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2.xml" ContentType="application/vnd.openxmlformats-officedocument.theme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theme/theme3.xml" ContentType="application/vnd.openxmlformats-officedocument.theme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4.xml" ContentType="application/vnd.openxmlformats-officedocument.theme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theme/theme5.xml" ContentType="application/vnd.openxmlformats-officedocument.theme+xml"/>
  <Override PartName="/ppt/slideLayouts/slideLayout102.xml" ContentType="application/vnd.openxmlformats-officedocument.presentationml.slideLayout+xml"/>
  <Override PartName="/ppt/theme/theme6.xml" ContentType="application/vnd.openxmlformats-officedocument.theme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theme/theme7.xml" ContentType="application/vnd.openxmlformats-officedocument.theme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theme/theme8.xml" ContentType="application/vnd.openxmlformats-officedocument.theme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theme/theme9.xml" ContentType="application/vnd.openxmlformats-officedocument.theme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theme/theme10.xml" ContentType="application/vnd.openxmlformats-officedocument.theme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theme/theme11.xml" ContentType="application/vnd.openxmlformats-officedocument.theme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theme/theme12.xml" ContentType="application/vnd.openxmlformats-officedocument.theme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theme/theme13.xml" ContentType="application/vnd.openxmlformats-officedocument.theme+xml"/>
  <Override PartName="/ppt/media/image3.jpg" ContentType="image/png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63" r:id="rId2"/>
    <p:sldMasterId id="2147483689" r:id="rId3"/>
    <p:sldMasterId id="2147483715" r:id="rId4"/>
    <p:sldMasterId id="2147483741" r:id="rId5"/>
    <p:sldMasterId id="2147483767" r:id="rId6"/>
    <p:sldMasterId id="2147483769" r:id="rId7"/>
    <p:sldMasterId id="2147483795" r:id="rId8"/>
    <p:sldMasterId id="2147483821" r:id="rId9"/>
    <p:sldMasterId id="2147483847" r:id="rId10"/>
    <p:sldMasterId id="2147483873" r:id="rId11"/>
    <p:sldMasterId id="2147483899" r:id="rId12"/>
    <p:sldMasterId id="2147483925" r:id="rId13"/>
  </p:sldMasterIdLst>
  <p:sldIdLst>
    <p:sldId id="257" r:id="rId14"/>
    <p:sldId id="25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69" r:id="rId23"/>
  </p:sldIdLst>
  <p:sldSz cx="12192000" cy="6858000"/>
  <p:notesSz cx="6858000" cy="9144000"/>
  <p:defaultTextStyle>
    <a:defPPr>
      <a:defRPr lang="id-ID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000" autoAdjust="0"/>
    <p:restoredTop sz="94660"/>
  </p:normalViewPr>
  <p:slideViewPr>
    <p:cSldViewPr snapToGrid="0">
      <p:cViewPr varScale="1">
        <p:scale>
          <a:sx n="74" d="100"/>
          <a:sy n="74" d="100"/>
        </p:scale>
        <p:origin x="576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Master" Target="slideMasters/slideMaster13.xml"/><Relationship Id="rId18" Type="http://schemas.openxmlformats.org/officeDocument/2006/relationships/slide" Target="slides/slide5.xml"/><Relationship Id="rId26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8.xml"/><Relationship Id="rId7" Type="http://schemas.openxmlformats.org/officeDocument/2006/relationships/slideMaster" Target="slideMasters/slideMaster7.xml"/><Relationship Id="rId12" Type="http://schemas.openxmlformats.org/officeDocument/2006/relationships/slideMaster" Target="slideMasters/slideMaster12.xml"/><Relationship Id="rId17" Type="http://schemas.openxmlformats.org/officeDocument/2006/relationships/slide" Target="slides/slide4.xml"/><Relationship Id="rId25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3.xml"/><Relationship Id="rId20" Type="http://schemas.openxmlformats.org/officeDocument/2006/relationships/slide" Target="slides/slide7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Master" Target="slideMasters/slideMaster11.xml"/><Relationship Id="rId24" Type="http://schemas.openxmlformats.org/officeDocument/2006/relationships/presProps" Target="pres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2.xml"/><Relationship Id="rId23" Type="http://schemas.openxmlformats.org/officeDocument/2006/relationships/slide" Target="slides/slide10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6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1.xml"/><Relationship Id="rId22" Type="http://schemas.openxmlformats.org/officeDocument/2006/relationships/slide" Target="slides/slide9.xml"/><Relationship Id="rId27" Type="http://schemas.openxmlformats.org/officeDocument/2006/relationships/tableStyles" Target="tableStyle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7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8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9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0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1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2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3.xml"/></Relationships>
</file>

<file path=ppt/slideLayouts/_rels/slideLayout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5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bg>
      <p:bgPr>
        <a:gradFill flip="none" rotWithShape="1">
          <a:gsLst>
            <a:gs pos="41000">
              <a:schemeClr val="accent1">
                <a:lumMod val="0"/>
                <a:lumOff val="100000"/>
              </a:schemeClr>
            </a:gs>
            <a:gs pos="75000">
              <a:schemeClr val="bg1">
                <a:lumMod val="85000"/>
              </a:schemeClr>
            </a:gs>
            <a:gs pos="97000">
              <a:schemeClr val="bg1">
                <a:lumMod val="75000"/>
              </a:schemeClr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3100525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xmlns="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21844" y="1811568"/>
            <a:ext cx="3192955" cy="440843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xmlns="" id="{8F410BE4-3C5E-43B8-8434-8829CB38EFEC}"/>
              </a:ext>
            </a:extLst>
          </p:cNvPr>
          <p:cNvGrpSpPr/>
          <p:nvPr userDrawn="1"/>
        </p:nvGrpSpPr>
        <p:grpSpPr>
          <a:xfrm>
            <a:off x="-1" y="-121539"/>
            <a:ext cx="12192001" cy="1608851"/>
            <a:chOff x="-1" y="-121539"/>
            <a:chExt cx="12192001" cy="1608851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xmlns="" id="{C06A72D2-8DDC-4832-8E1A-5E6079DDB785}"/>
                </a:ext>
              </a:extLst>
            </p:cNvPr>
            <p:cNvSpPr/>
            <p:nvPr userDrawn="1"/>
          </p:nvSpPr>
          <p:spPr>
            <a:xfrm>
              <a:off x="0" y="1"/>
              <a:ext cx="12192000" cy="140017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377B211F-304A-4E12-A07A-202247B1726A}"/>
                </a:ext>
              </a:extLst>
            </p:cNvPr>
            <p:cNvSpPr/>
            <p:nvPr userDrawn="1"/>
          </p:nvSpPr>
          <p:spPr>
            <a:xfrm>
              <a:off x="-1" y="-121539"/>
              <a:ext cx="12192000" cy="1608851"/>
            </a:xfrm>
            <a:custGeom>
              <a:avLst/>
              <a:gdLst>
                <a:gd name="connsiteX0" fmla="*/ 8760317 w 12192000"/>
                <a:gd name="connsiteY0" fmla="*/ 780798 h 1608850"/>
                <a:gd name="connsiteX1" fmla="*/ 8760317 w 12192000"/>
                <a:gd name="connsiteY1" fmla="*/ 785159 h 1608850"/>
                <a:gd name="connsiteX2" fmla="*/ 8761882 w 12192000"/>
                <a:gd name="connsiteY2" fmla="*/ 787771 h 1608850"/>
                <a:gd name="connsiteX3" fmla="*/ 8762996 w 12192000"/>
                <a:gd name="connsiteY3" fmla="*/ 787771 h 1608850"/>
                <a:gd name="connsiteX4" fmla="*/ 8762996 w 12192000"/>
                <a:gd name="connsiteY4" fmla="*/ 786900 h 1608850"/>
                <a:gd name="connsiteX5" fmla="*/ 8762996 w 12192000"/>
                <a:gd name="connsiteY5" fmla="*/ 780798 h 1608850"/>
                <a:gd name="connsiteX6" fmla="*/ 8761881 w 12192000"/>
                <a:gd name="connsiteY6" fmla="*/ 780798 h 1608850"/>
                <a:gd name="connsiteX7" fmla="*/ 8758924 w 12192000"/>
                <a:gd name="connsiteY7" fmla="*/ 762200 h 1608850"/>
                <a:gd name="connsiteX8" fmla="*/ 8759734 w 12192000"/>
                <a:gd name="connsiteY8" fmla="*/ 771499 h 1608850"/>
                <a:gd name="connsiteX9" fmla="*/ 8762996 w 12192000"/>
                <a:gd name="connsiteY9" fmla="*/ 771499 h 1608850"/>
                <a:gd name="connsiteX10" fmla="*/ 8762996 w 12192000"/>
                <a:gd name="connsiteY10" fmla="*/ 770337 h 1608850"/>
                <a:gd name="connsiteX11" fmla="*/ 8762996 w 12192000"/>
                <a:gd name="connsiteY11" fmla="*/ 762200 h 1608850"/>
                <a:gd name="connsiteX12" fmla="*/ 8761881 w 12192000"/>
                <a:gd name="connsiteY12" fmla="*/ 762200 h 1608850"/>
                <a:gd name="connsiteX13" fmla="*/ 8755951 w 12192000"/>
                <a:gd name="connsiteY13" fmla="*/ 745928 h 1608850"/>
                <a:gd name="connsiteX14" fmla="*/ 8756137 w 12192000"/>
                <a:gd name="connsiteY14" fmla="*/ 746512 h 1608850"/>
                <a:gd name="connsiteX15" fmla="*/ 8758088 w 12192000"/>
                <a:gd name="connsiteY15" fmla="*/ 752614 h 1608850"/>
                <a:gd name="connsiteX16" fmla="*/ 8758113 w 12192000"/>
                <a:gd name="connsiteY16" fmla="*/ 752902 h 1608850"/>
                <a:gd name="connsiteX17" fmla="*/ 8762996 w 12192000"/>
                <a:gd name="connsiteY17" fmla="*/ 752902 h 1608850"/>
                <a:gd name="connsiteX18" fmla="*/ 8762996 w 12192000"/>
                <a:gd name="connsiteY18" fmla="*/ 752030 h 1608850"/>
                <a:gd name="connsiteX19" fmla="*/ 8762996 w 12192000"/>
                <a:gd name="connsiteY19" fmla="*/ 745928 h 1608850"/>
                <a:gd name="connsiteX20" fmla="*/ 8761881 w 12192000"/>
                <a:gd name="connsiteY20" fmla="*/ 745928 h 1608850"/>
                <a:gd name="connsiteX21" fmla="*/ 8907881 w 12192000"/>
                <a:gd name="connsiteY21" fmla="*/ 718032 h 1608850"/>
                <a:gd name="connsiteX22" fmla="*/ 8907881 w 12192000"/>
                <a:gd name="connsiteY22" fmla="*/ 719194 h 1608850"/>
                <a:gd name="connsiteX23" fmla="*/ 8907881 w 12192000"/>
                <a:gd name="connsiteY23" fmla="*/ 727331 h 1608850"/>
                <a:gd name="connsiteX24" fmla="*/ 8908543 w 12192000"/>
                <a:gd name="connsiteY24" fmla="*/ 727331 h 1608850"/>
                <a:gd name="connsiteX25" fmla="*/ 8908543 w 12192000"/>
                <a:gd name="connsiteY25" fmla="*/ 718032 h 1608850"/>
                <a:gd name="connsiteX26" fmla="*/ 1099585 w 12192000"/>
                <a:gd name="connsiteY26" fmla="*/ 0 h 1608850"/>
                <a:gd name="connsiteX27" fmla="*/ 1101611 w 12192000"/>
                <a:gd name="connsiteY27" fmla="*/ 246443 h 1608850"/>
                <a:gd name="connsiteX28" fmla="*/ 1140117 w 12192000"/>
                <a:gd name="connsiteY28" fmla="*/ 326429 h 1608850"/>
                <a:gd name="connsiteX29" fmla="*/ 1142145 w 12192000"/>
                <a:gd name="connsiteY29" fmla="*/ 326429 h 1608850"/>
                <a:gd name="connsiteX30" fmla="*/ 1156331 w 12192000"/>
                <a:gd name="connsiteY30" fmla="*/ 326429 h 1608850"/>
                <a:gd name="connsiteX31" fmla="*/ 1156331 w 12192000"/>
                <a:gd name="connsiteY31" fmla="*/ 350208 h 1608850"/>
                <a:gd name="connsiteX32" fmla="*/ 1156839 w 12192000"/>
                <a:gd name="connsiteY32" fmla="*/ 351019 h 1608850"/>
                <a:gd name="connsiteX33" fmla="*/ 1160385 w 12192000"/>
                <a:gd name="connsiteY33" fmla="*/ 356694 h 1608850"/>
                <a:gd name="connsiteX34" fmla="*/ 1160385 w 12192000"/>
                <a:gd name="connsiteY34" fmla="*/ 471268 h 1608850"/>
                <a:gd name="connsiteX35" fmla="*/ 1162664 w 12192000"/>
                <a:gd name="connsiteY35" fmla="*/ 471268 h 1608850"/>
                <a:gd name="connsiteX36" fmla="*/ 1178625 w 12192000"/>
                <a:gd name="connsiteY36" fmla="*/ 471268 h 1608850"/>
                <a:gd name="connsiteX37" fmla="*/ 1178625 w 12192000"/>
                <a:gd name="connsiteY37" fmla="*/ 611783 h 1608850"/>
                <a:gd name="connsiteX38" fmla="*/ 1180145 w 12192000"/>
                <a:gd name="connsiteY38" fmla="*/ 611513 h 1608850"/>
                <a:gd name="connsiteX39" fmla="*/ 1190785 w 12192000"/>
                <a:gd name="connsiteY39" fmla="*/ 609622 h 1608850"/>
                <a:gd name="connsiteX40" fmla="*/ 1188759 w 12192000"/>
                <a:gd name="connsiteY40" fmla="*/ 698254 h 1608850"/>
                <a:gd name="connsiteX41" fmla="*/ 1190279 w 12192000"/>
                <a:gd name="connsiteY41" fmla="*/ 698525 h 1608850"/>
                <a:gd name="connsiteX42" fmla="*/ 1200919 w 12192000"/>
                <a:gd name="connsiteY42" fmla="*/ 700416 h 1608850"/>
                <a:gd name="connsiteX43" fmla="*/ 1201171 w 12192000"/>
                <a:gd name="connsiteY43" fmla="*/ 701227 h 1608850"/>
                <a:gd name="connsiteX44" fmla="*/ 1202945 w 12192000"/>
                <a:gd name="connsiteY44" fmla="*/ 706902 h 1608850"/>
                <a:gd name="connsiteX45" fmla="*/ 1203705 w 12192000"/>
                <a:gd name="connsiteY45" fmla="*/ 704470 h 1608850"/>
                <a:gd name="connsiteX46" fmla="*/ 1209025 w 12192000"/>
                <a:gd name="connsiteY46" fmla="*/ 687446 h 1608850"/>
                <a:gd name="connsiteX47" fmla="*/ 1210799 w 12192000"/>
                <a:gd name="connsiteY47" fmla="*/ 687446 h 1608850"/>
                <a:gd name="connsiteX48" fmla="*/ 1223212 w 12192000"/>
                <a:gd name="connsiteY48" fmla="*/ 687446 h 1608850"/>
                <a:gd name="connsiteX49" fmla="*/ 1223212 w 12192000"/>
                <a:gd name="connsiteY49" fmla="*/ 719872 h 1608850"/>
                <a:gd name="connsiteX50" fmla="*/ 1224225 w 12192000"/>
                <a:gd name="connsiteY50" fmla="*/ 720413 h 1608850"/>
                <a:gd name="connsiteX51" fmla="*/ 1231319 w 12192000"/>
                <a:gd name="connsiteY51" fmla="*/ 724196 h 1608850"/>
                <a:gd name="connsiteX52" fmla="*/ 1231319 w 12192000"/>
                <a:gd name="connsiteY52" fmla="*/ 725547 h 1608850"/>
                <a:gd name="connsiteX53" fmla="*/ 1231319 w 12192000"/>
                <a:gd name="connsiteY53" fmla="*/ 735005 h 1608850"/>
                <a:gd name="connsiteX54" fmla="*/ 1275907 w 12192000"/>
                <a:gd name="connsiteY54" fmla="*/ 735005 h 1608850"/>
                <a:gd name="connsiteX55" fmla="*/ 1275907 w 12192000"/>
                <a:gd name="connsiteY55" fmla="*/ 736086 h 1608850"/>
                <a:gd name="connsiteX56" fmla="*/ 1275907 w 12192000"/>
                <a:gd name="connsiteY56" fmla="*/ 743652 h 1608850"/>
                <a:gd name="connsiteX57" fmla="*/ 1277933 w 12192000"/>
                <a:gd name="connsiteY57" fmla="*/ 743652 h 1608850"/>
                <a:gd name="connsiteX58" fmla="*/ 1292119 w 12192000"/>
                <a:gd name="connsiteY58" fmla="*/ 743652 h 1608850"/>
                <a:gd name="connsiteX59" fmla="*/ 1292119 w 12192000"/>
                <a:gd name="connsiteY59" fmla="*/ 713387 h 1608850"/>
                <a:gd name="connsiteX60" fmla="*/ 1336706 w 12192000"/>
                <a:gd name="connsiteY60" fmla="*/ 713387 h 1608850"/>
                <a:gd name="connsiteX61" fmla="*/ 1336706 w 12192000"/>
                <a:gd name="connsiteY61" fmla="*/ 712036 h 1608850"/>
                <a:gd name="connsiteX62" fmla="*/ 1336706 w 12192000"/>
                <a:gd name="connsiteY62" fmla="*/ 702578 h 1608850"/>
                <a:gd name="connsiteX63" fmla="*/ 1337721 w 12192000"/>
                <a:gd name="connsiteY63" fmla="*/ 702578 h 1608850"/>
                <a:gd name="connsiteX64" fmla="*/ 1344813 w 12192000"/>
                <a:gd name="connsiteY64" fmla="*/ 702578 h 1608850"/>
                <a:gd name="connsiteX65" fmla="*/ 1344813 w 12192000"/>
                <a:gd name="connsiteY65" fmla="*/ 700687 h 1608850"/>
                <a:gd name="connsiteX66" fmla="*/ 1344813 w 12192000"/>
                <a:gd name="connsiteY66" fmla="*/ 687446 h 1608850"/>
                <a:gd name="connsiteX67" fmla="*/ 1345573 w 12192000"/>
                <a:gd name="connsiteY67" fmla="*/ 687446 h 1608850"/>
                <a:gd name="connsiteX68" fmla="*/ 1350893 w 12192000"/>
                <a:gd name="connsiteY68" fmla="*/ 687446 h 1608850"/>
                <a:gd name="connsiteX69" fmla="*/ 1350893 w 12192000"/>
                <a:gd name="connsiteY69" fmla="*/ 686365 h 1608850"/>
                <a:gd name="connsiteX70" fmla="*/ 1350893 w 12192000"/>
                <a:gd name="connsiteY70" fmla="*/ 678798 h 1608850"/>
                <a:gd name="connsiteX71" fmla="*/ 1352921 w 12192000"/>
                <a:gd name="connsiteY71" fmla="*/ 678798 h 1608850"/>
                <a:gd name="connsiteX72" fmla="*/ 1367107 w 12192000"/>
                <a:gd name="connsiteY72" fmla="*/ 678798 h 1608850"/>
                <a:gd name="connsiteX73" fmla="*/ 1367107 w 12192000"/>
                <a:gd name="connsiteY73" fmla="*/ 679879 h 1608850"/>
                <a:gd name="connsiteX74" fmla="*/ 1367107 w 12192000"/>
                <a:gd name="connsiteY74" fmla="*/ 687446 h 1608850"/>
                <a:gd name="connsiteX75" fmla="*/ 1389401 w 12192000"/>
                <a:gd name="connsiteY75" fmla="*/ 687446 h 1608850"/>
                <a:gd name="connsiteX76" fmla="*/ 1389401 w 12192000"/>
                <a:gd name="connsiteY76" fmla="*/ 685554 h 1608850"/>
                <a:gd name="connsiteX77" fmla="*/ 1389401 w 12192000"/>
                <a:gd name="connsiteY77" fmla="*/ 672313 h 1608850"/>
                <a:gd name="connsiteX78" fmla="*/ 1391174 w 12192000"/>
                <a:gd name="connsiteY78" fmla="*/ 672313 h 1608850"/>
                <a:gd name="connsiteX79" fmla="*/ 1403587 w 12192000"/>
                <a:gd name="connsiteY79" fmla="*/ 672313 h 1608850"/>
                <a:gd name="connsiteX80" fmla="*/ 1403587 w 12192000"/>
                <a:gd name="connsiteY80" fmla="*/ 696093 h 1608850"/>
                <a:gd name="connsiteX81" fmla="*/ 1404601 w 12192000"/>
                <a:gd name="connsiteY81" fmla="*/ 696093 h 1608850"/>
                <a:gd name="connsiteX82" fmla="*/ 1411695 w 12192000"/>
                <a:gd name="connsiteY82" fmla="*/ 696093 h 1608850"/>
                <a:gd name="connsiteX83" fmla="*/ 1411695 w 12192000"/>
                <a:gd name="connsiteY83" fmla="*/ 695012 h 1608850"/>
                <a:gd name="connsiteX84" fmla="*/ 1411695 w 12192000"/>
                <a:gd name="connsiteY84" fmla="*/ 687446 h 1608850"/>
                <a:gd name="connsiteX85" fmla="*/ 1413467 w 12192000"/>
                <a:gd name="connsiteY85" fmla="*/ 687446 h 1608850"/>
                <a:gd name="connsiteX86" fmla="*/ 1425881 w 12192000"/>
                <a:gd name="connsiteY86" fmla="*/ 687446 h 1608850"/>
                <a:gd name="connsiteX87" fmla="*/ 1425881 w 12192000"/>
                <a:gd name="connsiteY87" fmla="*/ 713387 h 1608850"/>
                <a:gd name="connsiteX88" fmla="*/ 1427909 w 12192000"/>
                <a:gd name="connsiteY88" fmla="*/ 713387 h 1608850"/>
                <a:gd name="connsiteX89" fmla="*/ 1442095 w 12192000"/>
                <a:gd name="connsiteY89" fmla="*/ 713387 h 1608850"/>
                <a:gd name="connsiteX90" fmla="*/ 1442095 w 12192000"/>
                <a:gd name="connsiteY90" fmla="*/ 715008 h 1608850"/>
                <a:gd name="connsiteX91" fmla="*/ 1442095 w 12192000"/>
                <a:gd name="connsiteY91" fmla="*/ 726358 h 1608850"/>
                <a:gd name="connsiteX92" fmla="*/ 1442855 w 12192000"/>
                <a:gd name="connsiteY92" fmla="*/ 726358 h 1608850"/>
                <a:gd name="connsiteX93" fmla="*/ 1448175 w 12192000"/>
                <a:gd name="connsiteY93" fmla="*/ 726358 h 1608850"/>
                <a:gd name="connsiteX94" fmla="*/ 1448175 w 12192000"/>
                <a:gd name="connsiteY94" fmla="*/ 725547 h 1608850"/>
                <a:gd name="connsiteX95" fmla="*/ 1448175 w 12192000"/>
                <a:gd name="connsiteY95" fmla="*/ 719872 h 1608850"/>
                <a:gd name="connsiteX96" fmla="*/ 1478575 w 12192000"/>
                <a:gd name="connsiteY96" fmla="*/ 719872 h 1608850"/>
                <a:gd name="connsiteX97" fmla="*/ 1478575 w 12192000"/>
                <a:gd name="connsiteY97" fmla="*/ 743652 h 1608850"/>
                <a:gd name="connsiteX98" fmla="*/ 1479589 w 12192000"/>
                <a:gd name="connsiteY98" fmla="*/ 743652 h 1608850"/>
                <a:gd name="connsiteX99" fmla="*/ 1486683 w 12192000"/>
                <a:gd name="connsiteY99" fmla="*/ 743652 h 1608850"/>
                <a:gd name="connsiteX100" fmla="*/ 1486683 w 12192000"/>
                <a:gd name="connsiteY100" fmla="*/ 744733 h 1608850"/>
                <a:gd name="connsiteX101" fmla="*/ 1486683 w 12192000"/>
                <a:gd name="connsiteY101" fmla="*/ 752299 h 1608850"/>
                <a:gd name="connsiteX102" fmla="*/ 1487443 w 12192000"/>
                <a:gd name="connsiteY102" fmla="*/ 752299 h 1608850"/>
                <a:gd name="connsiteX103" fmla="*/ 1492763 w 12192000"/>
                <a:gd name="connsiteY103" fmla="*/ 752299 h 1608850"/>
                <a:gd name="connsiteX104" fmla="*/ 1492763 w 12192000"/>
                <a:gd name="connsiteY104" fmla="*/ 750137 h 1608850"/>
                <a:gd name="connsiteX105" fmla="*/ 1492763 w 12192000"/>
                <a:gd name="connsiteY105" fmla="*/ 735005 h 1608850"/>
                <a:gd name="connsiteX106" fmla="*/ 1493775 w 12192000"/>
                <a:gd name="connsiteY106" fmla="*/ 735005 h 1608850"/>
                <a:gd name="connsiteX107" fmla="*/ 1500869 w 12192000"/>
                <a:gd name="connsiteY107" fmla="*/ 735005 h 1608850"/>
                <a:gd name="connsiteX108" fmla="*/ 1500869 w 12192000"/>
                <a:gd name="connsiteY108" fmla="*/ 736086 h 1608850"/>
                <a:gd name="connsiteX109" fmla="*/ 1500869 w 12192000"/>
                <a:gd name="connsiteY109" fmla="*/ 743652 h 1608850"/>
                <a:gd name="connsiteX110" fmla="*/ 1506189 w 12192000"/>
                <a:gd name="connsiteY110" fmla="*/ 741659 h 1608850"/>
                <a:gd name="connsiteX111" fmla="*/ 1506949 w 12192000"/>
                <a:gd name="connsiteY111" fmla="*/ 740679 h 1608850"/>
                <a:gd name="connsiteX112" fmla="*/ 1506949 w 12192000"/>
                <a:gd name="connsiteY112" fmla="*/ 735005 h 1608850"/>
                <a:gd name="connsiteX113" fmla="*/ 1545457 w 12192000"/>
                <a:gd name="connsiteY113" fmla="*/ 735005 h 1608850"/>
                <a:gd name="connsiteX114" fmla="*/ 1545457 w 12192000"/>
                <a:gd name="connsiteY114" fmla="*/ 758784 h 1608850"/>
                <a:gd name="connsiteX115" fmla="*/ 1547483 w 12192000"/>
                <a:gd name="connsiteY115" fmla="*/ 758784 h 1608850"/>
                <a:gd name="connsiteX116" fmla="*/ 1561669 w 12192000"/>
                <a:gd name="connsiteY116" fmla="*/ 758784 h 1608850"/>
                <a:gd name="connsiteX117" fmla="*/ 1561669 w 12192000"/>
                <a:gd name="connsiteY117" fmla="*/ 759865 h 1608850"/>
                <a:gd name="connsiteX118" fmla="*/ 1561669 w 12192000"/>
                <a:gd name="connsiteY118" fmla="*/ 767431 h 1608850"/>
                <a:gd name="connsiteX119" fmla="*/ 1563443 w 12192000"/>
                <a:gd name="connsiteY119" fmla="*/ 767431 h 1608850"/>
                <a:gd name="connsiteX120" fmla="*/ 1575857 w 12192000"/>
                <a:gd name="connsiteY120" fmla="*/ 767431 h 1608850"/>
                <a:gd name="connsiteX121" fmla="*/ 1575857 w 12192000"/>
                <a:gd name="connsiteY121" fmla="*/ 743652 h 1608850"/>
                <a:gd name="connsiteX122" fmla="*/ 1576869 w 12192000"/>
                <a:gd name="connsiteY122" fmla="*/ 743652 h 1608850"/>
                <a:gd name="connsiteX123" fmla="*/ 1583963 w 12192000"/>
                <a:gd name="connsiteY123" fmla="*/ 743652 h 1608850"/>
                <a:gd name="connsiteX124" fmla="*/ 1583963 w 12192000"/>
                <a:gd name="connsiteY124" fmla="*/ 711225 h 1608850"/>
                <a:gd name="connsiteX125" fmla="*/ 1584977 w 12192000"/>
                <a:gd name="connsiteY125" fmla="*/ 711225 h 1608850"/>
                <a:gd name="connsiteX126" fmla="*/ 1592071 w 12192000"/>
                <a:gd name="connsiteY126" fmla="*/ 711225 h 1608850"/>
                <a:gd name="connsiteX127" fmla="*/ 1592071 w 12192000"/>
                <a:gd name="connsiteY127" fmla="*/ 709334 h 1608850"/>
                <a:gd name="connsiteX128" fmla="*/ 1592071 w 12192000"/>
                <a:gd name="connsiteY128" fmla="*/ 696093 h 1608850"/>
                <a:gd name="connsiteX129" fmla="*/ 1590803 w 12192000"/>
                <a:gd name="connsiteY129" fmla="*/ 694471 h 1608850"/>
                <a:gd name="connsiteX130" fmla="*/ 1596123 w 12192000"/>
                <a:gd name="connsiteY130" fmla="*/ 683122 h 1608850"/>
                <a:gd name="connsiteX131" fmla="*/ 1604231 w 12192000"/>
                <a:gd name="connsiteY131" fmla="*/ 711225 h 1608850"/>
                <a:gd name="connsiteX132" fmla="*/ 1604991 w 12192000"/>
                <a:gd name="connsiteY132" fmla="*/ 711225 h 1608850"/>
                <a:gd name="connsiteX133" fmla="*/ 1610311 w 12192000"/>
                <a:gd name="connsiteY133" fmla="*/ 711225 h 1608850"/>
                <a:gd name="connsiteX134" fmla="*/ 1610311 w 12192000"/>
                <a:gd name="connsiteY134" fmla="*/ 605298 h 1608850"/>
                <a:gd name="connsiteX135" fmla="*/ 1611831 w 12192000"/>
                <a:gd name="connsiteY135" fmla="*/ 605298 h 1608850"/>
                <a:gd name="connsiteX136" fmla="*/ 1622471 w 12192000"/>
                <a:gd name="connsiteY136" fmla="*/ 605298 h 1608850"/>
                <a:gd name="connsiteX137" fmla="*/ 1622471 w 12192000"/>
                <a:gd name="connsiteY137" fmla="*/ 557739 h 1608850"/>
                <a:gd name="connsiteX138" fmla="*/ 1648817 w 12192000"/>
                <a:gd name="connsiteY138" fmla="*/ 557739 h 1608850"/>
                <a:gd name="connsiteX139" fmla="*/ 1648817 w 12192000"/>
                <a:gd name="connsiteY139" fmla="*/ 536121 h 1608850"/>
                <a:gd name="connsiteX140" fmla="*/ 1683271 w 12192000"/>
                <a:gd name="connsiteY140" fmla="*/ 536121 h 1608850"/>
                <a:gd name="connsiteX141" fmla="*/ 1683271 w 12192000"/>
                <a:gd name="connsiteY141" fmla="*/ 538553 h 1608850"/>
                <a:gd name="connsiteX142" fmla="*/ 1683271 w 12192000"/>
                <a:gd name="connsiteY142" fmla="*/ 555577 h 1608850"/>
                <a:gd name="connsiteX143" fmla="*/ 1685551 w 12192000"/>
                <a:gd name="connsiteY143" fmla="*/ 555577 h 1608850"/>
                <a:gd name="connsiteX144" fmla="*/ 1701511 w 12192000"/>
                <a:gd name="connsiteY144" fmla="*/ 555577 h 1608850"/>
                <a:gd name="connsiteX145" fmla="*/ 1701511 w 12192000"/>
                <a:gd name="connsiteY145" fmla="*/ 603136 h 1608850"/>
                <a:gd name="connsiteX146" fmla="*/ 1702525 w 12192000"/>
                <a:gd name="connsiteY146" fmla="*/ 603136 h 1608850"/>
                <a:gd name="connsiteX147" fmla="*/ 1709619 w 12192000"/>
                <a:gd name="connsiteY147" fmla="*/ 603136 h 1608850"/>
                <a:gd name="connsiteX148" fmla="*/ 1723805 w 12192000"/>
                <a:gd name="connsiteY148" fmla="*/ 607460 h 1608850"/>
                <a:gd name="connsiteX149" fmla="*/ 1723805 w 12192000"/>
                <a:gd name="connsiteY149" fmla="*/ 646372 h 1608850"/>
                <a:gd name="connsiteX150" fmla="*/ 1724819 w 12192000"/>
                <a:gd name="connsiteY150" fmla="*/ 646372 h 1608850"/>
                <a:gd name="connsiteX151" fmla="*/ 1731911 w 12192000"/>
                <a:gd name="connsiteY151" fmla="*/ 646372 h 1608850"/>
                <a:gd name="connsiteX152" fmla="*/ 1731911 w 12192000"/>
                <a:gd name="connsiteY152" fmla="*/ 647993 h 1608850"/>
                <a:gd name="connsiteX153" fmla="*/ 1731911 w 12192000"/>
                <a:gd name="connsiteY153" fmla="*/ 659342 h 1608850"/>
                <a:gd name="connsiteX154" fmla="*/ 1733939 w 12192000"/>
                <a:gd name="connsiteY154" fmla="*/ 659342 h 1608850"/>
                <a:gd name="connsiteX155" fmla="*/ 1748125 w 12192000"/>
                <a:gd name="connsiteY155" fmla="*/ 659342 h 1608850"/>
                <a:gd name="connsiteX156" fmla="*/ 1754205 w 12192000"/>
                <a:gd name="connsiteY156" fmla="*/ 665828 h 1608850"/>
                <a:gd name="connsiteX157" fmla="*/ 1754205 w 12192000"/>
                <a:gd name="connsiteY157" fmla="*/ 687446 h 1608850"/>
                <a:gd name="connsiteX158" fmla="*/ 1756485 w 12192000"/>
                <a:gd name="connsiteY158" fmla="*/ 687446 h 1608850"/>
                <a:gd name="connsiteX159" fmla="*/ 1772445 w 12192000"/>
                <a:gd name="connsiteY159" fmla="*/ 687446 h 1608850"/>
                <a:gd name="connsiteX160" fmla="*/ 1772445 w 12192000"/>
                <a:gd name="connsiteY160" fmla="*/ 688526 h 1608850"/>
                <a:gd name="connsiteX161" fmla="*/ 1772445 w 12192000"/>
                <a:gd name="connsiteY161" fmla="*/ 696093 h 1608850"/>
                <a:gd name="connsiteX162" fmla="*/ 1773713 w 12192000"/>
                <a:gd name="connsiteY162" fmla="*/ 696093 h 1608850"/>
                <a:gd name="connsiteX163" fmla="*/ 1782579 w 12192000"/>
                <a:gd name="connsiteY163" fmla="*/ 696093 h 1608850"/>
                <a:gd name="connsiteX164" fmla="*/ 1782579 w 12192000"/>
                <a:gd name="connsiteY164" fmla="*/ 698254 h 1608850"/>
                <a:gd name="connsiteX165" fmla="*/ 1782579 w 12192000"/>
                <a:gd name="connsiteY165" fmla="*/ 713387 h 1608850"/>
                <a:gd name="connsiteX166" fmla="*/ 1786633 w 12192000"/>
                <a:gd name="connsiteY166" fmla="*/ 711495 h 1608850"/>
                <a:gd name="connsiteX167" fmla="*/ 1786633 w 12192000"/>
                <a:gd name="connsiteY167" fmla="*/ 698254 h 1608850"/>
                <a:gd name="connsiteX168" fmla="*/ 1787645 w 12192000"/>
                <a:gd name="connsiteY168" fmla="*/ 698254 h 1608850"/>
                <a:gd name="connsiteX169" fmla="*/ 1794739 w 12192000"/>
                <a:gd name="connsiteY169" fmla="*/ 698254 h 1608850"/>
                <a:gd name="connsiteX170" fmla="*/ 1794739 w 12192000"/>
                <a:gd name="connsiteY170" fmla="*/ 699876 h 1608850"/>
                <a:gd name="connsiteX171" fmla="*/ 1794739 w 12192000"/>
                <a:gd name="connsiteY171" fmla="*/ 711225 h 1608850"/>
                <a:gd name="connsiteX172" fmla="*/ 1795499 w 12192000"/>
                <a:gd name="connsiteY172" fmla="*/ 711225 h 1608850"/>
                <a:gd name="connsiteX173" fmla="*/ 1800819 w 12192000"/>
                <a:gd name="connsiteY173" fmla="*/ 711225 h 1608850"/>
                <a:gd name="connsiteX174" fmla="*/ 1849459 w 12192000"/>
                <a:gd name="connsiteY174" fmla="*/ 706902 h 1608850"/>
                <a:gd name="connsiteX175" fmla="*/ 1849459 w 12192000"/>
                <a:gd name="connsiteY175" fmla="*/ 708253 h 1608850"/>
                <a:gd name="connsiteX176" fmla="*/ 1849459 w 12192000"/>
                <a:gd name="connsiteY176" fmla="*/ 717710 h 1608850"/>
                <a:gd name="connsiteX177" fmla="*/ 1850219 w 12192000"/>
                <a:gd name="connsiteY177" fmla="*/ 717710 h 1608850"/>
                <a:gd name="connsiteX178" fmla="*/ 1855541 w 12192000"/>
                <a:gd name="connsiteY178" fmla="*/ 717710 h 1608850"/>
                <a:gd name="connsiteX179" fmla="*/ 1855541 w 12192000"/>
                <a:gd name="connsiteY179" fmla="*/ 719872 h 1608850"/>
                <a:gd name="connsiteX180" fmla="*/ 1855541 w 12192000"/>
                <a:gd name="connsiteY180" fmla="*/ 735005 h 1608850"/>
                <a:gd name="connsiteX181" fmla="*/ 1857567 w 12192000"/>
                <a:gd name="connsiteY181" fmla="*/ 733654 h 1608850"/>
                <a:gd name="connsiteX182" fmla="*/ 1871753 w 12192000"/>
                <a:gd name="connsiteY182" fmla="*/ 724196 h 1608850"/>
                <a:gd name="connsiteX183" fmla="*/ 1877833 w 12192000"/>
                <a:gd name="connsiteY183" fmla="*/ 683122 h 1608850"/>
                <a:gd name="connsiteX184" fmla="*/ 1878593 w 12192000"/>
                <a:gd name="connsiteY184" fmla="*/ 682852 h 1608850"/>
                <a:gd name="connsiteX185" fmla="*/ 1883913 w 12192000"/>
                <a:gd name="connsiteY185" fmla="*/ 680960 h 1608850"/>
                <a:gd name="connsiteX186" fmla="*/ 1885941 w 12192000"/>
                <a:gd name="connsiteY186" fmla="*/ 611783 h 1608850"/>
                <a:gd name="connsiteX187" fmla="*/ 1887967 w 12192000"/>
                <a:gd name="connsiteY187" fmla="*/ 680960 h 1608850"/>
                <a:gd name="connsiteX188" fmla="*/ 1888727 w 12192000"/>
                <a:gd name="connsiteY188" fmla="*/ 681230 h 1608850"/>
                <a:gd name="connsiteX189" fmla="*/ 1894047 w 12192000"/>
                <a:gd name="connsiteY189" fmla="*/ 683122 h 1608850"/>
                <a:gd name="connsiteX190" fmla="*/ 1894047 w 12192000"/>
                <a:gd name="connsiteY190" fmla="*/ 596651 h 1608850"/>
                <a:gd name="connsiteX191" fmla="*/ 1898101 w 12192000"/>
                <a:gd name="connsiteY191" fmla="*/ 564224 h 1608850"/>
                <a:gd name="connsiteX192" fmla="*/ 1936607 w 12192000"/>
                <a:gd name="connsiteY192" fmla="*/ 564224 h 1608850"/>
                <a:gd name="connsiteX193" fmla="*/ 1936607 w 12192000"/>
                <a:gd name="connsiteY193" fmla="*/ 596651 h 1608850"/>
                <a:gd name="connsiteX194" fmla="*/ 1937367 w 12192000"/>
                <a:gd name="connsiteY194" fmla="*/ 596651 h 1608850"/>
                <a:gd name="connsiteX195" fmla="*/ 1942687 w 12192000"/>
                <a:gd name="connsiteY195" fmla="*/ 596651 h 1608850"/>
                <a:gd name="connsiteX196" fmla="*/ 1942687 w 12192000"/>
                <a:gd name="connsiteY196" fmla="*/ 514503 h 1608850"/>
                <a:gd name="connsiteX197" fmla="*/ 1944461 w 12192000"/>
                <a:gd name="connsiteY197" fmla="*/ 514503 h 1608850"/>
                <a:gd name="connsiteX198" fmla="*/ 1956875 w 12192000"/>
                <a:gd name="connsiteY198" fmla="*/ 514503 h 1608850"/>
                <a:gd name="connsiteX199" fmla="*/ 1956875 w 12192000"/>
                <a:gd name="connsiteY199" fmla="*/ 512612 h 1608850"/>
                <a:gd name="connsiteX200" fmla="*/ 1956875 w 12192000"/>
                <a:gd name="connsiteY200" fmla="*/ 499371 h 1608850"/>
                <a:gd name="connsiteX201" fmla="*/ 1979169 w 12192000"/>
                <a:gd name="connsiteY201" fmla="*/ 499371 h 1608850"/>
                <a:gd name="connsiteX202" fmla="*/ 1979169 w 12192000"/>
                <a:gd name="connsiteY202" fmla="*/ 498290 h 1608850"/>
                <a:gd name="connsiteX203" fmla="*/ 1979169 w 12192000"/>
                <a:gd name="connsiteY203" fmla="*/ 490724 h 1608850"/>
                <a:gd name="connsiteX204" fmla="*/ 1980941 w 12192000"/>
                <a:gd name="connsiteY204" fmla="*/ 490724 h 1608850"/>
                <a:gd name="connsiteX205" fmla="*/ 1993355 w 12192000"/>
                <a:gd name="connsiteY205" fmla="*/ 490724 h 1608850"/>
                <a:gd name="connsiteX206" fmla="*/ 1993355 w 12192000"/>
                <a:gd name="connsiteY206" fmla="*/ 491805 h 1608850"/>
                <a:gd name="connsiteX207" fmla="*/ 1993355 w 12192000"/>
                <a:gd name="connsiteY207" fmla="*/ 499371 h 1608850"/>
                <a:gd name="connsiteX208" fmla="*/ 1994115 w 12192000"/>
                <a:gd name="connsiteY208" fmla="*/ 499371 h 1608850"/>
                <a:gd name="connsiteX209" fmla="*/ 1999435 w 12192000"/>
                <a:gd name="connsiteY209" fmla="*/ 499371 h 1608850"/>
                <a:gd name="connsiteX210" fmla="*/ 2009569 w 12192000"/>
                <a:gd name="connsiteY210" fmla="*/ 495047 h 1608850"/>
                <a:gd name="connsiteX211" fmla="*/ 2013621 w 12192000"/>
                <a:gd name="connsiteY211" fmla="*/ 498290 h 1608850"/>
                <a:gd name="connsiteX212" fmla="*/ 2013621 w 12192000"/>
                <a:gd name="connsiteY212" fmla="*/ 490724 h 1608850"/>
                <a:gd name="connsiteX213" fmla="*/ 2015901 w 12192000"/>
                <a:gd name="connsiteY213" fmla="*/ 490724 h 1608850"/>
                <a:gd name="connsiteX214" fmla="*/ 2031863 w 12192000"/>
                <a:gd name="connsiteY214" fmla="*/ 490724 h 1608850"/>
                <a:gd name="connsiteX215" fmla="*/ 2031863 w 12192000"/>
                <a:gd name="connsiteY215" fmla="*/ 491805 h 1608850"/>
                <a:gd name="connsiteX216" fmla="*/ 2031863 w 12192000"/>
                <a:gd name="connsiteY216" fmla="*/ 499371 h 1608850"/>
                <a:gd name="connsiteX217" fmla="*/ 2062263 w 12192000"/>
                <a:gd name="connsiteY217" fmla="*/ 499371 h 1608850"/>
                <a:gd name="connsiteX218" fmla="*/ 2062263 w 12192000"/>
                <a:gd name="connsiteY218" fmla="*/ 500992 h 1608850"/>
                <a:gd name="connsiteX219" fmla="*/ 2062263 w 12192000"/>
                <a:gd name="connsiteY219" fmla="*/ 512342 h 1608850"/>
                <a:gd name="connsiteX220" fmla="*/ 2088609 w 12192000"/>
                <a:gd name="connsiteY220" fmla="*/ 512342 h 1608850"/>
                <a:gd name="connsiteX221" fmla="*/ 2088609 w 12192000"/>
                <a:gd name="connsiteY221" fmla="*/ 542606 h 1608850"/>
                <a:gd name="connsiteX222" fmla="*/ 2089369 w 12192000"/>
                <a:gd name="connsiteY222" fmla="*/ 542606 h 1608850"/>
                <a:gd name="connsiteX223" fmla="*/ 2094689 w 12192000"/>
                <a:gd name="connsiteY223" fmla="*/ 542606 h 1608850"/>
                <a:gd name="connsiteX224" fmla="*/ 2094689 w 12192000"/>
                <a:gd name="connsiteY224" fmla="*/ 543687 h 1608850"/>
                <a:gd name="connsiteX225" fmla="*/ 2094689 w 12192000"/>
                <a:gd name="connsiteY225" fmla="*/ 551254 h 1608850"/>
                <a:gd name="connsiteX226" fmla="*/ 2098743 w 12192000"/>
                <a:gd name="connsiteY226" fmla="*/ 581518 h 1608850"/>
                <a:gd name="connsiteX227" fmla="*/ 2099503 w 12192000"/>
                <a:gd name="connsiteY227" fmla="*/ 581518 h 1608850"/>
                <a:gd name="connsiteX228" fmla="*/ 2104823 w 12192000"/>
                <a:gd name="connsiteY228" fmla="*/ 581518 h 1608850"/>
                <a:gd name="connsiteX229" fmla="*/ 2104823 w 12192000"/>
                <a:gd name="connsiteY229" fmla="*/ 582329 h 1608850"/>
                <a:gd name="connsiteX230" fmla="*/ 2104823 w 12192000"/>
                <a:gd name="connsiteY230" fmla="*/ 588004 h 1608850"/>
                <a:gd name="connsiteX231" fmla="*/ 2105837 w 12192000"/>
                <a:gd name="connsiteY231" fmla="*/ 588004 h 1608850"/>
                <a:gd name="connsiteX232" fmla="*/ 2112929 w 12192000"/>
                <a:gd name="connsiteY232" fmla="*/ 588004 h 1608850"/>
                <a:gd name="connsiteX233" fmla="*/ 2112929 w 12192000"/>
                <a:gd name="connsiteY233" fmla="*/ 618269 h 1608850"/>
                <a:gd name="connsiteX234" fmla="*/ 2114957 w 12192000"/>
                <a:gd name="connsiteY234" fmla="*/ 618269 h 1608850"/>
                <a:gd name="connsiteX235" fmla="*/ 2129143 w 12192000"/>
                <a:gd name="connsiteY235" fmla="*/ 618269 h 1608850"/>
                <a:gd name="connsiteX236" fmla="*/ 2129143 w 12192000"/>
                <a:gd name="connsiteY236" fmla="*/ 642048 h 1608850"/>
                <a:gd name="connsiteX237" fmla="*/ 2131171 w 12192000"/>
                <a:gd name="connsiteY237" fmla="*/ 643669 h 1608850"/>
                <a:gd name="connsiteX238" fmla="*/ 2131171 w 12192000"/>
                <a:gd name="connsiteY238" fmla="*/ 655019 h 1608850"/>
                <a:gd name="connsiteX239" fmla="*/ 2131931 w 12192000"/>
                <a:gd name="connsiteY239" fmla="*/ 655019 h 1608850"/>
                <a:gd name="connsiteX240" fmla="*/ 2137251 w 12192000"/>
                <a:gd name="connsiteY240" fmla="*/ 655019 h 1608850"/>
                <a:gd name="connsiteX241" fmla="*/ 2137251 w 12192000"/>
                <a:gd name="connsiteY241" fmla="*/ 678798 h 1608850"/>
                <a:gd name="connsiteX242" fmla="*/ 2138517 w 12192000"/>
                <a:gd name="connsiteY242" fmla="*/ 678798 h 1608850"/>
                <a:gd name="connsiteX243" fmla="*/ 2147383 w 12192000"/>
                <a:gd name="connsiteY243" fmla="*/ 678798 h 1608850"/>
                <a:gd name="connsiteX244" fmla="*/ 2149411 w 12192000"/>
                <a:gd name="connsiteY244" fmla="*/ 682852 h 1608850"/>
                <a:gd name="connsiteX245" fmla="*/ 2149411 w 12192000"/>
                <a:gd name="connsiteY245" fmla="*/ 696093 h 1608850"/>
                <a:gd name="connsiteX246" fmla="*/ 2150931 w 12192000"/>
                <a:gd name="connsiteY246" fmla="*/ 694201 h 1608850"/>
                <a:gd name="connsiteX247" fmla="*/ 2161571 w 12192000"/>
                <a:gd name="connsiteY247" fmla="*/ 680960 h 1608850"/>
                <a:gd name="connsiteX248" fmla="*/ 2189945 w 12192000"/>
                <a:gd name="connsiteY248" fmla="*/ 680960 h 1608850"/>
                <a:gd name="connsiteX249" fmla="*/ 2189945 w 12192000"/>
                <a:gd name="connsiteY249" fmla="*/ 767431 h 1608850"/>
                <a:gd name="connsiteX250" fmla="*/ 2190705 w 12192000"/>
                <a:gd name="connsiteY250" fmla="*/ 767431 h 1608850"/>
                <a:gd name="connsiteX251" fmla="*/ 2196025 w 12192000"/>
                <a:gd name="connsiteY251" fmla="*/ 767431 h 1608850"/>
                <a:gd name="connsiteX252" fmla="*/ 2196785 w 12192000"/>
                <a:gd name="connsiteY252" fmla="*/ 766080 h 1608850"/>
                <a:gd name="connsiteX253" fmla="*/ 2202105 w 12192000"/>
                <a:gd name="connsiteY253" fmla="*/ 756622 h 1608850"/>
                <a:gd name="connsiteX254" fmla="*/ 2202105 w 12192000"/>
                <a:gd name="connsiteY254" fmla="*/ 758514 h 1608850"/>
                <a:gd name="connsiteX255" fmla="*/ 2202105 w 12192000"/>
                <a:gd name="connsiteY255" fmla="*/ 771755 h 1608850"/>
                <a:gd name="connsiteX256" fmla="*/ 2206157 w 12192000"/>
                <a:gd name="connsiteY256" fmla="*/ 726358 h 1608850"/>
                <a:gd name="connsiteX257" fmla="*/ 2206917 w 12192000"/>
                <a:gd name="connsiteY257" fmla="*/ 726358 h 1608850"/>
                <a:gd name="connsiteX258" fmla="*/ 2212237 w 12192000"/>
                <a:gd name="connsiteY258" fmla="*/ 726358 h 1608850"/>
                <a:gd name="connsiteX259" fmla="*/ 2212237 w 12192000"/>
                <a:gd name="connsiteY259" fmla="*/ 661504 h 1608850"/>
                <a:gd name="connsiteX260" fmla="*/ 2213251 w 12192000"/>
                <a:gd name="connsiteY260" fmla="*/ 661504 h 1608850"/>
                <a:gd name="connsiteX261" fmla="*/ 2220345 w 12192000"/>
                <a:gd name="connsiteY261" fmla="*/ 661504 h 1608850"/>
                <a:gd name="connsiteX262" fmla="*/ 2232505 w 12192000"/>
                <a:gd name="connsiteY262" fmla="*/ 618269 h 1608850"/>
                <a:gd name="connsiteX263" fmla="*/ 2233771 w 12192000"/>
                <a:gd name="connsiteY263" fmla="*/ 618269 h 1608850"/>
                <a:gd name="connsiteX264" fmla="*/ 2242639 w 12192000"/>
                <a:gd name="connsiteY264" fmla="*/ 618269 h 1608850"/>
                <a:gd name="connsiteX265" fmla="*/ 2252771 w 12192000"/>
                <a:gd name="connsiteY265" fmla="*/ 661504 h 1608850"/>
                <a:gd name="connsiteX266" fmla="*/ 2253785 w 12192000"/>
                <a:gd name="connsiteY266" fmla="*/ 661504 h 1608850"/>
                <a:gd name="connsiteX267" fmla="*/ 2260879 w 12192000"/>
                <a:gd name="connsiteY267" fmla="*/ 661504 h 1608850"/>
                <a:gd name="connsiteX268" fmla="*/ 2260879 w 12192000"/>
                <a:gd name="connsiteY268" fmla="*/ 700416 h 1608850"/>
                <a:gd name="connsiteX269" fmla="*/ 2262651 w 12192000"/>
                <a:gd name="connsiteY269" fmla="*/ 700416 h 1608850"/>
                <a:gd name="connsiteX270" fmla="*/ 2275065 w 12192000"/>
                <a:gd name="connsiteY270" fmla="*/ 700416 h 1608850"/>
                <a:gd name="connsiteX271" fmla="*/ 2275065 w 12192000"/>
                <a:gd name="connsiteY271" fmla="*/ 702578 h 1608850"/>
                <a:gd name="connsiteX272" fmla="*/ 2275065 w 12192000"/>
                <a:gd name="connsiteY272" fmla="*/ 717710 h 1608850"/>
                <a:gd name="connsiteX273" fmla="*/ 2279119 w 12192000"/>
                <a:gd name="connsiteY273" fmla="*/ 715549 h 1608850"/>
                <a:gd name="connsiteX274" fmla="*/ 2279119 w 12192000"/>
                <a:gd name="connsiteY274" fmla="*/ 700416 h 1608850"/>
                <a:gd name="connsiteX275" fmla="*/ 2280639 w 12192000"/>
                <a:gd name="connsiteY275" fmla="*/ 700416 h 1608850"/>
                <a:gd name="connsiteX276" fmla="*/ 2291279 w 12192000"/>
                <a:gd name="connsiteY276" fmla="*/ 700416 h 1608850"/>
                <a:gd name="connsiteX277" fmla="*/ 2291279 w 12192000"/>
                <a:gd name="connsiteY277" fmla="*/ 702037 h 1608850"/>
                <a:gd name="connsiteX278" fmla="*/ 2291279 w 12192000"/>
                <a:gd name="connsiteY278" fmla="*/ 713387 h 1608850"/>
                <a:gd name="connsiteX279" fmla="*/ 2321680 w 12192000"/>
                <a:gd name="connsiteY279" fmla="*/ 713387 h 1608850"/>
                <a:gd name="connsiteX280" fmla="*/ 2321680 w 12192000"/>
                <a:gd name="connsiteY280" fmla="*/ 676637 h 1608850"/>
                <a:gd name="connsiteX281" fmla="*/ 2322945 w 12192000"/>
                <a:gd name="connsiteY281" fmla="*/ 676637 h 1608850"/>
                <a:gd name="connsiteX282" fmla="*/ 2331813 w 12192000"/>
                <a:gd name="connsiteY282" fmla="*/ 676637 h 1608850"/>
                <a:gd name="connsiteX283" fmla="*/ 2331813 w 12192000"/>
                <a:gd name="connsiteY283" fmla="*/ 698254 h 1608850"/>
                <a:gd name="connsiteX284" fmla="*/ 2333840 w 12192000"/>
                <a:gd name="connsiteY284" fmla="*/ 665828 h 1608850"/>
                <a:gd name="connsiteX285" fmla="*/ 2356133 w 12192000"/>
                <a:gd name="connsiteY285" fmla="*/ 665828 h 1608850"/>
                <a:gd name="connsiteX286" fmla="*/ 2356133 w 12192000"/>
                <a:gd name="connsiteY286" fmla="*/ 664206 h 1608850"/>
                <a:gd name="connsiteX287" fmla="*/ 2356133 w 12192000"/>
                <a:gd name="connsiteY287" fmla="*/ 652857 h 1608850"/>
                <a:gd name="connsiteX288" fmla="*/ 2356893 w 12192000"/>
                <a:gd name="connsiteY288" fmla="*/ 652857 h 1608850"/>
                <a:gd name="connsiteX289" fmla="*/ 2362213 w 12192000"/>
                <a:gd name="connsiteY289" fmla="*/ 652857 h 1608850"/>
                <a:gd name="connsiteX290" fmla="*/ 2362213 w 12192000"/>
                <a:gd name="connsiteY290" fmla="*/ 650966 h 1608850"/>
                <a:gd name="connsiteX291" fmla="*/ 2362213 w 12192000"/>
                <a:gd name="connsiteY291" fmla="*/ 637725 h 1608850"/>
                <a:gd name="connsiteX292" fmla="*/ 2366267 w 12192000"/>
                <a:gd name="connsiteY292" fmla="*/ 644210 h 1608850"/>
                <a:gd name="connsiteX293" fmla="*/ 2368547 w 12192000"/>
                <a:gd name="connsiteY293" fmla="*/ 644210 h 1608850"/>
                <a:gd name="connsiteX294" fmla="*/ 2384507 w 12192000"/>
                <a:gd name="connsiteY294" fmla="*/ 644210 h 1608850"/>
                <a:gd name="connsiteX295" fmla="*/ 2384507 w 12192000"/>
                <a:gd name="connsiteY295" fmla="*/ 643399 h 1608850"/>
                <a:gd name="connsiteX296" fmla="*/ 2384507 w 12192000"/>
                <a:gd name="connsiteY296" fmla="*/ 637725 h 1608850"/>
                <a:gd name="connsiteX297" fmla="*/ 2385267 w 12192000"/>
                <a:gd name="connsiteY297" fmla="*/ 637725 h 1608850"/>
                <a:gd name="connsiteX298" fmla="*/ 2390587 w 12192000"/>
                <a:gd name="connsiteY298" fmla="*/ 637725 h 1608850"/>
                <a:gd name="connsiteX299" fmla="*/ 2390587 w 12192000"/>
                <a:gd name="connsiteY299" fmla="*/ 639076 h 1608850"/>
                <a:gd name="connsiteX300" fmla="*/ 2390587 w 12192000"/>
                <a:gd name="connsiteY300" fmla="*/ 648534 h 1608850"/>
                <a:gd name="connsiteX301" fmla="*/ 2429093 w 12192000"/>
                <a:gd name="connsiteY301" fmla="*/ 648534 h 1608850"/>
                <a:gd name="connsiteX302" fmla="*/ 2429093 w 12192000"/>
                <a:gd name="connsiteY302" fmla="*/ 786887 h 1608850"/>
                <a:gd name="connsiteX303" fmla="*/ 2430613 w 12192000"/>
                <a:gd name="connsiteY303" fmla="*/ 786887 h 1608850"/>
                <a:gd name="connsiteX304" fmla="*/ 2441254 w 12192000"/>
                <a:gd name="connsiteY304" fmla="*/ 786887 h 1608850"/>
                <a:gd name="connsiteX305" fmla="*/ 2441254 w 12192000"/>
                <a:gd name="connsiteY305" fmla="*/ 773917 h 1608850"/>
                <a:gd name="connsiteX306" fmla="*/ 2445307 w 12192000"/>
                <a:gd name="connsiteY306" fmla="*/ 773917 h 1608850"/>
                <a:gd name="connsiteX307" fmla="*/ 2445307 w 12192000"/>
                <a:gd name="connsiteY307" fmla="*/ 786887 h 1608850"/>
                <a:gd name="connsiteX308" fmla="*/ 2475707 w 12192000"/>
                <a:gd name="connsiteY308" fmla="*/ 786887 h 1608850"/>
                <a:gd name="connsiteX309" fmla="*/ 2475707 w 12192000"/>
                <a:gd name="connsiteY309" fmla="*/ 756622 h 1608850"/>
                <a:gd name="connsiteX310" fmla="*/ 2487867 w 12192000"/>
                <a:gd name="connsiteY310" fmla="*/ 756622 h 1608850"/>
                <a:gd name="connsiteX311" fmla="*/ 2500027 w 12192000"/>
                <a:gd name="connsiteY311" fmla="*/ 754461 h 1608850"/>
                <a:gd name="connsiteX312" fmla="*/ 2504082 w 12192000"/>
                <a:gd name="connsiteY312" fmla="*/ 756622 h 1608850"/>
                <a:gd name="connsiteX313" fmla="*/ 2514215 w 12192000"/>
                <a:gd name="connsiteY313" fmla="*/ 756622 h 1608850"/>
                <a:gd name="connsiteX314" fmla="*/ 2514215 w 12192000"/>
                <a:gd name="connsiteY314" fmla="*/ 786887 h 1608850"/>
                <a:gd name="connsiteX315" fmla="*/ 2522321 w 12192000"/>
                <a:gd name="connsiteY315" fmla="*/ 786887 h 1608850"/>
                <a:gd name="connsiteX316" fmla="*/ 2522321 w 12192000"/>
                <a:gd name="connsiteY316" fmla="*/ 804182 h 1608850"/>
                <a:gd name="connsiteX317" fmla="*/ 2531658 w 12192000"/>
                <a:gd name="connsiteY317" fmla="*/ 805087 h 1608850"/>
                <a:gd name="connsiteX318" fmla="*/ 2544615 w 12192000"/>
                <a:gd name="connsiteY318" fmla="*/ 805087 h 1608850"/>
                <a:gd name="connsiteX319" fmla="*/ 2544615 w 12192000"/>
                <a:gd name="connsiteY319" fmla="*/ 789049 h 1608850"/>
                <a:gd name="connsiteX320" fmla="*/ 2612571 w 12192000"/>
                <a:gd name="connsiteY320" fmla="*/ 789049 h 1608850"/>
                <a:gd name="connsiteX321" fmla="*/ 2612571 w 12192000"/>
                <a:gd name="connsiteY321" fmla="*/ 703796 h 1608850"/>
                <a:gd name="connsiteX322" fmla="*/ 2684579 w 12192000"/>
                <a:gd name="connsiteY322" fmla="*/ 703796 h 1608850"/>
                <a:gd name="connsiteX323" fmla="*/ 2684579 w 12192000"/>
                <a:gd name="connsiteY323" fmla="*/ 782564 h 1608850"/>
                <a:gd name="connsiteX324" fmla="*/ 2686483 w 12192000"/>
                <a:gd name="connsiteY324" fmla="*/ 782564 h 1608850"/>
                <a:gd name="connsiteX325" fmla="*/ 2687725 w 12192000"/>
                <a:gd name="connsiteY325" fmla="*/ 805087 h 1608850"/>
                <a:gd name="connsiteX326" fmla="*/ 2697401 w 12192000"/>
                <a:gd name="connsiteY326" fmla="*/ 805087 h 1608850"/>
                <a:gd name="connsiteX327" fmla="*/ 2698643 w 12192000"/>
                <a:gd name="connsiteY327" fmla="*/ 782564 h 1608850"/>
                <a:gd name="connsiteX328" fmla="*/ 2704723 w 12192000"/>
                <a:gd name="connsiteY328" fmla="*/ 782564 h 1608850"/>
                <a:gd name="connsiteX329" fmla="*/ 2705965 w 12192000"/>
                <a:gd name="connsiteY329" fmla="*/ 805087 h 1608850"/>
                <a:gd name="connsiteX330" fmla="*/ 2756588 w 12192000"/>
                <a:gd name="connsiteY330" fmla="*/ 805087 h 1608850"/>
                <a:gd name="connsiteX331" fmla="*/ 2756588 w 12192000"/>
                <a:gd name="connsiteY331" fmla="*/ 642059 h 1608850"/>
                <a:gd name="connsiteX332" fmla="*/ 2953915 w 12192000"/>
                <a:gd name="connsiteY332" fmla="*/ 642059 h 1608850"/>
                <a:gd name="connsiteX333" fmla="*/ 2953915 w 12192000"/>
                <a:gd name="connsiteY333" fmla="*/ 805087 h 1608850"/>
                <a:gd name="connsiteX334" fmla="*/ 2972611 w 12192000"/>
                <a:gd name="connsiteY334" fmla="*/ 805087 h 1608850"/>
                <a:gd name="connsiteX335" fmla="*/ 2972611 w 12192000"/>
                <a:gd name="connsiteY335" fmla="*/ 722394 h 1608850"/>
                <a:gd name="connsiteX336" fmla="*/ 3067731 w 12192000"/>
                <a:gd name="connsiteY336" fmla="*/ 722394 h 1608850"/>
                <a:gd name="connsiteX337" fmla="*/ 3079662 w 12192000"/>
                <a:gd name="connsiteY337" fmla="*/ 404253 h 1608850"/>
                <a:gd name="connsiteX338" fmla="*/ 3067502 w 12192000"/>
                <a:gd name="connsiteY338" fmla="*/ 382635 h 1608850"/>
                <a:gd name="connsiteX339" fmla="*/ 3061422 w 12192000"/>
                <a:gd name="connsiteY339" fmla="*/ 378311 h 1608850"/>
                <a:gd name="connsiteX340" fmla="*/ 3069529 w 12192000"/>
                <a:gd name="connsiteY340" fmla="*/ 354532 h 1608850"/>
                <a:gd name="connsiteX341" fmla="*/ 3069529 w 12192000"/>
                <a:gd name="connsiteY341" fmla="*/ 337238 h 1608850"/>
                <a:gd name="connsiteX342" fmla="*/ 3083715 w 12192000"/>
                <a:gd name="connsiteY342" fmla="*/ 337238 h 1608850"/>
                <a:gd name="connsiteX343" fmla="*/ 3083715 w 12192000"/>
                <a:gd name="connsiteY343" fmla="*/ 315620 h 1608850"/>
                <a:gd name="connsiteX344" fmla="*/ 3085742 w 12192000"/>
                <a:gd name="connsiteY344" fmla="*/ 311296 h 1608850"/>
                <a:gd name="connsiteX345" fmla="*/ 3085742 w 12192000"/>
                <a:gd name="connsiteY345" fmla="*/ 233472 h 1608850"/>
                <a:gd name="connsiteX346" fmla="*/ 3083715 w 12192000"/>
                <a:gd name="connsiteY346" fmla="*/ 226987 h 1608850"/>
                <a:gd name="connsiteX347" fmla="*/ 3089795 w 12192000"/>
                <a:gd name="connsiteY347" fmla="*/ 220501 h 1608850"/>
                <a:gd name="connsiteX348" fmla="*/ 3089795 w 12192000"/>
                <a:gd name="connsiteY348" fmla="*/ 162133 h 1608850"/>
                <a:gd name="connsiteX349" fmla="*/ 3091822 w 12192000"/>
                <a:gd name="connsiteY349" fmla="*/ 157810 h 1608850"/>
                <a:gd name="connsiteX350" fmla="*/ 3091822 w 12192000"/>
                <a:gd name="connsiteY350" fmla="*/ 101604 h 1608850"/>
                <a:gd name="connsiteX351" fmla="*/ 3093849 w 12192000"/>
                <a:gd name="connsiteY351" fmla="*/ 82148 h 1608850"/>
                <a:gd name="connsiteX352" fmla="*/ 3097902 w 12192000"/>
                <a:gd name="connsiteY352" fmla="*/ 99442 h 1608850"/>
                <a:gd name="connsiteX353" fmla="*/ 3099929 w 12192000"/>
                <a:gd name="connsiteY353" fmla="*/ 157810 h 1608850"/>
                <a:gd name="connsiteX354" fmla="*/ 3101955 w 12192000"/>
                <a:gd name="connsiteY354" fmla="*/ 220501 h 1608850"/>
                <a:gd name="connsiteX355" fmla="*/ 3108035 w 12192000"/>
                <a:gd name="connsiteY355" fmla="*/ 226987 h 1608850"/>
                <a:gd name="connsiteX356" fmla="*/ 3106009 w 12192000"/>
                <a:gd name="connsiteY356" fmla="*/ 233472 h 1608850"/>
                <a:gd name="connsiteX357" fmla="*/ 3106009 w 12192000"/>
                <a:gd name="connsiteY357" fmla="*/ 311296 h 1608850"/>
                <a:gd name="connsiteX358" fmla="*/ 3108035 w 12192000"/>
                <a:gd name="connsiteY358" fmla="*/ 315620 h 1608850"/>
                <a:gd name="connsiteX359" fmla="*/ 3108035 w 12192000"/>
                <a:gd name="connsiteY359" fmla="*/ 337238 h 1608850"/>
                <a:gd name="connsiteX360" fmla="*/ 3122222 w 12192000"/>
                <a:gd name="connsiteY360" fmla="*/ 337238 h 1608850"/>
                <a:gd name="connsiteX361" fmla="*/ 3122222 w 12192000"/>
                <a:gd name="connsiteY361" fmla="*/ 354532 h 1608850"/>
                <a:gd name="connsiteX362" fmla="*/ 3130330 w 12192000"/>
                <a:gd name="connsiteY362" fmla="*/ 378311 h 1608850"/>
                <a:gd name="connsiteX363" fmla="*/ 3124250 w 12192000"/>
                <a:gd name="connsiteY363" fmla="*/ 382635 h 1608850"/>
                <a:gd name="connsiteX364" fmla="*/ 3112089 w 12192000"/>
                <a:gd name="connsiteY364" fmla="*/ 404253 h 1608850"/>
                <a:gd name="connsiteX365" fmla="*/ 3120195 w 12192000"/>
                <a:gd name="connsiteY365" fmla="*/ 657181 h 1608850"/>
                <a:gd name="connsiteX366" fmla="*/ 3185050 w 12192000"/>
                <a:gd name="connsiteY366" fmla="*/ 657181 h 1608850"/>
                <a:gd name="connsiteX367" fmla="*/ 3185050 w 12192000"/>
                <a:gd name="connsiteY367" fmla="*/ 732843 h 1608850"/>
                <a:gd name="connsiteX368" fmla="*/ 3193157 w 12192000"/>
                <a:gd name="connsiteY368" fmla="*/ 732843 h 1608850"/>
                <a:gd name="connsiteX369" fmla="*/ 3195183 w 12192000"/>
                <a:gd name="connsiteY369" fmla="*/ 726358 h 1608850"/>
                <a:gd name="connsiteX370" fmla="*/ 3201263 w 12192000"/>
                <a:gd name="connsiteY370" fmla="*/ 726358 h 1608850"/>
                <a:gd name="connsiteX371" fmla="*/ 3203291 w 12192000"/>
                <a:gd name="connsiteY371" fmla="*/ 735005 h 1608850"/>
                <a:gd name="connsiteX372" fmla="*/ 3215451 w 12192000"/>
                <a:gd name="connsiteY372" fmla="*/ 735005 h 1608850"/>
                <a:gd name="connsiteX373" fmla="*/ 3215451 w 12192000"/>
                <a:gd name="connsiteY373" fmla="*/ 728519 h 1608850"/>
                <a:gd name="connsiteX374" fmla="*/ 3237744 w 12192000"/>
                <a:gd name="connsiteY374" fmla="*/ 728519 h 1608850"/>
                <a:gd name="connsiteX375" fmla="*/ 3237744 w 12192000"/>
                <a:gd name="connsiteY375" fmla="*/ 735005 h 1608850"/>
                <a:gd name="connsiteX376" fmla="*/ 3258011 w 12192000"/>
                <a:gd name="connsiteY376" fmla="*/ 735005 h 1608850"/>
                <a:gd name="connsiteX377" fmla="*/ 3258011 w 12192000"/>
                <a:gd name="connsiteY377" fmla="*/ 780402 h 1608850"/>
                <a:gd name="connsiteX378" fmla="*/ 3272198 w 12192000"/>
                <a:gd name="connsiteY378" fmla="*/ 780402 h 1608850"/>
                <a:gd name="connsiteX379" fmla="*/ 3272198 w 12192000"/>
                <a:gd name="connsiteY379" fmla="*/ 767431 h 1608850"/>
                <a:gd name="connsiteX380" fmla="*/ 3288412 w 12192000"/>
                <a:gd name="connsiteY380" fmla="*/ 767431 h 1608850"/>
                <a:gd name="connsiteX381" fmla="*/ 3288412 w 12192000"/>
                <a:gd name="connsiteY381" fmla="*/ 588004 h 1608850"/>
                <a:gd name="connsiteX382" fmla="*/ 3294492 w 12192000"/>
                <a:gd name="connsiteY382" fmla="*/ 581518 h 1608850"/>
                <a:gd name="connsiteX383" fmla="*/ 3367453 w 12192000"/>
                <a:gd name="connsiteY383" fmla="*/ 581518 h 1608850"/>
                <a:gd name="connsiteX384" fmla="*/ 3367453 w 12192000"/>
                <a:gd name="connsiteY384" fmla="*/ 590166 h 1608850"/>
                <a:gd name="connsiteX385" fmla="*/ 3377586 w 12192000"/>
                <a:gd name="connsiteY385" fmla="*/ 590166 h 1608850"/>
                <a:gd name="connsiteX386" fmla="*/ 3377586 w 12192000"/>
                <a:gd name="connsiteY386" fmla="*/ 704740 h 1608850"/>
                <a:gd name="connsiteX387" fmla="*/ 3399879 w 12192000"/>
                <a:gd name="connsiteY387" fmla="*/ 704740 h 1608850"/>
                <a:gd name="connsiteX388" fmla="*/ 3399879 w 12192000"/>
                <a:gd name="connsiteY388" fmla="*/ 637725 h 1608850"/>
                <a:gd name="connsiteX389" fmla="*/ 3426227 w 12192000"/>
                <a:gd name="connsiteY389" fmla="*/ 637725 h 1608850"/>
                <a:gd name="connsiteX390" fmla="*/ 3430279 w 12192000"/>
                <a:gd name="connsiteY390" fmla="*/ 633401 h 1608850"/>
                <a:gd name="connsiteX391" fmla="*/ 3438387 w 12192000"/>
                <a:gd name="connsiteY391" fmla="*/ 633401 h 1608850"/>
                <a:gd name="connsiteX392" fmla="*/ 3442439 w 12192000"/>
                <a:gd name="connsiteY392" fmla="*/ 637725 h 1608850"/>
                <a:gd name="connsiteX393" fmla="*/ 3464734 w 12192000"/>
                <a:gd name="connsiteY393" fmla="*/ 637725 h 1608850"/>
                <a:gd name="connsiteX394" fmla="*/ 3464734 w 12192000"/>
                <a:gd name="connsiteY394" fmla="*/ 520989 h 1608850"/>
                <a:gd name="connsiteX395" fmla="*/ 3521481 w 12192000"/>
                <a:gd name="connsiteY395" fmla="*/ 510180 h 1608850"/>
                <a:gd name="connsiteX396" fmla="*/ 3521481 w 12192000"/>
                <a:gd name="connsiteY396" fmla="*/ 511261 h 1608850"/>
                <a:gd name="connsiteX397" fmla="*/ 3521481 w 12192000"/>
                <a:gd name="connsiteY397" fmla="*/ 518827 h 1608850"/>
                <a:gd name="connsiteX398" fmla="*/ 3547828 w 12192000"/>
                <a:gd name="connsiteY398" fmla="*/ 518827 h 1608850"/>
                <a:gd name="connsiteX399" fmla="*/ 3547828 w 12192000"/>
                <a:gd name="connsiteY399" fmla="*/ 773917 h 1608850"/>
                <a:gd name="connsiteX400" fmla="*/ 3570122 w 12192000"/>
                <a:gd name="connsiteY400" fmla="*/ 773917 h 1608850"/>
                <a:gd name="connsiteX401" fmla="*/ 3570122 w 12192000"/>
                <a:gd name="connsiteY401" fmla="*/ 769593 h 1608850"/>
                <a:gd name="connsiteX402" fmla="*/ 3582282 w 12192000"/>
                <a:gd name="connsiteY402" fmla="*/ 769593 h 1608850"/>
                <a:gd name="connsiteX403" fmla="*/ 3582282 w 12192000"/>
                <a:gd name="connsiteY403" fmla="*/ 773917 h 1608850"/>
                <a:gd name="connsiteX404" fmla="*/ 3606602 w 12192000"/>
                <a:gd name="connsiteY404" fmla="*/ 773917 h 1608850"/>
                <a:gd name="connsiteX405" fmla="*/ 3606602 w 12192000"/>
                <a:gd name="connsiteY405" fmla="*/ 760946 h 1608850"/>
                <a:gd name="connsiteX406" fmla="*/ 3634975 w 12192000"/>
                <a:gd name="connsiteY406" fmla="*/ 760946 h 1608850"/>
                <a:gd name="connsiteX407" fmla="*/ 3647135 w 12192000"/>
                <a:gd name="connsiteY407" fmla="*/ 756622 h 1608850"/>
                <a:gd name="connsiteX408" fmla="*/ 3667403 w 12192000"/>
                <a:gd name="connsiteY408" fmla="*/ 760946 h 1608850"/>
                <a:gd name="connsiteX409" fmla="*/ 3667403 w 12192000"/>
                <a:gd name="connsiteY409" fmla="*/ 743652 h 1608850"/>
                <a:gd name="connsiteX410" fmla="*/ 3675510 w 12192000"/>
                <a:gd name="connsiteY410" fmla="*/ 743652 h 1608850"/>
                <a:gd name="connsiteX411" fmla="*/ 3675510 w 12192000"/>
                <a:gd name="connsiteY411" fmla="*/ 730681 h 1608850"/>
                <a:gd name="connsiteX412" fmla="*/ 3732257 w 12192000"/>
                <a:gd name="connsiteY412" fmla="*/ 730681 h 1608850"/>
                <a:gd name="connsiteX413" fmla="*/ 3732257 w 12192000"/>
                <a:gd name="connsiteY413" fmla="*/ 700416 h 1608850"/>
                <a:gd name="connsiteX414" fmla="*/ 3750497 w 12192000"/>
                <a:gd name="connsiteY414" fmla="*/ 700416 h 1608850"/>
                <a:gd name="connsiteX415" fmla="*/ 3750497 w 12192000"/>
                <a:gd name="connsiteY415" fmla="*/ 693931 h 1608850"/>
                <a:gd name="connsiteX416" fmla="*/ 3762657 w 12192000"/>
                <a:gd name="connsiteY416" fmla="*/ 693931 h 1608850"/>
                <a:gd name="connsiteX417" fmla="*/ 3762657 w 12192000"/>
                <a:gd name="connsiteY417" fmla="*/ 700416 h 1608850"/>
                <a:gd name="connsiteX418" fmla="*/ 3778870 w 12192000"/>
                <a:gd name="connsiteY418" fmla="*/ 700416 h 1608850"/>
                <a:gd name="connsiteX419" fmla="*/ 3778870 w 12192000"/>
                <a:gd name="connsiteY419" fmla="*/ 750137 h 1608850"/>
                <a:gd name="connsiteX420" fmla="*/ 3789470 w 12192000"/>
                <a:gd name="connsiteY420" fmla="*/ 750137 h 1608850"/>
                <a:gd name="connsiteX421" fmla="*/ 3789470 w 12192000"/>
                <a:gd name="connsiteY421" fmla="*/ 586174 h 1608850"/>
                <a:gd name="connsiteX422" fmla="*/ 3791390 w 12192000"/>
                <a:gd name="connsiteY422" fmla="*/ 586174 h 1608850"/>
                <a:gd name="connsiteX423" fmla="*/ 3791390 w 12192000"/>
                <a:gd name="connsiteY423" fmla="*/ 723865 h 1608850"/>
                <a:gd name="connsiteX424" fmla="*/ 3791390 w 12192000"/>
                <a:gd name="connsiteY424" fmla="*/ 750137 h 1608850"/>
                <a:gd name="connsiteX425" fmla="*/ 3806350 w 12192000"/>
                <a:gd name="connsiteY425" fmla="*/ 750137 h 1608850"/>
                <a:gd name="connsiteX426" fmla="*/ 3806350 w 12192000"/>
                <a:gd name="connsiteY426" fmla="*/ 742023 h 1608850"/>
                <a:gd name="connsiteX427" fmla="*/ 3811298 w 12192000"/>
                <a:gd name="connsiteY427" fmla="*/ 742023 h 1608850"/>
                <a:gd name="connsiteX428" fmla="*/ 3811298 w 12192000"/>
                <a:gd name="connsiteY428" fmla="*/ 724196 h 1608850"/>
                <a:gd name="connsiteX429" fmla="*/ 3849805 w 12192000"/>
                <a:gd name="connsiteY429" fmla="*/ 724196 h 1608850"/>
                <a:gd name="connsiteX430" fmla="*/ 3849805 w 12192000"/>
                <a:gd name="connsiteY430" fmla="*/ 693931 h 1608850"/>
                <a:gd name="connsiteX431" fmla="*/ 3888823 w 12192000"/>
                <a:gd name="connsiteY431" fmla="*/ 693931 h 1608850"/>
                <a:gd name="connsiteX432" fmla="*/ 3888823 w 12192000"/>
                <a:gd name="connsiteY432" fmla="*/ 690579 h 1608850"/>
                <a:gd name="connsiteX433" fmla="*/ 3887708 w 12192000"/>
                <a:gd name="connsiteY433" fmla="*/ 690579 h 1608850"/>
                <a:gd name="connsiteX434" fmla="*/ 3879906 w 12192000"/>
                <a:gd name="connsiteY434" fmla="*/ 690579 h 1608850"/>
                <a:gd name="connsiteX435" fmla="*/ 3879906 w 12192000"/>
                <a:gd name="connsiteY435" fmla="*/ 689443 h 1608850"/>
                <a:gd name="connsiteX436" fmla="*/ 3879906 w 12192000"/>
                <a:gd name="connsiteY436" fmla="*/ 681500 h 1608850"/>
                <a:gd name="connsiteX437" fmla="*/ 3881022 w 12192000"/>
                <a:gd name="connsiteY437" fmla="*/ 681500 h 1608850"/>
                <a:gd name="connsiteX438" fmla="*/ 3888823 w 12192000"/>
                <a:gd name="connsiteY438" fmla="*/ 681500 h 1608850"/>
                <a:gd name="connsiteX439" fmla="*/ 3888823 w 12192000"/>
                <a:gd name="connsiteY439" fmla="*/ 679986 h 1608850"/>
                <a:gd name="connsiteX440" fmla="*/ 3888823 w 12192000"/>
                <a:gd name="connsiteY440" fmla="*/ 669395 h 1608850"/>
                <a:gd name="connsiteX441" fmla="*/ 3887708 w 12192000"/>
                <a:gd name="connsiteY441" fmla="*/ 669395 h 1608850"/>
                <a:gd name="connsiteX442" fmla="*/ 3879906 w 12192000"/>
                <a:gd name="connsiteY442" fmla="*/ 669395 h 1608850"/>
                <a:gd name="connsiteX443" fmla="*/ 3879906 w 12192000"/>
                <a:gd name="connsiteY443" fmla="*/ 667882 h 1608850"/>
                <a:gd name="connsiteX444" fmla="*/ 3879906 w 12192000"/>
                <a:gd name="connsiteY444" fmla="*/ 657290 h 1608850"/>
                <a:gd name="connsiteX445" fmla="*/ 3881022 w 12192000"/>
                <a:gd name="connsiteY445" fmla="*/ 657290 h 1608850"/>
                <a:gd name="connsiteX446" fmla="*/ 3888823 w 12192000"/>
                <a:gd name="connsiteY446" fmla="*/ 657290 h 1608850"/>
                <a:gd name="connsiteX447" fmla="*/ 3888823 w 12192000"/>
                <a:gd name="connsiteY447" fmla="*/ 656156 h 1608850"/>
                <a:gd name="connsiteX448" fmla="*/ 3888823 w 12192000"/>
                <a:gd name="connsiteY448" fmla="*/ 648212 h 1608850"/>
                <a:gd name="connsiteX449" fmla="*/ 3887708 w 12192000"/>
                <a:gd name="connsiteY449" fmla="*/ 648212 h 1608850"/>
                <a:gd name="connsiteX450" fmla="*/ 3879906 w 12192000"/>
                <a:gd name="connsiteY450" fmla="*/ 648212 h 1608850"/>
                <a:gd name="connsiteX451" fmla="*/ 3879906 w 12192000"/>
                <a:gd name="connsiteY451" fmla="*/ 646698 h 1608850"/>
                <a:gd name="connsiteX452" fmla="*/ 3879906 w 12192000"/>
                <a:gd name="connsiteY452" fmla="*/ 636107 h 1608850"/>
                <a:gd name="connsiteX453" fmla="*/ 3881022 w 12192000"/>
                <a:gd name="connsiteY453" fmla="*/ 636107 h 1608850"/>
                <a:gd name="connsiteX454" fmla="*/ 3888823 w 12192000"/>
                <a:gd name="connsiteY454" fmla="*/ 636107 h 1608850"/>
                <a:gd name="connsiteX455" fmla="*/ 3888823 w 12192000"/>
                <a:gd name="connsiteY455" fmla="*/ 634594 h 1608850"/>
                <a:gd name="connsiteX456" fmla="*/ 3888823 w 12192000"/>
                <a:gd name="connsiteY456" fmla="*/ 624002 h 1608850"/>
                <a:gd name="connsiteX457" fmla="*/ 3887708 w 12192000"/>
                <a:gd name="connsiteY457" fmla="*/ 624002 h 1608850"/>
                <a:gd name="connsiteX458" fmla="*/ 3879906 w 12192000"/>
                <a:gd name="connsiteY458" fmla="*/ 624002 h 1608850"/>
                <a:gd name="connsiteX459" fmla="*/ 3879906 w 12192000"/>
                <a:gd name="connsiteY459" fmla="*/ 622489 h 1608850"/>
                <a:gd name="connsiteX460" fmla="*/ 3879906 w 12192000"/>
                <a:gd name="connsiteY460" fmla="*/ 611898 h 1608850"/>
                <a:gd name="connsiteX461" fmla="*/ 3881022 w 12192000"/>
                <a:gd name="connsiteY461" fmla="*/ 611898 h 1608850"/>
                <a:gd name="connsiteX462" fmla="*/ 3888823 w 12192000"/>
                <a:gd name="connsiteY462" fmla="*/ 611898 h 1608850"/>
                <a:gd name="connsiteX463" fmla="*/ 3888823 w 12192000"/>
                <a:gd name="connsiteY463" fmla="*/ 610763 h 1608850"/>
                <a:gd name="connsiteX464" fmla="*/ 3888823 w 12192000"/>
                <a:gd name="connsiteY464" fmla="*/ 602819 h 1608850"/>
                <a:gd name="connsiteX465" fmla="*/ 3887708 w 12192000"/>
                <a:gd name="connsiteY465" fmla="*/ 602819 h 1608850"/>
                <a:gd name="connsiteX466" fmla="*/ 3879906 w 12192000"/>
                <a:gd name="connsiteY466" fmla="*/ 602819 h 1608850"/>
                <a:gd name="connsiteX467" fmla="*/ 3879906 w 12192000"/>
                <a:gd name="connsiteY467" fmla="*/ 601307 h 1608850"/>
                <a:gd name="connsiteX468" fmla="*/ 3879906 w 12192000"/>
                <a:gd name="connsiteY468" fmla="*/ 590714 h 1608850"/>
                <a:gd name="connsiteX469" fmla="*/ 3881022 w 12192000"/>
                <a:gd name="connsiteY469" fmla="*/ 590714 h 1608850"/>
                <a:gd name="connsiteX470" fmla="*/ 3888823 w 12192000"/>
                <a:gd name="connsiteY470" fmla="*/ 590714 h 1608850"/>
                <a:gd name="connsiteX471" fmla="*/ 3888823 w 12192000"/>
                <a:gd name="connsiteY471" fmla="*/ 589202 h 1608850"/>
                <a:gd name="connsiteX472" fmla="*/ 3888823 w 12192000"/>
                <a:gd name="connsiteY472" fmla="*/ 578610 h 1608850"/>
                <a:gd name="connsiteX473" fmla="*/ 3887708 w 12192000"/>
                <a:gd name="connsiteY473" fmla="*/ 578610 h 1608850"/>
                <a:gd name="connsiteX474" fmla="*/ 3879906 w 12192000"/>
                <a:gd name="connsiteY474" fmla="*/ 578610 h 1608850"/>
                <a:gd name="connsiteX475" fmla="*/ 3879906 w 12192000"/>
                <a:gd name="connsiteY475" fmla="*/ 577096 h 1608850"/>
                <a:gd name="connsiteX476" fmla="*/ 3879906 w 12192000"/>
                <a:gd name="connsiteY476" fmla="*/ 566505 h 1608850"/>
                <a:gd name="connsiteX477" fmla="*/ 3881022 w 12192000"/>
                <a:gd name="connsiteY477" fmla="*/ 566505 h 1608850"/>
                <a:gd name="connsiteX478" fmla="*/ 3888823 w 12192000"/>
                <a:gd name="connsiteY478" fmla="*/ 566505 h 1608850"/>
                <a:gd name="connsiteX479" fmla="*/ 3888823 w 12192000"/>
                <a:gd name="connsiteY479" fmla="*/ 565370 h 1608850"/>
                <a:gd name="connsiteX480" fmla="*/ 3888823 w 12192000"/>
                <a:gd name="connsiteY480" fmla="*/ 557427 h 1608850"/>
                <a:gd name="connsiteX481" fmla="*/ 3887708 w 12192000"/>
                <a:gd name="connsiteY481" fmla="*/ 557427 h 1608850"/>
                <a:gd name="connsiteX482" fmla="*/ 3879906 w 12192000"/>
                <a:gd name="connsiteY482" fmla="*/ 557427 h 1608850"/>
                <a:gd name="connsiteX483" fmla="*/ 3879906 w 12192000"/>
                <a:gd name="connsiteY483" fmla="*/ 555914 h 1608850"/>
                <a:gd name="connsiteX484" fmla="*/ 3879906 w 12192000"/>
                <a:gd name="connsiteY484" fmla="*/ 545322 h 1608850"/>
                <a:gd name="connsiteX485" fmla="*/ 3881022 w 12192000"/>
                <a:gd name="connsiteY485" fmla="*/ 545322 h 1608850"/>
                <a:gd name="connsiteX486" fmla="*/ 3888823 w 12192000"/>
                <a:gd name="connsiteY486" fmla="*/ 545322 h 1608850"/>
                <a:gd name="connsiteX487" fmla="*/ 3887708 w 12192000"/>
                <a:gd name="connsiteY487" fmla="*/ 543053 h 1608850"/>
                <a:gd name="connsiteX488" fmla="*/ 3879906 w 12192000"/>
                <a:gd name="connsiteY488" fmla="*/ 527166 h 1608850"/>
                <a:gd name="connsiteX489" fmla="*/ 3879906 w 12192000"/>
                <a:gd name="connsiteY489" fmla="*/ 478746 h 1608850"/>
                <a:gd name="connsiteX490" fmla="*/ 4029251 w 12192000"/>
                <a:gd name="connsiteY490" fmla="*/ 478746 h 1608850"/>
                <a:gd name="connsiteX491" fmla="*/ 4042623 w 12192000"/>
                <a:gd name="connsiteY491" fmla="*/ 505982 h 1608850"/>
                <a:gd name="connsiteX492" fmla="*/ 4042623 w 12192000"/>
                <a:gd name="connsiteY492" fmla="*/ 566505 h 1608850"/>
                <a:gd name="connsiteX493" fmla="*/ 4041510 w 12192000"/>
                <a:gd name="connsiteY493" fmla="*/ 566505 h 1608850"/>
                <a:gd name="connsiteX494" fmla="*/ 4033708 w 12192000"/>
                <a:gd name="connsiteY494" fmla="*/ 566505 h 1608850"/>
                <a:gd name="connsiteX495" fmla="*/ 4033708 w 12192000"/>
                <a:gd name="connsiteY495" fmla="*/ 568018 h 1608850"/>
                <a:gd name="connsiteX496" fmla="*/ 4033708 w 12192000"/>
                <a:gd name="connsiteY496" fmla="*/ 578610 h 1608850"/>
                <a:gd name="connsiteX497" fmla="*/ 4034823 w 12192000"/>
                <a:gd name="connsiteY497" fmla="*/ 578610 h 1608850"/>
                <a:gd name="connsiteX498" fmla="*/ 4042623 w 12192000"/>
                <a:gd name="connsiteY498" fmla="*/ 578610 h 1608850"/>
                <a:gd name="connsiteX499" fmla="*/ 4042623 w 12192000"/>
                <a:gd name="connsiteY499" fmla="*/ 580123 h 1608850"/>
                <a:gd name="connsiteX500" fmla="*/ 4042623 w 12192000"/>
                <a:gd name="connsiteY500" fmla="*/ 590714 h 1608850"/>
                <a:gd name="connsiteX501" fmla="*/ 4041510 w 12192000"/>
                <a:gd name="connsiteY501" fmla="*/ 590714 h 1608850"/>
                <a:gd name="connsiteX502" fmla="*/ 4033708 w 12192000"/>
                <a:gd name="connsiteY502" fmla="*/ 590714 h 1608850"/>
                <a:gd name="connsiteX503" fmla="*/ 4033708 w 12192000"/>
                <a:gd name="connsiteY503" fmla="*/ 592227 h 1608850"/>
                <a:gd name="connsiteX504" fmla="*/ 4033708 w 12192000"/>
                <a:gd name="connsiteY504" fmla="*/ 602819 h 1608850"/>
                <a:gd name="connsiteX505" fmla="*/ 4034823 w 12192000"/>
                <a:gd name="connsiteY505" fmla="*/ 602819 h 1608850"/>
                <a:gd name="connsiteX506" fmla="*/ 4042623 w 12192000"/>
                <a:gd name="connsiteY506" fmla="*/ 602819 h 1608850"/>
                <a:gd name="connsiteX507" fmla="*/ 4042623 w 12192000"/>
                <a:gd name="connsiteY507" fmla="*/ 603955 h 1608850"/>
                <a:gd name="connsiteX508" fmla="*/ 4042623 w 12192000"/>
                <a:gd name="connsiteY508" fmla="*/ 611898 h 1608850"/>
                <a:gd name="connsiteX509" fmla="*/ 4041510 w 12192000"/>
                <a:gd name="connsiteY509" fmla="*/ 611898 h 1608850"/>
                <a:gd name="connsiteX510" fmla="*/ 4033708 w 12192000"/>
                <a:gd name="connsiteY510" fmla="*/ 611898 h 1608850"/>
                <a:gd name="connsiteX511" fmla="*/ 4033708 w 12192000"/>
                <a:gd name="connsiteY511" fmla="*/ 613411 h 1608850"/>
                <a:gd name="connsiteX512" fmla="*/ 4033708 w 12192000"/>
                <a:gd name="connsiteY512" fmla="*/ 624002 h 1608850"/>
                <a:gd name="connsiteX513" fmla="*/ 4034823 w 12192000"/>
                <a:gd name="connsiteY513" fmla="*/ 624002 h 1608850"/>
                <a:gd name="connsiteX514" fmla="*/ 4042623 w 12192000"/>
                <a:gd name="connsiteY514" fmla="*/ 624002 h 1608850"/>
                <a:gd name="connsiteX515" fmla="*/ 4042623 w 12192000"/>
                <a:gd name="connsiteY515" fmla="*/ 625516 h 1608850"/>
                <a:gd name="connsiteX516" fmla="*/ 4042623 w 12192000"/>
                <a:gd name="connsiteY516" fmla="*/ 636107 h 1608850"/>
                <a:gd name="connsiteX517" fmla="*/ 4041510 w 12192000"/>
                <a:gd name="connsiteY517" fmla="*/ 636107 h 1608850"/>
                <a:gd name="connsiteX518" fmla="*/ 4033708 w 12192000"/>
                <a:gd name="connsiteY518" fmla="*/ 636107 h 1608850"/>
                <a:gd name="connsiteX519" fmla="*/ 4033708 w 12192000"/>
                <a:gd name="connsiteY519" fmla="*/ 637620 h 1608850"/>
                <a:gd name="connsiteX520" fmla="*/ 4033708 w 12192000"/>
                <a:gd name="connsiteY520" fmla="*/ 648212 h 1608850"/>
                <a:gd name="connsiteX521" fmla="*/ 4034823 w 12192000"/>
                <a:gd name="connsiteY521" fmla="*/ 648212 h 1608850"/>
                <a:gd name="connsiteX522" fmla="*/ 4042623 w 12192000"/>
                <a:gd name="connsiteY522" fmla="*/ 648212 h 1608850"/>
                <a:gd name="connsiteX523" fmla="*/ 4042623 w 12192000"/>
                <a:gd name="connsiteY523" fmla="*/ 649346 h 1608850"/>
                <a:gd name="connsiteX524" fmla="*/ 4042623 w 12192000"/>
                <a:gd name="connsiteY524" fmla="*/ 657290 h 1608850"/>
                <a:gd name="connsiteX525" fmla="*/ 4041510 w 12192000"/>
                <a:gd name="connsiteY525" fmla="*/ 657290 h 1608850"/>
                <a:gd name="connsiteX526" fmla="*/ 4033708 w 12192000"/>
                <a:gd name="connsiteY526" fmla="*/ 657290 h 1608850"/>
                <a:gd name="connsiteX527" fmla="*/ 4033708 w 12192000"/>
                <a:gd name="connsiteY527" fmla="*/ 658804 h 1608850"/>
                <a:gd name="connsiteX528" fmla="*/ 4033708 w 12192000"/>
                <a:gd name="connsiteY528" fmla="*/ 669395 h 1608850"/>
                <a:gd name="connsiteX529" fmla="*/ 4034823 w 12192000"/>
                <a:gd name="connsiteY529" fmla="*/ 669395 h 1608850"/>
                <a:gd name="connsiteX530" fmla="*/ 4042623 w 12192000"/>
                <a:gd name="connsiteY530" fmla="*/ 669395 h 1608850"/>
                <a:gd name="connsiteX531" fmla="*/ 4042623 w 12192000"/>
                <a:gd name="connsiteY531" fmla="*/ 670908 h 1608850"/>
                <a:gd name="connsiteX532" fmla="*/ 4042623 w 12192000"/>
                <a:gd name="connsiteY532" fmla="*/ 681500 h 1608850"/>
                <a:gd name="connsiteX533" fmla="*/ 4041510 w 12192000"/>
                <a:gd name="connsiteY533" fmla="*/ 681500 h 1608850"/>
                <a:gd name="connsiteX534" fmla="*/ 4033708 w 12192000"/>
                <a:gd name="connsiteY534" fmla="*/ 681500 h 1608850"/>
                <a:gd name="connsiteX535" fmla="*/ 4033708 w 12192000"/>
                <a:gd name="connsiteY535" fmla="*/ 682634 h 1608850"/>
                <a:gd name="connsiteX536" fmla="*/ 4033708 w 12192000"/>
                <a:gd name="connsiteY536" fmla="*/ 690579 h 1608850"/>
                <a:gd name="connsiteX537" fmla="*/ 4034823 w 12192000"/>
                <a:gd name="connsiteY537" fmla="*/ 690579 h 1608850"/>
                <a:gd name="connsiteX538" fmla="*/ 4042623 w 12192000"/>
                <a:gd name="connsiteY538" fmla="*/ 690579 h 1608850"/>
                <a:gd name="connsiteX539" fmla="*/ 4042623 w 12192000"/>
                <a:gd name="connsiteY539" fmla="*/ 692091 h 1608850"/>
                <a:gd name="connsiteX540" fmla="*/ 4042623 w 12192000"/>
                <a:gd name="connsiteY540" fmla="*/ 702682 h 1608850"/>
                <a:gd name="connsiteX541" fmla="*/ 4041510 w 12192000"/>
                <a:gd name="connsiteY541" fmla="*/ 702682 h 1608850"/>
                <a:gd name="connsiteX542" fmla="*/ 4033708 w 12192000"/>
                <a:gd name="connsiteY542" fmla="*/ 702682 h 1608850"/>
                <a:gd name="connsiteX543" fmla="*/ 4033708 w 12192000"/>
                <a:gd name="connsiteY543" fmla="*/ 704195 h 1608850"/>
                <a:gd name="connsiteX544" fmla="*/ 4033708 w 12192000"/>
                <a:gd name="connsiteY544" fmla="*/ 714788 h 1608850"/>
                <a:gd name="connsiteX545" fmla="*/ 4034823 w 12192000"/>
                <a:gd name="connsiteY545" fmla="*/ 714788 h 1608850"/>
                <a:gd name="connsiteX546" fmla="*/ 4042623 w 12192000"/>
                <a:gd name="connsiteY546" fmla="*/ 714788 h 1608850"/>
                <a:gd name="connsiteX547" fmla="*/ 4042623 w 12192000"/>
                <a:gd name="connsiteY547" fmla="*/ 716300 h 1608850"/>
                <a:gd name="connsiteX548" fmla="*/ 4042623 w 12192000"/>
                <a:gd name="connsiteY548" fmla="*/ 726892 h 1608850"/>
                <a:gd name="connsiteX549" fmla="*/ 4041510 w 12192000"/>
                <a:gd name="connsiteY549" fmla="*/ 726892 h 1608850"/>
                <a:gd name="connsiteX550" fmla="*/ 4033708 w 12192000"/>
                <a:gd name="connsiteY550" fmla="*/ 726892 h 1608850"/>
                <a:gd name="connsiteX551" fmla="*/ 4033708 w 12192000"/>
                <a:gd name="connsiteY551" fmla="*/ 728027 h 1608850"/>
                <a:gd name="connsiteX552" fmla="*/ 4033708 w 12192000"/>
                <a:gd name="connsiteY552" fmla="*/ 735970 h 1608850"/>
                <a:gd name="connsiteX553" fmla="*/ 4034823 w 12192000"/>
                <a:gd name="connsiteY553" fmla="*/ 735970 h 1608850"/>
                <a:gd name="connsiteX554" fmla="*/ 4042623 w 12192000"/>
                <a:gd name="connsiteY554" fmla="*/ 735970 h 1608850"/>
                <a:gd name="connsiteX555" fmla="*/ 4042623 w 12192000"/>
                <a:gd name="connsiteY555" fmla="*/ 737484 h 1608850"/>
                <a:gd name="connsiteX556" fmla="*/ 4042623 w 12192000"/>
                <a:gd name="connsiteY556" fmla="*/ 748075 h 1608850"/>
                <a:gd name="connsiteX557" fmla="*/ 4041510 w 12192000"/>
                <a:gd name="connsiteY557" fmla="*/ 748075 h 1608850"/>
                <a:gd name="connsiteX558" fmla="*/ 4033708 w 12192000"/>
                <a:gd name="connsiteY558" fmla="*/ 748075 h 1608850"/>
                <a:gd name="connsiteX559" fmla="*/ 4033708 w 12192000"/>
                <a:gd name="connsiteY559" fmla="*/ 749588 h 1608850"/>
                <a:gd name="connsiteX560" fmla="*/ 4033708 w 12192000"/>
                <a:gd name="connsiteY560" fmla="*/ 760181 h 1608850"/>
                <a:gd name="connsiteX561" fmla="*/ 4034823 w 12192000"/>
                <a:gd name="connsiteY561" fmla="*/ 760181 h 1608850"/>
                <a:gd name="connsiteX562" fmla="*/ 4042623 w 12192000"/>
                <a:gd name="connsiteY562" fmla="*/ 760181 h 1608850"/>
                <a:gd name="connsiteX563" fmla="*/ 4042623 w 12192000"/>
                <a:gd name="connsiteY563" fmla="*/ 761314 h 1608850"/>
                <a:gd name="connsiteX564" fmla="*/ 4042623 w 12192000"/>
                <a:gd name="connsiteY564" fmla="*/ 769258 h 1608850"/>
                <a:gd name="connsiteX565" fmla="*/ 4041510 w 12192000"/>
                <a:gd name="connsiteY565" fmla="*/ 769258 h 1608850"/>
                <a:gd name="connsiteX566" fmla="*/ 4033708 w 12192000"/>
                <a:gd name="connsiteY566" fmla="*/ 769258 h 1608850"/>
                <a:gd name="connsiteX567" fmla="*/ 4033708 w 12192000"/>
                <a:gd name="connsiteY567" fmla="*/ 770772 h 1608850"/>
                <a:gd name="connsiteX568" fmla="*/ 4033708 w 12192000"/>
                <a:gd name="connsiteY568" fmla="*/ 781363 h 1608850"/>
                <a:gd name="connsiteX569" fmla="*/ 4034823 w 12192000"/>
                <a:gd name="connsiteY569" fmla="*/ 781363 h 1608850"/>
                <a:gd name="connsiteX570" fmla="*/ 4042623 w 12192000"/>
                <a:gd name="connsiteY570" fmla="*/ 781363 h 1608850"/>
                <a:gd name="connsiteX571" fmla="*/ 4042623 w 12192000"/>
                <a:gd name="connsiteY571" fmla="*/ 782876 h 1608850"/>
                <a:gd name="connsiteX572" fmla="*/ 4042623 w 12192000"/>
                <a:gd name="connsiteY572" fmla="*/ 793468 h 1608850"/>
                <a:gd name="connsiteX573" fmla="*/ 4041510 w 12192000"/>
                <a:gd name="connsiteY573" fmla="*/ 793468 h 1608850"/>
                <a:gd name="connsiteX574" fmla="*/ 4033708 w 12192000"/>
                <a:gd name="connsiteY574" fmla="*/ 793468 h 1608850"/>
                <a:gd name="connsiteX575" fmla="*/ 4033708 w 12192000"/>
                <a:gd name="connsiteY575" fmla="*/ 794981 h 1608850"/>
                <a:gd name="connsiteX576" fmla="*/ 4033708 w 12192000"/>
                <a:gd name="connsiteY576" fmla="*/ 805572 h 1608850"/>
                <a:gd name="connsiteX577" fmla="*/ 4034823 w 12192000"/>
                <a:gd name="connsiteY577" fmla="*/ 805572 h 1608850"/>
                <a:gd name="connsiteX578" fmla="*/ 4042623 w 12192000"/>
                <a:gd name="connsiteY578" fmla="*/ 805572 h 1608850"/>
                <a:gd name="connsiteX579" fmla="*/ 4042623 w 12192000"/>
                <a:gd name="connsiteY579" fmla="*/ 806707 h 1608850"/>
                <a:gd name="connsiteX580" fmla="*/ 4042623 w 12192000"/>
                <a:gd name="connsiteY580" fmla="*/ 814651 h 1608850"/>
                <a:gd name="connsiteX581" fmla="*/ 4041510 w 12192000"/>
                <a:gd name="connsiteY581" fmla="*/ 814651 h 1608850"/>
                <a:gd name="connsiteX582" fmla="*/ 4033708 w 12192000"/>
                <a:gd name="connsiteY582" fmla="*/ 814651 h 1608850"/>
                <a:gd name="connsiteX583" fmla="*/ 4033708 w 12192000"/>
                <a:gd name="connsiteY583" fmla="*/ 816163 h 1608850"/>
                <a:gd name="connsiteX584" fmla="*/ 4033708 w 12192000"/>
                <a:gd name="connsiteY584" fmla="*/ 826756 h 1608850"/>
                <a:gd name="connsiteX585" fmla="*/ 4058227 w 12192000"/>
                <a:gd name="connsiteY585" fmla="*/ 853992 h 1608850"/>
                <a:gd name="connsiteX586" fmla="*/ 4057113 w 12192000"/>
                <a:gd name="connsiteY586" fmla="*/ 860044 h 1608850"/>
                <a:gd name="connsiteX587" fmla="*/ 4049311 w 12192000"/>
                <a:gd name="connsiteY587" fmla="*/ 860044 h 1608850"/>
                <a:gd name="connsiteX588" fmla="*/ 4049311 w 12192000"/>
                <a:gd name="connsiteY588" fmla="*/ 893331 h 1608850"/>
                <a:gd name="connsiteX589" fmla="*/ 4050427 w 12192000"/>
                <a:gd name="connsiteY589" fmla="*/ 893331 h 1608850"/>
                <a:gd name="connsiteX590" fmla="*/ 4058227 w 12192000"/>
                <a:gd name="connsiteY590" fmla="*/ 893331 h 1608850"/>
                <a:gd name="connsiteX591" fmla="*/ 4058227 w 12192000"/>
                <a:gd name="connsiteY591" fmla="*/ 891440 h 1608850"/>
                <a:gd name="connsiteX592" fmla="*/ 4058227 w 12192000"/>
                <a:gd name="connsiteY592" fmla="*/ 878201 h 1608850"/>
                <a:gd name="connsiteX593" fmla="*/ 4059342 w 12192000"/>
                <a:gd name="connsiteY593" fmla="*/ 877444 h 1608850"/>
                <a:gd name="connsiteX594" fmla="*/ 4067142 w 12192000"/>
                <a:gd name="connsiteY594" fmla="*/ 872149 h 1608850"/>
                <a:gd name="connsiteX595" fmla="*/ 4069094 w 12192000"/>
                <a:gd name="connsiteY595" fmla="*/ 872149 h 1608850"/>
                <a:gd name="connsiteX596" fmla="*/ 4082747 w 12192000"/>
                <a:gd name="connsiteY596" fmla="*/ 872149 h 1608850"/>
                <a:gd name="connsiteX597" fmla="*/ 4082747 w 12192000"/>
                <a:gd name="connsiteY597" fmla="*/ 873661 h 1608850"/>
                <a:gd name="connsiteX598" fmla="*/ 4082747 w 12192000"/>
                <a:gd name="connsiteY598" fmla="*/ 884253 h 1608850"/>
                <a:gd name="connsiteX599" fmla="*/ 4084419 w 12192000"/>
                <a:gd name="connsiteY599" fmla="*/ 884253 h 1608850"/>
                <a:gd name="connsiteX600" fmla="*/ 4096121 w 12192000"/>
                <a:gd name="connsiteY600" fmla="*/ 884253 h 1608850"/>
                <a:gd name="connsiteX601" fmla="*/ 4097235 w 12192000"/>
                <a:gd name="connsiteY601" fmla="*/ 890305 h 1608850"/>
                <a:gd name="connsiteX602" fmla="*/ 4105038 w 12192000"/>
                <a:gd name="connsiteY602" fmla="*/ 890305 h 1608850"/>
                <a:gd name="connsiteX603" fmla="*/ 4129555 w 12192000"/>
                <a:gd name="connsiteY603" fmla="*/ 932671 h 1608850"/>
                <a:gd name="connsiteX604" fmla="*/ 4129555 w 12192000"/>
                <a:gd name="connsiteY604" fmla="*/ 951821 h 1608850"/>
                <a:gd name="connsiteX605" fmla="*/ 4129555 w 12192000"/>
                <a:gd name="connsiteY605" fmla="*/ 970823 h 1608850"/>
                <a:gd name="connsiteX606" fmla="*/ 4138472 w 12192000"/>
                <a:gd name="connsiteY606" fmla="*/ 970823 h 1608850"/>
                <a:gd name="connsiteX607" fmla="*/ 4138472 w 12192000"/>
                <a:gd name="connsiteY607" fmla="*/ 956881 h 1608850"/>
                <a:gd name="connsiteX608" fmla="*/ 4139308 w 12192000"/>
                <a:gd name="connsiteY608" fmla="*/ 956881 h 1608850"/>
                <a:gd name="connsiteX609" fmla="*/ 4145159 w 12192000"/>
                <a:gd name="connsiteY609" fmla="*/ 956881 h 1608850"/>
                <a:gd name="connsiteX610" fmla="*/ 4145159 w 12192000"/>
                <a:gd name="connsiteY610" fmla="*/ 958394 h 1608850"/>
                <a:gd name="connsiteX611" fmla="*/ 4145159 w 12192000"/>
                <a:gd name="connsiteY611" fmla="*/ 968985 h 1608850"/>
                <a:gd name="connsiteX612" fmla="*/ 4154075 w 12192000"/>
                <a:gd name="connsiteY612" fmla="*/ 905436 h 1608850"/>
                <a:gd name="connsiteX613" fmla="*/ 4191968 w 12192000"/>
                <a:gd name="connsiteY613" fmla="*/ 905436 h 1608850"/>
                <a:gd name="connsiteX614" fmla="*/ 4191968 w 12192000"/>
                <a:gd name="connsiteY614" fmla="*/ 808599 h 1608850"/>
                <a:gd name="connsiteX615" fmla="*/ 4227631 w 12192000"/>
                <a:gd name="connsiteY615" fmla="*/ 808599 h 1608850"/>
                <a:gd name="connsiteX616" fmla="*/ 4227631 w 12192000"/>
                <a:gd name="connsiteY616" fmla="*/ 807464 h 1608850"/>
                <a:gd name="connsiteX617" fmla="*/ 4227631 w 12192000"/>
                <a:gd name="connsiteY617" fmla="*/ 799520 h 1608850"/>
                <a:gd name="connsiteX618" fmla="*/ 4249922 w 12192000"/>
                <a:gd name="connsiteY618" fmla="*/ 799520 h 1608850"/>
                <a:gd name="connsiteX619" fmla="*/ 4249922 w 12192000"/>
                <a:gd name="connsiteY619" fmla="*/ 748075 h 1608850"/>
                <a:gd name="connsiteX620" fmla="*/ 4245463 w 12192000"/>
                <a:gd name="connsiteY620" fmla="*/ 745805 h 1608850"/>
                <a:gd name="connsiteX621" fmla="*/ 4245463 w 12192000"/>
                <a:gd name="connsiteY621" fmla="*/ 729918 h 1608850"/>
                <a:gd name="connsiteX622" fmla="*/ 4249922 w 12192000"/>
                <a:gd name="connsiteY622" fmla="*/ 732945 h 1608850"/>
                <a:gd name="connsiteX623" fmla="*/ 4254381 w 12192000"/>
                <a:gd name="connsiteY623" fmla="*/ 702682 h 1608850"/>
                <a:gd name="connsiteX624" fmla="*/ 4258839 w 12192000"/>
                <a:gd name="connsiteY624" fmla="*/ 732945 h 1608850"/>
                <a:gd name="connsiteX625" fmla="*/ 4261346 w 12192000"/>
                <a:gd name="connsiteY625" fmla="*/ 728783 h 1608850"/>
                <a:gd name="connsiteX626" fmla="*/ 4263297 w 12192000"/>
                <a:gd name="connsiteY626" fmla="*/ 720840 h 1608850"/>
                <a:gd name="connsiteX627" fmla="*/ 4263853 w 12192000"/>
                <a:gd name="connsiteY627" fmla="*/ 719327 h 1608850"/>
                <a:gd name="connsiteX628" fmla="*/ 4267754 w 12192000"/>
                <a:gd name="connsiteY628" fmla="*/ 708734 h 1608850"/>
                <a:gd name="connsiteX629" fmla="*/ 4268311 w 12192000"/>
                <a:gd name="connsiteY629" fmla="*/ 707222 h 1608850"/>
                <a:gd name="connsiteX630" fmla="*/ 4272213 w 12192000"/>
                <a:gd name="connsiteY630" fmla="*/ 696631 h 1608850"/>
                <a:gd name="connsiteX631" fmla="*/ 4273605 w 12192000"/>
                <a:gd name="connsiteY631" fmla="*/ 695495 h 1608850"/>
                <a:gd name="connsiteX632" fmla="*/ 4283357 w 12192000"/>
                <a:gd name="connsiteY632" fmla="*/ 687552 h 1608850"/>
                <a:gd name="connsiteX633" fmla="*/ 4285030 w 12192000"/>
                <a:gd name="connsiteY633" fmla="*/ 686039 h 1608850"/>
                <a:gd name="connsiteX634" fmla="*/ 4296732 w 12192000"/>
                <a:gd name="connsiteY634" fmla="*/ 675447 h 1608850"/>
                <a:gd name="connsiteX635" fmla="*/ 4297568 w 12192000"/>
                <a:gd name="connsiteY635" fmla="*/ 673934 h 1608850"/>
                <a:gd name="connsiteX636" fmla="*/ 4303418 w 12192000"/>
                <a:gd name="connsiteY636" fmla="*/ 663343 h 1608850"/>
                <a:gd name="connsiteX637" fmla="*/ 4303976 w 12192000"/>
                <a:gd name="connsiteY637" fmla="*/ 660695 h 1608850"/>
                <a:gd name="connsiteX638" fmla="*/ 4307877 w 12192000"/>
                <a:gd name="connsiteY638" fmla="*/ 642159 h 1608850"/>
                <a:gd name="connsiteX639" fmla="*/ 4308435 w 12192000"/>
                <a:gd name="connsiteY639" fmla="*/ 644807 h 1608850"/>
                <a:gd name="connsiteX640" fmla="*/ 4312335 w 12192000"/>
                <a:gd name="connsiteY640" fmla="*/ 663343 h 1608850"/>
                <a:gd name="connsiteX641" fmla="*/ 4312893 w 12192000"/>
                <a:gd name="connsiteY641" fmla="*/ 664477 h 1608850"/>
                <a:gd name="connsiteX642" fmla="*/ 4316793 w 12192000"/>
                <a:gd name="connsiteY642" fmla="*/ 672421 h 1608850"/>
                <a:gd name="connsiteX643" fmla="*/ 4318186 w 12192000"/>
                <a:gd name="connsiteY643" fmla="*/ 673934 h 1608850"/>
                <a:gd name="connsiteX644" fmla="*/ 4327938 w 12192000"/>
                <a:gd name="connsiteY644" fmla="*/ 684525 h 1608850"/>
                <a:gd name="connsiteX645" fmla="*/ 4329054 w 12192000"/>
                <a:gd name="connsiteY645" fmla="*/ 686039 h 1608850"/>
                <a:gd name="connsiteX646" fmla="*/ 4336853 w 12192000"/>
                <a:gd name="connsiteY646" fmla="*/ 696631 h 1608850"/>
                <a:gd name="connsiteX647" fmla="*/ 4337969 w 12192000"/>
                <a:gd name="connsiteY647" fmla="*/ 698143 h 1608850"/>
                <a:gd name="connsiteX648" fmla="*/ 4345771 w 12192000"/>
                <a:gd name="connsiteY648" fmla="*/ 708734 h 1608850"/>
                <a:gd name="connsiteX649" fmla="*/ 4346049 w 12192000"/>
                <a:gd name="connsiteY649" fmla="*/ 710248 h 1608850"/>
                <a:gd name="connsiteX650" fmla="*/ 4347998 w 12192000"/>
                <a:gd name="connsiteY650" fmla="*/ 720840 h 1608850"/>
                <a:gd name="connsiteX651" fmla="*/ 4348277 w 12192000"/>
                <a:gd name="connsiteY651" fmla="*/ 722352 h 1608850"/>
                <a:gd name="connsiteX652" fmla="*/ 4350228 w 12192000"/>
                <a:gd name="connsiteY652" fmla="*/ 732945 h 1608850"/>
                <a:gd name="connsiteX653" fmla="*/ 4356914 w 12192000"/>
                <a:gd name="connsiteY653" fmla="*/ 702682 h 1608850"/>
                <a:gd name="connsiteX654" fmla="*/ 4361373 w 12192000"/>
                <a:gd name="connsiteY654" fmla="*/ 732945 h 1608850"/>
                <a:gd name="connsiteX655" fmla="*/ 4365830 w 12192000"/>
                <a:gd name="connsiteY655" fmla="*/ 735214 h 1608850"/>
                <a:gd name="connsiteX656" fmla="*/ 4365830 w 12192000"/>
                <a:gd name="connsiteY656" fmla="*/ 751102 h 1608850"/>
                <a:gd name="connsiteX657" fmla="*/ 4361373 w 12192000"/>
                <a:gd name="connsiteY657" fmla="*/ 793468 h 1608850"/>
                <a:gd name="connsiteX658" fmla="*/ 4362489 w 12192000"/>
                <a:gd name="connsiteY658" fmla="*/ 793468 h 1608850"/>
                <a:gd name="connsiteX659" fmla="*/ 4370289 w 12192000"/>
                <a:gd name="connsiteY659" fmla="*/ 793468 h 1608850"/>
                <a:gd name="connsiteX660" fmla="*/ 4371126 w 12192000"/>
                <a:gd name="connsiteY660" fmla="*/ 799520 h 1608850"/>
                <a:gd name="connsiteX661" fmla="*/ 4376976 w 12192000"/>
                <a:gd name="connsiteY661" fmla="*/ 799520 h 1608850"/>
                <a:gd name="connsiteX662" fmla="*/ 4376976 w 12192000"/>
                <a:gd name="connsiteY662" fmla="*/ 798007 h 1608850"/>
                <a:gd name="connsiteX663" fmla="*/ 4376976 w 12192000"/>
                <a:gd name="connsiteY663" fmla="*/ 787415 h 1608850"/>
                <a:gd name="connsiteX664" fmla="*/ 4379206 w 12192000"/>
                <a:gd name="connsiteY664" fmla="*/ 787415 h 1608850"/>
                <a:gd name="connsiteX665" fmla="*/ 4394808 w 12192000"/>
                <a:gd name="connsiteY665" fmla="*/ 787415 h 1608850"/>
                <a:gd name="connsiteX666" fmla="*/ 4394808 w 12192000"/>
                <a:gd name="connsiteY666" fmla="*/ 784767 h 1608850"/>
                <a:gd name="connsiteX667" fmla="*/ 4394808 w 12192000"/>
                <a:gd name="connsiteY667" fmla="*/ 766232 h 1608850"/>
                <a:gd name="connsiteX668" fmla="*/ 4432702 w 12192000"/>
                <a:gd name="connsiteY668" fmla="*/ 766232 h 1608850"/>
                <a:gd name="connsiteX669" fmla="*/ 4432702 w 12192000"/>
                <a:gd name="connsiteY669" fmla="*/ 768124 h 1608850"/>
                <a:gd name="connsiteX670" fmla="*/ 4432702 w 12192000"/>
                <a:gd name="connsiteY670" fmla="*/ 781363 h 1608850"/>
                <a:gd name="connsiteX671" fmla="*/ 4452762 w 12192000"/>
                <a:gd name="connsiteY671" fmla="*/ 781363 h 1608850"/>
                <a:gd name="connsiteX672" fmla="*/ 4452762 w 12192000"/>
                <a:gd name="connsiteY672" fmla="*/ 784390 h 1608850"/>
                <a:gd name="connsiteX673" fmla="*/ 4452762 w 12192000"/>
                <a:gd name="connsiteY673" fmla="*/ 805572 h 1608850"/>
                <a:gd name="connsiteX674" fmla="*/ 4448306 w 12192000"/>
                <a:gd name="connsiteY674" fmla="*/ 806707 h 1608850"/>
                <a:gd name="connsiteX675" fmla="*/ 4448306 w 12192000"/>
                <a:gd name="connsiteY675" fmla="*/ 814651 h 1608850"/>
                <a:gd name="connsiteX676" fmla="*/ 4452762 w 12192000"/>
                <a:gd name="connsiteY676" fmla="*/ 816921 h 1608850"/>
                <a:gd name="connsiteX677" fmla="*/ 4452762 w 12192000"/>
                <a:gd name="connsiteY677" fmla="*/ 832808 h 1608850"/>
                <a:gd name="connsiteX678" fmla="*/ 4448306 w 12192000"/>
                <a:gd name="connsiteY678" fmla="*/ 838860 h 1608850"/>
                <a:gd name="connsiteX679" fmla="*/ 4448306 w 12192000"/>
                <a:gd name="connsiteY679" fmla="*/ 911488 h 1608850"/>
                <a:gd name="connsiteX680" fmla="*/ 4450255 w 12192000"/>
                <a:gd name="connsiteY680" fmla="*/ 911488 h 1608850"/>
                <a:gd name="connsiteX681" fmla="*/ 4463908 w 12192000"/>
                <a:gd name="connsiteY681" fmla="*/ 911488 h 1608850"/>
                <a:gd name="connsiteX682" fmla="*/ 4465579 w 12192000"/>
                <a:gd name="connsiteY682" fmla="*/ 917540 h 1608850"/>
                <a:gd name="connsiteX683" fmla="*/ 4477282 w 12192000"/>
                <a:gd name="connsiteY683" fmla="*/ 917540 h 1608850"/>
                <a:gd name="connsiteX684" fmla="*/ 4477282 w 12192000"/>
                <a:gd name="connsiteY684" fmla="*/ 920188 h 1608850"/>
                <a:gd name="connsiteX685" fmla="*/ 4477282 w 12192000"/>
                <a:gd name="connsiteY685" fmla="*/ 938724 h 1608850"/>
                <a:gd name="connsiteX686" fmla="*/ 4478955 w 12192000"/>
                <a:gd name="connsiteY686" fmla="*/ 938724 h 1608850"/>
                <a:gd name="connsiteX687" fmla="*/ 4490656 w 12192000"/>
                <a:gd name="connsiteY687" fmla="*/ 938724 h 1608850"/>
                <a:gd name="connsiteX688" fmla="*/ 4490656 w 12192000"/>
                <a:gd name="connsiteY688" fmla="*/ 936076 h 1608850"/>
                <a:gd name="connsiteX689" fmla="*/ 4490656 w 12192000"/>
                <a:gd name="connsiteY689" fmla="*/ 917540 h 1608850"/>
                <a:gd name="connsiteX690" fmla="*/ 4492605 w 12192000"/>
                <a:gd name="connsiteY690" fmla="*/ 916028 h 1608850"/>
                <a:gd name="connsiteX691" fmla="*/ 4506258 w 12192000"/>
                <a:gd name="connsiteY691" fmla="*/ 905436 h 1608850"/>
                <a:gd name="connsiteX692" fmla="*/ 4506258 w 12192000"/>
                <a:gd name="connsiteY692" fmla="*/ 878201 h 1608850"/>
                <a:gd name="connsiteX693" fmla="*/ 4501802 w 12192000"/>
                <a:gd name="connsiteY693" fmla="*/ 847938 h 1608850"/>
                <a:gd name="connsiteX694" fmla="*/ 4502914 w 12192000"/>
                <a:gd name="connsiteY694" fmla="*/ 847938 h 1608850"/>
                <a:gd name="connsiteX695" fmla="*/ 4510717 w 12192000"/>
                <a:gd name="connsiteY695" fmla="*/ 847938 h 1608850"/>
                <a:gd name="connsiteX696" fmla="*/ 4530778 w 12192000"/>
                <a:gd name="connsiteY696" fmla="*/ 844913 h 1608850"/>
                <a:gd name="connsiteX697" fmla="*/ 4530778 w 12192000"/>
                <a:gd name="connsiteY697" fmla="*/ 843399 h 1608850"/>
                <a:gd name="connsiteX698" fmla="*/ 4530778 w 12192000"/>
                <a:gd name="connsiteY698" fmla="*/ 832808 h 1608850"/>
                <a:gd name="connsiteX699" fmla="*/ 4532451 w 12192000"/>
                <a:gd name="connsiteY699" fmla="*/ 832808 h 1608850"/>
                <a:gd name="connsiteX700" fmla="*/ 4544152 w 12192000"/>
                <a:gd name="connsiteY700" fmla="*/ 832808 h 1608850"/>
                <a:gd name="connsiteX701" fmla="*/ 4544152 w 12192000"/>
                <a:gd name="connsiteY701" fmla="*/ 681500 h 1608850"/>
                <a:gd name="connsiteX702" fmla="*/ 4545267 w 12192000"/>
                <a:gd name="connsiteY702" fmla="*/ 681500 h 1608850"/>
                <a:gd name="connsiteX703" fmla="*/ 4553068 w 12192000"/>
                <a:gd name="connsiteY703" fmla="*/ 681500 h 1608850"/>
                <a:gd name="connsiteX704" fmla="*/ 4553068 w 12192000"/>
                <a:gd name="connsiteY704" fmla="*/ 678473 h 1608850"/>
                <a:gd name="connsiteX705" fmla="*/ 4553068 w 12192000"/>
                <a:gd name="connsiteY705" fmla="*/ 657290 h 1608850"/>
                <a:gd name="connsiteX706" fmla="*/ 4555298 w 12192000"/>
                <a:gd name="connsiteY706" fmla="*/ 596766 h 1608850"/>
                <a:gd name="connsiteX707" fmla="*/ 4556412 w 12192000"/>
                <a:gd name="connsiteY707" fmla="*/ 596766 h 1608850"/>
                <a:gd name="connsiteX708" fmla="*/ 4564213 w 12192000"/>
                <a:gd name="connsiteY708" fmla="*/ 596766 h 1608850"/>
                <a:gd name="connsiteX709" fmla="*/ 4564213 w 12192000"/>
                <a:gd name="connsiteY709" fmla="*/ 598280 h 1608850"/>
                <a:gd name="connsiteX710" fmla="*/ 4564213 w 12192000"/>
                <a:gd name="connsiteY710" fmla="*/ 608871 h 1608850"/>
                <a:gd name="connsiteX711" fmla="*/ 4568671 w 12192000"/>
                <a:gd name="connsiteY711" fmla="*/ 605845 h 1608850"/>
                <a:gd name="connsiteX712" fmla="*/ 4568671 w 12192000"/>
                <a:gd name="connsiteY712" fmla="*/ 584662 h 1608850"/>
                <a:gd name="connsiteX713" fmla="*/ 4570065 w 12192000"/>
                <a:gd name="connsiteY713" fmla="*/ 583906 h 1608850"/>
                <a:gd name="connsiteX714" fmla="*/ 4579816 w 12192000"/>
                <a:gd name="connsiteY714" fmla="*/ 578610 h 1608850"/>
                <a:gd name="connsiteX715" fmla="*/ 4580930 w 12192000"/>
                <a:gd name="connsiteY715" fmla="*/ 579367 h 1608850"/>
                <a:gd name="connsiteX716" fmla="*/ 4588733 w 12192000"/>
                <a:gd name="connsiteY716" fmla="*/ 584662 h 1608850"/>
                <a:gd name="connsiteX717" fmla="*/ 4590404 w 12192000"/>
                <a:gd name="connsiteY717" fmla="*/ 584662 h 1608850"/>
                <a:gd name="connsiteX718" fmla="*/ 4602107 w 12192000"/>
                <a:gd name="connsiteY718" fmla="*/ 584662 h 1608850"/>
                <a:gd name="connsiteX719" fmla="*/ 4602107 w 12192000"/>
                <a:gd name="connsiteY719" fmla="*/ 545322 h 1608850"/>
                <a:gd name="connsiteX720" fmla="*/ 4603221 w 12192000"/>
                <a:gd name="connsiteY720" fmla="*/ 545322 h 1608850"/>
                <a:gd name="connsiteX721" fmla="*/ 4611021 w 12192000"/>
                <a:gd name="connsiteY721" fmla="*/ 545322 h 1608850"/>
                <a:gd name="connsiteX722" fmla="*/ 4612414 w 12192000"/>
                <a:gd name="connsiteY722" fmla="*/ 551375 h 1608850"/>
                <a:gd name="connsiteX723" fmla="*/ 4622169 w 12192000"/>
                <a:gd name="connsiteY723" fmla="*/ 551375 h 1608850"/>
                <a:gd name="connsiteX724" fmla="*/ 4623282 w 12192000"/>
                <a:gd name="connsiteY724" fmla="*/ 545322 h 1608850"/>
                <a:gd name="connsiteX725" fmla="*/ 4631084 w 12192000"/>
                <a:gd name="connsiteY725" fmla="*/ 545322 h 1608850"/>
                <a:gd name="connsiteX726" fmla="*/ 4631084 w 12192000"/>
                <a:gd name="connsiteY726" fmla="*/ 590714 h 1608850"/>
                <a:gd name="connsiteX727" fmla="*/ 4632477 w 12192000"/>
                <a:gd name="connsiteY727" fmla="*/ 592227 h 1608850"/>
                <a:gd name="connsiteX728" fmla="*/ 4642230 w 12192000"/>
                <a:gd name="connsiteY728" fmla="*/ 602819 h 1608850"/>
                <a:gd name="connsiteX729" fmla="*/ 4664518 w 12192000"/>
                <a:gd name="connsiteY729" fmla="*/ 611898 h 1608850"/>
                <a:gd name="connsiteX730" fmla="*/ 4664518 w 12192000"/>
                <a:gd name="connsiteY730" fmla="*/ 610007 h 1608850"/>
                <a:gd name="connsiteX731" fmla="*/ 4664518 w 12192000"/>
                <a:gd name="connsiteY731" fmla="*/ 596766 h 1608850"/>
                <a:gd name="connsiteX732" fmla="*/ 4693496 w 12192000"/>
                <a:gd name="connsiteY732" fmla="*/ 584662 h 1608850"/>
                <a:gd name="connsiteX733" fmla="*/ 4693496 w 12192000"/>
                <a:gd name="connsiteY733" fmla="*/ 583150 h 1608850"/>
                <a:gd name="connsiteX734" fmla="*/ 4693496 w 12192000"/>
                <a:gd name="connsiteY734" fmla="*/ 572557 h 1608850"/>
                <a:gd name="connsiteX735" fmla="*/ 4694332 w 12192000"/>
                <a:gd name="connsiteY735" fmla="*/ 572557 h 1608850"/>
                <a:gd name="connsiteX736" fmla="*/ 4700182 w 12192000"/>
                <a:gd name="connsiteY736" fmla="*/ 572557 h 1608850"/>
                <a:gd name="connsiteX737" fmla="*/ 4700182 w 12192000"/>
                <a:gd name="connsiteY737" fmla="*/ 571423 h 1608850"/>
                <a:gd name="connsiteX738" fmla="*/ 4700182 w 12192000"/>
                <a:gd name="connsiteY738" fmla="*/ 563479 h 1608850"/>
                <a:gd name="connsiteX739" fmla="*/ 4702412 w 12192000"/>
                <a:gd name="connsiteY739" fmla="*/ 563479 h 1608850"/>
                <a:gd name="connsiteX740" fmla="*/ 4718014 w 12192000"/>
                <a:gd name="connsiteY740" fmla="*/ 563479 h 1608850"/>
                <a:gd name="connsiteX741" fmla="*/ 4718014 w 12192000"/>
                <a:gd name="connsiteY741" fmla="*/ 564614 h 1608850"/>
                <a:gd name="connsiteX742" fmla="*/ 4718014 w 12192000"/>
                <a:gd name="connsiteY742" fmla="*/ 572557 h 1608850"/>
                <a:gd name="connsiteX743" fmla="*/ 4719686 w 12192000"/>
                <a:gd name="connsiteY743" fmla="*/ 572557 h 1608850"/>
                <a:gd name="connsiteX744" fmla="*/ 4731390 w 12192000"/>
                <a:gd name="connsiteY744" fmla="*/ 572557 h 1608850"/>
                <a:gd name="connsiteX745" fmla="*/ 4731390 w 12192000"/>
                <a:gd name="connsiteY745" fmla="*/ 574828 h 1608850"/>
                <a:gd name="connsiteX746" fmla="*/ 4731390 w 12192000"/>
                <a:gd name="connsiteY746" fmla="*/ 590714 h 1608850"/>
                <a:gd name="connsiteX747" fmla="*/ 4755908 w 12192000"/>
                <a:gd name="connsiteY747" fmla="*/ 590714 h 1608850"/>
                <a:gd name="connsiteX748" fmla="*/ 4755908 w 12192000"/>
                <a:gd name="connsiteY748" fmla="*/ 589202 h 1608850"/>
                <a:gd name="connsiteX749" fmla="*/ 4755908 w 12192000"/>
                <a:gd name="connsiteY749" fmla="*/ 578610 h 1608850"/>
                <a:gd name="connsiteX750" fmla="*/ 4757302 w 12192000"/>
                <a:gd name="connsiteY750" fmla="*/ 578610 h 1608850"/>
                <a:gd name="connsiteX751" fmla="*/ 4767053 w 12192000"/>
                <a:gd name="connsiteY751" fmla="*/ 578610 h 1608850"/>
                <a:gd name="connsiteX752" fmla="*/ 4767053 w 12192000"/>
                <a:gd name="connsiteY752" fmla="*/ 577096 h 1608850"/>
                <a:gd name="connsiteX753" fmla="*/ 4767053 w 12192000"/>
                <a:gd name="connsiteY753" fmla="*/ 566505 h 1608850"/>
                <a:gd name="connsiteX754" fmla="*/ 4768725 w 12192000"/>
                <a:gd name="connsiteY754" fmla="*/ 566505 h 1608850"/>
                <a:gd name="connsiteX755" fmla="*/ 4780426 w 12192000"/>
                <a:gd name="connsiteY755" fmla="*/ 566505 h 1608850"/>
                <a:gd name="connsiteX756" fmla="*/ 4780426 w 12192000"/>
                <a:gd name="connsiteY756" fmla="*/ 568018 h 1608850"/>
                <a:gd name="connsiteX757" fmla="*/ 4780426 w 12192000"/>
                <a:gd name="connsiteY757" fmla="*/ 578610 h 1608850"/>
                <a:gd name="connsiteX758" fmla="*/ 4784886 w 12192000"/>
                <a:gd name="connsiteY758" fmla="*/ 505982 h 1608850"/>
                <a:gd name="connsiteX759" fmla="*/ 4885191 w 12192000"/>
                <a:gd name="connsiteY759" fmla="*/ 505982 h 1608850"/>
                <a:gd name="connsiteX760" fmla="*/ 4885191 w 12192000"/>
                <a:gd name="connsiteY760" fmla="*/ 602819 h 1608850"/>
                <a:gd name="connsiteX761" fmla="*/ 4887420 w 12192000"/>
                <a:gd name="connsiteY761" fmla="*/ 602819 h 1608850"/>
                <a:gd name="connsiteX762" fmla="*/ 4903022 w 12192000"/>
                <a:gd name="connsiteY762" fmla="*/ 602819 h 1608850"/>
                <a:gd name="connsiteX763" fmla="*/ 4903022 w 12192000"/>
                <a:gd name="connsiteY763" fmla="*/ 493877 h 1608850"/>
                <a:gd name="connsiteX764" fmla="*/ 4925313 w 12192000"/>
                <a:gd name="connsiteY764" fmla="*/ 478746 h 1608850"/>
                <a:gd name="connsiteX765" fmla="*/ 4954291 w 12192000"/>
                <a:gd name="connsiteY765" fmla="*/ 478746 h 1608850"/>
                <a:gd name="connsiteX766" fmla="*/ 4956242 w 12192000"/>
                <a:gd name="connsiteY766" fmla="*/ 476477 h 1608850"/>
                <a:gd name="connsiteX767" fmla="*/ 4969893 w 12192000"/>
                <a:gd name="connsiteY767" fmla="*/ 460589 h 1608850"/>
                <a:gd name="connsiteX768" fmla="*/ 5007787 w 12192000"/>
                <a:gd name="connsiteY768" fmla="*/ 460589 h 1608850"/>
                <a:gd name="connsiteX769" fmla="*/ 5007787 w 12192000"/>
                <a:gd name="connsiteY769" fmla="*/ 462859 h 1608850"/>
                <a:gd name="connsiteX770" fmla="*/ 5007787 w 12192000"/>
                <a:gd name="connsiteY770" fmla="*/ 478746 h 1608850"/>
                <a:gd name="connsiteX771" fmla="*/ 5045681 w 12192000"/>
                <a:gd name="connsiteY771" fmla="*/ 478746 h 1608850"/>
                <a:gd name="connsiteX772" fmla="*/ 5045681 w 12192000"/>
                <a:gd name="connsiteY772" fmla="*/ 596766 h 1608850"/>
                <a:gd name="connsiteX773" fmla="*/ 5047073 w 12192000"/>
                <a:gd name="connsiteY773" fmla="*/ 596766 h 1608850"/>
                <a:gd name="connsiteX774" fmla="*/ 5056825 w 12192000"/>
                <a:gd name="connsiteY774" fmla="*/ 596766 h 1608850"/>
                <a:gd name="connsiteX775" fmla="*/ 5056825 w 12192000"/>
                <a:gd name="connsiteY775" fmla="*/ 769258 h 1608850"/>
                <a:gd name="connsiteX776" fmla="*/ 5059053 w 12192000"/>
                <a:gd name="connsiteY776" fmla="*/ 769258 h 1608850"/>
                <a:gd name="connsiteX777" fmla="*/ 5074657 w 12192000"/>
                <a:gd name="connsiteY777" fmla="*/ 769258 h 1608850"/>
                <a:gd name="connsiteX778" fmla="*/ 5074657 w 12192000"/>
                <a:gd name="connsiteY778" fmla="*/ 657290 h 1608850"/>
                <a:gd name="connsiteX779" fmla="*/ 5075493 w 12192000"/>
                <a:gd name="connsiteY779" fmla="*/ 656533 h 1608850"/>
                <a:gd name="connsiteX780" fmla="*/ 5081344 w 12192000"/>
                <a:gd name="connsiteY780" fmla="*/ 651238 h 1608850"/>
                <a:gd name="connsiteX781" fmla="*/ 5085802 w 12192000"/>
                <a:gd name="connsiteY781" fmla="*/ 652750 h 1608850"/>
                <a:gd name="connsiteX782" fmla="*/ 5085802 w 12192000"/>
                <a:gd name="connsiteY782" fmla="*/ 663343 h 1608850"/>
                <a:gd name="connsiteX783" fmla="*/ 5088030 w 12192000"/>
                <a:gd name="connsiteY783" fmla="*/ 661829 h 1608850"/>
                <a:gd name="connsiteX784" fmla="*/ 5103634 w 12192000"/>
                <a:gd name="connsiteY784" fmla="*/ 651238 h 1608850"/>
                <a:gd name="connsiteX785" fmla="*/ 5105585 w 12192000"/>
                <a:gd name="connsiteY785" fmla="*/ 651238 h 1608850"/>
                <a:gd name="connsiteX786" fmla="*/ 5119237 w 12192000"/>
                <a:gd name="connsiteY786" fmla="*/ 651238 h 1608850"/>
                <a:gd name="connsiteX787" fmla="*/ 5119237 w 12192000"/>
                <a:gd name="connsiteY787" fmla="*/ 857017 h 1608850"/>
                <a:gd name="connsiteX788" fmla="*/ 5150444 w 12192000"/>
                <a:gd name="connsiteY788" fmla="*/ 863070 h 1608850"/>
                <a:gd name="connsiteX789" fmla="*/ 5150444 w 12192000"/>
                <a:gd name="connsiteY789" fmla="*/ 853992 h 1608850"/>
                <a:gd name="connsiteX790" fmla="*/ 5183878 w 12192000"/>
                <a:gd name="connsiteY790" fmla="*/ 853992 h 1608850"/>
                <a:gd name="connsiteX791" fmla="*/ 5183878 w 12192000"/>
                <a:gd name="connsiteY791" fmla="*/ 814651 h 1608850"/>
                <a:gd name="connsiteX792" fmla="*/ 5192794 w 12192000"/>
                <a:gd name="connsiteY792" fmla="*/ 814651 h 1608850"/>
                <a:gd name="connsiteX793" fmla="*/ 5192794 w 12192000"/>
                <a:gd name="connsiteY793" fmla="*/ 763206 h 1608850"/>
                <a:gd name="connsiteX794" fmla="*/ 5199482 w 12192000"/>
                <a:gd name="connsiteY794" fmla="*/ 763206 h 1608850"/>
                <a:gd name="connsiteX795" fmla="*/ 5199482 w 12192000"/>
                <a:gd name="connsiteY795" fmla="*/ 711761 h 1608850"/>
                <a:gd name="connsiteX796" fmla="*/ 5215086 w 12192000"/>
                <a:gd name="connsiteY796" fmla="*/ 711761 h 1608850"/>
                <a:gd name="connsiteX797" fmla="*/ 5264122 w 12192000"/>
                <a:gd name="connsiteY797" fmla="*/ 684525 h 1608850"/>
                <a:gd name="connsiteX798" fmla="*/ 5266352 w 12192000"/>
                <a:gd name="connsiteY798" fmla="*/ 657290 h 1608850"/>
                <a:gd name="connsiteX799" fmla="*/ 5270810 w 12192000"/>
                <a:gd name="connsiteY799" fmla="*/ 684525 h 1608850"/>
                <a:gd name="connsiteX800" fmla="*/ 5322078 w 12192000"/>
                <a:gd name="connsiteY800" fmla="*/ 720840 h 1608850"/>
                <a:gd name="connsiteX801" fmla="*/ 5322078 w 12192000"/>
                <a:gd name="connsiteY801" fmla="*/ 714788 h 1608850"/>
                <a:gd name="connsiteX802" fmla="*/ 5335452 w 12192000"/>
                <a:gd name="connsiteY802" fmla="*/ 714788 h 1608850"/>
                <a:gd name="connsiteX803" fmla="*/ 5335452 w 12192000"/>
                <a:gd name="connsiteY803" fmla="*/ 763206 h 1608850"/>
                <a:gd name="connsiteX804" fmla="*/ 5342138 w 12192000"/>
                <a:gd name="connsiteY804" fmla="*/ 763206 h 1608850"/>
                <a:gd name="connsiteX805" fmla="*/ 5342138 w 12192000"/>
                <a:gd name="connsiteY805" fmla="*/ 801467 h 1608850"/>
                <a:gd name="connsiteX806" fmla="*/ 5377917 w 12192000"/>
                <a:gd name="connsiteY806" fmla="*/ 790806 h 1608850"/>
                <a:gd name="connsiteX807" fmla="*/ 5478973 w 12192000"/>
                <a:gd name="connsiteY807" fmla="*/ 790806 h 1608850"/>
                <a:gd name="connsiteX808" fmla="*/ 5478973 w 12192000"/>
                <a:gd name="connsiteY808" fmla="*/ 596233 h 1608850"/>
                <a:gd name="connsiteX809" fmla="*/ 5507479 w 12192000"/>
                <a:gd name="connsiteY809" fmla="*/ 582720 h 1608850"/>
                <a:gd name="connsiteX810" fmla="*/ 5631857 w 12192000"/>
                <a:gd name="connsiteY810" fmla="*/ 561101 h 1608850"/>
                <a:gd name="connsiteX811" fmla="*/ 5675909 w 12192000"/>
                <a:gd name="connsiteY811" fmla="*/ 574613 h 1608850"/>
                <a:gd name="connsiteX812" fmla="*/ 5683682 w 12192000"/>
                <a:gd name="connsiteY812" fmla="*/ 582720 h 1608850"/>
                <a:gd name="connsiteX813" fmla="*/ 5683682 w 12192000"/>
                <a:gd name="connsiteY813" fmla="*/ 833084 h 1608850"/>
                <a:gd name="connsiteX814" fmla="*/ 5701821 w 12192000"/>
                <a:gd name="connsiteY814" fmla="*/ 873985 h 1608850"/>
                <a:gd name="connsiteX815" fmla="*/ 5701821 w 12192000"/>
                <a:gd name="connsiteY815" fmla="*/ 798914 h 1608850"/>
                <a:gd name="connsiteX816" fmla="*/ 5717369 w 12192000"/>
                <a:gd name="connsiteY816" fmla="*/ 798914 h 1608850"/>
                <a:gd name="connsiteX817" fmla="*/ 5717369 w 12192000"/>
                <a:gd name="connsiteY817" fmla="*/ 785402 h 1608850"/>
                <a:gd name="connsiteX818" fmla="*/ 5732917 w 12192000"/>
                <a:gd name="connsiteY818" fmla="*/ 777295 h 1608850"/>
                <a:gd name="connsiteX819" fmla="*/ 5745871 w 12192000"/>
                <a:gd name="connsiteY819" fmla="*/ 777295 h 1608850"/>
                <a:gd name="connsiteX820" fmla="*/ 5745871 w 12192000"/>
                <a:gd name="connsiteY820" fmla="*/ 763783 h 1608850"/>
                <a:gd name="connsiteX821" fmla="*/ 5756236 w 12192000"/>
                <a:gd name="connsiteY821" fmla="*/ 755675 h 1608850"/>
                <a:gd name="connsiteX822" fmla="*/ 5782151 w 12192000"/>
                <a:gd name="connsiteY822" fmla="*/ 755675 h 1608850"/>
                <a:gd name="connsiteX823" fmla="*/ 5782151 w 12192000"/>
                <a:gd name="connsiteY823" fmla="*/ 798914 h 1608850"/>
                <a:gd name="connsiteX824" fmla="*/ 5836566 w 12192000"/>
                <a:gd name="connsiteY824" fmla="*/ 798914 h 1608850"/>
                <a:gd name="connsiteX825" fmla="*/ 5836566 w 12192000"/>
                <a:gd name="connsiteY825" fmla="*/ 950250 h 1608850"/>
                <a:gd name="connsiteX826" fmla="*/ 5857295 w 12192000"/>
                <a:gd name="connsiteY826" fmla="*/ 950250 h 1608850"/>
                <a:gd name="connsiteX827" fmla="*/ 5878025 w 12192000"/>
                <a:gd name="connsiteY827" fmla="*/ 942143 h 1608850"/>
                <a:gd name="connsiteX828" fmla="*/ 5878025 w 12192000"/>
                <a:gd name="connsiteY828" fmla="*/ 931332 h 1608850"/>
                <a:gd name="connsiteX829" fmla="*/ 5870253 w 12192000"/>
                <a:gd name="connsiteY829" fmla="*/ 928630 h 1608850"/>
                <a:gd name="connsiteX830" fmla="*/ 5870253 w 12192000"/>
                <a:gd name="connsiteY830" fmla="*/ 920522 h 1608850"/>
                <a:gd name="connsiteX831" fmla="*/ 5878025 w 12192000"/>
                <a:gd name="connsiteY831" fmla="*/ 915118 h 1608850"/>
                <a:gd name="connsiteX832" fmla="*/ 5878025 w 12192000"/>
                <a:gd name="connsiteY832" fmla="*/ 855665 h 1608850"/>
                <a:gd name="connsiteX833" fmla="*/ 5870253 w 12192000"/>
                <a:gd name="connsiteY833" fmla="*/ 852962 h 1608850"/>
                <a:gd name="connsiteX834" fmla="*/ 5870253 w 12192000"/>
                <a:gd name="connsiteY834" fmla="*/ 844855 h 1608850"/>
                <a:gd name="connsiteX835" fmla="*/ 5878025 w 12192000"/>
                <a:gd name="connsiteY835" fmla="*/ 839450 h 1608850"/>
                <a:gd name="connsiteX836" fmla="*/ 5883208 w 12192000"/>
                <a:gd name="connsiteY836" fmla="*/ 834046 h 1608850"/>
                <a:gd name="connsiteX837" fmla="*/ 5883208 w 12192000"/>
                <a:gd name="connsiteY837" fmla="*/ 823236 h 1608850"/>
                <a:gd name="connsiteX838" fmla="*/ 5878025 w 12192000"/>
                <a:gd name="connsiteY838" fmla="*/ 823236 h 1608850"/>
                <a:gd name="connsiteX839" fmla="*/ 5878025 w 12192000"/>
                <a:gd name="connsiteY839" fmla="*/ 815128 h 1608850"/>
                <a:gd name="connsiteX840" fmla="*/ 5885800 w 12192000"/>
                <a:gd name="connsiteY840" fmla="*/ 809724 h 1608850"/>
                <a:gd name="connsiteX841" fmla="*/ 5927259 w 12192000"/>
                <a:gd name="connsiteY841" fmla="*/ 734056 h 1608850"/>
                <a:gd name="connsiteX842" fmla="*/ 5922077 w 12192000"/>
                <a:gd name="connsiteY842" fmla="*/ 731353 h 1608850"/>
                <a:gd name="connsiteX843" fmla="*/ 5922077 w 12192000"/>
                <a:gd name="connsiteY843" fmla="*/ 723246 h 1608850"/>
                <a:gd name="connsiteX844" fmla="*/ 5929850 w 12192000"/>
                <a:gd name="connsiteY844" fmla="*/ 720543 h 1608850"/>
                <a:gd name="connsiteX845" fmla="*/ 5929850 w 12192000"/>
                <a:gd name="connsiteY845" fmla="*/ 709734 h 1608850"/>
                <a:gd name="connsiteX846" fmla="*/ 5935033 w 12192000"/>
                <a:gd name="connsiteY846" fmla="*/ 709734 h 1608850"/>
                <a:gd name="connsiteX847" fmla="*/ 5935033 w 12192000"/>
                <a:gd name="connsiteY847" fmla="*/ 685412 h 1608850"/>
                <a:gd name="connsiteX848" fmla="*/ 5929850 w 12192000"/>
                <a:gd name="connsiteY848" fmla="*/ 685412 h 1608850"/>
                <a:gd name="connsiteX849" fmla="*/ 5929850 w 12192000"/>
                <a:gd name="connsiteY849" fmla="*/ 680008 h 1608850"/>
                <a:gd name="connsiteX850" fmla="*/ 5935033 w 12192000"/>
                <a:gd name="connsiteY850" fmla="*/ 677305 h 1608850"/>
                <a:gd name="connsiteX851" fmla="*/ 5947989 w 12192000"/>
                <a:gd name="connsiteY851" fmla="*/ 658388 h 1608850"/>
                <a:gd name="connsiteX852" fmla="*/ 5950579 w 12192000"/>
                <a:gd name="connsiteY852" fmla="*/ 647579 h 1608850"/>
                <a:gd name="connsiteX853" fmla="*/ 5950579 w 12192000"/>
                <a:gd name="connsiteY853" fmla="*/ 617852 h 1608850"/>
                <a:gd name="connsiteX854" fmla="*/ 5950904 w 12192000"/>
                <a:gd name="connsiteY854" fmla="*/ 616838 h 1608850"/>
                <a:gd name="connsiteX855" fmla="*/ 5953171 w 12192000"/>
                <a:gd name="connsiteY855" fmla="*/ 609745 h 1608850"/>
                <a:gd name="connsiteX856" fmla="*/ 5953495 w 12192000"/>
                <a:gd name="connsiteY856" fmla="*/ 610759 h 1608850"/>
                <a:gd name="connsiteX857" fmla="*/ 5955763 w 12192000"/>
                <a:gd name="connsiteY857" fmla="*/ 617852 h 1608850"/>
                <a:gd name="connsiteX858" fmla="*/ 5958354 w 12192000"/>
                <a:gd name="connsiteY858" fmla="*/ 647579 h 1608850"/>
                <a:gd name="connsiteX859" fmla="*/ 5958354 w 12192000"/>
                <a:gd name="connsiteY859" fmla="*/ 655686 h 1608850"/>
                <a:gd name="connsiteX860" fmla="*/ 5971311 w 12192000"/>
                <a:gd name="connsiteY860" fmla="*/ 677305 h 1608850"/>
                <a:gd name="connsiteX861" fmla="*/ 5976494 w 12192000"/>
                <a:gd name="connsiteY861" fmla="*/ 680008 h 1608850"/>
                <a:gd name="connsiteX862" fmla="*/ 5976494 w 12192000"/>
                <a:gd name="connsiteY862" fmla="*/ 685412 h 1608850"/>
                <a:gd name="connsiteX863" fmla="*/ 5973903 w 12192000"/>
                <a:gd name="connsiteY863" fmla="*/ 709734 h 1608850"/>
                <a:gd name="connsiteX864" fmla="*/ 5979084 w 12192000"/>
                <a:gd name="connsiteY864" fmla="*/ 720543 h 1608850"/>
                <a:gd name="connsiteX865" fmla="*/ 5984268 w 12192000"/>
                <a:gd name="connsiteY865" fmla="*/ 723246 h 1608850"/>
                <a:gd name="connsiteX866" fmla="*/ 5984268 w 12192000"/>
                <a:gd name="connsiteY866" fmla="*/ 731353 h 1608850"/>
                <a:gd name="connsiteX867" fmla="*/ 5979084 w 12192000"/>
                <a:gd name="connsiteY867" fmla="*/ 734056 h 1608850"/>
                <a:gd name="connsiteX868" fmla="*/ 5999269 w 12192000"/>
                <a:gd name="connsiteY868" fmla="*/ 755105 h 1608850"/>
                <a:gd name="connsiteX869" fmla="*/ 5999269 w 12192000"/>
                <a:gd name="connsiteY869" fmla="*/ 627662 h 1608850"/>
                <a:gd name="connsiteX870" fmla="*/ 5999299 w 12192000"/>
                <a:gd name="connsiteY870" fmla="*/ 627662 h 1608850"/>
                <a:gd name="connsiteX871" fmla="*/ 6037948 w 12192000"/>
                <a:gd name="connsiteY871" fmla="*/ 627662 h 1608850"/>
                <a:gd name="connsiteX872" fmla="*/ 6037948 w 12192000"/>
                <a:gd name="connsiteY872" fmla="*/ 626311 h 1608850"/>
                <a:gd name="connsiteX873" fmla="*/ 6037948 w 12192000"/>
                <a:gd name="connsiteY873" fmla="*/ 616853 h 1608850"/>
                <a:gd name="connsiteX874" fmla="*/ 6038962 w 12192000"/>
                <a:gd name="connsiteY874" fmla="*/ 616853 h 1608850"/>
                <a:gd name="connsiteX875" fmla="*/ 6046055 w 12192000"/>
                <a:gd name="connsiteY875" fmla="*/ 616853 h 1608850"/>
                <a:gd name="connsiteX876" fmla="*/ 6046055 w 12192000"/>
                <a:gd name="connsiteY876" fmla="*/ 614962 h 1608850"/>
                <a:gd name="connsiteX877" fmla="*/ 6046055 w 12192000"/>
                <a:gd name="connsiteY877" fmla="*/ 601721 h 1608850"/>
                <a:gd name="connsiteX878" fmla="*/ 6046815 w 12192000"/>
                <a:gd name="connsiteY878" fmla="*/ 601721 h 1608850"/>
                <a:gd name="connsiteX879" fmla="*/ 6052135 w 12192000"/>
                <a:gd name="connsiteY879" fmla="*/ 601721 h 1608850"/>
                <a:gd name="connsiteX880" fmla="*/ 6052135 w 12192000"/>
                <a:gd name="connsiteY880" fmla="*/ 600640 h 1608850"/>
                <a:gd name="connsiteX881" fmla="*/ 6052135 w 12192000"/>
                <a:gd name="connsiteY881" fmla="*/ 593073 h 1608850"/>
                <a:gd name="connsiteX882" fmla="*/ 6054163 w 12192000"/>
                <a:gd name="connsiteY882" fmla="*/ 593073 h 1608850"/>
                <a:gd name="connsiteX883" fmla="*/ 6068350 w 12192000"/>
                <a:gd name="connsiteY883" fmla="*/ 593073 h 1608850"/>
                <a:gd name="connsiteX884" fmla="*/ 6068350 w 12192000"/>
                <a:gd name="connsiteY884" fmla="*/ 594154 h 1608850"/>
                <a:gd name="connsiteX885" fmla="*/ 6068350 w 12192000"/>
                <a:gd name="connsiteY885" fmla="*/ 601721 h 1608850"/>
                <a:gd name="connsiteX886" fmla="*/ 6090642 w 12192000"/>
                <a:gd name="connsiteY886" fmla="*/ 601721 h 1608850"/>
                <a:gd name="connsiteX887" fmla="*/ 6090642 w 12192000"/>
                <a:gd name="connsiteY887" fmla="*/ 599829 h 1608850"/>
                <a:gd name="connsiteX888" fmla="*/ 6090642 w 12192000"/>
                <a:gd name="connsiteY888" fmla="*/ 586588 h 1608850"/>
                <a:gd name="connsiteX889" fmla="*/ 6092416 w 12192000"/>
                <a:gd name="connsiteY889" fmla="*/ 586588 h 1608850"/>
                <a:gd name="connsiteX890" fmla="*/ 6104829 w 12192000"/>
                <a:gd name="connsiteY890" fmla="*/ 586588 h 1608850"/>
                <a:gd name="connsiteX891" fmla="*/ 6104829 w 12192000"/>
                <a:gd name="connsiteY891" fmla="*/ 610368 h 1608850"/>
                <a:gd name="connsiteX892" fmla="*/ 6105843 w 12192000"/>
                <a:gd name="connsiteY892" fmla="*/ 610368 h 1608850"/>
                <a:gd name="connsiteX893" fmla="*/ 6112936 w 12192000"/>
                <a:gd name="connsiteY893" fmla="*/ 610368 h 1608850"/>
                <a:gd name="connsiteX894" fmla="*/ 6112936 w 12192000"/>
                <a:gd name="connsiteY894" fmla="*/ 609287 h 1608850"/>
                <a:gd name="connsiteX895" fmla="*/ 6112936 w 12192000"/>
                <a:gd name="connsiteY895" fmla="*/ 601721 h 1608850"/>
                <a:gd name="connsiteX896" fmla="*/ 6114709 w 12192000"/>
                <a:gd name="connsiteY896" fmla="*/ 601721 h 1608850"/>
                <a:gd name="connsiteX897" fmla="*/ 6127123 w 12192000"/>
                <a:gd name="connsiteY897" fmla="*/ 601721 h 1608850"/>
                <a:gd name="connsiteX898" fmla="*/ 6127123 w 12192000"/>
                <a:gd name="connsiteY898" fmla="*/ 627662 h 1608850"/>
                <a:gd name="connsiteX899" fmla="*/ 6129150 w 12192000"/>
                <a:gd name="connsiteY899" fmla="*/ 627662 h 1608850"/>
                <a:gd name="connsiteX900" fmla="*/ 6143336 w 12192000"/>
                <a:gd name="connsiteY900" fmla="*/ 627662 h 1608850"/>
                <a:gd name="connsiteX901" fmla="*/ 6143336 w 12192000"/>
                <a:gd name="connsiteY901" fmla="*/ 629283 h 1608850"/>
                <a:gd name="connsiteX902" fmla="*/ 6143336 w 12192000"/>
                <a:gd name="connsiteY902" fmla="*/ 640633 h 1608850"/>
                <a:gd name="connsiteX903" fmla="*/ 6144096 w 12192000"/>
                <a:gd name="connsiteY903" fmla="*/ 640633 h 1608850"/>
                <a:gd name="connsiteX904" fmla="*/ 6149417 w 12192000"/>
                <a:gd name="connsiteY904" fmla="*/ 640633 h 1608850"/>
                <a:gd name="connsiteX905" fmla="*/ 6149417 w 12192000"/>
                <a:gd name="connsiteY905" fmla="*/ 639822 h 1608850"/>
                <a:gd name="connsiteX906" fmla="*/ 6149417 w 12192000"/>
                <a:gd name="connsiteY906" fmla="*/ 634147 h 1608850"/>
                <a:gd name="connsiteX907" fmla="*/ 6179817 w 12192000"/>
                <a:gd name="connsiteY907" fmla="*/ 634147 h 1608850"/>
                <a:gd name="connsiteX908" fmla="*/ 6179817 w 12192000"/>
                <a:gd name="connsiteY908" fmla="*/ 657927 h 1608850"/>
                <a:gd name="connsiteX909" fmla="*/ 6180830 w 12192000"/>
                <a:gd name="connsiteY909" fmla="*/ 657927 h 1608850"/>
                <a:gd name="connsiteX910" fmla="*/ 6187924 w 12192000"/>
                <a:gd name="connsiteY910" fmla="*/ 657927 h 1608850"/>
                <a:gd name="connsiteX911" fmla="*/ 6187924 w 12192000"/>
                <a:gd name="connsiteY911" fmla="*/ 659008 h 1608850"/>
                <a:gd name="connsiteX912" fmla="*/ 6187924 w 12192000"/>
                <a:gd name="connsiteY912" fmla="*/ 666574 h 1608850"/>
                <a:gd name="connsiteX913" fmla="*/ 6188684 w 12192000"/>
                <a:gd name="connsiteY913" fmla="*/ 666574 h 1608850"/>
                <a:gd name="connsiteX914" fmla="*/ 6194004 w 12192000"/>
                <a:gd name="connsiteY914" fmla="*/ 666574 h 1608850"/>
                <a:gd name="connsiteX915" fmla="*/ 6194004 w 12192000"/>
                <a:gd name="connsiteY915" fmla="*/ 664412 h 1608850"/>
                <a:gd name="connsiteX916" fmla="*/ 6194004 w 12192000"/>
                <a:gd name="connsiteY916" fmla="*/ 649280 h 1608850"/>
                <a:gd name="connsiteX917" fmla="*/ 6195017 w 12192000"/>
                <a:gd name="connsiteY917" fmla="*/ 649280 h 1608850"/>
                <a:gd name="connsiteX918" fmla="*/ 6202111 w 12192000"/>
                <a:gd name="connsiteY918" fmla="*/ 649280 h 1608850"/>
                <a:gd name="connsiteX919" fmla="*/ 6202111 w 12192000"/>
                <a:gd name="connsiteY919" fmla="*/ 650361 h 1608850"/>
                <a:gd name="connsiteX920" fmla="*/ 6202111 w 12192000"/>
                <a:gd name="connsiteY920" fmla="*/ 657927 h 1608850"/>
                <a:gd name="connsiteX921" fmla="*/ 6207431 w 12192000"/>
                <a:gd name="connsiteY921" fmla="*/ 655934 h 1608850"/>
                <a:gd name="connsiteX922" fmla="*/ 6208191 w 12192000"/>
                <a:gd name="connsiteY922" fmla="*/ 654954 h 1608850"/>
                <a:gd name="connsiteX923" fmla="*/ 6208191 w 12192000"/>
                <a:gd name="connsiteY923" fmla="*/ 649280 h 1608850"/>
                <a:gd name="connsiteX924" fmla="*/ 6246698 w 12192000"/>
                <a:gd name="connsiteY924" fmla="*/ 649280 h 1608850"/>
                <a:gd name="connsiteX925" fmla="*/ 6246698 w 12192000"/>
                <a:gd name="connsiteY925" fmla="*/ 673059 h 1608850"/>
                <a:gd name="connsiteX926" fmla="*/ 6248724 w 12192000"/>
                <a:gd name="connsiteY926" fmla="*/ 673059 h 1608850"/>
                <a:gd name="connsiteX927" fmla="*/ 6262911 w 12192000"/>
                <a:gd name="connsiteY927" fmla="*/ 673059 h 1608850"/>
                <a:gd name="connsiteX928" fmla="*/ 6262911 w 12192000"/>
                <a:gd name="connsiteY928" fmla="*/ 674140 h 1608850"/>
                <a:gd name="connsiteX929" fmla="*/ 6262911 w 12192000"/>
                <a:gd name="connsiteY929" fmla="*/ 681706 h 1608850"/>
                <a:gd name="connsiteX930" fmla="*/ 6264685 w 12192000"/>
                <a:gd name="connsiteY930" fmla="*/ 681706 h 1608850"/>
                <a:gd name="connsiteX931" fmla="*/ 6277098 w 12192000"/>
                <a:gd name="connsiteY931" fmla="*/ 681706 h 1608850"/>
                <a:gd name="connsiteX932" fmla="*/ 6277098 w 12192000"/>
                <a:gd name="connsiteY932" fmla="*/ 657927 h 1608850"/>
                <a:gd name="connsiteX933" fmla="*/ 6278111 w 12192000"/>
                <a:gd name="connsiteY933" fmla="*/ 657927 h 1608850"/>
                <a:gd name="connsiteX934" fmla="*/ 6285205 w 12192000"/>
                <a:gd name="connsiteY934" fmla="*/ 657927 h 1608850"/>
                <a:gd name="connsiteX935" fmla="*/ 6285205 w 12192000"/>
                <a:gd name="connsiteY935" fmla="*/ 625500 h 1608850"/>
                <a:gd name="connsiteX936" fmla="*/ 6286218 w 12192000"/>
                <a:gd name="connsiteY936" fmla="*/ 625500 h 1608850"/>
                <a:gd name="connsiteX937" fmla="*/ 6293312 w 12192000"/>
                <a:gd name="connsiteY937" fmla="*/ 625500 h 1608850"/>
                <a:gd name="connsiteX938" fmla="*/ 6293312 w 12192000"/>
                <a:gd name="connsiteY938" fmla="*/ 623609 h 1608850"/>
                <a:gd name="connsiteX939" fmla="*/ 6293312 w 12192000"/>
                <a:gd name="connsiteY939" fmla="*/ 610368 h 1608850"/>
                <a:gd name="connsiteX940" fmla="*/ 6292045 w 12192000"/>
                <a:gd name="connsiteY940" fmla="*/ 608746 h 1608850"/>
                <a:gd name="connsiteX941" fmla="*/ 6297365 w 12192000"/>
                <a:gd name="connsiteY941" fmla="*/ 597397 h 1608850"/>
                <a:gd name="connsiteX942" fmla="*/ 6305472 w 12192000"/>
                <a:gd name="connsiteY942" fmla="*/ 625500 h 1608850"/>
                <a:gd name="connsiteX943" fmla="*/ 6306232 w 12192000"/>
                <a:gd name="connsiteY943" fmla="*/ 625500 h 1608850"/>
                <a:gd name="connsiteX944" fmla="*/ 6311552 w 12192000"/>
                <a:gd name="connsiteY944" fmla="*/ 625500 h 1608850"/>
                <a:gd name="connsiteX945" fmla="*/ 6311552 w 12192000"/>
                <a:gd name="connsiteY945" fmla="*/ 519573 h 1608850"/>
                <a:gd name="connsiteX946" fmla="*/ 6313072 w 12192000"/>
                <a:gd name="connsiteY946" fmla="*/ 519573 h 1608850"/>
                <a:gd name="connsiteX947" fmla="*/ 6323712 w 12192000"/>
                <a:gd name="connsiteY947" fmla="*/ 519573 h 1608850"/>
                <a:gd name="connsiteX948" fmla="*/ 6323712 w 12192000"/>
                <a:gd name="connsiteY948" fmla="*/ 472014 h 1608850"/>
                <a:gd name="connsiteX949" fmla="*/ 6350059 w 12192000"/>
                <a:gd name="connsiteY949" fmla="*/ 472014 h 1608850"/>
                <a:gd name="connsiteX950" fmla="*/ 6350059 w 12192000"/>
                <a:gd name="connsiteY950" fmla="*/ 450396 h 1608850"/>
                <a:gd name="connsiteX951" fmla="*/ 6384513 w 12192000"/>
                <a:gd name="connsiteY951" fmla="*/ 450396 h 1608850"/>
                <a:gd name="connsiteX952" fmla="*/ 6384513 w 12192000"/>
                <a:gd name="connsiteY952" fmla="*/ 452828 h 1608850"/>
                <a:gd name="connsiteX953" fmla="*/ 6384513 w 12192000"/>
                <a:gd name="connsiteY953" fmla="*/ 469852 h 1608850"/>
                <a:gd name="connsiteX954" fmla="*/ 6386793 w 12192000"/>
                <a:gd name="connsiteY954" fmla="*/ 469852 h 1608850"/>
                <a:gd name="connsiteX955" fmla="*/ 6402753 w 12192000"/>
                <a:gd name="connsiteY955" fmla="*/ 469852 h 1608850"/>
                <a:gd name="connsiteX956" fmla="*/ 6402753 w 12192000"/>
                <a:gd name="connsiteY956" fmla="*/ 517411 h 1608850"/>
                <a:gd name="connsiteX957" fmla="*/ 6403766 w 12192000"/>
                <a:gd name="connsiteY957" fmla="*/ 517411 h 1608850"/>
                <a:gd name="connsiteX958" fmla="*/ 6410860 w 12192000"/>
                <a:gd name="connsiteY958" fmla="*/ 517411 h 1608850"/>
                <a:gd name="connsiteX959" fmla="*/ 6425047 w 12192000"/>
                <a:gd name="connsiteY959" fmla="*/ 521735 h 1608850"/>
                <a:gd name="connsiteX960" fmla="*/ 6425047 w 12192000"/>
                <a:gd name="connsiteY960" fmla="*/ 560647 h 1608850"/>
                <a:gd name="connsiteX961" fmla="*/ 6426060 w 12192000"/>
                <a:gd name="connsiteY961" fmla="*/ 560647 h 1608850"/>
                <a:gd name="connsiteX962" fmla="*/ 6433153 w 12192000"/>
                <a:gd name="connsiteY962" fmla="*/ 560647 h 1608850"/>
                <a:gd name="connsiteX963" fmla="*/ 6433153 w 12192000"/>
                <a:gd name="connsiteY963" fmla="*/ 562268 h 1608850"/>
                <a:gd name="connsiteX964" fmla="*/ 6433153 w 12192000"/>
                <a:gd name="connsiteY964" fmla="*/ 573617 h 1608850"/>
                <a:gd name="connsiteX965" fmla="*/ 6435180 w 12192000"/>
                <a:gd name="connsiteY965" fmla="*/ 573617 h 1608850"/>
                <a:gd name="connsiteX966" fmla="*/ 6449367 w 12192000"/>
                <a:gd name="connsiteY966" fmla="*/ 573617 h 1608850"/>
                <a:gd name="connsiteX967" fmla="*/ 6455447 w 12192000"/>
                <a:gd name="connsiteY967" fmla="*/ 580103 h 1608850"/>
                <a:gd name="connsiteX968" fmla="*/ 6455447 w 12192000"/>
                <a:gd name="connsiteY968" fmla="*/ 601721 h 1608850"/>
                <a:gd name="connsiteX969" fmla="*/ 6457727 w 12192000"/>
                <a:gd name="connsiteY969" fmla="*/ 601721 h 1608850"/>
                <a:gd name="connsiteX970" fmla="*/ 6473687 w 12192000"/>
                <a:gd name="connsiteY970" fmla="*/ 601721 h 1608850"/>
                <a:gd name="connsiteX971" fmla="*/ 6473687 w 12192000"/>
                <a:gd name="connsiteY971" fmla="*/ 602801 h 1608850"/>
                <a:gd name="connsiteX972" fmla="*/ 6473687 w 12192000"/>
                <a:gd name="connsiteY972" fmla="*/ 610368 h 1608850"/>
                <a:gd name="connsiteX973" fmla="*/ 6474954 w 12192000"/>
                <a:gd name="connsiteY973" fmla="*/ 610368 h 1608850"/>
                <a:gd name="connsiteX974" fmla="*/ 6483821 w 12192000"/>
                <a:gd name="connsiteY974" fmla="*/ 610368 h 1608850"/>
                <a:gd name="connsiteX975" fmla="*/ 6483821 w 12192000"/>
                <a:gd name="connsiteY975" fmla="*/ 612529 h 1608850"/>
                <a:gd name="connsiteX976" fmla="*/ 6483821 w 12192000"/>
                <a:gd name="connsiteY976" fmla="*/ 627662 h 1608850"/>
                <a:gd name="connsiteX977" fmla="*/ 6487874 w 12192000"/>
                <a:gd name="connsiteY977" fmla="*/ 625770 h 1608850"/>
                <a:gd name="connsiteX978" fmla="*/ 6487874 w 12192000"/>
                <a:gd name="connsiteY978" fmla="*/ 612529 h 1608850"/>
                <a:gd name="connsiteX979" fmla="*/ 6488887 w 12192000"/>
                <a:gd name="connsiteY979" fmla="*/ 612529 h 1608850"/>
                <a:gd name="connsiteX980" fmla="*/ 6495981 w 12192000"/>
                <a:gd name="connsiteY980" fmla="*/ 612529 h 1608850"/>
                <a:gd name="connsiteX981" fmla="*/ 6495981 w 12192000"/>
                <a:gd name="connsiteY981" fmla="*/ 614151 h 1608850"/>
                <a:gd name="connsiteX982" fmla="*/ 6495981 w 12192000"/>
                <a:gd name="connsiteY982" fmla="*/ 625500 h 1608850"/>
                <a:gd name="connsiteX983" fmla="*/ 6496741 w 12192000"/>
                <a:gd name="connsiteY983" fmla="*/ 625500 h 1608850"/>
                <a:gd name="connsiteX984" fmla="*/ 6502061 w 12192000"/>
                <a:gd name="connsiteY984" fmla="*/ 625500 h 1608850"/>
                <a:gd name="connsiteX985" fmla="*/ 6550701 w 12192000"/>
                <a:gd name="connsiteY985" fmla="*/ 621177 h 1608850"/>
                <a:gd name="connsiteX986" fmla="*/ 6550701 w 12192000"/>
                <a:gd name="connsiteY986" fmla="*/ 622528 h 1608850"/>
                <a:gd name="connsiteX987" fmla="*/ 6550701 w 12192000"/>
                <a:gd name="connsiteY987" fmla="*/ 631985 h 1608850"/>
                <a:gd name="connsiteX988" fmla="*/ 6551461 w 12192000"/>
                <a:gd name="connsiteY988" fmla="*/ 631985 h 1608850"/>
                <a:gd name="connsiteX989" fmla="*/ 6556782 w 12192000"/>
                <a:gd name="connsiteY989" fmla="*/ 631985 h 1608850"/>
                <a:gd name="connsiteX990" fmla="*/ 6556782 w 12192000"/>
                <a:gd name="connsiteY990" fmla="*/ 634147 h 1608850"/>
                <a:gd name="connsiteX991" fmla="*/ 6556782 w 12192000"/>
                <a:gd name="connsiteY991" fmla="*/ 649280 h 1608850"/>
                <a:gd name="connsiteX992" fmla="*/ 6558808 w 12192000"/>
                <a:gd name="connsiteY992" fmla="*/ 647929 h 1608850"/>
                <a:gd name="connsiteX993" fmla="*/ 6572995 w 12192000"/>
                <a:gd name="connsiteY993" fmla="*/ 638471 h 1608850"/>
                <a:gd name="connsiteX994" fmla="*/ 6579075 w 12192000"/>
                <a:gd name="connsiteY994" fmla="*/ 597397 h 1608850"/>
                <a:gd name="connsiteX995" fmla="*/ 6579835 w 12192000"/>
                <a:gd name="connsiteY995" fmla="*/ 597127 h 1608850"/>
                <a:gd name="connsiteX996" fmla="*/ 6585155 w 12192000"/>
                <a:gd name="connsiteY996" fmla="*/ 595235 h 1608850"/>
                <a:gd name="connsiteX997" fmla="*/ 6587182 w 12192000"/>
                <a:gd name="connsiteY997" fmla="*/ 526058 h 1608850"/>
                <a:gd name="connsiteX998" fmla="*/ 6589209 w 12192000"/>
                <a:gd name="connsiteY998" fmla="*/ 595235 h 1608850"/>
                <a:gd name="connsiteX999" fmla="*/ 6589969 w 12192000"/>
                <a:gd name="connsiteY999" fmla="*/ 595505 h 1608850"/>
                <a:gd name="connsiteX1000" fmla="*/ 6595289 w 12192000"/>
                <a:gd name="connsiteY1000" fmla="*/ 597397 h 1608850"/>
                <a:gd name="connsiteX1001" fmla="*/ 6595289 w 12192000"/>
                <a:gd name="connsiteY1001" fmla="*/ 510926 h 1608850"/>
                <a:gd name="connsiteX1002" fmla="*/ 6599342 w 12192000"/>
                <a:gd name="connsiteY1002" fmla="*/ 478499 h 1608850"/>
                <a:gd name="connsiteX1003" fmla="*/ 6637849 w 12192000"/>
                <a:gd name="connsiteY1003" fmla="*/ 478499 h 1608850"/>
                <a:gd name="connsiteX1004" fmla="*/ 6637849 w 12192000"/>
                <a:gd name="connsiteY1004" fmla="*/ 510926 h 1608850"/>
                <a:gd name="connsiteX1005" fmla="*/ 6638609 w 12192000"/>
                <a:gd name="connsiteY1005" fmla="*/ 510926 h 1608850"/>
                <a:gd name="connsiteX1006" fmla="*/ 6643929 w 12192000"/>
                <a:gd name="connsiteY1006" fmla="*/ 510926 h 1608850"/>
                <a:gd name="connsiteX1007" fmla="*/ 6643929 w 12192000"/>
                <a:gd name="connsiteY1007" fmla="*/ 428778 h 1608850"/>
                <a:gd name="connsiteX1008" fmla="*/ 6645703 w 12192000"/>
                <a:gd name="connsiteY1008" fmla="*/ 428778 h 1608850"/>
                <a:gd name="connsiteX1009" fmla="*/ 6658116 w 12192000"/>
                <a:gd name="connsiteY1009" fmla="*/ 428778 h 1608850"/>
                <a:gd name="connsiteX1010" fmla="*/ 6658116 w 12192000"/>
                <a:gd name="connsiteY1010" fmla="*/ 426887 h 1608850"/>
                <a:gd name="connsiteX1011" fmla="*/ 6658116 w 12192000"/>
                <a:gd name="connsiteY1011" fmla="*/ 413646 h 1608850"/>
                <a:gd name="connsiteX1012" fmla="*/ 6680410 w 12192000"/>
                <a:gd name="connsiteY1012" fmla="*/ 413646 h 1608850"/>
                <a:gd name="connsiteX1013" fmla="*/ 6680410 w 12192000"/>
                <a:gd name="connsiteY1013" fmla="*/ 412565 h 1608850"/>
                <a:gd name="connsiteX1014" fmla="*/ 6680410 w 12192000"/>
                <a:gd name="connsiteY1014" fmla="*/ 404999 h 1608850"/>
                <a:gd name="connsiteX1015" fmla="*/ 6682183 w 12192000"/>
                <a:gd name="connsiteY1015" fmla="*/ 404999 h 1608850"/>
                <a:gd name="connsiteX1016" fmla="*/ 6694597 w 12192000"/>
                <a:gd name="connsiteY1016" fmla="*/ 404999 h 1608850"/>
                <a:gd name="connsiteX1017" fmla="*/ 6694597 w 12192000"/>
                <a:gd name="connsiteY1017" fmla="*/ 406080 h 1608850"/>
                <a:gd name="connsiteX1018" fmla="*/ 6694597 w 12192000"/>
                <a:gd name="connsiteY1018" fmla="*/ 413646 h 1608850"/>
                <a:gd name="connsiteX1019" fmla="*/ 6695357 w 12192000"/>
                <a:gd name="connsiteY1019" fmla="*/ 413646 h 1608850"/>
                <a:gd name="connsiteX1020" fmla="*/ 6700677 w 12192000"/>
                <a:gd name="connsiteY1020" fmla="*/ 413646 h 1608850"/>
                <a:gd name="connsiteX1021" fmla="*/ 6710810 w 12192000"/>
                <a:gd name="connsiteY1021" fmla="*/ 409322 h 1608850"/>
                <a:gd name="connsiteX1022" fmla="*/ 6714863 w 12192000"/>
                <a:gd name="connsiteY1022" fmla="*/ 412565 h 1608850"/>
                <a:gd name="connsiteX1023" fmla="*/ 6714863 w 12192000"/>
                <a:gd name="connsiteY1023" fmla="*/ 404999 h 1608850"/>
                <a:gd name="connsiteX1024" fmla="*/ 6717143 w 12192000"/>
                <a:gd name="connsiteY1024" fmla="*/ 404999 h 1608850"/>
                <a:gd name="connsiteX1025" fmla="*/ 6733104 w 12192000"/>
                <a:gd name="connsiteY1025" fmla="*/ 404999 h 1608850"/>
                <a:gd name="connsiteX1026" fmla="*/ 6733104 w 12192000"/>
                <a:gd name="connsiteY1026" fmla="*/ 406080 h 1608850"/>
                <a:gd name="connsiteX1027" fmla="*/ 6733104 w 12192000"/>
                <a:gd name="connsiteY1027" fmla="*/ 413646 h 1608850"/>
                <a:gd name="connsiteX1028" fmla="*/ 6763504 w 12192000"/>
                <a:gd name="connsiteY1028" fmla="*/ 413646 h 1608850"/>
                <a:gd name="connsiteX1029" fmla="*/ 6763504 w 12192000"/>
                <a:gd name="connsiteY1029" fmla="*/ 415267 h 1608850"/>
                <a:gd name="connsiteX1030" fmla="*/ 6763504 w 12192000"/>
                <a:gd name="connsiteY1030" fmla="*/ 426617 h 1608850"/>
                <a:gd name="connsiteX1031" fmla="*/ 6789851 w 12192000"/>
                <a:gd name="connsiteY1031" fmla="*/ 426617 h 1608850"/>
                <a:gd name="connsiteX1032" fmla="*/ 6789851 w 12192000"/>
                <a:gd name="connsiteY1032" fmla="*/ 456881 h 1608850"/>
                <a:gd name="connsiteX1033" fmla="*/ 6790611 w 12192000"/>
                <a:gd name="connsiteY1033" fmla="*/ 456881 h 1608850"/>
                <a:gd name="connsiteX1034" fmla="*/ 6795931 w 12192000"/>
                <a:gd name="connsiteY1034" fmla="*/ 456881 h 1608850"/>
                <a:gd name="connsiteX1035" fmla="*/ 6795931 w 12192000"/>
                <a:gd name="connsiteY1035" fmla="*/ 457962 h 1608850"/>
                <a:gd name="connsiteX1036" fmla="*/ 6795931 w 12192000"/>
                <a:gd name="connsiteY1036" fmla="*/ 465529 h 1608850"/>
                <a:gd name="connsiteX1037" fmla="*/ 6799985 w 12192000"/>
                <a:gd name="connsiteY1037" fmla="*/ 495793 h 1608850"/>
                <a:gd name="connsiteX1038" fmla="*/ 6800745 w 12192000"/>
                <a:gd name="connsiteY1038" fmla="*/ 495793 h 1608850"/>
                <a:gd name="connsiteX1039" fmla="*/ 6806065 w 12192000"/>
                <a:gd name="connsiteY1039" fmla="*/ 495793 h 1608850"/>
                <a:gd name="connsiteX1040" fmla="*/ 6806065 w 12192000"/>
                <a:gd name="connsiteY1040" fmla="*/ 496604 h 1608850"/>
                <a:gd name="connsiteX1041" fmla="*/ 6806065 w 12192000"/>
                <a:gd name="connsiteY1041" fmla="*/ 502279 h 1608850"/>
                <a:gd name="connsiteX1042" fmla="*/ 6807078 w 12192000"/>
                <a:gd name="connsiteY1042" fmla="*/ 502279 h 1608850"/>
                <a:gd name="connsiteX1043" fmla="*/ 6814171 w 12192000"/>
                <a:gd name="connsiteY1043" fmla="*/ 502279 h 1608850"/>
                <a:gd name="connsiteX1044" fmla="*/ 6814171 w 12192000"/>
                <a:gd name="connsiteY1044" fmla="*/ 532544 h 1608850"/>
                <a:gd name="connsiteX1045" fmla="*/ 6816198 w 12192000"/>
                <a:gd name="connsiteY1045" fmla="*/ 532544 h 1608850"/>
                <a:gd name="connsiteX1046" fmla="*/ 6830385 w 12192000"/>
                <a:gd name="connsiteY1046" fmla="*/ 532544 h 1608850"/>
                <a:gd name="connsiteX1047" fmla="*/ 6830385 w 12192000"/>
                <a:gd name="connsiteY1047" fmla="*/ 556323 h 1608850"/>
                <a:gd name="connsiteX1048" fmla="*/ 6832412 w 12192000"/>
                <a:gd name="connsiteY1048" fmla="*/ 557944 h 1608850"/>
                <a:gd name="connsiteX1049" fmla="*/ 6832412 w 12192000"/>
                <a:gd name="connsiteY1049" fmla="*/ 569294 h 1608850"/>
                <a:gd name="connsiteX1050" fmla="*/ 6833172 w 12192000"/>
                <a:gd name="connsiteY1050" fmla="*/ 569294 h 1608850"/>
                <a:gd name="connsiteX1051" fmla="*/ 6838492 w 12192000"/>
                <a:gd name="connsiteY1051" fmla="*/ 569294 h 1608850"/>
                <a:gd name="connsiteX1052" fmla="*/ 6838492 w 12192000"/>
                <a:gd name="connsiteY1052" fmla="*/ 593073 h 1608850"/>
                <a:gd name="connsiteX1053" fmla="*/ 6839758 w 12192000"/>
                <a:gd name="connsiteY1053" fmla="*/ 593073 h 1608850"/>
                <a:gd name="connsiteX1054" fmla="*/ 6848625 w 12192000"/>
                <a:gd name="connsiteY1054" fmla="*/ 593073 h 1608850"/>
                <a:gd name="connsiteX1055" fmla="*/ 6850652 w 12192000"/>
                <a:gd name="connsiteY1055" fmla="*/ 597127 h 1608850"/>
                <a:gd name="connsiteX1056" fmla="*/ 6850652 w 12192000"/>
                <a:gd name="connsiteY1056" fmla="*/ 610368 h 1608850"/>
                <a:gd name="connsiteX1057" fmla="*/ 6852172 w 12192000"/>
                <a:gd name="connsiteY1057" fmla="*/ 608476 h 1608850"/>
                <a:gd name="connsiteX1058" fmla="*/ 6862812 w 12192000"/>
                <a:gd name="connsiteY1058" fmla="*/ 595235 h 1608850"/>
                <a:gd name="connsiteX1059" fmla="*/ 6891186 w 12192000"/>
                <a:gd name="connsiteY1059" fmla="*/ 595235 h 1608850"/>
                <a:gd name="connsiteX1060" fmla="*/ 6891186 w 12192000"/>
                <a:gd name="connsiteY1060" fmla="*/ 681706 h 1608850"/>
                <a:gd name="connsiteX1061" fmla="*/ 6891946 w 12192000"/>
                <a:gd name="connsiteY1061" fmla="*/ 681706 h 1608850"/>
                <a:gd name="connsiteX1062" fmla="*/ 6897266 w 12192000"/>
                <a:gd name="connsiteY1062" fmla="*/ 681706 h 1608850"/>
                <a:gd name="connsiteX1063" fmla="*/ 6898026 w 12192000"/>
                <a:gd name="connsiteY1063" fmla="*/ 680355 h 1608850"/>
                <a:gd name="connsiteX1064" fmla="*/ 6903346 w 12192000"/>
                <a:gd name="connsiteY1064" fmla="*/ 670897 h 1608850"/>
                <a:gd name="connsiteX1065" fmla="*/ 6903346 w 12192000"/>
                <a:gd name="connsiteY1065" fmla="*/ 672789 h 1608850"/>
                <a:gd name="connsiteX1066" fmla="*/ 6903346 w 12192000"/>
                <a:gd name="connsiteY1066" fmla="*/ 686030 h 1608850"/>
                <a:gd name="connsiteX1067" fmla="*/ 6907399 w 12192000"/>
                <a:gd name="connsiteY1067" fmla="*/ 640633 h 1608850"/>
                <a:gd name="connsiteX1068" fmla="*/ 6908159 w 12192000"/>
                <a:gd name="connsiteY1068" fmla="*/ 640633 h 1608850"/>
                <a:gd name="connsiteX1069" fmla="*/ 6913479 w 12192000"/>
                <a:gd name="connsiteY1069" fmla="*/ 640633 h 1608850"/>
                <a:gd name="connsiteX1070" fmla="*/ 6913479 w 12192000"/>
                <a:gd name="connsiteY1070" fmla="*/ 575779 h 1608850"/>
                <a:gd name="connsiteX1071" fmla="*/ 6914493 w 12192000"/>
                <a:gd name="connsiteY1071" fmla="*/ 575779 h 1608850"/>
                <a:gd name="connsiteX1072" fmla="*/ 6921586 w 12192000"/>
                <a:gd name="connsiteY1072" fmla="*/ 575779 h 1608850"/>
                <a:gd name="connsiteX1073" fmla="*/ 6933746 w 12192000"/>
                <a:gd name="connsiteY1073" fmla="*/ 532544 h 1608850"/>
                <a:gd name="connsiteX1074" fmla="*/ 6935013 w 12192000"/>
                <a:gd name="connsiteY1074" fmla="*/ 532544 h 1608850"/>
                <a:gd name="connsiteX1075" fmla="*/ 6943880 w 12192000"/>
                <a:gd name="connsiteY1075" fmla="*/ 532544 h 1608850"/>
                <a:gd name="connsiteX1076" fmla="*/ 6954013 w 12192000"/>
                <a:gd name="connsiteY1076" fmla="*/ 575779 h 1608850"/>
                <a:gd name="connsiteX1077" fmla="*/ 6955026 w 12192000"/>
                <a:gd name="connsiteY1077" fmla="*/ 575779 h 1608850"/>
                <a:gd name="connsiteX1078" fmla="*/ 6962120 w 12192000"/>
                <a:gd name="connsiteY1078" fmla="*/ 575779 h 1608850"/>
                <a:gd name="connsiteX1079" fmla="*/ 6962120 w 12192000"/>
                <a:gd name="connsiteY1079" fmla="*/ 614691 h 1608850"/>
                <a:gd name="connsiteX1080" fmla="*/ 6963893 w 12192000"/>
                <a:gd name="connsiteY1080" fmla="*/ 614691 h 1608850"/>
                <a:gd name="connsiteX1081" fmla="*/ 6976307 w 12192000"/>
                <a:gd name="connsiteY1081" fmla="*/ 614691 h 1608850"/>
                <a:gd name="connsiteX1082" fmla="*/ 6976307 w 12192000"/>
                <a:gd name="connsiteY1082" fmla="*/ 616853 h 1608850"/>
                <a:gd name="connsiteX1083" fmla="*/ 6976307 w 12192000"/>
                <a:gd name="connsiteY1083" fmla="*/ 631985 h 1608850"/>
                <a:gd name="connsiteX1084" fmla="*/ 6980360 w 12192000"/>
                <a:gd name="connsiteY1084" fmla="*/ 629824 h 1608850"/>
                <a:gd name="connsiteX1085" fmla="*/ 6980360 w 12192000"/>
                <a:gd name="connsiteY1085" fmla="*/ 614691 h 1608850"/>
                <a:gd name="connsiteX1086" fmla="*/ 6981880 w 12192000"/>
                <a:gd name="connsiteY1086" fmla="*/ 614691 h 1608850"/>
                <a:gd name="connsiteX1087" fmla="*/ 6992520 w 12192000"/>
                <a:gd name="connsiteY1087" fmla="*/ 614691 h 1608850"/>
                <a:gd name="connsiteX1088" fmla="*/ 6992520 w 12192000"/>
                <a:gd name="connsiteY1088" fmla="*/ 616312 h 1608850"/>
                <a:gd name="connsiteX1089" fmla="*/ 6992520 w 12192000"/>
                <a:gd name="connsiteY1089" fmla="*/ 627662 h 1608850"/>
                <a:gd name="connsiteX1090" fmla="*/ 7022921 w 12192000"/>
                <a:gd name="connsiteY1090" fmla="*/ 627662 h 1608850"/>
                <a:gd name="connsiteX1091" fmla="*/ 7022921 w 12192000"/>
                <a:gd name="connsiteY1091" fmla="*/ 590912 h 1608850"/>
                <a:gd name="connsiteX1092" fmla="*/ 7024187 w 12192000"/>
                <a:gd name="connsiteY1092" fmla="*/ 590912 h 1608850"/>
                <a:gd name="connsiteX1093" fmla="*/ 7033054 w 12192000"/>
                <a:gd name="connsiteY1093" fmla="*/ 590912 h 1608850"/>
                <a:gd name="connsiteX1094" fmla="*/ 7033054 w 12192000"/>
                <a:gd name="connsiteY1094" fmla="*/ 612529 h 1608850"/>
                <a:gd name="connsiteX1095" fmla="*/ 7035081 w 12192000"/>
                <a:gd name="connsiteY1095" fmla="*/ 580103 h 1608850"/>
                <a:gd name="connsiteX1096" fmla="*/ 7057374 w 12192000"/>
                <a:gd name="connsiteY1096" fmla="*/ 580103 h 1608850"/>
                <a:gd name="connsiteX1097" fmla="*/ 7057374 w 12192000"/>
                <a:gd name="connsiteY1097" fmla="*/ 578481 h 1608850"/>
                <a:gd name="connsiteX1098" fmla="*/ 7057374 w 12192000"/>
                <a:gd name="connsiteY1098" fmla="*/ 567132 h 1608850"/>
                <a:gd name="connsiteX1099" fmla="*/ 7058134 w 12192000"/>
                <a:gd name="connsiteY1099" fmla="*/ 567132 h 1608850"/>
                <a:gd name="connsiteX1100" fmla="*/ 7063454 w 12192000"/>
                <a:gd name="connsiteY1100" fmla="*/ 567132 h 1608850"/>
                <a:gd name="connsiteX1101" fmla="*/ 7063454 w 12192000"/>
                <a:gd name="connsiteY1101" fmla="*/ 565241 h 1608850"/>
                <a:gd name="connsiteX1102" fmla="*/ 7063454 w 12192000"/>
                <a:gd name="connsiteY1102" fmla="*/ 552000 h 1608850"/>
                <a:gd name="connsiteX1103" fmla="*/ 7067508 w 12192000"/>
                <a:gd name="connsiteY1103" fmla="*/ 558485 h 1608850"/>
                <a:gd name="connsiteX1104" fmla="*/ 7069788 w 12192000"/>
                <a:gd name="connsiteY1104" fmla="*/ 558485 h 1608850"/>
                <a:gd name="connsiteX1105" fmla="*/ 7085748 w 12192000"/>
                <a:gd name="connsiteY1105" fmla="*/ 558485 h 1608850"/>
                <a:gd name="connsiteX1106" fmla="*/ 7085748 w 12192000"/>
                <a:gd name="connsiteY1106" fmla="*/ 557674 h 1608850"/>
                <a:gd name="connsiteX1107" fmla="*/ 7085748 w 12192000"/>
                <a:gd name="connsiteY1107" fmla="*/ 552000 h 1608850"/>
                <a:gd name="connsiteX1108" fmla="*/ 7086508 w 12192000"/>
                <a:gd name="connsiteY1108" fmla="*/ 552000 h 1608850"/>
                <a:gd name="connsiteX1109" fmla="*/ 7091828 w 12192000"/>
                <a:gd name="connsiteY1109" fmla="*/ 552000 h 1608850"/>
                <a:gd name="connsiteX1110" fmla="*/ 7091828 w 12192000"/>
                <a:gd name="connsiteY1110" fmla="*/ 553351 h 1608850"/>
                <a:gd name="connsiteX1111" fmla="*/ 7091828 w 12192000"/>
                <a:gd name="connsiteY1111" fmla="*/ 562809 h 1608850"/>
                <a:gd name="connsiteX1112" fmla="*/ 7130335 w 12192000"/>
                <a:gd name="connsiteY1112" fmla="*/ 562809 h 1608850"/>
                <a:gd name="connsiteX1113" fmla="*/ 7130335 w 12192000"/>
                <a:gd name="connsiteY1113" fmla="*/ 701162 h 1608850"/>
                <a:gd name="connsiteX1114" fmla="*/ 7131855 w 12192000"/>
                <a:gd name="connsiteY1114" fmla="*/ 701162 h 1608850"/>
                <a:gd name="connsiteX1115" fmla="*/ 7142495 w 12192000"/>
                <a:gd name="connsiteY1115" fmla="*/ 701162 h 1608850"/>
                <a:gd name="connsiteX1116" fmla="*/ 7142495 w 12192000"/>
                <a:gd name="connsiteY1116" fmla="*/ 688192 h 1608850"/>
                <a:gd name="connsiteX1117" fmla="*/ 7146549 w 12192000"/>
                <a:gd name="connsiteY1117" fmla="*/ 688192 h 1608850"/>
                <a:gd name="connsiteX1118" fmla="*/ 7146549 w 12192000"/>
                <a:gd name="connsiteY1118" fmla="*/ 701162 h 1608850"/>
                <a:gd name="connsiteX1119" fmla="*/ 7176949 w 12192000"/>
                <a:gd name="connsiteY1119" fmla="*/ 701162 h 1608850"/>
                <a:gd name="connsiteX1120" fmla="*/ 7176949 w 12192000"/>
                <a:gd name="connsiteY1120" fmla="*/ 670897 h 1608850"/>
                <a:gd name="connsiteX1121" fmla="*/ 7189109 w 12192000"/>
                <a:gd name="connsiteY1121" fmla="*/ 670897 h 1608850"/>
                <a:gd name="connsiteX1122" fmla="*/ 7201269 w 12192000"/>
                <a:gd name="connsiteY1122" fmla="*/ 668736 h 1608850"/>
                <a:gd name="connsiteX1123" fmla="*/ 7205323 w 12192000"/>
                <a:gd name="connsiteY1123" fmla="*/ 670897 h 1608850"/>
                <a:gd name="connsiteX1124" fmla="*/ 7215456 w 12192000"/>
                <a:gd name="connsiteY1124" fmla="*/ 670897 h 1608850"/>
                <a:gd name="connsiteX1125" fmla="*/ 7215456 w 12192000"/>
                <a:gd name="connsiteY1125" fmla="*/ 701162 h 1608850"/>
                <a:gd name="connsiteX1126" fmla="*/ 7223563 w 12192000"/>
                <a:gd name="connsiteY1126" fmla="*/ 701162 h 1608850"/>
                <a:gd name="connsiteX1127" fmla="*/ 7223563 w 12192000"/>
                <a:gd name="connsiteY1127" fmla="*/ 718457 h 1608850"/>
                <a:gd name="connsiteX1128" fmla="*/ 7232899 w 12192000"/>
                <a:gd name="connsiteY1128" fmla="*/ 719362 h 1608850"/>
                <a:gd name="connsiteX1129" fmla="*/ 7245857 w 12192000"/>
                <a:gd name="connsiteY1129" fmla="*/ 719362 h 1608850"/>
                <a:gd name="connsiteX1130" fmla="*/ 7245857 w 12192000"/>
                <a:gd name="connsiteY1130" fmla="*/ 703324 h 1608850"/>
                <a:gd name="connsiteX1131" fmla="*/ 7313813 w 12192000"/>
                <a:gd name="connsiteY1131" fmla="*/ 703324 h 1608850"/>
                <a:gd name="connsiteX1132" fmla="*/ 7313813 w 12192000"/>
                <a:gd name="connsiteY1132" fmla="*/ 618071 h 1608850"/>
                <a:gd name="connsiteX1133" fmla="*/ 7385821 w 12192000"/>
                <a:gd name="connsiteY1133" fmla="*/ 618071 h 1608850"/>
                <a:gd name="connsiteX1134" fmla="*/ 7385821 w 12192000"/>
                <a:gd name="connsiteY1134" fmla="*/ 696839 h 1608850"/>
                <a:gd name="connsiteX1135" fmla="*/ 7387725 w 12192000"/>
                <a:gd name="connsiteY1135" fmla="*/ 696839 h 1608850"/>
                <a:gd name="connsiteX1136" fmla="*/ 7388967 w 12192000"/>
                <a:gd name="connsiteY1136" fmla="*/ 719362 h 1608850"/>
                <a:gd name="connsiteX1137" fmla="*/ 7398643 w 12192000"/>
                <a:gd name="connsiteY1137" fmla="*/ 719362 h 1608850"/>
                <a:gd name="connsiteX1138" fmla="*/ 7399885 w 12192000"/>
                <a:gd name="connsiteY1138" fmla="*/ 696839 h 1608850"/>
                <a:gd name="connsiteX1139" fmla="*/ 7405965 w 12192000"/>
                <a:gd name="connsiteY1139" fmla="*/ 696839 h 1608850"/>
                <a:gd name="connsiteX1140" fmla="*/ 7407207 w 12192000"/>
                <a:gd name="connsiteY1140" fmla="*/ 719362 h 1608850"/>
                <a:gd name="connsiteX1141" fmla="*/ 7457829 w 12192000"/>
                <a:gd name="connsiteY1141" fmla="*/ 719362 h 1608850"/>
                <a:gd name="connsiteX1142" fmla="*/ 7457829 w 12192000"/>
                <a:gd name="connsiteY1142" fmla="*/ 556334 h 1608850"/>
                <a:gd name="connsiteX1143" fmla="*/ 7655156 w 12192000"/>
                <a:gd name="connsiteY1143" fmla="*/ 556334 h 1608850"/>
                <a:gd name="connsiteX1144" fmla="*/ 7655156 w 12192000"/>
                <a:gd name="connsiteY1144" fmla="*/ 719362 h 1608850"/>
                <a:gd name="connsiteX1145" fmla="*/ 7673853 w 12192000"/>
                <a:gd name="connsiteY1145" fmla="*/ 719362 h 1608850"/>
                <a:gd name="connsiteX1146" fmla="*/ 7673853 w 12192000"/>
                <a:gd name="connsiteY1146" fmla="*/ 636669 h 1608850"/>
                <a:gd name="connsiteX1147" fmla="*/ 7768973 w 12192000"/>
                <a:gd name="connsiteY1147" fmla="*/ 636669 h 1608850"/>
                <a:gd name="connsiteX1148" fmla="*/ 7773382 w 12192000"/>
                <a:gd name="connsiteY1148" fmla="*/ 519115 h 1608850"/>
                <a:gd name="connsiteX1149" fmla="*/ 7819759 w 12192000"/>
                <a:gd name="connsiteY1149" fmla="*/ 519115 h 1608850"/>
                <a:gd name="connsiteX1150" fmla="*/ 7821437 w 12192000"/>
                <a:gd name="connsiteY1150" fmla="*/ 571456 h 1608850"/>
                <a:gd name="connsiteX1151" fmla="*/ 7886292 w 12192000"/>
                <a:gd name="connsiteY1151" fmla="*/ 571456 h 1608850"/>
                <a:gd name="connsiteX1152" fmla="*/ 7886292 w 12192000"/>
                <a:gd name="connsiteY1152" fmla="*/ 647118 h 1608850"/>
                <a:gd name="connsiteX1153" fmla="*/ 7894398 w 12192000"/>
                <a:gd name="connsiteY1153" fmla="*/ 647118 h 1608850"/>
                <a:gd name="connsiteX1154" fmla="*/ 7896425 w 12192000"/>
                <a:gd name="connsiteY1154" fmla="*/ 640633 h 1608850"/>
                <a:gd name="connsiteX1155" fmla="*/ 7902505 w 12192000"/>
                <a:gd name="connsiteY1155" fmla="*/ 640633 h 1608850"/>
                <a:gd name="connsiteX1156" fmla="*/ 7904533 w 12192000"/>
                <a:gd name="connsiteY1156" fmla="*/ 649280 h 1608850"/>
                <a:gd name="connsiteX1157" fmla="*/ 7916693 w 12192000"/>
                <a:gd name="connsiteY1157" fmla="*/ 649280 h 1608850"/>
                <a:gd name="connsiteX1158" fmla="*/ 7916693 w 12192000"/>
                <a:gd name="connsiteY1158" fmla="*/ 642794 h 1608850"/>
                <a:gd name="connsiteX1159" fmla="*/ 7938985 w 12192000"/>
                <a:gd name="connsiteY1159" fmla="*/ 642794 h 1608850"/>
                <a:gd name="connsiteX1160" fmla="*/ 7938985 w 12192000"/>
                <a:gd name="connsiteY1160" fmla="*/ 649280 h 1608850"/>
                <a:gd name="connsiteX1161" fmla="*/ 7959253 w 12192000"/>
                <a:gd name="connsiteY1161" fmla="*/ 649280 h 1608850"/>
                <a:gd name="connsiteX1162" fmla="*/ 7959253 w 12192000"/>
                <a:gd name="connsiteY1162" fmla="*/ 694677 h 1608850"/>
                <a:gd name="connsiteX1163" fmla="*/ 7973440 w 12192000"/>
                <a:gd name="connsiteY1163" fmla="*/ 694677 h 1608850"/>
                <a:gd name="connsiteX1164" fmla="*/ 7973440 w 12192000"/>
                <a:gd name="connsiteY1164" fmla="*/ 681706 h 1608850"/>
                <a:gd name="connsiteX1165" fmla="*/ 7989653 w 12192000"/>
                <a:gd name="connsiteY1165" fmla="*/ 681706 h 1608850"/>
                <a:gd name="connsiteX1166" fmla="*/ 7989653 w 12192000"/>
                <a:gd name="connsiteY1166" fmla="*/ 502279 h 1608850"/>
                <a:gd name="connsiteX1167" fmla="*/ 7995733 w 12192000"/>
                <a:gd name="connsiteY1167" fmla="*/ 495793 h 1608850"/>
                <a:gd name="connsiteX1168" fmla="*/ 8068694 w 12192000"/>
                <a:gd name="connsiteY1168" fmla="*/ 495793 h 1608850"/>
                <a:gd name="connsiteX1169" fmla="*/ 8068694 w 12192000"/>
                <a:gd name="connsiteY1169" fmla="*/ 504441 h 1608850"/>
                <a:gd name="connsiteX1170" fmla="*/ 8078828 w 12192000"/>
                <a:gd name="connsiteY1170" fmla="*/ 504441 h 1608850"/>
                <a:gd name="connsiteX1171" fmla="*/ 8078828 w 12192000"/>
                <a:gd name="connsiteY1171" fmla="*/ 619015 h 1608850"/>
                <a:gd name="connsiteX1172" fmla="*/ 8101121 w 12192000"/>
                <a:gd name="connsiteY1172" fmla="*/ 619015 h 1608850"/>
                <a:gd name="connsiteX1173" fmla="*/ 8101121 w 12192000"/>
                <a:gd name="connsiteY1173" fmla="*/ 552000 h 1608850"/>
                <a:gd name="connsiteX1174" fmla="*/ 8127469 w 12192000"/>
                <a:gd name="connsiteY1174" fmla="*/ 552000 h 1608850"/>
                <a:gd name="connsiteX1175" fmla="*/ 8131521 w 12192000"/>
                <a:gd name="connsiteY1175" fmla="*/ 547676 h 1608850"/>
                <a:gd name="connsiteX1176" fmla="*/ 8139629 w 12192000"/>
                <a:gd name="connsiteY1176" fmla="*/ 547676 h 1608850"/>
                <a:gd name="connsiteX1177" fmla="*/ 8143681 w 12192000"/>
                <a:gd name="connsiteY1177" fmla="*/ 552000 h 1608850"/>
                <a:gd name="connsiteX1178" fmla="*/ 8165976 w 12192000"/>
                <a:gd name="connsiteY1178" fmla="*/ 552000 h 1608850"/>
                <a:gd name="connsiteX1179" fmla="*/ 8165976 w 12192000"/>
                <a:gd name="connsiteY1179" fmla="*/ 435264 h 1608850"/>
                <a:gd name="connsiteX1180" fmla="*/ 8222722 w 12192000"/>
                <a:gd name="connsiteY1180" fmla="*/ 424455 h 1608850"/>
                <a:gd name="connsiteX1181" fmla="*/ 8222722 w 12192000"/>
                <a:gd name="connsiteY1181" fmla="*/ 425536 h 1608850"/>
                <a:gd name="connsiteX1182" fmla="*/ 8222722 w 12192000"/>
                <a:gd name="connsiteY1182" fmla="*/ 433102 h 1608850"/>
                <a:gd name="connsiteX1183" fmla="*/ 8249069 w 12192000"/>
                <a:gd name="connsiteY1183" fmla="*/ 433102 h 1608850"/>
                <a:gd name="connsiteX1184" fmla="*/ 8249069 w 12192000"/>
                <a:gd name="connsiteY1184" fmla="*/ 688192 h 1608850"/>
                <a:gd name="connsiteX1185" fmla="*/ 8271364 w 12192000"/>
                <a:gd name="connsiteY1185" fmla="*/ 688192 h 1608850"/>
                <a:gd name="connsiteX1186" fmla="*/ 8271364 w 12192000"/>
                <a:gd name="connsiteY1186" fmla="*/ 683868 h 1608850"/>
                <a:gd name="connsiteX1187" fmla="*/ 8283524 w 12192000"/>
                <a:gd name="connsiteY1187" fmla="*/ 683868 h 1608850"/>
                <a:gd name="connsiteX1188" fmla="*/ 8283524 w 12192000"/>
                <a:gd name="connsiteY1188" fmla="*/ 688192 h 1608850"/>
                <a:gd name="connsiteX1189" fmla="*/ 8307844 w 12192000"/>
                <a:gd name="connsiteY1189" fmla="*/ 688192 h 1608850"/>
                <a:gd name="connsiteX1190" fmla="*/ 8307844 w 12192000"/>
                <a:gd name="connsiteY1190" fmla="*/ 675221 h 1608850"/>
                <a:gd name="connsiteX1191" fmla="*/ 8336217 w 12192000"/>
                <a:gd name="connsiteY1191" fmla="*/ 675221 h 1608850"/>
                <a:gd name="connsiteX1192" fmla="*/ 8348377 w 12192000"/>
                <a:gd name="connsiteY1192" fmla="*/ 670897 h 1608850"/>
                <a:gd name="connsiteX1193" fmla="*/ 8368645 w 12192000"/>
                <a:gd name="connsiteY1193" fmla="*/ 675221 h 1608850"/>
                <a:gd name="connsiteX1194" fmla="*/ 8368645 w 12192000"/>
                <a:gd name="connsiteY1194" fmla="*/ 657927 h 1608850"/>
                <a:gd name="connsiteX1195" fmla="*/ 8376752 w 12192000"/>
                <a:gd name="connsiteY1195" fmla="*/ 657927 h 1608850"/>
                <a:gd name="connsiteX1196" fmla="*/ 8376752 w 12192000"/>
                <a:gd name="connsiteY1196" fmla="*/ 644956 h 1608850"/>
                <a:gd name="connsiteX1197" fmla="*/ 8433498 w 12192000"/>
                <a:gd name="connsiteY1197" fmla="*/ 644956 h 1608850"/>
                <a:gd name="connsiteX1198" fmla="*/ 8433498 w 12192000"/>
                <a:gd name="connsiteY1198" fmla="*/ 614691 h 1608850"/>
                <a:gd name="connsiteX1199" fmla="*/ 8451738 w 12192000"/>
                <a:gd name="connsiteY1199" fmla="*/ 614691 h 1608850"/>
                <a:gd name="connsiteX1200" fmla="*/ 8451738 w 12192000"/>
                <a:gd name="connsiteY1200" fmla="*/ 608206 h 1608850"/>
                <a:gd name="connsiteX1201" fmla="*/ 8463898 w 12192000"/>
                <a:gd name="connsiteY1201" fmla="*/ 608206 h 1608850"/>
                <a:gd name="connsiteX1202" fmla="*/ 8463898 w 12192000"/>
                <a:gd name="connsiteY1202" fmla="*/ 614691 h 1608850"/>
                <a:gd name="connsiteX1203" fmla="*/ 8480112 w 12192000"/>
                <a:gd name="connsiteY1203" fmla="*/ 614691 h 1608850"/>
                <a:gd name="connsiteX1204" fmla="*/ 8480112 w 12192000"/>
                <a:gd name="connsiteY1204" fmla="*/ 664412 h 1608850"/>
                <a:gd name="connsiteX1205" fmla="*/ 8512540 w 12192000"/>
                <a:gd name="connsiteY1205" fmla="*/ 664412 h 1608850"/>
                <a:gd name="connsiteX1206" fmla="*/ 8512540 w 12192000"/>
                <a:gd name="connsiteY1206" fmla="*/ 638471 h 1608850"/>
                <a:gd name="connsiteX1207" fmla="*/ 8551046 w 12192000"/>
                <a:gd name="connsiteY1207" fmla="*/ 638471 h 1608850"/>
                <a:gd name="connsiteX1208" fmla="*/ 8551046 w 12192000"/>
                <a:gd name="connsiteY1208" fmla="*/ 608206 h 1608850"/>
                <a:gd name="connsiteX1209" fmla="*/ 8599688 w 12192000"/>
                <a:gd name="connsiteY1209" fmla="*/ 608206 h 1608850"/>
                <a:gd name="connsiteX1210" fmla="*/ 8599688 w 12192000"/>
                <a:gd name="connsiteY1210" fmla="*/ 719362 h 1608850"/>
                <a:gd name="connsiteX1211" fmla="*/ 8599688 w 12192000"/>
                <a:gd name="connsiteY1211" fmla="*/ 733141 h 1608850"/>
                <a:gd name="connsiteX1212" fmla="*/ 8665562 w 12192000"/>
                <a:gd name="connsiteY1212" fmla="*/ 733141 h 1608850"/>
                <a:gd name="connsiteX1213" fmla="*/ 8665562 w 12192000"/>
                <a:gd name="connsiteY1213" fmla="*/ 838913 h 1608850"/>
                <a:gd name="connsiteX1214" fmla="*/ 8665562 w 12192000"/>
                <a:gd name="connsiteY1214" fmla="*/ 862160 h 1608850"/>
                <a:gd name="connsiteX1215" fmla="*/ 8680522 w 12192000"/>
                <a:gd name="connsiteY1215" fmla="*/ 862160 h 1608850"/>
                <a:gd name="connsiteX1216" fmla="*/ 8680522 w 12192000"/>
                <a:gd name="connsiteY1216" fmla="*/ 860998 h 1608850"/>
                <a:gd name="connsiteX1217" fmla="*/ 8680522 w 12192000"/>
                <a:gd name="connsiteY1217" fmla="*/ 852862 h 1608850"/>
                <a:gd name="connsiteX1218" fmla="*/ 8725102 w 12192000"/>
                <a:gd name="connsiteY1218" fmla="*/ 852862 h 1608850"/>
                <a:gd name="connsiteX1219" fmla="*/ 8725102 w 12192000"/>
                <a:gd name="connsiteY1219" fmla="*/ 855477 h 1608850"/>
                <a:gd name="connsiteX1220" fmla="*/ 8725102 w 12192000"/>
                <a:gd name="connsiteY1220" fmla="*/ 861131 h 1608850"/>
                <a:gd name="connsiteX1221" fmla="*/ 8733569 w 12192000"/>
                <a:gd name="connsiteY1221" fmla="*/ 852574 h 1608850"/>
                <a:gd name="connsiteX1222" fmla="*/ 8729111 w 12192000"/>
                <a:gd name="connsiteY1222" fmla="*/ 850249 h 1608850"/>
                <a:gd name="connsiteX1223" fmla="*/ 8729111 w 12192000"/>
                <a:gd name="connsiteY1223" fmla="*/ 843275 h 1608850"/>
                <a:gd name="connsiteX1224" fmla="*/ 8735797 w 12192000"/>
                <a:gd name="connsiteY1224" fmla="*/ 840950 h 1608850"/>
                <a:gd name="connsiteX1225" fmla="*/ 8735797 w 12192000"/>
                <a:gd name="connsiteY1225" fmla="*/ 831652 h 1608850"/>
                <a:gd name="connsiteX1226" fmla="*/ 8740256 w 12192000"/>
                <a:gd name="connsiteY1226" fmla="*/ 831652 h 1608850"/>
                <a:gd name="connsiteX1227" fmla="*/ 8740256 w 12192000"/>
                <a:gd name="connsiteY1227" fmla="*/ 810730 h 1608850"/>
                <a:gd name="connsiteX1228" fmla="*/ 8735797 w 12192000"/>
                <a:gd name="connsiteY1228" fmla="*/ 810730 h 1608850"/>
                <a:gd name="connsiteX1229" fmla="*/ 8735797 w 12192000"/>
                <a:gd name="connsiteY1229" fmla="*/ 806081 h 1608850"/>
                <a:gd name="connsiteX1230" fmla="*/ 8740256 w 12192000"/>
                <a:gd name="connsiteY1230" fmla="*/ 803756 h 1608850"/>
                <a:gd name="connsiteX1231" fmla="*/ 8751401 w 12192000"/>
                <a:gd name="connsiteY1231" fmla="*/ 787483 h 1608850"/>
                <a:gd name="connsiteX1232" fmla="*/ 8753629 w 12192000"/>
                <a:gd name="connsiteY1232" fmla="*/ 778185 h 1608850"/>
                <a:gd name="connsiteX1233" fmla="*/ 8753629 w 12192000"/>
                <a:gd name="connsiteY1233" fmla="*/ 752614 h 1608850"/>
                <a:gd name="connsiteX1234" fmla="*/ 8753909 w 12192000"/>
                <a:gd name="connsiteY1234" fmla="*/ 751742 h 1608850"/>
                <a:gd name="connsiteX1235" fmla="*/ 8755767 w 12192000"/>
                <a:gd name="connsiteY1235" fmla="*/ 745928 h 1608850"/>
                <a:gd name="connsiteX1236" fmla="*/ 8754080 w 12192000"/>
                <a:gd name="connsiteY1236" fmla="*/ 745928 h 1608850"/>
                <a:gd name="connsiteX1237" fmla="*/ 8754080 w 12192000"/>
                <a:gd name="connsiteY1237" fmla="*/ 744766 h 1608850"/>
                <a:gd name="connsiteX1238" fmla="*/ 8754080 w 12192000"/>
                <a:gd name="connsiteY1238" fmla="*/ 736629 h 1608850"/>
                <a:gd name="connsiteX1239" fmla="*/ 8755194 w 12192000"/>
                <a:gd name="connsiteY1239" fmla="*/ 736629 h 1608850"/>
                <a:gd name="connsiteX1240" fmla="*/ 8762996 w 12192000"/>
                <a:gd name="connsiteY1240" fmla="*/ 736629 h 1608850"/>
                <a:gd name="connsiteX1241" fmla="*/ 8762996 w 12192000"/>
                <a:gd name="connsiteY1241" fmla="*/ 735467 h 1608850"/>
                <a:gd name="connsiteX1242" fmla="*/ 8762996 w 12192000"/>
                <a:gd name="connsiteY1242" fmla="*/ 727331 h 1608850"/>
                <a:gd name="connsiteX1243" fmla="*/ 8761881 w 12192000"/>
                <a:gd name="connsiteY1243" fmla="*/ 727331 h 1608850"/>
                <a:gd name="connsiteX1244" fmla="*/ 8754080 w 12192000"/>
                <a:gd name="connsiteY1244" fmla="*/ 727331 h 1608850"/>
                <a:gd name="connsiteX1245" fmla="*/ 8754080 w 12192000"/>
                <a:gd name="connsiteY1245" fmla="*/ 726168 h 1608850"/>
                <a:gd name="connsiteX1246" fmla="*/ 8754080 w 12192000"/>
                <a:gd name="connsiteY1246" fmla="*/ 718032 h 1608850"/>
                <a:gd name="connsiteX1247" fmla="*/ 8755194 w 12192000"/>
                <a:gd name="connsiteY1247" fmla="*/ 718032 h 1608850"/>
                <a:gd name="connsiteX1248" fmla="*/ 8762996 w 12192000"/>
                <a:gd name="connsiteY1248" fmla="*/ 718032 h 1608850"/>
                <a:gd name="connsiteX1249" fmla="*/ 8762996 w 12192000"/>
                <a:gd name="connsiteY1249" fmla="*/ 717160 h 1608850"/>
                <a:gd name="connsiteX1250" fmla="*/ 8762996 w 12192000"/>
                <a:gd name="connsiteY1250" fmla="*/ 711058 h 1608850"/>
                <a:gd name="connsiteX1251" fmla="*/ 8761881 w 12192000"/>
                <a:gd name="connsiteY1251" fmla="*/ 711058 h 1608850"/>
                <a:gd name="connsiteX1252" fmla="*/ 8754080 w 12192000"/>
                <a:gd name="connsiteY1252" fmla="*/ 711058 h 1608850"/>
                <a:gd name="connsiteX1253" fmla="*/ 8754080 w 12192000"/>
                <a:gd name="connsiteY1253" fmla="*/ 709896 h 1608850"/>
                <a:gd name="connsiteX1254" fmla="*/ 8754080 w 12192000"/>
                <a:gd name="connsiteY1254" fmla="*/ 701759 h 1608850"/>
                <a:gd name="connsiteX1255" fmla="*/ 8755194 w 12192000"/>
                <a:gd name="connsiteY1255" fmla="*/ 701759 h 1608850"/>
                <a:gd name="connsiteX1256" fmla="*/ 8762996 w 12192000"/>
                <a:gd name="connsiteY1256" fmla="*/ 701759 h 1608850"/>
                <a:gd name="connsiteX1257" fmla="*/ 8761881 w 12192000"/>
                <a:gd name="connsiteY1257" fmla="*/ 700016 h 1608850"/>
                <a:gd name="connsiteX1258" fmla="*/ 8754080 w 12192000"/>
                <a:gd name="connsiteY1258" fmla="*/ 687812 h 1608850"/>
                <a:gd name="connsiteX1259" fmla="*/ 8754080 w 12192000"/>
                <a:gd name="connsiteY1259" fmla="*/ 650617 h 1608850"/>
                <a:gd name="connsiteX1260" fmla="*/ 8903424 w 12192000"/>
                <a:gd name="connsiteY1260" fmla="*/ 650617 h 1608850"/>
                <a:gd name="connsiteX1261" fmla="*/ 8905096 w 12192000"/>
                <a:gd name="connsiteY1261" fmla="*/ 653232 h 1608850"/>
                <a:gd name="connsiteX1262" fmla="*/ 8908543 w 12192000"/>
                <a:gd name="connsiteY1262" fmla="*/ 658626 h 1608850"/>
                <a:gd name="connsiteX1263" fmla="*/ 8908543 w 12192000"/>
                <a:gd name="connsiteY1263" fmla="*/ 647687 h 1608850"/>
                <a:gd name="connsiteX1264" fmla="*/ 8908543 w 12192000"/>
                <a:gd name="connsiteY1264" fmla="*/ 607460 h 1608850"/>
                <a:gd name="connsiteX1265" fmla="*/ 8910570 w 12192000"/>
                <a:gd name="connsiteY1265" fmla="*/ 607460 h 1608850"/>
                <a:gd name="connsiteX1266" fmla="*/ 8924757 w 12192000"/>
                <a:gd name="connsiteY1266" fmla="*/ 607460 h 1608850"/>
                <a:gd name="connsiteX1267" fmla="*/ 8924757 w 12192000"/>
                <a:gd name="connsiteY1267" fmla="*/ 515723 h 1608850"/>
                <a:gd name="connsiteX1268" fmla="*/ 8924757 w 12192000"/>
                <a:gd name="connsiteY1268" fmla="*/ 490724 h 1608850"/>
                <a:gd name="connsiteX1269" fmla="*/ 9078786 w 12192000"/>
                <a:gd name="connsiteY1269" fmla="*/ 490724 h 1608850"/>
                <a:gd name="connsiteX1270" fmla="*/ 9078786 w 12192000"/>
                <a:gd name="connsiteY1270" fmla="*/ 506306 h 1608850"/>
                <a:gd name="connsiteX1271" fmla="*/ 9078786 w 12192000"/>
                <a:gd name="connsiteY1271" fmla="*/ 611783 h 1608850"/>
                <a:gd name="connsiteX1272" fmla="*/ 9080306 w 12192000"/>
                <a:gd name="connsiteY1272" fmla="*/ 611513 h 1608850"/>
                <a:gd name="connsiteX1273" fmla="*/ 9090946 w 12192000"/>
                <a:gd name="connsiteY1273" fmla="*/ 609622 h 1608850"/>
                <a:gd name="connsiteX1274" fmla="*/ 9088919 w 12192000"/>
                <a:gd name="connsiteY1274" fmla="*/ 698254 h 1608850"/>
                <a:gd name="connsiteX1275" fmla="*/ 9090439 w 12192000"/>
                <a:gd name="connsiteY1275" fmla="*/ 698525 h 1608850"/>
                <a:gd name="connsiteX1276" fmla="*/ 9101079 w 12192000"/>
                <a:gd name="connsiteY1276" fmla="*/ 700416 h 1608850"/>
                <a:gd name="connsiteX1277" fmla="*/ 9101332 w 12192000"/>
                <a:gd name="connsiteY1277" fmla="*/ 701227 h 1608850"/>
                <a:gd name="connsiteX1278" fmla="*/ 9103106 w 12192000"/>
                <a:gd name="connsiteY1278" fmla="*/ 706902 h 1608850"/>
                <a:gd name="connsiteX1279" fmla="*/ 9103866 w 12192000"/>
                <a:gd name="connsiteY1279" fmla="*/ 704470 h 1608850"/>
                <a:gd name="connsiteX1280" fmla="*/ 9109186 w 12192000"/>
                <a:gd name="connsiteY1280" fmla="*/ 687446 h 1608850"/>
                <a:gd name="connsiteX1281" fmla="*/ 9110959 w 12192000"/>
                <a:gd name="connsiteY1281" fmla="*/ 687446 h 1608850"/>
                <a:gd name="connsiteX1282" fmla="*/ 9123373 w 12192000"/>
                <a:gd name="connsiteY1282" fmla="*/ 687446 h 1608850"/>
                <a:gd name="connsiteX1283" fmla="*/ 9123373 w 12192000"/>
                <a:gd name="connsiteY1283" fmla="*/ 719872 h 1608850"/>
                <a:gd name="connsiteX1284" fmla="*/ 9124386 w 12192000"/>
                <a:gd name="connsiteY1284" fmla="*/ 720413 h 1608850"/>
                <a:gd name="connsiteX1285" fmla="*/ 9131480 w 12192000"/>
                <a:gd name="connsiteY1285" fmla="*/ 724196 h 1608850"/>
                <a:gd name="connsiteX1286" fmla="*/ 9131480 w 12192000"/>
                <a:gd name="connsiteY1286" fmla="*/ 725547 h 1608850"/>
                <a:gd name="connsiteX1287" fmla="*/ 9131480 w 12192000"/>
                <a:gd name="connsiteY1287" fmla="*/ 735005 h 1608850"/>
                <a:gd name="connsiteX1288" fmla="*/ 9176067 w 12192000"/>
                <a:gd name="connsiteY1288" fmla="*/ 735005 h 1608850"/>
                <a:gd name="connsiteX1289" fmla="*/ 9176067 w 12192000"/>
                <a:gd name="connsiteY1289" fmla="*/ 736086 h 1608850"/>
                <a:gd name="connsiteX1290" fmla="*/ 9176067 w 12192000"/>
                <a:gd name="connsiteY1290" fmla="*/ 743652 h 1608850"/>
                <a:gd name="connsiteX1291" fmla="*/ 9178093 w 12192000"/>
                <a:gd name="connsiteY1291" fmla="*/ 743652 h 1608850"/>
                <a:gd name="connsiteX1292" fmla="*/ 9192280 w 12192000"/>
                <a:gd name="connsiteY1292" fmla="*/ 743652 h 1608850"/>
                <a:gd name="connsiteX1293" fmla="*/ 9192280 w 12192000"/>
                <a:gd name="connsiteY1293" fmla="*/ 713387 h 1608850"/>
                <a:gd name="connsiteX1294" fmla="*/ 9236867 w 12192000"/>
                <a:gd name="connsiteY1294" fmla="*/ 713387 h 1608850"/>
                <a:gd name="connsiteX1295" fmla="*/ 9236867 w 12192000"/>
                <a:gd name="connsiteY1295" fmla="*/ 712036 h 1608850"/>
                <a:gd name="connsiteX1296" fmla="*/ 9236867 w 12192000"/>
                <a:gd name="connsiteY1296" fmla="*/ 702578 h 1608850"/>
                <a:gd name="connsiteX1297" fmla="*/ 9237881 w 12192000"/>
                <a:gd name="connsiteY1297" fmla="*/ 702578 h 1608850"/>
                <a:gd name="connsiteX1298" fmla="*/ 9244974 w 12192000"/>
                <a:gd name="connsiteY1298" fmla="*/ 702578 h 1608850"/>
                <a:gd name="connsiteX1299" fmla="*/ 9244974 w 12192000"/>
                <a:gd name="connsiteY1299" fmla="*/ 700687 h 1608850"/>
                <a:gd name="connsiteX1300" fmla="*/ 9244974 w 12192000"/>
                <a:gd name="connsiteY1300" fmla="*/ 687446 h 1608850"/>
                <a:gd name="connsiteX1301" fmla="*/ 9245734 w 12192000"/>
                <a:gd name="connsiteY1301" fmla="*/ 687446 h 1608850"/>
                <a:gd name="connsiteX1302" fmla="*/ 9251054 w 12192000"/>
                <a:gd name="connsiteY1302" fmla="*/ 687446 h 1608850"/>
                <a:gd name="connsiteX1303" fmla="*/ 9251054 w 12192000"/>
                <a:gd name="connsiteY1303" fmla="*/ 686365 h 1608850"/>
                <a:gd name="connsiteX1304" fmla="*/ 9251054 w 12192000"/>
                <a:gd name="connsiteY1304" fmla="*/ 678798 h 1608850"/>
                <a:gd name="connsiteX1305" fmla="*/ 9253081 w 12192000"/>
                <a:gd name="connsiteY1305" fmla="*/ 678798 h 1608850"/>
                <a:gd name="connsiteX1306" fmla="*/ 9267268 w 12192000"/>
                <a:gd name="connsiteY1306" fmla="*/ 678798 h 1608850"/>
                <a:gd name="connsiteX1307" fmla="*/ 9267268 w 12192000"/>
                <a:gd name="connsiteY1307" fmla="*/ 679879 h 1608850"/>
                <a:gd name="connsiteX1308" fmla="*/ 9267268 w 12192000"/>
                <a:gd name="connsiteY1308" fmla="*/ 687446 h 1608850"/>
                <a:gd name="connsiteX1309" fmla="*/ 9289561 w 12192000"/>
                <a:gd name="connsiteY1309" fmla="*/ 687446 h 1608850"/>
                <a:gd name="connsiteX1310" fmla="*/ 9289561 w 12192000"/>
                <a:gd name="connsiteY1310" fmla="*/ 685554 h 1608850"/>
                <a:gd name="connsiteX1311" fmla="*/ 9289561 w 12192000"/>
                <a:gd name="connsiteY1311" fmla="*/ 672313 h 1608850"/>
                <a:gd name="connsiteX1312" fmla="*/ 9291335 w 12192000"/>
                <a:gd name="connsiteY1312" fmla="*/ 672313 h 1608850"/>
                <a:gd name="connsiteX1313" fmla="*/ 9303748 w 12192000"/>
                <a:gd name="connsiteY1313" fmla="*/ 672313 h 1608850"/>
                <a:gd name="connsiteX1314" fmla="*/ 9303748 w 12192000"/>
                <a:gd name="connsiteY1314" fmla="*/ 696093 h 1608850"/>
                <a:gd name="connsiteX1315" fmla="*/ 9304762 w 12192000"/>
                <a:gd name="connsiteY1315" fmla="*/ 696093 h 1608850"/>
                <a:gd name="connsiteX1316" fmla="*/ 9311855 w 12192000"/>
                <a:gd name="connsiteY1316" fmla="*/ 696093 h 1608850"/>
                <a:gd name="connsiteX1317" fmla="*/ 9311855 w 12192000"/>
                <a:gd name="connsiteY1317" fmla="*/ 695012 h 1608850"/>
                <a:gd name="connsiteX1318" fmla="*/ 9311855 w 12192000"/>
                <a:gd name="connsiteY1318" fmla="*/ 687446 h 1608850"/>
                <a:gd name="connsiteX1319" fmla="*/ 9313628 w 12192000"/>
                <a:gd name="connsiteY1319" fmla="*/ 687446 h 1608850"/>
                <a:gd name="connsiteX1320" fmla="*/ 9326042 w 12192000"/>
                <a:gd name="connsiteY1320" fmla="*/ 687446 h 1608850"/>
                <a:gd name="connsiteX1321" fmla="*/ 9326042 w 12192000"/>
                <a:gd name="connsiteY1321" fmla="*/ 713387 h 1608850"/>
                <a:gd name="connsiteX1322" fmla="*/ 9328069 w 12192000"/>
                <a:gd name="connsiteY1322" fmla="*/ 713387 h 1608850"/>
                <a:gd name="connsiteX1323" fmla="*/ 9342255 w 12192000"/>
                <a:gd name="connsiteY1323" fmla="*/ 713387 h 1608850"/>
                <a:gd name="connsiteX1324" fmla="*/ 9342255 w 12192000"/>
                <a:gd name="connsiteY1324" fmla="*/ 715008 h 1608850"/>
                <a:gd name="connsiteX1325" fmla="*/ 9342255 w 12192000"/>
                <a:gd name="connsiteY1325" fmla="*/ 726358 h 1608850"/>
                <a:gd name="connsiteX1326" fmla="*/ 9343015 w 12192000"/>
                <a:gd name="connsiteY1326" fmla="*/ 726358 h 1608850"/>
                <a:gd name="connsiteX1327" fmla="*/ 9348336 w 12192000"/>
                <a:gd name="connsiteY1327" fmla="*/ 726358 h 1608850"/>
                <a:gd name="connsiteX1328" fmla="*/ 9348336 w 12192000"/>
                <a:gd name="connsiteY1328" fmla="*/ 725547 h 1608850"/>
                <a:gd name="connsiteX1329" fmla="*/ 9348336 w 12192000"/>
                <a:gd name="connsiteY1329" fmla="*/ 719872 h 1608850"/>
                <a:gd name="connsiteX1330" fmla="*/ 9378736 w 12192000"/>
                <a:gd name="connsiteY1330" fmla="*/ 719872 h 1608850"/>
                <a:gd name="connsiteX1331" fmla="*/ 9378736 w 12192000"/>
                <a:gd name="connsiteY1331" fmla="*/ 743652 h 1608850"/>
                <a:gd name="connsiteX1332" fmla="*/ 9379749 w 12192000"/>
                <a:gd name="connsiteY1332" fmla="*/ 743652 h 1608850"/>
                <a:gd name="connsiteX1333" fmla="*/ 9386843 w 12192000"/>
                <a:gd name="connsiteY1333" fmla="*/ 743652 h 1608850"/>
                <a:gd name="connsiteX1334" fmla="*/ 9386843 w 12192000"/>
                <a:gd name="connsiteY1334" fmla="*/ 744733 h 1608850"/>
                <a:gd name="connsiteX1335" fmla="*/ 9386843 w 12192000"/>
                <a:gd name="connsiteY1335" fmla="*/ 752299 h 1608850"/>
                <a:gd name="connsiteX1336" fmla="*/ 9387603 w 12192000"/>
                <a:gd name="connsiteY1336" fmla="*/ 752299 h 1608850"/>
                <a:gd name="connsiteX1337" fmla="*/ 9392923 w 12192000"/>
                <a:gd name="connsiteY1337" fmla="*/ 752299 h 1608850"/>
                <a:gd name="connsiteX1338" fmla="*/ 9392923 w 12192000"/>
                <a:gd name="connsiteY1338" fmla="*/ 750137 h 1608850"/>
                <a:gd name="connsiteX1339" fmla="*/ 9392923 w 12192000"/>
                <a:gd name="connsiteY1339" fmla="*/ 735005 h 1608850"/>
                <a:gd name="connsiteX1340" fmla="*/ 9393936 w 12192000"/>
                <a:gd name="connsiteY1340" fmla="*/ 735005 h 1608850"/>
                <a:gd name="connsiteX1341" fmla="*/ 9401030 w 12192000"/>
                <a:gd name="connsiteY1341" fmla="*/ 735005 h 1608850"/>
                <a:gd name="connsiteX1342" fmla="*/ 9401030 w 12192000"/>
                <a:gd name="connsiteY1342" fmla="*/ 736086 h 1608850"/>
                <a:gd name="connsiteX1343" fmla="*/ 9401030 w 12192000"/>
                <a:gd name="connsiteY1343" fmla="*/ 743652 h 1608850"/>
                <a:gd name="connsiteX1344" fmla="*/ 9406350 w 12192000"/>
                <a:gd name="connsiteY1344" fmla="*/ 741659 h 1608850"/>
                <a:gd name="connsiteX1345" fmla="*/ 9407110 w 12192000"/>
                <a:gd name="connsiteY1345" fmla="*/ 740679 h 1608850"/>
                <a:gd name="connsiteX1346" fmla="*/ 9407110 w 12192000"/>
                <a:gd name="connsiteY1346" fmla="*/ 735005 h 1608850"/>
                <a:gd name="connsiteX1347" fmla="*/ 9445617 w 12192000"/>
                <a:gd name="connsiteY1347" fmla="*/ 735005 h 1608850"/>
                <a:gd name="connsiteX1348" fmla="*/ 9445617 w 12192000"/>
                <a:gd name="connsiteY1348" fmla="*/ 758784 h 1608850"/>
                <a:gd name="connsiteX1349" fmla="*/ 9447643 w 12192000"/>
                <a:gd name="connsiteY1349" fmla="*/ 758784 h 1608850"/>
                <a:gd name="connsiteX1350" fmla="*/ 9461830 w 12192000"/>
                <a:gd name="connsiteY1350" fmla="*/ 758784 h 1608850"/>
                <a:gd name="connsiteX1351" fmla="*/ 9461830 w 12192000"/>
                <a:gd name="connsiteY1351" fmla="*/ 759865 h 1608850"/>
                <a:gd name="connsiteX1352" fmla="*/ 9461830 w 12192000"/>
                <a:gd name="connsiteY1352" fmla="*/ 767431 h 1608850"/>
                <a:gd name="connsiteX1353" fmla="*/ 9463604 w 12192000"/>
                <a:gd name="connsiteY1353" fmla="*/ 767431 h 1608850"/>
                <a:gd name="connsiteX1354" fmla="*/ 9476017 w 12192000"/>
                <a:gd name="connsiteY1354" fmla="*/ 767431 h 1608850"/>
                <a:gd name="connsiteX1355" fmla="*/ 9476017 w 12192000"/>
                <a:gd name="connsiteY1355" fmla="*/ 743652 h 1608850"/>
                <a:gd name="connsiteX1356" fmla="*/ 9477030 w 12192000"/>
                <a:gd name="connsiteY1356" fmla="*/ 743652 h 1608850"/>
                <a:gd name="connsiteX1357" fmla="*/ 9484124 w 12192000"/>
                <a:gd name="connsiteY1357" fmla="*/ 743652 h 1608850"/>
                <a:gd name="connsiteX1358" fmla="*/ 9484124 w 12192000"/>
                <a:gd name="connsiteY1358" fmla="*/ 711225 h 1608850"/>
                <a:gd name="connsiteX1359" fmla="*/ 9485137 w 12192000"/>
                <a:gd name="connsiteY1359" fmla="*/ 711225 h 1608850"/>
                <a:gd name="connsiteX1360" fmla="*/ 9492231 w 12192000"/>
                <a:gd name="connsiteY1360" fmla="*/ 711225 h 1608850"/>
                <a:gd name="connsiteX1361" fmla="*/ 9492231 w 12192000"/>
                <a:gd name="connsiteY1361" fmla="*/ 709334 h 1608850"/>
                <a:gd name="connsiteX1362" fmla="*/ 9492231 w 12192000"/>
                <a:gd name="connsiteY1362" fmla="*/ 696093 h 1608850"/>
                <a:gd name="connsiteX1363" fmla="*/ 9490964 w 12192000"/>
                <a:gd name="connsiteY1363" fmla="*/ 694471 h 1608850"/>
                <a:gd name="connsiteX1364" fmla="*/ 9496284 w 12192000"/>
                <a:gd name="connsiteY1364" fmla="*/ 683122 h 1608850"/>
                <a:gd name="connsiteX1365" fmla="*/ 9504391 w 12192000"/>
                <a:gd name="connsiteY1365" fmla="*/ 711225 h 1608850"/>
                <a:gd name="connsiteX1366" fmla="*/ 9505151 w 12192000"/>
                <a:gd name="connsiteY1366" fmla="*/ 711225 h 1608850"/>
                <a:gd name="connsiteX1367" fmla="*/ 9510471 w 12192000"/>
                <a:gd name="connsiteY1367" fmla="*/ 711225 h 1608850"/>
                <a:gd name="connsiteX1368" fmla="*/ 9510471 w 12192000"/>
                <a:gd name="connsiteY1368" fmla="*/ 605298 h 1608850"/>
                <a:gd name="connsiteX1369" fmla="*/ 9511991 w 12192000"/>
                <a:gd name="connsiteY1369" fmla="*/ 605298 h 1608850"/>
                <a:gd name="connsiteX1370" fmla="*/ 9522631 w 12192000"/>
                <a:gd name="connsiteY1370" fmla="*/ 605298 h 1608850"/>
                <a:gd name="connsiteX1371" fmla="*/ 9522631 w 12192000"/>
                <a:gd name="connsiteY1371" fmla="*/ 557739 h 1608850"/>
                <a:gd name="connsiteX1372" fmla="*/ 9548978 w 12192000"/>
                <a:gd name="connsiteY1372" fmla="*/ 557739 h 1608850"/>
                <a:gd name="connsiteX1373" fmla="*/ 9548978 w 12192000"/>
                <a:gd name="connsiteY1373" fmla="*/ 536121 h 1608850"/>
                <a:gd name="connsiteX1374" fmla="*/ 9583432 w 12192000"/>
                <a:gd name="connsiteY1374" fmla="*/ 536121 h 1608850"/>
                <a:gd name="connsiteX1375" fmla="*/ 9583432 w 12192000"/>
                <a:gd name="connsiteY1375" fmla="*/ 538553 h 1608850"/>
                <a:gd name="connsiteX1376" fmla="*/ 9583432 w 12192000"/>
                <a:gd name="connsiteY1376" fmla="*/ 555577 h 1608850"/>
                <a:gd name="connsiteX1377" fmla="*/ 9585712 w 12192000"/>
                <a:gd name="connsiteY1377" fmla="*/ 555577 h 1608850"/>
                <a:gd name="connsiteX1378" fmla="*/ 9601672 w 12192000"/>
                <a:gd name="connsiteY1378" fmla="*/ 555577 h 1608850"/>
                <a:gd name="connsiteX1379" fmla="*/ 9601672 w 12192000"/>
                <a:gd name="connsiteY1379" fmla="*/ 603136 h 1608850"/>
                <a:gd name="connsiteX1380" fmla="*/ 9602685 w 12192000"/>
                <a:gd name="connsiteY1380" fmla="*/ 603136 h 1608850"/>
                <a:gd name="connsiteX1381" fmla="*/ 9609779 w 12192000"/>
                <a:gd name="connsiteY1381" fmla="*/ 603136 h 1608850"/>
                <a:gd name="connsiteX1382" fmla="*/ 9623966 w 12192000"/>
                <a:gd name="connsiteY1382" fmla="*/ 607460 h 1608850"/>
                <a:gd name="connsiteX1383" fmla="*/ 9623966 w 12192000"/>
                <a:gd name="connsiteY1383" fmla="*/ 646372 h 1608850"/>
                <a:gd name="connsiteX1384" fmla="*/ 9624979 w 12192000"/>
                <a:gd name="connsiteY1384" fmla="*/ 646372 h 1608850"/>
                <a:gd name="connsiteX1385" fmla="*/ 9632072 w 12192000"/>
                <a:gd name="connsiteY1385" fmla="*/ 646372 h 1608850"/>
                <a:gd name="connsiteX1386" fmla="*/ 9632072 w 12192000"/>
                <a:gd name="connsiteY1386" fmla="*/ 647993 h 1608850"/>
                <a:gd name="connsiteX1387" fmla="*/ 9632072 w 12192000"/>
                <a:gd name="connsiteY1387" fmla="*/ 659342 h 1608850"/>
                <a:gd name="connsiteX1388" fmla="*/ 9634099 w 12192000"/>
                <a:gd name="connsiteY1388" fmla="*/ 659342 h 1608850"/>
                <a:gd name="connsiteX1389" fmla="*/ 9648286 w 12192000"/>
                <a:gd name="connsiteY1389" fmla="*/ 659342 h 1608850"/>
                <a:gd name="connsiteX1390" fmla="*/ 9654366 w 12192000"/>
                <a:gd name="connsiteY1390" fmla="*/ 665828 h 1608850"/>
                <a:gd name="connsiteX1391" fmla="*/ 9654366 w 12192000"/>
                <a:gd name="connsiteY1391" fmla="*/ 687446 h 1608850"/>
                <a:gd name="connsiteX1392" fmla="*/ 9656646 w 12192000"/>
                <a:gd name="connsiteY1392" fmla="*/ 687446 h 1608850"/>
                <a:gd name="connsiteX1393" fmla="*/ 9672606 w 12192000"/>
                <a:gd name="connsiteY1393" fmla="*/ 687446 h 1608850"/>
                <a:gd name="connsiteX1394" fmla="*/ 9672606 w 12192000"/>
                <a:gd name="connsiteY1394" fmla="*/ 688526 h 1608850"/>
                <a:gd name="connsiteX1395" fmla="*/ 9672606 w 12192000"/>
                <a:gd name="connsiteY1395" fmla="*/ 696093 h 1608850"/>
                <a:gd name="connsiteX1396" fmla="*/ 9673873 w 12192000"/>
                <a:gd name="connsiteY1396" fmla="*/ 696093 h 1608850"/>
                <a:gd name="connsiteX1397" fmla="*/ 9682740 w 12192000"/>
                <a:gd name="connsiteY1397" fmla="*/ 696093 h 1608850"/>
                <a:gd name="connsiteX1398" fmla="*/ 9682740 w 12192000"/>
                <a:gd name="connsiteY1398" fmla="*/ 698254 h 1608850"/>
                <a:gd name="connsiteX1399" fmla="*/ 9682740 w 12192000"/>
                <a:gd name="connsiteY1399" fmla="*/ 713387 h 1608850"/>
                <a:gd name="connsiteX1400" fmla="*/ 9686793 w 12192000"/>
                <a:gd name="connsiteY1400" fmla="*/ 711495 h 1608850"/>
                <a:gd name="connsiteX1401" fmla="*/ 9686793 w 12192000"/>
                <a:gd name="connsiteY1401" fmla="*/ 698254 h 1608850"/>
                <a:gd name="connsiteX1402" fmla="*/ 9687806 w 12192000"/>
                <a:gd name="connsiteY1402" fmla="*/ 698254 h 1608850"/>
                <a:gd name="connsiteX1403" fmla="*/ 9694900 w 12192000"/>
                <a:gd name="connsiteY1403" fmla="*/ 698254 h 1608850"/>
                <a:gd name="connsiteX1404" fmla="*/ 9694900 w 12192000"/>
                <a:gd name="connsiteY1404" fmla="*/ 699876 h 1608850"/>
                <a:gd name="connsiteX1405" fmla="*/ 9694900 w 12192000"/>
                <a:gd name="connsiteY1405" fmla="*/ 711225 h 1608850"/>
                <a:gd name="connsiteX1406" fmla="*/ 9695660 w 12192000"/>
                <a:gd name="connsiteY1406" fmla="*/ 711225 h 1608850"/>
                <a:gd name="connsiteX1407" fmla="*/ 9700980 w 12192000"/>
                <a:gd name="connsiteY1407" fmla="*/ 711225 h 1608850"/>
                <a:gd name="connsiteX1408" fmla="*/ 9749620 w 12192000"/>
                <a:gd name="connsiteY1408" fmla="*/ 706902 h 1608850"/>
                <a:gd name="connsiteX1409" fmla="*/ 9749620 w 12192000"/>
                <a:gd name="connsiteY1409" fmla="*/ 708253 h 1608850"/>
                <a:gd name="connsiteX1410" fmla="*/ 9749620 w 12192000"/>
                <a:gd name="connsiteY1410" fmla="*/ 717710 h 1608850"/>
                <a:gd name="connsiteX1411" fmla="*/ 9750380 w 12192000"/>
                <a:gd name="connsiteY1411" fmla="*/ 717710 h 1608850"/>
                <a:gd name="connsiteX1412" fmla="*/ 9755702 w 12192000"/>
                <a:gd name="connsiteY1412" fmla="*/ 717710 h 1608850"/>
                <a:gd name="connsiteX1413" fmla="*/ 9755702 w 12192000"/>
                <a:gd name="connsiteY1413" fmla="*/ 719872 h 1608850"/>
                <a:gd name="connsiteX1414" fmla="*/ 9755702 w 12192000"/>
                <a:gd name="connsiteY1414" fmla="*/ 735005 h 1608850"/>
                <a:gd name="connsiteX1415" fmla="*/ 9757728 w 12192000"/>
                <a:gd name="connsiteY1415" fmla="*/ 733654 h 1608850"/>
                <a:gd name="connsiteX1416" fmla="*/ 9771914 w 12192000"/>
                <a:gd name="connsiteY1416" fmla="*/ 724196 h 1608850"/>
                <a:gd name="connsiteX1417" fmla="*/ 9777994 w 12192000"/>
                <a:gd name="connsiteY1417" fmla="*/ 683122 h 1608850"/>
                <a:gd name="connsiteX1418" fmla="*/ 9778754 w 12192000"/>
                <a:gd name="connsiteY1418" fmla="*/ 682852 h 1608850"/>
                <a:gd name="connsiteX1419" fmla="*/ 9784074 w 12192000"/>
                <a:gd name="connsiteY1419" fmla="*/ 680960 h 1608850"/>
                <a:gd name="connsiteX1420" fmla="*/ 9786102 w 12192000"/>
                <a:gd name="connsiteY1420" fmla="*/ 611783 h 1608850"/>
                <a:gd name="connsiteX1421" fmla="*/ 9788128 w 12192000"/>
                <a:gd name="connsiteY1421" fmla="*/ 680960 h 1608850"/>
                <a:gd name="connsiteX1422" fmla="*/ 9788888 w 12192000"/>
                <a:gd name="connsiteY1422" fmla="*/ 681230 h 1608850"/>
                <a:gd name="connsiteX1423" fmla="*/ 9794208 w 12192000"/>
                <a:gd name="connsiteY1423" fmla="*/ 683122 h 1608850"/>
                <a:gd name="connsiteX1424" fmla="*/ 9794208 w 12192000"/>
                <a:gd name="connsiteY1424" fmla="*/ 596651 h 1608850"/>
                <a:gd name="connsiteX1425" fmla="*/ 9798262 w 12192000"/>
                <a:gd name="connsiteY1425" fmla="*/ 564224 h 1608850"/>
                <a:gd name="connsiteX1426" fmla="*/ 9836768 w 12192000"/>
                <a:gd name="connsiteY1426" fmla="*/ 564224 h 1608850"/>
                <a:gd name="connsiteX1427" fmla="*/ 9836768 w 12192000"/>
                <a:gd name="connsiteY1427" fmla="*/ 596651 h 1608850"/>
                <a:gd name="connsiteX1428" fmla="*/ 9837528 w 12192000"/>
                <a:gd name="connsiteY1428" fmla="*/ 596651 h 1608850"/>
                <a:gd name="connsiteX1429" fmla="*/ 9842848 w 12192000"/>
                <a:gd name="connsiteY1429" fmla="*/ 596651 h 1608850"/>
                <a:gd name="connsiteX1430" fmla="*/ 9842848 w 12192000"/>
                <a:gd name="connsiteY1430" fmla="*/ 514503 h 1608850"/>
                <a:gd name="connsiteX1431" fmla="*/ 9844622 w 12192000"/>
                <a:gd name="connsiteY1431" fmla="*/ 514503 h 1608850"/>
                <a:gd name="connsiteX1432" fmla="*/ 9857036 w 12192000"/>
                <a:gd name="connsiteY1432" fmla="*/ 514503 h 1608850"/>
                <a:gd name="connsiteX1433" fmla="*/ 9857036 w 12192000"/>
                <a:gd name="connsiteY1433" fmla="*/ 512612 h 1608850"/>
                <a:gd name="connsiteX1434" fmla="*/ 9857036 w 12192000"/>
                <a:gd name="connsiteY1434" fmla="*/ 499371 h 1608850"/>
                <a:gd name="connsiteX1435" fmla="*/ 9879330 w 12192000"/>
                <a:gd name="connsiteY1435" fmla="*/ 499371 h 1608850"/>
                <a:gd name="connsiteX1436" fmla="*/ 9879330 w 12192000"/>
                <a:gd name="connsiteY1436" fmla="*/ 498290 h 1608850"/>
                <a:gd name="connsiteX1437" fmla="*/ 9879330 w 12192000"/>
                <a:gd name="connsiteY1437" fmla="*/ 490724 h 1608850"/>
                <a:gd name="connsiteX1438" fmla="*/ 9881102 w 12192000"/>
                <a:gd name="connsiteY1438" fmla="*/ 490724 h 1608850"/>
                <a:gd name="connsiteX1439" fmla="*/ 9893516 w 12192000"/>
                <a:gd name="connsiteY1439" fmla="*/ 490724 h 1608850"/>
                <a:gd name="connsiteX1440" fmla="*/ 9893516 w 12192000"/>
                <a:gd name="connsiteY1440" fmla="*/ 491805 h 1608850"/>
                <a:gd name="connsiteX1441" fmla="*/ 9893516 w 12192000"/>
                <a:gd name="connsiteY1441" fmla="*/ 499371 h 1608850"/>
                <a:gd name="connsiteX1442" fmla="*/ 9894276 w 12192000"/>
                <a:gd name="connsiteY1442" fmla="*/ 499371 h 1608850"/>
                <a:gd name="connsiteX1443" fmla="*/ 9899596 w 12192000"/>
                <a:gd name="connsiteY1443" fmla="*/ 499371 h 1608850"/>
                <a:gd name="connsiteX1444" fmla="*/ 9909730 w 12192000"/>
                <a:gd name="connsiteY1444" fmla="*/ 495047 h 1608850"/>
                <a:gd name="connsiteX1445" fmla="*/ 9913782 w 12192000"/>
                <a:gd name="connsiteY1445" fmla="*/ 498290 h 1608850"/>
                <a:gd name="connsiteX1446" fmla="*/ 9913782 w 12192000"/>
                <a:gd name="connsiteY1446" fmla="*/ 490724 h 1608850"/>
                <a:gd name="connsiteX1447" fmla="*/ 9916062 w 12192000"/>
                <a:gd name="connsiteY1447" fmla="*/ 490724 h 1608850"/>
                <a:gd name="connsiteX1448" fmla="*/ 9932024 w 12192000"/>
                <a:gd name="connsiteY1448" fmla="*/ 490724 h 1608850"/>
                <a:gd name="connsiteX1449" fmla="*/ 9932024 w 12192000"/>
                <a:gd name="connsiteY1449" fmla="*/ 491805 h 1608850"/>
                <a:gd name="connsiteX1450" fmla="*/ 9932024 w 12192000"/>
                <a:gd name="connsiteY1450" fmla="*/ 499371 h 1608850"/>
                <a:gd name="connsiteX1451" fmla="*/ 9962424 w 12192000"/>
                <a:gd name="connsiteY1451" fmla="*/ 499371 h 1608850"/>
                <a:gd name="connsiteX1452" fmla="*/ 9962424 w 12192000"/>
                <a:gd name="connsiteY1452" fmla="*/ 500992 h 1608850"/>
                <a:gd name="connsiteX1453" fmla="*/ 9962424 w 12192000"/>
                <a:gd name="connsiteY1453" fmla="*/ 512342 h 1608850"/>
                <a:gd name="connsiteX1454" fmla="*/ 9988770 w 12192000"/>
                <a:gd name="connsiteY1454" fmla="*/ 512342 h 1608850"/>
                <a:gd name="connsiteX1455" fmla="*/ 9988770 w 12192000"/>
                <a:gd name="connsiteY1455" fmla="*/ 542606 h 1608850"/>
                <a:gd name="connsiteX1456" fmla="*/ 9989530 w 12192000"/>
                <a:gd name="connsiteY1456" fmla="*/ 542606 h 1608850"/>
                <a:gd name="connsiteX1457" fmla="*/ 9994850 w 12192000"/>
                <a:gd name="connsiteY1457" fmla="*/ 542606 h 1608850"/>
                <a:gd name="connsiteX1458" fmla="*/ 9994850 w 12192000"/>
                <a:gd name="connsiteY1458" fmla="*/ 543687 h 1608850"/>
                <a:gd name="connsiteX1459" fmla="*/ 9994850 w 12192000"/>
                <a:gd name="connsiteY1459" fmla="*/ 551254 h 1608850"/>
                <a:gd name="connsiteX1460" fmla="*/ 9998904 w 12192000"/>
                <a:gd name="connsiteY1460" fmla="*/ 581518 h 1608850"/>
                <a:gd name="connsiteX1461" fmla="*/ 9999664 w 12192000"/>
                <a:gd name="connsiteY1461" fmla="*/ 581518 h 1608850"/>
                <a:gd name="connsiteX1462" fmla="*/ 10004984 w 12192000"/>
                <a:gd name="connsiteY1462" fmla="*/ 581518 h 1608850"/>
                <a:gd name="connsiteX1463" fmla="*/ 10004984 w 12192000"/>
                <a:gd name="connsiteY1463" fmla="*/ 582329 h 1608850"/>
                <a:gd name="connsiteX1464" fmla="*/ 10004984 w 12192000"/>
                <a:gd name="connsiteY1464" fmla="*/ 588004 h 1608850"/>
                <a:gd name="connsiteX1465" fmla="*/ 10005998 w 12192000"/>
                <a:gd name="connsiteY1465" fmla="*/ 588004 h 1608850"/>
                <a:gd name="connsiteX1466" fmla="*/ 10013090 w 12192000"/>
                <a:gd name="connsiteY1466" fmla="*/ 588004 h 1608850"/>
                <a:gd name="connsiteX1467" fmla="*/ 10013090 w 12192000"/>
                <a:gd name="connsiteY1467" fmla="*/ 618269 h 1608850"/>
                <a:gd name="connsiteX1468" fmla="*/ 10015118 w 12192000"/>
                <a:gd name="connsiteY1468" fmla="*/ 618269 h 1608850"/>
                <a:gd name="connsiteX1469" fmla="*/ 10029304 w 12192000"/>
                <a:gd name="connsiteY1469" fmla="*/ 618269 h 1608850"/>
                <a:gd name="connsiteX1470" fmla="*/ 10029304 w 12192000"/>
                <a:gd name="connsiteY1470" fmla="*/ 642048 h 1608850"/>
                <a:gd name="connsiteX1471" fmla="*/ 10031332 w 12192000"/>
                <a:gd name="connsiteY1471" fmla="*/ 643669 h 1608850"/>
                <a:gd name="connsiteX1472" fmla="*/ 10031332 w 12192000"/>
                <a:gd name="connsiteY1472" fmla="*/ 655019 h 1608850"/>
                <a:gd name="connsiteX1473" fmla="*/ 10032092 w 12192000"/>
                <a:gd name="connsiteY1473" fmla="*/ 655019 h 1608850"/>
                <a:gd name="connsiteX1474" fmla="*/ 10037412 w 12192000"/>
                <a:gd name="connsiteY1474" fmla="*/ 655019 h 1608850"/>
                <a:gd name="connsiteX1475" fmla="*/ 10037412 w 12192000"/>
                <a:gd name="connsiteY1475" fmla="*/ 678798 h 1608850"/>
                <a:gd name="connsiteX1476" fmla="*/ 10038678 w 12192000"/>
                <a:gd name="connsiteY1476" fmla="*/ 678798 h 1608850"/>
                <a:gd name="connsiteX1477" fmla="*/ 10047544 w 12192000"/>
                <a:gd name="connsiteY1477" fmla="*/ 678798 h 1608850"/>
                <a:gd name="connsiteX1478" fmla="*/ 10049572 w 12192000"/>
                <a:gd name="connsiteY1478" fmla="*/ 682852 h 1608850"/>
                <a:gd name="connsiteX1479" fmla="*/ 10049572 w 12192000"/>
                <a:gd name="connsiteY1479" fmla="*/ 696093 h 1608850"/>
                <a:gd name="connsiteX1480" fmla="*/ 10051092 w 12192000"/>
                <a:gd name="connsiteY1480" fmla="*/ 694201 h 1608850"/>
                <a:gd name="connsiteX1481" fmla="*/ 10061732 w 12192000"/>
                <a:gd name="connsiteY1481" fmla="*/ 680960 h 1608850"/>
                <a:gd name="connsiteX1482" fmla="*/ 10090106 w 12192000"/>
                <a:gd name="connsiteY1482" fmla="*/ 680960 h 1608850"/>
                <a:gd name="connsiteX1483" fmla="*/ 10090106 w 12192000"/>
                <a:gd name="connsiteY1483" fmla="*/ 767431 h 1608850"/>
                <a:gd name="connsiteX1484" fmla="*/ 10090866 w 12192000"/>
                <a:gd name="connsiteY1484" fmla="*/ 767431 h 1608850"/>
                <a:gd name="connsiteX1485" fmla="*/ 10096186 w 12192000"/>
                <a:gd name="connsiteY1485" fmla="*/ 767431 h 1608850"/>
                <a:gd name="connsiteX1486" fmla="*/ 10096946 w 12192000"/>
                <a:gd name="connsiteY1486" fmla="*/ 766080 h 1608850"/>
                <a:gd name="connsiteX1487" fmla="*/ 10102266 w 12192000"/>
                <a:gd name="connsiteY1487" fmla="*/ 756622 h 1608850"/>
                <a:gd name="connsiteX1488" fmla="*/ 10102266 w 12192000"/>
                <a:gd name="connsiteY1488" fmla="*/ 758514 h 1608850"/>
                <a:gd name="connsiteX1489" fmla="*/ 10102266 w 12192000"/>
                <a:gd name="connsiteY1489" fmla="*/ 771755 h 1608850"/>
                <a:gd name="connsiteX1490" fmla="*/ 10106318 w 12192000"/>
                <a:gd name="connsiteY1490" fmla="*/ 726358 h 1608850"/>
                <a:gd name="connsiteX1491" fmla="*/ 10107078 w 12192000"/>
                <a:gd name="connsiteY1491" fmla="*/ 726358 h 1608850"/>
                <a:gd name="connsiteX1492" fmla="*/ 10112398 w 12192000"/>
                <a:gd name="connsiteY1492" fmla="*/ 726358 h 1608850"/>
                <a:gd name="connsiteX1493" fmla="*/ 10112398 w 12192000"/>
                <a:gd name="connsiteY1493" fmla="*/ 661504 h 1608850"/>
                <a:gd name="connsiteX1494" fmla="*/ 10113412 w 12192000"/>
                <a:gd name="connsiteY1494" fmla="*/ 661504 h 1608850"/>
                <a:gd name="connsiteX1495" fmla="*/ 10120506 w 12192000"/>
                <a:gd name="connsiteY1495" fmla="*/ 661504 h 1608850"/>
                <a:gd name="connsiteX1496" fmla="*/ 10132666 w 12192000"/>
                <a:gd name="connsiteY1496" fmla="*/ 618269 h 1608850"/>
                <a:gd name="connsiteX1497" fmla="*/ 10133932 w 12192000"/>
                <a:gd name="connsiteY1497" fmla="*/ 618269 h 1608850"/>
                <a:gd name="connsiteX1498" fmla="*/ 10142800 w 12192000"/>
                <a:gd name="connsiteY1498" fmla="*/ 618269 h 1608850"/>
                <a:gd name="connsiteX1499" fmla="*/ 10152932 w 12192000"/>
                <a:gd name="connsiteY1499" fmla="*/ 661504 h 1608850"/>
                <a:gd name="connsiteX1500" fmla="*/ 10153946 w 12192000"/>
                <a:gd name="connsiteY1500" fmla="*/ 661504 h 1608850"/>
                <a:gd name="connsiteX1501" fmla="*/ 10161040 w 12192000"/>
                <a:gd name="connsiteY1501" fmla="*/ 661504 h 1608850"/>
                <a:gd name="connsiteX1502" fmla="*/ 10161040 w 12192000"/>
                <a:gd name="connsiteY1502" fmla="*/ 700416 h 1608850"/>
                <a:gd name="connsiteX1503" fmla="*/ 10162812 w 12192000"/>
                <a:gd name="connsiteY1503" fmla="*/ 700416 h 1608850"/>
                <a:gd name="connsiteX1504" fmla="*/ 10175226 w 12192000"/>
                <a:gd name="connsiteY1504" fmla="*/ 700416 h 1608850"/>
                <a:gd name="connsiteX1505" fmla="*/ 10175226 w 12192000"/>
                <a:gd name="connsiteY1505" fmla="*/ 702578 h 1608850"/>
                <a:gd name="connsiteX1506" fmla="*/ 10175226 w 12192000"/>
                <a:gd name="connsiteY1506" fmla="*/ 717710 h 1608850"/>
                <a:gd name="connsiteX1507" fmla="*/ 10179280 w 12192000"/>
                <a:gd name="connsiteY1507" fmla="*/ 715549 h 1608850"/>
                <a:gd name="connsiteX1508" fmla="*/ 10179280 w 12192000"/>
                <a:gd name="connsiteY1508" fmla="*/ 700416 h 1608850"/>
                <a:gd name="connsiteX1509" fmla="*/ 10180800 w 12192000"/>
                <a:gd name="connsiteY1509" fmla="*/ 700416 h 1608850"/>
                <a:gd name="connsiteX1510" fmla="*/ 10191440 w 12192000"/>
                <a:gd name="connsiteY1510" fmla="*/ 700416 h 1608850"/>
                <a:gd name="connsiteX1511" fmla="*/ 10191440 w 12192000"/>
                <a:gd name="connsiteY1511" fmla="*/ 702037 h 1608850"/>
                <a:gd name="connsiteX1512" fmla="*/ 10191440 w 12192000"/>
                <a:gd name="connsiteY1512" fmla="*/ 713387 h 1608850"/>
                <a:gd name="connsiteX1513" fmla="*/ 10221840 w 12192000"/>
                <a:gd name="connsiteY1513" fmla="*/ 713387 h 1608850"/>
                <a:gd name="connsiteX1514" fmla="*/ 10221840 w 12192000"/>
                <a:gd name="connsiteY1514" fmla="*/ 676637 h 1608850"/>
                <a:gd name="connsiteX1515" fmla="*/ 10223106 w 12192000"/>
                <a:gd name="connsiteY1515" fmla="*/ 676637 h 1608850"/>
                <a:gd name="connsiteX1516" fmla="*/ 10231974 w 12192000"/>
                <a:gd name="connsiteY1516" fmla="*/ 676637 h 1608850"/>
                <a:gd name="connsiteX1517" fmla="*/ 10231974 w 12192000"/>
                <a:gd name="connsiteY1517" fmla="*/ 698254 h 1608850"/>
                <a:gd name="connsiteX1518" fmla="*/ 10234000 w 12192000"/>
                <a:gd name="connsiteY1518" fmla="*/ 665828 h 1608850"/>
                <a:gd name="connsiteX1519" fmla="*/ 10256294 w 12192000"/>
                <a:gd name="connsiteY1519" fmla="*/ 665828 h 1608850"/>
                <a:gd name="connsiteX1520" fmla="*/ 10256294 w 12192000"/>
                <a:gd name="connsiteY1520" fmla="*/ 664206 h 1608850"/>
                <a:gd name="connsiteX1521" fmla="*/ 10256294 w 12192000"/>
                <a:gd name="connsiteY1521" fmla="*/ 652857 h 1608850"/>
                <a:gd name="connsiteX1522" fmla="*/ 10257054 w 12192000"/>
                <a:gd name="connsiteY1522" fmla="*/ 652857 h 1608850"/>
                <a:gd name="connsiteX1523" fmla="*/ 10262374 w 12192000"/>
                <a:gd name="connsiteY1523" fmla="*/ 652857 h 1608850"/>
                <a:gd name="connsiteX1524" fmla="*/ 10262374 w 12192000"/>
                <a:gd name="connsiteY1524" fmla="*/ 650966 h 1608850"/>
                <a:gd name="connsiteX1525" fmla="*/ 10262374 w 12192000"/>
                <a:gd name="connsiteY1525" fmla="*/ 637725 h 1608850"/>
                <a:gd name="connsiteX1526" fmla="*/ 10266428 w 12192000"/>
                <a:gd name="connsiteY1526" fmla="*/ 644210 h 1608850"/>
                <a:gd name="connsiteX1527" fmla="*/ 10268708 w 12192000"/>
                <a:gd name="connsiteY1527" fmla="*/ 644210 h 1608850"/>
                <a:gd name="connsiteX1528" fmla="*/ 10284668 w 12192000"/>
                <a:gd name="connsiteY1528" fmla="*/ 644210 h 1608850"/>
                <a:gd name="connsiteX1529" fmla="*/ 10284668 w 12192000"/>
                <a:gd name="connsiteY1529" fmla="*/ 643399 h 1608850"/>
                <a:gd name="connsiteX1530" fmla="*/ 10284668 w 12192000"/>
                <a:gd name="connsiteY1530" fmla="*/ 637725 h 1608850"/>
                <a:gd name="connsiteX1531" fmla="*/ 10285428 w 12192000"/>
                <a:gd name="connsiteY1531" fmla="*/ 637725 h 1608850"/>
                <a:gd name="connsiteX1532" fmla="*/ 10290748 w 12192000"/>
                <a:gd name="connsiteY1532" fmla="*/ 637725 h 1608850"/>
                <a:gd name="connsiteX1533" fmla="*/ 10290748 w 12192000"/>
                <a:gd name="connsiteY1533" fmla="*/ 639076 h 1608850"/>
                <a:gd name="connsiteX1534" fmla="*/ 10290748 w 12192000"/>
                <a:gd name="connsiteY1534" fmla="*/ 648534 h 1608850"/>
                <a:gd name="connsiteX1535" fmla="*/ 10329254 w 12192000"/>
                <a:gd name="connsiteY1535" fmla="*/ 648534 h 1608850"/>
                <a:gd name="connsiteX1536" fmla="*/ 10329254 w 12192000"/>
                <a:gd name="connsiteY1536" fmla="*/ 786887 h 1608850"/>
                <a:gd name="connsiteX1537" fmla="*/ 10330774 w 12192000"/>
                <a:gd name="connsiteY1537" fmla="*/ 786887 h 1608850"/>
                <a:gd name="connsiteX1538" fmla="*/ 10341414 w 12192000"/>
                <a:gd name="connsiteY1538" fmla="*/ 786887 h 1608850"/>
                <a:gd name="connsiteX1539" fmla="*/ 10341414 w 12192000"/>
                <a:gd name="connsiteY1539" fmla="*/ 773917 h 1608850"/>
                <a:gd name="connsiteX1540" fmla="*/ 10345468 w 12192000"/>
                <a:gd name="connsiteY1540" fmla="*/ 773917 h 1608850"/>
                <a:gd name="connsiteX1541" fmla="*/ 10345468 w 12192000"/>
                <a:gd name="connsiteY1541" fmla="*/ 786887 h 1608850"/>
                <a:gd name="connsiteX1542" fmla="*/ 10375868 w 12192000"/>
                <a:gd name="connsiteY1542" fmla="*/ 786887 h 1608850"/>
                <a:gd name="connsiteX1543" fmla="*/ 10375868 w 12192000"/>
                <a:gd name="connsiteY1543" fmla="*/ 756622 h 1608850"/>
                <a:gd name="connsiteX1544" fmla="*/ 10388028 w 12192000"/>
                <a:gd name="connsiteY1544" fmla="*/ 756622 h 1608850"/>
                <a:gd name="connsiteX1545" fmla="*/ 10400188 w 12192000"/>
                <a:gd name="connsiteY1545" fmla="*/ 754461 h 1608850"/>
                <a:gd name="connsiteX1546" fmla="*/ 10404242 w 12192000"/>
                <a:gd name="connsiteY1546" fmla="*/ 756622 h 1608850"/>
                <a:gd name="connsiteX1547" fmla="*/ 10414376 w 12192000"/>
                <a:gd name="connsiteY1547" fmla="*/ 756622 h 1608850"/>
                <a:gd name="connsiteX1548" fmla="*/ 10414376 w 12192000"/>
                <a:gd name="connsiteY1548" fmla="*/ 786887 h 1608850"/>
                <a:gd name="connsiteX1549" fmla="*/ 10422482 w 12192000"/>
                <a:gd name="connsiteY1549" fmla="*/ 786887 h 1608850"/>
                <a:gd name="connsiteX1550" fmla="*/ 10422482 w 12192000"/>
                <a:gd name="connsiteY1550" fmla="*/ 804182 h 1608850"/>
                <a:gd name="connsiteX1551" fmla="*/ 10431818 w 12192000"/>
                <a:gd name="connsiteY1551" fmla="*/ 805087 h 1608850"/>
                <a:gd name="connsiteX1552" fmla="*/ 10444776 w 12192000"/>
                <a:gd name="connsiteY1552" fmla="*/ 805087 h 1608850"/>
                <a:gd name="connsiteX1553" fmla="*/ 10444776 w 12192000"/>
                <a:gd name="connsiteY1553" fmla="*/ 789049 h 1608850"/>
                <a:gd name="connsiteX1554" fmla="*/ 10512732 w 12192000"/>
                <a:gd name="connsiteY1554" fmla="*/ 789049 h 1608850"/>
                <a:gd name="connsiteX1555" fmla="*/ 10512732 w 12192000"/>
                <a:gd name="connsiteY1555" fmla="*/ 703796 h 1608850"/>
                <a:gd name="connsiteX1556" fmla="*/ 10584740 w 12192000"/>
                <a:gd name="connsiteY1556" fmla="*/ 703796 h 1608850"/>
                <a:gd name="connsiteX1557" fmla="*/ 10584740 w 12192000"/>
                <a:gd name="connsiteY1557" fmla="*/ 782564 h 1608850"/>
                <a:gd name="connsiteX1558" fmla="*/ 10586644 w 12192000"/>
                <a:gd name="connsiteY1558" fmla="*/ 782564 h 1608850"/>
                <a:gd name="connsiteX1559" fmla="*/ 10587886 w 12192000"/>
                <a:gd name="connsiteY1559" fmla="*/ 805087 h 1608850"/>
                <a:gd name="connsiteX1560" fmla="*/ 10597562 w 12192000"/>
                <a:gd name="connsiteY1560" fmla="*/ 805087 h 1608850"/>
                <a:gd name="connsiteX1561" fmla="*/ 10598804 w 12192000"/>
                <a:gd name="connsiteY1561" fmla="*/ 782564 h 1608850"/>
                <a:gd name="connsiteX1562" fmla="*/ 10604884 w 12192000"/>
                <a:gd name="connsiteY1562" fmla="*/ 782564 h 1608850"/>
                <a:gd name="connsiteX1563" fmla="*/ 10606126 w 12192000"/>
                <a:gd name="connsiteY1563" fmla="*/ 805087 h 1608850"/>
                <a:gd name="connsiteX1564" fmla="*/ 10656748 w 12192000"/>
                <a:gd name="connsiteY1564" fmla="*/ 805087 h 1608850"/>
                <a:gd name="connsiteX1565" fmla="*/ 10656748 w 12192000"/>
                <a:gd name="connsiteY1565" fmla="*/ 642059 h 1608850"/>
                <a:gd name="connsiteX1566" fmla="*/ 10854076 w 12192000"/>
                <a:gd name="connsiteY1566" fmla="*/ 642059 h 1608850"/>
                <a:gd name="connsiteX1567" fmla="*/ 10854076 w 12192000"/>
                <a:gd name="connsiteY1567" fmla="*/ 805087 h 1608850"/>
                <a:gd name="connsiteX1568" fmla="*/ 10872772 w 12192000"/>
                <a:gd name="connsiteY1568" fmla="*/ 805087 h 1608850"/>
                <a:gd name="connsiteX1569" fmla="*/ 10872772 w 12192000"/>
                <a:gd name="connsiteY1569" fmla="*/ 722394 h 1608850"/>
                <a:gd name="connsiteX1570" fmla="*/ 10967892 w 12192000"/>
                <a:gd name="connsiteY1570" fmla="*/ 722394 h 1608850"/>
                <a:gd name="connsiteX1571" fmla="*/ 10979823 w 12192000"/>
                <a:gd name="connsiteY1571" fmla="*/ 404253 h 1608850"/>
                <a:gd name="connsiteX1572" fmla="*/ 10967663 w 12192000"/>
                <a:gd name="connsiteY1572" fmla="*/ 382635 h 1608850"/>
                <a:gd name="connsiteX1573" fmla="*/ 10961583 w 12192000"/>
                <a:gd name="connsiteY1573" fmla="*/ 378311 h 1608850"/>
                <a:gd name="connsiteX1574" fmla="*/ 10969690 w 12192000"/>
                <a:gd name="connsiteY1574" fmla="*/ 354532 h 1608850"/>
                <a:gd name="connsiteX1575" fmla="*/ 10969690 w 12192000"/>
                <a:gd name="connsiteY1575" fmla="*/ 337238 h 1608850"/>
                <a:gd name="connsiteX1576" fmla="*/ 10983876 w 12192000"/>
                <a:gd name="connsiteY1576" fmla="*/ 337238 h 1608850"/>
                <a:gd name="connsiteX1577" fmla="*/ 10983876 w 12192000"/>
                <a:gd name="connsiteY1577" fmla="*/ 315620 h 1608850"/>
                <a:gd name="connsiteX1578" fmla="*/ 10985903 w 12192000"/>
                <a:gd name="connsiteY1578" fmla="*/ 311296 h 1608850"/>
                <a:gd name="connsiteX1579" fmla="*/ 10985903 w 12192000"/>
                <a:gd name="connsiteY1579" fmla="*/ 233472 h 1608850"/>
                <a:gd name="connsiteX1580" fmla="*/ 10983876 w 12192000"/>
                <a:gd name="connsiteY1580" fmla="*/ 226987 h 1608850"/>
                <a:gd name="connsiteX1581" fmla="*/ 10989956 w 12192000"/>
                <a:gd name="connsiteY1581" fmla="*/ 220501 h 1608850"/>
                <a:gd name="connsiteX1582" fmla="*/ 10989956 w 12192000"/>
                <a:gd name="connsiteY1582" fmla="*/ 162133 h 1608850"/>
                <a:gd name="connsiteX1583" fmla="*/ 10991983 w 12192000"/>
                <a:gd name="connsiteY1583" fmla="*/ 157810 h 1608850"/>
                <a:gd name="connsiteX1584" fmla="*/ 10991983 w 12192000"/>
                <a:gd name="connsiteY1584" fmla="*/ 101604 h 1608850"/>
                <a:gd name="connsiteX1585" fmla="*/ 10994010 w 12192000"/>
                <a:gd name="connsiteY1585" fmla="*/ 82148 h 1608850"/>
                <a:gd name="connsiteX1586" fmla="*/ 10998063 w 12192000"/>
                <a:gd name="connsiteY1586" fmla="*/ 99442 h 1608850"/>
                <a:gd name="connsiteX1587" fmla="*/ 11000090 w 12192000"/>
                <a:gd name="connsiteY1587" fmla="*/ 157810 h 1608850"/>
                <a:gd name="connsiteX1588" fmla="*/ 11002116 w 12192000"/>
                <a:gd name="connsiteY1588" fmla="*/ 220501 h 1608850"/>
                <a:gd name="connsiteX1589" fmla="*/ 11008196 w 12192000"/>
                <a:gd name="connsiteY1589" fmla="*/ 226987 h 1608850"/>
                <a:gd name="connsiteX1590" fmla="*/ 11006170 w 12192000"/>
                <a:gd name="connsiteY1590" fmla="*/ 233472 h 1608850"/>
                <a:gd name="connsiteX1591" fmla="*/ 11006170 w 12192000"/>
                <a:gd name="connsiteY1591" fmla="*/ 311296 h 1608850"/>
                <a:gd name="connsiteX1592" fmla="*/ 11008196 w 12192000"/>
                <a:gd name="connsiteY1592" fmla="*/ 315620 h 1608850"/>
                <a:gd name="connsiteX1593" fmla="*/ 11008196 w 12192000"/>
                <a:gd name="connsiteY1593" fmla="*/ 337238 h 1608850"/>
                <a:gd name="connsiteX1594" fmla="*/ 11022383 w 12192000"/>
                <a:gd name="connsiteY1594" fmla="*/ 337238 h 1608850"/>
                <a:gd name="connsiteX1595" fmla="*/ 11022383 w 12192000"/>
                <a:gd name="connsiteY1595" fmla="*/ 354532 h 1608850"/>
                <a:gd name="connsiteX1596" fmla="*/ 11030491 w 12192000"/>
                <a:gd name="connsiteY1596" fmla="*/ 378311 h 1608850"/>
                <a:gd name="connsiteX1597" fmla="*/ 11024411 w 12192000"/>
                <a:gd name="connsiteY1597" fmla="*/ 382635 h 1608850"/>
                <a:gd name="connsiteX1598" fmla="*/ 11012250 w 12192000"/>
                <a:gd name="connsiteY1598" fmla="*/ 404253 h 1608850"/>
                <a:gd name="connsiteX1599" fmla="*/ 11020356 w 12192000"/>
                <a:gd name="connsiteY1599" fmla="*/ 657181 h 1608850"/>
                <a:gd name="connsiteX1600" fmla="*/ 11085211 w 12192000"/>
                <a:gd name="connsiteY1600" fmla="*/ 657181 h 1608850"/>
                <a:gd name="connsiteX1601" fmla="*/ 11085211 w 12192000"/>
                <a:gd name="connsiteY1601" fmla="*/ 732843 h 1608850"/>
                <a:gd name="connsiteX1602" fmla="*/ 11093318 w 12192000"/>
                <a:gd name="connsiteY1602" fmla="*/ 732843 h 1608850"/>
                <a:gd name="connsiteX1603" fmla="*/ 11095344 w 12192000"/>
                <a:gd name="connsiteY1603" fmla="*/ 726358 h 1608850"/>
                <a:gd name="connsiteX1604" fmla="*/ 11101424 w 12192000"/>
                <a:gd name="connsiteY1604" fmla="*/ 726358 h 1608850"/>
                <a:gd name="connsiteX1605" fmla="*/ 11103452 w 12192000"/>
                <a:gd name="connsiteY1605" fmla="*/ 735005 h 1608850"/>
                <a:gd name="connsiteX1606" fmla="*/ 11115612 w 12192000"/>
                <a:gd name="connsiteY1606" fmla="*/ 735005 h 1608850"/>
                <a:gd name="connsiteX1607" fmla="*/ 11115612 w 12192000"/>
                <a:gd name="connsiteY1607" fmla="*/ 728519 h 1608850"/>
                <a:gd name="connsiteX1608" fmla="*/ 11137904 w 12192000"/>
                <a:gd name="connsiteY1608" fmla="*/ 728519 h 1608850"/>
                <a:gd name="connsiteX1609" fmla="*/ 11137904 w 12192000"/>
                <a:gd name="connsiteY1609" fmla="*/ 735005 h 1608850"/>
                <a:gd name="connsiteX1610" fmla="*/ 11158172 w 12192000"/>
                <a:gd name="connsiteY1610" fmla="*/ 735005 h 1608850"/>
                <a:gd name="connsiteX1611" fmla="*/ 11158172 w 12192000"/>
                <a:gd name="connsiteY1611" fmla="*/ 780402 h 1608850"/>
                <a:gd name="connsiteX1612" fmla="*/ 11172359 w 12192000"/>
                <a:gd name="connsiteY1612" fmla="*/ 780402 h 1608850"/>
                <a:gd name="connsiteX1613" fmla="*/ 11172359 w 12192000"/>
                <a:gd name="connsiteY1613" fmla="*/ 767431 h 1608850"/>
                <a:gd name="connsiteX1614" fmla="*/ 11188572 w 12192000"/>
                <a:gd name="connsiteY1614" fmla="*/ 767431 h 1608850"/>
                <a:gd name="connsiteX1615" fmla="*/ 11188572 w 12192000"/>
                <a:gd name="connsiteY1615" fmla="*/ 588004 h 1608850"/>
                <a:gd name="connsiteX1616" fmla="*/ 11194652 w 12192000"/>
                <a:gd name="connsiteY1616" fmla="*/ 581518 h 1608850"/>
                <a:gd name="connsiteX1617" fmla="*/ 11267614 w 12192000"/>
                <a:gd name="connsiteY1617" fmla="*/ 581518 h 1608850"/>
                <a:gd name="connsiteX1618" fmla="*/ 11267614 w 12192000"/>
                <a:gd name="connsiteY1618" fmla="*/ 590166 h 1608850"/>
                <a:gd name="connsiteX1619" fmla="*/ 11277747 w 12192000"/>
                <a:gd name="connsiteY1619" fmla="*/ 590166 h 1608850"/>
                <a:gd name="connsiteX1620" fmla="*/ 11277747 w 12192000"/>
                <a:gd name="connsiteY1620" fmla="*/ 704740 h 1608850"/>
                <a:gd name="connsiteX1621" fmla="*/ 11300040 w 12192000"/>
                <a:gd name="connsiteY1621" fmla="*/ 704740 h 1608850"/>
                <a:gd name="connsiteX1622" fmla="*/ 11300040 w 12192000"/>
                <a:gd name="connsiteY1622" fmla="*/ 637725 h 1608850"/>
                <a:gd name="connsiteX1623" fmla="*/ 11326388 w 12192000"/>
                <a:gd name="connsiteY1623" fmla="*/ 637725 h 1608850"/>
                <a:gd name="connsiteX1624" fmla="*/ 11330440 w 12192000"/>
                <a:gd name="connsiteY1624" fmla="*/ 633401 h 1608850"/>
                <a:gd name="connsiteX1625" fmla="*/ 11338548 w 12192000"/>
                <a:gd name="connsiteY1625" fmla="*/ 633401 h 1608850"/>
                <a:gd name="connsiteX1626" fmla="*/ 11342600 w 12192000"/>
                <a:gd name="connsiteY1626" fmla="*/ 637725 h 1608850"/>
                <a:gd name="connsiteX1627" fmla="*/ 11364895 w 12192000"/>
                <a:gd name="connsiteY1627" fmla="*/ 637725 h 1608850"/>
                <a:gd name="connsiteX1628" fmla="*/ 11364895 w 12192000"/>
                <a:gd name="connsiteY1628" fmla="*/ 520989 h 1608850"/>
                <a:gd name="connsiteX1629" fmla="*/ 11421642 w 12192000"/>
                <a:gd name="connsiteY1629" fmla="*/ 510180 h 1608850"/>
                <a:gd name="connsiteX1630" fmla="*/ 11421642 w 12192000"/>
                <a:gd name="connsiteY1630" fmla="*/ 511261 h 1608850"/>
                <a:gd name="connsiteX1631" fmla="*/ 11421642 w 12192000"/>
                <a:gd name="connsiteY1631" fmla="*/ 518827 h 1608850"/>
                <a:gd name="connsiteX1632" fmla="*/ 11447988 w 12192000"/>
                <a:gd name="connsiteY1632" fmla="*/ 518827 h 1608850"/>
                <a:gd name="connsiteX1633" fmla="*/ 11447988 w 12192000"/>
                <a:gd name="connsiteY1633" fmla="*/ 773917 h 1608850"/>
                <a:gd name="connsiteX1634" fmla="*/ 11470283 w 12192000"/>
                <a:gd name="connsiteY1634" fmla="*/ 773917 h 1608850"/>
                <a:gd name="connsiteX1635" fmla="*/ 11470283 w 12192000"/>
                <a:gd name="connsiteY1635" fmla="*/ 769593 h 1608850"/>
                <a:gd name="connsiteX1636" fmla="*/ 11482443 w 12192000"/>
                <a:gd name="connsiteY1636" fmla="*/ 769593 h 1608850"/>
                <a:gd name="connsiteX1637" fmla="*/ 11482443 w 12192000"/>
                <a:gd name="connsiteY1637" fmla="*/ 773917 h 1608850"/>
                <a:gd name="connsiteX1638" fmla="*/ 11506763 w 12192000"/>
                <a:gd name="connsiteY1638" fmla="*/ 773917 h 1608850"/>
                <a:gd name="connsiteX1639" fmla="*/ 11506763 w 12192000"/>
                <a:gd name="connsiteY1639" fmla="*/ 760946 h 1608850"/>
                <a:gd name="connsiteX1640" fmla="*/ 11535136 w 12192000"/>
                <a:gd name="connsiteY1640" fmla="*/ 760946 h 1608850"/>
                <a:gd name="connsiteX1641" fmla="*/ 11547296 w 12192000"/>
                <a:gd name="connsiteY1641" fmla="*/ 756622 h 1608850"/>
                <a:gd name="connsiteX1642" fmla="*/ 11567564 w 12192000"/>
                <a:gd name="connsiteY1642" fmla="*/ 760946 h 1608850"/>
                <a:gd name="connsiteX1643" fmla="*/ 11567564 w 12192000"/>
                <a:gd name="connsiteY1643" fmla="*/ 743652 h 1608850"/>
                <a:gd name="connsiteX1644" fmla="*/ 11575671 w 12192000"/>
                <a:gd name="connsiteY1644" fmla="*/ 743652 h 1608850"/>
                <a:gd name="connsiteX1645" fmla="*/ 11575671 w 12192000"/>
                <a:gd name="connsiteY1645" fmla="*/ 730681 h 1608850"/>
                <a:gd name="connsiteX1646" fmla="*/ 11632418 w 12192000"/>
                <a:gd name="connsiteY1646" fmla="*/ 730681 h 1608850"/>
                <a:gd name="connsiteX1647" fmla="*/ 11632418 w 12192000"/>
                <a:gd name="connsiteY1647" fmla="*/ 700416 h 1608850"/>
                <a:gd name="connsiteX1648" fmla="*/ 11650658 w 12192000"/>
                <a:gd name="connsiteY1648" fmla="*/ 700416 h 1608850"/>
                <a:gd name="connsiteX1649" fmla="*/ 11650658 w 12192000"/>
                <a:gd name="connsiteY1649" fmla="*/ 693931 h 1608850"/>
                <a:gd name="connsiteX1650" fmla="*/ 11662818 w 12192000"/>
                <a:gd name="connsiteY1650" fmla="*/ 693931 h 1608850"/>
                <a:gd name="connsiteX1651" fmla="*/ 11662818 w 12192000"/>
                <a:gd name="connsiteY1651" fmla="*/ 700416 h 1608850"/>
                <a:gd name="connsiteX1652" fmla="*/ 11679031 w 12192000"/>
                <a:gd name="connsiteY1652" fmla="*/ 700416 h 1608850"/>
                <a:gd name="connsiteX1653" fmla="*/ 11679031 w 12192000"/>
                <a:gd name="connsiteY1653" fmla="*/ 750137 h 1608850"/>
                <a:gd name="connsiteX1654" fmla="*/ 11711459 w 12192000"/>
                <a:gd name="connsiteY1654" fmla="*/ 750137 h 1608850"/>
                <a:gd name="connsiteX1655" fmla="*/ 11711459 w 12192000"/>
                <a:gd name="connsiteY1655" fmla="*/ 724196 h 1608850"/>
                <a:gd name="connsiteX1656" fmla="*/ 11749966 w 12192000"/>
                <a:gd name="connsiteY1656" fmla="*/ 724196 h 1608850"/>
                <a:gd name="connsiteX1657" fmla="*/ 11749966 w 12192000"/>
                <a:gd name="connsiteY1657" fmla="*/ 693931 h 1608850"/>
                <a:gd name="connsiteX1658" fmla="*/ 11798607 w 12192000"/>
                <a:gd name="connsiteY1658" fmla="*/ 693931 h 1608850"/>
                <a:gd name="connsiteX1659" fmla="*/ 11798607 w 12192000"/>
                <a:gd name="connsiteY1659" fmla="*/ 805087 h 1608850"/>
                <a:gd name="connsiteX1660" fmla="*/ 11798607 w 12192000"/>
                <a:gd name="connsiteY1660" fmla="*/ 818866 h 1608850"/>
                <a:gd name="connsiteX1661" fmla="*/ 11864482 w 12192000"/>
                <a:gd name="connsiteY1661" fmla="*/ 818866 h 1608850"/>
                <a:gd name="connsiteX1662" fmla="*/ 11864482 w 12192000"/>
                <a:gd name="connsiteY1662" fmla="*/ 924638 h 1608850"/>
                <a:gd name="connsiteX1663" fmla="*/ 11864482 w 12192000"/>
                <a:gd name="connsiteY1663" fmla="*/ 947885 h 1608850"/>
                <a:gd name="connsiteX1664" fmla="*/ 11879442 w 12192000"/>
                <a:gd name="connsiteY1664" fmla="*/ 947885 h 1608850"/>
                <a:gd name="connsiteX1665" fmla="*/ 11879442 w 12192000"/>
                <a:gd name="connsiteY1665" fmla="*/ 946723 h 1608850"/>
                <a:gd name="connsiteX1666" fmla="*/ 11879442 w 12192000"/>
                <a:gd name="connsiteY1666" fmla="*/ 938587 h 1608850"/>
                <a:gd name="connsiteX1667" fmla="*/ 11924022 w 12192000"/>
                <a:gd name="connsiteY1667" fmla="*/ 938587 h 1608850"/>
                <a:gd name="connsiteX1668" fmla="*/ 11924022 w 12192000"/>
                <a:gd name="connsiteY1668" fmla="*/ 959508 h 1608850"/>
                <a:gd name="connsiteX1669" fmla="*/ 11926250 w 12192000"/>
                <a:gd name="connsiteY1669" fmla="*/ 960671 h 1608850"/>
                <a:gd name="connsiteX1670" fmla="*/ 11941854 w 12192000"/>
                <a:gd name="connsiteY1670" fmla="*/ 968807 h 1608850"/>
                <a:gd name="connsiteX1671" fmla="*/ 11941854 w 12192000"/>
                <a:gd name="connsiteY1671" fmla="*/ 999027 h 1608850"/>
                <a:gd name="connsiteX1672" fmla="*/ 11943247 w 12192000"/>
                <a:gd name="connsiteY1672" fmla="*/ 999609 h 1608850"/>
                <a:gd name="connsiteX1673" fmla="*/ 11952999 w 12192000"/>
                <a:gd name="connsiteY1673" fmla="*/ 1003677 h 1608850"/>
                <a:gd name="connsiteX1674" fmla="*/ 11952999 w 12192000"/>
                <a:gd name="connsiteY1674" fmla="*/ 1002515 h 1608850"/>
                <a:gd name="connsiteX1675" fmla="*/ 11952999 w 12192000"/>
                <a:gd name="connsiteY1675" fmla="*/ 994378 h 1608850"/>
                <a:gd name="connsiteX1676" fmla="*/ 11954114 w 12192000"/>
                <a:gd name="connsiteY1676" fmla="*/ 994378 h 1608850"/>
                <a:gd name="connsiteX1677" fmla="*/ 11961915 w 12192000"/>
                <a:gd name="connsiteY1677" fmla="*/ 994378 h 1608850"/>
                <a:gd name="connsiteX1678" fmla="*/ 11961915 w 12192000"/>
                <a:gd name="connsiteY1678" fmla="*/ 993506 h 1608850"/>
                <a:gd name="connsiteX1679" fmla="*/ 11961915 w 12192000"/>
                <a:gd name="connsiteY1679" fmla="*/ 987404 h 1608850"/>
                <a:gd name="connsiteX1680" fmla="*/ 11960800 w 12192000"/>
                <a:gd name="connsiteY1680" fmla="*/ 987404 h 1608850"/>
                <a:gd name="connsiteX1681" fmla="*/ 11952999 w 12192000"/>
                <a:gd name="connsiteY1681" fmla="*/ 987404 h 1608850"/>
                <a:gd name="connsiteX1682" fmla="*/ 11952999 w 12192000"/>
                <a:gd name="connsiteY1682" fmla="*/ 986242 h 1608850"/>
                <a:gd name="connsiteX1683" fmla="*/ 11952999 w 12192000"/>
                <a:gd name="connsiteY1683" fmla="*/ 978106 h 1608850"/>
                <a:gd name="connsiteX1684" fmla="*/ 11954114 w 12192000"/>
                <a:gd name="connsiteY1684" fmla="*/ 978106 h 1608850"/>
                <a:gd name="connsiteX1685" fmla="*/ 11961915 w 12192000"/>
                <a:gd name="connsiteY1685" fmla="*/ 978106 h 1608850"/>
                <a:gd name="connsiteX1686" fmla="*/ 11961915 w 12192000"/>
                <a:gd name="connsiteY1686" fmla="*/ 976943 h 1608850"/>
                <a:gd name="connsiteX1687" fmla="*/ 11961915 w 12192000"/>
                <a:gd name="connsiteY1687" fmla="*/ 968807 h 1608850"/>
                <a:gd name="connsiteX1688" fmla="*/ 11960800 w 12192000"/>
                <a:gd name="connsiteY1688" fmla="*/ 968807 h 1608850"/>
                <a:gd name="connsiteX1689" fmla="*/ 11952999 w 12192000"/>
                <a:gd name="connsiteY1689" fmla="*/ 968807 h 1608850"/>
                <a:gd name="connsiteX1690" fmla="*/ 11952999 w 12192000"/>
                <a:gd name="connsiteY1690" fmla="*/ 967645 h 1608850"/>
                <a:gd name="connsiteX1691" fmla="*/ 11952999 w 12192000"/>
                <a:gd name="connsiteY1691" fmla="*/ 959508 h 1608850"/>
                <a:gd name="connsiteX1692" fmla="*/ 11954114 w 12192000"/>
                <a:gd name="connsiteY1692" fmla="*/ 959508 h 1608850"/>
                <a:gd name="connsiteX1693" fmla="*/ 11961915 w 12192000"/>
                <a:gd name="connsiteY1693" fmla="*/ 959508 h 1608850"/>
                <a:gd name="connsiteX1694" fmla="*/ 11961915 w 12192000"/>
                <a:gd name="connsiteY1694" fmla="*/ 958637 h 1608850"/>
                <a:gd name="connsiteX1695" fmla="*/ 11961915 w 12192000"/>
                <a:gd name="connsiteY1695" fmla="*/ 952535 h 1608850"/>
                <a:gd name="connsiteX1696" fmla="*/ 11960800 w 12192000"/>
                <a:gd name="connsiteY1696" fmla="*/ 952535 h 1608850"/>
                <a:gd name="connsiteX1697" fmla="*/ 11952999 w 12192000"/>
                <a:gd name="connsiteY1697" fmla="*/ 952535 h 1608850"/>
                <a:gd name="connsiteX1698" fmla="*/ 11952999 w 12192000"/>
                <a:gd name="connsiteY1698" fmla="*/ 951372 h 1608850"/>
                <a:gd name="connsiteX1699" fmla="*/ 11952999 w 12192000"/>
                <a:gd name="connsiteY1699" fmla="*/ 943236 h 1608850"/>
                <a:gd name="connsiteX1700" fmla="*/ 11954114 w 12192000"/>
                <a:gd name="connsiteY1700" fmla="*/ 943236 h 1608850"/>
                <a:gd name="connsiteX1701" fmla="*/ 11961915 w 12192000"/>
                <a:gd name="connsiteY1701" fmla="*/ 943236 h 1608850"/>
                <a:gd name="connsiteX1702" fmla="*/ 11961915 w 12192000"/>
                <a:gd name="connsiteY1702" fmla="*/ 942074 h 1608850"/>
                <a:gd name="connsiteX1703" fmla="*/ 11961915 w 12192000"/>
                <a:gd name="connsiteY1703" fmla="*/ 933937 h 1608850"/>
                <a:gd name="connsiteX1704" fmla="*/ 11960800 w 12192000"/>
                <a:gd name="connsiteY1704" fmla="*/ 933937 h 1608850"/>
                <a:gd name="connsiteX1705" fmla="*/ 11952999 w 12192000"/>
                <a:gd name="connsiteY1705" fmla="*/ 933937 h 1608850"/>
                <a:gd name="connsiteX1706" fmla="*/ 11952999 w 12192000"/>
                <a:gd name="connsiteY1706" fmla="*/ 933066 h 1608850"/>
                <a:gd name="connsiteX1707" fmla="*/ 11952999 w 12192000"/>
                <a:gd name="connsiteY1707" fmla="*/ 926963 h 1608850"/>
                <a:gd name="connsiteX1708" fmla="*/ 11954114 w 12192000"/>
                <a:gd name="connsiteY1708" fmla="*/ 926963 h 1608850"/>
                <a:gd name="connsiteX1709" fmla="*/ 11961915 w 12192000"/>
                <a:gd name="connsiteY1709" fmla="*/ 926963 h 1608850"/>
                <a:gd name="connsiteX1710" fmla="*/ 11961915 w 12192000"/>
                <a:gd name="connsiteY1710" fmla="*/ 925801 h 1608850"/>
                <a:gd name="connsiteX1711" fmla="*/ 11961915 w 12192000"/>
                <a:gd name="connsiteY1711" fmla="*/ 917665 h 1608850"/>
                <a:gd name="connsiteX1712" fmla="*/ 11960800 w 12192000"/>
                <a:gd name="connsiteY1712" fmla="*/ 917665 h 1608850"/>
                <a:gd name="connsiteX1713" fmla="*/ 11952999 w 12192000"/>
                <a:gd name="connsiteY1713" fmla="*/ 917665 h 1608850"/>
                <a:gd name="connsiteX1714" fmla="*/ 11952999 w 12192000"/>
                <a:gd name="connsiteY1714" fmla="*/ 916503 h 1608850"/>
                <a:gd name="connsiteX1715" fmla="*/ 11952999 w 12192000"/>
                <a:gd name="connsiteY1715" fmla="*/ 908366 h 1608850"/>
                <a:gd name="connsiteX1716" fmla="*/ 11954114 w 12192000"/>
                <a:gd name="connsiteY1716" fmla="*/ 908366 h 1608850"/>
                <a:gd name="connsiteX1717" fmla="*/ 11961915 w 12192000"/>
                <a:gd name="connsiteY1717" fmla="*/ 908366 h 1608850"/>
                <a:gd name="connsiteX1718" fmla="*/ 11961915 w 12192000"/>
                <a:gd name="connsiteY1718" fmla="*/ 907204 h 1608850"/>
                <a:gd name="connsiteX1719" fmla="*/ 11961915 w 12192000"/>
                <a:gd name="connsiteY1719" fmla="*/ 899068 h 1608850"/>
                <a:gd name="connsiteX1720" fmla="*/ 11960800 w 12192000"/>
                <a:gd name="connsiteY1720" fmla="*/ 899068 h 1608850"/>
                <a:gd name="connsiteX1721" fmla="*/ 11952999 w 12192000"/>
                <a:gd name="connsiteY1721" fmla="*/ 899068 h 1608850"/>
                <a:gd name="connsiteX1722" fmla="*/ 11952999 w 12192000"/>
                <a:gd name="connsiteY1722" fmla="*/ 898196 h 1608850"/>
                <a:gd name="connsiteX1723" fmla="*/ 11952999 w 12192000"/>
                <a:gd name="connsiteY1723" fmla="*/ 892094 h 1608850"/>
                <a:gd name="connsiteX1724" fmla="*/ 11954114 w 12192000"/>
                <a:gd name="connsiteY1724" fmla="*/ 892094 h 1608850"/>
                <a:gd name="connsiteX1725" fmla="*/ 11961915 w 12192000"/>
                <a:gd name="connsiteY1725" fmla="*/ 892094 h 1608850"/>
                <a:gd name="connsiteX1726" fmla="*/ 11961915 w 12192000"/>
                <a:gd name="connsiteY1726" fmla="*/ 890931 h 1608850"/>
                <a:gd name="connsiteX1727" fmla="*/ 11961915 w 12192000"/>
                <a:gd name="connsiteY1727" fmla="*/ 882795 h 1608850"/>
                <a:gd name="connsiteX1728" fmla="*/ 11960800 w 12192000"/>
                <a:gd name="connsiteY1728" fmla="*/ 882795 h 1608850"/>
                <a:gd name="connsiteX1729" fmla="*/ 11952999 w 12192000"/>
                <a:gd name="connsiteY1729" fmla="*/ 882795 h 1608850"/>
                <a:gd name="connsiteX1730" fmla="*/ 11952999 w 12192000"/>
                <a:gd name="connsiteY1730" fmla="*/ 881633 h 1608850"/>
                <a:gd name="connsiteX1731" fmla="*/ 11952999 w 12192000"/>
                <a:gd name="connsiteY1731" fmla="*/ 873496 h 1608850"/>
                <a:gd name="connsiteX1732" fmla="*/ 11954114 w 12192000"/>
                <a:gd name="connsiteY1732" fmla="*/ 873496 h 1608850"/>
                <a:gd name="connsiteX1733" fmla="*/ 11961915 w 12192000"/>
                <a:gd name="connsiteY1733" fmla="*/ 873496 h 1608850"/>
                <a:gd name="connsiteX1734" fmla="*/ 11961915 w 12192000"/>
                <a:gd name="connsiteY1734" fmla="*/ 872625 h 1608850"/>
                <a:gd name="connsiteX1735" fmla="*/ 11961915 w 12192000"/>
                <a:gd name="connsiteY1735" fmla="*/ 866523 h 1608850"/>
                <a:gd name="connsiteX1736" fmla="*/ 11960800 w 12192000"/>
                <a:gd name="connsiteY1736" fmla="*/ 866523 h 1608850"/>
                <a:gd name="connsiteX1737" fmla="*/ 11952999 w 12192000"/>
                <a:gd name="connsiteY1737" fmla="*/ 866523 h 1608850"/>
                <a:gd name="connsiteX1738" fmla="*/ 11952999 w 12192000"/>
                <a:gd name="connsiteY1738" fmla="*/ 865360 h 1608850"/>
                <a:gd name="connsiteX1739" fmla="*/ 11952999 w 12192000"/>
                <a:gd name="connsiteY1739" fmla="*/ 857224 h 1608850"/>
                <a:gd name="connsiteX1740" fmla="*/ 11954114 w 12192000"/>
                <a:gd name="connsiteY1740" fmla="*/ 857224 h 1608850"/>
                <a:gd name="connsiteX1741" fmla="*/ 11961915 w 12192000"/>
                <a:gd name="connsiteY1741" fmla="*/ 857224 h 1608850"/>
                <a:gd name="connsiteX1742" fmla="*/ 11961915 w 12192000"/>
                <a:gd name="connsiteY1742" fmla="*/ 856062 h 1608850"/>
                <a:gd name="connsiteX1743" fmla="*/ 11961915 w 12192000"/>
                <a:gd name="connsiteY1743" fmla="*/ 847925 h 1608850"/>
                <a:gd name="connsiteX1744" fmla="*/ 11960800 w 12192000"/>
                <a:gd name="connsiteY1744" fmla="*/ 847925 h 1608850"/>
                <a:gd name="connsiteX1745" fmla="*/ 11952999 w 12192000"/>
                <a:gd name="connsiteY1745" fmla="*/ 847925 h 1608850"/>
                <a:gd name="connsiteX1746" fmla="*/ 11952999 w 12192000"/>
                <a:gd name="connsiteY1746" fmla="*/ 846763 h 1608850"/>
                <a:gd name="connsiteX1747" fmla="*/ 11952999 w 12192000"/>
                <a:gd name="connsiteY1747" fmla="*/ 838627 h 1608850"/>
                <a:gd name="connsiteX1748" fmla="*/ 11954114 w 12192000"/>
                <a:gd name="connsiteY1748" fmla="*/ 838627 h 1608850"/>
                <a:gd name="connsiteX1749" fmla="*/ 11961915 w 12192000"/>
                <a:gd name="connsiteY1749" fmla="*/ 838627 h 1608850"/>
                <a:gd name="connsiteX1750" fmla="*/ 11961915 w 12192000"/>
                <a:gd name="connsiteY1750" fmla="*/ 837755 h 1608850"/>
                <a:gd name="connsiteX1751" fmla="*/ 11961915 w 12192000"/>
                <a:gd name="connsiteY1751" fmla="*/ 831653 h 1608850"/>
                <a:gd name="connsiteX1752" fmla="*/ 11960800 w 12192000"/>
                <a:gd name="connsiteY1752" fmla="*/ 831653 h 1608850"/>
                <a:gd name="connsiteX1753" fmla="*/ 11952999 w 12192000"/>
                <a:gd name="connsiteY1753" fmla="*/ 831653 h 1608850"/>
                <a:gd name="connsiteX1754" fmla="*/ 11952999 w 12192000"/>
                <a:gd name="connsiteY1754" fmla="*/ 830491 h 1608850"/>
                <a:gd name="connsiteX1755" fmla="*/ 11952999 w 12192000"/>
                <a:gd name="connsiteY1755" fmla="*/ 822354 h 1608850"/>
                <a:gd name="connsiteX1756" fmla="*/ 11954114 w 12192000"/>
                <a:gd name="connsiteY1756" fmla="*/ 822354 h 1608850"/>
                <a:gd name="connsiteX1757" fmla="*/ 11961915 w 12192000"/>
                <a:gd name="connsiteY1757" fmla="*/ 822354 h 1608850"/>
                <a:gd name="connsiteX1758" fmla="*/ 11961915 w 12192000"/>
                <a:gd name="connsiteY1758" fmla="*/ 821192 h 1608850"/>
                <a:gd name="connsiteX1759" fmla="*/ 11961915 w 12192000"/>
                <a:gd name="connsiteY1759" fmla="*/ 813056 h 1608850"/>
                <a:gd name="connsiteX1760" fmla="*/ 11960800 w 12192000"/>
                <a:gd name="connsiteY1760" fmla="*/ 813056 h 1608850"/>
                <a:gd name="connsiteX1761" fmla="*/ 11952999 w 12192000"/>
                <a:gd name="connsiteY1761" fmla="*/ 813056 h 1608850"/>
                <a:gd name="connsiteX1762" fmla="*/ 11952999 w 12192000"/>
                <a:gd name="connsiteY1762" fmla="*/ 811893 h 1608850"/>
                <a:gd name="connsiteX1763" fmla="*/ 11952999 w 12192000"/>
                <a:gd name="connsiteY1763" fmla="*/ 803757 h 1608850"/>
                <a:gd name="connsiteX1764" fmla="*/ 11954114 w 12192000"/>
                <a:gd name="connsiteY1764" fmla="*/ 803757 h 1608850"/>
                <a:gd name="connsiteX1765" fmla="*/ 11961915 w 12192000"/>
                <a:gd name="connsiteY1765" fmla="*/ 803757 h 1608850"/>
                <a:gd name="connsiteX1766" fmla="*/ 11961915 w 12192000"/>
                <a:gd name="connsiteY1766" fmla="*/ 802885 h 1608850"/>
                <a:gd name="connsiteX1767" fmla="*/ 11961915 w 12192000"/>
                <a:gd name="connsiteY1767" fmla="*/ 796783 h 1608850"/>
                <a:gd name="connsiteX1768" fmla="*/ 11960800 w 12192000"/>
                <a:gd name="connsiteY1768" fmla="*/ 796783 h 1608850"/>
                <a:gd name="connsiteX1769" fmla="*/ 11952999 w 12192000"/>
                <a:gd name="connsiteY1769" fmla="*/ 796783 h 1608850"/>
                <a:gd name="connsiteX1770" fmla="*/ 11952999 w 12192000"/>
                <a:gd name="connsiteY1770" fmla="*/ 795621 h 1608850"/>
                <a:gd name="connsiteX1771" fmla="*/ 11952999 w 12192000"/>
                <a:gd name="connsiteY1771" fmla="*/ 787484 h 1608850"/>
                <a:gd name="connsiteX1772" fmla="*/ 11954114 w 12192000"/>
                <a:gd name="connsiteY1772" fmla="*/ 787484 h 1608850"/>
                <a:gd name="connsiteX1773" fmla="*/ 11961915 w 12192000"/>
                <a:gd name="connsiteY1773" fmla="*/ 787484 h 1608850"/>
                <a:gd name="connsiteX1774" fmla="*/ 11960800 w 12192000"/>
                <a:gd name="connsiteY1774" fmla="*/ 785741 h 1608850"/>
                <a:gd name="connsiteX1775" fmla="*/ 11952999 w 12192000"/>
                <a:gd name="connsiteY1775" fmla="*/ 773537 h 1608850"/>
                <a:gd name="connsiteX1776" fmla="*/ 11952999 w 12192000"/>
                <a:gd name="connsiteY1776" fmla="*/ 736342 h 1608850"/>
                <a:gd name="connsiteX1777" fmla="*/ 12102343 w 12192000"/>
                <a:gd name="connsiteY1777" fmla="*/ 736342 h 1608850"/>
                <a:gd name="connsiteX1778" fmla="*/ 12115716 w 12192000"/>
                <a:gd name="connsiteY1778" fmla="*/ 757264 h 1608850"/>
                <a:gd name="connsiteX1779" fmla="*/ 12115716 w 12192000"/>
                <a:gd name="connsiteY1779" fmla="*/ 803757 h 1608850"/>
                <a:gd name="connsiteX1780" fmla="*/ 12114602 w 12192000"/>
                <a:gd name="connsiteY1780" fmla="*/ 803757 h 1608850"/>
                <a:gd name="connsiteX1781" fmla="*/ 12106800 w 12192000"/>
                <a:gd name="connsiteY1781" fmla="*/ 803757 h 1608850"/>
                <a:gd name="connsiteX1782" fmla="*/ 12106800 w 12192000"/>
                <a:gd name="connsiteY1782" fmla="*/ 804919 h 1608850"/>
                <a:gd name="connsiteX1783" fmla="*/ 12106800 w 12192000"/>
                <a:gd name="connsiteY1783" fmla="*/ 813056 h 1608850"/>
                <a:gd name="connsiteX1784" fmla="*/ 12107915 w 12192000"/>
                <a:gd name="connsiteY1784" fmla="*/ 813056 h 1608850"/>
                <a:gd name="connsiteX1785" fmla="*/ 12115716 w 12192000"/>
                <a:gd name="connsiteY1785" fmla="*/ 813056 h 1608850"/>
                <a:gd name="connsiteX1786" fmla="*/ 12115716 w 12192000"/>
                <a:gd name="connsiteY1786" fmla="*/ 814218 h 1608850"/>
                <a:gd name="connsiteX1787" fmla="*/ 12115716 w 12192000"/>
                <a:gd name="connsiteY1787" fmla="*/ 822354 h 1608850"/>
                <a:gd name="connsiteX1788" fmla="*/ 12114602 w 12192000"/>
                <a:gd name="connsiteY1788" fmla="*/ 822354 h 1608850"/>
                <a:gd name="connsiteX1789" fmla="*/ 12106800 w 12192000"/>
                <a:gd name="connsiteY1789" fmla="*/ 822354 h 1608850"/>
                <a:gd name="connsiteX1790" fmla="*/ 12106800 w 12192000"/>
                <a:gd name="connsiteY1790" fmla="*/ 823516 h 1608850"/>
                <a:gd name="connsiteX1791" fmla="*/ 12106800 w 12192000"/>
                <a:gd name="connsiteY1791" fmla="*/ 831653 h 1608850"/>
                <a:gd name="connsiteX1792" fmla="*/ 12107915 w 12192000"/>
                <a:gd name="connsiteY1792" fmla="*/ 831653 h 1608850"/>
                <a:gd name="connsiteX1793" fmla="*/ 12115716 w 12192000"/>
                <a:gd name="connsiteY1793" fmla="*/ 831653 h 1608850"/>
                <a:gd name="connsiteX1794" fmla="*/ 12115716 w 12192000"/>
                <a:gd name="connsiteY1794" fmla="*/ 832525 h 1608850"/>
                <a:gd name="connsiteX1795" fmla="*/ 12115716 w 12192000"/>
                <a:gd name="connsiteY1795" fmla="*/ 838627 h 1608850"/>
                <a:gd name="connsiteX1796" fmla="*/ 12114602 w 12192000"/>
                <a:gd name="connsiteY1796" fmla="*/ 838627 h 1608850"/>
                <a:gd name="connsiteX1797" fmla="*/ 12106800 w 12192000"/>
                <a:gd name="connsiteY1797" fmla="*/ 838627 h 1608850"/>
                <a:gd name="connsiteX1798" fmla="*/ 12106800 w 12192000"/>
                <a:gd name="connsiteY1798" fmla="*/ 839789 h 1608850"/>
                <a:gd name="connsiteX1799" fmla="*/ 12106800 w 12192000"/>
                <a:gd name="connsiteY1799" fmla="*/ 847925 h 1608850"/>
                <a:gd name="connsiteX1800" fmla="*/ 12107915 w 12192000"/>
                <a:gd name="connsiteY1800" fmla="*/ 847925 h 1608850"/>
                <a:gd name="connsiteX1801" fmla="*/ 12115716 w 12192000"/>
                <a:gd name="connsiteY1801" fmla="*/ 847925 h 1608850"/>
                <a:gd name="connsiteX1802" fmla="*/ 12115716 w 12192000"/>
                <a:gd name="connsiteY1802" fmla="*/ 849088 h 1608850"/>
                <a:gd name="connsiteX1803" fmla="*/ 12115716 w 12192000"/>
                <a:gd name="connsiteY1803" fmla="*/ 857224 h 1608850"/>
                <a:gd name="connsiteX1804" fmla="*/ 12114602 w 12192000"/>
                <a:gd name="connsiteY1804" fmla="*/ 857224 h 1608850"/>
                <a:gd name="connsiteX1805" fmla="*/ 12106800 w 12192000"/>
                <a:gd name="connsiteY1805" fmla="*/ 857224 h 1608850"/>
                <a:gd name="connsiteX1806" fmla="*/ 12106800 w 12192000"/>
                <a:gd name="connsiteY1806" fmla="*/ 858386 h 1608850"/>
                <a:gd name="connsiteX1807" fmla="*/ 12106800 w 12192000"/>
                <a:gd name="connsiteY1807" fmla="*/ 866523 h 1608850"/>
                <a:gd name="connsiteX1808" fmla="*/ 12107915 w 12192000"/>
                <a:gd name="connsiteY1808" fmla="*/ 866523 h 1608850"/>
                <a:gd name="connsiteX1809" fmla="*/ 12115716 w 12192000"/>
                <a:gd name="connsiteY1809" fmla="*/ 866523 h 1608850"/>
                <a:gd name="connsiteX1810" fmla="*/ 12115716 w 12192000"/>
                <a:gd name="connsiteY1810" fmla="*/ 867394 h 1608850"/>
                <a:gd name="connsiteX1811" fmla="*/ 12115716 w 12192000"/>
                <a:gd name="connsiteY1811" fmla="*/ 873496 h 1608850"/>
                <a:gd name="connsiteX1812" fmla="*/ 12114602 w 12192000"/>
                <a:gd name="connsiteY1812" fmla="*/ 873496 h 1608850"/>
                <a:gd name="connsiteX1813" fmla="*/ 12106800 w 12192000"/>
                <a:gd name="connsiteY1813" fmla="*/ 873496 h 1608850"/>
                <a:gd name="connsiteX1814" fmla="*/ 12106800 w 12192000"/>
                <a:gd name="connsiteY1814" fmla="*/ 874659 h 1608850"/>
                <a:gd name="connsiteX1815" fmla="*/ 12106800 w 12192000"/>
                <a:gd name="connsiteY1815" fmla="*/ 882795 h 1608850"/>
                <a:gd name="connsiteX1816" fmla="*/ 12107915 w 12192000"/>
                <a:gd name="connsiteY1816" fmla="*/ 882795 h 1608850"/>
                <a:gd name="connsiteX1817" fmla="*/ 12115716 w 12192000"/>
                <a:gd name="connsiteY1817" fmla="*/ 882795 h 1608850"/>
                <a:gd name="connsiteX1818" fmla="*/ 12115716 w 12192000"/>
                <a:gd name="connsiteY1818" fmla="*/ 883957 h 1608850"/>
                <a:gd name="connsiteX1819" fmla="*/ 12115716 w 12192000"/>
                <a:gd name="connsiteY1819" fmla="*/ 892094 h 1608850"/>
                <a:gd name="connsiteX1820" fmla="*/ 12114602 w 12192000"/>
                <a:gd name="connsiteY1820" fmla="*/ 892094 h 1608850"/>
                <a:gd name="connsiteX1821" fmla="*/ 12106800 w 12192000"/>
                <a:gd name="connsiteY1821" fmla="*/ 892094 h 1608850"/>
                <a:gd name="connsiteX1822" fmla="*/ 12106800 w 12192000"/>
                <a:gd name="connsiteY1822" fmla="*/ 892965 h 1608850"/>
                <a:gd name="connsiteX1823" fmla="*/ 12106800 w 12192000"/>
                <a:gd name="connsiteY1823" fmla="*/ 899068 h 1608850"/>
                <a:gd name="connsiteX1824" fmla="*/ 12107915 w 12192000"/>
                <a:gd name="connsiteY1824" fmla="*/ 899068 h 1608850"/>
                <a:gd name="connsiteX1825" fmla="*/ 12115716 w 12192000"/>
                <a:gd name="connsiteY1825" fmla="*/ 899068 h 1608850"/>
                <a:gd name="connsiteX1826" fmla="*/ 12115716 w 12192000"/>
                <a:gd name="connsiteY1826" fmla="*/ 900230 h 1608850"/>
                <a:gd name="connsiteX1827" fmla="*/ 12115716 w 12192000"/>
                <a:gd name="connsiteY1827" fmla="*/ 908366 h 1608850"/>
                <a:gd name="connsiteX1828" fmla="*/ 12114602 w 12192000"/>
                <a:gd name="connsiteY1828" fmla="*/ 908366 h 1608850"/>
                <a:gd name="connsiteX1829" fmla="*/ 12106800 w 12192000"/>
                <a:gd name="connsiteY1829" fmla="*/ 908366 h 1608850"/>
                <a:gd name="connsiteX1830" fmla="*/ 12106800 w 12192000"/>
                <a:gd name="connsiteY1830" fmla="*/ 909528 h 1608850"/>
                <a:gd name="connsiteX1831" fmla="*/ 12106800 w 12192000"/>
                <a:gd name="connsiteY1831" fmla="*/ 917665 h 1608850"/>
                <a:gd name="connsiteX1832" fmla="*/ 12107915 w 12192000"/>
                <a:gd name="connsiteY1832" fmla="*/ 917665 h 1608850"/>
                <a:gd name="connsiteX1833" fmla="*/ 12115716 w 12192000"/>
                <a:gd name="connsiteY1833" fmla="*/ 917665 h 1608850"/>
                <a:gd name="connsiteX1834" fmla="*/ 12115716 w 12192000"/>
                <a:gd name="connsiteY1834" fmla="*/ 918827 h 1608850"/>
                <a:gd name="connsiteX1835" fmla="*/ 12115716 w 12192000"/>
                <a:gd name="connsiteY1835" fmla="*/ 926963 h 1608850"/>
                <a:gd name="connsiteX1836" fmla="*/ 12114602 w 12192000"/>
                <a:gd name="connsiteY1836" fmla="*/ 926963 h 1608850"/>
                <a:gd name="connsiteX1837" fmla="*/ 12106800 w 12192000"/>
                <a:gd name="connsiteY1837" fmla="*/ 926963 h 1608850"/>
                <a:gd name="connsiteX1838" fmla="*/ 12106800 w 12192000"/>
                <a:gd name="connsiteY1838" fmla="*/ 927835 h 1608850"/>
                <a:gd name="connsiteX1839" fmla="*/ 12106800 w 12192000"/>
                <a:gd name="connsiteY1839" fmla="*/ 933937 h 1608850"/>
                <a:gd name="connsiteX1840" fmla="*/ 12107915 w 12192000"/>
                <a:gd name="connsiteY1840" fmla="*/ 933937 h 1608850"/>
                <a:gd name="connsiteX1841" fmla="*/ 12115716 w 12192000"/>
                <a:gd name="connsiteY1841" fmla="*/ 933937 h 1608850"/>
                <a:gd name="connsiteX1842" fmla="*/ 12115716 w 12192000"/>
                <a:gd name="connsiteY1842" fmla="*/ 935100 h 1608850"/>
                <a:gd name="connsiteX1843" fmla="*/ 12115716 w 12192000"/>
                <a:gd name="connsiteY1843" fmla="*/ 943236 h 1608850"/>
                <a:gd name="connsiteX1844" fmla="*/ 12114602 w 12192000"/>
                <a:gd name="connsiteY1844" fmla="*/ 943236 h 1608850"/>
                <a:gd name="connsiteX1845" fmla="*/ 12106800 w 12192000"/>
                <a:gd name="connsiteY1845" fmla="*/ 943236 h 1608850"/>
                <a:gd name="connsiteX1846" fmla="*/ 12106800 w 12192000"/>
                <a:gd name="connsiteY1846" fmla="*/ 944398 h 1608850"/>
                <a:gd name="connsiteX1847" fmla="*/ 12106800 w 12192000"/>
                <a:gd name="connsiteY1847" fmla="*/ 952535 h 1608850"/>
                <a:gd name="connsiteX1848" fmla="*/ 12107915 w 12192000"/>
                <a:gd name="connsiteY1848" fmla="*/ 952535 h 1608850"/>
                <a:gd name="connsiteX1849" fmla="*/ 12115716 w 12192000"/>
                <a:gd name="connsiteY1849" fmla="*/ 952535 h 1608850"/>
                <a:gd name="connsiteX1850" fmla="*/ 12115716 w 12192000"/>
                <a:gd name="connsiteY1850" fmla="*/ 953406 h 1608850"/>
                <a:gd name="connsiteX1851" fmla="*/ 12115716 w 12192000"/>
                <a:gd name="connsiteY1851" fmla="*/ 959508 h 1608850"/>
                <a:gd name="connsiteX1852" fmla="*/ 12114602 w 12192000"/>
                <a:gd name="connsiteY1852" fmla="*/ 959508 h 1608850"/>
                <a:gd name="connsiteX1853" fmla="*/ 12106800 w 12192000"/>
                <a:gd name="connsiteY1853" fmla="*/ 959508 h 1608850"/>
                <a:gd name="connsiteX1854" fmla="*/ 12106800 w 12192000"/>
                <a:gd name="connsiteY1854" fmla="*/ 960671 h 1608850"/>
                <a:gd name="connsiteX1855" fmla="*/ 12106800 w 12192000"/>
                <a:gd name="connsiteY1855" fmla="*/ 968807 h 1608850"/>
                <a:gd name="connsiteX1856" fmla="*/ 12107915 w 12192000"/>
                <a:gd name="connsiteY1856" fmla="*/ 968807 h 1608850"/>
                <a:gd name="connsiteX1857" fmla="*/ 12115716 w 12192000"/>
                <a:gd name="connsiteY1857" fmla="*/ 968807 h 1608850"/>
                <a:gd name="connsiteX1858" fmla="*/ 12115716 w 12192000"/>
                <a:gd name="connsiteY1858" fmla="*/ 969969 h 1608850"/>
                <a:gd name="connsiteX1859" fmla="*/ 12115716 w 12192000"/>
                <a:gd name="connsiteY1859" fmla="*/ 978106 h 1608850"/>
                <a:gd name="connsiteX1860" fmla="*/ 12114602 w 12192000"/>
                <a:gd name="connsiteY1860" fmla="*/ 978106 h 1608850"/>
                <a:gd name="connsiteX1861" fmla="*/ 12106800 w 12192000"/>
                <a:gd name="connsiteY1861" fmla="*/ 978106 h 1608850"/>
                <a:gd name="connsiteX1862" fmla="*/ 12106800 w 12192000"/>
                <a:gd name="connsiteY1862" fmla="*/ 979268 h 1608850"/>
                <a:gd name="connsiteX1863" fmla="*/ 12106800 w 12192000"/>
                <a:gd name="connsiteY1863" fmla="*/ 987404 h 1608850"/>
                <a:gd name="connsiteX1864" fmla="*/ 12107915 w 12192000"/>
                <a:gd name="connsiteY1864" fmla="*/ 987404 h 1608850"/>
                <a:gd name="connsiteX1865" fmla="*/ 12115716 w 12192000"/>
                <a:gd name="connsiteY1865" fmla="*/ 987404 h 1608850"/>
                <a:gd name="connsiteX1866" fmla="*/ 12115716 w 12192000"/>
                <a:gd name="connsiteY1866" fmla="*/ 988276 h 1608850"/>
                <a:gd name="connsiteX1867" fmla="*/ 12115716 w 12192000"/>
                <a:gd name="connsiteY1867" fmla="*/ 994378 h 1608850"/>
                <a:gd name="connsiteX1868" fmla="*/ 12114602 w 12192000"/>
                <a:gd name="connsiteY1868" fmla="*/ 994378 h 1608850"/>
                <a:gd name="connsiteX1869" fmla="*/ 12106800 w 12192000"/>
                <a:gd name="connsiteY1869" fmla="*/ 994378 h 1608850"/>
                <a:gd name="connsiteX1870" fmla="*/ 12106800 w 12192000"/>
                <a:gd name="connsiteY1870" fmla="*/ 995540 h 1608850"/>
                <a:gd name="connsiteX1871" fmla="*/ 12106800 w 12192000"/>
                <a:gd name="connsiteY1871" fmla="*/ 1003677 h 1608850"/>
                <a:gd name="connsiteX1872" fmla="*/ 12131319 w 12192000"/>
                <a:gd name="connsiteY1872" fmla="*/ 1024599 h 1608850"/>
                <a:gd name="connsiteX1873" fmla="*/ 12130206 w 12192000"/>
                <a:gd name="connsiteY1873" fmla="*/ 1029248 h 1608850"/>
                <a:gd name="connsiteX1874" fmla="*/ 12122403 w 12192000"/>
                <a:gd name="connsiteY1874" fmla="*/ 1029248 h 1608850"/>
                <a:gd name="connsiteX1875" fmla="*/ 12122403 w 12192000"/>
                <a:gd name="connsiteY1875" fmla="*/ 1040036 h 1608850"/>
                <a:gd name="connsiteX1876" fmla="*/ 12122403 w 12192000"/>
                <a:gd name="connsiteY1876" fmla="*/ 1046874 h 1608850"/>
                <a:gd name="connsiteX1877" fmla="*/ 12131319 w 12192000"/>
                <a:gd name="connsiteY1877" fmla="*/ 1046874 h 1608850"/>
                <a:gd name="connsiteX1878" fmla="*/ 12131319 w 12192000"/>
                <a:gd name="connsiteY1878" fmla="*/ 1043196 h 1608850"/>
                <a:gd name="connsiteX1879" fmla="*/ 12132434 w 12192000"/>
                <a:gd name="connsiteY1879" fmla="*/ 1042615 h 1608850"/>
                <a:gd name="connsiteX1880" fmla="*/ 12140235 w 12192000"/>
                <a:gd name="connsiteY1880" fmla="*/ 1038547 h 1608850"/>
                <a:gd name="connsiteX1881" fmla="*/ 12142186 w 12192000"/>
                <a:gd name="connsiteY1881" fmla="*/ 1038547 h 1608850"/>
                <a:gd name="connsiteX1882" fmla="*/ 12155839 w 12192000"/>
                <a:gd name="connsiteY1882" fmla="*/ 1038547 h 1608850"/>
                <a:gd name="connsiteX1883" fmla="*/ 12155839 w 12192000"/>
                <a:gd name="connsiteY1883" fmla="*/ 1039709 h 1608850"/>
                <a:gd name="connsiteX1884" fmla="*/ 12155839 w 12192000"/>
                <a:gd name="connsiteY1884" fmla="*/ 1046874 h 1608850"/>
                <a:gd name="connsiteX1885" fmla="*/ 12192000 w 12192000"/>
                <a:gd name="connsiteY1885" fmla="*/ 1046874 h 1608850"/>
                <a:gd name="connsiteX1886" fmla="*/ 12192000 w 12192000"/>
                <a:gd name="connsiteY1886" fmla="*/ 1070905 h 1608850"/>
                <a:gd name="connsiteX1887" fmla="*/ 12192000 w 12192000"/>
                <a:gd name="connsiteY1887" fmla="*/ 1121663 h 1608850"/>
                <a:gd name="connsiteX1888" fmla="*/ 12192000 w 12192000"/>
                <a:gd name="connsiteY1888" fmla="*/ 1608850 h 1608850"/>
                <a:gd name="connsiteX1889" fmla="*/ 0 w 12192000"/>
                <a:gd name="connsiteY1889" fmla="*/ 1608850 h 1608850"/>
                <a:gd name="connsiteX1890" fmla="*/ 0 w 12192000"/>
                <a:gd name="connsiteY1890" fmla="*/ 1046874 h 1608850"/>
                <a:gd name="connsiteX1891" fmla="*/ 65773 w 12192000"/>
                <a:gd name="connsiteY1891" fmla="*/ 1046874 h 1608850"/>
                <a:gd name="connsiteX1892" fmla="*/ 82231 w 12192000"/>
                <a:gd name="connsiteY1892" fmla="*/ 1045519 h 1608850"/>
                <a:gd name="connsiteX1893" fmla="*/ 82231 w 12192000"/>
                <a:gd name="connsiteY1893" fmla="*/ 1012974 h 1608850"/>
                <a:gd name="connsiteX1894" fmla="*/ 126811 w 12192000"/>
                <a:gd name="connsiteY1894" fmla="*/ 1012974 h 1608850"/>
                <a:gd name="connsiteX1895" fmla="*/ 126811 w 12192000"/>
                <a:gd name="connsiteY1895" fmla="*/ 994377 h 1608850"/>
                <a:gd name="connsiteX1896" fmla="*/ 220430 w 12192000"/>
                <a:gd name="connsiteY1896" fmla="*/ 994377 h 1608850"/>
                <a:gd name="connsiteX1897" fmla="*/ 220430 w 12192000"/>
                <a:gd name="connsiteY1897" fmla="*/ 1006000 h 1608850"/>
                <a:gd name="connsiteX1898" fmla="*/ 280612 w 12192000"/>
                <a:gd name="connsiteY1898" fmla="*/ 1006000 h 1608850"/>
                <a:gd name="connsiteX1899" fmla="*/ 280612 w 12192000"/>
                <a:gd name="connsiteY1899" fmla="*/ 1012974 h 1608850"/>
                <a:gd name="connsiteX1900" fmla="*/ 298444 w 12192000"/>
                <a:gd name="connsiteY1900" fmla="*/ 1012974 h 1608850"/>
                <a:gd name="connsiteX1901" fmla="*/ 298444 w 12192000"/>
                <a:gd name="connsiteY1901" fmla="*/ 1019948 h 1608850"/>
                <a:gd name="connsiteX1902" fmla="*/ 314048 w 12192000"/>
                <a:gd name="connsiteY1902" fmla="*/ 1019948 h 1608850"/>
                <a:gd name="connsiteX1903" fmla="*/ 314048 w 12192000"/>
                <a:gd name="connsiteY1903" fmla="*/ 915339 h 1608850"/>
                <a:gd name="connsiteX1904" fmla="*/ 360858 w 12192000"/>
                <a:gd name="connsiteY1904" fmla="*/ 901391 h 1608850"/>
                <a:gd name="connsiteX1905" fmla="*/ 447789 w 12192000"/>
                <a:gd name="connsiteY1905" fmla="*/ 901391 h 1608850"/>
                <a:gd name="connsiteX1906" fmla="*/ 447789 w 12192000"/>
                <a:gd name="connsiteY1906" fmla="*/ 734017 h 1608850"/>
                <a:gd name="connsiteX1907" fmla="*/ 472308 w 12192000"/>
                <a:gd name="connsiteY1907" fmla="*/ 722393 h 1608850"/>
                <a:gd name="connsiteX1908" fmla="*/ 579301 w 12192000"/>
                <a:gd name="connsiteY1908" fmla="*/ 703796 h 1608850"/>
                <a:gd name="connsiteX1909" fmla="*/ 617194 w 12192000"/>
                <a:gd name="connsiteY1909" fmla="*/ 715419 h 1608850"/>
                <a:gd name="connsiteX1910" fmla="*/ 623881 w 12192000"/>
                <a:gd name="connsiteY1910" fmla="*/ 722393 h 1608850"/>
                <a:gd name="connsiteX1911" fmla="*/ 623881 w 12192000"/>
                <a:gd name="connsiteY1911" fmla="*/ 1033896 h 1608850"/>
                <a:gd name="connsiteX1912" fmla="*/ 639484 w 12192000"/>
                <a:gd name="connsiteY1912" fmla="*/ 1033896 h 1608850"/>
                <a:gd name="connsiteX1913" fmla="*/ 639484 w 12192000"/>
                <a:gd name="connsiteY1913" fmla="*/ 908365 h 1608850"/>
                <a:gd name="connsiteX1914" fmla="*/ 652858 w 12192000"/>
                <a:gd name="connsiteY1914" fmla="*/ 908365 h 1608850"/>
                <a:gd name="connsiteX1915" fmla="*/ 652858 w 12192000"/>
                <a:gd name="connsiteY1915" fmla="*/ 896742 h 1608850"/>
                <a:gd name="connsiteX1916" fmla="*/ 666232 w 12192000"/>
                <a:gd name="connsiteY1916" fmla="*/ 889768 h 1608850"/>
                <a:gd name="connsiteX1917" fmla="*/ 677377 w 12192000"/>
                <a:gd name="connsiteY1917" fmla="*/ 889768 h 1608850"/>
                <a:gd name="connsiteX1918" fmla="*/ 677377 w 12192000"/>
                <a:gd name="connsiteY1918" fmla="*/ 878145 h 1608850"/>
                <a:gd name="connsiteX1919" fmla="*/ 686293 w 12192000"/>
                <a:gd name="connsiteY1919" fmla="*/ 871171 h 1608850"/>
                <a:gd name="connsiteX1920" fmla="*/ 708584 w 12192000"/>
                <a:gd name="connsiteY1920" fmla="*/ 871171 h 1608850"/>
                <a:gd name="connsiteX1921" fmla="*/ 708584 w 12192000"/>
                <a:gd name="connsiteY1921" fmla="*/ 908365 h 1608850"/>
                <a:gd name="connsiteX1922" fmla="*/ 755393 w 12192000"/>
                <a:gd name="connsiteY1922" fmla="*/ 908365 h 1608850"/>
                <a:gd name="connsiteX1923" fmla="*/ 755393 w 12192000"/>
                <a:gd name="connsiteY1923" fmla="*/ 1038546 h 1608850"/>
                <a:gd name="connsiteX1924" fmla="*/ 773225 w 12192000"/>
                <a:gd name="connsiteY1924" fmla="*/ 1038546 h 1608850"/>
                <a:gd name="connsiteX1925" fmla="*/ 791057 w 12192000"/>
                <a:gd name="connsiteY1925" fmla="*/ 1031572 h 1608850"/>
                <a:gd name="connsiteX1926" fmla="*/ 791057 w 12192000"/>
                <a:gd name="connsiteY1926" fmla="*/ 1022273 h 1608850"/>
                <a:gd name="connsiteX1927" fmla="*/ 784370 w 12192000"/>
                <a:gd name="connsiteY1927" fmla="*/ 1019948 h 1608850"/>
                <a:gd name="connsiteX1928" fmla="*/ 784370 w 12192000"/>
                <a:gd name="connsiteY1928" fmla="*/ 1012974 h 1608850"/>
                <a:gd name="connsiteX1929" fmla="*/ 791057 w 12192000"/>
                <a:gd name="connsiteY1929" fmla="*/ 1008325 h 1608850"/>
                <a:gd name="connsiteX1930" fmla="*/ 791057 w 12192000"/>
                <a:gd name="connsiteY1930" fmla="*/ 957183 h 1608850"/>
                <a:gd name="connsiteX1931" fmla="*/ 784370 w 12192000"/>
                <a:gd name="connsiteY1931" fmla="*/ 954858 h 1608850"/>
                <a:gd name="connsiteX1932" fmla="*/ 784370 w 12192000"/>
                <a:gd name="connsiteY1932" fmla="*/ 947884 h 1608850"/>
                <a:gd name="connsiteX1933" fmla="*/ 791057 w 12192000"/>
                <a:gd name="connsiteY1933" fmla="*/ 943235 h 1608850"/>
                <a:gd name="connsiteX1934" fmla="*/ 795515 w 12192000"/>
                <a:gd name="connsiteY1934" fmla="*/ 938586 h 1608850"/>
                <a:gd name="connsiteX1935" fmla="*/ 795515 w 12192000"/>
                <a:gd name="connsiteY1935" fmla="*/ 929287 h 1608850"/>
                <a:gd name="connsiteX1936" fmla="*/ 791057 w 12192000"/>
                <a:gd name="connsiteY1936" fmla="*/ 929287 h 1608850"/>
                <a:gd name="connsiteX1937" fmla="*/ 791057 w 12192000"/>
                <a:gd name="connsiteY1937" fmla="*/ 922313 h 1608850"/>
                <a:gd name="connsiteX1938" fmla="*/ 797744 w 12192000"/>
                <a:gd name="connsiteY1938" fmla="*/ 917664 h 1608850"/>
                <a:gd name="connsiteX1939" fmla="*/ 833408 w 12192000"/>
                <a:gd name="connsiteY1939" fmla="*/ 852574 h 1608850"/>
                <a:gd name="connsiteX1940" fmla="*/ 828950 w 12192000"/>
                <a:gd name="connsiteY1940" fmla="*/ 850249 h 1608850"/>
                <a:gd name="connsiteX1941" fmla="*/ 828950 w 12192000"/>
                <a:gd name="connsiteY1941" fmla="*/ 843275 h 1608850"/>
                <a:gd name="connsiteX1942" fmla="*/ 835637 w 12192000"/>
                <a:gd name="connsiteY1942" fmla="*/ 840950 h 1608850"/>
                <a:gd name="connsiteX1943" fmla="*/ 835637 w 12192000"/>
                <a:gd name="connsiteY1943" fmla="*/ 831652 h 1608850"/>
                <a:gd name="connsiteX1944" fmla="*/ 840095 w 12192000"/>
                <a:gd name="connsiteY1944" fmla="*/ 831652 h 1608850"/>
                <a:gd name="connsiteX1945" fmla="*/ 840095 w 12192000"/>
                <a:gd name="connsiteY1945" fmla="*/ 810730 h 1608850"/>
                <a:gd name="connsiteX1946" fmla="*/ 835637 w 12192000"/>
                <a:gd name="connsiteY1946" fmla="*/ 810730 h 1608850"/>
                <a:gd name="connsiteX1947" fmla="*/ 835637 w 12192000"/>
                <a:gd name="connsiteY1947" fmla="*/ 806081 h 1608850"/>
                <a:gd name="connsiteX1948" fmla="*/ 840095 w 12192000"/>
                <a:gd name="connsiteY1948" fmla="*/ 803756 h 1608850"/>
                <a:gd name="connsiteX1949" fmla="*/ 851240 w 12192000"/>
                <a:gd name="connsiteY1949" fmla="*/ 787483 h 1608850"/>
                <a:gd name="connsiteX1950" fmla="*/ 853469 w 12192000"/>
                <a:gd name="connsiteY1950" fmla="*/ 778185 h 1608850"/>
                <a:gd name="connsiteX1951" fmla="*/ 853469 w 12192000"/>
                <a:gd name="connsiteY1951" fmla="*/ 752614 h 1608850"/>
                <a:gd name="connsiteX1952" fmla="*/ 853748 w 12192000"/>
                <a:gd name="connsiteY1952" fmla="*/ 751742 h 1608850"/>
                <a:gd name="connsiteX1953" fmla="*/ 855698 w 12192000"/>
                <a:gd name="connsiteY1953" fmla="*/ 745640 h 1608850"/>
                <a:gd name="connsiteX1954" fmla="*/ 855977 w 12192000"/>
                <a:gd name="connsiteY1954" fmla="*/ 746512 h 1608850"/>
                <a:gd name="connsiteX1955" fmla="*/ 857927 w 12192000"/>
                <a:gd name="connsiteY1955" fmla="*/ 752614 h 1608850"/>
                <a:gd name="connsiteX1956" fmla="*/ 860156 w 12192000"/>
                <a:gd name="connsiteY1956" fmla="*/ 778185 h 1608850"/>
                <a:gd name="connsiteX1957" fmla="*/ 860156 w 12192000"/>
                <a:gd name="connsiteY1957" fmla="*/ 785159 h 1608850"/>
                <a:gd name="connsiteX1958" fmla="*/ 871302 w 12192000"/>
                <a:gd name="connsiteY1958" fmla="*/ 803756 h 1608850"/>
                <a:gd name="connsiteX1959" fmla="*/ 875760 w 12192000"/>
                <a:gd name="connsiteY1959" fmla="*/ 806081 h 1608850"/>
                <a:gd name="connsiteX1960" fmla="*/ 875760 w 12192000"/>
                <a:gd name="connsiteY1960" fmla="*/ 810730 h 1608850"/>
                <a:gd name="connsiteX1961" fmla="*/ 873531 w 12192000"/>
                <a:gd name="connsiteY1961" fmla="*/ 831652 h 1608850"/>
                <a:gd name="connsiteX1962" fmla="*/ 877989 w 12192000"/>
                <a:gd name="connsiteY1962" fmla="*/ 840950 h 1608850"/>
                <a:gd name="connsiteX1963" fmla="*/ 882447 w 12192000"/>
                <a:gd name="connsiteY1963" fmla="*/ 843275 h 1608850"/>
                <a:gd name="connsiteX1964" fmla="*/ 882447 w 12192000"/>
                <a:gd name="connsiteY1964" fmla="*/ 850249 h 1608850"/>
                <a:gd name="connsiteX1965" fmla="*/ 877989 w 12192000"/>
                <a:gd name="connsiteY1965" fmla="*/ 852574 h 1608850"/>
                <a:gd name="connsiteX1966" fmla="*/ 904180 w 12192000"/>
                <a:gd name="connsiteY1966" fmla="*/ 879888 h 1608850"/>
                <a:gd name="connsiteX1967" fmla="*/ 913070 w 12192000"/>
                <a:gd name="connsiteY1967" fmla="*/ 915339 h 1608850"/>
                <a:gd name="connsiteX1968" fmla="*/ 944859 w 12192000"/>
                <a:gd name="connsiteY1968" fmla="*/ 915339 h 1608850"/>
                <a:gd name="connsiteX1969" fmla="*/ 944859 w 12192000"/>
                <a:gd name="connsiteY1969" fmla="*/ 886329 h 1608850"/>
                <a:gd name="connsiteX1970" fmla="*/ 939475 w 12192000"/>
                <a:gd name="connsiteY1970" fmla="*/ 886329 h 1608850"/>
                <a:gd name="connsiteX1971" fmla="*/ 939475 w 12192000"/>
                <a:gd name="connsiteY1971" fmla="*/ 724196 h 1608850"/>
                <a:gd name="connsiteX1972" fmla="*/ 959742 w 12192000"/>
                <a:gd name="connsiteY1972" fmla="*/ 724196 h 1608850"/>
                <a:gd name="connsiteX1973" fmla="*/ 960249 w 12192000"/>
                <a:gd name="connsiteY1973" fmla="*/ 723115 h 1608850"/>
                <a:gd name="connsiteX1974" fmla="*/ 963795 w 12192000"/>
                <a:gd name="connsiteY1974" fmla="*/ 715549 h 1608850"/>
                <a:gd name="connsiteX1975" fmla="*/ 965569 w 12192000"/>
                <a:gd name="connsiteY1975" fmla="*/ 715819 h 1608850"/>
                <a:gd name="connsiteX1976" fmla="*/ 977982 w 12192000"/>
                <a:gd name="connsiteY1976" fmla="*/ 717710 h 1608850"/>
                <a:gd name="connsiteX1977" fmla="*/ 978489 w 12192000"/>
                <a:gd name="connsiteY1977" fmla="*/ 719062 h 1608850"/>
                <a:gd name="connsiteX1978" fmla="*/ 982035 w 12192000"/>
                <a:gd name="connsiteY1978" fmla="*/ 728519 h 1608850"/>
                <a:gd name="connsiteX1979" fmla="*/ 1008382 w 12192000"/>
                <a:gd name="connsiteY1979" fmla="*/ 730681 h 1608850"/>
                <a:gd name="connsiteX1980" fmla="*/ 1008382 w 12192000"/>
                <a:gd name="connsiteY1980" fmla="*/ 607460 h 1608850"/>
                <a:gd name="connsiteX1981" fmla="*/ 1010409 w 12192000"/>
                <a:gd name="connsiteY1981" fmla="*/ 607460 h 1608850"/>
                <a:gd name="connsiteX1982" fmla="*/ 1024597 w 12192000"/>
                <a:gd name="connsiteY1982" fmla="*/ 607460 h 1608850"/>
                <a:gd name="connsiteX1983" fmla="*/ 1024597 w 12192000"/>
                <a:gd name="connsiteY1983" fmla="*/ 471268 h 1608850"/>
                <a:gd name="connsiteX1984" fmla="*/ 1026369 w 12192000"/>
                <a:gd name="connsiteY1984" fmla="*/ 471268 h 1608850"/>
                <a:gd name="connsiteX1985" fmla="*/ 1038783 w 12192000"/>
                <a:gd name="connsiteY1985" fmla="*/ 471268 h 1608850"/>
                <a:gd name="connsiteX1986" fmla="*/ 1038783 w 12192000"/>
                <a:gd name="connsiteY1986" fmla="*/ 356694 h 1608850"/>
                <a:gd name="connsiteX1987" fmla="*/ 1042837 w 12192000"/>
                <a:gd name="connsiteY1987" fmla="*/ 328590 h 1608850"/>
                <a:gd name="connsiteX1988" fmla="*/ 1044863 w 12192000"/>
                <a:gd name="connsiteY1988" fmla="*/ 328590 h 1608850"/>
                <a:gd name="connsiteX1989" fmla="*/ 1059050 w 12192000"/>
                <a:gd name="connsiteY1989" fmla="*/ 328590 h 1608850"/>
                <a:gd name="connsiteX1990" fmla="*/ 1095531 w 12192000"/>
                <a:gd name="connsiteY1990" fmla="*/ 246443 h 1608850"/>
                <a:gd name="connsiteX1991" fmla="*/ 1099585 w 12192000"/>
                <a:gd name="connsiteY1991" fmla="*/ 0 h 160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</a:cxnLst>
              <a:rect l="l" t="t" r="r" b="b"/>
              <a:pathLst>
                <a:path w="12192000" h="1608850">
                  <a:moveTo>
                    <a:pt x="8760317" y="780798"/>
                  </a:moveTo>
                  <a:lnTo>
                    <a:pt x="8760317" y="785159"/>
                  </a:lnTo>
                  <a:lnTo>
                    <a:pt x="8761882" y="787771"/>
                  </a:lnTo>
                  <a:lnTo>
                    <a:pt x="8762996" y="787771"/>
                  </a:lnTo>
                  <a:cubicBezTo>
                    <a:pt x="8762996" y="787771"/>
                    <a:pt x="8762996" y="787771"/>
                    <a:pt x="8762996" y="786900"/>
                  </a:cubicBezTo>
                  <a:lnTo>
                    <a:pt x="8762996" y="780798"/>
                  </a:lnTo>
                  <a:cubicBezTo>
                    <a:pt x="8762996" y="780798"/>
                    <a:pt x="8762996" y="780798"/>
                    <a:pt x="8761881" y="780798"/>
                  </a:cubicBezTo>
                  <a:close/>
                  <a:moveTo>
                    <a:pt x="8758924" y="762200"/>
                  </a:moveTo>
                  <a:lnTo>
                    <a:pt x="8759734" y="771499"/>
                  </a:lnTo>
                  <a:lnTo>
                    <a:pt x="8762996" y="771499"/>
                  </a:lnTo>
                  <a:cubicBezTo>
                    <a:pt x="8762996" y="771499"/>
                    <a:pt x="8762996" y="771499"/>
                    <a:pt x="8762996" y="770337"/>
                  </a:cubicBezTo>
                  <a:lnTo>
                    <a:pt x="8762996" y="762200"/>
                  </a:lnTo>
                  <a:cubicBezTo>
                    <a:pt x="8762996" y="762200"/>
                    <a:pt x="8762996" y="762200"/>
                    <a:pt x="8761881" y="762200"/>
                  </a:cubicBezTo>
                  <a:close/>
                  <a:moveTo>
                    <a:pt x="8755951" y="745928"/>
                  </a:moveTo>
                  <a:lnTo>
                    <a:pt x="8756137" y="746512"/>
                  </a:lnTo>
                  <a:lnTo>
                    <a:pt x="8758088" y="752614"/>
                  </a:lnTo>
                  <a:lnTo>
                    <a:pt x="8758113" y="752902"/>
                  </a:lnTo>
                  <a:lnTo>
                    <a:pt x="8762996" y="752902"/>
                  </a:lnTo>
                  <a:cubicBezTo>
                    <a:pt x="8762996" y="752902"/>
                    <a:pt x="8762996" y="752902"/>
                    <a:pt x="8762996" y="752030"/>
                  </a:cubicBezTo>
                  <a:lnTo>
                    <a:pt x="8762996" y="745928"/>
                  </a:lnTo>
                  <a:cubicBezTo>
                    <a:pt x="8762996" y="745928"/>
                    <a:pt x="8762996" y="745928"/>
                    <a:pt x="8761881" y="745928"/>
                  </a:cubicBezTo>
                  <a:close/>
                  <a:moveTo>
                    <a:pt x="8907881" y="718032"/>
                  </a:moveTo>
                  <a:cubicBezTo>
                    <a:pt x="8907881" y="718032"/>
                    <a:pt x="8907881" y="718032"/>
                    <a:pt x="8907881" y="719194"/>
                  </a:cubicBezTo>
                  <a:lnTo>
                    <a:pt x="8907881" y="727331"/>
                  </a:lnTo>
                  <a:lnTo>
                    <a:pt x="8908543" y="727331"/>
                  </a:lnTo>
                  <a:lnTo>
                    <a:pt x="8908543" y="718032"/>
                  </a:lnTo>
                  <a:close/>
                  <a:moveTo>
                    <a:pt x="1099585" y="0"/>
                  </a:moveTo>
                  <a:cubicBezTo>
                    <a:pt x="1099585" y="18"/>
                    <a:pt x="1099601" y="2040"/>
                    <a:pt x="1101611" y="246443"/>
                  </a:cubicBezTo>
                  <a:cubicBezTo>
                    <a:pt x="1101623" y="246467"/>
                    <a:pt x="1102267" y="247808"/>
                    <a:pt x="1140117" y="326429"/>
                  </a:cubicBezTo>
                  <a:cubicBezTo>
                    <a:pt x="1140125" y="326429"/>
                    <a:pt x="1140236" y="326429"/>
                    <a:pt x="1142145" y="326429"/>
                  </a:cubicBezTo>
                  <a:lnTo>
                    <a:pt x="1156331" y="326429"/>
                  </a:lnTo>
                  <a:cubicBezTo>
                    <a:pt x="1156331" y="326443"/>
                    <a:pt x="1156331" y="327005"/>
                    <a:pt x="1156331" y="350208"/>
                  </a:cubicBezTo>
                  <a:cubicBezTo>
                    <a:pt x="1156333" y="350214"/>
                    <a:pt x="1156371" y="350272"/>
                    <a:pt x="1156839" y="351019"/>
                  </a:cubicBezTo>
                  <a:lnTo>
                    <a:pt x="1160385" y="356694"/>
                  </a:lnTo>
                  <a:cubicBezTo>
                    <a:pt x="1160385" y="356714"/>
                    <a:pt x="1160385" y="358229"/>
                    <a:pt x="1160385" y="471268"/>
                  </a:cubicBezTo>
                  <a:cubicBezTo>
                    <a:pt x="1160393" y="471268"/>
                    <a:pt x="1160533" y="471268"/>
                    <a:pt x="1162664" y="471268"/>
                  </a:cubicBezTo>
                  <a:lnTo>
                    <a:pt x="1178625" y="471268"/>
                  </a:lnTo>
                  <a:cubicBezTo>
                    <a:pt x="1178625" y="471288"/>
                    <a:pt x="1178625" y="472923"/>
                    <a:pt x="1178625" y="611783"/>
                  </a:cubicBezTo>
                  <a:cubicBezTo>
                    <a:pt x="1178635" y="611782"/>
                    <a:pt x="1178747" y="611761"/>
                    <a:pt x="1180145" y="611513"/>
                  </a:cubicBezTo>
                  <a:lnTo>
                    <a:pt x="1190785" y="609622"/>
                  </a:lnTo>
                  <a:cubicBezTo>
                    <a:pt x="1190785" y="609644"/>
                    <a:pt x="1190755" y="610978"/>
                    <a:pt x="1188759" y="698254"/>
                  </a:cubicBezTo>
                  <a:cubicBezTo>
                    <a:pt x="1188769" y="698256"/>
                    <a:pt x="1188879" y="698276"/>
                    <a:pt x="1190279" y="698525"/>
                  </a:cubicBezTo>
                  <a:lnTo>
                    <a:pt x="1200919" y="700416"/>
                  </a:lnTo>
                  <a:cubicBezTo>
                    <a:pt x="1200921" y="700423"/>
                    <a:pt x="1200941" y="700487"/>
                    <a:pt x="1201171" y="701227"/>
                  </a:cubicBezTo>
                  <a:lnTo>
                    <a:pt x="1202945" y="706902"/>
                  </a:lnTo>
                  <a:cubicBezTo>
                    <a:pt x="1202947" y="706893"/>
                    <a:pt x="1202993" y="706750"/>
                    <a:pt x="1203705" y="704470"/>
                  </a:cubicBezTo>
                  <a:lnTo>
                    <a:pt x="1209025" y="687446"/>
                  </a:lnTo>
                  <a:cubicBezTo>
                    <a:pt x="1209032" y="687446"/>
                    <a:pt x="1209133" y="687446"/>
                    <a:pt x="1210799" y="687446"/>
                  </a:cubicBezTo>
                  <a:lnTo>
                    <a:pt x="1223212" y="687446"/>
                  </a:lnTo>
                  <a:cubicBezTo>
                    <a:pt x="1223212" y="687463"/>
                    <a:pt x="1223212" y="688156"/>
                    <a:pt x="1223212" y="719872"/>
                  </a:cubicBezTo>
                  <a:cubicBezTo>
                    <a:pt x="1223219" y="719877"/>
                    <a:pt x="1223295" y="719917"/>
                    <a:pt x="1224225" y="720413"/>
                  </a:cubicBezTo>
                  <a:lnTo>
                    <a:pt x="1231319" y="724196"/>
                  </a:lnTo>
                  <a:cubicBezTo>
                    <a:pt x="1231319" y="724205"/>
                    <a:pt x="1231319" y="724306"/>
                    <a:pt x="1231319" y="725547"/>
                  </a:cubicBezTo>
                  <a:lnTo>
                    <a:pt x="1231319" y="735005"/>
                  </a:lnTo>
                  <a:cubicBezTo>
                    <a:pt x="1231339" y="735005"/>
                    <a:pt x="1232247" y="735005"/>
                    <a:pt x="1275907" y="735005"/>
                  </a:cubicBezTo>
                  <a:cubicBezTo>
                    <a:pt x="1275907" y="735013"/>
                    <a:pt x="1275907" y="735096"/>
                    <a:pt x="1275907" y="736086"/>
                  </a:cubicBezTo>
                  <a:lnTo>
                    <a:pt x="1275907" y="743652"/>
                  </a:lnTo>
                  <a:cubicBezTo>
                    <a:pt x="1275915" y="743652"/>
                    <a:pt x="1276037" y="743652"/>
                    <a:pt x="1277933" y="743652"/>
                  </a:cubicBezTo>
                  <a:lnTo>
                    <a:pt x="1292119" y="743652"/>
                  </a:lnTo>
                  <a:cubicBezTo>
                    <a:pt x="1292119" y="743634"/>
                    <a:pt x="1292119" y="742905"/>
                    <a:pt x="1292119" y="713387"/>
                  </a:cubicBezTo>
                  <a:cubicBezTo>
                    <a:pt x="1292141" y="713387"/>
                    <a:pt x="1293071" y="713387"/>
                    <a:pt x="1336706" y="713387"/>
                  </a:cubicBezTo>
                  <a:cubicBezTo>
                    <a:pt x="1336706" y="713379"/>
                    <a:pt x="1336706" y="713282"/>
                    <a:pt x="1336706" y="712036"/>
                  </a:cubicBezTo>
                  <a:lnTo>
                    <a:pt x="1336706" y="702578"/>
                  </a:lnTo>
                  <a:cubicBezTo>
                    <a:pt x="1336713" y="702578"/>
                    <a:pt x="1336787" y="702578"/>
                    <a:pt x="1337721" y="702578"/>
                  </a:cubicBezTo>
                  <a:lnTo>
                    <a:pt x="1344813" y="702578"/>
                  </a:lnTo>
                  <a:cubicBezTo>
                    <a:pt x="1344813" y="702571"/>
                    <a:pt x="1344813" y="702458"/>
                    <a:pt x="1344813" y="700687"/>
                  </a:cubicBezTo>
                  <a:lnTo>
                    <a:pt x="1344813" y="687446"/>
                  </a:lnTo>
                  <a:cubicBezTo>
                    <a:pt x="1344823" y="687446"/>
                    <a:pt x="1344895" y="687446"/>
                    <a:pt x="1345573" y="687446"/>
                  </a:cubicBezTo>
                  <a:lnTo>
                    <a:pt x="1350893" y="687446"/>
                  </a:lnTo>
                  <a:cubicBezTo>
                    <a:pt x="1350893" y="687439"/>
                    <a:pt x="1350893" y="687354"/>
                    <a:pt x="1350893" y="686365"/>
                  </a:cubicBezTo>
                  <a:lnTo>
                    <a:pt x="1350893" y="678798"/>
                  </a:lnTo>
                  <a:cubicBezTo>
                    <a:pt x="1350901" y="678798"/>
                    <a:pt x="1351025" y="678798"/>
                    <a:pt x="1352921" y="678798"/>
                  </a:cubicBezTo>
                  <a:lnTo>
                    <a:pt x="1367107" y="678798"/>
                  </a:lnTo>
                  <a:cubicBezTo>
                    <a:pt x="1367107" y="678805"/>
                    <a:pt x="1367107" y="678882"/>
                    <a:pt x="1367107" y="679879"/>
                  </a:cubicBezTo>
                  <a:lnTo>
                    <a:pt x="1367107" y="687446"/>
                  </a:lnTo>
                  <a:cubicBezTo>
                    <a:pt x="1367119" y="687446"/>
                    <a:pt x="1367619" y="687446"/>
                    <a:pt x="1389401" y="687446"/>
                  </a:cubicBezTo>
                  <a:cubicBezTo>
                    <a:pt x="1389401" y="687438"/>
                    <a:pt x="1389401" y="687324"/>
                    <a:pt x="1389401" y="685554"/>
                  </a:cubicBezTo>
                  <a:lnTo>
                    <a:pt x="1389401" y="672313"/>
                  </a:lnTo>
                  <a:cubicBezTo>
                    <a:pt x="1389407" y="672313"/>
                    <a:pt x="1389503" y="672313"/>
                    <a:pt x="1391174" y="672313"/>
                  </a:cubicBezTo>
                  <a:lnTo>
                    <a:pt x="1403587" y="672313"/>
                  </a:lnTo>
                  <a:cubicBezTo>
                    <a:pt x="1403587" y="672325"/>
                    <a:pt x="1403587" y="672839"/>
                    <a:pt x="1403587" y="696093"/>
                  </a:cubicBezTo>
                  <a:cubicBezTo>
                    <a:pt x="1403595" y="696093"/>
                    <a:pt x="1403675" y="696093"/>
                    <a:pt x="1404601" y="696093"/>
                  </a:cubicBezTo>
                  <a:lnTo>
                    <a:pt x="1411695" y="696093"/>
                  </a:lnTo>
                  <a:cubicBezTo>
                    <a:pt x="1411695" y="696087"/>
                    <a:pt x="1411695" y="696006"/>
                    <a:pt x="1411695" y="695012"/>
                  </a:cubicBezTo>
                  <a:lnTo>
                    <a:pt x="1411695" y="687446"/>
                  </a:lnTo>
                  <a:cubicBezTo>
                    <a:pt x="1411703" y="687446"/>
                    <a:pt x="1411821" y="687446"/>
                    <a:pt x="1413467" y="687446"/>
                  </a:cubicBezTo>
                  <a:lnTo>
                    <a:pt x="1425881" y="687446"/>
                  </a:lnTo>
                  <a:cubicBezTo>
                    <a:pt x="1425881" y="687459"/>
                    <a:pt x="1425881" y="688018"/>
                    <a:pt x="1425881" y="713387"/>
                  </a:cubicBezTo>
                  <a:cubicBezTo>
                    <a:pt x="1425889" y="713387"/>
                    <a:pt x="1426007" y="713387"/>
                    <a:pt x="1427909" y="713387"/>
                  </a:cubicBezTo>
                  <a:lnTo>
                    <a:pt x="1442095" y="713387"/>
                  </a:lnTo>
                  <a:cubicBezTo>
                    <a:pt x="1442095" y="713398"/>
                    <a:pt x="1442095" y="713513"/>
                    <a:pt x="1442095" y="715008"/>
                  </a:cubicBezTo>
                  <a:lnTo>
                    <a:pt x="1442095" y="726358"/>
                  </a:lnTo>
                  <a:cubicBezTo>
                    <a:pt x="1442103" y="726358"/>
                    <a:pt x="1442173" y="726358"/>
                    <a:pt x="1442855" y="726358"/>
                  </a:cubicBezTo>
                  <a:lnTo>
                    <a:pt x="1448175" y="726358"/>
                  </a:lnTo>
                  <a:cubicBezTo>
                    <a:pt x="1448175" y="726350"/>
                    <a:pt x="1448175" y="726274"/>
                    <a:pt x="1448175" y="725547"/>
                  </a:cubicBezTo>
                  <a:lnTo>
                    <a:pt x="1448175" y="719872"/>
                  </a:lnTo>
                  <a:cubicBezTo>
                    <a:pt x="1448193" y="719872"/>
                    <a:pt x="1448911" y="719872"/>
                    <a:pt x="1478575" y="719872"/>
                  </a:cubicBezTo>
                  <a:cubicBezTo>
                    <a:pt x="1478575" y="719886"/>
                    <a:pt x="1478575" y="720449"/>
                    <a:pt x="1478575" y="743652"/>
                  </a:cubicBezTo>
                  <a:cubicBezTo>
                    <a:pt x="1478583" y="743652"/>
                    <a:pt x="1478661" y="743652"/>
                    <a:pt x="1479589" y="743652"/>
                  </a:cubicBezTo>
                  <a:lnTo>
                    <a:pt x="1486683" y="743652"/>
                  </a:lnTo>
                  <a:cubicBezTo>
                    <a:pt x="1486683" y="743659"/>
                    <a:pt x="1486683" y="743732"/>
                    <a:pt x="1486683" y="744733"/>
                  </a:cubicBezTo>
                  <a:lnTo>
                    <a:pt x="1486683" y="752299"/>
                  </a:lnTo>
                  <a:cubicBezTo>
                    <a:pt x="1486691" y="752299"/>
                    <a:pt x="1486765" y="752299"/>
                    <a:pt x="1487443" y="752299"/>
                  </a:cubicBezTo>
                  <a:lnTo>
                    <a:pt x="1492763" y="752299"/>
                  </a:lnTo>
                  <a:cubicBezTo>
                    <a:pt x="1492763" y="752292"/>
                    <a:pt x="1492763" y="752172"/>
                    <a:pt x="1492763" y="750137"/>
                  </a:cubicBezTo>
                  <a:lnTo>
                    <a:pt x="1492763" y="735005"/>
                  </a:lnTo>
                  <a:cubicBezTo>
                    <a:pt x="1492769" y="735005"/>
                    <a:pt x="1492847" y="735005"/>
                    <a:pt x="1493775" y="735005"/>
                  </a:cubicBezTo>
                  <a:lnTo>
                    <a:pt x="1500869" y="735005"/>
                  </a:lnTo>
                  <a:cubicBezTo>
                    <a:pt x="1500869" y="735013"/>
                    <a:pt x="1500869" y="735096"/>
                    <a:pt x="1500869" y="736086"/>
                  </a:cubicBezTo>
                  <a:lnTo>
                    <a:pt x="1500869" y="743652"/>
                  </a:lnTo>
                  <a:lnTo>
                    <a:pt x="1506189" y="741659"/>
                  </a:lnTo>
                  <a:cubicBezTo>
                    <a:pt x="1506949" y="741287"/>
                    <a:pt x="1506949" y="741085"/>
                    <a:pt x="1506949" y="740679"/>
                  </a:cubicBezTo>
                  <a:lnTo>
                    <a:pt x="1506949" y="735005"/>
                  </a:lnTo>
                  <a:cubicBezTo>
                    <a:pt x="1506966" y="735005"/>
                    <a:pt x="1507767" y="735005"/>
                    <a:pt x="1545457" y="735005"/>
                  </a:cubicBezTo>
                  <a:cubicBezTo>
                    <a:pt x="1545457" y="735019"/>
                    <a:pt x="1545457" y="735566"/>
                    <a:pt x="1545457" y="758784"/>
                  </a:cubicBezTo>
                  <a:cubicBezTo>
                    <a:pt x="1545464" y="758784"/>
                    <a:pt x="1545583" y="758784"/>
                    <a:pt x="1547483" y="758784"/>
                  </a:cubicBezTo>
                  <a:lnTo>
                    <a:pt x="1561669" y="758784"/>
                  </a:lnTo>
                  <a:cubicBezTo>
                    <a:pt x="1561669" y="758792"/>
                    <a:pt x="1561669" y="758874"/>
                    <a:pt x="1561669" y="759865"/>
                  </a:cubicBezTo>
                  <a:lnTo>
                    <a:pt x="1561669" y="767431"/>
                  </a:lnTo>
                  <a:cubicBezTo>
                    <a:pt x="1561679" y="767431"/>
                    <a:pt x="1561801" y="767431"/>
                    <a:pt x="1563443" y="767431"/>
                  </a:cubicBezTo>
                  <a:lnTo>
                    <a:pt x="1575857" y="767431"/>
                  </a:lnTo>
                  <a:cubicBezTo>
                    <a:pt x="1575857" y="767419"/>
                    <a:pt x="1575857" y="766908"/>
                    <a:pt x="1575857" y="743652"/>
                  </a:cubicBezTo>
                  <a:cubicBezTo>
                    <a:pt x="1575863" y="743652"/>
                    <a:pt x="1575941" y="743652"/>
                    <a:pt x="1576869" y="743652"/>
                  </a:cubicBezTo>
                  <a:lnTo>
                    <a:pt x="1583963" y="743652"/>
                  </a:lnTo>
                  <a:cubicBezTo>
                    <a:pt x="1583963" y="743633"/>
                    <a:pt x="1583963" y="742862"/>
                    <a:pt x="1583963" y="711225"/>
                  </a:cubicBezTo>
                  <a:cubicBezTo>
                    <a:pt x="1583971" y="711225"/>
                    <a:pt x="1584047" y="711225"/>
                    <a:pt x="1584977" y="711225"/>
                  </a:cubicBezTo>
                  <a:lnTo>
                    <a:pt x="1592071" y="711225"/>
                  </a:lnTo>
                  <a:cubicBezTo>
                    <a:pt x="1592071" y="711219"/>
                    <a:pt x="1592071" y="711110"/>
                    <a:pt x="1592071" y="709334"/>
                  </a:cubicBezTo>
                  <a:lnTo>
                    <a:pt x="1592071" y="696093"/>
                  </a:lnTo>
                  <a:cubicBezTo>
                    <a:pt x="1590043" y="696093"/>
                    <a:pt x="1590043" y="696093"/>
                    <a:pt x="1590803" y="694471"/>
                  </a:cubicBezTo>
                  <a:lnTo>
                    <a:pt x="1596123" y="683122"/>
                  </a:lnTo>
                  <a:cubicBezTo>
                    <a:pt x="1596129" y="683139"/>
                    <a:pt x="1596323" y="683813"/>
                    <a:pt x="1604231" y="711225"/>
                  </a:cubicBezTo>
                  <a:cubicBezTo>
                    <a:pt x="1604239" y="711225"/>
                    <a:pt x="1604311" y="711225"/>
                    <a:pt x="1604991" y="711225"/>
                  </a:cubicBezTo>
                  <a:lnTo>
                    <a:pt x="1610311" y="711225"/>
                  </a:lnTo>
                  <a:cubicBezTo>
                    <a:pt x="1610311" y="711212"/>
                    <a:pt x="1610311" y="710033"/>
                    <a:pt x="1610311" y="605298"/>
                  </a:cubicBezTo>
                  <a:cubicBezTo>
                    <a:pt x="1610321" y="605298"/>
                    <a:pt x="1610435" y="605298"/>
                    <a:pt x="1611831" y="605298"/>
                  </a:cubicBezTo>
                  <a:lnTo>
                    <a:pt x="1622471" y="605298"/>
                  </a:lnTo>
                  <a:cubicBezTo>
                    <a:pt x="1622471" y="605276"/>
                    <a:pt x="1622471" y="604266"/>
                    <a:pt x="1622471" y="557739"/>
                  </a:cubicBezTo>
                  <a:cubicBezTo>
                    <a:pt x="1622487" y="557739"/>
                    <a:pt x="1623113" y="557739"/>
                    <a:pt x="1648817" y="557739"/>
                  </a:cubicBezTo>
                  <a:cubicBezTo>
                    <a:pt x="1648817" y="557727"/>
                    <a:pt x="1648817" y="557217"/>
                    <a:pt x="1648817" y="536121"/>
                  </a:cubicBezTo>
                  <a:cubicBezTo>
                    <a:pt x="1648837" y="536121"/>
                    <a:pt x="1649625" y="536121"/>
                    <a:pt x="1683271" y="536121"/>
                  </a:cubicBezTo>
                  <a:cubicBezTo>
                    <a:pt x="1683271" y="536129"/>
                    <a:pt x="1683271" y="536259"/>
                    <a:pt x="1683271" y="538553"/>
                  </a:cubicBezTo>
                  <a:lnTo>
                    <a:pt x="1683271" y="555577"/>
                  </a:lnTo>
                  <a:cubicBezTo>
                    <a:pt x="1683281" y="555577"/>
                    <a:pt x="1683411" y="555577"/>
                    <a:pt x="1685551" y="555577"/>
                  </a:cubicBezTo>
                  <a:lnTo>
                    <a:pt x="1701511" y="555577"/>
                  </a:lnTo>
                  <a:cubicBezTo>
                    <a:pt x="1701511" y="555595"/>
                    <a:pt x="1701511" y="556489"/>
                    <a:pt x="1701511" y="603136"/>
                  </a:cubicBezTo>
                  <a:cubicBezTo>
                    <a:pt x="1701517" y="603136"/>
                    <a:pt x="1701593" y="603136"/>
                    <a:pt x="1702525" y="603136"/>
                  </a:cubicBezTo>
                  <a:lnTo>
                    <a:pt x="1709619" y="603136"/>
                  </a:lnTo>
                  <a:lnTo>
                    <a:pt x="1723805" y="607460"/>
                  </a:lnTo>
                  <a:cubicBezTo>
                    <a:pt x="1723805" y="607470"/>
                    <a:pt x="1723805" y="608120"/>
                    <a:pt x="1723805" y="646372"/>
                  </a:cubicBezTo>
                  <a:cubicBezTo>
                    <a:pt x="1723811" y="646372"/>
                    <a:pt x="1723887" y="646372"/>
                    <a:pt x="1724819" y="646372"/>
                  </a:cubicBezTo>
                  <a:lnTo>
                    <a:pt x="1731911" y="646372"/>
                  </a:lnTo>
                  <a:cubicBezTo>
                    <a:pt x="1731911" y="646382"/>
                    <a:pt x="1731911" y="646488"/>
                    <a:pt x="1731911" y="647993"/>
                  </a:cubicBezTo>
                  <a:lnTo>
                    <a:pt x="1731911" y="659342"/>
                  </a:lnTo>
                  <a:cubicBezTo>
                    <a:pt x="1731919" y="659342"/>
                    <a:pt x="1732043" y="659342"/>
                    <a:pt x="1733939" y="659342"/>
                  </a:cubicBezTo>
                  <a:lnTo>
                    <a:pt x="1748125" y="659342"/>
                  </a:lnTo>
                  <a:lnTo>
                    <a:pt x="1754205" y="665828"/>
                  </a:lnTo>
                  <a:cubicBezTo>
                    <a:pt x="1754205" y="665840"/>
                    <a:pt x="1754205" y="666326"/>
                    <a:pt x="1754205" y="687446"/>
                  </a:cubicBezTo>
                  <a:cubicBezTo>
                    <a:pt x="1754214" y="687446"/>
                    <a:pt x="1754345" y="687446"/>
                    <a:pt x="1756485" y="687446"/>
                  </a:cubicBezTo>
                  <a:lnTo>
                    <a:pt x="1772445" y="687446"/>
                  </a:lnTo>
                  <a:cubicBezTo>
                    <a:pt x="1772445" y="687453"/>
                    <a:pt x="1772445" y="687533"/>
                    <a:pt x="1772445" y="688526"/>
                  </a:cubicBezTo>
                  <a:lnTo>
                    <a:pt x="1772445" y="696093"/>
                  </a:lnTo>
                  <a:cubicBezTo>
                    <a:pt x="1772455" y="696093"/>
                    <a:pt x="1772553" y="696093"/>
                    <a:pt x="1773713" y="696093"/>
                  </a:cubicBezTo>
                  <a:lnTo>
                    <a:pt x="1782579" y="696093"/>
                  </a:lnTo>
                  <a:cubicBezTo>
                    <a:pt x="1782579" y="696102"/>
                    <a:pt x="1782579" y="696231"/>
                    <a:pt x="1782579" y="698254"/>
                  </a:cubicBezTo>
                  <a:lnTo>
                    <a:pt x="1782579" y="713387"/>
                  </a:lnTo>
                  <a:cubicBezTo>
                    <a:pt x="1786633" y="713387"/>
                    <a:pt x="1786633" y="713387"/>
                    <a:pt x="1786633" y="711495"/>
                  </a:cubicBezTo>
                  <a:lnTo>
                    <a:pt x="1786633" y="698254"/>
                  </a:lnTo>
                  <a:cubicBezTo>
                    <a:pt x="1786639" y="698254"/>
                    <a:pt x="1786716" y="698254"/>
                    <a:pt x="1787645" y="698254"/>
                  </a:cubicBezTo>
                  <a:lnTo>
                    <a:pt x="1794739" y="698254"/>
                  </a:lnTo>
                  <a:cubicBezTo>
                    <a:pt x="1794739" y="698265"/>
                    <a:pt x="1794739" y="698384"/>
                    <a:pt x="1794739" y="699876"/>
                  </a:cubicBezTo>
                  <a:lnTo>
                    <a:pt x="1794739" y="711225"/>
                  </a:lnTo>
                  <a:cubicBezTo>
                    <a:pt x="1794749" y="711225"/>
                    <a:pt x="1794821" y="711225"/>
                    <a:pt x="1795499" y="711225"/>
                  </a:cubicBezTo>
                  <a:lnTo>
                    <a:pt x="1800819" y="711225"/>
                  </a:lnTo>
                  <a:cubicBezTo>
                    <a:pt x="1800819" y="706902"/>
                    <a:pt x="1800819" y="706902"/>
                    <a:pt x="1849459" y="706902"/>
                  </a:cubicBezTo>
                  <a:cubicBezTo>
                    <a:pt x="1849459" y="706911"/>
                    <a:pt x="1849459" y="707012"/>
                    <a:pt x="1849459" y="708253"/>
                  </a:cubicBezTo>
                  <a:lnTo>
                    <a:pt x="1849459" y="717710"/>
                  </a:lnTo>
                  <a:cubicBezTo>
                    <a:pt x="1849467" y="717710"/>
                    <a:pt x="1849543" y="717710"/>
                    <a:pt x="1850219" y="717710"/>
                  </a:cubicBezTo>
                  <a:lnTo>
                    <a:pt x="1855541" y="717710"/>
                  </a:lnTo>
                  <a:cubicBezTo>
                    <a:pt x="1855541" y="717719"/>
                    <a:pt x="1855541" y="717841"/>
                    <a:pt x="1855541" y="719872"/>
                  </a:cubicBezTo>
                  <a:lnTo>
                    <a:pt x="1855541" y="735005"/>
                  </a:lnTo>
                  <a:cubicBezTo>
                    <a:pt x="1855549" y="735001"/>
                    <a:pt x="1855665" y="734923"/>
                    <a:pt x="1857567" y="733654"/>
                  </a:cubicBezTo>
                  <a:lnTo>
                    <a:pt x="1871753" y="724196"/>
                  </a:lnTo>
                  <a:cubicBezTo>
                    <a:pt x="1871755" y="724177"/>
                    <a:pt x="1871887" y="723302"/>
                    <a:pt x="1877833" y="683122"/>
                  </a:cubicBezTo>
                  <a:cubicBezTo>
                    <a:pt x="1877843" y="683120"/>
                    <a:pt x="1877911" y="683094"/>
                    <a:pt x="1878593" y="682852"/>
                  </a:cubicBezTo>
                  <a:lnTo>
                    <a:pt x="1883913" y="680960"/>
                  </a:lnTo>
                  <a:cubicBezTo>
                    <a:pt x="1883913" y="680944"/>
                    <a:pt x="1883947" y="679883"/>
                    <a:pt x="1885941" y="611783"/>
                  </a:cubicBezTo>
                  <a:cubicBezTo>
                    <a:pt x="1885941" y="611801"/>
                    <a:pt x="1885973" y="612892"/>
                    <a:pt x="1887967" y="680960"/>
                  </a:cubicBezTo>
                  <a:cubicBezTo>
                    <a:pt x="1887977" y="680963"/>
                    <a:pt x="1888047" y="680988"/>
                    <a:pt x="1888727" y="681230"/>
                  </a:cubicBezTo>
                  <a:lnTo>
                    <a:pt x="1894047" y="683122"/>
                  </a:lnTo>
                  <a:cubicBezTo>
                    <a:pt x="1894047" y="683102"/>
                    <a:pt x="1894047" y="681769"/>
                    <a:pt x="1894047" y="596651"/>
                  </a:cubicBezTo>
                  <a:cubicBezTo>
                    <a:pt x="1898101" y="596651"/>
                    <a:pt x="1898101" y="596651"/>
                    <a:pt x="1898101" y="564224"/>
                  </a:cubicBezTo>
                  <a:cubicBezTo>
                    <a:pt x="1898113" y="564224"/>
                    <a:pt x="1898799" y="564224"/>
                    <a:pt x="1936607" y="564224"/>
                  </a:cubicBezTo>
                  <a:cubicBezTo>
                    <a:pt x="1936607" y="564241"/>
                    <a:pt x="1936607" y="564959"/>
                    <a:pt x="1936607" y="596651"/>
                  </a:cubicBezTo>
                  <a:cubicBezTo>
                    <a:pt x="1936617" y="596651"/>
                    <a:pt x="1936689" y="596651"/>
                    <a:pt x="1937367" y="596651"/>
                  </a:cubicBezTo>
                  <a:lnTo>
                    <a:pt x="1942687" y="596651"/>
                  </a:lnTo>
                  <a:cubicBezTo>
                    <a:pt x="1942687" y="596630"/>
                    <a:pt x="1942687" y="595324"/>
                    <a:pt x="1942687" y="514503"/>
                  </a:cubicBezTo>
                  <a:cubicBezTo>
                    <a:pt x="1942693" y="514503"/>
                    <a:pt x="1942793" y="514503"/>
                    <a:pt x="1944461" y="514503"/>
                  </a:cubicBezTo>
                  <a:lnTo>
                    <a:pt x="1956875" y="514503"/>
                  </a:lnTo>
                  <a:cubicBezTo>
                    <a:pt x="1956875" y="514496"/>
                    <a:pt x="1956875" y="514385"/>
                    <a:pt x="1956875" y="512612"/>
                  </a:cubicBezTo>
                  <a:lnTo>
                    <a:pt x="1956875" y="499371"/>
                  </a:lnTo>
                  <a:cubicBezTo>
                    <a:pt x="1956885" y="499371"/>
                    <a:pt x="1957383" y="499371"/>
                    <a:pt x="1979169" y="499371"/>
                  </a:cubicBezTo>
                  <a:cubicBezTo>
                    <a:pt x="1979169" y="499364"/>
                    <a:pt x="1979169" y="499283"/>
                    <a:pt x="1979169" y="498290"/>
                  </a:cubicBezTo>
                  <a:lnTo>
                    <a:pt x="1979169" y="490724"/>
                  </a:lnTo>
                  <a:cubicBezTo>
                    <a:pt x="1979175" y="490724"/>
                    <a:pt x="1979285" y="490724"/>
                    <a:pt x="1980941" y="490724"/>
                  </a:cubicBezTo>
                  <a:lnTo>
                    <a:pt x="1993355" y="490724"/>
                  </a:lnTo>
                  <a:cubicBezTo>
                    <a:pt x="1993355" y="490732"/>
                    <a:pt x="1993355" y="490811"/>
                    <a:pt x="1993355" y="491805"/>
                  </a:cubicBezTo>
                  <a:lnTo>
                    <a:pt x="1993355" y="499371"/>
                  </a:lnTo>
                  <a:cubicBezTo>
                    <a:pt x="1993365" y="499371"/>
                    <a:pt x="1993437" y="499371"/>
                    <a:pt x="1994115" y="499371"/>
                  </a:cubicBezTo>
                  <a:lnTo>
                    <a:pt x="1999435" y="499371"/>
                  </a:lnTo>
                  <a:lnTo>
                    <a:pt x="2009569" y="495047"/>
                  </a:lnTo>
                  <a:lnTo>
                    <a:pt x="2013621" y="498290"/>
                  </a:lnTo>
                  <a:lnTo>
                    <a:pt x="2013621" y="490724"/>
                  </a:lnTo>
                  <a:cubicBezTo>
                    <a:pt x="2013631" y="490724"/>
                    <a:pt x="2013767" y="490724"/>
                    <a:pt x="2015901" y="490724"/>
                  </a:cubicBezTo>
                  <a:lnTo>
                    <a:pt x="2031863" y="490724"/>
                  </a:lnTo>
                  <a:cubicBezTo>
                    <a:pt x="2031863" y="490732"/>
                    <a:pt x="2031863" y="490811"/>
                    <a:pt x="2031863" y="491805"/>
                  </a:cubicBezTo>
                  <a:lnTo>
                    <a:pt x="2031863" y="499371"/>
                  </a:lnTo>
                  <a:cubicBezTo>
                    <a:pt x="2031881" y="499371"/>
                    <a:pt x="2032617" y="499371"/>
                    <a:pt x="2062263" y="499371"/>
                  </a:cubicBezTo>
                  <a:cubicBezTo>
                    <a:pt x="2062263" y="499381"/>
                    <a:pt x="2062263" y="499490"/>
                    <a:pt x="2062263" y="500992"/>
                  </a:cubicBezTo>
                  <a:lnTo>
                    <a:pt x="2062263" y="512342"/>
                  </a:lnTo>
                  <a:cubicBezTo>
                    <a:pt x="2062279" y="512342"/>
                    <a:pt x="2062919" y="512342"/>
                    <a:pt x="2088609" y="512342"/>
                  </a:cubicBezTo>
                  <a:cubicBezTo>
                    <a:pt x="2088609" y="512358"/>
                    <a:pt x="2088609" y="513038"/>
                    <a:pt x="2088609" y="542606"/>
                  </a:cubicBezTo>
                  <a:cubicBezTo>
                    <a:pt x="2088619" y="542606"/>
                    <a:pt x="2088691" y="542606"/>
                    <a:pt x="2089369" y="542606"/>
                  </a:cubicBezTo>
                  <a:lnTo>
                    <a:pt x="2094689" y="542606"/>
                  </a:lnTo>
                  <a:cubicBezTo>
                    <a:pt x="2094689" y="542613"/>
                    <a:pt x="2094689" y="542699"/>
                    <a:pt x="2094689" y="543687"/>
                  </a:cubicBezTo>
                  <a:lnTo>
                    <a:pt x="2094689" y="551254"/>
                  </a:lnTo>
                  <a:cubicBezTo>
                    <a:pt x="2098743" y="551254"/>
                    <a:pt x="2098743" y="551254"/>
                    <a:pt x="2098743" y="581518"/>
                  </a:cubicBezTo>
                  <a:cubicBezTo>
                    <a:pt x="2098753" y="581518"/>
                    <a:pt x="2098827" y="581518"/>
                    <a:pt x="2099503" y="581518"/>
                  </a:cubicBezTo>
                  <a:lnTo>
                    <a:pt x="2104823" y="581518"/>
                  </a:lnTo>
                  <a:cubicBezTo>
                    <a:pt x="2104823" y="581527"/>
                    <a:pt x="2104823" y="581594"/>
                    <a:pt x="2104823" y="582329"/>
                  </a:cubicBezTo>
                  <a:lnTo>
                    <a:pt x="2104823" y="588004"/>
                  </a:lnTo>
                  <a:cubicBezTo>
                    <a:pt x="2104829" y="588004"/>
                    <a:pt x="2104907" y="588004"/>
                    <a:pt x="2105837" y="588004"/>
                  </a:cubicBezTo>
                  <a:lnTo>
                    <a:pt x="2112929" y="588004"/>
                  </a:lnTo>
                  <a:cubicBezTo>
                    <a:pt x="2112929" y="588021"/>
                    <a:pt x="2112929" y="588734"/>
                    <a:pt x="2112929" y="618269"/>
                  </a:cubicBezTo>
                  <a:cubicBezTo>
                    <a:pt x="2112937" y="618269"/>
                    <a:pt x="2113057" y="618269"/>
                    <a:pt x="2114957" y="618269"/>
                  </a:cubicBezTo>
                  <a:lnTo>
                    <a:pt x="2129143" y="618269"/>
                  </a:lnTo>
                  <a:cubicBezTo>
                    <a:pt x="2129143" y="618285"/>
                    <a:pt x="2129143" y="618865"/>
                    <a:pt x="2129143" y="642048"/>
                  </a:cubicBezTo>
                  <a:cubicBezTo>
                    <a:pt x="2131171" y="642048"/>
                    <a:pt x="2131171" y="642048"/>
                    <a:pt x="2131171" y="643669"/>
                  </a:cubicBezTo>
                  <a:lnTo>
                    <a:pt x="2131171" y="655019"/>
                  </a:lnTo>
                  <a:cubicBezTo>
                    <a:pt x="2131179" y="655019"/>
                    <a:pt x="2131249" y="655019"/>
                    <a:pt x="2131931" y="655019"/>
                  </a:cubicBezTo>
                  <a:lnTo>
                    <a:pt x="2137251" y="655019"/>
                  </a:lnTo>
                  <a:cubicBezTo>
                    <a:pt x="2137251" y="655033"/>
                    <a:pt x="2137251" y="655596"/>
                    <a:pt x="2137251" y="678798"/>
                  </a:cubicBezTo>
                  <a:cubicBezTo>
                    <a:pt x="2137259" y="678798"/>
                    <a:pt x="2137357" y="678798"/>
                    <a:pt x="2138517" y="678798"/>
                  </a:cubicBezTo>
                  <a:lnTo>
                    <a:pt x="2147383" y="678798"/>
                  </a:lnTo>
                  <a:cubicBezTo>
                    <a:pt x="2149411" y="680960"/>
                    <a:pt x="2149411" y="680960"/>
                    <a:pt x="2149411" y="682852"/>
                  </a:cubicBezTo>
                  <a:lnTo>
                    <a:pt x="2149411" y="696093"/>
                  </a:lnTo>
                  <a:cubicBezTo>
                    <a:pt x="2149415" y="696086"/>
                    <a:pt x="2149503" y="695979"/>
                    <a:pt x="2150931" y="694201"/>
                  </a:cubicBezTo>
                  <a:lnTo>
                    <a:pt x="2161571" y="680960"/>
                  </a:lnTo>
                  <a:cubicBezTo>
                    <a:pt x="2161585" y="680960"/>
                    <a:pt x="2162225" y="680960"/>
                    <a:pt x="2189945" y="680960"/>
                  </a:cubicBezTo>
                  <a:cubicBezTo>
                    <a:pt x="2189945" y="680985"/>
                    <a:pt x="2189945" y="682386"/>
                    <a:pt x="2189945" y="767431"/>
                  </a:cubicBezTo>
                  <a:cubicBezTo>
                    <a:pt x="2189953" y="767431"/>
                    <a:pt x="2190029" y="767431"/>
                    <a:pt x="2190705" y="767431"/>
                  </a:cubicBezTo>
                  <a:lnTo>
                    <a:pt x="2196025" y="767431"/>
                  </a:lnTo>
                  <a:cubicBezTo>
                    <a:pt x="2196029" y="767423"/>
                    <a:pt x="2196087" y="767323"/>
                    <a:pt x="2196785" y="766080"/>
                  </a:cubicBezTo>
                  <a:lnTo>
                    <a:pt x="2202105" y="756622"/>
                  </a:lnTo>
                  <a:cubicBezTo>
                    <a:pt x="2202105" y="756629"/>
                    <a:pt x="2202105" y="756728"/>
                    <a:pt x="2202105" y="758514"/>
                  </a:cubicBezTo>
                  <a:lnTo>
                    <a:pt x="2202105" y="771755"/>
                  </a:lnTo>
                  <a:cubicBezTo>
                    <a:pt x="2206157" y="771755"/>
                    <a:pt x="2206157" y="771755"/>
                    <a:pt x="2206157" y="726358"/>
                  </a:cubicBezTo>
                  <a:cubicBezTo>
                    <a:pt x="2206167" y="726358"/>
                    <a:pt x="2206237" y="726358"/>
                    <a:pt x="2206917" y="726358"/>
                  </a:cubicBezTo>
                  <a:lnTo>
                    <a:pt x="2212237" y="726358"/>
                  </a:lnTo>
                  <a:cubicBezTo>
                    <a:pt x="2212237" y="726343"/>
                    <a:pt x="2212237" y="725343"/>
                    <a:pt x="2212237" y="661504"/>
                  </a:cubicBezTo>
                  <a:cubicBezTo>
                    <a:pt x="2212245" y="661504"/>
                    <a:pt x="2212325" y="661504"/>
                    <a:pt x="2213251" y="661504"/>
                  </a:cubicBezTo>
                  <a:lnTo>
                    <a:pt x="2220345" y="661504"/>
                  </a:lnTo>
                  <a:cubicBezTo>
                    <a:pt x="2220351" y="661483"/>
                    <a:pt x="2220615" y="660543"/>
                    <a:pt x="2232505" y="618269"/>
                  </a:cubicBezTo>
                  <a:cubicBezTo>
                    <a:pt x="2232514" y="618269"/>
                    <a:pt x="2232611" y="618269"/>
                    <a:pt x="2233771" y="618269"/>
                  </a:cubicBezTo>
                  <a:lnTo>
                    <a:pt x="2242639" y="618269"/>
                  </a:lnTo>
                  <a:cubicBezTo>
                    <a:pt x="2242644" y="618292"/>
                    <a:pt x="2242869" y="619258"/>
                    <a:pt x="2252771" y="661504"/>
                  </a:cubicBezTo>
                  <a:cubicBezTo>
                    <a:pt x="2252777" y="661504"/>
                    <a:pt x="2252851" y="661504"/>
                    <a:pt x="2253785" y="661504"/>
                  </a:cubicBezTo>
                  <a:lnTo>
                    <a:pt x="2260879" y="661504"/>
                  </a:lnTo>
                  <a:cubicBezTo>
                    <a:pt x="2260879" y="661515"/>
                    <a:pt x="2260879" y="662182"/>
                    <a:pt x="2260879" y="700416"/>
                  </a:cubicBezTo>
                  <a:cubicBezTo>
                    <a:pt x="2260885" y="700416"/>
                    <a:pt x="2260985" y="700416"/>
                    <a:pt x="2262651" y="700416"/>
                  </a:cubicBezTo>
                  <a:lnTo>
                    <a:pt x="2275065" y="700416"/>
                  </a:lnTo>
                  <a:cubicBezTo>
                    <a:pt x="2275065" y="700424"/>
                    <a:pt x="2275065" y="700546"/>
                    <a:pt x="2275065" y="702578"/>
                  </a:cubicBezTo>
                  <a:lnTo>
                    <a:pt x="2275065" y="717710"/>
                  </a:lnTo>
                  <a:cubicBezTo>
                    <a:pt x="2279119" y="717710"/>
                    <a:pt x="2279119" y="717710"/>
                    <a:pt x="2279119" y="715549"/>
                  </a:cubicBezTo>
                  <a:lnTo>
                    <a:pt x="2279119" y="700416"/>
                  </a:lnTo>
                  <a:cubicBezTo>
                    <a:pt x="2279129" y="700416"/>
                    <a:pt x="2279241" y="700416"/>
                    <a:pt x="2280639" y="700416"/>
                  </a:cubicBezTo>
                  <a:lnTo>
                    <a:pt x="2291279" y="700416"/>
                  </a:lnTo>
                  <a:cubicBezTo>
                    <a:pt x="2291279" y="700426"/>
                    <a:pt x="2291279" y="700543"/>
                    <a:pt x="2291279" y="702037"/>
                  </a:cubicBezTo>
                  <a:lnTo>
                    <a:pt x="2291279" y="713387"/>
                  </a:lnTo>
                  <a:cubicBezTo>
                    <a:pt x="2291295" y="713387"/>
                    <a:pt x="2292003" y="713387"/>
                    <a:pt x="2321680" y="713387"/>
                  </a:cubicBezTo>
                  <a:cubicBezTo>
                    <a:pt x="2321680" y="713370"/>
                    <a:pt x="2321680" y="712599"/>
                    <a:pt x="2321680" y="676637"/>
                  </a:cubicBezTo>
                  <a:cubicBezTo>
                    <a:pt x="2321687" y="676637"/>
                    <a:pt x="2321781" y="676637"/>
                    <a:pt x="2322945" y="676637"/>
                  </a:cubicBezTo>
                  <a:lnTo>
                    <a:pt x="2331813" y="676637"/>
                  </a:lnTo>
                  <a:cubicBezTo>
                    <a:pt x="2331813" y="676648"/>
                    <a:pt x="2331813" y="677142"/>
                    <a:pt x="2331813" y="698254"/>
                  </a:cubicBezTo>
                  <a:cubicBezTo>
                    <a:pt x="2333840" y="698254"/>
                    <a:pt x="2333840" y="698254"/>
                    <a:pt x="2333840" y="665828"/>
                  </a:cubicBezTo>
                  <a:cubicBezTo>
                    <a:pt x="2333853" y="665828"/>
                    <a:pt x="2334395" y="665828"/>
                    <a:pt x="2356133" y="665828"/>
                  </a:cubicBezTo>
                  <a:cubicBezTo>
                    <a:pt x="2356133" y="665818"/>
                    <a:pt x="2356133" y="665698"/>
                    <a:pt x="2356133" y="664206"/>
                  </a:cubicBezTo>
                  <a:lnTo>
                    <a:pt x="2356133" y="652857"/>
                  </a:lnTo>
                  <a:cubicBezTo>
                    <a:pt x="2356141" y="652857"/>
                    <a:pt x="2356215" y="652857"/>
                    <a:pt x="2356893" y="652857"/>
                  </a:cubicBezTo>
                  <a:lnTo>
                    <a:pt x="2362213" y="652857"/>
                  </a:lnTo>
                  <a:cubicBezTo>
                    <a:pt x="2362213" y="652851"/>
                    <a:pt x="2362213" y="652738"/>
                    <a:pt x="2362213" y="650966"/>
                  </a:cubicBezTo>
                  <a:lnTo>
                    <a:pt x="2362213" y="637725"/>
                  </a:lnTo>
                  <a:lnTo>
                    <a:pt x="2366267" y="644210"/>
                  </a:lnTo>
                  <a:cubicBezTo>
                    <a:pt x="2366275" y="644210"/>
                    <a:pt x="2366403" y="644210"/>
                    <a:pt x="2368547" y="644210"/>
                  </a:cubicBezTo>
                  <a:lnTo>
                    <a:pt x="2384507" y="644210"/>
                  </a:lnTo>
                  <a:cubicBezTo>
                    <a:pt x="2384507" y="644202"/>
                    <a:pt x="2384507" y="644134"/>
                    <a:pt x="2384507" y="643399"/>
                  </a:cubicBezTo>
                  <a:lnTo>
                    <a:pt x="2384507" y="637725"/>
                  </a:lnTo>
                  <a:cubicBezTo>
                    <a:pt x="2384516" y="637725"/>
                    <a:pt x="2384590" y="637725"/>
                    <a:pt x="2385267" y="637725"/>
                  </a:cubicBezTo>
                  <a:lnTo>
                    <a:pt x="2390587" y="637725"/>
                  </a:lnTo>
                  <a:cubicBezTo>
                    <a:pt x="2390587" y="637734"/>
                    <a:pt x="2390587" y="637834"/>
                    <a:pt x="2390587" y="639076"/>
                  </a:cubicBezTo>
                  <a:lnTo>
                    <a:pt x="2390587" y="648534"/>
                  </a:lnTo>
                  <a:cubicBezTo>
                    <a:pt x="2390601" y="648534"/>
                    <a:pt x="2391335" y="648534"/>
                    <a:pt x="2429093" y="648534"/>
                  </a:cubicBezTo>
                  <a:cubicBezTo>
                    <a:pt x="2429093" y="648552"/>
                    <a:pt x="2429093" y="650062"/>
                    <a:pt x="2429093" y="786887"/>
                  </a:cubicBezTo>
                  <a:cubicBezTo>
                    <a:pt x="2429104" y="786887"/>
                    <a:pt x="2429219" y="786887"/>
                    <a:pt x="2430613" y="786887"/>
                  </a:cubicBezTo>
                  <a:lnTo>
                    <a:pt x="2441254" y="786887"/>
                  </a:lnTo>
                  <a:cubicBezTo>
                    <a:pt x="2441254" y="782564"/>
                    <a:pt x="2441254" y="778240"/>
                    <a:pt x="2441254" y="773917"/>
                  </a:cubicBezTo>
                  <a:cubicBezTo>
                    <a:pt x="2443281" y="773917"/>
                    <a:pt x="2443281" y="773917"/>
                    <a:pt x="2445307" y="773917"/>
                  </a:cubicBezTo>
                  <a:cubicBezTo>
                    <a:pt x="2445307" y="778240"/>
                    <a:pt x="2445307" y="782564"/>
                    <a:pt x="2445307" y="786887"/>
                  </a:cubicBezTo>
                  <a:cubicBezTo>
                    <a:pt x="2455441" y="786887"/>
                    <a:pt x="2465575" y="786887"/>
                    <a:pt x="2475707" y="786887"/>
                  </a:cubicBezTo>
                  <a:cubicBezTo>
                    <a:pt x="2475707" y="776078"/>
                    <a:pt x="2475707" y="767431"/>
                    <a:pt x="2475707" y="756622"/>
                  </a:cubicBezTo>
                  <a:cubicBezTo>
                    <a:pt x="2479762" y="756622"/>
                    <a:pt x="2483815" y="756622"/>
                    <a:pt x="2487867" y="756622"/>
                  </a:cubicBezTo>
                  <a:lnTo>
                    <a:pt x="2500027" y="754461"/>
                  </a:lnTo>
                  <a:cubicBezTo>
                    <a:pt x="2502055" y="754461"/>
                    <a:pt x="2502055" y="756622"/>
                    <a:pt x="2504082" y="756622"/>
                  </a:cubicBezTo>
                  <a:lnTo>
                    <a:pt x="2514215" y="756622"/>
                  </a:lnTo>
                  <a:cubicBezTo>
                    <a:pt x="2514215" y="767431"/>
                    <a:pt x="2514215" y="778240"/>
                    <a:pt x="2514215" y="786887"/>
                  </a:cubicBezTo>
                  <a:cubicBezTo>
                    <a:pt x="2516242" y="786887"/>
                    <a:pt x="2518269" y="786887"/>
                    <a:pt x="2522321" y="786887"/>
                  </a:cubicBezTo>
                  <a:cubicBezTo>
                    <a:pt x="2522321" y="793373"/>
                    <a:pt x="2522321" y="799858"/>
                    <a:pt x="2522321" y="804182"/>
                  </a:cubicBezTo>
                  <a:lnTo>
                    <a:pt x="2531658" y="805087"/>
                  </a:lnTo>
                  <a:lnTo>
                    <a:pt x="2544615" y="805087"/>
                  </a:lnTo>
                  <a:cubicBezTo>
                    <a:pt x="2544615" y="799278"/>
                    <a:pt x="2544615" y="795106"/>
                    <a:pt x="2544615" y="789049"/>
                  </a:cubicBezTo>
                  <a:lnTo>
                    <a:pt x="2612571" y="789049"/>
                  </a:lnTo>
                  <a:lnTo>
                    <a:pt x="2612571" y="703796"/>
                  </a:lnTo>
                  <a:lnTo>
                    <a:pt x="2684579" y="703796"/>
                  </a:lnTo>
                  <a:lnTo>
                    <a:pt x="2684579" y="782564"/>
                  </a:lnTo>
                  <a:cubicBezTo>
                    <a:pt x="2685215" y="782564"/>
                    <a:pt x="2685849" y="782564"/>
                    <a:pt x="2686483" y="782564"/>
                  </a:cubicBezTo>
                  <a:lnTo>
                    <a:pt x="2687725" y="805087"/>
                  </a:lnTo>
                  <a:lnTo>
                    <a:pt x="2697401" y="805087"/>
                  </a:lnTo>
                  <a:cubicBezTo>
                    <a:pt x="2697937" y="797873"/>
                    <a:pt x="2698643" y="790219"/>
                    <a:pt x="2698643" y="782564"/>
                  </a:cubicBezTo>
                  <a:cubicBezTo>
                    <a:pt x="2700671" y="782564"/>
                    <a:pt x="2702697" y="782564"/>
                    <a:pt x="2704723" y="782564"/>
                  </a:cubicBezTo>
                  <a:lnTo>
                    <a:pt x="2705965" y="805087"/>
                  </a:lnTo>
                  <a:lnTo>
                    <a:pt x="2756588" y="805087"/>
                  </a:lnTo>
                  <a:lnTo>
                    <a:pt x="2756588" y="642059"/>
                  </a:lnTo>
                  <a:lnTo>
                    <a:pt x="2953915" y="642059"/>
                  </a:lnTo>
                  <a:lnTo>
                    <a:pt x="2953915" y="805087"/>
                  </a:lnTo>
                  <a:lnTo>
                    <a:pt x="2972611" y="805087"/>
                  </a:lnTo>
                  <a:lnTo>
                    <a:pt x="2972611" y="722394"/>
                  </a:lnTo>
                  <a:lnTo>
                    <a:pt x="3067731" y="722394"/>
                  </a:lnTo>
                  <a:cubicBezTo>
                    <a:pt x="3071806" y="616373"/>
                    <a:pt x="3075185" y="510899"/>
                    <a:pt x="3079662" y="404253"/>
                  </a:cubicBezTo>
                  <a:cubicBezTo>
                    <a:pt x="3069529" y="404253"/>
                    <a:pt x="3045209" y="391282"/>
                    <a:pt x="3067502" y="382635"/>
                  </a:cubicBezTo>
                  <a:cubicBezTo>
                    <a:pt x="3065474" y="380473"/>
                    <a:pt x="3063449" y="378311"/>
                    <a:pt x="3061422" y="378311"/>
                  </a:cubicBezTo>
                  <a:cubicBezTo>
                    <a:pt x="3061422" y="365341"/>
                    <a:pt x="3059394" y="363179"/>
                    <a:pt x="3069529" y="354532"/>
                  </a:cubicBezTo>
                  <a:cubicBezTo>
                    <a:pt x="3069529" y="350208"/>
                    <a:pt x="3069529" y="343723"/>
                    <a:pt x="3069529" y="337238"/>
                  </a:cubicBezTo>
                  <a:cubicBezTo>
                    <a:pt x="3073582" y="337238"/>
                    <a:pt x="3077635" y="337238"/>
                    <a:pt x="3083715" y="337238"/>
                  </a:cubicBezTo>
                  <a:cubicBezTo>
                    <a:pt x="3083715" y="328590"/>
                    <a:pt x="3083715" y="322105"/>
                    <a:pt x="3083715" y="315620"/>
                  </a:cubicBezTo>
                  <a:cubicBezTo>
                    <a:pt x="3083715" y="313458"/>
                    <a:pt x="3085742" y="313458"/>
                    <a:pt x="3085742" y="311296"/>
                  </a:cubicBezTo>
                  <a:cubicBezTo>
                    <a:pt x="3085742" y="285355"/>
                    <a:pt x="3085742" y="259414"/>
                    <a:pt x="3085742" y="233472"/>
                  </a:cubicBezTo>
                  <a:cubicBezTo>
                    <a:pt x="3085742" y="231310"/>
                    <a:pt x="3083715" y="229149"/>
                    <a:pt x="3083715" y="226987"/>
                  </a:cubicBezTo>
                  <a:cubicBezTo>
                    <a:pt x="3085742" y="224825"/>
                    <a:pt x="3087769" y="222663"/>
                    <a:pt x="3089795" y="220501"/>
                  </a:cubicBezTo>
                  <a:cubicBezTo>
                    <a:pt x="3089795" y="201045"/>
                    <a:pt x="3089795" y="181589"/>
                    <a:pt x="3089795" y="162133"/>
                  </a:cubicBezTo>
                  <a:cubicBezTo>
                    <a:pt x="3089795" y="159972"/>
                    <a:pt x="3089795" y="159972"/>
                    <a:pt x="3091822" y="157810"/>
                  </a:cubicBezTo>
                  <a:cubicBezTo>
                    <a:pt x="3091822" y="140516"/>
                    <a:pt x="3091822" y="121060"/>
                    <a:pt x="3091822" y="101604"/>
                  </a:cubicBezTo>
                  <a:cubicBezTo>
                    <a:pt x="3093849" y="92957"/>
                    <a:pt x="3093849" y="88633"/>
                    <a:pt x="3093849" y="82148"/>
                  </a:cubicBezTo>
                  <a:cubicBezTo>
                    <a:pt x="3097902" y="88633"/>
                    <a:pt x="3097902" y="92957"/>
                    <a:pt x="3097902" y="99442"/>
                  </a:cubicBezTo>
                  <a:cubicBezTo>
                    <a:pt x="3099929" y="121060"/>
                    <a:pt x="3099929" y="140516"/>
                    <a:pt x="3099929" y="157810"/>
                  </a:cubicBezTo>
                  <a:cubicBezTo>
                    <a:pt x="3101955" y="181589"/>
                    <a:pt x="3101955" y="201045"/>
                    <a:pt x="3101955" y="220501"/>
                  </a:cubicBezTo>
                  <a:cubicBezTo>
                    <a:pt x="3103982" y="222663"/>
                    <a:pt x="3106009" y="224825"/>
                    <a:pt x="3108035" y="226987"/>
                  </a:cubicBezTo>
                  <a:cubicBezTo>
                    <a:pt x="3108035" y="229149"/>
                    <a:pt x="3106009" y="231310"/>
                    <a:pt x="3106009" y="233472"/>
                  </a:cubicBezTo>
                  <a:cubicBezTo>
                    <a:pt x="3106009" y="259414"/>
                    <a:pt x="3106009" y="285355"/>
                    <a:pt x="3106009" y="311296"/>
                  </a:cubicBezTo>
                  <a:cubicBezTo>
                    <a:pt x="3106009" y="313458"/>
                    <a:pt x="3108035" y="313458"/>
                    <a:pt x="3108035" y="315620"/>
                  </a:cubicBezTo>
                  <a:cubicBezTo>
                    <a:pt x="3108035" y="322105"/>
                    <a:pt x="3108035" y="328590"/>
                    <a:pt x="3108035" y="337238"/>
                  </a:cubicBezTo>
                  <a:cubicBezTo>
                    <a:pt x="3112089" y="337238"/>
                    <a:pt x="3118169" y="337238"/>
                    <a:pt x="3122222" y="337238"/>
                  </a:cubicBezTo>
                  <a:cubicBezTo>
                    <a:pt x="3122222" y="343723"/>
                    <a:pt x="3122222" y="350208"/>
                    <a:pt x="3122222" y="354532"/>
                  </a:cubicBezTo>
                  <a:cubicBezTo>
                    <a:pt x="3130330" y="363179"/>
                    <a:pt x="3130330" y="363179"/>
                    <a:pt x="3130330" y="378311"/>
                  </a:cubicBezTo>
                  <a:cubicBezTo>
                    <a:pt x="3128302" y="378311"/>
                    <a:pt x="3126275" y="380473"/>
                    <a:pt x="3124250" y="382635"/>
                  </a:cubicBezTo>
                  <a:cubicBezTo>
                    <a:pt x="3144515" y="393444"/>
                    <a:pt x="3120195" y="402091"/>
                    <a:pt x="3112089" y="404253"/>
                  </a:cubicBezTo>
                  <a:cubicBezTo>
                    <a:pt x="3114115" y="488562"/>
                    <a:pt x="3118169" y="572871"/>
                    <a:pt x="3120195" y="657181"/>
                  </a:cubicBezTo>
                  <a:cubicBezTo>
                    <a:pt x="3142490" y="657181"/>
                    <a:pt x="3164782" y="657181"/>
                    <a:pt x="3185050" y="657181"/>
                  </a:cubicBezTo>
                  <a:cubicBezTo>
                    <a:pt x="3185050" y="683122"/>
                    <a:pt x="3185050" y="709063"/>
                    <a:pt x="3185050" y="732843"/>
                  </a:cubicBezTo>
                  <a:cubicBezTo>
                    <a:pt x="3189103" y="732843"/>
                    <a:pt x="3191130" y="732843"/>
                    <a:pt x="3193157" y="732843"/>
                  </a:cubicBezTo>
                  <a:cubicBezTo>
                    <a:pt x="3193157" y="730681"/>
                    <a:pt x="3195183" y="728519"/>
                    <a:pt x="3195183" y="726358"/>
                  </a:cubicBezTo>
                  <a:cubicBezTo>
                    <a:pt x="3197210" y="726358"/>
                    <a:pt x="3199237" y="726358"/>
                    <a:pt x="3201263" y="726358"/>
                  </a:cubicBezTo>
                  <a:cubicBezTo>
                    <a:pt x="3201263" y="728519"/>
                    <a:pt x="3201263" y="730681"/>
                    <a:pt x="3203291" y="735005"/>
                  </a:cubicBezTo>
                  <a:cubicBezTo>
                    <a:pt x="3207343" y="735005"/>
                    <a:pt x="3211397" y="735005"/>
                    <a:pt x="3215451" y="735005"/>
                  </a:cubicBezTo>
                  <a:cubicBezTo>
                    <a:pt x="3215451" y="732843"/>
                    <a:pt x="3215451" y="730681"/>
                    <a:pt x="3215451" y="728519"/>
                  </a:cubicBezTo>
                  <a:cubicBezTo>
                    <a:pt x="3223557" y="728519"/>
                    <a:pt x="3229636" y="728519"/>
                    <a:pt x="3237744" y="728519"/>
                  </a:cubicBezTo>
                  <a:cubicBezTo>
                    <a:pt x="3237744" y="730681"/>
                    <a:pt x="3237744" y="732843"/>
                    <a:pt x="3237744" y="735005"/>
                  </a:cubicBezTo>
                  <a:cubicBezTo>
                    <a:pt x="3243823" y="735005"/>
                    <a:pt x="3251931" y="735005"/>
                    <a:pt x="3258011" y="735005"/>
                  </a:cubicBezTo>
                  <a:cubicBezTo>
                    <a:pt x="3258011" y="750137"/>
                    <a:pt x="3258011" y="765270"/>
                    <a:pt x="3258011" y="780402"/>
                  </a:cubicBezTo>
                  <a:cubicBezTo>
                    <a:pt x="3262065" y="780402"/>
                    <a:pt x="3268145" y="780402"/>
                    <a:pt x="3272198" y="780402"/>
                  </a:cubicBezTo>
                  <a:cubicBezTo>
                    <a:pt x="3272198" y="776078"/>
                    <a:pt x="3272198" y="771755"/>
                    <a:pt x="3272198" y="767431"/>
                  </a:cubicBezTo>
                  <a:cubicBezTo>
                    <a:pt x="3278278" y="767431"/>
                    <a:pt x="3284358" y="767431"/>
                    <a:pt x="3288412" y="767431"/>
                  </a:cubicBezTo>
                  <a:cubicBezTo>
                    <a:pt x="3288412" y="706902"/>
                    <a:pt x="3288412" y="648534"/>
                    <a:pt x="3288412" y="588004"/>
                  </a:cubicBezTo>
                  <a:cubicBezTo>
                    <a:pt x="3290438" y="585842"/>
                    <a:pt x="3292465" y="583680"/>
                    <a:pt x="3294492" y="581518"/>
                  </a:cubicBezTo>
                  <a:cubicBezTo>
                    <a:pt x="3318811" y="581518"/>
                    <a:pt x="3343131" y="581518"/>
                    <a:pt x="3367453" y="581518"/>
                  </a:cubicBezTo>
                  <a:lnTo>
                    <a:pt x="3367453" y="590166"/>
                  </a:lnTo>
                  <a:lnTo>
                    <a:pt x="3377586" y="590166"/>
                  </a:lnTo>
                  <a:cubicBezTo>
                    <a:pt x="3377586" y="629078"/>
                    <a:pt x="3377586" y="667990"/>
                    <a:pt x="3377586" y="704740"/>
                  </a:cubicBezTo>
                  <a:cubicBezTo>
                    <a:pt x="3385693" y="704740"/>
                    <a:pt x="3391773" y="704740"/>
                    <a:pt x="3399879" y="704740"/>
                  </a:cubicBezTo>
                  <a:cubicBezTo>
                    <a:pt x="3399879" y="683122"/>
                    <a:pt x="3399879" y="661504"/>
                    <a:pt x="3399879" y="637725"/>
                  </a:cubicBezTo>
                  <a:cubicBezTo>
                    <a:pt x="3407986" y="637725"/>
                    <a:pt x="3418119" y="637725"/>
                    <a:pt x="3426227" y="637725"/>
                  </a:cubicBezTo>
                  <a:cubicBezTo>
                    <a:pt x="3428253" y="637725"/>
                    <a:pt x="3428253" y="635563"/>
                    <a:pt x="3430279" y="633401"/>
                  </a:cubicBezTo>
                  <a:lnTo>
                    <a:pt x="3438387" y="633401"/>
                  </a:lnTo>
                  <a:cubicBezTo>
                    <a:pt x="3440413" y="635563"/>
                    <a:pt x="3440413" y="637725"/>
                    <a:pt x="3442439" y="637725"/>
                  </a:cubicBezTo>
                  <a:cubicBezTo>
                    <a:pt x="3448519" y="637725"/>
                    <a:pt x="3456627" y="637725"/>
                    <a:pt x="3464734" y="637725"/>
                  </a:cubicBezTo>
                  <a:cubicBezTo>
                    <a:pt x="3464734" y="598813"/>
                    <a:pt x="3464734" y="559901"/>
                    <a:pt x="3464734" y="520989"/>
                  </a:cubicBezTo>
                  <a:cubicBezTo>
                    <a:pt x="3464747" y="520986"/>
                    <a:pt x="3465614" y="520822"/>
                    <a:pt x="3521481" y="510180"/>
                  </a:cubicBezTo>
                  <a:cubicBezTo>
                    <a:pt x="3521481" y="510187"/>
                    <a:pt x="3521481" y="510261"/>
                    <a:pt x="3521481" y="511261"/>
                  </a:cubicBezTo>
                  <a:lnTo>
                    <a:pt x="3521481" y="518827"/>
                  </a:lnTo>
                  <a:cubicBezTo>
                    <a:pt x="3521498" y="518827"/>
                    <a:pt x="3522142" y="518827"/>
                    <a:pt x="3547828" y="518827"/>
                  </a:cubicBezTo>
                  <a:cubicBezTo>
                    <a:pt x="3547828" y="518849"/>
                    <a:pt x="3547828" y="521220"/>
                    <a:pt x="3547828" y="773917"/>
                  </a:cubicBezTo>
                  <a:cubicBezTo>
                    <a:pt x="3553907" y="773917"/>
                    <a:pt x="3562015" y="773917"/>
                    <a:pt x="3570122" y="773917"/>
                  </a:cubicBezTo>
                  <a:cubicBezTo>
                    <a:pt x="3570122" y="771755"/>
                    <a:pt x="3570122" y="771755"/>
                    <a:pt x="3570122" y="769593"/>
                  </a:cubicBezTo>
                  <a:cubicBezTo>
                    <a:pt x="3574174" y="769593"/>
                    <a:pt x="3578227" y="769593"/>
                    <a:pt x="3582282" y="769593"/>
                  </a:cubicBezTo>
                  <a:cubicBezTo>
                    <a:pt x="3582282" y="771755"/>
                    <a:pt x="3582282" y="771755"/>
                    <a:pt x="3582282" y="773917"/>
                  </a:cubicBezTo>
                  <a:cubicBezTo>
                    <a:pt x="3590389" y="773917"/>
                    <a:pt x="3598494" y="773917"/>
                    <a:pt x="3606602" y="773917"/>
                  </a:cubicBezTo>
                  <a:cubicBezTo>
                    <a:pt x="3606602" y="769593"/>
                    <a:pt x="3606602" y="765270"/>
                    <a:pt x="3606602" y="760946"/>
                  </a:cubicBezTo>
                  <a:cubicBezTo>
                    <a:pt x="3616735" y="760946"/>
                    <a:pt x="3626870" y="760946"/>
                    <a:pt x="3634975" y="760946"/>
                  </a:cubicBezTo>
                  <a:cubicBezTo>
                    <a:pt x="3639029" y="756622"/>
                    <a:pt x="3643083" y="756622"/>
                    <a:pt x="3647135" y="756622"/>
                  </a:cubicBezTo>
                  <a:cubicBezTo>
                    <a:pt x="3653215" y="760946"/>
                    <a:pt x="3661323" y="760946"/>
                    <a:pt x="3667403" y="760946"/>
                  </a:cubicBezTo>
                  <a:cubicBezTo>
                    <a:pt x="3667403" y="754461"/>
                    <a:pt x="3667403" y="750137"/>
                    <a:pt x="3667403" y="743652"/>
                  </a:cubicBezTo>
                  <a:lnTo>
                    <a:pt x="3675510" y="743652"/>
                  </a:lnTo>
                  <a:cubicBezTo>
                    <a:pt x="3675510" y="739328"/>
                    <a:pt x="3675510" y="735005"/>
                    <a:pt x="3675510" y="730681"/>
                  </a:cubicBezTo>
                  <a:cubicBezTo>
                    <a:pt x="3693750" y="730681"/>
                    <a:pt x="3714017" y="730681"/>
                    <a:pt x="3732257" y="730681"/>
                  </a:cubicBezTo>
                  <a:cubicBezTo>
                    <a:pt x="3732257" y="719872"/>
                    <a:pt x="3732257" y="711225"/>
                    <a:pt x="3732257" y="700416"/>
                  </a:cubicBezTo>
                  <a:cubicBezTo>
                    <a:pt x="3738337" y="700416"/>
                    <a:pt x="3744417" y="700416"/>
                    <a:pt x="3750497" y="700416"/>
                  </a:cubicBezTo>
                  <a:cubicBezTo>
                    <a:pt x="3750497" y="698254"/>
                    <a:pt x="3750497" y="696093"/>
                    <a:pt x="3750497" y="693931"/>
                  </a:cubicBezTo>
                  <a:cubicBezTo>
                    <a:pt x="3754550" y="693931"/>
                    <a:pt x="3758603" y="693931"/>
                    <a:pt x="3762657" y="693931"/>
                  </a:cubicBezTo>
                  <a:cubicBezTo>
                    <a:pt x="3762657" y="696093"/>
                    <a:pt x="3762657" y="698254"/>
                    <a:pt x="3762657" y="700416"/>
                  </a:cubicBezTo>
                  <a:cubicBezTo>
                    <a:pt x="3768737" y="700416"/>
                    <a:pt x="3772790" y="700416"/>
                    <a:pt x="3778870" y="700416"/>
                  </a:cubicBezTo>
                  <a:cubicBezTo>
                    <a:pt x="3778870" y="715549"/>
                    <a:pt x="3778870" y="732843"/>
                    <a:pt x="3778870" y="750137"/>
                  </a:cubicBezTo>
                  <a:lnTo>
                    <a:pt x="3789470" y="750137"/>
                  </a:lnTo>
                  <a:lnTo>
                    <a:pt x="3789470" y="586174"/>
                  </a:lnTo>
                  <a:lnTo>
                    <a:pt x="3791390" y="586174"/>
                  </a:lnTo>
                  <a:lnTo>
                    <a:pt x="3791390" y="723865"/>
                  </a:lnTo>
                  <a:lnTo>
                    <a:pt x="3791390" y="750137"/>
                  </a:lnTo>
                  <a:lnTo>
                    <a:pt x="3806350" y="750137"/>
                  </a:lnTo>
                  <a:lnTo>
                    <a:pt x="3806350" y="742023"/>
                  </a:lnTo>
                  <a:lnTo>
                    <a:pt x="3811298" y="742023"/>
                  </a:lnTo>
                  <a:lnTo>
                    <a:pt x="3811298" y="724196"/>
                  </a:lnTo>
                  <a:cubicBezTo>
                    <a:pt x="3823458" y="724196"/>
                    <a:pt x="3837645" y="724196"/>
                    <a:pt x="3849805" y="724196"/>
                  </a:cubicBezTo>
                  <a:cubicBezTo>
                    <a:pt x="3849805" y="713387"/>
                    <a:pt x="3849805" y="704740"/>
                    <a:pt x="3849805" y="693931"/>
                  </a:cubicBezTo>
                  <a:lnTo>
                    <a:pt x="3888823" y="693931"/>
                  </a:lnTo>
                  <a:lnTo>
                    <a:pt x="3888823" y="690579"/>
                  </a:lnTo>
                  <a:cubicBezTo>
                    <a:pt x="3888823" y="690579"/>
                    <a:pt x="3888823" y="690579"/>
                    <a:pt x="3887708" y="690579"/>
                  </a:cubicBezTo>
                  <a:lnTo>
                    <a:pt x="3879906" y="690579"/>
                  </a:lnTo>
                  <a:cubicBezTo>
                    <a:pt x="3879906" y="690579"/>
                    <a:pt x="3879906" y="690579"/>
                    <a:pt x="3879906" y="689443"/>
                  </a:cubicBezTo>
                  <a:lnTo>
                    <a:pt x="3879906" y="681500"/>
                  </a:lnTo>
                  <a:cubicBezTo>
                    <a:pt x="3879906" y="681500"/>
                    <a:pt x="3879906" y="681500"/>
                    <a:pt x="3881022" y="681500"/>
                  </a:cubicBezTo>
                  <a:lnTo>
                    <a:pt x="3888823" y="681500"/>
                  </a:lnTo>
                  <a:cubicBezTo>
                    <a:pt x="3888823" y="681500"/>
                    <a:pt x="3888823" y="681500"/>
                    <a:pt x="3888823" y="679986"/>
                  </a:cubicBezTo>
                  <a:lnTo>
                    <a:pt x="3888823" y="669395"/>
                  </a:lnTo>
                  <a:cubicBezTo>
                    <a:pt x="3888823" y="669395"/>
                    <a:pt x="3888823" y="669395"/>
                    <a:pt x="3887708" y="669395"/>
                  </a:cubicBezTo>
                  <a:lnTo>
                    <a:pt x="3879906" y="669395"/>
                  </a:lnTo>
                  <a:cubicBezTo>
                    <a:pt x="3879906" y="669395"/>
                    <a:pt x="3879906" y="669395"/>
                    <a:pt x="3879906" y="667882"/>
                  </a:cubicBezTo>
                  <a:lnTo>
                    <a:pt x="3879906" y="657290"/>
                  </a:lnTo>
                  <a:cubicBezTo>
                    <a:pt x="3879906" y="657290"/>
                    <a:pt x="3879906" y="657290"/>
                    <a:pt x="3881022" y="657290"/>
                  </a:cubicBezTo>
                  <a:lnTo>
                    <a:pt x="3888823" y="657290"/>
                  </a:lnTo>
                  <a:cubicBezTo>
                    <a:pt x="3888823" y="657290"/>
                    <a:pt x="3888823" y="657290"/>
                    <a:pt x="3888823" y="656156"/>
                  </a:cubicBezTo>
                  <a:lnTo>
                    <a:pt x="3888823" y="648212"/>
                  </a:lnTo>
                  <a:cubicBezTo>
                    <a:pt x="3888823" y="648212"/>
                    <a:pt x="3888823" y="648212"/>
                    <a:pt x="3887708" y="648212"/>
                  </a:cubicBezTo>
                  <a:lnTo>
                    <a:pt x="3879906" y="648212"/>
                  </a:lnTo>
                  <a:cubicBezTo>
                    <a:pt x="3879906" y="648212"/>
                    <a:pt x="3879906" y="648212"/>
                    <a:pt x="3879906" y="646698"/>
                  </a:cubicBezTo>
                  <a:lnTo>
                    <a:pt x="3879906" y="636107"/>
                  </a:lnTo>
                  <a:cubicBezTo>
                    <a:pt x="3879906" y="636107"/>
                    <a:pt x="3879906" y="636107"/>
                    <a:pt x="3881022" y="636107"/>
                  </a:cubicBezTo>
                  <a:lnTo>
                    <a:pt x="3888823" y="636107"/>
                  </a:lnTo>
                  <a:cubicBezTo>
                    <a:pt x="3888823" y="636107"/>
                    <a:pt x="3888823" y="636107"/>
                    <a:pt x="3888823" y="634594"/>
                  </a:cubicBezTo>
                  <a:lnTo>
                    <a:pt x="3888823" y="624002"/>
                  </a:lnTo>
                  <a:cubicBezTo>
                    <a:pt x="3888823" y="624002"/>
                    <a:pt x="3888823" y="624002"/>
                    <a:pt x="3887708" y="624002"/>
                  </a:cubicBezTo>
                  <a:lnTo>
                    <a:pt x="3879906" y="624002"/>
                  </a:lnTo>
                  <a:cubicBezTo>
                    <a:pt x="3879906" y="624002"/>
                    <a:pt x="3879906" y="624002"/>
                    <a:pt x="3879906" y="622489"/>
                  </a:cubicBezTo>
                  <a:lnTo>
                    <a:pt x="3879906" y="611898"/>
                  </a:lnTo>
                  <a:cubicBezTo>
                    <a:pt x="3879906" y="611898"/>
                    <a:pt x="3879906" y="611898"/>
                    <a:pt x="3881022" y="611898"/>
                  </a:cubicBezTo>
                  <a:lnTo>
                    <a:pt x="3888823" y="611898"/>
                  </a:lnTo>
                  <a:cubicBezTo>
                    <a:pt x="3888823" y="611898"/>
                    <a:pt x="3888823" y="611898"/>
                    <a:pt x="3888823" y="610763"/>
                  </a:cubicBezTo>
                  <a:lnTo>
                    <a:pt x="3888823" y="602819"/>
                  </a:lnTo>
                  <a:cubicBezTo>
                    <a:pt x="3888823" y="602819"/>
                    <a:pt x="3888823" y="602819"/>
                    <a:pt x="3887708" y="602819"/>
                  </a:cubicBezTo>
                  <a:lnTo>
                    <a:pt x="3879906" y="602819"/>
                  </a:lnTo>
                  <a:cubicBezTo>
                    <a:pt x="3879906" y="602819"/>
                    <a:pt x="3879906" y="602819"/>
                    <a:pt x="3879906" y="601307"/>
                  </a:cubicBezTo>
                  <a:lnTo>
                    <a:pt x="3879906" y="590714"/>
                  </a:lnTo>
                  <a:cubicBezTo>
                    <a:pt x="3879906" y="590714"/>
                    <a:pt x="3879906" y="590714"/>
                    <a:pt x="3881022" y="590714"/>
                  </a:cubicBezTo>
                  <a:lnTo>
                    <a:pt x="3888823" y="590714"/>
                  </a:lnTo>
                  <a:cubicBezTo>
                    <a:pt x="3888823" y="590714"/>
                    <a:pt x="3888823" y="590714"/>
                    <a:pt x="3888823" y="589202"/>
                  </a:cubicBezTo>
                  <a:lnTo>
                    <a:pt x="3888823" y="578610"/>
                  </a:lnTo>
                  <a:cubicBezTo>
                    <a:pt x="3888823" y="578610"/>
                    <a:pt x="3888823" y="578610"/>
                    <a:pt x="3887708" y="578610"/>
                  </a:cubicBezTo>
                  <a:lnTo>
                    <a:pt x="3879906" y="578610"/>
                  </a:lnTo>
                  <a:cubicBezTo>
                    <a:pt x="3879906" y="578610"/>
                    <a:pt x="3879906" y="578610"/>
                    <a:pt x="3879906" y="577096"/>
                  </a:cubicBezTo>
                  <a:lnTo>
                    <a:pt x="3879906" y="566505"/>
                  </a:lnTo>
                  <a:cubicBezTo>
                    <a:pt x="3879906" y="566505"/>
                    <a:pt x="3879906" y="566505"/>
                    <a:pt x="3881022" y="566505"/>
                  </a:cubicBezTo>
                  <a:lnTo>
                    <a:pt x="3888823" y="566505"/>
                  </a:lnTo>
                  <a:cubicBezTo>
                    <a:pt x="3888823" y="566505"/>
                    <a:pt x="3888823" y="566505"/>
                    <a:pt x="3888823" y="565370"/>
                  </a:cubicBezTo>
                  <a:lnTo>
                    <a:pt x="3888823" y="557427"/>
                  </a:lnTo>
                  <a:cubicBezTo>
                    <a:pt x="3888823" y="557427"/>
                    <a:pt x="3888823" y="557427"/>
                    <a:pt x="3887708" y="557427"/>
                  </a:cubicBezTo>
                  <a:lnTo>
                    <a:pt x="3879906" y="557427"/>
                  </a:lnTo>
                  <a:cubicBezTo>
                    <a:pt x="3879906" y="557427"/>
                    <a:pt x="3879906" y="557427"/>
                    <a:pt x="3879906" y="555914"/>
                  </a:cubicBezTo>
                  <a:lnTo>
                    <a:pt x="3879906" y="545322"/>
                  </a:lnTo>
                  <a:cubicBezTo>
                    <a:pt x="3879906" y="545322"/>
                    <a:pt x="3879906" y="545322"/>
                    <a:pt x="3881022" y="545322"/>
                  </a:cubicBezTo>
                  <a:lnTo>
                    <a:pt x="3888823" y="545322"/>
                  </a:lnTo>
                  <a:cubicBezTo>
                    <a:pt x="3888823" y="545322"/>
                    <a:pt x="3888823" y="545322"/>
                    <a:pt x="3887708" y="543053"/>
                  </a:cubicBezTo>
                  <a:lnTo>
                    <a:pt x="3879906" y="527166"/>
                  </a:lnTo>
                  <a:cubicBezTo>
                    <a:pt x="3879906" y="527166"/>
                    <a:pt x="3879906" y="527166"/>
                    <a:pt x="3879906" y="478746"/>
                  </a:cubicBezTo>
                  <a:cubicBezTo>
                    <a:pt x="3879906" y="478746"/>
                    <a:pt x="3879906" y="478746"/>
                    <a:pt x="4029251" y="478746"/>
                  </a:cubicBezTo>
                  <a:cubicBezTo>
                    <a:pt x="4029251" y="478746"/>
                    <a:pt x="4029251" y="478746"/>
                    <a:pt x="4042623" y="505982"/>
                  </a:cubicBezTo>
                  <a:cubicBezTo>
                    <a:pt x="4042623" y="505982"/>
                    <a:pt x="4042623" y="505982"/>
                    <a:pt x="4042623" y="566505"/>
                  </a:cubicBezTo>
                  <a:cubicBezTo>
                    <a:pt x="4042623" y="566505"/>
                    <a:pt x="4042623" y="566505"/>
                    <a:pt x="4041510" y="566505"/>
                  </a:cubicBezTo>
                  <a:lnTo>
                    <a:pt x="4033708" y="566505"/>
                  </a:lnTo>
                  <a:cubicBezTo>
                    <a:pt x="4033708" y="566505"/>
                    <a:pt x="4033708" y="566505"/>
                    <a:pt x="4033708" y="568018"/>
                  </a:cubicBezTo>
                  <a:lnTo>
                    <a:pt x="4033708" y="578610"/>
                  </a:lnTo>
                  <a:cubicBezTo>
                    <a:pt x="4033708" y="578610"/>
                    <a:pt x="4033708" y="578610"/>
                    <a:pt x="4034823" y="578610"/>
                  </a:cubicBezTo>
                  <a:lnTo>
                    <a:pt x="4042623" y="578610"/>
                  </a:lnTo>
                  <a:cubicBezTo>
                    <a:pt x="4042623" y="578610"/>
                    <a:pt x="4042623" y="578610"/>
                    <a:pt x="4042623" y="580123"/>
                  </a:cubicBezTo>
                  <a:lnTo>
                    <a:pt x="4042623" y="590714"/>
                  </a:lnTo>
                  <a:cubicBezTo>
                    <a:pt x="4042623" y="590714"/>
                    <a:pt x="4042623" y="590714"/>
                    <a:pt x="4041510" y="590714"/>
                  </a:cubicBezTo>
                  <a:lnTo>
                    <a:pt x="4033708" y="590714"/>
                  </a:lnTo>
                  <a:cubicBezTo>
                    <a:pt x="4033708" y="590714"/>
                    <a:pt x="4033708" y="590714"/>
                    <a:pt x="4033708" y="592227"/>
                  </a:cubicBezTo>
                  <a:lnTo>
                    <a:pt x="4033708" y="602819"/>
                  </a:lnTo>
                  <a:cubicBezTo>
                    <a:pt x="4033708" y="602819"/>
                    <a:pt x="4033708" y="602819"/>
                    <a:pt x="4034823" y="602819"/>
                  </a:cubicBezTo>
                  <a:lnTo>
                    <a:pt x="4042623" y="602819"/>
                  </a:lnTo>
                  <a:cubicBezTo>
                    <a:pt x="4042623" y="602819"/>
                    <a:pt x="4042623" y="602819"/>
                    <a:pt x="4042623" y="603955"/>
                  </a:cubicBezTo>
                  <a:lnTo>
                    <a:pt x="4042623" y="611898"/>
                  </a:lnTo>
                  <a:cubicBezTo>
                    <a:pt x="4042623" y="611898"/>
                    <a:pt x="4042623" y="611898"/>
                    <a:pt x="4041510" y="611898"/>
                  </a:cubicBezTo>
                  <a:lnTo>
                    <a:pt x="4033708" y="611898"/>
                  </a:lnTo>
                  <a:cubicBezTo>
                    <a:pt x="4033708" y="611898"/>
                    <a:pt x="4033708" y="611898"/>
                    <a:pt x="4033708" y="613411"/>
                  </a:cubicBezTo>
                  <a:lnTo>
                    <a:pt x="4033708" y="624002"/>
                  </a:lnTo>
                  <a:cubicBezTo>
                    <a:pt x="4033708" y="624002"/>
                    <a:pt x="4033708" y="624002"/>
                    <a:pt x="4034823" y="624002"/>
                  </a:cubicBezTo>
                  <a:lnTo>
                    <a:pt x="4042623" y="624002"/>
                  </a:lnTo>
                  <a:cubicBezTo>
                    <a:pt x="4042623" y="624002"/>
                    <a:pt x="4042623" y="624002"/>
                    <a:pt x="4042623" y="625516"/>
                  </a:cubicBezTo>
                  <a:lnTo>
                    <a:pt x="4042623" y="636107"/>
                  </a:lnTo>
                  <a:cubicBezTo>
                    <a:pt x="4042623" y="636107"/>
                    <a:pt x="4042623" y="636107"/>
                    <a:pt x="4041510" y="636107"/>
                  </a:cubicBezTo>
                  <a:lnTo>
                    <a:pt x="4033708" y="636107"/>
                  </a:lnTo>
                  <a:cubicBezTo>
                    <a:pt x="4033708" y="636107"/>
                    <a:pt x="4033708" y="636107"/>
                    <a:pt x="4033708" y="637620"/>
                  </a:cubicBezTo>
                  <a:lnTo>
                    <a:pt x="4033708" y="648212"/>
                  </a:lnTo>
                  <a:cubicBezTo>
                    <a:pt x="4033708" y="648212"/>
                    <a:pt x="4033708" y="648212"/>
                    <a:pt x="4034823" y="648212"/>
                  </a:cubicBezTo>
                  <a:lnTo>
                    <a:pt x="4042623" y="648212"/>
                  </a:lnTo>
                  <a:cubicBezTo>
                    <a:pt x="4042623" y="648212"/>
                    <a:pt x="4042623" y="648212"/>
                    <a:pt x="4042623" y="649346"/>
                  </a:cubicBezTo>
                  <a:lnTo>
                    <a:pt x="4042623" y="657290"/>
                  </a:lnTo>
                  <a:cubicBezTo>
                    <a:pt x="4042623" y="657290"/>
                    <a:pt x="4042623" y="657290"/>
                    <a:pt x="4041510" y="657290"/>
                  </a:cubicBezTo>
                  <a:lnTo>
                    <a:pt x="4033708" y="657290"/>
                  </a:lnTo>
                  <a:cubicBezTo>
                    <a:pt x="4033708" y="657290"/>
                    <a:pt x="4033708" y="657290"/>
                    <a:pt x="4033708" y="658804"/>
                  </a:cubicBezTo>
                  <a:lnTo>
                    <a:pt x="4033708" y="669395"/>
                  </a:lnTo>
                  <a:cubicBezTo>
                    <a:pt x="4033708" y="669395"/>
                    <a:pt x="4033708" y="669395"/>
                    <a:pt x="4034823" y="669395"/>
                  </a:cubicBezTo>
                  <a:lnTo>
                    <a:pt x="4042623" y="669395"/>
                  </a:lnTo>
                  <a:cubicBezTo>
                    <a:pt x="4042623" y="669395"/>
                    <a:pt x="4042623" y="669395"/>
                    <a:pt x="4042623" y="670908"/>
                  </a:cubicBezTo>
                  <a:lnTo>
                    <a:pt x="4042623" y="681500"/>
                  </a:lnTo>
                  <a:cubicBezTo>
                    <a:pt x="4042623" y="681500"/>
                    <a:pt x="4042623" y="681500"/>
                    <a:pt x="4041510" y="681500"/>
                  </a:cubicBezTo>
                  <a:lnTo>
                    <a:pt x="4033708" y="681500"/>
                  </a:lnTo>
                  <a:cubicBezTo>
                    <a:pt x="4033708" y="681500"/>
                    <a:pt x="4033708" y="681500"/>
                    <a:pt x="4033708" y="682634"/>
                  </a:cubicBezTo>
                  <a:lnTo>
                    <a:pt x="4033708" y="690579"/>
                  </a:lnTo>
                  <a:cubicBezTo>
                    <a:pt x="4033708" y="690579"/>
                    <a:pt x="4033708" y="690579"/>
                    <a:pt x="4034823" y="690579"/>
                  </a:cubicBezTo>
                  <a:lnTo>
                    <a:pt x="4042623" y="690579"/>
                  </a:lnTo>
                  <a:cubicBezTo>
                    <a:pt x="4042623" y="690579"/>
                    <a:pt x="4042623" y="690579"/>
                    <a:pt x="4042623" y="692091"/>
                  </a:cubicBezTo>
                  <a:lnTo>
                    <a:pt x="4042623" y="702682"/>
                  </a:lnTo>
                  <a:cubicBezTo>
                    <a:pt x="4042623" y="702682"/>
                    <a:pt x="4042623" y="702682"/>
                    <a:pt x="4041510" y="702682"/>
                  </a:cubicBezTo>
                  <a:lnTo>
                    <a:pt x="4033708" y="702682"/>
                  </a:lnTo>
                  <a:cubicBezTo>
                    <a:pt x="4033708" y="702682"/>
                    <a:pt x="4033708" y="702682"/>
                    <a:pt x="4033708" y="704195"/>
                  </a:cubicBezTo>
                  <a:lnTo>
                    <a:pt x="4033708" y="714788"/>
                  </a:lnTo>
                  <a:cubicBezTo>
                    <a:pt x="4033708" y="714788"/>
                    <a:pt x="4033708" y="714788"/>
                    <a:pt x="4034823" y="714788"/>
                  </a:cubicBezTo>
                  <a:lnTo>
                    <a:pt x="4042623" y="714788"/>
                  </a:lnTo>
                  <a:cubicBezTo>
                    <a:pt x="4042623" y="714788"/>
                    <a:pt x="4042623" y="714788"/>
                    <a:pt x="4042623" y="716300"/>
                  </a:cubicBezTo>
                  <a:lnTo>
                    <a:pt x="4042623" y="726892"/>
                  </a:lnTo>
                  <a:cubicBezTo>
                    <a:pt x="4042623" y="726892"/>
                    <a:pt x="4042623" y="726892"/>
                    <a:pt x="4041510" y="726892"/>
                  </a:cubicBezTo>
                  <a:lnTo>
                    <a:pt x="4033708" y="726892"/>
                  </a:lnTo>
                  <a:cubicBezTo>
                    <a:pt x="4033708" y="726892"/>
                    <a:pt x="4033708" y="726892"/>
                    <a:pt x="4033708" y="728027"/>
                  </a:cubicBezTo>
                  <a:lnTo>
                    <a:pt x="4033708" y="735970"/>
                  </a:lnTo>
                  <a:cubicBezTo>
                    <a:pt x="4033708" y="735970"/>
                    <a:pt x="4033708" y="735970"/>
                    <a:pt x="4034823" y="735970"/>
                  </a:cubicBezTo>
                  <a:lnTo>
                    <a:pt x="4042623" y="735970"/>
                  </a:lnTo>
                  <a:cubicBezTo>
                    <a:pt x="4042623" y="735970"/>
                    <a:pt x="4042623" y="735970"/>
                    <a:pt x="4042623" y="737484"/>
                  </a:cubicBezTo>
                  <a:lnTo>
                    <a:pt x="4042623" y="748075"/>
                  </a:lnTo>
                  <a:cubicBezTo>
                    <a:pt x="4042623" y="748075"/>
                    <a:pt x="4042623" y="748075"/>
                    <a:pt x="4041510" y="748075"/>
                  </a:cubicBezTo>
                  <a:lnTo>
                    <a:pt x="4033708" y="748075"/>
                  </a:lnTo>
                  <a:cubicBezTo>
                    <a:pt x="4033708" y="748075"/>
                    <a:pt x="4033708" y="748075"/>
                    <a:pt x="4033708" y="749588"/>
                  </a:cubicBezTo>
                  <a:lnTo>
                    <a:pt x="4033708" y="760181"/>
                  </a:lnTo>
                  <a:cubicBezTo>
                    <a:pt x="4033708" y="760181"/>
                    <a:pt x="4033708" y="760181"/>
                    <a:pt x="4034823" y="760181"/>
                  </a:cubicBezTo>
                  <a:lnTo>
                    <a:pt x="4042623" y="760181"/>
                  </a:lnTo>
                  <a:cubicBezTo>
                    <a:pt x="4042623" y="760181"/>
                    <a:pt x="4042623" y="760181"/>
                    <a:pt x="4042623" y="761314"/>
                  </a:cubicBezTo>
                  <a:lnTo>
                    <a:pt x="4042623" y="769258"/>
                  </a:lnTo>
                  <a:cubicBezTo>
                    <a:pt x="4042623" y="769258"/>
                    <a:pt x="4042623" y="769258"/>
                    <a:pt x="4041510" y="769258"/>
                  </a:cubicBezTo>
                  <a:lnTo>
                    <a:pt x="4033708" y="769258"/>
                  </a:lnTo>
                  <a:cubicBezTo>
                    <a:pt x="4033708" y="769258"/>
                    <a:pt x="4033708" y="769258"/>
                    <a:pt x="4033708" y="770772"/>
                  </a:cubicBezTo>
                  <a:lnTo>
                    <a:pt x="4033708" y="781363"/>
                  </a:lnTo>
                  <a:cubicBezTo>
                    <a:pt x="4033708" y="781363"/>
                    <a:pt x="4033708" y="781363"/>
                    <a:pt x="4034823" y="781363"/>
                  </a:cubicBezTo>
                  <a:lnTo>
                    <a:pt x="4042623" y="781363"/>
                  </a:lnTo>
                  <a:cubicBezTo>
                    <a:pt x="4042623" y="781363"/>
                    <a:pt x="4042623" y="781363"/>
                    <a:pt x="4042623" y="782876"/>
                  </a:cubicBezTo>
                  <a:lnTo>
                    <a:pt x="4042623" y="793468"/>
                  </a:lnTo>
                  <a:cubicBezTo>
                    <a:pt x="4042623" y="793468"/>
                    <a:pt x="4042623" y="793468"/>
                    <a:pt x="4041510" y="793468"/>
                  </a:cubicBezTo>
                  <a:lnTo>
                    <a:pt x="4033708" y="793468"/>
                  </a:lnTo>
                  <a:cubicBezTo>
                    <a:pt x="4033708" y="793468"/>
                    <a:pt x="4033708" y="793468"/>
                    <a:pt x="4033708" y="794981"/>
                  </a:cubicBezTo>
                  <a:lnTo>
                    <a:pt x="4033708" y="805572"/>
                  </a:lnTo>
                  <a:cubicBezTo>
                    <a:pt x="4033708" y="805572"/>
                    <a:pt x="4033708" y="805572"/>
                    <a:pt x="4034823" y="805572"/>
                  </a:cubicBezTo>
                  <a:lnTo>
                    <a:pt x="4042623" y="805572"/>
                  </a:lnTo>
                  <a:cubicBezTo>
                    <a:pt x="4042623" y="805572"/>
                    <a:pt x="4042623" y="805572"/>
                    <a:pt x="4042623" y="806707"/>
                  </a:cubicBezTo>
                  <a:lnTo>
                    <a:pt x="4042623" y="814651"/>
                  </a:lnTo>
                  <a:cubicBezTo>
                    <a:pt x="4042623" y="814651"/>
                    <a:pt x="4042623" y="814651"/>
                    <a:pt x="4041510" y="814651"/>
                  </a:cubicBezTo>
                  <a:lnTo>
                    <a:pt x="4033708" y="814651"/>
                  </a:lnTo>
                  <a:cubicBezTo>
                    <a:pt x="4033708" y="814651"/>
                    <a:pt x="4033708" y="814651"/>
                    <a:pt x="4033708" y="816163"/>
                  </a:cubicBezTo>
                  <a:lnTo>
                    <a:pt x="4033708" y="826756"/>
                  </a:lnTo>
                  <a:cubicBezTo>
                    <a:pt x="4033708" y="826756"/>
                    <a:pt x="4033708" y="826756"/>
                    <a:pt x="4058227" y="853992"/>
                  </a:cubicBezTo>
                  <a:cubicBezTo>
                    <a:pt x="4058227" y="860044"/>
                    <a:pt x="4058227" y="860044"/>
                    <a:pt x="4057113" y="860044"/>
                  </a:cubicBezTo>
                  <a:lnTo>
                    <a:pt x="4049311" y="860044"/>
                  </a:lnTo>
                  <a:cubicBezTo>
                    <a:pt x="4049311" y="860044"/>
                    <a:pt x="4049311" y="860044"/>
                    <a:pt x="4049311" y="893331"/>
                  </a:cubicBezTo>
                  <a:cubicBezTo>
                    <a:pt x="4049311" y="893331"/>
                    <a:pt x="4049311" y="893331"/>
                    <a:pt x="4050427" y="893331"/>
                  </a:cubicBezTo>
                  <a:lnTo>
                    <a:pt x="4058227" y="893331"/>
                  </a:lnTo>
                  <a:cubicBezTo>
                    <a:pt x="4058227" y="893331"/>
                    <a:pt x="4058227" y="893331"/>
                    <a:pt x="4058227" y="891440"/>
                  </a:cubicBezTo>
                  <a:lnTo>
                    <a:pt x="4058227" y="878201"/>
                  </a:lnTo>
                  <a:cubicBezTo>
                    <a:pt x="4058227" y="878201"/>
                    <a:pt x="4058227" y="878201"/>
                    <a:pt x="4059342" y="877444"/>
                  </a:cubicBezTo>
                  <a:lnTo>
                    <a:pt x="4067142" y="872149"/>
                  </a:lnTo>
                  <a:cubicBezTo>
                    <a:pt x="4067142" y="872149"/>
                    <a:pt x="4067142" y="872149"/>
                    <a:pt x="4069094" y="872149"/>
                  </a:cubicBezTo>
                  <a:lnTo>
                    <a:pt x="4082747" y="872149"/>
                  </a:lnTo>
                  <a:cubicBezTo>
                    <a:pt x="4082747" y="872149"/>
                    <a:pt x="4082747" y="872149"/>
                    <a:pt x="4082747" y="873661"/>
                  </a:cubicBezTo>
                  <a:lnTo>
                    <a:pt x="4082747" y="884253"/>
                  </a:lnTo>
                  <a:cubicBezTo>
                    <a:pt x="4082747" y="884253"/>
                    <a:pt x="4082747" y="884253"/>
                    <a:pt x="4084419" y="884253"/>
                  </a:cubicBezTo>
                  <a:lnTo>
                    <a:pt x="4096121" y="884253"/>
                  </a:lnTo>
                  <a:cubicBezTo>
                    <a:pt x="4096121" y="890305"/>
                    <a:pt x="4096121" y="890305"/>
                    <a:pt x="4097235" y="890305"/>
                  </a:cubicBezTo>
                  <a:lnTo>
                    <a:pt x="4105038" y="890305"/>
                  </a:lnTo>
                  <a:cubicBezTo>
                    <a:pt x="4105038" y="890305"/>
                    <a:pt x="4105038" y="890305"/>
                    <a:pt x="4129555" y="932671"/>
                  </a:cubicBezTo>
                  <a:cubicBezTo>
                    <a:pt x="4129555" y="932671"/>
                    <a:pt x="4129555" y="932671"/>
                    <a:pt x="4129555" y="951821"/>
                  </a:cubicBezTo>
                  <a:lnTo>
                    <a:pt x="4129555" y="970823"/>
                  </a:lnTo>
                  <a:lnTo>
                    <a:pt x="4138472" y="970823"/>
                  </a:lnTo>
                  <a:lnTo>
                    <a:pt x="4138472" y="956881"/>
                  </a:lnTo>
                  <a:cubicBezTo>
                    <a:pt x="4138472" y="956881"/>
                    <a:pt x="4138472" y="956881"/>
                    <a:pt x="4139308" y="956881"/>
                  </a:cubicBezTo>
                  <a:lnTo>
                    <a:pt x="4145159" y="956881"/>
                  </a:lnTo>
                  <a:cubicBezTo>
                    <a:pt x="4145159" y="956881"/>
                    <a:pt x="4145159" y="956881"/>
                    <a:pt x="4145159" y="958394"/>
                  </a:cubicBezTo>
                  <a:lnTo>
                    <a:pt x="4145159" y="968985"/>
                  </a:lnTo>
                  <a:cubicBezTo>
                    <a:pt x="4154075" y="972013"/>
                    <a:pt x="4154075" y="972013"/>
                    <a:pt x="4154075" y="905436"/>
                  </a:cubicBezTo>
                  <a:cubicBezTo>
                    <a:pt x="4154075" y="905436"/>
                    <a:pt x="4154075" y="905436"/>
                    <a:pt x="4191968" y="905436"/>
                  </a:cubicBezTo>
                  <a:cubicBezTo>
                    <a:pt x="4191968" y="905436"/>
                    <a:pt x="4191968" y="905436"/>
                    <a:pt x="4191968" y="808599"/>
                  </a:cubicBezTo>
                  <a:cubicBezTo>
                    <a:pt x="4191968" y="808599"/>
                    <a:pt x="4191968" y="808599"/>
                    <a:pt x="4227631" y="808599"/>
                  </a:cubicBezTo>
                  <a:cubicBezTo>
                    <a:pt x="4227631" y="808599"/>
                    <a:pt x="4227631" y="808599"/>
                    <a:pt x="4227631" y="807464"/>
                  </a:cubicBezTo>
                  <a:lnTo>
                    <a:pt x="4227631" y="799520"/>
                  </a:lnTo>
                  <a:cubicBezTo>
                    <a:pt x="4227631" y="799520"/>
                    <a:pt x="4227631" y="799520"/>
                    <a:pt x="4249922" y="799520"/>
                  </a:cubicBezTo>
                  <a:cubicBezTo>
                    <a:pt x="4249922" y="799520"/>
                    <a:pt x="4249922" y="799520"/>
                    <a:pt x="4249922" y="748075"/>
                  </a:cubicBezTo>
                  <a:cubicBezTo>
                    <a:pt x="4245463" y="748075"/>
                    <a:pt x="4245463" y="748075"/>
                    <a:pt x="4245463" y="745805"/>
                  </a:cubicBezTo>
                  <a:lnTo>
                    <a:pt x="4245463" y="729918"/>
                  </a:lnTo>
                  <a:lnTo>
                    <a:pt x="4249922" y="732945"/>
                  </a:lnTo>
                  <a:cubicBezTo>
                    <a:pt x="4249922" y="732945"/>
                    <a:pt x="4249922" y="732945"/>
                    <a:pt x="4254381" y="702682"/>
                  </a:cubicBezTo>
                  <a:cubicBezTo>
                    <a:pt x="4254381" y="702682"/>
                    <a:pt x="4254381" y="702682"/>
                    <a:pt x="4258839" y="732945"/>
                  </a:cubicBezTo>
                  <a:cubicBezTo>
                    <a:pt x="4261067" y="729918"/>
                    <a:pt x="4261067" y="729918"/>
                    <a:pt x="4261346" y="728783"/>
                  </a:cubicBezTo>
                  <a:lnTo>
                    <a:pt x="4263297" y="720840"/>
                  </a:lnTo>
                  <a:cubicBezTo>
                    <a:pt x="4263297" y="720840"/>
                    <a:pt x="4263297" y="720840"/>
                    <a:pt x="4263853" y="719327"/>
                  </a:cubicBezTo>
                  <a:lnTo>
                    <a:pt x="4267754" y="708734"/>
                  </a:lnTo>
                  <a:cubicBezTo>
                    <a:pt x="4267754" y="708734"/>
                    <a:pt x="4267754" y="708734"/>
                    <a:pt x="4268311" y="707222"/>
                  </a:cubicBezTo>
                  <a:lnTo>
                    <a:pt x="4272213" y="696631"/>
                  </a:lnTo>
                  <a:cubicBezTo>
                    <a:pt x="4272213" y="696631"/>
                    <a:pt x="4272213" y="696631"/>
                    <a:pt x="4273605" y="695495"/>
                  </a:cubicBezTo>
                  <a:lnTo>
                    <a:pt x="4283357" y="687552"/>
                  </a:lnTo>
                  <a:cubicBezTo>
                    <a:pt x="4283357" y="687552"/>
                    <a:pt x="4283357" y="687552"/>
                    <a:pt x="4285030" y="686039"/>
                  </a:cubicBezTo>
                  <a:lnTo>
                    <a:pt x="4296732" y="675447"/>
                  </a:lnTo>
                  <a:cubicBezTo>
                    <a:pt x="4296732" y="675447"/>
                    <a:pt x="4296732" y="675447"/>
                    <a:pt x="4297568" y="673934"/>
                  </a:cubicBezTo>
                  <a:lnTo>
                    <a:pt x="4303418" y="663343"/>
                  </a:lnTo>
                  <a:cubicBezTo>
                    <a:pt x="4303418" y="663343"/>
                    <a:pt x="4303418" y="663343"/>
                    <a:pt x="4303976" y="660695"/>
                  </a:cubicBezTo>
                  <a:lnTo>
                    <a:pt x="4307877" y="642159"/>
                  </a:lnTo>
                  <a:cubicBezTo>
                    <a:pt x="4307877" y="642159"/>
                    <a:pt x="4307877" y="642159"/>
                    <a:pt x="4308435" y="644807"/>
                  </a:cubicBezTo>
                  <a:lnTo>
                    <a:pt x="4312335" y="663343"/>
                  </a:lnTo>
                  <a:cubicBezTo>
                    <a:pt x="4312335" y="663343"/>
                    <a:pt x="4312335" y="663343"/>
                    <a:pt x="4312893" y="664477"/>
                  </a:cubicBezTo>
                  <a:lnTo>
                    <a:pt x="4316793" y="672421"/>
                  </a:lnTo>
                  <a:cubicBezTo>
                    <a:pt x="4316793" y="672421"/>
                    <a:pt x="4316793" y="672421"/>
                    <a:pt x="4318186" y="673934"/>
                  </a:cubicBezTo>
                  <a:lnTo>
                    <a:pt x="4327938" y="684525"/>
                  </a:lnTo>
                  <a:cubicBezTo>
                    <a:pt x="4327938" y="684525"/>
                    <a:pt x="4327938" y="684525"/>
                    <a:pt x="4329054" y="686039"/>
                  </a:cubicBezTo>
                  <a:lnTo>
                    <a:pt x="4336853" y="696631"/>
                  </a:lnTo>
                  <a:cubicBezTo>
                    <a:pt x="4336853" y="696631"/>
                    <a:pt x="4336853" y="696631"/>
                    <a:pt x="4337969" y="698143"/>
                  </a:cubicBezTo>
                  <a:lnTo>
                    <a:pt x="4345771" y="708734"/>
                  </a:lnTo>
                  <a:cubicBezTo>
                    <a:pt x="4345771" y="708734"/>
                    <a:pt x="4345771" y="708734"/>
                    <a:pt x="4346049" y="710248"/>
                  </a:cubicBezTo>
                  <a:lnTo>
                    <a:pt x="4347998" y="720840"/>
                  </a:lnTo>
                  <a:cubicBezTo>
                    <a:pt x="4347998" y="720840"/>
                    <a:pt x="4347998" y="720840"/>
                    <a:pt x="4348277" y="722352"/>
                  </a:cubicBezTo>
                  <a:lnTo>
                    <a:pt x="4350228" y="732945"/>
                  </a:lnTo>
                  <a:cubicBezTo>
                    <a:pt x="4354685" y="732945"/>
                    <a:pt x="4354685" y="732945"/>
                    <a:pt x="4356914" y="702682"/>
                  </a:cubicBezTo>
                  <a:cubicBezTo>
                    <a:pt x="4356914" y="702682"/>
                    <a:pt x="4356914" y="702682"/>
                    <a:pt x="4361373" y="732945"/>
                  </a:cubicBezTo>
                  <a:cubicBezTo>
                    <a:pt x="4365830" y="732945"/>
                    <a:pt x="4365830" y="732945"/>
                    <a:pt x="4365830" y="735214"/>
                  </a:cubicBezTo>
                  <a:lnTo>
                    <a:pt x="4365830" y="751102"/>
                  </a:lnTo>
                  <a:cubicBezTo>
                    <a:pt x="4361373" y="751102"/>
                    <a:pt x="4361373" y="751102"/>
                    <a:pt x="4361373" y="793468"/>
                  </a:cubicBezTo>
                  <a:cubicBezTo>
                    <a:pt x="4361373" y="793468"/>
                    <a:pt x="4361373" y="793468"/>
                    <a:pt x="4362489" y="793468"/>
                  </a:cubicBezTo>
                  <a:lnTo>
                    <a:pt x="4370289" y="793468"/>
                  </a:lnTo>
                  <a:cubicBezTo>
                    <a:pt x="4370289" y="799520"/>
                    <a:pt x="4370289" y="799520"/>
                    <a:pt x="4371126" y="799520"/>
                  </a:cubicBezTo>
                  <a:lnTo>
                    <a:pt x="4376976" y="799520"/>
                  </a:lnTo>
                  <a:cubicBezTo>
                    <a:pt x="4376976" y="799520"/>
                    <a:pt x="4376976" y="799520"/>
                    <a:pt x="4376976" y="798007"/>
                  </a:cubicBezTo>
                  <a:lnTo>
                    <a:pt x="4376976" y="787415"/>
                  </a:lnTo>
                  <a:cubicBezTo>
                    <a:pt x="4376976" y="787415"/>
                    <a:pt x="4376976" y="787415"/>
                    <a:pt x="4379206" y="787415"/>
                  </a:cubicBezTo>
                  <a:lnTo>
                    <a:pt x="4394808" y="787415"/>
                  </a:lnTo>
                  <a:cubicBezTo>
                    <a:pt x="4394808" y="787415"/>
                    <a:pt x="4394808" y="787415"/>
                    <a:pt x="4394808" y="784767"/>
                  </a:cubicBezTo>
                  <a:lnTo>
                    <a:pt x="4394808" y="766232"/>
                  </a:lnTo>
                  <a:cubicBezTo>
                    <a:pt x="4394808" y="766232"/>
                    <a:pt x="4394808" y="766232"/>
                    <a:pt x="4432702" y="766232"/>
                  </a:cubicBezTo>
                  <a:cubicBezTo>
                    <a:pt x="4432702" y="766232"/>
                    <a:pt x="4432702" y="766232"/>
                    <a:pt x="4432702" y="768124"/>
                  </a:cubicBezTo>
                  <a:lnTo>
                    <a:pt x="4432702" y="781363"/>
                  </a:lnTo>
                  <a:cubicBezTo>
                    <a:pt x="4432702" y="781363"/>
                    <a:pt x="4432702" y="781363"/>
                    <a:pt x="4452762" y="781363"/>
                  </a:cubicBezTo>
                  <a:cubicBezTo>
                    <a:pt x="4452762" y="781363"/>
                    <a:pt x="4452762" y="781363"/>
                    <a:pt x="4452762" y="784390"/>
                  </a:cubicBezTo>
                  <a:lnTo>
                    <a:pt x="4452762" y="805572"/>
                  </a:lnTo>
                  <a:cubicBezTo>
                    <a:pt x="4448306" y="805572"/>
                    <a:pt x="4448306" y="805572"/>
                    <a:pt x="4448306" y="806707"/>
                  </a:cubicBezTo>
                  <a:lnTo>
                    <a:pt x="4448306" y="814651"/>
                  </a:lnTo>
                  <a:cubicBezTo>
                    <a:pt x="4452762" y="814651"/>
                    <a:pt x="4452762" y="814651"/>
                    <a:pt x="4452762" y="816921"/>
                  </a:cubicBezTo>
                  <a:lnTo>
                    <a:pt x="4452762" y="832808"/>
                  </a:lnTo>
                  <a:lnTo>
                    <a:pt x="4448306" y="838860"/>
                  </a:lnTo>
                  <a:cubicBezTo>
                    <a:pt x="4448306" y="838860"/>
                    <a:pt x="4448306" y="838860"/>
                    <a:pt x="4448306" y="911488"/>
                  </a:cubicBezTo>
                  <a:cubicBezTo>
                    <a:pt x="4448306" y="911488"/>
                    <a:pt x="4448306" y="911488"/>
                    <a:pt x="4450255" y="911488"/>
                  </a:cubicBezTo>
                  <a:lnTo>
                    <a:pt x="4463908" y="911488"/>
                  </a:lnTo>
                  <a:cubicBezTo>
                    <a:pt x="4463908" y="917540"/>
                    <a:pt x="4463908" y="917540"/>
                    <a:pt x="4465579" y="917540"/>
                  </a:cubicBezTo>
                  <a:lnTo>
                    <a:pt x="4477282" y="917540"/>
                  </a:lnTo>
                  <a:cubicBezTo>
                    <a:pt x="4477282" y="917540"/>
                    <a:pt x="4477282" y="917540"/>
                    <a:pt x="4477282" y="920188"/>
                  </a:cubicBezTo>
                  <a:lnTo>
                    <a:pt x="4477282" y="938724"/>
                  </a:lnTo>
                  <a:cubicBezTo>
                    <a:pt x="4477282" y="938724"/>
                    <a:pt x="4477282" y="938724"/>
                    <a:pt x="4478955" y="938724"/>
                  </a:cubicBezTo>
                  <a:lnTo>
                    <a:pt x="4490656" y="938724"/>
                  </a:lnTo>
                  <a:cubicBezTo>
                    <a:pt x="4490656" y="938724"/>
                    <a:pt x="4490656" y="938724"/>
                    <a:pt x="4490656" y="936076"/>
                  </a:cubicBezTo>
                  <a:lnTo>
                    <a:pt x="4490656" y="917540"/>
                  </a:lnTo>
                  <a:cubicBezTo>
                    <a:pt x="4490656" y="917540"/>
                    <a:pt x="4490656" y="917540"/>
                    <a:pt x="4492605" y="916028"/>
                  </a:cubicBezTo>
                  <a:lnTo>
                    <a:pt x="4506258" y="905436"/>
                  </a:lnTo>
                  <a:cubicBezTo>
                    <a:pt x="4506258" y="905436"/>
                    <a:pt x="4506258" y="905436"/>
                    <a:pt x="4506258" y="878201"/>
                  </a:cubicBezTo>
                  <a:cubicBezTo>
                    <a:pt x="4501802" y="878201"/>
                    <a:pt x="4501802" y="878201"/>
                    <a:pt x="4501802" y="847938"/>
                  </a:cubicBezTo>
                  <a:cubicBezTo>
                    <a:pt x="4501802" y="847938"/>
                    <a:pt x="4501802" y="847938"/>
                    <a:pt x="4502914" y="847938"/>
                  </a:cubicBezTo>
                  <a:lnTo>
                    <a:pt x="4510717" y="847938"/>
                  </a:lnTo>
                  <a:cubicBezTo>
                    <a:pt x="4510717" y="844913"/>
                    <a:pt x="4510717" y="844913"/>
                    <a:pt x="4530778" y="844913"/>
                  </a:cubicBezTo>
                  <a:cubicBezTo>
                    <a:pt x="4530778" y="844913"/>
                    <a:pt x="4530778" y="844913"/>
                    <a:pt x="4530778" y="843399"/>
                  </a:cubicBezTo>
                  <a:lnTo>
                    <a:pt x="4530778" y="832808"/>
                  </a:lnTo>
                  <a:cubicBezTo>
                    <a:pt x="4530778" y="832808"/>
                    <a:pt x="4530778" y="832808"/>
                    <a:pt x="4532451" y="832808"/>
                  </a:cubicBezTo>
                  <a:lnTo>
                    <a:pt x="4544152" y="832808"/>
                  </a:lnTo>
                  <a:cubicBezTo>
                    <a:pt x="4544152" y="832808"/>
                    <a:pt x="4544152" y="832808"/>
                    <a:pt x="4544152" y="681500"/>
                  </a:cubicBezTo>
                  <a:cubicBezTo>
                    <a:pt x="4544152" y="681500"/>
                    <a:pt x="4544152" y="681500"/>
                    <a:pt x="4545267" y="681500"/>
                  </a:cubicBezTo>
                  <a:lnTo>
                    <a:pt x="4553068" y="681500"/>
                  </a:lnTo>
                  <a:cubicBezTo>
                    <a:pt x="4553068" y="681500"/>
                    <a:pt x="4553068" y="681500"/>
                    <a:pt x="4553068" y="678473"/>
                  </a:cubicBezTo>
                  <a:lnTo>
                    <a:pt x="4553068" y="657290"/>
                  </a:lnTo>
                  <a:cubicBezTo>
                    <a:pt x="4555298" y="657290"/>
                    <a:pt x="4555298" y="657290"/>
                    <a:pt x="4555298" y="596766"/>
                  </a:cubicBezTo>
                  <a:cubicBezTo>
                    <a:pt x="4555298" y="596766"/>
                    <a:pt x="4555298" y="596766"/>
                    <a:pt x="4556412" y="596766"/>
                  </a:cubicBezTo>
                  <a:lnTo>
                    <a:pt x="4564213" y="596766"/>
                  </a:lnTo>
                  <a:cubicBezTo>
                    <a:pt x="4564213" y="596766"/>
                    <a:pt x="4564213" y="596766"/>
                    <a:pt x="4564213" y="598280"/>
                  </a:cubicBezTo>
                  <a:lnTo>
                    <a:pt x="4564213" y="608871"/>
                  </a:lnTo>
                  <a:cubicBezTo>
                    <a:pt x="4568671" y="608871"/>
                    <a:pt x="4568671" y="608871"/>
                    <a:pt x="4568671" y="605845"/>
                  </a:cubicBezTo>
                  <a:lnTo>
                    <a:pt x="4568671" y="584662"/>
                  </a:lnTo>
                  <a:cubicBezTo>
                    <a:pt x="4568671" y="584662"/>
                    <a:pt x="4568671" y="584662"/>
                    <a:pt x="4570065" y="583906"/>
                  </a:cubicBezTo>
                  <a:lnTo>
                    <a:pt x="4579816" y="578610"/>
                  </a:lnTo>
                  <a:cubicBezTo>
                    <a:pt x="4579816" y="578610"/>
                    <a:pt x="4579816" y="578610"/>
                    <a:pt x="4580930" y="579367"/>
                  </a:cubicBezTo>
                  <a:lnTo>
                    <a:pt x="4588733" y="584662"/>
                  </a:lnTo>
                  <a:cubicBezTo>
                    <a:pt x="4588733" y="584662"/>
                    <a:pt x="4588733" y="584662"/>
                    <a:pt x="4590404" y="584662"/>
                  </a:cubicBezTo>
                  <a:lnTo>
                    <a:pt x="4602107" y="584662"/>
                  </a:lnTo>
                  <a:cubicBezTo>
                    <a:pt x="4602107" y="584662"/>
                    <a:pt x="4602107" y="584662"/>
                    <a:pt x="4602107" y="545322"/>
                  </a:cubicBezTo>
                  <a:cubicBezTo>
                    <a:pt x="4602107" y="545322"/>
                    <a:pt x="4602107" y="545322"/>
                    <a:pt x="4603221" y="545322"/>
                  </a:cubicBezTo>
                  <a:lnTo>
                    <a:pt x="4611021" y="545322"/>
                  </a:lnTo>
                  <a:cubicBezTo>
                    <a:pt x="4611021" y="551375"/>
                    <a:pt x="4611021" y="551375"/>
                    <a:pt x="4612414" y="551375"/>
                  </a:cubicBezTo>
                  <a:lnTo>
                    <a:pt x="4622169" y="551375"/>
                  </a:lnTo>
                  <a:cubicBezTo>
                    <a:pt x="4622169" y="545322"/>
                    <a:pt x="4622169" y="545322"/>
                    <a:pt x="4623282" y="545322"/>
                  </a:cubicBezTo>
                  <a:lnTo>
                    <a:pt x="4631084" y="545322"/>
                  </a:lnTo>
                  <a:cubicBezTo>
                    <a:pt x="4631084" y="545322"/>
                    <a:pt x="4631084" y="545322"/>
                    <a:pt x="4631084" y="590714"/>
                  </a:cubicBezTo>
                  <a:cubicBezTo>
                    <a:pt x="4631084" y="590714"/>
                    <a:pt x="4631084" y="590714"/>
                    <a:pt x="4632477" y="592227"/>
                  </a:cubicBezTo>
                  <a:lnTo>
                    <a:pt x="4642230" y="602819"/>
                  </a:lnTo>
                  <a:cubicBezTo>
                    <a:pt x="4640000" y="611898"/>
                    <a:pt x="4640000" y="611898"/>
                    <a:pt x="4664518" y="611898"/>
                  </a:cubicBezTo>
                  <a:cubicBezTo>
                    <a:pt x="4664518" y="611898"/>
                    <a:pt x="4664518" y="611898"/>
                    <a:pt x="4664518" y="610007"/>
                  </a:cubicBezTo>
                  <a:lnTo>
                    <a:pt x="4664518" y="596766"/>
                  </a:lnTo>
                  <a:cubicBezTo>
                    <a:pt x="4664518" y="596766"/>
                    <a:pt x="4664518" y="596766"/>
                    <a:pt x="4693496" y="584662"/>
                  </a:cubicBezTo>
                  <a:cubicBezTo>
                    <a:pt x="4693496" y="584662"/>
                    <a:pt x="4693496" y="584662"/>
                    <a:pt x="4693496" y="583150"/>
                  </a:cubicBezTo>
                  <a:lnTo>
                    <a:pt x="4693496" y="572557"/>
                  </a:lnTo>
                  <a:cubicBezTo>
                    <a:pt x="4693496" y="572557"/>
                    <a:pt x="4693496" y="572557"/>
                    <a:pt x="4694332" y="572557"/>
                  </a:cubicBezTo>
                  <a:lnTo>
                    <a:pt x="4700182" y="572557"/>
                  </a:lnTo>
                  <a:cubicBezTo>
                    <a:pt x="4700182" y="572557"/>
                    <a:pt x="4700182" y="572557"/>
                    <a:pt x="4700182" y="571423"/>
                  </a:cubicBezTo>
                  <a:lnTo>
                    <a:pt x="4700182" y="563479"/>
                  </a:lnTo>
                  <a:cubicBezTo>
                    <a:pt x="4700182" y="563479"/>
                    <a:pt x="4700182" y="563479"/>
                    <a:pt x="4702412" y="563479"/>
                  </a:cubicBezTo>
                  <a:lnTo>
                    <a:pt x="4718014" y="563479"/>
                  </a:lnTo>
                  <a:cubicBezTo>
                    <a:pt x="4718014" y="563479"/>
                    <a:pt x="4718014" y="563479"/>
                    <a:pt x="4718014" y="564614"/>
                  </a:cubicBezTo>
                  <a:lnTo>
                    <a:pt x="4718014" y="572557"/>
                  </a:lnTo>
                  <a:cubicBezTo>
                    <a:pt x="4718014" y="572557"/>
                    <a:pt x="4718014" y="572557"/>
                    <a:pt x="4719686" y="572557"/>
                  </a:cubicBezTo>
                  <a:lnTo>
                    <a:pt x="4731390" y="572557"/>
                  </a:lnTo>
                  <a:cubicBezTo>
                    <a:pt x="4731390" y="572557"/>
                    <a:pt x="4731390" y="572557"/>
                    <a:pt x="4731390" y="574828"/>
                  </a:cubicBezTo>
                  <a:lnTo>
                    <a:pt x="4731390" y="590714"/>
                  </a:lnTo>
                  <a:cubicBezTo>
                    <a:pt x="4731390" y="590714"/>
                    <a:pt x="4731390" y="590714"/>
                    <a:pt x="4755908" y="590714"/>
                  </a:cubicBezTo>
                  <a:cubicBezTo>
                    <a:pt x="4755908" y="590714"/>
                    <a:pt x="4755908" y="590714"/>
                    <a:pt x="4755908" y="589202"/>
                  </a:cubicBezTo>
                  <a:lnTo>
                    <a:pt x="4755908" y="578610"/>
                  </a:lnTo>
                  <a:cubicBezTo>
                    <a:pt x="4755908" y="578610"/>
                    <a:pt x="4755908" y="578610"/>
                    <a:pt x="4757302" y="578610"/>
                  </a:cubicBezTo>
                  <a:lnTo>
                    <a:pt x="4767053" y="578610"/>
                  </a:lnTo>
                  <a:cubicBezTo>
                    <a:pt x="4767053" y="578610"/>
                    <a:pt x="4767053" y="578610"/>
                    <a:pt x="4767053" y="577096"/>
                  </a:cubicBezTo>
                  <a:lnTo>
                    <a:pt x="4767053" y="566505"/>
                  </a:lnTo>
                  <a:cubicBezTo>
                    <a:pt x="4767053" y="566505"/>
                    <a:pt x="4767053" y="566505"/>
                    <a:pt x="4768725" y="566505"/>
                  </a:cubicBezTo>
                  <a:lnTo>
                    <a:pt x="4780426" y="566505"/>
                  </a:lnTo>
                  <a:cubicBezTo>
                    <a:pt x="4780426" y="566505"/>
                    <a:pt x="4780426" y="566505"/>
                    <a:pt x="4780426" y="568018"/>
                  </a:cubicBezTo>
                  <a:lnTo>
                    <a:pt x="4780426" y="578610"/>
                  </a:lnTo>
                  <a:cubicBezTo>
                    <a:pt x="4784886" y="578610"/>
                    <a:pt x="4784886" y="578610"/>
                    <a:pt x="4784886" y="505982"/>
                  </a:cubicBezTo>
                  <a:cubicBezTo>
                    <a:pt x="4784886" y="505982"/>
                    <a:pt x="4784886" y="505982"/>
                    <a:pt x="4885191" y="505982"/>
                  </a:cubicBezTo>
                  <a:cubicBezTo>
                    <a:pt x="4885191" y="505982"/>
                    <a:pt x="4885191" y="505982"/>
                    <a:pt x="4885191" y="602819"/>
                  </a:cubicBezTo>
                  <a:cubicBezTo>
                    <a:pt x="4885191" y="602819"/>
                    <a:pt x="4885191" y="602819"/>
                    <a:pt x="4887420" y="602819"/>
                  </a:cubicBezTo>
                  <a:lnTo>
                    <a:pt x="4903022" y="602819"/>
                  </a:lnTo>
                  <a:cubicBezTo>
                    <a:pt x="4903022" y="602819"/>
                    <a:pt x="4903022" y="602819"/>
                    <a:pt x="4903022" y="493877"/>
                  </a:cubicBezTo>
                  <a:cubicBezTo>
                    <a:pt x="4903022" y="493877"/>
                    <a:pt x="4903022" y="493877"/>
                    <a:pt x="4925313" y="478746"/>
                  </a:cubicBezTo>
                  <a:cubicBezTo>
                    <a:pt x="4925313" y="478746"/>
                    <a:pt x="4925313" y="478746"/>
                    <a:pt x="4954291" y="478746"/>
                  </a:cubicBezTo>
                  <a:cubicBezTo>
                    <a:pt x="4954291" y="478746"/>
                    <a:pt x="4954291" y="478746"/>
                    <a:pt x="4956242" y="476477"/>
                  </a:cubicBezTo>
                  <a:lnTo>
                    <a:pt x="4969893" y="460589"/>
                  </a:lnTo>
                  <a:cubicBezTo>
                    <a:pt x="4969893" y="460589"/>
                    <a:pt x="4969893" y="460589"/>
                    <a:pt x="5007787" y="460589"/>
                  </a:cubicBezTo>
                  <a:cubicBezTo>
                    <a:pt x="5007787" y="460589"/>
                    <a:pt x="5007787" y="460589"/>
                    <a:pt x="5007787" y="462859"/>
                  </a:cubicBezTo>
                  <a:lnTo>
                    <a:pt x="5007787" y="478746"/>
                  </a:lnTo>
                  <a:cubicBezTo>
                    <a:pt x="5007787" y="478746"/>
                    <a:pt x="5007787" y="478746"/>
                    <a:pt x="5045681" y="478746"/>
                  </a:cubicBezTo>
                  <a:cubicBezTo>
                    <a:pt x="5045681" y="478746"/>
                    <a:pt x="5045681" y="478746"/>
                    <a:pt x="5045681" y="596766"/>
                  </a:cubicBezTo>
                  <a:cubicBezTo>
                    <a:pt x="5045681" y="596766"/>
                    <a:pt x="5045681" y="596766"/>
                    <a:pt x="5047073" y="596766"/>
                  </a:cubicBezTo>
                  <a:lnTo>
                    <a:pt x="5056825" y="596766"/>
                  </a:lnTo>
                  <a:cubicBezTo>
                    <a:pt x="5056825" y="596766"/>
                    <a:pt x="5056825" y="596766"/>
                    <a:pt x="5056825" y="769258"/>
                  </a:cubicBezTo>
                  <a:cubicBezTo>
                    <a:pt x="5056825" y="769258"/>
                    <a:pt x="5056825" y="769258"/>
                    <a:pt x="5059053" y="769258"/>
                  </a:cubicBezTo>
                  <a:lnTo>
                    <a:pt x="5074657" y="769258"/>
                  </a:lnTo>
                  <a:cubicBezTo>
                    <a:pt x="5074657" y="769258"/>
                    <a:pt x="5074657" y="769258"/>
                    <a:pt x="5074657" y="657290"/>
                  </a:cubicBezTo>
                  <a:cubicBezTo>
                    <a:pt x="5074657" y="657290"/>
                    <a:pt x="5074657" y="657290"/>
                    <a:pt x="5075493" y="656533"/>
                  </a:cubicBezTo>
                  <a:lnTo>
                    <a:pt x="5081344" y="651238"/>
                  </a:lnTo>
                  <a:cubicBezTo>
                    <a:pt x="5085802" y="651238"/>
                    <a:pt x="5085802" y="651238"/>
                    <a:pt x="5085802" y="652750"/>
                  </a:cubicBezTo>
                  <a:lnTo>
                    <a:pt x="5085802" y="663343"/>
                  </a:lnTo>
                  <a:cubicBezTo>
                    <a:pt x="5085802" y="663343"/>
                    <a:pt x="5085802" y="663343"/>
                    <a:pt x="5088030" y="661829"/>
                  </a:cubicBezTo>
                  <a:lnTo>
                    <a:pt x="5103634" y="651238"/>
                  </a:lnTo>
                  <a:cubicBezTo>
                    <a:pt x="5103634" y="651238"/>
                    <a:pt x="5103634" y="651238"/>
                    <a:pt x="5105585" y="651238"/>
                  </a:cubicBezTo>
                  <a:lnTo>
                    <a:pt x="5119237" y="651238"/>
                  </a:lnTo>
                  <a:cubicBezTo>
                    <a:pt x="5119237" y="651238"/>
                    <a:pt x="5119237" y="651238"/>
                    <a:pt x="5119237" y="857017"/>
                  </a:cubicBezTo>
                  <a:cubicBezTo>
                    <a:pt x="5119237" y="857017"/>
                    <a:pt x="5119237" y="857017"/>
                    <a:pt x="5150444" y="863070"/>
                  </a:cubicBezTo>
                  <a:cubicBezTo>
                    <a:pt x="5150444" y="860044"/>
                    <a:pt x="5150444" y="857017"/>
                    <a:pt x="5150444" y="853992"/>
                  </a:cubicBezTo>
                  <a:cubicBezTo>
                    <a:pt x="5161589" y="853992"/>
                    <a:pt x="5172733" y="853992"/>
                    <a:pt x="5183878" y="853992"/>
                  </a:cubicBezTo>
                  <a:cubicBezTo>
                    <a:pt x="5183878" y="838860"/>
                    <a:pt x="5183878" y="826756"/>
                    <a:pt x="5183878" y="814651"/>
                  </a:cubicBezTo>
                  <a:lnTo>
                    <a:pt x="5192794" y="814651"/>
                  </a:lnTo>
                  <a:cubicBezTo>
                    <a:pt x="5192794" y="796494"/>
                    <a:pt x="5192794" y="781363"/>
                    <a:pt x="5192794" y="763206"/>
                  </a:cubicBezTo>
                  <a:cubicBezTo>
                    <a:pt x="5195024" y="763206"/>
                    <a:pt x="5197254" y="763206"/>
                    <a:pt x="5199482" y="763206"/>
                  </a:cubicBezTo>
                  <a:cubicBezTo>
                    <a:pt x="5199482" y="745049"/>
                    <a:pt x="5199482" y="729918"/>
                    <a:pt x="5199482" y="711761"/>
                  </a:cubicBezTo>
                  <a:cubicBezTo>
                    <a:pt x="5203940" y="711761"/>
                    <a:pt x="5208398" y="711761"/>
                    <a:pt x="5215086" y="711761"/>
                  </a:cubicBezTo>
                  <a:cubicBezTo>
                    <a:pt x="5230688" y="705709"/>
                    <a:pt x="5248520" y="693604"/>
                    <a:pt x="5264122" y="684525"/>
                  </a:cubicBezTo>
                  <a:cubicBezTo>
                    <a:pt x="5266352" y="675447"/>
                    <a:pt x="5266352" y="666368"/>
                    <a:pt x="5266352" y="657290"/>
                  </a:cubicBezTo>
                  <a:cubicBezTo>
                    <a:pt x="5268582" y="666368"/>
                    <a:pt x="5268582" y="675447"/>
                    <a:pt x="5270810" y="684525"/>
                  </a:cubicBezTo>
                  <a:cubicBezTo>
                    <a:pt x="5288642" y="696631"/>
                    <a:pt x="5304245" y="708734"/>
                    <a:pt x="5322078" y="720840"/>
                  </a:cubicBezTo>
                  <a:cubicBezTo>
                    <a:pt x="5322078" y="717821"/>
                    <a:pt x="5322078" y="714803"/>
                    <a:pt x="5322078" y="714788"/>
                  </a:cubicBezTo>
                  <a:cubicBezTo>
                    <a:pt x="5326534" y="714788"/>
                    <a:pt x="5330994" y="714788"/>
                    <a:pt x="5335452" y="714788"/>
                  </a:cubicBezTo>
                  <a:cubicBezTo>
                    <a:pt x="5335452" y="729918"/>
                    <a:pt x="5335452" y="748075"/>
                    <a:pt x="5335452" y="763206"/>
                  </a:cubicBezTo>
                  <a:cubicBezTo>
                    <a:pt x="5337681" y="763206"/>
                    <a:pt x="5339909" y="763206"/>
                    <a:pt x="5342138" y="763206"/>
                  </a:cubicBezTo>
                  <a:lnTo>
                    <a:pt x="5342138" y="801467"/>
                  </a:lnTo>
                  <a:lnTo>
                    <a:pt x="5377917" y="790806"/>
                  </a:lnTo>
                  <a:cubicBezTo>
                    <a:pt x="5411603" y="790806"/>
                    <a:pt x="5445289" y="790806"/>
                    <a:pt x="5478973" y="790806"/>
                  </a:cubicBezTo>
                  <a:cubicBezTo>
                    <a:pt x="5478973" y="725949"/>
                    <a:pt x="5478973" y="661090"/>
                    <a:pt x="5478973" y="596233"/>
                  </a:cubicBezTo>
                  <a:cubicBezTo>
                    <a:pt x="5486748" y="590828"/>
                    <a:pt x="5497114" y="588126"/>
                    <a:pt x="5507479" y="582720"/>
                  </a:cubicBezTo>
                  <a:cubicBezTo>
                    <a:pt x="5548938" y="577316"/>
                    <a:pt x="5590398" y="569208"/>
                    <a:pt x="5631857" y="561101"/>
                  </a:cubicBezTo>
                  <a:cubicBezTo>
                    <a:pt x="5647405" y="566506"/>
                    <a:pt x="5660362" y="571911"/>
                    <a:pt x="5675909" y="574613"/>
                  </a:cubicBezTo>
                  <a:cubicBezTo>
                    <a:pt x="5678501" y="577316"/>
                    <a:pt x="5681091" y="580019"/>
                    <a:pt x="5683682" y="582720"/>
                  </a:cubicBezTo>
                  <a:lnTo>
                    <a:pt x="5683682" y="833084"/>
                  </a:lnTo>
                  <a:lnTo>
                    <a:pt x="5701821" y="873985"/>
                  </a:lnTo>
                  <a:lnTo>
                    <a:pt x="5701821" y="798914"/>
                  </a:lnTo>
                  <a:cubicBezTo>
                    <a:pt x="5707004" y="798914"/>
                    <a:pt x="5712186" y="798914"/>
                    <a:pt x="5717369" y="798914"/>
                  </a:cubicBezTo>
                  <a:cubicBezTo>
                    <a:pt x="5717369" y="793509"/>
                    <a:pt x="5717369" y="790806"/>
                    <a:pt x="5717369" y="785402"/>
                  </a:cubicBezTo>
                  <a:cubicBezTo>
                    <a:pt x="5722551" y="782699"/>
                    <a:pt x="5727734" y="779997"/>
                    <a:pt x="5732917" y="777295"/>
                  </a:cubicBezTo>
                  <a:lnTo>
                    <a:pt x="5745871" y="777295"/>
                  </a:lnTo>
                  <a:cubicBezTo>
                    <a:pt x="5745871" y="771890"/>
                    <a:pt x="5745871" y="769187"/>
                    <a:pt x="5745871" y="763783"/>
                  </a:cubicBezTo>
                  <a:cubicBezTo>
                    <a:pt x="5748464" y="761080"/>
                    <a:pt x="5753646" y="758377"/>
                    <a:pt x="5756236" y="755675"/>
                  </a:cubicBezTo>
                  <a:cubicBezTo>
                    <a:pt x="5764011" y="755675"/>
                    <a:pt x="5774376" y="755675"/>
                    <a:pt x="5782151" y="755675"/>
                  </a:cubicBezTo>
                  <a:cubicBezTo>
                    <a:pt x="5782151" y="769187"/>
                    <a:pt x="5782151" y="785402"/>
                    <a:pt x="5782151" y="798914"/>
                  </a:cubicBezTo>
                  <a:cubicBezTo>
                    <a:pt x="5800289" y="798914"/>
                    <a:pt x="5818428" y="798914"/>
                    <a:pt x="5836566" y="798914"/>
                  </a:cubicBezTo>
                  <a:cubicBezTo>
                    <a:pt x="5836566" y="850260"/>
                    <a:pt x="5836566" y="898903"/>
                    <a:pt x="5836566" y="950250"/>
                  </a:cubicBezTo>
                  <a:cubicBezTo>
                    <a:pt x="5844340" y="950250"/>
                    <a:pt x="5852114" y="950250"/>
                    <a:pt x="5857295" y="950250"/>
                  </a:cubicBezTo>
                  <a:cubicBezTo>
                    <a:pt x="5865070" y="947547"/>
                    <a:pt x="5870253" y="944844"/>
                    <a:pt x="5878025" y="942143"/>
                  </a:cubicBezTo>
                  <a:cubicBezTo>
                    <a:pt x="5878025" y="936737"/>
                    <a:pt x="5878025" y="934035"/>
                    <a:pt x="5878025" y="931332"/>
                  </a:cubicBezTo>
                  <a:cubicBezTo>
                    <a:pt x="5875435" y="931332"/>
                    <a:pt x="5872843" y="928630"/>
                    <a:pt x="5870253" y="928630"/>
                  </a:cubicBezTo>
                  <a:cubicBezTo>
                    <a:pt x="5870253" y="925928"/>
                    <a:pt x="5870253" y="923225"/>
                    <a:pt x="5870253" y="920522"/>
                  </a:cubicBezTo>
                  <a:cubicBezTo>
                    <a:pt x="5872843" y="917821"/>
                    <a:pt x="5875435" y="917821"/>
                    <a:pt x="5878025" y="915118"/>
                  </a:cubicBezTo>
                  <a:cubicBezTo>
                    <a:pt x="5878025" y="896202"/>
                    <a:pt x="5878025" y="874581"/>
                    <a:pt x="5878025" y="855665"/>
                  </a:cubicBezTo>
                  <a:cubicBezTo>
                    <a:pt x="5875435" y="855665"/>
                    <a:pt x="5872843" y="852962"/>
                    <a:pt x="5870253" y="852962"/>
                  </a:cubicBezTo>
                  <a:cubicBezTo>
                    <a:pt x="5870253" y="850260"/>
                    <a:pt x="5870253" y="847558"/>
                    <a:pt x="5870253" y="844855"/>
                  </a:cubicBezTo>
                  <a:cubicBezTo>
                    <a:pt x="5872843" y="842153"/>
                    <a:pt x="5875435" y="842153"/>
                    <a:pt x="5878025" y="839450"/>
                  </a:cubicBezTo>
                  <a:lnTo>
                    <a:pt x="5883208" y="834046"/>
                  </a:lnTo>
                  <a:lnTo>
                    <a:pt x="5883208" y="823236"/>
                  </a:lnTo>
                  <a:cubicBezTo>
                    <a:pt x="5880618" y="823236"/>
                    <a:pt x="5880618" y="823236"/>
                    <a:pt x="5878025" y="823236"/>
                  </a:cubicBezTo>
                  <a:cubicBezTo>
                    <a:pt x="5878025" y="820533"/>
                    <a:pt x="5878025" y="817831"/>
                    <a:pt x="5878025" y="815128"/>
                  </a:cubicBezTo>
                  <a:cubicBezTo>
                    <a:pt x="5880618" y="815128"/>
                    <a:pt x="5883208" y="812426"/>
                    <a:pt x="5885800" y="809724"/>
                  </a:cubicBezTo>
                  <a:cubicBezTo>
                    <a:pt x="5888390" y="777295"/>
                    <a:pt x="5896165" y="750271"/>
                    <a:pt x="5927259" y="734056"/>
                  </a:cubicBezTo>
                  <a:cubicBezTo>
                    <a:pt x="5924668" y="734056"/>
                    <a:pt x="5924668" y="731353"/>
                    <a:pt x="5922077" y="731353"/>
                  </a:cubicBezTo>
                  <a:cubicBezTo>
                    <a:pt x="5922077" y="728651"/>
                    <a:pt x="5922077" y="725949"/>
                    <a:pt x="5922077" y="723246"/>
                  </a:cubicBezTo>
                  <a:cubicBezTo>
                    <a:pt x="5924668" y="723246"/>
                    <a:pt x="5927259" y="720543"/>
                    <a:pt x="5929850" y="720543"/>
                  </a:cubicBezTo>
                  <a:cubicBezTo>
                    <a:pt x="5929850" y="715139"/>
                    <a:pt x="5929850" y="712436"/>
                    <a:pt x="5929850" y="709734"/>
                  </a:cubicBezTo>
                  <a:cubicBezTo>
                    <a:pt x="5932442" y="709734"/>
                    <a:pt x="5932442" y="709734"/>
                    <a:pt x="5935033" y="709734"/>
                  </a:cubicBezTo>
                  <a:cubicBezTo>
                    <a:pt x="5935033" y="701627"/>
                    <a:pt x="5935033" y="693520"/>
                    <a:pt x="5935033" y="685412"/>
                  </a:cubicBezTo>
                  <a:cubicBezTo>
                    <a:pt x="5932442" y="685412"/>
                    <a:pt x="5932442" y="685412"/>
                    <a:pt x="5929850" y="685412"/>
                  </a:cubicBezTo>
                  <a:cubicBezTo>
                    <a:pt x="5929850" y="682710"/>
                    <a:pt x="5929850" y="682710"/>
                    <a:pt x="5929850" y="680008"/>
                  </a:cubicBezTo>
                  <a:lnTo>
                    <a:pt x="5935033" y="677305"/>
                  </a:lnTo>
                  <a:cubicBezTo>
                    <a:pt x="5940215" y="671901"/>
                    <a:pt x="5942806" y="666495"/>
                    <a:pt x="5947989" y="658388"/>
                  </a:cubicBezTo>
                  <a:cubicBezTo>
                    <a:pt x="5950579" y="652983"/>
                    <a:pt x="5950579" y="650281"/>
                    <a:pt x="5950579" y="647579"/>
                  </a:cubicBezTo>
                  <a:cubicBezTo>
                    <a:pt x="5945398" y="639471"/>
                    <a:pt x="5945398" y="625960"/>
                    <a:pt x="5950579" y="617852"/>
                  </a:cubicBezTo>
                  <a:cubicBezTo>
                    <a:pt x="5950581" y="617849"/>
                    <a:pt x="5950598" y="617795"/>
                    <a:pt x="5950904" y="616838"/>
                  </a:cubicBezTo>
                  <a:lnTo>
                    <a:pt x="5953171" y="609745"/>
                  </a:lnTo>
                  <a:cubicBezTo>
                    <a:pt x="5953173" y="609748"/>
                    <a:pt x="5953190" y="609802"/>
                    <a:pt x="5953495" y="610759"/>
                  </a:cubicBezTo>
                  <a:lnTo>
                    <a:pt x="5955763" y="617852"/>
                  </a:lnTo>
                  <a:cubicBezTo>
                    <a:pt x="5960944" y="625960"/>
                    <a:pt x="5963537" y="639471"/>
                    <a:pt x="5958354" y="647579"/>
                  </a:cubicBezTo>
                  <a:cubicBezTo>
                    <a:pt x="5958354" y="650281"/>
                    <a:pt x="5958354" y="652983"/>
                    <a:pt x="5958354" y="655686"/>
                  </a:cubicBezTo>
                  <a:cubicBezTo>
                    <a:pt x="5963537" y="663793"/>
                    <a:pt x="5968719" y="671901"/>
                    <a:pt x="5971311" y="677305"/>
                  </a:cubicBezTo>
                  <a:cubicBezTo>
                    <a:pt x="5973903" y="677305"/>
                    <a:pt x="5973903" y="680008"/>
                    <a:pt x="5976494" y="680008"/>
                  </a:cubicBezTo>
                  <a:cubicBezTo>
                    <a:pt x="5976494" y="682710"/>
                    <a:pt x="5976494" y="682710"/>
                    <a:pt x="5976494" y="685412"/>
                  </a:cubicBezTo>
                  <a:cubicBezTo>
                    <a:pt x="5973903" y="693520"/>
                    <a:pt x="5973903" y="701627"/>
                    <a:pt x="5973903" y="709734"/>
                  </a:cubicBezTo>
                  <a:cubicBezTo>
                    <a:pt x="5979084" y="712436"/>
                    <a:pt x="5979084" y="715139"/>
                    <a:pt x="5979084" y="720543"/>
                  </a:cubicBezTo>
                  <a:lnTo>
                    <a:pt x="5984268" y="723246"/>
                  </a:lnTo>
                  <a:cubicBezTo>
                    <a:pt x="5984268" y="725949"/>
                    <a:pt x="5984268" y="728651"/>
                    <a:pt x="5984268" y="731353"/>
                  </a:cubicBezTo>
                  <a:cubicBezTo>
                    <a:pt x="5981676" y="734056"/>
                    <a:pt x="5981676" y="734056"/>
                    <a:pt x="5979084" y="734056"/>
                  </a:cubicBezTo>
                  <a:lnTo>
                    <a:pt x="5999269" y="755105"/>
                  </a:lnTo>
                  <a:lnTo>
                    <a:pt x="5999269" y="627662"/>
                  </a:lnTo>
                  <a:lnTo>
                    <a:pt x="5999299" y="627662"/>
                  </a:lnTo>
                  <a:cubicBezTo>
                    <a:pt x="6004989" y="627662"/>
                    <a:pt x="6016130" y="627662"/>
                    <a:pt x="6037948" y="627662"/>
                  </a:cubicBezTo>
                  <a:cubicBezTo>
                    <a:pt x="6037948" y="627654"/>
                    <a:pt x="6037948" y="627557"/>
                    <a:pt x="6037948" y="626311"/>
                  </a:cubicBezTo>
                  <a:lnTo>
                    <a:pt x="6037948" y="616853"/>
                  </a:lnTo>
                  <a:cubicBezTo>
                    <a:pt x="6037954" y="616853"/>
                    <a:pt x="6038029" y="616853"/>
                    <a:pt x="6038962" y="616853"/>
                  </a:cubicBezTo>
                  <a:lnTo>
                    <a:pt x="6046055" y="616853"/>
                  </a:lnTo>
                  <a:cubicBezTo>
                    <a:pt x="6046055" y="616846"/>
                    <a:pt x="6046055" y="616733"/>
                    <a:pt x="6046055" y="614962"/>
                  </a:cubicBezTo>
                  <a:lnTo>
                    <a:pt x="6046055" y="601721"/>
                  </a:lnTo>
                  <a:cubicBezTo>
                    <a:pt x="6046064" y="601721"/>
                    <a:pt x="6046136" y="601721"/>
                    <a:pt x="6046815" y="601721"/>
                  </a:cubicBezTo>
                  <a:lnTo>
                    <a:pt x="6052135" y="601721"/>
                  </a:lnTo>
                  <a:cubicBezTo>
                    <a:pt x="6052135" y="601714"/>
                    <a:pt x="6052135" y="601629"/>
                    <a:pt x="6052135" y="600640"/>
                  </a:cubicBezTo>
                  <a:lnTo>
                    <a:pt x="6052135" y="593073"/>
                  </a:lnTo>
                  <a:cubicBezTo>
                    <a:pt x="6052143" y="593073"/>
                    <a:pt x="6052267" y="593073"/>
                    <a:pt x="6054163" y="593073"/>
                  </a:cubicBezTo>
                  <a:lnTo>
                    <a:pt x="6068350" y="593073"/>
                  </a:lnTo>
                  <a:cubicBezTo>
                    <a:pt x="6068350" y="593080"/>
                    <a:pt x="6068350" y="593157"/>
                    <a:pt x="6068350" y="594154"/>
                  </a:cubicBezTo>
                  <a:lnTo>
                    <a:pt x="6068350" y="601721"/>
                  </a:lnTo>
                  <a:cubicBezTo>
                    <a:pt x="6068360" y="601721"/>
                    <a:pt x="6068861" y="601721"/>
                    <a:pt x="6090642" y="601721"/>
                  </a:cubicBezTo>
                  <a:cubicBezTo>
                    <a:pt x="6090642" y="601713"/>
                    <a:pt x="6090642" y="601599"/>
                    <a:pt x="6090642" y="599829"/>
                  </a:cubicBezTo>
                  <a:lnTo>
                    <a:pt x="6090642" y="586588"/>
                  </a:lnTo>
                  <a:cubicBezTo>
                    <a:pt x="6090648" y="586588"/>
                    <a:pt x="6090745" y="586588"/>
                    <a:pt x="6092416" y="586588"/>
                  </a:cubicBezTo>
                  <a:lnTo>
                    <a:pt x="6104829" y="586588"/>
                  </a:lnTo>
                  <a:cubicBezTo>
                    <a:pt x="6104829" y="586600"/>
                    <a:pt x="6104829" y="587114"/>
                    <a:pt x="6104829" y="610368"/>
                  </a:cubicBezTo>
                  <a:cubicBezTo>
                    <a:pt x="6104836" y="610368"/>
                    <a:pt x="6104916" y="610368"/>
                    <a:pt x="6105843" y="610368"/>
                  </a:cubicBezTo>
                  <a:lnTo>
                    <a:pt x="6112936" y="610368"/>
                  </a:lnTo>
                  <a:cubicBezTo>
                    <a:pt x="6112936" y="610362"/>
                    <a:pt x="6112936" y="610281"/>
                    <a:pt x="6112936" y="609287"/>
                  </a:cubicBezTo>
                  <a:lnTo>
                    <a:pt x="6112936" y="601721"/>
                  </a:lnTo>
                  <a:cubicBezTo>
                    <a:pt x="6112945" y="601721"/>
                    <a:pt x="6113063" y="601721"/>
                    <a:pt x="6114709" y="601721"/>
                  </a:cubicBezTo>
                  <a:lnTo>
                    <a:pt x="6127123" y="601721"/>
                  </a:lnTo>
                  <a:cubicBezTo>
                    <a:pt x="6127123" y="601734"/>
                    <a:pt x="6127123" y="602293"/>
                    <a:pt x="6127123" y="627662"/>
                  </a:cubicBezTo>
                  <a:cubicBezTo>
                    <a:pt x="6127131" y="627662"/>
                    <a:pt x="6127249" y="627662"/>
                    <a:pt x="6129150" y="627662"/>
                  </a:cubicBezTo>
                  <a:lnTo>
                    <a:pt x="6143336" y="627662"/>
                  </a:lnTo>
                  <a:cubicBezTo>
                    <a:pt x="6143336" y="627673"/>
                    <a:pt x="6143336" y="627788"/>
                    <a:pt x="6143336" y="629283"/>
                  </a:cubicBezTo>
                  <a:lnTo>
                    <a:pt x="6143336" y="640633"/>
                  </a:lnTo>
                  <a:cubicBezTo>
                    <a:pt x="6143344" y="640633"/>
                    <a:pt x="6143415" y="640633"/>
                    <a:pt x="6144096" y="640633"/>
                  </a:cubicBezTo>
                  <a:lnTo>
                    <a:pt x="6149417" y="640633"/>
                  </a:lnTo>
                  <a:cubicBezTo>
                    <a:pt x="6149417" y="640625"/>
                    <a:pt x="6149417" y="640549"/>
                    <a:pt x="6149417" y="639822"/>
                  </a:cubicBezTo>
                  <a:lnTo>
                    <a:pt x="6149417" y="634147"/>
                  </a:lnTo>
                  <a:cubicBezTo>
                    <a:pt x="6149434" y="634147"/>
                    <a:pt x="6150153" y="634147"/>
                    <a:pt x="6179817" y="634147"/>
                  </a:cubicBezTo>
                  <a:cubicBezTo>
                    <a:pt x="6179817" y="634161"/>
                    <a:pt x="6179817" y="634724"/>
                    <a:pt x="6179817" y="657927"/>
                  </a:cubicBezTo>
                  <a:cubicBezTo>
                    <a:pt x="6179824" y="657927"/>
                    <a:pt x="6179903" y="657927"/>
                    <a:pt x="6180830" y="657927"/>
                  </a:cubicBezTo>
                  <a:lnTo>
                    <a:pt x="6187924" y="657927"/>
                  </a:lnTo>
                  <a:cubicBezTo>
                    <a:pt x="6187924" y="657934"/>
                    <a:pt x="6187924" y="658007"/>
                    <a:pt x="6187924" y="659008"/>
                  </a:cubicBezTo>
                  <a:lnTo>
                    <a:pt x="6187924" y="666574"/>
                  </a:lnTo>
                  <a:cubicBezTo>
                    <a:pt x="6187933" y="666574"/>
                    <a:pt x="6188006" y="666574"/>
                    <a:pt x="6188684" y="666574"/>
                  </a:cubicBezTo>
                  <a:lnTo>
                    <a:pt x="6194004" y="666574"/>
                  </a:lnTo>
                  <a:cubicBezTo>
                    <a:pt x="6194004" y="666567"/>
                    <a:pt x="6194004" y="666447"/>
                    <a:pt x="6194004" y="664412"/>
                  </a:cubicBezTo>
                  <a:lnTo>
                    <a:pt x="6194004" y="649280"/>
                  </a:lnTo>
                  <a:cubicBezTo>
                    <a:pt x="6194011" y="649280"/>
                    <a:pt x="6194089" y="649280"/>
                    <a:pt x="6195017" y="649280"/>
                  </a:cubicBezTo>
                  <a:lnTo>
                    <a:pt x="6202111" y="649280"/>
                  </a:lnTo>
                  <a:cubicBezTo>
                    <a:pt x="6202111" y="649288"/>
                    <a:pt x="6202111" y="649371"/>
                    <a:pt x="6202111" y="650361"/>
                  </a:cubicBezTo>
                  <a:lnTo>
                    <a:pt x="6202111" y="657927"/>
                  </a:lnTo>
                  <a:lnTo>
                    <a:pt x="6207431" y="655934"/>
                  </a:lnTo>
                  <a:cubicBezTo>
                    <a:pt x="6208191" y="655562"/>
                    <a:pt x="6208191" y="655360"/>
                    <a:pt x="6208191" y="654954"/>
                  </a:cubicBezTo>
                  <a:lnTo>
                    <a:pt x="6208191" y="649280"/>
                  </a:lnTo>
                  <a:cubicBezTo>
                    <a:pt x="6208208" y="649280"/>
                    <a:pt x="6209009" y="649280"/>
                    <a:pt x="6246698" y="649280"/>
                  </a:cubicBezTo>
                  <a:cubicBezTo>
                    <a:pt x="6246698" y="649294"/>
                    <a:pt x="6246698" y="649841"/>
                    <a:pt x="6246698" y="673059"/>
                  </a:cubicBezTo>
                  <a:cubicBezTo>
                    <a:pt x="6246706" y="673059"/>
                    <a:pt x="6246824" y="673059"/>
                    <a:pt x="6248724" y="673059"/>
                  </a:cubicBezTo>
                  <a:lnTo>
                    <a:pt x="6262911" y="673059"/>
                  </a:lnTo>
                  <a:cubicBezTo>
                    <a:pt x="6262911" y="673067"/>
                    <a:pt x="6262911" y="673149"/>
                    <a:pt x="6262911" y="674140"/>
                  </a:cubicBezTo>
                  <a:lnTo>
                    <a:pt x="6262911" y="681706"/>
                  </a:lnTo>
                  <a:cubicBezTo>
                    <a:pt x="6262920" y="681706"/>
                    <a:pt x="6263043" y="681706"/>
                    <a:pt x="6264685" y="681706"/>
                  </a:cubicBezTo>
                  <a:lnTo>
                    <a:pt x="6277098" y="681706"/>
                  </a:lnTo>
                  <a:cubicBezTo>
                    <a:pt x="6277098" y="681694"/>
                    <a:pt x="6277098" y="681183"/>
                    <a:pt x="6277098" y="657927"/>
                  </a:cubicBezTo>
                  <a:cubicBezTo>
                    <a:pt x="6277105" y="657927"/>
                    <a:pt x="6277183" y="657927"/>
                    <a:pt x="6278111" y="657927"/>
                  </a:cubicBezTo>
                  <a:lnTo>
                    <a:pt x="6285205" y="657927"/>
                  </a:lnTo>
                  <a:cubicBezTo>
                    <a:pt x="6285205" y="657908"/>
                    <a:pt x="6285205" y="657137"/>
                    <a:pt x="6285205" y="625500"/>
                  </a:cubicBezTo>
                  <a:cubicBezTo>
                    <a:pt x="6285212" y="625500"/>
                    <a:pt x="6285289" y="625500"/>
                    <a:pt x="6286218" y="625500"/>
                  </a:cubicBezTo>
                  <a:lnTo>
                    <a:pt x="6293312" y="625500"/>
                  </a:lnTo>
                  <a:cubicBezTo>
                    <a:pt x="6293312" y="625494"/>
                    <a:pt x="6293312" y="625385"/>
                    <a:pt x="6293312" y="623609"/>
                  </a:cubicBezTo>
                  <a:lnTo>
                    <a:pt x="6293312" y="610368"/>
                  </a:lnTo>
                  <a:cubicBezTo>
                    <a:pt x="6291285" y="610368"/>
                    <a:pt x="6291285" y="610368"/>
                    <a:pt x="6292045" y="608746"/>
                  </a:cubicBezTo>
                  <a:lnTo>
                    <a:pt x="6297365" y="597397"/>
                  </a:lnTo>
                  <a:cubicBezTo>
                    <a:pt x="6297370" y="597414"/>
                    <a:pt x="6297565" y="598088"/>
                    <a:pt x="6305472" y="625500"/>
                  </a:cubicBezTo>
                  <a:cubicBezTo>
                    <a:pt x="6305480" y="625500"/>
                    <a:pt x="6305553" y="625500"/>
                    <a:pt x="6306232" y="625500"/>
                  </a:cubicBezTo>
                  <a:lnTo>
                    <a:pt x="6311552" y="625500"/>
                  </a:lnTo>
                  <a:cubicBezTo>
                    <a:pt x="6311552" y="625487"/>
                    <a:pt x="6311552" y="624308"/>
                    <a:pt x="6311552" y="519573"/>
                  </a:cubicBezTo>
                  <a:cubicBezTo>
                    <a:pt x="6311562" y="519573"/>
                    <a:pt x="6311676" y="519573"/>
                    <a:pt x="6313072" y="519573"/>
                  </a:cubicBezTo>
                  <a:lnTo>
                    <a:pt x="6323712" y="519573"/>
                  </a:lnTo>
                  <a:cubicBezTo>
                    <a:pt x="6323712" y="519551"/>
                    <a:pt x="6323712" y="518541"/>
                    <a:pt x="6323712" y="472014"/>
                  </a:cubicBezTo>
                  <a:cubicBezTo>
                    <a:pt x="6323729" y="472014"/>
                    <a:pt x="6324354" y="472014"/>
                    <a:pt x="6350059" y="472014"/>
                  </a:cubicBezTo>
                  <a:cubicBezTo>
                    <a:pt x="6350059" y="472002"/>
                    <a:pt x="6350059" y="471492"/>
                    <a:pt x="6350059" y="450396"/>
                  </a:cubicBezTo>
                  <a:cubicBezTo>
                    <a:pt x="6350078" y="450396"/>
                    <a:pt x="6350867" y="450396"/>
                    <a:pt x="6384513" y="450396"/>
                  </a:cubicBezTo>
                  <a:cubicBezTo>
                    <a:pt x="6384513" y="450404"/>
                    <a:pt x="6384513" y="450534"/>
                    <a:pt x="6384513" y="452828"/>
                  </a:cubicBezTo>
                  <a:lnTo>
                    <a:pt x="6384513" y="469852"/>
                  </a:lnTo>
                  <a:cubicBezTo>
                    <a:pt x="6384522" y="469852"/>
                    <a:pt x="6384653" y="469852"/>
                    <a:pt x="6386793" y="469852"/>
                  </a:cubicBezTo>
                  <a:lnTo>
                    <a:pt x="6402753" y="469852"/>
                  </a:lnTo>
                  <a:cubicBezTo>
                    <a:pt x="6402753" y="469870"/>
                    <a:pt x="6402753" y="470764"/>
                    <a:pt x="6402753" y="517411"/>
                  </a:cubicBezTo>
                  <a:cubicBezTo>
                    <a:pt x="6402759" y="517411"/>
                    <a:pt x="6402835" y="517411"/>
                    <a:pt x="6403766" y="517411"/>
                  </a:cubicBezTo>
                  <a:lnTo>
                    <a:pt x="6410860" y="517411"/>
                  </a:lnTo>
                  <a:lnTo>
                    <a:pt x="6425047" y="521735"/>
                  </a:lnTo>
                  <a:cubicBezTo>
                    <a:pt x="6425047" y="521745"/>
                    <a:pt x="6425047" y="522395"/>
                    <a:pt x="6425047" y="560647"/>
                  </a:cubicBezTo>
                  <a:cubicBezTo>
                    <a:pt x="6425053" y="560647"/>
                    <a:pt x="6425128" y="560647"/>
                    <a:pt x="6426060" y="560647"/>
                  </a:cubicBezTo>
                  <a:lnTo>
                    <a:pt x="6433153" y="560647"/>
                  </a:lnTo>
                  <a:cubicBezTo>
                    <a:pt x="6433153" y="560657"/>
                    <a:pt x="6433153" y="560763"/>
                    <a:pt x="6433153" y="562268"/>
                  </a:cubicBezTo>
                  <a:lnTo>
                    <a:pt x="6433153" y="573617"/>
                  </a:lnTo>
                  <a:cubicBezTo>
                    <a:pt x="6433161" y="573617"/>
                    <a:pt x="6433285" y="573617"/>
                    <a:pt x="6435180" y="573617"/>
                  </a:cubicBezTo>
                  <a:lnTo>
                    <a:pt x="6449367" y="573617"/>
                  </a:lnTo>
                  <a:lnTo>
                    <a:pt x="6455447" y="580103"/>
                  </a:lnTo>
                  <a:cubicBezTo>
                    <a:pt x="6455447" y="580115"/>
                    <a:pt x="6455447" y="580601"/>
                    <a:pt x="6455447" y="601721"/>
                  </a:cubicBezTo>
                  <a:cubicBezTo>
                    <a:pt x="6455456" y="601721"/>
                    <a:pt x="6455587" y="601721"/>
                    <a:pt x="6457727" y="601721"/>
                  </a:cubicBezTo>
                  <a:lnTo>
                    <a:pt x="6473687" y="601721"/>
                  </a:lnTo>
                  <a:cubicBezTo>
                    <a:pt x="6473687" y="601728"/>
                    <a:pt x="6473687" y="601808"/>
                    <a:pt x="6473687" y="602801"/>
                  </a:cubicBezTo>
                  <a:lnTo>
                    <a:pt x="6473687" y="610368"/>
                  </a:lnTo>
                  <a:cubicBezTo>
                    <a:pt x="6473696" y="610368"/>
                    <a:pt x="6473795" y="610368"/>
                    <a:pt x="6474954" y="610368"/>
                  </a:cubicBezTo>
                  <a:lnTo>
                    <a:pt x="6483821" y="610368"/>
                  </a:lnTo>
                  <a:cubicBezTo>
                    <a:pt x="6483821" y="610377"/>
                    <a:pt x="6483821" y="610506"/>
                    <a:pt x="6483821" y="612529"/>
                  </a:cubicBezTo>
                  <a:lnTo>
                    <a:pt x="6483821" y="627662"/>
                  </a:lnTo>
                  <a:cubicBezTo>
                    <a:pt x="6487874" y="627662"/>
                    <a:pt x="6487874" y="627662"/>
                    <a:pt x="6487874" y="625770"/>
                  </a:cubicBezTo>
                  <a:lnTo>
                    <a:pt x="6487874" y="612529"/>
                  </a:lnTo>
                  <a:cubicBezTo>
                    <a:pt x="6487880" y="612529"/>
                    <a:pt x="6487958" y="612529"/>
                    <a:pt x="6488887" y="612529"/>
                  </a:cubicBezTo>
                  <a:lnTo>
                    <a:pt x="6495981" y="612529"/>
                  </a:lnTo>
                  <a:cubicBezTo>
                    <a:pt x="6495981" y="612540"/>
                    <a:pt x="6495981" y="612659"/>
                    <a:pt x="6495981" y="614151"/>
                  </a:cubicBezTo>
                  <a:lnTo>
                    <a:pt x="6495981" y="625500"/>
                  </a:lnTo>
                  <a:cubicBezTo>
                    <a:pt x="6495990" y="625500"/>
                    <a:pt x="6496063" y="625500"/>
                    <a:pt x="6496741" y="625500"/>
                  </a:cubicBezTo>
                  <a:lnTo>
                    <a:pt x="6502061" y="625500"/>
                  </a:lnTo>
                  <a:cubicBezTo>
                    <a:pt x="6502061" y="621177"/>
                    <a:pt x="6502061" y="621177"/>
                    <a:pt x="6550701" y="621177"/>
                  </a:cubicBezTo>
                  <a:cubicBezTo>
                    <a:pt x="6550701" y="621186"/>
                    <a:pt x="6550701" y="621287"/>
                    <a:pt x="6550701" y="622528"/>
                  </a:cubicBezTo>
                  <a:lnTo>
                    <a:pt x="6550701" y="631985"/>
                  </a:lnTo>
                  <a:cubicBezTo>
                    <a:pt x="6550709" y="631985"/>
                    <a:pt x="6550784" y="631985"/>
                    <a:pt x="6551461" y="631985"/>
                  </a:cubicBezTo>
                  <a:lnTo>
                    <a:pt x="6556782" y="631985"/>
                  </a:lnTo>
                  <a:cubicBezTo>
                    <a:pt x="6556782" y="631994"/>
                    <a:pt x="6556782" y="632116"/>
                    <a:pt x="6556782" y="634147"/>
                  </a:cubicBezTo>
                  <a:lnTo>
                    <a:pt x="6556782" y="649280"/>
                  </a:lnTo>
                  <a:cubicBezTo>
                    <a:pt x="6556790" y="649276"/>
                    <a:pt x="6556906" y="649198"/>
                    <a:pt x="6558808" y="647929"/>
                  </a:cubicBezTo>
                  <a:lnTo>
                    <a:pt x="6572995" y="638471"/>
                  </a:lnTo>
                  <a:cubicBezTo>
                    <a:pt x="6572997" y="638452"/>
                    <a:pt x="6573128" y="637577"/>
                    <a:pt x="6579075" y="597397"/>
                  </a:cubicBezTo>
                  <a:cubicBezTo>
                    <a:pt x="6579084" y="597395"/>
                    <a:pt x="6579153" y="597369"/>
                    <a:pt x="6579835" y="597127"/>
                  </a:cubicBezTo>
                  <a:lnTo>
                    <a:pt x="6585155" y="595235"/>
                  </a:lnTo>
                  <a:cubicBezTo>
                    <a:pt x="6585155" y="595219"/>
                    <a:pt x="6585188" y="594158"/>
                    <a:pt x="6587182" y="526058"/>
                  </a:cubicBezTo>
                  <a:cubicBezTo>
                    <a:pt x="6587182" y="526076"/>
                    <a:pt x="6587215" y="527167"/>
                    <a:pt x="6589209" y="595235"/>
                  </a:cubicBezTo>
                  <a:cubicBezTo>
                    <a:pt x="6589218" y="595238"/>
                    <a:pt x="6589289" y="595263"/>
                    <a:pt x="6589969" y="595505"/>
                  </a:cubicBezTo>
                  <a:lnTo>
                    <a:pt x="6595289" y="597397"/>
                  </a:lnTo>
                  <a:cubicBezTo>
                    <a:pt x="6595289" y="597377"/>
                    <a:pt x="6595289" y="596044"/>
                    <a:pt x="6595289" y="510926"/>
                  </a:cubicBezTo>
                  <a:cubicBezTo>
                    <a:pt x="6599342" y="510926"/>
                    <a:pt x="6599342" y="510926"/>
                    <a:pt x="6599342" y="478499"/>
                  </a:cubicBezTo>
                  <a:cubicBezTo>
                    <a:pt x="6599354" y="478499"/>
                    <a:pt x="6600040" y="478499"/>
                    <a:pt x="6637849" y="478499"/>
                  </a:cubicBezTo>
                  <a:cubicBezTo>
                    <a:pt x="6637849" y="478516"/>
                    <a:pt x="6637849" y="479234"/>
                    <a:pt x="6637849" y="510926"/>
                  </a:cubicBezTo>
                  <a:cubicBezTo>
                    <a:pt x="6637858" y="510926"/>
                    <a:pt x="6637930" y="510926"/>
                    <a:pt x="6638609" y="510926"/>
                  </a:cubicBezTo>
                  <a:lnTo>
                    <a:pt x="6643929" y="510926"/>
                  </a:lnTo>
                  <a:cubicBezTo>
                    <a:pt x="6643929" y="510905"/>
                    <a:pt x="6643929" y="509599"/>
                    <a:pt x="6643929" y="428778"/>
                  </a:cubicBezTo>
                  <a:cubicBezTo>
                    <a:pt x="6643935" y="428778"/>
                    <a:pt x="6644034" y="428778"/>
                    <a:pt x="6645703" y="428778"/>
                  </a:cubicBezTo>
                  <a:lnTo>
                    <a:pt x="6658116" y="428778"/>
                  </a:lnTo>
                  <a:cubicBezTo>
                    <a:pt x="6658116" y="428771"/>
                    <a:pt x="6658116" y="428660"/>
                    <a:pt x="6658116" y="426887"/>
                  </a:cubicBezTo>
                  <a:lnTo>
                    <a:pt x="6658116" y="413646"/>
                  </a:lnTo>
                  <a:cubicBezTo>
                    <a:pt x="6658127" y="413646"/>
                    <a:pt x="6658625" y="413646"/>
                    <a:pt x="6680410" y="413646"/>
                  </a:cubicBezTo>
                  <a:cubicBezTo>
                    <a:pt x="6680410" y="413639"/>
                    <a:pt x="6680410" y="413558"/>
                    <a:pt x="6680410" y="412565"/>
                  </a:cubicBezTo>
                  <a:lnTo>
                    <a:pt x="6680410" y="404999"/>
                  </a:lnTo>
                  <a:cubicBezTo>
                    <a:pt x="6680417" y="404999"/>
                    <a:pt x="6680527" y="404999"/>
                    <a:pt x="6682183" y="404999"/>
                  </a:cubicBezTo>
                  <a:lnTo>
                    <a:pt x="6694597" y="404999"/>
                  </a:lnTo>
                  <a:cubicBezTo>
                    <a:pt x="6694597" y="405007"/>
                    <a:pt x="6694597" y="405086"/>
                    <a:pt x="6694597" y="406080"/>
                  </a:cubicBezTo>
                  <a:lnTo>
                    <a:pt x="6694597" y="413646"/>
                  </a:lnTo>
                  <a:cubicBezTo>
                    <a:pt x="6694606" y="413646"/>
                    <a:pt x="6694679" y="413646"/>
                    <a:pt x="6695357" y="413646"/>
                  </a:cubicBezTo>
                  <a:lnTo>
                    <a:pt x="6700677" y="413646"/>
                  </a:lnTo>
                  <a:lnTo>
                    <a:pt x="6710810" y="409322"/>
                  </a:lnTo>
                  <a:lnTo>
                    <a:pt x="6714863" y="412565"/>
                  </a:lnTo>
                  <a:lnTo>
                    <a:pt x="6714863" y="404999"/>
                  </a:lnTo>
                  <a:cubicBezTo>
                    <a:pt x="6714872" y="404999"/>
                    <a:pt x="6715009" y="404999"/>
                    <a:pt x="6717143" y="404999"/>
                  </a:cubicBezTo>
                  <a:lnTo>
                    <a:pt x="6733104" y="404999"/>
                  </a:lnTo>
                  <a:cubicBezTo>
                    <a:pt x="6733104" y="405007"/>
                    <a:pt x="6733104" y="405086"/>
                    <a:pt x="6733104" y="406080"/>
                  </a:cubicBezTo>
                  <a:lnTo>
                    <a:pt x="6733104" y="413646"/>
                  </a:lnTo>
                  <a:cubicBezTo>
                    <a:pt x="6733123" y="413646"/>
                    <a:pt x="6733859" y="413646"/>
                    <a:pt x="6763504" y="413646"/>
                  </a:cubicBezTo>
                  <a:cubicBezTo>
                    <a:pt x="6763504" y="413656"/>
                    <a:pt x="6763504" y="413765"/>
                    <a:pt x="6763504" y="415267"/>
                  </a:cubicBezTo>
                  <a:lnTo>
                    <a:pt x="6763504" y="426617"/>
                  </a:lnTo>
                  <a:cubicBezTo>
                    <a:pt x="6763521" y="426617"/>
                    <a:pt x="6764161" y="426617"/>
                    <a:pt x="6789851" y="426617"/>
                  </a:cubicBezTo>
                  <a:cubicBezTo>
                    <a:pt x="6789851" y="426633"/>
                    <a:pt x="6789851" y="427313"/>
                    <a:pt x="6789851" y="456881"/>
                  </a:cubicBezTo>
                  <a:cubicBezTo>
                    <a:pt x="6789860" y="456881"/>
                    <a:pt x="6789933" y="456881"/>
                    <a:pt x="6790611" y="456881"/>
                  </a:cubicBezTo>
                  <a:lnTo>
                    <a:pt x="6795931" y="456881"/>
                  </a:lnTo>
                  <a:cubicBezTo>
                    <a:pt x="6795931" y="456888"/>
                    <a:pt x="6795931" y="456974"/>
                    <a:pt x="6795931" y="457962"/>
                  </a:cubicBezTo>
                  <a:lnTo>
                    <a:pt x="6795931" y="465529"/>
                  </a:lnTo>
                  <a:cubicBezTo>
                    <a:pt x="6799985" y="465529"/>
                    <a:pt x="6799985" y="465529"/>
                    <a:pt x="6799985" y="495793"/>
                  </a:cubicBezTo>
                  <a:cubicBezTo>
                    <a:pt x="6799994" y="495793"/>
                    <a:pt x="6800068" y="495793"/>
                    <a:pt x="6800745" y="495793"/>
                  </a:cubicBezTo>
                  <a:lnTo>
                    <a:pt x="6806065" y="495793"/>
                  </a:lnTo>
                  <a:cubicBezTo>
                    <a:pt x="6806065" y="495802"/>
                    <a:pt x="6806065" y="495869"/>
                    <a:pt x="6806065" y="496604"/>
                  </a:cubicBezTo>
                  <a:lnTo>
                    <a:pt x="6806065" y="502279"/>
                  </a:lnTo>
                  <a:cubicBezTo>
                    <a:pt x="6806071" y="502279"/>
                    <a:pt x="6806149" y="502279"/>
                    <a:pt x="6807078" y="502279"/>
                  </a:cubicBezTo>
                  <a:lnTo>
                    <a:pt x="6814171" y="502279"/>
                  </a:lnTo>
                  <a:cubicBezTo>
                    <a:pt x="6814171" y="502296"/>
                    <a:pt x="6814171" y="503009"/>
                    <a:pt x="6814171" y="532544"/>
                  </a:cubicBezTo>
                  <a:cubicBezTo>
                    <a:pt x="6814179" y="532544"/>
                    <a:pt x="6814299" y="532544"/>
                    <a:pt x="6816198" y="532544"/>
                  </a:cubicBezTo>
                  <a:lnTo>
                    <a:pt x="6830385" y="532544"/>
                  </a:lnTo>
                  <a:cubicBezTo>
                    <a:pt x="6830385" y="532560"/>
                    <a:pt x="6830385" y="533140"/>
                    <a:pt x="6830385" y="556323"/>
                  </a:cubicBezTo>
                  <a:cubicBezTo>
                    <a:pt x="6832412" y="556323"/>
                    <a:pt x="6832412" y="556323"/>
                    <a:pt x="6832412" y="557944"/>
                  </a:cubicBezTo>
                  <a:lnTo>
                    <a:pt x="6832412" y="569294"/>
                  </a:lnTo>
                  <a:cubicBezTo>
                    <a:pt x="6832421" y="569294"/>
                    <a:pt x="6832491" y="569294"/>
                    <a:pt x="6833172" y="569294"/>
                  </a:cubicBezTo>
                  <a:lnTo>
                    <a:pt x="6838492" y="569294"/>
                  </a:lnTo>
                  <a:cubicBezTo>
                    <a:pt x="6838492" y="569308"/>
                    <a:pt x="6838492" y="569871"/>
                    <a:pt x="6838492" y="593073"/>
                  </a:cubicBezTo>
                  <a:cubicBezTo>
                    <a:pt x="6838500" y="593073"/>
                    <a:pt x="6838599" y="593073"/>
                    <a:pt x="6839758" y="593073"/>
                  </a:cubicBezTo>
                  <a:lnTo>
                    <a:pt x="6848625" y="593073"/>
                  </a:lnTo>
                  <a:cubicBezTo>
                    <a:pt x="6850652" y="595235"/>
                    <a:pt x="6850652" y="595235"/>
                    <a:pt x="6850652" y="597127"/>
                  </a:cubicBezTo>
                  <a:lnTo>
                    <a:pt x="6850652" y="610368"/>
                  </a:lnTo>
                  <a:cubicBezTo>
                    <a:pt x="6850657" y="610361"/>
                    <a:pt x="6850744" y="610254"/>
                    <a:pt x="6852172" y="608476"/>
                  </a:cubicBezTo>
                  <a:lnTo>
                    <a:pt x="6862812" y="595235"/>
                  </a:lnTo>
                  <a:cubicBezTo>
                    <a:pt x="6862827" y="595235"/>
                    <a:pt x="6863466" y="595235"/>
                    <a:pt x="6891186" y="595235"/>
                  </a:cubicBezTo>
                  <a:cubicBezTo>
                    <a:pt x="6891186" y="595260"/>
                    <a:pt x="6891186" y="596661"/>
                    <a:pt x="6891186" y="681706"/>
                  </a:cubicBezTo>
                  <a:cubicBezTo>
                    <a:pt x="6891194" y="681706"/>
                    <a:pt x="6891270" y="681706"/>
                    <a:pt x="6891946" y="681706"/>
                  </a:cubicBezTo>
                  <a:lnTo>
                    <a:pt x="6897266" y="681706"/>
                  </a:lnTo>
                  <a:cubicBezTo>
                    <a:pt x="6897270" y="681698"/>
                    <a:pt x="6897329" y="681598"/>
                    <a:pt x="6898026" y="680355"/>
                  </a:cubicBezTo>
                  <a:lnTo>
                    <a:pt x="6903346" y="670897"/>
                  </a:lnTo>
                  <a:cubicBezTo>
                    <a:pt x="6903346" y="670904"/>
                    <a:pt x="6903346" y="671003"/>
                    <a:pt x="6903346" y="672789"/>
                  </a:cubicBezTo>
                  <a:lnTo>
                    <a:pt x="6903346" y="686030"/>
                  </a:lnTo>
                  <a:cubicBezTo>
                    <a:pt x="6907399" y="686030"/>
                    <a:pt x="6907399" y="686030"/>
                    <a:pt x="6907399" y="640633"/>
                  </a:cubicBezTo>
                  <a:cubicBezTo>
                    <a:pt x="6907408" y="640633"/>
                    <a:pt x="6907478" y="640633"/>
                    <a:pt x="6908159" y="640633"/>
                  </a:cubicBezTo>
                  <a:lnTo>
                    <a:pt x="6913479" y="640633"/>
                  </a:lnTo>
                  <a:cubicBezTo>
                    <a:pt x="6913479" y="640618"/>
                    <a:pt x="6913479" y="639618"/>
                    <a:pt x="6913479" y="575779"/>
                  </a:cubicBezTo>
                  <a:cubicBezTo>
                    <a:pt x="6913486" y="575779"/>
                    <a:pt x="6913567" y="575779"/>
                    <a:pt x="6914493" y="575779"/>
                  </a:cubicBezTo>
                  <a:lnTo>
                    <a:pt x="6921586" y="575779"/>
                  </a:lnTo>
                  <a:cubicBezTo>
                    <a:pt x="6921592" y="575758"/>
                    <a:pt x="6921856" y="574818"/>
                    <a:pt x="6933746" y="532544"/>
                  </a:cubicBezTo>
                  <a:cubicBezTo>
                    <a:pt x="6933755" y="532544"/>
                    <a:pt x="6933852" y="532544"/>
                    <a:pt x="6935013" y="532544"/>
                  </a:cubicBezTo>
                  <a:lnTo>
                    <a:pt x="6943880" y="532544"/>
                  </a:lnTo>
                  <a:cubicBezTo>
                    <a:pt x="6943885" y="532567"/>
                    <a:pt x="6944111" y="533533"/>
                    <a:pt x="6954013" y="575779"/>
                  </a:cubicBezTo>
                  <a:cubicBezTo>
                    <a:pt x="6954019" y="575779"/>
                    <a:pt x="6954093" y="575779"/>
                    <a:pt x="6955026" y="575779"/>
                  </a:cubicBezTo>
                  <a:lnTo>
                    <a:pt x="6962120" y="575779"/>
                  </a:lnTo>
                  <a:cubicBezTo>
                    <a:pt x="6962120" y="575790"/>
                    <a:pt x="6962120" y="576457"/>
                    <a:pt x="6962120" y="614691"/>
                  </a:cubicBezTo>
                  <a:cubicBezTo>
                    <a:pt x="6962127" y="614691"/>
                    <a:pt x="6962226" y="614691"/>
                    <a:pt x="6963893" y="614691"/>
                  </a:cubicBezTo>
                  <a:lnTo>
                    <a:pt x="6976307" y="614691"/>
                  </a:lnTo>
                  <a:cubicBezTo>
                    <a:pt x="6976307" y="614699"/>
                    <a:pt x="6976307" y="614821"/>
                    <a:pt x="6976307" y="616853"/>
                  </a:cubicBezTo>
                  <a:lnTo>
                    <a:pt x="6976307" y="631985"/>
                  </a:lnTo>
                  <a:cubicBezTo>
                    <a:pt x="6980360" y="631985"/>
                    <a:pt x="6980360" y="631985"/>
                    <a:pt x="6980360" y="629824"/>
                  </a:cubicBezTo>
                  <a:lnTo>
                    <a:pt x="6980360" y="614691"/>
                  </a:lnTo>
                  <a:cubicBezTo>
                    <a:pt x="6980370" y="614691"/>
                    <a:pt x="6980482" y="614691"/>
                    <a:pt x="6981880" y="614691"/>
                  </a:cubicBezTo>
                  <a:lnTo>
                    <a:pt x="6992520" y="614691"/>
                  </a:lnTo>
                  <a:cubicBezTo>
                    <a:pt x="6992520" y="614701"/>
                    <a:pt x="6992520" y="614818"/>
                    <a:pt x="6992520" y="616312"/>
                  </a:cubicBezTo>
                  <a:lnTo>
                    <a:pt x="6992520" y="627662"/>
                  </a:lnTo>
                  <a:cubicBezTo>
                    <a:pt x="6992536" y="627662"/>
                    <a:pt x="6993245" y="627662"/>
                    <a:pt x="7022921" y="627662"/>
                  </a:cubicBezTo>
                  <a:cubicBezTo>
                    <a:pt x="7022921" y="627645"/>
                    <a:pt x="7022921" y="626874"/>
                    <a:pt x="7022921" y="590912"/>
                  </a:cubicBezTo>
                  <a:cubicBezTo>
                    <a:pt x="7022929" y="590912"/>
                    <a:pt x="7023022" y="590912"/>
                    <a:pt x="7024187" y="590912"/>
                  </a:cubicBezTo>
                  <a:lnTo>
                    <a:pt x="7033054" y="590912"/>
                  </a:lnTo>
                  <a:cubicBezTo>
                    <a:pt x="7033054" y="590923"/>
                    <a:pt x="7033054" y="591417"/>
                    <a:pt x="7033054" y="612529"/>
                  </a:cubicBezTo>
                  <a:cubicBezTo>
                    <a:pt x="7035081" y="612529"/>
                    <a:pt x="7035081" y="612529"/>
                    <a:pt x="7035081" y="580103"/>
                  </a:cubicBezTo>
                  <a:cubicBezTo>
                    <a:pt x="7035095" y="580103"/>
                    <a:pt x="7035636" y="580103"/>
                    <a:pt x="7057374" y="580103"/>
                  </a:cubicBezTo>
                  <a:cubicBezTo>
                    <a:pt x="7057374" y="580093"/>
                    <a:pt x="7057374" y="579973"/>
                    <a:pt x="7057374" y="578481"/>
                  </a:cubicBezTo>
                  <a:lnTo>
                    <a:pt x="7057374" y="567132"/>
                  </a:lnTo>
                  <a:cubicBezTo>
                    <a:pt x="7057382" y="567132"/>
                    <a:pt x="7057457" y="567132"/>
                    <a:pt x="7058134" y="567132"/>
                  </a:cubicBezTo>
                  <a:lnTo>
                    <a:pt x="7063454" y="567132"/>
                  </a:lnTo>
                  <a:cubicBezTo>
                    <a:pt x="7063454" y="567126"/>
                    <a:pt x="7063454" y="567013"/>
                    <a:pt x="7063454" y="565241"/>
                  </a:cubicBezTo>
                  <a:lnTo>
                    <a:pt x="7063454" y="552000"/>
                  </a:lnTo>
                  <a:lnTo>
                    <a:pt x="7067508" y="558485"/>
                  </a:lnTo>
                  <a:cubicBezTo>
                    <a:pt x="7067516" y="558485"/>
                    <a:pt x="7067645" y="558485"/>
                    <a:pt x="7069788" y="558485"/>
                  </a:cubicBezTo>
                  <a:lnTo>
                    <a:pt x="7085748" y="558485"/>
                  </a:lnTo>
                  <a:cubicBezTo>
                    <a:pt x="7085748" y="558477"/>
                    <a:pt x="7085748" y="558409"/>
                    <a:pt x="7085748" y="557674"/>
                  </a:cubicBezTo>
                  <a:lnTo>
                    <a:pt x="7085748" y="552000"/>
                  </a:lnTo>
                  <a:cubicBezTo>
                    <a:pt x="7085757" y="552000"/>
                    <a:pt x="7085831" y="552000"/>
                    <a:pt x="7086508" y="552000"/>
                  </a:cubicBezTo>
                  <a:lnTo>
                    <a:pt x="7091828" y="552000"/>
                  </a:lnTo>
                  <a:cubicBezTo>
                    <a:pt x="7091828" y="552009"/>
                    <a:pt x="7091828" y="552109"/>
                    <a:pt x="7091828" y="553351"/>
                  </a:cubicBezTo>
                  <a:lnTo>
                    <a:pt x="7091828" y="562809"/>
                  </a:lnTo>
                  <a:cubicBezTo>
                    <a:pt x="7091843" y="562809"/>
                    <a:pt x="7092576" y="562809"/>
                    <a:pt x="7130335" y="562809"/>
                  </a:cubicBezTo>
                  <a:cubicBezTo>
                    <a:pt x="7130335" y="562827"/>
                    <a:pt x="7130335" y="564337"/>
                    <a:pt x="7130335" y="701162"/>
                  </a:cubicBezTo>
                  <a:cubicBezTo>
                    <a:pt x="7130345" y="701162"/>
                    <a:pt x="7130460" y="701162"/>
                    <a:pt x="7131855" y="701162"/>
                  </a:cubicBezTo>
                  <a:lnTo>
                    <a:pt x="7142495" y="701162"/>
                  </a:lnTo>
                  <a:cubicBezTo>
                    <a:pt x="7142495" y="696839"/>
                    <a:pt x="7142495" y="692515"/>
                    <a:pt x="7142495" y="688192"/>
                  </a:cubicBezTo>
                  <a:cubicBezTo>
                    <a:pt x="7144522" y="688192"/>
                    <a:pt x="7144522" y="688192"/>
                    <a:pt x="7146549" y="688192"/>
                  </a:cubicBezTo>
                  <a:cubicBezTo>
                    <a:pt x="7146549" y="692515"/>
                    <a:pt x="7146549" y="696839"/>
                    <a:pt x="7146549" y="701162"/>
                  </a:cubicBezTo>
                  <a:cubicBezTo>
                    <a:pt x="7156682" y="701162"/>
                    <a:pt x="7166816" y="701162"/>
                    <a:pt x="7176949" y="701162"/>
                  </a:cubicBezTo>
                  <a:cubicBezTo>
                    <a:pt x="7176949" y="690353"/>
                    <a:pt x="7176949" y="681706"/>
                    <a:pt x="7176949" y="670897"/>
                  </a:cubicBezTo>
                  <a:cubicBezTo>
                    <a:pt x="7181003" y="670897"/>
                    <a:pt x="7185056" y="670897"/>
                    <a:pt x="7189109" y="670897"/>
                  </a:cubicBezTo>
                  <a:lnTo>
                    <a:pt x="7201269" y="668736"/>
                  </a:lnTo>
                  <a:cubicBezTo>
                    <a:pt x="7203296" y="668736"/>
                    <a:pt x="7203296" y="670897"/>
                    <a:pt x="7205323" y="670897"/>
                  </a:cubicBezTo>
                  <a:lnTo>
                    <a:pt x="7215456" y="670897"/>
                  </a:lnTo>
                  <a:cubicBezTo>
                    <a:pt x="7215456" y="681706"/>
                    <a:pt x="7215456" y="692515"/>
                    <a:pt x="7215456" y="701162"/>
                  </a:cubicBezTo>
                  <a:cubicBezTo>
                    <a:pt x="7217483" y="701162"/>
                    <a:pt x="7219510" y="701162"/>
                    <a:pt x="7223563" y="701162"/>
                  </a:cubicBezTo>
                  <a:cubicBezTo>
                    <a:pt x="7223563" y="707648"/>
                    <a:pt x="7223563" y="714133"/>
                    <a:pt x="7223563" y="718457"/>
                  </a:cubicBezTo>
                  <a:lnTo>
                    <a:pt x="7232899" y="719362"/>
                  </a:lnTo>
                  <a:lnTo>
                    <a:pt x="7245857" y="719362"/>
                  </a:lnTo>
                  <a:cubicBezTo>
                    <a:pt x="7245857" y="713553"/>
                    <a:pt x="7245857" y="709381"/>
                    <a:pt x="7245857" y="703324"/>
                  </a:cubicBezTo>
                  <a:lnTo>
                    <a:pt x="7313813" y="703324"/>
                  </a:lnTo>
                  <a:lnTo>
                    <a:pt x="7313813" y="618071"/>
                  </a:lnTo>
                  <a:lnTo>
                    <a:pt x="7385821" y="618071"/>
                  </a:lnTo>
                  <a:lnTo>
                    <a:pt x="7385821" y="696839"/>
                  </a:lnTo>
                  <a:cubicBezTo>
                    <a:pt x="7386456" y="696839"/>
                    <a:pt x="7387091" y="696839"/>
                    <a:pt x="7387725" y="696839"/>
                  </a:cubicBezTo>
                  <a:lnTo>
                    <a:pt x="7388967" y="719362"/>
                  </a:lnTo>
                  <a:lnTo>
                    <a:pt x="7398643" y="719362"/>
                  </a:lnTo>
                  <a:cubicBezTo>
                    <a:pt x="7399179" y="712148"/>
                    <a:pt x="7399885" y="704494"/>
                    <a:pt x="7399885" y="696839"/>
                  </a:cubicBezTo>
                  <a:cubicBezTo>
                    <a:pt x="7401912" y="696839"/>
                    <a:pt x="7403939" y="696839"/>
                    <a:pt x="7405965" y="696839"/>
                  </a:cubicBezTo>
                  <a:lnTo>
                    <a:pt x="7407207" y="719362"/>
                  </a:lnTo>
                  <a:lnTo>
                    <a:pt x="7457829" y="719362"/>
                  </a:lnTo>
                  <a:lnTo>
                    <a:pt x="7457829" y="556334"/>
                  </a:lnTo>
                  <a:lnTo>
                    <a:pt x="7655156" y="556334"/>
                  </a:lnTo>
                  <a:lnTo>
                    <a:pt x="7655156" y="719362"/>
                  </a:lnTo>
                  <a:lnTo>
                    <a:pt x="7673853" y="719362"/>
                  </a:lnTo>
                  <a:lnTo>
                    <a:pt x="7673853" y="636669"/>
                  </a:lnTo>
                  <a:lnTo>
                    <a:pt x="7768973" y="636669"/>
                  </a:lnTo>
                  <a:lnTo>
                    <a:pt x="7773382" y="519115"/>
                  </a:lnTo>
                  <a:lnTo>
                    <a:pt x="7819759" y="519115"/>
                  </a:lnTo>
                  <a:lnTo>
                    <a:pt x="7821437" y="571456"/>
                  </a:lnTo>
                  <a:cubicBezTo>
                    <a:pt x="7843732" y="571456"/>
                    <a:pt x="7866024" y="571456"/>
                    <a:pt x="7886292" y="571456"/>
                  </a:cubicBezTo>
                  <a:cubicBezTo>
                    <a:pt x="7886292" y="597397"/>
                    <a:pt x="7886292" y="623338"/>
                    <a:pt x="7886292" y="647118"/>
                  </a:cubicBezTo>
                  <a:cubicBezTo>
                    <a:pt x="7890345" y="647118"/>
                    <a:pt x="7892372" y="647118"/>
                    <a:pt x="7894398" y="647118"/>
                  </a:cubicBezTo>
                  <a:cubicBezTo>
                    <a:pt x="7894398" y="644956"/>
                    <a:pt x="7896425" y="642794"/>
                    <a:pt x="7896425" y="640633"/>
                  </a:cubicBezTo>
                  <a:cubicBezTo>
                    <a:pt x="7898452" y="640633"/>
                    <a:pt x="7900478" y="640633"/>
                    <a:pt x="7902505" y="640633"/>
                  </a:cubicBezTo>
                  <a:cubicBezTo>
                    <a:pt x="7902505" y="642794"/>
                    <a:pt x="7902505" y="644956"/>
                    <a:pt x="7904533" y="649280"/>
                  </a:cubicBezTo>
                  <a:cubicBezTo>
                    <a:pt x="7908585" y="649280"/>
                    <a:pt x="7912638" y="649280"/>
                    <a:pt x="7916693" y="649280"/>
                  </a:cubicBezTo>
                  <a:cubicBezTo>
                    <a:pt x="7916693" y="647118"/>
                    <a:pt x="7916693" y="644956"/>
                    <a:pt x="7916693" y="642794"/>
                  </a:cubicBezTo>
                  <a:cubicBezTo>
                    <a:pt x="7924798" y="642794"/>
                    <a:pt x="7930878" y="642794"/>
                    <a:pt x="7938985" y="642794"/>
                  </a:cubicBezTo>
                  <a:cubicBezTo>
                    <a:pt x="7938985" y="644956"/>
                    <a:pt x="7938985" y="647118"/>
                    <a:pt x="7938985" y="649280"/>
                  </a:cubicBezTo>
                  <a:cubicBezTo>
                    <a:pt x="7945065" y="649280"/>
                    <a:pt x="7953173" y="649280"/>
                    <a:pt x="7959253" y="649280"/>
                  </a:cubicBezTo>
                  <a:cubicBezTo>
                    <a:pt x="7959253" y="664412"/>
                    <a:pt x="7959253" y="679545"/>
                    <a:pt x="7959253" y="694677"/>
                  </a:cubicBezTo>
                  <a:cubicBezTo>
                    <a:pt x="7963306" y="694677"/>
                    <a:pt x="7969386" y="694677"/>
                    <a:pt x="7973440" y="694677"/>
                  </a:cubicBezTo>
                  <a:cubicBezTo>
                    <a:pt x="7973440" y="690353"/>
                    <a:pt x="7973440" y="686030"/>
                    <a:pt x="7973440" y="681706"/>
                  </a:cubicBezTo>
                  <a:cubicBezTo>
                    <a:pt x="7979520" y="681706"/>
                    <a:pt x="7985600" y="681706"/>
                    <a:pt x="7989653" y="681706"/>
                  </a:cubicBezTo>
                  <a:cubicBezTo>
                    <a:pt x="7989653" y="621177"/>
                    <a:pt x="7989653" y="562809"/>
                    <a:pt x="7989653" y="502279"/>
                  </a:cubicBezTo>
                  <a:cubicBezTo>
                    <a:pt x="7991680" y="500117"/>
                    <a:pt x="7993706" y="497955"/>
                    <a:pt x="7995733" y="495793"/>
                  </a:cubicBezTo>
                  <a:cubicBezTo>
                    <a:pt x="8020053" y="495793"/>
                    <a:pt x="8044373" y="495793"/>
                    <a:pt x="8068694" y="495793"/>
                  </a:cubicBezTo>
                  <a:lnTo>
                    <a:pt x="8068694" y="504441"/>
                  </a:lnTo>
                  <a:lnTo>
                    <a:pt x="8078828" y="504441"/>
                  </a:lnTo>
                  <a:cubicBezTo>
                    <a:pt x="8078828" y="543353"/>
                    <a:pt x="8078828" y="582265"/>
                    <a:pt x="8078828" y="619015"/>
                  </a:cubicBezTo>
                  <a:cubicBezTo>
                    <a:pt x="8086934" y="619015"/>
                    <a:pt x="8093014" y="619015"/>
                    <a:pt x="8101121" y="619015"/>
                  </a:cubicBezTo>
                  <a:cubicBezTo>
                    <a:pt x="8101121" y="597397"/>
                    <a:pt x="8101121" y="575779"/>
                    <a:pt x="8101121" y="552000"/>
                  </a:cubicBezTo>
                  <a:cubicBezTo>
                    <a:pt x="8109228" y="552000"/>
                    <a:pt x="8119361" y="552000"/>
                    <a:pt x="8127469" y="552000"/>
                  </a:cubicBezTo>
                  <a:cubicBezTo>
                    <a:pt x="8129494" y="552000"/>
                    <a:pt x="8129494" y="549838"/>
                    <a:pt x="8131521" y="547676"/>
                  </a:cubicBezTo>
                  <a:lnTo>
                    <a:pt x="8139629" y="547676"/>
                  </a:lnTo>
                  <a:cubicBezTo>
                    <a:pt x="8141654" y="549838"/>
                    <a:pt x="8141654" y="552000"/>
                    <a:pt x="8143681" y="552000"/>
                  </a:cubicBezTo>
                  <a:cubicBezTo>
                    <a:pt x="8149761" y="552000"/>
                    <a:pt x="8157869" y="552000"/>
                    <a:pt x="8165976" y="552000"/>
                  </a:cubicBezTo>
                  <a:cubicBezTo>
                    <a:pt x="8165976" y="513088"/>
                    <a:pt x="8165976" y="474176"/>
                    <a:pt x="8165976" y="435264"/>
                  </a:cubicBezTo>
                  <a:cubicBezTo>
                    <a:pt x="8165989" y="435261"/>
                    <a:pt x="8166856" y="435097"/>
                    <a:pt x="8222722" y="424455"/>
                  </a:cubicBezTo>
                  <a:cubicBezTo>
                    <a:pt x="8222722" y="424462"/>
                    <a:pt x="8222722" y="424536"/>
                    <a:pt x="8222722" y="425536"/>
                  </a:cubicBezTo>
                  <a:lnTo>
                    <a:pt x="8222722" y="433102"/>
                  </a:lnTo>
                  <a:cubicBezTo>
                    <a:pt x="8222740" y="433102"/>
                    <a:pt x="8223384" y="433102"/>
                    <a:pt x="8249069" y="433102"/>
                  </a:cubicBezTo>
                  <a:cubicBezTo>
                    <a:pt x="8249069" y="433124"/>
                    <a:pt x="8249069" y="435495"/>
                    <a:pt x="8249069" y="688192"/>
                  </a:cubicBezTo>
                  <a:cubicBezTo>
                    <a:pt x="8255149" y="688192"/>
                    <a:pt x="8263256" y="688192"/>
                    <a:pt x="8271364" y="688192"/>
                  </a:cubicBezTo>
                  <a:cubicBezTo>
                    <a:pt x="8271364" y="686030"/>
                    <a:pt x="8271364" y="686030"/>
                    <a:pt x="8271364" y="683868"/>
                  </a:cubicBezTo>
                  <a:cubicBezTo>
                    <a:pt x="8275416" y="683868"/>
                    <a:pt x="8279469" y="683868"/>
                    <a:pt x="8283524" y="683868"/>
                  </a:cubicBezTo>
                  <a:cubicBezTo>
                    <a:pt x="8283524" y="686030"/>
                    <a:pt x="8283524" y="686030"/>
                    <a:pt x="8283524" y="688192"/>
                  </a:cubicBezTo>
                  <a:cubicBezTo>
                    <a:pt x="8291630" y="688192"/>
                    <a:pt x="8299736" y="688192"/>
                    <a:pt x="8307844" y="688192"/>
                  </a:cubicBezTo>
                  <a:cubicBezTo>
                    <a:pt x="8307844" y="683868"/>
                    <a:pt x="8307844" y="679545"/>
                    <a:pt x="8307844" y="675221"/>
                  </a:cubicBezTo>
                  <a:cubicBezTo>
                    <a:pt x="8317977" y="675221"/>
                    <a:pt x="8328110" y="675221"/>
                    <a:pt x="8336217" y="675221"/>
                  </a:cubicBezTo>
                  <a:cubicBezTo>
                    <a:pt x="8340270" y="670897"/>
                    <a:pt x="8344325" y="670897"/>
                    <a:pt x="8348377" y="670897"/>
                  </a:cubicBezTo>
                  <a:cubicBezTo>
                    <a:pt x="8354457" y="675221"/>
                    <a:pt x="8362565" y="675221"/>
                    <a:pt x="8368645" y="675221"/>
                  </a:cubicBezTo>
                  <a:cubicBezTo>
                    <a:pt x="8368645" y="668736"/>
                    <a:pt x="8368645" y="664412"/>
                    <a:pt x="8368645" y="657927"/>
                  </a:cubicBezTo>
                  <a:lnTo>
                    <a:pt x="8376752" y="657927"/>
                  </a:lnTo>
                  <a:cubicBezTo>
                    <a:pt x="8376752" y="653603"/>
                    <a:pt x="8376752" y="649280"/>
                    <a:pt x="8376752" y="644956"/>
                  </a:cubicBezTo>
                  <a:cubicBezTo>
                    <a:pt x="8394992" y="644956"/>
                    <a:pt x="8415258" y="644956"/>
                    <a:pt x="8433498" y="644956"/>
                  </a:cubicBezTo>
                  <a:cubicBezTo>
                    <a:pt x="8433498" y="634147"/>
                    <a:pt x="8433498" y="625500"/>
                    <a:pt x="8433498" y="614691"/>
                  </a:cubicBezTo>
                  <a:cubicBezTo>
                    <a:pt x="8439578" y="614691"/>
                    <a:pt x="8445658" y="614691"/>
                    <a:pt x="8451738" y="614691"/>
                  </a:cubicBezTo>
                  <a:cubicBezTo>
                    <a:pt x="8451738" y="612529"/>
                    <a:pt x="8451738" y="610368"/>
                    <a:pt x="8451738" y="608206"/>
                  </a:cubicBezTo>
                  <a:cubicBezTo>
                    <a:pt x="8455792" y="608206"/>
                    <a:pt x="8459845" y="608206"/>
                    <a:pt x="8463898" y="608206"/>
                  </a:cubicBezTo>
                  <a:cubicBezTo>
                    <a:pt x="8463898" y="610368"/>
                    <a:pt x="8463898" y="612529"/>
                    <a:pt x="8463898" y="614691"/>
                  </a:cubicBezTo>
                  <a:cubicBezTo>
                    <a:pt x="8469978" y="614691"/>
                    <a:pt x="8474032" y="614691"/>
                    <a:pt x="8480112" y="614691"/>
                  </a:cubicBezTo>
                  <a:cubicBezTo>
                    <a:pt x="8480112" y="629824"/>
                    <a:pt x="8480112" y="647118"/>
                    <a:pt x="8480112" y="664412"/>
                  </a:cubicBezTo>
                  <a:cubicBezTo>
                    <a:pt x="8490245" y="664412"/>
                    <a:pt x="8502406" y="664412"/>
                    <a:pt x="8512540" y="664412"/>
                  </a:cubicBezTo>
                  <a:cubicBezTo>
                    <a:pt x="8512540" y="655765"/>
                    <a:pt x="8512540" y="647118"/>
                    <a:pt x="8512540" y="638471"/>
                  </a:cubicBezTo>
                  <a:cubicBezTo>
                    <a:pt x="8524700" y="638471"/>
                    <a:pt x="8538886" y="638471"/>
                    <a:pt x="8551046" y="638471"/>
                  </a:cubicBezTo>
                  <a:cubicBezTo>
                    <a:pt x="8551046" y="627662"/>
                    <a:pt x="8551046" y="619015"/>
                    <a:pt x="8551046" y="608206"/>
                  </a:cubicBezTo>
                  <a:cubicBezTo>
                    <a:pt x="8567261" y="608206"/>
                    <a:pt x="8583473" y="608206"/>
                    <a:pt x="8599688" y="608206"/>
                  </a:cubicBezTo>
                  <a:cubicBezTo>
                    <a:pt x="8599688" y="608235"/>
                    <a:pt x="8599688" y="610010"/>
                    <a:pt x="8599688" y="719362"/>
                  </a:cubicBezTo>
                  <a:lnTo>
                    <a:pt x="8599688" y="733141"/>
                  </a:lnTo>
                  <a:lnTo>
                    <a:pt x="8665562" y="733141"/>
                  </a:lnTo>
                  <a:lnTo>
                    <a:pt x="8665562" y="838913"/>
                  </a:lnTo>
                  <a:lnTo>
                    <a:pt x="8665562" y="862160"/>
                  </a:lnTo>
                  <a:lnTo>
                    <a:pt x="8680522" y="862160"/>
                  </a:lnTo>
                  <a:cubicBezTo>
                    <a:pt x="8680522" y="862160"/>
                    <a:pt x="8680522" y="862160"/>
                    <a:pt x="8680522" y="860998"/>
                  </a:cubicBezTo>
                  <a:lnTo>
                    <a:pt x="8680522" y="852862"/>
                  </a:lnTo>
                  <a:cubicBezTo>
                    <a:pt x="8680522" y="852862"/>
                    <a:pt x="8680522" y="852862"/>
                    <a:pt x="8725102" y="852862"/>
                  </a:cubicBezTo>
                  <a:cubicBezTo>
                    <a:pt x="8725102" y="852862"/>
                    <a:pt x="8725102" y="852862"/>
                    <a:pt x="8725102" y="855477"/>
                  </a:cubicBezTo>
                  <a:lnTo>
                    <a:pt x="8725102" y="861131"/>
                  </a:lnTo>
                  <a:lnTo>
                    <a:pt x="8733569" y="852574"/>
                  </a:lnTo>
                  <a:cubicBezTo>
                    <a:pt x="8731340" y="852574"/>
                    <a:pt x="8731340" y="850249"/>
                    <a:pt x="8729111" y="850249"/>
                  </a:cubicBezTo>
                  <a:cubicBezTo>
                    <a:pt x="8729111" y="847924"/>
                    <a:pt x="8729111" y="845600"/>
                    <a:pt x="8729111" y="843275"/>
                  </a:cubicBezTo>
                  <a:cubicBezTo>
                    <a:pt x="8731340" y="843275"/>
                    <a:pt x="8733569" y="840950"/>
                    <a:pt x="8735797" y="840950"/>
                  </a:cubicBezTo>
                  <a:cubicBezTo>
                    <a:pt x="8735797" y="836301"/>
                    <a:pt x="8735797" y="833976"/>
                    <a:pt x="8735797" y="831652"/>
                  </a:cubicBezTo>
                  <a:cubicBezTo>
                    <a:pt x="8738027" y="831652"/>
                    <a:pt x="8738027" y="831652"/>
                    <a:pt x="8740256" y="831652"/>
                  </a:cubicBezTo>
                  <a:cubicBezTo>
                    <a:pt x="8740256" y="824678"/>
                    <a:pt x="8740256" y="817704"/>
                    <a:pt x="8740256" y="810730"/>
                  </a:cubicBezTo>
                  <a:cubicBezTo>
                    <a:pt x="8738027" y="810730"/>
                    <a:pt x="8738027" y="810730"/>
                    <a:pt x="8735797" y="810730"/>
                  </a:cubicBezTo>
                  <a:cubicBezTo>
                    <a:pt x="8735797" y="808405"/>
                    <a:pt x="8735797" y="808405"/>
                    <a:pt x="8735797" y="806081"/>
                  </a:cubicBezTo>
                  <a:lnTo>
                    <a:pt x="8740256" y="803756"/>
                  </a:lnTo>
                  <a:cubicBezTo>
                    <a:pt x="8744713" y="799107"/>
                    <a:pt x="8746943" y="794457"/>
                    <a:pt x="8751401" y="787483"/>
                  </a:cubicBezTo>
                  <a:cubicBezTo>
                    <a:pt x="8753629" y="782834"/>
                    <a:pt x="8753629" y="780510"/>
                    <a:pt x="8753629" y="778185"/>
                  </a:cubicBezTo>
                  <a:cubicBezTo>
                    <a:pt x="8749172" y="771211"/>
                    <a:pt x="8749172" y="759588"/>
                    <a:pt x="8753629" y="752614"/>
                  </a:cubicBezTo>
                  <a:cubicBezTo>
                    <a:pt x="8753631" y="752611"/>
                    <a:pt x="8753645" y="752565"/>
                    <a:pt x="8753909" y="751742"/>
                  </a:cubicBezTo>
                  <a:lnTo>
                    <a:pt x="8755767" y="745928"/>
                  </a:lnTo>
                  <a:lnTo>
                    <a:pt x="8754080" y="745928"/>
                  </a:lnTo>
                  <a:cubicBezTo>
                    <a:pt x="8754080" y="745928"/>
                    <a:pt x="8754080" y="745928"/>
                    <a:pt x="8754080" y="744766"/>
                  </a:cubicBezTo>
                  <a:lnTo>
                    <a:pt x="8754080" y="736629"/>
                  </a:lnTo>
                  <a:cubicBezTo>
                    <a:pt x="8754080" y="736629"/>
                    <a:pt x="8754080" y="736629"/>
                    <a:pt x="8755194" y="736629"/>
                  </a:cubicBezTo>
                  <a:lnTo>
                    <a:pt x="8762996" y="736629"/>
                  </a:lnTo>
                  <a:cubicBezTo>
                    <a:pt x="8762996" y="736629"/>
                    <a:pt x="8762996" y="736629"/>
                    <a:pt x="8762996" y="735467"/>
                  </a:cubicBezTo>
                  <a:lnTo>
                    <a:pt x="8762996" y="727331"/>
                  </a:lnTo>
                  <a:cubicBezTo>
                    <a:pt x="8762996" y="727331"/>
                    <a:pt x="8762996" y="727331"/>
                    <a:pt x="8761881" y="727331"/>
                  </a:cubicBezTo>
                  <a:lnTo>
                    <a:pt x="8754080" y="727331"/>
                  </a:lnTo>
                  <a:cubicBezTo>
                    <a:pt x="8754080" y="727331"/>
                    <a:pt x="8754080" y="727331"/>
                    <a:pt x="8754080" y="726168"/>
                  </a:cubicBezTo>
                  <a:lnTo>
                    <a:pt x="8754080" y="718032"/>
                  </a:lnTo>
                  <a:cubicBezTo>
                    <a:pt x="8754080" y="718032"/>
                    <a:pt x="8754080" y="718032"/>
                    <a:pt x="8755194" y="718032"/>
                  </a:cubicBezTo>
                  <a:lnTo>
                    <a:pt x="8762996" y="718032"/>
                  </a:lnTo>
                  <a:cubicBezTo>
                    <a:pt x="8762996" y="718032"/>
                    <a:pt x="8762996" y="718032"/>
                    <a:pt x="8762996" y="717160"/>
                  </a:cubicBezTo>
                  <a:lnTo>
                    <a:pt x="8762996" y="711058"/>
                  </a:lnTo>
                  <a:cubicBezTo>
                    <a:pt x="8762996" y="711058"/>
                    <a:pt x="8762996" y="711058"/>
                    <a:pt x="8761881" y="711058"/>
                  </a:cubicBezTo>
                  <a:lnTo>
                    <a:pt x="8754080" y="711058"/>
                  </a:lnTo>
                  <a:cubicBezTo>
                    <a:pt x="8754080" y="711058"/>
                    <a:pt x="8754080" y="711058"/>
                    <a:pt x="8754080" y="709896"/>
                  </a:cubicBezTo>
                  <a:lnTo>
                    <a:pt x="8754080" y="701759"/>
                  </a:lnTo>
                  <a:cubicBezTo>
                    <a:pt x="8754080" y="701759"/>
                    <a:pt x="8754080" y="701759"/>
                    <a:pt x="8755194" y="701759"/>
                  </a:cubicBezTo>
                  <a:lnTo>
                    <a:pt x="8762996" y="701759"/>
                  </a:lnTo>
                  <a:cubicBezTo>
                    <a:pt x="8762996" y="701759"/>
                    <a:pt x="8762996" y="701759"/>
                    <a:pt x="8761881" y="700016"/>
                  </a:cubicBezTo>
                  <a:lnTo>
                    <a:pt x="8754080" y="687812"/>
                  </a:lnTo>
                  <a:cubicBezTo>
                    <a:pt x="8754080" y="687812"/>
                    <a:pt x="8754080" y="687812"/>
                    <a:pt x="8754080" y="650617"/>
                  </a:cubicBezTo>
                  <a:cubicBezTo>
                    <a:pt x="8754080" y="650617"/>
                    <a:pt x="8754080" y="650617"/>
                    <a:pt x="8903424" y="650617"/>
                  </a:cubicBezTo>
                  <a:cubicBezTo>
                    <a:pt x="8903424" y="650617"/>
                    <a:pt x="8903424" y="650617"/>
                    <a:pt x="8905096" y="653232"/>
                  </a:cubicBezTo>
                  <a:lnTo>
                    <a:pt x="8908543" y="658626"/>
                  </a:lnTo>
                  <a:lnTo>
                    <a:pt x="8908543" y="647687"/>
                  </a:lnTo>
                  <a:cubicBezTo>
                    <a:pt x="8908543" y="636001"/>
                    <a:pt x="8908543" y="622669"/>
                    <a:pt x="8908543" y="607460"/>
                  </a:cubicBezTo>
                  <a:cubicBezTo>
                    <a:pt x="8908552" y="607460"/>
                    <a:pt x="8908671" y="607460"/>
                    <a:pt x="8910570" y="607460"/>
                  </a:cubicBezTo>
                  <a:lnTo>
                    <a:pt x="8924757" y="607460"/>
                  </a:lnTo>
                  <a:cubicBezTo>
                    <a:pt x="8924757" y="607441"/>
                    <a:pt x="8924757" y="606126"/>
                    <a:pt x="8924757" y="515723"/>
                  </a:cubicBezTo>
                  <a:lnTo>
                    <a:pt x="8924757" y="490724"/>
                  </a:lnTo>
                  <a:lnTo>
                    <a:pt x="9078786" y="490724"/>
                  </a:lnTo>
                  <a:lnTo>
                    <a:pt x="9078786" y="506306"/>
                  </a:lnTo>
                  <a:cubicBezTo>
                    <a:pt x="9078786" y="526935"/>
                    <a:pt x="9078786" y="559711"/>
                    <a:pt x="9078786" y="611783"/>
                  </a:cubicBezTo>
                  <a:cubicBezTo>
                    <a:pt x="9078796" y="611782"/>
                    <a:pt x="9078908" y="611761"/>
                    <a:pt x="9080306" y="611513"/>
                  </a:cubicBezTo>
                  <a:lnTo>
                    <a:pt x="9090946" y="609622"/>
                  </a:lnTo>
                  <a:cubicBezTo>
                    <a:pt x="9090946" y="609644"/>
                    <a:pt x="9090916" y="610978"/>
                    <a:pt x="9088919" y="698254"/>
                  </a:cubicBezTo>
                  <a:cubicBezTo>
                    <a:pt x="9088929" y="698256"/>
                    <a:pt x="9089040" y="698276"/>
                    <a:pt x="9090439" y="698525"/>
                  </a:cubicBezTo>
                  <a:lnTo>
                    <a:pt x="9101079" y="700416"/>
                  </a:lnTo>
                  <a:cubicBezTo>
                    <a:pt x="9101081" y="700423"/>
                    <a:pt x="9101101" y="700487"/>
                    <a:pt x="9101332" y="701227"/>
                  </a:cubicBezTo>
                  <a:lnTo>
                    <a:pt x="9103106" y="706902"/>
                  </a:lnTo>
                  <a:cubicBezTo>
                    <a:pt x="9103108" y="706893"/>
                    <a:pt x="9103153" y="706750"/>
                    <a:pt x="9103866" y="704470"/>
                  </a:cubicBezTo>
                  <a:lnTo>
                    <a:pt x="9109186" y="687446"/>
                  </a:lnTo>
                  <a:cubicBezTo>
                    <a:pt x="9109193" y="687446"/>
                    <a:pt x="9109293" y="687446"/>
                    <a:pt x="9110959" y="687446"/>
                  </a:cubicBezTo>
                  <a:lnTo>
                    <a:pt x="9123373" y="687446"/>
                  </a:lnTo>
                  <a:cubicBezTo>
                    <a:pt x="9123373" y="687463"/>
                    <a:pt x="9123373" y="688156"/>
                    <a:pt x="9123373" y="719872"/>
                  </a:cubicBezTo>
                  <a:cubicBezTo>
                    <a:pt x="9123379" y="719877"/>
                    <a:pt x="9123456" y="719917"/>
                    <a:pt x="9124386" y="720413"/>
                  </a:cubicBezTo>
                  <a:lnTo>
                    <a:pt x="9131480" y="724196"/>
                  </a:lnTo>
                  <a:cubicBezTo>
                    <a:pt x="9131480" y="724205"/>
                    <a:pt x="9131480" y="724306"/>
                    <a:pt x="9131480" y="725547"/>
                  </a:cubicBezTo>
                  <a:lnTo>
                    <a:pt x="9131480" y="735005"/>
                  </a:lnTo>
                  <a:cubicBezTo>
                    <a:pt x="9131500" y="735005"/>
                    <a:pt x="9132408" y="735005"/>
                    <a:pt x="9176067" y="735005"/>
                  </a:cubicBezTo>
                  <a:cubicBezTo>
                    <a:pt x="9176067" y="735013"/>
                    <a:pt x="9176067" y="735096"/>
                    <a:pt x="9176067" y="736086"/>
                  </a:cubicBezTo>
                  <a:lnTo>
                    <a:pt x="9176067" y="743652"/>
                  </a:lnTo>
                  <a:cubicBezTo>
                    <a:pt x="9176076" y="743652"/>
                    <a:pt x="9176197" y="743652"/>
                    <a:pt x="9178093" y="743652"/>
                  </a:cubicBezTo>
                  <a:lnTo>
                    <a:pt x="9192280" y="743652"/>
                  </a:lnTo>
                  <a:cubicBezTo>
                    <a:pt x="9192280" y="743634"/>
                    <a:pt x="9192280" y="742905"/>
                    <a:pt x="9192280" y="713387"/>
                  </a:cubicBezTo>
                  <a:cubicBezTo>
                    <a:pt x="9192301" y="713387"/>
                    <a:pt x="9193231" y="713387"/>
                    <a:pt x="9236867" y="713387"/>
                  </a:cubicBezTo>
                  <a:cubicBezTo>
                    <a:pt x="9236867" y="713379"/>
                    <a:pt x="9236867" y="713282"/>
                    <a:pt x="9236867" y="712036"/>
                  </a:cubicBezTo>
                  <a:lnTo>
                    <a:pt x="9236867" y="702578"/>
                  </a:lnTo>
                  <a:cubicBezTo>
                    <a:pt x="9236873" y="702578"/>
                    <a:pt x="9236947" y="702578"/>
                    <a:pt x="9237881" y="702578"/>
                  </a:cubicBezTo>
                  <a:lnTo>
                    <a:pt x="9244974" y="702578"/>
                  </a:lnTo>
                  <a:cubicBezTo>
                    <a:pt x="9244974" y="702571"/>
                    <a:pt x="9244974" y="702458"/>
                    <a:pt x="9244974" y="700687"/>
                  </a:cubicBezTo>
                  <a:lnTo>
                    <a:pt x="9244974" y="687446"/>
                  </a:lnTo>
                  <a:cubicBezTo>
                    <a:pt x="9244983" y="687446"/>
                    <a:pt x="9245055" y="687446"/>
                    <a:pt x="9245734" y="687446"/>
                  </a:cubicBezTo>
                  <a:lnTo>
                    <a:pt x="9251054" y="687446"/>
                  </a:lnTo>
                  <a:cubicBezTo>
                    <a:pt x="9251054" y="687439"/>
                    <a:pt x="9251054" y="687354"/>
                    <a:pt x="9251054" y="686365"/>
                  </a:cubicBezTo>
                  <a:lnTo>
                    <a:pt x="9251054" y="678798"/>
                  </a:lnTo>
                  <a:cubicBezTo>
                    <a:pt x="9251062" y="678798"/>
                    <a:pt x="9251186" y="678798"/>
                    <a:pt x="9253081" y="678798"/>
                  </a:cubicBezTo>
                  <a:lnTo>
                    <a:pt x="9267268" y="678798"/>
                  </a:lnTo>
                  <a:cubicBezTo>
                    <a:pt x="9267268" y="678805"/>
                    <a:pt x="9267268" y="678882"/>
                    <a:pt x="9267268" y="679879"/>
                  </a:cubicBezTo>
                  <a:lnTo>
                    <a:pt x="9267268" y="687446"/>
                  </a:lnTo>
                  <a:cubicBezTo>
                    <a:pt x="9267279" y="687446"/>
                    <a:pt x="9267780" y="687446"/>
                    <a:pt x="9289561" y="687446"/>
                  </a:cubicBezTo>
                  <a:cubicBezTo>
                    <a:pt x="9289561" y="687438"/>
                    <a:pt x="9289561" y="687324"/>
                    <a:pt x="9289561" y="685554"/>
                  </a:cubicBezTo>
                  <a:lnTo>
                    <a:pt x="9289561" y="672313"/>
                  </a:lnTo>
                  <a:cubicBezTo>
                    <a:pt x="9289567" y="672313"/>
                    <a:pt x="9289664" y="672313"/>
                    <a:pt x="9291335" y="672313"/>
                  </a:cubicBezTo>
                  <a:lnTo>
                    <a:pt x="9303748" y="672313"/>
                  </a:lnTo>
                  <a:cubicBezTo>
                    <a:pt x="9303748" y="672325"/>
                    <a:pt x="9303748" y="672839"/>
                    <a:pt x="9303748" y="696093"/>
                  </a:cubicBezTo>
                  <a:cubicBezTo>
                    <a:pt x="9303755" y="696093"/>
                    <a:pt x="9303835" y="696093"/>
                    <a:pt x="9304762" y="696093"/>
                  </a:cubicBezTo>
                  <a:lnTo>
                    <a:pt x="9311855" y="696093"/>
                  </a:lnTo>
                  <a:cubicBezTo>
                    <a:pt x="9311855" y="696087"/>
                    <a:pt x="9311855" y="696006"/>
                    <a:pt x="9311855" y="695012"/>
                  </a:cubicBezTo>
                  <a:lnTo>
                    <a:pt x="9311855" y="687446"/>
                  </a:lnTo>
                  <a:cubicBezTo>
                    <a:pt x="9311864" y="687446"/>
                    <a:pt x="9311982" y="687446"/>
                    <a:pt x="9313628" y="687446"/>
                  </a:cubicBezTo>
                  <a:lnTo>
                    <a:pt x="9326042" y="687446"/>
                  </a:lnTo>
                  <a:cubicBezTo>
                    <a:pt x="9326042" y="687459"/>
                    <a:pt x="9326042" y="688018"/>
                    <a:pt x="9326042" y="713387"/>
                  </a:cubicBezTo>
                  <a:cubicBezTo>
                    <a:pt x="9326050" y="713387"/>
                    <a:pt x="9326168" y="713387"/>
                    <a:pt x="9328069" y="713387"/>
                  </a:cubicBezTo>
                  <a:lnTo>
                    <a:pt x="9342255" y="713387"/>
                  </a:lnTo>
                  <a:cubicBezTo>
                    <a:pt x="9342255" y="713398"/>
                    <a:pt x="9342255" y="713513"/>
                    <a:pt x="9342255" y="715008"/>
                  </a:cubicBezTo>
                  <a:lnTo>
                    <a:pt x="9342255" y="726358"/>
                  </a:lnTo>
                  <a:cubicBezTo>
                    <a:pt x="9342263" y="726358"/>
                    <a:pt x="9342334" y="726358"/>
                    <a:pt x="9343015" y="726358"/>
                  </a:cubicBezTo>
                  <a:lnTo>
                    <a:pt x="9348336" y="726358"/>
                  </a:lnTo>
                  <a:cubicBezTo>
                    <a:pt x="9348336" y="726350"/>
                    <a:pt x="9348336" y="726274"/>
                    <a:pt x="9348336" y="725547"/>
                  </a:cubicBezTo>
                  <a:lnTo>
                    <a:pt x="9348336" y="719872"/>
                  </a:lnTo>
                  <a:cubicBezTo>
                    <a:pt x="9348353" y="719872"/>
                    <a:pt x="9349072" y="719872"/>
                    <a:pt x="9378736" y="719872"/>
                  </a:cubicBezTo>
                  <a:cubicBezTo>
                    <a:pt x="9378736" y="719886"/>
                    <a:pt x="9378736" y="720449"/>
                    <a:pt x="9378736" y="743652"/>
                  </a:cubicBezTo>
                  <a:cubicBezTo>
                    <a:pt x="9378743" y="743652"/>
                    <a:pt x="9378822" y="743652"/>
                    <a:pt x="9379749" y="743652"/>
                  </a:cubicBezTo>
                  <a:lnTo>
                    <a:pt x="9386843" y="743652"/>
                  </a:lnTo>
                  <a:cubicBezTo>
                    <a:pt x="9386843" y="743659"/>
                    <a:pt x="9386843" y="743732"/>
                    <a:pt x="9386843" y="744733"/>
                  </a:cubicBezTo>
                  <a:lnTo>
                    <a:pt x="9386843" y="752299"/>
                  </a:lnTo>
                  <a:cubicBezTo>
                    <a:pt x="9386852" y="752299"/>
                    <a:pt x="9386925" y="752299"/>
                    <a:pt x="9387603" y="752299"/>
                  </a:cubicBezTo>
                  <a:lnTo>
                    <a:pt x="9392923" y="752299"/>
                  </a:lnTo>
                  <a:cubicBezTo>
                    <a:pt x="9392923" y="752292"/>
                    <a:pt x="9392923" y="752172"/>
                    <a:pt x="9392923" y="750137"/>
                  </a:cubicBezTo>
                  <a:lnTo>
                    <a:pt x="9392923" y="735005"/>
                  </a:lnTo>
                  <a:cubicBezTo>
                    <a:pt x="9392930" y="735005"/>
                    <a:pt x="9393008" y="735005"/>
                    <a:pt x="9393936" y="735005"/>
                  </a:cubicBezTo>
                  <a:lnTo>
                    <a:pt x="9401030" y="735005"/>
                  </a:lnTo>
                  <a:cubicBezTo>
                    <a:pt x="9401030" y="735013"/>
                    <a:pt x="9401030" y="735096"/>
                    <a:pt x="9401030" y="736086"/>
                  </a:cubicBezTo>
                  <a:lnTo>
                    <a:pt x="9401030" y="743652"/>
                  </a:lnTo>
                  <a:lnTo>
                    <a:pt x="9406350" y="741659"/>
                  </a:lnTo>
                  <a:cubicBezTo>
                    <a:pt x="9407110" y="741287"/>
                    <a:pt x="9407110" y="741085"/>
                    <a:pt x="9407110" y="740679"/>
                  </a:cubicBezTo>
                  <a:lnTo>
                    <a:pt x="9407110" y="735005"/>
                  </a:lnTo>
                  <a:cubicBezTo>
                    <a:pt x="9407127" y="735005"/>
                    <a:pt x="9407928" y="735005"/>
                    <a:pt x="9445617" y="735005"/>
                  </a:cubicBezTo>
                  <a:cubicBezTo>
                    <a:pt x="9445617" y="735019"/>
                    <a:pt x="9445617" y="735566"/>
                    <a:pt x="9445617" y="758784"/>
                  </a:cubicBezTo>
                  <a:cubicBezTo>
                    <a:pt x="9445625" y="758784"/>
                    <a:pt x="9445743" y="758784"/>
                    <a:pt x="9447643" y="758784"/>
                  </a:cubicBezTo>
                  <a:lnTo>
                    <a:pt x="9461830" y="758784"/>
                  </a:lnTo>
                  <a:cubicBezTo>
                    <a:pt x="9461830" y="758792"/>
                    <a:pt x="9461830" y="758874"/>
                    <a:pt x="9461830" y="759865"/>
                  </a:cubicBezTo>
                  <a:lnTo>
                    <a:pt x="9461830" y="767431"/>
                  </a:lnTo>
                  <a:cubicBezTo>
                    <a:pt x="9461839" y="767431"/>
                    <a:pt x="9461962" y="767431"/>
                    <a:pt x="9463604" y="767431"/>
                  </a:cubicBezTo>
                  <a:lnTo>
                    <a:pt x="9476017" y="767431"/>
                  </a:lnTo>
                  <a:cubicBezTo>
                    <a:pt x="9476017" y="767419"/>
                    <a:pt x="9476017" y="766908"/>
                    <a:pt x="9476017" y="743652"/>
                  </a:cubicBezTo>
                  <a:cubicBezTo>
                    <a:pt x="9476024" y="743652"/>
                    <a:pt x="9476102" y="743652"/>
                    <a:pt x="9477030" y="743652"/>
                  </a:cubicBezTo>
                  <a:lnTo>
                    <a:pt x="9484124" y="743652"/>
                  </a:lnTo>
                  <a:cubicBezTo>
                    <a:pt x="9484124" y="743633"/>
                    <a:pt x="9484124" y="742862"/>
                    <a:pt x="9484124" y="711225"/>
                  </a:cubicBezTo>
                  <a:cubicBezTo>
                    <a:pt x="9484131" y="711225"/>
                    <a:pt x="9484208" y="711225"/>
                    <a:pt x="9485137" y="711225"/>
                  </a:cubicBezTo>
                  <a:lnTo>
                    <a:pt x="9492231" y="711225"/>
                  </a:lnTo>
                  <a:cubicBezTo>
                    <a:pt x="9492231" y="711219"/>
                    <a:pt x="9492231" y="711110"/>
                    <a:pt x="9492231" y="709334"/>
                  </a:cubicBezTo>
                  <a:lnTo>
                    <a:pt x="9492231" y="696093"/>
                  </a:lnTo>
                  <a:cubicBezTo>
                    <a:pt x="9490204" y="696093"/>
                    <a:pt x="9490204" y="696093"/>
                    <a:pt x="9490964" y="694471"/>
                  </a:cubicBezTo>
                  <a:lnTo>
                    <a:pt x="9496284" y="683122"/>
                  </a:lnTo>
                  <a:cubicBezTo>
                    <a:pt x="9496289" y="683139"/>
                    <a:pt x="9496484" y="683813"/>
                    <a:pt x="9504391" y="711225"/>
                  </a:cubicBezTo>
                  <a:cubicBezTo>
                    <a:pt x="9504399" y="711225"/>
                    <a:pt x="9504472" y="711225"/>
                    <a:pt x="9505151" y="711225"/>
                  </a:cubicBezTo>
                  <a:lnTo>
                    <a:pt x="9510471" y="711225"/>
                  </a:lnTo>
                  <a:cubicBezTo>
                    <a:pt x="9510471" y="711212"/>
                    <a:pt x="9510471" y="710033"/>
                    <a:pt x="9510471" y="605298"/>
                  </a:cubicBezTo>
                  <a:cubicBezTo>
                    <a:pt x="9510481" y="605298"/>
                    <a:pt x="9510595" y="605298"/>
                    <a:pt x="9511991" y="605298"/>
                  </a:cubicBezTo>
                  <a:lnTo>
                    <a:pt x="9522631" y="605298"/>
                  </a:lnTo>
                  <a:cubicBezTo>
                    <a:pt x="9522631" y="605276"/>
                    <a:pt x="9522631" y="604266"/>
                    <a:pt x="9522631" y="557739"/>
                  </a:cubicBezTo>
                  <a:cubicBezTo>
                    <a:pt x="9522648" y="557739"/>
                    <a:pt x="9523273" y="557739"/>
                    <a:pt x="9548978" y="557739"/>
                  </a:cubicBezTo>
                  <a:cubicBezTo>
                    <a:pt x="9548978" y="557727"/>
                    <a:pt x="9548978" y="557217"/>
                    <a:pt x="9548978" y="536121"/>
                  </a:cubicBezTo>
                  <a:cubicBezTo>
                    <a:pt x="9548997" y="536121"/>
                    <a:pt x="9549786" y="536121"/>
                    <a:pt x="9583432" y="536121"/>
                  </a:cubicBezTo>
                  <a:cubicBezTo>
                    <a:pt x="9583432" y="536129"/>
                    <a:pt x="9583432" y="536259"/>
                    <a:pt x="9583432" y="538553"/>
                  </a:cubicBezTo>
                  <a:lnTo>
                    <a:pt x="9583432" y="555577"/>
                  </a:lnTo>
                  <a:cubicBezTo>
                    <a:pt x="9583441" y="555577"/>
                    <a:pt x="9583572" y="555577"/>
                    <a:pt x="9585712" y="555577"/>
                  </a:cubicBezTo>
                  <a:lnTo>
                    <a:pt x="9601672" y="555577"/>
                  </a:lnTo>
                  <a:cubicBezTo>
                    <a:pt x="9601672" y="555595"/>
                    <a:pt x="9601672" y="556489"/>
                    <a:pt x="9601672" y="603136"/>
                  </a:cubicBezTo>
                  <a:cubicBezTo>
                    <a:pt x="9601678" y="603136"/>
                    <a:pt x="9601754" y="603136"/>
                    <a:pt x="9602685" y="603136"/>
                  </a:cubicBezTo>
                  <a:lnTo>
                    <a:pt x="9609779" y="603136"/>
                  </a:lnTo>
                  <a:lnTo>
                    <a:pt x="9623966" y="607460"/>
                  </a:lnTo>
                  <a:cubicBezTo>
                    <a:pt x="9623966" y="607470"/>
                    <a:pt x="9623966" y="608120"/>
                    <a:pt x="9623966" y="646372"/>
                  </a:cubicBezTo>
                  <a:cubicBezTo>
                    <a:pt x="9623972" y="646372"/>
                    <a:pt x="9624047" y="646372"/>
                    <a:pt x="9624979" y="646372"/>
                  </a:cubicBezTo>
                  <a:lnTo>
                    <a:pt x="9632072" y="646372"/>
                  </a:lnTo>
                  <a:cubicBezTo>
                    <a:pt x="9632072" y="646382"/>
                    <a:pt x="9632072" y="646488"/>
                    <a:pt x="9632072" y="647993"/>
                  </a:cubicBezTo>
                  <a:lnTo>
                    <a:pt x="9632072" y="659342"/>
                  </a:lnTo>
                  <a:cubicBezTo>
                    <a:pt x="9632080" y="659342"/>
                    <a:pt x="9632204" y="659342"/>
                    <a:pt x="9634099" y="659342"/>
                  </a:cubicBezTo>
                  <a:lnTo>
                    <a:pt x="9648286" y="659342"/>
                  </a:lnTo>
                  <a:lnTo>
                    <a:pt x="9654366" y="665828"/>
                  </a:lnTo>
                  <a:cubicBezTo>
                    <a:pt x="9654366" y="665840"/>
                    <a:pt x="9654366" y="666326"/>
                    <a:pt x="9654366" y="687446"/>
                  </a:cubicBezTo>
                  <a:cubicBezTo>
                    <a:pt x="9654375" y="687446"/>
                    <a:pt x="9654506" y="687446"/>
                    <a:pt x="9656646" y="687446"/>
                  </a:cubicBezTo>
                  <a:lnTo>
                    <a:pt x="9672606" y="687446"/>
                  </a:lnTo>
                  <a:cubicBezTo>
                    <a:pt x="9672606" y="687453"/>
                    <a:pt x="9672606" y="687533"/>
                    <a:pt x="9672606" y="688526"/>
                  </a:cubicBezTo>
                  <a:lnTo>
                    <a:pt x="9672606" y="696093"/>
                  </a:lnTo>
                  <a:cubicBezTo>
                    <a:pt x="9672615" y="696093"/>
                    <a:pt x="9672714" y="696093"/>
                    <a:pt x="9673873" y="696093"/>
                  </a:cubicBezTo>
                  <a:lnTo>
                    <a:pt x="9682740" y="696093"/>
                  </a:lnTo>
                  <a:cubicBezTo>
                    <a:pt x="9682740" y="696102"/>
                    <a:pt x="9682740" y="696231"/>
                    <a:pt x="9682740" y="698254"/>
                  </a:cubicBezTo>
                  <a:lnTo>
                    <a:pt x="9682740" y="713387"/>
                  </a:lnTo>
                  <a:cubicBezTo>
                    <a:pt x="9686793" y="713387"/>
                    <a:pt x="9686793" y="713387"/>
                    <a:pt x="9686793" y="711495"/>
                  </a:cubicBezTo>
                  <a:lnTo>
                    <a:pt x="9686793" y="698254"/>
                  </a:lnTo>
                  <a:cubicBezTo>
                    <a:pt x="9686799" y="698254"/>
                    <a:pt x="9686877" y="698254"/>
                    <a:pt x="9687806" y="698254"/>
                  </a:cubicBezTo>
                  <a:lnTo>
                    <a:pt x="9694900" y="698254"/>
                  </a:lnTo>
                  <a:cubicBezTo>
                    <a:pt x="9694900" y="698265"/>
                    <a:pt x="9694900" y="698384"/>
                    <a:pt x="9694900" y="699876"/>
                  </a:cubicBezTo>
                  <a:lnTo>
                    <a:pt x="9694900" y="711225"/>
                  </a:lnTo>
                  <a:cubicBezTo>
                    <a:pt x="9694909" y="711225"/>
                    <a:pt x="9694982" y="711225"/>
                    <a:pt x="9695660" y="711225"/>
                  </a:cubicBezTo>
                  <a:lnTo>
                    <a:pt x="9700980" y="711225"/>
                  </a:lnTo>
                  <a:cubicBezTo>
                    <a:pt x="9700980" y="706902"/>
                    <a:pt x="9700980" y="706902"/>
                    <a:pt x="9749620" y="706902"/>
                  </a:cubicBezTo>
                  <a:cubicBezTo>
                    <a:pt x="9749620" y="706911"/>
                    <a:pt x="9749620" y="707012"/>
                    <a:pt x="9749620" y="708253"/>
                  </a:cubicBezTo>
                  <a:lnTo>
                    <a:pt x="9749620" y="717710"/>
                  </a:lnTo>
                  <a:cubicBezTo>
                    <a:pt x="9749628" y="717710"/>
                    <a:pt x="9749703" y="717710"/>
                    <a:pt x="9750380" y="717710"/>
                  </a:cubicBezTo>
                  <a:lnTo>
                    <a:pt x="9755702" y="717710"/>
                  </a:lnTo>
                  <a:cubicBezTo>
                    <a:pt x="9755702" y="717719"/>
                    <a:pt x="9755702" y="717841"/>
                    <a:pt x="9755702" y="719872"/>
                  </a:cubicBezTo>
                  <a:lnTo>
                    <a:pt x="9755702" y="735005"/>
                  </a:lnTo>
                  <a:cubicBezTo>
                    <a:pt x="9755710" y="735001"/>
                    <a:pt x="9755826" y="734923"/>
                    <a:pt x="9757728" y="733654"/>
                  </a:cubicBezTo>
                  <a:lnTo>
                    <a:pt x="9771914" y="724196"/>
                  </a:lnTo>
                  <a:cubicBezTo>
                    <a:pt x="9771916" y="724177"/>
                    <a:pt x="9772048" y="723302"/>
                    <a:pt x="9777994" y="683122"/>
                  </a:cubicBezTo>
                  <a:cubicBezTo>
                    <a:pt x="9778004" y="683120"/>
                    <a:pt x="9778072" y="683094"/>
                    <a:pt x="9778754" y="682852"/>
                  </a:cubicBezTo>
                  <a:lnTo>
                    <a:pt x="9784074" y="680960"/>
                  </a:lnTo>
                  <a:cubicBezTo>
                    <a:pt x="9784074" y="680944"/>
                    <a:pt x="9784108" y="679883"/>
                    <a:pt x="9786102" y="611783"/>
                  </a:cubicBezTo>
                  <a:cubicBezTo>
                    <a:pt x="9786102" y="611801"/>
                    <a:pt x="9786134" y="612892"/>
                    <a:pt x="9788128" y="680960"/>
                  </a:cubicBezTo>
                  <a:cubicBezTo>
                    <a:pt x="9788138" y="680963"/>
                    <a:pt x="9788208" y="680988"/>
                    <a:pt x="9788888" y="681230"/>
                  </a:cubicBezTo>
                  <a:lnTo>
                    <a:pt x="9794208" y="683122"/>
                  </a:lnTo>
                  <a:cubicBezTo>
                    <a:pt x="9794208" y="683102"/>
                    <a:pt x="9794208" y="681769"/>
                    <a:pt x="9794208" y="596651"/>
                  </a:cubicBezTo>
                  <a:cubicBezTo>
                    <a:pt x="9798262" y="596651"/>
                    <a:pt x="9798262" y="596651"/>
                    <a:pt x="9798262" y="564224"/>
                  </a:cubicBezTo>
                  <a:cubicBezTo>
                    <a:pt x="9798274" y="564224"/>
                    <a:pt x="9798960" y="564224"/>
                    <a:pt x="9836768" y="564224"/>
                  </a:cubicBezTo>
                  <a:cubicBezTo>
                    <a:pt x="9836768" y="564241"/>
                    <a:pt x="9836768" y="564959"/>
                    <a:pt x="9836768" y="596651"/>
                  </a:cubicBezTo>
                  <a:cubicBezTo>
                    <a:pt x="9836778" y="596651"/>
                    <a:pt x="9836850" y="596651"/>
                    <a:pt x="9837528" y="596651"/>
                  </a:cubicBezTo>
                  <a:lnTo>
                    <a:pt x="9842848" y="596651"/>
                  </a:lnTo>
                  <a:cubicBezTo>
                    <a:pt x="9842848" y="596630"/>
                    <a:pt x="9842848" y="595324"/>
                    <a:pt x="9842848" y="514503"/>
                  </a:cubicBezTo>
                  <a:cubicBezTo>
                    <a:pt x="9842854" y="514503"/>
                    <a:pt x="9842954" y="514503"/>
                    <a:pt x="9844622" y="514503"/>
                  </a:cubicBezTo>
                  <a:lnTo>
                    <a:pt x="9857036" y="514503"/>
                  </a:lnTo>
                  <a:cubicBezTo>
                    <a:pt x="9857036" y="514496"/>
                    <a:pt x="9857036" y="514385"/>
                    <a:pt x="9857036" y="512612"/>
                  </a:cubicBezTo>
                  <a:lnTo>
                    <a:pt x="9857036" y="499371"/>
                  </a:lnTo>
                  <a:cubicBezTo>
                    <a:pt x="9857046" y="499371"/>
                    <a:pt x="9857544" y="499371"/>
                    <a:pt x="9879330" y="499371"/>
                  </a:cubicBezTo>
                  <a:cubicBezTo>
                    <a:pt x="9879330" y="499364"/>
                    <a:pt x="9879330" y="499283"/>
                    <a:pt x="9879330" y="498290"/>
                  </a:cubicBezTo>
                  <a:lnTo>
                    <a:pt x="9879330" y="490724"/>
                  </a:lnTo>
                  <a:cubicBezTo>
                    <a:pt x="9879336" y="490724"/>
                    <a:pt x="9879446" y="490724"/>
                    <a:pt x="9881102" y="490724"/>
                  </a:cubicBezTo>
                  <a:lnTo>
                    <a:pt x="9893516" y="490724"/>
                  </a:lnTo>
                  <a:cubicBezTo>
                    <a:pt x="9893516" y="490732"/>
                    <a:pt x="9893516" y="490811"/>
                    <a:pt x="9893516" y="491805"/>
                  </a:cubicBezTo>
                  <a:lnTo>
                    <a:pt x="9893516" y="499371"/>
                  </a:lnTo>
                  <a:cubicBezTo>
                    <a:pt x="9893526" y="499371"/>
                    <a:pt x="9893598" y="499371"/>
                    <a:pt x="9894276" y="499371"/>
                  </a:cubicBezTo>
                  <a:lnTo>
                    <a:pt x="9899596" y="499371"/>
                  </a:lnTo>
                  <a:lnTo>
                    <a:pt x="9909730" y="495047"/>
                  </a:lnTo>
                  <a:lnTo>
                    <a:pt x="9913782" y="498290"/>
                  </a:lnTo>
                  <a:lnTo>
                    <a:pt x="9913782" y="490724"/>
                  </a:lnTo>
                  <a:cubicBezTo>
                    <a:pt x="9913792" y="490724"/>
                    <a:pt x="9913928" y="490724"/>
                    <a:pt x="9916062" y="490724"/>
                  </a:cubicBezTo>
                  <a:lnTo>
                    <a:pt x="9932024" y="490724"/>
                  </a:lnTo>
                  <a:cubicBezTo>
                    <a:pt x="9932024" y="490732"/>
                    <a:pt x="9932024" y="490811"/>
                    <a:pt x="9932024" y="491805"/>
                  </a:cubicBezTo>
                  <a:lnTo>
                    <a:pt x="9932024" y="499371"/>
                  </a:lnTo>
                  <a:cubicBezTo>
                    <a:pt x="9932042" y="499371"/>
                    <a:pt x="9932778" y="499371"/>
                    <a:pt x="9962424" y="499371"/>
                  </a:cubicBezTo>
                  <a:cubicBezTo>
                    <a:pt x="9962424" y="499381"/>
                    <a:pt x="9962424" y="499490"/>
                    <a:pt x="9962424" y="500992"/>
                  </a:cubicBezTo>
                  <a:lnTo>
                    <a:pt x="9962424" y="512342"/>
                  </a:lnTo>
                  <a:cubicBezTo>
                    <a:pt x="9962440" y="512342"/>
                    <a:pt x="9963080" y="512342"/>
                    <a:pt x="9988770" y="512342"/>
                  </a:cubicBezTo>
                  <a:cubicBezTo>
                    <a:pt x="9988770" y="512358"/>
                    <a:pt x="9988770" y="513038"/>
                    <a:pt x="9988770" y="542606"/>
                  </a:cubicBezTo>
                  <a:cubicBezTo>
                    <a:pt x="9988780" y="542606"/>
                    <a:pt x="9988852" y="542606"/>
                    <a:pt x="9989530" y="542606"/>
                  </a:cubicBezTo>
                  <a:lnTo>
                    <a:pt x="9994850" y="542606"/>
                  </a:lnTo>
                  <a:cubicBezTo>
                    <a:pt x="9994850" y="542613"/>
                    <a:pt x="9994850" y="542699"/>
                    <a:pt x="9994850" y="543687"/>
                  </a:cubicBezTo>
                  <a:lnTo>
                    <a:pt x="9994850" y="551254"/>
                  </a:lnTo>
                  <a:cubicBezTo>
                    <a:pt x="9998904" y="551254"/>
                    <a:pt x="9998904" y="551254"/>
                    <a:pt x="9998904" y="581518"/>
                  </a:cubicBezTo>
                  <a:cubicBezTo>
                    <a:pt x="9998914" y="581518"/>
                    <a:pt x="9998988" y="581518"/>
                    <a:pt x="9999664" y="581518"/>
                  </a:cubicBezTo>
                  <a:lnTo>
                    <a:pt x="10004984" y="581518"/>
                  </a:lnTo>
                  <a:cubicBezTo>
                    <a:pt x="10004984" y="581527"/>
                    <a:pt x="10004984" y="581594"/>
                    <a:pt x="10004984" y="582329"/>
                  </a:cubicBezTo>
                  <a:lnTo>
                    <a:pt x="10004984" y="588004"/>
                  </a:lnTo>
                  <a:cubicBezTo>
                    <a:pt x="10004990" y="588004"/>
                    <a:pt x="10005068" y="588004"/>
                    <a:pt x="10005998" y="588004"/>
                  </a:cubicBezTo>
                  <a:lnTo>
                    <a:pt x="10013090" y="588004"/>
                  </a:lnTo>
                  <a:cubicBezTo>
                    <a:pt x="10013090" y="588021"/>
                    <a:pt x="10013090" y="588734"/>
                    <a:pt x="10013090" y="618269"/>
                  </a:cubicBezTo>
                  <a:cubicBezTo>
                    <a:pt x="10013098" y="618269"/>
                    <a:pt x="10013218" y="618269"/>
                    <a:pt x="10015118" y="618269"/>
                  </a:cubicBezTo>
                  <a:lnTo>
                    <a:pt x="10029304" y="618269"/>
                  </a:lnTo>
                  <a:cubicBezTo>
                    <a:pt x="10029304" y="618285"/>
                    <a:pt x="10029304" y="618865"/>
                    <a:pt x="10029304" y="642048"/>
                  </a:cubicBezTo>
                  <a:cubicBezTo>
                    <a:pt x="10031332" y="642048"/>
                    <a:pt x="10031332" y="642048"/>
                    <a:pt x="10031332" y="643669"/>
                  </a:cubicBezTo>
                  <a:lnTo>
                    <a:pt x="10031332" y="655019"/>
                  </a:lnTo>
                  <a:cubicBezTo>
                    <a:pt x="10031340" y="655019"/>
                    <a:pt x="10031410" y="655019"/>
                    <a:pt x="10032092" y="655019"/>
                  </a:cubicBezTo>
                  <a:lnTo>
                    <a:pt x="10037412" y="655019"/>
                  </a:lnTo>
                  <a:cubicBezTo>
                    <a:pt x="10037412" y="655033"/>
                    <a:pt x="10037412" y="655596"/>
                    <a:pt x="10037412" y="678798"/>
                  </a:cubicBezTo>
                  <a:cubicBezTo>
                    <a:pt x="10037420" y="678798"/>
                    <a:pt x="10037518" y="678798"/>
                    <a:pt x="10038678" y="678798"/>
                  </a:cubicBezTo>
                  <a:lnTo>
                    <a:pt x="10047544" y="678798"/>
                  </a:lnTo>
                  <a:cubicBezTo>
                    <a:pt x="10049572" y="680960"/>
                    <a:pt x="10049572" y="680960"/>
                    <a:pt x="10049572" y="682852"/>
                  </a:cubicBezTo>
                  <a:lnTo>
                    <a:pt x="10049572" y="696093"/>
                  </a:lnTo>
                  <a:cubicBezTo>
                    <a:pt x="10049576" y="696086"/>
                    <a:pt x="10049664" y="695979"/>
                    <a:pt x="10051092" y="694201"/>
                  </a:cubicBezTo>
                  <a:lnTo>
                    <a:pt x="10061732" y="680960"/>
                  </a:lnTo>
                  <a:cubicBezTo>
                    <a:pt x="10061746" y="680960"/>
                    <a:pt x="10062386" y="680960"/>
                    <a:pt x="10090106" y="680960"/>
                  </a:cubicBezTo>
                  <a:cubicBezTo>
                    <a:pt x="10090106" y="680985"/>
                    <a:pt x="10090106" y="682386"/>
                    <a:pt x="10090106" y="767431"/>
                  </a:cubicBezTo>
                  <a:cubicBezTo>
                    <a:pt x="10090114" y="767431"/>
                    <a:pt x="10090190" y="767431"/>
                    <a:pt x="10090866" y="767431"/>
                  </a:cubicBezTo>
                  <a:lnTo>
                    <a:pt x="10096186" y="767431"/>
                  </a:lnTo>
                  <a:cubicBezTo>
                    <a:pt x="10096190" y="767423"/>
                    <a:pt x="10096248" y="767323"/>
                    <a:pt x="10096946" y="766080"/>
                  </a:cubicBezTo>
                  <a:lnTo>
                    <a:pt x="10102266" y="756622"/>
                  </a:lnTo>
                  <a:cubicBezTo>
                    <a:pt x="10102266" y="756629"/>
                    <a:pt x="10102266" y="756728"/>
                    <a:pt x="10102266" y="758514"/>
                  </a:cubicBezTo>
                  <a:lnTo>
                    <a:pt x="10102266" y="771755"/>
                  </a:lnTo>
                  <a:cubicBezTo>
                    <a:pt x="10106318" y="771755"/>
                    <a:pt x="10106318" y="771755"/>
                    <a:pt x="10106318" y="726358"/>
                  </a:cubicBezTo>
                  <a:cubicBezTo>
                    <a:pt x="10106328" y="726358"/>
                    <a:pt x="10106398" y="726358"/>
                    <a:pt x="10107078" y="726358"/>
                  </a:cubicBezTo>
                  <a:lnTo>
                    <a:pt x="10112398" y="726358"/>
                  </a:lnTo>
                  <a:cubicBezTo>
                    <a:pt x="10112398" y="726343"/>
                    <a:pt x="10112398" y="725343"/>
                    <a:pt x="10112398" y="661504"/>
                  </a:cubicBezTo>
                  <a:cubicBezTo>
                    <a:pt x="10112406" y="661504"/>
                    <a:pt x="10112486" y="661504"/>
                    <a:pt x="10113412" y="661504"/>
                  </a:cubicBezTo>
                  <a:lnTo>
                    <a:pt x="10120506" y="661504"/>
                  </a:lnTo>
                  <a:cubicBezTo>
                    <a:pt x="10120512" y="661483"/>
                    <a:pt x="10120776" y="660543"/>
                    <a:pt x="10132666" y="618269"/>
                  </a:cubicBezTo>
                  <a:cubicBezTo>
                    <a:pt x="10132674" y="618269"/>
                    <a:pt x="10132772" y="618269"/>
                    <a:pt x="10133932" y="618269"/>
                  </a:cubicBezTo>
                  <a:lnTo>
                    <a:pt x="10142800" y="618269"/>
                  </a:lnTo>
                  <a:cubicBezTo>
                    <a:pt x="10142804" y="618292"/>
                    <a:pt x="10143030" y="619258"/>
                    <a:pt x="10152932" y="661504"/>
                  </a:cubicBezTo>
                  <a:cubicBezTo>
                    <a:pt x="10152938" y="661504"/>
                    <a:pt x="10153012" y="661504"/>
                    <a:pt x="10153946" y="661504"/>
                  </a:cubicBezTo>
                  <a:lnTo>
                    <a:pt x="10161040" y="661504"/>
                  </a:lnTo>
                  <a:cubicBezTo>
                    <a:pt x="10161040" y="661515"/>
                    <a:pt x="10161040" y="662182"/>
                    <a:pt x="10161040" y="700416"/>
                  </a:cubicBezTo>
                  <a:cubicBezTo>
                    <a:pt x="10161046" y="700416"/>
                    <a:pt x="10161146" y="700416"/>
                    <a:pt x="10162812" y="700416"/>
                  </a:cubicBezTo>
                  <a:lnTo>
                    <a:pt x="10175226" y="700416"/>
                  </a:lnTo>
                  <a:cubicBezTo>
                    <a:pt x="10175226" y="700424"/>
                    <a:pt x="10175226" y="700546"/>
                    <a:pt x="10175226" y="702578"/>
                  </a:cubicBezTo>
                  <a:lnTo>
                    <a:pt x="10175226" y="717710"/>
                  </a:lnTo>
                  <a:cubicBezTo>
                    <a:pt x="10179280" y="717710"/>
                    <a:pt x="10179280" y="717710"/>
                    <a:pt x="10179280" y="715549"/>
                  </a:cubicBezTo>
                  <a:lnTo>
                    <a:pt x="10179280" y="700416"/>
                  </a:lnTo>
                  <a:cubicBezTo>
                    <a:pt x="10179290" y="700416"/>
                    <a:pt x="10179402" y="700416"/>
                    <a:pt x="10180800" y="700416"/>
                  </a:cubicBezTo>
                  <a:lnTo>
                    <a:pt x="10191440" y="700416"/>
                  </a:lnTo>
                  <a:cubicBezTo>
                    <a:pt x="10191440" y="700426"/>
                    <a:pt x="10191440" y="700543"/>
                    <a:pt x="10191440" y="702037"/>
                  </a:cubicBezTo>
                  <a:lnTo>
                    <a:pt x="10191440" y="713387"/>
                  </a:lnTo>
                  <a:cubicBezTo>
                    <a:pt x="10191456" y="713387"/>
                    <a:pt x="10192164" y="713387"/>
                    <a:pt x="10221840" y="713387"/>
                  </a:cubicBezTo>
                  <a:cubicBezTo>
                    <a:pt x="10221840" y="713370"/>
                    <a:pt x="10221840" y="712599"/>
                    <a:pt x="10221840" y="676637"/>
                  </a:cubicBezTo>
                  <a:cubicBezTo>
                    <a:pt x="10221848" y="676637"/>
                    <a:pt x="10221942" y="676637"/>
                    <a:pt x="10223106" y="676637"/>
                  </a:cubicBezTo>
                  <a:lnTo>
                    <a:pt x="10231974" y="676637"/>
                  </a:lnTo>
                  <a:cubicBezTo>
                    <a:pt x="10231974" y="676648"/>
                    <a:pt x="10231974" y="677142"/>
                    <a:pt x="10231974" y="698254"/>
                  </a:cubicBezTo>
                  <a:cubicBezTo>
                    <a:pt x="10234000" y="698254"/>
                    <a:pt x="10234000" y="698254"/>
                    <a:pt x="10234000" y="665828"/>
                  </a:cubicBezTo>
                  <a:cubicBezTo>
                    <a:pt x="10234014" y="665828"/>
                    <a:pt x="10234556" y="665828"/>
                    <a:pt x="10256294" y="665828"/>
                  </a:cubicBezTo>
                  <a:cubicBezTo>
                    <a:pt x="10256294" y="665818"/>
                    <a:pt x="10256294" y="665698"/>
                    <a:pt x="10256294" y="664206"/>
                  </a:cubicBezTo>
                  <a:lnTo>
                    <a:pt x="10256294" y="652857"/>
                  </a:lnTo>
                  <a:cubicBezTo>
                    <a:pt x="10256302" y="652857"/>
                    <a:pt x="10256376" y="652857"/>
                    <a:pt x="10257054" y="652857"/>
                  </a:cubicBezTo>
                  <a:lnTo>
                    <a:pt x="10262374" y="652857"/>
                  </a:lnTo>
                  <a:cubicBezTo>
                    <a:pt x="10262374" y="652851"/>
                    <a:pt x="10262374" y="652738"/>
                    <a:pt x="10262374" y="650966"/>
                  </a:cubicBezTo>
                  <a:lnTo>
                    <a:pt x="10262374" y="637725"/>
                  </a:lnTo>
                  <a:lnTo>
                    <a:pt x="10266428" y="644210"/>
                  </a:lnTo>
                  <a:cubicBezTo>
                    <a:pt x="10266436" y="644210"/>
                    <a:pt x="10266564" y="644210"/>
                    <a:pt x="10268708" y="644210"/>
                  </a:cubicBezTo>
                  <a:lnTo>
                    <a:pt x="10284668" y="644210"/>
                  </a:lnTo>
                  <a:cubicBezTo>
                    <a:pt x="10284668" y="644202"/>
                    <a:pt x="10284668" y="644134"/>
                    <a:pt x="10284668" y="643399"/>
                  </a:cubicBezTo>
                  <a:lnTo>
                    <a:pt x="10284668" y="637725"/>
                  </a:lnTo>
                  <a:cubicBezTo>
                    <a:pt x="10284676" y="637725"/>
                    <a:pt x="10284750" y="637725"/>
                    <a:pt x="10285428" y="637725"/>
                  </a:cubicBezTo>
                  <a:lnTo>
                    <a:pt x="10290748" y="637725"/>
                  </a:lnTo>
                  <a:cubicBezTo>
                    <a:pt x="10290748" y="637734"/>
                    <a:pt x="10290748" y="637834"/>
                    <a:pt x="10290748" y="639076"/>
                  </a:cubicBezTo>
                  <a:lnTo>
                    <a:pt x="10290748" y="648534"/>
                  </a:lnTo>
                  <a:cubicBezTo>
                    <a:pt x="10290762" y="648534"/>
                    <a:pt x="10291496" y="648534"/>
                    <a:pt x="10329254" y="648534"/>
                  </a:cubicBezTo>
                  <a:cubicBezTo>
                    <a:pt x="10329254" y="648552"/>
                    <a:pt x="10329254" y="650062"/>
                    <a:pt x="10329254" y="786887"/>
                  </a:cubicBezTo>
                  <a:cubicBezTo>
                    <a:pt x="10329264" y="786887"/>
                    <a:pt x="10329380" y="786887"/>
                    <a:pt x="10330774" y="786887"/>
                  </a:cubicBezTo>
                  <a:lnTo>
                    <a:pt x="10341414" y="786887"/>
                  </a:lnTo>
                  <a:cubicBezTo>
                    <a:pt x="10341414" y="782564"/>
                    <a:pt x="10341414" y="778240"/>
                    <a:pt x="10341414" y="773917"/>
                  </a:cubicBezTo>
                  <a:cubicBezTo>
                    <a:pt x="10343442" y="773917"/>
                    <a:pt x="10343442" y="773917"/>
                    <a:pt x="10345468" y="773917"/>
                  </a:cubicBezTo>
                  <a:cubicBezTo>
                    <a:pt x="10345468" y="778240"/>
                    <a:pt x="10345468" y="782564"/>
                    <a:pt x="10345468" y="786887"/>
                  </a:cubicBezTo>
                  <a:cubicBezTo>
                    <a:pt x="10355602" y="786887"/>
                    <a:pt x="10365736" y="786887"/>
                    <a:pt x="10375868" y="786887"/>
                  </a:cubicBezTo>
                  <a:cubicBezTo>
                    <a:pt x="10375868" y="776078"/>
                    <a:pt x="10375868" y="767431"/>
                    <a:pt x="10375868" y="756622"/>
                  </a:cubicBezTo>
                  <a:cubicBezTo>
                    <a:pt x="10379922" y="756622"/>
                    <a:pt x="10383976" y="756622"/>
                    <a:pt x="10388028" y="756622"/>
                  </a:cubicBezTo>
                  <a:lnTo>
                    <a:pt x="10400188" y="754461"/>
                  </a:lnTo>
                  <a:cubicBezTo>
                    <a:pt x="10402216" y="754461"/>
                    <a:pt x="10402216" y="756622"/>
                    <a:pt x="10404242" y="756622"/>
                  </a:cubicBezTo>
                  <a:lnTo>
                    <a:pt x="10414376" y="756622"/>
                  </a:lnTo>
                  <a:cubicBezTo>
                    <a:pt x="10414376" y="767431"/>
                    <a:pt x="10414376" y="778240"/>
                    <a:pt x="10414376" y="786887"/>
                  </a:cubicBezTo>
                  <a:cubicBezTo>
                    <a:pt x="10416402" y="786887"/>
                    <a:pt x="10418430" y="786887"/>
                    <a:pt x="10422482" y="786887"/>
                  </a:cubicBezTo>
                  <a:cubicBezTo>
                    <a:pt x="10422482" y="793373"/>
                    <a:pt x="10422482" y="799858"/>
                    <a:pt x="10422482" y="804182"/>
                  </a:cubicBezTo>
                  <a:lnTo>
                    <a:pt x="10431818" y="805087"/>
                  </a:lnTo>
                  <a:lnTo>
                    <a:pt x="10444776" y="805087"/>
                  </a:lnTo>
                  <a:cubicBezTo>
                    <a:pt x="10444776" y="799278"/>
                    <a:pt x="10444776" y="795106"/>
                    <a:pt x="10444776" y="789049"/>
                  </a:cubicBezTo>
                  <a:lnTo>
                    <a:pt x="10512732" y="789049"/>
                  </a:lnTo>
                  <a:lnTo>
                    <a:pt x="10512732" y="703796"/>
                  </a:lnTo>
                  <a:lnTo>
                    <a:pt x="10584740" y="703796"/>
                  </a:lnTo>
                  <a:lnTo>
                    <a:pt x="10584740" y="782564"/>
                  </a:lnTo>
                  <a:cubicBezTo>
                    <a:pt x="10585376" y="782564"/>
                    <a:pt x="10586010" y="782564"/>
                    <a:pt x="10586644" y="782564"/>
                  </a:cubicBezTo>
                  <a:lnTo>
                    <a:pt x="10587886" y="805087"/>
                  </a:lnTo>
                  <a:lnTo>
                    <a:pt x="10597562" y="805087"/>
                  </a:lnTo>
                  <a:cubicBezTo>
                    <a:pt x="10598098" y="797873"/>
                    <a:pt x="10598804" y="790219"/>
                    <a:pt x="10598804" y="782564"/>
                  </a:cubicBezTo>
                  <a:cubicBezTo>
                    <a:pt x="10600832" y="782564"/>
                    <a:pt x="10602858" y="782564"/>
                    <a:pt x="10604884" y="782564"/>
                  </a:cubicBezTo>
                  <a:lnTo>
                    <a:pt x="10606126" y="805087"/>
                  </a:lnTo>
                  <a:lnTo>
                    <a:pt x="10656748" y="805087"/>
                  </a:lnTo>
                  <a:lnTo>
                    <a:pt x="10656748" y="642059"/>
                  </a:lnTo>
                  <a:lnTo>
                    <a:pt x="10854076" y="642059"/>
                  </a:lnTo>
                  <a:lnTo>
                    <a:pt x="10854076" y="805087"/>
                  </a:lnTo>
                  <a:lnTo>
                    <a:pt x="10872772" y="805087"/>
                  </a:lnTo>
                  <a:lnTo>
                    <a:pt x="10872772" y="722394"/>
                  </a:lnTo>
                  <a:lnTo>
                    <a:pt x="10967892" y="722394"/>
                  </a:lnTo>
                  <a:cubicBezTo>
                    <a:pt x="10971967" y="616373"/>
                    <a:pt x="10975346" y="510899"/>
                    <a:pt x="10979823" y="404253"/>
                  </a:cubicBezTo>
                  <a:cubicBezTo>
                    <a:pt x="10969690" y="404253"/>
                    <a:pt x="10945370" y="391282"/>
                    <a:pt x="10967663" y="382635"/>
                  </a:cubicBezTo>
                  <a:cubicBezTo>
                    <a:pt x="10965635" y="380473"/>
                    <a:pt x="10963610" y="378311"/>
                    <a:pt x="10961583" y="378311"/>
                  </a:cubicBezTo>
                  <a:cubicBezTo>
                    <a:pt x="10961583" y="365341"/>
                    <a:pt x="10959555" y="363179"/>
                    <a:pt x="10969690" y="354532"/>
                  </a:cubicBezTo>
                  <a:cubicBezTo>
                    <a:pt x="10969690" y="350208"/>
                    <a:pt x="10969690" y="343723"/>
                    <a:pt x="10969690" y="337238"/>
                  </a:cubicBezTo>
                  <a:cubicBezTo>
                    <a:pt x="10973743" y="337238"/>
                    <a:pt x="10977796" y="337238"/>
                    <a:pt x="10983876" y="337238"/>
                  </a:cubicBezTo>
                  <a:cubicBezTo>
                    <a:pt x="10983876" y="328590"/>
                    <a:pt x="10983876" y="322105"/>
                    <a:pt x="10983876" y="315620"/>
                  </a:cubicBezTo>
                  <a:cubicBezTo>
                    <a:pt x="10983876" y="313458"/>
                    <a:pt x="10985903" y="313458"/>
                    <a:pt x="10985903" y="311296"/>
                  </a:cubicBezTo>
                  <a:cubicBezTo>
                    <a:pt x="10985903" y="285355"/>
                    <a:pt x="10985903" y="259414"/>
                    <a:pt x="10985903" y="233472"/>
                  </a:cubicBezTo>
                  <a:cubicBezTo>
                    <a:pt x="10985903" y="231310"/>
                    <a:pt x="10983876" y="229149"/>
                    <a:pt x="10983876" y="226987"/>
                  </a:cubicBezTo>
                  <a:cubicBezTo>
                    <a:pt x="10985903" y="224825"/>
                    <a:pt x="10987930" y="222663"/>
                    <a:pt x="10989956" y="220501"/>
                  </a:cubicBezTo>
                  <a:cubicBezTo>
                    <a:pt x="10989956" y="201045"/>
                    <a:pt x="10989956" y="181589"/>
                    <a:pt x="10989956" y="162133"/>
                  </a:cubicBezTo>
                  <a:cubicBezTo>
                    <a:pt x="10989956" y="159972"/>
                    <a:pt x="10989956" y="159972"/>
                    <a:pt x="10991983" y="157810"/>
                  </a:cubicBezTo>
                  <a:cubicBezTo>
                    <a:pt x="10991983" y="140516"/>
                    <a:pt x="10991983" y="121060"/>
                    <a:pt x="10991983" y="101604"/>
                  </a:cubicBezTo>
                  <a:cubicBezTo>
                    <a:pt x="10994010" y="92957"/>
                    <a:pt x="10994010" y="88633"/>
                    <a:pt x="10994010" y="82148"/>
                  </a:cubicBezTo>
                  <a:cubicBezTo>
                    <a:pt x="10998063" y="88633"/>
                    <a:pt x="10998063" y="92957"/>
                    <a:pt x="10998063" y="99442"/>
                  </a:cubicBezTo>
                  <a:cubicBezTo>
                    <a:pt x="11000090" y="121060"/>
                    <a:pt x="11000090" y="140516"/>
                    <a:pt x="11000090" y="157810"/>
                  </a:cubicBezTo>
                  <a:cubicBezTo>
                    <a:pt x="11002116" y="181589"/>
                    <a:pt x="11002116" y="201045"/>
                    <a:pt x="11002116" y="220501"/>
                  </a:cubicBezTo>
                  <a:cubicBezTo>
                    <a:pt x="11004143" y="222663"/>
                    <a:pt x="11006170" y="224825"/>
                    <a:pt x="11008196" y="226987"/>
                  </a:cubicBezTo>
                  <a:cubicBezTo>
                    <a:pt x="11008196" y="229149"/>
                    <a:pt x="11006170" y="231310"/>
                    <a:pt x="11006170" y="233472"/>
                  </a:cubicBezTo>
                  <a:cubicBezTo>
                    <a:pt x="11006170" y="259414"/>
                    <a:pt x="11006170" y="285355"/>
                    <a:pt x="11006170" y="311296"/>
                  </a:cubicBezTo>
                  <a:cubicBezTo>
                    <a:pt x="11006170" y="313458"/>
                    <a:pt x="11008196" y="313458"/>
                    <a:pt x="11008196" y="315620"/>
                  </a:cubicBezTo>
                  <a:cubicBezTo>
                    <a:pt x="11008196" y="322105"/>
                    <a:pt x="11008196" y="328590"/>
                    <a:pt x="11008196" y="337238"/>
                  </a:cubicBezTo>
                  <a:cubicBezTo>
                    <a:pt x="11012250" y="337238"/>
                    <a:pt x="11018330" y="337238"/>
                    <a:pt x="11022383" y="337238"/>
                  </a:cubicBezTo>
                  <a:cubicBezTo>
                    <a:pt x="11022383" y="343723"/>
                    <a:pt x="11022383" y="350208"/>
                    <a:pt x="11022383" y="354532"/>
                  </a:cubicBezTo>
                  <a:cubicBezTo>
                    <a:pt x="11030491" y="363179"/>
                    <a:pt x="11030491" y="363179"/>
                    <a:pt x="11030491" y="378311"/>
                  </a:cubicBezTo>
                  <a:cubicBezTo>
                    <a:pt x="11028463" y="378311"/>
                    <a:pt x="11026436" y="380473"/>
                    <a:pt x="11024411" y="382635"/>
                  </a:cubicBezTo>
                  <a:cubicBezTo>
                    <a:pt x="11044676" y="393444"/>
                    <a:pt x="11020356" y="402091"/>
                    <a:pt x="11012250" y="404253"/>
                  </a:cubicBezTo>
                  <a:cubicBezTo>
                    <a:pt x="11014276" y="488562"/>
                    <a:pt x="11018330" y="572871"/>
                    <a:pt x="11020356" y="657181"/>
                  </a:cubicBezTo>
                  <a:cubicBezTo>
                    <a:pt x="11042651" y="657181"/>
                    <a:pt x="11064943" y="657181"/>
                    <a:pt x="11085211" y="657181"/>
                  </a:cubicBezTo>
                  <a:cubicBezTo>
                    <a:pt x="11085211" y="683122"/>
                    <a:pt x="11085211" y="709063"/>
                    <a:pt x="11085211" y="732843"/>
                  </a:cubicBezTo>
                  <a:cubicBezTo>
                    <a:pt x="11089264" y="732843"/>
                    <a:pt x="11091291" y="732843"/>
                    <a:pt x="11093318" y="732843"/>
                  </a:cubicBezTo>
                  <a:cubicBezTo>
                    <a:pt x="11093318" y="730681"/>
                    <a:pt x="11095344" y="728519"/>
                    <a:pt x="11095344" y="726358"/>
                  </a:cubicBezTo>
                  <a:cubicBezTo>
                    <a:pt x="11097371" y="726358"/>
                    <a:pt x="11099398" y="726358"/>
                    <a:pt x="11101424" y="726358"/>
                  </a:cubicBezTo>
                  <a:cubicBezTo>
                    <a:pt x="11101424" y="728519"/>
                    <a:pt x="11101424" y="730681"/>
                    <a:pt x="11103452" y="735005"/>
                  </a:cubicBezTo>
                  <a:cubicBezTo>
                    <a:pt x="11107504" y="735005"/>
                    <a:pt x="11111558" y="735005"/>
                    <a:pt x="11115612" y="735005"/>
                  </a:cubicBezTo>
                  <a:cubicBezTo>
                    <a:pt x="11115612" y="732843"/>
                    <a:pt x="11115612" y="730681"/>
                    <a:pt x="11115612" y="728519"/>
                  </a:cubicBezTo>
                  <a:cubicBezTo>
                    <a:pt x="11123718" y="728519"/>
                    <a:pt x="11129798" y="728519"/>
                    <a:pt x="11137904" y="728519"/>
                  </a:cubicBezTo>
                  <a:cubicBezTo>
                    <a:pt x="11137904" y="730681"/>
                    <a:pt x="11137904" y="732843"/>
                    <a:pt x="11137904" y="735005"/>
                  </a:cubicBezTo>
                  <a:cubicBezTo>
                    <a:pt x="11143984" y="735005"/>
                    <a:pt x="11152092" y="735005"/>
                    <a:pt x="11158172" y="735005"/>
                  </a:cubicBezTo>
                  <a:cubicBezTo>
                    <a:pt x="11158172" y="750137"/>
                    <a:pt x="11158172" y="765270"/>
                    <a:pt x="11158172" y="780402"/>
                  </a:cubicBezTo>
                  <a:cubicBezTo>
                    <a:pt x="11162226" y="780402"/>
                    <a:pt x="11168306" y="780402"/>
                    <a:pt x="11172359" y="780402"/>
                  </a:cubicBezTo>
                  <a:cubicBezTo>
                    <a:pt x="11172359" y="776078"/>
                    <a:pt x="11172359" y="771755"/>
                    <a:pt x="11172359" y="767431"/>
                  </a:cubicBezTo>
                  <a:cubicBezTo>
                    <a:pt x="11178439" y="767431"/>
                    <a:pt x="11184519" y="767431"/>
                    <a:pt x="11188572" y="767431"/>
                  </a:cubicBezTo>
                  <a:cubicBezTo>
                    <a:pt x="11188572" y="706902"/>
                    <a:pt x="11188572" y="648534"/>
                    <a:pt x="11188572" y="588004"/>
                  </a:cubicBezTo>
                  <a:cubicBezTo>
                    <a:pt x="11190599" y="585842"/>
                    <a:pt x="11192626" y="583680"/>
                    <a:pt x="11194652" y="581518"/>
                  </a:cubicBezTo>
                  <a:cubicBezTo>
                    <a:pt x="11218972" y="581518"/>
                    <a:pt x="11243292" y="581518"/>
                    <a:pt x="11267614" y="581518"/>
                  </a:cubicBezTo>
                  <a:lnTo>
                    <a:pt x="11267614" y="590166"/>
                  </a:lnTo>
                  <a:lnTo>
                    <a:pt x="11277747" y="590166"/>
                  </a:lnTo>
                  <a:cubicBezTo>
                    <a:pt x="11277747" y="629078"/>
                    <a:pt x="11277747" y="667990"/>
                    <a:pt x="11277747" y="704740"/>
                  </a:cubicBezTo>
                  <a:cubicBezTo>
                    <a:pt x="11285854" y="704740"/>
                    <a:pt x="11291934" y="704740"/>
                    <a:pt x="11300040" y="704740"/>
                  </a:cubicBezTo>
                  <a:cubicBezTo>
                    <a:pt x="11300040" y="683122"/>
                    <a:pt x="11300040" y="661504"/>
                    <a:pt x="11300040" y="637725"/>
                  </a:cubicBezTo>
                  <a:cubicBezTo>
                    <a:pt x="11308147" y="637725"/>
                    <a:pt x="11318280" y="637725"/>
                    <a:pt x="11326388" y="637725"/>
                  </a:cubicBezTo>
                  <a:cubicBezTo>
                    <a:pt x="11328414" y="637725"/>
                    <a:pt x="11328414" y="635563"/>
                    <a:pt x="11330440" y="633401"/>
                  </a:cubicBezTo>
                  <a:lnTo>
                    <a:pt x="11338548" y="633401"/>
                  </a:lnTo>
                  <a:cubicBezTo>
                    <a:pt x="11340574" y="635563"/>
                    <a:pt x="11340574" y="637725"/>
                    <a:pt x="11342600" y="637725"/>
                  </a:cubicBezTo>
                  <a:cubicBezTo>
                    <a:pt x="11348680" y="637725"/>
                    <a:pt x="11356788" y="637725"/>
                    <a:pt x="11364895" y="637725"/>
                  </a:cubicBezTo>
                  <a:cubicBezTo>
                    <a:pt x="11364895" y="598813"/>
                    <a:pt x="11364895" y="559901"/>
                    <a:pt x="11364895" y="520989"/>
                  </a:cubicBezTo>
                  <a:cubicBezTo>
                    <a:pt x="11364908" y="520986"/>
                    <a:pt x="11365775" y="520822"/>
                    <a:pt x="11421642" y="510180"/>
                  </a:cubicBezTo>
                  <a:cubicBezTo>
                    <a:pt x="11421642" y="510187"/>
                    <a:pt x="11421642" y="510261"/>
                    <a:pt x="11421642" y="511261"/>
                  </a:cubicBezTo>
                  <a:lnTo>
                    <a:pt x="11421642" y="518827"/>
                  </a:lnTo>
                  <a:cubicBezTo>
                    <a:pt x="11421659" y="518827"/>
                    <a:pt x="11422303" y="518827"/>
                    <a:pt x="11447988" y="518827"/>
                  </a:cubicBezTo>
                  <a:cubicBezTo>
                    <a:pt x="11447988" y="518849"/>
                    <a:pt x="11447988" y="521220"/>
                    <a:pt x="11447988" y="773917"/>
                  </a:cubicBezTo>
                  <a:cubicBezTo>
                    <a:pt x="11454068" y="773917"/>
                    <a:pt x="11462175" y="773917"/>
                    <a:pt x="11470283" y="773917"/>
                  </a:cubicBezTo>
                  <a:cubicBezTo>
                    <a:pt x="11470283" y="771755"/>
                    <a:pt x="11470283" y="771755"/>
                    <a:pt x="11470283" y="769593"/>
                  </a:cubicBezTo>
                  <a:cubicBezTo>
                    <a:pt x="11474335" y="769593"/>
                    <a:pt x="11478388" y="769593"/>
                    <a:pt x="11482443" y="769593"/>
                  </a:cubicBezTo>
                  <a:cubicBezTo>
                    <a:pt x="11482443" y="771755"/>
                    <a:pt x="11482443" y="771755"/>
                    <a:pt x="11482443" y="773917"/>
                  </a:cubicBezTo>
                  <a:cubicBezTo>
                    <a:pt x="11490550" y="773917"/>
                    <a:pt x="11498655" y="773917"/>
                    <a:pt x="11506763" y="773917"/>
                  </a:cubicBezTo>
                  <a:cubicBezTo>
                    <a:pt x="11506763" y="769593"/>
                    <a:pt x="11506763" y="765270"/>
                    <a:pt x="11506763" y="760946"/>
                  </a:cubicBezTo>
                  <a:cubicBezTo>
                    <a:pt x="11516896" y="760946"/>
                    <a:pt x="11527030" y="760946"/>
                    <a:pt x="11535136" y="760946"/>
                  </a:cubicBezTo>
                  <a:cubicBezTo>
                    <a:pt x="11539190" y="756622"/>
                    <a:pt x="11543244" y="756622"/>
                    <a:pt x="11547296" y="756622"/>
                  </a:cubicBezTo>
                  <a:cubicBezTo>
                    <a:pt x="11553376" y="760946"/>
                    <a:pt x="11561484" y="760946"/>
                    <a:pt x="11567564" y="760946"/>
                  </a:cubicBezTo>
                  <a:cubicBezTo>
                    <a:pt x="11567564" y="754461"/>
                    <a:pt x="11567564" y="750137"/>
                    <a:pt x="11567564" y="743652"/>
                  </a:cubicBezTo>
                  <a:lnTo>
                    <a:pt x="11575671" y="743652"/>
                  </a:lnTo>
                  <a:cubicBezTo>
                    <a:pt x="11575671" y="739328"/>
                    <a:pt x="11575671" y="735005"/>
                    <a:pt x="11575671" y="730681"/>
                  </a:cubicBezTo>
                  <a:cubicBezTo>
                    <a:pt x="11593911" y="730681"/>
                    <a:pt x="11614178" y="730681"/>
                    <a:pt x="11632418" y="730681"/>
                  </a:cubicBezTo>
                  <a:cubicBezTo>
                    <a:pt x="11632418" y="719872"/>
                    <a:pt x="11632418" y="711225"/>
                    <a:pt x="11632418" y="700416"/>
                  </a:cubicBezTo>
                  <a:cubicBezTo>
                    <a:pt x="11638498" y="700416"/>
                    <a:pt x="11644578" y="700416"/>
                    <a:pt x="11650658" y="700416"/>
                  </a:cubicBezTo>
                  <a:cubicBezTo>
                    <a:pt x="11650658" y="698254"/>
                    <a:pt x="11650658" y="696093"/>
                    <a:pt x="11650658" y="693931"/>
                  </a:cubicBezTo>
                  <a:cubicBezTo>
                    <a:pt x="11654711" y="693931"/>
                    <a:pt x="11658764" y="693931"/>
                    <a:pt x="11662818" y="693931"/>
                  </a:cubicBezTo>
                  <a:cubicBezTo>
                    <a:pt x="11662818" y="696093"/>
                    <a:pt x="11662818" y="698254"/>
                    <a:pt x="11662818" y="700416"/>
                  </a:cubicBezTo>
                  <a:cubicBezTo>
                    <a:pt x="11668898" y="700416"/>
                    <a:pt x="11672951" y="700416"/>
                    <a:pt x="11679031" y="700416"/>
                  </a:cubicBezTo>
                  <a:cubicBezTo>
                    <a:pt x="11679031" y="715549"/>
                    <a:pt x="11679031" y="732843"/>
                    <a:pt x="11679031" y="750137"/>
                  </a:cubicBezTo>
                  <a:cubicBezTo>
                    <a:pt x="11689164" y="750137"/>
                    <a:pt x="11701326" y="750137"/>
                    <a:pt x="11711459" y="750137"/>
                  </a:cubicBezTo>
                  <a:cubicBezTo>
                    <a:pt x="11711459" y="741490"/>
                    <a:pt x="11711459" y="732843"/>
                    <a:pt x="11711459" y="724196"/>
                  </a:cubicBezTo>
                  <a:cubicBezTo>
                    <a:pt x="11723619" y="724196"/>
                    <a:pt x="11737806" y="724196"/>
                    <a:pt x="11749966" y="724196"/>
                  </a:cubicBezTo>
                  <a:cubicBezTo>
                    <a:pt x="11749966" y="713387"/>
                    <a:pt x="11749966" y="704740"/>
                    <a:pt x="11749966" y="693931"/>
                  </a:cubicBezTo>
                  <a:cubicBezTo>
                    <a:pt x="11766180" y="693931"/>
                    <a:pt x="11782392" y="693931"/>
                    <a:pt x="11798607" y="693931"/>
                  </a:cubicBezTo>
                  <a:cubicBezTo>
                    <a:pt x="11798607" y="693960"/>
                    <a:pt x="11798607" y="695735"/>
                    <a:pt x="11798607" y="805087"/>
                  </a:cubicBezTo>
                  <a:lnTo>
                    <a:pt x="11798607" y="818866"/>
                  </a:lnTo>
                  <a:lnTo>
                    <a:pt x="11864482" y="818866"/>
                  </a:lnTo>
                  <a:lnTo>
                    <a:pt x="11864482" y="924638"/>
                  </a:lnTo>
                  <a:lnTo>
                    <a:pt x="11864482" y="947885"/>
                  </a:lnTo>
                  <a:lnTo>
                    <a:pt x="11879442" y="947885"/>
                  </a:lnTo>
                  <a:cubicBezTo>
                    <a:pt x="11879442" y="947885"/>
                    <a:pt x="11879442" y="947885"/>
                    <a:pt x="11879442" y="946723"/>
                  </a:cubicBezTo>
                  <a:lnTo>
                    <a:pt x="11879442" y="938587"/>
                  </a:lnTo>
                  <a:cubicBezTo>
                    <a:pt x="11879442" y="938587"/>
                    <a:pt x="11879442" y="938587"/>
                    <a:pt x="11924022" y="938587"/>
                  </a:cubicBezTo>
                  <a:cubicBezTo>
                    <a:pt x="11924022" y="938587"/>
                    <a:pt x="11924022" y="938587"/>
                    <a:pt x="11924022" y="959508"/>
                  </a:cubicBezTo>
                  <a:cubicBezTo>
                    <a:pt x="11924022" y="959508"/>
                    <a:pt x="11924022" y="959508"/>
                    <a:pt x="11926250" y="960671"/>
                  </a:cubicBezTo>
                  <a:lnTo>
                    <a:pt x="11941854" y="968807"/>
                  </a:lnTo>
                  <a:cubicBezTo>
                    <a:pt x="11941854" y="968807"/>
                    <a:pt x="11941854" y="968807"/>
                    <a:pt x="11941854" y="999027"/>
                  </a:cubicBezTo>
                  <a:cubicBezTo>
                    <a:pt x="11941854" y="999027"/>
                    <a:pt x="11941854" y="999027"/>
                    <a:pt x="11943247" y="999609"/>
                  </a:cubicBezTo>
                  <a:lnTo>
                    <a:pt x="11952999" y="1003677"/>
                  </a:lnTo>
                  <a:cubicBezTo>
                    <a:pt x="11952999" y="1003677"/>
                    <a:pt x="11952999" y="1003677"/>
                    <a:pt x="11952999" y="1002515"/>
                  </a:cubicBezTo>
                  <a:lnTo>
                    <a:pt x="11952999" y="994378"/>
                  </a:lnTo>
                  <a:cubicBezTo>
                    <a:pt x="11952999" y="994378"/>
                    <a:pt x="11952999" y="994378"/>
                    <a:pt x="11954114" y="994378"/>
                  </a:cubicBezTo>
                  <a:lnTo>
                    <a:pt x="11961915" y="994378"/>
                  </a:lnTo>
                  <a:cubicBezTo>
                    <a:pt x="11961915" y="994378"/>
                    <a:pt x="11961915" y="994378"/>
                    <a:pt x="11961915" y="993506"/>
                  </a:cubicBezTo>
                  <a:lnTo>
                    <a:pt x="11961915" y="987404"/>
                  </a:lnTo>
                  <a:cubicBezTo>
                    <a:pt x="11961915" y="987404"/>
                    <a:pt x="11961915" y="987404"/>
                    <a:pt x="11960800" y="987404"/>
                  </a:cubicBezTo>
                  <a:lnTo>
                    <a:pt x="11952999" y="987404"/>
                  </a:lnTo>
                  <a:cubicBezTo>
                    <a:pt x="11952999" y="987404"/>
                    <a:pt x="11952999" y="987404"/>
                    <a:pt x="11952999" y="986242"/>
                  </a:cubicBezTo>
                  <a:lnTo>
                    <a:pt x="11952999" y="978106"/>
                  </a:lnTo>
                  <a:cubicBezTo>
                    <a:pt x="11952999" y="978106"/>
                    <a:pt x="11952999" y="978106"/>
                    <a:pt x="11954114" y="978106"/>
                  </a:cubicBezTo>
                  <a:lnTo>
                    <a:pt x="11961915" y="978106"/>
                  </a:lnTo>
                  <a:cubicBezTo>
                    <a:pt x="11961915" y="978106"/>
                    <a:pt x="11961915" y="978106"/>
                    <a:pt x="11961915" y="976943"/>
                  </a:cubicBezTo>
                  <a:lnTo>
                    <a:pt x="11961915" y="968807"/>
                  </a:lnTo>
                  <a:cubicBezTo>
                    <a:pt x="11961915" y="968807"/>
                    <a:pt x="11961915" y="968807"/>
                    <a:pt x="11960800" y="968807"/>
                  </a:cubicBezTo>
                  <a:lnTo>
                    <a:pt x="11952999" y="968807"/>
                  </a:lnTo>
                  <a:cubicBezTo>
                    <a:pt x="11952999" y="968807"/>
                    <a:pt x="11952999" y="968807"/>
                    <a:pt x="11952999" y="967645"/>
                  </a:cubicBezTo>
                  <a:lnTo>
                    <a:pt x="11952999" y="959508"/>
                  </a:lnTo>
                  <a:cubicBezTo>
                    <a:pt x="11952999" y="959508"/>
                    <a:pt x="11952999" y="959508"/>
                    <a:pt x="11954114" y="959508"/>
                  </a:cubicBezTo>
                  <a:lnTo>
                    <a:pt x="11961915" y="959508"/>
                  </a:lnTo>
                  <a:cubicBezTo>
                    <a:pt x="11961915" y="959508"/>
                    <a:pt x="11961915" y="959508"/>
                    <a:pt x="11961915" y="958637"/>
                  </a:cubicBezTo>
                  <a:lnTo>
                    <a:pt x="11961915" y="952535"/>
                  </a:lnTo>
                  <a:cubicBezTo>
                    <a:pt x="11961915" y="952535"/>
                    <a:pt x="11961915" y="952535"/>
                    <a:pt x="11960800" y="952535"/>
                  </a:cubicBezTo>
                  <a:lnTo>
                    <a:pt x="11952999" y="952535"/>
                  </a:lnTo>
                  <a:cubicBezTo>
                    <a:pt x="11952999" y="952535"/>
                    <a:pt x="11952999" y="952535"/>
                    <a:pt x="11952999" y="951372"/>
                  </a:cubicBezTo>
                  <a:lnTo>
                    <a:pt x="11952999" y="943236"/>
                  </a:lnTo>
                  <a:cubicBezTo>
                    <a:pt x="11952999" y="943236"/>
                    <a:pt x="11952999" y="943236"/>
                    <a:pt x="11954114" y="943236"/>
                  </a:cubicBezTo>
                  <a:lnTo>
                    <a:pt x="11961915" y="943236"/>
                  </a:lnTo>
                  <a:cubicBezTo>
                    <a:pt x="11961915" y="943236"/>
                    <a:pt x="11961915" y="943236"/>
                    <a:pt x="11961915" y="942074"/>
                  </a:cubicBezTo>
                  <a:lnTo>
                    <a:pt x="11961915" y="933937"/>
                  </a:lnTo>
                  <a:cubicBezTo>
                    <a:pt x="11961915" y="933937"/>
                    <a:pt x="11961915" y="933937"/>
                    <a:pt x="11960800" y="933937"/>
                  </a:cubicBezTo>
                  <a:lnTo>
                    <a:pt x="11952999" y="933937"/>
                  </a:lnTo>
                  <a:cubicBezTo>
                    <a:pt x="11952999" y="933937"/>
                    <a:pt x="11952999" y="933937"/>
                    <a:pt x="11952999" y="933066"/>
                  </a:cubicBezTo>
                  <a:lnTo>
                    <a:pt x="11952999" y="926963"/>
                  </a:lnTo>
                  <a:cubicBezTo>
                    <a:pt x="11952999" y="926963"/>
                    <a:pt x="11952999" y="926963"/>
                    <a:pt x="11954114" y="926963"/>
                  </a:cubicBezTo>
                  <a:lnTo>
                    <a:pt x="11961915" y="926963"/>
                  </a:lnTo>
                  <a:cubicBezTo>
                    <a:pt x="11961915" y="926963"/>
                    <a:pt x="11961915" y="926963"/>
                    <a:pt x="11961915" y="925801"/>
                  </a:cubicBezTo>
                  <a:lnTo>
                    <a:pt x="11961915" y="917665"/>
                  </a:lnTo>
                  <a:cubicBezTo>
                    <a:pt x="11961915" y="917665"/>
                    <a:pt x="11961915" y="917665"/>
                    <a:pt x="11960800" y="917665"/>
                  </a:cubicBezTo>
                  <a:lnTo>
                    <a:pt x="11952999" y="917665"/>
                  </a:lnTo>
                  <a:cubicBezTo>
                    <a:pt x="11952999" y="917665"/>
                    <a:pt x="11952999" y="917665"/>
                    <a:pt x="11952999" y="916503"/>
                  </a:cubicBezTo>
                  <a:lnTo>
                    <a:pt x="11952999" y="908366"/>
                  </a:lnTo>
                  <a:cubicBezTo>
                    <a:pt x="11952999" y="908366"/>
                    <a:pt x="11952999" y="908366"/>
                    <a:pt x="11954114" y="908366"/>
                  </a:cubicBezTo>
                  <a:lnTo>
                    <a:pt x="11961915" y="908366"/>
                  </a:lnTo>
                  <a:cubicBezTo>
                    <a:pt x="11961915" y="908366"/>
                    <a:pt x="11961915" y="908366"/>
                    <a:pt x="11961915" y="907204"/>
                  </a:cubicBezTo>
                  <a:lnTo>
                    <a:pt x="11961915" y="899068"/>
                  </a:lnTo>
                  <a:cubicBezTo>
                    <a:pt x="11961915" y="899068"/>
                    <a:pt x="11961915" y="899068"/>
                    <a:pt x="11960800" y="899068"/>
                  </a:cubicBezTo>
                  <a:lnTo>
                    <a:pt x="11952999" y="899068"/>
                  </a:lnTo>
                  <a:cubicBezTo>
                    <a:pt x="11952999" y="899068"/>
                    <a:pt x="11952999" y="899068"/>
                    <a:pt x="11952999" y="898196"/>
                  </a:cubicBezTo>
                  <a:lnTo>
                    <a:pt x="11952999" y="892094"/>
                  </a:lnTo>
                  <a:cubicBezTo>
                    <a:pt x="11952999" y="892094"/>
                    <a:pt x="11952999" y="892094"/>
                    <a:pt x="11954114" y="892094"/>
                  </a:cubicBezTo>
                  <a:lnTo>
                    <a:pt x="11961915" y="892094"/>
                  </a:lnTo>
                  <a:cubicBezTo>
                    <a:pt x="11961915" y="892094"/>
                    <a:pt x="11961915" y="892094"/>
                    <a:pt x="11961915" y="890931"/>
                  </a:cubicBezTo>
                  <a:lnTo>
                    <a:pt x="11961915" y="882795"/>
                  </a:lnTo>
                  <a:cubicBezTo>
                    <a:pt x="11961915" y="882795"/>
                    <a:pt x="11961915" y="882795"/>
                    <a:pt x="11960800" y="882795"/>
                  </a:cubicBezTo>
                  <a:lnTo>
                    <a:pt x="11952999" y="882795"/>
                  </a:lnTo>
                  <a:cubicBezTo>
                    <a:pt x="11952999" y="882795"/>
                    <a:pt x="11952999" y="882795"/>
                    <a:pt x="11952999" y="881633"/>
                  </a:cubicBezTo>
                  <a:lnTo>
                    <a:pt x="11952999" y="873496"/>
                  </a:lnTo>
                  <a:cubicBezTo>
                    <a:pt x="11952999" y="873496"/>
                    <a:pt x="11952999" y="873496"/>
                    <a:pt x="11954114" y="873496"/>
                  </a:cubicBezTo>
                  <a:lnTo>
                    <a:pt x="11961915" y="873496"/>
                  </a:lnTo>
                  <a:cubicBezTo>
                    <a:pt x="11961915" y="873496"/>
                    <a:pt x="11961915" y="873496"/>
                    <a:pt x="11961915" y="872625"/>
                  </a:cubicBezTo>
                  <a:lnTo>
                    <a:pt x="11961915" y="866523"/>
                  </a:lnTo>
                  <a:cubicBezTo>
                    <a:pt x="11961915" y="866523"/>
                    <a:pt x="11961915" y="866523"/>
                    <a:pt x="11960800" y="866523"/>
                  </a:cubicBezTo>
                  <a:lnTo>
                    <a:pt x="11952999" y="866523"/>
                  </a:lnTo>
                  <a:cubicBezTo>
                    <a:pt x="11952999" y="866523"/>
                    <a:pt x="11952999" y="866523"/>
                    <a:pt x="11952999" y="865360"/>
                  </a:cubicBezTo>
                  <a:lnTo>
                    <a:pt x="11952999" y="857224"/>
                  </a:lnTo>
                  <a:cubicBezTo>
                    <a:pt x="11952999" y="857224"/>
                    <a:pt x="11952999" y="857224"/>
                    <a:pt x="11954114" y="857224"/>
                  </a:cubicBezTo>
                  <a:lnTo>
                    <a:pt x="11961915" y="857224"/>
                  </a:lnTo>
                  <a:cubicBezTo>
                    <a:pt x="11961915" y="857224"/>
                    <a:pt x="11961915" y="857224"/>
                    <a:pt x="11961915" y="856062"/>
                  </a:cubicBezTo>
                  <a:lnTo>
                    <a:pt x="11961915" y="847925"/>
                  </a:lnTo>
                  <a:cubicBezTo>
                    <a:pt x="11961915" y="847925"/>
                    <a:pt x="11961915" y="847925"/>
                    <a:pt x="11960800" y="847925"/>
                  </a:cubicBezTo>
                  <a:lnTo>
                    <a:pt x="11952999" y="847925"/>
                  </a:lnTo>
                  <a:cubicBezTo>
                    <a:pt x="11952999" y="847925"/>
                    <a:pt x="11952999" y="847925"/>
                    <a:pt x="11952999" y="846763"/>
                  </a:cubicBezTo>
                  <a:lnTo>
                    <a:pt x="11952999" y="838627"/>
                  </a:lnTo>
                  <a:cubicBezTo>
                    <a:pt x="11952999" y="838627"/>
                    <a:pt x="11952999" y="838627"/>
                    <a:pt x="11954114" y="838627"/>
                  </a:cubicBezTo>
                  <a:lnTo>
                    <a:pt x="11961915" y="838627"/>
                  </a:lnTo>
                  <a:cubicBezTo>
                    <a:pt x="11961915" y="838627"/>
                    <a:pt x="11961915" y="838627"/>
                    <a:pt x="11961915" y="837755"/>
                  </a:cubicBezTo>
                  <a:lnTo>
                    <a:pt x="11961915" y="831653"/>
                  </a:lnTo>
                  <a:cubicBezTo>
                    <a:pt x="11961915" y="831653"/>
                    <a:pt x="11961915" y="831653"/>
                    <a:pt x="11960800" y="831653"/>
                  </a:cubicBezTo>
                  <a:lnTo>
                    <a:pt x="11952999" y="831653"/>
                  </a:lnTo>
                  <a:cubicBezTo>
                    <a:pt x="11952999" y="831653"/>
                    <a:pt x="11952999" y="831653"/>
                    <a:pt x="11952999" y="830491"/>
                  </a:cubicBezTo>
                  <a:lnTo>
                    <a:pt x="11952999" y="822354"/>
                  </a:lnTo>
                  <a:cubicBezTo>
                    <a:pt x="11952999" y="822354"/>
                    <a:pt x="11952999" y="822354"/>
                    <a:pt x="11954114" y="822354"/>
                  </a:cubicBezTo>
                  <a:lnTo>
                    <a:pt x="11961915" y="822354"/>
                  </a:lnTo>
                  <a:cubicBezTo>
                    <a:pt x="11961915" y="822354"/>
                    <a:pt x="11961915" y="822354"/>
                    <a:pt x="11961915" y="821192"/>
                  </a:cubicBezTo>
                  <a:lnTo>
                    <a:pt x="11961915" y="813056"/>
                  </a:lnTo>
                  <a:cubicBezTo>
                    <a:pt x="11961915" y="813056"/>
                    <a:pt x="11961915" y="813056"/>
                    <a:pt x="11960800" y="813056"/>
                  </a:cubicBezTo>
                  <a:lnTo>
                    <a:pt x="11952999" y="813056"/>
                  </a:lnTo>
                  <a:cubicBezTo>
                    <a:pt x="11952999" y="813056"/>
                    <a:pt x="11952999" y="813056"/>
                    <a:pt x="11952999" y="811893"/>
                  </a:cubicBezTo>
                  <a:lnTo>
                    <a:pt x="11952999" y="803757"/>
                  </a:lnTo>
                  <a:cubicBezTo>
                    <a:pt x="11952999" y="803757"/>
                    <a:pt x="11952999" y="803757"/>
                    <a:pt x="11954114" y="803757"/>
                  </a:cubicBezTo>
                  <a:lnTo>
                    <a:pt x="11961915" y="803757"/>
                  </a:lnTo>
                  <a:cubicBezTo>
                    <a:pt x="11961915" y="803757"/>
                    <a:pt x="11961915" y="803757"/>
                    <a:pt x="11961915" y="802885"/>
                  </a:cubicBezTo>
                  <a:lnTo>
                    <a:pt x="11961915" y="796783"/>
                  </a:lnTo>
                  <a:cubicBezTo>
                    <a:pt x="11961915" y="796783"/>
                    <a:pt x="11961915" y="796783"/>
                    <a:pt x="11960800" y="796783"/>
                  </a:cubicBezTo>
                  <a:lnTo>
                    <a:pt x="11952999" y="796783"/>
                  </a:lnTo>
                  <a:cubicBezTo>
                    <a:pt x="11952999" y="796783"/>
                    <a:pt x="11952999" y="796783"/>
                    <a:pt x="11952999" y="795621"/>
                  </a:cubicBezTo>
                  <a:lnTo>
                    <a:pt x="11952999" y="787484"/>
                  </a:lnTo>
                  <a:cubicBezTo>
                    <a:pt x="11952999" y="787484"/>
                    <a:pt x="11952999" y="787484"/>
                    <a:pt x="11954114" y="787484"/>
                  </a:cubicBezTo>
                  <a:lnTo>
                    <a:pt x="11961915" y="787484"/>
                  </a:lnTo>
                  <a:cubicBezTo>
                    <a:pt x="11961915" y="787484"/>
                    <a:pt x="11961915" y="787484"/>
                    <a:pt x="11960800" y="785741"/>
                  </a:cubicBezTo>
                  <a:lnTo>
                    <a:pt x="11952999" y="773537"/>
                  </a:lnTo>
                  <a:cubicBezTo>
                    <a:pt x="11952999" y="773537"/>
                    <a:pt x="11952999" y="773537"/>
                    <a:pt x="11952999" y="736342"/>
                  </a:cubicBezTo>
                  <a:cubicBezTo>
                    <a:pt x="11952999" y="736342"/>
                    <a:pt x="11952999" y="736342"/>
                    <a:pt x="12102343" y="736342"/>
                  </a:cubicBezTo>
                  <a:cubicBezTo>
                    <a:pt x="12102343" y="736342"/>
                    <a:pt x="12102343" y="736342"/>
                    <a:pt x="12115716" y="757264"/>
                  </a:cubicBezTo>
                  <a:cubicBezTo>
                    <a:pt x="12115716" y="757264"/>
                    <a:pt x="12115716" y="757264"/>
                    <a:pt x="12115716" y="803757"/>
                  </a:cubicBezTo>
                  <a:cubicBezTo>
                    <a:pt x="12115716" y="803757"/>
                    <a:pt x="12115716" y="803757"/>
                    <a:pt x="12114602" y="803757"/>
                  </a:cubicBezTo>
                  <a:lnTo>
                    <a:pt x="12106800" y="803757"/>
                  </a:lnTo>
                  <a:cubicBezTo>
                    <a:pt x="12106800" y="803757"/>
                    <a:pt x="12106800" y="803757"/>
                    <a:pt x="12106800" y="804919"/>
                  </a:cubicBezTo>
                  <a:lnTo>
                    <a:pt x="12106800" y="813056"/>
                  </a:lnTo>
                  <a:cubicBezTo>
                    <a:pt x="12106800" y="813056"/>
                    <a:pt x="12106800" y="813056"/>
                    <a:pt x="12107915" y="813056"/>
                  </a:cubicBezTo>
                  <a:lnTo>
                    <a:pt x="12115716" y="813056"/>
                  </a:lnTo>
                  <a:cubicBezTo>
                    <a:pt x="12115716" y="813056"/>
                    <a:pt x="12115716" y="813056"/>
                    <a:pt x="12115716" y="814218"/>
                  </a:cubicBezTo>
                  <a:lnTo>
                    <a:pt x="12115716" y="822354"/>
                  </a:lnTo>
                  <a:cubicBezTo>
                    <a:pt x="12115716" y="822354"/>
                    <a:pt x="12115716" y="822354"/>
                    <a:pt x="12114602" y="822354"/>
                  </a:cubicBezTo>
                  <a:lnTo>
                    <a:pt x="12106800" y="822354"/>
                  </a:lnTo>
                  <a:cubicBezTo>
                    <a:pt x="12106800" y="822354"/>
                    <a:pt x="12106800" y="822354"/>
                    <a:pt x="12106800" y="823516"/>
                  </a:cubicBezTo>
                  <a:lnTo>
                    <a:pt x="12106800" y="831653"/>
                  </a:lnTo>
                  <a:cubicBezTo>
                    <a:pt x="12106800" y="831653"/>
                    <a:pt x="12106800" y="831653"/>
                    <a:pt x="12107915" y="831653"/>
                  </a:cubicBezTo>
                  <a:lnTo>
                    <a:pt x="12115716" y="831653"/>
                  </a:lnTo>
                  <a:cubicBezTo>
                    <a:pt x="12115716" y="831653"/>
                    <a:pt x="12115716" y="831653"/>
                    <a:pt x="12115716" y="832525"/>
                  </a:cubicBezTo>
                  <a:lnTo>
                    <a:pt x="12115716" y="838627"/>
                  </a:lnTo>
                  <a:cubicBezTo>
                    <a:pt x="12115716" y="838627"/>
                    <a:pt x="12115716" y="838627"/>
                    <a:pt x="12114602" y="838627"/>
                  </a:cubicBezTo>
                  <a:lnTo>
                    <a:pt x="12106800" y="838627"/>
                  </a:lnTo>
                  <a:cubicBezTo>
                    <a:pt x="12106800" y="838627"/>
                    <a:pt x="12106800" y="838627"/>
                    <a:pt x="12106800" y="839789"/>
                  </a:cubicBezTo>
                  <a:lnTo>
                    <a:pt x="12106800" y="847925"/>
                  </a:lnTo>
                  <a:cubicBezTo>
                    <a:pt x="12106800" y="847925"/>
                    <a:pt x="12106800" y="847925"/>
                    <a:pt x="12107915" y="847925"/>
                  </a:cubicBezTo>
                  <a:lnTo>
                    <a:pt x="12115716" y="847925"/>
                  </a:lnTo>
                  <a:cubicBezTo>
                    <a:pt x="12115716" y="847925"/>
                    <a:pt x="12115716" y="847925"/>
                    <a:pt x="12115716" y="849088"/>
                  </a:cubicBezTo>
                  <a:lnTo>
                    <a:pt x="12115716" y="857224"/>
                  </a:lnTo>
                  <a:cubicBezTo>
                    <a:pt x="12115716" y="857224"/>
                    <a:pt x="12115716" y="857224"/>
                    <a:pt x="12114602" y="857224"/>
                  </a:cubicBezTo>
                  <a:lnTo>
                    <a:pt x="12106800" y="857224"/>
                  </a:lnTo>
                  <a:cubicBezTo>
                    <a:pt x="12106800" y="857224"/>
                    <a:pt x="12106800" y="857224"/>
                    <a:pt x="12106800" y="858386"/>
                  </a:cubicBezTo>
                  <a:lnTo>
                    <a:pt x="12106800" y="866523"/>
                  </a:lnTo>
                  <a:cubicBezTo>
                    <a:pt x="12106800" y="866523"/>
                    <a:pt x="12106800" y="866523"/>
                    <a:pt x="12107915" y="866523"/>
                  </a:cubicBezTo>
                  <a:lnTo>
                    <a:pt x="12115716" y="866523"/>
                  </a:lnTo>
                  <a:cubicBezTo>
                    <a:pt x="12115716" y="866523"/>
                    <a:pt x="12115716" y="866523"/>
                    <a:pt x="12115716" y="867394"/>
                  </a:cubicBezTo>
                  <a:lnTo>
                    <a:pt x="12115716" y="873496"/>
                  </a:lnTo>
                  <a:cubicBezTo>
                    <a:pt x="12115716" y="873496"/>
                    <a:pt x="12115716" y="873496"/>
                    <a:pt x="12114602" y="873496"/>
                  </a:cubicBezTo>
                  <a:lnTo>
                    <a:pt x="12106800" y="873496"/>
                  </a:lnTo>
                  <a:cubicBezTo>
                    <a:pt x="12106800" y="873496"/>
                    <a:pt x="12106800" y="873496"/>
                    <a:pt x="12106800" y="874659"/>
                  </a:cubicBezTo>
                  <a:lnTo>
                    <a:pt x="12106800" y="882795"/>
                  </a:lnTo>
                  <a:cubicBezTo>
                    <a:pt x="12106800" y="882795"/>
                    <a:pt x="12106800" y="882795"/>
                    <a:pt x="12107915" y="882795"/>
                  </a:cubicBezTo>
                  <a:lnTo>
                    <a:pt x="12115716" y="882795"/>
                  </a:lnTo>
                  <a:cubicBezTo>
                    <a:pt x="12115716" y="882795"/>
                    <a:pt x="12115716" y="882795"/>
                    <a:pt x="12115716" y="883957"/>
                  </a:cubicBezTo>
                  <a:lnTo>
                    <a:pt x="12115716" y="892094"/>
                  </a:lnTo>
                  <a:cubicBezTo>
                    <a:pt x="12115716" y="892094"/>
                    <a:pt x="12115716" y="892094"/>
                    <a:pt x="12114602" y="892094"/>
                  </a:cubicBezTo>
                  <a:lnTo>
                    <a:pt x="12106800" y="892094"/>
                  </a:lnTo>
                  <a:cubicBezTo>
                    <a:pt x="12106800" y="892094"/>
                    <a:pt x="12106800" y="892094"/>
                    <a:pt x="12106800" y="892965"/>
                  </a:cubicBezTo>
                  <a:lnTo>
                    <a:pt x="12106800" y="899068"/>
                  </a:lnTo>
                  <a:cubicBezTo>
                    <a:pt x="12106800" y="899068"/>
                    <a:pt x="12106800" y="899068"/>
                    <a:pt x="12107915" y="899068"/>
                  </a:cubicBezTo>
                  <a:lnTo>
                    <a:pt x="12115716" y="899068"/>
                  </a:lnTo>
                  <a:cubicBezTo>
                    <a:pt x="12115716" y="899068"/>
                    <a:pt x="12115716" y="899068"/>
                    <a:pt x="12115716" y="900230"/>
                  </a:cubicBezTo>
                  <a:lnTo>
                    <a:pt x="12115716" y="908366"/>
                  </a:lnTo>
                  <a:cubicBezTo>
                    <a:pt x="12115716" y="908366"/>
                    <a:pt x="12115716" y="908366"/>
                    <a:pt x="12114602" y="908366"/>
                  </a:cubicBezTo>
                  <a:lnTo>
                    <a:pt x="12106800" y="908366"/>
                  </a:lnTo>
                  <a:cubicBezTo>
                    <a:pt x="12106800" y="908366"/>
                    <a:pt x="12106800" y="908366"/>
                    <a:pt x="12106800" y="909528"/>
                  </a:cubicBezTo>
                  <a:lnTo>
                    <a:pt x="12106800" y="917665"/>
                  </a:lnTo>
                  <a:cubicBezTo>
                    <a:pt x="12106800" y="917665"/>
                    <a:pt x="12106800" y="917665"/>
                    <a:pt x="12107915" y="917665"/>
                  </a:cubicBezTo>
                  <a:lnTo>
                    <a:pt x="12115716" y="917665"/>
                  </a:lnTo>
                  <a:cubicBezTo>
                    <a:pt x="12115716" y="917665"/>
                    <a:pt x="12115716" y="917665"/>
                    <a:pt x="12115716" y="918827"/>
                  </a:cubicBezTo>
                  <a:lnTo>
                    <a:pt x="12115716" y="926963"/>
                  </a:lnTo>
                  <a:cubicBezTo>
                    <a:pt x="12115716" y="926963"/>
                    <a:pt x="12115716" y="926963"/>
                    <a:pt x="12114602" y="926963"/>
                  </a:cubicBezTo>
                  <a:lnTo>
                    <a:pt x="12106800" y="926963"/>
                  </a:lnTo>
                  <a:cubicBezTo>
                    <a:pt x="12106800" y="926963"/>
                    <a:pt x="12106800" y="926963"/>
                    <a:pt x="12106800" y="927835"/>
                  </a:cubicBezTo>
                  <a:lnTo>
                    <a:pt x="12106800" y="933937"/>
                  </a:lnTo>
                  <a:cubicBezTo>
                    <a:pt x="12106800" y="933937"/>
                    <a:pt x="12106800" y="933937"/>
                    <a:pt x="12107915" y="933937"/>
                  </a:cubicBezTo>
                  <a:lnTo>
                    <a:pt x="12115716" y="933937"/>
                  </a:lnTo>
                  <a:cubicBezTo>
                    <a:pt x="12115716" y="933937"/>
                    <a:pt x="12115716" y="933937"/>
                    <a:pt x="12115716" y="935100"/>
                  </a:cubicBezTo>
                  <a:lnTo>
                    <a:pt x="12115716" y="943236"/>
                  </a:lnTo>
                  <a:cubicBezTo>
                    <a:pt x="12115716" y="943236"/>
                    <a:pt x="12115716" y="943236"/>
                    <a:pt x="12114602" y="943236"/>
                  </a:cubicBezTo>
                  <a:lnTo>
                    <a:pt x="12106800" y="943236"/>
                  </a:lnTo>
                  <a:cubicBezTo>
                    <a:pt x="12106800" y="943236"/>
                    <a:pt x="12106800" y="943236"/>
                    <a:pt x="12106800" y="944398"/>
                  </a:cubicBezTo>
                  <a:lnTo>
                    <a:pt x="12106800" y="952535"/>
                  </a:lnTo>
                  <a:cubicBezTo>
                    <a:pt x="12106800" y="952535"/>
                    <a:pt x="12106800" y="952535"/>
                    <a:pt x="12107915" y="952535"/>
                  </a:cubicBezTo>
                  <a:lnTo>
                    <a:pt x="12115716" y="952535"/>
                  </a:lnTo>
                  <a:cubicBezTo>
                    <a:pt x="12115716" y="952535"/>
                    <a:pt x="12115716" y="952535"/>
                    <a:pt x="12115716" y="953406"/>
                  </a:cubicBezTo>
                  <a:lnTo>
                    <a:pt x="12115716" y="959508"/>
                  </a:lnTo>
                  <a:cubicBezTo>
                    <a:pt x="12115716" y="959508"/>
                    <a:pt x="12115716" y="959508"/>
                    <a:pt x="12114602" y="959508"/>
                  </a:cubicBezTo>
                  <a:lnTo>
                    <a:pt x="12106800" y="959508"/>
                  </a:lnTo>
                  <a:cubicBezTo>
                    <a:pt x="12106800" y="959508"/>
                    <a:pt x="12106800" y="959508"/>
                    <a:pt x="12106800" y="960671"/>
                  </a:cubicBezTo>
                  <a:lnTo>
                    <a:pt x="12106800" y="968807"/>
                  </a:lnTo>
                  <a:cubicBezTo>
                    <a:pt x="12106800" y="968807"/>
                    <a:pt x="12106800" y="968807"/>
                    <a:pt x="12107915" y="968807"/>
                  </a:cubicBezTo>
                  <a:lnTo>
                    <a:pt x="12115716" y="968807"/>
                  </a:lnTo>
                  <a:cubicBezTo>
                    <a:pt x="12115716" y="968807"/>
                    <a:pt x="12115716" y="968807"/>
                    <a:pt x="12115716" y="969969"/>
                  </a:cubicBezTo>
                  <a:lnTo>
                    <a:pt x="12115716" y="978106"/>
                  </a:lnTo>
                  <a:cubicBezTo>
                    <a:pt x="12115716" y="978106"/>
                    <a:pt x="12115716" y="978106"/>
                    <a:pt x="12114602" y="978106"/>
                  </a:cubicBezTo>
                  <a:lnTo>
                    <a:pt x="12106800" y="978106"/>
                  </a:lnTo>
                  <a:cubicBezTo>
                    <a:pt x="12106800" y="978106"/>
                    <a:pt x="12106800" y="978106"/>
                    <a:pt x="12106800" y="979268"/>
                  </a:cubicBezTo>
                  <a:lnTo>
                    <a:pt x="12106800" y="987404"/>
                  </a:lnTo>
                  <a:cubicBezTo>
                    <a:pt x="12106800" y="987404"/>
                    <a:pt x="12106800" y="987404"/>
                    <a:pt x="12107915" y="987404"/>
                  </a:cubicBezTo>
                  <a:lnTo>
                    <a:pt x="12115716" y="987404"/>
                  </a:lnTo>
                  <a:cubicBezTo>
                    <a:pt x="12115716" y="987404"/>
                    <a:pt x="12115716" y="987404"/>
                    <a:pt x="12115716" y="988276"/>
                  </a:cubicBezTo>
                  <a:lnTo>
                    <a:pt x="12115716" y="994378"/>
                  </a:lnTo>
                  <a:cubicBezTo>
                    <a:pt x="12115716" y="994378"/>
                    <a:pt x="12115716" y="994378"/>
                    <a:pt x="12114602" y="994378"/>
                  </a:cubicBezTo>
                  <a:lnTo>
                    <a:pt x="12106800" y="994378"/>
                  </a:lnTo>
                  <a:cubicBezTo>
                    <a:pt x="12106800" y="994378"/>
                    <a:pt x="12106800" y="994378"/>
                    <a:pt x="12106800" y="995540"/>
                  </a:cubicBezTo>
                  <a:lnTo>
                    <a:pt x="12106800" y="1003677"/>
                  </a:lnTo>
                  <a:cubicBezTo>
                    <a:pt x="12106800" y="1003677"/>
                    <a:pt x="12106800" y="1003677"/>
                    <a:pt x="12131319" y="1024599"/>
                  </a:cubicBezTo>
                  <a:cubicBezTo>
                    <a:pt x="12131319" y="1029248"/>
                    <a:pt x="12131319" y="1029248"/>
                    <a:pt x="12130206" y="1029248"/>
                  </a:cubicBezTo>
                  <a:lnTo>
                    <a:pt x="12122403" y="1029248"/>
                  </a:lnTo>
                  <a:cubicBezTo>
                    <a:pt x="12122403" y="1029248"/>
                    <a:pt x="12122403" y="1029248"/>
                    <a:pt x="12122403" y="1040036"/>
                  </a:cubicBezTo>
                  <a:lnTo>
                    <a:pt x="12122403" y="1046874"/>
                  </a:lnTo>
                  <a:lnTo>
                    <a:pt x="12131319" y="1046874"/>
                  </a:lnTo>
                  <a:lnTo>
                    <a:pt x="12131319" y="1043196"/>
                  </a:lnTo>
                  <a:cubicBezTo>
                    <a:pt x="12131319" y="1043196"/>
                    <a:pt x="12131319" y="1043196"/>
                    <a:pt x="12132434" y="1042615"/>
                  </a:cubicBezTo>
                  <a:lnTo>
                    <a:pt x="12140235" y="1038547"/>
                  </a:lnTo>
                  <a:cubicBezTo>
                    <a:pt x="12140235" y="1038547"/>
                    <a:pt x="12140235" y="1038547"/>
                    <a:pt x="12142186" y="1038547"/>
                  </a:cubicBezTo>
                  <a:lnTo>
                    <a:pt x="12155839" y="1038547"/>
                  </a:lnTo>
                  <a:cubicBezTo>
                    <a:pt x="12155839" y="1038547"/>
                    <a:pt x="12155839" y="1038547"/>
                    <a:pt x="12155839" y="1039709"/>
                  </a:cubicBezTo>
                  <a:lnTo>
                    <a:pt x="12155839" y="1046874"/>
                  </a:lnTo>
                  <a:lnTo>
                    <a:pt x="12192000" y="1046874"/>
                  </a:lnTo>
                  <a:lnTo>
                    <a:pt x="12192000" y="1070905"/>
                  </a:lnTo>
                  <a:lnTo>
                    <a:pt x="12192000" y="1121663"/>
                  </a:lnTo>
                  <a:lnTo>
                    <a:pt x="12192000" y="1608850"/>
                  </a:lnTo>
                  <a:lnTo>
                    <a:pt x="0" y="1608850"/>
                  </a:lnTo>
                  <a:lnTo>
                    <a:pt x="0" y="1046874"/>
                  </a:lnTo>
                  <a:lnTo>
                    <a:pt x="65773" y="1046874"/>
                  </a:lnTo>
                  <a:lnTo>
                    <a:pt x="82231" y="1045519"/>
                  </a:lnTo>
                  <a:cubicBezTo>
                    <a:pt x="82231" y="1033896"/>
                    <a:pt x="82231" y="1024598"/>
                    <a:pt x="82231" y="1012974"/>
                  </a:cubicBezTo>
                  <a:cubicBezTo>
                    <a:pt x="97834" y="1012974"/>
                    <a:pt x="113436" y="1012974"/>
                    <a:pt x="126811" y="1012974"/>
                  </a:cubicBezTo>
                  <a:cubicBezTo>
                    <a:pt x="126811" y="1006000"/>
                    <a:pt x="126811" y="1001351"/>
                    <a:pt x="126811" y="994377"/>
                  </a:cubicBezTo>
                  <a:cubicBezTo>
                    <a:pt x="158018" y="994377"/>
                    <a:pt x="189224" y="994377"/>
                    <a:pt x="220430" y="994377"/>
                  </a:cubicBezTo>
                  <a:cubicBezTo>
                    <a:pt x="220430" y="999026"/>
                    <a:pt x="220430" y="1001351"/>
                    <a:pt x="220430" y="1006000"/>
                  </a:cubicBezTo>
                  <a:cubicBezTo>
                    <a:pt x="240491" y="1006000"/>
                    <a:pt x="260552" y="1006000"/>
                    <a:pt x="280612" y="1006000"/>
                  </a:cubicBezTo>
                  <a:cubicBezTo>
                    <a:pt x="280612" y="1008325"/>
                    <a:pt x="280612" y="1010650"/>
                    <a:pt x="280612" y="1012974"/>
                  </a:cubicBezTo>
                  <a:cubicBezTo>
                    <a:pt x="285071" y="1012974"/>
                    <a:pt x="291758" y="1012974"/>
                    <a:pt x="298444" y="1012974"/>
                  </a:cubicBezTo>
                  <a:cubicBezTo>
                    <a:pt x="298444" y="1015299"/>
                    <a:pt x="298444" y="1017624"/>
                    <a:pt x="298444" y="1019948"/>
                  </a:cubicBezTo>
                  <a:cubicBezTo>
                    <a:pt x="302903" y="1019948"/>
                    <a:pt x="309590" y="1019948"/>
                    <a:pt x="314048" y="1019948"/>
                  </a:cubicBezTo>
                  <a:cubicBezTo>
                    <a:pt x="314048" y="985079"/>
                    <a:pt x="314048" y="950209"/>
                    <a:pt x="314048" y="915339"/>
                  </a:cubicBezTo>
                  <a:cubicBezTo>
                    <a:pt x="329651" y="910690"/>
                    <a:pt x="345255" y="906041"/>
                    <a:pt x="360858" y="901391"/>
                  </a:cubicBezTo>
                  <a:cubicBezTo>
                    <a:pt x="389835" y="901391"/>
                    <a:pt x="418812" y="901391"/>
                    <a:pt x="447789" y="901391"/>
                  </a:cubicBezTo>
                  <a:cubicBezTo>
                    <a:pt x="447789" y="845600"/>
                    <a:pt x="447789" y="789808"/>
                    <a:pt x="447789" y="734017"/>
                  </a:cubicBezTo>
                  <a:cubicBezTo>
                    <a:pt x="454476" y="729367"/>
                    <a:pt x="463392" y="727043"/>
                    <a:pt x="472308" y="722393"/>
                  </a:cubicBezTo>
                  <a:cubicBezTo>
                    <a:pt x="507972" y="717744"/>
                    <a:pt x="543636" y="710770"/>
                    <a:pt x="579301" y="703796"/>
                  </a:cubicBezTo>
                  <a:cubicBezTo>
                    <a:pt x="592675" y="708445"/>
                    <a:pt x="603820" y="713095"/>
                    <a:pt x="617194" y="715419"/>
                  </a:cubicBezTo>
                  <a:cubicBezTo>
                    <a:pt x="619423" y="717744"/>
                    <a:pt x="621652" y="720069"/>
                    <a:pt x="623881" y="722393"/>
                  </a:cubicBezTo>
                  <a:cubicBezTo>
                    <a:pt x="623881" y="827002"/>
                    <a:pt x="623881" y="931612"/>
                    <a:pt x="623881" y="1033896"/>
                  </a:cubicBezTo>
                  <a:cubicBezTo>
                    <a:pt x="628339" y="1033896"/>
                    <a:pt x="632796" y="1033896"/>
                    <a:pt x="639484" y="1033896"/>
                  </a:cubicBezTo>
                  <a:cubicBezTo>
                    <a:pt x="639484" y="992053"/>
                    <a:pt x="639484" y="950209"/>
                    <a:pt x="639484" y="908365"/>
                  </a:cubicBezTo>
                  <a:cubicBezTo>
                    <a:pt x="643942" y="908365"/>
                    <a:pt x="648400" y="908365"/>
                    <a:pt x="652858" y="908365"/>
                  </a:cubicBezTo>
                  <a:cubicBezTo>
                    <a:pt x="652858" y="903716"/>
                    <a:pt x="652858" y="901391"/>
                    <a:pt x="652858" y="896742"/>
                  </a:cubicBezTo>
                  <a:cubicBezTo>
                    <a:pt x="657316" y="894417"/>
                    <a:pt x="661774" y="892093"/>
                    <a:pt x="666232" y="889768"/>
                  </a:cubicBezTo>
                  <a:lnTo>
                    <a:pt x="677377" y="889768"/>
                  </a:lnTo>
                  <a:cubicBezTo>
                    <a:pt x="677377" y="885119"/>
                    <a:pt x="677377" y="882794"/>
                    <a:pt x="677377" y="878145"/>
                  </a:cubicBezTo>
                  <a:cubicBezTo>
                    <a:pt x="679606" y="875820"/>
                    <a:pt x="684064" y="873495"/>
                    <a:pt x="686293" y="871171"/>
                  </a:cubicBezTo>
                  <a:cubicBezTo>
                    <a:pt x="692981" y="871171"/>
                    <a:pt x="701896" y="871171"/>
                    <a:pt x="708584" y="871171"/>
                  </a:cubicBezTo>
                  <a:cubicBezTo>
                    <a:pt x="708584" y="882794"/>
                    <a:pt x="708584" y="896742"/>
                    <a:pt x="708584" y="908365"/>
                  </a:cubicBezTo>
                  <a:cubicBezTo>
                    <a:pt x="724187" y="908365"/>
                    <a:pt x="739790" y="908365"/>
                    <a:pt x="755393" y="908365"/>
                  </a:cubicBezTo>
                  <a:cubicBezTo>
                    <a:pt x="755393" y="952534"/>
                    <a:pt x="755393" y="994377"/>
                    <a:pt x="755393" y="1038546"/>
                  </a:cubicBezTo>
                  <a:cubicBezTo>
                    <a:pt x="762080" y="1038546"/>
                    <a:pt x="768767" y="1038546"/>
                    <a:pt x="773225" y="1038546"/>
                  </a:cubicBezTo>
                  <a:cubicBezTo>
                    <a:pt x="779912" y="1036221"/>
                    <a:pt x="784370" y="1033896"/>
                    <a:pt x="791057" y="1031572"/>
                  </a:cubicBezTo>
                  <a:cubicBezTo>
                    <a:pt x="791057" y="1026922"/>
                    <a:pt x="791057" y="1024598"/>
                    <a:pt x="791057" y="1022273"/>
                  </a:cubicBezTo>
                  <a:cubicBezTo>
                    <a:pt x="788828" y="1022273"/>
                    <a:pt x="786599" y="1019948"/>
                    <a:pt x="784370" y="1019948"/>
                  </a:cubicBezTo>
                  <a:cubicBezTo>
                    <a:pt x="784370" y="1017624"/>
                    <a:pt x="784370" y="1015299"/>
                    <a:pt x="784370" y="1012974"/>
                  </a:cubicBezTo>
                  <a:cubicBezTo>
                    <a:pt x="786599" y="1010650"/>
                    <a:pt x="788828" y="1010650"/>
                    <a:pt x="791057" y="1008325"/>
                  </a:cubicBezTo>
                  <a:cubicBezTo>
                    <a:pt x="791057" y="992053"/>
                    <a:pt x="791057" y="973455"/>
                    <a:pt x="791057" y="957183"/>
                  </a:cubicBezTo>
                  <a:cubicBezTo>
                    <a:pt x="788828" y="957183"/>
                    <a:pt x="786599" y="954858"/>
                    <a:pt x="784370" y="954858"/>
                  </a:cubicBezTo>
                  <a:cubicBezTo>
                    <a:pt x="784370" y="952534"/>
                    <a:pt x="784370" y="950209"/>
                    <a:pt x="784370" y="947884"/>
                  </a:cubicBezTo>
                  <a:cubicBezTo>
                    <a:pt x="786599" y="945560"/>
                    <a:pt x="788828" y="945560"/>
                    <a:pt x="791057" y="943235"/>
                  </a:cubicBezTo>
                  <a:lnTo>
                    <a:pt x="795515" y="938586"/>
                  </a:lnTo>
                  <a:lnTo>
                    <a:pt x="795515" y="929287"/>
                  </a:lnTo>
                  <a:cubicBezTo>
                    <a:pt x="793286" y="929287"/>
                    <a:pt x="793286" y="929287"/>
                    <a:pt x="791057" y="929287"/>
                  </a:cubicBezTo>
                  <a:cubicBezTo>
                    <a:pt x="791057" y="926962"/>
                    <a:pt x="791057" y="924638"/>
                    <a:pt x="791057" y="922313"/>
                  </a:cubicBezTo>
                  <a:cubicBezTo>
                    <a:pt x="793286" y="922313"/>
                    <a:pt x="795515" y="919988"/>
                    <a:pt x="797744" y="917664"/>
                  </a:cubicBezTo>
                  <a:cubicBezTo>
                    <a:pt x="799972" y="889768"/>
                    <a:pt x="806660" y="866522"/>
                    <a:pt x="833408" y="852574"/>
                  </a:cubicBezTo>
                  <a:cubicBezTo>
                    <a:pt x="831179" y="852574"/>
                    <a:pt x="831179" y="850249"/>
                    <a:pt x="828950" y="850249"/>
                  </a:cubicBezTo>
                  <a:cubicBezTo>
                    <a:pt x="828950" y="847924"/>
                    <a:pt x="828950" y="845600"/>
                    <a:pt x="828950" y="843275"/>
                  </a:cubicBezTo>
                  <a:cubicBezTo>
                    <a:pt x="831179" y="843275"/>
                    <a:pt x="833408" y="840950"/>
                    <a:pt x="835637" y="840950"/>
                  </a:cubicBezTo>
                  <a:cubicBezTo>
                    <a:pt x="835637" y="836301"/>
                    <a:pt x="835637" y="833976"/>
                    <a:pt x="835637" y="831652"/>
                  </a:cubicBezTo>
                  <a:cubicBezTo>
                    <a:pt x="837866" y="831652"/>
                    <a:pt x="837866" y="831652"/>
                    <a:pt x="840095" y="831652"/>
                  </a:cubicBezTo>
                  <a:cubicBezTo>
                    <a:pt x="840095" y="824678"/>
                    <a:pt x="840095" y="817704"/>
                    <a:pt x="840095" y="810730"/>
                  </a:cubicBezTo>
                  <a:cubicBezTo>
                    <a:pt x="837866" y="810730"/>
                    <a:pt x="837866" y="810730"/>
                    <a:pt x="835637" y="810730"/>
                  </a:cubicBezTo>
                  <a:cubicBezTo>
                    <a:pt x="835637" y="808405"/>
                    <a:pt x="835637" y="808405"/>
                    <a:pt x="835637" y="806081"/>
                  </a:cubicBezTo>
                  <a:lnTo>
                    <a:pt x="840095" y="803756"/>
                  </a:lnTo>
                  <a:cubicBezTo>
                    <a:pt x="844552" y="799107"/>
                    <a:pt x="846782" y="794457"/>
                    <a:pt x="851240" y="787483"/>
                  </a:cubicBezTo>
                  <a:cubicBezTo>
                    <a:pt x="853469" y="782834"/>
                    <a:pt x="853469" y="780510"/>
                    <a:pt x="853469" y="778185"/>
                  </a:cubicBezTo>
                  <a:cubicBezTo>
                    <a:pt x="849011" y="771211"/>
                    <a:pt x="849011" y="759588"/>
                    <a:pt x="853469" y="752614"/>
                  </a:cubicBezTo>
                  <a:cubicBezTo>
                    <a:pt x="853470" y="752611"/>
                    <a:pt x="853485" y="752565"/>
                    <a:pt x="853748" y="751742"/>
                  </a:cubicBezTo>
                  <a:lnTo>
                    <a:pt x="855698" y="745640"/>
                  </a:lnTo>
                  <a:cubicBezTo>
                    <a:pt x="855699" y="745643"/>
                    <a:pt x="855714" y="745689"/>
                    <a:pt x="855977" y="746512"/>
                  </a:cubicBezTo>
                  <a:lnTo>
                    <a:pt x="857927" y="752614"/>
                  </a:lnTo>
                  <a:cubicBezTo>
                    <a:pt x="862384" y="759588"/>
                    <a:pt x="864614" y="771211"/>
                    <a:pt x="860156" y="778185"/>
                  </a:cubicBezTo>
                  <a:cubicBezTo>
                    <a:pt x="860156" y="780510"/>
                    <a:pt x="860156" y="782834"/>
                    <a:pt x="860156" y="785159"/>
                  </a:cubicBezTo>
                  <a:cubicBezTo>
                    <a:pt x="864614" y="792133"/>
                    <a:pt x="869072" y="799107"/>
                    <a:pt x="871302" y="803756"/>
                  </a:cubicBezTo>
                  <a:cubicBezTo>
                    <a:pt x="873531" y="803756"/>
                    <a:pt x="873531" y="806081"/>
                    <a:pt x="875760" y="806081"/>
                  </a:cubicBezTo>
                  <a:cubicBezTo>
                    <a:pt x="875760" y="808405"/>
                    <a:pt x="875760" y="808405"/>
                    <a:pt x="875760" y="810730"/>
                  </a:cubicBezTo>
                  <a:cubicBezTo>
                    <a:pt x="873531" y="817704"/>
                    <a:pt x="873531" y="824678"/>
                    <a:pt x="873531" y="831652"/>
                  </a:cubicBezTo>
                  <a:cubicBezTo>
                    <a:pt x="877989" y="833976"/>
                    <a:pt x="877989" y="836301"/>
                    <a:pt x="877989" y="840950"/>
                  </a:cubicBezTo>
                  <a:lnTo>
                    <a:pt x="882447" y="843275"/>
                  </a:lnTo>
                  <a:cubicBezTo>
                    <a:pt x="882447" y="845600"/>
                    <a:pt x="882447" y="847924"/>
                    <a:pt x="882447" y="850249"/>
                  </a:cubicBezTo>
                  <a:cubicBezTo>
                    <a:pt x="880218" y="852574"/>
                    <a:pt x="880218" y="852574"/>
                    <a:pt x="877989" y="852574"/>
                  </a:cubicBezTo>
                  <a:cubicBezTo>
                    <a:pt x="891362" y="859548"/>
                    <a:pt x="899165" y="868846"/>
                    <a:pt x="904180" y="879888"/>
                  </a:cubicBezTo>
                  <a:lnTo>
                    <a:pt x="913070" y="915339"/>
                  </a:lnTo>
                  <a:lnTo>
                    <a:pt x="944859" y="915339"/>
                  </a:lnTo>
                  <a:lnTo>
                    <a:pt x="944859" y="886329"/>
                  </a:lnTo>
                  <a:lnTo>
                    <a:pt x="939475" y="886329"/>
                  </a:lnTo>
                  <a:cubicBezTo>
                    <a:pt x="939475" y="886306"/>
                    <a:pt x="939475" y="884414"/>
                    <a:pt x="939475" y="724196"/>
                  </a:cubicBezTo>
                  <a:cubicBezTo>
                    <a:pt x="939487" y="724196"/>
                    <a:pt x="939957" y="724196"/>
                    <a:pt x="959742" y="724196"/>
                  </a:cubicBezTo>
                  <a:cubicBezTo>
                    <a:pt x="959747" y="724190"/>
                    <a:pt x="959783" y="724108"/>
                    <a:pt x="960249" y="723115"/>
                  </a:cubicBezTo>
                  <a:lnTo>
                    <a:pt x="963795" y="715549"/>
                  </a:lnTo>
                  <a:cubicBezTo>
                    <a:pt x="963804" y="715550"/>
                    <a:pt x="963917" y="715568"/>
                    <a:pt x="965569" y="715819"/>
                  </a:cubicBezTo>
                  <a:lnTo>
                    <a:pt x="977982" y="717710"/>
                  </a:lnTo>
                  <a:cubicBezTo>
                    <a:pt x="977985" y="717720"/>
                    <a:pt x="978023" y="717821"/>
                    <a:pt x="978489" y="719062"/>
                  </a:cubicBezTo>
                  <a:lnTo>
                    <a:pt x="982035" y="728519"/>
                  </a:lnTo>
                  <a:cubicBezTo>
                    <a:pt x="982049" y="728520"/>
                    <a:pt x="982645" y="728570"/>
                    <a:pt x="1008382" y="730681"/>
                  </a:cubicBezTo>
                  <a:cubicBezTo>
                    <a:pt x="1008382" y="730661"/>
                    <a:pt x="1008382" y="729131"/>
                    <a:pt x="1008382" y="607460"/>
                  </a:cubicBezTo>
                  <a:cubicBezTo>
                    <a:pt x="1008391" y="607460"/>
                    <a:pt x="1008510" y="607460"/>
                    <a:pt x="1010409" y="607460"/>
                  </a:cubicBezTo>
                  <a:lnTo>
                    <a:pt x="1024597" y="607460"/>
                  </a:lnTo>
                  <a:cubicBezTo>
                    <a:pt x="1024597" y="607438"/>
                    <a:pt x="1024597" y="605724"/>
                    <a:pt x="1024597" y="471268"/>
                  </a:cubicBezTo>
                  <a:cubicBezTo>
                    <a:pt x="1024605" y="471268"/>
                    <a:pt x="1024712" y="471268"/>
                    <a:pt x="1026369" y="471268"/>
                  </a:cubicBezTo>
                  <a:lnTo>
                    <a:pt x="1038783" y="471268"/>
                  </a:lnTo>
                  <a:cubicBezTo>
                    <a:pt x="1038783" y="471251"/>
                    <a:pt x="1038783" y="469845"/>
                    <a:pt x="1038783" y="356694"/>
                  </a:cubicBezTo>
                  <a:cubicBezTo>
                    <a:pt x="1042837" y="354532"/>
                    <a:pt x="1042837" y="354532"/>
                    <a:pt x="1042837" y="328590"/>
                  </a:cubicBezTo>
                  <a:cubicBezTo>
                    <a:pt x="1042843" y="328590"/>
                    <a:pt x="1042963" y="328590"/>
                    <a:pt x="1044863" y="328590"/>
                  </a:cubicBezTo>
                  <a:lnTo>
                    <a:pt x="1059050" y="328590"/>
                  </a:lnTo>
                  <a:cubicBezTo>
                    <a:pt x="1059061" y="328567"/>
                    <a:pt x="1059667" y="327200"/>
                    <a:pt x="1095531" y="246443"/>
                  </a:cubicBezTo>
                  <a:cubicBezTo>
                    <a:pt x="1095531" y="246429"/>
                    <a:pt x="1095565" y="244478"/>
                    <a:pt x="10995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6" name="Text Placeholder 9">
            <a:extLst>
              <a:ext uri="{FF2B5EF4-FFF2-40B4-BE49-F238E27FC236}">
                <a16:creationId xmlns:a16="http://schemas.microsoft.com/office/drawing/2014/main" xmlns="" id="{E3FBE6D7-EF7F-47A8-89CB-23A37D837D8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70467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27" name="그림 개체 틀 2">
            <a:extLst>
              <a:ext uri="{FF2B5EF4-FFF2-40B4-BE49-F238E27FC236}">
                <a16:creationId xmlns:a16="http://schemas.microsoft.com/office/drawing/2014/main" xmlns="" id="{F114C1C8-D2A1-4716-AE48-7A7DD9221654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8077201" y="1811568"/>
            <a:ext cx="3192955" cy="440843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79165197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5">
            <a:extLst>
              <a:ext uri="{FF2B5EF4-FFF2-40B4-BE49-F238E27FC236}">
                <a16:creationId xmlns:a16="http://schemas.microsoft.com/office/drawing/2014/main" xmlns="" id="{6F64E99E-F198-4C78-B779-6E8D9BDC6EE5}"/>
              </a:ext>
            </a:extLst>
          </p:cNvPr>
          <p:cNvSpPr/>
          <p:nvPr userDrawn="1"/>
        </p:nvSpPr>
        <p:spPr>
          <a:xfrm>
            <a:off x="0" y="635635"/>
            <a:ext cx="4277360" cy="558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xmlns="" id="{64227BB5-E33A-492C-BC7C-D7D79AA186A2}"/>
              </a:ext>
            </a:extLst>
          </p:cNvPr>
          <p:cNvSpPr>
            <a:spLocks noGrp="1"/>
          </p:cNvSpPr>
          <p:nvPr>
            <p:ph type="pic" sz="quarter" idx="65" hasCustomPrompt="1"/>
          </p:nvPr>
        </p:nvSpPr>
        <p:spPr>
          <a:xfrm>
            <a:off x="4418680" y="635635"/>
            <a:ext cx="6984000" cy="27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Rectangle 26">
            <a:extLst>
              <a:ext uri="{FF2B5EF4-FFF2-40B4-BE49-F238E27FC236}">
                <a16:creationId xmlns:a16="http://schemas.microsoft.com/office/drawing/2014/main" xmlns="" id="{6EE6FE4D-0A35-4FB2-A327-71BFEAF09171}"/>
              </a:ext>
            </a:extLst>
          </p:cNvPr>
          <p:cNvSpPr/>
          <p:nvPr userDrawn="1"/>
        </p:nvSpPr>
        <p:spPr>
          <a:xfrm>
            <a:off x="11544000" y="635635"/>
            <a:ext cx="648000" cy="558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xmlns="" id="{12ABD49D-EC42-4F59-A393-0BE94DA7553E}"/>
              </a:ext>
            </a:extLst>
          </p:cNvPr>
          <p:cNvSpPr>
            <a:spLocks noGrp="1"/>
          </p:cNvSpPr>
          <p:nvPr>
            <p:ph type="pic" sz="quarter" idx="66" hasCustomPrompt="1"/>
          </p:nvPr>
        </p:nvSpPr>
        <p:spPr>
          <a:xfrm>
            <a:off x="4418680" y="3515635"/>
            <a:ext cx="6984000" cy="27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7517824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>
            <a:extLst>
              <a:ext uri="{FF2B5EF4-FFF2-40B4-BE49-F238E27FC236}">
                <a16:creationId xmlns:a16="http://schemas.microsoft.com/office/drawing/2014/main" xmlns="" id="{2E541B56-E562-45F7-AF65-DC212716E3B3}"/>
              </a:ext>
            </a:extLst>
          </p:cNvPr>
          <p:cNvSpPr/>
          <p:nvPr userDrawn="1"/>
        </p:nvSpPr>
        <p:spPr>
          <a:xfrm>
            <a:off x="0" y="863125"/>
            <a:ext cx="6546079" cy="513175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xmlns="" id="{1D487A8B-D75C-45FC-8BC1-0D4AF5ACE0C7}"/>
              </a:ext>
            </a:extLst>
          </p:cNvPr>
          <p:cNvSpPr>
            <a:spLocks noGrp="1"/>
          </p:cNvSpPr>
          <p:nvPr>
            <p:ph type="pic" sz="quarter" idx="65" hasCustomPrompt="1"/>
          </p:nvPr>
        </p:nvSpPr>
        <p:spPr>
          <a:xfrm>
            <a:off x="6096000" y="2959216"/>
            <a:ext cx="6096000" cy="27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8" name="그림 개체 틀 2">
            <a:extLst>
              <a:ext uri="{FF2B5EF4-FFF2-40B4-BE49-F238E27FC236}">
                <a16:creationId xmlns:a16="http://schemas.microsoft.com/office/drawing/2014/main" xmlns="" id="{79C5F99C-EA45-41DC-966E-F17A247EA3C2}"/>
              </a:ext>
            </a:extLst>
          </p:cNvPr>
          <p:cNvSpPr>
            <a:spLocks noGrp="1"/>
          </p:cNvSpPr>
          <p:nvPr>
            <p:ph type="pic" sz="quarter" idx="66" hasCustomPrompt="1"/>
          </p:nvPr>
        </p:nvSpPr>
        <p:spPr>
          <a:xfrm>
            <a:off x="842387" y="478948"/>
            <a:ext cx="2232409" cy="5740982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4173984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20181070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=""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Rectangle: Top Corners Rounded 2">
            <a:extLst>
              <a:ext uri="{FF2B5EF4-FFF2-40B4-BE49-F238E27FC236}">
                <a16:creationId xmlns="" xmlns:a16="http://schemas.microsoft.com/office/drawing/2014/main" id="{EFC97D53-FA99-4CBD-AB1D-83FFB3BD488F}"/>
              </a:ext>
            </a:extLst>
          </p:cNvPr>
          <p:cNvSpPr/>
          <p:nvPr userDrawn="1"/>
        </p:nvSpPr>
        <p:spPr>
          <a:xfrm rot="5400000">
            <a:off x="4877311" y="1608819"/>
            <a:ext cx="138403" cy="9893029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6" name="Rectangle: Top Corners Rounded 5">
            <a:extLst>
              <a:ext uri="{FF2B5EF4-FFF2-40B4-BE49-F238E27FC236}">
                <a16:creationId xmlns="" xmlns:a16="http://schemas.microsoft.com/office/drawing/2014/main" id="{B8A79FB9-F5E9-41A6-86D2-806115F5E6D1}"/>
              </a:ext>
            </a:extLst>
          </p:cNvPr>
          <p:cNvSpPr/>
          <p:nvPr userDrawn="1"/>
        </p:nvSpPr>
        <p:spPr>
          <a:xfrm rot="16200000" flipH="1">
            <a:off x="11665598" y="6098134"/>
            <a:ext cx="138403" cy="914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="" xmlns:a16="http://schemas.microsoft.com/office/drawing/2014/main" id="{C603D248-C1F6-4A2E-BEBE-761B2FBA9433}"/>
              </a:ext>
            </a:extLst>
          </p:cNvPr>
          <p:cNvSpPr txBox="1"/>
          <p:nvPr userDrawn="1"/>
        </p:nvSpPr>
        <p:spPr>
          <a:xfrm>
            <a:off x="9893028" y="6386058"/>
            <a:ext cx="1384572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1600" b="1" dirty="0">
                <a:solidFill>
                  <a:srgbClr val="1CBBB4"/>
                </a:solidFill>
                <a:cs typeface="Arial" pitchFamily="34" charset="0"/>
              </a:rPr>
              <a:t>Real Estate</a:t>
            </a:r>
            <a:endParaRPr lang="ko-KR" altLang="en-US" sz="1600" b="1" dirty="0">
              <a:solidFill>
                <a:srgbClr val="1CBBB4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31568841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=""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="" xmlns:a16="http://schemas.microsoft.com/office/drawing/2014/main" id="{AB5EAB53-0AB0-49A7-8A0C-0A9D85479EC0}"/>
              </a:ext>
            </a:extLst>
          </p:cNvPr>
          <p:cNvGrpSpPr/>
          <p:nvPr userDrawn="1"/>
        </p:nvGrpSpPr>
        <p:grpSpPr>
          <a:xfrm>
            <a:off x="10508830" y="5751672"/>
            <a:ext cx="1616495" cy="860583"/>
            <a:chOff x="3631780" y="1691976"/>
            <a:chExt cx="4859204" cy="2586924"/>
          </a:xfrm>
        </p:grpSpPr>
        <p:sp>
          <p:nvSpPr>
            <p:cNvPr id="9" name="Oval 8">
              <a:extLst>
                <a:ext uri="{FF2B5EF4-FFF2-40B4-BE49-F238E27FC236}">
                  <a16:creationId xmlns="" xmlns:a16="http://schemas.microsoft.com/office/drawing/2014/main" id="{67EC8A9F-0142-4609-95F7-1A271547C803}"/>
                </a:ext>
              </a:extLst>
            </p:cNvPr>
            <p:cNvSpPr/>
            <p:nvPr/>
          </p:nvSpPr>
          <p:spPr>
            <a:xfrm>
              <a:off x="4356826" y="3580626"/>
              <a:ext cx="692338" cy="692338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prstClr val="white"/>
                </a:solidFill>
              </a:endParaRPr>
            </a:p>
          </p:txBody>
        </p:sp>
        <p:grpSp>
          <p:nvGrpSpPr>
            <p:cNvPr id="10" name="Group 9">
              <a:extLst>
                <a:ext uri="{FF2B5EF4-FFF2-40B4-BE49-F238E27FC236}">
                  <a16:creationId xmlns="" xmlns:a16="http://schemas.microsoft.com/office/drawing/2014/main" id="{CDCF3F67-0811-4C24-B10F-0D140D2AA63A}"/>
                </a:ext>
              </a:extLst>
            </p:cNvPr>
            <p:cNvGrpSpPr/>
            <p:nvPr/>
          </p:nvGrpSpPr>
          <p:grpSpPr>
            <a:xfrm>
              <a:off x="5715672" y="1691976"/>
              <a:ext cx="2775312" cy="2580988"/>
              <a:chOff x="5715672" y="1691976"/>
              <a:chExt cx="2775312" cy="2580988"/>
            </a:xfrm>
            <a:solidFill>
              <a:schemeClr val="accent4"/>
            </a:solidFill>
          </p:grpSpPr>
          <p:sp>
            <p:nvSpPr>
              <p:cNvPr id="43" name="Oval 42">
                <a:extLst>
                  <a:ext uri="{FF2B5EF4-FFF2-40B4-BE49-F238E27FC236}">
                    <a16:creationId xmlns="" xmlns:a16="http://schemas.microsoft.com/office/drawing/2014/main" id="{BA3F13EE-C67A-4A94-8E09-F65FFC6AFA4A}"/>
                  </a:ext>
                </a:extLst>
              </p:cNvPr>
              <p:cNvSpPr/>
              <p:nvPr/>
            </p:nvSpPr>
            <p:spPr>
              <a:xfrm>
                <a:off x="7644977" y="3580626"/>
                <a:ext cx="692338" cy="69233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Oval 43">
                <a:extLst>
                  <a:ext uri="{FF2B5EF4-FFF2-40B4-BE49-F238E27FC236}">
                    <a16:creationId xmlns="" xmlns:a16="http://schemas.microsoft.com/office/drawing/2014/main" id="{99456DDD-1149-4AA4-8114-105A36EE6101}"/>
                  </a:ext>
                </a:extLst>
              </p:cNvPr>
              <p:cNvSpPr/>
              <p:nvPr/>
            </p:nvSpPr>
            <p:spPr>
              <a:xfrm>
                <a:off x="7042069" y="2524772"/>
                <a:ext cx="1448915" cy="144891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>
                <a:extLst>
                  <a:ext uri="{FF2B5EF4-FFF2-40B4-BE49-F238E27FC236}">
                    <a16:creationId xmlns="" xmlns:a16="http://schemas.microsoft.com/office/drawing/2014/main" id="{B154FA3E-24E1-42E4-9A35-425F737CA35F}"/>
                  </a:ext>
                </a:extLst>
              </p:cNvPr>
              <p:cNvSpPr/>
              <p:nvPr/>
            </p:nvSpPr>
            <p:spPr>
              <a:xfrm>
                <a:off x="6494078" y="2004217"/>
                <a:ext cx="1150899" cy="11509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Oval 45">
                <a:extLst>
                  <a:ext uri="{FF2B5EF4-FFF2-40B4-BE49-F238E27FC236}">
                    <a16:creationId xmlns="" xmlns:a16="http://schemas.microsoft.com/office/drawing/2014/main" id="{C6C7D145-134C-4FE3-8FF9-BCEC4B6CA6BA}"/>
                  </a:ext>
                </a:extLst>
              </p:cNvPr>
              <p:cNvSpPr/>
              <p:nvPr/>
            </p:nvSpPr>
            <p:spPr>
              <a:xfrm>
                <a:off x="5715672" y="1691976"/>
                <a:ext cx="969145" cy="96914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Rectangle 46">
                <a:extLst>
                  <a:ext uri="{FF2B5EF4-FFF2-40B4-BE49-F238E27FC236}">
                    <a16:creationId xmlns="" xmlns:a16="http://schemas.microsoft.com/office/drawing/2014/main" id="{717A5171-079A-4D92-B321-8987F6E34CC2}"/>
                  </a:ext>
                </a:extLst>
              </p:cNvPr>
              <p:cNvSpPr/>
              <p:nvPr/>
            </p:nvSpPr>
            <p:spPr>
              <a:xfrm>
                <a:off x="7084624" y="3972002"/>
                <a:ext cx="952666" cy="29313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="" xmlns:a16="http://schemas.microsoft.com/office/drawing/2014/main" id="{FBBDD4EF-B3CB-4E3E-B303-0CD5F31B137E}"/>
                </a:ext>
              </a:extLst>
            </p:cNvPr>
            <p:cNvGrpSpPr/>
            <p:nvPr/>
          </p:nvGrpSpPr>
          <p:grpSpPr>
            <a:xfrm>
              <a:off x="4298370" y="1809306"/>
              <a:ext cx="3786551" cy="2465573"/>
              <a:chOff x="4298370" y="1809306"/>
              <a:chExt cx="3786551" cy="2465573"/>
            </a:xfrm>
          </p:grpSpPr>
          <p:sp>
            <p:nvSpPr>
              <p:cNvPr id="32" name="Oval 31">
                <a:extLst>
                  <a:ext uri="{FF2B5EF4-FFF2-40B4-BE49-F238E27FC236}">
                    <a16:creationId xmlns="" xmlns:a16="http://schemas.microsoft.com/office/drawing/2014/main" id="{04D636DE-3F26-4E27-AD6D-B784D857AC99}"/>
                  </a:ext>
                </a:extLst>
              </p:cNvPr>
              <p:cNvSpPr/>
              <p:nvPr/>
            </p:nvSpPr>
            <p:spPr>
              <a:xfrm>
                <a:off x="5322069" y="2156859"/>
                <a:ext cx="1043914" cy="1043915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>
                <a:extLst>
                  <a:ext uri="{FF2B5EF4-FFF2-40B4-BE49-F238E27FC236}">
                    <a16:creationId xmlns="" xmlns:a16="http://schemas.microsoft.com/office/drawing/2014/main" id="{D36D5D76-54F7-4983-873A-E9249D9B27AA}"/>
                  </a:ext>
                </a:extLst>
              </p:cNvPr>
              <p:cNvSpPr/>
              <p:nvPr/>
            </p:nvSpPr>
            <p:spPr>
              <a:xfrm>
                <a:off x="4298370" y="2176549"/>
                <a:ext cx="692338" cy="69233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>
                <a:extLst>
                  <a:ext uri="{FF2B5EF4-FFF2-40B4-BE49-F238E27FC236}">
                    <a16:creationId xmlns="" xmlns:a16="http://schemas.microsoft.com/office/drawing/2014/main" id="{0632AEFC-348B-439E-A407-D68AA774B02B}"/>
                  </a:ext>
                </a:extLst>
              </p:cNvPr>
              <p:cNvSpPr/>
              <p:nvPr/>
            </p:nvSpPr>
            <p:spPr>
              <a:xfrm>
                <a:off x="4809919" y="1809306"/>
                <a:ext cx="1081542" cy="1081542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Oval 34">
                <a:extLst>
                  <a:ext uri="{FF2B5EF4-FFF2-40B4-BE49-F238E27FC236}">
                    <a16:creationId xmlns="" xmlns:a16="http://schemas.microsoft.com/office/drawing/2014/main" id="{8EADCE84-13E0-496D-8C9D-04C0B9B6FB73}"/>
                  </a:ext>
                </a:extLst>
              </p:cNvPr>
              <p:cNvSpPr/>
              <p:nvPr/>
            </p:nvSpPr>
            <p:spPr>
              <a:xfrm>
                <a:off x="6180316" y="2502943"/>
                <a:ext cx="753706" cy="75370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Oval 35">
                <a:extLst>
                  <a:ext uri="{FF2B5EF4-FFF2-40B4-BE49-F238E27FC236}">
                    <a16:creationId xmlns="" xmlns:a16="http://schemas.microsoft.com/office/drawing/2014/main" id="{BA412BF7-6E8B-46D7-91C0-20C9A7951A5A}"/>
                  </a:ext>
                </a:extLst>
              </p:cNvPr>
              <p:cNvSpPr/>
              <p:nvPr/>
            </p:nvSpPr>
            <p:spPr>
              <a:xfrm>
                <a:off x="6934022" y="2588625"/>
                <a:ext cx="1150899" cy="11509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="" xmlns:a16="http://schemas.microsoft.com/office/drawing/2014/main" id="{643FFB8D-4436-4398-8669-1B7030A860AD}"/>
                  </a:ext>
                </a:extLst>
              </p:cNvPr>
              <p:cNvSpPr/>
              <p:nvPr/>
            </p:nvSpPr>
            <p:spPr>
              <a:xfrm>
                <a:off x="7325201" y="3425414"/>
                <a:ext cx="655148" cy="65514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>
                <a:extLst>
                  <a:ext uri="{FF2B5EF4-FFF2-40B4-BE49-F238E27FC236}">
                    <a16:creationId xmlns="" xmlns:a16="http://schemas.microsoft.com/office/drawing/2014/main" id="{8A1C9E68-FE5B-4D06-BFD6-B836A0EE0D8A}"/>
                  </a:ext>
                </a:extLst>
              </p:cNvPr>
              <p:cNvSpPr/>
              <p:nvPr/>
            </p:nvSpPr>
            <p:spPr>
              <a:xfrm>
                <a:off x="7095848" y="3619731"/>
                <a:ext cx="655148" cy="65514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9" name="Oval 38">
                <a:extLst>
                  <a:ext uri="{FF2B5EF4-FFF2-40B4-BE49-F238E27FC236}">
                    <a16:creationId xmlns="" xmlns:a16="http://schemas.microsoft.com/office/drawing/2014/main" id="{411F6427-B46A-476C-A1FE-438921C33141}"/>
                  </a:ext>
                </a:extLst>
              </p:cNvPr>
              <p:cNvSpPr/>
              <p:nvPr/>
            </p:nvSpPr>
            <p:spPr>
              <a:xfrm>
                <a:off x="6575764" y="2862232"/>
                <a:ext cx="655148" cy="65514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="" xmlns:a16="http://schemas.microsoft.com/office/drawing/2014/main" id="{0871897A-671A-4DF2-8FE8-89C3E46C5C41}"/>
                  </a:ext>
                </a:extLst>
              </p:cNvPr>
              <p:cNvSpPr/>
              <p:nvPr/>
            </p:nvSpPr>
            <p:spPr>
              <a:xfrm>
                <a:off x="6473567" y="3370881"/>
                <a:ext cx="841098" cy="84109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Rectangle 40">
                <a:extLst>
                  <a:ext uri="{FF2B5EF4-FFF2-40B4-BE49-F238E27FC236}">
                    <a16:creationId xmlns="" xmlns:a16="http://schemas.microsoft.com/office/drawing/2014/main" id="{273E5CC0-00B6-418D-B32A-99090DFF4E42}"/>
                  </a:ext>
                </a:extLst>
              </p:cNvPr>
              <p:cNvSpPr/>
              <p:nvPr/>
            </p:nvSpPr>
            <p:spPr>
              <a:xfrm>
                <a:off x="6226213" y="4147024"/>
                <a:ext cx="1256511" cy="10344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="" xmlns:a16="http://schemas.microsoft.com/office/drawing/2014/main" id="{BEF72336-3F79-4A97-8B24-887979BA1BC4}"/>
                  </a:ext>
                </a:extLst>
              </p:cNvPr>
              <p:cNvSpPr/>
              <p:nvPr/>
            </p:nvSpPr>
            <p:spPr>
              <a:xfrm>
                <a:off x="5260062" y="2611101"/>
                <a:ext cx="692338" cy="69233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="" xmlns:a16="http://schemas.microsoft.com/office/drawing/2014/main" id="{504D2FE2-9428-49AD-8275-8646559047EA}"/>
                </a:ext>
              </a:extLst>
            </p:cNvPr>
            <p:cNvGrpSpPr/>
            <p:nvPr/>
          </p:nvGrpSpPr>
          <p:grpSpPr>
            <a:xfrm>
              <a:off x="3631780" y="2451097"/>
              <a:ext cx="3196921" cy="1827803"/>
              <a:chOff x="3631780" y="2451097"/>
              <a:chExt cx="3196921" cy="1827803"/>
            </a:xfrm>
          </p:grpSpPr>
          <p:sp>
            <p:nvSpPr>
              <p:cNvPr id="24" name="Oval 23">
                <a:extLst>
                  <a:ext uri="{FF2B5EF4-FFF2-40B4-BE49-F238E27FC236}">
                    <a16:creationId xmlns="" xmlns:a16="http://schemas.microsoft.com/office/drawing/2014/main" id="{7C0BEA64-4E59-42CE-A307-A9B2FC69002A}"/>
                  </a:ext>
                </a:extLst>
              </p:cNvPr>
              <p:cNvSpPr/>
              <p:nvPr/>
            </p:nvSpPr>
            <p:spPr>
              <a:xfrm>
                <a:off x="3631780" y="2451097"/>
                <a:ext cx="969145" cy="969145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Oval 24">
                <a:extLst>
                  <a:ext uri="{FF2B5EF4-FFF2-40B4-BE49-F238E27FC236}">
                    <a16:creationId xmlns="" xmlns:a16="http://schemas.microsoft.com/office/drawing/2014/main" id="{6EE78404-9AA0-4852-882C-49A3C9A44FC8}"/>
                  </a:ext>
                </a:extLst>
              </p:cNvPr>
              <p:cNvSpPr/>
              <p:nvPr/>
            </p:nvSpPr>
            <p:spPr>
              <a:xfrm>
                <a:off x="3681373" y="3214859"/>
                <a:ext cx="692338" cy="692338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Oval 25">
                <a:extLst>
                  <a:ext uri="{FF2B5EF4-FFF2-40B4-BE49-F238E27FC236}">
                    <a16:creationId xmlns="" xmlns:a16="http://schemas.microsoft.com/office/drawing/2014/main" id="{9BABA818-FD93-46E2-B427-CAD3408031F7}"/>
                  </a:ext>
                </a:extLst>
              </p:cNvPr>
              <p:cNvSpPr/>
              <p:nvPr/>
            </p:nvSpPr>
            <p:spPr>
              <a:xfrm>
                <a:off x="4232071" y="2602088"/>
                <a:ext cx="1150899" cy="11509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Oval 26">
                <a:extLst>
                  <a:ext uri="{FF2B5EF4-FFF2-40B4-BE49-F238E27FC236}">
                    <a16:creationId xmlns="" xmlns:a16="http://schemas.microsoft.com/office/drawing/2014/main" id="{5F5C9629-B030-43F5-99A7-C079CDBFC02E}"/>
                  </a:ext>
                </a:extLst>
              </p:cNvPr>
              <p:cNvSpPr/>
              <p:nvPr/>
            </p:nvSpPr>
            <p:spPr>
              <a:xfrm>
                <a:off x="3857615" y="3486535"/>
                <a:ext cx="792365" cy="792365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Oval 27">
                <a:extLst>
                  <a:ext uri="{FF2B5EF4-FFF2-40B4-BE49-F238E27FC236}">
                    <a16:creationId xmlns="" xmlns:a16="http://schemas.microsoft.com/office/drawing/2014/main" id="{D1B24AA7-6811-4B16-8042-685AC7A7252C}"/>
                  </a:ext>
                </a:extLst>
              </p:cNvPr>
              <p:cNvSpPr/>
              <p:nvPr/>
            </p:nvSpPr>
            <p:spPr>
              <a:xfrm>
                <a:off x="4643275" y="2959747"/>
                <a:ext cx="1312378" cy="1312379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9" name="Oval 28">
                <a:extLst>
                  <a:ext uri="{FF2B5EF4-FFF2-40B4-BE49-F238E27FC236}">
                    <a16:creationId xmlns="" xmlns:a16="http://schemas.microsoft.com/office/drawing/2014/main" id="{F1C50555-CD46-4DBA-A103-C149350D058C}"/>
                  </a:ext>
                </a:extLst>
              </p:cNvPr>
              <p:cNvSpPr/>
              <p:nvPr/>
            </p:nvSpPr>
            <p:spPr>
              <a:xfrm>
                <a:off x="5510955" y="3011196"/>
                <a:ext cx="1262266" cy="1262267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0" name="Rectangle 29">
                <a:extLst>
                  <a:ext uri="{FF2B5EF4-FFF2-40B4-BE49-F238E27FC236}">
                    <a16:creationId xmlns="" xmlns:a16="http://schemas.microsoft.com/office/drawing/2014/main" id="{11A46BE6-73B1-4DA6-91F3-F4D01E3522F8}"/>
                  </a:ext>
                </a:extLst>
              </p:cNvPr>
              <p:cNvSpPr/>
              <p:nvPr/>
            </p:nvSpPr>
            <p:spPr>
              <a:xfrm>
                <a:off x="4247109" y="4098443"/>
                <a:ext cx="1967954" cy="172529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Oval 30">
                <a:extLst>
                  <a:ext uri="{FF2B5EF4-FFF2-40B4-BE49-F238E27FC236}">
                    <a16:creationId xmlns="" xmlns:a16="http://schemas.microsoft.com/office/drawing/2014/main" id="{D574A065-0D8C-45A4-B697-1EAEE7EAEF03}"/>
                  </a:ext>
                </a:extLst>
              </p:cNvPr>
              <p:cNvSpPr/>
              <p:nvPr/>
            </p:nvSpPr>
            <p:spPr>
              <a:xfrm>
                <a:off x="6296024" y="3742075"/>
                <a:ext cx="532677" cy="532677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="" xmlns:a16="http://schemas.microsoft.com/office/drawing/2014/main" id="{DF3D2ADC-CE7F-4D56-BFEF-9BEA82F4E688}"/>
                </a:ext>
              </a:extLst>
            </p:cNvPr>
            <p:cNvGrpSpPr/>
            <p:nvPr/>
          </p:nvGrpSpPr>
          <p:grpSpPr>
            <a:xfrm>
              <a:off x="4055658" y="1945053"/>
              <a:ext cx="4220275" cy="2333847"/>
              <a:chOff x="4055658" y="1925597"/>
              <a:chExt cx="4220275" cy="2333847"/>
            </a:xfrm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grpSpPr>
          <p:sp>
            <p:nvSpPr>
              <p:cNvPr id="14" name="Freeform: Shape 13">
                <a:extLst>
                  <a:ext uri="{FF2B5EF4-FFF2-40B4-BE49-F238E27FC236}">
                    <a16:creationId xmlns="" xmlns:a16="http://schemas.microsoft.com/office/drawing/2014/main" id="{4D5FE209-5876-4F41-AAB8-A3922AB0EAC6}"/>
                  </a:ext>
                </a:extLst>
              </p:cNvPr>
              <p:cNvSpPr/>
              <p:nvPr/>
            </p:nvSpPr>
            <p:spPr>
              <a:xfrm>
                <a:off x="5674127" y="2137226"/>
                <a:ext cx="428693" cy="2119360"/>
              </a:xfrm>
              <a:custGeom>
                <a:avLst/>
                <a:gdLst>
                  <a:gd name="connsiteX0" fmla="*/ 477202 w 476250"/>
                  <a:gd name="connsiteY0" fmla="*/ 2308860 h 2305050"/>
                  <a:gd name="connsiteX1" fmla="*/ 0 w 476250"/>
                  <a:gd name="connsiteY1" fmla="*/ 2308860 h 2305050"/>
                  <a:gd name="connsiteX2" fmla="*/ 0 w 476250"/>
                  <a:gd name="connsiteY2" fmla="*/ 0 h 2305050"/>
                  <a:gd name="connsiteX3" fmla="*/ 477202 w 476250"/>
                  <a:gd name="connsiteY3" fmla="*/ 0 h 2305050"/>
                  <a:gd name="connsiteX4" fmla="*/ 477202 w 476250"/>
                  <a:gd name="connsiteY4" fmla="*/ 2308860 h 2305050"/>
                  <a:gd name="connsiteX5" fmla="*/ 452438 w 476250"/>
                  <a:gd name="connsiteY5" fmla="*/ 1071563 h 2305050"/>
                  <a:gd name="connsiteX6" fmla="*/ 332422 w 476250"/>
                  <a:gd name="connsiteY6" fmla="*/ 1071563 h 2305050"/>
                  <a:gd name="connsiteX7" fmla="*/ 332422 w 476250"/>
                  <a:gd name="connsiteY7" fmla="*/ 1188720 h 2305050"/>
                  <a:gd name="connsiteX8" fmla="*/ 452438 w 476250"/>
                  <a:gd name="connsiteY8" fmla="*/ 1188720 h 2305050"/>
                  <a:gd name="connsiteX9" fmla="*/ 452438 w 476250"/>
                  <a:gd name="connsiteY9" fmla="*/ 1071563 h 2305050"/>
                  <a:gd name="connsiteX10" fmla="*/ 298132 w 476250"/>
                  <a:gd name="connsiteY10" fmla="*/ 1190625 h 2305050"/>
                  <a:gd name="connsiteX11" fmla="*/ 298132 w 476250"/>
                  <a:gd name="connsiteY11" fmla="*/ 1070610 h 2305050"/>
                  <a:gd name="connsiteX12" fmla="*/ 180975 w 476250"/>
                  <a:gd name="connsiteY12" fmla="*/ 1070610 h 2305050"/>
                  <a:gd name="connsiteX13" fmla="*/ 180975 w 476250"/>
                  <a:gd name="connsiteY13" fmla="*/ 1190625 h 2305050"/>
                  <a:gd name="connsiteX14" fmla="*/ 298132 w 476250"/>
                  <a:gd name="connsiteY14" fmla="*/ 1190625 h 2305050"/>
                  <a:gd name="connsiteX15" fmla="*/ 27622 w 476250"/>
                  <a:gd name="connsiteY15" fmla="*/ 1188720 h 2305050"/>
                  <a:gd name="connsiteX16" fmla="*/ 146685 w 476250"/>
                  <a:gd name="connsiteY16" fmla="*/ 1188720 h 2305050"/>
                  <a:gd name="connsiteX17" fmla="*/ 146685 w 476250"/>
                  <a:gd name="connsiteY17" fmla="*/ 1070610 h 2305050"/>
                  <a:gd name="connsiteX18" fmla="*/ 27622 w 476250"/>
                  <a:gd name="connsiteY18" fmla="*/ 1070610 h 2305050"/>
                  <a:gd name="connsiteX19" fmla="*/ 27622 w 476250"/>
                  <a:gd name="connsiteY19" fmla="*/ 1188720 h 2305050"/>
                  <a:gd name="connsiteX20" fmla="*/ 28575 w 476250"/>
                  <a:gd name="connsiteY20" fmla="*/ 328613 h 2305050"/>
                  <a:gd name="connsiteX21" fmla="*/ 28575 w 476250"/>
                  <a:gd name="connsiteY21" fmla="*/ 448627 h 2305050"/>
                  <a:gd name="connsiteX22" fmla="*/ 147638 w 476250"/>
                  <a:gd name="connsiteY22" fmla="*/ 448627 h 2305050"/>
                  <a:gd name="connsiteX23" fmla="*/ 147638 w 476250"/>
                  <a:gd name="connsiteY23" fmla="*/ 328613 h 2305050"/>
                  <a:gd name="connsiteX24" fmla="*/ 28575 w 476250"/>
                  <a:gd name="connsiteY24" fmla="*/ 328613 h 2305050"/>
                  <a:gd name="connsiteX25" fmla="*/ 450532 w 476250"/>
                  <a:gd name="connsiteY25" fmla="*/ 744855 h 2305050"/>
                  <a:gd name="connsiteX26" fmla="*/ 450532 w 476250"/>
                  <a:gd name="connsiteY26" fmla="*/ 627697 h 2305050"/>
                  <a:gd name="connsiteX27" fmla="*/ 331470 w 476250"/>
                  <a:gd name="connsiteY27" fmla="*/ 627697 h 2305050"/>
                  <a:gd name="connsiteX28" fmla="*/ 331470 w 476250"/>
                  <a:gd name="connsiteY28" fmla="*/ 744855 h 2305050"/>
                  <a:gd name="connsiteX29" fmla="*/ 450532 w 476250"/>
                  <a:gd name="connsiteY29" fmla="*/ 744855 h 2305050"/>
                  <a:gd name="connsiteX30" fmla="*/ 147638 w 476250"/>
                  <a:gd name="connsiteY30" fmla="*/ 626745 h 2305050"/>
                  <a:gd name="connsiteX31" fmla="*/ 27622 w 476250"/>
                  <a:gd name="connsiteY31" fmla="*/ 626745 h 2305050"/>
                  <a:gd name="connsiteX32" fmla="*/ 27622 w 476250"/>
                  <a:gd name="connsiteY32" fmla="*/ 743902 h 2305050"/>
                  <a:gd name="connsiteX33" fmla="*/ 147638 w 476250"/>
                  <a:gd name="connsiteY33" fmla="*/ 743902 h 2305050"/>
                  <a:gd name="connsiteX34" fmla="*/ 147638 w 476250"/>
                  <a:gd name="connsiteY34" fmla="*/ 626745 h 2305050"/>
                  <a:gd name="connsiteX35" fmla="*/ 298132 w 476250"/>
                  <a:gd name="connsiteY35" fmla="*/ 1337310 h 2305050"/>
                  <a:gd name="connsiteX36" fmla="*/ 298132 w 476250"/>
                  <a:gd name="connsiteY36" fmla="*/ 1219200 h 2305050"/>
                  <a:gd name="connsiteX37" fmla="*/ 180975 w 476250"/>
                  <a:gd name="connsiteY37" fmla="*/ 1219200 h 2305050"/>
                  <a:gd name="connsiteX38" fmla="*/ 180975 w 476250"/>
                  <a:gd name="connsiteY38" fmla="*/ 1337310 h 2305050"/>
                  <a:gd name="connsiteX39" fmla="*/ 298132 w 476250"/>
                  <a:gd name="connsiteY39" fmla="*/ 1337310 h 2305050"/>
                  <a:gd name="connsiteX40" fmla="*/ 180022 w 476250"/>
                  <a:gd name="connsiteY40" fmla="*/ 476250 h 2305050"/>
                  <a:gd name="connsiteX41" fmla="*/ 180022 w 476250"/>
                  <a:gd name="connsiteY41" fmla="*/ 595313 h 2305050"/>
                  <a:gd name="connsiteX42" fmla="*/ 299085 w 476250"/>
                  <a:gd name="connsiteY42" fmla="*/ 595313 h 2305050"/>
                  <a:gd name="connsiteX43" fmla="*/ 299085 w 476250"/>
                  <a:gd name="connsiteY43" fmla="*/ 476250 h 2305050"/>
                  <a:gd name="connsiteX44" fmla="*/ 180022 w 476250"/>
                  <a:gd name="connsiteY44" fmla="*/ 476250 h 2305050"/>
                  <a:gd name="connsiteX45" fmla="*/ 452438 w 476250"/>
                  <a:gd name="connsiteY45" fmla="*/ 32385 h 2305050"/>
                  <a:gd name="connsiteX46" fmla="*/ 330518 w 476250"/>
                  <a:gd name="connsiteY46" fmla="*/ 32385 h 2305050"/>
                  <a:gd name="connsiteX47" fmla="*/ 330518 w 476250"/>
                  <a:gd name="connsiteY47" fmla="*/ 148590 h 2305050"/>
                  <a:gd name="connsiteX48" fmla="*/ 452438 w 476250"/>
                  <a:gd name="connsiteY48" fmla="*/ 148590 h 2305050"/>
                  <a:gd name="connsiteX49" fmla="*/ 452438 w 476250"/>
                  <a:gd name="connsiteY49" fmla="*/ 32385 h 2305050"/>
                  <a:gd name="connsiteX50" fmla="*/ 300038 w 476250"/>
                  <a:gd name="connsiteY50" fmla="*/ 31432 h 2305050"/>
                  <a:gd name="connsiteX51" fmla="*/ 180022 w 476250"/>
                  <a:gd name="connsiteY51" fmla="*/ 31432 h 2305050"/>
                  <a:gd name="connsiteX52" fmla="*/ 180022 w 476250"/>
                  <a:gd name="connsiteY52" fmla="*/ 149542 h 2305050"/>
                  <a:gd name="connsiteX53" fmla="*/ 300038 w 476250"/>
                  <a:gd name="connsiteY53" fmla="*/ 149542 h 2305050"/>
                  <a:gd name="connsiteX54" fmla="*/ 300038 w 476250"/>
                  <a:gd name="connsiteY54" fmla="*/ 31432 h 2305050"/>
                  <a:gd name="connsiteX55" fmla="*/ 300038 w 476250"/>
                  <a:gd name="connsiteY55" fmla="*/ 299085 h 2305050"/>
                  <a:gd name="connsiteX56" fmla="*/ 300038 w 476250"/>
                  <a:gd name="connsiteY56" fmla="*/ 180022 h 2305050"/>
                  <a:gd name="connsiteX57" fmla="*/ 179070 w 476250"/>
                  <a:gd name="connsiteY57" fmla="*/ 180022 h 2305050"/>
                  <a:gd name="connsiteX58" fmla="*/ 179070 w 476250"/>
                  <a:gd name="connsiteY58" fmla="*/ 299085 h 2305050"/>
                  <a:gd name="connsiteX59" fmla="*/ 300038 w 476250"/>
                  <a:gd name="connsiteY59" fmla="*/ 299085 h 2305050"/>
                  <a:gd name="connsiteX60" fmla="*/ 147638 w 476250"/>
                  <a:gd name="connsiteY60" fmla="*/ 477202 h 2305050"/>
                  <a:gd name="connsiteX61" fmla="*/ 26670 w 476250"/>
                  <a:gd name="connsiteY61" fmla="*/ 477202 h 2305050"/>
                  <a:gd name="connsiteX62" fmla="*/ 26670 w 476250"/>
                  <a:gd name="connsiteY62" fmla="*/ 594360 h 2305050"/>
                  <a:gd name="connsiteX63" fmla="*/ 147638 w 476250"/>
                  <a:gd name="connsiteY63" fmla="*/ 594360 h 2305050"/>
                  <a:gd name="connsiteX64" fmla="*/ 147638 w 476250"/>
                  <a:gd name="connsiteY64" fmla="*/ 477202 h 2305050"/>
                  <a:gd name="connsiteX65" fmla="*/ 450532 w 476250"/>
                  <a:gd name="connsiteY65" fmla="*/ 1041082 h 2305050"/>
                  <a:gd name="connsiteX66" fmla="*/ 450532 w 476250"/>
                  <a:gd name="connsiteY66" fmla="*/ 923925 h 2305050"/>
                  <a:gd name="connsiteX67" fmla="*/ 331470 w 476250"/>
                  <a:gd name="connsiteY67" fmla="*/ 923925 h 2305050"/>
                  <a:gd name="connsiteX68" fmla="*/ 331470 w 476250"/>
                  <a:gd name="connsiteY68" fmla="*/ 1041082 h 2305050"/>
                  <a:gd name="connsiteX69" fmla="*/ 450532 w 476250"/>
                  <a:gd name="connsiteY69" fmla="*/ 1041082 h 2305050"/>
                  <a:gd name="connsiteX70" fmla="*/ 332422 w 476250"/>
                  <a:gd name="connsiteY70" fmla="*/ 1218248 h 2305050"/>
                  <a:gd name="connsiteX71" fmla="*/ 332422 w 476250"/>
                  <a:gd name="connsiteY71" fmla="*/ 1336357 h 2305050"/>
                  <a:gd name="connsiteX72" fmla="*/ 451485 w 476250"/>
                  <a:gd name="connsiteY72" fmla="*/ 1336357 h 2305050"/>
                  <a:gd name="connsiteX73" fmla="*/ 451485 w 476250"/>
                  <a:gd name="connsiteY73" fmla="*/ 1218248 h 2305050"/>
                  <a:gd name="connsiteX74" fmla="*/ 332422 w 476250"/>
                  <a:gd name="connsiteY74" fmla="*/ 1218248 h 2305050"/>
                  <a:gd name="connsiteX75" fmla="*/ 452438 w 476250"/>
                  <a:gd name="connsiteY75" fmla="*/ 447675 h 2305050"/>
                  <a:gd name="connsiteX76" fmla="*/ 452438 w 476250"/>
                  <a:gd name="connsiteY76" fmla="*/ 329565 h 2305050"/>
                  <a:gd name="connsiteX77" fmla="*/ 331470 w 476250"/>
                  <a:gd name="connsiteY77" fmla="*/ 329565 h 2305050"/>
                  <a:gd name="connsiteX78" fmla="*/ 331470 w 476250"/>
                  <a:gd name="connsiteY78" fmla="*/ 447675 h 2305050"/>
                  <a:gd name="connsiteX79" fmla="*/ 452438 w 476250"/>
                  <a:gd name="connsiteY79" fmla="*/ 447675 h 2305050"/>
                  <a:gd name="connsiteX80" fmla="*/ 300038 w 476250"/>
                  <a:gd name="connsiteY80" fmla="*/ 448627 h 2305050"/>
                  <a:gd name="connsiteX81" fmla="*/ 300038 w 476250"/>
                  <a:gd name="connsiteY81" fmla="*/ 328613 h 2305050"/>
                  <a:gd name="connsiteX82" fmla="*/ 180022 w 476250"/>
                  <a:gd name="connsiteY82" fmla="*/ 328613 h 2305050"/>
                  <a:gd name="connsiteX83" fmla="*/ 180022 w 476250"/>
                  <a:gd name="connsiteY83" fmla="*/ 448627 h 2305050"/>
                  <a:gd name="connsiteX84" fmla="*/ 300038 w 476250"/>
                  <a:gd name="connsiteY84" fmla="*/ 448627 h 2305050"/>
                  <a:gd name="connsiteX85" fmla="*/ 146685 w 476250"/>
                  <a:gd name="connsiteY85" fmla="*/ 299085 h 2305050"/>
                  <a:gd name="connsiteX86" fmla="*/ 146685 w 476250"/>
                  <a:gd name="connsiteY86" fmla="*/ 181927 h 2305050"/>
                  <a:gd name="connsiteX87" fmla="*/ 27622 w 476250"/>
                  <a:gd name="connsiteY87" fmla="*/ 181927 h 2305050"/>
                  <a:gd name="connsiteX88" fmla="*/ 27622 w 476250"/>
                  <a:gd name="connsiteY88" fmla="*/ 299085 h 2305050"/>
                  <a:gd name="connsiteX89" fmla="*/ 146685 w 476250"/>
                  <a:gd name="connsiteY89" fmla="*/ 299085 h 2305050"/>
                  <a:gd name="connsiteX90" fmla="*/ 145732 w 476250"/>
                  <a:gd name="connsiteY90" fmla="*/ 889635 h 2305050"/>
                  <a:gd name="connsiteX91" fmla="*/ 145732 w 476250"/>
                  <a:gd name="connsiteY91" fmla="*/ 772477 h 2305050"/>
                  <a:gd name="connsiteX92" fmla="*/ 28575 w 476250"/>
                  <a:gd name="connsiteY92" fmla="*/ 772477 h 2305050"/>
                  <a:gd name="connsiteX93" fmla="*/ 28575 w 476250"/>
                  <a:gd name="connsiteY93" fmla="*/ 889635 h 2305050"/>
                  <a:gd name="connsiteX94" fmla="*/ 145732 w 476250"/>
                  <a:gd name="connsiteY94" fmla="*/ 889635 h 2305050"/>
                  <a:gd name="connsiteX95" fmla="*/ 179070 w 476250"/>
                  <a:gd name="connsiteY95" fmla="*/ 889635 h 2305050"/>
                  <a:gd name="connsiteX96" fmla="*/ 298132 w 476250"/>
                  <a:gd name="connsiteY96" fmla="*/ 889635 h 2305050"/>
                  <a:gd name="connsiteX97" fmla="*/ 298132 w 476250"/>
                  <a:gd name="connsiteY97" fmla="*/ 772477 h 2305050"/>
                  <a:gd name="connsiteX98" fmla="*/ 179070 w 476250"/>
                  <a:gd name="connsiteY98" fmla="*/ 772477 h 2305050"/>
                  <a:gd name="connsiteX99" fmla="*/ 179070 w 476250"/>
                  <a:gd name="connsiteY99" fmla="*/ 889635 h 2305050"/>
                  <a:gd name="connsiteX100" fmla="*/ 450532 w 476250"/>
                  <a:gd name="connsiteY100" fmla="*/ 890588 h 2305050"/>
                  <a:gd name="connsiteX101" fmla="*/ 450532 w 476250"/>
                  <a:gd name="connsiteY101" fmla="*/ 771525 h 2305050"/>
                  <a:gd name="connsiteX102" fmla="*/ 331470 w 476250"/>
                  <a:gd name="connsiteY102" fmla="*/ 771525 h 2305050"/>
                  <a:gd name="connsiteX103" fmla="*/ 331470 w 476250"/>
                  <a:gd name="connsiteY103" fmla="*/ 890588 h 2305050"/>
                  <a:gd name="connsiteX104" fmla="*/ 450532 w 476250"/>
                  <a:gd name="connsiteY104" fmla="*/ 890588 h 2305050"/>
                  <a:gd name="connsiteX105" fmla="*/ 298132 w 476250"/>
                  <a:gd name="connsiteY105" fmla="*/ 1370648 h 2305050"/>
                  <a:gd name="connsiteX106" fmla="*/ 180022 w 476250"/>
                  <a:gd name="connsiteY106" fmla="*/ 1370648 h 2305050"/>
                  <a:gd name="connsiteX107" fmla="*/ 180022 w 476250"/>
                  <a:gd name="connsiteY107" fmla="*/ 1486853 h 2305050"/>
                  <a:gd name="connsiteX108" fmla="*/ 298132 w 476250"/>
                  <a:gd name="connsiteY108" fmla="*/ 1486853 h 2305050"/>
                  <a:gd name="connsiteX109" fmla="*/ 298132 w 476250"/>
                  <a:gd name="connsiteY109" fmla="*/ 1370648 h 2305050"/>
                  <a:gd name="connsiteX110" fmla="*/ 299085 w 476250"/>
                  <a:gd name="connsiteY110" fmla="*/ 1632585 h 2305050"/>
                  <a:gd name="connsiteX111" fmla="*/ 299085 w 476250"/>
                  <a:gd name="connsiteY111" fmla="*/ 1516380 h 2305050"/>
                  <a:gd name="connsiteX112" fmla="*/ 179070 w 476250"/>
                  <a:gd name="connsiteY112" fmla="*/ 1516380 h 2305050"/>
                  <a:gd name="connsiteX113" fmla="*/ 179070 w 476250"/>
                  <a:gd name="connsiteY113" fmla="*/ 1632585 h 2305050"/>
                  <a:gd name="connsiteX114" fmla="*/ 299085 w 476250"/>
                  <a:gd name="connsiteY114" fmla="*/ 1632585 h 2305050"/>
                  <a:gd name="connsiteX115" fmla="*/ 146685 w 476250"/>
                  <a:gd name="connsiteY115" fmla="*/ 1370648 h 2305050"/>
                  <a:gd name="connsiteX116" fmla="*/ 28575 w 476250"/>
                  <a:gd name="connsiteY116" fmla="*/ 1370648 h 2305050"/>
                  <a:gd name="connsiteX117" fmla="*/ 28575 w 476250"/>
                  <a:gd name="connsiteY117" fmla="*/ 1486853 h 2305050"/>
                  <a:gd name="connsiteX118" fmla="*/ 146685 w 476250"/>
                  <a:gd name="connsiteY118" fmla="*/ 1486853 h 2305050"/>
                  <a:gd name="connsiteX119" fmla="*/ 146685 w 476250"/>
                  <a:gd name="connsiteY119" fmla="*/ 1370648 h 2305050"/>
                  <a:gd name="connsiteX120" fmla="*/ 449580 w 476250"/>
                  <a:gd name="connsiteY120" fmla="*/ 1631632 h 2305050"/>
                  <a:gd name="connsiteX121" fmla="*/ 449580 w 476250"/>
                  <a:gd name="connsiteY121" fmla="*/ 1514475 h 2305050"/>
                  <a:gd name="connsiteX122" fmla="*/ 332422 w 476250"/>
                  <a:gd name="connsiteY122" fmla="*/ 1514475 h 2305050"/>
                  <a:gd name="connsiteX123" fmla="*/ 332422 w 476250"/>
                  <a:gd name="connsiteY123" fmla="*/ 1631632 h 2305050"/>
                  <a:gd name="connsiteX124" fmla="*/ 449580 w 476250"/>
                  <a:gd name="connsiteY124" fmla="*/ 1631632 h 2305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476250" h="2305050">
                    <a:moveTo>
                      <a:pt x="477202" y="2308860"/>
                    </a:moveTo>
                    <a:cubicBezTo>
                      <a:pt x="316230" y="2308860"/>
                      <a:pt x="160020" y="2308860"/>
                      <a:pt x="0" y="2308860"/>
                    </a:cubicBezTo>
                    <a:cubicBezTo>
                      <a:pt x="0" y="1539240"/>
                      <a:pt x="0" y="771525"/>
                      <a:pt x="0" y="0"/>
                    </a:cubicBezTo>
                    <a:cubicBezTo>
                      <a:pt x="157163" y="0"/>
                      <a:pt x="315277" y="0"/>
                      <a:pt x="477202" y="0"/>
                    </a:cubicBezTo>
                    <a:cubicBezTo>
                      <a:pt x="477202" y="767715"/>
                      <a:pt x="477202" y="1536382"/>
                      <a:pt x="477202" y="2308860"/>
                    </a:cubicBezTo>
                    <a:close/>
                    <a:moveTo>
                      <a:pt x="452438" y="1071563"/>
                    </a:moveTo>
                    <a:cubicBezTo>
                      <a:pt x="412432" y="1071563"/>
                      <a:pt x="372427" y="1071563"/>
                      <a:pt x="332422" y="1071563"/>
                    </a:cubicBezTo>
                    <a:cubicBezTo>
                      <a:pt x="332422" y="1112520"/>
                      <a:pt x="332422" y="1150620"/>
                      <a:pt x="332422" y="1188720"/>
                    </a:cubicBezTo>
                    <a:cubicBezTo>
                      <a:pt x="374332" y="1188720"/>
                      <a:pt x="412432" y="1188720"/>
                      <a:pt x="452438" y="1188720"/>
                    </a:cubicBezTo>
                    <a:cubicBezTo>
                      <a:pt x="452438" y="1147763"/>
                      <a:pt x="452438" y="1111567"/>
                      <a:pt x="452438" y="1071563"/>
                    </a:cubicBezTo>
                    <a:close/>
                    <a:moveTo>
                      <a:pt x="298132" y="1190625"/>
                    </a:moveTo>
                    <a:cubicBezTo>
                      <a:pt x="298132" y="1147763"/>
                      <a:pt x="298132" y="1108710"/>
                      <a:pt x="298132" y="1070610"/>
                    </a:cubicBezTo>
                    <a:cubicBezTo>
                      <a:pt x="256222" y="1070610"/>
                      <a:pt x="218122" y="1070610"/>
                      <a:pt x="180975" y="1070610"/>
                    </a:cubicBezTo>
                    <a:cubicBezTo>
                      <a:pt x="180975" y="1112520"/>
                      <a:pt x="180975" y="1151573"/>
                      <a:pt x="180975" y="1190625"/>
                    </a:cubicBezTo>
                    <a:cubicBezTo>
                      <a:pt x="220980" y="1190625"/>
                      <a:pt x="257175" y="1190625"/>
                      <a:pt x="298132" y="1190625"/>
                    </a:cubicBezTo>
                    <a:close/>
                    <a:moveTo>
                      <a:pt x="27622" y="1188720"/>
                    </a:moveTo>
                    <a:cubicBezTo>
                      <a:pt x="68580" y="1188720"/>
                      <a:pt x="106680" y="1188720"/>
                      <a:pt x="146685" y="1188720"/>
                    </a:cubicBezTo>
                    <a:cubicBezTo>
                      <a:pt x="146685" y="1146810"/>
                      <a:pt x="146685" y="1108710"/>
                      <a:pt x="146685" y="1070610"/>
                    </a:cubicBezTo>
                    <a:cubicBezTo>
                      <a:pt x="104775" y="1070610"/>
                      <a:pt x="66675" y="1070610"/>
                      <a:pt x="27622" y="1070610"/>
                    </a:cubicBezTo>
                    <a:cubicBezTo>
                      <a:pt x="27622" y="1112520"/>
                      <a:pt x="27622" y="1149667"/>
                      <a:pt x="27622" y="1188720"/>
                    </a:cubicBezTo>
                    <a:close/>
                    <a:moveTo>
                      <a:pt x="28575" y="328613"/>
                    </a:moveTo>
                    <a:cubicBezTo>
                      <a:pt x="28575" y="372427"/>
                      <a:pt x="28575" y="410527"/>
                      <a:pt x="28575" y="448627"/>
                    </a:cubicBezTo>
                    <a:cubicBezTo>
                      <a:pt x="70485" y="448627"/>
                      <a:pt x="107632" y="448627"/>
                      <a:pt x="147638" y="448627"/>
                    </a:cubicBezTo>
                    <a:cubicBezTo>
                      <a:pt x="147638" y="407670"/>
                      <a:pt x="147638" y="369570"/>
                      <a:pt x="147638" y="328613"/>
                    </a:cubicBezTo>
                    <a:cubicBezTo>
                      <a:pt x="106680" y="328613"/>
                      <a:pt x="68580" y="328613"/>
                      <a:pt x="28575" y="328613"/>
                    </a:cubicBezTo>
                    <a:close/>
                    <a:moveTo>
                      <a:pt x="450532" y="744855"/>
                    </a:moveTo>
                    <a:cubicBezTo>
                      <a:pt x="450532" y="702945"/>
                      <a:pt x="450532" y="664845"/>
                      <a:pt x="450532" y="627697"/>
                    </a:cubicBezTo>
                    <a:cubicBezTo>
                      <a:pt x="408622" y="627697"/>
                      <a:pt x="369570" y="627697"/>
                      <a:pt x="331470" y="627697"/>
                    </a:cubicBezTo>
                    <a:cubicBezTo>
                      <a:pt x="331470" y="668655"/>
                      <a:pt x="331470" y="705802"/>
                      <a:pt x="331470" y="744855"/>
                    </a:cubicBezTo>
                    <a:cubicBezTo>
                      <a:pt x="371475" y="744855"/>
                      <a:pt x="409575" y="744855"/>
                      <a:pt x="450532" y="744855"/>
                    </a:cubicBezTo>
                    <a:close/>
                    <a:moveTo>
                      <a:pt x="147638" y="626745"/>
                    </a:moveTo>
                    <a:cubicBezTo>
                      <a:pt x="106680" y="626745"/>
                      <a:pt x="67627" y="626745"/>
                      <a:pt x="27622" y="626745"/>
                    </a:cubicBezTo>
                    <a:cubicBezTo>
                      <a:pt x="27622" y="667702"/>
                      <a:pt x="27622" y="706755"/>
                      <a:pt x="27622" y="743902"/>
                    </a:cubicBezTo>
                    <a:cubicBezTo>
                      <a:pt x="69532" y="743902"/>
                      <a:pt x="107632" y="743902"/>
                      <a:pt x="147638" y="743902"/>
                    </a:cubicBezTo>
                    <a:cubicBezTo>
                      <a:pt x="147638" y="702945"/>
                      <a:pt x="147638" y="665797"/>
                      <a:pt x="147638" y="626745"/>
                    </a:cubicBezTo>
                    <a:close/>
                    <a:moveTo>
                      <a:pt x="298132" y="1337310"/>
                    </a:moveTo>
                    <a:cubicBezTo>
                      <a:pt x="298132" y="1295400"/>
                      <a:pt x="298132" y="1257300"/>
                      <a:pt x="298132" y="1219200"/>
                    </a:cubicBezTo>
                    <a:cubicBezTo>
                      <a:pt x="256222" y="1219200"/>
                      <a:pt x="219075" y="1219200"/>
                      <a:pt x="180975" y="1219200"/>
                    </a:cubicBezTo>
                    <a:cubicBezTo>
                      <a:pt x="180975" y="1260157"/>
                      <a:pt x="180975" y="1298257"/>
                      <a:pt x="180975" y="1337310"/>
                    </a:cubicBezTo>
                    <a:cubicBezTo>
                      <a:pt x="220980" y="1337310"/>
                      <a:pt x="257175" y="1337310"/>
                      <a:pt x="298132" y="1337310"/>
                    </a:cubicBezTo>
                    <a:close/>
                    <a:moveTo>
                      <a:pt x="180022" y="476250"/>
                    </a:moveTo>
                    <a:cubicBezTo>
                      <a:pt x="180022" y="518160"/>
                      <a:pt x="180022" y="556260"/>
                      <a:pt x="180022" y="595313"/>
                    </a:cubicBezTo>
                    <a:cubicBezTo>
                      <a:pt x="220980" y="595313"/>
                      <a:pt x="259080" y="595313"/>
                      <a:pt x="299085" y="595313"/>
                    </a:cubicBezTo>
                    <a:cubicBezTo>
                      <a:pt x="299085" y="554355"/>
                      <a:pt x="299085" y="516255"/>
                      <a:pt x="299085" y="476250"/>
                    </a:cubicBezTo>
                    <a:cubicBezTo>
                      <a:pt x="259080" y="476250"/>
                      <a:pt x="220980" y="476250"/>
                      <a:pt x="180022" y="476250"/>
                    </a:cubicBezTo>
                    <a:close/>
                    <a:moveTo>
                      <a:pt x="452438" y="32385"/>
                    </a:moveTo>
                    <a:cubicBezTo>
                      <a:pt x="411480" y="32385"/>
                      <a:pt x="372427" y="32385"/>
                      <a:pt x="330518" y="32385"/>
                    </a:cubicBezTo>
                    <a:cubicBezTo>
                      <a:pt x="330518" y="71438"/>
                      <a:pt x="330518" y="108585"/>
                      <a:pt x="330518" y="148590"/>
                    </a:cubicBezTo>
                    <a:cubicBezTo>
                      <a:pt x="371475" y="148590"/>
                      <a:pt x="411480" y="148590"/>
                      <a:pt x="452438" y="148590"/>
                    </a:cubicBezTo>
                    <a:cubicBezTo>
                      <a:pt x="452438" y="109538"/>
                      <a:pt x="452438" y="73342"/>
                      <a:pt x="452438" y="32385"/>
                    </a:cubicBezTo>
                    <a:close/>
                    <a:moveTo>
                      <a:pt x="300038" y="31432"/>
                    </a:moveTo>
                    <a:cubicBezTo>
                      <a:pt x="257175" y="31432"/>
                      <a:pt x="219075" y="31432"/>
                      <a:pt x="180022" y="31432"/>
                    </a:cubicBezTo>
                    <a:cubicBezTo>
                      <a:pt x="180022" y="72390"/>
                      <a:pt x="180022" y="111442"/>
                      <a:pt x="180022" y="149542"/>
                    </a:cubicBezTo>
                    <a:cubicBezTo>
                      <a:pt x="221932" y="149542"/>
                      <a:pt x="260985" y="149542"/>
                      <a:pt x="300038" y="149542"/>
                    </a:cubicBezTo>
                    <a:cubicBezTo>
                      <a:pt x="300038" y="108585"/>
                      <a:pt x="300038" y="71438"/>
                      <a:pt x="300038" y="31432"/>
                    </a:cubicBezTo>
                    <a:close/>
                    <a:moveTo>
                      <a:pt x="300038" y="299085"/>
                    </a:moveTo>
                    <a:cubicBezTo>
                      <a:pt x="300038" y="257175"/>
                      <a:pt x="300038" y="220027"/>
                      <a:pt x="300038" y="180022"/>
                    </a:cubicBezTo>
                    <a:cubicBezTo>
                      <a:pt x="259080" y="180022"/>
                      <a:pt x="220027" y="180022"/>
                      <a:pt x="179070" y="180022"/>
                    </a:cubicBezTo>
                    <a:cubicBezTo>
                      <a:pt x="179070" y="220027"/>
                      <a:pt x="179070" y="258127"/>
                      <a:pt x="179070" y="299085"/>
                    </a:cubicBezTo>
                    <a:cubicBezTo>
                      <a:pt x="220027" y="299085"/>
                      <a:pt x="258127" y="299085"/>
                      <a:pt x="300038" y="299085"/>
                    </a:cubicBezTo>
                    <a:close/>
                    <a:moveTo>
                      <a:pt x="147638" y="477202"/>
                    </a:moveTo>
                    <a:cubicBezTo>
                      <a:pt x="104775" y="477202"/>
                      <a:pt x="66675" y="477202"/>
                      <a:pt x="26670" y="477202"/>
                    </a:cubicBezTo>
                    <a:cubicBezTo>
                      <a:pt x="26670" y="517207"/>
                      <a:pt x="26670" y="554355"/>
                      <a:pt x="26670" y="594360"/>
                    </a:cubicBezTo>
                    <a:cubicBezTo>
                      <a:pt x="67627" y="594360"/>
                      <a:pt x="106680" y="594360"/>
                      <a:pt x="147638" y="594360"/>
                    </a:cubicBezTo>
                    <a:cubicBezTo>
                      <a:pt x="147638" y="554355"/>
                      <a:pt x="147638" y="517207"/>
                      <a:pt x="147638" y="477202"/>
                    </a:cubicBezTo>
                    <a:close/>
                    <a:moveTo>
                      <a:pt x="450532" y="1041082"/>
                    </a:moveTo>
                    <a:cubicBezTo>
                      <a:pt x="450532" y="1001077"/>
                      <a:pt x="450532" y="962025"/>
                      <a:pt x="450532" y="923925"/>
                    </a:cubicBezTo>
                    <a:cubicBezTo>
                      <a:pt x="408622" y="923925"/>
                      <a:pt x="370522" y="923925"/>
                      <a:pt x="331470" y="923925"/>
                    </a:cubicBezTo>
                    <a:cubicBezTo>
                      <a:pt x="331470" y="964882"/>
                      <a:pt x="331470" y="1002030"/>
                      <a:pt x="331470" y="1041082"/>
                    </a:cubicBezTo>
                    <a:cubicBezTo>
                      <a:pt x="372427" y="1041082"/>
                      <a:pt x="410527" y="1041082"/>
                      <a:pt x="450532" y="1041082"/>
                    </a:cubicBezTo>
                    <a:close/>
                    <a:moveTo>
                      <a:pt x="332422" y="1218248"/>
                    </a:moveTo>
                    <a:cubicBezTo>
                      <a:pt x="332422" y="1258253"/>
                      <a:pt x="332422" y="1296353"/>
                      <a:pt x="332422" y="1336357"/>
                    </a:cubicBezTo>
                    <a:cubicBezTo>
                      <a:pt x="373380" y="1336357"/>
                      <a:pt x="410527" y="1336357"/>
                      <a:pt x="451485" y="1336357"/>
                    </a:cubicBezTo>
                    <a:cubicBezTo>
                      <a:pt x="451485" y="1296353"/>
                      <a:pt x="451485" y="1257300"/>
                      <a:pt x="451485" y="1218248"/>
                    </a:cubicBezTo>
                    <a:cubicBezTo>
                      <a:pt x="409575" y="1218248"/>
                      <a:pt x="372427" y="1218248"/>
                      <a:pt x="332422" y="1218248"/>
                    </a:cubicBezTo>
                    <a:close/>
                    <a:moveTo>
                      <a:pt x="452438" y="447675"/>
                    </a:moveTo>
                    <a:cubicBezTo>
                      <a:pt x="452438" y="406717"/>
                      <a:pt x="452438" y="369570"/>
                      <a:pt x="452438" y="329565"/>
                    </a:cubicBezTo>
                    <a:cubicBezTo>
                      <a:pt x="411480" y="329565"/>
                      <a:pt x="371475" y="329565"/>
                      <a:pt x="331470" y="329565"/>
                    </a:cubicBezTo>
                    <a:cubicBezTo>
                      <a:pt x="331470" y="370522"/>
                      <a:pt x="331470" y="408622"/>
                      <a:pt x="331470" y="447675"/>
                    </a:cubicBezTo>
                    <a:cubicBezTo>
                      <a:pt x="371475" y="447675"/>
                      <a:pt x="409575" y="447675"/>
                      <a:pt x="452438" y="447675"/>
                    </a:cubicBezTo>
                    <a:close/>
                    <a:moveTo>
                      <a:pt x="300038" y="448627"/>
                    </a:moveTo>
                    <a:cubicBezTo>
                      <a:pt x="300038" y="405765"/>
                      <a:pt x="300038" y="368617"/>
                      <a:pt x="300038" y="328613"/>
                    </a:cubicBezTo>
                    <a:cubicBezTo>
                      <a:pt x="258127" y="328613"/>
                      <a:pt x="219075" y="328613"/>
                      <a:pt x="180022" y="328613"/>
                    </a:cubicBezTo>
                    <a:cubicBezTo>
                      <a:pt x="180022" y="370522"/>
                      <a:pt x="180022" y="408622"/>
                      <a:pt x="180022" y="448627"/>
                    </a:cubicBezTo>
                    <a:cubicBezTo>
                      <a:pt x="220980" y="448627"/>
                      <a:pt x="258127" y="448627"/>
                      <a:pt x="300038" y="448627"/>
                    </a:cubicBezTo>
                    <a:close/>
                    <a:moveTo>
                      <a:pt x="146685" y="299085"/>
                    </a:moveTo>
                    <a:cubicBezTo>
                      <a:pt x="146685" y="256222"/>
                      <a:pt x="146685" y="218122"/>
                      <a:pt x="146685" y="181927"/>
                    </a:cubicBezTo>
                    <a:cubicBezTo>
                      <a:pt x="103822" y="181927"/>
                      <a:pt x="65722" y="181927"/>
                      <a:pt x="27622" y="181927"/>
                    </a:cubicBezTo>
                    <a:cubicBezTo>
                      <a:pt x="27622" y="222885"/>
                      <a:pt x="27622" y="260032"/>
                      <a:pt x="27622" y="299085"/>
                    </a:cubicBezTo>
                    <a:cubicBezTo>
                      <a:pt x="67627" y="299085"/>
                      <a:pt x="104775" y="299085"/>
                      <a:pt x="146685" y="299085"/>
                    </a:cubicBezTo>
                    <a:close/>
                    <a:moveTo>
                      <a:pt x="145732" y="889635"/>
                    </a:moveTo>
                    <a:cubicBezTo>
                      <a:pt x="145732" y="848677"/>
                      <a:pt x="145732" y="810577"/>
                      <a:pt x="145732" y="772477"/>
                    </a:cubicBezTo>
                    <a:cubicBezTo>
                      <a:pt x="103822" y="772477"/>
                      <a:pt x="66675" y="772477"/>
                      <a:pt x="28575" y="772477"/>
                    </a:cubicBezTo>
                    <a:cubicBezTo>
                      <a:pt x="28575" y="813435"/>
                      <a:pt x="28575" y="851535"/>
                      <a:pt x="28575" y="889635"/>
                    </a:cubicBezTo>
                    <a:cubicBezTo>
                      <a:pt x="70485" y="889635"/>
                      <a:pt x="107632" y="889635"/>
                      <a:pt x="145732" y="889635"/>
                    </a:cubicBezTo>
                    <a:close/>
                    <a:moveTo>
                      <a:pt x="179070" y="889635"/>
                    </a:moveTo>
                    <a:cubicBezTo>
                      <a:pt x="220027" y="889635"/>
                      <a:pt x="258127" y="889635"/>
                      <a:pt x="298132" y="889635"/>
                    </a:cubicBezTo>
                    <a:cubicBezTo>
                      <a:pt x="298132" y="848677"/>
                      <a:pt x="298132" y="810577"/>
                      <a:pt x="298132" y="772477"/>
                    </a:cubicBezTo>
                    <a:cubicBezTo>
                      <a:pt x="256222" y="772477"/>
                      <a:pt x="219075" y="772477"/>
                      <a:pt x="179070" y="772477"/>
                    </a:cubicBezTo>
                    <a:cubicBezTo>
                      <a:pt x="179070" y="812482"/>
                      <a:pt x="179070" y="849630"/>
                      <a:pt x="179070" y="889635"/>
                    </a:cubicBezTo>
                    <a:close/>
                    <a:moveTo>
                      <a:pt x="450532" y="890588"/>
                    </a:moveTo>
                    <a:cubicBezTo>
                      <a:pt x="450532" y="849630"/>
                      <a:pt x="450532" y="811530"/>
                      <a:pt x="450532" y="771525"/>
                    </a:cubicBezTo>
                    <a:cubicBezTo>
                      <a:pt x="409575" y="771525"/>
                      <a:pt x="372427" y="771525"/>
                      <a:pt x="331470" y="771525"/>
                    </a:cubicBezTo>
                    <a:cubicBezTo>
                      <a:pt x="331470" y="811530"/>
                      <a:pt x="331470" y="850582"/>
                      <a:pt x="331470" y="890588"/>
                    </a:cubicBezTo>
                    <a:cubicBezTo>
                      <a:pt x="372427" y="890588"/>
                      <a:pt x="410527" y="890588"/>
                      <a:pt x="450532" y="890588"/>
                    </a:cubicBezTo>
                    <a:close/>
                    <a:moveTo>
                      <a:pt x="298132" y="1370648"/>
                    </a:moveTo>
                    <a:cubicBezTo>
                      <a:pt x="257175" y="1370648"/>
                      <a:pt x="218122" y="1370648"/>
                      <a:pt x="180022" y="1370648"/>
                    </a:cubicBezTo>
                    <a:cubicBezTo>
                      <a:pt x="180022" y="1410653"/>
                      <a:pt x="180022" y="1447800"/>
                      <a:pt x="180022" y="1486853"/>
                    </a:cubicBezTo>
                    <a:cubicBezTo>
                      <a:pt x="220980" y="1486853"/>
                      <a:pt x="257175" y="1486853"/>
                      <a:pt x="298132" y="1486853"/>
                    </a:cubicBezTo>
                    <a:cubicBezTo>
                      <a:pt x="298132" y="1447800"/>
                      <a:pt x="298132" y="1411605"/>
                      <a:pt x="298132" y="1370648"/>
                    </a:cubicBezTo>
                    <a:close/>
                    <a:moveTo>
                      <a:pt x="299085" y="1632585"/>
                    </a:moveTo>
                    <a:cubicBezTo>
                      <a:pt x="299085" y="1590675"/>
                      <a:pt x="299085" y="1553528"/>
                      <a:pt x="299085" y="1516380"/>
                    </a:cubicBezTo>
                    <a:cubicBezTo>
                      <a:pt x="258127" y="1516380"/>
                      <a:pt x="219075" y="1516380"/>
                      <a:pt x="179070" y="1516380"/>
                    </a:cubicBezTo>
                    <a:cubicBezTo>
                      <a:pt x="179070" y="1557338"/>
                      <a:pt x="179070" y="1594485"/>
                      <a:pt x="179070" y="1632585"/>
                    </a:cubicBezTo>
                    <a:cubicBezTo>
                      <a:pt x="219075" y="1632585"/>
                      <a:pt x="256222" y="1632585"/>
                      <a:pt x="299085" y="1632585"/>
                    </a:cubicBezTo>
                    <a:close/>
                    <a:moveTo>
                      <a:pt x="146685" y="1370648"/>
                    </a:moveTo>
                    <a:cubicBezTo>
                      <a:pt x="104775" y="1370648"/>
                      <a:pt x="65722" y="1370648"/>
                      <a:pt x="28575" y="1370648"/>
                    </a:cubicBezTo>
                    <a:cubicBezTo>
                      <a:pt x="28575" y="1410653"/>
                      <a:pt x="28575" y="1447800"/>
                      <a:pt x="28575" y="1486853"/>
                    </a:cubicBezTo>
                    <a:cubicBezTo>
                      <a:pt x="69532" y="1486853"/>
                      <a:pt x="106680" y="1486853"/>
                      <a:pt x="146685" y="1486853"/>
                    </a:cubicBezTo>
                    <a:cubicBezTo>
                      <a:pt x="146685" y="1447800"/>
                      <a:pt x="146685" y="1410653"/>
                      <a:pt x="146685" y="1370648"/>
                    </a:cubicBezTo>
                    <a:close/>
                    <a:moveTo>
                      <a:pt x="449580" y="1631632"/>
                    </a:moveTo>
                    <a:cubicBezTo>
                      <a:pt x="449580" y="1591628"/>
                      <a:pt x="449580" y="1553528"/>
                      <a:pt x="449580" y="1514475"/>
                    </a:cubicBezTo>
                    <a:cubicBezTo>
                      <a:pt x="409575" y="1514475"/>
                      <a:pt x="372427" y="1514475"/>
                      <a:pt x="332422" y="1514475"/>
                    </a:cubicBezTo>
                    <a:cubicBezTo>
                      <a:pt x="332422" y="1554480"/>
                      <a:pt x="332422" y="1592580"/>
                      <a:pt x="332422" y="1631632"/>
                    </a:cubicBezTo>
                    <a:cubicBezTo>
                      <a:pt x="373380" y="1631632"/>
                      <a:pt x="410527" y="1631632"/>
                      <a:pt x="449580" y="163163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="" xmlns:a16="http://schemas.microsoft.com/office/drawing/2014/main" id="{E63F6FB3-A081-4A24-9993-4B481E0AEBBF}"/>
                  </a:ext>
                </a:extLst>
              </p:cNvPr>
              <p:cNvSpPr/>
              <p:nvPr/>
            </p:nvSpPr>
            <p:spPr>
              <a:xfrm>
                <a:off x="6153901" y="2280010"/>
                <a:ext cx="565541" cy="1976576"/>
              </a:xfrm>
              <a:custGeom>
                <a:avLst/>
                <a:gdLst>
                  <a:gd name="connsiteX0" fmla="*/ 335796 w 565541"/>
                  <a:gd name="connsiteY0" fmla="*/ 1531565 h 1976576"/>
                  <a:gd name="connsiteX1" fmla="*/ 335796 w 565541"/>
                  <a:gd name="connsiteY1" fmla="*/ 1585857 h 1976576"/>
                  <a:gd name="connsiteX2" fmla="*/ 441823 w 565541"/>
                  <a:gd name="connsiteY2" fmla="*/ 1585857 h 1976576"/>
                  <a:gd name="connsiteX3" fmla="*/ 441823 w 565541"/>
                  <a:gd name="connsiteY3" fmla="*/ 1531565 h 1976576"/>
                  <a:gd name="connsiteX4" fmla="*/ 123718 w 565541"/>
                  <a:gd name="connsiteY4" fmla="*/ 1526871 h 1976576"/>
                  <a:gd name="connsiteX5" fmla="*/ 123718 w 565541"/>
                  <a:gd name="connsiteY5" fmla="*/ 1581163 h 1976576"/>
                  <a:gd name="connsiteX6" fmla="*/ 229745 w 565541"/>
                  <a:gd name="connsiteY6" fmla="*/ 1581163 h 1976576"/>
                  <a:gd name="connsiteX7" fmla="*/ 229745 w 565541"/>
                  <a:gd name="connsiteY7" fmla="*/ 1526871 h 1976576"/>
                  <a:gd name="connsiteX8" fmla="*/ 335796 w 565541"/>
                  <a:gd name="connsiteY8" fmla="*/ 1409581 h 1976576"/>
                  <a:gd name="connsiteX9" fmla="*/ 335796 w 565541"/>
                  <a:gd name="connsiteY9" fmla="*/ 1463873 h 1976576"/>
                  <a:gd name="connsiteX10" fmla="*/ 441823 w 565541"/>
                  <a:gd name="connsiteY10" fmla="*/ 1463873 h 1976576"/>
                  <a:gd name="connsiteX11" fmla="*/ 441823 w 565541"/>
                  <a:gd name="connsiteY11" fmla="*/ 1409581 h 1976576"/>
                  <a:gd name="connsiteX12" fmla="*/ 123718 w 565541"/>
                  <a:gd name="connsiteY12" fmla="*/ 1404887 h 1976576"/>
                  <a:gd name="connsiteX13" fmla="*/ 123718 w 565541"/>
                  <a:gd name="connsiteY13" fmla="*/ 1459180 h 1976576"/>
                  <a:gd name="connsiteX14" fmla="*/ 229745 w 565541"/>
                  <a:gd name="connsiteY14" fmla="*/ 1459180 h 1976576"/>
                  <a:gd name="connsiteX15" fmla="*/ 229745 w 565541"/>
                  <a:gd name="connsiteY15" fmla="*/ 1404887 h 1976576"/>
                  <a:gd name="connsiteX16" fmla="*/ 335796 w 565541"/>
                  <a:gd name="connsiteY16" fmla="*/ 1287599 h 1976576"/>
                  <a:gd name="connsiteX17" fmla="*/ 335796 w 565541"/>
                  <a:gd name="connsiteY17" fmla="*/ 1341892 h 1976576"/>
                  <a:gd name="connsiteX18" fmla="*/ 441823 w 565541"/>
                  <a:gd name="connsiteY18" fmla="*/ 1341892 h 1976576"/>
                  <a:gd name="connsiteX19" fmla="*/ 441823 w 565541"/>
                  <a:gd name="connsiteY19" fmla="*/ 1287599 h 1976576"/>
                  <a:gd name="connsiteX20" fmla="*/ 123718 w 565541"/>
                  <a:gd name="connsiteY20" fmla="*/ 1282905 h 1976576"/>
                  <a:gd name="connsiteX21" fmla="*/ 123718 w 565541"/>
                  <a:gd name="connsiteY21" fmla="*/ 1337198 h 1976576"/>
                  <a:gd name="connsiteX22" fmla="*/ 229745 w 565541"/>
                  <a:gd name="connsiteY22" fmla="*/ 1337198 h 1976576"/>
                  <a:gd name="connsiteX23" fmla="*/ 229745 w 565541"/>
                  <a:gd name="connsiteY23" fmla="*/ 1282905 h 1976576"/>
                  <a:gd name="connsiteX24" fmla="*/ 335796 w 565541"/>
                  <a:gd name="connsiteY24" fmla="*/ 1165617 h 1976576"/>
                  <a:gd name="connsiteX25" fmla="*/ 335796 w 565541"/>
                  <a:gd name="connsiteY25" fmla="*/ 1219910 h 1976576"/>
                  <a:gd name="connsiteX26" fmla="*/ 441823 w 565541"/>
                  <a:gd name="connsiteY26" fmla="*/ 1219910 h 1976576"/>
                  <a:gd name="connsiteX27" fmla="*/ 441823 w 565541"/>
                  <a:gd name="connsiteY27" fmla="*/ 1165617 h 1976576"/>
                  <a:gd name="connsiteX28" fmla="*/ 123718 w 565541"/>
                  <a:gd name="connsiteY28" fmla="*/ 1160924 h 1976576"/>
                  <a:gd name="connsiteX29" fmla="*/ 123718 w 565541"/>
                  <a:gd name="connsiteY29" fmla="*/ 1215216 h 1976576"/>
                  <a:gd name="connsiteX30" fmla="*/ 229745 w 565541"/>
                  <a:gd name="connsiteY30" fmla="*/ 1215216 h 1976576"/>
                  <a:gd name="connsiteX31" fmla="*/ 229745 w 565541"/>
                  <a:gd name="connsiteY31" fmla="*/ 1160924 h 1976576"/>
                  <a:gd name="connsiteX32" fmla="*/ 335796 w 565541"/>
                  <a:gd name="connsiteY32" fmla="*/ 1043636 h 1976576"/>
                  <a:gd name="connsiteX33" fmla="*/ 335796 w 565541"/>
                  <a:gd name="connsiteY33" fmla="*/ 1097928 h 1976576"/>
                  <a:gd name="connsiteX34" fmla="*/ 441823 w 565541"/>
                  <a:gd name="connsiteY34" fmla="*/ 1097928 h 1976576"/>
                  <a:gd name="connsiteX35" fmla="*/ 441823 w 565541"/>
                  <a:gd name="connsiteY35" fmla="*/ 1043636 h 1976576"/>
                  <a:gd name="connsiteX36" fmla="*/ 123718 w 565541"/>
                  <a:gd name="connsiteY36" fmla="*/ 1038942 h 1976576"/>
                  <a:gd name="connsiteX37" fmla="*/ 123718 w 565541"/>
                  <a:gd name="connsiteY37" fmla="*/ 1093234 h 1976576"/>
                  <a:gd name="connsiteX38" fmla="*/ 229745 w 565541"/>
                  <a:gd name="connsiteY38" fmla="*/ 1093234 h 1976576"/>
                  <a:gd name="connsiteX39" fmla="*/ 229745 w 565541"/>
                  <a:gd name="connsiteY39" fmla="*/ 1038942 h 1976576"/>
                  <a:gd name="connsiteX40" fmla="*/ 335796 w 565541"/>
                  <a:gd name="connsiteY40" fmla="*/ 921654 h 1976576"/>
                  <a:gd name="connsiteX41" fmla="*/ 335796 w 565541"/>
                  <a:gd name="connsiteY41" fmla="*/ 975946 h 1976576"/>
                  <a:gd name="connsiteX42" fmla="*/ 441823 w 565541"/>
                  <a:gd name="connsiteY42" fmla="*/ 975946 h 1976576"/>
                  <a:gd name="connsiteX43" fmla="*/ 441823 w 565541"/>
                  <a:gd name="connsiteY43" fmla="*/ 921654 h 1976576"/>
                  <a:gd name="connsiteX44" fmla="*/ 123718 w 565541"/>
                  <a:gd name="connsiteY44" fmla="*/ 916960 h 1976576"/>
                  <a:gd name="connsiteX45" fmla="*/ 123718 w 565541"/>
                  <a:gd name="connsiteY45" fmla="*/ 971252 h 1976576"/>
                  <a:gd name="connsiteX46" fmla="*/ 229745 w 565541"/>
                  <a:gd name="connsiteY46" fmla="*/ 971252 h 1976576"/>
                  <a:gd name="connsiteX47" fmla="*/ 229745 w 565541"/>
                  <a:gd name="connsiteY47" fmla="*/ 916960 h 1976576"/>
                  <a:gd name="connsiteX48" fmla="*/ 335796 w 565541"/>
                  <a:gd name="connsiteY48" fmla="*/ 799672 h 1976576"/>
                  <a:gd name="connsiteX49" fmla="*/ 335796 w 565541"/>
                  <a:gd name="connsiteY49" fmla="*/ 853964 h 1976576"/>
                  <a:gd name="connsiteX50" fmla="*/ 441823 w 565541"/>
                  <a:gd name="connsiteY50" fmla="*/ 853964 h 1976576"/>
                  <a:gd name="connsiteX51" fmla="*/ 441823 w 565541"/>
                  <a:gd name="connsiteY51" fmla="*/ 799672 h 1976576"/>
                  <a:gd name="connsiteX52" fmla="*/ 123718 w 565541"/>
                  <a:gd name="connsiteY52" fmla="*/ 794978 h 1976576"/>
                  <a:gd name="connsiteX53" fmla="*/ 123718 w 565541"/>
                  <a:gd name="connsiteY53" fmla="*/ 849270 h 1976576"/>
                  <a:gd name="connsiteX54" fmla="*/ 229745 w 565541"/>
                  <a:gd name="connsiteY54" fmla="*/ 849270 h 1976576"/>
                  <a:gd name="connsiteX55" fmla="*/ 229745 w 565541"/>
                  <a:gd name="connsiteY55" fmla="*/ 794978 h 1976576"/>
                  <a:gd name="connsiteX56" fmla="*/ 335796 w 565541"/>
                  <a:gd name="connsiteY56" fmla="*/ 677690 h 1976576"/>
                  <a:gd name="connsiteX57" fmla="*/ 335796 w 565541"/>
                  <a:gd name="connsiteY57" fmla="*/ 731982 h 1976576"/>
                  <a:gd name="connsiteX58" fmla="*/ 441823 w 565541"/>
                  <a:gd name="connsiteY58" fmla="*/ 731982 h 1976576"/>
                  <a:gd name="connsiteX59" fmla="*/ 441823 w 565541"/>
                  <a:gd name="connsiteY59" fmla="*/ 677690 h 1976576"/>
                  <a:gd name="connsiteX60" fmla="*/ 123718 w 565541"/>
                  <a:gd name="connsiteY60" fmla="*/ 672996 h 1976576"/>
                  <a:gd name="connsiteX61" fmla="*/ 123718 w 565541"/>
                  <a:gd name="connsiteY61" fmla="*/ 727289 h 1976576"/>
                  <a:gd name="connsiteX62" fmla="*/ 229745 w 565541"/>
                  <a:gd name="connsiteY62" fmla="*/ 727289 h 1976576"/>
                  <a:gd name="connsiteX63" fmla="*/ 229745 w 565541"/>
                  <a:gd name="connsiteY63" fmla="*/ 672996 h 1976576"/>
                  <a:gd name="connsiteX64" fmla="*/ 335796 w 565541"/>
                  <a:gd name="connsiteY64" fmla="*/ 555708 h 1976576"/>
                  <a:gd name="connsiteX65" fmla="*/ 335796 w 565541"/>
                  <a:gd name="connsiteY65" fmla="*/ 610000 h 1976576"/>
                  <a:gd name="connsiteX66" fmla="*/ 441823 w 565541"/>
                  <a:gd name="connsiteY66" fmla="*/ 610000 h 1976576"/>
                  <a:gd name="connsiteX67" fmla="*/ 441823 w 565541"/>
                  <a:gd name="connsiteY67" fmla="*/ 555708 h 1976576"/>
                  <a:gd name="connsiteX68" fmla="*/ 123718 w 565541"/>
                  <a:gd name="connsiteY68" fmla="*/ 551014 h 1976576"/>
                  <a:gd name="connsiteX69" fmla="*/ 123718 w 565541"/>
                  <a:gd name="connsiteY69" fmla="*/ 605307 h 1976576"/>
                  <a:gd name="connsiteX70" fmla="*/ 229745 w 565541"/>
                  <a:gd name="connsiteY70" fmla="*/ 605307 h 1976576"/>
                  <a:gd name="connsiteX71" fmla="*/ 229745 w 565541"/>
                  <a:gd name="connsiteY71" fmla="*/ 551014 h 1976576"/>
                  <a:gd name="connsiteX72" fmla="*/ 335796 w 565541"/>
                  <a:gd name="connsiteY72" fmla="*/ 433726 h 1976576"/>
                  <a:gd name="connsiteX73" fmla="*/ 335796 w 565541"/>
                  <a:gd name="connsiteY73" fmla="*/ 488019 h 1976576"/>
                  <a:gd name="connsiteX74" fmla="*/ 441823 w 565541"/>
                  <a:gd name="connsiteY74" fmla="*/ 488019 h 1976576"/>
                  <a:gd name="connsiteX75" fmla="*/ 441823 w 565541"/>
                  <a:gd name="connsiteY75" fmla="*/ 433726 h 1976576"/>
                  <a:gd name="connsiteX76" fmla="*/ 123718 w 565541"/>
                  <a:gd name="connsiteY76" fmla="*/ 429032 h 1976576"/>
                  <a:gd name="connsiteX77" fmla="*/ 123718 w 565541"/>
                  <a:gd name="connsiteY77" fmla="*/ 483325 h 1976576"/>
                  <a:gd name="connsiteX78" fmla="*/ 229745 w 565541"/>
                  <a:gd name="connsiteY78" fmla="*/ 483325 h 1976576"/>
                  <a:gd name="connsiteX79" fmla="*/ 229745 w 565541"/>
                  <a:gd name="connsiteY79" fmla="*/ 429032 h 1976576"/>
                  <a:gd name="connsiteX80" fmla="*/ 244058 w 565541"/>
                  <a:gd name="connsiteY80" fmla="*/ 0 h 1976576"/>
                  <a:gd name="connsiteX81" fmla="*/ 321484 w 565541"/>
                  <a:gd name="connsiteY81" fmla="*/ 0 h 1976576"/>
                  <a:gd name="connsiteX82" fmla="*/ 321484 w 565541"/>
                  <a:gd name="connsiteY82" fmla="*/ 178763 h 1976576"/>
                  <a:gd name="connsiteX83" fmla="*/ 388810 w 565541"/>
                  <a:gd name="connsiteY83" fmla="*/ 178763 h 1976576"/>
                  <a:gd name="connsiteX84" fmla="*/ 388810 w 565541"/>
                  <a:gd name="connsiteY84" fmla="*/ 299617 h 1976576"/>
                  <a:gd name="connsiteX85" fmla="*/ 565541 w 565541"/>
                  <a:gd name="connsiteY85" fmla="*/ 299617 h 1976576"/>
                  <a:gd name="connsiteX86" fmla="*/ 565541 w 565541"/>
                  <a:gd name="connsiteY86" fmla="*/ 1976576 h 1976576"/>
                  <a:gd name="connsiteX87" fmla="*/ 448247 w 565541"/>
                  <a:gd name="connsiteY87" fmla="*/ 1976576 h 1976576"/>
                  <a:gd name="connsiteX88" fmla="*/ 371127 w 565541"/>
                  <a:gd name="connsiteY88" fmla="*/ 1976576 h 1976576"/>
                  <a:gd name="connsiteX89" fmla="*/ 194414 w 565541"/>
                  <a:gd name="connsiteY89" fmla="*/ 1976576 h 1976576"/>
                  <a:gd name="connsiteX90" fmla="*/ 88332 w 565541"/>
                  <a:gd name="connsiteY90" fmla="*/ 1976576 h 1976576"/>
                  <a:gd name="connsiteX91" fmla="*/ 0 w 565541"/>
                  <a:gd name="connsiteY91" fmla="*/ 1976576 h 1976576"/>
                  <a:gd name="connsiteX92" fmla="*/ 0 w 565541"/>
                  <a:gd name="connsiteY92" fmla="*/ 299617 h 1976576"/>
                  <a:gd name="connsiteX93" fmla="*/ 176731 w 565541"/>
                  <a:gd name="connsiteY93" fmla="*/ 299617 h 1976576"/>
                  <a:gd name="connsiteX94" fmla="*/ 176731 w 565541"/>
                  <a:gd name="connsiteY94" fmla="*/ 178763 h 1976576"/>
                  <a:gd name="connsiteX95" fmla="*/ 244058 w 565541"/>
                  <a:gd name="connsiteY95" fmla="*/ 178763 h 1976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565541" h="1976576">
                    <a:moveTo>
                      <a:pt x="335796" y="1531565"/>
                    </a:moveTo>
                    <a:lnTo>
                      <a:pt x="335796" y="1585857"/>
                    </a:lnTo>
                    <a:lnTo>
                      <a:pt x="441823" y="1585857"/>
                    </a:lnTo>
                    <a:lnTo>
                      <a:pt x="441823" y="1531565"/>
                    </a:lnTo>
                    <a:close/>
                    <a:moveTo>
                      <a:pt x="123718" y="1526871"/>
                    </a:moveTo>
                    <a:lnTo>
                      <a:pt x="123718" y="1581163"/>
                    </a:lnTo>
                    <a:lnTo>
                      <a:pt x="229745" y="1581163"/>
                    </a:lnTo>
                    <a:lnTo>
                      <a:pt x="229745" y="1526871"/>
                    </a:lnTo>
                    <a:close/>
                    <a:moveTo>
                      <a:pt x="335796" y="1409581"/>
                    </a:moveTo>
                    <a:lnTo>
                      <a:pt x="335796" y="1463873"/>
                    </a:lnTo>
                    <a:lnTo>
                      <a:pt x="441823" y="1463873"/>
                    </a:lnTo>
                    <a:lnTo>
                      <a:pt x="441823" y="1409581"/>
                    </a:lnTo>
                    <a:close/>
                    <a:moveTo>
                      <a:pt x="123718" y="1404887"/>
                    </a:moveTo>
                    <a:lnTo>
                      <a:pt x="123718" y="1459180"/>
                    </a:lnTo>
                    <a:lnTo>
                      <a:pt x="229745" y="1459180"/>
                    </a:lnTo>
                    <a:lnTo>
                      <a:pt x="229745" y="1404887"/>
                    </a:lnTo>
                    <a:close/>
                    <a:moveTo>
                      <a:pt x="335796" y="1287599"/>
                    </a:moveTo>
                    <a:lnTo>
                      <a:pt x="335796" y="1341892"/>
                    </a:lnTo>
                    <a:lnTo>
                      <a:pt x="441823" y="1341892"/>
                    </a:lnTo>
                    <a:lnTo>
                      <a:pt x="441823" y="1287599"/>
                    </a:lnTo>
                    <a:close/>
                    <a:moveTo>
                      <a:pt x="123718" y="1282905"/>
                    </a:moveTo>
                    <a:lnTo>
                      <a:pt x="123718" y="1337198"/>
                    </a:lnTo>
                    <a:lnTo>
                      <a:pt x="229745" y="1337198"/>
                    </a:lnTo>
                    <a:lnTo>
                      <a:pt x="229745" y="1282905"/>
                    </a:lnTo>
                    <a:close/>
                    <a:moveTo>
                      <a:pt x="335796" y="1165617"/>
                    </a:moveTo>
                    <a:lnTo>
                      <a:pt x="335796" y="1219910"/>
                    </a:lnTo>
                    <a:lnTo>
                      <a:pt x="441823" y="1219910"/>
                    </a:lnTo>
                    <a:lnTo>
                      <a:pt x="441823" y="1165617"/>
                    </a:lnTo>
                    <a:close/>
                    <a:moveTo>
                      <a:pt x="123718" y="1160924"/>
                    </a:moveTo>
                    <a:lnTo>
                      <a:pt x="123718" y="1215216"/>
                    </a:lnTo>
                    <a:lnTo>
                      <a:pt x="229745" y="1215216"/>
                    </a:lnTo>
                    <a:lnTo>
                      <a:pt x="229745" y="1160924"/>
                    </a:lnTo>
                    <a:close/>
                    <a:moveTo>
                      <a:pt x="335796" y="1043636"/>
                    </a:moveTo>
                    <a:lnTo>
                      <a:pt x="335796" y="1097928"/>
                    </a:lnTo>
                    <a:lnTo>
                      <a:pt x="441823" y="1097928"/>
                    </a:lnTo>
                    <a:lnTo>
                      <a:pt x="441823" y="1043636"/>
                    </a:lnTo>
                    <a:close/>
                    <a:moveTo>
                      <a:pt x="123718" y="1038942"/>
                    </a:moveTo>
                    <a:lnTo>
                      <a:pt x="123718" y="1093234"/>
                    </a:lnTo>
                    <a:lnTo>
                      <a:pt x="229745" y="1093234"/>
                    </a:lnTo>
                    <a:lnTo>
                      <a:pt x="229745" y="1038942"/>
                    </a:lnTo>
                    <a:close/>
                    <a:moveTo>
                      <a:pt x="335796" y="921654"/>
                    </a:moveTo>
                    <a:lnTo>
                      <a:pt x="335796" y="975946"/>
                    </a:lnTo>
                    <a:lnTo>
                      <a:pt x="441823" y="975946"/>
                    </a:lnTo>
                    <a:lnTo>
                      <a:pt x="441823" y="921654"/>
                    </a:lnTo>
                    <a:close/>
                    <a:moveTo>
                      <a:pt x="123718" y="916960"/>
                    </a:moveTo>
                    <a:lnTo>
                      <a:pt x="123718" y="971252"/>
                    </a:lnTo>
                    <a:lnTo>
                      <a:pt x="229745" y="971252"/>
                    </a:lnTo>
                    <a:lnTo>
                      <a:pt x="229745" y="916960"/>
                    </a:lnTo>
                    <a:close/>
                    <a:moveTo>
                      <a:pt x="335796" y="799672"/>
                    </a:moveTo>
                    <a:lnTo>
                      <a:pt x="335796" y="853964"/>
                    </a:lnTo>
                    <a:lnTo>
                      <a:pt x="441823" y="853964"/>
                    </a:lnTo>
                    <a:lnTo>
                      <a:pt x="441823" y="799672"/>
                    </a:lnTo>
                    <a:close/>
                    <a:moveTo>
                      <a:pt x="123718" y="794978"/>
                    </a:moveTo>
                    <a:lnTo>
                      <a:pt x="123718" y="849270"/>
                    </a:lnTo>
                    <a:lnTo>
                      <a:pt x="229745" y="849270"/>
                    </a:lnTo>
                    <a:lnTo>
                      <a:pt x="229745" y="794978"/>
                    </a:lnTo>
                    <a:close/>
                    <a:moveTo>
                      <a:pt x="335796" y="677690"/>
                    </a:moveTo>
                    <a:lnTo>
                      <a:pt x="335796" y="731982"/>
                    </a:lnTo>
                    <a:lnTo>
                      <a:pt x="441823" y="731982"/>
                    </a:lnTo>
                    <a:lnTo>
                      <a:pt x="441823" y="677690"/>
                    </a:lnTo>
                    <a:close/>
                    <a:moveTo>
                      <a:pt x="123718" y="672996"/>
                    </a:moveTo>
                    <a:lnTo>
                      <a:pt x="123718" y="727289"/>
                    </a:lnTo>
                    <a:lnTo>
                      <a:pt x="229745" y="727289"/>
                    </a:lnTo>
                    <a:lnTo>
                      <a:pt x="229745" y="672996"/>
                    </a:lnTo>
                    <a:close/>
                    <a:moveTo>
                      <a:pt x="335796" y="555708"/>
                    </a:moveTo>
                    <a:lnTo>
                      <a:pt x="335796" y="610000"/>
                    </a:lnTo>
                    <a:lnTo>
                      <a:pt x="441823" y="610000"/>
                    </a:lnTo>
                    <a:lnTo>
                      <a:pt x="441823" y="555708"/>
                    </a:lnTo>
                    <a:close/>
                    <a:moveTo>
                      <a:pt x="123718" y="551014"/>
                    </a:moveTo>
                    <a:lnTo>
                      <a:pt x="123718" y="605307"/>
                    </a:lnTo>
                    <a:lnTo>
                      <a:pt x="229745" y="605307"/>
                    </a:lnTo>
                    <a:lnTo>
                      <a:pt x="229745" y="551014"/>
                    </a:lnTo>
                    <a:close/>
                    <a:moveTo>
                      <a:pt x="335796" y="433726"/>
                    </a:moveTo>
                    <a:lnTo>
                      <a:pt x="335796" y="488019"/>
                    </a:lnTo>
                    <a:lnTo>
                      <a:pt x="441823" y="488019"/>
                    </a:lnTo>
                    <a:lnTo>
                      <a:pt x="441823" y="433726"/>
                    </a:lnTo>
                    <a:close/>
                    <a:moveTo>
                      <a:pt x="123718" y="429032"/>
                    </a:moveTo>
                    <a:lnTo>
                      <a:pt x="123718" y="483325"/>
                    </a:lnTo>
                    <a:lnTo>
                      <a:pt x="229745" y="483325"/>
                    </a:lnTo>
                    <a:lnTo>
                      <a:pt x="229745" y="429032"/>
                    </a:lnTo>
                    <a:close/>
                    <a:moveTo>
                      <a:pt x="244058" y="0"/>
                    </a:moveTo>
                    <a:lnTo>
                      <a:pt x="321484" y="0"/>
                    </a:lnTo>
                    <a:lnTo>
                      <a:pt x="321484" y="178763"/>
                    </a:lnTo>
                    <a:lnTo>
                      <a:pt x="388810" y="178763"/>
                    </a:lnTo>
                    <a:lnTo>
                      <a:pt x="388810" y="299617"/>
                    </a:lnTo>
                    <a:lnTo>
                      <a:pt x="565541" y="299617"/>
                    </a:lnTo>
                    <a:lnTo>
                      <a:pt x="565541" y="1976576"/>
                    </a:lnTo>
                    <a:lnTo>
                      <a:pt x="448247" y="1976576"/>
                    </a:lnTo>
                    <a:lnTo>
                      <a:pt x="371127" y="1976576"/>
                    </a:lnTo>
                    <a:lnTo>
                      <a:pt x="194414" y="1976576"/>
                    </a:lnTo>
                    <a:lnTo>
                      <a:pt x="88332" y="1976576"/>
                    </a:lnTo>
                    <a:lnTo>
                      <a:pt x="0" y="1976576"/>
                    </a:lnTo>
                    <a:lnTo>
                      <a:pt x="0" y="299617"/>
                    </a:lnTo>
                    <a:lnTo>
                      <a:pt x="176731" y="299617"/>
                    </a:lnTo>
                    <a:lnTo>
                      <a:pt x="176731" y="178763"/>
                    </a:lnTo>
                    <a:lnTo>
                      <a:pt x="244058" y="17876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="" xmlns:a16="http://schemas.microsoft.com/office/drawing/2014/main" id="{B6447CA1-2D32-4DA1-A223-78EF87674843}"/>
                  </a:ext>
                </a:extLst>
              </p:cNvPr>
              <p:cNvSpPr/>
              <p:nvPr/>
            </p:nvSpPr>
            <p:spPr>
              <a:xfrm>
                <a:off x="5147338" y="1925597"/>
                <a:ext cx="477157" cy="2330989"/>
              </a:xfrm>
              <a:custGeom>
                <a:avLst/>
                <a:gdLst>
                  <a:gd name="connsiteX0" fmla="*/ 285608 w 487386"/>
                  <a:gd name="connsiteY0" fmla="*/ 1339706 h 2330989"/>
                  <a:gd name="connsiteX1" fmla="*/ 285608 w 487386"/>
                  <a:gd name="connsiteY1" fmla="*/ 1414297 h 2330989"/>
                  <a:gd name="connsiteX2" fmla="*/ 356272 w 487386"/>
                  <a:gd name="connsiteY2" fmla="*/ 1414297 h 2330989"/>
                  <a:gd name="connsiteX3" fmla="*/ 356272 w 487386"/>
                  <a:gd name="connsiteY3" fmla="*/ 1339706 h 2330989"/>
                  <a:gd name="connsiteX4" fmla="*/ 285608 w 487386"/>
                  <a:gd name="connsiteY4" fmla="*/ 1339706 h 2330989"/>
                  <a:gd name="connsiteX5" fmla="*/ 31407 w 487386"/>
                  <a:gd name="connsiteY5" fmla="*/ 1338724 h 2330989"/>
                  <a:gd name="connsiteX6" fmla="*/ 31407 w 487386"/>
                  <a:gd name="connsiteY6" fmla="*/ 1414297 h 2330989"/>
                  <a:gd name="connsiteX7" fmla="*/ 258126 w 487386"/>
                  <a:gd name="connsiteY7" fmla="*/ 1414297 h 2330989"/>
                  <a:gd name="connsiteX8" fmla="*/ 258126 w 487386"/>
                  <a:gd name="connsiteY8" fmla="*/ 1338724 h 2330989"/>
                  <a:gd name="connsiteX9" fmla="*/ 31407 w 487386"/>
                  <a:gd name="connsiteY9" fmla="*/ 1338724 h 2330989"/>
                  <a:gd name="connsiteX10" fmla="*/ 385716 w 487386"/>
                  <a:gd name="connsiteY10" fmla="*/ 1245485 h 2330989"/>
                  <a:gd name="connsiteX11" fmla="*/ 385716 w 487386"/>
                  <a:gd name="connsiteY11" fmla="*/ 1318113 h 2330989"/>
                  <a:gd name="connsiteX12" fmla="*/ 453438 w 487386"/>
                  <a:gd name="connsiteY12" fmla="*/ 1318113 h 2330989"/>
                  <a:gd name="connsiteX13" fmla="*/ 453438 w 487386"/>
                  <a:gd name="connsiteY13" fmla="*/ 1245485 h 2330989"/>
                  <a:gd name="connsiteX14" fmla="*/ 385716 w 487386"/>
                  <a:gd name="connsiteY14" fmla="*/ 1245485 h 2330989"/>
                  <a:gd name="connsiteX15" fmla="*/ 32388 w 487386"/>
                  <a:gd name="connsiteY15" fmla="*/ 1243522 h 2330989"/>
                  <a:gd name="connsiteX16" fmla="*/ 32388 w 487386"/>
                  <a:gd name="connsiteY16" fmla="*/ 1318113 h 2330989"/>
                  <a:gd name="connsiteX17" fmla="*/ 102073 w 487386"/>
                  <a:gd name="connsiteY17" fmla="*/ 1318113 h 2330989"/>
                  <a:gd name="connsiteX18" fmla="*/ 102073 w 487386"/>
                  <a:gd name="connsiteY18" fmla="*/ 1243522 h 2330989"/>
                  <a:gd name="connsiteX19" fmla="*/ 32388 w 487386"/>
                  <a:gd name="connsiteY19" fmla="*/ 1243522 h 2330989"/>
                  <a:gd name="connsiteX20" fmla="*/ 130535 w 487386"/>
                  <a:gd name="connsiteY20" fmla="*/ 1242540 h 2330989"/>
                  <a:gd name="connsiteX21" fmla="*/ 130535 w 487386"/>
                  <a:gd name="connsiteY21" fmla="*/ 1317131 h 2330989"/>
                  <a:gd name="connsiteX22" fmla="*/ 356272 w 487386"/>
                  <a:gd name="connsiteY22" fmla="*/ 1317131 h 2330989"/>
                  <a:gd name="connsiteX23" fmla="*/ 356272 w 487386"/>
                  <a:gd name="connsiteY23" fmla="*/ 1242540 h 2330989"/>
                  <a:gd name="connsiteX24" fmla="*/ 130535 w 487386"/>
                  <a:gd name="connsiteY24" fmla="*/ 1242540 h 2330989"/>
                  <a:gd name="connsiteX25" fmla="*/ 128572 w 487386"/>
                  <a:gd name="connsiteY25" fmla="*/ 1149301 h 2330989"/>
                  <a:gd name="connsiteX26" fmla="*/ 128572 w 487386"/>
                  <a:gd name="connsiteY26" fmla="*/ 1220947 h 2330989"/>
                  <a:gd name="connsiteX27" fmla="*/ 199237 w 487386"/>
                  <a:gd name="connsiteY27" fmla="*/ 1220947 h 2330989"/>
                  <a:gd name="connsiteX28" fmla="*/ 199237 w 487386"/>
                  <a:gd name="connsiteY28" fmla="*/ 1149301 h 2330989"/>
                  <a:gd name="connsiteX29" fmla="*/ 128572 w 487386"/>
                  <a:gd name="connsiteY29" fmla="*/ 1149301 h 2330989"/>
                  <a:gd name="connsiteX30" fmla="*/ 226720 w 487386"/>
                  <a:gd name="connsiteY30" fmla="*/ 1148319 h 2330989"/>
                  <a:gd name="connsiteX31" fmla="*/ 226720 w 487386"/>
                  <a:gd name="connsiteY31" fmla="*/ 1219966 h 2330989"/>
                  <a:gd name="connsiteX32" fmla="*/ 453438 w 487386"/>
                  <a:gd name="connsiteY32" fmla="*/ 1219966 h 2330989"/>
                  <a:gd name="connsiteX33" fmla="*/ 453438 w 487386"/>
                  <a:gd name="connsiteY33" fmla="*/ 1148319 h 2330989"/>
                  <a:gd name="connsiteX34" fmla="*/ 226720 w 487386"/>
                  <a:gd name="connsiteY34" fmla="*/ 1148319 h 2330989"/>
                  <a:gd name="connsiteX35" fmla="*/ 128572 w 487386"/>
                  <a:gd name="connsiteY35" fmla="*/ 1050172 h 2330989"/>
                  <a:gd name="connsiteX36" fmla="*/ 128572 w 487386"/>
                  <a:gd name="connsiteY36" fmla="*/ 1121820 h 2330989"/>
                  <a:gd name="connsiteX37" fmla="*/ 357254 w 487386"/>
                  <a:gd name="connsiteY37" fmla="*/ 1121820 h 2330989"/>
                  <a:gd name="connsiteX38" fmla="*/ 357254 w 487386"/>
                  <a:gd name="connsiteY38" fmla="*/ 1050172 h 2330989"/>
                  <a:gd name="connsiteX39" fmla="*/ 128572 w 487386"/>
                  <a:gd name="connsiteY39" fmla="*/ 1050172 h 2330989"/>
                  <a:gd name="connsiteX40" fmla="*/ 32388 w 487386"/>
                  <a:gd name="connsiteY40" fmla="*/ 1050172 h 2330989"/>
                  <a:gd name="connsiteX41" fmla="*/ 32388 w 487386"/>
                  <a:gd name="connsiteY41" fmla="*/ 1122800 h 2330989"/>
                  <a:gd name="connsiteX42" fmla="*/ 103055 w 487386"/>
                  <a:gd name="connsiteY42" fmla="*/ 1122800 h 2330989"/>
                  <a:gd name="connsiteX43" fmla="*/ 103055 w 487386"/>
                  <a:gd name="connsiteY43" fmla="*/ 1050172 h 2330989"/>
                  <a:gd name="connsiteX44" fmla="*/ 32388 w 487386"/>
                  <a:gd name="connsiteY44" fmla="*/ 1050172 h 2330989"/>
                  <a:gd name="connsiteX45" fmla="*/ 383754 w 487386"/>
                  <a:gd name="connsiteY45" fmla="*/ 953007 h 2330989"/>
                  <a:gd name="connsiteX46" fmla="*/ 383754 w 487386"/>
                  <a:gd name="connsiteY46" fmla="*/ 1024654 h 2330989"/>
                  <a:gd name="connsiteX47" fmla="*/ 452457 w 487386"/>
                  <a:gd name="connsiteY47" fmla="*/ 1024654 h 2330989"/>
                  <a:gd name="connsiteX48" fmla="*/ 452457 w 487386"/>
                  <a:gd name="connsiteY48" fmla="*/ 953007 h 2330989"/>
                  <a:gd name="connsiteX49" fmla="*/ 383754 w 487386"/>
                  <a:gd name="connsiteY49" fmla="*/ 953007 h 2330989"/>
                  <a:gd name="connsiteX50" fmla="*/ 30425 w 487386"/>
                  <a:gd name="connsiteY50" fmla="*/ 953007 h 2330989"/>
                  <a:gd name="connsiteX51" fmla="*/ 30425 w 487386"/>
                  <a:gd name="connsiteY51" fmla="*/ 1023673 h 2330989"/>
                  <a:gd name="connsiteX52" fmla="*/ 259108 w 487386"/>
                  <a:gd name="connsiteY52" fmla="*/ 1023673 h 2330989"/>
                  <a:gd name="connsiteX53" fmla="*/ 259108 w 487386"/>
                  <a:gd name="connsiteY53" fmla="*/ 953007 h 2330989"/>
                  <a:gd name="connsiteX54" fmla="*/ 30425 w 487386"/>
                  <a:gd name="connsiteY54" fmla="*/ 953007 h 2330989"/>
                  <a:gd name="connsiteX55" fmla="*/ 286589 w 487386"/>
                  <a:gd name="connsiteY55" fmla="*/ 952025 h 2330989"/>
                  <a:gd name="connsiteX56" fmla="*/ 286589 w 487386"/>
                  <a:gd name="connsiteY56" fmla="*/ 1023673 h 2330989"/>
                  <a:gd name="connsiteX57" fmla="*/ 357254 w 487386"/>
                  <a:gd name="connsiteY57" fmla="*/ 1023673 h 2330989"/>
                  <a:gd name="connsiteX58" fmla="*/ 357254 w 487386"/>
                  <a:gd name="connsiteY58" fmla="*/ 952025 h 2330989"/>
                  <a:gd name="connsiteX59" fmla="*/ 286589 w 487386"/>
                  <a:gd name="connsiteY59" fmla="*/ 952025 h 2330989"/>
                  <a:gd name="connsiteX60" fmla="*/ 382772 w 487386"/>
                  <a:gd name="connsiteY60" fmla="*/ 854860 h 2330989"/>
                  <a:gd name="connsiteX61" fmla="*/ 382772 w 487386"/>
                  <a:gd name="connsiteY61" fmla="*/ 927489 h 2330989"/>
                  <a:gd name="connsiteX62" fmla="*/ 452457 w 487386"/>
                  <a:gd name="connsiteY62" fmla="*/ 927489 h 2330989"/>
                  <a:gd name="connsiteX63" fmla="*/ 452457 w 487386"/>
                  <a:gd name="connsiteY63" fmla="*/ 854860 h 2330989"/>
                  <a:gd name="connsiteX64" fmla="*/ 382772 w 487386"/>
                  <a:gd name="connsiteY64" fmla="*/ 854860 h 2330989"/>
                  <a:gd name="connsiteX65" fmla="*/ 286589 w 487386"/>
                  <a:gd name="connsiteY65" fmla="*/ 853878 h 2330989"/>
                  <a:gd name="connsiteX66" fmla="*/ 286589 w 487386"/>
                  <a:gd name="connsiteY66" fmla="*/ 927489 h 2330989"/>
                  <a:gd name="connsiteX67" fmla="*/ 355291 w 487386"/>
                  <a:gd name="connsiteY67" fmla="*/ 927489 h 2330989"/>
                  <a:gd name="connsiteX68" fmla="*/ 355291 w 487386"/>
                  <a:gd name="connsiteY68" fmla="*/ 853878 h 2330989"/>
                  <a:gd name="connsiteX69" fmla="*/ 286589 w 487386"/>
                  <a:gd name="connsiteY69" fmla="*/ 853878 h 2330989"/>
                  <a:gd name="connsiteX70" fmla="*/ 384735 w 487386"/>
                  <a:gd name="connsiteY70" fmla="*/ 756713 h 2330989"/>
                  <a:gd name="connsiteX71" fmla="*/ 384735 w 487386"/>
                  <a:gd name="connsiteY71" fmla="*/ 829342 h 2330989"/>
                  <a:gd name="connsiteX72" fmla="*/ 453438 w 487386"/>
                  <a:gd name="connsiteY72" fmla="*/ 829342 h 2330989"/>
                  <a:gd name="connsiteX73" fmla="*/ 453438 w 487386"/>
                  <a:gd name="connsiteY73" fmla="*/ 756713 h 2330989"/>
                  <a:gd name="connsiteX74" fmla="*/ 384735 w 487386"/>
                  <a:gd name="connsiteY74" fmla="*/ 756713 h 2330989"/>
                  <a:gd name="connsiteX75" fmla="*/ 130535 w 487386"/>
                  <a:gd name="connsiteY75" fmla="*/ 756713 h 2330989"/>
                  <a:gd name="connsiteX76" fmla="*/ 130535 w 487386"/>
                  <a:gd name="connsiteY76" fmla="*/ 829342 h 2330989"/>
                  <a:gd name="connsiteX77" fmla="*/ 357254 w 487386"/>
                  <a:gd name="connsiteY77" fmla="*/ 829342 h 2330989"/>
                  <a:gd name="connsiteX78" fmla="*/ 357254 w 487386"/>
                  <a:gd name="connsiteY78" fmla="*/ 756713 h 2330989"/>
                  <a:gd name="connsiteX79" fmla="*/ 130535 w 487386"/>
                  <a:gd name="connsiteY79" fmla="*/ 756713 h 2330989"/>
                  <a:gd name="connsiteX80" fmla="*/ 32388 w 487386"/>
                  <a:gd name="connsiteY80" fmla="*/ 755731 h 2330989"/>
                  <a:gd name="connsiteX81" fmla="*/ 32388 w 487386"/>
                  <a:gd name="connsiteY81" fmla="*/ 830323 h 2330989"/>
                  <a:gd name="connsiteX82" fmla="*/ 102073 w 487386"/>
                  <a:gd name="connsiteY82" fmla="*/ 830323 h 2330989"/>
                  <a:gd name="connsiteX83" fmla="*/ 102073 w 487386"/>
                  <a:gd name="connsiteY83" fmla="*/ 755731 h 2330989"/>
                  <a:gd name="connsiteX84" fmla="*/ 32388 w 487386"/>
                  <a:gd name="connsiteY84" fmla="*/ 755731 h 2330989"/>
                  <a:gd name="connsiteX85" fmla="*/ 382772 w 487386"/>
                  <a:gd name="connsiteY85" fmla="*/ 658566 h 2330989"/>
                  <a:gd name="connsiteX86" fmla="*/ 382772 w 487386"/>
                  <a:gd name="connsiteY86" fmla="*/ 733158 h 2330989"/>
                  <a:gd name="connsiteX87" fmla="*/ 452457 w 487386"/>
                  <a:gd name="connsiteY87" fmla="*/ 733158 h 2330989"/>
                  <a:gd name="connsiteX88" fmla="*/ 452457 w 487386"/>
                  <a:gd name="connsiteY88" fmla="*/ 658566 h 2330989"/>
                  <a:gd name="connsiteX89" fmla="*/ 382772 w 487386"/>
                  <a:gd name="connsiteY89" fmla="*/ 658566 h 2330989"/>
                  <a:gd name="connsiteX90" fmla="*/ 31407 w 487386"/>
                  <a:gd name="connsiteY90" fmla="*/ 658566 h 2330989"/>
                  <a:gd name="connsiteX91" fmla="*/ 31407 w 487386"/>
                  <a:gd name="connsiteY91" fmla="*/ 735121 h 2330989"/>
                  <a:gd name="connsiteX92" fmla="*/ 259108 w 487386"/>
                  <a:gd name="connsiteY92" fmla="*/ 735121 h 2330989"/>
                  <a:gd name="connsiteX93" fmla="*/ 259108 w 487386"/>
                  <a:gd name="connsiteY93" fmla="*/ 658566 h 2330989"/>
                  <a:gd name="connsiteX94" fmla="*/ 31407 w 487386"/>
                  <a:gd name="connsiteY94" fmla="*/ 658566 h 2330989"/>
                  <a:gd name="connsiteX95" fmla="*/ 226720 w 487386"/>
                  <a:gd name="connsiteY95" fmla="*/ 561400 h 2330989"/>
                  <a:gd name="connsiteX96" fmla="*/ 226720 w 487386"/>
                  <a:gd name="connsiteY96" fmla="*/ 638937 h 2330989"/>
                  <a:gd name="connsiteX97" fmla="*/ 451475 w 487386"/>
                  <a:gd name="connsiteY97" fmla="*/ 638937 h 2330989"/>
                  <a:gd name="connsiteX98" fmla="*/ 451475 w 487386"/>
                  <a:gd name="connsiteY98" fmla="*/ 561400 h 2330989"/>
                  <a:gd name="connsiteX99" fmla="*/ 226720 w 487386"/>
                  <a:gd name="connsiteY99" fmla="*/ 561400 h 2330989"/>
                  <a:gd name="connsiteX100" fmla="*/ 128572 w 487386"/>
                  <a:gd name="connsiteY100" fmla="*/ 561400 h 2330989"/>
                  <a:gd name="connsiteX101" fmla="*/ 128572 w 487386"/>
                  <a:gd name="connsiteY101" fmla="*/ 636974 h 2330989"/>
                  <a:gd name="connsiteX102" fmla="*/ 198257 w 487386"/>
                  <a:gd name="connsiteY102" fmla="*/ 636974 h 2330989"/>
                  <a:gd name="connsiteX103" fmla="*/ 198257 w 487386"/>
                  <a:gd name="connsiteY103" fmla="*/ 561400 h 2330989"/>
                  <a:gd name="connsiteX104" fmla="*/ 128572 w 487386"/>
                  <a:gd name="connsiteY104" fmla="*/ 561400 h 2330989"/>
                  <a:gd name="connsiteX105" fmla="*/ 129554 w 487386"/>
                  <a:gd name="connsiteY105" fmla="*/ 464235 h 2330989"/>
                  <a:gd name="connsiteX106" fmla="*/ 129554 w 487386"/>
                  <a:gd name="connsiteY106" fmla="*/ 540790 h 2330989"/>
                  <a:gd name="connsiteX107" fmla="*/ 356272 w 487386"/>
                  <a:gd name="connsiteY107" fmla="*/ 540790 h 2330989"/>
                  <a:gd name="connsiteX108" fmla="*/ 356272 w 487386"/>
                  <a:gd name="connsiteY108" fmla="*/ 464235 h 2330989"/>
                  <a:gd name="connsiteX109" fmla="*/ 129554 w 487386"/>
                  <a:gd name="connsiteY109" fmla="*/ 464235 h 2330989"/>
                  <a:gd name="connsiteX110" fmla="*/ 34352 w 487386"/>
                  <a:gd name="connsiteY110" fmla="*/ 463253 h 2330989"/>
                  <a:gd name="connsiteX111" fmla="*/ 34352 w 487386"/>
                  <a:gd name="connsiteY111" fmla="*/ 539808 h 2330989"/>
                  <a:gd name="connsiteX112" fmla="*/ 102073 w 487386"/>
                  <a:gd name="connsiteY112" fmla="*/ 539808 h 2330989"/>
                  <a:gd name="connsiteX113" fmla="*/ 102073 w 487386"/>
                  <a:gd name="connsiteY113" fmla="*/ 463253 h 2330989"/>
                  <a:gd name="connsiteX114" fmla="*/ 34352 w 487386"/>
                  <a:gd name="connsiteY114" fmla="*/ 463253 h 2330989"/>
                  <a:gd name="connsiteX115" fmla="*/ 384735 w 487386"/>
                  <a:gd name="connsiteY115" fmla="*/ 462272 h 2330989"/>
                  <a:gd name="connsiteX116" fmla="*/ 384735 w 487386"/>
                  <a:gd name="connsiteY116" fmla="*/ 540790 h 2330989"/>
                  <a:gd name="connsiteX117" fmla="*/ 451475 w 487386"/>
                  <a:gd name="connsiteY117" fmla="*/ 540790 h 2330989"/>
                  <a:gd name="connsiteX118" fmla="*/ 451475 w 487386"/>
                  <a:gd name="connsiteY118" fmla="*/ 462272 h 2330989"/>
                  <a:gd name="connsiteX119" fmla="*/ 384735 w 487386"/>
                  <a:gd name="connsiteY119" fmla="*/ 462272 h 2330989"/>
                  <a:gd name="connsiteX120" fmla="*/ 52999 w 487386"/>
                  <a:gd name="connsiteY120" fmla="*/ 286589 h 2330989"/>
                  <a:gd name="connsiteX121" fmla="*/ 52999 w 487386"/>
                  <a:gd name="connsiteY121" fmla="*/ 364126 h 2330989"/>
                  <a:gd name="connsiteX122" fmla="*/ 192368 w 487386"/>
                  <a:gd name="connsiteY122" fmla="*/ 364126 h 2330989"/>
                  <a:gd name="connsiteX123" fmla="*/ 192368 w 487386"/>
                  <a:gd name="connsiteY123" fmla="*/ 286589 h 2330989"/>
                  <a:gd name="connsiteX124" fmla="*/ 52999 w 487386"/>
                  <a:gd name="connsiteY124" fmla="*/ 286589 h 2330989"/>
                  <a:gd name="connsiteX125" fmla="*/ 295422 w 487386"/>
                  <a:gd name="connsiteY125" fmla="*/ 285608 h 2330989"/>
                  <a:gd name="connsiteX126" fmla="*/ 295422 w 487386"/>
                  <a:gd name="connsiteY126" fmla="*/ 364126 h 2330989"/>
                  <a:gd name="connsiteX127" fmla="*/ 434790 w 487386"/>
                  <a:gd name="connsiteY127" fmla="*/ 364126 h 2330989"/>
                  <a:gd name="connsiteX128" fmla="*/ 434790 w 487386"/>
                  <a:gd name="connsiteY128" fmla="*/ 285608 h 2330989"/>
                  <a:gd name="connsiteX129" fmla="*/ 295422 w 487386"/>
                  <a:gd name="connsiteY129" fmla="*/ 285608 h 2330989"/>
                  <a:gd name="connsiteX130" fmla="*/ 51036 w 487386"/>
                  <a:gd name="connsiteY130" fmla="*/ 186479 h 2330989"/>
                  <a:gd name="connsiteX131" fmla="*/ 51036 w 487386"/>
                  <a:gd name="connsiteY131" fmla="*/ 259108 h 2330989"/>
                  <a:gd name="connsiteX132" fmla="*/ 190405 w 487386"/>
                  <a:gd name="connsiteY132" fmla="*/ 259108 h 2330989"/>
                  <a:gd name="connsiteX133" fmla="*/ 190405 w 487386"/>
                  <a:gd name="connsiteY133" fmla="*/ 186479 h 2330989"/>
                  <a:gd name="connsiteX134" fmla="*/ 51036 w 487386"/>
                  <a:gd name="connsiteY134" fmla="*/ 186479 h 2330989"/>
                  <a:gd name="connsiteX135" fmla="*/ 294440 w 487386"/>
                  <a:gd name="connsiteY135" fmla="*/ 185498 h 2330989"/>
                  <a:gd name="connsiteX136" fmla="*/ 294440 w 487386"/>
                  <a:gd name="connsiteY136" fmla="*/ 260090 h 2330989"/>
                  <a:gd name="connsiteX137" fmla="*/ 432828 w 487386"/>
                  <a:gd name="connsiteY137" fmla="*/ 260090 h 2330989"/>
                  <a:gd name="connsiteX138" fmla="*/ 432828 w 487386"/>
                  <a:gd name="connsiteY138" fmla="*/ 185498 h 2330989"/>
                  <a:gd name="connsiteX139" fmla="*/ 294440 w 487386"/>
                  <a:gd name="connsiteY139" fmla="*/ 185498 h 2330989"/>
                  <a:gd name="connsiteX140" fmla="*/ 52999 w 487386"/>
                  <a:gd name="connsiteY140" fmla="*/ 89314 h 2330989"/>
                  <a:gd name="connsiteX141" fmla="*/ 52999 w 487386"/>
                  <a:gd name="connsiteY141" fmla="*/ 158017 h 2330989"/>
                  <a:gd name="connsiteX142" fmla="*/ 191387 w 487386"/>
                  <a:gd name="connsiteY142" fmla="*/ 158017 h 2330989"/>
                  <a:gd name="connsiteX143" fmla="*/ 191387 w 487386"/>
                  <a:gd name="connsiteY143" fmla="*/ 89314 h 2330989"/>
                  <a:gd name="connsiteX144" fmla="*/ 52999 w 487386"/>
                  <a:gd name="connsiteY144" fmla="*/ 89314 h 2330989"/>
                  <a:gd name="connsiteX145" fmla="*/ 296403 w 487386"/>
                  <a:gd name="connsiteY145" fmla="*/ 87351 h 2330989"/>
                  <a:gd name="connsiteX146" fmla="*/ 296403 w 487386"/>
                  <a:gd name="connsiteY146" fmla="*/ 158998 h 2330989"/>
                  <a:gd name="connsiteX147" fmla="*/ 432828 w 487386"/>
                  <a:gd name="connsiteY147" fmla="*/ 158998 h 2330989"/>
                  <a:gd name="connsiteX148" fmla="*/ 432828 w 487386"/>
                  <a:gd name="connsiteY148" fmla="*/ 87351 h 2330989"/>
                  <a:gd name="connsiteX149" fmla="*/ 296403 w 487386"/>
                  <a:gd name="connsiteY149" fmla="*/ 87351 h 2330989"/>
                  <a:gd name="connsiteX150" fmla="*/ 26499 w 487386"/>
                  <a:gd name="connsiteY150" fmla="*/ 0 h 2330989"/>
                  <a:gd name="connsiteX151" fmla="*/ 219849 w 487386"/>
                  <a:gd name="connsiteY151" fmla="*/ 0 h 2330989"/>
                  <a:gd name="connsiteX152" fmla="*/ 219849 w 487386"/>
                  <a:gd name="connsiteY152" fmla="*/ 111888 h 2330989"/>
                  <a:gd name="connsiteX153" fmla="*/ 219849 w 487386"/>
                  <a:gd name="connsiteY153" fmla="*/ 337625 h 2330989"/>
                  <a:gd name="connsiteX154" fmla="*/ 263033 w 487386"/>
                  <a:gd name="connsiteY154" fmla="*/ 366088 h 2330989"/>
                  <a:gd name="connsiteX155" fmla="*/ 263033 w 487386"/>
                  <a:gd name="connsiteY155" fmla="*/ 2945 h 2330989"/>
                  <a:gd name="connsiteX156" fmla="*/ 461290 w 487386"/>
                  <a:gd name="connsiteY156" fmla="*/ 2945 h 2330989"/>
                  <a:gd name="connsiteX157" fmla="*/ 463253 w 487386"/>
                  <a:gd name="connsiteY157" fmla="*/ 330756 h 2330989"/>
                  <a:gd name="connsiteX158" fmla="*/ 481901 w 487386"/>
                  <a:gd name="connsiteY158" fmla="*/ 1297502 h 2330989"/>
                  <a:gd name="connsiteX159" fmla="*/ 483863 w 487386"/>
                  <a:gd name="connsiteY159" fmla="*/ 2269156 h 2330989"/>
                  <a:gd name="connsiteX160" fmla="*/ 483863 w 487386"/>
                  <a:gd name="connsiteY160" fmla="*/ 2330989 h 2330989"/>
                  <a:gd name="connsiteX161" fmla="*/ 0 w 487386"/>
                  <a:gd name="connsiteY161" fmla="*/ 2330989 h 2330989"/>
                  <a:gd name="connsiteX162" fmla="*/ 0 w 487386"/>
                  <a:gd name="connsiteY162" fmla="*/ 2284859 h 2330989"/>
                  <a:gd name="connsiteX163" fmla="*/ 0 w 487386"/>
                  <a:gd name="connsiteY163" fmla="*/ 421051 h 2330989"/>
                  <a:gd name="connsiteX164" fmla="*/ 26499 w 487386"/>
                  <a:gd name="connsiteY164" fmla="*/ 0 h 233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</a:cxnLst>
                <a:rect l="l" t="t" r="r" b="b"/>
                <a:pathLst>
                  <a:path w="487386" h="2330989">
                    <a:moveTo>
                      <a:pt x="285608" y="1339706"/>
                    </a:moveTo>
                    <a:cubicBezTo>
                      <a:pt x="285608" y="1366205"/>
                      <a:pt x="285608" y="1388779"/>
                      <a:pt x="285608" y="1414297"/>
                    </a:cubicBezTo>
                    <a:cubicBezTo>
                      <a:pt x="312107" y="1414297"/>
                      <a:pt x="333699" y="1414297"/>
                      <a:pt x="356272" y="1414297"/>
                    </a:cubicBezTo>
                    <a:cubicBezTo>
                      <a:pt x="356272" y="1387797"/>
                      <a:pt x="356272" y="1364242"/>
                      <a:pt x="356272" y="1339706"/>
                    </a:cubicBezTo>
                    <a:cubicBezTo>
                      <a:pt x="331736" y="1339706"/>
                      <a:pt x="309163" y="1339706"/>
                      <a:pt x="285608" y="1339706"/>
                    </a:cubicBezTo>
                    <a:close/>
                    <a:moveTo>
                      <a:pt x="31407" y="1338724"/>
                    </a:moveTo>
                    <a:cubicBezTo>
                      <a:pt x="31407" y="1366205"/>
                      <a:pt x="31407" y="1389760"/>
                      <a:pt x="31407" y="1414297"/>
                    </a:cubicBezTo>
                    <a:cubicBezTo>
                      <a:pt x="108942" y="1414297"/>
                      <a:pt x="183534" y="1414297"/>
                      <a:pt x="258126" y="1414297"/>
                    </a:cubicBezTo>
                    <a:cubicBezTo>
                      <a:pt x="258126" y="1386816"/>
                      <a:pt x="258126" y="1363261"/>
                      <a:pt x="258126" y="1338724"/>
                    </a:cubicBezTo>
                    <a:cubicBezTo>
                      <a:pt x="180590" y="1338724"/>
                      <a:pt x="106980" y="1338724"/>
                      <a:pt x="31407" y="1338724"/>
                    </a:cubicBezTo>
                    <a:close/>
                    <a:moveTo>
                      <a:pt x="385716" y="1245485"/>
                    </a:moveTo>
                    <a:cubicBezTo>
                      <a:pt x="385716" y="1271984"/>
                      <a:pt x="385716" y="1295539"/>
                      <a:pt x="385716" y="1318113"/>
                    </a:cubicBezTo>
                    <a:cubicBezTo>
                      <a:pt x="410253" y="1318113"/>
                      <a:pt x="430864" y="1318113"/>
                      <a:pt x="453438" y="1318113"/>
                    </a:cubicBezTo>
                    <a:cubicBezTo>
                      <a:pt x="453438" y="1293576"/>
                      <a:pt x="453438" y="1271003"/>
                      <a:pt x="453438" y="1245485"/>
                    </a:cubicBezTo>
                    <a:cubicBezTo>
                      <a:pt x="427920" y="1245485"/>
                      <a:pt x="406328" y="1245485"/>
                      <a:pt x="385716" y="1245485"/>
                    </a:cubicBezTo>
                    <a:close/>
                    <a:moveTo>
                      <a:pt x="32388" y="1243522"/>
                    </a:moveTo>
                    <a:cubicBezTo>
                      <a:pt x="32388" y="1270021"/>
                      <a:pt x="32388" y="1292595"/>
                      <a:pt x="32388" y="1318113"/>
                    </a:cubicBezTo>
                    <a:cubicBezTo>
                      <a:pt x="55943" y="1318113"/>
                      <a:pt x="78518" y="1318113"/>
                      <a:pt x="102073" y="1318113"/>
                    </a:cubicBezTo>
                    <a:cubicBezTo>
                      <a:pt x="102073" y="1292595"/>
                      <a:pt x="102073" y="1269040"/>
                      <a:pt x="102073" y="1243522"/>
                    </a:cubicBezTo>
                    <a:cubicBezTo>
                      <a:pt x="77536" y="1243522"/>
                      <a:pt x="55943" y="1243522"/>
                      <a:pt x="32388" y="1243522"/>
                    </a:cubicBezTo>
                    <a:close/>
                    <a:moveTo>
                      <a:pt x="130535" y="1242540"/>
                    </a:moveTo>
                    <a:cubicBezTo>
                      <a:pt x="130535" y="1271003"/>
                      <a:pt x="130535" y="1294558"/>
                      <a:pt x="130535" y="1317131"/>
                    </a:cubicBezTo>
                    <a:cubicBezTo>
                      <a:pt x="208071" y="1317131"/>
                      <a:pt x="281681" y="1317131"/>
                      <a:pt x="356272" y="1317131"/>
                    </a:cubicBezTo>
                    <a:cubicBezTo>
                      <a:pt x="356272" y="1290632"/>
                      <a:pt x="356272" y="1267077"/>
                      <a:pt x="356272" y="1242540"/>
                    </a:cubicBezTo>
                    <a:cubicBezTo>
                      <a:pt x="278737" y="1242540"/>
                      <a:pt x="206108" y="1242540"/>
                      <a:pt x="130535" y="1242540"/>
                    </a:cubicBezTo>
                    <a:close/>
                    <a:moveTo>
                      <a:pt x="128572" y="1149301"/>
                    </a:moveTo>
                    <a:cubicBezTo>
                      <a:pt x="128572" y="1174819"/>
                      <a:pt x="128572" y="1197392"/>
                      <a:pt x="128572" y="1220947"/>
                    </a:cubicBezTo>
                    <a:cubicBezTo>
                      <a:pt x="153109" y="1220947"/>
                      <a:pt x="174701" y="1220947"/>
                      <a:pt x="199237" y="1220947"/>
                    </a:cubicBezTo>
                    <a:cubicBezTo>
                      <a:pt x="199237" y="1193466"/>
                      <a:pt x="199237" y="1171874"/>
                      <a:pt x="199237" y="1149301"/>
                    </a:cubicBezTo>
                    <a:cubicBezTo>
                      <a:pt x="173719" y="1149301"/>
                      <a:pt x="151146" y="1149301"/>
                      <a:pt x="128572" y="1149301"/>
                    </a:cubicBezTo>
                    <a:close/>
                    <a:moveTo>
                      <a:pt x="226720" y="1148319"/>
                    </a:moveTo>
                    <a:cubicBezTo>
                      <a:pt x="226720" y="1174819"/>
                      <a:pt x="226720" y="1196411"/>
                      <a:pt x="226720" y="1219966"/>
                    </a:cubicBezTo>
                    <a:cubicBezTo>
                      <a:pt x="303273" y="1219966"/>
                      <a:pt x="377866" y="1219966"/>
                      <a:pt x="453438" y="1219966"/>
                    </a:cubicBezTo>
                    <a:cubicBezTo>
                      <a:pt x="453438" y="1195429"/>
                      <a:pt x="453438" y="1172856"/>
                      <a:pt x="453438" y="1148319"/>
                    </a:cubicBezTo>
                    <a:cubicBezTo>
                      <a:pt x="373940" y="1148319"/>
                      <a:pt x="300329" y="1148319"/>
                      <a:pt x="226720" y="1148319"/>
                    </a:cubicBezTo>
                    <a:close/>
                    <a:moveTo>
                      <a:pt x="128572" y="1050172"/>
                    </a:moveTo>
                    <a:cubicBezTo>
                      <a:pt x="128572" y="1075690"/>
                      <a:pt x="128572" y="1098264"/>
                      <a:pt x="128572" y="1121820"/>
                    </a:cubicBezTo>
                    <a:cubicBezTo>
                      <a:pt x="206108" y="1121820"/>
                      <a:pt x="280700" y="1121820"/>
                      <a:pt x="357254" y="1121820"/>
                    </a:cubicBezTo>
                    <a:cubicBezTo>
                      <a:pt x="357254" y="1096301"/>
                      <a:pt x="357254" y="1074709"/>
                      <a:pt x="357254" y="1050172"/>
                    </a:cubicBezTo>
                    <a:cubicBezTo>
                      <a:pt x="279719" y="1050172"/>
                      <a:pt x="204145" y="1050172"/>
                      <a:pt x="128572" y="1050172"/>
                    </a:cubicBezTo>
                    <a:close/>
                    <a:moveTo>
                      <a:pt x="32388" y="1050172"/>
                    </a:moveTo>
                    <a:cubicBezTo>
                      <a:pt x="32388" y="1076672"/>
                      <a:pt x="32388" y="1100227"/>
                      <a:pt x="32388" y="1122800"/>
                    </a:cubicBezTo>
                    <a:cubicBezTo>
                      <a:pt x="57906" y="1122800"/>
                      <a:pt x="79498" y="1122800"/>
                      <a:pt x="103055" y="1122800"/>
                    </a:cubicBezTo>
                    <a:cubicBezTo>
                      <a:pt x="103055" y="1097282"/>
                      <a:pt x="103055" y="1074709"/>
                      <a:pt x="103055" y="1050172"/>
                    </a:cubicBezTo>
                    <a:cubicBezTo>
                      <a:pt x="76555" y="1050172"/>
                      <a:pt x="53981" y="1050172"/>
                      <a:pt x="32388" y="1050172"/>
                    </a:cubicBezTo>
                    <a:close/>
                    <a:moveTo>
                      <a:pt x="383754" y="953007"/>
                    </a:moveTo>
                    <a:cubicBezTo>
                      <a:pt x="383754" y="978525"/>
                      <a:pt x="383754" y="1001098"/>
                      <a:pt x="383754" y="1024654"/>
                    </a:cubicBezTo>
                    <a:cubicBezTo>
                      <a:pt x="408291" y="1024654"/>
                      <a:pt x="429883" y="1024654"/>
                      <a:pt x="452457" y="1024654"/>
                    </a:cubicBezTo>
                    <a:cubicBezTo>
                      <a:pt x="452457" y="998154"/>
                      <a:pt x="452457" y="974599"/>
                      <a:pt x="452457" y="953007"/>
                    </a:cubicBezTo>
                    <a:cubicBezTo>
                      <a:pt x="426939" y="953007"/>
                      <a:pt x="405346" y="953007"/>
                      <a:pt x="383754" y="953007"/>
                    </a:cubicBezTo>
                    <a:close/>
                    <a:moveTo>
                      <a:pt x="30425" y="953007"/>
                    </a:moveTo>
                    <a:cubicBezTo>
                      <a:pt x="30425" y="977543"/>
                      <a:pt x="30425" y="998154"/>
                      <a:pt x="30425" y="1023673"/>
                    </a:cubicBezTo>
                    <a:cubicBezTo>
                      <a:pt x="109924" y="1023673"/>
                      <a:pt x="185497" y="1023673"/>
                      <a:pt x="259108" y="1023673"/>
                    </a:cubicBezTo>
                    <a:cubicBezTo>
                      <a:pt x="259108" y="997172"/>
                      <a:pt x="259108" y="975580"/>
                      <a:pt x="259108" y="953007"/>
                    </a:cubicBezTo>
                    <a:cubicBezTo>
                      <a:pt x="181572" y="953007"/>
                      <a:pt x="105999" y="953007"/>
                      <a:pt x="30425" y="953007"/>
                    </a:cubicBezTo>
                    <a:close/>
                    <a:moveTo>
                      <a:pt x="286589" y="952025"/>
                    </a:moveTo>
                    <a:cubicBezTo>
                      <a:pt x="286589" y="977543"/>
                      <a:pt x="286589" y="1001098"/>
                      <a:pt x="286589" y="1023673"/>
                    </a:cubicBezTo>
                    <a:cubicBezTo>
                      <a:pt x="312107" y="1023673"/>
                      <a:pt x="333699" y="1023673"/>
                      <a:pt x="357254" y="1023673"/>
                    </a:cubicBezTo>
                    <a:cubicBezTo>
                      <a:pt x="357254" y="999135"/>
                      <a:pt x="357254" y="977543"/>
                      <a:pt x="357254" y="952025"/>
                    </a:cubicBezTo>
                    <a:cubicBezTo>
                      <a:pt x="330754" y="952025"/>
                      <a:pt x="309163" y="952025"/>
                      <a:pt x="286589" y="952025"/>
                    </a:cubicBezTo>
                    <a:close/>
                    <a:moveTo>
                      <a:pt x="382772" y="854860"/>
                    </a:moveTo>
                    <a:cubicBezTo>
                      <a:pt x="382772" y="879396"/>
                      <a:pt x="382772" y="901970"/>
                      <a:pt x="382772" y="927489"/>
                    </a:cubicBezTo>
                    <a:cubicBezTo>
                      <a:pt x="409272" y="927489"/>
                      <a:pt x="429883" y="927489"/>
                      <a:pt x="452457" y="927489"/>
                    </a:cubicBezTo>
                    <a:cubicBezTo>
                      <a:pt x="452457" y="901970"/>
                      <a:pt x="452457" y="878415"/>
                      <a:pt x="452457" y="854860"/>
                    </a:cubicBezTo>
                    <a:cubicBezTo>
                      <a:pt x="426939" y="854860"/>
                      <a:pt x="405346" y="854860"/>
                      <a:pt x="382772" y="854860"/>
                    </a:cubicBezTo>
                    <a:close/>
                    <a:moveTo>
                      <a:pt x="286589" y="853878"/>
                    </a:moveTo>
                    <a:cubicBezTo>
                      <a:pt x="286589" y="880378"/>
                      <a:pt x="286589" y="902951"/>
                      <a:pt x="286589" y="927489"/>
                    </a:cubicBezTo>
                    <a:cubicBezTo>
                      <a:pt x="311125" y="927489"/>
                      <a:pt x="331736" y="927489"/>
                      <a:pt x="355291" y="927489"/>
                    </a:cubicBezTo>
                    <a:cubicBezTo>
                      <a:pt x="355291" y="901970"/>
                      <a:pt x="355291" y="878415"/>
                      <a:pt x="355291" y="853878"/>
                    </a:cubicBezTo>
                    <a:cubicBezTo>
                      <a:pt x="330754" y="853878"/>
                      <a:pt x="308181" y="853878"/>
                      <a:pt x="286589" y="853878"/>
                    </a:cubicBezTo>
                    <a:close/>
                    <a:moveTo>
                      <a:pt x="384735" y="756713"/>
                    </a:moveTo>
                    <a:cubicBezTo>
                      <a:pt x="384735" y="783212"/>
                      <a:pt x="384735" y="806767"/>
                      <a:pt x="384735" y="829342"/>
                    </a:cubicBezTo>
                    <a:cubicBezTo>
                      <a:pt x="409272" y="829342"/>
                      <a:pt x="429883" y="829342"/>
                      <a:pt x="453438" y="829342"/>
                    </a:cubicBezTo>
                    <a:cubicBezTo>
                      <a:pt x="453438" y="804805"/>
                      <a:pt x="453438" y="783212"/>
                      <a:pt x="453438" y="756713"/>
                    </a:cubicBezTo>
                    <a:cubicBezTo>
                      <a:pt x="427920" y="756713"/>
                      <a:pt x="406328" y="756713"/>
                      <a:pt x="384735" y="756713"/>
                    </a:cubicBezTo>
                    <a:close/>
                    <a:moveTo>
                      <a:pt x="130535" y="756713"/>
                    </a:moveTo>
                    <a:cubicBezTo>
                      <a:pt x="130535" y="784194"/>
                      <a:pt x="130535" y="807749"/>
                      <a:pt x="130535" y="829342"/>
                    </a:cubicBezTo>
                    <a:cubicBezTo>
                      <a:pt x="208071" y="829342"/>
                      <a:pt x="282663" y="829342"/>
                      <a:pt x="357254" y="829342"/>
                    </a:cubicBezTo>
                    <a:cubicBezTo>
                      <a:pt x="357254" y="802842"/>
                      <a:pt x="357254" y="781249"/>
                      <a:pt x="357254" y="756713"/>
                    </a:cubicBezTo>
                    <a:cubicBezTo>
                      <a:pt x="277755" y="756713"/>
                      <a:pt x="203163" y="756713"/>
                      <a:pt x="130535" y="756713"/>
                    </a:cubicBezTo>
                    <a:close/>
                    <a:moveTo>
                      <a:pt x="32388" y="755731"/>
                    </a:moveTo>
                    <a:cubicBezTo>
                      <a:pt x="32388" y="781249"/>
                      <a:pt x="32388" y="804805"/>
                      <a:pt x="32388" y="830323"/>
                    </a:cubicBezTo>
                    <a:cubicBezTo>
                      <a:pt x="56925" y="830323"/>
                      <a:pt x="78518" y="830323"/>
                      <a:pt x="102073" y="830323"/>
                    </a:cubicBezTo>
                    <a:cubicBezTo>
                      <a:pt x="102073" y="803824"/>
                      <a:pt x="102073" y="781249"/>
                      <a:pt x="102073" y="755731"/>
                    </a:cubicBezTo>
                    <a:cubicBezTo>
                      <a:pt x="77536" y="755731"/>
                      <a:pt x="55943" y="755731"/>
                      <a:pt x="32388" y="755731"/>
                    </a:cubicBezTo>
                    <a:close/>
                    <a:moveTo>
                      <a:pt x="382772" y="658566"/>
                    </a:moveTo>
                    <a:cubicBezTo>
                      <a:pt x="382772" y="685065"/>
                      <a:pt x="382772" y="707640"/>
                      <a:pt x="382772" y="733158"/>
                    </a:cubicBezTo>
                    <a:cubicBezTo>
                      <a:pt x="408291" y="733158"/>
                      <a:pt x="429883" y="733158"/>
                      <a:pt x="452457" y="733158"/>
                    </a:cubicBezTo>
                    <a:cubicBezTo>
                      <a:pt x="452457" y="706658"/>
                      <a:pt x="452457" y="683102"/>
                      <a:pt x="452457" y="658566"/>
                    </a:cubicBezTo>
                    <a:cubicBezTo>
                      <a:pt x="427920" y="658566"/>
                      <a:pt x="405346" y="658566"/>
                      <a:pt x="382772" y="658566"/>
                    </a:cubicBezTo>
                    <a:close/>
                    <a:moveTo>
                      <a:pt x="31407" y="658566"/>
                    </a:moveTo>
                    <a:cubicBezTo>
                      <a:pt x="31407" y="684084"/>
                      <a:pt x="31407" y="707640"/>
                      <a:pt x="31407" y="735121"/>
                    </a:cubicBezTo>
                    <a:cubicBezTo>
                      <a:pt x="107962" y="735121"/>
                      <a:pt x="182553" y="735121"/>
                      <a:pt x="259108" y="735121"/>
                    </a:cubicBezTo>
                    <a:cubicBezTo>
                      <a:pt x="259108" y="706658"/>
                      <a:pt x="259108" y="684084"/>
                      <a:pt x="259108" y="658566"/>
                    </a:cubicBezTo>
                    <a:cubicBezTo>
                      <a:pt x="182553" y="658566"/>
                      <a:pt x="107962" y="658566"/>
                      <a:pt x="31407" y="658566"/>
                    </a:cubicBezTo>
                    <a:close/>
                    <a:moveTo>
                      <a:pt x="226720" y="561400"/>
                    </a:moveTo>
                    <a:cubicBezTo>
                      <a:pt x="226720" y="586918"/>
                      <a:pt x="226720" y="610474"/>
                      <a:pt x="226720" y="638937"/>
                    </a:cubicBezTo>
                    <a:cubicBezTo>
                      <a:pt x="304255" y="638937"/>
                      <a:pt x="376884" y="638937"/>
                      <a:pt x="451475" y="638937"/>
                    </a:cubicBezTo>
                    <a:cubicBezTo>
                      <a:pt x="451475" y="611456"/>
                      <a:pt x="451475" y="586918"/>
                      <a:pt x="451475" y="561400"/>
                    </a:cubicBezTo>
                    <a:cubicBezTo>
                      <a:pt x="374921" y="561400"/>
                      <a:pt x="302292" y="561400"/>
                      <a:pt x="226720" y="561400"/>
                    </a:cubicBezTo>
                    <a:close/>
                    <a:moveTo>
                      <a:pt x="128572" y="561400"/>
                    </a:moveTo>
                    <a:cubicBezTo>
                      <a:pt x="128572" y="587900"/>
                      <a:pt x="128572" y="611456"/>
                      <a:pt x="128572" y="636974"/>
                    </a:cubicBezTo>
                    <a:cubicBezTo>
                      <a:pt x="156053" y="636974"/>
                      <a:pt x="177645" y="636974"/>
                      <a:pt x="198257" y="636974"/>
                    </a:cubicBezTo>
                    <a:cubicBezTo>
                      <a:pt x="198257" y="609493"/>
                      <a:pt x="198257" y="585938"/>
                      <a:pt x="198257" y="561400"/>
                    </a:cubicBezTo>
                    <a:cubicBezTo>
                      <a:pt x="173719" y="561400"/>
                      <a:pt x="152128" y="561400"/>
                      <a:pt x="128572" y="561400"/>
                    </a:cubicBezTo>
                    <a:close/>
                    <a:moveTo>
                      <a:pt x="129554" y="464235"/>
                    </a:moveTo>
                    <a:cubicBezTo>
                      <a:pt x="129554" y="489754"/>
                      <a:pt x="129554" y="513309"/>
                      <a:pt x="129554" y="540790"/>
                    </a:cubicBezTo>
                    <a:cubicBezTo>
                      <a:pt x="208071" y="540790"/>
                      <a:pt x="282663" y="540790"/>
                      <a:pt x="356272" y="540790"/>
                    </a:cubicBezTo>
                    <a:cubicBezTo>
                      <a:pt x="356272" y="513309"/>
                      <a:pt x="356272" y="489754"/>
                      <a:pt x="356272" y="464235"/>
                    </a:cubicBezTo>
                    <a:cubicBezTo>
                      <a:pt x="279719" y="464235"/>
                      <a:pt x="205126" y="464235"/>
                      <a:pt x="129554" y="464235"/>
                    </a:cubicBezTo>
                    <a:close/>
                    <a:moveTo>
                      <a:pt x="34352" y="463253"/>
                    </a:moveTo>
                    <a:cubicBezTo>
                      <a:pt x="34352" y="488772"/>
                      <a:pt x="34352" y="514290"/>
                      <a:pt x="34352" y="539808"/>
                    </a:cubicBezTo>
                    <a:cubicBezTo>
                      <a:pt x="58888" y="539808"/>
                      <a:pt x="80480" y="539808"/>
                      <a:pt x="102073" y="539808"/>
                    </a:cubicBezTo>
                    <a:cubicBezTo>
                      <a:pt x="102073" y="512327"/>
                      <a:pt x="102073" y="488772"/>
                      <a:pt x="102073" y="463253"/>
                    </a:cubicBezTo>
                    <a:cubicBezTo>
                      <a:pt x="79498" y="463253"/>
                      <a:pt x="58888" y="463253"/>
                      <a:pt x="34352" y="463253"/>
                    </a:cubicBezTo>
                    <a:close/>
                    <a:moveTo>
                      <a:pt x="384735" y="462272"/>
                    </a:moveTo>
                    <a:cubicBezTo>
                      <a:pt x="384735" y="490734"/>
                      <a:pt x="384735" y="516253"/>
                      <a:pt x="384735" y="540790"/>
                    </a:cubicBezTo>
                    <a:cubicBezTo>
                      <a:pt x="409272" y="540790"/>
                      <a:pt x="430864" y="540790"/>
                      <a:pt x="451475" y="540790"/>
                    </a:cubicBezTo>
                    <a:cubicBezTo>
                      <a:pt x="451475" y="512327"/>
                      <a:pt x="451475" y="487791"/>
                      <a:pt x="451475" y="462272"/>
                    </a:cubicBezTo>
                    <a:cubicBezTo>
                      <a:pt x="427920" y="462272"/>
                      <a:pt x="408291" y="462272"/>
                      <a:pt x="384735" y="462272"/>
                    </a:cubicBezTo>
                    <a:close/>
                    <a:moveTo>
                      <a:pt x="52999" y="286589"/>
                    </a:moveTo>
                    <a:cubicBezTo>
                      <a:pt x="52999" y="316033"/>
                      <a:pt x="52999" y="340570"/>
                      <a:pt x="52999" y="364126"/>
                    </a:cubicBezTo>
                    <a:cubicBezTo>
                      <a:pt x="101091" y="364126"/>
                      <a:pt x="146238" y="364126"/>
                      <a:pt x="192368" y="364126"/>
                    </a:cubicBezTo>
                    <a:cubicBezTo>
                      <a:pt x="192368" y="337625"/>
                      <a:pt x="192368" y="314070"/>
                      <a:pt x="192368" y="286589"/>
                    </a:cubicBezTo>
                    <a:cubicBezTo>
                      <a:pt x="142313" y="286589"/>
                      <a:pt x="97165" y="286589"/>
                      <a:pt x="52999" y="286589"/>
                    </a:cubicBezTo>
                    <a:close/>
                    <a:moveTo>
                      <a:pt x="295422" y="285608"/>
                    </a:moveTo>
                    <a:cubicBezTo>
                      <a:pt x="295422" y="314070"/>
                      <a:pt x="295422" y="339588"/>
                      <a:pt x="295422" y="364126"/>
                    </a:cubicBezTo>
                    <a:cubicBezTo>
                      <a:pt x="343514" y="364126"/>
                      <a:pt x="388661" y="364126"/>
                      <a:pt x="434790" y="364126"/>
                    </a:cubicBezTo>
                    <a:cubicBezTo>
                      <a:pt x="434790" y="337625"/>
                      <a:pt x="434790" y="313089"/>
                      <a:pt x="434790" y="285608"/>
                    </a:cubicBezTo>
                    <a:cubicBezTo>
                      <a:pt x="384735" y="285608"/>
                      <a:pt x="340569" y="285608"/>
                      <a:pt x="295422" y="285608"/>
                    </a:cubicBezTo>
                    <a:close/>
                    <a:moveTo>
                      <a:pt x="51036" y="186479"/>
                    </a:moveTo>
                    <a:cubicBezTo>
                      <a:pt x="51036" y="211997"/>
                      <a:pt x="51036" y="232609"/>
                      <a:pt x="51036" y="259108"/>
                    </a:cubicBezTo>
                    <a:cubicBezTo>
                      <a:pt x="100110" y="259108"/>
                      <a:pt x="144275" y="259108"/>
                      <a:pt x="190405" y="259108"/>
                    </a:cubicBezTo>
                    <a:cubicBezTo>
                      <a:pt x="190405" y="232609"/>
                      <a:pt x="190405" y="209053"/>
                      <a:pt x="190405" y="186479"/>
                    </a:cubicBezTo>
                    <a:cubicBezTo>
                      <a:pt x="142313" y="186479"/>
                      <a:pt x="97165" y="186479"/>
                      <a:pt x="51036" y="186479"/>
                    </a:cubicBezTo>
                    <a:close/>
                    <a:moveTo>
                      <a:pt x="294440" y="185498"/>
                    </a:moveTo>
                    <a:cubicBezTo>
                      <a:pt x="294440" y="211016"/>
                      <a:pt x="294440" y="232609"/>
                      <a:pt x="294440" y="260090"/>
                    </a:cubicBezTo>
                    <a:cubicBezTo>
                      <a:pt x="343514" y="260090"/>
                      <a:pt x="387680" y="260090"/>
                      <a:pt x="432828" y="260090"/>
                    </a:cubicBezTo>
                    <a:cubicBezTo>
                      <a:pt x="432828" y="233590"/>
                      <a:pt x="432828" y="210034"/>
                      <a:pt x="432828" y="185498"/>
                    </a:cubicBezTo>
                    <a:cubicBezTo>
                      <a:pt x="385716" y="185498"/>
                      <a:pt x="340569" y="185498"/>
                      <a:pt x="294440" y="185498"/>
                    </a:cubicBezTo>
                    <a:close/>
                    <a:moveTo>
                      <a:pt x="52999" y="89314"/>
                    </a:moveTo>
                    <a:cubicBezTo>
                      <a:pt x="52999" y="114832"/>
                      <a:pt x="52999" y="136425"/>
                      <a:pt x="52999" y="158017"/>
                    </a:cubicBezTo>
                    <a:cubicBezTo>
                      <a:pt x="101091" y="158017"/>
                      <a:pt x="145257" y="158017"/>
                      <a:pt x="191387" y="158017"/>
                    </a:cubicBezTo>
                    <a:cubicBezTo>
                      <a:pt x="191387" y="134462"/>
                      <a:pt x="191387" y="113850"/>
                      <a:pt x="191387" y="89314"/>
                    </a:cubicBezTo>
                    <a:cubicBezTo>
                      <a:pt x="142313" y="89314"/>
                      <a:pt x="97165" y="89314"/>
                      <a:pt x="52999" y="89314"/>
                    </a:cubicBezTo>
                    <a:close/>
                    <a:moveTo>
                      <a:pt x="296403" y="87351"/>
                    </a:moveTo>
                    <a:cubicBezTo>
                      <a:pt x="296403" y="114832"/>
                      <a:pt x="296403" y="137406"/>
                      <a:pt x="296403" y="158998"/>
                    </a:cubicBezTo>
                    <a:cubicBezTo>
                      <a:pt x="344496" y="158998"/>
                      <a:pt x="388661" y="158998"/>
                      <a:pt x="432828" y="158998"/>
                    </a:cubicBezTo>
                    <a:cubicBezTo>
                      <a:pt x="432828" y="133480"/>
                      <a:pt x="432828" y="110907"/>
                      <a:pt x="432828" y="87351"/>
                    </a:cubicBezTo>
                    <a:cubicBezTo>
                      <a:pt x="386698" y="87351"/>
                      <a:pt x="342532" y="87351"/>
                      <a:pt x="296403" y="87351"/>
                    </a:cubicBezTo>
                    <a:close/>
                    <a:moveTo>
                      <a:pt x="26499" y="0"/>
                    </a:moveTo>
                    <a:cubicBezTo>
                      <a:pt x="91276" y="0"/>
                      <a:pt x="151146" y="0"/>
                      <a:pt x="219849" y="0"/>
                    </a:cubicBezTo>
                    <a:cubicBezTo>
                      <a:pt x="219849" y="38278"/>
                      <a:pt x="219849" y="74592"/>
                      <a:pt x="219849" y="111888"/>
                    </a:cubicBezTo>
                    <a:cubicBezTo>
                      <a:pt x="219849" y="187461"/>
                      <a:pt x="220831" y="262053"/>
                      <a:pt x="219849" y="337625"/>
                    </a:cubicBezTo>
                    <a:cubicBezTo>
                      <a:pt x="218867" y="368051"/>
                      <a:pt x="231626" y="375903"/>
                      <a:pt x="263033" y="366088"/>
                    </a:cubicBezTo>
                    <a:cubicBezTo>
                      <a:pt x="263033" y="247330"/>
                      <a:pt x="263033" y="126610"/>
                      <a:pt x="263033" y="2945"/>
                    </a:cubicBezTo>
                    <a:cubicBezTo>
                      <a:pt x="329773" y="2945"/>
                      <a:pt x="392587" y="2945"/>
                      <a:pt x="461290" y="2945"/>
                    </a:cubicBezTo>
                    <a:cubicBezTo>
                      <a:pt x="461290" y="112869"/>
                      <a:pt x="448530" y="223775"/>
                      <a:pt x="463253" y="330756"/>
                    </a:cubicBezTo>
                    <a:cubicBezTo>
                      <a:pt x="508400" y="652677"/>
                      <a:pt x="475030" y="975580"/>
                      <a:pt x="481901" y="1297502"/>
                    </a:cubicBezTo>
                    <a:cubicBezTo>
                      <a:pt x="488771" y="1621387"/>
                      <a:pt x="483863" y="1945271"/>
                      <a:pt x="483863" y="2269156"/>
                    </a:cubicBezTo>
                    <a:cubicBezTo>
                      <a:pt x="483863" y="2288785"/>
                      <a:pt x="483863" y="2308415"/>
                      <a:pt x="483863" y="2330989"/>
                    </a:cubicBezTo>
                    <a:cubicBezTo>
                      <a:pt x="322902" y="2330989"/>
                      <a:pt x="164887" y="2330989"/>
                      <a:pt x="0" y="2330989"/>
                    </a:cubicBezTo>
                    <a:cubicBezTo>
                      <a:pt x="0" y="2315285"/>
                      <a:pt x="0" y="2299582"/>
                      <a:pt x="0" y="2284859"/>
                    </a:cubicBezTo>
                    <a:cubicBezTo>
                      <a:pt x="0" y="1663590"/>
                      <a:pt x="0" y="1042320"/>
                      <a:pt x="0" y="421051"/>
                    </a:cubicBezTo>
                    <a:cubicBezTo>
                      <a:pt x="45148" y="282663"/>
                      <a:pt x="12759" y="142314"/>
                      <a:pt x="2649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="" xmlns:a16="http://schemas.microsoft.com/office/drawing/2014/main" id="{2495D095-40B3-408D-92AE-BA75CA471A95}"/>
                  </a:ext>
                </a:extLst>
              </p:cNvPr>
              <p:cNvSpPr/>
              <p:nvPr/>
            </p:nvSpPr>
            <p:spPr>
              <a:xfrm>
                <a:off x="6782219" y="2659087"/>
                <a:ext cx="252773" cy="1597499"/>
              </a:xfrm>
              <a:custGeom>
                <a:avLst/>
                <a:gdLst>
                  <a:gd name="connsiteX0" fmla="*/ 94664 w 252773"/>
                  <a:gd name="connsiteY0" fmla="*/ 1169580 h 1597499"/>
                  <a:gd name="connsiteX1" fmla="*/ 94664 w 252773"/>
                  <a:gd name="connsiteY1" fmla="*/ 1232327 h 1597499"/>
                  <a:gd name="connsiteX2" fmla="*/ 158109 w 252773"/>
                  <a:gd name="connsiteY2" fmla="*/ 1232327 h 1597499"/>
                  <a:gd name="connsiteX3" fmla="*/ 158109 w 252773"/>
                  <a:gd name="connsiteY3" fmla="*/ 1169580 h 1597499"/>
                  <a:gd name="connsiteX4" fmla="*/ 94664 w 252773"/>
                  <a:gd name="connsiteY4" fmla="*/ 1169580 h 1597499"/>
                  <a:gd name="connsiteX5" fmla="*/ 175733 w 252773"/>
                  <a:gd name="connsiteY5" fmla="*/ 1168551 h 1597499"/>
                  <a:gd name="connsiteX6" fmla="*/ 175733 w 252773"/>
                  <a:gd name="connsiteY6" fmla="*/ 1231813 h 1597499"/>
                  <a:gd name="connsiteX7" fmla="*/ 237667 w 252773"/>
                  <a:gd name="connsiteY7" fmla="*/ 1231813 h 1597499"/>
                  <a:gd name="connsiteX8" fmla="*/ 237667 w 252773"/>
                  <a:gd name="connsiteY8" fmla="*/ 1168551 h 1597499"/>
                  <a:gd name="connsiteX9" fmla="*/ 175733 w 252773"/>
                  <a:gd name="connsiteY9" fmla="*/ 1168551 h 1597499"/>
                  <a:gd name="connsiteX10" fmla="*/ 95168 w 252773"/>
                  <a:gd name="connsiteY10" fmla="*/ 1090888 h 1597499"/>
                  <a:gd name="connsiteX11" fmla="*/ 95168 w 252773"/>
                  <a:gd name="connsiteY11" fmla="*/ 1153636 h 1597499"/>
                  <a:gd name="connsiteX12" fmla="*/ 157605 w 252773"/>
                  <a:gd name="connsiteY12" fmla="*/ 1153636 h 1597499"/>
                  <a:gd name="connsiteX13" fmla="*/ 157605 w 252773"/>
                  <a:gd name="connsiteY13" fmla="*/ 1090888 h 1597499"/>
                  <a:gd name="connsiteX14" fmla="*/ 95168 w 252773"/>
                  <a:gd name="connsiteY14" fmla="*/ 1090888 h 1597499"/>
                  <a:gd name="connsiteX15" fmla="*/ 15106 w 252773"/>
                  <a:gd name="connsiteY15" fmla="*/ 1090888 h 1597499"/>
                  <a:gd name="connsiteX16" fmla="*/ 15106 w 252773"/>
                  <a:gd name="connsiteY16" fmla="*/ 1153636 h 1597499"/>
                  <a:gd name="connsiteX17" fmla="*/ 77544 w 252773"/>
                  <a:gd name="connsiteY17" fmla="*/ 1153636 h 1597499"/>
                  <a:gd name="connsiteX18" fmla="*/ 77544 w 252773"/>
                  <a:gd name="connsiteY18" fmla="*/ 1090888 h 1597499"/>
                  <a:gd name="connsiteX19" fmla="*/ 15106 w 252773"/>
                  <a:gd name="connsiteY19" fmla="*/ 1090888 h 1597499"/>
                  <a:gd name="connsiteX20" fmla="*/ 95671 w 252773"/>
                  <a:gd name="connsiteY20" fmla="*/ 1009110 h 1597499"/>
                  <a:gd name="connsiteX21" fmla="*/ 95671 w 252773"/>
                  <a:gd name="connsiteY21" fmla="*/ 1072886 h 1597499"/>
                  <a:gd name="connsiteX22" fmla="*/ 157605 w 252773"/>
                  <a:gd name="connsiteY22" fmla="*/ 1072886 h 1597499"/>
                  <a:gd name="connsiteX23" fmla="*/ 157605 w 252773"/>
                  <a:gd name="connsiteY23" fmla="*/ 1009110 h 1597499"/>
                  <a:gd name="connsiteX24" fmla="*/ 95671 w 252773"/>
                  <a:gd name="connsiteY24" fmla="*/ 1009110 h 1597499"/>
                  <a:gd name="connsiteX25" fmla="*/ 175733 w 252773"/>
                  <a:gd name="connsiteY25" fmla="*/ 1008595 h 1597499"/>
                  <a:gd name="connsiteX26" fmla="*/ 175733 w 252773"/>
                  <a:gd name="connsiteY26" fmla="*/ 1072371 h 1597499"/>
                  <a:gd name="connsiteX27" fmla="*/ 238674 w 252773"/>
                  <a:gd name="connsiteY27" fmla="*/ 1072371 h 1597499"/>
                  <a:gd name="connsiteX28" fmla="*/ 238674 w 252773"/>
                  <a:gd name="connsiteY28" fmla="*/ 1008595 h 1597499"/>
                  <a:gd name="connsiteX29" fmla="*/ 175733 w 252773"/>
                  <a:gd name="connsiteY29" fmla="*/ 1008595 h 1597499"/>
                  <a:gd name="connsiteX30" fmla="*/ 175733 w 252773"/>
                  <a:gd name="connsiteY30" fmla="*/ 929389 h 1597499"/>
                  <a:gd name="connsiteX31" fmla="*/ 175733 w 252773"/>
                  <a:gd name="connsiteY31" fmla="*/ 992651 h 1597499"/>
                  <a:gd name="connsiteX32" fmla="*/ 239178 w 252773"/>
                  <a:gd name="connsiteY32" fmla="*/ 992651 h 1597499"/>
                  <a:gd name="connsiteX33" fmla="*/ 239178 w 252773"/>
                  <a:gd name="connsiteY33" fmla="*/ 929389 h 1597499"/>
                  <a:gd name="connsiteX34" fmla="*/ 175733 w 252773"/>
                  <a:gd name="connsiteY34" fmla="*/ 929389 h 1597499"/>
                  <a:gd name="connsiteX35" fmla="*/ 95671 w 252773"/>
                  <a:gd name="connsiteY35" fmla="*/ 928875 h 1597499"/>
                  <a:gd name="connsiteX36" fmla="*/ 95671 w 252773"/>
                  <a:gd name="connsiteY36" fmla="*/ 993680 h 1597499"/>
                  <a:gd name="connsiteX37" fmla="*/ 157605 w 252773"/>
                  <a:gd name="connsiteY37" fmla="*/ 993680 h 1597499"/>
                  <a:gd name="connsiteX38" fmla="*/ 157605 w 252773"/>
                  <a:gd name="connsiteY38" fmla="*/ 928875 h 1597499"/>
                  <a:gd name="connsiteX39" fmla="*/ 95671 w 252773"/>
                  <a:gd name="connsiteY39" fmla="*/ 928875 h 1597499"/>
                  <a:gd name="connsiteX40" fmla="*/ 14602 w 252773"/>
                  <a:gd name="connsiteY40" fmla="*/ 928875 h 1597499"/>
                  <a:gd name="connsiteX41" fmla="*/ 14602 w 252773"/>
                  <a:gd name="connsiteY41" fmla="*/ 992651 h 1597499"/>
                  <a:gd name="connsiteX42" fmla="*/ 77544 w 252773"/>
                  <a:gd name="connsiteY42" fmla="*/ 992651 h 1597499"/>
                  <a:gd name="connsiteX43" fmla="*/ 77544 w 252773"/>
                  <a:gd name="connsiteY43" fmla="*/ 928875 h 1597499"/>
                  <a:gd name="connsiteX44" fmla="*/ 14602 w 252773"/>
                  <a:gd name="connsiteY44" fmla="*/ 928875 h 1597499"/>
                  <a:gd name="connsiteX45" fmla="*/ 175229 w 252773"/>
                  <a:gd name="connsiteY45" fmla="*/ 849668 h 1597499"/>
                  <a:gd name="connsiteX46" fmla="*/ 175229 w 252773"/>
                  <a:gd name="connsiteY46" fmla="*/ 912930 h 1597499"/>
                  <a:gd name="connsiteX47" fmla="*/ 238171 w 252773"/>
                  <a:gd name="connsiteY47" fmla="*/ 912930 h 1597499"/>
                  <a:gd name="connsiteX48" fmla="*/ 238171 w 252773"/>
                  <a:gd name="connsiteY48" fmla="*/ 849668 h 1597499"/>
                  <a:gd name="connsiteX49" fmla="*/ 175229 w 252773"/>
                  <a:gd name="connsiteY49" fmla="*/ 849668 h 1597499"/>
                  <a:gd name="connsiteX50" fmla="*/ 94664 w 252773"/>
                  <a:gd name="connsiteY50" fmla="*/ 767890 h 1597499"/>
                  <a:gd name="connsiteX51" fmla="*/ 94664 w 252773"/>
                  <a:gd name="connsiteY51" fmla="*/ 831152 h 1597499"/>
                  <a:gd name="connsiteX52" fmla="*/ 157605 w 252773"/>
                  <a:gd name="connsiteY52" fmla="*/ 831152 h 1597499"/>
                  <a:gd name="connsiteX53" fmla="*/ 157605 w 252773"/>
                  <a:gd name="connsiteY53" fmla="*/ 767890 h 1597499"/>
                  <a:gd name="connsiteX54" fmla="*/ 94664 w 252773"/>
                  <a:gd name="connsiteY54" fmla="*/ 767890 h 1597499"/>
                  <a:gd name="connsiteX55" fmla="*/ 15106 w 252773"/>
                  <a:gd name="connsiteY55" fmla="*/ 767890 h 1597499"/>
                  <a:gd name="connsiteX56" fmla="*/ 15106 w 252773"/>
                  <a:gd name="connsiteY56" fmla="*/ 831152 h 1597499"/>
                  <a:gd name="connsiteX57" fmla="*/ 77040 w 252773"/>
                  <a:gd name="connsiteY57" fmla="*/ 831152 h 1597499"/>
                  <a:gd name="connsiteX58" fmla="*/ 77040 w 252773"/>
                  <a:gd name="connsiteY58" fmla="*/ 767890 h 1597499"/>
                  <a:gd name="connsiteX59" fmla="*/ 15106 w 252773"/>
                  <a:gd name="connsiteY59" fmla="*/ 767890 h 1597499"/>
                  <a:gd name="connsiteX60" fmla="*/ 175229 w 252773"/>
                  <a:gd name="connsiteY60" fmla="*/ 767376 h 1597499"/>
                  <a:gd name="connsiteX61" fmla="*/ 175229 w 252773"/>
                  <a:gd name="connsiteY61" fmla="*/ 831667 h 1597499"/>
                  <a:gd name="connsiteX62" fmla="*/ 238171 w 252773"/>
                  <a:gd name="connsiteY62" fmla="*/ 831667 h 1597499"/>
                  <a:gd name="connsiteX63" fmla="*/ 238171 w 252773"/>
                  <a:gd name="connsiteY63" fmla="*/ 767376 h 1597499"/>
                  <a:gd name="connsiteX64" fmla="*/ 175229 w 252773"/>
                  <a:gd name="connsiteY64" fmla="*/ 767376 h 1597499"/>
                  <a:gd name="connsiteX65" fmla="*/ 175229 w 252773"/>
                  <a:gd name="connsiteY65" fmla="*/ 689712 h 1597499"/>
                  <a:gd name="connsiteX66" fmla="*/ 175229 w 252773"/>
                  <a:gd name="connsiteY66" fmla="*/ 752975 h 1597499"/>
                  <a:gd name="connsiteX67" fmla="*/ 238171 w 252773"/>
                  <a:gd name="connsiteY67" fmla="*/ 752975 h 1597499"/>
                  <a:gd name="connsiteX68" fmla="*/ 238171 w 252773"/>
                  <a:gd name="connsiteY68" fmla="*/ 689712 h 1597499"/>
                  <a:gd name="connsiteX69" fmla="*/ 175229 w 252773"/>
                  <a:gd name="connsiteY69" fmla="*/ 689712 h 1597499"/>
                  <a:gd name="connsiteX70" fmla="*/ 14602 w 252773"/>
                  <a:gd name="connsiteY70" fmla="*/ 689198 h 1597499"/>
                  <a:gd name="connsiteX71" fmla="*/ 14602 w 252773"/>
                  <a:gd name="connsiteY71" fmla="*/ 752460 h 1597499"/>
                  <a:gd name="connsiteX72" fmla="*/ 78048 w 252773"/>
                  <a:gd name="connsiteY72" fmla="*/ 752460 h 1597499"/>
                  <a:gd name="connsiteX73" fmla="*/ 78048 w 252773"/>
                  <a:gd name="connsiteY73" fmla="*/ 689198 h 1597499"/>
                  <a:gd name="connsiteX74" fmla="*/ 14602 w 252773"/>
                  <a:gd name="connsiteY74" fmla="*/ 689198 h 1597499"/>
                  <a:gd name="connsiteX75" fmla="*/ 14099 w 252773"/>
                  <a:gd name="connsiteY75" fmla="*/ 608449 h 1597499"/>
                  <a:gd name="connsiteX76" fmla="*/ 14099 w 252773"/>
                  <a:gd name="connsiteY76" fmla="*/ 671711 h 1597499"/>
                  <a:gd name="connsiteX77" fmla="*/ 78048 w 252773"/>
                  <a:gd name="connsiteY77" fmla="*/ 671711 h 1597499"/>
                  <a:gd name="connsiteX78" fmla="*/ 78048 w 252773"/>
                  <a:gd name="connsiteY78" fmla="*/ 608449 h 1597499"/>
                  <a:gd name="connsiteX79" fmla="*/ 14099 w 252773"/>
                  <a:gd name="connsiteY79" fmla="*/ 608449 h 1597499"/>
                  <a:gd name="connsiteX80" fmla="*/ 95168 w 252773"/>
                  <a:gd name="connsiteY80" fmla="*/ 607935 h 1597499"/>
                  <a:gd name="connsiteX81" fmla="*/ 95168 w 252773"/>
                  <a:gd name="connsiteY81" fmla="*/ 672226 h 1597499"/>
                  <a:gd name="connsiteX82" fmla="*/ 158109 w 252773"/>
                  <a:gd name="connsiteY82" fmla="*/ 672226 h 1597499"/>
                  <a:gd name="connsiteX83" fmla="*/ 158109 w 252773"/>
                  <a:gd name="connsiteY83" fmla="*/ 607935 h 1597499"/>
                  <a:gd name="connsiteX84" fmla="*/ 95168 w 252773"/>
                  <a:gd name="connsiteY84" fmla="*/ 607935 h 1597499"/>
                  <a:gd name="connsiteX85" fmla="*/ 175229 w 252773"/>
                  <a:gd name="connsiteY85" fmla="*/ 528728 h 1597499"/>
                  <a:gd name="connsiteX86" fmla="*/ 175229 w 252773"/>
                  <a:gd name="connsiteY86" fmla="*/ 592505 h 1597499"/>
                  <a:gd name="connsiteX87" fmla="*/ 239178 w 252773"/>
                  <a:gd name="connsiteY87" fmla="*/ 592505 h 1597499"/>
                  <a:gd name="connsiteX88" fmla="*/ 239178 w 252773"/>
                  <a:gd name="connsiteY88" fmla="*/ 528728 h 1597499"/>
                  <a:gd name="connsiteX89" fmla="*/ 175229 w 252773"/>
                  <a:gd name="connsiteY89" fmla="*/ 528728 h 1597499"/>
                  <a:gd name="connsiteX90" fmla="*/ 95168 w 252773"/>
                  <a:gd name="connsiteY90" fmla="*/ 528214 h 1597499"/>
                  <a:gd name="connsiteX91" fmla="*/ 95168 w 252773"/>
                  <a:gd name="connsiteY91" fmla="*/ 593019 h 1597499"/>
                  <a:gd name="connsiteX92" fmla="*/ 158613 w 252773"/>
                  <a:gd name="connsiteY92" fmla="*/ 593019 h 1597499"/>
                  <a:gd name="connsiteX93" fmla="*/ 158613 w 252773"/>
                  <a:gd name="connsiteY93" fmla="*/ 528214 h 1597499"/>
                  <a:gd name="connsiteX94" fmla="*/ 95168 w 252773"/>
                  <a:gd name="connsiteY94" fmla="*/ 528214 h 1597499"/>
                  <a:gd name="connsiteX95" fmla="*/ 15106 w 252773"/>
                  <a:gd name="connsiteY95" fmla="*/ 528214 h 1597499"/>
                  <a:gd name="connsiteX96" fmla="*/ 15106 w 252773"/>
                  <a:gd name="connsiteY96" fmla="*/ 593019 h 1597499"/>
                  <a:gd name="connsiteX97" fmla="*/ 78048 w 252773"/>
                  <a:gd name="connsiteY97" fmla="*/ 593019 h 1597499"/>
                  <a:gd name="connsiteX98" fmla="*/ 78048 w 252773"/>
                  <a:gd name="connsiteY98" fmla="*/ 528214 h 1597499"/>
                  <a:gd name="connsiteX99" fmla="*/ 15106 w 252773"/>
                  <a:gd name="connsiteY99" fmla="*/ 528214 h 1597499"/>
                  <a:gd name="connsiteX100" fmla="*/ 14602 w 252773"/>
                  <a:gd name="connsiteY100" fmla="*/ 449007 h 1597499"/>
                  <a:gd name="connsiteX101" fmla="*/ 14602 w 252773"/>
                  <a:gd name="connsiteY101" fmla="*/ 512270 h 1597499"/>
                  <a:gd name="connsiteX102" fmla="*/ 77544 w 252773"/>
                  <a:gd name="connsiteY102" fmla="*/ 512270 h 1597499"/>
                  <a:gd name="connsiteX103" fmla="*/ 77544 w 252773"/>
                  <a:gd name="connsiteY103" fmla="*/ 449007 h 1597499"/>
                  <a:gd name="connsiteX104" fmla="*/ 14602 w 252773"/>
                  <a:gd name="connsiteY104" fmla="*/ 449007 h 1597499"/>
                  <a:gd name="connsiteX105" fmla="*/ 94664 w 252773"/>
                  <a:gd name="connsiteY105" fmla="*/ 447979 h 1597499"/>
                  <a:gd name="connsiteX106" fmla="*/ 94664 w 252773"/>
                  <a:gd name="connsiteY106" fmla="*/ 512270 h 1597499"/>
                  <a:gd name="connsiteX107" fmla="*/ 158613 w 252773"/>
                  <a:gd name="connsiteY107" fmla="*/ 512270 h 1597499"/>
                  <a:gd name="connsiteX108" fmla="*/ 158613 w 252773"/>
                  <a:gd name="connsiteY108" fmla="*/ 447979 h 1597499"/>
                  <a:gd name="connsiteX109" fmla="*/ 94664 w 252773"/>
                  <a:gd name="connsiteY109" fmla="*/ 447979 h 1597499"/>
                  <a:gd name="connsiteX110" fmla="*/ 174726 w 252773"/>
                  <a:gd name="connsiteY110" fmla="*/ 368258 h 1597499"/>
                  <a:gd name="connsiteX111" fmla="*/ 174726 w 252773"/>
                  <a:gd name="connsiteY111" fmla="*/ 431006 h 1597499"/>
                  <a:gd name="connsiteX112" fmla="*/ 239178 w 252773"/>
                  <a:gd name="connsiteY112" fmla="*/ 431006 h 1597499"/>
                  <a:gd name="connsiteX113" fmla="*/ 239178 w 252773"/>
                  <a:gd name="connsiteY113" fmla="*/ 368258 h 1597499"/>
                  <a:gd name="connsiteX114" fmla="*/ 174726 w 252773"/>
                  <a:gd name="connsiteY114" fmla="*/ 368258 h 1597499"/>
                  <a:gd name="connsiteX115" fmla="*/ 95168 w 252773"/>
                  <a:gd name="connsiteY115" fmla="*/ 367744 h 1597499"/>
                  <a:gd name="connsiteX116" fmla="*/ 95168 w 252773"/>
                  <a:gd name="connsiteY116" fmla="*/ 431520 h 1597499"/>
                  <a:gd name="connsiteX117" fmla="*/ 158613 w 252773"/>
                  <a:gd name="connsiteY117" fmla="*/ 431520 h 1597499"/>
                  <a:gd name="connsiteX118" fmla="*/ 158613 w 252773"/>
                  <a:gd name="connsiteY118" fmla="*/ 367744 h 1597499"/>
                  <a:gd name="connsiteX119" fmla="*/ 95168 w 252773"/>
                  <a:gd name="connsiteY119" fmla="*/ 367744 h 1597499"/>
                  <a:gd name="connsiteX120" fmla="*/ 0 w 252773"/>
                  <a:gd name="connsiteY120" fmla="*/ 350771 h 1597499"/>
                  <a:gd name="connsiteX121" fmla="*/ 252270 w 252773"/>
                  <a:gd name="connsiteY121" fmla="*/ 350771 h 1597499"/>
                  <a:gd name="connsiteX122" fmla="*/ 252270 w 252773"/>
                  <a:gd name="connsiteY122" fmla="*/ 1597499 h 1597499"/>
                  <a:gd name="connsiteX123" fmla="*/ 0 w 252773"/>
                  <a:gd name="connsiteY123" fmla="*/ 1597499 h 1597499"/>
                  <a:gd name="connsiteX124" fmla="*/ 0 w 252773"/>
                  <a:gd name="connsiteY124" fmla="*/ 350771 h 1597499"/>
                  <a:gd name="connsiteX125" fmla="*/ 134947 w 252773"/>
                  <a:gd name="connsiteY125" fmla="*/ 273107 h 1597499"/>
                  <a:gd name="connsiteX126" fmla="*/ 134947 w 252773"/>
                  <a:gd name="connsiteY126" fmla="*/ 321969 h 1597499"/>
                  <a:gd name="connsiteX127" fmla="*/ 238674 w 252773"/>
                  <a:gd name="connsiteY127" fmla="*/ 321969 h 1597499"/>
                  <a:gd name="connsiteX128" fmla="*/ 238674 w 252773"/>
                  <a:gd name="connsiteY128" fmla="*/ 273107 h 1597499"/>
                  <a:gd name="connsiteX129" fmla="*/ 134947 w 252773"/>
                  <a:gd name="connsiteY129" fmla="*/ 273107 h 1597499"/>
                  <a:gd name="connsiteX130" fmla="*/ 14099 w 252773"/>
                  <a:gd name="connsiteY130" fmla="*/ 271564 h 1597499"/>
                  <a:gd name="connsiteX131" fmla="*/ 14099 w 252773"/>
                  <a:gd name="connsiteY131" fmla="*/ 321969 h 1597499"/>
                  <a:gd name="connsiteX132" fmla="*/ 117827 w 252773"/>
                  <a:gd name="connsiteY132" fmla="*/ 321969 h 1597499"/>
                  <a:gd name="connsiteX133" fmla="*/ 117827 w 252773"/>
                  <a:gd name="connsiteY133" fmla="*/ 271564 h 1597499"/>
                  <a:gd name="connsiteX134" fmla="*/ 66466 w 252773"/>
                  <a:gd name="connsiteY134" fmla="*/ 271564 h 1597499"/>
                  <a:gd name="connsiteX135" fmla="*/ 14099 w 252773"/>
                  <a:gd name="connsiteY135" fmla="*/ 271564 h 1597499"/>
                  <a:gd name="connsiteX136" fmla="*/ 49346 w 252773"/>
                  <a:gd name="connsiteY136" fmla="*/ 209331 h 1597499"/>
                  <a:gd name="connsiteX137" fmla="*/ 17120 w 252773"/>
                  <a:gd name="connsiteY137" fmla="*/ 255106 h 1597499"/>
                  <a:gd name="connsiteX138" fmla="*/ 237164 w 252773"/>
                  <a:gd name="connsiteY138" fmla="*/ 255106 h 1597499"/>
                  <a:gd name="connsiteX139" fmla="*/ 202923 w 252773"/>
                  <a:gd name="connsiteY139" fmla="*/ 209331 h 1597499"/>
                  <a:gd name="connsiteX140" fmla="*/ 49346 w 252773"/>
                  <a:gd name="connsiteY140" fmla="*/ 209331 h 1597499"/>
                  <a:gd name="connsiteX141" fmla="*/ 0 w 252773"/>
                  <a:gd name="connsiteY141" fmla="*/ 190815 h 1597499"/>
                  <a:gd name="connsiteX142" fmla="*/ 252773 w 252773"/>
                  <a:gd name="connsiteY142" fmla="*/ 190815 h 1597499"/>
                  <a:gd name="connsiteX143" fmla="*/ 252773 w 252773"/>
                  <a:gd name="connsiteY143" fmla="*/ 340484 h 1597499"/>
                  <a:gd name="connsiteX144" fmla="*/ 0 w 252773"/>
                  <a:gd name="connsiteY144" fmla="*/ 340484 h 1597499"/>
                  <a:gd name="connsiteX145" fmla="*/ 0 w 252773"/>
                  <a:gd name="connsiteY145" fmla="*/ 190815 h 1597499"/>
                  <a:gd name="connsiteX146" fmla="*/ 31723 w 252773"/>
                  <a:gd name="connsiteY146" fmla="*/ 0 h 1597499"/>
                  <a:gd name="connsiteX147" fmla="*/ 31723 w 252773"/>
                  <a:gd name="connsiteY147" fmla="*/ 120867 h 1597499"/>
                  <a:gd name="connsiteX148" fmla="*/ 95168 w 252773"/>
                  <a:gd name="connsiteY148" fmla="*/ 120867 h 1597499"/>
                  <a:gd name="connsiteX149" fmla="*/ 95168 w 252773"/>
                  <a:gd name="connsiteY149" fmla="*/ 183100 h 1597499"/>
                  <a:gd name="connsiteX150" fmla="*/ 11078 w 252773"/>
                  <a:gd name="connsiteY150" fmla="*/ 183100 h 1597499"/>
                  <a:gd name="connsiteX151" fmla="*/ 24170 w 252773"/>
                  <a:gd name="connsiteY151" fmla="*/ 514 h 1597499"/>
                  <a:gd name="connsiteX152" fmla="*/ 31723 w 252773"/>
                  <a:gd name="connsiteY152" fmla="*/ 0 h 1597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</a:cxnLst>
                <a:rect l="l" t="t" r="r" b="b"/>
                <a:pathLst>
                  <a:path w="252773" h="1597499">
                    <a:moveTo>
                      <a:pt x="94664" y="1169580"/>
                    </a:moveTo>
                    <a:cubicBezTo>
                      <a:pt x="94664" y="1191696"/>
                      <a:pt x="94664" y="1211754"/>
                      <a:pt x="94664" y="1232327"/>
                    </a:cubicBezTo>
                    <a:cubicBezTo>
                      <a:pt x="115813" y="1232327"/>
                      <a:pt x="135450" y="1232327"/>
                      <a:pt x="158109" y="1232327"/>
                    </a:cubicBezTo>
                    <a:cubicBezTo>
                      <a:pt x="158109" y="1209697"/>
                      <a:pt x="158109" y="1189639"/>
                      <a:pt x="158109" y="1169580"/>
                    </a:cubicBezTo>
                    <a:cubicBezTo>
                      <a:pt x="136457" y="1169580"/>
                      <a:pt x="115813" y="1169580"/>
                      <a:pt x="94664" y="1169580"/>
                    </a:cubicBezTo>
                    <a:close/>
                    <a:moveTo>
                      <a:pt x="175733" y="1168551"/>
                    </a:moveTo>
                    <a:cubicBezTo>
                      <a:pt x="175733" y="1190153"/>
                      <a:pt x="175733" y="1210726"/>
                      <a:pt x="175733" y="1231813"/>
                    </a:cubicBezTo>
                    <a:cubicBezTo>
                      <a:pt x="197385" y="1231813"/>
                      <a:pt x="217022" y="1231813"/>
                      <a:pt x="237667" y="1231813"/>
                    </a:cubicBezTo>
                    <a:cubicBezTo>
                      <a:pt x="237667" y="1210212"/>
                      <a:pt x="237667" y="1189639"/>
                      <a:pt x="237667" y="1168551"/>
                    </a:cubicBezTo>
                    <a:cubicBezTo>
                      <a:pt x="216519" y="1168551"/>
                      <a:pt x="196881" y="1168551"/>
                      <a:pt x="175733" y="1168551"/>
                    </a:cubicBezTo>
                    <a:close/>
                    <a:moveTo>
                      <a:pt x="95168" y="1090888"/>
                    </a:moveTo>
                    <a:cubicBezTo>
                      <a:pt x="95168" y="1112490"/>
                      <a:pt x="95168" y="1132548"/>
                      <a:pt x="95168" y="1153636"/>
                    </a:cubicBezTo>
                    <a:cubicBezTo>
                      <a:pt x="116820" y="1153636"/>
                      <a:pt x="135954" y="1153636"/>
                      <a:pt x="157605" y="1153636"/>
                    </a:cubicBezTo>
                    <a:cubicBezTo>
                      <a:pt x="157605" y="1132548"/>
                      <a:pt x="157605" y="1113004"/>
                      <a:pt x="157605" y="1090888"/>
                    </a:cubicBezTo>
                    <a:cubicBezTo>
                      <a:pt x="135954" y="1090888"/>
                      <a:pt x="115309" y="1090888"/>
                      <a:pt x="95168" y="1090888"/>
                    </a:cubicBezTo>
                    <a:close/>
                    <a:moveTo>
                      <a:pt x="15106" y="1090888"/>
                    </a:moveTo>
                    <a:cubicBezTo>
                      <a:pt x="15106" y="1112490"/>
                      <a:pt x="15106" y="1132548"/>
                      <a:pt x="15106" y="1153636"/>
                    </a:cubicBezTo>
                    <a:cubicBezTo>
                      <a:pt x="36758" y="1153636"/>
                      <a:pt x="56396" y="1153636"/>
                      <a:pt x="77544" y="1153636"/>
                    </a:cubicBezTo>
                    <a:cubicBezTo>
                      <a:pt x="77544" y="1132548"/>
                      <a:pt x="77544" y="1112490"/>
                      <a:pt x="77544" y="1090888"/>
                    </a:cubicBezTo>
                    <a:cubicBezTo>
                      <a:pt x="55389" y="1090888"/>
                      <a:pt x="34744" y="1090888"/>
                      <a:pt x="15106" y="1090888"/>
                    </a:cubicBezTo>
                    <a:close/>
                    <a:moveTo>
                      <a:pt x="95671" y="1009110"/>
                    </a:moveTo>
                    <a:cubicBezTo>
                      <a:pt x="95671" y="1031225"/>
                      <a:pt x="95671" y="1051798"/>
                      <a:pt x="95671" y="1072886"/>
                    </a:cubicBezTo>
                    <a:cubicBezTo>
                      <a:pt x="116820" y="1072886"/>
                      <a:pt x="135954" y="1072886"/>
                      <a:pt x="157605" y="1072886"/>
                    </a:cubicBezTo>
                    <a:cubicBezTo>
                      <a:pt x="157605" y="1050256"/>
                      <a:pt x="157605" y="1029683"/>
                      <a:pt x="157605" y="1009110"/>
                    </a:cubicBezTo>
                    <a:cubicBezTo>
                      <a:pt x="135450" y="1009110"/>
                      <a:pt x="115813" y="1009110"/>
                      <a:pt x="95671" y="1009110"/>
                    </a:cubicBezTo>
                    <a:close/>
                    <a:moveTo>
                      <a:pt x="175733" y="1008595"/>
                    </a:moveTo>
                    <a:cubicBezTo>
                      <a:pt x="175733" y="1030197"/>
                      <a:pt x="175733" y="1050770"/>
                      <a:pt x="175733" y="1072371"/>
                    </a:cubicBezTo>
                    <a:cubicBezTo>
                      <a:pt x="197385" y="1072371"/>
                      <a:pt x="217022" y="1072371"/>
                      <a:pt x="238674" y="1072371"/>
                    </a:cubicBezTo>
                    <a:cubicBezTo>
                      <a:pt x="238674" y="1050770"/>
                      <a:pt x="238674" y="1029683"/>
                      <a:pt x="238674" y="1008595"/>
                    </a:cubicBezTo>
                    <a:cubicBezTo>
                      <a:pt x="216519" y="1008595"/>
                      <a:pt x="196881" y="1008595"/>
                      <a:pt x="175733" y="1008595"/>
                    </a:cubicBezTo>
                    <a:close/>
                    <a:moveTo>
                      <a:pt x="175733" y="929389"/>
                    </a:moveTo>
                    <a:cubicBezTo>
                      <a:pt x="175733" y="951505"/>
                      <a:pt x="175733" y="972078"/>
                      <a:pt x="175733" y="992651"/>
                    </a:cubicBezTo>
                    <a:cubicBezTo>
                      <a:pt x="197888" y="992651"/>
                      <a:pt x="218029" y="992651"/>
                      <a:pt x="239178" y="992651"/>
                    </a:cubicBezTo>
                    <a:cubicBezTo>
                      <a:pt x="239178" y="970535"/>
                      <a:pt x="239178" y="950990"/>
                      <a:pt x="239178" y="929389"/>
                    </a:cubicBezTo>
                    <a:cubicBezTo>
                      <a:pt x="218029" y="929389"/>
                      <a:pt x="196881" y="929389"/>
                      <a:pt x="175733" y="929389"/>
                    </a:cubicBezTo>
                    <a:close/>
                    <a:moveTo>
                      <a:pt x="95671" y="928875"/>
                    </a:moveTo>
                    <a:cubicBezTo>
                      <a:pt x="95671" y="951505"/>
                      <a:pt x="95671" y="972593"/>
                      <a:pt x="95671" y="993680"/>
                    </a:cubicBezTo>
                    <a:cubicBezTo>
                      <a:pt x="116820" y="993680"/>
                      <a:pt x="135954" y="993680"/>
                      <a:pt x="157605" y="993680"/>
                    </a:cubicBezTo>
                    <a:cubicBezTo>
                      <a:pt x="157605" y="970535"/>
                      <a:pt x="157605" y="949448"/>
                      <a:pt x="157605" y="928875"/>
                    </a:cubicBezTo>
                    <a:cubicBezTo>
                      <a:pt x="135450" y="928875"/>
                      <a:pt x="115309" y="928875"/>
                      <a:pt x="95671" y="928875"/>
                    </a:cubicBezTo>
                    <a:close/>
                    <a:moveTo>
                      <a:pt x="14602" y="928875"/>
                    </a:moveTo>
                    <a:cubicBezTo>
                      <a:pt x="14602" y="951505"/>
                      <a:pt x="14602" y="971563"/>
                      <a:pt x="14602" y="992651"/>
                    </a:cubicBezTo>
                    <a:cubicBezTo>
                      <a:pt x="36255" y="992651"/>
                      <a:pt x="56396" y="992651"/>
                      <a:pt x="77544" y="992651"/>
                    </a:cubicBezTo>
                    <a:cubicBezTo>
                      <a:pt x="77544" y="970021"/>
                      <a:pt x="77544" y="949448"/>
                      <a:pt x="77544" y="928875"/>
                    </a:cubicBezTo>
                    <a:cubicBezTo>
                      <a:pt x="55389" y="928875"/>
                      <a:pt x="35247" y="928875"/>
                      <a:pt x="14602" y="928875"/>
                    </a:cubicBezTo>
                    <a:close/>
                    <a:moveTo>
                      <a:pt x="175229" y="849668"/>
                    </a:moveTo>
                    <a:cubicBezTo>
                      <a:pt x="175229" y="871784"/>
                      <a:pt x="175229" y="891843"/>
                      <a:pt x="175229" y="912930"/>
                    </a:cubicBezTo>
                    <a:cubicBezTo>
                      <a:pt x="196881" y="912930"/>
                      <a:pt x="217022" y="912930"/>
                      <a:pt x="238171" y="912930"/>
                    </a:cubicBezTo>
                    <a:cubicBezTo>
                      <a:pt x="238171" y="891328"/>
                      <a:pt x="238171" y="870241"/>
                      <a:pt x="238171" y="849668"/>
                    </a:cubicBezTo>
                    <a:cubicBezTo>
                      <a:pt x="216015" y="849668"/>
                      <a:pt x="195874" y="849668"/>
                      <a:pt x="175229" y="849668"/>
                    </a:cubicBezTo>
                    <a:close/>
                    <a:moveTo>
                      <a:pt x="94664" y="767890"/>
                    </a:moveTo>
                    <a:cubicBezTo>
                      <a:pt x="94664" y="789492"/>
                      <a:pt x="94664" y="809551"/>
                      <a:pt x="94664" y="831152"/>
                    </a:cubicBezTo>
                    <a:cubicBezTo>
                      <a:pt x="116316" y="831152"/>
                      <a:pt x="136457" y="831152"/>
                      <a:pt x="157605" y="831152"/>
                    </a:cubicBezTo>
                    <a:cubicBezTo>
                      <a:pt x="157605" y="809036"/>
                      <a:pt x="157605" y="788463"/>
                      <a:pt x="157605" y="767890"/>
                    </a:cubicBezTo>
                    <a:cubicBezTo>
                      <a:pt x="135450" y="767890"/>
                      <a:pt x="115813" y="767890"/>
                      <a:pt x="94664" y="767890"/>
                    </a:cubicBezTo>
                    <a:close/>
                    <a:moveTo>
                      <a:pt x="15106" y="767890"/>
                    </a:moveTo>
                    <a:cubicBezTo>
                      <a:pt x="15106" y="790006"/>
                      <a:pt x="15106" y="810579"/>
                      <a:pt x="15106" y="831152"/>
                    </a:cubicBezTo>
                    <a:cubicBezTo>
                      <a:pt x="37262" y="831152"/>
                      <a:pt x="56899" y="831152"/>
                      <a:pt x="77040" y="831152"/>
                    </a:cubicBezTo>
                    <a:cubicBezTo>
                      <a:pt x="77040" y="809036"/>
                      <a:pt x="77040" y="788463"/>
                      <a:pt x="77040" y="767890"/>
                    </a:cubicBezTo>
                    <a:cubicBezTo>
                      <a:pt x="54885" y="767890"/>
                      <a:pt x="35247" y="767890"/>
                      <a:pt x="15106" y="767890"/>
                    </a:cubicBezTo>
                    <a:close/>
                    <a:moveTo>
                      <a:pt x="175229" y="767376"/>
                    </a:moveTo>
                    <a:cubicBezTo>
                      <a:pt x="175229" y="788978"/>
                      <a:pt x="175229" y="810065"/>
                      <a:pt x="175229" y="831667"/>
                    </a:cubicBezTo>
                    <a:cubicBezTo>
                      <a:pt x="196881" y="831667"/>
                      <a:pt x="217022" y="831667"/>
                      <a:pt x="238171" y="831667"/>
                    </a:cubicBezTo>
                    <a:cubicBezTo>
                      <a:pt x="238171" y="809551"/>
                      <a:pt x="238171" y="788978"/>
                      <a:pt x="238171" y="767376"/>
                    </a:cubicBezTo>
                    <a:cubicBezTo>
                      <a:pt x="216519" y="767376"/>
                      <a:pt x="196881" y="767376"/>
                      <a:pt x="175229" y="767376"/>
                    </a:cubicBezTo>
                    <a:close/>
                    <a:moveTo>
                      <a:pt x="175229" y="689712"/>
                    </a:moveTo>
                    <a:cubicBezTo>
                      <a:pt x="175229" y="711829"/>
                      <a:pt x="175229" y="731887"/>
                      <a:pt x="175229" y="752975"/>
                    </a:cubicBezTo>
                    <a:cubicBezTo>
                      <a:pt x="196378" y="752975"/>
                      <a:pt x="216519" y="752975"/>
                      <a:pt x="238171" y="752975"/>
                    </a:cubicBezTo>
                    <a:cubicBezTo>
                      <a:pt x="238171" y="730344"/>
                      <a:pt x="238171" y="709771"/>
                      <a:pt x="238171" y="689712"/>
                    </a:cubicBezTo>
                    <a:cubicBezTo>
                      <a:pt x="216015" y="689712"/>
                      <a:pt x="195371" y="689712"/>
                      <a:pt x="175229" y="689712"/>
                    </a:cubicBezTo>
                    <a:close/>
                    <a:moveTo>
                      <a:pt x="14602" y="689198"/>
                    </a:moveTo>
                    <a:cubicBezTo>
                      <a:pt x="14602" y="711314"/>
                      <a:pt x="14602" y="732402"/>
                      <a:pt x="14602" y="752460"/>
                    </a:cubicBezTo>
                    <a:cubicBezTo>
                      <a:pt x="36758" y="752460"/>
                      <a:pt x="56899" y="752460"/>
                      <a:pt x="78048" y="752460"/>
                    </a:cubicBezTo>
                    <a:cubicBezTo>
                      <a:pt x="78048" y="730344"/>
                      <a:pt x="78048" y="710285"/>
                      <a:pt x="78048" y="689198"/>
                    </a:cubicBezTo>
                    <a:cubicBezTo>
                      <a:pt x="56396" y="689198"/>
                      <a:pt x="35751" y="689198"/>
                      <a:pt x="14602" y="689198"/>
                    </a:cubicBezTo>
                    <a:close/>
                    <a:moveTo>
                      <a:pt x="14099" y="608449"/>
                    </a:moveTo>
                    <a:cubicBezTo>
                      <a:pt x="14099" y="630050"/>
                      <a:pt x="14099" y="650109"/>
                      <a:pt x="14099" y="671711"/>
                    </a:cubicBezTo>
                    <a:cubicBezTo>
                      <a:pt x="35751" y="671711"/>
                      <a:pt x="56396" y="671711"/>
                      <a:pt x="78048" y="671711"/>
                    </a:cubicBezTo>
                    <a:cubicBezTo>
                      <a:pt x="78048" y="650109"/>
                      <a:pt x="78048" y="630050"/>
                      <a:pt x="78048" y="608449"/>
                    </a:cubicBezTo>
                    <a:cubicBezTo>
                      <a:pt x="55389" y="608449"/>
                      <a:pt x="35247" y="608449"/>
                      <a:pt x="14099" y="608449"/>
                    </a:cubicBezTo>
                    <a:close/>
                    <a:moveTo>
                      <a:pt x="95168" y="607935"/>
                    </a:moveTo>
                    <a:cubicBezTo>
                      <a:pt x="95168" y="630565"/>
                      <a:pt x="95168" y="651138"/>
                      <a:pt x="95168" y="672226"/>
                    </a:cubicBezTo>
                    <a:cubicBezTo>
                      <a:pt x="116820" y="672226"/>
                      <a:pt x="136961" y="672226"/>
                      <a:pt x="158109" y="672226"/>
                    </a:cubicBezTo>
                    <a:cubicBezTo>
                      <a:pt x="158109" y="650109"/>
                      <a:pt x="158109" y="629536"/>
                      <a:pt x="158109" y="607935"/>
                    </a:cubicBezTo>
                    <a:cubicBezTo>
                      <a:pt x="136961" y="607935"/>
                      <a:pt x="116820" y="607935"/>
                      <a:pt x="95168" y="607935"/>
                    </a:cubicBezTo>
                    <a:close/>
                    <a:moveTo>
                      <a:pt x="175229" y="528728"/>
                    </a:moveTo>
                    <a:cubicBezTo>
                      <a:pt x="175229" y="550844"/>
                      <a:pt x="175229" y="571417"/>
                      <a:pt x="175229" y="592505"/>
                    </a:cubicBezTo>
                    <a:cubicBezTo>
                      <a:pt x="196378" y="592505"/>
                      <a:pt x="216519" y="592505"/>
                      <a:pt x="239178" y="592505"/>
                    </a:cubicBezTo>
                    <a:cubicBezTo>
                      <a:pt x="239178" y="570388"/>
                      <a:pt x="239178" y="550330"/>
                      <a:pt x="239178" y="528728"/>
                    </a:cubicBezTo>
                    <a:cubicBezTo>
                      <a:pt x="217526" y="528728"/>
                      <a:pt x="196378" y="528728"/>
                      <a:pt x="175229" y="528728"/>
                    </a:cubicBezTo>
                    <a:close/>
                    <a:moveTo>
                      <a:pt x="95168" y="528214"/>
                    </a:moveTo>
                    <a:cubicBezTo>
                      <a:pt x="95168" y="550844"/>
                      <a:pt x="95168" y="571417"/>
                      <a:pt x="95168" y="593019"/>
                    </a:cubicBezTo>
                    <a:cubicBezTo>
                      <a:pt x="116820" y="593019"/>
                      <a:pt x="136457" y="593019"/>
                      <a:pt x="158613" y="593019"/>
                    </a:cubicBezTo>
                    <a:cubicBezTo>
                      <a:pt x="158613" y="569874"/>
                      <a:pt x="158613" y="549815"/>
                      <a:pt x="158613" y="528214"/>
                    </a:cubicBezTo>
                    <a:cubicBezTo>
                      <a:pt x="136457" y="528214"/>
                      <a:pt x="115813" y="528214"/>
                      <a:pt x="95168" y="528214"/>
                    </a:cubicBezTo>
                    <a:close/>
                    <a:moveTo>
                      <a:pt x="15106" y="528214"/>
                    </a:moveTo>
                    <a:cubicBezTo>
                      <a:pt x="15106" y="551873"/>
                      <a:pt x="15106" y="572446"/>
                      <a:pt x="15106" y="593019"/>
                    </a:cubicBezTo>
                    <a:cubicBezTo>
                      <a:pt x="37262" y="593019"/>
                      <a:pt x="56899" y="593019"/>
                      <a:pt x="78048" y="593019"/>
                    </a:cubicBezTo>
                    <a:cubicBezTo>
                      <a:pt x="78048" y="570903"/>
                      <a:pt x="78048" y="550330"/>
                      <a:pt x="78048" y="528214"/>
                    </a:cubicBezTo>
                    <a:cubicBezTo>
                      <a:pt x="56396" y="528214"/>
                      <a:pt x="36255" y="528214"/>
                      <a:pt x="15106" y="528214"/>
                    </a:cubicBezTo>
                    <a:close/>
                    <a:moveTo>
                      <a:pt x="14602" y="449007"/>
                    </a:moveTo>
                    <a:cubicBezTo>
                      <a:pt x="14602" y="471124"/>
                      <a:pt x="14602" y="491182"/>
                      <a:pt x="14602" y="512270"/>
                    </a:cubicBezTo>
                    <a:cubicBezTo>
                      <a:pt x="35751" y="512270"/>
                      <a:pt x="55389" y="512270"/>
                      <a:pt x="77544" y="512270"/>
                    </a:cubicBezTo>
                    <a:cubicBezTo>
                      <a:pt x="77544" y="489125"/>
                      <a:pt x="77544" y="468552"/>
                      <a:pt x="77544" y="449007"/>
                    </a:cubicBezTo>
                    <a:cubicBezTo>
                      <a:pt x="54885" y="449007"/>
                      <a:pt x="34744" y="449007"/>
                      <a:pt x="14602" y="449007"/>
                    </a:cubicBezTo>
                    <a:close/>
                    <a:moveTo>
                      <a:pt x="94664" y="447979"/>
                    </a:moveTo>
                    <a:cubicBezTo>
                      <a:pt x="94664" y="469580"/>
                      <a:pt x="94664" y="490153"/>
                      <a:pt x="94664" y="512270"/>
                    </a:cubicBezTo>
                    <a:cubicBezTo>
                      <a:pt x="116316" y="512270"/>
                      <a:pt x="136457" y="512270"/>
                      <a:pt x="158613" y="512270"/>
                    </a:cubicBezTo>
                    <a:cubicBezTo>
                      <a:pt x="158613" y="489639"/>
                      <a:pt x="158613" y="469580"/>
                      <a:pt x="158613" y="447979"/>
                    </a:cubicBezTo>
                    <a:cubicBezTo>
                      <a:pt x="136961" y="447979"/>
                      <a:pt x="116316" y="447979"/>
                      <a:pt x="94664" y="447979"/>
                    </a:cubicBezTo>
                    <a:close/>
                    <a:moveTo>
                      <a:pt x="174726" y="368258"/>
                    </a:moveTo>
                    <a:cubicBezTo>
                      <a:pt x="174726" y="389346"/>
                      <a:pt x="174726" y="409404"/>
                      <a:pt x="174726" y="431006"/>
                    </a:cubicBezTo>
                    <a:cubicBezTo>
                      <a:pt x="196378" y="431006"/>
                      <a:pt x="217526" y="431006"/>
                      <a:pt x="239178" y="431006"/>
                    </a:cubicBezTo>
                    <a:cubicBezTo>
                      <a:pt x="239178" y="409919"/>
                      <a:pt x="239178" y="390374"/>
                      <a:pt x="239178" y="368258"/>
                    </a:cubicBezTo>
                    <a:cubicBezTo>
                      <a:pt x="217526" y="368258"/>
                      <a:pt x="196881" y="368258"/>
                      <a:pt x="174726" y="368258"/>
                    </a:cubicBezTo>
                    <a:close/>
                    <a:moveTo>
                      <a:pt x="95168" y="367744"/>
                    </a:moveTo>
                    <a:cubicBezTo>
                      <a:pt x="95168" y="389860"/>
                      <a:pt x="95168" y="410947"/>
                      <a:pt x="95168" y="431520"/>
                    </a:cubicBezTo>
                    <a:cubicBezTo>
                      <a:pt x="117323" y="431520"/>
                      <a:pt x="137968" y="431520"/>
                      <a:pt x="158613" y="431520"/>
                    </a:cubicBezTo>
                    <a:cubicBezTo>
                      <a:pt x="158613" y="409404"/>
                      <a:pt x="158613" y="389346"/>
                      <a:pt x="158613" y="367744"/>
                    </a:cubicBezTo>
                    <a:cubicBezTo>
                      <a:pt x="135954" y="367744"/>
                      <a:pt x="115813" y="367744"/>
                      <a:pt x="95168" y="367744"/>
                    </a:cubicBezTo>
                    <a:close/>
                    <a:moveTo>
                      <a:pt x="0" y="350771"/>
                    </a:moveTo>
                    <a:cubicBezTo>
                      <a:pt x="83083" y="350771"/>
                      <a:pt x="166669" y="350771"/>
                      <a:pt x="252270" y="350771"/>
                    </a:cubicBezTo>
                    <a:cubicBezTo>
                      <a:pt x="252270" y="765319"/>
                      <a:pt x="252270" y="1180380"/>
                      <a:pt x="252270" y="1597499"/>
                    </a:cubicBezTo>
                    <a:cubicBezTo>
                      <a:pt x="167173" y="1597499"/>
                      <a:pt x="84594" y="1597499"/>
                      <a:pt x="0" y="1597499"/>
                    </a:cubicBezTo>
                    <a:cubicBezTo>
                      <a:pt x="0" y="1181923"/>
                      <a:pt x="0" y="767376"/>
                      <a:pt x="0" y="350771"/>
                    </a:cubicBezTo>
                    <a:close/>
                    <a:moveTo>
                      <a:pt x="134947" y="273107"/>
                    </a:moveTo>
                    <a:cubicBezTo>
                      <a:pt x="134947" y="290080"/>
                      <a:pt x="134947" y="306024"/>
                      <a:pt x="134947" y="321969"/>
                    </a:cubicBezTo>
                    <a:cubicBezTo>
                      <a:pt x="170194" y="321969"/>
                      <a:pt x="203931" y="321969"/>
                      <a:pt x="238674" y="321969"/>
                    </a:cubicBezTo>
                    <a:cubicBezTo>
                      <a:pt x="238674" y="304482"/>
                      <a:pt x="238674" y="289566"/>
                      <a:pt x="238674" y="273107"/>
                    </a:cubicBezTo>
                    <a:cubicBezTo>
                      <a:pt x="202420" y="273107"/>
                      <a:pt x="169691" y="273107"/>
                      <a:pt x="134947" y="273107"/>
                    </a:cubicBezTo>
                    <a:close/>
                    <a:moveTo>
                      <a:pt x="14099" y="271564"/>
                    </a:moveTo>
                    <a:cubicBezTo>
                      <a:pt x="14099" y="290080"/>
                      <a:pt x="14099" y="304996"/>
                      <a:pt x="14099" y="321969"/>
                    </a:cubicBezTo>
                    <a:cubicBezTo>
                      <a:pt x="50353" y="321969"/>
                      <a:pt x="83587" y="321969"/>
                      <a:pt x="117827" y="321969"/>
                    </a:cubicBezTo>
                    <a:cubicBezTo>
                      <a:pt x="117827" y="304996"/>
                      <a:pt x="117827" y="289052"/>
                      <a:pt x="117827" y="271564"/>
                    </a:cubicBezTo>
                    <a:cubicBezTo>
                      <a:pt x="99700" y="271564"/>
                      <a:pt x="83083" y="271564"/>
                      <a:pt x="66466" y="271564"/>
                    </a:cubicBezTo>
                    <a:cubicBezTo>
                      <a:pt x="49346" y="271564"/>
                      <a:pt x="32226" y="271564"/>
                      <a:pt x="14099" y="271564"/>
                    </a:cubicBezTo>
                    <a:close/>
                    <a:moveTo>
                      <a:pt x="49346" y="209331"/>
                    </a:moveTo>
                    <a:cubicBezTo>
                      <a:pt x="11581" y="209331"/>
                      <a:pt x="6043" y="217045"/>
                      <a:pt x="17120" y="255106"/>
                    </a:cubicBezTo>
                    <a:cubicBezTo>
                      <a:pt x="90132" y="255106"/>
                      <a:pt x="163145" y="255106"/>
                      <a:pt x="237164" y="255106"/>
                    </a:cubicBezTo>
                    <a:cubicBezTo>
                      <a:pt x="243710" y="212417"/>
                      <a:pt x="241192" y="209331"/>
                      <a:pt x="202923" y="209331"/>
                    </a:cubicBezTo>
                    <a:cubicBezTo>
                      <a:pt x="151563" y="209331"/>
                      <a:pt x="100707" y="209331"/>
                      <a:pt x="49346" y="209331"/>
                    </a:cubicBezTo>
                    <a:close/>
                    <a:moveTo>
                      <a:pt x="0" y="190815"/>
                    </a:moveTo>
                    <a:cubicBezTo>
                      <a:pt x="84594" y="190815"/>
                      <a:pt x="167676" y="190815"/>
                      <a:pt x="252773" y="190815"/>
                    </a:cubicBezTo>
                    <a:cubicBezTo>
                      <a:pt x="252773" y="240704"/>
                      <a:pt x="252773" y="290080"/>
                      <a:pt x="252773" y="340484"/>
                    </a:cubicBezTo>
                    <a:cubicBezTo>
                      <a:pt x="168180" y="340484"/>
                      <a:pt x="84594" y="340484"/>
                      <a:pt x="0" y="340484"/>
                    </a:cubicBezTo>
                    <a:cubicBezTo>
                      <a:pt x="0" y="290594"/>
                      <a:pt x="0" y="241219"/>
                      <a:pt x="0" y="190815"/>
                    </a:cubicBezTo>
                    <a:close/>
                    <a:moveTo>
                      <a:pt x="31723" y="0"/>
                    </a:moveTo>
                    <a:cubicBezTo>
                      <a:pt x="31723" y="39603"/>
                      <a:pt x="31723" y="78691"/>
                      <a:pt x="31723" y="120867"/>
                    </a:cubicBezTo>
                    <a:cubicBezTo>
                      <a:pt x="55892" y="120867"/>
                      <a:pt x="74523" y="120867"/>
                      <a:pt x="95168" y="120867"/>
                    </a:cubicBezTo>
                    <a:cubicBezTo>
                      <a:pt x="95168" y="142468"/>
                      <a:pt x="95168" y="162013"/>
                      <a:pt x="95168" y="183100"/>
                    </a:cubicBezTo>
                    <a:cubicBezTo>
                      <a:pt x="66467" y="183100"/>
                      <a:pt x="40786" y="183100"/>
                      <a:pt x="11078" y="183100"/>
                    </a:cubicBezTo>
                    <a:cubicBezTo>
                      <a:pt x="15610" y="121381"/>
                      <a:pt x="20142" y="61205"/>
                      <a:pt x="24170" y="514"/>
                    </a:cubicBezTo>
                    <a:cubicBezTo>
                      <a:pt x="26688" y="514"/>
                      <a:pt x="29205" y="514"/>
                      <a:pt x="31723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="" xmlns:a16="http://schemas.microsoft.com/office/drawing/2014/main" id="{CAA82FE2-E2DD-431D-8D46-7855EDEAA3AE}"/>
                  </a:ext>
                </a:extLst>
              </p:cNvPr>
              <p:cNvSpPr/>
              <p:nvPr/>
            </p:nvSpPr>
            <p:spPr>
              <a:xfrm>
                <a:off x="4797295" y="2666418"/>
                <a:ext cx="300411" cy="1590168"/>
              </a:xfrm>
              <a:custGeom>
                <a:avLst/>
                <a:gdLst>
                  <a:gd name="connsiteX0" fmla="*/ 99275 w 306851"/>
                  <a:gd name="connsiteY0" fmla="*/ 971161 h 1218693"/>
                  <a:gd name="connsiteX1" fmla="*/ 99275 w 306851"/>
                  <a:gd name="connsiteY1" fmla="*/ 1025454 h 1218693"/>
                  <a:gd name="connsiteX2" fmla="*/ 207576 w 306851"/>
                  <a:gd name="connsiteY2" fmla="*/ 1025454 h 1218693"/>
                  <a:gd name="connsiteX3" fmla="*/ 207576 w 306851"/>
                  <a:gd name="connsiteY3" fmla="*/ 971161 h 1218693"/>
                  <a:gd name="connsiteX4" fmla="*/ 99275 w 306851"/>
                  <a:gd name="connsiteY4" fmla="*/ 849179 h 1218693"/>
                  <a:gd name="connsiteX5" fmla="*/ 99275 w 306851"/>
                  <a:gd name="connsiteY5" fmla="*/ 903472 h 1218693"/>
                  <a:gd name="connsiteX6" fmla="*/ 207576 w 306851"/>
                  <a:gd name="connsiteY6" fmla="*/ 903472 h 1218693"/>
                  <a:gd name="connsiteX7" fmla="*/ 207576 w 306851"/>
                  <a:gd name="connsiteY7" fmla="*/ 849179 h 1218693"/>
                  <a:gd name="connsiteX8" fmla="*/ 99275 w 306851"/>
                  <a:gd name="connsiteY8" fmla="*/ 727198 h 1218693"/>
                  <a:gd name="connsiteX9" fmla="*/ 99275 w 306851"/>
                  <a:gd name="connsiteY9" fmla="*/ 781490 h 1218693"/>
                  <a:gd name="connsiteX10" fmla="*/ 207576 w 306851"/>
                  <a:gd name="connsiteY10" fmla="*/ 781490 h 1218693"/>
                  <a:gd name="connsiteX11" fmla="*/ 207576 w 306851"/>
                  <a:gd name="connsiteY11" fmla="*/ 727198 h 1218693"/>
                  <a:gd name="connsiteX12" fmla="*/ 99275 w 306851"/>
                  <a:gd name="connsiteY12" fmla="*/ 605216 h 1218693"/>
                  <a:gd name="connsiteX13" fmla="*/ 99275 w 306851"/>
                  <a:gd name="connsiteY13" fmla="*/ 659508 h 1218693"/>
                  <a:gd name="connsiteX14" fmla="*/ 207576 w 306851"/>
                  <a:gd name="connsiteY14" fmla="*/ 659508 h 1218693"/>
                  <a:gd name="connsiteX15" fmla="*/ 207576 w 306851"/>
                  <a:gd name="connsiteY15" fmla="*/ 605216 h 1218693"/>
                  <a:gd name="connsiteX16" fmla="*/ 99275 w 306851"/>
                  <a:gd name="connsiteY16" fmla="*/ 483234 h 1218693"/>
                  <a:gd name="connsiteX17" fmla="*/ 99275 w 306851"/>
                  <a:gd name="connsiteY17" fmla="*/ 537526 h 1218693"/>
                  <a:gd name="connsiteX18" fmla="*/ 207576 w 306851"/>
                  <a:gd name="connsiteY18" fmla="*/ 537526 h 1218693"/>
                  <a:gd name="connsiteX19" fmla="*/ 207576 w 306851"/>
                  <a:gd name="connsiteY19" fmla="*/ 483234 h 1218693"/>
                  <a:gd name="connsiteX20" fmla="*/ 99275 w 306851"/>
                  <a:gd name="connsiteY20" fmla="*/ 361252 h 1218693"/>
                  <a:gd name="connsiteX21" fmla="*/ 99275 w 306851"/>
                  <a:gd name="connsiteY21" fmla="*/ 415544 h 1218693"/>
                  <a:gd name="connsiteX22" fmla="*/ 207576 w 306851"/>
                  <a:gd name="connsiteY22" fmla="*/ 415544 h 1218693"/>
                  <a:gd name="connsiteX23" fmla="*/ 207576 w 306851"/>
                  <a:gd name="connsiteY23" fmla="*/ 361252 h 1218693"/>
                  <a:gd name="connsiteX24" fmla="*/ 99275 w 306851"/>
                  <a:gd name="connsiteY24" fmla="*/ 239270 h 1218693"/>
                  <a:gd name="connsiteX25" fmla="*/ 99275 w 306851"/>
                  <a:gd name="connsiteY25" fmla="*/ 293563 h 1218693"/>
                  <a:gd name="connsiteX26" fmla="*/ 207576 w 306851"/>
                  <a:gd name="connsiteY26" fmla="*/ 293563 h 1218693"/>
                  <a:gd name="connsiteX27" fmla="*/ 207576 w 306851"/>
                  <a:gd name="connsiteY27" fmla="*/ 239270 h 1218693"/>
                  <a:gd name="connsiteX28" fmla="*/ 99275 w 306851"/>
                  <a:gd name="connsiteY28" fmla="*/ 117288 h 1218693"/>
                  <a:gd name="connsiteX29" fmla="*/ 99275 w 306851"/>
                  <a:gd name="connsiteY29" fmla="*/ 171581 h 1218693"/>
                  <a:gd name="connsiteX30" fmla="*/ 207576 w 306851"/>
                  <a:gd name="connsiteY30" fmla="*/ 171581 h 1218693"/>
                  <a:gd name="connsiteX31" fmla="*/ 207576 w 306851"/>
                  <a:gd name="connsiteY31" fmla="*/ 117288 h 1218693"/>
                  <a:gd name="connsiteX32" fmla="*/ 0 w 306851"/>
                  <a:gd name="connsiteY32" fmla="*/ 0 h 1218693"/>
                  <a:gd name="connsiteX33" fmla="*/ 306851 w 306851"/>
                  <a:gd name="connsiteY33" fmla="*/ 0 h 1218693"/>
                  <a:gd name="connsiteX34" fmla="*/ 306851 w 306851"/>
                  <a:gd name="connsiteY34" fmla="*/ 1218693 h 1218693"/>
                  <a:gd name="connsiteX35" fmla="*/ 0 w 306851"/>
                  <a:gd name="connsiteY35" fmla="*/ 1218693 h 1218693"/>
                  <a:gd name="connsiteX0" fmla="*/ 99275 w 306851"/>
                  <a:gd name="connsiteY0" fmla="*/ 1342636 h 1590168"/>
                  <a:gd name="connsiteX1" fmla="*/ 99275 w 306851"/>
                  <a:gd name="connsiteY1" fmla="*/ 1396929 h 1590168"/>
                  <a:gd name="connsiteX2" fmla="*/ 207576 w 306851"/>
                  <a:gd name="connsiteY2" fmla="*/ 1396929 h 1590168"/>
                  <a:gd name="connsiteX3" fmla="*/ 207576 w 306851"/>
                  <a:gd name="connsiteY3" fmla="*/ 1342636 h 1590168"/>
                  <a:gd name="connsiteX4" fmla="*/ 99275 w 306851"/>
                  <a:gd name="connsiteY4" fmla="*/ 1342636 h 1590168"/>
                  <a:gd name="connsiteX5" fmla="*/ 99275 w 306851"/>
                  <a:gd name="connsiteY5" fmla="*/ 1220654 h 1590168"/>
                  <a:gd name="connsiteX6" fmla="*/ 99275 w 306851"/>
                  <a:gd name="connsiteY6" fmla="*/ 1274947 h 1590168"/>
                  <a:gd name="connsiteX7" fmla="*/ 207576 w 306851"/>
                  <a:gd name="connsiteY7" fmla="*/ 1274947 h 1590168"/>
                  <a:gd name="connsiteX8" fmla="*/ 207576 w 306851"/>
                  <a:gd name="connsiteY8" fmla="*/ 1220654 h 1590168"/>
                  <a:gd name="connsiteX9" fmla="*/ 99275 w 306851"/>
                  <a:gd name="connsiteY9" fmla="*/ 1220654 h 1590168"/>
                  <a:gd name="connsiteX10" fmla="*/ 99275 w 306851"/>
                  <a:gd name="connsiteY10" fmla="*/ 1098673 h 1590168"/>
                  <a:gd name="connsiteX11" fmla="*/ 99275 w 306851"/>
                  <a:gd name="connsiteY11" fmla="*/ 1152965 h 1590168"/>
                  <a:gd name="connsiteX12" fmla="*/ 207576 w 306851"/>
                  <a:gd name="connsiteY12" fmla="*/ 1152965 h 1590168"/>
                  <a:gd name="connsiteX13" fmla="*/ 207576 w 306851"/>
                  <a:gd name="connsiteY13" fmla="*/ 1098673 h 1590168"/>
                  <a:gd name="connsiteX14" fmla="*/ 99275 w 306851"/>
                  <a:gd name="connsiteY14" fmla="*/ 1098673 h 1590168"/>
                  <a:gd name="connsiteX15" fmla="*/ 99275 w 306851"/>
                  <a:gd name="connsiteY15" fmla="*/ 976691 h 1590168"/>
                  <a:gd name="connsiteX16" fmla="*/ 99275 w 306851"/>
                  <a:gd name="connsiteY16" fmla="*/ 1030983 h 1590168"/>
                  <a:gd name="connsiteX17" fmla="*/ 207576 w 306851"/>
                  <a:gd name="connsiteY17" fmla="*/ 1030983 h 1590168"/>
                  <a:gd name="connsiteX18" fmla="*/ 207576 w 306851"/>
                  <a:gd name="connsiteY18" fmla="*/ 976691 h 1590168"/>
                  <a:gd name="connsiteX19" fmla="*/ 99275 w 306851"/>
                  <a:gd name="connsiteY19" fmla="*/ 976691 h 1590168"/>
                  <a:gd name="connsiteX20" fmla="*/ 99275 w 306851"/>
                  <a:gd name="connsiteY20" fmla="*/ 854709 h 1590168"/>
                  <a:gd name="connsiteX21" fmla="*/ 99275 w 306851"/>
                  <a:gd name="connsiteY21" fmla="*/ 909001 h 1590168"/>
                  <a:gd name="connsiteX22" fmla="*/ 207576 w 306851"/>
                  <a:gd name="connsiteY22" fmla="*/ 909001 h 1590168"/>
                  <a:gd name="connsiteX23" fmla="*/ 207576 w 306851"/>
                  <a:gd name="connsiteY23" fmla="*/ 854709 h 1590168"/>
                  <a:gd name="connsiteX24" fmla="*/ 99275 w 306851"/>
                  <a:gd name="connsiteY24" fmla="*/ 854709 h 1590168"/>
                  <a:gd name="connsiteX25" fmla="*/ 99275 w 306851"/>
                  <a:gd name="connsiteY25" fmla="*/ 732727 h 1590168"/>
                  <a:gd name="connsiteX26" fmla="*/ 99275 w 306851"/>
                  <a:gd name="connsiteY26" fmla="*/ 787019 h 1590168"/>
                  <a:gd name="connsiteX27" fmla="*/ 207576 w 306851"/>
                  <a:gd name="connsiteY27" fmla="*/ 787019 h 1590168"/>
                  <a:gd name="connsiteX28" fmla="*/ 207576 w 306851"/>
                  <a:gd name="connsiteY28" fmla="*/ 732727 h 1590168"/>
                  <a:gd name="connsiteX29" fmla="*/ 99275 w 306851"/>
                  <a:gd name="connsiteY29" fmla="*/ 732727 h 1590168"/>
                  <a:gd name="connsiteX30" fmla="*/ 99275 w 306851"/>
                  <a:gd name="connsiteY30" fmla="*/ 610745 h 1590168"/>
                  <a:gd name="connsiteX31" fmla="*/ 99275 w 306851"/>
                  <a:gd name="connsiteY31" fmla="*/ 665038 h 1590168"/>
                  <a:gd name="connsiteX32" fmla="*/ 207576 w 306851"/>
                  <a:gd name="connsiteY32" fmla="*/ 665038 h 1590168"/>
                  <a:gd name="connsiteX33" fmla="*/ 207576 w 306851"/>
                  <a:gd name="connsiteY33" fmla="*/ 610745 h 1590168"/>
                  <a:gd name="connsiteX34" fmla="*/ 99275 w 306851"/>
                  <a:gd name="connsiteY34" fmla="*/ 610745 h 1590168"/>
                  <a:gd name="connsiteX35" fmla="*/ 99275 w 306851"/>
                  <a:gd name="connsiteY35" fmla="*/ 488763 h 1590168"/>
                  <a:gd name="connsiteX36" fmla="*/ 99275 w 306851"/>
                  <a:gd name="connsiteY36" fmla="*/ 543056 h 1590168"/>
                  <a:gd name="connsiteX37" fmla="*/ 207576 w 306851"/>
                  <a:gd name="connsiteY37" fmla="*/ 543056 h 1590168"/>
                  <a:gd name="connsiteX38" fmla="*/ 207576 w 306851"/>
                  <a:gd name="connsiteY38" fmla="*/ 488763 h 1590168"/>
                  <a:gd name="connsiteX39" fmla="*/ 99275 w 306851"/>
                  <a:gd name="connsiteY39" fmla="*/ 488763 h 1590168"/>
                  <a:gd name="connsiteX40" fmla="*/ 9525 w 306851"/>
                  <a:gd name="connsiteY40" fmla="*/ 0 h 1590168"/>
                  <a:gd name="connsiteX41" fmla="*/ 306851 w 306851"/>
                  <a:gd name="connsiteY41" fmla="*/ 371475 h 1590168"/>
                  <a:gd name="connsiteX42" fmla="*/ 306851 w 306851"/>
                  <a:gd name="connsiteY42" fmla="*/ 1590168 h 1590168"/>
                  <a:gd name="connsiteX43" fmla="*/ 0 w 306851"/>
                  <a:gd name="connsiteY43" fmla="*/ 1590168 h 1590168"/>
                  <a:gd name="connsiteX44" fmla="*/ 9525 w 306851"/>
                  <a:gd name="connsiteY44" fmla="*/ 0 h 1590168"/>
                  <a:gd name="connsiteX0" fmla="*/ 99275 w 306851"/>
                  <a:gd name="connsiteY0" fmla="*/ 1342636 h 1590168"/>
                  <a:gd name="connsiteX1" fmla="*/ 99275 w 306851"/>
                  <a:gd name="connsiteY1" fmla="*/ 1396929 h 1590168"/>
                  <a:gd name="connsiteX2" fmla="*/ 207576 w 306851"/>
                  <a:gd name="connsiteY2" fmla="*/ 1396929 h 1590168"/>
                  <a:gd name="connsiteX3" fmla="*/ 207576 w 306851"/>
                  <a:gd name="connsiteY3" fmla="*/ 1342636 h 1590168"/>
                  <a:gd name="connsiteX4" fmla="*/ 99275 w 306851"/>
                  <a:gd name="connsiteY4" fmla="*/ 1342636 h 1590168"/>
                  <a:gd name="connsiteX5" fmla="*/ 99275 w 306851"/>
                  <a:gd name="connsiteY5" fmla="*/ 1220654 h 1590168"/>
                  <a:gd name="connsiteX6" fmla="*/ 99275 w 306851"/>
                  <a:gd name="connsiteY6" fmla="*/ 1274947 h 1590168"/>
                  <a:gd name="connsiteX7" fmla="*/ 207576 w 306851"/>
                  <a:gd name="connsiteY7" fmla="*/ 1274947 h 1590168"/>
                  <a:gd name="connsiteX8" fmla="*/ 207576 w 306851"/>
                  <a:gd name="connsiteY8" fmla="*/ 1220654 h 1590168"/>
                  <a:gd name="connsiteX9" fmla="*/ 99275 w 306851"/>
                  <a:gd name="connsiteY9" fmla="*/ 1220654 h 1590168"/>
                  <a:gd name="connsiteX10" fmla="*/ 99275 w 306851"/>
                  <a:gd name="connsiteY10" fmla="*/ 1098673 h 1590168"/>
                  <a:gd name="connsiteX11" fmla="*/ 99275 w 306851"/>
                  <a:gd name="connsiteY11" fmla="*/ 1152965 h 1590168"/>
                  <a:gd name="connsiteX12" fmla="*/ 207576 w 306851"/>
                  <a:gd name="connsiteY12" fmla="*/ 1152965 h 1590168"/>
                  <a:gd name="connsiteX13" fmla="*/ 207576 w 306851"/>
                  <a:gd name="connsiteY13" fmla="*/ 1098673 h 1590168"/>
                  <a:gd name="connsiteX14" fmla="*/ 99275 w 306851"/>
                  <a:gd name="connsiteY14" fmla="*/ 1098673 h 1590168"/>
                  <a:gd name="connsiteX15" fmla="*/ 99275 w 306851"/>
                  <a:gd name="connsiteY15" fmla="*/ 976691 h 1590168"/>
                  <a:gd name="connsiteX16" fmla="*/ 99275 w 306851"/>
                  <a:gd name="connsiteY16" fmla="*/ 1030983 h 1590168"/>
                  <a:gd name="connsiteX17" fmla="*/ 207576 w 306851"/>
                  <a:gd name="connsiteY17" fmla="*/ 1030983 h 1590168"/>
                  <a:gd name="connsiteX18" fmla="*/ 207576 w 306851"/>
                  <a:gd name="connsiteY18" fmla="*/ 976691 h 1590168"/>
                  <a:gd name="connsiteX19" fmla="*/ 99275 w 306851"/>
                  <a:gd name="connsiteY19" fmla="*/ 976691 h 1590168"/>
                  <a:gd name="connsiteX20" fmla="*/ 99275 w 306851"/>
                  <a:gd name="connsiteY20" fmla="*/ 854709 h 1590168"/>
                  <a:gd name="connsiteX21" fmla="*/ 99275 w 306851"/>
                  <a:gd name="connsiteY21" fmla="*/ 909001 h 1590168"/>
                  <a:gd name="connsiteX22" fmla="*/ 207576 w 306851"/>
                  <a:gd name="connsiteY22" fmla="*/ 909001 h 1590168"/>
                  <a:gd name="connsiteX23" fmla="*/ 207576 w 306851"/>
                  <a:gd name="connsiteY23" fmla="*/ 854709 h 1590168"/>
                  <a:gd name="connsiteX24" fmla="*/ 99275 w 306851"/>
                  <a:gd name="connsiteY24" fmla="*/ 854709 h 1590168"/>
                  <a:gd name="connsiteX25" fmla="*/ 99275 w 306851"/>
                  <a:gd name="connsiteY25" fmla="*/ 732727 h 1590168"/>
                  <a:gd name="connsiteX26" fmla="*/ 99275 w 306851"/>
                  <a:gd name="connsiteY26" fmla="*/ 787019 h 1590168"/>
                  <a:gd name="connsiteX27" fmla="*/ 207576 w 306851"/>
                  <a:gd name="connsiteY27" fmla="*/ 787019 h 1590168"/>
                  <a:gd name="connsiteX28" fmla="*/ 207576 w 306851"/>
                  <a:gd name="connsiteY28" fmla="*/ 732727 h 1590168"/>
                  <a:gd name="connsiteX29" fmla="*/ 99275 w 306851"/>
                  <a:gd name="connsiteY29" fmla="*/ 732727 h 1590168"/>
                  <a:gd name="connsiteX30" fmla="*/ 99275 w 306851"/>
                  <a:gd name="connsiteY30" fmla="*/ 610745 h 1590168"/>
                  <a:gd name="connsiteX31" fmla="*/ 99275 w 306851"/>
                  <a:gd name="connsiteY31" fmla="*/ 665038 h 1590168"/>
                  <a:gd name="connsiteX32" fmla="*/ 207576 w 306851"/>
                  <a:gd name="connsiteY32" fmla="*/ 665038 h 1590168"/>
                  <a:gd name="connsiteX33" fmla="*/ 207576 w 306851"/>
                  <a:gd name="connsiteY33" fmla="*/ 610745 h 1590168"/>
                  <a:gd name="connsiteX34" fmla="*/ 99275 w 306851"/>
                  <a:gd name="connsiteY34" fmla="*/ 610745 h 1590168"/>
                  <a:gd name="connsiteX35" fmla="*/ 99275 w 306851"/>
                  <a:gd name="connsiteY35" fmla="*/ 488763 h 1590168"/>
                  <a:gd name="connsiteX36" fmla="*/ 99275 w 306851"/>
                  <a:gd name="connsiteY36" fmla="*/ 543056 h 1590168"/>
                  <a:gd name="connsiteX37" fmla="*/ 207576 w 306851"/>
                  <a:gd name="connsiteY37" fmla="*/ 543056 h 1590168"/>
                  <a:gd name="connsiteX38" fmla="*/ 207576 w 306851"/>
                  <a:gd name="connsiteY38" fmla="*/ 488763 h 1590168"/>
                  <a:gd name="connsiteX39" fmla="*/ 99275 w 306851"/>
                  <a:gd name="connsiteY39" fmla="*/ 488763 h 1590168"/>
                  <a:gd name="connsiteX40" fmla="*/ 0 w 306851"/>
                  <a:gd name="connsiteY40" fmla="*/ 0 h 1590168"/>
                  <a:gd name="connsiteX41" fmla="*/ 306851 w 306851"/>
                  <a:gd name="connsiteY41" fmla="*/ 371475 h 1590168"/>
                  <a:gd name="connsiteX42" fmla="*/ 306851 w 306851"/>
                  <a:gd name="connsiteY42" fmla="*/ 1590168 h 1590168"/>
                  <a:gd name="connsiteX43" fmla="*/ 0 w 306851"/>
                  <a:gd name="connsiteY43" fmla="*/ 1590168 h 1590168"/>
                  <a:gd name="connsiteX44" fmla="*/ 0 w 306851"/>
                  <a:gd name="connsiteY44" fmla="*/ 0 h 1590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306851" h="1590168">
                    <a:moveTo>
                      <a:pt x="99275" y="1342636"/>
                    </a:moveTo>
                    <a:lnTo>
                      <a:pt x="99275" y="1396929"/>
                    </a:lnTo>
                    <a:lnTo>
                      <a:pt x="207576" y="1396929"/>
                    </a:lnTo>
                    <a:lnTo>
                      <a:pt x="207576" y="1342636"/>
                    </a:lnTo>
                    <a:lnTo>
                      <a:pt x="99275" y="1342636"/>
                    </a:lnTo>
                    <a:close/>
                    <a:moveTo>
                      <a:pt x="99275" y="1220654"/>
                    </a:moveTo>
                    <a:lnTo>
                      <a:pt x="99275" y="1274947"/>
                    </a:lnTo>
                    <a:lnTo>
                      <a:pt x="207576" y="1274947"/>
                    </a:lnTo>
                    <a:lnTo>
                      <a:pt x="207576" y="1220654"/>
                    </a:lnTo>
                    <a:lnTo>
                      <a:pt x="99275" y="1220654"/>
                    </a:lnTo>
                    <a:close/>
                    <a:moveTo>
                      <a:pt x="99275" y="1098673"/>
                    </a:moveTo>
                    <a:lnTo>
                      <a:pt x="99275" y="1152965"/>
                    </a:lnTo>
                    <a:lnTo>
                      <a:pt x="207576" y="1152965"/>
                    </a:lnTo>
                    <a:lnTo>
                      <a:pt x="207576" y="1098673"/>
                    </a:lnTo>
                    <a:lnTo>
                      <a:pt x="99275" y="1098673"/>
                    </a:lnTo>
                    <a:close/>
                    <a:moveTo>
                      <a:pt x="99275" y="976691"/>
                    </a:moveTo>
                    <a:lnTo>
                      <a:pt x="99275" y="1030983"/>
                    </a:lnTo>
                    <a:lnTo>
                      <a:pt x="207576" y="1030983"/>
                    </a:lnTo>
                    <a:lnTo>
                      <a:pt x="207576" y="976691"/>
                    </a:lnTo>
                    <a:lnTo>
                      <a:pt x="99275" y="976691"/>
                    </a:lnTo>
                    <a:close/>
                    <a:moveTo>
                      <a:pt x="99275" y="854709"/>
                    </a:moveTo>
                    <a:lnTo>
                      <a:pt x="99275" y="909001"/>
                    </a:lnTo>
                    <a:lnTo>
                      <a:pt x="207576" y="909001"/>
                    </a:lnTo>
                    <a:lnTo>
                      <a:pt x="207576" y="854709"/>
                    </a:lnTo>
                    <a:lnTo>
                      <a:pt x="99275" y="854709"/>
                    </a:lnTo>
                    <a:close/>
                    <a:moveTo>
                      <a:pt x="99275" y="732727"/>
                    </a:moveTo>
                    <a:lnTo>
                      <a:pt x="99275" y="787019"/>
                    </a:lnTo>
                    <a:lnTo>
                      <a:pt x="207576" y="787019"/>
                    </a:lnTo>
                    <a:lnTo>
                      <a:pt x="207576" y="732727"/>
                    </a:lnTo>
                    <a:lnTo>
                      <a:pt x="99275" y="732727"/>
                    </a:lnTo>
                    <a:close/>
                    <a:moveTo>
                      <a:pt x="99275" y="610745"/>
                    </a:moveTo>
                    <a:lnTo>
                      <a:pt x="99275" y="665038"/>
                    </a:lnTo>
                    <a:lnTo>
                      <a:pt x="207576" y="665038"/>
                    </a:lnTo>
                    <a:lnTo>
                      <a:pt x="207576" y="610745"/>
                    </a:lnTo>
                    <a:lnTo>
                      <a:pt x="99275" y="610745"/>
                    </a:lnTo>
                    <a:close/>
                    <a:moveTo>
                      <a:pt x="99275" y="488763"/>
                    </a:moveTo>
                    <a:lnTo>
                      <a:pt x="99275" y="543056"/>
                    </a:lnTo>
                    <a:lnTo>
                      <a:pt x="207576" y="543056"/>
                    </a:lnTo>
                    <a:lnTo>
                      <a:pt x="207576" y="488763"/>
                    </a:lnTo>
                    <a:lnTo>
                      <a:pt x="99275" y="488763"/>
                    </a:lnTo>
                    <a:close/>
                    <a:moveTo>
                      <a:pt x="0" y="0"/>
                    </a:moveTo>
                    <a:lnTo>
                      <a:pt x="306851" y="371475"/>
                    </a:lnTo>
                    <a:lnTo>
                      <a:pt x="306851" y="1590168"/>
                    </a:lnTo>
                    <a:lnTo>
                      <a:pt x="0" y="15901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>
                  <a:solidFill>
                    <a:prstClr val="white"/>
                  </a:solidFill>
                </a:endParaRPr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="" xmlns:a16="http://schemas.microsoft.com/office/drawing/2014/main" id="{B2AD73A5-152E-4424-89CE-9BF6CBA0DB5D}"/>
                  </a:ext>
                </a:extLst>
              </p:cNvPr>
              <p:cNvSpPr/>
              <p:nvPr/>
            </p:nvSpPr>
            <p:spPr>
              <a:xfrm>
                <a:off x="4310739" y="3286263"/>
                <a:ext cx="532405" cy="970323"/>
              </a:xfrm>
              <a:custGeom>
                <a:avLst/>
                <a:gdLst>
                  <a:gd name="connsiteX0" fmla="*/ 475422 w 923439"/>
                  <a:gd name="connsiteY0" fmla="*/ 855427 h 1647670"/>
                  <a:gd name="connsiteX1" fmla="*/ 475422 w 923439"/>
                  <a:gd name="connsiteY1" fmla="*/ 969146 h 1647670"/>
                  <a:gd name="connsiteX2" fmla="*/ 589141 w 923439"/>
                  <a:gd name="connsiteY2" fmla="*/ 969146 h 1647670"/>
                  <a:gd name="connsiteX3" fmla="*/ 589141 w 923439"/>
                  <a:gd name="connsiteY3" fmla="*/ 855427 h 1647670"/>
                  <a:gd name="connsiteX4" fmla="*/ 334298 w 923439"/>
                  <a:gd name="connsiteY4" fmla="*/ 855427 h 1647670"/>
                  <a:gd name="connsiteX5" fmla="*/ 334298 w 923439"/>
                  <a:gd name="connsiteY5" fmla="*/ 969146 h 1647670"/>
                  <a:gd name="connsiteX6" fmla="*/ 448017 w 923439"/>
                  <a:gd name="connsiteY6" fmla="*/ 969146 h 1647670"/>
                  <a:gd name="connsiteX7" fmla="*/ 448017 w 923439"/>
                  <a:gd name="connsiteY7" fmla="*/ 855427 h 1647670"/>
                  <a:gd name="connsiteX8" fmla="*/ 475422 w 923439"/>
                  <a:gd name="connsiteY8" fmla="*/ 709876 h 1647670"/>
                  <a:gd name="connsiteX9" fmla="*/ 475422 w 923439"/>
                  <a:gd name="connsiteY9" fmla="*/ 823595 h 1647670"/>
                  <a:gd name="connsiteX10" fmla="*/ 589141 w 923439"/>
                  <a:gd name="connsiteY10" fmla="*/ 823595 h 1647670"/>
                  <a:gd name="connsiteX11" fmla="*/ 589141 w 923439"/>
                  <a:gd name="connsiteY11" fmla="*/ 709876 h 1647670"/>
                  <a:gd name="connsiteX12" fmla="*/ 334298 w 923439"/>
                  <a:gd name="connsiteY12" fmla="*/ 709876 h 1647670"/>
                  <a:gd name="connsiteX13" fmla="*/ 334298 w 923439"/>
                  <a:gd name="connsiteY13" fmla="*/ 823595 h 1647670"/>
                  <a:gd name="connsiteX14" fmla="*/ 448017 w 923439"/>
                  <a:gd name="connsiteY14" fmla="*/ 823595 h 1647670"/>
                  <a:gd name="connsiteX15" fmla="*/ 448017 w 923439"/>
                  <a:gd name="connsiteY15" fmla="*/ 709876 h 1647670"/>
                  <a:gd name="connsiteX16" fmla="*/ 475422 w 923439"/>
                  <a:gd name="connsiteY16" fmla="*/ 500489 h 1647670"/>
                  <a:gd name="connsiteX17" fmla="*/ 475422 w 923439"/>
                  <a:gd name="connsiteY17" fmla="*/ 614208 h 1647670"/>
                  <a:gd name="connsiteX18" fmla="*/ 589141 w 923439"/>
                  <a:gd name="connsiteY18" fmla="*/ 614208 h 1647670"/>
                  <a:gd name="connsiteX19" fmla="*/ 589141 w 923439"/>
                  <a:gd name="connsiteY19" fmla="*/ 500489 h 1647670"/>
                  <a:gd name="connsiteX20" fmla="*/ 334298 w 923439"/>
                  <a:gd name="connsiteY20" fmla="*/ 500489 h 1647670"/>
                  <a:gd name="connsiteX21" fmla="*/ 334298 w 923439"/>
                  <a:gd name="connsiteY21" fmla="*/ 614208 h 1647670"/>
                  <a:gd name="connsiteX22" fmla="*/ 448017 w 923439"/>
                  <a:gd name="connsiteY22" fmla="*/ 614208 h 1647670"/>
                  <a:gd name="connsiteX23" fmla="*/ 448017 w 923439"/>
                  <a:gd name="connsiteY23" fmla="*/ 500489 h 1647670"/>
                  <a:gd name="connsiteX24" fmla="*/ 475422 w 923439"/>
                  <a:gd name="connsiteY24" fmla="*/ 354938 h 1647670"/>
                  <a:gd name="connsiteX25" fmla="*/ 475422 w 923439"/>
                  <a:gd name="connsiteY25" fmla="*/ 468657 h 1647670"/>
                  <a:gd name="connsiteX26" fmla="*/ 589141 w 923439"/>
                  <a:gd name="connsiteY26" fmla="*/ 468657 h 1647670"/>
                  <a:gd name="connsiteX27" fmla="*/ 589141 w 923439"/>
                  <a:gd name="connsiteY27" fmla="*/ 354938 h 1647670"/>
                  <a:gd name="connsiteX28" fmla="*/ 334298 w 923439"/>
                  <a:gd name="connsiteY28" fmla="*/ 354938 h 1647670"/>
                  <a:gd name="connsiteX29" fmla="*/ 334298 w 923439"/>
                  <a:gd name="connsiteY29" fmla="*/ 468657 h 1647670"/>
                  <a:gd name="connsiteX30" fmla="*/ 448017 w 923439"/>
                  <a:gd name="connsiteY30" fmla="*/ 468657 h 1647670"/>
                  <a:gd name="connsiteX31" fmla="*/ 448017 w 923439"/>
                  <a:gd name="connsiteY31" fmla="*/ 354938 h 1647670"/>
                  <a:gd name="connsiteX32" fmla="*/ 461720 w 923439"/>
                  <a:gd name="connsiteY32" fmla="*/ 0 h 1647670"/>
                  <a:gd name="connsiteX33" fmla="*/ 923439 w 923439"/>
                  <a:gd name="connsiteY33" fmla="*/ 308459 h 1647670"/>
                  <a:gd name="connsiteX34" fmla="*/ 768082 w 923439"/>
                  <a:gd name="connsiteY34" fmla="*/ 308459 h 1647670"/>
                  <a:gd name="connsiteX35" fmla="*/ 768082 w 923439"/>
                  <a:gd name="connsiteY35" fmla="*/ 1647670 h 1647670"/>
                  <a:gd name="connsiteX36" fmla="*/ 155357 w 923439"/>
                  <a:gd name="connsiteY36" fmla="*/ 1647670 h 1647670"/>
                  <a:gd name="connsiteX37" fmla="*/ 155357 w 923439"/>
                  <a:gd name="connsiteY37" fmla="*/ 308459 h 1647670"/>
                  <a:gd name="connsiteX38" fmla="*/ 0 w 923439"/>
                  <a:gd name="connsiteY38" fmla="*/ 308459 h 1647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23439" h="1647670">
                    <a:moveTo>
                      <a:pt x="475422" y="855427"/>
                    </a:moveTo>
                    <a:lnTo>
                      <a:pt x="475422" y="969146"/>
                    </a:lnTo>
                    <a:lnTo>
                      <a:pt x="589141" y="969146"/>
                    </a:lnTo>
                    <a:lnTo>
                      <a:pt x="589141" y="855427"/>
                    </a:lnTo>
                    <a:close/>
                    <a:moveTo>
                      <a:pt x="334298" y="855427"/>
                    </a:moveTo>
                    <a:lnTo>
                      <a:pt x="334298" y="969146"/>
                    </a:lnTo>
                    <a:lnTo>
                      <a:pt x="448017" y="969146"/>
                    </a:lnTo>
                    <a:lnTo>
                      <a:pt x="448017" y="855427"/>
                    </a:lnTo>
                    <a:close/>
                    <a:moveTo>
                      <a:pt x="475422" y="709876"/>
                    </a:moveTo>
                    <a:lnTo>
                      <a:pt x="475422" y="823595"/>
                    </a:lnTo>
                    <a:lnTo>
                      <a:pt x="589141" y="823595"/>
                    </a:lnTo>
                    <a:lnTo>
                      <a:pt x="589141" y="709876"/>
                    </a:lnTo>
                    <a:close/>
                    <a:moveTo>
                      <a:pt x="334298" y="709876"/>
                    </a:moveTo>
                    <a:lnTo>
                      <a:pt x="334298" y="823595"/>
                    </a:lnTo>
                    <a:lnTo>
                      <a:pt x="448017" y="823595"/>
                    </a:lnTo>
                    <a:lnTo>
                      <a:pt x="448017" y="709876"/>
                    </a:lnTo>
                    <a:close/>
                    <a:moveTo>
                      <a:pt x="475422" y="500489"/>
                    </a:moveTo>
                    <a:lnTo>
                      <a:pt x="475422" y="614208"/>
                    </a:lnTo>
                    <a:lnTo>
                      <a:pt x="589141" y="614208"/>
                    </a:lnTo>
                    <a:lnTo>
                      <a:pt x="589141" y="500489"/>
                    </a:lnTo>
                    <a:close/>
                    <a:moveTo>
                      <a:pt x="334298" y="500489"/>
                    </a:moveTo>
                    <a:lnTo>
                      <a:pt x="334298" y="614208"/>
                    </a:lnTo>
                    <a:lnTo>
                      <a:pt x="448017" y="614208"/>
                    </a:lnTo>
                    <a:lnTo>
                      <a:pt x="448017" y="500489"/>
                    </a:lnTo>
                    <a:close/>
                    <a:moveTo>
                      <a:pt x="475422" y="354938"/>
                    </a:moveTo>
                    <a:lnTo>
                      <a:pt x="475422" y="468657"/>
                    </a:lnTo>
                    <a:lnTo>
                      <a:pt x="589141" y="468657"/>
                    </a:lnTo>
                    <a:lnTo>
                      <a:pt x="589141" y="354938"/>
                    </a:lnTo>
                    <a:close/>
                    <a:moveTo>
                      <a:pt x="334298" y="354938"/>
                    </a:moveTo>
                    <a:lnTo>
                      <a:pt x="334298" y="468657"/>
                    </a:lnTo>
                    <a:lnTo>
                      <a:pt x="448017" y="468657"/>
                    </a:lnTo>
                    <a:lnTo>
                      <a:pt x="448017" y="354938"/>
                    </a:lnTo>
                    <a:close/>
                    <a:moveTo>
                      <a:pt x="461720" y="0"/>
                    </a:moveTo>
                    <a:lnTo>
                      <a:pt x="923439" y="308459"/>
                    </a:lnTo>
                    <a:lnTo>
                      <a:pt x="768082" y="308459"/>
                    </a:lnTo>
                    <a:lnTo>
                      <a:pt x="768082" y="1647670"/>
                    </a:lnTo>
                    <a:lnTo>
                      <a:pt x="155357" y="1647670"/>
                    </a:lnTo>
                    <a:lnTo>
                      <a:pt x="155357" y="308459"/>
                    </a:lnTo>
                    <a:lnTo>
                      <a:pt x="0" y="30845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="" xmlns:a16="http://schemas.microsoft.com/office/drawing/2014/main" id="{82097D85-AD29-468F-93DF-059351CB873C}"/>
                  </a:ext>
                </a:extLst>
              </p:cNvPr>
              <p:cNvSpPr/>
              <p:nvPr/>
            </p:nvSpPr>
            <p:spPr>
              <a:xfrm>
                <a:off x="7531101" y="3229418"/>
                <a:ext cx="202983" cy="1027168"/>
              </a:xfrm>
              <a:custGeom>
                <a:avLst/>
                <a:gdLst>
                  <a:gd name="connsiteX0" fmla="*/ 99275 w 306850"/>
                  <a:gd name="connsiteY0" fmla="*/ 1096373 h 1339211"/>
                  <a:gd name="connsiteX1" fmla="*/ 99275 w 306850"/>
                  <a:gd name="connsiteY1" fmla="*/ 1150665 h 1339211"/>
                  <a:gd name="connsiteX2" fmla="*/ 207575 w 306850"/>
                  <a:gd name="connsiteY2" fmla="*/ 1150665 h 1339211"/>
                  <a:gd name="connsiteX3" fmla="*/ 207575 w 306850"/>
                  <a:gd name="connsiteY3" fmla="*/ 1096373 h 1339211"/>
                  <a:gd name="connsiteX4" fmla="*/ 99275 w 306850"/>
                  <a:gd name="connsiteY4" fmla="*/ 974391 h 1339211"/>
                  <a:gd name="connsiteX5" fmla="*/ 99275 w 306850"/>
                  <a:gd name="connsiteY5" fmla="*/ 1028684 h 1339211"/>
                  <a:gd name="connsiteX6" fmla="*/ 207575 w 306850"/>
                  <a:gd name="connsiteY6" fmla="*/ 1028684 h 1339211"/>
                  <a:gd name="connsiteX7" fmla="*/ 207575 w 306850"/>
                  <a:gd name="connsiteY7" fmla="*/ 974391 h 1339211"/>
                  <a:gd name="connsiteX8" fmla="*/ 99275 w 306850"/>
                  <a:gd name="connsiteY8" fmla="*/ 852409 h 1339211"/>
                  <a:gd name="connsiteX9" fmla="*/ 99275 w 306850"/>
                  <a:gd name="connsiteY9" fmla="*/ 906702 h 1339211"/>
                  <a:gd name="connsiteX10" fmla="*/ 207575 w 306850"/>
                  <a:gd name="connsiteY10" fmla="*/ 906702 h 1339211"/>
                  <a:gd name="connsiteX11" fmla="*/ 207575 w 306850"/>
                  <a:gd name="connsiteY11" fmla="*/ 852409 h 1339211"/>
                  <a:gd name="connsiteX12" fmla="*/ 99275 w 306850"/>
                  <a:gd name="connsiteY12" fmla="*/ 730427 h 1339211"/>
                  <a:gd name="connsiteX13" fmla="*/ 99275 w 306850"/>
                  <a:gd name="connsiteY13" fmla="*/ 784720 h 1339211"/>
                  <a:gd name="connsiteX14" fmla="*/ 207575 w 306850"/>
                  <a:gd name="connsiteY14" fmla="*/ 784720 h 1339211"/>
                  <a:gd name="connsiteX15" fmla="*/ 207575 w 306850"/>
                  <a:gd name="connsiteY15" fmla="*/ 730427 h 1339211"/>
                  <a:gd name="connsiteX16" fmla="*/ 99275 w 306850"/>
                  <a:gd name="connsiteY16" fmla="*/ 608446 h 1339211"/>
                  <a:gd name="connsiteX17" fmla="*/ 99275 w 306850"/>
                  <a:gd name="connsiteY17" fmla="*/ 662738 h 1339211"/>
                  <a:gd name="connsiteX18" fmla="*/ 207575 w 306850"/>
                  <a:gd name="connsiteY18" fmla="*/ 662738 h 1339211"/>
                  <a:gd name="connsiteX19" fmla="*/ 207575 w 306850"/>
                  <a:gd name="connsiteY19" fmla="*/ 608446 h 1339211"/>
                  <a:gd name="connsiteX20" fmla="*/ 99275 w 306850"/>
                  <a:gd name="connsiteY20" fmla="*/ 486464 h 1339211"/>
                  <a:gd name="connsiteX21" fmla="*/ 99275 w 306850"/>
                  <a:gd name="connsiteY21" fmla="*/ 540756 h 1339211"/>
                  <a:gd name="connsiteX22" fmla="*/ 207575 w 306850"/>
                  <a:gd name="connsiteY22" fmla="*/ 540756 h 1339211"/>
                  <a:gd name="connsiteX23" fmla="*/ 207575 w 306850"/>
                  <a:gd name="connsiteY23" fmla="*/ 486464 h 1339211"/>
                  <a:gd name="connsiteX24" fmla="*/ 99275 w 306850"/>
                  <a:gd name="connsiteY24" fmla="*/ 364482 h 1339211"/>
                  <a:gd name="connsiteX25" fmla="*/ 99275 w 306850"/>
                  <a:gd name="connsiteY25" fmla="*/ 418774 h 1339211"/>
                  <a:gd name="connsiteX26" fmla="*/ 207575 w 306850"/>
                  <a:gd name="connsiteY26" fmla="*/ 418774 h 1339211"/>
                  <a:gd name="connsiteX27" fmla="*/ 207575 w 306850"/>
                  <a:gd name="connsiteY27" fmla="*/ 364482 h 1339211"/>
                  <a:gd name="connsiteX28" fmla="*/ 99275 w 306850"/>
                  <a:gd name="connsiteY28" fmla="*/ 242500 h 1339211"/>
                  <a:gd name="connsiteX29" fmla="*/ 99275 w 306850"/>
                  <a:gd name="connsiteY29" fmla="*/ 296792 h 1339211"/>
                  <a:gd name="connsiteX30" fmla="*/ 207575 w 306850"/>
                  <a:gd name="connsiteY30" fmla="*/ 296792 h 1339211"/>
                  <a:gd name="connsiteX31" fmla="*/ 207575 w 306850"/>
                  <a:gd name="connsiteY31" fmla="*/ 242500 h 1339211"/>
                  <a:gd name="connsiteX32" fmla="*/ 99275 w 306850"/>
                  <a:gd name="connsiteY32" fmla="*/ 120518 h 1339211"/>
                  <a:gd name="connsiteX33" fmla="*/ 99275 w 306850"/>
                  <a:gd name="connsiteY33" fmla="*/ 174811 h 1339211"/>
                  <a:gd name="connsiteX34" fmla="*/ 207575 w 306850"/>
                  <a:gd name="connsiteY34" fmla="*/ 174811 h 1339211"/>
                  <a:gd name="connsiteX35" fmla="*/ 207575 w 306850"/>
                  <a:gd name="connsiteY35" fmla="*/ 120518 h 1339211"/>
                  <a:gd name="connsiteX36" fmla="*/ 0 w 306850"/>
                  <a:gd name="connsiteY36" fmla="*/ 0 h 1339211"/>
                  <a:gd name="connsiteX37" fmla="*/ 306850 w 306850"/>
                  <a:gd name="connsiteY37" fmla="*/ 0 h 1339211"/>
                  <a:gd name="connsiteX38" fmla="*/ 306850 w 306850"/>
                  <a:gd name="connsiteY38" fmla="*/ 1339211 h 1339211"/>
                  <a:gd name="connsiteX39" fmla="*/ 0 w 306850"/>
                  <a:gd name="connsiteY39" fmla="*/ 1339211 h 1339211"/>
                  <a:gd name="connsiteX0" fmla="*/ 99275 w 306850"/>
                  <a:gd name="connsiteY0" fmla="*/ 1277348 h 1520186"/>
                  <a:gd name="connsiteX1" fmla="*/ 99275 w 306850"/>
                  <a:gd name="connsiteY1" fmla="*/ 1331640 h 1520186"/>
                  <a:gd name="connsiteX2" fmla="*/ 207575 w 306850"/>
                  <a:gd name="connsiteY2" fmla="*/ 1331640 h 1520186"/>
                  <a:gd name="connsiteX3" fmla="*/ 207575 w 306850"/>
                  <a:gd name="connsiteY3" fmla="*/ 1277348 h 1520186"/>
                  <a:gd name="connsiteX4" fmla="*/ 99275 w 306850"/>
                  <a:gd name="connsiteY4" fmla="*/ 1277348 h 1520186"/>
                  <a:gd name="connsiteX5" fmla="*/ 99275 w 306850"/>
                  <a:gd name="connsiteY5" fmla="*/ 1155366 h 1520186"/>
                  <a:gd name="connsiteX6" fmla="*/ 99275 w 306850"/>
                  <a:gd name="connsiteY6" fmla="*/ 1209659 h 1520186"/>
                  <a:gd name="connsiteX7" fmla="*/ 207575 w 306850"/>
                  <a:gd name="connsiteY7" fmla="*/ 1209659 h 1520186"/>
                  <a:gd name="connsiteX8" fmla="*/ 207575 w 306850"/>
                  <a:gd name="connsiteY8" fmla="*/ 1155366 h 1520186"/>
                  <a:gd name="connsiteX9" fmla="*/ 99275 w 306850"/>
                  <a:gd name="connsiteY9" fmla="*/ 1155366 h 1520186"/>
                  <a:gd name="connsiteX10" fmla="*/ 99275 w 306850"/>
                  <a:gd name="connsiteY10" fmla="*/ 1033384 h 1520186"/>
                  <a:gd name="connsiteX11" fmla="*/ 99275 w 306850"/>
                  <a:gd name="connsiteY11" fmla="*/ 1087677 h 1520186"/>
                  <a:gd name="connsiteX12" fmla="*/ 207575 w 306850"/>
                  <a:gd name="connsiteY12" fmla="*/ 1087677 h 1520186"/>
                  <a:gd name="connsiteX13" fmla="*/ 207575 w 306850"/>
                  <a:gd name="connsiteY13" fmla="*/ 1033384 h 1520186"/>
                  <a:gd name="connsiteX14" fmla="*/ 99275 w 306850"/>
                  <a:gd name="connsiteY14" fmla="*/ 1033384 h 1520186"/>
                  <a:gd name="connsiteX15" fmla="*/ 99275 w 306850"/>
                  <a:gd name="connsiteY15" fmla="*/ 911402 h 1520186"/>
                  <a:gd name="connsiteX16" fmla="*/ 99275 w 306850"/>
                  <a:gd name="connsiteY16" fmla="*/ 965695 h 1520186"/>
                  <a:gd name="connsiteX17" fmla="*/ 207575 w 306850"/>
                  <a:gd name="connsiteY17" fmla="*/ 965695 h 1520186"/>
                  <a:gd name="connsiteX18" fmla="*/ 207575 w 306850"/>
                  <a:gd name="connsiteY18" fmla="*/ 911402 h 1520186"/>
                  <a:gd name="connsiteX19" fmla="*/ 99275 w 306850"/>
                  <a:gd name="connsiteY19" fmla="*/ 911402 h 1520186"/>
                  <a:gd name="connsiteX20" fmla="*/ 99275 w 306850"/>
                  <a:gd name="connsiteY20" fmla="*/ 789421 h 1520186"/>
                  <a:gd name="connsiteX21" fmla="*/ 99275 w 306850"/>
                  <a:gd name="connsiteY21" fmla="*/ 843713 h 1520186"/>
                  <a:gd name="connsiteX22" fmla="*/ 207575 w 306850"/>
                  <a:gd name="connsiteY22" fmla="*/ 843713 h 1520186"/>
                  <a:gd name="connsiteX23" fmla="*/ 207575 w 306850"/>
                  <a:gd name="connsiteY23" fmla="*/ 789421 h 1520186"/>
                  <a:gd name="connsiteX24" fmla="*/ 99275 w 306850"/>
                  <a:gd name="connsiteY24" fmla="*/ 789421 h 1520186"/>
                  <a:gd name="connsiteX25" fmla="*/ 99275 w 306850"/>
                  <a:gd name="connsiteY25" fmla="*/ 667439 h 1520186"/>
                  <a:gd name="connsiteX26" fmla="*/ 99275 w 306850"/>
                  <a:gd name="connsiteY26" fmla="*/ 721731 h 1520186"/>
                  <a:gd name="connsiteX27" fmla="*/ 207575 w 306850"/>
                  <a:gd name="connsiteY27" fmla="*/ 721731 h 1520186"/>
                  <a:gd name="connsiteX28" fmla="*/ 207575 w 306850"/>
                  <a:gd name="connsiteY28" fmla="*/ 667439 h 1520186"/>
                  <a:gd name="connsiteX29" fmla="*/ 99275 w 306850"/>
                  <a:gd name="connsiteY29" fmla="*/ 667439 h 1520186"/>
                  <a:gd name="connsiteX30" fmla="*/ 99275 w 306850"/>
                  <a:gd name="connsiteY30" fmla="*/ 545457 h 1520186"/>
                  <a:gd name="connsiteX31" fmla="*/ 99275 w 306850"/>
                  <a:gd name="connsiteY31" fmla="*/ 599749 h 1520186"/>
                  <a:gd name="connsiteX32" fmla="*/ 207575 w 306850"/>
                  <a:gd name="connsiteY32" fmla="*/ 599749 h 1520186"/>
                  <a:gd name="connsiteX33" fmla="*/ 207575 w 306850"/>
                  <a:gd name="connsiteY33" fmla="*/ 545457 h 1520186"/>
                  <a:gd name="connsiteX34" fmla="*/ 99275 w 306850"/>
                  <a:gd name="connsiteY34" fmla="*/ 545457 h 1520186"/>
                  <a:gd name="connsiteX35" fmla="*/ 99275 w 306850"/>
                  <a:gd name="connsiteY35" fmla="*/ 423475 h 1520186"/>
                  <a:gd name="connsiteX36" fmla="*/ 99275 w 306850"/>
                  <a:gd name="connsiteY36" fmla="*/ 477767 h 1520186"/>
                  <a:gd name="connsiteX37" fmla="*/ 207575 w 306850"/>
                  <a:gd name="connsiteY37" fmla="*/ 477767 h 1520186"/>
                  <a:gd name="connsiteX38" fmla="*/ 207575 w 306850"/>
                  <a:gd name="connsiteY38" fmla="*/ 423475 h 1520186"/>
                  <a:gd name="connsiteX39" fmla="*/ 99275 w 306850"/>
                  <a:gd name="connsiteY39" fmla="*/ 423475 h 1520186"/>
                  <a:gd name="connsiteX40" fmla="*/ 99275 w 306850"/>
                  <a:gd name="connsiteY40" fmla="*/ 301493 h 1520186"/>
                  <a:gd name="connsiteX41" fmla="*/ 99275 w 306850"/>
                  <a:gd name="connsiteY41" fmla="*/ 355786 h 1520186"/>
                  <a:gd name="connsiteX42" fmla="*/ 207575 w 306850"/>
                  <a:gd name="connsiteY42" fmla="*/ 355786 h 1520186"/>
                  <a:gd name="connsiteX43" fmla="*/ 207575 w 306850"/>
                  <a:gd name="connsiteY43" fmla="*/ 301493 h 1520186"/>
                  <a:gd name="connsiteX44" fmla="*/ 99275 w 306850"/>
                  <a:gd name="connsiteY44" fmla="*/ 301493 h 1520186"/>
                  <a:gd name="connsiteX45" fmla="*/ 0 w 306850"/>
                  <a:gd name="connsiteY45" fmla="*/ 180975 h 1520186"/>
                  <a:gd name="connsiteX46" fmla="*/ 297325 w 306850"/>
                  <a:gd name="connsiteY46" fmla="*/ 0 h 1520186"/>
                  <a:gd name="connsiteX47" fmla="*/ 306850 w 306850"/>
                  <a:gd name="connsiteY47" fmla="*/ 1520186 h 1520186"/>
                  <a:gd name="connsiteX48" fmla="*/ 0 w 306850"/>
                  <a:gd name="connsiteY48" fmla="*/ 1520186 h 1520186"/>
                  <a:gd name="connsiteX49" fmla="*/ 0 w 306850"/>
                  <a:gd name="connsiteY49" fmla="*/ 180975 h 1520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306850" h="1520186">
                    <a:moveTo>
                      <a:pt x="99275" y="1277348"/>
                    </a:moveTo>
                    <a:lnTo>
                      <a:pt x="99275" y="1331640"/>
                    </a:lnTo>
                    <a:lnTo>
                      <a:pt x="207575" y="1331640"/>
                    </a:lnTo>
                    <a:lnTo>
                      <a:pt x="207575" y="1277348"/>
                    </a:lnTo>
                    <a:lnTo>
                      <a:pt x="99275" y="1277348"/>
                    </a:lnTo>
                    <a:close/>
                    <a:moveTo>
                      <a:pt x="99275" y="1155366"/>
                    </a:moveTo>
                    <a:lnTo>
                      <a:pt x="99275" y="1209659"/>
                    </a:lnTo>
                    <a:lnTo>
                      <a:pt x="207575" y="1209659"/>
                    </a:lnTo>
                    <a:lnTo>
                      <a:pt x="207575" y="1155366"/>
                    </a:lnTo>
                    <a:lnTo>
                      <a:pt x="99275" y="1155366"/>
                    </a:lnTo>
                    <a:close/>
                    <a:moveTo>
                      <a:pt x="99275" y="1033384"/>
                    </a:moveTo>
                    <a:lnTo>
                      <a:pt x="99275" y="1087677"/>
                    </a:lnTo>
                    <a:lnTo>
                      <a:pt x="207575" y="1087677"/>
                    </a:lnTo>
                    <a:lnTo>
                      <a:pt x="207575" y="1033384"/>
                    </a:lnTo>
                    <a:lnTo>
                      <a:pt x="99275" y="1033384"/>
                    </a:lnTo>
                    <a:close/>
                    <a:moveTo>
                      <a:pt x="99275" y="911402"/>
                    </a:moveTo>
                    <a:lnTo>
                      <a:pt x="99275" y="965695"/>
                    </a:lnTo>
                    <a:lnTo>
                      <a:pt x="207575" y="965695"/>
                    </a:lnTo>
                    <a:lnTo>
                      <a:pt x="207575" y="911402"/>
                    </a:lnTo>
                    <a:lnTo>
                      <a:pt x="99275" y="911402"/>
                    </a:lnTo>
                    <a:close/>
                    <a:moveTo>
                      <a:pt x="99275" y="789421"/>
                    </a:moveTo>
                    <a:lnTo>
                      <a:pt x="99275" y="843713"/>
                    </a:lnTo>
                    <a:lnTo>
                      <a:pt x="207575" y="843713"/>
                    </a:lnTo>
                    <a:lnTo>
                      <a:pt x="207575" y="789421"/>
                    </a:lnTo>
                    <a:lnTo>
                      <a:pt x="99275" y="789421"/>
                    </a:lnTo>
                    <a:close/>
                    <a:moveTo>
                      <a:pt x="99275" y="667439"/>
                    </a:moveTo>
                    <a:lnTo>
                      <a:pt x="99275" y="721731"/>
                    </a:lnTo>
                    <a:lnTo>
                      <a:pt x="207575" y="721731"/>
                    </a:lnTo>
                    <a:lnTo>
                      <a:pt x="207575" y="667439"/>
                    </a:lnTo>
                    <a:lnTo>
                      <a:pt x="99275" y="667439"/>
                    </a:lnTo>
                    <a:close/>
                    <a:moveTo>
                      <a:pt x="99275" y="545457"/>
                    </a:moveTo>
                    <a:lnTo>
                      <a:pt x="99275" y="599749"/>
                    </a:lnTo>
                    <a:lnTo>
                      <a:pt x="207575" y="599749"/>
                    </a:lnTo>
                    <a:lnTo>
                      <a:pt x="207575" y="545457"/>
                    </a:lnTo>
                    <a:lnTo>
                      <a:pt x="99275" y="545457"/>
                    </a:lnTo>
                    <a:close/>
                    <a:moveTo>
                      <a:pt x="99275" y="423475"/>
                    </a:moveTo>
                    <a:lnTo>
                      <a:pt x="99275" y="477767"/>
                    </a:lnTo>
                    <a:lnTo>
                      <a:pt x="207575" y="477767"/>
                    </a:lnTo>
                    <a:lnTo>
                      <a:pt x="207575" y="423475"/>
                    </a:lnTo>
                    <a:lnTo>
                      <a:pt x="99275" y="423475"/>
                    </a:lnTo>
                    <a:close/>
                    <a:moveTo>
                      <a:pt x="99275" y="301493"/>
                    </a:moveTo>
                    <a:lnTo>
                      <a:pt x="99275" y="355786"/>
                    </a:lnTo>
                    <a:lnTo>
                      <a:pt x="207575" y="355786"/>
                    </a:lnTo>
                    <a:lnTo>
                      <a:pt x="207575" y="301493"/>
                    </a:lnTo>
                    <a:lnTo>
                      <a:pt x="99275" y="301493"/>
                    </a:lnTo>
                    <a:close/>
                    <a:moveTo>
                      <a:pt x="0" y="180975"/>
                    </a:moveTo>
                    <a:lnTo>
                      <a:pt x="297325" y="0"/>
                    </a:lnTo>
                    <a:lnTo>
                      <a:pt x="306850" y="1520186"/>
                    </a:lnTo>
                    <a:lnTo>
                      <a:pt x="0" y="1520186"/>
                    </a:lnTo>
                    <a:lnTo>
                      <a:pt x="0" y="18097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>
                  <a:solidFill>
                    <a:prstClr val="white"/>
                  </a:solidFill>
                </a:endParaRPr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="" xmlns:a16="http://schemas.microsoft.com/office/drawing/2014/main" id="{8AB19738-EE19-4B71-AF87-297FFDD95F5F}"/>
                  </a:ext>
                </a:extLst>
              </p:cNvPr>
              <p:cNvSpPr/>
              <p:nvPr/>
            </p:nvSpPr>
            <p:spPr>
              <a:xfrm>
                <a:off x="7673737" y="3386055"/>
                <a:ext cx="602196" cy="870531"/>
              </a:xfrm>
              <a:custGeom>
                <a:avLst/>
                <a:gdLst>
                  <a:gd name="connsiteX0" fmla="*/ 238494 w 462454"/>
                  <a:gd name="connsiteY0" fmla="*/ 563076 h 870531"/>
                  <a:gd name="connsiteX1" fmla="*/ 238494 w 462454"/>
                  <a:gd name="connsiteY1" fmla="*/ 715154 h 870531"/>
                  <a:gd name="connsiteX2" fmla="*/ 324676 w 462454"/>
                  <a:gd name="connsiteY2" fmla="*/ 715154 h 870531"/>
                  <a:gd name="connsiteX3" fmla="*/ 324676 w 462454"/>
                  <a:gd name="connsiteY3" fmla="*/ 563076 h 870531"/>
                  <a:gd name="connsiteX4" fmla="*/ 238494 w 462454"/>
                  <a:gd name="connsiteY4" fmla="*/ 353251 h 870531"/>
                  <a:gd name="connsiteX5" fmla="*/ 238494 w 462454"/>
                  <a:gd name="connsiteY5" fmla="*/ 505329 h 870531"/>
                  <a:gd name="connsiteX6" fmla="*/ 324676 w 462454"/>
                  <a:gd name="connsiteY6" fmla="*/ 505329 h 870531"/>
                  <a:gd name="connsiteX7" fmla="*/ 324676 w 462454"/>
                  <a:gd name="connsiteY7" fmla="*/ 353251 h 870531"/>
                  <a:gd name="connsiteX8" fmla="*/ 231227 w 462454"/>
                  <a:gd name="connsiteY8" fmla="*/ 0 h 870531"/>
                  <a:gd name="connsiteX9" fmla="*/ 462454 w 462454"/>
                  <a:gd name="connsiteY9" fmla="*/ 308459 h 870531"/>
                  <a:gd name="connsiteX10" fmla="*/ 384652 w 462454"/>
                  <a:gd name="connsiteY10" fmla="*/ 308459 h 870531"/>
                  <a:gd name="connsiteX11" fmla="*/ 384652 w 462454"/>
                  <a:gd name="connsiteY11" fmla="*/ 870531 h 870531"/>
                  <a:gd name="connsiteX12" fmla="*/ 77802 w 462454"/>
                  <a:gd name="connsiteY12" fmla="*/ 870531 h 870531"/>
                  <a:gd name="connsiteX13" fmla="*/ 77802 w 462454"/>
                  <a:gd name="connsiteY13" fmla="*/ 308459 h 870531"/>
                  <a:gd name="connsiteX14" fmla="*/ 0 w 462454"/>
                  <a:gd name="connsiteY14" fmla="*/ 308459 h 870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62454" h="870531">
                    <a:moveTo>
                      <a:pt x="238494" y="563076"/>
                    </a:moveTo>
                    <a:lnTo>
                      <a:pt x="238494" y="715154"/>
                    </a:lnTo>
                    <a:lnTo>
                      <a:pt x="324676" y="715154"/>
                    </a:lnTo>
                    <a:lnTo>
                      <a:pt x="324676" y="563076"/>
                    </a:lnTo>
                    <a:close/>
                    <a:moveTo>
                      <a:pt x="238494" y="353251"/>
                    </a:moveTo>
                    <a:lnTo>
                      <a:pt x="238494" y="505329"/>
                    </a:lnTo>
                    <a:lnTo>
                      <a:pt x="324676" y="505329"/>
                    </a:lnTo>
                    <a:lnTo>
                      <a:pt x="324676" y="353251"/>
                    </a:lnTo>
                    <a:close/>
                    <a:moveTo>
                      <a:pt x="231227" y="0"/>
                    </a:moveTo>
                    <a:lnTo>
                      <a:pt x="462454" y="308459"/>
                    </a:lnTo>
                    <a:lnTo>
                      <a:pt x="384652" y="308459"/>
                    </a:lnTo>
                    <a:lnTo>
                      <a:pt x="384652" y="870531"/>
                    </a:lnTo>
                    <a:lnTo>
                      <a:pt x="77802" y="870531"/>
                    </a:lnTo>
                    <a:lnTo>
                      <a:pt x="77802" y="308459"/>
                    </a:lnTo>
                    <a:lnTo>
                      <a:pt x="0" y="30845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="" xmlns:a16="http://schemas.microsoft.com/office/drawing/2014/main" id="{CB06252B-9018-4237-8DB9-10D51B4066CB}"/>
                  </a:ext>
                </a:extLst>
              </p:cNvPr>
              <p:cNvSpPr/>
              <p:nvPr/>
            </p:nvSpPr>
            <p:spPr>
              <a:xfrm>
                <a:off x="7084624" y="3097854"/>
                <a:ext cx="399552" cy="1158732"/>
              </a:xfrm>
              <a:custGeom>
                <a:avLst/>
                <a:gdLst>
                  <a:gd name="connsiteX0" fmla="*/ 159201 w 408118"/>
                  <a:gd name="connsiteY0" fmla="*/ 578755 h 1158732"/>
                  <a:gd name="connsiteX1" fmla="*/ 159201 w 408118"/>
                  <a:gd name="connsiteY1" fmla="*/ 665832 h 1158732"/>
                  <a:gd name="connsiteX2" fmla="*/ 248917 w 408118"/>
                  <a:gd name="connsiteY2" fmla="*/ 665832 h 1158732"/>
                  <a:gd name="connsiteX3" fmla="*/ 248917 w 408118"/>
                  <a:gd name="connsiteY3" fmla="*/ 578755 h 1158732"/>
                  <a:gd name="connsiteX4" fmla="*/ 159201 w 408118"/>
                  <a:gd name="connsiteY4" fmla="*/ 578755 h 1158732"/>
                  <a:gd name="connsiteX5" fmla="*/ 278823 w 408118"/>
                  <a:gd name="connsiteY5" fmla="*/ 576996 h 1158732"/>
                  <a:gd name="connsiteX6" fmla="*/ 278823 w 408118"/>
                  <a:gd name="connsiteY6" fmla="*/ 664073 h 1158732"/>
                  <a:gd name="connsiteX7" fmla="*/ 365020 w 408118"/>
                  <a:gd name="connsiteY7" fmla="*/ 664073 h 1158732"/>
                  <a:gd name="connsiteX8" fmla="*/ 365020 w 408118"/>
                  <a:gd name="connsiteY8" fmla="*/ 576996 h 1158732"/>
                  <a:gd name="connsiteX9" fmla="*/ 278823 w 408118"/>
                  <a:gd name="connsiteY9" fmla="*/ 576996 h 1158732"/>
                  <a:gd name="connsiteX10" fmla="*/ 43979 w 408118"/>
                  <a:gd name="connsiteY10" fmla="*/ 576996 h 1158732"/>
                  <a:gd name="connsiteX11" fmla="*/ 43979 w 408118"/>
                  <a:gd name="connsiteY11" fmla="*/ 664952 h 1158732"/>
                  <a:gd name="connsiteX12" fmla="*/ 131935 w 408118"/>
                  <a:gd name="connsiteY12" fmla="*/ 665832 h 1158732"/>
                  <a:gd name="connsiteX13" fmla="*/ 132814 w 408118"/>
                  <a:gd name="connsiteY13" fmla="*/ 576996 h 1158732"/>
                  <a:gd name="connsiteX14" fmla="*/ 43979 w 408118"/>
                  <a:gd name="connsiteY14" fmla="*/ 576996 h 1158732"/>
                  <a:gd name="connsiteX15" fmla="*/ 160960 w 408118"/>
                  <a:gd name="connsiteY15" fmla="*/ 449459 h 1158732"/>
                  <a:gd name="connsiteX16" fmla="*/ 160960 w 408118"/>
                  <a:gd name="connsiteY16" fmla="*/ 539174 h 1158732"/>
                  <a:gd name="connsiteX17" fmla="*/ 248917 w 408118"/>
                  <a:gd name="connsiteY17" fmla="*/ 539174 h 1158732"/>
                  <a:gd name="connsiteX18" fmla="*/ 248917 w 408118"/>
                  <a:gd name="connsiteY18" fmla="*/ 449459 h 1158732"/>
                  <a:gd name="connsiteX19" fmla="*/ 160960 w 408118"/>
                  <a:gd name="connsiteY19" fmla="*/ 449459 h 1158732"/>
                  <a:gd name="connsiteX20" fmla="*/ 44858 w 408118"/>
                  <a:gd name="connsiteY20" fmla="*/ 449459 h 1158732"/>
                  <a:gd name="connsiteX21" fmla="*/ 44858 w 408118"/>
                  <a:gd name="connsiteY21" fmla="*/ 539174 h 1158732"/>
                  <a:gd name="connsiteX22" fmla="*/ 131935 w 408118"/>
                  <a:gd name="connsiteY22" fmla="*/ 539174 h 1158732"/>
                  <a:gd name="connsiteX23" fmla="*/ 131935 w 408118"/>
                  <a:gd name="connsiteY23" fmla="*/ 449459 h 1158732"/>
                  <a:gd name="connsiteX24" fmla="*/ 44858 w 408118"/>
                  <a:gd name="connsiteY24" fmla="*/ 449459 h 1158732"/>
                  <a:gd name="connsiteX25" fmla="*/ 278823 w 408118"/>
                  <a:gd name="connsiteY25" fmla="*/ 448579 h 1158732"/>
                  <a:gd name="connsiteX26" fmla="*/ 278823 w 408118"/>
                  <a:gd name="connsiteY26" fmla="*/ 538295 h 1158732"/>
                  <a:gd name="connsiteX27" fmla="*/ 365020 w 408118"/>
                  <a:gd name="connsiteY27" fmla="*/ 538295 h 1158732"/>
                  <a:gd name="connsiteX28" fmla="*/ 365020 w 408118"/>
                  <a:gd name="connsiteY28" fmla="*/ 448579 h 1158732"/>
                  <a:gd name="connsiteX29" fmla="*/ 278823 w 408118"/>
                  <a:gd name="connsiteY29" fmla="*/ 448579 h 1158732"/>
                  <a:gd name="connsiteX30" fmla="*/ 277943 w 408118"/>
                  <a:gd name="connsiteY30" fmla="*/ 318403 h 1158732"/>
                  <a:gd name="connsiteX31" fmla="*/ 277943 w 408118"/>
                  <a:gd name="connsiteY31" fmla="*/ 408999 h 1158732"/>
                  <a:gd name="connsiteX32" fmla="*/ 366779 w 408118"/>
                  <a:gd name="connsiteY32" fmla="*/ 408999 h 1158732"/>
                  <a:gd name="connsiteX33" fmla="*/ 366779 w 408118"/>
                  <a:gd name="connsiteY33" fmla="*/ 318403 h 1158732"/>
                  <a:gd name="connsiteX34" fmla="*/ 277943 w 408118"/>
                  <a:gd name="connsiteY34" fmla="*/ 318403 h 1158732"/>
                  <a:gd name="connsiteX35" fmla="*/ 159201 w 408118"/>
                  <a:gd name="connsiteY35" fmla="*/ 318403 h 1158732"/>
                  <a:gd name="connsiteX36" fmla="*/ 159201 w 408118"/>
                  <a:gd name="connsiteY36" fmla="*/ 407239 h 1158732"/>
                  <a:gd name="connsiteX37" fmla="*/ 249797 w 408118"/>
                  <a:gd name="connsiteY37" fmla="*/ 407239 h 1158732"/>
                  <a:gd name="connsiteX38" fmla="*/ 249797 w 408118"/>
                  <a:gd name="connsiteY38" fmla="*/ 318403 h 1158732"/>
                  <a:gd name="connsiteX39" fmla="*/ 159201 w 408118"/>
                  <a:gd name="connsiteY39" fmla="*/ 318403 h 1158732"/>
                  <a:gd name="connsiteX40" fmla="*/ 43979 w 408118"/>
                  <a:gd name="connsiteY40" fmla="*/ 318403 h 1158732"/>
                  <a:gd name="connsiteX41" fmla="*/ 43979 w 408118"/>
                  <a:gd name="connsiteY41" fmla="*/ 408119 h 1158732"/>
                  <a:gd name="connsiteX42" fmla="*/ 131935 w 408118"/>
                  <a:gd name="connsiteY42" fmla="*/ 408119 h 1158732"/>
                  <a:gd name="connsiteX43" fmla="*/ 131935 w 408118"/>
                  <a:gd name="connsiteY43" fmla="*/ 318403 h 1158732"/>
                  <a:gd name="connsiteX44" fmla="*/ 43979 w 408118"/>
                  <a:gd name="connsiteY44" fmla="*/ 318403 h 1158732"/>
                  <a:gd name="connsiteX45" fmla="*/ 43098 w 408118"/>
                  <a:gd name="connsiteY45" fmla="*/ 187348 h 1158732"/>
                  <a:gd name="connsiteX46" fmla="*/ 43098 w 408118"/>
                  <a:gd name="connsiteY46" fmla="*/ 279702 h 1158732"/>
                  <a:gd name="connsiteX47" fmla="*/ 132814 w 408118"/>
                  <a:gd name="connsiteY47" fmla="*/ 279702 h 1158732"/>
                  <a:gd name="connsiteX48" fmla="*/ 132814 w 408118"/>
                  <a:gd name="connsiteY48" fmla="*/ 187348 h 1158732"/>
                  <a:gd name="connsiteX49" fmla="*/ 43098 w 408118"/>
                  <a:gd name="connsiteY49" fmla="*/ 187348 h 1158732"/>
                  <a:gd name="connsiteX50" fmla="*/ 43979 w 408118"/>
                  <a:gd name="connsiteY50" fmla="*/ 60690 h 1158732"/>
                  <a:gd name="connsiteX51" fmla="*/ 43979 w 408118"/>
                  <a:gd name="connsiteY51" fmla="*/ 152166 h 1158732"/>
                  <a:gd name="connsiteX52" fmla="*/ 133694 w 408118"/>
                  <a:gd name="connsiteY52" fmla="*/ 152166 h 1158732"/>
                  <a:gd name="connsiteX53" fmla="*/ 133694 w 408118"/>
                  <a:gd name="connsiteY53" fmla="*/ 60690 h 1158732"/>
                  <a:gd name="connsiteX54" fmla="*/ 43979 w 408118"/>
                  <a:gd name="connsiteY54" fmla="*/ 60690 h 1158732"/>
                  <a:gd name="connsiteX55" fmla="*/ 0 w 408118"/>
                  <a:gd name="connsiteY55" fmla="*/ 0 h 1158732"/>
                  <a:gd name="connsiteX56" fmla="*/ 155702 w 408118"/>
                  <a:gd name="connsiteY56" fmla="*/ 0 h 1158732"/>
                  <a:gd name="connsiteX57" fmla="*/ 155702 w 408118"/>
                  <a:gd name="connsiteY57" fmla="*/ 281913 h 1158732"/>
                  <a:gd name="connsiteX58" fmla="*/ 277943 w 408118"/>
                  <a:gd name="connsiteY58" fmla="*/ 281913 h 1158732"/>
                  <a:gd name="connsiteX59" fmla="*/ 277943 w 408118"/>
                  <a:gd name="connsiteY59" fmla="*/ 282341 h 1158732"/>
                  <a:gd name="connsiteX60" fmla="*/ 366779 w 408118"/>
                  <a:gd name="connsiteY60" fmla="*/ 282341 h 1158732"/>
                  <a:gd name="connsiteX61" fmla="*/ 366779 w 408118"/>
                  <a:gd name="connsiteY61" fmla="*/ 281913 h 1158732"/>
                  <a:gd name="connsiteX62" fmla="*/ 408118 w 408118"/>
                  <a:gd name="connsiteY62" fmla="*/ 281913 h 1158732"/>
                  <a:gd name="connsiteX63" fmla="*/ 408118 w 408118"/>
                  <a:gd name="connsiteY63" fmla="*/ 1158732 h 1158732"/>
                  <a:gd name="connsiteX64" fmla="*/ 0 w 408118"/>
                  <a:gd name="connsiteY64" fmla="*/ 1158732 h 1158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408118" h="1158732">
                    <a:moveTo>
                      <a:pt x="159201" y="578755"/>
                    </a:moveTo>
                    <a:cubicBezTo>
                      <a:pt x="159201" y="608660"/>
                      <a:pt x="159201" y="638565"/>
                      <a:pt x="159201" y="665832"/>
                    </a:cubicBezTo>
                    <a:cubicBezTo>
                      <a:pt x="189986" y="668470"/>
                      <a:pt x="222530" y="665832"/>
                      <a:pt x="248917" y="665832"/>
                    </a:cubicBezTo>
                    <a:cubicBezTo>
                      <a:pt x="248917" y="634168"/>
                      <a:pt x="248917" y="608660"/>
                      <a:pt x="248917" y="578755"/>
                    </a:cubicBezTo>
                    <a:cubicBezTo>
                      <a:pt x="217253" y="578755"/>
                      <a:pt x="188227" y="578755"/>
                      <a:pt x="159201" y="578755"/>
                    </a:cubicBezTo>
                    <a:close/>
                    <a:moveTo>
                      <a:pt x="278823" y="576996"/>
                    </a:moveTo>
                    <a:cubicBezTo>
                      <a:pt x="278823" y="606901"/>
                      <a:pt x="278823" y="632408"/>
                      <a:pt x="278823" y="664073"/>
                    </a:cubicBezTo>
                    <a:cubicBezTo>
                      <a:pt x="311366" y="664073"/>
                      <a:pt x="346549" y="664952"/>
                      <a:pt x="365020" y="664073"/>
                    </a:cubicBezTo>
                    <a:cubicBezTo>
                      <a:pt x="365020" y="632408"/>
                      <a:pt x="365020" y="606021"/>
                      <a:pt x="365020" y="576996"/>
                    </a:cubicBezTo>
                    <a:cubicBezTo>
                      <a:pt x="335114" y="576996"/>
                      <a:pt x="306968" y="576996"/>
                      <a:pt x="278823" y="576996"/>
                    </a:cubicBezTo>
                    <a:close/>
                    <a:moveTo>
                      <a:pt x="43979" y="576996"/>
                    </a:moveTo>
                    <a:cubicBezTo>
                      <a:pt x="43979" y="605142"/>
                      <a:pt x="43979" y="638565"/>
                      <a:pt x="43979" y="664952"/>
                    </a:cubicBezTo>
                    <a:cubicBezTo>
                      <a:pt x="81799" y="664952"/>
                      <a:pt x="105548" y="664073"/>
                      <a:pt x="131935" y="665832"/>
                    </a:cubicBezTo>
                    <a:cubicBezTo>
                      <a:pt x="131935" y="631529"/>
                      <a:pt x="132814" y="602503"/>
                      <a:pt x="132814" y="576996"/>
                    </a:cubicBezTo>
                    <a:cubicBezTo>
                      <a:pt x="102030" y="576996"/>
                      <a:pt x="73884" y="576996"/>
                      <a:pt x="43979" y="576996"/>
                    </a:cubicBezTo>
                    <a:close/>
                    <a:moveTo>
                      <a:pt x="160960" y="449459"/>
                    </a:moveTo>
                    <a:cubicBezTo>
                      <a:pt x="160960" y="481123"/>
                      <a:pt x="160960" y="509268"/>
                      <a:pt x="160960" y="539174"/>
                    </a:cubicBezTo>
                    <a:cubicBezTo>
                      <a:pt x="189986" y="539174"/>
                      <a:pt x="217253" y="539174"/>
                      <a:pt x="248917" y="539174"/>
                    </a:cubicBezTo>
                    <a:cubicBezTo>
                      <a:pt x="248917" y="506630"/>
                      <a:pt x="248917" y="477604"/>
                      <a:pt x="248917" y="449459"/>
                    </a:cubicBezTo>
                    <a:cubicBezTo>
                      <a:pt x="218132" y="449459"/>
                      <a:pt x="189107" y="449459"/>
                      <a:pt x="160960" y="449459"/>
                    </a:cubicBezTo>
                    <a:close/>
                    <a:moveTo>
                      <a:pt x="44858" y="449459"/>
                    </a:moveTo>
                    <a:cubicBezTo>
                      <a:pt x="44858" y="481123"/>
                      <a:pt x="44858" y="509268"/>
                      <a:pt x="44858" y="539174"/>
                    </a:cubicBezTo>
                    <a:cubicBezTo>
                      <a:pt x="75643" y="539174"/>
                      <a:pt x="102910" y="539174"/>
                      <a:pt x="131935" y="539174"/>
                    </a:cubicBezTo>
                    <a:cubicBezTo>
                      <a:pt x="131935" y="505751"/>
                      <a:pt x="131935" y="477604"/>
                      <a:pt x="131935" y="449459"/>
                    </a:cubicBezTo>
                    <a:cubicBezTo>
                      <a:pt x="100271" y="449459"/>
                      <a:pt x="72125" y="449459"/>
                      <a:pt x="44858" y="449459"/>
                    </a:cubicBezTo>
                    <a:close/>
                    <a:moveTo>
                      <a:pt x="278823" y="448579"/>
                    </a:moveTo>
                    <a:cubicBezTo>
                      <a:pt x="278823" y="479364"/>
                      <a:pt x="278823" y="508389"/>
                      <a:pt x="278823" y="538295"/>
                    </a:cubicBezTo>
                    <a:cubicBezTo>
                      <a:pt x="308727" y="538295"/>
                      <a:pt x="335994" y="538295"/>
                      <a:pt x="365020" y="538295"/>
                    </a:cubicBezTo>
                    <a:cubicBezTo>
                      <a:pt x="365020" y="507510"/>
                      <a:pt x="365020" y="478484"/>
                      <a:pt x="365020" y="448579"/>
                    </a:cubicBezTo>
                    <a:cubicBezTo>
                      <a:pt x="335994" y="448579"/>
                      <a:pt x="308727" y="448579"/>
                      <a:pt x="278823" y="448579"/>
                    </a:cubicBezTo>
                    <a:close/>
                    <a:moveTo>
                      <a:pt x="277943" y="318403"/>
                    </a:moveTo>
                    <a:cubicBezTo>
                      <a:pt x="277943" y="350067"/>
                      <a:pt x="277943" y="379094"/>
                      <a:pt x="277943" y="408999"/>
                    </a:cubicBezTo>
                    <a:cubicBezTo>
                      <a:pt x="309607" y="408999"/>
                      <a:pt x="337753" y="408999"/>
                      <a:pt x="366779" y="408999"/>
                    </a:cubicBezTo>
                    <a:cubicBezTo>
                      <a:pt x="366779" y="378214"/>
                      <a:pt x="366779" y="349187"/>
                      <a:pt x="366779" y="318403"/>
                    </a:cubicBezTo>
                    <a:cubicBezTo>
                      <a:pt x="336873" y="318403"/>
                      <a:pt x="307848" y="318403"/>
                      <a:pt x="277943" y="318403"/>
                    </a:cubicBezTo>
                    <a:close/>
                    <a:moveTo>
                      <a:pt x="159201" y="318403"/>
                    </a:moveTo>
                    <a:cubicBezTo>
                      <a:pt x="159201" y="349187"/>
                      <a:pt x="159201" y="378214"/>
                      <a:pt x="159201" y="407239"/>
                    </a:cubicBezTo>
                    <a:cubicBezTo>
                      <a:pt x="190866" y="407239"/>
                      <a:pt x="219892" y="407239"/>
                      <a:pt x="249797" y="407239"/>
                    </a:cubicBezTo>
                    <a:cubicBezTo>
                      <a:pt x="249797" y="376454"/>
                      <a:pt x="249797" y="349187"/>
                      <a:pt x="249797" y="318403"/>
                    </a:cubicBezTo>
                    <a:cubicBezTo>
                      <a:pt x="217253" y="318403"/>
                      <a:pt x="188227" y="318403"/>
                      <a:pt x="159201" y="318403"/>
                    </a:cubicBezTo>
                    <a:close/>
                    <a:moveTo>
                      <a:pt x="43979" y="318403"/>
                    </a:moveTo>
                    <a:cubicBezTo>
                      <a:pt x="43979" y="349187"/>
                      <a:pt x="43979" y="378214"/>
                      <a:pt x="43979" y="408119"/>
                    </a:cubicBezTo>
                    <a:cubicBezTo>
                      <a:pt x="74764" y="408119"/>
                      <a:pt x="102910" y="408119"/>
                      <a:pt x="131935" y="408119"/>
                    </a:cubicBezTo>
                    <a:cubicBezTo>
                      <a:pt x="131935" y="376454"/>
                      <a:pt x="131935" y="347429"/>
                      <a:pt x="131935" y="318403"/>
                    </a:cubicBezTo>
                    <a:cubicBezTo>
                      <a:pt x="100271" y="318403"/>
                      <a:pt x="72125" y="318403"/>
                      <a:pt x="43979" y="318403"/>
                    </a:cubicBezTo>
                    <a:close/>
                    <a:moveTo>
                      <a:pt x="43098" y="187348"/>
                    </a:moveTo>
                    <a:cubicBezTo>
                      <a:pt x="43098" y="219892"/>
                      <a:pt x="43098" y="249797"/>
                      <a:pt x="43098" y="279702"/>
                    </a:cubicBezTo>
                    <a:cubicBezTo>
                      <a:pt x="74764" y="279702"/>
                      <a:pt x="104668" y="279702"/>
                      <a:pt x="132814" y="279702"/>
                    </a:cubicBezTo>
                    <a:cubicBezTo>
                      <a:pt x="132814" y="247159"/>
                      <a:pt x="132814" y="218133"/>
                      <a:pt x="132814" y="187348"/>
                    </a:cubicBezTo>
                    <a:cubicBezTo>
                      <a:pt x="102030" y="187348"/>
                      <a:pt x="73884" y="187348"/>
                      <a:pt x="43098" y="187348"/>
                    </a:cubicBezTo>
                    <a:close/>
                    <a:moveTo>
                      <a:pt x="43979" y="60690"/>
                    </a:moveTo>
                    <a:cubicBezTo>
                      <a:pt x="43979" y="93234"/>
                      <a:pt x="43979" y="122259"/>
                      <a:pt x="43979" y="152166"/>
                    </a:cubicBezTo>
                    <a:cubicBezTo>
                      <a:pt x="75643" y="152166"/>
                      <a:pt x="103789" y="152166"/>
                      <a:pt x="133694" y="152166"/>
                    </a:cubicBezTo>
                    <a:cubicBezTo>
                      <a:pt x="133694" y="121380"/>
                      <a:pt x="133694" y="93234"/>
                      <a:pt x="133694" y="60690"/>
                    </a:cubicBezTo>
                    <a:cubicBezTo>
                      <a:pt x="101151" y="60690"/>
                      <a:pt x="72125" y="60690"/>
                      <a:pt x="43979" y="60690"/>
                    </a:cubicBezTo>
                    <a:close/>
                    <a:moveTo>
                      <a:pt x="0" y="0"/>
                    </a:moveTo>
                    <a:lnTo>
                      <a:pt x="155702" y="0"/>
                    </a:lnTo>
                    <a:lnTo>
                      <a:pt x="155702" y="281913"/>
                    </a:lnTo>
                    <a:lnTo>
                      <a:pt x="277943" y="281913"/>
                    </a:lnTo>
                    <a:lnTo>
                      <a:pt x="277943" y="282341"/>
                    </a:lnTo>
                    <a:cubicBezTo>
                      <a:pt x="307848" y="282341"/>
                      <a:pt x="334235" y="282341"/>
                      <a:pt x="366779" y="282341"/>
                    </a:cubicBezTo>
                    <a:lnTo>
                      <a:pt x="366779" y="281913"/>
                    </a:lnTo>
                    <a:lnTo>
                      <a:pt x="408118" y="281913"/>
                    </a:lnTo>
                    <a:lnTo>
                      <a:pt x="408118" y="1158732"/>
                    </a:lnTo>
                    <a:lnTo>
                      <a:pt x="0" y="1158732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="" xmlns:a16="http://schemas.microsoft.com/office/drawing/2014/main" id="{D816686D-75D3-419F-AC85-6CA2FEEB76FB}"/>
                  </a:ext>
                </a:extLst>
              </p:cNvPr>
              <p:cNvSpPr/>
              <p:nvPr/>
            </p:nvSpPr>
            <p:spPr>
              <a:xfrm flipH="1">
                <a:off x="4055658" y="3389508"/>
                <a:ext cx="299970" cy="869936"/>
              </a:xfrm>
              <a:custGeom>
                <a:avLst/>
                <a:gdLst>
                  <a:gd name="connsiteX0" fmla="*/ 159201 w 408118"/>
                  <a:gd name="connsiteY0" fmla="*/ 578755 h 1158732"/>
                  <a:gd name="connsiteX1" fmla="*/ 159201 w 408118"/>
                  <a:gd name="connsiteY1" fmla="*/ 665832 h 1158732"/>
                  <a:gd name="connsiteX2" fmla="*/ 248917 w 408118"/>
                  <a:gd name="connsiteY2" fmla="*/ 665832 h 1158732"/>
                  <a:gd name="connsiteX3" fmla="*/ 248917 w 408118"/>
                  <a:gd name="connsiteY3" fmla="*/ 578755 h 1158732"/>
                  <a:gd name="connsiteX4" fmla="*/ 159201 w 408118"/>
                  <a:gd name="connsiteY4" fmla="*/ 578755 h 1158732"/>
                  <a:gd name="connsiteX5" fmla="*/ 278823 w 408118"/>
                  <a:gd name="connsiteY5" fmla="*/ 576996 h 1158732"/>
                  <a:gd name="connsiteX6" fmla="*/ 278823 w 408118"/>
                  <a:gd name="connsiteY6" fmla="*/ 664073 h 1158732"/>
                  <a:gd name="connsiteX7" fmla="*/ 365020 w 408118"/>
                  <a:gd name="connsiteY7" fmla="*/ 664073 h 1158732"/>
                  <a:gd name="connsiteX8" fmla="*/ 365020 w 408118"/>
                  <a:gd name="connsiteY8" fmla="*/ 576996 h 1158732"/>
                  <a:gd name="connsiteX9" fmla="*/ 278823 w 408118"/>
                  <a:gd name="connsiteY9" fmla="*/ 576996 h 1158732"/>
                  <a:gd name="connsiteX10" fmla="*/ 43979 w 408118"/>
                  <a:gd name="connsiteY10" fmla="*/ 576996 h 1158732"/>
                  <a:gd name="connsiteX11" fmla="*/ 43979 w 408118"/>
                  <a:gd name="connsiteY11" fmla="*/ 664952 h 1158732"/>
                  <a:gd name="connsiteX12" fmla="*/ 131935 w 408118"/>
                  <a:gd name="connsiteY12" fmla="*/ 665832 h 1158732"/>
                  <a:gd name="connsiteX13" fmla="*/ 132814 w 408118"/>
                  <a:gd name="connsiteY13" fmla="*/ 576996 h 1158732"/>
                  <a:gd name="connsiteX14" fmla="*/ 43979 w 408118"/>
                  <a:gd name="connsiteY14" fmla="*/ 576996 h 1158732"/>
                  <a:gd name="connsiteX15" fmla="*/ 160960 w 408118"/>
                  <a:gd name="connsiteY15" fmla="*/ 449459 h 1158732"/>
                  <a:gd name="connsiteX16" fmla="*/ 160960 w 408118"/>
                  <a:gd name="connsiteY16" fmla="*/ 539174 h 1158732"/>
                  <a:gd name="connsiteX17" fmla="*/ 248917 w 408118"/>
                  <a:gd name="connsiteY17" fmla="*/ 539174 h 1158732"/>
                  <a:gd name="connsiteX18" fmla="*/ 248917 w 408118"/>
                  <a:gd name="connsiteY18" fmla="*/ 449459 h 1158732"/>
                  <a:gd name="connsiteX19" fmla="*/ 160960 w 408118"/>
                  <a:gd name="connsiteY19" fmla="*/ 449459 h 1158732"/>
                  <a:gd name="connsiteX20" fmla="*/ 44858 w 408118"/>
                  <a:gd name="connsiteY20" fmla="*/ 449459 h 1158732"/>
                  <a:gd name="connsiteX21" fmla="*/ 44858 w 408118"/>
                  <a:gd name="connsiteY21" fmla="*/ 539174 h 1158732"/>
                  <a:gd name="connsiteX22" fmla="*/ 131935 w 408118"/>
                  <a:gd name="connsiteY22" fmla="*/ 539174 h 1158732"/>
                  <a:gd name="connsiteX23" fmla="*/ 131935 w 408118"/>
                  <a:gd name="connsiteY23" fmla="*/ 449459 h 1158732"/>
                  <a:gd name="connsiteX24" fmla="*/ 44858 w 408118"/>
                  <a:gd name="connsiteY24" fmla="*/ 449459 h 1158732"/>
                  <a:gd name="connsiteX25" fmla="*/ 278823 w 408118"/>
                  <a:gd name="connsiteY25" fmla="*/ 448579 h 1158732"/>
                  <a:gd name="connsiteX26" fmla="*/ 278823 w 408118"/>
                  <a:gd name="connsiteY26" fmla="*/ 538295 h 1158732"/>
                  <a:gd name="connsiteX27" fmla="*/ 365020 w 408118"/>
                  <a:gd name="connsiteY27" fmla="*/ 538295 h 1158732"/>
                  <a:gd name="connsiteX28" fmla="*/ 365020 w 408118"/>
                  <a:gd name="connsiteY28" fmla="*/ 448579 h 1158732"/>
                  <a:gd name="connsiteX29" fmla="*/ 278823 w 408118"/>
                  <a:gd name="connsiteY29" fmla="*/ 448579 h 1158732"/>
                  <a:gd name="connsiteX30" fmla="*/ 277943 w 408118"/>
                  <a:gd name="connsiteY30" fmla="*/ 318403 h 1158732"/>
                  <a:gd name="connsiteX31" fmla="*/ 277943 w 408118"/>
                  <a:gd name="connsiteY31" fmla="*/ 408999 h 1158732"/>
                  <a:gd name="connsiteX32" fmla="*/ 366779 w 408118"/>
                  <a:gd name="connsiteY32" fmla="*/ 408999 h 1158732"/>
                  <a:gd name="connsiteX33" fmla="*/ 366779 w 408118"/>
                  <a:gd name="connsiteY33" fmla="*/ 318403 h 1158732"/>
                  <a:gd name="connsiteX34" fmla="*/ 277943 w 408118"/>
                  <a:gd name="connsiteY34" fmla="*/ 318403 h 1158732"/>
                  <a:gd name="connsiteX35" fmla="*/ 159201 w 408118"/>
                  <a:gd name="connsiteY35" fmla="*/ 318403 h 1158732"/>
                  <a:gd name="connsiteX36" fmla="*/ 159201 w 408118"/>
                  <a:gd name="connsiteY36" fmla="*/ 407239 h 1158732"/>
                  <a:gd name="connsiteX37" fmla="*/ 249797 w 408118"/>
                  <a:gd name="connsiteY37" fmla="*/ 407239 h 1158732"/>
                  <a:gd name="connsiteX38" fmla="*/ 249797 w 408118"/>
                  <a:gd name="connsiteY38" fmla="*/ 318403 h 1158732"/>
                  <a:gd name="connsiteX39" fmla="*/ 159201 w 408118"/>
                  <a:gd name="connsiteY39" fmla="*/ 318403 h 1158732"/>
                  <a:gd name="connsiteX40" fmla="*/ 43979 w 408118"/>
                  <a:gd name="connsiteY40" fmla="*/ 318403 h 1158732"/>
                  <a:gd name="connsiteX41" fmla="*/ 43979 w 408118"/>
                  <a:gd name="connsiteY41" fmla="*/ 408119 h 1158732"/>
                  <a:gd name="connsiteX42" fmla="*/ 131935 w 408118"/>
                  <a:gd name="connsiteY42" fmla="*/ 408119 h 1158732"/>
                  <a:gd name="connsiteX43" fmla="*/ 131935 w 408118"/>
                  <a:gd name="connsiteY43" fmla="*/ 318403 h 1158732"/>
                  <a:gd name="connsiteX44" fmla="*/ 43979 w 408118"/>
                  <a:gd name="connsiteY44" fmla="*/ 318403 h 1158732"/>
                  <a:gd name="connsiteX45" fmla="*/ 43098 w 408118"/>
                  <a:gd name="connsiteY45" fmla="*/ 187348 h 1158732"/>
                  <a:gd name="connsiteX46" fmla="*/ 43098 w 408118"/>
                  <a:gd name="connsiteY46" fmla="*/ 279702 h 1158732"/>
                  <a:gd name="connsiteX47" fmla="*/ 132814 w 408118"/>
                  <a:gd name="connsiteY47" fmla="*/ 279702 h 1158732"/>
                  <a:gd name="connsiteX48" fmla="*/ 132814 w 408118"/>
                  <a:gd name="connsiteY48" fmla="*/ 187348 h 1158732"/>
                  <a:gd name="connsiteX49" fmla="*/ 43098 w 408118"/>
                  <a:gd name="connsiteY49" fmla="*/ 187348 h 1158732"/>
                  <a:gd name="connsiteX50" fmla="*/ 43979 w 408118"/>
                  <a:gd name="connsiteY50" fmla="*/ 60690 h 1158732"/>
                  <a:gd name="connsiteX51" fmla="*/ 43979 w 408118"/>
                  <a:gd name="connsiteY51" fmla="*/ 152166 h 1158732"/>
                  <a:gd name="connsiteX52" fmla="*/ 133694 w 408118"/>
                  <a:gd name="connsiteY52" fmla="*/ 152166 h 1158732"/>
                  <a:gd name="connsiteX53" fmla="*/ 133694 w 408118"/>
                  <a:gd name="connsiteY53" fmla="*/ 60690 h 1158732"/>
                  <a:gd name="connsiteX54" fmla="*/ 43979 w 408118"/>
                  <a:gd name="connsiteY54" fmla="*/ 60690 h 1158732"/>
                  <a:gd name="connsiteX55" fmla="*/ 0 w 408118"/>
                  <a:gd name="connsiteY55" fmla="*/ 0 h 1158732"/>
                  <a:gd name="connsiteX56" fmla="*/ 155702 w 408118"/>
                  <a:gd name="connsiteY56" fmla="*/ 0 h 1158732"/>
                  <a:gd name="connsiteX57" fmla="*/ 155702 w 408118"/>
                  <a:gd name="connsiteY57" fmla="*/ 281913 h 1158732"/>
                  <a:gd name="connsiteX58" fmla="*/ 277943 w 408118"/>
                  <a:gd name="connsiteY58" fmla="*/ 281913 h 1158732"/>
                  <a:gd name="connsiteX59" fmla="*/ 277943 w 408118"/>
                  <a:gd name="connsiteY59" fmla="*/ 282341 h 1158732"/>
                  <a:gd name="connsiteX60" fmla="*/ 366779 w 408118"/>
                  <a:gd name="connsiteY60" fmla="*/ 282341 h 1158732"/>
                  <a:gd name="connsiteX61" fmla="*/ 366779 w 408118"/>
                  <a:gd name="connsiteY61" fmla="*/ 281913 h 1158732"/>
                  <a:gd name="connsiteX62" fmla="*/ 408118 w 408118"/>
                  <a:gd name="connsiteY62" fmla="*/ 281913 h 1158732"/>
                  <a:gd name="connsiteX63" fmla="*/ 408118 w 408118"/>
                  <a:gd name="connsiteY63" fmla="*/ 1158732 h 1158732"/>
                  <a:gd name="connsiteX64" fmla="*/ 0 w 408118"/>
                  <a:gd name="connsiteY64" fmla="*/ 1158732 h 1158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408118" h="1158732">
                    <a:moveTo>
                      <a:pt x="159201" y="578755"/>
                    </a:moveTo>
                    <a:cubicBezTo>
                      <a:pt x="159201" y="608660"/>
                      <a:pt x="159201" y="638565"/>
                      <a:pt x="159201" y="665832"/>
                    </a:cubicBezTo>
                    <a:cubicBezTo>
                      <a:pt x="189986" y="668470"/>
                      <a:pt x="222530" y="665832"/>
                      <a:pt x="248917" y="665832"/>
                    </a:cubicBezTo>
                    <a:cubicBezTo>
                      <a:pt x="248917" y="634168"/>
                      <a:pt x="248917" y="608660"/>
                      <a:pt x="248917" y="578755"/>
                    </a:cubicBezTo>
                    <a:cubicBezTo>
                      <a:pt x="217253" y="578755"/>
                      <a:pt x="188227" y="578755"/>
                      <a:pt x="159201" y="578755"/>
                    </a:cubicBezTo>
                    <a:close/>
                    <a:moveTo>
                      <a:pt x="278823" y="576996"/>
                    </a:moveTo>
                    <a:cubicBezTo>
                      <a:pt x="278823" y="606901"/>
                      <a:pt x="278823" y="632408"/>
                      <a:pt x="278823" y="664073"/>
                    </a:cubicBezTo>
                    <a:cubicBezTo>
                      <a:pt x="311366" y="664073"/>
                      <a:pt x="346549" y="664952"/>
                      <a:pt x="365020" y="664073"/>
                    </a:cubicBezTo>
                    <a:cubicBezTo>
                      <a:pt x="365020" y="632408"/>
                      <a:pt x="365020" y="606021"/>
                      <a:pt x="365020" y="576996"/>
                    </a:cubicBezTo>
                    <a:cubicBezTo>
                      <a:pt x="335114" y="576996"/>
                      <a:pt x="306968" y="576996"/>
                      <a:pt x="278823" y="576996"/>
                    </a:cubicBezTo>
                    <a:close/>
                    <a:moveTo>
                      <a:pt x="43979" y="576996"/>
                    </a:moveTo>
                    <a:cubicBezTo>
                      <a:pt x="43979" y="605142"/>
                      <a:pt x="43979" y="638565"/>
                      <a:pt x="43979" y="664952"/>
                    </a:cubicBezTo>
                    <a:cubicBezTo>
                      <a:pt x="81799" y="664952"/>
                      <a:pt x="105548" y="664073"/>
                      <a:pt x="131935" y="665832"/>
                    </a:cubicBezTo>
                    <a:cubicBezTo>
                      <a:pt x="131935" y="631529"/>
                      <a:pt x="132814" y="602503"/>
                      <a:pt x="132814" y="576996"/>
                    </a:cubicBezTo>
                    <a:cubicBezTo>
                      <a:pt x="102030" y="576996"/>
                      <a:pt x="73884" y="576996"/>
                      <a:pt x="43979" y="576996"/>
                    </a:cubicBezTo>
                    <a:close/>
                    <a:moveTo>
                      <a:pt x="160960" y="449459"/>
                    </a:moveTo>
                    <a:cubicBezTo>
                      <a:pt x="160960" y="481123"/>
                      <a:pt x="160960" y="509268"/>
                      <a:pt x="160960" y="539174"/>
                    </a:cubicBezTo>
                    <a:cubicBezTo>
                      <a:pt x="189986" y="539174"/>
                      <a:pt x="217253" y="539174"/>
                      <a:pt x="248917" y="539174"/>
                    </a:cubicBezTo>
                    <a:cubicBezTo>
                      <a:pt x="248917" y="506630"/>
                      <a:pt x="248917" y="477604"/>
                      <a:pt x="248917" y="449459"/>
                    </a:cubicBezTo>
                    <a:cubicBezTo>
                      <a:pt x="218132" y="449459"/>
                      <a:pt x="189107" y="449459"/>
                      <a:pt x="160960" y="449459"/>
                    </a:cubicBezTo>
                    <a:close/>
                    <a:moveTo>
                      <a:pt x="44858" y="449459"/>
                    </a:moveTo>
                    <a:cubicBezTo>
                      <a:pt x="44858" y="481123"/>
                      <a:pt x="44858" y="509268"/>
                      <a:pt x="44858" y="539174"/>
                    </a:cubicBezTo>
                    <a:cubicBezTo>
                      <a:pt x="75643" y="539174"/>
                      <a:pt x="102910" y="539174"/>
                      <a:pt x="131935" y="539174"/>
                    </a:cubicBezTo>
                    <a:cubicBezTo>
                      <a:pt x="131935" y="505751"/>
                      <a:pt x="131935" y="477604"/>
                      <a:pt x="131935" y="449459"/>
                    </a:cubicBezTo>
                    <a:cubicBezTo>
                      <a:pt x="100271" y="449459"/>
                      <a:pt x="72125" y="449459"/>
                      <a:pt x="44858" y="449459"/>
                    </a:cubicBezTo>
                    <a:close/>
                    <a:moveTo>
                      <a:pt x="278823" y="448579"/>
                    </a:moveTo>
                    <a:cubicBezTo>
                      <a:pt x="278823" y="479364"/>
                      <a:pt x="278823" y="508389"/>
                      <a:pt x="278823" y="538295"/>
                    </a:cubicBezTo>
                    <a:cubicBezTo>
                      <a:pt x="308727" y="538295"/>
                      <a:pt x="335994" y="538295"/>
                      <a:pt x="365020" y="538295"/>
                    </a:cubicBezTo>
                    <a:cubicBezTo>
                      <a:pt x="365020" y="507510"/>
                      <a:pt x="365020" y="478484"/>
                      <a:pt x="365020" y="448579"/>
                    </a:cubicBezTo>
                    <a:cubicBezTo>
                      <a:pt x="335994" y="448579"/>
                      <a:pt x="308727" y="448579"/>
                      <a:pt x="278823" y="448579"/>
                    </a:cubicBezTo>
                    <a:close/>
                    <a:moveTo>
                      <a:pt x="277943" y="318403"/>
                    </a:moveTo>
                    <a:cubicBezTo>
                      <a:pt x="277943" y="350067"/>
                      <a:pt x="277943" y="379094"/>
                      <a:pt x="277943" y="408999"/>
                    </a:cubicBezTo>
                    <a:cubicBezTo>
                      <a:pt x="309607" y="408999"/>
                      <a:pt x="337753" y="408999"/>
                      <a:pt x="366779" y="408999"/>
                    </a:cubicBezTo>
                    <a:cubicBezTo>
                      <a:pt x="366779" y="378214"/>
                      <a:pt x="366779" y="349187"/>
                      <a:pt x="366779" y="318403"/>
                    </a:cubicBezTo>
                    <a:cubicBezTo>
                      <a:pt x="336873" y="318403"/>
                      <a:pt x="307848" y="318403"/>
                      <a:pt x="277943" y="318403"/>
                    </a:cubicBezTo>
                    <a:close/>
                    <a:moveTo>
                      <a:pt x="159201" y="318403"/>
                    </a:moveTo>
                    <a:cubicBezTo>
                      <a:pt x="159201" y="349187"/>
                      <a:pt x="159201" y="378214"/>
                      <a:pt x="159201" y="407239"/>
                    </a:cubicBezTo>
                    <a:cubicBezTo>
                      <a:pt x="190866" y="407239"/>
                      <a:pt x="219892" y="407239"/>
                      <a:pt x="249797" y="407239"/>
                    </a:cubicBezTo>
                    <a:cubicBezTo>
                      <a:pt x="249797" y="376454"/>
                      <a:pt x="249797" y="349187"/>
                      <a:pt x="249797" y="318403"/>
                    </a:cubicBezTo>
                    <a:cubicBezTo>
                      <a:pt x="217253" y="318403"/>
                      <a:pt x="188227" y="318403"/>
                      <a:pt x="159201" y="318403"/>
                    </a:cubicBezTo>
                    <a:close/>
                    <a:moveTo>
                      <a:pt x="43979" y="318403"/>
                    </a:moveTo>
                    <a:cubicBezTo>
                      <a:pt x="43979" y="349187"/>
                      <a:pt x="43979" y="378214"/>
                      <a:pt x="43979" y="408119"/>
                    </a:cubicBezTo>
                    <a:cubicBezTo>
                      <a:pt x="74764" y="408119"/>
                      <a:pt x="102910" y="408119"/>
                      <a:pt x="131935" y="408119"/>
                    </a:cubicBezTo>
                    <a:cubicBezTo>
                      <a:pt x="131935" y="376454"/>
                      <a:pt x="131935" y="347429"/>
                      <a:pt x="131935" y="318403"/>
                    </a:cubicBezTo>
                    <a:cubicBezTo>
                      <a:pt x="100271" y="318403"/>
                      <a:pt x="72125" y="318403"/>
                      <a:pt x="43979" y="318403"/>
                    </a:cubicBezTo>
                    <a:close/>
                    <a:moveTo>
                      <a:pt x="43098" y="187348"/>
                    </a:moveTo>
                    <a:cubicBezTo>
                      <a:pt x="43098" y="219892"/>
                      <a:pt x="43098" y="249797"/>
                      <a:pt x="43098" y="279702"/>
                    </a:cubicBezTo>
                    <a:cubicBezTo>
                      <a:pt x="74764" y="279702"/>
                      <a:pt x="104668" y="279702"/>
                      <a:pt x="132814" y="279702"/>
                    </a:cubicBezTo>
                    <a:cubicBezTo>
                      <a:pt x="132814" y="247159"/>
                      <a:pt x="132814" y="218133"/>
                      <a:pt x="132814" y="187348"/>
                    </a:cubicBezTo>
                    <a:cubicBezTo>
                      <a:pt x="102030" y="187348"/>
                      <a:pt x="73884" y="187348"/>
                      <a:pt x="43098" y="187348"/>
                    </a:cubicBezTo>
                    <a:close/>
                    <a:moveTo>
                      <a:pt x="43979" y="60690"/>
                    </a:moveTo>
                    <a:cubicBezTo>
                      <a:pt x="43979" y="93234"/>
                      <a:pt x="43979" y="122259"/>
                      <a:pt x="43979" y="152166"/>
                    </a:cubicBezTo>
                    <a:cubicBezTo>
                      <a:pt x="75643" y="152166"/>
                      <a:pt x="103789" y="152166"/>
                      <a:pt x="133694" y="152166"/>
                    </a:cubicBezTo>
                    <a:cubicBezTo>
                      <a:pt x="133694" y="121380"/>
                      <a:pt x="133694" y="93234"/>
                      <a:pt x="133694" y="60690"/>
                    </a:cubicBezTo>
                    <a:cubicBezTo>
                      <a:pt x="101151" y="60690"/>
                      <a:pt x="72125" y="60690"/>
                      <a:pt x="43979" y="60690"/>
                    </a:cubicBezTo>
                    <a:close/>
                    <a:moveTo>
                      <a:pt x="0" y="0"/>
                    </a:moveTo>
                    <a:lnTo>
                      <a:pt x="155702" y="0"/>
                    </a:lnTo>
                    <a:lnTo>
                      <a:pt x="155702" y="281913"/>
                    </a:lnTo>
                    <a:lnTo>
                      <a:pt x="277943" y="281913"/>
                    </a:lnTo>
                    <a:lnTo>
                      <a:pt x="277943" y="282341"/>
                    </a:lnTo>
                    <a:cubicBezTo>
                      <a:pt x="307848" y="282341"/>
                      <a:pt x="334235" y="282341"/>
                      <a:pt x="366779" y="282341"/>
                    </a:cubicBezTo>
                    <a:lnTo>
                      <a:pt x="366779" y="281913"/>
                    </a:lnTo>
                    <a:lnTo>
                      <a:pt x="408118" y="281913"/>
                    </a:lnTo>
                    <a:lnTo>
                      <a:pt x="408118" y="1158732"/>
                    </a:lnTo>
                    <a:lnTo>
                      <a:pt x="0" y="1158732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48" name="Group 47">
            <a:extLst>
              <a:ext uri="{FF2B5EF4-FFF2-40B4-BE49-F238E27FC236}">
                <a16:creationId xmlns="" xmlns:a16="http://schemas.microsoft.com/office/drawing/2014/main" id="{FE17257E-496D-43B5-AF2E-E2A20B9FBD10}"/>
              </a:ext>
            </a:extLst>
          </p:cNvPr>
          <p:cNvGrpSpPr/>
          <p:nvPr userDrawn="1"/>
        </p:nvGrpSpPr>
        <p:grpSpPr>
          <a:xfrm>
            <a:off x="0" y="6593205"/>
            <a:ext cx="12192000" cy="283845"/>
            <a:chOff x="0" y="6593205"/>
            <a:chExt cx="12192000" cy="283845"/>
          </a:xfrm>
        </p:grpSpPr>
        <p:sp>
          <p:nvSpPr>
            <p:cNvPr id="49" name="Rectangle 48">
              <a:extLst>
                <a:ext uri="{FF2B5EF4-FFF2-40B4-BE49-F238E27FC236}">
                  <a16:creationId xmlns="" xmlns:a16="http://schemas.microsoft.com/office/drawing/2014/main" id="{909A48D2-D68F-4890-A42F-5BB72CFCCFD6}"/>
                </a:ext>
              </a:extLst>
            </p:cNvPr>
            <p:cNvSpPr/>
            <p:nvPr/>
          </p:nvSpPr>
          <p:spPr>
            <a:xfrm>
              <a:off x="0" y="6593205"/>
              <a:ext cx="12192000" cy="27432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0" name="Rectangle 49">
              <a:extLst>
                <a:ext uri="{FF2B5EF4-FFF2-40B4-BE49-F238E27FC236}">
                  <a16:creationId xmlns="" xmlns:a16="http://schemas.microsoft.com/office/drawing/2014/main" id="{F59F2605-0DF1-4906-A75E-0ED8566A8648}"/>
                </a:ext>
              </a:extLst>
            </p:cNvPr>
            <p:cNvSpPr/>
            <p:nvPr/>
          </p:nvSpPr>
          <p:spPr>
            <a:xfrm>
              <a:off x="0" y="6684645"/>
              <a:ext cx="12192000" cy="18288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1" name="Rectangle 50">
              <a:extLst>
                <a:ext uri="{FF2B5EF4-FFF2-40B4-BE49-F238E27FC236}">
                  <a16:creationId xmlns="" xmlns:a16="http://schemas.microsoft.com/office/drawing/2014/main" id="{0E70C75D-A69D-47EF-91AF-4C580B47C566}"/>
                </a:ext>
              </a:extLst>
            </p:cNvPr>
            <p:cNvSpPr/>
            <p:nvPr/>
          </p:nvSpPr>
          <p:spPr>
            <a:xfrm>
              <a:off x="0" y="6785610"/>
              <a:ext cx="12192000" cy="914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77395110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17">
            <a:extLst>
              <a:ext uri="{FF2B5EF4-FFF2-40B4-BE49-F238E27FC236}">
                <a16:creationId xmlns="" xmlns:a16="http://schemas.microsoft.com/office/drawing/2014/main" id="{7DBDC731-CCCD-4C3D-A9AF-48F6234A2FDF}"/>
              </a:ext>
            </a:extLst>
          </p:cNvPr>
          <p:cNvGrpSpPr/>
          <p:nvPr userDrawn="1"/>
        </p:nvGrpSpPr>
        <p:grpSpPr>
          <a:xfrm>
            <a:off x="-1" y="-121539"/>
            <a:ext cx="12192001" cy="1608851"/>
            <a:chOff x="-1" y="-121539"/>
            <a:chExt cx="12192001" cy="1608851"/>
          </a:xfrm>
        </p:grpSpPr>
        <p:sp>
          <p:nvSpPr>
            <p:cNvPr id="4" name="Rectangle 3">
              <a:extLst>
                <a:ext uri="{FF2B5EF4-FFF2-40B4-BE49-F238E27FC236}">
                  <a16:creationId xmlns="" xmlns:a16="http://schemas.microsoft.com/office/drawing/2014/main" id="{B00FB6E0-B02A-4B89-A387-E6A49302804A}"/>
                </a:ext>
              </a:extLst>
            </p:cNvPr>
            <p:cNvSpPr/>
            <p:nvPr userDrawn="1"/>
          </p:nvSpPr>
          <p:spPr>
            <a:xfrm>
              <a:off x="0" y="1"/>
              <a:ext cx="12192000" cy="140017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="" xmlns:a16="http://schemas.microsoft.com/office/drawing/2014/main" id="{FF04D15E-A661-4B09-87F0-33BFFB2C63B4}"/>
                </a:ext>
              </a:extLst>
            </p:cNvPr>
            <p:cNvSpPr/>
            <p:nvPr userDrawn="1"/>
          </p:nvSpPr>
          <p:spPr>
            <a:xfrm>
              <a:off x="-1" y="-121539"/>
              <a:ext cx="12192000" cy="1608851"/>
            </a:xfrm>
            <a:custGeom>
              <a:avLst/>
              <a:gdLst>
                <a:gd name="connsiteX0" fmla="*/ 8760317 w 12192000"/>
                <a:gd name="connsiteY0" fmla="*/ 780798 h 1608850"/>
                <a:gd name="connsiteX1" fmla="*/ 8760317 w 12192000"/>
                <a:gd name="connsiteY1" fmla="*/ 785159 h 1608850"/>
                <a:gd name="connsiteX2" fmla="*/ 8761882 w 12192000"/>
                <a:gd name="connsiteY2" fmla="*/ 787771 h 1608850"/>
                <a:gd name="connsiteX3" fmla="*/ 8762996 w 12192000"/>
                <a:gd name="connsiteY3" fmla="*/ 787771 h 1608850"/>
                <a:gd name="connsiteX4" fmla="*/ 8762996 w 12192000"/>
                <a:gd name="connsiteY4" fmla="*/ 786900 h 1608850"/>
                <a:gd name="connsiteX5" fmla="*/ 8762996 w 12192000"/>
                <a:gd name="connsiteY5" fmla="*/ 780798 h 1608850"/>
                <a:gd name="connsiteX6" fmla="*/ 8761881 w 12192000"/>
                <a:gd name="connsiteY6" fmla="*/ 780798 h 1608850"/>
                <a:gd name="connsiteX7" fmla="*/ 8758924 w 12192000"/>
                <a:gd name="connsiteY7" fmla="*/ 762200 h 1608850"/>
                <a:gd name="connsiteX8" fmla="*/ 8759734 w 12192000"/>
                <a:gd name="connsiteY8" fmla="*/ 771499 h 1608850"/>
                <a:gd name="connsiteX9" fmla="*/ 8762996 w 12192000"/>
                <a:gd name="connsiteY9" fmla="*/ 771499 h 1608850"/>
                <a:gd name="connsiteX10" fmla="*/ 8762996 w 12192000"/>
                <a:gd name="connsiteY10" fmla="*/ 770337 h 1608850"/>
                <a:gd name="connsiteX11" fmla="*/ 8762996 w 12192000"/>
                <a:gd name="connsiteY11" fmla="*/ 762200 h 1608850"/>
                <a:gd name="connsiteX12" fmla="*/ 8761881 w 12192000"/>
                <a:gd name="connsiteY12" fmla="*/ 762200 h 1608850"/>
                <a:gd name="connsiteX13" fmla="*/ 8755951 w 12192000"/>
                <a:gd name="connsiteY13" fmla="*/ 745928 h 1608850"/>
                <a:gd name="connsiteX14" fmla="*/ 8756137 w 12192000"/>
                <a:gd name="connsiteY14" fmla="*/ 746512 h 1608850"/>
                <a:gd name="connsiteX15" fmla="*/ 8758088 w 12192000"/>
                <a:gd name="connsiteY15" fmla="*/ 752614 h 1608850"/>
                <a:gd name="connsiteX16" fmla="*/ 8758113 w 12192000"/>
                <a:gd name="connsiteY16" fmla="*/ 752902 h 1608850"/>
                <a:gd name="connsiteX17" fmla="*/ 8762996 w 12192000"/>
                <a:gd name="connsiteY17" fmla="*/ 752902 h 1608850"/>
                <a:gd name="connsiteX18" fmla="*/ 8762996 w 12192000"/>
                <a:gd name="connsiteY18" fmla="*/ 752030 h 1608850"/>
                <a:gd name="connsiteX19" fmla="*/ 8762996 w 12192000"/>
                <a:gd name="connsiteY19" fmla="*/ 745928 h 1608850"/>
                <a:gd name="connsiteX20" fmla="*/ 8761881 w 12192000"/>
                <a:gd name="connsiteY20" fmla="*/ 745928 h 1608850"/>
                <a:gd name="connsiteX21" fmla="*/ 8907881 w 12192000"/>
                <a:gd name="connsiteY21" fmla="*/ 718032 h 1608850"/>
                <a:gd name="connsiteX22" fmla="*/ 8907881 w 12192000"/>
                <a:gd name="connsiteY22" fmla="*/ 719194 h 1608850"/>
                <a:gd name="connsiteX23" fmla="*/ 8907881 w 12192000"/>
                <a:gd name="connsiteY23" fmla="*/ 727331 h 1608850"/>
                <a:gd name="connsiteX24" fmla="*/ 8908543 w 12192000"/>
                <a:gd name="connsiteY24" fmla="*/ 727331 h 1608850"/>
                <a:gd name="connsiteX25" fmla="*/ 8908543 w 12192000"/>
                <a:gd name="connsiteY25" fmla="*/ 718032 h 1608850"/>
                <a:gd name="connsiteX26" fmla="*/ 1099585 w 12192000"/>
                <a:gd name="connsiteY26" fmla="*/ 0 h 1608850"/>
                <a:gd name="connsiteX27" fmla="*/ 1101611 w 12192000"/>
                <a:gd name="connsiteY27" fmla="*/ 246443 h 1608850"/>
                <a:gd name="connsiteX28" fmla="*/ 1140117 w 12192000"/>
                <a:gd name="connsiteY28" fmla="*/ 326429 h 1608850"/>
                <a:gd name="connsiteX29" fmla="*/ 1142145 w 12192000"/>
                <a:gd name="connsiteY29" fmla="*/ 326429 h 1608850"/>
                <a:gd name="connsiteX30" fmla="*/ 1156331 w 12192000"/>
                <a:gd name="connsiteY30" fmla="*/ 326429 h 1608850"/>
                <a:gd name="connsiteX31" fmla="*/ 1156331 w 12192000"/>
                <a:gd name="connsiteY31" fmla="*/ 350208 h 1608850"/>
                <a:gd name="connsiteX32" fmla="*/ 1156839 w 12192000"/>
                <a:gd name="connsiteY32" fmla="*/ 351019 h 1608850"/>
                <a:gd name="connsiteX33" fmla="*/ 1160385 w 12192000"/>
                <a:gd name="connsiteY33" fmla="*/ 356694 h 1608850"/>
                <a:gd name="connsiteX34" fmla="*/ 1160385 w 12192000"/>
                <a:gd name="connsiteY34" fmla="*/ 471268 h 1608850"/>
                <a:gd name="connsiteX35" fmla="*/ 1162664 w 12192000"/>
                <a:gd name="connsiteY35" fmla="*/ 471268 h 1608850"/>
                <a:gd name="connsiteX36" fmla="*/ 1178625 w 12192000"/>
                <a:gd name="connsiteY36" fmla="*/ 471268 h 1608850"/>
                <a:gd name="connsiteX37" fmla="*/ 1178625 w 12192000"/>
                <a:gd name="connsiteY37" fmla="*/ 611783 h 1608850"/>
                <a:gd name="connsiteX38" fmla="*/ 1180145 w 12192000"/>
                <a:gd name="connsiteY38" fmla="*/ 611513 h 1608850"/>
                <a:gd name="connsiteX39" fmla="*/ 1190785 w 12192000"/>
                <a:gd name="connsiteY39" fmla="*/ 609622 h 1608850"/>
                <a:gd name="connsiteX40" fmla="*/ 1188759 w 12192000"/>
                <a:gd name="connsiteY40" fmla="*/ 698254 h 1608850"/>
                <a:gd name="connsiteX41" fmla="*/ 1190279 w 12192000"/>
                <a:gd name="connsiteY41" fmla="*/ 698525 h 1608850"/>
                <a:gd name="connsiteX42" fmla="*/ 1200919 w 12192000"/>
                <a:gd name="connsiteY42" fmla="*/ 700416 h 1608850"/>
                <a:gd name="connsiteX43" fmla="*/ 1201171 w 12192000"/>
                <a:gd name="connsiteY43" fmla="*/ 701227 h 1608850"/>
                <a:gd name="connsiteX44" fmla="*/ 1202945 w 12192000"/>
                <a:gd name="connsiteY44" fmla="*/ 706902 h 1608850"/>
                <a:gd name="connsiteX45" fmla="*/ 1203705 w 12192000"/>
                <a:gd name="connsiteY45" fmla="*/ 704470 h 1608850"/>
                <a:gd name="connsiteX46" fmla="*/ 1209025 w 12192000"/>
                <a:gd name="connsiteY46" fmla="*/ 687446 h 1608850"/>
                <a:gd name="connsiteX47" fmla="*/ 1210799 w 12192000"/>
                <a:gd name="connsiteY47" fmla="*/ 687446 h 1608850"/>
                <a:gd name="connsiteX48" fmla="*/ 1223212 w 12192000"/>
                <a:gd name="connsiteY48" fmla="*/ 687446 h 1608850"/>
                <a:gd name="connsiteX49" fmla="*/ 1223212 w 12192000"/>
                <a:gd name="connsiteY49" fmla="*/ 719872 h 1608850"/>
                <a:gd name="connsiteX50" fmla="*/ 1224225 w 12192000"/>
                <a:gd name="connsiteY50" fmla="*/ 720413 h 1608850"/>
                <a:gd name="connsiteX51" fmla="*/ 1231319 w 12192000"/>
                <a:gd name="connsiteY51" fmla="*/ 724196 h 1608850"/>
                <a:gd name="connsiteX52" fmla="*/ 1231319 w 12192000"/>
                <a:gd name="connsiteY52" fmla="*/ 725547 h 1608850"/>
                <a:gd name="connsiteX53" fmla="*/ 1231319 w 12192000"/>
                <a:gd name="connsiteY53" fmla="*/ 735005 h 1608850"/>
                <a:gd name="connsiteX54" fmla="*/ 1275907 w 12192000"/>
                <a:gd name="connsiteY54" fmla="*/ 735005 h 1608850"/>
                <a:gd name="connsiteX55" fmla="*/ 1275907 w 12192000"/>
                <a:gd name="connsiteY55" fmla="*/ 736086 h 1608850"/>
                <a:gd name="connsiteX56" fmla="*/ 1275907 w 12192000"/>
                <a:gd name="connsiteY56" fmla="*/ 743652 h 1608850"/>
                <a:gd name="connsiteX57" fmla="*/ 1277933 w 12192000"/>
                <a:gd name="connsiteY57" fmla="*/ 743652 h 1608850"/>
                <a:gd name="connsiteX58" fmla="*/ 1292119 w 12192000"/>
                <a:gd name="connsiteY58" fmla="*/ 743652 h 1608850"/>
                <a:gd name="connsiteX59" fmla="*/ 1292119 w 12192000"/>
                <a:gd name="connsiteY59" fmla="*/ 713387 h 1608850"/>
                <a:gd name="connsiteX60" fmla="*/ 1336706 w 12192000"/>
                <a:gd name="connsiteY60" fmla="*/ 713387 h 1608850"/>
                <a:gd name="connsiteX61" fmla="*/ 1336706 w 12192000"/>
                <a:gd name="connsiteY61" fmla="*/ 712036 h 1608850"/>
                <a:gd name="connsiteX62" fmla="*/ 1336706 w 12192000"/>
                <a:gd name="connsiteY62" fmla="*/ 702578 h 1608850"/>
                <a:gd name="connsiteX63" fmla="*/ 1337721 w 12192000"/>
                <a:gd name="connsiteY63" fmla="*/ 702578 h 1608850"/>
                <a:gd name="connsiteX64" fmla="*/ 1344813 w 12192000"/>
                <a:gd name="connsiteY64" fmla="*/ 702578 h 1608850"/>
                <a:gd name="connsiteX65" fmla="*/ 1344813 w 12192000"/>
                <a:gd name="connsiteY65" fmla="*/ 700687 h 1608850"/>
                <a:gd name="connsiteX66" fmla="*/ 1344813 w 12192000"/>
                <a:gd name="connsiteY66" fmla="*/ 687446 h 1608850"/>
                <a:gd name="connsiteX67" fmla="*/ 1345573 w 12192000"/>
                <a:gd name="connsiteY67" fmla="*/ 687446 h 1608850"/>
                <a:gd name="connsiteX68" fmla="*/ 1350893 w 12192000"/>
                <a:gd name="connsiteY68" fmla="*/ 687446 h 1608850"/>
                <a:gd name="connsiteX69" fmla="*/ 1350893 w 12192000"/>
                <a:gd name="connsiteY69" fmla="*/ 686365 h 1608850"/>
                <a:gd name="connsiteX70" fmla="*/ 1350893 w 12192000"/>
                <a:gd name="connsiteY70" fmla="*/ 678798 h 1608850"/>
                <a:gd name="connsiteX71" fmla="*/ 1352921 w 12192000"/>
                <a:gd name="connsiteY71" fmla="*/ 678798 h 1608850"/>
                <a:gd name="connsiteX72" fmla="*/ 1367107 w 12192000"/>
                <a:gd name="connsiteY72" fmla="*/ 678798 h 1608850"/>
                <a:gd name="connsiteX73" fmla="*/ 1367107 w 12192000"/>
                <a:gd name="connsiteY73" fmla="*/ 679879 h 1608850"/>
                <a:gd name="connsiteX74" fmla="*/ 1367107 w 12192000"/>
                <a:gd name="connsiteY74" fmla="*/ 687446 h 1608850"/>
                <a:gd name="connsiteX75" fmla="*/ 1389401 w 12192000"/>
                <a:gd name="connsiteY75" fmla="*/ 687446 h 1608850"/>
                <a:gd name="connsiteX76" fmla="*/ 1389401 w 12192000"/>
                <a:gd name="connsiteY76" fmla="*/ 685554 h 1608850"/>
                <a:gd name="connsiteX77" fmla="*/ 1389401 w 12192000"/>
                <a:gd name="connsiteY77" fmla="*/ 672313 h 1608850"/>
                <a:gd name="connsiteX78" fmla="*/ 1391174 w 12192000"/>
                <a:gd name="connsiteY78" fmla="*/ 672313 h 1608850"/>
                <a:gd name="connsiteX79" fmla="*/ 1403587 w 12192000"/>
                <a:gd name="connsiteY79" fmla="*/ 672313 h 1608850"/>
                <a:gd name="connsiteX80" fmla="*/ 1403587 w 12192000"/>
                <a:gd name="connsiteY80" fmla="*/ 696093 h 1608850"/>
                <a:gd name="connsiteX81" fmla="*/ 1404601 w 12192000"/>
                <a:gd name="connsiteY81" fmla="*/ 696093 h 1608850"/>
                <a:gd name="connsiteX82" fmla="*/ 1411695 w 12192000"/>
                <a:gd name="connsiteY82" fmla="*/ 696093 h 1608850"/>
                <a:gd name="connsiteX83" fmla="*/ 1411695 w 12192000"/>
                <a:gd name="connsiteY83" fmla="*/ 695012 h 1608850"/>
                <a:gd name="connsiteX84" fmla="*/ 1411695 w 12192000"/>
                <a:gd name="connsiteY84" fmla="*/ 687446 h 1608850"/>
                <a:gd name="connsiteX85" fmla="*/ 1413467 w 12192000"/>
                <a:gd name="connsiteY85" fmla="*/ 687446 h 1608850"/>
                <a:gd name="connsiteX86" fmla="*/ 1425881 w 12192000"/>
                <a:gd name="connsiteY86" fmla="*/ 687446 h 1608850"/>
                <a:gd name="connsiteX87" fmla="*/ 1425881 w 12192000"/>
                <a:gd name="connsiteY87" fmla="*/ 713387 h 1608850"/>
                <a:gd name="connsiteX88" fmla="*/ 1427909 w 12192000"/>
                <a:gd name="connsiteY88" fmla="*/ 713387 h 1608850"/>
                <a:gd name="connsiteX89" fmla="*/ 1442095 w 12192000"/>
                <a:gd name="connsiteY89" fmla="*/ 713387 h 1608850"/>
                <a:gd name="connsiteX90" fmla="*/ 1442095 w 12192000"/>
                <a:gd name="connsiteY90" fmla="*/ 715008 h 1608850"/>
                <a:gd name="connsiteX91" fmla="*/ 1442095 w 12192000"/>
                <a:gd name="connsiteY91" fmla="*/ 726358 h 1608850"/>
                <a:gd name="connsiteX92" fmla="*/ 1442855 w 12192000"/>
                <a:gd name="connsiteY92" fmla="*/ 726358 h 1608850"/>
                <a:gd name="connsiteX93" fmla="*/ 1448175 w 12192000"/>
                <a:gd name="connsiteY93" fmla="*/ 726358 h 1608850"/>
                <a:gd name="connsiteX94" fmla="*/ 1448175 w 12192000"/>
                <a:gd name="connsiteY94" fmla="*/ 725547 h 1608850"/>
                <a:gd name="connsiteX95" fmla="*/ 1448175 w 12192000"/>
                <a:gd name="connsiteY95" fmla="*/ 719872 h 1608850"/>
                <a:gd name="connsiteX96" fmla="*/ 1478575 w 12192000"/>
                <a:gd name="connsiteY96" fmla="*/ 719872 h 1608850"/>
                <a:gd name="connsiteX97" fmla="*/ 1478575 w 12192000"/>
                <a:gd name="connsiteY97" fmla="*/ 743652 h 1608850"/>
                <a:gd name="connsiteX98" fmla="*/ 1479589 w 12192000"/>
                <a:gd name="connsiteY98" fmla="*/ 743652 h 1608850"/>
                <a:gd name="connsiteX99" fmla="*/ 1486683 w 12192000"/>
                <a:gd name="connsiteY99" fmla="*/ 743652 h 1608850"/>
                <a:gd name="connsiteX100" fmla="*/ 1486683 w 12192000"/>
                <a:gd name="connsiteY100" fmla="*/ 744733 h 1608850"/>
                <a:gd name="connsiteX101" fmla="*/ 1486683 w 12192000"/>
                <a:gd name="connsiteY101" fmla="*/ 752299 h 1608850"/>
                <a:gd name="connsiteX102" fmla="*/ 1487443 w 12192000"/>
                <a:gd name="connsiteY102" fmla="*/ 752299 h 1608850"/>
                <a:gd name="connsiteX103" fmla="*/ 1492763 w 12192000"/>
                <a:gd name="connsiteY103" fmla="*/ 752299 h 1608850"/>
                <a:gd name="connsiteX104" fmla="*/ 1492763 w 12192000"/>
                <a:gd name="connsiteY104" fmla="*/ 750137 h 1608850"/>
                <a:gd name="connsiteX105" fmla="*/ 1492763 w 12192000"/>
                <a:gd name="connsiteY105" fmla="*/ 735005 h 1608850"/>
                <a:gd name="connsiteX106" fmla="*/ 1493775 w 12192000"/>
                <a:gd name="connsiteY106" fmla="*/ 735005 h 1608850"/>
                <a:gd name="connsiteX107" fmla="*/ 1500869 w 12192000"/>
                <a:gd name="connsiteY107" fmla="*/ 735005 h 1608850"/>
                <a:gd name="connsiteX108" fmla="*/ 1500869 w 12192000"/>
                <a:gd name="connsiteY108" fmla="*/ 736086 h 1608850"/>
                <a:gd name="connsiteX109" fmla="*/ 1500869 w 12192000"/>
                <a:gd name="connsiteY109" fmla="*/ 743652 h 1608850"/>
                <a:gd name="connsiteX110" fmla="*/ 1506189 w 12192000"/>
                <a:gd name="connsiteY110" fmla="*/ 741659 h 1608850"/>
                <a:gd name="connsiteX111" fmla="*/ 1506949 w 12192000"/>
                <a:gd name="connsiteY111" fmla="*/ 740679 h 1608850"/>
                <a:gd name="connsiteX112" fmla="*/ 1506949 w 12192000"/>
                <a:gd name="connsiteY112" fmla="*/ 735005 h 1608850"/>
                <a:gd name="connsiteX113" fmla="*/ 1545457 w 12192000"/>
                <a:gd name="connsiteY113" fmla="*/ 735005 h 1608850"/>
                <a:gd name="connsiteX114" fmla="*/ 1545457 w 12192000"/>
                <a:gd name="connsiteY114" fmla="*/ 758784 h 1608850"/>
                <a:gd name="connsiteX115" fmla="*/ 1547483 w 12192000"/>
                <a:gd name="connsiteY115" fmla="*/ 758784 h 1608850"/>
                <a:gd name="connsiteX116" fmla="*/ 1561669 w 12192000"/>
                <a:gd name="connsiteY116" fmla="*/ 758784 h 1608850"/>
                <a:gd name="connsiteX117" fmla="*/ 1561669 w 12192000"/>
                <a:gd name="connsiteY117" fmla="*/ 759865 h 1608850"/>
                <a:gd name="connsiteX118" fmla="*/ 1561669 w 12192000"/>
                <a:gd name="connsiteY118" fmla="*/ 767431 h 1608850"/>
                <a:gd name="connsiteX119" fmla="*/ 1563443 w 12192000"/>
                <a:gd name="connsiteY119" fmla="*/ 767431 h 1608850"/>
                <a:gd name="connsiteX120" fmla="*/ 1575857 w 12192000"/>
                <a:gd name="connsiteY120" fmla="*/ 767431 h 1608850"/>
                <a:gd name="connsiteX121" fmla="*/ 1575857 w 12192000"/>
                <a:gd name="connsiteY121" fmla="*/ 743652 h 1608850"/>
                <a:gd name="connsiteX122" fmla="*/ 1576869 w 12192000"/>
                <a:gd name="connsiteY122" fmla="*/ 743652 h 1608850"/>
                <a:gd name="connsiteX123" fmla="*/ 1583963 w 12192000"/>
                <a:gd name="connsiteY123" fmla="*/ 743652 h 1608850"/>
                <a:gd name="connsiteX124" fmla="*/ 1583963 w 12192000"/>
                <a:gd name="connsiteY124" fmla="*/ 711225 h 1608850"/>
                <a:gd name="connsiteX125" fmla="*/ 1584977 w 12192000"/>
                <a:gd name="connsiteY125" fmla="*/ 711225 h 1608850"/>
                <a:gd name="connsiteX126" fmla="*/ 1592071 w 12192000"/>
                <a:gd name="connsiteY126" fmla="*/ 711225 h 1608850"/>
                <a:gd name="connsiteX127" fmla="*/ 1592071 w 12192000"/>
                <a:gd name="connsiteY127" fmla="*/ 709334 h 1608850"/>
                <a:gd name="connsiteX128" fmla="*/ 1592071 w 12192000"/>
                <a:gd name="connsiteY128" fmla="*/ 696093 h 1608850"/>
                <a:gd name="connsiteX129" fmla="*/ 1590803 w 12192000"/>
                <a:gd name="connsiteY129" fmla="*/ 694471 h 1608850"/>
                <a:gd name="connsiteX130" fmla="*/ 1596123 w 12192000"/>
                <a:gd name="connsiteY130" fmla="*/ 683122 h 1608850"/>
                <a:gd name="connsiteX131" fmla="*/ 1604231 w 12192000"/>
                <a:gd name="connsiteY131" fmla="*/ 711225 h 1608850"/>
                <a:gd name="connsiteX132" fmla="*/ 1604991 w 12192000"/>
                <a:gd name="connsiteY132" fmla="*/ 711225 h 1608850"/>
                <a:gd name="connsiteX133" fmla="*/ 1610311 w 12192000"/>
                <a:gd name="connsiteY133" fmla="*/ 711225 h 1608850"/>
                <a:gd name="connsiteX134" fmla="*/ 1610311 w 12192000"/>
                <a:gd name="connsiteY134" fmla="*/ 605298 h 1608850"/>
                <a:gd name="connsiteX135" fmla="*/ 1611831 w 12192000"/>
                <a:gd name="connsiteY135" fmla="*/ 605298 h 1608850"/>
                <a:gd name="connsiteX136" fmla="*/ 1622471 w 12192000"/>
                <a:gd name="connsiteY136" fmla="*/ 605298 h 1608850"/>
                <a:gd name="connsiteX137" fmla="*/ 1622471 w 12192000"/>
                <a:gd name="connsiteY137" fmla="*/ 557739 h 1608850"/>
                <a:gd name="connsiteX138" fmla="*/ 1648817 w 12192000"/>
                <a:gd name="connsiteY138" fmla="*/ 557739 h 1608850"/>
                <a:gd name="connsiteX139" fmla="*/ 1648817 w 12192000"/>
                <a:gd name="connsiteY139" fmla="*/ 536121 h 1608850"/>
                <a:gd name="connsiteX140" fmla="*/ 1683271 w 12192000"/>
                <a:gd name="connsiteY140" fmla="*/ 536121 h 1608850"/>
                <a:gd name="connsiteX141" fmla="*/ 1683271 w 12192000"/>
                <a:gd name="connsiteY141" fmla="*/ 538553 h 1608850"/>
                <a:gd name="connsiteX142" fmla="*/ 1683271 w 12192000"/>
                <a:gd name="connsiteY142" fmla="*/ 555577 h 1608850"/>
                <a:gd name="connsiteX143" fmla="*/ 1685551 w 12192000"/>
                <a:gd name="connsiteY143" fmla="*/ 555577 h 1608850"/>
                <a:gd name="connsiteX144" fmla="*/ 1701511 w 12192000"/>
                <a:gd name="connsiteY144" fmla="*/ 555577 h 1608850"/>
                <a:gd name="connsiteX145" fmla="*/ 1701511 w 12192000"/>
                <a:gd name="connsiteY145" fmla="*/ 603136 h 1608850"/>
                <a:gd name="connsiteX146" fmla="*/ 1702525 w 12192000"/>
                <a:gd name="connsiteY146" fmla="*/ 603136 h 1608850"/>
                <a:gd name="connsiteX147" fmla="*/ 1709619 w 12192000"/>
                <a:gd name="connsiteY147" fmla="*/ 603136 h 1608850"/>
                <a:gd name="connsiteX148" fmla="*/ 1723805 w 12192000"/>
                <a:gd name="connsiteY148" fmla="*/ 607460 h 1608850"/>
                <a:gd name="connsiteX149" fmla="*/ 1723805 w 12192000"/>
                <a:gd name="connsiteY149" fmla="*/ 646372 h 1608850"/>
                <a:gd name="connsiteX150" fmla="*/ 1724819 w 12192000"/>
                <a:gd name="connsiteY150" fmla="*/ 646372 h 1608850"/>
                <a:gd name="connsiteX151" fmla="*/ 1731911 w 12192000"/>
                <a:gd name="connsiteY151" fmla="*/ 646372 h 1608850"/>
                <a:gd name="connsiteX152" fmla="*/ 1731911 w 12192000"/>
                <a:gd name="connsiteY152" fmla="*/ 647993 h 1608850"/>
                <a:gd name="connsiteX153" fmla="*/ 1731911 w 12192000"/>
                <a:gd name="connsiteY153" fmla="*/ 659342 h 1608850"/>
                <a:gd name="connsiteX154" fmla="*/ 1733939 w 12192000"/>
                <a:gd name="connsiteY154" fmla="*/ 659342 h 1608850"/>
                <a:gd name="connsiteX155" fmla="*/ 1748125 w 12192000"/>
                <a:gd name="connsiteY155" fmla="*/ 659342 h 1608850"/>
                <a:gd name="connsiteX156" fmla="*/ 1754205 w 12192000"/>
                <a:gd name="connsiteY156" fmla="*/ 665828 h 1608850"/>
                <a:gd name="connsiteX157" fmla="*/ 1754205 w 12192000"/>
                <a:gd name="connsiteY157" fmla="*/ 687446 h 1608850"/>
                <a:gd name="connsiteX158" fmla="*/ 1756485 w 12192000"/>
                <a:gd name="connsiteY158" fmla="*/ 687446 h 1608850"/>
                <a:gd name="connsiteX159" fmla="*/ 1772445 w 12192000"/>
                <a:gd name="connsiteY159" fmla="*/ 687446 h 1608850"/>
                <a:gd name="connsiteX160" fmla="*/ 1772445 w 12192000"/>
                <a:gd name="connsiteY160" fmla="*/ 688526 h 1608850"/>
                <a:gd name="connsiteX161" fmla="*/ 1772445 w 12192000"/>
                <a:gd name="connsiteY161" fmla="*/ 696093 h 1608850"/>
                <a:gd name="connsiteX162" fmla="*/ 1773713 w 12192000"/>
                <a:gd name="connsiteY162" fmla="*/ 696093 h 1608850"/>
                <a:gd name="connsiteX163" fmla="*/ 1782579 w 12192000"/>
                <a:gd name="connsiteY163" fmla="*/ 696093 h 1608850"/>
                <a:gd name="connsiteX164" fmla="*/ 1782579 w 12192000"/>
                <a:gd name="connsiteY164" fmla="*/ 698254 h 1608850"/>
                <a:gd name="connsiteX165" fmla="*/ 1782579 w 12192000"/>
                <a:gd name="connsiteY165" fmla="*/ 713387 h 1608850"/>
                <a:gd name="connsiteX166" fmla="*/ 1786633 w 12192000"/>
                <a:gd name="connsiteY166" fmla="*/ 711495 h 1608850"/>
                <a:gd name="connsiteX167" fmla="*/ 1786633 w 12192000"/>
                <a:gd name="connsiteY167" fmla="*/ 698254 h 1608850"/>
                <a:gd name="connsiteX168" fmla="*/ 1787645 w 12192000"/>
                <a:gd name="connsiteY168" fmla="*/ 698254 h 1608850"/>
                <a:gd name="connsiteX169" fmla="*/ 1794739 w 12192000"/>
                <a:gd name="connsiteY169" fmla="*/ 698254 h 1608850"/>
                <a:gd name="connsiteX170" fmla="*/ 1794739 w 12192000"/>
                <a:gd name="connsiteY170" fmla="*/ 699876 h 1608850"/>
                <a:gd name="connsiteX171" fmla="*/ 1794739 w 12192000"/>
                <a:gd name="connsiteY171" fmla="*/ 711225 h 1608850"/>
                <a:gd name="connsiteX172" fmla="*/ 1795499 w 12192000"/>
                <a:gd name="connsiteY172" fmla="*/ 711225 h 1608850"/>
                <a:gd name="connsiteX173" fmla="*/ 1800819 w 12192000"/>
                <a:gd name="connsiteY173" fmla="*/ 711225 h 1608850"/>
                <a:gd name="connsiteX174" fmla="*/ 1849459 w 12192000"/>
                <a:gd name="connsiteY174" fmla="*/ 706902 h 1608850"/>
                <a:gd name="connsiteX175" fmla="*/ 1849459 w 12192000"/>
                <a:gd name="connsiteY175" fmla="*/ 708253 h 1608850"/>
                <a:gd name="connsiteX176" fmla="*/ 1849459 w 12192000"/>
                <a:gd name="connsiteY176" fmla="*/ 717710 h 1608850"/>
                <a:gd name="connsiteX177" fmla="*/ 1850219 w 12192000"/>
                <a:gd name="connsiteY177" fmla="*/ 717710 h 1608850"/>
                <a:gd name="connsiteX178" fmla="*/ 1855541 w 12192000"/>
                <a:gd name="connsiteY178" fmla="*/ 717710 h 1608850"/>
                <a:gd name="connsiteX179" fmla="*/ 1855541 w 12192000"/>
                <a:gd name="connsiteY179" fmla="*/ 719872 h 1608850"/>
                <a:gd name="connsiteX180" fmla="*/ 1855541 w 12192000"/>
                <a:gd name="connsiteY180" fmla="*/ 735005 h 1608850"/>
                <a:gd name="connsiteX181" fmla="*/ 1857567 w 12192000"/>
                <a:gd name="connsiteY181" fmla="*/ 733654 h 1608850"/>
                <a:gd name="connsiteX182" fmla="*/ 1871753 w 12192000"/>
                <a:gd name="connsiteY182" fmla="*/ 724196 h 1608850"/>
                <a:gd name="connsiteX183" fmla="*/ 1877833 w 12192000"/>
                <a:gd name="connsiteY183" fmla="*/ 683122 h 1608850"/>
                <a:gd name="connsiteX184" fmla="*/ 1878593 w 12192000"/>
                <a:gd name="connsiteY184" fmla="*/ 682852 h 1608850"/>
                <a:gd name="connsiteX185" fmla="*/ 1883913 w 12192000"/>
                <a:gd name="connsiteY185" fmla="*/ 680960 h 1608850"/>
                <a:gd name="connsiteX186" fmla="*/ 1885941 w 12192000"/>
                <a:gd name="connsiteY186" fmla="*/ 611783 h 1608850"/>
                <a:gd name="connsiteX187" fmla="*/ 1887967 w 12192000"/>
                <a:gd name="connsiteY187" fmla="*/ 680960 h 1608850"/>
                <a:gd name="connsiteX188" fmla="*/ 1888727 w 12192000"/>
                <a:gd name="connsiteY188" fmla="*/ 681230 h 1608850"/>
                <a:gd name="connsiteX189" fmla="*/ 1894047 w 12192000"/>
                <a:gd name="connsiteY189" fmla="*/ 683122 h 1608850"/>
                <a:gd name="connsiteX190" fmla="*/ 1894047 w 12192000"/>
                <a:gd name="connsiteY190" fmla="*/ 596651 h 1608850"/>
                <a:gd name="connsiteX191" fmla="*/ 1898101 w 12192000"/>
                <a:gd name="connsiteY191" fmla="*/ 564224 h 1608850"/>
                <a:gd name="connsiteX192" fmla="*/ 1936607 w 12192000"/>
                <a:gd name="connsiteY192" fmla="*/ 564224 h 1608850"/>
                <a:gd name="connsiteX193" fmla="*/ 1936607 w 12192000"/>
                <a:gd name="connsiteY193" fmla="*/ 596651 h 1608850"/>
                <a:gd name="connsiteX194" fmla="*/ 1937367 w 12192000"/>
                <a:gd name="connsiteY194" fmla="*/ 596651 h 1608850"/>
                <a:gd name="connsiteX195" fmla="*/ 1942687 w 12192000"/>
                <a:gd name="connsiteY195" fmla="*/ 596651 h 1608850"/>
                <a:gd name="connsiteX196" fmla="*/ 1942687 w 12192000"/>
                <a:gd name="connsiteY196" fmla="*/ 514503 h 1608850"/>
                <a:gd name="connsiteX197" fmla="*/ 1944461 w 12192000"/>
                <a:gd name="connsiteY197" fmla="*/ 514503 h 1608850"/>
                <a:gd name="connsiteX198" fmla="*/ 1956875 w 12192000"/>
                <a:gd name="connsiteY198" fmla="*/ 514503 h 1608850"/>
                <a:gd name="connsiteX199" fmla="*/ 1956875 w 12192000"/>
                <a:gd name="connsiteY199" fmla="*/ 512612 h 1608850"/>
                <a:gd name="connsiteX200" fmla="*/ 1956875 w 12192000"/>
                <a:gd name="connsiteY200" fmla="*/ 499371 h 1608850"/>
                <a:gd name="connsiteX201" fmla="*/ 1979169 w 12192000"/>
                <a:gd name="connsiteY201" fmla="*/ 499371 h 1608850"/>
                <a:gd name="connsiteX202" fmla="*/ 1979169 w 12192000"/>
                <a:gd name="connsiteY202" fmla="*/ 498290 h 1608850"/>
                <a:gd name="connsiteX203" fmla="*/ 1979169 w 12192000"/>
                <a:gd name="connsiteY203" fmla="*/ 490724 h 1608850"/>
                <a:gd name="connsiteX204" fmla="*/ 1980941 w 12192000"/>
                <a:gd name="connsiteY204" fmla="*/ 490724 h 1608850"/>
                <a:gd name="connsiteX205" fmla="*/ 1993355 w 12192000"/>
                <a:gd name="connsiteY205" fmla="*/ 490724 h 1608850"/>
                <a:gd name="connsiteX206" fmla="*/ 1993355 w 12192000"/>
                <a:gd name="connsiteY206" fmla="*/ 491805 h 1608850"/>
                <a:gd name="connsiteX207" fmla="*/ 1993355 w 12192000"/>
                <a:gd name="connsiteY207" fmla="*/ 499371 h 1608850"/>
                <a:gd name="connsiteX208" fmla="*/ 1994115 w 12192000"/>
                <a:gd name="connsiteY208" fmla="*/ 499371 h 1608850"/>
                <a:gd name="connsiteX209" fmla="*/ 1999435 w 12192000"/>
                <a:gd name="connsiteY209" fmla="*/ 499371 h 1608850"/>
                <a:gd name="connsiteX210" fmla="*/ 2009569 w 12192000"/>
                <a:gd name="connsiteY210" fmla="*/ 495047 h 1608850"/>
                <a:gd name="connsiteX211" fmla="*/ 2013621 w 12192000"/>
                <a:gd name="connsiteY211" fmla="*/ 498290 h 1608850"/>
                <a:gd name="connsiteX212" fmla="*/ 2013621 w 12192000"/>
                <a:gd name="connsiteY212" fmla="*/ 490724 h 1608850"/>
                <a:gd name="connsiteX213" fmla="*/ 2015901 w 12192000"/>
                <a:gd name="connsiteY213" fmla="*/ 490724 h 1608850"/>
                <a:gd name="connsiteX214" fmla="*/ 2031863 w 12192000"/>
                <a:gd name="connsiteY214" fmla="*/ 490724 h 1608850"/>
                <a:gd name="connsiteX215" fmla="*/ 2031863 w 12192000"/>
                <a:gd name="connsiteY215" fmla="*/ 491805 h 1608850"/>
                <a:gd name="connsiteX216" fmla="*/ 2031863 w 12192000"/>
                <a:gd name="connsiteY216" fmla="*/ 499371 h 1608850"/>
                <a:gd name="connsiteX217" fmla="*/ 2062263 w 12192000"/>
                <a:gd name="connsiteY217" fmla="*/ 499371 h 1608850"/>
                <a:gd name="connsiteX218" fmla="*/ 2062263 w 12192000"/>
                <a:gd name="connsiteY218" fmla="*/ 500992 h 1608850"/>
                <a:gd name="connsiteX219" fmla="*/ 2062263 w 12192000"/>
                <a:gd name="connsiteY219" fmla="*/ 512342 h 1608850"/>
                <a:gd name="connsiteX220" fmla="*/ 2088609 w 12192000"/>
                <a:gd name="connsiteY220" fmla="*/ 512342 h 1608850"/>
                <a:gd name="connsiteX221" fmla="*/ 2088609 w 12192000"/>
                <a:gd name="connsiteY221" fmla="*/ 542606 h 1608850"/>
                <a:gd name="connsiteX222" fmla="*/ 2089369 w 12192000"/>
                <a:gd name="connsiteY222" fmla="*/ 542606 h 1608850"/>
                <a:gd name="connsiteX223" fmla="*/ 2094689 w 12192000"/>
                <a:gd name="connsiteY223" fmla="*/ 542606 h 1608850"/>
                <a:gd name="connsiteX224" fmla="*/ 2094689 w 12192000"/>
                <a:gd name="connsiteY224" fmla="*/ 543687 h 1608850"/>
                <a:gd name="connsiteX225" fmla="*/ 2094689 w 12192000"/>
                <a:gd name="connsiteY225" fmla="*/ 551254 h 1608850"/>
                <a:gd name="connsiteX226" fmla="*/ 2098743 w 12192000"/>
                <a:gd name="connsiteY226" fmla="*/ 581518 h 1608850"/>
                <a:gd name="connsiteX227" fmla="*/ 2099503 w 12192000"/>
                <a:gd name="connsiteY227" fmla="*/ 581518 h 1608850"/>
                <a:gd name="connsiteX228" fmla="*/ 2104823 w 12192000"/>
                <a:gd name="connsiteY228" fmla="*/ 581518 h 1608850"/>
                <a:gd name="connsiteX229" fmla="*/ 2104823 w 12192000"/>
                <a:gd name="connsiteY229" fmla="*/ 582329 h 1608850"/>
                <a:gd name="connsiteX230" fmla="*/ 2104823 w 12192000"/>
                <a:gd name="connsiteY230" fmla="*/ 588004 h 1608850"/>
                <a:gd name="connsiteX231" fmla="*/ 2105837 w 12192000"/>
                <a:gd name="connsiteY231" fmla="*/ 588004 h 1608850"/>
                <a:gd name="connsiteX232" fmla="*/ 2112929 w 12192000"/>
                <a:gd name="connsiteY232" fmla="*/ 588004 h 1608850"/>
                <a:gd name="connsiteX233" fmla="*/ 2112929 w 12192000"/>
                <a:gd name="connsiteY233" fmla="*/ 618269 h 1608850"/>
                <a:gd name="connsiteX234" fmla="*/ 2114957 w 12192000"/>
                <a:gd name="connsiteY234" fmla="*/ 618269 h 1608850"/>
                <a:gd name="connsiteX235" fmla="*/ 2129143 w 12192000"/>
                <a:gd name="connsiteY235" fmla="*/ 618269 h 1608850"/>
                <a:gd name="connsiteX236" fmla="*/ 2129143 w 12192000"/>
                <a:gd name="connsiteY236" fmla="*/ 642048 h 1608850"/>
                <a:gd name="connsiteX237" fmla="*/ 2131171 w 12192000"/>
                <a:gd name="connsiteY237" fmla="*/ 643669 h 1608850"/>
                <a:gd name="connsiteX238" fmla="*/ 2131171 w 12192000"/>
                <a:gd name="connsiteY238" fmla="*/ 655019 h 1608850"/>
                <a:gd name="connsiteX239" fmla="*/ 2131931 w 12192000"/>
                <a:gd name="connsiteY239" fmla="*/ 655019 h 1608850"/>
                <a:gd name="connsiteX240" fmla="*/ 2137251 w 12192000"/>
                <a:gd name="connsiteY240" fmla="*/ 655019 h 1608850"/>
                <a:gd name="connsiteX241" fmla="*/ 2137251 w 12192000"/>
                <a:gd name="connsiteY241" fmla="*/ 678798 h 1608850"/>
                <a:gd name="connsiteX242" fmla="*/ 2138517 w 12192000"/>
                <a:gd name="connsiteY242" fmla="*/ 678798 h 1608850"/>
                <a:gd name="connsiteX243" fmla="*/ 2147383 w 12192000"/>
                <a:gd name="connsiteY243" fmla="*/ 678798 h 1608850"/>
                <a:gd name="connsiteX244" fmla="*/ 2149411 w 12192000"/>
                <a:gd name="connsiteY244" fmla="*/ 682852 h 1608850"/>
                <a:gd name="connsiteX245" fmla="*/ 2149411 w 12192000"/>
                <a:gd name="connsiteY245" fmla="*/ 696093 h 1608850"/>
                <a:gd name="connsiteX246" fmla="*/ 2150931 w 12192000"/>
                <a:gd name="connsiteY246" fmla="*/ 694201 h 1608850"/>
                <a:gd name="connsiteX247" fmla="*/ 2161571 w 12192000"/>
                <a:gd name="connsiteY247" fmla="*/ 680960 h 1608850"/>
                <a:gd name="connsiteX248" fmla="*/ 2189945 w 12192000"/>
                <a:gd name="connsiteY248" fmla="*/ 680960 h 1608850"/>
                <a:gd name="connsiteX249" fmla="*/ 2189945 w 12192000"/>
                <a:gd name="connsiteY249" fmla="*/ 767431 h 1608850"/>
                <a:gd name="connsiteX250" fmla="*/ 2190705 w 12192000"/>
                <a:gd name="connsiteY250" fmla="*/ 767431 h 1608850"/>
                <a:gd name="connsiteX251" fmla="*/ 2196025 w 12192000"/>
                <a:gd name="connsiteY251" fmla="*/ 767431 h 1608850"/>
                <a:gd name="connsiteX252" fmla="*/ 2196785 w 12192000"/>
                <a:gd name="connsiteY252" fmla="*/ 766080 h 1608850"/>
                <a:gd name="connsiteX253" fmla="*/ 2202105 w 12192000"/>
                <a:gd name="connsiteY253" fmla="*/ 756622 h 1608850"/>
                <a:gd name="connsiteX254" fmla="*/ 2202105 w 12192000"/>
                <a:gd name="connsiteY254" fmla="*/ 758514 h 1608850"/>
                <a:gd name="connsiteX255" fmla="*/ 2202105 w 12192000"/>
                <a:gd name="connsiteY255" fmla="*/ 771755 h 1608850"/>
                <a:gd name="connsiteX256" fmla="*/ 2206157 w 12192000"/>
                <a:gd name="connsiteY256" fmla="*/ 726358 h 1608850"/>
                <a:gd name="connsiteX257" fmla="*/ 2206917 w 12192000"/>
                <a:gd name="connsiteY257" fmla="*/ 726358 h 1608850"/>
                <a:gd name="connsiteX258" fmla="*/ 2212237 w 12192000"/>
                <a:gd name="connsiteY258" fmla="*/ 726358 h 1608850"/>
                <a:gd name="connsiteX259" fmla="*/ 2212237 w 12192000"/>
                <a:gd name="connsiteY259" fmla="*/ 661504 h 1608850"/>
                <a:gd name="connsiteX260" fmla="*/ 2213251 w 12192000"/>
                <a:gd name="connsiteY260" fmla="*/ 661504 h 1608850"/>
                <a:gd name="connsiteX261" fmla="*/ 2220345 w 12192000"/>
                <a:gd name="connsiteY261" fmla="*/ 661504 h 1608850"/>
                <a:gd name="connsiteX262" fmla="*/ 2232505 w 12192000"/>
                <a:gd name="connsiteY262" fmla="*/ 618269 h 1608850"/>
                <a:gd name="connsiteX263" fmla="*/ 2233771 w 12192000"/>
                <a:gd name="connsiteY263" fmla="*/ 618269 h 1608850"/>
                <a:gd name="connsiteX264" fmla="*/ 2242639 w 12192000"/>
                <a:gd name="connsiteY264" fmla="*/ 618269 h 1608850"/>
                <a:gd name="connsiteX265" fmla="*/ 2252771 w 12192000"/>
                <a:gd name="connsiteY265" fmla="*/ 661504 h 1608850"/>
                <a:gd name="connsiteX266" fmla="*/ 2253785 w 12192000"/>
                <a:gd name="connsiteY266" fmla="*/ 661504 h 1608850"/>
                <a:gd name="connsiteX267" fmla="*/ 2260879 w 12192000"/>
                <a:gd name="connsiteY267" fmla="*/ 661504 h 1608850"/>
                <a:gd name="connsiteX268" fmla="*/ 2260879 w 12192000"/>
                <a:gd name="connsiteY268" fmla="*/ 700416 h 1608850"/>
                <a:gd name="connsiteX269" fmla="*/ 2262651 w 12192000"/>
                <a:gd name="connsiteY269" fmla="*/ 700416 h 1608850"/>
                <a:gd name="connsiteX270" fmla="*/ 2275065 w 12192000"/>
                <a:gd name="connsiteY270" fmla="*/ 700416 h 1608850"/>
                <a:gd name="connsiteX271" fmla="*/ 2275065 w 12192000"/>
                <a:gd name="connsiteY271" fmla="*/ 702578 h 1608850"/>
                <a:gd name="connsiteX272" fmla="*/ 2275065 w 12192000"/>
                <a:gd name="connsiteY272" fmla="*/ 717710 h 1608850"/>
                <a:gd name="connsiteX273" fmla="*/ 2279119 w 12192000"/>
                <a:gd name="connsiteY273" fmla="*/ 715549 h 1608850"/>
                <a:gd name="connsiteX274" fmla="*/ 2279119 w 12192000"/>
                <a:gd name="connsiteY274" fmla="*/ 700416 h 1608850"/>
                <a:gd name="connsiteX275" fmla="*/ 2280639 w 12192000"/>
                <a:gd name="connsiteY275" fmla="*/ 700416 h 1608850"/>
                <a:gd name="connsiteX276" fmla="*/ 2291279 w 12192000"/>
                <a:gd name="connsiteY276" fmla="*/ 700416 h 1608850"/>
                <a:gd name="connsiteX277" fmla="*/ 2291279 w 12192000"/>
                <a:gd name="connsiteY277" fmla="*/ 702037 h 1608850"/>
                <a:gd name="connsiteX278" fmla="*/ 2291279 w 12192000"/>
                <a:gd name="connsiteY278" fmla="*/ 713387 h 1608850"/>
                <a:gd name="connsiteX279" fmla="*/ 2321680 w 12192000"/>
                <a:gd name="connsiteY279" fmla="*/ 713387 h 1608850"/>
                <a:gd name="connsiteX280" fmla="*/ 2321680 w 12192000"/>
                <a:gd name="connsiteY280" fmla="*/ 676637 h 1608850"/>
                <a:gd name="connsiteX281" fmla="*/ 2322945 w 12192000"/>
                <a:gd name="connsiteY281" fmla="*/ 676637 h 1608850"/>
                <a:gd name="connsiteX282" fmla="*/ 2331813 w 12192000"/>
                <a:gd name="connsiteY282" fmla="*/ 676637 h 1608850"/>
                <a:gd name="connsiteX283" fmla="*/ 2331813 w 12192000"/>
                <a:gd name="connsiteY283" fmla="*/ 698254 h 1608850"/>
                <a:gd name="connsiteX284" fmla="*/ 2333840 w 12192000"/>
                <a:gd name="connsiteY284" fmla="*/ 665828 h 1608850"/>
                <a:gd name="connsiteX285" fmla="*/ 2356133 w 12192000"/>
                <a:gd name="connsiteY285" fmla="*/ 665828 h 1608850"/>
                <a:gd name="connsiteX286" fmla="*/ 2356133 w 12192000"/>
                <a:gd name="connsiteY286" fmla="*/ 664206 h 1608850"/>
                <a:gd name="connsiteX287" fmla="*/ 2356133 w 12192000"/>
                <a:gd name="connsiteY287" fmla="*/ 652857 h 1608850"/>
                <a:gd name="connsiteX288" fmla="*/ 2356893 w 12192000"/>
                <a:gd name="connsiteY288" fmla="*/ 652857 h 1608850"/>
                <a:gd name="connsiteX289" fmla="*/ 2362213 w 12192000"/>
                <a:gd name="connsiteY289" fmla="*/ 652857 h 1608850"/>
                <a:gd name="connsiteX290" fmla="*/ 2362213 w 12192000"/>
                <a:gd name="connsiteY290" fmla="*/ 650966 h 1608850"/>
                <a:gd name="connsiteX291" fmla="*/ 2362213 w 12192000"/>
                <a:gd name="connsiteY291" fmla="*/ 637725 h 1608850"/>
                <a:gd name="connsiteX292" fmla="*/ 2366267 w 12192000"/>
                <a:gd name="connsiteY292" fmla="*/ 644210 h 1608850"/>
                <a:gd name="connsiteX293" fmla="*/ 2368547 w 12192000"/>
                <a:gd name="connsiteY293" fmla="*/ 644210 h 1608850"/>
                <a:gd name="connsiteX294" fmla="*/ 2384507 w 12192000"/>
                <a:gd name="connsiteY294" fmla="*/ 644210 h 1608850"/>
                <a:gd name="connsiteX295" fmla="*/ 2384507 w 12192000"/>
                <a:gd name="connsiteY295" fmla="*/ 643399 h 1608850"/>
                <a:gd name="connsiteX296" fmla="*/ 2384507 w 12192000"/>
                <a:gd name="connsiteY296" fmla="*/ 637725 h 1608850"/>
                <a:gd name="connsiteX297" fmla="*/ 2385267 w 12192000"/>
                <a:gd name="connsiteY297" fmla="*/ 637725 h 1608850"/>
                <a:gd name="connsiteX298" fmla="*/ 2390587 w 12192000"/>
                <a:gd name="connsiteY298" fmla="*/ 637725 h 1608850"/>
                <a:gd name="connsiteX299" fmla="*/ 2390587 w 12192000"/>
                <a:gd name="connsiteY299" fmla="*/ 639076 h 1608850"/>
                <a:gd name="connsiteX300" fmla="*/ 2390587 w 12192000"/>
                <a:gd name="connsiteY300" fmla="*/ 648534 h 1608850"/>
                <a:gd name="connsiteX301" fmla="*/ 2429093 w 12192000"/>
                <a:gd name="connsiteY301" fmla="*/ 648534 h 1608850"/>
                <a:gd name="connsiteX302" fmla="*/ 2429093 w 12192000"/>
                <a:gd name="connsiteY302" fmla="*/ 786887 h 1608850"/>
                <a:gd name="connsiteX303" fmla="*/ 2430613 w 12192000"/>
                <a:gd name="connsiteY303" fmla="*/ 786887 h 1608850"/>
                <a:gd name="connsiteX304" fmla="*/ 2441254 w 12192000"/>
                <a:gd name="connsiteY304" fmla="*/ 786887 h 1608850"/>
                <a:gd name="connsiteX305" fmla="*/ 2441254 w 12192000"/>
                <a:gd name="connsiteY305" fmla="*/ 773917 h 1608850"/>
                <a:gd name="connsiteX306" fmla="*/ 2445307 w 12192000"/>
                <a:gd name="connsiteY306" fmla="*/ 773917 h 1608850"/>
                <a:gd name="connsiteX307" fmla="*/ 2445307 w 12192000"/>
                <a:gd name="connsiteY307" fmla="*/ 786887 h 1608850"/>
                <a:gd name="connsiteX308" fmla="*/ 2475707 w 12192000"/>
                <a:gd name="connsiteY308" fmla="*/ 786887 h 1608850"/>
                <a:gd name="connsiteX309" fmla="*/ 2475707 w 12192000"/>
                <a:gd name="connsiteY309" fmla="*/ 756622 h 1608850"/>
                <a:gd name="connsiteX310" fmla="*/ 2487867 w 12192000"/>
                <a:gd name="connsiteY310" fmla="*/ 756622 h 1608850"/>
                <a:gd name="connsiteX311" fmla="*/ 2500027 w 12192000"/>
                <a:gd name="connsiteY311" fmla="*/ 754461 h 1608850"/>
                <a:gd name="connsiteX312" fmla="*/ 2504082 w 12192000"/>
                <a:gd name="connsiteY312" fmla="*/ 756622 h 1608850"/>
                <a:gd name="connsiteX313" fmla="*/ 2514215 w 12192000"/>
                <a:gd name="connsiteY313" fmla="*/ 756622 h 1608850"/>
                <a:gd name="connsiteX314" fmla="*/ 2514215 w 12192000"/>
                <a:gd name="connsiteY314" fmla="*/ 786887 h 1608850"/>
                <a:gd name="connsiteX315" fmla="*/ 2522321 w 12192000"/>
                <a:gd name="connsiteY315" fmla="*/ 786887 h 1608850"/>
                <a:gd name="connsiteX316" fmla="*/ 2522321 w 12192000"/>
                <a:gd name="connsiteY316" fmla="*/ 804182 h 1608850"/>
                <a:gd name="connsiteX317" fmla="*/ 2531658 w 12192000"/>
                <a:gd name="connsiteY317" fmla="*/ 805087 h 1608850"/>
                <a:gd name="connsiteX318" fmla="*/ 2544615 w 12192000"/>
                <a:gd name="connsiteY318" fmla="*/ 805087 h 1608850"/>
                <a:gd name="connsiteX319" fmla="*/ 2544615 w 12192000"/>
                <a:gd name="connsiteY319" fmla="*/ 789049 h 1608850"/>
                <a:gd name="connsiteX320" fmla="*/ 2612571 w 12192000"/>
                <a:gd name="connsiteY320" fmla="*/ 789049 h 1608850"/>
                <a:gd name="connsiteX321" fmla="*/ 2612571 w 12192000"/>
                <a:gd name="connsiteY321" fmla="*/ 703796 h 1608850"/>
                <a:gd name="connsiteX322" fmla="*/ 2684579 w 12192000"/>
                <a:gd name="connsiteY322" fmla="*/ 703796 h 1608850"/>
                <a:gd name="connsiteX323" fmla="*/ 2684579 w 12192000"/>
                <a:gd name="connsiteY323" fmla="*/ 782564 h 1608850"/>
                <a:gd name="connsiteX324" fmla="*/ 2686483 w 12192000"/>
                <a:gd name="connsiteY324" fmla="*/ 782564 h 1608850"/>
                <a:gd name="connsiteX325" fmla="*/ 2687725 w 12192000"/>
                <a:gd name="connsiteY325" fmla="*/ 805087 h 1608850"/>
                <a:gd name="connsiteX326" fmla="*/ 2697401 w 12192000"/>
                <a:gd name="connsiteY326" fmla="*/ 805087 h 1608850"/>
                <a:gd name="connsiteX327" fmla="*/ 2698643 w 12192000"/>
                <a:gd name="connsiteY327" fmla="*/ 782564 h 1608850"/>
                <a:gd name="connsiteX328" fmla="*/ 2704723 w 12192000"/>
                <a:gd name="connsiteY328" fmla="*/ 782564 h 1608850"/>
                <a:gd name="connsiteX329" fmla="*/ 2705965 w 12192000"/>
                <a:gd name="connsiteY329" fmla="*/ 805087 h 1608850"/>
                <a:gd name="connsiteX330" fmla="*/ 2756588 w 12192000"/>
                <a:gd name="connsiteY330" fmla="*/ 805087 h 1608850"/>
                <a:gd name="connsiteX331" fmla="*/ 2756588 w 12192000"/>
                <a:gd name="connsiteY331" fmla="*/ 642059 h 1608850"/>
                <a:gd name="connsiteX332" fmla="*/ 2953915 w 12192000"/>
                <a:gd name="connsiteY332" fmla="*/ 642059 h 1608850"/>
                <a:gd name="connsiteX333" fmla="*/ 2953915 w 12192000"/>
                <a:gd name="connsiteY333" fmla="*/ 805087 h 1608850"/>
                <a:gd name="connsiteX334" fmla="*/ 2972611 w 12192000"/>
                <a:gd name="connsiteY334" fmla="*/ 805087 h 1608850"/>
                <a:gd name="connsiteX335" fmla="*/ 2972611 w 12192000"/>
                <a:gd name="connsiteY335" fmla="*/ 722394 h 1608850"/>
                <a:gd name="connsiteX336" fmla="*/ 3067731 w 12192000"/>
                <a:gd name="connsiteY336" fmla="*/ 722394 h 1608850"/>
                <a:gd name="connsiteX337" fmla="*/ 3079662 w 12192000"/>
                <a:gd name="connsiteY337" fmla="*/ 404253 h 1608850"/>
                <a:gd name="connsiteX338" fmla="*/ 3067502 w 12192000"/>
                <a:gd name="connsiteY338" fmla="*/ 382635 h 1608850"/>
                <a:gd name="connsiteX339" fmla="*/ 3061422 w 12192000"/>
                <a:gd name="connsiteY339" fmla="*/ 378311 h 1608850"/>
                <a:gd name="connsiteX340" fmla="*/ 3069529 w 12192000"/>
                <a:gd name="connsiteY340" fmla="*/ 354532 h 1608850"/>
                <a:gd name="connsiteX341" fmla="*/ 3069529 w 12192000"/>
                <a:gd name="connsiteY341" fmla="*/ 337238 h 1608850"/>
                <a:gd name="connsiteX342" fmla="*/ 3083715 w 12192000"/>
                <a:gd name="connsiteY342" fmla="*/ 337238 h 1608850"/>
                <a:gd name="connsiteX343" fmla="*/ 3083715 w 12192000"/>
                <a:gd name="connsiteY343" fmla="*/ 315620 h 1608850"/>
                <a:gd name="connsiteX344" fmla="*/ 3085742 w 12192000"/>
                <a:gd name="connsiteY344" fmla="*/ 311296 h 1608850"/>
                <a:gd name="connsiteX345" fmla="*/ 3085742 w 12192000"/>
                <a:gd name="connsiteY345" fmla="*/ 233472 h 1608850"/>
                <a:gd name="connsiteX346" fmla="*/ 3083715 w 12192000"/>
                <a:gd name="connsiteY346" fmla="*/ 226987 h 1608850"/>
                <a:gd name="connsiteX347" fmla="*/ 3089795 w 12192000"/>
                <a:gd name="connsiteY347" fmla="*/ 220501 h 1608850"/>
                <a:gd name="connsiteX348" fmla="*/ 3089795 w 12192000"/>
                <a:gd name="connsiteY348" fmla="*/ 162133 h 1608850"/>
                <a:gd name="connsiteX349" fmla="*/ 3091822 w 12192000"/>
                <a:gd name="connsiteY349" fmla="*/ 157810 h 1608850"/>
                <a:gd name="connsiteX350" fmla="*/ 3091822 w 12192000"/>
                <a:gd name="connsiteY350" fmla="*/ 101604 h 1608850"/>
                <a:gd name="connsiteX351" fmla="*/ 3093849 w 12192000"/>
                <a:gd name="connsiteY351" fmla="*/ 82148 h 1608850"/>
                <a:gd name="connsiteX352" fmla="*/ 3097902 w 12192000"/>
                <a:gd name="connsiteY352" fmla="*/ 99442 h 1608850"/>
                <a:gd name="connsiteX353" fmla="*/ 3099929 w 12192000"/>
                <a:gd name="connsiteY353" fmla="*/ 157810 h 1608850"/>
                <a:gd name="connsiteX354" fmla="*/ 3101955 w 12192000"/>
                <a:gd name="connsiteY354" fmla="*/ 220501 h 1608850"/>
                <a:gd name="connsiteX355" fmla="*/ 3108035 w 12192000"/>
                <a:gd name="connsiteY355" fmla="*/ 226987 h 1608850"/>
                <a:gd name="connsiteX356" fmla="*/ 3106009 w 12192000"/>
                <a:gd name="connsiteY356" fmla="*/ 233472 h 1608850"/>
                <a:gd name="connsiteX357" fmla="*/ 3106009 w 12192000"/>
                <a:gd name="connsiteY357" fmla="*/ 311296 h 1608850"/>
                <a:gd name="connsiteX358" fmla="*/ 3108035 w 12192000"/>
                <a:gd name="connsiteY358" fmla="*/ 315620 h 1608850"/>
                <a:gd name="connsiteX359" fmla="*/ 3108035 w 12192000"/>
                <a:gd name="connsiteY359" fmla="*/ 337238 h 1608850"/>
                <a:gd name="connsiteX360" fmla="*/ 3122222 w 12192000"/>
                <a:gd name="connsiteY360" fmla="*/ 337238 h 1608850"/>
                <a:gd name="connsiteX361" fmla="*/ 3122222 w 12192000"/>
                <a:gd name="connsiteY361" fmla="*/ 354532 h 1608850"/>
                <a:gd name="connsiteX362" fmla="*/ 3130330 w 12192000"/>
                <a:gd name="connsiteY362" fmla="*/ 378311 h 1608850"/>
                <a:gd name="connsiteX363" fmla="*/ 3124250 w 12192000"/>
                <a:gd name="connsiteY363" fmla="*/ 382635 h 1608850"/>
                <a:gd name="connsiteX364" fmla="*/ 3112089 w 12192000"/>
                <a:gd name="connsiteY364" fmla="*/ 404253 h 1608850"/>
                <a:gd name="connsiteX365" fmla="*/ 3120195 w 12192000"/>
                <a:gd name="connsiteY365" fmla="*/ 657181 h 1608850"/>
                <a:gd name="connsiteX366" fmla="*/ 3185050 w 12192000"/>
                <a:gd name="connsiteY366" fmla="*/ 657181 h 1608850"/>
                <a:gd name="connsiteX367" fmla="*/ 3185050 w 12192000"/>
                <a:gd name="connsiteY367" fmla="*/ 732843 h 1608850"/>
                <a:gd name="connsiteX368" fmla="*/ 3193157 w 12192000"/>
                <a:gd name="connsiteY368" fmla="*/ 732843 h 1608850"/>
                <a:gd name="connsiteX369" fmla="*/ 3195183 w 12192000"/>
                <a:gd name="connsiteY369" fmla="*/ 726358 h 1608850"/>
                <a:gd name="connsiteX370" fmla="*/ 3201263 w 12192000"/>
                <a:gd name="connsiteY370" fmla="*/ 726358 h 1608850"/>
                <a:gd name="connsiteX371" fmla="*/ 3203291 w 12192000"/>
                <a:gd name="connsiteY371" fmla="*/ 735005 h 1608850"/>
                <a:gd name="connsiteX372" fmla="*/ 3215451 w 12192000"/>
                <a:gd name="connsiteY372" fmla="*/ 735005 h 1608850"/>
                <a:gd name="connsiteX373" fmla="*/ 3215451 w 12192000"/>
                <a:gd name="connsiteY373" fmla="*/ 728519 h 1608850"/>
                <a:gd name="connsiteX374" fmla="*/ 3237744 w 12192000"/>
                <a:gd name="connsiteY374" fmla="*/ 728519 h 1608850"/>
                <a:gd name="connsiteX375" fmla="*/ 3237744 w 12192000"/>
                <a:gd name="connsiteY375" fmla="*/ 735005 h 1608850"/>
                <a:gd name="connsiteX376" fmla="*/ 3258011 w 12192000"/>
                <a:gd name="connsiteY376" fmla="*/ 735005 h 1608850"/>
                <a:gd name="connsiteX377" fmla="*/ 3258011 w 12192000"/>
                <a:gd name="connsiteY377" fmla="*/ 780402 h 1608850"/>
                <a:gd name="connsiteX378" fmla="*/ 3272198 w 12192000"/>
                <a:gd name="connsiteY378" fmla="*/ 780402 h 1608850"/>
                <a:gd name="connsiteX379" fmla="*/ 3272198 w 12192000"/>
                <a:gd name="connsiteY379" fmla="*/ 767431 h 1608850"/>
                <a:gd name="connsiteX380" fmla="*/ 3288412 w 12192000"/>
                <a:gd name="connsiteY380" fmla="*/ 767431 h 1608850"/>
                <a:gd name="connsiteX381" fmla="*/ 3288412 w 12192000"/>
                <a:gd name="connsiteY381" fmla="*/ 588004 h 1608850"/>
                <a:gd name="connsiteX382" fmla="*/ 3294492 w 12192000"/>
                <a:gd name="connsiteY382" fmla="*/ 581518 h 1608850"/>
                <a:gd name="connsiteX383" fmla="*/ 3367453 w 12192000"/>
                <a:gd name="connsiteY383" fmla="*/ 581518 h 1608850"/>
                <a:gd name="connsiteX384" fmla="*/ 3367453 w 12192000"/>
                <a:gd name="connsiteY384" fmla="*/ 590166 h 1608850"/>
                <a:gd name="connsiteX385" fmla="*/ 3377586 w 12192000"/>
                <a:gd name="connsiteY385" fmla="*/ 590166 h 1608850"/>
                <a:gd name="connsiteX386" fmla="*/ 3377586 w 12192000"/>
                <a:gd name="connsiteY386" fmla="*/ 704740 h 1608850"/>
                <a:gd name="connsiteX387" fmla="*/ 3399879 w 12192000"/>
                <a:gd name="connsiteY387" fmla="*/ 704740 h 1608850"/>
                <a:gd name="connsiteX388" fmla="*/ 3399879 w 12192000"/>
                <a:gd name="connsiteY388" fmla="*/ 637725 h 1608850"/>
                <a:gd name="connsiteX389" fmla="*/ 3426227 w 12192000"/>
                <a:gd name="connsiteY389" fmla="*/ 637725 h 1608850"/>
                <a:gd name="connsiteX390" fmla="*/ 3430279 w 12192000"/>
                <a:gd name="connsiteY390" fmla="*/ 633401 h 1608850"/>
                <a:gd name="connsiteX391" fmla="*/ 3438387 w 12192000"/>
                <a:gd name="connsiteY391" fmla="*/ 633401 h 1608850"/>
                <a:gd name="connsiteX392" fmla="*/ 3442439 w 12192000"/>
                <a:gd name="connsiteY392" fmla="*/ 637725 h 1608850"/>
                <a:gd name="connsiteX393" fmla="*/ 3464734 w 12192000"/>
                <a:gd name="connsiteY393" fmla="*/ 637725 h 1608850"/>
                <a:gd name="connsiteX394" fmla="*/ 3464734 w 12192000"/>
                <a:gd name="connsiteY394" fmla="*/ 520989 h 1608850"/>
                <a:gd name="connsiteX395" fmla="*/ 3521481 w 12192000"/>
                <a:gd name="connsiteY395" fmla="*/ 510180 h 1608850"/>
                <a:gd name="connsiteX396" fmla="*/ 3521481 w 12192000"/>
                <a:gd name="connsiteY396" fmla="*/ 511261 h 1608850"/>
                <a:gd name="connsiteX397" fmla="*/ 3521481 w 12192000"/>
                <a:gd name="connsiteY397" fmla="*/ 518827 h 1608850"/>
                <a:gd name="connsiteX398" fmla="*/ 3547828 w 12192000"/>
                <a:gd name="connsiteY398" fmla="*/ 518827 h 1608850"/>
                <a:gd name="connsiteX399" fmla="*/ 3547828 w 12192000"/>
                <a:gd name="connsiteY399" fmla="*/ 773917 h 1608850"/>
                <a:gd name="connsiteX400" fmla="*/ 3570122 w 12192000"/>
                <a:gd name="connsiteY400" fmla="*/ 773917 h 1608850"/>
                <a:gd name="connsiteX401" fmla="*/ 3570122 w 12192000"/>
                <a:gd name="connsiteY401" fmla="*/ 769593 h 1608850"/>
                <a:gd name="connsiteX402" fmla="*/ 3582282 w 12192000"/>
                <a:gd name="connsiteY402" fmla="*/ 769593 h 1608850"/>
                <a:gd name="connsiteX403" fmla="*/ 3582282 w 12192000"/>
                <a:gd name="connsiteY403" fmla="*/ 773917 h 1608850"/>
                <a:gd name="connsiteX404" fmla="*/ 3606602 w 12192000"/>
                <a:gd name="connsiteY404" fmla="*/ 773917 h 1608850"/>
                <a:gd name="connsiteX405" fmla="*/ 3606602 w 12192000"/>
                <a:gd name="connsiteY405" fmla="*/ 760946 h 1608850"/>
                <a:gd name="connsiteX406" fmla="*/ 3634975 w 12192000"/>
                <a:gd name="connsiteY406" fmla="*/ 760946 h 1608850"/>
                <a:gd name="connsiteX407" fmla="*/ 3647135 w 12192000"/>
                <a:gd name="connsiteY407" fmla="*/ 756622 h 1608850"/>
                <a:gd name="connsiteX408" fmla="*/ 3667403 w 12192000"/>
                <a:gd name="connsiteY408" fmla="*/ 760946 h 1608850"/>
                <a:gd name="connsiteX409" fmla="*/ 3667403 w 12192000"/>
                <a:gd name="connsiteY409" fmla="*/ 743652 h 1608850"/>
                <a:gd name="connsiteX410" fmla="*/ 3675510 w 12192000"/>
                <a:gd name="connsiteY410" fmla="*/ 743652 h 1608850"/>
                <a:gd name="connsiteX411" fmla="*/ 3675510 w 12192000"/>
                <a:gd name="connsiteY411" fmla="*/ 730681 h 1608850"/>
                <a:gd name="connsiteX412" fmla="*/ 3732257 w 12192000"/>
                <a:gd name="connsiteY412" fmla="*/ 730681 h 1608850"/>
                <a:gd name="connsiteX413" fmla="*/ 3732257 w 12192000"/>
                <a:gd name="connsiteY413" fmla="*/ 700416 h 1608850"/>
                <a:gd name="connsiteX414" fmla="*/ 3750497 w 12192000"/>
                <a:gd name="connsiteY414" fmla="*/ 700416 h 1608850"/>
                <a:gd name="connsiteX415" fmla="*/ 3750497 w 12192000"/>
                <a:gd name="connsiteY415" fmla="*/ 693931 h 1608850"/>
                <a:gd name="connsiteX416" fmla="*/ 3762657 w 12192000"/>
                <a:gd name="connsiteY416" fmla="*/ 693931 h 1608850"/>
                <a:gd name="connsiteX417" fmla="*/ 3762657 w 12192000"/>
                <a:gd name="connsiteY417" fmla="*/ 700416 h 1608850"/>
                <a:gd name="connsiteX418" fmla="*/ 3778870 w 12192000"/>
                <a:gd name="connsiteY418" fmla="*/ 700416 h 1608850"/>
                <a:gd name="connsiteX419" fmla="*/ 3778870 w 12192000"/>
                <a:gd name="connsiteY419" fmla="*/ 750137 h 1608850"/>
                <a:gd name="connsiteX420" fmla="*/ 3789470 w 12192000"/>
                <a:gd name="connsiteY420" fmla="*/ 750137 h 1608850"/>
                <a:gd name="connsiteX421" fmla="*/ 3789470 w 12192000"/>
                <a:gd name="connsiteY421" fmla="*/ 586174 h 1608850"/>
                <a:gd name="connsiteX422" fmla="*/ 3791390 w 12192000"/>
                <a:gd name="connsiteY422" fmla="*/ 586174 h 1608850"/>
                <a:gd name="connsiteX423" fmla="*/ 3791390 w 12192000"/>
                <a:gd name="connsiteY423" fmla="*/ 723865 h 1608850"/>
                <a:gd name="connsiteX424" fmla="*/ 3791390 w 12192000"/>
                <a:gd name="connsiteY424" fmla="*/ 750137 h 1608850"/>
                <a:gd name="connsiteX425" fmla="*/ 3806350 w 12192000"/>
                <a:gd name="connsiteY425" fmla="*/ 750137 h 1608850"/>
                <a:gd name="connsiteX426" fmla="*/ 3806350 w 12192000"/>
                <a:gd name="connsiteY426" fmla="*/ 742023 h 1608850"/>
                <a:gd name="connsiteX427" fmla="*/ 3811298 w 12192000"/>
                <a:gd name="connsiteY427" fmla="*/ 742023 h 1608850"/>
                <a:gd name="connsiteX428" fmla="*/ 3811298 w 12192000"/>
                <a:gd name="connsiteY428" fmla="*/ 724196 h 1608850"/>
                <a:gd name="connsiteX429" fmla="*/ 3849805 w 12192000"/>
                <a:gd name="connsiteY429" fmla="*/ 724196 h 1608850"/>
                <a:gd name="connsiteX430" fmla="*/ 3849805 w 12192000"/>
                <a:gd name="connsiteY430" fmla="*/ 693931 h 1608850"/>
                <a:gd name="connsiteX431" fmla="*/ 3888823 w 12192000"/>
                <a:gd name="connsiteY431" fmla="*/ 693931 h 1608850"/>
                <a:gd name="connsiteX432" fmla="*/ 3888823 w 12192000"/>
                <a:gd name="connsiteY432" fmla="*/ 690579 h 1608850"/>
                <a:gd name="connsiteX433" fmla="*/ 3887708 w 12192000"/>
                <a:gd name="connsiteY433" fmla="*/ 690579 h 1608850"/>
                <a:gd name="connsiteX434" fmla="*/ 3879906 w 12192000"/>
                <a:gd name="connsiteY434" fmla="*/ 690579 h 1608850"/>
                <a:gd name="connsiteX435" fmla="*/ 3879906 w 12192000"/>
                <a:gd name="connsiteY435" fmla="*/ 689443 h 1608850"/>
                <a:gd name="connsiteX436" fmla="*/ 3879906 w 12192000"/>
                <a:gd name="connsiteY436" fmla="*/ 681500 h 1608850"/>
                <a:gd name="connsiteX437" fmla="*/ 3881022 w 12192000"/>
                <a:gd name="connsiteY437" fmla="*/ 681500 h 1608850"/>
                <a:gd name="connsiteX438" fmla="*/ 3888823 w 12192000"/>
                <a:gd name="connsiteY438" fmla="*/ 681500 h 1608850"/>
                <a:gd name="connsiteX439" fmla="*/ 3888823 w 12192000"/>
                <a:gd name="connsiteY439" fmla="*/ 679986 h 1608850"/>
                <a:gd name="connsiteX440" fmla="*/ 3888823 w 12192000"/>
                <a:gd name="connsiteY440" fmla="*/ 669395 h 1608850"/>
                <a:gd name="connsiteX441" fmla="*/ 3887708 w 12192000"/>
                <a:gd name="connsiteY441" fmla="*/ 669395 h 1608850"/>
                <a:gd name="connsiteX442" fmla="*/ 3879906 w 12192000"/>
                <a:gd name="connsiteY442" fmla="*/ 669395 h 1608850"/>
                <a:gd name="connsiteX443" fmla="*/ 3879906 w 12192000"/>
                <a:gd name="connsiteY443" fmla="*/ 667882 h 1608850"/>
                <a:gd name="connsiteX444" fmla="*/ 3879906 w 12192000"/>
                <a:gd name="connsiteY444" fmla="*/ 657290 h 1608850"/>
                <a:gd name="connsiteX445" fmla="*/ 3881022 w 12192000"/>
                <a:gd name="connsiteY445" fmla="*/ 657290 h 1608850"/>
                <a:gd name="connsiteX446" fmla="*/ 3888823 w 12192000"/>
                <a:gd name="connsiteY446" fmla="*/ 657290 h 1608850"/>
                <a:gd name="connsiteX447" fmla="*/ 3888823 w 12192000"/>
                <a:gd name="connsiteY447" fmla="*/ 656156 h 1608850"/>
                <a:gd name="connsiteX448" fmla="*/ 3888823 w 12192000"/>
                <a:gd name="connsiteY448" fmla="*/ 648212 h 1608850"/>
                <a:gd name="connsiteX449" fmla="*/ 3887708 w 12192000"/>
                <a:gd name="connsiteY449" fmla="*/ 648212 h 1608850"/>
                <a:gd name="connsiteX450" fmla="*/ 3879906 w 12192000"/>
                <a:gd name="connsiteY450" fmla="*/ 648212 h 1608850"/>
                <a:gd name="connsiteX451" fmla="*/ 3879906 w 12192000"/>
                <a:gd name="connsiteY451" fmla="*/ 646698 h 1608850"/>
                <a:gd name="connsiteX452" fmla="*/ 3879906 w 12192000"/>
                <a:gd name="connsiteY452" fmla="*/ 636107 h 1608850"/>
                <a:gd name="connsiteX453" fmla="*/ 3881022 w 12192000"/>
                <a:gd name="connsiteY453" fmla="*/ 636107 h 1608850"/>
                <a:gd name="connsiteX454" fmla="*/ 3888823 w 12192000"/>
                <a:gd name="connsiteY454" fmla="*/ 636107 h 1608850"/>
                <a:gd name="connsiteX455" fmla="*/ 3888823 w 12192000"/>
                <a:gd name="connsiteY455" fmla="*/ 634594 h 1608850"/>
                <a:gd name="connsiteX456" fmla="*/ 3888823 w 12192000"/>
                <a:gd name="connsiteY456" fmla="*/ 624002 h 1608850"/>
                <a:gd name="connsiteX457" fmla="*/ 3887708 w 12192000"/>
                <a:gd name="connsiteY457" fmla="*/ 624002 h 1608850"/>
                <a:gd name="connsiteX458" fmla="*/ 3879906 w 12192000"/>
                <a:gd name="connsiteY458" fmla="*/ 624002 h 1608850"/>
                <a:gd name="connsiteX459" fmla="*/ 3879906 w 12192000"/>
                <a:gd name="connsiteY459" fmla="*/ 622489 h 1608850"/>
                <a:gd name="connsiteX460" fmla="*/ 3879906 w 12192000"/>
                <a:gd name="connsiteY460" fmla="*/ 611898 h 1608850"/>
                <a:gd name="connsiteX461" fmla="*/ 3881022 w 12192000"/>
                <a:gd name="connsiteY461" fmla="*/ 611898 h 1608850"/>
                <a:gd name="connsiteX462" fmla="*/ 3888823 w 12192000"/>
                <a:gd name="connsiteY462" fmla="*/ 611898 h 1608850"/>
                <a:gd name="connsiteX463" fmla="*/ 3888823 w 12192000"/>
                <a:gd name="connsiteY463" fmla="*/ 610763 h 1608850"/>
                <a:gd name="connsiteX464" fmla="*/ 3888823 w 12192000"/>
                <a:gd name="connsiteY464" fmla="*/ 602819 h 1608850"/>
                <a:gd name="connsiteX465" fmla="*/ 3887708 w 12192000"/>
                <a:gd name="connsiteY465" fmla="*/ 602819 h 1608850"/>
                <a:gd name="connsiteX466" fmla="*/ 3879906 w 12192000"/>
                <a:gd name="connsiteY466" fmla="*/ 602819 h 1608850"/>
                <a:gd name="connsiteX467" fmla="*/ 3879906 w 12192000"/>
                <a:gd name="connsiteY467" fmla="*/ 601307 h 1608850"/>
                <a:gd name="connsiteX468" fmla="*/ 3879906 w 12192000"/>
                <a:gd name="connsiteY468" fmla="*/ 590714 h 1608850"/>
                <a:gd name="connsiteX469" fmla="*/ 3881022 w 12192000"/>
                <a:gd name="connsiteY469" fmla="*/ 590714 h 1608850"/>
                <a:gd name="connsiteX470" fmla="*/ 3888823 w 12192000"/>
                <a:gd name="connsiteY470" fmla="*/ 590714 h 1608850"/>
                <a:gd name="connsiteX471" fmla="*/ 3888823 w 12192000"/>
                <a:gd name="connsiteY471" fmla="*/ 589202 h 1608850"/>
                <a:gd name="connsiteX472" fmla="*/ 3888823 w 12192000"/>
                <a:gd name="connsiteY472" fmla="*/ 578610 h 1608850"/>
                <a:gd name="connsiteX473" fmla="*/ 3887708 w 12192000"/>
                <a:gd name="connsiteY473" fmla="*/ 578610 h 1608850"/>
                <a:gd name="connsiteX474" fmla="*/ 3879906 w 12192000"/>
                <a:gd name="connsiteY474" fmla="*/ 578610 h 1608850"/>
                <a:gd name="connsiteX475" fmla="*/ 3879906 w 12192000"/>
                <a:gd name="connsiteY475" fmla="*/ 577096 h 1608850"/>
                <a:gd name="connsiteX476" fmla="*/ 3879906 w 12192000"/>
                <a:gd name="connsiteY476" fmla="*/ 566505 h 1608850"/>
                <a:gd name="connsiteX477" fmla="*/ 3881022 w 12192000"/>
                <a:gd name="connsiteY477" fmla="*/ 566505 h 1608850"/>
                <a:gd name="connsiteX478" fmla="*/ 3888823 w 12192000"/>
                <a:gd name="connsiteY478" fmla="*/ 566505 h 1608850"/>
                <a:gd name="connsiteX479" fmla="*/ 3888823 w 12192000"/>
                <a:gd name="connsiteY479" fmla="*/ 565370 h 1608850"/>
                <a:gd name="connsiteX480" fmla="*/ 3888823 w 12192000"/>
                <a:gd name="connsiteY480" fmla="*/ 557427 h 1608850"/>
                <a:gd name="connsiteX481" fmla="*/ 3887708 w 12192000"/>
                <a:gd name="connsiteY481" fmla="*/ 557427 h 1608850"/>
                <a:gd name="connsiteX482" fmla="*/ 3879906 w 12192000"/>
                <a:gd name="connsiteY482" fmla="*/ 557427 h 1608850"/>
                <a:gd name="connsiteX483" fmla="*/ 3879906 w 12192000"/>
                <a:gd name="connsiteY483" fmla="*/ 555914 h 1608850"/>
                <a:gd name="connsiteX484" fmla="*/ 3879906 w 12192000"/>
                <a:gd name="connsiteY484" fmla="*/ 545322 h 1608850"/>
                <a:gd name="connsiteX485" fmla="*/ 3881022 w 12192000"/>
                <a:gd name="connsiteY485" fmla="*/ 545322 h 1608850"/>
                <a:gd name="connsiteX486" fmla="*/ 3888823 w 12192000"/>
                <a:gd name="connsiteY486" fmla="*/ 545322 h 1608850"/>
                <a:gd name="connsiteX487" fmla="*/ 3887708 w 12192000"/>
                <a:gd name="connsiteY487" fmla="*/ 543053 h 1608850"/>
                <a:gd name="connsiteX488" fmla="*/ 3879906 w 12192000"/>
                <a:gd name="connsiteY488" fmla="*/ 527166 h 1608850"/>
                <a:gd name="connsiteX489" fmla="*/ 3879906 w 12192000"/>
                <a:gd name="connsiteY489" fmla="*/ 478746 h 1608850"/>
                <a:gd name="connsiteX490" fmla="*/ 4029251 w 12192000"/>
                <a:gd name="connsiteY490" fmla="*/ 478746 h 1608850"/>
                <a:gd name="connsiteX491" fmla="*/ 4042623 w 12192000"/>
                <a:gd name="connsiteY491" fmla="*/ 505982 h 1608850"/>
                <a:gd name="connsiteX492" fmla="*/ 4042623 w 12192000"/>
                <a:gd name="connsiteY492" fmla="*/ 566505 h 1608850"/>
                <a:gd name="connsiteX493" fmla="*/ 4041510 w 12192000"/>
                <a:gd name="connsiteY493" fmla="*/ 566505 h 1608850"/>
                <a:gd name="connsiteX494" fmla="*/ 4033708 w 12192000"/>
                <a:gd name="connsiteY494" fmla="*/ 566505 h 1608850"/>
                <a:gd name="connsiteX495" fmla="*/ 4033708 w 12192000"/>
                <a:gd name="connsiteY495" fmla="*/ 568018 h 1608850"/>
                <a:gd name="connsiteX496" fmla="*/ 4033708 w 12192000"/>
                <a:gd name="connsiteY496" fmla="*/ 578610 h 1608850"/>
                <a:gd name="connsiteX497" fmla="*/ 4034823 w 12192000"/>
                <a:gd name="connsiteY497" fmla="*/ 578610 h 1608850"/>
                <a:gd name="connsiteX498" fmla="*/ 4042623 w 12192000"/>
                <a:gd name="connsiteY498" fmla="*/ 578610 h 1608850"/>
                <a:gd name="connsiteX499" fmla="*/ 4042623 w 12192000"/>
                <a:gd name="connsiteY499" fmla="*/ 580123 h 1608850"/>
                <a:gd name="connsiteX500" fmla="*/ 4042623 w 12192000"/>
                <a:gd name="connsiteY500" fmla="*/ 590714 h 1608850"/>
                <a:gd name="connsiteX501" fmla="*/ 4041510 w 12192000"/>
                <a:gd name="connsiteY501" fmla="*/ 590714 h 1608850"/>
                <a:gd name="connsiteX502" fmla="*/ 4033708 w 12192000"/>
                <a:gd name="connsiteY502" fmla="*/ 590714 h 1608850"/>
                <a:gd name="connsiteX503" fmla="*/ 4033708 w 12192000"/>
                <a:gd name="connsiteY503" fmla="*/ 592227 h 1608850"/>
                <a:gd name="connsiteX504" fmla="*/ 4033708 w 12192000"/>
                <a:gd name="connsiteY504" fmla="*/ 602819 h 1608850"/>
                <a:gd name="connsiteX505" fmla="*/ 4034823 w 12192000"/>
                <a:gd name="connsiteY505" fmla="*/ 602819 h 1608850"/>
                <a:gd name="connsiteX506" fmla="*/ 4042623 w 12192000"/>
                <a:gd name="connsiteY506" fmla="*/ 602819 h 1608850"/>
                <a:gd name="connsiteX507" fmla="*/ 4042623 w 12192000"/>
                <a:gd name="connsiteY507" fmla="*/ 603955 h 1608850"/>
                <a:gd name="connsiteX508" fmla="*/ 4042623 w 12192000"/>
                <a:gd name="connsiteY508" fmla="*/ 611898 h 1608850"/>
                <a:gd name="connsiteX509" fmla="*/ 4041510 w 12192000"/>
                <a:gd name="connsiteY509" fmla="*/ 611898 h 1608850"/>
                <a:gd name="connsiteX510" fmla="*/ 4033708 w 12192000"/>
                <a:gd name="connsiteY510" fmla="*/ 611898 h 1608850"/>
                <a:gd name="connsiteX511" fmla="*/ 4033708 w 12192000"/>
                <a:gd name="connsiteY511" fmla="*/ 613411 h 1608850"/>
                <a:gd name="connsiteX512" fmla="*/ 4033708 w 12192000"/>
                <a:gd name="connsiteY512" fmla="*/ 624002 h 1608850"/>
                <a:gd name="connsiteX513" fmla="*/ 4034823 w 12192000"/>
                <a:gd name="connsiteY513" fmla="*/ 624002 h 1608850"/>
                <a:gd name="connsiteX514" fmla="*/ 4042623 w 12192000"/>
                <a:gd name="connsiteY514" fmla="*/ 624002 h 1608850"/>
                <a:gd name="connsiteX515" fmla="*/ 4042623 w 12192000"/>
                <a:gd name="connsiteY515" fmla="*/ 625516 h 1608850"/>
                <a:gd name="connsiteX516" fmla="*/ 4042623 w 12192000"/>
                <a:gd name="connsiteY516" fmla="*/ 636107 h 1608850"/>
                <a:gd name="connsiteX517" fmla="*/ 4041510 w 12192000"/>
                <a:gd name="connsiteY517" fmla="*/ 636107 h 1608850"/>
                <a:gd name="connsiteX518" fmla="*/ 4033708 w 12192000"/>
                <a:gd name="connsiteY518" fmla="*/ 636107 h 1608850"/>
                <a:gd name="connsiteX519" fmla="*/ 4033708 w 12192000"/>
                <a:gd name="connsiteY519" fmla="*/ 637620 h 1608850"/>
                <a:gd name="connsiteX520" fmla="*/ 4033708 w 12192000"/>
                <a:gd name="connsiteY520" fmla="*/ 648212 h 1608850"/>
                <a:gd name="connsiteX521" fmla="*/ 4034823 w 12192000"/>
                <a:gd name="connsiteY521" fmla="*/ 648212 h 1608850"/>
                <a:gd name="connsiteX522" fmla="*/ 4042623 w 12192000"/>
                <a:gd name="connsiteY522" fmla="*/ 648212 h 1608850"/>
                <a:gd name="connsiteX523" fmla="*/ 4042623 w 12192000"/>
                <a:gd name="connsiteY523" fmla="*/ 649346 h 1608850"/>
                <a:gd name="connsiteX524" fmla="*/ 4042623 w 12192000"/>
                <a:gd name="connsiteY524" fmla="*/ 657290 h 1608850"/>
                <a:gd name="connsiteX525" fmla="*/ 4041510 w 12192000"/>
                <a:gd name="connsiteY525" fmla="*/ 657290 h 1608850"/>
                <a:gd name="connsiteX526" fmla="*/ 4033708 w 12192000"/>
                <a:gd name="connsiteY526" fmla="*/ 657290 h 1608850"/>
                <a:gd name="connsiteX527" fmla="*/ 4033708 w 12192000"/>
                <a:gd name="connsiteY527" fmla="*/ 658804 h 1608850"/>
                <a:gd name="connsiteX528" fmla="*/ 4033708 w 12192000"/>
                <a:gd name="connsiteY528" fmla="*/ 669395 h 1608850"/>
                <a:gd name="connsiteX529" fmla="*/ 4034823 w 12192000"/>
                <a:gd name="connsiteY529" fmla="*/ 669395 h 1608850"/>
                <a:gd name="connsiteX530" fmla="*/ 4042623 w 12192000"/>
                <a:gd name="connsiteY530" fmla="*/ 669395 h 1608850"/>
                <a:gd name="connsiteX531" fmla="*/ 4042623 w 12192000"/>
                <a:gd name="connsiteY531" fmla="*/ 670908 h 1608850"/>
                <a:gd name="connsiteX532" fmla="*/ 4042623 w 12192000"/>
                <a:gd name="connsiteY532" fmla="*/ 681500 h 1608850"/>
                <a:gd name="connsiteX533" fmla="*/ 4041510 w 12192000"/>
                <a:gd name="connsiteY533" fmla="*/ 681500 h 1608850"/>
                <a:gd name="connsiteX534" fmla="*/ 4033708 w 12192000"/>
                <a:gd name="connsiteY534" fmla="*/ 681500 h 1608850"/>
                <a:gd name="connsiteX535" fmla="*/ 4033708 w 12192000"/>
                <a:gd name="connsiteY535" fmla="*/ 682634 h 1608850"/>
                <a:gd name="connsiteX536" fmla="*/ 4033708 w 12192000"/>
                <a:gd name="connsiteY536" fmla="*/ 690579 h 1608850"/>
                <a:gd name="connsiteX537" fmla="*/ 4034823 w 12192000"/>
                <a:gd name="connsiteY537" fmla="*/ 690579 h 1608850"/>
                <a:gd name="connsiteX538" fmla="*/ 4042623 w 12192000"/>
                <a:gd name="connsiteY538" fmla="*/ 690579 h 1608850"/>
                <a:gd name="connsiteX539" fmla="*/ 4042623 w 12192000"/>
                <a:gd name="connsiteY539" fmla="*/ 692091 h 1608850"/>
                <a:gd name="connsiteX540" fmla="*/ 4042623 w 12192000"/>
                <a:gd name="connsiteY540" fmla="*/ 702682 h 1608850"/>
                <a:gd name="connsiteX541" fmla="*/ 4041510 w 12192000"/>
                <a:gd name="connsiteY541" fmla="*/ 702682 h 1608850"/>
                <a:gd name="connsiteX542" fmla="*/ 4033708 w 12192000"/>
                <a:gd name="connsiteY542" fmla="*/ 702682 h 1608850"/>
                <a:gd name="connsiteX543" fmla="*/ 4033708 w 12192000"/>
                <a:gd name="connsiteY543" fmla="*/ 704195 h 1608850"/>
                <a:gd name="connsiteX544" fmla="*/ 4033708 w 12192000"/>
                <a:gd name="connsiteY544" fmla="*/ 714788 h 1608850"/>
                <a:gd name="connsiteX545" fmla="*/ 4034823 w 12192000"/>
                <a:gd name="connsiteY545" fmla="*/ 714788 h 1608850"/>
                <a:gd name="connsiteX546" fmla="*/ 4042623 w 12192000"/>
                <a:gd name="connsiteY546" fmla="*/ 714788 h 1608850"/>
                <a:gd name="connsiteX547" fmla="*/ 4042623 w 12192000"/>
                <a:gd name="connsiteY547" fmla="*/ 716300 h 1608850"/>
                <a:gd name="connsiteX548" fmla="*/ 4042623 w 12192000"/>
                <a:gd name="connsiteY548" fmla="*/ 726892 h 1608850"/>
                <a:gd name="connsiteX549" fmla="*/ 4041510 w 12192000"/>
                <a:gd name="connsiteY549" fmla="*/ 726892 h 1608850"/>
                <a:gd name="connsiteX550" fmla="*/ 4033708 w 12192000"/>
                <a:gd name="connsiteY550" fmla="*/ 726892 h 1608850"/>
                <a:gd name="connsiteX551" fmla="*/ 4033708 w 12192000"/>
                <a:gd name="connsiteY551" fmla="*/ 728027 h 1608850"/>
                <a:gd name="connsiteX552" fmla="*/ 4033708 w 12192000"/>
                <a:gd name="connsiteY552" fmla="*/ 735970 h 1608850"/>
                <a:gd name="connsiteX553" fmla="*/ 4034823 w 12192000"/>
                <a:gd name="connsiteY553" fmla="*/ 735970 h 1608850"/>
                <a:gd name="connsiteX554" fmla="*/ 4042623 w 12192000"/>
                <a:gd name="connsiteY554" fmla="*/ 735970 h 1608850"/>
                <a:gd name="connsiteX555" fmla="*/ 4042623 w 12192000"/>
                <a:gd name="connsiteY555" fmla="*/ 737484 h 1608850"/>
                <a:gd name="connsiteX556" fmla="*/ 4042623 w 12192000"/>
                <a:gd name="connsiteY556" fmla="*/ 748075 h 1608850"/>
                <a:gd name="connsiteX557" fmla="*/ 4041510 w 12192000"/>
                <a:gd name="connsiteY557" fmla="*/ 748075 h 1608850"/>
                <a:gd name="connsiteX558" fmla="*/ 4033708 w 12192000"/>
                <a:gd name="connsiteY558" fmla="*/ 748075 h 1608850"/>
                <a:gd name="connsiteX559" fmla="*/ 4033708 w 12192000"/>
                <a:gd name="connsiteY559" fmla="*/ 749588 h 1608850"/>
                <a:gd name="connsiteX560" fmla="*/ 4033708 w 12192000"/>
                <a:gd name="connsiteY560" fmla="*/ 760181 h 1608850"/>
                <a:gd name="connsiteX561" fmla="*/ 4034823 w 12192000"/>
                <a:gd name="connsiteY561" fmla="*/ 760181 h 1608850"/>
                <a:gd name="connsiteX562" fmla="*/ 4042623 w 12192000"/>
                <a:gd name="connsiteY562" fmla="*/ 760181 h 1608850"/>
                <a:gd name="connsiteX563" fmla="*/ 4042623 w 12192000"/>
                <a:gd name="connsiteY563" fmla="*/ 761314 h 1608850"/>
                <a:gd name="connsiteX564" fmla="*/ 4042623 w 12192000"/>
                <a:gd name="connsiteY564" fmla="*/ 769258 h 1608850"/>
                <a:gd name="connsiteX565" fmla="*/ 4041510 w 12192000"/>
                <a:gd name="connsiteY565" fmla="*/ 769258 h 1608850"/>
                <a:gd name="connsiteX566" fmla="*/ 4033708 w 12192000"/>
                <a:gd name="connsiteY566" fmla="*/ 769258 h 1608850"/>
                <a:gd name="connsiteX567" fmla="*/ 4033708 w 12192000"/>
                <a:gd name="connsiteY567" fmla="*/ 770772 h 1608850"/>
                <a:gd name="connsiteX568" fmla="*/ 4033708 w 12192000"/>
                <a:gd name="connsiteY568" fmla="*/ 781363 h 1608850"/>
                <a:gd name="connsiteX569" fmla="*/ 4034823 w 12192000"/>
                <a:gd name="connsiteY569" fmla="*/ 781363 h 1608850"/>
                <a:gd name="connsiteX570" fmla="*/ 4042623 w 12192000"/>
                <a:gd name="connsiteY570" fmla="*/ 781363 h 1608850"/>
                <a:gd name="connsiteX571" fmla="*/ 4042623 w 12192000"/>
                <a:gd name="connsiteY571" fmla="*/ 782876 h 1608850"/>
                <a:gd name="connsiteX572" fmla="*/ 4042623 w 12192000"/>
                <a:gd name="connsiteY572" fmla="*/ 793468 h 1608850"/>
                <a:gd name="connsiteX573" fmla="*/ 4041510 w 12192000"/>
                <a:gd name="connsiteY573" fmla="*/ 793468 h 1608850"/>
                <a:gd name="connsiteX574" fmla="*/ 4033708 w 12192000"/>
                <a:gd name="connsiteY574" fmla="*/ 793468 h 1608850"/>
                <a:gd name="connsiteX575" fmla="*/ 4033708 w 12192000"/>
                <a:gd name="connsiteY575" fmla="*/ 794981 h 1608850"/>
                <a:gd name="connsiteX576" fmla="*/ 4033708 w 12192000"/>
                <a:gd name="connsiteY576" fmla="*/ 805572 h 1608850"/>
                <a:gd name="connsiteX577" fmla="*/ 4034823 w 12192000"/>
                <a:gd name="connsiteY577" fmla="*/ 805572 h 1608850"/>
                <a:gd name="connsiteX578" fmla="*/ 4042623 w 12192000"/>
                <a:gd name="connsiteY578" fmla="*/ 805572 h 1608850"/>
                <a:gd name="connsiteX579" fmla="*/ 4042623 w 12192000"/>
                <a:gd name="connsiteY579" fmla="*/ 806707 h 1608850"/>
                <a:gd name="connsiteX580" fmla="*/ 4042623 w 12192000"/>
                <a:gd name="connsiteY580" fmla="*/ 814651 h 1608850"/>
                <a:gd name="connsiteX581" fmla="*/ 4041510 w 12192000"/>
                <a:gd name="connsiteY581" fmla="*/ 814651 h 1608850"/>
                <a:gd name="connsiteX582" fmla="*/ 4033708 w 12192000"/>
                <a:gd name="connsiteY582" fmla="*/ 814651 h 1608850"/>
                <a:gd name="connsiteX583" fmla="*/ 4033708 w 12192000"/>
                <a:gd name="connsiteY583" fmla="*/ 816163 h 1608850"/>
                <a:gd name="connsiteX584" fmla="*/ 4033708 w 12192000"/>
                <a:gd name="connsiteY584" fmla="*/ 826756 h 1608850"/>
                <a:gd name="connsiteX585" fmla="*/ 4058227 w 12192000"/>
                <a:gd name="connsiteY585" fmla="*/ 853992 h 1608850"/>
                <a:gd name="connsiteX586" fmla="*/ 4057113 w 12192000"/>
                <a:gd name="connsiteY586" fmla="*/ 860044 h 1608850"/>
                <a:gd name="connsiteX587" fmla="*/ 4049311 w 12192000"/>
                <a:gd name="connsiteY587" fmla="*/ 860044 h 1608850"/>
                <a:gd name="connsiteX588" fmla="*/ 4049311 w 12192000"/>
                <a:gd name="connsiteY588" fmla="*/ 893331 h 1608850"/>
                <a:gd name="connsiteX589" fmla="*/ 4050427 w 12192000"/>
                <a:gd name="connsiteY589" fmla="*/ 893331 h 1608850"/>
                <a:gd name="connsiteX590" fmla="*/ 4058227 w 12192000"/>
                <a:gd name="connsiteY590" fmla="*/ 893331 h 1608850"/>
                <a:gd name="connsiteX591" fmla="*/ 4058227 w 12192000"/>
                <a:gd name="connsiteY591" fmla="*/ 891440 h 1608850"/>
                <a:gd name="connsiteX592" fmla="*/ 4058227 w 12192000"/>
                <a:gd name="connsiteY592" fmla="*/ 878201 h 1608850"/>
                <a:gd name="connsiteX593" fmla="*/ 4059342 w 12192000"/>
                <a:gd name="connsiteY593" fmla="*/ 877444 h 1608850"/>
                <a:gd name="connsiteX594" fmla="*/ 4067142 w 12192000"/>
                <a:gd name="connsiteY594" fmla="*/ 872149 h 1608850"/>
                <a:gd name="connsiteX595" fmla="*/ 4069094 w 12192000"/>
                <a:gd name="connsiteY595" fmla="*/ 872149 h 1608850"/>
                <a:gd name="connsiteX596" fmla="*/ 4082747 w 12192000"/>
                <a:gd name="connsiteY596" fmla="*/ 872149 h 1608850"/>
                <a:gd name="connsiteX597" fmla="*/ 4082747 w 12192000"/>
                <a:gd name="connsiteY597" fmla="*/ 873661 h 1608850"/>
                <a:gd name="connsiteX598" fmla="*/ 4082747 w 12192000"/>
                <a:gd name="connsiteY598" fmla="*/ 884253 h 1608850"/>
                <a:gd name="connsiteX599" fmla="*/ 4084419 w 12192000"/>
                <a:gd name="connsiteY599" fmla="*/ 884253 h 1608850"/>
                <a:gd name="connsiteX600" fmla="*/ 4096121 w 12192000"/>
                <a:gd name="connsiteY600" fmla="*/ 884253 h 1608850"/>
                <a:gd name="connsiteX601" fmla="*/ 4097235 w 12192000"/>
                <a:gd name="connsiteY601" fmla="*/ 890305 h 1608850"/>
                <a:gd name="connsiteX602" fmla="*/ 4105038 w 12192000"/>
                <a:gd name="connsiteY602" fmla="*/ 890305 h 1608850"/>
                <a:gd name="connsiteX603" fmla="*/ 4129555 w 12192000"/>
                <a:gd name="connsiteY603" fmla="*/ 932671 h 1608850"/>
                <a:gd name="connsiteX604" fmla="*/ 4129555 w 12192000"/>
                <a:gd name="connsiteY604" fmla="*/ 951821 h 1608850"/>
                <a:gd name="connsiteX605" fmla="*/ 4129555 w 12192000"/>
                <a:gd name="connsiteY605" fmla="*/ 970823 h 1608850"/>
                <a:gd name="connsiteX606" fmla="*/ 4138472 w 12192000"/>
                <a:gd name="connsiteY606" fmla="*/ 970823 h 1608850"/>
                <a:gd name="connsiteX607" fmla="*/ 4138472 w 12192000"/>
                <a:gd name="connsiteY607" fmla="*/ 956881 h 1608850"/>
                <a:gd name="connsiteX608" fmla="*/ 4139308 w 12192000"/>
                <a:gd name="connsiteY608" fmla="*/ 956881 h 1608850"/>
                <a:gd name="connsiteX609" fmla="*/ 4145159 w 12192000"/>
                <a:gd name="connsiteY609" fmla="*/ 956881 h 1608850"/>
                <a:gd name="connsiteX610" fmla="*/ 4145159 w 12192000"/>
                <a:gd name="connsiteY610" fmla="*/ 958394 h 1608850"/>
                <a:gd name="connsiteX611" fmla="*/ 4145159 w 12192000"/>
                <a:gd name="connsiteY611" fmla="*/ 968985 h 1608850"/>
                <a:gd name="connsiteX612" fmla="*/ 4154075 w 12192000"/>
                <a:gd name="connsiteY612" fmla="*/ 905436 h 1608850"/>
                <a:gd name="connsiteX613" fmla="*/ 4191968 w 12192000"/>
                <a:gd name="connsiteY613" fmla="*/ 905436 h 1608850"/>
                <a:gd name="connsiteX614" fmla="*/ 4191968 w 12192000"/>
                <a:gd name="connsiteY614" fmla="*/ 808599 h 1608850"/>
                <a:gd name="connsiteX615" fmla="*/ 4227631 w 12192000"/>
                <a:gd name="connsiteY615" fmla="*/ 808599 h 1608850"/>
                <a:gd name="connsiteX616" fmla="*/ 4227631 w 12192000"/>
                <a:gd name="connsiteY616" fmla="*/ 807464 h 1608850"/>
                <a:gd name="connsiteX617" fmla="*/ 4227631 w 12192000"/>
                <a:gd name="connsiteY617" fmla="*/ 799520 h 1608850"/>
                <a:gd name="connsiteX618" fmla="*/ 4249922 w 12192000"/>
                <a:gd name="connsiteY618" fmla="*/ 799520 h 1608850"/>
                <a:gd name="connsiteX619" fmla="*/ 4249922 w 12192000"/>
                <a:gd name="connsiteY619" fmla="*/ 748075 h 1608850"/>
                <a:gd name="connsiteX620" fmla="*/ 4245463 w 12192000"/>
                <a:gd name="connsiteY620" fmla="*/ 745805 h 1608850"/>
                <a:gd name="connsiteX621" fmla="*/ 4245463 w 12192000"/>
                <a:gd name="connsiteY621" fmla="*/ 729918 h 1608850"/>
                <a:gd name="connsiteX622" fmla="*/ 4249922 w 12192000"/>
                <a:gd name="connsiteY622" fmla="*/ 732945 h 1608850"/>
                <a:gd name="connsiteX623" fmla="*/ 4254381 w 12192000"/>
                <a:gd name="connsiteY623" fmla="*/ 702682 h 1608850"/>
                <a:gd name="connsiteX624" fmla="*/ 4258839 w 12192000"/>
                <a:gd name="connsiteY624" fmla="*/ 732945 h 1608850"/>
                <a:gd name="connsiteX625" fmla="*/ 4261346 w 12192000"/>
                <a:gd name="connsiteY625" fmla="*/ 728783 h 1608850"/>
                <a:gd name="connsiteX626" fmla="*/ 4263297 w 12192000"/>
                <a:gd name="connsiteY626" fmla="*/ 720840 h 1608850"/>
                <a:gd name="connsiteX627" fmla="*/ 4263853 w 12192000"/>
                <a:gd name="connsiteY627" fmla="*/ 719327 h 1608850"/>
                <a:gd name="connsiteX628" fmla="*/ 4267754 w 12192000"/>
                <a:gd name="connsiteY628" fmla="*/ 708734 h 1608850"/>
                <a:gd name="connsiteX629" fmla="*/ 4268311 w 12192000"/>
                <a:gd name="connsiteY629" fmla="*/ 707222 h 1608850"/>
                <a:gd name="connsiteX630" fmla="*/ 4272213 w 12192000"/>
                <a:gd name="connsiteY630" fmla="*/ 696631 h 1608850"/>
                <a:gd name="connsiteX631" fmla="*/ 4273605 w 12192000"/>
                <a:gd name="connsiteY631" fmla="*/ 695495 h 1608850"/>
                <a:gd name="connsiteX632" fmla="*/ 4283357 w 12192000"/>
                <a:gd name="connsiteY632" fmla="*/ 687552 h 1608850"/>
                <a:gd name="connsiteX633" fmla="*/ 4285030 w 12192000"/>
                <a:gd name="connsiteY633" fmla="*/ 686039 h 1608850"/>
                <a:gd name="connsiteX634" fmla="*/ 4296732 w 12192000"/>
                <a:gd name="connsiteY634" fmla="*/ 675447 h 1608850"/>
                <a:gd name="connsiteX635" fmla="*/ 4297568 w 12192000"/>
                <a:gd name="connsiteY635" fmla="*/ 673934 h 1608850"/>
                <a:gd name="connsiteX636" fmla="*/ 4303418 w 12192000"/>
                <a:gd name="connsiteY636" fmla="*/ 663343 h 1608850"/>
                <a:gd name="connsiteX637" fmla="*/ 4303976 w 12192000"/>
                <a:gd name="connsiteY637" fmla="*/ 660695 h 1608850"/>
                <a:gd name="connsiteX638" fmla="*/ 4307877 w 12192000"/>
                <a:gd name="connsiteY638" fmla="*/ 642159 h 1608850"/>
                <a:gd name="connsiteX639" fmla="*/ 4308435 w 12192000"/>
                <a:gd name="connsiteY639" fmla="*/ 644807 h 1608850"/>
                <a:gd name="connsiteX640" fmla="*/ 4312335 w 12192000"/>
                <a:gd name="connsiteY640" fmla="*/ 663343 h 1608850"/>
                <a:gd name="connsiteX641" fmla="*/ 4312893 w 12192000"/>
                <a:gd name="connsiteY641" fmla="*/ 664477 h 1608850"/>
                <a:gd name="connsiteX642" fmla="*/ 4316793 w 12192000"/>
                <a:gd name="connsiteY642" fmla="*/ 672421 h 1608850"/>
                <a:gd name="connsiteX643" fmla="*/ 4318186 w 12192000"/>
                <a:gd name="connsiteY643" fmla="*/ 673934 h 1608850"/>
                <a:gd name="connsiteX644" fmla="*/ 4327938 w 12192000"/>
                <a:gd name="connsiteY644" fmla="*/ 684525 h 1608850"/>
                <a:gd name="connsiteX645" fmla="*/ 4329054 w 12192000"/>
                <a:gd name="connsiteY645" fmla="*/ 686039 h 1608850"/>
                <a:gd name="connsiteX646" fmla="*/ 4336853 w 12192000"/>
                <a:gd name="connsiteY646" fmla="*/ 696631 h 1608850"/>
                <a:gd name="connsiteX647" fmla="*/ 4337969 w 12192000"/>
                <a:gd name="connsiteY647" fmla="*/ 698143 h 1608850"/>
                <a:gd name="connsiteX648" fmla="*/ 4345771 w 12192000"/>
                <a:gd name="connsiteY648" fmla="*/ 708734 h 1608850"/>
                <a:gd name="connsiteX649" fmla="*/ 4346049 w 12192000"/>
                <a:gd name="connsiteY649" fmla="*/ 710248 h 1608850"/>
                <a:gd name="connsiteX650" fmla="*/ 4347998 w 12192000"/>
                <a:gd name="connsiteY650" fmla="*/ 720840 h 1608850"/>
                <a:gd name="connsiteX651" fmla="*/ 4348277 w 12192000"/>
                <a:gd name="connsiteY651" fmla="*/ 722352 h 1608850"/>
                <a:gd name="connsiteX652" fmla="*/ 4350228 w 12192000"/>
                <a:gd name="connsiteY652" fmla="*/ 732945 h 1608850"/>
                <a:gd name="connsiteX653" fmla="*/ 4356914 w 12192000"/>
                <a:gd name="connsiteY653" fmla="*/ 702682 h 1608850"/>
                <a:gd name="connsiteX654" fmla="*/ 4361373 w 12192000"/>
                <a:gd name="connsiteY654" fmla="*/ 732945 h 1608850"/>
                <a:gd name="connsiteX655" fmla="*/ 4365830 w 12192000"/>
                <a:gd name="connsiteY655" fmla="*/ 735214 h 1608850"/>
                <a:gd name="connsiteX656" fmla="*/ 4365830 w 12192000"/>
                <a:gd name="connsiteY656" fmla="*/ 751102 h 1608850"/>
                <a:gd name="connsiteX657" fmla="*/ 4361373 w 12192000"/>
                <a:gd name="connsiteY657" fmla="*/ 793468 h 1608850"/>
                <a:gd name="connsiteX658" fmla="*/ 4362489 w 12192000"/>
                <a:gd name="connsiteY658" fmla="*/ 793468 h 1608850"/>
                <a:gd name="connsiteX659" fmla="*/ 4370289 w 12192000"/>
                <a:gd name="connsiteY659" fmla="*/ 793468 h 1608850"/>
                <a:gd name="connsiteX660" fmla="*/ 4371126 w 12192000"/>
                <a:gd name="connsiteY660" fmla="*/ 799520 h 1608850"/>
                <a:gd name="connsiteX661" fmla="*/ 4376976 w 12192000"/>
                <a:gd name="connsiteY661" fmla="*/ 799520 h 1608850"/>
                <a:gd name="connsiteX662" fmla="*/ 4376976 w 12192000"/>
                <a:gd name="connsiteY662" fmla="*/ 798007 h 1608850"/>
                <a:gd name="connsiteX663" fmla="*/ 4376976 w 12192000"/>
                <a:gd name="connsiteY663" fmla="*/ 787415 h 1608850"/>
                <a:gd name="connsiteX664" fmla="*/ 4379206 w 12192000"/>
                <a:gd name="connsiteY664" fmla="*/ 787415 h 1608850"/>
                <a:gd name="connsiteX665" fmla="*/ 4394808 w 12192000"/>
                <a:gd name="connsiteY665" fmla="*/ 787415 h 1608850"/>
                <a:gd name="connsiteX666" fmla="*/ 4394808 w 12192000"/>
                <a:gd name="connsiteY666" fmla="*/ 784767 h 1608850"/>
                <a:gd name="connsiteX667" fmla="*/ 4394808 w 12192000"/>
                <a:gd name="connsiteY667" fmla="*/ 766232 h 1608850"/>
                <a:gd name="connsiteX668" fmla="*/ 4432702 w 12192000"/>
                <a:gd name="connsiteY668" fmla="*/ 766232 h 1608850"/>
                <a:gd name="connsiteX669" fmla="*/ 4432702 w 12192000"/>
                <a:gd name="connsiteY669" fmla="*/ 768124 h 1608850"/>
                <a:gd name="connsiteX670" fmla="*/ 4432702 w 12192000"/>
                <a:gd name="connsiteY670" fmla="*/ 781363 h 1608850"/>
                <a:gd name="connsiteX671" fmla="*/ 4452762 w 12192000"/>
                <a:gd name="connsiteY671" fmla="*/ 781363 h 1608850"/>
                <a:gd name="connsiteX672" fmla="*/ 4452762 w 12192000"/>
                <a:gd name="connsiteY672" fmla="*/ 784390 h 1608850"/>
                <a:gd name="connsiteX673" fmla="*/ 4452762 w 12192000"/>
                <a:gd name="connsiteY673" fmla="*/ 805572 h 1608850"/>
                <a:gd name="connsiteX674" fmla="*/ 4448306 w 12192000"/>
                <a:gd name="connsiteY674" fmla="*/ 806707 h 1608850"/>
                <a:gd name="connsiteX675" fmla="*/ 4448306 w 12192000"/>
                <a:gd name="connsiteY675" fmla="*/ 814651 h 1608850"/>
                <a:gd name="connsiteX676" fmla="*/ 4452762 w 12192000"/>
                <a:gd name="connsiteY676" fmla="*/ 816921 h 1608850"/>
                <a:gd name="connsiteX677" fmla="*/ 4452762 w 12192000"/>
                <a:gd name="connsiteY677" fmla="*/ 832808 h 1608850"/>
                <a:gd name="connsiteX678" fmla="*/ 4448306 w 12192000"/>
                <a:gd name="connsiteY678" fmla="*/ 838860 h 1608850"/>
                <a:gd name="connsiteX679" fmla="*/ 4448306 w 12192000"/>
                <a:gd name="connsiteY679" fmla="*/ 911488 h 1608850"/>
                <a:gd name="connsiteX680" fmla="*/ 4450255 w 12192000"/>
                <a:gd name="connsiteY680" fmla="*/ 911488 h 1608850"/>
                <a:gd name="connsiteX681" fmla="*/ 4463908 w 12192000"/>
                <a:gd name="connsiteY681" fmla="*/ 911488 h 1608850"/>
                <a:gd name="connsiteX682" fmla="*/ 4465579 w 12192000"/>
                <a:gd name="connsiteY682" fmla="*/ 917540 h 1608850"/>
                <a:gd name="connsiteX683" fmla="*/ 4477282 w 12192000"/>
                <a:gd name="connsiteY683" fmla="*/ 917540 h 1608850"/>
                <a:gd name="connsiteX684" fmla="*/ 4477282 w 12192000"/>
                <a:gd name="connsiteY684" fmla="*/ 920188 h 1608850"/>
                <a:gd name="connsiteX685" fmla="*/ 4477282 w 12192000"/>
                <a:gd name="connsiteY685" fmla="*/ 938724 h 1608850"/>
                <a:gd name="connsiteX686" fmla="*/ 4478955 w 12192000"/>
                <a:gd name="connsiteY686" fmla="*/ 938724 h 1608850"/>
                <a:gd name="connsiteX687" fmla="*/ 4490656 w 12192000"/>
                <a:gd name="connsiteY687" fmla="*/ 938724 h 1608850"/>
                <a:gd name="connsiteX688" fmla="*/ 4490656 w 12192000"/>
                <a:gd name="connsiteY688" fmla="*/ 936076 h 1608850"/>
                <a:gd name="connsiteX689" fmla="*/ 4490656 w 12192000"/>
                <a:gd name="connsiteY689" fmla="*/ 917540 h 1608850"/>
                <a:gd name="connsiteX690" fmla="*/ 4492605 w 12192000"/>
                <a:gd name="connsiteY690" fmla="*/ 916028 h 1608850"/>
                <a:gd name="connsiteX691" fmla="*/ 4506258 w 12192000"/>
                <a:gd name="connsiteY691" fmla="*/ 905436 h 1608850"/>
                <a:gd name="connsiteX692" fmla="*/ 4506258 w 12192000"/>
                <a:gd name="connsiteY692" fmla="*/ 878201 h 1608850"/>
                <a:gd name="connsiteX693" fmla="*/ 4501802 w 12192000"/>
                <a:gd name="connsiteY693" fmla="*/ 847938 h 1608850"/>
                <a:gd name="connsiteX694" fmla="*/ 4502914 w 12192000"/>
                <a:gd name="connsiteY694" fmla="*/ 847938 h 1608850"/>
                <a:gd name="connsiteX695" fmla="*/ 4510717 w 12192000"/>
                <a:gd name="connsiteY695" fmla="*/ 847938 h 1608850"/>
                <a:gd name="connsiteX696" fmla="*/ 4530778 w 12192000"/>
                <a:gd name="connsiteY696" fmla="*/ 844913 h 1608850"/>
                <a:gd name="connsiteX697" fmla="*/ 4530778 w 12192000"/>
                <a:gd name="connsiteY697" fmla="*/ 843399 h 1608850"/>
                <a:gd name="connsiteX698" fmla="*/ 4530778 w 12192000"/>
                <a:gd name="connsiteY698" fmla="*/ 832808 h 1608850"/>
                <a:gd name="connsiteX699" fmla="*/ 4532451 w 12192000"/>
                <a:gd name="connsiteY699" fmla="*/ 832808 h 1608850"/>
                <a:gd name="connsiteX700" fmla="*/ 4544152 w 12192000"/>
                <a:gd name="connsiteY700" fmla="*/ 832808 h 1608850"/>
                <a:gd name="connsiteX701" fmla="*/ 4544152 w 12192000"/>
                <a:gd name="connsiteY701" fmla="*/ 681500 h 1608850"/>
                <a:gd name="connsiteX702" fmla="*/ 4545267 w 12192000"/>
                <a:gd name="connsiteY702" fmla="*/ 681500 h 1608850"/>
                <a:gd name="connsiteX703" fmla="*/ 4553068 w 12192000"/>
                <a:gd name="connsiteY703" fmla="*/ 681500 h 1608850"/>
                <a:gd name="connsiteX704" fmla="*/ 4553068 w 12192000"/>
                <a:gd name="connsiteY704" fmla="*/ 678473 h 1608850"/>
                <a:gd name="connsiteX705" fmla="*/ 4553068 w 12192000"/>
                <a:gd name="connsiteY705" fmla="*/ 657290 h 1608850"/>
                <a:gd name="connsiteX706" fmla="*/ 4555298 w 12192000"/>
                <a:gd name="connsiteY706" fmla="*/ 596766 h 1608850"/>
                <a:gd name="connsiteX707" fmla="*/ 4556412 w 12192000"/>
                <a:gd name="connsiteY707" fmla="*/ 596766 h 1608850"/>
                <a:gd name="connsiteX708" fmla="*/ 4564213 w 12192000"/>
                <a:gd name="connsiteY708" fmla="*/ 596766 h 1608850"/>
                <a:gd name="connsiteX709" fmla="*/ 4564213 w 12192000"/>
                <a:gd name="connsiteY709" fmla="*/ 598280 h 1608850"/>
                <a:gd name="connsiteX710" fmla="*/ 4564213 w 12192000"/>
                <a:gd name="connsiteY710" fmla="*/ 608871 h 1608850"/>
                <a:gd name="connsiteX711" fmla="*/ 4568671 w 12192000"/>
                <a:gd name="connsiteY711" fmla="*/ 605845 h 1608850"/>
                <a:gd name="connsiteX712" fmla="*/ 4568671 w 12192000"/>
                <a:gd name="connsiteY712" fmla="*/ 584662 h 1608850"/>
                <a:gd name="connsiteX713" fmla="*/ 4570065 w 12192000"/>
                <a:gd name="connsiteY713" fmla="*/ 583906 h 1608850"/>
                <a:gd name="connsiteX714" fmla="*/ 4579816 w 12192000"/>
                <a:gd name="connsiteY714" fmla="*/ 578610 h 1608850"/>
                <a:gd name="connsiteX715" fmla="*/ 4580930 w 12192000"/>
                <a:gd name="connsiteY715" fmla="*/ 579367 h 1608850"/>
                <a:gd name="connsiteX716" fmla="*/ 4588733 w 12192000"/>
                <a:gd name="connsiteY716" fmla="*/ 584662 h 1608850"/>
                <a:gd name="connsiteX717" fmla="*/ 4590404 w 12192000"/>
                <a:gd name="connsiteY717" fmla="*/ 584662 h 1608850"/>
                <a:gd name="connsiteX718" fmla="*/ 4602107 w 12192000"/>
                <a:gd name="connsiteY718" fmla="*/ 584662 h 1608850"/>
                <a:gd name="connsiteX719" fmla="*/ 4602107 w 12192000"/>
                <a:gd name="connsiteY719" fmla="*/ 545322 h 1608850"/>
                <a:gd name="connsiteX720" fmla="*/ 4603221 w 12192000"/>
                <a:gd name="connsiteY720" fmla="*/ 545322 h 1608850"/>
                <a:gd name="connsiteX721" fmla="*/ 4611021 w 12192000"/>
                <a:gd name="connsiteY721" fmla="*/ 545322 h 1608850"/>
                <a:gd name="connsiteX722" fmla="*/ 4612414 w 12192000"/>
                <a:gd name="connsiteY722" fmla="*/ 551375 h 1608850"/>
                <a:gd name="connsiteX723" fmla="*/ 4622169 w 12192000"/>
                <a:gd name="connsiteY723" fmla="*/ 551375 h 1608850"/>
                <a:gd name="connsiteX724" fmla="*/ 4623282 w 12192000"/>
                <a:gd name="connsiteY724" fmla="*/ 545322 h 1608850"/>
                <a:gd name="connsiteX725" fmla="*/ 4631084 w 12192000"/>
                <a:gd name="connsiteY725" fmla="*/ 545322 h 1608850"/>
                <a:gd name="connsiteX726" fmla="*/ 4631084 w 12192000"/>
                <a:gd name="connsiteY726" fmla="*/ 590714 h 1608850"/>
                <a:gd name="connsiteX727" fmla="*/ 4632477 w 12192000"/>
                <a:gd name="connsiteY727" fmla="*/ 592227 h 1608850"/>
                <a:gd name="connsiteX728" fmla="*/ 4642230 w 12192000"/>
                <a:gd name="connsiteY728" fmla="*/ 602819 h 1608850"/>
                <a:gd name="connsiteX729" fmla="*/ 4664518 w 12192000"/>
                <a:gd name="connsiteY729" fmla="*/ 611898 h 1608850"/>
                <a:gd name="connsiteX730" fmla="*/ 4664518 w 12192000"/>
                <a:gd name="connsiteY730" fmla="*/ 610007 h 1608850"/>
                <a:gd name="connsiteX731" fmla="*/ 4664518 w 12192000"/>
                <a:gd name="connsiteY731" fmla="*/ 596766 h 1608850"/>
                <a:gd name="connsiteX732" fmla="*/ 4693496 w 12192000"/>
                <a:gd name="connsiteY732" fmla="*/ 584662 h 1608850"/>
                <a:gd name="connsiteX733" fmla="*/ 4693496 w 12192000"/>
                <a:gd name="connsiteY733" fmla="*/ 583150 h 1608850"/>
                <a:gd name="connsiteX734" fmla="*/ 4693496 w 12192000"/>
                <a:gd name="connsiteY734" fmla="*/ 572557 h 1608850"/>
                <a:gd name="connsiteX735" fmla="*/ 4694332 w 12192000"/>
                <a:gd name="connsiteY735" fmla="*/ 572557 h 1608850"/>
                <a:gd name="connsiteX736" fmla="*/ 4700182 w 12192000"/>
                <a:gd name="connsiteY736" fmla="*/ 572557 h 1608850"/>
                <a:gd name="connsiteX737" fmla="*/ 4700182 w 12192000"/>
                <a:gd name="connsiteY737" fmla="*/ 571423 h 1608850"/>
                <a:gd name="connsiteX738" fmla="*/ 4700182 w 12192000"/>
                <a:gd name="connsiteY738" fmla="*/ 563479 h 1608850"/>
                <a:gd name="connsiteX739" fmla="*/ 4702412 w 12192000"/>
                <a:gd name="connsiteY739" fmla="*/ 563479 h 1608850"/>
                <a:gd name="connsiteX740" fmla="*/ 4718014 w 12192000"/>
                <a:gd name="connsiteY740" fmla="*/ 563479 h 1608850"/>
                <a:gd name="connsiteX741" fmla="*/ 4718014 w 12192000"/>
                <a:gd name="connsiteY741" fmla="*/ 564614 h 1608850"/>
                <a:gd name="connsiteX742" fmla="*/ 4718014 w 12192000"/>
                <a:gd name="connsiteY742" fmla="*/ 572557 h 1608850"/>
                <a:gd name="connsiteX743" fmla="*/ 4719686 w 12192000"/>
                <a:gd name="connsiteY743" fmla="*/ 572557 h 1608850"/>
                <a:gd name="connsiteX744" fmla="*/ 4731390 w 12192000"/>
                <a:gd name="connsiteY744" fmla="*/ 572557 h 1608850"/>
                <a:gd name="connsiteX745" fmla="*/ 4731390 w 12192000"/>
                <a:gd name="connsiteY745" fmla="*/ 574828 h 1608850"/>
                <a:gd name="connsiteX746" fmla="*/ 4731390 w 12192000"/>
                <a:gd name="connsiteY746" fmla="*/ 590714 h 1608850"/>
                <a:gd name="connsiteX747" fmla="*/ 4755908 w 12192000"/>
                <a:gd name="connsiteY747" fmla="*/ 590714 h 1608850"/>
                <a:gd name="connsiteX748" fmla="*/ 4755908 w 12192000"/>
                <a:gd name="connsiteY748" fmla="*/ 589202 h 1608850"/>
                <a:gd name="connsiteX749" fmla="*/ 4755908 w 12192000"/>
                <a:gd name="connsiteY749" fmla="*/ 578610 h 1608850"/>
                <a:gd name="connsiteX750" fmla="*/ 4757302 w 12192000"/>
                <a:gd name="connsiteY750" fmla="*/ 578610 h 1608850"/>
                <a:gd name="connsiteX751" fmla="*/ 4767053 w 12192000"/>
                <a:gd name="connsiteY751" fmla="*/ 578610 h 1608850"/>
                <a:gd name="connsiteX752" fmla="*/ 4767053 w 12192000"/>
                <a:gd name="connsiteY752" fmla="*/ 577096 h 1608850"/>
                <a:gd name="connsiteX753" fmla="*/ 4767053 w 12192000"/>
                <a:gd name="connsiteY753" fmla="*/ 566505 h 1608850"/>
                <a:gd name="connsiteX754" fmla="*/ 4768725 w 12192000"/>
                <a:gd name="connsiteY754" fmla="*/ 566505 h 1608850"/>
                <a:gd name="connsiteX755" fmla="*/ 4780426 w 12192000"/>
                <a:gd name="connsiteY755" fmla="*/ 566505 h 1608850"/>
                <a:gd name="connsiteX756" fmla="*/ 4780426 w 12192000"/>
                <a:gd name="connsiteY756" fmla="*/ 568018 h 1608850"/>
                <a:gd name="connsiteX757" fmla="*/ 4780426 w 12192000"/>
                <a:gd name="connsiteY757" fmla="*/ 578610 h 1608850"/>
                <a:gd name="connsiteX758" fmla="*/ 4784886 w 12192000"/>
                <a:gd name="connsiteY758" fmla="*/ 505982 h 1608850"/>
                <a:gd name="connsiteX759" fmla="*/ 4885191 w 12192000"/>
                <a:gd name="connsiteY759" fmla="*/ 505982 h 1608850"/>
                <a:gd name="connsiteX760" fmla="*/ 4885191 w 12192000"/>
                <a:gd name="connsiteY760" fmla="*/ 602819 h 1608850"/>
                <a:gd name="connsiteX761" fmla="*/ 4887420 w 12192000"/>
                <a:gd name="connsiteY761" fmla="*/ 602819 h 1608850"/>
                <a:gd name="connsiteX762" fmla="*/ 4903022 w 12192000"/>
                <a:gd name="connsiteY762" fmla="*/ 602819 h 1608850"/>
                <a:gd name="connsiteX763" fmla="*/ 4903022 w 12192000"/>
                <a:gd name="connsiteY763" fmla="*/ 493877 h 1608850"/>
                <a:gd name="connsiteX764" fmla="*/ 4925313 w 12192000"/>
                <a:gd name="connsiteY764" fmla="*/ 478746 h 1608850"/>
                <a:gd name="connsiteX765" fmla="*/ 4954291 w 12192000"/>
                <a:gd name="connsiteY765" fmla="*/ 478746 h 1608850"/>
                <a:gd name="connsiteX766" fmla="*/ 4956242 w 12192000"/>
                <a:gd name="connsiteY766" fmla="*/ 476477 h 1608850"/>
                <a:gd name="connsiteX767" fmla="*/ 4969893 w 12192000"/>
                <a:gd name="connsiteY767" fmla="*/ 460589 h 1608850"/>
                <a:gd name="connsiteX768" fmla="*/ 5007787 w 12192000"/>
                <a:gd name="connsiteY768" fmla="*/ 460589 h 1608850"/>
                <a:gd name="connsiteX769" fmla="*/ 5007787 w 12192000"/>
                <a:gd name="connsiteY769" fmla="*/ 462859 h 1608850"/>
                <a:gd name="connsiteX770" fmla="*/ 5007787 w 12192000"/>
                <a:gd name="connsiteY770" fmla="*/ 478746 h 1608850"/>
                <a:gd name="connsiteX771" fmla="*/ 5045681 w 12192000"/>
                <a:gd name="connsiteY771" fmla="*/ 478746 h 1608850"/>
                <a:gd name="connsiteX772" fmla="*/ 5045681 w 12192000"/>
                <a:gd name="connsiteY772" fmla="*/ 596766 h 1608850"/>
                <a:gd name="connsiteX773" fmla="*/ 5047073 w 12192000"/>
                <a:gd name="connsiteY773" fmla="*/ 596766 h 1608850"/>
                <a:gd name="connsiteX774" fmla="*/ 5056825 w 12192000"/>
                <a:gd name="connsiteY774" fmla="*/ 596766 h 1608850"/>
                <a:gd name="connsiteX775" fmla="*/ 5056825 w 12192000"/>
                <a:gd name="connsiteY775" fmla="*/ 769258 h 1608850"/>
                <a:gd name="connsiteX776" fmla="*/ 5059053 w 12192000"/>
                <a:gd name="connsiteY776" fmla="*/ 769258 h 1608850"/>
                <a:gd name="connsiteX777" fmla="*/ 5074657 w 12192000"/>
                <a:gd name="connsiteY777" fmla="*/ 769258 h 1608850"/>
                <a:gd name="connsiteX778" fmla="*/ 5074657 w 12192000"/>
                <a:gd name="connsiteY778" fmla="*/ 657290 h 1608850"/>
                <a:gd name="connsiteX779" fmla="*/ 5075493 w 12192000"/>
                <a:gd name="connsiteY779" fmla="*/ 656533 h 1608850"/>
                <a:gd name="connsiteX780" fmla="*/ 5081344 w 12192000"/>
                <a:gd name="connsiteY780" fmla="*/ 651238 h 1608850"/>
                <a:gd name="connsiteX781" fmla="*/ 5085802 w 12192000"/>
                <a:gd name="connsiteY781" fmla="*/ 652750 h 1608850"/>
                <a:gd name="connsiteX782" fmla="*/ 5085802 w 12192000"/>
                <a:gd name="connsiteY782" fmla="*/ 663343 h 1608850"/>
                <a:gd name="connsiteX783" fmla="*/ 5088030 w 12192000"/>
                <a:gd name="connsiteY783" fmla="*/ 661829 h 1608850"/>
                <a:gd name="connsiteX784" fmla="*/ 5103634 w 12192000"/>
                <a:gd name="connsiteY784" fmla="*/ 651238 h 1608850"/>
                <a:gd name="connsiteX785" fmla="*/ 5105585 w 12192000"/>
                <a:gd name="connsiteY785" fmla="*/ 651238 h 1608850"/>
                <a:gd name="connsiteX786" fmla="*/ 5119237 w 12192000"/>
                <a:gd name="connsiteY786" fmla="*/ 651238 h 1608850"/>
                <a:gd name="connsiteX787" fmla="*/ 5119237 w 12192000"/>
                <a:gd name="connsiteY787" fmla="*/ 857017 h 1608850"/>
                <a:gd name="connsiteX788" fmla="*/ 5150444 w 12192000"/>
                <a:gd name="connsiteY788" fmla="*/ 863070 h 1608850"/>
                <a:gd name="connsiteX789" fmla="*/ 5150444 w 12192000"/>
                <a:gd name="connsiteY789" fmla="*/ 853992 h 1608850"/>
                <a:gd name="connsiteX790" fmla="*/ 5183878 w 12192000"/>
                <a:gd name="connsiteY790" fmla="*/ 853992 h 1608850"/>
                <a:gd name="connsiteX791" fmla="*/ 5183878 w 12192000"/>
                <a:gd name="connsiteY791" fmla="*/ 814651 h 1608850"/>
                <a:gd name="connsiteX792" fmla="*/ 5192794 w 12192000"/>
                <a:gd name="connsiteY792" fmla="*/ 814651 h 1608850"/>
                <a:gd name="connsiteX793" fmla="*/ 5192794 w 12192000"/>
                <a:gd name="connsiteY793" fmla="*/ 763206 h 1608850"/>
                <a:gd name="connsiteX794" fmla="*/ 5199482 w 12192000"/>
                <a:gd name="connsiteY794" fmla="*/ 763206 h 1608850"/>
                <a:gd name="connsiteX795" fmla="*/ 5199482 w 12192000"/>
                <a:gd name="connsiteY795" fmla="*/ 711761 h 1608850"/>
                <a:gd name="connsiteX796" fmla="*/ 5215086 w 12192000"/>
                <a:gd name="connsiteY796" fmla="*/ 711761 h 1608850"/>
                <a:gd name="connsiteX797" fmla="*/ 5264122 w 12192000"/>
                <a:gd name="connsiteY797" fmla="*/ 684525 h 1608850"/>
                <a:gd name="connsiteX798" fmla="*/ 5266352 w 12192000"/>
                <a:gd name="connsiteY798" fmla="*/ 657290 h 1608850"/>
                <a:gd name="connsiteX799" fmla="*/ 5270810 w 12192000"/>
                <a:gd name="connsiteY799" fmla="*/ 684525 h 1608850"/>
                <a:gd name="connsiteX800" fmla="*/ 5322078 w 12192000"/>
                <a:gd name="connsiteY800" fmla="*/ 720840 h 1608850"/>
                <a:gd name="connsiteX801" fmla="*/ 5322078 w 12192000"/>
                <a:gd name="connsiteY801" fmla="*/ 714788 h 1608850"/>
                <a:gd name="connsiteX802" fmla="*/ 5335452 w 12192000"/>
                <a:gd name="connsiteY802" fmla="*/ 714788 h 1608850"/>
                <a:gd name="connsiteX803" fmla="*/ 5335452 w 12192000"/>
                <a:gd name="connsiteY803" fmla="*/ 763206 h 1608850"/>
                <a:gd name="connsiteX804" fmla="*/ 5342138 w 12192000"/>
                <a:gd name="connsiteY804" fmla="*/ 763206 h 1608850"/>
                <a:gd name="connsiteX805" fmla="*/ 5342138 w 12192000"/>
                <a:gd name="connsiteY805" fmla="*/ 801467 h 1608850"/>
                <a:gd name="connsiteX806" fmla="*/ 5377917 w 12192000"/>
                <a:gd name="connsiteY806" fmla="*/ 790806 h 1608850"/>
                <a:gd name="connsiteX807" fmla="*/ 5478973 w 12192000"/>
                <a:gd name="connsiteY807" fmla="*/ 790806 h 1608850"/>
                <a:gd name="connsiteX808" fmla="*/ 5478973 w 12192000"/>
                <a:gd name="connsiteY808" fmla="*/ 596233 h 1608850"/>
                <a:gd name="connsiteX809" fmla="*/ 5507479 w 12192000"/>
                <a:gd name="connsiteY809" fmla="*/ 582720 h 1608850"/>
                <a:gd name="connsiteX810" fmla="*/ 5631857 w 12192000"/>
                <a:gd name="connsiteY810" fmla="*/ 561101 h 1608850"/>
                <a:gd name="connsiteX811" fmla="*/ 5675909 w 12192000"/>
                <a:gd name="connsiteY811" fmla="*/ 574613 h 1608850"/>
                <a:gd name="connsiteX812" fmla="*/ 5683682 w 12192000"/>
                <a:gd name="connsiteY812" fmla="*/ 582720 h 1608850"/>
                <a:gd name="connsiteX813" fmla="*/ 5683682 w 12192000"/>
                <a:gd name="connsiteY813" fmla="*/ 833084 h 1608850"/>
                <a:gd name="connsiteX814" fmla="*/ 5701821 w 12192000"/>
                <a:gd name="connsiteY814" fmla="*/ 873985 h 1608850"/>
                <a:gd name="connsiteX815" fmla="*/ 5701821 w 12192000"/>
                <a:gd name="connsiteY815" fmla="*/ 798914 h 1608850"/>
                <a:gd name="connsiteX816" fmla="*/ 5717369 w 12192000"/>
                <a:gd name="connsiteY816" fmla="*/ 798914 h 1608850"/>
                <a:gd name="connsiteX817" fmla="*/ 5717369 w 12192000"/>
                <a:gd name="connsiteY817" fmla="*/ 785402 h 1608850"/>
                <a:gd name="connsiteX818" fmla="*/ 5732917 w 12192000"/>
                <a:gd name="connsiteY818" fmla="*/ 777295 h 1608850"/>
                <a:gd name="connsiteX819" fmla="*/ 5745871 w 12192000"/>
                <a:gd name="connsiteY819" fmla="*/ 777295 h 1608850"/>
                <a:gd name="connsiteX820" fmla="*/ 5745871 w 12192000"/>
                <a:gd name="connsiteY820" fmla="*/ 763783 h 1608850"/>
                <a:gd name="connsiteX821" fmla="*/ 5756236 w 12192000"/>
                <a:gd name="connsiteY821" fmla="*/ 755675 h 1608850"/>
                <a:gd name="connsiteX822" fmla="*/ 5782151 w 12192000"/>
                <a:gd name="connsiteY822" fmla="*/ 755675 h 1608850"/>
                <a:gd name="connsiteX823" fmla="*/ 5782151 w 12192000"/>
                <a:gd name="connsiteY823" fmla="*/ 798914 h 1608850"/>
                <a:gd name="connsiteX824" fmla="*/ 5836566 w 12192000"/>
                <a:gd name="connsiteY824" fmla="*/ 798914 h 1608850"/>
                <a:gd name="connsiteX825" fmla="*/ 5836566 w 12192000"/>
                <a:gd name="connsiteY825" fmla="*/ 950250 h 1608850"/>
                <a:gd name="connsiteX826" fmla="*/ 5857295 w 12192000"/>
                <a:gd name="connsiteY826" fmla="*/ 950250 h 1608850"/>
                <a:gd name="connsiteX827" fmla="*/ 5878025 w 12192000"/>
                <a:gd name="connsiteY827" fmla="*/ 942143 h 1608850"/>
                <a:gd name="connsiteX828" fmla="*/ 5878025 w 12192000"/>
                <a:gd name="connsiteY828" fmla="*/ 931332 h 1608850"/>
                <a:gd name="connsiteX829" fmla="*/ 5870253 w 12192000"/>
                <a:gd name="connsiteY829" fmla="*/ 928630 h 1608850"/>
                <a:gd name="connsiteX830" fmla="*/ 5870253 w 12192000"/>
                <a:gd name="connsiteY830" fmla="*/ 920522 h 1608850"/>
                <a:gd name="connsiteX831" fmla="*/ 5878025 w 12192000"/>
                <a:gd name="connsiteY831" fmla="*/ 915118 h 1608850"/>
                <a:gd name="connsiteX832" fmla="*/ 5878025 w 12192000"/>
                <a:gd name="connsiteY832" fmla="*/ 855665 h 1608850"/>
                <a:gd name="connsiteX833" fmla="*/ 5870253 w 12192000"/>
                <a:gd name="connsiteY833" fmla="*/ 852962 h 1608850"/>
                <a:gd name="connsiteX834" fmla="*/ 5870253 w 12192000"/>
                <a:gd name="connsiteY834" fmla="*/ 844855 h 1608850"/>
                <a:gd name="connsiteX835" fmla="*/ 5878025 w 12192000"/>
                <a:gd name="connsiteY835" fmla="*/ 839450 h 1608850"/>
                <a:gd name="connsiteX836" fmla="*/ 5883208 w 12192000"/>
                <a:gd name="connsiteY836" fmla="*/ 834046 h 1608850"/>
                <a:gd name="connsiteX837" fmla="*/ 5883208 w 12192000"/>
                <a:gd name="connsiteY837" fmla="*/ 823236 h 1608850"/>
                <a:gd name="connsiteX838" fmla="*/ 5878025 w 12192000"/>
                <a:gd name="connsiteY838" fmla="*/ 823236 h 1608850"/>
                <a:gd name="connsiteX839" fmla="*/ 5878025 w 12192000"/>
                <a:gd name="connsiteY839" fmla="*/ 815128 h 1608850"/>
                <a:gd name="connsiteX840" fmla="*/ 5885800 w 12192000"/>
                <a:gd name="connsiteY840" fmla="*/ 809724 h 1608850"/>
                <a:gd name="connsiteX841" fmla="*/ 5927259 w 12192000"/>
                <a:gd name="connsiteY841" fmla="*/ 734056 h 1608850"/>
                <a:gd name="connsiteX842" fmla="*/ 5922077 w 12192000"/>
                <a:gd name="connsiteY842" fmla="*/ 731353 h 1608850"/>
                <a:gd name="connsiteX843" fmla="*/ 5922077 w 12192000"/>
                <a:gd name="connsiteY843" fmla="*/ 723246 h 1608850"/>
                <a:gd name="connsiteX844" fmla="*/ 5929850 w 12192000"/>
                <a:gd name="connsiteY844" fmla="*/ 720543 h 1608850"/>
                <a:gd name="connsiteX845" fmla="*/ 5929850 w 12192000"/>
                <a:gd name="connsiteY845" fmla="*/ 709734 h 1608850"/>
                <a:gd name="connsiteX846" fmla="*/ 5935033 w 12192000"/>
                <a:gd name="connsiteY846" fmla="*/ 709734 h 1608850"/>
                <a:gd name="connsiteX847" fmla="*/ 5935033 w 12192000"/>
                <a:gd name="connsiteY847" fmla="*/ 685412 h 1608850"/>
                <a:gd name="connsiteX848" fmla="*/ 5929850 w 12192000"/>
                <a:gd name="connsiteY848" fmla="*/ 685412 h 1608850"/>
                <a:gd name="connsiteX849" fmla="*/ 5929850 w 12192000"/>
                <a:gd name="connsiteY849" fmla="*/ 680008 h 1608850"/>
                <a:gd name="connsiteX850" fmla="*/ 5935033 w 12192000"/>
                <a:gd name="connsiteY850" fmla="*/ 677305 h 1608850"/>
                <a:gd name="connsiteX851" fmla="*/ 5947989 w 12192000"/>
                <a:gd name="connsiteY851" fmla="*/ 658388 h 1608850"/>
                <a:gd name="connsiteX852" fmla="*/ 5950579 w 12192000"/>
                <a:gd name="connsiteY852" fmla="*/ 647579 h 1608850"/>
                <a:gd name="connsiteX853" fmla="*/ 5950579 w 12192000"/>
                <a:gd name="connsiteY853" fmla="*/ 617852 h 1608850"/>
                <a:gd name="connsiteX854" fmla="*/ 5950904 w 12192000"/>
                <a:gd name="connsiteY854" fmla="*/ 616838 h 1608850"/>
                <a:gd name="connsiteX855" fmla="*/ 5953171 w 12192000"/>
                <a:gd name="connsiteY855" fmla="*/ 609745 h 1608850"/>
                <a:gd name="connsiteX856" fmla="*/ 5953495 w 12192000"/>
                <a:gd name="connsiteY856" fmla="*/ 610759 h 1608850"/>
                <a:gd name="connsiteX857" fmla="*/ 5955763 w 12192000"/>
                <a:gd name="connsiteY857" fmla="*/ 617852 h 1608850"/>
                <a:gd name="connsiteX858" fmla="*/ 5958354 w 12192000"/>
                <a:gd name="connsiteY858" fmla="*/ 647579 h 1608850"/>
                <a:gd name="connsiteX859" fmla="*/ 5958354 w 12192000"/>
                <a:gd name="connsiteY859" fmla="*/ 655686 h 1608850"/>
                <a:gd name="connsiteX860" fmla="*/ 5971311 w 12192000"/>
                <a:gd name="connsiteY860" fmla="*/ 677305 h 1608850"/>
                <a:gd name="connsiteX861" fmla="*/ 5976494 w 12192000"/>
                <a:gd name="connsiteY861" fmla="*/ 680008 h 1608850"/>
                <a:gd name="connsiteX862" fmla="*/ 5976494 w 12192000"/>
                <a:gd name="connsiteY862" fmla="*/ 685412 h 1608850"/>
                <a:gd name="connsiteX863" fmla="*/ 5973903 w 12192000"/>
                <a:gd name="connsiteY863" fmla="*/ 709734 h 1608850"/>
                <a:gd name="connsiteX864" fmla="*/ 5979084 w 12192000"/>
                <a:gd name="connsiteY864" fmla="*/ 720543 h 1608850"/>
                <a:gd name="connsiteX865" fmla="*/ 5984268 w 12192000"/>
                <a:gd name="connsiteY865" fmla="*/ 723246 h 1608850"/>
                <a:gd name="connsiteX866" fmla="*/ 5984268 w 12192000"/>
                <a:gd name="connsiteY866" fmla="*/ 731353 h 1608850"/>
                <a:gd name="connsiteX867" fmla="*/ 5979084 w 12192000"/>
                <a:gd name="connsiteY867" fmla="*/ 734056 h 1608850"/>
                <a:gd name="connsiteX868" fmla="*/ 5999269 w 12192000"/>
                <a:gd name="connsiteY868" fmla="*/ 755105 h 1608850"/>
                <a:gd name="connsiteX869" fmla="*/ 5999269 w 12192000"/>
                <a:gd name="connsiteY869" fmla="*/ 627662 h 1608850"/>
                <a:gd name="connsiteX870" fmla="*/ 5999299 w 12192000"/>
                <a:gd name="connsiteY870" fmla="*/ 627662 h 1608850"/>
                <a:gd name="connsiteX871" fmla="*/ 6037948 w 12192000"/>
                <a:gd name="connsiteY871" fmla="*/ 627662 h 1608850"/>
                <a:gd name="connsiteX872" fmla="*/ 6037948 w 12192000"/>
                <a:gd name="connsiteY872" fmla="*/ 626311 h 1608850"/>
                <a:gd name="connsiteX873" fmla="*/ 6037948 w 12192000"/>
                <a:gd name="connsiteY873" fmla="*/ 616853 h 1608850"/>
                <a:gd name="connsiteX874" fmla="*/ 6038962 w 12192000"/>
                <a:gd name="connsiteY874" fmla="*/ 616853 h 1608850"/>
                <a:gd name="connsiteX875" fmla="*/ 6046055 w 12192000"/>
                <a:gd name="connsiteY875" fmla="*/ 616853 h 1608850"/>
                <a:gd name="connsiteX876" fmla="*/ 6046055 w 12192000"/>
                <a:gd name="connsiteY876" fmla="*/ 614962 h 1608850"/>
                <a:gd name="connsiteX877" fmla="*/ 6046055 w 12192000"/>
                <a:gd name="connsiteY877" fmla="*/ 601721 h 1608850"/>
                <a:gd name="connsiteX878" fmla="*/ 6046815 w 12192000"/>
                <a:gd name="connsiteY878" fmla="*/ 601721 h 1608850"/>
                <a:gd name="connsiteX879" fmla="*/ 6052135 w 12192000"/>
                <a:gd name="connsiteY879" fmla="*/ 601721 h 1608850"/>
                <a:gd name="connsiteX880" fmla="*/ 6052135 w 12192000"/>
                <a:gd name="connsiteY880" fmla="*/ 600640 h 1608850"/>
                <a:gd name="connsiteX881" fmla="*/ 6052135 w 12192000"/>
                <a:gd name="connsiteY881" fmla="*/ 593073 h 1608850"/>
                <a:gd name="connsiteX882" fmla="*/ 6054163 w 12192000"/>
                <a:gd name="connsiteY882" fmla="*/ 593073 h 1608850"/>
                <a:gd name="connsiteX883" fmla="*/ 6068350 w 12192000"/>
                <a:gd name="connsiteY883" fmla="*/ 593073 h 1608850"/>
                <a:gd name="connsiteX884" fmla="*/ 6068350 w 12192000"/>
                <a:gd name="connsiteY884" fmla="*/ 594154 h 1608850"/>
                <a:gd name="connsiteX885" fmla="*/ 6068350 w 12192000"/>
                <a:gd name="connsiteY885" fmla="*/ 601721 h 1608850"/>
                <a:gd name="connsiteX886" fmla="*/ 6090642 w 12192000"/>
                <a:gd name="connsiteY886" fmla="*/ 601721 h 1608850"/>
                <a:gd name="connsiteX887" fmla="*/ 6090642 w 12192000"/>
                <a:gd name="connsiteY887" fmla="*/ 599829 h 1608850"/>
                <a:gd name="connsiteX888" fmla="*/ 6090642 w 12192000"/>
                <a:gd name="connsiteY888" fmla="*/ 586588 h 1608850"/>
                <a:gd name="connsiteX889" fmla="*/ 6092416 w 12192000"/>
                <a:gd name="connsiteY889" fmla="*/ 586588 h 1608850"/>
                <a:gd name="connsiteX890" fmla="*/ 6104829 w 12192000"/>
                <a:gd name="connsiteY890" fmla="*/ 586588 h 1608850"/>
                <a:gd name="connsiteX891" fmla="*/ 6104829 w 12192000"/>
                <a:gd name="connsiteY891" fmla="*/ 610368 h 1608850"/>
                <a:gd name="connsiteX892" fmla="*/ 6105843 w 12192000"/>
                <a:gd name="connsiteY892" fmla="*/ 610368 h 1608850"/>
                <a:gd name="connsiteX893" fmla="*/ 6112936 w 12192000"/>
                <a:gd name="connsiteY893" fmla="*/ 610368 h 1608850"/>
                <a:gd name="connsiteX894" fmla="*/ 6112936 w 12192000"/>
                <a:gd name="connsiteY894" fmla="*/ 609287 h 1608850"/>
                <a:gd name="connsiteX895" fmla="*/ 6112936 w 12192000"/>
                <a:gd name="connsiteY895" fmla="*/ 601721 h 1608850"/>
                <a:gd name="connsiteX896" fmla="*/ 6114709 w 12192000"/>
                <a:gd name="connsiteY896" fmla="*/ 601721 h 1608850"/>
                <a:gd name="connsiteX897" fmla="*/ 6127123 w 12192000"/>
                <a:gd name="connsiteY897" fmla="*/ 601721 h 1608850"/>
                <a:gd name="connsiteX898" fmla="*/ 6127123 w 12192000"/>
                <a:gd name="connsiteY898" fmla="*/ 627662 h 1608850"/>
                <a:gd name="connsiteX899" fmla="*/ 6129150 w 12192000"/>
                <a:gd name="connsiteY899" fmla="*/ 627662 h 1608850"/>
                <a:gd name="connsiteX900" fmla="*/ 6143336 w 12192000"/>
                <a:gd name="connsiteY900" fmla="*/ 627662 h 1608850"/>
                <a:gd name="connsiteX901" fmla="*/ 6143336 w 12192000"/>
                <a:gd name="connsiteY901" fmla="*/ 629283 h 1608850"/>
                <a:gd name="connsiteX902" fmla="*/ 6143336 w 12192000"/>
                <a:gd name="connsiteY902" fmla="*/ 640633 h 1608850"/>
                <a:gd name="connsiteX903" fmla="*/ 6144096 w 12192000"/>
                <a:gd name="connsiteY903" fmla="*/ 640633 h 1608850"/>
                <a:gd name="connsiteX904" fmla="*/ 6149417 w 12192000"/>
                <a:gd name="connsiteY904" fmla="*/ 640633 h 1608850"/>
                <a:gd name="connsiteX905" fmla="*/ 6149417 w 12192000"/>
                <a:gd name="connsiteY905" fmla="*/ 639822 h 1608850"/>
                <a:gd name="connsiteX906" fmla="*/ 6149417 w 12192000"/>
                <a:gd name="connsiteY906" fmla="*/ 634147 h 1608850"/>
                <a:gd name="connsiteX907" fmla="*/ 6179817 w 12192000"/>
                <a:gd name="connsiteY907" fmla="*/ 634147 h 1608850"/>
                <a:gd name="connsiteX908" fmla="*/ 6179817 w 12192000"/>
                <a:gd name="connsiteY908" fmla="*/ 657927 h 1608850"/>
                <a:gd name="connsiteX909" fmla="*/ 6180830 w 12192000"/>
                <a:gd name="connsiteY909" fmla="*/ 657927 h 1608850"/>
                <a:gd name="connsiteX910" fmla="*/ 6187924 w 12192000"/>
                <a:gd name="connsiteY910" fmla="*/ 657927 h 1608850"/>
                <a:gd name="connsiteX911" fmla="*/ 6187924 w 12192000"/>
                <a:gd name="connsiteY911" fmla="*/ 659008 h 1608850"/>
                <a:gd name="connsiteX912" fmla="*/ 6187924 w 12192000"/>
                <a:gd name="connsiteY912" fmla="*/ 666574 h 1608850"/>
                <a:gd name="connsiteX913" fmla="*/ 6188684 w 12192000"/>
                <a:gd name="connsiteY913" fmla="*/ 666574 h 1608850"/>
                <a:gd name="connsiteX914" fmla="*/ 6194004 w 12192000"/>
                <a:gd name="connsiteY914" fmla="*/ 666574 h 1608850"/>
                <a:gd name="connsiteX915" fmla="*/ 6194004 w 12192000"/>
                <a:gd name="connsiteY915" fmla="*/ 664412 h 1608850"/>
                <a:gd name="connsiteX916" fmla="*/ 6194004 w 12192000"/>
                <a:gd name="connsiteY916" fmla="*/ 649280 h 1608850"/>
                <a:gd name="connsiteX917" fmla="*/ 6195017 w 12192000"/>
                <a:gd name="connsiteY917" fmla="*/ 649280 h 1608850"/>
                <a:gd name="connsiteX918" fmla="*/ 6202111 w 12192000"/>
                <a:gd name="connsiteY918" fmla="*/ 649280 h 1608850"/>
                <a:gd name="connsiteX919" fmla="*/ 6202111 w 12192000"/>
                <a:gd name="connsiteY919" fmla="*/ 650361 h 1608850"/>
                <a:gd name="connsiteX920" fmla="*/ 6202111 w 12192000"/>
                <a:gd name="connsiteY920" fmla="*/ 657927 h 1608850"/>
                <a:gd name="connsiteX921" fmla="*/ 6207431 w 12192000"/>
                <a:gd name="connsiteY921" fmla="*/ 655934 h 1608850"/>
                <a:gd name="connsiteX922" fmla="*/ 6208191 w 12192000"/>
                <a:gd name="connsiteY922" fmla="*/ 654954 h 1608850"/>
                <a:gd name="connsiteX923" fmla="*/ 6208191 w 12192000"/>
                <a:gd name="connsiteY923" fmla="*/ 649280 h 1608850"/>
                <a:gd name="connsiteX924" fmla="*/ 6246698 w 12192000"/>
                <a:gd name="connsiteY924" fmla="*/ 649280 h 1608850"/>
                <a:gd name="connsiteX925" fmla="*/ 6246698 w 12192000"/>
                <a:gd name="connsiteY925" fmla="*/ 673059 h 1608850"/>
                <a:gd name="connsiteX926" fmla="*/ 6248724 w 12192000"/>
                <a:gd name="connsiteY926" fmla="*/ 673059 h 1608850"/>
                <a:gd name="connsiteX927" fmla="*/ 6262911 w 12192000"/>
                <a:gd name="connsiteY927" fmla="*/ 673059 h 1608850"/>
                <a:gd name="connsiteX928" fmla="*/ 6262911 w 12192000"/>
                <a:gd name="connsiteY928" fmla="*/ 674140 h 1608850"/>
                <a:gd name="connsiteX929" fmla="*/ 6262911 w 12192000"/>
                <a:gd name="connsiteY929" fmla="*/ 681706 h 1608850"/>
                <a:gd name="connsiteX930" fmla="*/ 6264685 w 12192000"/>
                <a:gd name="connsiteY930" fmla="*/ 681706 h 1608850"/>
                <a:gd name="connsiteX931" fmla="*/ 6277098 w 12192000"/>
                <a:gd name="connsiteY931" fmla="*/ 681706 h 1608850"/>
                <a:gd name="connsiteX932" fmla="*/ 6277098 w 12192000"/>
                <a:gd name="connsiteY932" fmla="*/ 657927 h 1608850"/>
                <a:gd name="connsiteX933" fmla="*/ 6278111 w 12192000"/>
                <a:gd name="connsiteY933" fmla="*/ 657927 h 1608850"/>
                <a:gd name="connsiteX934" fmla="*/ 6285205 w 12192000"/>
                <a:gd name="connsiteY934" fmla="*/ 657927 h 1608850"/>
                <a:gd name="connsiteX935" fmla="*/ 6285205 w 12192000"/>
                <a:gd name="connsiteY935" fmla="*/ 625500 h 1608850"/>
                <a:gd name="connsiteX936" fmla="*/ 6286218 w 12192000"/>
                <a:gd name="connsiteY936" fmla="*/ 625500 h 1608850"/>
                <a:gd name="connsiteX937" fmla="*/ 6293312 w 12192000"/>
                <a:gd name="connsiteY937" fmla="*/ 625500 h 1608850"/>
                <a:gd name="connsiteX938" fmla="*/ 6293312 w 12192000"/>
                <a:gd name="connsiteY938" fmla="*/ 623609 h 1608850"/>
                <a:gd name="connsiteX939" fmla="*/ 6293312 w 12192000"/>
                <a:gd name="connsiteY939" fmla="*/ 610368 h 1608850"/>
                <a:gd name="connsiteX940" fmla="*/ 6292045 w 12192000"/>
                <a:gd name="connsiteY940" fmla="*/ 608746 h 1608850"/>
                <a:gd name="connsiteX941" fmla="*/ 6297365 w 12192000"/>
                <a:gd name="connsiteY941" fmla="*/ 597397 h 1608850"/>
                <a:gd name="connsiteX942" fmla="*/ 6305472 w 12192000"/>
                <a:gd name="connsiteY942" fmla="*/ 625500 h 1608850"/>
                <a:gd name="connsiteX943" fmla="*/ 6306232 w 12192000"/>
                <a:gd name="connsiteY943" fmla="*/ 625500 h 1608850"/>
                <a:gd name="connsiteX944" fmla="*/ 6311552 w 12192000"/>
                <a:gd name="connsiteY944" fmla="*/ 625500 h 1608850"/>
                <a:gd name="connsiteX945" fmla="*/ 6311552 w 12192000"/>
                <a:gd name="connsiteY945" fmla="*/ 519573 h 1608850"/>
                <a:gd name="connsiteX946" fmla="*/ 6313072 w 12192000"/>
                <a:gd name="connsiteY946" fmla="*/ 519573 h 1608850"/>
                <a:gd name="connsiteX947" fmla="*/ 6323712 w 12192000"/>
                <a:gd name="connsiteY947" fmla="*/ 519573 h 1608850"/>
                <a:gd name="connsiteX948" fmla="*/ 6323712 w 12192000"/>
                <a:gd name="connsiteY948" fmla="*/ 472014 h 1608850"/>
                <a:gd name="connsiteX949" fmla="*/ 6350059 w 12192000"/>
                <a:gd name="connsiteY949" fmla="*/ 472014 h 1608850"/>
                <a:gd name="connsiteX950" fmla="*/ 6350059 w 12192000"/>
                <a:gd name="connsiteY950" fmla="*/ 450396 h 1608850"/>
                <a:gd name="connsiteX951" fmla="*/ 6384513 w 12192000"/>
                <a:gd name="connsiteY951" fmla="*/ 450396 h 1608850"/>
                <a:gd name="connsiteX952" fmla="*/ 6384513 w 12192000"/>
                <a:gd name="connsiteY952" fmla="*/ 452828 h 1608850"/>
                <a:gd name="connsiteX953" fmla="*/ 6384513 w 12192000"/>
                <a:gd name="connsiteY953" fmla="*/ 469852 h 1608850"/>
                <a:gd name="connsiteX954" fmla="*/ 6386793 w 12192000"/>
                <a:gd name="connsiteY954" fmla="*/ 469852 h 1608850"/>
                <a:gd name="connsiteX955" fmla="*/ 6402753 w 12192000"/>
                <a:gd name="connsiteY955" fmla="*/ 469852 h 1608850"/>
                <a:gd name="connsiteX956" fmla="*/ 6402753 w 12192000"/>
                <a:gd name="connsiteY956" fmla="*/ 517411 h 1608850"/>
                <a:gd name="connsiteX957" fmla="*/ 6403766 w 12192000"/>
                <a:gd name="connsiteY957" fmla="*/ 517411 h 1608850"/>
                <a:gd name="connsiteX958" fmla="*/ 6410860 w 12192000"/>
                <a:gd name="connsiteY958" fmla="*/ 517411 h 1608850"/>
                <a:gd name="connsiteX959" fmla="*/ 6425047 w 12192000"/>
                <a:gd name="connsiteY959" fmla="*/ 521735 h 1608850"/>
                <a:gd name="connsiteX960" fmla="*/ 6425047 w 12192000"/>
                <a:gd name="connsiteY960" fmla="*/ 560647 h 1608850"/>
                <a:gd name="connsiteX961" fmla="*/ 6426060 w 12192000"/>
                <a:gd name="connsiteY961" fmla="*/ 560647 h 1608850"/>
                <a:gd name="connsiteX962" fmla="*/ 6433153 w 12192000"/>
                <a:gd name="connsiteY962" fmla="*/ 560647 h 1608850"/>
                <a:gd name="connsiteX963" fmla="*/ 6433153 w 12192000"/>
                <a:gd name="connsiteY963" fmla="*/ 562268 h 1608850"/>
                <a:gd name="connsiteX964" fmla="*/ 6433153 w 12192000"/>
                <a:gd name="connsiteY964" fmla="*/ 573617 h 1608850"/>
                <a:gd name="connsiteX965" fmla="*/ 6435180 w 12192000"/>
                <a:gd name="connsiteY965" fmla="*/ 573617 h 1608850"/>
                <a:gd name="connsiteX966" fmla="*/ 6449367 w 12192000"/>
                <a:gd name="connsiteY966" fmla="*/ 573617 h 1608850"/>
                <a:gd name="connsiteX967" fmla="*/ 6455447 w 12192000"/>
                <a:gd name="connsiteY967" fmla="*/ 580103 h 1608850"/>
                <a:gd name="connsiteX968" fmla="*/ 6455447 w 12192000"/>
                <a:gd name="connsiteY968" fmla="*/ 601721 h 1608850"/>
                <a:gd name="connsiteX969" fmla="*/ 6457727 w 12192000"/>
                <a:gd name="connsiteY969" fmla="*/ 601721 h 1608850"/>
                <a:gd name="connsiteX970" fmla="*/ 6473687 w 12192000"/>
                <a:gd name="connsiteY970" fmla="*/ 601721 h 1608850"/>
                <a:gd name="connsiteX971" fmla="*/ 6473687 w 12192000"/>
                <a:gd name="connsiteY971" fmla="*/ 602801 h 1608850"/>
                <a:gd name="connsiteX972" fmla="*/ 6473687 w 12192000"/>
                <a:gd name="connsiteY972" fmla="*/ 610368 h 1608850"/>
                <a:gd name="connsiteX973" fmla="*/ 6474954 w 12192000"/>
                <a:gd name="connsiteY973" fmla="*/ 610368 h 1608850"/>
                <a:gd name="connsiteX974" fmla="*/ 6483821 w 12192000"/>
                <a:gd name="connsiteY974" fmla="*/ 610368 h 1608850"/>
                <a:gd name="connsiteX975" fmla="*/ 6483821 w 12192000"/>
                <a:gd name="connsiteY975" fmla="*/ 612529 h 1608850"/>
                <a:gd name="connsiteX976" fmla="*/ 6483821 w 12192000"/>
                <a:gd name="connsiteY976" fmla="*/ 627662 h 1608850"/>
                <a:gd name="connsiteX977" fmla="*/ 6487874 w 12192000"/>
                <a:gd name="connsiteY977" fmla="*/ 625770 h 1608850"/>
                <a:gd name="connsiteX978" fmla="*/ 6487874 w 12192000"/>
                <a:gd name="connsiteY978" fmla="*/ 612529 h 1608850"/>
                <a:gd name="connsiteX979" fmla="*/ 6488887 w 12192000"/>
                <a:gd name="connsiteY979" fmla="*/ 612529 h 1608850"/>
                <a:gd name="connsiteX980" fmla="*/ 6495981 w 12192000"/>
                <a:gd name="connsiteY980" fmla="*/ 612529 h 1608850"/>
                <a:gd name="connsiteX981" fmla="*/ 6495981 w 12192000"/>
                <a:gd name="connsiteY981" fmla="*/ 614151 h 1608850"/>
                <a:gd name="connsiteX982" fmla="*/ 6495981 w 12192000"/>
                <a:gd name="connsiteY982" fmla="*/ 625500 h 1608850"/>
                <a:gd name="connsiteX983" fmla="*/ 6496741 w 12192000"/>
                <a:gd name="connsiteY983" fmla="*/ 625500 h 1608850"/>
                <a:gd name="connsiteX984" fmla="*/ 6502061 w 12192000"/>
                <a:gd name="connsiteY984" fmla="*/ 625500 h 1608850"/>
                <a:gd name="connsiteX985" fmla="*/ 6550701 w 12192000"/>
                <a:gd name="connsiteY985" fmla="*/ 621177 h 1608850"/>
                <a:gd name="connsiteX986" fmla="*/ 6550701 w 12192000"/>
                <a:gd name="connsiteY986" fmla="*/ 622528 h 1608850"/>
                <a:gd name="connsiteX987" fmla="*/ 6550701 w 12192000"/>
                <a:gd name="connsiteY987" fmla="*/ 631985 h 1608850"/>
                <a:gd name="connsiteX988" fmla="*/ 6551461 w 12192000"/>
                <a:gd name="connsiteY988" fmla="*/ 631985 h 1608850"/>
                <a:gd name="connsiteX989" fmla="*/ 6556782 w 12192000"/>
                <a:gd name="connsiteY989" fmla="*/ 631985 h 1608850"/>
                <a:gd name="connsiteX990" fmla="*/ 6556782 w 12192000"/>
                <a:gd name="connsiteY990" fmla="*/ 634147 h 1608850"/>
                <a:gd name="connsiteX991" fmla="*/ 6556782 w 12192000"/>
                <a:gd name="connsiteY991" fmla="*/ 649280 h 1608850"/>
                <a:gd name="connsiteX992" fmla="*/ 6558808 w 12192000"/>
                <a:gd name="connsiteY992" fmla="*/ 647929 h 1608850"/>
                <a:gd name="connsiteX993" fmla="*/ 6572995 w 12192000"/>
                <a:gd name="connsiteY993" fmla="*/ 638471 h 1608850"/>
                <a:gd name="connsiteX994" fmla="*/ 6579075 w 12192000"/>
                <a:gd name="connsiteY994" fmla="*/ 597397 h 1608850"/>
                <a:gd name="connsiteX995" fmla="*/ 6579835 w 12192000"/>
                <a:gd name="connsiteY995" fmla="*/ 597127 h 1608850"/>
                <a:gd name="connsiteX996" fmla="*/ 6585155 w 12192000"/>
                <a:gd name="connsiteY996" fmla="*/ 595235 h 1608850"/>
                <a:gd name="connsiteX997" fmla="*/ 6587182 w 12192000"/>
                <a:gd name="connsiteY997" fmla="*/ 526058 h 1608850"/>
                <a:gd name="connsiteX998" fmla="*/ 6589209 w 12192000"/>
                <a:gd name="connsiteY998" fmla="*/ 595235 h 1608850"/>
                <a:gd name="connsiteX999" fmla="*/ 6589969 w 12192000"/>
                <a:gd name="connsiteY999" fmla="*/ 595505 h 1608850"/>
                <a:gd name="connsiteX1000" fmla="*/ 6595289 w 12192000"/>
                <a:gd name="connsiteY1000" fmla="*/ 597397 h 1608850"/>
                <a:gd name="connsiteX1001" fmla="*/ 6595289 w 12192000"/>
                <a:gd name="connsiteY1001" fmla="*/ 510926 h 1608850"/>
                <a:gd name="connsiteX1002" fmla="*/ 6599342 w 12192000"/>
                <a:gd name="connsiteY1002" fmla="*/ 478499 h 1608850"/>
                <a:gd name="connsiteX1003" fmla="*/ 6637849 w 12192000"/>
                <a:gd name="connsiteY1003" fmla="*/ 478499 h 1608850"/>
                <a:gd name="connsiteX1004" fmla="*/ 6637849 w 12192000"/>
                <a:gd name="connsiteY1004" fmla="*/ 510926 h 1608850"/>
                <a:gd name="connsiteX1005" fmla="*/ 6638609 w 12192000"/>
                <a:gd name="connsiteY1005" fmla="*/ 510926 h 1608850"/>
                <a:gd name="connsiteX1006" fmla="*/ 6643929 w 12192000"/>
                <a:gd name="connsiteY1006" fmla="*/ 510926 h 1608850"/>
                <a:gd name="connsiteX1007" fmla="*/ 6643929 w 12192000"/>
                <a:gd name="connsiteY1007" fmla="*/ 428778 h 1608850"/>
                <a:gd name="connsiteX1008" fmla="*/ 6645703 w 12192000"/>
                <a:gd name="connsiteY1008" fmla="*/ 428778 h 1608850"/>
                <a:gd name="connsiteX1009" fmla="*/ 6658116 w 12192000"/>
                <a:gd name="connsiteY1009" fmla="*/ 428778 h 1608850"/>
                <a:gd name="connsiteX1010" fmla="*/ 6658116 w 12192000"/>
                <a:gd name="connsiteY1010" fmla="*/ 426887 h 1608850"/>
                <a:gd name="connsiteX1011" fmla="*/ 6658116 w 12192000"/>
                <a:gd name="connsiteY1011" fmla="*/ 413646 h 1608850"/>
                <a:gd name="connsiteX1012" fmla="*/ 6680410 w 12192000"/>
                <a:gd name="connsiteY1012" fmla="*/ 413646 h 1608850"/>
                <a:gd name="connsiteX1013" fmla="*/ 6680410 w 12192000"/>
                <a:gd name="connsiteY1013" fmla="*/ 412565 h 1608850"/>
                <a:gd name="connsiteX1014" fmla="*/ 6680410 w 12192000"/>
                <a:gd name="connsiteY1014" fmla="*/ 404999 h 1608850"/>
                <a:gd name="connsiteX1015" fmla="*/ 6682183 w 12192000"/>
                <a:gd name="connsiteY1015" fmla="*/ 404999 h 1608850"/>
                <a:gd name="connsiteX1016" fmla="*/ 6694597 w 12192000"/>
                <a:gd name="connsiteY1016" fmla="*/ 404999 h 1608850"/>
                <a:gd name="connsiteX1017" fmla="*/ 6694597 w 12192000"/>
                <a:gd name="connsiteY1017" fmla="*/ 406080 h 1608850"/>
                <a:gd name="connsiteX1018" fmla="*/ 6694597 w 12192000"/>
                <a:gd name="connsiteY1018" fmla="*/ 413646 h 1608850"/>
                <a:gd name="connsiteX1019" fmla="*/ 6695357 w 12192000"/>
                <a:gd name="connsiteY1019" fmla="*/ 413646 h 1608850"/>
                <a:gd name="connsiteX1020" fmla="*/ 6700677 w 12192000"/>
                <a:gd name="connsiteY1020" fmla="*/ 413646 h 1608850"/>
                <a:gd name="connsiteX1021" fmla="*/ 6710810 w 12192000"/>
                <a:gd name="connsiteY1021" fmla="*/ 409322 h 1608850"/>
                <a:gd name="connsiteX1022" fmla="*/ 6714863 w 12192000"/>
                <a:gd name="connsiteY1022" fmla="*/ 412565 h 1608850"/>
                <a:gd name="connsiteX1023" fmla="*/ 6714863 w 12192000"/>
                <a:gd name="connsiteY1023" fmla="*/ 404999 h 1608850"/>
                <a:gd name="connsiteX1024" fmla="*/ 6717143 w 12192000"/>
                <a:gd name="connsiteY1024" fmla="*/ 404999 h 1608850"/>
                <a:gd name="connsiteX1025" fmla="*/ 6733104 w 12192000"/>
                <a:gd name="connsiteY1025" fmla="*/ 404999 h 1608850"/>
                <a:gd name="connsiteX1026" fmla="*/ 6733104 w 12192000"/>
                <a:gd name="connsiteY1026" fmla="*/ 406080 h 1608850"/>
                <a:gd name="connsiteX1027" fmla="*/ 6733104 w 12192000"/>
                <a:gd name="connsiteY1027" fmla="*/ 413646 h 1608850"/>
                <a:gd name="connsiteX1028" fmla="*/ 6763504 w 12192000"/>
                <a:gd name="connsiteY1028" fmla="*/ 413646 h 1608850"/>
                <a:gd name="connsiteX1029" fmla="*/ 6763504 w 12192000"/>
                <a:gd name="connsiteY1029" fmla="*/ 415267 h 1608850"/>
                <a:gd name="connsiteX1030" fmla="*/ 6763504 w 12192000"/>
                <a:gd name="connsiteY1030" fmla="*/ 426617 h 1608850"/>
                <a:gd name="connsiteX1031" fmla="*/ 6789851 w 12192000"/>
                <a:gd name="connsiteY1031" fmla="*/ 426617 h 1608850"/>
                <a:gd name="connsiteX1032" fmla="*/ 6789851 w 12192000"/>
                <a:gd name="connsiteY1032" fmla="*/ 456881 h 1608850"/>
                <a:gd name="connsiteX1033" fmla="*/ 6790611 w 12192000"/>
                <a:gd name="connsiteY1033" fmla="*/ 456881 h 1608850"/>
                <a:gd name="connsiteX1034" fmla="*/ 6795931 w 12192000"/>
                <a:gd name="connsiteY1034" fmla="*/ 456881 h 1608850"/>
                <a:gd name="connsiteX1035" fmla="*/ 6795931 w 12192000"/>
                <a:gd name="connsiteY1035" fmla="*/ 457962 h 1608850"/>
                <a:gd name="connsiteX1036" fmla="*/ 6795931 w 12192000"/>
                <a:gd name="connsiteY1036" fmla="*/ 465529 h 1608850"/>
                <a:gd name="connsiteX1037" fmla="*/ 6799985 w 12192000"/>
                <a:gd name="connsiteY1037" fmla="*/ 495793 h 1608850"/>
                <a:gd name="connsiteX1038" fmla="*/ 6800745 w 12192000"/>
                <a:gd name="connsiteY1038" fmla="*/ 495793 h 1608850"/>
                <a:gd name="connsiteX1039" fmla="*/ 6806065 w 12192000"/>
                <a:gd name="connsiteY1039" fmla="*/ 495793 h 1608850"/>
                <a:gd name="connsiteX1040" fmla="*/ 6806065 w 12192000"/>
                <a:gd name="connsiteY1040" fmla="*/ 496604 h 1608850"/>
                <a:gd name="connsiteX1041" fmla="*/ 6806065 w 12192000"/>
                <a:gd name="connsiteY1041" fmla="*/ 502279 h 1608850"/>
                <a:gd name="connsiteX1042" fmla="*/ 6807078 w 12192000"/>
                <a:gd name="connsiteY1042" fmla="*/ 502279 h 1608850"/>
                <a:gd name="connsiteX1043" fmla="*/ 6814171 w 12192000"/>
                <a:gd name="connsiteY1043" fmla="*/ 502279 h 1608850"/>
                <a:gd name="connsiteX1044" fmla="*/ 6814171 w 12192000"/>
                <a:gd name="connsiteY1044" fmla="*/ 532544 h 1608850"/>
                <a:gd name="connsiteX1045" fmla="*/ 6816198 w 12192000"/>
                <a:gd name="connsiteY1045" fmla="*/ 532544 h 1608850"/>
                <a:gd name="connsiteX1046" fmla="*/ 6830385 w 12192000"/>
                <a:gd name="connsiteY1046" fmla="*/ 532544 h 1608850"/>
                <a:gd name="connsiteX1047" fmla="*/ 6830385 w 12192000"/>
                <a:gd name="connsiteY1047" fmla="*/ 556323 h 1608850"/>
                <a:gd name="connsiteX1048" fmla="*/ 6832412 w 12192000"/>
                <a:gd name="connsiteY1048" fmla="*/ 557944 h 1608850"/>
                <a:gd name="connsiteX1049" fmla="*/ 6832412 w 12192000"/>
                <a:gd name="connsiteY1049" fmla="*/ 569294 h 1608850"/>
                <a:gd name="connsiteX1050" fmla="*/ 6833172 w 12192000"/>
                <a:gd name="connsiteY1050" fmla="*/ 569294 h 1608850"/>
                <a:gd name="connsiteX1051" fmla="*/ 6838492 w 12192000"/>
                <a:gd name="connsiteY1051" fmla="*/ 569294 h 1608850"/>
                <a:gd name="connsiteX1052" fmla="*/ 6838492 w 12192000"/>
                <a:gd name="connsiteY1052" fmla="*/ 593073 h 1608850"/>
                <a:gd name="connsiteX1053" fmla="*/ 6839758 w 12192000"/>
                <a:gd name="connsiteY1053" fmla="*/ 593073 h 1608850"/>
                <a:gd name="connsiteX1054" fmla="*/ 6848625 w 12192000"/>
                <a:gd name="connsiteY1054" fmla="*/ 593073 h 1608850"/>
                <a:gd name="connsiteX1055" fmla="*/ 6850652 w 12192000"/>
                <a:gd name="connsiteY1055" fmla="*/ 597127 h 1608850"/>
                <a:gd name="connsiteX1056" fmla="*/ 6850652 w 12192000"/>
                <a:gd name="connsiteY1056" fmla="*/ 610368 h 1608850"/>
                <a:gd name="connsiteX1057" fmla="*/ 6852172 w 12192000"/>
                <a:gd name="connsiteY1057" fmla="*/ 608476 h 1608850"/>
                <a:gd name="connsiteX1058" fmla="*/ 6862812 w 12192000"/>
                <a:gd name="connsiteY1058" fmla="*/ 595235 h 1608850"/>
                <a:gd name="connsiteX1059" fmla="*/ 6891186 w 12192000"/>
                <a:gd name="connsiteY1059" fmla="*/ 595235 h 1608850"/>
                <a:gd name="connsiteX1060" fmla="*/ 6891186 w 12192000"/>
                <a:gd name="connsiteY1060" fmla="*/ 681706 h 1608850"/>
                <a:gd name="connsiteX1061" fmla="*/ 6891946 w 12192000"/>
                <a:gd name="connsiteY1061" fmla="*/ 681706 h 1608850"/>
                <a:gd name="connsiteX1062" fmla="*/ 6897266 w 12192000"/>
                <a:gd name="connsiteY1062" fmla="*/ 681706 h 1608850"/>
                <a:gd name="connsiteX1063" fmla="*/ 6898026 w 12192000"/>
                <a:gd name="connsiteY1063" fmla="*/ 680355 h 1608850"/>
                <a:gd name="connsiteX1064" fmla="*/ 6903346 w 12192000"/>
                <a:gd name="connsiteY1064" fmla="*/ 670897 h 1608850"/>
                <a:gd name="connsiteX1065" fmla="*/ 6903346 w 12192000"/>
                <a:gd name="connsiteY1065" fmla="*/ 672789 h 1608850"/>
                <a:gd name="connsiteX1066" fmla="*/ 6903346 w 12192000"/>
                <a:gd name="connsiteY1066" fmla="*/ 686030 h 1608850"/>
                <a:gd name="connsiteX1067" fmla="*/ 6907399 w 12192000"/>
                <a:gd name="connsiteY1067" fmla="*/ 640633 h 1608850"/>
                <a:gd name="connsiteX1068" fmla="*/ 6908159 w 12192000"/>
                <a:gd name="connsiteY1068" fmla="*/ 640633 h 1608850"/>
                <a:gd name="connsiteX1069" fmla="*/ 6913479 w 12192000"/>
                <a:gd name="connsiteY1069" fmla="*/ 640633 h 1608850"/>
                <a:gd name="connsiteX1070" fmla="*/ 6913479 w 12192000"/>
                <a:gd name="connsiteY1070" fmla="*/ 575779 h 1608850"/>
                <a:gd name="connsiteX1071" fmla="*/ 6914493 w 12192000"/>
                <a:gd name="connsiteY1071" fmla="*/ 575779 h 1608850"/>
                <a:gd name="connsiteX1072" fmla="*/ 6921586 w 12192000"/>
                <a:gd name="connsiteY1072" fmla="*/ 575779 h 1608850"/>
                <a:gd name="connsiteX1073" fmla="*/ 6933746 w 12192000"/>
                <a:gd name="connsiteY1073" fmla="*/ 532544 h 1608850"/>
                <a:gd name="connsiteX1074" fmla="*/ 6935013 w 12192000"/>
                <a:gd name="connsiteY1074" fmla="*/ 532544 h 1608850"/>
                <a:gd name="connsiteX1075" fmla="*/ 6943880 w 12192000"/>
                <a:gd name="connsiteY1075" fmla="*/ 532544 h 1608850"/>
                <a:gd name="connsiteX1076" fmla="*/ 6954013 w 12192000"/>
                <a:gd name="connsiteY1076" fmla="*/ 575779 h 1608850"/>
                <a:gd name="connsiteX1077" fmla="*/ 6955026 w 12192000"/>
                <a:gd name="connsiteY1077" fmla="*/ 575779 h 1608850"/>
                <a:gd name="connsiteX1078" fmla="*/ 6962120 w 12192000"/>
                <a:gd name="connsiteY1078" fmla="*/ 575779 h 1608850"/>
                <a:gd name="connsiteX1079" fmla="*/ 6962120 w 12192000"/>
                <a:gd name="connsiteY1079" fmla="*/ 614691 h 1608850"/>
                <a:gd name="connsiteX1080" fmla="*/ 6963893 w 12192000"/>
                <a:gd name="connsiteY1080" fmla="*/ 614691 h 1608850"/>
                <a:gd name="connsiteX1081" fmla="*/ 6976307 w 12192000"/>
                <a:gd name="connsiteY1081" fmla="*/ 614691 h 1608850"/>
                <a:gd name="connsiteX1082" fmla="*/ 6976307 w 12192000"/>
                <a:gd name="connsiteY1082" fmla="*/ 616853 h 1608850"/>
                <a:gd name="connsiteX1083" fmla="*/ 6976307 w 12192000"/>
                <a:gd name="connsiteY1083" fmla="*/ 631985 h 1608850"/>
                <a:gd name="connsiteX1084" fmla="*/ 6980360 w 12192000"/>
                <a:gd name="connsiteY1084" fmla="*/ 629824 h 1608850"/>
                <a:gd name="connsiteX1085" fmla="*/ 6980360 w 12192000"/>
                <a:gd name="connsiteY1085" fmla="*/ 614691 h 1608850"/>
                <a:gd name="connsiteX1086" fmla="*/ 6981880 w 12192000"/>
                <a:gd name="connsiteY1086" fmla="*/ 614691 h 1608850"/>
                <a:gd name="connsiteX1087" fmla="*/ 6992520 w 12192000"/>
                <a:gd name="connsiteY1087" fmla="*/ 614691 h 1608850"/>
                <a:gd name="connsiteX1088" fmla="*/ 6992520 w 12192000"/>
                <a:gd name="connsiteY1088" fmla="*/ 616312 h 1608850"/>
                <a:gd name="connsiteX1089" fmla="*/ 6992520 w 12192000"/>
                <a:gd name="connsiteY1089" fmla="*/ 627662 h 1608850"/>
                <a:gd name="connsiteX1090" fmla="*/ 7022921 w 12192000"/>
                <a:gd name="connsiteY1090" fmla="*/ 627662 h 1608850"/>
                <a:gd name="connsiteX1091" fmla="*/ 7022921 w 12192000"/>
                <a:gd name="connsiteY1091" fmla="*/ 590912 h 1608850"/>
                <a:gd name="connsiteX1092" fmla="*/ 7024187 w 12192000"/>
                <a:gd name="connsiteY1092" fmla="*/ 590912 h 1608850"/>
                <a:gd name="connsiteX1093" fmla="*/ 7033054 w 12192000"/>
                <a:gd name="connsiteY1093" fmla="*/ 590912 h 1608850"/>
                <a:gd name="connsiteX1094" fmla="*/ 7033054 w 12192000"/>
                <a:gd name="connsiteY1094" fmla="*/ 612529 h 1608850"/>
                <a:gd name="connsiteX1095" fmla="*/ 7035081 w 12192000"/>
                <a:gd name="connsiteY1095" fmla="*/ 580103 h 1608850"/>
                <a:gd name="connsiteX1096" fmla="*/ 7057374 w 12192000"/>
                <a:gd name="connsiteY1096" fmla="*/ 580103 h 1608850"/>
                <a:gd name="connsiteX1097" fmla="*/ 7057374 w 12192000"/>
                <a:gd name="connsiteY1097" fmla="*/ 578481 h 1608850"/>
                <a:gd name="connsiteX1098" fmla="*/ 7057374 w 12192000"/>
                <a:gd name="connsiteY1098" fmla="*/ 567132 h 1608850"/>
                <a:gd name="connsiteX1099" fmla="*/ 7058134 w 12192000"/>
                <a:gd name="connsiteY1099" fmla="*/ 567132 h 1608850"/>
                <a:gd name="connsiteX1100" fmla="*/ 7063454 w 12192000"/>
                <a:gd name="connsiteY1100" fmla="*/ 567132 h 1608850"/>
                <a:gd name="connsiteX1101" fmla="*/ 7063454 w 12192000"/>
                <a:gd name="connsiteY1101" fmla="*/ 565241 h 1608850"/>
                <a:gd name="connsiteX1102" fmla="*/ 7063454 w 12192000"/>
                <a:gd name="connsiteY1102" fmla="*/ 552000 h 1608850"/>
                <a:gd name="connsiteX1103" fmla="*/ 7067508 w 12192000"/>
                <a:gd name="connsiteY1103" fmla="*/ 558485 h 1608850"/>
                <a:gd name="connsiteX1104" fmla="*/ 7069788 w 12192000"/>
                <a:gd name="connsiteY1104" fmla="*/ 558485 h 1608850"/>
                <a:gd name="connsiteX1105" fmla="*/ 7085748 w 12192000"/>
                <a:gd name="connsiteY1105" fmla="*/ 558485 h 1608850"/>
                <a:gd name="connsiteX1106" fmla="*/ 7085748 w 12192000"/>
                <a:gd name="connsiteY1106" fmla="*/ 557674 h 1608850"/>
                <a:gd name="connsiteX1107" fmla="*/ 7085748 w 12192000"/>
                <a:gd name="connsiteY1107" fmla="*/ 552000 h 1608850"/>
                <a:gd name="connsiteX1108" fmla="*/ 7086508 w 12192000"/>
                <a:gd name="connsiteY1108" fmla="*/ 552000 h 1608850"/>
                <a:gd name="connsiteX1109" fmla="*/ 7091828 w 12192000"/>
                <a:gd name="connsiteY1109" fmla="*/ 552000 h 1608850"/>
                <a:gd name="connsiteX1110" fmla="*/ 7091828 w 12192000"/>
                <a:gd name="connsiteY1110" fmla="*/ 553351 h 1608850"/>
                <a:gd name="connsiteX1111" fmla="*/ 7091828 w 12192000"/>
                <a:gd name="connsiteY1111" fmla="*/ 562809 h 1608850"/>
                <a:gd name="connsiteX1112" fmla="*/ 7130335 w 12192000"/>
                <a:gd name="connsiteY1112" fmla="*/ 562809 h 1608850"/>
                <a:gd name="connsiteX1113" fmla="*/ 7130335 w 12192000"/>
                <a:gd name="connsiteY1113" fmla="*/ 701162 h 1608850"/>
                <a:gd name="connsiteX1114" fmla="*/ 7131855 w 12192000"/>
                <a:gd name="connsiteY1114" fmla="*/ 701162 h 1608850"/>
                <a:gd name="connsiteX1115" fmla="*/ 7142495 w 12192000"/>
                <a:gd name="connsiteY1115" fmla="*/ 701162 h 1608850"/>
                <a:gd name="connsiteX1116" fmla="*/ 7142495 w 12192000"/>
                <a:gd name="connsiteY1116" fmla="*/ 688192 h 1608850"/>
                <a:gd name="connsiteX1117" fmla="*/ 7146549 w 12192000"/>
                <a:gd name="connsiteY1117" fmla="*/ 688192 h 1608850"/>
                <a:gd name="connsiteX1118" fmla="*/ 7146549 w 12192000"/>
                <a:gd name="connsiteY1118" fmla="*/ 701162 h 1608850"/>
                <a:gd name="connsiteX1119" fmla="*/ 7176949 w 12192000"/>
                <a:gd name="connsiteY1119" fmla="*/ 701162 h 1608850"/>
                <a:gd name="connsiteX1120" fmla="*/ 7176949 w 12192000"/>
                <a:gd name="connsiteY1120" fmla="*/ 670897 h 1608850"/>
                <a:gd name="connsiteX1121" fmla="*/ 7189109 w 12192000"/>
                <a:gd name="connsiteY1121" fmla="*/ 670897 h 1608850"/>
                <a:gd name="connsiteX1122" fmla="*/ 7201269 w 12192000"/>
                <a:gd name="connsiteY1122" fmla="*/ 668736 h 1608850"/>
                <a:gd name="connsiteX1123" fmla="*/ 7205323 w 12192000"/>
                <a:gd name="connsiteY1123" fmla="*/ 670897 h 1608850"/>
                <a:gd name="connsiteX1124" fmla="*/ 7215456 w 12192000"/>
                <a:gd name="connsiteY1124" fmla="*/ 670897 h 1608850"/>
                <a:gd name="connsiteX1125" fmla="*/ 7215456 w 12192000"/>
                <a:gd name="connsiteY1125" fmla="*/ 701162 h 1608850"/>
                <a:gd name="connsiteX1126" fmla="*/ 7223563 w 12192000"/>
                <a:gd name="connsiteY1126" fmla="*/ 701162 h 1608850"/>
                <a:gd name="connsiteX1127" fmla="*/ 7223563 w 12192000"/>
                <a:gd name="connsiteY1127" fmla="*/ 718457 h 1608850"/>
                <a:gd name="connsiteX1128" fmla="*/ 7232899 w 12192000"/>
                <a:gd name="connsiteY1128" fmla="*/ 719362 h 1608850"/>
                <a:gd name="connsiteX1129" fmla="*/ 7245857 w 12192000"/>
                <a:gd name="connsiteY1129" fmla="*/ 719362 h 1608850"/>
                <a:gd name="connsiteX1130" fmla="*/ 7245857 w 12192000"/>
                <a:gd name="connsiteY1130" fmla="*/ 703324 h 1608850"/>
                <a:gd name="connsiteX1131" fmla="*/ 7313813 w 12192000"/>
                <a:gd name="connsiteY1131" fmla="*/ 703324 h 1608850"/>
                <a:gd name="connsiteX1132" fmla="*/ 7313813 w 12192000"/>
                <a:gd name="connsiteY1132" fmla="*/ 618071 h 1608850"/>
                <a:gd name="connsiteX1133" fmla="*/ 7385821 w 12192000"/>
                <a:gd name="connsiteY1133" fmla="*/ 618071 h 1608850"/>
                <a:gd name="connsiteX1134" fmla="*/ 7385821 w 12192000"/>
                <a:gd name="connsiteY1134" fmla="*/ 696839 h 1608850"/>
                <a:gd name="connsiteX1135" fmla="*/ 7387725 w 12192000"/>
                <a:gd name="connsiteY1135" fmla="*/ 696839 h 1608850"/>
                <a:gd name="connsiteX1136" fmla="*/ 7388967 w 12192000"/>
                <a:gd name="connsiteY1136" fmla="*/ 719362 h 1608850"/>
                <a:gd name="connsiteX1137" fmla="*/ 7398643 w 12192000"/>
                <a:gd name="connsiteY1137" fmla="*/ 719362 h 1608850"/>
                <a:gd name="connsiteX1138" fmla="*/ 7399885 w 12192000"/>
                <a:gd name="connsiteY1138" fmla="*/ 696839 h 1608850"/>
                <a:gd name="connsiteX1139" fmla="*/ 7405965 w 12192000"/>
                <a:gd name="connsiteY1139" fmla="*/ 696839 h 1608850"/>
                <a:gd name="connsiteX1140" fmla="*/ 7407207 w 12192000"/>
                <a:gd name="connsiteY1140" fmla="*/ 719362 h 1608850"/>
                <a:gd name="connsiteX1141" fmla="*/ 7457829 w 12192000"/>
                <a:gd name="connsiteY1141" fmla="*/ 719362 h 1608850"/>
                <a:gd name="connsiteX1142" fmla="*/ 7457829 w 12192000"/>
                <a:gd name="connsiteY1142" fmla="*/ 556334 h 1608850"/>
                <a:gd name="connsiteX1143" fmla="*/ 7655156 w 12192000"/>
                <a:gd name="connsiteY1143" fmla="*/ 556334 h 1608850"/>
                <a:gd name="connsiteX1144" fmla="*/ 7655156 w 12192000"/>
                <a:gd name="connsiteY1144" fmla="*/ 719362 h 1608850"/>
                <a:gd name="connsiteX1145" fmla="*/ 7673853 w 12192000"/>
                <a:gd name="connsiteY1145" fmla="*/ 719362 h 1608850"/>
                <a:gd name="connsiteX1146" fmla="*/ 7673853 w 12192000"/>
                <a:gd name="connsiteY1146" fmla="*/ 636669 h 1608850"/>
                <a:gd name="connsiteX1147" fmla="*/ 7768973 w 12192000"/>
                <a:gd name="connsiteY1147" fmla="*/ 636669 h 1608850"/>
                <a:gd name="connsiteX1148" fmla="*/ 7773382 w 12192000"/>
                <a:gd name="connsiteY1148" fmla="*/ 519115 h 1608850"/>
                <a:gd name="connsiteX1149" fmla="*/ 7819759 w 12192000"/>
                <a:gd name="connsiteY1149" fmla="*/ 519115 h 1608850"/>
                <a:gd name="connsiteX1150" fmla="*/ 7821437 w 12192000"/>
                <a:gd name="connsiteY1150" fmla="*/ 571456 h 1608850"/>
                <a:gd name="connsiteX1151" fmla="*/ 7886292 w 12192000"/>
                <a:gd name="connsiteY1151" fmla="*/ 571456 h 1608850"/>
                <a:gd name="connsiteX1152" fmla="*/ 7886292 w 12192000"/>
                <a:gd name="connsiteY1152" fmla="*/ 647118 h 1608850"/>
                <a:gd name="connsiteX1153" fmla="*/ 7894398 w 12192000"/>
                <a:gd name="connsiteY1153" fmla="*/ 647118 h 1608850"/>
                <a:gd name="connsiteX1154" fmla="*/ 7896425 w 12192000"/>
                <a:gd name="connsiteY1154" fmla="*/ 640633 h 1608850"/>
                <a:gd name="connsiteX1155" fmla="*/ 7902505 w 12192000"/>
                <a:gd name="connsiteY1155" fmla="*/ 640633 h 1608850"/>
                <a:gd name="connsiteX1156" fmla="*/ 7904533 w 12192000"/>
                <a:gd name="connsiteY1156" fmla="*/ 649280 h 1608850"/>
                <a:gd name="connsiteX1157" fmla="*/ 7916693 w 12192000"/>
                <a:gd name="connsiteY1157" fmla="*/ 649280 h 1608850"/>
                <a:gd name="connsiteX1158" fmla="*/ 7916693 w 12192000"/>
                <a:gd name="connsiteY1158" fmla="*/ 642794 h 1608850"/>
                <a:gd name="connsiteX1159" fmla="*/ 7938985 w 12192000"/>
                <a:gd name="connsiteY1159" fmla="*/ 642794 h 1608850"/>
                <a:gd name="connsiteX1160" fmla="*/ 7938985 w 12192000"/>
                <a:gd name="connsiteY1160" fmla="*/ 649280 h 1608850"/>
                <a:gd name="connsiteX1161" fmla="*/ 7959253 w 12192000"/>
                <a:gd name="connsiteY1161" fmla="*/ 649280 h 1608850"/>
                <a:gd name="connsiteX1162" fmla="*/ 7959253 w 12192000"/>
                <a:gd name="connsiteY1162" fmla="*/ 694677 h 1608850"/>
                <a:gd name="connsiteX1163" fmla="*/ 7973440 w 12192000"/>
                <a:gd name="connsiteY1163" fmla="*/ 694677 h 1608850"/>
                <a:gd name="connsiteX1164" fmla="*/ 7973440 w 12192000"/>
                <a:gd name="connsiteY1164" fmla="*/ 681706 h 1608850"/>
                <a:gd name="connsiteX1165" fmla="*/ 7989653 w 12192000"/>
                <a:gd name="connsiteY1165" fmla="*/ 681706 h 1608850"/>
                <a:gd name="connsiteX1166" fmla="*/ 7989653 w 12192000"/>
                <a:gd name="connsiteY1166" fmla="*/ 502279 h 1608850"/>
                <a:gd name="connsiteX1167" fmla="*/ 7995733 w 12192000"/>
                <a:gd name="connsiteY1167" fmla="*/ 495793 h 1608850"/>
                <a:gd name="connsiteX1168" fmla="*/ 8068694 w 12192000"/>
                <a:gd name="connsiteY1168" fmla="*/ 495793 h 1608850"/>
                <a:gd name="connsiteX1169" fmla="*/ 8068694 w 12192000"/>
                <a:gd name="connsiteY1169" fmla="*/ 504441 h 1608850"/>
                <a:gd name="connsiteX1170" fmla="*/ 8078828 w 12192000"/>
                <a:gd name="connsiteY1170" fmla="*/ 504441 h 1608850"/>
                <a:gd name="connsiteX1171" fmla="*/ 8078828 w 12192000"/>
                <a:gd name="connsiteY1171" fmla="*/ 619015 h 1608850"/>
                <a:gd name="connsiteX1172" fmla="*/ 8101121 w 12192000"/>
                <a:gd name="connsiteY1172" fmla="*/ 619015 h 1608850"/>
                <a:gd name="connsiteX1173" fmla="*/ 8101121 w 12192000"/>
                <a:gd name="connsiteY1173" fmla="*/ 552000 h 1608850"/>
                <a:gd name="connsiteX1174" fmla="*/ 8127469 w 12192000"/>
                <a:gd name="connsiteY1174" fmla="*/ 552000 h 1608850"/>
                <a:gd name="connsiteX1175" fmla="*/ 8131521 w 12192000"/>
                <a:gd name="connsiteY1175" fmla="*/ 547676 h 1608850"/>
                <a:gd name="connsiteX1176" fmla="*/ 8139629 w 12192000"/>
                <a:gd name="connsiteY1176" fmla="*/ 547676 h 1608850"/>
                <a:gd name="connsiteX1177" fmla="*/ 8143681 w 12192000"/>
                <a:gd name="connsiteY1177" fmla="*/ 552000 h 1608850"/>
                <a:gd name="connsiteX1178" fmla="*/ 8165976 w 12192000"/>
                <a:gd name="connsiteY1178" fmla="*/ 552000 h 1608850"/>
                <a:gd name="connsiteX1179" fmla="*/ 8165976 w 12192000"/>
                <a:gd name="connsiteY1179" fmla="*/ 435264 h 1608850"/>
                <a:gd name="connsiteX1180" fmla="*/ 8222722 w 12192000"/>
                <a:gd name="connsiteY1180" fmla="*/ 424455 h 1608850"/>
                <a:gd name="connsiteX1181" fmla="*/ 8222722 w 12192000"/>
                <a:gd name="connsiteY1181" fmla="*/ 425536 h 1608850"/>
                <a:gd name="connsiteX1182" fmla="*/ 8222722 w 12192000"/>
                <a:gd name="connsiteY1182" fmla="*/ 433102 h 1608850"/>
                <a:gd name="connsiteX1183" fmla="*/ 8249069 w 12192000"/>
                <a:gd name="connsiteY1183" fmla="*/ 433102 h 1608850"/>
                <a:gd name="connsiteX1184" fmla="*/ 8249069 w 12192000"/>
                <a:gd name="connsiteY1184" fmla="*/ 688192 h 1608850"/>
                <a:gd name="connsiteX1185" fmla="*/ 8271364 w 12192000"/>
                <a:gd name="connsiteY1185" fmla="*/ 688192 h 1608850"/>
                <a:gd name="connsiteX1186" fmla="*/ 8271364 w 12192000"/>
                <a:gd name="connsiteY1186" fmla="*/ 683868 h 1608850"/>
                <a:gd name="connsiteX1187" fmla="*/ 8283524 w 12192000"/>
                <a:gd name="connsiteY1187" fmla="*/ 683868 h 1608850"/>
                <a:gd name="connsiteX1188" fmla="*/ 8283524 w 12192000"/>
                <a:gd name="connsiteY1188" fmla="*/ 688192 h 1608850"/>
                <a:gd name="connsiteX1189" fmla="*/ 8307844 w 12192000"/>
                <a:gd name="connsiteY1189" fmla="*/ 688192 h 1608850"/>
                <a:gd name="connsiteX1190" fmla="*/ 8307844 w 12192000"/>
                <a:gd name="connsiteY1190" fmla="*/ 675221 h 1608850"/>
                <a:gd name="connsiteX1191" fmla="*/ 8336217 w 12192000"/>
                <a:gd name="connsiteY1191" fmla="*/ 675221 h 1608850"/>
                <a:gd name="connsiteX1192" fmla="*/ 8348377 w 12192000"/>
                <a:gd name="connsiteY1192" fmla="*/ 670897 h 1608850"/>
                <a:gd name="connsiteX1193" fmla="*/ 8368645 w 12192000"/>
                <a:gd name="connsiteY1193" fmla="*/ 675221 h 1608850"/>
                <a:gd name="connsiteX1194" fmla="*/ 8368645 w 12192000"/>
                <a:gd name="connsiteY1194" fmla="*/ 657927 h 1608850"/>
                <a:gd name="connsiteX1195" fmla="*/ 8376752 w 12192000"/>
                <a:gd name="connsiteY1195" fmla="*/ 657927 h 1608850"/>
                <a:gd name="connsiteX1196" fmla="*/ 8376752 w 12192000"/>
                <a:gd name="connsiteY1196" fmla="*/ 644956 h 1608850"/>
                <a:gd name="connsiteX1197" fmla="*/ 8433498 w 12192000"/>
                <a:gd name="connsiteY1197" fmla="*/ 644956 h 1608850"/>
                <a:gd name="connsiteX1198" fmla="*/ 8433498 w 12192000"/>
                <a:gd name="connsiteY1198" fmla="*/ 614691 h 1608850"/>
                <a:gd name="connsiteX1199" fmla="*/ 8451738 w 12192000"/>
                <a:gd name="connsiteY1199" fmla="*/ 614691 h 1608850"/>
                <a:gd name="connsiteX1200" fmla="*/ 8451738 w 12192000"/>
                <a:gd name="connsiteY1200" fmla="*/ 608206 h 1608850"/>
                <a:gd name="connsiteX1201" fmla="*/ 8463898 w 12192000"/>
                <a:gd name="connsiteY1201" fmla="*/ 608206 h 1608850"/>
                <a:gd name="connsiteX1202" fmla="*/ 8463898 w 12192000"/>
                <a:gd name="connsiteY1202" fmla="*/ 614691 h 1608850"/>
                <a:gd name="connsiteX1203" fmla="*/ 8480112 w 12192000"/>
                <a:gd name="connsiteY1203" fmla="*/ 614691 h 1608850"/>
                <a:gd name="connsiteX1204" fmla="*/ 8480112 w 12192000"/>
                <a:gd name="connsiteY1204" fmla="*/ 664412 h 1608850"/>
                <a:gd name="connsiteX1205" fmla="*/ 8512540 w 12192000"/>
                <a:gd name="connsiteY1205" fmla="*/ 664412 h 1608850"/>
                <a:gd name="connsiteX1206" fmla="*/ 8512540 w 12192000"/>
                <a:gd name="connsiteY1206" fmla="*/ 638471 h 1608850"/>
                <a:gd name="connsiteX1207" fmla="*/ 8551046 w 12192000"/>
                <a:gd name="connsiteY1207" fmla="*/ 638471 h 1608850"/>
                <a:gd name="connsiteX1208" fmla="*/ 8551046 w 12192000"/>
                <a:gd name="connsiteY1208" fmla="*/ 608206 h 1608850"/>
                <a:gd name="connsiteX1209" fmla="*/ 8599688 w 12192000"/>
                <a:gd name="connsiteY1209" fmla="*/ 608206 h 1608850"/>
                <a:gd name="connsiteX1210" fmla="*/ 8599688 w 12192000"/>
                <a:gd name="connsiteY1210" fmla="*/ 719362 h 1608850"/>
                <a:gd name="connsiteX1211" fmla="*/ 8599688 w 12192000"/>
                <a:gd name="connsiteY1211" fmla="*/ 733141 h 1608850"/>
                <a:gd name="connsiteX1212" fmla="*/ 8665562 w 12192000"/>
                <a:gd name="connsiteY1212" fmla="*/ 733141 h 1608850"/>
                <a:gd name="connsiteX1213" fmla="*/ 8665562 w 12192000"/>
                <a:gd name="connsiteY1213" fmla="*/ 838913 h 1608850"/>
                <a:gd name="connsiteX1214" fmla="*/ 8665562 w 12192000"/>
                <a:gd name="connsiteY1214" fmla="*/ 862160 h 1608850"/>
                <a:gd name="connsiteX1215" fmla="*/ 8680522 w 12192000"/>
                <a:gd name="connsiteY1215" fmla="*/ 862160 h 1608850"/>
                <a:gd name="connsiteX1216" fmla="*/ 8680522 w 12192000"/>
                <a:gd name="connsiteY1216" fmla="*/ 860998 h 1608850"/>
                <a:gd name="connsiteX1217" fmla="*/ 8680522 w 12192000"/>
                <a:gd name="connsiteY1217" fmla="*/ 852862 h 1608850"/>
                <a:gd name="connsiteX1218" fmla="*/ 8725102 w 12192000"/>
                <a:gd name="connsiteY1218" fmla="*/ 852862 h 1608850"/>
                <a:gd name="connsiteX1219" fmla="*/ 8725102 w 12192000"/>
                <a:gd name="connsiteY1219" fmla="*/ 855477 h 1608850"/>
                <a:gd name="connsiteX1220" fmla="*/ 8725102 w 12192000"/>
                <a:gd name="connsiteY1220" fmla="*/ 861131 h 1608850"/>
                <a:gd name="connsiteX1221" fmla="*/ 8733569 w 12192000"/>
                <a:gd name="connsiteY1221" fmla="*/ 852574 h 1608850"/>
                <a:gd name="connsiteX1222" fmla="*/ 8729111 w 12192000"/>
                <a:gd name="connsiteY1222" fmla="*/ 850249 h 1608850"/>
                <a:gd name="connsiteX1223" fmla="*/ 8729111 w 12192000"/>
                <a:gd name="connsiteY1223" fmla="*/ 843275 h 1608850"/>
                <a:gd name="connsiteX1224" fmla="*/ 8735797 w 12192000"/>
                <a:gd name="connsiteY1224" fmla="*/ 840950 h 1608850"/>
                <a:gd name="connsiteX1225" fmla="*/ 8735797 w 12192000"/>
                <a:gd name="connsiteY1225" fmla="*/ 831652 h 1608850"/>
                <a:gd name="connsiteX1226" fmla="*/ 8740256 w 12192000"/>
                <a:gd name="connsiteY1226" fmla="*/ 831652 h 1608850"/>
                <a:gd name="connsiteX1227" fmla="*/ 8740256 w 12192000"/>
                <a:gd name="connsiteY1227" fmla="*/ 810730 h 1608850"/>
                <a:gd name="connsiteX1228" fmla="*/ 8735797 w 12192000"/>
                <a:gd name="connsiteY1228" fmla="*/ 810730 h 1608850"/>
                <a:gd name="connsiteX1229" fmla="*/ 8735797 w 12192000"/>
                <a:gd name="connsiteY1229" fmla="*/ 806081 h 1608850"/>
                <a:gd name="connsiteX1230" fmla="*/ 8740256 w 12192000"/>
                <a:gd name="connsiteY1230" fmla="*/ 803756 h 1608850"/>
                <a:gd name="connsiteX1231" fmla="*/ 8751401 w 12192000"/>
                <a:gd name="connsiteY1231" fmla="*/ 787483 h 1608850"/>
                <a:gd name="connsiteX1232" fmla="*/ 8753629 w 12192000"/>
                <a:gd name="connsiteY1232" fmla="*/ 778185 h 1608850"/>
                <a:gd name="connsiteX1233" fmla="*/ 8753629 w 12192000"/>
                <a:gd name="connsiteY1233" fmla="*/ 752614 h 1608850"/>
                <a:gd name="connsiteX1234" fmla="*/ 8753909 w 12192000"/>
                <a:gd name="connsiteY1234" fmla="*/ 751742 h 1608850"/>
                <a:gd name="connsiteX1235" fmla="*/ 8755767 w 12192000"/>
                <a:gd name="connsiteY1235" fmla="*/ 745928 h 1608850"/>
                <a:gd name="connsiteX1236" fmla="*/ 8754080 w 12192000"/>
                <a:gd name="connsiteY1236" fmla="*/ 745928 h 1608850"/>
                <a:gd name="connsiteX1237" fmla="*/ 8754080 w 12192000"/>
                <a:gd name="connsiteY1237" fmla="*/ 744766 h 1608850"/>
                <a:gd name="connsiteX1238" fmla="*/ 8754080 w 12192000"/>
                <a:gd name="connsiteY1238" fmla="*/ 736629 h 1608850"/>
                <a:gd name="connsiteX1239" fmla="*/ 8755194 w 12192000"/>
                <a:gd name="connsiteY1239" fmla="*/ 736629 h 1608850"/>
                <a:gd name="connsiteX1240" fmla="*/ 8762996 w 12192000"/>
                <a:gd name="connsiteY1240" fmla="*/ 736629 h 1608850"/>
                <a:gd name="connsiteX1241" fmla="*/ 8762996 w 12192000"/>
                <a:gd name="connsiteY1241" fmla="*/ 735467 h 1608850"/>
                <a:gd name="connsiteX1242" fmla="*/ 8762996 w 12192000"/>
                <a:gd name="connsiteY1242" fmla="*/ 727331 h 1608850"/>
                <a:gd name="connsiteX1243" fmla="*/ 8761881 w 12192000"/>
                <a:gd name="connsiteY1243" fmla="*/ 727331 h 1608850"/>
                <a:gd name="connsiteX1244" fmla="*/ 8754080 w 12192000"/>
                <a:gd name="connsiteY1244" fmla="*/ 727331 h 1608850"/>
                <a:gd name="connsiteX1245" fmla="*/ 8754080 w 12192000"/>
                <a:gd name="connsiteY1245" fmla="*/ 726168 h 1608850"/>
                <a:gd name="connsiteX1246" fmla="*/ 8754080 w 12192000"/>
                <a:gd name="connsiteY1246" fmla="*/ 718032 h 1608850"/>
                <a:gd name="connsiteX1247" fmla="*/ 8755194 w 12192000"/>
                <a:gd name="connsiteY1247" fmla="*/ 718032 h 1608850"/>
                <a:gd name="connsiteX1248" fmla="*/ 8762996 w 12192000"/>
                <a:gd name="connsiteY1248" fmla="*/ 718032 h 1608850"/>
                <a:gd name="connsiteX1249" fmla="*/ 8762996 w 12192000"/>
                <a:gd name="connsiteY1249" fmla="*/ 717160 h 1608850"/>
                <a:gd name="connsiteX1250" fmla="*/ 8762996 w 12192000"/>
                <a:gd name="connsiteY1250" fmla="*/ 711058 h 1608850"/>
                <a:gd name="connsiteX1251" fmla="*/ 8761881 w 12192000"/>
                <a:gd name="connsiteY1251" fmla="*/ 711058 h 1608850"/>
                <a:gd name="connsiteX1252" fmla="*/ 8754080 w 12192000"/>
                <a:gd name="connsiteY1252" fmla="*/ 711058 h 1608850"/>
                <a:gd name="connsiteX1253" fmla="*/ 8754080 w 12192000"/>
                <a:gd name="connsiteY1253" fmla="*/ 709896 h 1608850"/>
                <a:gd name="connsiteX1254" fmla="*/ 8754080 w 12192000"/>
                <a:gd name="connsiteY1254" fmla="*/ 701759 h 1608850"/>
                <a:gd name="connsiteX1255" fmla="*/ 8755194 w 12192000"/>
                <a:gd name="connsiteY1255" fmla="*/ 701759 h 1608850"/>
                <a:gd name="connsiteX1256" fmla="*/ 8762996 w 12192000"/>
                <a:gd name="connsiteY1256" fmla="*/ 701759 h 1608850"/>
                <a:gd name="connsiteX1257" fmla="*/ 8761881 w 12192000"/>
                <a:gd name="connsiteY1257" fmla="*/ 700016 h 1608850"/>
                <a:gd name="connsiteX1258" fmla="*/ 8754080 w 12192000"/>
                <a:gd name="connsiteY1258" fmla="*/ 687812 h 1608850"/>
                <a:gd name="connsiteX1259" fmla="*/ 8754080 w 12192000"/>
                <a:gd name="connsiteY1259" fmla="*/ 650617 h 1608850"/>
                <a:gd name="connsiteX1260" fmla="*/ 8903424 w 12192000"/>
                <a:gd name="connsiteY1260" fmla="*/ 650617 h 1608850"/>
                <a:gd name="connsiteX1261" fmla="*/ 8905096 w 12192000"/>
                <a:gd name="connsiteY1261" fmla="*/ 653232 h 1608850"/>
                <a:gd name="connsiteX1262" fmla="*/ 8908543 w 12192000"/>
                <a:gd name="connsiteY1262" fmla="*/ 658626 h 1608850"/>
                <a:gd name="connsiteX1263" fmla="*/ 8908543 w 12192000"/>
                <a:gd name="connsiteY1263" fmla="*/ 647687 h 1608850"/>
                <a:gd name="connsiteX1264" fmla="*/ 8908543 w 12192000"/>
                <a:gd name="connsiteY1264" fmla="*/ 607460 h 1608850"/>
                <a:gd name="connsiteX1265" fmla="*/ 8910570 w 12192000"/>
                <a:gd name="connsiteY1265" fmla="*/ 607460 h 1608850"/>
                <a:gd name="connsiteX1266" fmla="*/ 8924757 w 12192000"/>
                <a:gd name="connsiteY1266" fmla="*/ 607460 h 1608850"/>
                <a:gd name="connsiteX1267" fmla="*/ 8924757 w 12192000"/>
                <a:gd name="connsiteY1267" fmla="*/ 515723 h 1608850"/>
                <a:gd name="connsiteX1268" fmla="*/ 8924757 w 12192000"/>
                <a:gd name="connsiteY1268" fmla="*/ 490724 h 1608850"/>
                <a:gd name="connsiteX1269" fmla="*/ 9078786 w 12192000"/>
                <a:gd name="connsiteY1269" fmla="*/ 490724 h 1608850"/>
                <a:gd name="connsiteX1270" fmla="*/ 9078786 w 12192000"/>
                <a:gd name="connsiteY1270" fmla="*/ 506306 h 1608850"/>
                <a:gd name="connsiteX1271" fmla="*/ 9078786 w 12192000"/>
                <a:gd name="connsiteY1271" fmla="*/ 611783 h 1608850"/>
                <a:gd name="connsiteX1272" fmla="*/ 9080306 w 12192000"/>
                <a:gd name="connsiteY1272" fmla="*/ 611513 h 1608850"/>
                <a:gd name="connsiteX1273" fmla="*/ 9090946 w 12192000"/>
                <a:gd name="connsiteY1273" fmla="*/ 609622 h 1608850"/>
                <a:gd name="connsiteX1274" fmla="*/ 9088919 w 12192000"/>
                <a:gd name="connsiteY1274" fmla="*/ 698254 h 1608850"/>
                <a:gd name="connsiteX1275" fmla="*/ 9090439 w 12192000"/>
                <a:gd name="connsiteY1275" fmla="*/ 698525 h 1608850"/>
                <a:gd name="connsiteX1276" fmla="*/ 9101079 w 12192000"/>
                <a:gd name="connsiteY1276" fmla="*/ 700416 h 1608850"/>
                <a:gd name="connsiteX1277" fmla="*/ 9101332 w 12192000"/>
                <a:gd name="connsiteY1277" fmla="*/ 701227 h 1608850"/>
                <a:gd name="connsiteX1278" fmla="*/ 9103106 w 12192000"/>
                <a:gd name="connsiteY1278" fmla="*/ 706902 h 1608850"/>
                <a:gd name="connsiteX1279" fmla="*/ 9103866 w 12192000"/>
                <a:gd name="connsiteY1279" fmla="*/ 704470 h 1608850"/>
                <a:gd name="connsiteX1280" fmla="*/ 9109186 w 12192000"/>
                <a:gd name="connsiteY1280" fmla="*/ 687446 h 1608850"/>
                <a:gd name="connsiteX1281" fmla="*/ 9110959 w 12192000"/>
                <a:gd name="connsiteY1281" fmla="*/ 687446 h 1608850"/>
                <a:gd name="connsiteX1282" fmla="*/ 9123373 w 12192000"/>
                <a:gd name="connsiteY1282" fmla="*/ 687446 h 1608850"/>
                <a:gd name="connsiteX1283" fmla="*/ 9123373 w 12192000"/>
                <a:gd name="connsiteY1283" fmla="*/ 719872 h 1608850"/>
                <a:gd name="connsiteX1284" fmla="*/ 9124386 w 12192000"/>
                <a:gd name="connsiteY1284" fmla="*/ 720413 h 1608850"/>
                <a:gd name="connsiteX1285" fmla="*/ 9131480 w 12192000"/>
                <a:gd name="connsiteY1285" fmla="*/ 724196 h 1608850"/>
                <a:gd name="connsiteX1286" fmla="*/ 9131480 w 12192000"/>
                <a:gd name="connsiteY1286" fmla="*/ 725547 h 1608850"/>
                <a:gd name="connsiteX1287" fmla="*/ 9131480 w 12192000"/>
                <a:gd name="connsiteY1287" fmla="*/ 735005 h 1608850"/>
                <a:gd name="connsiteX1288" fmla="*/ 9176067 w 12192000"/>
                <a:gd name="connsiteY1288" fmla="*/ 735005 h 1608850"/>
                <a:gd name="connsiteX1289" fmla="*/ 9176067 w 12192000"/>
                <a:gd name="connsiteY1289" fmla="*/ 736086 h 1608850"/>
                <a:gd name="connsiteX1290" fmla="*/ 9176067 w 12192000"/>
                <a:gd name="connsiteY1290" fmla="*/ 743652 h 1608850"/>
                <a:gd name="connsiteX1291" fmla="*/ 9178093 w 12192000"/>
                <a:gd name="connsiteY1291" fmla="*/ 743652 h 1608850"/>
                <a:gd name="connsiteX1292" fmla="*/ 9192280 w 12192000"/>
                <a:gd name="connsiteY1292" fmla="*/ 743652 h 1608850"/>
                <a:gd name="connsiteX1293" fmla="*/ 9192280 w 12192000"/>
                <a:gd name="connsiteY1293" fmla="*/ 713387 h 1608850"/>
                <a:gd name="connsiteX1294" fmla="*/ 9236867 w 12192000"/>
                <a:gd name="connsiteY1294" fmla="*/ 713387 h 1608850"/>
                <a:gd name="connsiteX1295" fmla="*/ 9236867 w 12192000"/>
                <a:gd name="connsiteY1295" fmla="*/ 712036 h 1608850"/>
                <a:gd name="connsiteX1296" fmla="*/ 9236867 w 12192000"/>
                <a:gd name="connsiteY1296" fmla="*/ 702578 h 1608850"/>
                <a:gd name="connsiteX1297" fmla="*/ 9237881 w 12192000"/>
                <a:gd name="connsiteY1297" fmla="*/ 702578 h 1608850"/>
                <a:gd name="connsiteX1298" fmla="*/ 9244974 w 12192000"/>
                <a:gd name="connsiteY1298" fmla="*/ 702578 h 1608850"/>
                <a:gd name="connsiteX1299" fmla="*/ 9244974 w 12192000"/>
                <a:gd name="connsiteY1299" fmla="*/ 700687 h 1608850"/>
                <a:gd name="connsiteX1300" fmla="*/ 9244974 w 12192000"/>
                <a:gd name="connsiteY1300" fmla="*/ 687446 h 1608850"/>
                <a:gd name="connsiteX1301" fmla="*/ 9245734 w 12192000"/>
                <a:gd name="connsiteY1301" fmla="*/ 687446 h 1608850"/>
                <a:gd name="connsiteX1302" fmla="*/ 9251054 w 12192000"/>
                <a:gd name="connsiteY1302" fmla="*/ 687446 h 1608850"/>
                <a:gd name="connsiteX1303" fmla="*/ 9251054 w 12192000"/>
                <a:gd name="connsiteY1303" fmla="*/ 686365 h 1608850"/>
                <a:gd name="connsiteX1304" fmla="*/ 9251054 w 12192000"/>
                <a:gd name="connsiteY1304" fmla="*/ 678798 h 1608850"/>
                <a:gd name="connsiteX1305" fmla="*/ 9253081 w 12192000"/>
                <a:gd name="connsiteY1305" fmla="*/ 678798 h 1608850"/>
                <a:gd name="connsiteX1306" fmla="*/ 9267268 w 12192000"/>
                <a:gd name="connsiteY1306" fmla="*/ 678798 h 1608850"/>
                <a:gd name="connsiteX1307" fmla="*/ 9267268 w 12192000"/>
                <a:gd name="connsiteY1307" fmla="*/ 679879 h 1608850"/>
                <a:gd name="connsiteX1308" fmla="*/ 9267268 w 12192000"/>
                <a:gd name="connsiteY1308" fmla="*/ 687446 h 1608850"/>
                <a:gd name="connsiteX1309" fmla="*/ 9289561 w 12192000"/>
                <a:gd name="connsiteY1309" fmla="*/ 687446 h 1608850"/>
                <a:gd name="connsiteX1310" fmla="*/ 9289561 w 12192000"/>
                <a:gd name="connsiteY1310" fmla="*/ 685554 h 1608850"/>
                <a:gd name="connsiteX1311" fmla="*/ 9289561 w 12192000"/>
                <a:gd name="connsiteY1311" fmla="*/ 672313 h 1608850"/>
                <a:gd name="connsiteX1312" fmla="*/ 9291335 w 12192000"/>
                <a:gd name="connsiteY1312" fmla="*/ 672313 h 1608850"/>
                <a:gd name="connsiteX1313" fmla="*/ 9303748 w 12192000"/>
                <a:gd name="connsiteY1313" fmla="*/ 672313 h 1608850"/>
                <a:gd name="connsiteX1314" fmla="*/ 9303748 w 12192000"/>
                <a:gd name="connsiteY1314" fmla="*/ 696093 h 1608850"/>
                <a:gd name="connsiteX1315" fmla="*/ 9304762 w 12192000"/>
                <a:gd name="connsiteY1315" fmla="*/ 696093 h 1608850"/>
                <a:gd name="connsiteX1316" fmla="*/ 9311855 w 12192000"/>
                <a:gd name="connsiteY1316" fmla="*/ 696093 h 1608850"/>
                <a:gd name="connsiteX1317" fmla="*/ 9311855 w 12192000"/>
                <a:gd name="connsiteY1317" fmla="*/ 695012 h 1608850"/>
                <a:gd name="connsiteX1318" fmla="*/ 9311855 w 12192000"/>
                <a:gd name="connsiteY1318" fmla="*/ 687446 h 1608850"/>
                <a:gd name="connsiteX1319" fmla="*/ 9313628 w 12192000"/>
                <a:gd name="connsiteY1319" fmla="*/ 687446 h 1608850"/>
                <a:gd name="connsiteX1320" fmla="*/ 9326042 w 12192000"/>
                <a:gd name="connsiteY1320" fmla="*/ 687446 h 1608850"/>
                <a:gd name="connsiteX1321" fmla="*/ 9326042 w 12192000"/>
                <a:gd name="connsiteY1321" fmla="*/ 713387 h 1608850"/>
                <a:gd name="connsiteX1322" fmla="*/ 9328069 w 12192000"/>
                <a:gd name="connsiteY1322" fmla="*/ 713387 h 1608850"/>
                <a:gd name="connsiteX1323" fmla="*/ 9342255 w 12192000"/>
                <a:gd name="connsiteY1323" fmla="*/ 713387 h 1608850"/>
                <a:gd name="connsiteX1324" fmla="*/ 9342255 w 12192000"/>
                <a:gd name="connsiteY1324" fmla="*/ 715008 h 1608850"/>
                <a:gd name="connsiteX1325" fmla="*/ 9342255 w 12192000"/>
                <a:gd name="connsiteY1325" fmla="*/ 726358 h 1608850"/>
                <a:gd name="connsiteX1326" fmla="*/ 9343015 w 12192000"/>
                <a:gd name="connsiteY1326" fmla="*/ 726358 h 1608850"/>
                <a:gd name="connsiteX1327" fmla="*/ 9348336 w 12192000"/>
                <a:gd name="connsiteY1327" fmla="*/ 726358 h 1608850"/>
                <a:gd name="connsiteX1328" fmla="*/ 9348336 w 12192000"/>
                <a:gd name="connsiteY1328" fmla="*/ 725547 h 1608850"/>
                <a:gd name="connsiteX1329" fmla="*/ 9348336 w 12192000"/>
                <a:gd name="connsiteY1329" fmla="*/ 719872 h 1608850"/>
                <a:gd name="connsiteX1330" fmla="*/ 9378736 w 12192000"/>
                <a:gd name="connsiteY1330" fmla="*/ 719872 h 1608850"/>
                <a:gd name="connsiteX1331" fmla="*/ 9378736 w 12192000"/>
                <a:gd name="connsiteY1331" fmla="*/ 743652 h 1608850"/>
                <a:gd name="connsiteX1332" fmla="*/ 9379749 w 12192000"/>
                <a:gd name="connsiteY1332" fmla="*/ 743652 h 1608850"/>
                <a:gd name="connsiteX1333" fmla="*/ 9386843 w 12192000"/>
                <a:gd name="connsiteY1333" fmla="*/ 743652 h 1608850"/>
                <a:gd name="connsiteX1334" fmla="*/ 9386843 w 12192000"/>
                <a:gd name="connsiteY1334" fmla="*/ 744733 h 1608850"/>
                <a:gd name="connsiteX1335" fmla="*/ 9386843 w 12192000"/>
                <a:gd name="connsiteY1335" fmla="*/ 752299 h 1608850"/>
                <a:gd name="connsiteX1336" fmla="*/ 9387603 w 12192000"/>
                <a:gd name="connsiteY1336" fmla="*/ 752299 h 1608850"/>
                <a:gd name="connsiteX1337" fmla="*/ 9392923 w 12192000"/>
                <a:gd name="connsiteY1337" fmla="*/ 752299 h 1608850"/>
                <a:gd name="connsiteX1338" fmla="*/ 9392923 w 12192000"/>
                <a:gd name="connsiteY1338" fmla="*/ 750137 h 1608850"/>
                <a:gd name="connsiteX1339" fmla="*/ 9392923 w 12192000"/>
                <a:gd name="connsiteY1339" fmla="*/ 735005 h 1608850"/>
                <a:gd name="connsiteX1340" fmla="*/ 9393936 w 12192000"/>
                <a:gd name="connsiteY1340" fmla="*/ 735005 h 1608850"/>
                <a:gd name="connsiteX1341" fmla="*/ 9401030 w 12192000"/>
                <a:gd name="connsiteY1341" fmla="*/ 735005 h 1608850"/>
                <a:gd name="connsiteX1342" fmla="*/ 9401030 w 12192000"/>
                <a:gd name="connsiteY1342" fmla="*/ 736086 h 1608850"/>
                <a:gd name="connsiteX1343" fmla="*/ 9401030 w 12192000"/>
                <a:gd name="connsiteY1343" fmla="*/ 743652 h 1608850"/>
                <a:gd name="connsiteX1344" fmla="*/ 9406350 w 12192000"/>
                <a:gd name="connsiteY1344" fmla="*/ 741659 h 1608850"/>
                <a:gd name="connsiteX1345" fmla="*/ 9407110 w 12192000"/>
                <a:gd name="connsiteY1345" fmla="*/ 740679 h 1608850"/>
                <a:gd name="connsiteX1346" fmla="*/ 9407110 w 12192000"/>
                <a:gd name="connsiteY1346" fmla="*/ 735005 h 1608850"/>
                <a:gd name="connsiteX1347" fmla="*/ 9445617 w 12192000"/>
                <a:gd name="connsiteY1347" fmla="*/ 735005 h 1608850"/>
                <a:gd name="connsiteX1348" fmla="*/ 9445617 w 12192000"/>
                <a:gd name="connsiteY1348" fmla="*/ 758784 h 1608850"/>
                <a:gd name="connsiteX1349" fmla="*/ 9447643 w 12192000"/>
                <a:gd name="connsiteY1349" fmla="*/ 758784 h 1608850"/>
                <a:gd name="connsiteX1350" fmla="*/ 9461830 w 12192000"/>
                <a:gd name="connsiteY1350" fmla="*/ 758784 h 1608850"/>
                <a:gd name="connsiteX1351" fmla="*/ 9461830 w 12192000"/>
                <a:gd name="connsiteY1351" fmla="*/ 759865 h 1608850"/>
                <a:gd name="connsiteX1352" fmla="*/ 9461830 w 12192000"/>
                <a:gd name="connsiteY1352" fmla="*/ 767431 h 1608850"/>
                <a:gd name="connsiteX1353" fmla="*/ 9463604 w 12192000"/>
                <a:gd name="connsiteY1353" fmla="*/ 767431 h 1608850"/>
                <a:gd name="connsiteX1354" fmla="*/ 9476017 w 12192000"/>
                <a:gd name="connsiteY1354" fmla="*/ 767431 h 1608850"/>
                <a:gd name="connsiteX1355" fmla="*/ 9476017 w 12192000"/>
                <a:gd name="connsiteY1355" fmla="*/ 743652 h 1608850"/>
                <a:gd name="connsiteX1356" fmla="*/ 9477030 w 12192000"/>
                <a:gd name="connsiteY1356" fmla="*/ 743652 h 1608850"/>
                <a:gd name="connsiteX1357" fmla="*/ 9484124 w 12192000"/>
                <a:gd name="connsiteY1357" fmla="*/ 743652 h 1608850"/>
                <a:gd name="connsiteX1358" fmla="*/ 9484124 w 12192000"/>
                <a:gd name="connsiteY1358" fmla="*/ 711225 h 1608850"/>
                <a:gd name="connsiteX1359" fmla="*/ 9485137 w 12192000"/>
                <a:gd name="connsiteY1359" fmla="*/ 711225 h 1608850"/>
                <a:gd name="connsiteX1360" fmla="*/ 9492231 w 12192000"/>
                <a:gd name="connsiteY1360" fmla="*/ 711225 h 1608850"/>
                <a:gd name="connsiteX1361" fmla="*/ 9492231 w 12192000"/>
                <a:gd name="connsiteY1361" fmla="*/ 709334 h 1608850"/>
                <a:gd name="connsiteX1362" fmla="*/ 9492231 w 12192000"/>
                <a:gd name="connsiteY1362" fmla="*/ 696093 h 1608850"/>
                <a:gd name="connsiteX1363" fmla="*/ 9490964 w 12192000"/>
                <a:gd name="connsiteY1363" fmla="*/ 694471 h 1608850"/>
                <a:gd name="connsiteX1364" fmla="*/ 9496284 w 12192000"/>
                <a:gd name="connsiteY1364" fmla="*/ 683122 h 1608850"/>
                <a:gd name="connsiteX1365" fmla="*/ 9504391 w 12192000"/>
                <a:gd name="connsiteY1365" fmla="*/ 711225 h 1608850"/>
                <a:gd name="connsiteX1366" fmla="*/ 9505151 w 12192000"/>
                <a:gd name="connsiteY1366" fmla="*/ 711225 h 1608850"/>
                <a:gd name="connsiteX1367" fmla="*/ 9510471 w 12192000"/>
                <a:gd name="connsiteY1367" fmla="*/ 711225 h 1608850"/>
                <a:gd name="connsiteX1368" fmla="*/ 9510471 w 12192000"/>
                <a:gd name="connsiteY1368" fmla="*/ 605298 h 1608850"/>
                <a:gd name="connsiteX1369" fmla="*/ 9511991 w 12192000"/>
                <a:gd name="connsiteY1369" fmla="*/ 605298 h 1608850"/>
                <a:gd name="connsiteX1370" fmla="*/ 9522631 w 12192000"/>
                <a:gd name="connsiteY1370" fmla="*/ 605298 h 1608850"/>
                <a:gd name="connsiteX1371" fmla="*/ 9522631 w 12192000"/>
                <a:gd name="connsiteY1371" fmla="*/ 557739 h 1608850"/>
                <a:gd name="connsiteX1372" fmla="*/ 9548978 w 12192000"/>
                <a:gd name="connsiteY1372" fmla="*/ 557739 h 1608850"/>
                <a:gd name="connsiteX1373" fmla="*/ 9548978 w 12192000"/>
                <a:gd name="connsiteY1373" fmla="*/ 536121 h 1608850"/>
                <a:gd name="connsiteX1374" fmla="*/ 9583432 w 12192000"/>
                <a:gd name="connsiteY1374" fmla="*/ 536121 h 1608850"/>
                <a:gd name="connsiteX1375" fmla="*/ 9583432 w 12192000"/>
                <a:gd name="connsiteY1375" fmla="*/ 538553 h 1608850"/>
                <a:gd name="connsiteX1376" fmla="*/ 9583432 w 12192000"/>
                <a:gd name="connsiteY1376" fmla="*/ 555577 h 1608850"/>
                <a:gd name="connsiteX1377" fmla="*/ 9585712 w 12192000"/>
                <a:gd name="connsiteY1377" fmla="*/ 555577 h 1608850"/>
                <a:gd name="connsiteX1378" fmla="*/ 9601672 w 12192000"/>
                <a:gd name="connsiteY1378" fmla="*/ 555577 h 1608850"/>
                <a:gd name="connsiteX1379" fmla="*/ 9601672 w 12192000"/>
                <a:gd name="connsiteY1379" fmla="*/ 603136 h 1608850"/>
                <a:gd name="connsiteX1380" fmla="*/ 9602685 w 12192000"/>
                <a:gd name="connsiteY1380" fmla="*/ 603136 h 1608850"/>
                <a:gd name="connsiteX1381" fmla="*/ 9609779 w 12192000"/>
                <a:gd name="connsiteY1381" fmla="*/ 603136 h 1608850"/>
                <a:gd name="connsiteX1382" fmla="*/ 9623966 w 12192000"/>
                <a:gd name="connsiteY1382" fmla="*/ 607460 h 1608850"/>
                <a:gd name="connsiteX1383" fmla="*/ 9623966 w 12192000"/>
                <a:gd name="connsiteY1383" fmla="*/ 646372 h 1608850"/>
                <a:gd name="connsiteX1384" fmla="*/ 9624979 w 12192000"/>
                <a:gd name="connsiteY1384" fmla="*/ 646372 h 1608850"/>
                <a:gd name="connsiteX1385" fmla="*/ 9632072 w 12192000"/>
                <a:gd name="connsiteY1385" fmla="*/ 646372 h 1608850"/>
                <a:gd name="connsiteX1386" fmla="*/ 9632072 w 12192000"/>
                <a:gd name="connsiteY1386" fmla="*/ 647993 h 1608850"/>
                <a:gd name="connsiteX1387" fmla="*/ 9632072 w 12192000"/>
                <a:gd name="connsiteY1387" fmla="*/ 659342 h 1608850"/>
                <a:gd name="connsiteX1388" fmla="*/ 9634099 w 12192000"/>
                <a:gd name="connsiteY1388" fmla="*/ 659342 h 1608850"/>
                <a:gd name="connsiteX1389" fmla="*/ 9648286 w 12192000"/>
                <a:gd name="connsiteY1389" fmla="*/ 659342 h 1608850"/>
                <a:gd name="connsiteX1390" fmla="*/ 9654366 w 12192000"/>
                <a:gd name="connsiteY1390" fmla="*/ 665828 h 1608850"/>
                <a:gd name="connsiteX1391" fmla="*/ 9654366 w 12192000"/>
                <a:gd name="connsiteY1391" fmla="*/ 687446 h 1608850"/>
                <a:gd name="connsiteX1392" fmla="*/ 9656646 w 12192000"/>
                <a:gd name="connsiteY1392" fmla="*/ 687446 h 1608850"/>
                <a:gd name="connsiteX1393" fmla="*/ 9672606 w 12192000"/>
                <a:gd name="connsiteY1393" fmla="*/ 687446 h 1608850"/>
                <a:gd name="connsiteX1394" fmla="*/ 9672606 w 12192000"/>
                <a:gd name="connsiteY1394" fmla="*/ 688526 h 1608850"/>
                <a:gd name="connsiteX1395" fmla="*/ 9672606 w 12192000"/>
                <a:gd name="connsiteY1395" fmla="*/ 696093 h 1608850"/>
                <a:gd name="connsiteX1396" fmla="*/ 9673873 w 12192000"/>
                <a:gd name="connsiteY1396" fmla="*/ 696093 h 1608850"/>
                <a:gd name="connsiteX1397" fmla="*/ 9682740 w 12192000"/>
                <a:gd name="connsiteY1397" fmla="*/ 696093 h 1608850"/>
                <a:gd name="connsiteX1398" fmla="*/ 9682740 w 12192000"/>
                <a:gd name="connsiteY1398" fmla="*/ 698254 h 1608850"/>
                <a:gd name="connsiteX1399" fmla="*/ 9682740 w 12192000"/>
                <a:gd name="connsiteY1399" fmla="*/ 713387 h 1608850"/>
                <a:gd name="connsiteX1400" fmla="*/ 9686793 w 12192000"/>
                <a:gd name="connsiteY1400" fmla="*/ 711495 h 1608850"/>
                <a:gd name="connsiteX1401" fmla="*/ 9686793 w 12192000"/>
                <a:gd name="connsiteY1401" fmla="*/ 698254 h 1608850"/>
                <a:gd name="connsiteX1402" fmla="*/ 9687806 w 12192000"/>
                <a:gd name="connsiteY1402" fmla="*/ 698254 h 1608850"/>
                <a:gd name="connsiteX1403" fmla="*/ 9694900 w 12192000"/>
                <a:gd name="connsiteY1403" fmla="*/ 698254 h 1608850"/>
                <a:gd name="connsiteX1404" fmla="*/ 9694900 w 12192000"/>
                <a:gd name="connsiteY1404" fmla="*/ 699876 h 1608850"/>
                <a:gd name="connsiteX1405" fmla="*/ 9694900 w 12192000"/>
                <a:gd name="connsiteY1405" fmla="*/ 711225 h 1608850"/>
                <a:gd name="connsiteX1406" fmla="*/ 9695660 w 12192000"/>
                <a:gd name="connsiteY1406" fmla="*/ 711225 h 1608850"/>
                <a:gd name="connsiteX1407" fmla="*/ 9700980 w 12192000"/>
                <a:gd name="connsiteY1407" fmla="*/ 711225 h 1608850"/>
                <a:gd name="connsiteX1408" fmla="*/ 9749620 w 12192000"/>
                <a:gd name="connsiteY1408" fmla="*/ 706902 h 1608850"/>
                <a:gd name="connsiteX1409" fmla="*/ 9749620 w 12192000"/>
                <a:gd name="connsiteY1409" fmla="*/ 708253 h 1608850"/>
                <a:gd name="connsiteX1410" fmla="*/ 9749620 w 12192000"/>
                <a:gd name="connsiteY1410" fmla="*/ 717710 h 1608850"/>
                <a:gd name="connsiteX1411" fmla="*/ 9750380 w 12192000"/>
                <a:gd name="connsiteY1411" fmla="*/ 717710 h 1608850"/>
                <a:gd name="connsiteX1412" fmla="*/ 9755702 w 12192000"/>
                <a:gd name="connsiteY1412" fmla="*/ 717710 h 1608850"/>
                <a:gd name="connsiteX1413" fmla="*/ 9755702 w 12192000"/>
                <a:gd name="connsiteY1413" fmla="*/ 719872 h 1608850"/>
                <a:gd name="connsiteX1414" fmla="*/ 9755702 w 12192000"/>
                <a:gd name="connsiteY1414" fmla="*/ 735005 h 1608850"/>
                <a:gd name="connsiteX1415" fmla="*/ 9757728 w 12192000"/>
                <a:gd name="connsiteY1415" fmla="*/ 733654 h 1608850"/>
                <a:gd name="connsiteX1416" fmla="*/ 9771914 w 12192000"/>
                <a:gd name="connsiteY1416" fmla="*/ 724196 h 1608850"/>
                <a:gd name="connsiteX1417" fmla="*/ 9777994 w 12192000"/>
                <a:gd name="connsiteY1417" fmla="*/ 683122 h 1608850"/>
                <a:gd name="connsiteX1418" fmla="*/ 9778754 w 12192000"/>
                <a:gd name="connsiteY1418" fmla="*/ 682852 h 1608850"/>
                <a:gd name="connsiteX1419" fmla="*/ 9784074 w 12192000"/>
                <a:gd name="connsiteY1419" fmla="*/ 680960 h 1608850"/>
                <a:gd name="connsiteX1420" fmla="*/ 9786102 w 12192000"/>
                <a:gd name="connsiteY1420" fmla="*/ 611783 h 1608850"/>
                <a:gd name="connsiteX1421" fmla="*/ 9788128 w 12192000"/>
                <a:gd name="connsiteY1421" fmla="*/ 680960 h 1608850"/>
                <a:gd name="connsiteX1422" fmla="*/ 9788888 w 12192000"/>
                <a:gd name="connsiteY1422" fmla="*/ 681230 h 1608850"/>
                <a:gd name="connsiteX1423" fmla="*/ 9794208 w 12192000"/>
                <a:gd name="connsiteY1423" fmla="*/ 683122 h 1608850"/>
                <a:gd name="connsiteX1424" fmla="*/ 9794208 w 12192000"/>
                <a:gd name="connsiteY1424" fmla="*/ 596651 h 1608850"/>
                <a:gd name="connsiteX1425" fmla="*/ 9798262 w 12192000"/>
                <a:gd name="connsiteY1425" fmla="*/ 564224 h 1608850"/>
                <a:gd name="connsiteX1426" fmla="*/ 9836768 w 12192000"/>
                <a:gd name="connsiteY1426" fmla="*/ 564224 h 1608850"/>
                <a:gd name="connsiteX1427" fmla="*/ 9836768 w 12192000"/>
                <a:gd name="connsiteY1427" fmla="*/ 596651 h 1608850"/>
                <a:gd name="connsiteX1428" fmla="*/ 9837528 w 12192000"/>
                <a:gd name="connsiteY1428" fmla="*/ 596651 h 1608850"/>
                <a:gd name="connsiteX1429" fmla="*/ 9842848 w 12192000"/>
                <a:gd name="connsiteY1429" fmla="*/ 596651 h 1608850"/>
                <a:gd name="connsiteX1430" fmla="*/ 9842848 w 12192000"/>
                <a:gd name="connsiteY1430" fmla="*/ 514503 h 1608850"/>
                <a:gd name="connsiteX1431" fmla="*/ 9844622 w 12192000"/>
                <a:gd name="connsiteY1431" fmla="*/ 514503 h 1608850"/>
                <a:gd name="connsiteX1432" fmla="*/ 9857036 w 12192000"/>
                <a:gd name="connsiteY1432" fmla="*/ 514503 h 1608850"/>
                <a:gd name="connsiteX1433" fmla="*/ 9857036 w 12192000"/>
                <a:gd name="connsiteY1433" fmla="*/ 512612 h 1608850"/>
                <a:gd name="connsiteX1434" fmla="*/ 9857036 w 12192000"/>
                <a:gd name="connsiteY1434" fmla="*/ 499371 h 1608850"/>
                <a:gd name="connsiteX1435" fmla="*/ 9879330 w 12192000"/>
                <a:gd name="connsiteY1435" fmla="*/ 499371 h 1608850"/>
                <a:gd name="connsiteX1436" fmla="*/ 9879330 w 12192000"/>
                <a:gd name="connsiteY1436" fmla="*/ 498290 h 1608850"/>
                <a:gd name="connsiteX1437" fmla="*/ 9879330 w 12192000"/>
                <a:gd name="connsiteY1437" fmla="*/ 490724 h 1608850"/>
                <a:gd name="connsiteX1438" fmla="*/ 9881102 w 12192000"/>
                <a:gd name="connsiteY1438" fmla="*/ 490724 h 1608850"/>
                <a:gd name="connsiteX1439" fmla="*/ 9893516 w 12192000"/>
                <a:gd name="connsiteY1439" fmla="*/ 490724 h 1608850"/>
                <a:gd name="connsiteX1440" fmla="*/ 9893516 w 12192000"/>
                <a:gd name="connsiteY1440" fmla="*/ 491805 h 1608850"/>
                <a:gd name="connsiteX1441" fmla="*/ 9893516 w 12192000"/>
                <a:gd name="connsiteY1441" fmla="*/ 499371 h 1608850"/>
                <a:gd name="connsiteX1442" fmla="*/ 9894276 w 12192000"/>
                <a:gd name="connsiteY1442" fmla="*/ 499371 h 1608850"/>
                <a:gd name="connsiteX1443" fmla="*/ 9899596 w 12192000"/>
                <a:gd name="connsiteY1443" fmla="*/ 499371 h 1608850"/>
                <a:gd name="connsiteX1444" fmla="*/ 9909730 w 12192000"/>
                <a:gd name="connsiteY1444" fmla="*/ 495047 h 1608850"/>
                <a:gd name="connsiteX1445" fmla="*/ 9913782 w 12192000"/>
                <a:gd name="connsiteY1445" fmla="*/ 498290 h 1608850"/>
                <a:gd name="connsiteX1446" fmla="*/ 9913782 w 12192000"/>
                <a:gd name="connsiteY1446" fmla="*/ 490724 h 1608850"/>
                <a:gd name="connsiteX1447" fmla="*/ 9916062 w 12192000"/>
                <a:gd name="connsiteY1447" fmla="*/ 490724 h 1608850"/>
                <a:gd name="connsiteX1448" fmla="*/ 9932024 w 12192000"/>
                <a:gd name="connsiteY1448" fmla="*/ 490724 h 1608850"/>
                <a:gd name="connsiteX1449" fmla="*/ 9932024 w 12192000"/>
                <a:gd name="connsiteY1449" fmla="*/ 491805 h 1608850"/>
                <a:gd name="connsiteX1450" fmla="*/ 9932024 w 12192000"/>
                <a:gd name="connsiteY1450" fmla="*/ 499371 h 1608850"/>
                <a:gd name="connsiteX1451" fmla="*/ 9962424 w 12192000"/>
                <a:gd name="connsiteY1451" fmla="*/ 499371 h 1608850"/>
                <a:gd name="connsiteX1452" fmla="*/ 9962424 w 12192000"/>
                <a:gd name="connsiteY1452" fmla="*/ 500992 h 1608850"/>
                <a:gd name="connsiteX1453" fmla="*/ 9962424 w 12192000"/>
                <a:gd name="connsiteY1453" fmla="*/ 512342 h 1608850"/>
                <a:gd name="connsiteX1454" fmla="*/ 9988770 w 12192000"/>
                <a:gd name="connsiteY1454" fmla="*/ 512342 h 1608850"/>
                <a:gd name="connsiteX1455" fmla="*/ 9988770 w 12192000"/>
                <a:gd name="connsiteY1455" fmla="*/ 542606 h 1608850"/>
                <a:gd name="connsiteX1456" fmla="*/ 9989530 w 12192000"/>
                <a:gd name="connsiteY1456" fmla="*/ 542606 h 1608850"/>
                <a:gd name="connsiteX1457" fmla="*/ 9994850 w 12192000"/>
                <a:gd name="connsiteY1457" fmla="*/ 542606 h 1608850"/>
                <a:gd name="connsiteX1458" fmla="*/ 9994850 w 12192000"/>
                <a:gd name="connsiteY1458" fmla="*/ 543687 h 1608850"/>
                <a:gd name="connsiteX1459" fmla="*/ 9994850 w 12192000"/>
                <a:gd name="connsiteY1459" fmla="*/ 551254 h 1608850"/>
                <a:gd name="connsiteX1460" fmla="*/ 9998904 w 12192000"/>
                <a:gd name="connsiteY1460" fmla="*/ 581518 h 1608850"/>
                <a:gd name="connsiteX1461" fmla="*/ 9999664 w 12192000"/>
                <a:gd name="connsiteY1461" fmla="*/ 581518 h 1608850"/>
                <a:gd name="connsiteX1462" fmla="*/ 10004984 w 12192000"/>
                <a:gd name="connsiteY1462" fmla="*/ 581518 h 1608850"/>
                <a:gd name="connsiteX1463" fmla="*/ 10004984 w 12192000"/>
                <a:gd name="connsiteY1463" fmla="*/ 582329 h 1608850"/>
                <a:gd name="connsiteX1464" fmla="*/ 10004984 w 12192000"/>
                <a:gd name="connsiteY1464" fmla="*/ 588004 h 1608850"/>
                <a:gd name="connsiteX1465" fmla="*/ 10005998 w 12192000"/>
                <a:gd name="connsiteY1465" fmla="*/ 588004 h 1608850"/>
                <a:gd name="connsiteX1466" fmla="*/ 10013090 w 12192000"/>
                <a:gd name="connsiteY1466" fmla="*/ 588004 h 1608850"/>
                <a:gd name="connsiteX1467" fmla="*/ 10013090 w 12192000"/>
                <a:gd name="connsiteY1467" fmla="*/ 618269 h 1608850"/>
                <a:gd name="connsiteX1468" fmla="*/ 10015118 w 12192000"/>
                <a:gd name="connsiteY1468" fmla="*/ 618269 h 1608850"/>
                <a:gd name="connsiteX1469" fmla="*/ 10029304 w 12192000"/>
                <a:gd name="connsiteY1469" fmla="*/ 618269 h 1608850"/>
                <a:gd name="connsiteX1470" fmla="*/ 10029304 w 12192000"/>
                <a:gd name="connsiteY1470" fmla="*/ 642048 h 1608850"/>
                <a:gd name="connsiteX1471" fmla="*/ 10031332 w 12192000"/>
                <a:gd name="connsiteY1471" fmla="*/ 643669 h 1608850"/>
                <a:gd name="connsiteX1472" fmla="*/ 10031332 w 12192000"/>
                <a:gd name="connsiteY1472" fmla="*/ 655019 h 1608850"/>
                <a:gd name="connsiteX1473" fmla="*/ 10032092 w 12192000"/>
                <a:gd name="connsiteY1473" fmla="*/ 655019 h 1608850"/>
                <a:gd name="connsiteX1474" fmla="*/ 10037412 w 12192000"/>
                <a:gd name="connsiteY1474" fmla="*/ 655019 h 1608850"/>
                <a:gd name="connsiteX1475" fmla="*/ 10037412 w 12192000"/>
                <a:gd name="connsiteY1475" fmla="*/ 678798 h 1608850"/>
                <a:gd name="connsiteX1476" fmla="*/ 10038678 w 12192000"/>
                <a:gd name="connsiteY1476" fmla="*/ 678798 h 1608850"/>
                <a:gd name="connsiteX1477" fmla="*/ 10047544 w 12192000"/>
                <a:gd name="connsiteY1477" fmla="*/ 678798 h 1608850"/>
                <a:gd name="connsiteX1478" fmla="*/ 10049572 w 12192000"/>
                <a:gd name="connsiteY1478" fmla="*/ 682852 h 1608850"/>
                <a:gd name="connsiteX1479" fmla="*/ 10049572 w 12192000"/>
                <a:gd name="connsiteY1479" fmla="*/ 696093 h 1608850"/>
                <a:gd name="connsiteX1480" fmla="*/ 10051092 w 12192000"/>
                <a:gd name="connsiteY1480" fmla="*/ 694201 h 1608850"/>
                <a:gd name="connsiteX1481" fmla="*/ 10061732 w 12192000"/>
                <a:gd name="connsiteY1481" fmla="*/ 680960 h 1608850"/>
                <a:gd name="connsiteX1482" fmla="*/ 10090106 w 12192000"/>
                <a:gd name="connsiteY1482" fmla="*/ 680960 h 1608850"/>
                <a:gd name="connsiteX1483" fmla="*/ 10090106 w 12192000"/>
                <a:gd name="connsiteY1483" fmla="*/ 767431 h 1608850"/>
                <a:gd name="connsiteX1484" fmla="*/ 10090866 w 12192000"/>
                <a:gd name="connsiteY1484" fmla="*/ 767431 h 1608850"/>
                <a:gd name="connsiteX1485" fmla="*/ 10096186 w 12192000"/>
                <a:gd name="connsiteY1485" fmla="*/ 767431 h 1608850"/>
                <a:gd name="connsiteX1486" fmla="*/ 10096946 w 12192000"/>
                <a:gd name="connsiteY1486" fmla="*/ 766080 h 1608850"/>
                <a:gd name="connsiteX1487" fmla="*/ 10102266 w 12192000"/>
                <a:gd name="connsiteY1487" fmla="*/ 756622 h 1608850"/>
                <a:gd name="connsiteX1488" fmla="*/ 10102266 w 12192000"/>
                <a:gd name="connsiteY1488" fmla="*/ 758514 h 1608850"/>
                <a:gd name="connsiteX1489" fmla="*/ 10102266 w 12192000"/>
                <a:gd name="connsiteY1489" fmla="*/ 771755 h 1608850"/>
                <a:gd name="connsiteX1490" fmla="*/ 10106318 w 12192000"/>
                <a:gd name="connsiteY1490" fmla="*/ 726358 h 1608850"/>
                <a:gd name="connsiteX1491" fmla="*/ 10107078 w 12192000"/>
                <a:gd name="connsiteY1491" fmla="*/ 726358 h 1608850"/>
                <a:gd name="connsiteX1492" fmla="*/ 10112398 w 12192000"/>
                <a:gd name="connsiteY1492" fmla="*/ 726358 h 1608850"/>
                <a:gd name="connsiteX1493" fmla="*/ 10112398 w 12192000"/>
                <a:gd name="connsiteY1493" fmla="*/ 661504 h 1608850"/>
                <a:gd name="connsiteX1494" fmla="*/ 10113412 w 12192000"/>
                <a:gd name="connsiteY1494" fmla="*/ 661504 h 1608850"/>
                <a:gd name="connsiteX1495" fmla="*/ 10120506 w 12192000"/>
                <a:gd name="connsiteY1495" fmla="*/ 661504 h 1608850"/>
                <a:gd name="connsiteX1496" fmla="*/ 10132666 w 12192000"/>
                <a:gd name="connsiteY1496" fmla="*/ 618269 h 1608850"/>
                <a:gd name="connsiteX1497" fmla="*/ 10133932 w 12192000"/>
                <a:gd name="connsiteY1497" fmla="*/ 618269 h 1608850"/>
                <a:gd name="connsiteX1498" fmla="*/ 10142800 w 12192000"/>
                <a:gd name="connsiteY1498" fmla="*/ 618269 h 1608850"/>
                <a:gd name="connsiteX1499" fmla="*/ 10152932 w 12192000"/>
                <a:gd name="connsiteY1499" fmla="*/ 661504 h 1608850"/>
                <a:gd name="connsiteX1500" fmla="*/ 10153946 w 12192000"/>
                <a:gd name="connsiteY1500" fmla="*/ 661504 h 1608850"/>
                <a:gd name="connsiteX1501" fmla="*/ 10161040 w 12192000"/>
                <a:gd name="connsiteY1501" fmla="*/ 661504 h 1608850"/>
                <a:gd name="connsiteX1502" fmla="*/ 10161040 w 12192000"/>
                <a:gd name="connsiteY1502" fmla="*/ 700416 h 1608850"/>
                <a:gd name="connsiteX1503" fmla="*/ 10162812 w 12192000"/>
                <a:gd name="connsiteY1503" fmla="*/ 700416 h 1608850"/>
                <a:gd name="connsiteX1504" fmla="*/ 10175226 w 12192000"/>
                <a:gd name="connsiteY1504" fmla="*/ 700416 h 1608850"/>
                <a:gd name="connsiteX1505" fmla="*/ 10175226 w 12192000"/>
                <a:gd name="connsiteY1505" fmla="*/ 702578 h 1608850"/>
                <a:gd name="connsiteX1506" fmla="*/ 10175226 w 12192000"/>
                <a:gd name="connsiteY1506" fmla="*/ 717710 h 1608850"/>
                <a:gd name="connsiteX1507" fmla="*/ 10179280 w 12192000"/>
                <a:gd name="connsiteY1507" fmla="*/ 715549 h 1608850"/>
                <a:gd name="connsiteX1508" fmla="*/ 10179280 w 12192000"/>
                <a:gd name="connsiteY1508" fmla="*/ 700416 h 1608850"/>
                <a:gd name="connsiteX1509" fmla="*/ 10180800 w 12192000"/>
                <a:gd name="connsiteY1509" fmla="*/ 700416 h 1608850"/>
                <a:gd name="connsiteX1510" fmla="*/ 10191440 w 12192000"/>
                <a:gd name="connsiteY1510" fmla="*/ 700416 h 1608850"/>
                <a:gd name="connsiteX1511" fmla="*/ 10191440 w 12192000"/>
                <a:gd name="connsiteY1511" fmla="*/ 702037 h 1608850"/>
                <a:gd name="connsiteX1512" fmla="*/ 10191440 w 12192000"/>
                <a:gd name="connsiteY1512" fmla="*/ 713387 h 1608850"/>
                <a:gd name="connsiteX1513" fmla="*/ 10221840 w 12192000"/>
                <a:gd name="connsiteY1513" fmla="*/ 713387 h 1608850"/>
                <a:gd name="connsiteX1514" fmla="*/ 10221840 w 12192000"/>
                <a:gd name="connsiteY1514" fmla="*/ 676637 h 1608850"/>
                <a:gd name="connsiteX1515" fmla="*/ 10223106 w 12192000"/>
                <a:gd name="connsiteY1515" fmla="*/ 676637 h 1608850"/>
                <a:gd name="connsiteX1516" fmla="*/ 10231974 w 12192000"/>
                <a:gd name="connsiteY1516" fmla="*/ 676637 h 1608850"/>
                <a:gd name="connsiteX1517" fmla="*/ 10231974 w 12192000"/>
                <a:gd name="connsiteY1517" fmla="*/ 698254 h 1608850"/>
                <a:gd name="connsiteX1518" fmla="*/ 10234000 w 12192000"/>
                <a:gd name="connsiteY1518" fmla="*/ 665828 h 1608850"/>
                <a:gd name="connsiteX1519" fmla="*/ 10256294 w 12192000"/>
                <a:gd name="connsiteY1519" fmla="*/ 665828 h 1608850"/>
                <a:gd name="connsiteX1520" fmla="*/ 10256294 w 12192000"/>
                <a:gd name="connsiteY1520" fmla="*/ 664206 h 1608850"/>
                <a:gd name="connsiteX1521" fmla="*/ 10256294 w 12192000"/>
                <a:gd name="connsiteY1521" fmla="*/ 652857 h 1608850"/>
                <a:gd name="connsiteX1522" fmla="*/ 10257054 w 12192000"/>
                <a:gd name="connsiteY1522" fmla="*/ 652857 h 1608850"/>
                <a:gd name="connsiteX1523" fmla="*/ 10262374 w 12192000"/>
                <a:gd name="connsiteY1523" fmla="*/ 652857 h 1608850"/>
                <a:gd name="connsiteX1524" fmla="*/ 10262374 w 12192000"/>
                <a:gd name="connsiteY1524" fmla="*/ 650966 h 1608850"/>
                <a:gd name="connsiteX1525" fmla="*/ 10262374 w 12192000"/>
                <a:gd name="connsiteY1525" fmla="*/ 637725 h 1608850"/>
                <a:gd name="connsiteX1526" fmla="*/ 10266428 w 12192000"/>
                <a:gd name="connsiteY1526" fmla="*/ 644210 h 1608850"/>
                <a:gd name="connsiteX1527" fmla="*/ 10268708 w 12192000"/>
                <a:gd name="connsiteY1527" fmla="*/ 644210 h 1608850"/>
                <a:gd name="connsiteX1528" fmla="*/ 10284668 w 12192000"/>
                <a:gd name="connsiteY1528" fmla="*/ 644210 h 1608850"/>
                <a:gd name="connsiteX1529" fmla="*/ 10284668 w 12192000"/>
                <a:gd name="connsiteY1529" fmla="*/ 643399 h 1608850"/>
                <a:gd name="connsiteX1530" fmla="*/ 10284668 w 12192000"/>
                <a:gd name="connsiteY1530" fmla="*/ 637725 h 1608850"/>
                <a:gd name="connsiteX1531" fmla="*/ 10285428 w 12192000"/>
                <a:gd name="connsiteY1531" fmla="*/ 637725 h 1608850"/>
                <a:gd name="connsiteX1532" fmla="*/ 10290748 w 12192000"/>
                <a:gd name="connsiteY1532" fmla="*/ 637725 h 1608850"/>
                <a:gd name="connsiteX1533" fmla="*/ 10290748 w 12192000"/>
                <a:gd name="connsiteY1533" fmla="*/ 639076 h 1608850"/>
                <a:gd name="connsiteX1534" fmla="*/ 10290748 w 12192000"/>
                <a:gd name="connsiteY1534" fmla="*/ 648534 h 1608850"/>
                <a:gd name="connsiteX1535" fmla="*/ 10329254 w 12192000"/>
                <a:gd name="connsiteY1535" fmla="*/ 648534 h 1608850"/>
                <a:gd name="connsiteX1536" fmla="*/ 10329254 w 12192000"/>
                <a:gd name="connsiteY1536" fmla="*/ 786887 h 1608850"/>
                <a:gd name="connsiteX1537" fmla="*/ 10330774 w 12192000"/>
                <a:gd name="connsiteY1537" fmla="*/ 786887 h 1608850"/>
                <a:gd name="connsiteX1538" fmla="*/ 10341414 w 12192000"/>
                <a:gd name="connsiteY1538" fmla="*/ 786887 h 1608850"/>
                <a:gd name="connsiteX1539" fmla="*/ 10341414 w 12192000"/>
                <a:gd name="connsiteY1539" fmla="*/ 773917 h 1608850"/>
                <a:gd name="connsiteX1540" fmla="*/ 10345468 w 12192000"/>
                <a:gd name="connsiteY1540" fmla="*/ 773917 h 1608850"/>
                <a:gd name="connsiteX1541" fmla="*/ 10345468 w 12192000"/>
                <a:gd name="connsiteY1541" fmla="*/ 786887 h 1608850"/>
                <a:gd name="connsiteX1542" fmla="*/ 10375868 w 12192000"/>
                <a:gd name="connsiteY1542" fmla="*/ 786887 h 1608850"/>
                <a:gd name="connsiteX1543" fmla="*/ 10375868 w 12192000"/>
                <a:gd name="connsiteY1543" fmla="*/ 756622 h 1608850"/>
                <a:gd name="connsiteX1544" fmla="*/ 10388028 w 12192000"/>
                <a:gd name="connsiteY1544" fmla="*/ 756622 h 1608850"/>
                <a:gd name="connsiteX1545" fmla="*/ 10400188 w 12192000"/>
                <a:gd name="connsiteY1545" fmla="*/ 754461 h 1608850"/>
                <a:gd name="connsiteX1546" fmla="*/ 10404242 w 12192000"/>
                <a:gd name="connsiteY1546" fmla="*/ 756622 h 1608850"/>
                <a:gd name="connsiteX1547" fmla="*/ 10414376 w 12192000"/>
                <a:gd name="connsiteY1547" fmla="*/ 756622 h 1608850"/>
                <a:gd name="connsiteX1548" fmla="*/ 10414376 w 12192000"/>
                <a:gd name="connsiteY1548" fmla="*/ 786887 h 1608850"/>
                <a:gd name="connsiteX1549" fmla="*/ 10422482 w 12192000"/>
                <a:gd name="connsiteY1549" fmla="*/ 786887 h 1608850"/>
                <a:gd name="connsiteX1550" fmla="*/ 10422482 w 12192000"/>
                <a:gd name="connsiteY1550" fmla="*/ 804182 h 1608850"/>
                <a:gd name="connsiteX1551" fmla="*/ 10431818 w 12192000"/>
                <a:gd name="connsiteY1551" fmla="*/ 805087 h 1608850"/>
                <a:gd name="connsiteX1552" fmla="*/ 10444776 w 12192000"/>
                <a:gd name="connsiteY1552" fmla="*/ 805087 h 1608850"/>
                <a:gd name="connsiteX1553" fmla="*/ 10444776 w 12192000"/>
                <a:gd name="connsiteY1553" fmla="*/ 789049 h 1608850"/>
                <a:gd name="connsiteX1554" fmla="*/ 10512732 w 12192000"/>
                <a:gd name="connsiteY1554" fmla="*/ 789049 h 1608850"/>
                <a:gd name="connsiteX1555" fmla="*/ 10512732 w 12192000"/>
                <a:gd name="connsiteY1555" fmla="*/ 703796 h 1608850"/>
                <a:gd name="connsiteX1556" fmla="*/ 10584740 w 12192000"/>
                <a:gd name="connsiteY1556" fmla="*/ 703796 h 1608850"/>
                <a:gd name="connsiteX1557" fmla="*/ 10584740 w 12192000"/>
                <a:gd name="connsiteY1557" fmla="*/ 782564 h 1608850"/>
                <a:gd name="connsiteX1558" fmla="*/ 10586644 w 12192000"/>
                <a:gd name="connsiteY1558" fmla="*/ 782564 h 1608850"/>
                <a:gd name="connsiteX1559" fmla="*/ 10587886 w 12192000"/>
                <a:gd name="connsiteY1559" fmla="*/ 805087 h 1608850"/>
                <a:gd name="connsiteX1560" fmla="*/ 10597562 w 12192000"/>
                <a:gd name="connsiteY1560" fmla="*/ 805087 h 1608850"/>
                <a:gd name="connsiteX1561" fmla="*/ 10598804 w 12192000"/>
                <a:gd name="connsiteY1561" fmla="*/ 782564 h 1608850"/>
                <a:gd name="connsiteX1562" fmla="*/ 10604884 w 12192000"/>
                <a:gd name="connsiteY1562" fmla="*/ 782564 h 1608850"/>
                <a:gd name="connsiteX1563" fmla="*/ 10606126 w 12192000"/>
                <a:gd name="connsiteY1563" fmla="*/ 805087 h 1608850"/>
                <a:gd name="connsiteX1564" fmla="*/ 10656748 w 12192000"/>
                <a:gd name="connsiteY1564" fmla="*/ 805087 h 1608850"/>
                <a:gd name="connsiteX1565" fmla="*/ 10656748 w 12192000"/>
                <a:gd name="connsiteY1565" fmla="*/ 642059 h 1608850"/>
                <a:gd name="connsiteX1566" fmla="*/ 10854076 w 12192000"/>
                <a:gd name="connsiteY1566" fmla="*/ 642059 h 1608850"/>
                <a:gd name="connsiteX1567" fmla="*/ 10854076 w 12192000"/>
                <a:gd name="connsiteY1567" fmla="*/ 805087 h 1608850"/>
                <a:gd name="connsiteX1568" fmla="*/ 10872772 w 12192000"/>
                <a:gd name="connsiteY1568" fmla="*/ 805087 h 1608850"/>
                <a:gd name="connsiteX1569" fmla="*/ 10872772 w 12192000"/>
                <a:gd name="connsiteY1569" fmla="*/ 722394 h 1608850"/>
                <a:gd name="connsiteX1570" fmla="*/ 10967892 w 12192000"/>
                <a:gd name="connsiteY1570" fmla="*/ 722394 h 1608850"/>
                <a:gd name="connsiteX1571" fmla="*/ 10979823 w 12192000"/>
                <a:gd name="connsiteY1571" fmla="*/ 404253 h 1608850"/>
                <a:gd name="connsiteX1572" fmla="*/ 10967663 w 12192000"/>
                <a:gd name="connsiteY1572" fmla="*/ 382635 h 1608850"/>
                <a:gd name="connsiteX1573" fmla="*/ 10961583 w 12192000"/>
                <a:gd name="connsiteY1573" fmla="*/ 378311 h 1608850"/>
                <a:gd name="connsiteX1574" fmla="*/ 10969690 w 12192000"/>
                <a:gd name="connsiteY1574" fmla="*/ 354532 h 1608850"/>
                <a:gd name="connsiteX1575" fmla="*/ 10969690 w 12192000"/>
                <a:gd name="connsiteY1575" fmla="*/ 337238 h 1608850"/>
                <a:gd name="connsiteX1576" fmla="*/ 10983876 w 12192000"/>
                <a:gd name="connsiteY1576" fmla="*/ 337238 h 1608850"/>
                <a:gd name="connsiteX1577" fmla="*/ 10983876 w 12192000"/>
                <a:gd name="connsiteY1577" fmla="*/ 315620 h 1608850"/>
                <a:gd name="connsiteX1578" fmla="*/ 10985903 w 12192000"/>
                <a:gd name="connsiteY1578" fmla="*/ 311296 h 1608850"/>
                <a:gd name="connsiteX1579" fmla="*/ 10985903 w 12192000"/>
                <a:gd name="connsiteY1579" fmla="*/ 233472 h 1608850"/>
                <a:gd name="connsiteX1580" fmla="*/ 10983876 w 12192000"/>
                <a:gd name="connsiteY1580" fmla="*/ 226987 h 1608850"/>
                <a:gd name="connsiteX1581" fmla="*/ 10989956 w 12192000"/>
                <a:gd name="connsiteY1581" fmla="*/ 220501 h 1608850"/>
                <a:gd name="connsiteX1582" fmla="*/ 10989956 w 12192000"/>
                <a:gd name="connsiteY1582" fmla="*/ 162133 h 1608850"/>
                <a:gd name="connsiteX1583" fmla="*/ 10991983 w 12192000"/>
                <a:gd name="connsiteY1583" fmla="*/ 157810 h 1608850"/>
                <a:gd name="connsiteX1584" fmla="*/ 10991983 w 12192000"/>
                <a:gd name="connsiteY1584" fmla="*/ 101604 h 1608850"/>
                <a:gd name="connsiteX1585" fmla="*/ 10994010 w 12192000"/>
                <a:gd name="connsiteY1585" fmla="*/ 82148 h 1608850"/>
                <a:gd name="connsiteX1586" fmla="*/ 10998063 w 12192000"/>
                <a:gd name="connsiteY1586" fmla="*/ 99442 h 1608850"/>
                <a:gd name="connsiteX1587" fmla="*/ 11000090 w 12192000"/>
                <a:gd name="connsiteY1587" fmla="*/ 157810 h 1608850"/>
                <a:gd name="connsiteX1588" fmla="*/ 11002116 w 12192000"/>
                <a:gd name="connsiteY1588" fmla="*/ 220501 h 1608850"/>
                <a:gd name="connsiteX1589" fmla="*/ 11008196 w 12192000"/>
                <a:gd name="connsiteY1589" fmla="*/ 226987 h 1608850"/>
                <a:gd name="connsiteX1590" fmla="*/ 11006170 w 12192000"/>
                <a:gd name="connsiteY1590" fmla="*/ 233472 h 1608850"/>
                <a:gd name="connsiteX1591" fmla="*/ 11006170 w 12192000"/>
                <a:gd name="connsiteY1591" fmla="*/ 311296 h 1608850"/>
                <a:gd name="connsiteX1592" fmla="*/ 11008196 w 12192000"/>
                <a:gd name="connsiteY1592" fmla="*/ 315620 h 1608850"/>
                <a:gd name="connsiteX1593" fmla="*/ 11008196 w 12192000"/>
                <a:gd name="connsiteY1593" fmla="*/ 337238 h 1608850"/>
                <a:gd name="connsiteX1594" fmla="*/ 11022383 w 12192000"/>
                <a:gd name="connsiteY1594" fmla="*/ 337238 h 1608850"/>
                <a:gd name="connsiteX1595" fmla="*/ 11022383 w 12192000"/>
                <a:gd name="connsiteY1595" fmla="*/ 354532 h 1608850"/>
                <a:gd name="connsiteX1596" fmla="*/ 11030491 w 12192000"/>
                <a:gd name="connsiteY1596" fmla="*/ 378311 h 1608850"/>
                <a:gd name="connsiteX1597" fmla="*/ 11024411 w 12192000"/>
                <a:gd name="connsiteY1597" fmla="*/ 382635 h 1608850"/>
                <a:gd name="connsiteX1598" fmla="*/ 11012250 w 12192000"/>
                <a:gd name="connsiteY1598" fmla="*/ 404253 h 1608850"/>
                <a:gd name="connsiteX1599" fmla="*/ 11020356 w 12192000"/>
                <a:gd name="connsiteY1599" fmla="*/ 657181 h 1608850"/>
                <a:gd name="connsiteX1600" fmla="*/ 11085211 w 12192000"/>
                <a:gd name="connsiteY1600" fmla="*/ 657181 h 1608850"/>
                <a:gd name="connsiteX1601" fmla="*/ 11085211 w 12192000"/>
                <a:gd name="connsiteY1601" fmla="*/ 732843 h 1608850"/>
                <a:gd name="connsiteX1602" fmla="*/ 11093318 w 12192000"/>
                <a:gd name="connsiteY1602" fmla="*/ 732843 h 1608850"/>
                <a:gd name="connsiteX1603" fmla="*/ 11095344 w 12192000"/>
                <a:gd name="connsiteY1603" fmla="*/ 726358 h 1608850"/>
                <a:gd name="connsiteX1604" fmla="*/ 11101424 w 12192000"/>
                <a:gd name="connsiteY1604" fmla="*/ 726358 h 1608850"/>
                <a:gd name="connsiteX1605" fmla="*/ 11103452 w 12192000"/>
                <a:gd name="connsiteY1605" fmla="*/ 735005 h 1608850"/>
                <a:gd name="connsiteX1606" fmla="*/ 11115612 w 12192000"/>
                <a:gd name="connsiteY1606" fmla="*/ 735005 h 1608850"/>
                <a:gd name="connsiteX1607" fmla="*/ 11115612 w 12192000"/>
                <a:gd name="connsiteY1607" fmla="*/ 728519 h 1608850"/>
                <a:gd name="connsiteX1608" fmla="*/ 11137904 w 12192000"/>
                <a:gd name="connsiteY1608" fmla="*/ 728519 h 1608850"/>
                <a:gd name="connsiteX1609" fmla="*/ 11137904 w 12192000"/>
                <a:gd name="connsiteY1609" fmla="*/ 735005 h 1608850"/>
                <a:gd name="connsiteX1610" fmla="*/ 11158172 w 12192000"/>
                <a:gd name="connsiteY1610" fmla="*/ 735005 h 1608850"/>
                <a:gd name="connsiteX1611" fmla="*/ 11158172 w 12192000"/>
                <a:gd name="connsiteY1611" fmla="*/ 780402 h 1608850"/>
                <a:gd name="connsiteX1612" fmla="*/ 11172359 w 12192000"/>
                <a:gd name="connsiteY1612" fmla="*/ 780402 h 1608850"/>
                <a:gd name="connsiteX1613" fmla="*/ 11172359 w 12192000"/>
                <a:gd name="connsiteY1613" fmla="*/ 767431 h 1608850"/>
                <a:gd name="connsiteX1614" fmla="*/ 11188572 w 12192000"/>
                <a:gd name="connsiteY1614" fmla="*/ 767431 h 1608850"/>
                <a:gd name="connsiteX1615" fmla="*/ 11188572 w 12192000"/>
                <a:gd name="connsiteY1615" fmla="*/ 588004 h 1608850"/>
                <a:gd name="connsiteX1616" fmla="*/ 11194652 w 12192000"/>
                <a:gd name="connsiteY1616" fmla="*/ 581518 h 1608850"/>
                <a:gd name="connsiteX1617" fmla="*/ 11267614 w 12192000"/>
                <a:gd name="connsiteY1617" fmla="*/ 581518 h 1608850"/>
                <a:gd name="connsiteX1618" fmla="*/ 11267614 w 12192000"/>
                <a:gd name="connsiteY1618" fmla="*/ 590166 h 1608850"/>
                <a:gd name="connsiteX1619" fmla="*/ 11277747 w 12192000"/>
                <a:gd name="connsiteY1619" fmla="*/ 590166 h 1608850"/>
                <a:gd name="connsiteX1620" fmla="*/ 11277747 w 12192000"/>
                <a:gd name="connsiteY1620" fmla="*/ 704740 h 1608850"/>
                <a:gd name="connsiteX1621" fmla="*/ 11300040 w 12192000"/>
                <a:gd name="connsiteY1621" fmla="*/ 704740 h 1608850"/>
                <a:gd name="connsiteX1622" fmla="*/ 11300040 w 12192000"/>
                <a:gd name="connsiteY1622" fmla="*/ 637725 h 1608850"/>
                <a:gd name="connsiteX1623" fmla="*/ 11326388 w 12192000"/>
                <a:gd name="connsiteY1623" fmla="*/ 637725 h 1608850"/>
                <a:gd name="connsiteX1624" fmla="*/ 11330440 w 12192000"/>
                <a:gd name="connsiteY1624" fmla="*/ 633401 h 1608850"/>
                <a:gd name="connsiteX1625" fmla="*/ 11338548 w 12192000"/>
                <a:gd name="connsiteY1625" fmla="*/ 633401 h 1608850"/>
                <a:gd name="connsiteX1626" fmla="*/ 11342600 w 12192000"/>
                <a:gd name="connsiteY1626" fmla="*/ 637725 h 1608850"/>
                <a:gd name="connsiteX1627" fmla="*/ 11364895 w 12192000"/>
                <a:gd name="connsiteY1627" fmla="*/ 637725 h 1608850"/>
                <a:gd name="connsiteX1628" fmla="*/ 11364895 w 12192000"/>
                <a:gd name="connsiteY1628" fmla="*/ 520989 h 1608850"/>
                <a:gd name="connsiteX1629" fmla="*/ 11421642 w 12192000"/>
                <a:gd name="connsiteY1629" fmla="*/ 510180 h 1608850"/>
                <a:gd name="connsiteX1630" fmla="*/ 11421642 w 12192000"/>
                <a:gd name="connsiteY1630" fmla="*/ 511261 h 1608850"/>
                <a:gd name="connsiteX1631" fmla="*/ 11421642 w 12192000"/>
                <a:gd name="connsiteY1631" fmla="*/ 518827 h 1608850"/>
                <a:gd name="connsiteX1632" fmla="*/ 11447988 w 12192000"/>
                <a:gd name="connsiteY1632" fmla="*/ 518827 h 1608850"/>
                <a:gd name="connsiteX1633" fmla="*/ 11447988 w 12192000"/>
                <a:gd name="connsiteY1633" fmla="*/ 773917 h 1608850"/>
                <a:gd name="connsiteX1634" fmla="*/ 11470283 w 12192000"/>
                <a:gd name="connsiteY1634" fmla="*/ 773917 h 1608850"/>
                <a:gd name="connsiteX1635" fmla="*/ 11470283 w 12192000"/>
                <a:gd name="connsiteY1635" fmla="*/ 769593 h 1608850"/>
                <a:gd name="connsiteX1636" fmla="*/ 11482443 w 12192000"/>
                <a:gd name="connsiteY1636" fmla="*/ 769593 h 1608850"/>
                <a:gd name="connsiteX1637" fmla="*/ 11482443 w 12192000"/>
                <a:gd name="connsiteY1637" fmla="*/ 773917 h 1608850"/>
                <a:gd name="connsiteX1638" fmla="*/ 11506763 w 12192000"/>
                <a:gd name="connsiteY1638" fmla="*/ 773917 h 1608850"/>
                <a:gd name="connsiteX1639" fmla="*/ 11506763 w 12192000"/>
                <a:gd name="connsiteY1639" fmla="*/ 760946 h 1608850"/>
                <a:gd name="connsiteX1640" fmla="*/ 11535136 w 12192000"/>
                <a:gd name="connsiteY1640" fmla="*/ 760946 h 1608850"/>
                <a:gd name="connsiteX1641" fmla="*/ 11547296 w 12192000"/>
                <a:gd name="connsiteY1641" fmla="*/ 756622 h 1608850"/>
                <a:gd name="connsiteX1642" fmla="*/ 11567564 w 12192000"/>
                <a:gd name="connsiteY1642" fmla="*/ 760946 h 1608850"/>
                <a:gd name="connsiteX1643" fmla="*/ 11567564 w 12192000"/>
                <a:gd name="connsiteY1643" fmla="*/ 743652 h 1608850"/>
                <a:gd name="connsiteX1644" fmla="*/ 11575671 w 12192000"/>
                <a:gd name="connsiteY1644" fmla="*/ 743652 h 1608850"/>
                <a:gd name="connsiteX1645" fmla="*/ 11575671 w 12192000"/>
                <a:gd name="connsiteY1645" fmla="*/ 730681 h 1608850"/>
                <a:gd name="connsiteX1646" fmla="*/ 11632418 w 12192000"/>
                <a:gd name="connsiteY1646" fmla="*/ 730681 h 1608850"/>
                <a:gd name="connsiteX1647" fmla="*/ 11632418 w 12192000"/>
                <a:gd name="connsiteY1647" fmla="*/ 700416 h 1608850"/>
                <a:gd name="connsiteX1648" fmla="*/ 11650658 w 12192000"/>
                <a:gd name="connsiteY1648" fmla="*/ 700416 h 1608850"/>
                <a:gd name="connsiteX1649" fmla="*/ 11650658 w 12192000"/>
                <a:gd name="connsiteY1649" fmla="*/ 693931 h 1608850"/>
                <a:gd name="connsiteX1650" fmla="*/ 11662818 w 12192000"/>
                <a:gd name="connsiteY1650" fmla="*/ 693931 h 1608850"/>
                <a:gd name="connsiteX1651" fmla="*/ 11662818 w 12192000"/>
                <a:gd name="connsiteY1651" fmla="*/ 700416 h 1608850"/>
                <a:gd name="connsiteX1652" fmla="*/ 11679031 w 12192000"/>
                <a:gd name="connsiteY1652" fmla="*/ 700416 h 1608850"/>
                <a:gd name="connsiteX1653" fmla="*/ 11679031 w 12192000"/>
                <a:gd name="connsiteY1653" fmla="*/ 750137 h 1608850"/>
                <a:gd name="connsiteX1654" fmla="*/ 11711459 w 12192000"/>
                <a:gd name="connsiteY1654" fmla="*/ 750137 h 1608850"/>
                <a:gd name="connsiteX1655" fmla="*/ 11711459 w 12192000"/>
                <a:gd name="connsiteY1655" fmla="*/ 724196 h 1608850"/>
                <a:gd name="connsiteX1656" fmla="*/ 11749966 w 12192000"/>
                <a:gd name="connsiteY1656" fmla="*/ 724196 h 1608850"/>
                <a:gd name="connsiteX1657" fmla="*/ 11749966 w 12192000"/>
                <a:gd name="connsiteY1657" fmla="*/ 693931 h 1608850"/>
                <a:gd name="connsiteX1658" fmla="*/ 11798607 w 12192000"/>
                <a:gd name="connsiteY1658" fmla="*/ 693931 h 1608850"/>
                <a:gd name="connsiteX1659" fmla="*/ 11798607 w 12192000"/>
                <a:gd name="connsiteY1659" fmla="*/ 805087 h 1608850"/>
                <a:gd name="connsiteX1660" fmla="*/ 11798607 w 12192000"/>
                <a:gd name="connsiteY1660" fmla="*/ 818866 h 1608850"/>
                <a:gd name="connsiteX1661" fmla="*/ 11864482 w 12192000"/>
                <a:gd name="connsiteY1661" fmla="*/ 818866 h 1608850"/>
                <a:gd name="connsiteX1662" fmla="*/ 11864482 w 12192000"/>
                <a:gd name="connsiteY1662" fmla="*/ 924638 h 1608850"/>
                <a:gd name="connsiteX1663" fmla="*/ 11864482 w 12192000"/>
                <a:gd name="connsiteY1663" fmla="*/ 947885 h 1608850"/>
                <a:gd name="connsiteX1664" fmla="*/ 11879442 w 12192000"/>
                <a:gd name="connsiteY1664" fmla="*/ 947885 h 1608850"/>
                <a:gd name="connsiteX1665" fmla="*/ 11879442 w 12192000"/>
                <a:gd name="connsiteY1665" fmla="*/ 946723 h 1608850"/>
                <a:gd name="connsiteX1666" fmla="*/ 11879442 w 12192000"/>
                <a:gd name="connsiteY1666" fmla="*/ 938587 h 1608850"/>
                <a:gd name="connsiteX1667" fmla="*/ 11924022 w 12192000"/>
                <a:gd name="connsiteY1667" fmla="*/ 938587 h 1608850"/>
                <a:gd name="connsiteX1668" fmla="*/ 11924022 w 12192000"/>
                <a:gd name="connsiteY1668" fmla="*/ 959508 h 1608850"/>
                <a:gd name="connsiteX1669" fmla="*/ 11926250 w 12192000"/>
                <a:gd name="connsiteY1669" fmla="*/ 960671 h 1608850"/>
                <a:gd name="connsiteX1670" fmla="*/ 11941854 w 12192000"/>
                <a:gd name="connsiteY1670" fmla="*/ 968807 h 1608850"/>
                <a:gd name="connsiteX1671" fmla="*/ 11941854 w 12192000"/>
                <a:gd name="connsiteY1671" fmla="*/ 999027 h 1608850"/>
                <a:gd name="connsiteX1672" fmla="*/ 11943247 w 12192000"/>
                <a:gd name="connsiteY1672" fmla="*/ 999609 h 1608850"/>
                <a:gd name="connsiteX1673" fmla="*/ 11952999 w 12192000"/>
                <a:gd name="connsiteY1673" fmla="*/ 1003677 h 1608850"/>
                <a:gd name="connsiteX1674" fmla="*/ 11952999 w 12192000"/>
                <a:gd name="connsiteY1674" fmla="*/ 1002515 h 1608850"/>
                <a:gd name="connsiteX1675" fmla="*/ 11952999 w 12192000"/>
                <a:gd name="connsiteY1675" fmla="*/ 994378 h 1608850"/>
                <a:gd name="connsiteX1676" fmla="*/ 11954114 w 12192000"/>
                <a:gd name="connsiteY1676" fmla="*/ 994378 h 1608850"/>
                <a:gd name="connsiteX1677" fmla="*/ 11961915 w 12192000"/>
                <a:gd name="connsiteY1677" fmla="*/ 994378 h 1608850"/>
                <a:gd name="connsiteX1678" fmla="*/ 11961915 w 12192000"/>
                <a:gd name="connsiteY1678" fmla="*/ 993506 h 1608850"/>
                <a:gd name="connsiteX1679" fmla="*/ 11961915 w 12192000"/>
                <a:gd name="connsiteY1679" fmla="*/ 987404 h 1608850"/>
                <a:gd name="connsiteX1680" fmla="*/ 11960800 w 12192000"/>
                <a:gd name="connsiteY1680" fmla="*/ 987404 h 1608850"/>
                <a:gd name="connsiteX1681" fmla="*/ 11952999 w 12192000"/>
                <a:gd name="connsiteY1681" fmla="*/ 987404 h 1608850"/>
                <a:gd name="connsiteX1682" fmla="*/ 11952999 w 12192000"/>
                <a:gd name="connsiteY1682" fmla="*/ 986242 h 1608850"/>
                <a:gd name="connsiteX1683" fmla="*/ 11952999 w 12192000"/>
                <a:gd name="connsiteY1683" fmla="*/ 978106 h 1608850"/>
                <a:gd name="connsiteX1684" fmla="*/ 11954114 w 12192000"/>
                <a:gd name="connsiteY1684" fmla="*/ 978106 h 1608850"/>
                <a:gd name="connsiteX1685" fmla="*/ 11961915 w 12192000"/>
                <a:gd name="connsiteY1685" fmla="*/ 978106 h 1608850"/>
                <a:gd name="connsiteX1686" fmla="*/ 11961915 w 12192000"/>
                <a:gd name="connsiteY1686" fmla="*/ 976943 h 1608850"/>
                <a:gd name="connsiteX1687" fmla="*/ 11961915 w 12192000"/>
                <a:gd name="connsiteY1687" fmla="*/ 968807 h 1608850"/>
                <a:gd name="connsiteX1688" fmla="*/ 11960800 w 12192000"/>
                <a:gd name="connsiteY1688" fmla="*/ 968807 h 1608850"/>
                <a:gd name="connsiteX1689" fmla="*/ 11952999 w 12192000"/>
                <a:gd name="connsiteY1689" fmla="*/ 968807 h 1608850"/>
                <a:gd name="connsiteX1690" fmla="*/ 11952999 w 12192000"/>
                <a:gd name="connsiteY1690" fmla="*/ 967645 h 1608850"/>
                <a:gd name="connsiteX1691" fmla="*/ 11952999 w 12192000"/>
                <a:gd name="connsiteY1691" fmla="*/ 959508 h 1608850"/>
                <a:gd name="connsiteX1692" fmla="*/ 11954114 w 12192000"/>
                <a:gd name="connsiteY1692" fmla="*/ 959508 h 1608850"/>
                <a:gd name="connsiteX1693" fmla="*/ 11961915 w 12192000"/>
                <a:gd name="connsiteY1693" fmla="*/ 959508 h 1608850"/>
                <a:gd name="connsiteX1694" fmla="*/ 11961915 w 12192000"/>
                <a:gd name="connsiteY1694" fmla="*/ 958637 h 1608850"/>
                <a:gd name="connsiteX1695" fmla="*/ 11961915 w 12192000"/>
                <a:gd name="connsiteY1695" fmla="*/ 952535 h 1608850"/>
                <a:gd name="connsiteX1696" fmla="*/ 11960800 w 12192000"/>
                <a:gd name="connsiteY1696" fmla="*/ 952535 h 1608850"/>
                <a:gd name="connsiteX1697" fmla="*/ 11952999 w 12192000"/>
                <a:gd name="connsiteY1697" fmla="*/ 952535 h 1608850"/>
                <a:gd name="connsiteX1698" fmla="*/ 11952999 w 12192000"/>
                <a:gd name="connsiteY1698" fmla="*/ 951372 h 1608850"/>
                <a:gd name="connsiteX1699" fmla="*/ 11952999 w 12192000"/>
                <a:gd name="connsiteY1699" fmla="*/ 943236 h 1608850"/>
                <a:gd name="connsiteX1700" fmla="*/ 11954114 w 12192000"/>
                <a:gd name="connsiteY1700" fmla="*/ 943236 h 1608850"/>
                <a:gd name="connsiteX1701" fmla="*/ 11961915 w 12192000"/>
                <a:gd name="connsiteY1701" fmla="*/ 943236 h 1608850"/>
                <a:gd name="connsiteX1702" fmla="*/ 11961915 w 12192000"/>
                <a:gd name="connsiteY1702" fmla="*/ 942074 h 1608850"/>
                <a:gd name="connsiteX1703" fmla="*/ 11961915 w 12192000"/>
                <a:gd name="connsiteY1703" fmla="*/ 933937 h 1608850"/>
                <a:gd name="connsiteX1704" fmla="*/ 11960800 w 12192000"/>
                <a:gd name="connsiteY1704" fmla="*/ 933937 h 1608850"/>
                <a:gd name="connsiteX1705" fmla="*/ 11952999 w 12192000"/>
                <a:gd name="connsiteY1705" fmla="*/ 933937 h 1608850"/>
                <a:gd name="connsiteX1706" fmla="*/ 11952999 w 12192000"/>
                <a:gd name="connsiteY1706" fmla="*/ 933066 h 1608850"/>
                <a:gd name="connsiteX1707" fmla="*/ 11952999 w 12192000"/>
                <a:gd name="connsiteY1707" fmla="*/ 926963 h 1608850"/>
                <a:gd name="connsiteX1708" fmla="*/ 11954114 w 12192000"/>
                <a:gd name="connsiteY1708" fmla="*/ 926963 h 1608850"/>
                <a:gd name="connsiteX1709" fmla="*/ 11961915 w 12192000"/>
                <a:gd name="connsiteY1709" fmla="*/ 926963 h 1608850"/>
                <a:gd name="connsiteX1710" fmla="*/ 11961915 w 12192000"/>
                <a:gd name="connsiteY1710" fmla="*/ 925801 h 1608850"/>
                <a:gd name="connsiteX1711" fmla="*/ 11961915 w 12192000"/>
                <a:gd name="connsiteY1711" fmla="*/ 917665 h 1608850"/>
                <a:gd name="connsiteX1712" fmla="*/ 11960800 w 12192000"/>
                <a:gd name="connsiteY1712" fmla="*/ 917665 h 1608850"/>
                <a:gd name="connsiteX1713" fmla="*/ 11952999 w 12192000"/>
                <a:gd name="connsiteY1713" fmla="*/ 917665 h 1608850"/>
                <a:gd name="connsiteX1714" fmla="*/ 11952999 w 12192000"/>
                <a:gd name="connsiteY1714" fmla="*/ 916503 h 1608850"/>
                <a:gd name="connsiteX1715" fmla="*/ 11952999 w 12192000"/>
                <a:gd name="connsiteY1715" fmla="*/ 908366 h 1608850"/>
                <a:gd name="connsiteX1716" fmla="*/ 11954114 w 12192000"/>
                <a:gd name="connsiteY1716" fmla="*/ 908366 h 1608850"/>
                <a:gd name="connsiteX1717" fmla="*/ 11961915 w 12192000"/>
                <a:gd name="connsiteY1717" fmla="*/ 908366 h 1608850"/>
                <a:gd name="connsiteX1718" fmla="*/ 11961915 w 12192000"/>
                <a:gd name="connsiteY1718" fmla="*/ 907204 h 1608850"/>
                <a:gd name="connsiteX1719" fmla="*/ 11961915 w 12192000"/>
                <a:gd name="connsiteY1719" fmla="*/ 899068 h 1608850"/>
                <a:gd name="connsiteX1720" fmla="*/ 11960800 w 12192000"/>
                <a:gd name="connsiteY1720" fmla="*/ 899068 h 1608850"/>
                <a:gd name="connsiteX1721" fmla="*/ 11952999 w 12192000"/>
                <a:gd name="connsiteY1721" fmla="*/ 899068 h 1608850"/>
                <a:gd name="connsiteX1722" fmla="*/ 11952999 w 12192000"/>
                <a:gd name="connsiteY1722" fmla="*/ 898196 h 1608850"/>
                <a:gd name="connsiteX1723" fmla="*/ 11952999 w 12192000"/>
                <a:gd name="connsiteY1723" fmla="*/ 892094 h 1608850"/>
                <a:gd name="connsiteX1724" fmla="*/ 11954114 w 12192000"/>
                <a:gd name="connsiteY1724" fmla="*/ 892094 h 1608850"/>
                <a:gd name="connsiteX1725" fmla="*/ 11961915 w 12192000"/>
                <a:gd name="connsiteY1725" fmla="*/ 892094 h 1608850"/>
                <a:gd name="connsiteX1726" fmla="*/ 11961915 w 12192000"/>
                <a:gd name="connsiteY1726" fmla="*/ 890931 h 1608850"/>
                <a:gd name="connsiteX1727" fmla="*/ 11961915 w 12192000"/>
                <a:gd name="connsiteY1727" fmla="*/ 882795 h 1608850"/>
                <a:gd name="connsiteX1728" fmla="*/ 11960800 w 12192000"/>
                <a:gd name="connsiteY1728" fmla="*/ 882795 h 1608850"/>
                <a:gd name="connsiteX1729" fmla="*/ 11952999 w 12192000"/>
                <a:gd name="connsiteY1729" fmla="*/ 882795 h 1608850"/>
                <a:gd name="connsiteX1730" fmla="*/ 11952999 w 12192000"/>
                <a:gd name="connsiteY1730" fmla="*/ 881633 h 1608850"/>
                <a:gd name="connsiteX1731" fmla="*/ 11952999 w 12192000"/>
                <a:gd name="connsiteY1731" fmla="*/ 873496 h 1608850"/>
                <a:gd name="connsiteX1732" fmla="*/ 11954114 w 12192000"/>
                <a:gd name="connsiteY1732" fmla="*/ 873496 h 1608850"/>
                <a:gd name="connsiteX1733" fmla="*/ 11961915 w 12192000"/>
                <a:gd name="connsiteY1733" fmla="*/ 873496 h 1608850"/>
                <a:gd name="connsiteX1734" fmla="*/ 11961915 w 12192000"/>
                <a:gd name="connsiteY1734" fmla="*/ 872625 h 1608850"/>
                <a:gd name="connsiteX1735" fmla="*/ 11961915 w 12192000"/>
                <a:gd name="connsiteY1735" fmla="*/ 866523 h 1608850"/>
                <a:gd name="connsiteX1736" fmla="*/ 11960800 w 12192000"/>
                <a:gd name="connsiteY1736" fmla="*/ 866523 h 1608850"/>
                <a:gd name="connsiteX1737" fmla="*/ 11952999 w 12192000"/>
                <a:gd name="connsiteY1737" fmla="*/ 866523 h 1608850"/>
                <a:gd name="connsiteX1738" fmla="*/ 11952999 w 12192000"/>
                <a:gd name="connsiteY1738" fmla="*/ 865360 h 1608850"/>
                <a:gd name="connsiteX1739" fmla="*/ 11952999 w 12192000"/>
                <a:gd name="connsiteY1739" fmla="*/ 857224 h 1608850"/>
                <a:gd name="connsiteX1740" fmla="*/ 11954114 w 12192000"/>
                <a:gd name="connsiteY1740" fmla="*/ 857224 h 1608850"/>
                <a:gd name="connsiteX1741" fmla="*/ 11961915 w 12192000"/>
                <a:gd name="connsiteY1741" fmla="*/ 857224 h 1608850"/>
                <a:gd name="connsiteX1742" fmla="*/ 11961915 w 12192000"/>
                <a:gd name="connsiteY1742" fmla="*/ 856062 h 1608850"/>
                <a:gd name="connsiteX1743" fmla="*/ 11961915 w 12192000"/>
                <a:gd name="connsiteY1743" fmla="*/ 847925 h 1608850"/>
                <a:gd name="connsiteX1744" fmla="*/ 11960800 w 12192000"/>
                <a:gd name="connsiteY1744" fmla="*/ 847925 h 1608850"/>
                <a:gd name="connsiteX1745" fmla="*/ 11952999 w 12192000"/>
                <a:gd name="connsiteY1745" fmla="*/ 847925 h 1608850"/>
                <a:gd name="connsiteX1746" fmla="*/ 11952999 w 12192000"/>
                <a:gd name="connsiteY1746" fmla="*/ 846763 h 1608850"/>
                <a:gd name="connsiteX1747" fmla="*/ 11952999 w 12192000"/>
                <a:gd name="connsiteY1747" fmla="*/ 838627 h 1608850"/>
                <a:gd name="connsiteX1748" fmla="*/ 11954114 w 12192000"/>
                <a:gd name="connsiteY1748" fmla="*/ 838627 h 1608850"/>
                <a:gd name="connsiteX1749" fmla="*/ 11961915 w 12192000"/>
                <a:gd name="connsiteY1749" fmla="*/ 838627 h 1608850"/>
                <a:gd name="connsiteX1750" fmla="*/ 11961915 w 12192000"/>
                <a:gd name="connsiteY1750" fmla="*/ 837755 h 1608850"/>
                <a:gd name="connsiteX1751" fmla="*/ 11961915 w 12192000"/>
                <a:gd name="connsiteY1751" fmla="*/ 831653 h 1608850"/>
                <a:gd name="connsiteX1752" fmla="*/ 11960800 w 12192000"/>
                <a:gd name="connsiteY1752" fmla="*/ 831653 h 1608850"/>
                <a:gd name="connsiteX1753" fmla="*/ 11952999 w 12192000"/>
                <a:gd name="connsiteY1753" fmla="*/ 831653 h 1608850"/>
                <a:gd name="connsiteX1754" fmla="*/ 11952999 w 12192000"/>
                <a:gd name="connsiteY1754" fmla="*/ 830491 h 1608850"/>
                <a:gd name="connsiteX1755" fmla="*/ 11952999 w 12192000"/>
                <a:gd name="connsiteY1755" fmla="*/ 822354 h 1608850"/>
                <a:gd name="connsiteX1756" fmla="*/ 11954114 w 12192000"/>
                <a:gd name="connsiteY1756" fmla="*/ 822354 h 1608850"/>
                <a:gd name="connsiteX1757" fmla="*/ 11961915 w 12192000"/>
                <a:gd name="connsiteY1757" fmla="*/ 822354 h 1608850"/>
                <a:gd name="connsiteX1758" fmla="*/ 11961915 w 12192000"/>
                <a:gd name="connsiteY1758" fmla="*/ 821192 h 1608850"/>
                <a:gd name="connsiteX1759" fmla="*/ 11961915 w 12192000"/>
                <a:gd name="connsiteY1759" fmla="*/ 813056 h 1608850"/>
                <a:gd name="connsiteX1760" fmla="*/ 11960800 w 12192000"/>
                <a:gd name="connsiteY1760" fmla="*/ 813056 h 1608850"/>
                <a:gd name="connsiteX1761" fmla="*/ 11952999 w 12192000"/>
                <a:gd name="connsiteY1761" fmla="*/ 813056 h 1608850"/>
                <a:gd name="connsiteX1762" fmla="*/ 11952999 w 12192000"/>
                <a:gd name="connsiteY1762" fmla="*/ 811893 h 1608850"/>
                <a:gd name="connsiteX1763" fmla="*/ 11952999 w 12192000"/>
                <a:gd name="connsiteY1763" fmla="*/ 803757 h 1608850"/>
                <a:gd name="connsiteX1764" fmla="*/ 11954114 w 12192000"/>
                <a:gd name="connsiteY1764" fmla="*/ 803757 h 1608850"/>
                <a:gd name="connsiteX1765" fmla="*/ 11961915 w 12192000"/>
                <a:gd name="connsiteY1765" fmla="*/ 803757 h 1608850"/>
                <a:gd name="connsiteX1766" fmla="*/ 11961915 w 12192000"/>
                <a:gd name="connsiteY1766" fmla="*/ 802885 h 1608850"/>
                <a:gd name="connsiteX1767" fmla="*/ 11961915 w 12192000"/>
                <a:gd name="connsiteY1767" fmla="*/ 796783 h 1608850"/>
                <a:gd name="connsiteX1768" fmla="*/ 11960800 w 12192000"/>
                <a:gd name="connsiteY1768" fmla="*/ 796783 h 1608850"/>
                <a:gd name="connsiteX1769" fmla="*/ 11952999 w 12192000"/>
                <a:gd name="connsiteY1769" fmla="*/ 796783 h 1608850"/>
                <a:gd name="connsiteX1770" fmla="*/ 11952999 w 12192000"/>
                <a:gd name="connsiteY1770" fmla="*/ 795621 h 1608850"/>
                <a:gd name="connsiteX1771" fmla="*/ 11952999 w 12192000"/>
                <a:gd name="connsiteY1771" fmla="*/ 787484 h 1608850"/>
                <a:gd name="connsiteX1772" fmla="*/ 11954114 w 12192000"/>
                <a:gd name="connsiteY1772" fmla="*/ 787484 h 1608850"/>
                <a:gd name="connsiteX1773" fmla="*/ 11961915 w 12192000"/>
                <a:gd name="connsiteY1773" fmla="*/ 787484 h 1608850"/>
                <a:gd name="connsiteX1774" fmla="*/ 11960800 w 12192000"/>
                <a:gd name="connsiteY1774" fmla="*/ 785741 h 1608850"/>
                <a:gd name="connsiteX1775" fmla="*/ 11952999 w 12192000"/>
                <a:gd name="connsiteY1775" fmla="*/ 773537 h 1608850"/>
                <a:gd name="connsiteX1776" fmla="*/ 11952999 w 12192000"/>
                <a:gd name="connsiteY1776" fmla="*/ 736342 h 1608850"/>
                <a:gd name="connsiteX1777" fmla="*/ 12102343 w 12192000"/>
                <a:gd name="connsiteY1777" fmla="*/ 736342 h 1608850"/>
                <a:gd name="connsiteX1778" fmla="*/ 12115716 w 12192000"/>
                <a:gd name="connsiteY1778" fmla="*/ 757264 h 1608850"/>
                <a:gd name="connsiteX1779" fmla="*/ 12115716 w 12192000"/>
                <a:gd name="connsiteY1779" fmla="*/ 803757 h 1608850"/>
                <a:gd name="connsiteX1780" fmla="*/ 12114602 w 12192000"/>
                <a:gd name="connsiteY1780" fmla="*/ 803757 h 1608850"/>
                <a:gd name="connsiteX1781" fmla="*/ 12106800 w 12192000"/>
                <a:gd name="connsiteY1781" fmla="*/ 803757 h 1608850"/>
                <a:gd name="connsiteX1782" fmla="*/ 12106800 w 12192000"/>
                <a:gd name="connsiteY1782" fmla="*/ 804919 h 1608850"/>
                <a:gd name="connsiteX1783" fmla="*/ 12106800 w 12192000"/>
                <a:gd name="connsiteY1783" fmla="*/ 813056 h 1608850"/>
                <a:gd name="connsiteX1784" fmla="*/ 12107915 w 12192000"/>
                <a:gd name="connsiteY1784" fmla="*/ 813056 h 1608850"/>
                <a:gd name="connsiteX1785" fmla="*/ 12115716 w 12192000"/>
                <a:gd name="connsiteY1785" fmla="*/ 813056 h 1608850"/>
                <a:gd name="connsiteX1786" fmla="*/ 12115716 w 12192000"/>
                <a:gd name="connsiteY1786" fmla="*/ 814218 h 1608850"/>
                <a:gd name="connsiteX1787" fmla="*/ 12115716 w 12192000"/>
                <a:gd name="connsiteY1787" fmla="*/ 822354 h 1608850"/>
                <a:gd name="connsiteX1788" fmla="*/ 12114602 w 12192000"/>
                <a:gd name="connsiteY1788" fmla="*/ 822354 h 1608850"/>
                <a:gd name="connsiteX1789" fmla="*/ 12106800 w 12192000"/>
                <a:gd name="connsiteY1789" fmla="*/ 822354 h 1608850"/>
                <a:gd name="connsiteX1790" fmla="*/ 12106800 w 12192000"/>
                <a:gd name="connsiteY1790" fmla="*/ 823516 h 1608850"/>
                <a:gd name="connsiteX1791" fmla="*/ 12106800 w 12192000"/>
                <a:gd name="connsiteY1791" fmla="*/ 831653 h 1608850"/>
                <a:gd name="connsiteX1792" fmla="*/ 12107915 w 12192000"/>
                <a:gd name="connsiteY1792" fmla="*/ 831653 h 1608850"/>
                <a:gd name="connsiteX1793" fmla="*/ 12115716 w 12192000"/>
                <a:gd name="connsiteY1793" fmla="*/ 831653 h 1608850"/>
                <a:gd name="connsiteX1794" fmla="*/ 12115716 w 12192000"/>
                <a:gd name="connsiteY1794" fmla="*/ 832525 h 1608850"/>
                <a:gd name="connsiteX1795" fmla="*/ 12115716 w 12192000"/>
                <a:gd name="connsiteY1795" fmla="*/ 838627 h 1608850"/>
                <a:gd name="connsiteX1796" fmla="*/ 12114602 w 12192000"/>
                <a:gd name="connsiteY1796" fmla="*/ 838627 h 1608850"/>
                <a:gd name="connsiteX1797" fmla="*/ 12106800 w 12192000"/>
                <a:gd name="connsiteY1797" fmla="*/ 838627 h 1608850"/>
                <a:gd name="connsiteX1798" fmla="*/ 12106800 w 12192000"/>
                <a:gd name="connsiteY1798" fmla="*/ 839789 h 1608850"/>
                <a:gd name="connsiteX1799" fmla="*/ 12106800 w 12192000"/>
                <a:gd name="connsiteY1799" fmla="*/ 847925 h 1608850"/>
                <a:gd name="connsiteX1800" fmla="*/ 12107915 w 12192000"/>
                <a:gd name="connsiteY1800" fmla="*/ 847925 h 1608850"/>
                <a:gd name="connsiteX1801" fmla="*/ 12115716 w 12192000"/>
                <a:gd name="connsiteY1801" fmla="*/ 847925 h 1608850"/>
                <a:gd name="connsiteX1802" fmla="*/ 12115716 w 12192000"/>
                <a:gd name="connsiteY1802" fmla="*/ 849088 h 1608850"/>
                <a:gd name="connsiteX1803" fmla="*/ 12115716 w 12192000"/>
                <a:gd name="connsiteY1803" fmla="*/ 857224 h 1608850"/>
                <a:gd name="connsiteX1804" fmla="*/ 12114602 w 12192000"/>
                <a:gd name="connsiteY1804" fmla="*/ 857224 h 1608850"/>
                <a:gd name="connsiteX1805" fmla="*/ 12106800 w 12192000"/>
                <a:gd name="connsiteY1805" fmla="*/ 857224 h 1608850"/>
                <a:gd name="connsiteX1806" fmla="*/ 12106800 w 12192000"/>
                <a:gd name="connsiteY1806" fmla="*/ 858386 h 1608850"/>
                <a:gd name="connsiteX1807" fmla="*/ 12106800 w 12192000"/>
                <a:gd name="connsiteY1807" fmla="*/ 866523 h 1608850"/>
                <a:gd name="connsiteX1808" fmla="*/ 12107915 w 12192000"/>
                <a:gd name="connsiteY1808" fmla="*/ 866523 h 1608850"/>
                <a:gd name="connsiteX1809" fmla="*/ 12115716 w 12192000"/>
                <a:gd name="connsiteY1809" fmla="*/ 866523 h 1608850"/>
                <a:gd name="connsiteX1810" fmla="*/ 12115716 w 12192000"/>
                <a:gd name="connsiteY1810" fmla="*/ 867394 h 1608850"/>
                <a:gd name="connsiteX1811" fmla="*/ 12115716 w 12192000"/>
                <a:gd name="connsiteY1811" fmla="*/ 873496 h 1608850"/>
                <a:gd name="connsiteX1812" fmla="*/ 12114602 w 12192000"/>
                <a:gd name="connsiteY1812" fmla="*/ 873496 h 1608850"/>
                <a:gd name="connsiteX1813" fmla="*/ 12106800 w 12192000"/>
                <a:gd name="connsiteY1813" fmla="*/ 873496 h 1608850"/>
                <a:gd name="connsiteX1814" fmla="*/ 12106800 w 12192000"/>
                <a:gd name="connsiteY1814" fmla="*/ 874659 h 1608850"/>
                <a:gd name="connsiteX1815" fmla="*/ 12106800 w 12192000"/>
                <a:gd name="connsiteY1815" fmla="*/ 882795 h 1608850"/>
                <a:gd name="connsiteX1816" fmla="*/ 12107915 w 12192000"/>
                <a:gd name="connsiteY1816" fmla="*/ 882795 h 1608850"/>
                <a:gd name="connsiteX1817" fmla="*/ 12115716 w 12192000"/>
                <a:gd name="connsiteY1817" fmla="*/ 882795 h 1608850"/>
                <a:gd name="connsiteX1818" fmla="*/ 12115716 w 12192000"/>
                <a:gd name="connsiteY1818" fmla="*/ 883957 h 1608850"/>
                <a:gd name="connsiteX1819" fmla="*/ 12115716 w 12192000"/>
                <a:gd name="connsiteY1819" fmla="*/ 892094 h 1608850"/>
                <a:gd name="connsiteX1820" fmla="*/ 12114602 w 12192000"/>
                <a:gd name="connsiteY1820" fmla="*/ 892094 h 1608850"/>
                <a:gd name="connsiteX1821" fmla="*/ 12106800 w 12192000"/>
                <a:gd name="connsiteY1821" fmla="*/ 892094 h 1608850"/>
                <a:gd name="connsiteX1822" fmla="*/ 12106800 w 12192000"/>
                <a:gd name="connsiteY1822" fmla="*/ 892965 h 1608850"/>
                <a:gd name="connsiteX1823" fmla="*/ 12106800 w 12192000"/>
                <a:gd name="connsiteY1823" fmla="*/ 899068 h 1608850"/>
                <a:gd name="connsiteX1824" fmla="*/ 12107915 w 12192000"/>
                <a:gd name="connsiteY1824" fmla="*/ 899068 h 1608850"/>
                <a:gd name="connsiteX1825" fmla="*/ 12115716 w 12192000"/>
                <a:gd name="connsiteY1825" fmla="*/ 899068 h 1608850"/>
                <a:gd name="connsiteX1826" fmla="*/ 12115716 w 12192000"/>
                <a:gd name="connsiteY1826" fmla="*/ 900230 h 1608850"/>
                <a:gd name="connsiteX1827" fmla="*/ 12115716 w 12192000"/>
                <a:gd name="connsiteY1827" fmla="*/ 908366 h 1608850"/>
                <a:gd name="connsiteX1828" fmla="*/ 12114602 w 12192000"/>
                <a:gd name="connsiteY1828" fmla="*/ 908366 h 1608850"/>
                <a:gd name="connsiteX1829" fmla="*/ 12106800 w 12192000"/>
                <a:gd name="connsiteY1829" fmla="*/ 908366 h 1608850"/>
                <a:gd name="connsiteX1830" fmla="*/ 12106800 w 12192000"/>
                <a:gd name="connsiteY1830" fmla="*/ 909528 h 1608850"/>
                <a:gd name="connsiteX1831" fmla="*/ 12106800 w 12192000"/>
                <a:gd name="connsiteY1831" fmla="*/ 917665 h 1608850"/>
                <a:gd name="connsiteX1832" fmla="*/ 12107915 w 12192000"/>
                <a:gd name="connsiteY1832" fmla="*/ 917665 h 1608850"/>
                <a:gd name="connsiteX1833" fmla="*/ 12115716 w 12192000"/>
                <a:gd name="connsiteY1833" fmla="*/ 917665 h 1608850"/>
                <a:gd name="connsiteX1834" fmla="*/ 12115716 w 12192000"/>
                <a:gd name="connsiteY1834" fmla="*/ 918827 h 1608850"/>
                <a:gd name="connsiteX1835" fmla="*/ 12115716 w 12192000"/>
                <a:gd name="connsiteY1835" fmla="*/ 926963 h 1608850"/>
                <a:gd name="connsiteX1836" fmla="*/ 12114602 w 12192000"/>
                <a:gd name="connsiteY1836" fmla="*/ 926963 h 1608850"/>
                <a:gd name="connsiteX1837" fmla="*/ 12106800 w 12192000"/>
                <a:gd name="connsiteY1837" fmla="*/ 926963 h 1608850"/>
                <a:gd name="connsiteX1838" fmla="*/ 12106800 w 12192000"/>
                <a:gd name="connsiteY1838" fmla="*/ 927835 h 1608850"/>
                <a:gd name="connsiteX1839" fmla="*/ 12106800 w 12192000"/>
                <a:gd name="connsiteY1839" fmla="*/ 933937 h 1608850"/>
                <a:gd name="connsiteX1840" fmla="*/ 12107915 w 12192000"/>
                <a:gd name="connsiteY1840" fmla="*/ 933937 h 1608850"/>
                <a:gd name="connsiteX1841" fmla="*/ 12115716 w 12192000"/>
                <a:gd name="connsiteY1841" fmla="*/ 933937 h 1608850"/>
                <a:gd name="connsiteX1842" fmla="*/ 12115716 w 12192000"/>
                <a:gd name="connsiteY1842" fmla="*/ 935100 h 1608850"/>
                <a:gd name="connsiteX1843" fmla="*/ 12115716 w 12192000"/>
                <a:gd name="connsiteY1843" fmla="*/ 943236 h 1608850"/>
                <a:gd name="connsiteX1844" fmla="*/ 12114602 w 12192000"/>
                <a:gd name="connsiteY1844" fmla="*/ 943236 h 1608850"/>
                <a:gd name="connsiteX1845" fmla="*/ 12106800 w 12192000"/>
                <a:gd name="connsiteY1845" fmla="*/ 943236 h 1608850"/>
                <a:gd name="connsiteX1846" fmla="*/ 12106800 w 12192000"/>
                <a:gd name="connsiteY1846" fmla="*/ 944398 h 1608850"/>
                <a:gd name="connsiteX1847" fmla="*/ 12106800 w 12192000"/>
                <a:gd name="connsiteY1847" fmla="*/ 952535 h 1608850"/>
                <a:gd name="connsiteX1848" fmla="*/ 12107915 w 12192000"/>
                <a:gd name="connsiteY1848" fmla="*/ 952535 h 1608850"/>
                <a:gd name="connsiteX1849" fmla="*/ 12115716 w 12192000"/>
                <a:gd name="connsiteY1849" fmla="*/ 952535 h 1608850"/>
                <a:gd name="connsiteX1850" fmla="*/ 12115716 w 12192000"/>
                <a:gd name="connsiteY1850" fmla="*/ 953406 h 1608850"/>
                <a:gd name="connsiteX1851" fmla="*/ 12115716 w 12192000"/>
                <a:gd name="connsiteY1851" fmla="*/ 959508 h 1608850"/>
                <a:gd name="connsiteX1852" fmla="*/ 12114602 w 12192000"/>
                <a:gd name="connsiteY1852" fmla="*/ 959508 h 1608850"/>
                <a:gd name="connsiteX1853" fmla="*/ 12106800 w 12192000"/>
                <a:gd name="connsiteY1853" fmla="*/ 959508 h 1608850"/>
                <a:gd name="connsiteX1854" fmla="*/ 12106800 w 12192000"/>
                <a:gd name="connsiteY1854" fmla="*/ 960671 h 1608850"/>
                <a:gd name="connsiteX1855" fmla="*/ 12106800 w 12192000"/>
                <a:gd name="connsiteY1855" fmla="*/ 968807 h 1608850"/>
                <a:gd name="connsiteX1856" fmla="*/ 12107915 w 12192000"/>
                <a:gd name="connsiteY1856" fmla="*/ 968807 h 1608850"/>
                <a:gd name="connsiteX1857" fmla="*/ 12115716 w 12192000"/>
                <a:gd name="connsiteY1857" fmla="*/ 968807 h 1608850"/>
                <a:gd name="connsiteX1858" fmla="*/ 12115716 w 12192000"/>
                <a:gd name="connsiteY1858" fmla="*/ 969969 h 1608850"/>
                <a:gd name="connsiteX1859" fmla="*/ 12115716 w 12192000"/>
                <a:gd name="connsiteY1859" fmla="*/ 978106 h 1608850"/>
                <a:gd name="connsiteX1860" fmla="*/ 12114602 w 12192000"/>
                <a:gd name="connsiteY1860" fmla="*/ 978106 h 1608850"/>
                <a:gd name="connsiteX1861" fmla="*/ 12106800 w 12192000"/>
                <a:gd name="connsiteY1861" fmla="*/ 978106 h 1608850"/>
                <a:gd name="connsiteX1862" fmla="*/ 12106800 w 12192000"/>
                <a:gd name="connsiteY1862" fmla="*/ 979268 h 1608850"/>
                <a:gd name="connsiteX1863" fmla="*/ 12106800 w 12192000"/>
                <a:gd name="connsiteY1863" fmla="*/ 987404 h 1608850"/>
                <a:gd name="connsiteX1864" fmla="*/ 12107915 w 12192000"/>
                <a:gd name="connsiteY1864" fmla="*/ 987404 h 1608850"/>
                <a:gd name="connsiteX1865" fmla="*/ 12115716 w 12192000"/>
                <a:gd name="connsiteY1865" fmla="*/ 987404 h 1608850"/>
                <a:gd name="connsiteX1866" fmla="*/ 12115716 w 12192000"/>
                <a:gd name="connsiteY1866" fmla="*/ 988276 h 1608850"/>
                <a:gd name="connsiteX1867" fmla="*/ 12115716 w 12192000"/>
                <a:gd name="connsiteY1867" fmla="*/ 994378 h 1608850"/>
                <a:gd name="connsiteX1868" fmla="*/ 12114602 w 12192000"/>
                <a:gd name="connsiteY1868" fmla="*/ 994378 h 1608850"/>
                <a:gd name="connsiteX1869" fmla="*/ 12106800 w 12192000"/>
                <a:gd name="connsiteY1869" fmla="*/ 994378 h 1608850"/>
                <a:gd name="connsiteX1870" fmla="*/ 12106800 w 12192000"/>
                <a:gd name="connsiteY1870" fmla="*/ 995540 h 1608850"/>
                <a:gd name="connsiteX1871" fmla="*/ 12106800 w 12192000"/>
                <a:gd name="connsiteY1871" fmla="*/ 1003677 h 1608850"/>
                <a:gd name="connsiteX1872" fmla="*/ 12131319 w 12192000"/>
                <a:gd name="connsiteY1872" fmla="*/ 1024599 h 1608850"/>
                <a:gd name="connsiteX1873" fmla="*/ 12130206 w 12192000"/>
                <a:gd name="connsiteY1873" fmla="*/ 1029248 h 1608850"/>
                <a:gd name="connsiteX1874" fmla="*/ 12122403 w 12192000"/>
                <a:gd name="connsiteY1874" fmla="*/ 1029248 h 1608850"/>
                <a:gd name="connsiteX1875" fmla="*/ 12122403 w 12192000"/>
                <a:gd name="connsiteY1875" fmla="*/ 1040036 h 1608850"/>
                <a:gd name="connsiteX1876" fmla="*/ 12122403 w 12192000"/>
                <a:gd name="connsiteY1876" fmla="*/ 1046874 h 1608850"/>
                <a:gd name="connsiteX1877" fmla="*/ 12131319 w 12192000"/>
                <a:gd name="connsiteY1877" fmla="*/ 1046874 h 1608850"/>
                <a:gd name="connsiteX1878" fmla="*/ 12131319 w 12192000"/>
                <a:gd name="connsiteY1878" fmla="*/ 1043196 h 1608850"/>
                <a:gd name="connsiteX1879" fmla="*/ 12132434 w 12192000"/>
                <a:gd name="connsiteY1879" fmla="*/ 1042615 h 1608850"/>
                <a:gd name="connsiteX1880" fmla="*/ 12140235 w 12192000"/>
                <a:gd name="connsiteY1880" fmla="*/ 1038547 h 1608850"/>
                <a:gd name="connsiteX1881" fmla="*/ 12142186 w 12192000"/>
                <a:gd name="connsiteY1881" fmla="*/ 1038547 h 1608850"/>
                <a:gd name="connsiteX1882" fmla="*/ 12155839 w 12192000"/>
                <a:gd name="connsiteY1882" fmla="*/ 1038547 h 1608850"/>
                <a:gd name="connsiteX1883" fmla="*/ 12155839 w 12192000"/>
                <a:gd name="connsiteY1883" fmla="*/ 1039709 h 1608850"/>
                <a:gd name="connsiteX1884" fmla="*/ 12155839 w 12192000"/>
                <a:gd name="connsiteY1884" fmla="*/ 1046874 h 1608850"/>
                <a:gd name="connsiteX1885" fmla="*/ 12192000 w 12192000"/>
                <a:gd name="connsiteY1885" fmla="*/ 1046874 h 1608850"/>
                <a:gd name="connsiteX1886" fmla="*/ 12192000 w 12192000"/>
                <a:gd name="connsiteY1886" fmla="*/ 1070905 h 1608850"/>
                <a:gd name="connsiteX1887" fmla="*/ 12192000 w 12192000"/>
                <a:gd name="connsiteY1887" fmla="*/ 1121663 h 1608850"/>
                <a:gd name="connsiteX1888" fmla="*/ 12192000 w 12192000"/>
                <a:gd name="connsiteY1888" fmla="*/ 1608850 h 1608850"/>
                <a:gd name="connsiteX1889" fmla="*/ 0 w 12192000"/>
                <a:gd name="connsiteY1889" fmla="*/ 1608850 h 1608850"/>
                <a:gd name="connsiteX1890" fmla="*/ 0 w 12192000"/>
                <a:gd name="connsiteY1890" fmla="*/ 1046874 h 1608850"/>
                <a:gd name="connsiteX1891" fmla="*/ 65773 w 12192000"/>
                <a:gd name="connsiteY1891" fmla="*/ 1046874 h 1608850"/>
                <a:gd name="connsiteX1892" fmla="*/ 82231 w 12192000"/>
                <a:gd name="connsiteY1892" fmla="*/ 1045519 h 1608850"/>
                <a:gd name="connsiteX1893" fmla="*/ 82231 w 12192000"/>
                <a:gd name="connsiteY1893" fmla="*/ 1012974 h 1608850"/>
                <a:gd name="connsiteX1894" fmla="*/ 126811 w 12192000"/>
                <a:gd name="connsiteY1894" fmla="*/ 1012974 h 1608850"/>
                <a:gd name="connsiteX1895" fmla="*/ 126811 w 12192000"/>
                <a:gd name="connsiteY1895" fmla="*/ 994377 h 1608850"/>
                <a:gd name="connsiteX1896" fmla="*/ 220430 w 12192000"/>
                <a:gd name="connsiteY1896" fmla="*/ 994377 h 1608850"/>
                <a:gd name="connsiteX1897" fmla="*/ 220430 w 12192000"/>
                <a:gd name="connsiteY1897" fmla="*/ 1006000 h 1608850"/>
                <a:gd name="connsiteX1898" fmla="*/ 280612 w 12192000"/>
                <a:gd name="connsiteY1898" fmla="*/ 1006000 h 1608850"/>
                <a:gd name="connsiteX1899" fmla="*/ 280612 w 12192000"/>
                <a:gd name="connsiteY1899" fmla="*/ 1012974 h 1608850"/>
                <a:gd name="connsiteX1900" fmla="*/ 298444 w 12192000"/>
                <a:gd name="connsiteY1900" fmla="*/ 1012974 h 1608850"/>
                <a:gd name="connsiteX1901" fmla="*/ 298444 w 12192000"/>
                <a:gd name="connsiteY1901" fmla="*/ 1019948 h 1608850"/>
                <a:gd name="connsiteX1902" fmla="*/ 314048 w 12192000"/>
                <a:gd name="connsiteY1902" fmla="*/ 1019948 h 1608850"/>
                <a:gd name="connsiteX1903" fmla="*/ 314048 w 12192000"/>
                <a:gd name="connsiteY1903" fmla="*/ 915339 h 1608850"/>
                <a:gd name="connsiteX1904" fmla="*/ 360858 w 12192000"/>
                <a:gd name="connsiteY1904" fmla="*/ 901391 h 1608850"/>
                <a:gd name="connsiteX1905" fmla="*/ 447789 w 12192000"/>
                <a:gd name="connsiteY1905" fmla="*/ 901391 h 1608850"/>
                <a:gd name="connsiteX1906" fmla="*/ 447789 w 12192000"/>
                <a:gd name="connsiteY1906" fmla="*/ 734017 h 1608850"/>
                <a:gd name="connsiteX1907" fmla="*/ 472308 w 12192000"/>
                <a:gd name="connsiteY1907" fmla="*/ 722393 h 1608850"/>
                <a:gd name="connsiteX1908" fmla="*/ 579301 w 12192000"/>
                <a:gd name="connsiteY1908" fmla="*/ 703796 h 1608850"/>
                <a:gd name="connsiteX1909" fmla="*/ 617194 w 12192000"/>
                <a:gd name="connsiteY1909" fmla="*/ 715419 h 1608850"/>
                <a:gd name="connsiteX1910" fmla="*/ 623881 w 12192000"/>
                <a:gd name="connsiteY1910" fmla="*/ 722393 h 1608850"/>
                <a:gd name="connsiteX1911" fmla="*/ 623881 w 12192000"/>
                <a:gd name="connsiteY1911" fmla="*/ 1033896 h 1608850"/>
                <a:gd name="connsiteX1912" fmla="*/ 639484 w 12192000"/>
                <a:gd name="connsiteY1912" fmla="*/ 1033896 h 1608850"/>
                <a:gd name="connsiteX1913" fmla="*/ 639484 w 12192000"/>
                <a:gd name="connsiteY1913" fmla="*/ 908365 h 1608850"/>
                <a:gd name="connsiteX1914" fmla="*/ 652858 w 12192000"/>
                <a:gd name="connsiteY1914" fmla="*/ 908365 h 1608850"/>
                <a:gd name="connsiteX1915" fmla="*/ 652858 w 12192000"/>
                <a:gd name="connsiteY1915" fmla="*/ 896742 h 1608850"/>
                <a:gd name="connsiteX1916" fmla="*/ 666232 w 12192000"/>
                <a:gd name="connsiteY1916" fmla="*/ 889768 h 1608850"/>
                <a:gd name="connsiteX1917" fmla="*/ 677377 w 12192000"/>
                <a:gd name="connsiteY1917" fmla="*/ 889768 h 1608850"/>
                <a:gd name="connsiteX1918" fmla="*/ 677377 w 12192000"/>
                <a:gd name="connsiteY1918" fmla="*/ 878145 h 1608850"/>
                <a:gd name="connsiteX1919" fmla="*/ 686293 w 12192000"/>
                <a:gd name="connsiteY1919" fmla="*/ 871171 h 1608850"/>
                <a:gd name="connsiteX1920" fmla="*/ 708584 w 12192000"/>
                <a:gd name="connsiteY1920" fmla="*/ 871171 h 1608850"/>
                <a:gd name="connsiteX1921" fmla="*/ 708584 w 12192000"/>
                <a:gd name="connsiteY1921" fmla="*/ 908365 h 1608850"/>
                <a:gd name="connsiteX1922" fmla="*/ 755393 w 12192000"/>
                <a:gd name="connsiteY1922" fmla="*/ 908365 h 1608850"/>
                <a:gd name="connsiteX1923" fmla="*/ 755393 w 12192000"/>
                <a:gd name="connsiteY1923" fmla="*/ 1038546 h 1608850"/>
                <a:gd name="connsiteX1924" fmla="*/ 773225 w 12192000"/>
                <a:gd name="connsiteY1924" fmla="*/ 1038546 h 1608850"/>
                <a:gd name="connsiteX1925" fmla="*/ 791057 w 12192000"/>
                <a:gd name="connsiteY1925" fmla="*/ 1031572 h 1608850"/>
                <a:gd name="connsiteX1926" fmla="*/ 791057 w 12192000"/>
                <a:gd name="connsiteY1926" fmla="*/ 1022273 h 1608850"/>
                <a:gd name="connsiteX1927" fmla="*/ 784370 w 12192000"/>
                <a:gd name="connsiteY1927" fmla="*/ 1019948 h 1608850"/>
                <a:gd name="connsiteX1928" fmla="*/ 784370 w 12192000"/>
                <a:gd name="connsiteY1928" fmla="*/ 1012974 h 1608850"/>
                <a:gd name="connsiteX1929" fmla="*/ 791057 w 12192000"/>
                <a:gd name="connsiteY1929" fmla="*/ 1008325 h 1608850"/>
                <a:gd name="connsiteX1930" fmla="*/ 791057 w 12192000"/>
                <a:gd name="connsiteY1930" fmla="*/ 957183 h 1608850"/>
                <a:gd name="connsiteX1931" fmla="*/ 784370 w 12192000"/>
                <a:gd name="connsiteY1931" fmla="*/ 954858 h 1608850"/>
                <a:gd name="connsiteX1932" fmla="*/ 784370 w 12192000"/>
                <a:gd name="connsiteY1932" fmla="*/ 947884 h 1608850"/>
                <a:gd name="connsiteX1933" fmla="*/ 791057 w 12192000"/>
                <a:gd name="connsiteY1933" fmla="*/ 943235 h 1608850"/>
                <a:gd name="connsiteX1934" fmla="*/ 795515 w 12192000"/>
                <a:gd name="connsiteY1934" fmla="*/ 938586 h 1608850"/>
                <a:gd name="connsiteX1935" fmla="*/ 795515 w 12192000"/>
                <a:gd name="connsiteY1935" fmla="*/ 929287 h 1608850"/>
                <a:gd name="connsiteX1936" fmla="*/ 791057 w 12192000"/>
                <a:gd name="connsiteY1936" fmla="*/ 929287 h 1608850"/>
                <a:gd name="connsiteX1937" fmla="*/ 791057 w 12192000"/>
                <a:gd name="connsiteY1937" fmla="*/ 922313 h 1608850"/>
                <a:gd name="connsiteX1938" fmla="*/ 797744 w 12192000"/>
                <a:gd name="connsiteY1938" fmla="*/ 917664 h 1608850"/>
                <a:gd name="connsiteX1939" fmla="*/ 833408 w 12192000"/>
                <a:gd name="connsiteY1939" fmla="*/ 852574 h 1608850"/>
                <a:gd name="connsiteX1940" fmla="*/ 828950 w 12192000"/>
                <a:gd name="connsiteY1940" fmla="*/ 850249 h 1608850"/>
                <a:gd name="connsiteX1941" fmla="*/ 828950 w 12192000"/>
                <a:gd name="connsiteY1941" fmla="*/ 843275 h 1608850"/>
                <a:gd name="connsiteX1942" fmla="*/ 835637 w 12192000"/>
                <a:gd name="connsiteY1942" fmla="*/ 840950 h 1608850"/>
                <a:gd name="connsiteX1943" fmla="*/ 835637 w 12192000"/>
                <a:gd name="connsiteY1943" fmla="*/ 831652 h 1608850"/>
                <a:gd name="connsiteX1944" fmla="*/ 840095 w 12192000"/>
                <a:gd name="connsiteY1944" fmla="*/ 831652 h 1608850"/>
                <a:gd name="connsiteX1945" fmla="*/ 840095 w 12192000"/>
                <a:gd name="connsiteY1945" fmla="*/ 810730 h 1608850"/>
                <a:gd name="connsiteX1946" fmla="*/ 835637 w 12192000"/>
                <a:gd name="connsiteY1946" fmla="*/ 810730 h 1608850"/>
                <a:gd name="connsiteX1947" fmla="*/ 835637 w 12192000"/>
                <a:gd name="connsiteY1947" fmla="*/ 806081 h 1608850"/>
                <a:gd name="connsiteX1948" fmla="*/ 840095 w 12192000"/>
                <a:gd name="connsiteY1948" fmla="*/ 803756 h 1608850"/>
                <a:gd name="connsiteX1949" fmla="*/ 851240 w 12192000"/>
                <a:gd name="connsiteY1949" fmla="*/ 787483 h 1608850"/>
                <a:gd name="connsiteX1950" fmla="*/ 853469 w 12192000"/>
                <a:gd name="connsiteY1950" fmla="*/ 778185 h 1608850"/>
                <a:gd name="connsiteX1951" fmla="*/ 853469 w 12192000"/>
                <a:gd name="connsiteY1951" fmla="*/ 752614 h 1608850"/>
                <a:gd name="connsiteX1952" fmla="*/ 853748 w 12192000"/>
                <a:gd name="connsiteY1952" fmla="*/ 751742 h 1608850"/>
                <a:gd name="connsiteX1953" fmla="*/ 855698 w 12192000"/>
                <a:gd name="connsiteY1953" fmla="*/ 745640 h 1608850"/>
                <a:gd name="connsiteX1954" fmla="*/ 855977 w 12192000"/>
                <a:gd name="connsiteY1954" fmla="*/ 746512 h 1608850"/>
                <a:gd name="connsiteX1955" fmla="*/ 857927 w 12192000"/>
                <a:gd name="connsiteY1955" fmla="*/ 752614 h 1608850"/>
                <a:gd name="connsiteX1956" fmla="*/ 860156 w 12192000"/>
                <a:gd name="connsiteY1956" fmla="*/ 778185 h 1608850"/>
                <a:gd name="connsiteX1957" fmla="*/ 860156 w 12192000"/>
                <a:gd name="connsiteY1957" fmla="*/ 785159 h 1608850"/>
                <a:gd name="connsiteX1958" fmla="*/ 871302 w 12192000"/>
                <a:gd name="connsiteY1958" fmla="*/ 803756 h 1608850"/>
                <a:gd name="connsiteX1959" fmla="*/ 875760 w 12192000"/>
                <a:gd name="connsiteY1959" fmla="*/ 806081 h 1608850"/>
                <a:gd name="connsiteX1960" fmla="*/ 875760 w 12192000"/>
                <a:gd name="connsiteY1960" fmla="*/ 810730 h 1608850"/>
                <a:gd name="connsiteX1961" fmla="*/ 873531 w 12192000"/>
                <a:gd name="connsiteY1961" fmla="*/ 831652 h 1608850"/>
                <a:gd name="connsiteX1962" fmla="*/ 877989 w 12192000"/>
                <a:gd name="connsiteY1962" fmla="*/ 840950 h 1608850"/>
                <a:gd name="connsiteX1963" fmla="*/ 882447 w 12192000"/>
                <a:gd name="connsiteY1963" fmla="*/ 843275 h 1608850"/>
                <a:gd name="connsiteX1964" fmla="*/ 882447 w 12192000"/>
                <a:gd name="connsiteY1964" fmla="*/ 850249 h 1608850"/>
                <a:gd name="connsiteX1965" fmla="*/ 877989 w 12192000"/>
                <a:gd name="connsiteY1965" fmla="*/ 852574 h 1608850"/>
                <a:gd name="connsiteX1966" fmla="*/ 904180 w 12192000"/>
                <a:gd name="connsiteY1966" fmla="*/ 879888 h 1608850"/>
                <a:gd name="connsiteX1967" fmla="*/ 913070 w 12192000"/>
                <a:gd name="connsiteY1967" fmla="*/ 915339 h 1608850"/>
                <a:gd name="connsiteX1968" fmla="*/ 944859 w 12192000"/>
                <a:gd name="connsiteY1968" fmla="*/ 915339 h 1608850"/>
                <a:gd name="connsiteX1969" fmla="*/ 944859 w 12192000"/>
                <a:gd name="connsiteY1969" fmla="*/ 886329 h 1608850"/>
                <a:gd name="connsiteX1970" fmla="*/ 939475 w 12192000"/>
                <a:gd name="connsiteY1970" fmla="*/ 886329 h 1608850"/>
                <a:gd name="connsiteX1971" fmla="*/ 939475 w 12192000"/>
                <a:gd name="connsiteY1971" fmla="*/ 724196 h 1608850"/>
                <a:gd name="connsiteX1972" fmla="*/ 959742 w 12192000"/>
                <a:gd name="connsiteY1972" fmla="*/ 724196 h 1608850"/>
                <a:gd name="connsiteX1973" fmla="*/ 960249 w 12192000"/>
                <a:gd name="connsiteY1973" fmla="*/ 723115 h 1608850"/>
                <a:gd name="connsiteX1974" fmla="*/ 963795 w 12192000"/>
                <a:gd name="connsiteY1974" fmla="*/ 715549 h 1608850"/>
                <a:gd name="connsiteX1975" fmla="*/ 965569 w 12192000"/>
                <a:gd name="connsiteY1975" fmla="*/ 715819 h 1608850"/>
                <a:gd name="connsiteX1976" fmla="*/ 977982 w 12192000"/>
                <a:gd name="connsiteY1976" fmla="*/ 717710 h 1608850"/>
                <a:gd name="connsiteX1977" fmla="*/ 978489 w 12192000"/>
                <a:gd name="connsiteY1977" fmla="*/ 719062 h 1608850"/>
                <a:gd name="connsiteX1978" fmla="*/ 982035 w 12192000"/>
                <a:gd name="connsiteY1978" fmla="*/ 728519 h 1608850"/>
                <a:gd name="connsiteX1979" fmla="*/ 1008382 w 12192000"/>
                <a:gd name="connsiteY1979" fmla="*/ 730681 h 1608850"/>
                <a:gd name="connsiteX1980" fmla="*/ 1008382 w 12192000"/>
                <a:gd name="connsiteY1980" fmla="*/ 607460 h 1608850"/>
                <a:gd name="connsiteX1981" fmla="*/ 1010409 w 12192000"/>
                <a:gd name="connsiteY1981" fmla="*/ 607460 h 1608850"/>
                <a:gd name="connsiteX1982" fmla="*/ 1024597 w 12192000"/>
                <a:gd name="connsiteY1982" fmla="*/ 607460 h 1608850"/>
                <a:gd name="connsiteX1983" fmla="*/ 1024597 w 12192000"/>
                <a:gd name="connsiteY1983" fmla="*/ 471268 h 1608850"/>
                <a:gd name="connsiteX1984" fmla="*/ 1026369 w 12192000"/>
                <a:gd name="connsiteY1984" fmla="*/ 471268 h 1608850"/>
                <a:gd name="connsiteX1985" fmla="*/ 1038783 w 12192000"/>
                <a:gd name="connsiteY1985" fmla="*/ 471268 h 1608850"/>
                <a:gd name="connsiteX1986" fmla="*/ 1038783 w 12192000"/>
                <a:gd name="connsiteY1986" fmla="*/ 356694 h 1608850"/>
                <a:gd name="connsiteX1987" fmla="*/ 1042837 w 12192000"/>
                <a:gd name="connsiteY1987" fmla="*/ 328590 h 1608850"/>
                <a:gd name="connsiteX1988" fmla="*/ 1044863 w 12192000"/>
                <a:gd name="connsiteY1988" fmla="*/ 328590 h 1608850"/>
                <a:gd name="connsiteX1989" fmla="*/ 1059050 w 12192000"/>
                <a:gd name="connsiteY1989" fmla="*/ 328590 h 1608850"/>
                <a:gd name="connsiteX1990" fmla="*/ 1095531 w 12192000"/>
                <a:gd name="connsiteY1990" fmla="*/ 246443 h 1608850"/>
                <a:gd name="connsiteX1991" fmla="*/ 1099585 w 12192000"/>
                <a:gd name="connsiteY1991" fmla="*/ 0 h 160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</a:cxnLst>
              <a:rect l="l" t="t" r="r" b="b"/>
              <a:pathLst>
                <a:path w="12192000" h="1608850">
                  <a:moveTo>
                    <a:pt x="8760317" y="780798"/>
                  </a:moveTo>
                  <a:lnTo>
                    <a:pt x="8760317" y="785159"/>
                  </a:lnTo>
                  <a:lnTo>
                    <a:pt x="8761882" y="787771"/>
                  </a:lnTo>
                  <a:lnTo>
                    <a:pt x="8762996" y="787771"/>
                  </a:lnTo>
                  <a:cubicBezTo>
                    <a:pt x="8762996" y="787771"/>
                    <a:pt x="8762996" y="787771"/>
                    <a:pt x="8762996" y="786900"/>
                  </a:cubicBezTo>
                  <a:lnTo>
                    <a:pt x="8762996" y="780798"/>
                  </a:lnTo>
                  <a:cubicBezTo>
                    <a:pt x="8762996" y="780798"/>
                    <a:pt x="8762996" y="780798"/>
                    <a:pt x="8761881" y="780798"/>
                  </a:cubicBezTo>
                  <a:close/>
                  <a:moveTo>
                    <a:pt x="8758924" y="762200"/>
                  </a:moveTo>
                  <a:lnTo>
                    <a:pt x="8759734" y="771499"/>
                  </a:lnTo>
                  <a:lnTo>
                    <a:pt x="8762996" y="771499"/>
                  </a:lnTo>
                  <a:cubicBezTo>
                    <a:pt x="8762996" y="771499"/>
                    <a:pt x="8762996" y="771499"/>
                    <a:pt x="8762996" y="770337"/>
                  </a:cubicBezTo>
                  <a:lnTo>
                    <a:pt x="8762996" y="762200"/>
                  </a:lnTo>
                  <a:cubicBezTo>
                    <a:pt x="8762996" y="762200"/>
                    <a:pt x="8762996" y="762200"/>
                    <a:pt x="8761881" y="762200"/>
                  </a:cubicBezTo>
                  <a:close/>
                  <a:moveTo>
                    <a:pt x="8755951" y="745928"/>
                  </a:moveTo>
                  <a:lnTo>
                    <a:pt x="8756137" y="746512"/>
                  </a:lnTo>
                  <a:lnTo>
                    <a:pt x="8758088" y="752614"/>
                  </a:lnTo>
                  <a:lnTo>
                    <a:pt x="8758113" y="752902"/>
                  </a:lnTo>
                  <a:lnTo>
                    <a:pt x="8762996" y="752902"/>
                  </a:lnTo>
                  <a:cubicBezTo>
                    <a:pt x="8762996" y="752902"/>
                    <a:pt x="8762996" y="752902"/>
                    <a:pt x="8762996" y="752030"/>
                  </a:cubicBezTo>
                  <a:lnTo>
                    <a:pt x="8762996" y="745928"/>
                  </a:lnTo>
                  <a:cubicBezTo>
                    <a:pt x="8762996" y="745928"/>
                    <a:pt x="8762996" y="745928"/>
                    <a:pt x="8761881" y="745928"/>
                  </a:cubicBezTo>
                  <a:close/>
                  <a:moveTo>
                    <a:pt x="8907881" y="718032"/>
                  </a:moveTo>
                  <a:cubicBezTo>
                    <a:pt x="8907881" y="718032"/>
                    <a:pt x="8907881" y="718032"/>
                    <a:pt x="8907881" y="719194"/>
                  </a:cubicBezTo>
                  <a:lnTo>
                    <a:pt x="8907881" y="727331"/>
                  </a:lnTo>
                  <a:lnTo>
                    <a:pt x="8908543" y="727331"/>
                  </a:lnTo>
                  <a:lnTo>
                    <a:pt x="8908543" y="718032"/>
                  </a:lnTo>
                  <a:close/>
                  <a:moveTo>
                    <a:pt x="1099585" y="0"/>
                  </a:moveTo>
                  <a:cubicBezTo>
                    <a:pt x="1099585" y="18"/>
                    <a:pt x="1099601" y="2040"/>
                    <a:pt x="1101611" y="246443"/>
                  </a:cubicBezTo>
                  <a:cubicBezTo>
                    <a:pt x="1101623" y="246467"/>
                    <a:pt x="1102267" y="247808"/>
                    <a:pt x="1140117" y="326429"/>
                  </a:cubicBezTo>
                  <a:cubicBezTo>
                    <a:pt x="1140125" y="326429"/>
                    <a:pt x="1140236" y="326429"/>
                    <a:pt x="1142145" y="326429"/>
                  </a:cubicBezTo>
                  <a:lnTo>
                    <a:pt x="1156331" y="326429"/>
                  </a:lnTo>
                  <a:cubicBezTo>
                    <a:pt x="1156331" y="326443"/>
                    <a:pt x="1156331" y="327005"/>
                    <a:pt x="1156331" y="350208"/>
                  </a:cubicBezTo>
                  <a:cubicBezTo>
                    <a:pt x="1156333" y="350214"/>
                    <a:pt x="1156371" y="350272"/>
                    <a:pt x="1156839" y="351019"/>
                  </a:cubicBezTo>
                  <a:lnTo>
                    <a:pt x="1160385" y="356694"/>
                  </a:lnTo>
                  <a:cubicBezTo>
                    <a:pt x="1160385" y="356714"/>
                    <a:pt x="1160385" y="358229"/>
                    <a:pt x="1160385" y="471268"/>
                  </a:cubicBezTo>
                  <a:cubicBezTo>
                    <a:pt x="1160393" y="471268"/>
                    <a:pt x="1160533" y="471268"/>
                    <a:pt x="1162664" y="471268"/>
                  </a:cubicBezTo>
                  <a:lnTo>
                    <a:pt x="1178625" y="471268"/>
                  </a:lnTo>
                  <a:cubicBezTo>
                    <a:pt x="1178625" y="471288"/>
                    <a:pt x="1178625" y="472923"/>
                    <a:pt x="1178625" y="611783"/>
                  </a:cubicBezTo>
                  <a:cubicBezTo>
                    <a:pt x="1178635" y="611782"/>
                    <a:pt x="1178747" y="611761"/>
                    <a:pt x="1180145" y="611513"/>
                  </a:cubicBezTo>
                  <a:lnTo>
                    <a:pt x="1190785" y="609622"/>
                  </a:lnTo>
                  <a:cubicBezTo>
                    <a:pt x="1190785" y="609644"/>
                    <a:pt x="1190755" y="610978"/>
                    <a:pt x="1188759" y="698254"/>
                  </a:cubicBezTo>
                  <a:cubicBezTo>
                    <a:pt x="1188769" y="698256"/>
                    <a:pt x="1188879" y="698276"/>
                    <a:pt x="1190279" y="698525"/>
                  </a:cubicBezTo>
                  <a:lnTo>
                    <a:pt x="1200919" y="700416"/>
                  </a:lnTo>
                  <a:cubicBezTo>
                    <a:pt x="1200921" y="700423"/>
                    <a:pt x="1200941" y="700487"/>
                    <a:pt x="1201171" y="701227"/>
                  </a:cubicBezTo>
                  <a:lnTo>
                    <a:pt x="1202945" y="706902"/>
                  </a:lnTo>
                  <a:cubicBezTo>
                    <a:pt x="1202947" y="706893"/>
                    <a:pt x="1202993" y="706750"/>
                    <a:pt x="1203705" y="704470"/>
                  </a:cubicBezTo>
                  <a:lnTo>
                    <a:pt x="1209025" y="687446"/>
                  </a:lnTo>
                  <a:cubicBezTo>
                    <a:pt x="1209032" y="687446"/>
                    <a:pt x="1209133" y="687446"/>
                    <a:pt x="1210799" y="687446"/>
                  </a:cubicBezTo>
                  <a:lnTo>
                    <a:pt x="1223212" y="687446"/>
                  </a:lnTo>
                  <a:cubicBezTo>
                    <a:pt x="1223212" y="687463"/>
                    <a:pt x="1223212" y="688156"/>
                    <a:pt x="1223212" y="719872"/>
                  </a:cubicBezTo>
                  <a:cubicBezTo>
                    <a:pt x="1223219" y="719877"/>
                    <a:pt x="1223295" y="719917"/>
                    <a:pt x="1224225" y="720413"/>
                  </a:cubicBezTo>
                  <a:lnTo>
                    <a:pt x="1231319" y="724196"/>
                  </a:lnTo>
                  <a:cubicBezTo>
                    <a:pt x="1231319" y="724205"/>
                    <a:pt x="1231319" y="724306"/>
                    <a:pt x="1231319" y="725547"/>
                  </a:cubicBezTo>
                  <a:lnTo>
                    <a:pt x="1231319" y="735005"/>
                  </a:lnTo>
                  <a:cubicBezTo>
                    <a:pt x="1231339" y="735005"/>
                    <a:pt x="1232247" y="735005"/>
                    <a:pt x="1275907" y="735005"/>
                  </a:cubicBezTo>
                  <a:cubicBezTo>
                    <a:pt x="1275907" y="735013"/>
                    <a:pt x="1275907" y="735096"/>
                    <a:pt x="1275907" y="736086"/>
                  </a:cubicBezTo>
                  <a:lnTo>
                    <a:pt x="1275907" y="743652"/>
                  </a:lnTo>
                  <a:cubicBezTo>
                    <a:pt x="1275915" y="743652"/>
                    <a:pt x="1276037" y="743652"/>
                    <a:pt x="1277933" y="743652"/>
                  </a:cubicBezTo>
                  <a:lnTo>
                    <a:pt x="1292119" y="743652"/>
                  </a:lnTo>
                  <a:cubicBezTo>
                    <a:pt x="1292119" y="743634"/>
                    <a:pt x="1292119" y="742905"/>
                    <a:pt x="1292119" y="713387"/>
                  </a:cubicBezTo>
                  <a:cubicBezTo>
                    <a:pt x="1292141" y="713387"/>
                    <a:pt x="1293071" y="713387"/>
                    <a:pt x="1336706" y="713387"/>
                  </a:cubicBezTo>
                  <a:cubicBezTo>
                    <a:pt x="1336706" y="713379"/>
                    <a:pt x="1336706" y="713282"/>
                    <a:pt x="1336706" y="712036"/>
                  </a:cubicBezTo>
                  <a:lnTo>
                    <a:pt x="1336706" y="702578"/>
                  </a:lnTo>
                  <a:cubicBezTo>
                    <a:pt x="1336713" y="702578"/>
                    <a:pt x="1336787" y="702578"/>
                    <a:pt x="1337721" y="702578"/>
                  </a:cubicBezTo>
                  <a:lnTo>
                    <a:pt x="1344813" y="702578"/>
                  </a:lnTo>
                  <a:cubicBezTo>
                    <a:pt x="1344813" y="702571"/>
                    <a:pt x="1344813" y="702458"/>
                    <a:pt x="1344813" y="700687"/>
                  </a:cubicBezTo>
                  <a:lnTo>
                    <a:pt x="1344813" y="687446"/>
                  </a:lnTo>
                  <a:cubicBezTo>
                    <a:pt x="1344823" y="687446"/>
                    <a:pt x="1344895" y="687446"/>
                    <a:pt x="1345573" y="687446"/>
                  </a:cubicBezTo>
                  <a:lnTo>
                    <a:pt x="1350893" y="687446"/>
                  </a:lnTo>
                  <a:cubicBezTo>
                    <a:pt x="1350893" y="687439"/>
                    <a:pt x="1350893" y="687354"/>
                    <a:pt x="1350893" y="686365"/>
                  </a:cubicBezTo>
                  <a:lnTo>
                    <a:pt x="1350893" y="678798"/>
                  </a:lnTo>
                  <a:cubicBezTo>
                    <a:pt x="1350901" y="678798"/>
                    <a:pt x="1351025" y="678798"/>
                    <a:pt x="1352921" y="678798"/>
                  </a:cubicBezTo>
                  <a:lnTo>
                    <a:pt x="1367107" y="678798"/>
                  </a:lnTo>
                  <a:cubicBezTo>
                    <a:pt x="1367107" y="678805"/>
                    <a:pt x="1367107" y="678882"/>
                    <a:pt x="1367107" y="679879"/>
                  </a:cubicBezTo>
                  <a:lnTo>
                    <a:pt x="1367107" y="687446"/>
                  </a:lnTo>
                  <a:cubicBezTo>
                    <a:pt x="1367119" y="687446"/>
                    <a:pt x="1367619" y="687446"/>
                    <a:pt x="1389401" y="687446"/>
                  </a:cubicBezTo>
                  <a:cubicBezTo>
                    <a:pt x="1389401" y="687438"/>
                    <a:pt x="1389401" y="687324"/>
                    <a:pt x="1389401" y="685554"/>
                  </a:cubicBezTo>
                  <a:lnTo>
                    <a:pt x="1389401" y="672313"/>
                  </a:lnTo>
                  <a:cubicBezTo>
                    <a:pt x="1389407" y="672313"/>
                    <a:pt x="1389503" y="672313"/>
                    <a:pt x="1391174" y="672313"/>
                  </a:cubicBezTo>
                  <a:lnTo>
                    <a:pt x="1403587" y="672313"/>
                  </a:lnTo>
                  <a:cubicBezTo>
                    <a:pt x="1403587" y="672325"/>
                    <a:pt x="1403587" y="672839"/>
                    <a:pt x="1403587" y="696093"/>
                  </a:cubicBezTo>
                  <a:cubicBezTo>
                    <a:pt x="1403595" y="696093"/>
                    <a:pt x="1403675" y="696093"/>
                    <a:pt x="1404601" y="696093"/>
                  </a:cubicBezTo>
                  <a:lnTo>
                    <a:pt x="1411695" y="696093"/>
                  </a:lnTo>
                  <a:cubicBezTo>
                    <a:pt x="1411695" y="696087"/>
                    <a:pt x="1411695" y="696006"/>
                    <a:pt x="1411695" y="695012"/>
                  </a:cubicBezTo>
                  <a:lnTo>
                    <a:pt x="1411695" y="687446"/>
                  </a:lnTo>
                  <a:cubicBezTo>
                    <a:pt x="1411703" y="687446"/>
                    <a:pt x="1411821" y="687446"/>
                    <a:pt x="1413467" y="687446"/>
                  </a:cubicBezTo>
                  <a:lnTo>
                    <a:pt x="1425881" y="687446"/>
                  </a:lnTo>
                  <a:cubicBezTo>
                    <a:pt x="1425881" y="687459"/>
                    <a:pt x="1425881" y="688018"/>
                    <a:pt x="1425881" y="713387"/>
                  </a:cubicBezTo>
                  <a:cubicBezTo>
                    <a:pt x="1425889" y="713387"/>
                    <a:pt x="1426007" y="713387"/>
                    <a:pt x="1427909" y="713387"/>
                  </a:cubicBezTo>
                  <a:lnTo>
                    <a:pt x="1442095" y="713387"/>
                  </a:lnTo>
                  <a:cubicBezTo>
                    <a:pt x="1442095" y="713398"/>
                    <a:pt x="1442095" y="713513"/>
                    <a:pt x="1442095" y="715008"/>
                  </a:cubicBezTo>
                  <a:lnTo>
                    <a:pt x="1442095" y="726358"/>
                  </a:lnTo>
                  <a:cubicBezTo>
                    <a:pt x="1442103" y="726358"/>
                    <a:pt x="1442173" y="726358"/>
                    <a:pt x="1442855" y="726358"/>
                  </a:cubicBezTo>
                  <a:lnTo>
                    <a:pt x="1448175" y="726358"/>
                  </a:lnTo>
                  <a:cubicBezTo>
                    <a:pt x="1448175" y="726350"/>
                    <a:pt x="1448175" y="726274"/>
                    <a:pt x="1448175" y="725547"/>
                  </a:cubicBezTo>
                  <a:lnTo>
                    <a:pt x="1448175" y="719872"/>
                  </a:lnTo>
                  <a:cubicBezTo>
                    <a:pt x="1448193" y="719872"/>
                    <a:pt x="1448911" y="719872"/>
                    <a:pt x="1478575" y="719872"/>
                  </a:cubicBezTo>
                  <a:cubicBezTo>
                    <a:pt x="1478575" y="719886"/>
                    <a:pt x="1478575" y="720449"/>
                    <a:pt x="1478575" y="743652"/>
                  </a:cubicBezTo>
                  <a:cubicBezTo>
                    <a:pt x="1478583" y="743652"/>
                    <a:pt x="1478661" y="743652"/>
                    <a:pt x="1479589" y="743652"/>
                  </a:cubicBezTo>
                  <a:lnTo>
                    <a:pt x="1486683" y="743652"/>
                  </a:lnTo>
                  <a:cubicBezTo>
                    <a:pt x="1486683" y="743659"/>
                    <a:pt x="1486683" y="743732"/>
                    <a:pt x="1486683" y="744733"/>
                  </a:cubicBezTo>
                  <a:lnTo>
                    <a:pt x="1486683" y="752299"/>
                  </a:lnTo>
                  <a:cubicBezTo>
                    <a:pt x="1486691" y="752299"/>
                    <a:pt x="1486765" y="752299"/>
                    <a:pt x="1487443" y="752299"/>
                  </a:cubicBezTo>
                  <a:lnTo>
                    <a:pt x="1492763" y="752299"/>
                  </a:lnTo>
                  <a:cubicBezTo>
                    <a:pt x="1492763" y="752292"/>
                    <a:pt x="1492763" y="752172"/>
                    <a:pt x="1492763" y="750137"/>
                  </a:cubicBezTo>
                  <a:lnTo>
                    <a:pt x="1492763" y="735005"/>
                  </a:lnTo>
                  <a:cubicBezTo>
                    <a:pt x="1492769" y="735005"/>
                    <a:pt x="1492847" y="735005"/>
                    <a:pt x="1493775" y="735005"/>
                  </a:cubicBezTo>
                  <a:lnTo>
                    <a:pt x="1500869" y="735005"/>
                  </a:lnTo>
                  <a:cubicBezTo>
                    <a:pt x="1500869" y="735013"/>
                    <a:pt x="1500869" y="735096"/>
                    <a:pt x="1500869" y="736086"/>
                  </a:cubicBezTo>
                  <a:lnTo>
                    <a:pt x="1500869" y="743652"/>
                  </a:lnTo>
                  <a:lnTo>
                    <a:pt x="1506189" y="741659"/>
                  </a:lnTo>
                  <a:cubicBezTo>
                    <a:pt x="1506949" y="741287"/>
                    <a:pt x="1506949" y="741085"/>
                    <a:pt x="1506949" y="740679"/>
                  </a:cubicBezTo>
                  <a:lnTo>
                    <a:pt x="1506949" y="735005"/>
                  </a:lnTo>
                  <a:cubicBezTo>
                    <a:pt x="1506966" y="735005"/>
                    <a:pt x="1507767" y="735005"/>
                    <a:pt x="1545457" y="735005"/>
                  </a:cubicBezTo>
                  <a:cubicBezTo>
                    <a:pt x="1545457" y="735019"/>
                    <a:pt x="1545457" y="735566"/>
                    <a:pt x="1545457" y="758784"/>
                  </a:cubicBezTo>
                  <a:cubicBezTo>
                    <a:pt x="1545464" y="758784"/>
                    <a:pt x="1545583" y="758784"/>
                    <a:pt x="1547483" y="758784"/>
                  </a:cubicBezTo>
                  <a:lnTo>
                    <a:pt x="1561669" y="758784"/>
                  </a:lnTo>
                  <a:cubicBezTo>
                    <a:pt x="1561669" y="758792"/>
                    <a:pt x="1561669" y="758874"/>
                    <a:pt x="1561669" y="759865"/>
                  </a:cubicBezTo>
                  <a:lnTo>
                    <a:pt x="1561669" y="767431"/>
                  </a:lnTo>
                  <a:cubicBezTo>
                    <a:pt x="1561679" y="767431"/>
                    <a:pt x="1561801" y="767431"/>
                    <a:pt x="1563443" y="767431"/>
                  </a:cubicBezTo>
                  <a:lnTo>
                    <a:pt x="1575857" y="767431"/>
                  </a:lnTo>
                  <a:cubicBezTo>
                    <a:pt x="1575857" y="767419"/>
                    <a:pt x="1575857" y="766908"/>
                    <a:pt x="1575857" y="743652"/>
                  </a:cubicBezTo>
                  <a:cubicBezTo>
                    <a:pt x="1575863" y="743652"/>
                    <a:pt x="1575941" y="743652"/>
                    <a:pt x="1576869" y="743652"/>
                  </a:cubicBezTo>
                  <a:lnTo>
                    <a:pt x="1583963" y="743652"/>
                  </a:lnTo>
                  <a:cubicBezTo>
                    <a:pt x="1583963" y="743633"/>
                    <a:pt x="1583963" y="742862"/>
                    <a:pt x="1583963" y="711225"/>
                  </a:cubicBezTo>
                  <a:cubicBezTo>
                    <a:pt x="1583971" y="711225"/>
                    <a:pt x="1584047" y="711225"/>
                    <a:pt x="1584977" y="711225"/>
                  </a:cubicBezTo>
                  <a:lnTo>
                    <a:pt x="1592071" y="711225"/>
                  </a:lnTo>
                  <a:cubicBezTo>
                    <a:pt x="1592071" y="711219"/>
                    <a:pt x="1592071" y="711110"/>
                    <a:pt x="1592071" y="709334"/>
                  </a:cubicBezTo>
                  <a:lnTo>
                    <a:pt x="1592071" y="696093"/>
                  </a:lnTo>
                  <a:cubicBezTo>
                    <a:pt x="1590043" y="696093"/>
                    <a:pt x="1590043" y="696093"/>
                    <a:pt x="1590803" y="694471"/>
                  </a:cubicBezTo>
                  <a:lnTo>
                    <a:pt x="1596123" y="683122"/>
                  </a:lnTo>
                  <a:cubicBezTo>
                    <a:pt x="1596129" y="683139"/>
                    <a:pt x="1596323" y="683813"/>
                    <a:pt x="1604231" y="711225"/>
                  </a:cubicBezTo>
                  <a:cubicBezTo>
                    <a:pt x="1604239" y="711225"/>
                    <a:pt x="1604311" y="711225"/>
                    <a:pt x="1604991" y="711225"/>
                  </a:cubicBezTo>
                  <a:lnTo>
                    <a:pt x="1610311" y="711225"/>
                  </a:lnTo>
                  <a:cubicBezTo>
                    <a:pt x="1610311" y="711212"/>
                    <a:pt x="1610311" y="710033"/>
                    <a:pt x="1610311" y="605298"/>
                  </a:cubicBezTo>
                  <a:cubicBezTo>
                    <a:pt x="1610321" y="605298"/>
                    <a:pt x="1610435" y="605298"/>
                    <a:pt x="1611831" y="605298"/>
                  </a:cubicBezTo>
                  <a:lnTo>
                    <a:pt x="1622471" y="605298"/>
                  </a:lnTo>
                  <a:cubicBezTo>
                    <a:pt x="1622471" y="605276"/>
                    <a:pt x="1622471" y="604266"/>
                    <a:pt x="1622471" y="557739"/>
                  </a:cubicBezTo>
                  <a:cubicBezTo>
                    <a:pt x="1622487" y="557739"/>
                    <a:pt x="1623113" y="557739"/>
                    <a:pt x="1648817" y="557739"/>
                  </a:cubicBezTo>
                  <a:cubicBezTo>
                    <a:pt x="1648817" y="557727"/>
                    <a:pt x="1648817" y="557217"/>
                    <a:pt x="1648817" y="536121"/>
                  </a:cubicBezTo>
                  <a:cubicBezTo>
                    <a:pt x="1648837" y="536121"/>
                    <a:pt x="1649625" y="536121"/>
                    <a:pt x="1683271" y="536121"/>
                  </a:cubicBezTo>
                  <a:cubicBezTo>
                    <a:pt x="1683271" y="536129"/>
                    <a:pt x="1683271" y="536259"/>
                    <a:pt x="1683271" y="538553"/>
                  </a:cubicBezTo>
                  <a:lnTo>
                    <a:pt x="1683271" y="555577"/>
                  </a:lnTo>
                  <a:cubicBezTo>
                    <a:pt x="1683281" y="555577"/>
                    <a:pt x="1683411" y="555577"/>
                    <a:pt x="1685551" y="555577"/>
                  </a:cubicBezTo>
                  <a:lnTo>
                    <a:pt x="1701511" y="555577"/>
                  </a:lnTo>
                  <a:cubicBezTo>
                    <a:pt x="1701511" y="555595"/>
                    <a:pt x="1701511" y="556489"/>
                    <a:pt x="1701511" y="603136"/>
                  </a:cubicBezTo>
                  <a:cubicBezTo>
                    <a:pt x="1701517" y="603136"/>
                    <a:pt x="1701593" y="603136"/>
                    <a:pt x="1702525" y="603136"/>
                  </a:cubicBezTo>
                  <a:lnTo>
                    <a:pt x="1709619" y="603136"/>
                  </a:lnTo>
                  <a:lnTo>
                    <a:pt x="1723805" y="607460"/>
                  </a:lnTo>
                  <a:cubicBezTo>
                    <a:pt x="1723805" y="607470"/>
                    <a:pt x="1723805" y="608120"/>
                    <a:pt x="1723805" y="646372"/>
                  </a:cubicBezTo>
                  <a:cubicBezTo>
                    <a:pt x="1723811" y="646372"/>
                    <a:pt x="1723887" y="646372"/>
                    <a:pt x="1724819" y="646372"/>
                  </a:cubicBezTo>
                  <a:lnTo>
                    <a:pt x="1731911" y="646372"/>
                  </a:lnTo>
                  <a:cubicBezTo>
                    <a:pt x="1731911" y="646382"/>
                    <a:pt x="1731911" y="646488"/>
                    <a:pt x="1731911" y="647993"/>
                  </a:cubicBezTo>
                  <a:lnTo>
                    <a:pt x="1731911" y="659342"/>
                  </a:lnTo>
                  <a:cubicBezTo>
                    <a:pt x="1731919" y="659342"/>
                    <a:pt x="1732043" y="659342"/>
                    <a:pt x="1733939" y="659342"/>
                  </a:cubicBezTo>
                  <a:lnTo>
                    <a:pt x="1748125" y="659342"/>
                  </a:lnTo>
                  <a:lnTo>
                    <a:pt x="1754205" y="665828"/>
                  </a:lnTo>
                  <a:cubicBezTo>
                    <a:pt x="1754205" y="665840"/>
                    <a:pt x="1754205" y="666326"/>
                    <a:pt x="1754205" y="687446"/>
                  </a:cubicBezTo>
                  <a:cubicBezTo>
                    <a:pt x="1754214" y="687446"/>
                    <a:pt x="1754345" y="687446"/>
                    <a:pt x="1756485" y="687446"/>
                  </a:cubicBezTo>
                  <a:lnTo>
                    <a:pt x="1772445" y="687446"/>
                  </a:lnTo>
                  <a:cubicBezTo>
                    <a:pt x="1772445" y="687453"/>
                    <a:pt x="1772445" y="687533"/>
                    <a:pt x="1772445" y="688526"/>
                  </a:cubicBezTo>
                  <a:lnTo>
                    <a:pt x="1772445" y="696093"/>
                  </a:lnTo>
                  <a:cubicBezTo>
                    <a:pt x="1772455" y="696093"/>
                    <a:pt x="1772553" y="696093"/>
                    <a:pt x="1773713" y="696093"/>
                  </a:cubicBezTo>
                  <a:lnTo>
                    <a:pt x="1782579" y="696093"/>
                  </a:lnTo>
                  <a:cubicBezTo>
                    <a:pt x="1782579" y="696102"/>
                    <a:pt x="1782579" y="696231"/>
                    <a:pt x="1782579" y="698254"/>
                  </a:cubicBezTo>
                  <a:lnTo>
                    <a:pt x="1782579" y="713387"/>
                  </a:lnTo>
                  <a:cubicBezTo>
                    <a:pt x="1786633" y="713387"/>
                    <a:pt x="1786633" y="713387"/>
                    <a:pt x="1786633" y="711495"/>
                  </a:cubicBezTo>
                  <a:lnTo>
                    <a:pt x="1786633" y="698254"/>
                  </a:lnTo>
                  <a:cubicBezTo>
                    <a:pt x="1786639" y="698254"/>
                    <a:pt x="1786716" y="698254"/>
                    <a:pt x="1787645" y="698254"/>
                  </a:cubicBezTo>
                  <a:lnTo>
                    <a:pt x="1794739" y="698254"/>
                  </a:lnTo>
                  <a:cubicBezTo>
                    <a:pt x="1794739" y="698265"/>
                    <a:pt x="1794739" y="698384"/>
                    <a:pt x="1794739" y="699876"/>
                  </a:cubicBezTo>
                  <a:lnTo>
                    <a:pt x="1794739" y="711225"/>
                  </a:lnTo>
                  <a:cubicBezTo>
                    <a:pt x="1794749" y="711225"/>
                    <a:pt x="1794821" y="711225"/>
                    <a:pt x="1795499" y="711225"/>
                  </a:cubicBezTo>
                  <a:lnTo>
                    <a:pt x="1800819" y="711225"/>
                  </a:lnTo>
                  <a:cubicBezTo>
                    <a:pt x="1800819" y="706902"/>
                    <a:pt x="1800819" y="706902"/>
                    <a:pt x="1849459" y="706902"/>
                  </a:cubicBezTo>
                  <a:cubicBezTo>
                    <a:pt x="1849459" y="706911"/>
                    <a:pt x="1849459" y="707012"/>
                    <a:pt x="1849459" y="708253"/>
                  </a:cubicBezTo>
                  <a:lnTo>
                    <a:pt x="1849459" y="717710"/>
                  </a:lnTo>
                  <a:cubicBezTo>
                    <a:pt x="1849467" y="717710"/>
                    <a:pt x="1849543" y="717710"/>
                    <a:pt x="1850219" y="717710"/>
                  </a:cubicBezTo>
                  <a:lnTo>
                    <a:pt x="1855541" y="717710"/>
                  </a:lnTo>
                  <a:cubicBezTo>
                    <a:pt x="1855541" y="717719"/>
                    <a:pt x="1855541" y="717841"/>
                    <a:pt x="1855541" y="719872"/>
                  </a:cubicBezTo>
                  <a:lnTo>
                    <a:pt x="1855541" y="735005"/>
                  </a:lnTo>
                  <a:cubicBezTo>
                    <a:pt x="1855549" y="735001"/>
                    <a:pt x="1855665" y="734923"/>
                    <a:pt x="1857567" y="733654"/>
                  </a:cubicBezTo>
                  <a:lnTo>
                    <a:pt x="1871753" y="724196"/>
                  </a:lnTo>
                  <a:cubicBezTo>
                    <a:pt x="1871755" y="724177"/>
                    <a:pt x="1871887" y="723302"/>
                    <a:pt x="1877833" y="683122"/>
                  </a:cubicBezTo>
                  <a:cubicBezTo>
                    <a:pt x="1877843" y="683120"/>
                    <a:pt x="1877911" y="683094"/>
                    <a:pt x="1878593" y="682852"/>
                  </a:cubicBezTo>
                  <a:lnTo>
                    <a:pt x="1883913" y="680960"/>
                  </a:lnTo>
                  <a:cubicBezTo>
                    <a:pt x="1883913" y="680944"/>
                    <a:pt x="1883947" y="679883"/>
                    <a:pt x="1885941" y="611783"/>
                  </a:cubicBezTo>
                  <a:cubicBezTo>
                    <a:pt x="1885941" y="611801"/>
                    <a:pt x="1885973" y="612892"/>
                    <a:pt x="1887967" y="680960"/>
                  </a:cubicBezTo>
                  <a:cubicBezTo>
                    <a:pt x="1887977" y="680963"/>
                    <a:pt x="1888047" y="680988"/>
                    <a:pt x="1888727" y="681230"/>
                  </a:cubicBezTo>
                  <a:lnTo>
                    <a:pt x="1894047" y="683122"/>
                  </a:lnTo>
                  <a:cubicBezTo>
                    <a:pt x="1894047" y="683102"/>
                    <a:pt x="1894047" y="681769"/>
                    <a:pt x="1894047" y="596651"/>
                  </a:cubicBezTo>
                  <a:cubicBezTo>
                    <a:pt x="1898101" y="596651"/>
                    <a:pt x="1898101" y="596651"/>
                    <a:pt x="1898101" y="564224"/>
                  </a:cubicBezTo>
                  <a:cubicBezTo>
                    <a:pt x="1898113" y="564224"/>
                    <a:pt x="1898799" y="564224"/>
                    <a:pt x="1936607" y="564224"/>
                  </a:cubicBezTo>
                  <a:cubicBezTo>
                    <a:pt x="1936607" y="564241"/>
                    <a:pt x="1936607" y="564959"/>
                    <a:pt x="1936607" y="596651"/>
                  </a:cubicBezTo>
                  <a:cubicBezTo>
                    <a:pt x="1936617" y="596651"/>
                    <a:pt x="1936689" y="596651"/>
                    <a:pt x="1937367" y="596651"/>
                  </a:cubicBezTo>
                  <a:lnTo>
                    <a:pt x="1942687" y="596651"/>
                  </a:lnTo>
                  <a:cubicBezTo>
                    <a:pt x="1942687" y="596630"/>
                    <a:pt x="1942687" y="595324"/>
                    <a:pt x="1942687" y="514503"/>
                  </a:cubicBezTo>
                  <a:cubicBezTo>
                    <a:pt x="1942693" y="514503"/>
                    <a:pt x="1942793" y="514503"/>
                    <a:pt x="1944461" y="514503"/>
                  </a:cubicBezTo>
                  <a:lnTo>
                    <a:pt x="1956875" y="514503"/>
                  </a:lnTo>
                  <a:cubicBezTo>
                    <a:pt x="1956875" y="514496"/>
                    <a:pt x="1956875" y="514385"/>
                    <a:pt x="1956875" y="512612"/>
                  </a:cubicBezTo>
                  <a:lnTo>
                    <a:pt x="1956875" y="499371"/>
                  </a:lnTo>
                  <a:cubicBezTo>
                    <a:pt x="1956885" y="499371"/>
                    <a:pt x="1957383" y="499371"/>
                    <a:pt x="1979169" y="499371"/>
                  </a:cubicBezTo>
                  <a:cubicBezTo>
                    <a:pt x="1979169" y="499364"/>
                    <a:pt x="1979169" y="499283"/>
                    <a:pt x="1979169" y="498290"/>
                  </a:cubicBezTo>
                  <a:lnTo>
                    <a:pt x="1979169" y="490724"/>
                  </a:lnTo>
                  <a:cubicBezTo>
                    <a:pt x="1979175" y="490724"/>
                    <a:pt x="1979285" y="490724"/>
                    <a:pt x="1980941" y="490724"/>
                  </a:cubicBezTo>
                  <a:lnTo>
                    <a:pt x="1993355" y="490724"/>
                  </a:lnTo>
                  <a:cubicBezTo>
                    <a:pt x="1993355" y="490732"/>
                    <a:pt x="1993355" y="490811"/>
                    <a:pt x="1993355" y="491805"/>
                  </a:cubicBezTo>
                  <a:lnTo>
                    <a:pt x="1993355" y="499371"/>
                  </a:lnTo>
                  <a:cubicBezTo>
                    <a:pt x="1993365" y="499371"/>
                    <a:pt x="1993437" y="499371"/>
                    <a:pt x="1994115" y="499371"/>
                  </a:cubicBezTo>
                  <a:lnTo>
                    <a:pt x="1999435" y="499371"/>
                  </a:lnTo>
                  <a:lnTo>
                    <a:pt x="2009569" y="495047"/>
                  </a:lnTo>
                  <a:lnTo>
                    <a:pt x="2013621" y="498290"/>
                  </a:lnTo>
                  <a:lnTo>
                    <a:pt x="2013621" y="490724"/>
                  </a:lnTo>
                  <a:cubicBezTo>
                    <a:pt x="2013631" y="490724"/>
                    <a:pt x="2013767" y="490724"/>
                    <a:pt x="2015901" y="490724"/>
                  </a:cubicBezTo>
                  <a:lnTo>
                    <a:pt x="2031863" y="490724"/>
                  </a:lnTo>
                  <a:cubicBezTo>
                    <a:pt x="2031863" y="490732"/>
                    <a:pt x="2031863" y="490811"/>
                    <a:pt x="2031863" y="491805"/>
                  </a:cubicBezTo>
                  <a:lnTo>
                    <a:pt x="2031863" y="499371"/>
                  </a:lnTo>
                  <a:cubicBezTo>
                    <a:pt x="2031881" y="499371"/>
                    <a:pt x="2032617" y="499371"/>
                    <a:pt x="2062263" y="499371"/>
                  </a:cubicBezTo>
                  <a:cubicBezTo>
                    <a:pt x="2062263" y="499381"/>
                    <a:pt x="2062263" y="499490"/>
                    <a:pt x="2062263" y="500992"/>
                  </a:cubicBezTo>
                  <a:lnTo>
                    <a:pt x="2062263" y="512342"/>
                  </a:lnTo>
                  <a:cubicBezTo>
                    <a:pt x="2062279" y="512342"/>
                    <a:pt x="2062919" y="512342"/>
                    <a:pt x="2088609" y="512342"/>
                  </a:cubicBezTo>
                  <a:cubicBezTo>
                    <a:pt x="2088609" y="512358"/>
                    <a:pt x="2088609" y="513038"/>
                    <a:pt x="2088609" y="542606"/>
                  </a:cubicBezTo>
                  <a:cubicBezTo>
                    <a:pt x="2088619" y="542606"/>
                    <a:pt x="2088691" y="542606"/>
                    <a:pt x="2089369" y="542606"/>
                  </a:cubicBezTo>
                  <a:lnTo>
                    <a:pt x="2094689" y="542606"/>
                  </a:lnTo>
                  <a:cubicBezTo>
                    <a:pt x="2094689" y="542613"/>
                    <a:pt x="2094689" y="542699"/>
                    <a:pt x="2094689" y="543687"/>
                  </a:cubicBezTo>
                  <a:lnTo>
                    <a:pt x="2094689" y="551254"/>
                  </a:lnTo>
                  <a:cubicBezTo>
                    <a:pt x="2098743" y="551254"/>
                    <a:pt x="2098743" y="551254"/>
                    <a:pt x="2098743" y="581518"/>
                  </a:cubicBezTo>
                  <a:cubicBezTo>
                    <a:pt x="2098753" y="581518"/>
                    <a:pt x="2098827" y="581518"/>
                    <a:pt x="2099503" y="581518"/>
                  </a:cubicBezTo>
                  <a:lnTo>
                    <a:pt x="2104823" y="581518"/>
                  </a:lnTo>
                  <a:cubicBezTo>
                    <a:pt x="2104823" y="581527"/>
                    <a:pt x="2104823" y="581594"/>
                    <a:pt x="2104823" y="582329"/>
                  </a:cubicBezTo>
                  <a:lnTo>
                    <a:pt x="2104823" y="588004"/>
                  </a:lnTo>
                  <a:cubicBezTo>
                    <a:pt x="2104829" y="588004"/>
                    <a:pt x="2104907" y="588004"/>
                    <a:pt x="2105837" y="588004"/>
                  </a:cubicBezTo>
                  <a:lnTo>
                    <a:pt x="2112929" y="588004"/>
                  </a:lnTo>
                  <a:cubicBezTo>
                    <a:pt x="2112929" y="588021"/>
                    <a:pt x="2112929" y="588734"/>
                    <a:pt x="2112929" y="618269"/>
                  </a:cubicBezTo>
                  <a:cubicBezTo>
                    <a:pt x="2112937" y="618269"/>
                    <a:pt x="2113057" y="618269"/>
                    <a:pt x="2114957" y="618269"/>
                  </a:cubicBezTo>
                  <a:lnTo>
                    <a:pt x="2129143" y="618269"/>
                  </a:lnTo>
                  <a:cubicBezTo>
                    <a:pt x="2129143" y="618285"/>
                    <a:pt x="2129143" y="618865"/>
                    <a:pt x="2129143" y="642048"/>
                  </a:cubicBezTo>
                  <a:cubicBezTo>
                    <a:pt x="2131171" y="642048"/>
                    <a:pt x="2131171" y="642048"/>
                    <a:pt x="2131171" y="643669"/>
                  </a:cubicBezTo>
                  <a:lnTo>
                    <a:pt x="2131171" y="655019"/>
                  </a:lnTo>
                  <a:cubicBezTo>
                    <a:pt x="2131179" y="655019"/>
                    <a:pt x="2131249" y="655019"/>
                    <a:pt x="2131931" y="655019"/>
                  </a:cubicBezTo>
                  <a:lnTo>
                    <a:pt x="2137251" y="655019"/>
                  </a:lnTo>
                  <a:cubicBezTo>
                    <a:pt x="2137251" y="655033"/>
                    <a:pt x="2137251" y="655596"/>
                    <a:pt x="2137251" y="678798"/>
                  </a:cubicBezTo>
                  <a:cubicBezTo>
                    <a:pt x="2137259" y="678798"/>
                    <a:pt x="2137357" y="678798"/>
                    <a:pt x="2138517" y="678798"/>
                  </a:cubicBezTo>
                  <a:lnTo>
                    <a:pt x="2147383" y="678798"/>
                  </a:lnTo>
                  <a:cubicBezTo>
                    <a:pt x="2149411" y="680960"/>
                    <a:pt x="2149411" y="680960"/>
                    <a:pt x="2149411" y="682852"/>
                  </a:cubicBezTo>
                  <a:lnTo>
                    <a:pt x="2149411" y="696093"/>
                  </a:lnTo>
                  <a:cubicBezTo>
                    <a:pt x="2149415" y="696086"/>
                    <a:pt x="2149503" y="695979"/>
                    <a:pt x="2150931" y="694201"/>
                  </a:cubicBezTo>
                  <a:lnTo>
                    <a:pt x="2161571" y="680960"/>
                  </a:lnTo>
                  <a:cubicBezTo>
                    <a:pt x="2161585" y="680960"/>
                    <a:pt x="2162225" y="680960"/>
                    <a:pt x="2189945" y="680960"/>
                  </a:cubicBezTo>
                  <a:cubicBezTo>
                    <a:pt x="2189945" y="680985"/>
                    <a:pt x="2189945" y="682386"/>
                    <a:pt x="2189945" y="767431"/>
                  </a:cubicBezTo>
                  <a:cubicBezTo>
                    <a:pt x="2189953" y="767431"/>
                    <a:pt x="2190029" y="767431"/>
                    <a:pt x="2190705" y="767431"/>
                  </a:cubicBezTo>
                  <a:lnTo>
                    <a:pt x="2196025" y="767431"/>
                  </a:lnTo>
                  <a:cubicBezTo>
                    <a:pt x="2196029" y="767423"/>
                    <a:pt x="2196087" y="767323"/>
                    <a:pt x="2196785" y="766080"/>
                  </a:cubicBezTo>
                  <a:lnTo>
                    <a:pt x="2202105" y="756622"/>
                  </a:lnTo>
                  <a:cubicBezTo>
                    <a:pt x="2202105" y="756629"/>
                    <a:pt x="2202105" y="756728"/>
                    <a:pt x="2202105" y="758514"/>
                  </a:cubicBezTo>
                  <a:lnTo>
                    <a:pt x="2202105" y="771755"/>
                  </a:lnTo>
                  <a:cubicBezTo>
                    <a:pt x="2206157" y="771755"/>
                    <a:pt x="2206157" y="771755"/>
                    <a:pt x="2206157" y="726358"/>
                  </a:cubicBezTo>
                  <a:cubicBezTo>
                    <a:pt x="2206167" y="726358"/>
                    <a:pt x="2206237" y="726358"/>
                    <a:pt x="2206917" y="726358"/>
                  </a:cubicBezTo>
                  <a:lnTo>
                    <a:pt x="2212237" y="726358"/>
                  </a:lnTo>
                  <a:cubicBezTo>
                    <a:pt x="2212237" y="726343"/>
                    <a:pt x="2212237" y="725343"/>
                    <a:pt x="2212237" y="661504"/>
                  </a:cubicBezTo>
                  <a:cubicBezTo>
                    <a:pt x="2212245" y="661504"/>
                    <a:pt x="2212325" y="661504"/>
                    <a:pt x="2213251" y="661504"/>
                  </a:cubicBezTo>
                  <a:lnTo>
                    <a:pt x="2220345" y="661504"/>
                  </a:lnTo>
                  <a:cubicBezTo>
                    <a:pt x="2220351" y="661483"/>
                    <a:pt x="2220615" y="660543"/>
                    <a:pt x="2232505" y="618269"/>
                  </a:cubicBezTo>
                  <a:cubicBezTo>
                    <a:pt x="2232514" y="618269"/>
                    <a:pt x="2232611" y="618269"/>
                    <a:pt x="2233771" y="618269"/>
                  </a:cubicBezTo>
                  <a:lnTo>
                    <a:pt x="2242639" y="618269"/>
                  </a:lnTo>
                  <a:cubicBezTo>
                    <a:pt x="2242644" y="618292"/>
                    <a:pt x="2242869" y="619258"/>
                    <a:pt x="2252771" y="661504"/>
                  </a:cubicBezTo>
                  <a:cubicBezTo>
                    <a:pt x="2252777" y="661504"/>
                    <a:pt x="2252851" y="661504"/>
                    <a:pt x="2253785" y="661504"/>
                  </a:cubicBezTo>
                  <a:lnTo>
                    <a:pt x="2260879" y="661504"/>
                  </a:lnTo>
                  <a:cubicBezTo>
                    <a:pt x="2260879" y="661515"/>
                    <a:pt x="2260879" y="662182"/>
                    <a:pt x="2260879" y="700416"/>
                  </a:cubicBezTo>
                  <a:cubicBezTo>
                    <a:pt x="2260885" y="700416"/>
                    <a:pt x="2260985" y="700416"/>
                    <a:pt x="2262651" y="700416"/>
                  </a:cubicBezTo>
                  <a:lnTo>
                    <a:pt x="2275065" y="700416"/>
                  </a:lnTo>
                  <a:cubicBezTo>
                    <a:pt x="2275065" y="700424"/>
                    <a:pt x="2275065" y="700546"/>
                    <a:pt x="2275065" y="702578"/>
                  </a:cubicBezTo>
                  <a:lnTo>
                    <a:pt x="2275065" y="717710"/>
                  </a:lnTo>
                  <a:cubicBezTo>
                    <a:pt x="2279119" y="717710"/>
                    <a:pt x="2279119" y="717710"/>
                    <a:pt x="2279119" y="715549"/>
                  </a:cubicBezTo>
                  <a:lnTo>
                    <a:pt x="2279119" y="700416"/>
                  </a:lnTo>
                  <a:cubicBezTo>
                    <a:pt x="2279129" y="700416"/>
                    <a:pt x="2279241" y="700416"/>
                    <a:pt x="2280639" y="700416"/>
                  </a:cubicBezTo>
                  <a:lnTo>
                    <a:pt x="2291279" y="700416"/>
                  </a:lnTo>
                  <a:cubicBezTo>
                    <a:pt x="2291279" y="700426"/>
                    <a:pt x="2291279" y="700543"/>
                    <a:pt x="2291279" y="702037"/>
                  </a:cubicBezTo>
                  <a:lnTo>
                    <a:pt x="2291279" y="713387"/>
                  </a:lnTo>
                  <a:cubicBezTo>
                    <a:pt x="2291295" y="713387"/>
                    <a:pt x="2292003" y="713387"/>
                    <a:pt x="2321680" y="713387"/>
                  </a:cubicBezTo>
                  <a:cubicBezTo>
                    <a:pt x="2321680" y="713370"/>
                    <a:pt x="2321680" y="712599"/>
                    <a:pt x="2321680" y="676637"/>
                  </a:cubicBezTo>
                  <a:cubicBezTo>
                    <a:pt x="2321687" y="676637"/>
                    <a:pt x="2321781" y="676637"/>
                    <a:pt x="2322945" y="676637"/>
                  </a:cubicBezTo>
                  <a:lnTo>
                    <a:pt x="2331813" y="676637"/>
                  </a:lnTo>
                  <a:cubicBezTo>
                    <a:pt x="2331813" y="676648"/>
                    <a:pt x="2331813" y="677142"/>
                    <a:pt x="2331813" y="698254"/>
                  </a:cubicBezTo>
                  <a:cubicBezTo>
                    <a:pt x="2333840" y="698254"/>
                    <a:pt x="2333840" y="698254"/>
                    <a:pt x="2333840" y="665828"/>
                  </a:cubicBezTo>
                  <a:cubicBezTo>
                    <a:pt x="2333853" y="665828"/>
                    <a:pt x="2334395" y="665828"/>
                    <a:pt x="2356133" y="665828"/>
                  </a:cubicBezTo>
                  <a:cubicBezTo>
                    <a:pt x="2356133" y="665818"/>
                    <a:pt x="2356133" y="665698"/>
                    <a:pt x="2356133" y="664206"/>
                  </a:cubicBezTo>
                  <a:lnTo>
                    <a:pt x="2356133" y="652857"/>
                  </a:lnTo>
                  <a:cubicBezTo>
                    <a:pt x="2356141" y="652857"/>
                    <a:pt x="2356215" y="652857"/>
                    <a:pt x="2356893" y="652857"/>
                  </a:cubicBezTo>
                  <a:lnTo>
                    <a:pt x="2362213" y="652857"/>
                  </a:lnTo>
                  <a:cubicBezTo>
                    <a:pt x="2362213" y="652851"/>
                    <a:pt x="2362213" y="652738"/>
                    <a:pt x="2362213" y="650966"/>
                  </a:cubicBezTo>
                  <a:lnTo>
                    <a:pt x="2362213" y="637725"/>
                  </a:lnTo>
                  <a:lnTo>
                    <a:pt x="2366267" y="644210"/>
                  </a:lnTo>
                  <a:cubicBezTo>
                    <a:pt x="2366275" y="644210"/>
                    <a:pt x="2366403" y="644210"/>
                    <a:pt x="2368547" y="644210"/>
                  </a:cubicBezTo>
                  <a:lnTo>
                    <a:pt x="2384507" y="644210"/>
                  </a:lnTo>
                  <a:cubicBezTo>
                    <a:pt x="2384507" y="644202"/>
                    <a:pt x="2384507" y="644134"/>
                    <a:pt x="2384507" y="643399"/>
                  </a:cubicBezTo>
                  <a:lnTo>
                    <a:pt x="2384507" y="637725"/>
                  </a:lnTo>
                  <a:cubicBezTo>
                    <a:pt x="2384516" y="637725"/>
                    <a:pt x="2384590" y="637725"/>
                    <a:pt x="2385267" y="637725"/>
                  </a:cubicBezTo>
                  <a:lnTo>
                    <a:pt x="2390587" y="637725"/>
                  </a:lnTo>
                  <a:cubicBezTo>
                    <a:pt x="2390587" y="637734"/>
                    <a:pt x="2390587" y="637834"/>
                    <a:pt x="2390587" y="639076"/>
                  </a:cubicBezTo>
                  <a:lnTo>
                    <a:pt x="2390587" y="648534"/>
                  </a:lnTo>
                  <a:cubicBezTo>
                    <a:pt x="2390601" y="648534"/>
                    <a:pt x="2391335" y="648534"/>
                    <a:pt x="2429093" y="648534"/>
                  </a:cubicBezTo>
                  <a:cubicBezTo>
                    <a:pt x="2429093" y="648552"/>
                    <a:pt x="2429093" y="650062"/>
                    <a:pt x="2429093" y="786887"/>
                  </a:cubicBezTo>
                  <a:cubicBezTo>
                    <a:pt x="2429104" y="786887"/>
                    <a:pt x="2429219" y="786887"/>
                    <a:pt x="2430613" y="786887"/>
                  </a:cubicBezTo>
                  <a:lnTo>
                    <a:pt x="2441254" y="786887"/>
                  </a:lnTo>
                  <a:cubicBezTo>
                    <a:pt x="2441254" y="782564"/>
                    <a:pt x="2441254" y="778240"/>
                    <a:pt x="2441254" y="773917"/>
                  </a:cubicBezTo>
                  <a:cubicBezTo>
                    <a:pt x="2443281" y="773917"/>
                    <a:pt x="2443281" y="773917"/>
                    <a:pt x="2445307" y="773917"/>
                  </a:cubicBezTo>
                  <a:cubicBezTo>
                    <a:pt x="2445307" y="778240"/>
                    <a:pt x="2445307" y="782564"/>
                    <a:pt x="2445307" y="786887"/>
                  </a:cubicBezTo>
                  <a:cubicBezTo>
                    <a:pt x="2455441" y="786887"/>
                    <a:pt x="2465575" y="786887"/>
                    <a:pt x="2475707" y="786887"/>
                  </a:cubicBezTo>
                  <a:cubicBezTo>
                    <a:pt x="2475707" y="776078"/>
                    <a:pt x="2475707" y="767431"/>
                    <a:pt x="2475707" y="756622"/>
                  </a:cubicBezTo>
                  <a:cubicBezTo>
                    <a:pt x="2479762" y="756622"/>
                    <a:pt x="2483815" y="756622"/>
                    <a:pt x="2487867" y="756622"/>
                  </a:cubicBezTo>
                  <a:lnTo>
                    <a:pt x="2500027" y="754461"/>
                  </a:lnTo>
                  <a:cubicBezTo>
                    <a:pt x="2502055" y="754461"/>
                    <a:pt x="2502055" y="756622"/>
                    <a:pt x="2504082" y="756622"/>
                  </a:cubicBezTo>
                  <a:lnTo>
                    <a:pt x="2514215" y="756622"/>
                  </a:lnTo>
                  <a:cubicBezTo>
                    <a:pt x="2514215" y="767431"/>
                    <a:pt x="2514215" y="778240"/>
                    <a:pt x="2514215" y="786887"/>
                  </a:cubicBezTo>
                  <a:cubicBezTo>
                    <a:pt x="2516242" y="786887"/>
                    <a:pt x="2518269" y="786887"/>
                    <a:pt x="2522321" y="786887"/>
                  </a:cubicBezTo>
                  <a:cubicBezTo>
                    <a:pt x="2522321" y="793373"/>
                    <a:pt x="2522321" y="799858"/>
                    <a:pt x="2522321" y="804182"/>
                  </a:cubicBezTo>
                  <a:lnTo>
                    <a:pt x="2531658" y="805087"/>
                  </a:lnTo>
                  <a:lnTo>
                    <a:pt x="2544615" y="805087"/>
                  </a:lnTo>
                  <a:cubicBezTo>
                    <a:pt x="2544615" y="799278"/>
                    <a:pt x="2544615" y="795106"/>
                    <a:pt x="2544615" y="789049"/>
                  </a:cubicBezTo>
                  <a:lnTo>
                    <a:pt x="2612571" y="789049"/>
                  </a:lnTo>
                  <a:lnTo>
                    <a:pt x="2612571" y="703796"/>
                  </a:lnTo>
                  <a:lnTo>
                    <a:pt x="2684579" y="703796"/>
                  </a:lnTo>
                  <a:lnTo>
                    <a:pt x="2684579" y="782564"/>
                  </a:lnTo>
                  <a:cubicBezTo>
                    <a:pt x="2685215" y="782564"/>
                    <a:pt x="2685849" y="782564"/>
                    <a:pt x="2686483" y="782564"/>
                  </a:cubicBezTo>
                  <a:lnTo>
                    <a:pt x="2687725" y="805087"/>
                  </a:lnTo>
                  <a:lnTo>
                    <a:pt x="2697401" y="805087"/>
                  </a:lnTo>
                  <a:cubicBezTo>
                    <a:pt x="2697937" y="797873"/>
                    <a:pt x="2698643" y="790219"/>
                    <a:pt x="2698643" y="782564"/>
                  </a:cubicBezTo>
                  <a:cubicBezTo>
                    <a:pt x="2700671" y="782564"/>
                    <a:pt x="2702697" y="782564"/>
                    <a:pt x="2704723" y="782564"/>
                  </a:cubicBezTo>
                  <a:lnTo>
                    <a:pt x="2705965" y="805087"/>
                  </a:lnTo>
                  <a:lnTo>
                    <a:pt x="2756588" y="805087"/>
                  </a:lnTo>
                  <a:lnTo>
                    <a:pt x="2756588" y="642059"/>
                  </a:lnTo>
                  <a:lnTo>
                    <a:pt x="2953915" y="642059"/>
                  </a:lnTo>
                  <a:lnTo>
                    <a:pt x="2953915" y="805087"/>
                  </a:lnTo>
                  <a:lnTo>
                    <a:pt x="2972611" y="805087"/>
                  </a:lnTo>
                  <a:lnTo>
                    <a:pt x="2972611" y="722394"/>
                  </a:lnTo>
                  <a:lnTo>
                    <a:pt x="3067731" y="722394"/>
                  </a:lnTo>
                  <a:cubicBezTo>
                    <a:pt x="3071806" y="616373"/>
                    <a:pt x="3075185" y="510899"/>
                    <a:pt x="3079662" y="404253"/>
                  </a:cubicBezTo>
                  <a:cubicBezTo>
                    <a:pt x="3069529" y="404253"/>
                    <a:pt x="3045209" y="391282"/>
                    <a:pt x="3067502" y="382635"/>
                  </a:cubicBezTo>
                  <a:cubicBezTo>
                    <a:pt x="3065474" y="380473"/>
                    <a:pt x="3063449" y="378311"/>
                    <a:pt x="3061422" y="378311"/>
                  </a:cubicBezTo>
                  <a:cubicBezTo>
                    <a:pt x="3061422" y="365341"/>
                    <a:pt x="3059394" y="363179"/>
                    <a:pt x="3069529" y="354532"/>
                  </a:cubicBezTo>
                  <a:cubicBezTo>
                    <a:pt x="3069529" y="350208"/>
                    <a:pt x="3069529" y="343723"/>
                    <a:pt x="3069529" y="337238"/>
                  </a:cubicBezTo>
                  <a:cubicBezTo>
                    <a:pt x="3073582" y="337238"/>
                    <a:pt x="3077635" y="337238"/>
                    <a:pt x="3083715" y="337238"/>
                  </a:cubicBezTo>
                  <a:cubicBezTo>
                    <a:pt x="3083715" y="328590"/>
                    <a:pt x="3083715" y="322105"/>
                    <a:pt x="3083715" y="315620"/>
                  </a:cubicBezTo>
                  <a:cubicBezTo>
                    <a:pt x="3083715" y="313458"/>
                    <a:pt x="3085742" y="313458"/>
                    <a:pt x="3085742" y="311296"/>
                  </a:cubicBezTo>
                  <a:cubicBezTo>
                    <a:pt x="3085742" y="285355"/>
                    <a:pt x="3085742" y="259414"/>
                    <a:pt x="3085742" y="233472"/>
                  </a:cubicBezTo>
                  <a:cubicBezTo>
                    <a:pt x="3085742" y="231310"/>
                    <a:pt x="3083715" y="229149"/>
                    <a:pt x="3083715" y="226987"/>
                  </a:cubicBezTo>
                  <a:cubicBezTo>
                    <a:pt x="3085742" y="224825"/>
                    <a:pt x="3087769" y="222663"/>
                    <a:pt x="3089795" y="220501"/>
                  </a:cubicBezTo>
                  <a:cubicBezTo>
                    <a:pt x="3089795" y="201045"/>
                    <a:pt x="3089795" y="181589"/>
                    <a:pt x="3089795" y="162133"/>
                  </a:cubicBezTo>
                  <a:cubicBezTo>
                    <a:pt x="3089795" y="159972"/>
                    <a:pt x="3089795" y="159972"/>
                    <a:pt x="3091822" y="157810"/>
                  </a:cubicBezTo>
                  <a:cubicBezTo>
                    <a:pt x="3091822" y="140516"/>
                    <a:pt x="3091822" y="121060"/>
                    <a:pt x="3091822" y="101604"/>
                  </a:cubicBezTo>
                  <a:cubicBezTo>
                    <a:pt x="3093849" y="92957"/>
                    <a:pt x="3093849" y="88633"/>
                    <a:pt x="3093849" y="82148"/>
                  </a:cubicBezTo>
                  <a:cubicBezTo>
                    <a:pt x="3097902" y="88633"/>
                    <a:pt x="3097902" y="92957"/>
                    <a:pt x="3097902" y="99442"/>
                  </a:cubicBezTo>
                  <a:cubicBezTo>
                    <a:pt x="3099929" y="121060"/>
                    <a:pt x="3099929" y="140516"/>
                    <a:pt x="3099929" y="157810"/>
                  </a:cubicBezTo>
                  <a:cubicBezTo>
                    <a:pt x="3101955" y="181589"/>
                    <a:pt x="3101955" y="201045"/>
                    <a:pt x="3101955" y="220501"/>
                  </a:cubicBezTo>
                  <a:cubicBezTo>
                    <a:pt x="3103982" y="222663"/>
                    <a:pt x="3106009" y="224825"/>
                    <a:pt x="3108035" y="226987"/>
                  </a:cubicBezTo>
                  <a:cubicBezTo>
                    <a:pt x="3108035" y="229149"/>
                    <a:pt x="3106009" y="231310"/>
                    <a:pt x="3106009" y="233472"/>
                  </a:cubicBezTo>
                  <a:cubicBezTo>
                    <a:pt x="3106009" y="259414"/>
                    <a:pt x="3106009" y="285355"/>
                    <a:pt x="3106009" y="311296"/>
                  </a:cubicBezTo>
                  <a:cubicBezTo>
                    <a:pt x="3106009" y="313458"/>
                    <a:pt x="3108035" y="313458"/>
                    <a:pt x="3108035" y="315620"/>
                  </a:cubicBezTo>
                  <a:cubicBezTo>
                    <a:pt x="3108035" y="322105"/>
                    <a:pt x="3108035" y="328590"/>
                    <a:pt x="3108035" y="337238"/>
                  </a:cubicBezTo>
                  <a:cubicBezTo>
                    <a:pt x="3112089" y="337238"/>
                    <a:pt x="3118169" y="337238"/>
                    <a:pt x="3122222" y="337238"/>
                  </a:cubicBezTo>
                  <a:cubicBezTo>
                    <a:pt x="3122222" y="343723"/>
                    <a:pt x="3122222" y="350208"/>
                    <a:pt x="3122222" y="354532"/>
                  </a:cubicBezTo>
                  <a:cubicBezTo>
                    <a:pt x="3130330" y="363179"/>
                    <a:pt x="3130330" y="363179"/>
                    <a:pt x="3130330" y="378311"/>
                  </a:cubicBezTo>
                  <a:cubicBezTo>
                    <a:pt x="3128302" y="378311"/>
                    <a:pt x="3126275" y="380473"/>
                    <a:pt x="3124250" y="382635"/>
                  </a:cubicBezTo>
                  <a:cubicBezTo>
                    <a:pt x="3144515" y="393444"/>
                    <a:pt x="3120195" y="402091"/>
                    <a:pt x="3112089" y="404253"/>
                  </a:cubicBezTo>
                  <a:cubicBezTo>
                    <a:pt x="3114115" y="488562"/>
                    <a:pt x="3118169" y="572871"/>
                    <a:pt x="3120195" y="657181"/>
                  </a:cubicBezTo>
                  <a:cubicBezTo>
                    <a:pt x="3142490" y="657181"/>
                    <a:pt x="3164782" y="657181"/>
                    <a:pt x="3185050" y="657181"/>
                  </a:cubicBezTo>
                  <a:cubicBezTo>
                    <a:pt x="3185050" y="683122"/>
                    <a:pt x="3185050" y="709063"/>
                    <a:pt x="3185050" y="732843"/>
                  </a:cubicBezTo>
                  <a:cubicBezTo>
                    <a:pt x="3189103" y="732843"/>
                    <a:pt x="3191130" y="732843"/>
                    <a:pt x="3193157" y="732843"/>
                  </a:cubicBezTo>
                  <a:cubicBezTo>
                    <a:pt x="3193157" y="730681"/>
                    <a:pt x="3195183" y="728519"/>
                    <a:pt x="3195183" y="726358"/>
                  </a:cubicBezTo>
                  <a:cubicBezTo>
                    <a:pt x="3197210" y="726358"/>
                    <a:pt x="3199237" y="726358"/>
                    <a:pt x="3201263" y="726358"/>
                  </a:cubicBezTo>
                  <a:cubicBezTo>
                    <a:pt x="3201263" y="728519"/>
                    <a:pt x="3201263" y="730681"/>
                    <a:pt x="3203291" y="735005"/>
                  </a:cubicBezTo>
                  <a:cubicBezTo>
                    <a:pt x="3207343" y="735005"/>
                    <a:pt x="3211397" y="735005"/>
                    <a:pt x="3215451" y="735005"/>
                  </a:cubicBezTo>
                  <a:cubicBezTo>
                    <a:pt x="3215451" y="732843"/>
                    <a:pt x="3215451" y="730681"/>
                    <a:pt x="3215451" y="728519"/>
                  </a:cubicBezTo>
                  <a:cubicBezTo>
                    <a:pt x="3223557" y="728519"/>
                    <a:pt x="3229636" y="728519"/>
                    <a:pt x="3237744" y="728519"/>
                  </a:cubicBezTo>
                  <a:cubicBezTo>
                    <a:pt x="3237744" y="730681"/>
                    <a:pt x="3237744" y="732843"/>
                    <a:pt x="3237744" y="735005"/>
                  </a:cubicBezTo>
                  <a:cubicBezTo>
                    <a:pt x="3243823" y="735005"/>
                    <a:pt x="3251931" y="735005"/>
                    <a:pt x="3258011" y="735005"/>
                  </a:cubicBezTo>
                  <a:cubicBezTo>
                    <a:pt x="3258011" y="750137"/>
                    <a:pt x="3258011" y="765270"/>
                    <a:pt x="3258011" y="780402"/>
                  </a:cubicBezTo>
                  <a:cubicBezTo>
                    <a:pt x="3262065" y="780402"/>
                    <a:pt x="3268145" y="780402"/>
                    <a:pt x="3272198" y="780402"/>
                  </a:cubicBezTo>
                  <a:cubicBezTo>
                    <a:pt x="3272198" y="776078"/>
                    <a:pt x="3272198" y="771755"/>
                    <a:pt x="3272198" y="767431"/>
                  </a:cubicBezTo>
                  <a:cubicBezTo>
                    <a:pt x="3278278" y="767431"/>
                    <a:pt x="3284358" y="767431"/>
                    <a:pt x="3288412" y="767431"/>
                  </a:cubicBezTo>
                  <a:cubicBezTo>
                    <a:pt x="3288412" y="706902"/>
                    <a:pt x="3288412" y="648534"/>
                    <a:pt x="3288412" y="588004"/>
                  </a:cubicBezTo>
                  <a:cubicBezTo>
                    <a:pt x="3290438" y="585842"/>
                    <a:pt x="3292465" y="583680"/>
                    <a:pt x="3294492" y="581518"/>
                  </a:cubicBezTo>
                  <a:cubicBezTo>
                    <a:pt x="3318811" y="581518"/>
                    <a:pt x="3343131" y="581518"/>
                    <a:pt x="3367453" y="581518"/>
                  </a:cubicBezTo>
                  <a:lnTo>
                    <a:pt x="3367453" y="590166"/>
                  </a:lnTo>
                  <a:lnTo>
                    <a:pt x="3377586" y="590166"/>
                  </a:lnTo>
                  <a:cubicBezTo>
                    <a:pt x="3377586" y="629078"/>
                    <a:pt x="3377586" y="667990"/>
                    <a:pt x="3377586" y="704740"/>
                  </a:cubicBezTo>
                  <a:cubicBezTo>
                    <a:pt x="3385693" y="704740"/>
                    <a:pt x="3391773" y="704740"/>
                    <a:pt x="3399879" y="704740"/>
                  </a:cubicBezTo>
                  <a:cubicBezTo>
                    <a:pt x="3399879" y="683122"/>
                    <a:pt x="3399879" y="661504"/>
                    <a:pt x="3399879" y="637725"/>
                  </a:cubicBezTo>
                  <a:cubicBezTo>
                    <a:pt x="3407986" y="637725"/>
                    <a:pt x="3418119" y="637725"/>
                    <a:pt x="3426227" y="637725"/>
                  </a:cubicBezTo>
                  <a:cubicBezTo>
                    <a:pt x="3428253" y="637725"/>
                    <a:pt x="3428253" y="635563"/>
                    <a:pt x="3430279" y="633401"/>
                  </a:cubicBezTo>
                  <a:lnTo>
                    <a:pt x="3438387" y="633401"/>
                  </a:lnTo>
                  <a:cubicBezTo>
                    <a:pt x="3440413" y="635563"/>
                    <a:pt x="3440413" y="637725"/>
                    <a:pt x="3442439" y="637725"/>
                  </a:cubicBezTo>
                  <a:cubicBezTo>
                    <a:pt x="3448519" y="637725"/>
                    <a:pt x="3456627" y="637725"/>
                    <a:pt x="3464734" y="637725"/>
                  </a:cubicBezTo>
                  <a:cubicBezTo>
                    <a:pt x="3464734" y="598813"/>
                    <a:pt x="3464734" y="559901"/>
                    <a:pt x="3464734" y="520989"/>
                  </a:cubicBezTo>
                  <a:cubicBezTo>
                    <a:pt x="3464747" y="520986"/>
                    <a:pt x="3465614" y="520822"/>
                    <a:pt x="3521481" y="510180"/>
                  </a:cubicBezTo>
                  <a:cubicBezTo>
                    <a:pt x="3521481" y="510187"/>
                    <a:pt x="3521481" y="510261"/>
                    <a:pt x="3521481" y="511261"/>
                  </a:cubicBezTo>
                  <a:lnTo>
                    <a:pt x="3521481" y="518827"/>
                  </a:lnTo>
                  <a:cubicBezTo>
                    <a:pt x="3521498" y="518827"/>
                    <a:pt x="3522142" y="518827"/>
                    <a:pt x="3547828" y="518827"/>
                  </a:cubicBezTo>
                  <a:cubicBezTo>
                    <a:pt x="3547828" y="518849"/>
                    <a:pt x="3547828" y="521220"/>
                    <a:pt x="3547828" y="773917"/>
                  </a:cubicBezTo>
                  <a:cubicBezTo>
                    <a:pt x="3553907" y="773917"/>
                    <a:pt x="3562015" y="773917"/>
                    <a:pt x="3570122" y="773917"/>
                  </a:cubicBezTo>
                  <a:cubicBezTo>
                    <a:pt x="3570122" y="771755"/>
                    <a:pt x="3570122" y="771755"/>
                    <a:pt x="3570122" y="769593"/>
                  </a:cubicBezTo>
                  <a:cubicBezTo>
                    <a:pt x="3574174" y="769593"/>
                    <a:pt x="3578227" y="769593"/>
                    <a:pt x="3582282" y="769593"/>
                  </a:cubicBezTo>
                  <a:cubicBezTo>
                    <a:pt x="3582282" y="771755"/>
                    <a:pt x="3582282" y="771755"/>
                    <a:pt x="3582282" y="773917"/>
                  </a:cubicBezTo>
                  <a:cubicBezTo>
                    <a:pt x="3590389" y="773917"/>
                    <a:pt x="3598494" y="773917"/>
                    <a:pt x="3606602" y="773917"/>
                  </a:cubicBezTo>
                  <a:cubicBezTo>
                    <a:pt x="3606602" y="769593"/>
                    <a:pt x="3606602" y="765270"/>
                    <a:pt x="3606602" y="760946"/>
                  </a:cubicBezTo>
                  <a:cubicBezTo>
                    <a:pt x="3616735" y="760946"/>
                    <a:pt x="3626870" y="760946"/>
                    <a:pt x="3634975" y="760946"/>
                  </a:cubicBezTo>
                  <a:cubicBezTo>
                    <a:pt x="3639029" y="756622"/>
                    <a:pt x="3643083" y="756622"/>
                    <a:pt x="3647135" y="756622"/>
                  </a:cubicBezTo>
                  <a:cubicBezTo>
                    <a:pt x="3653215" y="760946"/>
                    <a:pt x="3661323" y="760946"/>
                    <a:pt x="3667403" y="760946"/>
                  </a:cubicBezTo>
                  <a:cubicBezTo>
                    <a:pt x="3667403" y="754461"/>
                    <a:pt x="3667403" y="750137"/>
                    <a:pt x="3667403" y="743652"/>
                  </a:cubicBezTo>
                  <a:lnTo>
                    <a:pt x="3675510" y="743652"/>
                  </a:lnTo>
                  <a:cubicBezTo>
                    <a:pt x="3675510" y="739328"/>
                    <a:pt x="3675510" y="735005"/>
                    <a:pt x="3675510" y="730681"/>
                  </a:cubicBezTo>
                  <a:cubicBezTo>
                    <a:pt x="3693750" y="730681"/>
                    <a:pt x="3714017" y="730681"/>
                    <a:pt x="3732257" y="730681"/>
                  </a:cubicBezTo>
                  <a:cubicBezTo>
                    <a:pt x="3732257" y="719872"/>
                    <a:pt x="3732257" y="711225"/>
                    <a:pt x="3732257" y="700416"/>
                  </a:cubicBezTo>
                  <a:cubicBezTo>
                    <a:pt x="3738337" y="700416"/>
                    <a:pt x="3744417" y="700416"/>
                    <a:pt x="3750497" y="700416"/>
                  </a:cubicBezTo>
                  <a:cubicBezTo>
                    <a:pt x="3750497" y="698254"/>
                    <a:pt x="3750497" y="696093"/>
                    <a:pt x="3750497" y="693931"/>
                  </a:cubicBezTo>
                  <a:cubicBezTo>
                    <a:pt x="3754550" y="693931"/>
                    <a:pt x="3758603" y="693931"/>
                    <a:pt x="3762657" y="693931"/>
                  </a:cubicBezTo>
                  <a:cubicBezTo>
                    <a:pt x="3762657" y="696093"/>
                    <a:pt x="3762657" y="698254"/>
                    <a:pt x="3762657" y="700416"/>
                  </a:cubicBezTo>
                  <a:cubicBezTo>
                    <a:pt x="3768737" y="700416"/>
                    <a:pt x="3772790" y="700416"/>
                    <a:pt x="3778870" y="700416"/>
                  </a:cubicBezTo>
                  <a:cubicBezTo>
                    <a:pt x="3778870" y="715549"/>
                    <a:pt x="3778870" y="732843"/>
                    <a:pt x="3778870" y="750137"/>
                  </a:cubicBezTo>
                  <a:lnTo>
                    <a:pt x="3789470" y="750137"/>
                  </a:lnTo>
                  <a:lnTo>
                    <a:pt x="3789470" y="586174"/>
                  </a:lnTo>
                  <a:lnTo>
                    <a:pt x="3791390" y="586174"/>
                  </a:lnTo>
                  <a:lnTo>
                    <a:pt x="3791390" y="723865"/>
                  </a:lnTo>
                  <a:lnTo>
                    <a:pt x="3791390" y="750137"/>
                  </a:lnTo>
                  <a:lnTo>
                    <a:pt x="3806350" y="750137"/>
                  </a:lnTo>
                  <a:lnTo>
                    <a:pt x="3806350" y="742023"/>
                  </a:lnTo>
                  <a:lnTo>
                    <a:pt x="3811298" y="742023"/>
                  </a:lnTo>
                  <a:lnTo>
                    <a:pt x="3811298" y="724196"/>
                  </a:lnTo>
                  <a:cubicBezTo>
                    <a:pt x="3823458" y="724196"/>
                    <a:pt x="3837645" y="724196"/>
                    <a:pt x="3849805" y="724196"/>
                  </a:cubicBezTo>
                  <a:cubicBezTo>
                    <a:pt x="3849805" y="713387"/>
                    <a:pt x="3849805" y="704740"/>
                    <a:pt x="3849805" y="693931"/>
                  </a:cubicBezTo>
                  <a:lnTo>
                    <a:pt x="3888823" y="693931"/>
                  </a:lnTo>
                  <a:lnTo>
                    <a:pt x="3888823" y="690579"/>
                  </a:lnTo>
                  <a:cubicBezTo>
                    <a:pt x="3888823" y="690579"/>
                    <a:pt x="3888823" y="690579"/>
                    <a:pt x="3887708" y="690579"/>
                  </a:cubicBezTo>
                  <a:lnTo>
                    <a:pt x="3879906" y="690579"/>
                  </a:lnTo>
                  <a:cubicBezTo>
                    <a:pt x="3879906" y="690579"/>
                    <a:pt x="3879906" y="690579"/>
                    <a:pt x="3879906" y="689443"/>
                  </a:cubicBezTo>
                  <a:lnTo>
                    <a:pt x="3879906" y="681500"/>
                  </a:lnTo>
                  <a:cubicBezTo>
                    <a:pt x="3879906" y="681500"/>
                    <a:pt x="3879906" y="681500"/>
                    <a:pt x="3881022" y="681500"/>
                  </a:cubicBezTo>
                  <a:lnTo>
                    <a:pt x="3888823" y="681500"/>
                  </a:lnTo>
                  <a:cubicBezTo>
                    <a:pt x="3888823" y="681500"/>
                    <a:pt x="3888823" y="681500"/>
                    <a:pt x="3888823" y="679986"/>
                  </a:cubicBezTo>
                  <a:lnTo>
                    <a:pt x="3888823" y="669395"/>
                  </a:lnTo>
                  <a:cubicBezTo>
                    <a:pt x="3888823" y="669395"/>
                    <a:pt x="3888823" y="669395"/>
                    <a:pt x="3887708" y="669395"/>
                  </a:cubicBezTo>
                  <a:lnTo>
                    <a:pt x="3879906" y="669395"/>
                  </a:lnTo>
                  <a:cubicBezTo>
                    <a:pt x="3879906" y="669395"/>
                    <a:pt x="3879906" y="669395"/>
                    <a:pt x="3879906" y="667882"/>
                  </a:cubicBezTo>
                  <a:lnTo>
                    <a:pt x="3879906" y="657290"/>
                  </a:lnTo>
                  <a:cubicBezTo>
                    <a:pt x="3879906" y="657290"/>
                    <a:pt x="3879906" y="657290"/>
                    <a:pt x="3881022" y="657290"/>
                  </a:cubicBezTo>
                  <a:lnTo>
                    <a:pt x="3888823" y="657290"/>
                  </a:lnTo>
                  <a:cubicBezTo>
                    <a:pt x="3888823" y="657290"/>
                    <a:pt x="3888823" y="657290"/>
                    <a:pt x="3888823" y="656156"/>
                  </a:cubicBezTo>
                  <a:lnTo>
                    <a:pt x="3888823" y="648212"/>
                  </a:lnTo>
                  <a:cubicBezTo>
                    <a:pt x="3888823" y="648212"/>
                    <a:pt x="3888823" y="648212"/>
                    <a:pt x="3887708" y="648212"/>
                  </a:cubicBezTo>
                  <a:lnTo>
                    <a:pt x="3879906" y="648212"/>
                  </a:lnTo>
                  <a:cubicBezTo>
                    <a:pt x="3879906" y="648212"/>
                    <a:pt x="3879906" y="648212"/>
                    <a:pt x="3879906" y="646698"/>
                  </a:cubicBezTo>
                  <a:lnTo>
                    <a:pt x="3879906" y="636107"/>
                  </a:lnTo>
                  <a:cubicBezTo>
                    <a:pt x="3879906" y="636107"/>
                    <a:pt x="3879906" y="636107"/>
                    <a:pt x="3881022" y="636107"/>
                  </a:cubicBezTo>
                  <a:lnTo>
                    <a:pt x="3888823" y="636107"/>
                  </a:lnTo>
                  <a:cubicBezTo>
                    <a:pt x="3888823" y="636107"/>
                    <a:pt x="3888823" y="636107"/>
                    <a:pt x="3888823" y="634594"/>
                  </a:cubicBezTo>
                  <a:lnTo>
                    <a:pt x="3888823" y="624002"/>
                  </a:lnTo>
                  <a:cubicBezTo>
                    <a:pt x="3888823" y="624002"/>
                    <a:pt x="3888823" y="624002"/>
                    <a:pt x="3887708" y="624002"/>
                  </a:cubicBezTo>
                  <a:lnTo>
                    <a:pt x="3879906" y="624002"/>
                  </a:lnTo>
                  <a:cubicBezTo>
                    <a:pt x="3879906" y="624002"/>
                    <a:pt x="3879906" y="624002"/>
                    <a:pt x="3879906" y="622489"/>
                  </a:cubicBezTo>
                  <a:lnTo>
                    <a:pt x="3879906" y="611898"/>
                  </a:lnTo>
                  <a:cubicBezTo>
                    <a:pt x="3879906" y="611898"/>
                    <a:pt x="3879906" y="611898"/>
                    <a:pt x="3881022" y="611898"/>
                  </a:cubicBezTo>
                  <a:lnTo>
                    <a:pt x="3888823" y="611898"/>
                  </a:lnTo>
                  <a:cubicBezTo>
                    <a:pt x="3888823" y="611898"/>
                    <a:pt x="3888823" y="611898"/>
                    <a:pt x="3888823" y="610763"/>
                  </a:cubicBezTo>
                  <a:lnTo>
                    <a:pt x="3888823" y="602819"/>
                  </a:lnTo>
                  <a:cubicBezTo>
                    <a:pt x="3888823" y="602819"/>
                    <a:pt x="3888823" y="602819"/>
                    <a:pt x="3887708" y="602819"/>
                  </a:cubicBezTo>
                  <a:lnTo>
                    <a:pt x="3879906" y="602819"/>
                  </a:lnTo>
                  <a:cubicBezTo>
                    <a:pt x="3879906" y="602819"/>
                    <a:pt x="3879906" y="602819"/>
                    <a:pt x="3879906" y="601307"/>
                  </a:cubicBezTo>
                  <a:lnTo>
                    <a:pt x="3879906" y="590714"/>
                  </a:lnTo>
                  <a:cubicBezTo>
                    <a:pt x="3879906" y="590714"/>
                    <a:pt x="3879906" y="590714"/>
                    <a:pt x="3881022" y="590714"/>
                  </a:cubicBezTo>
                  <a:lnTo>
                    <a:pt x="3888823" y="590714"/>
                  </a:lnTo>
                  <a:cubicBezTo>
                    <a:pt x="3888823" y="590714"/>
                    <a:pt x="3888823" y="590714"/>
                    <a:pt x="3888823" y="589202"/>
                  </a:cubicBezTo>
                  <a:lnTo>
                    <a:pt x="3888823" y="578610"/>
                  </a:lnTo>
                  <a:cubicBezTo>
                    <a:pt x="3888823" y="578610"/>
                    <a:pt x="3888823" y="578610"/>
                    <a:pt x="3887708" y="578610"/>
                  </a:cubicBezTo>
                  <a:lnTo>
                    <a:pt x="3879906" y="578610"/>
                  </a:lnTo>
                  <a:cubicBezTo>
                    <a:pt x="3879906" y="578610"/>
                    <a:pt x="3879906" y="578610"/>
                    <a:pt x="3879906" y="577096"/>
                  </a:cubicBezTo>
                  <a:lnTo>
                    <a:pt x="3879906" y="566505"/>
                  </a:lnTo>
                  <a:cubicBezTo>
                    <a:pt x="3879906" y="566505"/>
                    <a:pt x="3879906" y="566505"/>
                    <a:pt x="3881022" y="566505"/>
                  </a:cubicBezTo>
                  <a:lnTo>
                    <a:pt x="3888823" y="566505"/>
                  </a:lnTo>
                  <a:cubicBezTo>
                    <a:pt x="3888823" y="566505"/>
                    <a:pt x="3888823" y="566505"/>
                    <a:pt x="3888823" y="565370"/>
                  </a:cubicBezTo>
                  <a:lnTo>
                    <a:pt x="3888823" y="557427"/>
                  </a:lnTo>
                  <a:cubicBezTo>
                    <a:pt x="3888823" y="557427"/>
                    <a:pt x="3888823" y="557427"/>
                    <a:pt x="3887708" y="557427"/>
                  </a:cubicBezTo>
                  <a:lnTo>
                    <a:pt x="3879906" y="557427"/>
                  </a:lnTo>
                  <a:cubicBezTo>
                    <a:pt x="3879906" y="557427"/>
                    <a:pt x="3879906" y="557427"/>
                    <a:pt x="3879906" y="555914"/>
                  </a:cubicBezTo>
                  <a:lnTo>
                    <a:pt x="3879906" y="545322"/>
                  </a:lnTo>
                  <a:cubicBezTo>
                    <a:pt x="3879906" y="545322"/>
                    <a:pt x="3879906" y="545322"/>
                    <a:pt x="3881022" y="545322"/>
                  </a:cubicBezTo>
                  <a:lnTo>
                    <a:pt x="3888823" y="545322"/>
                  </a:lnTo>
                  <a:cubicBezTo>
                    <a:pt x="3888823" y="545322"/>
                    <a:pt x="3888823" y="545322"/>
                    <a:pt x="3887708" y="543053"/>
                  </a:cubicBezTo>
                  <a:lnTo>
                    <a:pt x="3879906" y="527166"/>
                  </a:lnTo>
                  <a:cubicBezTo>
                    <a:pt x="3879906" y="527166"/>
                    <a:pt x="3879906" y="527166"/>
                    <a:pt x="3879906" y="478746"/>
                  </a:cubicBezTo>
                  <a:cubicBezTo>
                    <a:pt x="3879906" y="478746"/>
                    <a:pt x="3879906" y="478746"/>
                    <a:pt x="4029251" y="478746"/>
                  </a:cubicBezTo>
                  <a:cubicBezTo>
                    <a:pt x="4029251" y="478746"/>
                    <a:pt x="4029251" y="478746"/>
                    <a:pt x="4042623" y="505982"/>
                  </a:cubicBezTo>
                  <a:cubicBezTo>
                    <a:pt x="4042623" y="505982"/>
                    <a:pt x="4042623" y="505982"/>
                    <a:pt x="4042623" y="566505"/>
                  </a:cubicBezTo>
                  <a:cubicBezTo>
                    <a:pt x="4042623" y="566505"/>
                    <a:pt x="4042623" y="566505"/>
                    <a:pt x="4041510" y="566505"/>
                  </a:cubicBezTo>
                  <a:lnTo>
                    <a:pt x="4033708" y="566505"/>
                  </a:lnTo>
                  <a:cubicBezTo>
                    <a:pt x="4033708" y="566505"/>
                    <a:pt x="4033708" y="566505"/>
                    <a:pt x="4033708" y="568018"/>
                  </a:cubicBezTo>
                  <a:lnTo>
                    <a:pt x="4033708" y="578610"/>
                  </a:lnTo>
                  <a:cubicBezTo>
                    <a:pt x="4033708" y="578610"/>
                    <a:pt x="4033708" y="578610"/>
                    <a:pt x="4034823" y="578610"/>
                  </a:cubicBezTo>
                  <a:lnTo>
                    <a:pt x="4042623" y="578610"/>
                  </a:lnTo>
                  <a:cubicBezTo>
                    <a:pt x="4042623" y="578610"/>
                    <a:pt x="4042623" y="578610"/>
                    <a:pt x="4042623" y="580123"/>
                  </a:cubicBezTo>
                  <a:lnTo>
                    <a:pt x="4042623" y="590714"/>
                  </a:lnTo>
                  <a:cubicBezTo>
                    <a:pt x="4042623" y="590714"/>
                    <a:pt x="4042623" y="590714"/>
                    <a:pt x="4041510" y="590714"/>
                  </a:cubicBezTo>
                  <a:lnTo>
                    <a:pt x="4033708" y="590714"/>
                  </a:lnTo>
                  <a:cubicBezTo>
                    <a:pt x="4033708" y="590714"/>
                    <a:pt x="4033708" y="590714"/>
                    <a:pt x="4033708" y="592227"/>
                  </a:cubicBezTo>
                  <a:lnTo>
                    <a:pt x="4033708" y="602819"/>
                  </a:lnTo>
                  <a:cubicBezTo>
                    <a:pt x="4033708" y="602819"/>
                    <a:pt x="4033708" y="602819"/>
                    <a:pt x="4034823" y="602819"/>
                  </a:cubicBezTo>
                  <a:lnTo>
                    <a:pt x="4042623" y="602819"/>
                  </a:lnTo>
                  <a:cubicBezTo>
                    <a:pt x="4042623" y="602819"/>
                    <a:pt x="4042623" y="602819"/>
                    <a:pt x="4042623" y="603955"/>
                  </a:cubicBezTo>
                  <a:lnTo>
                    <a:pt x="4042623" y="611898"/>
                  </a:lnTo>
                  <a:cubicBezTo>
                    <a:pt x="4042623" y="611898"/>
                    <a:pt x="4042623" y="611898"/>
                    <a:pt x="4041510" y="611898"/>
                  </a:cubicBezTo>
                  <a:lnTo>
                    <a:pt x="4033708" y="611898"/>
                  </a:lnTo>
                  <a:cubicBezTo>
                    <a:pt x="4033708" y="611898"/>
                    <a:pt x="4033708" y="611898"/>
                    <a:pt x="4033708" y="613411"/>
                  </a:cubicBezTo>
                  <a:lnTo>
                    <a:pt x="4033708" y="624002"/>
                  </a:lnTo>
                  <a:cubicBezTo>
                    <a:pt x="4033708" y="624002"/>
                    <a:pt x="4033708" y="624002"/>
                    <a:pt x="4034823" y="624002"/>
                  </a:cubicBezTo>
                  <a:lnTo>
                    <a:pt x="4042623" y="624002"/>
                  </a:lnTo>
                  <a:cubicBezTo>
                    <a:pt x="4042623" y="624002"/>
                    <a:pt x="4042623" y="624002"/>
                    <a:pt x="4042623" y="625516"/>
                  </a:cubicBezTo>
                  <a:lnTo>
                    <a:pt x="4042623" y="636107"/>
                  </a:lnTo>
                  <a:cubicBezTo>
                    <a:pt x="4042623" y="636107"/>
                    <a:pt x="4042623" y="636107"/>
                    <a:pt x="4041510" y="636107"/>
                  </a:cubicBezTo>
                  <a:lnTo>
                    <a:pt x="4033708" y="636107"/>
                  </a:lnTo>
                  <a:cubicBezTo>
                    <a:pt x="4033708" y="636107"/>
                    <a:pt x="4033708" y="636107"/>
                    <a:pt x="4033708" y="637620"/>
                  </a:cubicBezTo>
                  <a:lnTo>
                    <a:pt x="4033708" y="648212"/>
                  </a:lnTo>
                  <a:cubicBezTo>
                    <a:pt x="4033708" y="648212"/>
                    <a:pt x="4033708" y="648212"/>
                    <a:pt x="4034823" y="648212"/>
                  </a:cubicBezTo>
                  <a:lnTo>
                    <a:pt x="4042623" y="648212"/>
                  </a:lnTo>
                  <a:cubicBezTo>
                    <a:pt x="4042623" y="648212"/>
                    <a:pt x="4042623" y="648212"/>
                    <a:pt x="4042623" y="649346"/>
                  </a:cubicBezTo>
                  <a:lnTo>
                    <a:pt x="4042623" y="657290"/>
                  </a:lnTo>
                  <a:cubicBezTo>
                    <a:pt x="4042623" y="657290"/>
                    <a:pt x="4042623" y="657290"/>
                    <a:pt x="4041510" y="657290"/>
                  </a:cubicBezTo>
                  <a:lnTo>
                    <a:pt x="4033708" y="657290"/>
                  </a:lnTo>
                  <a:cubicBezTo>
                    <a:pt x="4033708" y="657290"/>
                    <a:pt x="4033708" y="657290"/>
                    <a:pt x="4033708" y="658804"/>
                  </a:cubicBezTo>
                  <a:lnTo>
                    <a:pt x="4033708" y="669395"/>
                  </a:lnTo>
                  <a:cubicBezTo>
                    <a:pt x="4033708" y="669395"/>
                    <a:pt x="4033708" y="669395"/>
                    <a:pt x="4034823" y="669395"/>
                  </a:cubicBezTo>
                  <a:lnTo>
                    <a:pt x="4042623" y="669395"/>
                  </a:lnTo>
                  <a:cubicBezTo>
                    <a:pt x="4042623" y="669395"/>
                    <a:pt x="4042623" y="669395"/>
                    <a:pt x="4042623" y="670908"/>
                  </a:cubicBezTo>
                  <a:lnTo>
                    <a:pt x="4042623" y="681500"/>
                  </a:lnTo>
                  <a:cubicBezTo>
                    <a:pt x="4042623" y="681500"/>
                    <a:pt x="4042623" y="681500"/>
                    <a:pt x="4041510" y="681500"/>
                  </a:cubicBezTo>
                  <a:lnTo>
                    <a:pt x="4033708" y="681500"/>
                  </a:lnTo>
                  <a:cubicBezTo>
                    <a:pt x="4033708" y="681500"/>
                    <a:pt x="4033708" y="681500"/>
                    <a:pt x="4033708" y="682634"/>
                  </a:cubicBezTo>
                  <a:lnTo>
                    <a:pt x="4033708" y="690579"/>
                  </a:lnTo>
                  <a:cubicBezTo>
                    <a:pt x="4033708" y="690579"/>
                    <a:pt x="4033708" y="690579"/>
                    <a:pt x="4034823" y="690579"/>
                  </a:cubicBezTo>
                  <a:lnTo>
                    <a:pt x="4042623" y="690579"/>
                  </a:lnTo>
                  <a:cubicBezTo>
                    <a:pt x="4042623" y="690579"/>
                    <a:pt x="4042623" y="690579"/>
                    <a:pt x="4042623" y="692091"/>
                  </a:cubicBezTo>
                  <a:lnTo>
                    <a:pt x="4042623" y="702682"/>
                  </a:lnTo>
                  <a:cubicBezTo>
                    <a:pt x="4042623" y="702682"/>
                    <a:pt x="4042623" y="702682"/>
                    <a:pt x="4041510" y="702682"/>
                  </a:cubicBezTo>
                  <a:lnTo>
                    <a:pt x="4033708" y="702682"/>
                  </a:lnTo>
                  <a:cubicBezTo>
                    <a:pt x="4033708" y="702682"/>
                    <a:pt x="4033708" y="702682"/>
                    <a:pt x="4033708" y="704195"/>
                  </a:cubicBezTo>
                  <a:lnTo>
                    <a:pt x="4033708" y="714788"/>
                  </a:lnTo>
                  <a:cubicBezTo>
                    <a:pt x="4033708" y="714788"/>
                    <a:pt x="4033708" y="714788"/>
                    <a:pt x="4034823" y="714788"/>
                  </a:cubicBezTo>
                  <a:lnTo>
                    <a:pt x="4042623" y="714788"/>
                  </a:lnTo>
                  <a:cubicBezTo>
                    <a:pt x="4042623" y="714788"/>
                    <a:pt x="4042623" y="714788"/>
                    <a:pt x="4042623" y="716300"/>
                  </a:cubicBezTo>
                  <a:lnTo>
                    <a:pt x="4042623" y="726892"/>
                  </a:lnTo>
                  <a:cubicBezTo>
                    <a:pt x="4042623" y="726892"/>
                    <a:pt x="4042623" y="726892"/>
                    <a:pt x="4041510" y="726892"/>
                  </a:cubicBezTo>
                  <a:lnTo>
                    <a:pt x="4033708" y="726892"/>
                  </a:lnTo>
                  <a:cubicBezTo>
                    <a:pt x="4033708" y="726892"/>
                    <a:pt x="4033708" y="726892"/>
                    <a:pt x="4033708" y="728027"/>
                  </a:cubicBezTo>
                  <a:lnTo>
                    <a:pt x="4033708" y="735970"/>
                  </a:lnTo>
                  <a:cubicBezTo>
                    <a:pt x="4033708" y="735970"/>
                    <a:pt x="4033708" y="735970"/>
                    <a:pt x="4034823" y="735970"/>
                  </a:cubicBezTo>
                  <a:lnTo>
                    <a:pt x="4042623" y="735970"/>
                  </a:lnTo>
                  <a:cubicBezTo>
                    <a:pt x="4042623" y="735970"/>
                    <a:pt x="4042623" y="735970"/>
                    <a:pt x="4042623" y="737484"/>
                  </a:cubicBezTo>
                  <a:lnTo>
                    <a:pt x="4042623" y="748075"/>
                  </a:lnTo>
                  <a:cubicBezTo>
                    <a:pt x="4042623" y="748075"/>
                    <a:pt x="4042623" y="748075"/>
                    <a:pt x="4041510" y="748075"/>
                  </a:cubicBezTo>
                  <a:lnTo>
                    <a:pt x="4033708" y="748075"/>
                  </a:lnTo>
                  <a:cubicBezTo>
                    <a:pt x="4033708" y="748075"/>
                    <a:pt x="4033708" y="748075"/>
                    <a:pt x="4033708" y="749588"/>
                  </a:cubicBezTo>
                  <a:lnTo>
                    <a:pt x="4033708" y="760181"/>
                  </a:lnTo>
                  <a:cubicBezTo>
                    <a:pt x="4033708" y="760181"/>
                    <a:pt x="4033708" y="760181"/>
                    <a:pt x="4034823" y="760181"/>
                  </a:cubicBezTo>
                  <a:lnTo>
                    <a:pt x="4042623" y="760181"/>
                  </a:lnTo>
                  <a:cubicBezTo>
                    <a:pt x="4042623" y="760181"/>
                    <a:pt x="4042623" y="760181"/>
                    <a:pt x="4042623" y="761314"/>
                  </a:cubicBezTo>
                  <a:lnTo>
                    <a:pt x="4042623" y="769258"/>
                  </a:lnTo>
                  <a:cubicBezTo>
                    <a:pt x="4042623" y="769258"/>
                    <a:pt x="4042623" y="769258"/>
                    <a:pt x="4041510" y="769258"/>
                  </a:cubicBezTo>
                  <a:lnTo>
                    <a:pt x="4033708" y="769258"/>
                  </a:lnTo>
                  <a:cubicBezTo>
                    <a:pt x="4033708" y="769258"/>
                    <a:pt x="4033708" y="769258"/>
                    <a:pt x="4033708" y="770772"/>
                  </a:cubicBezTo>
                  <a:lnTo>
                    <a:pt x="4033708" y="781363"/>
                  </a:lnTo>
                  <a:cubicBezTo>
                    <a:pt x="4033708" y="781363"/>
                    <a:pt x="4033708" y="781363"/>
                    <a:pt x="4034823" y="781363"/>
                  </a:cubicBezTo>
                  <a:lnTo>
                    <a:pt x="4042623" y="781363"/>
                  </a:lnTo>
                  <a:cubicBezTo>
                    <a:pt x="4042623" y="781363"/>
                    <a:pt x="4042623" y="781363"/>
                    <a:pt x="4042623" y="782876"/>
                  </a:cubicBezTo>
                  <a:lnTo>
                    <a:pt x="4042623" y="793468"/>
                  </a:lnTo>
                  <a:cubicBezTo>
                    <a:pt x="4042623" y="793468"/>
                    <a:pt x="4042623" y="793468"/>
                    <a:pt x="4041510" y="793468"/>
                  </a:cubicBezTo>
                  <a:lnTo>
                    <a:pt x="4033708" y="793468"/>
                  </a:lnTo>
                  <a:cubicBezTo>
                    <a:pt x="4033708" y="793468"/>
                    <a:pt x="4033708" y="793468"/>
                    <a:pt x="4033708" y="794981"/>
                  </a:cubicBezTo>
                  <a:lnTo>
                    <a:pt x="4033708" y="805572"/>
                  </a:lnTo>
                  <a:cubicBezTo>
                    <a:pt x="4033708" y="805572"/>
                    <a:pt x="4033708" y="805572"/>
                    <a:pt x="4034823" y="805572"/>
                  </a:cubicBezTo>
                  <a:lnTo>
                    <a:pt x="4042623" y="805572"/>
                  </a:lnTo>
                  <a:cubicBezTo>
                    <a:pt x="4042623" y="805572"/>
                    <a:pt x="4042623" y="805572"/>
                    <a:pt x="4042623" y="806707"/>
                  </a:cubicBezTo>
                  <a:lnTo>
                    <a:pt x="4042623" y="814651"/>
                  </a:lnTo>
                  <a:cubicBezTo>
                    <a:pt x="4042623" y="814651"/>
                    <a:pt x="4042623" y="814651"/>
                    <a:pt x="4041510" y="814651"/>
                  </a:cubicBezTo>
                  <a:lnTo>
                    <a:pt x="4033708" y="814651"/>
                  </a:lnTo>
                  <a:cubicBezTo>
                    <a:pt x="4033708" y="814651"/>
                    <a:pt x="4033708" y="814651"/>
                    <a:pt x="4033708" y="816163"/>
                  </a:cubicBezTo>
                  <a:lnTo>
                    <a:pt x="4033708" y="826756"/>
                  </a:lnTo>
                  <a:cubicBezTo>
                    <a:pt x="4033708" y="826756"/>
                    <a:pt x="4033708" y="826756"/>
                    <a:pt x="4058227" y="853992"/>
                  </a:cubicBezTo>
                  <a:cubicBezTo>
                    <a:pt x="4058227" y="860044"/>
                    <a:pt x="4058227" y="860044"/>
                    <a:pt x="4057113" y="860044"/>
                  </a:cubicBezTo>
                  <a:lnTo>
                    <a:pt x="4049311" y="860044"/>
                  </a:lnTo>
                  <a:cubicBezTo>
                    <a:pt x="4049311" y="860044"/>
                    <a:pt x="4049311" y="860044"/>
                    <a:pt x="4049311" y="893331"/>
                  </a:cubicBezTo>
                  <a:cubicBezTo>
                    <a:pt x="4049311" y="893331"/>
                    <a:pt x="4049311" y="893331"/>
                    <a:pt x="4050427" y="893331"/>
                  </a:cubicBezTo>
                  <a:lnTo>
                    <a:pt x="4058227" y="893331"/>
                  </a:lnTo>
                  <a:cubicBezTo>
                    <a:pt x="4058227" y="893331"/>
                    <a:pt x="4058227" y="893331"/>
                    <a:pt x="4058227" y="891440"/>
                  </a:cubicBezTo>
                  <a:lnTo>
                    <a:pt x="4058227" y="878201"/>
                  </a:lnTo>
                  <a:cubicBezTo>
                    <a:pt x="4058227" y="878201"/>
                    <a:pt x="4058227" y="878201"/>
                    <a:pt x="4059342" y="877444"/>
                  </a:cubicBezTo>
                  <a:lnTo>
                    <a:pt x="4067142" y="872149"/>
                  </a:lnTo>
                  <a:cubicBezTo>
                    <a:pt x="4067142" y="872149"/>
                    <a:pt x="4067142" y="872149"/>
                    <a:pt x="4069094" y="872149"/>
                  </a:cubicBezTo>
                  <a:lnTo>
                    <a:pt x="4082747" y="872149"/>
                  </a:lnTo>
                  <a:cubicBezTo>
                    <a:pt x="4082747" y="872149"/>
                    <a:pt x="4082747" y="872149"/>
                    <a:pt x="4082747" y="873661"/>
                  </a:cubicBezTo>
                  <a:lnTo>
                    <a:pt x="4082747" y="884253"/>
                  </a:lnTo>
                  <a:cubicBezTo>
                    <a:pt x="4082747" y="884253"/>
                    <a:pt x="4082747" y="884253"/>
                    <a:pt x="4084419" y="884253"/>
                  </a:cubicBezTo>
                  <a:lnTo>
                    <a:pt x="4096121" y="884253"/>
                  </a:lnTo>
                  <a:cubicBezTo>
                    <a:pt x="4096121" y="890305"/>
                    <a:pt x="4096121" y="890305"/>
                    <a:pt x="4097235" y="890305"/>
                  </a:cubicBezTo>
                  <a:lnTo>
                    <a:pt x="4105038" y="890305"/>
                  </a:lnTo>
                  <a:cubicBezTo>
                    <a:pt x="4105038" y="890305"/>
                    <a:pt x="4105038" y="890305"/>
                    <a:pt x="4129555" y="932671"/>
                  </a:cubicBezTo>
                  <a:cubicBezTo>
                    <a:pt x="4129555" y="932671"/>
                    <a:pt x="4129555" y="932671"/>
                    <a:pt x="4129555" y="951821"/>
                  </a:cubicBezTo>
                  <a:lnTo>
                    <a:pt x="4129555" y="970823"/>
                  </a:lnTo>
                  <a:lnTo>
                    <a:pt x="4138472" y="970823"/>
                  </a:lnTo>
                  <a:lnTo>
                    <a:pt x="4138472" y="956881"/>
                  </a:lnTo>
                  <a:cubicBezTo>
                    <a:pt x="4138472" y="956881"/>
                    <a:pt x="4138472" y="956881"/>
                    <a:pt x="4139308" y="956881"/>
                  </a:cubicBezTo>
                  <a:lnTo>
                    <a:pt x="4145159" y="956881"/>
                  </a:lnTo>
                  <a:cubicBezTo>
                    <a:pt x="4145159" y="956881"/>
                    <a:pt x="4145159" y="956881"/>
                    <a:pt x="4145159" y="958394"/>
                  </a:cubicBezTo>
                  <a:lnTo>
                    <a:pt x="4145159" y="968985"/>
                  </a:lnTo>
                  <a:cubicBezTo>
                    <a:pt x="4154075" y="972013"/>
                    <a:pt x="4154075" y="972013"/>
                    <a:pt x="4154075" y="905436"/>
                  </a:cubicBezTo>
                  <a:cubicBezTo>
                    <a:pt x="4154075" y="905436"/>
                    <a:pt x="4154075" y="905436"/>
                    <a:pt x="4191968" y="905436"/>
                  </a:cubicBezTo>
                  <a:cubicBezTo>
                    <a:pt x="4191968" y="905436"/>
                    <a:pt x="4191968" y="905436"/>
                    <a:pt x="4191968" y="808599"/>
                  </a:cubicBezTo>
                  <a:cubicBezTo>
                    <a:pt x="4191968" y="808599"/>
                    <a:pt x="4191968" y="808599"/>
                    <a:pt x="4227631" y="808599"/>
                  </a:cubicBezTo>
                  <a:cubicBezTo>
                    <a:pt x="4227631" y="808599"/>
                    <a:pt x="4227631" y="808599"/>
                    <a:pt x="4227631" y="807464"/>
                  </a:cubicBezTo>
                  <a:lnTo>
                    <a:pt x="4227631" y="799520"/>
                  </a:lnTo>
                  <a:cubicBezTo>
                    <a:pt x="4227631" y="799520"/>
                    <a:pt x="4227631" y="799520"/>
                    <a:pt x="4249922" y="799520"/>
                  </a:cubicBezTo>
                  <a:cubicBezTo>
                    <a:pt x="4249922" y="799520"/>
                    <a:pt x="4249922" y="799520"/>
                    <a:pt x="4249922" y="748075"/>
                  </a:cubicBezTo>
                  <a:cubicBezTo>
                    <a:pt x="4245463" y="748075"/>
                    <a:pt x="4245463" y="748075"/>
                    <a:pt x="4245463" y="745805"/>
                  </a:cubicBezTo>
                  <a:lnTo>
                    <a:pt x="4245463" y="729918"/>
                  </a:lnTo>
                  <a:lnTo>
                    <a:pt x="4249922" y="732945"/>
                  </a:lnTo>
                  <a:cubicBezTo>
                    <a:pt x="4249922" y="732945"/>
                    <a:pt x="4249922" y="732945"/>
                    <a:pt x="4254381" y="702682"/>
                  </a:cubicBezTo>
                  <a:cubicBezTo>
                    <a:pt x="4254381" y="702682"/>
                    <a:pt x="4254381" y="702682"/>
                    <a:pt x="4258839" y="732945"/>
                  </a:cubicBezTo>
                  <a:cubicBezTo>
                    <a:pt x="4261067" y="729918"/>
                    <a:pt x="4261067" y="729918"/>
                    <a:pt x="4261346" y="728783"/>
                  </a:cubicBezTo>
                  <a:lnTo>
                    <a:pt x="4263297" y="720840"/>
                  </a:lnTo>
                  <a:cubicBezTo>
                    <a:pt x="4263297" y="720840"/>
                    <a:pt x="4263297" y="720840"/>
                    <a:pt x="4263853" y="719327"/>
                  </a:cubicBezTo>
                  <a:lnTo>
                    <a:pt x="4267754" y="708734"/>
                  </a:lnTo>
                  <a:cubicBezTo>
                    <a:pt x="4267754" y="708734"/>
                    <a:pt x="4267754" y="708734"/>
                    <a:pt x="4268311" y="707222"/>
                  </a:cubicBezTo>
                  <a:lnTo>
                    <a:pt x="4272213" y="696631"/>
                  </a:lnTo>
                  <a:cubicBezTo>
                    <a:pt x="4272213" y="696631"/>
                    <a:pt x="4272213" y="696631"/>
                    <a:pt x="4273605" y="695495"/>
                  </a:cubicBezTo>
                  <a:lnTo>
                    <a:pt x="4283357" y="687552"/>
                  </a:lnTo>
                  <a:cubicBezTo>
                    <a:pt x="4283357" y="687552"/>
                    <a:pt x="4283357" y="687552"/>
                    <a:pt x="4285030" y="686039"/>
                  </a:cubicBezTo>
                  <a:lnTo>
                    <a:pt x="4296732" y="675447"/>
                  </a:lnTo>
                  <a:cubicBezTo>
                    <a:pt x="4296732" y="675447"/>
                    <a:pt x="4296732" y="675447"/>
                    <a:pt x="4297568" y="673934"/>
                  </a:cubicBezTo>
                  <a:lnTo>
                    <a:pt x="4303418" y="663343"/>
                  </a:lnTo>
                  <a:cubicBezTo>
                    <a:pt x="4303418" y="663343"/>
                    <a:pt x="4303418" y="663343"/>
                    <a:pt x="4303976" y="660695"/>
                  </a:cubicBezTo>
                  <a:lnTo>
                    <a:pt x="4307877" y="642159"/>
                  </a:lnTo>
                  <a:cubicBezTo>
                    <a:pt x="4307877" y="642159"/>
                    <a:pt x="4307877" y="642159"/>
                    <a:pt x="4308435" y="644807"/>
                  </a:cubicBezTo>
                  <a:lnTo>
                    <a:pt x="4312335" y="663343"/>
                  </a:lnTo>
                  <a:cubicBezTo>
                    <a:pt x="4312335" y="663343"/>
                    <a:pt x="4312335" y="663343"/>
                    <a:pt x="4312893" y="664477"/>
                  </a:cubicBezTo>
                  <a:lnTo>
                    <a:pt x="4316793" y="672421"/>
                  </a:lnTo>
                  <a:cubicBezTo>
                    <a:pt x="4316793" y="672421"/>
                    <a:pt x="4316793" y="672421"/>
                    <a:pt x="4318186" y="673934"/>
                  </a:cubicBezTo>
                  <a:lnTo>
                    <a:pt x="4327938" y="684525"/>
                  </a:lnTo>
                  <a:cubicBezTo>
                    <a:pt x="4327938" y="684525"/>
                    <a:pt x="4327938" y="684525"/>
                    <a:pt x="4329054" y="686039"/>
                  </a:cubicBezTo>
                  <a:lnTo>
                    <a:pt x="4336853" y="696631"/>
                  </a:lnTo>
                  <a:cubicBezTo>
                    <a:pt x="4336853" y="696631"/>
                    <a:pt x="4336853" y="696631"/>
                    <a:pt x="4337969" y="698143"/>
                  </a:cubicBezTo>
                  <a:lnTo>
                    <a:pt x="4345771" y="708734"/>
                  </a:lnTo>
                  <a:cubicBezTo>
                    <a:pt x="4345771" y="708734"/>
                    <a:pt x="4345771" y="708734"/>
                    <a:pt x="4346049" y="710248"/>
                  </a:cubicBezTo>
                  <a:lnTo>
                    <a:pt x="4347998" y="720840"/>
                  </a:lnTo>
                  <a:cubicBezTo>
                    <a:pt x="4347998" y="720840"/>
                    <a:pt x="4347998" y="720840"/>
                    <a:pt x="4348277" y="722352"/>
                  </a:cubicBezTo>
                  <a:lnTo>
                    <a:pt x="4350228" y="732945"/>
                  </a:lnTo>
                  <a:cubicBezTo>
                    <a:pt x="4354685" y="732945"/>
                    <a:pt x="4354685" y="732945"/>
                    <a:pt x="4356914" y="702682"/>
                  </a:cubicBezTo>
                  <a:cubicBezTo>
                    <a:pt x="4356914" y="702682"/>
                    <a:pt x="4356914" y="702682"/>
                    <a:pt x="4361373" y="732945"/>
                  </a:cubicBezTo>
                  <a:cubicBezTo>
                    <a:pt x="4365830" y="732945"/>
                    <a:pt x="4365830" y="732945"/>
                    <a:pt x="4365830" y="735214"/>
                  </a:cubicBezTo>
                  <a:lnTo>
                    <a:pt x="4365830" y="751102"/>
                  </a:lnTo>
                  <a:cubicBezTo>
                    <a:pt x="4361373" y="751102"/>
                    <a:pt x="4361373" y="751102"/>
                    <a:pt x="4361373" y="793468"/>
                  </a:cubicBezTo>
                  <a:cubicBezTo>
                    <a:pt x="4361373" y="793468"/>
                    <a:pt x="4361373" y="793468"/>
                    <a:pt x="4362489" y="793468"/>
                  </a:cubicBezTo>
                  <a:lnTo>
                    <a:pt x="4370289" y="793468"/>
                  </a:lnTo>
                  <a:cubicBezTo>
                    <a:pt x="4370289" y="799520"/>
                    <a:pt x="4370289" y="799520"/>
                    <a:pt x="4371126" y="799520"/>
                  </a:cubicBezTo>
                  <a:lnTo>
                    <a:pt x="4376976" y="799520"/>
                  </a:lnTo>
                  <a:cubicBezTo>
                    <a:pt x="4376976" y="799520"/>
                    <a:pt x="4376976" y="799520"/>
                    <a:pt x="4376976" y="798007"/>
                  </a:cubicBezTo>
                  <a:lnTo>
                    <a:pt x="4376976" y="787415"/>
                  </a:lnTo>
                  <a:cubicBezTo>
                    <a:pt x="4376976" y="787415"/>
                    <a:pt x="4376976" y="787415"/>
                    <a:pt x="4379206" y="787415"/>
                  </a:cubicBezTo>
                  <a:lnTo>
                    <a:pt x="4394808" y="787415"/>
                  </a:lnTo>
                  <a:cubicBezTo>
                    <a:pt x="4394808" y="787415"/>
                    <a:pt x="4394808" y="787415"/>
                    <a:pt x="4394808" y="784767"/>
                  </a:cubicBezTo>
                  <a:lnTo>
                    <a:pt x="4394808" y="766232"/>
                  </a:lnTo>
                  <a:cubicBezTo>
                    <a:pt x="4394808" y="766232"/>
                    <a:pt x="4394808" y="766232"/>
                    <a:pt x="4432702" y="766232"/>
                  </a:cubicBezTo>
                  <a:cubicBezTo>
                    <a:pt x="4432702" y="766232"/>
                    <a:pt x="4432702" y="766232"/>
                    <a:pt x="4432702" y="768124"/>
                  </a:cubicBezTo>
                  <a:lnTo>
                    <a:pt x="4432702" y="781363"/>
                  </a:lnTo>
                  <a:cubicBezTo>
                    <a:pt x="4432702" y="781363"/>
                    <a:pt x="4432702" y="781363"/>
                    <a:pt x="4452762" y="781363"/>
                  </a:cubicBezTo>
                  <a:cubicBezTo>
                    <a:pt x="4452762" y="781363"/>
                    <a:pt x="4452762" y="781363"/>
                    <a:pt x="4452762" y="784390"/>
                  </a:cubicBezTo>
                  <a:lnTo>
                    <a:pt x="4452762" y="805572"/>
                  </a:lnTo>
                  <a:cubicBezTo>
                    <a:pt x="4448306" y="805572"/>
                    <a:pt x="4448306" y="805572"/>
                    <a:pt x="4448306" y="806707"/>
                  </a:cubicBezTo>
                  <a:lnTo>
                    <a:pt x="4448306" y="814651"/>
                  </a:lnTo>
                  <a:cubicBezTo>
                    <a:pt x="4452762" y="814651"/>
                    <a:pt x="4452762" y="814651"/>
                    <a:pt x="4452762" y="816921"/>
                  </a:cubicBezTo>
                  <a:lnTo>
                    <a:pt x="4452762" y="832808"/>
                  </a:lnTo>
                  <a:lnTo>
                    <a:pt x="4448306" y="838860"/>
                  </a:lnTo>
                  <a:cubicBezTo>
                    <a:pt x="4448306" y="838860"/>
                    <a:pt x="4448306" y="838860"/>
                    <a:pt x="4448306" y="911488"/>
                  </a:cubicBezTo>
                  <a:cubicBezTo>
                    <a:pt x="4448306" y="911488"/>
                    <a:pt x="4448306" y="911488"/>
                    <a:pt x="4450255" y="911488"/>
                  </a:cubicBezTo>
                  <a:lnTo>
                    <a:pt x="4463908" y="911488"/>
                  </a:lnTo>
                  <a:cubicBezTo>
                    <a:pt x="4463908" y="917540"/>
                    <a:pt x="4463908" y="917540"/>
                    <a:pt x="4465579" y="917540"/>
                  </a:cubicBezTo>
                  <a:lnTo>
                    <a:pt x="4477282" y="917540"/>
                  </a:lnTo>
                  <a:cubicBezTo>
                    <a:pt x="4477282" y="917540"/>
                    <a:pt x="4477282" y="917540"/>
                    <a:pt x="4477282" y="920188"/>
                  </a:cubicBezTo>
                  <a:lnTo>
                    <a:pt x="4477282" y="938724"/>
                  </a:lnTo>
                  <a:cubicBezTo>
                    <a:pt x="4477282" y="938724"/>
                    <a:pt x="4477282" y="938724"/>
                    <a:pt x="4478955" y="938724"/>
                  </a:cubicBezTo>
                  <a:lnTo>
                    <a:pt x="4490656" y="938724"/>
                  </a:lnTo>
                  <a:cubicBezTo>
                    <a:pt x="4490656" y="938724"/>
                    <a:pt x="4490656" y="938724"/>
                    <a:pt x="4490656" y="936076"/>
                  </a:cubicBezTo>
                  <a:lnTo>
                    <a:pt x="4490656" y="917540"/>
                  </a:lnTo>
                  <a:cubicBezTo>
                    <a:pt x="4490656" y="917540"/>
                    <a:pt x="4490656" y="917540"/>
                    <a:pt x="4492605" y="916028"/>
                  </a:cubicBezTo>
                  <a:lnTo>
                    <a:pt x="4506258" y="905436"/>
                  </a:lnTo>
                  <a:cubicBezTo>
                    <a:pt x="4506258" y="905436"/>
                    <a:pt x="4506258" y="905436"/>
                    <a:pt x="4506258" y="878201"/>
                  </a:cubicBezTo>
                  <a:cubicBezTo>
                    <a:pt x="4501802" y="878201"/>
                    <a:pt x="4501802" y="878201"/>
                    <a:pt x="4501802" y="847938"/>
                  </a:cubicBezTo>
                  <a:cubicBezTo>
                    <a:pt x="4501802" y="847938"/>
                    <a:pt x="4501802" y="847938"/>
                    <a:pt x="4502914" y="847938"/>
                  </a:cubicBezTo>
                  <a:lnTo>
                    <a:pt x="4510717" y="847938"/>
                  </a:lnTo>
                  <a:cubicBezTo>
                    <a:pt x="4510717" y="844913"/>
                    <a:pt x="4510717" y="844913"/>
                    <a:pt x="4530778" y="844913"/>
                  </a:cubicBezTo>
                  <a:cubicBezTo>
                    <a:pt x="4530778" y="844913"/>
                    <a:pt x="4530778" y="844913"/>
                    <a:pt x="4530778" y="843399"/>
                  </a:cubicBezTo>
                  <a:lnTo>
                    <a:pt x="4530778" y="832808"/>
                  </a:lnTo>
                  <a:cubicBezTo>
                    <a:pt x="4530778" y="832808"/>
                    <a:pt x="4530778" y="832808"/>
                    <a:pt x="4532451" y="832808"/>
                  </a:cubicBezTo>
                  <a:lnTo>
                    <a:pt x="4544152" y="832808"/>
                  </a:lnTo>
                  <a:cubicBezTo>
                    <a:pt x="4544152" y="832808"/>
                    <a:pt x="4544152" y="832808"/>
                    <a:pt x="4544152" y="681500"/>
                  </a:cubicBezTo>
                  <a:cubicBezTo>
                    <a:pt x="4544152" y="681500"/>
                    <a:pt x="4544152" y="681500"/>
                    <a:pt x="4545267" y="681500"/>
                  </a:cubicBezTo>
                  <a:lnTo>
                    <a:pt x="4553068" y="681500"/>
                  </a:lnTo>
                  <a:cubicBezTo>
                    <a:pt x="4553068" y="681500"/>
                    <a:pt x="4553068" y="681500"/>
                    <a:pt x="4553068" y="678473"/>
                  </a:cubicBezTo>
                  <a:lnTo>
                    <a:pt x="4553068" y="657290"/>
                  </a:lnTo>
                  <a:cubicBezTo>
                    <a:pt x="4555298" y="657290"/>
                    <a:pt x="4555298" y="657290"/>
                    <a:pt x="4555298" y="596766"/>
                  </a:cubicBezTo>
                  <a:cubicBezTo>
                    <a:pt x="4555298" y="596766"/>
                    <a:pt x="4555298" y="596766"/>
                    <a:pt x="4556412" y="596766"/>
                  </a:cubicBezTo>
                  <a:lnTo>
                    <a:pt x="4564213" y="596766"/>
                  </a:lnTo>
                  <a:cubicBezTo>
                    <a:pt x="4564213" y="596766"/>
                    <a:pt x="4564213" y="596766"/>
                    <a:pt x="4564213" y="598280"/>
                  </a:cubicBezTo>
                  <a:lnTo>
                    <a:pt x="4564213" y="608871"/>
                  </a:lnTo>
                  <a:cubicBezTo>
                    <a:pt x="4568671" y="608871"/>
                    <a:pt x="4568671" y="608871"/>
                    <a:pt x="4568671" y="605845"/>
                  </a:cubicBezTo>
                  <a:lnTo>
                    <a:pt x="4568671" y="584662"/>
                  </a:lnTo>
                  <a:cubicBezTo>
                    <a:pt x="4568671" y="584662"/>
                    <a:pt x="4568671" y="584662"/>
                    <a:pt x="4570065" y="583906"/>
                  </a:cubicBezTo>
                  <a:lnTo>
                    <a:pt x="4579816" y="578610"/>
                  </a:lnTo>
                  <a:cubicBezTo>
                    <a:pt x="4579816" y="578610"/>
                    <a:pt x="4579816" y="578610"/>
                    <a:pt x="4580930" y="579367"/>
                  </a:cubicBezTo>
                  <a:lnTo>
                    <a:pt x="4588733" y="584662"/>
                  </a:lnTo>
                  <a:cubicBezTo>
                    <a:pt x="4588733" y="584662"/>
                    <a:pt x="4588733" y="584662"/>
                    <a:pt x="4590404" y="584662"/>
                  </a:cubicBezTo>
                  <a:lnTo>
                    <a:pt x="4602107" y="584662"/>
                  </a:lnTo>
                  <a:cubicBezTo>
                    <a:pt x="4602107" y="584662"/>
                    <a:pt x="4602107" y="584662"/>
                    <a:pt x="4602107" y="545322"/>
                  </a:cubicBezTo>
                  <a:cubicBezTo>
                    <a:pt x="4602107" y="545322"/>
                    <a:pt x="4602107" y="545322"/>
                    <a:pt x="4603221" y="545322"/>
                  </a:cubicBezTo>
                  <a:lnTo>
                    <a:pt x="4611021" y="545322"/>
                  </a:lnTo>
                  <a:cubicBezTo>
                    <a:pt x="4611021" y="551375"/>
                    <a:pt x="4611021" y="551375"/>
                    <a:pt x="4612414" y="551375"/>
                  </a:cubicBezTo>
                  <a:lnTo>
                    <a:pt x="4622169" y="551375"/>
                  </a:lnTo>
                  <a:cubicBezTo>
                    <a:pt x="4622169" y="545322"/>
                    <a:pt x="4622169" y="545322"/>
                    <a:pt x="4623282" y="545322"/>
                  </a:cubicBezTo>
                  <a:lnTo>
                    <a:pt x="4631084" y="545322"/>
                  </a:lnTo>
                  <a:cubicBezTo>
                    <a:pt x="4631084" y="545322"/>
                    <a:pt x="4631084" y="545322"/>
                    <a:pt x="4631084" y="590714"/>
                  </a:cubicBezTo>
                  <a:cubicBezTo>
                    <a:pt x="4631084" y="590714"/>
                    <a:pt x="4631084" y="590714"/>
                    <a:pt x="4632477" y="592227"/>
                  </a:cubicBezTo>
                  <a:lnTo>
                    <a:pt x="4642230" y="602819"/>
                  </a:lnTo>
                  <a:cubicBezTo>
                    <a:pt x="4640000" y="611898"/>
                    <a:pt x="4640000" y="611898"/>
                    <a:pt x="4664518" y="611898"/>
                  </a:cubicBezTo>
                  <a:cubicBezTo>
                    <a:pt x="4664518" y="611898"/>
                    <a:pt x="4664518" y="611898"/>
                    <a:pt x="4664518" y="610007"/>
                  </a:cubicBezTo>
                  <a:lnTo>
                    <a:pt x="4664518" y="596766"/>
                  </a:lnTo>
                  <a:cubicBezTo>
                    <a:pt x="4664518" y="596766"/>
                    <a:pt x="4664518" y="596766"/>
                    <a:pt x="4693496" y="584662"/>
                  </a:cubicBezTo>
                  <a:cubicBezTo>
                    <a:pt x="4693496" y="584662"/>
                    <a:pt x="4693496" y="584662"/>
                    <a:pt x="4693496" y="583150"/>
                  </a:cubicBezTo>
                  <a:lnTo>
                    <a:pt x="4693496" y="572557"/>
                  </a:lnTo>
                  <a:cubicBezTo>
                    <a:pt x="4693496" y="572557"/>
                    <a:pt x="4693496" y="572557"/>
                    <a:pt x="4694332" y="572557"/>
                  </a:cubicBezTo>
                  <a:lnTo>
                    <a:pt x="4700182" y="572557"/>
                  </a:lnTo>
                  <a:cubicBezTo>
                    <a:pt x="4700182" y="572557"/>
                    <a:pt x="4700182" y="572557"/>
                    <a:pt x="4700182" y="571423"/>
                  </a:cubicBezTo>
                  <a:lnTo>
                    <a:pt x="4700182" y="563479"/>
                  </a:lnTo>
                  <a:cubicBezTo>
                    <a:pt x="4700182" y="563479"/>
                    <a:pt x="4700182" y="563479"/>
                    <a:pt x="4702412" y="563479"/>
                  </a:cubicBezTo>
                  <a:lnTo>
                    <a:pt x="4718014" y="563479"/>
                  </a:lnTo>
                  <a:cubicBezTo>
                    <a:pt x="4718014" y="563479"/>
                    <a:pt x="4718014" y="563479"/>
                    <a:pt x="4718014" y="564614"/>
                  </a:cubicBezTo>
                  <a:lnTo>
                    <a:pt x="4718014" y="572557"/>
                  </a:lnTo>
                  <a:cubicBezTo>
                    <a:pt x="4718014" y="572557"/>
                    <a:pt x="4718014" y="572557"/>
                    <a:pt x="4719686" y="572557"/>
                  </a:cubicBezTo>
                  <a:lnTo>
                    <a:pt x="4731390" y="572557"/>
                  </a:lnTo>
                  <a:cubicBezTo>
                    <a:pt x="4731390" y="572557"/>
                    <a:pt x="4731390" y="572557"/>
                    <a:pt x="4731390" y="574828"/>
                  </a:cubicBezTo>
                  <a:lnTo>
                    <a:pt x="4731390" y="590714"/>
                  </a:lnTo>
                  <a:cubicBezTo>
                    <a:pt x="4731390" y="590714"/>
                    <a:pt x="4731390" y="590714"/>
                    <a:pt x="4755908" y="590714"/>
                  </a:cubicBezTo>
                  <a:cubicBezTo>
                    <a:pt x="4755908" y="590714"/>
                    <a:pt x="4755908" y="590714"/>
                    <a:pt x="4755908" y="589202"/>
                  </a:cubicBezTo>
                  <a:lnTo>
                    <a:pt x="4755908" y="578610"/>
                  </a:lnTo>
                  <a:cubicBezTo>
                    <a:pt x="4755908" y="578610"/>
                    <a:pt x="4755908" y="578610"/>
                    <a:pt x="4757302" y="578610"/>
                  </a:cubicBezTo>
                  <a:lnTo>
                    <a:pt x="4767053" y="578610"/>
                  </a:lnTo>
                  <a:cubicBezTo>
                    <a:pt x="4767053" y="578610"/>
                    <a:pt x="4767053" y="578610"/>
                    <a:pt x="4767053" y="577096"/>
                  </a:cubicBezTo>
                  <a:lnTo>
                    <a:pt x="4767053" y="566505"/>
                  </a:lnTo>
                  <a:cubicBezTo>
                    <a:pt x="4767053" y="566505"/>
                    <a:pt x="4767053" y="566505"/>
                    <a:pt x="4768725" y="566505"/>
                  </a:cubicBezTo>
                  <a:lnTo>
                    <a:pt x="4780426" y="566505"/>
                  </a:lnTo>
                  <a:cubicBezTo>
                    <a:pt x="4780426" y="566505"/>
                    <a:pt x="4780426" y="566505"/>
                    <a:pt x="4780426" y="568018"/>
                  </a:cubicBezTo>
                  <a:lnTo>
                    <a:pt x="4780426" y="578610"/>
                  </a:lnTo>
                  <a:cubicBezTo>
                    <a:pt x="4784886" y="578610"/>
                    <a:pt x="4784886" y="578610"/>
                    <a:pt x="4784886" y="505982"/>
                  </a:cubicBezTo>
                  <a:cubicBezTo>
                    <a:pt x="4784886" y="505982"/>
                    <a:pt x="4784886" y="505982"/>
                    <a:pt x="4885191" y="505982"/>
                  </a:cubicBezTo>
                  <a:cubicBezTo>
                    <a:pt x="4885191" y="505982"/>
                    <a:pt x="4885191" y="505982"/>
                    <a:pt x="4885191" y="602819"/>
                  </a:cubicBezTo>
                  <a:cubicBezTo>
                    <a:pt x="4885191" y="602819"/>
                    <a:pt x="4885191" y="602819"/>
                    <a:pt x="4887420" y="602819"/>
                  </a:cubicBezTo>
                  <a:lnTo>
                    <a:pt x="4903022" y="602819"/>
                  </a:lnTo>
                  <a:cubicBezTo>
                    <a:pt x="4903022" y="602819"/>
                    <a:pt x="4903022" y="602819"/>
                    <a:pt x="4903022" y="493877"/>
                  </a:cubicBezTo>
                  <a:cubicBezTo>
                    <a:pt x="4903022" y="493877"/>
                    <a:pt x="4903022" y="493877"/>
                    <a:pt x="4925313" y="478746"/>
                  </a:cubicBezTo>
                  <a:cubicBezTo>
                    <a:pt x="4925313" y="478746"/>
                    <a:pt x="4925313" y="478746"/>
                    <a:pt x="4954291" y="478746"/>
                  </a:cubicBezTo>
                  <a:cubicBezTo>
                    <a:pt x="4954291" y="478746"/>
                    <a:pt x="4954291" y="478746"/>
                    <a:pt x="4956242" y="476477"/>
                  </a:cubicBezTo>
                  <a:lnTo>
                    <a:pt x="4969893" y="460589"/>
                  </a:lnTo>
                  <a:cubicBezTo>
                    <a:pt x="4969893" y="460589"/>
                    <a:pt x="4969893" y="460589"/>
                    <a:pt x="5007787" y="460589"/>
                  </a:cubicBezTo>
                  <a:cubicBezTo>
                    <a:pt x="5007787" y="460589"/>
                    <a:pt x="5007787" y="460589"/>
                    <a:pt x="5007787" y="462859"/>
                  </a:cubicBezTo>
                  <a:lnTo>
                    <a:pt x="5007787" y="478746"/>
                  </a:lnTo>
                  <a:cubicBezTo>
                    <a:pt x="5007787" y="478746"/>
                    <a:pt x="5007787" y="478746"/>
                    <a:pt x="5045681" y="478746"/>
                  </a:cubicBezTo>
                  <a:cubicBezTo>
                    <a:pt x="5045681" y="478746"/>
                    <a:pt x="5045681" y="478746"/>
                    <a:pt x="5045681" y="596766"/>
                  </a:cubicBezTo>
                  <a:cubicBezTo>
                    <a:pt x="5045681" y="596766"/>
                    <a:pt x="5045681" y="596766"/>
                    <a:pt x="5047073" y="596766"/>
                  </a:cubicBezTo>
                  <a:lnTo>
                    <a:pt x="5056825" y="596766"/>
                  </a:lnTo>
                  <a:cubicBezTo>
                    <a:pt x="5056825" y="596766"/>
                    <a:pt x="5056825" y="596766"/>
                    <a:pt x="5056825" y="769258"/>
                  </a:cubicBezTo>
                  <a:cubicBezTo>
                    <a:pt x="5056825" y="769258"/>
                    <a:pt x="5056825" y="769258"/>
                    <a:pt x="5059053" y="769258"/>
                  </a:cubicBezTo>
                  <a:lnTo>
                    <a:pt x="5074657" y="769258"/>
                  </a:lnTo>
                  <a:cubicBezTo>
                    <a:pt x="5074657" y="769258"/>
                    <a:pt x="5074657" y="769258"/>
                    <a:pt x="5074657" y="657290"/>
                  </a:cubicBezTo>
                  <a:cubicBezTo>
                    <a:pt x="5074657" y="657290"/>
                    <a:pt x="5074657" y="657290"/>
                    <a:pt x="5075493" y="656533"/>
                  </a:cubicBezTo>
                  <a:lnTo>
                    <a:pt x="5081344" y="651238"/>
                  </a:lnTo>
                  <a:cubicBezTo>
                    <a:pt x="5085802" y="651238"/>
                    <a:pt x="5085802" y="651238"/>
                    <a:pt x="5085802" y="652750"/>
                  </a:cubicBezTo>
                  <a:lnTo>
                    <a:pt x="5085802" y="663343"/>
                  </a:lnTo>
                  <a:cubicBezTo>
                    <a:pt x="5085802" y="663343"/>
                    <a:pt x="5085802" y="663343"/>
                    <a:pt x="5088030" y="661829"/>
                  </a:cubicBezTo>
                  <a:lnTo>
                    <a:pt x="5103634" y="651238"/>
                  </a:lnTo>
                  <a:cubicBezTo>
                    <a:pt x="5103634" y="651238"/>
                    <a:pt x="5103634" y="651238"/>
                    <a:pt x="5105585" y="651238"/>
                  </a:cubicBezTo>
                  <a:lnTo>
                    <a:pt x="5119237" y="651238"/>
                  </a:lnTo>
                  <a:cubicBezTo>
                    <a:pt x="5119237" y="651238"/>
                    <a:pt x="5119237" y="651238"/>
                    <a:pt x="5119237" y="857017"/>
                  </a:cubicBezTo>
                  <a:cubicBezTo>
                    <a:pt x="5119237" y="857017"/>
                    <a:pt x="5119237" y="857017"/>
                    <a:pt x="5150444" y="863070"/>
                  </a:cubicBezTo>
                  <a:cubicBezTo>
                    <a:pt x="5150444" y="860044"/>
                    <a:pt x="5150444" y="857017"/>
                    <a:pt x="5150444" y="853992"/>
                  </a:cubicBezTo>
                  <a:cubicBezTo>
                    <a:pt x="5161589" y="853992"/>
                    <a:pt x="5172733" y="853992"/>
                    <a:pt x="5183878" y="853992"/>
                  </a:cubicBezTo>
                  <a:cubicBezTo>
                    <a:pt x="5183878" y="838860"/>
                    <a:pt x="5183878" y="826756"/>
                    <a:pt x="5183878" y="814651"/>
                  </a:cubicBezTo>
                  <a:lnTo>
                    <a:pt x="5192794" y="814651"/>
                  </a:lnTo>
                  <a:cubicBezTo>
                    <a:pt x="5192794" y="796494"/>
                    <a:pt x="5192794" y="781363"/>
                    <a:pt x="5192794" y="763206"/>
                  </a:cubicBezTo>
                  <a:cubicBezTo>
                    <a:pt x="5195024" y="763206"/>
                    <a:pt x="5197254" y="763206"/>
                    <a:pt x="5199482" y="763206"/>
                  </a:cubicBezTo>
                  <a:cubicBezTo>
                    <a:pt x="5199482" y="745049"/>
                    <a:pt x="5199482" y="729918"/>
                    <a:pt x="5199482" y="711761"/>
                  </a:cubicBezTo>
                  <a:cubicBezTo>
                    <a:pt x="5203940" y="711761"/>
                    <a:pt x="5208398" y="711761"/>
                    <a:pt x="5215086" y="711761"/>
                  </a:cubicBezTo>
                  <a:cubicBezTo>
                    <a:pt x="5230688" y="705709"/>
                    <a:pt x="5248520" y="693604"/>
                    <a:pt x="5264122" y="684525"/>
                  </a:cubicBezTo>
                  <a:cubicBezTo>
                    <a:pt x="5266352" y="675447"/>
                    <a:pt x="5266352" y="666368"/>
                    <a:pt x="5266352" y="657290"/>
                  </a:cubicBezTo>
                  <a:cubicBezTo>
                    <a:pt x="5268582" y="666368"/>
                    <a:pt x="5268582" y="675447"/>
                    <a:pt x="5270810" y="684525"/>
                  </a:cubicBezTo>
                  <a:cubicBezTo>
                    <a:pt x="5288642" y="696631"/>
                    <a:pt x="5304245" y="708734"/>
                    <a:pt x="5322078" y="720840"/>
                  </a:cubicBezTo>
                  <a:cubicBezTo>
                    <a:pt x="5322078" y="717821"/>
                    <a:pt x="5322078" y="714803"/>
                    <a:pt x="5322078" y="714788"/>
                  </a:cubicBezTo>
                  <a:cubicBezTo>
                    <a:pt x="5326534" y="714788"/>
                    <a:pt x="5330994" y="714788"/>
                    <a:pt x="5335452" y="714788"/>
                  </a:cubicBezTo>
                  <a:cubicBezTo>
                    <a:pt x="5335452" y="729918"/>
                    <a:pt x="5335452" y="748075"/>
                    <a:pt x="5335452" y="763206"/>
                  </a:cubicBezTo>
                  <a:cubicBezTo>
                    <a:pt x="5337681" y="763206"/>
                    <a:pt x="5339909" y="763206"/>
                    <a:pt x="5342138" y="763206"/>
                  </a:cubicBezTo>
                  <a:lnTo>
                    <a:pt x="5342138" y="801467"/>
                  </a:lnTo>
                  <a:lnTo>
                    <a:pt x="5377917" y="790806"/>
                  </a:lnTo>
                  <a:cubicBezTo>
                    <a:pt x="5411603" y="790806"/>
                    <a:pt x="5445289" y="790806"/>
                    <a:pt x="5478973" y="790806"/>
                  </a:cubicBezTo>
                  <a:cubicBezTo>
                    <a:pt x="5478973" y="725949"/>
                    <a:pt x="5478973" y="661090"/>
                    <a:pt x="5478973" y="596233"/>
                  </a:cubicBezTo>
                  <a:cubicBezTo>
                    <a:pt x="5486748" y="590828"/>
                    <a:pt x="5497114" y="588126"/>
                    <a:pt x="5507479" y="582720"/>
                  </a:cubicBezTo>
                  <a:cubicBezTo>
                    <a:pt x="5548938" y="577316"/>
                    <a:pt x="5590398" y="569208"/>
                    <a:pt x="5631857" y="561101"/>
                  </a:cubicBezTo>
                  <a:cubicBezTo>
                    <a:pt x="5647405" y="566506"/>
                    <a:pt x="5660362" y="571911"/>
                    <a:pt x="5675909" y="574613"/>
                  </a:cubicBezTo>
                  <a:cubicBezTo>
                    <a:pt x="5678501" y="577316"/>
                    <a:pt x="5681091" y="580019"/>
                    <a:pt x="5683682" y="582720"/>
                  </a:cubicBezTo>
                  <a:lnTo>
                    <a:pt x="5683682" y="833084"/>
                  </a:lnTo>
                  <a:lnTo>
                    <a:pt x="5701821" y="873985"/>
                  </a:lnTo>
                  <a:lnTo>
                    <a:pt x="5701821" y="798914"/>
                  </a:lnTo>
                  <a:cubicBezTo>
                    <a:pt x="5707004" y="798914"/>
                    <a:pt x="5712186" y="798914"/>
                    <a:pt x="5717369" y="798914"/>
                  </a:cubicBezTo>
                  <a:cubicBezTo>
                    <a:pt x="5717369" y="793509"/>
                    <a:pt x="5717369" y="790806"/>
                    <a:pt x="5717369" y="785402"/>
                  </a:cubicBezTo>
                  <a:cubicBezTo>
                    <a:pt x="5722551" y="782699"/>
                    <a:pt x="5727734" y="779997"/>
                    <a:pt x="5732917" y="777295"/>
                  </a:cubicBezTo>
                  <a:lnTo>
                    <a:pt x="5745871" y="777295"/>
                  </a:lnTo>
                  <a:cubicBezTo>
                    <a:pt x="5745871" y="771890"/>
                    <a:pt x="5745871" y="769187"/>
                    <a:pt x="5745871" y="763783"/>
                  </a:cubicBezTo>
                  <a:cubicBezTo>
                    <a:pt x="5748464" y="761080"/>
                    <a:pt x="5753646" y="758377"/>
                    <a:pt x="5756236" y="755675"/>
                  </a:cubicBezTo>
                  <a:cubicBezTo>
                    <a:pt x="5764011" y="755675"/>
                    <a:pt x="5774376" y="755675"/>
                    <a:pt x="5782151" y="755675"/>
                  </a:cubicBezTo>
                  <a:cubicBezTo>
                    <a:pt x="5782151" y="769187"/>
                    <a:pt x="5782151" y="785402"/>
                    <a:pt x="5782151" y="798914"/>
                  </a:cubicBezTo>
                  <a:cubicBezTo>
                    <a:pt x="5800289" y="798914"/>
                    <a:pt x="5818428" y="798914"/>
                    <a:pt x="5836566" y="798914"/>
                  </a:cubicBezTo>
                  <a:cubicBezTo>
                    <a:pt x="5836566" y="850260"/>
                    <a:pt x="5836566" y="898903"/>
                    <a:pt x="5836566" y="950250"/>
                  </a:cubicBezTo>
                  <a:cubicBezTo>
                    <a:pt x="5844340" y="950250"/>
                    <a:pt x="5852114" y="950250"/>
                    <a:pt x="5857295" y="950250"/>
                  </a:cubicBezTo>
                  <a:cubicBezTo>
                    <a:pt x="5865070" y="947547"/>
                    <a:pt x="5870253" y="944844"/>
                    <a:pt x="5878025" y="942143"/>
                  </a:cubicBezTo>
                  <a:cubicBezTo>
                    <a:pt x="5878025" y="936737"/>
                    <a:pt x="5878025" y="934035"/>
                    <a:pt x="5878025" y="931332"/>
                  </a:cubicBezTo>
                  <a:cubicBezTo>
                    <a:pt x="5875435" y="931332"/>
                    <a:pt x="5872843" y="928630"/>
                    <a:pt x="5870253" y="928630"/>
                  </a:cubicBezTo>
                  <a:cubicBezTo>
                    <a:pt x="5870253" y="925928"/>
                    <a:pt x="5870253" y="923225"/>
                    <a:pt x="5870253" y="920522"/>
                  </a:cubicBezTo>
                  <a:cubicBezTo>
                    <a:pt x="5872843" y="917821"/>
                    <a:pt x="5875435" y="917821"/>
                    <a:pt x="5878025" y="915118"/>
                  </a:cubicBezTo>
                  <a:cubicBezTo>
                    <a:pt x="5878025" y="896202"/>
                    <a:pt x="5878025" y="874581"/>
                    <a:pt x="5878025" y="855665"/>
                  </a:cubicBezTo>
                  <a:cubicBezTo>
                    <a:pt x="5875435" y="855665"/>
                    <a:pt x="5872843" y="852962"/>
                    <a:pt x="5870253" y="852962"/>
                  </a:cubicBezTo>
                  <a:cubicBezTo>
                    <a:pt x="5870253" y="850260"/>
                    <a:pt x="5870253" y="847558"/>
                    <a:pt x="5870253" y="844855"/>
                  </a:cubicBezTo>
                  <a:cubicBezTo>
                    <a:pt x="5872843" y="842153"/>
                    <a:pt x="5875435" y="842153"/>
                    <a:pt x="5878025" y="839450"/>
                  </a:cubicBezTo>
                  <a:lnTo>
                    <a:pt x="5883208" y="834046"/>
                  </a:lnTo>
                  <a:lnTo>
                    <a:pt x="5883208" y="823236"/>
                  </a:lnTo>
                  <a:cubicBezTo>
                    <a:pt x="5880618" y="823236"/>
                    <a:pt x="5880618" y="823236"/>
                    <a:pt x="5878025" y="823236"/>
                  </a:cubicBezTo>
                  <a:cubicBezTo>
                    <a:pt x="5878025" y="820533"/>
                    <a:pt x="5878025" y="817831"/>
                    <a:pt x="5878025" y="815128"/>
                  </a:cubicBezTo>
                  <a:cubicBezTo>
                    <a:pt x="5880618" y="815128"/>
                    <a:pt x="5883208" y="812426"/>
                    <a:pt x="5885800" y="809724"/>
                  </a:cubicBezTo>
                  <a:cubicBezTo>
                    <a:pt x="5888390" y="777295"/>
                    <a:pt x="5896165" y="750271"/>
                    <a:pt x="5927259" y="734056"/>
                  </a:cubicBezTo>
                  <a:cubicBezTo>
                    <a:pt x="5924668" y="734056"/>
                    <a:pt x="5924668" y="731353"/>
                    <a:pt x="5922077" y="731353"/>
                  </a:cubicBezTo>
                  <a:cubicBezTo>
                    <a:pt x="5922077" y="728651"/>
                    <a:pt x="5922077" y="725949"/>
                    <a:pt x="5922077" y="723246"/>
                  </a:cubicBezTo>
                  <a:cubicBezTo>
                    <a:pt x="5924668" y="723246"/>
                    <a:pt x="5927259" y="720543"/>
                    <a:pt x="5929850" y="720543"/>
                  </a:cubicBezTo>
                  <a:cubicBezTo>
                    <a:pt x="5929850" y="715139"/>
                    <a:pt x="5929850" y="712436"/>
                    <a:pt x="5929850" y="709734"/>
                  </a:cubicBezTo>
                  <a:cubicBezTo>
                    <a:pt x="5932442" y="709734"/>
                    <a:pt x="5932442" y="709734"/>
                    <a:pt x="5935033" y="709734"/>
                  </a:cubicBezTo>
                  <a:cubicBezTo>
                    <a:pt x="5935033" y="701627"/>
                    <a:pt x="5935033" y="693520"/>
                    <a:pt x="5935033" y="685412"/>
                  </a:cubicBezTo>
                  <a:cubicBezTo>
                    <a:pt x="5932442" y="685412"/>
                    <a:pt x="5932442" y="685412"/>
                    <a:pt x="5929850" y="685412"/>
                  </a:cubicBezTo>
                  <a:cubicBezTo>
                    <a:pt x="5929850" y="682710"/>
                    <a:pt x="5929850" y="682710"/>
                    <a:pt x="5929850" y="680008"/>
                  </a:cubicBezTo>
                  <a:lnTo>
                    <a:pt x="5935033" y="677305"/>
                  </a:lnTo>
                  <a:cubicBezTo>
                    <a:pt x="5940215" y="671901"/>
                    <a:pt x="5942806" y="666495"/>
                    <a:pt x="5947989" y="658388"/>
                  </a:cubicBezTo>
                  <a:cubicBezTo>
                    <a:pt x="5950579" y="652983"/>
                    <a:pt x="5950579" y="650281"/>
                    <a:pt x="5950579" y="647579"/>
                  </a:cubicBezTo>
                  <a:cubicBezTo>
                    <a:pt x="5945398" y="639471"/>
                    <a:pt x="5945398" y="625960"/>
                    <a:pt x="5950579" y="617852"/>
                  </a:cubicBezTo>
                  <a:cubicBezTo>
                    <a:pt x="5950581" y="617849"/>
                    <a:pt x="5950598" y="617795"/>
                    <a:pt x="5950904" y="616838"/>
                  </a:cubicBezTo>
                  <a:lnTo>
                    <a:pt x="5953171" y="609745"/>
                  </a:lnTo>
                  <a:cubicBezTo>
                    <a:pt x="5953173" y="609748"/>
                    <a:pt x="5953190" y="609802"/>
                    <a:pt x="5953495" y="610759"/>
                  </a:cubicBezTo>
                  <a:lnTo>
                    <a:pt x="5955763" y="617852"/>
                  </a:lnTo>
                  <a:cubicBezTo>
                    <a:pt x="5960944" y="625960"/>
                    <a:pt x="5963537" y="639471"/>
                    <a:pt x="5958354" y="647579"/>
                  </a:cubicBezTo>
                  <a:cubicBezTo>
                    <a:pt x="5958354" y="650281"/>
                    <a:pt x="5958354" y="652983"/>
                    <a:pt x="5958354" y="655686"/>
                  </a:cubicBezTo>
                  <a:cubicBezTo>
                    <a:pt x="5963537" y="663793"/>
                    <a:pt x="5968719" y="671901"/>
                    <a:pt x="5971311" y="677305"/>
                  </a:cubicBezTo>
                  <a:cubicBezTo>
                    <a:pt x="5973903" y="677305"/>
                    <a:pt x="5973903" y="680008"/>
                    <a:pt x="5976494" y="680008"/>
                  </a:cubicBezTo>
                  <a:cubicBezTo>
                    <a:pt x="5976494" y="682710"/>
                    <a:pt x="5976494" y="682710"/>
                    <a:pt x="5976494" y="685412"/>
                  </a:cubicBezTo>
                  <a:cubicBezTo>
                    <a:pt x="5973903" y="693520"/>
                    <a:pt x="5973903" y="701627"/>
                    <a:pt x="5973903" y="709734"/>
                  </a:cubicBezTo>
                  <a:cubicBezTo>
                    <a:pt x="5979084" y="712436"/>
                    <a:pt x="5979084" y="715139"/>
                    <a:pt x="5979084" y="720543"/>
                  </a:cubicBezTo>
                  <a:lnTo>
                    <a:pt x="5984268" y="723246"/>
                  </a:lnTo>
                  <a:cubicBezTo>
                    <a:pt x="5984268" y="725949"/>
                    <a:pt x="5984268" y="728651"/>
                    <a:pt x="5984268" y="731353"/>
                  </a:cubicBezTo>
                  <a:cubicBezTo>
                    <a:pt x="5981676" y="734056"/>
                    <a:pt x="5981676" y="734056"/>
                    <a:pt x="5979084" y="734056"/>
                  </a:cubicBezTo>
                  <a:lnTo>
                    <a:pt x="5999269" y="755105"/>
                  </a:lnTo>
                  <a:lnTo>
                    <a:pt x="5999269" y="627662"/>
                  </a:lnTo>
                  <a:lnTo>
                    <a:pt x="5999299" y="627662"/>
                  </a:lnTo>
                  <a:cubicBezTo>
                    <a:pt x="6004989" y="627662"/>
                    <a:pt x="6016130" y="627662"/>
                    <a:pt x="6037948" y="627662"/>
                  </a:cubicBezTo>
                  <a:cubicBezTo>
                    <a:pt x="6037948" y="627654"/>
                    <a:pt x="6037948" y="627557"/>
                    <a:pt x="6037948" y="626311"/>
                  </a:cubicBezTo>
                  <a:lnTo>
                    <a:pt x="6037948" y="616853"/>
                  </a:lnTo>
                  <a:cubicBezTo>
                    <a:pt x="6037954" y="616853"/>
                    <a:pt x="6038029" y="616853"/>
                    <a:pt x="6038962" y="616853"/>
                  </a:cubicBezTo>
                  <a:lnTo>
                    <a:pt x="6046055" y="616853"/>
                  </a:lnTo>
                  <a:cubicBezTo>
                    <a:pt x="6046055" y="616846"/>
                    <a:pt x="6046055" y="616733"/>
                    <a:pt x="6046055" y="614962"/>
                  </a:cubicBezTo>
                  <a:lnTo>
                    <a:pt x="6046055" y="601721"/>
                  </a:lnTo>
                  <a:cubicBezTo>
                    <a:pt x="6046064" y="601721"/>
                    <a:pt x="6046136" y="601721"/>
                    <a:pt x="6046815" y="601721"/>
                  </a:cubicBezTo>
                  <a:lnTo>
                    <a:pt x="6052135" y="601721"/>
                  </a:lnTo>
                  <a:cubicBezTo>
                    <a:pt x="6052135" y="601714"/>
                    <a:pt x="6052135" y="601629"/>
                    <a:pt x="6052135" y="600640"/>
                  </a:cubicBezTo>
                  <a:lnTo>
                    <a:pt x="6052135" y="593073"/>
                  </a:lnTo>
                  <a:cubicBezTo>
                    <a:pt x="6052143" y="593073"/>
                    <a:pt x="6052267" y="593073"/>
                    <a:pt x="6054163" y="593073"/>
                  </a:cubicBezTo>
                  <a:lnTo>
                    <a:pt x="6068350" y="593073"/>
                  </a:lnTo>
                  <a:cubicBezTo>
                    <a:pt x="6068350" y="593080"/>
                    <a:pt x="6068350" y="593157"/>
                    <a:pt x="6068350" y="594154"/>
                  </a:cubicBezTo>
                  <a:lnTo>
                    <a:pt x="6068350" y="601721"/>
                  </a:lnTo>
                  <a:cubicBezTo>
                    <a:pt x="6068360" y="601721"/>
                    <a:pt x="6068861" y="601721"/>
                    <a:pt x="6090642" y="601721"/>
                  </a:cubicBezTo>
                  <a:cubicBezTo>
                    <a:pt x="6090642" y="601713"/>
                    <a:pt x="6090642" y="601599"/>
                    <a:pt x="6090642" y="599829"/>
                  </a:cubicBezTo>
                  <a:lnTo>
                    <a:pt x="6090642" y="586588"/>
                  </a:lnTo>
                  <a:cubicBezTo>
                    <a:pt x="6090648" y="586588"/>
                    <a:pt x="6090745" y="586588"/>
                    <a:pt x="6092416" y="586588"/>
                  </a:cubicBezTo>
                  <a:lnTo>
                    <a:pt x="6104829" y="586588"/>
                  </a:lnTo>
                  <a:cubicBezTo>
                    <a:pt x="6104829" y="586600"/>
                    <a:pt x="6104829" y="587114"/>
                    <a:pt x="6104829" y="610368"/>
                  </a:cubicBezTo>
                  <a:cubicBezTo>
                    <a:pt x="6104836" y="610368"/>
                    <a:pt x="6104916" y="610368"/>
                    <a:pt x="6105843" y="610368"/>
                  </a:cubicBezTo>
                  <a:lnTo>
                    <a:pt x="6112936" y="610368"/>
                  </a:lnTo>
                  <a:cubicBezTo>
                    <a:pt x="6112936" y="610362"/>
                    <a:pt x="6112936" y="610281"/>
                    <a:pt x="6112936" y="609287"/>
                  </a:cubicBezTo>
                  <a:lnTo>
                    <a:pt x="6112936" y="601721"/>
                  </a:lnTo>
                  <a:cubicBezTo>
                    <a:pt x="6112945" y="601721"/>
                    <a:pt x="6113063" y="601721"/>
                    <a:pt x="6114709" y="601721"/>
                  </a:cubicBezTo>
                  <a:lnTo>
                    <a:pt x="6127123" y="601721"/>
                  </a:lnTo>
                  <a:cubicBezTo>
                    <a:pt x="6127123" y="601734"/>
                    <a:pt x="6127123" y="602293"/>
                    <a:pt x="6127123" y="627662"/>
                  </a:cubicBezTo>
                  <a:cubicBezTo>
                    <a:pt x="6127131" y="627662"/>
                    <a:pt x="6127249" y="627662"/>
                    <a:pt x="6129150" y="627662"/>
                  </a:cubicBezTo>
                  <a:lnTo>
                    <a:pt x="6143336" y="627662"/>
                  </a:lnTo>
                  <a:cubicBezTo>
                    <a:pt x="6143336" y="627673"/>
                    <a:pt x="6143336" y="627788"/>
                    <a:pt x="6143336" y="629283"/>
                  </a:cubicBezTo>
                  <a:lnTo>
                    <a:pt x="6143336" y="640633"/>
                  </a:lnTo>
                  <a:cubicBezTo>
                    <a:pt x="6143344" y="640633"/>
                    <a:pt x="6143415" y="640633"/>
                    <a:pt x="6144096" y="640633"/>
                  </a:cubicBezTo>
                  <a:lnTo>
                    <a:pt x="6149417" y="640633"/>
                  </a:lnTo>
                  <a:cubicBezTo>
                    <a:pt x="6149417" y="640625"/>
                    <a:pt x="6149417" y="640549"/>
                    <a:pt x="6149417" y="639822"/>
                  </a:cubicBezTo>
                  <a:lnTo>
                    <a:pt x="6149417" y="634147"/>
                  </a:lnTo>
                  <a:cubicBezTo>
                    <a:pt x="6149434" y="634147"/>
                    <a:pt x="6150153" y="634147"/>
                    <a:pt x="6179817" y="634147"/>
                  </a:cubicBezTo>
                  <a:cubicBezTo>
                    <a:pt x="6179817" y="634161"/>
                    <a:pt x="6179817" y="634724"/>
                    <a:pt x="6179817" y="657927"/>
                  </a:cubicBezTo>
                  <a:cubicBezTo>
                    <a:pt x="6179824" y="657927"/>
                    <a:pt x="6179903" y="657927"/>
                    <a:pt x="6180830" y="657927"/>
                  </a:cubicBezTo>
                  <a:lnTo>
                    <a:pt x="6187924" y="657927"/>
                  </a:lnTo>
                  <a:cubicBezTo>
                    <a:pt x="6187924" y="657934"/>
                    <a:pt x="6187924" y="658007"/>
                    <a:pt x="6187924" y="659008"/>
                  </a:cubicBezTo>
                  <a:lnTo>
                    <a:pt x="6187924" y="666574"/>
                  </a:lnTo>
                  <a:cubicBezTo>
                    <a:pt x="6187933" y="666574"/>
                    <a:pt x="6188006" y="666574"/>
                    <a:pt x="6188684" y="666574"/>
                  </a:cubicBezTo>
                  <a:lnTo>
                    <a:pt x="6194004" y="666574"/>
                  </a:lnTo>
                  <a:cubicBezTo>
                    <a:pt x="6194004" y="666567"/>
                    <a:pt x="6194004" y="666447"/>
                    <a:pt x="6194004" y="664412"/>
                  </a:cubicBezTo>
                  <a:lnTo>
                    <a:pt x="6194004" y="649280"/>
                  </a:lnTo>
                  <a:cubicBezTo>
                    <a:pt x="6194011" y="649280"/>
                    <a:pt x="6194089" y="649280"/>
                    <a:pt x="6195017" y="649280"/>
                  </a:cubicBezTo>
                  <a:lnTo>
                    <a:pt x="6202111" y="649280"/>
                  </a:lnTo>
                  <a:cubicBezTo>
                    <a:pt x="6202111" y="649288"/>
                    <a:pt x="6202111" y="649371"/>
                    <a:pt x="6202111" y="650361"/>
                  </a:cubicBezTo>
                  <a:lnTo>
                    <a:pt x="6202111" y="657927"/>
                  </a:lnTo>
                  <a:lnTo>
                    <a:pt x="6207431" y="655934"/>
                  </a:lnTo>
                  <a:cubicBezTo>
                    <a:pt x="6208191" y="655562"/>
                    <a:pt x="6208191" y="655360"/>
                    <a:pt x="6208191" y="654954"/>
                  </a:cubicBezTo>
                  <a:lnTo>
                    <a:pt x="6208191" y="649280"/>
                  </a:lnTo>
                  <a:cubicBezTo>
                    <a:pt x="6208208" y="649280"/>
                    <a:pt x="6209009" y="649280"/>
                    <a:pt x="6246698" y="649280"/>
                  </a:cubicBezTo>
                  <a:cubicBezTo>
                    <a:pt x="6246698" y="649294"/>
                    <a:pt x="6246698" y="649841"/>
                    <a:pt x="6246698" y="673059"/>
                  </a:cubicBezTo>
                  <a:cubicBezTo>
                    <a:pt x="6246706" y="673059"/>
                    <a:pt x="6246824" y="673059"/>
                    <a:pt x="6248724" y="673059"/>
                  </a:cubicBezTo>
                  <a:lnTo>
                    <a:pt x="6262911" y="673059"/>
                  </a:lnTo>
                  <a:cubicBezTo>
                    <a:pt x="6262911" y="673067"/>
                    <a:pt x="6262911" y="673149"/>
                    <a:pt x="6262911" y="674140"/>
                  </a:cubicBezTo>
                  <a:lnTo>
                    <a:pt x="6262911" y="681706"/>
                  </a:lnTo>
                  <a:cubicBezTo>
                    <a:pt x="6262920" y="681706"/>
                    <a:pt x="6263043" y="681706"/>
                    <a:pt x="6264685" y="681706"/>
                  </a:cubicBezTo>
                  <a:lnTo>
                    <a:pt x="6277098" y="681706"/>
                  </a:lnTo>
                  <a:cubicBezTo>
                    <a:pt x="6277098" y="681694"/>
                    <a:pt x="6277098" y="681183"/>
                    <a:pt x="6277098" y="657927"/>
                  </a:cubicBezTo>
                  <a:cubicBezTo>
                    <a:pt x="6277105" y="657927"/>
                    <a:pt x="6277183" y="657927"/>
                    <a:pt x="6278111" y="657927"/>
                  </a:cubicBezTo>
                  <a:lnTo>
                    <a:pt x="6285205" y="657927"/>
                  </a:lnTo>
                  <a:cubicBezTo>
                    <a:pt x="6285205" y="657908"/>
                    <a:pt x="6285205" y="657137"/>
                    <a:pt x="6285205" y="625500"/>
                  </a:cubicBezTo>
                  <a:cubicBezTo>
                    <a:pt x="6285212" y="625500"/>
                    <a:pt x="6285289" y="625500"/>
                    <a:pt x="6286218" y="625500"/>
                  </a:cubicBezTo>
                  <a:lnTo>
                    <a:pt x="6293312" y="625500"/>
                  </a:lnTo>
                  <a:cubicBezTo>
                    <a:pt x="6293312" y="625494"/>
                    <a:pt x="6293312" y="625385"/>
                    <a:pt x="6293312" y="623609"/>
                  </a:cubicBezTo>
                  <a:lnTo>
                    <a:pt x="6293312" y="610368"/>
                  </a:lnTo>
                  <a:cubicBezTo>
                    <a:pt x="6291285" y="610368"/>
                    <a:pt x="6291285" y="610368"/>
                    <a:pt x="6292045" y="608746"/>
                  </a:cubicBezTo>
                  <a:lnTo>
                    <a:pt x="6297365" y="597397"/>
                  </a:lnTo>
                  <a:cubicBezTo>
                    <a:pt x="6297370" y="597414"/>
                    <a:pt x="6297565" y="598088"/>
                    <a:pt x="6305472" y="625500"/>
                  </a:cubicBezTo>
                  <a:cubicBezTo>
                    <a:pt x="6305480" y="625500"/>
                    <a:pt x="6305553" y="625500"/>
                    <a:pt x="6306232" y="625500"/>
                  </a:cubicBezTo>
                  <a:lnTo>
                    <a:pt x="6311552" y="625500"/>
                  </a:lnTo>
                  <a:cubicBezTo>
                    <a:pt x="6311552" y="625487"/>
                    <a:pt x="6311552" y="624308"/>
                    <a:pt x="6311552" y="519573"/>
                  </a:cubicBezTo>
                  <a:cubicBezTo>
                    <a:pt x="6311562" y="519573"/>
                    <a:pt x="6311676" y="519573"/>
                    <a:pt x="6313072" y="519573"/>
                  </a:cubicBezTo>
                  <a:lnTo>
                    <a:pt x="6323712" y="519573"/>
                  </a:lnTo>
                  <a:cubicBezTo>
                    <a:pt x="6323712" y="519551"/>
                    <a:pt x="6323712" y="518541"/>
                    <a:pt x="6323712" y="472014"/>
                  </a:cubicBezTo>
                  <a:cubicBezTo>
                    <a:pt x="6323729" y="472014"/>
                    <a:pt x="6324354" y="472014"/>
                    <a:pt x="6350059" y="472014"/>
                  </a:cubicBezTo>
                  <a:cubicBezTo>
                    <a:pt x="6350059" y="472002"/>
                    <a:pt x="6350059" y="471492"/>
                    <a:pt x="6350059" y="450396"/>
                  </a:cubicBezTo>
                  <a:cubicBezTo>
                    <a:pt x="6350078" y="450396"/>
                    <a:pt x="6350867" y="450396"/>
                    <a:pt x="6384513" y="450396"/>
                  </a:cubicBezTo>
                  <a:cubicBezTo>
                    <a:pt x="6384513" y="450404"/>
                    <a:pt x="6384513" y="450534"/>
                    <a:pt x="6384513" y="452828"/>
                  </a:cubicBezTo>
                  <a:lnTo>
                    <a:pt x="6384513" y="469852"/>
                  </a:lnTo>
                  <a:cubicBezTo>
                    <a:pt x="6384522" y="469852"/>
                    <a:pt x="6384653" y="469852"/>
                    <a:pt x="6386793" y="469852"/>
                  </a:cubicBezTo>
                  <a:lnTo>
                    <a:pt x="6402753" y="469852"/>
                  </a:lnTo>
                  <a:cubicBezTo>
                    <a:pt x="6402753" y="469870"/>
                    <a:pt x="6402753" y="470764"/>
                    <a:pt x="6402753" y="517411"/>
                  </a:cubicBezTo>
                  <a:cubicBezTo>
                    <a:pt x="6402759" y="517411"/>
                    <a:pt x="6402835" y="517411"/>
                    <a:pt x="6403766" y="517411"/>
                  </a:cubicBezTo>
                  <a:lnTo>
                    <a:pt x="6410860" y="517411"/>
                  </a:lnTo>
                  <a:lnTo>
                    <a:pt x="6425047" y="521735"/>
                  </a:lnTo>
                  <a:cubicBezTo>
                    <a:pt x="6425047" y="521745"/>
                    <a:pt x="6425047" y="522395"/>
                    <a:pt x="6425047" y="560647"/>
                  </a:cubicBezTo>
                  <a:cubicBezTo>
                    <a:pt x="6425053" y="560647"/>
                    <a:pt x="6425128" y="560647"/>
                    <a:pt x="6426060" y="560647"/>
                  </a:cubicBezTo>
                  <a:lnTo>
                    <a:pt x="6433153" y="560647"/>
                  </a:lnTo>
                  <a:cubicBezTo>
                    <a:pt x="6433153" y="560657"/>
                    <a:pt x="6433153" y="560763"/>
                    <a:pt x="6433153" y="562268"/>
                  </a:cubicBezTo>
                  <a:lnTo>
                    <a:pt x="6433153" y="573617"/>
                  </a:lnTo>
                  <a:cubicBezTo>
                    <a:pt x="6433161" y="573617"/>
                    <a:pt x="6433285" y="573617"/>
                    <a:pt x="6435180" y="573617"/>
                  </a:cubicBezTo>
                  <a:lnTo>
                    <a:pt x="6449367" y="573617"/>
                  </a:lnTo>
                  <a:lnTo>
                    <a:pt x="6455447" y="580103"/>
                  </a:lnTo>
                  <a:cubicBezTo>
                    <a:pt x="6455447" y="580115"/>
                    <a:pt x="6455447" y="580601"/>
                    <a:pt x="6455447" y="601721"/>
                  </a:cubicBezTo>
                  <a:cubicBezTo>
                    <a:pt x="6455456" y="601721"/>
                    <a:pt x="6455587" y="601721"/>
                    <a:pt x="6457727" y="601721"/>
                  </a:cubicBezTo>
                  <a:lnTo>
                    <a:pt x="6473687" y="601721"/>
                  </a:lnTo>
                  <a:cubicBezTo>
                    <a:pt x="6473687" y="601728"/>
                    <a:pt x="6473687" y="601808"/>
                    <a:pt x="6473687" y="602801"/>
                  </a:cubicBezTo>
                  <a:lnTo>
                    <a:pt x="6473687" y="610368"/>
                  </a:lnTo>
                  <a:cubicBezTo>
                    <a:pt x="6473696" y="610368"/>
                    <a:pt x="6473795" y="610368"/>
                    <a:pt x="6474954" y="610368"/>
                  </a:cubicBezTo>
                  <a:lnTo>
                    <a:pt x="6483821" y="610368"/>
                  </a:lnTo>
                  <a:cubicBezTo>
                    <a:pt x="6483821" y="610377"/>
                    <a:pt x="6483821" y="610506"/>
                    <a:pt x="6483821" y="612529"/>
                  </a:cubicBezTo>
                  <a:lnTo>
                    <a:pt x="6483821" y="627662"/>
                  </a:lnTo>
                  <a:cubicBezTo>
                    <a:pt x="6487874" y="627662"/>
                    <a:pt x="6487874" y="627662"/>
                    <a:pt x="6487874" y="625770"/>
                  </a:cubicBezTo>
                  <a:lnTo>
                    <a:pt x="6487874" y="612529"/>
                  </a:lnTo>
                  <a:cubicBezTo>
                    <a:pt x="6487880" y="612529"/>
                    <a:pt x="6487958" y="612529"/>
                    <a:pt x="6488887" y="612529"/>
                  </a:cubicBezTo>
                  <a:lnTo>
                    <a:pt x="6495981" y="612529"/>
                  </a:lnTo>
                  <a:cubicBezTo>
                    <a:pt x="6495981" y="612540"/>
                    <a:pt x="6495981" y="612659"/>
                    <a:pt x="6495981" y="614151"/>
                  </a:cubicBezTo>
                  <a:lnTo>
                    <a:pt x="6495981" y="625500"/>
                  </a:lnTo>
                  <a:cubicBezTo>
                    <a:pt x="6495990" y="625500"/>
                    <a:pt x="6496063" y="625500"/>
                    <a:pt x="6496741" y="625500"/>
                  </a:cubicBezTo>
                  <a:lnTo>
                    <a:pt x="6502061" y="625500"/>
                  </a:lnTo>
                  <a:cubicBezTo>
                    <a:pt x="6502061" y="621177"/>
                    <a:pt x="6502061" y="621177"/>
                    <a:pt x="6550701" y="621177"/>
                  </a:cubicBezTo>
                  <a:cubicBezTo>
                    <a:pt x="6550701" y="621186"/>
                    <a:pt x="6550701" y="621287"/>
                    <a:pt x="6550701" y="622528"/>
                  </a:cubicBezTo>
                  <a:lnTo>
                    <a:pt x="6550701" y="631985"/>
                  </a:lnTo>
                  <a:cubicBezTo>
                    <a:pt x="6550709" y="631985"/>
                    <a:pt x="6550784" y="631985"/>
                    <a:pt x="6551461" y="631985"/>
                  </a:cubicBezTo>
                  <a:lnTo>
                    <a:pt x="6556782" y="631985"/>
                  </a:lnTo>
                  <a:cubicBezTo>
                    <a:pt x="6556782" y="631994"/>
                    <a:pt x="6556782" y="632116"/>
                    <a:pt x="6556782" y="634147"/>
                  </a:cubicBezTo>
                  <a:lnTo>
                    <a:pt x="6556782" y="649280"/>
                  </a:lnTo>
                  <a:cubicBezTo>
                    <a:pt x="6556790" y="649276"/>
                    <a:pt x="6556906" y="649198"/>
                    <a:pt x="6558808" y="647929"/>
                  </a:cubicBezTo>
                  <a:lnTo>
                    <a:pt x="6572995" y="638471"/>
                  </a:lnTo>
                  <a:cubicBezTo>
                    <a:pt x="6572997" y="638452"/>
                    <a:pt x="6573128" y="637577"/>
                    <a:pt x="6579075" y="597397"/>
                  </a:cubicBezTo>
                  <a:cubicBezTo>
                    <a:pt x="6579084" y="597395"/>
                    <a:pt x="6579153" y="597369"/>
                    <a:pt x="6579835" y="597127"/>
                  </a:cubicBezTo>
                  <a:lnTo>
                    <a:pt x="6585155" y="595235"/>
                  </a:lnTo>
                  <a:cubicBezTo>
                    <a:pt x="6585155" y="595219"/>
                    <a:pt x="6585188" y="594158"/>
                    <a:pt x="6587182" y="526058"/>
                  </a:cubicBezTo>
                  <a:cubicBezTo>
                    <a:pt x="6587182" y="526076"/>
                    <a:pt x="6587215" y="527167"/>
                    <a:pt x="6589209" y="595235"/>
                  </a:cubicBezTo>
                  <a:cubicBezTo>
                    <a:pt x="6589218" y="595238"/>
                    <a:pt x="6589289" y="595263"/>
                    <a:pt x="6589969" y="595505"/>
                  </a:cubicBezTo>
                  <a:lnTo>
                    <a:pt x="6595289" y="597397"/>
                  </a:lnTo>
                  <a:cubicBezTo>
                    <a:pt x="6595289" y="597377"/>
                    <a:pt x="6595289" y="596044"/>
                    <a:pt x="6595289" y="510926"/>
                  </a:cubicBezTo>
                  <a:cubicBezTo>
                    <a:pt x="6599342" y="510926"/>
                    <a:pt x="6599342" y="510926"/>
                    <a:pt x="6599342" y="478499"/>
                  </a:cubicBezTo>
                  <a:cubicBezTo>
                    <a:pt x="6599354" y="478499"/>
                    <a:pt x="6600040" y="478499"/>
                    <a:pt x="6637849" y="478499"/>
                  </a:cubicBezTo>
                  <a:cubicBezTo>
                    <a:pt x="6637849" y="478516"/>
                    <a:pt x="6637849" y="479234"/>
                    <a:pt x="6637849" y="510926"/>
                  </a:cubicBezTo>
                  <a:cubicBezTo>
                    <a:pt x="6637858" y="510926"/>
                    <a:pt x="6637930" y="510926"/>
                    <a:pt x="6638609" y="510926"/>
                  </a:cubicBezTo>
                  <a:lnTo>
                    <a:pt x="6643929" y="510926"/>
                  </a:lnTo>
                  <a:cubicBezTo>
                    <a:pt x="6643929" y="510905"/>
                    <a:pt x="6643929" y="509599"/>
                    <a:pt x="6643929" y="428778"/>
                  </a:cubicBezTo>
                  <a:cubicBezTo>
                    <a:pt x="6643935" y="428778"/>
                    <a:pt x="6644034" y="428778"/>
                    <a:pt x="6645703" y="428778"/>
                  </a:cubicBezTo>
                  <a:lnTo>
                    <a:pt x="6658116" y="428778"/>
                  </a:lnTo>
                  <a:cubicBezTo>
                    <a:pt x="6658116" y="428771"/>
                    <a:pt x="6658116" y="428660"/>
                    <a:pt x="6658116" y="426887"/>
                  </a:cubicBezTo>
                  <a:lnTo>
                    <a:pt x="6658116" y="413646"/>
                  </a:lnTo>
                  <a:cubicBezTo>
                    <a:pt x="6658127" y="413646"/>
                    <a:pt x="6658625" y="413646"/>
                    <a:pt x="6680410" y="413646"/>
                  </a:cubicBezTo>
                  <a:cubicBezTo>
                    <a:pt x="6680410" y="413639"/>
                    <a:pt x="6680410" y="413558"/>
                    <a:pt x="6680410" y="412565"/>
                  </a:cubicBezTo>
                  <a:lnTo>
                    <a:pt x="6680410" y="404999"/>
                  </a:lnTo>
                  <a:cubicBezTo>
                    <a:pt x="6680417" y="404999"/>
                    <a:pt x="6680527" y="404999"/>
                    <a:pt x="6682183" y="404999"/>
                  </a:cubicBezTo>
                  <a:lnTo>
                    <a:pt x="6694597" y="404999"/>
                  </a:lnTo>
                  <a:cubicBezTo>
                    <a:pt x="6694597" y="405007"/>
                    <a:pt x="6694597" y="405086"/>
                    <a:pt x="6694597" y="406080"/>
                  </a:cubicBezTo>
                  <a:lnTo>
                    <a:pt x="6694597" y="413646"/>
                  </a:lnTo>
                  <a:cubicBezTo>
                    <a:pt x="6694606" y="413646"/>
                    <a:pt x="6694679" y="413646"/>
                    <a:pt x="6695357" y="413646"/>
                  </a:cubicBezTo>
                  <a:lnTo>
                    <a:pt x="6700677" y="413646"/>
                  </a:lnTo>
                  <a:lnTo>
                    <a:pt x="6710810" y="409322"/>
                  </a:lnTo>
                  <a:lnTo>
                    <a:pt x="6714863" y="412565"/>
                  </a:lnTo>
                  <a:lnTo>
                    <a:pt x="6714863" y="404999"/>
                  </a:lnTo>
                  <a:cubicBezTo>
                    <a:pt x="6714872" y="404999"/>
                    <a:pt x="6715009" y="404999"/>
                    <a:pt x="6717143" y="404999"/>
                  </a:cubicBezTo>
                  <a:lnTo>
                    <a:pt x="6733104" y="404999"/>
                  </a:lnTo>
                  <a:cubicBezTo>
                    <a:pt x="6733104" y="405007"/>
                    <a:pt x="6733104" y="405086"/>
                    <a:pt x="6733104" y="406080"/>
                  </a:cubicBezTo>
                  <a:lnTo>
                    <a:pt x="6733104" y="413646"/>
                  </a:lnTo>
                  <a:cubicBezTo>
                    <a:pt x="6733123" y="413646"/>
                    <a:pt x="6733859" y="413646"/>
                    <a:pt x="6763504" y="413646"/>
                  </a:cubicBezTo>
                  <a:cubicBezTo>
                    <a:pt x="6763504" y="413656"/>
                    <a:pt x="6763504" y="413765"/>
                    <a:pt x="6763504" y="415267"/>
                  </a:cubicBezTo>
                  <a:lnTo>
                    <a:pt x="6763504" y="426617"/>
                  </a:lnTo>
                  <a:cubicBezTo>
                    <a:pt x="6763521" y="426617"/>
                    <a:pt x="6764161" y="426617"/>
                    <a:pt x="6789851" y="426617"/>
                  </a:cubicBezTo>
                  <a:cubicBezTo>
                    <a:pt x="6789851" y="426633"/>
                    <a:pt x="6789851" y="427313"/>
                    <a:pt x="6789851" y="456881"/>
                  </a:cubicBezTo>
                  <a:cubicBezTo>
                    <a:pt x="6789860" y="456881"/>
                    <a:pt x="6789933" y="456881"/>
                    <a:pt x="6790611" y="456881"/>
                  </a:cubicBezTo>
                  <a:lnTo>
                    <a:pt x="6795931" y="456881"/>
                  </a:lnTo>
                  <a:cubicBezTo>
                    <a:pt x="6795931" y="456888"/>
                    <a:pt x="6795931" y="456974"/>
                    <a:pt x="6795931" y="457962"/>
                  </a:cubicBezTo>
                  <a:lnTo>
                    <a:pt x="6795931" y="465529"/>
                  </a:lnTo>
                  <a:cubicBezTo>
                    <a:pt x="6799985" y="465529"/>
                    <a:pt x="6799985" y="465529"/>
                    <a:pt x="6799985" y="495793"/>
                  </a:cubicBezTo>
                  <a:cubicBezTo>
                    <a:pt x="6799994" y="495793"/>
                    <a:pt x="6800068" y="495793"/>
                    <a:pt x="6800745" y="495793"/>
                  </a:cubicBezTo>
                  <a:lnTo>
                    <a:pt x="6806065" y="495793"/>
                  </a:lnTo>
                  <a:cubicBezTo>
                    <a:pt x="6806065" y="495802"/>
                    <a:pt x="6806065" y="495869"/>
                    <a:pt x="6806065" y="496604"/>
                  </a:cubicBezTo>
                  <a:lnTo>
                    <a:pt x="6806065" y="502279"/>
                  </a:lnTo>
                  <a:cubicBezTo>
                    <a:pt x="6806071" y="502279"/>
                    <a:pt x="6806149" y="502279"/>
                    <a:pt x="6807078" y="502279"/>
                  </a:cubicBezTo>
                  <a:lnTo>
                    <a:pt x="6814171" y="502279"/>
                  </a:lnTo>
                  <a:cubicBezTo>
                    <a:pt x="6814171" y="502296"/>
                    <a:pt x="6814171" y="503009"/>
                    <a:pt x="6814171" y="532544"/>
                  </a:cubicBezTo>
                  <a:cubicBezTo>
                    <a:pt x="6814179" y="532544"/>
                    <a:pt x="6814299" y="532544"/>
                    <a:pt x="6816198" y="532544"/>
                  </a:cubicBezTo>
                  <a:lnTo>
                    <a:pt x="6830385" y="532544"/>
                  </a:lnTo>
                  <a:cubicBezTo>
                    <a:pt x="6830385" y="532560"/>
                    <a:pt x="6830385" y="533140"/>
                    <a:pt x="6830385" y="556323"/>
                  </a:cubicBezTo>
                  <a:cubicBezTo>
                    <a:pt x="6832412" y="556323"/>
                    <a:pt x="6832412" y="556323"/>
                    <a:pt x="6832412" y="557944"/>
                  </a:cubicBezTo>
                  <a:lnTo>
                    <a:pt x="6832412" y="569294"/>
                  </a:lnTo>
                  <a:cubicBezTo>
                    <a:pt x="6832421" y="569294"/>
                    <a:pt x="6832491" y="569294"/>
                    <a:pt x="6833172" y="569294"/>
                  </a:cubicBezTo>
                  <a:lnTo>
                    <a:pt x="6838492" y="569294"/>
                  </a:lnTo>
                  <a:cubicBezTo>
                    <a:pt x="6838492" y="569308"/>
                    <a:pt x="6838492" y="569871"/>
                    <a:pt x="6838492" y="593073"/>
                  </a:cubicBezTo>
                  <a:cubicBezTo>
                    <a:pt x="6838500" y="593073"/>
                    <a:pt x="6838599" y="593073"/>
                    <a:pt x="6839758" y="593073"/>
                  </a:cubicBezTo>
                  <a:lnTo>
                    <a:pt x="6848625" y="593073"/>
                  </a:lnTo>
                  <a:cubicBezTo>
                    <a:pt x="6850652" y="595235"/>
                    <a:pt x="6850652" y="595235"/>
                    <a:pt x="6850652" y="597127"/>
                  </a:cubicBezTo>
                  <a:lnTo>
                    <a:pt x="6850652" y="610368"/>
                  </a:lnTo>
                  <a:cubicBezTo>
                    <a:pt x="6850657" y="610361"/>
                    <a:pt x="6850744" y="610254"/>
                    <a:pt x="6852172" y="608476"/>
                  </a:cubicBezTo>
                  <a:lnTo>
                    <a:pt x="6862812" y="595235"/>
                  </a:lnTo>
                  <a:cubicBezTo>
                    <a:pt x="6862827" y="595235"/>
                    <a:pt x="6863466" y="595235"/>
                    <a:pt x="6891186" y="595235"/>
                  </a:cubicBezTo>
                  <a:cubicBezTo>
                    <a:pt x="6891186" y="595260"/>
                    <a:pt x="6891186" y="596661"/>
                    <a:pt x="6891186" y="681706"/>
                  </a:cubicBezTo>
                  <a:cubicBezTo>
                    <a:pt x="6891194" y="681706"/>
                    <a:pt x="6891270" y="681706"/>
                    <a:pt x="6891946" y="681706"/>
                  </a:cubicBezTo>
                  <a:lnTo>
                    <a:pt x="6897266" y="681706"/>
                  </a:lnTo>
                  <a:cubicBezTo>
                    <a:pt x="6897270" y="681698"/>
                    <a:pt x="6897329" y="681598"/>
                    <a:pt x="6898026" y="680355"/>
                  </a:cubicBezTo>
                  <a:lnTo>
                    <a:pt x="6903346" y="670897"/>
                  </a:lnTo>
                  <a:cubicBezTo>
                    <a:pt x="6903346" y="670904"/>
                    <a:pt x="6903346" y="671003"/>
                    <a:pt x="6903346" y="672789"/>
                  </a:cubicBezTo>
                  <a:lnTo>
                    <a:pt x="6903346" y="686030"/>
                  </a:lnTo>
                  <a:cubicBezTo>
                    <a:pt x="6907399" y="686030"/>
                    <a:pt x="6907399" y="686030"/>
                    <a:pt x="6907399" y="640633"/>
                  </a:cubicBezTo>
                  <a:cubicBezTo>
                    <a:pt x="6907408" y="640633"/>
                    <a:pt x="6907478" y="640633"/>
                    <a:pt x="6908159" y="640633"/>
                  </a:cubicBezTo>
                  <a:lnTo>
                    <a:pt x="6913479" y="640633"/>
                  </a:lnTo>
                  <a:cubicBezTo>
                    <a:pt x="6913479" y="640618"/>
                    <a:pt x="6913479" y="639618"/>
                    <a:pt x="6913479" y="575779"/>
                  </a:cubicBezTo>
                  <a:cubicBezTo>
                    <a:pt x="6913486" y="575779"/>
                    <a:pt x="6913567" y="575779"/>
                    <a:pt x="6914493" y="575779"/>
                  </a:cubicBezTo>
                  <a:lnTo>
                    <a:pt x="6921586" y="575779"/>
                  </a:lnTo>
                  <a:cubicBezTo>
                    <a:pt x="6921592" y="575758"/>
                    <a:pt x="6921856" y="574818"/>
                    <a:pt x="6933746" y="532544"/>
                  </a:cubicBezTo>
                  <a:cubicBezTo>
                    <a:pt x="6933755" y="532544"/>
                    <a:pt x="6933852" y="532544"/>
                    <a:pt x="6935013" y="532544"/>
                  </a:cubicBezTo>
                  <a:lnTo>
                    <a:pt x="6943880" y="532544"/>
                  </a:lnTo>
                  <a:cubicBezTo>
                    <a:pt x="6943885" y="532567"/>
                    <a:pt x="6944111" y="533533"/>
                    <a:pt x="6954013" y="575779"/>
                  </a:cubicBezTo>
                  <a:cubicBezTo>
                    <a:pt x="6954019" y="575779"/>
                    <a:pt x="6954093" y="575779"/>
                    <a:pt x="6955026" y="575779"/>
                  </a:cubicBezTo>
                  <a:lnTo>
                    <a:pt x="6962120" y="575779"/>
                  </a:lnTo>
                  <a:cubicBezTo>
                    <a:pt x="6962120" y="575790"/>
                    <a:pt x="6962120" y="576457"/>
                    <a:pt x="6962120" y="614691"/>
                  </a:cubicBezTo>
                  <a:cubicBezTo>
                    <a:pt x="6962127" y="614691"/>
                    <a:pt x="6962226" y="614691"/>
                    <a:pt x="6963893" y="614691"/>
                  </a:cubicBezTo>
                  <a:lnTo>
                    <a:pt x="6976307" y="614691"/>
                  </a:lnTo>
                  <a:cubicBezTo>
                    <a:pt x="6976307" y="614699"/>
                    <a:pt x="6976307" y="614821"/>
                    <a:pt x="6976307" y="616853"/>
                  </a:cubicBezTo>
                  <a:lnTo>
                    <a:pt x="6976307" y="631985"/>
                  </a:lnTo>
                  <a:cubicBezTo>
                    <a:pt x="6980360" y="631985"/>
                    <a:pt x="6980360" y="631985"/>
                    <a:pt x="6980360" y="629824"/>
                  </a:cubicBezTo>
                  <a:lnTo>
                    <a:pt x="6980360" y="614691"/>
                  </a:lnTo>
                  <a:cubicBezTo>
                    <a:pt x="6980370" y="614691"/>
                    <a:pt x="6980482" y="614691"/>
                    <a:pt x="6981880" y="614691"/>
                  </a:cubicBezTo>
                  <a:lnTo>
                    <a:pt x="6992520" y="614691"/>
                  </a:lnTo>
                  <a:cubicBezTo>
                    <a:pt x="6992520" y="614701"/>
                    <a:pt x="6992520" y="614818"/>
                    <a:pt x="6992520" y="616312"/>
                  </a:cubicBezTo>
                  <a:lnTo>
                    <a:pt x="6992520" y="627662"/>
                  </a:lnTo>
                  <a:cubicBezTo>
                    <a:pt x="6992536" y="627662"/>
                    <a:pt x="6993245" y="627662"/>
                    <a:pt x="7022921" y="627662"/>
                  </a:cubicBezTo>
                  <a:cubicBezTo>
                    <a:pt x="7022921" y="627645"/>
                    <a:pt x="7022921" y="626874"/>
                    <a:pt x="7022921" y="590912"/>
                  </a:cubicBezTo>
                  <a:cubicBezTo>
                    <a:pt x="7022929" y="590912"/>
                    <a:pt x="7023022" y="590912"/>
                    <a:pt x="7024187" y="590912"/>
                  </a:cubicBezTo>
                  <a:lnTo>
                    <a:pt x="7033054" y="590912"/>
                  </a:lnTo>
                  <a:cubicBezTo>
                    <a:pt x="7033054" y="590923"/>
                    <a:pt x="7033054" y="591417"/>
                    <a:pt x="7033054" y="612529"/>
                  </a:cubicBezTo>
                  <a:cubicBezTo>
                    <a:pt x="7035081" y="612529"/>
                    <a:pt x="7035081" y="612529"/>
                    <a:pt x="7035081" y="580103"/>
                  </a:cubicBezTo>
                  <a:cubicBezTo>
                    <a:pt x="7035095" y="580103"/>
                    <a:pt x="7035636" y="580103"/>
                    <a:pt x="7057374" y="580103"/>
                  </a:cubicBezTo>
                  <a:cubicBezTo>
                    <a:pt x="7057374" y="580093"/>
                    <a:pt x="7057374" y="579973"/>
                    <a:pt x="7057374" y="578481"/>
                  </a:cubicBezTo>
                  <a:lnTo>
                    <a:pt x="7057374" y="567132"/>
                  </a:lnTo>
                  <a:cubicBezTo>
                    <a:pt x="7057382" y="567132"/>
                    <a:pt x="7057457" y="567132"/>
                    <a:pt x="7058134" y="567132"/>
                  </a:cubicBezTo>
                  <a:lnTo>
                    <a:pt x="7063454" y="567132"/>
                  </a:lnTo>
                  <a:cubicBezTo>
                    <a:pt x="7063454" y="567126"/>
                    <a:pt x="7063454" y="567013"/>
                    <a:pt x="7063454" y="565241"/>
                  </a:cubicBezTo>
                  <a:lnTo>
                    <a:pt x="7063454" y="552000"/>
                  </a:lnTo>
                  <a:lnTo>
                    <a:pt x="7067508" y="558485"/>
                  </a:lnTo>
                  <a:cubicBezTo>
                    <a:pt x="7067516" y="558485"/>
                    <a:pt x="7067645" y="558485"/>
                    <a:pt x="7069788" y="558485"/>
                  </a:cubicBezTo>
                  <a:lnTo>
                    <a:pt x="7085748" y="558485"/>
                  </a:lnTo>
                  <a:cubicBezTo>
                    <a:pt x="7085748" y="558477"/>
                    <a:pt x="7085748" y="558409"/>
                    <a:pt x="7085748" y="557674"/>
                  </a:cubicBezTo>
                  <a:lnTo>
                    <a:pt x="7085748" y="552000"/>
                  </a:lnTo>
                  <a:cubicBezTo>
                    <a:pt x="7085757" y="552000"/>
                    <a:pt x="7085831" y="552000"/>
                    <a:pt x="7086508" y="552000"/>
                  </a:cubicBezTo>
                  <a:lnTo>
                    <a:pt x="7091828" y="552000"/>
                  </a:lnTo>
                  <a:cubicBezTo>
                    <a:pt x="7091828" y="552009"/>
                    <a:pt x="7091828" y="552109"/>
                    <a:pt x="7091828" y="553351"/>
                  </a:cubicBezTo>
                  <a:lnTo>
                    <a:pt x="7091828" y="562809"/>
                  </a:lnTo>
                  <a:cubicBezTo>
                    <a:pt x="7091843" y="562809"/>
                    <a:pt x="7092576" y="562809"/>
                    <a:pt x="7130335" y="562809"/>
                  </a:cubicBezTo>
                  <a:cubicBezTo>
                    <a:pt x="7130335" y="562827"/>
                    <a:pt x="7130335" y="564337"/>
                    <a:pt x="7130335" y="701162"/>
                  </a:cubicBezTo>
                  <a:cubicBezTo>
                    <a:pt x="7130345" y="701162"/>
                    <a:pt x="7130460" y="701162"/>
                    <a:pt x="7131855" y="701162"/>
                  </a:cubicBezTo>
                  <a:lnTo>
                    <a:pt x="7142495" y="701162"/>
                  </a:lnTo>
                  <a:cubicBezTo>
                    <a:pt x="7142495" y="696839"/>
                    <a:pt x="7142495" y="692515"/>
                    <a:pt x="7142495" y="688192"/>
                  </a:cubicBezTo>
                  <a:cubicBezTo>
                    <a:pt x="7144522" y="688192"/>
                    <a:pt x="7144522" y="688192"/>
                    <a:pt x="7146549" y="688192"/>
                  </a:cubicBezTo>
                  <a:cubicBezTo>
                    <a:pt x="7146549" y="692515"/>
                    <a:pt x="7146549" y="696839"/>
                    <a:pt x="7146549" y="701162"/>
                  </a:cubicBezTo>
                  <a:cubicBezTo>
                    <a:pt x="7156682" y="701162"/>
                    <a:pt x="7166816" y="701162"/>
                    <a:pt x="7176949" y="701162"/>
                  </a:cubicBezTo>
                  <a:cubicBezTo>
                    <a:pt x="7176949" y="690353"/>
                    <a:pt x="7176949" y="681706"/>
                    <a:pt x="7176949" y="670897"/>
                  </a:cubicBezTo>
                  <a:cubicBezTo>
                    <a:pt x="7181003" y="670897"/>
                    <a:pt x="7185056" y="670897"/>
                    <a:pt x="7189109" y="670897"/>
                  </a:cubicBezTo>
                  <a:lnTo>
                    <a:pt x="7201269" y="668736"/>
                  </a:lnTo>
                  <a:cubicBezTo>
                    <a:pt x="7203296" y="668736"/>
                    <a:pt x="7203296" y="670897"/>
                    <a:pt x="7205323" y="670897"/>
                  </a:cubicBezTo>
                  <a:lnTo>
                    <a:pt x="7215456" y="670897"/>
                  </a:lnTo>
                  <a:cubicBezTo>
                    <a:pt x="7215456" y="681706"/>
                    <a:pt x="7215456" y="692515"/>
                    <a:pt x="7215456" y="701162"/>
                  </a:cubicBezTo>
                  <a:cubicBezTo>
                    <a:pt x="7217483" y="701162"/>
                    <a:pt x="7219510" y="701162"/>
                    <a:pt x="7223563" y="701162"/>
                  </a:cubicBezTo>
                  <a:cubicBezTo>
                    <a:pt x="7223563" y="707648"/>
                    <a:pt x="7223563" y="714133"/>
                    <a:pt x="7223563" y="718457"/>
                  </a:cubicBezTo>
                  <a:lnTo>
                    <a:pt x="7232899" y="719362"/>
                  </a:lnTo>
                  <a:lnTo>
                    <a:pt x="7245857" y="719362"/>
                  </a:lnTo>
                  <a:cubicBezTo>
                    <a:pt x="7245857" y="713553"/>
                    <a:pt x="7245857" y="709381"/>
                    <a:pt x="7245857" y="703324"/>
                  </a:cubicBezTo>
                  <a:lnTo>
                    <a:pt x="7313813" y="703324"/>
                  </a:lnTo>
                  <a:lnTo>
                    <a:pt x="7313813" y="618071"/>
                  </a:lnTo>
                  <a:lnTo>
                    <a:pt x="7385821" y="618071"/>
                  </a:lnTo>
                  <a:lnTo>
                    <a:pt x="7385821" y="696839"/>
                  </a:lnTo>
                  <a:cubicBezTo>
                    <a:pt x="7386456" y="696839"/>
                    <a:pt x="7387091" y="696839"/>
                    <a:pt x="7387725" y="696839"/>
                  </a:cubicBezTo>
                  <a:lnTo>
                    <a:pt x="7388967" y="719362"/>
                  </a:lnTo>
                  <a:lnTo>
                    <a:pt x="7398643" y="719362"/>
                  </a:lnTo>
                  <a:cubicBezTo>
                    <a:pt x="7399179" y="712148"/>
                    <a:pt x="7399885" y="704494"/>
                    <a:pt x="7399885" y="696839"/>
                  </a:cubicBezTo>
                  <a:cubicBezTo>
                    <a:pt x="7401912" y="696839"/>
                    <a:pt x="7403939" y="696839"/>
                    <a:pt x="7405965" y="696839"/>
                  </a:cubicBezTo>
                  <a:lnTo>
                    <a:pt x="7407207" y="719362"/>
                  </a:lnTo>
                  <a:lnTo>
                    <a:pt x="7457829" y="719362"/>
                  </a:lnTo>
                  <a:lnTo>
                    <a:pt x="7457829" y="556334"/>
                  </a:lnTo>
                  <a:lnTo>
                    <a:pt x="7655156" y="556334"/>
                  </a:lnTo>
                  <a:lnTo>
                    <a:pt x="7655156" y="719362"/>
                  </a:lnTo>
                  <a:lnTo>
                    <a:pt x="7673853" y="719362"/>
                  </a:lnTo>
                  <a:lnTo>
                    <a:pt x="7673853" y="636669"/>
                  </a:lnTo>
                  <a:lnTo>
                    <a:pt x="7768973" y="636669"/>
                  </a:lnTo>
                  <a:lnTo>
                    <a:pt x="7773382" y="519115"/>
                  </a:lnTo>
                  <a:lnTo>
                    <a:pt x="7819759" y="519115"/>
                  </a:lnTo>
                  <a:lnTo>
                    <a:pt x="7821437" y="571456"/>
                  </a:lnTo>
                  <a:cubicBezTo>
                    <a:pt x="7843732" y="571456"/>
                    <a:pt x="7866024" y="571456"/>
                    <a:pt x="7886292" y="571456"/>
                  </a:cubicBezTo>
                  <a:cubicBezTo>
                    <a:pt x="7886292" y="597397"/>
                    <a:pt x="7886292" y="623338"/>
                    <a:pt x="7886292" y="647118"/>
                  </a:cubicBezTo>
                  <a:cubicBezTo>
                    <a:pt x="7890345" y="647118"/>
                    <a:pt x="7892372" y="647118"/>
                    <a:pt x="7894398" y="647118"/>
                  </a:cubicBezTo>
                  <a:cubicBezTo>
                    <a:pt x="7894398" y="644956"/>
                    <a:pt x="7896425" y="642794"/>
                    <a:pt x="7896425" y="640633"/>
                  </a:cubicBezTo>
                  <a:cubicBezTo>
                    <a:pt x="7898452" y="640633"/>
                    <a:pt x="7900478" y="640633"/>
                    <a:pt x="7902505" y="640633"/>
                  </a:cubicBezTo>
                  <a:cubicBezTo>
                    <a:pt x="7902505" y="642794"/>
                    <a:pt x="7902505" y="644956"/>
                    <a:pt x="7904533" y="649280"/>
                  </a:cubicBezTo>
                  <a:cubicBezTo>
                    <a:pt x="7908585" y="649280"/>
                    <a:pt x="7912638" y="649280"/>
                    <a:pt x="7916693" y="649280"/>
                  </a:cubicBezTo>
                  <a:cubicBezTo>
                    <a:pt x="7916693" y="647118"/>
                    <a:pt x="7916693" y="644956"/>
                    <a:pt x="7916693" y="642794"/>
                  </a:cubicBezTo>
                  <a:cubicBezTo>
                    <a:pt x="7924798" y="642794"/>
                    <a:pt x="7930878" y="642794"/>
                    <a:pt x="7938985" y="642794"/>
                  </a:cubicBezTo>
                  <a:cubicBezTo>
                    <a:pt x="7938985" y="644956"/>
                    <a:pt x="7938985" y="647118"/>
                    <a:pt x="7938985" y="649280"/>
                  </a:cubicBezTo>
                  <a:cubicBezTo>
                    <a:pt x="7945065" y="649280"/>
                    <a:pt x="7953173" y="649280"/>
                    <a:pt x="7959253" y="649280"/>
                  </a:cubicBezTo>
                  <a:cubicBezTo>
                    <a:pt x="7959253" y="664412"/>
                    <a:pt x="7959253" y="679545"/>
                    <a:pt x="7959253" y="694677"/>
                  </a:cubicBezTo>
                  <a:cubicBezTo>
                    <a:pt x="7963306" y="694677"/>
                    <a:pt x="7969386" y="694677"/>
                    <a:pt x="7973440" y="694677"/>
                  </a:cubicBezTo>
                  <a:cubicBezTo>
                    <a:pt x="7973440" y="690353"/>
                    <a:pt x="7973440" y="686030"/>
                    <a:pt x="7973440" y="681706"/>
                  </a:cubicBezTo>
                  <a:cubicBezTo>
                    <a:pt x="7979520" y="681706"/>
                    <a:pt x="7985600" y="681706"/>
                    <a:pt x="7989653" y="681706"/>
                  </a:cubicBezTo>
                  <a:cubicBezTo>
                    <a:pt x="7989653" y="621177"/>
                    <a:pt x="7989653" y="562809"/>
                    <a:pt x="7989653" y="502279"/>
                  </a:cubicBezTo>
                  <a:cubicBezTo>
                    <a:pt x="7991680" y="500117"/>
                    <a:pt x="7993706" y="497955"/>
                    <a:pt x="7995733" y="495793"/>
                  </a:cubicBezTo>
                  <a:cubicBezTo>
                    <a:pt x="8020053" y="495793"/>
                    <a:pt x="8044373" y="495793"/>
                    <a:pt x="8068694" y="495793"/>
                  </a:cubicBezTo>
                  <a:lnTo>
                    <a:pt x="8068694" y="504441"/>
                  </a:lnTo>
                  <a:lnTo>
                    <a:pt x="8078828" y="504441"/>
                  </a:lnTo>
                  <a:cubicBezTo>
                    <a:pt x="8078828" y="543353"/>
                    <a:pt x="8078828" y="582265"/>
                    <a:pt x="8078828" y="619015"/>
                  </a:cubicBezTo>
                  <a:cubicBezTo>
                    <a:pt x="8086934" y="619015"/>
                    <a:pt x="8093014" y="619015"/>
                    <a:pt x="8101121" y="619015"/>
                  </a:cubicBezTo>
                  <a:cubicBezTo>
                    <a:pt x="8101121" y="597397"/>
                    <a:pt x="8101121" y="575779"/>
                    <a:pt x="8101121" y="552000"/>
                  </a:cubicBezTo>
                  <a:cubicBezTo>
                    <a:pt x="8109228" y="552000"/>
                    <a:pt x="8119361" y="552000"/>
                    <a:pt x="8127469" y="552000"/>
                  </a:cubicBezTo>
                  <a:cubicBezTo>
                    <a:pt x="8129494" y="552000"/>
                    <a:pt x="8129494" y="549838"/>
                    <a:pt x="8131521" y="547676"/>
                  </a:cubicBezTo>
                  <a:lnTo>
                    <a:pt x="8139629" y="547676"/>
                  </a:lnTo>
                  <a:cubicBezTo>
                    <a:pt x="8141654" y="549838"/>
                    <a:pt x="8141654" y="552000"/>
                    <a:pt x="8143681" y="552000"/>
                  </a:cubicBezTo>
                  <a:cubicBezTo>
                    <a:pt x="8149761" y="552000"/>
                    <a:pt x="8157869" y="552000"/>
                    <a:pt x="8165976" y="552000"/>
                  </a:cubicBezTo>
                  <a:cubicBezTo>
                    <a:pt x="8165976" y="513088"/>
                    <a:pt x="8165976" y="474176"/>
                    <a:pt x="8165976" y="435264"/>
                  </a:cubicBezTo>
                  <a:cubicBezTo>
                    <a:pt x="8165989" y="435261"/>
                    <a:pt x="8166856" y="435097"/>
                    <a:pt x="8222722" y="424455"/>
                  </a:cubicBezTo>
                  <a:cubicBezTo>
                    <a:pt x="8222722" y="424462"/>
                    <a:pt x="8222722" y="424536"/>
                    <a:pt x="8222722" y="425536"/>
                  </a:cubicBezTo>
                  <a:lnTo>
                    <a:pt x="8222722" y="433102"/>
                  </a:lnTo>
                  <a:cubicBezTo>
                    <a:pt x="8222740" y="433102"/>
                    <a:pt x="8223384" y="433102"/>
                    <a:pt x="8249069" y="433102"/>
                  </a:cubicBezTo>
                  <a:cubicBezTo>
                    <a:pt x="8249069" y="433124"/>
                    <a:pt x="8249069" y="435495"/>
                    <a:pt x="8249069" y="688192"/>
                  </a:cubicBezTo>
                  <a:cubicBezTo>
                    <a:pt x="8255149" y="688192"/>
                    <a:pt x="8263256" y="688192"/>
                    <a:pt x="8271364" y="688192"/>
                  </a:cubicBezTo>
                  <a:cubicBezTo>
                    <a:pt x="8271364" y="686030"/>
                    <a:pt x="8271364" y="686030"/>
                    <a:pt x="8271364" y="683868"/>
                  </a:cubicBezTo>
                  <a:cubicBezTo>
                    <a:pt x="8275416" y="683868"/>
                    <a:pt x="8279469" y="683868"/>
                    <a:pt x="8283524" y="683868"/>
                  </a:cubicBezTo>
                  <a:cubicBezTo>
                    <a:pt x="8283524" y="686030"/>
                    <a:pt x="8283524" y="686030"/>
                    <a:pt x="8283524" y="688192"/>
                  </a:cubicBezTo>
                  <a:cubicBezTo>
                    <a:pt x="8291630" y="688192"/>
                    <a:pt x="8299736" y="688192"/>
                    <a:pt x="8307844" y="688192"/>
                  </a:cubicBezTo>
                  <a:cubicBezTo>
                    <a:pt x="8307844" y="683868"/>
                    <a:pt x="8307844" y="679545"/>
                    <a:pt x="8307844" y="675221"/>
                  </a:cubicBezTo>
                  <a:cubicBezTo>
                    <a:pt x="8317977" y="675221"/>
                    <a:pt x="8328110" y="675221"/>
                    <a:pt x="8336217" y="675221"/>
                  </a:cubicBezTo>
                  <a:cubicBezTo>
                    <a:pt x="8340270" y="670897"/>
                    <a:pt x="8344325" y="670897"/>
                    <a:pt x="8348377" y="670897"/>
                  </a:cubicBezTo>
                  <a:cubicBezTo>
                    <a:pt x="8354457" y="675221"/>
                    <a:pt x="8362565" y="675221"/>
                    <a:pt x="8368645" y="675221"/>
                  </a:cubicBezTo>
                  <a:cubicBezTo>
                    <a:pt x="8368645" y="668736"/>
                    <a:pt x="8368645" y="664412"/>
                    <a:pt x="8368645" y="657927"/>
                  </a:cubicBezTo>
                  <a:lnTo>
                    <a:pt x="8376752" y="657927"/>
                  </a:lnTo>
                  <a:cubicBezTo>
                    <a:pt x="8376752" y="653603"/>
                    <a:pt x="8376752" y="649280"/>
                    <a:pt x="8376752" y="644956"/>
                  </a:cubicBezTo>
                  <a:cubicBezTo>
                    <a:pt x="8394992" y="644956"/>
                    <a:pt x="8415258" y="644956"/>
                    <a:pt x="8433498" y="644956"/>
                  </a:cubicBezTo>
                  <a:cubicBezTo>
                    <a:pt x="8433498" y="634147"/>
                    <a:pt x="8433498" y="625500"/>
                    <a:pt x="8433498" y="614691"/>
                  </a:cubicBezTo>
                  <a:cubicBezTo>
                    <a:pt x="8439578" y="614691"/>
                    <a:pt x="8445658" y="614691"/>
                    <a:pt x="8451738" y="614691"/>
                  </a:cubicBezTo>
                  <a:cubicBezTo>
                    <a:pt x="8451738" y="612529"/>
                    <a:pt x="8451738" y="610368"/>
                    <a:pt x="8451738" y="608206"/>
                  </a:cubicBezTo>
                  <a:cubicBezTo>
                    <a:pt x="8455792" y="608206"/>
                    <a:pt x="8459845" y="608206"/>
                    <a:pt x="8463898" y="608206"/>
                  </a:cubicBezTo>
                  <a:cubicBezTo>
                    <a:pt x="8463898" y="610368"/>
                    <a:pt x="8463898" y="612529"/>
                    <a:pt x="8463898" y="614691"/>
                  </a:cubicBezTo>
                  <a:cubicBezTo>
                    <a:pt x="8469978" y="614691"/>
                    <a:pt x="8474032" y="614691"/>
                    <a:pt x="8480112" y="614691"/>
                  </a:cubicBezTo>
                  <a:cubicBezTo>
                    <a:pt x="8480112" y="629824"/>
                    <a:pt x="8480112" y="647118"/>
                    <a:pt x="8480112" y="664412"/>
                  </a:cubicBezTo>
                  <a:cubicBezTo>
                    <a:pt x="8490245" y="664412"/>
                    <a:pt x="8502406" y="664412"/>
                    <a:pt x="8512540" y="664412"/>
                  </a:cubicBezTo>
                  <a:cubicBezTo>
                    <a:pt x="8512540" y="655765"/>
                    <a:pt x="8512540" y="647118"/>
                    <a:pt x="8512540" y="638471"/>
                  </a:cubicBezTo>
                  <a:cubicBezTo>
                    <a:pt x="8524700" y="638471"/>
                    <a:pt x="8538886" y="638471"/>
                    <a:pt x="8551046" y="638471"/>
                  </a:cubicBezTo>
                  <a:cubicBezTo>
                    <a:pt x="8551046" y="627662"/>
                    <a:pt x="8551046" y="619015"/>
                    <a:pt x="8551046" y="608206"/>
                  </a:cubicBezTo>
                  <a:cubicBezTo>
                    <a:pt x="8567261" y="608206"/>
                    <a:pt x="8583473" y="608206"/>
                    <a:pt x="8599688" y="608206"/>
                  </a:cubicBezTo>
                  <a:cubicBezTo>
                    <a:pt x="8599688" y="608235"/>
                    <a:pt x="8599688" y="610010"/>
                    <a:pt x="8599688" y="719362"/>
                  </a:cubicBezTo>
                  <a:lnTo>
                    <a:pt x="8599688" y="733141"/>
                  </a:lnTo>
                  <a:lnTo>
                    <a:pt x="8665562" y="733141"/>
                  </a:lnTo>
                  <a:lnTo>
                    <a:pt x="8665562" y="838913"/>
                  </a:lnTo>
                  <a:lnTo>
                    <a:pt x="8665562" y="862160"/>
                  </a:lnTo>
                  <a:lnTo>
                    <a:pt x="8680522" y="862160"/>
                  </a:lnTo>
                  <a:cubicBezTo>
                    <a:pt x="8680522" y="862160"/>
                    <a:pt x="8680522" y="862160"/>
                    <a:pt x="8680522" y="860998"/>
                  </a:cubicBezTo>
                  <a:lnTo>
                    <a:pt x="8680522" y="852862"/>
                  </a:lnTo>
                  <a:cubicBezTo>
                    <a:pt x="8680522" y="852862"/>
                    <a:pt x="8680522" y="852862"/>
                    <a:pt x="8725102" y="852862"/>
                  </a:cubicBezTo>
                  <a:cubicBezTo>
                    <a:pt x="8725102" y="852862"/>
                    <a:pt x="8725102" y="852862"/>
                    <a:pt x="8725102" y="855477"/>
                  </a:cubicBezTo>
                  <a:lnTo>
                    <a:pt x="8725102" y="861131"/>
                  </a:lnTo>
                  <a:lnTo>
                    <a:pt x="8733569" y="852574"/>
                  </a:lnTo>
                  <a:cubicBezTo>
                    <a:pt x="8731340" y="852574"/>
                    <a:pt x="8731340" y="850249"/>
                    <a:pt x="8729111" y="850249"/>
                  </a:cubicBezTo>
                  <a:cubicBezTo>
                    <a:pt x="8729111" y="847924"/>
                    <a:pt x="8729111" y="845600"/>
                    <a:pt x="8729111" y="843275"/>
                  </a:cubicBezTo>
                  <a:cubicBezTo>
                    <a:pt x="8731340" y="843275"/>
                    <a:pt x="8733569" y="840950"/>
                    <a:pt x="8735797" y="840950"/>
                  </a:cubicBezTo>
                  <a:cubicBezTo>
                    <a:pt x="8735797" y="836301"/>
                    <a:pt x="8735797" y="833976"/>
                    <a:pt x="8735797" y="831652"/>
                  </a:cubicBezTo>
                  <a:cubicBezTo>
                    <a:pt x="8738027" y="831652"/>
                    <a:pt x="8738027" y="831652"/>
                    <a:pt x="8740256" y="831652"/>
                  </a:cubicBezTo>
                  <a:cubicBezTo>
                    <a:pt x="8740256" y="824678"/>
                    <a:pt x="8740256" y="817704"/>
                    <a:pt x="8740256" y="810730"/>
                  </a:cubicBezTo>
                  <a:cubicBezTo>
                    <a:pt x="8738027" y="810730"/>
                    <a:pt x="8738027" y="810730"/>
                    <a:pt x="8735797" y="810730"/>
                  </a:cubicBezTo>
                  <a:cubicBezTo>
                    <a:pt x="8735797" y="808405"/>
                    <a:pt x="8735797" y="808405"/>
                    <a:pt x="8735797" y="806081"/>
                  </a:cubicBezTo>
                  <a:lnTo>
                    <a:pt x="8740256" y="803756"/>
                  </a:lnTo>
                  <a:cubicBezTo>
                    <a:pt x="8744713" y="799107"/>
                    <a:pt x="8746943" y="794457"/>
                    <a:pt x="8751401" y="787483"/>
                  </a:cubicBezTo>
                  <a:cubicBezTo>
                    <a:pt x="8753629" y="782834"/>
                    <a:pt x="8753629" y="780510"/>
                    <a:pt x="8753629" y="778185"/>
                  </a:cubicBezTo>
                  <a:cubicBezTo>
                    <a:pt x="8749172" y="771211"/>
                    <a:pt x="8749172" y="759588"/>
                    <a:pt x="8753629" y="752614"/>
                  </a:cubicBezTo>
                  <a:cubicBezTo>
                    <a:pt x="8753631" y="752611"/>
                    <a:pt x="8753645" y="752565"/>
                    <a:pt x="8753909" y="751742"/>
                  </a:cubicBezTo>
                  <a:lnTo>
                    <a:pt x="8755767" y="745928"/>
                  </a:lnTo>
                  <a:lnTo>
                    <a:pt x="8754080" y="745928"/>
                  </a:lnTo>
                  <a:cubicBezTo>
                    <a:pt x="8754080" y="745928"/>
                    <a:pt x="8754080" y="745928"/>
                    <a:pt x="8754080" y="744766"/>
                  </a:cubicBezTo>
                  <a:lnTo>
                    <a:pt x="8754080" y="736629"/>
                  </a:lnTo>
                  <a:cubicBezTo>
                    <a:pt x="8754080" y="736629"/>
                    <a:pt x="8754080" y="736629"/>
                    <a:pt x="8755194" y="736629"/>
                  </a:cubicBezTo>
                  <a:lnTo>
                    <a:pt x="8762996" y="736629"/>
                  </a:lnTo>
                  <a:cubicBezTo>
                    <a:pt x="8762996" y="736629"/>
                    <a:pt x="8762996" y="736629"/>
                    <a:pt x="8762996" y="735467"/>
                  </a:cubicBezTo>
                  <a:lnTo>
                    <a:pt x="8762996" y="727331"/>
                  </a:lnTo>
                  <a:cubicBezTo>
                    <a:pt x="8762996" y="727331"/>
                    <a:pt x="8762996" y="727331"/>
                    <a:pt x="8761881" y="727331"/>
                  </a:cubicBezTo>
                  <a:lnTo>
                    <a:pt x="8754080" y="727331"/>
                  </a:lnTo>
                  <a:cubicBezTo>
                    <a:pt x="8754080" y="727331"/>
                    <a:pt x="8754080" y="727331"/>
                    <a:pt x="8754080" y="726168"/>
                  </a:cubicBezTo>
                  <a:lnTo>
                    <a:pt x="8754080" y="718032"/>
                  </a:lnTo>
                  <a:cubicBezTo>
                    <a:pt x="8754080" y="718032"/>
                    <a:pt x="8754080" y="718032"/>
                    <a:pt x="8755194" y="718032"/>
                  </a:cubicBezTo>
                  <a:lnTo>
                    <a:pt x="8762996" y="718032"/>
                  </a:lnTo>
                  <a:cubicBezTo>
                    <a:pt x="8762996" y="718032"/>
                    <a:pt x="8762996" y="718032"/>
                    <a:pt x="8762996" y="717160"/>
                  </a:cubicBezTo>
                  <a:lnTo>
                    <a:pt x="8762996" y="711058"/>
                  </a:lnTo>
                  <a:cubicBezTo>
                    <a:pt x="8762996" y="711058"/>
                    <a:pt x="8762996" y="711058"/>
                    <a:pt x="8761881" y="711058"/>
                  </a:cubicBezTo>
                  <a:lnTo>
                    <a:pt x="8754080" y="711058"/>
                  </a:lnTo>
                  <a:cubicBezTo>
                    <a:pt x="8754080" y="711058"/>
                    <a:pt x="8754080" y="711058"/>
                    <a:pt x="8754080" y="709896"/>
                  </a:cubicBezTo>
                  <a:lnTo>
                    <a:pt x="8754080" y="701759"/>
                  </a:lnTo>
                  <a:cubicBezTo>
                    <a:pt x="8754080" y="701759"/>
                    <a:pt x="8754080" y="701759"/>
                    <a:pt x="8755194" y="701759"/>
                  </a:cubicBezTo>
                  <a:lnTo>
                    <a:pt x="8762996" y="701759"/>
                  </a:lnTo>
                  <a:cubicBezTo>
                    <a:pt x="8762996" y="701759"/>
                    <a:pt x="8762996" y="701759"/>
                    <a:pt x="8761881" y="700016"/>
                  </a:cubicBezTo>
                  <a:lnTo>
                    <a:pt x="8754080" y="687812"/>
                  </a:lnTo>
                  <a:cubicBezTo>
                    <a:pt x="8754080" y="687812"/>
                    <a:pt x="8754080" y="687812"/>
                    <a:pt x="8754080" y="650617"/>
                  </a:cubicBezTo>
                  <a:cubicBezTo>
                    <a:pt x="8754080" y="650617"/>
                    <a:pt x="8754080" y="650617"/>
                    <a:pt x="8903424" y="650617"/>
                  </a:cubicBezTo>
                  <a:cubicBezTo>
                    <a:pt x="8903424" y="650617"/>
                    <a:pt x="8903424" y="650617"/>
                    <a:pt x="8905096" y="653232"/>
                  </a:cubicBezTo>
                  <a:lnTo>
                    <a:pt x="8908543" y="658626"/>
                  </a:lnTo>
                  <a:lnTo>
                    <a:pt x="8908543" y="647687"/>
                  </a:lnTo>
                  <a:cubicBezTo>
                    <a:pt x="8908543" y="636001"/>
                    <a:pt x="8908543" y="622669"/>
                    <a:pt x="8908543" y="607460"/>
                  </a:cubicBezTo>
                  <a:cubicBezTo>
                    <a:pt x="8908552" y="607460"/>
                    <a:pt x="8908671" y="607460"/>
                    <a:pt x="8910570" y="607460"/>
                  </a:cubicBezTo>
                  <a:lnTo>
                    <a:pt x="8924757" y="607460"/>
                  </a:lnTo>
                  <a:cubicBezTo>
                    <a:pt x="8924757" y="607441"/>
                    <a:pt x="8924757" y="606126"/>
                    <a:pt x="8924757" y="515723"/>
                  </a:cubicBezTo>
                  <a:lnTo>
                    <a:pt x="8924757" y="490724"/>
                  </a:lnTo>
                  <a:lnTo>
                    <a:pt x="9078786" y="490724"/>
                  </a:lnTo>
                  <a:lnTo>
                    <a:pt x="9078786" y="506306"/>
                  </a:lnTo>
                  <a:cubicBezTo>
                    <a:pt x="9078786" y="526935"/>
                    <a:pt x="9078786" y="559711"/>
                    <a:pt x="9078786" y="611783"/>
                  </a:cubicBezTo>
                  <a:cubicBezTo>
                    <a:pt x="9078796" y="611782"/>
                    <a:pt x="9078908" y="611761"/>
                    <a:pt x="9080306" y="611513"/>
                  </a:cubicBezTo>
                  <a:lnTo>
                    <a:pt x="9090946" y="609622"/>
                  </a:lnTo>
                  <a:cubicBezTo>
                    <a:pt x="9090946" y="609644"/>
                    <a:pt x="9090916" y="610978"/>
                    <a:pt x="9088919" y="698254"/>
                  </a:cubicBezTo>
                  <a:cubicBezTo>
                    <a:pt x="9088929" y="698256"/>
                    <a:pt x="9089040" y="698276"/>
                    <a:pt x="9090439" y="698525"/>
                  </a:cubicBezTo>
                  <a:lnTo>
                    <a:pt x="9101079" y="700416"/>
                  </a:lnTo>
                  <a:cubicBezTo>
                    <a:pt x="9101081" y="700423"/>
                    <a:pt x="9101101" y="700487"/>
                    <a:pt x="9101332" y="701227"/>
                  </a:cubicBezTo>
                  <a:lnTo>
                    <a:pt x="9103106" y="706902"/>
                  </a:lnTo>
                  <a:cubicBezTo>
                    <a:pt x="9103108" y="706893"/>
                    <a:pt x="9103153" y="706750"/>
                    <a:pt x="9103866" y="704470"/>
                  </a:cubicBezTo>
                  <a:lnTo>
                    <a:pt x="9109186" y="687446"/>
                  </a:lnTo>
                  <a:cubicBezTo>
                    <a:pt x="9109193" y="687446"/>
                    <a:pt x="9109293" y="687446"/>
                    <a:pt x="9110959" y="687446"/>
                  </a:cubicBezTo>
                  <a:lnTo>
                    <a:pt x="9123373" y="687446"/>
                  </a:lnTo>
                  <a:cubicBezTo>
                    <a:pt x="9123373" y="687463"/>
                    <a:pt x="9123373" y="688156"/>
                    <a:pt x="9123373" y="719872"/>
                  </a:cubicBezTo>
                  <a:cubicBezTo>
                    <a:pt x="9123379" y="719877"/>
                    <a:pt x="9123456" y="719917"/>
                    <a:pt x="9124386" y="720413"/>
                  </a:cubicBezTo>
                  <a:lnTo>
                    <a:pt x="9131480" y="724196"/>
                  </a:lnTo>
                  <a:cubicBezTo>
                    <a:pt x="9131480" y="724205"/>
                    <a:pt x="9131480" y="724306"/>
                    <a:pt x="9131480" y="725547"/>
                  </a:cubicBezTo>
                  <a:lnTo>
                    <a:pt x="9131480" y="735005"/>
                  </a:lnTo>
                  <a:cubicBezTo>
                    <a:pt x="9131500" y="735005"/>
                    <a:pt x="9132408" y="735005"/>
                    <a:pt x="9176067" y="735005"/>
                  </a:cubicBezTo>
                  <a:cubicBezTo>
                    <a:pt x="9176067" y="735013"/>
                    <a:pt x="9176067" y="735096"/>
                    <a:pt x="9176067" y="736086"/>
                  </a:cubicBezTo>
                  <a:lnTo>
                    <a:pt x="9176067" y="743652"/>
                  </a:lnTo>
                  <a:cubicBezTo>
                    <a:pt x="9176076" y="743652"/>
                    <a:pt x="9176197" y="743652"/>
                    <a:pt x="9178093" y="743652"/>
                  </a:cubicBezTo>
                  <a:lnTo>
                    <a:pt x="9192280" y="743652"/>
                  </a:lnTo>
                  <a:cubicBezTo>
                    <a:pt x="9192280" y="743634"/>
                    <a:pt x="9192280" y="742905"/>
                    <a:pt x="9192280" y="713387"/>
                  </a:cubicBezTo>
                  <a:cubicBezTo>
                    <a:pt x="9192301" y="713387"/>
                    <a:pt x="9193231" y="713387"/>
                    <a:pt x="9236867" y="713387"/>
                  </a:cubicBezTo>
                  <a:cubicBezTo>
                    <a:pt x="9236867" y="713379"/>
                    <a:pt x="9236867" y="713282"/>
                    <a:pt x="9236867" y="712036"/>
                  </a:cubicBezTo>
                  <a:lnTo>
                    <a:pt x="9236867" y="702578"/>
                  </a:lnTo>
                  <a:cubicBezTo>
                    <a:pt x="9236873" y="702578"/>
                    <a:pt x="9236947" y="702578"/>
                    <a:pt x="9237881" y="702578"/>
                  </a:cubicBezTo>
                  <a:lnTo>
                    <a:pt x="9244974" y="702578"/>
                  </a:lnTo>
                  <a:cubicBezTo>
                    <a:pt x="9244974" y="702571"/>
                    <a:pt x="9244974" y="702458"/>
                    <a:pt x="9244974" y="700687"/>
                  </a:cubicBezTo>
                  <a:lnTo>
                    <a:pt x="9244974" y="687446"/>
                  </a:lnTo>
                  <a:cubicBezTo>
                    <a:pt x="9244983" y="687446"/>
                    <a:pt x="9245055" y="687446"/>
                    <a:pt x="9245734" y="687446"/>
                  </a:cubicBezTo>
                  <a:lnTo>
                    <a:pt x="9251054" y="687446"/>
                  </a:lnTo>
                  <a:cubicBezTo>
                    <a:pt x="9251054" y="687439"/>
                    <a:pt x="9251054" y="687354"/>
                    <a:pt x="9251054" y="686365"/>
                  </a:cubicBezTo>
                  <a:lnTo>
                    <a:pt x="9251054" y="678798"/>
                  </a:lnTo>
                  <a:cubicBezTo>
                    <a:pt x="9251062" y="678798"/>
                    <a:pt x="9251186" y="678798"/>
                    <a:pt x="9253081" y="678798"/>
                  </a:cubicBezTo>
                  <a:lnTo>
                    <a:pt x="9267268" y="678798"/>
                  </a:lnTo>
                  <a:cubicBezTo>
                    <a:pt x="9267268" y="678805"/>
                    <a:pt x="9267268" y="678882"/>
                    <a:pt x="9267268" y="679879"/>
                  </a:cubicBezTo>
                  <a:lnTo>
                    <a:pt x="9267268" y="687446"/>
                  </a:lnTo>
                  <a:cubicBezTo>
                    <a:pt x="9267279" y="687446"/>
                    <a:pt x="9267780" y="687446"/>
                    <a:pt x="9289561" y="687446"/>
                  </a:cubicBezTo>
                  <a:cubicBezTo>
                    <a:pt x="9289561" y="687438"/>
                    <a:pt x="9289561" y="687324"/>
                    <a:pt x="9289561" y="685554"/>
                  </a:cubicBezTo>
                  <a:lnTo>
                    <a:pt x="9289561" y="672313"/>
                  </a:lnTo>
                  <a:cubicBezTo>
                    <a:pt x="9289567" y="672313"/>
                    <a:pt x="9289664" y="672313"/>
                    <a:pt x="9291335" y="672313"/>
                  </a:cubicBezTo>
                  <a:lnTo>
                    <a:pt x="9303748" y="672313"/>
                  </a:lnTo>
                  <a:cubicBezTo>
                    <a:pt x="9303748" y="672325"/>
                    <a:pt x="9303748" y="672839"/>
                    <a:pt x="9303748" y="696093"/>
                  </a:cubicBezTo>
                  <a:cubicBezTo>
                    <a:pt x="9303755" y="696093"/>
                    <a:pt x="9303835" y="696093"/>
                    <a:pt x="9304762" y="696093"/>
                  </a:cubicBezTo>
                  <a:lnTo>
                    <a:pt x="9311855" y="696093"/>
                  </a:lnTo>
                  <a:cubicBezTo>
                    <a:pt x="9311855" y="696087"/>
                    <a:pt x="9311855" y="696006"/>
                    <a:pt x="9311855" y="695012"/>
                  </a:cubicBezTo>
                  <a:lnTo>
                    <a:pt x="9311855" y="687446"/>
                  </a:lnTo>
                  <a:cubicBezTo>
                    <a:pt x="9311864" y="687446"/>
                    <a:pt x="9311982" y="687446"/>
                    <a:pt x="9313628" y="687446"/>
                  </a:cubicBezTo>
                  <a:lnTo>
                    <a:pt x="9326042" y="687446"/>
                  </a:lnTo>
                  <a:cubicBezTo>
                    <a:pt x="9326042" y="687459"/>
                    <a:pt x="9326042" y="688018"/>
                    <a:pt x="9326042" y="713387"/>
                  </a:cubicBezTo>
                  <a:cubicBezTo>
                    <a:pt x="9326050" y="713387"/>
                    <a:pt x="9326168" y="713387"/>
                    <a:pt x="9328069" y="713387"/>
                  </a:cubicBezTo>
                  <a:lnTo>
                    <a:pt x="9342255" y="713387"/>
                  </a:lnTo>
                  <a:cubicBezTo>
                    <a:pt x="9342255" y="713398"/>
                    <a:pt x="9342255" y="713513"/>
                    <a:pt x="9342255" y="715008"/>
                  </a:cubicBezTo>
                  <a:lnTo>
                    <a:pt x="9342255" y="726358"/>
                  </a:lnTo>
                  <a:cubicBezTo>
                    <a:pt x="9342263" y="726358"/>
                    <a:pt x="9342334" y="726358"/>
                    <a:pt x="9343015" y="726358"/>
                  </a:cubicBezTo>
                  <a:lnTo>
                    <a:pt x="9348336" y="726358"/>
                  </a:lnTo>
                  <a:cubicBezTo>
                    <a:pt x="9348336" y="726350"/>
                    <a:pt x="9348336" y="726274"/>
                    <a:pt x="9348336" y="725547"/>
                  </a:cubicBezTo>
                  <a:lnTo>
                    <a:pt x="9348336" y="719872"/>
                  </a:lnTo>
                  <a:cubicBezTo>
                    <a:pt x="9348353" y="719872"/>
                    <a:pt x="9349072" y="719872"/>
                    <a:pt x="9378736" y="719872"/>
                  </a:cubicBezTo>
                  <a:cubicBezTo>
                    <a:pt x="9378736" y="719886"/>
                    <a:pt x="9378736" y="720449"/>
                    <a:pt x="9378736" y="743652"/>
                  </a:cubicBezTo>
                  <a:cubicBezTo>
                    <a:pt x="9378743" y="743652"/>
                    <a:pt x="9378822" y="743652"/>
                    <a:pt x="9379749" y="743652"/>
                  </a:cubicBezTo>
                  <a:lnTo>
                    <a:pt x="9386843" y="743652"/>
                  </a:lnTo>
                  <a:cubicBezTo>
                    <a:pt x="9386843" y="743659"/>
                    <a:pt x="9386843" y="743732"/>
                    <a:pt x="9386843" y="744733"/>
                  </a:cubicBezTo>
                  <a:lnTo>
                    <a:pt x="9386843" y="752299"/>
                  </a:lnTo>
                  <a:cubicBezTo>
                    <a:pt x="9386852" y="752299"/>
                    <a:pt x="9386925" y="752299"/>
                    <a:pt x="9387603" y="752299"/>
                  </a:cubicBezTo>
                  <a:lnTo>
                    <a:pt x="9392923" y="752299"/>
                  </a:lnTo>
                  <a:cubicBezTo>
                    <a:pt x="9392923" y="752292"/>
                    <a:pt x="9392923" y="752172"/>
                    <a:pt x="9392923" y="750137"/>
                  </a:cubicBezTo>
                  <a:lnTo>
                    <a:pt x="9392923" y="735005"/>
                  </a:lnTo>
                  <a:cubicBezTo>
                    <a:pt x="9392930" y="735005"/>
                    <a:pt x="9393008" y="735005"/>
                    <a:pt x="9393936" y="735005"/>
                  </a:cubicBezTo>
                  <a:lnTo>
                    <a:pt x="9401030" y="735005"/>
                  </a:lnTo>
                  <a:cubicBezTo>
                    <a:pt x="9401030" y="735013"/>
                    <a:pt x="9401030" y="735096"/>
                    <a:pt x="9401030" y="736086"/>
                  </a:cubicBezTo>
                  <a:lnTo>
                    <a:pt x="9401030" y="743652"/>
                  </a:lnTo>
                  <a:lnTo>
                    <a:pt x="9406350" y="741659"/>
                  </a:lnTo>
                  <a:cubicBezTo>
                    <a:pt x="9407110" y="741287"/>
                    <a:pt x="9407110" y="741085"/>
                    <a:pt x="9407110" y="740679"/>
                  </a:cubicBezTo>
                  <a:lnTo>
                    <a:pt x="9407110" y="735005"/>
                  </a:lnTo>
                  <a:cubicBezTo>
                    <a:pt x="9407127" y="735005"/>
                    <a:pt x="9407928" y="735005"/>
                    <a:pt x="9445617" y="735005"/>
                  </a:cubicBezTo>
                  <a:cubicBezTo>
                    <a:pt x="9445617" y="735019"/>
                    <a:pt x="9445617" y="735566"/>
                    <a:pt x="9445617" y="758784"/>
                  </a:cubicBezTo>
                  <a:cubicBezTo>
                    <a:pt x="9445625" y="758784"/>
                    <a:pt x="9445743" y="758784"/>
                    <a:pt x="9447643" y="758784"/>
                  </a:cubicBezTo>
                  <a:lnTo>
                    <a:pt x="9461830" y="758784"/>
                  </a:lnTo>
                  <a:cubicBezTo>
                    <a:pt x="9461830" y="758792"/>
                    <a:pt x="9461830" y="758874"/>
                    <a:pt x="9461830" y="759865"/>
                  </a:cubicBezTo>
                  <a:lnTo>
                    <a:pt x="9461830" y="767431"/>
                  </a:lnTo>
                  <a:cubicBezTo>
                    <a:pt x="9461839" y="767431"/>
                    <a:pt x="9461962" y="767431"/>
                    <a:pt x="9463604" y="767431"/>
                  </a:cubicBezTo>
                  <a:lnTo>
                    <a:pt x="9476017" y="767431"/>
                  </a:lnTo>
                  <a:cubicBezTo>
                    <a:pt x="9476017" y="767419"/>
                    <a:pt x="9476017" y="766908"/>
                    <a:pt x="9476017" y="743652"/>
                  </a:cubicBezTo>
                  <a:cubicBezTo>
                    <a:pt x="9476024" y="743652"/>
                    <a:pt x="9476102" y="743652"/>
                    <a:pt x="9477030" y="743652"/>
                  </a:cubicBezTo>
                  <a:lnTo>
                    <a:pt x="9484124" y="743652"/>
                  </a:lnTo>
                  <a:cubicBezTo>
                    <a:pt x="9484124" y="743633"/>
                    <a:pt x="9484124" y="742862"/>
                    <a:pt x="9484124" y="711225"/>
                  </a:cubicBezTo>
                  <a:cubicBezTo>
                    <a:pt x="9484131" y="711225"/>
                    <a:pt x="9484208" y="711225"/>
                    <a:pt x="9485137" y="711225"/>
                  </a:cubicBezTo>
                  <a:lnTo>
                    <a:pt x="9492231" y="711225"/>
                  </a:lnTo>
                  <a:cubicBezTo>
                    <a:pt x="9492231" y="711219"/>
                    <a:pt x="9492231" y="711110"/>
                    <a:pt x="9492231" y="709334"/>
                  </a:cubicBezTo>
                  <a:lnTo>
                    <a:pt x="9492231" y="696093"/>
                  </a:lnTo>
                  <a:cubicBezTo>
                    <a:pt x="9490204" y="696093"/>
                    <a:pt x="9490204" y="696093"/>
                    <a:pt x="9490964" y="694471"/>
                  </a:cubicBezTo>
                  <a:lnTo>
                    <a:pt x="9496284" y="683122"/>
                  </a:lnTo>
                  <a:cubicBezTo>
                    <a:pt x="9496289" y="683139"/>
                    <a:pt x="9496484" y="683813"/>
                    <a:pt x="9504391" y="711225"/>
                  </a:cubicBezTo>
                  <a:cubicBezTo>
                    <a:pt x="9504399" y="711225"/>
                    <a:pt x="9504472" y="711225"/>
                    <a:pt x="9505151" y="711225"/>
                  </a:cubicBezTo>
                  <a:lnTo>
                    <a:pt x="9510471" y="711225"/>
                  </a:lnTo>
                  <a:cubicBezTo>
                    <a:pt x="9510471" y="711212"/>
                    <a:pt x="9510471" y="710033"/>
                    <a:pt x="9510471" y="605298"/>
                  </a:cubicBezTo>
                  <a:cubicBezTo>
                    <a:pt x="9510481" y="605298"/>
                    <a:pt x="9510595" y="605298"/>
                    <a:pt x="9511991" y="605298"/>
                  </a:cubicBezTo>
                  <a:lnTo>
                    <a:pt x="9522631" y="605298"/>
                  </a:lnTo>
                  <a:cubicBezTo>
                    <a:pt x="9522631" y="605276"/>
                    <a:pt x="9522631" y="604266"/>
                    <a:pt x="9522631" y="557739"/>
                  </a:cubicBezTo>
                  <a:cubicBezTo>
                    <a:pt x="9522648" y="557739"/>
                    <a:pt x="9523273" y="557739"/>
                    <a:pt x="9548978" y="557739"/>
                  </a:cubicBezTo>
                  <a:cubicBezTo>
                    <a:pt x="9548978" y="557727"/>
                    <a:pt x="9548978" y="557217"/>
                    <a:pt x="9548978" y="536121"/>
                  </a:cubicBezTo>
                  <a:cubicBezTo>
                    <a:pt x="9548997" y="536121"/>
                    <a:pt x="9549786" y="536121"/>
                    <a:pt x="9583432" y="536121"/>
                  </a:cubicBezTo>
                  <a:cubicBezTo>
                    <a:pt x="9583432" y="536129"/>
                    <a:pt x="9583432" y="536259"/>
                    <a:pt x="9583432" y="538553"/>
                  </a:cubicBezTo>
                  <a:lnTo>
                    <a:pt x="9583432" y="555577"/>
                  </a:lnTo>
                  <a:cubicBezTo>
                    <a:pt x="9583441" y="555577"/>
                    <a:pt x="9583572" y="555577"/>
                    <a:pt x="9585712" y="555577"/>
                  </a:cubicBezTo>
                  <a:lnTo>
                    <a:pt x="9601672" y="555577"/>
                  </a:lnTo>
                  <a:cubicBezTo>
                    <a:pt x="9601672" y="555595"/>
                    <a:pt x="9601672" y="556489"/>
                    <a:pt x="9601672" y="603136"/>
                  </a:cubicBezTo>
                  <a:cubicBezTo>
                    <a:pt x="9601678" y="603136"/>
                    <a:pt x="9601754" y="603136"/>
                    <a:pt x="9602685" y="603136"/>
                  </a:cubicBezTo>
                  <a:lnTo>
                    <a:pt x="9609779" y="603136"/>
                  </a:lnTo>
                  <a:lnTo>
                    <a:pt x="9623966" y="607460"/>
                  </a:lnTo>
                  <a:cubicBezTo>
                    <a:pt x="9623966" y="607470"/>
                    <a:pt x="9623966" y="608120"/>
                    <a:pt x="9623966" y="646372"/>
                  </a:cubicBezTo>
                  <a:cubicBezTo>
                    <a:pt x="9623972" y="646372"/>
                    <a:pt x="9624047" y="646372"/>
                    <a:pt x="9624979" y="646372"/>
                  </a:cubicBezTo>
                  <a:lnTo>
                    <a:pt x="9632072" y="646372"/>
                  </a:lnTo>
                  <a:cubicBezTo>
                    <a:pt x="9632072" y="646382"/>
                    <a:pt x="9632072" y="646488"/>
                    <a:pt x="9632072" y="647993"/>
                  </a:cubicBezTo>
                  <a:lnTo>
                    <a:pt x="9632072" y="659342"/>
                  </a:lnTo>
                  <a:cubicBezTo>
                    <a:pt x="9632080" y="659342"/>
                    <a:pt x="9632204" y="659342"/>
                    <a:pt x="9634099" y="659342"/>
                  </a:cubicBezTo>
                  <a:lnTo>
                    <a:pt x="9648286" y="659342"/>
                  </a:lnTo>
                  <a:lnTo>
                    <a:pt x="9654366" y="665828"/>
                  </a:lnTo>
                  <a:cubicBezTo>
                    <a:pt x="9654366" y="665840"/>
                    <a:pt x="9654366" y="666326"/>
                    <a:pt x="9654366" y="687446"/>
                  </a:cubicBezTo>
                  <a:cubicBezTo>
                    <a:pt x="9654375" y="687446"/>
                    <a:pt x="9654506" y="687446"/>
                    <a:pt x="9656646" y="687446"/>
                  </a:cubicBezTo>
                  <a:lnTo>
                    <a:pt x="9672606" y="687446"/>
                  </a:lnTo>
                  <a:cubicBezTo>
                    <a:pt x="9672606" y="687453"/>
                    <a:pt x="9672606" y="687533"/>
                    <a:pt x="9672606" y="688526"/>
                  </a:cubicBezTo>
                  <a:lnTo>
                    <a:pt x="9672606" y="696093"/>
                  </a:lnTo>
                  <a:cubicBezTo>
                    <a:pt x="9672615" y="696093"/>
                    <a:pt x="9672714" y="696093"/>
                    <a:pt x="9673873" y="696093"/>
                  </a:cubicBezTo>
                  <a:lnTo>
                    <a:pt x="9682740" y="696093"/>
                  </a:lnTo>
                  <a:cubicBezTo>
                    <a:pt x="9682740" y="696102"/>
                    <a:pt x="9682740" y="696231"/>
                    <a:pt x="9682740" y="698254"/>
                  </a:cubicBezTo>
                  <a:lnTo>
                    <a:pt x="9682740" y="713387"/>
                  </a:lnTo>
                  <a:cubicBezTo>
                    <a:pt x="9686793" y="713387"/>
                    <a:pt x="9686793" y="713387"/>
                    <a:pt x="9686793" y="711495"/>
                  </a:cubicBezTo>
                  <a:lnTo>
                    <a:pt x="9686793" y="698254"/>
                  </a:lnTo>
                  <a:cubicBezTo>
                    <a:pt x="9686799" y="698254"/>
                    <a:pt x="9686877" y="698254"/>
                    <a:pt x="9687806" y="698254"/>
                  </a:cubicBezTo>
                  <a:lnTo>
                    <a:pt x="9694900" y="698254"/>
                  </a:lnTo>
                  <a:cubicBezTo>
                    <a:pt x="9694900" y="698265"/>
                    <a:pt x="9694900" y="698384"/>
                    <a:pt x="9694900" y="699876"/>
                  </a:cubicBezTo>
                  <a:lnTo>
                    <a:pt x="9694900" y="711225"/>
                  </a:lnTo>
                  <a:cubicBezTo>
                    <a:pt x="9694909" y="711225"/>
                    <a:pt x="9694982" y="711225"/>
                    <a:pt x="9695660" y="711225"/>
                  </a:cubicBezTo>
                  <a:lnTo>
                    <a:pt x="9700980" y="711225"/>
                  </a:lnTo>
                  <a:cubicBezTo>
                    <a:pt x="9700980" y="706902"/>
                    <a:pt x="9700980" y="706902"/>
                    <a:pt x="9749620" y="706902"/>
                  </a:cubicBezTo>
                  <a:cubicBezTo>
                    <a:pt x="9749620" y="706911"/>
                    <a:pt x="9749620" y="707012"/>
                    <a:pt x="9749620" y="708253"/>
                  </a:cubicBezTo>
                  <a:lnTo>
                    <a:pt x="9749620" y="717710"/>
                  </a:lnTo>
                  <a:cubicBezTo>
                    <a:pt x="9749628" y="717710"/>
                    <a:pt x="9749703" y="717710"/>
                    <a:pt x="9750380" y="717710"/>
                  </a:cubicBezTo>
                  <a:lnTo>
                    <a:pt x="9755702" y="717710"/>
                  </a:lnTo>
                  <a:cubicBezTo>
                    <a:pt x="9755702" y="717719"/>
                    <a:pt x="9755702" y="717841"/>
                    <a:pt x="9755702" y="719872"/>
                  </a:cubicBezTo>
                  <a:lnTo>
                    <a:pt x="9755702" y="735005"/>
                  </a:lnTo>
                  <a:cubicBezTo>
                    <a:pt x="9755710" y="735001"/>
                    <a:pt x="9755826" y="734923"/>
                    <a:pt x="9757728" y="733654"/>
                  </a:cubicBezTo>
                  <a:lnTo>
                    <a:pt x="9771914" y="724196"/>
                  </a:lnTo>
                  <a:cubicBezTo>
                    <a:pt x="9771916" y="724177"/>
                    <a:pt x="9772048" y="723302"/>
                    <a:pt x="9777994" y="683122"/>
                  </a:cubicBezTo>
                  <a:cubicBezTo>
                    <a:pt x="9778004" y="683120"/>
                    <a:pt x="9778072" y="683094"/>
                    <a:pt x="9778754" y="682852"/>
                  </a:cubicBezTo>
                  <a:lnTo>
                    <a:pt x="9784074" y="680960"/>
                  </a:lnTo>
                  <a:cubicBezTo>
                    <a:pt x="9784074" y="680944"/>
                    <a:pt x="9784108" y="679883"/>
                    <a:pt x="9786102" y="611783"/>
                  </a:cubicBezTo>
                  <a:cubicBezTo>
                    <a:pt x="9786102" y="611801"/>
                    <a:pt x="9786134" y="612892"/>
                    <a:pt x="9788128" y="680960"/>
                  </a:cubicBezTo>
                  <a:cubicBezTo>
                    <a:pt x="9788138" y="680963"/>
                    <a:pt x="9788208" y="680988"/>
                    <a:pt x="9788888" y="681230"/>
                  </a:cubicBezTo>
                  <a:lnTo>
                    <a:pt x="9794208" y="683122"/>
                  </a:lnTo>
                  <a:cubicBezTo>
                    <a:pt x="9794208" y="683102"/>
                    <a:pt x="9794208" y="681769"/>
                    <a:pt x="9794208" y="596651"/>
                  </a:cubicBezTo>
                  <a:cubicBezTo>
                    <a:pt x="9798262" y="596651"/>
                    <a:pt x="9798262" y="596651"/>
                    <a:pt x="9798262" y="564224"/>
                  </a:cubicBezTo>
                  <a:cubicBezTo>
                    <a:pt x="9798274" y="564224"/>
                    <a:pt x="9798960" y="564224"/>
                    <a:pt x="9836768" y="564224"/>
                  </a:cubicBezTo>
                  <a:cubicBezTo>
                    <a:pt x="9836768" y="564241"/>
                    <a:pt x="9836768" y="564959"/>
                    <a:pt x="9836768" y="596651"/>
                  </a:cubicBezTo>
                  <a:cubicBezTo>
                    <a:pt x="9836778" y="596651"/>
                    <a:pt x="9836850" y="596651"/>
                    <a:pt x="9837528" y="596651"/>
                  </a:cubicBezTo>
                  <a:lnTo>
                    <a:pt x="9842848" y="596651"/>
                  </a:lnTo>
                  <a:cubicBezTo>
                    <a:pt x="9842848" y="596630"/>
                    <a:pt x="9842848" y="595324"/>
                    <a:pt x="9842848" y="514503"/>
                  </a:cubicBezTo>
                  <a:cubicBezTo>
                    <a:pt x="9842854" y="514503"/>
                    <a:pt x="9842954" y="514503"/>
                    <a:pt x="9844622" y="514503"/>
                  </a:cubicBezTo>
                  <a:lnTo>
                    <a:pt x="9857036" y="514503"/>
                  </a:lnTo>
                  <a:cubicBezTo>
                    <a:pt x="9857036" y="514496"/>
                    <a:pt x="9857036" y="514385"/>
                    <a:pt x="9857036" y="512612"/>
                  </a:cubicBezTo>
                  <a:lnTo>
                    <a:pt x="9857036" y="499371"/>
                  </a:lnTo>
                  <a:cubicBezTo>
                    <a:pt x="9857046" y="499371"/>
                    <a:pt x="9857544" y="499371"/>
                    <a:pt x="9879330" y="499371"/>
                  </a:cubicBezTo>
                  <a:cubicBezTo>
                    <a:pt x="9879330" y="499364"/>
                    <a:pt x="9879330" y="499283"/>
                    <a:pt x="9879330" y="498290"/>
                  </a:cubicBezTo>
                  <a:lnTo>
                    <a:pt x="9879330" y="490724"/>
                  </a:lnTo>
                  <a:cubicBezTo>
                    <a:pt x="9879336" y="490724"/>
                    <a:pt x="9879446" y="490724"/>
                    <a:pt x="9881102" y="490724"/>
                  </a:cubicBezTo>
                  <a:lnTo>
                    <a:pt x="9893516" y="490724"/>
                  </a:lnTo>
                  <a:cubicBezTo>
                    <a:pt x="9893516" y="490732"/>
                    <a:pt x="9893516" y="490811"/>
                    <a:pt x="9893516" y="491805"/>
                  </a:cubicBezTo>
                  <a:lnTo>
                    <a:pt x="9893516" y="499371"/>
                  </a:lnTo>
                  <a:cubicBezTo>
                    <a:pt x="9893526" y="499371"/>
                    <a:pt x="9893598" y="499371"/>
                    <a:pt x="9894276" y="499371"/>
                  </a:cubicBezTo>
                  <a:lnTo>
                    <a:pt x="9899596" y="499371"/>
                  </a:lnTo>
                  <a:lnTo>
                    <a:pt x="9909730" y="495047"/>
                  </a:lnTo>
                  <a:lnTo>
                    <a:pt x="9913782" y="498290"/>
                  </a:lnTo>
                  <a:lnTo>
                    <a:pt x="9913782" y="490724"/>
                  </a:lnTo>
                  <a:cubicBezTo>
                    <a:pt x="9913792" y="490724"/>
                    <a:pt x="9913928" y="490724"/>
                    <a:pt x="9916062" y="490724"/>
                  </a:cubicBezTo>
                  <a:lnTo>
                    <a:pt x="9932024" y="490724"/>
                  </a:lnTo>
                  <a:cubicBezTo>
                    <a:pt x="9932024" y="490732"/>
                    <a:pt x="9932024" y="490811"/>
                    <a:pt x="9932024" y="491805"/>
                  </a:cubicBezTo>
                  <a:lnTo>
                    <a:pt x="9932024" y="499371"/>
                  </a:lnTo>
                  <a:cubicBezTo>
                    <a:pt x="9932042" y="499371"/>
                    <a:pt x="9932778" y="499371"/>
                    <a:pt x="9962424" y="499371"/>
                  </a:cubicBezTo>
                  <a:cubicBezTo>
                    <a:pt x="9962424" y="499381"/>
                    <a:pt x="9962424" y="499490"/>
                    <a:pt x="9962424" y="500992"/>
                  </a:cubicBezTo>
                  <a:lnTo>
                    <a:pt x="9962424" y="512342"/>
                  </a:lnTo>
                  <a:cubicBezTo>
                    <a:pt x="9962440" y="512342"/>
                    <a:pt x="9963080" y="512342"/>
                    <a:pt x="9988770" y="512342"/>
                  </a:cubicBezTo>
                  <a:cubicBezTo>
                    <a:pt x="9988770" y="512358"/>
                    <a:pt x="9988770" y="513038"/>
                    <a:pt x="9988770" y="542606"/>
                  </a:cubicBezTo>
                  <a:cubicBezTo>
                    <a:pt x="9988780" y="542606"/>
                    <a:pt x="9988852" y="542606"/>
                    <a:pt x="9989530" y="542606"/>
                  </a:cubicBezTo>
                  <a:lnTo>
                    <a:pt x="9994850" y="542606"/>
                  </a:lnTo>
                  <a:cubicBezTo>
                    <a:pt x="9994850" y="542613"/>
                    <a:pt x="9994850" y="542699"/>
                    <a:pt x="9994850" y="543687"/>
                  </a:cubicBezTo>
                  <a:lnTo>
                    <a:pt x="9994850" y="551254"/>
                  </a:lnTo>
                  <a:cubicBezTo>
                    <a:pt x="9998904" y="551254"/>
                    <a:pt x="9998904" y="551254"/>
                    <a:pt x="9998904" y="581518"/>
                  </a:cubicBezTo>
                  <a:cubicBezTo>
                    <a:pt x="9998914" y="581518"/>
                    <a:pt x="9998988" y="581518"/>
                    <a:pt x="9999664" y="581518"/>
                  </a:cubicBezTo>
                  <a:lnTo>
                    <a:pt x="10004984" y="581518"/>
                  </a:lnTo>
                  <a:cubicBezTo>
                    <a:pt x="10004984" y="581527"/>
                    <a:pt x="10004984" y="581594"/>
                    <a:pt x="10004984" y="582329"/>
                  </a:cubicBezTo>
                  <a:lnTo>
                    <a:pt x="10004984" y="588004"/>
                  </a:lnTo>
                  <a:cubicBezTo>
                    <a:pt x="10004990" y="588004"/>
                    <a:pt x="10005068" y="588004"/>
                    <a:pt x="10005998" y="588004"/>
                  </a:cubicBezTo>
                  <a:lnTo>
                    <a:pt x="10013090" y="588004"/>
                  </a:lnTo>
                  <a:cubicBezTo>
                    <a:pt x="10013090" y="588021"/>
                    <a:pt x="10013090" y="588734"/>
                    <a:pt x="10013090" y="618269"/>
                  </a:cubicBezTo>
                  <a:cubicBezTo>
                    <a:pt x="10013098" y="618269"/>
                    <a:pt x="10013218" y="618269"/>
                    <a:pt x="10015118" y="618269"/>
                  </a:cubicBezTo>
                  <a:lnTo>
                    <a:pt x="10029304" y="618269"/>
                  </a:lnTo>
                  <a:cubicBezTo>
                    <a:pt x="10029304" y="618285"/>
                    <a:pt x="10029304" y="618865"/>
                    <a:pt x="10029304" y="642048"/>
                  </a:cubicBezTo>
                  <a:cubicBezTo>
                    <a:pt x="10031332" y="642048"/>
                    <a:pt x="10031332" y="642048"/>
                    <a:pt x="10031332" y="643669"/>
                  </a:cubicBezTo>
                  <a:lnTo>
                    <a:pt x="10031332" y="655019"/>
                  </a:lnTo>
                  <a:cubicBezTo>
                    <a:pt x="10031340" y="655019"/>
                    <a:pt x="10031410" y="655019"/>
                    <a:pt x="10032092" y="655019"/>
                  </a:cubicBezTo>
                  <a:lnTo>
                    <a:pt x="10037412" y="655019"/>
                  </a:lnTo>
                  <a:cubicBezTo>
                    <a:pt x="10037412" y="655033"/>
                    <a:pt x="10037412" y="655596"/>
                    <a:pt x="10037412" y="678798"/>
                  </a:cubicBezTo>
                  <a:cubicBezTo>
                    <a:pt x="10037420" y="678798"/>
                    <a:pt x="10037518" y="678798"/>
                    <a:pt x="10038678" y="678798"/>
                  </a:cubicBezTo>
                  <a:lnTo>
                    <a:pt x="10047544" y="678798"/>
                  </a:lnTo>
                  <a:cubicBezTo>
                    <a:pt x="10049572" y="680960"/>
                    <a:pt x="10049572" y="680960"/>
                    <a:pt x="10049572" y="682852"/>
                  </a:cubicBezTo>
                  <a:lnTo>
                    <a:pt x="10049572" y="696093"/>
                  </a:lnTo>
                  <a:cubicBezTo>
                    <a:pt x="10049576" y="696086"/>
                    <a:pt x="10049664" y="695979"/>
                    <a:pt x="10051092" y="694201"/>
                  </a:cubicBezTo>
                  <a:lnTo>
                    <a:pt x="10061732" y="680960"/>
                  </a:lnTo>
                  <a:cubicBezTo>
                    <a:pt x="10061746" y="680960"/>
                    <a:pt x="10062386" y="680960"/>
                    <a:pt x="10090106" y="680960"/>
                  </a:cubicBezTo>
                  <a:cubicBezTo>
                    <a:pt x="10090106" y="680985"/>
                    <a:pt x="10090106" y="682386"/>
                    <a:pt x="10090106" y="767431"/>
                  </a:cubicBezTo>
                  <a:cubicBezTo>
                    <a:pt x="10090114" y="767431"/>
                    <a:pt x="10090190" y="767431"/>
                    <a:pt x="10090866" y="767431"/>
                  </a:cubicBezTo>
                  <a:lnTo>
                    <a:pt x="10096186" y="767431"/>
                  </a:lnTo>
                  <a:cubicBezTo>
                    <a:pt x="10096190" y="767423"/>
                    <a:pt x="10096248" y="767323"/>
                    <a:pt x="10096946" y="766080"/>
                  </a:cubicBezTo>
                  <a:lnTo>
                    <a:pt x="10102266" y="756622"/>
                  </a:lnTo>
                  <a:cubicBezTo>
                    <a:pt x="10102266" y="756629"/>
                    <a:pt x="10102266" y="756728"/>
                    <a:pt x="10102266" y="758514"/>
                  </a:cubicBezTo>
                  <a:lnTo>
                    <a:pt x="10102266" y="771755"/>
                  </a:lnTo>
                  <a:cubicBezTo>
                    <a:pt x="10106318" y="771755"/>
                    <a:pt x="10106318" y="771755"/>
                    <a:pt x="10106318" y="726358"/>
                  </a:cubicBezTo>
                  <a:cubicBezTo>
                    <a:pt x="10106328" y="726358"/>
                    <a:pt x="10106398" y="726358"/>
                    <a:pt x="10107078" y="726358"/>
                  </a:cubicBezTo>
                  <a:lnTo>
                    <a:pt x="10112398" y="726358"/>
                  </a:lnTo>
                  <a:cubicBezTo>
                    <a:pt x="10112398" y="726343"/>
                    <a:pt x="10112398" y="725343"/>
                    <a:pt x="10112398" y="661504"/>
                  </a:cubicBezTo>
                  <a:cubicBezTo>
                    <a:pt x="10112406" y="661504"/>
                    <a:pt x="10112486" y="661504"/>
                    <a:pt x="10113412" y="661504"/>
                  </a:cubicBezTo>
                  <a:lnTo>
                    <a:pt x="10120506" y="661504"/>
                  </a:lnTo>
                  <a:cubicBezTo>
                    <a:pt x="10120512" y="661483"/>
                    <a:pt x="10120776" y="660543"/>
                    <a:pt x="10132666" y="618269"/>
                  </a:cubicBezTo>
                  <a:cubicBezTo>
                    <a:pt x="10132674" y="618269"/>
                    <a:pt x="10132772" y="618269"/>
                    <a:pt x="10133932" y="618269"/>
                  </a:cubicBezTo>
                  <a:lnTo>
                    <a:pt x="10142800" y="618269"/>
                  </a:lnTo>
                  <a:cubicBezTo>
                    <a:pt x="10142804" y="618292"/>
                    <a:pt x="10143030" y="619258"/>
                    <a:pt x="10152932" y="661504"/>
                  </a:cubicBezTo>
                  <a:cubicBezTo>
                    <a:pt x="10152938" y="661504"/>
                    <a:pt x="10153012" y="661504"/>
                    <a:pt x="10153946" y="661504"/>
                  </a:cubicBezTo>
                  <a:lnTo>
                    <a:pt x="10161040" y="661504"/>
                  </a:lnTo>
                  <a:cubicBezTo>
                    <a:pt x="10161040" y="661515"/>
                    <a:pt x="10161040" y="662182"/>
                    <a:pt x="10161040" y="700416"/>
                  </a:cubicBezTo>
                  <a:cubicBezTo>
                    <a:pt x="10161046" y="700416"/>
                    <a:pt x="10161146" y="700416"/>
                    <a:pt x="10162812" y="700416"/>
                  </a:cubicBezTo>
                  <a:lnTo>
                    <a:pt x="10175226" y="700416"/>
                  </a:lnTo>
                  <a:cubicBezTo>
                    <a:pt x="10175226" y="700424"/>
                    <a:pt x="10175226" y="700546"/>
                    <a:pt x="10175226" y="702578"/>
                  </a:cubicBezTo>
                  <a:lnTo>
                    <a:pt x="10175226" y="717710"/>
                  </a:lnTo>
                  <a:cubicBezTo>
                    <a:pt x="10179280" y="717710"/>
                    <a:pt x="10179280" y="717710"/>
                    <a:pt x="10179280" y="715549"/>
                  </a:cubicBezTo>
                  <a:lnTo>
                    <a:pt x="10179280" y="700416"/>
                  </a:lnTo>
                  <a:cubicBezTo>
                    <a:pt x="10179290" y="700416"/>
                    <a:pt x="10179402" y="700416"/>
                    <a:pt x="10180800" y="700416"/>
                  </a:cubicBezTo>
                  <a:lnTo>
                    <a:pt x="10191440" y="700416"/>
                  </a:lnTo>
                  <a:cubicBezTo>
                    <a:pt x="10191440" y="700426"/>
                    <a:pt x="10191440" y="700543"/>
                    <a:pt x="10191440" y="702037"/>
                  </a:cubicBezTo>
                  <a:lnTo>
                    <a:pt x="10191440" y="713387"/>
                  </a:lnTo>
                  <a:cubicBezTo>
                    <a:pt x="10191456" y="713387"/>
                    <a:pt x="10192164" y="713387"/>
                    <a:pt x="10221840" y="713387"/>
                  </a:cubicBezTo>
                  <a:cubicBezTo>
                    <a:pt x="10221840" y="713370"/>
                    <a:pt x="10221840" y="712599"/>
                    <a:pt x="10221840" y="676637"/>
                  </a:cubicBezTo>
                  <a:cubicBezTo>
                    <a:pt x="10221848" y="676637"/>
                    <a:pt x="10221942" y="676637"/>
                    <a:pt x="10223106" y="676637"/>
                  </a:cubicBezTo>
                  <a:lnTo>
                    <a:pt x="10231974" y="676637"/>
                  </a:lnTo>
                  <a:cubicBezTo>
                    <a:pt x="10231974" y="676648"/>
                    <a:pt x="10231974" y="677142"/>
                    <a:pt x="10231974" y="698254"/>
                  </a:cubicBezTo>
                  <a:cubicBezTo>
                    <a:pt x="10234000" y="698254"/>
                    <a:pt x="10234000" y="698254"/>
                    <a:pt x="10234000" y="665828"/>
                  </a:cubicBezTo>
                  <a:cubicBezTo>
                    <a:pt x="10234014" y="665828"/>
                    <a:pt x="10234556" y="665828"/>
                    <a:pt x="10256294" y="665828"/>
                  </a:cubicBezTo>
                  <a:cubicBezTo>
                    <a:pt x="10256294" y="665818"/>
                    <a:pt x="10256294" y="665698"/>
                    <a:pt x="10256294" y="664206"/>
                  </a:cubicBezTo>
                  <a:lnTo>
                    <a:pt x="10256294" y="652857"/>
                  </a:lnTo>
                  <a:cubicBezTo>
                    <a:pt x="10256302" y="652857"/>
                    <a:pt x="10256376" y="652857"/>
                    <a:pt x="10257054" y="652857"/>
                  </a:cubicBezTo>
                  <a:lnTo>
                    <a:pt x="10262374" y="652857"/>
                  </a:lnTo>
                  <a:cubicBezTo>
                    <a:pt x="10262374" y="652851"/>
                    <a:pt x="10262374" y="652738"/>
                    <a:pt x="10262374" y="650966"/>
                  </a:cubicBezTo>
                  <a:lnTo>
                    <a:pt x="10262374" y="637725"/>
                  </a:lnTo>
                  <a:lnTo>
                    <a:pt x="10266428" y="644210"/>
                  </a:lnTo>
                  <a:cubicBezTo>
                    <a:pt x="10266436" y="644210"/>
                    <a:pt x="10266564" y="644210"/>
                    <a:pt x="10268708" y="644210"/>
                  </a:cubicBezTo>
                  <a:lnTo>
                    <a:pt x="10284668" y="644210"/>
                  </a:lnTo>
                  <a:cubicBezTo>
                    <a:pt x="10284668" y="644202"/>
                    <a:pt x="10284668" y="644134"/>
                    <a:pt x="10284668" y="643399"/>
                  </a:cubicBezTo>
                  <a:lnTo>
                    <a:pt x="10284668" y="637725"/>
                  </a:lnTo>
                  <a:cubicBezTo>
                    <a:pt x="10284676" y="637725"/>
                    <a:pt x="10284750" y="637725"/>
                    <a:pt x="10285428" y="637725"/>
                  </a:cubicBezTo>
                  <a:lnTo>
                    <a:pt x="10290748" y="637725"/>
                  </a:lnTo>
                  <a:cubicBezTo>
                    <a:pt x="10290748" y="637734"/>
                    <a:pt x="10290748" y="637834"/>
                    <a:pt x="10290748" y="639076"/>
                  </a:cubicBezTo>
                  <a:lnTo>
                    <a:pt x="10290748" y="648534"/>
                  </a:lnTo>
                  <a:cubicBezTo>
                    <a:pt x="10290762" y="648534"/>
                    <a:pt x="10291496" y="648534"/>
                    <a:pt x="10329254" y="648534"/>
                  </a:cubicBezTo>
                  <a:cubicBezTo>
                    <a:pt x="10329254" y="648552"/>
                    <a:pt x="10329254" y="650062"/>
                    <a:pt x="10329254" y="786887"/>
                  </a:cubicBezTo>
                  <a:cubicBezTo>
                    <a:pt x="10329264" y="786887"/>
                    <a:pt x="10329380" y="786887"/>
                    <a:pt x="10330774" y="786887"/>
                  </a:cubicBezTo>
                  <a:lnTo>
                    <a:pt x="10341414" y="786887"/>
                  </a:lnTo>
                  <a:cubicBezTo>
                    <a:pt x="10341414" y="782564"/>
                    <a:pt x="10341414" y="778240"/>
                    <a:pt x="10341414" y="773917"/>
                  </a:cubicBezTo>
                  <a:cubicBezTo>
                    <a:pt x="10343442" y="773917"/>
                    <a:pt x="10343442" y="773917"/>
                    <a:pt x="10345468" y="773917"/>
                  </a:cubicBezTo>
                  <a:cubicBezTo>
                    <a:pt x="10345468" y="778240"/>
                    <a:pt x="10345468" y="782564"/>
                    <a:pt x="10345468" y="786887"/>
                  </a:cubicBezTo>
                  <a:cubicBezTo>
                    <a:pt x="10355602" y="786887"/>
                    <a:pt x="10365736" y="786887"/>
                    <a:pt x="10375868" y="786887"/>
                  </a:cubicBezTo>
                  <a:cubicBezTo>
                    <a:pt x="10375868" y="776078"/>
                    <a:pt x="10375868" y="767431"/>
                    <a:pt x="10375868" y="756622"/>
                  </a:cubicBezTo>
                  <a:cubicBezTo>
                    <a:pt x="10379922" y="756622"/>
                    <a:pt x="10383976" y="756622"/>
                    <a:pt x="10388028" y="756622"/>
                  </a:cubicBezTo>
                  <a:lnTo>
                    <a:pt x="10400188" y="754461"/>
                  </a:lnTo>
                  <a:cubicBezTo>
                    <a:pt x="10402216" y="754461"/>
                    <a:pt x="10402216" y="756622"/>
                    <a:pt x="10404242" y="756622"/>
                  </a:cubicBezTo>
                  <a:lnTo>
                    <a:pt x="10414376" y="756622"/>
                  </a:lnTo>
                  <a:cubicBezTo>
                    <a:pt x="10414376" y="767431"/>
                    <a:pt x="10414376" y="778240"/>
                    <a:pt x="10414376" y="786887"/>
                  </a:cubicBezTo>
                  <a:cubicBezTo>
                    <a:pt x="10416402" y="786887"/>
                    <a:pt x="10418430" y="786887"/>
                    <a:pt x="10422482" y="786887"/>
                  </a:cubicBezTo>
                  <a:cubicBezTo>
                    <a:pt x="10422482" y="793373"/>
                    <a:pt x="10422482" y="799858"/>
                    <a:pt x="10422482" y="804182"/>
                  </a:cubicBezTo>
                  <a:lnTo>
                    <a:pt x="10431818" y="805087"/>
                  </a:lnTo>
                  <a:lnTo>
                    <a:pt x="10444776" y="805087"/>
                  </a:lnTo>
                  <a:cubicBezTo>
                    <a:pt x="10444776" y="799278"/>
                    <a:pt x="10444776" y="795106"/>
                    <a:pt x="10444776" y="789049"/>
                  </a:cubicBezTo>
                  <a:lnTo>
                    <a:pt x="10512732" y="789049"/>
                  </a:lnTo>
                  <a:lnTo>
                    <a:pt x="10512732" y="703796"/>
                  </a:lnTo>
                  <a:lnTo>
                    <a:pt x="10584740" y="703796"/>
                  </a:lnTo>
                  <a:lnTo>
                    <a:pt x="10584740" y="782564"/>
                  </a:lnTo>
                  <a:cubicBezTo>
                    <a:pt x="10585376" y="782564"/>
                    <a:pt x="10586010" y="782564"/>
                    <a:pt x="10586644" y="782564"/>
                  </a:cubicBezTo>
                  <a:lnTo>
                    <a:pt x="10587886" y="805087"/>
                  </a:lnTo>
                  <a:lnTo>
                    <a:pt x="10597562" y="805087"/>
                  </a:lnTo>
                  <a:cubicBezTo>
                    <a:pt x="10598098" y="797873"/>
                    <a:pt x="10598804" y="790219"/>
                    <a:pt x="10598804" y="782564"/>
                  </a:cubicBezTo>
                  <a:cubicBezTo>
                    <a:pt x="10600832" y="782564"/>
                    <a:pt x="10602858" y="782564"/>
                    <a:pt x="10604884" y="782564"/>
                  </a:cubicBezTo>
                  <a:lnTo>
                    <a:pt x="10606126" y="805087"/>
                  </a:lnTo>
                  <a:lnTo>
                    <a:pt x="10656748" y="805087"/>
                  </a:lnTo>
                  <a:lnTo>
                    <a:pt x="10656748" y="642059"/>
                  </a:lnTo>
                  <a:lnTo>
                    <a:pt x="10854076" y="642059"/>
                  </a:lnTo>
                  <a:lnTo>
                    <a:pt x="10854076" y="805087"/>
                  </a:lnTo>
                  <a:lnTo>
                    <a:pt x="10872772" y="805087"/>
                  </a:lnTo>
                  <a:lnTo>
                    <a:pt x="10872772" y="722394"/>
                  </a:lnTo>
                  <a:lnTo>
                    <a:pt x="10967892" y="722394"/>
                  </a:lnTo>
                  <a:cubicBezTo>
                    <a:pt x="10971967" y="616373"/>
                    <a:pt x="10975346" y="510899"/>
                    <a:pt x="10979823" y="404253"/>
                  </a:cubicBezTo>
                  <a:cubicBezTo>
                    <a:pt x="10969690" y="404253"/>
                    <a:pt x="10945370" y="391282"/>
                    <a:pt x="10967663" y="382635"/>
                  </a:cubicBezTo>
                  <a:cubicBezTo>
                    <a:pt x="10965635" y="380473"/>
                    <a:pt x="10963610" y="378311"/>
                    <a:pt x="10961583" y="378311"/>
                  </a:cubicBezTo>
                  <a:cubicBezTo>
                    <a:pt x="10961583" y="365341"/>
                    <a:pt x="10959555" y="363179"/>
                    <a:pt x="10969690" y="354532"/>
                  </a:cubicBezTo>
                  <a:cubicBezTo>
                    <a:pt x="10969690" y="350208"/>
                    <a:pt x="10969690" y="343723"/>
                    <a:pt x="10969690" y="337238"/>
                  </a:cubicBezTo>
                  <a:cubicBezTo>
                    <a:pt x="10973743" y="337238"/>
                    <a:pt x="10977796" y="337238"/>
                    <a:pt x="10983876" y="337238"/>
                  </a:cubicBezTo>
                  <a:cubicBezTo>
                    <a:pt x="10983876" y="328590"/>
                    <a:pt x="10983876" y="322105"/>
                    <a:pt x="10983876" y="315620"/>
                  </a:cubicBezTo>
                  <a:cubicBezTo>
                    <a:pt x="10983876" y="313458"/>
                    <a:pt x="10985903" y="313458"/>
                    <a:pt x="10985903" y="311296"/>
                  </a:cubicBezTo>
                  <a:cubicBezTo>
                    <a:pt x="10985903" y="285355"/>
                    <a:pt x="10985903" y="259414"/>
                    <a:pt x="10985903" y="233472"/>
                  </a:cubicBezTo>
                  <a:cubicBezTo>
                    <a:pt x="10985903" y="231310"/>
                    <a:pt x="10983876" y="229149"/>
                    <a:pt x="10983876" y="226987"/>
                  </a:cubicBezTo>
                  <a:cubicBezTo>
                    <a:pt x="10985903" y="224825"/>
                    <a:pt x="10987930" y="222663"/>
                    <a:pt x="10989956" y="220501"/>
                  </a:cubicBezTo>
                  <a:cubicBezTo>
                    <a:pt x="10989956" y="201045"/>
                    <a:pt x="10989956" y="181589"/>
                    <a:pt x="10989956" y="162133"/>
                  </a:cubicBezTo>
                  <a:cubicBezTo>
                    <a:pt x="10989956" y="159972"/>
                    <a:pt x="10989956" y="159972"/>
                    <a:pt x="10991983" y="157810"/>
                  </a:cubicBezTo>
                  <a:cubicBezTo>
                    <a:pt x="10991983" y="140516"/>
                    <a:pt x="10991983" y="121060"/>
                    <a:pt x="10991983" y="101604"/>
                  </a:cubicBezTo>
                  <a:cubicBezTo>
                    <a:pt x="10994010" y="92957"/>
                    <a:pt x="10994010" y="88633"/>
                    <a:pt x="10994010" y="82148"/>
                  </a:cubicBezTo>
                  <a:cubicBezTo>
                    <a:pt x="10998063" y="88633"/>
                    <a:pt x="10998063" y="92957"/>
                    <a:pt x="10998063" y="99442"/>
                  </a:cubicBezTo>
                  <a:cubicBezTo>
                    <a:pt x="11000090" y="121060"/>
                    <a:pt x="11000090" y="140516"/>
                    <a:pt x="11000090" y="157810"/>
                  </a:cubicBezTo>
                  <a:cubicBezTo>
                    <a:pt x="11002116" y="181589"/>
                    <a:pt x="11002116" y="201045"/>
                    <a:pt x="11002116" y="220501"/>
                  </a:cubicBezTo>
                  <a:cubicBezTo>
                    <a:pt x="11004143" y="222663"/>
                    <a:pt x="11006170" y="224825"/>
                    <a:pt x="11008196" y="226987"/>
                  </a:cubicBezTo>
                  <a:cubicBezTo>
                    <a:pt x="11008196" y="229149"/>
                    <a:pt x="11006170" y="231310"/>
                    <a:pt x="11006170" y="233472"/>
                  </a:cubicBezTo>
                  <a:cubicBezTo>
                    <a:pt x="11006170" y="259414"/>
                    <a:pt x="11006170" y="285355"/>
                    <a:pt x="11006170" y="311296"/>
                  </a:cubicBezTo>
                  <a:cubicBezTo>
                    <a:pt x="11006170" y="313458"/>
                    <a:pt x="11008196" y="313458"/>
                    <a:pt x="11008196" y="315620"/>
                  </a:cubicBezTo>
                  <a:cubicBezTo>
                    <a:pt x="11008196" y="322105"/>
                    <a:pt x="11008196" y="328590"/>
                    <a:pt x="11008196" y="337238"/>
                  </a:cubicBezTo>
                  <a:cubicBezTo>
                    <a:pt x="11012250" y="337238"/>
                    <a:pt x="11018330" y="337238"/>
                    <a:pt x="11022383" y="337238"/>
                  </a:cubicBezTo>
                  <a:cubicBezTo>
                    <a:pt x="11022383" y="343723"/>
                    <a:pt x="11022383" y="350208"/>
                    <a:pt x="11022383" y="354532"/>
                  </a:cubicBezTo>
                  <a:cubicBezTo>
                    <a:pt x="11030491" y="363179"/>
                    <a:pt x="11030491" y="363179"/>
                    <a:pt x="11030491" y="378311"/>
                  </a:cubicBezTo>
                  <a:cubicBezTo>
                    <a:pt x="11028463" y="378311"/>
                    <a:pt x="11026436" y="380473"/>
                    <a:pt x="11024411" y="382635"/>
                  </a:cubicBezTo>
                  <a:cubicBezTo>
                    <a:pt x="11044676" y="393444"/>
                    <a:pt x="11020356" y="402091"/>
                    <a:pt x="11012250" y="404253"/>
                  </a:cubicBezTo>
                  <a:cubicBezTo>
                    <a:pt x="11014276" y="488562"/>
                    <a:pt x="11018330" y="572871"/>
                    <a:pt x="11020356" y="657181"/>
                  </a:cubicBezTo>
                  <a:cubicBezTo>
                    <a:pt x="11042651" y="657181"/>
                    <a:pt x="11064943" y="657181"/>
                    <a:pt x="11085211" y="657181"/>
                  </a:cubicBezTo>
                  <a:cubicBezTo>
                    <a:pt x="11085211" y="683122"/>
                    <a:pt x="11085211" y="709063"/>
                    <a:pt x="11085211" y="732843"/>
                  </a:cubicBezTo>
                  <a:cubicBezTo>
                    <a:pt x="11089264" y="732843"/>
                    <a:pt x="11091291" y="732843"/>
                    <a:pt x="11093318" y="732843"/>
                  </a:cubicBezTo>
                  <a:cubicBezTo>
                    <a:pt x="11093318" y="730681"/>
                    <a:pt x="11095344" y="728519"/>
                    <a:pt x="11095344" y="726358"/>
                  </a:cubicBezTo>
                  <a:cubicBezTo>
                    <a:pt x="11097371" y="726358"/>
                    <a:pt x="11099398" y="726358"/>
                    <a:pt x="11101424" y="726358"/>
                  </a:cubicBezTo>
                  <a:cubicBezTo>
                    <a:pt x="11101424" y="728519"/>
                    <a:pt x="11101424" y="730681"/>
                    <a:pt x="11103452" y="735005"/>
                  </a:cubicBezTo>
                  <a:cubicBezTo>
                    <a:pt x="11107504" y="735005"/>
                    <a:pt x="11111558" y="735005"/>
                    <a:pt x="11115612" y="735005"/>
                  </a:cubicBezTo>
                  <a:cubicBezTo>
                    <a:pt x="11115612" y="732843"/>
                    <a:pt x="11115612" y="730681"/>
                    <a:pt x="11115612" y="728519"/>
                  </a:cubicBezTo>
                  <a:cubicBezTo>
                    <a:pt x="11123718" y="728519"/>
                    <a:pt x="11129798" y="728519"/>
                    <a:pt x="11137904" y="728519"/>
                  </a:cubicBezTo>
                  <a:cubicBezTo>
                    <a:pt x="11137904" y="730681"/>
                    <a:pt x="11137904" y="732843"/>
                    <a:pt x="11137904" y="735005"/>
                  </a:cubicBezTo>
                  <a:cubicBezTo>
                    <a:pt x="11143984" y="735005"/>
                    <a:pt x="11152092" y="735005"/>
                    <a:pt x="11158172" y="735005"/>
                  </a:cubicBezTo>
                  <a:cubicBezTo>
                    <a:pt x="11158172" y="750137"/>
                    <a:pt x="11158172" y="765270"/>
                    <a:pt x="11158172" y="780402"/>
                  </a:cubicBezTo>
                  <a:cubicBezTo>
                    <a:pt x="11162226" y="780402"/>
                    <a:pt x="11168306" y="780402"/>
                    <a:pt x="11172359" y="780402"/>
                  </a:cubicBezTo>
                  <a:cubicBezTo>
                    <a:pt x="11172359" y="776078"/>
                    <a:pt x="11172359" y="771755"/>
                    <a:pt x="11172359" y="767431"/>
                  </a:cubicBezTo>
                  <a:cubicBezTo>
                    <a:pt x="11178439" y="767431"/>
                    <a:pt x="11184519" y="767431"/>
                    <a:pt x="11188572" y="767431"/>
                  </a:cubicBezTo>
                  <a:cubicBezTo>
                    <a:pt x="11188572" y="706902"/>
                    <a:pt x="11188572" y="648534"/>
                    <a:pt x="11188572" y="588004"/>
                  </a:cubicBezTo>
                  <a:cubicBezTo>
                    <a:pt x="11190599" y="585842"/>
                    <a:pt x="11192626" y="583680"/>
                    <a:pt x="11194652" y="581518"/>
                  </a:cubicBezTo>
                  <a:cubicBezTo>
                    <a:pt x="11218972" y="581518"/>
                    <a:pt x="11243292" y="581518"/>
                    <a:pt x="11267614" y="581518"/>
                  </a:cubicBezTo>
                  <a:lnTo>
                    <a:pt x="11267614" y="590166"/>
                  </a:lnTo>
                  <a:lnTo>
                    <a:pt x="11277747" y="590166"/>
                  </a:lnTo>
                  <a:cubicBezTo>
                    <a:pt x="11277747" y="629078"/>
                    <a:pt x="11277747" y="667990"/>
                    <a:pt x="11277747" y="704740"/>
                  </a:cubicBezTo>
                  <a:cubicBezTo>
                    <a:pt x="11285854" y="704740"/>
                    <a:pt x="11291934" y="704740"/>
                    <a:pt x="11300040" y="704740"/>
                  </a:cubicBezTo>
                  <a:cubicBezTo>
                    <a:pt x="11300040" y="683122"/>
                    <a:pt x="11300040" y="661504"/>
                    <a:pt x="11300040" y="637725"/>
                  </a:cubicBezTo>
                  <a:cubicBezTo>
                    <a:pt x="11308147" y="637725"/>
                    <a:pt x="11318280" y="637725"/>
                    <a:pt x="11326388" y="637725"/>
                  </a:cubicBezTo>
                  <a:cubicBezTo>
                    <a:pt x="11328414" y="637725"/>
                    <a:pt x="11328414" y="635563"/>
                    <a:pt x="11330440" y="633401"/>
                  </a:cubicBezTo>
                  <a:lnTo>
                    <a:pt x="11338548" y="633401"/>
                  </a:lnTo>
                  <a:cubicBezTo>
                    <a:pt x="11340574" y="635563"/>
                    <a:pt x="11340574" y="637725"/>
                    <a:pt x="11342600" y="637725"/>
                  </a:cubicBezTo>
                  <a:cubicBezTo>
                    <a:pt x="11348680" y="637725"/>
                    <a:pt x="11356788" y="637725"/>
                    <a:pt x="11364895" y="637725"/>
                  </a:cubicBezTo>
                  <a:cubicBezTo>
                    <a:pt x="11364895" y="598813"/>
                    <a:pt x="11364895" y="559901"/>
                    <a:pt x="11364895" y="520989"/>
                  </a:cubicBezTo>
                  <a:cubicBezTo>
                    <a:pt x="11364908" y="520986"/>
                    <a:pt x="11365775" y="520822"/>
                    <a:pt x="11421642" y="510180"/>
                  </a:cubicBezTo>
                  <a:cubicBezTo>
                    <a:pt x="11421642" y="510187"/>
                    <a:pt x="11421642" y="510261"/>
                    <a:pt x="11421642" y="511261"/>
                  </a:cubicBezTo>
                  <a:lnTo>
                    <a:pt x="11421642" y="518827"/>
                  </a:lnTo>
                  <a:cubicBezTo>
                    <a:pt x="11421659" y="518827"/>
                    <a:pt x="11422303" y="518827"/>
                    <a:pt x="11447988" y="518827"/>
                  </a:cubicBezTo>
                  <a:cubicBezTo>
                    <a:pt x="11447988" y="518849"/>
                    <a:pt x="11447988" y="521220"/>
                    <a:pt x="11447988" y="773917"/>
                  </a:cubicBezTo>
                  <a:cubicBezTo>
                    <a:pt x="11454068" y="773917"/>
                    <a:pt x="11462175" y="773917"/>
                    <a:pt x="11470283" y="773917"/>
                  </a:cubicBezTo>
                  <a:cubicBezTo>
                    <a:pt x="11470283" y="771755"/>
                    <a:pt x="11470283" y="771755"/>
                    <a:pt x="11470283" y="769593"/>
                  </a:cubicBezTo>
                  <a:cubicBezTo>
                    <a:pt x="11474335" y="769593"/>
                    <a:pt x="11478388" y="769593"/>
                    <a:pt x="11482443" y="769593"/>
                  </a:cubicBezTo>
                  <a:cubicBezTo>
                    <a:pt x="11482443" y="771755"/>
                    <a:pt x="11482443" y="771755"/>
                    <a:pt x="11482443" y="773917"/>
                  </a:cubicBezTo>
                  <a:cubicBezTo>
                    <a:pt x="11490550" y="773917"/>
                    <a:pt x="11498655" y="773917"/>
                    <a:pt x="11506763" y="773917"/>
                  </a:cubicBezTo>
                  <a:cubicBezTo>
                    <a:pt x="11506763" y="769593"/>
                    <a:pt x="11506763" y="765270"/>
                    <a:pt x="11506763" y="760946"/>
                  </a:cubicBezTo>
                  <a:cubicBezTo>
                    <a:pt x="11516896" y="760946"/>
                    <a:pt x="11527030" y="760946"/>
                    <a:pt x="11535136" y="760946"/>
                  </a:cubicBezTo>
                  <a:cubicBezTo>
                    <a:pt x="11539190" y="756622"/>
                    <a:pt x="11543244" y="756622"/>
                    <a:pt x="11547296" y="756622"/>
                  </a:cubicBezTo>
                  <a:cubicBezTo>
                    <a:pt x="11553376" y="760946"/>
                    <a:pt x="11561484" y="760946"/>
                    <a:pt x="11567564" y="760946"/>
                  </a:cubicBezTo>
                  <a:cubicBezTo>
                    <a:pt x="11567564" y="754461"/>
                    <a:pt x="11567564" y="750137"/>
                    <a:pt x="11567564" y="743652"/>
                  </a:cubicBezTo>
                  <a:lnTo>
                    <a:pt x="11575671" y="743652"/>
                  </a:lnTo>
                  <a:cubicBezTo>
                    <a:pt x="11575671" y="739328"/>
                    <a:pt x="11575671" y="735005"/>
                    <a:pt x="11575671" y="730681"/>
                  </a:cubicBezTo>
                  <a:cubicBezTo>
                    <a:pt x="11593911" y="730681"/>
                    <a:pt x="11614178" y="730681"/>
                    <a:pt x="11632418" y="730681"/>
                  </a:cubicBezTo>
                  <a:cubicBezTo>
                    <a:pt x="11632418" y="719872"/>
                    <a:pt x="11632418" y="711225"/>
                    <a:pt x="11632418" y="700416"/>
                  </a:cubicBezTo>
                  <a:cubicBezTo>
                    <a:pt x="11638498" y="700416"/>
                    <a:pt x="11644578" y="700416"/>
                    <a:pt x="11650658" y="700416"/>
                  </a:cubicBezTo>
                  <a:cubicBezTo>
                    <a:pt x="11650658" y="698254"/>
                    <a:pt x="11650658" y="696093"/>
                    <a:pt x="11650658" y="693931"/>
                  </a:cubicBezTo>
                  <a:cubicBezTo>
                    <a:pt x="11654711" y="693931"/>
                    <a:pt x="11658764" y="693931"/>
                    <a:pt x="11662818" y="693931"/>
                  </a:cubicBezTo>
                  <a:cubicBezTo>
                    <a:pt x="11662818" y="696093"/>
                    <a:pt x="11662818" y="698254"/>
                    <a:pt x="11662818" y="700416"/>
                  </a:cubicBezTo>
                  <a:cubicBezTo>
                    <a:pt x="11668898" y="700416"/>
                    <a:pt x="11672951" y="700416"/>
                    <a:pt x="11679031" y="700416"/>
                  </a:cubicBezTo>
                  <a:cubicBezTo>
                    <a:pt x="11679031" y="715549"/>
                    <a:pt x="11679031" y="732843"/>
                    <a:pt x="11679031" y="750137"/>
                  </a:cubicBezTo>
                  <a:cubicBezTo>
                    <a:pt x="11689164" y="750137"/>
                    <a:pt x="11701326" y="750137"/>
                    <a:pt x="11711459" y="750137"/>
                  </a:cubicBezTo>
                  <a:cubicBezTo>
                    <a:pt x="11711459" y="741490"/>
                    <a:pt x="11711459" y="732843"/>
                    <a:pt x="11711459" y="724196"/>
                  </a:cubicBezTo>
                  <a:cubicBezTo>
                    <a:pt x="11723619" y="724196"/>
                    <a:pt x="11737806" y="724196"/>
                    <a:pt x="11749966" y="724196"/>
                  </a:cubicBezTo>
                  <a:cubicBezTo>
                    <a:pt x="11749966" y="713387"/>
                    <a:pt x="11749966" y="704740"/>
                    <a:pt x="11749966" y="693931"/>
                  </a:cubicBezTo>
                  <a:cubicBezTo>
                    <a:pt x="11766180" y="693931"/>
                    <a:pt x="11782392" y="693931"/>
                    <a:pt x="11798607" y="693931"/>
                  </a:cubicBezTo>
                  <a:cubicBezTo>
                    <a:pt x="11798607" y="693960"/>
                    <a:pt x="11798607" y="695735"/>
                    <a:pt x="11798607" y="805087"/>
                  </a:cubicBezTo>
                  <a:lnTo>
                    <a:pt x="11798607" y="818866"/>
                  </a:lnTo>
                  <a:lnTo>
                    <a:pt x="11864482" y="818866"/>
                  </a:lnTo>
                  <a:lnTo>
                    <a:pt x="11864482" y="924638"/>
                  </a:lnTo>
                  <a:lnTo>
                    <a:pt x="11864482" y="947885"/>
                  </a:lnTo>
                  <a:lnTo>
                    <a:pt x="11879442" y="947885"/>
                  </a:lnTo>
                  <a:cubicBezTo>
                    <a:pt x="11879442" y="947885"/>
                    <a:pt x="11879442" y="947885"/>
                    <a:pt x="11879442" y="946723"/>
                  </a:cubicBezTo>
                  <a:lnTo>
                    <a:pt x="11879442" y="938587"/>
                  </a:lnTo>
                  <a:cubicBezTo>
                    <a:pt x="11879442" y="938587"/>
                    <a:pt x="11879442" y="938587"/>
                    <a:pt x="11924022" y="938587"/>
                  </a:cubicBezTo>
                  <a:cubicBezTo>
                    <a:pt x="11924022" y="938587"/>
                    <a:pt x="11924022" y="938587"/>
                    <a:pt x="11924022" y="959508"/>
                  </a:cubicBezTo>
                  <a:cubicBezTo>
                    <a:pt x="11924022" y="959508"/>
                    <a:pt x="11924022" y="959508"/>
                    <a:pt x="11926250" y="960671"/>
                  </a:cubicBezTo>
                  <a:lnTo>
                    <a:pt x="11941854" y="968807"/>
                  </a:lnTo>
                  <a:cubicBezTo>
                    <a:pt x="11941854" y="968807"/>
                    <a:pt x="11941854" y="968807"/>
                    <a:pt x="11941854" y="999027"/>
                  </a:cubicBezTo>
                  <a:cubicBezTo>
                    <a:pt x="11941854" y="999027"/>
                    <a:pt x="11941854" y="999027"/>
                    <a:pt x="11943247" y="999609"/>
                  </a:cubicBezTo>
                  <a:lnTo>
                    <a:pt x="11952999" y="1003677"/>
                  </a:lnTo>
                  <a:cubicBezTo>
                    <a:pt x="11952999" y="1003677"/>
                    <a:pt x="11952999" y="1003677"/>
                    <a:pt x="11952999" y="1002515"/>
                  </a:cubicBezTo>
                  <a:lnTo>
                    <a:pt x="11952999" y="994378"/>
                  </a:lnTo>
                  <a:cubicBezTo>
                    <a:pt x="11952999" y="994378"/>
                    <a:pt x="11952999" y="994378"/>
                    <a:pt x="11954114" y="994378"/>
                  </a:cubicBezTo>
                  <a:lnTo>
                    <a:pt x="11961915" y="994378"/>
                  </a:lnTo>
                  <a:cubicBezTo>
                    <a:pt x="11961915" y="994378"/>
                    <a:pt x="11961915" y="994378"/>
                    <a:pt x="11961915" y="993506"/>
                  </a:cubicBezTo>
                  <a:lnTo>
                    <a:pt x="11961915" y="987404"/>
                  </a:lnTo>
                  <a:cubicBezTo>
                    <a:pt x="11961915" y="987404"/>
                    <a:pt x="11961915" y="987404"/>
                    <a:pt x="11960800" y="987404"/>
                  </a:cubicBezTo>
                  <a:lnTo>
                    <a:pt x="11952999" y="987404"/>
                  </a:lnTo>
                  <a:cubicBezTo>
                    <a:pt x="11952999" y="987404"/>
                    <a:pt x="11952999" y="987404"/>
                    <a:pt x="11952999" y="986242"/>
                  </a:cubicBezTo>
                  <a:lnTo>
                    <a:pt x="11952999" y="978106"/>
                  </a:lnTo>
                  <a:cubicBezTo>
                    <a:pt x="11952999" y="978106"/>
                    <a:pt x="11952999" y="978106"/>
                    <a:pt x="11954114" y="978106"/>
                  </a:cubicBezTo>
                  <a:lnTo>
                    <a:pt x="11961915" y="978106"/>
                  </a:lnTo>
                  <a:cubicBezTo>
                    <a:pt x="11961915" y="978106"/>
                    <a:pt x="11961915" y="978106"/>
                    <a:pt x="11961915" y="976943"/>
                  </a:cubicBezTo>
                  <a:lnTo>
                    <a:pt x="11961915" y="968807"/>
                  </a:lnTo>
                  <a:cubicBezTo>
                    <a:pt x="11961915" y="968807"/>
                    <a:pt x="11961915" y="968807"/>
                    <a:pt x="11960800" y="968807"/>
                  </a:cubicBezTo>
                  <a:lnTo>
                    <a:pt x="11952999" y="968807"/>
                  </a:lnTo>
                  <a:cubicBezTo>
                    <a:pt x="11952999" y="968807"/>
                    <a:pt x="11952999" y="968807"/>
                    <a:pt x="11952999" y="967645"/>
                  </a:cubicBezTo>
                  <a:lnTo>
                    <a:pt x="11952999" y="959508"/>
                  </a:lnTo>
                  <a:cubicBezTo>
                    <a:pt x="11952999" y="959508"/>
                    <a:pt x="11952999" y="959508"/>
                    <a:pt x="11954114" y="959508"/>
                  </a:cubicBezTo>
                  <a:lnTo>
                    <a:pt x="11961915" y="959508"/>
                  </a:lnTo>
                  <a:cubicBezTo>
                    <a:pt x="11961915" y="959508"/>
                    <a:pt x="11961915" y="959508"/>
                    <a:pt x="11961915" y="958637"/>
                  </a:cubicBezTo>
                  <a:lnTo>
                    <a:pt x="11961915" y="952535"/>
                  </a:lnTo>
                  <a:cubicBezTo>
                    <a:pt x="11961915" y="952535"/>
                    <a:pt x="11961915" y="952535"/>
                    <a:pt x="11960800" y="952535"/>
                  </a:cubicBezTo>
                  <a:lnTo>
                    <a:pt x="11952999" y="952535"/>
                  </a:lnTo>
                  <a:cubicBezTo>
                    <a:pt x="11952999" y="952535"/>
                    <a:pt x="11952999" y="952535"/>
                    <a:pt x="11952999" y="951372"/>
                  </a:cubicBezTo>
                  <a:lnTo>
                    <a:pt x="11952999" y="943236"/>
                  </a:lnTo>
                  <a:cubicBezTo>
                    <a:pt x="11952999" y="943236"/>
                    <a:pt x="11952999" y="943236"/>
                    <a:pt x="11954114" y="943236"/>
                  </a:cubicBezTo>
                  <a:lnTo>
                    <a:pt x="11961915" y="943236"/>
                  </a:lnTo>
                  <a:cubicBezTo>
                    <a:pt x="11961915" y="943236"/>
                    <a:pt x="11961915" y="943236"/>
                    <a:pt x="11961915" y="942074"/>
                  </a:cubicBezTo>
                  <a:lnTo>
                    <a:pt x="11961915" y="933937"/>
                  </a:lnTo>
                  <a:cubicBezTo>
                    <a:pt x="11961915" y="933937"/>
                    <a:pt x="11961915" y="933937"/>
                    <a:pt x="11960800" y="933937"/>
                  </a:cubicBezTo>
                  <a:lnTo>
                    <a:pt x="11952999" y="933937"/>
                  </a:lnTo>
                  <a:cubicBezTo>
                    <a:pt x="11952999" y="933937"/>
                    <a:pt x="11952999" y="933937"/>
                    <a:pt x="11952999" y="933066"/>
                  </a:cubicBezTo>
                  <a:lnTo>
                    <a:pt x="11952999" y="926963"/>
                  </a:lnTo>
                  <a:cubicBezTo>
                    <a:pt x="11952999" y="926963"/>
                    <a:pt x="11952999" y="926963"/>
                    <a:pt x="11954114" y="926963"/>
                  </a:cubicBezTo>
                  <a:lnTo>
                    <a:pt x="11961915" y="926963"/>
                  </a:lnTo>
                  <a:cubicBezTo>
                    <a:pt x="11961915" y="926963"/>
                    <a:pt x="11961915" y="926963"/>
                    <a:pt x="11961915" y="925801"/>
                  </a:cubicBezTo>
                  <a:lnTo>
                    <a:pt x="11961915" y="917665"/>
                  </a:lnTo>
                  <a:cubicBezTo>
                    <a:pt x="11961915" y="917665"/>
                    <a:pt x="11961915" y="917665"/>
                    <a:pt x="11960800" y="917665"/>
                  </a:cubicBezTo>
                  <a:lnTo>
                    <a:pt x="11952999" y="917665"/>
                  </a:lnTo>
                  <a:cubicBezTo>
                    <a:pt x="11952999" y="917665"/>
                    <a:pt x="11952999" y="917665"/>
                    <a:pt x="11952999" y="916503"/>
                  </a:cubicBezTo>
                  <a:lnTo>
                    <a:pt x="11952999" y="908366"/>
                  </a:lnTo>
                  <a:cubicBezTo>
                    <a:pt x="11952999" y="908366"/>
                    <a:pt x="11952999" y="908366"/>
                    <a:pt x="11954114" y="908366"/>
                  </a:cubicBezTo>
                  <a:lnTo>
                    <a:pt x="11961915" y="908366"/>
                  </a:lnTo>
                  <a:cubicBezTo>
                    <a:pt x="11961915" y="908366"/>
                    <a:pt x="11961915" y="908366"/>
                    <a:pt x="11961915" y="907204"/>
                  </a:cubicBezTo>
                  <a:lnTo>
                    <a:pt x="11961915" y="899068"/>
                  </a:lnTo>
                  <a:cubicBezTo>
                    <a:pt x="11961915" y="899068"/>
                    <a:pt x="11961915" y="899068"/>
                    <a:pt x="11960800" y="899068"/>
                  </a:cubicBezTo>
                  <a:lnTo>
                    <a:pt x="11952999" y="899068"/>
                  </a:lnTo>
                  <a:cubicBezTo>
                    <a:pt x="11952999" y="899068"/>
                    <a:pt x="11952999" y="899068"/>
                    <a:pt x="11952999" y="898196"/>
                  </a:cubicBezTo>
                  <a:lnTo>
                    <a:pt x="11952999" y="892094"/>
                  </a:lnTo>
                  <a:cubicBezTo>
                    <a:pt x="11952999" y="892094"/>
                    <a:pt x="11952999" y="892094"/>
                    <a:pt x="11954114" y="892094"/>
                  </a:cubicBezTo>
                  <a:lnTo>
                    <a:pt x="11961915" y="892094"/>
                  </a:lnTo>
                  <a:cubicBezTo>
                    <a:pt x="11961915" y="892094"/>
                    <a:pt x="11961915" y="892094"/>
                    <a:pt x="11961915" y="890931"/>
                  </a:cubicBezTo>
                  <a:lnTo>
                    <a:pt x="11961915" y="882795"/>
                  </a:lnTo>
                  <a:cubicBezTo>
                    <a:pt x="11961915" y="882795"/>
                    <a:pt x="11961915" y="882795"/>
                    <a:pt x="11960800" y="882795"/>
                  </a:cubicBezTo>
                  <a:lnTo>
                    <a:pt x="11952999" y="882795"/>
                  </a:lnTo>
                  <a:cubicBezTo>
                    <a:pt x="11952999" y="882795"/>
                    <a:pt x="11952999" y="882795"/>
                    <a:pt x="11952999" y="881633"/>
                  </a:cubicBezTo>
                  <a:lnTo>
                    <a:pt x="11952999" y="873496"/>
                  </a:lnTo>
                  <a:cubicBezTo>
                    <a:pt x="11952999" y="873496"/>
                    <a:pt x="11952999" y="873496"/>
                    <a:pt x="11954114" y="873496"/>
                  </a:cubicBezTo>
                  <a:lnTo>
                    <a:pt x="11961915" y="873496"/>
                  </a:lnTo>
                  <a:cubicBezTo>
                    <a:pt x="11961915" y="873496"/>
                    <a:pt x="11961915" y="873496"/>
                    <a:pt x="11961915" y="872625"/>
                  </a:cubicBezTo>
                  <a:lnTo>
                    <a:pt x="11961915" y="866523"/>
                  </a:lnTo>
                  <a:cubicBezTo>
                    <a:pt x="11961915" y="866523"/>
                    <a:pt x="11961915" y="866523"/>
                    <a:pt x="11960800" y="866523"/>
                  </a:cubicBezTo>
                  <a:lnTo>
                    <a:pt x="11952999" y="866523"/>
                  </a:lnTo>
                  <a:cubicBezTo>
                    <a:pt x="11952999" y="866523"/>
                    <a:pt x="11952999" y="866523"/>
                    <a:pt x="11952999" y="865360"/>
                  </a:cubicBezTo>
                  <a:lnTo>
                    <a:pt x="11952999" y="857224"/>
                  </a:lnTo>
                  <a:cubicBezTo>
                    <a:pt x="11952999" y="857224"/>
                    <a:pt x="11952999" y="857224"/>
                    <a:pt x="11954114" y="857224"/>
                  </a:cubicBezTo>
                  <a:lnTo>
                    <a:pt x="11961915" y="857224"/>
                  </a:lnTo>
                  <a:cubicBezTo>
                    <a:pt x="11961915" y="857224"/>
                    <a:pt x="11961915" y="857224"/>
                    <a:pt x="11961915" y="856062"/>
                  </a:cubicBezTo>
                  <a:lnTo>
                    <a:pt x="11961915" y="847925"/>
                  </a:lnTo>
                  <a:cubicBezTo>
                    <a:pt x="11961915" y="847925"/>
                    <a:pt x="11961915" y="847925"/>
                    <a:pt x="11960800" y="847925"/>
                  </a:cubicBezTo>
                  <a:lnTo>
                    <a:pt x="11952999" y="847925"/>
                  </a:lnTo>
                  <a:cubicBezTo>
                    <a:pt x="11952999" y="847925"/>
                    <a:pt x="11952999" y="847925"/>
                    <a:pt x="11952999" y="846763"/>
                  </a:cubicBezTo>
                  <a:lnTo>
                    <a:pt x="11952999" y="838627"/>
                  </a:lnTo>
                  <a:cubicBezTo>
                    <a:pt x="11952999" y="838627"/>
                    <a:pt x="11952999" y="838627"/>
                    <a:pt x="11954114" y="838627"/>
                  </a:cubicBezTo>
                  <a:lnTo>
                    <a:pt x="11961915" y="838627"/>
                  </a:lnTo>
                  <a:cubicBezTo>
                    <a:pt x="11961915" y="838627"/>
                    <a:pt x="11961915" y="838627"/>
                    <a:pt x="11961915" y="837755"/>
                  </a:cubicBezTo>
                  <a:lnTo>
                    <a:pt x="11961915" y="831653"/>
                  </a:lnTo>
                  <a:cubicBezTo>
                    <a:pt x="11961915" y="831653"/>
                    <a:pt x="11961915" y="831653"/>
                    <a:pt x="11960800" y="831653"/>
                  </a:cubicBezTo>
                  <a:lnTo>
                    <a:pt x="11952999" y="831653"/>
                  </a:lnTo>
                  <a:cubicBezTo>
                    <a:pt x="11952999" y="831653"/>
                    <a:pt x="11952999" y="831653"/>
                    <a:pt x="11952999" y="830491"/>
                  </a:cubicBezTo>
                  <a:lnTo>
                    <a:pt x="11952999" y="822354"/>
                  </a:lnTo>
                  <a:cubicBezTo>
                    <a:pt x="11952999" y="822354"/>
                    <a:pt x="11952999" y="822354"/>
                    <a:pt x="11954114" y="822354"/>
                  </a:cubicBezTo>
                  <a:lnTo>
                    <a:pt x="11961915" y="822354"/>
                  </a:lnTo>
                  <a:cubicBezTo>
                    <a:pt x="11961915" y="822354"/>
                    <a:pt x="11961915" y="822354"/>
                    <a:pt x="11961915" y="821192"/>
                  </a:cubicBezTo>
                  <a:lnTo>
                    <a:pt x="11961915" y="813056"/>
                  </a:lnTo>
                  <a:cubicBezTo>
                    <a:pt x="11961915" y="813056"/>
                    <a:pt x="11961915" y="813056"/>
                    <a:pt x="11960800" y="813056"/>
                  </a:cubicBezTo>
                  <a:lnTo>
                    <a:pt x="11952999" y="813056"/>
                  </a:lnTo>
                  <a:cubicBezTo>
                    <a:pt x="11952999" y="813056"/>
                    <a:pt x="11952999" y="813056"/>
                    <a:pt x="11952999" y="811893"/>
                  </a:cubicBezTo>
                  <a:lnTo>
                    <a:pt x="11952999" y="803757"/>
                  </a:lnTo>
                  <a:cubicBezTo>
                    <a:pt x="11952999" y="803757"/>
                    <a:pt x="11952999" y="803757"/>
                    <a:pt x="11954114" y="803757"/>
                  </a:cubicBezTo>
                  <a:lnTo>
                    <a:pt x="11961915" y="803757"/>
                  </a:lnTo>
                  <a:cubicBezTo>
                    <a:pt x="11961915" y="803757"/>
                    <a:pt x="11961915" y="803757"/>
                    <a:pt x="11961915" y="802885"/>
                  </a:cubicBezTo>
                  <a:lnTo>
                    <a:pt x="11961915" y="796783"/>
                  </a:lnTo>
                  <a:cubicBezTo>
                    <a:pt x="11961915" y="796783"/>
                    <a:pt x="11961915" y="796783"/>
                    <a:pt x="11960800" y="796783"/>
                  </a:cubicBezTo>
                  <a:lnTo>
                    <a:pt x="11952999" y="796783"/>
                  </a:lnTo>
                  <a:cubicBezTo>
                    <a:pt x="11952999" y="796783"/>
                    <a:pt x="11952999" y="796783"/>
                    <a:pt x="11952999" y="795621"/>
                  </a:cubicBezTo>
                  <a:lnTo>
                    <a:pt x="11952999" y="787484"/>
                  </a:lnTo>
                  <a:cubicBezTo>
                    <a:pt x="11952999" y="787484"/>
                    <a:pt x="11952999" y="787484"/>
                    <a:pt x="11954114" y="787484"/>
                  </a:cubicBezTo>
                  <a:lnTo>
                    <a:pt x="11961915" y="787484"/>
                  </a:lnTo>
                  <a:cubicBezTo>
                    <a:pt x="11961915" y="787484"/>
                    <a:pt x="11961915" y="787484"/>
                    <a:pt x="11960800" y="785741"/>
                  </a:cubicBezTo>
                  <a:lnTo>
                    <a:pt x="11952999" y="773537"/>
                  </a:lnTo>
                  <a:cubicBezTo>
                    <a:pt x="11952999" y="773537"/>
                    <a:pt x="11952999" y="773537"/>
                    <a:pt x="11952999" y="736342"/>
                  </a:cubicBezTo>
                  <a:cubicBezTo>
                    <a:pt x="11952999" y="736342"/>
                    <a:pt x="11952999" y="736342"/>
                    <a:pt x="12102343" y="736342"/>
                  </a:cubicBezTo>
                  <a:cubicBezTo>
                    <a:pt x="12102343" y="736342"/>
                    <a:pt x="12102343" y="736342"/>
                    <a:pt x="12115716" y="757264"/>
                  </a:cubicBezTo>
                  <a:cubicBezTo>
                    <a:pt x="12115716" y="757264"/>
                    <a:pt x="12115716" y="757264"/>
                    <a:pt x="12115716" y="803757"/>
                  </a:cubicBezTo>
                  <a:cubicBezTo>
                    <a:pt x="12115716" y="803757"/>
                    <a:pt x="12115716" y="803757"/>
                    <a:pt x="12114602" y="803757"/>
                  </a:cubicBezTo>
                  <a:lnTo>
                    <a:pt x="12106800" y="803757"/>
                  </a:lnTo>
                  <a:cubicBezTo>
                    <a:pt x="12106800" y="803757"/>
                    <a:pt x="12106800" y="803757"/>
                    <a:pt x="12106800" y="804919"/>
                  </a:cubicBezTo>
                  <a:lnTo>
                    <a:pt x="12106800" y="813056"/>
                  </a:lnTo>
                  <a:cubicBezTo>
                    <a:pt x="12106800" y="813056"/>
                    <a:pt x="12106800" y="813056"/>
                    <a:pt x="12107915" y="813056"/>
                  </a:cubicBezTo>
                  <a:lnTo>
                    <a:pt x="12115716" y="813056"/>
                  </a:lnTo>
                  <a:cubicBezTo>
                    <a:pt x="12115716" y="813056"/>
                    <a:pt x="12115716" y="813056"/>
                    <a:pt x="12115716" y="814218"/>
                  </a:cubicBezTo>
                  <a:lnTo>
                    <a:pt x="12115716" y="822354"/>
                  </a:lnTo>
                  <a:cubicBezTo>
                    <a:pt x="12115716" y="822354"/>
                    <a:pt x="12115716" y="822354"/>
                    <a:pt x="12114602" y="822354"/>
                  </a:cubicBezTo>
                  <a:lnTo>
                    <a:pt x="12106800" y="822354"/>
                  </a:lnTo>
                  <a:cubicBezTo>
                    <a:pt x="12106800" y="822354"/>
                    <a:pt x="12106800" y="822354"/>
                    <a:pt x="12106800" y="823516"/>
                  </a:cubicBezTo>
                  <a:lnTo>
                    <a:pt x="12106800" y="831653"/>
                  </a:lnTo>
                  <a:cubicBezTo>
                    <a:pt x="12106800" y="831653"/>
                    <a:pt x="12106800" y="831653"/>
                    <a:pt x="12107915" y="831653"/>
                  </a:cubicBezTo>
                  <a:lnTo>
                    <a:pt x="12115716" y="831653"/>
                  </a:lnTo>
                  <a:cubicBezTo>
                    <a:pt x="12115716" y="831653"/>
                    <a:pt x="12115716" y="831653"/>
                    <a:pt x="12115716" y="832525"/>
                  </a:cubicBezTo>
                  <a:lnTo>
                    <a:pt x="12115716" y="838627"/>
                  </a:lnTo>
                  <a:cubicBezTo>
                    <a:pt x="12115716" y="838627"/>
                    <a:pt x="12115716" y="838627"/>
                    <a:pt x="12114602" y="838627"/>
                  </a:cubicBezTo>
                  <a:lnTo>
                    <a:pt x="12106800" y="838627"/>
                  </a:lnTo>
                  <a:cubicBezTo>
                    <a:pt x="12106800" y="838627"/>
                    <a:pt x="12106800" y="838627"/>
                    <a:pt x="12106800" y="839789"/>
                  </a:cubicBezTo>
                  <a:lnTo>
                    <a:pt x="12106800" y="847925"/>
                  </a:lnTo>
                  <a:cubicBezTo>
                    <a:pt x="12106800" y="847925"/>
                    <a:pt x="12106800" y="847925"/>
                    <a:pt x="12107915" y="847925"/>
                  </a:cubicBezTo>
                  <a:lnTo>
                    <a:pt x="12115716" y="847925"/>
                  </a:lnTo>
                  <a:cubicBezTo>
                    <a:pt x="12115716" y="847925"/>
                    <a:pt x="12115716" y="847925"/>
                    <a:pt x="12115716" y="849088"/>
                  </a:cubicBezTo>
                  <a:lnTo>
                    <a:pt x="12115716" y="857224"/>
                  </a:lnTo>
                  <a:cubicBezTo>
                    <a:pt x="12115716" y="857224"/>
                    <a:pt x="12115716" y="857224"/>
                    <a:pt x="12114602" y="857224"/>
                  </a:cubicBezTo>
                  <a:lnTo>
                    <a:pt x="12106800" y="857224"/>
                  </a:lnTo>
                  <a:cubicBezTo>
                    <a:pt x="12106800" y="857224"/>
                    <a:pt x="12106800" y="857224"/>
                    <a:pt x="12106800" y="858386"/>
                  </a:cubicBezTo>
                  <a:lnTo>
                    <a:pt x="12106800" y="866523"/>
                  </a:lnTo>
                  <a:cubicBezTo>
                    <a:pt x="12106800" y="866523"/>
                    <a:pt x="12106800" y="866523"/>
                    <a:pt x="12107915" y="866523"/>
                  </a:cubicBezTo>
                  <a:lnTo>
                    <a:pt x="12115716" y="866523"/>
                  </a:lnTo>
                  <a:cubicBezTo>
                    <a:pt x="12115716" y="866523"/>
                    <a:pt x="12115716" y="866523"/>
                    <a:pt x="12115716" y="867394"/>
                  </a:cubicBezTo>
                  <a:lnTo>
                    <a:pt x="12115716" y="873496"/>
                  </a:lnTo>
                  <a:cubicBezTo>
                    <a:pt x="12115716" y="873496"/>
                    <a:pt x="12115716" y="873496"/>
                    <a:pt x="12114602" y="873496"/>
                  </a:cubicBezTo>
                  <a:lnTo>
                    <a:pt x="12106800" y="873496"/>
                  </a:lnTo>
                  <a:cubicBezTo>
                    <a:pt x="12106800" y="873496"/>
                    <a:pt x="12106800" y="873496"/>
                    <a:pt x="12106800" y="874659"/>
                  </a:cubicBezTo>
                  <a:lnTo>
                    <a:pt x="12106800" y="882795"/>
                  </a:lnTo>
                  <a:cubicBezTo>
                    <a:pt x="12106800" y="882795"/>
                    <a:pt x="12106800" y="882795"/>
                    <a:pt x="12107915" y="882795"/>
                  </a:cubicBezTo>
                  <a:lnTo>
                    <a:pt x="12115716" y="882795"/>
                  </a:lnTo>
                  <a:cubicBezTo>
                    <a:pt x="12115716" y="882795"/>
                    <a:pt x="12115716" y="882795"/>
                    <a:pt x="12115716" y="883957"/>
                  </a:cubicBezTo>
                  <a:lnTo>
                    <a:pt x="12115716" y="892094"/>
                  </a:lnTo>
                  <a:cubicBezTo>
                    <a:pt x="12115716" y="892094"/>
                    <a:pt x="12115716" y="892094"/>
                    <a:pt x="12114602" y="892094"/>
                  </a:cubicBezTo>
                  <a:lnTo>
                    <a:pt x="12106800" y="892094"/>
                  </a:lnTo>
                  <a:cubicBezTo>
                    <a:pt x="12106800" y="892094"/>
                    <a:pt x="12106800" y="892094"/>
                    <a:pt x="12106800" y="892965"/>
                  </a:cubicBezTo>
                  <a:lnTo>
                    <a:pt x="12106800" y="899068"/>
                  </a:lnTo>
                  <a:cubicBezTo>
                    <a:pt x="12106800" y="899068"/>
                    <a:pt x="12106800" y="899068"/>
                    <a:pt x="12107915" y="899068"/>
                  </a:cubicBezTo>
                  <a:lnTo>
                    <a:pt x="12115716" y="899068"/>
                  </a:lnTo>
                  <a:cubicBezTo>
                    <a:pt x="12115716" y="899068"/>
                    <a:pt x="12115716" y="899068"/>
                    <a:pt x="12115716" y="900230"/>
                  </a:cubicBezTo>
                  <a:lnTo>
                    <a:pt x="12115716" y="908366"/>
                  </a:lnTo>
                  <a:cubicBezTo>
                    <a:pt x="12115716" y="908366"/>
                    <a:pt x="12115716" y="908366"/>
                    <a:pt x="12114602" y="908366"/>
                  </a:cubicBezTo>
                  <a:lnTo>
                    <a:pt x="12106800" y="908366"/>
                  </a:lnTo>
                  <a:cubicBezTo>
                    <a:pt x="12106800" y="908366"/>
                    <a:pt x="12106800" y="908366"/>
                    <a:pt x="12106800" y="909528"/>
                  </a:cubicBezTo>
                  <a:lnTo>
                    <a:pt x="12106800" y="917665"/>
                  </a:lnTo>
                  <a:cubicBezTo>
                    <a:pt x="12106800" y="917665"/>
                    <a:pt x="12106800" y="917665"/>
                    <a:pt x="12107915" y="917665"/>
                  </a:cubicBezTo>
                  <a:lnTo>
                    <a:pt x="12115716" y="917665"/>
                  </a:lnTo>
                  <a:cubicBezTo>
                    <a:pt x="12115716" y="917665"/>
                    <a:pt x="12115716" y="917665"/>
                    <a:pt x="12115716" y="918827"/>
                  </a:cubicBezTo>
                  <a:lnTo>
                    <a:pt x="12115716" y="926963"/>
                  </a:lnTo>
                  <a:cubicBezTo>
                    <a:pt x="12115716" y="926963"/>
                    <a:pt x="12115716" y="926963"/>
                    <a:pt x="12114602" y="926963"/>
                  </a:cubicBezTo>
                  <a:lnTo>
                    <a:pt x="12106800" y="926963"/>
                  </a:lnTo>
                  <a:cubicBezTo>
                    <a:pt x="12106800" y="926963"/>
                    <a:pt x="12106800" y="926963"/>
                    <a:pt x="12106800" y="927835"/>
                  </a:cubicBezTo>
                  <a:lnTo>
                    <a:pt x="12106800" y="933937"/>
                  </a:lnTo>
                  <a:cubicBezTo>
                    <a:pt x="12106800" y="933937"/>
                    <a:pt x="12106800" y="933937"/>
                    <a:pt x="12107915" y="933937"/>
                  </a:cubicBezTo>
                  <a:lnTo>
                    <a:pt x="12115716" y="933937"/>
                  </a:lnTo>
                  <a:cubicBezTo>
                    <a:pt x="12115716" y="933937"/>
                    <a:pt x="12115716" y="933937"/>
                    <a:pt x="12115716" y="935100"/>
                  </a:cubicBezTo>
                  <a:lnTo>
                    <a:pt x="12115716" y="943236"/>
                  </a:lnTo>
                  <a:cubicBezTo>
                    <a:pt x="12115716" y="943236"/>
                    <a:pt x="12115716" y="943236"/>
                    <a:pt x="12114602" y="943236"/>
                  </a:cubicBezTo>
                  <a:lnTo>
                    <a:pt x="12106800" y="943236"/>
                  </a:lnTo>
                  <a:cubicBezTo>
                    <a:pt x="12106800" y="943236"/>
                    <a:pt x="12106800" y="943236"/>
                    <a:pt x="12106800" y="944398"/>
                  </a:cubicBezTo>
                  <a:lnTo>
                    <a:pt x="12106800" y="952535"/>
                  </a:lnTo>
                  <a:cubicBezTo>
                    <a:pt x="12106800" y="952535"/>
                    <a:pt x="12106800" y="952535"/>
                    <a:pt x="12107915" y="952535"/>
                  </a:cubicBezTo>
                  <a:lnTo>
                    <a:pt x="12115716" y="952535"/>
                  </a:lnTo>
                  <a:cubicBezTo>
                    <a:pt x="12115716" y="952535"/>
                    <a:pt x="12115716" y="952535"/>
                    <a:pt x="12115716" y="953406"/>
                  </a:cubicBezTo>
                  <a:lnTo>
                    <a:pt x="12115716" y="959508"/>
                  </a:lnTo>
                  <a:cubicBezTo>
                    <a:pt x="12115716" y="959508"/>
                    <a:pt x="12115716" y="959508"/>
                    <a:pt x="12114602" y="959508"/>
                  </a:cubicBezTo>
                  <a:lnTo>
                    <a:pt x="12106800" y="959508"/>
                  </a:lnTo>
                  <a:cubicBezTo>
                    <a:pt x="12106800" y="959508"/>
                    <a:pt x="12106800" y="959508"/>
                    <a:pt x="12106800" y="960671"/>
                  </a:cubicBezTo>
                  <a:lnTo>
                    <a:pt x="12106800" y="968807"/>
                  </a:lnTo>
                  <a:cubicBezTo>
                    <a:pt x="12106800" y="968807"/>
                    <a:pt x="12106800" y="968807"/>
                    <a:pt x="12107915" y="968807"/>
                  </a:cubicBezTo>
                  <a:lnTo>
                    <a:pt x="12115716" y="968807"/>
                  </a:lnTo>
                  <a:cubicBezTo>
                    <a:pt x="12115716" y="968807"/>
                    <a:pt x="12115716" y="968807"/>
                    <a:pt x="12115716" y="969969"/>
                  </a:cubicBezTo>
                  <a:lnTo>
                    <a:pt x="12115716" y="978106"/>
                  </a:lnTo>
                  <a:cubicBezTo>
                    <a:pt x="12115716" y="978106"/>
                    <a:pt x="12115716" y="978106"/>
                    <a:pt x="12114602" y="978106"/>
                  </a:cubicBezTo>
                  <a:lnTo>
                    <a:pt x="12106800" y="978106"/>
                  </a:lnTo>
                  <a:cubicBezTo>
                    <a:pt x="12106800" y="978106"/>
                    <a:pt x="12106800" y="978106"/>
                    <a:pt x="12106800" y="979268"/>
                  </a:cubicBezTo>
                  <a:lnTo>
                    <a:pt x="12106800" y="987404"/>
                  </a:lnTo>
                  <a:cubicBezTo>
                    <a:pt x="12106800" y="987404"/>
                    <a:pt x="12106800" y="987404"/>
                    <a:pt x="12107915" y="987404"/>
                  </a:cubicBezTo>
                  <a:lnTo>
                    <a:pt x="12115716" y="987404"/>
                  </a:lnTo>
                  <a:cubicBezTo>
                    <a:pt x="12115716" y="987404"/>
                    <a:pt x="12115716" y="987404"/>
                    <a:pt x="12115716" y="988276"/>
                  </a:cubicBezTo>
                  <a:lnTo>
                    <a:pt x="12115716" y="994378"/>
                  </a:lnTo>
                  <a:cubicBezTo>
                    <a:pt x="12115716" y="994378"/>
                    <a:pt x="12115716" y="994378"/>
                    <a:pt x="12114602" y="994378"/>
                  </a:cubicBezTo>
                  <a:lnTo>
                    <a:pt x="12106800" y="994378"/>
                  </a:lnTo>
                  <a:cubicBezTo>
                    <a:pt x="12106800" y="994378"/>
                    <a:pt x="12106800" y="994378"/>
                    <a:pt x="12106800" y="995540"/>
                  </a:cubicBezTo>
                  <a:lnTo>
                    <a:pt x="12106800" y="1003677"/>
                  </a:lnTo>
                  <a:cubicBezTo>
                    <a:pt x="12106800" y="1003677"/>
                    <a:pt x="12106800" y="1003677"/>
                    <a:pt x="12131319" y="1024599"/>
                  </a:cubicBezTo>
                  <a:cubicBezTo>
                    <a:pt x="12131319" y="1029248"/>
                    <a:pt x="12131319" y="1029248"/>
                    <a:pt x="12130206" y="1029248"/>
                  </a:cubicBezTo>
                  <a:lnTo>
                    <a:pt x="12122403" y="1029248"/>
                  </a:lnTo>
                  <a:cubicBezTo>
                    <a:pt x="12122403" y="1029248"/>
                    <a:pt x="12122403" y="1029248"/>
                    <a:pt x="12122403" y="1040036"/>
                  </a:cubicBezTo>
                  <a:lnTo>
                    <a:pt x="12122403" y="1046874"/>
                  </a:lnTo>
                  <a:lnTo>
                    <a:pt x="12131319" y="1046874"/>
                  </a:lnTo>
                  <a:lnTo>
                    <a:pt x="12131319" y="1043196"/>
                  </a:lnTo>
                  <a:cubicBezTo>
                    <a:pt x="12131319" y="1043196"/>
                    <a:pt x="12131319" y="1043196"/>
                    <a:pt x="12132434" y="1042615"/>
                  </a:cubicBezTo>
                  <a:lnTo>
                    <a:pt x="12140235" y="1038547"/>
                  </a:lnTo>
                  <a:cubicBezTo>
                    <a:pt x="12140235" y="1038547"/>
                    <a:pt x="12140235" y="1038547"/>
                    <a:pt x="12142186" y="1038547"/>
                  </a:cubicBezTo>
                  <a:lnTo>
                    <a:pt x="12155839" y="1038547"/>
                  </a:lnTo>
                  <a:cubicBezTo>
                    <a:pt x="12155839" y="1038547"/>
                    <a:pt x="12155839" y="1038547"/>
                    <a:pt x="12155839" y="1039709"/>
                  </a:cubicBezTo>
                  <a:lnTo>
                    <a:pt x="12155839" y="1046874"/>
                  </a:lnTo>
                  <a:lnTo>
                    <a:pt x="12192000" y="1046874"/>
                  </a:lnTo>
                  <a:lnTo>
                    <a:pt x="12192000" y="1070905"/>
                  </a:lnTo>
                  <a:lnTo>
                    <a:pt x="12192000" y="1121663"/>
                  </a:lnTo>
                  <a:lnTo>
                    <a:pt x="12192000" y="1608850"/>
                  </a:lnTo>
                  <a:lnTo>
                    <a:pt x="0" y="1608850"/>
                  </a:lnTo>
                  <a:lnTo>
                    <a:pt x="0" y="1046874"/>
                  </a:lnTo>
                  <a:lnTo>
                    <a:pt x="65773" y="1046874"/>
                  </a:lnTo>
                  <a:lnTo>
                    <a:pt x="82231" y="1045519"/>
                  </a:lnTo>
                  <a:cubicBezTo>
                    <a:pt x="82231" y="1033896"/>
                    <a:pt x="82231" y="1024598"/>
                    <a:pt x="82231" y="1012974"/>
                  </a:cubicBezTo>
                  <a:cubicBezTo>
                    <a:pt x="97834" y="1012974"/>
                    <a:pt x="113436" y="1012974"/>
                    <a:pt x="126811" y="1012974"/>
                  </a:cubicBezTo>
                  <a:cubicBezTo>
                    <a:pt x="126811" y="1006000"/>
                    <a:pt x="126811" y="1001351"/>
                    <a:pt x="126811" y="994377"/>
                  </a:cubicBezTo>
                  <a:cubicBezTo>
                    <a:pt x="158018" y="994377"/>
                    <a:pt x="189224" y="994377"/>
                    <a:pt x="220430" y="994377"/>
                  </a:cubicBezTo>
                  <a:cubicBezTo>
                    <a:pt x="220430" y="999026"/>
                    <a:pt x="220430" y="1001351"/>
                    <a:pt x="220430" y="1006000"/>
                  </a:cubicBezTo>
                  <a:cubicBezTo>
                    <a:pt x="240491" y="1006000"/>
                    <a:pt x="260552" y="1006000"/>
                    <a:pt x="280612" y="1006000"/>
                  </a:cubicBezTo>
                  <a:cubicBezTo>
                    <a:pt x="280612" y="1008325"/>
                    <a:pt x="280612" y="1010650"/>
                    <a:pt x="280612" y="1012974"/>
                  </a:cubicBezTo>
                  <a:cubicBezTo>
                    <a:pt x="285071" y="1012974"/>
                    <a:pt x="291758" y="1012974"/>
                    <a:pt x="298444" y="1012974"/>
                  </a:cubicBezTo>
                  <a:cubicBezTo>
                    <a:pt x="298444" y="1015299"/>
                    <a:pt x="298444" y="1017624"/>
                    <a:pt x="298444" y="1019948"/>
                  </a:cubicBezTo>
                  <a:cubicBezTo>
                    <a:pt x="302903" y="1019948"/>
                    <a:pt x="309590" y="1019948"/>
                    <a:pt x="314048" y="1019948"/>
                  </a:cubicBezTo>
                  <a:cubicBezTo>
                    <a:pt x="314048" y="985079"/>
                    <a:pt x="314048" y="950209"/>
                    <a:pt x="314048" y="915339"/>
                  </a:cubicBezTo>
                  <a:cubicBezTo>
                    <a:pt x="329651" y="910690"/>
                    <a:pt x="345255" y="906041"/>
                    <a:pt x="360858" y="901391"/>
                  </a:cubicBezTo>
                  <a:cubicBezTo>
                    <a:pt x="389835" y="901391"/>
                    <a:pt x="418812" y="901391"/>
                    <a:pt x="447789" y="901391"/>
                  </a:cubicBezTo>
                  <a:cubicBezTo>
                    <a:pt x="447789" y="845600"/>
                    <a:pt x="447789" y="789808"/>
                    <a:pt x="447789" y="734017"/>
                  </a:cubicBezTo>
                  <a:cubicBezTo>
                    <a:pt x="454476" y="729367"/>
                    <a:pt x="463392" y="727043"/>
                    <a:pt x="472308" y="722393"/>
                  </a:cubicBezTo>
                  <a:cubicBezTo>
                    <a:pt x="507972" y="717744"/>
                    <a:pt x="543636" y="710770"/>
                    <a:pt x="579301" y="703796"/>
                  </a:cubicBezTo>
                  <a:cubicBezTo>
                    <a:pt x="592675" y="708445"/>
                    <a:pt x="603820" y="713095"/>
                    <a:pt x="617194" y="715419"/>
                  </a:cubicBezTo>
                  <a:cubicBezTo>
                    <a:pt x="619423" y="717744"/>
                    <a:pt x="621652" y="720069"/>
                    <a:pt x="623881" y="722393"/>
                  </a:cubicBezTo>
                  <a:cubicBezTo>
                    <a:pt x="623881" y="827002"/>
                    <a:pt x="623881" y="931612"/>
                    <a:pt x="623881" y="1033896"/>
                  </a:cubicBezTo>
                  <a:cubicBezTo>
                    <a:pt x="628339" y="1033896"/>
                    <a:pt x="632796" y="1033896"/>
                    <a:pt x="639484" y="1033896"/>
                  </a:cubicBezTo>
                  <a:cubicBezTo>
                    <a:pt x="639484" y="992053"/>
                    <a:pt x="639484" y="950209"/>
                    <a:pt x="639484" y="908365"/>
                  </a:cubicBezTo>
                  <a:cubicBezTo>
                    <a:pt x="643942" y="908365"/>
                    <a:pt x="648400" y="908365"/>
                    <a:pt x="652858" y="908365"/>
                  </a:cubicBezTo>
                  <a:cubicBezTo>
                    <a:pt x="652858" y="903716"/>
                    <a:pt x="652858" y="901391"/>
                    <a:pt x="652858" y="896742"/>
                  </a:cubicBezTo>
                  <a:cubicBezTo>
                    <a:pt x="657316" y="894417"/>
                    <a:pt x="661774" y="892093"/>
                    <a:pt x="666232" y="889768"/>
                  </a:cubicBezTo>
                  <a:lnTo>
                    <a:pt x="677377" y="889768"/>
                  </a:lnTo>
                  <a:cubicBezTo>
                    <a:pt x="677377" y="885119"/>
                    <a:pt x="677377" y="882794"/>
                    <a:pt x="677377" y="878145"/>
                  </a:cubicBezTo>
                  <a:cubicBezTo>
                    <a:pt x="679606" y="875820"/>
                    <a:pt x="684064" y="873495"/>
                    <a:pt x="686293" y="871171"/>
                  </a:cubicBezTo>
                  <a:cubicBezTo>
                    <a:pt x="692981" y="871171"/>
                    <a:pt x="701896" y="871171"/>
                    <a:pt x="708584" y="871171"/>
                  </a:cubicBezTo>
                  <a:cubicBezTo>
                    <a:pt x="708584" y="882794"/>
                    <a:pt x="708584" y="896742"/>
                    <a:pt x="708584" y="908365"/>
                  </a:cubicBezTo>
                  <a:cubicBezTo>
                    <a:pt x="724187" y="908365"/>
                    <a:pt x="739790" y="908365"/>
                    <a:pt x="755393" y="908365"/>
                  </a:cubicBezTo>
                  <a:cubicBezTo>
                    <a:pt x="755393" y="952534"/>
                    <a:pt x="755393" y="994377"/>
                    <a:pt x="755393" y="1038546"/>
                  </a:cubicBezTo>
                  <a:cubicBezTo>
                    <a:pt x="762080" y="1038546"/>
                    <a:pt x="768767" y="1038546"/>
                    <a:pt x="773225" y="1038546"/>
                  </a:cubicBezTo>
                  <a:cubicBezTo>
                    <a:pt x="779912" y="1036221"/>
                    <a:pt x="784370" y="1033896"/>
                    <a:pt x="791057" y="1031572"/>
                  </a:cubicBezTo>
                  <a:cubicBezTo>
                    <a:pt x="791057" y="1026922"/>
                    <a:pt x="791057" y="1024598"/>
                    <a:pt x="791057" y="1022273"/>
                  </a:cubicBezTo>
                  <a:cubicBezTo>
                    <a:pt x="788828" y="1022273"/>
                    <a:pt x="786599" y="1019948"/>
                    <a:pt x="784370" y="1019948"/>
                  </a:cubicBezTo>
                  <a:cubicBezTo>
                    <a:pt x="784370" y="1017624"/>
                    <a:pt x="784370" y="1015299"/>
                    <a:pt x="784370" y="1012974"/>
                  </a:cubicBezTo>
                  <a:cubicBezTo>
                    <a:pt x="786599" y="1010650"/>
                    <a:pt x="788828" y="1010650"/>
                    <a:pt x="791057" y="1008325"/>
                  </a:cubicBezTo>
                  <a:cubicBezTo>
                    <a:pt x="791057" y="992053"/>
                    <a:pt x="791057" y="973455"/>
                    <a:pt x="791057" y="957183"/>
                  </a:cubicBezTo>
                  <a:cubicBezTo>
                    <a:pt x="788828" y="957183"/>
                    <a:pt x="786599" y="954858"/>
                    <a:pt x="784370" y="954858"/>
                  </a:cubicBezTo>
                  <a:cubicBezTo>
                    <a:pt x="784370" y="952534"/>
                    <a:pt x="784370" y="950209"/>
                    <a:pt x="784370" y="947884"/>
                  </a:cubicBezTo>
                  <a:cubicBezTo>
                    <a:pt x="786599" y="945560"/>
                    <a:pt x="788828" y="945560"/>
                    <a:pt x="791057" y="943235"/>
                  </a:cubicBezTo>
                  <a:lnTo>
                    <a:pt x="795515" y="938586"/>
                  </a:lnTo>
                  <a:lnTo>
                    <a:pt x="795515" y="929287"/>
                  </a:lnTo>
                  <a:cubicBezTo>
                    <a:pt x="793286" y="929287"/>
                    <a:pt x="793286" y="929287"/>
                    <a:pt x="791057" y="929287"/>
                  </a:cubicBezTo>
                  <a:cubicBezTo>
                    <a:pt x="791057" y="926962"/>
                    <a:pt x="791057" y="924638"/>
                    <a:pt x="791057" y="922313"/>
                  </a:cubicBezTo>
                  <a:cubicBezTo>
                    <a:pt x="793286" y="922313"/>
                    <a:pt x="795515" y="919988"/>
                    <a:pt x="797744" y="917664"/>
                  </a:cubicBezTo>
                  <a:cubicBezTo>
                    <a:pt x="799972" y="889768"/>
                    <a:pt x="806660" y="866522"/>
                    <a:pt x="833408" y="852574"/>
                  </a:cubicBezTo>
                  <a:cubicBezTo>
                    <a:pt x="831179" y="852574"/>
                    <a:pt x="831179" y="850249"/>
                    <a:pt x="828950" y="850249"/>
                  </a:cubicBezTo>
                  <a:cubicBezTo>
                    <a:pt x="828950" y="847924"/>
                    <a:pt x="828950" y="845600"/>
                    <a:pt x="828950" y="843275"/>
                  </a:cubicBezTo>
                  <a:cubicBezTo>
                    <a:pt x="831179" y="843275"/>
                    <a:pt x="833408" y="840950"/>
                    <a:pt x="835637" y="840950"/>
                  </a:cubicBezTo>
                  <a:cubicBezTo>
                    <a:pt x="835637" y="836301"/>
                    <a:pt x="835637" y="833976"/>
                    <a:pt x="835637" y="831652"/>
                  </a:cubicBezTo>
                  <a:cubicBezTo>
                    <a:pt x="837866" y="831652"/>
                    <a:pt x="837866" y="831652"/>
                    <a:pt x="840095" y="831652"/>
                  </a:cubicBezTo>
                  <a:cubicBezTo>
                    <a:pt x="840095" y="824678"/>
                    <a:pt x="840095" y="817704"/>
                    <a:pt x="840095" y="810730"/>
                  </a:cubicBezTo>
                  <a:cubicBezTo>
                    <a:pt x="837866" y="810730"/>
                    <a:pt x="837866" y="810730"/>
                    <a:pt x="835637" y="810730"/>
                  </a:cubicBezTo>
                  <a:cubicBezTo>
                    <a:pt x="835637" y="808405"/>
                    <a:pt x="835637" y="808405"/>
                    <a:pt x="835637" y="806081"/>
                  </a:cubicBezTo>
                  <a:lnTo>
                    <a:pt x="840095" y="803756"/>
                  </a:lnTo>
                  <a:cubicBezTo>
                    <a:pt x="844552" y="799107"/>
                    <a:pt x="846782" y="794457"/>
                    <a:pt x="851240" y="787483"/>
                  </a:cubicBezTo>
                  <a:cubicBezTo>
                    <a:pt x="853469" y="782834"/>
                    <a:pt x="853469" y="780510"/>
                    <a:pt x="853469" y="778185"/>
                  </a:cubicBezTo>
                  <a:cubicBezTo>
                    <a:pt x="849011" y="771211"/>
                    <a:pt x="849011" y="759588"/>
                    <a:pt x="853469" y="752614"/>
                  </a:cubicBezTo>
                  <a:cubicBezTo>
                    <a:pt x="853470" y="752611"/>
                    <a:pt x="853485" y="752565"/>
                    <a:pt x="853748" y="751742"/>
                  </a:cubicBezTo>
                  <a:lnTo>
                    <a:pt x="855698" y="745640"/>
                  </a:lnTo>
                  <a:cubicBezTo>
                    <a:pt x="855699" y="745643"/>
                    <a:pt x="855714" y="745689"/>
                    <a:pt x="855977" y="746512"/>
                  </a:cubicBezTo>
                  <a:lnTo>
                    <a:pt x="857927" y="752614"/>
                  </a:lnTo>
                  <a:cubicBezTo>
                    <a:pt x="862384" y="759588"/>
                    <a:pt x="864614" y="771211"/>
                    <a:pt x="860156" y="778185"/>
                  </a:cubicBezTo>
                  <a:cubicBezTo>
                    <a:pt x="860156" y="780510"/>
                    <a:pt x="860156" y="782834"/>
                    <a:pt x="860156" y="785159"/>
                  </a:cubicBezTo>
                  <a:cubicBezTo>
                    <a:pt x="864614" y="792133"/>
                    <a:pt x="869072" y="799107"/>
                    <a:pt x="871302" y="803756"/>
                  </a:cubicBezTo>
                  <a:cubicBezTo>
                    <a:pt x="873531" y="803756"/>
                    <a:pt x="873531" y="806081"/>
                    <a:pt x="875760" y="806081"/>
                  </a:cubicBezTo>
                  <a:cubicBezTo>
                    <a:pt x="875760" y="808405"/>
                    <a:pt x="875760" y="808405"/>
                    <a:pt x="875760" y="810730"/>
                  </a:cubicBezTo>
                  <a:cubicBezTo>
                    <a:pt x="873531" y="817704"/>
                    <a:pt x="873531" y="824678"/>
                    <a:pt x="873531" y="831652"/>
                  </a:cubicBezTo>
                  <a:cubicBezTo>
                    <a:pt x="877989" y="833976"/>
                    <a:pt x="877989" y="836301"/>
                    <a:pt x="877989" y="840950"/>
                  </a:cubicBezTo>
                  <a:lnTo>
                    <a:pt x="882447" y="843275"/>
                  </a:lnTo>
                  <a:cubicBezTo>
                    <a:pt x="882447" y="845600"/>
                    <a:pt x="882447" y="847924"/>
                    <a:pt x="882447" y="850249"/>
                  </a:cubicBezTo>
                  <a:cubicBezTo>
                    <a:pt x="880218" y="852574"/>
                    <a:pt x="880218" y="852574"/>
                    <a:pt x="877989" y="852574"/>
                  </a:cubicBezTo>
                  <a:cubicBezTo>
                    <a:pt x="891362" y="859548"/>
                    <a:pt x="899165" y="868846"/>
                    <a:pt x="904180" y="879888"/>
                  </a:cubicBezTo>
                  <a:lnTo>
                    <a:pt x="913070" y="915339"/>
                  </a:lnTo>
                  <a:lnTo>
                    <a:pt x="944859" y="915339"/>
                  </a:lnTo>
                  <a:lnTo>
                    <a:pt x="944859" y="886329"/>
                  </a:lnTo>
                  <a:lnTo>
                    <a:pt x="939475" y="886329"/>
                  </a:lnTo>
                  <a:cubicBezTo>
                    <a:pt x="939475" y="886306"/>
                    <a:pt x="939475" y="884414"/>
                    <a:pt x="939475" y="724196"/>
                  </a:cubicBezTo>
                  <a:cubicBezTo>
                    <a:pt x="939487" y="724196"/>
                    <a:pt x="939957" y="724196"/>
                    <a:pt x="959742" y="724196"/>
                  </a:cubicBezTo>
                  <a:cubicBezTo>
                    <a:pt x="959747" y="724190"/>
                    <a:pt x="959783" y="724108"/>
                    <a:pt x="960249" y="723115"/>
                  </a:cubicBezTo>
                  <a:lnTo>
                    <a:pt x="963795" y="715549"/>
                  </a:lnTo>
                  <a:cubicBezTo>
                    <a:pt x="963804" y="715550"/>
                    <a:pt x="963917" y="715568"/>
                    <a:pt x="965569" y="715819"/>
                  </a:cubicBezTo>
                  <a:lnTo>
                    <a:pt x="977982" y="717710"/>
                  </a:lnTo>
                  <a:cubicBezTo>
                    <a:pt x="977985" y="717720"/>
                    <a:pt x="978023" y="717821"/>
                    <a:pt x="978489" y="719062"/>
                  </a:cubicBezTo>
                  <a:lnTo>
                    <a:pt x="982035" y="728519"/>
                  </a:lnTo>
                  <a:cubicBezTo>
                    <a:pt x="982049" y="728520"/>
                    <a:pt x="982645" y="728570"/>
                    <a:pt x="1008382" y="730681"/>
                  </a:cubicBezTo>
                  <a:cubicBezTo>
                    <a:pt x="1008382" y="730661"/>
                    <a:pt x="1008382" y="729131"/>
                    <a:pt x="1008382" y="607460"/>
                  </a:cubicBezTo>
                  <a:cubicBezTo>
                    <a:pt x="1008391" y="607460"/>
                    <a:pt x="1008510" y="607460"/>
                    <a:pt x="1010409" y="607460"/>
                  </a:cubicBezTo>
                  <a:lnTo>
                    <a:pt x="1024597" y="607460"/>
                  </a:lnTo>
                  <a:cubicBezTo>
                    <a:pt x="1024597" y="607438"/>
                    <a:pt x="1024597" y="605724"/>
                    <a:pt x="1024597" y="471268"/>
                  </a:cubicBezTo>
                  <a:cubicBezTo>
                    <a:pt x="1024605" y="471268"/>
                    <a:pt x="1024712" y="471268"/>
                    <a:pt x="1026369" y="471268"/>
                  </a:cubicBezTo>
                  <a:lnTo>
                    <a:pt x="1038783" y="471268"/>
                  </a:lnTo>
                  <a:cubicBezTo>
                    <a:pt x="1038783" y="471251"/>
                    <a:pt x="1038783" y="469845"/>
                    <a:pt x="1038783" y="356694"/>
                  </a:cubicBezTo>
                  <a:cubicBezTo>
                    <a:pt x="1042837" y="354532"/>
                    <a:pt x="1042837" y="354532"/>
                    <a:pt x="1042837" y="328590"/>
                  </a:cubicBezTo>
                  <a:cubicBezTo>
                    <a:pt x="1042843" y="328590"/>
                    <a:pt x="1042963" y="328590"/>
                    <a:pt x="1044863" y="328590"/>
                  </a:cubicBezTo>
                  <a:lnTo>
                    <a:pt x="1059050" y="328590"/>
                  </a:lnTo>
                  <a:cubicBezTo>
                    <a:pt x="1059061" y="328567"/>
                    <a:pt x="1059667" y="327200"/>
                    <a:pt x="1095531" y="246443"/>
                  </a:cubicBezTo>
                  <a:cubicBezTo>
                    <a:pt x="1095531" y="246429"/>
                    <a:pt x="1095565" y="244478"/>
                    <a:pt x="10995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" name="Text Placeholder 9">
            <a:extLst>
              <a:ext uri="{FF2B5EF4-FFF2-40B4-BE49-F238E27FC236}">
                <a16:creationId xmlns="" xmlns:a16="http://schemas.microsoft.com/office/drawing/2014/main" id="{23DE32A5-6181-4C51-AD5C-3F1A448478A1}"/>
              </a:ext>
            </a:extLst>
          </p:cNvPr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09402" y="70467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294377152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=""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373114515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50481712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79972316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gradFill>
          <a:gsLst>
            <a:gs pos="0">
              <a:schemeClr val="bg1">
                <a:lumMod val="90000"/>
              </a:schemeClr>
            </a:gs>
            <a:gs pos="100000">
              <a:schemeClr val="bg1">
                <a:lumMod val="85000"/>
              </a:schemeClr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4067883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xmlns="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88520" y="1830618"/>
            <a:ext cx="2716706" cy="432270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9AB90EF0-CEED-4A53-B844-4EE65FBA6C64}"/>
              </a:ext>
            </a:extLst>
          </p:cNvPr>
          <p:cNvGrpSpPr/>
          <p:nvPr userDrawn="1"/>
        </p:nvGrpSpPr>
        <p:grpSpPr>
          <a:xfrm>
            <a:off x="-1" y="-121539"/>
            <a:ext cx="12192001" cy="1608851"/>
            <a:chOff x="-1" y="-121539"/>
            <a:chExt cx="12192001" cy="1608851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xmlns="" id="{960EB6D2-B879-496E-A5EF-575D5374257B}"/>
                </a:ext>
              </a:extLst>
            </p:cNvPr>
            <p:cNvSpPr/>
            <p:nvPr userDrawn="1"/>
          </p:nvSpPr>
          <p:spPr>
            <a:xfrm>
              <a:off x="0" y="1"/>
              <a:ext cx="12192000" cy="140017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xmlns="" id="{CF66667A-BCF7-4F22-A620-8007DEC2906A}"/>
                </a:ext>
              </a:extLst>
            </p:cNvPr>
            <p:cNvSpPr/>
            <p:nvPr userDrawn="1"/>
          </p:nvSpPr>
          <p:spPr>
            <a:xfrm>
              <a:off x="-1" y="-121539"/>
              <a:ext cx="12192000" cy="1608851"/>
            </a:xfrm>
            <a:custGeom>
              <a:avLst/>
              <a:gdLst>
                <a:gd name="connsiteX0" fmla="*/ 8760317 w 12192000"/>
                <a:gd name="connsiteY0" fmla="*/ 780798 h 1608850"/>
                <a:gd name="connsiteX1" fmla="*/ 8760317 w 12192000"/>
                <a:gd name="connsiteY1" fmla="*/ 785159 h 1608850"/>
                <a:gd name="connsiteX2" fmla="*/ 8761882 w 12192000"/>
                <a:gd name="connsiteY2" fmla="*/ 787771 h 1608850"/>
                <a:gd name="connsiteX3" fmla="*/ 8762996 w 12192000"/>
                <a:gd name="connsiteY3" fmla="*/ 787771 h 1608850"/>
                <a:gd name="connsiteX4" fmla="*/ 8762996 w 12192000"/>
                <a:gd name="connsiteY4" fmla="*/ 786900 h 1608850"/>
                <a:gd name="connsiteX5" fmla="*/ 8762996 w 12192000"/>
                <a:gd name="connsiteY5" fmla="*/ 780798 h 1608850"/>
                <a:gd name="connsiteX6" fmla="*/ 8761881 w 12192000"/>
                <a:gd name="connsiteY6" fmla="*/ 780798 h 1608850"/>
                <a:gd name="connsiteX7" fmla="*/ 8758924 w 12192000"/>
                <a:gd name="connsiteY7" fmla="*/ 762200 h 1608850"/>
                <a:gd name="connsiteX8" fmla="*/ 8759734 w 12192000"/>
                <a:gd name="connsiteY8" fmla="*/ 771499 h 1608850"/>
                <a:gd name="connsiteX9" fmla="*/ 8762996 w 12192000"/>
                <a:gd name="connsiteY9" fmla="*/ 771499 h 1608850"/>
                <a:gd name="connsiteX10" fmla="*/ 8762996 w 12192000"/>
                <a:gd name="connsiteY10" fmla="*/ 770337 h 1608850"/>
                <a:gd name="connsiteX11" fmla="*/ 8762996 w 12192000"/>
                <a:gd name="connsiteY11" fmla="*/ 762200 h 1608850"/>
                <a:gd name="connsiteX12" fmla="*/ 8761881 w 12192000"/>
                <a:gd name="connsiteY12" fmla="*/ 762200 h 1608850"/>
                <a:gd name="connsiteX13" fmla="*/ 8755951 w 12192000"/>
                <a:gd name="connsiteY13" fmla="*/ 745928 h 1608850"/>
                <a:gd name="connsiteX14" fmla="*/ 8756137 w 12192000"/>
                <a:gd name="connsiteY14" fmla="*/ 746512 h 1608850"/>
                <a:gd name="connsiteX15" fmla="*/ 8758088 w 12192000"/>
                <a:gd name="connsiteY15" fmla="*/ 752614 h 1608850"/>
                <a:gd name="connsiteX16" fmla="*/ 8758113 w 12192000"/>
                <a:gd name="connsiteY16" fmla="*/ 752902 h 1608850"/>
                <a:gd name="connsiteX17" fmla="*/ 8762996 w 12192000"/>
                <a:gd name="connsiteY17" fmla="*/ 752902 h 1608850"/>
                <a:gd name="connsiteX18" fmla="*/ 8762996 w 12192000"/>
                <a:gd name="connsiteY18" fmla="*/ 752030 h 1608850"/>
                <a:gd name="connsiteX19" fmla="*/ 8762996 w 12192000"/>
                <a:gd name="connsiteY19" fmla="*/ 745928 h 1608850"/>
                <a:gd name="connsiteX20" fmla="*/ 8761881 w 12192000"/>
                <a:gd name="connsiteY20" fmla="*/ 745928 h 1608850"/>
                <a:gd name="connsiteX21" fmla="*/ 8907881 w 12192000"/>
                <a:gd name="connsiteY21" fmla="*/ 718032 h 1608850"/>
                <a:gd name="connsiteX22" fmla="*/ 8907881 w 12192000"/>
                <a:gd name="connsiteY22" fmla="*/ 719194 h 1608850"/>
                <a:gd name="connsiteX23" fmla="*/ 8907881 w 12192000"/>
                <a:gd name="connsiteY23" fmla="*/ 727331 h 1608850"/>
                <a:gd name="connsiteX24" fmla="*/ 8908543 w 12192000"/>
                <a:gd name="connsiteY24" fmla="*/ 727331 h 1608850"/>
                <a:gd name="connsiteX25" fmla="*/ 8908543 w 12192000"/>
                <a:gd name="connsiteY25" fmla="*/ 718032 h 1608850"/>
                <a:gd name="connsiteX26" fmla="*/ 1099585 w 12192000"/>
                <a:gd name="connsiteY26" fmla="*/ 0 h 1608850"/>
                <a:gd name="connsiteX27" fmla="*/ 1101611 w 12192000"/>
                <a:gd name="connsiteY27" fmla="*/ 246443 h 1608850"/>
                <a:gd name="connsiteX28" fmla="*/ 1140117 w 12192000"/>
                <a:gd name="connsiteY28" fmla="*/ 326429 h 1608850"/>
                <a:gd name="connsiteX29" fmla="*/ 1142145 w 12192000"/>
                <a:gd name="connsiteY29" fmla="*/ 326429 h 1608850"/>
                <a:gd name="connsiteX30" fmla="*/ 1156331 w 12192000"/>
                <a:gd name="connsiteY30" fmla="*/ 326429 h 1608850"/>
                <a:gd name="connsiteX31" fmla="*/ 1156331 w 12192000"/>
                <a:gd name="connsiteY31" fmla="*/ 350208 h 1608850"/>
                <a:gd name="connsiteX32" fmla="*/ 1156839 w 12192000"/>
                <a:gd name="connsiteY32" fmla="*/ 351019 h 1608850"/>
                <a:gd name="connsiteX33" fmla="*/ 1160385 w 12192000"/>
                <a:gd name="connsiteY33" fmla="*/ 356694 h 1608850"/>
                <a:gd name="connsiteX34" fmla="*/ 1160385 w 12192000"/>
                <a:gd name="connsiteY34" fmla="*/ 471268 h 1608850"/>
                <a:gd name="connsiteX35" fmla="*/ 1162664 w 12192000"/>
                <a:gd name="connsiteY35" fmla="*/ 471268 h 1608850"/>
                <a:gd name="connsiteX36" fmla="*/ 1178625 w 12192000"/>
                <a:gd name="connsiteY36" fmla="*/ 471268 h 1608850"/>
                <a:gd name="connsiteX37" fmla="*/ 1178625 w 12192000"/>
                <a:gd name="connsiteY37" fmla="*/ 611783 h 1608850"/>
                <a:gd name="connsiteX38" fmla="*/ 1180145 w 12192000"/>
                <a:gd name="connsiteY38" fmla="*/ 611513 h 1608850"/>
                <a:gd name="connsiteX39" fmla="*/ 1190785 w 12192000"/>
                <a:gd name="connsiteY39" fmla="*/ 609622 h 1608850"/>
                <a:gd name="connsiteX40" fmla="*/ 1188759 w 12192000"/>
                <a:gd name="connsiteY40" fmla="*/ 698254 h 1608850"/>
                <a:gd name="connsiteX41" fmla="*/ 1190279 w 12192000"/>
                <a:gd name="connsiteY41" fmla="*/ 698525 h 1608850"/>
                <a:gd name="connsiteX42" fmla="*/ 1200919 w 12192000"/>
                <a:gd name="connsiteY42" fmla="*/ 700416 h 1608850"/>
                <a:gd name="connsiteX43" fmla="*/ 1201171 w 12192000"/>
                <a:gd name="connsiteY43" fmla="*/ 701227 h 1608850"/>
                <a:gd name="connsiteX44" fmla="*/ 1202945 w 12192000"/>
                <a:gd name="connsiteY44" fmla="*/ 706902 h 1608850"/>
                <a:gd name="connsiteX45" fmla="*/ 1203705 w 12192000"/>
                <a:gd name="connsiteY45" fmla="*/ 704470 h 1608850"/>
                <a:gd name="connsiteX46" fmla="*/ 1209025 w 12192000"/>
                <a:gd name="connsiteY46" fmla="*/ 687446 h 1608850"/>
                <a:gd name="connsiteX47" fmla="*/ 1210799 w 12192000"/>
                <a:gd name="connsiteY47" fmla="*/ 687446 h 1608850"/>
                <a:gd name="connsiteX48" fmla="*/ 1223212 w 12192000"/>
                <a:gd name="connsiteY48" fmla="*/ 687446 h 1608850"/>
                <a:gd name="connsiteX49" fmla="*/ 1223212 w 12192000"/>
                <a:gd name="connsiteY49" fmla="*/ 719872 h 1608850"/>
                <a:gd name="connsiteX50" fmla="*/ 1224225 w 12192000"/>
                <a:gd name="connsiteY50" fmla="*/ 720413 h 1608850"/>
                <a:gd name="connsiteX51" fmla="*/ 1231319 w 12192000"/>
                <a:gd name="connsiteY51" fmla="*/ 724196 h 1608850"/>
                <a:gd name="connsiteX52" fmla="*/ 1231319 w 12192000"/>
                <a:gd name="connsiteY52" fmla="*/ 725547 h 1608850"/>
                <a:gd name="connsiteX53" fmla="*/ 1231319 w 12192000"/>
                <a:gd name="connsiteY53" fmla="*/ 735005 h 1608850"/>
                <a:gd name="connsiteX54" fmla="*/ 1275907 w 12192000"/>
                <a:gd name="connsiteY54" fmla="*/ 735005 h 1608850"/>
                <a:gd name="connsiteX55" fmla="*/ 1275907 w 12192000"/>
                <a:gd name="connsiteY55" fmla="*/ 736086 h 1608850"/>
                <a:gd name="connsiteX56" fmla="*/ 1275907 w 12192000"/>
                <a:gd name="connsiteY56" fmla="*/ 743652 h 1608850"/>
                <a:gd name="connsiteX57" fmla="*/ 1277933 w 12192000"/>
                <a:gd name="connsiteY57" fmla="*/ 743652 h 1608850"/>
                <a:gd name="connsiteX58" fmla="*/ 1292119 w 12192000"/>
                <a:gd name="connsiteY58" fmla="*/ 743652 h 1608850"/>
                <a:gd name="connsiteX59" fmla="*/ 1292119 w 12192000"/>
                <a:gd name="connsiteY59" fmla="*/ 713387 h 1608850"/>
                <a:gd name="connsiteX60" fmla="*/ 1336706 w 12192000"/>
                <a:gd name="connsiteY60" fmla="*/ 713387 h 1608850"/>
                <a:gd name="connsiteX61" fmla="*/ 1336706 w 12192000"/>
                <a:gd name="connsiteY61" fmla="*/ 712036 h 1608850"/>
                <a:gd name="connsiteX62" fmla="*/ 1336706 w 12192000"/>
                <a:gd name="connsiteY62" fmla="*/ 702578 h 1608850"/>
                <a:gd name="connsiteX63" fmla="*/ 1337721 w 12192000"/>
                <a:gd name="connsiteY63" fmla="*/ 702578 h 1608850"/>
                <a:gd name="connsiteX64" fmla="*/ 1344813 w 12192000"/>
                <a:gd name="connsiteY64" fmla="*/ 702578 h 1608850"/>
                <a:gd name="connsiteX65" fmla="*/ 1344813 w 12192000"/>
                <a:gd name="connsiteY65" fmla="*/ 700687 h 1608850"/>
                <a:gd name="connsiteX66" fmla="*/ 1344813 w 12192000"/>
                <a:gd name="connsiteY66" fmla="*/ 687446 h 1608850"/>
                <a:gd name="connsiteX67" fmla="*/ 1345573 w 12192000"/>
                <a:gd name="connsiteY67" fmla="*/ 687446 h 1608850"/>
                <a:gd name="connsiteX68" fmla="*/ 1350893 w 12192000"/>
                <a:gd name="connsiteY68" fmla="*/ 687446 h 1608850"/>
                <a:gd name="connsiteX69" fmla="*/ 1350893 w 12192000"/>
                <a:gd name="connsiteY69" fmla="*/ 686365 h 1608850"/>
                <a:gd name="connsiteX70" fmla="*/ 1350893 w 12192000"/>
                <a:gd name="connsiteY70" fmla="*/ 678798 h 1608850"/>
                <a:gd name="connsiteX71" fmla="*/ 1352921 w 12192000"/>
                <a:gd name="connsiteY71" fmla="*/ 678798 h 1608850"/>
                <a:gd name="connsiteX72" fmla="*/ 1367107 w 12192000"/>
                <a:gd name="connsiteY72" fmla="*/ 678798 h 1608850"/>
                <a:gd name="connsiteX73" fmla="*/ 1367107 w 12192000"/>
                <a:gd name="connsiteY73" fmla="*/ 679879 h 1608850"/>
                <a:gd name="connsiteX74" fmla="*/ 1367107 w 12192000"/>
                <a:gd name="connsiteY74" fmla="*/ 687446 h 1608850"/>
                <a:gd name="connsiteX75" fmla="*/ 1389401 w 12192000"/>
                <a:gd name="connsiteY75" fmla="*/ 687446 h 1608850"/>
                <a:gd name="connsiteX76" fmla="*/ 1389401 w 12192000"/>
                <a:gd name="connsiteY76" fmla="*/ 685554 h 1608850"/>
                <a:gd name="connsiteX77" fmla="*/ 1389401 w 12192000"/>
                <a:gd name="connsiteY77" fmla="*/ 672313 h 1608850"/>
                <a:gd name="connsiteX78" fmla="*/ 1391174 w 12192000"/>
                <a:gd name="connsiteY78" fmla="*/ 672313 h 1608850"/>
                <a:gd name="connsiteX79" fmla="*/ 1403587 w 12192000"/>
                <a:gd name="connsiteY79" fmla="*/ 672313 h 1608850"/>
                <a:gd name="connsiteX80" fmla="*/ 1403587 w 12192000"/>
                <a:gd name="connsiteY80" fmla="*/ 696093 h 1608850"/>
                <a:gd name="connsiteX81" fmla="*/ 1404601 w 12192000"/>
                <a:gd name="connsiteY81" fmla="*/ 696093 h 1608850"/>
                <a:gd name="connsiteX82" fmla="*/ 1411695 w 12192000"/>
                <a:gd name="connsiteY82" fmla="*/ 696093 h 1608850"/>
                <a:gd name="connsiteX83" fmla="*/ 1411695 w 12192000"/>
                <a:gd name="connsiteY83" fmla="*/ 695012 h 1608850"/>
                <a:gd name="connsiteX84" fmla="*/ 1411695 w 12192000"/>
                <a:gd name="connsiteY84" fmla="*/ 687446 h 1608850"/>
                <a:gd name="connsiteX85" fmla="*/ 1413467 w 12192000"/>
                <a:gd name="connsiteY85" fmla="*/ 687446 h 1608850"/>
                <a:gd name="connsiteX86" fmla="*/ 1425881 w 12192000"/>
                <a:gd name="connsiteY86" fmla="*/ 687446 h 1608850"/>
                <a:gd name="connsiteX87" fmla="*/ 1425881 w 12192000"/>
                <a:gd name="connsiteY87" fmla="*/ 713387 h 1608850"/>
                <a:gd name="connsiteX88" fmla="*/ 1427909 w 12192000"/>
                <a:gd name="connsiteY88" fmla="*/ 713387 h 1608850"/>
                <a:gd name="connsiteX89" fmla="*/ 1442095 w 12192000"/>
                <a:gd name="connsiteY89" fmla="*/ 713387 h 1608850"/>
                <a:gd name="connsiteX90" fmla="*/ 1442095 w 12192000"/>
                <a:gd name="connsiteY90" fmla="*/ 715008 h 1608850"/>
                <a:gd name="connsiteX91" fmla="*/ 1442095 w 12192000"/>
                <a:gd name="connsiteY91" fmla="*/ 726358 h 1608850"/>
                <a:gd name="connsiteX92" fmla="*/ 1442855 w 12192000"/>
                <a:gd name="connsiteY92" fmla="*/ 726358 h 1608850"/>
                <a:gd name="connsiteX93" fmla="*/ 1448175 w 12192000"/>
                <a:gd name="connsiteY93" fmla="*/ 726358 h 1608850"/>
                <a:gd name="connsiteX94" fmla="*/ 1448175 w 12192000"/>
                <a:gd name="connsiteY94" fmla="*/ 725547 h 1608850"/>
                <a:gd name="connsiteX95" fmla="*/ 1448175 w 12192000"/>
                <a:gd name="connsiteY95" fmla="*/ 719872 h 1608850"/>
                <a:gd name="connsiteX96" fmla="*/ 1478575 w 12192000"/>
                <a:gd name="connsiteY96" fmla="*/ 719872 h 1608850"/>
                <a:gd name="connsiteX97" fmla="*/ 1478575 w 12192000"/>
                <a:gd name="connsiteY97" fmla="*/ 743652 h 1608850"/>
                <a:gd name="connsiteX98" fmla="*/ 1479589 w 12192000"/>
                <a:gd name="connsiteY98" fmla="*/ 743652 h 1608850"/>
                <a:gd name="connsiteX99" fmla="*/ 1486683 w 12192000"/>
                <a:gd name="connsiteY99" fmla="*/ 743652 h 1608850"/>
                <a:gd name="connsiteX100" fmla="*/ 1486683 w 12192000"/>
                <a:gd name="connsiteY100" fmla="*/ 744733 h 1608850"/>
                <a:gd name="connsiteX101" fmla="*/ 1486683 w 12192000"/>
                <a:gd name="connsiteY101" fmla="*/ 752299 h 1608850"/>
                <a:gd name="connsiteX102" fmla="*/ 1487443 w 12192000"/>
                <a:gd name="connsiteY102" fmla="*/ 752299 h 1608850"/>
                <a:gd name="connsiteX103" fmla="*/ 1492763 w 12192000"/>
                <a:gd name="connsiteY103" fmla="*/ 752299 h 1608850"/>
                <a:gd name="connsiteX104" fmla="*/ 1492763 w 12192000"/>
                <a:gd name="connsiteY104" fmla="*/ 750137 h 1608850"/>
                <a:gd name="connsiteX105" fmla="*/ 1492763 w 12192000"/>
                <a:gd name="connsiteY105" fmla="*/ 735005 h 1608850"/>
                <a:gd name="connsiteX106" fmla="*/ 1493775 w 12192000"/>
                <a:gd name="connsiteY106" fmla="*/ 735005 h 1608850"/>
                <a:gd name="connsiteX107" fmla="*/ 1500869 w 12192000"/>
                <a:gd name="connsiteY107" fmla="*/ 735005 h 1608850"/>
                <a:gd name="connsiteX108" fmla="*/ 1500869 w 12192000"/>
                <a:gd name="connsiteY108" fmla="*/ 736086 h 1608850"/>
                <a:gd name="connsiteX109" fmla="*/ 1500869 w 12192000"/>
                <a:gd name="connsiteY109" fmla="*/ 743652 h 1608850"/>
                <a:gd name="connsiteX110" fmla="*/ 1506189 w 12192000"/>
                <a:gd name="connsiteY110" fmla="*/ 741659 h 1608850"/>
                <a:gd name="connsiteX111" fmla="*/ 1506949 w 12192000"/>
                <a:gd name="connsiteY111" fmla="*/ 740679 h 1608850"/>
                <a:gd name="connsiteX112" fmla="*/ 1506949 w 12192000"/>
                <a:gd name="connsiteY112" fmla="*/ 735005 h 1608850"/>
                <a:gd name="connsiteX113" fmla="*/ 1545457 w 12192000"/>
                <a:gd name="connsiteY113" fmla="*/ 735005 h 1608850"/>
                <a:gd name="connsiteX114" fmla="*/ 1545457 w 12192000"/>
                <a:gd name="connsiteY114" fmla="*/ 758784 h 1608850"/>
                <a:gd name="connsiteX115" fmla="*/ 1547483 w 12192000"/>
                <a:gd name="connsiteY115" fmla="*/ 758784 h 1608850"/>
                <a:gd name="connsiteX116" fmla="*/ 1561669 w 12192000"/>
                <a:gd name="connsiteY116" fmla="*/ 758784 h 1608850"/>
                <a:gd name="connsiteX117" fmla="*/ 1561669 w 12192000"/>
                <a:gd name="connsiteY117" fmla="*/ 759865 h 1608850"/>
                <a:gd name="connsiteX118" fmla="*/ 1561669 w 12192000"/>
                <a:gd name="connsiteY118" fmla="*/ 767431 h 1608850"/>
                <a:gd name="connsiteX119" fmla="*/ 1563443 w 12192000"/>
                <a:gd name="connsiteY119" fmla="*/ 767431 h 1608850"/>
                <a:gd name="connsiteX120" fmla="*/ 1575857 w 12192000"/>
                <a:gd name="connsiteY120" fmla="*/ 767431 h 1608850"/>
                <a:gd name="connsiteX121" fmla="*/ 1575857 w 12192000"/>
                <a:gd name="connsiteY121" fmla="*/ 743652 h 1608850"/>
                <a:gd name="connsiteX122" fmla="*/ 1576869 w 12192000"/>
                <a:gd name="connsiteY122" fmla="*/ 743652 h 1608850"/>
                <a:gd name="connsiteX123" fmla="*/ 1583963 w 12192000"/>
                <a:gd name="connsiteY123" fmla="*/ 743652 h 1608850"/>
                <a:gd name="connsiteX124" fmla="*/ 1583963 w 12192000"/>
                <a:gd name="connsiteY124" fmla="*/ 711225 h 1608850"/>
                <a:gd name="connsiteX125" fmla="*/ 1584977 w 12192000"/>
                <a:gd name="connsiteY125" fmla="*/ 711225 h 1608850"/>
                <a:gd name="connsiteX126" fmla="*/ 1592071 w 12192000"/>
                <a:gd name="connsiteY126" fmla="*/ 711225 h 1608850"/>
                <a:gd name="connsiteX127" fmla="*/ 1592071 w 12192000"/>
                <a:gd name="connsiteY127" fmla="*/ 709334 h 1608850"/>
                <a:gd name="connsiteX128" fmla="*/ 1592071 w 12192000"/>
                <a:gd name="connsiteY128" fmla="*/ 696093 h 1608850"/>
                <a:gd name="connsiteX129" fmla="*/ 1590803 w 12192000"/>
                <a:gd name="connsiteY129" fmla="*/ 694471 h 1608850"/>
                <a:gd name="connsiteX130" fmla="*/ 1596123 w 12192000"/>
                <a:gd name="connsiteY130" fmla="*/ 683122 h 1608850"/>
                <a:gd name="connsiteX131" fmla="*/ 1604231 w 12192000"/>
                <a:gd name="connsiteY131" fmla="*/ 711225 h 1608850"/>
                <a:gd name="connsiteX132" fmla="*/ 1604991 w 12192000"/>
                <a:gd name="connsiteY132" fmla="*/ 711225 h 1608850"/>
                <a:gd name="connsiteX133" fmla="*/ 1610311 w 12192000"/>
                <a:gd name="connsiteY133" fmla="*/ 711225 h 1608850"/>
                <a:gd name="connsiteX134" fmla="*/ 1610311 w 12192000"/>
                <a:gd name="connsiteY134" fmla="*/ 605298 h 1608850"/>
                <a:gd name="connsiteX135" fmla="*/ 1611831 w 12192000"/>
                <a:gd name="connsiteY135" fmla="*/ 605298 h 1608850"/>
                <a:gd name="connsiteX136" fmla="*/ 1622471 w 12192000"/>
                <a:gd name="connsiteY136" fmla="*/ 605298 h 1608850"/>
                <a:gd name="connsiteX137" fmla="*/ 1622471 w 12192000"/>
                <a:gd name="connsiteY137" fmla="*/ 557739 h 1608850"/>
                <a:gd name="connsiteX138" fmla="*/ 1648817 w 12192000"/>
                <a:gd name="connsiteY138" fmla="*/ 557739 h 1608850"/>
                <a:gd name="connsiteX139" fmla="*/ 1648817 w 12192000"/>
                <a:gd name="connsiteY139" fmla="*/ 536121 h 1608850"/>
                <a:gd name="connsiteX140" fmla="*/ 1683271 w 12192000"/>
                <a:gd name="connsiteY140" fmla="*/ 536121 h 1608850"/>
                <a:gd name="connsiteX141" fmla="*/ 1683271 w 12192000"/>
                <a:gd name="connsiteY141" fmla="*/ 538553 h 1608850"/>
                <a:gd name="connsiteX142" fmla="*/ 1683271 w 12192000"/>
                <a:gd name="connsiteY142" fmla="*/ 555577 h 1608850"/>
                <a:gd name="connsiteX143" fmla="*/ 1685551 w 12192000"/>
                <a:gd name="connsiteY143" fmla="*/ 555577 h 1608850"/>
                <a:gd name="connsiteX144" fmla="*/ 1701511 w 12192000"/>
                <a:gd name="connsiteY144" fmla="*/ 555577 h 1608850"/>
                <a:gd name="connsiteX145" fmla="*/ 1701511 w 12192000"/>
                <a:gd name="connsiteY145" fmla="*/ 603136 h 1608850"/>
                <a:gd name="connsiteX146" fmla="*/ 1702525 w 12192000"/>
                <a:gd name="connsiteY146" fmla="*/ 603136 h 1608850"/>
                <a:gd name="connsiteX147" fmla="*/ 1709619 w 12192000"/>
                <a:gd name="connsiteY147" fmla="*/ 603136 h 1608850"/>
                <a:gd name="connsiteX148" fmla="*/ 1723805 w 12192000"/>
                <a:gd name="connsiteY148" fmla="*/ 607460 h 1608850"/>
                <a:gd name="connsiteX149" fmla="*/ 1723805 w 12192000"/>
                <a:gd name="connsiteY149" fmla="*/ 646372 h 1608850"/>
                <a:gd name="connsiteX150" fmla="*/ 1724819 w 12192000"/>
                <a:gd name="connsiteY150" fmla="*/ 646372 h 1608850"/>
                <a:gd name="connsiteX151" fmla="*/ 1731911 w 12192000"/>
                <a:gd name="connsiteY151" fmla="*/ 646372 h 1608850"/>
                <a:gd name="connsiteX152" fmla="*/ 1731911 w 12192000"/>
                <a:gd name="connsiteY152" fmla="*/ 647993 h 1608850"/>
                <a:gd name="connsiteX153" fmla="*/ 1731911 w 12192000"/>
                <a:gd name="connsiteY153" fmla="*/ 659342 h 1608850"/>
                <a:gd name="connsiteX154" fmla="*/ 1733939 w 12192000"/>
                <a:gd name="connsiteY154" fmla="*/ 659342 h 1608850"/>
                <a:gd name="connsiteX155" fmla="*/ 1748125 w 12192000"/>
                <a:gd name="connsiteY155" fmla="*/ 659342 h 1608850"/>
                <a:gd name="connsiteX156" fmla="*/ 1754205 w 12192000"/>
                <a:gd name="connsiteY156" fmla="*/ 665828 h 1608850"/>
                <a:gd name="connsiteX157" fmla="*/ 1754205 w 12192000"/>
                <a:gd name="connsiteY157" fmla="*/ 687446 h 1608850"/>
                <a:gd name="connsiteX158" fmla="*/ 1756485 w 12192000"/>
                <a:gd name="connsiteY158" fmla="*/ 687446 h 1608850"/>
                <a:gd name="connsiteX159" fmla="*/ 1772445 w 12192000"/>
                <a:gd name="connsiteY159" fmla="*/ 687446 h 1608850"/>
                <a:gd name="connsiteX160" fmla="*/ 1772445 w 12192000"/>
                <a:gd name="connsiteY160" fmla="*/ 688526 h 1608850"/>
                <a:gd name="connsiteX161" fmla="*/ 1772445 w 12192000"/>
                <a:gd name="connsiteY161" fmla="*/ 696093 h 1608850"/>
                <a:gd name="connsiteX162" fmla="*/ 1773713 w 12192000"/>
                <a:gd name="connsiteY162" fmla="*/ 696093 h 1608850"/>
                <a:gd name="connsiteX163" fmla="*/ 1782579 w 12192000"/>
                <a:gd name="connsiteY163" fmla="*/ 696093 h 1608850"/>
                <a:gd name="connsiteX164" fmla="*/ 1782579 w 12192000"/>
                <a:gd name="connsiteY164" fmla="*/ 698254 h 1608850"/>
                <a:gd name="connsiteX165" fmla="*/ 1782579 w 12192000"/>
                <a:gd name="connsiteY165" fmla="*/ 713387 h 1608850"/>
                <a:gd name="connsiteX166" fmla="*/ 1786633 w 12192000"/>
                <a:gd name="connsiteY166" fmla="*/ 711495 h 1608850"/>
                <a:gd name="connsiteX167" fmla="*/ 1786633 w 12192000"/>
                <a:gd name="connsiteY167" fmla="*/ 698254 h 1608850"/>
                <a:gd name="connsiteX168" fmla="*/ 1787645 w 12192000"/>
                <a:gd name="connsiteY168" fmla="*/ 698254 h 1608850"/>
                <a:gd name="connsiteX169" fmla="*/ 1794739 w 12192000"/>
                <a:gd name="connsiteY169" fmla="*/ 698254 h 1608850"/>
                <a:gd name="connsiteX170" fmla="*/ 1794739 w 12192000"/>
                <a:gd name="connsiteY170" fmla="*/ 699876 h 1608850"/>
                <a:gd name="connsiteX171" fmla="*/ 1794739 w 12192000"/>
                <a:gd name="connsiteY171" fmla="*/ 711225 h 1608850"/>
                <a:gd name="connsiteX172" fmla="*/ 1795499 w 12192000"/>
                <a:gd name="connsiteY172" fmla="*/ 711225 h 1608850"/>
                <a:gd name="connsiteX173" fmla="*/ 1800819 w 12192000"/>
                <a:gd name="connsiteY173" fmla="*/ 711225 h 1608850"/>
                <a:gd name="connsiteX174" fmla="*/ 1849459 w 12192000"/>
                <a:gd name="connsiteY174" fmla="*/ 706902 h 1608850"/>
                <a:gd name="connsiteX175" fmla="*/ 1849459 w 12192000"/>
                <a:gd name="connsiteY175" fmla="*/ 708253 h 1608850"/>
                <a:gd name="connsiteX176" fmla="*/ 1849459 w 12192000"/>
                <a:gd name="connsiteY176" fmla="*/ 717710 h 1608850"/>
                <a:gd name="connsiteX177" fmla="*/ 1850219 w 12192000"/>
                <a:gd name="connsiteY177" fmla="*/ 717710 h 1608850"/>
                <a:gd name="connsiteX178" fmla="*/ 1855541 w 12192000"/>
                <a:gd name="connsiteY178" fmla="*/ 717710 h 1608850"/>
                <a:gd name="connsiteX179" fmla="*/ 1855541 w 12192000"/>
                <a:gd name="connsiteY179" fmla="*/ 719872 h 1608850"/>
                <a:gd name="connsiteX180" fmla="*/ 1855541 w 12192000"/>
                <a:gd name="connsiteY180" fmla="*/ 735005 h 1608850"/>
                <a:gd name="connsiteX181" fmla="*/ 1857567 w 12192000"/>
                <a:gd name="connsiteY181" fmla="*/ 733654 h 1608850"/>
                <a:gd name="connsiteX182" fmla="*/ 1871753 w 12192000"/>
                <a:gd name="connsiteY182" fmla="*/ 724196 h 1608850"/>
                <a:gd name="connsiteX183" fmla="*/ 1877833 w 12192000"/>
                <a:gd name="connsiteY183" fmla="*/ 683122 h 1608850"/>
                <a:gd name="connsiteX184" fmla="*/ 1878593 w 12192000"/>
                <a:gd name="connsiteY184" fmla="*/ 682852 h 1608850"/>
                <a:gd name="connsiteX185" fmla="*/ 1883913 w 12192000"/>
                <a:gd name="connsiteY185" fmla="*/ 680960 h 1608850"/>
                <a:gd name="connsiteX186" fmla="*/ 1885941 w 12192000"/>
                <a:gd name="connsiteY186" fmla="*/ 611783 h 1608850"/>
                <a:gd name="connsiteX187" fmla="*/ 1887967 w 12192000"/>
                <a:gd name="connsiteY187" fmla="*/ 680960 h 1608850"/>
                <a:gd name="connsiteX188" fmla="*/ 1888727 w 12192000"/>
                <a:gd name="connsiteY188" fmla="*/ 681230 h 1608850"/>
                <a:gd name="connsiteX189" fmla="*/ 1894047 w 12192000"/>
                <a:gd name="connsiteY189" fmla="*/ 683122 h 1608850"/>
                <a:gd name="connsiteX190" fmla="*/ 1894047 w 12192000"/>
                <a:gd name="connsiteY190" fmla="*/ 596651 h 1608850"/>
                <a:gd name="connsiteX191" fmla="*/ 1898101 w 12192000"/>
                <a:gd name="connsiteY191" fmla="*/ 564224 h 1608850"/>
                <a:gd name="connsiteX192" fmla="*/ 1936607 w 12192000"/>
                <a:gd name="connsiteY192" fmla="*/ 564224 h 1608850"/>
                <a:gd name="connsiteX193" fmla="*/ 1936607 w 12192000"/>
                <a:gd name="connsiteY193" fmla="*/ 596651 h 1608850"/>
                <a:gd name="connsiteX194" fmla="*/ 1937367 w 12192000"/>
                <a:gd name="connsiteY194" fmla="*/ 596651 h 1608850"/>
                <a:gd name="connsiteX195" fmla="*/ 1942687 w 12192000"/>
                <a:gd name="connsiteY195" fmla="*/ 596651 h 1608850"/>
                <a:gd name="connsiteX196" fmla="*/ 1942687 w 12192000"/>
                <a:gd name="connsiteY196" fmla="*/ 514503 h 1608850"/>
                <a:gd name="connsiteX197" fmla="*/ 1944461 w 12192000"/>
                <a:gd name="connsiteY197" fmla="*/ 514503 h 1608850"/>
                <a:gd name="connsiteX198" fmla="*/ 1956875 w 12192000"/>
                <a:gd name="connsiteY198" fmla="*/ 514503 h 1608850"/>
                <a:gd name="connsiteX199" fmla="*/ 1956875 w 12192000"/>
                <a:gd name="connsiteY199" fmla="*/ 512612 h 1608850"/>
                <a:gd name="connsiteX200" fmla="*/ 1956875 w 12192000"/>
                <a:gd name="connsiteY200" fmla="*/ 499371 h 1608850"/>
                <a:gd name="connsiteX201" fmla="*/ 1979169 w 12192000"/>
                <a:gd name="connsiteY201" fmla="*/ 499371 h 1608850"/>
                <a:gd name="connsiteX202" fmla="*/ 1979169 w 12192000"/>
                <a:gd name="connsiteY202" fmla="*/ 498290 h 1608850"/>
                <a:gd name="connsiteX203" fmla="*/ 1979169 w 12192000"/>
                <a:gd name="connsiteY203" fmla="*/ 490724 h 1608850"/>
                <a:gd name="connsiteX204" fmla="*/ 1980941 w 12192000"/>
                <a:gd name="connsiteY204" fmla="*/ 490724 h 1608850"/>
                <a:gd name="connsiteX205" fmla="*/ 1993355 w 12192000"/>
                <a:gd name="connsiteY205" fmla="*/ 490724 h 1608850"/>
                <a:gd name="connsiteX206" fmla="*/ 1993355 w 12192000"/>
                <a:gd name="connsiteY206" fmla="*/ 491805 h 1608850"/>
                <a:gd name="connsiteX207" fmla="*/ 1993355 w 12192000"/>
                <a:gd name="connsiteY207" fmla="*/ 499371 h 1608850"/>
                <a:gd name="connsiteX208" fmla="*/ 1994115 w 12192000"/>
                <a:gd name="connsiteY208" fmla="*/ 499371 h 1608850"/>
                <a:gd name="connsiteX209" fmla="*/ 1999435 w 12192000"/>
                <a:gd name="connsiteY209" fmla="*/ 499371 h 1608850"/>
                <a:gd name="connsiteX210" fmla="*/ 2009569 w 12192000"/>
                <a:gd name="connsiteY210" fmla="*/ 495047 h 1608850"/>
                <a:gd name="connsiteX211" fmla="*/ 2013621 w 12192000"/>
                <a:gd name="connsiteY211" fmla="*/ 498290 h 1608850"/>
                <a:gd name="connsiteX212" fmla="*/ 2013621 w 12192000"/>
                <a:gd name="connsiteY212" fmla="*/ 490724 h 1608850"/>
                <a:gd name="connsiteX213" fmla="*/ 2015901 w 12192000"/>
                <a:gd name="connsiteY213" fmla="*/ 490724 h 1608850"/>
                <a:gd name="connsiteX214" fmla="*/ 2031863 w 12192000"/>
                <a:gd name="connsiteY214" fmla="*/ 490724 h 1608850"/>
                <a:gd name="connsiteX215" fmla="*/ 2031863 w 12192000"/>
                <a:gd name="connsiteY215" fmla="*/ 491805 h 1608850"/>
                <a:gd name="connsiteX216" fmla="*/ 2031863 w 12192000"/>
                <a:gd name="connsiteY216" fmla="*/ 499371 h 1608850"/>
                <a:gd name="connsiteX217" fmla="*/ 2062263 w 12192000"/>
                <a:gd name="connsiteY217" fmla="*/ 499371 h 1608850"/>
                <a:gd name="connsiteX218" fmla="*/ 2062263 w 12192000"/>
                <a:gd name="connsiteY218" fmla="*/ 500992 h 1608850"/>
                <a:gd name="connsiteX219" fmla="*/ 2062263 w 12192000"/>
                <a:gd name="connsiteY219" fmla="*/ 512342 h 1608850"/>
                <a:gd name="connsiteX220" fmla="*/ 2088609 w 12192000"/>
                <a:gd name="connsiteY220" fmla="*/ 512342 h 1608850"/>
                <a:gd name="connsiteX221" fmla="*/ 2088609 w 12192000"/>
                <a:gd name="connsiteY221" fmla="*/ 542606 h 1608850"/>
                <a:gd name="connsiteX222" fmla="*/ 2089369 w 12192000"/>
                <a:gd name="connsiteY222" fmla="*/ 542606 h 1608850"/>
                <a:gd name="connsiteX223" fmla="*/ 2094689 w 12192000"/>
                <a:gd name="connsiteY223" fmla="*/ 542606 h 1608850"/>
                <a:gd name="connsiteX224" fmla="*/ 2094689 w 12192000"/>
                <a:gd name="connsiteY224" fmla="*/ 543687 h 1608850"/>
                <a:gd name="connsiteX225" fmla="*/ 2094689 w 12192000"/>
                <a:gd name="connsiteY225" fmla="*/ 551254 h 1608850"/>
                <a:gd name="connsiteX226" fmla="*/ 2098743 w 12192000"/>
                <a:gd name="connsiteY226" fmla="*/ 581518 h 1608850"/>
                <a:gd name="connsiteX227" fmla="*/ 2099503 w 12192000"/>
                <a:gd name="connsiteY227" fmla="*/ 581518 h 1608850"/>
                <a:gd name="connsiteX228" fmla="*/ 2104823 w 12192000"/>
                <a:gd name="connsiteY228" fmla="*/ 581518 h 1608850"/>
                <a:gd name="connsiteX229" fmla="*/ 2104823 w 12192000"/>
                <a:gd name="connsiteY229" fmla="*/ 582329 h 1608850"/>
                <a:gd name="connsiteX230" fmla="*/ 2104823 w 12192000"/>
                <a:gd name="connsiteY230" fmla="*/ 588004 h 1608850"/>
                <a:gd name="connsiteX231" fmla="*/ 2105837 w 12192000"/>
                <a:gd name="connsiteY231" fmla="*/ 588004 h 1608850"/>
                <a:gd name="connsiteX232" fmla="*/ 2112929 w 12192000"/>
                <a:gd name="connsiteY232" fmla="*/ 588004 h 1608850"/>
                <a:gd name="connsiteX233" fmla="*/ 2112929 w 12192000"/>
                <a:gd name="connsiteY233" fmla="*/ 618269 h 1608850"/>
                <a:gd name="connsiteX234" fmla="*/ 2114957 w 12192000"/>
                <a:gd name="connsiteY234" fmla="*/ 618269 h 1608850"/>
                <a:gd name="connsiteX235" fmla="*/ 2129143 w 12192000"/>
                <a:gd name="connsiteY235" fmla="*/ 618269 h 1608850"/>
                <a:gd name="connsiteX236" fmla="*/ 2129143 w 12192000"/>
                <a:gd name="connsiteY236" fmla="*/ 642048 h 1608850"/>
                <a:gd name="connsiteX237" fmla="*/ 2131171 w 12192000"/>
                <a:gd name="connsiteY237" fmla="*/ 643669 h 1608850"/>
                <a:gd name="connsiteX238" fmla="*/ 2131171 w 12192000"/>
                <a:gd name="connsiteY238" fmla="*/ 655019 h 1608850"/>
                <a:gd name="connsiteX239" fmla="*/ 2131931 w 12192000"/>
                <a:gd name="connsiteY239" fmla="*/ 655019 h 1608850"/>
                <a:gd name="connsiteX240" fmla="*/ 2137251 w 12192000"/>
                <a:gd name="connsiteY240" fmla="*/ 655019 h 1608850"/>
                <a:gd name="connsiteX241" fmla="*/ 2137251 w 12192000"/>
                <a:gd name="connsiteY241" fmla="*/ 678798 h 1608850"/>
                <a:gd name="connsiteX242" fmla="*/ 2138517 w 12192000"/>
                <a:gd name="connsiteY242" fmla="*/ 678798 h 1608850"/>
                <a:gd name="connsiteX243" fmla="*/ 2147383 w 12192000"/>
                <a:gd name="connsiteY243" fmla="*/ 678798 h 1608850"/>
                <a:gd name="connsiteX244" fmla="*/ 2149411 w 12192000"/>
                <a:gd name="connsiteY244" fmla="*/ 682852 h 1608850"/>
                <a:gd name="connsiteX245" fmla="*/ 2149411 w 12192000"/>
                <a:gd name="connsiteY245" fmla="*/ 696093 h 1608850"/>
                <a:gd name="connsiteX246" fmla="*/ 2150931 w 12192000"/>
                <a:gd name="connsiteY246" fmla="*/ 694201 h 1608850"/>
                <a:gd name="connsiteX247" fmla="*/ 2161571 w 12192000"/>
                <a:gd name="connsiteY247" fmla="*/ 680960 h 1608850"/>
                <a:gd name="connsiteX248" fmla="*/ 2189945 w 12192000"/>
                <a:gd name="connsiteY248" fmla="*/ 680960 h 1608850"/>
                <a:gd name="connsiteX249" fmla="*/ 2189945 w 12192000"/>
                <a:gd name="connsiteY249" fmla="*/ 767431 h 1608850"/>
                <a:gd name="connsiteX250" fmla="*/ 2190705 w 12192000"/>
                <a:gd name="connsiteY250" fmla="*/ 767431 h 1608850"/>
                <a:gd name="connsiteX251" fmla="*/ 2196025 w 12192000"/>
                <a:gd name="connsiteY251" fmla="*/ 767431 h 1608850"/>
                <a:gd name="connsiteX252" fmla="*/ 2196785 w 12192000"/>
                <a:gd name="connsiteY252" fmla="*/ 766080 h 1608850"/>
                <a:gd name="connsiteX253" fmla="*/ 2202105 w 12192000"/>
                <a:gd name="connsiteY253" fmla="*/ 756622 h 1608850"/>
                <a:gd name="connsiteX254" fmla="*/ 2202105 w 12192000"/>
                <a:gd name="connsiteY254" fmla="*/ 758514 h 1608850"/>
                <a:gd name="connsiteX255" fmla="*/ 2202105 w 12192000"/>
                <a:gd name="connsiteY255" fmla="*/ 771755 h 1608850"/>
                <a:gd name="connsiteX256" fmla="*/ 2206157 w 12192000"/>
                <a:gd name="connsiteY256" fmla="*/ 726358 h 1608850"/>
                <a:gd name="connsiteX257" fmla="*/ 2206917 w 12192000"/>
                <a:gd name="connsiteY257" fmla="*/ 726358 h 1608850"/>
                <a:gd name="connsiteX258" fmla="*/ 2212237 w 12192000"/>
                <a:gd name="connsiteY258" fmla="*/ 726358 h 1608850"/>
                <a:gd name="connsiteX259" fmla="*/ 2212237 w 12192000"/>
                <a:gd name="connsiteY259" fmla="*/ 661504 h 1608850"/>
                <a:gd name="connsiteX260" fmla="*/ 2213251 w 12192000"/>
                <a:gd name="connsiteY260" fmla="*/ 661504 h 1608850"/>
                <a:gd name="connsiteX261" fmla="*/ 2220345 w 12192000"/>
                <a:gd name="connsiteY261" fmla="*/ 661504 h 1608850"/>
                <a:gd name="connsiteX262" fmla="*/ 2232505 w 12192000"/>
                <a:gd name="connsiteY262" fmla="*/ 618269 h 1608850"/>
                <a:gd name="connsiteX263" fmla="*/ 2233771 w 12192000"/>
                <a:gd name="connsiteY263" fmla="*/ 618269 h 1608850"/>
                <a:gd name="connsiteX264" fmla="*/ 2242639 w 12192000"/>
                <a:gd name="connsiteY264" fmla="*/ 618269 h 1608850"/>
                <a:gd name="connsiteX265" fmla="*/ 2252771 w 12192000"/>
                <a:gd name="connsiteY265" fmla="*/ 661504 h 1608850"/>
                <a:gd name="connsiteX266" fmla="*/ 2253785 w 12192000"/>
                <a:gd name="connsiteY266" fmla="*/ 661504 h 1608850"/>
                <a:gd name="connsiteX267" fmla="*/ 2260879 w 12192000"/>
                <a:gd name="connsiteY267" fmla="*/ 661504 h 1608850"/>
                <a:gd name="connsiteX268" fmla="*/ 2260879 w 12192000"/>
                <a:gd name="connsiteY268" fmla="*/ 700416 h 1608850"/>
                <a:gd name="connsiteX269" fmla="*/ 2262651 w 12192000"/>
                <a:gd name="connsiteY269" fmla="*/ 700416 h 1608850"/>
                <a:gd name="connsiteX270" fmla="*/ 2275065 w 12192000"/>
                <a:gd name="connsiteY270" fmla="*/ 700416 h 1608850"/>
                <a:gd name="connsiteX271" fmla="*/ 2275065 w 12192000"/>
                <a:gd name="connsiteY271" fmla="*/ 702578 h 1608850"/>
                <a:gd name="connsiteX272" fmla="*/ 2275065 w 12192000"/>
                <a:gd name="connsiteY272" fmla="*/ 717710 h 1608850"/>
                <a:gd name="connsiteX273" fmla="*/ 2279119 w 12192000"/>
                <a:gd name="connsiteY273" fmla="*/ 715549 h 1608850"/>
                <a:gd name="connsiteX274" fmla="*/ 2279119 w 12192000"/>
                <a:gd name="connsiteY274" fmla="*/ 700416 h 1608850"/>
                <a:gd name="connsiteX275" fmla="*/ 2280639 w 12192000"/>
                <a:gd name="connsiteY275" fmla="*/ 700416 h 1608850"/>
                <a:gd name="connsiteX276" fmla="*/ 2291279 w 12192000"/>
                <a:gd name="connsiteY276" fmla="*/ 700416 h 1608850"/>
                <a:gd name="connsiteX277" fmla="*/ 2291279 w 12192000"/>
                <a:gd name="connsiteY277" fmla="*/ 702037 h 1608850"/>
                <a:gd name="connsiteX278" fmla="*/ 2291279 w 12192000"/>
                <a:gd name="connsiteY278" fmla="*/ 713387 h 1608850"/>
                <a:gd name="connsiteX279" fmla="*/ 2321680 w 12192000"/>
                <a:gd name="connsiteY279" fmla="*/ 713387 h 1608850"/>
                <a:gd name="connsiteX280" fmla="*/ 2321680 w 12192000"/>
                <a:gd name="connsiteY280" fmla="*/ 676637 h 1608850"/>
                <a:gd name="connsiteX281" fmla="*/ 2322945 w 12192000"/>
                <a:gd name="connsiteY281" fmla="*/ 676637 h 1608850"/>
                <a:gd name="connsiteX282" fmla="*/ 2331813 w 12192000"/>
                <a:gd name="connsiteY282" fmla="*/ 676637 h 1608850"/>
                <a:gd name="connsiteX283" fmla="*/ 2331813 w 12192000"/>
                <a:gd name="connsiteY283" fmla="*/ 698254 h 1608850"/>
                <a:gd name="connsiteX284" fmla="*/ 2333840 w 12192000"/>
                <a:gd name="connsiteY284" fmla="*/ 665828 h 1608850"/>
                <a:gd name="connsiteX285" fmla="*/ 2356133 w 12192000"/>
                <a:gd name="connsiteY285" fmla="*/ 665828 h 1608850"/>
                <a:gd name="connsiteX286" fmla="*/ 2356133 w 12192000"/>
                <a:gd name="connsiteY286" fmla="*/ 664206 h 1608850"/>
                <a:gd name="connsiteX287" fmla="*/ 2356133 w 12192000"/>
                <a:gd name="connsiteY287" fmla="*/ 652857 h 1608850"/>
                <a:gd name="connsiteX288" fmla="*/ 2356893 w 12192000"/>
                <a:gd name="connsiteY288" fmla="*/ 652857 h 1608850"/>
                <a:gd name="connsiteX289" fmla="*/ 2362213 w 12192000"/>
                <a:gd name="connsiteY289" fmla="*/ 652857 h 1608850"/>
                <a:gd name="connsiteX290" fmla="*/ 2362213 w 12192000"/>
                <a:gd name="connsiteY290" fmla="*/ 650966 h 1608850"/>
                <a:gd name="connsiteX291" fmla="*/ 2362213 w 12192000"/>
                <a:gd name="connsiteY291" fmla="*/ 637725 h 1608850"/>
                <a:gd name="connsiteX292" fmla="*/ 2366267 w 12192000"/>
                <a:gd name="connsiteY292" fmla="*/ 644210 h 1608850"/>
                <a:gd name="connsiteX293" fmla="*/ 2368547 w 12192000"/>
                <a:gd name="connsiteY293" fmla="*/ 644210 h 1608850"/>
                <a:gd name="connsiteX294" fmla="*/ 2384507 w 12192000"/>
                <a:gd name="connsiteY294" fmla="*/ 644210 h 1608850"/>
                <a:gd name="connsiteX295" fmla="*/ 2384507 w 12192000"/>
                <a:gd name="connsiteY295" fmla="*/ 643399 h 1608850"/>
                <a:gd name="connsiteX296" fmla="*/ 2384507 w 12192000"/>
                <a:gd name="connsiteY296" fmla="*/ 637725 h 1608850"/>
                <a:gd name="connsiteX297" fmla="*/ 2385267 w 12192000"/>
                <a:gd name="connsiteY297" fmla="*/ 637725 h 1608850"/>
                <a:gd name="connsiteX298" fmla="*/ 2390587 w 12192000"/>
                <a:gd name="connsiteY298" fmla="*/ 637725 h 1608850"/>
                <a:gd name="connsiteX299" fmla="*/ 2390587 w 12192000"/>
                <a:gd name="connsiteY299" fmla="*/ 639076 h 1608850"/>
                <a:gd name="connsiteX300" fmla="*/ 2390587 w 12192000"/>
                <a:gd name="connsiteY300" fmla="*/ 648534 h 1608850"/>
                <a:gd name="connsiteX301" fmla="*/ 2429093 w 12192000"/>
                <a:gd name="connsiteY301" fmla="*/ 648534 h 1608850"/>
                <a:gd name="connsiteX302" fmla="*/ 2429093 w 12192000"/>
                <a:gd name="connsiteY302" fmla="*/ 786887 h 1608850"/>
                <a:gd name="connsiteX303" fmla="*/ 2430613 w 12192000"/>
                <a:gd name="connsiteY303" fmla="*/ 786887 h 1608850"/>
                <a:gd name="connsiteX304" fmla="*/ 2441254 w 12192000"/>
                <a:gd name="connsiteY304" fmla="*/ 786887 h 1608850"/>
                <a:gd name="connsiteX305" fmla="*/ 2441254 w 12192000"/>
                <a:gd name="connsiteY305" fmla="*/ 773917 h 1608850"/>
                <a:gd name="connsiteX306" fmla="*/ 2445307 w 12192000"/>
                <a:gd name="connsiteY306" fmla="*/ 773917 h 1608850"/>
                <a:gd name="connsiteX307" fmla="*/ 2445307 w 12192000"/>
                <a:gd name="connsiteY307" fmla="*/ 786887 h 1608850"/>
                <a:gd name="connsiteX308" fmla="*/ 2475707 w 12192000"/>
                <a:gd name="connsiteY308" fmla="*/ 786887 h 1608850"/>
                <a:gd name="connsiteX309" fmla="*/ 2475707 w 12192000"/>
                <a:gd name="connsiteY309" fmla="*/ 756622 h 1608850"/>
                <a:gd name="connsiteX310" fmla="*/ 2487867 w 12192000"/>
                <a:gd name="connsiteY310" fmla="*/ 756622 h 1608850"/>
                <a:gd name="connsiteX311" fmla="*/ 2500027 w 12192000"/>
                <a:gd name="connsiteY311" fmla="*/ 754461 h 1608850"/>
                <a:gd name="connsiteX312" fmla="*/ 2504082 w 12192000"/>
                <a:gd name="connsiteY312" fmla="*/ 756622 h 1608850"/>
                <a:gd name="connsiteX313" fmla="*/ 2514215 w 12192000"/>
                <a:gd name="connsiteY313" fmla="*/ 756622 h 1608850"/>
                <a:gd name="connsiteX314" fmla="*/ 2514215 w 12192000"/>
                <a:gd name="connsiteY314" fmla="*/ 786887 h 1608850"/>
                <a:gd name="connsiteX315" fmla="*/ 2522321 w 12192000"/>
                <a:gd name="connsiteY315" fmla="*/ 786887 h 1608850"/>
                <a:gd name="connsiteX316" fmla="*/ 2522321 w 12192000"/>
                <a:gd name="connsiteY316" fmla="*/ 804182 h 1608850"/>
                <a:gd name="connsiteX317" fmla="*/ 2531658 w 12192000"/>
                <a:gd name="connsiteY317" fmla="*/ 805087 h 1608850"/>
                <a:gd name="connsiteX318" fmla="*/ 2544615 w 12192000"/>
                <a:gd name="connsiteY318" fmla="*/ 805087 h 1608850"/>
                <a:gd name="connsiteX319" fmla="*/ 2544615 w 12192000"/>
                <a:gd name="connsiteY319" fmla="*/ 789049 h 1608850"/>
                <a:gd name="connsiteX320" fmla="*/ 2612571 w 12192000"/>
                <a:gd name="connsiteY320" fmla="*/ 789049 h 1608850"/>
                <a:gd name="connsiteX321" fmla="*/ 2612571 w 12192000"/>
                <a:gd name="connsiteY321" fmla="*/ 703796 h 1608850"/>
                <a:gd name="connsiteX322" fmla="*/ 2684579 w 12192000"/>
                <a:gd name="connsiteY322" fmla="*/ 703796 h 1608850"/>
                <a:gd name="connsiteX323" fmla="*/ 2684579 w 12192000"/>
                <a:gd name="connsiteY323" fmla="*/ 782564 h 1608850"/>
                <a:gd name="connsiteX324" fmla="*/ 2686483 w 12192000"/>
                <a:gd name="connsiteY324" fmla="*/ 782564 h 1608850"/>
                <a:gd name="connsiteX325" fmla="*/ 2687725 w 12192000"/>
                <a:gd name="connsiteY325" fmla="*/ 805087 h 1608850"/>
                <a:gd name="connsiteX326" fmla="*/ 2697401 w 12192000"/>
                <a:gd name="connsiteY326" fmla="*/ 805087 h 1608850"/>
                <a:gd name="connsiteX327" fmla="*/ 2698643 w 12192000"/>
                <a:gd name="connsiteY327" fmla="*/ 782564 h 1608850"/>
                <a:gd name="connsiteX328" fmla="*/ 2704723 w 12192000"/>
                <a:gd name="connsiteY328" fmla="*/ 782564 h 1608850"/>
                <a:gd name="connsiteX329" fmla="*/ 2705965 w 12192000"/>
                <a:gd name="connsiteY329" fmla="*/ 805087 h 1608850"/>
                <a:gd name="connsiteX330" fmla="*/ 2756588 w 12192000"/>
                <a:gd name="connsiteY330" fmla="*/ 805087 h 1608850"/>
                <a:gd name="connsiteX331" fmla="*/ 2756588 w 12192000"/>
                <a:gd name="connsiteY331" fmla="*/ 642059 h 1608850"/>
                <a:gd name="connsiteX332" fmla="*/ 2953915 w 12192000"/>
                <a:gd name="connsiteY332" fmla="*/ 642059 h 1608850"/>
                <a:gd name="connsiteX333" fmla="*/ 2953915 w 12192000"/>
                <a:gd name="connsiteY333" fmla="*/ 805087 h 1608850"/>
                <a:gd name="connsiteX334" fmla="*/ 2972611 w 12192000"/>
                <a:gd name="connsiteY334" fmla="*/ 805087 h 1608850"/>
                <a:gd name="connsiteX335" fmla="*/ 2972611 w 12192000"/>
                <a:gd name="connsiteY335" fmla="*/ 722394 h 1608850"/>
                <a:gd name="connsiteX336" fmla="*/ 3067731 w 12192000"/>
                <a:gd name="connsiteY336" fmla="*/ 722394 h 1608850"/>
                <a:gd name="connsiteX337" fmla="*/ 3079662 w 12192000"/>
                <a:gd name="connsiteY337" fmla="*/ 404253 h 1608850"/>
                <a:gd name="connsiteX338" fmla="*/ 3067502 w 12192000"/>
                <a:gd name="connsiteY338" fmla="*/ 382635 h 1608850"/>
                <a:gd name="connsiteX339" fmla="*/ 3061422 w 12192000"/>
                <a:gd name="connsiteY339" fmla="*/ 378311 h 1608850"/>
                <a:gd name="connsiteX340" fmla="*/ 3069529 w 12192000"/>
                <a:gd name="connsiteY340" fmla="*/ 354532 h 1608850"/>
                <a:gd name="connsiteX341" fmla="*/ 3069529 w 12192000"/>
                <a:gd name="connsiteY341" fmla="*/ 337238 h 1608850"/>
                <a:gd name="connsiteX342" fmla="*/ 3083715 w 12192000"/>
                <a:gd name="connsiteY342" fmla="*/ 337238 h 1608850"/>
                <a:gd name="connsiteX343" fmla="*/ 3083715 w 12192000"/>
                <a:gd name="connsiteY343" fmla="*/ 315620 h 1608850"/>
                <a:gd name="connsiteX344" fmla="*/ 3085742 w 12192000"/>
                <a:gd name="connsiteY344" fmla="*/ 311296 h 1608850"/>
                <a:gd name="connsiteX345" fmla="*/ 3085742 w 12192000"/>
                <a:gd name="connsiteY345" fmla="*/ 233472 h 1608850"/>
                <a:gd name="connsiteX346" fmla="*/ 3083715 w 12192000"/>
                <a:gd name="connsiteY346" fmla="*/ 226987 h 1608850"/>
                <a:gd name="connsiteX347" fmla="*/ 3089795 w 12192000"/>
                <a:gd name="connsiteY347" fmla="*/ 220501 h 1608850"/>
                <a:gd name="connsiteX348" fmla="*/ 3089795 w 12192000"/>
                <a:gd name="connsiteY348" fmla="*/ 162133 h 1608850"/>
                <a:gd name="connsiteX349" fmla="*/ 3091822 w 12192000"/>
                <a:gd name="connsiteY349" fmla="*/ 157810 h 1608850"/>
                <a:gd name="connsiteX350" fmla="*/ 3091822 w 12192000"/>
                <a:gd name="connsiteY350" fmla="*/ 101604 h 1608850"/>
                <a:gd name="connsiteX351" fmla="*/ 3093849 w 12192000"/>
                <a:gd name="connsiteY351" fmla="*/ 82148 h 1608850"/>
                <a:gd name="connsiteX352" fmla="*/ 3097902 w 12192000"/>
                <a:gd name="connsiteY352" fmla="*/ 99442 h 1608850"/>
                <a:gd name="connsiteX353" fmla="*/ 3099929 w 12192000"/>
                <a:gd name="connsiteY353" fmla="*/ 157810 h 1608850"/>
                <a:gd name="connsiteX354" fmla="*/ 3101955 w 12192000"/>
                <a:gd name="connsiteY354" fmla="*/ 220501 h 1608850"/>
                <a:gd name="connsiteX355" fmla="*/ 3108035 w 12192000"/>
                <a:gd name="connsiteY355" fmla="*/ 226987 h 1608850"/>
                <a:gd name="connsiteX356" fmla="*/ 3106009 w 12192000"/>
                <a:gd name="connsiteY356" fmla="*/ 233472 h 1608850"/>
                <a:gd name="connsiteX357" fmla="*/ 3106009 w 12192000"/>
                <a:gd name="connsiteY357" fmla="*/ 311296 h 1608850"/>
                <a:gd name="connsiteX358" fmla="*/ 3108035 w 12192000"/>
                <a:gd name="connsiteY358" fmla="*/ 315620 h 1608850"/>
                <a:gd name="connsiteX359" fmla="*/ 3108035 w 12192000"/>
                <a:gd name="connsiteY359" fmla="*/ 337238 h 1608850"/>
                <a:gd name="connsiteX360" fmla="*/ 3122222 w 12192000"/>
                <a:gd name="connsiteY360" fmla="*/ 337238 h 1608850"/>
                <a:gd name="connsiteX361" fmla="*/ 3122222 w 12192000"/>
                <a:gd name="connsiteY361" fmla="*/ 354532 h 1608850"/>
                <a:gd name="connsiteX362" fmla="*/ 3130330 w 12192000"/>
                <a:gd name="connsiteY362" fmla="*/ 378311 h 1608850"/>
                <a:gd name="connsiteX363" fmla="*/ 3124250 w 12192000"/>
                <a:gd name="connsiteY363" fmla="*/ 382635 h 1608850"/>
                <a:gd name="connsiteX364" fmla="*/ 3112089 w 12192000"/>
                <a:gd name="connsiteY364" fmla="*/ 404253 h 1608850"/>
                <a:gd name="connsiteX365" fmla="*/ 3120195 w 12192000"/>
                <a:gd name="connsiteY365" fmla="*/ 657181 h 1608850"/>
                <a:gd name="connsiteX366" fmla="*/ 3185050 w 12192000"/>
                <a:gd name="connsiteY366" fmla="*/ 657181 h 1608850"/>
                <a:gd name="connsiteX367" fmla="*/ 3185050 w 12192000"/>
                <a:gd name="connsiteY367" fmla="*/ 732843 h 1608850"/>
                <a:gd name="connsiteX368" fmla="*/ 3193157 w 12192000"/>
                <a:gd name="connsiteY368" fmla="*/ 732843 h 1608850"/>
                <a:gd name="connsiteX369" fmla="*/ 3195183 w 12192000"/>
                <a:gd name="connsiteY369" fmla="*/ 726358 h 1608850"/>
                <a:gd name="connsiteX370" fmla="*/ 3201263 w 12192000"/>
                <a:gd name="connsiteY370" fmla="*/ 726358 h 1608850"/>
                <a:gd name="connsiteX371" fmla="*/ 3203291 w 12192000"/>
                <a:gd name="connsiteY371" fmla="*/ 735005 h 1608850"/>
                <a:gd name="connsiteX372" fmla="*/ 3215451 w 12192000"/>
                <a:gd name="connsiteY372" fmla="*/ 735005 h 1608850"/>
                <a:gd name="connsiteX373" fmla="*/ 3215451 w 12192000"/>
                <a:gd name="connsiteY373" fmla="*/ 728519 h 1608850"/>
                <a:gd name="connsiteX374" fmla="*/ 3237744 w 12192000"/>
                <a:gd name="connsiteY374" fmla="*/ 728519 h 1608850"/>
                <a:gd name="connsiteX375" fmla="*/ 3237744 w 12192000"/>
                <a:gd name="connsiteY375" fmla="*/ 735005 h 1608850"/>
                <a:gd name="connsiteX376" fmla="*/ 3258011 w 12192000"/>
                <a:gd name="connsiteY376" fmla="*/ 735005 h 1608850"/>
                <a:gd name="connsiteX377" fmla="*/ 3258011 w 12192000"/>
                <a:gd name="connsiteY377" fmla="*/ 780402 h 1608850"/>
                <a:gd name="connsiteX378" fmla="*/ 3272198 w 12192000"/>
                <a:gd name="connsiteY378" fmla="*/ 780402 h 1608850"/>
                <a:gd name="connsiteX379" fmla="*/ 3272198 w 12192000"/>
                <a:gd name="connsiteY379" fmla="*/ 767431 h 1608850"/>
                <a:gd name="connsiteX380" fmla="*/ 3288412 w 12192000"/>
                <a:gd name="connsiteY380" fmla="*/ 767431 h 1608850"/>
                <a:gd name="connsiteX381" fmla="*/ 3288412 w 12192000"/>
                <a:gd name="connsiteY381" fmla="*/ 588004 h 1608850"/>
                <a:gd name="connsiteX382" fmla="*/ 3294492 w 12192000"/>
                <a:gd name="connsiteY382" fmla="*/ 581518 h 1608850"/>
                <a:gd name="connsiteX383" fmla="*/ 3367453 w 12192000"/>
                <a:gd name="connsiteY383" fmla="*/ 581518 h 1608850"/>
                <a:gd name="connsiteX384" fmla="*/ 3367453 w 12192000"/>
                <a:gd name="connsiteY384" fmla="*/ 590166 h 1608850"/>
                <a:gd name="connsiteX385" fmla="*/ 3377586 w 12192000"/>
                <a:gd name="connsiteY385" fmla="*/ 590166 h 1608850"/>
                <a:gd name="connsiteX386" fmla="*/ 3377586 w 12192000"/>
                <a:gd name="connsiteY386" fmla="*/ 704740 h 1608850"/>
                <a:gd name="connsiteX387" fmla="*/ 3399879 w 12192000"/>
                <a:gd name="connsiteY387" fmla="*/ 704740 h 1608850"/>
                <a:gd name="connsiteX388" fmla="*/ 3399879 w 12192000"/>
                <a:gd name="connsiteY388" fmla="*/ 637725 h 1608850"/>
                <a:gd name="connsiteX389" fmla="*/ 3426227 w 12192000"/>
                <a:gd name="connsiteY389" fmla="*/ 637725 h 1608850"/>
                <a:gd name="connsiteX390" fmla="*/ 3430279 w 12192000"/>
                <a:gd name="connsiteY390" fmla="*/ 633401 h 1608850"/>
                <a:gd name="connsiteX391" fmla="*/ 3438387 w 12192000"/>
                <a:gd name="connsiteY391" fmla="*/ 633401 h 1608850"/>
                <a:gd name="connsiteX392" fmla="*/ 3442439 w 12192000"/>
                <a:gd name="connsiteY392" fmla="*/ 637725 h 1608850"/>
                <a:gd name="connsiteX393" fmla="*/ 3464734 w 12192000"/>
                <a:gd name="connsiteY393" fmla="*/ 637725 h 1608850"/>
                <a:gd name="connsiteX394" fmla="*/ 3464734 w 12192000"/>
                <a:gd name="connsiteY394" fmla="*/ 520989 h 1608850"/>
                <a:gd name="connsiteX395" fmla="*/ 3521481 w 12192000"/>
                <a:gd name="connsiteY395" fmla="*/ 510180 h 1608850"/>
                <a:gd name="connsiteX396" fmla="*/ 3521481 w 12192000"/>
                <a:gd name="connsiteY396" fmla="*/ 511261 h 1608850"/>
                <a:gd name="connsiteX397" fmla="*/ 3521481 w 12192000"/>
                <a:gd name="connsiteY397" fmla="*/ 518827 h 1608850"/>
                <a:gd name="connsiteX398" fmla="*/ 3547828 w 12192000"/>
                <a:gd name="connsiteY398" fmla="*/ 518827 h 1608850"/>
                <a:gd name="connsiteX399" fmla="*/ 3547828 w 12192000"/>
                <a:gd name="connsiteY399" fmla="*/ 773917 h 1608850"/>
                <a:gd name="connsiteX400" fmla="*/ 3570122 w 12192000"/>
                <a:gd name="connsiteY400" fmla="*/ 773917 h 1608850"/>
                <a:gd name="connsiteX401" fmla="*/ 3570122 w 12192000"/>
                <a:gd name="connsiteY401" fmla="*/ 769593 h 1608850"/>
                <a:gd name="connsiteX402" fmla="*/ 3582282 w 12192000"/>
                <a:gd name="connsiteY402" fmla="*/ 769593 h 1608850"/>
                <a:gd name="connsiteX403" fmla="*/ 3582282 w 12192000"/>
                <a:gd name="connsiteY403" fmla="*/ 773917 h 1608850"/>
                <a:gd name="connsiteX404" fmla="*/ 3606602 w 12192000"/>
                <a:gd name="connsiteY404" fmla="*/ 773917 h 1608850"/>
                <a:gd name="connsiteX405" fmla="*/ 3606602 w 12192000"/>
                <a:gd name="connsiteY405" fmla="*/ 760946 h 1608850"/>
                <a:gd name="connsiteX406" fmla="*/ 3634975 w 12192000"/>
                <a:gd name="connsiteY406" fmla="*/ 760946 h 1608850"/>
                <a:gd name="connsiteX407" fmla="*/ 3647135 w 12192000"/>
                <a:gd name="connsiteY407" fmla="*/ 756622 h 1608850"/>
                <a:gd name="connsiteX408" fmla="*/ 3667403 w 12192000"/>
                <a:gd name="connsiteY408" fmla="*/ 760946 h 1608850"/>
                <a:gd name="connsiteX409" fmla="*/ 3667403 w 12192000"/>
                <a:gd name="connsiteY409" fmla="*/ 743652 h 1608850"/>
                <a:gd name="connsiteX410" fmla="*/ 3675510 w 12192000"/>
                <a:gd name="connsiteY410" fmla="*/ 743652 h 1608850"/>
                <a:gd name="connsiteX411" fmla="*/ 3675510 w 12192000"/>
                <a:gd name="connsiteY411" fmla="*/ 730681 h 1608850"/>
                <a:gd name="connsiteX412" fmla="*/ 3732257 w 12192000"/>
                <a:gd name="connsiteY412" fmla="*/ 730681 h 1608850"/>
                <a:gd name="connsiteX413" fmla="*/ 3732257 w 12192000"/>
                <a:gd name="connsiteY413" fmla="*/ 700416 h 1608850"/>
                <a:gd name="connsiteX414" fmla="*/ 3750497 w 12192000"/>
                <a:gd name="connsiteY414" fmla="*/ 700416 h 1608850"/>
                <a:gd name="connsiteX415" fmla="*/ 3750497 w 12192000"/>
                <a:gd name="connsiteY415" fmla="*/ 693931 h 1608850"/>
                <a:gd name="connsiteX416" fmla="*/ 3762657 w 12192000"/>
                <a:gd name="connsiteY416" fmla="*/ 693931 h 1608850"/>
                <a:gd name="connsiteX417" fmla="*/ 3762657 w 12192000"/>
                <a:gd name="connsiteY417" fmla="*/ 700416 h 1608850"/>
                <a:gd name="connsiteX418" fmla="*/ 3778870 w 12192000"/>
                <a:gd name="connsiteY418" fmla="*/ 700416 h 1608850"/>
                <a:gd name="connsiteX419" fmla="*/ 3778870 w 12192000"/>
                <a:gd name="connsiteY419" fmla="*/ 750137 h 1608850"/>
                <a:gd name="connsiteX420" fmla="*/ 3789470 w 12192000"/>
                <a:gd name="connsiteY420" fmla="*/ 750137 h 1608850"/>
                <a:gd name="connsiteX421" fmla="*/ 3789470 w 12192000"/>
                <a:gd name="connsiteY421" fmla="*/ 586174 h 1608850"/>
                <a:gd name="connsiteX422" fmla="*/ 3791390 w 12192000"/>
                <a:gd name="connsiteY422" fmla="*/ 586174 h 1608850"/>
                <a:gd name="connsiteX423" fmla="*/ 3791390 w 12192000"/>
                <a:gd name="connsiteY423" fmla="*/ 723865 h 1608850"/>
                <a:gd name="connsiteX424" fmla="*/ 3791390 w 12192000"/>
                <a:gd name="connsiteY424" fmla="*/ 750137 h 1608850"/>
                <a:gd name="connsiteX425" fmla="*/ 3806350 w 12192000"/>
                <a:gd name="connsiteY425" fmla="*/ 750137 h 1608850"/>
                <a:gd name="connsiteX426" fmla="*/ 3806350 w 12192000"/>
                <a:gd name="connsiteY426" fmla="*/ 742023 h 1608850"/>
                <a:gd name="connsiteX427" fmla="*/ 3811298 w 12192000"/>
                <a:gd name="connsiteY427" fmla="*/ 742023 h 1608850"/>
                <a:gd name="connsiteX428" fmla="*/ 3811298 w 12192000"/>
                <a:gd name="connsiteY428" fmla="*/ 724196 h 1608850"/>
                <a:gd name="connsiteX429" fmla="*/ 3849805 w 12192000"/>
                <a:gd name="connsiteY429" fmla="*/ 724196 h 1608850"/>
                <a:gd name="connsiteX430" fmla="*/ 3849805 w 12192000"/>
                <a:gd name="connsiteY430" fmla="*/ 693931 h 1608850"/>
                <a:gd name="connsiteX431" fmla="*/ 3888823 w 12192000"/>
                <a:gd name="connsiteY431" fmla="*/ 693931 h 1608850"/>
                <a:gd name="connsiteX432" fmla="*/ 3888823 w 12192000"/>
                <a:gd name="connsiteY432" fmla="*/ 690579 h 1608850"/>
                <a:gd name="connsiteX433" fmla="*/ 3887708 w 12192000"/>
                <a:gd name="connsiteY433" fmla="*/ 690579 h 1608850"/>
                <a:gd name="connsiteX434" fmla="*/ 3879906 w 12192000"/>
                <a:gd name="connsiteY434" fmla="*/ 690579 h 1608850"/>
                <a:gd name="connsiteX435" fmla="*/ 3879906 w 12192000"/>
                <a:gd name="connsiteY435" fmla="*/ 689443 h 1608850"/>
                <a:gd name="connsiteX436" fmla="*/ 3879906 w 12192000"/>
                <a:gd name="connsiteY436" fmla="*/ 681500 h 1608850"/>
                <a:gd name="connsiteX437" fmla="*/ 3881022 w 12192000"/>
                <a:gd name="connsiteY437" fmla="*/ 681500 h 1608850"/>
                <a:gd name="connsiteX438" fmla="*/ 3888823 w 12192000"/>
                <a:gd name="connsiteY438" fmla="*/ 681500 h 1608850"/>
                <a:gd name="connsiteX439" fmla="*/ 3888823 w 12192000"/>
                <a:gd name="connsiteY439" fmla="*/ 679986 h 1608850"/>
                <a:gd name="connsiteX440" fmla="*/ 3888823 w 12192000"/>
                <a:gd name="connsiteY440" fmla="*/ 669395 h 1608850"/>
                <a:gd name="connsiteX441" fmla="*/ 3887708 w 12192000"/>
                <a:gd name="connsiteY441" fmla="*/ 669395 h 1608850"/>
                <a:gd name="connsiteX442" fmla="*/ 3879906 w 12192000"/>
                <a:gd name="connsiteY442" fmla="*/ 669395 h 1608850"/>
                <a:gd name="connsiteX443" fmla="*/ 3879906 w 12192000"/>
                <a:gd name="connsiteY443" fmla="*/ 667882 h 1608850"/>
                <a:gd name="connsiteX444" fmla="*/ 3879906 w 12192000"/>
                <a:gd name="connsiteY444" fmla="*/ 657290 h 1608850"/>
                <a:gd name="connsiteX445" fmla="*/ 3881022 w 12192000"/>
                <a:gd name="connsiteY445" fmla="*/ 657290 h 1608850"/>
                <a:gd name="connsiteX446" fmla="*/ 3888823 w 12192000"/>
                <a:gd name="connsiteY446" fmla="*/ 657290 h 1608850"/>
                <a:gd name="connsiteX447" fmla="*/ 3888823 w 12192000"/>
                <a:gd name="connsiteY447" fmla="*/ 656156 h 1608850"/>
                <a:gd name="connsiteX448" fmla="*/ 3888823 w 12192000"/>
                <a:gd name="connsiteY448" fmla="*/ 648212 h 1608850"/>
                <a:gd name="connsiteX449" fmla="*/ 3887708 w 12192000"/>
                <a:gd name="connsiteY449" fmla="*/ 648212 h 1608850"/>
                <a:gd name="connsiteX450" fmla="*/ 3879906 w 12192000"/>
                <a:gd name="connsiteY450" fmla="*/ 648212 h 1608850"/>
                <a:gd name="connsiteX451" fmla="*/ 3879906 w 12192000"/>
                <a:gd name="connsiteY451" fmla="*/ 646698 h 1608850"/>
                <a:gd name="connsiteX452" fmla="*/ 3879906 w 12192000"/>
                <a:gd name="connsiteY452" fmla="*/ 636107 h 1608850"/>
                <a:gd name="connsiteX453" fmla="*/ 3881022 w 12192000"/>
                <a:gd name="connsiteY453" fmla="*/ 636107 h 1608850"/>
                <a:gd name="connsiteX454" fmla="*/ 3888823 w 12192000"/>
                <a:gd name="connsiteY454" fmla="*/ 636107 h 1608850"/>
                <a:gd name="connsiteX455" fmla="*/ 3888823 w 12192000"/>
                <a:gd name="connsiteY455" fmla="*/ 634594 h 1608850"/>
                <a:gd name="connsiteX456" fmla="*/ 3888823 w 12192000"/>
                <a:gd name="connsiteY456" fmla="*/ 624002 h 1608850"/>
                <a:gd name="connsiteX457" fmla="*/ 3887708 w 12192000"/>
                <a:gd name="connsiteY457" fmla="*/ 624002 h 1608850"/>
                <a:gd name="connsiteX458" fmla="*/ 3879906 w 12192000"/>
                <a:gd name="connsiteY458" fmla="*/ 624002 h 1608850"/>
                <a:gd name="connsiteX459" fmla="*/ 3879906 w 12192000"/>
                <a:gd name="connsiteY459" fmla="*/ 622489 h 1608850"/>
                <a:gd name="connsiteX460" fmla="*/ 3879906 w 12192000"/>
                <a:gd name="connsiteY460" fmla="*/ 611898 h 1608850"/>
                <a:gd name="connsiteX461" fmla="*/ 3881022 w 12192000"/>
                <a:gd name="connsiteY461" fmla="*/ 611898 h 1608850"/>
                <a:gd name="connsiteX462" fmla="*/ 3888823 w 12192000"/>
                <a:gd name="connsiteY462" fmla="*/ 611898 h 1608850"/>
                <a:gd name="connsiteX463" fmla="*/ 3888823 w 12192000"/>
                <a:gd name="connsiteY463" fmla="*/ 610763 h 1608850"/>
                <a:gd name="connsiteX464" fmla="*/ 3888823 w 12192000"/>
                <a:gd name="connsiteY464" fmla="*/ 602819 h 1608850"/>
                <a:gd name="connsiteX465" fmla="*/ 3887708 w 12192000"/>
                <a:gd name="connsiteY465" fmla="*/ 602819 h 1608850"/>
                <a:gd name="connsiteX466" fmla="*/ 3879906 w 12192000"/>
                <a:gd name="connsiteY466" fmla="*/ 602819 h 1608850"/>
                <a:gd name="connsiteX467" fmla="*/ 3879906 w 12192000"/>
                <a:gd name="connsiteY467" fmla="*/ 601307 h 1608850"/>
                <a:gd name="connsiteX468" fmla="*/ 3879906 w 12192000"/>
                <a:gd name="connsiteY468" fmla="*/ 590714 h 1608850"/>
                <a:gd name="connsiteX469" fmla="*/ 3881022 w 12192000"/>
                <a:gd name="connsiteY469" fmla="*/ 590714 h 1608850"/>
                <a:gd name="connsiteX470" fmla="*/ 3888823 w 12192000"/>
                <a:gd name="connsiteY470" fmla="*/ 590714 h 1608850"/>
                <a:gd name="connsiteX471" fmla="*/ 3888823 w 12192000"/>
                <a:gd name="connsiteY471" fmla="*/ 589202 h 1608850"/>
                <a:gd name="connsiteX472" fmla="*/ 3888823 w 12192000"/>
                <a:gd name="connsiteY472" fmla="*/ 578610 h 1608850"/>
                <a:gd name="connsiteX473" fmla="*/ 3887708 w 12192000"/>
                <a:gd name="connsiteY473" fmla="*/ 578610 h 1608850"/>
                <a:gd name="connsiteX474" fmla="*/ 3879906 w 12192000"/>
                <a:gd name="connsiteY474" fmla="*/ 578610 h 1608850"/>
                <a:gd name="connsiteX475" fmla="*/ 3879906 w 12192000"/>
                <a:gd name="connsiteY475" fmla="*/ 577096 h 1608850"/>
                <a:gd name="connsiteX476" fmla="*/ 3879906 w 12192000"/>
                <a:gd name="connsiteY476" fmla="*/ 566505 h 1608850"/>
                <a:gd name="connsiteX477" fmla="*/ 3881022 w 12192000"/>
                <a:gd name="connsiteY477" fmla="*/ 566505 h 1608850"/>
                <a:gd name="connsiteX478" fmla="*/ 3888823 w 12192000"/>
                <a:gd name="connsiteY478" fmla="*/ 566505 h 1608850"/>
                <a:gd name="connsiteX479" fmla="*/ 3888823 w 12192000"/>
                <a:gd name="connsiteY479" fmla="*/ 565370 h 1608850"/>
                <a:gd name="connsiteX480" fmla="*/ 3888823 w 12192000"/>
                <a:gd name="connsiteY480" fmla="*/ 557427 h 1608850"/>
                <a:gd name="connsiteX481" fmla="*/ 3887708 w 12192000"/>
                <a:gd name="connsiteY481" fmla="*/ 557427 h 1608850"/>
                <a:gd name="connsiteX482" fmla="*/ 3879906 w 12192000"/>
                <a:gd name="connsiteY482" fmla="*/ 557427 h 1608850"/>
                <a:gd name="connsiteX483" fmla="*/ 3879906 w 12192000"/>
                <a:gd name="connsiteY483" fmla="*/ 555914 h 1608850"/>
                <a:gd name="connsiteX484" fmla="*/ 3879906 w 12192000"/>
                <a:gd name="connsiteY484" fmla="*/ 545322 h 1608850"/>
                <a:gd name="connsiteX485" fmla="*/ 3881022 w 12192000"/>
                <a:gd name="connsiteY485" fmla="*/ 545322 h 1608850"/>
                <a:gd name="connsiteX486" fmla="*/ 3888823 w 12192000"/>
                <a:gd name="connsiteY486" fmla="*/ 545322 h 1608850"/>
                <a:gd name="connsiteX487" fmla="*/ 3887708 w 12192000"/>
                <a:gd name="connsiteY487" fmla="*/ 543053 h 1608850"/>
                <a:gd name="connsiteX488" fmla="*/ 3879906 w 12192000"/>
                <a:gd name="connsiteY488" fmla="*/ 527166 h 1608850"/>
                <a:gd name="connsiteX489" fmla="*/ 3879906 w 12192000"/>
                <a:gd name="connsiteY489" fmla="*/ 478746 h 1608850"/>
                <a:gd name="connsiteX490" fmla="*/ 4029251 w 12192000"/>
                <a:gd name="connsiteY490" fmla="*/ 478746 h 1608850"/>
                <a:gd name="connsiteX491" fmla="*/ 4042623 w 12192000"/>
                <a:gd name="connsiteY491" fmla="*/ 505982 h 1608850"/>
                <a:gd name="connsiteX492" fmla="*/ 4042623 w 12192000"/>
                <a:gd name="connsiteY492" fmla="*/ 566505 h 1608850"/>
                <a:gd name="connsiteX493" fmla="*/ 4041510 w 12192000"/>
                <a:gd name="connsiteY493" fmla="*/ 566505 h 1608850"/>
                <a:gd name="connsiteX494" fmla="*/ 4033708 w 12192000"/>
                <a:gd name="connsiteY494" fmla="*/ 566505 h 1608850"/>
                <a:gd name="connsiteX495" fmla="*/ 4033708 w 12192000"/>
                <a:gd name="connsiteY495" fmla="*/ 568018 h 1608850"/>
                <a:gd name="connsiteX496" fmla="*/ 4033708 w 12192000"/>
                <a:gd name="connsiteY496" fmla="*/ 578610 h 1608850"/>
                <a:gd name="connsiteX497" fmla="*/ 4034823 w 12192000"/>
                <a:gd name="connsiteY497" fmla="*/ 578610 h 1608850"/>
                <a:gd name="connsiteX498" fmla="*/ 4042623 w 12192000"/>
                <a:gd name="connsiteY498" fmla="*/ 578610 h 1608850"/>
                <a:gd name="connsiteX499" fmla="*/ 4042623 w 12192000"/>
                <a:gd name="connsiteY499" fmla="*/ 580123 h 1608850"/>
                <a:gd name="connsiteX500" fmla="*/ 4042623 w 12192000"/>
                <a:gd name="connsiteY500" fmla="*/ 590714 h 1608850"/>
                <a:gd name="connsiteX501" fmla="*/ 4041510 w 12192000"/>
                <a:gd name="connsiteY501" fmla="*/ 590714 h 1608850"/>
                <a:gd name="connsiteX502" fmla="*/ 4033708 w 12192000"/>
                <a:gd name="connsiteY502" fmla="*/ 590714 h 1608850"/>
                <a:gd name="connsiteX503" fmla="*/ 4033708 w 12192000"/>
                <a:gd name="connsiteY503" fmla="*/ 592227 h 1608850"/>
                <a:gd name="connsiteX504" fmla="*/ 4033708 w 12192000"/>
                <a:gd name="connsiteY504" fmla="*/ 602819 h 1608850"/>
                <a:gd name="connsiteX505" fmla="*/ 4034823 w 12192000"/>
                <a:gd name="connsiteY505" fmla="*/ 602819 h 1608850"/>
                <a:gd name="connsiteX506" fmla="*/ 4042623 w 12192000"/>
                <a:gd name="connsiteY506" fmla="*/ 602819 h 1608850"/>
                <a:gd name="connsiteX507" fmla="*/ 4042623 w 12192000"/>
                <a:gd name="connsiteY507" fmla="*/ 603955 h 1608850"/>
                <a:gd name="connsiteX508" fmla="*/ 4042623 w 12192000"/>
                <a:gd name="connsiteY508" fmla="*/ 611898 h 1608850"/>
                <a:gd name="connsiteX509" fmla="*/ 4041510 w 12192000"/>
                <a:gd name="connsiteY509" fmla="*/ 611898 h 1608850"/>
                <a:gd name="connsiteX510" fmla="*/ 4033708 w 12192000"/>
                <a:gd name="connsiteY510" fmla="*/ 611898 h 1608850"/>
                <a:gd name="connsiteX511" fmla="*/ 4033708 w 12192000"/>
                <a:gd name="connsiteY511" fmla="*/ 613411 h 1608850"/>
                <a:gd name="connsiteX512" fmla="*/ 4033708 w 12192000"/>
                <a:gd name="connsiteY512" fmla="*/ 624002 h 1608850"/>
                <a:gd name="connsiteX513" fmla="*/ 4034823 w 12192000"/>
                <a:gd name="connsiteY513" fmla="*/ 624002 h 1608850"/>
                <a:gd name="connsiteX514" fmla="*/ 4042623 w 12192000"/>
                <a:gd name="connsiteY514" fmla="*/ 624002 h 1608850"/>
                <a:gd name="connsiteX515" fmla="*/ 4042623 w 12192000"/>
                <a:gd name="connsiteY515" fmla="*/ 625516 h 1608850"/>
                <a:gd name="connsiteX516" fmla="*/ 4042623 w 12192000"/>
                <a:gd name="connsiteY516" fmla="*/ 636107 h 1608850"/>
                <a:gd name="connsiteX517" fmla="*/ 4041510 w 12192000"/>
                <a:gd name="connsiteY517" fmla="*/ 636107 h 1608850"/>
                <a:gd name="connsiteX518" fmla="*/ 4033708 w 12192000"/>
                <a:gd name="connsiteY518" fmla="*/ 636107 h 1608850"/>
                <a:gd name="connsiteX519" fmla="*/ 4033708 w 12192000"/>
                <a:gd name="connsiteY519" fmla="*/ 637620 h 1608850"/>
                <a:gd name="connsiteX520" fmla="*/ 4033708 w 12192000"/>
                <a:gd name="connsiteY520" fmla="*/ 648212 h 1608850"/>
                <a:gd name="connsiteX521" fmla="*/ 4034823 w 12192000"/>
                <a:gd name="connsiteY521" fmla="*/ 648212 h 1608850"/>
                <a:gd name="connsiteX522" fmla="*/ 4042623 w 12192000"/>
                <a:gd name="connsiteY522" fmla="*/ 648212 h 1608850"/>
                <a:gd name="connsiteX523" fmla="*/ 4042623 w 12192000"/>
                <a:gd name="connsiteY523" fmla="*/ 649346 h 1608850"/>
                <a:gd name="connsiteX524" fmla="*/ 4042623 w 12192000"/>
                <a:gd name="connsiteY524" fmla="*/ 657290 h 1608850"/>
                <a:gd name="connsiteX525" fmla="*/ 4041510 w 12192000"/>
                <a:gd name="connsiteY525" fmla="*/ 657290 h 1608850"/>
                <a:gd name="connsiteX526" fmla="*/ 4033708 w 12192000"/>
                <a:gd name="connsiteY526" fmla="*/ 657290 h 1608850"/>
                <a:gd name="connsiteX527" fmla="*/ 4033708 w 12192000"/>
                <a:gd name="connsiteY527" fmla="*/ 658804 h 1608850"/>
                <a:gd name="connsiteX528" fmla="*/ 4033708 w 12192000"/>
                <a:gd name="connsiteY528" fmla="*/ 669395 h 1608850"/>
                <a:gd name="connsiteX529" fmla="*/ 4034823 w 12192000"/>
                <a:gd name="connsiteY529" fmla="*/ 669395 h 1608850"/>
                <a:gd name="connsiteX530" fmla="*/ 4042623 w 12192000"/>
                <a:gd name="connsiteY530" fmla="*/ 669395 h 1608850"/>
                <a:gd name="connsiteX531" fmla="*/ 4042623 w 12192000"/>
                <a:gd name="connsiteY531" fmla="*/ 670908 h 1608850"/>
                <a:gd name="connsiteX532" fmla="*/ 4042623 w 12192000"/>
                <a:gd name="connsiteY532" fmla="*/ 681500 h 1608850"/>
                <a:gd name="connsiteX533" fmla="*/ 4041510 w 12192000"/>
                <a:gd name="connsiteY533" fmla="*/ 681500 h 1608850"/>
                <a:gd name="connsiteX534" fmla="*/ 4033708 w 12192000"/>
                <a:gd name="connsiteY534" fmla="*/ 681500 h 1608850"/>
                <a:gd name="connsiteX535" fmla="*/ 4033708 w 12192000"/>
                <a:gd name="connsiteY535" fmla="*/ 682634 h 1608850"/>
                <a:gd name="connsiteX536" fmla="*/ 4033708 w 12192000"/>
                <a:gd name="connsiteY536" fmla="*/ 690579 h 1608850"/>
                <a:gd name="connsiteX537" fmla="*/ 4034823 w 12192000"/>
                <a:gd name="connsiteY537" fmla="*/ 690579 h 1608850"/>
                <a:gd name="connsiteX538" fmla="*/ 4042623 w 12192000"/>
                <a:gd name="connsiteY538" fmla="*/ 690579 h 1608850"/>
                <a:gd name="connsiteX539" fmla="*/ 4042623 w 12192000"/>
                <a:gd name="connsiteY539" fmla="*/ 692091 h 1608850"/>
                <a:gd name="connsiteX540" fmla="*/ 4042623 w 12192000"/>
                <a:gd name="connsiteY540" fmla="*/ 702682 h 1608850"/>
                <a:gd name="connsiteX541" fmla="*/ 4041510 w 12192000"/>
                <a:gd name="connsiteY541" fmla="*/ 702682 h 1608850"/>
                <a:gd name="connsiteX542" fmla="*/ 4033708 w 12192000"/>
                <a:gd name="connsiteY542" fmla="*/ 702682 h 1608850"/>
                <a:gd name="connsiteX543" fmla="*/ 4033708 w 12192000"/>
                <a:gd name="connsiteY543" fmla="*/ 704195 h 1608850"/>
                <a:gd name="connsiteX544" fmla="*/ 4033708 w 12192000"/>
                <a:gd name="connsiteY544" fmla="*/ 714788 h 1608850"/>
                <a:gd name="connsiteX545" fmla="*/ 4034823 w 12192000"/>
                <a:gd name="connsiteY545" fmla="*/ 714788 h 1608850"/>
                <a:gd name="connsiteX546" fmla="*/ 4042623 w 12192000"/>
                <a:gd name="connsiteY546" fmla="*/ 714788 h 1608850"/>
                <a:gd name="connsiteX547" fmla="*/ 4042623 w 12192000"/>
                <a:gd name="connsiteY547" fmla="*/ 716300 h 1608850"/>
                <a:gd name="connsiteX548" fmla="*/ 4042623 w 12192000"/>
                <a:gd name="connsiteY548" fmla="*/ 726892 h 1608850"/>
                <a:gd name="connsiteX549" fmla="*/ 4041510 w 12192000"/>
                <a:gd name="connsiteY549" fmla="*/ 726892 h 1608850"/>
                <a:gd name="connsiteX550" fmla="*/ 4033708 w 12192000"/>
                <a:gd name="connsiteY550" fmla="*/ 726892 h 1608850"/>
                <a:gd name="connsiteX551" fmla="*/ 4033708 w 12192000"/>
                <a:gd name="connsiteY551" fmla="*/ 728027 h 1608850"/>
                <a:gd name="connsiteX552" fmla="*/ 4033708 w 12192000"/>
                <a:gd name="connsiteY552" fmla="*/ 735970 h 1608850"/>
                <a:gd name="connsiteX553" fmla="*/ 4034823 w 12192000"/>
                <a:gd name="connsiteY553" fmla="*/ 735970 h 1608850"/>
                <a:gd name="connsiteX554" fmla="*/ 4042623 w 12192000"/>
                <a:gd name="connsiteY554" fmla="*/ 735970 h 1608850"/>
                <a:gd name="connsiteX555" fmla="*/ 4042623 w 12192000"/>
                <a:gd name="connsiteY555" fmla="*/ 737484 h 1608850"/>
                <a:gd name="connsiteX556" fmla="*/ 4042623 w 12192000"/>
                <a:gd name="connsiteY556" fmla="*/ 748075 h 1608850"/>
                <a:gd name="connsiteX557" fmla="*/ 4041510 w 12192000"/>
                <a:gd name="connsiteY557" fmla="*/ 748075 h 1608850"/>
                <a:gd name="connsiteX558" fmla="*/ 4033708 w 12192000"/>
                <a:gd name="connsiteY558" fmla="*/ 748075 h 1608850"/>
                <a:gd name="connsiteX559" fmla="*/ 4033708 w 12192000"/>
                <a:gd name="connsiteY559" fmla="*/ 749588 h 1608850"/>
                <a:gd name="connsiteX560" fmla="*/ 4033708 w 12192000"/>
                <a:gd name="connsiteY560" fmla="*/ 760181 h 1608850"/>
                <a:gd name="connsiteX561" fmla="*/ 4034823 w 12192000"/>
                <a:gd name="connsiteY561" fmla="*/ 760181 h 1608850"/>
                <a:gd name="connsiteX562" fmla="*/ 4042623 w 12192000"/>
                <a:gd name="connsiteY562" fmla="*/ 760181 h 1608850"/>
                <a:gd name="connsiteX563" fmla="*/ 4042623 w 12192000"/>
                <a:gd name="connsiteY563" fmla="*/ 761314 h 1608850"/>
                <a:gd name="connsiteX564" fmla="*/ 4042623 w 12192000"/>
                <a:gd name="connsiteY564" fmla="*/ 769258 h 1608850"/>
                <a:gd name="connsiteX565" fmla="*/ 4041510 w 12192000"/>
                <a:gd name="connsiteY565" fmla="*/ 769258 h 1608850"/>
                <a:gd name="connsiteX566" fmla="*/ 4033708 w 12192000"/>
                <a:gd name="connsiteY566" fmla="*/ 769258 h 1608850"/>
                <a:gd name="connsiteX567" fmla="*/ 4033708 w 12192000"/>
                <a:gd name="connsiteY567" fmla="*/ 770772 h 1608850"/>
                <a:gd name="connsiteX568" fmla="*/ 4033708 w 12192000"/>
                <a:gd name="connsiteY568" fmla="*/ 781363 h 1608850"/>
                <a:gd name="connsiteX569" fmla="*/ 4034823 w 12192000"/>
                <a:gd name="connsiteY569" fmla="*/ 781363 h 1608850"/>
                <a:gd name="connsiteX570" fmla="*/ 4042623 w 12192000"/>
                <a:gd name="connsiteY570" fmla="*/ 781363 h 1608850"/>
                <a:gd name="connsiteX571" fmla="*/ 4042623 w 12192000"/>
                <a:gd name="connsiteY571" fmla="*/ 782876 h 1608850"/>
                <a:gd name="connsiteX572" fmla="*/ 4042623 w 12192000"/>
                <a:gd name="connsiteY572" fmla="*/ 793468 h 1608850"/>
                <a:gd name="connsiteX573" fmla="*/ 4041510 w 12192000"/>
                <a:gd name="connsiteY573" fmla="*/ 793468 h 1608850"/>
                <a:gd name="connsiteX574" fmla="*/ 4033708 w 12192000"/>
                <a:gd name="connsiteY574" fmla="*/ 793468 h 1608850"/>
                <a:gd name="connsiteX575" fmla="*/ 4033708 w 12192000"/>
                <a:gd name="connsiteY575" fmla="*/ 794981 h 1608850"/>
                <a:gd name="connsiteX576" fmla="*/ 4033708 w 12192000"/>
                <a:gd name="connsiteY576" fmla="*/ 805572 h 1608850"/>
                <a:gd name="connsiteX577" fmla="*/ 4034823 w 12192000"/>
                <a:gd name="connsiteY577" fmla="*/ 805572 h 1608850"/>
                <a:gd name="connsiteX578" fmla="*/ 4042623 w 12192000"/>
                <a:gd name="connsiteY578" fmla="*/ 805572 h 1608850"/>
                <a:gd name="connsiteX579" fmla="*/ 4042623 w 12192000"/>
                <a:gd name="connsiteY579" fmla="*/ 806707 h 1608850"/>
                <a:gd name="connsiteX580" fmla="*/ 4042623 w 12192000"/>
                <a:gd name="connsiteY580" fmla="*/ 814651 h 1608850"/>
                <a:gd name="connsiteX581" fmla="*/ 4041510 w 12192000"/>
                <a:gd name="connsiteY581" fmla="*/ 814651 h 1608850"/>
                <a:gd name="connsiteX582" fmla="*/ 4033708 w 12192000"/>
                <a:gd name="connsiteY582" fmla="*/ 814651 h 1608850"/>
                <a:gd name="connsiteX583" fmla="*/ 4033708 w 12192000"/>
                <a:gd name="connsiteY583" fmla="*/ 816163 h 1608850"/>
                <a:gd name="connsiteX584" fmla="*/ 4033708 w 12192000"/>
                <a:gd name="connsiteY584" fmla="*/ 826756 h 1608850"/>
                <a:gd name="connsiteX585" fmla="*/ 4058227 w 12192000"/>
                <a:gd name="connsiteY585" fmla="*/ 853992 h 1608850"/>
                <a:gd name="connsiteX586" fmla="*/ 4057113 w 12192000"/>
                <a:gd name="connsiteY586" fmla="*/ 860044 h 1608850"/>
                <a:gd name="connsiteX587" fmla="*/ 4049311 w 12192000"/>
                <a:gd name="connsiteY587" fmla="*/ 860044 h 1608850"/>
                <a:gd name="connsiteX588" fmla="*/ 4049311 w 12192000"/>
                <a:gd name="connsiteY588" fmla="*/ 893331 h 1608850"/>
                <a:gd name="connsiteX589" fmla="*/ 4050427 w 12192000"/>
                <a:gd name="connsiteY589" fmla="*/ 893331 h 1608850"/>
                <a:gd name="connsiteX590" fmla="*/ 4058227 w 12192000"/>
                <a:gd name="connsiteY590" fmla="*/ 893331 h 1608850"/>
                <a:gd name="connsiteX591" fmla="*/ 4058227 w 12192000"/>
                <a:gd name="connsiteY591" fmla="*/ 891440 h 1608850"/>
                <a:gd name="connsiteX592" fmla="*/ 4058227 w 12192000"/>
                <a:gd name="connsiteY592" fmla="*/ 878201 h 1608850"/>
                <a:gd name="connsiteX593" fmla="*/ 4059342 w 12192000"/>
                <a:gd name="connsiteY593" fmla="*/ 877444 h 1608850"/>
                <a:gd name="connsiteX594" fmla="*/ 4067142 w 12192000"/>
                <a:gd name="connsiteY594" fmla="*/ 872149 h 1608850"/>
                <a:gd name="connsiteX595" fmla="*/ 4069094 w 12192000"/>
                <a:gd name="connsiteY595" fmla="*/ 872149 h 1608850"/>
                <a:gd name="connsiteX596" fmla="*/ 4082747 w 12192000"/>
                <a:gd name="connsiteY596" fmla="*/ 872149 h 1608850"/>
                <a:gd name="connsiteX597" fmla="*/ 4082747 w 12192000"/>
                <a:gd name="connsiteY597" fmla="*/ 873661 h 1608850"/>
                <a:gd name="connsiteX598" fmla="*/ 4082747 w 12192000"/>
                <a:gd name="connsiteY598" fmla="*/ 884253 h 1608850"/>
                <a:gd name="connsiteX599" fmla="*/ 4084419 w 12192000"/>
                <a:gd name="connsiteY599" fmla="*/ 884253 h 1608850"/>
                <a:gd name="connsiteX600" fmla="*/ 4096121 w 12192000"/>
                <a:gd name="connsiteY600" fmla="*/ 884253 h 1608850"/>
                <a:gd name="connsiteX601" fmla="*/ 4097235 w 12192000"/>
                <a:gd name="connsiteY601" fmla="*/ 890305 h 1608850"/>
                <a:gd name="connsiteX602" fmla="*/ 4105038 w 12192000"/>
                <a:gd name="connsiteY602" fmla="*/ 890305 h 1608850"/>
                <a:gd name="connsiteX603" fmla="*/ 4129555 w 12192000"/>
                <a:gd name="connsiteY603" fmla="*/ 932671 h 1608850"/>
                <a:gd name="connsiteX604" fmla="*/ 4129555 w 12192000"/>
                <a:gd name="connsiteY604" fmla="*/ 951821 h 1608850"/>
                <a:gd name="connsiteX605" fmla="*/ 4129555 w 12192000"/>
                <a:gd name="connsiteY605" fmla="*/ 970823 h 1608850"/>
                <a:gd name="connsiteX606" fmla="*/ 4138472 w 12192000"/>
                <a:gd name="connsiteY606" fmla="*/ 970823 h 1608850"/>
                <a:gd name="connsiteX607" fmla="*/ 4138472 w 12192000"/>
                <a:gd name="connsiteY607" fmla="*/ 956881 h 1608850"/>
                <a:gd name="connsiteX608" fmla="*/ 4139308 w 12192000"/>
                <a:gd name="connsiteY608" fmla="*/ 956881 h 1608850"/>
                <a:gd name="connsiteX609" fmla="*/ 4145159 w 12192000"/>
                <a:gd name="connsiteY609" fmla="*/ 956881 h 1608850"/>
                <a:gd name="connsiteX610" fmla="*/ 4145159 w 12192000"/>
                <a:gd name="connsiteY610" fmla="*/ 958394 h 1608850"/>
                <a:gd name="connsiteX611" fmla="*/ 4145159 w 12192000"/>
                <a:gd name="connsiteY611" fmla="*/ 968985 h 1608850"/>
                <a:gd name="connsiteX612" fmla="*/ 4154075 w 12192000"/>
                <a:gd name="connsiteY612" fmla="*/ 905436 h 1608850"/>
                <a:gd name="connsiteX613" fmla="*/ 4191968 w 12192000"/>
                <a:gd name="connsiteY613" fmla="*/ 905436 h 1608850"/>
                <a:gd name="connsiteX614" fmla="*/ 4191968 w 12192000"/>
                <a:gd name="connsiteY614" fmla="*/ 808599 h 1608850"/>
                <a:gd name="connsiteX615" fmla="*/ 4227631 w 12192000"/>
                <a:gd name="connsiteY615" fmla="*/ 808599 h 1608850"/>
                <a:gd name="connsiteX616" fmla="*/ 4227631 w 12192000"/>
                <a:gd name="connsiteY616" fmla="*/ 807464 h 1608850"/>
                <a:gd name="connsiteX617" fmla="*/ 4227631 w 12192000"/>
                <a:gd name="connsiteY617" fmla="*/ 799520 h 1608850"/>
                <a:gd name="connsiteX618" fmla="*/ 4249922 w 12192000"/>
                <a:gd name="connsiteY618" fmla="*/ 799520 h 1608850"/>
                <a:gd name="connsiteX619" fmla="*/ 4249922 w 12192000"/>
                <a:gd name="connsiteY619" fmla="*/ 748075 h 1608850"/>
                <a:gd name="connsiteX620" fmla="*/ 4245463 w 12192000"/>
                <a:gd name="connsiteY620" fmla="*/ 745805 h 1608850"/>
                <a:gd name="connsiteX621" fmla="*/ 4245463 w 12192000"/>
                <a:gd name="connsiteY621" fmla="*/ 729918 h 1608850"/>
                <a:gd name="connsiteX622" fmla="*/ 4249922 w 12192000"/>
                <a:gd name="connsiteY622" fmla="*/ 732945 h 1608850"/>
                <a:gd name="connsiteX623" fmla="*/ 4254381 w 12192000"/>
                <a:gd name="connsiteY623" fmla="*/ 702682 h 1608850"/>
                <a:gd name="connsiteX624" fmla="*/ 4258839 w 12192000"/>
                <a:gd name="connsiteY624" fmla="*/ 732945 h 1608850"/>
                <a:gd name="connsiteX625" fmla="*/ 4261346 w 12192000"/>
                <a:gd name="connsiteY625" fmla="*/ 728783 h 1608850"/>
                <a:gd name="connsiteX626" fmla="*/ 4263297 w 12192000"/>
                <a:gd name="connsiteY626" fmla="*/ 720840 h 1608850"/>
                <a:gd name="connsiteX627" fmla="*/ 4263853 w 12192000"/>
                <a:gd name="connsiteY627" fmla="*/ 719327 h 1608850"/>
                <a:gd name="connsiteX628" fmla="*/ 4267754 w 12192000"/>
                <a:gd name="connsiteY628" fmla="*/ 708734 h 1608850"/>
                <a:gd name="connsiteX629" fmla="*/ 4268311 w 12192000"/>
                <a:gd name="connsiteY629" fmla="*/ 707222 h 1608850"/>
                <a:gd name="connsiteX630" fmla="*/ 4272213 w 12192000"/>
                <a:gd name="connsiteY630" fmla="*/ 696631 h 1608850"/>
                <a:gd name="connsiteX631" fmla="*/ 4273605 w 12192000"/>
                <a:gd name="connsiteY631" fmla="*/ 695495 h 1608850"/>
                <a:gd name="connsiteX632" fmla="*/ 4283357 w 12192000"/>
                <a:gd name="connsiteY632" fmla="*/ 687552 h 1608850"/>
                <a:gd name="connsiteX633" fmla="*/ 4285030 w 12192000"/>
                <a:gd name="connsiteY633" fmla="*/ 686039 h 1608850"/>
                <a:gd name="connsiteX634" fmla="*/ 4296732 w 12192000"/>
                <a:gd name="connsiteY634" fmla="*/ 675447 h 1608850"/>
                <a:gd name="connsiteX635" fmla="*/ 4297568 w 12192000"/>
                <a:gd name="connsiteY635" fmla="*/ 673934 h 1608850"/>
                <a:gd name="connsiteX636" fmla="*/ 4303418 w 12192000"/>
                <a:gd name="connsiteY636" fmla="*/ 663343 h 1608850"/>
                <a:gd name="connsiteX637" fmla="*/ 4303976 w 12192000"/>
                <a:gd name="connsiteY637" fmla="*/ 660695 h 1608850"/>
                <a:gd name="connsiteX638" fmla="*/ 4307877 w 12192000"/>
                <a:gd name="connsiteY638" fmla="*/ 642159 h 1608850"/>
                <a:gd name="connsiteX639" fmla="*/ 4308435 w 12192000"/>
                <a:gd name="connsiteY639" fmla="*/ 644807 h 1608850"/>
                <a:gd name="connsiteX640" fmla="*/ 4312335 w 12192000"/>
                <a:gd name="connsiteY640" fmla="*/ 663343 h 1608850"/>
                <a:gd name="connsiteX641" fmla="*/ 4312893 w 12192000"/>
                <a:gd name="connsiteY641" fmla="*/ 664477 h 1608850"/>
                <a:gd name="connsiteX642" fmla="*/ 4316793 w 12192000"/>
                <a:gd name="connsiteY642" fmla="*/ 672421 h 1608850"/>
                <a:gd name="connsiteX643" fmla="*/ 4318186 w 12192000"/>
                <a:gd name="connsiteY643" fmla="*/ 673934 h 1608850"/>
                <a:gd name="connsiteX644" fmla="*/ 4327938 w 12192000"/>
                <a:gd name="connsiteY644" fmla="*/ 684525 h 1608850"/>
                <a:gd name="connsiteX645" fmla="*/ 4329054 w 12192000"/>
                <a:gd name="connsiteY645" fmla="*/ 686039 h 1608850"/>
                <a:gd name="connsiteX646" fmla="*/ 4336853 w 12192000"/>
                <a:gd name="connsiteY646" fmla="*/ 696631 h 1608850"/>
                <a:gd name="connsiteX647" fmla="*/ 4337969 w 12192000"/>
                <a:gd name="connsiteY647" fmla="*/ 698143 h 1608850"/>
                <a:gd name="connsiteX648" fmla="*/ 4345771 w 12192000"/>
                <a:gd name="connsiteY648" fmla="*/ 708734 h 1608850"/>
                <a:gd name="connsiteX649" fmla="*/ 4346049 w 12192000"/>
                <a:gd name="connsiteY649" fmla="*/ 710248 h 1608850"/>
                <a:gd name="connsiteX650" fmla="*/ 4347998 w 12192000"/>
                <a:gd name="connsiteY650" fmla="*/ 720840 h 1608850"/>
                <a:gd name="connsiteX651" fmla="*/ 4348277 w 12192000"/>
                <a:gd name="connsiteY651" fmla="*/ 722352 h 1608850"/>
                <a:gd name="connsiteX652" fmla="*/ 4350228 w 12192000"/>
                <a:gd name="connsiteY652" fmla="*/ 732945 h 1608850"/>
                <a:gd name="connsiteX653" fmla="*/ 4356914 w 12192000"/>
                <a:gd name="connsiteY653" fmla="*/ 702682 h 1608850"/>
                <a:gd name="connsiteX654" fmla="*/ 4361373 w 12192000"/>
                <a:gd name="connsiteY654" fmla="*/ 732945 h 1608850"/>
                <a:gd name="connsiteX655" fmla="*/ 4365830 w 12192000"/>
                <a:gd name="connsiteY655" fmla="*/ 735214 h 1608850"/>
                <a:gd name="connsiteX656" fmla="*/ 4365830 w 12192000"/>
                <a:gd name="connsiteY656" fmla="*/ 751102 h 1608850"/>
                <a:gd name="connsiteX657" fmla="*/ 4361373 w 12192000"/>
                <a:gd name="connsiteY657" fmla="*/ 793468 h 1608850"/>
                <a:gd name="connsiteX658" fmla="*/ 4362489 w 12192000"/>
                <a:gd name="connsiteY658" fmla="*/ 793468 h 1608850"/>
                <a:gd name="connsiteX659" fmla="*/ 4370289 w 12192000"/>
                <a:gd name="connsiteY659" fmla="*/ 793468 h 1608850"/>
                <a:gd name="connsiteX660" fmla="*/ 4371126 w 12192000"/>
                <a:gd name="connsiteY660" fmla="*/ 799520 h 1608850"/>
                <a:gd name="connsiteX661" fmla="*/ 4376976 w 12192000"/>
                <a:gd name="connsiteY661" fmla="*/ 799520 h 1608850"/>
                <a:gd name="connsiteX662" fmla="*/ 4376976 w 12192000"/>
                <a:gd name="connsiteY662" fmla="*/ 798007 h 1608850"/>
                <a:gd name="connsiteX663" fmla="*/ 4376976 w 12192000"/>
                <a:gd name="connsiteY663" fmla="*/ 787415 h 1608850"/>
                <a:gd name="connsiteX664" fmla="*/ 4379206 w 12192000"/>
                <a:gd name="connsiteY664" fmla="*/ 787415 h 1608850"/>
                <a:gd name="connsiteX665" fmla="*/ 4394808 w 12192000"/>
                <a:gd name="connsiteY665" fmla="*/ 787415 h 1608850"/>
                <a:gd name="connsiteX666" fmla="*/ 4394808 w 12192000"/>
                <a:gd name="connsiteY666" fmla="*/ 784767 h 1608850"/>
                <a:gd name="connsiteX667" fmla="*/ 4394808 w 12192000"/>
                <a:gd name="connsiteY667" fmla="*/ 766232 h 1608850"/>
                <a:gd name="connsiteX668" fmla="*/ 4432702 w 12192000"/>
                <a:gd name="connsiteY668" fmla="*/ 766232 h 1608850"/>
                <a:gd name="connsiteX669" fmla="*/ 4432702 w 12192000"/>
                <a:gd name="connsiteY669" fmla="*/ 768124 h 1608850"/>
                <a:gd name="connsiteX670" fmla="*/ 4432702 w 12192000"/>
                <a:gd name="connsiteY670" fmla="*/ 781363 h 1608850"/>
                <a:gd name="connsiteX671" fmla="*/ 4452762 w 12192000"/>
                <a:gd name="connsiteY671" fmla="*/ 781363 h 1608850"/>
                <a:gd name="connsiteX672" fmla="*/ 4452762 w 12192000"/>
                <a:gd name="connsiteY672" fmla="*/ 784390 h 1608850"/>
                <a:gd name="connsiteX673" fmla="*/ 4452762 w 12192000"/>
                <a:gd name="connsiteY673" fmla="*/ 805572 h 1608850"/>
                <a:gd name="connsiteX674" fmla="*/ 4448306 w 12192000"/>
                <a:gd name="connsiteY674" fmla="*/ 806707 h 1608850"/>
                <a:gd name="connsiteX675" fmla="*/ 4448306 w 12192000"/>
                <a:gd name="connsiteY675" fmla="*/ 814651 h 1608850"/>
                <a:gd name="connsiteX676" fmla="*/ 4452762 w 12192000"/>
                <a:gd name="connsiteY676" fmla="*/ 816921 h 1608850"/>
                <a:gd name="connsiteX677" fmla="*/ 4452762 w 12192000"/>
                <a:gd name="connsiteY677" fmla="*/ 832808 h 1608850"/>
                <a:gd name="connsiteX678" fmla="*/ 4448306 w 12192000"/>
                <a:gd name="connsiteY678" fmla="*/ 838860 h 1608850"/>
                <a:gd name="connsiteX679" fmla="*/ 4448306 w 12192000"/>
                <a:gd name="connsiteY679" fmla="*/ 911488 h 1608850"/>
                <a:gd name="connsiteX680" fmla="*/ 4450255 w 12192000"/>
                <a:gd name="connsiteY680" fmla="*/ 911488 h 1608850"/>
                <a:gd name="connsiteX681" fmla="*/ 4463908 w 12192000"/>
                <a:gd name="connsiteY681" fmla="*/ 911488 h 1608850"/>
                <a:gd name="connsiteX682" fmla="*/ 4465579 w 12192000"/>
                <a:gd name="connsiteY682" fmla="*/ 917540 h 1608850"/>
                <a:gd name="connsiteX683" fmla="*/ 4477282 w 12192000"/>
                <a:gd name="connsiteY683" fmla="*/ 917540 h 1608850"/>
                <a:gd name="connsiteX684" fmla="*/ 4477282 w 12192000"/>
                <a:gd name="connsiteY684" fmla="*/ 920188 h 1608850"/>
                <a:gd name="connsiteX685" fmla="*/ 4477282 w 12192000"/>
                <a:gd name="connsiteY685" fmla="*/ 938724 h 1608850"/>
                <a:gd name="connsiteX686" fmla="*/ 4478955 w 12192000"/>
                <a:gd name="connsiteY686" fmla="*/ 938724 h 1608850"/>
                <a:gd name="connsiteX687" fmla="*/ 4490656 w 12192000"/>
                <a:gd name="connsiteY687" fmla="*/ 938724 h 1608850"/>
                <a:gd name="connsiteX688" fmla="*/ 4490656 w 12192000"/>
                <a:gd name="connsiteY688" fmla="*/ 936076 h 1608850"/>
                <a:gd name="connsiteX689" fmla="*/ 4490656 w 12192000"/>
                <a:gd name="connsiteY689" fmla="*/ 917540 h 1608850"/>
                <a:gd name="connsiteX690" fmla="*/ 4492605 w 12192000"/>
                <a:gd name="connsiteY690" fmla="*/ 916028 h 1608850"/>
                <a:gd name="connsiteX691" fmla="*/ 4506258 w 12192000"/>
                <a:gd name="connsiteY691" fmla="*/ 905436 h 1608850"/>
                <a:gd name="connsiteX692" fmla="*/ 4506258 w 12192000"/>
                <a:gd name="connsiteY692" fmla="*/ 878201 h 1608850"/>
                <a:gd name="connsiteX693" fmla="*/ 4501802 w 12192000"/>
                <a:gd name="connsiteY693" fmla="*/ 847938 h 1608850"/>
                <a:gd name="connsiteX694" fmla="*/ 4502914 w 12192000"/>
                <a:gd name="connsiteY694" fmla="*/ 847938 h 1608850"/>
                <a:gd name="connsiteX695" fmla="*/ 4510717 w 12192000"/>
                <a:gd name="connsiteY695" fmla="*/ 847938 h 1608850"/>
                <a:gd name="connsiteX696" fmla="*/ 4530778 w 12192000"/>
                <a:gd name="connsiteY696" fmla="*/ 844913 h 1608850"/>
                <a:gd name="connsiteX697" fmla="*/ 4530778 w 12192000"/>
                <a:gd name="connsiteY697" fmla="*/ 843399 h 1608850"/>
                <a:gd name="connsiteX698" fmla="*/ 4530778 w 12192000"/>
                <a:gd name="connsiteY698" fmla="*/ 832808 h 1608850"/>
                <a:gd name="connsiteX699" fmla="*/ 4532451 w 12192000"/>
                <a:gd name="connsiteY699" fmla="*/ 832808 h 1608850"/>
                <a:gd name="connsiteX700" fmla="*/ 4544152 w 12192000"/>
                <a:gd name="connsiteY700" fmla="*/ 832808 h 1608850"/>
                <a:gd name="connsiteX701" fmla="*/ 4544152 w 12192000"/>
                <a:gd name="connsiteY701" fmla="*/ 681500 h 1608850"/>
                <a:gd name="connsiteX702" fmla="*/ 4545267 w 12192000"/>
                <a:gd name="connsiteY702" fmla="*/ 681500 h 1608850"/>
                <a:gd name="connsiteX703" fmla="*/ 4553068 w 12192000"/>
                <a:gd name="connsiteY703" fmla="*/ 681500 h 1608850"/>
                <a:gd name="connsiteX704" fmla="*/ 4553068 w 12192000"/>
                <a:gd name="connsiteY704" fmla="*/ 678473 h 1608850"/>
                <a:gd name="connsiteX705" fmla="*/ 4553068 w 12192000"/>
                <a:gd name="connsiteY705" fmla="*/ 657290 h 1608850"/>
                <a:gd name="connsiteX706" fmla="*/ 4555298 w 12192000"/>
                <a:gd name="connsiteY706" fmla="*/ 596766 h 1608850"/>
                <a:gd name="connsiteX707" fmla="*/ 4556412 w 12192000"/>
                <a:gd name="connsiteY707" fmla="*/ 596766 h 1608850"/>
                <a:gd name="connsiteX708" fmla="*/ 4564213 w 12192000"/>
                <a:gd name="connsiteY708" fmla="*/ 596766 h 1608850"/>
                <a:gd name="connsiteX709" fmla="*/ 4564213 w 12192000"/>
                <a:gd name="connsiteY709" fmla="*/ 598280 h 1608850"/>
                <a:gd name="connsiteX710" fmla="*/ 4564213 w 12192000"/>
                <a:gd name="connsiteY710" fmla="*/ 608871 h 1608850"/>
                <a:gd name="connsiteX711" fmla="*/ 4568671 w 12192000"/>
                <a:gd name="connsiteY711" fmla="*/ 605845 h 1608850"/>
                <a:gd name="connsiteX712" fmla="*/ 4568671 w 12192000"/>
                <a:gd name="connsiteY712" fmla="*/ 584662 h 1608850"/>
                <a:gd name="connsiteX713" fmla="*/ 4570065 w 12192000"/>
                <a:gd name="connsiteY713" fmla="*/ 583906 h 1608850"/>
                <a:gd name="connsiteX714" fmla="*/ 4579816 w 12192000"/>
                <a:gd name="connsiteY714" fmla="*/ 578610 h 1608850"/>
                <a:gd name="connsiteX715" fmla="*/ 4580930 w 12192000"/>
                <a:gd name="connsiteY715" fmla="*/ 579367 h 1608850"/>
                <a:gd name="connsiteX716" fmla="*/ 4588733 w 12192000"/>
                <a:gd name="connsiteY716" fmla="*/ 584662 h 1608850"/>
                <a:gd name="connsiteX717" fmla="*/ 4590404 w 12192000"/>
                <a:gd name="connsiteY717" fmla="*/ 584662 h 1608850"/>
                <a:gd name="connsiteX718" fmla="*/ 4602107 w 12192000"/>
                <a:gd name="connsiteY718" fmla="*/ 584662 h 1608850"/>
                <a:gd name="connsiteX719" fmla="*/ 4602107 w 12192000"/>
                <a:gd name="connsiteY719" fmla="*/ 545322 h 1608850"/>
                <a:gd name="connsiteX720" fmla="*/ 4603221 w 12192000"/>
                <a:gd name="connsiteY720" fmla="*/ 545322 h 1608850"/>
                <a:gd name="connsiteX721" fmla="*/ 4611021 w 12192000"/>
                <a:gd name="connsiteY721" fmla="*/ 545322 h 1608850"/>
                <a:gd name="connsiteX722" fmla="*/ 4612414 w 12192000"/>
                <a:gd name="connsiteY722" fmla="*/ 551375 h 1608850"/>
                <a:gd name="connsiteX723" fmla="*/ 4622169 w 12192000"/>
                <a:gd name="connsiteY723" fmla="*/ 551375 h 1608850"/>
                <a:gd name="connsiteX724" fmla="*/ 4623282 w 12192000"/>
                <a:gd name="connsiteY724" fmla="*/ 545322 h 1608850"/>
                <a:gd name="connsiteX725" fmla="*/ 4631084 w 12192000"/>
                <a:gd name="connsiteY725" fmla="*/ 545322 h 1608850"/>
                <a:gd name="connsiteX726" fmla="*/ 4631084 w 12192000"/>
                <a:gd name="connsiteY726" fmla="*/ 590714 h 1608850"/>
                <a:gd name="connsiteX727" fmla="*/ 4632477 w 12192000"/>
                <a:gd name="connsiteY727" fmla="*/ 592227 h 1608850"/>
                <a:gd name="connsiteX728" fmla="*/ 4642230 w 12192000"/>
                <a:gd name="connsiteY728" fmla="*/ 602819 h 1608850"/>
                <a:gd name="connsiteX729" fmla="*/ 4664518 w 12192000"/>
                <a:gd name="connsiteY729" fmla="*/ 611898 h 1608850"/>
                <a:gd name="connsiteX730" fmla="*/ 4664518 w 12192000"/>
                <a:gd name="connsiteY730" fmla="*/ 610007 h 1608850"/>
                <a:gd name="connsiteX731" fmla="*/ 4664518 w 12192000"/>
                <a:gd name="connsiteY731" fmla="*/ 596766 h 1608850"/>
                <a:gd name="connsiteX732" fmla="*/ 4693496 w 12192000"/>
                <a:gd name="connsiteY732" fmla="*/ 584662 h 1608850"/>
                <a:gd name="connsiteX733" fmla="*/ 4693496 w 12192000"/>
                <a:gd name="connsiteY733" fmla="*/ 583150 h 1608850"/>
                <a:gd name="connsiteX734" fmla="*/ 4693496 w 12192000"/>
                <a:gd name="connsiteY734" fmla="*/ 572557 h 1608850"/>
                <a:gd name="connsiteX735" fmla="*/ 4694332 w 12192000"/>
                <a:gd name="connsiteY735" fmla="*/ 572557 h 1608850"/>
                <a:gd name="connsiteX736" fmla="*/ 4700182 w 12192000"/>
                <a:gd name="connsiteY736" fmla="*/ 572557 h 1608850"/>
                <a:gd name="connsiteX737" fmla="*/ 4700182 w 12192000"/>
                <a:gd name="connsiteY737" fmla="*/ 571423 h 1608850"/>
                <a:gd name="connsiteX738" fmla="*/ 4700182 w 12192000"/>
                <a:gd name="connsiteY738" fmla="*/ 563479 h 1608850"/>
                <a:gd name="connsiteX739" fmla="*/ 4702412 w 12192000"/>
                <a:gd name="connsiteY739" fmla="*/ 563479 h 1608850"/>
                <a:gd name="connsiteX740" fmla="*/ 4718014 w 12192000"/>
                <a:gd name="connsiteY740" fmla="*/ 563479 h 1608850"/>
                <a:gd name="connsiteX741" fmla="*/ 4718014 w 12192000"/>
                <a:gd name="connsiteY741" fmla="*/ 564614 h 1608850"/>
                <a:gd name="connsiteX742" fmla="*/ 4718014 w 12192000"/>
                <a:gd name="connsiteY742" fmla="*/ 572557 h 1608850"/>
                <a:gd name="connsiteX743" fmla="*/ 4719686 w 12192000"/>
                <a:gd name="connsiteY743" fmla="*/ 572557 h 1608850"/>
                <a:gd name="connsiteX744" fmla="*/ 4731390 w 12192000"/>
                <a:gd name="connsiteY744" fmla="*/ 572557 h 1608850"/>
                <a:gd name="connsiteX745" fmla="*/ 4731390 w 12192000"/>
                <a:gd name="connsiteY745" fmla="*/ 574828 h 1608850"/>
                <a:gd name="connsiteX746" fmla="*/ 4731390 w 12192000"/>
                <a:gd name="connsiteY746" fmla="*/ 590714 h 1608850"/>
                <a:gd name="connsiteX747" fmla="*/ 4755908 w 12192000"/>
                <a:gd name="connsiteY747" fmla="*/ 590714 h 1608850"/>
                <a:gd name="connsiteX748" fmla="*/ 4755908 w 12192000"/>
                <a:gd name="connsiteY748" fmla="*/ 589202 h 1608850"/>
                <a:gd name="connsiteX749" fmla="*/ 4755908 w 12192000"/>
                <a:gd name="connsiteY749" fmla="*/ 578610 h 1608850"/>
                <a:gd name="connsiteX750" fmla="*/ 4757302 w 12192000"/>
                <a:gd name="connsiteY750" fmla="*/ 578610 h 1608850"/>
                <a:gd name="connsiteX751" fmla="*/ 4767053 w 12192000"/>
                <a:gd name="connsiteY751" fmla="*/ 578610 h 1608850"/>
                <a:gd name="connsiteX752" fmla="*/ 4767053 w 12192000"/>
                <a:gd name="connsiteY752" fmla="*/ 577096 h 1608850"/>
                <a:gd name="connsiteX753" fmla="*/ 4767053 w 12192000"/>
                <a:gd name="connsiteY753" fmla="*/ 566505 h 1608850"/>
                <a:gd name="connsiteX754" fmla="*/ 4768725 w 12192000"/>
                <a:gd name="connsiteY754" fmla="*/ 566505 h 1608850"/>
                <a:gd name="connsiteX755" fmla="*/ 4780426 w 12192000"/>
                <a:gd name="connsiteY755" fmla="*/ 566505 h 1608850"/>
                <a:gd name="connsiteX756" fmla="*/ 4780426 w 12192000"/>
                <a:gd name="connsiteY756" fmla="*/ 568018 h 1608850"/>
                <a:gd name="connsiteX757" fmla="*/ 4780426 w 12192000"/>
                <a:gd name="connsiteY757" fmla="*/ 578610 h 1608850"/>
                <a:gd name="connsiteX758" fmla="*/ 4784886 w 12192000"/>
                <a:gd name="connsiteY758" fmla="*/ 505982 h 1608850"/>
                <a:gd name="connsiteX759" fmla="*/ 4885191 w 12192000"/>
                <a:gd name="connsiteY759" fmla="*/ 505982 h 1608850"/>
                <a:gd name="connsiteX760" fmla="*/ 4885191 w 12192000"/>
                <a:gd name="connsiteY760" fmla="*/ 602819 h 1608850"/>
                <a:gd name="connsiteX761" fmla="*/ 4887420 w 12192000"/>
                <a:gd name="connsiteY761" fmla="*/ 602819 h 1608850"/>
                <a:gd name="connsiteX762" fmla="*/ 4903022 w 12192000"/>
                <a:gd name="connsiteY762" fmla="*/ 602819 h 1608850"/>
                <a:gd name="connsiteX763" fmla="*/ 4903022 w 12192000"/>
                <a:gd name="connsiteY763" fmla="*/ 493877 h 1608850"/>
                <a:gd name="connsiteX764" fmla="*/ 4925313 w 12192000"/>
                <a:gd name="connsiteY764" fmla="*/ 478746 h 1608850"/>
                <a:gd name="connsiteX765" fmla="*/ 4954291 w 12192000"/>
                <a:gd name="connsiteY765" fmla="*/ 478746 h 1608850"/>
                <a:gd name="connsiteX766" fmla="*/ 4956242 w 12192000"/>
                <a:gd name="connsiteY766" fmla="*/ 476477 h 1608850"/>
                <a:gd name="connsiteX767" fmla="*/ 4969893 w 12192000"/>
                <a:gd name="connsiteY767" fmla="*/ 460589 h 1608850"/>
                <a:gd name="connsiteX768" fmla="*/ 5007787 w 12192000"/>
                <a:gd name="connsiteY768" fmla="*/ 460589 h 1608850"/>
                <a:gd name="connsiteX769" fmla="*/ 5007787 w 12192000"/>
                <a:gd name="connsiteY769" fmla="*/ 462859 h 1608850"/>
                <a:gd name="connsiteX770" fmla="*/ 5007787 w 12192000"/>
                <a:gd name="connsiteY770" fmla="*/ 478746 h 1608850"/>
                <a:gd name="connsiteX771" fmla="*/ 5045681 w 12192000"/>
                <a:gd name="connsiteY771" fmla="*/ 478746 h 1608850"/>
                <a:gd name="connsiteX772" fmla="*/ 5045681 w 12192000"/>
                <a:gd name="connsiteY772" fmla="*/ 596766 h 1608850"/>
                <a:gd name="connsiteX773" fmla="*/ 5047073 w 12192000"/>
                <a:gd name="connsiteY773" fmla="*/ 596766 h 1608850"/>
                <a:gd name="connsiteX774" fmla="*/ 5056825 w 12192000"/>
                <a:gd name="connsiteY774" fmla="*/ 596766 h 1608850"/>
                <a:gd name="connsiteX775" fmla="*/ 5056825 w 12192000"/>
                <a:gd name="connsiteY775" fmla="*/ 769258 h 1608850"/>
                <a:gd name="connsiteX776" fmla="*/ 5059053 w 12192000"/>
                <a:gd name="connsiteY776" fmla="*/ 769258 h 1608850"/>
                <a:gd name="connsiteX777" fmla="*/ 5074657 w 12192000"/>
                <a:gd name="connsiteY777" fmla="*/ 769258 h 1608850"/>
                <a:gd name="connsiteX778" fmla="*/ 5074657 w 12192000"/>
                <a:gd name="connsiteY778" fmla="*/ 657290 h 1608850"/>
                <a:gd name="connsiteX779" fmla="*/ 5075493 w 12192000"/>
                <a:gd name="connsiteY779" fmla="*/ 656533 h 1608850"/>
                <a:gd name="connsiteX780" fmla="*/ 5081344 w 12192000"/>
                <a:gd name="connsiteY780" fmla="*/ 651238 h 1608850"/>
                <a:gd name="connsiteX781" fmla="*/ 5085802 w 12192000"/>
                <a:gd name="connsiteY781" fmla="*/ 652750 h 1608850"/>
                <a:gd name="connsiteX782" fmla="*/ 5085802 w 12192000"/>
                <a:gd name="connsiteY782" fmla="*/ 663343 h 1608850"/>
                <a:gd name="connsiteX783" fmla="*/ 5088030 w 12192000"/>
                <a:gd name="connsiteY783" fmla="*/ 661829 h 1608850"/>
                <a:gd name="connsiteX784" fmla="*/ 5103634 w 12192000"/>
                <a:gd name="connsiteY784" fmla="*/ 651238 h 1608850"/>
                <a:gd name="connsiteX785" fmla="*/ 5105585 w 12192000"/>
                <a:gd name="connsiteY785" fmla="*/ 651238 h 1608850"/>
                <a:gd name="connsiteX786" fmla="*/ 5119237 w 12192000"/>
                <a:gd name="connsiteY786" fmla="*/ 651238 h 1608850"/>
                <a:gd name="connsiteX787" fmla="*/ 5119237 w 12192000"/>
                <a:gd name="connsiteY787" fmla="*/ 857017 h 1608850"/>
                <a:gd name="connsiteX788" fmla="*/ 5150444 w 12192000"/>
                <a:gd name="connsiteY788" fmla="*/ 863070 h 1608850"/>
                <a:gd name="connsiteX789" fmla="*/ 5150444 w 12192000"/>
                <a:gd name="connsiteY789" fmla="*/ 853992 h 1608850"/>
                <a:gd name="connsiteX790" fmla="*/ 5183878 w 12192000"/>
                <a:gd name="connsiteY790" fmla="*/ 853992 h 1608850"/>
                <a:gd name="connsiteX791" fmla="*/ 5183878 w 12192000"/>
                <a:gd name="connsiteY791" fmla="*/ 814651 h 1608850"/>
                <a:gd name="connsiteX792" fmla="*/ 5192794 w 12192000"/>
                <a:gd name="connsiteY792" fmla="*/ 814651 h 1608850"/>
                <a:gd name="connsiteX793" fmla="*/ 5192794 w 12192000"/>
                <a:gd name="connsiteY793" fmla="*/ 763206 h 1608850"/>
                <a:gd name="connsiteX794" fmla="*/ 5199482 w 12192000"/>
                <a:gd name="connsiteY794" fmla="*/ 763206 h 1608850"/>
                <a:gd name="connsiteX795" fmla="*/ 5199482 w 12192000"/>
                <a:gd name="connsiteY795" fmla="*/ 711761 h 1608850"/>
                <a:gd name="connsiteX796" fmla="*/ 5215086 w 12192000"/>
                <a:gd name="connsiteY796" fmla="*/ 711761 h 1608850"/>
                <a:gd name="connsiteX797" fmla="*/ 5264122 w 12192000"/>
                <a:gd name="connsiteY797" fmla="*/ 684525 h 1608850"/>
                <a:gd name="connsiteX798" fmla="*/ 5266352 w 12192000"/>
                <a:gd name="connsiteY798" fmla="*/ 657290 h 1608850"/>
                <a:gd name="connsiteX799" fmla="*/ 5270810 w 12192000"/>
                <a:gd name="connsiteY799" fmla="*/ 684525 h 1608850"/>
                <a:gd name="connsiteX800" fmla="*/ 5322078 w 12192000"/>
                <a:gd name="connsiteY800" fmla="*/ 720840 h 1608850"/>
                <a:gd name="connsiteX801" fmla="*/ 5322078 w 12192000"/>
                <a:gd name="connsiteY801" fmla="*/ 714788 h 1608850"/>
                <a:gd name="connsiteX802" fmla="*/ 5335452 w 12192000"/>
                <a:gd name="connsiteY802" fmla="*/ 714788 h 1608850"/>
                <a:gd name="connsiteX803" fmla="*/ 5335452 w 12192000"/>
                <a:gd name="connsiteY803" fmla="*/ 763206 h 1608850"/>
                <a:gd name="connsiteX804" fmla="*/ 5342138 w 12192000"/>
                <a:gd name="connsiteY804" fmla="*/ 763206 h 1608850"/>
                <a:gd name="connsiteX805" fmla="*/ 5342138 w 12192000"/>
                <a:gd name="connsiteY805" fmla="*/ 801467 h 1608850"/>
                <a:gd name="connsiteX806" fmla="*/ 5377917 w 12192000"/>
                <a:gd name="connsiteY806" fmla="*/ 790806 h 1608850"/>
                <a:gd name="connsiteX807" fmla="*/ 5478973 w 12192000"/>
                <a:gd name="connsiteY807" fmla="*/ 790806 h 1608850"/>
                <a:gd name="connsiteX808" fmla="*/ 5478973 w 12192000"/>
                <a:gd name="connsiteY808" fmla="*/ 596233 h 1608850"/>
                <a:gd name="connsiteX809" fmla="*/ 5507479 w 12192000"/>
                <a:gd name="connsiteY809" fmla="*/ 582720 h 1608850"/>
                <a:gd name="connsiteX810" fmla="*/ 5631857 w 12192000"/>
                <a:gd name="connsiteY810" fmla="*/ 561101 h 1608850"/>
                <a:gd name="connsiteX811" fmla="*/ 5675909 w 12192000"/>
                <a:gd name="connsiteY811" fmla="*/ 574613 h 1608850"/>
                <a:gd name="connsiteX812" fmla="*/ 5683682 w 12192000"/>
                <a:gd name="connsiteY812" fmla="*/ 582720 h 1608850"/>
                <a:gd name="connsiteX813" fmla="*/ 5683682 w 12192000"/>
                <a:gd name="connsiteY813" fmla="*/ 833084 h 1608850"/>
                <a:gd name="connsiteX814" fmla="*/ 5701821 w 12192000"/>
                <a:gd name="connsiteY814" fmla="*/ 873985 h 1608850"/>
                <a:gd name="connsiteX815" fmla="*/ 5701821 w 12192000"/>
                <a:gd name="connsiteY815" fmla="*/ 798914 h 1608850"/>
                <a:gd name="connsiteX816" fmla="*/ 5717369 w 12192000"/>
                <a:gd name="connsiteY816" fmla="*/ 798914 h 1608850"/>
                <a:gd name="connsiteX817" fmla="*/ 5717369 w 12192000"/>
                <a:gd name="connsiteY817" fmla="*/ 785402 h 1608850"/>
                <a:gd name="connsiteX818" fmla="*/ 5732917 w 12192000"/>
                <a:gd name="connsiteY818" fmla="*/ 777295 h 1608850"/>
                <a:gd name="connsiteX819" fmla="*/ 5745871 w 12192000"/>
                <a:gd name="connsiteY819" fmla="*/ 777295 h 1608850"/>
                <a:gd name="connsiteX820" fmla="*/ 5745871 w 12192000"/>
                <a:gd name="connsiteY820" fmla="*/ 763783 h 1608850"/>
                <a:gd name="connsiteX821" fmla="*/ 5756236 w 12192000"/>
                <a:gd name="connsiteY821" fmla="*/ 755675 h 1608850"/>
                <a:gd name="connsiteX822" fmla="*/ 5782151 w 12192000"/>
                <a:gd name="connsiteY822" fmla="*/ 755675 h 1608850"/>
                <a:gd name="connsiteX823" fmla="*/ 5782151 w 12192000"/>
                <a:gd name="connsiteY823" fmla="*/ 798914 h 1608850"/>
                <a:gd name="connsiteX824" fmla="*/ 5836566 w 12192000"/>
                <a:gd name="connsiteY824" fmla="*/ 798914 h 1608850"/>
                <a:gd name="connsiteX825" fmla="*/ 5836566 w 12192000"/>
                <a:gd name="connsiteY825" fmla="*/ 950250 h 1608850"/>
                <a:gd name="connsiteX826" fmla="*/ 5857295 w 12192000"/>
                <a:gd name="connsiteY826" fmla="*/ 950250 h 1608850"/>
                <a:gd name="connsiteX827" fmla="*/ 5878025 w 12192000"/>
                <a:gd name="connsiteY827" fmla="*/ 942143 h 1608850"/>
                <a:gd name="connsiteX828" fmla="*/ 5878025 w 12192000"/>
                <a:gd name="connsiteY828" fmla="*/ 931332 h 1608850"/>
                <a:gd name="connsiteX829" fmla="*/ 5870253 w 12192000"/>
                <a:gd name="connsiteY829" fmla="*/ 928630 h 1608850"/>
                <a:gd name="connsiteX830" fmla="*/ 5870253 w 12192000"/>
                <a:gd name="connsiteY830" fmla="*/ 920522 h 1608850"/>
                <a:gd name="connsiteX831" fmla="*/ 5878025 w 12192000"/>
                <a:gd name="connsiteY831" fmla="*/ 915118 h 1608850"/>
                <a:gd name="connsiteX832" fmla="*/ 5878025 w 12192000"/>
                <a:gd name="connsiteY832" fmla="*/ 855665 h 1608850"/>
                <a:gd name="connsiteX833" fmla="*/ 5870253 w 12192000"/>
                <a:gd name="connsiteY833" fmla="*/ 852962 h 1608850"/>
                <a:gd name="connsiteX834" fmla="*/ 5870253 w 12192000"/>
                <a:gd name="connsiteY834" fmla="*/ 844855 h 1608850"/>
                <a:gd name="connsiteX835" fmla="*/ 5878025 w 12192000"/>
                <a:gd name="connsiteY835" fmla="*/ 839450 h 1608850"/>
                <a:gd name="connsiteX836" fmla="*/ 5883208 w 12192000"/>
                <a:gd name="connsiteY836" fmla="*/ 834046 h 1608850"/>
                <a:gd name="connsiteX837" fmla="*/ 5883208 w 12192000"/>
                <a:gd name="connsiteY837" fmla="*/ 823236 h 1608850"/>
                <a:gd name="connsiteX838" fmla="*/ 5878025 w 12192000"/>
                <a:gd name="connsiteY838" fmla="*/ 823236 h 1608850"/>
                <a:gd name="connsiteX839" fmla="*/ 5878025 w 12192000"/>
                <a:gd name="connsiteY839" fmla="*/ 815128 h 1608850"/>
                <a:gd name="connsiteX840" fmla="*/ 5885800 w 12192000"/>
                <a:gd name="connsiteY840" fmla="*/ 809724 h 1608850"/>
                <a:gd name="connsiteX841" fmla="*/ 5927259 w 12192000"/>
                <a:gd name="connsiteY841" fmla="*/ 734056 h 1608850"/>
                <a:gd name="connsiteX842" fmla="*/ 5922077 w 12192000"/>
                <a:gd name="connsiteY842" fmla="*/ 731353 h 1608850"/>
                <a:gd name="connsiteX843" fmla="*/ 5922077 w 12192000"/>
                <a:gd name="connsiteY843" fmla="*/ 723246 h 1608850"/>
                <a:gd name="connsiteX844" fmla="*/ 5929850 w 12192000"/>
                <a:gd name="connsiteY844" fmla="*/ 720543 h 1608850"/>
                <a:gd name="connsiteX845" fmla="*/ 5929850 w 12192000"/>
                <a:gd name="connsiteY845" fmla="*/ 709734 h 1608850"/>
                <a:gd name="connsiteX846" fmla="*/ 5935033 w 12192000"/>
                <a:gd name="connsiteY846" fmla="*/ 709734 h 1608850"/>
                <a:gd name="connsiteX847" fmla="*/ 5935033 w 12192000"/>
                <a:gd name="connsiteY847" fmla="*/ 685412 h 1608850"/>
                <a:gd name="connsiteX848" fmla="*/ 5929850 w 12192000"/>
                <a:gd name="connsiteY848" fmla="*/ 685412 h 1608850"/>
                <a:gd name="connsiteX849" fmla="*/ 5929850 w 12192000"/>
                <a:gd name="connsiteY849" fmla="*/ 680008 h 1608850"/>
                <a:gd name="connsiteX850" fmla="*/ 5935033 w 12192000"/>
                <a:gd name="connsiteY850" fmla="*/ 677305 h 1608850"/>
                <a:gd name="connsiteX851" fmla="*/ 5947989 w 12192000"/>
                <a:gd name="connsiteY851" fmla="*/ 658388 h 1608850"/>
                <a:gd name="connsiteX852" fmla="*/ 5950579 w 12192000"/>
                <a:gd name="connsiteY852" fmla="*/ 647579 h 1608850"/>
                <a:gd name="connsiteX853" fmla="*/ 5950579 w 12192000"/>
                <a:gd name="connsiteY853" fmla="*/ 617852 h 1608850"/>
                <a:gd name="connsiteX854" fmla="*/ 5950904 w 12192000"/>
                <a:gd name="connsiteY854" fmla="*/ 616838 h 1608850"/>
                <a:gd name="connsiteX855" fmla="*/ 5953171 w 12192000"/>
                <a:gd name="connsiteY855" fmla="*/ 609745 h 1608850"/>
                <a:gd name="connsiteX856" fmla="*/ 5953495 w 12192000"/>
                <a:gd name="connsiteY856" fmla="*/ 610759 h 1608850"/>
                <a:gd name="connsiteX857" fmla="*/ 5955763 w 12192000"/>
                <a:gd name="connsiteY857" fmla="*/ 617852 h 1608850"/>
                <a:gd name="connsiteX858" fmla="*/ 5958354 w 12192000"/>
                <a:gd name="connsiteY858" fmla="*/ 647579 h 1608850"/>
                <a:gd name="connsiteX859" fmla="*/ 5958354 w 12192000"/>
                <a:gd name="connsiteY859" fmla="*/ 655686 h 1608850"/>
                <a:gd name="connsiteX860" fmla="*/ 5971311 w 12192000"/>
                <a:gd name="connsiteY860" fmla="*/ 677305 h 1608850"/>
                <a:gd name="connsiteX861" fmla="*/ 5976494 w 12192000"/>
                <a:gd name="connsiteY861" fmla="*/ 680008 h 1608850"/>
                <a:gd name="connsiteX862" fmla="*/ 5976494 w 12192000"/>
                <a:gd name="connsiteY862" fmla="*/ 685412 h 1608850"/>
                <a:gd name="connsiteX863" fmla="*/ 5973903 w 12192000"/>
                <a:gd name="connsiteY863" fmla="*/ 709734 h 1608850"/>
                <a:gd name="connsiteX864" fmla="*/ 5979084 w 12192000"/>
                <a:gd name="connsiteY864" fmla="*/ 720543 h 1608850"/>
                <a:gd name="connsiteX865" fmla="*/ 5984268 w 12192000"/>
                <a:gd name="connsiteY865" fmla="*/ 723246 h 1608850"/>
                <a:gd name="connsiteX866" fmla="*/ 5984268 w 12192000"/>
                <a:gd name="connsiteY866" fmla="*/ 731353 h 1608850"/>
                <a:gd name="connsiteX867" fmla="*/ 5979084 w 12192000"/>
                <a:gd name="connsiteY867" fmla="*/ 734056 h 1608850"/>
                <a:gd name="connsiteX868" fmla="*/ 5999269 w 12192000"/>
                <a:gd name="connsiteY868" fmla="*/ 755105 h 1608850"/>
                <a:gd name="connsiteX869" fmla="*/ 5999269 w 12192000"/>
                <a:gd name="connsiteY869" fmla="*/ 627662 h 1608850"/>
                <a:gd name="connsiteX870" fmla="*/ 5999299 w 12192000"/>
                <a:gd name="connsiteY870" fmla="*/ 627662 h 1608850"/>
                <a:gd name="connsiteX871" fmla="*/ 6037948 w 12192000"/>
                <a:gd name="connsiteY871" fmla="*/ 627662 h 1608850"/>
                <a:gd name="connsiteX872" fmla="*/ 6037948 w 12192000"/>
                <a:gd name="connsiteY872" fmla="*/ 626311 h 1608850"/>
                <a:gd name="connsiteX873" fmla="*/ 6037948 w 12192000"/>
                <a:gd name="connsiteY873" fmla="*/ 616853 h 1608850"/>
                <a:gd name="connsiteX874" fmla="*/ 6038962 w 12192000"/>
                <a:gd name="connsiteY874" fmla="*/ 616853 h 1608850"/>
                <a:gd name="connsiteX875" fmla="*/ 6046055 w 12192000"/>
                <a:gd name="connsiteY875" fmla="*/ 616853 h 1608850"/>
                <a:gd name="connsiteX876" fmla="*/ 6046055 w 12192000"/>
                <a:gd name="connsiteY876" fmla="*/ 614962 h 1608850"/>
                <a:gd name="connsiteX877" fmla="*/ 6046055 w 12192000"/>
                <a:gd name="connsiteY877" fmla="*/ 601721 h 1608850"/>
                <a:gd name="connsiteX878" fmla="*/ 6046815 w 12192000"/>
                <a:gd name="connsiteY878" fmla="*/ 601721 h 1608850"/>
                <a:gd name="connsiteX879" fmla="*/ 6052135 w 12192000"/>
                <a:gd name="connsiteY879" fmla="*/ 601721 h 1608850"/>
                <a:gd name="connsiteX880" fmla="*/ 6052135 w 12192000"/>
                <a:gd name="connsiteY880" fmla="*/ 600640 h 1608850"/>
                <a:gd name="connsiteX881" fmla="*/ 6052135 w 12192000"/>
                <a:gd name="connsiteY881" fmla="*/ 593073 h 1608850"/>
                <a:gd name="connsiteX882" fmla="*/ 6054163 w 12192000"/>
                <a:gd name="connsiteY882" fmla="*/ 593073 h 1608850"/>
                <a:gd name="connsiteX883" fmla="*/ 6068350 w 12192000"/>
                <a:gd name="connsiteY883" fmla="*/ 593073 h 1608850"/>
                <a:gd name="connsiteX884" fmla="*/ 6068350 w 12192000"/>
                <a:gd name="connsiteY884" fmla="*/ 594154 h 1608850"/>
                <a:gd name="connsiteX885" fmla="*/ 6068350 w 12192000"/>
                <a:gd name="connsiteY885" fmla="*/ 601721 h 1608850"/>
                <a:gd name="connsiteX886" fmla="*/ 6090642 w 12192000"/>
                <a:gd name="connsiteY886" fmla="*/ 601721 h 1608850"/>
                <a:gd name="connsiteX887" fmla="*/ 6090642 w 12192000"/>
                <a:gd name="connsiteY887" fmla="*/ 599829 h 1608850"/>
                <a:gd name="connsiteX888" fmla="*/ 6090642 w 12192000"/>
                <a:gd name="connsiteY888" fmla="*/ 586588 h 1608850"/>
                <a:gd name="connsiteX889" fmla="*/ 6092416 w 12192000"/>
                <a:gd name="connsiteY889" fmla="*/ 586588 h 1608850"/>
                <a:gd name="connsiteX890" fmla="*/ 6104829 w 12192000"/>
                <a:gd name="connsiteY890" fmla="*/ 586588 h 1608850"/>
                <a:gd name="connsiteX891" fmla="*/ 6104829 w 12192000"/>
                <a:gd name="connsiteY891" fmla="*/ 610368 h 1608850"/>
                <a:gd name="connsiteX892" fmla="*/ 6105843 w 12192000"/>
                <a:gd name="connsiteY892" fmla="*/ 610368 h 1608850"/>
                <a:gd name="connsiteX893" fmla="*/ 6112936 w 12192000"/>
                <a:gd name="connsiteY893" fmla="*/ 610368 h 1608850"/>
                <a:gd name="connsiteX894" fmla="*/ 6112936 w 12192000"/>
                <a:gd name="connsiteY894" fmla="*/ 609287 h 1608850"/>
                <a:gd name="connsiteX895" fmla="*/ 6112936 w 12192000"/>
                <a:gd name="connsiteY895" fmla="*/ 601721 h 1608850"/>
                <a:gd name="connsiteX896" fmla="*/ 6114709 w 12192000"/>
                <a:gd name="connsiteY896" fmla="*/ 601721 h 1608850"/>
                <a:gd name="connsiteX897" fmla="*/ 6127123 w 12192000"/>
                <a:gd name="connsiteY897" fmla="*/ 601721 h 1608850"/>
                <a:gd name="connsiteX898" fmla="*/ 6127123 w 12192000"/>
                <a:gd name="connsiteY898" fmla="*/ 627662 h 1608850"/>
                <a:gd name="connsiteX899" fmla="*/ 6129150 w 12192000"/>
                <a:gd name="connsiteY899" fmla="*/ 627662 h 1608850"/>
                <a:gd name="connsiteX900" fmla="*/ 6143336 w 12192000"/>
                <a:gd name="connsiteY900" fmla="*/ 627662 h 1608850"/>
                <a:gd name="connsiteX901" fmla="*/ 6143336 w 12192000"/>
                <a:gd name="connsiteY901" fmla="*/ 629283 h 1608850"/>
                <a:gd name="connsiteX902" fmla="*/ 6143336 w 12192000"/>
                <a:gd name="connsiteY902" fmla="*/ 640633 h 1608850"/>
                <a:gd name="connsiteX903" fmla="*/ 6144096 w 12192000"/>
                <a:gd name="connsiteY903" fmla="*/ 640633 h 1608850"/>
                <a:gd name="connsiteX904" fmla="*/ 6149417 w 12192000"/>
                <a:gd name="connsiteY904" fmla="*/ 640633 h 1608850"/>
                <a:gd name="connsiteX905" fmla="*/ 6149417 w 12192000"/>
                <a:gd name="connsiteY905" fmla="*/ 639822 h 1608850"/>
                <a:gd name="connsiteX906" fmla="*/ 6149417 w 12192000"/>
                <a:gd name="connsiteY906" fmla="*/ 634147 h 1608850"/>
                <a:gd name="connsiteX907" fmla="*/ 6179817 w 12192000"/>
                <a:gd name="connsiteY907" fmla="*/ 634147 h 1608850"/>
                <a:gd name="connsiteX908" fmla="*/ 6179817 w 12192000"/>
                <a:gd name="connsiteY908" fmla="*/ 657927 h 1608850"/>
                <a:gd name="connsiteX909" fmla="*/ 6180830 w 12192000"/>
                <a:gd name="connsiteY909" fmla="*/ 657927 h 1608850"/>
                <a:gd name="connsiteX910" fmla="*/ 6187924 w 12192000"/>
                <a:gd name="connsiteY910" fmla="*/ 657927 h 1608850"/>
                <a:gd name="connsiteX911" fmla="*/ 6187924 w 12192000"/>
                <a:gd name="connsiteY911" fmla="*/ 659008 h 1608850"/>
                <a:gd name="connsiteX912" fmla="*/ 6187924 w 12192000"/>
                <a:gd name="connsiteY912" fmla="*/ 666574 h 1608850"/>
                <a:gd name="connsiteX913" fmla="*/ 6188684 w 12192000"/>
                <a:gd name="connsiteY913" fmla="*/ 666574 h 1608850"/>
                <a:gd name="connsiteX914" fmla="*/ 6194004 w 12192000"/>
                <a:gd name="connsiteY914" fmla="*/ 666574 h 1608850"/>
                <a:gd name="connsiteX915" fmla="*/ 6194004 w 12192000"/>
                <a:gd name="connsiteY915" fmla="*/ 664412 h 1608850"/>
                <a:gd name="connsiteX916" fmla="*/ 6194004 w 12192000"/>
                <a:gd name="connsiteY916" fmla="*/ 649280 h 1608850"/>
                <a:gd name="connsiteX917" fmla="*/ 6195017 w 12192000"/>
                <a:gd name="connsiteY917" fmla="*/ 649280 h 1608850"/>
                <a:gd name="connsiteX918" fmla="*/ 6202111 w 12192000"/>
                <a:gd name="connsiteY918" fmla="*/ 649280 h 1608850"/>
                <a:gd name="connsiteX919" fmla="*/ 6202111 w 12192000"/>
                <a:gd name="connsiteY919" fmla="*/ 650361 h 1608850"/>
                <a:gd name="connsiteX920" fmla="*/ 6202111 w 12192000"/>
                <a:gd name="connsiteY920" fmla="*/ 657927 h 1608850"/>
                <a:gd name="connsiteX921" fmla="*/ 6207431 w 12192000"/>
                <a:gd name="connsiteY921" fmla="*/ 655934 h 1608850"/>
                <a:gd name="connsiteX922" fmla="*/ 6208191 w 12192000"/>
                <a:gd name="connsiteY922" fmla="*/ 654954 h 1608850"/>
                <a:gd name="connsiteX923" fmla="*/ 6208191 w 12192000"/>
                <a:gd name="connsiteY923" fmla="*/ 649280 h 1608850"/>
                <a:gd name="connsiteX924" fmla="*/ 6246698 w 12192000"/>
                <a:gd name="connsiteY924" fmla="*/ 649280 h 1608850"/>
                <a:gd name="connsiteX925" fmla="*/ 6246698 w 12192000"/>
                <a:gd name="connsiteY925" fmla="*/ 673059 h 1608850"/>
                <a:gd name="connsiteX926" fmla="*/ 6248724 w 12192000"/>
                <a:gd name="connsiteY926" fmla="*/ 673059 h 1608850"/>
                <a:gd name="connsiteX927" fmla="*/ 6262911 w 12192000"/>
                <a:gd name="connsiteY927" fmla="*/ 673059 h 1608850"/>
                <a:gd name="connsiteX928" fmla="*/ 6262911 w 12192000"/>
                <a:gd name="connsiteY928" fmla="*/ 674140 h 1608850"/>
                <a:gd name="connsiteX929" fmla="*/ 6262911 w 12192000"/>
                <a:gd name="connsiteY929" fmla="*/ 681706 h 1608850"/>
                <a:gd name="connsiteX930" fmla="*/ 6264685 w 12192000"/>
                <a:gd name="connsiteY930" fmla="*/ 681706 h 1608850"/>
                <a:gd name="connsiteX931" fmla="*/ 6277098 w 12192000"/>
                <a:gd name="connsiteY931" fmla="*/ 681706 h 1608850"/>
                <a:gd name="connsiteX932" fmla="*/ 6277098 w 12192000"/>
                <a:gd name="connsiteY932" fmla="*/ 657927 h 1608850"/>
                <a:gd name="connsiteX933" fmla="*/ 6278111 w 12192000"/>
                <a:gd name="connsiteY933" fmla="*/ 657927 h 1608850"/>
                <a:gd name="connsiteX934" fmla="*/ 6285205 w 12192000"/>
                <a:gd name="connsiteY934" fmla="*/ 657927 h 1608850"/>
                <a:gd name="connsiteX935" fmla="*/ 6285205 w 12192000"/>
                <a:gd name="connsiteY935" fmla="*/ 625500 h 1608850"/>
                <a:gd name="connsiteX936" fmla="*/ 6286218 w 12192000"/>
                <a:gd name="connsiteY936" fmla="*/ 625500 h 1608850"/>
                <a:gd name="connsiteX937" fmla="*/ 6293312 w 12192000"/>
                <a:gd name="connsiteY937" fmla="*/ 625500 h 1608850"/>
                <a:gd name="connsiteX938" fmla="*/ 6293312 w 12192000"/>
                <a:gd name="connsiteY938" fmla="*/ 623609 h 1608850"/>
                <a:gd name="connsiteX939" fmla="*/ 6293312 w 12192000"/>
                <a:gd name="connsiteY939" fmla="*/ 610368 h 1608850"/>
                <a:gd name="connsiteX940" fmla="*/ 6292045 w 12192000"/>
                <a:gd name="connsiteY940" fmla="*/ 608746 h 1608850"/>
                <a:gd name="connsiteX941" fmla="*/ 6297365 w 12192000"/>
                <a:gd name="connsiteY941" fmla="*/ 597397 h 1608850"/>
                <a:gd name="connsiteX942" fmla="*/ 6305472 w 12192000"/>
                <a:gd name="connsiteY942" fmla="*/ 625500 h 1608850"/>
                <a:gd name="connsiteX943" fmla="*/ 6306232 w 12192000"/>
                <a:gd name="connsiteY943" fmla="*/ 625500 h 1608850"/>
                <a:gd name="connsiteX944" fmla="*/ 6311552 w 12192000"/>
                <a:gd name="connsiteY944" fmla="*/ 625500 h 1608850"/>
                <a:gd name="connsiteX945" fmla="*/ 6311552 w 12192000"/>
                <a:gd name="connsiteY945" fmla="*/ 519573 h 1608850"/>
                <a:gd name="connsiteX946" fmla="*/ 6313072 w 12192000"/>
                <a:gd name="connsiteY946" fmla="*/ 519573 h 1608850"/>
                <a:gd name="connsiteX947" fmla="*/ 6323712 w 12192000"/>
                <a:gd name="connsiteY947" fmla="*/ 519573 h 1608850"/>
                <a:gd name="connsiteX948" fmla="*/ 6323712 w 12192000"/>
                <a:gd name="connsiteY948" fmla="*/ 472014 h 1608850"/>
                <a:gd name="connsiteX949" fmla="*/ 6350059 w 12192000"/>
                <a:gd name="connsiteY949" fmla="*/ 472014 h 1608850"/>
                <a:gd name="connsiteX950" fmla="*/ 6350059 w 12192000"/>
                <a:gd name="connsiteY950" fmla="*/ 450396 h 1608850"/>
                <a:gd name="connsiteX951" fmla="*/ 6384513 w 12192000"/>
                <a:gd name="connsiteY951" fmla="*/ 450396 h 1608850"/>
                <a:gd name="connsiteX952" fmla="*/ 6384513 w 12192000"/>
                <a:gd name="connsiteY952" fmla="*/ 452828 h 1608850"/>
                <a:gd name="connsiteX953" fmla="*/ 6384513 w 12192000"/>
                <a:gd name="connsiteY953" fmla="*/ 469852 h 1608850"/>
                <a:gd name="connsiteX954" fmla="*/ 6386793 w 12192000"/>
                <a:gd name="connsiteY954" fmla="*/ 469852 h 1608850"/>
                <a:gd name="connsiteX955" fmla="*/ 6402753 w 12192000"/>
                <a:gd name="connsiteY955" fmla="*/ 469852 h 1608850"/>
                <a:gd name="connsiteX956" fmla="*/ 6402753 w 12192000"/>
                <a:gd name="connsiteY956" fmla="*/ 517411 h 1608850"/>
                <a:gd name="connsiteX957" fmla="*/ 6403766 w 12192000"/>
                <a:gd name="connsiteY957" fmla="*/ 517411 h 1608850"/>
                <a:gd name="connsiteX958" fmla="*/ 6410860 w 12192000"/>
                <a:gd name="connsiteY958" fmla="*/ 517411 h 1608850"/>
                <a:gd name="connsiteX959" fmla="*/ 6425047 w 12192000"/>
                <a:gd name="connsiteY959" fmla="*/ 521735 h 1608850"/>
                <a:gd name="connsiteX960" fmla="*/ 6425047 w 12192000"/>
                <a:gd name="connsiteY960" fmla="*/ 560647 h 1608850"/>
                <a:gd name="connsiteX961" fmla="*/ 6426060 w 12192000"/>
                <a:gd name="connsiteY961" fmla="*/ 560647 h 1608850"/>
                <a:gd name="connsiteX962" fmla="*/ 6433153 w 12192000"/>
                <a:gd name="connsiteY962" fmla="*/ 560647 h 1608850"/>
                <a:gd name="connsiteX963" fmla="*/ 6433153 w 12192000"/>
                <a:gd name="connsiteY963" fmla="*/ 562268 h 1608850"/>
                <a:gd name="connsiteX964" fmla="*/ 6433153 w 12192000"/>
                <a:gd name="connsiteY964" fmla="*/ 573617 h 1608850"/>
                <a:gd name="connsiteX965" fmla="*/ 6435180 w 12192000"/>
                <a:gd name="connsiteY965" fmla="*/ 573617 h 1608850"/>
                <a:gd name="connsiteX966" fmla="*/ 6449367 w 12192000"/>
                <a:gd name="connsiteY966" fmla="*/ 573617 h 1608850"/>
                <a:gd name="connsiteX967" fmla="*/ 6455447 w 12192000"/>
                <a:gd name="connsiteY967" fmla="*/ 580103 h 1608850"/>
                <a:gd name="connsiteX968" fmla="*/ 6455447 w 12192000"/>
                <a:gd name="connsiteY968" fmla="*/ 601721 h 1608850"/>
                <a:gd name="connsiteX969" fmla="*/ 6457727 w 12192000"/>
                <a:gd name="connsiteY969" fmla="*/ 601721 h 1608850"/>
                <a:gd name="connsiteX970" fmla="*/ 6473687 w 12192000"/>
                <a:gd name="connsiteY970" fmla="*/ 601721 h 1608850"/>
                <a:gd name="connsiteX971" fmla="*/ 6473687 w 12192000"/>
                <a:gd name="connsiteY971" fmla="*/ 602801 h 1608850"/>
                <a:gd name="connsiteX972" fmla="*/ 6473687 w 12192000"/>
                <a:gd name="connsiteY972" fmla="*/ 610368 h 1608850"/>
                <a:gd name="connsiteX973" fmla="*/ 6474954 w 12192000"/>
                <a:gd name="connsiteY973" fmla="*/ 610368 h 1608850"/>
                <a:gd name="connsiteX974" fmla="*/ 6483821 w 12192000"/>
                <a:gd name="connsiteY974" fmla="*/ 610368 h 1608850"/>
                <a:gd name="connsiteX975" fmla="*/ 6483821 w 12192000"/>
                <a:gd name="connsiteY975" fmla="*/ 612529 h 1608850"/>
                <a:gd name="connsiteX976" fmla="*/ 6483821 w 12192000"/>
                <a:gd name="connsiteY976" fmla="*/ 627662 h 1608850"/>
                <a:gd name="connsiteX977" fmla="*/ 6487874 w 12192000"/>
                <a:gd name="connsiteY977" fmla="*/ 625770 h 1608850"/>
                <a:gd name="connsiteX978" fmla="*/ 6487874 w 12192000"/>
                <a:gd name="connsiteY978" fmla="*/ 612529 h 1608850"/>
                <a:gd name="connsiteX979" fmla="*/ 6488887 w 12192000"/>
                <a:gd name="connsiteY979" fmla="*/ 612529 h 1608850"/>
                <a:gd name="connsiteX980" fmla="*/ 6495981 w 12192000"/>
                <a:gd name="connsiteY980" fmla="*/ 612529 h 1608850"/>
                <a:gd name="connsiteX981" fmla="*/ 6495981 w 12192000"/>
                <a:gd name="connsiteY981" fmla="*/ 614151 h 1608850"/>
                <a:gd name="connsiteX982" fmla="*/ 6495981 w 12192000"/>
                <a:gd name="connsiteY982" fmla="*/ 625500 h 1608850"/>
                <a:gd name="connsiteX983" fmla="*/ 6496741 w 12192000"/>
                <a:gd name="connsiteY983" fmla="*/ 625500 h 1608850"/>
                <a:gd name="connsiteX984" fmla="*/ 6502061 w 12192000"/>
                <a:gd name="connsiteY984" fmla="*/ 625500 h 1608850"/>
                <a:gd name="connsiteX985" fmla="*/ 6550701 w 12192000"/>
                <a:gd name="connsiteY985" fmla="*/ 621177 h 1608850"/>
                <a:gd name="connsiteX986" fmla="*/ 6550701 w 12192000"/>
                <a:gd name="connsiteY986" fmla="*/ 622528 h 1608850"/>
                <a:gd name="connsiteX987" fmla="*/ 6550701 w 12192000"/>
                <a:gd name="connsiteY987" fmla="*/ 631985 h 1608850"/>
                <a:gd name="connsiteX988" fmla="*/ 6551461 w 12192000"/>
                <a:gd name="connsiteY988" fmla="*/ 631985 h 1608850"/>
                <a:gd name="connsiteX989" fmla="*/ 6556782 w 12192000"/>
                <a:gd name="connsiteY989" fmla="*/ 631985 h 1608850"/>
                <a:gd name="connsiteX990" fmla="*/ 6556782 w 12192000"/>
                <a:gd name="connsiteY990" fmla="*/ 634147 h 1608850"/>
                <a:gd name="connsiteX991" fmla="*/ 6556782 w 12192000"/>
                <a:gd name="connsiteY991" fmla="*/ 649280 h 1608850"/>
                <a:gd name="connsiteX992" fmla="*/ 6558808 w 12192000"/>
                <a:gd name="connsiteY992" fmla="*/ 647929 h 1608850"/>
                <a:gd name="connsiteX993" fmla="*/ 6572995 w 12192000"/>
                <a:gd name="connsiteY993" fmla="*/ 638471 h 1608850"/>
                <a:gd name="connsiteX994" fmla="*/ 6579075 w 12192000"/>
                <a:gd name="connsiteY994" fmla="*/ 597397 h 1608850"/>
                <a:gd name="connsiteX995" fmla="*/ 6579835 w 12192000"/>
                <a:gd name="connsiteY995" fmla="*/ 597127 h 1608850"/>
                <a:gd name="connsiteX996" fmla="*/ 6585155 w 12192000"/>
                <a:gd name="connsiteY996" fmla="*/ 595235 h 1608850"/>
                <a:gd name="connsiteX997" fmla="*/ 6587182 w 12192000"/>
                <a:gd name="connsiteY997" fmla="*/ 526058 h 1608850"/>
                <a:gd name="connsiteX998" fmla="*/ 6589209 w 12192000"/>
                <a:gd name="connsiteY998" fmla="*/ 595235 h 1608850"/>
                <a:gd name="connsiteX999" fmla="*/ 6589969 w 12192000"/>
                <a:gd name="connsiteY999" fmla="*/ 595505 h 1608850"/>
                <a:gd name="connsiteX1000" fmla="*/ 6595289 w 12192000"/>
                <a:gd name="connsiteY1000" fmla="*/ 597397 h 1608850"/>
                <a:gd name="connsiteX1001" fmla="*/ 6595289 w 12192000"/>
                <a:gd name="connsiteY1001" fmla="*/ 510926 h 1608850"/>
                <a:gd name="connsiteX1002" fmla="*/ 6599342 w 12192000"/>
                <a:gd name="connsiteY1002" fmla="*/ 478499 h 1608850"/>
                <a:gd name="connsiteX1003" fmla="*/ 6637849 w 12192000"/>
                <a:gd name="connsiteY1003" fmla="*/ 478499 h 1608850"/>
                <a:gd name="connsiteX1004" fmla="*/ 6637849 w 12192000"/>
                <a:gd name="connsiteY1004" fmla="*/ 510926 h 1608850"/>
                <a:gd name="connsiteX1005" fmla="*/ 6638609 w 12192000"/>
                <a:gd name="connsiteY1005" fmla="*/ 510926 h 1608850"/>
                <a:gd name="connsiteX1006" fmla="*/ 6643929 w 12192000"/>
                <a:gd name="connsiteY1006" fmla="*/ 510926 h 1608850"/>
                <a:gd name="connsiteX1007" fmla="*/ 6643929 w 12192000"/>
                <a:gd name="connsiteY1007" fmla="*/ 428778 h 1608850"/>
                <a:gd name="connsiteX1008" fmla="*/ 6645703 w 12192000"/>
                <a:gd name="connsiteY1008" fmla="*/ 428778 h 1608850"/>
                <a:gd name="connsiteX1009" fmla="*/ 6658116 w 12192000"/>
                <a:gd name="connsiteY1009" fmla="*/ 428778 h 1608850"/>
                <a:gd name="connsiteX1010" fmla="*/ 6658116 w 12192000"/>
                <a:gd name="connsiteY1010" fmla="*/ 426887 h 1608850"/>
                <a:gd name="connsiteX1011" fmla="*/ 6658116 w 12192000"/>
                <a:gd name="connsiteY1011" fmla="*/ 413646 h 1608850"/>
                <a:gd name="connsiteX1012" fmla="*/ 6680410 w 12192000"/>
                <a:gd name="connsiteY1012" fmla="*/ 413646 h 1608850"/>
                <a:gd name="connsiteX1013" fmla="*/ 6680410 w 12192000"/>
                <a:gd name="connsiteY1013" fmla="*/ 412565 h 1608850"/>
                <a:gd name="connsiteX1014" fmla="*/ 6680410 w 12192000"/>
                <a:gd name="connsiteY1014" fmla="*/ 404999 h 1608850"/>
                <a:gd name="connsiteX1015" fmla="*/ 6682183 w 12192000"/>
                <a:gd name="connsiteY1015" fmla="*/ 404999 h 1608850"/>
                <a:gd name="connsiteX1016" fmla="*/ 6694597 w 12192000"/>
                <a:gd name="connsiteY1016" fmla="*/ 404999 h 1608850"/>
                <a:gd name="connsiteX1017" fmla="*/ 6694597 w 12192000"/>
                <a:gd name="connsiteY1017" fmla="*/ 406080 h 1608850"/>
                <a:gd name="connsiteX1018" fmla="*/ 6694597 w 12192000"/>
                <a:gd name="connsiteY1018" fmla="*/ 413646 h 1608850"/>
                <a:gd name="connsiteX1019" fmla="*/ 6695357 w 12192000"/>
                <a:gd name="connsiteY1019" fmla="*/ 413646 h 1608850"/>
                <a:gd name="connsiteX1020" fmla="*/ 6700677 w 12192000"/>
                <a:gd name="connsiteY1020" fmla="*/ 413646 h 1608850"/>
                <a:gd name="connsiteX1021" fmla="*/ 6710810 w 12192000"/>
                <a:gd name="connsiteY1021" fmla="*/ 409322 h 1608850"/>
                <a:gd name="connsiteX1022" fmla="*/ 6714863 w 12192000"/>
                <a:gd name="connsiteY1022" fmla="*/ 412565 h 1608850"/>
                <a:gd name="connsiteX1023" fmla="*/ 6714863 w 12192000"/>
                <a:gd name="connsiteY1023" fmla="*/ 404999 h 1608850"/>
                <a:gd name="connsiteX1024" fmla="*/ 6717143 w 12192000"/>
                <a:gd name="connsiteY1024" fmla="*/ 404999 h 1608850"/>
                <a:gd name="connsiteX1025" fmla="*/ 6733104 w 12192000"/>
                <a:gd name="connsiteY1025" fmla="*/ 404999 h 1608850"/>
                <a:gd name="connsiteX1026" fmla="*/ 6733104 w 12192000"/>
                <a:gd name="connsiteY1026" fmla="*/ 406080 h 1608850"/>
                <a:gd name="connsiteX1027" fmla="*/ 6733104 w 12192000"/>
                <a:gd name="connsiteY1027" fmla="*/ 413646 h 1608850"/>
                <a:gd name="connsiteX1028" fmla="*/ 6763504 w 12192000"/>
                <a:gd name="connsiteY1028" fmla="*/ 413646 h 1608850"/>
                <a:gd name="connsiteX1029" fmla="*/ 6763504 w 12192000"/>
                <a:gd name="connsiteY1029" fmla="*/ 415267 h 1608850"/>
                <a:gd name="connsiteX1030" fmla="*/ 6763504 w 12192000"/>
                <a:gd name="connsiteY1030" fmla="*/ 426617 h 1608850"/>
                <a:gd name="connsiteX1031" fmla="*/ 6789851 w 12192000"/>
                <a:gd name="connsiteY1031" fmla="*/ 426617 h 1608850"/>
                <a:gd name="connsiteX1032" fmla="*/ 6789851 w 12192000"/>
                <a:gd name="connsiteY1032" fmla="*/ 456881 h 1608850"/>
                <a:gd name="connsiteX1033" fmla="*/ 6790611 w 12192000"/>
                <a:gd name="connsiteY1033" fmla="*/ 456881 h 1608850"/>
                <a:gd name="connsiteX1034" fmla="*/ 6795931 w 12192000"/>
                <a:gd name="connsiteY1034" fmla="*/ 456881 h 1608850"/>
                <a:gd name="connsiteX1035" fmla="*/ 6795931 w 12192000"/>
                <a:gd name="connsiteY1035" fmla="*/ 457962 h 1608850"/>
                <a:gd name="connsiteX1036" fmla="*/ 6795931 w 12192000"/>
                <a:gd name="connsiteY1036" fmla="*/ 465529 h 1608850"/>
                <a:gd name="connsiteX1037" fmla="*/ 6799985 w 12192000"/>
                <a:gd name="connsiteY1037" fmla="*/ 495793 h 1608850"/>
                <a:gd name="connsiteX1038" fmla="*/ 6800745 w 12192000"/>
                <a:gd name="connsiteY1038" fmla="*/ 495793 h 1608850"/>
                <a:gd name="connsiteX1039" fmla="*/ 6806065 w 12192000"/>
                <a:gd name="connsiteY1039" fmla="*/ 495793 h 1608850"/>
                <a:gd name="connsiteX1040" fmla="*/ 6806065 w 12192000"/>
                <a:gd name="connsiteY1040" fmla="*/ 496604 h 1608850"/>
                <a:gd name="connsiteX1041" fmla="*/ 6806065 w 12192000"/>
                <a:gd name="connsiteY1041" fmla="*/ 502279 h 1608850"/>
                <a:gd name="connsiteX1042" fmla="*/ 6807078 w 12192000"/>
                <a:gd name="connsiteY1042" fmla="*/ 502279 h 1608850"/>
                <a:gd name="connsiteX1043" fmla="*/ 6814171 w 12192000"/>
                <a:gd name="connsiteY1043" fmla="*/ 502279 h 1608850"/>
                <a:gd name="connsiteX1044" fmla="*/ 6814171 w 12192000"/>
                <a:gd name="connsiteY1044" fmla="*/ 532544 h 1608850"/>
                <a:gd name="connsiteX1045" fmla="*/ 6816198 w 12192000"/>
                <a:gd name="connsiteY1045" fmla="*/ 532544 h 1608850"/>
                <a:gd name="connsiteX1046" fmla="*/ 6830385 w 12192000"/>
                <a:gd name="connsiteY1046" fmla="*/ 532544 h 1608850"/>
                <a:gd name="connsiteX1047" fmla="*/ 6830385 w 12192000"/>
                <a:gd name="connsiteY1047" fmla="*/ 556323 h 1608850"/>
                <a:gd name="connsiteX1048" fmla="*/ 6832412 w 12192000"/>
                <a:gd name="connsiteY1048" fmla="*/ 557944 h 1608850"/>
                <a:gd name="connsiteX1049" fmla="*/ 6832412 w 12192000"/>
                <a:gd name="connsiteY1049" fmla="*/ 569294 h 1608850"/>
                <a:gd name="connsiteX1050" fmla="*/ 6833172 w 12192000"/>
                <a:gd name="connsiteY1050" fmla="*/ 569294 h 1608850"/>
                <a:gd name="connsiteX1051" fmla="*/ 6838492 w 12192000"/>
                <a:gd name="connsiteY1051" fmla="*/ 569294 h 1608850"/>
                <a:gd name="connsiteX1052" fmla="*/ 6838492 w 12192000"/>
                <a:gd name="connsiteY1052" fmla="*/ 593073 h 1608850"/>
                <a:gd name="connsiteX1053" fmla="*/ 6839758 w 12192000"/>
                <a:gd name="connsiteY1053" fmla="*/ 593073 h 1608850"/>
                <a:gd name="connsiteX1054" fmla="*/ 6848625 w 12192000"/>
                <a:gd name="connsiteY1054" fmla="*/ 593073 h 1608850"/>
                <a:gd name="connsiteX1055" fmla="*/ 6850652 w 12192000"/>
                <a:gd name="connsiteY1055" fmla="*/ 597127 h 1608850"/>
                <a:gd name="connsiteX1056" fmla="*/ 6850652 w 12192000"/>
                <a:gd name="connsiteY1056" fmla="*/ 610368 h 1608850"/>
                <a:gd name="connsiteX1057" fmla="*/ 6852172 w 12192000"/>
                <a:gd name="connsiteY1057" fmla="*/ 608476 h 1608850"/>
                <a:gd name="connsiteX1058" fmla="*/ 6862812 w 12192000"/>
                <a:gd name="connsiteY1058" fmla="*/ 595235 h 1608850"/>
                <a:gd name="connsiteX1059" fmla="*/ 6891186 w 12192000"/>
                <a:gd name="connsiteY1059" fmla="*/ 595235 h 1608850"/>
                <a:gd name="connsiteX1060" fmla="*/ 6891186 w 12192000"/>
                <a:gd name="connsiteY1060" fmla="*/ 681706 h 1608850"/>
                <a:gd name="connsiteX1061" fmla="*/ 6891946 w 12192000"/>
                <a:gd name="connsiteY1061" fmla="*/ 681706 h 1608850"/>
                <a:gd name="connsiteX1062" fmla="*/ 6897266 w 12192000"/>
                <a:gd name="connsiteY1062" fmla="*/ 681706 h 1608850"/>
                <a:gd name="connsiteX1063" fmla="*/ 6898026 w 12192000"/>
                <a:gd name="connsiteY1063" fmla="*/ 680355 h 1608850"/>
                <a:gd name="connsiteX1064" fmla="*/ 6903346 w 12192000"/>
                <a:gd name="connsiteY1064" fmla="*/ 670897 h 1608850"/>
                <a:gd name="connsiteX1065" fmla="*/ 6903346 w 12192000"/>
                <a:gd name="connsiteY1065" fmla="*/ 672789 h 1608850"/>
                <a:gd name="connsiteX1066" fmla="*/ 6903346 w 12192000"/>
                <a:gd name="connsiteY1066" fmla="*/ 686030 h 1608850"/>
                <a:gd name="connsiteX1067" fmla="*/ 6907399 w 12192000"/>
                <a:gd name="connsiteY1067" fmla="*/ 640633 h 1608850"/>
                <a:gd name="connsiteX1068" fmla="*/ 6908159 w 12192000"/>
                <a:gd name="connsiteY1068" fmla="*/ 640633 h 1608850"/>
                <a:gd name="connsiteX1069" fmla="*/ 6913479 w 12192000"/>
                <a:gd name="connsiteY1069" fmla="*/ 640633 h 1608850"/>
                <a:gd name="connsiteX1070" fmla="*/ 6913479 w 12192000"/>
                <a:gd name="connsiteY1070" fmla="*/ 575779 h 1608850"/>
                <a:gd name="connsiteX1071" fmla="*/ 6914493 w 12192000"/>
                <a:gd name="connsiteY1071" fmla="*/ 575779 h 1608850"/>
                <a:gd name="connsiteX1072" fmla="*/ 6921586 w 12192000"/>
                <a:gd name="connsiteY1072" fmla="*/ 575779 h 1608850"/>
                <a:gd name="connsiteX1073" fmla="*/ 6933746 w 12192000"/>
                <a:gd name="connsiteY1073" fmla="*/ 532544 h 1608850"/>
                <a:gd name="connsiteX1074" fmla="*/ 6935013 w 12192000"/>
                <a:gd name="connsiteY1074" fmla="*/ 532544 h 1608850"/>
                <a:gd name="connsiteX1075" fmla="*/ 6943880 w 12192000"/>
                <a:gd name="connsiteY1075" fmla="*/ 532544 h 1608850"/>
                <a:gd name="connsiteX1076" fmla="*/ 6954013 w 12192000"/>
                <a:gd name="connsiteY1076" fmla="*/ 575779 h 1608850"/>
                <a:gd name="connsiteX1077" fmla="*/ 6955026 w 12192000"/>
                <a:gd name="connsiteY1077" fmla="*/ 575779 h 1608850"/>
                <a:gd name="connsiteX1078" fmla="*/ 6962120 w 12192000"/>
                <a:gd name="connsiteY1078" fmla="*/ 575779 h 1608850"/>
                <a:gd name="connsiteX1079" fmla="*/ 6962120 w 12192000"/>
                <a:gd name="connsiteY1079" fmla="*/ 614691 h 1608850"/>
                <a:gd name="connsiteX1080" fmla="*/ 6963893 w 12192000"/>
                <a:gd name="connsiteY1080" fmla="*/ 614691 h 1608850"/>
                <a:gd name="connsiteX1081" fmla="*/ 6976307 w 12192000"/>
                <a:gd name="connsiteY1081" fmla="*/ 614691 h 1608850"/>
                <a:gd name="connsiteX1082" fmla="*/ 6976307 w 12192000"/>
                <a:gd name="connsiteY1082" fmla="*/ 616853 h 1608850"/>
                <a:gd name="connsiteX1083" fmla="*/ 6976307 w 12192000"/>
                <a:gd name="connsiteY1083" fmla="*/ 631985 h 1608850"/>
                <a:gd name="connsiteX1084" fmla="*/ 6980360 w 12192000"/>
                <a:gd name="connsiteY1084" fmla="*/ 629824 h 1608850"/>
                <a:gd name="connsiteX1085" fmla="*/ 6980360 w 12192000"/>
                <a:gd name="connsiteY1085" fmla="*/ 614691 h 1608850"/>
                <a:gd name="connsiteX1086" fmla="*/ 6981880 w 12192000"/>
                <a:gd name="connsiteY1086" fmla="*/ 614691 h 1608850"/>
                <a:gd name="connsiteX1087" fmla="*/ 6992520 w 12192000"/>
                <a:gd name="connsiteY1087" fmla="*/ 614691 h 1608850"/>
                <a:gd name="connsiteX1088" fmla="*/ 6992520 w 12192000"/>
                <a:gd name="connsiteY1088" fmla="*/ 616312 h 1608850"/>
                <a:gd name="connsiteX1089" fmla="*/ 6992520 w 12192000"/>
                <a:gd name="connsiteY1089" fmla="*/ 627662 h 1608850"/>
                <a:gd name="connsiteX1090" fmla="*/ 7022921 w 12192000"/>
                <a:gd name="connsiteY1090" fmla="*/ 627662 h 1608850"/>
                <a:gd name="connsiteX1091" fmla="*/ 7022921 w 12192000"/>
                <a:gd name="connsiteY1091" fmla="*/ 590912 h 1608850"/>
                <a:gd name="connsiteX1092" fmla="*/ 7024187 w 12192000"/>
                <a:gd name="connsiteY1092" fmla="*/ 590912 h 1608850"/>
                <a:gd name="connsiteX1093" fmla="*/ 7033054 w 12192000"/>
                <a:gd name="connsiteY1093" fmla="*/ 590912 h 1608850"/>
                <a:gd name="connsiteX1094" fmla="*/ 7033054 w 12192000"/>
                <a:gd name="connsiteY1094" fmla="*/ 612529 h 1608850"/>
                <a:gd name="connsiteX1095" fmla="*/ 7035081 w 12192000"/>
                <a:gd name="connsiteY1095" fmla="*/ 580103 h 1608850"/>
                <a:gd name="connsiteX1096" fmla="*/ 7057374 w 12192000"/>
                <a:gd name="connsiteY1096" fmla="*/ 580103 h 1608850"/>
                <a:gd name="connsiteX1097" fmla="*/ 7057374 w 12192000"/>
                <a:gd name="connsiteY1097" fmla="*/ 578481 h 1608850"/>
                <a:gd name="connsiteX1098" fmla="*/ 7057374 w 12192000"/>
                <a:gd name="connsiteY1098" fmla="*/ 567132 h 1608850"/>
                <a:gd name="connsiteX1099" fmla="*/ 7058134 w 12192000"/>
                <a:gd name="connsiteY1099" fmla="*/ 567132 h 1608850"/>
                <a:gd name="connsiteX1100" fmla="*/ 7063454 w 12192000"/>
                <a:gd name="connsiteY1100" fmla="*/ 567132 h 1608850"/>
                <a:gd name="connsiteX1101" fmla="*/ 7063454 w 12192000"/>
                <a:gd name="connsiteY1101" fmla="*/ 565241 h 1608850"/>
                <a:gd name="connsiteX1102" fmla="*/ 7063454 w 12192000"/>
                <a:gd name="connsiteY1102" fmla="*/ 552000 h 1608850"/>
                <a:gd name="connsiteX1103" fmla="*/ 7067508 w 12192000"/>
                <a:gd name="connsiteY1103" fmla="*/ 558485 h 1608850"/>
                <a:gd name="connsiteX1104" fmla="*/ 7069788 w 12192000"/>
                <a:gd name="connsiteY1104" fmla="*/ 558485 h 1608850"/>
                <a:gd name="connsiteX1105" fmla="*/ 7085748 w 12192000"/>
                <a:gd name="connsiteY1105" fmla="*/ 558485 h 1608850"/>
                <a:gd name="connsiteX1106" fmla="*/ 7085748 w 12192000"/>
                <a:gd name="connsiteY1106" fmla="*/ 557674 h 1608850"/>
                <a:gd name="connsiteX1107" fmla="*/ 7085748 w 12192000"/>
                <a:gd name="connsiteY1107" fmla="*/ 552000 h 1608850"/>
                <a:gd name="connsiteX1108" fmla="*/ 7086508 w 12192000"/>
                <a:gd name="connsiteY1108" fmla="*/ 552000 h 1608850"/>
                <a:gd name="connsiteX1109" fmla="*/ 7091828 w 12192000"/>
                <a:gd name="connsiteY1109" fmla="*/ 552000 h 1608850"/>
                <a:gd name="connsiteX1110" fmla="*/ 7091828 w 12192000"/>
                <a:gd name="connsiteY1110" fmla="*/ 553351 h 1608850"/>
                <a:gd name="connsiteX1111" fmla="*/ 7091828 w 12192000"/>
                <a:gd name="connsiteY1111" fmla="*/ 562809 h 1608850"/>
                <a:gd name="connsiteX1112" fmla="*/ 7130335 w 12192000"/>
                <a:gd name="connsiteY1112" fmla="*/ 562809 h 1608850"/>
                <a:gd name="connsiteX1113" fmla="*/ 7130335 w 12192000"/>
                <a:gd name="connsiteY1113" fmla="*/ 701162 h 1608850"/>
                <a:gd name="connsiteX1114" fmla="*/ 7131855 w 12192000"/>
                <a:gd name="connsiteY1114" fmla="*/ 701162 h 1608850"/>
                <a:gd name="connsiteX1115" fmla="*/ 7142495 w 12192000"/>
                <a:gd name="connsiteY1115" fmla="*/ 701162 h 1608850"/>
                <a:gd name="connsiteX1116" fmla="*/ 7142495 w 12192000"/>
                <a:gd name="connsiteY1116" fmla="*/ 688192 h 1608850"/>
                <a:gd name="connsiteX1117" fmla="*/ 7146549 w 12192000"/>
                <a:gd name="connsiteY1117" fmla="*/ 688192 h 1608850"/>
                <a:gd name="connsiteX1118" fmla="*/ 7146549 w 12192000"/>
                <a:gd name="connsiteY1118" fmla="*/ 701162 h 1608850"/>
                <a:gd name="connsiteX1119" fmla="*/ 7176949 w 12192000"/>
                <a:gd name="connsiteY1119" fmla="*/ 701162 h 1608850"/>
                <a:gd name="connsiteX1120" fmla="*/ 7176949 w 12192000"/>
                <a:gd name="connsiteY1120" fmla="*/ 670897 h 1608850"/>
                <a:gd name="connsiteX1121" fmla="*/ 7189109 w 12192000"/>
                <a:gd name="connsiteY1121" fmla="*/ 670897 h 1608850"/>
                <a:gd name="connsiteX1122" fmla="*/ 7201269 w 12192000"/>
                <a:gd name="connsiteY1122" fmla="*/ 668736 h 1608850"/>
                <a:gd name="connsiteX1123" fmla="*/ 7205323 w 12192000"/>
                <a:gd name="connsiteY1123" fmla="*/ 670897 h 1608850"/>
                <a:gd name="connsiteX1124" fmla="*/ 7215456 w 12192000"/>
                <a:gd name="connsiteY1124" fmla="*/ 670897 h 1608850"/>
                <a:gd name="connsiteX1125" fmla="*/ 7215456 w 12192000"/>
                <a:gd name="connsiteY1125" fmla="*/ 701162 h 1608850"/>
                <a:gd name="connsiteX1126" fmla="*/ 7223563 w 12192000"/>
                <a:gd name="connsiteY1126" fmla="*/ 701162 h 1608850"/>
                <a:gd name="connsiteX1127" fmla="*/ 7223563 w 12192000"/>
                <a:gd name="connsiteY1127" fmla="*/ 718457 h 1608850"/>
                <a:gd name="connsiteX1128" fmla="*/ 7232899 w 12192000"/>
                <a:gd name="connsiteY1128" fmla="*/ 719362 h 1608850"/>
                <a:gd name="connsiteX1129" fmla="*/ 7245857 w 12192000"/>
                <a:gd name="connsiteY1129" fmla="*/ 719362 h 1608850"/>
                <a:gd name="connsiteX1130" fmla="*/ 7245857 w 12192000"/>
                <a:gd name="connsiteY1130" fmla="*/ 703324 h 1608850"/>
                <a:gd name="connsiteX1131" fmla="*/ 7313813 w 12192000"/>
                <a:gd name="connsiteY1131" fmla="*/ 703324 h 1608850"/>
                <a:gd name="connsiteX1132" fmla="*/ 7313813 w 12192000"/>
                <a:gd name="connsiteY1132" fmla="*/ 618071 h 1608850"/>
                <a:gd name="connsiteX1133" fmla="*/ 7385821 w 12192000"/>
                <a:gd name="connsiteY1133" fmla="*/ 618071 h 1608850"/>
                <a:gd name="connsiteX1134" fmla="*/ 7385821 w 12192000"/>
                <a:gd name="connsiteY1134" fmla="*/ 696839 h 1608850"/>
                <a:gd name="connsiteX1135" fmla="*/ 7387725 w 12192000"/>
                <a:gd name="connsiteY1135" fmla="*/ 696839 h 1608850"/>
                <a:gd name="connsiteX1136" fmla="*/ 7388967 w 12192000"/>
                <a:gd name="connsiteY1136" fmla="*/ 719362 h 1608850"/>
                <a:gd name="connsiteX1137" fmla="*/ 7398643 w 12192000"/>
                <a:gd name="connsiteY1137" fmla="*/ 719362 h 1608850"/>
                <a:gd name="connsiteX1138" fmla="*/ 7399885 w 12192000"/>
                <a:gd name="connsiteY1138" fmla="*/ 696839 h 1608850"/>
                <a:gd name="connsiteX1139" fmla="*/ 7405965 w 12192000"/>
                <a:gd name="connsiteY1139" fmla="*/ 696839 h 1608850"/>
                <a:gd name="connsiteX1140" fmla="*/ 7407207 w 12192000"/>
                <a:gd name="connsiteY1140" fmla="*/ 719362 h 1608850"/>
                <a:gd name="connsiteX1141" fmla="*/ 7457829 w 12192000"/>
                <a:gd name="connsiteY1141" fmla="*/ 719362 h 1608850"/>
                <a:gd name="connsiteX1142" fmla="*/ 7457829 w 12192000"/>
                <a:gd name="connsiteY1142" fmla="*/ 556334 h 1608850"/>
                <a:gd name="connsiteX1143" fmla="*/ 7655156 w 12192000"/>
                <a:gd name="connsiteY1143" fmla="*/ 556334 h 1608850"/>
                <a:gd name="connsiteX1144" fmla="*/ 7655156 w 12192000"/>
                <a:gd name="connsiteY1144" fmla="*/ 719362 h 1608850"/>
                <a:gd name="connsiteX1145" fmla="*/ 7673853 w 12192000"/>
                <a:gd name="connsiteY1145" fmla="*/ 719362 h 1608850"/>
                <a:gd name="connsiteX1146" fmla="*/ 7673853 w 12192000"/>
                <a:gd name="connsiteY1146" fmla="*/ 636669 h 1608850"/>
                <a:gd name="connsiteX1147" fmla="*/ 7768973 w 12192000"/>
                <a:gd name="connsiteY1147" fmla="*/ 636669 h 1608850"/>
                <a:gd name="connsiteX1148" fmla="*/ 7773382 w 12192000"/>
                <a:gd name="connsiteY1148" fmla="*/ 519115 h 1608850"/>
                <a:gd name="connsiteX1149" fmla="*/ 7819759 w 12192000"/>
                <a:gd name="connsiteY1149" fmla="*/ 519115 h 1608850"/>
                <a:gd name="connsiteX1150" fmla="*/ 7821437 w 12192000"/>
                <a:gd name="connsiteY1150" fmla="*/ 571456 h 1608850"/>
                <a:gd name="connsiteX1151" fmla="*/ 7886292 w 12192000"/>
                <a:gd name="connsiteY1151" fmla="*/ 571456 h 1608850"/>
                <a:gd name="connsiteX1152" fmla="*/ 7886292 w 12192000"/>
                <a:gd name="connsiteY1152" fmla="*/ 647118 h 1608850"/>
                <a:gd name="connsiteX1153" fmla="*/ 7894398 w 12192000"/>
                <a:gd name="connsiteY1153" fmla="*/ 647118 h 1608850"/>
                <a:gd name="connsiteX1154" fmla="*/ 7896425 w 12192000"/>
                <a:gd name="connsiteY1154" fmla="*/ 640633 h 1608850"/>
                <a:gd name="connsiteX1155" fmla="*/ 7902505 w 12192000"/>
                <a:gd name="connsiteY1155" fmla="*/ 640633 h 1608850"/>
                <a:gd name="connsiteX1156" fmla="*/ 7904533 w 12192000"/>
                <a:gd name="connsiteY1156" fmla="*/ 649280 h 1608850"/>
                <a:gd name="connsiteX1157" fmla="*/ 7916693 w 12192000"/>
                <a:gd name="connsiteY1157" fmla="*/ 649280 h 1608850"/>
                <a:gd name="connsiteX1158" fmla="*/ 7916693 w 12192000"/>
                <a:gd name="connsiteY1158" fmla="*/ 642794 h 1608850"/>
                <a:gd name="connsiteX1159" fmla="*/ 7938985 w 12192000"/>
                <a:gd name="connsiteY1159" fmla="*/ 642794 h 1608850"/>
                <a:gd name="connsiteX1160" fmla="*/ 7938985 w 12192000"/>
                <a:gd name="connsiteY1160" fmla="*/ 649280 h 1608850"/>
                <a:gd name="connsiteX1161" fmla="*/ 7959253 w 12192000"/>
                <a:gd name="connsiteY1161" fmla="*/ 649280 h 1608850"/>
                <a:gd name="connsiteX1162" fmla="*/ 7959253 w 12192000"/>
                <a:gd name="connsiteY1162" fmla="*/ 694677 h 1608850"/>
                <a:gd name="connsiteX1163" fmla="*/ 7973440 w 12192000"/>
                <a:gd name="connsiteY1163" fmla="*/ 694677 h 1608850"/>
                <a:gd name="connsiteX1164" fmla="*/ 7973440 w 12192000"/>
                <a:gd name="connsiteY1164" fmla="*/ 681706 h 1608850"/>
                <a:gd name="connsiteX1165" fmla="*/ 7989653 w 12192000"/>
                <a:gd name="connsiteY1165" fmla="*/ 681706 h 1608850"/>
                <a:gd name="connsiteX1166" fmla="*/ 7989653 w 12192000"/>
                <a:gd name="connsiteY1166" fmla="*/ 502279 h 1608850"/>
                <a:gd name="connsiteX1167" fmla="*/ 7995733 w 12192000"/>
                <a:gd name="connsiteY1167" fmla="*/ 495793 h 1608850"/>
                <a:gd name="connsiteX1168" fmla="*/ 8068694 w 12192000"/>
                <a:gd name="connsiteY1168" fmla="*/ 495793 h 1608850"/>
                <a:gd name="connsiteX1169" fmla="*/ 8068694 w 12192000"/>
                <a:gd name="connsiteY1169" fmla="*/ 504441 h 1608850"/>
                <a:gd name="connsiteX1170" fmla="*/ 8078828 w 12192000"/>
                <a:gd name="connsiteY1170" fmla="*/ 504441 h 1608850"/>
                <a:gd name="connsiteX1171" fmla="*/ 8078828 w 12192000"/>
                <a:gd name="connsiteY1171" fmla="*/ 619015 h 1608850"/>
                <a:gd name="connsiteX1172" fmla="*/ 8101121 w 12192000"/>
                <a:gd name="connsiteY1172" fmla="*/ 619015 h 1608850"/>
                <a:gd name="connsiteX1173" fmla="*/ 8101121 w 12192000"/>
                <a:gd name="connsiteY1173" fmla="*/ 552000 h 1608850"/>
                <a:gd name="connsiteX1174" fmla="*/ 8127469 w 12192000"/>
                <a:gd name="connsiteY1174" fmla="*/ 552000 h 1608850"/>
                <a:gd name="connsiteX1175" fmla="*/ 8131521 w 12192000"/>
                <a:gd name="connsiteY1175" fmla="*/ 547676 h 1608850"/>
                <a:gd name="connsiteX1176" fmla="*/ 8139629 w 12192000"/>
                <a:gd name="connsiteY1176" fmla="*/ 547676 h 1608850"/>
                <a:gd name="connsiteX1177" fmla="*/ 8143681 w 12192000"/>
                <a:gd name="connsiteY1177" fmla="*/ 552000 h 1608850"/>
                <a:gd name="connsiteX1178" fmla="*/ 8165976 w 12192000"/>
                <a:gd name="connsiteY1178" fmla="*/ 552000 h 1608850"/>
                <a:gd name="connsiteX1179" fmla="*/ 8165976 w 12192000"/>
                <a:gd name="connsiteY1179" fmla="*/ 435264 h 1608850"/>
                <a:gd name="connsiteX1180" fmla="*/ 8222722 w 12192000"/>
                <a:gd name="connsiteY1180" fmla="*/ 424455 h 1608850"/>
                <a:gd name="connsiteX1181" fmla="*/ 8222722 w 12192000"/>
                <a:gd name="connsiteY1181" fmla="*/ 425536 h 1608850"/>
                <a:gd name="connsiteX1182" fmla="*/ 8222722 w 12192000"/>
                <a:gd name="connsiteY1182" fmla="*/ 433102 h 1608850"/>
                <a:gd name="connsiteX1183" fmla="*/ 8249069 w 12192000"/>
                <a:gd name="connsiteY1183" fmla="*/ 433102 h 1608850"/>
                <a:gd name="connsiteX1184" fmla="*/ 8249069 w 12192000"/>
                <a:gd name="connsiteY1184" fmla="*/ 688192 h 1608850"/>
                <a:gd name="connsiteX1185" fmla="*/ 8271364 w 12192000"/>
                <a:gd name="connsiteY1185" fmla="*/ 688192 h 1608850"/>
                <a:gd name="connsiteX1186" fmla="*/ 8271364 w 12192000"/>
                <a:gd name="connsiteY1186" fmla="*/ 683868 h 1608850"/>
                <a:gd name="connsiteX1187" fmla="*/ 8283524 w 12192000"/>
                <a:gd name="connsiteY1187" fmla="*/ 683868 h 1608850"/>
                <a:gd name="connsiteX1188" fmla="*/ 8283524 w 12192000"/>
                <a:gd name="connsiteY1188" fmla="*/ 688192 h 1608850"/>
                <a:gd name="connsiteX1189" fmla="*/ 8307844 w 12192000"/>
                <a:gd name="connsiteY1189" fmla="*/ 688192 h 1608850"/>
                <a:gd name="connsiteX1190" fmla="*/ 8307844 w 12192000"/>
                <a:gd name="connsiteY1190" fmla="*/ 675221 h 1608850"/>
                <a:gd name="connsiteX1191" fmla="*/ 8336217 w 12192000"/>
                <a:gd name="connsiteY1191" fmla="*/ 675221 h 1608850"/>
                <a:gd name="connsiteX1192" fmla="*/ 8348377 w 12192000"/>
                <a:gd name="connsiteY1192" fmla="*/ 670897 h 1608850"/>
                <a:gd name="connsiteX1193" fmla="*/ 8368645 w 12192000"/>
                <a:gd name="connsiteY1193" fmla="*/ 675221 h 1608850"/>
                <a:gd name="connsiteX1194" fmla="*/ 8368645 w 12192000"/>
                <a:gd name="connsiteY1194" fmla="*/ 657927 h 1608850"/>
                <a:gd name="connsiteX1195" fmla="*/ 8376752 w 12192000"/>
                <a:gd name="connsiteY1195" fmla="*/ 657927 h 1608850"/>
                <a:gd name="connsiteX1196" fmla="*/ 8376752 w 12192000"/>
                <a:gd name="connsiteY1196" fmla="*/ 644956 h 1608850"/>
                <a:gd name="connsiteX1197" fmla="*/ 8433498 w 12192000"/>
                <a:gd name="connsiteY1197" fmla="*/ 644956 h 1608850"/>
                <a:gd name="connsiteX1198" fmla="*/ 8433498 w 12192000"/>
                <a:gd name="connsiteY1198" fmla="*/ 614691 h 1608850"/>
                <a:gd name="connsiteX1199" fmla="*/ 8451738 w 12192000"/>
                <a:gd name="connsiteY1199" fmla="*/ 614691 h 1608850"/>
                <a:gd name="connsiteX1200" fmla="*/ 8451738 w 12192000"/>
                <a:gd name="connsiteY1200" fmla="*/ 608206 h 1608850"/>
                <a:gd name="connsiteX1201" fmla="*/ 8463898 w 12192000"/>
                <a:gd name="connsiteY1201" fmla="*/ 608206 h 1608850"/>
                <a:gd name="connsiteX1202" fmla="*/ 8463898 w 12192000"/>
                <a:gd name="connsiteY1202" fmla="*/ 614691 h 1608850"/>
                <a:gd name="connsiteX1203" fmla="*/ 8480112 w 12192000"/>
                <a:gd name="connsiteY1203" fmla="*/ 614691 h 1608850"/>
                <a:gd name="connsiteX1204" fmla="*/ 8480112 w 12192000"/>
                <a:gd name="connsiteY1204" fmla="*/ 664412 h 1608850"/>
                <a:gd name="connsiteX1205" fmla="*/ 8512540 w 12192000"/>
                <a:gd name="connsiteY1205" fmla="*/ 664412 h 1608850"/>
                <a:gd name="connsiteX1206" fmla="*/ 8512540 w 12192000"/>
                <a:gd name="connsiteY1206" fmla="*/ 638471 h 1608850"/>
                <a:gd name="connsiteX1207" fmla="*/ 8551046 w 12192000"/>
                <a:gd name="connsiteY1207" fmla="*/ 638471 h 1608850"/>
                <a:gd name="connsiteX1208" fmla="*/ 8551046 w 12192000"/>
                <a:gd name="connsiteY1208" fmla="*/ 608206 h 1608850"/>
                <a:gd name="connsiteX1209" fmla="*/ 8599688 w 12192000"/>
                <a:gd name="connsiteY1209" fmla="*/ 608206 h 1608850"/>
                <a:gd name="connsiteX1210" fmla="*/ 8599688 w 12192000"/>
                <a:gd name="connsiteY1210" fmla="*/ 719362 h 1608850"/>
                <a:gd name="connsiteX1211" fmla="*/ 8599688 w 12192000"/>
                <a:gd name="connsiteY1211" fmla="*/ 733141 h 1608850"/>
                <a:gd name="connsiteX1212" fmla="*/ 8665562 w 12192000"/>
                <a:gd name="connsiteY1212" fmla="*/ 733141 h 1608850"/>
                <a:gd name="connsiteX1213" fmla="*/ 8665562 w 12192000"/>
                <a:gd name="connsiteY1213" fmla="*/ 838913 h 1608850"/>
                <a:gd name="connsiteX1214" fmla="*/ 8665562 w 12192000"/>
                <a:gd name="connsiteY1214" fmla="*/ 862160 h 1608850"/>
                <a:gd name="connsiteX1215" fmla="*/ 8680522 w 12192000"/>
                <a:gd name="connsiteY1215" fmla="*/ 862160 h 1608850"/>
                <a:gd name="connsiteX1216" fmla="*/ 8680522 w 12192000"/>
                <a:gd name="connsiteY1216" fmla="*/ 860998 h 1608850"/>
                <a:gd name="connsiteX1217" fmla="*/ 8680522 w 12192000"/>
                <a:gd name="connsiteY1217" fmla="*/ 852862 h 1608850"/>
                <a:gd name="connsiteX1218" fmla="*/ 8725102 w 12192000"/>
                <a:gd name="connsiteY1218" fmla="*/ 852862 h 1608850"/>
                <a:gd name="connsiteX1219" fmla="*/ 8725102 w 12192000"/>
                <a:gd name="connsiteY1219" fmla="*/ 855477 h 1608850"/>
                <a:gd name="connsiteX1220" fmla="*/ 8725102 w 12192000"/>
                <a:gd name="connsiteY1220" fmla="*/ 861131 h 1608850"/>
                <a:gd name="connsiteX1221" fmla="*/ 8733569 w 12192000"/>
                <a:gd name="connsiteY1221" fmla="*/ 852574 h 1608850"/>
                <a:gd name="connsiteX1222" fmla="*/ 8729111 w 12192000"/>
                <a:gd name="connsiteY1222" fmla="*/ 850249 h 1608850"/>
                <a:gd name="connsiteX1223" fmla="*/ 8729111 w 12192000"/>
                <a:gd name="connsiteY1223" fmla="*/ 843275 h 1608850"/>
                <a:gd name="connsiteX1224" fmla="*/ 8735797 w 12192000"/>
                <a:gd name="connsiteY1224" fmla="*/ 840950 h 1608850"/>
                <a:gd name="connsiteX1225" fmla="*/ 8735797 w 12192000"/>
                <a:gd name="connsiteY1225" fmla="*/ 831652 h 1608850"/>
                <a:gd name="connsiteX1226" fmla="*/ 8740256 w 12192000"/>
                <a:gd name="connsiteY1226" fmla="*/ 831652 h 1608850"/>
                <a:gd name="connsiteX1227" fmla="*/ 8740256 w 12192000"/>
                <a:gd name="connsiteY1227" fmla="*/ 810730 h 1608850"/>
                <a:gd name="connsiteX1228" fmla="*/ 8735797 w 12192000"/>
                <a:gd name="connsiteY1228" fmla="*/ 810730 h 1608850"/>
                <a:gd name="connsiteX1229" fmla="*/ 8735797 w 12192000"/>
                <a:gd name="connsiteY1229" fmla="*/ 806081 h 1608850"/>
                <a:gd name="connsiteX1230" fmla="*/ 8740256 w 12192000"/>
                <a:gd name="connsiteY1230" fmla="*/ 803756 h 1608850"/>
                <a:gd name="connsiteX1231" fmla="*/ 8751401 w 12192000"/>
                <a:gd name="connsiteY1231" fmla="*/ 787483 h 1608850"/>
                <a:gd name="connsiteX1232" fmla="*/ 8753629 w 12192000"/>
                <a:gd name="connsiteY1232" fmla="*/ 778185 h 1608850"/>
                <a:gd name="connsiteX1233" fmla="*/ 8753629 w 12192000"/>
                <a:gd name="connsiteY1233" fmla="*/ 752614 h 1608850"/>
                <a:gd name="connsiteX1234" fmla="*/ 8753909 w 12192000"/>
                <a:gd name="connsiteY1234" fmla="*/ 751742 h 1608850"/>
                <a:gd name="connsiteX1235" fmla="*/ 8755767 w 12192000"/>
                <a:gd name="connsiteY1235" fmla="*/ 745928 h 1608850"/>
                <a:gd name="connsiteX1236" fmla="*/ 8754080 w 12192000"/>
                <a:gd name="connsiteY1236" fmla="*/ 745928 h 1608850"/>
                <a:gd name="connsiteX1237" fmla="*/ 8754080 w 12192000"/>
                <a:gd name="connsiteY1237" fmla="*/ 744766 h 1608850"/>
                <a:gd name="connsiteX1238" fmla="*/ 8754080 w 12192000"/>
                <a:gd name="connsiteY1238" fmla="*/ 736629 h 1608850"/>
                <a:gd name="connsiteX1239" fmla="*/ 8755194 w 12192000"/>
                <a:gd name="connsiteY1239" fmla="*/ 736629 h 1608850"/>
                <a:gd name="connsiteX1240" fmla="*/ 8762996 w 12192000"/>
                <a:gd name="connsiteY1240" fmla="*/ 736629 h 1608850"/>
                <a:gd name="connsiteX1241" fmla="*/ 8762996 w 12192000"/>
                <a:gd name="connsiteY1241" fmla="*/ 735467 h 1608850"/>
                <a:gd name="connsiteX1242" fmla="*/ 8762996 w 12192000"/>
                <a:gd name="connsiteY1242" fmla="*/ 727331 h 1608850"/>
                <a:gd name="connsiteX1243" fmla="*/ 8761881 w 12192000"/>
                <a:gd name="connsiteY1243" fmla="*/ 727331 h 1608850"/>
                <a:gd name="connsiteX1244" fmla="*/ 8754080 w 12192000"/>
                <a:gd name="connsiteY1244" fmla="*/ 727331 h 1608850"/>
                <a:gd name="connsiteX1245" fmla="*/ 8754080 w 12192000"/>
                <a:gd name="connsiteY1245" fmla="*/ 726168 h 1608850"/>
                <a:gd name="connsiteX1246" fmla="*/ 8754080 w 12192000"/>
                <a:gd name="connsiteY1246" fmla="*/ 718032 h 1608850"/>
                <a:gd name="connsiteX1247" fmla="*/ 8755194 w 12192000"/>
                <a:gd name="connsiteY1247" fmla="*/ 718032 h 1608850"/>
                <a:gd name="connsiteX1248" fmla="*/ 8762996 w 12192000"/>
                <a:gd name="connsiteY1248" fmla="*/ 718032 h 1608850"/>
                <a:gd name="connsiteX1249" fmla="*/ 8762996 w 12192000"/>
                <a:gd name="connsiteY1249" fmla="*/ 717160 h 1608850"/>
                <a:gd name="connsiteX1250" fmla="*/ 8762996 w 12192000"/>
                <a:gd name="connsiteY1250" fmla="*/ 711058 h 1608850"/>
                <a:gd name="connsiteX1251" fmla="*/ 8761881 w 12192000"/>
                <a:gd name="connsiteY1251" fmla="*/ 711058 h 1608850"/>
                <a:gd name="connsiteX1252" fmla="*/ 8754080 w 12192000"/>
                <a:gd name="connsiteY1252" fmla="*/ 711058 h 1608850"/>
                <a:gd name="connsiteX1253" fmla="*/ 8754080 w 12192000"/>
                <a:gd name="connsiteY1253" fmla="*/ 709896 h 1608850"/>
                <a:gd name="connsiteX1254" fmla="*/ 8754080 w 12192000"/>
                <a:gd name="connsiteY1254" fmla="*/ 701759 h 1608850"/>
                <a:gd name="connsiteX1255" fmla="*/ 8755194 w 12192000"/>
                <a:gd name="connsiteY1255" fmla="*/ 701759 h 1608850"/>
                <a:gd name="connsiteX1256" fmla="*/ 8762996 w 12192000"/>
                <a:gd name="connsiteY1256" fmla="*/ 701759 h 1608850"/>
                <a:gd name="connsiteX1257" fmla="*/ 8761881 w 12192000"/>
                <a:gd name="connsiteY1257" fmla="*/ 700016 h 1608850"/>
                <a:gd name="connsiteX1258" fmla="*/ 8754080 w 12192000"/>
                <a:gd name="connsiteY1258" fmla="*/ 687812 h 1608850"/>
                <a:gd name="connsiteX1259" fmla="*/ 8754080 w 12192000"/>
                <a:gd name="connsiteY1259" fmla="*/ 650617 h 1608850"/>
                <a:gd name="connsiteX1260" fmla="*/ 8903424 w 12192000"/>
                <a:gd name="connsiteY1260" fmla="*/ 650617 h 1608850"/>
                <a:gd name="connsiteX1261" fmla="*/ 8905096 w 12192000"/>
                <a:gd name="connsiteY1261" fmla="*/ 653232 h 1608850"/>
                <a:gd name="connsiteX1262" fmla="*/ 8908543 w 12192000"/>
                <a:gd name="connsiteY1262" fmla="*/ 658626 h 1608850"/>
                <a:gd name="connsiteX1263" fmla="*/ 8908543 w 12192000"/>
                <a:gd name="connsiteY1263" fmla="*/ 647687 h 1608850"/>
                <a:gd name="connsiteX1264" fmla="*/ 8908543 w 12192000"/>
                <a:gd name="connsiteY1264" fmla="*/ 607460 h 1608850"/>
                <a:gd name="connsiteX1265" fmla="*/ 8910570 w 12192000"/>
                <a:gd name="connsiteY1265" fmla="*/ 607460 h 1608850"/>
                <a:gd name="connsiteX1266" fmla="*/ 8924757 w 12192000"/>
                <a:gd name="connsiteY1266" fmla="*/ 607460 h 1608850"/>
                <a:gd name="connsiteX1267" fmla="*/ 8924757 w 12192000"/>
                <a:gd name="connsiteY1267" fmla="*/ 515723 h 1608850"/>
                <a:gd name="connsiteX1268" fmla="*/ 8924757 w 12192000"/>
                <a:gd name="connsiteY1268" fmla="*/ 490724 h 1608850"/>
                <a:gd name="connsiteX1269" fmla="*/ 9078786 w 12192000"/>
                <a:gd name="connsiteY1269" fmla="*/ 490724 h 1608850"/>
                <a:gd name="connsiteX1270" fmla="*/ 9078786 w 12192000"/>
                <a:gd name="connsiteY1270" fmla="*/ 506306 h 1608850"/>
                <a:gd name="connsiteX1271" fmla="*/ 9078786 w 12192000"/>
                <a:gd name="connsiteY1271" fmla="*/ 611783 h 1608850"/>
                <a:gd name="connsiteX1272" fmla="*/ 9080306 w 12192000"/>
                <a:gd name="connsiteY1272" fmla="*/ 611513 h 1608850"/>
                <a:gd name="connsiteX1273" fmla="*/ 9090946 w 12192000"/>
                <a:gd name="connsiteY1273" fmla="*/ 609622 h 1608850"/>
                <a:gd name="connsiteX1274" fmla="*/ 9088919 w 12192000"/>
                <a:gd name="connsiteY1274" fmla="*/ 698254 h 1608850"/>
                <a:gd name="connsiteX1275" fmla="*/ 9090439 w 12192000"/>
                <a:gd name="connsiteY1275" fmla="*/ 698525 h 1608850"/>
                <a:gd name="connsiteX1276" fmla="*/ 9101079 w 12192000"/>
                <a:gd name="connsiteY1276" fmla="*/ 700416 h 1608850"/>
                <a:gd name="connsiteX1277" fmla="*/ 9101332 w 12192000"/>
                <a:gd name="connsiteY1277" fmla="*/ 701227 h 1608850"/>
                <a:gd name="connsiteX1278" fmla="*/ 9103106 w 12192000"/>
                <a:gd name="connsiteY1278" fmla="*/ 706902 h 1608850"/>
                <a:gd name="connsiteX1279" fmla="*/ 9103866 w 12192000"/>
                <a:gd name="connsiteY1279" fmla="*/ 704470 h 1608850"/>
                <a:gd name="connsiteX1280" fmla="*/ 9109186 w 12192000"/>
                <a:gd name="connsiteY1280" fmla="*/ 687446 h 1608850"/>
                <a:gd name="connsiteX1281" fmla="*/ 9110959 w 12192000"/>
                <a:gd name="connsiteY1281" fmla="*/ 687446 h 1608850"/>
                <a:gd name="connsiteX1282" fmla="*/ 9123373 w 12192000"/>
                <a:gd name="connsiteY1282" fmla="*/ 687446 h 1608850"/>
                <a:gd name="connsiteX1283" fmla="*/ 9123373 w 12192000"/>
                <a:gd name="connsiteY1283" fmla="*/ 719872 h 1608850"/>
                <a:gd name="connsiteX1284" fmla="*/ 9124386 w 12192000"/>
                <a:gd name="connsiteY1284" fmla="*/ 720413 h 1608850"/>
                <a:gd name="connsiteX1285" fmla="*/ 9131480 w 12192000"/>
                <a:gd name="connsiteY1285" fmla="*/ 724196 h 1608850"/>
                <a:gd name="connsiteX1286" fmla="*/ 9131480 w 12192000"/>
                <a:gd name="connsiteY1286" fmla="*/ 725547 h 1608850"/>
                <a:gd name="connsiteX1287" fmla="*/ 9131480 w 12192000"/>
                <a:gd name="connsiteY1287" fmla="*/ 735005 h 1608850"/>
                <a:gd name="connsiteX1288" fmla="*/ 9176067 w 12192000"/>
                <a:gd name="connsiteY1288" fmla="*/ 735005 h 1608850"/>
                <a:gd name="connsiteX1289" fmla="*/ 9176067 w 12192000"/>
                <a:gd name="connsiteY1289" fmla="*/ 736086 h 1608850"/>
                <a:gd name="connsiteX1290" fmla="*/ 9176067 w 12192000"/>
                <a:gd name="connsiteY1290" fmla="*/ 743652 h 1608850"/>
                <a:gd name="connsiteX1291" fmla="*/ 9178093 w 12192000"/>
                <a:gd name="connsiteY1291" fmla="*/ 743652 h 1608850"/>
                <a:gd name="connsiteX1292" fmla="*/ 9192280 w 12192000"/>
                <a:gd name="connsiteY1292" fmla="*/ 743652 h 1608850"/>
                <a:gd name="connsiteX1293" fmla="*/ 9192280 w 12192000"/>
                <a:gd name="connsiteY1293" fmla="*/ 713387 h 1608850"/>
                <a:gd name="connsiteX1294" fmla="*/ 9236867 w 12192000"/>
                <a:gd name="connsiteY1294" fmla="*/ 713387 h 1608850"/>
                <a:gd name="connsiteX1295" fmla="*/ 9236867 w 12192000"/>
                <a:gd name="connsiteY1295" fmla="*/ 712036 h 1608850"/>
                <a:gd name="connsiteX1296" fmla="*/ 9236867 w 12192000"/>
                <a:gd name="connsiteY1296" fmla="*/ 702578 h 1608850"/>
                <a:gd name="connsiteX1297" fmla="*/ 9237881 w 12192000"/>
                <a:gd name="connsiteY1297" fmla="*/ 702578 h 1608850"/>
                <a:gd name="connsiteX1298" fmla="*/ 9244974 w 12192000"/>
                <a:gd name="connsiteY1298" fmla="*/ 702578 h 1608850"/>
                <a:gd name="connsiteX1299" fmla="*/ 9244974 w 12192000"/>
                <a:gd name="connsiteY1299" fmla="*/ 700687 h 1608850"/>
                <a:gd name="connsiteX1300" fmla="*/ 9244974 w 12192000"/>
                <a:gd name="connsiteY1300" fmla="*/ 687446 h 1608850"/>
                <a:gd name="connsiteX1301" fmla="*/ 9245734 w 12192000"/>
                <a:gd name="connsiteY1301" fmla="*/ 687446 h 1608850"/>
                <a:gd name="connsiteX1302" fmla="*/ 9251054 w 12192000"/>
                <a:gd name="connsiteY1302" fmla="*/ 687446 h 1608850"/>
                <a:gd name="connsiteX1303" fmla="*/ 9251054 w 12192000"/>
                <a:gd name="connsiteY1303" fmla="*/ 686365 h 1608850"/>
                <a:gd name="connsiteX1304" fmla="*/ 9251054 w 12192000"/>
                <a:gd name="connsiteY1304" fmla="*/ 678798 h 1608850"/>
                <a:gd name="connsiteX1305" fmla="*/ 9253081 w 12192000"/>
                <a:gd name="connsiteY1305" fmla="*/ 678798 h 1608850"/>
                <a:gd name="connsiteX1306" fmla="*/ 9267268 w 12192000"/>
                <a:gd name="connsiteY1306" fmla="*/ 678798 h 1608850"/>
                <a:gd name="connsiteX1307" fmla="*/ 9267268 w 12192000"/>
                <a:gd name="connsiteY1307" fmla="*/ 679879 h 1608850"/>
                <a:gd name="connsiteX1308" fmla="*/ 9267268 w 12192000"/>
                <a:gd name="connsiteY1308" fmla="*/ 687446 h 1608850"/>
                <a:gd name="connsiteX1309" fmla="*/ 9289561 w 12192000"/>
                <a:gd name="connsiteY1309" fmla="*/ 687446 h 1608850"/>
                <a:gd name="connsiteX1310" fmla="*/ 9289561 w 12192000"/>
                <a:gd name="connsiteY1310" fmla="*/ 685554 h 1608850"/>
                <a:gd name="connsiteX1311" fmla="*/ 9289561 w 12192000"/>
                <a:gd name="connsiteY1311" fmla="*/ 672313 h 1608850"/>
                <a:gd name="connsiteX1312" fmla="*/ 9291335 w 12192000"/>
                <a:gd name="connsiteY1312" fmla="*/ 672313 h 1608850"/>
                <a:gd name="connsiteX1313" fmla="*/ 9303748 w 12192000"/>
                <a:gd name="connsiteY1313" fmla="*/ 672313 h 1608850"/>
                <a:gd name="connsiteX1314" fmla="*/ 9303748 w 12192000"/>
                <a:gd name="connsiteY1314" fmla="*/ 696093 h 1608850"/>
                <a:gd name="connsiteX1315" fmla="*/ 9304762 w 12192000"/>
                <a:gd name="connsiteY1315" fmla="*/ 696093 h 1608850"/>
                <a:gd name="connsiteX1316" fmla="*/ 9311855 w 12192000"/>
                <a:gd name="connsiteY1316" fmla="*/ 696093 h 1608850"/>
                <a:gd name="connsiteX1317" fmla="*/ 9311855 w 12192000"/>
                <a:gd name="connsiteY1317" fmla="*/ 695012 h 1608850"/>
                <a:gd name="connsiteX1318" fmla="*/ 9311855 w 12192000"/>
                <a:gd name="connsiteY1318" fmla="*/ 687446 h 1608850"/>
                <a:gd name="connsiteX1319" fmla="*/ 9313628 w 12192000"/>
                <a:gd name="connsiteY1319" fmla="*/ 687446 h 1608850"/>
                <a:gd name="connsiteX1320" fmla="*/ 9326042 w 12192000"/>
                <a:gd name="connsiteY1320" fmla="*/ 687446 h 1608850"/>
                <a:gd name="connsiteX1321" fmla="*/ 9326042 w 12192000"/>
                <a:gd name="connsiteY1321" fmla="*/ 713387 h 1608850"/>
                <a:gd name="connsiteX1322" fmla="*/ 9328069 w 12192000"/>
                <a:gd name="connsiteY1322" fmla="*/ 713387 h 1608850"/>
                <a:gd name="connsiteX1323" fmla="*/ 9342255 w 12192000"/>
                <a:gd name="connsiteY1323" fmla="*/ 713387 h 1608850"/>
                <a:gd name="connsiteX1324" fmla="*/ 9342255 w 12192000"/>
                <a:gd name="connsiteY1324" fmla="*/ 715008 h 1608850"/>
                <a:gd name="connsiteX1325" fmla="*/ 9342255 w 12192000"/>
                <a:gd name="connsiteY1325" fmla="*/ 726358 h 1608850"/>
                <a:gd name="connsiteX1326" fmla="*/ 9343015 w 12192000"/>
                <a:gd name="connsiteY1326" fmla="*/ 726358 h 1608850"/>
                <a:gd name="connsiteX1327" fmla="*/ 9348336 w 12192000"/>
                <a:gd name="connsiteY1327" fmla="*/ 726358 h 1608850"/>
                <a:gd name="connsiteX1328" fmla="*/ 9348336 w 12192000"/>
                <a:gd name="connsiteY1328" fmla="*/ 725547 h 1608850"/>
                <a:gd name="connsiteX1329" fmla="*/ 9348336 w 12192000"/>
                <a:gd name="connsiteY1329" fmla="*/ 719872 h 1608850"/>
                <a:gd name="connsiteX1330" fmla="*/ 9378736 w 12192000"/>
                <a:gd name="connsiteY1330" fmla="*/ 719872 h 1608850"/>
                <a:gd name="connsiteX1331" fmla="*/ 9378736 w 12192000"/>
                <a:gd name="connsiteY1331" fmla="*/ 743652 h 1608850"/>
                <a:gd name="connsiteX1332" fmla="*/ 9379749 w 12192000"/>
                <a:gd name="connsiteY1332" fmla="*/ 743652 h 1608850"/>
                <a:gd name="connsiteX1333" fmla="*/ 9386843 w 12192000"/>
                <a:gd name="connsiteY1333" fmla="*/ 743652 h 1608850"/>
                <a:gd name="connsiteX1334" fmla="*/ 9386843 w 12192000"/>
                <a:gd name="connsiteY1334" fmla="*/ 744733 h 1608850"/>
                <a:gd name="connsiteX1335" fmla="*/ 9386843 w 12192000"/>
                <a:gd name="connsiteY1335" fmla="*/ 752299 h 1608850"/>
                <a:gd name="connsiteX1336" fmla="*/ 9387603 w 12192000"/>
                <a:gd name="connsiteY1336" fmla="*/ 752299 h 1608850"/>
                <a:gd name="connsiteX1337" fmla="*/ 9392923 w 12192000"/>
                <a:gd name="connsiteY1337" fmla="*/ 752299 h 1608850"/>
                <a:gd name="connsiteX1338" fmla="*/ 9392923 w 12192000"/>
                <a:gd name="connsiteY1338" fmla="*/ 750137 h 1608850"/>
                <a:gd name="connsiteX1339" fmla="*/ 9392923 w 12192000"/>
                <a:gd name="connsiteY1339" fmla="*/ 735005 h 1608850"/>
                <a:gd name="connsiteX1340" fmla="*/ 9393936 w 12192000"/>
                <a:gd name="connsiteY1340" fmla="*/ 735005 h 1608850"/>
                <a:gd name="connsiteX1341" fmla="*/ 9401030 w 12192000"/>
                <a:gd name="connsiteY1341" fmla="*/ 735005 h 1608850"/>
                <a:gd name="connsiteX1342" fmla="*/ 9401030 w 12192000"/>
                <a:gd name="connsiteY1342" fmla="*/ 736086 h 1608850"/>
                <a:gd name="connsiteX1343" fmla="*/ 9401030 w 12192000"/>
                <a:gd name="connsiteY1343" fmla="*/ 743652 h 1608850"/>
                <a:gd name="connsiteX1344" fmla="*/ 9406350 w 12192000"/>
                <a:gd name="connsiteY1344" fmla="*/ 741659 h 1608850"/>
                <a:gd name="connsiteX1345" fmla="*/ 9407110 w 12192000"/>
                <a:gd name="connsiteY1345" fmla="*/ 740679 h 1608850"/>
                <a:gd name="connsiteX1346" fmla="*/ 9407110 w 12192000"/>
                <a:gd name="connsiteY1346" fmla="*/ 735005 h 1608850"/>
                <a:gd name="connsiteX1347" fmla="*/ 9445617 w 12192000"/>
                <a:gd name="connsiteY1347" fmla="*/ 735005 h 1608850"/>
                <a:gd name="connsiteX1348" fmla="*/ 9445617 w 12192000"/>
                <a:gd name="connsiteY1348" fmla="*/ 758784 h 1608850"/>
                <a:gd name="connsiteX1349" fmla="*/ 9447643 w 12192000"/>
                <a:gd name="connsiteY1349" fmla="*/ 758784 h 1608850"/>
                <a:gd name="connsiteX1350" fmla="*/ 9461830 w 12192000"/>
                <a:gd name="connsiteY1350" fmla="*/ 758784 h 1608850"/>
                <a:gd name="connsiteX1351" fmla="*/ 9461830 w 12192000"/>
                <a:gd name="connsiteY1351" fmla="*/ 759865 h 1608850"/>
                <a:gd name="connsiteX1352" fmla="*/ 9461830 w 12192000"/>
                <a:gd name="connsiteY1352" fmla="*/ 767431 h 1608850"/>
                <a:gd name="connsiteX1353" fmla="*/ 9463604 w 12192000"/>
                <a:gd name="connsiteY1353" fmla="*/ 767431 h 1608850"/>
                <a:gd name="connsiteX1354" fmla="*/ 9476017 w 12192000"/>
                <a:gd name="connsiteY1354" fmla="*/ 767431 h 1608850"/>
                <a:gd name="connsiteX1355" fmla="*/ 9476017 w 12192000"/>
                <a:gd name="connsiteY1355" fmla="*/ 743652 h 1608850"/>
                <a:gd name="connsiteX1356" fmla="*/ 9477030 w 12192000"/>
                <a:gd name="connsiteY1356" fmla="*/ 743652 h 1608850"/>
                <a:gd name="connsiteX1357" fmla="*/ 9484124 w 12192000"/>
                <a:gd name="connsiteY1357" fmla="*/ 743652 h 1608850"/>
                <a:gd name="connsiteX1358" fmla="*/ 9484124 w 12192000"/>
                <a:gd name="connsiteY1358" fmla="*/ 711225 h 1608850"/>
                <a:gd name="connsiteX1359" fmla="*/ 9485137 w 12192000"/>
                <a:gd name="connsiteY1359" fmla="*/ 711225 h 1608850"/>
                <a:gd name="connsiteX1360" fmla="*/ 9492231 w 12192000"/>
                <a:gd name="connsiteY1360" fmla="*/ 711225 h 1608850"/>
                <a:gd name="connsiteX1361" fmla="*/ 9492231 w 12192000"/>
                <a:gd name="connsiteY1361" fmla="*/ 709334 h 1608850"/>
                <a:gd name="connsiteX1362" fmla="*/ 9492231 w 12192000"/>
                <a:gd name="connsiteY1362" fmla="*/ 696093 h 1608850"/>
                <a:gd name="connsiteX1363" fmla="*/ 9490964 w 12192000"/>
                <a:gd name="connsiteY1363" fmla="*/ 694471 h 1608850"/>
                <a:gd name="connsiteX1364" fmla="*/ 9496284 w 12192000"/>
                <a:gd name="connsiteY1364" fmla="*/ 683122 h 1608850"/>
                <a:gd name="connsiteX1365" fmla="*/ 9504391 w 12192000"/>
                <a:gd name="connsiteY1365" fmla="*/ 711225 h 1608850"/>
                <a:gd name="connsiteX1366" fmla="*/ 9505151 w 12192000"/>
                <a:gd name="connsiteY1366" fmla="*/ 711225 h 1608850"/>
                <a:gd name="connsiteX1367" fmla="*/ 9510471 w 12192000"/>
                <a:gd name="connsiteY1367" fmla="*/ 711225 h 1608850"/>
                <a:gd name="connsiteX1368" fmla="*/ 9510471 w 12192000"/>
                <a:gd name="connsiteY1368" fmla="*/ 605298 h 1608850"/>
                <a:gd name="connsiteX1369" fmla="*/ 9511991 w 12192000"/>
                <a:gd name="connsiteY1369" fmla="*/ 605298 h 1608850"/>
                <a:gd name="connsiteX1370" fmla="*/ 9522631 w 12192000"/>
                <a:gd name="connsiteY1370" fmla="*/ 605298 h 1608850"/>
                <a:gd name="connsiteX1371" fmla="*/ 9522631 w 12192000"/>
                <a:gd name="connsiteY1371" fmla="*/ 557739 h 1608850"/>
                <a:gd name="connsiteX1372" fmla="*/ 9548978 w 12192000"/>
                <a:gd name="connsiteY1372" fmla="*/ 557739 h 1608850"/>
                <a:gd name="connsiteX1373" fmla="*/ 9548978 w 12192000"/>
                <a:gd name="connsiteY1373" fmla="*/ 536121 h 1608850"/>
                <a:gd name="connsiteX1374" fmla="*/ 9583432 w 12192000"/>
                <a:gd name="connsiteY1374" fmla="*/ 536121 h 1608850"/>
                <a:gd name="connsiteX1375" fmla="*/ 9583432 w 12192000"/>
                <a:gd name="connsiteY1375" fmla="*/ 538553 h 1608850"/>
                <a:gd name="connsiteX1376" fmla="*/ 9583432 w 12192000"/>
                <a:gd name="connsiteY1376" fmla="*/ 555577 h 1608850"/>
                <a:gd name="connsiteX1377" fmla="*/ 9585712 w 12192000"/>
                <a:gd name="connsiteY1377" fmla="*/ 555577 h 1608850"/>
                <a:gd name="connsiteX1378" fmla="*/ 9601672 w 12192000"/>
                <a:gd name="connsiteY1378" fmla="*/ 555577 h 1608850"/>
                <a:gd name="connsiteX1379" fmla="*/ 9601672 w 12192000"/>
                <a:gd name="connsiteY1379" fmla="*/ 603136 h 1608850"/>
                <a:gd name="connsiteX1380" fmla="*/ 9602685 w 12192000"/>
                <a:gd name="connsiteY1380" fmla="*/ 603136 h 1608850"/>
                <a:gd name="connsiteX1381" fmla="*/ 9609779 w 12192000"/>
                <a:gd name="connsiteY1381" fmla="*/ 603136 h 1608850"/>
                <a:gd name="connsiteX1382" fmla="*/ 9623966 w 12192000"/>
                <a:gd name="connsiteY1382" fmla="*/ 607460 h 1608850"/>
                <a:gd name="connsiteX1383" fmla="*/ 9623966 w 12192000"/>
                <a:gd name="connsiteY1383" fmla="*/ 646372 h 1608850"/>
                <a:gd name="connsiteX1384" fmla="*/ 9624979 w 12192000"/>
                <a:gd name="connsiteY1384" fmla="*/ 646372 h 1608850"/>
                <a:gd name="connsiteX1385" fmla="*/ 9632072 w 12192000"/>
                <a:gd name="connsiteY1385" fmla="*/ 646372 h 1608850"/>
                <a:gd name="connsiteX1386" fmla="*/ 9632072 w 12192000"/>
                <a:gd name="connsiteY1386" fmla="*/ 647993 h 1608850"/>
                <a:gd name="connsiteX1387" fmla="*/ 9632072 w 12192000"/>
                <a:gd name="connsiteY1387" fmla="*/ 659342 h 1608850"/>
                <a:gd name="connsiteX1388" fmla="*/ 9634099 w 12192000"/>
                <a:gd name="connsiteY1388" fmla="*/ 659342 h 1608850"/>
                <a:gd name="connsiteX1389" fmla="*/ 9648286 w 12192000"/>
                <a:gd name="connsiteY1389" fmla="*/ 659342 h 1608850"/>
                <a:gd name="connsiteX1390" fmla="*/ 9654366 w 12192000"/>
                <a:gd name="connsiteY1390" fmla="*/ 665828 h 1608850"/>
                <a:gd name="connsiteX1391" fmla="*/ 9654366 w 12192000"/>
                <a:gd name="connsiteY1391" fmla="*/ 687446 h 1608850"/>
                <a:gd name="connsiteX1392" fmla="*/ 9656646 w 12192000"/>
                <a:gd name="connsiteY1392" fmla="*/ 687446 h 1608850"/>
                <a:gd name="connsiteX1393" fmla="*/ 9672606 w 12192000"/>
                <a:gd name="connsiteY1393" fmla="*/ 687446 h 1608850"/>
                <a:gd name="connsiteX1394" fmla="*/ 9672606 w 12192000"/>
                <a:gd name="connsiteY1394" fmla="*/ 688526 h 1608850"/>
                <a:gd name="connsiteX1395" fmla="*/ 9672606 w 12192000"/>
                <a:gd name="connsiteY1395" fmla="*/ 696093 h 1608850"/>
                <a:gd name="connsiteX1396" fmla="*/ 9673873 w 12192000"/>
                <a:gd name="connsiteY1396" fmla="*/ 696093 h 1608850"/>
                <a:gd name="connsiteX1397" fmla="*/ 9682740 w 12192000"/>
                <a:gd name="connsiteY1397" fmla="*/ 696093 h 1608850"/>
                <a:gd name="connsiteX1398" fmla="*/ 9682740 w 12192000"/>
                <a:gd name="connsiteY1398" fmla="*/ 698254 h 1608850"/>
                <a:gd name="connsiteX1399" fmla="*/ 9682740 w 12192000"/>
                <a:gd name="connsiteY1399" fmla="*/ 713387 h 1608850"/>
                <a:gd name="connsiteX1400" fmla="*/ 9686793 w 12192000"/>
                <a:gd name="connsiteY1400" fmla="*/ 711495 h 1608850"/>
                <a:gd name="connsiteX1401" fmla="*/ 9686793 w 12192000"/>
                <a:gd name="connsiteY1401" fmla="*/ 698254 h 1608850"/>
                <a:gd name="connsiteX1402" fmla="*/ 9687806 w 12192000"/>
                <a:gd name="connsiteY1402" fmla="*/ 698254 h 1608850"/>
                <a:gd name="connsiteX1403" fmla="*/ 9694900 w 12192000"/>
                <a:gd name="connsiteY1403" fmla="*/ 698254 h 1608850"/>
                <a:gd name="connsiteX1404" fmla="*/ 9694900 w 12192000"/>
                <a:gd name="connsiteY1404" fmla="*/ 699876 h 1608850"/>
                <a:gd name="connsiteX1405" fmla="*/ 9694900 w 12192000"/>
                <a:gd name="connsiteY1405" fmla="*/ 711225 h 1608850"/>
                <a:gd name="connsiteX1406" fmla="*/ 9695660 w 12192000"/>
                <a:gd name="connsiteY1406" fmla="*/ 711225 h 1608850"/>
                <a:gd name="connsiteX1407" fmla="*/ 9700980 w 12192000"/>
                <a:gd name="connsiteY1407" fmla="*/ 711225 h 1608850"/>
                <a:gd name="connsiteX1408" fmla="*/ 9749620 w 12192000"/>
                <a:gd name="connsiteY1408" fmla="*/ 706902 h 1608850"/>
                <a:gd name="connsiteX1409" fmla="*/ 9749620 w 12192000"/>
                <a:gd name="connsiteY1409" fmla="*/ 708253 h 1608850"/>
                <a:gd name="connsiteX1410" fmla="*/ 9749620 w 12192000"/>
                <a:gd name="connsiteY1410" fmla="*/ 717710 h 1608850"/>
                <a:gd name="connsiteX1411" fmla="*/ 9750380 w 12192000"/>
                <a:gd name="connsiteY1411" fmla="*/ 717710 h 1608850"/>
                <a:gd name="connsiteX1412" fmla="*/ 9755702 w 12192000"/>
                <a:gd name="connsiteY1412" fmla="*/ 717710 h 1608850"/>
                <a:gd name="connsiteX1413" fmla="*/ 9755702 w 12192000"/>
                <a:gd name="connsiteY1413" fmla="*/ 719872 h 1608850"/>
                <a:gd name="connsiteX1414" fmla="*/ 9755702 w 12192000"/>
                <a:gd name="connsiteY1414" fmla="*/ 735005 h 1608850"/>
                <a:gd name="connsiteX1415" fmla="*/ 9757728 w 12192000"/>
                <a:gd name="connsiteY1415" fmla="*/ 733654 h 1608850"/>
                <a:gd name="connsiteX1416" fmla="*/ 9771914 w 12192000"/>
                <a:gd name="connsiteY1416" fmla="*/ 724196 h 1608850"/>
                <a:gd name="connsiteX1417" fmla="*/ 9777994 w 12192000"/>
                <a:gd name="connsiteY1417" fmla="*/ 683122 h 1608850"/>
                <a:gd name="connsiteX1418" fmla="*/ 9778754 w 12192000"/>
                <a:gd name="connsiteY1418" fmla="*/ 682852 h 1608850"/>
                <a:gd name="connsiteX1419" fmla="*/ 9784074 w 12192000"/>
                <a:gd name="connsiteY1419" fmla="*/ 680960 h 1608850"/>
                <a:gd name="connsiteX1420" fmla="*/ 9786102 w 12192000"/>
                <a:gd name="connsiteY1420" fmla="*/ 611783 h 1608850"/>
                <a:gd name="connsiteX1421" fmla="*/ 9788128 w 12192000"/>
                <a:gd name="connsiteY1421" fmla="*/ 680960 h 1608850"/>
                <a:gd name="connsiteX1422" fmla="*/ 9788888 w 12192000"/>
                <a:gd name="connsiteY1422" fmla="*/ 681230 h 1608850"/>
                <a:gd name="connsiteX1423" fmla="*/ 9794208 w 12192000"/>
                <a:gd name="connsiteY1423" fmla="*/ 683122 h 1608850"/>
                <a:gd name="connsiteX1424" fmla="*/ 9794208 w 12192000"/>
                <a:gd name="connsiteY1424" fmla="*/ 596651 h 1608850"/>
                <a:gd name="connsiteX1425" fmla="*/ 9798262 w 12192000"/>
                <a:gd name="connsiteY1425" fmla="*/ 564224 h 1608850"/>
                <a:gd name="connsiteX1426" fmla="*/ 9836768 w 12192000"/>
                <a:gd name="connsiteY1426" fmla="*/ 564224 h 1608850"/>
                <a:gd name="connsiteX1427" fmla="*/ 9836768 w 12192000"/>
                <a:gd name="connsiteY1427" fmla="*/ 596651 h 1608850"/>
                <a:gd name="connsiteX1428" fmla="*/ 9837528 w 12192000"/>
                <a:gd name="connsiteY1428" fmla="*/ 596651 h 1608850"/>
                <a:gd name="connsiteX1429" fmla="*/ 9842848 w 12192000"/>
                <a:gd name="connsiteY1429" fmla="*/ 596651 h 1608850"/>
                <a:gd name="connsiteX1430" fmla="*/ 9842848 w 12192000"/>
                <a:gd name="connsiteY1430" fmla="*/ 514503 h 1608850"/>
                <a:gd name="connsiteX1431" fmla="*/ 9844622 w 12192000"/>
                <a:gd name="connsiteY1431" fmla="*/ 514503 h 1608850"/>
                <a:gd name="connsiteX1432" fmla="*/ 9857036 w 12192000"/>
                <a:gd name="connsiteY1432" fmla="*/ 514503 h 1608850"/>
                <a:gd name="connsiteX1433" fmla="*/ 9857036 w 12192000"/>
                <a:gd name="connsiteY1433" fmla="*/ 512612 h 1608850"/>
                <a:gd name="connsiteX1434" fmla="*/ 9857036 w 12192000"/>
                <a:gd name="connsiteY1434" fmla="*/ 499371 h 1608850"/>
                <a:gd name="connsiteX1435" fmla="*/ 9879330 w 12192000"/>
                <a:gd name="connsiteY1435" fmla="*/ 499371 h 1608850"/>
                <a:gd name="connsiteX1436" fmla="*/ 9879330 w 12192000"/>
                <a:gd name="connsiteY1436" fmla="*/ 498290 h 1608850"/>
                <a:gd name="connsiteX1437" fmla="*/ 9879330 w 12192000"/>
                <a:gd name="connsiteY1437" fmla="*/ 490724 h 1608850"/>
                <a:gd name="connsiteX1438" fmla="*/ 9881102 w 12192000"/>
                <a:gd name="connsiteY1438" fmla="*/ 490724 h 1608850"/>
                <a:gd name="connsiteX1439" fmla="*/ 9893516 w 12192000"/>
                <a:gd name="connsiteY1439" fmla="*/ 490724 h 1608850"/>
                <a:gd name="connsiteX1440" fmla="*/ 9893516 w 12192000"/>
                <a:gd name="connsiteY1440" fmla="*/ 491805 h 1608850"/>
                <a:gd name="connsiteX1441" fmla="*/ 9893516 w 12192000"/>
                <a:gd name="connsiteY1441" fmla="*/ 499371 h 1608850"/>
                <a:gd name="connsiteX1442" fmla="*/ 9894276 w 12192000"/>
                <a:gd name="connsiteY1442" fmla="*/ 499371 h 1608850"/>
                <a:gd name="connsiteX1443" fmla="*/ 9899596 w 12192000"/>
                <a:gd name="connsiteY1443" fmla="*/ 499371 h 1608850"/>
                <a:gd name="connsiteX1444" fmla="*/ 9909730 w 12192000"/>
                <a:gd name="connsiteY1444" fmla="*/ 495047 h 1608850"/>
                <a:gd name="connsiteX1445" fmla="*/ 9913782 w 12192000"/>
                <a:gd name="connsiteY1445" fmla="*/ 498290 h 1608850"/>
                <a:gd name="connsiteX1446" fmla="*/ 9913782 w 12192000"/>
                <a:gd name="connsiteY1446" fmla="*/ 490724 h 1608850"/>
                <a:gd name="connsiteX1447" fmla="*/ 9916062 w 12192000"/>
                <a:gd name="connsiteY1447" fmla="*/ 490724 h 1608850"/>
                <a:gd name="connsiteX1448" fmla="*/ 9932024 w 12192000"/>
                <a:gd name="connsiteY1448" fmla="*/ 490724 h 1608850"/>
                <a:gd name="connsiteX1449" fmla="*/ 9932024 w 12192000"/>
                <a:gd name="connsiteY1449" fmla="*/ 491805 h 1608850"/>
                <a:gd name="connsiteX1450" fmla="*/ 9932024 w 12192000"/>
                <a:gd name="connsiteY1450" fmla="*/ 499371 h 1608850"/>
                <a:gd name="connsiteX1451" fmla="*/ 9962424 w 12192000"/>
                <a:gd name="connsiteY1451" fmla="*/ 499371 h 1608850"/>
                <a:gd name="connsiteX1452" fmla="*/ 9962424 w 12192000"/>
                <a:gd name="connsiteY1452" fmla="*/ 500992 h 1608850"/>
                <a:gd name="connsiteX1453" fmla="*/ 9962424 w 12192000"/>
                <a:gd name="connsiteY1453" fmla="*/ 512342 h 1608850"/>
                <a:gd name="connsiteX1454" fmla="*/ 9988770 w 12192000"/>
                <a:gd name="connsiteY1454" fmla="*/ 512342 h 1608850"/>
                <a:gd name="connsiteX1455" fmla="*/ 9988770 w 12192000"/>
                <a:gd name="connsiteY1455" fmla="*/ 542606 h 1608850"/>
                <a:gd name="connsiteX1456" fmla="*/ 9989530 w 12192000"/>
                <a:gd name="connsiteY1456" fmla="*/ 542606 h 1608850"/>
                <a:gd name="connsiteX1457" fmla="*/ 9994850 w 12192000"/>
                <a:gd name="connsiteY1457" fmla="*/ 542606 h 1608850"/>
                <a:gd name="connsiteX1458" fmla="*/ 9994850 w 12192000"/>
                <a:gd name="connsiteY1458" fmla="*/ 543687 h 1608850"/>
                <a:gd name="connsiteX1459" fmla="*/ 9994850 w 12192000"/>
                <a:gd name="connsiteY1459" fmla="*/ 551254 h 1608850"/>
                <a:gd name="connsiteX1460" fmla="*/ 9998904 w 12192000"/>
                <a:gd name="connsiteY1460" fmla="*/ 581518 h 1608850"/>
                <a:gd name="connsiteX1461" fmla="*/ 9999664 w 12192000"/>
                <a:gd name="connsiteY1461" fmla="*/ 581518 h 1608850"/>
                <a:gd name="connsiteX1462" fmla="*/ 10004984 w 12192000"/>
                <a:gd name="connsiteY1462" fmla="*/ 581518 h 1608850"/>
                <a:gd name="connsiteX1463" fmla="*/ 10004984 w 12192000"/>
                <a:gd name="connsiteY1463" fmla="*/ 582329 h 1608850"/>
                <a:gd name="connsiteX1464" fmla="*/ 10004984 w 12192000"/>
                <a:gd name="connsiteY1464" fmla="*/ 588004 h 1608850"/>
                <a:gd name="connsiteX1465" fmla="*/ 10005998 w 12192000"/>
                <a:gd name="connsiteY1465" fmla="*/ 588004 h 1608850"/>
                <a:gd name="connsiteX1466" fmla="*/ 10013090 w 12192000"/>
                <a:gd name="connsiteY1466" fmla="*/ 588004 h 1608850"/>
                <a:gd name="connsiteX1467" fmla="*/ 10013090 w 12192000"/>
                <a:gd name="connsiteY1467" fmla="*/ 618269 h 1608850"/>
                <a:gd name="connsiteX1468" fmla="*/ 10015118 w 12192000"/>
                <a:gd name="connsiteY1468" fmla="*/ 618269 h 1608850"/>
                <a:gd name="connsiteX1469" fmla="*/ 10029304 w 12192000"/>
                <a:gd name="connsiteY1469" fmla="*/ 618269 h 1608850"/>
                <a:gd name="connsiteX1470" fmla="*/ 10029304 w 12192000"/>
                <a:gd name="connsiteY1470" fmla="*/ 642048 h 1608850"/>
                <a:gd name="connsiteX1471" fmla="*/ 10031332 w 12192000"/>
                <a:gd name="connsiteY1471" fmla="*/ 643669 h 1608850"/>
                <a:gd name="connsiteX1472" fmla="*/ 10031332 w 12192000"/>
                <a:gd name="connsiteY1472" fmla="*/ 655019 h 1608850"/>
                <a:gd name="connsiteX1473" fmla="*/ 10032092 w 12192000"/>
                <a:gd name="connsiteY1473" fmla="*/ 655019 h 1608850"/>
                <a:gd name="connsiteX1474" fmla="*/ 10037412 w 12192000"/>
                <a:gd name="connsiteY1474" fmla="*/ 655019 h 1608850"/>
                <a:gd name="connsiteX1475" fmla="*/ 10037412 w 12192000"/>
                <a:gd name="connsiteY1475" fmla="*/ 678798 h 1608850"/>
                <a:gd name="connsiteX1476" fmla="*/ 10038678 w 12192000"/>
                <a:gd name="connsiteY1476" fmla="*/ 678798 h 1608850"/>
                <a:gd name="connsiteX1477" fmla="*/ 10047544 w 12192000"/>
                <a:gd name="connsiteY1477" fmla="*/ 678798 h 1608850"/>
                <a:gd name="connsiteX1478" fmla="*/ 10049572 w 12192000"/>
                <a:gd name="connsiteY1478" fmla="*/ 682852 h 1608850"/>
                <a:gd name="connsiteX1479" fmla="*/ 10049572 w 12192000"/>
                <a:gd name="connsiteY1479" fmla="*/ 696093 h 1608850"/>
                <a:gd name="connsiteX1480" fmla="*/ 10051092 w 12192000"/>
                <a:gd name="connsiteY1480" fmla="*/ 694201 h 1608850"/>
                <a:gd name="connsiteX1481" fmla="*/ 10061732 w 12192000"/>
                <a:gd name="connsiteY1481" fmla="*/ 680960 h 1608850"/>
                <a:gd name="connsiteX1482" fmla="*/ 10090106 w 12192000"/>
                <a:gd name="connsiteY1482" fmla="*/ 680960 h 1608850"/>
                <a:gd name="connsiteX1483" fmla="*/ 10090106 w 12192000"/>
                <a:gd name="connsiteY1483" fmla="*/ 767431 h 1608850"/>
                <a:gd name="connsiteX1484" fmla="*/ 10090866 w 12192000"/>
                <a:gd name="connsiteY1484" fmla="*/ 767431 h 1608850"/>
                <a:gd name="connsiteX1485" fmla="*/ 10096186 w 12192000"/>
                <a:gd name="connsiteY1485" fmla="*/ 767431 h 1608850"/>
                <a:gd name="connsiteX1486" fmla="*/ 10096946 w 12192000"/>
                <a:gd name="connsiteY1486" fmla="*/ 766080 h 1608850"/>
                <a:gd name="connsiteX1487" fmla="*/ 10102266 w 12192000"/>
                <a:gd name="connsiteY1487" fmla="*/ 756622 h 1608850"/>
                <a:gd name="connsiteX1488" fmla="*/ 10102266 w 12192000"/>
                <a:gd name="connsiteY1488" fmla="*/ 758514 h 1608850"/>
                <a:gd name="connsiteX1489" fmla="*/ 10102266 w 12192000"/>
                <a:gd name="connsiteY1489" fmla="*/ 771755 h 1608850"/>
                <a:gd name="connsiteX1490" fmla="*/ 10106318 w 12192000"/>
                <a:gd name="connsiteY1490" fmla="*/ 726358 h 1608850"/>
                <a:gd name="connsiteX1491" fmla="*/ 10107078 w 12192000"/>
                <a:gd name="connsiteY1491" fmla="*/ 726358 h 1608850"/>
                <a:gd name="connsiteX1492" fmla="*/ 10112398 w 12192000"/>
                <a:gd name="connsiteY1492" fmla="*/ 726358 h 1608850"/>
                <a:gd name="connsiteX1493" fmla="*/ 10112398 w 12192000"/>
                <a:gd name="connsiteY1493" fmla="*/ 661504 h 1608850"/>
                <a:gd name="connsiteX1494" fmla="*/ 10113412 w 12192000"/>
                <a:gd name="connsiteY1494" fmla="*/ 661504 h 1608850"/>
                <a:gd name="connsiteX1495" fmla="*/ 10120506 w 12192000"/>
                <a:gd name="connsiteY1495" fmla="*/ 661504 h 1608850"/>
                <a:gd name="connsiteX1496" fmla="*/ 10132666 w 12192000"/>
                <a:gd name="connsiteY1496" fmla="*/ 618269 h 1608850"/>
                <a:gd name="connsiteX1497" fmla="*/ 10133932 w 12192000"/>
                <a:gd name="connsiteY1497" fmla="*/ 618269 h 1608850"/>
                <a:gd name="connsiteX1498" fmla="*/ 10142800 w 12192000"/>
                <a:gd name="connsiteY1498" fmla="*/ 618269 h 1608850"/>
                <a:gd name="connsiteX1499" fmla="*/ 10152932 w 12192000"/>
                <a:gd name="connsiteY1499" fmla="*/ 661504 h 1608850"/>
                <a:gd name="connsiteX1500" fmla="*/ 10153946 w 12192000"/>
                <a:gd name="connsiteY1500" fmla="*/ 661504 h 1608850"/>
                <a:gd name="connsiteX1501" fmla="*/ 10161040 w 12192000"/>
                <a:gd name="connsiteY1501" fmla="*/ 661504 h 1608850"/>
                <a:gd name="connsiteX1502" fmla="*/ 10161040 w 12192000"/>
                <a:gd name="connsiteY1502" fmla="*/ 700416 h 1608850"/>
                <a:gd name="connsiteX1503" fmla="*/ 10162812 w 12192000"/>
                <a:gd name="connsiteY1503" fmla="*/ 700416 h 1608850"/>
                <a:gd name="connsiteX1504" fmla="*/ 10175226 w 12192000"/>
                <a:gd name="connsiteY1504" fmla="*/ 700416 h 1608850"/>
                <a:gd name="connsiteX1505" fmla="*/ 10175226 w 12192000"/>
                <a:gd name="connsiteY1505" fmla="*/ 702578 h 1608850"/>
                <a:gd name="connsiteX1506" fmla="*/ 10175226 w 12192000"/>
                <a:gd name="connsiteY1506" fmla="*/ 717710 h 1608850"/>
                <a:gd name="connsiteX1507" fmla="*/ 10179280 w 12192000"/>
                <a:gd name="connsiteY1507" fmla="*/ 715549 h 1608850"/>
                <a:gd name="connsiteX1508" fmla="*/ 10179280 w 12192000"/>
                <a:gd name="connsiteY1508" fmla="*/ 700416 h 1608850"/>
                <a:gd name="connsiteX1509" fmla="*/ 10180800 w 12192000"/>
                <a:gd name="connsiteY1509" fmla="*/ 700416 h 1608850"/>
                <a:gd name="connsiteX1510" fmla="*/ 10191440 w 12192000"/>
                <a:gd name="connsiteY1510" fmla="*/ 700416 h 1608850"/>
                <a:gd name="connsiteX1511" fmla="*/ 10191440 w 12192000"/>
                <a:gd name="connsiteY1511" fmla="*/ 702037 h 1608850"/>
                <a:gd name="connsiteX1512" fmla="*/ 10191440 w 12192000"/>
                <a:gd name="connsiteY1512" fmla="*/ 713387 h 1608850"/>
                <a:gd name="connsiteX1513" fmla="*/ 10221840 w 12192000"/>
                <a:gd name="connsiteY1513" fmla="*/ 713387 h 1608850"/>
                <a:gd name="connsiteX1514" fmla="*/ 10221840 w 12192000"/>
                <a:gd name="connsiteY1514" fmla="*/ 676637 h 1608850"/>
                <a:gd name="connsiteX1515" fmla="*/ 10223106 w 12192000"/>
                <a:gd name="connsiteY1515" fmla="*/ 676637 h 1608850"/>
                <a:gd name="connsiteX1516" fmla="*/ 10231974 w 12192000"/>
                <a:gd name="connsiteY1516" fmla="*/ 676637 h 1608850"/>
                <a:gd name="connsiteX1517" fmla="*/ 10231974 w 12192000"/>
                <a:gd name="connsiteY1517" fmla="*/ 698254 h 1608850"/>
                <a:gd name="connsiteX1518" fmla="*/ 10234000 w 12192000"/>
                <a:gd name="connsiteY1518" fmla="*/ 665828 h 1608850"/>
                <a:gd name="connsiteX1519" fmla="*/ 10256294 w 12192000"/>
                <a:gd name="connsiteY1519" fmla="*/ 665828 h 1608850"/>
                <a:gd name="connsiteX1520" fmla="*/ 10256294 w 12192000"/>
                <a:gd name="connsiteY1520" fmla="*/ 664206 h 1608850"/>
                <a:gd name="connsiteX1521" fmla="*/ 10256294 w 12192000"/>
                <a:gd name="connsiteY1521" fmla="*/ 652857 h 1608850"/>
                <a:gd name="connsiteX1522" fmla="*/ 10257054 w 12192000"/>
                <a:gd name="connsiteY1522" fmla="*/ 652857 h 1608850"/>
                <a:gd name="connsiteX1523" fmla="*/ 10262374 w 12192000"/>
                <a:gd name="connsiteY1523" fmla="*/ 652857 h 1608850"/>
                <a:gd name="connsiteX1524" fmla="*/ 10262374 w 12192000"/>
                <a:gd name="connsiteY1524" fmla="*/ 650966 h 1608850"/>
                <a:gd name="connsiteX1525" fmla="*/ 10262374 w 12192000"/>
                <a:gd name="connsiteY1525" fmla="*/ 637725 h 1608850"/>
                <a:gd name="connsiteX1526" fmla="*/ 10266428 w 12192000"/>
                <a:gd name="connsiteY1526" fmla="*/ 644210 h 1608850"/>
                <a:gd name="connsiteX1527" fmla="*/ 10268708 w 12192000"/>
                <a:gd name="connsiteY1527" fmla="*/ 644210 h 1608850"/>
                <a:gd name="connsiteX1528" fmla="*/ 10284668 w 12192000"/>
                <a:gd name="connsiteY1528" fmla="*/ 644210 h 1608850"/>
                <a:gd name="connsiteX1529" fmla="*/ 10284668 w 12192000"/>
                <a:gd name="connsiteY1529" fmla="*/ 643399 h 1608850"/>
                <a:gd name="connsiteX1530" fmla="*/ 10284668 w 12192000"/>
                <a:gd name="connsiteY1530" fmla="*/ 637725 h 1608850"/>
                <a:gd name="connsiteX1531" fmla="*/ 10285428 w 12192000"/>
                <a:gd name="connsiteY1531" fmla="*/ 637725 h 1608850"/>
                <a:gd name="connsiteX1532" fmla="*/ 10290748 w 12192000"/>
                <a:gd name="connsiteY1532" fmla="*/ 637725 h 1608850"/>
                <a:gd name="connsiteX1533" fmla="*/ 10290748 w 12192000"/>
                <a:gd name="connsiteY1533" fmla="*/ 639076 h 1608850"/>
                <a:gd name="connsiteX1534" fmla="*/ 10290748 w 12192000"/>
                <a:gd name="connsiteY1534" fmla="*/ 648534 h 1608850"/>
                <a:gd name="connsiteX1535" fmla="*/ 10329254 w 12192000"/>
                <a:gd name="connsiteY1535" fmla="*/ 648534 h 1608850"/>
                <a:gd name="connsiteX1536" fmla="*/ 10329254 w 12192000"/>
                <a:gd name="connsiteY1536" fmla="*/ 786887 h 1608850"/>
                <a:gd name="connsiteX1537" fmla="*/ 10330774 w 12192000"/>
                <a:gd name="connsiteY1537" fmla="*/ 786887 h 1608850"/>
                <a:gd name="connsiteX1538" fmla="*/ 10341414 w 12192000"/>
                <a:gd name="connsiteY1538" fmla="*/ 786887 h 1608850"/>
                <a:gd name="connsiteX1539" fmla="*/ 10341414 w 12192000"/>
                <a:gd name="connsiteY1539" fmla="*/ 773917 h 1608850"/>
                <a:gd name="connsiteX1540" fmla="*/ 10345468 w 12192000"/>
                <a:gd name="connsiteY1540" fmla="*/ 773917 h 1608850"/>
                <a:gd name="connsiteX1541" fmla="*/ 10345468 w 12192000"/>
                <a:gd name="connsiteY1541" fmla="*/ 786887 h 1608850"/>
                <a:gd name="connsiteX1542" fmla="*/ 10375868 w 12192000"/>
                <a:gd name="connsiteY1542" fmla="*/ 786887 h 1608850"/>
                <a:gd name="connsiteX1543" fmla="*/ 10375868 w 12192000"/>
                <a:gd name="connsiteY1543" fmla="*/ 756622 h 1608850"/>
                <a:gd name="connsiteX1544" fmla="*/ 10388028 w 12192000"/>
                <a:gd name="connsiteY1544" fmla="*/ 756622 h 1608850"/>
                <a:gd name="connsiteX1545" fmla="*/ 10400188 w 12192000"/>
                <a:gd name="connsiteY1545" fmla="*/ 754461 h 1608850"/>
                <a:gd name="connsiteX1546" fmla="*/ 10404242 w 12192000"/>
                <a:gd name="connsiteY1546" fmla="*/ 756622 h 1608850"/>
                <a:gd name="connsiteX1547" fmla="*/ 10414376 w 12192000"/>
                <a:gd name="connsiteY1547" fmla="*/ 756622 h 1608850"/>
                <a:gd name="connsiteX1548" fmla="*/ 10414376 w 12192000"/>
                <a:gd name="connsiteY1548" fmla="*/ 786887 h 1608850"/>
                <a:gd name="connsiteX1549" fmla="*/ 10422482 w 12192000"/>
                <a:gd name="connsiteY1549" fmla="*/ 786887 h 1608850"/>
                <a:gd name="connsiteX1550" fmla="*/ 10422482 w 12192000"/>
                <a:gd name="connsiteY1550" fmla="*/ 804182 h 1608850"/>
                <a:gd name="connsiteX1551" fmla="*/ 10431818 w 12192000"/>
                <a:gd name="connsiteY1551" fmla="*/ 805087 h 1608850"/>
                <a:gd name="connsiteX1552" fmla="*/ 10444776 w 12192000"/>
                <a:gd name="connsiteY1552" fmla="*/ 805087 h 1608850"/>
                <a:gd name="connsiteX1553" fmla="*/ 10444776 w 12192000"/>
                <a:gd name="connsiteY1553" fmla="*/ 789049 h 1608850"/>
                <a:gd name="connsiteX1554" fmla="*/ 10512732 w 12192000"/>
                <a:gd name="connsiteY1554" fmla="*/ 789049 h 1608850"/>
                <a:gd name="connsiteX1555" fmla="*/ 10512732 w 12192000"/>
                <a:gd name="connsiteY1555" fmla="*/ 703796 h 1608850"/>
                <a:gd name="connsiteX1556" fmla="*/ 10584740 w 12192000"/>
                <a:gd name="connsiteY1556" fmla="*/ 703796 h 1608850"/>
                <a:gd name="connsiteX1557" fmla="*/ 10584740 w 12192000"/>
                <a:gd name="connsiteY1557" fmla="*/ 782564 h 1608850"/>
                <a:gd name="connsiteX1558" fmla="*/ 10586644 w 12192000"/>
                <a:gd name="connsiteY1558" fmla="*/ 782564 h 1608850"/>
                <a:gd name="connsiteX1559" fmla="*/ 10587886 w 12192000"/>
                <a:gd name="connsiteY1559" fmla="*/ 805087 h 1608850"/>
                <a:gd name="connsiteX1560" fmla="*/ 10597562 w 12192000"/>
                <a:gd name="connsiteY1560" fmla="*/ 805087 h 1608850"/>
                <a:gd name="connsiteX1561" fmla="*/ 10598804 w 12192000"/>
                <a:gd name="connsiteY1561" fmla="*/ 782564 h 1608850"/>
                <a:gd name="connsiteX1562" fmla="*/ 10604884 w 12192000"/>
                <a:gd name="connsiteY1562" fmla="*/ 782564 h 1608850"/>
                <a:gd name="connsiteX1563" fmla="*/ 10606126 w 12192000"/>
                <a:gd name="connsiteY1563" fmla="*/ 805087 h 1608850"/>
                <a:gd name="connsiteX1564" fmla="*/ 10656748 w 12192000"/>
                <a:gd name="connsiteY1564" fmla="*/ 805087 h 1608850"/>
                <a:gd name="connsiteX1565" fmla="*/ 10656748 w 12192000"/>
                <a:gd name="connsiteY1565" fmla="*/ 642059 h 1608850"/>
                <a:gd name="connsiteX1566" fmla="*/ 10854076 w 12192000"/>
                <a:gd name="connsiteY1566" fmla="*/ 642059 h 1608850"/>
                <a:gd name="connsiteX1567" fmla="*/ 10854076 w 12192000"/>
                <a:gd name="connsiteY1567" fmla="*/ 805087 h 1608850"/>
                <a:gd name="connsiteX1568" fmla="*/ 10872772 w 12192000"/>
                <a:gd name="connsiteY1568" fmla="*/ 805087 h 1608850"/>
                <a:gd name="connsiteX1569" fmla="*/ 10872772 w 12192000"/>
                <a:gd name="connsiteY1569" fmla="*/ 722394 h 1608850"/>
                <a:gd name="connsiteX1570" fmla="*/ 10967892 w 12192000"/>
                <a:gd name="connsiteY1570" fmla="*/ 722394 h 1608850"/>
                <a:gd name="connsiteX1571" fmla="*/ 10979823 w 12192000"/>
                <a:gd name="connsiteY1571" fmla="*/ 404253 h 1608850"/>
                <a:gd name="connsiteX1572" fmla="*/ 10967663 w 12192000"/>
                <a:gd name="connsiteY1572" fmla="*/ 382635 h 1608850"/>
                <a:gd name="connsiteX1573" fmla="*/ 10961583 w 12192000"/>
                <a:gd name="connsiteY1573" fmla="*/ 378311 h 1608850"/>
                <a:gd name="connsiteX1574" fmla="*/ 10969690 w 12192000"/>
                <a:gd name="connsiteY1574" fmla="*/ 354532 h 1608850"/>
                <a:gd name="connsiteX1575" fmla="*/ 10969690 w 12192000"/>
                <a:gd name="connsiteY1575" fmla="*/ 337238 h 1608850"/>
                <a:gd name="connsiteX1576" fmla="*/ 10983876 w 12192000"/>
                <a:gd name="connsiteY1576" fmla="*/ 337238 h 1608850"/>
                <a:gd name="connsiteX1577" fmla="*/ 10983876 w 12192000"/>
                <a:gd name="connsiteY1577" fmla="*/ 315620 h 1608850"/>
                <a:gd name="connsiteX1578" fmla="*/ 10985903 w 12192000"/>
                <a:gd name="connsiteY1578" fmla="*/ 311296 h 1608850"/>
                <a:gd name="connsiteX1579" fmla="*/ 10985903 w 12192000"/>
                <a:gd name="connsiteY1579" fmla="*/ 233472 h 1608850"/>
                <a:gd name="connsiteX1580" fmla="*/ 10983876 w 12192000"/>
                <a:gd name="connsiteY1580" fmla="*/ 226987 h 1608850"/>
                <a:gd name="connsiteX1581" fmla="*/ 10989956 w 12192000"/>
                <a:gd name="connsiteY1581" fmla="*/ 220501 h 1608850"/>
                <a:gd name="connsiteX1582" fmla="*/ 10989956 w 12192000"/>
                <a:gd name="connsiteY1582" fmla="*/ 162133 h 1608850"/>
                <a:gd name="connsiteX1583" fmla="*/ 10991983 w 12192000"/>
                <a:gd name="connsiteY1583" fmla="*/ 157810 h 1608850"/>
                <a:gd name="connsiteX1584" fmla="*/ 10991983 w 12192000"/>
                <a:gd name="connsiteY1584" fmla="*/ 101604 h 1608850"/>
                <a:gd name="connsiteX1585" fmla="*/ 10994010 w 12192000"/>
                <a:gd name="connsiteY1585" fmla="*/ 82148 h 1608850"/>
                <a:gd name="connsiteX1586" fmla="*/ 10998063 w 12192000"/>
                <a:gd name="connsiteY1586" fmla="*/ 99442 h 1608850"/>
                <a:gd name="connsiteX1587" fmla="*/ 11000090 w 12192000"/>
                <a:gd name="connsiteY1587" fmla="*/ 157810 h 1608850"/>
                <a:gd name="connsiteX1588" fmla="*/ 11002116 w 12192000"/>
                <a:gd name="connsiteY1588" fmla="*/ 220501 h 1608850"/>
                <a:gd name="connsiteX1589" fmla="*/ 11008196 w 12192000"/>
                <a:gd name="connsiteY1589" fmla="*/ 226987 h 1608850"/>
                <a:gd name="connsiteX1590" fmla="*/ 11006170 w 12192000"/>
                <a:gd name="connsiteY1590" fmla="*/ 233472 h 1608850"/>
                <a:gd name="connsiteX1591" fmla="*/ 11006170 w 12192000"/>
                <a:gd name="connsiteY1591" fmla="*/ 311296 h 1608850"/>
                <a:gd name="connsiteX1592" fmla="*/ 11008196 w 12192000"/>
                <a:gd name="connsiteY1592" fmla="*/ 315620 h 1608850"/>
                <a:gd name="connsiteX1593" fmla="*/ 11008196 w 12192000"/>
                <a:gd name="connsiteY1593" fmla="*/ 337238 h 1608850"/>
                <a:gd name="connsiteX1594" fmla="*/ 11022383 w 12192000"/>
                <a:gd name="connsiteY1594" fmla="*/ 337238 h 1608850"/>
                <a:gd name="connsiteX1595" fmla="*/ 11022383 w 12192000"/>
                <a:gd name="connsiteY1595" fmla="*/ 354532 h 1608850"/>
                <a:gd name="connsiteX1596" fmla="*/ 11030491 w 12192000"/>
                <a:gd name="connsiteY1596" fmla="*/ 378311 h 1608850"/>
                <a:gd name="connsiteX1597" fmla="*/ 11024411 w 12192000"/>
                <a:gd name="connsiteY1597" fmla="*/ 382635 h 1608850"/>
                <a:gd name="connsiteX1598" fmla="*/ 11012250 w 12192000"/>
                <a:gd name="connsiteY1598" fmla="*/ 404253 h 1608850"/>
                <a:gd name="connsiteX1599" fmla="*/ 11020356 w 12192000"/>
                <a:gd name="connsiteY1599" fmla="*/ 657181 h 1608850"/>
                <a:gd name="connsiteX1600" fmla="*/ 11085211 w 12192000"/>
                <a:gd name="connsiteY1600" fmla="*/ 657181 h 1608850"/>
                <a:gd name="connsiteX1601" fmla="*/ 11085211 w 12192000"/>
                <a:gd name="connsiteY1601" fmla="*/ 732843 h 1608850"/>
                <a:gd name="connsiteX1602" fmla="*/ 11093318 w 12192000"/>
                <a:gd name="connsiteY1602" fmla="*/ 732843 h 1608850"/>
                <a:gd name="connsiteX1603" fmla="*/ 11095344 w 12192000"/>
                <a:gd name="connsiteY1603" fmla="*/ 726358 h 1608850"/>
                <a:gd name="connsiteX1604" fmla="*/ 11101424 w 12192000"/>
                <a:gd name="connsiteY1604" fmla="*/ 726358 h 1608850"/>
                <a:gd name="connsiteX1605" fmla="*/ 11103452 w 12192000"/>
                <a:gd name="connsiteY1605" fmla="*/ 735005 h 1608850"/>
                <a:gd name="connsiteX1606" fmla="*/ 11115612 w 12192000"/>
                <a:gd name="connsiteY1606" fmla="*/ 735005 h 1608850"/>
                <a:gd name="connsiteX1607" fmla="*/ 11115612 w 12192000"/>
                <a:gd name="connsiteY1607" fmla="*/ 728519 h 1608850"/>
                <a:gd name="connsiteX1608" fmla="*/ 11137904 w 12192000"/>
                <a:gd name="connsiteY1608" fmla="*/ 728519 h 1608850"/>
                <a:gd name="connsiteX1609" fmla="*/ 11137904 w 12192000"/>
                <a:gd name="connsiteY1609" fmla="*/ 735005 h 1608850"/>
                <a:gd name="connsiteX1610" fmla="*/ 11158172 w 12192000"/>
                <a:gd name="connsiteY1610" fmla="*/ 735005 h 1608850"/>
                <a:gd name="connsiteX1611" fmla="*/ 11158172 w 12192000"/>
                <a:gd name="connsiteY1611" fmla="*/ 780402 h 1608850"/>
                <a:gd name="connsiteX1612" fmla="*/ 11172359 w 12192000"/>
                <a:gd name="connsiteY1612" fmla="*/ 780402 h 1608850"/>
                <a:gd name="connsiteX1613" fmla="*/ 11172359 w 12192000"/>
                <a:gd name="connsiteY1613" fmla="*/ 767431 h 1608850"/>
                <a:gd name="connsiteX1614" fmla="*/ 11188572 w 12192000"/>
                <a:gd name="connsiteY1614" fmla="*/ 767431 h 1608850"/>
                <a:gd name="connsiteX1615" fmla="*/ 11188572 w 12192000"/>
                <a:gd name="connsiteY1615" fmla="*/ 588004 h 1608850"/>
                <a:gd name="connsiteX1616" fmla="*/ 11194652 w 12192000"/>
                <a:gd name="connsiteY1616" fmla="*/ 581518 h 1608850"/>
                <a:gd name="connsiteX1617" fmla="*/ 11267614 w 12192000"/>
                <a:gd name="connsiteY1617" fmla="*/ 581518 h 1608850"/>
                <a:gd name="connsiteX1618" fmla="*/ 11267614 w 12192000"/>
                <a:gd name="connsiteY1618" fmla="*/ 590166 h 1608850"/>
                <a:gd name="connsiteX1619" fmla="*/ 11277747 w 12192000"/>
                <a:gd name="connsiteY1619" fmla="*/ 590166 h 1608850"/>
                <a:gd name="connsiteX1620" fmla="*/ 11277747 w 12192000"/>
                <a:gd name="connsiteY1620" fmla="*/ 704740 h 1608850"/>
                <a:gd name="connsiteX1621" fmla="*/ 11300040 w 12192000"/>
                <a:gd name="connsiteY1621" fmla="*/ 704740 h 1608850"/>
                <a:gd name="connsiteX1622" fmla="*/ 11300040 w 12192000"/>
                <a:gd name="connsiteY1622" fmla="*/ 637725 h 1608850"/>
                <a:gd name="connsiteX1623" fmla="*/ 11326388 w 12192000"/>
                <a:gd name="connsiteY1623" fmla="*/ 637725 h 1608850"/>
                <a:gd name="connsiteX1624" fmla="*/ 11330440 w 12192000"/>
                <a:gd name="connsiteY1624" fmla="*/ 633401 h 1608850"/>
                <a:gd name="connsiteX1625" fmla="*/ 11338548 w 12192000"/>
                <a:gd name="connsiteY1625" fmla="*/ 633401 h 1608850"/>
                <a:gd name="connsiteX1626" fmla="*/ 11342600 w 12192000"/>
                <a:gd name="connsiteY1626" fmla="*/ 637725 h 1608850"/>
                <a:gd name="connsiteX1627" fmla="*/ 11364895 w 12192000"/>
                <a:gd name="connsiteY1627" fmla="*/ 637725 h 1608850"/>
                <a:gd name="connsiteX1628" fmla="*/ 11364895 w 12192000"/>
                <a:gd name="connsiteY1628" fmla="*/ 520989 h 1608850"/>
                <a:gd name="connsiteX1629" fmla="*/ 11421642 w 12192000"/>
                <a:gd name="connsiteY1629" fmla="*/ 510180 h 1608850"/>
                <a:gd name="connsiteX1630" fmla="*/ 11421642 w 12192000"/>
                <a:gd name="connsiteY1630" fmla="*/ 511261 h 1608850"/>
                <a:gd name="connsiteX1631" fmla="*/ 11421642 w 12192000"/>
                <a:gd name="connsiteY1631" fmla="*/ 518827 h 1608850"/>
                <a:gd name="connsiteX1632" fmla="*/ 11447988 w 12192000"/>
                <a:gd name="connsiteY1632" fmla="*/ 518827 h 1608850"/>
                <a:gd name="connsiteX1633" fmla="*/ 11447988 w 12192000"/>
                <a:gd name="connsiteY1633" fmla="*/ 773917 h 1608850"/>
                <a:gd name="connsiteX1634" fmla="*/ 11470283 w 12192000"/>
                <a:gd name="connsiteY1634" fmla="*/ 773917 h 1608850"/>
                <a:gd name="connsiteX1635" fmla="*/ 11470283 w 12192000"/>
                <a:gd name="connsiteY1635" fmla="*/ 769593 h 1608850"/>
                <a:gd name="connsiteX1636" fmla="*/ 11482443 w 12192000"/>
                <a:gd name="connsiteY1636" fmla="*/ 769593 h 1608850"/>
                <a:gd name="connsiteX1637" fmla="*/ 11482443 w 12192000"/>
                <a:gd name="connsiteY1637" fmla="*/ 773917 h 1608850"/>
                <a:gd name="connsiteX1638" fmla="*/ 11506763 w 12192000"/>
                <a:gd name="connsiteY1638" fmla="*/ 773917 h 1608850"/>
                <a:gd name="connsiteX1639" fmla="*/ 11506763 w 12192000"/>
                <a:gd name="connsiteY1639" fmla="*/ 760946 h 1608850"/>
                <a:gd name="connsiteX1640" fmla="*/ 11535136 w 12192000"/>
                <a:gd name="connsiteY1640" fmla="*/ 760946 h 1608850"/>
                <a:gd name="connsiteX1641" fmla="*/ 11547296 w 12192000"/>
                <a:gd name="connsiteY1641" fmla="*/ 756622 h 1608850"/>
                <a:gd name="connsiteX1642" fmla="*/ 11567564 w 12192000"/>
                <a:gd name="connsiteY1642" fmla="*/ 760946 h 1608850"/>
                <a:gd name="connsiteX1643" fmla="*/ 11567564 w 12192000"/>
                <a:gd name="connsiteY1643" fmla="*/ 743652 h 1608850"/>
                <a:gd name="connsiteX1644" fmla="*/ 11575671 w 12192000"/>
                <a:gd name="connsiteY1644" fmla="*/ 743652 h 1608850"/>
                <a:gd name="connsiteX1645" fmla="*/ 11575671 w 12192000"/>
                <a:gd name="connsiteY1645" fmla="*/ 730681 h 1608850"/>
                <a:gd name="connsiteX1646" fmla="*/ 11632418 w 12192000"/>
                <a:gd name="connsiteY1646" fmla="*/ 730681 h 1608850"/>
                <a:gd name="connsiteX1647" fmla="*/ 11632418 w 12192000"/>
                <a:gd name="connsiteY1647" fmla="*/ 700416 h 1608850"/>
                <a:gd name="connsiteX1648" fmla="*/ 11650658 w 12192000"/>
                <a:gd name="connsiteY1648" fmla="*/ 700416 h 1608850"/>
                <a:gd name="connsiteX1649" fmla="*/ 11650658 w 12192000"/>
                <a:gd name="connsiteY1649" fmla="*/ 693931 h 1608850"/>
                <a:gd name="connsiteX1650" fmla="*/ 11662818 w 12192000"/>
                <a:gd name="connsiteY1650" fmla="*/ 693931 h 1608850"/>
                <a:gd name="connsiteX1651" fmla="*/ 11662818 w 12192000"/>
                <a:gd name="connsiteY1651" fmla="*/ 700416 h 1608850"/>
                <a:gd name="connsiteX1652" fmla="*/ 11679031 w 12192000"/>
                <a:gd name="connsiteY1652" fmla="*/ 700416 h 1608850"/>
                <a:gd name="connsiteX1653" fmla="*/ 11679031 w 12192000"/>
                <a:gd name="connsiteY1653" fmla="*/ 750137 h 1608850"/>
                <a:gd name="connsiteX1654" fmla="*/ 11711459 w 12192000"/>
                <a:gd name="connsiteY1654" fmla="*/ 750137 h 1608850"/>
                <a:gd name="connsiteX1655" fmla="*/ 11711459 w 12192000"/>
                <a:gd name="connsiteY1655" fmla="*/ 724196 h 1608850"/>
                <a:gd name="connsiteX1656" fmla="*/ 11749966 w 12192000"/>
                <a:gd name="connsiteY1656" fmla="*/ 724196 h 1608850"/>
                <a:gd name="connsiteX1657" fmla="*/ 11749966 w 12192000"/>
                <a:gd name="connsiteY1657" fmla="*/ 693931 h 1608850"/>
                <a:gd name="connsiteX1658" fmla="*/ 11798607 w 12192000"/>
                <a:gd name="connsiteY1658" fmla="*/ 693931 h 1608850"/>
                <a:gd name="connsiteX1659" fmla="*/ 11798607 w 12192000"/>
                <a:gd name="connsiteY1659" fmla="*/ 805087 h 1608850"/>
                <a:gd name="connsiteX1660" fmla="*/ 11798607 w 12192000"/>
                <a:gd name="connsiteY1660" fmla="*/ 818866 h 1608850"/>
                <a:gd name="connsiteX1661" fmla="*/ 11864482 w 12192000"/>
                <a:gd name="connsiteY1661" fmla="*/ 818866 h 1608850"/>
                <a:gd name="connsiteX1662" fmla="*/ 11864482 w 12192000"/>
                <a:gd name="connsiteY1662" fmla="*/ 924638 h 1608850"/>
                <a:gd name="connsiteX1663" fmla="*/ 11864482 w 12192000"/>
                <a:gd name="connsiteY1663" fmla="*/ 947885 h 1608850"/>
                <a:gd name="connsiteX1664" fmla="*/ 11879442 w 12192000"/>
                <a:gd name="connsiteY1664" fmla="*/ 947885 h 1608850"/>
                <a:gd name="connsiteX1665" fmla="*/ 11879442 w 12192000"/>
                <a:gd name="connsiteY1665" fmla="*/ 946723 h 1608850"/>
                <a:gd name="connsiteX1666" fmla="*/ 11879442 w 12192000"/>
                <a:gd name="connsiteY1666" fmla="*/ 938587 h 1608850"/>
                <a:gd name="connsiteX1667" fmla="*/ 11924022 w 12192000"/>
                <a:gd name="connsiteY1667" fmla="*/ 938587 h 1608850"/>
                <a:gd name="connsiteX1668" fmla="*/ 11924022 w 12192000"/>
                <a:gd name="connsiteY1668" fmla="*/ 959508 h 1608850"/>
                <a:gd name="connsiteX1669" fmla="*/ 11926250 w 12192000"/>
                <a:gd name="connsiteY1669" fmla="*/ 960671 h 1608850"/>
                <a:gd name="connsiteX1670" fmla="*/ 11941854 w 12192000"/>
                <a:gd name="connsiteY1670" fmla="*/ 968807 h 1608850"/>
                <a:gd name="connsiteX1671" fmla="*/ 11941854 w 12192000"/>
                <a:gd name="connsiteY1671" fmla="*/ 999027 h 1608850"/>
                <a:gd name="connsiteX1672" fmla="*/ 11943247 w 12192000"/>
                <a:gd name="connsiteY1672" fmla="*/ 999609 h 1608850"/>
                <a:gd name="connsiteX1673" fmla="*/ 11952999 w 12192000"/>
                <a:gd name="connsiteY1673" fmla="*/ 1003677 h 1608850"/>
                <a:gd name="connsiteX1674" fmla="*/ 11952999 w 12192000"/>
                <a:gd name="connsiteY1674" fmla="*/ 1002515 h 1608850"/>
                <a:gd name="connsiteX1675" fmla="*/ 11952999 w 12192000"/>
                <a:gd name="connsiteY1675" fmla="*/ 994378 h 1608850"/>
                <a:gd name="connsiteX1676" fmla="*/ 11954114 w 12192000"/>
                <a:gd name="connsiteY1676" fmla="*/ 994378 h 1608850"/>
                <a:gd name="connsiteX1677" fmla="*/ 11961915 w 12192000"/>
                <a:gd name="connsiteY1677" fmla="*/ 994378 h 1608850"/>
                <a:gd name="connsiteX1678" fmla="*/ 11961915 w 12192000"/>
                <a:gd name="connsiteY1678" fmla="*/ 993506 h 1608850"/>
                <a:gd name="connsiteX1679" fmla="*/ 11961915 w 12192000"/>
                <a:gd name="connsiteY1679" fmla="*/ 987404 h 1608850"/>
                <a:gd name="connsiteX1680" fmla="*/ 11960800 w 12192000"/>
                <a:gd name="connsiteY1680" fmla="*/ 987404 h 1608850"/>
                <a:gd name="connsiteX1681" fmla="*/ 11952999 w 12192000"/>
                <a:gd name="connsiteY1681" fmla="*/ 987404 h 1608850"/>
                <a:gd name="connsiteX1682" fmla="*/ 11952999 w 12192000"/>
                <a:gd name="connsiteY1682" fmla="*/ 986242 h 1608850"/>
                <a:gd name="connsiteX1683" fmla="*/ 11952999 w 12192000"/>
                <a:gd name="connsiteY1683" fmla="*/ 978106 h 1608850"/>
                <a:gd name="connsiteX1684" fmla="*/ 11954114 w 12192000"/>
                <a:gd name="connsiteY1684" fmla="*/ 978106 h 1608850"/>
                <a:gd name="connsiteX1685" fmla="*/ 11961915 w 12192000"/>
                <a:gd name="connsiteY1685" fmla="*/ 978106 h 1608850"/>
                <a:gd name="connsiteX1686" fmla="*/ 11961915 w 12192000"/>
                <a:gd name="connsiteY1686" fmla="*/ 976943 h 1608850"/>
                <a:gd name="connsiteX1687" fmla="*/ 11961915 w 12192000"/>
                <a:gd name="connsiteY1687" fmla="*/ 968807 h 1608850"/>
                <a:gd name="connsiteX1688" fmla="*/ 11960800 w 12192000"/>
                <a:gd name="connsiteY1688" fmla="*/ 968807 h 1608850"/>
                <a:gd name="connsiteX1689" fmla="*/ 11952999 w 12192000"/>
                <a:gd name="connsiteY1689" fmla="*/ 968807 h 1608850"/>
                <a:gd name="connsiteX1690" fmla="*/ 11952999 w 12192000"/>
                <a:gd name="connsiteY1690" fmla="*/ 967645 h 1608850"/>
                <a:gd name="connsiteX1691" fmla="*/ 11952999 w 12192000"/>
                <a:gd name="connsiteY1691" fmla="*/ 959508 h 1608850"/>
                <a:gd name="connsiteX1692" fmla="*/ 11954114 w 12192000"/>
                <a:gd name="connsiteY1692" fmla="*/ 959508 h 1608850"/>
                <a:gd name="connsiteX1693" fmla="*/ 11961915 w 12192000"/>
                <a:gd name="connsiteY1693" fmla="*/ 959508 h 1608850"/>
                <a:gd name="connsiteX1694" fmla="*/ 11961915 w 12192000"/>
                <a:gd name="connsiteY1694" fmla="*/ 958637 h 1608850"/>
                <a:gd name="connsiteX1695" fmla="*/ 11961915 w 12192000"/>
                <a:gd name="connsiteY1695" fmla="*/ 952535 h 1608850"/>
                <a:gd name="connsiteX1696" fmla="*/ 11960800 w 12192000"/>
                <a:gd name="connsiteY1696" fmla="*/ 952535 h 1608850"/>
                <a:gd name="connsiteX1697" fmla="*/ 11952999 w 12192000"/>
                <a:gd name="connsiteY1697" fmla="*/ 952535 h 1608850"/>
                <a:gd name="connsiteX1698" fmla="*/ 11952999 w 12192000"/>
                <a:gd name="connsiteY1698" fmla="*/ 951372 h 1608850"/>
                <a:gd name="connsiteX1699" fmla="*/ 11952999 w 12192000"/>
                <a:gd name="connsiteY1699" fmla="*/ 943236 h 1608850"/>
                <a:gd name="connsiteX1700" fmla="*/ 11954114 w 12192000"/>
                <a:gd name="connsiteY1700" fmla="*/ 943236 h 1608850"/>
                <a:gd name="connsiteX1701" fmla="*/ 11961915 w 12192000"/>
                <a:gd name="connsiteY1701" fmla="*/ 943236 h 1608850"/>
                <a:gd name="connsiteX1702" fmla="*/ 11961915 w 12192000"/>
                <a:gd name="connsiteY1702" fmla="*/ 942074 h 1608850"/>
                <a:gd name="connsiteX1703" fmla="*/ 11961915 w 12192000"/>
                <a:gd name="connsiteY1703" fmla="*/ 933937 h 1608850"/>
                <a:gd name="connsiteX1704" fmla="*/ 11960800 w 12192000"/>
                <a:gd name="connsiteY1704" fmla="*/ 933937 h 1608850"/>
                <a:gd name="connsiteX1705" fmla="*/ 11952999 w 12192000"/>
                <a:gd name="connsiteY1705" fmla="*/ 933937 h 1608850"/>
                <a:gd name="connsiteX1706" fmla="*/ 11952999 w 12192000"/>
                <a:gd name="connsiteY1706" fmla="*/ 933066 h 1608850"/>
                <a:gd name="connsiteX1707" fmla="*/ 11952999 w 12192000"/>
                <a:gd name="connsiteY1707" fmla="*/ 926963 h 1608850"/>
                <a:gd name="connsiteX1708" fmla="*/ 11954114 w 12192000"/>
                <a:gd name="connsiteY1708" fmla="*/ 926963 h 1608850"/>
                <a:gd name="connsiteX1709" fmla="*/ 11961915 w 12192000"/>
                <a:gd name="connsiteY1709" fmla="*/ 926963 h 1608850"/>
                <a:gd name="connsiteX1710" fmla="*/ 11961915 w 12192000"/>
                <a:gd name="connsiteY1710" fmla="*/ 925801 h 1608850"/>
                <a:gd name="connsiteX1711" fmla="*/ 11961915 w 12192000"/>
                <a:gd name="connsiteY1711" fmla="*/ 917665 h 1608850"/>
                <a:gd name="connsiteX1712" fmla="*/ 11960800 w 12192000"/>
                <a:gd name="connsiteY1712" fmla="*/ 917665 h 1608850"/>
                <a:gd name="connsiteX1713" fmla="*/ 11952999 w 12192000"/>
                <a:gd name="connsiteY1713" fmla="*/ 917665 h 1608850"/>
                <a:gd name="connsiteX1714" fmla="*/ 11952999 w 12192000"/>
                <a:gd name="connsiteY1714" fmla="*/ 916503 h 1608850"/>
                <a:gd name="connsiteX1715" fmla="*/ 11952999 w 12192000"/>
                <a:gd name="connsiteY1715" fmla="*/ 908366 h 1608850"/>
                <a:gd name="connsiteX1716" fmla="*/ 11954114 w 12192000"/>
                <a:gd name="connsiteY1716" fmla="*/ 908366 h 1608850"/>
                <a:gd name="connsiteX1717" fmla="*/ 11961915 w 12192000"/>
                <a:gd name="connsiteY1717" fmla="*/ 908366 h 1608850"/>
                <a:gd name="connsiteX1718" fmla="*/ 11961915 w 12192000"/>
                <a:gd name="connsiteY1718" fmla="*/ 907204 h 1608850"/>
                <a:gd name="connsiteX1719" fmla="*/ 11961915 w 12192000"/>
                <a:gd name="connsiteY1719" fmla="*/ 899068 h 1608850"/>
                <a:gd name="connsiteX1720" fmla="*/ 11960800 w 12192000"/>
                <a:gd name="connsiteY1720" fmla="*/ 899068 h 1608850"/>
                <a:gd name="connsiteX1721" fmla="*/ 11952999 w 12192000"/>
                <a:gd name="connsiteY1721" fmla="*/ 899068 h 1608850"/>
                <a:gd name="connsiteX1722" fmla="*/ 11952999 w 12192000"/>
                <a:gd name="connsiteY1722" fmla="*/ 898196 h 1608850"/>
                <a:gd name="connsiteX1723" fmla="*/ 11952999 w 12192000"/>
                <a:gd name="connsiteY1723" fmla="*/ 892094 h 1608850"/>
                <a:gd name="connsiteX1724" fmla="*/ 11954114 w 12192000"/>
                <a:gd name="connsiteY1724" fmla="*/ 892094 h 1608850"/>
                <a:gd name="connsiteX1725" fmla="*/ 11961915 w 12192000"/>
                <a:gd name="connsiteY1725" fmla="*/ 892094 h 1608850"/>
                <a:gd name="connsiteX1726" fmla="*/ 11961915 w 12192000"/>
                <a:gd name="connsiteY1726" fmla="*/ 890931 h 1608850"/>
                <a:gd name="connsiteX1727" fmla="*/ 11961915 w 12192000"/>
                <a:gd name="connsiteY1727" fmla="*/ 882795 h 1608850"/>
                <a:gd name="connsiteX1728" fmla="*/ 11960800 w 12192000"/>
                <a:gd name="connsiteY1728" fmla="*/ 882795 h 1608850"/>
                <a:gd name="connsiteX1729" fmla="*/ 11952999 w 12192000"/>
                <a:gd name="connsiteY1729" fmla="*/ 882795 h 1608850"/>
                <a:gd name="connsiteX1730" fmla="*/ 11952999 w 12192000"/>
                <a:gd name="connsiteY1730" fmla="*/ 881633 h 1608850"/>
                <a:gd name="connsiteX1731" fmla="*/ 11952999 w 12192000"/>
                <a:gd name="connsiteY1731" fmla="*/ 873496 h 1608850"/>
                <a:gd name="connsiteX1732" fmla="*/ 11954114 w 12192000"/>
                <a:gd name="connsiteY1732" fmla="*/ 873496 h 1608850"/>
                <a:gd name="connsiteX1733" fmla="*/ 11961915 w 12192000"/>
                <a:gd name="connsiteY1733" fmla="*/ 873496 h 1608850"/>
                <a:gd name="connsiteX1734" fmla="*/ 11961915 w 12192000"/>
                <a:gd name="connsiteY1734" fmla="*/ 872625 h 1608850"/>
                <a:gd name="connsiteX1735" fmla="*/ 11961915 w 12192000"/>
                <a:gd name="connsiteY1735" fmla="*/ 866523 h 1608850"/>
                <a:gd name="connsiteX1736" fmla="*/ 11960800 w 12192000"/>
                <a:gd name="connsiteY1736" fmla="*/ 866523 h 1608850"/>
                <a:gd name="connsiteX1737" fmla="*/ 11952999 w 12192000"/>
                <a:gd name="connsiteY1737" fmla="*/ 866523 h 1608850"/>
                <a:gd name="connsiteX1738" fmla="*/ 11952999 w 12192000"/>
                <a:gd name="connsiteY1738" fmla="*/ 865360 h 1608850"/>
                <a:gd name="connsiteX1739" fmla="*/ 11952999 w 12192000"/>
                <a:gd name="connsiteY1739" fmla="*/ 857224 h 1608850"/>
                <a:gd name="connsiteX1740" fmla="*/ 11954114 w 12192000"/>
                <a:gd name="connsiteY1740" fmla="*/ 857224 h 1608850"/>
                <a:gd name="connsiteX1741" fmla="*/ 11961915 w 12192000"/>
                <a:gd name="connsiteY1741" fmla="*/ 857224 h 1608850"/>
                <a:gd name="connsiteX1742" fmla="*/ 11961915 w 12192000"/>
                <a:gd name="connsiteY1742" fmla="*/ 856062 h 1608850"/>
                <a:gd name="connsiteX1743" fmla="*/ 11961915 w 12192000"/>
                <a:gd name="connsiteY1743" fmla="*/ 847925 h 1608850"/>
                <a:gd name="connsiteX1744" fmla="*/ 11960800 w 12192000"/>
                <a:gd name="connsiteY1744" fmla="*/ 847925 h 1608850"/>
                <a:gd name="connsiteX1745" fmla="*/ 11952999 w 12192000"/>
                <a:gd name="connsiteY1745" fmla="*/ 847925 h 1608850"/>
                <a:gd name="connsiteX1746" fmla="*/ 11952999 w 12192000"/>
                <a:gd name="connsiteY1746" fmla="*/ 846763 h 1608850"/>
                <a:gd name="connsiteX1747" fmla="*/ 11952999 w 12192000"/>
                <a:gd name="connsiteY1747" fmla="*/ 838627 h 1608850"/>
                <a:gd name="connsiteX1748" fmla="*/ 11954114 w 12192000"/>
                <a:gd name="connsiteY1748" fmla="*/ 838627 h 1608850"/>
                <a:gd name="connsiteX1749" fmla="*/ 11961915 w 12192000"/>
                <a:gd name="connsiteY1749" fmla="*/ 838627 h 1608850"/>
                <a:gd name="connsiteX1750" fmla="*/ 11961915 w 12192000"/>
                <a:gd name="connsiteY1750" fmla="*/ 837755 h 1608850"/>
                <a:gd name="connsiteX1751" fmla="*/ 11961915 w 12192000"/>
                <a:gd name="connsiteY1751" fmla="*/ 831653 h 1608850"/>
                <a:gd name="connsiteX1752" fmla="*/ 11960800 w 12192000"/>
                <a:gd name="connsiteY1752" fmla="*/ 831653 h 1608850"/>
                <a:gd name="connsiteX1753" fmla="*/ 11952999 w 12192000"/>
                <a:gd name="connsiteY1753" fmla="*/ 831653 h 1608850"/>
                <a:gd name="connsiteX1754" fmla="*/ 11952999 w 12192000"/>
                <a:gd name="connsiteY1754" fmla="*/ 830491 h 1608850"/>
                <a:gd name="connsiteX1755" fmla="*/ 11952999 w 12192000"/>
                <a:gd name="connsiteY1755" fmla="*/ 822354 h 1608850"/>
                <a:gd name="connsiteX1756" fmla="*/ 11954114 w 12192000"/>
                <a:gd name="connsiteY1756" fmla="*/ 822354 h 1608850"/>
                <a:gd name="connsiteX1757" fmla="*/ 11961915 w 12192000"/>
                <a:gd name="connsiteY1757" fmla="*/ 822354 h 1608850"/>
                <a:gd name="connsiteX1758" fmla="*/ 11961915 w 12192000"/>
                <a:gd name="connsiteY1758" fmla="*/ 821192 h 1608850"/>
                <a:gd name="connsiteX1759" fmla="*/ 11961915 w 12192000"/>
                <a:gd name="connsiteY1759" fmla="*/ 813056 h 1608850"/>
                <a:gd name="connsiteX1760" fmla="*/ 11960800 w 12192000"/>
                <a:gd name="connsiteY1760" fmla="*/ 813056 h 1608850"/>
                <a:gd name="connsiteX1761" fmla="*/ 11952999 w 12192000"/>
                <a:gd name="connsiteY1761" fmla="*/ 813056 h 1608850"/>
                <a:gd name="connsiteX1762" fmla="*/ 11952999 w 12192000"/>
                <a:gd name="connsiteY1762" fmla="*/ 811893 h 1608850"/>
                <a:gd name="connsiteX1763" fmla="*/ 11952999 w 12192000"/>
                <a:gd name="connsiteY1763" fmla="*/ 803757 h 1608850"/>
                <a:gd name="connsiteX1764" fmla="*/ 11954114 w 12192000"/>
                <a:gd name="connsiteY1764" fmla="*/ 803757 h 1608850"/>
                <a:gd name="connsiteX1765" fmla="*/ 11961915 w 12192000"/>
                <a:gd name="connsiteY1765" fmla="*/ 803757 h 1608850"/>
                <a:gd name="connsiteX1766" fmla="*/ 11961915 w 12192000"/>
                <a:gd name="connsiteY1766" fmla="*/ 802885 h 1608850"/>
                <a:gd name="connsiteX1767" fmla="*/ 11961915 w 12192000"/>
                <a:gd name="connsiteY1767" fmla="*/ 796783 h 1608850"/>
                <a:gd name="connsiteX1768" fmla="*/ 11960800 w 12192000"/>
                <a:gd name="connsiteY1768" fmla="*/ 796783 h 1608850"/>
                <a:gd name="connsiteX1769" fmla="*/ 11952999 w 12192000"/>
                <a:gd name="connsiteY1769" fmla="*/ 796783 h 1608850"/>
                <a:gd name="connsiteX1770" fmla="*/ 11952999 w 12192000"/>
                <a:gd name="connsiteY1770" fmla="*/ 795621 h 1608850"/>
                <a:gd name="connsiteX1771" fmla="*/ 11952999 w 12192000"/>
                <a:gd name="connsiteY1771" fmla="*/ 787484 h 1608850"/>
                <a:gd name="connsiteX1772" fmla="*/ 11954114 w 12192000"/>
                <a:gd name="connsiteY1772" fmla="*/ 787484 h 1608850"/>
                <a:gd name="connsiteX1773" fmla="*/ 11961915 w 12192000"/>
                <a:gd name="connsiteY1773" fmla="*/ 787484 h 1608850"/>
                <a:gd name="connsiteX1774" fmla="*/ 11960800 w 12192000"/>
                <a:gd name="connsiteY1774" fmla="*/ 785741 h 1608850"/>
                <a:gd name="connsiteX1775" fmla="*/ 11952999 w 12192000"/>
                <a:gd name="connsiteY1775" fmla="*/ 773537 h 1608850"/>
                <a:gd name="connsiteX1776" fmla="*/ 11952999 w 12192000"/>
                <a:gd name="connsiteY1776" fmla="*/ 736342 h 1608850"/>
                <a:gd name="connsiteX1777" fmla="*/ 12102343 w 12192000"/>
                <a:gd name="connsiteY1777" fmla="*/ 736342 h 1608850"/>
                <a:gd name="connsiteX1778" fmla="*/ 12115716 w 12192000"/>
                <a:gd name="connsiteY1778" fmla="*/ 757264 h 1608850"/>
                <a:gd name="connsiteX1779" fmla="*/ 12115716 w 12192000"/>
                <a:gd name="connsiteY1779" fmla="*/ 803757 h 1608850"/>
                <a:gd name="connsiteX1780" fmla="*/ 12114602 w 12192000"/>
                <a:gd name="connsiteY1780" fmla="*/ 803757 h 1608850"/>
                <a:gd name="connsiteX1781" fmla="*/ 12106800 w 12192000"/>
                <a:gd name="connsiteY1781" fmla="*/ 803757 h 1608850"/>
                <a:gd name="connsiteX1782" fmla="*/ 12106800 w 12192000"/>
                <a:gd name="connsiteY1782" fmla="*/ 804919 h 1608850"/>
                <a:gd name="connsiteX1783" fmla="*/ 12106800 w 12192000"/>
                <a:gd name="connsiteY1783" fmla="*/ 813056 h 1608850"/>
                <a:gd name="connsiteX1784" fmla="*/ 12107915 w 12192000"/>
                <a:gd name="connsiteY1784" fmla="*/ 813056 h 1608850"/>
                <a:gd name="connsiteX1785" fmla="*/ 12115716 w 12192000"/>
                <a:gd name="connsiteY1785" fmla="*/ 813056 h 1608850"/>
                <a:gd name="connsiteX1786" fmla="*/ 12115716 w 12192000"/>
                <a:gd name="connsiteY1786" fmla="*/ 814218 h 1608850"/>
                <a:gd name="connsiteX1787" fmla="*/ 12115716 w 12192000"/>
                <a:gd name="connsiteY1787" fmla="*/ 822354 h 1608850"/>
                <a:gd name="connsiteX1788" fmla="*/ 12114602 w 12192000"/>
                <a:gd name="connsiteY1788" fmla="*/ 822354 h 1608850"/>
                <a:gd name="connsiteX1789" fmla="*/ 12106800 w 12192000"/>
                <a:gd name="connsiteY1789" fmla="*/ 822354 h 1608850"/>
                <a:gd name="connsiteX1790" fmla="*/ 12106800 w 12192000"/>
                <a:gd name="connsiteY1790" fmla="*/ 823516 h 1608850"/>
                <a:gd name="connsiteX1791" fmla="*/ 12106800 w 12192000"/>
                <a:gd name="connsiteY1791" fmla="*/ 831653 h 1608850"/>
                <a:gd name="connsiteX1792" fmla="*/ 12107915 w 12192000"/>
                <a:gd name="connsiteY1792" fmla="*/ 831653 h 1608850"/>
                <a:gd name="connsiteX1793" fmla="*/ 12115716 w 12192000"/>
                <a:gd name="connsiteY1793" fmla="*/ 831653 h 1608850"/>
                <a:gd name="connsiteX1794" fmla="*/ 12115716 w 12192000"/>
                <a:gd name="connsiteY1794" fmla="*/ 832525 h 1608850"/>
                <a:gd name="connsiteX1795" fmla="*/ 12115716 w 12192000"/>
                <a:gd name="connsiteY1795" fmla="*/ 838627 h 1608850"/>
                <a:gd name="connsiteX1796" fmla="*/ 12114602 w 12192000"/>
                <a:gd name="connsiteY1796" fmla="*/ 838627 h 1608850"/>
                <a:gd name="connsiteX1797" fmla="*/ 12106800 w 12192000"/>
                <a:gd name="connsiteY1797" fmla="*/ 838627 h 1608850"/>
                <a:gd name="connsiteX1798" fmla="*/ 12106800 w 12192000"/>
                <a:gd name="connsiteY1798" fmla="*/ 839789 h 1608850"/>
                <a:gd name="connsiteX1799" fmla="*/ 12106800 w 12192000"/>
                <a:gd name="connsiteY1799" fmla="*/ 847925 h 1608850"/>
                <a:gd name="connsiteX1800" fmla="*/ 12107915 w 12192000"/>
                <a:gd name="connsiteY1800" fmla="*/ 847925 h 1608850"/>
                <a:gd name="connsiteX1801" fmla="*/ 12115716 w 12192000"/>
                <a:gd name="connsiteY1801" fmla="*/ 847925 h 1608850"/>
                <a:gd name="connsiteX1802" fmla="*/ 12115716 w 12192000"/>
                <a:gd name="connsiteY1802" fmla="*/ 849088 h 1608850"/>
                <a:gd name="connsiteX1803" fmla="*/ 12115716 w 12192000"/>
                <a:gd name="connsiteY1803" fmla="*/ 857224 h 1608850"/>
                <a:gd name="connsiteX1804" fmla="*/ 12114602 w 12192000"/>
                <a:gd name="connsiteY1804" fmla="*/ 857224 h 1608850"/>
                <a:gd name="connsiteX1805" fmla="*/ 12106800 w 12192000"/>
                <a:gd name="connsiteY1805" fmla="*/ 857224 h 1608850"/>
                <a:gd name="connsiteX1806" fmla="*/ 12106800 w 12192000"/>
                <a:gd name="connsiteY1806" fmla="*/ 858386 h 1608850"/>
                <a:gd name="connsiteX1807" fmla="*/ 12106800 w 12192000"/>
                <a:gd name="connsiteY1807" fmla="*/ 866523 h 1608850"/>
                <a:gd name="connsiteX1808" fmla="*/ 12107915 w 12192000"/>
                <a:gd name="connsiteY1808" fmla="*/ 866523 h 1608850"/>
                <a:gd name="connsiteX1809" fmla="*/ 12115716 w 12192000"/>
                <a:gd name="connsiteY1809" fmla="*/ 866523 h 1608850"/>
                <a:gd name="connsiteX1810" fmla="*/ 12115716 w 12192000"/>
                <a:gd name="connsiteY1810" fmla="*/ 867394 h 1608850"/>
                <a:gd name="connsiteX1811" fmla="*/ 12115716 w 12192000"/>
                <a:gd name="connsiteY1811" fmla="*/ 873496 h 1608850"/>
                <a:gd name="connsiteX1812" fmla="*/ 12114602 w 12192000"/>
                <a:gd name="connsiteY1812" fmla="*/ 873496 h 1608850"/>
                <a:gd name="connsiteX1813" fmla="*/ 12106800 w 12192000"/>
                <a:gd name="connsiteY1813" fmla="*/ 873496 h 1608850"/>
                <a:gd name="connsiteX1814" fmla="*/ 12106800 w 12192000"/>
                <a:gd name="connsiteY1814" fmla="*/ 874659 h 1608850"/>
                <a:gd name="connsiteX1815" fmla="*/ 12106800 w 12192000"/>
                <a:gd name="connsiteY1815" fmla="*/ 882795 h 1608850"/>
                <a:gd name="connsiteX1816" fmla="*/ 12107915 w 12192000"/>
                <a:gd name="connsiteY1816" fmla="*/ 882795 h 1608850"/>
                <a:gd name="connsiteX1817" fmla="*/ 12115716 w 12192000"/>
                <a:gd name="connsiteY1817" fmla="*/ 882795 h 1608850"/>
                <a:gd name="connsiteX1818" fmla="*/ 12115716 w 12192000"/>
                <a:gd name="connsiteY1818" fmla="*/ 883957 h 1608850"/>
                <a:gd name="connsiteX1819" fmla="*/ 12115716 w 12192000"/>
                <a:gd name="connsiteY1819" fmla="*/ 892094 h 1608850"/>
                <a:gd name="connsiteX1820" fmla="*/ 12114602 w 12192000"/>
                <a:gd name="connsiteY1820" fmla="*/ 892094 h 1608850"/>
                <a:gd name="connsiteX1821" fmla="*/ 12106800 w 12192000"/>
                <a:gd name="connsiteY1821" fmla="*/ 892094 h 1608850"/>
                <a:gd name="connsiteX1822" fmla="*/ 12106800 w 12192000"/>
                <a:gd name="connsiteY1822" fmla="*/ 892965 h 1608850"/>
                <a:gd name="connsiteX1823" fmla="*/ 12106800 w 12192000"/>
                <a:gd name="connsiteY1823" fmla="*/ 899068 h 1608850"/>
                <a:gd name="connsiteX1824" fmla="*/ 12107915 w 12192000"/>
                <a:gd name="connsiteY1824" fmla="*/ 899068 h 1608850"/>
                <a:gd name="connsiteX1825" fmla="*/ 12115716 w 12192000"/>
                <a:gd name="connsiteY1825" fmla="*/ 899068 h 1608850"/>
                <a:gd name="connsiteX1826" fmla="*/ 12115716 w 12192000"/>
                <a:gd name="connsiteY1826" fmla="*/ 900230 h 1608850"/>
                <a:gd name="connsiteX1827" fmla="*/ 12115716 w 12192000"/>
                <a:gd name="connsiteY1827" fmla="*/ 908366 h 1608850"/>
                <a:gd name="connsiteX1828" fmla="*/ 12114602 w 12192000"/>
                <a:gd name="connsiteY1828" fmla="*/ 908366 h 1608850"/>
                <a:gd name="connsiteX1829" fmla="*/ 12106800 w 12192000"/>
                <a:gd name="connsiteY1829" fmla="*/ 908366 h 1608850"/>
                <a:gd name="connsiteX1830" fmla="*/ 12106800 w 12192000"/>
                <a:gd name="connsiteY1830" fmla="*/ 909528 h 1608850"/>
                <a:gd name="connsiteX1831" fmla="*/ 12106800 w 12192000"/>
                <a:gd name="connsiteY1831" fmla="*/ 917665 h 1608850"/>
                <a:gd name="connsiteX1832" fmla="*/ 12107915 w 12192000"/>
                <a:gd name="connsiteY1832" fmla="*/ 917665 h 1608850"/>
                <a:gd name="connsiteX1833" fmla="*/ 12115716 w 12192000"/>
                <a:gd name="connsiteY1833" fmla="*/ 917665 h 1608850"/>
                <a:gd name="connsiteX1834" fmla="*/ 12115716 w 12192000"/>
                <a:gd name="connsiteY1834" fmla="*/ 918827 h 1608850"/>
                <a:gd name="connsiteX1835" fmla="*/ 12115716 w 12192000"/>
                <a:gd name="connsiteY1835" fmla="*/ 926963 h 1608850"/>
                <a:gd name="connsiteX1836" fmla="*/ 12114602 w 12192000"/>
                <a:gd name="connsiteY1836" fmla="*/ 926963 h 1608850"/>
                <a:gd name="connsiteX1837" fmla="*/ 12106800 w 12192000"/>
                <a:gd name="connsiteY1837" fmla="*/ 926963 h 1608850"/>
                <a:gd name="connsiteX1838" fmla="*/ 12106800 w 12192000"/>
                <a:gd name="connsiteY1838" fmla="*/ 927835 h 1608850"/>
                <a:gd name="connsiteX1839" fmla="*/ 12106800 w 12192000"/>
                <a:gd name="connsiteY1839" fmla="*/ 933937 h 1608850"/>
                <a:gd name="connsiteX1840" fmla="*/ 12107915 w 12192000"/>
                <a:gd name="connsiteY1840" fmla="*/ 933937 h 1608850"/>
                <a:gd name="connsiteX1841" fmla="*/ 12115716 w 12192000"/>
                <a:gd name="connsiteY1841" fmla="*/ 933937 h 1608850"/>
                <a:gd name="connsiteX1842" fmla="*/ 12115716 w 12192000"/>
                <a:gd name="connsiteY1842" fmla="*/ 935100 h 1608850"/>
                <a:gd name="connsiteX1843" fmla="*/ 12115716 w 12192000"/>
                <a:gd name="connsiteY1843" fmla="*/ 943236 h 1608850"/>
                <a:gd name="connsiteX1844" fmla="*/ 12114602 w 12192000"/>
                <a:gd name="connsiteY1844" fmla="*/ 943236 h 1608850"/>
                <a:gd name="connsiteX1845" fmla="*/ 12106800 w 12192000"/>
                <a:gd name="connsiteY1845" fmla="*/ 943236 h 1608850"/>
                <a:gd name="connsiteX1846" fmla="*/ 12106800 w 12192000"/>
                <a:gd name="connsiteY1846" fmla="*/ 944398 h 1608850"/>
                <a:gd name="connsiteX1847" fmla="*/ 12106800 w 12192000"/>
                <a:gd name="connsiteY1847" fmla="*/ 952535 h 1608850"/>
                <a:gd name="connsiteX1848" fmla="*/ 12107915 w 12192000"/>
                <a:gd name="connsiteY1848" fmla="*/ 952535 h 1608850"/>
                <a:gd name="connsiteX1849" fmla="*/ 12115716 w 12192000"/>
                <a:gd name="connsiteY1849" fmla="*/ 952535 h 1608850"/>
                <a:gd name="connsiteX1850" fmla="*/ 12115716 w 12192000"/>
                <a:gd name="connsiteY1850" fmla="*/ 953406 h 1608850"/>
                <a:gd name="connsiteX1851" fmla="*/ 12115716 w 12192000"/>
                <a:gd name="connsiteY1851" fmla="*/ 959508 h 1608850"/>
                <a:gd name="connsiteX1852" fmla="*/ 12114602 w 12192000"/>
                <a:gd name="connsiteY1852" fmla="*/ 959508 h 1608850"/>
                <a:gd name="connsiteX1853" fmla="*/ 12106800 w 12192000"/>
                <a:gd name="connsiteY1853" fmla="*/ 959508 h 1608850"/>
                <a:gd name="connsiteX1854" fmla="*/ 12106800 w 12192000"/>
                <a:gd name="connsiteY1854" fmla="*/ 960671 h 1608850"/>
                <a:gd name="connsiteX1855" fmla="*/ 12106800 w 12192000"/>
                <a:gd name="connsiteY1855" fmla="*/ 968807 h 1608850"/>
                <a:gd name="connsiteX1856" fmla="*/ 12107915 w 12192000"/>
                <a:gd name="connsiteY1856" fmla="*/ 968807 h 1608850"/>
                <a:gd name="connsiteX1857" fmla="*/ 12115716 w 12192000"/>
                <a:gd name="connsiteY1857" fmla="*/ 968807 h 1608850"/>
                <a:gd name="connsiteX1858" fmla="*/ 12115716 w 12192000"/>
                <a:gd name="connsiteY1858" fmla="*/ 969969 h 1608850"/>
                <a:gd name="connsiteX1859" fmla="*/ 12115716 w 12192000"/>
                <a:gd name="connsiteY1859" fmla="*/ 978106 h 1608850"/>
                <a:gd name="connsiteX1860" fmla="*/ 12114602 w 12192000"/>
                <a:gd name="connsiteY1860" fmla="*/ 978106 h 1608850"/>
                <a:gd name="connsiteX1861" fmla="*/ 12106800 w 12192000"/>
                <a:gd name="connsiteY1861" fmla="*/ 978106 h 1608850"/>
                <a:gd name="connsiteX1862" fmla="*/ 12106800 w 12192000"/>
                <a:gd name="connsiteY1862" fmla="*/ 979268 h 1608850"/>
                <a:gd name="connsiteX1863" fmla="*/ 12106800 w 12192000"/>
                <a:gd name="connsiteY1863" fmla="*/ 987404 h 1608850"/>
                <a:gd name="connsiteX1864" fmla="*/ 12107915 w 12192000"/>
                <a:gd name="connsiteY1864" fmla="*/ 987404 h 1608850"/>
                <a:gd name="connsiteX1865" fmla="*/ 12115716 w 12192000"/>
                <a:gd name="connsiteY1865" fmla="*/ 987404 h 1608850"/>
                <a:gd name="connsiteX1866" fmla="*/ 12115716 w 12192000"/>
                <a:gd name="connsiteY1866" fmla="*/ 988276 h 1608850"/>
                <a:gd name="connsiteX1867" fmla="*/ 12115716 w 12192000"/>
                <a:gd name="connsiteY1867" fmla="*/ 994378 h 1608850"/>
                <a:gd name="connsiteX1868" fmla="*/ 12114602 w 12192000"/>
                <a:gd name="connsiteY1868" fmla="*/ 994378 h 1608850"/>
                <a:gd name="connsiteX1869" fmla="*/ 12106800 w 12192000"/>
                <a:gd name="connsiteY1869" fmla="*/ 994378 h 1608850"/>
                <a:gd name="connsiteX1870" fmla="*/ 12106800 w 12192000"/>
                <a:gd name="connsiteY1870" fmla="*/ 995540 h 1608850"/>
                <a:gd name="connsiteX1871" fmla="*/ 12106800 w 12192000"/>
                <a:gd name="connsiteY1871" fmla="*/ 1003677 h 1608850"/>
                <a:gd name="connsiteX1872" fmla="*/ 12131319 w 12192000"/>
                <a:gd name="connsiteY1872" fmla="*/ 1024599 h 1608850"/>
                <a:gd name="connsiteX1873" fmla="*/ 12130206 w 12192000"/>
                <a:gd name="connsiteY1873" fmla="*/ 1029248 h 1608850"/>
                <a:gd name="connsiteX1874" fmla="*/ 12122403 w 12192000"/>
                <a:gd name="connsiteY1874" fmla="*/ 1029248 h 1608850"/>
                <a:gd name="connsiteX1875" fmla="*/ 12122403 w 12192000"/>
                <a:gd name="connsiteY1875" fmla="*/ 1040036 h 1608850"/>
                <a:gd name="connsiteX1876" fmla="*/ 12122403 w 12192000"/>
                <a:gd name="connsiteY1876" fmla="*/ 1046874 h 1608850"/>
                <a:gd name="connsiteX1877" fmla="*/ 12131319 w 12192000"/>
                <a:gd name="connsiteY1877" fmla="*/ 1046874 h 1608850"/>
                <a:gd name="connsiteX1878" fmla="*/ 12131319 w 12192000"/>
                <a:gd name="connsiteY1878" fmla="*/ 1043196 h 1608850"/>
                <a:gd name="connsiteX1879" fmla="*/ 12132434 w 12192000"/>
                <a:gd name="connsiteY1879" fmla="*/ 1042615 h 1608850"/>
                <a:gd name="connsiteX1880" fmla="*/ 12140235 w 12192000"/>
                <a:gd name="connsiteY1880" fmla="*/ 1038547 h 1608850"/>
                <a:gd name="connsiteX1881" fmla="*/ 12142186 w 12192000"/>
                <a:gd name="connsiteY1881" fmla="*/ 1038547 h 1608850"/>
                <a:gd name="connsiteX1882" fmla="*/ 12155839 w 12192000"/>
                <a:gd name="connsiteY1882" fmla="*/ 1038547 h 1608850"/>
                <a:gd name="connsiteX1883" fmla="*/ 12155839 w 12192000"/>
                <a:gd name="connsiteY1883" fmla="*/ 1039709 h 1608850"/>
                <a:gd name="connsiteX1884" fmla="*/ 12155839 w 12192000"/>
                <a:gd name="connsiteY1884" fmla="*/ 1046874 h 1608850"/>
                <a:gd name="connsiteX1885" fmla="*/ 12192000 w 12192000"/>
                <a:gd name="connsiteY1885" fmla="*/ 1046874 h 1608850"/>
                <a:gd name="connsiteX1886" fmla="*/ 12192000 w 12192000"/>
                <a:gd name="connsiteY1886" fmla="*/ 1070905 h 1608850"/>
                <a:gd name="connsiteX1887" fmla="*/ 12192000 w 12192000"/>
                <a:gd name="connsiteY1887" fmla="*/ 1121663 h 1608850"/>
                <a:gd name="connsiteX1888" fmla="*/ 12192000 w 12192000"/>
                <a:gd name="connsiteY1888" fmla="*/ 1608850 h 1608850"/>
                <a:gd name="connsiteX1889" fmla="*/ 0 w 12192000"/>
                <a:gd name="connsiteY1889" fmla="*/ 1608850 h 1608850"/>
                <a:gd name="connsiteX1890" fmla="*/ 0 w 12192000"/>
                <a:gd name="connsiteY1890" fmla="*/ 1046874 h 1608850"/>
                <a:gd name="connsiteX1891" fmla="*/ 65773 w 12192000"/>
                <a:gd name="connsiteY1891" fmla="*/ 1046874 h 1608850"/>
                <a:gd name="connsiteX1892" fmla="*/ 82231 w 12192000"/>
                <a:gd name="connsiteY1892" fmla="*/ 1045519 h 1608850"/>
                <a:gd name="connsiteX1893" fmla="*/ 82231 w 12192000"/>
                <a:gd name="connsiteY1893" fmla="*/ 1012974 h 1608850"/>
                <a:gd name="connsiteX1894" fmla="*/ 126811 w 12192000"/>
                <a:gd name="connsiteY1894" fmla="*/ 1012974 h 1608850"/>
                <a:gd name="connsiteX1895" fmla="*/ 126811 w 12192000"/>
                <a:gd name="connsiteY1895" fmla="*/ 994377 h 1608850"/>
                <a:gd name="connsiteX1896" fmla="*/ 220430 w 12192000"/>
                <a:gd name="connsiteY1896" fmla="*/ 994377 h 1608850"/>
                <a:gd name="connsiteX1897" fmla="*/ 220430 w 12192000"/>
                <a:gd name="connsiteY1897" fmla="*/ 1006000 h 1608850"/>
                <a:gd name="connsiteX1898" fmla="*/ 280612 w 12192000"/>
                <a:gd name="connsiteY1898" fmla="*/ 1006000 h 1608850"/>
                <a:gd name="connsiteX1899" fmla="*/ 280612 w 12192000"/>
                <a:gd name="connsiteY1899" fmla="*/ 1012974 h 1608850"/>
                <a:gd name="connsiteX1900" fmla="*/ 298444 w 12192000"/>
                <a:gd name="connsiteY1900" fmla="*/ 1012974 h 1608850"/>
                <a:gd name="connsiteX1901" fmla="*/ 298444 w 12192000"/>
                <a:gd name="connsiteY1901" fmla="*/ 1019948 h 1608850"/>
                <a:gd name="connsiteX1902" fmla="*/ 314048 w 12192000"/>
                <a:gd name="connsiteY1902" fmla="*/ 1019948 h 1608850"/>
                <a:gd name="connsiteX1903" fmla="*/ 314048 w 12192000"/>
                <a:gd name="connsiteY1903" fmla="*/ 915339 h 1608850"/>
                <a:gd name="connsiteX1904" fmla="*/ 360858 w 12192000"/>
                <a:gd name="connsiteY1904" fmla="*/ 901391 h 1608850"/>
                <a:gd name="connsiteX1905" fmla="*/ 447789 w 12192000"/>
                <a:gd name="connsiteY1905" fmla="*/ 901391 h 1608850"/>
                <a:gd name="connsiteX1906" fmla="*/ 447789 w 12192000"/>
                <a:gd name="connsiteY1906" fmla="*/ 734017 h 1608850"/>
                <a:gd name="connsiteX1907" fmla="*/ 472308 w 12192000"/>
                <a:gd name="connsiteY1907" fmla="*/ 722393 h 1608850"/>
                <a:gd name="connsiteX1908" fmla="*/ 579301 w 12192000"/>
                <a:gd name="connsiteY1908" fmla="*/ 703796 h 1608850"/>
                <a:gd name="connsiteX1909" fmla="*/ 617194 w 12192000"/>
                <a:gd name="connsiteY1909" fmla="*/ 715419 h 1608850"/>
                <a:gd name="connsiteX1910" fmla="*/ 623881 w 12192000"/>
                <a:gd name="connsiteY1910" fmla="*/ 722393 h 1608850"/>
                <a:gd name="connsiteX1911" fmla="*/ 623881 w 12192000"/>
                <a:gd name="connsiteY1911" fmla="*/ 1033896 h 1608850"/>
                <a:gd name="connsiteX1912" fmla="*/ 639484 w 12192000"/>
                <a:gd name="connsiteY1912" fmla="*/ 1033896 h 1608850"/>
                <a:gd name="connsiteX1913" fmla="*/ 639484 w 12192000"/>
                <a:gd name="connsiteY1913" fmla="*/ 908365 h 1608850"/>
                <a:gd name="connsiteX1914" fmla="*/ 652858 w 12192000"/>
                <a:gd name="connsiteY1914" fmla="*/ 908365 h 1608850"/>
                <a:gd name="connsiteX1915" fmla="*/ 652858 w 12192000"/>
                <a:gd name="connsiteY1915" fmla="*/ 896742 h 1608850"/>
                <a:gd name="connsiteX1916" fmla="*/ 666232 w 12192000"/>
                <a:gd name="connsiteY1916" fmla="*/ 889768 h 1608850"/>
                <a:gd name="connsiteX1917" fmla="*/ 677377 w 12192000"/>
                <a:gd name="connsiteY1917" fmla="*/ 889768 h 1608850"/>
                <a:gd name="connsiteX1918" fmla="*/ 677377 w 12192000"/>
                <a:gd name="connsiteY1918" fmla="*/ 878145 h 1608850"/>
                <a:gd name="connsiteX1919" fmla="*/ 686293 w 12192000"/>
                <a:gd name="connsiteY1919" fmla="*/ 871171 h 1608850"/>
                <a:gd name="connsiteX1920" fmla="*/ 708584 w 12192000"/>
                <a:gd name="connsiteY1920" fmla="*/ 871171 h 1608850"/>
                <a:gd name="connsiteX1921" fmla="*/ 708584 w 12192000"/>
                <a:gd name="connsiteY1921" fmla="*/ 908365 h 1608850"/>
                <a:gd name="connsiteX1922" fmla="*/ 755393 w 12192000"/>
                <a:gd name="connsiteY1922" fmla="*/ 908365 h 1608850"/>
                <a:gd name="connsiteX1923" fmla="*/ 755393 w 12192000"/>
                <a:gd name="connsiteY1923" fmla="*/ 1038546 h 1608850"/>
                <a:gd name="connsiteX1924" fmla="*/ 773225 w 12192000"/>
                <a:gd name="connsiteY1924" fmla="*/ 1038546 h 1608850"/>
                <a:gd name="connsiteX1925" fmla="*/ 791057 w 12192000"/>
                <a:gd name="connsiteY1925" fmla="*/ 1031572 h 1608850"/>
                <a:gd name="connsiteX1926" fmla="*/ 791057 w 12192000"/>
                <a:gd name="connsiteY1926" fmla="*/ 1022273 h 1608850"/>
                <a:gd name="connsiteX1927" fmla="*/ 784370 w 12192000"/>
                <a:gd name="connsiteY1927" fmla="*/ 1019948 h 1608850"/>
                <a:gd name="connsiteX1928" fmla="*/ 784370 w 12192000"/>
                <a:gd name="connsiteY1928" fmla="*/ 1012974 h 1608850"/>
                <a:gd name="connsiteX1929" fmla="*/ 791057 w 12192000"/>
                <a:gd name="connsiteY1929" fmla="*/ 1008325 h 1608850"/>
                <a:gd name="connsiteX1930" fmla="*/ 791057 w 12192000"/>
                <a:gd name="connsiteY1930" fmla="*/ 957183 h 1608850"/>
                <a:gd name="connsiteX1931" fmla="*/ 784370 w 12192000"/>
                <a:gd name="connsiteY1931" fmla="*/ 954858 h 1608850"/>
                <a:gd name="connsiteX1932" fmla="*/ 784370 w 12192000"/>
                <a:gd name="connsiteY1932" fmla="*/ 947884 h 1608850"/>
                <a:gd name="connsiteX1933" fmla="*/ 791057 w 12192000"/>
                <a:gd name="connsiteY1933" fmla="*/ 943235 h 1608850"/>
                <a:gd name="connsiteX1934" fmla="*/ 795515 w 12192000"/>
                <a:gd name="connsiteY1934" fmla="*/ 938586 h 1608850"/>
                <a:gd name="connsiteX1935" fmla="*/ 795515 w 12192000"/>
                <a:gd name="connsiteY1935" fmla="*/ 929287 h 1608850"/>
                <a:gd name="connsiteX1936" fmla="*/ 791057 w 12192000"/>
                <a:gd name="connsiteY1936" fmla="*/ 929287 h 1608850"/>
                <a:gd name="connsiteX1937" fmla="*/ 791057 w 12192000"/>
                <a:gd name="connsiteY1937" fmla="*/ 922313 h 1608850"/>
                <a:gd name="connsiteX1938" fmla="*/ 797744 w 12192000"/>
                <a:gd name="connsiteY1938" fmla="*/ 917664 h 1608850"/>
                <a:gd name="connsiteX1939" fmla="*/ 833408 w 12192000"/>
                <a:gd name="connsiteY1939" fmla="*/ 852574 h 1608850"/>
                <a:gd name="connsiteX1940" fmla="*/ 828950 w 12192000"/>
                <a:gd name="connsiteY1940" fmla="*/ 850249 h 1608850"/>
                <a:gd name="connsiteX1941" fmla="*/ 828950 w 12192000"/>
                <a:gd name="connsiteY1941" fmla="*/ 843275 h 1608850"/>
                <a:gd name="connsiteX1942" fmla="*/ 835637 w 12192000"/>
                <a:gd name="connsiteY1942" fmla="*/ 840950 h 1608850"/>
                <a:gd name="connsiteX1943" fmla="*/ 835637 w 12192000"/>
                <a:gd name="connsiteY1943" fmla="*/ 831652 h 1608850"/>
                <a:gd name="connsiteX1944" fmla="*/ 840095 w 12192000"/>
                <a:gd name="connsiteY1944" fmla="*/ 831652 h 1608850"/>
                <a:gd name="connsiteX1945" fmla="*/ 840095 w 12192000"/>
                <a:gd name="connsiteY1945" fmla="*/ 810730 h 1608850"/>
                <a:gd name="connsiteX1946" fmla="*/ 835637 w 12192000"/>
                <a:gd name="connsiteY1946" fmla="*/ 810730 h 1608850"/>
                <a:gd name="connsiteX1947" fmla="*/ 835637 w 12192000"/>
                <a:gd name="connsiteY1947" fmla="*/ 806081 h 1608850"/>
                <a:gd name="connsiteX1948" fmla="*/ 840095 w 12192000"/>
                <a:gd name="connsiteY1948" fmla="*/ 803756 h 1608850"/>
                <a:gd name="connsiteX1949" fmla="*/ 851240 w 12192000"/>
                <a:gd name="connsiteY1949" fmla="*/ 787483 h 1608850"/>
                <a:gd name="connsiteX1950" fmla="*/ 853469 w 12192000"/>
                <a:gd name="connsiteY1950" fmla="*/ 778185 h 1608850"/>
                <a:gd name="connsiteX1951" fmla="*/ 853469 w 12192000"/>
                <a:gd name="connsiteY1951" fmla="*/ 752614 h 1608850"/>
                <a:gd name="connsiteX1952" fmla="*/ 853748 w 12192000"/>
                <a:gd name="connsiteY1952" fmla="*/ 751742 h 1608850"/>
                <a:gd name="connsiteX1953" fmla="*/ 855698 w 12192000"/>
                <a:gd name="connsiteY1953" fmla="*/ 745640 h 1608850"/>
                <a:gd name="connsiteX1954" fmla="*/ 855977 w 12192000"/>
                <a:gd name="connsiteY1954" fmla="*/ 746512 h 1608850"/>
                <a:gd name="connsiteX1955" fmla="*/ 857927 w 12192000"/>
                <a:gd name="connsiteY1955" fmla="*/ 752614 h 1608850"/>
                <a:gd name="connsiteX1956" fmla="*/ 860156 w 12192000"/>
                <a:gd name="connsiteY1956" fmla="*/ 778185 h 1608850"/>
                <a:gd name="connsiteX1957" fmla="*/ 860156 w 12192000"/>
                <a:gd name="connsiteY1957" fmla="*/ 785159 h 1608850"/>
                <a:gd name="connsiteX1958" fmla="*/ 871302 w 12192000"/>
                <a:gd name="connsiteY1958" fmla="*/ 803756 h 1608850"/>
                <a:gd name="connsiteX1959" fmla="*/ 875760 w 12192000"/>
                <a:gd name="connsiteY1959" fmla="*/ 806081 h 1608850"/>
                <a:gd name="connsiteX1960" fmla="*/ 875760 w 12192000"/>
                <a:gd name="connsiteY1960" fmla="*/ 810730 h 1608850"/>
                <a:gd name="connsiteX1961" fmla="*/ 873531 w 12192000"/>
                <a:gd name="connsiteY1961" fmla="*/ 831652 h 1608850"/>
                <a:gd name="connsiteX1962" fmla="*/ 877989 w 12192000"/>
                <a:gd name="connsiteY1962" fmla="*/ 840950 h 1608850"/>
                <a:gd name="connsiteX1963" fmla="*/ 882447 w 12192000"/>
                <a:gd name="connsiteY1963" fmla="*/ 843275 h 1608850"/>
                <a:gd name="connsiteX1964" fmla="*/ 882447 w 12192000"/>
                <a:gd name="connsiteY1964" fmla="*/ 850249 h 1608850"/>
                <a:gd name="connsiteX1965" fmla="*/ 877989 w 12192000"/>
                <a:gd name="connsiteY1965" fmla="*/ 852574 h 1608850"/>
                <a:gd name="connsiteX1966" fmla="*/ 904180 w 12192000"/>
                <a:gd name="connsiteY1966" fmla="*/ 879888 h 1608850"/>
                <a:gd name="connsiteX1967" fmla="*/ 913070 w 12192000"/>
                <a:gd name="connsiteY1967" fmla="*/ 915339 h 1608850"/>
                <a:gd name="connsiteX1968" fmla="*/ 944859 w 12192000"/>
                <a:gd name="connsiteY1968" fmla="*/ 915339 h 1608850"/>
                <a:gd name="connsiteX1969" fmla="*/ 944859 w 12192000"/>
                <a:gd name="connsiteY1969" fmla="*/ 886329 h 1608850"/>
                <a:gd name="connsiteX1970" fmla="*/ 939475 w 12192000"/>
                <a:gd name="connsiteY1970" fmla="*/ 886329 h 1608850"/>
                <a:gd name="connsiteX1971" fmla="*/ 939475 w 12192000"/>
                <a:gd name="connsiteY1971" fmla="*/ 724196 h 1608850"/>
                <a:gd name="connsiteX1972" fmla="*/ 959742 w 12192000"/>
                <a:gd name="connsiteY1972" fmla="*/ 724196 h 1608850"/>
                <a:gd name="connsiteX1973" fmla="*/ 960249 w 12192000"/>
                <a:gd name="connsiteY1973" fmla="*/ 723115 h 1608850"/>
                <a:gd name="connsiteX1974" fmla="*/ 963795 w 12192000"/>
                <a:gd name="connsiteY1974" fmla="*/ 715549 h 1608850"/>
                <a:gd name="connsiteX1975" fmla="*/ 965569 w 12192000"/>
                <a:gd name="connsiteY1975" fmla="*/ 715819 h 1608850"/>
                <a:gd name="connsiteX1976" fmla="*/ 977982 w 12192000"/>
                <a:gd name="connsiteY1976" fmla="*/ 717710 h 1608850"/>
                <a:gd name="connsiteX1977" fmla="*/ 978489 w 12192000"/>
                <a:gd name="connsiteY1977" fmla="*/ 719062 h 1608850"/>
                <a:gd name="connsiteX1978" fmla="*/ 982035 w 12192000"/>
                <a:gd name="connsiteY1978" fmla="*/ 728519 h 1608850"/>
                <a:gd name="connsiteX1979" fmla="*/ 1008382 w 12192000"/>
                <a:gd name="connsiteY1979" fmla="*/ 730681 h 1608850"/>
                <a:gd name="connsiteX1980" fmla="*/ 1008382 w 12192000"/>
                <a:gd name="connsiteY1980" fmla="*/ 607460 h 1608850"/>
                <a:gd name="connsiteX1981" fmla="*/ 1010409 w 12192000"/>
                <a:gd name="connsiteY1981" fmla="*/ 607460 h 1608850"/>
                <a:gd name="connsiteX1982" fmla="*/ 1024597 w 12192000"/>
                <a:gd name="connsiteY1982" fmla="*/ 607460 h 1608850"/>
                <a:gd name="connsiteX1983" fmla="*/ 1024597 w 12192000"/>
                <a:gd name="connsiteY1983" fmla="*/ 471268 h 1608850"/>
                <a:gd name="connsiteX1984" fmla="*/ 1026369 w 12192000"/>
                <a:gd name="connsiteY1984" fmla="*/ 471268 h 1608850"/>
                <a:gd name="connsiteX1985" fmla="*/ 1038783 w 12192000"/>
                <a:gd name="connsiteY1985" fmla="*/ 471268 h 1608850"/>
                <a:gd name="connsiteX1986" fmla="*/ 1038783 w 12192000"/>
                <a:gd name="connsiteY1986" fmla="*/ 356694 h 1608850"/>
                <a:gd name="connsiteX1987" fmla="*/ 1042837 w 12192000"/>
                <a:gd name="connsiteY1987" fmla="*/ 328590 h 1608850"/>
                <a:gd name="connsiteX1988" fmla="*/ 1044863 w 12192000"/>
                <a:gd name="connsiteY1988" fmla="*/ 328590 h 1608850"/>
                <a:gd name="connsiteX1989" fmla="*/ 1059050 w 12192000"/>
                <a:gd name="connsiteY1989" fmla="*/ 328590 h 1608850"/>
                <a:gd name="connsiteX1990" fmla="*/ 1095531 w 12192000"/>
                <a:gd name="connsiteY1990" fmla="*/ 246443 h 1608850"/>
                <a:gd name="connsiteX1991" fmla="*/ 1099585 w 12192000"/>
                <a:gd name="connsiteY1991" fmla="*/ 0 h 160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</a:cxnLst>
              <a:rect l="l" t="t" r="r" b="b"/>
              <a:pathLst>
                <a:path w="12192000" h="1608850">
                  <a:moveTo>
                    <a:pt x="8760317" y="780798"/>
                  </a:moveTo>
                  <a:lnTo>
                    <a:pt x="8760317" y="785159"/>
                  </a:lnTo>
                  <a:lnTo>
                    <a:pt x="8761882" y="787771"/>
                  </a:lnTo>
                  <a:lnTo>
                    <a:pt x="8762996" y="787771"/>
                  </a:lnTo>
                  <a:cubicBezTo>
                    <a:pt x="8762996" y="787771"/>
                    <a:pt x="8762996" y="787771"/>
                    <a:pt x="8762996" y="786900"/>
                  </a:cubicBezTo>
                  <a:lnTo>
                    <a:pt x="8762996" y="780798"/>
                  </a:lnTo>
                  <a:cubicBezTo>
                    <a:pt x="8762996" y="780798"/>
                    <a:pt x="8762996" y="780798"/>
                    <a:pt x="8761881" y="780798"/>
                  </a:cubicBezTo>
                  <a:close/>
                  <a:moveTo>
                    <a:pt x="8758924" y="762200"/>
                  </a:moveTo>
                  <a:lnTo>
                    <a:pt x="8759734" y="771499"/>
                  </a:lnTo>
                  <a:lnTo>
                    <a:pt x="8762996" y="771499"/>
                  </a:lnTo>
                  <a:cubicBezTo>
                    <a:pt x="8762996" y="771499"/>
                    <a:pt x="8762996" y="771499"/>
                    <a:pt x="8762996" y="770337"/>
                  </a:cubicBezTo>
                  <a:lnTo>
                    <a:pt x="8762996" y="762200"/>
                  </a:lnTo>
                  <a:cubicBezTo>
                    <a:pt x="8762996" y="762200"/>
                    <a:pt x="8762996" y="762200"/>
                    <a:pt x="8761881" y="762200"/>
                  </a:cubicBezTo>
                  <a:close/>
                  <a:moveTo>
                    <a:pt x="8755951" y="745928"/>
                  </a:moveTo>
                  <a:lnTo>
                    <a:pt x="8756137" y="746512"/>
                  </a:lnTo>
                  <a:lnTo>
                    <a:pt x="8758088" y="752614"/>
                  </a:lnTo>
                  <a:lnTo>
                    <a:pt x="8758113" y="752902"/>
                  </a:lnTo>
                  <a:lnTo>
                    <a:pt x="8762996" y="752902"/>
                  </a:lnTo>
                  <a:cubicBezTo>
                    <a:pt x="8762996" y="752902"/>
                    <a:pt x="8762996" y="752902"/>
                    <a:pt x="8762996" y="752030"/>
                  </a:cubicBezTo>
                  <a:lnTo>
                    <a:pt x="8762996" y="745928"/>
                  </a:lnTo>
                  <a:cubicBezTo>
                    <a:pt x="8762996" y="745928"/>
                    <a:pt x="8762996" y="745928"/>
                    <a:pt x="8761881" y="745928"/>
                  </a:cubicBezTo>
                  <a:close/>
                  <a:moveTo>
                    <a:pt x="8907881" y="718032"/>
                  </a:moveTo>
                  <a:cubicBezTo>
                    <a:pt x="8907881" y="718032"/>
                    <a:pt x="8907881" y="718032"/>
                    <a:pt x="8907881" y="719194"/>
                  </a:cubicBezTo>
                  <a:lnTo>
                    <a:pt x="8907881" y="727331"/>
                  </a:lnTo>
                  <a:lnTo>
                    <a:pt x="8908543" y="727331"/>
                  </a:lnTo>
                  <a:lnTo>
                    <a:pt x="8908543" y="718032"/>
                  </a:lnTo>
                  <a:close/>
                  <a:moveTo>
                    <a:pt x="1099585" y="0"/>
                  </a:moveTo>
                  <a:cubicBezTo>
                    <a:pt x="1099585" y="18"/>
                    <a:pt x="1099601" y="2040"/>
                    <a:pt x="1101611" y="246443"/>
                  </a:cubicBezTo>
                  <a:cubicBezTo>
                    <a:pt x="1101623" y="246467"/>
                    <a:pt x="1102267" y="247808"/>
                    <a:pt x="1140117" y="326429"/>
                  </a:cubicBezTo>
                  <a:cubicBezTo>
                    <a:pt x="1140125" y="326429"/>
                    <a:pt x="1140236" y="326429"/>
                    <a:pt x="1142145" y="326429"/>
                  </a:cubicBezTo>
                  <a:lnTo>
                    <a:pt x="1156331" y="326429"/>
                  </a:lnTo>
                  <a:cubicBezTo>
                    <a:pt x="1156331" y="326443"/>
                    <a:pt x="1156331" y="327005"/>
                    <a:pt x="1156331" y="350208"/>
                  </a:cubicBezTo>
                  <a:cubicBezTo>
                    <a:pt x="1156333" y="350214"/>
                    <a:pt x="1156371" y="350272"/>
                    <a:pt x="1156839" y="351019"/>
                  </a:cubicBezTo>
                  <a:lnTo>
                    <a:pt x="1160385" y="356694"/>
                  </a:lnTo>
                  <a:cubicBezTo>
                    <a:pt x="1160385" y="356714"/>
                    <a:pt x="1160385" y="358229"/>
                    <a:pt x="1160385" y="471268"/>
                  </a:cubicBezTo>
                  <a:cubicBezTo>
                    <a:pt x="1160393" y="471268"/>
                    <a:pt x="1160533" y="471268"/>
                    <a:pt x="1162664" y="471268"/>
                  </a:cubicBezTo>
                  <a:lnTo>
                    <a:pt x="1178625" y="471268"/>
                  </a:lnTo>
                  <a:cubicBezTo>
                    <a:pt x="1178625" y="471288"/>
                    <a:pt x="1178625" y="472923"/>
                    <a:pt x="1178625" y="611783"/>
                  </a:cubicBezTo>
                  <a:cubicBezTo>
                    <a:pt x="1178635" y="611782"/>
                    <a:pt x="1178747" y="611761"/>
                    <a:pt x="1180145" y="611513"/>
                  </a:cubicBezTo>
                  <a:lnTo>
                    <a:pt x="1190785" y="609622"/>
                  </a:lnTo>
                  <a:cubicBezTo>
                    <a:pt x="1190785" y="609644"/>
                    <a:pt x="1190755" y="610978"/>
                    <a:pt x="1188759" y="698254"/>
                  </a:cubicBezTo>
                  <a:cubicBezTo>
                    <a:pt x="1188769" y="698256"/>
                    <a:pt x="1188879" y="698276"/>
                    <a:pt x="1190279" y="698525"/>
                  </a:cubicBezTo>
                  <a:lnTo>
                    <a:pt x="1200919" y="700416"/>
                  </a:lnTo>
                  <a:cubicBezTo>
                    <a:pt x="1200921" y="700423"/>
                    <a:pt x="1200941" y="700487"/>
                    <a:pt x="1201171" y="701227"/>
                  </a:cubicBezTo>
                  <a:lnTo>
                    <a:pt x="1202945" y="706902"/>
                  </a:lnTo>
                  <a:cubicBezTo>
                    <a:pt x="1202947" y="706893"/>
                    <a:pt x="1202993" y="706750"/>
                    <a:pt x="1203705" y="704470"/>
                  </a:cubicBezTo>
                  <a:lnTo>
                    <a:pt x="1209025" y="687446"/>
                  </a:lnTo>
                  <a:cubicBezTo>
                    <a:pt x="1209032" y="687446"/>
                    <a:pt x="1209133" y="687446"/>
                    <a:pt x="1210799" y="687446"/>
                  </a:cubicBezTo>
                  <a:lnTo>
                    <a:pt x="1223212" y="687446"/>
                  </a:lnTo>
                  <a:cubicBezTo>
                    <a:pt x="1223212" y="687463"/>
                    <a:pt x="1223212" y="688156"/>
                    <a:pt x="1223212" y="719872"/>
                  </a:cubicBezTo>
                  <a:cubicBezTo>
                    <a:pt x="1223219" y="719877"/>
                    <a:pt x="1223295" y="719917"/>
                    <a:pt x="1224225" y="720413"/>
                  </a:cubicBezTo>
                  <a:lnTo>
                    <a:pt x="1231319" y="724196"/>
                  </a:lnTo>
                  <a:cubicBezTo>
                    <a:pt x="1231319" y="724205"/>
                    <a:pt x="1231319" y="724306"/>
                    <a:pt x="1231319" y="725547"/>
                  </a:cubicBezTo>
                  <a:lnTo>
                    <a:pt x="1231319" y="735005"/>
                  </a:lnTo>
                  <a:cubicBezTo>
                    <a:pt x="1231339" y="735005"/>
                    <a:pt x="1232247" y="735005"/>
                    <a:pt x="1275907" y="735005"/>
                  </a:cubicBezTo>
                  <a:cubicBezTo>
                    <a:pt x="1275907" y="735013"/>
                    <a:pt x="1275907" y="735096"/>
                    <a:pt x="1275907" y="736086"/>
                  </a:cubicBezTo>
                  <a:lnTo>
                    <a:pt x="1275907" y="743652"/>
                  </a:lnTo>
                  <a:cubicBezTo>
                    <a:pt x="1275915" y="743652"/>
                    <a:pt x="1276037" y="743652"/>
                    <a:pt x="1277933" y="743652"/>
                  </a:cubicBezTo>
                  <a:lnTo>
                    <a:pt x="1292119" y="743652"/>
                  </a:lnTo>
                  <a:cubicBezTo>
                    <a:pt x="1292119" y="743634"/>
                    <a:pt x="1292119" y="742905"/>
                    <a:pt x="1292119" y="713387"/>
                  </a:cubicBezTo>
                  <a:cubicBezTo>
                    <a:pt x="1292141" y="713387"/>
                    <a:pt x="1293071" y="713387"/>
                    <a:pt x="1336706" y="713387"/>
                  </a:cubicBezTo>
                  <a:cubicBezTo>
                    <a:pt x="1336706" y="713379"/>
                    <a:pt x="1336706" y="713282"/>
                    <a:pt x="1336706" y="712036"/>
                  </a:cubicBezTo>
                  <a:lnTo>
                    <a:pt x="1336706" y="702578"/>
                  </a:lnTo>
                  <a:cubicBezTo>
                    <a:pt x="1336713" y="702578"/>
                    <a:pt x="1336787" y="702578"/>
                    <a:pt x="1337721" y="702578"/>
                  </a:cubicBezTo>
                  <a:lnTo>
                    <a:pt x="1344813" y="702578"/>
                  </a:lnTo>
                  <a:cubicBezTo>
                    <a:pt x="1344813" y="702571"/>
                    <a:pt x="1344813" y="702458"/>
                    <a:pt x="1344813" y="700687"/>
                  </a:cubicBezTo>
                  <a:lnTo>
                    <a:pt x="1344813" y="687446"/>
                  </a:lnTo>
                  <a:cubicBezTo>
                    <a:pt x="1344823" y="687446"/>
                    <a:pt x="1344895" y="687446"/>
                    <a:pt x="1345573" y="687446"/>
                  </a:cubicBezTo>
                  <a:lnTo>
                    <a:pt x="1350893" y="687446"/>
                  </a:lnTo>
                  <a:cubicBezTo>
                    <a:pt x="1350893" y="687439"/>
                    <a:pt x="1350893" y="687354"/>
                    <a:pt x="1350893" y="686365"/>
                  </a:cubicBezTo>
                  <a:lnTo>
                    <a:pt x="1350893" y="678798"/>
                  </a:lnTo>
                  <a:cubicBezTo>
                    <a:pt x="1350901" y="678798"/>
                    <a:pt x="1351025" y="678798"/>
                    <a:pt x="1352921" y="678798"/>
                  </a:cubicBezTo>
                  <a:lnTo>
                    <a:pt x="1367107" y="678798"/>
                  </a:lnTo>
                  <a:cubicBezTo>
                    <a:pt x="1367107" y="678805"/>
                    <a:pt x="1367107" y="678882"/>
                    <a:pt x="1367107" y="679879"/>
                  </a:cubicBezTo>
                  <a:lnTo>
                    <a:pt x="1367107" y="687446"/>
                  </a:lnTo>
                  <a:cubicBezTo>
                    <a:pt x="1367119" y="687446"/>
                    <a:pt x="1367619" y="687446"/>
                    <a:pt x="1389401" y="687446"/>
                  </a:cubicBezTo>
                  <a:cubicBezTo>
                    <a:pt x="1389401" y="687438"/>
                    <a:pt x="1389401" y="687324"/>
                    <a:pt x="1389401" y="685554"/>
                  </a:cubicBezTo>
                  <a:lnTo>
                    <a:pt x="1389401" y="672313"/>
                  </a:lnTo>
                  <a:cubicBezTo>
                    <a:pt x="1389407" y="672313"/>
                    <a:pt x="1389503" y="672313"/>
                    <a:pt x="1391174" y="672313"/>
                  </a:cubicBezTo>
                  <a:lnTo>
                    <a:pt x="1403587" y="672313"/>
                  </a:lnTo>
                  <a:cubicBezTo>
                    <a:pt x="1403587" y="672325"/>
                    <a:pt x="1403587" y="672839"/>
                    <a:pt x="1403587" y="696093"/>
                  </a:cubicBezTo>
                  <a:cubicBezTo>
                    <a:pt x="1403595" y="696093"/>
                    <a:pt x="1403675" y="696093"/>
                    <a:pt x="1404601" y="696093"/>
                  </a:cubicBezTo>
                  <a:lnTo>
                    <a:pt x="1411695" y="696093"/>
                  </a:lnTo>
                  <a:cubicBezTo>
                    <a:pt x="1411695" y="696087"/>
                    <a:pt x="1411695" y="696006"/>
                    <a:pt x="1411695" y="695012"/>
                  </a:cubicBezTo>
                  <a:lnTo>
                    <a:pt x="1411695" y="687446"/>
                  </a:lnTo>
                  <a:cubicBezTo>
                    <a:pt x="1411703" y="687446"/>
                    <a:pt x="1411821" y="687446"/>
                    <a:pt x="1413467" y="687446"/>
                  </a:cubicBezTo>
                  <a:lnTo>
                    <a:pt x="1425881" y="687446"/>
                  </a:lnTo>
                  <a:cubicBezTo>
                    <a:pt x="1425881" y="687459"/>
                    <a:pt x="1425881" y="688018"/>
                    <a:pt x="1425881" y="713387"/>
                  </a:cubicBezTo>
                  <a:cubicBezTo>
                    <a:pt x="1425889" y="713387"/>
                    <a:pt x="1426007" y="713387"/>
                    <a:pt x="1427909" y="713387"/>
                  </a:cubicBezTo>
                  <a:lnTo>
                    <a:pt x="1442095" y="713387"/>
                  </a:lnTo>
                  <a:cubicBezTo>
                    <a:pt x="1442095" y="713398"/>
                    <a:pt x="1442095" y="713513"/>
                    <a:pt x="1442095" y="715008"/>
                  </a:cubicBezTo>
                  <a:lnTo>
                    <a:pt x="1442095" y="726358"/>
                  </a:lnTo>
                  <a:cubicBezTo>
                    <a:pt x="1442103" y="726358"/>
                    <a:pt x="1442173" y="726358"/>
                    <a:pt x="1442855" y="726358"/>
                  </a:cubicBezTo>
                  <a:lnTo>
                    <a:pt x="1448175" y="726358"/>
                  </a:lnTo>
                  <a:cubicBezTo>
                    <a:pt x="1448175" y="726350"/>
                    <a:pt x="1448175" y="726274"/>
                    <a:pt x="1448175" y="725547"/>
                  </a:cubicBezTo>
                  <a:lnTo>
                    <a:pt x="1448175" y="719872"/>
                  </a:lnTo>
                  <a:cubicBezTo>
                    <a:pt x="1448193" y="719872"/>
                    <a:pt x="1448911" y="719872"/>
                    <a:pt x="1478575" y="719872"/>
                  </a:cubicBezTo>
                  <a:cubicBezTo>
                    <a:pt x="1478575" y="719886"/>
                    <a:pt x="1478575" y="720449"/>
                    <a:pt x="1478575" y="743652"/>
                  </a:cubicBezTo>
                  <a:cubicBezTo>
                    <a:pt x="1478583" y="743652"/>
                    <a:pt x="1478661" y="743652"/>
                    <a:pt x="1479589" y="743652"/>
                  </a:cubicBezTo>
                  <a:lnTo>
                    <a:pt x="1486683" y="743652"/>
                  </a:lnTo>
                  <a:cubicBezTo>
                    <a:pt x="1486683" y="743659"/>
                    <a:pt x="1486683" y="743732"/>
                    <a:pt x="1486683" y="744733"/>
                  </a:cubicBezTo>
                  <a:lnTo>
                    <a:pt x="1486683" y="752299"/>
                  </a:lnTo>
                  <a:cubicBezTo>
                    <a:pt x="1486691" y="752299"/>
                    <a:pt x="1486765" y="752299"/>
                    <a:pt x="1487443" y="752299"/>
                  </a:cubicBezTo>
                  <a:lnTo>
                    <a:pt x="1492763" y="752299"/>
                  </a:lnTo>
                  <a:cubicBezTo>
                    <a:pt x="1492763" y="752292"/>
                    <a:pt x="1492763" y="752172"/>
                    <a:pt x="1492763" y="750137"/>
                  </a:cubicBezTo>
                  <a:lnTo>
                    <a:pt x="1492763" y="735005"/>
                  </a:lnTo>
                  <a:cubicBezTo>
                    <a:pt x="1492769" y="735005"/>
                    <a:pt x="1492847" y="735005"/>
                    <a:pt x="1493775" y="735005"/>
                  </a:cubicBezTo>
                  <a:lnTo>
                    <a:pt x="1500869" y="735005"/>
                  </a:lnTo>
                  <a:cubicBezTo>
                    <a:pt x="1500869" y="735013"/>
                    <a:pt x="1500869" y="735096"/>
                    <a:pt x="1500869" y="736086"/>
                  </a:cubicBezTo>
                  <a:lnTo>
                    <a:pt x="1500869" y="743652"/>
                  </a:lnTo>
                  <a:lnTo>
                    <a:pt x="1506189" y="741659"/>
                  </a:lnTo>
                  <a:cubicBezTo>
                    <a:pt x="1506949" y="741287"/>
                    <a:pt x="1506949" y="741085"/>
                    <a:pt x="1506949" y="740679"/>
                  </a:cubicBezTo>
                  <a:lnTo>
                    <a:pt x="1506949" y="735005"/>
                  </a:lnTo>
                  <a:cubicBezTo>
                    <a:pt x="1506966" y="735005"/>
                    <a:pt x="1507767" y="735005"/>
                    <a:pt x="1545457" y="735005"/>
                  </a:cubicBezTo>
                  <a:cubicBezTo>
                    <a:pt x="1545457" y="735019"/>
                    <a:pt x="1545457" y="735566"/>
                    <a:pt x="1545457" y="758784"/>
                  </a:cubicBezTo>
                  <a:cubicBezTo>
                    <a:pt x="1545464" y="758784"/>
                    <a:pt x="1545583" y="758784"/>
                    <a:pt x="1547483" y="758784"/>
                  </a:cubicBezTo>
                  <a:lnTo>
                    <a:pt x="1561669" y="758784"/>
                  </a:lnTo>
                  <a:cubicBezTo>
                    <a:pt x="1561669" y="758792"/>
                    <a:pt x="1561669" y="758874"/>
                    <a:pt x="1561669" y="759865"/>
                  </a:cubicBezTo>
                  <a:lnTo>
                    <a:pt x="1561669" y="767431"/>
                  </a:lnTo>
                  <a:cubicBezTo>
                    <a:pt x="1561679" y="767431"/>
                    <a:pt x="1561801" y="767431"/>
                    <a:pt x="1563443" y="767431"/>
                  </a:cubicBezTo>
                  <a:lnTo>
                    <a:pt x="1575857" y="767431"/>
                  </a:lnTo>
                  <a:cubicBezTo>
                    <a:pt x="1575857" y="767419"/>
                    <a:pt x="1575857" y="766908"/>
                    <a:pt x="1575857" y="743652"/>
                  </a:cubicBezTo>
                  <a:cubicBezTo>
                    <a:pt x="1575863" y="743652"/>
                    <a:pt x="1575941" y="743652"/>
                    <a:pt x="1576869" y="743652"/>
                  </a:cubicBezTo>
                  <a:lnTo>
                    <a:pt x="1583963" y="743652"/>
                  </a:lnTo>
                  <a:cubicBezTo>
                    <a:pt x="1583963" y="743633"/>
                    <a:pt x="1583963" y="742862"/>
                    <a:pt x="1583963" y="711225"/>
                  </a:cubicBezTo>
                  <a:cubicBezTo>
                    <a:pt x="1583971" y="711225"/>
                    <a:pt x="1584047" y="711225"/>
                    <a:pt x="1584977" y="711225"/>
                  </a:cubicBezTo>
                  <a:lnTo>
                    <a:pt x="1592071" y="711225"/>
                  </a:lnTo>
                  <a:cubicBezTo>
                    <a:pt x="1592071" y="711219"/>
                    <a:pt x="1592071" y="711110"/>
                    <a:pt x="1592071" y="709334"/>
                  </a:cubicBezTo>
                  <a:lnTo>
                    <a:pt x="1592071" y="696093"/>
                  </a:lnTo>
                  <a:cubicBezTo>
                    <a:pt x="1590043" y="696093"/>
                    <a:pt x="1590043" y="696093"/>
                    <a:pt x="1590803" y="694471"/>
                  </a:cubicBezTo>
                  <a:lnTo>
                    <a:pt x="1596123" y="683122"/>
                  </a:lnTo>
                  <a:cubicBezTo>
                    <a:pt x="1596129" y="683139"/>
                    <a:pt x="1596323" y="683813"/>
                    <a:pt x="1604231" y="711225"/>
                  </a:cubicBezTo>
                  <a:cubicBezTo>
                    <a:pt x="1604239" y="711225"/>
                    <a:pt x="1604311" y="711225"/>
                    <a:pt x="1604991" y="711225"/>
                  </a:cubicBezTo>
                  <a:lnTo>
                    <a:pt x="1610311" y="711225"/>
                  </a:lnTo>
                  <a:cubicBezTo>
                    <a:pt x="1610311" y="711212"/>
                    <a:pt x="1610311" y="710033"/>
                    <a:pt x="1610311" y="605298"/>
                  </a:cubicBezTo>
                  <a:cubicBezTo>
                    <a:pt x="1610321" y="605298"/>
                    <a:pt x="1610435" y="605298"/>
                    <a:pt x="1611831" y="605298"/>
                  </a:cubicBezTo>
                  <a:lnTo>
                    <a:pt x="1622471" y="605298"/>
                  </a:lnTo>
                  <a:cubicBezTo>
                    <a:pt x="1622471" y="605276"/>
                    <a:pt x="1622471" y="604266"/>
                    <a:pt x="1622471" y="557739"/>
                  </a:cubicBezTo>
                  <a:cubicBezTo>
                    <a:pt x="1622487" y="557739"/>
                    <a:pt x="1623113" y="557739"/>
                    <a:pt x="1648817" y="557739"/>
                  </a:cubicBezTo>
                  <a:cubicBezTo>
                    <a:pt x="1648817" y="557727"/>
                    <a:pt x="1648817" y="557217"/>
                    <a:pt x="1648817" y="536121"/>
                  </a:cubicBezTo>
                  <a:cubicBezTo>
                    <a:pt x="1648837" y="536121"/>
                    <a:pt x="1649625" y="536121"/>
                    <a:pt x="1683271" y="536121"/>
                  </a:cubicBezTo>
                  <a:cubicBezTo>
                    <a:pt x="1683271" y="536129"/>
                    <a:pt x="1683271" y="536259"/>
                    <a:pt x="1683271" y="538553"/>
                  </a:cubicBezTo>
                  <a:lnTo>
                    <a:pt x="1683271" y="555577"/>
                  </a:lnTo>
                  <a:cubicBezTo>
                    <a:pt x="1683281" y="555577"/>
                    <a:pt x="1683411" y="555577"/>
                    <a:pt x="1685551" y="555577"/>
                  </a:cubicBezTo>
                  <a:lnTo>
                    <a:pt x="1701511" y="555577"/>
                  </a:lnTo>
                  <a:cubicBezTo>
                    <a:pt x="1701511" y="555595"/>
                    <a:pt x="1701511" y="556489"/>
                    <a:pt x="1701511" y="603136"/>
                  </a:cubicBezTo>
                  <a:cubicBezTo>
                    <a:pt x="1701517" y="603136"/>
                    <a:pt x="1701593" y="603136"/>
                    <a:pt x="1702525" y="603136"/>
                  </a:cubicBezTo>
                  <a:lnTo>
                    <a:pt x="1709619" y="603136"/>
                  </a:lnTo>
                  <a:lnTo>
                    <a:pt x="1723805" y="607460"/>
                  </a:lnTo>
                  <a:cubicBezTo>
                    <a:pt x="1723805" y="607470"/>
                    <a:pt x="1723805" y="608120"/>
                    <a:pt x="1723805" y="646372"/>
                  </a:cubicBezTo>
                  <a:cubicBezTo>
                    <a:pt x="1723811" y="646372"/>
                    <a:pt x="1723887" y="646372"/>
                    <a:pt x="1724819" y="646372"/>
                  </a:cubicBezTo>
                  <a:lnTo>
                    <a:pt x="1731911" y="646372"/>
                  </a:lnTo>
                  <a:cubicBezTo>
                    <a:pt x="1731911" y="646382"/>
                    <a:pt x="1731911" y="646488"/>
                    <a:pt x="1731911" y="647993"/>
                  </a:cubicBezTo>
                  <a:lnTo>
                    <a:pt x="1731911" y="659342"/>
                  </a:lnTo>
                  <a:cubicBezTo>
                    <a:pt x="1731919" y="659342"/>
                    <a:pt x="1732043" y="659342"/>
                    <a:pt x="1733939" y="659342"/>
                  </a:cubicBezTo>
                  <a:lnTo>
                    <a:pt x="1748125" y="659342"/>
                  </a:lnTo>
                  <a:lnTo>
                    <a:pt x="1754205" y="665828"/>
                  </a:lnTo>
                  <a:cubicBezTo>
                    <a:pt x="1754205" y="665840"/>
                    <a:pt x="1754205" y="666326"/>
                    <a:pt x="1754205" y="687446"/>
                  </a:cubicBezTo>
                  <a:cubicBezTo>
                    <a:pt x="1754214" y="687446"/>
                    <a:pt x="1754345" y="687446"/>
                    <a:pt x="1756485" y="687446"/>
                  </a:cubicBezTo>
                  <a:lnTo>
                    <a:pt x="1772445" y="687446"/>
                  </a:lnTo>
                  <a:cubicBezTo>
                    <a:pt x="1772445" y="687453"/>
                    <a:pt x="1772445" y="687533"/>
                    <a:pt x="1772445" y="688526"/>
                  </a:cubicBezTo>
                  <a:lnTo>
                    <a:pt x="1772445" y="696093"/>
                  </a:lnTo>
                  <a:cubicBezTo>
                    <a:pt x="1772455" y="696093"/>
                    <a:pt x="1772553" y="696093"/>
                    <a:pt x="1773713" y="696093"/>
                  </a:cubicBezTo>
                  <a:lnTo>
                    <a:pt x="1782579" y="696093"/>
                  </a:lnTo>
                  <a:cubicBezTo>
                    <a:pt x="1782579" y="696102"/>
                    <a:pt x="1782579" y="696231"/>
                    <a:pt x="1782579" y="698254"/>
                  </a:cubicBezTo>
                  <a:lnTo>
                    <a:pt x="1782579" y="713387"/>
                  </a:lnTo>
                  <a:cubicBezTo>
                    <a:pt x="1786633" y="713387"/>
                    <a:pt x="1786633" y="713387"/>
                    <a:pt x="1786633" y="711495"/>
                  </a:cubicBezTo>
                  <a:lnTo>
                    <a:pt x="1786633" y="698254"/>
                  </a:lnTo>
                  <a:cubicBezTo>
                    <a:pt x="1786639" y="698254"/>
                    <a:pt x="1786716" y="698254"/>
                    <a:pt x="1787645" y="698254"/>
                  </a:cubicBezTo>
                  <a:lnTo>
                    <a:pt x="1794739" y="698254"/>
                  </a:lnTo>
                  <a:cubicBezTo>
                    <a:pt x="1794739" y="698265"/>
                    <a:pt x="1794739" y="698384"/>
                    <a:pt x="1794739" y="699876"/>
                  </a:cubicBezTo>
                  <a:lnTo>
                    <a:pt x="1794739" y="711225"/>
                  </a:lnTo>
                  <a:cubicBezTo>
                    <a:pt x="1794749" y="711225"/>
                    <a:pt x="1794821" y="711225"/>
                    <a:pt x="1795499" y="711225"/>
                  </a:cubicBezTo>
                  <a:lnTo>
                    <a:pt x="1800819" y="711225"/>
                  </a:lnTo>
                  <a:cubicBezTo>
                    <a:pt x="1800819" y="706902"/>
                    <a:pt x="1800819" y="706902"/>
                    <a:pt x="1849459" y="706902"/>
                  </a:cubicBezTo>
                  <a:cubicBezTo>
                    <a:pt x="1849459" y="706911"/>
                    <a:pt x="1849459" y="707012"/>
                    <a:pt x="1849459" y="708253"/>
                  </a:cubicBezTo>
                  <a:lnTo>
                    <a:pt x="1849459" y="717710"/>
                  </a:lnTo>
                  <a:cubicBezTo>
                    <a:pt x="1849467" y="717710"/>
                    <a:pt x="1849543" y="717710"/>
                    <a:pt x="1850219" y="717710"/>
                  </a:cubicBezTo>
                  <a:lnTo>
                    <a:pt x="1855541" y="717710"/>
                  </a:lnTo>
                  <a:cubicBezTo>
                    <a:pt x="1855541" y="717719"/>
                    <a:pt x="1855541" y="717841"/>
                    <a:pt x="1855541" y="719872"/>
                  </a:cubicBezTo>
                  <a:lnTo>
                    <a:pt x="1855541" y="735005"/>
                  </a:lnTo>
                  <a:cubicBezTo>
                    <a:pt x="1855549" y="735001"/>
                    <a:pt x="1855665" y="734923"/>
                    <a:pt x="1857567" y="733654"/>
                  </a:cubicBezTo>
                  <a:lnTo>
                    <a:pt x="1871753" y="724196"/>
                  </a:lnTo>
                  <a:cubicBezTo>
                    <a:pt x="1871755" y="724177"/>
                    <a:pt x="1871887" y="723302"/>
                    <a:pt x="1877833" y="683122"/>
                  </a:cubicBezTo>
                  <a:cubicBezTo>
                    <a:pt x="1877843" y="683120"/>
                    <a:pt x="1877911" y="683094"/>
                    <a:pt x="1878593" y="682852"/>
                  </a:cubicBezTo>
                  <a:lnTo>
                    <a:pt x="1883913" y="680960"/>
                  </a:lnTo>
                  <a:cubicBezTo>
                    <a:pt x="1883913" y="680944"/>
                    <a:pt x="1883947" y="679883"/>
                    <a:pt x="1885941" y="611783"/>
                  </a:cubicBezTo>
                  <a:cubicBezTo>
                    <a:pt x="1885941" y="611801"/>
                    <a:pt x="1885973" y="612892"/>
                    <a:pt x="1887967" y="680960"/>
                  </a:cubicBezTo>
                  <a:cubicBezTo>
                    <a:pt x="1887977" y="680963"/>
                    <a:pt x="1888047" y="680988"/>
                    <a:pt x="1888727" y="681230"/>
                  </a:cubicBezTo>
                  <a:lnTo>
                    <a:pt x="1894047" y="683122"/>
                  </a:lnTo>
                  <a:cubicBezTo>
                    <a:pt x="1894047" y="683102"/>
                    <a:pt x="1894047" y="681769"/>
                    <a:pt x="1894047" y="596651"/>
                  </a:cubicBezTo>
                  <a:cubicBezTo>
                    <a:pt x="1898101" y="596651"/>
                    <a:pt x="1898101" y="596651"/>
                    <a:pt x="1898101" y="564224"/>
                  </a:cubicBezTo>
                  <a:cubicBezTo>
                    <a:pt x="1898113" y="564224"/>
                    <a:pt x="1898799" y="564224"/>
                    <a:pt x="1936607" y="564224"/>
                  </a:cubicBezTo>
                  <a:cubicBezTo>
                    <a:pt x="1936607" y="564241"/>
                    <a:pt x="1936607" y="564959"/>
                    <a:pt x="1936607" y="596651"/>
                  </a:cubicBezTo>
                  <a:cubicBezTo>
                    <a:pt x="1936617" y="596651"/>
                    <a:pt x="1936689" y="596651"/>
                    <a:pt x="1937367" y="596651"/>
                  </a:cubicBezTo>
                  <a:lnTo>
                    <a:pt x="1942687" y="596651"/>
                  </a:lnTo>
                  <a:cubicBezTo>
                    <a:pt x="1942687" y="596630"/>
                    <a:pt x="1942687" y="595324"/>
                    <a:pt x="1942687" y="514503"/>
                  </a:cubicBezTo>
                  <a:cubicBezTo>
                    <a:pt x="1942693" y="514503"/>
                    <a:pt x="1942793" y="514503"/>
                    <a:pt x="1944461" y="514503"/>
                  </a:cubicBezTo>
                  <a:lnTo>
                    <a:pt x="1956875" y="514503"/>
                  </a:lnTo>
                  <a:cubicBezTo>
                    <a:pt x="1956875" y="514496"/>
                    <a:pt x="1956875" y="514385"/>
                    <a:pt x="1956875" y="512612"/>
                  </a:cubicBezTo>
                  <a:lnTo>
                    <a:pt x="1956875" y="499371"/>
                  </a:lnTo>
                  <a:cubicBezTo>
                    <a:pt x="1956885" y="499371"/>
                    <a:pt x="1957383" y="499371"/>
                    <a:pt x="1979169" y="499371"/>
                  </a:cubicBezTo>
                  <a:cubicBezTo>
                    <a:pt x="1979169" y="499364"/>
                    <a:pt x="1979169" y="499283"/>
                    <a:pt x="1979169" y="498290"/>
                  </a:cubicBezTo>
                  <a:lnTo>
                    <a:pt x="1979169" y="490724"/>
                  </a:lnTo>
                  <a:cubicBezTo>
                    <a:pt x="1979175" y="490724"/>
                    <a:pt x="1979285" y="490724"/>
                    <a:pt x="1980941" y="490724"/>
                  </a:cubicBezTo>
                  <a:lnTo>
                    <a:pt x="1993355" y="490724"/>
                  </a:lnTo>
                  <a:cubicBezTo>
                    <a:pt x="1993355" y="490732"/>
                    <a:pt x="1993355" y="490811"/>
                    <a:pt x="1993355" y="491805"/>
                  </a:cubicBezTo>
                  <a:lnTo>
                    <a:pt x="1993355" y="499371"/>
                  </a:lnTo>
                  <a:cubicBezTo>
                    <a:pt x="1993365" y="499371"/>
                    <a:pt x="1993437" y="499371"/>
                    <a:pt x="1994115" y="499371"/>
                  </a:cubicBezTo>
                  <a:lnTo>
                    <a:pt x="1999435" y="499371"/>
                  </a:lnTo>
                  <a:lnTo>
                    <a:pt x="2009569" y="495047"/>
                  </a:lnTo>
                  <a:lnTo>
                    <a:pt x="2013621" y="498290"/>
                  </a:lnTo>
                  <a:lnTo>
                    <a:pt x="2013621" y="490724"/>
                  </a:lnTo>
                  <a:cubicBezTo>
                    <a:pt x="2013631" y="490724"/>
                    <a:pt x="2013767" y="490724"/>
                    <a:pt x="2015901" y="490724"/>
                  </a:cubicBezTo>
                  <a:lnTo>
                    <a:pt x="2031863" y="490724"/>
                  </a:lnTo>
                  <a:cubicBezTo>
                    <a:pt x="2031863" y="490732"/>
                    <a:pt x="2031863" y="490811"/>
                    <a:pt x="2031863" y="491805"/>
                  </a:cubicBezTo>
                  <a:lnTo>
                    <a:pt x="2031863" y="499371"/>
                  </a:lnTo>
                  <a:cubicBezTo>
                    <a:pt x="2031881" y="499371"/>
                    <a:pt x="2032617" y="499371"/>
                    <a:pt x="2062263" y="499371"/>
                  </a:cubicBezTo>
                  <a:cubicBezTo>
                    <a:pt x="2062263" y="499381"/>
                    <a:pt x="2062263" y="499490"/>
                    <a:pt x="2062263" y="500992"/>
                  </a:cubicBezTo>
                  <a:lnTo>
                    <a:pt x="2062263" y="512342"/>
                  </a:lnTo>
                  <a:cubicBezTo>
                    <a:pt x="2062279" y="512342"/>
                    <a:pt x="2062919" y="512342"/>
                    <a:pt x="2088609" y="512342"/>
                  </a:cubicBezTo>
                  <a:cubicBezTo>
                    <a:pt x="2088609" y="512358"/>
                    <a:pt x="2088609" y="513038"/>
                    <a:pt x="2088609" y="542606"/>
                  </a:cubicBezTo>
                  <a:cubicBezTo>
                    <a:pt x="2088619" y="542606"/>
                    <a:pt x="2088691" y="542606"/>
                    <a:pt x="2089369" y="542606"/>
                  </a:cubicBezTo>
                  <a:lnTo>
                    <a:pt x="2094689" y="542606"/>
                  </a:lnTo>
                  <a:cubicBezTo>
                    <a:pt x="2094689" y="542613"/>
                    <a:pt x="2094689" y="542699"/>
                    <a:pt x="2094689" y="543687"/>
                  </a:cubicBezTo>
                  <a:lnTo>
                    <a:pt x="2094689" y="551254"/>
                  </a:lnTo>
                  <a:cubicBezTo>
                    <a:pt x="2098743" y="551254"/>
                    <a:pt x="2098743" y="551254"/>
                    <a:pt x="2098743" y="581518"/>
                  </a:cubicBezTo>
                  <a:cubicBezTo>
                    <a:pt x="2098753" y="581518"/>
                    <a:pt x="2098827" y="581518"/>
                    <a:pt x="2099503" y="581518"/>
                  </a:cubicBezTo>
                  <a:lnTo>
                    <a:pt x="2104823" y="581518"/>
                  </a:lnTo>
                  <a:cubicBezTo>
                    <a:pt x="2104823" y="581527"/>
                    <a:pt x="2104823" y="581594"/>
                    <a:pt x="2104823" y="582329"/>
                  </a:cubicBezTo>
                  <a:lnTo>
                    <a:pt x="2104823" y="588004"/>
                  </a:lnTo>
                  <a:cubicBezTo>
                    <a:pt x="2104829" y="588004"/>
                    <a:pt x="2104907" y="588004"/>
                    <a:pt x="2105837" y="588004"/>
                  </a:cubicBezTo>
                  <a:lnTo>
                    <a:pt x="2112929" y="588004"/>
                  </a:lnTo>
                  <a:cubicBezTo>
                    <a:pt x="2112929" y="588021"/>
                    <a:pt x="2112929" y="588734"/>
                    <a:pt x="2112929" y="618269"/>
                  </a:cubicBezTo>
                  <a:cubicBezTo>
                    <a:pt x="2112937" y="618269"/>
                    <a:pt x="2113057" y="618269"/>
                    <a:pt x="2114957" y="618269"/>
                  </a:cubicBezTo>
                  <a:lnTo>
                    <a:pt x="2129143" y="618269"/>
                  </a:lnTo>
                  <a:cubicBezTo>
                    <a:pt x="2129143" y="618285"/>
                    <a:pt x="2129143" y="618865"/>
                    <a:pt x="2129143" y="642048"/>
                  </a:cubicBezTo>
                  <a:cubicBezTo>
                    <a:pt x="2131171" y="642048"/>
                    <a:pt x="2131171" y="642048"/>
                    <a:pt x="2131171" y="643669"/>
                  </a:cubicBezTo>
                  <a:lnTo>
                    <a:pt x="2131171" y="655019"/>
                  </a:lnTo>
                  <a:cubicBezTo>
                    <a:pt x="2131179" y="655019"/>
                    <a:pt x="2131249" y="655019"/>
                    <a:pt x="2131931" y="655019"/>
                  </a:cubicBezTo>
                  <a:lnTo>
                    <a:pt x="2137251" y="655019"/>
                  </a:lnTo>
                  <a:cubicBezTo>
                    <a:pt x="2137251" y="655033"/>
                    <a:pt x="2137251" y="655596"/>
                    <a:pt x="2137251" y="678798"/>
                  </a:cubicBezTo>
                  <a:cubicBezTo>
                    <a:pt x="2137259" y="678798"/>
                    <a:pt x="2137357" y="678798"/>
                    <a:pt x="2138517" y="678798"/>
                  </a:cubicBezTo>
                  <a:lnTo>
                    <a:pt x="2147383" y="678798"/>
                  </a:lnTo>
                  <a:cubicBezTo>
                    <a:pt x="2149411" y="680960"/>
                    <a:pt x="2149411" y="680960"/>
                    <a:pt x="2149411" y="682852"/>
                  </a:cubicBezTo>
                  <a:lnTo>
                    <a:pt x="2149411" y="696093"/>
                  </a:lnTo>
                  <a:cubicBezTo>
                    <a:pt x="2149415" y="696086"/>
                    <a:pt x="2149503" y="695979"/>
                    <a:pt x="2150931" y="694201"/>
                  </a:cubicBezTo>
                  <a:lnTo>
                    <a:pt x="2161571" y="680960"/>
                  </a:lnTo>
                  <a:cubicBezTo>
                    <a:pt x="2161585" y="680960"/>
                    <a:pt x="2162225" y="680960"/>
                    <a:pt x="2189945" y="680960"/>
                  </a:cubicBezTo>
                  <a:cubicBezTo>
                    <a:pt x="2189945" y="680985"/>
                    <a:pt x="2189945" y="682386"/>
                    <a:pt x="2189945" y="767431"/>
                  </a:cubicBezTo>
                  <a:cubicBezTo>
                    <a:pt x="2189953" y="767431"/>
                    <a:pt x="2190029" y="767431"/>
                    <a:pt x="2190705" y="767431"/>
                  </a:cubicBezTo>
                  <a:lnTo>
                    <a:pt x="2196025" y="767431"/>
                  </a:lnTo>
                  <a:cubicBezTo>
                    <a:pt x="2196029" y="767423"/>
                    <a:pt x="2196087" y="767323"/>
                    <a:pt x="2196785" y="766080"/>
                  </a:cubicBezTo>
                  <a:lnTo>
                    <a:pt x="2202105" y="756622"/>
                  </a:lnTo>
                  <a:cubicBezTo>
                    <a:pt x="2202105" y="756629"/>
                    <a:pt x="2202105" y="756728"/>
                    <a:pt x="2202105" y="758514"/>
                  </a:cubicBezTo>
                  <a:lnTo>
                    <a:pt x="2202105" y="771755"/>
                  </a:lnTo>
                  <a:cubicBezTo>
                    <a:pt x="2206157" y="771755"/>
                    <a:pt x="2206157" y="771755"/>
                    <a:pt x="2206157" y="726358"/>
                  </a:cubicBezTo>
                  <a:cubicBezTo>
                    <a:pt x="2206167" y="726358"/>
                    <a:pt x="2206237" y="726358"/>
                    <a:pt x="2206917" y="726358"/>
                  </a:cubicBezTo>
                  <a:lnTo>
                    <a:pt x="2212237" y="726358"/>
                  </a:lnTo>
                  <a:cubicBezTo>
                    <a:pt x="2212237" y="726343"/>
                    <a:pt x="2212237" y="725343"/>
                    <a:pt x="2212237" y="661504"/>
                  </a:cubicBezTo>
                  <a:cubicBezTo>
                    <a:pt x="2212245" y="661504"/>
                    <a:pt x="2212325" y="661504"/>
                    <a:pt x="2213251" y="661504"/>
                  </a:cubicBezTo>
                  <a:lnTo>
                    <a:pt x="2220345" y="661504"/>
                  </a:lnTo>
                  <a:cubicBezTo>
                    <a:pt x="2220351" y="661483"/>
                    <a:pt x="2220615" y="660543"/>
                    <a:pt x="2232505" y="618269"/>
                  </a:cubicBezTo>
                  <a:cubicBezTo>
                    <a:pt x="2232514" y="618269"/>
                    <a:pt x="2232611" y="618269"/>
                    <a:pt x="2233771" y="618269"/>
                  </a:cubicBezTo>
                  <a:lnTo>
                    <a:pt x="2242639" y="618269"/>
                  </a:lnTo>
                  <a:cubicBezTo>
                    <a:pt x="2242644" y="618292"/>
                    <a:pt x="2242869" y="619258"/>
                    <a:pt x="2252771" y="661504"/>
                  </a:cubicBezTo>
                  <a:cubicBezTo>
                    <a:pt x="2252777" y="661504"/>
                    <a:pt x="2252851" y="661504"/>
                    <a:pt x="2253785" y="661504"/>
                  </a:cubicBezTo>
                  <a:lnTo>
                    <a:pt x="2260879" y="661504"/>
                  </a:lnTo>
                  <a:cubicBezTo>
                    <a:pt x="2260879" y="661515"/>
                    <a:pt x="2260879" y="662182"/>
                    <a:pt x="2260879" y="700416"/>
                  </a:cubicBezTo>
                  <a:cubicBezTo>
                    <a:pt x="2260885" y="700416"/>
                    <a:pt x="2260985" y="700416"/>
                    <a:pt x="2262651" y="700416"/>
                  </a:cubicBezTo>
                  <a:lnTo>
                    <a:pt x="2275065" y="700416"/>
                  </a:lnTo>
                  <a:cubicBezTo>
                    <a:pt x="2275065" y="700424"/>
                    <a:pt x="2275065" y="700546"/>
                    <a:pt x="2275065" y="702578"/>
                  </a:cubicBezTo>
                  <a:lnTo>
                    <a:pt x="2275065" y="717710"/>
                  </a:lnTo>
                  <a:cubicBezTo>
                    <a:pt x="2279119" y="717710"/>
                    <a:pt x="2279119" y="717710"/>
                    <a:pt x="2279119" y="715549"/>
                  </a:cubicBezTo>
                  <a:lnTo>
                    <a:pt x="2279119" y="700416"/>
                  </a:lnTo>
                  <a:cubicBezTo>
                    <a:pt x="2279129" y="700416"/>
                    <a:pt x="2279241" y="700416"/>
                    <a:pt x="2280639" y="700416"/>
                  </a:cubicBezTo>
                  <a:lnTo>
                    <a:pt x="2291279" y="700416"/>
                  </a:lnTo>
                  <a:cubicBezTo>
                    <a:pt x="2291279" y="700426"/>
                    <a:pt x="2291279" y="700543"/>
                    <a:pt x="2291279" y="702037"/>
                  </a:cubicBezTo>
                  <a:lnTo>
                    <a:pt x="2291279" y="713387"/>
                  </a:lnTo>
                  <a:cubicBezTo>
                    <a:pt x="2291295" y="713387"/>
                    <a:pt x="2292003" y="713387"/>
                    <a:pt x="2321680" y="713387"/>
                  </a:cubicBezTo>
                  <a:cubicBezTo>
                    <a:pt x="2321680" y="713370"/>
                    <a:pt x="2321680" y="712599"/>
                    <a:pt x="2321680" y="676637"/>
                  </a:cubicBezTo>
                  <a:cubicBezTo>
                    <a:pt x="2321687" y="676637"/>
                    <a:pt x="2321781" y="676637"/>
                    <a:pt x="2322945" y="676637"/>
                  </a:cubicBezTo>
                  <a:lnTo>
                    <a:pt x="2331813" y="676637"/>
                  </a:lnTo>
                  <a:cubicBezTo>
                    <a:pt x="2331813" y="676648"/>
                    <a:pt x="2331813" y="677142"/>
                    <a:pt x="2331813" y="698254"/>
                  </a:cubicBezTo>
                  <a:cubicBezTo>
                    <a:pt x="2333840" y="698254"/>
                    <a:pt x="2333840" y="698254"/>
                    <a:pt x="2333840" y="665828"/>
                  </a:cubicBezTo>
                  <a:cubicBezTo>
                    <a:pt x="2333853" y="665828"/>
                    <a:pt x="2334395" y="665828"/>
                    <a:pt x="2356133" y="665828"/>
                  </a:cubicBezTo>
                  <a:cubicBezTo>
                    <a:pt x="2356133" y="665818"/>
                    <a:pt x="2356133" y="665698"/>
                    <a:pt x="2356133" y="664206"/>
                  </a:cubicBezTo>
                  <a:lnTo>
                    <a:pt x="2356133" y="652857"/>
                  </a:lnTo>
                  <a:cubicBezTo>
                    <a:pt x="2356141" y="652857"/>
                    <a:pt x="2356215" y="652857"/>
                    <a:pt x="2356893" y="652857"/>
                  </a:cubicBezTo>
                  <a:lnTo>
                    <a:pt x="2362213" y="652857"/>
                  </a:lnTo>
                  <a:cubicBezTo>
                    <a:pt x="2362213" y="652851"/>
                    <a:pt x="2362213" y="652738"/>
                    <a:pt x="2362213" y="650966"/>
                  </a:cubicBezTo>
                  <a:lnTo>
                    <a:pt x="2362213" y="637725"/>
                  </a:lnTo>
                  <a:lnTo>
                    <a:pt x="2366267" y="644210"/>
                  </a:lnTo>
                  <a:cubicBezTo>
                    <a:pt x="2366275" y="644210"/>
                    <a:pt x="2366403" y="644210"/>
                    <a:pt x="2368547" y="644210"/>
                  </a:cubicBezTo>
                  <a:lnTo>
                    <a:pt x="2384507" y="644210"/>
                  </a:lnTo>
                  <a:cubicBezTo>
                    <a:pt x="2384507" y="644202"/>
                    <a:pt x="2384507" y="644134"/>
                    <a:pt x="2384507" y="643399"/>
                  </a:cubicBezTo>
                  <a:lnTo>
                    <a:pt x="2384507" y="637725"/>
                  </a:lnTo>
                  <a:cubicBezTo>
                    <a:pt x="2384516" y="637725"/>
                    <a:pt x="2384590" y="637725"/>
                    <a:pt x="2385267" y="637725"/>
                  </a:cubicBezTo>
                  <a:lnTo>
                    <a:pt x="2390587" y="637725"/>
                  </a:lnTo>
                  <a:cubicBezTo>
                    <a:pt x="2390587" y="637734"/>
                    <a:pt x="2390587" y="637834"/>
                    <a:pt x="2390587" y="639076"/>
                  </a:cubicBezTo>
                  <a:lnTo>
                    <a:pt x="2390587" y="648534"/>
                  </a:lnTo>
                  <a:cubicBezTo>
                    <a:pt x="2390601" y="648534"/>
                    <a:pt x="2391335" y="648534"/>
                    <a:pt x="2429093" y="648534"/>
                  </a:cubicBezTo>
                  <a:cubicBezTo>
                    <a:pt x="2429093" y="648552"/>
                    <a:pt x="2429093" y="650062"/>
                    <a:pt x="2429093" y="786887"/>
                  </a:cubicBezTo>
                  <a:cubicBezTo>
                    <a:pt x="2429104" y="786887"/>
                    <a:pt x="2429219" y="786887"/>
                    <a:pt x="2430613" y="786887"/>
                  </a:cubicBezTo>
                  <a:lnTo>
                    <a:pt x="2441254" y="786887"/>
                  </a:lnTo>
                  <a:cubicBezTo>
                    <a:pt x="2441254" y="782564"/>
                    <a:pt x="2441254" y="778240"/>
                    <a:pt x="2441254" y="773917"/>
                  </a:cubicBezTo>
                  <a:cubicBezTo>
                    <a:pt x="2443281" y="773917"/>
                    <a:pt x="2443281" y="773917"/>
                    <a:pt x="2445307" y="773917"/>
                  </a:cubicBezTo>
                  <a:cubicBezTo>
                    <a:pt x="2445307" y="778240"/>
                    <a:pt x="2445307" y="782564"/>
                    <a:pt x="2445307" y="786887"/>
                  </a:cubicBezTo>
                  <a:cubicBezTo>
                    <a:pt x="2455441" y="786887"/>
                    <a:pt x="2465575" y="786887"/>
                    <a:pt x="2475707" y="786887"/>
                  </a:cubicBezTo>
                  <a:cubicBezTo>
                    <a:pt x="2475707" y="776078"/>
                    <a:pt x="2475707" y="767431"/>
                    <a:pt x="2475707" y="756622"/>
                  </a:cubicBezTo>
                  <a:cubicBezTo>
                    <a:pt x="2479762" y="756622"/>
                    <a:pt x="2483815" y="756622"/>
                    <a:pt x="2487867" y="756622"/>
                  </a:cubicBezTo>
                  <a:lnTo>
                    <a:pt x="2500027" y="754461"/>
                  </a:lnTo>
                  <a:cubicBezTo>
                    <a:pt x="2502055" y="754461"/>
                    <a:pt x="2502055" y="756622"/>
                    <a:pt x="2504082" y="756622"/>
                  </a:cubicBezTo>
                  <a:lnTo>
                    <a:pt x="2514215" y="756622"/>
                  </a:lnTo>
                  <a:cubicBezTo>
                    <a:pt x="2514215" y="767431"/>
                    <a:pt x="2514215" y="778240"/>
                    <a:pt x="2514215" y="786887"/>
                  </a:cubicBezTo>
                  <a:cubicBezTo>
                    <a:pt x="2516242" y="786887"/>
                    <a:pt x="2518269" y="786887"/>
                    <a:pt x="2522321" y="786887"/>
                  </a:cubicBezTo>
                  <a:cubicBezTo>
                    <a:pt x="2522321" y="793373"/>
                    <a:pt x="2522321" y="799858"/>
                    <a:pt x="2522321" y="804182"/>
                  </a:cubicBezTo>
                  <a:lnTo>
                    <a:pt x="2531658" y="805087"/>
                  </a:lnTo>
                  <a:lnTo>
                    <a:pt x="2544615" y="805087"/>
                  </a:lnTo>
                  <a:cubicBezTo>
                    <a:pt x="2544615" y="799278"/>
                    <a:pt x="2544615" y="795106"/>
                    <a:pt x="2544615" y="789049"/>
                  </a:cubicBezTo>
                  <a:lnTo>
                    <a:pt x="2612571" y="789049"/>
                  </a:lnTo>
                  <a:lnTo>
                    <a:pt x="2612571" y="703796"/>
                  </a:lnTo>
                  <a:lnTo>
                    <a:pt x="2684579" y="703796"/>
                  </a:lnTo>
                  <a:lnTo>
                    <a:pt x="2684579" y="782564"/>
                  </a:lnTo>
                  <a:cubicBezTo>
                    <a:pt x="2685215" y="782564"/>
                    <a:pt x="2685849" y="782564"/>
                    <a:pt x="2686483" y="782564"/>
                  </a:cubicBezTo>
                  <a:lnTo>
                    <a:pt x="2687725" y="805087"/>
                  </a:lnTo>
                  <a:lnTo>
                    <a:pt x="2697401" y="805087"/>
                  </a:lnTo>
                  <a:cubicBezTo>
                    <a:pt x="2697937" y="797873"/>
                    <a:pt x="2698643" y="790219"/>
                    <a:pt x="2698643" y="782564"/>
                  </a:cubicBezTo>
                  <a:cubicBezTo>
                    <a:pt x="2700671" y="782564"/>
                    <a:pt x="2702697" y="782564"/>
                    <a:pt x="2704723" y="782564"/>
                  </a:cubicBezTo>
                  <a:lnTo>
                    <a:pt x="2705965" y="805087"/>
                  </a:lnTo>
                  <a:lnTo>
                    <a:pt x="2756588" y="805087"/>
                  </a:lnTo>
                  <a:lnTo>
                    <a:pt x="2756588" y="642059"/>
                  </a:lnTo>
                  <a:lnTo>
                    <a:pt x="2953915" y="642059"/>
                  </a:lnTo>
                  <a:lnTo>
                    <a:pt x="2953915" y="805087"/>
                  </a:lnTo>
                  <a:lnTo>
                    <a:pt x="2972611" y="805087"/>
                  </a:lnTo>
                  <a:lnTo>
                    <a:pt x="2972611" y="722394"/>
                  </a:lnTo>
                  <a:lnTo>
                    <a:pt x="3067731" y="722394"/>
                  </a:lnTo>
                  <a:cubicBezTo>
                    <a:pt x="3071806" y="616373"/>
                    <a:pt x="3075185" y="510899"/>
                    <a:pt x="3079662" y="404253"/>
                  </a:cubicBezTo>
                  <a:cubicBezTo>
                    <a:pt x="3069529" y="404253"/>
                    <a:pt x="3045209" y="391282"/>
                    <a:pt x="3067502" y="382635"/>
                  </a:cubicBezTo>
                  <a:cubicBezTo>
                    <a:pt x="3065474" y="380473"/>
                    <a:pt x="3063449" y="378311"/>
                    <a:pt x="3061422" y="378311"/>
                  </a:cubicBezTo>
                  <a:cubicBezTo>
                    <a:pt x="3061422" y="365341"/>
                    <a:pt x="3059394" y="363179"/>
                    <a:pt x="3069529" y="354532"/>
                  </a:cubicBezTo>
                  <a:cubicBezTo>
                    <a:pt x="3069529" y="350208"/>
                    <a:pt x="3069529" y="343723"/>
                    <a:pt x="3069529" y="337238"/>
                  </a:cubicBezTo>
                  <a:cubicBezTo>
                    <a:pt x="3073582" y="337238"/>
                    <a:pt x="3077635" y="337238"/>
                    <a:pt x="3083715" y="337238"/>
                  </a:cubicBezTo>
                  <a:cubicBezTo>
                    <a:pt x="3083715" y="328590"/>
                    <a:pt x="3083715" y="322105"/>
                    <a:pt x="3083715" y="315620"/>
                  </a:cubicBezTo>
                  <a:cubicBezTo>
                    <a:pt x="3083715" y="313458"/>
                    <a:pt x="3085742" y="313458"/>
                    <a:pt x="3085742" y="311296"/>
                  </a:cubicBezTo>
                  <a:cubicBezTo>
                    <a:pt x="3085742" y="285355"/>
                    <a:pt x="3085742" y="259414"/>
                    <a:pt x="3085742" y="233472"/>
                  </a:cubicBezTo>
                  <a:cubicBezTo>
                    <a:pt x="3085742" y="231310"/>
                    <a:pt x="3083715" y="229149"/>
                    <a:pt x="3083715" y="226987"/>
                  </a:cubicBezTo>
                  <a:cubicBezTo>
                    <a:pt x="3085742" y="224825"/>
                    <a:pt x="3087769" y="222663"/>
                    <a:pt x="3089795" y="220501"/>
                  </a:cubicBezTo>
                  <a:cubicBezTo>
                    <a:pt x="3089795" y="201045"/>
                    <a:pt x="3089795" y="181589"/>
                    <a:pt x="3089795" y="162133"/>
                  </a:cubicBezTo>
                  <a:cubicBezTo>
                    <a:pt x="3089795" y="159972"/>
                    <a:pt x="3089795" y="159972"/>
                    <a:pt x="3091822" y="157810"/>
                  </a:cubicBezTo>
                  <a:cubicBezTo>
                    <a:pt x="3091822" y="140516"/>
                    <a:pt x="3091822" y="121060"/>
                    <a:pt x="3091822" y="101604"/>
                  </a:cubicBezTo>
                  <a:cubicBezTo>
                    <a:pt x="3093849" y="92957"/>
                    <a:pt x="3093849" y="88633"/>
                    <a:pt x="3093849" y="82148"/>
                  </a:cubicBezTo>
                  <a:cubicBezTo>
                    <a:pt x="3097902" y="88633"/>
                    <a:pt x="3097902" y="92957"/>
                    <a:pt x="3097902" y="99442"/>
                  </a:cubicBezTo>
                  <a:cubicBezTo>
                    <a:pt x="3099929" y="121060"/>
                    <a:pt x="3099929" y="140516"/>
                    <a:pt x="3099929" y="157810"/>
                  </a:cubicBezTo>
                  <a:cubicBezTo>
                    <a:pt x="3101955" y="181589"/>
                    <a:pt x="3101955" y="201045"/>
                    <a:pt x="3101955" y="220501"/>
                  </a:cubicBezTo>
                  <a:cubicBezTo>
                    <a:pt x="3103982" y="222663"/>
                    <a:pt x="3106009" y="224825"/>
                    <a:pt x="3108035" y="226987"/>
                  </a:cubicBezTo>
                  <a:cubicBezTo>
                    <a:pt x="3108035" y="229149"/>
                    <a:pt x="3106009" y="231310"/>
                    <a:pt x="3106009" y="233472"/>
                  </a:cubicBezTo>
                  <a:cubicBezTo>
                    <a:pt x="3106009" y="259414"/>
                    <a:pt x="3106009" y="285355"/>
                    <a:pt x="3106009" y="311296"/>
                  </a:cubicBezTo>
                  <a:cubicBezTo>
                    <a:pt x="3106009" y="313458"/>
                    <a:pt x="3108035" y="313458"/>
                    <a:pt x="3108035" y="315620"/>
                  </a:cubicBezTo>
                  <a:cubicBezTo>
                    <a:pt x="3108035" y="322105"/>
                    <a:pt x="3108035" y="328590"/>
                    <a:pt x="3108035" y="337238"/>
                  </a:cubicBezTo>
                  <a:cubicBezTo>
                    <a:pt x="3112089" y="337238"/>
                    <a:pt x="3118169" y="337238"/>
                    <a:pt x="3122222" y="337238"/>
                  </a:cubicBezTo>
                  <a:cubicBezTo>
                    <a:pt x="3122222" y="343723"/>
                    <a:pt x="3122222" y="350208"/>
                    <a:pt x="3122222" y="354532"/>
                  </a:cubicBezTo>
                  <a:cubicBezTo>
                    <a:pt x="3130330" y="363179"/>
                    <a:pt x="3130330" y="363179"/>
                    <a:pt x="3130330" y="378311"/>
                  </a:cubicBezTo>
                  <a:cubicBezTo>
                    <a:pt x="3128302" y="378311"/>
                    <a:pt x="3126275" y="380473"/>
                    <a:pt x="3124250" y="382635"/>
                  </a:cubicBezTo>
                  <a:cubicBezTo>
                    <a:pt x="3144515" y="393444"/>
                    <a:pt x="3120195" y="402091"/>
                    <a:pt x="3112089" y="404253"/>
                  </a:cubicBezTo>
                  <a:cubicBezTo>
                    <a:pt x="3114115" y="488562"/>
                    <a:pt x="3118169" y="572871"/>
                    <a:pt x="3120195" y="657181"/>
                  </a:cubicBezTo>
                  <a:cubicBezTo>
                    <a:pt x="3142490" y="657181"/>
                    <a:pt x="3164782" y="657181"/>
                    <a:pt x="3185050" y="657181"/>
                  </a:cubicBezTo>
                  <a:cubicBezTo>
                    <a:pt x="3185050" y="683122"/>
                    <a:pt x="3185050" y="709063"/>
                    <a:pt x="3185050" y="732843"/>
                  </a:cubicBezTo>
                  <a:cubicBezTo>
                    <a:pt x="3189103" y="732843"/>
                    <a:pt x="3191130" y="732843"/>
                    <a:pt x="3193157" y="732843"/>
                  </a:cubicBezTo>
                  <a:cubicBezTo>
                    <a:pt x="3193157" y="730681"/>
                    <a:pt x="3195183" y="728519"/>
                    <a:pt x="3195183" y="726358"/>
                  </a:cubicBezTo>
                  <a:cubicBezTo>
                    <a:pt x="3197210" y="726358"/>
                    <a:pt x="3199237" y="726358"/>
                    <a:pt x="3201263" y="726358"/>
                  </a:cubicBezTo>
                  <a:cubicBezTo>
                    <a:pt x="3201263" y="728519"/>
                    <a:pt x="3201263" y="730681"/>
                    <a:pt x="3203291" y="735005"/>
                  </a:cubicBezTo>
                  <a:cubicBezTo>
                    <a:pt x="3207343" y="735005"/>
                    <a:pt x="3211397" y="735005"/>
                    <a:pt x="3215451" y="735005"/>
                  </a:cubicBezTo>
                  <a:cubicBezTo>
                    <a:pt x="3215451" y="732843"/>
                    <a:pt x="3215451" y="730681"/>
                    <a:pt x="3215451" y="728519"/>
                  </a:cubicBezTo>
                  <a:cubicBezTo>
                    <a:pt x="3223557" y="728519"/>
                    <a:pt x="3229636" y="728519"/>
                    <a:pt x="3237744" y="728519"/>
                  </a:cubicBezTo>
                  <a:cubicBezTo>
                    <a:pt x="3237744" y="730681"/>
                    <a:pt x="3237744" y="732843"/>
                    <a:pt x="3237744" y="735005"/>
                  </a:cubicBezTo>
                  <a:cubicBezTo>
                    <a:pt x="3243823" y="735005"/>
                    <a:pt x="3251931" y="735005"/>
                    <a:pt x="3258011" y="735005"/>
                  </a:cubicBezTo>
                  <a:cubicBezTo>
                    <a:pt x="3258011" y="750137"/>
                    <a:pt x="3258011" y="765270"/>
                    <a:pt x="3258011" y="780402"/>
                  </a:cubicBezTo>
                  <a:cubicBezTo>
                    <a:pt x="3262065" y="780402"/>
                    <a:pt x="3268145" y="780402"/>
                    <a:pt x="3272198" y="780402"/>
                  </a:cubicBezTo>
                  <a:cubicBezTo>
                    <a:pt x="3272198" y="776078"/>
                    <a:pt x="3272198" y="771755"/>
                    <a:pt x="3272198" y="767431"/>
                  </a:cubicBezTo>
                  <a:cubicBezTo>
                    <a:pt x="3278278" y="767431"/>
                    <a:pt x="3284358" y="767431"/>
                    <a:pt x="3288412" y="767431"/>
                  </a:cubicBezTo>
                  <a:cubicBezTo>
                    <a:pt x="3288412" y="706902"/>
                    <a:pt x="3288412" y="648534"/>
                    <a:pt x="3288412" y="588004"/>
                  </a:cubicBezTo>
                  <a:cubicBezTo>
                    <a:pt x="3290438" y="585842"/>
                    <a:pt x="3292465" y="583680"/>
                    <a:pt x="3294492" y="581518"/>
                  </a:cubicBezTo>
                  <a:cubicBezTo>
                    <a:pt x="3318811" y="581518"/>
                    <a:pt x="3343131" y="581518"/>
                    <a:pt x="3367453" y="581518"/>
                  </a:cubicBezTo>
                  <a:lnTo>
                    <a:pt x="3367453" y="590166"/>
                  </a:lnTo>
                  <a:lnTo>
                    <a:pt x="3377586" y="590166"/>
                  </a:lnTo>
                  <a:cubicBezTo>
                    <a:pt x="3377586" y="629078"/>
                    <a:pt x="3377586" y="667990"/>
                    <a:pt x="3377586" y="704740"/>
                  </a:cubicBezTo>
                  <a:cubicBezTo>
                    <a:pt x="3385693" y="704740"/>
                    <a:pt x="3391773" y="704740"/>
                    <a:pt x="3399879" y="704740"/>
                  </a:cubicBezTo>
                  <a:cubicBezTo>
                    <a:pt x="3399879" y="683122"/>
                    <a:pt x="3399879" y="661504"/>
                    <a:pt x="3399879" y="637725"/>
                  </a:cubicBezTo>
                  <a:cubicBezTo>
                    <a:pt x="3407986" y="637725"/>
                    <a:pt x="3418119" y="637725"/>
                    <a:pt x="3426227" y="637725"/>
                  </a:cubicBezTo>
                  <a:cubicBezTo>
                    <a:pt x="3428253" y="637725"/>
                    <a:pt x="3428253" y="635563"/>
                    <a:pt x="3430279" y="633401"/>
                  </a:cubicBezTo>
                  <a:lnTo>
                    <a:pt x="3438387" y="633401"/>
                  </a:lnTo>
                  <a:cubicBezTo>
                    <a:pt x="3440413" y="635563"/>
                    <a:pt x="3440413" y="637725"/>
                    <a:pt x="3442439" y="637725"/>
                  </a:cubicBezTo>
                  <a:cubicBezTo>
                    <a:pt x="3448519" y="637725"/>
                    <a:pt x="3456627" y="637725"/>
                    <a:pt x="3464734" y="637725"/>
                  </a:cubicBezTo>
                  <a:cubicBezTo>
                    <a:pt x="3464734" y="598813"/>
                    <a:pt x="3464734" y="559901"/>
                    <a:pt x="3464734" y="520989"/>
                  </a:cubicBezTo>
                  <a:cubicBezTo>
                    <a:pt x="3464747" y="520986"/>
                    <a:pt x="3465614" y="520822"/>
                    <a:pt x="3521481" y="510180"/>
                  </a:cubicBezTo>
                  <a:cubicBezTo>
                    <a:pt x="3521481" y="510187"/>
                    <a:pt x="3521481" y="510261"/>
                    <a:pt x="3521481" y="511261"/>
                  </a:cubicBezTo>
                  <a:lnTo>
                    <a:pt x="3521481" y="518827"/>
                  </a:lnTo>
                  <a:cubicBezTo>
                    <a:pt x="3521498" y="518827"/>
                    <a:pt x="3522142" y="518827"/>
                    <a:pt x="3547828" y="518827"/>
                  </a:cubicBezTo>
                  <a:cubicBezTo>
                    <a:pt x="3547828" y="518849"/>
                    <a:pt x="3547828" y="521220"/>
                    <a:pt x="3547828" y="773917"/>
                  </a:cubicBezTo>
                  <a:cubicBezTo>
                    <a:pt x="3553907" y="773917"/>
                    <a:pt x="3562015" y="773917"/>
                    <a:pt x="3570122" y="773917"/>
                  </a:cubicBezTo>
                  <a:cubicBezTo>
                    <a:pt x="3570122" y="771755"/>
                    <a:pt x="3570122" y="771755"/>
                    <a:pt x="3570122" y="769593"/>
                  </a:cubicBezTo>
                  <a:cubicBezTo>
                    <a:pt x="3574174" y="769593"/>
                    <a:pt x="3578227" y="769593"/>
                    <a:pt x="3582282" y="769593"/>
                  </a:cubicBezTo>
                  <a:cubicBezTo>
                    <a:pt x="3582282" y="771755"/>
                    <a:pt x="3582282" y="771755"/>
                    <a:pt x="3582282" y="773917"/>
                  </a:cubicBezTo>
                  <a:cubicBezTo>
                    <a:pt x="3590389" y="773917"/>
                    <a:pt x="3598494" y="773917"/>
                    <a:pt x="3606602" y="773917"/>
                  </a:cubicBezTo>
                  <a:cubicBezTo>
                    <a:pt x="3606602" y="769593"/>
                    <a:pt x="3606602" y="765270"/>
                    <a:pt x="3606602" y="760946"/>
                  </a:cubicBezTo>
                  <a:cubicBezTo>
                    <a:pt x="3616735" y="760946"/>
                    <a:pt x="3626870" y="760946"/>
                    <a:pt x="3634975" y="760946"/>
                  </a:cubicBezTo>
                  <a:cubicBezTo>
                    <a:pt x="3639029" y="756622"/>
                    <a:pt x="3643083" y="756622"/>
                    <a:pt x="3647135" y="756622"/>
                  </a:cubicBezTo>
                  <a:cubicBezTo>
                    <a:pt x="3653215" y="760946"/>
                    <a:pt x="3661323" y="760946"/>
                    <a:pt x="3667403" y="760946"/>
                  </a:cubicBezTo>
                  <a:cubicBezTo>
                    <a:pt x="3667403" y="754461"/>
                    <a:pt x="3667403" y="750137"/>
                    <a:pt x="3667403" y="743652"/>
                  </a:cubicBezTo>
                  <a:lnTo>
                    <a:pt x="3675510" y="743652"/>
                  </a:lnTo>
                  <a:cubicBezTo>
                    <a:pt x="3675510" y="739328"/>
                    <a:pt x="3675510" y="735005"/>
                    <a:pt x="3675510" y="730681"/>
                  </a:cubicBezTo>
                  <a:cubicBezTo>
                    <a:pt x="3693750" y="730681"/>
                    <a:pt x="3714017" y="730681"/>
                    <a:pt x="3732257" y="730681"/>
                  </a:cubicBezTo>
                  <a:cubicBezTo>
                    <a:pt x="3732257" y="719872"/>
                    <a:pt x="3732257" y="711225"/>
                    <a:pt x="3732257" y="700416"/>
                  </a:cubicBezTo>
                  <a:cubicBezTo>
                    <a:pt x="3738337" y="700416"/>
                    <a:pt x="3744417" y="700416"/>
                    <a:pt x="3750497" y="700416"/>
                  </a:cubicBezTo>
                  <a:cubicBezTo>
                    <a:pt x="3750497" y="698254"/>
                    <a:pt x="3750497" y="696093"/>
                    <a:pt x="3750497" y="693931"/>
                  </a:cubicBezTo>
                  <a:cubicBezTo>
                    <a:pt x="3754550" y="693931"/>
                    <a:pt x="3758603" y="693931"/>
                    <a:pt x="3762657" y="693931"/>
                  </a:cubicBezTo>
                  <a:cubicBezTo>
                    <a:pt x="3762657" y="696093"/>
                    <a:pt x="3762657" y="698254"/>
                    <a:pt x="3762657" y="700416"/>
                  </a:cubicBezTo>
                  <a:cubicBezTo>
                    <a:pt x="3768737" y="700416"/>
                    <a:pt x="3772790" y="700416"/>
                    <a:pt x="3778870" y="700416"/>
                  </a:cubicBezTo>
                  <a:cubicBezTo>
                    <a:pt x="3778870" y="715549"/>
                    <a:pt x="3778870" y="732843"/>
                    <a:pt x="3778870" y="750137"/>
                  </a:cubicBezTo>
                  <a:lnTo>
                    <a:pt x="3789470" y="750137"/>
                  </a:lnTo>
                  <a:lnTo>
                    <a:pt x="3789470" y="586174"/>
                  </a:lnTo>
                  <a:lnTo>
                    <a:pt x="3791390" y="586174"/>
                  </a:lnTo>
                  <a:lnTo>
                    <a:pt x="3791390" y="723865"/>
                  </a:lnTo>
                  <a:lnTo>
                    <a:pt x="3791390" y="750137"/>
                  </a:lnTo>
                  <a:lnTo>
                    <a:pt x="3806350" y="750137"/>
                  </a:lnTo>
                  <a:lnTo>
                    <a:pt x="3806350" y="742023"/>
                  </a:lnTo>
                  <a:lnTo>
                    <a:pt x="3811298" y="742023"/>
                  </a:lnTo>
                  <a:lnTo>
                    <a:pt x="3811298" y="724196"/>
                  </a:lnTo>
                  <a:cubicBezTo>
                    <a:pt x="3823458" y="724196"/>
                    <a:pt x="3837645" y="724196"/>
                    <a:pt x="3849805" y="724196"/>
                  </a:cubicBezTo>
                  <a:cubicBezTo>
                    <a:pt x="3849805" y="713387"/>
                    <a:pt x="3849805" y="704740"/>
                    <a:pt x="3849805" y="693931"/>
                  </a:cubicBezTo>
                  <a:lnTo>
                    <a:pt x="3888823" y="693931"/>
                  </a:lnTo>
                  <a:lnTo>
                    <a:pt x="3888823" y="690579"/>
                  </a:lnTo>
                  <a:cubicBezTo>
                    <a:pt x="3888823" y="690579"/>
                    <a:pt x="3888823" y="690579"/>
                    <a:pt x="3887708" y="690579"/>
                  </a:cubicBezTo>
                  <a:lnTo>
                    <a:pt x="3879906" y="690579"/>
                  </a:lnTo>
                  <a:cubicBezTo>
                    <a:pt x="3879906" y="690579"/>
                    <a:pt x="3879906" y="690579"/>
                    <a:pt x="3879906" y="689443"/>
                  </a:cubicBezTo>
                  <a:lnTo>
                    <a:pt x="3879906" y="681500"/>
                  </a:lnTo>
                  <a:cubicBezTo>
                    <a:pt x="3879906" y="681500"/>
                    <a:pt x="3879906" y="681500"/>
                    <a:pt x="3881022" y="681500"/>
                  </a:cubicBezTo>
                  <a:lnTo>
                    <a:pt x="3888823" y="681500"/>
                  </a:lnTo>
                  <a:cubicBezTo>
                    <a:pt x="3888823" y="681500"/>
                    <a:pt x="3888823" y="681500"/>
                    <a:pt x="3888823" y="679986"/>
                  </a:cubicBezTo>
                  <a:lnTo>
                    <a:pt x="3888823" y="669395"/>
                  </a:lnTo>
                  <a:cubicBezTo>
                    <a:pt x="3888823" y="669395"/>
                    <a:pt x="3888823" y="669395"/>
                    <a:pt x="3887708" y="669395"/>
                  </a:cubicBezTo>
                  <a:lnTo>
                    <a:pt x="3879906" y="669395"/>
                  </a:lnTo>
                  <a:cubicBezTo>
                    <a:pt x="3879906" y="669395"/>
                    <a:pt x="3879906" y="669395"/>
                    <a:pt x="3879906" y="667882"/>
                  </a:cubicBezTo>
                  <a:lnTo>
                    <a:pt x="3879906" y="657290"/>
                  </a:lnTo>
                  <a:cubicBezTo>
                    <a:pt x="3879906" y="657290"/>
                    <a:pt x="3879906" y="657290"/>
                    <a:pt x="3881022" y="657290"/>
                  </a:cubicBezTo>
                  <a:lnTo>
                    <a:pt x="3888823" y="657290"/>
                  </a:lnTo>
                  <a:cubicBezTo>
                    <a:pt x="3888823" y="657290"/>
                    <a:pt x="3888823" y="657290"/>
                    <a:pt x="3888823" y="656156"/>
                  </a:cubicBezTo>
                  <a:lnTo>
                    <a:pt x="3888823" y="648212"/>
                  </a:lnTo>
                  <a:cubicBezTo>
                    <a:pt x="3888823" y="648212"/>
                    <a:pt x="3888823" y="648212"/>
                    <a:pt x="3887708" y="648212"/>
                  </a:cubicBezTo>
                  <a:lnTo>
                    <a:pt x="3879906" y="648212"/>
                  </a:lnTo>
                  <a:cubicBezTo>
                    <a:pt x="3879906" y="648212"/>
                    <a:pt x="3879906" y="648212"/>
                    <a:pt x="3879906" y="646698"/>
                  </a:cubicBezTo>
                  <a:lnTo>
                    <a:pt x="3879906" y="636107"/>
                  </a:lnTo>
                  <a:cubicBezTo>
                    <a:pt x="3879906" y="636107"/>
                    <a:pt x="3879906" y="636107"/>
                    <a:pt x="3881022" y="636107"/>
                  </a:cubicBezTo>
                  <a:lnTo>
                    <a:pt x="3888823" y="636107"/>
                  </a:lnTo>
                  <a:cubicBezTo>
                    <a:pt x="3888823" y="636107"/>
                    <a:pt x="3888823" y="636107"/>
                    <a:pt x="3888823" y="634594"/>
                  </a:cubicBezTo>
                  <a:lnTo>
                    <a:pt x="3888823" y="624002"/>
                  </a:lnTo>
                  <a:cubicBezTo>
                    <a:pt x="3888823" y="624002"/>
                    <a:pt x="3888823" y="624002"/>
                    <a:pt x="3887708" y="624002"/>
                  </a:cubicBezTo>
                  <a:lnTo>
                    <a:pt x="3879906" y="624002"/>
                  </a:lnTo>
                  <a:cubicBezTo>
                    <a:pt x="3879906" y="624002"/>
                    <a:pt x="3879906" y="624002"/>
                    <a:pt x="3879906" y="622489"/>
                  </a:cubicBezTo>
                  <a:lnTo>
                    <a:pt x="3879906" y="611898"/>
                  </a:lnTo>
                  <a:cubicBezTo>
                    <a:pt x="3879906" y="611898"/>
                    <a:pt x="3879906" y="611898"/>
                    <a:pt x="3881022" y="611898"/>
                  </a:cubicBezTo>
                  <a:lnTo>
                    <a:pt x="3888823" y="611898"/>
                  </a:lnTo>
                  <a:cubicBezTo>
                    <a:pt x="3888823" y="611898"/>
                    <a:pt x="3888823" y="611898"/>
                    <a:pt x="3888823" y="610763"/>
                  </a:cubicBezTo>
                  <a:lnTo>
                    <a:pt x="3888823" y="602819"/>
                  </a:lnTo>
                  <a:cubicBezTo>
                    <a:pt x="3888823" y="602819"/>
                    <a:pt x="3888823" y="602819"/>
                    <a:pt x="3887708" y="602819"/>
                  </a:cubicBezTo>
                  <a:lnTo>
                    <a:pt x="3879906" y="602819"/>
                  </a:lnTo>
                  <a:cubicBezTo>
                    <a:pt x="3879906" y="602819"/>
                    <a:pt x="3879906" y="602819"/>
                    <a:pt x="3879906" y="601307"/>
                  </a:cubicBezTo>
                  <a:lnTo>
                    <a:pt x="3879906" y="590714"/>
                  </a:lnTo>
                  <a:cubicBezTo>
                    <a:pt x="3879906" y="590714"/>
                    <a:pt x="3879906" y="590714"/>
                    <a:pt x="3881022" y="590714"/>
                  </a:cubicBezTo>
                  <a:lnTo>
                    <a:pt x="3888823" y="590714"/>
                  </a:lnTo>
                  <a:cubicBezTo>
                    <a:pt x="3888823" y="590714"/>
                    <a:pt x="3888823" y="590714"/>
                    <a:pt x="3888823" y="589202"/>
                  </a:cubicBezTo>
                  <a:lnTo>
                    <a:pt x="3888823" y="578610"/>
                  </a:lnTo>
                  <a:cubicBezTo>
                    <a:pt x="3888823" y="578610"/>
                    <a:pt x="3888823" y="578610"/>
                    <a:pt x="3887708" y="578610"/>
                  </a:cubicBezTo>
                  <a:lnTo>
                    <a:pt x="3879906" y="578610"/>
                  </a:lnTo>
                  <a:cubicBezTo>
                    <a:pt x="3879906" y="578610"/>
                    <a:pt x="3879906" y="578610"/>
                    <a:pt x="3879906" y="577096"/>
                  </a:cubicBezTo>
                  <a:lnTo>
                    <a:pt x="3879906" y="566505"/>
                  </a:lnTo>
                  <a:cubicBezTo>
                    <a:pt x="3879906" y="566505"/>
                    <a:pt x="3879906" y="566505"/>
                    <a:pt x="3881022" y="566505"/>
                  </a:cubicBezTo>
                  <a:lnTo>
                    <a:pt x="3888823" y="566505"/>
                  </a:lnTo>
                  <a:cubicBezTo>
                    <a:pt x="3888823" y="566505"/>
                    <a:pt x="3888823" y="566505"/>
                    <a:pt x="3888823" y="565370"/>
                  </a:cubicBezTo>
                  <a:lnTo>
                    <a:pt x="3888823" y="557427"/>
                  </a:lnTo>
                  <a:cubicBezTo>
                    <a:pt x="3888823" y="557427"/>
                    <a:pt x="3888823" y="557427"/>
                    <a:pt x="3887708" y="557427"/>
                  </a:cubicBezTo>
                  <a:lnTo>
                    <a:pt x="3879906" y="557427"/>
                  </a:lnTo>
                  <a:cubicBezTo>
                    <a:pt x="3879906" y="557427"/>
                    <a:pt x="3879906" y="557427"/>
                    <a:pt x="3879906" y="555914"/>
                  </a:cubicBezTo>
                  <a:lnTo>
                    <a:pt x="3879906" y="545322"/>
                  </a:lnTo>
                  <a:cubicBezTo>
                    <a:pt x="3879906" y="545322"/>
                    <a:pt x="3879906" y="545322"/>
                    <a:pt x="3881022" y="545322"/>
                  </a:cubicBezTo>
                  <a:lnTo>
                    <a:pt x="3888823" y="545322"/>
                  </a:lnTo>
                  <a:cubicBezTo>
                    <a:pt x="3888823" y="545322"/>
                    <a:pt x="3888823" y="545322"/>
                    <a:pt x="3887708" y="543053"/>
                  </a:cubicBezTo>
                  <a:lnTo>
                    <a:pt x="3879906" y="527166"/>
                  </a:lnTo>
                  <a:cubicBezTo>
                    <a:pt x="3879906" y="527166"/>
                    <a:pt x="3879906" y="527166"/>
                    <a:pt x="3879906" y="478746"/>
                  </a:cubicBezTo>
                  <a:cubicBezTo>
                    <a:pt x="3879906" y="478746"/>
                    <a:pt x="3879906" y="478746"/>
                    <a:pt x="4029251" y="478746"/>
                  </a:cubicBezTo>
                  <a:cubicBezTo>
                    <a:pt x="4029251" y="478746"/>
                    <a:pt x="4029251" y="478746"/>
                    <a:pt x="4042623" y="505982"/>
                  </a:cubicBezTo>
                  <a:cubicBezTo>
                    <a:pt x="4042623" y="505982"/>
                    <a:pt x="4042623" y="505982"/>
                    <a:pt x="4042623" y="566505"/>
                  </a:cubicBezTo>
                  <a:cubicBezTo>
                    <a:pt x="4042623" y="566505"/>
                    <a:pt x="4042623" y="566505"/>
                    <a:pt x="4041510" y="566505"/>
                  </a:cubicBezTo>
                  <a:lnTo>
                    <a:pt x="4033708" y="566505"/>
                  </a:lnTo>
                  <a:cubicBezTo>
                    <a:pt x="4033708" y="566505"/>
                    <a:pt x="4033708" y="566505"/>
                    <a:pt x="4033708" y="568018"/>
                  </a:cubicBezTo>
                  <a:lnTo>
                    <a:pt x="4033708" y="578610"/>
                  </a:lnTo>
                  <a:cubicBezTo>
                    <a:pt x="4033708" y="578610"/>
                    <a:pt x="4033708" y="578610"/>
                    <a:pt x="4034823" y="578610"/>
                  </a:cubicBezTo>
                  <a:lnTo>
                    <a:pt x="4042623" y="578610"/>
                  </a:lnTo>
                  <a:cubicBezTo>
                    <a:pt x="4042623" y="578610"/>
                    <a:pt x="4042623" y="578610"/>
                    <a:pt x="4042623" y="580123"/>
                  </a:cubicBezTo>
                  <a:lnTo>
                    <a:pt x="4042623" y="590714"/>
                  </a:lnTo>
                  <a:cubicBezTo>
                    <a:pt x="4042623" y="590714"/>
                    <a:pt x="4042623" y="590714"/>
                    <a:pt x="4041510" y="590714"/>
                  </a:cubicBezTo>
                  <a:lnTo>
                    <a:pt x="4033708" y="590714"/>
                  </a:lnTo>
                  <a:cubicBezTo>
                    <a:pt x="4033708" y="590714"/>
                    <a:pt x="4033708" y="590714"/>
                    <a:pt x="4033708" y="592227"/>
                  </a:cubicBezTo>
                  <a:lnTo>
                    <a:pt x="4033708" y="602819"/>
                  </a:lnTo>
                  <a:cubicBezTo>
                    <a:pt x="4033708" y="602819"/>
                    <a:pt x="4033708" y="602819"/>
                    <a:pt x="4034823" y="602819"/>
                  </a:cubicBezTo>
                  <a:lnTo>
                    <a:pt x="4042623" y="602819"/>
                  </a:lnTo>
                  <a:cubicBezTo>
                    <a:pt x="4042623" y="602819"/>
                    <a:pt x="4042623" y="602819"/>
                    <a:pt x="4042623" y="603955"/>
                  </a:cubicBezTo>
                  <a:lnTo>
                    <a:pt x="4042623" y="611898"/>
                  </a:lnTo>
                  <a:cubicBezTo>
                    <a:pt x="4042623" y="611898"/>
                    <a:pt x="4042623" y="611898"/>
                    <a:pt x="4041510" y="611898"/>
                  </a:cubicBezTo>
                  <a:lnTo>
                    <a:pt x="4033708" y="611898"/>
                  </a:lnTo>
                  <a:cubicBezTo>
                    <a:pt x="4033708" y="611898"/>
                    <a:pt x="4033708" y="611898"/>
                    <a:pt x="4033708" y="613411"/>
                  </a:cubicBezTo>
                  <a:lnTo>
                    <a:pt x="4033708" y="624002"/>
                  </a:lnTo>
                  <a:cubicBezTo>
                    <a:pt x="4033708" y="624002"/>
                    <a:pt x="4033708" y="624002"/>
                    <a:pt x="4034823" y="624002"/>
                  </a:cubicBezTo>
                  <a:lnTo>
                    <a:pt x="4042623" y="624002"/>
                  </a:lnTo>
                  <a:cubicBezTo>
                    <a:pt x="4042623" y="624002"/>
                    <a:pt x="4042623" y="624002"/>
                    <a:pt x="4042623" y="625516"/>
                  </a:cubicBezTo>
                  <a:lnTo>
                    <a:pt x="4042623" y="636107"/>
                  </a:lnTo>
                  <a:cubicBezTo>
                    <a:pt x="4042623" y="636107"/>
                    <a:pt x="4042623" y="636107"/>
                    <a:pt x="4041510" y="636107"/>
                  </a:cubicBezTo>
                  <a:lnTo>
                    <a:pt x="4033708" y="636107"/>
                  </a:lnTo>
                  <a:cubicBezTo>
                    <a:pt x="4033708" y="636107"/>
                    <a:pt x="4033708" y="636107"/>
                    <a:pt x="4033708" y="637620"/>
                  </a:cubicBezTo>
                  <a:lnTo>
                    <a:pt x="4033708" y="648212"/>
                  </a:lnTo>
                  <a:cubicBezTo>
                    <a:pt x="4033708" y="648212"/>
                    <a:pt x="4033708" y="648212"/>
                    <a:pt x="4034823" y="648212"/>
                  </a:cubicBezTo>
                  <a:lnTo>
                    <a:pt x="4042623" y="648212"/>
                  </a:lnTo>
                  <a:cubicBezTo>
                    <a:pt x="4042623" y="648212"/>
                    <a:pt x="4042623" y="648212"/>
                    <a:pt x="4042623" y="649346"/>
                  </a:cubicBezTo>
                  <a:lnTo>
                    <a:pt x="4042623" y="657290"/>
                  </a:lnTo>
                  <a:cubicBezTo>
                    <a:pt x="4042623" y="657290"/>
                    <a:pt x="4042623" y="657290"/>
                    <a:pt x="4041510" y="657290"/>
                  </a:cubicBezTo>
                  <a:lnTo>
                    <a:pt x="4033708" y="657290"/>
                  </a:lnTo>
                  <a:cubicBezTo>
                    <a:pt x="4033708" y="657290"/>
                    <a:pt x="4033708" y="657290"/>
                    <a:pt x="4033708" y="658804"/>
                  </a:cubicBezTo>
                  <a:lnTo>
                    <a:pt x="4033708" y="669395"/>
                  </a:lnTo>
                  <a:cubicBezTo>
                    <a:pt x="4033708" y="669395"/>
                    <a:pt x="4033708" y="669395"/>
                    <a:pt x="4034823" y="669395"/>
                  </a:cubicBezTo>
                  <a:lnTo>
                    <a:pt x="4042623" y="669395"/>
                  </a:lnTo>
                  <a:cubicBezTo>
                    <a:pt x="4042623" y="669395"/>
                    <a:pt x="4042623" y="669395"/>
                    <a:pt x="4042623" y="670908"/>
                  </a:cubicBezTo>
                  <a:lnTo>
                    <a:pt x="4042623" y="681500"/>
                  </a:lnTo>
                  <a:cubicBezTo>
                    <a:pt x="4042623" y="681500"/>
                    <a:pt x="4042623" y="681500"/>
                    <a:pt x="4041510" y="681500"/>
                  </a:cubicBezTo>
                  <a:lnTo>
                    <a:pt x="4033708" y="681500"/>
                  </a:lnTo>
                  <a:cubicBezTo>
                    <a:pt x="4033708" y="681500"/>
                    <a:pt x="4033708" y="681500"/>
                    <a:pt x="4033708" y="682634"/>
                  </a:cubicBezTo>
                  <a:lnTo>
                    <a:pt x="4033708" y="690579"/>
                  </a:lnTo>
                  <a:cubicBezTo>
                    <a:pt x="4033708" y="690579"/>
                    <a:pt x="4033708" y="690579"/>
                    <a:pt x="4034823" y="690579"/>
                  </a:cubicBezTo>
                  <a:lnTo>
                    <a:pt x="4042623" y="690579"/>
                  </a:lnTo>
                  <a:cubicBezTo>
                    <a:pt x="4042623" y="690579"/>
                    <a:pt x="4042623" y="690579"/>
                    <a:pt x="4042623" y="692091"/>
                  </a:cubicBezTo>
                  <a:lnTo>
                    <a:pt x="4042623" y="702682"/>
                  </a:lnTo>
                  <a:cubicBezTo>
                    <a:pt x="4042623" y="702682"/>
                    <a:pt x="4042623" y="702682"/>
                    <a:pt x="4041510" y="702682"/>
                  </a:cubicBezTo>
                  <a:lnTo>
                    <a:pt x="4033708" y="702682"/>
                  </a:lnTo>
                  <a:cubicBezTo>
                    <a:pt x="4033708" y="702682"/>
                    <a:pt x="4033708" y="702682"/>
                    <a:pt x="4033708" y="704195"/>
                  </a:cubicBezTo>
                  <a:lnTo>
                    <a:pt x="4033708" y="714788"/>
                  </a:lnTo>
                  <a:cubicBezTo>
                    <a:pt x="4033708" y="714788"/>
                    <a:pt x="4033708" y="714788"/>
                    <a:pt x="4034823" y="714788"/>
                  </a:cubicBezTo>
                  <a:lnTo>
                    <a:pt x="4042623" y="714788"/>
                  </a:lnTo>
                  <a:cubicBezTo>
                    <a:pt x="4042623" y="714788"/>
                    <a:pt x="4042623" y="714788"/>
                    <a:pt x="4042623" y="716300"/>
                  </a:cubicBezTo>
                  <a:lnTo>
                    <a:pt x="4042623" y="726892"/>
                  </a:lnTo>
                  <a:cubicBezTo>
                    <a:pt x="4042623" y="726892"/>
                    <a:pt x="4042623" y="726892"/>
                    <a:pt x="4041510" y="726892"/>
                  </a:cubicBezTo>
                  <a:lnTo>
                    <a:pt x="4033708" y="726892"/>
                  </a:lnTo>
                  <a:cubicBezTo>
                    <a:pt x="4033708" y="726892"/>
                    <a:pt x="4033708" y="726892"/>
                    <a:pt x="4033708" y="728027"/>
                  </a:cubicBezTo>
                  <a:lnTo>
                    <a:pt x="4033708" y="735970"/>
                  </a:lnTo>
                  <a:cubicBezTo>
                    <a:pt x="4033708" y="735970"/>
                    <a:pt x="4033708" y="735970"/>
                    <a:pt x="4034823" y="735970"/>
                  </a:cubicBezTo>
                  <a:lnTo>
                    <a:pt x="4042623" y="735970"/>
                  </a:lnTo>
                  <a:cubicBezTo>
                    <a:pt x="4042623" y="735970"/>
                    <a:pt x="4042623" y="735970"/>
                    <a:pt x="4042623" y="737484"/>
                  </a:cubicBezTo>
                  <a:lnTo>
                    <a:pt x="4042623" y="748075"/>
                  </a:lnTo>
                  <a:cubicBezTo>
                    <a:pt x="4042623" y="748075"/>
                    <a:pt x="4042623" y="748075"/>
                    <a:pt x="4041510" y="748075"/>
                  </a:cubicBezTo>
                  <a:lnTo>
                    <a:pt x="4033708" y="748075"/>
                  </a:lnTo>
                  <a:cubicBezTo>
                    <a:pt x="4033708" y="748075"/>
                    <a:pt x="4033708" y="748075"/>
                    <a:pt x="4033708" y="749588"/>
                  </a:cubicBezTo>
                  <a:lnTo>
                    <a:pt x="4033708" y="760181"/>
                  </a:lnTo>
                  <a:cubicBezTo>
                    <a:pt x="4033708" y="760181"/>
                    <a:pt x="4033708" y="760181"/>
                    <a:pt x="4034823" y="760181"/>
                  </a:cubicBezTo>
                  <a:lnTo>
                    <a:pt x="4042623" y="760181"/>
                  </a:lnTo>
                  <a:cubicBezTo>
                    <a:pt x="4042623" y="760181"/>
                    <a:pt x="4042623" y="760181"/>
                    <a:pt x="4042623" y="761314"/>
                  </a:cubicBezTo>
                  <a:lnTo>
                    <a:pt x="4042623" y="769258"/>
                  </a:lnTo>
                  <a:cubicBezTo>
                    <a:pt x="4042623" y="769258"/>
                    <a:pt x="4042623" y="769258"/>
                    <a:pt x="4041510" y="769258"/>
                  </a:cubicBezTo>
                  <a:lnTo>
                    <a:pt x="4033708" y="769258"/>
                  </a:lnTo>
                  <a:cubicBezTo>
                    <a:pt x="4033708" y="769258"/>
                    <a:pt x="4033708" y="769258"/>
                    <a:pt x="4033708" y="770772"/>
                  </a:cubicBezTo>
                  <a:lnTo>
                    <a:pt x="4033708" y="781363"/>
                  </a:lnTo>
                  <a:cubicBezTo>
                    <a:pt x="4033708" y="781363"/>
                    <a:pt x="4033708" y="781363"/>
                    <a:pt x="4034823" y="781363"/>
                  </a:cubicBezTo>
                  <a:lnTo>
                    <a:pt x="4042623" y="781363"/>
                  </a:lnTo>
                  <a:cubicBezTo>
                    <a:pt x="4042623" y="781363"/>
                    <a:pt x="4042623" y="781363"/>
                    <a:pt x="4042623" y="782876"/>
                  </a:cubicBezTo>
                  <a:lnTo>
                    <a:pt x="4042623" y="793468"/>
                  </a:lnTo>
                  <a:cubicBezTo>
                    <a:pt x="4042623" y="793468"/>
                    <a:pt x="4042623" y="793468"/>
                    <a:pt x="4041510" y="793468"/>
                  </a:cubicBezTo>
                  <a:lnTo>
                    <a:pt x="4033708" y="793468"/>
                  </a:lnTo>
                  <a:cubicBezTo>
                    <a:pt x="4033708" y="793468"/>
                    <a:pt x="4033708" y="793468"/>
                    <a:pt x="4033708" y="794981"/>
                  </a:cubicBezTo>
                  <a:lnTo>
                    <a:pt x="4033708" y="805572"/>
                  </a:lnTo>
                  <a:cubicBezTo>
                    <a:pt x="4033708" y="805572"/>
                    <a:pt x="4033708" y="805572"/>
                    <a:pt x="4034823" y="805572"/>
                  </a:cubicBezTo>
                  <a:lnTo>
                    <a:pt x="4042623" y="805572"/>
                  </a:lnTo>
                  <a:cubicBezTo>
                    <a:pt x="4042623" y="805572"/>
                    <a:pt x="4042623" y="805572"/>
                    <a:pt x="4042623" y="806707"/>
                  </a:cubicBezTo>
                  <a:lnTo>
                    <a:pt x="4042623" y="814651"/>
                  </a:lnTo>
                  <a:cubicBezTo>
                    <a:pt x="4042623" y="814651"/>
                    <a:pt x="4042623" y="814651"/>
                    <a:pt x="4041510" y="814651"/>
                  </a:cubicBezTo>
                  <a:lnTo>
                    <a:pt x="4033708" y="814651"/>
                  </a:lnTo>
                  <a:cubicBezTo>
                    <a:pt x="4033708" y="814651"/>
                    <a:pt x="4033708" y="814651"/>
                    <a:pt x="4033708" y="816163"/>
                  </a:cubicBezTo>
                  <a:lnTo>
                    <a:pt x="4033708" y="826756"/>
                  </a:lnTo>
                  <a:cubicBezTo>
                    <a:pt x="4033708" y="826756"/>
                    <a:pt x="4033708" y="826756"/>
                    <a:pt x="4058227" y="853992"/>
                  </a:cubicBezTo>
                  <a:cubicBezTo>
                    <a:pt x="4058227" y="860044"/>
                    <a:pt x="4058227" y="860044"/>
                    <a:pt x="4057113" y="860044"/>
                  </a:cubicBezTo>
                  <a:lnTo>
                    <a:pt x="4049311" y="860044"/>
                  </a:lnTo>
                  <a:cubicBezTo>
                    <a:pt x="4049311" y="860044"/>
                    <a:pt x="4049311" y="860044"/>
                    <a:pt x="4049311" y="893331"/>
                  </a:cubicBezTo>
                  <a:cubicBezTo>
                    <a:pt x="4049311" y="893331"/>
                    <a:pt x="4049311" y="893331"/>
                    <a:pt x="4050427" y="893331"/>
                  </a:cubicBezTo>
                  <a:lnTo>
                    <a:pt x="4058227" y="893331"/>
                  </a:lnTo>
                  <a:cubicBezTo>
                    <a:pt x="4058227" y="893331"/>
                    <a:pt x="4058227" y="893331"/>
                    <a:pt x="4058227" y="891440"/>
                  </a:cubicBezTo>
                  <a:lnTo>
                    <a:pt x="4058227" y="878201"/>
                  </a:lnTo>
                  <a:cubicBezTo>
                    <a:pt x="4058227" y="878201"/>
                    <a:pt x="4058227" y="878201"/>
                    <a:pt x="4059342" y="877444"/>
                  </a:cubicBezTo>
                  <a:lnTo>
                    <a:pt x="4067142" y="872149"/>
                  </a:lnTo>
                  <a:cubicBezTo>
                    <a:pt x="4067142" y="872149"/>
                    <a:pt x="4067142" y="872149"/>
                    <a:pt x="4069094" y="872149"/>
                  </a:cubicBezTo>
                  <a:lnTo>
                    <a:pt x="4082747" y="872149"/>
                  </a:lnTo>
                  <a:cubicBezTo>
                    <a:pt x="4082747" y="872149"/>
                    <a:pt x="4082747" y="872149"/>
                    <a:pt x="4082747" y="873661"/>
                  </a:cubicBezTo>
                  <a:lnTo>
                    <a:pt x="4082747" y="884253"/>
                  </a:lnTo>
                  <a:cubicBezTo>
                    <a:pt x="4082747" y="884253"/>
                    <a:pt x="4082747" y="884253"/>
                    <a:pt x="4084419" y="884253"/>
                  </a:cubicBezTo>
                  <a:lnTo>
                    <a:pt x="4096121" y="884253"/>
                  </a:lnTo>
                  <a:cubicBezTo>
                    <a:pt x="4096121" y="890305"/>
                    <a:pt x="4096121" y="890305"/>
                    <a:pt x="4097235" y="890305"/>
                  </a:cubicBezTo>
                  <a:lnTo>
                    <a:pt x="4105038" y="890305"/>
                  </a:lnTo>
                  <a:cubicBezTo>
                    <a:pt x="4105038" y="890305"/>
                    <a:pt x="4105038" y="890305"/>
                    <a:pt x="4129555" y="932671"/>
                  </a:cubicBezTo>
                  <a:cubicBezTo>
                    <a:pt x="4129555" y="932671"/>
                    <a:pt x="4129555" y="932671"/>
                    <a:pt x="4129555" y="951821"/>
                  </a:cubicBezTo>
                  <a:lnTo>
                    <a:pt x="4129555" y="970823"/>
                  </a:lnTo>
                  <a:lnTo>
                    <a:pt x="4138472" y="970823"/>
                  </a:lnTo>
                  <a:lnTo>
                    <a:pt x="4138472" y="956881"/>
                  </a:lnTo>
                  <a:cubicBezTo>
                    <a:pt x="4138472" y="956881"/>
                    <a:pt x="4138472" y="956881"/>
                    <a:pt x="4139308" y="956881"/>
                  </a:cubicBezTo>
                  <a:lnTo>
                    <a:pt x="4145159" y="956881"/>
                  </a:lnTo>
                  <a:cubicBezTo>
                    <a:pt x="4145159" y="956881"/>
                    <a:pt x="4145159" y="956881"/>
                    <a:pt x="4145159" y="958394"/>
                  </a:cubicBezTo>
                  <a:lnTo>
                    <a:pt x="4145159" y="968985"/>
                  </a:lnTo>
                  <a:cubicBezTo>
                    <a:pt x="4154075" y="972013"/>
                    <a:pt x="4154075" y="972013"/>
                    <a:pt x="4154075" y="905436"/>
                  </a:cubicBezTo>
                  <a:cubicBezTo>
                    <a:pt x="4154075" y="905436"/>
                    <a:pt x="4154075" y="905436"/>
                    <a:pt x="4191968" y="905436"/>
                  </a:cubicBezTo>
                  <a:cubicBezTo>
                    <a:pt x="4191968" y="905436"/>
                    <a:pt x="4191968" y="905436"/>
                    <a:pt x="4191968" y="808599"/>
                  </a:cubicBezTo>
                  <a:cubicBezTo>
                    <a:pt x="4191968" y="808599"/>
                    <a:pt x="4191968" y="808599"/>
                    <a:pt x="4227631" y="808599"/>
                  </a:cubicBezTo>
                  <a:cubicBezTo>
                    <a:pt x="4227631" y="808599"/>
                    <a:pt x="4227631" y="808599"/>
                    <a:pt x="4227631" y="807464"/>
                  </a:cubicBezTo>
                  <a:lnTo>
                    <a:pt x="4227631" y="799520"/>
                  </a:lnTo>
                  <a:cubicBezTo>
                    <a:pt x="4227631" y="799520"/>
                    <a:pt x="4227631" y="799520"/>
                    <a:pt x="4249922" y="799520"/>
                  </a:cubicBezTo>
                  <a:cubicBezTo>
                    <a:pt x="4249922" y="799520"/>
                    <a:pt x="4249922" y="799520"/>
                    <a:pt x="4249922" y="748075"/>
                  </a:cubicBezTo>
                  <a:cubicBezTo>
                    <a:pt x="4245463" y="748075"/>
                    <a:pt x="4245463" y="748075"/>
                    <a:pt x="4245463" y="745805"/>
                  </a:cubicBezTo>
                  <a:lnTo>
                    <a:pt x="4245463" y="729918"/>
                  </a:lnTo>
                  <a:lnTo>
                    <a:pt x="4249922" y="732945"/>
                  </a:lnTo>
                  <a:cubicBezTo>
                    <a:pt x="4249922" y="732945"/>
                    <a:pt x="4249922" y="732945"/>
                    <a:pt x="4254381" y="702682"/>
                  </a:cubicBezTo>
                  <a:cubicBezTo>
                    <a:pt x="4254381" y="702682"/>
                    <a:pt x="4254381" y="702682"/>
                    <a:pt x="4258839" y="732945"/>
                  </a:cubicBezTo>
                  <a:cubicBezTo>
                    <a:pt x="4261067" y="729918"/>
                    <a:pt x="4261067" y="729918"/>
                    <a:pt x="4261346" y="728783"/>
                  </a:cubicBezTo>
                  <a:lnTo>
                    <a:pt x="4263297" y="720840"/>
                  </a:lnTo>
                  <a:cubicBezTo>
                    <a:pt x="4263297" y="720840"/>
                    <a:pt x="4263297" y="720840"/>
                    <a:pt x="4263853" y="719327"/>
                  </a:cubicBezTo>
                  <a:lnTo>
                    <a:pt x="4267754" y="708734"/>
                  </a:lnTo>
                  <a:cubicBezTo>
                    <a:pt x="4267754" y="708734"/>
                    <a:pt x="4267754" y="708734"/>
                    <a:pt x="4268311" y="707222"/>
                  </a:cubicBezTo>
                  <a:lnTo>
                    <a:pt x="4272213" y="696631"/>
                  </a:lnTo>
                  <a:cubicBezTo>
                    <a:pt x="4272213" y="696631"/>
                    <a:pt x="4272213" y="696631"/>
                    <a:pt x="4273605" y="695495"/>
                  </a:cubicBezTo>
                  <a:lnTo>
                    <a:pt x="4283357" y="687552"/>
                  </a:lnTo>
                  <a:cubicBezTo>
                    <a:pt x="4283357" y="687552"/>
                    <a:pt x="4283357" y="687552"/>
                    <a:pt x="4285030" y="686039"/>
                  </a:cubicBezTo>
                  <a:lnTo>
                    <a:pt x="4296732" y="675447"/>
                  </a:lnTo>
                  <a:cubicBezTo>
                    <a:pt x="4296732" y="675447"/>
                    <a:pt x="4296732" y="675447"/>
                    <a:pt x="4297568" y="673934"/>
                  </a:cubicBezTo>
                  <a:lnTo>
                    <a:pt x="4303418" y="663343"/>
                  </a:lnTo>
                  <a:cubicBezTo>
                    <a:pt x="4303418" y="663343"/>
                    <a:pt x="4303418" y="663343"/>
                    <a:pt x="4303976" y="660695"/>
                  </a:cubicBezTo>
                  <a:lnTo>
                    <a:pt x="4307877" y="642159"/>
                  </a:lnTo>
                  <a:cubicBezTo>
                    <a:pt x="4307877" y="642159"/>
                    <a:pt x="4307877" y="642159"/>
                    <a:pt x="4308435" y="644807"/>
                  </a:cubicBezTo>
                  <a:lnTo>
                    <a:pt x="4312335" y="663343"/>
                  </a:lnTo>
                  <a:cubicBezTo>
                    <a:pt x="4312335" y="663343"/>
                    <a:pt x="4312335" y="663343"/>
                    <a:pt x="4312893" y="664477"/>
                  </a:cubicBezTo>
                  <a:lnTo>
                    <a:pt x="4316793" y="672421"/>
                  </a:lnTo>
                  <a:cubicBezTo>
                    <a:pt x="4316793" y="672421"/>
                    <a:pt x="4316793" y="672421"/>
                    <a:pt x="4318186" y="673934"/>
                  </a:cubicBezTo>
                  <a:lnTo>
                    <a:pt x="4327938" y="684525"/>
                  </a:lnTo>
                  <a:cubicBezTo>
                    <a:pt x="4327938" y="684525"/>
                    <a:pt x="4327938" y="684525"/>
                    <a:pt x="4329054" y="686039"/>
                  </a:cubicBezTo>
                  <a:lnTo>
                    <a:pt x="4336853" y="696631"/>
                  </a:lnTo>
                  <a:cubicBezTo>
                    <a:pt x="4336853" y="696631"/>
                    <a:pt x="4336853" y="696631"/>
                    <a:pt x="4337969" y="698143"/>
                  </a:cubicBezTo>
                  <a:lnTo>
                    <a:pt x="4345771" y="708734"/>
                  </a:lnTo>
                  <a:cubicBezTo>
                    <a:pt x="4345771" y="708734"/>
                    <a:pt x="4345771" y="708734"/>
                    <a:pt x="4346049" y="710248"/>
                  </a:cubicBezTo>
                  <a:lnTo>
                    <a:pt x="4347998" y="720840"/>
                  </a:lnTo>
                  <a:cubicBezTo>
                    <a:pt x="4347998" y="720840"/>
                    <a:pt x="4347998" y="720840"/>
                    <a:pt x="4348277" y="722352"/>
                  </a:cubicBezTo>
                  <a:lnTo>
                    <a:pt x="4350228" y="732945"/>
                  </a:lnTo>
                  <a:cubicBezTo>
                    <a:pt x="4354685" y="732945"/>
                    <a:pt x="4354685" y="732945"/>
                    <a:pt x="4356914" y="702682"/>
                  </a:cubicBezTo>
                  <a:cubicBezTo>
                    <a:pt x="4356914" y="702682"/>
                    <a:pt x="4356914" y="702682"/>
                    <a:pt x="4361373" y="732945"/>
                  </a:cubicBezTo>
                  <a:cubicBezTo>
                    <a:pt x="4365830" y="732945"/>
                    <a:pt x="4365830" y="732945"/>
                    <a:pt x="4365830" y="735214"/>
                  </a:cubicBezTo>
                  <a:lnTo>
                    <a:pt x="4365830" y="751102"/>
                  </a:lnTo>
                  <a:cubicBezTo>
                    <a:pt x="4361373" y="751102"/>
                    <a:pt x="4361373" y="751102"/>
                    <a:pt x="4361373" y="793468"/>
                  </a:cubicBezTo>
                  <a:cubicBezTo>
                    <a:pt x="4361373" y="793468"/>
                    <a:pt x="4361373" y="793468"/>
                    <a:pt x="4362489" y="793468"/>
                  </a:cubicBezTo>
                  <a:lnTo>
                    <a:pt x="4370289" y="793468"/>
                  </a:lnTo>
                  <a:cubicBezTo>
                    <a:pt x="4370289" y="799520"/>
                    <a:pt x="4370289" y="799520"/>
                    <a:pt x="4371126" y="799520"/>
                  </a:cubicBezTo>
                  <a:lnTo>
                    <a:pt x="4376976" y="799520"/>
                  </a:lnTo>
                  <a:cubicBezTo>
                    <a:pt x="4376976" y="799520"/>
                    <a:pt x="4376976" y="799520"/>
                    <a:pt x="4376976" y="798007"/>
                  </a:cubicBezTo>
                  <a:lnTo>
                    <a:pt x="4376976" y="787415"/>
                  </a:lnTo>
                  <a:cubicBezTo>
                    <a:pt x="4376976" y="787415"/>
                    <a:pt x="4376976" y="787415"/>
                    <a:pt x="4379206" y="787415"/>
                  </a:cubicBezTo>
                  <a:lnTo>
                    <a:pt x="4394808" y="787415"/>
                  </a:lnTo>
                  <a:cubicBezTo>
                    <a:pt x="4394808" y="787415"/>
                    <a:pt x="4394808" y="787415"/>
                    <a:pt x="4394808" y="784767"/>
                  </a:cubicBezTo>
                  <a:lnTo>
                    <a:pt x="4394808" y="766232"/>
                  </a:lnTo>
                  <a:cubicBezTo>
                    <a:pt x="4394808" y="766232"/>
                    <a:pt x="4394808" y="766232"/>
                    <a:pt x="4432702" y="766232"/>
                  </a:cubicBezTo>
                  <a:cubicBezTo>
                    <a:pt x="4432702" y="766232"/>
                    <a:pt x="4432702" y="766232"/>
                    <a:pt x="4432702" y="768124"/>
                  </a:cubicBezTo>
                  <a:lnTo>
                    <a:pt x="4432702" y="781363"/>
                  </a:lnTo>
                  <a:cubicBezTo>
                    <a:pt x="4432702" y="781363"/>
                    <a:pt x="4432702" y="781363"/>
                    <a:pt x="4452762" y="781363"/>
                  </a:cubicBezTo>
                  <a:cubicBezTo>
                    <a:pt x="4452762" y="781363"/>
                    <a:pt x="4452762" y="781363"/>
                    <a:pt x="4452762" y="784390"/>
                  </a:cubicBezTo>
                  <a:lnTo>
                    <a:pt x="4452762" y="805572"/>
                  </a:lnTo>
                  <a:cubicBezTo>
                    <a:pt x="4448306" y="805572"/>
                    <a:pt x="4448306" y="805572"/>
                    <a:pt x="4448306" y="806707"/>
                  </a:cubicBezTo>
                  <a:lnTo>
                    <a:pt x="4448306" y="814651"/>
                  </a:lnTo>
                  <a:cubicBezTo>
                    <a:pt x="4452762" y="814651"/>
                    <a:pt x="4452762" y="814651"/>
                    <a:pt x="4452762" y="816921"/>
                  </a:cubicBezTo>
                  <a:lnTo>
                    <a:pt x="4452762" y="832808"/>
                  </a:lnTo>
                  <a:lnTo>
                    <a:pt x="4448306" y="838860"/>
                  </a:lnTo>
                  <a:cubicBezTo>
                    <a:pt x="4448306" y="838860"/>
                    <a:pt x="4448306" y="838860"/>
                    <a:pt x="4448306" y="911488"/>
                  </a:cubicBezTo>
                  <a:cubicBezTo>
                    <a:pt x="4448306" y="911488"/>
                    <a:pt x="4448306" y="911488"/>
                    <a:pt x="4450255" y="911488"/>
                  </a:cubicBezTo>
                  <a:lnTo>
                    <a:pt x="4463908" y="911488"/>
                  </a:lnTo>
                  <a:cubicBezTo>
                    <a:pt x="4463908" y="917540"/>
                    <a:pt x="4463908" y="917540"/>
                    <a:pt x="4465579" y="917540"/>
                  </a:cubicBezTo>
                  <a:lnTo>
                    <a:pt x="4477282" y="917540"/>
                  </a:lnTo>
                  <a:cubicBezTo>
                    <a:pt x="4477282" y="917540"/>
                    <a:pt x="4477282" y="917540"/>
                    <a:pt x="4477282" y="920188"/>
                  </a:cubicBezTo>
                  <a:lnTo>
                    <a:pt x="4477282" y="938724"/>
                  </a:lnTo>
                  <a:cubicBezTo>
                    <a:pt x="4477282" y="938724"/>
                    <a:pt x="4477282" y="938724"/>
                    <a:pt x="4478955" y="938724"/>
                  </a:cubicBezTo>
                  <a:lnTo>
                    <a:pt x="4490656" y="938724"/>
                  </a:lnTo>
                  <a:cubicBezTo>
                    <a:pt x="4490656" y="938724"/>
                    <a:pt x="4490656" y="938724"/>
                    <a:pt x="4490656" y="936076"/>
                  </a:cubicBezTo>
                  <a:lnTo>
                    <a:pt x="4490656" y="917540"/>
                  </a:lnTo>
                  <a:cubicBezTo>
                    <a:pt x="4490656" y="917540"/>
                    <a:pt x="4490656" y="917540"/>
                    <a:pt x="4492605" y="916028"/>
                  </a:cubicBezTo>
                  <a:lnTo>
                    <a:pt x="4506258" y="905436"/>
                  </a:lnTo>
                  <a:cubicBezTo>
                    <a:pt x="4506258" y="905436"/>
                    <a:pt x="4506258" y="905436"/>
                    <a:pt x="4506258" y="878201"/>
                  </a:cubicBezTo>
                  <a:cubicBezTo>
                    <a:pt x="4501802" y="878201"/>
                    <a:pt x="4501802" y="878201"/>
                    <a:pt x="4501802" y="847938"/>
                  </a:cubicBezTo>
                  <a:cubicBezTo>
                    <a:pt x="4501802" y="847938"/>
                    <a:pt x="4501802" y="847938"/>
                    <a:pt x="4502914" y="847938"/>
                  </a:cubicBezTo>
                  <a:lnTo>
                    <a:pt x="4510717" y="847938"/>
                  </a:lnTo>
                  <a:cubicBezTo>
                    <a:pt x="4510717" y="844913"/>
                    <a:pt x="4510717" y="844913"/>
                    <a:pt x="4530778" y="844913"/>
                  </a:cubicBezTo>
                  <a:cubicBezTo>
                    <a:pt x="4530778" y="844913"/>
                    <a:pt x="4530778" y="844913"/>
                    <a:pt x="4530778" y="843399"/>
                  </a:cubicBezTo>
                  <a:lnTo>
                    <a:pt x="4530778" y="832808"/>
                  </a:lnTo>
                  <a:cubicBezTo>
                    <a:pt x="4530778" y="832808"/>
                    <a:pt x="4530778" y="832808"/>
                    <a:pt x="4532451" y="832808"/>
                  </a:cubicBezTo>
                  <a:lnTo>
                    <a:pt x="4544152" y="832808"/>
                  </a:lnTo>
                  <a:cubicBezTo>
                    <a:pt x="4544152" y="832808"/>
                    <a:pt x="4544152" y="832808"/>
                    <a:pt x="4544152" y="681500"/>
                  </a:cubicBezTo>
                  <a:cubicBezTo>
                    <a:pt x="4544152" y="681500"/>
                    <a:pt x="4544152" y="681500"/>
                    <a:pt x="4545267" y="681500"/>
                  </a:cubicBezTo>
                  <a:lnTo>
                    <a:pt x="4553068" y="681500"/>
                  </a:lnTo>
                  <a:cubicBezTo>
                    <a:pt x="4553068" y="681500"/>
                    <a:pt x="4553068" y="681500"/>
                    <a:pt x="4553068" y="678473"/>
                  </a:cubicBezTo>
                  <a:lnTo>
                    <a:pt x="4553068" y="657290"/>
                  </a:lnTo>
                  <a:cubicBezTo>
                    <a:pt x="4555298" y="657290"/>
                    <a:pt x="4555298" y="657290"/>
                    <a:pt x="4555298" y="596766"/>
                  </a:cubicBezTo>
                  <a:cubicBezTo>
                    <a:pt x="4555298" y="596766"/>
                    <a:pt x="4555298" y="596766"/>
                    <a:pt x="4556412" y="596766"/>
                  </a:cubicBezTo>
                  <a:lnTo>
                    <a:pt x="4564213" y="596766"/>
                  </a:lnTo>
                  <a:cubicBezTo>
                    <a:pt x="4564213" y="596766"/>
                    <a:pt x="4564213" y="596766"/>
                    <a:pt x="4564213" y="598280"/>
                  </a:cubicBezTo>
                  <a:lnTo>
                    <a:pt x="4564213" y="608871"/>
                  </a:lnTo>
                  <a:cubicBezTo>
                    <a:pt x="4568671" y="608871"/>
                    <a:pt x="4568671" y="608871"/>
                    <a:pt x="4568671" y="605845"/>
                  </a:cubicBezTo>
                  <a:lnTo>
                    <a:pt x="4568671" y="584662"/>
                  </a:lnTo>
                  <a:cubicBezTo>
                    <a:pt x="4568671" y="584662"/>
                    <a:pt x="4568671" y="584662"/>
                    <a:pt x="4570065" y="583906"/>
                  </a:cubicBezTo>
                  <a:lnTo>
                    <a:pt x="4579816" y="578610"/>
                  </a:lnTo>
                  <a:cubicBezTo>
                    <a:pt x="4579816" y="578610"/>
                    <a:pt x="4579816" y="578610"/>
                    <a:pt x="4580930" y="579367"/>
                  </a:cubicBezTo>
                  <a:lnTo>
                    <a:pt x="4588733" y="584662"/>
                  </a:lnTo>
                  <a:cubicBezTo>
                    <a:pt x="4588733" y="584662"/>
                    <a:pt x="4588733" y="584662"/>
                    <a:pt x="4590404" y="584662"/>
                  </a:cubicBezTo>
                  <a:lnTo>
                    <a:pt x="4602107" y="584662"/>
                  </a:lnTo>
                  <a:cubicBezTo>
                    <a:pt x="4602107" y="584662"/>
                    <a:pt x="4602107" y="584662"/>
                    <a:pt x="4602107" y="545322"/>
                  </a:cubicBezTo>
                  <a:cubicBezTo>
                    <a:pt x="4602107" y="545322"/>
                    <a:pt x="4602107" y="545322"/>
                    <a:pt x="4603221" y="545322"/>
                  </a:cubicBezTo>
                  <a:lnTo>
                    <a:pt x="4611021" y="545322"/>
                  </a:lnTo>
                  <a:cubicBezTo>
                    <a:pt x="4611021" y="551375"/>
                    <a:pt x="4611021" y="551375"/>
                    <a:pt x="4612414" y="551375"/>
                  </a:cubicBezTo>
                  <a:lnTo>
                    <a:pt x="4622169" y="551375"/>
                  </a:lnTo>
                  <a:cubicBezTo>
                    <a:pt x="4622169" y="545322"/>
                    <a:pt x="4622169" y="545322"/>
                    <a:pt x="4623282" y="545322"/>
                  </a:cubicBezTo>
                  <a:lnTo>
                    <a:pt x="4631084" y="545322"/>
                  </a:lnTo>
                  <a:cubicBezTo>
                    <a:pt x="4631084" y="545322"/>
                    <a:pt x="4631084" y="545322"/>
                    <a:pt x="4631084" y="590714"/>
                  </a:cubicBezTo>
                  <a:cubicBezTo>
                    <a:pt x="4631084" y="590714"/>
                    <a:pt x="4631084" y="590714"/>
                    <a:pt x="4632477" y="592227"/>
                  </a:cubicBezTo>
                  <a:lnTo>
                    <a:pt x="4642230" y="602819"/>
                  </a:lnTo>
                  <a:cubicBezTo>
                    <a:pt x="4640000" y="611898"/>
                    <a:pt x="4640000" y="611898"/>
                    <a:pt x="4664518" y="611898"/>
                  </a:cubicBezTo>
                  <a:cubicBezTo>
                    <a:pt x="4664518" y="611898"/>
                    <a:pt x="4664518" y="611898"/>
                    <a:pt x="4664518" y="610007"/>
                  </a:cubicBezTo>
                  <a:lnTo>
                    <a:pt x="4664518" y="596766"/>
                  </a:lnTo>
                  <a:cubicBezTo>
                    <a:pt x="4664518" y="596766"/>
                    <a:pt x="4664518" y="596766"/>
                    <a:pt x="4693496" y="584662"/>
                  </a:cubicBezTo>
                  <a:cubicBezTo>
                    <a:pt x="4693496" y="584662"/>
                    <a:pt x="4693496" y="584662"/>
                    <a:pt x="4693496" y="583150"/>
                  </a:cubicBezTo>
                  <a:lnTo>
                    <a:pt x="4693496" y="572557"/>
                  </a:lnTo>
                  <a:cubicBezTo>
                    <a:pt x="4693496" y="572557"/>
                    <a:pt x="4693496" y="572557"/>
                    <a:pt x="4694332" y="572557"/>
                  </a:cubicBezTo>
                  <a:lnTo>
                    <a:pt x="4700182" y="572557"/>
                  </a:lnTo>
                  <a:cubicBezTo>
                    <a:pt x="4700182" y="572557"/>
                    <a:pt x="4700182" y="572557"/>
                    <a:pt x="4700182" y="571423"/>
                  </a:cubicBezTo>
                  <a:lnTo>
                    <a:pt x="4700182" y="563479"/>
                  </a:lnTo>
                  <a:cubicBezTo>
                    <a:pt x="4700182" y="563479"/>
                    <a:pt x="4700182" y="563479"/>
                    <a:pt x="4702412" y="563479"/>
                  </a:cubicBezTo>
                  <a:lnTo>
                    <a:pt x="4718014" y="563479"/>
                  </a:lnTo>
                  <a:cubicBezTo>
                    <a:pt x="4718014" y="563479"/>
                    <a:pt x="4718014" y="563479"/>
                    <a:pt x="4718014" y="564614"/>
                  </a:cubicBezTo>
                  <a:lnTo>
                    <a:pt x="4718014" y="572557"/>
                  </a:lnTo>
                  <a:cubicBezTo>
                    <a:pt x="4718014" y="572557"/>
                    <a:pt x="4718014" y="572557"/>
                    <a:pt x="4719686" y="572557"/>
                  </a:cubicBezTo>
                  <a:lnTo>
                    <a:pt x="4731390" y="572557"/>
                  </a:lnTo>
                  <a:cubicBezTo>
                    <a:pt x="4731390" y="572557"/>
                    <a:pt x="4731390" y="572557"/>
                    <a:pt x="4731390" y="574828"/>
                  </a:cubicBezTo>
                  <a:lnTo>
                    <a:pt x="4731390" y="590714"/>
                  </a:lnTo>
                  <a:cubicBezTo>
                    <a:pt x="4731390" y="590714"/>
                    <a:pt x="4731390" y="590714"/>
                    <a:pt x="4755908" y="590714"/>
                  </a:cubicBezTo>
                  <a:cubicBezTo>
                    <a:pt x="4755908" y="590714"/>
                    <a:pt x="4755908" y="590714"/>
                    <a:pt x="4755908" y="589202"/>
                  </a:cubicBezTo>
                  <a:lnTo>
                    <a:pt x="4755908" y="578610"/>
                  </a:lnTo>
                  <a:cubicBezTo>
                    <a:pt x="4755908" y="578610"/>
                    <a:pt x="4755908" y="578610"/>
                    <a:pt x="4757302" y="578610"/>
                  </a:cubicBezTo>
                  <a:lnTo>
                    <a:pt x="4767053" y="578610"/>
                  </a:lnTo>
                  <a:cubicBezTo>
                    <a:pt x="4767053" y="578610"/>
                    <a:pt x="4767053" y="578610"/>
                    <a:pt x="4767053" y="577096"/>
                  </a:cubicBezTo>
                  <a:lnTo>
                    <a:pt x="4767053" y="566505"/>
                  </a:lnTo>
                  <a:cubicBezTo>
                    <a:pt x="4767053" y="566505"/>
                    <a:pt x="4767053" y="566505"/>
                    <a:pt x="4768725" y="566505"/>
                  </a:cubicBezTo>
                  <a:lnTo>
                    <a:pt x="4780426" y="566505"/>
                  </a:lnTo>
                  <a:cubicBezTo>
                    <a:pt x="4780426" y="566505"/>
                    <a:pt x="4780426" y="566505"/>
                    <a:pt x="4780426" y="568018"/>
                  </a:cubicBezTo>
                  <a:lnTo>
                    <a:pt x="4780426" y="578610"/>
                  </a:lnTo>
                  <a:cubicBezTo>
                    <a:pt x="4784886" y="578610"/>
                    <a:pt x="4784886" y="578610"/>
                    <a:pt x="4784886" y="505982"/>
                  </a:cubicBezTo>
                  <a:cubicBezTo>
                    <a:pt x="4784886" y="505982"/>
                    <a:pt x="4784886" y="505982"/>
                    <a:pt x="4885191" y="505982"/>
                  </a:cubicBezTo>
                  <a:cubicBezTo>
                    <a:pt x="4885191" y="505982"/>
                    <a:pt x="4885191" y="505982"/>
                    <a:pt x="4885191" y="602819"/>
                  </a:cubicBezTo>
                  <a:cubicBezTo>
                    <a:pt x="4885191" y="602819"/>
                    <a:pt x="4885191" y="602819"/>
                    <a:pt x="4887420" y="602819"/>
                  </a:cubicBezTo>
                  <a:lnTo>
                    <a:pt x="4903022" y="602819"/>
                  </a:lnTo>
                  <a:cubicBezTo>
                    <a:pt x="4903022" y="602819"/>
                    <a:pt x="4903022" y="602819"/>
                    <a:pt x="4903022" y="493877"/>
                  </a:cubicBezTo>
                  <a:cubicBezTo>
                    <a:pt x="4903022" y="493877"/>
                    <a:pt x="4903022" y="493877"/>
                    <a:pt x="4925313" y="478746"/>
                  </a:cubicBezTo>
                  <a:cubicBezTo>
                    <a:pt x="4925313" y="478746"/>
                    <a:pt x="4925313" y="478746"/>
                    <a:pt x="4954291" y="478746"/>
                  </a:cubicBezTo>
                  <a:cubicBezTo>
                    <a:pt x="4954291" y="478746"/>
                    <a:pt x="4954291" y="478746"/>
                    <a:pt x="4956242" y="476477"/>
                  </a:cubicBezTo>
                  <a:lnTo>
                    <a:pt x="4969893" y="460589"/>
                  </a:lnTo>
                  <a:cubicBezTo>
                    <a:pt x="4969893" y="460589"/>
                    <a:pt x="4969893" y="460589"/>
                    <a:pt x="5007787" y="460589"/>
                  </a:cubicBezTo>
                  <a:cubicBezTo>
                    <a:pt x="5007787" y="460589"/>
                    <a:pt x="5007787" y="460589"/>
                    <a:pt x="5007787" y="462859"/>
                  </a:cubicBezTo>
                  <a:lnTo>
                    <a:pt x="5007787" y="478746"/>
                  </a:lnTo>
                  <a:cubicBezTo>
                    <a:pt x="5007787" y="478746"/>
                    <a:pt x="5007787" y="478746"/>
                    <a:pt x="5045681" y="478746"/>
                  </a:cubicBezTo>
                  <a:cubicBezTo>
                    <a:pt x="5045681" y="478746"/>
                    <a:pt x="5045681" y="478746"/>
                    <a:pt x="5045681" y="596766"/>
                  </a:cubicBezTo>
                  <a:cubicBezTo>
                    <a:pt x="5045681" y="596766"/>
                    <a:pt x="5045681" y="596766"/>
                    <a:pt x="5047073" y="596766"/>
                  </a:cubicBezTo>
                  <a:lnTo>
                    <a:pt x="5056825" y="596766"/>
                  </a:lnTo>
                  <a:cubicBezTo>
                    <a:pt x="5056825" y="596766"/>
                    <a:pt x="5056825" y="596766"/>
                    <a:pt x="5056825" y="769258"/>
                  </a:cubicBezTo>
                  <a:cubicBezTo>
                    <a:pt x="5056825" y="769258"/>
                    <a:pt x="5056825" y="769258"/>
                    <a:pt x="5059053" y="769258"/>
                  </a:cubicBezTo>
                  <a:lnTo>
                    <a:pt x="5074657" y="769258"/>
                  </a:lnTo>
                  <a:cubicBezTo>
                    <a:pt x="5074657" y="769258"/>
                    <a:pt x="5074657" y="769258"/>
                    <a:pt x="5074657" y="657290"/>
                  </a:cubicBezTo>
                  <a:cubicBezTo>
                    <a:pt x="5074657" y="657290"/>
                    <a:pt x="5074657" y="657290"/>
                    <a:pt x="5075493" y="656533"/>
                  </a:cubicBezTo>
                  <a:lnTo>
                    <a:pt x="5081344" y="651238"/>
                  </a:lnTo>
                  <a:cubicBezTo>
                    <a:pt x="5085802" y="651238"/>
                    <a:pt x="5085802" y="651238"/>
                    <a:pt x="5085802" y="652750"/>
                  </a:cubicBezTo>
                  <a:lnTo>
                    <a:pt x="5085802" y="663343"/>
                  </a:lnTo>
                  <a:cubicBezTo>
                    <a:pt x="5085802" y="663343"/>
                    <a:pt x="5085802" y="663343"/>
                    <a:pt x="5088030" y="661829"/>
                  </a:cubicBezTo>
                  <a:lnTo>
                    <a:pt x="5103634" y="651238"/>
                  </a:lnTo>
                  <a:cubicBezTo>
                    <a:pt x="5103634" y="651238"/>
                    <a:pt x="5103634" y="651238"/>
                    <a:pt x="5105585" y="651238"/>
                  </a:cubicBezTo>
                  <a:lnTo>
                    <a:pt x="5119237" y="651238"/>
                  </a:lnTo>
                  <a:cubicBezTo>
                    <a:pt x="5119237" y="651238"/>
                    <a:pt x="5119237" y="651238"/>
                    <a:pt x="5119237" y="857017"/>
                  </a:cubicBezTo>
                  <a:cubicBezTo>
                    <a:pt x="5119237" y="857017"/>
                    <a:pt x="5119237" y="857017"/>
                    <a:pt x="5150444" y="863070"/>
                  </a:cubicBezTo>
                  <a:cubicBezTo>
                    <a:pt x="5150444" y="860044"/>
                    <a:pt x="5150444" y="857017"/>
                    <a:pt x="5150444" y="853992"/>
                  </a:cubicBezTo>
                  <a:cubicBezTo>
                    <a:pt x="5161589" y="853992"/>
                    <a:pt x="5172733" y="853992"/>
                    <a:pt x="5183878" y="853992"/>
                  </a:cubicBezTo>
                  <a:cubicBezTo>
                    <a:pt x="5183878" y="838860"/>
                    <a:pt x="5183878" y="826756"/>
                    <a:pt x="5183878" y="814651"/>
                  </a:cubicBezTo>
                  <a:lnTo>
                    <a:pt x="5192794" y="814651"/>
                  </a:lnTo>
                  <a:cubicBezTo>
                    <a:pt x="5192794" y="796494"/>
                    <a:pt x="5192794" y="781363"/>
                    <a:pt x="5192794" y="763206"/>
                  </a:cubicBezTo>
                  <a:cubicBezTo>
                    <a:pt x="5195024" y="763206"/>
                    <a:pt x="5197254" y="763206"/>
                    <a:pt x="5199482" y="763206"/>
                  </a:cubicBezTo>
                  <a:cubicBezTo>
                    <a:pt x="5199482" y="745049"/>
                    <a:pt x="5199482" y="729918"/>
                    <a:pt x="5199482" y="711761"/>
                  </a:cubicBezTo>
                  <a:cubicBezTo>
                    <a:pt x="5203940" y="711761"/>
                    <a:pt x="5208398" y="711761"/>
                    <a:pt x="5215086" y="711761"/>
                  </a:cubicBezTo>
                  <a:cubicBezTo>
                    <a:pt x="5230688" y="705709"/>
                    <a:pt x="5248520" y="693604"/>
                    <a:pt x="5264122" y="684525"/>
                  </a:cubicBezTo>
                  <a:cubicBezTo>
                    <a:pt x="5266352" y="675447"/>
                    <a:pt x="5266352" y="666368"/>
                    <a:pt x="5266352" y="657290"/>
                  </a:cubicBezTo>
                  <a:cubicBezTo>
                    <a:pt x="5268582" y="666368"/>
                    <a:pt x="5268582" y="675447"/>
                    <a:pt x="5270810" y="684525"/>
                  </a:cubicBezTo>
                  <a:cubicBezTo>
                    <a:pt x="5288642" y="696631"/>
                    <a:pt x="5304245" y="708734"/>
                    <a:pt x="5322078" y="720840"/>
                  </a:cubicBezTo>
                  <a:cubicBezTo>
                    <a:pt x="5322078" y="717821"/>
                    <a:pt x="5322078" y="714803"/>
                    <a:pt x="5322078" y="714788"/>
                  </a:cubicBezTo>
                  <a:cubicBezTo>
                    <a:pt x="5326534" y="714788"/>
                    <a:pt x="5330994" y="714788"/>
                    <a:pt x="5335452" y="714788"/>
                  </a:cubicBezTo>
                  <a:cubicBezTo>
                    <a:pt x="5335452" y="729918"/>
                    <a:pt x="5335452" y="748075"/>
                    <a:pt x="5335452" y="763206"/>
                  </a:cubicBezTo>
                  <a:cubicBezTo>
                    <a:pt x="5337681" y="763206"/>
                    <a:pt x="5339909" y="763206"/>
                    <a:pt x="5342138" y="763206"/>
                  </a:cubicBezTo>
                  <a:lnTo>
                    <a:pt x="5342138" y="801467"/>
                  </a:lnTo>
                  <a:lnTo>
                    <a:pt x="5377917" y="790806"/>
                  </a:lnTo>
                  <a:cubicBezTo>
                    <a:pt x="5411603" y="790806"/>
                    <a:pt x="5445289" y="790806"/>
                    <a:pt x="5478973" y="790806"/>
                  </a:cubicBezTo>
                  <a:cubicBezTo>
                    <a:pt x="5478973" y="725949"/>
                    <a:pt x="5478973" y="661090"/>
                    <a:pt x="5478973" y="596233"/>
                  </a:cubicBezTo>
                  <a:cubicBezTo>
                    <a:pt x="5486748" y="590828"/>
                    <a:pt x="5497114" y="588126"/>
                    <a:pt x="5507479" y="582720"/>
                  </a:cubicBezTo>
                  <a:cubicBezTo>
                    <a:pt x="5548938" y="577316"/>
                    <a:pt x="5590398" y="569208"/>
                    <a:pt x="5631857" y="561101"/>
                  </a:cubicBezTo>
                  <a:cubicBezTo>
                    <a:pt x="5647405" y="566506"/>
                    <a:pt x="5660362" y="571911"/>
                    <a:pt x="5675909" y="574613"/>
                  </a:cubicBezTo>
                  <a:cubicBezTo>
                    <a:pt x="5678501" y="577316"/>
                    <a:pt x="5681091" y="580019"/>
                    <a:pt x="5683682" y="582720"/>
                  </a:cubicBezTo>
                  <a:lnTo>
                    <a:pt x="5683682" y="833084"/>
                  </a:lnTo>
                  <a:lnTo>
                    <a:pt x="5701821" y="873985"/>
                  </a:lnTo>
                  <a:lnTo>
                    <a:pt x="5701821" y="798914"/>
                  </a:lnTo>
                  <a:cubicBezTo>
                    <a:pt x="5707004" y="798914"/>
                    <a:pt x="5712186" y="798914"/>
                    <a:pt x="5717369" y="798914"/>
                  </a:cubicBezTo>
                  <a:cubicBezTo>
                    <a:pt x="5717369" y="793509"/>
                    <a:pt x="5717369" y="790806"/>
                    <a:pt x="5717369" y="785402"/>
                  </a:cubicBezTo>
                  <a:cubicBezTo>
                    <a:pt x="5722551" y="782699"/>
                    <a:pt x="5727734" y="779997"/>
                    <a:pt x="5732917" y="777295"/>
                  </a:cubicBezTo>
                  <a:lnTo>
                    <a:pt x="5745871" y="777295"/>
                  </a:lnTo>
                  <a:cubicBezTo>
                    <a:pt x="5745871" y="771890"/>
                    <a:pt x="5745871" y="769187"/>
                    <a:pt x="5745871" y="763783"/>
                  </a:cubicBezTo>
                  <a:cubicBezTo>
                    <a:pt x="5748464" y="761080"/>
                    <a:pt x="5753646" y="758377"/>
                    <a:pt x="5756236" y="755675"/>
                  </a:cubicBezTo>
                  <a:cubicBezTo>
                    <a:pt x="5764011" y="755675"/>
                    <a:pt x="5774376" y="755675"/>
                    <a:pt x="5782151" y="755675"/>
                  </a:cubicBezTo>
                  <a:cubicBezTo>
                    <a:pt x="5782151" y="769187"/>
                    <a:pt x="5782151" y="785402"/>
                    <a:pt x="5782151" y="798914"/>
                  </a:cubicBezTo>
                  <a:cubicBezTo>
                    <a:pt x="5800289" y="798914"/>
                    <a:pt x="5818428" y="798914"/>
                    <a:pt x="5836566" y="798914"/>
                  </a:cubicBezTo>
                  <a:cubicBezTo>
                    <a:pt x="5836566" y="850260"/>
                    <a:pt x="5836566" y="898903"/>
                    <a:pt x="5836566" y="950250"/>
                  </a:cubicBezTo>
                  <a:cubicBezTo>
                    <a:pt x="5844340" y="950250"/>
                    <a:pt x="5852114" y="950250"/>
                    <a:pt x="5857295" y="950250"/>
                  </a:cubicBezTo>
                  <a:cubicBezTo>
                    <a:pt x="5865070" y="947547"/>
                    <a:pt x="5870253" y="944844"/>
                    <a:pt x="5878025" y="942143"/>
                  </a:cubicBezTo>
                  <a:cubicBezTo>
                    <a:pt x="5878025" y="936737"/>
                    <a:pt x="5878025" y="934035"/>
                    <a:pt x="5878025" y="931332"/>
                  </a:cubicBezTo>
                  <a:cubicBezTo>
                    <a:pt x="5875435" y="931332"/>
                    <a:pt x="5872843" y="928630"/>
                    <a:pt x="5870253" y="928630"/>
                  </a:cubicBezTo>
                  <a:cubicBezTo>
                    <a:pt x="5870253" y="925928"/>
                    <a:pt x="5870253" y="923225"/>
                    <a:pt x="5870253" y="920522"/>
                  </a:cubicBezTo>
                  <a:cubicBezTo>
                    <a:pt x="5872843" y="917821"/>
                    <a:pt x="5875435" y="917821"/>
                    <a:pt x="5878025" y="915118"/>
                  </a:cubicBezTo>
                  <a:cubicBezTo>
                    <a:pt x="5878025" y="896202"/>
                    <a:pt x="5878025" y="874581"/>
                    <a:pt x="5878025" y="855665"/>
                  </a:cubicBezTo>
                  <a:cubicBezTo>
                    <a:pt x="5875435" y="855665"/>
                    <a:pt x="5872843" y="852962"/>
                    <a:pt x="5870253" y="852962"/>
                  </a:cubicBezTo>
                  <a:cubicBezTo>
                    <a:pt x="5870253" y="850260"/>
                    <a:pt x="5870253" y="847558"/>
                    <a:pt x="5870253" y="844855"/>
                  </a:cubicBezTo>
                  <a:cubicBezTo>
                    <a:pt x="5872843" y="842153"/>
                    <a:pt x="5875435" y="842153"/>
                    <a:pt x="5878025" y="839450"/>
                  </a:cubicBezTo>
                  <a:lnTo>
                    <a:pt x="5883208" y="834046"/>
                  </a:lnTo>
                  <a:lnTo>
                    <a:pt x="5883208" y="823236"/>
                  </a:lnTo>
                  <a:cubicBezTo>
                    <a:pt x="5880618" y="823236"/>
                    <a:pt x="5880618" y="823236"/>
                    <a:pt x="5878025" y="823236"/>
                  </a:cubicBezTo>
                  <a:cubicBezTo>
                    <a:pt x="5878025" y="820533"/>
                    <a:pt x="5878025" y="817831"/>
                    <a:pt x="5878025" y="815128"/>
                  </a:cubicBezTo>
                  <a:cubicBezTo>
                    <a:pt x="5880618" y="815128"/>
                    <a:pt x="5883208" y="812426"/>
                    <a:pt x="5885800" y="809724"/>
                  </a:cubicBezTo>
                  <a:cubicBezTo>
                    <a:pt x="5888390" y="777295"/>
                    <a:pt x="5896165" y="750271"/>
                    <a:pt x="5927259" y="734056"/>
                  </a:cubicBezTo>
                  <a:cubicBezTo>
                    <a:pt x="5924668" y="734056"/>
                    <a:pt x="5924668" y="731353"/>
                    <a:pt x="5922077" y="731353"/>
                  </a:cubicBezTo>
                  <a:cubicBezTo>
                    <a:pt x="5922077" y="728651"/>
                    <a:pt x="5922077" y="725949"/>
                    <a:pt x="5922077" y="723246"/>
                  </a:cubicBezTo>
                  <a:cubicBezTo>
                    <a:pt x="5924668" y="723246"/>
                    <a:pt x="5927259" y="720543"/>
                    <a:pt x="5929850" y="720543"/>
                  </a:cubicBezTo>
                  <a:cubicBezTo>
                    <a:pt x="5929850" y="715139"/>
                    <a:pt x="5929850" y="712436"/>
                    <a:pt x="5929850" y="709734"/>
                  </a:cubicBezTo>
                  <a:cubicBezTo>
                    <a:pt x="5932442" y="709734"/>
                    <a:pt x="5932442" y="709734"/>
                    <a:pt x="5935033" y="709734"/>
                  </a:cubicBezTo>
                  <a:cubicBezTo>
                    <a:pt x="5935033" y="701627"/>
                    <a:pt x="5935033" y="693520"/>
                    <a:pt x="5935033" y="685412"/>
                  </a:cubicBezTo>
                  <a:cubicBezTo>
                    <a:pt x="5932442" y="685412"/>
                    <a:pt x="5932442" y="685412"/>
                    <a:pt x="5929850" y="685412"/>
                  </a:cubicBezTo>
                  <a:cubicBezTo>
                    <a:pt x="5929850" y="682710"/>
                    <a:pt x="5929850" y="682710"/>
                    <a:pt x="5929850" y="680008"/>
                  </a:cubicBezTo>
                  <a:lnTo>
                    <a:pt x="5935033" y="677305"/>
                  </a:lnTo>
                  <a:cubicBezTo>
                    <a:pt x="5940215" y="671901"/>
                    <a:pt x="5942806" y="666495"/>
                    <a:pt x="5947989" y="658388"/>
                  </a:cubicBezTo>
                  <a:cubicBezTo>
                    <a:pt x="5950579" y="652983"/>
                    <a:pt x="5950579" y="650281"/>
                    <a:pt x="5950579" y="647579"/>
                  </a:cubicBezTo>
                  <a:cubicBezTo>
                    <a:pt x="5945398" y="639471"/>
                    <a:pt x="5945398" y="625960"/>
                    <a:pt x="5950579" y="617852"/>
                  </a:cubicBezTo>
                  <a:cubicBezTo>
                    <a:pt x="5950581" y="617849"/>
                    <a:pt x="5950598" y="617795"/>
                    <a:pt x="5950904" y="616838"/>
                  </a:cubicBezTo>
                  <a:lnTo>
                    <a:pt x="5953171" y="609745"/>
                  </a:lnTo>
                  <a:cubicBezTo>
                    <a:pt x="5953173" y="609748"/>
                    <a:pt x="5953190" y="609802"/>
                    <a:pt x="5953495" y="610759"/>
                  </a:cubicBezTo>
                  <a:lnTo>
                    <a:pt x="5955763" y="617852"/>
                  </a:lnTo>
                  <a:cubicBezTo>
                    <a:pt x="5960944" y="625960"/>
                    <a:pt x="5963537" y="639471"/>
                    <a:pt x="5958354" y="647579"/>
                  </a:cubicBezTo>
                  <a:cubicBezTo>
                    <a:pt x="5958354" y="650281"/>
                    <a:pt x="5958354" y="652983"/>
                    <a:pt x="5958354" y="655686"/>
                  </a:cubicBezTo>
                  <a:cubicBezTo>
                    <a:pt x="5963537" y="663793"/>
                    <a:pt x="5968719" y="671901"/>
                    <a:pt x="5971311" y="677305"/>
                  </a:cubicBezTo>
                  <a:cubicBezTo>
                    <a:pt x="5973903" y="677305"/>
                    <a:pt x="5973903" y="680008"/>
                    <a:pt x="5976494" y="680008"/>
                  </a:cubicBezTo>
                  <a:cubicBezTo>
                    <a:pt x="5976494" y="682710"/>
                    <a:pt x="5976494" y="682710"/>
                    <a:pt x="5976494" y="685412"/>
                  </a:cubicBezTo>
                  <a:cubicBezTo>
                    <a:pt x="5973903" y="693520"/>
                    <a:pt x="5973903" y="701627"/>
                    <a:pt x="5973903" y="709734"/>
                  </a:cubicBezTo>
                  <a:cubicBezTo>
                    <a:pt x="5979084" y="712436"/>
                    <a:pt x="5979084" y="715139"/>
                    <a:pt x="5979084" y="720543"/>
                  </a:cubicBezTo>
                  <a:lnTo>
                    <a:pt x="5984268" y="723246"/>
                  </a:lnTo>
                  <a:cubicBezTo>
                    <a:pt x="5984268" y="725949"/>
                    <a:pt x="5984268" y="728651"/>
                    <a:pt x="5984268" y="731353"/>
                  </a:cubicBezTo>
                  <a:cubicBezTo>
                    <a:pt x="5981676" y="734056"/>
                    <a:pt x="5981676" y="734056"/>
                    <a:pt x="5979084" y="734056"/>
                  </a:cubicBezTo>
                  <a:lnTo>
                    <a:pt x="5999269" y="755105"/>
                  </a:lnTo>
                  <a:lnTo>
                    <a:pt x="5999269" y="627662"/>
                  </a:lnTo>
                  <a:lnTo>
                    <a:pt x="5999299" y="627662"/>
                  </a:lnTo>
                  <a:cubicBezTo>
                    <a:pt x="6004989" y="627662"/>
                    <a:pt x="6016130" y="627662"/>
                    <a:pt x="6037948" y="627662"/>
                  </a:cubicBezTo>
                  <a:cubicBezTo>
                    <a:pt x="6037948" y="627654"/>
                    <a:pt x="6037948" y="627557"/>
                    <a:pt x="6037948" y="626311"/>
                  </a:cubicBezTo>
                  <a:lnTo>
                    <a:pt x="6037948" y="616853"/>
                  </a:lnTo>
                  <a:cubicBezTo>
                    <a:pt x="6037954" y="616853"/>
                    <a:pt x="6038029" y="616853"/>
                    <a:pt x="6038962" y="616853"/>
                  </a:cubicBezTo>
                  <a:lnTo>
                    <a:pt x="6046055" y="616853"/>
                  </a:lnTo>
                  <a:cubicBezTo>
                    <a:pt x="6046055" y="616846"/>
                    <a:pt x="6046055" y="616733"/>
                    <a:pt x="6046055" y="614962"/>
                  </a:cubicBezTo>
                  <a:lnTo>
                    <a:pt x="6046055" y="601721"/>
                  </a:lnTo>
                  <a:cubicBezTo>
                    <a:pt x="6046064" y="601721"/>
                    <a:pt x="6046136" y="601721"/>
                    <a:pt x="6046815" y="601721"/>
                  </a:cubicBezTo>
                  <a:lnTo>
                    <a:pt x="6052135" y="601721"/>
                  </a:lnTo>
                  <a:cubicBezTo>
                    <a:pt x="6052135" y="601714"/>
                    <a:pt x="6052135" y="601629"/>
                    <a:pt x="6052135" y="600640"/>
                  </a:cubicBezTo>
                  <a:lnTo>
                    <a:pt x="6052135" y="593073"/>
                  </a:lnTo>
                  <a:cubicBezTo>
                    <a:pt x="6052143" y="593073"/>
                    <a:pt x="6052267" y="593073"/>
                    <a:pt x="6054163" y="593073"/>
                  </a:cubicBezTo>
                  <a:lnTo>
                    <a:pt x="6068350" y="593073"/>
                  </a:lnTo>
                  <a:cubicBezTo>
                    <a:pt x="6068350" y="593080"/>
                    <a:pt x="6068350" y="593157"/>
                    <a:pt x="6068350" y="594154"/>
                  </a:cubicBezTo>
                  <a:lnTo>
                    <a:pt x="6068350" y="601721"/>
                  </a:lnTo>
                  <a:cubicBezTo>
                    <a:pt x="6068360" y="601721"/>
                    <a:pt x="6068861" y="601721"/>
                    <a:pt x="6090642" y="601721"/>
                  </a:cubicBezTo>
                  <a:cubicBezTo>
                    <a:pt x="6090642" y="601713"/>
                    <a:pt x="6090642" y="601599"/>
                    <a:pt x="6090642" y="599829"/>
                  </a:cubicBezTo>
                  <a:lnTo>
                    <a:pt x="6090642" y="586588"/>
                  </a:lnTo>
                  <a:cubicBezTo>
                    <a:pt x="6090648" y="586588"/>
                    <a:pt x="6090745" y="586588"/>
                    <a:pt x="6092416" y="586588"/>
                  </a:cubicBezTo>
                  <a:lnTo>
                    <a:pt x="6104829" y="586588"/>
                  </a:lnTo>
                  <a:cubicBezTo>
                    <a:pt x="6104829" y="586600"/>
                    <a:pt x="6104829" y="587114"/>
                    <a:pt x="6104829" y="610368"/>
                  </a:cubicBezTo>
                  <a:cubicBezTo>
                    <a:pt x="6104836" y="610368"/>
                    <a:pt x="6104916" y="610368"/>
                    <a:pt x="6105843" y="610368"/>
                  </a:cubicBezTo>
                  <a:lnTo>
                    <a:pt x="6112936" y="610368"/>
                  </a:lnTo>
                  <a:cubicBezTo>
                    <a:pt x="6112936" y="610362"/>
                    <a:pt x="6112936" y="610281"/>
                    <a:pt x="6112936" y="609287"/>
                  </a:cubicBezTo>
                  <a:lnTo>
                    <a:pt x="6112936" y="601721"/>
                  </a:lnTo>
                  <a:cubicBezTo>
                    <a:pt x="6112945" y="601721"/>
                    <a:pt x="6113063" y="601721"/>
                    <a:pt x="6114709" y="601721"/>
                  </a:cubicBezTo>
                  <a:lnTo>
                    <a:pt x="6127123" y="601721"/>
                  </a:lnTo>
                  <a:cubicBezTo>
                    <a:pt x="6127123" y="601734"/>
                    <a:pt x="6127123" y="602293"/>
                    <a:pt x="6127123" y="627662"/>
                  </a:cubicBezTo>
                  <a:cubicBezTo>
                    <a:pt x="6127131" y="627662"/>
                    <a:pt x="6127249" y="627662"/>
                    <a:pt x="6129150" y="627662"/>
                  </a:cubicBezTo>
                  <a:lnTo>
                    <a:pt x="6143336" y="627662"/>
                  </a:lnTo>
                  <a:cubicBezTo>
                    <a:pt x="6143336" y="627673"/>
                    <a:pt x="6143336" y="627788"/>
                    <a:pt x="6143336" y="629283"/>
                  </a:cubicBezTo>
                  <a:lnTo>
                    <a:pt x="6143336" y="640633"/>
                  </a:lnTo>
                  <a:cubicBezTo>
                    <a:pt x="6143344" y="640633"/>
                    <a:pt x="6143415" y="640633"/>
                    <a:pt x="6144096" y="640633"/>
                  </a:cubicBezTo>
                  <a:lnTo>
                    <a:pt x="6149417" y="640633"/>
                  </a:lnTo>
                  <a:cubicBezTo>
                    <a:pt x="6149417" y="640625"/>
                    <a:pt x="6149417" y="640549"/>
                    <a:pt x="6149417" y="639822"/>
                  </a:cubicBezTo>
                  <a:lnTo>
                    <a:pt x="6149417" y="634147"/>
                  </a:lnTo>
                  <a:cubicBezTo>
                    <a:pt x="6149434" y="634147"/>
                    <a:pt x="6150153" y="634147"/>
                    <a:pt x="6179817" y="634147"/>
                  </a:cubicBezTo>
                  <a:cubicBezTo>
                    <a:pt x="6179817" y="634161"/>
                    <a:pt x="6179817" y="634724"/>
                    <a:pt x="6179817" y="657927"/>
                  </a:cubicBezTo>
                  <a:cubicBezTo>
                    <a:pt x="6179824" y="657927"/>
                    <a:pt x="6179903" y="657927"/>
                    <a:pt x="6180830" y="657927"/>
                  </a:cubicBezTo>
                  <a:lnTo>
                    <a:pt x="6187924" y="657927"/>
                  </a:lnTo>
                  <a:cubicBezTo>
                    <a:pt x="6187924" y="657934"/>
                    <a:pt x="6187924" y="658007"/>
                    <a:pt x="6187924" y="659008"/>
                  </a:cubicBezTo>
                  <a:lnTo>
                    <a:pt x="6187924" y="666574"/>
                  </a:lnTo>
                  <a:cubicBezTo>
                    <a:pt x="6187933" y="666574"/>
                    <a:pt x="6188006" y="666574"/>
                    <a:pt x="6188684" y="666574"/>
                  </a:cubicBezTo>
                  <a:lnTo>
                    <a:pt x="6194004" y="666574"/>
                  </a:lnTo>
                  <a:cubicBezTo>
                    <a:pt x="6194004" y="666567"/>
                    <a:pt x="6194004" y="666447"/>
                    <a:pt x="6194004" y="664412"/>
                  </a:cubicBezTo>
                  <a:lnTo>
                    <a:pt x="6194004" y="649280"/>
                  </a:lnTo>
                  <a:cubicBezTo>
                    <a:pt x="6194011" y="649280"/>
                    <a:pt x="6194089" y="649280"/>
                    <a:pt x="6195017" y="649280"/>
                  </a:cubicBezTo>
                  <a:lnTo>
                    <a:pt x="6202111" y="649280"/>
                  </a:lnTo>
                  <a:cubicBezTo>
                    <a:pt x="6202111" y="649288"/>
                    <a:pt x="6202111" y="649371"/>
                    <a:pt x="6202111" y="650361"/>
                  </a:cubicBezTo>
                  <a:lnTo>
                    <a:pt x="6202111" y="657927"/>
                  </a:lnTo>
                  <a:lnTo>
                    <a:pt x="6207431" y="655934"/>
                  </a:lnTo>
                  <a:cubicBezTo>
                    <a:pt x="6208191" y="655562"/>
                    <a:pt x="6208191" y="655360"/>
                    <a:pt x="6208191" y="654954"/>
                  </a:cubicBezTo>
                  <a:lnTo>
                    <a:pt x="6208191" y="649280"/>
                  </a:lnTo>
                  <a:cubicBezTo>
                    <a:pt x="6208208" y="649280"/>
                    <a:pt x="6209009" y="649280"/>
                    <a:pt x="6246698" y="649280"/>
                  </a:cubicBezTo>
                  <a:cubicBezTo>
                    <a:pt x="6246698" y="649294"/>
                    <a:pt x="6246698" y="649841"/>
                    <a:pt x="6246698" y="673059"/>
                  </a:cubicBezTo>
                  <a:cubicBezTo>
                    <a:pt x="6246706" y="673059"/>
                    <a:pt x="6246824" y="673059"/>
                    <a:pt x="6248724" y="673059"/>
                  </a:cubicBezTo>
                  <a:lnTo>
                    <a:pt x="6262911" y="673059"/>
                  </a:lnTo>
                  <a:cubicBezTo>
                    <a:pt x="6262911" y="673067"/>
                    <a:pt x="6262911" y="673149"/>
                    <a:pt x="6262911" y="674140"/>
                  </a:cubicBezTo>
                  <a:lnTo>
                    <a:pt x="6262911" y="681706"/>
                  </a:lnTo>
                  <a:cubicBezTo>
                    <a:pt x="6262920" y="681706"/>
                    <a:pt x="6263043" y="681706"/>
                    <a:pt x="6264685" y="681706"/>
                  </a:cubicBezTo>
                  <a:lnTo>
                    <a:pt x="6277098" y="681706"/>
                  </a:lnTo>
                  <a:cubicBezTo>
                    <a:pt x="6277098" y="681694"/>
                    <a:pt x="6277098" y="681183"/>
                    <a:pt x="6277098" y="657927"/>
                  </a:cubicBezTo>
                  <a:cubicBezTo>
                    <a:pt x="6277105" y="657927"/>
                    <a:pt x="6277183" y="657927"/>
                    <a:pt x="6278111" y="657927"/>
                  </a:cubicBezTo>
                  <a:lnTo>
                    <a:pt x="6285205" y="657927"/>
                  </a:lnTo>
                  <a:cubicBezTo>
                    <a:pt x="6285205" y="657908"/>
                    <a:pt x="6285205" y="657137"/>
                    <a:pt x="6285205" y="625500"/>
                  </a:cubicBezTo>
                  <a:cubicBezTo>
                    <a:pt x="6285212" y="625500"/>
                    <a:pt x="6285289" y="625500"/>
                    <a:pt x="6286218" y="625500"/>
                  </a:cubicBezTo>
                  <a:lnTo>
                    <a:pt x="6293312" y="625500"/>
                  </a:lnTo>
                  <a:cubicBezTo>
                    <a:pt x="6293312" y="625494"/>
                    <a:pt x="6293312" y="625385"/>
                    <a:pt x="6293312" y="623609"/>
                  </a:cubicBezTo>
                  <a:lnTo>
                    <a:pt x="6293312" y="610368"/>
                  </a:lnTo>
                  <a:cubicBezTo>
                    <a:pt x="6291285" y="610368"/>
                    <a:pt x="6291285" y="610368"/>
                    <a:pt x="6292045" y="608746"/>
                  </a:cubicBezTo>
                  <a:lnTo>
                    <a:pt x="6297365" y="597397"/>
                  </a:lnTo>
                  <a:cubicBezTo>
                    <a:pt x="6297370" y="597414"/>
                    <a:pt x="6297565" y="598088"/>
                    <a:pt x="6305472" y="625500"/>
                  </a:cubicBezTo>
                  <a:cubicBezTo>
                    <a:pt x="6305480" y="625500"/>
                    <a:pt x="6305553" y="625500"/>
                    <a:pt x="6306232" y="625500"/>
                  </a:cubicBezTo>
                  <a:lnTo>
                    <a:pt x="6311552" y="625500"/>
                  </a:lnTo>
                  <a:cubicBezTo>
                    <a:pt x="6311552" y="625487"/>
                    <a:pt x="6311552" y="624308"/>
                    <a:pt x="6311552" y="519573"/>
                  </a:cubicBezTo>
                  <a:cubicBezTo>
                    <a:pt x="6311562" y="519573"/>
                    <a:pt x="6311676" y="519573"/>
                    <a:pt x="6313072" y="519573"/>
                  </a:cubicBezTo>
                  <a:lnTo>
                    <a:pt x="6323712" y="519573"/>
                  </a:lnTo>
                  <a:cubicBezTo>
                    <a:pt x="6323712" y="519551"/>
                    <a:pt x="6323712" y="518541"/>
                    <a:pt x="6323712" y="472014"/>
                  </a:cubicBezTo>
                  <a:cubicBezTo>
                    <a:pt x="6323729" y="472014"/>
                    <a:pt x="6324354" y="472014"/>
                    <a:pt x="6350059" y="472014"/>
                  </a:cubicBezTo>
                  <a:cubicBezTo>
                    <a:pt x="6350059" y="472002"/>
                    <a:pt x="6350059" y="471492"/>
                    <a:pt x="6350059" y="450396"/>
                  </a:cubicBezTo>
                  <a:cubicBezTo>
                    <a:pt x="6350078" y="450396"/>
                    <a:pt x="6350867" y="450396"/>
                    <a:pt x="6384513" y="450396"/>
                  </a:cubicBezTo>
                  <a:cubicBezTo>
                    <a:pt x="6384513" y="450404"/>
                    <a:pt x="6384513" y="450534"/>
                    <a:pt x="6384513" y="452828"/>
                  </a:cubicBezTo>
                  <a:lnTo>
                    <a:pt x="6384513" y="469852"/>
                  </a:lnTo>
                  <a:cubicBezTo>
                    <a:pt x="6384522" y="469852"/>
                    <a:pt x="6384653" y="469852"/>
                    <a:pt x="6386793" y="469852"/>
                  </a:cubicBezTo>
                  <a:lnTo>
                    <a:pt x="6402753" y="469852"/>
                  </a:lnTo>
                  <a:cubicBezTo>
                    <a:pt x="6402753" y="469870"/>
                    <a:pt x="6402753" y="470764"/>
                    <a:pt x="6402753" y="517411"/>
                  </a:cubicBezTo>
                  <a:cubicBezTo>
                    <a:pt x="6402759" y="517411"/>
                    <a:pt x="6402835" y="517411"/>
                    <a:pt x="6403766" y="517411"/>
                  </a:cubicBezTo>
                  <a:lnTo>
                    <a:pt x="6410860" y="517411"/>
                  </a:lnTo>
                  <a:lnTo>
                    <a:pt x="6425047" y="521735"/>
                  </a:lnTo>
                  <a:cubicBezTo>
                    <a:pt x="6425047" y="521745"/>
                    <a:pt x="6425047" y="522395"/>
                    <a:pt x="6425047" y="560647"/>
                  </a:cubicBezTo>
                  <a:cubicBezTo>
                    <a:pt x="6425053" y="560647"/>
                    <a:pt x="6425128" y="560647"/>
                    <a:pt x="6426060" y="560647"/>
                  </a:cubicBezTo>
                  <a:lnTo>
                    <a:pt x="6433153" y="560647"/>
                  </a:lnTo>
                  <a:cubicBezTo>
                    <a:pt x="6433153" y="560657"/>
                    <a:pt x="6433153" y="560763"/>
                    <a:pt x="6433153" y="562268"/>
                  </a:cubicBezTo>
                  <a:lnTo>
                    <a:pt x="6433153" y="573617"/>
                  </a:lnTo>
                  <a:cubicBezTo>
                    <a:pt x="6433161" y="573617"/>
                    <a:pt x="6433285" y="573617"/>
                    <a:pt x="6435180" y="573617"/>
                  </a:cubicBezTo>
                  <a:lnTo>
                    <a:pt x="6449367" y="573617"/>
                  </a:lnTo>
                  <a:lnTo>
                    <a:pt x="6455447" y="580103"/>
                  </a:lnTo>
                  <a:cubicBezTo>
                    <a:pt x="6455447" y="580115"/>
                    <a:pt x="6455447" y="580601"/>
                    <a:pt x="6455447" y="601721"/>
                  </a:cubicBezTo>
                  <a:cubicBezTo>
                    <a:pt x="6455456" y="601721"/>
                    <a:pt x="6455587" y="601721"/>
                    <a:pt x="6457727" y="601721"/>
                  </a:cubicBezTo>
                  <a:lnTo>
                    <a:pt x="6473687" y="601721"/>
                  </a:lnTo>
                  <a:cubicBezTo>
                    <a:pt x="6473687" y="601728"/>
                    <a:pt x="6473687" y="601808"/>
                    <a:pt x="6473687" y="602801"/>
                  </a:cubicBezTo>
                  <a:lnTo>
                    <a:pt x="6473687" y="610368"/>
                  </a:lnTo>
                  <a:cubicBezTo>
                    <a:pt x="6473696" y="610368"/>
                    <a:pt x="6473795" y="610368"/>
                    <a:pt x="6474954" y="610368"/>
                  </a:cubicBezTo>
                  <a:lnTo>
                    <a:pt x="6483821" y="610368"/>
                  </a:lnTo>
                  <a:cubicBezTo>
                    <a:pt x="6483821" y="610377"/>
                    <a:pt x="6483821" y="610506"/>
                    <a:pt x="6483821" y="612529"/>
                  </a:cubicBezTo>
                  <a:lnTo>
                    <a:pt x="6483821" y="627662"/>
                  </a:lnTo>
                  <a:cubicBezTo>
                    <a:pt x="6487874" y="627662"/>
                    <a:pt x="6487874" y="627662"/>
                    <a:pt x="6487874" y="625770"/>
                  </a:cubicBezTo>
                  <a:lnTo>
                    <a:pt x="6487874" y="612529"/>
                  </a:lnTo>
                  <a:cubicBezTo>
                    <a:pt x="6487880" y="612529"/>
                    <a:pt x="6487958" y="612529"/>
                    <a:pt x="6488887" y="612529"/>
                  </a:cubicBezTo>
                  <a:lnTo>
                    <a:pt x="6495981" y="612529"/>
                  </a:lnTo>
                  <a:cubicBezTo>
                    <a:pt x="6495981" y="612540"/>
                    <a:pt x="6495981" y="612659"/>
                    <a:pt x="6495981" y="614151"/>
                  </a:cubicBezTo>
                  <a:lnTo>
                    <a:pt x="6495981" y="625500"/>
                  </a:lnTo>
                  <a:cubicBezTo>
                    <a:pt x="6495990" y="625500"/>
                    <a:pt x="6496063" y="625500"/>
                    <a:pt x="6496741" y="625500"/>
                  </a:cubicBezTo>
                  <a:lnTo>
                    <a:pt x="6502061" y="625500"/>
                  </a:lnTo>
                  <a:cubicBezTo>
                    <a:pt x="6502061" y="621177"/>
                    <a:pt x="6502061" y="621177"/>
                    <a:pt x="6550701" y="621177"/>
                  </a:cubicBezTo>
                  <a:cubicBezTo>
                    <a:pt x="6550701" y="621186"/>
                    <a:pt x="6550701" y="621287"/>
                    <a:pt x="6550701" y="622528"/>
                  </a:cubicBezTo>
                  <a:lnTo>
                    <a:pt x="6550701" y="631985"/>
                  </a:lnTo>
                  <a:cubicBezTo>
                    <a:pt x="6550709" y="631985"/>
                    <a:pt x="6550784" y="631985"/>
                    <a:pt x="6551461" y="631985"/>
                  </a:cubicBezTo>
                  <a:lnTo>
                    <a:pt x="6556782" y="631985"/>
                  </a:lnTo>
                  <a:cubicBezTo>
                    <a:pt x="6556782" y="631994"/>
                    <a:pt x="6556782" y="632116"/>
                    <a:pt x="6556782" y="634147"/>
                  </a:cubicBezTo>
                  <a:lnTo>
                    <a:pt x="6556782" y="649280"/>
                  </a:lnTo>
                  <a:cubicBezTo>
                    <a:pt x="6556790" y="649276"/>
                    <a:pt x="6556906" y="649198"/>
                    <a:pt x="6558808" y="647929"/>
                  </a:cubicBezTo>
                  <a:lnTo>
                    <a:pt x="6572995" y="638471"/>
                  </a:lnTo>
                  <a:cubicBezTo>
                    <a:pt x="6572997" y="638452"/>
                    <a:pt x="6573128" y="637577"/>
                    <a:pt x="6579075" y="597397"/>
                  </a:cubicBezTo>
                  <a:cubicBezTo>
                    <a:pt x="6579084" y="597395"/>
                    <a:pt x="6579153" y="597369"/>
                    <a:pt x="6579835" y="597127"/>
                  </a:cubicBezTo>
                  <a:lnTo>
                    <a:pt x="6585155" y="595235"/>
                  </a:lnTo>
                  <a:cubicBezTo>
                    <a:pt x="6585155" y="595219"/>
                    <a:pt x="6585188" y="594158"/>
                    <a:pt x="6587182" y="526058"/>
                  </a:cubicBezTo>
                  <a:cubicBezTo>
                    <a:pt x="6587182" y="526076"/>
                    <a:pt x="6587215" y="527167"/>
                    <a:pt x="6589209" y="595235"/>
                  </a:cubicBezTo>
                  <a:cubicBezTo>
                    <a:pt x="6589218" y="595238"/>
                    <a:pt x="6589289" y="595263"/>
                    <a:pt x="6589969" y="595505"/>
                  </a:cubicBezTo>
                  <a:lnTo>
                    <a:pt x="6595289" y="597397"/>
                  </a:lnTo>
                  <a:cubicBezTo>
                    <a:pt x="6595289" y="597377"/>
                    <a:pt x="6595289" y="596044"/>
                    <a:pt x="6595289" y="510926"/>
                  </a:cubicBezTo>
                  <a:cubicBezTo>
                    <a:pt x="6599342" y="510926"/>
                    <a:pt x="6599342" y="510926"/>
                    <a:pt x="6599342" y="478499"/>
                  </a:cubicBezTo>
                  <a:cubicBezTo>
                    <a:pt x="6599354" y="478499"/>
                    <a:pt x="6600040" y="478499"/>
                    <a:pt x="6637849" y="478499"/>
                  </a:cubicBezTo>
                  <a:cubicBezTo>
                    <a:pt x="6637849" y="478516"/>
                    <a:pt x="6637849" y="479234"/>
                    <a:pt x="6637849" y="510926"/>
                  </a:cubicBezTo>
                  <a:cubicBezTo>
                    <a:pt x="6637858" y="510926"/>
                    <a:pt x="6637930" y="510926"/>
                    <a:pt x="6638609" y="510926"/>
                  </a:cubicBezTo>
                  <a:lnTo>
                    <a:pt x="6643929" y="510926"/>
                  </a:lnTo>
                  <a:cubicBezTo>
                    <a:pt x="6643929" y="510905"/>
                    <a:pt x="6643929" y="509599"/>
                    <a:pt x="6643929" y="428778"/>
                  </a:cubicBezTo>
                  <a:cubicBezTo>
                    <a:pt x="6643935" y="428778"/>
                    <a:pt x="6644034" y="428778"/>
                    <a:pt x="6645703" y="428778"/>
                  </a:cubicBezTo>
                  <a:lnTo>
                    <a:pt x="6658116" y="428778"/>
                  </a:lnTo>
                  <a:cubicBezTo>
                    <a:pt x="6658116" y="428771"/>
                    <a:pt x="6658116" y="428660"/>
                    <a:pt x="6658116" y="426887"/>
                  </a:cubicBezTo>
                  <a:lnTo>
                    <a:pt x="6658116" y="413646"/>
                  </a:lnTo>
                  <a:cubicBezTo>
                    <a:pt x="6658127" y="413646"/>
                    <a:pt x="6658625" y="413646"/>
                    <a:pt x="6680410" y="413646"/>
                  </a:cubicBezTo>
                  <a:cubicBezTo>
                    <a:pt x="6680410" y="413639"/>
                    <a:pt x="6680410" y="413558"/>
                    <a:pt x="6680410" y="412565"/>
                  </a:cubicBezTo>
                  <a:lnTo>
                    <a:pt x="6680410" y="404999"/>
                  </a:lnTo>
                  <a:cubicBezTo>
                    <a:pt x="6680417" y="404999"/>
                    <a:pt x="6680527" y="404999"/>
                    <a:pt x="6682183" y="404999"/>
                  </a:cubicBezTo>
                  <a:lnTo>
                    <a:pt x="6694597" y="404999"/>
                  </a:lnTo>
                  <a:cubicBezTo>
                    <a:pt x="6694597" y="405007"/>
                    <a:pt x="6694597" y="405086"/>
                    <a:pt x="6694597" y="406080"/>
                  </a:cubicBezTo>
                  <a:lnTo>
                    <a:pt x="6694597" y="413646"/>
                  </a:lnTo>
                  <a:cubicBezTo>
                    <a:pt x="6694606" y="413646"/>
                    <a:pt x="6694679" y="413646"/>
                    <a:pt x="6695357" y="413646"/>
                  </a:cubicBezTo>
                  <a:lnTo>
                    <a:pt x="6700677" y="413646"/>
                  </a:lnTo>
                  <a:lnTo>
                    <a:pt x="6710810" y="409322"/>
                  </a:lnTo>
                  <a:lnTo>
                    <a:pt x="6714863" y="412565"/>
                  </a:lnTo>
                  <a:lnTo>
                    <a:pt x="6714863" y="404999"/>
                  </a:lnTo>
                  <a:cubicBezTo>
                    <a:pt x="6714872" y="404999"/>
                    <a:pt x="6715009" y="404999"/>
                    <a:pt x="6717143" y="404999"/>
                  </a:cubicBezTo>
                  <a:lnTo>
                    <a:pt x="6733104" y="404999"/>
                  </a:lnTo>
                  <a:cubicBezTo>
                    <a:pt x="6733104" y="405007"/>
                    <a:pt x="6733104" y="405086"/>
                    <a:pt x="6733104" y="406080"/>
                  </a:cubicBezTo>
                  <a:lnTo>
                    <a:pt x="6733104" y="413646"/>
                  </a:lnTo>
                  <a:cubicBezTo>
                    <a:pt x="6733123" y="413646"/>
                    <a:pt x="6733859" y="413646"/>
                    <a:pt x="6763504" y="413646"/>
                  </a:cubicBezTo>
                  <a:cubicBezTo>
                    <a:pt x="6763504" y="413656"/>
                    <a:pt x="6763504" y="413765"/>
                    <a:pt x="6763504" y="415267"/>
                  </a:cubicBezTo>
                  <a:lnTo>
                    <a:pt x="6763504" y="426617"/>
                  </a:lnTo>
                  <a:cubicBezTo>
                    <a:pt x="6763521" y="426617"/>
                    <a:pt x="6764161" y="426617"/>
                    <a:pt x="6789851" y="426617"/>
                  </a:cubicBezTo>
                  <a:cubicBezTo>
                    <a:pt x="6789851" y="426633"/>
                    <a:pt x="6789851" y="427313"/>
                    <a:pt x="6789851" y="456881"/>
                  </a:cubicBezTo>
                  <a:cubicBezTo>
                    <a:pt x="6789860" y="456881"/>
                    <a:pt x="6789933" y="456881"/>
                    <a:pt x="6790611" y="456881"/>
                  </a:cubicBezTo>
                  <a:lnTo>
                    <a:pt x="6795931" y="456881"/>
                  </a:lnTo>
                  <a:cubicBezTo>
                    <a:pt x="6795931" y="456888"/>
                    <a:pt x="6795931" y="456974"/>
                    <a:pt x="6795931" y="457962"/>
                  </a:cubicBezTo>
                  <a:lnTo>
                    <a:pt x="6795931" y="465529"/>
                  </a:lnTo>
                  <a:cubicBezTo>
                    <a:pt x="6799985" y="465529"/>
                    <a:pt x="6799985" y="465529"/>
                    <a:pt x="6799985" y="495793"/>
                  </a:cubicBezTo>
                  <a:cubicBezTo>
                    <a:pt x="6799994" y="495793"/>
                    <a:pt x="6800068" y="495793"/>
                    <a:pt x="6800745" y="495793"/>
                  </a:cubicBezTo>
                  <a:lnTo>
                    <a:pt x="6806065" y="495793"/>
                  </a:lnTo>
                  <a:cubicBezTo>
                    <a:pt x="6806065" y="495802"/>
                    <a:pt x="6806065" y="495869"/>
                    <a:pt x="6806065" y="496604"/>
                  </a:cubicBezTo>
                  <a:lnTo>
                    <a:pt x="6806065" y="502279"/>
                  </a:lnTo>
                  <a:cubicBezTo>
                    <a:pt x="6806071" y="502279"/>
                    <a:pt x="6806149" y="502279"/>
                    <a:pt x="6807078" y="502279"/>
                  </a:cubicBezTo>
                  <a:lnTo>
                    <a:pt x="6814171" y="502279"/>
                  </a:lnTo>
                  <a:cubicBezTo>
                    <a:pt x="6814171" y="502296"/>
                    <a:pt x="6814171" y="503009"/>
                    <a:pt x="6814171" y="532544"/>
                  </a:cubicBezTo>
                  <a:cubicBezTo>
                    <a:pt x="6814179" y="532544"/>
                    <a:pt x="6814299" y="532544"/>
                    <a:pt x="6816198" y="532544"/>
                  </a:cubicBezTo>
                  <a:lnTo>
                    <a:pt x="6830385" y="532544"/>
                  </a:lnTo>
                  <a:cubicBezTo>
                    <a:pt x="6830385" y="532560"/>
                    <a:pt x="6830385" y="533140"/>
                    <a:pt x="6830385" y="556323"/>
                  </a:cubicBezTo>
                  <a:cubicBezTo>
                    <a:pt x="6832412" y="556323"/>
                    <a:pt x="6832412" y="556323"/>
                    <a:pt x="6832412" y="557944"/>
                  </a:cubicBezTo>
                  <a:lnTo>
                    <a:pt x="6832412" y="569294"/>
                  </a:lnTo>
                  <a:cubicBezTo>
                    <a:pt x="6832421" y="569294"/>
                    <a:pt x="6832491" y="569294"/>
                    <a:pt x="6833172" y="569294"/>
                  </a:cubicBezTo>
                  <a:lnTo>
                    <a:pt x="6838492" y="569294"/>
                  </a:lnTo>
                  <a:cubicBezTo>
                    <a:pt x="6838492" y="569308"/>
                    <a:pt x="6838492" y="569871"/>
                    <a:pt x="6838492" y="593073"/>
                  </a:cubicBezTo>
                  <a:cubicBezTo>
                    <a:pt x="6838500" y="593073"/>
                    <a:pt x="6838599" y="593073"/>
                    <a:pt x="6839758" y="593073"/>
                  </a:cubicBezTo>
                  <a:lnTo>
                    <a:pt x="6848625" y="593073"/>
                  </a:lnTo>
                  <a:cubicBezTo>
                    <a:pt x="6850652" y="595235"/>
                    <a:pt x="6850652" y="595235"/>
                    <a:pt x="6850652" y="597127"/>
                  </a:cubicBezTo>
                  <a:lnTo>
                    <a:pt x="6850652" y="610368"/>
                  </a:lnTo>
                  <a:cubicBezTo>
                    <a:pt x="6850657" y="610361"/>
                    <a:pt x="6850744" y="610254"/>
                    <a:pt x="6852172" y="608476"/>
                  </a:cubicBezTo>
                  <a:lnTo>
                    <a:pt x="6862812" y="595235"/>
                  </a:lnTo>
                  <a:cubicBezTo>
                    <a:pt x="6862827" y="595235"/>
                    <a:pt x="6863466" y="595235"/>
                    <a:pt x="6891186" y="595235"/>
                  </a:cubicBezTo>
                  <a:cubicBezTo>
                    <a:pt x="6891186" y="595260"/>
                    <a:pt x="6891186" y="596661"/>
                    <a:pt x="6891186" y="681706"/>
                  </a:cubicBezTo>
                  <a:cubicBezTo>
                    <a:pt x="6891194" y="681706"/>
                    <a:pt x="6891270" y="681706"/>
                    <a:pt x="6891946" y="681706"/>
                  </a:cubicBezTo>
                  <a:lnTo>
                    <a:pt x="6897266" y="681706"/>
                  </a:lnTo>
                  <a:cubicBezTo>
                    <a:pt x="6897270" y="681698"/>
                    <a:pt x="6897329" y="681598"/>
                    <a:pt x="6898026" y="680355"/>
                  </a:cubicBezTo>
                  <a:lnTo>
                    <a:pt x="6903346" y="670897"/>
                  </a:lnTo>
                  <a:cubicBezTo>
                    <a:pt x="6903346" y="670904"/>
                    <a:pt x="6903346" y="671003"/>
                    <a:pt x="6903346" y="672789"/>
                  </a:cubicBezTo>
                  <a:lnTo>
                    <a:pt x="6903346" y="686030"/>
                  </a:lnTo>
                  <a:cubicBezTo>
                    <a:pt x="6907399" y="686030"/>
                    <a:pt x="6907399" y="686030"/>
                    <a:pt x="6907399" y="640633"/>
                  </a:cubicBezTo>
                  <a:cubicBezTo>
                    <a:pt x="6907408" y="640633"/>
                    <a:pt x="6907478" y="640633"/>
                    <a:pt x="6908159" y="640633"/>
                  </a:cubicBezTo>
                  <a:lnTo>
                    <a:pt x="6913479" y="640633"/>
                  </a:lnTo>
                  <a:cubicBezTo>
                    <a:pt x="6913479" y="640618"/>
                    <a:pt x="6913479" y="639618"/>
                    <a:pt x="6913479" y="575779"/>
                  </a:cubicBezTo>
                  <a:cubicBezTo>
                    <a:pt x="6913486" y="575779"/>
                    <a:pt x="6913567" y="575779"/>
                    <a:pt x="6914493" y="575779"/>
                  </a:cubicBezTo>
                  <a:lnTo>
                    <a:pt x="6921586" y="575779"/>
                  </a:lnTo>
                  <a:cubicBezTo>
                    <a:pt x="6921592" y="575758"/>
                    <a:pt x="6921856" y="574818"/>
                    <a:pt x="6933746" y="532544"/>
                  </a:cubicBezTo>
                  <a:cubicBezTo>
                    <a:pt x="6933755" y="532544"/>
                    <a:pt x="6933852" y="532544"/>
                    <a:pt x="6935013" y="532544"/>
                  </a:cubicBezTo>
                  <a:lnTo>
                    <a:pt x="6943880" y="532544"/>
                  </a:lnTo>
                  <a:cubicBezTo>
                    <a:pt x="6943885" y="532567"/>
                    <a:pt x="6944111" y="533533"/>
                    <a:pt x="6954013" y="575779"/>
                  </a:cubicBezTo>
                  <a:cubicBezTo>
                    <a:pt x="6954019" y="575779"/>
                    <a:pt x="6954093" y="575779"/>
                    <a:pt x="6955026" y="575779"/>
                  </a:cubicBezTo>
                  <a:lnTo>
                    <a:pt x="6962120" y="575779"/>
                  </a:lnTo>
                  <a:cubicBezTo>
                    <a:pt x="6962120" y="575790"/>
                    <a:pt x="6962120" y="576457"/>
                    <a:pt x="6962120" y="614691"/>
                  </a:cubicBezTo>
                  <a:cubicBezTo>
                    <a:pt x="6962127" y="614691"/>
                    <a:pt x="6962226" y="614691"/>
                    <a:pt x="6963893" y="614691"/>
                  </a:cubicBezTo>
                  <a:lnTo>
                    <a:pt x="6976307" y="614691"/>
                  </a:lnTo>
                  <a:cubicBezTo>
                    <a:pt x="6976307" y="614699"/>
                    <a:pt x="6976307" y="614821"/>
                    <a:pt x="6976307" y="616853"/>
                  </a:cubicBezTo>
                  <a:lnTo>
                    <a:pt x="6976307" y="631985"/>
                  </a:lnTo>
                  <a:cubicBezTo>
                    <a:pt x="6980360" y="631985"/>
                    <a:pt x="6980360" y="631985"/>
                    <a:pt x="6980360" y="629824"/>
                  </a:cubicBezTo>
                  <a:lnTo>
                    <a:pt x="6980360" y="614691"/>
                  </a:lnTo>
                  <a:cubicBezTo>
                    <a:pt x="6980370" y="614691"/>
                    <a:pt x="6980482" y="614691"/>
                    <a:pt x="6981880" y="614691"/>
                  </a:cubicBezTo>
                  <a:lnTo>
                    <a:pt x="6992520" y="614691"/>
                  </a:lnTo>
                  <a:cubicBezTo>
                    <a:pt x="6992520" y="614701"/>
                    <a:pt x="6992520" y="614818"/>
                    <a:pt x="6992520" y="616312"/>
                  </a:cubicBezTo>
                  <a:lnTo>
                    <a:pt x="6992520" y="627662"/>
                  </a:lnTo>
                  <a:cubicBezTo>
                    <a:pt x="6992536" y="627662"/>
                    <a:pt x="6993245" y="627662"/>
                    <a:pt x="7022921" y="627662"/>
                  </a:cubicBezTo>
                  <a:cubicBezTo>
                    <a:pt x="7022921" y="627645"/>
                    <a:pt x="7022921" y="626874"/>
                    <a:pt x="7022921" y="590912"/>
                  </a:cubicBezTo>
                  <a:cubicBezTo>
                    <a:pt x="7022929" y="590912"/>
                    <a:pt x="7023022" y="590912"/>
                    <a:pt x="7024187" y="590912"/>
                  </a:cubicBezTo>
                  <a:lnTo>
                    <a:pt x="7033054" y="590912"/>
                  </a:lnTo>
                  <a:cubicBezTo>
                    <a:pt x="7033054" y="590923"/>
                    <a:pt x="7033054" y="591417"/>
                    <a:pt x="7033054" y="612529"/>
                  </a:cubicBezTo>
                  <a:cubicBezTo>
                    <a:pt x="7035081" y="612529"/>
                    <a:pt x="7035081" y="612529"/>
                    <a:pt x="7035081" y="580103"/>
                  </a:cubicBezTo>
                  <a:cubicBezTo>
                    <a:pt x="7035095" y="580103"/>
                    <a:pt x="7035636" y="580103"/>
                    <a:pt x="7057374" y="580103"/>
                  </a:cubicBezTo>
                  <a:cubicBezTo>
                    <a:pt x="7057374" y="580093"/>
                    <a:pt x="7057374" y="579973"/>
                    <a:pt x="7057374" y="578481"/>
                  </a:cubicBezTo>
                  <a:lnTo>
                    <a:pt x="7057374" y="567132"/>
                  </a:lnTo>
                  <a:cubicBezTo>
                    <a:pt x="7057382" y="567132"/>
                    <a:pt x="7057457" y="567132"/>
                    <a:pt x="7058134" y="567132"/>
                  </a:cubicBezTo>
                  <a:lnTo>
                    <a:pt x="7063454" y="567132"/>
                  </a:lnTo>
                  <a:cubicBezTo>
                    <a:pt x="7063454" y="567126"/>
                    <a:pt x="7063454" y="567013"/>
                    <a:pt x="7063454" y="565241"/>
                  </a:cubicBezTo>
                  <a:lnTo>
                    <a:pt x="7063454" y="552000"/>
                  </a:lnTo>
                  <a:lnTo>
                    <a:pt x="7067508" y="558485"/>
                  </a:lnTo>
                  <a:cubicBezTo>
                    <a:pt x="7067516" y="558485"/>
                    <a:pt x="7067645" y="558485"/>
                    <a:pt x="7069788" y="558485"/>
                  </a:cubicBezTo>
                  <a:lnTo>
                    <a:pt x="7085748" y="558485"/>
                  </a:lnTo>
                  <a:cubicBezTo>
                    <a:pt x="7085748" y="558477"/>
                    <a:pt x="7085748" y="558409"/>
                    <a:pt x="7085748" y="557674"/>
                  </a:cubicBezTo>
                  <a:lnTo>
                    <a:pt x="7085748" y="552000"/>
                  </a:lnTo>
                  <a:cubicBezTo>
                    <a:pt x="7085757" y="552000"/>
                    <a:pt x="7085831" y="552000"/>
                    <a:pt x="7086508" y="552000"/>
                  </a:cubicBezTo>
                  <a:lnTo>
                    <a:pt x="7091828" y="552000"/>
                  </a:lnTo>
                  <a:cubicBezTo>
                    <a:pt x="7091828" y="552009"/>
                    <a:pt x="7091828" y="552109"/>
                    <a:pt x="7091828" y="553351"/>
                  </a:cubicBezTo>
                  <a:lnTo>
                    <a:pt x="7091828" y="562809"/>
                  </a:lnTo>
                  <a:cubicBezTo>
                    <a:pt x="7091843" y="562809"/>
                    <a:pt x="7092576" y="562809"/>
                    <a:pt x="7130335" y="562809"/>
                  </a:cubicBezTo>
                  <a:cubicBezTo>
                    <a:pt x="7130335" y="562827"/>
                    <a:pt x="7130335" y="564337"/>
                    <a:pt x="7130335" y="701162"/>
                  </a:cubicBezTo>
                  <a:cubicBezTo>
                    <a:pt x="7130345" y="701162"/>
                    <a:pt x="7130460" y="701162"/>
                    <a:pt x="7131855" y="701162"/>
                  </a:cubicBezTo>
                  <a:lnTo>
                    <a:pt x="7142495" y="701162"/>
                  </a:lnTo>
                  <a:cubicBezTo>
                    <a:pt x="7142495" y="696839"/>
                    <a:pt x="7142495" y="692515"/>
                    <a:pt x="7142495" y="688192"/>
                  </a:cubicBezTo>
                  <a:cubicBezTo>
                    <a:pt x="7144522" y="688192"/>
                    <a:pt x="7144522" y="688192"/>
                    <a:pt x="7146549" y="688192"/>
                  </a:cubicBezTo>
                  <a:cubicBezTo>
                    <a:pt x="7146549" y="692515"/>
                    <a:pt x="7146549" y="696839"/>
                    <a:pt x="7146549" y="701162"/>
                  </a:cubicBezTo>
                  <a:cubicBezTo>
                    <a:pt x="7156682" y="701162"/>
                    <a:pt x="7166816" y="701162"/>
                    <a:pt x="7176949" y="701162"/>
                  </a:cubicBezTo>
                  <a:cubicBezTo>
                    <a:pt x="7176949" y="690353"/>
                    <a:pt x="7176949" y="681706"/>
                    <a:pt x="7176949" y="670897"/>
                  </a:cubicBezTo>
                  <a:cubicBezTo>
                    <a:pt x="7181003" y="670897"/>
                    <a:pt x="7185056" y="670897"/>
                    <a:pt x="7189109" y="670897"/>
                  </a:cubicBezTo>
                  <a:lnTo>
                    <a:pt x="7201269" y="668736"/>
                  </a:lnTo>
                  <a:cubicBezTo>
                    <a:pt x="7203296" y="668736"/>
                    <a:pt x="7203296" y="670897"/>
                    <a:pt x="7205323" y="670897"/>
                  </a:cubicBezTo>
                  <a:lnTo>
                    <a:pt x="7215456" y="670897"/>
                  </a:lnTo>
                  <a:cubicBezTo>
                    <a:pt x="7215456" y="681706"/>
                    <a:pt x="7215456" y="692515"/>
                    <a:pt x="7215456" y="701162"/>
                  </a:cubicBezTo>
                  <a:cubicBezTo>
                    <a:pt x="7217483" y="701162"/>
                    <a:pt x="7219510" y="701162"/>
                    <a:pt x="7223563" y="701162"/>
                  </a:cubicBezTo>
                  <a:cubicBezTo>
                    <a:pt x="7223563" y="707648"/>
                    <a:pt x="7223563" y="714133"/>
                    <a:pt x="7223563" y="718457"/>
                  </a:cubicBezTo>
                  <a:lnTo>
                    <a:pt x="7232899" y="719362"/>
                  </a:lnTo>
                  <a:lnTo>
                    <a:pt x="7245857" y="719362"/>
                  </a:lnTo>
                  <a:cubicBezTo>
                    <a:pt x="7245857" y="713553"/>
                    <a:pt x="7245857" y="709381"/>
                    <a:pt x="7245857" y="703324"/>
                  </a:cubicBezTo>
                  <a:lnTo>
                    <a:pt x="7313813" y="703324"/>
                  </a:lnTo>
                  <a:lnTo>
                    <a:pt x="7313813" y="618071"/>
                  </a:lnTo>
                  <a:lnTo>
                    <a:pt x="7385821" y="618071"/>
                  </a:lnTo>
                  <a:lnTo>
                    <a:pt x="7385821" y="696839"/>
                  </a:lnTo>
                  <a:cubicBezTo>
                    <a:pt x="7386456" y="696839"/>
                    <a:pt x="7387091" y="696839"/>
                    <a:pt x="7387725" y="696839"/>
                  </a:cubicBezTo>
                  <a:lnTo>
                    <a:pt x="7388967" y="719362"/>
                  </a:lnTo>
                  <a:lnTo>
                    <a:pt x="7398643" y="719362"/>
                  </a:lnTo>
                  <a:cubicBezTo>
                    <a:pt x="7399179" y="712148"/>
                    <a:pt x="7399885" y="704494"/>
                    <a:pt x="7399885" y="696839"/>
                  </a:cubicBezTo>
                  <a:cubicBezTo>
                    <a:pt x="7401912" y="696839"/>
                    <a:pt x="7403939" y="696839"/>
                    <a:pt x="7405965" y="696839"/>
                  </a:cubicBezTo>
                  <a:lnTo>
                    <a:pt x="7407207" y="719362"/>
                  </a:lnTo>
                  <a:lnTo>
                    <a:pt x="7457829" y="719362"/>
                  </a:lnTo>
                  <a:lnTo>
                    <a:pt x="7457829" y="556334"/>
                  </a:lnTo>
                  <a:lnTo>
                    <a:pt x="7655156" y="556334"/>
                  </a:lnTo>
                  <a:lnTo>
                    <a:pt x="7655156" y="719362"/>
                  </a:lnTo>
                  <a:lnTo>
                    <a:pt x="7673853" y="719362"/>
                  </a:lnTo>
                  <a:lnTo>
                    <a:pt x="7673853" y="636669"/>
                  </a:lnTo>
                  <a:lnTo>
                    <a:pt x="7768973" y="636669"/>
                  </a:lnTo>
                  <a:lnTo>
                    <a:pt x="7773382" y="519115"/>
                  </a:lnTo>
                  <a:lnTo>
                    <a:pt x="7819759" y="519115"/>
                  </a:lnTo>
                  <a:lnTo>
                    <a:pt x="7821437" y="571456"/>
                  </a:lnTo>
                  <a:cubicBezTo>
                    <a:pt x="7843732" y="571456"/>
                    <a:pt x="7866024" y="571456"/>
                    <a:pt x="7886292" y="571456"/>
                  </a:cubicBezTo>
                  <a:cubicBezTo>
                    <a:pt x="7886292" y="597397"/>
                    <a:pt x="7886292" y="623338"/>
                    <a:pt x="7886292" y="647118"/>
                  </a:cubicBezTo>
                  <a:cubicBezTo>
                    <a:pt x="7890345" y="647118"/>
                    <a:pt x="7892372" y="647118"/>
                    <a:pt x="7894398" y="647118"/>
                  </a:cubicBezTo>
                  <a:cubicBezTo>
                    <a:pt x="7894398" y="644956"/>
                    <a:pt x="7896425" y="642794"/>
                    <a:pt x="7896425" y="640633"/>
                  </a:cubicBezTo>
                  <a:cubicBezTo>
                    <a:pt x="7898452" y="640633"/>
                    <a:pt x="7900478" y="640633"/>
                    <a:pt x="7902505" y="640633"/>
                  </a:cubicBezTo>
                  <a:cubicBezTo>
                    <a:pt x="7902505" y="642794"/>
                    <a:pt x="7902505" y="644956"/>
                    <a:pt x="7904533" y="649280"/>
                  </a:cubicBezTo>
                  <a:cubicBezTo>
                    <a:pt x="7908585" y="649280"/>
                    <a:pt x="7912638" y="649280"/>
                    <a:pt x="7916693" y="649280"/>
                  </a:cubicBezTo>
                  <a:cubicBezTo>
                    <a:pt x="7916693" y="647118"/>
                    <a:pt x="7916693" y="644956"/>
                    <a:pt x="7916693" y="642794"/>
                  </a:cubicBezTo>
                  <a:cubicBezTo>
                    <a:pt x="7924798" y="642794"/>
                    <a:pt x="7930878" y="642794"/>
                    <a:pt x="7938985" y="642794"/>
                  </a:cubicBezTo>
                  <a:cubicBezTo>
                    <a:pt x="7938985" y="644956"/>
                    <a:pt x="7938985" y="647118"/>
                    <a:pt x="7938985" y="649280"/>
                  </a:cubicBezTo>
                  <a:cubicBezTo>
                    <a:pt x="7945065" y="649280"/>
                    <a:pt x="7953173" y="649280"/>
                    <a:pt x="7959253" y="649280"/>
                  </a:cubicBezTo>
                  <a:cubicBezTo>
                    <a:pt x="7959253" y="664412"/>
                    <a:pt x="7959253" y="679545"/>
                    <a:pt x="7959253" y="694677"/>
                  </a:cubicBezTo>
                  <a:cubicBezTo>
                    <a:pt x="7963306" y="694677"/>
                    <a:pt x="7969386" y="694677"/>
                    <a:pt x="7973440" y="694677"/>
                  </a:cubicBezTo>
                  <a:cubicBezTo>
                    <a:pt x="7973440" y="690353"/>
                    <a:pt x="7973440" y="686030"/>
                    <a:pt x="7973440" y="681706"/>
                  </a:cubicBezTo>
                  <a:cubicBezTo>
                    <a:pt x="7979520" y="681706"/>
                    <a:pt x="7985600" y="681706"/>
                    <a:pt x="7989653" y="681706"/>
                  </a:cubicBezTo>
                  <a:cubicBezTo>
                    <a:pt x="7989653" y="621177"/>
                    <a:pt x="7989653" y="562809"/>
                    <a:pt x="7989653" y="502279"/>
                  </a:cubicBezTo>
                  <a:cubicBezTo>
                    <a:pt x="7991680" y="500117"/>
                    <a:pt x="7993706" y="497955"/>
                    <a:pt x="7995733" y="495793"/>
                  </a:cubicBezTo>
                  <a:cubicBezTo>
                    <a:pt x="8020053" y="495793"/>
                    <a:pt x="8044373" y="495793"/>
                    <a:pt x="8068694" y="495793"/>
                  </a:cubicBezTo>
                  <a:lnTo>
                    <a:pt x="8068694" y="504441"/>
                  </a:lnTo>
                  <a:lnTo>
                    <a:pt x="8078828" y="504441"/>
                  </a:lnTo>
                  <a:cubicBezTo>
                    <a:pt x="8078828" y="543353"/>
                    <a:pt x="8078828" y="582265"/>
                    <a:pt x="8078828" y="619015"/>
                  </a:cubicBezTo>
                  <a:cubicBezTo>
                    <a:pt x="8086934" y="619015"/>
                    <a:pt x="8093014" y="619015"/>
                    <a:pt x="8101121" y="619015"/>
                  </a:cubicBezTo>
                  <a:cubicBezTo>
                    <a:pt x="8101121" y="597397"/>
                    <a:pt x="8101121" y="575779"/>
                    <a:pt x="8101121" y="552000"/>
                  </a:cubicBezTo>
                  <a:cubicBezTo>
                    <a:pt x="8109228" y="552000"/>
                    <a:pt x="8119361" y="552000"/>
                    <a:pt x="8127469" y="552000"/>
                  </a:cubicBezTo>
                  <a:cubicBezTo>
                    <a:pt x="8129494" y="552000"/>
                    <a:pt x="8129494" y="549838"/>
                    <a:pt x="8131521" y="547676"/>
                  </a:cubicBezTo>
                  <a:lnTo>
                    <a:pt x="8139629" y="547676"/>
                  </a:lnTo>
                  <a:cubicBezTo>
                    <a:pt x="8141654" y="549838"/>
                    <a:pt x="8141654" y="552000"/>
                    <a:pt x="8143681" y="552000"/>
                  </a:cubicBezTo>
                  <a:cubicBezTo>
                    <a:pt x="8149761" y="552000"/>
                    <a:pt x="8157869" y="552000"/>
                    <a:pt x="8165976" y="552000"/>
                  </a:cubicBezTo>
                  <a:cubicBezTo>
                    <a:pt x="8165976" y="513088"/>
                    <a:pt x="8165976" y="474176"/>
                    <a:pt x="8165976" y="435264"/>
                  </a:cubicBezTo>
                  <a:cubicBezTo>
                    <a:pt x="8165989" y="435261"/>
                    <a:pt x="8166856" y="435097"/>
                    <a:pt x="8222722" y="424455"/>
                  </a:cubicBezTo>
                  <a:cubicBezTo>
                    <a:pt x="8222722" y="424462"/>
                    <a:pt x="8222722" y="424536"/>
                    <a:pt x="8222722" y="425536"/>
                  </a:cubicBezTo>
                  <a:lnTo>
                    <a:pt x="8222722" y="433102"/>
                  </a:lnTo>
                  <a:cubicBezTo>
                    <a:pt x="8222740" y="433102"/>
                    <a:pt x="8223384" y="433102"/>
                    <a:pt x="8249069" y="433102"/>
                  </a:cubicBezTo>
                  <a:cubicBezTo>
                    <a:pt x="8249069" y="433124"/>
                    <a:pt x="8249069" y="435495"/>
                    <a:pt x="8249069" y="688192"/>
                  </a:cubicBezTo>
                  <a:cubicBezTo>
                    <a:pt x="8255149" y="688192"/>
                    <a:pt x="8263256" y="688192"/>
                    <a:pt x="8271364" y="688192"/>
                  </a:cubicBezTo>
                  <a:cubicBezTo>
                    <a:pt x="8271364" y="686030"/>
                    <a:pt x="8271364" y="686030"/>
                    <a:pt x="8271364" y="683868"/>
                  </a:cubicBezTo>
                  <a:cubicBezTo>
                    <a:pt x="8275416" y="683868"/>
                    <a:pt x="8279469" y="683868"/>
                    <a:pt x="8283524" y="683868"/>
                  </a:cubicBezTo>
                  <a:cubicBezTo>
                    <a:pt x="8283524" y="686030"/>
                    <a:pt x="8283524" y="686030"/>
                    <a:pt x="8283524" y="688192"/>
                  </a:cubicBezTo>
                  <a:cubicBezTo>
                    <a:pt x="8291630" y="688192"/>
                    <a:pt x="8299736" y="688192"/>
                    <a:pt x="8307844" y="688192"/>
                  </a:cubicBezTo>
                  <a:cubicBezTo>
                    <a:pt x="8307844" y="683868"/>
                    <a:pt x="8307844" y="679545"/>
                    <a:pt x="8307844" y="675221"/>
                  </a:cubicBezTo>
                  <a:cubicBezTo>
                    <a:pt x="8317977" y="675221"/>
                    <a:pt x="8328110" y="675221"/>
                    <a:pt x="8336217" y="675221"/>
                  </a:cubicBezTo>
                  <a:cubicBezTo>
                    <a:pt x="8340270" y="670897"/>
                    <a:pt x="8344325" y="670897"/>
                    <a:pt x="8348377" y="670897"/>
                  </a:cubicBezTo>
                  <a:cubicBezTo>
                    <a:pt x="8354457" y="675221"/>
                    <a:pt x="8362565" y="675221"/>
                    <a:pt x="8368645" y="675221"/>
                  </a:cubicBezTo>
                  <a:cubicBezTo>
                    <a:pt x="8368645" y="668736"/>
                    <a:pt x="8368645" y="664412"/>
                    <a:pt x="8368645" y="657927"/>
                  </a:cubicBezTo>
                  <a:lnTo>
                    <a:pt x="8376752" y="657927"/>
                  </a:lnTo>
                  <a:cubicBezTo>
                    <a:pt x="8376752" y="653603"/>
                    <a:pt x="8376752" y="649280"/>
                    <a:pt x="8376752" y="644956"/>
                  </a:cubicBezTo>
                  <a:cubicBezTo>
                    <a:pt x="8394992" y="644956"/>
                    <a:pt x="8415258" y="644956"/>
                    <a:pt x="8433498" y="644956"/>
                  </a:cubicBezTo>
                  <a:cubicBezTo>
                    <a:pt x="8433498" y="634147"/>
                    <a:pt x="8433498" y="625500"/>
                    <a:pt x="8433498" y="614691"/>
                  </a:cubicBezTo>
                  <a:cubicBezTo>
                    <a:pt x="8439578" y="614691"/>
                    <a:pt x="8445658" y="614691"/>
                    <a:pt x="8451738" y="614691"/>
                  </a:cubicBezTo>
                  <a:cubicBezTo>
                    <a:pt x="8451738" y="612529"/>
                    <a:pt x="8451738" y="610368"/>
                    <a:pt x="8451738" y="608206"/>
                  </a:cubicBezTo>
                  <a:cubicBezTo>
                    <a:pt x="8455792" y="608206"/>
                    <a:pt x="8459845" y="608206"/>
                    <a:pt x="8463898" y="608206"/>
                  </a:cubicBezTo>
                  <a:cubicBezTo>
                    <a:pt x="8463898" y="610368"/>
                    <a:pt x="8463898" y="612529"/>
                    <a:pt x="8463898" y="614691"/>
                  </a:cubicBezTo>
                  <a:cubicBezTo>
                    <a:pt x="8469978" y="614691"/>
                    <a:pt x="8474032" y="614691"/>
                    <a:pt x="8480112" y="614691"/>
                  </a:cubicBezTo>
                  <a:cubicBezTo>
                    <a:pt x="8480112" y="629824"/>
                    <a:pt x="8480112" y="647118"/>
                    <a:pt x="8480112" y="664412"/>
                  </a:cubicBezTo>
                  <a:cubicBezTo>
                    <a:pt x="8490245" y="664412"/>
                    <a:pt x="8502406" y="664412"/>
                    <a:pt x="8512540" y="664412"/>
                  </a:cubicBezTo>
                  <a:cubicBezTo>
                    <a:pt x="8512540" y="655765"/>
                    <a:pt x="8512540" y="647118"/>
                    <a:pt x="8512540" y="638471"/>
                  </a:cubicBezTo>
                  <a:cubicBezTo>
                    <a:pt x="8524700" y="638471"/>
                    <a:pt x="8538886" y="638471"/>
                    <a:pt x="8551046" y="638471"/>
                  </a:cubicBezTo>
                  <a:cubicBezTo>
                    <a:pt x="8551046" y="627662"/>
                    <a:pt x="8551046" y="619015"/>
                    <a:pt x="8551046" y="608206"/>
                  </a:cubicBezTo>
                  <a:cubicBezTo>
                    <a:pt x="8567261" y="608206"/>
                    <a:pt x="8583473" y="608206"/>
                    <a:pt x="8599688" y="608206"/>
                  </a:cubicBezTo>
                  <a:cubicBezTo>
                    <a:pt x="8599688" y="608235"/>
                    <a:pt x="8599688" y="610010"/>
                    <a:pt x="8599688" y="719362"/>
                  </a:cubicBezTo>
                  <a:lnTo>
                    <a:pt x="8599688" y="733141"/>
                  </a:lnTo>
                  <a:lnTo>
                    <a:pt x="8665562" y="733141"/>
                  </a:lnTo>
                  <a:lnTo>
                    <a:pt x="8665562" y="838913"/>
                  </a:lnTo>
                  <a:lnTo>
                    <a:pt x="8665562" y="862160"/>
                  </a:lnTo>
                  <a:lnTo>
                    <a:pt x="8680522" y="862160"/>
                  </a:lnTo>
                  <a:cubicBezTo>
                    <a:pt x="8680522" y="862160"/>
                    <a:pt x="8680522" y="862160"/>
                    <a:pt x="8680522" y="860998"/>
                  </a:cubicBezTo>
                  <a:lnTo>
                    <a:pt x="8680522" y="852862"/>
                  </a:lnTo>
                  <a:cubicBezTo>
                    <a:pt x="8680522" y="852862"/>
                    <a:pt x="8680522" y="852862"/>
                    <a:pt x="8725102" y="852862"/>
                  </a:cubicBezTo>
                  <a:cubicBezTo>
                    <a:pt x="8725102" y="852862"/>
                    <a:pt x="8725102" y="852862"/>
                    <a:pt x="8725102" y="855477"/>
                  </a:cubicBezTo>
                  <a:lnTo>
                    <a:pt x="8725102" y="861131"/>
                  </a:lnTo>
                  <a:lnTo>
                    <a:pt x="8733569" y="852574"/>
                  </a:lnTo>
                  <a:cubicBezTo>
                    <a:pt x="8731340" y="852574"/>
                    <a:pt x="8731340" y="850249"/>
                    <a:pt x="8729111" y="850249"/>
                  </a:cubicBezTo>
                  <a:cubicBezTo>
                    <a:pt x="8729111" y="847924"/>
                    <a:pt x="8729111" y="845600"/>
                    <a:pt x="8729111" y="843275"/>
                  </a:cubicBezTo>
                  <a:cubicBezTo>
                    <a:pt x="8731340" y="843275"/>
                    <a:pt x="8733569" y="840950"/>
                    <a:pt x="8735797" y="840950"/>
                  </a:cubicBezTo>
                  <a:cubicBezTo>
                    <a:pt x="8735797" y="836301"/>
                    <a:pt x="8735797" y="833976"/>
                    <a:pt x="8735797" y="831652"/>
                  </a:cubicBezTo>
                  <a:cubicBezTo>
                    <a:pt x="8738027" y="831652"/>
                    <a:pt x="8738027" y="831652"/>
                    <a:pt x="8740256" y="831652"/>
                  </a:cubicBezTo>
                  <a:cubicBezTo>
                    <a:pt x="8740256" y="824678"/>
                    <a:pt x="8740256" y="817704"/>
                    <a:pt x="8740256" y="810730"/>
                  </a:cubicBezTo>
                  <a:cubicBezTo>
                    <a:pt x="8738027" y="810730"/>
                    <a:pt x="8738027" y="810730"/>
                    <a:pt x="8735797" y="810730"/>
                  </a:cubicBezTo>
                  <a:cubicBezTo>
                    <a:pt x="8735797" y="808405"/>
                    <a:pt x="8735797" y="808405"/>
                    <a:pt x="8735797" y="806081"/>
                  </a:cubicBezTo>
                  <a:lnTo>
                    <a:pt x="8740256" y="803756"/>
                  </a:lnTo>
                  <a:cubicBezTo>
                    <a:pt x="8744713" y="799107"/>
                    <a:pt x="8746943" y="794457"/>
                    <a:pt x="8751401" y="787483"/>
                  </a:cubicBezTo>
                  <a:cubicBezTo>
                    <a:pt x="8753629" y="782834"/>
                    <a:pt x="8753629" y="780510"/>
                    <a:pt x="8753629" y="778185"/>
                  </a:cubicBezTo>
                  <a:cubicBezTo>
                    <a:pt x="8749172" y="771211"/>
                    <a:pt x="8749172" y="759588"/>
                    <a:pt x="8753629" y="752614"/>
                  </a:cubicBezTo>
                  <a:cubicBezTo>
                    <a:pt x="8753631" y="752611"/>
                    <a:pt x="8753645" y="752565"/>
                    <a:pt x="8753909" y="751742"/>
                  </a:cubicBezTo>
                  <a:lnTo>
                    <a:pt x="8755767" y="745928"/>
                  </a:lnTo>
                  <a:lnTo>
                    <a:pt x="8754080" y="745928"/>
                  </a:lnTo>
                  <a:cubicBezTo>
                    <a:pt x="8754080" y="745928"/>
                    <a:pt x="8754080" y="745928"/>
                    <a:pt x="8754080" y="744766"/>
                  </a:cubicBezTo>
                  <a:lnTo>
                    <a:pt x="8754080" y="736629"/>
                  </a:lnTo>
                  <a:cubicBezTo>
                    <a:pt x="8754080" y="736629"/>
                    <a:pt x="8754080" y="736629"/>
                    <a:pt x="8755194" y="736629"/>
                  </a:cubicBezTo>
                  <a:lnTo>
                    <a:pt x="8762996" y="736629"/>
                  </a:lnTo>
                  <a:cubicBezTo>
                    <a:pt x="8762996" y="736629"/>
                    <a:pt x="8762996" y="736629"/>
                    <a:pt x="8762996" y="735467"/>
                  </a:cubicBezTo>
                  <a:lnTo>
                    <a:pt x="8762996" y="727331"/>
                  </a:lnTo>
                  <a:cubicBezTo>
                    <a:pt x="8762996" y="727331"/>
                    <a:pt x="8762996" y="727331"/>
                    <a:pt x="8761881" y="727331"/>
                  </a:cubicBezTo>
                  <a:lnTo>
                    <a:pt x="8754080" y="727331"/>
                  </a:lnTo>
                  <a:cubicBezTo>
                    <a:pt x="8754080" y="727331"/>
                    <a:pt x="8754080" y="727331"/>
                    <a:pt x="8754080" y="726168"/>
                  </a:cubicBezTo>
                  <a:lnTo>
                    <a:pt x="8754080" y="718032"/>
                  </a:lnTo>
                  <a:cubicBezTo>
                    <a:pt x="8754080" y="718032"/>
                    <a:pt x="8754080" y="718032"/>
                    <a:pt x="8755194" y="718032"/>
                  </a:cubicBezTo>
                  <a:lnTo>
                    <a:pt x="8762996" y="718032"/>
                  </a:lnTo>
                  <a:cubicBezTo>
                    <a:pt x="8762996" y="718032"/>
                    <a:pt x="8762996" y="718032"/>
                    <a:pt x="8762996" y="717160"/>
                  </a:cubicBezTo>
                  <a:lnTo>
                    <a:pt x="8762996" y="711058"/>
                  </a:lnTo>
                  <a:cubicBezTo>
                    <a:pt x="8762996" y="711058"/>
                    <a:pt x="8762996" y="711058"/>
                    <a:pt x="8761881" y="711058"/>
                  </a:cubicBezTo>
                  <a:lnTo>
                    <a:pt x="8754080" y="711058"/>
                  </a:lnTo>
                  <a:cubicBezTo>
                    <a:pt x="8754080" y="711058"/>
                    <a:pt x="8754080" y="711058"/>
                    <a:pt x="8754080" y="709896"/>
                  </a:cubicBezTo>
                  <a:lnTo>
                    <a:pt x="8754080" y="701759"/>
                  </a:lnTo>
                  <a:cubicBezTo>
                    <a:pt x="8754080" y="701759"/>
                    <a:pt x="8754080" y="701759"/>
                    <a:pt x="8755194" y="701759"/>
                  </a:cubicBezTo>
                  <a:lnTo>
                    <a:pt x="8762996" y="701759"/>
                  </a:lnTo>
                  <a:cubicBezTo>
                    <a:pt x="8762996" y="701759"/>
                    <a:pt x="8762996" y="701759"/>
                    <a:pt x="8761881" y="700016"/>
                  </a:cubicBezTo>
                  <a:lnTo>
                    <a:pt x="8754080" y="687812"/>
                  </a:lnTo>
                  <a:cubicBezTo>
                    <a:pt x="8754080" y="687812"/>
                    <a:pt x="8754080" y="687812"/>
                    <a:pt x="8754080" y="650617"/>
                  </a:cubicBezTo>
                  <a:cubicBezTo>
                    <a:pt x="8754080" y="650617"/>
                    <a:pt x="8754080" y="650617"/>
                    <a:pt x="8903424" y="650617"/>
                  </a:cubicBezTo>
                  <a:cubicBezTo>
                    <a:pt x="8903424" y="650617"/>
                    <a:pt x="8903424" y="650617"/>
                    <a:pt x="8905096" y="653232"/>
                  </a:cubicBezTo>
                  <a:lnTo>
                    <a:pt x="8908543" y="658626"/>
                  </a:lnTo>
                  <a:lnTo>
                    <a:pt x="8908543" y="647687"/>
                  </a:lnTo>
                  <a:cubicBezTo>
                    <a:pt x="8908543" y="636001"/>
                    <a:pt x="8908543" y="622669"/>
                    <a:pt x="8908543" y="607460"/>
                  </a:cubicBezTo>
                  <a:cubicBezTo>
                    <a:pt x="8908552" y="607460"/>
                    <a:pt x="8908671" y="607460"/>
                    <a:pt x="8910570" y="607460"/>
                  </a:cubicBezTo>
                  <a:lnTo>
                    <a:pt x="8924757" y="607460"/>
                  </a:lnTo>
                  <a:cubicBezTo>
                    <a:pt x="8924757" y="607441"/>
                    <a:pt x="8924757" y="606126"/>
                    <a:pt x="8924757" y="515723"/>
                  </a:cubicBezTo>
                  <a:lnTo>
                    <a:pt x="8924757" y="490724"/>
                  </a:lnTo>
                  <a:lnTo>
                    <a:pt x="9078786" y="490724"/>
                  </a:lnTo>
                  <a:lnTo>
                    <a:pt x="9078786" y="506306"/>
                  </a:lnTo>
                  <a:cubicBezTo>
                    <a:pt x="9078786" y="526935"/>
                    <a:pt x="9078786" y="559711"/>
                    <a:pt x="9078786" y="611783"/>
                  </a:cubicBezTo>
                  <a:cubicBezTo>
                    <a:pt x="9078796" y="611782"/>
                    <a:pt x="9078908" y="611761"/>
                    <a:pt x="9080306" y="611513"/>
                  </a:cubicBezTo>
                  <a:lnTo>
                    <a:pt x="9090946" y="609622"/>
                  </a:lnTo>
                  <a:cubicBezTo>
                    <a:pt x="9090946" y="609644"/>
                    <a:pt x="9090916" y="610978"/>
                    <a:pt x="9088919" y="698254"/>
                  </a:cubicBezTo>
                  <a:cubicBezTo>
                    <a:pt x="9088929" y="698256"/>
                    <a:pt x="9089040" y="698276"/>
                    <a:pt x="9090439" y="698525"/>
                  </a:cubicBezTo>
                  <a:lnTo>
                    <a:pt x="9101079" y="700416"/>
                  </a:lnTo>
                  <a:cubicBezTo>
                    <a:pt x="9101081" y="700423"/>
                    <a:pt x="9101101" y="700487"/>
                    <a:pt x="9101332" y="701227"/>
                  </a:cubicBezTo>
                  <a:lnTo>
                    <a:pt x="9103106" y="706902"/>
                  </a:lnTo>
                  <a:cubicBezTo>
                    <a:pt x="9103108" y="706893"/>
                    <a:pt x="9103153" y="706750"/>
                    <a:pt x="9103866" y="704470"/>
                  </a:cubicBezTo>
                  <a:lnTo>
                    <a:pt x="9109186" y="687446"/>
                  </a:lnTo>
                  <a:cubicBezTo>
                    <a:pt x="9109193" y="687446"/>
                    <a:pt x="9109293" y="687446"/>
                    <a:pt x="9110959" y="687446"/>
                  </a:cubicBezTo>
                  <a:lnTo>
                    <a:pt x="9123373" y="687446"/>
                  </a:lnTo>
                  <a:cubicBezTo>
                    <a:pt x="9123373" y="687463"/>
                    <a:pt x="9123373" y="688156"/>
                    <a:pt x="9123373" y="719872"/>
                  </a:cubicBezTo>
                  <a:cubicBezTo>
                    <a:pt x="9123379" y="719877"/>
                    <a:pt x="9123456" y="719917"/>
                    <a:pt x="9124386" y="720413"/>
                  </a:cubicBezTo>
                  <a:lnTo>
                    <a:pt x="9131480" y="724196"/>
                  </a:lnTo>
                  <a:cubicBezTo>
                    <a:pt x="9131480" y="724205"/>
                    <a:pt x="9131480" y="724306"/>
                    <a:pt x="9131480" y="725547"/>
                  </a:cubicBezTo>
                  <a:lnTo>
                    <a:pt x="9131480" y="735005"/>
                  </a:lnTo>
                  <a:cubicBezTo>
                    <a:pt x="9131500" y="735005"/>
                    <a:pt x="9132408" y="735005"/>
                    <a:pt x="9176067" y="735005"/>
                  </a:cubicBezTo>
                  <a:cubicBezTo>
                    <a:pt x="9176067" y="735013"/>
                    <a:pt x="9176067" y="735096"/>
                    <a:pt x="9176067" y="736086"/>
                  </a:cubicBezTo>
                  <a:lnTo>
                    <a:pt x="9176067" y="743652"/>
                  </a:lnTo>
                  <a:cubicBezTo>
                    <a:pt x="9176076" y="743652"/>
                    <a:pt x="9176197" y="743652"/>
                    <a:pt x="9178093" y="743652"/>
                  </a:cubicBezTo>
                  <a:lnTo>
                    <a:pt x="9192280" y="743652"/>
                  </a:lnTo>
                  <a:cubicBezTo>
                    <a:pt x="9192280" y="743634"/>
                    <a:pt x="9192280" y="742905"/>
                    <a:pt x="9192280" y="713387"/>
                  </a:cubicBezTo>
                  <a:cubicBezTo>
                    <a:pt x="9192301" y="713387"/>
                    <a:pt x="9193231" y="713387"/>
                    <a:pt x="9236867" y="713387"/>
                  </a:cubicBezTo>
                  <a:cubicBezTo>
                    <a:pt x="9236867" y="713379"/>
                    <a:pt x="9236867" y="713282"/>
                    <a:pt x="9236867" y="712036"/>
                  </a:cubicBezTo>
                  <a:lnTo>
                    <a:pt x="9236867" y="702578"/>
                  </a:lnTo>
                  <a:cubicBezTo>
                    <a:pt x="9236873" y="702578"/>
                    <a:pt x="9236947" y="702578"/>
                    <a:pt x="9237881" y="702578"/>
                  </a:cubicBezTo>
                  <a:lnTo>
                    <a:pt x="9244974" y="702578"/>
                  </a:lnTo>
                  <a:cubicBezTo>
                    <a:pt x="9244974" y="702571"/>
                    <a:pt x="9244974" y="702458"/>
                    <a:pt x="9244974" y="700687"/>
                  </a:cubicBezTo>
                  <a:lnTo>
                    <a:pt x="9244974" y="687446"/>
                  </a:lnTo>
                  <a:cubicBezTo>
                    <a:pt x="9244983" y="687446"/>
                    <a:pt x="9245055" y="687446"/>
                    <a:pt x="9245734" y="687446"/>
                  </a:cubicBezTo>
                  <a:lnTo>
                    <a:pt x="9251054" y="687446"/>
                  </a:lnTo>
                  <a:cubicBezTo>
                    <a:pt x="9251054" y="687439"/>
                    <a:pt x="9251054" y="687354"/>
                    <a:pt x="9251054" y="686365"/>
                  </a:cubicBezTo>
                  <a:lnTo>
                    <a:pt x="9251054" y="678798"/>
                  </a:lnTo>
                  <a:cubicBezTo>
                    <a:pt x="9251062" y="678798"/>
                    <a:pt x="9251186" y="678798"/>
                    <a:pt x="9253081" y="678798"/>
                  </a:cubicBezTo>
                  <a:lnTo>
                    <a:pt x="9267268" y="678798"/>
                  </a:lnTo>
                  <a:cubicBezTo>
                    <a:pt x="9267268" y="678805"/>
                    <a:pt x="9267268" y="678882"/>
                    <a:pt x="9267268" y="679879"/>
                  </a:cubicBezTo>
                  <a:lnTo>
                    <a:pt x="9267268" y="687446"/>
                  </a:lnTo>
                  <a:cubicBezTo>
                    <a:pt x="9267279" y="687446"/>
                    <a:pt x="9267780" y="687446"/>
                    <a:pt x="9289561" y="687446"/>
                  </a:cubicBezTo>
                  <a:cubicBezTo>
                    <a:pt x="9289561" y="687438"/>
                    <a:pt x="9289561" y="687324"/>
                    <a:pt x="9289561" y="685554"/>
                  </a:cubicBezTo>
                  <a:lnTo>
                    <a:pt x="9289561" y="672313"/>
                  </a:lnTo>
                  <a:cubicBezTo>
                    <a:pt x="9289567" y="672313"/>
                    <a:pt x="9289664" y="672313"/>
                    <a:pt x="9291335" y="672313"/>
                  </a:cubicBezTo>
                  <a:lnTo>
                    <a:pt x="9303748" y="672313"/>
                  </a:lnTo>
                  <a:cubicBezTo>
                    <a:pt x="9303748" y="672325"/>
                    <a:pt x="9303748" y="672839"/>
                    <a:pt x="9303748" y="696093"/>
                  </a:cubicBezTo>
                  <a:cubicBezTo>
                    <a:pt x="9303755" y="696093"/>
                    <a:pt x="9303835" y="696093"/>
                    <a:pt x="9304762" y="696093"/>
                  </a:cubicBezTo>
                  <a:lnTo>
                    <a:pt x="9311855" y="696093"/>
                  </a:lnTo>
                  <a:cubicBezTo>
                    <a:pt x="9311855" y="696087"/>
                    <a:pt x="9311855" y="696006"/>
                    <a:pt x="9311855" y="695012"/>
                  </a:cubicBezTo>
                  <a:lnTo>
                    <a:pt x="9311855" y="687446"/>
                  </a:lnTo>
                  <a:cubicBezTo>
                    <a:pt x="9311864" y="687446"/>
                    <a:pt x="9311982" y="687446"/>
                    <a:pt x="9313628" y="687446"/>
                  </a:cubicBezTo>
                  <a:lnTo>
                    <a:pt x="9326042" y="687446"/>
                  </a:lnTo>
                  <a:cubicBezTo>
                    <a:pt x="9326042" y="687459"/>
                    <a:pt x="9326042" y="688018"/>
                    <a:pt x="9326042" y="713387"/>
                  </a:cubicBezTo>
                  <a:cubicBezTo>
                    <a:pt x="9326050" y="713387"/>
                    <a:pt x="9326168" y="713387"/>
                    <a:pt x="9328069" y="713387"/>
                  </a:cubicBezTo>
                  <a:lnTo>
                    <a:pt x="9342255" y="713387"/>
                  </a:lnTo>
                  <a:cubicBezTo>
                    <a:pt x="9342255" y="713398"/>
                    <a:pt x="9342255" y="713513"/>
                    <a:pt x="9342255" y="715008"/>
                  </a:cubicBezTo>
                  <a:lnTo>
                    <a:pt x="9342255" y="726358"/>
                  </a:lnTo>
                  <a:cubicBezTo>
                    <a:pt x="9342263" y="726358"/>
                    <a:pt x="9342334" y="726358"/>
                    <a:pt x="9343015" y="726358"/>
                  </a:cubicBezTo>
                  <a:lnTo>
                    <a:pt x="9348336" y="726358"/>
                  </a:lnTo>
                  <a:cubicBezTo>
                    <a:pt x="9348336" y="726350"/>
                    <a:pt x="9348336" y="726274"/>
                    <a:pt x="9348336" y="725547"/>
                  </a:cubicBezTo>
                  <a:lnTo>
                    <a:pt x="9348336" y="719872"/>
                  </a:lnTo>
                  <a:cubicBezTo>
                    <a:pt x="9348353" y="719872"/>
                    <a:pt x="9349072" y="719872"/>
                    <a:pt x="9378736" y="719872"/>
                  </a:cubicBezTo>
                  <a:cubicBezTo>
                    <a:pt x="9378736" y="719886"/>
                    <a:pt x="9378736" y="720449"/>
                    <a:pt x="9378736" y="743652"/>
                  </a:cubicBezTo>
                  <a:cubicBezTo>
                    <a:pt x="9378743" y="743652"/>
                    <a:pt x="9378822" y="743652"/>
                    <a:pt x="9379749" y="743652"/>
                  </a:cubicBezTo>
                  <a:lnTo>
                    <a:pt x="9386843" y="743652"/>
                  </a:lnTo>
                  <a:cubicBezTo>
                    <a:pt x="9386843" y="743659"/>
                    <a:pt x="9386843" y="743732"/>
                    <a:pt x="9386843" y="744733"/>
                  </a:cubicBezTo>
                  <a:lnTo>
                    <a:pt x="9386843" y="752299"/>
                  </a:lnTo>
                  <a:cubicBezTo>
                    <a:pt x="9386852" y="752299"/>
                    <a:pt x="9386925" y="752299"/>
                    <a:pt x="9387603" y="752299"/>
                  </a:cubicBezTo>
                  <a:lnTo>
                    <a:pt x="9392923" y="752299"/>
                  </a:lnTo>
                  <a:cubicBezTo>
                    <a:pt x="9392923" y="752292"/>
                    <a:pt x="9392923" y="752172"/>
                    <a:pt x="9392923" y="750137"/>
                  </a:cubicBezTo>
                  <a:lnTo>
                    <a:pt x="9392923" y="735005"/>
                  </a:lnTo>
                  <a:cubicBezTo>
                    <a:pt x="9392930" y="735005"/>
                    <a:pt x="9393008" y="735005"/>
                    <a:pt x="9393936" y="735005"/>
                  </a:cubicBezTo>
                  <a:lnTo>
                    <a:pt x="9401030" y="735005"/>
                  </a:lnTo>
                  <a:cubicBezTo>
                    <a:pt x="9401030" y="735013"/>
                    <a:pt x="9401030" y="735096"/>
                    <a:pt x="9401030" y="736086"/>
                  </a:cubicBezTo>
                  <a:lnTo>
                    <a:pt x="9401030" y="743652"/>
                  </a:lnTo>
                  <a:lnTo>
                    <a:pt x="9406350" y="741659"/>
                  </a:lnTo>
                  <a:cubicBezTo>
                    <a:pt x="9407110" y="741287"/>
                    <a:pt x="9407110" y="741085"/>
                    <a:pt x="9407110" y="740679"/>
                  </a:cubicBezTo>
                  <a:lnTo>
                    <a:pt x="9407110" y="735005"/>
                  </a:lnTo>
                  <a:cubicBezTo>
                    <a:pt x="9407127" y="735005"/>
                    <a:pt x="9407928" y="735005"/>
                    <a:pt x="9445617" y="735005"/>
                  </a:cubicBezTo>
                  <a:cubicBezTo>
                    <a:pt x="9445617" y="735019"/>
                    <a:pt x="9445617" y="735566"/>
                    <a:pt x="9445617" y="758784"/>
                  </a:cubicBezTo>
                  <a:cubicBezTo>
                    <a:pt x="9445625" y="758784"/>
                    <a:pt x="9445743" y="758784"/>
                    <a:pt x="9447643" y="758784"/>
                  </a:cubicBezTo>
                  <a:lnTo>
                    <a:pt x="9461830" y="758784"/>
                  </a:lnTo>
                  <a:cubicBezTo>
                    <a:pt x="9461830" y="758792"/>
                    <a:pt x="9461830" y="758874"/>
                    <a:pt x="9461830" y="759865"/>
                  </a:cubicBezTo>
                  <a:lnTo>
                    <a:pt x="9461830" y="767431"/>
                  </a:lnTo>
                  <a:cubicBezTo>
                    <a:pt x="9461839" y="767431"/>
                    <a:pt x="9461962" y="767431"/>
                    <a:pt x="9463604" y="767431"/>
                  </a:cubicBezTo>
                  <a:lnTo>
                    <a:pt x="9476017" y="767431"/>
                  </a:lnTo>
                  <a:cubicBezTo>
                    <a:pt x="9476017" y="767419"/>
                    <a:pt x="9476017" y="766908"/>
                    <a:pt x="9476017" y="743652"/>
                  </a:cubicBezTo>
                  <a:cubicBezTo>
                    <a:pt x="9476024" y="743652"/>
                    <a:pt x="9476102" y="743652"/>
                    <a:pt x="9477030" y="743652"/>
                  </a:cubicBezTo>
                  <a:lnTo>
                    <a:pt x="9484124" y="743652"/>
                  </a:lnTo>
                  <a:cubicBezTo>
                    <a:pt x="9484124" y="743633"/>
                    <a:pt x="9484124" y="742862"/>
                    <a:pt x="9484124" y="711225"/>
                  </a:cubicBezTo>
                  <a:cubicBezTo>
                    <a:pt x="9484131" y="711225"/>
                    <a:pt x="9484208" y="711225"/>
                    <a:pt x="9485137" y="711225"/>
                  </a:cubicBezTo>
                  <a:lnTo>
                    <a:pt x="9492231" y="711225"/>
                  </a:lnTo>
                  <a:cubicBezTo>
                    <a:pt x="9492231" y="711219"/>
                    <a:pt x="9492231" y="711110"/>
                    <a:pt x="9492231" y="709334"/>
                  </a:cubicBezTo>
                  <a:lnTo>
                    <a:pt x="9492231" y="696093"/>
                  </a:lnTo>
                  <a:cubicBezTo>
                    <a:pt x="9490204" y="696093"/>
                    <a:pt x="9490204" y="696093"/>
                    <a:pt x="9490964" y="694471"/>
                  </a:cubicBezTo>
                  <a:lnTo>
                    <a:pt x="9496284" y="683122"/>
                  </a:lnTo>
                  <a:cubicBezTo>
                    <a:pt x="9496289" y="683139"/>
                    <a:pt x="9496484" y="683813"/>
                    <a:pt x="9504391" y="711225"/>
                  </a:cubicBezTo>
                  <a:cubicBezTo>
                    <a:pt x="9504399" y="711225"/>
                    <a:pt x="9504472" y="711225"/>
                    <a:pt x="9505151" y="711225"/>
                  </a:cubicBezTo>
                  <a:lnTo>
                    <a:pt x="9510471" y="711225"/>
                  </a:lnTo>
                  <a:cubicBezTo>
                    <a:pt x="9510471" y="711212"/>
                    <a:pt x="9510471" y="710033"/>
                    <a:pt x="9510471" y="605298"/>
                  </a:cubicBezTo>
                  <a:cubicBezTo>
                    <a:pt x="9510481" y="605298"/>
                    <a:pt x="9510595" y="605298"/>
                    <a:pt x="9511991" y="605298"/>
                  </a:cubicBezTo>
                  <a:lnTo>
                    <a:pt x="9522631" y="605298"/>
                  </a:lnTo>
                  <a:cubicBezTo>
                    <a:pt x="9522631" y="605276"/>
                    <a:pt x="9522631" y="604266"/>
                    <a:pt x="9522631" y="557739"/>
                  </a:cubicBezTo>
                  <a:cubicBezTo>
                    <a:pt x="9522648" y="557739"/>
                    <a:pt x="9523273" y="557739"/>
                    <a:pt x="9548978" y="557739"/>
                  </a:cubicBezTo>
                  <a:cubicBezTo>
                    <a:pt x="9548978" y="557727"/>
                    <a:pt x="9548978" y="557217"/>
                    <a:pt x="9548978" y="536121"/>
                  </a:cubicBezTo>
                  <a:cubicBezTo>
                    <a:pt x="9548997" y="536121"/>
                    <a:pt x="9549786" y="536121"/>
                    <a:pt x="9583432" y="536121"/>
                  </a:cubicBezTo>
                  <a:cubicBezTo>
                    <a:pt x="9583432" y="536129"/>
                    <a:pt x="9583432" y="536259"/>
                    <a:pt x="9583432" y="538553"/>
                  </a:cubicBezTo>
                  <a:lnTo>
                    <a:pt x="9583432" y="555577"/>
                  </a:lnTo>
                  <a:cubicBezTo>
                    <a:pt x="9583441" y="555577"/>
                    <a:pt x="9583572" y="555577"/>
                    <a:pt x="9585712" y="555577"/>
                  </a:cubicBezTo>
                  <a:lnTo>
                    <a:pt x="9601672" y="555577"/>
                  </a:lnTo>
                  <a:cubicBezTo>
                    <a:pt x="9601672" y="555595"/>
                    <a:pt x="9601672" y="556489"/>
                    <a:pt x="9601672" y="603136"/>
                  </a:cubicBezTo>
                  <a:cubicBezTo>
                    <a:pt x="9601678" y="603136"/>
                    <a:pt x="9601754" y="603136"/>
                    <a:pt x="9602685" y="603136"/>
                  </a:cubicBezTo>
                  <a:lnTo>
                    <a:pt x="9609779" y="603136"/>
                  </a:lnTo>
                  <a:lnTo>
                    <a:pt x="9623966" y="607460"/>
                  </a:lnTo>
                  <a:cubicBezTo>
                    <a:pt x="9623966" y="607470"/>
                    <a:pt x="9623966" y="608120"/>
                    <a:pt x="9623966" y="646372"/>
                  </a:cubicBezTo>
                  <a:cubicBezTo>
                    <a:pt x="9623972" y="646372"/>
                    <a:pt x="9624047" y="646372"/>
                    <a:pt x="9624979" y="646372"/>
                  </a:cubicBezTo>
                  <a:lnTo>
                    <a:pt x="9632072" y="646372"/>
                  </a:lnTo>
                  <a:cubicBezTo>
                    <a:pt x="9632072" y="646382"/>
                    <a:pt x="9632072" y="646488"/>
                    <a:pt x="9632072" y="647993"/>
                  </a:cubicBezTo>
                  <a:lnTo>
                    <a:pt x="9632072" y="659342"/>
                  </a:lnTo>
                  <a:cubicBezTo>
                    <a:pt x="9632080" y="659342"/>
                    <a:pt x="9632204" y="659342"/>
                    <a:pt x="9634099" y="659342"/>
                  </a:cubicBezTo>
                  <a:lnTo>
                    <a:pt x="9648286" y="659342"/>
                  </a:lnTo>
                  <a:lnTo>
                    <a:pt x="9654366" y="665828"/>
                  </a:lnTo>
                  <a:cubicBezTo>
                    <a:pt x="9654366" y="665840"/>
                    <a:pt x="9654366" y="666326"/>
                    <a:pt x="9654366" y="687446"/>
                  </a:cubicBezTo>
                  <a:cubicBezTo>
                    <a:pt x="9654375" y="687446"/>
                    <a:pt x="9654506" y="687446"/>
                    <a:pt x="9656646" y="687446"/>
                  </a:cubicBezTo>
                  <a:lnTo>
                    <a:pt x="9672606" y="687446"/>
                  </a:lnTo>
                  <a:cubicBezTo>
                    <a:pt x="9672606" y="687453"/>
                    <a:pt x="9672606" y="687533"/>
                    <a:pt x="9672606" y="688526"/>
                  </a:cubicBezTo>
                  <a:lnTo>
                    <a:pt x="9672606" y="696093"/>
                  </a:lnTo>
                  <a:cubicBezTo>
                    <a:pt x="9672615" y="696093"/>
                    <a:pt x="9672714" y="696093"/>
                    <a:pt x="9673873" y="696093"/>
                  </a:cubicBezTo>
                  <a:lnTo>
                    <a:pt x="9682740" y="696093"/>
                  </a:lnTo>
                  <a:cubicBezTo>
                    <a:pt x="9682740" y="696102"/>
                    <a:pt x="9682740" y="696231"/>
                    <a:pt x="9682740" y="698254"/>
                  </a:cubicBezTo>
                  <a:lnTo>
                    <a:pt x="9682740" y="713387"/>
                  </a:lnTo>
                  <a:cubicBezTo>
                    <a:pt x="9686793" y="713387"/>
                    <a:pt x="9686793" y="713387"/>
                    <a:pt x="9686793" y="711495"/>
                  </a:cubicBezTo>
                  <a:lnTo>
                    <a:pt x="9686793" y="698254"/>
                  </a:lnTo>
                  <a:cubicBezTo>
                    <a:pt x="9686799" y="698254"/>
                    <a:pt x="9686877" y="698254"/>
                    <a:pt x="9687806" y="698254"/>
                  </a:cubicBezTo>
                  <a:lnTo>
                    <a:pt x="9694900" y="698254"/>
                  </a:lnTo>
                  <a:cubicBezTo>
                    <a:pt x="9694900" y="698265"/>
                    <a:pt x="9694900" y="698384"/>
                    <a:pt x="9694900" y="699876"/>
                  </a:cubicBezTo>
                  <a:lnTo>
                    <a:pt x="9694900" y="711225"/>
                  </a:lnTo>
                  <a:cubicBezTo>
                    <a:pt x="9694909" y="711225"/>
                    <a:pt x="9694982" y="711225"/>
                    <a:pt x="9695660" y="711225"/>
                  </a:cubicBezTo>
                  <a:lnTo>
                    <a:pt x="9700980" y="711225"/>
                  </a:lnTo>
                  <a:cubicBezTo>
                    <a:pt x="9700980" y="706902"/>
                    <a:pt x="9700980" y="706902"/>
                    <a:pt x="9749620" y="706902"/>
                  </a:cubicBezTo>
                  <a:cubicBezTo>
                    <a:pt x="9749620" y="706911"/>
                    <a:pt x="9749620" y="707012"/>
                    <a:pt x="9749620" y="708253"/>
                  </a:cubicBezTo>
                  <a:lnTo>
                    <a:pt x="9749620" y="717710"/>
                  </a:lnTo>
                  <a:cubicBezTo>
                    <a:pt x="9749628" y="717710"/>
                    <a:pt x="9749703" y="717710"/>
                    <a:pt x="9750380" y="717710"/>
                  </a:cubicBezTo>
                  <a:lnTo>
                    <a:pt x="9755702" y="717710"/>
                  </a:lnTo>
                  <a:cubicBezTo>
                    <a:pt x="9755702" y="717719"/>
                    <a:pt x="9755702" y="717841"/>
                    <a:pt x="9755702" y="719872"/>
                  </a:cubicBezTo>
                  <a:lnTo>
                    <a:pt x="9755702" y="735005"/>
                  </a:lnTo>
                  <a:cubicBezTo>
                    <a:pt x="9755710" y="735001"/>
                    <a:pt x="9755826" y="734923"/>
                    <a:pt x="9757728" y="733654"/>
                  </a:cubicBezTo>
                  <a:lnTo>
                    <a:pt x="9771914" y="724196"/>
                  </a:lnTo>
                  <a:cubicBezTo>
                    <a:pt x="9771916" y="724177"/>
                    <a:pt x="9772048" y="723302"/>
                    <a:pt x="9777994" y="683122"/>
                  </a:cubicBezTo>
                  <a:cubicBezTo>
                    <a:pt x="9778004" y="683120"/>
                    <a:pt x="9778072" y="683094"/>
                    <a:pt x="9778754" y="682852"/>
                  </a:cubicBezTo>
                  <a:lnTo>
                    <a:pt x="9784074" y="680960"/>
                  </a:lnTo>
                  <a:cubicBezTo>
                    <a:pt x="9784074" y="680944"/>
                    <a:pt x="9784108" y="679883"/>
                    <a:pt x="9786102" y="611783"/>
                  </a:cubicBezTo>
                  <a:cubicBezTo>
                    <a:pt x="9786102" y="611801"/>
                    <a:pt x="9786134" y="612892"/>
                    <a:pt x="9788128" y="680960"/>
                  </a:cubicBezTo>
                  <a:cubicBezTo>
                    <a:pt x="9788138" y="680963"/>
                    <a:pt x="9788208" y="680988"/>
                    <a:pt x="9788888" y="681230"/>
                  </a:cubicBezTo>
                  <a:lnTo>
                    <a:pt x="9794208" y="683122"/>
                  </a:lnTo>
                  <a:cubicBezTo>
                    <a:pt x="9794208" y="683102"/>
                    <a:pt x="9794208" y="681769"/>
                    <a:pt x="9794208" y="596651"/>
                  </a:cubicBezTo>
                  <a:cubicBezTo>
                    <a:pt x="9798262" y="596651"/>
                    <a:pt x="9798262" y="596651"/>
                    <a:pt x="9798262" y="564224"/>
                  </a:cubicBezTo>
                  <a:cubicBezTo>
                    <a:pt x="9798274" y="564224"/>
                    <a:pt x="9798960" y="564224"/>
                    <a:pt x="9836768" y="564224"/>
                  </a:cubicBezTo>
                  <a:cubicBezTo>
                    <a:pt x="9836768" y="564241"/>
                    <a:pt x="9836768" y="564959"/>
                    <a:pt x="9836768" y="596651"/>
                  </a:cubicBezTo>
                  <a:cubicBezTo>
                    <a:pt x="9836778" y="596651"/>
                    <a:pt x="9836850" y="596651"/>
                    <a:pt x="9837528" y="596651"/>
                  </a:cubicBezTo>
                  <a:lnTo>
                    <a:pt x="9842848" y="596651"/>
                  </a:lnTo>
                  <a:cubicBezTo>
                    <a:pt x="9842848" y="596630"/>
                    <a:pt x="9842848" y="595324"/>
                    <a:pt x="9842848" y="514503"/>
                  </a:cubicBezTo>
                  <a:cubicBezTo>
                    <a:pt x="9842854" y="514503"/>
                    <a:pt x="9842954" y="514503"/>
                    <a:pt x="9844622" y="514503"/>
                  </a:cubicBezTo>
                  <a:lnTo>
                    <a:pt x="9857036" y="514503"/>
                  </a:lnTo>
                  <a:cubicBezTo>
                    <a:pt x="9857036" y="514496"/>
                    <a:pt x="9857036" y="514385"/>
                    <a:pt x="9857036" y="512612"/>
                  </a:cubicBezTo>
                  <a:lnTo>
                    <a:pt x="9857036" y="499371"/>
                  </a:lnTo>
                  <a:cubicBezTo>
                    <a:pt x="9857046" y="499371"/>
                    <a:pt x="9857544" y="499371"/>
                    <a:pt x="9879330" y="499371"/>
                  </a:cubicBezTo>
                  <a:cubicBezTo>
                    <a:pt x="9879330" y="499364"/>
                    <a:pt x="9879330" y="499283"/>
                    <a:pt x="9879330" y="498290"/>
                  </a:cubicBezTo>
                  <a:lnTo>
                    <a:pt x="9879330" y="490724"/>
                  </a:lnTo>
                  <a:cubicBezTo>
                    <a:pt x="9879336" y="490724"/>
                    <a:pt x="9879446" y="490724"/>
                    <a:pt x="9881102" y="490724"/>
                  </a:cubicBezTo>
                  <a:lnTo>
                    <a:pt x="9893516" y="490724"/>
                  </a:lnTo>
                  <a:cubicBezTo>
                    <a:pt x="9893516" y="490732"/>
                    <a:pt x="9893516" y="490811"/>
                    <a:pt x="9893516" y="491805"/>
                  </a:cubicBezTo>
                  <a:lnTo>
                    <a:pt x="9893516" y="499371"/>
                  </a:lnTo>
                  <a:cubicBezTo>
                    <a:pt x="9893526" y="499371"/>
                    <a:pt x="9893598" y="499371"/>
                    <a:pt x="9894276" y="499371"/>
                  </a:cubicBezTo>
                  <a:lnTo>
                    <a:pt x="9899596" y="499371"/>
                  </a:lnTo>
                  <a:lnTo>
                    <a:pt x="9909730" y="495047"/>
                  </a:lnTo>
                  <a:lnTo>
                    <a:pt x="9913782" y="498290"/>
                  </a:lnTo>
                  <a:lnTo>
                    <a:pt x="9913782" y="490724"/>
                  </a:lnTo>
                  <a:cubicBezTo>
                    <a:pt x="9913792" y="490724"/>
                    <a:pt x="9913928" y="490724"/>
                    <a:pt x="9916062" y="490724"/>
                  </a:cubicBezTo>
                  <a:lnTo>
                    <a:pt x="9932024" y="490724"/>
                  </a:lnTo>
                  <a:cubicBezTo>
                    <a:pt x="9932024" y="490732"/>
                    <a:pt x="9932024" y="490811"/>
                    <a:pt x="9932024" y="491805"/>
                  </a:cubicBezTo>
                  <a:lnTo>
                    <a:pt x="9932024" y="499371"/>
                  </a:lnTo>
                  <a:cubicBezTo>
                    <a:pt x="9932042" y="499371"/>
                    <a:pt x="9932778" y="499371"/>
                    <a:pt x="9962424" y="499371"/>
                  </a:cubicBezTo>
                  <a:cubicBezTo>
                    <a:pt x="9962424" y="499381"/>
                    <a:pt x="9962424" y="499490"/>
                    <a:pt x="9962424" y="500992"/>
                  </a:cubicBezTo>
                  <a:lnTo>
                    <a:pt x="9962424" y="512342"/>
                  </a:lnTo>
                  <a:cubicBezTo>
                    <a:pt x="9962440" y="512342"/>
                    <a:pt x="9963080" y="512342"/>
                    <a:pt x="9988770" y="512342"/>
                  </a:cubicBezTo>
                  <a:cubicBezTo>
                    <a:pt x="9988770" y="512358"/>
                    <a:pt x="9988770" y="513038"/>
                    <a:pt x="9988770" y="542606"/>
                  </a:cubicBezTo>
                  <a:cubicBezTo>
                    <a:pt x="9988780" y="542606"/>
                    <a:pt x="9988852" y="542606"/>
                    <a:pt x="9989530" y="542606"/>
                  </a:cubicBezTo>
                  <a:lnTo>
                    <a:pt x="9994850" y="542606"/>
                  </a:lnTo>
                  <a:cubicBezTo>
                    <a:pt x="9994850" y="542613"/>
                    <a:pt x="9994850" y="542699"/>
                    <a:pt x="9994850" y="543687"/>
                  </a:cubicBezTo>
                  <a:lnTo>
                    <a:pt x="9994850" y="551254"/>
                  </a:lnTo>
                  <a:cubicBezTo>
                    <a:pt x="9998904" y="551254"/>
                    <a:pt x="9998904" y="551254"/>
                    <a:pt x="9998904" y="581518"/>
                  </a:cubicBezTo>
                  <a:cubicBezTo>
                    <a:pt x="9998914" y="581518"/>
                    <a:pt x="9998988" y="581518"/>
                    <a:pt x="9999664" y="581518"/>
                  </a:cubicBezTo>
                  <a:lnTo>
                    <a:pt x="10004984" y="581518"/>
                  </a:lnTo>
                  <a:cubicBezTo>
                    <a:pt x="10004984" y="581527"/>
                    <a:pt x="10004984" y="581594"/>
                    <a:pt x="10004984" y="582329"/>
                  </a:cubicBezTo>
                  <a:lnTo>
                    <a:pt x="10004984" y="588004"/>
                  </a:lnTo>
                  <a:cubicBezTo>
                    <a:pt x="10004990" y="588004"/>
                    <a:pt x="10005068" y="588004"/>
                    <a:pt x="10005998" y="588004"/>
                  </a:cubicBezTo>
                  <a:lnTo>
                    <a:pt x="10013090" y="588004"/>
                  </a:lnTo>
                  <a:cubicBezTo>
                    <a:pt x="10013090" y="588021"/>
                    <a:pt x="10013090" y="588734"/>
                    <a:pt x="10013090" y="618269"/>
                  </a:cubicBezTo>
                  <a:cubicBezTo>
                    <a:pt x="10013098" y="618269"/>
                    <a:pt x="10013218" y="618269"/>
                    <a:pt x="10015118" y="618269"/>
                  </a:cubicBezTo>
                  <a:lnTo>
                    <a:pt x="10029304" y="618269"/>
                  </a:lnTo>
                  <a:cubicBezTo>
                    <a:pt x="10029304" y="618285"/>
                    <a:pt x="10029304" y="618865"/>
                    <a:pt x="10029304" y="642048"/>
                  </a:cubicBezTo>
                  <a:cubicBezTo>
                    <a:pt x="10031332" y="642048"/>
                    <a:pt x="10031332" y="642048"/>
                    <a:pt x="10031332" y="643669"/>
                  </a:cubicBezTo>
                  <a:lnTo>
                    <a:pt x="10031332" y="655019"/>
                  </a:lnTo>
                  <a:cubicBezTo>
                    <a:pt x="10031340" y="655019"/>
                    <a:pt x="10031410" y="655019"/>
                    <a:pt x="10032092" y="655019"/>
                  </a:cubicBezTo>
                  <a:lnTo>
                    <a:pt x="10037412" y="655019"/>
                  </a:lnTo>
                  <a:cubicBezTo>
                    <a:pt x="10037412" y="655033"/>
                    <a:pt x="10037412" y="655596"/>
                    <a:pt x="10037412" y="678798"/>
                  </a:cubicBezTo>
                  <a:cubicBezTo>
                    <a:pt x="10037420" y="678798"/>
                    <a:pt x="10037518" y="678798"/>
                    <a:pt x="10038678" y="678798"/>
                  </a:cubicBezTo>
                  <a:lnTo>
                    <a:pt x="10047544" y="678798"/>
                  </a:lnTo>
                  <a:cubicBezTo>
                    <a:pt x="10049572" y="680960"/>
                    <a:pt x="10049572" y="680960"/>
                    <a:pt x="10049572" y="682852"/>
                  </a:cubicBezTo>
                  <a:lnTo>
                    <a:pt x="10049572" y="696093"/>
                  </a:lnTo>
                  <a:cubicBezTo>
                    <a:pt x="10049576" y="696086"/>
                    <a:pt x="10049664" y="695979"/>
                    <a:pt x="10051092" y="694201"/>
                  </a:cubicBezTo>
                  <a:lnTo>
                    <a:pt x="10061732" y="680960"/>
                  </a:lnTo>
                  <a:cubicBezTo>
                    <a:pt x="10061746" y="680960"/>
                    <a:pt x="10062386" y="680960"/>
                    <a:pt x="10090106" y="680960"/>
                  </a:cubicBezTo>
                  <a:cubicBezTo>
                    <a:pt x="10090106" y="680985"/>
                    <a:pt x="10090106" y="682386"/>
                    <a:pt x="10090106" y="767431"/>
                  </a:cubicBezTo>
                  <a:cubicBezTo>
                    <a:pt x="10090114" y="767431"/>
                    <a:pt x="10090190" y="767431"/>
                    <a:pt x="10090866" y="767431"/>
                  </a:cubicBezTo>
                  <a:lnTo>
                    <a:pt x="10096186" y="767431"/>
                  </a:lnTo>
                  <a:cubicBezTo>
                    <a:pt x="10096190" y="767423"/>
                    <a:pt x="10096248" y="767323"/>
                    <a:pt x="10096946" y="766080"/>
                  </a:cubicBezTo>
                  <a:lnTo>
                    <a:pt x="10102266" y="756622"/>
                  </a:lnTo>
                  <a:cubicBezTo>
                    <a:pt x="10102266" y="756629"/>
                    <a:pt x="10102266" y="756728"/>
                    <a:pt x="10102266" y="758514"/>
                  </a:cubicBezTo>
                  <a:lnTo>
                    <a:pt x="10102266" y="771755"/>
                  </a:lnTo>
                  <a:cubicBezTo>
                    <a:pt x="10106318" y="771755"/>
                    <a:pt x="10106318" y="771755"/>
                    <a:pt x="10106318" y="726358"/>
                  </a:cubicBezTo>
                  <a:cubicBezTo>
                    <a:pt x="10106328" y="726358"/>
                    <a:pt x="10106398" y="726358"/>
                    <a:pt x="10107078" y="726358"/>
                  </a:cubicBezTo>
                  <a:lnTo>
                    <a:pt x="10112398" y="726358"/>
                  </a:lnTo>
                  <a:cubicBezTo>
                    <a:pt x="10112398" y="726343"/>
                    <a:pt x="10112398" y="725343"/>
                    <a:pt x="10112398" y="661504"/>
                  </a:cubicBezTo>
                  <a:cubicBezTo>
                    <a:pt x="10112406" y="661504"/>
                    <a:pt x="10112486" y="661504"/>
                    <a:pt x="10113412" y="661504"/>
                  </a:cubicBezTo>
                  <a:lnTo>
                    <a:pt x="10120506" y="661504"/>
                  </a:lnTo>
                  <a:cubicBezTo>
                    <a:pt x="10120512" y="661483"/>
                    <a:pt x="10120776" y="660543"/>
                    <a:pt x="10132666" y="618269"/>
                  </a:cubicBezTo>
                  <a:cubicBezTo>
                    <a:pt x="10132674" y="618269"/>
                    <a:pt x="10132772" y="618269"/>
                    <a:pt x="10133932" y="618269"/>
                  </a:cubicBezTo>
                  <a:lnTo>
                    <a:pt x="10142800" y="618269"/>
                  </a:lnTo>
                  <a:cubicBezTo>
                    <a:pt x="10142804" y="618292"/>
                    <a:pt x="10143030" y="619258"/>
                    <a:pt x="10152932" y="661504"/>
                  </a:cubicBezTo>
                  <a:cubicBezTo>
                    <a:pt x="10152938" y="661504"/>
                    <a:pt x="10153012" y="661504"/>
                    <a:pt x="10153946" y="661504"/>
                  </a:cubicBezTo>
                  <a:lnTo>
                    <a:pt x="10161040" y="661504"/>
                  </a:lnTo>
                  <a:cubicBezTo>
                    <a:pt x="10161040" y="661515"/>
                    <a:pt x="10161040" y="662182"/>
                    <a:pt x="10161040" y="700416"/>
                  </a:cubicBezTo>
                  <a:cubicBezTo>
                    <a:pt x="10161046" y="700416"/>
                    <a:pt x="10161146" y="700416"/>
                    <a:pt x="10162812" y="700416"/>
                  </a:cubicBezTo>
                  <a:lnTo>
                    <a:pt x="10175226" y="700416"/>
                  </a:lnTo>
                  <a:cubicBezTo>
                    <a:pt x="10175226" y="700424"/>
                    <a:pt x="10175226" y="700546"/>
                    <a:pt x="10175226" y="702578"/>
                  </a:cubicBezTo>
                  <a:lnTo>
                    <a:pt x="10175226" y="717710"/>
                  </a:lnTo>
                  <a:cubicBezTo>
                    <a:pt x="10179280" y="717710"/>
                    <a:pt x="10179280" y="717710"/>
                    <a:pt x="10179280" y="715549"/>
                  </a:cubicBezTo>
                  <a:lnTo>
                    <a:pt x="10179280" y="700416"/>
                  </a:lnTo>
                  <a:cubicBezTo>
                    <a:pt x="10179290" y="700416"/>
                    <a:pt x="10179402" y="700416"/>
                    <a:pt x="10180800" y="700416"/>
                  </a:cubicBezTo>
                  <a:lnTo>
                    <a:pt x="10191440" y="700416"/>
                  </a:lnTo>
                  <a:cubicBezTo>
                    <a:pt x="10191440" y="700426"/>
                    <a:pt x="10191440" y="700543"/>
                    <a:pt x="10191440" y="702037"/>
                  </a:cubicBezTo>
                  <a:lnTo>
                    <a:pt x="10191440" y="713387"/>
                  </a:lnTo>
                  <a:cubicBezTo>
                    <a:pt x="10191456" y="713387"/>
                    <a:pt x="10192164" y="713387"/>
                    <a:pt x="10221840" y="713387"/>
                  </a:cubicBezTo>
                  <a:cubicBezTo>
                    <a:pt x="10221840" y="713370"/>
                    <a:pt x="10221840" y="712599"/>
                    <a:pt x="10221840" y="676637"/>
                  </a:cubicBezTo>
                  <a:cubicBezTo>
                    <a:pt x="10221848" y="676637"/>
                    <a:pt x="10221942" y="676637"/>
                    <a:pt x="10223106" y="676637"/>
                  </a:cubicBezTo>
                  <a:lnTo>
                    <a:pt x="10231974" y="676637"/>
                  </a:lnTo>
                  <a:cubicBezTo>
                    <a:pt x="10231974" y="676648"/>
                    <a:pt x="10231974" y="677142"/>
                    <a:pt x="10231974" y="698254"/>
                  </a:cubicBezTo>
                  <a:cubicBezTo>
                    <a:pt x="10234000" y="698254"/>
                    <a:pt x="10234000" y="698254"/>
                    <a:pt x="10234000" y="665828"/>
                  </a:cubicBezTo>
                  <a:cubicBezTo>
                    <a:pt x="10234014" y="665828"/>
                    <a:pt x="10234556" y="665828"/>
                    <a:pt x="10256294" y="665828"/>
                  </a:cubicBezTo>
                  <a:cubicBezTo>
                    <a:pt x="10256294" y="665818"/>
                    <a:pt x="10256294" y="665698"/>
                    <a:pt x="10256294" y="664206"/>
                  </a:cubicBezTo>
                  <a:lnTo>
                    <a:pt x="10256294" y="652857"/>
                  </a:lnTo>
                  <a:cubicBezTo>
                    <a:pt x="10256302" y="652857"/>
                    <a:pt x="10256376" y="652857"/>
                    <a:pt x="10257054" y="652857"/>
                  </a:cubicBezTo>
                  <a:lnTo>
                    <a:pt x="10262374" y="652857"/>
                  </a:lnTo>
                  <a:cubicBezTo>
                    <a:pt x="10262374" y="652851"/>
                    <a:pt x="10262374" y="652738"/>
                    <a:pt x="10262374" y="650966"/>
                  </a:cubicBezTo>
                  <a:lnTo>
                    <a:pt x="10262374" y="637725"/>
                  </a:lnTo>
                  <a:lnTo>
                    <a:pt x="10266428" y="644210"/>
                  </a:lnTo>
                  <a:cubicBezTo>
                    <a:pt x="10266436" y="644210"/>
                    <a:pt x="10266564" y="644210"/>
                    <a:pt x="10268708" y="644210"/>
                  </a:cubicBezTo>
                  <a:lnTo>
                    <a:pt x="10284668" y="644210"/>
                  </a:lnTo>
                  <a:cubicBezTo>
                    <a:pt x="10284668" y="644202"/>
                    <a:pt x="10284668" y="644134"/>
                    <a:pt x="10284668" y="643399"/>
                  </a:cubicBezTo>
                  <a:lnTo>
                    <a:pt x="10284668" y="637725"/>
                  </a:lnTo>
                  <a:cubicBezTo>
                    <a:pt x="10284676" y="637725"/>
                    <a:pt x="10284750" y="637725"/>
                    <a:pt x="10285428" y="637725"/>
                  </a:cubicBezTo>
                  <a:lnTo>
                    <a:pt x="10290748" y="637725"/>
                  </a:lnTo>
                  <a:cubicBezTo>
                    <a:pt x="10290748" y="637734"/>
                    <a:pt x="10290748" y="637834"/>
                    <a:pt x="10290748" y="639076"/>
                  </a:cubicBezTo>
                  <a:lnTo>
                    <a:pt x="10290748" y="648534"/>
                  </a:lnTo>
                  <a:cubicBezTo>
                    <a:pt x="10290762" y="648534"/>
                    <a:pt x="10291496" y="648534"/>
                    <a:pt x="10329254" y="648534"/>
                  </a:cubicBezTo>
                  <a:cubicBezTo>
                    <a:pt x="10329254" y="648552"/>
                    <a:pt x="10329254" y="650062"/>
                    <a:pt x="10329254" y="786887"/>
                  </a:cubicBezTo>
                  <a:cubicBezTo>
                    <a:pt x="10329264" y="786887"/>
                    <a:pt x="10329380" y="786887"/>
                    <a:pt x="10330774" y="786887"/>
                  </a:cubicBezTo>
                  <a:lnTo>
                    <a:pt x="10341414" y="786887"/>
                  </a:lnTo>
                  <a:cubicBezTo>
                    <a:pt x="10341414" y="782564"/>
                    <a:pt x="10341414" y="778240"/>
                    <a:pt x="10341414" y="773917"/>
                  </a:cubicBezTo>
                  <a:cubicBezTo>
                    <a:pt x="10343442" y="773917"/>
                    <a:pt x="10343442" y="773917"/>
                    <a:pt x="10345468" y="773917"/>
                  </a:cubicBezTo>
                  <a:cubicBezTo>
                    <a:pt x="10345468" y="778240"/>
                    <a:pt x="10345468" y="782564"/>
                    <a:pt x="10345468" y="786887"/>
                  </a:cubicBezTo>
                  <a:cubicBezTo>
                    <a:pt x="10355602" y="786887"/>
                    <a:pt x="10365736" y="786887"/>
                    <a:pt x="10375868" y="786887"/>
                  </a:cubicBezTo>
                  <a:cubicBezTo>
                    <a:pt x="10375868" y="776078"/>
                    <a:pt x="10375868" y="767431"/>
                    <a:pt x="10375868" y="756622"/>
                  </a:cubicBezTo>
                  <a:cubicBezTo>
                    <a:pt x="10379922" y="756622"/>
                    <a:pt x="10383976" y="756622"/>
                    <a:pt x="10388028" y="756622"/>
                  </a:cubicBezTo>
                  <a:lnTo>
                    <a:pt x="10400188" y="754461"/>
                  </a:lnTo>
                  <a:cubicBezTo>
                    <a:pt x="10402216" y="754461"/>
                    <a:pt x="10402216" y="756622"/>
                    <a:pt x="10404242" y="756622"/>
                  </a:cubicBezTo>
                  <a:lnTo>
                    <a:pt x="10414376" y="756622"/>
                  </a:lnTo>
                  <a:cubicBezTo>
                    <a:pt x="10414376" y="767431"/>
                    <a:pt x="10414376" y="778240"/>
                    <a:pt x="10414376" y="786887"/>
                  </a:cubicBezTo>
                  <a:cubicBezTo>
                    <a:pt x="10416402" y="786887"/>
                    <a:pt x="10418430" y="786887"/>
                    <a:pt x="10422482" y="786887"/>
                  </a:cubicBezTo>
                  <a:cubicBezTo>
                    <a:pt x="10422482" y="793373"/>
                    <a:pt x="10422482" y="799858"/>
                    <a:pt x="10422482" y="804182"/>
                  </a:cubicBezTo>
                  <a:lnTo>
                    <a:pt x="10431818" y="805087"/>
                  </a:lnTo>
                  <a:lnTo>
                    <a:pt x="10444776" y="805087"/>
                  </a:lnTo>
                  <a:cubicBezTo>
                    <a:pt x="10444776" y="799278"/>
                    <a:pt x="10444776" y="795106"/>
                    <a:pt x="10444776" y="789049"/>
                  </a:cubicBezTo>
                  <a:lnTo>
                    <a:pt x="10512732" y="789049"/>
                  </a:lnTo>
                  <a:lnTo>
                    <a:pt x="10512732" y="703796"/>
                  </a:lnTo>
                  <a:lnTo>
                    <a:pt x="10584740" y="703796"/>
                  </a:lnTo>
                  <a:lnTo>
                    <a:pt x="10584740" y="782564"/>
                  </a:lnTo>
                  <a:cubicBezTo>
                    <a:pt x="10585376" y="782564"/>
                    <a:pt x="10586010" y="782564"/>
                    <a:pt x="10586644" y="782564"/>
                  </a:cubicBezTo>
                  <a:lnTo>
                    <a:pt x="10587886" y="805087"/>
                  </a:lnTo>
                  <a:lnTo>
                    <a:pt x="10597562" y="805087"/>
                  </a:lnTo>
                  <a:cubicBezTo>
                    <a:pt x="10598098" y="797873"/>
                    <a:pt x="10598804" y="790219"/>
                    <a:pt x="10598804" y="782564"/>
                  </a:cubicBezTo>
                  <a:cubicBezTo>
                    <a:pt x="10600832" y="782564"/>
                    <a:pt x="10602858" y="782564"/>
                    <a:pt x="10604884" y="782564"/>
                  </a:cubicBezTo>
                  <a:lnTo>
                    <a:pt x="10606126" y="805087"/>
                  </a:lnTo>
                  <a:lnTo>
                    <a:pt x="10656748" y="805087"/>
                  </a:lnTo>
                  <a:lnTo>
                    <a:pt x="10656748" y="642059"/>
                  </a:lnTo>
                  <a:lnTo>
                    <a:pt x="10854076" y="642059"/>
                  </a:lnTo>
                  <a:lnTo>
                    <a:pt x="10854076" y="805087"/>
                  </a:lnTo>
                  <a:lnTo>
                    <a:pt x="10872772" y="805087"/>
                  </a:lnTo>
                  <a:lnTo>
                    <a:pt x="10872772" y="722394"/>
                  </a:lnTo>
                  <a:lnTo>
                    <a:pt x="10967892" y="722394"/>
                  </a:lnTo>
                  <a:cubicBezTo>
                    <a:pt x="10971967" y="616373"/>
                    <a:pt x="10975346" y="510899"/>
                    <a:pt x="10979823" y="404253"/>
                  </a:cubicBezTo>
                  <a:cubicBezTo>
                    <a:pt x="10969690" y="404253"/>
                    <a:pt x="10945370" y="391282"/>
                    <a:pt x="10967663" y="382635"/>
                  </a:cubicBezTo>
                  <a:cubicBezTo>
                    <a:pt x="10965635" y="380473"/>
                    <a:pt x="10963610" y="378311"/>
                    <a:pt x="10961583" y="378311"/>
                  </a:cubicBezTo>
                  <a:cubicBezTo>
                    <a:pt x="10961583" y="365341"/>
                    <a:pt x="10959555" y="363179"/>
                    <a:pt x="10969690" y="354532"/>
                  </a:cubicBezTo>
                  <a:cubicBezTo>
                    <a:pt x="10969690" y="350208"/>
                    <a:pt x="10969690" y="343723"/>
                    <a:pt x="10969690" y="337238"/>
                  </a:cubicBezTo>
                  <a:cubicBezTo>
                    <a:pt x="10973743" y="337238"/>
                    <a:pt x="10977796" y="337238"/>
                    <a:pt x="10983876" y="337238"/>
                  </a:cubicBezTo>
                  <a:cubicBezTo>
                    <a:pt x="10983876" y="328590"/>
                    <a:pt x="10983876" y="322105"/>
                    <a:pt x="10983876" y="315620"/>
                  </a:cubicBezTo>
                  <a:cubicBezTo>
                    <a:pt x="10983876" y="313458"/>
                    <a:pt x="10985903" y="313458"/>
                    <a:pt x="10985903" y="311296"/>
                  </a:cubicBezTo>
                  <a:cubicBezTo>
                    <a:pt x="10985903" y="285355"/>
                    <a:pt x="10985903" y="259414"/>
                    <a:pt x="10985903" y="233472"/>
                  </a:cubicBezTo>
                  <a:cubicBezTo>
                    <a:pt x="10985903" y="231310"/>
                    <a:pt x="10983876" y="229149"/>
                    <a:pt x="10983876" y="226987"/>
                  </a:cubicBezTo>
                  <a:cubicBezTo>
                    <a:pt x="10985903" y="224825"/>
                    <a:pt x="10987930" y="222663"/>
                    <a:pt x="10989956" y="220501"/>
                  </a:cubicBezTo>
                  <a:cubicBezTo>
                    <a:pt x="10989956" y="201045"/>
                    <a:pt x="10989956" y="181589"/>
                    <a:pt x="10989956" y="162133"/>
                  </a:cubicBezTo>
                  <a:cubicBezTo>
                    <a:pt x="10989956" y="159972"/>
                    <a:pt x="10989956" y="159972"/>
                    <a:pt x="10991983" y="157810"/>
                  </a:cubicBezTo>
                  <a:cubicBezTo>
                    <a:pt x="10991983" y="140516"/>
                    <a:pt x="10991983" y="121060"/>
                    <a:pt x="10991983" y="101604"/>
                  </a:cubicBezTo>
                  <a:cubicBezTo>
                    <a:pt x="10994010" y="92957"/>
                    <a:pt x="10994010" y="88633"/>
                    <a:pt x="10994010" y="82148"/>
                  </a:cubicBezTo>
                  <a:cubicBezTo>
                    <a:pt x="10998063" y="88633"/>
                    <a:pt x="10998063" y="92957"/>
                    <a:pt x="10998063" y="99442"/>
                  </a:cubicBezTo>
                  <a:cubicBezTo>
                    <a:pt x="11000090" y="121060"/>
                    <a:pt x="11000090" y="140516"/>
                    <a:pt x="11000090" y="157810"/>
                  </a:cubicBezTo>
                  <a:cubicBezTo>
                    <a:pt x="11002116" y="181589"/>
                    <a:pt x="11002116" y="201045"/>
                    <a:pt x="11002116" y="220501"/>
                  </a:cubicBezTo>
                  <a:cubicBezTo>
                    <a:pt x="11004143" y="222663"/>
                    <a:pt x="11006170" y="224825"/>
                    <a:pt x="11008196" y="226987"/>
                  </a:cubicBezTo>
                  <a:cubicBezTo>
                    <a:pt x="11008196" y="229149"/>
                    <a:pt x="11006170" y="231310"/>
                    <a:pt x="11006170" y="233472"/>
                  </a:cubicBezTo>
                  <a:cubicBezTo>
                    <a:pt x="11006170" y="259414"/>
                    <a:pt x="11006170" y="285355"/>
                    <a:pt x="11006170" y="311296"/>
                  </a:cubicBezTo>
                  <a:cubicBezTo>
                    <a:pt x="11006170" y="313458"/>
                    <a:pt x="11008196" y="313458"/>
                    <a:pt x="11008196" y="315620"/>
                  </a:cubicBezTo>
                  <a:cubicBezTo>
                    <a:pt x="11008196" y="322105"/>
                    <a:pt x="11008196" y="328590"/>
                    <a:pt x="11008196" y="337238"/>
                  </a:cubicBezTo>
                  <a:cubicBezTo>
                    <a:pt x="11012250" y="337238"/>
                    <a:pt x="11018330" y="337238"/>
                    <a:pt x="11022383" y="337238"/>
                  </a:cubicBezTo>
                  <a:cubicBezTo>
                    <a:pt x="11022383" y="343723"/>
                    <a:pt x="11022383" y="350208"/>
                    <a:pt x="11022383" y="354532"/>
                  </a:cubicBezTo>
                  <a:cubicBezTo>
                    <a:pt x="11030491" y="363179"/>
                    <a:pt x="11030491" y="363179"/>
                    <a:pt x="11030491" y="378311"/>
                  </a:cubicBezTo>
                  <a:cubicBezTo>
                    <a:pt x="11028463" y="378311"/>
                    <a:pt x="11026436" y="380473"/>
                    <a:pt x="11024411" y="382635"/>
                  </a:cubicBezTo>
                  <a:cubicBezTo>
                    <a:pt x="11044676" y="393444"/>
                    <a:pt x="11020356" y="402091"/>
                    <a:pt x="11012250" y="404253"/>
                  </a:cubicBezTo>
                  <a:cubicBezTo>
                    <a:pt x="11014276" y="488562"/>
                    <a:pt x="11018330" y="572871"/>
                    <a:pt x="11020356" y="657181"/>
                  </a:cubicBezTo>
                  <a:cubicBezTo>
                    <a:pt x="11042651" y="657181"/>
                    <a:pt x="11064943" y="657181"/>
                    <a:pt x="11085211" y="657181"/>
                  </a:cubicBezTo>
                  <a:cubicBezTo>
                    <a:pt x="11085211" y="683122"/>
                    <a:pt x="11085211" y="709063"/>
                    <a:pt x="11085211" y="732843"/>
                  </a:cubicBezTo>
                  <a:cubicBezTo>
                    <a:pt x="11089264" y="732843"/>
                    <a:pt x="11091291" y="732843"/>
                    <a:pt x="11093318" y="732843"/>
                  </a:cubicBezTo>
                  <a:cubicBezTo>
                    <a:pt x="11093318" y="730681"/>
                    <a:pt x="11095344" y="728519"/>
                    <a:pt x="11095344" y="726358"/>
                  </a:cubicBezTo>
                  <a:cubicBezTo>
                    <a:pt x="11097371" y="726358"/>
                    <a:pt x="11099398" y="726358"/>
                    <a:pt x="11101424" y="726358"/>
                  </a:cubicBezTo>
                  <a:cubicBezTo>
                    <a:pt x="11101424" y="728519"/>
                    <a:pt x="11101424" y="730681"/>
                    <a:pt x="11103452" y="735005"/>
                  </a:cubicBezTo>
                  <a:cubicBezTo>
                    <a:pt x="11107504" y="735005"/>
                    <a:pt x="11111558" y="735005"/>
                    <a:pt x="11115612" y="735005"/>
                  </a:cubicBezTo>
                  <a:cubicBezTo>
                    <a:pt x="11115612" y="732843"/>
                    <a:pt x="11115612" y="730681"/>
                    <a:pt x="11115612" y="728519"/>
                  </a:cubicBezTo>
                  <a:cubicBezTo>
                    <a:pt x="11123718" y="728519"/>
                    <a:pt x="11129798" y="728519"/>
                    <a:pt x="11137904" y="728519"/>
                  </a:cubicBezTo>
                  <a:cubicBezTo>
                    <a:pt x="11137904" y="730681"/>
                    <a:pt x="11137904" y="732843"/>
                    <a:pt x="11137904" y="735005"/>
                  </a:cubicBezTo>
                  <a:cubicBezTo>
                    <a:pt x="11143984" y="735005"/>
                    <a:pt x="11152092" y="735005"/>
                    <a:pt x="11158172" y="735005"/>
                  </a:cubicBezTo>
                  <a:cubicBezTo>
                    <a:pt x="11158172" y="750137"/>
                    <a:pt x="11158172" y="765270"/>
                    <a:pt x="11158172" y="780402"/>
                  </a:cubicBezTo>
                  <a:cubicBezTo>
                    <a:pt x="11162226" y="780402"/>
                    <a:pt x="11168306" y="780402"/>
                    <a:pt x="11172359" y="780402"/>
                  </a:cubicBezTo>
                  <a:cubicBezTo>
                    <a:pt x="11172359" y="776078"/>
                    <a:pt x="11172359" y="771755"/>
                    <a:pt x="11172359" y="767431"/>
                  </a:cubicBezTo>
                  <a:cubicBezTo>
                    <a:pt x="11178439" y="767431"/>
                    <a:pt x="11184519" y="767431"/>
                    <a:pt x="11188572" y="767431"/>
                  </a:cubicBezTo>
                  <a:cubicBezTo>
                    <a:pt x="11188572" y="706902"/>
                    <a:pt x="11188572" y="648534"/>
                    <a:pt x="11188572" y="588004"/>
                  </a:cubicBezTo>
                  <a:cubicBezTo>
                    <a:pt x="11190599" y="585842"/>
                    <a:pt x="11192626" y="583680"/>
                    <a:pt x="11194652" y="581518"/>
                  </a:cubicBezTo>
                  <a:cubicBezTo>
                    <a:pt x="11218972" y="581518"/>
                    <a:pt x="11243292" y="581518"/>
                    <a:pt x="11267614" y="581518"/>
                  </a:cubicBezTo>
                  <a:lnTo>
                    <a:pt x="11267614" y="590166"/>
                  </a:lnTo>
                  <a:lnTo>
                    <a:pt x="11277747" y="590166"/>
                  </a:lnTo>
                  <a:cubicBezTo>
                    <a:pt x="11277747" y="629078"/>
                    <a:pt x="11277747" y="667990"/>
                    <a:pt x="11277747" y="704740"/>
                  </a:cubicBezTo>
                  <a:cubicBezTo>
                    <a:pt x="11285854" y="704740"/>
                    <a:pt x="11291934" y="704740"/>
                    <a:pt x="11300040" y="704740"/>
                  </a:cubicBezTo>
                  <a:cubicBezTo>
                    <a:pt x="11300040" y="683122"/>
                    <a:pt x="11300040" y="661504"/>
                    <a:pt x="11300040" y="637725"/>
                  </a:cubicBezTo>
                  <a:cubicBezTo>
                    <a:pt x="11308147" y="637725"/>
                    <a:pt x="11318280" y="637725"/>
                    <a:pt x="11326388" y="637725"/>
                  </a:cubicBezTo>
                  <a:cubicBezTo>
                    <a:pt x="11328414" y="637725"/>
                    <a:pt x="11328414" y="635563"/>
                    <a:pt x="11330440" y="633401"/>
                  </a:cubicBezTo>
                  <a:lnTo>
                    <a:pt x="11338548" y="633401"/>
                  </a:lnTo>
                  <a:cubicBezTo>
                    <a:pt x="11340574" y="635563"/>
                    <a:pt x="11340574" y="637725"/>
                    <a:pt x="11342600" y="637725"/>
                  </a:cubicBezTo>
                  <a:cubicBezTo>
                    <a:pt x="11348680" y="637725"/>
                    <a:pt x="11356788" y="637725"/>
                    <a:pt x="11364895" y="637725"/>
                  </a:cubicBezTo>
                  <a:cubicBezTo>
                    <a:pt x="11364895" y="598813"/>
                    <a:pt x="11364895" y="559901"/>
                    <a:pt x="11364895" y="520989"/>
                  </a:cubicBezTo>
                  <a:cubicBezTo>
                    <a:pt x="11364908" y="520986"/>
                    <a:pt x="11365775" y="520822"/>
                    <a:pt x="11421642" y="510180"/>
                  </a:cubicBezTo>
                  <a:cubicBezTo>
                    <a:pt x="11421642" y="510187"/>
                    <a:pt x="11421642" y="510261"/>
                    <a:pt x="11421642" y="511261"/>
                  </a:cubicBezTo>
                  <a:lnTo>
                    <a:pt x="11421642" y="518827"/>
                  </a:lnTo>
                  <a:cubicBezTo>
                    <a:pt x="11421659" y="518827"/>
                    <a:pt x="11422303" y="518827"/>
                    <a:pt x="11447988" y="518827"/>
                  </a:cubicBezTo>
                  <a:cubicBezTo>
                    <a:pt x="11447988" y="518849"/>
                    <a:pt x="11447988" y="521220"/>
                    <a:pt x="11447988" y="773917"/>
                  </a:cubicBezTo>
                  <a:cubicBezTo>
                    <a:pt x="11454068" y="773917"/>
                    <a:pt x="11462175" y="773917"/>
                    <a:pt x="11470283" y="773917"/>
                  </a:cubicBezTo>
                  <a:cubicBezTo>
                    <a:pt x="11470283" y="771755"/>
                    <a:pt x="11470283" y="771755"/>
                    <a:pt x="11470283" y="769593"/>
                  </a:cubicBezTo>
                  <a:cubicBezTo>
                    <a:pt x="11474335" y="769593"/>
                    <a:pt x="11478388" y="769593"/>
                    <a:pt x="11482443" y="769593"/>
                  </a:cubicBezTo>
                  <a:cubicBezTo>
                    <a:pt x="11482443" y="771755"/>
                    <a:pt x="11482443" y="771755"/>
                    <a:pt x="11482443" y="773917"/>
                  </a:cubicBezTo>
                  <a:cubicBezTo>
                    <a:pt x="11490550" y="773917"/>
                    <a:pt x="11498655" y="773917"/>
                    <a:pt x="11506763" y="773917"/>
                  </a:cubicBezTo>
                  <a:cubicBezTo>
                    <a:pt x="11506763" y="769593"/>
                    <a:pt x="11506763" y="765270"/>
                    <a:pt x="11506763" y="760946"/>
                  </a:cubicBezTo>
                  <a:cubicBezTo>
                    <a:pt x="11516896" y="760946"/>
                    <a:pt x="11527030" y="760946"/>
                    <a:pt x="11535136" y="760946"/>
                  </a:cubicBezTo>
                  <a:cubicBezTo>
                    <a:pt x="11539190" y="756622"/>
                    <a:pt x="11543244" y="756622"/>
                    <a:pt x="11547296" y="756622"/>
                  </a:cubicBezTo>
                  <a:cubicBezTo>
                    <a:pt x="11553376" y="760946"/>
                    <a:pt x="11561484" y="760946"/>
                    <a:pt x="11567564" y="760946"/>
                  </a:cubicBezTo>
                  <a:cubicBezTo>
                    <a:pt x="11567564" y="754461"/>
                    <a:pt x="11567564" y="750137"/>
                    <a:pt x="11567564" y="743652"/>
                  </a:cubicBezTo>
                  <a:lnTo>
                    <a:pt x="11575671" y="743652"/>
                  </a:lnTo>
                  <a:cubicBezTo>
                    <a:pt x="11575671" y="739328"/>
                    <a:pt x="11575671" y="735005"/>
                    <a:pt x="11575671" y="730681"/>
                  </a:cubicBezTo>
                  <a:cubicBezTo>
                    <a:pt x="11593911" y="730681"/>
                    <a:pt x="11614178" y="730681"/>
                    <a:pt x="11632418" y="730681"/>
                  </a:cubicBezTo>
                  <a:cubicBezTo>
                    <a:pt x="11632418" y="719872"/>
                    <a:pt x="11632418" y="711225"/>
                    <a:pt x="11632418" y="700416"/>
                  </a:cubicBezTo>
                  <a:cubicBezTo>
                    <a:pt x="11638498" y="700416"/>
                    <a:pt x="11644578" y="700416"/>
                    <a:pt x="11650658" y="700416"/>
                  </a:cubicBezTo>
                  <a:cubicBezTo>
                    <a:pt x="11650658" y="698254"/>
                    <a:pt x="11650658" y="696093"/>
                    <a:pt x="11650658" y="693931"/>
                  </a:cubicBezTo>
                  <a:cubicBezTo>
                    <a:pt x="11654711" y="693931"/>
                    <a:pt x="11658764" y="693931"/>
                    <a:pt x="11662818" y="693931"/>
                  </a:cubicBezTo>
                  <a:cubicBezTo>
                    <a:pt x="11662818" y="696093"/>
                    <a:pt x="11662818" y="698254"/>
                    <a:pt x="11662818" y="700416"/>
                  </a:cubicBezTo>
                  <a:cubicBezTo>
                    <a:pt x="11668898" y="700416"/>
                    <a:pt x="11672951" y="700416"/>
                    <a:pt x="11679031" y="700416"/>
                  </a:cubicBezTo>
                  <a:cubicBezTo>
                    <a:pt x="11679031" y="715549"/>
                    <a:pt x="11679031" y="732843"/>
                    <a:pt x="11679031" y="750137"/>
                  </a:cubicBezTo>
                  <a:cubicBezTo>
                    <a:pt x="11689164" y="750137"/>
                    <a:pt x="11701326" y="750137"/>
                    <a:pt x="11711459" y="750137"/>
                  </a:cubicBezTo>
                  <a:cubicBezTo>
                    <a:pt x="11711459" y="741490"/>
                    <a:pt x="11711459" y="732843"/>
                    <a:pt x="11711459" y="724196"/>
                  </a:cubicBezTo>
                  <a:cubicBezTo>
                    <a:pt x="11723619" y="724196"/>
                    <a:pt x="11737806" y="724196"/>
                    <a:pt x="11749966" y="724196"/>
                  </a:cubicBezTo>
                  <a:cubicBezTo>
                    <a:pt x="11749966" y="713387"/>
                    <a:pt x="11749966" y="704740"/>
                    <a:pt x="11749966" y="693931"/>
                  </a:cubicBezTo>
                  <a:cubicBezTo>
                    <a:pt x="11766180" y="693931"/>
                    <a:pt x="11782392" y="693931"/>
                    <a:pt x="11798607" y="693931"/>
                  </a:cubicBezTo>
                  <a:cubicBezTo>
                    <a:pt x="11798607" y="693960"/>
                    <a:pt x="11798607" y="695735"/>
                    <a:pt x="11798607" y="805087"/>
                  </a:cubicBezTo>
                  <a:lnTo>
                    <a:pt x="11798607" y="818866"/>
                  </a:lnTo>
                  <a:lnTo>
                    <a:pt x="11864482" y="818866"/>
                  </a:lnTo>
                  <a:lnTo>
                    <a:pt x="11864482" y="924638"/>
                  </a:lnTo>
                  <a:lnTo>
                    <a:pt x="11864482" y="947885"/>
                  </a:lnTo>
                  <a:lnTo>
                    <a:pt x="11879442" y="947885"/>
                  </a:lnTo>
                  <a:cubicBezTo>
                    <a:pt x="11879442" y="947885"/>
                    <a:pt x="11879442" y="947885"/>
                    <a:pt x="11879442" y="946723"/>
                  </a:cubicBezTo>
                  <a:lnTo>
                    <a:pt x="11879442" y="938587"/>
                  </a:lnTo>
                  <a:cubicBezTo>
                    <a:pt x="11879442" y="938587"/>
                    <a:pt x="11879442" y="938587"/>
                    <a:pt x="11924022" y="938587"/>
                  </a:cubicBezTo>
                  <a:cubicBezTo>
                    <a:pt x="11924022" y="938587"/>
                    <a:pt x="11924022" y="938587"/>
                    <a:pt x="11924022" y="959508"/>
                  </a:cubicBezTo>
                  <a:cubicBezTo>
                    <a:pt x="11924022" y="959508"/>
                    <a:pt x="11924022" y="959508"/>
                    <a:pt x="11926250" y="960671"/>
                  </a:cubicBezTo>
                  <a:lnTo>
                    <a:pt x="11941854" y="968807"/>
                  </a:lnTo>
                  <a:cubicBezTo>
                    <a:pt x="11941854" y="968807"/>
                    <a:pt x="11941854" y="968807"/>
                    <a:pt x="11941854" y="999027"/>
                  </a:cubicBezTo>
                  <a:cubicBezTo>
                    <a:pt x="11941854" y="999027"/>
                    <a:pt x="11941854" y="999027"/>
                    <a:pt x="11943247" y="999609"/>
                  </a:cubicBezTo>
                  <a:lnTo>
                    <a:pt x="11952999" y="1003677"/>
                  </a:lnTo>
                  <a:cubicBezTo>
                    <a:pt x="11952999" y="1003677"/>
                    <a:pt x="11952999" y="1003677"/>
                    <a:pt x="11952999" y="1002515"/>
                  </a:cubicBezTo>
                  <a:lnTo>
                    <a:pt x="11952999" y="994378"/>
                  </a:lnTo>
                  <a:cubicBezTo>
                    <a:pt x="11952999" y="994378"/>
                    <a:pt x="11952999" y="994378"/>
                    <a:pt x="11954114" y="994378"/>
                  </a:cubicBezTo>
                  <a:lnTo>
                    <a:pt x="11961915" y="994378"/>
                  </a:lnTo>
                  <a:cubicBezTo>
                    <a:pt x="11961915" y="994378"/>
                    <a:pt x="11961915" y="994378"/>
                    <a:pt x="11961915" y="993506"/>
                  </a:cubicBezTo>
                  <a:lnTo>
                    <a:pt x="11961915" y="987404"/>
                  </a:lnTo>
                  <a:cubicBezTo>
                    <a:pt x="11961915" y="987404"/>
                    <a:pt x="11961915" y="987404"/>
                    <a:pt x="11960800" y="987404"/>
                  </a:cubicBezTo>
                  <a:lnTo>
                    <a:pt x="11952999" y="987404"/>
                  </a:lnTo>
                  <a:cubicBezTo>
                    <a:pt x="11952999" y="987404"/>
                    <a:pt x="11952999" y="987404"/>
                    <a:pt x="11952999" y="986242"/>
                  </a:cubicBezTo>
                  <a:lnTo>
                    <a:pt x="11952999" y="978106"/>
                  </a:lnTo>
                  <a:cubicBezTo>
                    <a:pt x="11952999" y="978106"/>
                    <a:pt x="11952999" y="978106"/>
                    <a:pt x="11954114" y="978106"/>
                  </a:cubicBezTo>
                  <a:lnTo>
                    <a:pt x="11961915" y="978106"/>
                  </a:lnTo>
                  <a:cubicBezTo>
                    <a:pt x="11961915" y="978106"/>
                    <a:pt x="11961915" y="978106"/>
                    <a:pt x="11961915" y="976943"/>
                  </a:cubicBezTo>
                  <a:lnTo>
                    <a:pt x="11961915" y="968807"/>
                  </a:lnTo>
                  <a:cubicBezTo>
                    <a:pt x="11961915" y="968807"/>
                    <a:pt x="11961915" y="968807"/>
                    <a:pt x="11960800" y="968807"/>
                  </a:cubicBezTo>
                  <a:lnTo>
                    <a:pt x="11952999" y="968807"/>
                  </a:lnTo>
                  <a:cubicBezTo>
                    <a:pt x="11952999" y="968807"/>
                    <a:pt x="11952999" y="968807"/>
                    <a:pt x="11952999" y="967645"/>
                  </a:cubicBezTo>
                  <a:lnTo>
                    <a:pt x="11952999" y="959508"/>
                  </a:lnTo>
                  <a:cubicBezTo>
                    <a:pt x="11952999" y="959508"/>
                    <a:pt x="11952999" y="959508"/>
                    <a:pt x="11954114" y="959508"/>
                  </a:cubicBezTo>
                  <a:lnTo>
                    <a:pt x="11961915" y="959508"/>
                  </a:lnTo>
                  <a:cubicBezTo>
                    <a:pt x="11961915" y="959508"/>
                    <a:pt x="11961915" y="959508"/>
                    <a:pt x="11961915" y="958637"/>
                  </a:cubicBezTo>
                  <a:lnTo>
                    <a:pt x="11961915" y="952535"/>
                  </a:lnTo>
                  <a:cubicBezTo>
                    <a:pt x="11961915" y="952535"/>
                    <a:pt x="11961915" y="952535"/>
                    <a:pt x="11960800" y="952535"/>
                  </a:cubicBezTo>
                  <a:lnTo>
                    <a:pt x="11952999" y="952535"/>
                  </a:lnTo>
                  <a:cubicBezTo>
                    <a:pt x="11952999" y="952535"/>
                    <a:pt x="11952999" y="952535"/>
                    <a:pt x="11952999" y="951372"/>
                  </a:cubicBezTo>
                  <a:lnTo>
                    <a:pt x="11952999" y="943236"/>
                  </a:lnTo>
                  <a:cubicBezTo>
                    <a:pt x="11952999" y="943236"/>
                    <a:pt x="11952999" y="943236"/>
                    <a:pt x="11954114" y="943236"/>
                  </a:cubicBezTo>
                  <a:lnTo>
                    <a:pt x="11961915" y="943236"/>
                  </a:lnTo>
                  <a:cubicBezTo>
                    <a:pt x="11961915" y="943236"/>
                    <a:pt x="11961915" y="943236"/>
                    <a:pt x="11961915" y="942074"/>
                  </a:cubicBezTo>
                  <a:lnTo>
                    <a:pt x="11961915" y="933937"/>
                  </a:lnTo>
                  <a:cubicBezTo>
                    <a:pt x="11961915" y="933937"/>
                    <a:pt x="11961915" y="933937"/>
                    <a:pt x="11960800" y="933937"/>
                  </a:cubicBezTo>
                  <a:lnTo>
                    <a:pt x="11952999" y="933937"/>
                  </a:lnTo>
                  <a:cubicBezTo>
                    <a:pt x="11952999" y="933937"/>
                    <a:pt x="11952999" y="933937"/>
                    <a:pt x="11952999" y="933066"/>
                  </a:cubicBezTo>
                  <a:lnTo>
                    <a:pt x="11952999" y="926963"/>
                  </a:lnTo>
                  <a:cubicBezTo>
                    <a:pt x="11952999" y="926963"/>
                    <a:pt x="11952999" y="926963"/>
                    <a:pt x="11954114" y="926963"/>
                  </a:cubicBezTo>
                  <a:lnTo>
                    <a:pt x="11961915" y="926963"/>
                  </a:lnTo>
                  <a:cubicBezTo>
                    <a:pt x="11961915" y="926963"/>
                    <a:pt x="11961915" y="926963"/>
                    <a:pt x="11961915" y="925801"/>
                  </a:cubicBezTo>
                  <a:lnTo>
                    <a:pt x="11961915" y="917665"/>
                  </a:lnTo>
                  <a:cubicBezTo>
                    <a:pt x="11961915" y="917665"/>
                    <a:pt x="11961915" y="917665"/>
                    <a:pt x="11960800" y="917665"/>
                  </a:cubicBezTo>
                  <a:lnTo>
                    <a:pt x="11952999" y="917665"/>
                  </a:lnTo>
                  <a:cubicBezTo>
                    <a:pt x="11952999" y="917665"/>
                    <a:pt x="11952999" y="917665"/>
                    <a:pt x="11952999" y="916503"/>
                  </a:cubicBezTo>
                  <a:lnTo>
                    <a:pt x="11952999" y="908366"/>
                  </a:lnTo>
                  <a:cubicBezTo>
                    <a:pt x="11952999" y="908366"/>
                    <a:pt x="11952999" y="908366"/>
                    <a:pt x="11954114" y="908366"/>
                  </a:cubicBezTo>
                  <a:lnTo>
                    <a:pt x="11961915" y="908366"/>
                  </a:lnTo>
                  <a:cubicBezTo>
                    <a:pt x="11961915" y="908366"/>
                    <a:pt x="11961915" y="908366"/>
                    <a:pt x="11961915" y="907204"/>
                  </a:cubicBezTo>
                  <a:lnTo>
                    <a:pt x="11961915" y="899068"/>
                  </a:lnTo>
                  <a:cubicBezTo>
                    <a:pt x="11961915" y="899068"/>
                    <a:pt x="11961915" y="899068"/>
                    <a:pt x="11960800" y="899068"/>
                  </a:cubicBezTo>
                  <a:lnTo>
                    <a:pt x="11952999" y="899068"/>
                  </a:lnTo>
                  <a:cubicBezTo>
                    <a:pt x="11952999" y="899068"/>
                    <a:pt x="11952999" y="899068"/>
                    <a:pt x="11952999" y="898196"/>
                  </a:cubicBezTo>
                  <a:lnTo>
                    <a:pt x="11952999" y="892094"/>
                  </a:lnTo>
                  <a:cubicBezTo>
                    <a:pt x="11952999" y="892094"/>
                    <a:pt x="11952999" y="892094"/>
                    <a:pt x="11954114" y="892094"/>
                  </a:cubicBezTo>
                  <a:lnTo>
                    <a:pt x="11961915" y="892094"/>
                  </a:lnTo>
                  <a:cubicBezTo>
                    <a:pt x="11961915" y="892094"/>
                    <a:pt x="11961915" y="892094"/>
                    <a:pt x="11961915" y="890931"/>
                  </a:cubicBezTo>
                  <a:lnTo>
                    <a:pt x="11961915" y="882795"/>
                  </a:lnTo>
                  <a:cubicBezTo>
                    <a:pt x="11961915" y="882795"/>
                    <a:pt x="11961915" y="882795"/>
                    <a:pt x="11960800" y="882795"/>
                  </a:cubicBezTo>
                  <a:lnTo>
                    <a:pt x="11952999" y="882795"/>
                  </a:lnTo>
                  <a:cubicBezTo>
                    <a:pt x="11952999" y="882795"/>
                    <a:pt x="11952999" y="882795"/>
                    <a:pt x="11952999" y="881633"/>
                  </a:cubicBezTo>
                  <a:lnTo>
                    <a:pt x="11952999" y="873496"/>
                  </a:lnTo>
                  <a:cubicBezTo>
                    <a:pt x="11952999" y="873496"/>
                    <a:pt x="11952999" y="873496"/>
                    <a:pt x="11954114" y="873496"/>
                  </a:cubicBezTo>
                  <a:lnTo>
                    <a:pt x="11961915" y="873496"/>
                  </a:lnTo>
                  <a:cubicBezTo>
                    <a:pt x="11961915" y="873496"/>
                    <a:pt x="11961915" y="873496"/>
                    <a:pt x="11961915" y="872625"/>
                  </a:cubicBezTo>
                  <a:lnTo>
                    <a:pt x="11961915" y="866523"/>
                  </a:lnTo>
                  <a:cubicBezTo>
                    <a:pt x="11961915" y="866523"/>
                    <a:pt x="11961915" y="866523"/>
                    <a:pt x="11960800" y="866523"/>
                  </a:cubicBezTo>
                  <a:lnTo>
                    <a:pt x="11952999" y="866523"/>
                  </a:lnTo>
                  <a:cubicBezTo>
                    <a:pt x="11952999" y="866523"/>
                    <a:pt x="11952999" y="866523"/>
                    <a:pt x="11952999" y="865360"/>
                  </a:cubicBezTo>
                  <a:lnTo>
                    <a:pt x="11952999" y="857224"/>
                  </a:lnTo>
                  <a:cubicBezTo>
                    <a:pt x="11952999" y="857224"/>
                    <a:pt x="11952999" y="857224"/>
                    <a:pt x="11954114" y="857224"/>
                  </a:cubicBezTo>
                  <a:lnTo>
                    <a:pt x="11961915" y="857224"/>
                  </a:lnTo>
                  <a:cubicBezTo>
                    <a:pt x="11961915" y="857224"/>
                    <a:pt x="11961915" y="857224"/>
                    <a:pt x="11961915" y="856062"/>
                  </a:cubicBezTo>
                  <a:lnTo>
                    <a:pt x="11961915" y="847925"/>
                  </a:lnTo>
                  <a:cubicBezTo>
                    <a:pt x="11961915" y="847925"/>
                    <a:pt x="11961915" y="847925"/>
                    <a:pt x="11960800" y="847925"/>
                  </a:cubicBezTo>
                  <a:lnTo>
                    <a:pt x="11952999" y="847925"/>
                  </a:lnTo>
                  <a:cubicBezTo>
                    <a:pt x="11952999" y="847925"/>
                    <a:pt x="11952999" y="847925"/>
                    <a:pt x="11952999" y="846763"/>
                  </a:cubicBezTo>
                  <a:lnTo>
                    <a:pt x="11952999" y="838627"/>
                  </a:lnTo>
                  <a:cubicBezTo>
                    <a:pt x="11952999" y="838627"/>
                    <a:pt x="11952999" y="838627"/>
                    <a:pt x="11954114" y="838627"/>
                  </a:cubicBezTo>
                  <a:lnTo>
                    <a:pt x="11961915" y="838627"/>
                  </a:lnTo>
                  <a:cubicBezTo>
                    <a:pt x="11961915" y="838627"/>
                    <a:pt x="11961915" y="838627"/>
                    <a:pt x="11961915" y="837755"/>
                  </a:cubicBezTo>
                  <a:lnTo>
                    <a:pt x="11961915" y="831653"/>
                  </a:lnTo>
                  <a:cubicBezTo>
                    <a:pt x="11961915" y="831653"/>
                    <a:pt x="11961915" y="831653"/>
                    <a:pt x="11960800" y="831653"/>
                  </a:cubicBezTo>
                  <a:lnTo>
                    <a:pt x="11952999" y="831653"/>
                  </a:lnTo>
                  <a:cubicBezTo>
                    <a:pt x="11952999" y="831653"/>
                    <a:pt x="11952999" y="831653"/>
                    <a:pt x="11952999" y="830491"/>
                  </a:cubicBezTo>
                  <a:lnTo>
                    <a:pt x="11952999" y="822354"/>
                  </a:lnTo>
                  <a:cubicBezTo>
                    <a:pt x="11952999" y="822354"/>
                    <a:pt x="11952999" y="822354"/>
                    <a:pt x="11954114" y="822354"/>
                  </a:cubicBezTo>
                  <a:lnTo>
                    <a:pt x="11961915" y="822354"/>
                  </a:lnTo>
                  <a:cubicBezTo>
                    <a:pt x="11961915" y="822354"/>
                    <a:pt x="11961915" y="822354"/>
                    <a:pt x="11961915" y="821192"/>
                  </a:cubicBezTo>
                  <a:lnTo>
                    <a:pt x="11961915" y="813056"/>
                  </a:lnTo>
                  <a:cubicBezTo>
                    <a:pt x="11961915" y="813056"/>
                    <a:pt x="11961915" y="813056"/>
                    <a:pt x="11960800" y="813056"/>
                  </a:cubicBezTo>
                  <a:lnTo>
                    <a:pt x="11952999" y="813056"/>
                  </a:lnTo>
                  <a:cubicBezTo>
                    <a:pt x="11952999" y="813056"/>
                    <a:pt x="11952999" y="813056"/>
                    <a:pt x="11952999" y="811893"/>
                  </a:cubicBezTo>
                  <a:lnTo>
                    <a:pt x="11952999" y="803757"/>
                  </a:lnTo>
                  <a:cubicBezTo>
                    <a:pt x="11952999" y="803757"/>
                    <a:pt x="11952999" y="803757"/>
                    <a:pt x="11954114" y="803757"/>
                  </a:cubicBezTo>
                  <a:lnTo>
                    <a:pt x="11961915" y="803757"/>
                  </a:lnTo>
                  <a:cubicBezTo>
                    <a:pt x="11961915" y="803757"/>
                    <a:pt x="11961915" y="803757"/>
                    <a:pt x="11961915" y="802885"/>
                  </a:cubicBezTo>
                  <a:lnTo>
                    <a:pt x="11961915" y="796783"/>
                  </a:lnTo>
                  <a:cubicBezTo>
                    <a:pt x="11961915" y="796783"/>
                    <a:pt x="11961915" y="796783"/>
                    <a:pt x="11960800" y="796783"/>
                  </a:cubicBezTo>
                  <a:lnTo>
                    <a:pt x="11952999" y="796783"/>
                  </a:lnTo>
                  <a:cubicBezTo>
                    <a:pt x="11952999" y="796783"/>
                    <a:pt x="11952999" y="796783"/>
                    <a:pt x="11952999" y="795621"/>
                  </a:cubicBezTo>
                  <a:lnTo>
                    <a:pt x="11952999" y="787484"/>
                  </a:lnTo>
                  <a:cubicBezTo>
                    <a:pt x="11952999" y="787484"/>
                    <a:pt x="11952999" y="787484"/>
                    <a:pt x="11954114" y="787484"/>
                  </a:cubicBezTo>
                  <a:lnTo>
                    <a:pt x="11961915" y="787484"/>
                  </a:lnTo>
                  <a:cubicBezTo>
                    <a:pt x="11961915" y="787484"/>
                    <a:pt x="11961915" y="787484"/>
                    <a:pt x="11960800" y="785741"/>
                  </a:cubicBezTo>
                  <a:lnTo>
                    <a:pt x="11952999" y="773537"/>
                  </a:lnTo>
                  <a:cubicBezTo>
                    <a:pt x="11952999" y="773537"/>
                    <a:pt x="11952999" y="773537"/>
                    <a:pt x="11952999" y="736342"/>
                  </a:cubicBezTo>
                  <a:cubicBezTo>
                    <a:pt x="11952999" y="736342"/>
                    <a:pt x="11952999" y="736342"/>
                    <a:pt x="12102343" y="736342"/>
                  </a:cubicBezTo>
                  <a:cubicBezTo>
                    <a:pt x="12102343" y="736342"/>
                    <a:pt x="12102343" y="736342"/>
                    <a:pt x="12115716" y="757264"/>
                  </a:cubicBezTo>
                  <a:cubicBezTo>
                    <a:pt x="12115716" y="757264"/>
                    <a:pt x="12115716" y="757264"/>
                    <a:pt x="12115716" y="803757"/>
                  </a:cubicBezTo>
                  <a:cubicBezTo>
                    <a:pt x="12115716" y="803757"/>
                    <a:pt x="12115716" y="803757"/>
                    <a:pt x="12114602" y="803757"/>
                  </a:cubicBezTo>
                  <a:lnTo>
                    <a:pt x="12106800" y="803757"/>
                  </a:lnTo>
                  <a:cubicBezTo>
                    <a:pt x="12106800" y="803757"/>
                    <a:pt x="12106800" y="803757"/>
                    <a:pt x="12106800" y="804919"/>
                  </a:cubicBezTo>
                  <a:lnTo>
                    <a:pt x="12106800" y="813056"/>
                  </a:lnTo>
                  <a:cubicBezTo>
                    <a:pt x="12106800" y="813056"/>
                    <a:pt x="12106800" y="813056"/>
                    <a:pt x="12107915" y="813056"/>
                  </a:cubicBezTo>
                  <a:lnTo>
                    <a:pt x="12115716" y="813056"/>
                  </a:lnTo>
                  <a:cubicBezTo>
                    <a:pt x="12115716" y="813056"/>
                    <a:pt x="12115716" y="813056"/>
                    <a:pt x="12115716" y="814218"/>
                  </a:cubicBezTo>
                  <a:lnTo>
                    <a:pt x="12115716" y="822354"/>
                  </a:lnTo>
                  <a:cubicBezTo>
                    <a:pt x="12115716" y="822354"/>
                    <a:pt x="12115716" y="822354"/>
                    <a:pt x="12114602" y="822354"/>
                  </a:cubicBezTo>
                  <a:lnTo>
                    <a:pt x="12106800" y="822354"/>
                  </a:lnTo>
                  <a:cubicBezTo>
                    <a:pt x="12106800" y="822354"/>
                    <a:pt x="12106800" y="822354"/>
                    <a:pt x="12106800" y="823516"/>
                  </a:cubicBezTo>
                  <a:lnTo>
                    <a:pt x="12106800" y="831653"/>
                  </a:lnTo>
                  <a:cubicBezTo>
                    <a:pt x="12106800" y="831653"/>
                    <a:pt x="12106800" y="831653"/>
                    <a:pt x="12107915" y="831653"/>
                  </a:cubicBezTo>
                  <a:lnTo>
                    <a:pt x="12115716" y="831653"/>
                  </a:lnTo>
                  <a:cubicBezTo>
                    <a:pt x="12115716" y="831653"/>
                    <a:pt x="12115716" y="831653"/>
                    <a:pt x="12115716" y="832525"/>
                  </a:cubicBezTo>
                  <a:lnTo>
                    <a:pt x="12115716" y="838627"/>
                  </a:lnTo>
                  <a:cubicBezTo>
                    <a:pt x="12115716" y="838627"/>
                    <a:pt x="12115716" y="838627"/>
                    <a:pt x="12114602" y="838627"/>
                  </a:cubicBezTo>
                  <a:lnTo>
                    <a:pt x="12106800" y="838627"/>
                  </a:lnTo>
                  <a:cubicBezTo>
                    <a:pt x="12106800" y="838627"/>
                    <a:pt x="12106800" y="838627"/>
                    <a:pt x="12106800" y="839789"/>
                  </a:cubicBezTo>
                  <a:lnTo>
                    <a:pt x="12106800" y="847925"/>
                  </a:lnTo>
                  <a:cubicBezTo>
                    <a:pt x="12106800" y="847925"/>
                    <a:pt x="12106800" y="847925"/>
                    <a:pt x="12107915" y="847925"/>
                  </a:cubicBezTo>
                  <a:lnTo>
                    <a:pt x="12115716" y="847925"/>
                  </a:lnTo>
                  <a:cubicBezTo>
                    <a:pt x="12115716" y="847925"/>
                    <a:pt x="12115716" y="847925"/>
                    <a:pt x="12115716" y="849088"/>
                  </a:cubicBezTo>
                  <a:lnTo>
                    <a:pt x="12115716" y="857224"/>
                  </a:lnTo>
                  <a:cubicBezTo>
                    <a:pt x="12115716" y="857224"/>
                    <a:pt x="12115716" y="857224"/>
                    <a:pt x="12114602" y="857224"/>
                  </a:cubicBezTo>
                  <a:lnTo>
                    <a:pt x="12106800" y="857224"/>
                  </a:lnTo>
                  <a:cubicBezTo>
                    <a:pt x="12106800" y="857224"/>
                    <a:pt x="12106800" y="857224"/>
                    <a:pt x="12106800" y="858386"/>
                  </a:cubicBezTo>
                  <a:lnTo>
                    <a:pt x="12106800" y="866523"/>
                  </a:lnTo>
                  <a:cubicBezTo>
                    <a:pt x="12106800" y="866523"/>
                    <a:pt x="12106800" y="866523"/>
                    <a:pt x="12107915" y="866523"/>
                  </a:cubicBezTo>
                  <a:lnTo>
                    <a:pt x="12115716" y="866523"/>
                  </a:lnTo>
                  <a:cubicBezTo>
                    <a:pt x="12115716" y="866523"/>
                    <a:pt x="12115716" y="866523"/>
                    <a:pt x="12115716" y="867394"/>
                  </a:cubicBezTo>
                  <a:lnTo>
                    <a:pt x="12115716" y="873496"/>
                  </a:lnTo>
                  <a:cubicBezTo>
                    <a:pt x="12115716" y="873496"/>
                    <a:pt x="12115716" y="873496"/>
                    <a:pt x="12114602" y="873496"/>
                  </a:cubicBezTo>
                  <a:lnTo>
                    <a:pt x="12106800" y="873496"/>
                  </a:lnTo>
                  <a:cubicBezTo>
                    <a:pt x="12106800" y="873496"/>
                    <a:pt x="12106800" y="873496"/>
                    <a:pt x="12106800" y="874659"/>
                  </a:cubicBezTo>
                  <a:lnTo>
                    <a:pt x="12106800" y="882795"/>
                  </a:lnTo>
                  <a:cubicBezTo>
                    <a:pt x="12106800" y="882795"/>
                    <a:pt x="12106800" y="882795"/>
                    <a:pt x="12107915" y="882795"/>
                  </a:cubicBezTo>
                  <a:lnTo>
                    <a:pt x="12115716" y="882795"/>
                  </a:lnTo>
                  <a:cubicBezTo>
                    <a:pt x="12115716" y="882795"/>
                    <a:pt x="12115716" y="882795"/>
                    <a:pt x="12115716" y="883957"/>
                  </a:cubicBezTo>
                  <a:lnTo>
                    <a:pt x="12115716" y="892094"/>
                  </a:lnTo>
                  <a:cubicBezTo>
                    <a:pt x="12115716" y="892094"/>
                    <a:pt x="12115716" y="892094"/>
                    <a:pt x="12114602" y="892094"/>
                  </a:cubicBezTo>
                  <a:lnTo>
                    <a:pt x="12106800" y="892094"/>
                  </a:lnTo>
                  <a:cubicBezTo>
                    <a:pt x="12106800" y="892094"/>
                    <a:pt x="12106800" y="892094"/>
                    <a:pt x="12106800" y="892965"/>
                  </a:cubicBezTo>
                  <a:lnTo>
                    <a:pt x="12106800" y="899068"/>
                  </a:lnTo>
                  <a:cubicBezTo>
                    <a:pt x="12106800" y="899068"/>
                    <a:pt x="12106800" y="899068"/>
                    <a:pt x="12107915" y="899068"/>
                  </a:cubicBezTo>
                  <a:lnTo>
                    <a:pt x="12115716" y="899068"/>
                  </a:lnTo>
                  <a:cubicBezTo>
                    <a:pt x="12115716" y="899068"/>
                    <a:pt x="12115716" y="899068"/>
                    <a:pt x="12115716" y="900230"/>
                  </a:cubicBezTo>
                  <a:lnTo>
                    <a:pt x="12115716" y="908366"/>
                  </a:lnTo>
                  <a:cubicBezTo>
                    <a:pt x="12115716" y="908366"/>
                    <a:pt x="12115716" y="908366"/>
                    <a:pt x="12114602" y="908366"/>
                  </a:cubicBezTo>
                  <a:lnTo>
                    <a:pt x="12106800" y="908366"/>
                  </a:lnTo>
                  <a:cubicBezTo>
                    <a:pt x="12106800" y="908366"/>
                    <a:pt x="12106800" y="908366"/>
                    <a:pt x="12106800" y="909528"/>
                  </a:cubicBezTo>
                  <a:lnTo>
                    <a:pt x="12106800" y="917665"/>
                  </a:lnTo>
                  <a:cubicBezTo>
                    <a:pt x="12106800" y="917665"/>
                    <a:pt x="12106800" y="917665"/>
                    <a:pt x="12107915" y="917665"/>
                  </a:cubicBezTo>
                  <a:lnTo>
                    <a:pt x="12115716" y="917665"/>
                  </a:lnTo>
                  <a:cubicBezTo>
                    <a:pt x="12115716" y="917665"/>
                    <a:pt x="12115716" y="917665"/>
                    <a:pt x="12115716" y="918827"/>
                  </a:cubicBezTo>
                  <a:lnTo>
                    <a:pt x="12115716" y="926963"/>
                  </a:lnTo>
                  <a:cubicBezTo>
                    <a:pt x="12115716" y="926963"/>
                    <a:pt x="12115716" y="926963"/>
                    <a:pt x="12114602" y="926963"/>
                  </a:cubicBezTo>
                  <a:lnTo>
                    <a:pt x="12106800" y="926963"/>
                  </a:lnTo>
                  <a:cubicBezTo>
                    <a:pt x="12106800" y="926963"/>
                    <a:pt x="12106800" y="926963"/>
                    <a:pt x="12106800" y="927835"/>
                  </a:cubicBezTo>
                  <a:lnTo>
                    <a:pt x="12106800" y="933937"/>
                  </a:lnTo>
                  <a:cubicBezTo>
                    <a:pt x="12106800" y="933937"/>
                    <a:pt x="12106800" y="933937"/>
                    <a:pt x="12107915" y="933937"/>
                  </a:cubicBezTo>
                  <a:lnTo>
                    <a:pt x="12115716" y="933937"/>
                  </a:lnTo>
                  <a:cubicBezTo>
                    <a:pt x="12115716" y="933937"/>
                    <a:pt x="12115716" y="933937"/>
                    <a:pt x="12115716" y="935100"/>
                  </a:cubicBezTo>
                  <a:lnTo>
                    <a:pt x="12115716" y="943236"/>
                  </a:lnTo>
                  <a:cubicBezTo>
                    <a:pt x="12115716" y="943236"/>
                    <a:pt x="12115716" y="943236"/>
                    <a:pt x="12114602" y="943236"/>
                  </a:cubicBezTo>
                  <a:lnTo>
                    <a:pt x="12106800" y="943236"/>
                  </a:lnTo>
                  <a:cubicBezTo>
                    <a:pt x="12106800" y="943236"/>
                    <a:pt x="12106800" y="943236"/>
                    <a:pt x="12106800" y="944398"/>
                  </a:cubicBezTo>
                  <a:lnTo>
                    <a:pt x="12106800" y="952535"/>
                  </a:lnTo>
                  <a:cubicBezTo>
                    <a:pt x="12106800" y="952535"/>
                    <a:pt x="12106800" y="952535"/>
                    <a:pt x="12107915" y="952535"/>
                  </a:cubicBezTo>
                  <a:lnTo>
                    <a:pt x="12115716" y="952535"/>
                  </a:lnTo>
                  <a:cubicBezTo>
                    <a:pt x="12115716" y="952535"/>
                    <a:pt x="12115716" y="952535"/>
                    <a:pt x="12115716" y="953406"/>
                  </a:cubicBezTo>
                  <a:lnTo>
                    <a:pt x="12115716" y="959508"/>
                  </a:lnTo>
                  <a:cubicBezTo>
                    <a:pt x="12115716" y="959508"/>
                    <a:pt x="12115716" y="959508"/>
                    <a:pt x="12114602" y="959508"/>
                  </a:cubicBezTo>
                  <a:lnTo>
                    <a:pt x="12106800" y="959508"/>
                  </a:lnTo>
                  <a:cubicBezTo>
                    <a:pt x="12106800" y="959508"/>
                    <a:pt x="12106800" y="959508"/>
                    <a:pt x="12106800" y="960671"/>
                  </a:cubicBezTo>
                  <a:lnTo>
                    <a:pt x="12106800" y="968807"/>
                  </a:lnTo>
                  <a:cubicBezTo>
                    <a:pt x="12106800" y="968807"/>
                    <a:pt x="12106800" y="968807"/>
                    <a:pt x="12107915" y="968807"/>
                  </a:cubicBezTo>
                  <a:lnTo>
                    <a:pt x="12115716" y="968807"/>
                  </a:lnTo>
                  <a:cubicBezTo>
                    <a:pt x="12115716" y="968807"/>
                    <a:pt x="12115716" y="968807"/>
                    <a:pt x="12115716" y="969969"/>
                  </a:cubicBezTo>
                  <a:lnTo>
                    <a:pt x="12115716" y="978106"/>
                  </a:lnTo>
                  <a:cubicBezTo>
                    <a:pt x="12115716" y="978106"/>
                    <a:pt x="12115716" y="978106"/>
                    <a:pt x="12114602" y="978106"/>
                  </a:cubicBezTo>
                  <a:lnTo>
                    <a:pt x="12106800" y="978106"/>
                  </a:lnTo>
                  <a:cubicBezTo>
                    <a:pt x="12106800" y="978106"/>
                    <a:pt x="12106800" y="978106"/>
                    <a:pt x="12106800" y="979268"/>
                  </a:cubicBezTo>
                  <a:lnTo>
                    <a:pt x="12106800" y="987404"/>
                  </a:lnTo>
                  <a:cubicBezTo>
                    <a:pt x="12106800" y="987404"/>
                    <a:pt x="12106800" y="987404"/>
                    <a:pt x="12107915" y="987404"/>
                  </a:cubicBezTo>
                  <a:lnTo>
                    <a:pt x="12115716" y="987404"/>
                  </a:lnTo>
                  <a:cubicBezTo>
                    <a:pt x="12115716" y="987404"/>
                    <a:pt x="12115716" y="987404"/>
                    <a:pt x="12115716" y="988276"/>
                  </a:cubicBezTo>
                  <a:lnTo>
                    <a:pt x="12115716" y="994378"/>
                  </a:lnTo>
                  <a:cubicBezTo>
                    <a:pt x="12115716" y="994378"/>
                    <a:pt x="12115716" y="994378"/>
                    <a:pt x="12114602" y="994378"/>
                  </a:cubicBezTo>
                  <a:lnTo>
                    <a:pt x="12106800" y="994378"/>
                  </a:lnTo>
                  <a:cubicBezTo>
                    <a:pt x="12106800" y="994378"/>
                    <a:pt x="12106800" y="994378"/>
                    <a:pt x="12106800" y="995540"/>
                  </a:cubicBezTo>
                  <a:lnTo>
                    <a:pt x="12106800" y="1003677"/>
                  </a:lnTo>
                  <a:cubicBezTo>
                    <a:pt x="12106800" y="1003677"/>
                    <a:pt x="12106800" y="1003677"/>
                    <a:pt x="12131319" y="1024599"/>
                  </a:cubicBezTo>
                  <a:cubicBezTo>
                    <a:pt x="12131319" y="1029248"/>
                    <a:pt x="12131319" y="1029248"/>
                    <a:pt x="12130206" y="1029248"/>
                  </a:cubicBezTo>
                  <a:lnTo>
                    <a:pt x="12122403" y="1029248"/>
                  </a:lnTo>
                  <a:cubicBezTo>
                    <a:pt x="12122403" y="1029248"/>
                    <a:pt x="12122403" y="1029248"/>
                    <a:pt x="12122403" y="1040036"/>
                  </a:cubicBezTo>
                  <a:lnTo>
                    <a:pt x="12122403" y="1046874"/>
                  </a:lnTo>
                  <a:lnTo>
                    <a:pt x="12131319" y="1046874"/>
                  </a:lnTo>
                  <a:lnTo>
                    <a:pt x="12131319" y="1043196"/>
                  </a:lnTo>
                  <a:cubicBezTo>
                    <a:pt x="12131319" y="1043196"/>
                    <a:pt x="12131319" y="1043196"/>
                    <a:pt x="12132434" y="1042615"/>
                  </a:cubicBezTo>
                  <a:lnTo>
                    <a:pt x="12140235" y="1038547"/>
                  </a:lnTo>
                  <a:cubicBezTo>
                    <a:pt x="12140235" y="1038547"/>
                    <a:pt x="12140235" y="1038547"/>
                    <a:pt x="12142186" y="1038547"/>
                  </a:cubicBezTo>
                  <a:lnTo>
                    <a:pt x="12155839" y="1038547"/>
                  </a:lnTo>
                  <a:cubicBezTo>
                    <a:pt x="12155839" y="1038547"/>
                    <a:pt x="12155839" y="1038547"/>
                    <a:pt x="12155839" y="1039709"/>
                  </a:cubicBezTo>
                  <a:lnTo>
                    <a:pt x="12155839" y="1046874"/>
                  </a:lnTo>
                  <a:lnTo>
                    <a:pt x="12192000" y="1046874"/>
                  </a:lnTo>
                  <a:lnTo>
                    <a:pt x="12192000" y="1070905"/>
                  </a:lnTo>
                  <a:lnTo>
                    <a:pt x="12192000" y="1121663"/>
                  </a:lnTo>
                  <a:lnTo>
                    <a:pt x="12192000" y="1608850"/>
                  </a:lnTo>
                  <a:lnTo>
                    <a:pt x="0" y="1608850"/>
                  </a:lnTo>
                  <a:lnTo>
                    <a:pt x="0" y="1046874"/>
                  </a:lnTo>
                  <a:lnTo>
                    <a:pt x="65773" y="1046874"/>
                  </a:lnTo>
                  <a:lnTo>
                    <a:pt x="82231" y="1045519"/>
                  </a:lnTo>
                  <a:cubicBezTo>
                    <a:pt x="82231" y="1033896"/>
                    <a:pt x="82231" y="1024598"/>
                    <a:pt x="82231" y="1012974"/>
                  </a:cubicBezTo>
                  <a:cubicBezTo>
                    <a:pt x="97834" y="1012974"/>
                    <a:pt x="113436" y="1012974"/>
                    <a:pt x="126811" y="1012974"/>
                  </a:cubicBezTo>
                  <a:cubicBezTo>
                    <a:pt x="126811" y="1006000"/>
                    <a:pt x="126811" y="1001351"/>
                    <a:pt x="126811" y="994377"/>
                  </a:cubicBezTo>
                  <a:cubicBezTo>
                    <a:pt x="158018" y="994377"/>
                    <a:pt x="189224" y="994377"/>
                    <a:pt x="220430" y="994377"/>
                  </a:cubicBezTo>
                  <a:cubicBezTo>
                    <a:pt x="220430" y="999026"/>
                    <a:pt x="220430" y="1001351"/>
                    <a:pt x="220430" y="1006000"/>
                  </a:cubicBezTo>
                  <a:cubicBezTo>
                    <a:pt x="240491" y="1006000"/>
                    <a:pt x="260552" y="1006000"/>
                    <a:pt x="280612" y="1006000"/>
                  </a:cubicBezTo>
                  <a:cubicBezTo>
                    <a:pt x="280612" y="1008325"/>
                    <a:pt x="280612" y="1010650"/>
                    <a:pt x="280612" y="1012974"/>
                  </a:cubicBezTo>
                  <a:cubicBezTo>
                    <a:pt x="285071" y="1012974"/>
                    <a:pt x="291758" y="1012974"/>
                    <a:pt x="298444" y="1012974"/>
                  </a:cubicBezTo>
                  <a:cubicBezTo>
                    <a:pt x="298444" y="1015299"/>
                    <a:pt x="298444" y="1017624"/>
                    <a:pt x="298444" y="1019948"/>
                  </a:cubicBezTo>
                  <a:cubicBezTo>
                    <a:pt x="302903" y="1019948"/>
                    <a:pt x="309590" y="1019948"/>
                    <a:pt x="314048" y="1019948"/>
                  </a:cubicBezTo>
                  <a:cubicBezTo>
                    <a:pt x="314048" y="985079"/>
                    <a:pt x="314048" y="950209"/>
                    <a:pt x="314048" y="915339"/>
                  </a:cubicBezTo>
                  <a:cubicBezTo>
                    <a:pt x="329651" y="910690"/>
                    <a:pt x="345255" y="906041"/>
                    <a:pt x="360858" y="901391"/>
                  </a:cubicBezTo>
                  <a:cubicBezTo>
                    <a:pt x="389835" y="901391"/>
                    <a:pt x="418812" y="901391"/>
                    <a:pt x="447789" y="901391"/>
                  </a:cubicBezTo>
                  <a:cubicBezTo>
                    <a:pt x="447789" y="845600"/>
                    <a:pt x="447789" y="789808"/>
                    <a:pt x="447789" y="734017"/>
                  </a:cubicBezTo>
                  <a:cubicBezTo>
                    <a:pt x="454476" y="729367"/>
                    <a:pt x="463392" y="727043"/>
                    <a:pt x="472308" y="722393"/>
                  </a:cubicBezTo>
                  <a:cubicBezTo>
                    <a:pt x="507972" y="717744"/>
                    <a:pt x="543636" y="710770"/>
                    <a:pt x="579301" y="703796"/>
                  </a:cubicBezTo>
                  <a:cubicBezTo>
                    <a:pt x="592675" y="708445"/>
                    <a:pt x="603820" y="713095"/>
                    <a:pt x="617194" y="715419"/>
                  </a:cubicBezTo>
                  <a:cubicBezTo>
                    <a:pt x="619423" y="717744"/>
                    <a:pt x="621652" y="720069"/>
                    <a:pt x="623881" y="722393"/>
                  </a:cubicBezTo>
                  <a:cubicBezTo>
                    <a:pt x="623881" y="827002"/>
                    <a:pt x="623881" y="931612"/>
                    <a:pt x="623881" y="1033896"/>
                  </a:cubicBezTo>
                  <a:cubicBezTo>
                    <a:pt x="628339" y="1033896"/>
                    <a:pt x="632796" y="1033896"/>
                    <a:pt x="639484" y="1033896"/>
                  </a:cubicBezTo>
                  <a:cubicBezTo>
                    <a:pt x="639484" y="992053"/>
                    <a:pt x="639484" y="950209"/>
                    <a:pt x="639484" y="908365"/>
                  </a:cubicBezTo>
                  <a:cubicBezTo>
                    <a:pt x="643942" y="908365"/>
                    <a:pt x="648400" y="908365"/>
                    <a:pt x="652858" y="908365"/>
                  </a:cubicBezTo>
                  <a:cubicBezTo>
                    <a:pt x="652858" y="903716"/>
                    <a:pt x="652858" y="901391"/>
                    <a:pt x="652858" y="896742"/>
                  </a:cubicBezTo>
                  <a:cubicBezTo>
                    <a:pt x="657316" y="894417"/>
                    <a:pt x="661774" y="892093"/>
                    <a:pt x="666232" y="889768"/>
                  </a:cubicBezTo>
                  <a:lnTo>
                    <a:pt x="677377" y="889768"/>
                  </a:lnTo>
                  <a:cubicBezTo>
                    <a:pt x="677377" y="885119"/>
                    <a:pt x="677377" y="882794"/>
                    <a:pt x="677377" y="878145"/>
                  </a:cubicBezTo>
                  <a:cubicBezTo>
                    <a:pt x="679606" y="875820"/>
                    <a:pt x="684064" y="873495"/>
                    <a:pt x="686293" y="871171"/>
                  </a:cubicBezTo>
                  <a:cubicBezTo>
                    <a:pt x="692981" y="871171"/>
                    <a:pt x="701896" y="871171"/>
                    <a:pt x="708584" y="871171"/>
                  </a:cubicBezTo>
                  <a:cubicBezTo>
                    <a:pt x="708584" y="882794"/>
                    <a:pt x="708584" y="896742"/>
                    <a:pt x="708584" y="908365"/>
                  </a:cubicBezTo>
                  <a:cubicBezTo>
                    <a:pt x="724187" y="908365"/>
                    <a:pt x="739790" y="908365"/>
                    <a:pt x="755393" y="908365"/>
                  </a:cubicBezTo>
                  <a:cubicBezTo>
                    <a:pt x="755393" y="952534"/>
                    <a:pt x="755393" y="994377"/>
                    <a:pt x="755393" y="1038546"/>
                  </a:cubicBezTo>
                  <a:cubicBezTo>
                    <a:pt x="762080" y="1038546"/>
                    <a:pt x="768767" y="1038546"/>
                    <a:pt x="773225" y="1038546"/>
                  </a:cubicBezTo>
                  <a:cubicBezTo>
                    <a:pt x="779912" y="1036221"/>
                    <a:pt x="784370" y="1033896"/>
                    <a:pt x="791057" y="1031572"/>
                  </a:cubicBezTo>
                  <a:cubicBezTo>
                    <a:pt x="791057" y="1026922"/>
                    <a:pt x="791057" y="1024598"/>
                    <a:pt x="791057" y="1022273"/>
                  </a:cubicBezTo>
                  <a:cubicBezTo>
                    <a:pt x="788828" y="1022273"/>
                    <a:pt x="786599" y="1019948"/>
                    <a:pt x="784370" y="1019948"/>
                  </a:cubicBezTo>
                  <a:cubicBezTo>
                    <a:pt x="784370" y="1017624"/>
                    <a:pt x="784370" y="1015299"/>
                    <a:pt x="784370" y="1012974"/>
                  </a:cubicBezTo>
                  <a:cubicBezTo>
                    <a:pt x="786599" y="1010650"/>
                    <a:pt x="788828" y="1010650"/>
                    <a:pt x="791057" y="1008325"/>
                  </a:cubicBezTo>
                  <a:cubicBezTo>
                    <a:pt x="791057" y="992053"/>
                    <a:pt x="791057" y="973455"/>
                    <a:pt x="791057" y="957183"/>
                  </a:cubicBezTo>
                  <a:cubicBezTo>
                    <a:pt x="788828" y="957183"/>
                    <a:pt x="786599" y="954858"/>
                    <a:pt x="784370" y="954858"/>
                  </a:cubicBezTo>
                  <a:cubicBezTo>
                    <a:pt x="784370" y="952534"/>
                    <a:pt x="784370" y="950209"/>
                    <a:pt x="784370" y="947884"/>
                  </a:cubicBezTo>
                  <a:cubicBezTo>
                    <a:pt x="786599" y="945560"/>
                    <a:pt x="788828" y="945560"/>
                    <a:pt x="791057" y="943235"/>
                  </a:cubicBezTo>
                  <a:lnTo>
                    <a:pt x="795515" y="938586"/>
                  </a:lnTo>
                  <a:lnTo>
                    <a:pt x="795515" y="929287"/>
                  </a:lnTo>
                  <a:cubicBezTo>
                    <a:pt x="793286" y="929287"/>
                    <a:pt x="793286" y="929287"/>
                    <a:pt x="791057" y="929287"/>
                  </a:cubicBezTo>
                  <a:cubicBezTo>
                    <a:pt x="791057" y="926962"/>
                    <a:pt x="791057" y="924638"/>
                    <a:pt x="791057" y="922313"/>
                  </a:cubicBezTo>
                  <a:cubicBezTo>
                    <a:pt x="793286" y="922313"/>
                    <a:pt x="795515" y="919988"/>
                    <a:pt x="797744" y="917664"/>
                  </a:cubicBezTo>
                  <a:cubicBezTo>
                    <a:pt x="799972" y="889768"/>
                    <a:pt x="806660" y="866522"/>
                    <a:pt x="833408" y="852574"/>
                  </a:cubicBezTo>
                  <a:cubicBezTo>
                    <a:pt x="831179" y="852574"/>
                    <a:pt x="831179" y="850249"/>
                    <a:pt x="828950" y="850249"/>
                  </a:cubicBezTo>
                  <a:cubicBezTo>
                    <a:pt x="828950" y="847924"/>
                    <a:pt x="828950" y="845600"/>
                    <a:pt x="828950" y="843275"/>
                  </a:cubicBezTo>
                  <a:cubicBezTo>
                    <a:pt x="831179" y="843275"/>
                    <a:pt x="833408" y="840950"/>
                    <a:pt x="835637" y="840950"/>
                  </a:cubicBezTo>
                  <a:cubicBezTo>
                    <a:pt x="835637" y="836301"/>
                    <a:pt x="835637" y="833976"/>
                    <a:pt x="835637" y="831652"/>
                  </a:cubicBezTo>
                  <a:cubicBezTo>
                    <a:pt x="837866" y="831652"/>
                    <a:pt x="837866" y="831652"/>
                    <a:pt x="840095" y="831652"/>
                  </a:cubicBezTo>
                  <a:cubicBezTo>
                    <a:pt x="840095" y="824678"/>
                    <a:pt x="840095" y="817704"/>
                    <a:pt x="840095" y="810730"/>
                  </a:cubicBezTo>
                  <a:cubicBezTo>
                    <a:pt x="837866" y="810730"/>
                    <a:pt x="837866" y="810730"/>
                    <a:pt x="835637" y="810730"/>
                  </a:cubicBezTo>
                  <a:cubicBezTo>
                    <a:pt x="835637" y="808405"/>
                    <a:pt x="835637" y="808405"/>
                    <a:pt x="835637" y="806081"/>
                  </a:cubicBezTo>
                  <a:lnTo>
                    <a:pt x="840095" y="803756"/>
                  </a:lnTo>
                  <a:cubicBezTo>
                    <a:pt x="844552" y="799107"/>
                    <a:pt x="846782" y="794457"/>
                    <a:pt x="851240" y="787483"/>
                  </a:cubicBezTo>
                  <a:cubicBezTo>
                    <a:pt x="853469" y="782834"/>
                    <a:pt x="853469" y="780510"/>
                    <a:pt x="853469" y="778185"/>
                  </a:cubicBezTo>
                  <a:cubicBezTo>
                    <a:pt x="849011" y="771211"/>
                    <a:pt x="849011" y="759588"/>
                    <a:pt x="853469" y="752614"/>
                  </a:cubicBezTo>
                  <a:cubicBezTo>
                    <a:pt x="853470" y="752611"/>
                    <a:pt x="853485" y="752565"/>
                    <a:pt x="853748" y="751742"/>
                  </a:cubicBezTo>
                  <a:lnTo>
                    <a:pt x="855698" y="745640"/>
                  </a:lnTo>
                  <a:cubicBezTo>
                    <a:pt x="855699" y="745643"/>
                    <a:pt x="855714" y="745689"/>
                    <a:pt x="855977" y="746512"/>
                  </a:cubicBezTo>
                  <a:lnTo>
                    <a:pt x="857927" y="752614"/>
                  </a:lnTo>
                  <a:cubicBezTo>
                    <a:pt x="862384" y="759588"/>
                    <a:pt x="864614" y="771211"/>
                    <a:pt x="860156" y="778185"/>
                  </a:cubicBezTo>
                  <a:cubicBezTo>
                    <a:pt x="860156" y="780510"/>
                    <a:pt x="860156" y="782834"/>
                    <a:pt x="860156" y="785159"/>
                  </a:cubicBezTo>
                  <a:cubicBezTo>
                    <a:pt x="864614" y="792133"/>
                    <a:pt x="869072" y="799107"/>
                    <a:pt x="871302" y="803756"/>
                  </a:cubicBezTo>
                  <a:cubicBezTo>
                    <a:pt x="873531" y="803756"/>
                    <a:pt x="873531" y="806081"/>
                    <a:pt x="875760" y="806081"/>
                  </a:cubicBezTo>
                  <a:cubicBezTo>
                    <a:pt x="875760" y="808405"/>
                    <a:pt x="875760" y="808405"/>
                    <a:pt x="875760" y="810730"/>
                  </a:cubicBezTo>
                  <a:cubicBezTo>
                    <a:pt x="873531" y="817704"/>
                    <a:pt x="873531" y="824678"/>
                    <a:pt x="873531" y="831652"/>
                  </a:cubicBezTo>
                  <a:cubicBezTo>
                    <a:pt x="877989" y="833976"/>
                    <a:pt x="877989" y="836301"/>
                    <a:pt x="877989" y="840950"/>
                  </a:cubicBezTo>
                  <a:lnTo>
                    <a:pt x="882447" y="843275"/>
                  </a:lnTo>
                  <a:cubicBezTo>
                    <a:pt x="882447" y="845600"/>
                    <a:pt x="882447" y="847924"/>
                    <a:pt x="882447" y="850249"/>
                  </a:cubicBezTo>
                  <a:cubicBezTo>
                    <a:pt x="880218" y="852574"/>
                    <a:pt x="880218" y="852574"/>
                    <a:pt x="877989" y="852574"/>
                  </a:cubicBezTo>
                  <a:cubicBezTo>
                    <a:pt x="891362" y="859548"/>
                    <a:pt x="899165" y="868846"/>
                    <a:pt x="904180" y="879888"/>
                  </a:cubicBezTo>
                  <a:lnTo>
                    <a:pt x="913070" y="915339"/>
                  </a:lnTo>
                  <a:lnTo>
                    <a:pt x="944859" y="915339"/>
                  </a:lnTo>
                  <a:lnTo>
                    <a:pt x="944859" y="886329"/>
                  </a:lnTo>
                  <a:lnTo>
                    <a:pt x="939475" y="886329"/>
                  </a:lnTo>
                  <a:cubicBezTo>
                    <a:pt x="939475" y="886306"/>
                    <a:pt x="939475" y="884414"/>
                    <a:pt x="939475" y="724196"/>
                  </a:cubicBezTo>
                  <a:cubicBezTo>
                    <a:pt x="939487" y="724196"/>
                    <a:pt x="939957" y="724196"/>
                    <a:pt x="959742" y="724196"/>
                  </a:cubicBezTo>
                  <a:cubicBezTo>
                    <a:pt x="959747" y="724190"/>
                    <a:pt x="959783" y="724108"/>
                    <a:pt x="960249" y="723115"/>
                  </a:cubicBezTo>
                  <a:lnTo>
                    <a:pt x="963795" y="715549"/>
                  </a:lnTo>
                  <a:cubicBezTo>
                    <a:pt x="963804" y="715550"/>
                    <a:pt x="963917" y="715568"/>
                    <a:pt x="965569" y="715819"/>
                  </a:cubicBezTo>
                  <a:lnTo>
                    <a:pt x="977982" y="717710"/>
                  </a:lnTo>
                  <a:cubicBezTo>
                    <a:pt x="977985" y="717720"/>
                    <a:pt x="978023" y="717821"/>
                    <a:pt x="978489" y="719062"/>
                  </a:cubicBezTo>
                  <a:lnTo>
                    <a:pt x="982035" y="728519"/>
                  </a:lnTo>
                  <a:cubicBezTo>
                    <a:pt x="982049" y="728520"/>
                    <a:pt x="982645" y="728570"/>
                    <a:pt x="1008382" y="730681"/>
                  </a:cubicBezTo>
                  <a:cubicBezTo>
                    <a:pt x="1008382" y="730661"/>
                    <a:pt x="1008382" y="729131"/>
                    <a:pt x="1008382" y="607460"/>
                  </a:cubicBezTo>
                  <a:cubicBezTo>
                    <a:pt x="1008391" y="607460"/>
                    <a:pt x="1008510" y="607460"/>
                    <a:pt x="1010409" y="607460"/>
                  </a:cubicBezTo>
                  <a:lnTo>
                    <a:pt x="1024597" y="607460"/>
                  </a:lnTo>
                  <a:cubicBezTo>
                    <a:pt x="1024597" y="607438"/>
                    <a:pt x="1024597" y="605724"/>
                    <a:pt x="1024597" y="471268"/>
                  </a:cubicBezTo>
                  <a:cubicBezTo>
                    <a:pt x="1024605" y="471268"/>
                    <a:pt x="1024712" y="471268"/>
                    <a:pt x="1026369" y="471268"/>
                  </a:cubicBezTo>
                  <a:lnTo>
                    <a:pt x="1038783" y="471268"/>
                  </a:lnTo>
                  <a:cubicBezTo>
                    <a:pt x="1038783" y="471251"/>
                    <a:pt x="1038783" y="469845"/>
                    <a:pt x="1038783" y="356694"/>
                  </a:cubicBezTo>
                  <a:cubicBezTo>
                    <a:pt x="1042837" y="354532"/>
                    <a:pt x="1042837" y="354532"/>
                    <a:pt x="1042837" y="328590"/>
                  </a:cubicBezTo>
                  <a:cubicBezTo>
                    <a:pt x="1042843" y="328590"/>
                    <a:pt x="1042963" y="328590"/>
                    <a:pt x="1044863" y="328590"/>
                  </a:cubicBezTo>
                  <a:lnTo>
                    <a:pt x="1059050" y="328590"/>
                  </a:lnTo>
                  <a:cubicBezTo>
                    <a:pt x="1059061" y="328567"/>
                    <a:pt x="1059667" y="327200"/>
                    <a:pt x="1095531" y="246443"/>
                  </a:cubicBezTo>
                  <a:cubicBezTo>
                    <a:pt x="1095531" y="246429"/>
                    <a:pt x="1095565" y="244478"/>
                    <a:pt x="10995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6" name="Text Placeholder 9">
            <a:extLst>
              <a:ext uri="{FF2B5EF4-FFF2-40B4-BE49-F238E27FC236}">
                <a16:creationId xmlns:a16="http://schemas.microsoft.com/office/drawing/2014/main" xmlns="" id="{371B1C91-12C8-44EE-830D-F1FB142AC6F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70467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601670192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=""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21844" y="1811568"/>
            <a:ext cx="3192955" cy="440843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23" name="Group 22">
            <a:extLst>
              <a:ext uri="{FF2B5EF4-FFF2-40B4-BE49-F238E27FC236}">
                <a16:creationId xmlns="" xmlns:a16="http://schemas.microsoft.com/office/drawing/2014/main" id="{8F410BE4-3C5E-43B8-8434-8829CB38EFEC}"/>
              </a:ext>
            </a:extLst>
          </p:cNvPr>
          <p:cNvGrpSpPr/>
          <p:nvPr userDrawn="1"/>
        </p:nvGrpSpPr>
        <p:grpSpPr>
          <a:xfrm>
            <a:off x="-1" y="-121539"/>
            <a:ext cx="12192001" cy="1608851"/>
            <a:chOff x="-1" y="-121539"/>
            <a:chExt cx="12192001" cy="1608851"/>
          </a:xfrm>
        </p:grpSpPr>
        <p:sp>
          <p:nvSpPr>
            <p:cNvPr id="24" name="Rectangle 23">
              <a:extLst>
                <a:ext uri="{FF2B5EF4-FFF2-40B4-BE49-F238E27FC236}">
                  <a16:creationId xmlns="" xmlns:a16="http://schemas.microsoft.com/office/drawing/2014/main" id="{C06A72D2-8DDC-4832-8E1A-5E6079DDB785}"/>
                </a:ext>
              </a:extLst>
            </p:cNvPr>
            <p:cNvSpPr/>
            <p:nvPr userDrawn="1"/>
          </p:nvSpPr>
          <p:spPr>
            <a:xfrm>
              <a:off x="0" y="1"/>
              <a:ext cx="12192000" cy="140017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="" xmlns:a16="http://schemas.microsoft.com/office/drawing/2014/main" id="{377B211F-304A-4E12-A07A-202247B1726A}"/>
                </a:ext>
              </a:extLst>
            </p:cNvPr>
            <p:cNvSpPr/>
            <p:nvPr userDrawn="1"/>
          </p:nvSpPr>
          <p:spPr>
            <a:xfrm>
              <a:off x="-1" y="-121539"/>
              <a:ext cx="12192000" cy="1608851"/>
            </a:xfrm>
            <a:custGeom>
              <a:avLst/>
              <a:gdLst>
                <a:gd name="connsiteX0" fmla="*/ 8760317 w 12192000"/>
                <a:gd name="connsiteY0" fmla="*/ 780798 h 1608850"/>
                <a:gd name="connsiteX1" fmla="*/ 8760317 w 12192000"/>
                <a:gd name="connsiteY1" fmla="*/ 785159 h 1608850"/>
                <a:gd name="connsiteX2" fmla="*/ 8761882 w 12192000"/>
                <a:gd name="connsiteY2" fmla="*/ 787771 h 1608850"/>
                <a:gd name="connsiteX3" fmla="*/ 8762996 w 12192000"/>
                <a:gd name="connsiteY3" fmla="*/ 787771 h 1608850"/>
                <a:gd name="connsiteX4" fmla="*/ 8762996 w 12192000"/>
                <a:gd name="connsiteY4" fmla="*/ 786900 h 1608850"/>
                <a:gd name="connsiteX5" fmla="*/ 8762996 w 12192000"/>
                <a:gd name="connsiteY5" fmla="*/ 780798 h 1608850"/>
                <a:gd name="connsiteX6" fmla="*/ 8761881 w 12192000"/>
                <a:gd name="connsiteY6" fmla="*/ 780798 h 1608850"/>
                <a:gd name="connsiteX7" fmla="*/ 8758924 w 12192000"/>
                <a:gd name="connsiteY7" fmla="*/ 762200 h 1608850"/>
                <a:gd name="connsiteX8" fmla="*/ 8759734 w 12192000"/>
                <a:gd name="connsiteY8" fmla="*/ 771499 h 1608850"/>
                <a:gd name="connsiteX9" fmla="*/ 8762996 w 12192000"/>
                <a:gd name="connsiteY9" fmla="*/ 771499 h 1608850"/>
                <a:gd name="connsiteX10" fmla="*/ 8762996 w 12192000"/>
                <a:gd name="connsiteY10" fmla="*/ 770337 h 1608850"/>
                <a:gd name="connsiteX11" fmla="*/ 8762996 w 12192000"/>
                <a:gd name="connsiteY11" fmla="*/ 762200 h 1608850"/>
                <a:gd name="connsiteX12" fmla="*/ 8761881 w 12192000"/>
                <a:gd name="connsiteY12" fmla="*/ 762200 h 1608850"/>
                <a:gd name="connsiteX13" fmla="*/ 8755951 w 12192000"/>
                <a:gd name="connsiteY13" fmla="*/ 745928 h 1608850"/>
                <a:gd name="connsiteX14" fmla="*/ 8756137 w 12192000"/>
                <a:gd name="connsiteY14" fmla="*/ 746512 h 1608850"/>
                <a:gd name="connsiteX15" fmla="*/ 8758088 w 12192000"/>
                <a:gd name="connsiteY15" fmla="*/ 752614 h 1608850"/>
                <a:gd name="connsiteX16" fmla="*/ 8758113 w 12192000"/>
                <a:gd name="connsiteY16" fmla="*/ 752902 h 1608850"/>
                <a:gd name="connsiteX17" fmla="*/ 8762996 w 12192000"/>
                <a:gd name="connsiteY17" fmla="*/ 752902 h 1608850"/>
                <a:gd name="connsiteX18" fmla="*/ 8762996 w 12192000"/>
                <a:gd name="connsiteY18" fmla="*/ 752030 h 1608850"/>
                <a:gd name="connsiteX19" fmla="*/ 8762996 w 12192000"/>
                <a:gd name="connsiteY19" fmla="*/ 745928 h 1608850"/>
                <a:gd name="connsiteX20" fmla="*/ 8761881 w 12192000"/>
                <a:gd name="connsiteY20" fmla="*/ 745928 h 1608850"/>
                <a:gd name="connsiteX21" fmla="*/ 8907881 w 12192000"/>
                <a:gd name="connsiteY21" fmla="*/ 718032 h 1608850"/>
                <a:gd name="connsiteX22" fmla="*/ 8907881 w 12192000"/>
                <a:gd name="connsiteY22" fmla="*/ 719194 h 1608850"/>
                <a:gd name="connsiteX23" fmla="*/ 8907881 w 12192000"/>
                <a:gd name="connsiteY23" fmla="*/ 727331 h 1608850"/>
                <a:gd name="connsiteX24" fmla="*/ 8908543 w 12192000"/>
                <a:gd name="connsiteY24" fmla="*/ 727331 h 1608850"/>
                <a:gd name="connsiteX25" fmla="*/ 8908543 w 12192000"/>
                <a:gd name="connsiteY25" fmla="*/ 718032 h 1608850"/>
                <a:gd name="connsiteX26" fmla="*/ 1099585 w 12192000"/>
                <a:gd name="connsiteY26" fmla="*/ 0 h 1608850"/>
                <a:gd name="connsiteX27" fmla="*/ 1101611 w 12192000"/>
                <a:gd name="connsiteY27" fmla="*/ 246443 h 1608850"/>
                <a:gd name="connsiteX28" fmla="*/ 1140117 w 12192000"/>
                <a:gd name="connsiteY28" fmla="*/ 326429 h 1608850"/>
                <a:gd name="connsiteX29" fmla="*/ 1142145 w 12192000"/>
                <a:gd name="connsiteY29" fmla="*/ 326429 h 1608850"/>
                <a:gd name="connsiteX30" fmla="*/ 1156331 w 12192000"/>
                <a:gd name="connsiteY30" fmla="*/ 326429 h 1608850"/>
                <a:gd name="connsiteX31" fmla="*/ 1156331 w 12192000"/>
                <a:gd name="connsiteY31" fmla="*/ 350208 h 1608850"/>
                <a:gd name="connsiteX32" fmla="*/ 1156839 w 12192000"/>
                <a:gd name="connsiteY32" fmla="*/ 351019 h 1608850"/>
                <a:gd name="connsiteX33" fmla="*/ 1160385 w 12192000"/>
                <a:gd name="connsiteY33" fmla="*/ 356694 h 1608850"/>
                <a:gd name="connsiteX34" fmla="*/ 1160385 w 12192000"/>
                <a:gd name="connsiteY34" fmla="*/ 471268 h 1608850"/>
                <a:gd name="connsiteX35" fmla="*/ 1162664 w 12192000"/>
                <a:gd name="connsiteY35" fmla="*/ 471268 h 1608850"/>
                <a:gd name="connsiteX36" fmla="*/ 1178625 w 12192000"/>
                <a:gd name="connsiteY36" fmla="*/ 471268 h 1608850"/>
                <a:gd name="connsiteX37" fmla="*/ 1178625 w 12192000"/>
                <a:gd name="connsiteY37" fmla="*/ 611783 h 1608850"/>
                <a:gd name="connsiteX38" fmla="*/ 1180145 w 12192000"/>
                <a:gd name="connsiteY38" fmla="*/ 611513 h 1608850"/>
                <a:gd name="connsiteX39" fmla="*/ 1190785 w 12192000"/>
                <a:gd name="connsiteY39" fmla="*/ 609622 h 1608850"/>
                <a:gd name="connsiteX40" fmla="*/ 1188759 w 12192000"/>
                <a:gd name="connsiteY40" fmla="*/ 698254 h 1608850"/>
                <a:gd name="connsiteX41" fmla="*/ 1190279 w 12192000"/>
                <a:gd name="connsiteY41" fmla="*/ 698525 h 1608850"/>
                <a:gd name="connsiteX42" fmla="*/ 1200919 w 12192000"/>
                <a:gd name="connsiteY42" fmla="*/ 700416 h 1608850"/>
                <a:gd name="connsiteX43" fmla="*/ 1201171 w 12192000"/>
                <a:gd name="connsiteY43" fmla="*/ 701227 h 1608850"/>
                <a:gd name="connsiteX44" fmla="*/ 1202945 w 12192000"/>
                <a:gd name="connsiteY44" fmla="*/ 706902 h 1608850"/>
                <a:gd name="connsiteX45" fmla="*/ 1203705 w 12192000"/>
                <a:gd name="connsiteY45" fmla="*/ 704470 h 1608850"/>
                <a:gd name="connsiteX46" fmla="*/ 1209025 w 12192000"/>
                <a:gd name="connsiteY46" fmla="*/ 687446 h 1608850"/>
                <a:gd name="connsiteX47" fmla="*/ 1210799 w 12192000"/>
                <a:gd name="connsiteY47" fmla="*/ 687446 h 1608850"/>
                <a:gd name="connsiteX48" fmla="*/ 1223212 w 12192000"/>
                <a:gd name="connsiteY48" fmla="*/ 687446 h 1608850"/>
                <a:gd name="connsiteX49" fmla="*/ 1223212 w 12192000"/>
                <a:gd name="connsiteY49" fmla="*/ 719872 h 1608850"/>
                <a:gd name="connsiteX50" fmla="*/ 1224225 w 12192000"/>
                <a:gd name="connsiteY50" fmla="*/ 720413 h 1608850"/>
                <a:gd name="connsiteX51" fmla="*/ 1231319 w 12192000"/>
                <a:gd name="connsiteY51" fmla="*/ 724196 h 1608850"/>
                <a:gd name="connsiteX52" fmla="*/ 1231319 w 12192000"/>
                <a:gd name="connsiteY52" fmla="*/ 725547 h 1608850"/>
                <a:gd name="connsiteX53" fmla="*/ 1231319 w 12192000"/>
                <a:gd name="connsiteY53" fmla="*/ 735005 h 1608850"/>
                <a:gd name="connsiteX54" fmla="*/ 1275907 w 12192000"/>
                <a:gd name="connsiteY54" fmla="*/ 735005 h 1608850"/>
                <a:gd name="connsiteX55" fmla="*/ 1275907 w 12192000"/>
                <a:gd name="connsiteY55" fmla="*/ 736086 h 1608850"/>
                <a:gd name="connsiteX56" fmla="*/ 1275907 w 12192000"/>
                <a:gd name="connsiteY56" fmla="*/ 743652 h 1608850"/>
                <a:gd name="connsiteX57" fmla="*/ 1277933 w 12192000"/>
                <a:gd name="connsiteY57" fmla="*/ 743652 h 1608850"/>
                <a:gd name="connsiteX58" fmla="*/ 1292119 w 12192000"/>
                <a:gd name="connsiteY58" fmla="*/ 743652 h 1608850"/>
                <a:gd name="connsiteX59" fmla="*/ 1292119 w 12192000"/>
                <a:gd name="connsiteY59" fmla="*/ 713387 h 1608850"/>
                <a:gd name="connsiteX60" fmla="*/ 1336706 w 12192000"/>
                <a:gd name="connsiteY60" fmla="*/ 713387 h 1608850"/>
                <a:gd name="connsiteX61" fmla="*/ 1336706 w 12192000"/>
                <a:gd name="connsiteY61" fmla="*/ 712036 h 1608850"/>
                <a:gd name="connsiteX62" fmla="*/ 1336706 w 12192000"/>
                <a:gd name="connsiteY62" fmla="*/ 702578 h 1608850"/>
                <a:gd name="connsiteX63" fmla="*/ 1337721 w 12192000"/>
                <a:gd name="connsiteY63" fmla="*/ 702578 h 1608850"/>
                <a:gd name="connsiteX64" fmla="*/ 1344813 w 12192000"/>
                <a:gd name="connsiteY64" fmla="*/ 702578 h 1608850"/>
                <a:gd name="connsiteX65" fmla="*/ 1344813 w 12192000"/>
                <a:gd name="connsiteY65" fmla="*/ 700687 h 1608850"/>
                <a:gd name="connsiteX66" fmla="*/ 1344813 w 12192000"/>
                <a:gd name="connsiteY66" fmla="*/ 687446 h 1608850"/>
                <a:gd name="connsiteX67" fmla="*/ 1345573 w 12192000"/>
                <a:gd name="connsiteY67" fmla="*/ 687446 h 1608850"/>
                <a:gd name="connsiteX68" fmla="*/ 1350893 w 12192000"/>
                <a:gd name="connsiteY68" fmla="*/ 687446 h 1608850"/>
                <a:gd name="connsiteX69" fmla="*/ 1350893 w 12192000"/>
                <a:gd name="connsiteY69" fmla="*/ 686365 h 1608850"/>
                <a:gd name="connsiteX70" fmla="*/ 1350893 w 12192000"/>
                <a:gd name="connsiteY70" fmla="*/ 678798 h 1608850"/>
                <a:gd name="connsiteX71" fmla="*/ 1352921 w 12192000"/>
                <a:gd name="connsiteY71" fmla="*/ 678798 h 1608850"/>
                <a:gd name="connsiteX72" fmla="*/ 1367107 w 12192000"/>
                <a:gd name="connsiteY72" fmla="*/ 678798 h 1608850"/>
                <a:gd name="connsiteX73" fmla="*/ 1367107 w 12192000"/>
                <a:gd name="connsiteY73" fmla="*/ 679879 h 1608850"/>
                <a:gd name="connsiteX74" fmla="*/ 1367107 w 12192000"/>
                <a:gd name="connsiteY74" fmla="*/ 687446 h 1608850"/>
                <a:gd name="connsiteX75" fmla="*/ 1389401 w 12192000"/>
                <a:gd name="connsiteY75" fmla="*/ 687446 h 1608850"/>
                <a:gd name="connsiteX76" fmla="*/ 1389401 w 12192000"/>
                <a:gd name="connsiteY76" fmla="*/ 685554 h 1608850"/>
                <a:gd name="connsiteX77" fmla="*/ 1389401 w 12192000"/>
                <a:gd name="connsiteY77" fmla="*/ 672313 h 1608850"/>
                <a:gd name="connsiteX78" fmla="*/ 1391174 w 12192000"/>
                <a:gd name="connsiteY78" fmla="*/ 672313 h 1608850"/>
                <a:gd name="connsiteX79" fmla="*/ 1403587 w 12192000"/>
                <a:gd name="connsiteY79" fmla="*/ 672313 h 1608850"/>
                <a:gd name="connsiteX80" fmla="*/ 1403587 w 12192000"/>
                <a:gd name="connsiteY80" fmla="*/ 696093 h 1608850"/>
                <a:gd name="connsiteX81" fmla="*/ 1404601 w 12192000"/>
                <a:gd name="connsiteY81" fmla="*/ 696093 h 1608850"/>
                <a:gd name="connsiteX82" fmla="*/ 1411695 w 12192000"/>
                <a:gd name="connsiteY82" fmla="*/ 696093 h 1608850"/>
                <a:gd name="connsiteX83" fmla="*/ 1411695 w 12192000"/>
                <a:gd name="connsiteY83" fmla="*/ 695012 h 1608850"/>
                <a:gd name="connsiteX84" fmla="*/ 1411695 w 12192000"/>
                <a:gd name="connsiteY84" fmla="*/ 687446 h 1608850"/>
                <a:gd name="connsiteX85" fmla="*/ 1413467 w 12192000"/>
                <a:gd name="connsiteY85" fmla="*/ 687446 h 1608850"/>
                <a:gd name="connsiteX86" fmla="*/ 1425881 w 12192000"/>
                <a:gd name="connsiteY86" fmla="*/ 687446 h 1608850"/>
                <a:gd name="connsiteX87" fmla="*/ 1425881 w 12192000"/>
                <a:gd name="connsiteY87" fmla="*/ 713387 h 1608850"/>
                <a:gd name="connsiteX88" fmla="*/ 1427909 w 12192000"/>
                <a:gd name="connsiteY88" fmla="*/ 713387 h 1608850"/>
                <a:gd name="connsiteX89" fmla="*/ 1442095 w 12192000"/>
                <a:gd name="connsiteY89" fmla="*/ 713387 h 1608850"/>
                <a:gd name="connsiteX90" fmla="*/ 1442095 w 12192000"/>
                <a:gd name="connsiteY90" fmla="*/ 715008 h 1608850"/>
                <a:gd name="connsiteX91" fmla="*/ 1442095 w 12192000"/>
                <a:gd name="connsiteY91" fmla="*/ 726358 h 1608850"/>
                <a:gd name="connsiteX92" fmla="*/ 1442855 w 12192000"/>
                <a:gd name="connsiteY92" fmla="*/ 726358 h 1608850"/>
                <a:gd name="connsiteX93" fmla="*/ 1448175 w 12192000"/>
                <a:gd name="connsiteY93" fmla="*/ 726358 h 1608850"/>
                <a:gd name="connsiteX94" fmla="*/ 1448175 w 12192000"/>
                <a:gd name="connsiteY94" fmla="*/ 725547 h 1608850"/>
                <a:gd name="connsiteX95" fmla="*/ 1448175 w 12192000"/>
                <a:gd name="connsiteY95" fmla="*/ 719872 h 1608850"/>
                <a:gd name="connsiteX96" fmla="*/ 1478575 w 12192000"/>
                <a:gd name="connsiteY96" fmla="*/ 719872 h 1608850"/>
                <a:gd name="connsiteX97" fmla="*/ 1478575 w 12192000"/>
                <a:gd name="connsiteY97" fmla="*/ 743652 h 1608850"/>
                <a:gd name="connsiteX98" fmla="*/ 1479589 w 12192000"/>
                <a:gd name="connsiteY98" fmla="*/ 743652 h 1608850"/>
                <a:gd name="connsiteX99" fmla="*/ 1486683 w 12192000"/>
                <a:gd name="connsiteY99" fmla="*/ 743652 h 1608850"/>
                <a:gd name="connsiteX100" fmla="*/ 1486683 w 12192000"/>
                <a:gd name="connsiteY100" fmla="*/ 744733 h 1608850"/>
                <a:gd name="connsiteX101" fmla="*/ 1486683 w 12192000"/>
                <a:gd name="connsiteY101" fmla="*/ 752299 h 1608850"/>
                <a:gd name="connsiteX102" fmla="*/ 1487443 w 12192000"/>
                <a:gd name="connsiteY102" fmla="*/ 752299 h 1608850"/>
                <a:gd name="connsiteX103" fmla="*/ 1492763 w 12192000"/>
                <a:gd name="connsiteY103" fmla="*/ 752299 h 1608850"/>
                <a:gd name="connsiteX104" fmla="*/ 1492763 w 12192000"/>
                <a:gd name="connsiteY104" fmla="*/ 750137 h 1608850"/>
                <a:gd name="connsiteX105" fmla="*/ 1492763 w 12192000"/>
                <a:gd name="connsiteY105" fmla="*/ 735005 h 1608850"/>
                <a:gd name="connsiteX106" fmla="*/ 1493775 w 12192000"/>
                <a:gd name="connsiteY106" fmla="*/ 735005 h 1608850"/>
                <a:gd name="connsiteX107" fmla="*/ 1500869 w 12192000"/>
                <a:gd name="connsiteY107" fmla="*/ 735005 h 1608850"/>
                <a:gd name="connsiteX108" fmla="*/ 1500869 w 12192000"/>
                <a:gd name="connsiteY108" fmla="*/ 736086 h 1608850"/>
                <a:gd name="connsiteX109" fmla="*/ 1500869 w 12192000"/>
                <a:gd name="connsiteY109" fmla="*/ 743652 h 1608850"/>
                <a:gd name="connsiteX110" fmla="*/ 1506189 w 12192000"/>
                <a:gd name="connsiteY110" fmla="*/ 741659 h 1608850"/>
                <a:gd name="connsiteX111" fmla="*/ 1506949 w 12192000"/>
                <a:gd name="connsiteY111" fmla="*/ 740679 h 1608850"/>
                <a:gd name="connsiteX112" fmla="*/ 1506949 w 12192000"/>
                <a:gd name="connsiteY112" fmla="*/ 735005 h 1608850"/>
                <a:gd name="connsiteX113" fmla="*/ 1545457 w 12192000"/>
                <a:gd name="connsiteY113" fmla="*/ 735005 h 1608850"/>
                <a:gd name="connsiteX114" fmla="*/ 1545457 w 12192000"/>
                <a:gd name="connsiteY114" fmla="*/ 758784 h 1608850"/>
                <a:gd name="connsiteX115" fmla="*/ 1547483 w 12192000"/>
                <a:gd name="connsiteY115" fmla="*/ 758784 h 1608850"/>
                <a:gd name="connsiteX116" fmla="*/ 1561669 w 12192000"/>
                <a:gd name="connsiteY116" fmla="*/ 758784 h 1608850"/>
                <a:gd name="connsiteX117" fmla="*/ 1561669 w 12192000"/>
                <a:gd name="connsiteY117" fmla="*/ 759865 h 1608850"/>
                <a:gd name="connsiteX118" fmla="*/ 1561669 w 12192000"/>
                <a:gd name="connsiteY118" fmla="*/ 767431 h 1608850"/>
                <a:gd name="connsiteX119" fmla="*/ 1563443 w 12192000"/>
                <a:gd name="connsiteY119" fmla="*/ 767431 h 1608850"/>
                <a:gd name="connsiteX120" fmla="*/ 1575857 w 12192000"/>
                <a:gd name="connsiteY120" fmla="*/ 767431 h 1608850"/>
                <a:gd name="connsiteX121" fmla="*/ 1575857 w 12192000"/>
                <a:gd name="connsiteY121" fmla="*/ 743652 h 1608850"/>
                <a:gd name="connsiteX122" fmla="*/ 1576869 w 12192000"/>
                <a:gd name="connsiteY122" fmla="*/ 743652 h 1608850"/>
                <a:gd name="connsiteX123" fmla="*/ 1583963 w 12192000"/>
                <a:gd name="connsiteY123" fmla="*/ 743652 h 1608850"/>
                <a:gd name="connsiteX124" fmla="*/ 1583963 w 12192000"/>
                <a:gd name="connsiteY124" fmla="*/ 711225 h 1608850"/>
                <a:gd name="connsiteX125" fmla="*/ 1584977 w 12192000"/>
                <a:gd name="connsiteY125" fmla="*/ 711225 h 1608850"/>
                <a:gd name="connsiteX126" fmla="*/ 1592071 w 12192000"/>
                <a:gd name="connsiteY126" fmla="*/ 711225 h 1608850"/>
                <a:gd name="connsiteX127" fmla="*/ 1592071 w 12192000"/>
                <a:gd name="connsiteY127" fmla="*/ 709334 h 1608850"/>
                <a:gd name="connsiteX128" fmla="*/ 1592071 w 12192000"/>
                <a:gd name="connsiteY128" fmla="*/ 696093 h 1608850"/>
                <a:gd name="connsiteX129" fmla="*/ 1590803 w 12192000"/>
                <a:gd name="connsiteY129" fmla="*/ 694471 h 1608850"/>
                <a:gd name="connsiteX130" fmla="*/ 1596123 w 12192000"/>
                <a:gd name="connsiteY130" fmla="*/ 683122 h 1608850"/>
                <a:gd name="connsiteX131" fmla="*/ 1604231 w 12192000"/>
                <a:gd name="connsiteY131" fmla="*/ 711225 h 1608850"/>
                <a:gd name="connsiteX132" fmla="*/ 1604991 w 12192000"/>
                <a:gd name="connsiteY132" fmla="*/ 711225 h 1608850"/>
                <a:gd name="connsiteX133" fmla="*/ 1610311 w 12192000"/>
                <a:gd name="connsiteY133" fmla="*/ 711225 h 1608850"/>
                <a:gd name="connsiteX134" fmla="*/ 1610311 w 12192000"/>
                <a:gd name="connsiteY134" fmla="*/ 605298 h 1608850"/>
                <a:gd name="connsiteX135" fmla="*/ 1611831 w 12192000"/>
                <a:gd name="connsiteY135" fmla="*/ 605298 h 1608850"/>
                <a:gd name="connsiteX136" fmla="*/ 1622471 w 12192000"/>
                <a:gd name="connsiteY136" fmla="*/ 605298 h 1608850"/>
                <a:gd name="connsiteX137" fmla="*/ 1622471 w 12192000"/>
                <a:gd name="connsiteY137" fmla="*/ 557739 h 1608850"/>
                <a:gd name="connsiteX138" fmla="*/ 1648817 w 12192000"/>
                <a:gd name="connsiteY138" fmla="*/ 557739 h 1608850"/>
                <a:gd name="connsiteX139" fmla="*/ 1648817 w 12192000"/>
                <a:gd name="connsiteY139" fmla="*/ 536121 h 1608850"/>
                <a:gd name="connsiteX140" fmla="*/ 1683271 w 12192000"/>
                <a:gd name="connsiteY140" fmla="*/ 536121 h 1608850"/>
                <a:gd name="connsiteX141" fmla="*/ 1683271 w 12192000"/>
                <a:gd name="connsiteY141" fmla="*/ 538553 h 1608850"/>
                <a:gd name="connsiteX142" fmla="*/ 1683271 w 12192000"/>
                <a:gd name="connsiteY142" fmla="*/ 555577 h 1608850"/>
                <a:gd name="connsiteX143" fmla="*/ 1685551 w 12192000"/>
                <a:gd name="connsiteY143" fmla="*/ 555577 h 1608850"/>
                <a:gd name="connsiteX144" fmla="*/ 1701511 w 12192000"/>
                <a:gd name="connsiteY144" fmla="*/ 555577 h 1608850"/>
                <a:gd name="connsiteX145" fmla="*/ 1701511 w 12192000"/>
                <a:gd name="connsiteY145" fmla="*/ 603136 h 1608850"/>
                <a:gd name="connsiteX146" fmla="*/ 1702525 w 12192000"/>
                <a:gd name="connsiteY146" fmla="*/ 603136 h 1608850"/>
                <a:gd name="connsiteX147" fmla="*/ 1709619 w 12192000"/>
                <a:gd name="connsiteY147" fmla="*/ 603136 h 1608850"/>
                <a:gd name="connsiteX148" fmla="*/ 1723805 w 12192000"/>
                <a:gd name="connsiteY148" fmla="*/ 607460 h 1608850"/>
                <a:gd name="connsiteX149" fmla="*/ 1723805 w 12192000"/>
                <a:gd name="connsiteY149" fmla="*/ 646372 h 1608850"/>
                <a:gd name="connsiteX150" fmla="*/ 1724819 w 12192000"/>
                <a:gd name="connsiteY150" fmla="*/ 646372 h 1608850"/>
                <a:gd name="connsiteX151" fmla="*/ 1731911 w 12192000"/>
                <a:gd name="connsiteY151" fmla="*/ 646372 h 1608850"/>
                <a:gd name="connsiteX152" fmla="*/ 1731911 w 12192000"/>
                <a:gd name="connsiteY152" fmla="*/ 647993 h 1608850"/>
                <a:gd name="connsiteX153" fmla="*/ 1731911 w 12192000"/>
                <a:gd name="connsiteY153" fmla="*/ 659342 h 1608850"/>
                <a:gd name="connsiteX154" fmla="*/ 1733939 w 12192000"/>
                <a:gd name="connsiteY154" fmla="*/ 659342 h 1608850"/>
                <a:gd name="connsiteX155" fmla="*/ 1748125 w 12192000"/>
                <a:gd name="connsiteY155" fmla="*/ 659342 h 1608850"/>
                <a:gd name="connsiteX156" fmla="*/ 1754205 w 12192000"/>
                <a:gd name="connsiteY156" fmla="*/ 665828 h 1608850"/>
                <a:gd name="connsiteX157" fmla="*/ 1754205 w 12192000"/>
                <a:gd name="connsiteY157" fmla="*/ 687446 h 1608850"/>
                <a:gd name="connsiteX158" fmla="*/ 1756485 w 12192000"/>
                <a:gd name="connsiteY158" fmla="*/ 687446 h 1608850"/>
                <a:gd name="connsiteX159" fmla="*/ 1772445 w 12192000"/>
                <a:gd name="connsiteY159" fmla="*/ 687446 h 1608850"/>
                <a:gd name="connsiteX160" fmla="*/ 1772445 w 12192000"/>
                <a:gd name="connsiteY160" fmla="*/ 688526 h 1608850"/>
                <a:gd name="connsiteX161" fmla="*/ 1772445 w 12192000"/>
                <a:gd name="connsiteY161" fmla="*/ 696093 h 1608850"/>
                <a:gd name="connsiteX162" fmla="*/ 1773713 w 12192000"/>
                <a:gd name="connsiteY162" fmla="*/ 696093 h 1608850"/>
                <a:gd name="connsiteX163" fmla="*/ 1782579 w 12192000"/>
                <a:gd name="connsiteY163" fmla="*/ 696093 h 1608850"/>
                <a:gd name="connsiteX164" fmla="*/ 1782579 w 12192000"/>
                <a:gd name="connsiteY164" fmla="*/ 698254 h 1608850"/>
                <a:gd name="connsiteX165" fmla="*/ 1782579 w 12192000"/>
                <a:gd name="connsiteY165" fmla="*/ 713387 h 1608850"/>
                <a:gd name="connsiteX166" fmla="*/ 1786633 w 12192000"/>
                <a:gd name="connsiteY166" fmla="*/ 711495 h 1608850"/>
                <a:gd name="connsiteX167" fmla="*/ 1786633 w 12192000"/>
                <a:gd name="connsiteY167" fmla="*/ 698254 h 1608850"/>
                <a:gd name="connsiteX168" fmla="*/ 1787645 w 12192000"/>
                <a:gd name="connsiteY168" fmla="*/ 698254 h 1608850"/>
                <a:gd name="connsiteX169" fmla="*/ 1794739 w 12192000"/>
                <a:gd name="connsiteY169" fmla="*/ 698254 h 1608850"/>
                <a:gd name="connsiteX170" fmla="*/ 1794739 w 12192000"/>
                <a:gd name="connsiteY170" fmla="*/ 699876 h 1608850"/>
                <a:gd name="connsiteX171" fmla="*/ 1794739 w 12192000"/>
                <a:gd name="connsiteY171" fmla="*/ 711225 h 1608850"/>
                <a:gd name="connsiteX172" fmla="*/ 1795499 w 12192000"/>
                <a:gd name="connsiteY172" fmla="*/ 711225 h 1608850"/>
                <a:gd name="connsiteX173" fmla="*/ 1800819 w 12192000"/>
                <a:gd name="connsiteY173" fmla="*/ 711225 h 1608850"/>
                <a:gd name="connsiteX174" fmla="*/ 1849459 w 12192000"/>
                <a:gd name="connsiteY174" fmla="*/ 706902 h 1608850"/>
                <a:gd name="connsiteX175" fmla="*/ 1849459 w 12192000"/>
                <a:gd name="connsiteY175" fmla="*/ 708253 h 1608850"/>
                <a:gd name="connsiteX176" fmla="*/ 1849459 w 12192000"/>
                <a:gd name="connsiteY176" fmla="*/ 717710 h 1608850"/>
                <a:gd name="connsiteX177" fmla="*/ 1850219 w 12192000"/>
                <a:gd name="connsiteY177" fmla="*/ 717710 h 1608850"/>
                <a:gd name="connsiteX178" fmla="*/ 1855541 w 12192000"/>
                <a:gd name="connsiteY178" fmla="*/ 717710 h 1608850"/>
                <a:gd name="connsiteX179" fmla="*/ 1855541 w 12192000"/>
                <a:gd name="connsiteY179" fmla="*/ 719872 h 1608850"/>
                <a:gd name="connsiteX180" fmla="*/ 1855541 w 12192000"/>
                <a:gd name="connsiteY180" fmla="*/ 735005 h 1608850"/>
                <a:gd name="connsiteX181" fmla="*/ 1857567 w 12192000"/>
                <a:gd name="connsiteY181" fmla="*/ 733654 h 1608850"/>
                <a:gd name="connsiteX182" fmla="*/ 1871753 w 12192000"/>
                <a:gd name="connsiteY182" fmla="*/ 724196 h 1608850"/>
                <a:gd name="connsiteX183" fmla="*/ 1877833 w 12192000"/>
                <a:gd name="connsiteY183" fmla="*/ 683122 h 1608850"/>
                <a:gd name="connsiteX184" fmla="*/ 1878593 w 12192000"/>
                <a:gd name="connsiteY184" fmla="*/ 682852 h 1608850"/>
                <a:gd name="connsiteX185" fmla="*/ 1883913 w 12192000"/>
                <a:gd name="connsiteY185" fmla="*/ 680960 h 1608850"/>
                <a:gd name="connsiteX186" fmla="*/ 1885941 w 12192000"/>
                <a:gd name="connsiteY186" fmla="*/ 611783 h 1608850"/>
                <a:gd name="connsiteX187" fmla="*/ 1887967 w 12192000"/>
                <a:gd name="connsiteY187" fmla="*/ 680960 h 1608850"/>
                <a:gd name="connsiteX188" fmla="*/ 1888727 w 12192000"/>
                <a:gd name="connsiteY188" fmla="*/ 681230 h 1608850"/>
                <a:gd name="connsiteX189" fmla="*/ 1894047 w 12192000"/>
                <a:gd name="connsiteY189" fmla="*/ 683122 h 1608850"/>
                <a:gd name="connsiteX190" fmla="*/ 1894047 w 12192000"/>
                <a:gd name="connsiteY190" fmla="*/ 596651 h 1608850"/>
                <a:gd name="connsiteX191" fmla="*/ 1898101 w 12192000"/>
                <a:gd name="connsiteY191" fmla="*/ 564224 h 1608850"/>
                <a:gd name="connsiteX192" fmla="*/ 1936607 w 12192000"/>
                <a:gd name="connsiteY192" fmla="*/ 564224 h 1608850"/>
                <a:gd name="connsiteX193" fmla="*/ 1936607 w 12192000"/>
                <a:gd name="connsiteY193" fmla="*/ 596651 h 1608850"/>
                <a:gd name="connsiteX194" fmla="*/ 1937367 w 12192000"/>
                <a:gd name="connsiteY194" fmla="*/ 596651 h 1608850"/>
                <a:gd name="connsiteX195" fmla="*/ 1942687 w 12192000"/>
                <a:gd name="connsiteY195" fmla="*/ 596651 h 1608850"/>
                <a:gd name="connsiteX196" fmla="*/ 1942687 w 12192000"/>
                <a:gd name="connsiteY196" fmla="*/ 514503 h 1608850"/>
                <a:gd name="connsiteX197" fmla="*/ 1944461 w 12192000"/>
                <a:gd name="connsiteY197" fmla="*/ 514503 h 1608850"/>
                <a:gd name="connsiteX198" fmla="*/ 1956875 w 12192000"/>
                <a:gd name="connsiteY198" fmla="*/ 514503 h 1608850"/>
                <a:gd name="connsiteX199" fmla="*/ 1956875 w 12192000"/>
                <a:gd name="connsiteY199" fmla="*/ 512612 h 1608850"/>
                <a:gd name="connsiteX200" fmla="*/ 1956875 w 12192000"/>
                <a:gd name="connsiteY200" fmla="*/ 499371 h 1608850"/>
                <a:gd name="connsiteX201" fmla="*/ 1979169 w 12192000"/>
                <a:gd name="connsiteY201" fmla="*/ 499371 h 1608850"/>
                <a:gd name="connsiteX202" fmla="*/ 1979169 w 12192000"/>
                <a:gd name="connsiteY202" fmla="*/ 498290 h 1608850"/>
                <a:gd name="connsiteX203" fmla="*/ 1979169 w 12192000"/>
                <a:gd name="connsiteY203" fmla="*/ 490724 h 1608850"/>
                <a:gd name="connsiteX204" fmla="*/ 1980941 w 12192000"/>
                <a:gd name="connsiteY204" fmla="*/ 490724 h 1608850"/>
                <a:gd name="connsiteX205" fmla="*/ 1993355 w 12192000"/>
                <a:gd name="connsiteY205" fmla="*/ 490724 h 1608850"/>
                <a:gd name="connsiteX206" fmla="*/ 1993355 w 12192000"/>
                <a:gd name="connsiteY206" fmla="*/ 491805 h 1608850"/>
                <a:gd name="connsiteX207" fmla="*/ 1993355 w 12192000"/>
                <a:gd name="connsiteY207" fmla="*/ 499371 h 1608850"/>
                <a:gd name="connsiteX208" fmla="*/ 1994115 w 12192000"/>
                <a:gd name="connsiteY208" fmla="*/ 499371 h 1608850"/>
                <a:gd name="connsiteX209" fmla="*/ 1999435 w 12192000"/>
                <a:gd name="connsiteY209" fmla="*/ 499371 h 1608850"/>
                <a:gd name="connsiteX210" fmla="*/ 2009569 w 12192000"/>
                <a:gd name="connsiteY210" fmla="*/ 495047 h 1608850"/>
                <a:gd name="connsiteX211" fmla="*/ 2013621 w 12192000"/>
                <a:gd name="connsiteY211" fmla="*/ 498290 h 1608850"/>
                <a:gd name="connsiteX212" fmla="*/ 2013621 w 12192000"/>
                <a:gd name="connsiteY212" fmla="*/ 490724 h 1608850"/>
                <a:gd name="connsiteX213" fmla="*/ 2015901 w 12192000"/>
                <a:gd name="connsiteY213" fmla="*/ 490724 h 1608850"/>
                <a:gd name="connsiteX214" fmla="*/ 2031863 w 12192000"/>
                <a:gd name="connsiteY214" fmla="*/ 490724 h 1608850"/>
                <a:gd name="connsiteX215" fmla="*/ 2031863 w 12192000"/>
                <a:gd name="connsiteY215" fmla="*/ 491805 h 1608850"/>
                <a:gd name="connsiteX216" fmla="*/ 2031863 w 12192000"/>
                <a:gd name="connsiteY216" fmla="*/ 499371 h 1608850"/>
                <a:gd name="connsiteX217" fmla="*/ 2062263 w 12192000"/>
                <a:gd name="connsiteY217" fmla="*/ 499371 h 1608850"/>
                <a:gd name="connsiteX218" fmla="*/ 2062263 w 12192000"/>
                <a:gd name="connsiteY218" fmla="*/ 500992 h 1608850"/>
                <a:gd name="connsiteX219" fmla="*/ 2062263 w 12192000"/>
                <a:gd name="connsiteY219" fmla="*/ 512342 h 1608850"/>
                <a:gd name="connsiteX220" fmla="*/ 2088609 w 12192000"/>
                <a:gd name="connsiteY220" fmla="*/ 512342 h 1608850"/>
                <a:gd name="connsiteX221" fmla="*/ 2088609 w 12192000"/>
                <a:gd name="connsiteY221" fmla="*/ 542606 h 1608850"/>
                <a:gd name="connsiteX222" fmla="*/ 2089369 w 12192000"/>
                <a:gd name="connsiteY222" fmla="*/ 542606 h 1608850"/>
                <a:gd name="connsiteX223" fmla="*/ 2094689 w 12192000"/>
                <a:gd name="connsiteY223" fmla="*/ 542606 h 1608850"/>
                <a:gd name="connsiteX224" fmla="*/ 2094689 w 12192000"/>
                <a:gd name="connsiteY224" fmla="*/ 543687 h 1608850"/>
                <a:gd name="connsiteX225" fmla="*/ 2094689 w 12192000"/>
                <a:gd name="connsiteY225" fmla="*/ 551254 h 1608850"/>
                <a:gd name="connsiteX226" fmla="*/ 2098743 w 12192000"/>
                <a:gd name="connsiteY226" fmla="*/ 581518 h 1608850"/>
                <a:gd name="connsiteX227" fmla="*/ 2099503 w 12192000"/>
                <a:gd name="connsiteY227" fmla="*/ 581518 h 1608850"/>
                <a:gd name="connsiteX228" fmla="*/ 2104823 w 12192000"/>
                <a:gd name="connsiteY228" fmla="*/ 581518 h 1608850"/>
                <a:gd name="connsiteX229" fmla="*/ 2104823 w 12192000"/>
                <a:gd name="connsiteY229" fmla="*/ 582329 h 1608850"/>
                <a:gd name="connsiteX230" fmla="*/ 2104823 w 12192000"/>
                <a:gd name="connsiteY230" fmla="*/ 588004 h 1608850"/>
                <a:gd name="connsiteX231" fmla="*/ 2105837 w 12192000"/>
                <a:gd name="connsiteY231" fmla="*/ 588004 h 1608850"/>
                <a:gd name="connsiteX232" fmla="*/ 2112929 w 12192000"/>
                <a:gd name="connsiteY232" fmla="*/ 588004 h 1608850"/>
                <a:gd name="connsiteX233" fmla="*/ 2112929 w 12192000"/>
                <a:gd name="connsiteY233" fmla="*/ 618269 h 1608850"/>
                <a:gd name="connsiteX234" fmla="*/ 2114957 w 12192000"/>
                <a:gd name="connsiteY234" fmla="*/ 618269 h 1608850"/>
                <a:gd name="connsiteX235" fmla="*/ 2129143 w 12192000"/>
                <a:gd name="connsiteY235" fmla="*/ 618269 h 1608850"/>
                <a:gd name="connsiteX236" fmla="*/ 2129143 w 12192000"/>
                <a:gd name="connsiteY236" fmla="*/ 642048 h 1608850"/>
                <a:gd name="connsiteX237" fmla="*/ 2131171 w 12192000"/>
                <a:gd name="connsiteY237" fmla="*/ 643669 h 1608850"/>
                <a:gd name="connsiteX238" fmla="*/ 2131171 w 12192000"/>
                <a:gd name="connsiteY238" fmla="*/ 655019 h 1608850"/>
                <a:gd name="connsiteX239" fmla="*/ 2131931 w 12192000"/>
                <a:gd name="connsiteY239" fmla="*/ 655019 h 1608850"/>
                <a:gd name="connsiteX240" fmla="*/ 2137251 w 12192000"/>
                <a:gd name="connsiteY240" fmla="*/ 655019 h 1608850"/>
                <a:gd name="connsiteX241" fmla="*/ 2137251 w 12192000"/>
                <a:gd name="connsiteY241" fmla="*/ 678798 h 1608850"/>
                <a:gd name="connsiteX242" fmla="*/ 2138517 w 12192000"/>
                <a:gd name="connsiteY242" fmla="*/ 678798 h 1608850"/>
                <a:gd name="connsiteX243" fmla="*/ 2147383 w 12192000"/>
                <a:gd name="connsiteY243" fmla="*/ 678798 h 1608850"/>
                <a:gd name="connsiteX244" fmla="*/ 2149411 w 12192000"/>
                <a:gd name="connsiteY244" fmla="*/ 682852 h 1608850"/>
                <a:gd name="connsiteX245" fmla="*/ 2149411 w 12192000"/>
                <a:gd name="connsiteY245" fmla="*/ 696093 h 1608850"/>
                <a:gd name="connsiteX246" fmla="*/ 2150931 w 12192000"/>
                <a:gd name="connsiteY246" fmla="*/ 694201 h 1608850"/>
                <a:gd name="connsiteX247" fmla="*/ 2161571 w 12192000"/>
                <a:gd name="connsiteY247" fmla="*/ 680960 h 1608850"/>
                <a:gd name="connsiteX248" fmla="*/ 2189945 w 12192000"/>
                <a:gd name="connsiteY248" fmla="*/ 680960 h 1608850"/>
                <a:gd name="connsiteX249" fmla="*/ 2189945 w 12192000"/>
                <a:gd name="connsiteY249" fmla="*/ 767431 h 1608850"/>
                <a:gd name="connsiteX250" fmla="*/ 2190705 w 12192000"/>
                <a:gd name="connsiteY250" fmla="*/ 767431 h 1608850"/>
                <a:gd name="connsiteX251" fmla="*/ 2196025 w 12192000"/>
                <a:gd name="connsiteY251" fmla="*/ 767431 h 1608850"/>
                <a:gd name="connsiteX252" fmla="*/ 2196785 w 12192000"/>
                <a:gd name="connsiteY252" fmla="*/ 766080 h 1608850"/>
                <a:gd name="connsiteX253" fmla="*/ 2202105 w 12192000"/>
                <a:gd name="connsiteY253" fmla="*/ 756622 h 1608850"/>
                <a:gd name="connsiteX254" fmla="*/ 2202105 w 12192000"/>
                <a:gd name="connsiteY254" fmla="*/ 758514 h 1608850"/>
                <a:gd name="connsiteX255" fmla="*/ 2202105 w 12192000"/>
                <a:gd name="connsiteY255" fmla="*/ 771755 h 1608850"/>
                <a:gd name="connsiteX256" fmla="*/ 2206157 w 12192000"/>
                <a:gd name="connsiteY256" fmla="*/ 726358 h 1608850"/>
                <a:gd name="connsiteX257" fmla="*/ 2206917 w 12192000"/>
                <a:gd name="connsiteY257" fmla="*/ 726358 h 1608850"/>
                <a:gd name="connsiteX258" fmla="*/ 2212237 w 12192000"/>
                <a:gd name="connsiteY258" fmla="*/ 726358 h 1608850"/>
                <a:gd name="connsiteX259" fmla="*/ 2212237 w 12192000"/>
                <a:gd name="connsiteY259" fmla="*/ 661504 h 1608850"/>
                <a:gd name="connsiteX260" fmla="*/ 2213251 w 12192000"/>
                <a:gd name="connsiteY260" fmla="*/ 661504 h 1608850"/>
                <a:gd name="connsiteX261" fmla="*/ 2220345 w 12192000"/>
                <a:gd name="connsiteY261" fmla="*/ 661504 h 1608850"/>
                <a:gd name="connsiteX262" fmla="*/ 2232505 w 12192000"/>
                <a:gd name="connsiteY262" fmla="*/ 618269 h 1608850"/>
                <a:gd name="connsiteX263" fmla="*/ 2233771 w 12192000"/>
                <a:gd name="connsiteY263" fmla="*/ 618269 h 1608850"/>
                <a:gd name="connsiteX264" fmla="*/ 2242639 w 12192000"/>
                <a:gd name="connsiteY264" fmla="*/ 618269 h 1608850"/>
                <a:gd name="connsiteX265" fmla="*/ 2252771 w 12192000"/>
                <a:gd name="connsiteY265" fmla="*/ 661504 h 1608850"/>
                <a:gd name="connsiteX266" fmla="*/ 2253785 w 12192000"/>
                <a:gd name="connsiteY266" fmla="*/ 661504 h 1608850"/>
                <a:gd name="connsiteX267" fmla="*/ 2260879 w 12192000"/>
                <a:gd name="connsiteY267" fmla="*/ 661504 h 1608850"/>
                <a:gd name="connsiteX268" fmla="*/ 2260879 w 12192000"/>
                <a:gd name="connsiteY268" fmla="*/ 700416 h 1608850"/>
                <a:gd name="connsiteX269" fmla="*/ 2262651 w 12192000"/>
                <a:gd name="connsiteY269" fmla="*/ 700416 h 1608850"/>
                <a:gd name="connsiteX270" fmla="*/ 2275065 w 12192000"/>
                <a:gd name="connsiteY270" fmla="*/ 700416 h 1608850"/>
                <a:gd name="connsiteX271" fmla="*/ 2275065 w 12192000"/>
                <a:gd name="connsiteY271" fmla="*/ 702578 h 1608850"/>
                <a:gd name="connsiteX272" fmla="*/ 2275065 w 12192000"/>
                <a:gd name="connsiteY272" fmla="*/ 717710 h 1608850"/>
                <a:gd name="connsiteX273" fmla="*/ 2279119 w 12192000"/>
                <a:gd name="connsiteY273" fmla="*/ 715549 h 1608850"/>
                <a:gd name="connsiteX274" fmla="*/ 2279119 w 12192000"/>
                <a:gd name="connsiteY274" fmla="*/ 700416 h 1608850"/>
                <a:gd name="connsiteX275" fmla="*/ 2280639 w 12192000"/>
                <a:gd name="connsiteY275" fmla="*/ 700416 h 1608850"/>
                <a:gd name="connsiteX276" fmla="*/ 2291279 w 12192000"/>
                <a:gd name="connsiteY276" fmla="*/ 700416 h 1608850"/>
                <a:gd name="connsiteX277" fmla="*/ 2291279 w 12192000"/>
                <a:gd name="connsiteY277" fmla="*/ 702037 h 1608850"/>
                <a:gd name="connsiteX278" fmla="*/ 2291279 w 12192000"/>
                <a:gd name="connsiteY278" fmla="*/ 713387 h 1608850"/>
                <a:gd name="connsiteX279" fmla="*/ 2321680 w 12192000"/>
                <a:gd name="connsiteY279" fmla="*/ 713387 h 1608850"/>
                <a:gd name="connsiteX280" fmla="*/ 2321680 w 12192000"/>
                <a:gd name="connsiteY280" fmla="*/ 676637 h 1608850"/>
                <a:gd name="connsiteX281" fmla="*/ 2322945 w 12192000"/>
                <a:gd name="connsiteY281" fmla="*/ 676637 h 1608850"/>
                <a:gd name="connsiteX282" fmla="*/ 2331813 w 12192000"/>
                <a:gd name="connsiteY282" fmla="*/ 676637 h 1608850"/>
                <a:gd name="connsiteX283" fmla="*/ 2331813 w 12192000"/>
                <a:gd name="connsiteY283" fmla="*/ 698254 h 1608850"/>
                <a:gd name="connsiteX284" fmla="*/ 2333840 w 12192000"/>
                <a:gd name="connsiteY284" fmla="*/ 665828 h 1608850"/>
                <a:gd name="connsiteX285" fmla="*/ 2356133 w 12192000"/>
                <a:gd name="connsiteY285" fmla="*/ 665828 h 1608850"/>
                <a:gd name="connsiteX286" fmla="*/ 2356133 w 12192000"/>
                <a:gd name="connsiteY286" fmla="*/ 664206 h 1608850"/>
                <a:gd name="connsiteX287" fmla="*/ 2356133 w 12192000"/>
                <a:gd name="connsiteY287" fmla="*/ 652857 h 1608850"/>
                <a:gd name="connsiteX288" fmla="*/ 2356893 w 12192000"/>
                <a:gd name="connsiteY288" fmla="*/ 652857 h 1608850"/>
                <a:gd name="connsiteX289" fmla="*/ 2362213 w 12192000"/>
                <a:gd name="connsiteY289" fmla="*/ 652857 h 1608850"/>
                <a:gd name="connsiteX290" fmla="*/ 2362213 w 12192000"/>
                <a:gd name="connsiteY290" fmla="*/ 650966 h 1608850"/>
                <a:gd name="connsiteX291" fmla="*/ 2362213 w 12192000"/>
                <a:gd name="connsiteY291" fmla="*/ 637725 h 1608850"/>
                <a:gd name="connsiteX292" fmla="*/ 2366267 w 12192000"/>
                <a:gd name="connsiteY292" fmla="*/ 644210 h 1608850"/>
                <a:gd name="connsiteX293" fmla="*/ 2368547 w 12192000"/>
                <a:gd name="connsiteY293" fmla="*/ 644210 h 1608850"/>
                <a:gd name="connsiteX294" fmla="*/ 2384507 w 12192000"/>
                <a:gd name="connsiteY294" fmla="*/ 644210 h 1608850"/>
                <a:gd name="connsiteX295" fmla="*/ 2384507 w 12192000"/>
                <a:gd name="connsiteY295" fmla="*/ 643399 h 1608850"/>
                <a:gd name="connsiteX296" fmla="*/ 2384507 w 12192000"/>
                <a:gd name="connsiteY296" fmla="*/ 637725 h 1608850"/>
                <a:gd name="connsiteX297" fmla="*/ 2385267 w 12192000"/>
                <a:gd name="connsiteY297" fmla="*/ 637725 h 1608850"/>
                <a:gd name="connsiteX298" fmla="*/ 2390587 w 12192000"/>
                <a:gd name="connsiteY298" fmla="*/ 637725 h 1608850"/>
                <a:gd name="connsiteX299" fmla="*/ 2390587 w 12192000"/>
                <a:gd name="connsiteY299" fmla="*/ 639076 h 1608850"/>
                <a:gd name="connsiteX300" fmla="*/ 2390587 w 12192000"/>
                <a:gd name="connsiteY300" fmla="*/ 648534 h 1608850"/>
                <a:gd name="connsiteX301" fmla="*/ 2429093 w 12192000"/>
                <a:gd name="connsiteY301" fmla="*/ 648534 h 1608850"/>
                <a:gd name="connsiteX302" fmla="*/ 2429093 w 12192000"/>
                <a:gd name="connsiteY302" fmla="*/ 786887 h 1608850"/>
                <a:gd name="connsiteX303" fmla="*/ 2430613 w 12192000"/>
                <a:gd name="connsiteY303" fmla="*/ 786887 h 1608850"/>
                <a:gd name="connsiteX304" fmla="*/ 2441254 w 12192000"/>
                <a:gd name="connsiteY304" fmla="*/ 786887 h 1608850"/>
                <a:gd name="connsiteX305" fmla="*/ 2441254 w 12192000"/>
                <a:gd name="connsiteY305" fmla="*/ 773917 h 1608850"/>
                <a:gd name="connsiteX306" fmla="*/ 2445307 w 12192000"/>
                <a:gd name="connsiteY306" fmla="*/ 773917 h 1608850"/>
                <a:gd name="connsiteX307" fmla="*/ 2445307 w 12192000"/>
                <a:gd name="connsiteY307" fmla="*/ 786887 h 1608850"/>
                <a:gd name="connsiteX308" fmla="*/ 2475707 w 12192000"/>
                <a:gd name="connsiteY308" fmla="*/ 786887 h 1608850"/>
                <a:gd name="connsiteX309" fmla="*/ 2475707 w 12192000"/>
                <a:gd name="connsiteY309" fmla="*/ 756622 h 1608850"/>
                <a:gd name="connsiteX310" fmla="*/ 2487867 w 12192000"/>
                <a:gd name="connsiteY310" fmla="*/ 756622 h 1608850"/>
                <a:gd name="connsiteX311" fmla="*/ 2500027 w 12192000"/>
                <a:gd name="connsiteY311" fmla="*/ 754461 h 1608850"/>
                <a:gd name="connsiteX312" fmla="*/ 2504082 w 12192000"/>
                <a:gd name="connsiteY312" fmla="*/ 756622 h 1608850"/>
                <a:gd name="connsiteX313" fmla="*/ 2514215 w 12192000"/>
                <a:gd name="connsiteY313" fmla="*/ 756622 h 1608850"/>
                <a:gd name="connsiteX314" fmla="*/ 2514215 w 12192000"/>
                <a:gd name="connsiteY314" fmla="*/ 786887 h 1608850"/>
                <a:gd name="connsiteX315" fmla="*/ 2522321 w 12192000"/>
                <a:gd name="connsiteY315" fmla="*/ 786887 h 1608850"/>
                <a:gd name="connsiteX316" fmla="*/ 2522321 w 12192000"/>
                <a:gd name="connsiteY316" fmla="*/ 804182 h 1608850"/>
                <a:gd name="connsiteX317" fmla="*/ 2531658 w 12192000"/>
                <a:gd name="connsiteY317" fmla="*/ 805087 h 1608850"/>
                <a:gd name="connsiteX318" fmla="*/ 2544615 w 12192000"/>
                <a:gd name="connsiteY318" fmla="*/ 805087 h 1608850"/>
                <a:gd name="connsiteX319" fmla="*/ 2544615 w 12192000"/>
                <a:gd name="connsiteY319" fmla="*/ 789049 h 1608850"/>
                <a:gd name="connsiteX320" fmla="*/ 2612571 w 12192000"/>
                <a:gd name="connsiteY320" fmla="*/ 789049 h 1608850"/>
                <a:gd name="connsiteX321" fmla="*/ 2612571 w 12192000"/>
                <a:gd name="connsiteY321" fmla="*/ 703796 h 1608850"/>
                <a:gd name="connsiteX322" fmla="*/ 2684579 w 12192000"/>
                <a:gd name="connsiteY322" fmla="*/ 703796 h 1608850"/>
                <a:gd name="connsiteX323" fmla="*/ 2684579 w 12192000"/>
                <a:gd name="connsiteY323" fmla="*/ 782564 h 1608850"/>
                <a:gd name="connsiteX324" fmla="*/ 2686483 w 12192000"/>
                <a:gd name="connsiteY324" fmla="*/ 782564 h 1608850"/>
                <a:gd name="connsiteX325" fmla="*/ 2687725 w 12192000"/>
                <a:gd name="connsiteY325" fmla="*/ 805087 h 1608850"/>
                <a:gd name="connsiteX326" fmla="*/ 2697401 w 12192000"/>
                <a:gd name="connsiteY326" fmla="*/ 805087 h 1608850"/>
                <a:gd name="connsiteX327" fmla="*/ 2698643 w 12192000"/>
                <a:gd name="connsiteY327" fmla="*/ 782564 h 1608850"/>
                <a:gd name="connsiteX328" fmla="*/ 2704723 w 12192000"/>
                <a:gd name="connsiteY328" fmla="*/ 782564 h 1608850"/>
                <a:gd name="connsiteX329" fmla="*/ 2705965 w 12192000"/>
                <a:gd name="connsiteY329" fmla="*/ 805087 h 1608850"/>
                <a:gd name="connsiteX330" fmla="*/ 2756588 w 12192000"/>
                <a:gd name="connsiteY330" fmla="*/ 805087 h 1608850"/>
                <a:gd name="connsiteX331" fmla="*/ 2756588 w 12192000"/>
                <a:gd name="connsiteY331" fmla="*/ 642059 h 1608850"/>
                <a:gd name="connsiteX332" fmla="*/ 2953915 w 12192000"/>
                <a:gd name="connsiteY332" fmla="*/ 642059 h 1608850"/>
                <a:gd name="connsiteX333" fmla="*/ 2953915 w 12192000"/>
                <a:gd name="connsiteY333" fmla="*/ 805087 h 1608850"/>
                <a:gd name="connsiteX334" fmla="*/ 2972611 w 12192000"/>
                <a:gd name="connsiteY334" fmla="*/ 805087 h 1608850"/>
                <a:gd name="connsiteX335" fmla="*/ 2972611 w 12192000"/>
                <a:gd name="connsiteY335" fmla="*/ 722394 h 1608850"/>
                <a:gd name="connsiteX336" fmla="*/ 3067731 w 12192000"/>
                <a:gd name="connsiteY336" fmla="*/ 722394 h 1608850"/>
                <a:gd name="connsiteX337" fmla="*/ 3079662 w 12192000"/>
                <a:gd name="connsiteY337" fmla="*/ 404253 h 1608850"/>
                <a:gd name="connsiteX338" fmla="*/ 3067502 w 12192000"/>
                <a:gd name="connsiteY338" fmla="*/ 382635 h 1608850"/>
                <a:gd name="connsiteX339" fmla="*/ 3061422 w 12192000"/>
                <a:gd name="connsiteY339" fmla="*/ 378311 h 1608850"/>
                <a:gd name="connsiteX340" fmla="*/ 3069529 w 12192000"/>
                <a:gd name="connsiteY340" fmla="*/ 354532 h 1608850"/>
                <a:gd name="connsiteX341" fmla="*/ 3069529 w 12192000"/>
                <a:gd name="connsiteY341" fmla="*/ 337238 h 1608850"/>
                <a:gd name="connsiteX342" fmla="*/ 3083715 w 12192000"/>
                <a:gd name="connsiteY342" fmla="*/ 337238 h 1608850"/>
                <a:gd name="connsiteX343" fmla="*/ 3083715 w 12192000"/>
                <a:gd name="connsiteY343" fmla="*/ 315620 h 1608850"/>
                <a:gd name="connsiteX344" fmla="*/ 3085742 w 12192000"/>
                <a:gd name="connsiteY344" fmla="*/ 311296 h 1608850"/>
                <a:gd name="connsiteX345" fmla="*/ 3085742 w 12192000"/>
                <a:gd name="connsiteY345" fmla="*/ 233472 h 1608850"/>
                <a:gd name="connsiteX346" fmla="*/ 3083715 w 12192000"/>
                <a:gd name="connsiteY346" fmla="*/ 226987 h 1608850"/>
                <a:gd name="connsiteX347" fmla="*/ 3089795 w 12192000"/>
                <a:gd name="connsiteY347" fmla="*/ 220501 h 1608850"/>
                <a:gd name="connsiteX348" fmla="*/ 3089795 w 12192000"/>
                <a:gd name="connsiteY348" fmla="*/ 162133 h 1608850"/>
                <a:gd name="connsiteX349" fmla="*/ 3091822 w 12192000"/>
                <a:gd name="connsiteY349" fmla="*/ 157810 h 1608850"/>
                <a:gd name="connsiteX350" fmla="*/ 3091822 w 12192000"/>
                <a:gd name="connsiteY350" fmla="*/ 101604 h 1608850"/>
                <a:gd name="connsiteX351" fmla="*/ 3093849 w 12192000"/>
                <a:gd name="connsiteY351" fmla="*/ 82148 h 1608850"/>
                <a:gd name="connsiteX352" fmla="*/ 3097902 w 12192000"/>
                <a:gd name="connsiteY352" fmla="*/ 99442 h 1608850"/>
                <a:gd name="connsiteX353" fmla="*/ 3099929 w 12192000"/>
                <a:gd name="connsiteY353" fmla="*/ 157810 h 1608850"/>
                <a:gd name="connsiteX354" fmla="*/ 3101955 w 12192000"/>
                <a:gd name="connsiteY354" fmla="*/ 220501 h 1608850"/>
                <a:gd name="connsiteX355" fmla="*/ 3108035 w 12192000"/>
                <a:gd name="connsiteY355" fmla="*/ 226987 h 1608850"/>
                <a:gd name="connsiteX356" fmla="*/ 3106009 w 12192000"/>
                <a:gd name="connsiteY356" fmla="*/ 233472 h 1608850"/>
                <a:gd name="connsiteX357" fmla="*/ 3106009 w 12192000"/>
                <a:gd name="connsiteY357" fmla="*/ 311296 h 1608850"/>
                <a:gd name="connsiteX358" fmla="*/ 3108035 w 12192000"/>
                <a:gd name="connsiteY358" fmla="*/ 315620 h 1608850"/>
                <a:gd name="connsiteX359" fmla="*/ 3108035 w 12192000"/>
                <a:gd name="connsiteY359" fmla="*/ 337238 h 1608850"/>
                <a:gd name="connsiteX360" fmla="*/ 3122222 w 12192000"/>
                <a:gd name="connsiteY360" fmla="*/ 337238 h 1608850"/>
                <a:gd name="connsiteX361" fmla="*/ 3122222 w 12192000"/>
                <a:gd name="connsiteY361" fmla="*/ 354532 h 1608850"/>
                <a:gd name="connsiteX362" fmla="*/ 3130330 w 12192000"/>
                <a:gd name="connsiteY362" fmla="*/ 378311 h 1608850"/>
                <a:gd name="connsiteX363" fmla="*/ 3124250 w 12192000"/>
                <a:gd name="connsiteY363" fmla="*/ 382635 h 1608850"/>
                <a:gd name="connsiteX364" fmla="*/ 3112089 w 12192000"/>
                <a:gd name="connsiteY364" fmla="*/ 404253 h 1608850"/>
                <a:gd name="connsiteX365" fmla="*/ 3120195 w 12192000"/>
                <a:gd name="connsiteY365" fmla="*/ 657181 h 1608850"/>
                <a:gd name="connsiteX366" fmla="*/ 3185050 w 12192000"/>
                <a:gd name="connsiteY366" fmla="*/ 657181 h 1608850"/>
                <a:gd name="connsiteX367" fmla="*/ 3185050 w 12192000"/>
                <a:gd name="connsiteY367" fmla="*/ 732843 h 1608850"/>
                <a:gd name="connsiteX368" fmla="*/ 3193157 w 12192000"/>
                <a:gd name="connsiteY368" fmla="*/ 732843 h 1608850"/>
                <a:gd name="connsiteX369" fmla="*/ 3195183 w 12192000"/>
                <a:gd name="connsiteY369" fmla="*/ 726358 h 1608850"/>
                <a:gd name="connsiteX370" fmla="*/ 3201263 w 12192000"/>
                <a:gd name="connsiteY370" fmla="*/ 726358 h 1608850"/>
                <a:gd name="connsiteX371" fmla="*/ 3203291 w 12192000"/>
                <a:gd name="connsiteY371" fmla="*/ 735005 h 1608850"/>
                <a:gd name="connsiteX372" fmla="*/ 3215451 w 12192000"/>
                <a:gd name="connsiteY372" fmla="*/ 735005 h 1608850"/>
                <a:gd name="connsiteX373" fmla="*/ 3215451 w 12192000"/>
                <a:gd name="connsiteY373" fmla="*/ 728519 h 1608850"/>
                <a:gd name="connsiteX374" fmla="*/ 3237744 w 12192000"/>
                <a:gd name="connsiteY374" fmla="*/ 728519 h 1608850"/>
                <a:gd name="connsiteX375" fmla="*/ 3237744 w 12192000"/>
                <a:gd name="connsiteY375" fmla="*/ 735005 h 1608850"/>
                <a:gd name="connsiteX376" fmla="*/ 3258011 w 12192000"/>
                <a:gd name="connsiteY376" fmla="*/ 735005 h 1608850"/>
                <a:gd name="connsiteX377" fmla="*/ 3258011 w 12192000"/>
                <a:gd name="connsiteY377" fmla="*/ 780402 h 1608850"/>
                <a:gd name="connsiteX378" fmla="*/ 3272198 w 12192000"/>
                <a:gd name="connsiteY378" fmla="*/ 780402 h 1608850"/>
                <a:gd name="connsiteX379" fmla="*/ 3272198 w 12192000"/>
                <a:gd name="connsiteY379" fmla="*/ 767431 h 1608850"/>
                <a:gd name="connsiteX380" fmla="*/ 3288412 w 12192000"/>
                <a:gd name="connsiteY380" fmla="*/ 767431 h 1608850"/>
                <a:gd name="connsiteX381" fmla="*/ 3288412 w 12192000"/>
                <a:gd name="connsiteY381" fmla="*/ 588004 h 1608850"/>
                <a:gd name="connsiteX382" fmla="*/ 3294492 w 12192000"/>
                <a:gd name="connsiteY382" fmla="*/ 581518 h 1608850"/>
                <a:gd name="connsiteX383" fmla="*/ 3367453 w 12192000"/>
                <a:gd name="connsiteY383" fmla="*/ 581518 h 1608850"/>
                <a:gd name="connsiteX384" fmla="*/ 3367453 w 12192000"/>
                <a:gd name="connsiteY384" fmla="*/ 590166 h 1608850"/>
                <a:gd name="connsiteX385" fmla="*/ 3377586 w 12192000"/>
                <a:gd name="connsiteY385" fmla="*/ 590166 h 1608850"/>
                <a:gd name="connsiteX386" fmla="*/ 3377586 w 12192000"/>
                <a:gd name="connsiteY386" fmla="*/ 704740 h 1608850"/>
                <a:gd name="connsiteX387" fmla="*/ 3399879 w 12192000"/>
                <a:gd name="connsiteY387" fmla="*/ 704740 h 1608850"/>
                <a:gd name="connsiteX388" fmla="*/ 3399879 w 12192000"/>
                <a:gd name="connsiteY388" fmla="*/ 637725 h 1608850"/>
                <a:gd name="connsiteX389" fmla="*/ 3426227 w 12192000"/>
                <a:gd name="connsiteY389" fmla="*/ 637725 h 1608850"/>
                <a:gd name="connsiteX390" fmla="*/ 3430279 w 12192000"/>
                <a:gd name="connsiteY390" fmla="*/ 633401 h 1608850"/>
                <a:gd name="connsiteX391" fmla="*/ 3438387 w 12192000"/>
                <a:gd name="connsiteY391" fmla="*/ 633401 h 1608850"/>
                <a:gd name="connsiteX392" fmla="*/ 3442439 w 12192000"/>
                <a:gd name="connsiteY392" fmla="*/ 637725 h 1608850"/>
                <a:gd name="connsiteX393" fmla="*/ 3464734 w 12192000"/>
                <a:gd name="connsiteY393" fmla="*/ 637725 h 1608850"/>
                <a:gd name="connsiteX394" fmla="*/ 3464734 w 12192000"/>
                <a:gd name="connsiteY394" fmla="*/ 520989 h 1608850"/>
                <a:gd name="connsiteX395" fmla="*/ 3521481 w 12192000"/>
                <a:gd name="connsiteY395" fmla="*/ 510180 h 1608850"/>
                <a:gd name="connsiteX396" fmla="*/ 3521481 w 12192000"/>
                <a:gd name="connsiteY396" fmla="*/ 511261 h 1608850"/>
                <a:gd name="connsiteX397" fmla="*/ 3521481 w 12192000"/>
                <a:gd name="connsiteY397" fmla="*/ 518827 h 1608850"/>
                <a:gd name="connsiteX398" fmla="*/ 3547828 w 12192000"/>
                <a:gd name="connsiteY398" fmla="*/ 518827 h 1608850"/>
                <a:gd name="connsiteX399" fmla="*/ 3547828 w 12192000"/>
                <a:gd name="connsiteY399" fmla="*/ 773917 h 1608850"/>
                <a:gd name="connsiteX400" fmla="*/ 3570122 w 12192000"/>
                <a:gd name="connsiteY400" fmla="*/ 773917 h 1608850"/>
                <a:gd name="connsiteX401" fmla="*/ 3570122 w 12192000"/>
                <a:gd name="connsiteY401" fmla="*/ 769593 h 1608850"/>
                <a:gd name="connsiteX402" fmla="*/ 3582282 w 12192000"/>
                <a:gd name="connsiteY402" fmla="*/ 769593 h 1608850"/>
                <a:gd name="connsiteX403" fmla="*/ 3582282 w 12192000"/>
                <a:gd name="connsiteY403" fmla="*/ 773917 h 1608850"/>
                <a:gd name="connsiteX404" fmla="*/ 3606602 w 12192000"/>
                <a:gd name="connsiteY404" fmla="*/ 773917 h 1608850"/>
                <a:gd name="connsiteX405" fmla="*/ 3606602 w 12192000"/>
                <a:gd name="connsiteY405" fmla="*/ 760946 h 1608850"/>
                <a:gd name="connsiteX406" fmla="*/ 3634975 w 12192000"/>
                <a:gd name="connsiteY406" fmla="*/ 760946 h 1608850"/>
                <a:gd name="connsiteX407" fmla="*/ 3647135 w 12192000"/>
                <a:gd name="connsiteY407" fmla="*/ 756622 h 1608850"/>
                <a:gd name="connsiteX408" fmla="*/ 3667403 w 12192000"/>
                <a:gd name="connsiteY408" fmla="*/ 760946 h 1608850"/>
                <a:gd name="connsiteX409" fmla="*/ 3667403 w 12192000"/>
                <a:gd name="connsiteY409" fmla="*/ 743652 h 1608850"/>
                <a:gd name="connsiteX410" fmla="*/ 3675510 w 12192000"/>
                <a:gd name="connsiteY410" fmla="*/ 743652 h 1608850"/>
                <a:gd name="connsiteX411" fmla="*/ 3675510 w 12192000"/>
                <a:gd name="connsiteY411" fmla="*/ 730681 h 1608850"/>
                <a:gd name="connsiteX412" fmla="*/ 3732257 w 12192000"/>
                <a:gd name="connsiteY412" fmla="*/ 730681 h 1608850"/>
                <a:gd name="connsiteX413" fmla="*/ 3732257 w 12192000"/>
                <a:gd name="connsiteY413" fmla="*/ 700416 h 1608850"/>
                <a:gd name="connsiteX414" fmla="*/ 3750497 w 12192000"/>
                <a:gd name="connsiteY414" fmla="*/ 700416 h 1608850"/>
                <a:gd name="connsiteX415" fmla="*/ 3750497 w 12192000"/>
                <a:gd name="connsiteY415" fmla="*/ 693931 h 1608850"/>
                <a:gd name="connsiteX416" fmla="*/ 3762657 w 12192000"/>
                <a:gd name="connsiteY416" fmla="*/ 693931 h 1608850"/>
                <a:gd name="connsiteX417" fmla="*/ 3762657 w 12192000"/>
                <a:gd name="connsiteY417" fmla="*/ 700416 h 1608850"/>
                <a:gd name="connsiteX418" fmla="*/ 3778870 w 12192000"/>
                <a:gd name="connsiteY418" fmla="*/ 700416 h 1608850"/>
                <a:gd name="connsiteX419" fmla="*/ 3778870 w 12192000"/>
                <a:gd name="connsiteY419" fmla="*/ 750137 h 1608850"/>
                <a:gd name="connsiteX420" fmla="*/ 3789470 w 12192000"/>
                <a:gd name="connsiteY420" fmla="*/ 750137 h 1608850"/>
                <a:gd name="connsiteX421" fmla="*/ 3789470 w 12192000"/>
                <a:gd name="connsiteY421" fmla="*/ 586174 h 1608850"/>
                <a:gd name="connsiteX422" fmla="*/ 3791390 w 12192000"/>
                <a:gd name="connsiteY422" fmla="*/ 586174 h 1608850"/>
                <a:gd name="connsiteX423" fmla="*/ 3791390 w 12192000"/>
                <a:gd name="connsiteY423" fmla="*/ 723865 h 1608850"/>
                <a:gd name="connsiteX424" fmla="*/ 3791390 w 12192000"/>
                <a:gd name="connsiteY424" fmla="*/ 750137 h 1608850"/>
                <a:gd name="connsiteX425" fmla="*/ 3806350 w 12192000"/>
                <a:gd name="connsiteY425" fmla="*/ 750137 h 1608850"/>
                <a:gd name="connsiteX426" fmla="*/ 3806350 w 12192000"/>
                <a:gd name="connsiteY426" fmla="*/ 742023 h 1608850"/>
                <a:gd name="connsiteX427" fmla="*/ 3811298 w 12192000"/>
                <a:gd name="connsiteY427" fmla="*/ 742023 h 1608850"/>
                <a:gd name="connsiteX428" fmla="*/ 3811298 w 12192000"/>
                <a:gd name="connsiteY428" fmla="*/ 724196 h 1608850"/>
                <a:gd name="connsiteX429" fmla="*/ 3849805 w 12192000"/>
                <a:gd name="connsiteY429" fmla="*/ 724196 h 1608850"/>
                <a:gd name="connsiteX430" fmla="*/ 3849805 w 12192000"/>
                <a:gd name="connsiteY430" fmla="*/ 693931 h 1608850"/>
                <a:gd name="connsiteX431" fmla="*/ 3888823 w 12192000"/>
                <a:gd name="connsiteY431" fmla="*/ 693931 h 1608850"/>
                <a:gd name="connsiteX432" fmla="*/ 3888823 w 12192000"/>
                <a:gd name="connsiteY432" fmla="*/ 690579 h 1608850"/>
                <a:gd name="connsiteX433" fmla="*/ 3887708 w 12192000"/>
                <a:gd name="connsiteY433" fmla="*/ 690579 h 1608850"/>
                <a:gd name="connsiteX434" fmla="*/ 3879906 w 12192000"/>
                <a:gd name="connsiteY434" fmla="*/ 690579 h 1608850"/>
                <a:gd name="connsiteX435" fmla="*/ 3879906 w 12192000"/>
                <a:gd name="connsiteY435" fmla="*/ 689443 h 1608850"/>
                <a:gd name="connsiteX436" fmla="*/ 3879906 w 12192000"/>
                <a:gd name="connsiteY436" fmla="*/ 681500 h 1608850"/>
                <a:gd name="connsiteX437" fmla="*/ 3881022 w 12192000"/>
                <a:gd name="connsiteY437" fmla="*/ 681500 h 1608850"/>
                <a:gd name="connsiteX438" fmla="*/ 3888823 w 12192000"/>
                <a:gd name="connsiteY438" fmla="*/ 681500 h 1608850"/>
                <a:gd name="connsiteX439" fmla="*/ 3888823 w 12192000"/>
                <a:gd name="connsiteY439" fmla="*/ 679986 h 1608850"/>
                <a:gd name="connsiteX440" fmla="*/ 3888823 w 12192000"/>
                <a:gd name="connsiteY440" fmla="*/ 669395 h 1608850"/>
                <a:gd name="connsiteX441" fmla="*/ 3887708 w 12192000"/>
                <a:gd name="connsiteY441" fmla="*/ 669395 h 1608850"/>
                <a:gd name="connsiteX442" fmla="*/ 3879906 w 12192000"/>
                <a:gd name="connsiteY442" fmla="*/ 669395 h 1608850"/>
                <a:gd name="connsiteX443" fmla="*/ 3879906 w 12192000"/>
                <a:gd name="connsiteY443" fmla="*/ 667882 h 1608850"/>
                <a:gd name="connsiteX444" fmla="*/ 3879906 w 12192000"/>
                <a:gd name="connsiteY444" fmla="*/ 657290 h 1608850"/>
                <a:gd name="connsiteX445" fmla="*/ 3881022 w 12192000"/>
                <a:gd name="connsiteY445" fmla="*/ 657290 h 1608850"/>
                <a:gd name="connsiteX446" fmla="*/ 3888823 w 12192000"/>
                <a:gd name="connsiteY446" fmla="*/ 657290 h 1608850"/>
                <a:gd name="connsiteX447" fmla="*/ 3888823 w 12192000"/>
                <a:gd name="connsiteY447" fmla="*/ 656156 h 1608850"/>
                <a:gd name="connsiteX448" fmla="*/ 3888823 w 12192000"/>
                <a:gd name="connsiteY448" fmla="*/ 648212 h 1608850"/>
                <a:gd name="connsiteX449" fmla="*/ 3887708 w 12192000"/>
                <a:gd name="connsiteY449" fmla="*/ 648212 h 1608850"/>
                <a:gd name="connsiteX450" fmla="*/ 3879906 w 12192000"/>
                <a:gd name="connsiteY450" fmla="*/ 648212 h 1608850"/>
                <a:gd name="connsiteX451" fmla="*/ 3879906 w 12192000"/>
                <a:gd name="connsiteY451" fmla="*/ 646698 h 1608850"/>
                <a:gd name="connsiteX452" fmla="*/ 3879906 w 12192000"/>
                <a:gd name="connsiteY452" fmla="*/ 636107 h 1608850"/>
                <a:gd name="connsiteX453" fmla="*/ 3881022 w 12192000"/>
                <a:gd name="connsiteY453" fmla="*/ 636107 h 1608850"/>
                <a:gd name="connsiteX454" fmla="*/ 3888823 w 12192000"/>
                <a:gd name="connsiteY454" fmla="*/ 636107 h 1608850"/>
                <a:gd name="connsiteX455" fmla="*/ 3888823 w 12192000"/>
                <a:gd name="connsiteY455" fmla="*/ 634594 h 1608850"/>
                <a:gd name="connsiteX456" fmla="*/ 3888823 w 12192000"/>
                <a:gd name="connsiteY456" fmla="*/ 624002 h 1608850"/>
                <a:gd name="connsiteX457" fmla="*/ 3887708 w 12192000"/>
                <a:gd name="connsiteY457" fmla="*/ 624002 h 1608850"/>
                <a:gd name="connsiteX458" fmla="*/ 3879906 w 12192000"/>
                <a:gd name="connsiteY458" fmla="*/ 624002 h 1608850"/>
                <a:gd name="connsiteX459" fmla="*/ 3879906 w 12192000"/>
                <a:gd name="connsiteY459" fmla="*/ 622489 h 1608850"/>
                <a:gd name="connsiteX460" fmla="*/ 3879906 w 12192000"/>
                <a:gd name="connsiteY460" fmla="*/ 611898 h 1608850"/>
                <a:gd name="connsiteX461" fmla="*/ 3881022 w 12192000"/>
                <a:gd name="connsiteY461" fmla="*/ 611898 h 1608850"/>
                <a:gd name="connsiteX462" fmla="*/ 3888823 w 12192000"/>
                <a:gd name="connsiteY462" fmla="*/ 611898 h 1608850"/>
                <a:gd name="connsiteX463" fmla="*/ 3888823 w 12192000"/>
                <a:gd name="connsiteY463" fmla="*/ 610763 h 1608850"/>
                <a:gd name="connsiteX464" fmla="*/ 3888823 w 12192000"/>
                <a:gd name="connsiteY464" fmla="*/ 602819 h 1608850"/>
                <a:gd name="connsiteX465" fmla="*/ 3887708 w 12192000"/>
                <a:gd name="connsiteY465" fmla="*/ 602819 h 1608850"/>
                <a:gd name="connsiteX466" fmla="*/ 3879906 w 12192000"/>
                <a:gd name="connsiteY466" fmla="*/ 602819 h 1608850"/>
                <a:gd name="connsiteX467" fmla="*/ 3879906 w 12192000"/>
                <a:gd name="connsiteY467" fmla="*/ 601307 h 1608850"/>
                <a:gd name="connsiteX468" fmla="*/ 3879906 w 12192000"/>
                <a:gd name="connsiteY468" fmla="*/ 590714 h 1608850"/>
                <a:gd name="connsiteX469" fmla="*/ 3881022 w 12192000"/>
                <a:gd name="connsiteY469" fmla="*/ 590714 h 1608850"/>
                <a:gd name="connsiteX470" fmla="*/ 3888823 w 12192000"/>
                <a:gd name="connsiteY470" fmla="*/ 590714 h 1608850"/>
                <a:gd name="connsiteX471" fmla="*/ 3888823 w 12192000"/>
                <a:gd name="connsiteY471" fmla="*/ 589202 h 1608850"/>
                <a:gd name="connsiteX472" fmla="*/ 3888823 w 12192000"/>
                <a:gd name="connsiteY472" fmla="*/ 578610 h 1608850"/>
                <a:gd name="connsiteX473" fmla="*/ 3887708 w 12192000"/>
                <a:gd name="connsiteY473" fmla="*/ 578610 h 1608850"/>
                <a:gd name="connsiteX474" fmla="*/ 3879906 w 12192000"/>
                <a:gd name="connsiteY474" fmla="*/ 578610 h 1608850"/>
                <a:gd name="connsiteX475" fmla="*/ 3879906 w 12192000"/>
                <a:gd name="connsiteY475" fmla="*/ 577096 h 1608850"/>
                <a:gd name="connsiteX476" fmla="*/ 3879906 w 12192000"/>
                <a:gd name="connsiteY476" fmla="*/ 566505 h 1608850"/>
                <a:gd name="connsiteX477" fmla="*/ 3881022 w 12192000"/>
                <a:gd name="connsiteY477" fmla="*/ 566505 h 1608850"/>
                <a:gd name="connsiteX478" fmla="*/ 3888823 w 12192000"/>
                <a:gd name="connsiteY478" fmla="*/ 566505 h 1608850"/>
                <a:gd name="connsiteX479" fmla="*/ 3888823 w 12192000"/>
                <a:gd name="connsiteY479" fmla="*/ 565370 h 1608850"/>
                <a:gd name="connsiteX480" fmla="*/ 3888823 w 12192000"/>
                <a:gd name="connsiteY480" fmla="*/ 557427 h 1608850"/>
                <a:gd name="connsiteX481" fmla="*/ 3887708 w 12192000"/>
                <a:gd name="connsiteY481" fmla="*/ 557427 h 1608850"/>
                <a:gd name="connsiteX482" fmla="*/ 3879906 w 12192000"/>
                <a:gd name="connsiteY482" fmla="*/ 557427 h 1608850"/>
                <a:gd name="connsiteX483" fmla="*/ 3879906 w 12192000"/>
                <a:gd name="connsiteY483" fmla="*/ 555914 h 1608850"/>
                <a:gd name="connsiteX484" fmla="*/ 3879906 w 12192000"/>
                <a:gd name="connsiteY484" fmla="*/ 545322 h 1608850"/>
                <a:gd name="connsiteX485" fmla="*/ 3881022 w 12192000"/>
                <a:gd name="connsiteY485" fmla="*/ 545322 h 1608850"/>
                <a:gd name="connsiteX486" fmla="*/ 3888823 w 12192000"/>
                <a:gd name="connsiteY486" fmla="*/ 545322 h 1608850"/>
                <a:gd name="connsiteX487" fmla="*/ 3887708 w 12192000"/>
                <a:gd name="connsiteY487" fmla="*/ 543053 h 1608850"/>
                <a:gd name="connsiteX488" fmla="*/ 3879906 w 12192000"/>
                <a:gd name="connsiteY488" fmla="*/ 527166 h 1608850"/>
                <a:gd name="connsiteX489" fmla="*/ 3879906 w 12192000"/>
                <a:gd name="connsiteY489" fmla="*/ 478746 h 1608850"/>
                <a:gd name="connsiteX490" fmla="*/ 4029251 w 12192000"/>
                <a:gd name="connsiteY490" fmla="*/ 478746 h 1608850"/>
                <a:gd name="connsiteX491" fmla="*/ 4042623 w 12192000"/>
                <a:gd name="connsiteY491" fmla="*/ 505982 h 1608850"/>
                <a:gd name="connsiteX492" fmla="*/ 4042623 w 12192000"/>
                <a:gd name="connsiteY492" fmla="*/ 566505 h 1608850"/>
                <a:gd name="connsiteX493" fmla="*/ 4041510 w 12192000"/>
                <a:gd name="connsiteY493" fmla="*/ 566505 h 1608850"/>
                <a:gd name="connsiteX494" fmla="*/ 4033708 w 12192000"/>
                <a:gd name="connsiteY494" fmla="*/ 566505 h 1608850"/>
                <a:gd name="connsiteX495" fmla="*/ 4033708 w 12192000"/>
                <a:gd name="connsiteY495" fmla="*/ 568018 h 1608850"/>
                <a:gd name="connsiteX496" fmla="*/ 4033708 w 12192000"/>
                <a:gd name="connsiteY496" fmla="*/ 578610 h 1608850"/>
                <a:gd name="connsiteX497" fmla="*/ 4034823 w 12192000"/>
                <a:gd name="connsiteY497" fmla="*/ 578610 h 1608850"/>
                <a:gd name="connsiteX498" fmla="*/ 4042623 w 12192000"/>
                <a:gd name="connsiteY498" fmla="*/ 578610 h 1608850"/>
                <a:gd name="connsiteX499" fmla="*/ 4042623 w 12192000"/>
                <a:gd name="connsiteY499" fmla="*/ 580123 h 1608850"/>
                <a:gd name="connsiteX500" fmla="*/ 4042623 w 12192000"/>
                <a:gd name="connsiteY500" fmla="*/ 590714 h 1608850"/>
                <a:gd name="connsiteX501" fmla="*/ 4041510 w 12192000"/>
                <a:gd name="connsiteY501" fmla="*/ 590714 h 1608850"/>
                <a:gd name="connsiteX502" fmla="*/ 4033708 w 12192000"/>
                <a:gd name="connsiteY502" fmla="*/ 590714 h 1608850"/>
                <a:gd name="connsiteX503" fmla="*/ 4033708 w 12192000"/>
                <a:gd name="connsiteY503" fmla="*/ 592227 h 1608850"/>
                <a:gd name="connsiteX504" fmla="*/ 4033708 w 12192000"/>
                <a:gd name="connsiteY504" fmla="*/ 602819 h 1608850"/>
                <a:gd name="connsiteX505" fmla="*/ 4034823 w 12192000"/>
                <a:gd name="connsiteY505" fmla="*/ 602819 h 1608850"/>
                <a:gd name="connsiteX506" fmla="*/ 4042623 w 12192000"/>
                <a:gd name="connsiteY506" fmla="*/ 602819 h 1608850"/>
                <a:gd name="connsiteX507" fmla="*/ 4042623 w 12192000"/>
                <a:gd name="connsiteY507" fmla="*/ 603955 h 1608850"/>
                <a:gd name="connsiteX508" fmla="*/ 4042623 w 12192000"/>
                <a:gd name="connsiteY508" fmla="*/ 611898 h 1608850"/>
                <a:gd name="connsiteX509" fmla="*/ 4041510 w 12192000"/>
                <a:gd name="connsiteY509" fmla="*/ 611898 h 1608850"/>
                <a:gd name="connsiteX510" fmla="*/ 4033708 w 12192000"/>
                <a:gd name="connsiteY510" fmla="*/ 611898 h 1608850"/>
                <a:gd name="connsiteX511" fmla="*/ 4033708 w 12192000"/>
                <a:gd name="connsiteY511" fmla="*/ 613411 h 1608850"/>
                <a:gd name="connsiteX512" fmla="*/ 4033708 w 12192000"/>
                <a:gd name="connsiteY512" fmla="*/ 624002 h 1608850"/>
                <a:gd name="connsiteX513" fmla="*/ 4034823 w 12192000"/>
                <a:gd name="connsiteY513" fmla="*/ 624002 h 1608850"/>
                <a:gd name="connsiteX514" fmla="*/ 4042623 w 12192000"/>
                <a:gd name="connsiteY514" fmla="*/ 624002 h 1608850"/>
                <a:gd name="connsiteX515" fmla="*/ 4042623 w 12192000"/>
                <a:gd name="connsiteY515" fmla="*/ 625516 h 1608850"/>
                <a:gd name="connsiteX516" fmla="*/ 4042623 w 12192000"/>
                <a:gd name="connsiteY516" fmla="*/ 636107 h 1608850"/>
                <a:gd name="connsiteX517" fmla="*/ 4041510 w 12192000"/>
                <a:gd name="connsiteY517" fmla="*/ 636107 h 1608850"/>
                <a:gd name="connsiteX518" fmla="*/ 4033708 w 12192000"/>
                <a:gd name="connsiteY518" fmla="*/ 636107 h 1608850"/>
                <a:gd name="connsiteX519" fmla="*/ 4033708 w 12192000"/>
                <a:gd name="connsiteY519" fmla="*/ 637620 h 1608850"/>
                <a:gd name="connsiteX520" fmla="*/ 4033708 w 12192000"/>
                <a:gd name="connsiteY520" fmla="*/ 648212 h 1608850"/>
                <a:gd name="connsiteX521" fmla="*/ 4034823 w 12192000"/>
                <a:gd name="connsiteY521" fmla="*/ 648212 h 1608850"/>
                <a:gd name="connsiteX522" fmla="*/ 4042623 w 12192000"/>
                <a:gd name="connsiteY522" fmla="*/ 648212 h 1608850"/>
                <a:gd name="connsiteX523" fmla="*/ 4042623 w 12192000"/>
                <a:gd name="connsiteY523" fmla="*/ 649346 h 1608850"/>
                <a:gd name="connsiteX524" fmla="*/ 4042623 w 12192000"/>
                <a:gd name="connsiteY524" fmla="*/ 657290 h 1608850"/>
                <a:gd name="connsiteX525" fmla="*/ 4041510 w 12192000"/>
                <a:gd name="connsiteY525" fmla="*/ 657290 h 1608850"/>
                <a:gd name="connsiteX526" fmla="*/ 4033708 w 12192000"/>
                <a:gd name="connsiteY526" fmla="*/ 657290 h 1608850"/>
                <a:gd name="connsiteX527" fmla="*/ 4033708 w 12192000"/>
                <a:gd name="connsiteY527" fmla="*/ 658804 h 1608850"/>
                <a:gd name="connsiteX528" fmla="*/ 4033708 w 12192000"/>
                <a:gd name="connsiteY528" fmla="*/ 669395 h 1608850"/>
                <a:gd name="connsiteX529" fmla="*/ 4034823 w 12192000"/>
                <a:gd name="connsiteY529" fmla="*/ 669395 h 1608850"/>
                <a:gd name="connsiteX530" fmla="*/ 4042623 w 12192000"/>
                <a:gd name="connsiteY530" fmla="*/ 669395 h 1608850"/>
                <a:gd name="connsiteX531" fmla="*/ 4042623 w 12192000"/>
                <a:gd name="connsiteY531" fmla="*/ 670908 h 1608850"/>
                <a:gd name="connsiteX532" fmla="*/ 4042623 w 12192000"/>
                <a:gd name="connsiteY532" fmla="*/ 681500 h 1608850"/>
                <a:gd name="connsiteX533" fmla="*/ 4041510 w 12192000"/>
                <a:gd name="connsiteY533" fmla="*/ 681500 h 1608850"/>
                <a:gd name="connsiteX534" fmla="*/ 4033708 w 12192000"/>
                <a:gd name="connsiteY534" fmla="*/ 681500 h 1608850"/>
                <a:gd name="connsiteX535" fmla="*/ 4033708 w 12192000"/>
                <a:gd name="connsiteY535" fmla="*/ 682634 h 1608850"/>
                <a:gd name="connsiteX536" fmla="*/ 4033708 w 12192000"/>
                <a:gd name="connsiteY536" fmla="*/ 690579 h 1608850"/>
                <a:gd name="connsiteX537" fmla="*/ 4034823 w 12192000"/>
                <a:gd name="connsiteY537" fmla="*/ 690579 h 1608850"/>
                <a:gd name="connsiteX538" fmla="*/ 4042623 w 12192000"/>
                <a:gd name="connsiteY538" fmla="*/ 690579 h 1608850"/>
                <a:gd name="connsiteX539" fmla="*/ 4042623 w 12192000"/>
                <a:gd name="connsiteY539" fmla="*/ 692091 h 1608850"/>
                <a:gd name="connsiteX540" fmla="*/ 4042623 w 12192000"/>
                <a:gd name="connsiteY540" fmla="*/ 702682 h 1608850"/>
                <a:gd name="connsiteX541" fmla="*/ 4041510 w 12192000"/>
                <a:gd name="connsiteY541" fmla="*/ 702682 h 1608850"/>
                <a:gd name="connsiteX542" fmla="*/ 4033708 w 12192000"/>
                <a:gd name="connsiteY542" fmla="*/ 702682 h 1608850"/>
                <a:gd name="connsiteX543" fmla="*/ 4033708 w 12192000"/>
                <a:gd name="connsiteY543" fmla="*/ 704195 h 1608850"/>
                <a:gd name="connsiteX544" fmla="*/ 4033708 w 12192000"/>
                <a:gd name="connsiteY544" fmla="*/ 714788 h 1608850"/>
                <a:gd name="connsiteX545" fmla="*/ 4034823 w 12192000"/>
                <a:gd name="connsiteY545" fmla="*/ 714788 h 1608850"/>
                <a:gd name="connsiteX546" fmla="*/ 4042623 w 12192000"/>
                <a:gd name="connsiteY546" fmla="*/ 714788 h 1608850"/>
                <a:gd name="connsiteX547" fmla="*/ 4042623 w 12192000"/>
                <a:gd name="connsiteY547" fmla="*/ 716300 h 1608850"/>
                <a:gd name="connsiteX548" fmla="*/ 4042623 w 12192000"/>
                <a:gd name="connsiteY548" fmla="*/ 726892 h 1608850"/>
                <a:gd name="connsiteX549" fmla="*/ 4041510 w 12192000"/>
                <a:gd name="connsiteY549" fmla="*/ 726892 h 1608850"/>
                <a:gd name="connsiteX550" fmla="*/ 4033708 w 12192000"/>
                <a:gd name="connsiteY550" fmla="*/ 726892 h 1608850"/>
                <a:gd name="connsiteX551" fmla="*/ 4033708 w 12192000"/>
                <a:gd name="connsiteY551" fmla="*/ 728027 h 1608850"/>
                <a:gd name="connsiteX552" fmla="*/ 4033708 w 12192000"/>
                <a:gd name="connsiteY552" fmla="*/ 735970 h 1608850"/>
                <a:gd name="connsiteX553" fmla="*/ 4034823 w 12192000"/>
                <a:gd name="connsiteY553" fmla="*/ 735970 h 1608850"/>
                <a:gd name="connsiteX554" fmla="*/ 4042623 w 12192000"/>
                <a:gd name="connsiteY554" fmla="*/ 735970 h 1608850"/>
                <a:gd name="connsiteX555" fmla="*/ 4042623 w 12192000"/>
                <a:gd name="connsiteY555" fmla="*/ 737484 h 1608850"/>
                <a:gd name="connsiteX556" fmla="*/ 4042623 w 12192000"/>
                <a:gd name="connsiteY556" fmla="*/ 748075 h 1608850"/>
                <a:gd name="connsiteX557" fmla="*/ 4041510 w 12192000"/>
                <a:gd name="connsiteY557" fmla="*/ 748075 h 1608850"/>
                <a:gd name="connsiteX558" fmla="*/ 4033708 w 12192000"/>
                <a:gd name="connsiteY558" fmla="*/ 748075 h 1608850"/>
                <a:gd name="connsiteX559" fmla="*/ 4033708 w 12192000"/>
                <a:gd name="connsiteY559" fmla="*/ 749588 h 1608850"/>
                <a:gd name="connsiteX560" fmla="*/ 4033708 w 12192000"/>
                <a:gd name="connsiteY560" fmla="*/ 760181 h 1608850"/>
                <a:gd name="connsiteX561" fmla="*/ 4034823 w 12192000"/>
                <a:gd name="connsiteY561" fmla="*/ 760181 h 1608850"/>
                <a:gd name="connsiteX562" fmla="*/ 4042623 w 12192000"/>
                <a:gd name="connsiteY562" fmla="*/ 760181 h 1608850"/>
                <a:gd name="connsiteX563" fmla="*/ 4042623 w 12192000"/>
                <a:gd name="connsiteY563" fmla="*/ 761314 h 1608850"/>
                <a:gd name="connsiteX564" fmla="*/ 4042623 w 12192000"/>
                <a:gd name="connsiteY564" fmla="*/ 769258 h 1608850"/>
                <a:gd name="connsiteX565" fmla="*/ 4041510 w 12192000"/>
                <a:gd name="connsiteY565" fmla="*/ 769258 h 1608850"/>
                <a:gd name="connsiteX566" fmla="*/ 4033708 w 12192000"/>
                <a:gd name="connsiteY566" fmla="*/ 769258 h 1608850"/>
                <a:gd name="connsiteX567" fmla="*/ 4033708 w 12192000"/>
                <a:gd name="connsiteY567" fmla="*/ 770772 h 1608850"/>
                <a:gd name="connsiteX568" fmla="*/ 4033708 w 12192000"/>
                <a:gd name="connsiteY568" fmla="*/ 781363 h 1608850"/>
                <a:gd name="connsiteX569" fmla="*/ 4034823 w 12192000"/>
                <a:gd name="connsiteY569" fmla="*/ 781363 h 1608850"/>
                <a:gd name="connsiteX570" fmla="*/ 4042623 w 12192000"/>
                <a:gd name="connsiteY570" fmla="*/ 781363 h 1608850"/>
                <a:gd name="connsiteX571" fmla="*/ 4042623 w 12192000"/>
                <a:gd name="connsiteY571" fmla="*/ 782876 h 1608850"/>
                <a:gd name="connsiteX572" fmla="*/ 4042623 w 12192000"/>
                <a:gd name="connsiteY572" fmla="*/ 793468 h 1608850"/>
                <a:gd name="connsiteX573" fmla="*/ 4041510 w 12192000"/>
                <a:gd name="connsiteY573" fmla="*/ 793468 h 1608850"/>
                <a:gd name="connsiteX574" fmla="*/ 4033708 w 12192000"/>
                <a:gd name="connsiteY574" fmla="*/ 793468 h 1608850"/>
                <a:gd name="connsiteX575" fmla="*/ 4033708 w 12192000"/>
                <a:gd name="connsiteY575" fmla="*/ 794981 h 1608850"/>
                <a:gd name="connsiteX576" fmla="*/ 4033708 w 12192000"/>
                <a:gd name="connsiteY576" fmla="*/ 805572 h 1608850"/>
                <a:gd name="connsiteX577" fmla="*/ 4034823 w 12192000"/>
                <a:gd name="connsiteY577" fmla="*/ 805572 h 1608850"/>
                <a:gd name="connsiteX578" fmla="*/ 4042623 w 12192000"/>
                <a:gd name="connsiteY578" fmla="*/ 805572 h 1608850"/>
                <a:gd name="connsiteX579" fmla="*/ 4042623 w 12192000"/>
                <a:gd name="connsiteY579" fmla="*/ 806707 h 1608850"/>
                <a:gd name="connsiteX580" fmla="*/ 4042623 w 12192000"/>
                <a:gd name="connsiteY580" fmla="*/ 814651 h 1608850"/>
                <a:gd name="connsiteX581" fmla="*/ 4041510 w 12192000"/>
                <a:gd name="connsiteY581" fmla="*/ 814651 h 1608850"/>
                <a:gd name="connsiteX582" fmla="*/ 4033708 w 12192000"/>
                <a:gd name="connsiteY582" fmla="*/ 814651 h 1608850"/>
                <a:gd name="connsiteX583" fmla="*/ 4033708 w 12192000"/>
                <a:gd name="connsiteY583" fmla="*/ 816163 h 1608850"/>
                <a:gd name="connsiteX584" fmla="*/ 4033708 w 12192000"/>
                <a:gd name="connsiteY584" fmla="*/ 826756 h 1608850"/>
                <a:gd name="connsiteX585" fmla="*/ 4058227 w 12192000"/>
                <a:gd name="connsiteY585" fmla="*/ 853992 h 1608850"/>
                <a:gd name="connsiteX586" fmla="*/ 4057113 w 12192000"/>
                <a:gd name="connsiteY586" fmla="*/ 860044 h 1608850"/>
                <a:gd name="connsiteX587" fmla="*/ 4049311 w 12192000"/>
                <a:gd name="connsiteY587" fmla="*/ 860044 h 1608850"/>
                <a:gd name="connsiteX588" fmla="*/ 4049311 w 12192000"/>
                <a:gd name="connsiteY588" fmla="*/ 893331 h 1608850"/>
                <a:gd name="connsiteX589" fmla="*/ 4050427 w 12192000"/>
                <a:gd name="connsiteY589" fmla="*/ 893331 h 1608850"/>
                <a:gd name="connsiteX590" fmla="*/ 4058227 w 12192000"/>
                <a:gd name="connsiteY590" fmla="*/ 893331 h 1608850"/>
                <a:gd name="connsiteX591" fmla="*/ 4058227 w 12192000"/>
                <a:gd name="connsiteY591" fmla="*/ 891440 h 1608850"/>
                <a:gd name="connsiteX592" fmla="*/ 4058227 w 12192000"/>
                <a:gd name="connsiteY592" fmla="*/ 878201 h 1608850"/>
                <a:gd name="connsiteX593" fmla="*/ 4059342 w 12192000"/>
                <a:gd name="connsiteY593" fmla="*/ 877444 h 1608850"/>
                <a:gd name="connsiteX594" fmla="*/ 4067142 w 12192000"/>
                <a:gd name="connsiteY594" fmla="*/ 872149 h 1608850"/>
                <a:gd name="connsiteX595" fmla="*/ 4069094 w 12192000"/>
                <a:gd name="connsiteY595" fmla="*/ 872149 h 1608850"/>
                <a:gd name="connsiteX596" fmla="*/ 4082747 w 12192000"/>
                <a:gd name="connsiteY596" fmla="*/ 872149 h 1608850"/>
                <a:gd name="connsiteX597" fmla="*/ 4082747 w 12192000"/>
                <a:gd name="connsiteY597" fmla="*/ 873661 h 1608850"/>
                <a:gd name="connsiteX598" fmla="*/ 4082747 w 12192000"/>
                <a:gd name="connsiteY598" fmla="*/ 884253 h 1608850"/>
                <a:gd name="connsiteX599" fmla="*/ 4084419 w 12192000"/>
                <a:gd name="connsiteY599" fmla="*/ 884253 h 1608850"/>
                <a:gd name="connsiteX600" fmla="*/ 4096121 w 12192000"/>
                <a:gd name="connsiteY600" fmla="*/ 884253 h 1608850"/>
                <a:gd name="connsiteX601" fmla="*/ 4097235 w 12192000"/>
                <a:gd name="connsiteY601" fmla="*/ 890305 h 1608850"/>
                <a:gd name="connsiteX602" fmla="*/ 4105038 w 12192000"/>
                <a:gd name="connsiteY602" fmla="*/ 890305 h 1608850"/>
                <a:gd name="connsiteX603" fmla="*/ 4129555 w 12192000"/>
                <a:gd name="connsiteY603" fmla="*/ 932671 h 1608850"/>
                <a:gd name="connsiteX604" fmla="*/ 4129555 w 12192000"/>
                <a:gd name="connsiteY604" fmla="*/ 951821 h 1608850"/>
                <a:gd name="connsiteX605" fmla="*/ 4129555 w 12192000"/>
                <a:gd name="connsiteY605" fmla="*/ 970823 h 1608850"/>
                <a:gd name="connsiteX606" fmla="*/ 4138472 w 12192000"/>
                <a:gd name="connsiteY606" fmla="*/ 970823 h 1608850"/>
                <a:gd name="connsiteX607" fmla="*/ 4138472 w 12192000"/>
                <a:gd name="connsiteY607" fmla="*/ 956881 h 1608850"/>
                <a:gd name="connsiteX608" fmla="*/ 4139308 w 12192000"/>
                <a:gd name="connsiteY608" fmla="*/ 956881 h 1608850"/>
                <a:gd name="connsiteX609" fmla="*/ 4145159 w 12192000"/>
                <a:gd name="connsiteY609" fmla="*/ 956881 h 1608850"/>
                <a:gd name="connsiteX610" fmla="*/ 4145159 w 12192000"/>
                <a:gd name="connsiteY610" fmla="*/ 958394 h 1608850"/>
                <a:gd name="connsiteX611" fmla="*/ 4145159 w 12192000"/>
                <a:gd name="connsiteY611" fmla="*/ 968985 h 1608850"/>
                <a:gd name="connsiteX612" fmla="*/ 4154075 w 12192000"/>
                <a:gd name="connsiteY612" fmla="*/ 905436 h 1608850"/>
                <a:gd name="connsiteX613" fmla="*/ 4191968 w 12192000"/>
                <a:gd name="connsiteY613" fmla="*/ 905436 h 1608850"/>
                <a:gd name="connsiteX614" fmla="*/ 4191968 w 12192000"/>
                <a:gd name="connsiteY614" fmla="*/ 808599 h 1608850"/>
                <a:gd name="connsiteX615" fmla="*/ 4227631 w 12192000"/>
                <a:gd name="connsiteY615" fmla="*/ 808599 h 1608850"/>
                <a:gd name="connsiteX616" fmla="*/ 4227631 w 12192000"/>
                <a:gd name="connsiteY616" fmla="*/ 807464 h 1608850"/>
                <a:gd name="connsiteX617" fmla="*/ 4227631 w 12192000"/>
                <a:gd name="connsiteY617" fmla="*/ 799520 h 1608850"/>
                <a:gd name="connsiteX618" fmla="*/ 4249922 w 12192000"/>
                <a:gd name="connsiteY618" fmla="*/ 799520 h 1608850"/>
                <a:gd name="connsiteX619" fmla="*/ 4249922 w 12192000"/>
                <a:gd name="connsiteY619" fmla="*/ 748075 h 1608850"/>
                <a:gd name="connsiteX620" fmla="*/ 4245463 w 12192000"/>
                <a:gd name="connsiteY620" fmla="*/ 745805 h 1608850"/>
                <a:gd name="connsiteX621" fmla="*/ 4245463 w 12192000"/>
                <a:gd name="connsiteY621" fmla="*/ 729918 h 1608850"/>
                <a:gd name="connsiteX622" fmla="*/ 4249922 w 12192000"/>
                <a:gd name="connsiteY622" fmla="*/ 732945 h 1608850"/>
                <a:gd name="connsiteX623" fmla="*/ 4254381 w 12192000"/>
                <a:gd name="connsiteY623" fmla="*/ 702682 h 1608850"/>
                <a:gd name="connsiteX624" fmla="*/ 4258839 w 12192000"/>
                <a:gd name="connsiteY624" fmla="*/ 732945 h 1608850"/>
                <a:gd name="connsiteX625" fmla="*/ 4261346 w 12192000"/>
                <a:gd name="connsiteY625" fmla="*/ 728783 h 1608850"/>
                <a:gd name="connsiteX626" fmla="*/ 4263297 w 12192000"/>
                <a:gd name="connsiteY626" fmla="*/ 720840 h 1608850"/>
                <a:gd name="connsiteX627" fmla="*/ 4263853 w 12192000"/>
                <a:gd name="connsiteY627" fmla="*/ 719327 h 1608850"/>
                <a:gd name="connsiteX628" fmla="*/ 4267754 w 12192000"/>
                <a:gd name="connsiteY628" fmla="*/ 708734 h 1608850"/>
                <a:gd name="connsiteX629" fmla="*/ 4268311 w 12192000"/>
                <a:gd name="connsiteY629" fmla="*/ 707222 h 1608850"/>
                <a:gd name="connsiteX630" fmla="*/ 4272213 w 12192000"/>
                <a:gd name="connsiteY630" fmla="*/ 696631 h 1608850"/>
                <a:gd name="connsiteX631" fmla="*/ 4273605 w 12192000"/>
                <a:gd name="connsiteY631" fmla="*/ 695495 h 1608850"/>
                <a:gd name="connsiteX632" fmla="*/ 4283357 w 12192000"/>
                <a:gd name="connsiteY632" fmla="*/ 687552 h 1608850"/>
                <a:gd name="connsiteX633" fmla="*/ 4285030 w 12192000"/>
                <a:gd name="connsiteY633" fmla="*/ 686039 h 1608850"/>
                <a:gd name="connsiteX634" fmla="*/ 4296732 w 12192000"/>
                <a:gd name="connsiteY634" fmla="*/ 675447 h 1608850"/>
                <a:gd name="connsiteX635" fmla="*/ 4297568 w 12192000"/>
                <a:gd name="connsiteY635" fmla="*/ 673934 h 1608850"/>
                <a:gd name="connsiteX636" fmla="*/ 4303418 w 12192000"/>
                <a:gd name="connsiteY636" fmla="*/ 663343 h 1608850"/>
                <a:gd name="connsiteX637" fmla="*/ 4303976 w 12192000"/>
                <a:gd name="connsiteY637" fmla="*/ 660695 h 1608850"/>
                <a:gd name="connsiteX638" fmla="*/ 4307877 w 12192000"/>
                <a:gd name="connsiteY638" fmla="*/ 642159 h 1608850"/>
                <a:gd name="connsiteX639" fmla="*/ 4308435 w 12192000"/>
                <a:gd name="connsiteY639" fmla="*/ 644807 h 1608850"/>
                <a:gd name="connsiteX640" fmla="*/ 4312335 w 12192000"/>
                <a:gd name="connsiteY640" fmla="*/ 663343 h 1608850"/>
                <a:gd name="connsiteX641" fmla="*/ 4312893 w 12192000"/>
                <a:gd name="connsiteY641" fmla="*/ 664477 h 1608850"/>
                <a:gd name="connsiteX642" fmla="*/ 4316793 w 12192000"/>
                <a:gd name="connsiteY642" fmla="*/ 672421 h 1608850"/>
                <a:gd name="connsiteX643" fmla="*/ 4318186 w 12192000"/>
                <a:gd name="connsiteY643" fmla="*/ 673934 h 1608850"/>
                <a:gd name="connsiteX644" fmla="*/ 4327938 w 12192000"/>
                <a:gd name="connsiteY644" fmla="*/ 684525 h 1608850"/>
                <a:gd name="connsiteX645" fmla="*/ 4329054 w 12192000"/>
                <a:gd name="connsiteY645" fmla="*/ 686039 h 1608850"/>
                <a:gd name="connsiteX646" fmla="*/ 4336853 w 12192000"/>
                <a:gd name="connsiteY646" fmla="*/ 696631 h 1608850"/>
                <a:gd name="connsiteX647" fmla="*/ 4337969 w 12192000"/>
                <a:gd name="connsiteY647" fmla="*/ 698143 h 1608850"/>
                <a:gd name="connsiteX648" fmla="*/ 4345771 w 12192000"/>
                <a:gd name="connsiteY648" fmla="*/ 708734 h 1608850"/>
                <a:gd name="connsiteX649" fmla="*/ 4346049 w 12192000"/>
                <a:gd name="connsiteY649" fmla="*/ 710248 h 1608850"/>
                <a:gd name="connsiteX650" fmla="*/ 4347998 w 12192000"/>
                <a:gd name="connsiteY650" fmla="*/ 720840 h 1608850"/>
                <a:gd name="connsiteX651" fmla="*/ 4348277 w 12192000"/>
                <a:gd name="connsiteY651" fmla="*/ 722352 h 1608850"/>
                <a:gd name="connsiteX652" fmla="*/ 4350228 w 12192000"/>
                <a:gd name="connsiteY652" fmla="*/ 732945 h 1608850"/>
                <a:gd name="connsiteX653" fmla="*/ 4356914 w 12192000"/>
                <a:gd name="connsiteY653" fmla="*/ 702682 h 1608850"/>
                <a:gd name="connsiteX654" fmla="*/ 4361373 w 12192000"/>
                <a:gd name="connsiteY654" fmla="*/ 732945 h 1608850"/>
                <a:gd name="connsiteX655" fmla="*/ 4365830 w 12192000"/>
                <a:gd name="connsiteY655" fmla="*/ 735214 h 1608850"/>
                <a:gd name="connsiteX656" fmla="*/ 4365830 w 12192000"/>
                <a:gd name="connsiteY656" fmla="*/ 751102 h 1608850"/>
                <a:gd name="connsiteX657" fmla="*/ 4361373 w 12192000"/>
                <a:gd name="connsiteY657" fmla="*/ 793468 h 1608850"/>
                <a:gd name="connsiteX658" fmla="*/ 4362489 w 12192000"/>
                <a:gd name="connsiteY658" fmla="*/ 793468 h 1608850"/>
                <a:gd name="connsiteX659" fmla="*/ 4370289 w 12192000"/>
                <a:gd name="connsiteY659" fmla="*/ 793468 h 1608850"/>
                <a:gd name="connsiteX660" fmla="*/ 4371126 w 12192000"/>
                <a:gd name="connsiteY660" fmla="*/ 799520 h 1608850"/>
                <a:gd name="connsiteX661" fmla="*/ 4376976 w 12192000"/>
                <a:gd name="connsiteY661" fmla="*/ 799520 h 1608850"/>
                <a:gd name="connsiteX662" fmla="*/ 4376976 w 12192000"/>
                <a:gd name="connsiteY662" fmla="*/ 798007 h 1608850"/>
                <a:gd name="connsiteX663" fmla="*/ 4376976 w 12192000"/>
                <a:gd name="connsiteY663" fmla="*/ 787415 h 1608850"/>
                <a:gd name="connsiteX664" fmla="*/ 4379206 w 12192000"/>
                <a:gd name="connsiteY664" fmla="*/ 787415 h 1608850"/>
                <a:gd name="connsiteX665" fmla="*/ 4394808 w 12192000"/>
                <a:gd name="connsiteY665" fmla="*/ 787415 h 1608850"/>
                <a:gd name="connsiteX666" fmla="*/ 4394808 w 12192000"/>
                <a:gd name="connsiteY666" fmla="*/ 784767 h 1608850"/>
                <a:gd name="connsiteX667" fmla="*/ 4394808 w 12192000"/>
                <a:gd name="connsiteY667" fmla="*/ 766232 h 1608850"/>
                <a:gd name="connsiteX668" fmla="*/ 4432702 w 12192000"/>
                <a:gd name="connsiteY668" fmla="*/ 766232 h 1608850"/>
                <a:gd name="connsiteX669" fmla="*/ 4432702 w 12192000"/>
                <a:gd name="connsiteY669" fmla="*/ 768124 h 1608850"/>
                <a:gd name="connsiteX670" fmla="*/ 4432702 w 12192000"/>
                <a:gd name="connsiteY670" fmla="*/ 781363 h 1608850"/>
                <a:gd name="connsiteX671" fmla="*/ 4452762 w 12192000"/>
                <a:gd name="connsiteY671" fmla="*/ 781363 h 1608850"/>
                <a:gd name="connsiteX672" fmla="*/ 4452762 w 12192000"/>
                <a:gd name="connsiteY672" fmla="*/ 784390 h 1608850"/>
                <a:gd name="connsiteX673" fmla="*/ 4452762 w 12192000"/>
                <a:gd name="connsiteY673" fmla="*/ 805572 h 1608850"/>
                <a:gd name="connsiteX674" fmla="*/ 4448306 w 12192000"/>
                <a:gd name="connsiteY674" fmla="*/ 806707 h 1608850"/>
                <a:gd name="connsiteX675" fmla="*/ 4448306 w 12192000"/>
                <a:gd name="connsiteY675" fmla="*/ 814651 h 1608850"/>
                <a:gd name="connsiteX676" fmla="*/ 4452762 w 12192000"/>
                <a:gd name="connsiteY676" fmla="*/ 816921 h 1608850"/>
                <a:gd name="connsiteX677" fmla="*/ 4452762 w 12192000"/>
                <a:gd name="connsiteY677" fmla="*/ 832808 h 1608850"/>
                <a:gd name="connsiteX678" fmla="*/ 4448306 w 12192000"/>
                <a:gd name="connsiteY678" fmla="*/ 838860 h 1608850"/>
                <a:gd name="connsiteX679" fmla="*/ 4448306 w 12192000"/>
                <a:gd name="connsiteY679" fmla="*/ 911488 h 1608850"/>
                <a:gd name="connsiteX680" fmla="*/ 4450255 w 12192000"/>
                <a:gd name="connsiteY680" fmla="*/ 911488 h 1608850"/>
                <a:gd name="connsiteX681" fmla="*/ 4463908 w 12192000"/>
                <a:gd name="connsiteY681" fmla="*/ 911488 h 1608850"/>
                <a:gd name="connsiteX682" fmla="*/ 4465579 w 12192000"/>
                <a:gd name="connsiteY682" fmla="*/ 917540 h 1608850"/>
                <a:gd name="connsiteX683" fmla="*/ 4477282 w 12192000"/>
                <a:gd name="connsiteY683" fmla="*/ 917540 h 1608850"/>
                <a:gd name="connsiteX684" fmla="*/ 4477282 w 12192000"/>
                <a:gd name="connsiteY684" fmla="*/ 920188 h 1608850"/>
                <a:gd name="connsiteX685" fmla="*/ 4477282 w 12192000"/>
                <a:gd name="connsiteY685" fmla="*/ 938724 h 1608850"/>
                <a:gd name="connsiteX686" fmla="*/ 4478955 w 12192000"/>
                <a:gd name="connsiteY686" fmla="*/ 938724 h 1608850"/>
                <a:gd name="connsiteX687" fmla="*/ 4490656 w 12192000"/>
                <a:gd name="connsiteY687" fmla="*/ 938724 h 1608850"/>
                <a:gd name="connsiteX688" fmla="*/ 4490656 w 12192000"/>
                <a:gd name="connsiteY688" fmla="*/ 936076 h 1608850"/>
                <a:gd name="connsiteX689" fmla="*/ 4490656 w 12192000"/>
                <a:gd name="connsiteY689" fmla="*/ 917540 h 1608850"/>
                <a:gd name="connsiteX690" fmla="*/ 4492605 w 12192000"/>
                <a:gd name="connsiteY690" fmla="*/ 916028 h 1608850"/>
                <a:gd name="connsiteX691" fmla="*/ 4506258 w 12192000"/>
                <a:gd name="connsiteY691" fmla="*/ 905436 h 1608850"/>
                <a:gd name="connsiteX692" fmla="*/ 4506258 w 12192000"/>
                <a:gd name="connsiteY692" fmla="*/ 878201 h 1608850"/>
                <a:gd name="connsiteX693" fmla="*/ 4501802 w 12192000"/>
                <a:gd name="connsiteY693" fmla="*/ 847938 h 1608850"/>
                <a:gd name="connsiteX694" fmla="*/ 4502914 w 12192000"/>
                <a:gd name="connsiteY694" fmla="*/ 847938 h 1608850"/>
                <a:gd name="connsiteX695" fmla="*/ 4510717 w 12192000"/>
                <a:gd name="connsiteY695" fmla="*/ 847938 h 1608850"/>
                <a:gd name="connsiteX696" fmla="*/ 4530778 w 12192000"/>
                <a:gd name="connsiteY696" fmla="*/ 844913 h 1608850"/>
                <a:gd name="connsiteX697" fmla="*/ 4530778 w 12192000"/>
                <a:gd name="connsiteY697" fmla="*/ 843399 h 1608850"/>
                <a:gd name="connsiteX698" fmla="*/ 4530778 w 12192000"/>
                <a:gd name="connsiteY698" fmla="*/ 832808 h 1608850"/>
                <a:gd name="connsiteX699" fmla="*/ 4532451 w 12192000"/>
                <a:gd name="connsiteY699" fmla="*/ 832808 h 1608850"/>
                <a:gd name="connsiteX700" fmla="*/ 4544152 w 12192000"/>
                <a:gd name="connsiteY700" fmla="*/ 832808 h 1608850"/>
                <a:gd name="connsiteX701" fmla="*/ 4544152 w 12192000"/>
                <a:gd name="connsiteY701" fmla="*/ 681500 h 1608850"/>
                <a:gd name="connsiteX702" fmla="*/ 4545267 w 12192000"/>
                <a:gd name="connsiteY702" fmla="*/ 681500 h 1608850"/>
                <a:gd name="connsiteX703" fmla="*/ 4553068 w 12192000"/>
                <a:gd name="connsiteY703" fmla="*/ 681500 h 1608850"/>
                <a:gd name="connsiteX704" fmla="*/ 4553068 w 12192000"/>
                <a:gd name="connsiteY704" fmla="*/ 678473 h 1608850"/>
                <a:gd name="connsiteX705" fmla="*/ 4553068 w 12192000"/>
                <a:gd name="connsiteY705" fmla="*/ 657290 h 1608850"/>
                <a:gd name="connsiteX706" fmla="*/ 4555298 w 12192000"/>
                <a:gd name="connsiteY706" fmla="*/ 596766 h 1608850"/>
                <a:gd name="connsiteX707" fmla="*/ 4556412 w 12192000"/>
                <a:gd name="connsiteY707" fmla="*/ 596766 h 1608850"/>
                <a:gd name="connsiteX708" fmla="*/ 4564213 w 12192000"/>
                <a:gd name="connsiteY708" fmla="*/ 596766 h 1608850"/>
                <a:gd name="connsiteX709" fmla="*/ 4564213 w 12192000"/>
                <a:gd name="connsiteY709" fmla="*/ 598280 h 1608850"/>
                <a:gd name="connsiteX710" fmla="*/ 4564213 w 12192000"/>
                <a:gd name="connsiteY710" fmla="*/ 608871 h 1608850"/>
                <a:gd name="connsiteX711" fmla="*/ 4568671 w 12192000"/>
                <a:gd name="connsiteY711" fmla="*/ 605845 h 1608850"/>
                <a:gd name="connsiteX712" fmla="*/ 4568671 w 12192000"/>
                <a:gd name="connsiteY712" fmla="*/ 584662 h 1608850"/>
                <a:gd name="connsiteX713" fmla="*/ 4570065 w 12192000"/>
                <a:gd name="connsiteY713" fmla="*/ 583906 h 1608850"/>
                <a:gd name="connsiteX714" fmla="*/ 4579816 w 12192000"/>
                <a:gd name="connsiteY714" fmla="*/ 578610 h 1608850"/>
                <a:gd name="connsiteX715" fmla="*/ 4580930 w 12192000"/>
                <a:gd name="connsiteY715" fmla="*/ 579367 h 1608850"/>
                <a:gd name="connsiteX716" fmla="*/ 4588733 w 12192000"/>
                <a:gd name="connsiteY716" fmla="*/ 584662 h 1608850"/>
                <a:gd name="connsiteX717" fmla="*/ 4590404 w 12192000"/>
                <a:gd name="connsiteY717" fmla="*/ 584662 h 1608850"/>
                <a:gd name="connsiteX718" fmla="*/ 4602107 w 12192000"/>
                <a:gd name="connsiteY718" fmla="*/ 584662 h 1608850"/>
                <a:gd name="connsiteX719" fmla="*/ 4602107 w 12192000"/>
                <a:gd name="connsiteY719" fmla="*/ 545322 h 1608850"/>
                <a:gd name="connsiteX720" fmla="*/ 4603221 w 12192000"/>
                <a:gd name="connsiteY720" fmla="*/ 545322 h 1608850"/>
                <a:gd name="connsiteX721" fmla="*/ 4611021 w 12192000"/>
                <a:gd name="connsiteY721" fmla="*/ 545322 h 1608850"/>
                <a:gd name="connsiteX722" fmla="*/ 4612414 w 12192000"/>
                <a:gd name="connsiteY722" fmla="*/ 551375 h 1608850"/>
                <a:gd name="connsiteX723" fmla="*/ 4622169 w 12192000"/>
                <a:gd name="connsiteY723" fmla="*/ 551375 h 1608850"/>
                <a:gd name="connsiteX724" fmla="*/ 4623282 w 12192000"/>
                <a:gd name="connsiteY724" fmla="*/ 545322 h 1608850"/>
                <a:gd name="connsiteX725" fmla="*/ 4631084 w 12192000"/>
                <a:gd name="connsiteY725" fmla="*/ 545322 h 1608850"/>
                <a:gd name="connsiteX726" fmla="*/ 4631084 w 12192000"/>
                <a:gd name="connsiteY726" fmla="*/ 590714 h 1608850"/>
                <a:gd name="connsiteX727" fmla="*/ 4632477 w 12192000"/>
                <a:gd name="connsiteY727" fmla="*/ 592227 h 1608850"/>
                <a:gd name="connsiteX728" fmla="*/ 4642230 w 12192000"/>
                <a:gd name="connsiteY728" fmla="*/ 602819 h 1608850"/>
                <a:gd name="connsiteX729" fmla="*/ 4664518 w 12192000"/>
                <a:gd name="connsiteY729" fmla="*/ 611898 h 1608850"/>
                <a:gd name="connsiteX730" fmla="*/ 4664518 w 12192000"/>
                <a:gd name="connsiteY730" fmla="*/ 610007 h 1608850"/>
                <a:gd name="connsiteX731" fmla="*/ 4664518 w 12192000"/>
                <a:gd name="connsiteY731" fmla="*/ 596766 h 1608850"/>
                <a:gd name="connsiteX732" fmla="*/ 4693496 w 12192000"/>
                <a:gd name="connsiteY732" fmla="*/ 584662 h 1608850"/>
                <a:gd name="connsiteX733" fmla="*/ 4693496 w 12192000"/>
                <a:gd name="connsiteY733" fmla="*/ 583150 h 1608850"/>
                <a:gd name="connsiteX734" fmla="*/ 4693496 w 12192000"/>
                <a:gd name="connsiteY734" fmla="*/ 572557 h 1608850"/>
                <a:gd name="connsiteX735" fmla="*/ 4694332 w 12192000"/>
                <a:gd name="connsiteY735" fmla="*/ 572557 h 1608850"/>
                <a:gd name="connsiteX736" fmla="*/ 4700182 w 12192000"/>
                <a:gd name="connsiteY736" fmla="*/ 572557 h 1608850"/>
                <a:gd name="connsiteX737" fmla="*/ 4700182 w 12192000"/>
                <a:gd name="connsiteY737" fmla="*/ 571423 h 1608850"/>
                <a:gd name="connsiteX738" fmla="*/ 4700182 w 12192000"/>
                <a:gd name="connsiteY738" fmla="*/ 563479 h 1608850"/>
                <a:gd name="connsiteX739" fmla="*/ 4702412 w 12192000"/>
                <a:gd name="connsiteY739" fmla="*/ 563479 h 1608850"/>
                <a:gd name="connsiteX740" fmla="*/ 4718014 w 12192000"/>
                <a:gd name="connsiteY740" fmla="*/ 563479 h 1608850"/>
                <a:gd name="connsiteX741" fmla="*/ 4718014 w 12192000"/>
                <a:gd name="connsiteY741" fmla="*/ 564614 h 1608850"/>
                <a:gd name="connsiteX742" fmla="*/ 4718014 w 12192000"/>
                <a:gd name="connsiteY742" fmla="*/ 572557 h 1608850"/>
                <a:gd name="connsiteX743" fmla="*/ 4719686 w 12192000"/>
                <a:gd name="connsiteY743" fmla="*/ 572557 h 1608850"/>
                <a:gd name="connsiteX744" fmla="*/ 4731390 w 12192000"/>
                <a:gd name="connsiteY744" fmla="*/ 572557 h 1608850"/>
                <a:gd name="connsiteX745" fmla="*/ 4731390 w 12192000"/>
                <a:gd name="connsiteY745" fmla="*/ 574828 h 1608850"/>
                <a:gd name="connsiteX746" fmla="*/ 4731390 w 12192000"/>
                <a:gd name="connsiteY746" fmla="*/ 590714 h 1608850"/>
                <a:gd name="connsiteX747" fmla="*/ 4755908 w 12192000"/>
                <a:gd name="connsiteY747" fmla="*/ 590714 h 1608850"/>
                <a:gd name="connsiteX748" fmla="*/ 4755908 w 12192000"/>
                <a:gd name="connsiteY748" fmla="*/ 589202 h 1608850"/>
                <a:gd name="connsiteX749" fmla="*/ 4755908 w 12192000"/>
                <a:gd name="connsiteY749" fmla="*/ 578610 h 1608850"/>
                <a:gd name="connsiteX750" fmla="*/ 4757302 w 12192000"/>
                <a:gd name="connsiteY750" fmla="*/ 578610 h 1608850"/>
                <a:gd name="connsiteX751" fmla="*/ 4767053 w 12192000"/>
                <a:gd name="connsiteY751" fmla="*/ 578610 h 1608850"/>
                <a:gd name="connsiteX752" fmla="*/ 4767053 w 12192000"/>
                <a:gd name="connsiteY752" fmla="*/ 577096 h 1608850"/>
                <a:gd name="connsiteX753" fmla="*/ 4767053 w 12192000"/>
                <a:gd name="connsiteY753" fmla="*/ 566505 h 1608850"/>
                <a:gd name="connsiteX754" fmla="*/ 4768725 w 12192000"/>
                <a:gd name="connsiteY754" fmla="*/ 566505 h 1608850"/>
                <a:gd name="connsiteX755" fmla="*/ 4780426 w 12192000"/>
                <a:gd name="connsiteY755" fmla="*/ 566505 h 1608850"/>
                <a:gd name="connsiteX756" fmla="*/ 4780426 w 12192000"/>
                <a:gd name="connsiteY756" fmla="*/ 568018 h 1608850"/>
                <a:gd name="connsiteX757" fmla="*/ 4780426 w 12192000"/>
                <a:gd name="connsiteY757" fmla="*/ 578610 h 1608850"/>
                <a:gd name="connsiteX758" fmla="*/ 4784886 w 12192000"/>
                <a:gd name="connsiteY758" fmla="*/ 505982 h 1608850"/>
                <a:gd name="connsiteX759" fmla="*/ 4885191 w 12192000"/>
                <a:gd name="connsiteY759" fmla="*/ 505982 h 1608850"/>
                <a:gd name="connsiteX760" fmla="*/ 4885191 w 12192000"/>
                <a:gd name="connsiteY760" fmla="*/ 602819 h 1608850"/>
                <a:gd name="connsiteX761" fmla="*/ 4887420 w 12192000"/>
                <a:gd name="connsiteY761" fmla="*/ 602819 h 1608850"/>
                <a:gd name="connsiteX762" fmla="*/ 4903022 w 12192000"/>
                <a:gd name="connsiteY762" fmla="*/ 602819 h 1608850"/>
                <a:gd name="connsiteX763" fmla="*/ 4903022 w 12192000"/>
                <a:gd name="connsiteY763" fmla="*/ 493877 h 1608850"/>
                <a:gd name="connsiteX764" fmla="*/ 4925313 w 12192000"/>
                <a:gd name="connsiteY764" fmla="*/ 478746 h 1608850"/>
                <a:gd name="connsiteX765" fmla="*/ 4954291 w 12192000"/>
                <a:gd name="connsiteY765" fmla="*/ 478746 h 1608850"/>
                <a:gd name="connsiteX766" fmla="*/ 4956242 w 12192000"/>
                <a:gd name="connsiteY766" fmla="*/ 476477 h 1608850"/>
                <a:gd name="connsiteX767" fmla="*/ 4969893 w 12192000"/>
                <a:gd name="connsiteY767" fmla="*/ 460589 h 1608850"/>
                <a:gd name="connsiteX768" fmla="*/ 5007787 w 12192000"/>
                <a:gd name="connsiteY768" fmla="*/ 460589 h 1608850"/>
                <a:gd name="connsiteX769" fmla="*/ 5007787 w 12192000"/>
                <a:gd name="connsiteY769" fmla="*/ 462859 h 1608850"/>
                <a:gd name="connsiteX770" fmla="*/ 5007787 w 12192000"/>
                <a:gd name="connsiteY770" fmla="*/ 478746 h 1608850"/>
                <a:gd name="connsiteX771" fmla="*/ 5045681 w 12192000"/>
                <a:gd name="connsiteY771" fmla="*/ 478746 h 1608850"/>
                <a:gd name="connsiteX772" fmla="*/ 5045681 w 12192000"/>
                <a:gd name="connsiteY772" fmla="*/ 596766 h 1608850"/>
                <a:gd name="connsiteX773" fmla="*/ 5047073 w 12192000"/>
                <a:gd name="connsiteY773" fmla="*/ 596766 h 1608850"/>
                <a:gd name="connsiteX774" fmla="*/ 5056825 w 12192000"/>
                <a:gd name="connsiteY774" fmla="*/ 596766 h 1608850"/>
                <a:gd name="connsiteX775" fmla="*/ 5056825 w 12192000"/>
                <a:gd name="connsiteY775" fmla="*/ 769258 h 1608850"/>
                <a:gd name="connsiteX776" fmla="*/ 5059053 w 12192000"/>
                <a:gd name="connsiteY776" fmla="*/ 769258 h 1608850"/>
                <a:gd name="connsiteX777" fmla="*/ 5074657 w 12192000"/>
                <a:gd name="connsiteY777" fmla="*/ 769258 h 1608850"/>
                <a:gd name="connsiteX778" fmla="*/ 5074657 w 12192000"/>
                <a:gd name="connsiteY778" fmla="*/ 657290 h 1608850"/>
                <a:gd name="connsiteX779" fmla="*/ 5075493 w 12192000"/>
                <a:gd name="connsiteY779" fmla="*/ 656533 h 1608850"/>
                <a:gd name="connsiteX780" fmla="*/ 5081344 w 12192000"/>
                <a:gd name="connsiteY780" fmla="*/ 651238 h 1608850"/>
                <a:gd name="connsiteX781" fmla="*/ 5085802 w 12192000"/>
                <a:gd name="connsiteY781" fmla="*/ 652750 h 1608850"/>
                <a:gd name="connsiteX782" fmla="*/ 5085802 w 12192000"/>
                <a:gd name="connsiteY782" fmla="*/ 663343 h 1608850"/>
                <a:gd name="connsiteX783" fmla="*/ 5088030 w 12192000"/>
                <a:gd name="connsiteY783" fmla="*/ 661829 h 1608850"/>
                <a:gd name="connsiteX784" fmla="*/ 5103634 w 12192000"/>
                <a:gd name="connsiteY784" fmla="*/ 651238 h 1608850"/>
                <a:gd name="connsiteX785" fmla="*/ 5105585 w 12192000"/>
                <a:gd name="connsiteY785" fmla="*/ 651238 h 1608850"/>
                <a:gd name="connsiteX786" fmla="*/ 5119237 w 12192000"/>
                <a:gd name="connsiteY786" fmla="*/ 651238 h 1608850"/>
                <a:gd name="connsiteX787" fmla="*/ 5119237 w 12192000"/>
                <a:gd name="connsiteY787" fmla="*/ 857017 h 1608850"/>
                <a:gd name="connsiteX788" fmla="*/ 5150444 w 12192000"/>
                <a:gd name="connsiteY788" fmla="*/ 863070 h 1608850"/>
                <a:gd name="connsiteX789" fmla="*/ 5150444 w 12192000"/>
                <a:gd name="connsiteY789" fmla="*/ 853992 h 1608850"/>
                <a:gd name="connsiteX790" fmla="*/ 5183878 w 12192000"/>
                <a:gd name="connsiteY790" fmla="*/ 853992 h 1608850"/>
                <a:gd name="connsiteX791" fmla="*/ 5183878 w 12192000"/>
                <a:gd name="connsiteY791" fmla="*/ 814651 h 1608850"/>
                <a:gd name="connsiteX792" fmla="*/ 5192794 w 12192000"/>
                <a:gd name="connsiteY792" fmla="*/ 814651 h 1608850"/>
                <a:gd name="connsiteX793" fmla="*/ 5192794 w 12192000"/>
                <a:gd name="connsiteY793" fmla="*/ 763206 h 1608850"/>
                <a:gd name="connsiteX794" fmla="*/ 5199482 w 12192000"/>
                <a:gd name="connsiteY794" fmla="*/ 763206 h 1608850"/>
                <a:gd name="connsiteX795" fmla="*/ 5199482 w 12192000"/>
                <a:gd name="connsiteY795" fmla="*/ 711761 h 1608850"/>
                <a:gd name="connsiteX796" fmla="*/ 5215086 w 12192000"/>
                <a:gd name="connsiteY796" fmla="*/ 711761 h 1608850"/>
                <a:gd name="connsiteX797" fmla="*/ 5264122 w 12192000"/>
                <a:gd name="connsiteY797" fmla="*/ 684525 h 1608850"/>
                <a:gd name="connsiteX798" fmla="*/ 5266352 w 12192000"/>
                <a:gd name="connsiteY798" fmla="*/ 657290 h 1608850"/>
                <a:gd name="connsiteX799" fmla="*/ 5270810 w 12192000"/>
                <a:gd name="connsiteY799" fmla="*/ 684525 h 1608850"/>
                <a:gd name="connsiteX800" fmla="*/ 5322078 w 12192000"/>
                <a:gd name="connsiteY800" fmla="*/ 720840 h 1608850"/>
                <a:gd name="connsiteX801" fmla="*/ 5322078 w 12192000"/>
                <a:gd name="connsiteY801" fmla="*/ 714788 h 1608850"/>
                <a:gd name="connsiteX802" fmla="*/ 5335452 w 12192000"/>
                <a:gd name="connsiteY802" fmla="*/ 714788 h 1608850"/>
                <a:gd name="connsiteX803" fmla="*/ 5335452 w 12192000"/>
                <a:gd name="connsiteY803" fmla="*/ 763206 h 1608850"/>
                <a:gd name="connsiteX804" fmla="*/ 5342138 w 12192000"/>
                <a:gd name="connsiteY804" fmla="*/ 763206 h 1608850"/>
                <a:gd name="connsiteX805" fmla="*/ 5342138 w 12192000"/>
                <a:gd name="connsiteY805" fmla="*/ 801467 h 1608850"/>
                <a:gd name="connsiteX806" fmla="*/ 5377917 w 12192000"/>
                <a:gd name="connsiteY806" fmla="*/ 790806 h 1608850"/>
                <a:gd name="connsiteX807" fmla="*/ 5478973 w 12192000"/>
                <a:gd name="connsiteY807" fmla="*/ 790806 h 1608850"/>
                <a:gd name="connsiteX808" fmla="*/ 5478973 w 12192000"/>
                <a:gd name="connsiteY808" fmla="*/ 596233 h 1608850"/>
                <a:gd name="connsiteX809" fmla="*/ 5507479 w 12192000"/>
                <a:gd name="connsiteY809" fmla="*/ 582720 h 1608850"/>
                <a:gd name="connsiteX810" fmla="*/ 5631857 w 12192000"/>
                <a:gd name="connsiteY810" fmla="*/ 561101 h 1608850"/>
                <a:gd name="connsiteX811" fmla="*/ 5675909 w 12192000"/>
                <a:gd name="connsiteY811" fmla="*/ 574613 h 1608850"/>
                <a:gd name="connsiteX812" fmla="*/ 5683682 w 12192000"/>
                <a:gd name="connsiteY812" fmla="*/ 582720 h 1608850"/>
                <a:gd name="connsiteX813" fmla="*/ 5683682 w 12192000"/>
                <a:gd name="connsiteY813" fmla="*/ 833084 h 1608850"/>
                <a:gd name="connsiteX814" fmla="*/ 5701821 w 12192000"/>
                <a:gd name="connsiteY814" fmla="*/ 873985 h 1608850"/>
                <a:gd name="connsiteX815" fmla="*/ 5701821 w 12192000"/>
                <a:gd name="connsiteY815" fmla="*/ 798914 h 1608850"/>
                <a:gd name="connsiteX816" fmla="*/ 5717369 w 12192000"/>
                <a:gd name="connsiteY816" fmla="*/ 798914 h 1608850"/>
                <a:gd name="connsiteX817" fmla="*/ 5717369 w 12192000"/>
                <a:gd name="connsiteY817" fmla="*/ 785402 h 1608850"/>
                <a:gd name="connsiteX818" fmla="*/ 5732917 w 12192000"/>
                <a:gd name="connsiteY818" fmla="*/ 777295 h 1608850"/>
                <a:gd name="connsiteX819" fmla="*/ 5745871 w 12192000"/>
                <a:gd name="connsiteY819" fmla="*/ 777295 h 1608850"/>
                <a:gd name="connsiteX820" fmla="*/ 5745871 w 12192000"/>
                <a:gd name="connsiteY820" fmla="*/ 763783 h 1608850"/>
                <a:gd name="connsiteX821" fmla="*/ 5756236 w 12192000"/>
                <a:gd name="connsiteY821" fmla="*/ 755675 h 1608850"/>
                <a:gd name="connsiteX822" fmla="*/ 5782151 w 12192000"/>
                <a:gd name="connsiteY822" fmla="*/ 755675 h 1608850"/>
                <a:gd name="connsiteX823" fmla="*/ 5782151 w 12192000"/>
                <a:gd name="connsiteY823" fmla="*/ 798914 h 1608850"/>
                <a:gd name="connsiteX824" fmla="*/ 5836566 w 12192000"/>
                <a:gd name="connsiteY824" fmla="*/ 798914 h 1608850"/>
                <a:gd name="connsiteX825" fmla="*/ 5836566 w 12192000"/>
                <a:gd name="connsiteY825" fmla="*/ 950250 h 1608850"/>
                <a:gd name="connsiteX826" fmla="*/ 5857295 w 12192000"/>
                <a:gd name="connsiteY826" fmla="*/ 950250 h 1608850"/>
                <a:gd name="connsiteX827" fmla="*/ 5878025 w 12192000"/>
                <a:gd name="connsiteY827" fmla="*/ 942143 h 1608850"/>
                <a:gd name="connsiteX828" fmla="*/ 5878025 w 12192000"/>
                <a:gd name="connsiteY828" fmla="*/ 931332 h 1608850"/>
                <a:gd name="connsiteX829" fmla="*/ 5870253 w 12192000"/>
                <a:gd name="connsiteY829" fmla="*/ 928630 h 1608850"/>
                <a:gd name="connsiteX830" fmla="*/ 5870253 w 12192000"/>
                <a:gd name="connsiteY830" fmla="*/ 920522 h 1608850"/>
                <a:gd name="connsiteX831" fmla="*/ 5878025 w 12192000"/>
                <a:gd name="connsiteY831" fmla="*/ 915118 h 1608850"/>
                <a:gd name="connsiteX832" fmla="*/ 5878025 w 12192000"/>
                <a:gd name="connsiteY832" fmla="*/ 855665 h 1608850"/>
                <a:gd name="connsiteX833" fmla="*/ 5870253 w 12192000"/>
                <a:gd name="connsiteY833" fmla="*/ 852962 h 1608850"/>
                <a:gd name="connsiteX834" fmla="*/ 5870253 w 12192000"/>
                <a:gd name="connsiteY834" fmla="*/ 844855 h 1608850"/>
                <a:gd name="connsiteX835" fmla="*/ 5878025 w 12192000"/>
                <a:gd name="connsiteY835" fmla="*/ 839450 h 1608850"/>
                <a:gd name="connsiteX836" fmla="*/ 5883208 w 12192000"/>
                <a:gd name="connsiteY836" fmla="*/ 834046 h 1608850"/>
                <a:gd name="connsiteX837" fmla="*/ 5883208 w 12192000"/>
                <a:gd name="connsiteY837" fmla="*/ 823236 h 1608850"/>
                <a:gd name="connsiteX838" fmla="*/ 5878025 w 12192000"/>
                <a:gd name="connsiteY838" fmla="*/ 823236 h 1608850"/>
                <a:gd name="connsiteX839" fmla="*/ 5878025 w 12192000"/>
                <a:gd name="connsiteY839" fmla="*/ 815128 h 1608850"/>
                <a:gd name="connsiteX840" fmla="*/ 5885800 w 12192000"/>
                <a:gd name="connsiteY840" fmla="*/ 809724 h 1608850"/>
                <a:gd name="connsiteX841" fmla="*/ 5927259 w 12192000"/>
                <a:gd name="connsiteY841" fmla="*/ 734056 h 1608850"/>
                <a:gd name="connsiteX842" fmla="*/ 5922077 w 12192000"/>
                <a:gd name="connsiteY842" fmla="*/ 731353 h 1608850"/>
                <a:gd name="connsiteX843" fmla="*/ 5922077 w 12192000"/>
                <a:gd name="connsiteY843" fmla="*/ 723246 h 1608850"/>
                <a:gd name="connsiteX844" fmla="*/ 5929850 w 12192000"/>
                <a:gd name="connsiteY844" fmla="*/ 720543 h 1608850"/>
                <a:gd name="connsiteX845" fmla="*/ 5929850 w 12192000"/>
                <a:gd name="connsiteY845" fmla="*/ 709734 h 1608850"/>
                <a:gd name="connsiteX846" fmla="*/ 5935033 w 12192000"/>
                <a:gd name="connsiteY846" fmla="*/ 709734 h 1608850"/>
                <a:gd name="connsiteX847" fmla="*/ 5935033 w 12192000"/>
                <a:gd name="connsiteY847" fmla="*/ 685412 h 1608850"/>
                <a:gd name="connsiteX848" fmla="*/ 5929850 w 12192000"/>
                <a:gd name="connsiteY848" fmla="*/ 685412 h 1608850"/>
                <a:gd name="connsiteX849" fmla="*/ 5929850 w 12192000"/>
                <a:gd name="connsiteY849" fmla="*/ 680008 h 1608850"/>
                <a:gd name="connsiteX850" fmla="*/ 5935033 w 12192000"/>
                <a:gd name="connsiteY850" fmla="*/ 677305 h 1608850"/>
                <a:gd name="connsiteX851" fmla="*/ 5947989 w 12192000"/>
                <a:gd name="connsiteY851" fmla="*/ 658388 h 1608850"/>
                <a:gd name="connsiteX852" fmla="*/ 5950579 w 12192000"/>
                <a:gd name="connsiteY852" fmla="*/ 647579 h 1608850"/>
                <a:gd name="connsiteX853" fmla="*/ 5950579 w 12192000"/>
                <a:gd name="connsiteY853" fmla="*/ 617852 h 1608850"/>
                <a:gd name="connsiteX854" fmla="*/ 5950904 w 12192000"/>
                <a:gd name="connsiteY854" fmla="*/ 616838 h 1608850"/>
                <a:gd name="connsiteX855" fmla="*/ 5953171 w 12192000"/>
                <a:gd name="connsiteY855" fmla="*/ 609745 h 1608850"/>
                <a:gd name="connsiteX856" fmla="*/ 5953495 w 12192000"/>
                <a:gd name="connsiteY856" fmla="*/ 610759 h 1608850"/>
                <a:gd name="connsiteX857" fmla="*/ 5955763 w 12192000"/>
                <a:gd name="connsiteY857" fmla="*/ 617852 h 1608850"/>
                <a:gd name="connsiteX858" fmla="*/ 5958354 w 12192000"/>
                <a:gd name="connsiteY858" fmla="*/ 647579 h 1608850"/>
                <a:gd name="connsiteX859" fmla="*/ 5958354 w 12192000"/>
                <a:gd name="connsiteY859" fmla="*/ 655686 h 1608850"/>
                <a:gd name="connsiteX860" fmla="*/ 5971311 w 12192000"/>
                <a:gd name="connsiteY860" fmla="*/ 677305 h 1608850"/>
                <a:gd name="connsiteX861" fmla="*/ 5976494 w 12192000"/>
                <a:gd name="connsiteY861" fmla="*/ 680008 h 1608850"/>
                <a:gd name="connsiteX862" fmla="*/ 5976494 w 12192000"/>
                <a:gd name="connsiteY862" fmla="*/ 685412 h 1608850"/>
                <a:gd name="connsiteX863" fmla="*/ 5973903 w 12192000"/>
                <a:gd name="connsiteY863" fmla="*/ 709734 h 1608850"/>
                <a:gd name="connsiteX864" fmla="*/ 5979084 w 12192000"/>
                <a:gd name="connsiteY864" fmla="*/ 720543 h 1608850"/>
                <a:gd name="connsiteX865" fmla="*/ 5984268 w 12192000"/>
                <a:gd name="connsiteY865" fmla="*/ 723246 h 1608850"/>
                <a:gd name="connsiteX866" fmla="*/ 5984268 w 12192000"/>
                <a:gd name="connsiteY866" fmla="*/ 731353 h 1608850"/>
                <a:gd name="connsiteX867" fmla="*/ 5979084 w 12192000"/>
                <a:gd name="connsiteY867" fmla="*/ 734056 h 1608850"/>
                <a:gd name="connsiteX868" fmla="*/ 5999269 w 12192000"/>
                <a:gd name="connsiteY868" fmla="*/ 755105 h 1608850"/>
                <a:gd name="connsiteX869" fmla="*/ 5999269 w 12192000"/>
                <a:gd name="connsiteY869" fmla="*/ 627662 h 1608850"/>
                <a:gd name="connsiteX870" fmla="*/ 5999299 w 12192000"/>
                <a:gd name="connsiteY870" fmla="*/ 627662 h 1608850"/>
                <a:gd name="connsiteX871" fmla="*/ 6037948 w 12192000"/>
                <a:gd name="connsiteY871" fmla="*/ 627662 h 1608850"/>
                <a:gd name="connsiteX872" fmla="*/ 6037948 w 12192000"/>
                <a:gd name="connsiteY872" fmla="*/ 626311 h 1608850"/>
                <a:gd name="connsiteX873" fmla="*/ 6037948 w 12192000"/>
                <a:gd name="connsiteY873" fmla="*/ 616853 h 1608850"/>
                <a:gd name="connsiteX874" fmla="*/ 6038962 w 12192000"/>
                <a:gd name="connsiteY874" fmla="*/ 616853 h 1608850"/>
                <a:gd name="connsiteX875" fmla="*/ 6046055 w 12192000"/>
                <a:gd name="connsiteY875" fmla="*/ 616853 h 1608850"/>
                <a:gd name="connsiteX876" fmla="*/ 6046055 w 12192000"/>
                <a:gd name="connsiteY876" fmla="*/ 614962 h 1608850"/>
                <a:gd name="connsiteX877" fmla="*/ 6046055 w 12192000"/>
                <a:gd name="connsiteY877" fmla="*/ 601721 h 1608850"/>
                <a:gd name="connsiteX878" fmla="*/ 6046815 w 12192000"/>
                <a:gd name="connsiteY878" fmla="*/ 601721 h 1608850"/>
                <a:gd name="connsiteX879" fmla="*/ 6052135 w 12192000"/>
                <a:gd name="connsiteY879" fmla="*/ 601721 h 1608850"/>
                <a:gd name="connsiteX880" fmla="*/ 6052135 w 12192000"/>
                <a:gd name="connsiteY880" fmla="*/ 600640 h 1608850"/>
                <a:gd name="connsiteX881" fmla="*/ 6052135 w 12192000"/>
                <a:gd name="connsiteY881" fmla="*/ 593073 h 1608850"/>
                <a:gd name="connsiteX882" fmla="*/ 6054163 w 12192000"/>
                <a:gd name="connsiteY882" fmla="*/ 593073 h 1608850"/>
                <a:gd name="connsiteX883" fmla="*/ 6068350 w 12192000"/>
                <a:gd name="connsiteY883" fmla="*/ 593073 h 1608850"/>
                <a:gd name="connsiteX884" fmla="*/ 6068350 w 12192000"/>
                <a:gd name="connsiteY884" fmla="*/ 594154 h 1608850"/>
                <a:gd name="connsiteX885" fmla="*/ 6068350 w 12192000"/>
                <a:gd name="connsiteY885" fmla="*/ 601721 h 1608850"/>
                <a:gd name="connsiteX886" fmla="*/ 6090642 w 12192000"/>
                <a:gd name="connsiteY886" fmla="*/ 601721 h 1608850"/>
                <a:gd name="connsiteX887" fmla="*/ 6090642 w 12192000"/>
                <a:gd name="connsiteY887" fmla="*/ 599829 h 1608850"/>
                <a:gd name="connsiteX888" fmla="*/ 6090642 w 12192000"/>
                <a:gd name="connsiteY888" fmla="*/ 586588 h 1608850"/>
                <a:gd name="connsiteX889" fmla="*/ 6092416 w 12192000"/>
                <a:gd name="connsiteY889" fmla="*/ 586588 h 1608850"/>
                <a:gd name="connsiteX890" fmla="*/ 6104829 w 12192000"/>
                <a:gd name="connsiteY890" fmla="*/ 586588 h 1608850"/>
                <a:gd name="connsiteX891" fmla="*/ 6104829 w 12192000"/>
                <a:gd name="connsiteY891" fmla="*/ 610368 h 1608850"/>
                <a:gd name="connsiteX892" fmla="*/ 6105843 w 12192000"/>
                <a:gd name="connsiteY892" fmla="*/ 610368 h 1608850"/>
                <a:gd name="connsiteX893" fmla="*/ 6112936 w 12192000"/>
                <a:gd name="connsiteY893" fmla="*/ 610368 h 1608850"/>
                <a:gd name="connsiteX894" fmla="*/ 6112936 w 12192000"/>
                <a:gd name="connsiteY894" fmla="*/ 609287 h 1608850"/>
                <a:gd name="connsiteX895" fmla="*/ 6112936 w 12192000"/>
                <a:gd name="connsiteY895" fmla="*/ 601721 h 1608850"/>
                <a:gd name="connsiteX896" fmla="*/ 6114709 w 12192000"/>
                <a:gd name="connsiteY896" fmla="*/ 601721 h 1608850"/>
                <a:gd name="connsiteX897" fmla="*/ 6127123 w 12192000"/>
                <a:gd name="connsiteY897" fmla="*/ 601721 h 1608850"/>
                <a:gd name="connsiteX898" fmla="*/ 6127123 w 12192000"/>
                <a:gd name="connsiteY898" fmla="*/ 627662 h 1608850"/>
                <a:gd name="connsiteX899" fmla="*/ 6129150 w 12192000"/>
                <a:gd name="connsiteY899" fmla="*/ 627662 h 1608850"/>
                <a:gd name="connsiteX900" fmla="*/ 6143336 w 12192000"/>
                <a:gd name="connsiteY900" fmla="*/ 627662 h 1608850"/>
                <a:gd name="connsiteX901" fmla="*/ 6143336 w 12192000"/>
                <a:gd name="connsiteY901" fmla="*/ 629283 h 1608850"/>
                <a:gd name="connsiteX902" fmla="*/ 6143336 w 12192000"/>
                <a:gd name="connsiteY902" fmla="*/ 640633 h 1608850"/>
                <a:gd name="connsiteX903" fmla="*/ 6144096 w 12192000"/>
                <a:gd name="connsiteY903" fmla="*/ 640633 h 1608850"/>
                <a:gd name="connsiteX904" fmla="*/ 6149417 w 12192000"/>
                <a:gd name="connsiteY904" fmla="*/ 640633 h 1608850"/>
                <a:gd name="connsiteX905" fmla="*/ 6149417 w 12192000"/>
                <a:gd name="connsiteY905" fmla="*/ 639822 h 1608850"/>
                <a:gd name="connsiteX906" fmla="*/ 6149417 w 12192000"/>
                <a:gd name="connsiteY906" fmla="*/ 634147 h 1608850"/>
                <a:gd name="connsiteX907" fmla="*/ 6179817 w 12192000"/>
                <a:gd name="connsiteY907" fmla="*/ 634147 h 1608850"/>
                <a:gd name="connsiteX908" fmla="*/ 6179817 w 12192000"/>
                <a:gd name="connsiteY908" fmla="*/ 657927 h 1608850"/>
                <a:gd name="connsiteX909" fmla="*/ 6180830 w 12192000"/>
                <a:gd name="connsiteY909" fmla="*/ 657927 h 1608850"/>
                <a:gd name="connsiteX910" fmla="*/ 6187924 w 12192000"/>
                <a:gd name="connsiteY910" fmla="*/ 657927 h 1608850"/>
                <a:gd name="connsiteX911" fmla="*/ 6187924 w 12192000"/>
                <a:gd name="connsiteY911" fmla="*/ 659008 h 1608850"/>
                <a:gd name="connsiteX912" fmla="*/ 6187924 w 12192000"/>
                <a:gd name="connsiteY912" fmla="*/ 666574 h 1608850"/>
                <a:gd name="connsiteX913" fmla="*/ 6188684 w 12192000"/>
                <a:gd name="connsiteY913" fmla="*/ 666574 h 1608850"/>
                <a:gd name="connsiteX914" fmla="*/ 6194004 w 12192000"/>
                <a:gd name="connsiteY914" fmla="*/ 666574 h 1608850"/>
                <a:gd name="connsiteX915" fmla="*/ 6194004 w 12192000"/>
                <a:gd name="connsiteY915" fmla="*/ 664412 h 1608850"/>
                <a:gd name="connsiteX916" fmla="*/ 6194004 w 12192000"/>
                <a:gd name="connsiteY916" fmla="*/ 649280 h 1608850"/>
                <a:gd name="connsiteX917" fmla="*/ 6195017 w 12192000"/>
                <a:gd name="connsiteY917" fmla="*/ 649280 h 1608850"/>
                <a:gd name="connsiteX918" fmla="*/ 6202111 w 12192000"/>
                <a:gd name="connsiteY918" fmla="*/ 649280 h 1608850"/>
                <a:gd name="connsiteX919" fmla="*/ 6202111 w 12192000"/>
                <a:gd name="connsiteY919" fmla="*/ 650361 h 1608850"/>
                <a:gd name="connsiteX920" fmla="*/ 6202111 w 12192000"/>
                <a:gd name="connsiteY920" fmla="*/ 657927 h 1608850"/>
                <a:gd name="connsiteX921" fmla="*/ 6207431 w 12192000"/>
                <a:gd name="connsiteY921" fmla="*/ 655934 h 1608850"/>
                <a:gd name="connsiteX922" fmla="*/ 6208191 w 12192000"/>
                <a:gd name="connsiteY922" fmla="*/ 654954 h 1608850"/>
                <a:gd name="connsiteX923" fmla="*/ 6208191 w 12192000"/>
                <a:gd name="connsiteY923" fmla="*/ 649280 h 1608850"/>
                <a:gd name="connsiteX924" fmla="*/ 6246698 w 12192000"/>
                <a:gd name="connsiteY924" fmla="*/ 649280 h 1608850"/>
                <a:gd name="connsiteX925" fmla="*/ 6246698 w 12192000"/>
                <a:gd name="connsiteY925" fmla="*/ 673059 h 1608850"/>
                <a:gd name="connsiteX926" fmla="*/ 6248724 w 12192000"/>
                <a:gd name="connsiteY926" fmla="*/ 673059 h 1608850"/>
                <a:gd name="connsiteX927" fmla="*/ 6262911 w 12192000"/>
                <a:gd name="connsiteY927" fmla="*/ 673059 h 1608850"/>
                <a:gd name="connsiteX928" fmla="*/ 6262911 w 12192000"/>
                <a:gd name="connsiteY928" fmla="*/ 674140 h 1608850"/>
                <a:gd name="connsiteX929" fmla="*/ 6262911 w 12192000"/>
                <a:gd name="connsiteY929" fmla="*/ 681706 h 1608850"/>
                <a:gd name="connsiteX930" fmla="*/ 6264685 w 12192000"/>
                <a:gd name="connsiteY930" fmla="*/ 681706 h 1608850"/>
                <a:gd name="connsiteX931" fmla="*/ 6277098 w 12192000"/>
                <a:gd name="connsiteY931" fmla="*/ 681706 h 1608850"/>
                <a:gd name="connsiteX932" fmla="*/ 6277098 w 12192000"/>
                <a:gd name="connsiteY932" fmla="*/ 657927 h 1608850"/>
                <a:gd name="connsiteX933" fmla="*/ 6278111 w 12192000"/>
                <a:gd name="connsiteY933" fmla="*/ 657927 h 1608850"/>
                <a:gd name="connsiteX934" fmla="*/ 6285205 w 12192000"/>
                <a:gd name="connsiteY934" fmla="*/ 657927 h 1608850"/>
                <a:gd name="connsiteX935" fmla="*/ 6285205 w 12192000"/>
                <a:gd name="connsiteY935" fmla="*/ 625500 h 1608850"/>
                <a:gd name="connsiteX936" fmla="*/ 6286218 w 12192000"/>
                <a:gd name="connsiteY936" fmla="*/ 625500 h 1608850"/>
                <a:gd name="connsiteX937" fmla="*/ 6293312 w 12192000"/>
                <a:gd name="connsiteY937" fmla="*/ 625500 h 1608850"/>
                <a:gd name="connsiteX938" fmla="*/ 6293312 w 12192000"/>
                <a:gd name="connsiteY938" fmla="*/ 623609 h 1608850"/>
                <a:gd name="connsiteX939" fmla="*/ 6293312 w 12192000"/>
                <a:gd name="connsiteY939" fmla="*/ 610368 h 1608850"/>
                <a:gd name="connsiteX940" fmla="*/ 6292045 w 12192000"/>
                <a:gd name="connsiteY940" fmla="*/ 608746 h 1608850"/>
                <a:gd name="connsiteX941" fmla="*/ 6297365 w 12192000"/>
                <a:gd name="connsiteY941" fmla="*/ 597397 h 1608850"/>
                <a:gd name="connsiteX942" fmla="*/ 6305472 w 12192000"/>
                <a:gd name="connsiteY942" fmla="*/ 625500 h 1608850"/>
                <a:gd name="connsiteX943" fmla="*/ 6306232 w 12192000"/>
                <a:gd name="connsiteY943" fmla="*/ 625500 h 1608850"/>
                <a:gd name="connsiteX944" fmla="*/ 6311552 w 12192000"/>
                <a:gd name="connsiteY944" fmla="*/ 625500 h 1608850"/>
                <a:gd name="connsiteX945" fmla="*/ 6311552 w 12192000"/>
                <a:gd name="connsiteY945" fmla="*/ 519573 h 1608850"/>
                <a:gd name="connsiteX946" fmla="*/ 6313072 w 12192000"/>
                <a:gd name="connsiteY946" fmla="*/ 519573 h 1608850"/>
                <a:gd name="connsiteX947" fmla="*/ 6323712 w 12192000"/>
                <a:gd name="connsiteY947" fmla="*/ 519573 h 1608850"/>
                <a:gd name="connsiteX948" fmla="*/ 6323712 w 12192000"/>
                <a:gd name="connsiteY948" fmla="*/ 472014 h 1608850"/>
                <a:gd name="connsiteX949" fmla="*/ 6350059 w 12192000"/>
                <a:gd name="connsiteY949" fmla="*/ 472014 h 1608850"/>
                <a:gd name="connsiteX950" fmla="*/ 6350059 w 12192000"/>
                <a:gd name="connsiteY950" fmla="*/ 450396 h 1608850"/>
                <a:gd name="connsiteX951" fmla="*/ 6384513 w 12192000"/>
                <a:gd name="connsiteY951" fmla="*/ 450396 h 1608850"/>
                <a:gd name="connsiteX952" fmla="*/ 6384513 w 12192000"/>
                <a:gd name="connsiteY952" fmla="*/ 452828 h 1608850"/>
                <a:gd name="connsiteX953" fmla="*/ 6384513 w 12192000"/>
                <a:gd name="connsiteY953" fmla="*/ 469852 h 1608850"/>
                <a:gd name="connsiteX954" fmla="*/ 6386793 w 12192000"/>
                <a:gd name="connsiteY954" fmla="*/ 469852 h 1608850"/>
                <a:gd name="connsiteX955" fmla="*/ 6402753 w 12192000"/>
                <a:gd name="connsiteY955" fmla="*/ 469852 h 1608850"/>
                <a:gd name="connsiteX956" fmla="*/ 6402753 w 12192000"/>
                <a:gd name="connsiteY956" fmla="*/ 517411 h 1608850"/>
                <a:gd name="connsiteX957" fmla="*/ 6403766 w 12192000"/>
                <a:gd name="connsiteY957" fmla="*/ 517411 h 1608850"/>
                <a:gd name="connsiteX958" fmla="*/ 6410860 w 12192000"/>
                <a:gd name="connsiteY958" fmla="*/ 517411 h 1608850"/>
                <a:gd name="connsiteX959" fmla="*/ 6425047 w 12192000"/>
                <a:gd name="connsiteY959" fmla="*/ 521735 h 1608850"/>
                <a:gd name="connsiteX960" fmla="*/ 6425047 w 12192000"/>
                <a:gd name="connsiteY960" fmla="*/ 560647 h 1608850"/>
                <a:gd name="connsiteX961" fmla="*/ 6426060 w 12192000"/>
                <a:gd name="connsiteY961" fmla="*/ 560647 h 1608850"/>
                <a:gd name="connsiteX962" fmla="*/ 6433153 w 12192000"/>
                <a:gd name="connsiteY962" fmla="*/ 560647 h 1608850"/>
                <a:gd name="connsiteX963" fmla="*/ 6433153 w 12192000"/>
                <a:gd name="connsiteY963" fmla="*/ 562268 h 1608850"/>
                <a:gd name="connsiteX964" fmla="*/ 6433153 w 12192000"/>
                <a:gd name="connsiteY964" fmla="*/ 573617 h 1608850"/>
                <a:gd name="connsiteX965" fmla="*/ 6435180 w 12192000"/>
                <a:gd name="connsiteY965" fmla="*/ 573617 h 1608850"/>
                <a:gd name="connsiteX966" fmla="*/ 6449367 w 12192000"/>
                <a:gd name="connsiteY966" fmla="*/ 573617 h 1608850"/>
                <a:gd name="connsiteX967" fmla="*/ 6455447 w 12192000"/>
                <a:gd name="connsiteY967" fmla="*/ 580103 h 1608850"/>
                <a:gd name="connsiteX968" fmla="*/ 6455447 w 12192000"/>
                <a:gd name="connsiteY968" fmla="*/ 601721 h 1608850"/>
                <a:gd name="connsiteX969" fmla="*/ 6457727 w 12192000"/>
                <a:gd name="connsiteY969" fmla="*/ 601721 h 1608850"/>
                <a:gd name="connsiteX970" fmla="*/ 6473687 w 12192000"/>
                <a:gd name="connsiteY970" fmla="*/ 601721 h 1608850"/>
                <a:gd name="connsiteX971" fmla="*/ 6473687 w 12192000"/>
                <a:gd name="connsiteY971" fmla="*/ 602801 h 1608850"/>
                <a:gd name="connsiteX972" fmla="*/ 6473687 w 12192000"/>
                <a:gd name="connsiteY972" fmla="*/ 610368 h 1608850"/>
                <a:gd name="connsiteX973" fmla="*/ 6474954 w 12192000"/>
                <a:gd name="connsiteY973" fmla="*/ 610368 h 1608850"/>
                <a:gd name="connsiteX974" fmla="*/ 6483821 w 12192000"/>
                <a:gd name="connsiteY974" fmla="*/ 610368 h 1608850"/>
                <a:gd name="connsiteX975" fmla="*/ 6483821 w 12192000"/>
                <a:gd name="connsiteY975" fmla="*/ 612529 h 1608850"/>
                <a:gd name="connsiteX976" fmla="*/ 6483821 w 12192000"/>
                <a:gd name="connsiteY976" fmla="*/ 627662 h 1608850"/>
                <a:gd name="connsiteX977" fmla="*/ 6487874 w 12192000"/>
                <a:gd name="connsiteY977" fmla="*/ 625770 h 1608850"/>
                <a:gd name="connsiteX978" fmla="*/ 6487874 w 12192000"/>
                <a:gd name="connsiteY978" fmla="*/ 612529 h 1608850"/>
                <a:gd name="connsiteX979" fmla="*/ 6488887 w 12192000"/>
                <a:gd name="connsiteY979" fmla="*/ 612529 h 1608850"/>
                <a:gd name="connsiteX980" fmla="*/ 6495981 w 12192000"/>
                <a:gd name="connsiteY980" fmla="*/ 612529 h 1608850"/>
                <a:gd name="connsiteX981" fmla="*/ 6495981 w 12192000"/>
                <a:gd name="connsiteY981" fmla="*/ 614151 h 1608850"/>
                <a:gd name="connsiteX982" fmla="*/ 6495981 w 12192000"/>
                <a:gd name="connsiteY982" fmla="*/ 625500 h 1608850"/>
                <a:gd name="connsiteX983" fmla="*/ 6496741 w 12192000"/>
                <a:gd name="connsiteY983" fmla="*/ 625500 h 1608850"/>
                <a:gd name="connsiteX984" fmla="*/ 6502061 w 12192000"/>
                <a:gd name="connsiteY984" fmla="*/ 625500 h 1608850"/>
                <a:gd name="connsiteX985" fmla="*/ 6550701 w 12192000"/>
                <a:gd name="connsiteY985" fmla="*/ 621177 h 1608850"/>
                <a:gd name="connsiteX986" fmla="*/ 6550701 w 12192000"/>
                <a:gd name="connsiteY986" fmla="*/ 622528 h 1608850"/>
                <a:gd name="connsiteX987" fmla="*/ 6550701 w 12192000"/>
                <a:gd name="connsiteY987" fmla="*/ 631985 h 1608850"/>
                <a:gd name="connsiteX988" fmla="*/ 6551461 w 12192000"/>
                <a:gd name="connsiteY988" fmla="*/ 631985 h 1608850"/>
                <a:gd name="connsiteX989" fmla="*/ 6556782 w 12192000"/>
                <a:gd name="connsiteY989" fmla="*/ 631985 h 1608850"/>
                <a:gd name="connsiteX990" fmla="*/ 6556782 w 12192000"/>
                <a:gd name="connsiteY990" fmla="*/ 634147 h 1608850"/>
                <a:gd name="connsiteX991" fmla="*/ 6556782 w 12192000"/>
                <a:gd name="connsiteY991" fmla="*/ 649280 h 1608850"/>
                <a:gd name="connsiteX992" fmla="*/ 6558808 w 12192000"/>
                <a:gd name="connsiteY992" fmla="*/ 647929 h 1608850"/>
                <a:gd name="connsiteX993" fmla="*/ 6572995 w 12192000"/>
                <a:gd name="connsiteY993" fmla="*/ 638471 h 1608850"/>
                <a:gd name="connsiteX994" fmla="*/ 6579075 w 12192000"/>
                <a:gd name="connsiteY994" fmla="*/ 597397 h 1608850"/>
                <a:gd name="connsiteX995" fmla="*/ 6579835 w 12192000"/>
                <a:gd name="connsiteY995" fmla="*/ 597127 h 1608850"/>
                <a:gd name="connsiteX996" fmla="*/ 6585155 w 12192000"/>
                <a:gd name="connsiteY996" fmla="*/ 595235 h 1608850"/>
                <a:gd name="connsiteX997" fmla="*/ 6587182 w 12192000"/>
                <a:gd name="connsiteY997" fmla="*/ 526058 h 1608850"/>
                <a:gd name="connsiteX998" fmla="*/ 6589209 w 12192000"/>
                <a:gd name="connsiteY998" fmla="*/ 595235 h 1608850"/>
                <a:gd name="connsiteX999" fmla="*/ 6589969 w 12192000"/>
                <a:gd name="connsiteY999" fmla="*/ 595505 h 1608850"/>
                <a:gd name="connsiteX1000" fmla="*/ 6595289 w 12192000"/>
                <a:gd name="connsiteY1000" fmla="*/ 597397 h 1608850"/>
                <a:gd name="connsiteX1001" fmla="*/ 6595289 w 12192000"/>
                <a:gd name="connsiteY1001" fmla="*/ 510926 h 1608850"/>
                <a:gd name="connsiteX1002" fmla="*/ 6599342 w 12192000"/>
                <a:gd name="connsiteY1002" fmla="*/ 478499 h 1608850"/>
                <a:gd name="connsiteX1003" fmla="*/ 6637849 w 12192000"/>
                <a:gd name="connsiteY1003" fmla="*/ 478499 h 1608850"/>
                <a:gd name="connsiteX1004" fmla="*/ 6637849 w 12192000"/>
                <a:gd name="connsiteY1004" fmla="*/ 510926 h 1608850"/>
                <a:gd name="connsiteX1005" fmla="*/ 6638609 w 12192000"/>
                <a:gd name="connsiteY1005" fmla="*/ 510926 h 1608850"/>
                <a:gd name="connsiteX1006" fmla="*/ 6643929 w 12192000"/>
                <a:gd name="connsiteY1006" fmla="*/ 510926 h 1608850"/>
                <a:gd name="connsiteX1007" fmla="*/ 6643929 w 12192000"/>
                <a:gd name="connsiteY1007" fmla="*/ 428778 h 1608850"/>
                <a:gd name="connsiteX1008" fmla="*/ 6645703 w 12192000"/>
                <a:gd name="connsiteY1008" fmla="*/ 428778 h 1608850"/>
                <a:gd name="connsiteX1009" fmla="*/ 6658116 w 12192000"/>
                <a:gd name="connsiteY1009" fmla="*/ 428778 h 1608850"/>
                <a:gd name="connsiteX1010" fmla="*/ 6658116 w 12192000"/>
                <a:gd name="connsiteY1010" fmla="*/ 426887 h 1608850"/>
                <a:gd name="connsiteX1011" fmla="*/ 6658116 w 12192000"/>
                <a:gd name="connsiteY1011" fmla="*/ 413646 h 1608850"/>
                <a:gd name="connsiteX1012" fmla="*/ 6680410 w 12192000"/>
                <a:gd name="connsiteY1012" fmla="*/ 413646 h 1608850"/>
                <a:gd name="connsiteX1013" fmla="*/ 6680410 w 12192000"/>
                <a:gd name="connsiteY1013" fmla="*/ 412565 h 1608850"/>
                <a:gd name="connsiteX1014" fmla="*/ 6680410 w 12192000"/>
                <a:gd name="connsiteY1014" fmla="*/ 404999 h 1608850"/>
                <a:gd name="connsiteX1015" fmla="*/ 6682183 w 12192000"/>
                <a:gd name="connsiteY1015" fmla="*/ 404999 h 1608850"/>
                <a:gd name="connsiteX1016" fmla="*/ 6694597 w 12192000"/>
                <a:gd name="connsiteY1016" fmla="*/ 404999 h 1608850"/>
                <a:gd name="connsiteX1017" fmla="*/ 6694597 w 12192000"/>
                <a:gd name="connsiteY1017" fmla="*/ 406080 h 1608850"/>
                <a:gd name="connsiteX1018" fmla="*/ 6694597 w 12192000"/>
                <a:gd name="connsiteY1018" fmla="*/ 413646 h 1608850"/>
                <a:gd name="connsiteX1019" fmla="*/ 6695357 w 12192000"/>
                <a:gd name="connsiteY1019" fmla="*/ 413646 h 1608850"/>
                <a:gd name="connsiteX1020" fmla="*/ 6700677 w 12192000"/>
                <a:gd name="connsiteY1020" fmla="*/ 413646 h 1608850"/>
                <a:gd name="connsiteX1021" fmla="*/ 6710810 w 12192000"/>
                <a:gd name="connsiteY1021" fmla="*/ 409322 h 1608850"/>
                <a:gd name="connsiteX1022" fmla="*/ 6714863 w 12192000"/>
                <a:gd name="connsiteY1022" fmla="*/ 412565 h 1608850"/>
                <a:gd name="connsiteX1023" fmla="*/ 6714863 w 12192000"/>
                <a:gd name="connsiteY1023" fmla="*/ 404999 h 1608850"/>
                <a:gd name="connsiteX1024" fmla="*/ 6717143 w 12192000"/>
                <a:gd name="connsiteY1024" fmla="*/ 404999 h 1608850"/>
                <a:gd name="connsiteX1025" fmla="*/ 6733104 w 12192000"/>
                <a:gd name="connsiteY1025" fmla="*/ 404999 h 1608850"/>
                <a:gd name="connsiteX1026" fmla="*/ 6733104 w 12192000"/>
                <a:gd name="connsiteY1026" fmla="*/ 406080 h 1608850"/>
                <a:gd name="connsiteX1027" fmla="*/ 6733104 w 12192000"/>
                <a:gd name="connsiteY1027" fmla="*/ 413646 h 1608850"/>
                <a:gd name="connsiteX1028" fmla="*/ 6763504 w 12192000"/>
                <a:gd name="connsiteY1028" fmla="*/ 413646 h 1608850"/>
                <a:gd name="connsiteX1029" fmla="*/ 6763504 w 12192000"/>
                <a:gd name="connsiteY1029" fmla="*/ 415267 h 1608850"/>
                <a:gd name="connsiteX1030" fmla="*/ 6763504 w 12192000"/>
                <a:gd name="connsiteY1030" fmla="*/ 426617 h 1608850"/>
                <a:gd name="connsiteX1031" fmla="*/ 6789851 w 12192000"/>
                <a:gd name="connsiteY1031" fmla="*/ 426617 h 1608850"/>
                <a:gd name="connsiteX1032" fmla="*/ 6789851 w 12192000"/>
                <a:gd name="connsiteY1032" fmla="*/ 456881 h 1608850"/>
                <a:gd name="connsiteX1033" fmla="*/ 6790611 w 12192000"/>
                <a:gd name="connsiteY1033" fmla="*/ 456881 h 1608850"/>
                <a:gd name="connsiteX1034" fmla="*/ 6795931 w 12192000"/>
                <a:gd name="connsiteY1034" fmla="*/ 456881 h 1608850"/>
                <a:gd name="connsiteX1035" fmla="*/ 6795931 w 12192000"/>
                <a:gd name="connsiteY1035" fmla="*/ 457962 h 1608850"/>
                <a:gd name="connsiteX1036" fmla="*/ 6795931 w 12192000"/>
                <a:gd name="connsiteY1036" fmla="*/ 465529 h 1608850"/>
                <a:gd name="connsiteX1037" fmla="*/ 6799985 w 12192000"/>
                <a:gd name="connsiteY1037" fmla="*/ 495793 h 1608850"/>
                <a:gd name="connsiteX1038" fmla="*/ 6800745 w 12192000"/>
                <a:gd name="connsiteY1038" fmla="*/ 495793 h 1608850"/>
                <a:gd name="connsiteX1039" fmla="*/ 6806065 w 12192000"/>
                <a:gd name="connsiteY1039" fmla="*/ 495793 h 1608850"/>
                <a:gd name="connsiteX1040" fmla="*/ 6806065 w 12192000"/>
                <a:gd name="connsiteY1040" fmla="*/ 496604 h 1608850"/>
                <a:gd name="connsiteX1041" fmla="*/ 6806065 w 12192000"/>
                <a:gd name="connsiteY1041" fmla="*/ 502279 h 1608850"/>
                <a:gd name="connsiteX1042" fmla="*/ 6807078 w 12192000"/>
                <a:gd name="connsiteY1042" fmla="*/ 502279 h 1608850"/>
                <a:gd name="connsiteX1043" fmla="*/ 6814171 w 12192000"/>
                <a:gd name="connsiteY1043" fmla="*/ 502279 h 1608850"/>
                <a:gd name="connsiteX1044" fmla="*/ 6814171 w 12192000"/>
                <a:gd name="connsiteY1044" fmla="*/ 532544 h 1608850"/>
                <a:gd name="connsiteX1045" fmla="*/ 6816198 w 12192000"/>
                <a:gd name="connsiteY1045" fmla="*/ 532544 h 1608850"/>
                <a:gd name="connsiteX1046" fmla="*/ 6830385 w 12192000"/>
                <a:gd name="connsiteY1046" fmla="*/ 532544 h 1608850"/>
                <a:gd name="connsiteX1047" fmla="*/ 6830385 w 12192000"/>
                <a:gd name="connsiteY1047" fmla="*/ 556323 h 1608850"/>
                <a:gd name="connsiteX1048" fmla="*/ 6832412 w 12192000"/>
                <a:gd name="connsiteY1048" fmla="*/ 557944 h 1608850"/>
                <a:gd name="connsiteX1049" fmla="*/ 6832412 w 12192000"/>
                <a:gd name="connsiteY1049" fmla="*/ 569294 h 1608850"/>
                <a:gd name="connsiteX1050" fmla="*/ 6833172 w 12192000"/>
                <a:gd name="connsiteY1050" fmla="*/ 569294 h 1608850"/>
                <a:gd name="connsiteX1051" fmla="*/ 6838492 w 12192000"/>
                <a:gd name="connsiteY1051" fmla="*/ 569294 h 1608850"/>
                <a:gd name="connsiteX1052" fmla="*/ 6838492 w 12192000"/>
                <a:gd name="connsiteY1052" fmla="*/ 593073 h 1608850"/>
                <a:gd name="connsiteX1053" fmla="*/ 6839758 w 12192000"/>
                <a:gd name="connsiteY1053" fmla="*/ 593073 h 1608850"/>
                <a:gd name="connsiteX1054" fmla="*/ 6848625 w 12192000"/>
                <a:gd name="connsiteY1054" fmla="*/ 593073 h 1608850"/>
                <a:gd name="connsiteX1055" fmla="*/ 6850652 w 12192000"/>
                <a:gd name="connsiteY1055" fmla="*/ 597127 h 1608850"/>
                <a:gd name="connsiteX1056" fmla="*/ 6850652 w 12192000"/>
                <a:gd name="connsiteY1056" fmla="*/ 610368 h 1608850"/>
                <a:gd name="connsiteX1057" fmla="*/ 6852172 w 12192000"/>
                <a:gd name="connsiteY1057" fmla="*/ 608476 h 1608850"/>
                <a:gd name="connsiteX1058" fmla="*/ 6862812 w 12192000"/>
                <a:gd name="connsiteY1058" fmla="*/ 595235 h 1608850"/>
                <a:gd name="connsiteX1059" fmla="*/ 6891186 w 12192000"/>
                <a:gd name="connsiteY1059" fmla="*/ 595235 h 1608850"/>
                <a:gd name="connsiteX1060" fmla="*/ 6891186 w 12192000"/>
                <a:gd name="connsiteY1060" fmla="*/ 681706 h 1608850"/>
                <a:gd name="connsiteX1061" fmla="*/ 6891946 w 12192000"/>
                <a:gd name="connsiteY1061" fmla="*/ 681706 h 1608850"/>
                <a:gd name="connsiteX1062" fmla="*/ 6897266 w 12192000"/>
                <a:gd name="connsiteY1062" fmla="*/ 681706 h 1608850"/>
                <a:gd name="connsiteX1063" fmla="*/ 6898026 w 12192000"/>
                <a:gd name="connsiteY1063" fmla="*/ 680355 h 1608850"/>
                <a:gd name="connsiteX1064" fmla="*/ 6903346 w 12192000"/>
                <a:gd name="connsiteY1064" fmla="*/ 670897 h 1608850"/>
                <a:gd name="connsiteX1065" fmla="*/ 6903346 w 12192000"/>
                <a:gd name="connsiteY1065" fmla="*/ 672789 h 1608850"/>
                <a:gd name="connsiteX1066" fmla="*/ 6903346 w 12192000"/>
                <a:gd name="connsiteY1066" fmla="*/ 686030 h 1608850"/>
                <a:gd name="connsiteX1067" fmla="*/ 6907399 w 12192000"/>
                <a:gd name="connsiteY1067" fmla="*/ 640633 h 1608850"/>
                <a:gd name="connsiteX1068" fmla="*/ 6908159 w 12192000"/>
                <a:gd name="connsiteY1068" fmla="*/ 640633 h 1608850"/>
                <a:gd name="connsiteX1069" fmla="*/ 6913479 w 12192000"/>
                <a:gd name="connsiteY1069" fmla="*/ 640633 h 1608850"/>
                <a:gd name="connsiteX1070" fmla="*/ 6913479 w 12192000"/>
                <a:gd name="connsiteY1070" fmla="*/ 575779 h 1608850"/>
                <a:gd name="connsiteX1071" fmla="*/ 6914493 w 12192000"/>
                <a:gd name="connsiteY1071" fmla="*/ 575779 h 1608850"/>
                <a:gd name="connsiteX1072" fmla="*/ 6921586 w 12192000"/>
                <a:gd name="connsiteY1072" fmla="*/ 575779 h 1608850"/>
                <a:gd name="connsiteX1073" fmla="*/ 6933746 w 12192000"/>
                <a:gd name="connsiteY1073" fmla="*/ 532544 h 1608850"/>
                <a:gd name="connsiteX1074" fmla="*/ 6935013 w 12192000"/>
                <a:gd name="connsiteY1074" fmla="*/ 532544 h 1608850"/>
                <a:gd name="connsiteX1075" fmla="*/ 6943880 w 12192000"/>
                <a:gd name="connsiteY1075" fmla="*/ 532544 h 1608850"/>
                <a:gd name="connsiteX1076" fmla="*/ 6954013 w 12192000"/>
                <a:gd name="connsiteY1076" fmla="*/ 575779 h 1608850"/>
                <a:gd name="connsiteX1077" fmla="*/ 6955026 w 12192000"/>
                <a:gd name="connsiteY1077" fmla="*/ 575779 h 1608850"/>
                <a:gd name="connsiteX1078" fmla="*/ 6962120 w 12192000"/>
                <a:gd name="connsiteY1078" fmla="*/ 575779 h 1608850"/>
                <a:gd name="connsiteX1079" fmla="*/ 6962120 w 12192000"/>
                <a:gd name="connsiteY1079" fmla="*/ 614691 h 1608850"/>
                <a:gd name="connsiteX1080" fmla="*/ 6963893 w 12192000"/>
                <a:gd name="connsiteY1080" fmla="*/ 614691 h 1608850"/>
                <a:gd name="connsiteX1081" fmla="*/ 6976307 w 12192000"/>
                <a:gd name="connsiteY1081" fmla="*/ 614691 h 1608850"/>
                <a:gd name="connsiteX1082" fmla="*/ 6976307 w 12192000"/>
                <a:gd name="connsiteY1082" fmla="*/ 616853 h 1608850"/>
                <a:gd name="connsiteX1083" fmla="*/ 6976307 w 12192000"/>
                <a:gd name="connsiteY1083" fmla="*/ 631985 h 1608850"/>
                <a:gd name="connsiteX1084" fmla="*/ 6980360 w 12192000"/>
                <a:gd name="connsiteY1084" fmla="*/ 629824 h 1608850"/>
                <a:gd name="connsiteX1085" fmla="*/ 6980360 w 12192000"/>
                <a:gd name="connsiteY1085" fmla="*/ 614691 h 1608850"/>
                <a:gd name="connsiteX1086" fmla="*/ 6981880 w 12192000"/>
                <a:gd name="connsiteY1086" fmla="*/ 614691 h 1608850"/>
                <a:gd name="connsiteX1087" fmla="*/ 6992520 w 12192000"/>
                <a:gd name="connsiteY1087" fmla="*/ 614691 h 1608850"/>
                <a:gd name="connsiteX1088" fmla="*/ 6992520 w 12192000"/>
                <a:gd name="connsiteY1088" fmla="*/ 616312 h 1608850"/>
                <a:gd name="connsiteX1089" fmla="*/ 6992520 w 12192000"/>
                <a:gd name="connsiteY1089" fmla="*/ 627662 h 1608850"/>
                <a:gd name="connsiteX1090" fmla="*/ 7022921 w 12192000"/>
                <a:gd name="connsiteY1090" fmla="*/ 627662 h 1608850"/>
                <a:gd name="connsiteX1091" fmla="*/ 7022921 w 12192000"/>
                <a:gd name="connsiteY1091" fmla="*/ 590912 h 1608850"/>
                <a:gd name="connsiteX1092" fmla="*/ 7024187 w 12192000"/>
                <a:gd name="connsiteY1092" fmla="*/ 590912 h 1608850"/>
                <a:gd name="connsiteX1093" fmla="*/ 7033054 w 12192000"/>
                <a:gd name="connsiteY1093" fmla="*/ 590912 h 1608850"/>
                <a:gd name="connsiteX1094" fmla="*/ 7033054 w 12192000"/>
                <a:gd name="connsiteY1094" fmla="*/ 612529 h 1608850"/>
                <a:gd name="connsiteX1095" fmla="*/ 7035081 w 12192000"/>
                <a:gd name="connsiteY1095" fmla="*/ 580103 h 1608850"/>
                <a:gd name="connsiteX1096" fmla="*/ 7057374 w 12192000"/>
                <a:gd name="connsiteY1096" fmla="*/ 580103 h 1608850"/>
                <a:gd name="connsiteX1097" fmla="*/ 7057374 w 12192000"/>
                <a:gd name="connsiteY1097" fmla="*/ 578481 h 1608850"/>
                <a:gd name="connsiteX1098" fmla="*/ 7057374 w 12192000"/>
                <a:gd name="connsiteY1098" fmla="*/ 567132 h 1608850"/>
                <a:gd name="connsiteX1099" fmla="*/ 7058134 w 12192000"/>
                <a:gd name="connsiteY1099" fmla="*/ 567132 h 1608850"/>
                <a:gd name="connsiteX1100" fmla="*/ 7063454 w 12192000"/>
                <a:gd name="connsiteY1100" fmla="*/ 567132 h 1608850"/>
                <a:gd name="connsiteX1101" fmla="*/ 7063454 w 12192000"/>
                <a:gd name="connsiteY1101" fmla="*/ 565241 h 1608850"/>
                <a:gd name="connsiteX1102" fmla="*/ 7063454 w 12192000"/>
                <a:gd name="connsiteY1102" fmla="*/ 552000 h 1608850"/>
                <a:gd name="connsiteX1103" fmla="*/ 7067508 w 12192000"/>
                <a:gd name="connsiteY1103" fmla="*/ 558485 h 1608850"/>
                <a:gd name="connsiteX1104" fmla="*/ 7069788 w 12192000"/>
                <a:gd name="connsiteY1104" fmla="*/ 558485 h 1608850"/>
                <a:gd name="connsiteX1105" fmla="*/ 7085748 w 12192000"/>
                <a:gd name="connsiteY1105" fmla="*/ 558485 h 1608850"/>
                <a:gd name="connsiteX1106" fmla="*/ 7085748 w 12192000"/>
                <a:gd name="connsiteY1106" fmla="*/ 557674 h 1608850"/>
                <a:gd name="connsiteX1107" fmla="*/ 7085748 w 12192000"/>
                <a:gd name="connsiteY1107" fmla="*/ 552000 h 1608850"/>
                <a:gd name="connsiteX1108" fmla="*/ 7086508 w 12192000"/>
                <a:gd name="connsiteY1108" fmla="*/ 552000 h 1608850"/>
                <a:gd name="connsiteX1109" fmla="*/ 7091828 w 12192000"/>
                <a:gd name="connsiteY1109" fmla="*/ 552000 h 1608850"/>
                <a:gd name="connsiteX1110" fmla="*/ 7091828 w 12192000"/>
                <a:gd name="connsiteY1110" fmla="*/ 553351 h 1608850"/>
                <a:gd name="connsiteX1111" fmla="*/ 7091828 w 12192000"/>
                <a:gd name="connsiteY1111" fmla="*/ 562809 h 1608850"/>
                <a:gd name="connsiteX1112" fmla="*/ 7130335 w 12192000"/>
                <a:gd name="connsiteY1112" fmla="*/ 562809 h 1608850"/>
                <a:gd name="connsiteX1113" fmla="*/ 7130335 w 12192000"/>
                <a:gd name="connsiteY1113" fmla="*/ 701162 h 1608850"/>
                <a:gd name="connsiteX1114" fmla="*/ 7131855 w 12192000"/>
                <a:gd name="connsiteY1114" fmla="*/ 701162 h 1608850"/>
                <a:gd name="connsiteX1115" fmla="*/ 7142495 w 12192000"/>
                <a:gd name="connsiteY1115" fmla="*/ 701162 h 1608850"/>
                <a:gd name="connsiteX1116" fmla="*/ 7142495 w 12192000"/>
                <a:gd name="connsiteY1116" fmla="*/ 688192 h 1608850"/>
                <a:gd name="connsiteX1117" fmla="*/ 7146549 w 12192000"/>
                <a:gd name="connsiteY1117" fmla="*/ 688192 h 1608850"/>
                <a:gd name="connsiteX1118" fmla="*/ 7146549 w 12192000"/>
                <a:gd name="connsiteY1118" fmla="*/ 701162 h 1608850"/>
                <a:gd name="connsiteX1119" fmla="*/ 7176949 w 12192000"/>
                <a:gd name="connsiteY1119" fmla="*/ 701162 h 1608850"/>
                <a:gd name="connsiteX1120" fmla="*/ 7176949 w 12192000"/>
                <a:gd name="connsiteY1120" fmla="*/ 670897 h 1608850"/>
                <a:gd name="connsiteX1121" fmla="*/ 7189109 w 12192000"/>
                <a:gd name="connsiteY1121" fmla="*/ 670897 h 1608850"/>
                <a:gd name="connsiteX1122" fmla="*/ 7201269 w 12192000"/>
                <a:gd name="connsiteY1122" fmla="*/ 668736 h 1608850"/>
                <a:gd name="connsiteX1123" fmla="*/ 7205323 w 12192000"/>
                <a:gd name="connsiteY1123" fmla="*/ 670897 h 1608850"/>
                <a:gd name="connsiteX1124" fmla="*/ 7215456 w 12192000"/>
                <a:gd name="connsiteY1124" fmla="*/ 670897 h 1608850"/>
                <a:gd name="connsiteX1125" fmla="*/ 7215456 w 12192000"/>
                <a:gd name="connsiteY1125" fmla="*/ 701162 h 1608850"/>
                <a:gd name="connsiteX1126" fmla="*/ 7223563 w 12192000"/>
                <a:gd name="connsiteY1126" fmla="*/ 701162 h 1608850"/>
                <a:gd name="connsiteX1127" fmla="*/ 7223563 w 12192000"/>
                <a:gd name="connsiteY1127" fmla="*/ 718457 h 1608850"/>
                <a:gd name="connsiteX1128" fmla="*/ 7232899 w 12192000"/>
                <a:gd name="connsiteY1128" fmla="*/ 719362 h 1608850"/>
                <a:gd name="connsiteX1129" fmla="*/ 7245857 w 12192000"/>
                <a:gd name="connsiteY1129" fmla="*/ 719362 h 1608850"/>
                <a:gd name="connsiteX1130" fmla="*/ 7245857 w 12192000"/>
                <a:gd name="connsiteY1130" fmla="*/ 703324 h 1608850"/>
                <a:gd name="connsiteX1131" fmla="*/ 7313813 w 12192000"/>
                <a:gd name="connsiteY1131" fmla="*/ 703324 h 1608850"/>
                <a:gd name="connsiteX1132" fmla="*/ 7313813 w 12192000"/>
                <a:gd name="connsiteY1132" fmla="*/ 618071 h 1608850"/>
                <a:gd name="connsiteX1133" fmla="*/ 7385821 w 12192000"/>
                <a:gd name="connsiteY1133" fmla="*/ 618071 h 1608850"/>
                <a:gd name="connsiteX1134" fmla="*/ 7385821 w 12192000"/>
                <a:gd name="connsiteY1134" fmla="*/ 696839 h 1608850"/>
                <a:gd name="connsiteX1135" fmla="*/ 7387725 w 12192000"/>
                <a:gd name="connsiteY1135" fmla="*/ 696839 h 1608850"/>
                <a:gd name="connsiteX1136" fmla="*/ 7388967 w 12192000"/>
                <a:gd name="connsiteY1136" fmla="*/ 719362 h 1608850"/>
                <a:gd name="connsiteX1137" fmla="*/ 7398643 w 12192000"/>
                <a:gd name="connsiteY1137" fmla="*/ 719362 h 1608850"/>
                <a:gd name="connsiteX1138" fmla="*/ 7399885 w 12192000"/>
                <a:gd name="connsiteY1138" fmla="*/ 696839 h 1608850"/>
                <a:gd name="connsiteX1139" fmla="*/ 7405965 w 12192000"/>
                <a:gd name="connsiteY1139" fmla="*/ 696839 h 1608850"/>
                <a:gd name="connsiteX1140" fmla="*/ 7407207 w 12192000"/>
                <a:gd name="connsiteY1140" fmla="*/ 719362 h 1608850"/>
                <a:gd name="connsiteX1141" fmla="*/ 7457829 w 12192000"/>
                <a:gd name="connsiteY1141" fmla="*/ 719362 h 1608850"/>
                <a:gd name="connsiteX1142" fmla="*/ 7457829 w 12192000"/>
                <a:gd name="connsiteY1142" fmla="*/ 556334 h 1608850"/>
                <a:gd name="connsiteX1143" fmla="*/ 7655156 w 12192000"/>
                <a:gd name="connsiteY1143" fmla="*/ 556334 h 1608850"/>
                <a:gd name="connsiteX1144" fmla="*/ 7655156 w 12192000"/>
                <a:gd name="connsiteY1144" fmla="*/ 719362 h 1608850"/>
                <a:gd name="connsiteX1145" fmla="*/ 7673853 w 12192000"/>
                <a:gd name="connsiteY1145" fmla="*/ 719362 h 1608850"/>
                <a:gd name="connsiteX1146" fmla="*/ 7673853 w 12192000"/>
                <a:gd name="connsiteY1146" fmla="*/ 636669 h 1608850"/>
                <a:gd name="connsiteX1147" fmla="*/ 7768973 w 12192000"/>
                <a:gd name="connsiteY1147" fmla="*/ 636669 h 1608850"/>
                <a:gd name="connsiteX1148" fmla="*/ 7773382 w 12192000"/>
                <a:gd name="connsiteY1148" fmla="*/ 519115 h 1608850"/>
                <a:gd name="connsiteX1149" fmla="*/ 7819759 w 12192000"/>
                <a:gd name="connsiteY1149" fmla="*/ 519115 h 1608850"/>
                <a:gd name="connsiteX1150" fmla="*/ 7821437 w 12192000"/>
                <a:gd name="connsiteY1150" fmla="*/ 571456 h 1608850"/>
                <a:gd name="connsiteX1151" fmla="*/ 7886292 w 12192000"/>
                <a:gd name="connsiteY1151" fmla="*/ 571456 h 1608850"/>
                <a:gd name="connsiteX1152" fmla="*/ 7886292 w 12192000"/>
                <a:gd name="connsiteY1152" fmla="*/ 647118 h 1608850"/>
                <a:gd name="connsiteX1153" fmla="*/ 7894398 w 12192000"/>
                <a:gd name="connsiteY1153" fmla="*/ 647118 h 1608850"/>
                <a:gd name="connsiteX1154" fmla="*/ 7896425 w 12192000"/>
                <a:gd name="connsiteY1154" fmla="*/ 640633 h 1608850"/>
                <a:gd name="connsiteX1155" fmla="*/ 7902505 w 12192000"/>
                <a:gd name="connsiteY1155" fmla="*/ 640633 h 1608850"/>
                <a:gd name="connsiteX1156" fmla="*/ 7904533 w 12192000"/>
                <a:gd name="connsiteY1156" fmla="*/ 649280 h 1608850"/>
                <a:gd name="connsiteX1157" fmla="*/ 7916693 w 12192000"/>
                <a:gd name="connsiteY1157" fmla="*/ 649280 h 1608850"/>
                <a:gd name="connsiteX1158" fmla="*/ 7916693 w 12192000"/>
                <a:gd name="connsiteY1158" fmla="*/ 642794 h 1608850"/>
                <a:gd name="connsiteX1159" fmla="*/ 7938985 w 12192000"/>
                <a:gd name="connsiteY1159" fmla="*/ 642794 h 1608850"/>
                <a:gd name="connsiteX1160" fmla="*/ 7938985 w 12192000"/>
                <a:gd name="connsiteY1160" fmla="*/ 649280 h 1608850"/>
                <a:gd name="connsiteX1161" fmla="*/ 7959253 w 12192000"/>
                <a:gd name="connsiteY1161" fmla="*/ 649280 h 1608850"/>
                <a:gd name="connsiteX1162" fmla="*/ 7959253 w 12192000"/>
                <a:gd name="connsiteY1162" fmla="*/ 694677 h 1608850"/>
                <a:gd name="connsiteX1163" fmla="*/ 7973440 w 12192000"/>
                <a:gd name="connsiteY1163" fmla="*/ 694677 h 1608850"/>
                <a:gd name="connsiteX1164" fmla="*/ 7973440 w 12192000"/>
                <a:gd name="connsiteY1164" fmla="*/ 681706 h 1608850"/>
                <a:gd name="connsiteX1165" fmla="*/ 7989653 w 12192000"/>
                <a:gd name="connsiteY1165" fmla="*/ 681706 h 1608850"/>
                <a:gd name="connsiteX1166" fmla="*/ 7989653 w 12192000"/>
                <a:gd name="connsiteY1166" fmla="*/ 502279 h 1608850"/>
                <a:gd name="connsiteX1167" fmla="*/ 7995733 w 12192000"/>
                <a:gd name="connsiteY1167" fmla="*/ 495793 h 1608850"/>
                <a:gd name="connsiteX1168" fmla="*/ 8068694 w 12192000"/>
                <a:gd name="connsiteY1168" fmla="*/ 495793 h 1608850"/>
                <a:gd name="connsiteX1169" fmla="*/ 8068694 w 12192000"/>
                <a:gd name="connsiteY1169" fmla="*/ 504441 h 1608850"/>
                <a:gd name="connsiteX1170" fmla="*/ 8078828 w 12192000"/>
                <a:gd name="connsiteY1170" fmla="*/ 504441 h 1608850"/>
                <a:gd name="connsiteX1171" fmla="*/ 8078828 w 12192000"/>
                <a:gd name="connsiteY1171" fmla="*/ 619015 h 1608850"/>
                <a:gd name="connsiteX1172" fmla="*/ 8101121 w 12192000"/>
                <a:gd name="connsiteY1172" fmla="*/ 619015 h 1608850"/>
                <a:gd name="connsiteX1173" fmla="*/ 8101121 w 12192000"/>
                <a:gd name="connsiteY1173" fmla="*/ 552000 h 1608850"/>
                <a:gd name="connsiteX1174" fmla="*/ 8127469 w 12192000"/>
                <a:gd name="connsiteY1174" fmla="*/ 552000 h 1608850"/>
                <a:gd name="connsiteX1175" fmla="*/ 8131521 w 12192000"/>
                <a:gd name="connsiteY1175" fmla="*/ 547676 h 1608850"/>
                <a:gd name="connsiteX1176" fmla="*/ 8139629 w 12192000"/>
                <a:gd name="connsiteY1176" fmla="*/ 547676 h 1608850"/>
                <a:gd name="connsiteX1177" fmla="*/ 8143681 w 12192000"/>
                <a:gd name="connsiteY1177" fmla="*/ 552000 h 1608850"/>
                <a:gd name="connsiteX1178" fmla="*/ 8165976 w 12192000"/>
                <a:gd name="connsiteY1178" fmla="*/ 552000 h 1608850"/>
                <a:gd name="connsiteX1179" fmla="*/ 8165976 w 12192000"/>
                <a:gd name="connsiteY1179" fmla="*/ 435264 h 1608850"/>
                <a:gd name="connsiteX1180" fmla="*/ 8222722 w 12192000"/>
                <a:gd name="connsiteY1180" fmla="*/ 424455 h 1608850"/>
                <a:gd name="connsiteX1181" fmla="*/ 8222722 w 12192000"/>
                <a:gd name="connsiteY1181" fmla="*/ 425536 h 1608850"/>
                <a:gd name="connsiteX1182" fmla="*/ 8222722 w 12192000"/>
                <a:gd name="connsiteY1182" fmla="*/ 433102 h 1608850"/>
                <a:gd name="connsiteX1183" fmla="*/ 8249069 w 12192000"/>
                <a:gd name="connsiteY1183" fmla="*/ 433102 h 1608850"/>
                <a:gd name="connsiteX1184" fmla="*/ 8249069 w 12192000"/>
                <a:gd name="connsiteY1184" fmla="*/ 688192 h 1608850"/>
                <a:gd name="connsiteX1185" fmla="*/ 8271364 w 12192000"/>
                <a:gd name="connsiteY1185" fmla="*/ 688192 h 1608850"/>
                <a:gd name="connsiteX1186" fmla="*/ 8271364 w 12192000"/>
                <a:gd name="connsiteY1186" fmla="*/ 683868 h 1608850"/>
                <a:gd name="connsiteX1187" fmla="*/ 8283524 w 12192000"/>
                <a:gd name="connsiteY1187" fmla="*/ 683868 h 1608850"/>
                <a:gd name="connsiteX1188" fmla="*/ 8283524 w 12192000"/>
                <a:gd name="connsiteY1188" fmla="*/ 688192 h 1608850"/>
                <a:gd name="connsiteX1189" fmla="*/ 8307844 w 12192000"/>
                <a:gd name="connsiteY1189" fmla="*/ 688192 h 1608850"/>
                <a:gd name="connsiteX1190" fmla="*/ 8307844 w 12192000"/>
                <a:gd name="connsiteY1190" fmla="*/ 675221 h 1608850"/>
                <a:gd name="connsiteX1191" fmla="*/ 8336217 w 12192000"/>
                <a:gd name="connsiteY1191" fmla="*/ 675221 h 1608850"/>
                <a:gd name="connsiteX1192" fmla="*/ 8348377 w 12192000"/>
                <a:gd name="connsiteY1192" fmla="*/ 670897 h 1608850"/>
                <a:gd name="connsiteX1193" fmla="*/ 8368645 w 12192000"/>
                <a:gd name="connsiteY1193" fmla="*/ 675221 h 1608850"/>
                <a:gd name="connsiteX1194" fmla="*/ 8368645 w 12192000"/>
                <a:gd name="connsiteY1194" fmla="*/ 657927 h 1608850"/>
                <a:gd name="connsiteX1195" fmla="*/ 8376752 w 12192000"/>
                <a:gd name="connsiteY1195" fmla="*/ 657927 h 1608850"/>
                <a:gd name="connsiteX1196" fmla="*/ 8376752 w 12192000"/>
                <a:gd name="connsiteY1196" fmla="*/ 644956 h 1608850"/>
                <a:gd name="connsiteX1197" fmla="*/ 8433498 w 12192000"/>
                <a:gd name="connsiteY1197" fmla="*/ 644956 h 1608850"/>
                <a:gd name="connsiteX1198" fmla="*/ 8433498 w 12192000"/>
                <a:gd name="connsiteY1198" fmla="*/ 614691 h 1608850"/>
                <a:gd name="connsiteX1199" fmla="*/ 8451738 w 12192000"/>
                <a:gd name="connsiteY1199" fmla="*/ 614691 h 1608850"/>
                <a:gd name="connsiteX1200" fmla="*/ 8451738 w 12192000"/>
                <a:gd name="connsiteY1200" fmla="*/ 608206 h 1608850"/>
                <a:gd name="connsiteX1201" fmla="*/ 8463898 w 12192000"/>
                <a:gd name="connsiteY1201" fmla="*/ 608206 h 1608850"/>
                <a:gd name="connsiteX1202" fmla="*/ 8463898 w 12192000"/>
                <a:gd name="connsiteY1202" fmla="*/ 614691 h 1608850"/>
                <a:gd name="connsiteX1203" fmla="*/ 8480112 w 12192000"/>
                <a:gd name="connsiteY1203" fmla="*/ 614691 h 1608850"/>
                <a:gd name="connsiteX1204" fmla="*/ 8480112 w 12192000"/>
                <a:gd name="connsiteY1204" fmla="*/ 664412 h 1608850"/>
                <a:gd name="connsiteX1205" fmla="*/ 8512540 w 12192000"/>
                <a:gd name="connsiteY1205" fmla="*/ 664412 h 1608850"/>
                <a:gd name="connsiteX1206" fmla="*/ 8512540 w 12192000"/>
                <a:gd name="connsiteY1206" fmla="*/ 638471 h 1608850"/>
                <a:gd name="connsiteX1207" fmla="*/ 8551046 w 12192000"/>
                <a:gd name="connsiteY1207" fmla="*/ 638471 h 1608850"/>
                <a:gd name="connsiteX1208" fmla="*/ 8551046 w 12192000"/>
                <a:gd name="connsiteY1208" fmla="*/ 608206 h 1608850"/>
                <a:gd name="connsiteX1209" fmla="*/ 8599688 w 12192000"/>
                <a:gd name="connsiteY1209" fmla="*/ 608206 h 1608850"/>
                <a:gd name="connsiteX1210" fmla="*/ 8599688 w 12192000"/>
                <a:gd name="connsiteY1210" fmla="*/ 719362 h 1608850"/>
                <a:gd name="connsiteX1211" fmla="*/ 8599688 w 12192000"/>
                <a:gd name="connsiteY1211" fmla="*/ 733141 h 1608850"/>
                <a:gd name="connsiteX1212" fmla="*/ 8665562 w 12192000"/>
                <a:gd name="connsiteY1212" fmla="*/ 733141 h 1608850"/>
                <a:gd name="connsiteX1213" fmla="*/ 8665562 w 12192000"/>
                <a:gd name="connsiteY1213" fmla="*/ 838913 h 1608850"/>
                <a:gd name="connsiteX1214" fmla="*/ 8665562 w 12192000"/>
                <a:gd name="connsiteY1214" fmla="*/ 862160 h 1608850"/>
                <a:gd name="connsiteX1215" fmla="*/ 8680522 w 12192000"/>
                <a:gd name="connsiteY1215" fmla="*/ 862160 h 1608850"/>
                <a:gd name="connsiteX1216" fmla="*/ 8680522 w 12192000"/>
                <a:gd name="connsiteY1216" fmla="*/ 860998 h 1608850"/>
                <a:gd name="connsiteX1217" fmla="*/ 8680522 w 12192000"/>
                <a:gd name="connsiteY1217" fmla="*/ 852862 h 1608850"/>
                <a:gd name="connsiteX1218" fmla="*/ 8725102 w 12192000"/>
                <a:gd name="connsiteY1218" fmla="*/ 852862 h 1608850"/>
                <a:gd name="connsiteX1219" fmla="*/ 8725102 w 12192000"/>
                <a:gd name="connsiteY1219" fmla="*/ 855477 h 1608850"/>
                <a:gd name="connsiteX1220" fmla="*/ 8725102 w 12192000"/>
                <a:gd name="connsiteY1220" fmla="*/ 861131 h 1608850"/>
                <a:gd name="connsiteX1221" fmla="*/ 8733569 w 12192000"/>
                <a:gd name="connsiteY1221" fmla="*/ 852574 h 1608850"/>
                <a:gd name="connsiteX1222" fmla="*/ 8729111 w 12192000"/>
                <a:gd name="connsiteY1222" fmla="*/ 850249 h 1608850"/>
                <a:gd name="connsiteX1223" fmla="*/ 8729111 w 12192000"/>
                <a:gd name="connsiteY1223" fmla="*/ 843275 h 1608850"/>
                <a:gd name="connsiteX1224" fmla="*/ 8735797 w 12192000"/>
                <a:gd name="connsiteY1224" fmla="*/ 840950 h 1608850"/>
                <a:gd name="connsiteX1225" fmla="*/ 8735797 w 12192000"/>
                <a:gd name="connsiteY1225" fmla="*/ 831652 h 1608850"/>
                <a:gd name="connsiteX1226" fmla="*/ 8740256 w 12192000"/>
                <a:gd name="connsiteY1226" fmla="*/ 831652 h 1608850"/>
                <a:gd name="connsiteX1227" fmla="*/ 8740256 w 12192000"/>
                <a:gd name="connsiteY1227" fmla="*/ 810730 h 1608850"/>
                <a:gd name="connsiteX1228" fmla="*/ 8735797 w 12192000"/>
                <a:gd name="connsiteY1228" fmla="*/ 810730 h 1608850"/>
                <a:gd name="connsiteX1229" fmla="*/ 8735797 w 12192000"/>
                <a:gd name="connsiteY1229" fmla="*/ 806081 h 1608850"/>
                <a:gd name="connsiteX1230" fmla="*/ 8740256 w 12192000"/>
                <a:gd name="connsiteY1230" fmla="*/ 803756 h 1608850"/>
                <a:gd name="connsiteX1231" fmla="*/ 8751401 w 12192000"/>
                <a:gd name="connsiteY1231" fmla="*/ 787483 h 1608850"/>
                <a:gd name="connsiteX1232" fmla="*/ 8753629 w 12192000"/>
                <a:gd name="connsiteY1232" fmla="*/ 778185 h 1608850"/>
                <a:gd name="connsiteX1233" fmla="*/ 8753629 w 12192000"/>
                <a:gd name="connsiteY1233" fmla="*/ 752614 h 1608850"/>
                <a:gd name="connsiteX1234" fmla="*/ 8753909 w 12192000"/>
                <a:gd name="connsiteY1234" fmla="*/ 751742 h 1608850"/>
                <a:gd name="connsiteX1235" fmla="*/ 8755767 w 12192000"/>
                <a:gd name="connsiteY1235" fmla="*/ 745928 h 1608850"/>
                <a:gd name="connsiteX1236" fmla="*/ 8754080 w 12192000"/>
                <a:gd name="connsiteY1236" fmla="*/ 745928 h 1608850"/>
                <a:gd name="connsiteX1237" fmla="*/ 8754080 w 12192000"/>
                <a:gd name="connsiteY1237" fmla="*/ 744766 h 1608850"/>
                <a:gd name="connsiteX1238" fmla="*/ 8754080 w 12192000"/>
                <a:gd name="connsiteY1238" fmla="*/ 736629 h 1608850"/>
                <a:gd name="connsiteX1239" fmla="*/ 8755194 w 12192000"/>
                <a:gd name="connsiteY1239" fmla="*/ 736629 h 1608850"/>
                <a:gd name="connsiteX1240" fmla="*/ 8762996 w 12192000"/>
                <a:gd name="connsiteY1240" fmla="*/ 736629 h 1608850"/>
                <a:gd name="connsiteX1241" fmla="*/ 8762996 w 12192000"/>
                <a:gd name="connsiteY1241" fmla="*/ 735467 h 1608850"/>
                <a:gd name="connsiteX1242" fmla="*/ 8762996 w 12192000"/>
                <a:gd name="connsiteY1242" fmla="*/ 727331 h 1608850"/>
                <a:gd name="connsiteX1243" fmla="*/ 8761881 w 12192000"/>
                <a:gd name="connsiteY1243" fmla="*/ 727331 h 1608850"/>
                <a:gd name="connsiteX1244" fmla="*/ 8754080 w 12192000"/>
                <a:gd name="connsiteY1244" fmla="*/ 727331 h 1608850"/>
                <a:gd name="connsiteX1245" fmla="*/ 8754080 w 12192000"/>
                <a:gd name="connsiteY1245" fmla="*/ 726168 h 1608850"/>
                <a:gd name="connsiteX1246" fmla="*/ 8754080 w 12192000"/>
                <a:gd name="connsiteY1246" fmla="*/ 718032 h 1608850"/>
                <a:gd name="connsiteX1247" fmla="*/ 8755194 w 12192000"/>
                <a:gd name="connsiteY1247" fmla="*/ 718032 h 1608850"/>
                <a:gd name="connsiteX1248" fmla="*/ 8762996 w 12192000"/>
                <a:gd name="connsiteY1248" fmla="*/ 718032 h 1608850"/>
                <a:gd name="connsiteX1249" fmla="*/ 8762996 w 12192000"/>
                <a:gd name="connsiteY1249" fmla="*/ 717160 h 1608850"/>
                <a:gd name="connsiteX1250" fmla="*/ 8762996 w 12192000"/>
                <a:gd name="connsiteY1250" fmla="*/ 711058 h 1608850"/>
                <a:gd name="connsiteX1251" fmla="*/ 8761881 w 12192000"/>
                <a:gd name="connsiteY1251" fmla="*/ 711058 h 1608850"/>
                <a:gd name="connsiteX1252" fmla="*/ 8754080 w 12192000"/>
                <a:gd name="connsiteY1252" fmla="*/ 711058 h 1608850"/>
                <a:gd name="connsiteX1253" fmla="*/ 8754080 w 12192000"/>
                <a:gd name="connsiteY1253" fmla="*/ 709896 h 1608850"/>
                <a:gd name="connsiteX1254" fmla="*/ 8754080 w 12192000"/>
                <a:gd name="connsiteY1254" fmla="*/ 701759 h 1608850"/>
                <a:gd name="connsiteX1255" fmla="*/ 8755194 w 12192000"/>
                <a:gd name="connsiteY1255" fmla="*/ 701759 h 1608850"/>
                <a:gd name="connsiteX1256" fmla="*/ 8762996 w 12192000"/>
                <a:gd name="connsiteY1256" fmla="*/ 701759 h 1608850"/>
                <a:gd name="connsiteX1257" fmla="*/ 8761881 w 12192000"/>
                <a:gd name="connsiteY1257" fmla="*/ 700016 h 1608850"/>
                <a:gd name="connsiteX1258" fmla="*/ 8754080 w 12192000"/>
                <a:gd name="connsiteY1258" fmla="*/ 687812 h 1608850"/>
                <a:gd name="connsiteX1259" fmla="*/ 8754080 w 12192000"/>
                <a:gd name="connsiteY1259" fmla="*/ 650617 h 1608850"/>
                <a:gd name="connsiteX1260" fmla="*/ 8903424 w 12192000"/>
                <a:gd name="connsiteY1260" fmla="*/ 650617 h 1608850"/>
                <a:gd name="connsiteX1261" fmla="*/ 8905096 w 12192000"/>
                <a:gd name="connsiteY1261" fmla="*/ 653232 h 1608850"/>
                <a:gd name="connsiteX1262" fmla="*/ 8908543 w 12192000"/>
                <a:gd name="connsiteY1262" fmla="*/ 658626 h 1608850"/>
                <a:gd name="connsiteX1263" fmla="*/ 8908543 w 12192000"/>
                <a:gd name="connsiteY1263" fmla="*/ 647687 h 1608850"/>
                <a:gd name="connsiteX1264" fmla="*/ 8908543 w 12192000"/>
                <a:gd name="connsiteY1264" fmla="*/ 607460 h 1608850"/>
                <a:gd name="connsiteX1265" fmla="*/ 8910570 w 12192000"/>
                <a:gd name="connsiteY1265" fmla="*/ 607460 h 1608850"/>
                <a:gd name="connsiteX1266" fmla="*/ 8924757 w 12192000"/>
                <a:gd name="connsiteY1266" fmla="*/ 607460 h 1608850"/>
                <a:gd name="connsiteX1267" fmla="*/ 8924757 w 12192000"/>
                <a:gd name="connsiteY1267" fmla="*/ 515723 h 1608850"/>
                <a:gd name="connsiteX1268" fmla="*/ 8924757 w 12192000"/>
                <a:gd name="connsiteY1268" fmla="*/ 490724 h 1608850"/>
                <a:gd name="connsiteX1269" fmla="*/ 9078786 w 12192000"/>
                <a:gd name="connsiteY1269" fmla="*/ 490724 h 1608850"/>
                <a:gd name="connsiteX1270" fmla="*/ 9078786 w 12192000"/>
                <a:gd name="connsiteY1270" fmla="*/ 506306 h 1608850"/>
                <a:gd name="connsiteX1271" fmla="*/ 9078786 w 12192000"/>
                <a:gd name="connsiteY1271" fmla="*/ 611783 h 1608850"/>
                <a:gd name="connsiteX1272" fmla="*/ 9080306 w 12192000"/>
                <a:gd name="connsiteY1272" fmla="*/ 611513 h 1608850"/>
                <a:gd name="connsiteX1273" fmla="*/ 9090946 w 12192000"/>
                <a:gd name="connsiteY1273" fmla="*/ 609622 h 1608850"/>
                <a:gd name="connsiteX1274" fmla="*/ 9088919 w 12192000"/>
                <a:gd name="connsiteY1274" fmla="*/ 698254 h 1608850"/>
                <a:gd name="connsiteX1275" fmla="*/ 9090439 w 12192000"/>
                <a:gd name="connsiteY1275" fmla="*/ 698525 h 1608850"/>
                <a:gd name="connsiteX1276" fmla="*/ 9101079 w 12192000"/>
                <a:gd name="connsiteY1276" fmla="*/ 700416 h 1608850"/>
                <a:gd name="connsiteX1277" fmla="*/ 9101332 w 12192000"/>
                <a:gd name="connsiteY1277" fmla="*/ 701227 h 1608850"/>
                <a:gd name="connsiteX1278" fmla="*/ 9103106 w 12192000"/>
                <a:gd name="connsiteY1278" fmla="*/ 706902 h 1608850"/>
                <a:gd name="connsiteX1279" fmla="*/ 9103866 w 12192000"/>
                <a:gd name="connsiteY1279" fmla="*/ 704470 h 1608850"/>
                <a:gd name="connsiteX1280" fmla="*/ 9109186 w 12192000"/>
                <a:gd name="connsiteY1280" fmla="*/ 687446 h 1608850"/>
                <a:gd name="connsiteX1281" fmla="*/ 9110959 w 12192000"/>
                <a:gd name="connsiteY1281" fmla="*/ 687446 h 1608850"/>
                <a:gd name="connsiteX1282" fmla="*/ 9123373 w 12192000"/>
                <a:gd name="connsiteY1282" fmla="*/ 687446 h 1608850"/>
                <a:gd name="connsiteX1283" fmla="*/ 9123373 w 12192000"/>
                <a:gd name="connsiteY1283" fmla="*/ 719872 h 1608850"/>
                <a:gd name="connsiteX1284" fmla="*/ 9124386 w 12192000"/>
                <a:gd name="connsiteY1284" fmla="*/ 720413 h 1608850"/>
                <a:gd name="connsiteX1285" fmla="*/ 9131480 w 12192000"/>
                <a:gd name="connsiteY1285" fmla="*/ 724196 h 1608850"/>
                <a:gd name="connsiteX1286" fmla="*/ 9131480 w 12192000"/>
                <a:gd name="connsiteY1286" fmla="*/ 725547 h 1608850"/>
                <a:gd name="connsiteX1287" fmla="*/ 9131480 w 12192000"/>
                <a:gd name="connsiteY1287" fmla="*/ 735005 h 1608850"/>
                <a:gd name="connsiteX1288" fmla="*/ 9176067 w 12192000"/>
                <a:gd name="connsiteY1288" fmla="*/ 735005 h 1608850"/>
                <a:gd name="connsiteX1289" fmla="*/ 9176067 w 12192000"/>
                <a:gd name="connsiteY1289" fmla="*/ 736086 h 1608850"/>
                <a:gd name="connsiteX1290" fmla="*/ 9176067 w 12192000"/>
                <a:gd name="connsiteY1290" fmla="*/ 743652 h 1608850"/>
                <a:gd name="connsiteX1291" fmla="*/ 9178093 w 12192000"/>
                <a:gd name="connsiteY1291" fmla="*/ 743652 h 1608850"/>
                <a:gd name="connsiteX1292" fmla="*/ 9192280 w 12192000"/>
                <a:gd name="connsiteY1292" fmla="*/ 743652 h 1608850"/>
                <a:gd name="connsiteX1293" fmla="*/ 9192280 w 12192000"/>
                <a:gd name="connsiteY1293" fmla="*/ 713387 h 1608850"/>
                <a:gd name="connsiteX1294" fmla="*/ 9236867 w 12192000"/>
                <a:gd name="connsiteY1294" fmla="*/ 713387 h 1608850"/>
                <a:gd name="connsiteX1295" fmla="*/ 9236867 w 12192000"/>
                <a:gd name="connsiteY1295" fmla="*/ 712036 h 1608850"/>
                <a:gd name="connsiteX1296" fmla="*/ 9236867 w 12192000"/>
                <a:gd name="connsiteY1296" fmla="*/ 702578 h 1608850"/>
                <a:gd name="connsiteX1297" fmla="*/ 9237881 w 12192000"/>
                <a:gd name="connsiteY1297" fmla="*/ 702578 h 1608850"/>
                <a:gd name="connsiteX1298" fmla="*/ 9244974 w 12192000"/>
                <a:gd name="connsiteY1298" fmla="*/ 702578 h 1608850"/>
                <a:gd name="connsiteX1299" fmla="*/ 9244974 w 12192000"/>
                <a:gd name="connsiteY1299" fmla="*/ 700687 h 1608850"/>
                <a:gd name="connsiteX1300" fmla="*/ 9244974 w 12192000"/>
                <a:gd name="connsiteY1300" fmla="*/ 687446 h 1608850"/>
                <a:gd name="connsiteX1301" fmla="*/ 9245734 w 12192000"/>
                <a:gd name="connsiteY1301" fmla="*/ 687446 h 1608850"/>
                <a:gd name="connsiteX1302" fmla="*/ 9251054 w 12192000"/>
                <a:gd name="connsiteY1302" fmla="*/ 687446 h 1608850"/>
                <a:gd name="connsiteX1303" fmla="*/ 9251054 w 12192000"/>
                <a:gd name="connsiteY1303" fmla="*/ 686365 h 1608850"/>
                <a:gd name="connsiteX1304" fmla="*/ 9251054 w 12192000"/>
                <a:gd name="connsiteY1304" fmla="*/ 678798 h 1608850"/>
                <a:gd name="connsiteX1305" fmla="*/ 9253081 w 12192000"/>
                <a:gd name="connsiteY1305" fmla="*/ 678798 h 1608850"/>
                <a:gd name="connsiteX1306" fmla="*/ 9267268 w 12192000"/>
                <a:gd name="connsiteY1306" fmla="*/ 678798 h 1608850"/>
                <a:gd name="connsiteX1307" fmla="*/ 9267268 w 12192000"/>
                <a:gd name="connsiteY1307" fmla="*/ 679879 h 1608850"/>
                <a:gd name="connsiteX1308" fmla="*/ 9267268 w 12192000"/>
                <a:gd name="connsiteY1308" fmla="*/ 687446 h 1608850"/>
                <a:gd name="connsiteX1309" fmla="*/ 9289561 w 12192000"/>
                <a:gd name="connsiteY1309" fmla="*/ 687446 h 1608850"/>
                <a:gd name="connsiteX1310" fmla="*/ 9289561 w 12192000"/>
                <a:gd name="connsiteY1310" fmla="*/ 685554 h 1608850"/>
                <a:gd name="connsiteX1311" fmla="*/ 9289561 w 12192000"/>
                <a:gd name="connsiteY1311" fmla="*/ 672313 h 1608850"/>
                <a:gd name="connsiteX1312" fmla="*/ 9291335 w 12192000"/>
                <a:gd name="connsiteY1312" fmla="*/ 672313 h 1608850"/>
                <a:gd name="connsiteX1313" fmla="*/ 9303748 w 12192000"/>
                <a:gd name="connsiteY1313" fmla="*/ 672313 h 1608850"/>
                <a:gd name="connsiteX1314" fmla="*/ 9303748 w 12192000"/>
                <a:gd name="connsiteY1314" fmla="*/ 696093 h 1608850"/>
                <a:gd name="connsiteX1315" fmla="*/ 9304762 w 12192000"/>
                <a:gd name="connsiteY1315" fmla="*/ 696093 h 1608850"/>
                <a:gd name="connsiteX1316" fmla="*/ 9311855 w 12192000"/>
                <a:gd name="connsiteY1316" fmla="*/ 696093 h 1608850"/>
                <a:gd name="connsiteX1317" fmla="*/ 9311855 w 12192000"/>
                <a:gd name="connsiteY1317" fmla="*/ 695012 h 1608850"/>
                <a:gd name="connsiteX1318" fmla="*/ 9311855 w 12192000"/>
                <a:gd name="connsiteY1318" fmla="*/ 687446 h 1608850"/>
                <a:gd name="connsiteX1319" fmla="*/ 9313628 w 12192000"/>
                <a:gd name="connsiteY1319" fmla="*/ 687446 h 1608850"/>
                <a:gd name="connsiteX1320" fmla="*/ 9326042 w 12192000"/>
                <a:gd name="connsiteY1320" fmla="*/ 687446 h 1608850"/>
                <a:gd name="connsiteX1321" fmla="*/ 9326042 w 12192000"/>
                <a:gd name="connsiteY1321" fmla="*/ 713387 h 1608850"/>
                <a:gd name="connsiteX1322" fmla="*/ 9328069 w 12192000"/>
                <a:gd name="connsiteY1322" fmla="*/ 713387 h 1608850"/>
                <a:gd name="connsiteX1323" fmla="*/ 9342255 w 12192000"/>
                <a:gd name="connsiteY1323" fmla="*/ 713387 h 1608850"/>
                <a:gd name="connsiteX1324" fmla="*/ 9342255 w 12192000"/>
                <a:gd name="connsiteY1324" fmla="*/ 715008 h 1608850"/>
                <a:gd name="connsiteX1325" fmla="*/ 9342255 w 12192000"/>
                <a:gd name="connsiteY1325" fmla="*/ 726358 h 1608850"/>
                <a:gd name="connsiteX1326" fmla="*/ 9343015 w 12192000"/>
                <a:gd name="connsiteY1326" fmla="*/ 726358 h 1608850"/>
                <a:gd name="connsiteX1327" fmla="*/ 9348336 w 12192000"/>
                <a:gd name="connsiteY1327" fmla="*/ 726358 h 1608850"/>
                <a:gd name="connsiteX1328" fmla="*/ 9348336 w 12192000"/>
                <a:gd name="connsiteY1328" fmla="*/ 725547 h 1608850"/>
                <a:gd name="connsiteX1329" fmla="*/ 9348336 w 12192000"/>
                <a:gd name="connsiteY1329" fmla="*/ 719872 h 1608850"/>
                <a:gd name="connsiteX1330" fmla="*/ 9378736 w 12192000"/>
                <a:gd name="connsiteY1330" fmla="*/ 719872 h 1608850"/>
                <a:gd name="connsiteX1331" fmla="*/ 9378736 w 12192000"/>
                <a:gd name="connsiteY1331" fmla="*/ 743652 h 1608850"/>
                <a:gd name="connsiteX1332" fmla="*/ 9379749 w 12192000"/>
                <a:gd name="connsiteY1332" fmla="*/ 743652 h 1608850"/>
                <a:gd name="connsiteX1333" fmla="*/ 9386843 w 12192000"/>
                <a:gd name="connsiteY1333" fmla="*/ 743652 h 1608850"/>
                <a:gd name="connsiteX1334" fmla="*/ 9386843 w 12192000"/>
                <a:gd name="connsiteY1334" fmla="*/ 744733 h 1608850"/>
                <a:gd name="connsiteX1335" fmla="*/ 9386843 w 12192000"/>
                <a:gd name="connsiteY1335" fmla="*/ 752299 h 1608850"/>
                <a:gd name="connsiteX1336" fmla="*/ 9387603 w 12192000"/>
                <a:gd name="connsiteY1336" fmla="*/ 752299 h 1608850"/>
                <a:gd name="connsiteX1337" fmla="*/ 9392923 w 12192000"/>
                <a:gd name="connsiteY1337" fmla="*/ 752299 h 1608850"/>
                <a:gd name="connsiteX1338" fmla="*/ 9392923 w 12192000"/>
                <a:gd name="connsiteY1338" fmla="*/ 750137 h 1608850"/>
                <a:gd name="connsiteX1339" fmla="*/ 9392923 w 12192000"/>
                <a:gd name="connsiteY1339" fmla="*/ 735005 h 1608850"/>
                <a:gd name="connsiteX1340" fmla="*/ 9393936 w 12192000"/>
                <a:gd name="connsiteY1340" fmla="*/ 735005 h 1608850"/>
                <a:gd name="connsiteX1341" fmla="*/ 9401030 w 12192000"/>
                <a:gd name="connsiteY1341" fmla="*/ 735005 h 1608850"/>
                <a:gd name="connsiteX1342" fmla="*/ 9401030 w 12192000"/>
                <a:gd name="connsiteY1342" fmla="*/ 736086 h 1608850"/>
                <a:gd name="connsiteX1343" fmla="*/ 9401030 w 12192000"/>
                <a:gd name="connsiteY1343" fmla="*/ 743652 h 1608850"/>
                <a:gd name="connsiteX1344" fmla="*/ 9406350 w 12192000"/>
                <a:gd name="connsiteY1344" fmla="*/ 741659 h 1608850"/>
                <a:gd name="connsiteX1345" fmla="*/ 9407110 w 12192000"/>
                <a:gd name="connsiteY1345" fmla="*/ 740679 h 1608850"/>
                <a:gd name="connsiteX1346" fmla="*/ 9407110 w 12192000"/>
                <a:gd name="connsiteY1346" fmla="*/ 735005 h 1608850"/>
                <a:gd name="connsiteX1347" fmla="*/ 9445617 w 12192000"/>
                <a:gd name="connsiteY1347" fmla="*/ 735005 h 1608850"/>
                <a:gd name="connsiteX1348" fmla="*/ 9445617 w 12192000"/>
                <a:gd name="connsiteY1348" fmla="*/ 758784 h 1608850"/>
                <a:gd name="connsiteX1349" fmla="*/ 9447643 w 12192000"/>
                <a:gd name="connsiteY1349" fmla="*/ 758784 h 1608850"/>
                <a:gd name="connsiteX1350" fmla="*/ 9461830 w 12192000"/>
                <a:gd name="connsiteY1350" fmla="*/ 758784 h 1608850"/>
                <a:gd name="connsiteX1351" fmla="*/ 9461830 w 12192000"/>
                <a:gd name="connsiteY1351" fmla="*/ 759865 h 1608850"/>
                <a:gd name="connsiteX1352" fmla="*/ 9461830 w 12192000"/>
                <a:gd name="connsiteY1352" fmla="*/ 767431 h 1608850"/>
                <a:gd name="connsiteX1353" fmla="*/ 9463604 w 12192000"/>
                <a:gd name="connsiteY1353" fmla="*/ 767431 h 1608850"/>
                <a:gd name="connsiteX1354" fmla="*/ 9476017 w 12192000"/>
                <a:gd name="connsiteY1354" fmla="*/ 767431 h 1608850"/>
                <a:gd name="connsiteX1355" fmla="*/ 9476017 w 12192000"/>
                <a:gd name="connsiteY1355" fmla="*/ 743652 h 1608850"/>
                <a:gd name="connsiteX1356" fmla="*/ 9477030 w 12192000"/>
                <a:gd name="connsiteY1356" fmla="*/ 743652 h 1608850"/>
                <a:gd name="connsiteX1357" fmla="*/ 9484124 w 12192000"/>
                <a:gd name="connsiteY1357" fmla="*/ 743652 h 1608850"/>
                <a:gd name="connsiteX1358" fmla="*/ 9484124 w 12192000"/>
                <a:gd name="connsiteY1358" fmla="*/ 711225 h 1608850"/>
                <a:gd name="connsiteX1359" fmla="*/ 9485137 w 12192000"/>
                <a:gd name="connsiteY1359" fmla="*/ 711225 h 1608850"/>
                <a:gd name="connsiteX1360" fmla="*/ 9492231 w 12192000"/>
                <a:gd name="connsiteY1360" fmla="*/ 711225 h 1608850"/>
                <a:gd name="connsiteX1361" fmla="*/ 9492231 w 12192000"/>
                <a:gd name="connsiteY1361" fmla="*/ 709334 h 1608850"/>
                <a:gd name="connsiteX1362" fmla="*/ 9492231 w 12192000"/>
                <a:gd name="connsiteY1362" fmla="*/ 696093 h 1608850"/>
                <a:gd name="connsiteX1363" fmla="*/ 9490964 w 12192000"/>
                <a:gd name="connsiteY1363" fmla="*/ 694471 h 1608850"/>
                <a:gd name="connsiteX1364" fmla="*/ 9496284 w 12192000"/>
                <a:gd name="connsiteY1364" fmla="*/ 683122 h 1608850"/>
                <a:gd name="connsiteX1365" fmla="*/ 9504391 w 12192000"/>
                <a:gd name="connsiteY1365" fmla="*/ 711225 h 1608850"/>
                <a:gd name="connsiteX1366" fmla="*/ 9505151 w 12192000"/>
                <a:gd name="connsiteY1366" fmla="*/ 711225 h 1608850"/>
                <a:gd name="connsiteX1367" fmla="*/ 9510471 w 12192000"/>
                <a:gd name="connsiteY1367" fmla="*/ 711225 h 1608850"/>
                <a:gd name="connsiteX1368" fmla="*/ 9510471 w 12192000"/>
                <a:gd name="connsiteY1368" fmla="*/ 605298 h 1608850"/>
                <a:gd name="connsiteX1369" fmla="*/ 9511991 w 12192000"/>
                <a:gd name="connsiteY1369" fmla="*/ 605298 h 1608850"/>
                <a:gd name="connsiteX1370" fmla="*/ 9522631 w 12192000"/>
                <a:gd name="connsiteY1370" fmla="*/ 605298 h 1608850"/>
                <a:gd name="connsiteX1371" fmla="*/ 9522631 w 12192000"/>
                <a:gd name="connsiteY1371" fmla="*/ 557739 h 1608850"/>
                <a:gd name="connsiteX1372" fmla="*/ 9548978 w 12192000"/>
                <a:gd name="connsiteY1372" fmla="*/ 557739 h 1608850"/>
                <a:gd name="connsiteX1373" fmla="*/ 9548978 w 12192000"/>
                <a:gd name="connsiteY1373" fmla="*/ 536121 h 1608850"/>
                <a:gd name="connsiteX1374" fmla="*/ 9583432 w 12192000"/>
                <a:gd name="connsiteY1374" fmla="*/ 536121 h 1608850"/>
                <a:gd name="connsiteX1375" fmla="*/ 9583432 w 12192000"/>
                <a:gd name="connsiteY1375" fmla="*/ 538553 h 1608850"/>
                <a:gd name="connsiteX1376" fmla="*/ 9583432 w 12192000"/>
                <a:gd name="connsiteY1376" fmla="*/ 555577 h 1608850"/>
                <a:gd name="connsiteX1377" fmla="*/ 9585712 w 12192000"/>
                <a:gd name="connsiteY1377" fmla="*/ 555577 h 1608850"/>
                <a:gd name="connsiteX1378" fmla="*/ 9601672 w 12192000"/>
                <a:gd name="connsiteY1378" fmla="*/ 555577 h 1608850"/>
                <a:gd name="connsiteX1379" fmla="*/ 9601672 w 12192000"/>
                <a:gd name="connsiteY1379" fmla="*/ 603136 h 1608850"/>
                <a:gd name="connsiteX1380" fmla="*/ 9602685 w 12192000"/>
                <a:gd name="connsiteY1380" fmla="*/ 603136 h 1608850"/>
                <a:gd name="connsiteX1381" fmla="*/ 9609779 w 12192000"/>
                <a:gd name="connsiteY1381" fmla="*/ 603136 h 1608850"/>
                <a:gd name="connsiteX1382" fmla="*/ 9623966 w 12192000"/>
                <a:gd name="connsiteY1382" fmla="*/ 607460 h 1608850"/>
                <a:gd name="connsiteX1383" fmla="*/ 9623966 w 12192000"/>
                <a:gd name="connsiteY1383" fmla="*/ 646372 h 1608850"/>
                <a:gd name="connsiteX1384" fmla="*/ 9624979 w 12192000"/>
                <a:gd name="connsiteY1384" fmla="*/ 646372 h 1608850"/>
                <a:gd name="connsiteX1385" fmla="*/ 9632072 w 12192000"/>
                <a:gd name="connsiteY1385" fmla="*/ 646372 h 1608850"/>
                <a:gd name="connsiteX1386" fmla="*/ 9632072 w 12192000"/>
                <a:gd name="connsiteY1386" fmla="*/ 647993 h 1608850"/>
                <a:gd name="connsiteX1387" fmla="*/ 9632072 w 12192000"/>
                <a:gd name="connsiteY1387" fmla="*/ 659342 h 1608850"/>
                <a:gd name="connsiteX1388" fmla="*/ 9634099 w 12192000"/>
                <a:gd name="connsiteY1388" fmla="*/ 659342 h 1608850"/>
                <a:gd name="connsiteX1389" fmla="*/ 9648286 w 12192000"/>
                <a:gd name="connsiteY1389" fmla="*/ 659342 h 1608850"/>
                <a:gd name="connsiteX1390" fmla="*/ 9654366 w 12192000"/>
                <a:gd name="connsiteY1390" fmla="*/ 665828 h 1608850"/>
                <a:gd name="connsiteX1391" fmla="*/ 9654366 w 12192000"/>
                <a:gd name="connsiteY1391" fmla="*/ 687446 h 1608850"/>
                <a:gd name="connsiteX1392" fmla="*/ 9656646 w 12192000"/>
                <a:gd name="connsiteY1392" fmla="*/ 687446 h 1608850"/>
                <a:gd name="connsiteX1393" fmla="*/ 9672606 w 12192000"/>
                <a:gd name="connsiteY1393" fmla="*/ 687446 h 1608850"/>
                <a:gd name="connsiteX1394" fmla="*/ 9672606 w 12192000"/>
                <a:gd name="connsiteY1394" fmla="*/ 688526 h 1608850"/>
                <a:gd name="connsiteX1395" fmla="*/ 9672606 w 12192000"/>
                <a:gd name="connsiteY1395" fmla="*/ 696093 h 1608850"/>
                <a:gd name="connsiteX1396" fmla="*/ 9673873 w 12192000"/>
                <a:gd name="connsiteY1396" fmla="*/ 696093 h 1608850"/>
                <a:gd name="connsiteX1397" fmla="*/ 9682740 w 12192000"/>
                <a:gd name="connsiteY1397" fmla="*/ 696093 h 1608850"/>
                <a:gd name="connsiteX1398" fmla="*/ 9682740 w 12192000"/>
                <a:gd name="connsiteY1398" fmla="*/ 698254 h 1608850"/>
                <a:gd name="connsiteX1399" fmla="*/ 9682740 w 12192000"/>
                <a:gd name="connsiteY1399" fmla="*/ 713387 h 1608850"/>
                <a:gd name="connsiteX1400" fmla="*/ 9686793 w 12192000"/>
                <a:gd name="connsiteY1400" fmla="*/ 711495 h 1608850"/>
                <a:gd name="connsiteX1401" fmla="*/ 9686793 w 12192000"/>
                <a:gd name="connsiteY1401" fmla="*/ 698254 h 1608850"/>
                <a:gd name="connsiteX1402" fmla="*/ 9687806 w 12192000"/>
                <a:gd name="connsiteY1402" fmla="*/ 698254 h 1608850"/>
                <a:gd name="connsiteX1403" fmla="*/ 9694900 w 12192000"/>
                <a:gd name="connsiteY1403" fmla="*/ 698254 h 1608850"/>
                <a:gd name="connsiteX1404" fmla="*/ 9694900 w 12192000"/>
                <a:gd name="connsiteY1404" fmla="*/ 699876 h 1608850"/>
                <a:gd name="connsiteX1405" fmla="*/ 9694900 w 12192000"/>
                <a:gd name="connsiteY1405" fmla="*/ 711225 h 1608850"/>
                <a:gd name="connsiteX1406" fmla="*/ 9695660 w 12192000"/>
                <a:gd name="connsiteY1406" fmla="*/ 711225 h 1608850"/>
                <a:gd name="connsiteX1407" fmla="*/ 9700980 w 12192000"/>
                <a:gd name="connsiteY1407" fmla="*/ 711225 h 1608850"/>
                <a:gd name="connsiteX1408" fmla="*/ 9749620 w 12192000"/>
                <a:gd name="connsiteY1408" fmla="*/ 706902 h 1608850"/>
                <a:gd name="connsiteX1409" fmla="*/ 9749620 w 12192000"/>
                <a:gd name="connsiteY1409" fmla="*/ 708253 h 1608850"/>
                <a:gd name="connsiteX1410" fmla="*/ 9749620 w 12192000"/>
                <a:gd name="connsiteY1410" fmla="*/ 717710 h 1608850"/>
                <a:gd name="connsiteX1411" fmla="*/ 9750380 w 12192000"/>
                <a:gd name="connsiteY1411" fmla="*/ 717710 h 1608850"/>
                <a:gd name="connsiteX1412" fmla="*/ 9755702 w 12192000"/>
                <a:gd name="connsiteY1412" fmla="*/ 717710 h 1608850"/>
                <a:gd name="connsiteX1413" fmla="*/ 9755702 w 12192000"/>
                <a:gd name="connsiteY1413" fmla="*/ 719872 h 1608850"/>
                <a:gd name="connsiteX1414" fmla="*/ 9755702 w 12192000"/>
                <a:gd name="connsiteY1414" fmla="*/ 735005 h 1608850"/>
                <a:gd name="connsiteX1415" fmla="*/ 9757728 w 12192000"/>
                <a:gd name="connsiteY1415" fmla="*/ 733654 h 1608850"/>
                <a:gd name="connsiteX1416" fmla="*/ 9771914 w 12192000"/>
                <a:gd name="connsiteY1416" fmla="*/ 724196 h 1608850"/>
                <a:gd name="connsiteX1417" fmla="*/ 9777994 w 12192000"/>
                <a:gd name="connsiteY1417" fmla="*/ 683122 h 1608850"/>
                <a:gd name="connsiteX1418" fmla="*/ 9778754 w 12192000"/>
                <a:gd name="connsiteY1418" fmla="*/ 682852 h 1608850"/>
                <a:gd name="connsiteX1419" fmla="*/ 9784074 w 12192000"/>
                <a:gd name="connsiteY1419" fmla="*/ 680960 h 1608850"/>
                <a:gd name="connsiteX1420" fmla="*/ 9786102 w 12192000"/>
                <a:gd name="connsiteY1420" fmla="*/ 611783 h 1608850"/>
                <a:gd name="connsiteX1421" fmla="*/ 9788128 w 12192000"/>
                <a:gd name="connsiteY1421" fmla="*/ 680960 h 1608850"/>
                <a:gd name="connsiteX1422" fmla="*/ 9788888 w 12192000"/>
                <a:gd name="connsiteY1422" fmla="*/ 681230 h 1608850"/>
                <a:gd name="connsiteX1423" fmla="*/ 9794208 w 12192000"/>
                <a:gd name="connsiteY1423" fmla="*/ 683122 h 1608850"/>
                <a:gd name="connsiteX1424" fmla="*/ 9794208 w 12192000"/>
                <a:gd name="connsiteY1424" fmla="*/ 596651 h 1608850"/>
                <a:gd name="connsiteX1425" fmla="*/ 9798262 w 12192000"/>
                <a:gd name="connsiteY1425" fmla="*/ 564224 h 1608850"/>
                <a:gd name="connsiteX1426" fmla="*/ 9836768 w 12192000"/>
                <a:gd name="connsiteY1426" fmla="*/ 564224 h 1608850"/>
                <a:gd name="connsiteX1427" fmla="*/ 9836768 w 12192000"/>
                <a:gd name="connsiteY1427" fmla="*/ 596651 h 1608850"/>
                <a:gd name="connsiteX1428" fmla="*/ 9837528 w 12192000"/>
                <a:gd name="connsiteY1428" fmla="*/ 596651 h 1608850"/>
                <a:gd name="connsiteX1429" fmla="*/ 9842848 w 12192000"/>
                <a:gd name="connsiteY1429" fmla="*/ 596651 h 1608850"/>
                <a:gd name="connsiteX1430" fmla="*/ 9842848 w 12192000"/>
                <a:gd name="connsiteY1430" fmla="*/ 514503 h 1608850"/>
                <a:gd name="connsiteX1431" fmla="*/ 9844622 w 12192000"/>
                <a:gd name="connsiteY1431" fmla="*/ 514503 h 1608850"/>
                <a:gd name="connsiteX1432" fmla="*/ 9857036 w 12192000"/>
                <a:gd name="connsiteY1432" fmla="*/ 514503 h 1608850"/>
                <a:gd name="connsiteX1433" fmla="*/ 9857036 w 12192000"/>
                <a:gd name="connsiteY1433" fmla="*/ 512612 h 1608850"/>
                <a:gd name="connsiteX1434" fmla="*/ 9857036 w 12192000"/>
                <a:gd name="connsiteY1434" fmla="*/ 499371 h 1608850"/>
                <a:gd name="connsiteX1435" fmla="*/ 9879330 w 12192000"/>
                <a:gd name="connsiteY1435" fmla="*/ 499371 h 1608850"/>
                <a:gd name="connsiteX1436" fmla="*/ 9879330 w 12192000"/>
                <a:gd name="connsiteY1436" fmla="*/ 498290 h 1608850"/>
                <a:gd name="connsiteX1437" fmla="*/ 9879330 w 12192000"/>
                <a:gd name="connsiteY1437" fmla="*/ 490724 h 1608850"/>
                <a:gd name="connsiteX1438" fmla="*/ 9881102 w 12192000"/>
                <a:gd name="connsiteY1438" fmla="*/ 490724 h 1608850"/>
                <a:gd name="connsiteX1439" fmla="*/ 9893516 w 12192000"/>
                <a:gd name="connsiteY1439" fmla="*/ 490724 h 1608850"/>
                <a:gd name="connsiteX1440" fmla="*/ 9893516 w 12192000"/>
                <a:gd name="connsiteY1440" fmla="*/ 491805 h 1608850"/>
                <a:gd name="connsiteX1441" fmla="*/ 9893516 w 12192000"/>
                <a:gd name="connsiteY1441" fmla="*/ 499371 h 1608850"/>
                <a:gd name="connsiteX1442" fmla="*/ 9894276 w 12192000"/>
                <a:gd name="connsiteY1442" fmla="*/ 499371 h 1608850"/>
                <a:gd name="connsiteX1443" fmla="*/ 9899596 w 12192000"/>
                <a:gd name="connsiteY1443" fmla="*/ 499371 h 1608850"/>
                <a:gd name="connsiteX1444" fmla="*/ 9909730 w 12192000"/>
                <a:gd name="connsiteY1444" fmla="*/ 495047 h 1608850"/>
                <a:gd name="connsiteX1445" fmla="*/ 9913782 w 12192000"/>
                <a:gd name="connsiteY1445" fmla="*/ 498290 h 1608850"/>
                <a:gd name="connsiteX1446" fmla="*/ 9913782 w 12192000"/>
                <a:gd name="connsiteY1446" fmla="*/ 490724 h 1608850"/>
                <a:gd name="connsiteX1447" fmla="*/ 9916062 w 12192000"/>
                <a:gd name="connsiteY1447" fmla="*/ 490724 h 1608850"/>
                <a:gd name="connsiteX1448" fmla="*/ 9932024 w 12192000"/>
                <a:gd name="connsiteY1448" fmla="*/ 490724 h 1608850"/>
                <a:gd name="connsiteX1449" fmla="*/ 9932024 w 12192000"/>
                <a:gd name="connsiteY1449" fmla="*/ 491805 h 1608850"/>
                <a:gd name="connsiteX1450" fmla="*/ 9932024 w 12192000"/>
                <a:gd name="connsiteY1450" fmla="*/ 499371 h 1608850"/>
                <a:gd name="connsiteX1451" fmla="*/ 9962424 w 12192000"/>
                <a:gd name="connsiteY1451" fmla="*/ 499371 h 1608850"/>
                <a:gd name="connsiteX1452" fmla="*/ 9962424 w 12192000"/>
                <a:gd name="connsiteY1452" fmla="*/ 500992 h 1608850"/>
                <a:gd name="connsiteX1453" fmla="*/ 9962424 w 12192000"/>
                <a:gd name="connsiteY1453" fmla="*/ 512342 h 1608850"/>
                <a:gd name="connsiteX1454" fmla="*/ 9988770 w 12192000"/>
                <a:gd name="connsiteY1454" fmla="*/ 512342 h 1608850"/>
                <a:gd name="connsiteX1455" fmla="*/ 9988770 w 12192000"/>
                <a:gd name="connsiteY1455" fmla="*/ 542606 h 1608850"/>
                <a:gd name="connsiteX1456" fmla="*/ 9989530 w 12192000"/>
                <a:gd name="connsiteY1456" fmla="*/ 542606 h 1608850"/>
                <a:gd name="connsiteX1457" fmla="*/ 9994850 w 12192000"/>
                <a:gd name="connsiteY1457" fmla="*/ 542606 h 1608850"/>
                <a:gd name="connsiteX1458" fmla="*/ 9994850 w 12192000"/>
                <a:gd name="connsiteY1458" fmla="*/ 543687 h 1608850"/>
                <a:gd name="connsiteX1459" fmla="*/ 9994850 w 12192000"/>
                <a:gd name="connsiteY1459" fmla="*/ 551254 h 1608850"/>
                <a:gd name="connsiteX1460" fmla="*/ 9998904 w 12192000"/>
                <a:gd name="connsiteY1460" fmla="*/ 581518 h 1608850"/>
                <a:gd name="connsiteX1461" fmla="*/ 9999664 w 12192000"/>
                <a:gd name="connsiteY1461" fmla="*/ 581518 h 1608850"/>
                <a:gd name="connsiteX1462" fmla="*/ 10004984 w 12192000"/>
                <a:gd name="connsiteY1462" fmla="*/ 581518 h 1608850"/>
                <a:gd name="connsiteX1463" fmla="*/ 10004984 w 12192000"/>
                <a:gd name="connsiteY1463" fmla="*/ 582329 h 1608850"/>
                <a:gd name="connsiteX1464" fmla="*/ 10004984 w 12192000"/>
                <a:gd name="connsiteY1464" fmla="*/ 588004 h 1608850"/>
                <a:gd name="connsiteX1465" fmla="*/ 10005998 w 12192000"/>
                <a:gd name="connsiteY1465" fmla="*/ 588004 h 1608850"/>
                <a:gd name="connsiteX1466" fmla="*/ 10013090 w 12192000"/>
                <a:gd name="connsiteY1466" fmla="*/ 588004 h 1608850"/>
                <a:gd name="connsiteX1467" fmla="*/ 10013090 w 12192000"/>
                <a:gd name="connsiteY1467" fmla="*/ 618269 h 1608850"/>
                <a:gd name="connsiteX1468" fmla="*/ 10015118 w 12192000"/>
                <a:gd name="connsiteY1468" fmla="*/ 618269 h 1608850"/>
                <a:gd name="connsiteX1469" fmla="*/ 10029304 w 12192000"/>
                <a:gd name="connsiteY1469" fmla="*/ 618269 h 1608850"/>
                <a:gd name="connsiteX1470" fmla="*/ 10029304 w 12192000"/>
                <a:gd name="connsiteY1470" fmla="*/ 642048 h 1608850"/>
                <a:gd name="connsiteX1471" fmla="*/ 10031332 w 12192000"/>
                <a:gd name="connsiteY1471" fmla="*/ 643669 h 1608850"/>
                <a:gd name="connsiteX1472" fmla="*/ 10031332 w 12192000"/>
                <a:gd name="connsiteY1472" fmla="*/ 655019 h 1608850"/>
                <a:gd name="connsiteX1473" fmla="*/ 10032092 w 12192000"/>
                <a:gd name="connsiteY1473" fmla="*/ 655019 h 1608850"/>
                <a:gd name="connsiteX1474" fmla="*/ 10037412 w 12192000"/>
                <a:gd name="connsiteY1474" fmla="*/ 655019 h 1608850"/>
                <a:gd name="connsiteX1475" fmla="*/ 10037412 w 12192000"/>
                <a:gd name="connsiteY1475" fmla="*/ 678798 h 1608850"/>
                <a:gd name="connsiteX1476" fmla="*/ 10038678 w 12192000"/>
                <a:gd name="connsiteY1476" fmla="*/ 678798 h 1608850"/>
                <a:gd name="connsiteX1477" fmla="*/ 10047544 w 12192000"/>
                <a:gd name="connsiteY1477" fmla="*/ 678798 h 1608850"/>
                <a:gd name="connsiteX1478" fmla="*/ 10049572 w 12192000"/>
                <a:gd name="connsiteY1478" fmla="*/ 682852 h 1608850"/>
                <a:gd name="connsiteX1479" fmla="*/ 10049572 w 12192000"/>
                <a:gd name="connsiteY1479" fmla="*/ 696093 h 1608850"/>
                <a:gd name="connsiteX1480" fmla="*/ 10051092 w 12192000"/>
                <a:gd name="connsiteY1480" fmla="*/ 694201 h 1608850"/>
                <a:gd name="connsiteX1481" fmla="*/ 10061732 w 12192000"/>
                <a:gd name="connsiteY1481" fmla="*/ 680960 h 1608850"/>
                <a:gd name="connsiteX1482" fmla="*/ 10090106 w 12192000"/>
                <a:gd name="connsiteY1482" fmla="*/ 680960 h 1608850"/>
                <a:gd name="connsiteX1483" fmla="*/ 10090106 w 12192000"/>
                <a:gd name="connsiteY1483" fmla="*/ 767431 h 1608850"/>
                <a:gd name="connsiteX1484" fmla="*/ 10090866 w 12192000"/>
                <a:gd name="connsiteY1484" fmla="*/ 767431 h 1608850"/>
                <a:gd name="connsiteX1485" fmla="*/ 10096186 w 12192000"/>
                <a:gd name="connsiteY1485" fmla="*/ 767431 h 1608850"/>
                <a:gd name="connsiteX1486" fmla="*/ 10096946 w 12192000"/>
                <a:gd name="connsiteY1486" fmla="*/ 766080 h 1608850"/>
                <a:gd name="connsiteX1487" fmla="*/ 10102266 w 12192000"/>
                <a:gd name="connsiteY1487" fmla="*/ 756622 h 1608850"/>
                <a:gd name="connsiteX1488" fmla="*/ 10102266 w 12192000"/>
                <a:gd name="connsiteY1488" fmla="*/ 758514 h 1608850"/>
                <a:gd name="connsiteX1489" fmla="*/ 10102266 w 12192000"/>
                <a:gd name="connsiteY1489" fmla="*/ 771755 h 1608850"/>
                <a:gd name="connsiteX1490" fmla="*/ 10106318 w 12192000"/>
                <a:gd name="connsiteY1490" fmla="*/ 726358 h 1608850"/>
                <a:gd name="connsiteX1491" fmla="*/ 10107078 w 12192000"/>
                <a:gd name="connsiteY1491" fmla="*/ 726358 h 1608850"/>
                <a:gd name="connsiteX1492" fmla="*/ 10112398 w 12192000"/>
                <a:gd name="connsiteY1492" fmla="*/ 726358 h 1608850"/>
                <a:gd name="connsiteX1493" fmla="*/ 10112398 w 12192000"/>
                <a:gd name="connsiteY1493" fmla="*/ 661504 h 1608850"/>
                <a:gd name="connsiteX1494" fmla="*/ 10113412 w 12192000"/>
                <a:gd name="connsiteY1494" fmla="*/ 661504 h 1608850"/>
                <a:gd name="connsiteX1495" fmla="*/ 10120506 w 12192000"/>
                <a:gd name="connsiteY1495" fmla="*/ 661504 h 1608850"/>
                <a:gd name="connsiteX1496" fmla="*/ 10132666 w 12192000"/>
                <a:gd name="connsiteY1496" fmla="*/ 618269 h 1608850"/>
                <a:gd name="connsiteX1497" fmla="*/ 10133932 w 12192000"/>
                <a:gd name="connsiteY1497" fmla="*/ 618269 h 1608850"/>
                <a:gd name="connsiteX1498" fmla="*/ 10142800 w 12192000"/>
                <a:gd name="connsiteY1498" fmla="*/ 618269 h 1608850"/>
                <a:gd name="connsiteX1499" fmla="*/ 10152932 w 12192000"/>
                <a:gd name="connsiteY1499" fmla="*/ 661504 h 1608850"/>
                <a:gd name="connsiteX1500" fmla="*/ 10153946 w 12192000"/>
                <a:gd name="connsiteY1500" fmla="*/ 661504 h 1608850"/>
                <a:gd name="connsiteX1501" fmla="*/ 10161040 w 12192000"/>
                <a:gd name="connsiteY1501" fmla="*/ 661504 h 1608850"/>
                <a:gd name="connsiteX1502" fmla="*/ 10161040 w 12192000"/>
                <a:gd name="connsiteY1502" fmla="*/ 700416 h 1608850"/>
                <a:gd name="connsiteX1503" fmla="*/ 10162812 w 12192000"/>
                <a:gd name="connsiteY1503" fmla="*/ 700416 h 1608850"/>
                <a:gd name="connsiteX1504" fmla="*/ 10175226 w 12192000"/>
                <a:gd name="connsiteY1504" fmla="*/ 700416 h 1608850"/>
                <a:gd name="connsiteX1505" fmla="*/ 10175226 w 12192000"/>
                <a:gd name="connsiteY1505" fmla="*/ 702578 h 1608850"/>
                <a:gd name="connsiteX1506" fmla="*/ 10175226 w 12192000"/>
                <a:gd name="connsiteY1506" fmla="*/ 717710 h 1608850"/>
                <a:gd name="connsiteX1507" fmla="*/ 10179280 w 12192000"/>
                <a:gd name="connsiteY1507" fmla="*/ 715549 h 1608850"/>
                <a:gd name="connsiteX1508" fmla="*/ 10179280 w 12192000"/>
                <a:gd name="connsiteY1508" fmla="*/ 700416 h 1608850"/>
                <a:gd name="connsiteX1509" fmla="*/ 10180800 w 12192000"/>
                <a:gd name="connsiteY1509" fmla="*/ 700416 h 1608850"/>
                <a:gd name="connsiteX1510" fmla="*/ 10191440 w 12192000"/>
                <a:gd name="connsiteY1510" fmla="*/ 700416 h 1608850"/>
                <a:gd name="connsiteX1511" fmla="*/ 10191440 w 12192000"/>
                <a:gd name="connsiteY1511" fmla="*/ 702037 h 1608850"/>
                <a:gd name="connsiteX1512" fmla="*/ 10191440 w 12192000"/>
                <a:gd name="connsiteY1512" fmla="*/ 713387 h 1608850"/>
                <a:gd name="connsiteX1513" fmla="*/ 10221840 w 12192000"/>
                <a:gd name="connsiteY1513" fmla="*/ 713387 h 1608850"/>
                <a:gd name="connsiteX1514" fmla="*/ 10221840 w 12192000"/>
                <a:gd name="connsiteY1514" fmla="*/ 676637 h 1608850"/>
                <a:gd name="connsiteX1515" fmla="*/ 10223106 w 12192000"/>
                <a:gd name="connsiteY1515" fmla="*/ 676637 h 1608850"/>
                <a:gd name="connsiteX1516" fmla="*/ 10231974 w 12192000"/>
                <a:gd name="connsiteY1516" fmla="*/ 676637 h 1608850"/>
                <a:gd name="connsiteX1517" fmla="*/ 10231974 w 12192000"/>
                <a:gd name="connsiteY1517" fmla="*/ 698254 h 1608850"/>
                <a:gd name="connsiteX1518" fmla="*/ 10234000 w 12192000"/>
                <a:gd name="connsiteY1518" fmla="*/ 665828 h 1608850"/>
                <a:gd name="connsiteX1519" fmla="*/ 10256294 w 12192000"/>
                <a:gd name="connsiteY1519" fmla="*/ 665828 h 1608850"/>
                <a:gd name="connsiteX1520" fmla="*/ 10256294 w 12192000"/>
                <a:gd name="connsiteY1520" fmla="*/ 664206 h 1608850"/>
                <a:gd name="connsiteX1521" fmla="*/ 10256294 w 12192000"/>
                <a:gd name="connsiteY1521" fmla="*/ 652857 h 1608850"/>
                <a:gd name="connsiteX1522" fmla="*/ 10257054 w 12192000"/>
                <a:gd name="connsiteY1522" fmla="*/ 652857 h 1608850"/>
                <a:gd name="connsiteX1523" fmla="*/ 10262374 w 12192000"/>
                <a:gd name="connsiteY1523" fmla="*/ 652857 h 1608850"/>
                <a:gd name="connsiteX1524" fmla="*/ 10262374 w 12192000"/>
                <a:gd name="connsiteY1524" fmla="*/ 650966 h 1608850"/>
                <a:gd name="connsiteX1525" fmla="*/ 10262374 w 12192000"/>
                <a:gd name="connsiteY1525" fmla="*/ 637725 h 1608850"/>
                <a:gd name="connsiteX1526" fmla="*/ 10266428 w 12192000"/>
                <a:gd name="connsiteY1526" fmla="*/ 644210 h 1608850"/>
                <a:gd name="connsiteX1527" fmla="*/ 10268708 w 12192000"/>
                <a:gd name="connsiteY1527" fmla="*/ 644210 h 1608850"/>
                <a:gd name="connsiteX1528" fmla="*/ 10284668 w 12192000"/>
                <a:gd name="connsiteY1528" fmla="*/ 644210 h 1608850"/>
                <a:gd name="connsiteX1529" fmla="*/ 10284668 w 12192000"/>
                <a:gd name="connsiteY1529" fmla="*/ 643399 h 1608850"/>
                <a:gd name="connsiteX1530" fmla="*/ 10284668 w 12192000"/>
                <a:gd name="connsiteY1530" fmla="*/ 637725 h 1608850"/>
                <a:gd name="connsiteX1531" fmla="*/ 10285428 w 12192000"/>
                <a:gd name="connsiteY1531" fmla="*/ 637725 h 1608850"/>
                <a:gd name="connsiteX1532" fmla="*/ 10290748 w 12192000"/>
                <a:gd name="connsiteY1532" fmla="*/ 637725 h 1608850"/>
                <a:gd name="connsiteX1533" fmla="*/ 10290748 w 12192000"/>
                <a:gd name="connsiteY1533" fmla="*/ 639076 h 1608850"/>
                <a:gd name="connsiteX1534" fmla="*/ 10290748 w 12192000"/>
                <a:gd name="connsiteY1534" fmla="*/ 648534 h 1608850"/>
                <a:gd name="connsiteX1535" fmla="*/ 10329254 w 12192000"/>
                <a:gd name="connsiteY1535" fmla="*/ 648534 h 1608850"/>
                <a:gd name="connsiteX1536" fmla="*/ 10329254 w 12192000"/>
                <a:gd name="connsiteY1536" fmla="*/ 786887 h 1608850"/>
                <a:gd name="connsiteX1537" fmla="*/ 10330774 w 12192000"/>
                <a:gd name="connsiteY1537" fmla="*/ 786887 h 1608850"/>
                <a:gd name="connsiteX1538" fmla="*/ 10341414 w 12192000"/>
                <a:gd name="connsiteY1538" fmla="*/ 786887 h 1608850"/>
                <a:gd name="connsiteX1539" fmla="*/ 10341414 w 12192000"/>
                <a:gd name="connsiteY1539" fmla="*/ 773917 h 1608850"/>
                <a:gd name="connsiteX1540" fmla="*/ 10345468 w 12192000"/>
                <a:gd name="connsiteY1540" fmla="*/ 773917 h 1608850"/>
                <a:gd name="connsiteX1541" fmla="*/ 10345468 w 12192000"/>
                <a:gd name="connsiteY1541" fmla="*/ 786887 h 1608850"/>
                <a:gd name="connsiteX1542" fmla="*/ 10375868 w 12192000"/>
                <a:gd name="connsiteY1542" fmla="*/ 786887 h 1608850"/>
                <a:gd name="connsiteX1543" fmla="*/ 10375868 w 12192000"/>
                <a:gd name="connsiteY1543" fmla="*/ 756622 h 1608850"/>
                <a:gd name="connsiteX1544" fmla="*/ 10388028 w 12192000"/>
                <a:gd name="connsiteY1544" fmla="*/ 756622 h 1608850"/>
                <a:gd name="connsiteX1545" fmla="*/ 10400188 w 12192000"/>
                <a:gd name="connsiteY1545" fmla="*/ 754461 h 1608850"/>
                <a:gd name="connsiteX1546" fmla="*/ 10404242 w 12192000"/>
                <a:gd name="connsiteY1546" fmla="*/ 756622 h 1608850"/>
                <a:gd name="connsiteX1547" fmla="*/ 10414376 w 12192000"/>
                <a:gd name="connsiteY1547" fmla="*/ 756622 h 1608850"/>
                <a:gd name="connsiteX1548" fmla="*/ 10414376 w 12192000"/>
                <a:gd name="connsiteY1548" fmla="*/ 786887 h 1608850"/>
                <a:gd name="connsiteX1549" fmla="*/ 10422482 w 12192000"/>
                <a:gd name="connsiteY1549" fmla="*/ 786887 h 1608850"/>
                <a:gd name="connsiteX1550" fmla="*/ 10422482 w 12192000"/>
                <a:gd name="connsiteY1550" fmla="*/ 804182 h 1608850"/>
                <a:gd name="connsiteX1551" fmla="*/ 10431818 w 12192000"/>
                <a:gd name="connsiteY1551" fmla="*/ 805087 h 1608850"/>
                <a:gd name="connsiteX1552" fmla="*/ 10444776 w 12192000"/>
                <a:gd name="connsiteY1552" fmla="*/ 805087 h 1608850"/>
                <a:gd name="connsiteX1553" fmla="*/ 10444776 w 12192000"/>
                <a:gd name="connsiteY1553" fmla="*/ 789049 h 1608850"/>
                <a:gd name="connsiteX1554" fmla="*/ 10512732 w 12192000"/>
                <a:gd name="connsiteY1554" fmla="*/ 789049 h 1608850"/>
                <a:gd name="connsiteX1555" fmla="*/ 10512732 w 12192000"/>
                <a:gd name="connsiteY1555" fmla="*/ 703796 h 1608850"/>
                <a:gd name="connsiteX1556" fmla="*/ 10584740 w 12192000"/>
                <a:gd name="connsiteY1556" fmla="*/ 703796 h 1608850"/>
                <a:gd name="connsiteX1557" fmla="*/ 10584740 w 12192000"/>
                <a:gd name="connsiteY1557" fmla="*/ 782564 h 1608850"/>
                <a:gd name="connsiteX1558" fmla="*/ 10586644 w 12192000"/>
                <a:gd name="connsiteY1558" fmla="*/ 782564 h 1608850"/>
                <a:gd name="connsiteX1559" fmla="*/ 10587886 w 12192000"/>
                <a:gd name="connsiteY1559" fmla="*/ 805087 h 1608850"/>
                <a:gd name="connsiteX1560" fmla="*/ 10597562 w 12192000"/>
                <a:gd name="connsiteY1560" fmla="*/ 805087 h 1608850"/>
                <a:gd name="connsiteX1561" fmla="*/ 10598804 w 12192000"/>
                <a:gd name="connsiteY1561" fmla="*/ 782564 h 1608850"/>
                <a:gd name="connsiteX1562" fmla="*/ 10604884 w 12192000"/>
                <a:gd name="connsiteY1562" fmla="*/ 782564 h 1608850"/>
                <a:gd name="connsiteX1563" fmla="*/ 10606126 w 12192000"/>
                <a:gd name="connsiteY1563" fmla="*/ 805087 h 1608850"/>
                <a:gd name="connsiteX1564" fmla="*/ 10656748 w 12192000"/>
                <a:gd name="connsiteY1564" fmla="*/ 805087 h 1608850"/>
                <a:gd name="connsiteX1565" fmla="*/ 10656748 w 12192000"/>
                <a:gd name="connsiteY1565" fmla="*/ 642059 h 1608850"/>
                <a:gd name="connsiteX1566" fmla="*/ 10854076 w 12192000"/>
                <a:gd name="connsiteY1566" fmla="*/ 642059 h 1608850"/>
                <a:gd name="connsiteX1567" fmla="*/ 10854076 w 12192000"/>
                <a:gd name="connsiteY1567" fmla="*/ 805087 h 1608850"/>
                <a:gd name="connsiteX1568" fmla="*/ 10872772 w 12192000"/>
                <a:gd name="connsiteY1568" fmla="*/ 805087 h 1608850"/>
                <a:gd name="connsiteX1569" fmla="*/ 10872772 w 12192000"/>
                <a:gd name="connsiteY1569" fmla="*/ 722394 h 1608850"/>
                <a:gd name="connsiteX1570" fmla="*/ 10967892 w 12192000"/>
                <a:gd name="connsiteY1570" fmla="*/ 722394 h 1608850"/>
                <a:gd name="connsiteX1571" fmla="*/ 10979823 w 12192000"/>
                <a:gd name="connsiteY1571" fmla="*/ 404253 h 1608850"/>
                <a:gd name="connsiteX1572" fmla="*/ 10967663 w 12192000"/>
                <a:gd name="connsiteY1572" fmla="*/ 382635 h 1608850"/>
                <a:gd name="connsiteX1573" fmla="*/ 10961583 w 12192000"/>
                <a:gd name="connsiteY1573" fmla="*/ 378311 h 1608850"/>
                <a:gd name="connsiteX1574" fmla="*/ 10969690 w 12192000"/>
                <a:gd name="connsiteY1574" fmla="*/ 354532 h 1608850"/>
                <a:gd name="connsiteX1575" fmla="*/ 10969690 w 12192000"/>
                <a:gd name="connsiteY1575" fmla="*/ 337238 h 1608850"/>
                <a:gd name="connsiteX1576" fmla="*/ 10983876 w 12192000"/>
                <a:gd name="connsiteY1576" fmla="*/ 337238 h 1608850"/>
                <a:gd name="connsiteX1577" fmla="*/ 10983876 w 12192000"/>
                <a:gd name="connsiteY1577" fmla="*/ 315620 h 1608850"/>
                <a:gd name="connsiteX1578" fmla="*/ 10985903 w 12192000"/>
                <a:gd name="connsiteY1578" fmla="*/ 311296 h 1608850"/>
                <a:gd name="connsiteX1579" fmla="*/ 10985903 w 12192000"/>
                <a:gd name="connsiteY1579" fmla="*/ 233472 h 1608850"/>
                <a:gd name="connsiteX1580" fmla="*/ 10983876 w 12192000"/>
                <a:gd name="connsiteY1580" fmla="*/ 226987 h 1608850"/>
                <a:gd name="connsiteX1581" fmla="*/ 10989956 w 12192000"/>
                <a:gd name="connsiteY1581" fmla="*/ 220501 h 1608850"/>
                <a:gd name="connsiteX1582" fmla="*/ 10989956 w 12192000"/>
                <a:gd name="connsiteY1582" fmla="*/ 162133 h 1608850"/>
                <a:gd name="connsiteX1583" fmla="*/ 10991983 w 12192000"/>
                <a:gd name="connsiteY1583" fmla="*/ 157810 h 1608850"/>
                <a:gd name="connsiteX1584" fmla="*/ 10991983 w 12192000"/>
                <a:gd name="connsiteY1584" fmla="*/ 101604 h 1608850"/>
                <a:gd name="connsiteX1585" fmla="*/ 10994010 w 12192000"/>
                <a:gd name="connsiteY1585" fmla="*/ 82148 h 1608850"/>
                <a:gd name="connsiteX1586" fmla="*/ 10998063 w 12192000"/>
                <a:gd name="connsiteY1586" fmla="*/ 99442 h 1608850"/>
                <a:gd name="connsiteX1587" fmla="*/ 11000090 w 12192000"/>
                <a:gd name="connsiteY1587" fmla="*/ 157810 h 1608850"/>
                <a:gd name="connsiteX1588" fmla="*/ 11002116 w 12192000"/>
                <a:gd name="connsiteY1588" fmla="*/ 220501 h 1608850"/>
                <a:gd name="connsiteX1589" fmla="*/ 11008196 w 12192000"/>
                <a:gd name="connsiteY1589" fmla="*/ 226987 h 1608850"/>
                <a:gd name="connsiteX1590" fmla="*/ 11006170 w 12192000"/>
                <a:gd name="connsiteY1590" fmla="*/ 233472 h 1608850"/>
                <a:gd name="connsiteX1591" fmla="*/ 11006170 w 12192000"/>
                <a:gd name="connsiteY1591" fmla="*/ 311296 h 1608850"/>
                <a:gd name="connsiteX1592" fmla="*/ 11008196 w 12192000"/>
                <a:gd name="connsiteY1592" fmla="*/ 315620 h 1608850"/>
                <a:gd name="connsiteX1593" fmla="*/ 11008196 w 12192000"/>
                <a:gd name="connsiteY1593" fmla="*/ 337238 h 1608850"/>
                <a:gd name="connsiteX1594" fmla="*/ 11022383 w 12192000"/>
                <a:gd name="connsiteY1594" fmla="*/ 337238 h 1608850"/>
                <a:gd name="connsiteX1595" fmla="*/ 11022383 w 12192000"/>
                <a:gd name="connsiteY1595" fmla="*/ 354532 h 1608850"/>
                <a:gd name="connsiteX1596" fmla="*/ 11030491 w 12192000"/>
                <a:gd name="connsiteY1596" fmla="*/ 378311 h 1608850"/>
                <a:gd name="connsiteX1597" fmla="*/ 11024411 w 12192000"/>
                <a:gd name="connsiteY1597" fmla="*/ 382635 h 1608850"/>
                <a:gd name="connsiteX1598" fmla="*/ 11012250 w 12192000"/>
                <a:gd name="connsiteY1598" fmla="*/ 404253 h 1608850"/>
                <a:gd name="connsiteX1599" fmla="*/ 11020356 w 12192000"/>
                <a:gd name="connsiteY1599" fmla="*/ 657181 h 1608850"/>
                <a:gd name="connsiteX1600" fmla="*/ 11085211 w 12192000"/>
                <a:gd name="connsiteY1600" fmla="*/ 657181 h 1608850"/>
                <a:gd name="connsiteX1601" fmla="*/ 11085211 w 12192000"/>
                <a:gd name="connsiteY1601" fmla="*/ 732843 h 1608850"/>
                <a:gd name="connsiteX1602" fmla="*/ 11093318 w 12192000"/>
                <a:gd name="connsiteY1602" fmla="*/ 732843 h 1608850"/>
                <a:gd name="connsiteX1603" fmla="*/ 11095344 w 12192000"/>
                <a:gd name="connsiteY1603" fmla="*/ 726358 h 1608850"/>
                <a:gd name="connsiteX1604" fmla="*/ 11101424 w 12192000"/>
                <a:gd name="connsiteY1604" fmla="*/ 726358 h 1608850"/>
                <a:gd name="connsiteX1605" fmla="*/ 11103452 w 12192000"/>
                <a:gd name="connsiteY1605" fmla="*/ 735005 h 1608850"/>
                <a:gd name="connsiteX1606" fmla="*/ 11115612 w 12192000"/>
                <a:gd name="connsiteY1606" fmla="*/ 735005 h 1608850"/>
                <a:gd name="connsiteX1607" fmla="*/ 11115612 w 12192000"/>
                <a:gd name="connsiteY1607" fmla="*/ 728519 h 1608850"/>
                <a:gd name="connsiteX1608" fmla="*/ 11137904 w 12192000"/>
                <a:gd name="connsiteY1608" fmla="*/ 728519 h 1608850"/>
                <a:gd name="connsiteX1609" fmla="*/ 11137904 w 12192000"/>
                <a:gd name="connsiteY1609" fmla="*/ 735005 h 1608850"/>
                <a:gd name="connsiteX1610" fmla="*/ 11158172 w 12192000"/>
                <a:gd name="connsiteY1610" fmla="*/ 735005 h 1608850"/>
                <a:gd name="connsiteX1611" fmla="*/ 11158172 w 12192000"/>
                <a:gd name="connsiteY1611" fmla="*/ 780402 h 1608850"/>
                <a:gd name="connsiteX1612" fmla="*/ 11172359 w 12192000"/>
                <a:gd name="connsiteY1612" fmla="*/ 780402 h 1608850"/>
                <a:gd name="connsiteX1613" fmla="*/ 11172359 w 12192000"/>
                <a:gd name="connsiteY1613" fmla="*/ 767431 h 1608850"/>
                <a:gd name="connsiteX1614" fmla="*/ 11188572 w 12192000"/>
                <a:gd name="connsiteY1614" fmla="*/ 767431 h 1608850"/>
                <a:gd name="connsiteX1615" fmla="*/ 11188572 w 12192000"/>
                <a:gd name="connsiteY1615" fmla="*/ 588004 h 1608850"/>
                <a:gd name="connsiteX1616" fmla="*/ 11194652 w 12192000"/>
                <a:gd name="connsiteY1616" fmla="*/ 581518 h 1608850"/>
                <a:gd name="connsiteX1617" fmla="*/ 11267614 w 12192000"/>
                <a:gd name="connsiteY1617" fmla="*/ 581518 h 1608850"/>
                <a:gd name="connsiteX1618" fmla="*/ 11267614 w 12192000"/>
                <a:gd name="connsiteY1618" fmla="*/ 590166 h 1608850"/>
                <a:gd name="connsiteX1619" fmla="*/ 11277747 w 12192000"/>
                <a:gd name="connsiteY1619" fmla="*/ 590166 h 1608850"/>
                <a:gd name="connsiteX1620" fmla="*/ 11277747 w 12192000"/>
                <a:gd name="connsiteY1620" fmla="*/ 704740 h 1608850"/>
                <a:gd name="connsiteX1621" fmla="*/ 11300040 w 12192000"/>
                <a:gd name="connsiteY1621" fmla="*/ 704740 h 1608850"/>
                <a:gd name="connsiteX1622" fmla="*/ 11300040 w 12192000"/>
                <a:gd name="connsiteY1622" fmla="*/ 637725 h 1608850"/>
                <a:gd name="connsiteX1623" fmla="*/ 11326388 w 12192000"/>
                <a:gd name="connsiteY1623" fmla="*/ 637725 h 1608850"/>
                <a:gd name="connsiteX1624" fmla="*/ 11330440 w 12192000"/>
                <a:gd name="connsiteY1624" fmla="*/ 633401 h 1608850"/>
                <a:gd name="connsiteX1625" fmla="*/ 11338548 w 12192000"/>
                <a:gd name="connsiteY1625" fmla="*/ 633401 h 1608850"/>
                <a:gd name="connsiteX1626" fmla="*/ 11342600 w 12192000"/>
                <a:gd name="connsiteY1626" fmla="*/ 637725 h 1608850"/>
                <a:gd name="connsiteX1627" fmla="*/ 11364895 w 12192000"/>
                <a:gd name="connsiteY1627" fmla="*/ 637725 h 1608850"/>
                <a:gd name="connsiteX1628" fmla="*/ 11364895 w 12192000"/>
                <a:gd name="connsiteY1628" fmla="*/ 520989 h 1608850"/>
                <a:gd name="connsiteX1629" fmla="*/ 11421642 w 12192000"/>
                <a:gd name="connsiteY1629" fmla="*/ 510180 h 1608850"/>
                <a:gd name="connsiteX1630" fmla="*/ 11421642 w 12192000"/>
                <a:gd name="connsiteY1630" fmla="*/ 511261 h 1608850"/>
                <a:gd name="connsiteX1631" fmla="*/ 11421642 w 12192000"/>
                <a:gd name="connsiteY1631" fmla="*/ 518827 h 1608850"/>
                <a:gd name="connsiteX1632" fmla="*/ 11447988 w 12192000"/>
                <a:gd name="connsiteY1632" fmla="*/ 518827 h 1608850"/>
                <a:gd name="connsiteX1633" fmla="*/ 11447988 w 12192000"/>
                <a:gd name="connsiteY1633" fmla="*/ 773917 h 1608850"/>
                <a:gd name="connsiteX1634" fmla="*/ 11470283 w 12192000"/>
                <a:gd name="connsiteY1634" fmla="*/ 773917 h 1608850"/>
                <a:gd name="connsiteX1635" fmla="*/ 11470283 w 12192000"/>
                <a:gd name="connsiteY1635" fmla="*/ 769593 h 1608850"/>
                <a:gd name="connsiteX1636" fmla="*/ 11482443 w 12192000"/>
                <a:gd name="connsiteY1636" fmla="*/ 769593 h 1608850"/>
                <a:gd name="connsiteX1637" fmla="*/ 11482443 w 12192000"/>
                <a:gd name="connsiteY1637" fmla="*/ 773917 h 1608850"/>
                <a:gd name="connsiteX1638" fmla="*/ 11506763 w 12192000"/>
                <a:gd name="connsiteY1638" fmla="*/ 773917 h 1608850"/>
                <a:gd name="connsiteX1639" fmla="*/ 11506763 w 12192000"/>
                <a:gd name="connsiteY1639" fmla="*/ 760946 h 1608850"/>
                <a:gd name="connsiteX1640" fmla="*/ 11535136 w 12192000"/>
                <a:gd name="connsiteY1640" fmla="*/ 760946 h 1608850"/>
                <a:gd name="connsiteX1641" fmla="*/ 11547296 w 12192000"/>
                <a:gd name="connsiteY1641" fmla="*/ 756622 h 1608850"/>
                <a:gd name="connsiteX1642" fmla="*/ 11567564 w 12192000"/>
                <a:gd name="connsiteY1642" fmla="*/ 760946 h 1608850"/>
                <a:gd name="connsiteX1643" fmla="*/ 11567564 w 12192000"/>
                <a:gd name="connsiteY1643" fmla="*/ 743652 h 1608850"/>
                <a:gd name="connsiteX1644" fmla="*/ 11575671 w 12192000"/>
                <a:gd name="connsiteY1644" fmla="*/ 743652 h 1608850"/>
                <a:gd name="connsiteX1645" fmla="*/ 11575671 w 12192000"/>
                <a:gd name="connsiteY1645" fmla="*/ 730681 h 1608850"/>
                <a:gd name="connsiteX1646" fmla="*/ 11632418 w 12192000"/>
                <a:gd name="connsiteY1646" fmla="*/ 730681 h 1608850"/>
                <a:gd name="connsiteX1647" fmla="*/ 11632418 w 12192000"/>
                <a:gd name="connsiteY1647" fmla="*/ 700416 h 1608850"/>
                <a:gd name="connsiteX1648" fmla="*/ 11650658 w 12192000"/>
                <a:gd name="connsiteY1648" fmla="*/ 700416 h 1608850"/>
                <a:gd name="connsiteX1649" fmla="*/ 11650658 w 12192000"/>
                <a:gd name="connsiteY1649" fmla="*/ 693931 h 1608850"/>
                <a:gd name="connsiteX1650" fmla="*/ 11662818 w 12192000"/>
                <a:gd name="connsiteY1650" fmla="*/ 693931 h 1608850"/>
                <a:gd name="connsiteX1651" fmla="*/ 11662818 w 12192000"/>
                <a:gd name="connsiteY1651" fmla="*/ 700416 h 1608850"/>
                <a:gd name="connsiteX1652" fmla="*/ 11679031 w 12192000"/>
                <a:gd name="connsiteY1652" fmla="*/ 700416 h 1608850"/>
                <a:gd name="connsiteX1653" fmla="*/ 11679031 w 12192000"/>
                <a:gd name="connsiteY1653" fmla="*/ 750137 h 1608850"/>
                <a:gd name="connsiteX1654" fmla="*/ 11711459 w 12192000"/>
                <a:gd name="connsiteY1654" fmla="*/ 750137 h 1608850"/>
                <a:gd name="connsiteX1655" fmla="*/ 11711459 w 12192000"/>
                <a:gd name="connsiteY1655" fmla="*/ 724196 h 1608850"/>
                <a:gd name="connsiteX1656" fmla="*/ 11749966 w 12192000"/>
                <a:gd name="connsiteY1656" fmla="*/ 724196 h 1608850"/>
                <a:gd name="connsiteX1657" fmla="*/ 11749966 w 12192000"/>
                <a:gd name="connsiteY1657" fmla="*/ 693931 h 1608850"/>
                <a:gd name="connsiteX1658" fmla="*/ 11798607 w 12192000"/>
                <a:gd name="connsiteY1658" fmla="*/ 693931 h 1608850"/>
                <a:gd name="connsiteX1659" fmla="*/ 11798607 w 12192000"/>
                <a:gd name="connsiteY1659" fmla="*/ 805087 h 1608850"/>
                <a:gd name="connsiteX1660" fmla="*/ 11798607 w 12192000"/>
                <a:gd name="connsiteY1660" fmla="*/ 818866 h 1608850"/>
                <a:gd name="connsiteX1661" fmla="*/ 11864482 w 12192000"/>
                <a:gd name="connsiteY1661" fmla="*/ 818866 h 1608850"/>
                <a:gd name="connsiteX1662" fmla="*/ 11864482 w 12192000"/>
                <a:gd name="connsiteY1662" fmla="*/ 924638 h 1608850"/>
                <a:gd name="connsiteX1663" fmla="*/ 11864482 w 12192000"/>
                <a:gd name="connsiteY1663" fmla="*/ 947885 h 1608850"/>
                <a:gd name="connsiteX1664" fmla="*/ 11879442 w 12192000"/>
                <a:gd name="connsiteY1664" fmla="*/ 947885 h 1608850"/>
                <a:gd name="connsiteX1665" fmla="*/ 11879442 w 12192000"/>
                <a:gd name="connsiteY1665" fmla="*/ 946723 h 1608850"/>
                <a:gd name="connsiteX1666" fmla="*/ 11879442 w 12192000"/>
                <a:gd name="connsiteY1666" fmla="*/ 938587 h 1608850"/>
                <a:gd name="connsiteX1667" fmla="*/ 11924022 w 12192000"/>
                <a:gd name="connsiteY1667" fmla="*/ 938587 h 1608850"/>
                <a:gd name="connsiteX1668" fmla="*/ 11924022 w 12192000"/>
                <a:gd name="connsiteY1668" fmla="*/ 959508 h 1608850"/>
                <a:gd name="connsiteX1669" fmla="*/ 11926250 w 12192000"/>
                <a:gd name="connsiteY1669" fmla="*/ 960671 h 1608850"/>
                <a:gd name="connsiteX1670" fmla="*/ 11941854 w 12192000"/>
                <a:gd name="connsiteY1670" fmla="*/ 968807 h 1608850"/>
                <a:gd name="connsiteX1671" fmla="*/ 11941854 w 12192000"/>
                <a:gd name="connsiteY1671" fmla="*/ 999027 h 1608850"/>
                <a:gd name="connsiteX1672" fmla="*/ 11943247 w 12192000"/>
                <a:gd name="connsiteY1672" fmla="*/ 999609 h 1608850"/>
                <a:gd name="connsiteX1673" fmla="*/ 11952999 w 12192000"/>
                <a:gd name="connsiteY1673" fmla="*/ 1003677 h 1608850"/>
                <a:gd name="connsiteX1674" fmla="*/ 11952999 w 12192000"/>
                <a:gd name="connsiteY1674" fmla="*/ 1002515 h 1608850"/>
                <a:gd name="connsiteX1675" fmla="*/ 11952999 w 12192000"/>
                <a:gd name="connsiteY1675" fmla="*/ 994378 h 1608850"/>
                <a:gd name="connsiteX1676" fmla="*/ 11954114 w 12192000"/>
                <a:gd name="connsiteY1676" fmla="*/ 994378 h 1608850"/>
                <a:gd name="connsiteX1677" fmla="*/ 11961915 w 12192000"/>
                <a:gd name="connsiteY1677" fmla="*/ 994378 h 1608850"/>
                <a:gd name="connsiteX1678" fmla="*/ 11961915 w 12192000"/>
                <a:gd name="connsiteY1678" fmla="*/ 993506 h 1608850"/>
                <a:gd name="connsiteX1679" fmla="*/ 11961915 w 12192000"/>
                <a:gd name="connsiteY1679" fmla="*/ 987404 h 1608850"/>
                <a:gd name="connsiteX1680" fmla="*/ 11960800 w 12192000"/>
                <a:gd name="connsiteY1680" fmla="*/ 987404 h 1608850"/>
                <a:gd name="connsiteX1681" fmla="*/ 11952999 w 12192000"/>
                <a:gd name="connsiteY1681" fmla="*/ 987404 h 1608850"/>
                <a:gd name="connsiteX1682" fmla="*/ 11952999 w 12192000"/>
                <a:gd name="connsiteY1682" fmla="*/ 986242 h 1608850"/>
                <a:gd name="connsiteX1683" fmla="*/ 11952999 w 12192000"/>
                <a:gd name="connsiteY1683" fmla="*/ 978106 h 1608850"/>
                <a:gd name="connsiteX1684" fmla="*/ 11954114 w 12192000"/>
                <a:gd name="connsiteY1684" fmla="*/ 978106 h 1608850"/>
                <a:gd name="connsiteX1685" fmla="*/ 11961915 w 12192000"/>
                <a:gd name="connsiteY1685" fmla="*/ 978106 h 1608850"/>
                <a:gd name="connsiteX1686" fmla="*/ 11961915 w 12192000"/>
                <a:gd name="connsiteY1686" fmla="*/ 976943 h 1608850"/>
                <a:gd name="connsiteX1687" fmla="*/ 11961915 w 12192000"/>
                <a:gd name="connsiteY1687" fmla="*/ 968807 h 1608850"/>
                <a:gd name="connsiteX1688" fmla="*/ 11960800 w 12192000"/>
                <a:gd name="connsiteY1688" fmla="*/ 968807 h 1608850"/>
                <a:gd name="connsiteX1689" fmla="*/ 11952999 w 12192000"/>
                <a:gd name="connsiteY1689" fmla="*/ 968807 h 1608850"/>
                <a:gd name="connsiteX1690" fmla="*/ 11952999 w 12192000"/>
                <a:gd name="connsiteY1690" fmla="*/ 967645 h 1608850"/>
                <a:gd name="connsiteX1691" fmla="*/ 11952999 w 12192000"/>
                <a:gd name="connsiteY1691" fmla="*/ 959508 h 1608850"/>
                <a:gd name="connsiteX1692" fmla="*/ 11954114 w 12192000"/>
                <a:gd name="connsiteY1692" fmla="*/ 959508 h 1608850"/>
                <a:gd name="connsiteX1693" fmla="*/ 11961915 w 12192000"/>
                <a:gd name="connsiteY1693" fmla="*/ 959508 h 1608850"/>
                <a:gd name="connsiteX1694" fmla="*/ 11961915 w 12192000"/>
                <a:gd name="connsiteY1694" fmla="*/ 958637 h 1608850"/>
                <a:gd name="connsiteX1695" fmla="*/ 11961915 w 12192000"/>
                <a:gd name="connsiteY1695" fmla="*/ 952535 h 1608850"/>
                <a:gd name="connsiteX1696" fmla="*/ 11960800 w 12192000"/>
                <a:gd name="connsiteY1696" fmla="*/ 952535 h 1608850"/>
                <a:gd name="connsiteX1697" fmla="*/ 11952999 w 12192000"/>
                <a:gd name="connsiteY1697" fmla="*/ 952535 h 1608850"/>
                <a:gd name="connsiteX1698" fmla="*/ 11952999 w 12192000"/>
                <a:gd name="connsiteY1698" fmla="*/ 951372 h 1608850"/>
                <a:gd name="connsiteX1699" fmla="*/ 11952999 w 12192000"/>
                <a:gd name="connsiteY1699" fmla="*/ 943236 h 1608850"/>
                <a:gd name="connsiteX1700" fmla="*/ 11954114 w 12192000"/>
                <a:gd name="connsiteY1700" fmla="*/ 943236 h 1608850"/>
                <a:gd name="connsiteX1701" fmla="*/ 11961915 w 12192000"/>
                <a:gd name="connsiteY1701" fmla="*/ 943236 h 1608850"/>
                <a:gd name="connsiteX1702" fmla="*/ 11961915 w 12192000"/>
                <a:gd name="connsiteY1702" fmla="*/ 942074 h 1608850"/>
                <a:gd name="connsiteX1703" fmla="*/ 11961915 w 12192000"/>
                <a:gd name="connsiteY1703" fmla="*/ 933937 h 1608850"/>
                <a:gd name="connsiteX1704" fmla="*/ 11960800 w 12192000"/>
                <a:gd name="connsiteY1704" fmla="*/ 933937 h 1608850"/>
                <a:gd name="connsiteX1705" fmla="*/ 11952999 w 12192000"/>
                <a:gd name="connsiteY1705" fmla="*/ 933937 h 1608850"/>
                <a:gd name="connsiteX1706" fmla="*/ 11952999 w 12192000"/>
                <a:gd name="connsiteY1706" fmla="*/ 933066 h 1608850"/>
                <a:gd name="connsiteX1707" fmla="*/ 11952999 w 12192000"/>
                <a:gd name="connsiteY1707" fmla="*/ 926963 h 1608850"/>
                <a:gd name="connsiteX1708" fmla="*/ 11954114 w 12192000"/>
                <a:gd name="connsiteY1708" fmla="*/ 926963 h 1608850"/>
                <a:gd name="connsiteX1709" fmla="*/ 11961915 w 12192000"/>
                <a:gd name="connsiteY1709" fmla="*/ 926963 h 1608850"/>
                <a:gd name="connsiteX1710" fmla="*/ 11961915 w 12192000"/>
                <a:gd name="connsiteY1710" fmla="*/ 925801 h 1608850"/>
                <a:gd name="connsiteX1711" fmla="*/ 11961915 w 12192000"/>
                <a:gd name="connsiteY1711" fmla="*/ 917665 h 1608850"/>
                <a:gd name="connsiteX1712" fmla="*/ 11960800 w 12192000"/>
                <a:gd name="connsiteY1712" fmla="*/ 917665 h 1608850"/>
                <a:gd name="connsiteX1713" fmla="*/ 11952999 w 12192000"/>
                <a:gd name="connsiteY1713" fmla="*/ 917665 h 1608850"/>
                <a:gd name="connsiteX1714" fmla="*/ 11952999 w 12192000"/>
                <a:gd name="connsiteY1714" fmla="*/ 916503 h 1608850"/>
                <a:gd name="connsiteX1715" fmla="*/ 11952999 w 12192000"/>
                <a:gd name="connsiteY1715" fmla="*/ 908366 h 1608850"/>
                <a:gd name="connsiteX1716" fmla="*/ 11954114 w 12192000"/>
                <a:gd name="connsiteY1716" fmla="*/ 908366 h 1608850"/>
                <a:gd name="connsiteX1717" fmla="*/ 11961915 w 12192000"/>
                <a:gd name="connsiteY1717" fmla="*/ 908366 h 1608850"/>
                <a:gd name="connsiteX1718" fmla="*/ 11961915 w 12192000"/>
                <a:gd name="connsiteY1718" fmla="*/ 907204 h 1608850"/>
                <a:gd name="connsiteX1719" fmla="*/ 11961915 w 12192000"/>
                <a:gd name="connsiteY1719" fmla="*/ 899068 h 1608850"/>
                <a:gd name="connsiteX1720" fmla="*/ 11960800 w 12192000"/>
                <a:gd name="connsiteY1720" fmla="*/ 899068 h 1608850"/>
                <a:gd name="connsiteX1721" fmla="*/ 11952999 w 12192000"/>
                <a:gd name="connsiteY1721" fmla="*/ 899068 h 1608850"/>
                <a:gd name="connsiteX1722" fmla="*/ 11952999 w 12192000"/>
                <a:gd name="connsiteY1722" fmla="*/ 898196 h 1608850"/>
                <a:gd name="connsiteX1723" fmla="*/ 11952999 w 12192000"/>
                <a:gd name="connsiteY1723" fmla="*/ 892094 h 1608850"/>
                <a:gd name="connsiteX1724" fmla="*/ 11954114 w 12192000"/>
                <a:gd name="connsiteY1724" fmla="*/ 892094 h 1608850"/>
                <a:gd name="connsiteX1725" fmla="*/ 11961915 w 12192000"/>
                <a:gd name="connsiteY1725" fmla="*/ 892094 h 1608850"/>
                <a:gd name="connsiteX1726" fmla="*/ 11961915 w 12192000"/>
                <a:gd name="connsiteY1726" fmla="*/ 890931 h 1608850"/>
                <a:gd name="connsiteX1727" fmla="*/ 11961915 w 12192000"/>
                <a:gd name="connsiteY1727" fmla="*/ 882795 h 1608850"/>
                <a:gd name="connsiteX1728" fmla="*/ 11960800 w 12192000"/>
                <a:gd name="connsiteY1728" fmla="*/ 882795 h 1608850"/>
                <a:gd name="connsiteX1729" fmla="*/ 11952999 w 12192000"/>
                <a:gd name="connsiteY1729" fmla="*/ 882795 h 1608850"/>
                <a:gd name="connsiteX1730" fmla="*/ 11952999 w 12192000"/>
                <a:gd name="connsiteY1730" fmla="*/ 881633 h 1608850"/>
                <a:gd name="connsiteX1731" fmla="*/ 11952999 w 12192000"/>
                <a:gd name="connsiteY1731" fmla="*/ 873496 h 1608850"/>
                <a:gd name="connsiteX1732" fmla="*/ 11954114 w 12192000"/>
                <a:gd name="connsiteY1732" fmla="*/ 873496 h 1608850"/>
                <a:gd name="connsiteX1733" fmla="*/ 11961915 w 12192000"/>
                <a:gd name="connsiteY1733" fmla="*/ 873496 h 1608850"/>
                <a:gd name="connsiteX1734" fmla="*/ 11961915 w 12192000"/>
                <a:gd name="connsiteY1734" fmla="*/ 872625 h 1608850"/>
                <a:gd name="connsiteX1735" fmla="*/ 11961915 w 12192000"/>
                <a:gd name="connsiteY1735" fmla="*/ 866523 h 1608850"/>
                <a:gd name="connsiteX1736" fmla="*/ 11960800 w 12192000"/>
                <a:gd name="connsiteY1736" fmla="*/ 866523 h 1608850"/>
                <a:gd name="connsiteX1737" fmla="*/ 11952999 w 12192000"/>
                <a:gd name="connsiteY1737" fmla="*/ 866523 h 1608850"/>
                <a:gd name="connsiteX1738" fmla="*/ 11952999 w 12192000"/>
                <a:gd name="connsiteY1738" fmla="*/ 865360 h 1608850"/>
                <a:gd name="connsiteX1739" fmla="*/ 11952999 w 12192000"/>
                <a:gd name="connsiteY1739" fmla="*/ 857224 h 1608850"/>
                <a:gd name="connsiteX1740" fmla="*/ 11954114 w 12192000"/>
                <a:gd name="connsiteY1740" fmla="*/ 857224 h 1608850"/>
                <a:gd name="connsiteX1741" fmla="*/ 11961915 w 12192000"/>
                <a:gd name="connsiteY1741" fmla="*/ 857224 h 1608850"/>
                <a:gd name="connsiteX1742" fmla="*/ 11961915 w 12192000"/>
                <a:gd name="connsiteY1742" fmla="*/ 856062 h 1608850"/>
                <a:gd name="connsiteX1743" fmla="*/ 11961915 w 12192000"/>
                <a:gd name="connsiteY1743" fmla="*/ 847925 h 1608850"/>
                <a:gd name="connsiteX1744" fmla="*/ 11960800 w 12192000"/>
                <a:gd name="connsiteY1744" fmla="*/ 847925 h 1608850"/>
                <a:gd name="connsiteX1745" fmla="*/ 11952999 w 12192000"/>
                <a:gd name="connsiteY1745" fmla="*/ 847925 h 1608850"/>
                <a:gd name="connsiteX1746" fmla="*/ 11952999 w 12192000"/>
                <a:gd name="connsiteY1746" fmla="*/ 846763 h 1608850"/>
                <a:gd name="connsiteX1747" fmla="*/ 11952999 w 12192000"/>
                <a:gd name="connsiteY1747" fmla="*/ 838627 h 1608850"/>
                <a:gd name="connsiteX1748" fmla="*/ 11954114 w 12192000"/>
                <a:gd name="connsiteY1748" fmla="*/ 838627 h 1608850"/>
                <a:gd name="connsiteX1749" fmla="*/ 11961915 w 12192000"/>
                <a:gd name="connsiteY1749" fmla="*/ 838627 h 1608850"/>
                <a:gd name="connsiteX1750" fmla="*/ 11961915 w 12192000"/>
                <a:gd name="connsiteY1750" fmla="*/ 837755 h 1608850"/>
                <a:gd name="connsiteX1751" fmla="*/ 11961915 w 12192000"/>
                <a:gd name="connsiteY1751" fmla="*/ 831653 h 1608850"/>
                <a:gd name="connsiteX1752" fmla="*/ 11960800 w 12192000"/>
                <a:gd name="connsiteY1752" fmla="*/ 831653 h 1608850"/>
                <a:gd name="connsiteX1753" fmla="*/ 11952999 w 12192000"/>
                <a:gd name="connsiteY1753" fmla="*/ 831653 h 1608850"/>
                <a:gd name="connsiteX1754" fmla="*/ 11952999 w 12192000"/>
                <a:gd name="connsiteY1754" fmla="*/ 830491 h 1608850"/>
                <a:gd name="connsiteX1755" fmla="*/ 11952999 w 12192000"/>
                <a:gd name="connsiteY1755" fmla="*/ 822354 h 1608850"/>
                <a:gd name="connsiteX1756" fmla="*/ 11954114 w 12192000"/>
                <a:gd name="connsiteY1756" fmla="*/ 822354 h 1608850"/>
                <a:gd name="connsiteX1757" fmla="*/ 11961915 w 12192000"/>
                <a:gd name="connsiteY1757" fmla="*/ 822354 h 1608850"/>
                <a:gd name="connsiteX1758" fmla="*/ 11961915 w 12192000"/>
                <a:gd name="connsiteY1758" fmla="*/ 821192 h 1608850"/>
                <a:gd name="connsiteX1759" fmla="*/ 11961915 w 12192000"/>
                <a:gd name="connsiteY1759" fmla="*/ 813056 h 1608850"/>
                <a:gd name="connsiteX1760" fmla="*/ 11960800 w 12192000"/>
                <a:gd name="connsiteY1760" fmla="*/ 813056 h 1608850"/>
                <a:gd name="connsiteX1761" fmla="*/ 11952999 w 12192000"/>
                <a:gd name="connsiteY1761" fmla="*/ 813056 h 1608850"/>
                <a:gd name="connsiteX1762" fmla="*/ 11952999 w 12192000"/>
                <a:gd name="connsiteY1762" fmla="*/ 811893 h 1608850"/>
                <a:gd name="connsiteX1763" fmla="*/ 11952999 w 12192000"/>
                <a:gd name="connsiteY1763" fmla="*/ 803757 h 1608850"/>
                <a:gd name="connsiteX1764" fmla="*/ 11954114 w 12192000"/>
                <a:gd name="connsiteY1764" fmla="*/ 803757 h 1608850"/>
                <a:gd name="connsiteX1765" fmla="*/ 11961915 w 12192000"/>
                <a:gd name="connsiteY1765" fmla="*/ 803757 h 1608850"/>
                <a:gd name="connsiteX1766" fmla="*/ 11961915 w 12192000"/>
                <a:gd name="connsiteY1766" fmla="*/ 802885 h 1608850"/>
                <a:gd name="connsiteX1767" fmla="*/ 11961915 w 12192000"/>
                <a:gd name="connsiteY1767" fmla="*/ 796783 h 1608850"/>
                <a:gd name="connsiteX1768" fmla="*/ 11960800 w 12192000"/>
                <a:gd name="connsiteY1768" fmla="*/ 796783 h 1608850"/>
                <a:gd name="connsiteX1769" fmla="*/ 11952999 w 12192000"/>
                <a:gd name="connsiteY1769" fmla="*/ 796783 h 1608850"/>
                <a:gd name="connsiteX1770" fmla="*/ 11952999 w 12192000"/>
                <a:gd name="connsiteY1770" fmla="*/ 795621 h 1608850"/>
                <a:gd name="connsiteX1771" fmla="*/ 11952999 w 12192000"/>
                <a:gd name="connsiteY1771" fmla="*/ 787484 h 1608850"/>
                <a:gd name="connsiteX1772" fmla="*/ 11954114 w 12192000"/>
                <a:gd name="connsiteY1772" fmla="*/ 787484 h 1608850"/>
                <a:gd name="connsiteX1773" fmla="*/ 11961915 w 12192000"/>
                <a:gd name="connsiteY1773" fmla="*/ 787484 h 1608850"/>
                <a:gd name="connsiteX1774" fmla="*/ 11960800 w 12192000"/>
                <a:gd name="connsiteY1774" fmla="*/ 785741 h 1608850"/>
                <a:gd name="connsiteX1775" fmla="*/ 11952999 w 12192000"/>
                <a:gd name="connsiteY1775" fmla="*/ 773537 h 1608850"/>
                <a:gd name="connsiteX1776" fmla="*/ 11952999 w 12192000"/>
                <a:gd name="connsiteY1776" fmla="*/ 736342 h 1608850"/>
                <a:gd name="connsiteX1777" fmla="*/ 12102343 w 12192000"/>
                <a:gd name="connsiteY1777" fmla="*/ 736342 h 1608850"/>
                <a:gd name="connsiteX1778" fmla="*/ 12115716 w 12192000"/>
                <a:gd name="connsiteY1778" fmla="*/ 757264 h 1608850"/>
                <a:gd name="connsiteX1779" fmla="*/ 12115716 w 12192000"/>
                <a:gd name="connsiteY1779" fmla="*/ 803757 h 1608850"/>
                <a:gd name="connsiteX1780" fmla="*/ 12114602 w 12192000"/>
                <a:gd name="connsiteY1780" fmla="*/ 803757 h 1608850"/>
                <a:gd name="connsiteX1781" fmla="*/ 12106800 w 12192000"/>
                <a:gd name="connsiteY1781" fmla="*/ 803757 h 1608850"/>
                <a:gd name="connsiteX1782" fmla="*/ 12106800 w 12192000"/>
                <a:gd name="connsiteY1782" fmla="*/ 804919 h 1608850"/>
                <a:gd name="connsiteX1783" fmla="*/ 12106800 w 12192000"/>
                <a:gd name="connsiteY1783" fmla="*/ 813056 h 1608850"/>
                <a:gd name="connsiteX1784" fmla="*/ 12107915 w 12192000"/>
                <a:gd name="connsiteY1784" fmla="*/ 813056 h 1608850"/>
                <a:gd name="connsiteX1785" fmla="*/ 12115716 w 12192000"/>
                <a:gd name="connsiteY1785" fmla="*/ 813056 h 1608850"/>
                <a:gd name="connsiteX1786" fmla="*/ 12115716 w 12192000"/>
                <a:gd name="connsiteY1786" fmla="*/ 814218 h 1608850"/>
                <a:gd name="connsiteX1787" fmla="*/ 12115716 w 12192000"/>
                <a:gd name="connsiteY1787" fmla="*/ 822354 h 1608850"/>
                <a:gd name="connsiteX1788" fmla="*/ 12114602 w 12192000"/>
                <a:gd name="connsiteY1788" fmla="*/ 822354 h 1608850"/>
                <a:gd name="connsiteX1789" fmla="*/ 12106800 w 12192000"/>
                <a:gd name="connsiteY1789" fmla="*/ 822354 h 1608850"/>
                <a:gd name="connsiteX1790" fmla="*/ 12106800 w 12192000"/>
                <a:gd name="connsiteY1790" fmla="*/ 823516 h 1608850"/>
                <a:gd name="connsiteX1791" fmla="*/ 12106800 w 12192000"/>
                <a:gd name="connsiteY1791" fmla="*/ 831653 h 1608850"/>
                <a:gd name="connsiteX1792" fmla="*/ 12107915 w 12192000"/>
                <a:gd name="connsiteY1792" fmla="*/ 831653 h 1608850"/>
                <a:gd name="connsiteX1793" fmla="*/ 12115716 w 12192000"/>
                <a:gd name="connsiteY1793" fmla="*/ 831653 h 1608850"/>
                <a:gd name="connsiteX1794" fmla="*/ 12115716 w 12192000"/>
                <a:gd name="connsiteY1794" fmla="*/ 832525 h 1608850"/>
                <a:gd name="connsiteX1795" fmla="*/ 12115716 w 12192000"/>
                <a:gd name="connsiteY1795" fmla="*/ 838627 h 1608850"/>
                <a:gd name="connsiteX1796" fmla="*/ 12114602 w 12192000"/>
                <a:gd name="connsiteY1796" fmla="*/ 838627 h 1608850"/>
                <a:gd name="connsiteX1797" fmla="*/ 12106800 w 12192000"/>
                <a:gd name="connsiteY1797" fmla="*/ 838627 h 1608850"/>
                <a:gd name="connsiteX1798" fmla="*/ 12106800 w 12192000"/>
                <a:gd name="connsiteY1798" fmla="*/ 839789 h 1608850"/>
                <a:gd name="connsiteX1799" fmla="*/ 12106800 w 12192000"/>
                <a:gd name="connsiteY1799" fmla="*/ 847925 h 1608850"/>
                <a:gd name="connsiteX1800" fmla="*/ 12107915 w 12192000"/>
                <a:gd name="connsiteY1800" fmla="*/ 847925 h 1608850"/>
                <a:gd name="connsiteX1801" fmla="*/ 12115716 w 12192000"/>
                <a:gd name="connsiteY1801" fmla="*/ 847925 h 1608850"/>
                <a:gd name="connsiteX1802" fmla="*/ 12115716 w 12192000"/>
                <a:gd name="connsiteY1802" fmla="*/ 849088 h 1608850"/>
                <a:gd name="connsiteX1803" fmla="*/ 12115716 w 12192000"/>
                <a:gd name="connsiteY1803" fmla="*/ 857224 h 1608850"/>
                <a:gd name="connsiteX1804" fmla="*/ 12114602 w 12192000"/>
                <a:gd name="connsiteY1804" fmla="*/ 857224 h 1608850"/>
                <a:gd name="connsiteX1805" fmla="*/ 12106800 w 12192000"/>
                <a:gd name="connsiteY1805" fmla="*/ 857224 h 1608850"/>
                <a:gd name="connsiteX1806" fmla="*/ 12106800 w 12192000"/>
                <a:gd name="connsiteY1806" fmla="*/ 858386 h 1608850"/>
                <a:gd name="connsiteX1807" fmla="*/ 12106800 w 12192000"/>
                <a:gd name="connsiteY1807" fmla="*/ 866523 h 1608850"/>
                <a:gd name="connsiteX1808" fmla="*/ 12107915 w 12192000"/>
                <a:gd name="connsiteY1808" fmla="*/ 866523 h 1608850"/>
                <a:gd name="connsiteX1809" fmla="*/ 12115716 w 12192000"/>
                <a:gd name="connsiteY1809" fmla="*/ 866523 h 1608850"/>
                <a:gd name="connsiteX1810" fmla="*/ 12115716 w 12192000"/>
                <a:gd name="connsiteY1810" fmla="*/ 867394 h 1608850"/>
                <a:gd name="connsiteX1811" fmla="*/ 12115716 w 12192000"/>
                <a:gd name="connsiteY1811" fmla="*/ 873496 h 1608850"/>
                <a:gd name="connsiteX1812" fmla="*/ 12114602 w 12192000"/>
                <a:gd name="connsiteY1812" fmla="*/ 873496 h 1608850"/>
                <a:gd name="connsiteX1813" fmla="*/ 12106800 w 12192000"/>
                <a:gd name="connsiteY1813" fmla="*/ 873496 h 1608850"/>
                <a:gd name="connsiteX1814" fmla="*/ 12106800 w 12192000"/>
                <a:gd name="connsiteY1814" fmla="*/ 874659 h 1608850"/>
                <a:gd name="connsiteX1815" fmla="*/ 12106800 w 12192000"/>
                <a:gd name="connsiteY1815" fmla="*/ 882795 h 1608850"/>
                <a:gd name="connsiteX1816" fmla="*/ 12107915 w 12192000"/>
                <a:gd name="connsiteY1816" fmla="*/ 882795 h 1608850"/>
                <a:gd name="connsiteX1817" fmla="*/ 12115716 w 12192000"/>
                <a:gd name="connsiteY1817" fmla="*/ 882795 h 1608850"/>
                <a:gd name="connsiteX1818" fmla="*/ 12115716 w 12192000"/>
                <a:gd name="connsiteY1818" fmla="*/ 883957 h 1608850"/>
                <a:gd name="connsiteX1819" fmla="*/ 12115716 w 12192000"/>
                <a:gd name="connsiteY1819" fmla="*/ 892094 h 1608850"/>
                <a:gd name="connsiteX1820" fmla="*/ 12114602 w 12192000"/>
                <a:gd name="connsiteY1820" fmla="*/ 892094 h 1608850"/>
                <a:gd name="connsiteX1821" fmla="*/ 12106800 w 12192000"/>
                <a:gd name="connsiteY1821" fmla="*/ 892094 h 1608850"/>
                <a:gd name="connsiteX1822" fmla="*/ 12106800 w 12192000"/>
                <a:gd name="connsiteY1822" fmla="*/ 892965 h 1608850"/>
                <a:gd name="connsiteX1823" fmla="*/ 12106800 w 12192000"/>
                <a:gd name="connsiteY1823" fmla="*/ 899068 h 1608850"/>
                <a:gd name="connsiteX1824" fmla="*/ 12107915 w 12192000"/>
                <a:gd name="connsiteY1824" fmla="*/ 899068 h 1608850"/>
                <a:gd name="connsiteX1825" fmla="*/ 12115716 w 12192000"/>
                <a:gd name="connsiteY1825" fmla="*/ 899068 h 1608850"/>
                <a:gd name="connsiteX1826" fmla="*/ 12115716 w 12192000"/>
                <a:gd name="connsiteY1826" fmla="*/ 900230 h 1608850"/>
                <a:gd name="connsiteX1827" fmla="*/ 12115716 w 12192000"/>
                <a:gd name="connsiteY1827" fmla="*/ 908366 h 1608850"/>
                <a:gd name="connsiteX1828" fmla="*/ 12114602 w 12192000"/>
                <a:gd name="connsiteY1828" fmla="*/ 908366 h 1608850"/>
                <a:gd name="connsiteX1829" fmla="*/ 12106800 w 12192000"/>
                <a:gd name="connsiteY1829" fmla="*/ 908366 h 1608850"/>
                <a:gd name="connsiteX1830" fmla="*/ 12106800 w 12192000"/>
                <a:gd name="connsiteY1830" fmla="*/ 909528 h 1608850"/>
                <a:gd name="connsiteX1831" fmla="*/ 12106800 w 12192000"/>
                <a:gd name="connsiteY1831" fmla="*/ 917665 h 1608850"/>
                <a:gd name="connsiteX1832" fmla="*/ 12107915 w 12192000"/>
                <a:gd name="connsiteY1832" fmla="*/ 917665 h 1608850"/>
                <a:gd name="connsiteX1833" fmla="*/ 12115716 w 12192000"/>
                <a:gd name="connsiteY1833" fmla="*/ 917665 h 1608850"/>
                <a:gd name="connsiteX1834" fmla="*/ 12115716 w 12192000"/>
                <a:gd name="connsiteY1834" fmla="*/ 918827 h 1608850"/>
                <a:gd name="connsiteX1835" fmla="*/ 12115716 w 12192000"/>
                <a:gd name="connsiteY1835" fmla="*/ 926963 h 1608850"/>
                <a:gd name="connsiteX1836" fmla="*/ 12114602 w 12192000"/>
                <a:gd name="connsiteY1836" fmla="*/ 926963 h 1608850"/>
                <a:gd name="connsiteX1837" fmla="*/ 12106800 w 12192000"/>
                <a:gd name="connsiteY1837" fmla="*/ 926963 h 1608850"/>
                <a:gd name="connsiteX1838" fmla="*/ 12106800 w 12192000"/>
                <a:gd name="connsiteY1838" fmla="*/ 927835 h 1608850"/>
                <a:gd name="connsiteX1839" fmla="*/ 12106800 w 12192000"/>
                <a:gd name="connsiteY1839" fmla="*/ 933937 h 1608850"/>
                <a:gd name="connsiteX1840" fmla="*/ 12107915 w 12192000"/>
                <a:gd name="connsiteY1840" fmla="*/ 933937 h 1608850"/>
                <a:gd name="connsiteX1841" fmla="*/ 12115716 w 12192000"/>
                <a:gd name="connsiteY1841" fmla="*/ 933937 h 1608850"/>
                <a:gd name="connsiteX1842" fmla="*/ 12115716 w 12192000"/>
                <a:gd name="connsiteY1842" fmla="*/ 935100 h 1608850"/>
                <a:gd name="connsiteX1843" fmla="*/ 12115716 w 12192000"/>
                <a:gd name="connsiteY1843" fmla="*/ 943236 h 1608850"/>
                <a:gd name="connsiteX1844" fmla="*/ 12114602 w 12192000"/>
                <a:gd name="connsiteY1844" fmla="*/ 943236 h 1608850"/>
                <a:gd name="connsiteX1845" fmla="*/ 12106800 w 12192000"/>
                <a:gd name="connsiteY1845" fmla="*/ 943236 h 1608850"/>
                <a:gd name="connsiteX1846" fmla="*/ 12106800 w 12192000"/>
                <a:gd name="connsiteY1846" fmla="*/ 944398 h 1608850"/>
                <a:gd name="connsiteX1847" fmla="*/ 12106800 w 12192000"/>
                <a:gd name="connsiteY1847" fmla="*/ 952535 h 1608850"/>
                <a:gd name="connsiteX1848" fmla="*/ 12107915 w 12192000"/>
                <a:gd name="connsiteY1848" fmla="*/ 952535 h 1608850"/>
                <a:gd name="connsiteX1849" fmla="*/ 12115716 w 12192000"/>
                <a:gd name="connsiteY1849" fmla="*/ 952535 h 1608850"/>
                <a:gd name="connsiteX1850" fmla="*/ 12115716 w 12192000"/>
                <a:gd name="connsiteY1850" fmla="*/ 953406 h 1608850"/>
                <a:gd name="connsiteX1851" fmla="*/ 12115716 w 12192000"/>
                <a:gd name="connsiteY1851" fmla="*/ 959508 h 1608850"/>
                <a:gd name="connsiteX1852" fmla="*/ 12114602 w 12192000"/>
                <a:gd name="connsiteY1852" fmla="*/ 959508 h 1608850"/>
                <a:gd name="connsiteX1853" fmla="*/ 12106800 w 12192000"/>
                <a:gd name="connsiteY1853" fmla="*/ 959508 h 1608850"/>
                <a:gd name="connsiteX1854" fmla="*/ 12106800 w 12192000"/>
                <a:gd name="connsiteY1854" fmla="*/ 960671 h 1608850"/>
                <a:gd name="connsiteX1855" fmla="*/ 12106800 w 12192000"/>
                <a:gd name="connsiteY1855" fmla="*/ 968807 h 1608850"/>
                <a:gd name="connsiteX1856" fmla="*/ 12107915 w 12192000"/>
                <a:gd name="connsiteY1856" fmla="*/ 968807 h 1608850"/>
                <a:gd name="connsiteX1857" fmla="*/ 12115716 w 12192000"/>
                <a:gd name="connsiteY1857" fmla="*/ 968807 h 1608850"/>
                <a:gd name="connsiteX1858" fmla="*/ 12115716 w 12192000"/>
                <a:gd name="connsiteY1858" fmla="*/ 969969 h 1608850"/>
                <a:gd name="connsiteX1859" fmla="*/ 12115716 w 12192000"/>
                <a:gd name="connsiteY1859" fmla="*/ 978106 h 1608850"/>
                <a:gd name="connsiteX1860" fmla="*/ 12114602 w 12192000"/>
                <a:gd name="connsiteY1860" fmla="*/ 978106 h 1608850"/>
                <a:gd name="connsiteX1861" fmla="*/ 12106800 w 12192000"/>
                <a:gd name="connsiteY1861" fmla="*/ 978106 h 1608850"/>
                <a:gd name="connsiteX1862" fmla="*/ 12106800 w 12192000"/>
                <a:gd name="connsiteY1862" fmla="*/ 979268 h 1608850"/>
                <a:gd name="connsiteX1863" fmla="*/ 12106800 w 12192000"/>
                <a:gd name="connsiteY1863" fmla="*/ 987404 h 1608850"/>
                <a:gd name="connsiteX1864" fmla="*/ 12107915 w 12192000"/>
                <a:gd name="connsiteY1864" fmla="*/ 987404 h 1608850"/>
                <a:gd name="connsiteX1865" fmla="*/ 12115716 w 12192000"/>
                <a:gd name="connsiteY1865" fmla="*/ 987404 h 1608850"/>
                <a:gd name="connsiteX1866" fmla="*/ 12115716 w 12192000"/>
                <a:gd name="connsiteY1866" fmla="*/ 988276 h 1608850"/>
                <a:gd name="connsiteX1867" fmla="*/ 12115716 w 12192000"/>
                <a:gd name="connsiteY1867" fmla="*/ 994378 h 1608850"/>
                <a:gd name="connsiteX1868" fmla="*/ 12114602 w 12192000"/>
                <a:gd name="connsiteY1868" fmla="*/ 994378 h 1608850"/>
                <a:gd name="connsiteX1869" fmla="*/ 12106800 w 12192000"/>
                <a:gd name="connsiteY1869" fmla="*/ 994378 h 1608850"/>
                <a:gd name="connsiteX1870" fmla="*/ 12106800 w 12192000"/>
                <a:gd name="connsiteY1870" fmla="*/ 995540 h 1608850"/>
                <a:gd name="connsiteX1871" fmla="*/ 12106800 w 12192000"/>
                <a:gd name="connsiteY1871" fmla="*/ 1003677 h 1608850"/>
                <a:gd name="connsiteX1872" fmla="*/ 12131319 w 12192000"/>
                <a:gd name="connsiteY1872" fmla="*/ 1024599 h 1608850"/>
                <a:gd name="connsiteX1873" fmla="*/ 12130206 w 12192000"/>
                <a:gd name="connsiteY1873" fmla="*/ 1029248 h 1608850"/>
                <a:gd name="connsiteX1874" fmla="*/ 12122403 w 12192000"/>
                <a:gd name="connsiteY1874" fmla="*/ 1029248 h 1608850"/>
                <a:gd name="connsiteX1875" fmla="*/ 12122403 w 12192000"/>
                <a:gd name="connsiteY1875" fmla="*/ 1040036 h 1608850"/>
                <a:gd name="connsiteX1876" fmla="*/ 12122403 w 12192000"/>
                <a:gd name="connsiteY1876" fmla="*/ 1046874 h 1608850"/>
                <a:gd name="connsiteX1877" fmla="*/ 12131319 w 12192000"/>
                <a:gd name="connsiteY1877" fmla="*/ 1046874 h 1608850"/>
                <a:gd name="connsiteX1878" fmla="*/ 12131319 w 12192000"/>
                <a:gd name="connsiteY1878" fmla="*/ 1043196 h 1608850"/>
                <a:gd name="connsiteX1879" fmla="*/ 12132434 w 12192000"/>
                <a:gd name="connsiteY1879" fmla="*/ 1042615 h 1608850"/>
                <a:gd name="connsiteX1880" fmla="*/ 12140235 w 12192000"/>
                <a:gd name="connsiteY1880" fmla="*/ 1038547 h 1608850"/>
                <a:gd name="connsiteX1881" fmla="*/ 12142186 w 12192000"/>
                <a:gd name="connsiteY1881" fmla="*/ 1038547 h 1608850"/>
                <a:gd name="connsiteX1882" fmla="*/ 12155839 w 12192000"/>
                <a:gd name="connsiteY1882" fmla="*/ 1038547 h 1608850"/>
                <a:gd name="connsiteX1883" fmla="*/ 12155839 w 12192000"/>
                <a:gd name="connsiteY1883" fmla="*/ 1039709 h 1608850"/>
                <a:gd name="connsiteX1884" fmla="*/ 12155839 w 12192000"/>
                <a:gd name="connsiteY1884" fmla="*/ 1046874 h 1608850"/>
                <a:gd name="connsiteX1885" fmla="*/ 12192000 w 12192000"/>
                <a:gd name="connsiteY1885" fmla="*/ 1046874 h 1608850"/>
                <a:gd name="connsiteX1886" fmla="*/ 12192000 w 12192000"/>
                <a:gd name="connsiteY1886" fmla="*/ 1070905 h 1608850"/>
                <a:gd name="connsiteX1887" fmla="*/ 12192000 w 12192000"/>
                <a:gd name="connsiteY1887" fmla="*/ 1121663 h 1608850"/>
                <a:gd name="connsiteX1888" fmla="*/ 12192000 w 12192000"/>
                <a:gd name="connsiteY1888" fmla="*/ 1608850 h 1608850"/>
                <a:gd name="connsiteX1889" fmla="*/ 0 w 12192000"/>
                <a:gd name="connsiteY1889" fmla="*/ 1608850 h 1608850"/>
                <a:gd name="connsiteX1890" fmla="*/ 0 w 12192000"/>
                <a:gd name="connsiteY1890" fmla="*/ 1046874 h 1608850"/>
                <a:gd name="connsiteX1891" fmla="*/ 65773 w 12192000"/>
                <a:gd name="connsiteY1891" fmla="*/ 1046874 h 1608850"/>
                <a:gd name="connsiteX1892" fmla="*/ 82231 w 12192000"/>
                <a:gd name="connsiteY1892" fmla="*/ 1045519 h 1608850"/>
                <a:gd name="connsiteX1893" fmla="*/ 82231 w 12192000"/>
                <a:gd name="connsiteY1893" fmla="*/ 1012974 h 1608850"/>
                <a:gd name="connsiteX1894" fmla="*/ 126811 w 12192000"/>
                <a:gd name="connsiteY1894" fmla="*/ 1012974 h 1608850"/>
                <a:gd name="connsiteX1895" fmla="*/ 126811 w 12192000"/>
                <a:gd name="connsiteY1895" fmla="*/ 994377 h 1608850"/>
                <a:gd name="connsiteX1896" fmla="*/ 220430 w 12192000"/>
                <a:gd name="connsiteY1896" fmla="*/ 994377 h 1608850"/>
                <a:gd name="connsiteX1897" fmla="*/ 220430 w 12192000"/>
                <a:gd name="connsiteY1897" fmla="*/ 1006000 h 1608850"/>
                <a:gd name="connsiteX1898" fmla="*/ 280612 w 12192000"/>
                <a:gd name="connsiteY1898" fmla="*/ 1006000 h 1608850"/>
                <a:gd name="connsiteX1899" fmla="*/ 280612 w 12192000"/>
                <a:gd name="connsiteY1899" fmla="*/ 1012974 h 1608850"/>
                <a:gd name="connsiteX1900" fmla="*/ 298444 w 12192000"/>
                <a:gd name="connsiteY1900" fmla="*/ 1012974 h 1608850"/>
                <a:gd name="connsiteX1901" fmla="*/ 298444 w 12192000"/>
                <a:gd name="connsiteY1901" fmla="*/ 1019948 h 1608850"/>
                <a:gd name="connsiteX1902" fmla="*/ 314048 w 12192000"/>
                <a:gd name="connsiteY1902" fmla="*/ 1019948 h 1608850"/>
                <a:gd name="connsiteX1903" fmla="*/ 314048 w 12192000"/>
                <a:gd name="connsiteY1903" fmla="*/ 915339 h 1608850"/>
                <a:gd name="connsiteX1904" fmla="*/ 360858 w 12192000"/>
                <a:gd name="connsiteY1904" fmla="*/ 901391 h 1608850"/>
                <a:gd name="connsiteX1905" fmla="*/ 447789 w 12192000"/>
                <a:gd name="connsiteY1905" fmla="*/ 901391 h 1608850"/>
                <a:gd name="connsiteX1906" fmla="*/ 447789 w 12192000"/>
                <a:gd name="connsiteY1906" fmla="*/ 734017 h 1608850"/>
                <a:gd name="connsiteX1907" fmla="*/ 472308 w 12192000"/>
                <a:gd name="connsiteY1907" fmla="*/ 722393 h 1608850"/>
                <a:gd name="connsiteX1908" fmla="*/ 579301 w 12192000"/>
                <a:gd name="connsiteY1908" fmla="*/ 703796 h 1608850"/>
                <a:gd name="connsiteX1909" fmla="*/ 617194 w 12192000"/>
                <a:gd name="connsiteY1909" fmla="*/ 715419 h 1608850"/>
                <a:gd name="connsiteX1910" fmla="*/ 623881 w 12192000"/>
                <a:gd name="connsiteY1910" fmla="*/ 722393 h 1608850"/>
                <a:gd name="connsiteX1911" fmla="*/ 623881 w 12192000"/>
                <a:gd name="connsiteY1911" fmla="*/ 1033896 h 1608850"/>
                <a:gd name="connsiteX1912" fmla="*/ 639484 w 12192000"/>
                <a:gd name="connsiteY1912" fmla="*/ 1033896 h 1608850"/>
                <a:gd name="connsiteX1913" fmla="*/ 639484 w 12192000"/>
                <a:gd name="connsiteY1913" fmla="*/ 908365 h 1608850"/>
                <a:gd name="connsiteX1914" fmla="*/ 652858 w 12192000"/>
                <a:gd name="connsiteY1914" fmla="*/ 908365 h 1608850"/>
                <a:gd name="connsiteX1915" fmla="*/ 652858 w 12192000"/>
                <a:gd name="connsiteY1915" fmla="*/ 896742 h 1608850"/>
                <a:gd name="connsiteX1916" fmla="*/ 666232 w 12192000"/>
                <a:gd name="connsiteY1916" fmla="*/ 889768 h 1608850"/>
                <a:gd name="connsiteX1917" fmla="*/ 677377 w 12192000"/>
                <a:gd name="connsiteY1917" fmla="*/ 889768 h 1608850"/>
                <a:gd name="connsiteX1918" fmla="*/ 677377 w 12192000"/>
                <a:gd name="connsiteY1918" fmla="*/ 878145 h 1608850"/>
                <a:gd name="connsiteX1919" fmla="*/ 686293 w 12192000"/>
                <a:gd name="connsiteY1919" fmla="*/ 871171 h 1608850"/>
                <a:gd name="connsiteX1920" fmla="*/ 708584 w 12192000"/>
                <a:gd name="connsiteY1920" fmla="*/ 871171 h 1608850"/>
                <a:gd name="connsiteX1921" fmla="*/ 708584 w 12192000"/>
                <a:gd name="connsiteY1921" fmla="*/ 908365 h 1608850"/>
                <a:gd name="connsiteX1922" fmla="*/ 755393 w 12192000"/>
                <a:gd name="connsiteY1922" fmla="*/ 908365 h 1608850"/>
                <a:gd name="connsiteX1923" fmla="*/ 755393 w 12192000"/>
                <a:gd name="connsiteY1923" fmla="*/ 1038546 h 1608850"/>
                <a:gd name="connsiteX1924" fmla="*/ 773225 w 12192000"/>
                <a:gd name="connsiteY1924" fmla="*/ 1038546 h 1608850"/>
                <a:gd name="connsiteX1925" fmla="*/ 791057 w 12192000"/>
                <a:gd name="connsiteY1925" fmla="*/ 1031572 h 1608850"/>
                <a:gd name="connsiteX1926" fmla="*/ 791057 w 12192000"/>
                <a:gd name="connsiteY1926" fmla="*/ 1022273 h 1608850"/>
                <a:gd name="connsiteX1927" fmla="*/ 784370 w 12192000"/>
                <a:gd name="connsiteY1927" fmla="*/ 1019948 h 1608850"/>
                <a:gd name="connsiteX1928" fmla="*/ 784370 w 12192000"/>
                <a:gd name="connsiteY1928" fmla="*/ 1012974 h 1608850"/>
                <a:gd name="connsiteX1929" fmla="*/ 791057 w 12192000"/>
                <a:gd name="connsiteY1929" fmla="*/ 1008325 h 1608850"/>
                <a:gd name="connsiteX1930" fmla="*/ 791057 w 12192000"/>
                <a:gd name="connsiteY1930" fmla="*/ 957183 h 1608850"/>
                <a:gd name="connsiteX1931" fmla="*/ 784370 w 12192000"/>
                <a:gd name="connsiteY1931" fmla="*/ 954858 h 1608850"/>
                <a:gd name="connsiteX1932" fmla="*/ 784370 w 12192000"/>
                <a:gd name="connsiteY1932" fmla="*/ 947884 h 1608850"/>
                <a:gd name="connsiteX1933" fmla="*/ 791057 w 12192000"/>
                <a:gd name="connsiteY1933" fmla="*/ 943235 h 1608850"/>
                <a:gd name="connsiteX1934" fmla="*/ 795515 w 12192000"/>
                <a:gd name="connsiteY1934" fmla="*/ 938586 h 1608850"/>
                <a:gd name="connsiteX1935" fmla="*/ 795515 w 12192000"/>
                <a:gd name="connsiteY1935" fmla="*/ 929287 h 1608850"/>
                <a:gd name="connsiteX1936" fmla="*/ 791057 w 12192000"/>
                <a:gd name="connsiteY1936" fmla="*/ 929287 h 1608850"/>
                <a:gd name="connsiteX1937" fmla="*/ 791057 w 12192000"/>
                <a:gd name="connsiteY1937" fmla="*/ 922313 h 1608850"/>
                <a:gd name="connsiteX1938" fmla="*/ 797744 w 12192000"/>
                <a:gd name="connsiteY1938" fmla="*/ 917664 h 1608850"/>
                <a:gd name="connsiteX1939" fmla="*/ 833408 w 12192000"/>
                <a:gd name="connsiteY1939" fmla="*/ 852574 h 1608850"/>
                <a:gd name="connsiteX1940" fmla="*/ 828950 w 12192000"/>
                <a:gd name="connsiteY1940" fmla="*/ 850249 h 1608850"/>
                <a:gd name="connsiteX1941" fmla="*/ 828950 w 12192000"/>
                <a:gd name="connsiteY1941" fmla="*/ 843275 h 1608850"/>
                <a:gd name="connsiteX1942" fmla="*/ 835637 w 12192000"/>
                <a:gd name="connsiteY1942" fmla="*/ 840950 h 1608850"/>
                <a:gd name="connsiteX1943" fmla="*/ 835637 w 12192000"/>
                <a:gd name="connsiteY1943" fmla="*/ 831652 h 1608850"/>
                <a:gd name="connsiteX1944" fmla="*/ 840095 w 12192000"/>
                <a:gd name="connsiteY1944" fmla="*/ 831652 h 1608850"/>
                <a:gd name="connsiteX1945" fmla="*/ 840095 w 12192000"/>
                <a:gd name="connsiteY1945" fmla="*/ 810730 h 1608850"/>
                <a:gd name="connsiteX1946" fmla="*/ 835637 w 12192000"/>
                <a:gd name="connsiteY1946" fmla="*/ 810730 h 1608850"/>
                <a:gd name="connsiteX1947" fmla="*/ 835637 w 12192000"/>
                <a:gd name="connsiteY1947" fmla="*/ 806081 h 1608850"/>
                <a:gd name="connsiteX1948" fmla="*/ 840095 w 12192000"/>
                <a:gd name="connsiteY1948" fmla="*/ 803756 h 1608850"/>
                <a:gd name="connsiteX1949" fmla="*/ 851240 w 12192000"/>
                <a:gd name="connsiteY1949" fmla="*/ 787483 h 1608850"/>
                <a:gd name="connsiteX1950" fmla="*/ 853469 w 12192000"/>
                <a:gd name="connsiteY1950" fmla="*/ 778185 h 1608850"/>
                <a:gd name="connsiteX1951" fmla="*/ 853469 w 12192000"/>
                <a:gd name="connsiteY1951" fmla="*/ 752614 h 1608850"/>
                <a:gd name="connsiteX1952" fmla="*/ 853748 w 12192000"/>
                <a:gd name="connsiteY1952" fmla="*/ 751742 h 1608850"/>
                <a:gd name="connsiteX1953" fmla="*/ 855698 w 12192000"/>
                <a:gd name="connsiteY1953" fmla="*/ 745640 h 1608850"/>
                <a:gd name="connsiteX1954" fmla="*/ 855977 w 12192000"/>
                <a:gd name="connsiteY1954" fmla="*/ 746512 h 1608850"/>
                <a:gd name="connsiteX1955" fmla="*/ 857927 w 12192000"/>
                <a:gd name="connsiteY1955" fmla="*/ 752614 h 1608850"/>
                <a:gd name="connsiteX1956" fmla="*/ 860156 w 12192000"/>
                <a:gd name="connsiteY1956" fmla="*/ 778185 h 1608850"/>
                <a:gd name="connsiteX1957" fmla="*/ 860156 w 12192000"/>
                <a:gd name="connsiteY1957" fmla="*/ 785159 h 1608850"/>
                <a:gd name="connsiteX1958" fmla="*/ 871302 w 12192000"/>
                <a:gd name="connsiteY1958" fmla="*/ 803756 h 1608850"/>
                <a:gd name="connsiteX1959" fmla="*/ 875760 w 12192000"/>
                <a:gd name="connsiteY1959" fmla="*/ 806081 h 1608850"/>
                <a:gd name="connsiteX1960" fmla="*/ 875760 w 12192000"/>
                <a:gd name="connsiteY1960" fmla="*/ 810730 h 1608850"/>
                <a:gd name="connsiteX1961" fmla="*/ 873531 w 12192000"/>
                <a:gd name="connsiteY1961" fmla="*/ 831652 h 1608850"/>
                <a:gd name="connsiteX1962" fmla="*/ 877989 w 12192000"/>
                <a:gd name="connsiteY1962" fmla="*/ 840950 h 1608850"/>
                <a:gd name="connsiteX1963" fmla="*/ 882447 w 12192000"/>
                <a:gd name="connsiteY1963" fmla="*/ 843275 h 1608850"/>
                <a:gd name="connsiteX1964" fmla="*/ 882447 w 12192000"/>
                <a:gd name="connsiteY1964" fmla="*/ 850249 h 1608850"/>
                <a:gd name="connsiteX1965" fmla="*/ 877989 w 12192000"/>
                <a:gd name="connsiteY1965" fmla="*/ 852574 h 1608850"/>
                <a:gd name="connsiteX1966" fmla="*/ 904180 w 12192000"/>
                <a:gd name="connsiteY1966" fmla="*/ 879888 h 1608850"/>
                <a:gd name="connsiteX1967" fmla="*/ 913070 w 12192000"/>
                <a:gd name="connsiteY1967" fmla="*/ 915339 h 1608850"/>
                <a:gd name="connsiteX1968" fmla="*/ 944859 w 12192000"/>
                <a:gd name="connsiteY1968" fmla="*/ 915339 h 1608850"/>
                <a:gd name="connsiteX1969" fmla="*/ 944859 w 12192000"/>
                <a:gd name="connsiteY1969" fmla="*/ 886329 h 1608850"/>
                <a:gd name="connsiteX1970" fmla="*/ 939475 w 12192000"/>
                <a:gd name="connsiteY1970" fmla="*/ 886329 h 1608850"/>
                <a:gd name="connsiteX1971" fmla="*/ 939475 w 12192000"/>
                <a:gd name="connsiteY1971" fmla="*/ 724196 h 1608850"/>
                <a:gd name="connsiteX1972" fmla="*/ 959742 w 12192000"/>
                <a:gd name="connsiteY1972" fmla="*/ 724196 h 1608850"/>
                <a:gd name="connsiteX1973" fmla="*/ 960249 w 12192000"/>
                <a:gd name="connsiteY1973" fmla="*/ 723115 h 1608850"/>
                <a:gd name="connsiteX1974" fmla="*/ 963795 w 12192000"/>
                <a:gd name="connsiteY1974" fmla="*/ 715549 h 1608850"/>
                <a:gd name="connsiteX1975" fmla="*/ 965569 w 12192000"/>
                <a:gd name="connsiteY1975" fmla="*/ 715819 h 1608850"/>
                <a:gd name="connsiteX1976" fmla="*/ 977982 w 12192000"/>
                <a:gd name="connsiteY1976" fmla="*/ 717710 h 1608850"/>
                <a:gd name="connsiteX1977" fmla="*/ 978489 w 12192000"/>
                <a:gd name="connsiteY1977" fmla="*/ 719062 h 1608850"/>
                <a:gd name="connsiteX1978" fmla="*/ 982035 w 12192000"/>
                <a:gd name="connsiteY1978" fmla="*/ 728519 h 1608850"/>
                <a:gd name="connsiteX1979" fmla="*/ 1008382 w 12192000"/>
                <a:gd name="connsiteY1979" fmla="*/ 730681 h 1608850"/>
                <a:gd name="connsiteX1980" fmla="*/ 1008382 w 12192000"/>
                <a:gd name="connsiteY1980" fmla="*/ 607460 h 1608850"/>
                <a:gd name="connsiteX1981" fmla="*/ 1010409 w 12192000"/>
                <a:gd name="connsiteY1981" fmla="*/ 607460 h 1608850"/>
                <a:gd name="connsiteX1982" fmla="*/ 1024597 w 12192000"/>
                <a:gd name="connsiteY1982" fmla="*/ 607460 h 1608850"/>
                <a:gd name="connsiteX1983" fmla="*/ 1024597 w 12192000"/>
                <a:gd name="connsiteY1983" fmla="*/ 471268 h 1608850"/>
                <a:gd name="connsiteX1984" fmla="*/ 1026369 w 12192000"/>
                <a:gd name="connsiteY1984" fmla="*/ 471268 h 1608850"/>
                <a:gd name="connsiteX1985" fmla="*/ 1038783 w 12192000"/>
                <a:gd name="connsiteY1985" fmla="*/ 471268 h 1608850"/>
                <a:gd name="connsiteX1986" fmla="*/ 1038783 w 12192000"/>
                <a:gd name="connsiteY1986" fmla="*/ 356694 h 1608850"/>
                <a:gd name="connsiteX1987" fmla="*/ 1042837 w 12192000"/>
                <a:gd name="connsiteY1987" fmla="*/ 328590 h 1608850"/>
                <a:gd name="connsiteX1988" fmla="*/ 1044863 w 12192000"/>
                <a:gd name="connsiteY1988" fmla="*/ 328590 h 1608850"/>
                <a:gd name="connsiteX1989" fmla="*/ 1059050 w 12192000"/>
                <a:gd name="connsiteY1989" fmla="*/ 328590 h 1608850"/>
                <a:gd name="connsiteX1990" fmla="*/ 1095531 w 12192000"/>
                <a:gd name="connsiteY1990" fmla="*/ 246443 h 1608850"/>
                <a:gd name="connsiteX1991" fmla="*/ 1099585 w 12192000"/>
                <a:gd name="connsiteY1991" fmla="*/ 0 h 160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</a:cxnLst>
              <a:rect l="l" t="t" r="r" b="b"/>
              <a:pathLst>
                <a:path w="12192000" h="1608850">
                  <a:moveTo>
                    <a:pt x="8760317" y="780798"/>
                  </a:moveTo>
                  <a:lnTo>
                    <a:pt x="8760317" y="785159"/>
                  </a:lnTo>
                  <a:lnTo>
                    <a:pt x="8761882" y="787771"/>
                  </a:lnTo>
                  <a:lnTo>
                    <a:pt x="8762996" y="787771"/>
                  </a:lnTo>
                  <a:cubicBezTo>
                    <a:pt x="8762996" y="787771"/>
                    <a:pt x="8762996" y="787771"/>
                    <a:pt x="8762996" y="786900"/>
                  </a:cubicBezTo>
                  <a:lnTo>
                    <a:pt x="8762996" y="780798"/>
                  </a:lnTo>
                  <a:cubicBezTo>
                    <a:pt x="8762996" y="780798"/>
                    <a:pt x="8762996" y="780798"/>
                    <a:pt x="8761881" y="780798"/>
                  </a:cubicBezTo>
                  <a:close/>
                  <a:moveTo>
                    <a:pt x="8758924" y="762200"/>
                  </a:moveTo>
                  <a:lnTo>
                    <a:pt x="8759734" y="771499"/>
                  </a:lnTo>
                  <a:lnTo>
                    <a:pt x="8762996" y="771499"/>
                  </a:lnTo>
                  <a:cubicBezTo>
                    <a:pt x="8762996" y="771499"/>
                    <a:pt x="8762996" y="771499"/>
                    <a:pt x="8762996" y="770337"/>
                  </a:cubicBezTo>
                  <a:lnTo>
                    <a:pt x="8762996" y="762200"/>
                  </a:lnTo>
                  <a:cubicBezTo>
                    <a:pt x="8762996" y="762200"/>
                    <a:pt x="8762996" y="762200"/>
                    <a:pt x="8761881" y="762200"/>
                  </a:cubicBezTo>
                  <a:close/>
                  <a:moveTo>
                    <a:pt x="8755951" y="745928"/>
                  </a:moveTo>
                  <a:lnTo>
                    <a:pt x="8756137" y="746512"/>
                  </a:lnTo>
                  <a:lnTo>
                    <a:pt x="8758088" y="752614"/>
                  </a:lnTo>
                  <a:lnTo>
                    <a:pt x="8758113" y="752902"/>
                  </a:lnTo>
                  <a:lnTo>
                    <a:pt x="8762996" y="752902"/>
                  </a:lnTo>
                  <a:cubicBezTo>
                    <a:pt x="8762996" y="752902"/>
                    <a:pt x="8762996" y="752902"/>
                    <a:pt x="8762996" y="752030"/>
                  </a:cubicBezTo>
                  <a:lnTo>
                    <a:pt x="8762996" y="745928"/>
                  </a:lnTo>
                  <a:cubicBezTo>
                    <a:pt x="8762996" y="745928"/>
                    <a:pt x="8762996" y="745928"/>
                    <a:pt x="8761881" y="745928"/>
                  </a:cubicBezTo>
                  <a:close/>
                  <a:moveTo>
                    <a:pt x="8907881" y="718032"/>
                  </a:moveTo>
                  <a:cubicBezTo>
                    <a:pt x="8907881" y="718032"/>
                    <a:pt x="8907881" y="718032"/>
                    <a:pt x="8907881" y="719194"/>
                  </a:cubicBezTo>
                  <a:lnTo>
                    <a:pt x="8907881" y="727331"/>
                  </a:lnTo>
                  <a:lnTo>
                    <a:pt x="8908543" y="727331"/>
                  </a:lnTo>
                  <a:lnTo>
                    <a:pt x="8908543" y="718032"/>
                  </a:lnTo>
                  <a:close/>
                  <a:moveTo>
                    <a:pt x="1099585" y="0"/>
                  </a:moveTo>
                  <a:cubicBezTo>
                    <a:pt x="1099585" y="18"/>
                    <a:pt x="1099601" y="2040"/>
                    <a:pt x="1101611" y="246443"/>
                  </a:cubicBezTo>
                  <a:cubicBezTo>
                    <a:pt x="1101623" y="246467"/>
                    <a:pt x="1102267" y="247808"/>
                    <a:pt x="1140117" y="326429"/>
                  </a:cubicBezTo>
                  <a:cubicBezTo>
                    <a:pt x="1140125" y="326429"/>
                    <a:pt x="1140236" y="326429"/>
                    <a:pt x="1142145" y="326429"/>
                  </a:cubicBezTo>
                  <a:lnTo>
                    <a:pt x="1156331" y="326429"/>
                  </a:lnTo>
                  <a:cubicBezTo>
                    <a:pt x="1156331" y="326443"/>
                    <a:pt x="1156331" y="327005"/>
                    <a:pt x="1156331" y="350208"/>
                  </a:cubicBezTo>
                  <a:cubicBezTo>
                    <a:pt x="1156333" y="350214"/>
                    <a:pt x="1156371" y="350272"/>
                    <a:pt x="1156839" y="351019"/>
                  </a:cubicBezTo>
                  <a:lnTo>
                    <a:pt x="1160385" y="356694"/>
                  </a:lnTo>
                  <a:cubicBezTo>
                    <a:pt x="1160385" y="356714"/>
                    <a:pt x="1160385" y="358229"/>
                    <a:pt x="1160385" y="471268"/>
                  </a:cubicBezTo>
                  <a:cubicBezTo>
                    <a:pt x="1160393" y="471268"/>
                    <a:pt x="1160533" y="471268"/>
                    <a:pt x="1162664" y="471268"/>
                  </a:cubicBezTo>
                  <a:lnTo>
                    <a:pt x="1178625" y="471268"/>
                  </a:lnTo>
                  <a:cubicBezTo>
                    <a:pt x="1178625" y="471288"/>
                    <a:pt x="1178625" y="472923"/>
                    <a:pt x="1178625" y="611783"/>
                  </a:cubicBezTo>
                  <a:cubicBezTo>
                    <a:pt x="1178635" y="611782"/>
                    <a:pt x="1178747" y="611761"/>
                    <a:pt x="1180145" y="611513"/>
                  </a:cubicBezTo>
                  <a:lnTo>
                    <a:pt x="1190785" y="609622"/>
                  </a:lnTo>
                  <a:cubicBezTo>
                    <a:pt x="1190785" y="609644"/>
                    <a:pt x="1190755" y="610978"/>
                    <a:pt x="1188759" y="698254"/>
                  </a:cubicBezTo>
                  <a:cubicBezTo>
                    <a:pt x="1188769" y="698256"/>
                    <a:pt x="1188879" y="698276"/>
                    <a:pt x="1190279" y="698525"/>
                  </a:cubicBezTo>
                  <a:lnTo>
                    <a:pt x="1200919" y="700416"/>
                  </a:lnTo>
                  <a:cubicBezTo>
                    <a:pt x="1200921" y="700423"/>
                    <a:pt x="1200941" y="700487"/>
                    <a:pt x="1201171" y="701227"/>
                  </a:cubicBezTo>
                  <a:lnTo>
                    <a:pt x="1202945" y="706902"/>
                  </a:lnTo>
                  <a:cubicBezTo>
                    <a:pt x="1202947" y="706893"/>
                    <a:pt x="1202993" y="706750"/>
                    <a:pt x="1203705" y="704470"/>
                  </a:cubicBezTo>
                  <a:lnTo>
                    <a:pt x="1209025" y="687446"/>
                  </a:lnTo>
                  <a:cubicBezTo>
                    <a:pt x="1209032" y="687446"/>
                    <a:pt x="1209133" y="687446"/>
                    <a:pt x="1210799" y="687446"/>
                  </a:cubicBezTo>
                  <a:lnTo>
                    <a:pt x="1223212" y="687446"/>
                  </a:lnTo>
                  <a:cubicBezTo>
                    <a:pt x="1223212" y="687463"/>
                    <a:pt x="1223212" y="688156"/>
                    <a:pt x="1223212" y="719872"/>
                  </a:cubicBezTo>
                  <a:cubicBezTo>
                    <a:pt x="1223219" y="719877"/>
                    <a:pt x="1223295" y="719917"/>
                    <a:pt x="1224225" y="720413"/>
                  </a:cubicBezTo>
                  <a:lnTo>
                    <a:pt x="1231319" y="724196"/>
                  </a:lnTo>
                  <a:cubicBezTo>
                    <a:pt x="1231319" y="724205"/>
                    <a:pt x="1231319" y="724306"/>
                    <a:pt x="1231319" y="725547"/>
                  </a:cubicBezTo>
                  <a:lnTo>
                    <a:pt x="1231319" y="735005"/>
                  </a:lnTo>
                  <a:cubicBezTo>
                    <a:pt x="1231339" y="735005"/>
                    <a:pt x="1232247" y="735005"/>
                    <a:pt x="1275907" y="735005"/>
                  </a:cubicBezTo>
                  <a:cubicBezTo>
                    <a:pt x="1275907" y="735013"/>
                    <a:pt x="1275907" y="735096"/>
                    <a:pt x="1275907" y="736086"/>
                  </a:cubicBezTo>
                  <a:lnTo>
                    <a:pt x="1275907" y="743652"/>
                  </a:lnTo>
                  <a:cubicBezTo>
                    <a:pt x="1275915" y="743652"/>
                    <a:pt x="1276037" y="743652"/>
                    <a:pt x="1277933" y="743652"/>
                  </a:cubicBezTo>
                  <a:lnTo>
                    <a:pt x="1292119" y="743652"/>
                  </a:lnTo>
                  <a:cubicBezTo>
                    <a:pt x="1292119" y="743634"/>
                    <a:pt x="1292119" y="742905"/>
                    <a:pt x="1292119" y="713387"/>
                  </a:cubicBezTo>
                  <a:cubicBezTo>
                    <a:pt x="1292141" y="713387"/>
                    <a:pt x="1293071" y="713387"/>
                    <a:pt x="1336706" y="713387"/>
                  </a:cubicBezTo>
                  <a:cubicBezTo>
                    <a:pt x="1336706" y="713379"/>
                    <a:pt x="1336706" y="713282"/>
                    <a:pt x="1336706" y="712036"/>
                  </a:cubicBezTo>
                  <a:lnTo>
                    <a:pt x="1336706" y="702578"/>
                  </a:lnTo>
                  <a:cubicBezTo>
                    <a:pt x="1336713" y="702578"/>
                    <a:pt x="1336787" y="702578"/>
                    <a:pt x="1337721" y="702578"/>
                  </a:cubicBezTo>
                  <a:lnTo>
                    <a:pt x="1344813" y="702578"/>
                  </a:lnTo>
                  <a:cubicBezTo>
                    <a:pt x="1344813" y="702571"/>
                    <a:pt x="1344813" y="702458"/>
                    <a:pt x="1344813" y="700687"/>
                  </a:cubicBezTo>
                  <a:lnTo>
                    <a:pt x="1344813" y="687446"/>
                  </a:lnTo>
                  <a:cubicBezTo>
                    <a:pt x="1344823" y="687446"/>
                    <a:pt x="1344895" y="687446"/>
                    <a:pt x="1345573" y="687446"/>
                  </a:cubicBezTo>
                  <a:lnTo>
                    <a:pt x="1350893" y="687446"/>
                  </a:lnTo>
                  <a:cubicBezTo>
                    <a:pt x="1350893" y="687439"/>
                    <a:pt x="1350893" y="687354"/>
                    <a:pt x="1350893" y="686365"/>
                  </a:cubicBezTo>
                  <a:lnTo>
                    <a:pt x="1350893" y="678798"/>
                  </a:lnTo>
                  <a:cubicBezTo>
                    <a:pt x="1350901" y="678798"/>
                    <a:pt x="1351025" y="678798"/>
                    <a:pt x="1352921" y="678798"/>
                  </a:cubicBezTo>
                  <a:lnTo>
                    <a:pt x="1367107" y="678798"/>
                  </a:lnTo>
                  <a:cubicBezTo>
                    <a:pt x="1367107" y="678805"/>
                    <a:pt x="1367107" y="678882"/>
                    <a:pt x="1367107" y="679879"/>
                  </a:cubicBezTo>
                  <a:lnTo>
                    <a:pt x="1367107" y="687446"/>
                  </a:lnTo>
                  <a:cubicBezTo>
                    <a:pt x="1367119" y="687446"/>
                    <a:pt x="1367619" y="687446"/>
                    <a:pt x="1389401" y="687446"/>
                  </a:cubicBezTo>
                  <a:cubicBezTo>
                    <a:pt x="1389401" y="687438"/>
                    <a:pt x="1389401" y="687324"/>
                    <a:pt x="1389401" y="685554"/>
                  </a:cubicBezTo>
                  <a:lnTo>
                    <a:pt x="1389401" y="672313"/>
                  </a:lnTo>
                  <a:cubicBezTo>
                    <a:pt x="1389407" y="672313"/>
                    <a:pt x="1389503" y="672313"/>
                    <a:pt x="1391174" y="672313"/>
                  </a:cubicBezTo>
                  <a:lnTo>
                    <a:pt x="1403587" y="672313"/>
                  </a:lnTo>
                  <a:cubicBezTo>
                    <a:pt x="1403587" y="672325"/>
                    <a:pt x="1403587" y="672839"/>
                    <a:pt x="1403587" y="696093"/>
                  </a:cubicBezTo>
                  <a:cubicBezTo>
                    <a:pt x="1403595" y="696093"/>
                    <a:pt x="1403675" y="696093"/>
                    <a:pt x="1404601" y="696093"/>
                  </a:cubicBezTo>
                  <a:lnTo>
                    <a:pt x="1411695" y="696093"/>
                  </a:lnTo>
                  <a:cubicBezTo>
                    <a:pt x="1411695" y="696087"/>
                    <a:pt x="1411695" y="696006"/>
                    <a:pt x="1411695" y="695012"/>
                  </a:cubicBezTo>
                  <a:lnTo>
                    <a:pt x="1411695" y="687446"/>
                  </a:lnTo>
                  <a:cubicBezTo>
                    <a:pt x="1411703" y="687446"/>
                    <a:pt x="1411821" y="687446"/>
                    <a:pt x="1413467" y="687446"/>
                  </a:cubicBezTo>
                  <a:lnTo>
                    <a:pt x="1425881" y="687446"/>
                  </a:lnTo>
                  <a:cubicBezTo>
                    <a:pt x="1425881" y="687459"/>
                    <a:pt x="1425881" y="688018"/>
                    <a:pt x="1425881" y="713387"/>
                  </a:cubicBezTo>
                  <a:cubicBezTo>
                    <a:pt x="1425889" y="713387"/>
                    <a:pt x="1426007" y="713387"/>
                    <a:pt x="1427909" y="713387"/>
                  </a:cubicBezTo>
                  <a:lnTo>
                    <a:pt x="1442095" y="713387"/>
                  </a:lnTo>
                  <a:cubicBezTo>
                    <a:pt x="1442095" y="713398"/>
                    <a:pt x="1442095" y="713513"/>
                    <a:pt x="1442095" y="715008"/>
                  </a:cubicBezTo>
                  <a:lnTo>
                    <a:pt x="1442095" y="726358"/>
                  </a:lnTo>
                  <a:cubicBezTo>
                    <a:pt x="1442103" y="726358"/>
                    <a:pt x="1442173" y="726358"/>
                    <a:pt x="1442855" y="726358"/>
                  </a:cubicBezTo>
                  <a:lnTo>
                    <a:pt x="1448175" y="726358"/>
                  </a:lnTo>
                  <a:cubicBezTo>
                    <a:pt x="1448175" y="726350"/>
                    <a:pt x="1448175" y="726274"/>
                    <a:pt x="1448175" y="725547"/>
                  </a:cubicBezTo>
                  <a:lnTo>
                    <a:pt x="1448175" y="719872"/>
                  </a:lnTo>
                  <a:cubicBezTo>
                    <a:pt x="1448193" y="719872"/>
                    <a:pt x="1448911" y="719872"/>
                    <a:pt x="1478575" y="719872"/>
                  </a:cubicBezTo>
                  <a:cubicBezTo>
                    <a:pt x="1478575" y="719886"/>
                    <a:pt x="1478575" y="720449"/>
                    <a:pt x="1478575" y="743652"/>
                  </a:cubicBezTo>
                  <a:cubicBezTo>
                    <a:pt x="1478583" y="743652"/>
                    <a:pt x="1478661" y="743652"/>
                    <a:pt x="1479589" y="743652"/>
                  </a:cubicBezTo>
                  <a:lnTo>
                    <a:pt x="1486683" y="743652"/>
                  </a:lnTo>
                  <a:cubicBezTo>
                    <a:pt x="1486683" y="743659"/>
                    <a:pt x="1486683" y="743732"/>
                    <a:pt x="1486683" y="744733"/>
                  </a:cubicBezTo>
                  <a:lnTo>
                    <a:pt x="1486683" y="752299"/>
                  </a:lnTo>
                  <a:cubicBezTo>
                    <a:pt x="1486691" y="752299"/>
                    <a:pt x="1486765" y="752299"/>
                    <a:pt x="1487443" y="752299"/>
                  </a:cubicBezTo>
                  <a:lnTo>
                    <a:pt x="1492763" y="752299"/>
                  </a:lnTo>
                  <a:cubicBezTo>
                    <a:pt x="1492763" y="752292"/>
                    <a:pt x="1492763" y="752172"/>
                    <a:pt x="1492763" y="750137"/>
                  </a:cubicBezTo>
                  <a:lnTo>
                    <a:pt x="1492763" y="735005"/>
                  </a:lnTo>
                  <a:cubicBezTo>
                    <a:pt x="1492769" y="735005"/>
                    <a:pt x="1492847" y="735005"/>
                    <a:pt x="1493775" y="735005"/>
                  </a:cubicBezTo>
                  <a:lnTo>
                    <a:pt x="1500869" y="735005"/>
                  </a:lnTo>
                  <a:cubicBezTo>
                    <a:pt x="1500869" y="735013"/>
                    <a:pt x="1500869" y="735096"/>
                    <a:pt x="1500869" y="736086"/>
                  </a:cubicBezTo>
                  <a:lnTo>
                    <a:pt x="1500869" y="743652"/>
                  </a:lnTo>
                  <a:lnTo>
                    <a:pt x="1506189" y="741659"/>
                  </a:lnTo>
                  <a:cubicBezTo>
                    <a:pt x="1506949" y="741287"/>
                    <a:pt x="1506949" y="741085"/>
                    <a:pt x="1506949" y="740679"/>
                  </a:cubicBezTo>
                  <a:lnTo>
                    <a:pt x="1506949" y="735005"/>
                  </a:lnTo>
                  <a:cubicBezTo>
                    <a:pt x="1506966" y="735005"/>
                    <a:pt x="1507767" y="735005"/>
                    <a:pt x="1545457" y="735005"/>
                  </a:cubicBezTo>
                  <a:cubicBezTo>
                    <a:pt x="1545457" y="735019"/>
                    <a:pt x="1545457" y="735566"/>
                    <a:pt x="1545457" y="758784"/>
                  </a:cubicBezTo>
                  <a:cubicBezTo>
                    <a:pt x="1545464" y="758784"/>
                    <a:pt x="1545583" y="758784"/>
                    <a:pt x="1547483" y="758784"/>
                  </a:cubicBezTo>
                  <a:lnTo>
                    <a:pt x="1561669" y="758784"/>
                  </a:lnTo>
                  <a:cubicBezTo>
                    <a:pt x="1561669" y="758792"/>
                    <a:pt x="1561669" y="758874"/>
                    <a:pt x="1561669" y="759865"/>
                  </a:cubicBezTo>
                  <a:lnTo>
                    <a:pt x="1561669" y="767431"/>
                  </a:lnTo>
                  <a:cubicBezTo>
                    <a:pt x="1561679" y="767431"/>
                    <a:pt x="1561801" y="767431"/>
                    <a:pt x="1563443" y="767431"/>
                  </a:cubicBezTo>
                  <a:lnTo>
                    <a:pt x="1575857" y="767431"/>
                  </a:lnTo>
                  <a:cubicBezTo>
                    <a:pt x="1575857" y="767419"/>
                    <a:pt x="1575857" y="766908"/>
                    <a:pt x="1575857" y="743652"/>
                  </a:cubicBezTo>
                  <a:cubicBezTo>
                    <a:pt x="1575863" y="743652"/>
                    <a:pt x="1575941" y="743652"/>
                    <a:pt x="1576869" y="743652"/>
                  </a:cubicBezTo>
                  <a:lnTo>
                    <a:pt x="1583963" y="743652"/>
                  </a:lnTo>
                  <a:cubicBezTo>
                    <a:pt x="1583963" y="743633"/>
                    <a:pt x="1583963" y="742862"/>
                    <a:pt x="1583963" y="711225"/>
                  </a:cubicBezTo>
                  <a:cubicBezTo>
                    <a:pt x="1583971" y="711225"/>
                    <a:pt x="1584047" y="711225"/>
                    <a:pt x="1584977" y="711225"/>
                  </a:cubicBezTo>
                  <a:lnTo>
                    <a:pt x="1592071" y="711225"/>
                  </a:lnTo>
                  <a:cubicBezTo>
                    <a:pt x="1592071" y="711219"/>
                    <a:pt x="1592071" y="711110"/>
                    <a:pt x="1592071" y="709334"/>
                  </a:cubicBezTo>
                  <a:lnTo>
                    <a:pt x="1592071" y="696093"/>
                  </a:lnTo>
                  <a:cubicBezTo>
                    <a:pt x="1590043" y="696093"/>
                    <a:pt x="1590043" y="696093"/>
                    <a:pt x="1590803" y="694471"/>
                  </a:cubicBezTo>
                  <a:lnTo>
                    <a:pt x="1596123" y="683122"/>
                  </a:lnTo>
                  <a:cubicBezTo>
                    <a:pt x="1596129" y="683139"/>
                    <a:pt x="1596323" y="683813"/>
                    <a:pt x="1604231" y="711225"/>
                  </a:cubicBezTo>
                  <a:cubicBezTo>
                    <a:pt x="1604239" y="711225"/>
                    <a:pt x="1604311" y="711225"/>
                    <a:pt x="1604991" y="711225"/>
                  </a:cubicBezTo>
                  <a:lnTo>
                    <a:pt x="1610311" y="711225"/>
                  </a:lnTo>
                  <a:cubicBezTo>
                    <a:pt x="1610311" y="711212"/>
                    <a:pt x="1610311" y="710033"/>
                    <a:pt x="1610311" y="605298"/>
                  </a:cubicBezTo>
                  <a:cubicBezTo>
                    <a:pt x="1610321" y="605298"/>
                    <a:pt x="1610435" y="605298"/>
                    <a:pt x="1611831" y="605298"/>
                  </a:cubicBezTo>
                  <a:lnTo>
                    <a:pt x="1622471" y="605298"/>
                  </a:lnTo>
                  <a:cubicBezTo>
                    <a:pt x="1622471" y="605276"/>
                    <a:pt x="1622471" y="604266"/>
                    <a:pt x="1622471" y="557739"/>
                  </a:cubicBezTo>
                  <a:cubicBezTo>
                    <a:pt x="1622487" y="557739"/>
                    <a:pt x="1623113" y="557739"/>
                    <a:pt x="1648817" y="557739"/>
                  </a:cubicBezTo>
                  <a:cubicBezTo>
                    <a:pt x="1648817" y="557727"/>
                    <a:pt x="1648817" y="557217"/>
                    <a:pt x="1648817" y="536121"/>
                  </a:cubicBezTo>
                  <a:cubicBezTo>
                    <a:pt x="1648837" y="536121"/>
                    <a:pt x="1649625" y="536121"/>
                    <a:pt x="1683271" y="536121"/>
                  </a:cubicBezTo>
                  <a:cubicBezTo>
                    <a:pt x="1683271" y="536129"/>
                    <a:pt x="1683271" y="536259"/>
                    <a:pt x="1683271" y="538553"/>
                  </a:cubicBezTo>
                  <a:lnTo>
                    <a:pt x="1683271" y="555577"/>
                  </a:lnTo>
                  <a:cubicBezTo>
                    <a:pt x="1683281" y="555577"/>
                    <a:pt x="1683411" y="555577"/>
                    <a:pt x="1685551" y="555577"/>
                  </a:cubicBezTo>
                  <a:lnTo>
                    <a:pt x="1701511" y="555577"/>
                  </a:lnTo>
                  <a:cubicBezTo>
                    <a:pt x="1701511" y="555595"/>
                    <a:pt x="1701511" y="556489"/>
                    <a:pt x="1701511" y="603136"/>
                  </a:cubicBezTo>
                  <a:cubicBezTo>
                    <a:pt x="1701517" y="603136"/>
                    <a:pt x="1701593" y="603136"/>
                    <a:pt x="1702525" y="603136"/>
                  </a:cubicBezTo>
                  <a:lnTo>
                    <a:pt x="1709619" y="603136"/>
                  </a:lnTo>
                  <a:lnTo>
                    <a:pt x="1723805" y="607460"/>
                  </a:lnTo>
                  <a:cubicBezTo>
                    <a:pt x="1723805" y="607470"/>
                    <a:pt x="1723805" y="608120"/>
                    <a:pt x="1723805" y="646372"/>
                  </a:cubicBezTo>
                  <a:cubicBezTo>
                    <a:pt x="1723811" y="646372"/>
                    <a:pt x="1723887" y="646372"/>
                    <a:pt x="1724819" y="646372"/>
                  </a:cubicBezTo>
                  <a:lnTo>
                    <a:pt x="1731911" y="646372"/>
                  </a:lnTo>
                  <a:cubicBezTo>
                    <a:pt x="1731911" y="646382"/>
                    <a:pt x="1731911" y="646488"/>
                    <a:pt x="1731911" y="647993"/>
                  </a:cubicBezTo>
                  <a:lnTo>
                    <a:pt x="1731911" y="659342"/>
                  </a:lnTo>
                  <a:cubicBezTo>
                    <a:pt x="1731919" y="659342"/>
                    <a:pt x="1732043" y="659342"/>
                    <a:pt x="1733939" y="659342"/>
                  </a:cubicBezTo>
                  <a:lnTo>
                    <a:pt x="1748125" y="659342"/>
                  </a:lnTo>
                  <a:lnTo>
                    <a:pt x="1754205" y="665828"/>
                  </a:lnTo>
                  <a:cubicBezTo>
                    <a:pt x="1754205" y="665840"/>
                    <a:pt x="1754205" y="666326"/>
                    <a:pt x="1754205" y="687446"/>
                  </a:cubicBezTo>
                  <a:cubicBezTo>
                    <a:pt x="1754214" y="687446"/>
                    <a:pt x="1754345" y="687446"/>
                    <a:pt x="1756485" y="687446"/>
                  </a:cubicBezTo>
                  <a:lnTo>
                    <a:pt x="1772445" y="687446"/>
                  </a:lnTo>
                  <a:cubicBezTo>
                    <a:pt x="1772445" y="687453"/>
                    <a:pt x="1772445" y="687533"/>
                    <a:pt x="1772445" y="688526"/>
                  </a:cubicBezTo>
                  <a:lnTo>
                    <a:pt x="1772445" y="696093"/>
                  </a:lnTo>
                  <a:cubicBezTo>
                    <a:pt x="1772455" y="696093"/>
                    <a:pt x="1772553" y="696093"/>
                    <a:pt x="1773713" y="696093"/>
                  </a:cubicBezTo>
                  <a:lnTo>
                    <a:pt x="1782579" y="696093"/>
                  </a:lnTo>
                  <a:cubicBezTo>
                    <a:pt x="1782579" y="696102"/>
                    <a:pt x="1782579" y="696231"/>
                    <a:pt x="1782579" y="698254"/>
                  </a:cubicBezTo>
                  <a:lnTo>
                    <a:pt x="1782579" y="713387"/>
                  </a:lnTo>
                  <a:cubicBezTo>
                    <a:pt x="1786633" y="713387"/>
                    <a:pt x="1786633" y="713387"/>
                    <a:pt x="1786633" y="711495"/>
                  </a:cubicBezTo>
                  <a:lnTo>
                    <a:pt x="1786633" y="698254"/>
                  </a:lnTo>
                  <a:cubicBezTo>
                    <a:pt x="1786639" y="698254"/>
                    <a:pt x="1786716" y="698254"/>
                    <a:pt x="1787645" y="698254"/>
                  </a:cubicBezTo>
                  <a:lnTo>
                    <a:pt x="1794739" y="698254"/>
                  </a:lnTo>
                  <a:cubicBezTo>
                    <a:pt x="1794739" y="698265"/>
                    <a:pt x="1794739" y="698384"/>
                    <a:pt x="1794739" y="699876"/>
                  </a:cubicBezTo>
                  <a:lnTo>
                    <a:pt x="1794739" y="711225"/>
                  </a:lnTo>
                  <a:cubicBezTo>
                    <a:pt x="1794749" y="711225"/>
                    <a:pt x="1794821" y="711225"/>
                    <a:pt x="1795499" y="711225"/>
                  </a:cubicBezTo>
                  <a:lnTo>
                    <a:pt x="1800819" y="711225"/>
                  </a:lnTo>
                  <a:cubicBezTo>
                    <a:pt x="1800819" y="706902"/>
                    <a:pt x="1800819" y="706902"/>
                    <a:pt x="1849459" y="706902"/>
                  </a:cubicBezTo>
                  <a:cubicBezTo>
                    <a:pt x="1849459" y="706911"/>
                    <a:pt x="1849459" y="707012"/>
                    <a:pt x="1849459" y="708253"/>
                  </a:cubicBezTo>
                  <a:lnTo>
                    <a:pt x="1849459" y="717710"/>
                  </a:lnTo>
                  <a:cubicBezTo>
                    <a:pt x="1849467" y="717710"/>
                    <a:pt x="1849543" y="717710"/>
                    <a:pt x="1850219" y="717710"/>
                  </a:cubicBezTo>
                  <a:lnTo>
                    <a:pt x="1855541" y="717710"/>
                  </a:lnTo>
                  <a:cubicBezTo>
                    <a:pt x="1855541" y="717719"/>
                    <a:pt x="1855541" y="717841"/>
                    <a:pt x="1855541" y="719872"/>
                  </a:cubicBezTo>
                  <a:lnTo>
                    <a:pt x="1855541" y="735005"/>
                  </a:lnTo>
                  <a:cubicBezTo>
                    <a:pt x="1855549" y="735001"/>
                    <a:pt x="1855665" y="734923"/>
                    <a:pt x="1857567" y="733654"/>
                  </a:cubicBezTo>
                  <a:lnTo>
                    <a:pt x="1871753" y="724196"/>
                  </a:lnTo>
                  <a:cubicBezTo>
                    <a:pt x="1871755" y="724177"/>
                    <a:pt x="1871887" y="723302"/>
                    <a:pt x="1877833" y="683122"/>
                  </a:cubicBezTo>
                  <a:cubicBezTo>
                    <a:pt x="1877843" y="683120"/>
                    <a:pt x="1877911" y="683094"/>
                    <a:pt x="1878593" y="682852"/>
                  </a:cubicBezTo>
                  <a:lnTo>
                    <a:pt x="1883913" y="680960"/>
                  </a:lnTo>
                  <a:cubicBezTo>
                    <a:pt x="1883913" y="680944"/>
                    <a:pt x="1883947" y="679883"/>
                    <a:pt x="1885941" y="611783"/>
                  </a:cubicBezTo>
                  <a:cubicBezTo>
                    <a:pt x="1885941" y="611801"/>
                    <a:pt x="1885973" y="612892"/>
                    <a:pt x="1887967" y="680960"/>
                  </a:cubicBezTo>
                  <a:cubicBezTo>
                    <a:pt x="1887977" y="680963"/>
                    <a:pt x="1888047" y="680988"/>
                    <a:pt x="1888727" y="681230"/>
                  </a:cubicBezTo>
                  <a:lnTo>
                    <a:pt x="1894047" y="683122"/>
                  </a:lnTo>
                  <a:cubicBezTo>
                    <a:pt x="1894047" y="683102"/>
                    <a:pt x="1894047" y="681769"/>
                    <a:pt x="1894047" y="596651"/>
                  </a:cubicBezTo>
                  <a:cubicBezTo>
                    <a:pt x="1898101" y="596651"/>
                    <a:pt x="1898101" y="596651"/>
                    <a:pt x="1898101" y="564224"/>
                  </a:cubicBezTo>
                  <a:cubicBezTo>
                    <a:pt x="1898113" y="564224"/>
                    <a:pt x="1898799" y="564224"/>
                    <a:pt x="1936607" y="564224"/>
                  </a:cubicBezTo>
                  <a:cubicBezTo>
                    <a:pt x="1936607" y="564241"/>
                    <a:pt x="1936607" y="564959"/>
                    <a:pt x="1936607" y="596651"/>
                  </a:cubicBezTo>
                  <a:cubicBezTo>
                    <a:pt x="1936617" y="596651"/>
                    <a:pt x="1936689" y="596651"/>
                    <a:pt x="1937367" y="596651"/>
                  </a:cubicBezTo>
                  <a:lnTo>
                    <a:pt x="1942687" y="596651"/>
                  </a:lnTo>
                  <a:cubicBezTo>
                    <a:pt x="1942687" y="596630"/>
                    <a:pt x="1942687" y="595324"/>
                    <a:pt x="1942687" y="514503"/>
                  </a:cubicBezTo>
                  <a:cubicBezTo>
                    <a:pt x="1942693" y="514503"/>
                    <a:pt x="1942793" y="514503"/>
                    <a:pt x="1944461" y="514503"/>
                  </a:cubicBezTo>
                  <a:lnTo>
                    <a:pt x="1956875" y="514503"/>
                  </a:lnTo>
                  <a:cubicBezTo>
                    <a:pt x="1956875" y="514496"/>
                    <a:pt x="1956875" y="514385"/>
                    <a:pt x="1956875" y="512612"/>
                  </a:cubicBezTo>
                  <a:lnTo>
                    <a:pt x="1956875" y="499371"/>
                  </a:lnTo>
                  <a:cubicBezTo>
                    <a:pt x="1956885" y="499371"/>
                    <a:pt x="1957383" y="499371"/>
                    <a:pt x="1979169" y="499371"/>
                  </a:cubicBezTo>
                  <a:cubicBezTo>
                    <a:pt x="1979169" y="499364"/>
                    <a:pt x="1979169" y="499283"/>
                    <a:pt x="1979169" y="498290"/>
                  </a:cubicBezTo>
                  <a:lnTo>
                    <a:pt x="1979169" y="490724"/>
                  </a:lnTo>
                  <a:cubicBezTo>
                    <a:pt x="1979175" y="490724"/>
                    <a:pt x="1979285" y="490724"/>
                    <a:pt x="1980941" y="490724"/>
                  </a:cubicBezTo>
                  <a:lnTo>
                    <a:pt x="1993355" y="490724"/>
                  </a:lnTo>
                  <a:cubicBezTo>
                    <a:pt x="1993355" y="490732"/>
                    <a:pt x="1993355" y="490811"/>
                    <a:pt x="1993355" y="491805"/>
                  </a:cubicBezTo>
                  <a:lnTo>
                    <a:pt x="1993355" y="499371"/>
                  </a:lnTo>
                  <a:cubicBezTo>
                    <a:pt x="1993365" y="499371"/>
                    <a:pt x="1993437" y="499371"/>
                    <a:pt x="1994115" y="499371"/>
                  </a:cubicBezTo>
                  <a:lnTo>
                    <a:pt x="1999435" y="499371"/>
                  </a:lnTo>
                  <a:lnTo>
                    <a:pt x="2009569" y="495047"/>
                  </a:lnTo>
                  <a:lnTo>
                    <a:pt x="2013621" y="498290"/>
                  </a:lnTo>
                  <a:lnTo>
                    <a:pt x="2013621" y="490724"/>
                  </a:lnTo>
                  <a:cubicBezTo>
                    <a:pt x="2013631" y="490724"/>
                    <a:pt x="2013767" y="490724"/>
                    <a:pt x="2015901" y="490724"/>
                  </a:cubicBezTo>
                  <a:lnTo>
                    <a:pt x="2031863" y="490724"/>
                  </a:lnTo>
                  <a:cubicBezTo>
                    <a:pt x="2031863" y="490732"/>
                    <a:pt x="2031863" y="490811"/>
                    <a:pt x="2031863" y="491805"/>
                  </a:cubicBezTo>
                  <a:lnTo>
                    <a:pt x="2031863" y="499371"/>
                  </a:lnTo>
                  <a:cubicBezTo>
                    <a:pt x="2031881" y="499371"/>
                    <a:pt x="2032617" y="499371"/>
                    <a:pt x="2062263" y="499371"/>
                  </a:cubicBezTo>
                  <a:cubicBezTo>
                    <a:pt x="2062263" y="499381"/>
                    <a:pt x="2062263" y="499490"/>
                    <a:pt x="2062263" y="500992"/>
                  </a:cubicBezTo>
                  <a:lnTo>
                    <a:pt x="2062263" y="512342"/>
                  </a:lnTo>
                  <a:cubicBezTo>
                    <a:pt x="2062279" y="512342"/>
                    <a:pt x="2062919" y="512342"/>
                    <a:pt x="2088609" y="512342"/>
                  </a:cubicBezTo>
                  <a:cubicBezTo>
                    <a:pt x="2088609" y="512358"/>
                    <a:pt x="2088609" y="513038"/>
                    <a:pt x="2088609" y="542606"/>
                  </a:cubicBezTo>
                  <a:cubicBezTo>
                    <a:pt x="2088619" y="542606"/>
                    <a:pt x="2088691" y="542606"/>
                    <a:pt x="2089369" y="542606"/>
                  </a:cubicBezTo>
                  <a:lnTo>
                    <a:pt x="2094689" y="542606"/>
                  </a:lnTo>
                  <a:cubicBezTo>
                    <a:pt x="2094689" y="542613"/>
                    <a:pt x="2094689" y="542699"/>
                    <a:pt x="2094689" y="543687"/>
                  </a:cubicBezTo>
                  <a:lnTo>
                    <a:pt x="2094689" y="551254"/>
                  </a:lnTo>
                  <a:cubicBezTo>
                    <a:pt x="2098743" y="551254"/>
                    <a:pt x="2098743" y="551254"/>
                    <a:pt x="2098743" y="581518"/>
                  </a:cubicBezTo>
                  <a:cubicBezTo>
                    <a:pt x="2098753" y="581518"/>
                    <a:pt x="2098827" y="581518"/>
                    <a:pt x="2099503" y="581518"/>
                  </a:cubicBezTo>
                  <a:lnTo>
                    <a:pt x="2104823" y="581518"/>
                  </a:lnTo>
                  <a:cubicBezTo>
                    <a:pt x="2104823" y="581527"/>
                    <a:pt x="2104823" y="581594"/>
                    <a:pt x="2104823" y="582329"/>
                  </a:cubicBezTo>
                  <a:lnTo>
                    <a:pt x="2104823" y="588004"/>
                  </a:lnTo>
                  <a:cubicBezTo>
                    <a:pt x="2104829" y="588004"/>
                    <a:pt x="2104907" y="588004"/>
                    <a:pt x="2105837" y="588004"/>
                  </a:cubicBezTo>
                  <a:lnTo>
                    <a:pt x="2112929" y="588004"/>
                  </a:lnTo>
                  <a:cubicBezTo>
                    <a:pt x="2112929" y="588021"/>
                    <a:pt x="2112929" y="588734"/>
                    <a:pt x="2112929" y="618269"/>
                  </a:cubicBezTo>
                  <a:cubicBezTo>
                    <a:pt x="2112937" y="618269"/>
                    <a:pt x="2113057" y="618269"/>
                    <a:pt x="2114957" y="618269"/>
                  </a:cubicBezTo>
                  <a:lnTo>
                    <a:pt x="2129143" y="618269"/>
                  </a:lnTo>
                  <a:cubicBezTo>
                    <a:pt x="2129143" y="618285"/>
                    <a:pt x="2129143" y="618865"/>
                    <a:pt x="2129143" y="642048"/>
                  </a:cubicBezTo>
                  <a:cubicBezTo>
                    <a:pt x="2131171" y="642048"/>
                    <a:pt x="2131171" y="642048"/>
                    <a:pt x="2131171" y="643669"/>
                  </a:cubicBezTo>
                  <a:lnTo>
                    <a:pt x="2131171" y="655019"/>
                  </a:lnTo>
                  <a:cubicBezTo>
                    <a:pt x="2131179" y="655019"/>
                    <a:pt x="2131249" y="655019"/>
                    <a:pt x="2131931" y="655019"/>
                  </a:cubicBezTo>
                  <a:lnTo>
                    <a:pt x="2137251" y="655019"/>
                  </a:lnTo>
                  <a:cubicBezTo>
                    <a:pt x="2137251" y="655033"/>
                    <a:pt x="2137251" y="655596"/>
                    <a:pt x="2137251" y="678798"/>
                  </a:cubicBezTo>
                  <a:cubicBezTo>
                    <a:pt x="2137259" y="678798"/>
                    <a:pt x="2137357" y="678798"/>
                    <a:pt x="2138517" y="678798"/>
                  </a:cubicBezTo>
                  <a:lnTo>
                    <a:pt x="2147383" y="678798"/>
                  </a:lnTo>
                  <a:cubicBezTo>
                    <a:pt x="2149411" y="680960"/>
                    <a:pt x="2149411" y="680960"/>
                    <a:pt x="2149411" y="682852"/>
                  </a:cubicBezTo>
                  <a:lnTo>
                    <a:pt x="2149411" y="696093"/>
                  </a:lnTo>
                  <a:cubicBezTo>
                    <a:pt x="2149415" y="696086"/>
                    <a:pt x="2149503" y="695979"/>
                    <a:pt x="2150931" y="694201"/>
                  </a:cubicBezTo>
                  <a:lnTo>
                    <a:pt x="2161571" y="680960"/>
                  </a:lnTo>
                  <a:cubicBezTo>
                    <a:pt x="2161585" y="680960"/>
                    <a:pt x="2162225" y="680960"/>
                    <a:pt x="2189945" y="680960"/>
                  </a:cubicBezTo>
                  <a:cubicBezTo>
                    <a:pt x="2189945" y="680985"/>
                    <a:pt x="2189945" y="682386"/>
                    <a:pt x="2189945" y="767431"/>
                  </a:cubicBezTo>
                  <a:cubicBezTo>
                    <a:pt x="2189953" y="767431"/>
                    <a:pt x="2190029" y="767431"/>
                    <a:pt x="2190705" y="767431"/>
                  </a:cubicBezTo>
                  <a:lnTo>
                    <a:pt x="2196025" y="767431"/>
                  </a:lnTo>
                  <a:cubicBezTo>
                    <a:pt x="2196029" y="767423"/>
                    <a:pt x="2196087" y="767323"/>
                    <a:pt x="2196785" y="766080"/>
                  </a:cubicBezTo>
                  <a:lnTo>
                    <a:pt x="2202105" y="756622"/>
                  </a:lnTo>
                  <a:cubicBezTo>
                    <a:pt x="2202105" y="756629"/>
                    <a:pt x="2202105" y="756728"/>
                    <a:pt x="2202105" y="758514"/>
                  </a:cubicBezTo>
                  <a:lnTo>
                    <a:pt x="2202105" y="771755"/>
                  </a:lnTo>
                  <a:cubicBezTo>
                    <a:pt x="2206157" y="771755"/>
                    <a:pt x="2206157" y="771755"/>
                    <a:pt x="2206157" y="726358"/>
                  </a:cubicBezTo>
                  <a:cubicBezTo>
                    <a:pt x="2206167" y="726358"/>
                    <a:pt x="2206237" y="726358"/>
                    <a:pt x="2206917" y="726358"/>
                  </a:cubicBezTo>
                  <a:lnTo>
                    <a:pt x="2212237" y="726358"/>
                  </a:lnTo>
                  <a:cubicBezTo>
                    <a:pt x="2212237" y="726343"/>
                    <a:pt x="2212237" y="725343"/>
                    <a:pt x="2212237" y="661504"/>
                  </a:cubicBezTo>
                  <a:cubicBezTo>
                    <a:pt x="2212245" y="661504"/>
                    <a:pt x="2212325" y="661504"/>
                    <a:pt x="2213251" y="661504"/>
                  </a:cubicBezTo>
                  <a:lnTo>
                    <a:pt x="2220345" y="661504"/>
                  </a:lnTo>
                  <a:cubicBezTo>
                    <a:pt x="2220351" y="661483"/>
                    <a:pt x="2220615" y="660543"/>
                    <a:pt x="2232505" y="618269"/>
                  </a:cubicBezTo>
                  <a:cubicBezTo>
                    <a:pt x="2232514" y="618269"/>
                    <a:pt x="2232611" y="618269"/>
                    <a:pt x="2233771" y="618269"/>
                  </a:cubicBezTo>
                  <a:lnTo>
                    <a:pt x="2242639" y="618269"/>
                  </a:lnTo>
                  <a:cubicBezTo>
                    <a:pt x="2242644" y="618292"/>
                    <a:pt x="2242869" y="619258"/>
                    <a:pt x="2252771" y="661504"/>
                  </a:cubicBezTo>
                  <a:cubicBezTo>
                    <a:pt x="2252777" y="661504"/>
                    <a:pt x="2252851" y="661504"/>
                    <a:pt x="2253785" y="661504"/>
                  </a:cubicBezTo>
                  <a:lnTo>
                    <a:pt x="2260879" y="661504"/>
                  </a:lnTo>
                  <a:cubicBezTo>
                    <a:pt x="2260879" y="661515"/>
                    <a:pt x="2260879" y="662182"/>
                    <a:pt x="2260879" y="700416"/>
                  </a:cubicBezTo>
                  <a:cubicBezTo>
                    <a:pt x="2260885" y="700416"/>
                    <a:pt x="2260985" y="700416"/>
                    <a:pt x="2262651" y="700416"/>
                  </a:cubicBezTo>
                  <a:lnTo>
                    <a:pt x="2275065" y="700416"/>
                  </a:lnTo>
                  <a:cubicBezTo>
                    <a:pt x="2275065" y="700424"/>
                    <a:pt x="2275065" y="700546"/>
                    <a:pt x="2275065" y="702578"/>
                  </a:cubicBezTo>
                  <a:lnTo>
                    <a:pt x="2275065" y="717710"/>
                  </a:lnTo>
                  <a:cubicBezTo>
                    <a:pt x="2279119" y="717710"/>
                    <a:pt x="2279119" y="717710"/>
                    <a:pt x="2279119" y="715549"/>
                  </a:cubicBezTo>
                  <a:lnTo>
                    <a:pt x="2279119" y="700416"/>
                  </a:lnTo>
                  <a:cubicBezTo>
                    <a:pt x="2279129" y="700416"/>
                    <a:pt x="2279241" y="700416"/>
                    <a:pt x="2280639" y="700416"/>
                  </a:cubicBezTo>
                  <a:lnTo>
                    <a:pt x="2291279" y="700416"/>
                  </a:lnTo>
                  <a:cubicBezTo>
                    <a:pt x="2291279" y="700426"/>
                    <a:pt x="2291279" y="700543"/>
                    <a:pt x="2291279" y="702037"/>
                  </a:cubicBezTo>
                  <a:lnTo>
                    <a:pt x="2291279" y="713387"/>
                  </a:lnTo>
                  <a:cubicBezTo>
                    <a:pt x="2291295" y="713387"/>
                    <a:pt x="2292003" y="713387"/>
                    <a:pt x="2321680" y="713387"/>
                  </a:cubicBezTo>
                  <a:cubicBezTo>
                    <a:pt x="2321680" y="713370"/>
                    <a:pt x="2321680" y="712599"/>
                    <a:pt x="2321680" y="676637"/>
                  </a:cubicBezTo>
                  <a:cubicBezTo>
                    <a:pt x="2321687" y="676637"/>
                    <a:pt x="2321781" y="676637"/>
                    <a:pt x="2322945" y="676637"/>
                  </a:cubicBezTo>
                  <a:lnTo>
                    <a:pt x="2331813" y="676637"/>
                  </a:lnTo>
                  <a:cubicBezTo>
                    <a:pt x="2331813" y="676648"/>
                    <a:pt x="2331813" y="677142"/>
                    <a:pt x="2331813" y="698254"/>
                  </a:cubicBezTo>
                  <a:cubicBezTo>
                    <a:pt x="2333840" y="698254"/>
                    <a:pt x="2333840" y="698254"/>
                    <a:pt x="2333840" y="665828"/>
                  </a:cubicBezTo>
                  <a:cubicBezTo>
                    <a:pt x="2333853" y="665828"/>
                    <a:pt x="2334395" y="665828"/>
                    <a:pt x="2356133" y="665828"/>
                  </a:cubicBezTo>
                  <a:cubicBezTo>
                    <a:pt x="2356133" y="665818"/>
                    <a:pt x="2356133" y="665698"/>
                    <a:pt x="2356133" y="664206"/>
                  </a:cubicBezTo>
                  <a:lnTo>
                    <a:pt x="2356133" y="652857"/>
                  </a:lnTo>
                  <a:cubicBezTo>
                    <a:pt x="2356141" y="652857"/>
                    <a:pt x="2356215" y="652857"/>
                    <a:pt x="2356893" y="652857"/>
                  </a:cubicBezTo>
                  <a:lnTo>
                    <a:pt x="2362213" y="652857"/>
                  </a:lnTo>
                  <a:cubicBezTo>
                    <a:pt x="2362213" y="652851"/>
                    <a:pt x="2362213" y="652738"/>
                    <a:pt x="2362213" y="650966"/>
                  </a:cubicBezTo>
                  <a:lnTo>
                    <a:pt x="2362213" y="637725"/>
                  </a:lnTo>
                  <a:lnTo>
                    <a:pt x="2366267" y="644210"/>
                  </a:lnTo>
                  <a:cubicBezTo>
                    <a:pt x="2366275" y="644210"/>
                    <a:pt x="2366403" y="644210"/>
                    <a:pt x="2368547" y="644210"/>
                  </a:cubicBezTo>
                  <a:lnTo>
                    <a:pt x="2384507" y="644210"/>
                  </a:lnTo>
                  <a:cubicBezTo>
                    <a:pt x="2384507" y="644202"/>
                    <a:pt x="2384507" y="644134"/>
                    <a:pt x="2384507" y="643399"/>
                  </a:cubicBezTo>
                  <a:lnTo>
                    <a:pt x="2384507" y="637725"/>
                  </a:lnTo>
                  <a:cubicBezTo>
                    <a:pt x="2384516" y="637725"/>
                    <a:pt x="2384590" y="637725"/>
                    <a:pt x="2385267" y="637725"/>
                  </a:cubicBezTo>
                  <a:lnTo>
                    <a:pt x="2390587" y="637725"/>
                  </a:lnTo>
                  <a:cubicBezTo>
                    <a:pt x="2390587" y="637734"/>
                    <a:pt x="2390587" y="637834"/>
                    <a:pt x="2390587" y="639076"/>
                  </a:cubicBezTo>
                  <a:lnTo>
                    <a:pt x="2390587" y="648534"/>
                  </a:lnTo>
                  <a:cubicBezTo>
                    <a:pt x="2390601" y="648534"/>
                    <a:pt x="2391335" y="648534"/>
                    <a:pt x="2429093" y="648534"/>
                  </a:cubicBezTo>
                  <a:cubicBezTo>
                    <a:pt x="2429093" y="648552"/>
                    <a:pt x="2429093" y="650062"/>
                    <a:pt x="2429093" y="786887"/>
                  </a:cubicBezTo>
                  <a:cubicBezTo>
                    <a:pt x="2429104" y="786887"/>
                    <a:pt x="2429219" y="786887"/>
                    <a:pt x="2430613" y="786887"/>
                  </a:cubicBezTo>
                  <a:lnTo>
                    <a:pt x="2441254" y="786887"/>
                  </a:lnTo>
                  <a:cubicBezTo>
                    <a:pt x="2441254" y="782564"/>
                    <a:pt x="2441254" y="778240"/>
                    <a:pt x="2441254" y="773917"/>
                  </a:cubicBezTo>
                  <a:cubicBezTo>
                    <a:pt x="2443281" y="773917"/>
                    <a:pt x="2443281" y="773917"/>
                    <a:pt x="2445307" y="773917"/>
                  </a:cubicBezTo>
                  <a:cubicBezTo>
                    <a:pt x="2445307" y="778240"/>
                    <a:pt x="2445307" y="782564"/>
                    <a:pt x="2445307" y="786887"/>
                  </a:cubicBezTo>
                  <a:cubicBezTo>
                    <a:pt x="2455441" y="786887"/>
                    <a:pt x="2465575" y="786887"/>
                    <a:pt x="2475707" y="786887"/>
                  </a:cubicBezTo>
                  <a:cubicBezTo>
                    <a:pt x="2475707" y="776078"/>
                    <a:pt x="2475707" y="767431"/>
                    <a:pt x="2475707" y="756622"/>
                  </a:cubicBezTo>
                  <a:cubicBezTo>
                    <a:pt x="2479762" y="756622"/>
                    <a:pt x="2483815" y="756622"/>
                    <a:pt x="2487867" y="756622"/>
                  </a:cubicBezTo>
                  <a:lnTo>
                    <a:pt x="2500027" y="754461"/>
                  </a:lnTo>
                  <a:cubicBezTo>
                    <a:pt x="2502055" y="754461"/>
                    <a:pt x="2502055" y="756622"/>
                    <a:pt x="2504082" y="756622"/>
                  </a:cubicBezTo>
                  <a:lnTo>
                    <a:pt x="2514215" y="756622"/>
                  </a:lnTo>
                  <a:cubicBezTo>
                    <a:pt x="2514215" y="767431"/>
                    <a:pt x="2514215" y="778240"/>
                    <a:pt x="2514215" y="786887"/>
                  </a:cubicBezTo>
                  <a:cubicBezTo>
                    <a:pt x="2516242" y="786887"/>
                    <a:pt x="2518269" y="786887"/>
                    <a:pt x="2522321" y="786887"/>
                  </a:cubicBezTo>
                  <a:cubicBezTo>
                    <a:pt x="2522321" y="793373"/>
                    <a:pt x="2522321" y="799858"/>
                    <a:pt x="2522321" y="804182"/>
                  </a:cubicBezTo>
                  <a:lnTo>
                    <a:pt x="2531658" y="805087"/>
                  </a:lnTo>
                  <a:lnTo>
                    <a:pt x="2544615" y="805087"/>
                  </a:lnTo>
                  <a:cubicBezTo>
                    <a:pt x="2544615" y="799278"/>
                    <a:pt x="2544615" y="795106"/>
                    <a:pt x="2544615" y="789049"/>
                  </a:cubicBezTo>
                  <a:lnTo>
                    <a:pt x="2612571" y="789049"/>
                  </a:lnTo>
                  <a:lnTo>
                    <a:pt x="2612571" y="703796"/>
                  </a:lnTo>
                  <a:lnTo>
                    <a:pt x="2684579" y="703796"/>
                  </a:lnTo>
                  <a:lnTo>
                    <a:pt x="2684579" y="782564"/>
                  </a:lnTo>
                  <a:cubicBezTo>
                    <a:pt x="2685215" y="782564"/>
                    <a:pt x="2685849" y="782564"/>
                    <a:pt x="2686483" y="782564"/>
                  </a:cubicBezTo>
                  <a:lnTo>
                    <a:pt x="2687725" y="805087"/>
                  </a:lnTo>
                  <a:lnTo>
                    <a:pt x="2697401" y="805087"/>
                  </a:lnTo>
                  <a:cubicBezTo>
                    <a:pt x="2697937" y="797873"/>
                    <a:pt x="2698643" y="790219"/>
                    <a:pt x="2698643" y="782564"/>
                  </a:cubicBezTo>
                  <a:cubicBezTo>
                    <a:pt x="2700671" y="782564"/>
                    <a:pt x="2702697" y="782564"/>
                    <a:pt x="2704723" y="782564"/>
                  </a:cubicBezTo>
                  <a:lnTo>
                    <a:pt x="2705965" y="805087"/>
                  </a:lnTo>
                  <a:lnTo>
                    <a:pt x="2756588" y="805087"/>
                  </a:lnTo>
                  <a:lnTo>
                    <a:pt x="2756588" y="642059"/>
                  </a:lnTo>
                  <a:lnTo>
                    <a:pt x="2953915" y="642059"/>
                  </a:lnTo>
                  <a:lnTo>
                    <a:pt x="2953915" y="805087"/>
                  </a:lnTo>
                  <a:lnTo>
                    <a:pt x="2972611" y="805087"/>
                  </a:lnTo>
                  <a:lnTo>
                    <a:pt x="2972611" y="722394"/>
                  </a:lnTo>
                  <a:lnTo>
                    <a:pt x="3067731" y="722394"/>
                  </a:lnTo>
                  <a:cubicBezTo>
                    <a:pt x="3071806" y="616373"/>
                    <a:pt x="3075185" y="510899"/>
                    <a:pt x="3079662" y="404253"/>
                  </a:cubicBezTo>
                  <a:cubicBezTo>
                    <a:pt x="3069529" y="404253"/>
                    <a:pt x="3045209" y="391282"/>
                    <a:pt x="3067502" y="382635"/>
                  </a:cubicBezTo>
                  <a:cubicBezTo>
                    <a:pt x="3065474" y="380473"/>
                    <a:pt x="3063449" y="378311"/>
                    <a:pt x="3061422" y="378311"/>
                  </a:cubicBezTo>
                  <a:cubicBezTo>
                    <a:pt x="3061422" y="365341"/>
                    <a:pt x="3059394" y="363179"/>
                    <a:pt x="3069529" y="354532"/>
                  </a:cubicBezTo>
                  <a:cubicBezTo>
                    <a:pt x="3069529" y="350208"/>
                    <a:pt x="3069529" y="343723"/>
                    <a:pt x="3069529" y="337238"/>
                  </a:cubicBezTo>
                  <a:cubicBezTo>
                    <a:pt x="3073582" y="337238"/>
                    <a:pt x="3077635" y="337238"/>
                    <a:pt x="3083715" y="337238"/>
                  </a:cubicBezTo>
                  <a:cubicBezTo>
                    <a:pt x="3083715" y="328590"/>
                    <a:pt x="3083715" y="322105"/>
                    <a:pt x="3083715" y="315620"/>
                  </a:cubicBezTo>
                  <a:cubicBezTo>
                    <a:pt x="3083715" y="313458"/>
                    <a:pt x="3085742" y="313458"/>
                    <a:pt x="3085742" y="311296"/>
                  </a:cubicBezTo>
                  <a:cubicBezTo>
                    <a:pt x="3085742" y="285355"/>
                    <a:pt x="3085742" y="259414"/>
                    <a:pt x="3085742" y="233472"/>
                  </a:cubicBezTo>
                  <a:cubicBezTo>
                    <a:pt x="3085742" y="231310"/>
                    <a:pt x="3083715" y="229149"/>
                    <a:pt x="3083715" y="226987"/>
                  </a:cubicBezTo>
                  <a:cubicBezTo>
                    <a:pt x="3085742" y="224825"/>
                    <a:pt x="3087769" y="222663"/>
                    <a:pt x="3089795" y="220501"/>
                  </a:cubicBezTo>
                  <a:cubicBezTo>
                    <a:pt x="3089795" y="201045"/>
                    <a:pt x="3089795" y="181589"/>
                    <a:pt x="3089795" y="162133"/>
                  </a:cubicBezTo>
                  <a:cubicBezTo>
                    <a:pt x="3089795" y="159972"/>
                    <a:pt x="3089795" y="159972"/>
                    <a:pt x="3091822" y="157810"/>
                  </a:cubicBezTo>
                  <a:cubicBezTo>
                    <a:pt x="3091822" y="140516"/>
                    <a:pt x="3091822" y="121060"/>
                    <a:pt x="3091822" y="101604"/>
                  </a:cubicBezTo>
                  <a:cubicBezTo>
                    <a:pt x="3093849" y="92957"/>
                    <a:pt x="3093849" y="88633"/>
                    <a:pt x="3093849" y="82148"/>
                  </a:cubicBezTo>
                  <a:cubicBezTo>
                    <a:pt x="3097902" y="88633"/>
                    <a:pt x="3097902" y="92957"/>
                    <a:pt x="3097902" y="99442"/>
                  </a:cubicBezTo>
                  <a:cubicBezTo>
                    <a:pt x="3099929" y="121060"/>
                    <a:pt x="3099929" y="140516"/>
                    <a:pt x="3099929" y="157810"/>
                  </a:cubicBezTo>
                  <a:cubicBezTo>
                    <a:pt x="3101955" y="181589"/>
                    <a:pt x="3101955" y="201045"/>
                    <a:pt x="3101955" y="220501"/>
                  </a:cubicBezTo>
                  <a:cubicBezTo>
                    <a:pt x="3103982" y="222663"/>
                    <a:pt x="3106009" y="224825"/>
                    <a:pt x="3108035" y="226987"/>
                  </a:cubicBezTo>
                  <a:cubicBezTo>
                    <a:pt x="3108035" y="229149"/>
                    <a:pt x="3106009" y="231310"/>
                    <a:pt x="3106009" y="233472"/>
                  </a:cubicBezTo>
                  <a:cubicBezTo>
                    <a:pt x="3106009" y="259414"/>
                    <a:pt x="3106009" y="285355"/>
                    <a:pt x="3106009" y="311296"/>
                  </a:cubicBezTo>
                  <a:cubicBezTo>
                    <a:pt x="3106009" y="313458"/>
                    <a:pt x="3108035" y="313458"/>
                    <a:pt x="3108035" y="315620"/>
                  </a:cubicBezTo>
                  <a:cubicBezTo>
                    <a:pt x="3108035" y="322105"/>
                    <a:pt x="3108035" y="328590"/>
                    <a:pt x="3108035" y="337238"/>
                  </a:cubicBezTo>
                  <a:cubicBezTo>
                    <a:pt x="3112089" y="337238"/>
                    <a:pt x="3118169" y="337238"/>
                    <a:pt x="3122222" y="337238"/>
                  </a:cubicBezTo>
                  <a:cubicBezTo>
                    <a:pt x="3122222" y="343723"/>
                    <a:pt x="3122222" y="350208"/>
                    <a:pt x="3122222" y="354532"/>
                  </a:cubicBezTo>
                  <a:cubicBezTo>
                    <a:pt x="3130330" y="363179"/>
                    <a:pt x="3130330" y="363179"/>
                    <a:pt x="3130330" y="378311"/>
                  </a:cubicBezTo>
                  <a:cubicBezTo>
                    <a:pt x="3128302" y="378311"/>
                    <a:pt x="3126275" y="380473"/>
                    <a:pt x="3124250" y="382635"/>
                  </a:cubicBezTo>
                  <a:cubicBezTo>
                    <a:pt x="3144515" y="393444"/>
                    <a:pt x="3120195" y="402091"/>
                    <a:pt x="3112089" y="404253"/>
                  </a:cubicBezTo>
                  <a:cubicBezTo>
                    <a:pt x="3114115" y="488562"/>
                    <a:pt x="3118169" y="572871"/>
                    <a:pt x="3120195" y="657181"/>
                  </a:cubicBezTo>
                  <a:cubicBezTo>
                    <a:pt x="3142490" y="657181"/>
                    <a:pt x="3164782" y="657181"/>
                    <a:pt x="3185050" y="657181"/>
                  </a:cubicBezTo>
                  <a:cubicBezTo>
                    <a:pt x="3185050" y="683122"/>
                    <a:pt x="3185050" y="709063"/>
                    <a:pt x="3185050" y="732843"/>
                  </a:cubicBezTo>
                  <a:cubicBezTo>
                    <a:pt x="3189103" y="732843"/>
                    <a:pt x="3191130" y="732843"/>
                    <a:pt x="3193157" y="732843"/>
                  </a:cubicBezTo>
                  <a:cubicBezTo>
                    <a:pt x="3193157" y="730681"/>
                    <a:pt x="3195183" y="728519"/>
                    <a:pt x="3195183" y="726358"/>
                  </a:cubicBezTo>
                  <a:cubicBezTo>
                    <a:pt x="3197210" y="726358"/>
                    <a:pt x="3199237" y="726358"/>
                    <a:pt x="3201263" y="726358"/>
                  </a:cubicBezTo>
                  <a:cubicBezTo>
                    <a:pt x="3201263" y="728519"/>
                    <a:pt x="3201263" y="730681"/>
                    <a:pt x="3203291" y="735005"/>
                  </a:cubicBezTo>
                  <a:cubicBezTo>
                    <a:pt x="3207343" y="735005"/>
                    <a:pt x="3211397" y="735005"/>
                    <a:pt x="3215451" y="735005"/>
                  </a:cubicBezTo>
                  <a:cubicBezTo>
                    <a:pt x="3215451" y="732843"/>
                    <a:pt x="3215451" y="730681"/>
                    <a:pt x="3215451" y="728519"/>
                  </a:cubicBezTo>
                  <a:cubicBezTo>
                    <a:pt x="3223557" y="728519"/>
                    <a:pt x="3229636" y="728519"/>
                    <a:pt x="3237744" y="728519"/>
                  </a:cubicBezTo>
                  <a:cubicBezTo>
                    <a:pt x="3237744" y="730681"/>
                    <a:pt x="3237744" y="732843"/>
                    <a:pt x="3237744" y="735005"/>
                  </a:cubicBezTo>
                  <a:cubicBezTo>
                    <a:pt x="3243823" y="735005"/>
                    <a:pt x="3251931" y="735005"/>
                    <a:pt x="3258011" y="735005"/>
                  </a:cubicBezTo>
                  <a:cubicBezTo>
                    <a:pt x="3258011" y="750137"/>
                    <a:pt x="3258011" y="765270"/>
                    <a:pt x="3258011" y="780402"/>
                  </a:cubicBezTo>
                  <a:cubicBezTo>
                    <a:pt x="3262065" y="780402"/>
                    <a:pt x="3268145" y="780402"/>
                    <a:pt x="3272198" y="780402"/>
                  </a:cubicBezTo>
                  <a:cubicBezTo>
                    <a:pt x="3272198" y="776078"/>
                    <a:pt x="3272198" y="771755"/>
                    <a:pt x="3272198" y="767431"/>
                  </a:cubicBezTo>
                  <a:cubicBezTo>
                    <a:pt x="3278278" y="767431"/>
                    <a:pt x="3284358" y="767431"/>
                    <a:pt x="3288412" y="767431"/>
                  </a:cubicBezTo>
                  <a:cubicBezTo>
                    <a:pt x="3288412" y="706902"/>
                    <a:pt x="3288412" y="648534"/>
                    <a:pt x="3288412" y="588004"/>
                  </a:cubicBezTo>
                  <a:cubicBezTo>
                    <a:pt x="3290438" y="585842"/>
                    <a:pt x="3292465" y="583680"/>
                    <a:pt x="3294492" y="581518"/>
                  </a:cubicBezTo>
                  <a:cubicBezTo>
                    <a:pt x="3318811" y="581518"/>
                    <a:pt x="3343131" y="581518"/>
                    <a:pt x="3367453" y="581518"/>
                  </a:cubicBezTo>
                  <a:lnTo>
                    <a:pt x="3367453" y="590166"/>
                  </a:lnTo>
                  <a:lnTo>
                    <a:pt x="3377586" y="590166"/>
                  </a:lnTo>
                  <a:cubicBezTo>
                    <a:pt x="3377586" y="629078"/>
                    <a:pt x="3377586" y="667990"/>
                    <a:pt x="3377586" y="704740"/>
                  </a:cubicBezTo>
                  <a:cubicBezTo>
                    <a:pt x="3385693" y="704740"/>
                    <a:pt x="3391773" y="704740"/>
                    <a:pt x="3399879" y="704740"/>
                  </a:cubicBezTo>
                  <a:cubicBezTo>
                    <a:pt x="3399879" y="683122"/>
                    <a:pt x="3399879" y="661504"/>
                    <a:pt x="3399879" y="637725"/>
                  </a:cubicBezTo>
                  <a:cubicBezTo>
                    <a:pt x="3407986" y="637725"/>
                    <a:pt x="3418119" y="637725"/>
                    <a:pt x="3426227" y="637725"/>
                  </a:cubicBezTo>
                  <a:cubicBezTo>
                    <a:pt x="3428253" y="637725"/>
                    <a:pt x="3428253" y="635563"/>
                    <a:pt x="3430279" y="633401"/>
                  </a:cubicBezTo>
                  <a:lnTo>
                    <a:pt x="3438387" y="633401"/>
                  </a:lnTo>
                  <a:cubicBezTo>
                    <a:pt x="3440413" y="635563"/>
                    <a:pt x="3440413" y="637725"/>
                    <a:pt x="3442439" y="637725"/>
                  </a:cubicBezTo>
                  <a:cubicBezTo>
                    <a:pt x="3448519" y="637725"/>
                    <a:pt x="3456627" y="637725"/>
                    <a:pt x="3464734" y="637725"/>
                  </a:cubicBezTo>
                  <a:cubicBezTo>
                    <a:pt x="3464734" y="598813"/>
                    <a:pt x="3464734" y="559901"/>
                    <a:pt x="3464734" y="520989"/>
                  </a:cubicBezTo>
                  <a:cubicBezTo>
                    <a:pt x="3464747" y="520986"/>
                    <a:pt x="3465614" y="520822"/>
                    <a:pt x="3521481" y="510180"/>
                  </a:cubicBezTo>
                  <a:cubicBezTo>
                    <a:pt x="3521481" y="510187"/>
                    <a:pt x="3521481" y="510261"/>
                    <a:pt x="3521481" y="511261"/>
                  </a:cubicBezTo>
                  <a:lnTo>
                    <a:pt x="3521481" y="518827"/>
                  </a:lnTo>
                  <a:cubicBezTo>
                    <a:pt x="3521498" y="518827"/>
                    <a:pt x="3522142" y="518827"/>
                    <a:pt x="3547828" y="518827"/>
                  </a:cubicBezTo>
                  <a:cubicBezTo>
                    <a:pt x="3547828" y="518849"/>
                    <a:pt x="3547828" y="521220"/>
                    <a:pt x="3547828" y="773917"/>
                  </a:cubicBezTo>
                  <a:cubicBezTo>
                    <a:pt x="3553907" y="773917"/>
                    <a:pt x="3562015" y="773917"/>
                    <a:pt x="3570122" y="773917"/>
                  </a:cubicBezTo>
                  <a:cubicBezTo>
                    <a:pt x="3570122" y="771755"/>
                    <a:pt x="3570122" y="771755"/>
                    <a:pt x="3570122" y="769593"/>
                  </a:cubicBezTo>
                  <a:cubicBezTo>
                    <a:pt x="3574174" y="769593"/>
                    <a:pt x="3578227" y="769593"/>
                    <a:pt x="3582282" y="769593"/>
                  </a:cubicBezTo>
                  <a:cubicBezTo>
                    <a:pt x="3582282" y="771755"/>
                    <a:pt x="3582282" y="771755"/>
                    <a:pt x="3582282" y="773917"/>
                  </a:cubicBezTo>
                  <a:cubicBezTo>
                    <a:pt x="3590389" y="773917"/>
                    <a:pt x="3598494" y="773917"/>
                    <a:pt x="3606602" y="773917"/>
                  </a:cubicBezTo>
                  <a:cubicBezTo>
                    <a:pt x="3606602" y="769593"/>
                    <a:pt x="3606602" y="765270"/>
                    <a:pt x="3606602" y="760946"/>
                  </a:cubicBezTo>
                  <a:cubicBezTo>
                    <a:pt x="3616735" y="760946"/>
                    <a:pt x="3626870" y="760946"/>
                    <a:pt x="3634975" y="760946"/>
                  </a:cubicBezTo>
                  <a:cubicBezTo>
                    <a:pt x="3639029" y="756622"/>
                    <a:pt x="3643083" y="756622"/>
                    <a:pt x="3647135" y="756622"/>
                  </a:cubicBezTo>
                  <a:cubicBezTo>
                    <a:pt x="3653215" y="760946"/>
                    <a:pt x="3661323" y="760946"/>
                    <a:pt x="3667403" y="760946"/>
                  </a:cubicBezTo>
                  <a:cubicBezTo>
                    <a:pt x="3667403" y="754461"/>
                    <a:pt x="3667403" y="750137"/>
                    <a:pt x="3667403" y="743652"/>
                  </a:cubicBezTo>
                  <a:lnTo>
                    <a:pt x="3675510" y="743652"/>
                  </a:lnTo>
                  <a:cubicBezTo>
                    <a:pt x="3675510" y="739328"/>
                    <a:pt x="3675510" y="735005"/>
                    <a:pt x="3675510" y="730681"/>
                  </a:cubicBezTo>
                  <a:cubicBezTo>
                    <a:pt x="3693750" y="730681"/>
                    <a:pt x="3714017" y="730681"/>
                    <a:pt x="3732257" y="730681"/>
                  </a:cubicBezTo>
                  <a:cubicBezTo>
                    <a:pt x="3732257" y="719872"/>
                    <a:pt x="3732257" y="711225"/>
                    <a:pt x="3732257" y="700416"/>
                  </a:cubicBezTo>
                  <a:cubicBezTo>
                    <a:pt x="3738337" y="700416"/>
                    <a:pt x="3744417" y="700416"/>
                    <a:pt x="3750497" y="700416"/>
                  </a:cubicBezTo>
                  <a:cubicBezTo>
                    <a:pt x="3750497" y="698254"/>
                    <a:pt x="3750497" y="696093"/>
                    <a:pt x="3750497" y="693931"/>
                  </a:cubicBezTo>
                  <a:cubicBezTo>
                    <a:pt x="3754550" y="693931"/>
                    <a:pt x="3758603" y="693931"/>
                    <a:pt x="3762657" y="693931"/>
                  </a:cubicBezTo>
                  <a:cubicBezTo>
                    <a:pt x="3762657" y="696093"/>
                    <a:pt x="3762657" y="698254"/>
                    <a:pt x="3762657" y="700416"/>
                  </a:cubicBezTo>
                  <a:cubicBezTo>
                    <a:pt x="3768737" y="700416"/>
                    <a:pt x="3772790" y="700416"/>
                    <a:pt x="3778870" y="700416"/>
                  </a:cubicBezTo>
                  <a:cubicBezTo>
                    <a:pt x="3778870" y="715549"/>
                    <a:pt x="3778870" y="732843"/>
                    <a:pt x="3778870" y="750137"/>
                  </a:cubicBezTo>
                  <a:lnTo>
                    <a:pt x="3789470" y="750137"/>
                  </a:lnTo>
                  <a:lnTo>
                    <a:pt x="3789470" y="586174"/>
                  </a:lnTo>
                  <a:lnTo>
                    <a:pt x="3791390" y="586174"/>
                  </a:lnTo>
                  <a:lnTo>
                    <a:pt x="3791390" y="723865"/>
                  </a:lnTo>
                  <a:lnTo>
                    <a:pt x="3791390" y="750137"/>
                  </a:lnTo>
                  <a:lnTo>
                    <a:pt x="3806350" y="750137"/>
                  </a:lnTo>
                  <a:lnTo>
                    <a:pt x="3806350" y="742023"/>
                  </a:lnTo>
                  <a:lnTo>
                    <a:pt x="3811298" y="742023"/>
                  </a:lnTo>
                  <a:lnTo>
                    <a:pt x="3811298" y="724196"/>
                  </a:lnTo>
                  <a:cubicBezTo>
                    <a:pt x="3823458" y="724196"/>
                    <a:pt x="3837645" y="724196"/>
                    <a:pt x="3849805" y="724196"/>
                  </a:cubicBezTo>
                  <a:cubicBezTo>
                    <a:pt x="3849805" y="713387"/>
                    <a:pt x="3849805" y="704740"/>
                    <a:pt x="3849805" y="693931"/>
                  </a:cubicBezTo>
                  <a:lnTo>
                    <a:pt x="3888823" y="693931"/>
                  </a:lnTo>
                  <a:lnTo>
                    <a:pt x="3888823" y="690579"/>
                  </a:lnTo>
                  <a:cubicBezTo>
                    <a:pt x="3888823" y="690579"/>
                    <a:pt x="3888823" y="690579"/>
                    <a:pt x="3887708" y="690579"/>
                  </a:cubicBezTo>
                  <a:lnTo>
                    <a:pt x="3879906" y="690579"/>
                  </a:lnTo>
                  <a:cubicBezTo>
                    <a:pt x="3879906" y="690579"/>
                    <a:pt x="3879906" y="690579"/>
                    <a:pt x="3879906" y="689443"/>
                  </a:cubicBezTo>
                  <a:lnTo>
                    <a:pt x="3879906" y="681500"/>
                  </a:lnTo>
                  <a:cubicBezTo>
                    <a:pt x="3879906" y="681500"/>
                    <a:pt x="3879906" y="681500"/>
                    <a:pt x="3881022" y="681500"/>
                  </a:cubicBezTo>
                  <a:lnTo>
                    <a:pt x="3888823" y="681500"/>
                  </a:lnTo>
                  <a:cubicBezTo>
                    <a:pt x="3888823" y="681500"/>
                    <a:pt x="3888823" y="681500"/>
                    <a:pt x="3888823" y="679986"/>
                  </a:cubicBezTo>
                  <a:lnTo>
                    <a:pt x="3888823" y="669395"/>
                  </a:lnTo>
                  <a:cubicBezTo>
                    <a:pt x="3888823" y="669395"/>
                    <a:pt x="3888823" y="669395"/>
                    <a:pt x="3887708" y="669395"/>
                  </a:cubicBezTo>
                  <a:lnTo>
                    <a:pt x="3879906" y="669395"/>
                  </a:lnTo>
                  <a:cubicBezTo>
                    <a:pt x="3879906" y="669395"/>
                    <a:pt x="3879906" y="669395"/>
                    <a:pt x="3879906" y="667882"/>
                  </a:cubicBezTo>
                  <a:lnTo>
                    <a:pt x="3879906" y="657290"/>
                  </a:lnTo>
                  <a:cubicBezTo>
                    <a:pt x="3879906" y="657290"/>
                    <a:pt x="3879906" y="657290"/>
                    <a:pt x="3881022" y="657290"/>
                  </a:cubicBezTo>
                  <a:lnTo>
                    <a:pt x="3888823" y="657290"/>
                  </a:lnTo>
                  <a:cubicBezTo>
                    <a:pt x="3888823" y="657290"/>
                    <a:pt x="3888823" y="657290"/>
                    <a:pt x="3888823" y="656156"/>
                  </a:cubicBezTo>
                  <a:lnTo>
                    <a:pt x="3888823" y="648212"/>
                  </a:lnTo>
                  <a:cubicBezTo>
                    <a:pt x="3888823" y="648212"/>
                    <a:pt x="3888823" y="648212"/>
                    <a:pt x="3887708" y="648212"/>
                  </a:cubicBezTo>
                  <a:lnTo>
                    <a:pt x="3879906" y="648212"/>
                  </a:lnTo>
                  <a:cubicBezTo>
                    <a:pt x="3879906" y="648212"/>
                    <a:pt x="3879906" y="648212"/>
                    <a:pt x="3879906" y="646698"/>
                  </a:cubicBezTo>
                  <a:lnTo>
                    <a:pt x="3879906" y="636107"/>
                  </a:lnTo>
                  <a:cubicBezTo>
                    <a:pt x="3879906" y="636107"/>
                    <a:pt x="3879906" y="636107"/>
                    <a:pt x="3881022" y="636107"/>
                  </a:cubicBezTo>
                  <a:lnTo>
                    <a:pt x="3888823" y="636107"/>
                  </a:lnTo>
                  <a:cubicBezTo>
                    <a:pt x="3888823" y="636107"/>
                    <a:pt x="3888823" y="636107"/>
                    <a:pt x="3888823" y="634594"/>
                  </a:cubicBezTo>
                  <a:lnTo>
                    <a:pt x="3888823" y="624002"/>
                  </a:lnTo>
                  <a:cubicBezTo>
                    <a:pt x="3888823" y="624002"/>
                    <a:pt x="3888823" y="624002"/>
                    <a:pt x="3887708" y="624002"/>
                  </a:cubicBezTo>
                  <a:lnTo>
                    <a:pt x="3879906" y="624002"/>
                  </a:lnTo>
                  <a:cubicBezTo>
                    <a:pt x="3879906" y="624002"/>
                    <a:pt x="3879906" y="624002"/>
                    <a:pt x="3879906" y="622489"/>
                  </a:cubicBezTo>
                  <a:lnTo>
                    <a:pt x="3879906" y="611898"/>
                  </a:lnTo>
                  <a:cubicBezTo>
                    <a:pt x="3879906" y="611898"/>
                    <a:pt x="3879906" y="611898"/>
                    <a:pt x="3881022" y="611898"/>
                  </a:cubicBezTo>
                  <a:lnTo>
                    <a:pt x="3888823" y="611898"/>
                  </a:lnTo>
                  <a:cubicBezTo>
                    <a:pt x="3888823" y="611898"/>
                    <a:pt x="3888823" y="611898"/>
                    <a:pt x="3888823" y="610763"/>
                  </a:cubicBezTo>
                  <a:lnTo>
                    <a:pt x="3888823" y="602819"/>
                  </a:lnTo>
                  <a:cubicBezTo>
                    <a:pt x="3888823" y="602819"/>
                    <a:pt x="3888823" y="602819"/>
                    <a:pt x="3887708" y="602819"/>
                  </a:cubicBezTo>
                  <a:lnTo>
                    <a:pt x="3879906" y="602819"/>
                  </a:lnTo>
                  <a:cubicBezTo>
                    <a:pt x="3879906" y="602819"/>
                    <a:pt x="3879906" y="602819"/>
                    <a:pt x="3879906" y="601307"/>
                  </a:cubicBezTo>
                  <a:lnTo>
                    <a:pt x="3879906" y="590714"/>
                  </a:lnTo>
                  <a:cubicBezTo>
                    <a:pt x="3879906" y="590714"/>
                    <a:pt x="3879906" y="590714"/>
                    <a:pt x="3881022" y="590714"/>
                  </a:cubicBezTo>
                  <a:lnTo>
                    <a:pt x="3888823" y="590714"/>
                  </a:lnTo>
                  <a:cubicBezTo>
                    <a:pt x="3888823" y="590714"/>
                    <a:pt x="3888823" y="590714"/>
                    <a:pt x="3888823" y="589202"/>
                  </a:cubicBezTo>
                  <a:lnTo>
                    <a:pt x="3888823" y="578610"/>
                  </a:lnTo>
                  <a:cubicBezTo>
                    <a:pt x="3888823" y="578610"/>
                    <a:pt x="3888823" y="578610"/>
                    <a:pt x="3887708" y="578610"/>
                  </a:cubicBezTo>
                  <a:lnTo>
                    <a:pt x="3879906" y="578610"/>
                  </a:lnTo>
                  <a:cubicBezTo>
                    <a:pt x="3879906" y="578610"/>
                    <a:pt x="3879906" y="578610"/>
                    <a:pt x="3879906" y="577096"/>
                  </a:cubicBezTo>
                  <a:lnTo>
                    <a:pt x="3879906" y="566505"/>
                  </a:lnTo>
                  <a:cubicBezTo>
                    <a:pt x="3879906" y="566505"/>
                    <a:pt x="3879906" y="566505"/>
                    <a:pt x="3881022" y="566505"/>
                  </a:cubicBezTo>
                  <a:lnTo>
                    <a:pt x="3888823" y="566505"/>
                  </a:lnTo>
                  <a:cubicBezTo>
                    <a:pt x="3888823" y="566505"/>
                    <a:pt x="3888823" y="566505"/>
                    <a:pt x="3888823" y="565370"/>
                  </a:cubicBezTo>
                  <a:lnTo>
                    <a:pt x="3888823" y="557427"/>
                  </a:lnTo>
                  <a:cubicBezTo>
                    <a:pt x="3888823" y="557427"/>
                    <a:pt x="3888823" y="557427"/>
                    <a:pt x="3887708" y="557427"/>
                  </a:cubicBezTo>
                  <a:lnTo>
                    <a:pt x="3879906" y="557427"/>
                  </a:lnTo>
                  <a:cubicBezTo>
                    <a:pt x="3879906" y="557427"/>
                    <a:pt x="3879906" y="557427"/>
                    <a:pt x="3879906" y="555914"/>
                  </a:cubicBezTo>
                  <a:lnTo>
                    <a:pt x="3879906" y="545322"/>
                  </a:lnTo>
                  <a:cubicBezTo>
                    <a:pt x="3879906" y="545322"/>
                    <a:pt x="3879906" y="545322"/>
                    <a:pt x="3881022" y="545322"/>
                  </a:cubicBezTo>
                  <a:lnTo>
                    <a:pt x="3888823" y="545322"/>
                  </a:lnTo>
                  <a:cubicBezTo>
                    <a:pt x="3888823" y="545322"/>
                    <a:pt x="3888823" y="545322"/>
                    <a:pt x="3887708" y="543053"/>
                  </a:cubicBezTo>
                  <a:lnTo>
                    <a:pt x="3879906" y="527166"/>
                  </a:lnTo>
                  <a:cubicBezTo>
                    <a:pt x="3879906" y="527166"/>
                    <a:pt x="3879906" y="527166"/>
                    <a:pt x="3879906" y="478746"/>
                  </a:cubicBezTo>
                  <a:cubicBezTo>
                    <a:pt x="3879906" y="478746"/>
                    <a:pt x="3879906" y="478746"/>
                    <a:pt x="4029251" y="478746"/>
                  </a:cubicBezTo>
                  <a:cubicBezTo>
                    <a:pt x="4029251" y="478746"/>
                    <a:pt x="4029251" y="478746"/>
                    <a:pt x="4042623" y="505982"/>
                  </a:cubicBezTo>
                  <a:cubicBezTo>
                    <a:pt x="4042623" y="505982"/>
                    <a:pt x="4042623" y="505982"/>
                    <a:pt x="4042623" y="566505"/>
                  </a:cubicBezTo>
                  <a:cubicBezTo>
                    <a:pt x="4042623" y="566505"/>
                    <a:pt x="4042623" y="566505"/>
                    <a:pt x="4041510" y="566505"/>
                  </a:cubicBezTo>
                  <a:lnTo>
                    <a:pt x="4033708" y="566505"/>
                  </a:lnTo>
                  <a:cubicBezTo>
                    <a:pt x="4033708" y="566505"/>
                    <a:pt x="4033708" y="566505"/>
                    <a:pt x="4033708" y="568018"/>
                  </a:cubicBezTo>
                  <a:lnTo>
                    <a:pt x="4033708" y="578610"/>
                  </a:lnTo>
                  <a:cubicBezTo>
                    <a:pt x="4033708" y="578610"/>
                    <a:pt x="4033708" y="578610"/>
                    <a:pt x="4034823" y="578610"/>
                  </a:cubicBezTo>
                  <a:lnTo>
                    <a:pt x="4042623" y="578610"/>
                  </a:lnTo>
                  <a:cubicBezTo>
                    <a:pt x="4042623" y="578610"/>
                    <a:pt x="4042623" y="578610"/>
                    <a:pt x="4042623" y="580123"/>
                  </a:cubicBezTo>
                  <a:lnTo>
                    <a:pt x="4042623" y="590714"/>
                  </a:lnTo>
                  <a:cubicBezTo>
                    <a:pt x="4042623" y="590714"/>
                    <a:pt x="4042623" y="590714"/>
                    <a:pt x="4041510" y="590714"/>
                  </a:cubicBezTo>
                  <a:lnTo>
                    <a:pt x="4033708" y="590714"/>
                  </a:lnTo>
                  <a:cubicBezTo>
                    <a:pt x="4033708" y="590714"/>
                    <a:pt x="4033708" y="590714"/>
                    <a:pt x="4033708" y="592227"/>
                  </a:cubicBezTo>
                  <a:lnTo>
                    <a:pt x="4033708" y="602819"/>
                  </a:lnTo>
                  <a:cubicBezTo>
                    <a:pt x="4033708" y="602819"/>
                    <a:pt x="4033708" y="602819"/>
                    <a:pt x="4034823" y="602819"/>
                  </a:cubicBezTo>
                  <a:lnTo>
                    <a:pt x="4042623" y="602819"/>
                  </a:lnTo>
                  <a:cubicBezTo>
                    <a:pt x="4042623" y="602819"/>
                    <a:pt x="4042623" y="602819"/>
                    <a:pt x="4042623" y="603955"/>
                  </a:cubicBezTo>
                  <a:lnTo>
                    <a:pt x="4042623" y="611898"/>
                  </a:lnTo>
                  <a:cubicBezTo>
                    <a:pt x="4042623" y="611898"/>
                    <a:pt x="4042623" y="611898"/>
                    <a:pt x="4041510" y="611898"/>
                  </a:cubicBezTo>
                  <a:lnTo>
                    <a:pt x="4033708" y="611898"/>
                  </a:lnTo>
                  <a:cubicBezTo>
                    <a:pt x="4033708" y="611898"/>
                    <a:pt x="4033708" y="611898"/>
                    <a:pt x="4033708" y="613411"/>
                  </a:cubicBezTo>
                  <a:lnTo>
                    <a:pt x="4033708" y="624002"/>
                  </a:lnTo>
                  <a:cubicBezTo>
                    <a:pt x="4033708" y="624002"/>
                    <a:pt x="4033708" y="624002"/>
                    <a:pt x="4034823" y="624002"/>
                  </a:cubicBezTo>
                  <a:lnTo>
                    <a:pt x="4042623" y="624002"/>
                  </a:lnTo>
                  <a:cubicBezTo>
                    <a:pt x="4042623" y="624002"/>
                    <a:pt x="4042623" y="624002"/>
                    <a:pt x="4042623" y="625516"/>
                  </a:cubicBezTo>
                  <a:lnTo>
                    <a:pt x="4042623" y="636107"/>
                  </a:lnTo>
                  <a:cubicBezTo>
                    <a:pt x="4042623" y="636107"/>
                    <a:pt x="4042623" y="636107"/>
                    <a:pt x="4041510" y="636107"/>
                  </a:cubicBezTo>
                  <a:lnTo>
                    <a:pt x="4033708" y="636107"/>
                  </a:lnTo>
                  <a:cubicBezTo>
                    <a:pt x="4033708" y="636107"/>
                    <a:pt x="4033708" y="636107"/>
                    <a:pt x="4033708" y="637620"/>
                  </a:cubicBezTo>
                  <a:lnTo>
                    <a:pt x="4033708" y="648212"/>
                  </a:lnTo>
                  <a:cubicBezTo>
                    <a:pt x="4033708" y="648212"/>
                    <a:pt x="4033708" y="648212"/>
                    <a:pt x="4034823" y="648212"/>
                  </a:cubicBezTo>
                  <a:lnTo>
                    <a:pt x="4042623" y="648212"/>
                  </a:lnTo>
                  <a:cubicBezTo>
                    <a:pt x="4042623" y="648212"/>
                    <a:pt x="4042623" y="648212"/>
                    <a:pt x="4042623" y="649346"/>
                  </a:cubicBezTo>
                  <a:lnTo>
                    <a:pt x="4042623" y="657290"/>
                  </a:lnTo>
                  <a:cubicBezTo>
                    <a:pt x="4042623" y="657290"/>
                    <a:pt x="4042623" y="657290"/>
                    <a:pt x="4041510" y="657290"/>
                  </a:cubicBezTo>
                  <a:lnTo>
                    <a:pt x="4033708" y="657290"/>
                  </a:lnTo>
                  <a:cubicBezTo>
                    <a:pt x="4033708" y="657290"/>
                    <a:pt x="4033708" y="657290"/>
                    <a:pt x="4033708" y="658804"/>
                  </a:cubicBezTo>
                  <a:lnTo>
                    <a:pt x="4033708" y="669395"/>
                  </a:lnTo>
                  <a:cubicBezTo>
                    <a:pt x="4033708" y="669395"/>
                    <a:pt x="4033708" y="669395"/>
                    <a:pt x="4034823" y="669395"/>
                  </a:cubicBezTo>
                  <a:lnTo>
                    <a:pt x="4042623" y="669395"/>
                  </a:lnTo>
                  <a:cubicBezTo>
                    <a:pt x="4042623" y="669395"/>
                    <a:pt x="4042623" y="669395"/>
                    <a:pt x="4042623" y="670908"/>
                  </a:cubicBezTo>
                  <a:lnTo>
                    <a:pt x="4042623" y="681500"/>
                  </a:lnTo>
                  <a:cubicBezTo>
                    <a:pt x="4042623" y="681500"/>
                    <a:pt x="4042623" y="681500"/>
                    <a:pt x="4041510" y="681500"/>
                  </a:cubicBezTo>
                  <a:lnTo>
                    <a:pt x="4033708" y="681500"/>
                  </a:lnTo>
                  <a:cubicBezTo>
                    <a:pt x="4033708" y="681500"/>
                    <a:pt x="4033708" y="681500"/>
                    <a:pt x="4033708" y="682634"/>
                  </a:cubicBezTo>
                  <a:lnTo>
                    <a:pt x="4033708" y="690579"/>
                  </a:lnTo>
                  <a:cubicBezTo>
                    <a:pt x="4033708" y="690579"/>
                    <a:pt x="4033708" y="690579"/>
                    <a:pt x="4034823" y="690579"/>
                  </a:cubicBezTo>
                  <a:lnTo>
                    <a:pt x="4042623" y="690579"/>
                  </a:lnTo>
                  <a:cubicBezTo>
                    <a:pt x="4042623" y="690579"/>
                    <a:pt x="4042623" y="690579"/>
                    <a:pt x="4042623" y="692091"/>
                  </a:cubicBezTo>
                  <a:lnTo>
                    <a:pt x="4042623" y="702682"/>
                  </a:lnTo>
                  <a:cubicBezTo>
                    <a:pt x="4042623" y="702682"/>
                    <a:pt x="4042623" y="702682"/>
                    <a:pt x="4041510" y="702682"/>
                  </a:cubicBezTo>
                  <a:lnTo>
                    <a:pt x="4033708" y="702682"/>
                  </a:lnTo>
                  <a:cubicBezTo>
                    <a:pt x="4033708" y="702682"/>
                    <a:pt x="4033708" y="702682"/>
                    <a:pt x="4033708" y="704195"/>
                  </a:cubicBezTo>
                  <a:lnTo>
                    <a:pt x="4033708" y="714788"/>
                  </a:lnTo>
                  <a:cubicBezTo>
                    <a:pt x="4033708" y="714788"/>
                    <a:pt x="4033708" y="714788"/>
                    <a:pt x="4034823" y="714788"/>
                  </a:cubicBezTo>
                  <a:lnTo>
                    <a:pt x="4042623" y="714788"/>
                  </a:lnTo>
                  <a:cubicBezTo>
                    <a:pt x="4042623" y="714788"/>
                    <a:pt x="4042623" y="714788"/>
                    <a:pt x="4042623" y="716300"/>
                  </a:cubicBezTo>
                  <a:lnTo>
                    <a:pt x="4042623" y="726892"/>
                  </a:lnTo>
                  <a:cubicBezTo>
                    <a:pt x="4042623" y="726892"/>
                    <a:pt x="4042623" y="726892"/>
                    <a:pt x="4041510" y="726892"/>
                  </a:cubicBezTo>
                  <a:lnTo>
                    <a:pt x="4033708" y="726892"/>
                  </a:lnTo>
                  <a:cubicBezTo>
                    <a:pt x="4033708" y="726892"/>
                    <a:pt x="4033708" y="726892"/>
                    <a:pt x="4033708" y="728027"/>
                  </a:cubicBezTo>
                  <a:lnTo>
                    <a:pt x="4033708" y="735970"/>
                  </a:lnTo>
                  <a:cubicBezTo>
                    <a:pt x="4033708" y="735970"/>
                    <a:pt x="4033708" y="735970"/>
                    <a:pt x="4034823" y="735970"/>
                  </a:cubicBezTo>
                  <a:lnTo>
                    <a:pt x="4042623" y="735970"/>
                  </a:lnTo>
                  <a:cubicBezTo>
                    <a:pt x="4042623" y="735970"/>
                    <a:pt x="4042623" y="735970"/>
                    <a:pt x="4042623" y="737484"/>
                  </a:cubicBezTo>
                  <a:lnTo>
                    <a:pt x="4042623" y="748075"/>
                  </a:lnTo>
                  <a:cubicBezTo>
                    <a:pt x="4042623" y="748075"/>
                    <a:pt x="4042623" y="748075"/>
                    <a:pt x="4041510" y="748075"/>
                  </a:cubicBezTo>
                  <a:lnTo>
                    <a:pt x="4033708" y="748075"/>
                  </a:lnTo>
                  <a:cubicBezTo>
                    <a:pt x="4033708" y="748075"/>
                    <a:pt x="4033708" y="748075"/>
                    <a:pt x="4033708" y="749588"/>
                  </a:cubicBezTo>
                  <a:lnTo>
                    <a:pt x="4033708" y="760181"/>
                  </a:lnTo>
                  <a:cubicBezTo>
                    <a:pt x="4033708" y="760181"/>
                    <a:pt x="4033708" y="760181"/>
                    <a:pt x="4034823" y="760181"/>
                  </a:cubicBezTo>
                  <a:lnTo>
                    <a:pt x="4042623" y="760181"/>
                  </a:lnTo>
                  <a:cubicBezTo>
                    <a:pt x="4042623" y="760181"/>
                    <a:pt x="4042623" y="760181"/>
                    <a:pt x="4042623" y="761314"/>
                  </a:cubicBezTo>
                  <a:lnTo>
                    <a:pt x="4042623" y="769258"/>
                  </a:lnTo>
                  <a:cubicBezTo>
                    <a:pt x="4042623" y="769258"/>
                    <a:pt x="4042623" y="769258"/>
                    <a:pt x="4041510" y="769258"/>
                  </a:cubicBezTo>
                  <a:lnTo>
                    <a:pt x="4033708" y="769258"/>
                  </a:lnTo>
                  <a:cubicBezTo>
                    <a:pt x="4033708" y="769258"/>
                    <a:pt x="4033708" y="769258"/>
                    <a:pt x="4033708" y="770772"/>
                  </a:cubicBezTo>
                  <a:lnTo>
                    <a:pt x="4033708" y="781363"/>
                  </a:lnTo>
                  <a:cubicBezTo>
                    <a:pt x="4033708" y="781363"/>
                    <a:pt x="4033708" y="781363"/>
                    <a:pt x="4034823" y="781363"/>
                  </a:cubicBezTo>
                  <a:lnTo>
                    <a:pt x="4042623" y="781363"/>
                  </a:lnTo>
                  <a:cubicBezTo>
                    <a:pt x="4042623" y="781363"/>
                    <a:pt x="4042623" y="781363"/>
                    <a:pt x="4042623" y="782876"/>
                  </a:cubicBezTo>
                  <a:lnTo>
                    <a:pt x="4042623" y="793468"/>
                  </a:lnTo>
                  <a:cubicBezTo>
                    <a:pt x="4042623" y="793468"/>
                    <a:pt x="4042623" y="793468"/>
                    <a:pt x="4041510" y="793468"/>
                  </a:cubicBezTo>
                  <a:lnTo>
                    <a:pt x="4033708" y="793468"/>
                  </a:lnTo>
                  <a:cubicBezTo>
                    <a:pt x="4033708" y="793468"/>
                    <a:pt x="4033708" y="793468"/>
                    <a:pt x="4033708" y="794981"/>
                  </a:cubicBezTo>
                  <a:lnTo>
                    <a:pt x="4033708" y="805572"/>
                  </a:lnTo>
                  <a:cubicBezTo>
                    <a:pt x="4033708" y="805572"/>
                    <a:pt x="4033708" y="805572"/>
                    <a:pt x="4034823" y="805572"/>
                  </a:cubicBezTo>
                  <a:lnTo>
                    <a:pt x="4042623" y="805572"/>
                  </a:lnTo>
                  <a:cubicBezTo>
                    <a:pt x="4042623" y="805572"/>
                    <a:pt x="4042623" y="805572"/>
                    <a:pt x="4042623" y="806707"/>
                  </a:cubicBezTo>
                  <a:lnTo>
                    <a:pt x="4042623" y="814651"/>
                  </a:lnTo>
                  <a:cubicBezTo>
                    <a:pt x="4042623" y="814651"/>
                    <a:pt x="4042623" y="814651"/>
                    <a:pt x="4041510" y="814651"/>
                  </a:cubicBezTo>
                  <a:lnTo>
                    <a:pt x="4033708" y="814651"/>
                  </a:lnTo>
                  <a:cubicBezTo>
                    <a:pt x="4033708" y="814651"/>
                    <a:pt x="4033708" y="814651"/>
                    <a:pt x="4033708" y="816163"/>
                  </a:cubicBezTo>
                  <a:lnTo>
                    <a:pt x="4033708" y="826756"/>
                  </a:lnTo>
                  <a:cubicBezTo>
                    <a:pt x="4033708" y="826756"/>
                    <a:pt x="4033708" y="826756"/>
                    <a:pt x="4058227" y="853992"/>
                  </a:cubicBezTo>
                  <a:cubicBezTo>
                    <a:pt x="4058227" y="860044"/>
                    <a:pt x="4058227" y="860044"/>
                    <a:pt x="4057113" y="860044"/>
                  </a:cubicBezTo>
                  <a:lnTo>
                    <a:pt x="4049311" y="860044"/>
                  </a:lnTo>
                  <a:cubicBezTo>
                    <a:pt x="4049311" y="860044"/>
                    <a:pt x="4049311" y="860044"/>
                    <a:pt x="4049311" y="893331"/>
                  </a:cubicBezTo>
                  <a:cubicBezTo>
                    <a:pt x="4049311" y="893331"/>
                    <a:pt x="4049311" y="893331"/>
                    <a:pt x="4050427" y="893331"/>
                  </a:cubicBezTo>
                  <a:lnTo>
                    <a:pt x="4058227" y="893331"/>
                  </a:lnTo>
                  <a:cubicBezTo>
                    <a:pt x="4058227" y="893331"/>
                    <a:pt x="4058227" y="893331"/>
                    <a:pt x="4058227" y="891440"/>
                  </a:cubicBezTo>
                  <a:lnTo>
                    <a:pt x="4058227" y="878201"/>
                  </a:lnTo>
                  <a:cubicBezTo>
                    <a:pt x="4058227" y="878201"/>
                    <a:pt x="4058227" y="878201"/>
                    <a:pt x="4059342" y="877444"/>
                  </a:cubicBezTo>
                  <a:lnTo>
                    <a:pt x="4067142" y="872149"/>
                  </a:lnTo>
                  <a:cubicBezTo>
                    <a:pt x="4067142" y="872149"/>
                    <a:pt x="4067142" y="872149"/>
                    <a:pt x="4069094" y="872149"/>
                  </a:cubicBezTo>
                  <a:lnTo>
                    <a:pt x="4082747" y="872149"/>
                  </a:lnTo>
                  <a:cubicBezTo>
                    <a:pt x="4082747" y="872149"/>
                    <a:pt x="4082747" y="872149"/>
                    <a:pt x="4082747" y="873661"/>
                  </a:cubicBezTo>
                  <a:lnTo>
                    <a:pt x="4082747" y="884253"/>
                  </a:lnTo>
                  <a:cubicBezTo>
                    <a:pt x="4082747" y="884253"/>
                    <a:pt x="4082747" y="884253"/>
                    <a:pt x="4084419" y="884253"/>
                  </a:cubicBezTo>
                  <a:lnTo>
                    <a:pt x="4096121" y="884253"/>
                  </a:lnTo>
                  <a:cubicBezTo>
                    <a:pt x="4096121" y="890305"/>
                    <a:pt x="4096121" y="890305"/>
                    <a:pt x="4097235" y="890305"/>
                  </a:cubicBezTo>
                  <a:lnTo>
                    <a:pt x="4105038" y="890305"/>
                  </a:lnTo>
                  <a:cubicBezTo>
                    <a:pt x="4105038" y="890305"/>
                    <a:pt x="4105038" y="890305"/>
                    <a:pt x="4129555" y="932671"/>
                  </a:cubicBezTo>
                  <a:cubicBezTo>
                    <a:pt x="4129555" y="932671"/>
                    <a:pt x="4129555" y="932671"/>
                    <a:pt x="4129555" y="951821"/>
                  </a:cubicBezTo>
                  <a:lnTo>
                    <a:pt x="4129555" y="970823"/>
                  </a:lnTo>
                  <a:lnTo>
                    <a:pt x="4138472" y="970823"/>
                  </a:lnTo>
                  <a:lnTo>
                    <a:pt x="4138472" y="956881"/>
                  </a:lnTo>
                  <a:cubicBezTo>
                    <a:pt x="4138472" y="956881"/>
                    <a:pt x="4138472" y="956881"/>
                    <a:pt x="4139308" y="956881"/>
                  </a:cubicBezTo>
                  <a:lnTo>
                    <a:pt x="4145159" y="956881"/>
                  </a:lnTo>
                  <a:cubicBezTo>
                    <a:pt x="4145159" y="956881"/>
                    <a:pt x="4145159" y="956881"/>
                    <a:pt x="4145159" y="958394"/>
                  </a:cubicBezTo>
                  <a:lnTo>
                    <a:pt x="4145159" y="968985"/>
                  </a:lnTo>
                  <a:cubicBezTo>
                    <a:pt x="4154075" y="972013"/>
                    <a:pt x="4154075" y="972013"/>
                    <a:pt x="4154075" y="905436"/>
                  </a:cubicBezTo>
                  <a:cubicBezTo>
                    <a:pt x="4154075" y="905436"/>
                    <a:pt x="4154075" y="905436"/>
                    <a:pt x="4191968" y="905436"/>
                  </a:cubicBezTo>
                  <a:cubicBezTo>
                    <a:pt x="4191968" y="905436"/>
                    <a:pt x="4191968" y="905436"/>
                    <a:pt x="4191968" y="808599"/>
                  </a:cubicBezTo>
                  <a:cubicBezTo>
                    <a:pt x="4191968" y="808599"/>
                    <a:pt x="4191968" y="808599"/>
                    <a:pt x="4227631" y="808599"/>
                  </a:cubicBezTo>
                  <a:cubicBezTo>
                    <a:pt x="4227631" y="808599"/>
                    <a:pt x="4227631" y="808599"/>
                    <a:pt x="4227631" y="807464"/>
                  </a:cubicBezTo>
                  <a:lnTo>
                    <a:pt x="4227631" y="799520"/>
                  </a:lnTo>
                  <a:cubicBezTo>
                    <a:pt x="4227631" y="799520"/>
                    <a:pt x="4227631" y="799520"/>
                    <a:pt x="4249922" y="799520"/>
                  </a:cubicBezTo>
                  <a:cubicBezTo>
                    <a:pt x="4249922" y="799520"/>
                    <a:pt x="4249922" y="799520"/>
                    <a:pt x="4249922" y="748075"/>
                  </a:cubicBezTo>
                  <a:cubicBezTo>
                    <a:pt x="4245463" y="748075"/>
                    <a:pt x="4245463" y="748075"/>
                    <a:pt x="4245463" y="745805"/>
                  </a:cubicBezTo>
                  <a:lnTo>
                    <a:pt x="4245463" y="729918"/>
                  </a:lnTo>
                  <a:lnTo>
                    <a:pt x="4249922" y="732945"/>
                  </a:lnTo>
                  <a:cubicBezTo>
                    <a:pt x="4249922" y="732945"/>
                    <a:pt x="4249922" y="732945"/>
                    <a:pt x="4254381" y="702682"/>
                  </a:cubicBezTo>
                  <a:cubicBezTo>
                    <a:pt x="4254381" y="702682"/>
                    <a:pt x="4254381" y="702682"/>
                    <a:pt x="4258839" y="732945"/>
                  </a:cubicBezTo>
                  <a:cubicBezTo>
                    <a:pt x="4261067" y="729918"/>
                    <a:pt x="4261067" y="729918"/>
                    <a:pt x="4261346" y="728783"/>
                  </a:cubicBezTo>
                  <a:lnTo>
                    <a:pt x="4263297" y="720840"/>
                  </a:lnTo>
                  <a:cubicBezTo>
                    <a:pt x="4263297" y="720840"/>
                    <a:pt x="4263297" y="720840"/>
                    <a:pt x="4263853" y="719327"/>
                  </a:cubicBezTo>
                  <a:lnTo>
                    <a:pt x="4267754" y="708734"/>
                  </a:lnTo>
                  <a:cubicBezTo>
                    <a:pt x="4267754" y="708734"/>
                    <a:pt x="4267754" y="708734"/>
                    <a:pt x="4268311" y="707222"/>
                  </a:cubicBezTo>
                  <a:lnTo>
                    <a:pt x="4272213" y="696631"/>
                  </a:lnTo>
                  <a:cubicBezTo>
                    <a:pt x="4272213" y="696631"/>
                    <a:pt x="4272213" y="696631"/>
                    <a:pt x="4273605" y="695495"/>
                  </a:cubicBezTo>
                  <a:lnTo>
                    <a:pt x="4283357" y="687552"/>
                  </a:lnTo>
                  <a:cubicBezTo>
                    <a:pt x="4283357" y="687552"/>
                    <a:pt x="4283357" y="687552"/>
                    <a:pt x="4285030" y="686039"/>
                  </a:cubicBezTo>
                  <a:lnTo>
                    <a:pt x="4296732" y="675447"/>
                  </a:lnTo>
                  <a:cubicBezTo>
                    <a:pt x="4296732" y="675447"/>
                    <a:pt x="4296732" y="675447"/>
                    <a:pt x="4297568" y="673934"/>
                  </a:cubicBezTo>
                  <a:lnTo>
                    <a:pt x="4303418" y="663343"/>
                  </a:lnTo>
                  <a:cubicBezTo>
                    <a:pt x="4303418" y="663343"/>
                    <a:pt x="4303418" y="663343"/>
                    <a:pt x="4303976" y="660695"/>
                  </a:cubicBezTo>
                  <a:lnTo>
                    <a:pt x="4307877" y="642159"/>
                  </a:lnTo>
                  <a:cubicBezTo>
                    <a:pt x="4307877" y="642159"/>
                    <a:pt x="4307877" y="642159"/>
                    <a:pt x="4308435" y="644807"/>
                  </a:cubicBezTo>
                  <a:lnTo>
                    <a:pt x="4312335" y="663343"/>
                  </a:lnTo>
                  <a:cubicBezTo>
                    <a:pt x="4312335" y="663343"/>
                    <a:pt x="4312335" y="663343"/>
                    <a:pt x="4312893" y="664477"/>
                  </a:cubicBezTo>
                  <a:lnTo>
                    <a:pt x="4316793" y="672421"/>
                  </a:lnTo>
                  <a:cubicBezTo>
                    <a:pt x="4316793" y="672421"/>
                    <a:pt x="4316793" y="672421"/>
                    <a:pt x="4318186" y="673934"/>
                  </a:cubicBezTo>
                  <a:lnTo>
                    <a:pt x="4327938" y="684525"/>
                  </a:lnTo>
                  <a:cubicBezTo>
                    <a:pt x="4327938" y="684525"/>
                    <a:pt x="4327938" y="684525"/>
                    <a:pt x="4329054" y="686039"/>
                  </a:cubicBezTo>
                  <a:lnTo>
                    <a:pt x="4336853" y="696631"/>
                  </a:lnTo>
                  <a:cubicBezTo>
                    <a:pt x="4336853" y="696631"/>
                    <a:pt x="4336853" y="696631"/>
                    <a:pt x="4337969" y="698143"/>
                  </a:cubicBezTo>
                  <a:lnTo>
                    <a:pt x="4345771" y="708734"/>
                  </a:lnTo>
                  <a:cubicBezTo>
                    <a:pt x="4345771" y="708734"/>
                    <a:pt x="4345771" y="708734"/>
                    <a:pt x="4346049" y="710248"/>
                  </a:cubicBezTo>
                  <a:lnTo>
                    <a:pt x="4347998" y="720840"/>
                  </a:lnTo>
                  <a:cubicBezTo>
                    <a:pt x="4347998" y="720840"/>
                    <a:pt x="4347998" y="720840"/>
                    <a:pt x="4348277" y="722352"/>
                  </a:cubicBezTo>
                  <a:lnTo>
                    <a:pt x="4350228" y="732945"/>
                  </a:lnTo>
                  <a:cubicBezTo>
                    <a:pt x="4354685" y="732945"/>
                    <a:pt x="4354685" y="732945"/>
                    <a:pt x="4356914" y="702682"/>
                  </a:cubicBezTo>
                  <a:cubicBezTo>
                    <a:pt x="4356914" y="702682"/>
                    <a:pt x="4356914" y="702682"/>
                    <a:pt x="4361373" y="732945"/>
                  </a:cubicBezTo>
                  <a:cubicBezTo>
                    <a:pt x="4365830" y="732945"/>
                    <a:pt x="4365830" y="732945"/>
                    <a:pt x="4365830" y="735214"/>
                  </a:cubicBezTo>
                  <a:lnTo>
                    <a:pt x="4365830" y="751102"/>
                  </a:lnTo>
                  <a:cubicBezTo>
                    <a:pt x="4361373" y="751102"/>
                    <a:pt x="4361373" y="751102"/>
                    <a:pt x="4361373" y="793468"/>
                  </a:cubicBezTo>
                  <a:cubicBezTo>
                    <a:pt x="4361373" y="793468"/>
                    <a:pt x="4361373" y="793468"/>
                    <a:pt x="4362489" y="793468"/>
                  </a:cubicBezTo>
                  <a:lnTo>
                    <a:pt x="4370289" y="793468"/>
                  </a:lnTo>
                  <a:cubicBezTo>
                    <a:pt x="4370289" y="799520"/>
                    <a:pt x="4370289" y="799520"/>
                    <a:pt x="4371126" y="799520"/>
                  </a:cubicBezTo>
                  <a:lnTo>
                    <a:pt x="4376976" y="799520"/>
                  </a:lnTo>
                  <a:cubicBezTo>
                    <a:pt x="4376976" y="799520"/>
                    <a:pt x="4376976" y="799520"/>
                    <a:pt x="4376976" y="798007"/>
                  </a:cubicBezTo>
                  <a:lnTo>
                    <a:pt x="4376976" y="787415"/>
                  </a:lnTo>
                  <a:cubicBezTo>
                    <a:pt x="4376976" y="787415"/>
                    <a:pt x="4376976" y="787415"/>
                    <a:pt x="4379206" y="787415"/>
                  </a:cubicBezTo>
                  <a:lnTo>
                    <a:pt x="4394808" y="787415"/>
                  </a:lnTo>
                  <a:cubicBezTo>
                    <a:pt x="4394808" y="787415"/>
                    <a:pt x="4394808" y="787415"/>
                    <a:pt x="4394808" y="784767"/>
                  </a:cubicBezTo>
                  <a:lnTo>
                    <a:pt x="4394808" y="766232"/>
                  </a:lnTo>
                  <a:cubicBezTo>
                    <a:pt x="4394808" y="766232"/>
                    <a:pt x="4394808" y="766232"/>
                    <a:pt x="4432702" y="766232"/>
                  </a:cubicBezTo>
                  <a:cubicBezTo>
                    <a:pt x="4432702" y="766232"/>
                    <a:pt x="4432702" y="766232"/>
                    <a:pt x="4432702" y="768124"/>
                  </a:cubicBezTo>
                  <a:lnTo>
                    <a:pt x="4432702" y="781363"/>
                  </a:lnTo>
                  <a:cubicBezTo>
                    <a:pt x="4432702" y="781363"/>
                    <a:pt x="4432702" y="781363"/>
                    <a:pt x="4452762" y="781363"/>
                  </a:cubicBezTo>
                  <a:cubicBezTo>
                    <a:pt x="4452762" y="781363"/>
                    <a:pt x="4452762" y="781363"/>
                    <a:pt x="4452762" y="784390"/>
                  </a:cubicBezTo>
                  <a:lnTo>
                    <a:pt x="4452762" y="805572"/>
                  </a:lnTo>
                  <a:cubicBezTo>
                    <a:pt x="4448306" y="805572"/>
                    <a:pt x="4448306" y="805572"/>
                    <a:pt x="4448306" y="806707"/>
                  </a:cubicBezTo>
                  <a:lnTo>
                    <a:pt x="4448306" y="814651"/>
                  </a:lnTo>
                  <a:cubicBezTo>
                    <a:pt x="4452762" y="814651"/>
                    <a:pt x="4452762" y="814651"/>
                    <a:pt x="4452762" y="816921"/>
                  </a:cubicBezTo>
                  <a:lnTo>
                    <a:pt x="4452762" y="832808"/>
                  </a:lnTo>
                  <a:lnTo>
                    <a:pt x="4448306" y="838860"/>
                  </a:lnTo>
                  <a:cubicBezTo>
                    <a:pt x="4448306" y="838860"/>
                    <a:pt x="4448306" y="838860"/>
                    <a:pt x="4448306" y="911488"/>
                  </a:cubicBezTo>
                  <a:cubicBezTo>
                    <a:pt x="4448306" y="911488"/>
                    <a:pt x="4448306" y="911488"/>
                    <a:pt x="4450255" y="911488"/>
                  </a:cubicBezTo>
                  <a:lnTo>
                    <a:pt x="4463908" y="911488"/>
                  </a:lnTo>
                  <a:cubicBezTo>
                    <a:pt x="4463908" y="917540"/>
                    <a:pt x="4463908" y="917540"/>
                    <a:pt x="4465579" y="917540"/>
                  </a:cubicBezTo>
                  <a:lnTo>
                    <a:pt x="4477282" y="917540"/>
                  </a:lnTo>
                  <a:cubicBezTo>
                    <a:pt x="4477282" y="917540"/>
                    <a:pt x="4477282" y="917540"/>
                    <a:pt x="4477282" y="920188"/>
                  </a:cubicBezTo>
                  <a:lnTo>
                    <a:pt x="4477282" y="938724"/>
                  </a:lnTo>
                  <a:cubicBezTo>
                    <a:pt x="4477282" y="938724"/>
                    <a:pt x="4477282" y="938724"/>
                    <a:pt x="4478955" y="938724"/>
                  </a:cubicBezTo>
                  <a:lnTo>
                    <a:pt x="4490656" y="938724"/>
                  </a:lnTo>
                  <a:cubicBezTo>
                    <a:pt x="4490656" y="938724"/>
                    <a:pt x="4490656" y="938724"/>
                    <a:pt x="4490656" y="936076"/>
                  </a:cubicBezTo>
                  <a:lnTo>
                    <a:pt x="4490656" y="917540"/>
                  </a:lnTo>
                  <a:cubicBezTo>
                    <a:pt x="4490656" y="917540"/>
                    <a:pt x="4490656" y="917540"/>
                    <a:pt x="4492605" y="916028"/>
                  </a:cubicBezTo>
                  <a:lnTo>
                    <a:pt x="4506258" y="905436"/>
                  </a:lnTo>
                  <a:cubicBezTo>
                    <a:pt x="4506258" y="905436"/>
                    <a:pt x="4506258" y="905436"/>
                    <a:pt x="4506258" y="878201"/>
                  </a:cubicBezTo>
                  <a:cubicBezTo>
                    <a:pt x="4501802" y="878201"/>
                    <a:pt x="4501802" y="878201"/>
                    <a:pt x="4501802" y="847938"/>
                  </a:cubicBezTo>
                  <a:cubicBezTo>
                    <a:pt x="4501802" y="847938"/>
                    <a:pt x="4501802" y="847938"/>
                    <a:pt x="4502914" y="847938"/>
                  </a:cubicBezTo>
                  <a:lnTo>
                    <a:pt x="4510717" y="847938"/>
                  </a:lnTo>
                  <a:cubicBezTo>
                    <a:pt x="4510717" y="844913"/>
                    <a:pt x="4510717" y="844913"/>
                    <a:pt x="4530778" y="844913"/>
                  </a:cubicBezTo>
                  <a:cubicBezTo>
                    <a:pt x="4530778" y="844913"/>
                    <a:pt x="4530778" y="844913"/>
                    <a:pt x="4530778" y="843399"/>
                  </a:cubicBezTo>
                  <a:lnTo>
                    <a:pt x="4530778" y="832808"/>
                  </a:lnTo>
                  <a:cubicBezTo>
                    <a:pt x="4530778" y="832808"/>
                    <a:pt x="4530778" y="832808"/>
                    <a:pt x="4532451" y="832808"/>
                  </a:cubicBezTo>
                  <a:lnTo>
                    <a:pt x="4544152" y="832808"/>
                  </a:lnTo>
                  <a:cubicBezTo>
                    <a:pt x="4544152" y="832808"/>
                    <a:pt x="4544152" y="832808"/>
                    <a:pt x="4544152" y="681500"/>
                  </a:cubicBezTo>
                  <a:cubicBezTo>
                    <a:pt x="4544152" y="681500"/>
                    <a:pt x="4544152" y="681500"/>
                    <a:pt x="4545267" y="681500"/>
                  </a:cubicBezTo>
                  <a:lnTo>
                    <a:pt x="4553068" y="681500"/>
                  </a:lnTo>
                  <a:cubicBezTo>
                    <a:pt x="4553068" y="681500"/>
                    <a:pt x="4553068" y="681500"/>
                    <a:pt x="4553068" y="678473"/>
                  </a:cubicBezTo>
                  <a:lnTo>
                    <a:pt x="4553068" y="657290"/>
                  </a:lnTo>
                  <a:cubicBezTo>
                    <a:pt x="4555298" y="657290"/>
                    <a:pt x="4555298" y="657290"/>
                    <a:pt x="4555298" y="596766"/>
                  </a:cubicBezTo>
                  <a:cubicBezTo>
                    <a:pt x="4555298" y="596766"/>
                    <a:pt x="4555298" y="596766"/>
                    <a:pt x="4556412" y="596766"/>
                  </a:cubicBezTo>
                  <a:lnTo>
                    <a:pt x="4564213" y="596766"/>
                  </a:lnTo>
                  <a:cubicBezTo>
                    <a:pt x="4564213" y="596766"/>
                    <a:pt x="4564213" y="596766"/>
                    <a:pt x="4564213" y="598280"/>
                  </a:cubicBezTo>
                  <a:lnTo>
                    <a:pt x="4564213" y="608871"/>
                  </a:lnTo>
                  <a:cubicBezTo>
                    <a:pt x="4568671" y="608871"/>
                    <a:pt x="4568671" y="608871"/>
                    <a:pt x="4568671" y="605845"/>
                  </a:cubicBezTo>
                  <a:lnTo>
                    <a:pt x="4568671" y="584662"/>
                  </a:lnTo>
                  <a:cubicBezTo>
                    <a:pt x="4568671" y="584662"/>
                    <a:pt x="4568671" y="584662"/>
                    <a:pt x="4570065" y="583906"/>
                  </a:cubicBezTo>
                  <a:lnTo>
                    <a:pt x="4579816" y="578610"/>
                  </a:lnTo>
                  <a:cubicBezTo>
                    <a:pt x="4579816" y="578610"/>
                    <a:pt x="4579816" y="578610"/>
                    <a:pt x="4580930" y="579367"/>
                  </a:cubicBezTo>
                  <a:lnTo>
                    <a:pt x="4588733" y="584662"/>
                  </a:lnTo>
                  <a:cubicBezTo>
                    <a:pt x="4588733" y="584662"/>
                    <a:pt x="4588733" y="584662"/>
                    <a:pt x="4590404" y="584662"/>
                  </a:cubicBezTo>
                  <a:lnTo>
                    <a:pt x="4602107" y="584662"/>
                  </a:lnTo>
                  <a:cubicBezTo>
                    <a:pt x="4602107" y="584662"/>
                    <a:pt x="4602107" y="584662"/>
                    <a:pt x="4602107" y="545322"/>
                  </a:cubicBezTo>
                  <a:cubicBezTo>
                    <a:pt x="4602107" y="545322"/>
                    <a:pt x="4602107" y="545322"/>
                    <a:pt x="4603221" y="545322"/>
                  </a:cubicBezTo>
                  <a:lnTo>
                    <a:pt x="4611021" y="545322"/>
                  </a:lnTo>
                  <a:cubicBezTo>
                    <a:pt x="4611021" y="551375"/>
                    <a:pt x="4611021" y="551375"/>
                    <a:pt x="4612414" y="551375"/>
                  </a:cubicBezTo>
                  <a:lnTo>
                    <a:pt x="4622169" y="551375"/>
                  </a:lnTo>
                  <a:cubicBezTo>
                    <a:pt x="4622169" y="545322"/>
                    <a:pt x="4622169" y="545322"/>
                    <a:pt x="4623282" y="545322"/>
                  </a:cubicBezTo>
                  <a:lnTo>
                    <a:pt x="4631084" y="545322"/>
                  </a:lnTo>
                  <a:cubicBezTo>
                    <a:pt x="4631084" y="545322"/>
                    <a:pt x="4631084" y="545322"/>
                    <a:pt x="4631084" y="590714"/>
                  </a:cubicBezTo>
                  <a:cubicBezTo>
                    <a:pt x="4631084" y="590714"/>
                    <a:pt x="4631084" y="590714"/>
                    <a:pt x="4632477" y="592227"/>
                  </a:cubicBezTo>
                  <a:lnTo>
                    <a:pt x="4642230" y="602819"/>
                  </a:lnTo>
                  <a:cubicBezTo>
                    <a:pt x="4640000" y="611898"/>
                    <a:pt x="4640000" y="611898"/>
                    <a:pt x="4664518" y="611898"/>
                  </a:cubicBezTo>
                  <a:cubicBezTo>
                    <a:pt x="4664518" y="611898"/>
                    <a:pt x="4664518" y="611898"/>
                    <a:pt x="4664518" y="610007"/>
                  </a:cubicBezTo>
                  <a:lnTo>
                    <a:pt x="4664518" y="596766"/>
                  </a:lnTo>
                  <a:cubicBezTo>
                    <a:pt x="4664518" y="596766"/>
                    <a:pt x="4664518" y="596766"/>
                    <a:pt x="4693496" y="584662"/>
                  </a:cubicBezTo>
                  <a:cubicBezTo>
                    <a:pt x="4693496" y="584662"/>
                    <a:pt x="4693496" y="584662"/>
                    <a:pt x="4693496" y="583150"/>
                  </a:cubicBezTo>
                  <a:lnTo>
                    <a:pt x="4693496" y="572557"/>
                  </a:lnTo>
                  <a:cubicBezTo>
                    <a:pt x="4693496" y="572557"/>
                    <a:pt x="4693496" y="572557"/>
                    <a:pt x="4694332" y="572557"/>
                  </a:cubicBezTo>
                  <a:lnTo>
                    <a:pt x="4700182" y="572557"/>
                  </a:lnTo>
                  <a:cubicBezTo>
                    <a:pt x="4700182" y="572557"/>
                    <a:pt x="4700182" y="572557"/>
                    <a:pt x="4700182" y="571423"/>
                  </a:cubicBezTo>
                  <a:lnTo>
                    <a:pt x="4700182" y="563479"/>
                  </a:lnTo>
                  <a:cubicBezTo>
                    <a:pt x="4700182" y="563479"/>
                    <a:pt x="4700182" y="563479"/>
                    <a:pt x="4702412" y="563479"/>
                  </a:cubicBezTo>
                  <a:lnTo>
                    <a:pt x="4718014" y="563479"/>
                  </a:lnTo>
                  <a:cubicBezTo>
                    <a:pt x="4718014" y="563479"/>
                    <a:pt x="4718014" y="563479"/>
                    <a:pt x="4718014" y="564614"/>
                  </a:cubicBezTo>
                  <a:lnTo>
                    <a:pt x="4718014" y="572557"/>
                  </a:lnTo>
                  <a:cubicBezTo>
                    <a:pt x="4718014" y="572557"/>
                    <a:pt x="4718014" y="572557"/>
                    <a:pt x="4719686" y="572557"/>
                  </a:cubicBezTo>
                  <a:lnTo>
                    <a:pt x="4731390" y="572557"/>
                  </a:lnTo>
                  <a:cubicBezTo>
                    <a:pt x="4731390" y="572557"/>
                    <a:pt x="4731390" y="572557"/>
                    <a:pt x="4731390" y="574828"/>
                  </a:cubicBezTo>
                  <a:lnTo>
                    <a:pt x="4731390" y="590714"/>
                  </a:lnTo>
                  <a:cubicBezTo>
                    <a:pt x="4731390" y="590714"/>
                    <a:pt x="4731390" y="590714"/>
                    <a:pt x="4755908" y="590714"/>
                  </a:cubicBezTo>
                  <a:cubicBezTo>
                    <a:pt x="4755908" y="590714"/>
                    <a:pt x="4755908" y="590714"/>
                    <a:pt x="4755908" y="589202"/>
                  </a:cubicBezTo>
                  <a:lnTo>
                    <a:pt x="4755908" y="578610"/>
                  </a:lnTo>
                  <a:cubicBezTo>
                    <a:pt x="4755908" y="578610"/>
                    <a:pt x="4755908" y="578610"/>
                    <a:pt x="4757302" y="578610"/>
                  </a:cubicBezTo>
                  <a:lnTo>
                    <a:pt x="4767053" y="578610"/>
                  </a:lnTo>
                  <a:cubicBezTo>
                    <a:pt x="4767053" y="578610"/>
                    <a:pt x="4767053" y="578610"/>
                    <a:pt x="4767053" y="577096"/>
                  </a:cubicBezTo>
                  <a:lnTo>
                    <a:pt x="4767053" y="566505"/>
                  </a:lnTo>
                  <a:cubicBezTo>
                    <a:pt x="4767053" y="566505"/>
                    <a:pt x="4767053" y="566505"/>
                    <a:pt x="4768725" y="566505"/>
                  </a:cubicBezTo>
                  <a:lnTo>
                    <a:pt x="4780426" y="566505"/>
                  </a:lnTo>
                  <a:cubicBezTo>
                    <a:pt x="4780426" y="566505"/>
                    <a:pt x="4780426" y="566505"/>
                    <a:pt x="4780426" y="568018"/>
                  </a:cubicBezTo>
                  <a:lnTo>
                    <a:pt x="4780426" y="578610"/>
                  </a:lnTo>
                  <a:cubicBezTo>
                    <a:pt x="4784886" y="578610"/>
                    <a:pt x="4784886" y="578610"/>
                    <a:pt x="4784886" y="505982"/>
                  </a:cubicBezTo>
                  <a:cubicBezTo>
                    <a:pt x="4784886" y="505982"/>
                    <a:pt x="4784886" y="505982"/>
                    <a:pt x="4885191" y="505982"/>
                  </a:cubicBezTo>
                  <a:cubicBezTo>
                    <a:pt x="4885191" y="505982"/>
                    <a:pt x="4885191" y="505982"/>
                    <a:pt x="4885191" y="602819"/>
                  </a:cubicBezTo>
                  <a:cubicBezTo>
                    <a:pt x="4885191" y="602819"/>
                    <a:pt x="4885191" y="602819"/>
                    <a:pt x="4887420" y="602819"/>
                  </a:cubicBezTo>
                  <a:lnTo>
                    <a:pt x="4903022" y="602819"/>
                  </a:lnTo>
                  <a:cubicBezTo>
                    <a:pt x="4903022" y="602819"/>
                    <a:pt x="4903022" y="602819"/>
                    <a:pt x="4903022" y="493877"/>
                  </a:cubicBezTo>
                  <a:cubicBezTo>
                    <a:pt x="4903022" y="493877"/>
                    <a:pt x="4903022" y="493877"/>
                    <a:pt x="4925313" y="478746"/>
                  </a:cubicBezTo>
                  <a:cubicBezTo>
                    <a:pt x="4925313" y="478746"/>
                    <a:pt x="4925313" y="478746"/>
                    <a:pt x="4954291" y="478746"/>
                  </a:cubicBezTo>
                  <a:cubicBezTo>
                    <a:pt x="4954291" y="478746"/>
                    <a:pt x="4954291" y="478746"/>
                    <a:pt x="4956242" y="476477"/>
                  </a:cubicBezTo>
                  <a:lnTo>
                    <a:pt x="4969893" y="460589"/>
                  </a:lnTo>
                  <a:cubicBezTo>
                    <a:pt x="4969893" y="460589"/>
                    <a:pt x="4969893" y="460589"/>
                    <a:pt x="5007787" y="460589"/>
                  </a:cubicBezTo>
                  <a:cubicBezTo>
                    <a:pt x="5007787" y="460589"/>
                    <a:pt x="5007787" y="460589"/>
                    <a:pt x="5007787" y="462859"/>
                  </a:cubicBezTo>
                  <a:lnTo>
                    <a:pt x="5007787" y="478746"/>
                  </a:lnTo>
                  <a:cubicBezTo>
                    <a:pt x="5007787" y="478746"/>
                    <a:pt x="5007787" y="478746"/>
                    <a:pt x="5045681" y="478746"/>
                  </a:cubicBezTo>
                  <a:cubicBezTo>
                    <a:pt x="5045681" y="478746"/>
                    <a:pt x="5045681" y="478746"/>
                    <a:pt x="5045681" y="596766"/>
                  </a:cubicBezTo>
                  <a:cubicBezTo>
                    <a:pt x="5045681" y="596766"/>
                    <a:pt x="5045681" y="596766"/>
                    <a:pt x="5047073" y="596766"/>
                  </a:cubicBezTo>
                  <a:lnTo>
                    <a:pt x="5056825" y="596766"/>
                  </a:lnTo>
                  <a:cubicBezTo>
                    <a:pt x="5056825" y="596766"/>
                    <a:pt x="5056825" y="596766"/>
                    <a:pt x="5056825" y="769258"/>
                  </a:cubicBezTo>
                  <a:cubicBezTo>
                    <a:pt x="5056825" y="769258"/>
                    <a:pt x="5056825" y="769258"/>
                    <a:pt x="5059053" y="769258"/>
                  </a:cubicBezTo>
                  <a:lnTo>
                    <a:pt x="5074657" y="769258"/>
                  </a:lnTo>
                  <a:cubicBezTo>
                    <a:pt x="5074657" y="769258"/>
                    <a:pt x="5074657" y="769258"/>
                    <a:pt x="5074657" y="657290"/>
                  </a:cubicBezTo>
                  <a:cubicBezTo>
                    <a:pt x="5074657" y="657290"/>
                    <a:pt x="5074657" y="657290"/>
                    <a:pt x="5075493" y="656533"/>
                  </a:cubicBezTo>
                  <a:lnTo>
                    <a:pt x="5081344" y="651238"/>
                  </a:lnTo>
                  <a:cubicBezTo>
                    <a:pt x="5085802" y="651238"/>
                    <a:pt x="5085802" y="651238"/>
                    <a:pt x="5085802" y="652750"/>
                  </a:cubicBezTo>
                  <a:lnTo>
                    <a:pt x="5085802" y="663343"/>
                  </a:lnTo>
                  <a:cubicBezTo>
                    <a:pt x="5085802" y="663343"/>
                    <a:pt x="5085802" y="663343"/>
                    <a:pt x="5088030" y="661829"/>
                  </a:cubicBezTo>
                  <a:lnTo>
                    <a:pt x="5103634" y="651238"/>
                  </a:lnTo>
                  <a:cubicBezTo>
                    <a:pt x="5103634" y="651238"/>
                    <a:pt x="5103634" y="651238"/>
                    <a:pt x="5105585" y="651238"/>
                  </a:cubicBezTo>
                  <a:lnTo>
                    <a:pt x="5119237" y="651238"/>
                  </a:lnTo>
                  <a:cubicBezTo>
                    <a:pt x="5119237" y="651238"/>
                    <a:pt x="5119237" y="651238"/>
                    <a:pt x="5119237" y="857017"/>
                  </a:cubicBezTo>
                  <a:cubicBezTo>
                    <a:pt x="5119237" y="857017"/>
                    <a:pt x="5119237" y="857017"/>
                    <a:pt x="5150444" y="863070"/>
                  </a:cubicBezTo>
                  <a:cubicBezTo>
                    <a:pt x="5150444" y="860044"/>
                    <a:pt x="5150444" y="857017"/>
                    <a:pt x="5150444" y="853992"/>
                  </a:cubicBezTo>
                  <a:cubicBezTo>
                    <a:pt x="5161589" y="853992"/>
                    <a:pt x="5172733" y="853992"/>
                    <a:pt x="5183878" y="853992"/>
                  </a:cubicBezTo>
                  <a:cubicBezTo>
                    <a:pt x="5183878" y="838860"/>
                    <a:pt x="5183878" y="826756"/>
                    <a:pt x="5183878" y="814651"/>
                  </a:cubicBezTo>
                  <a:lnTo>
                    <a:pt x="5192794" y="814651"/>
                  </a:lnTo>
                  <a:cubicBezTo>
                    <a:pt x="5192794" y="796494"/>
                    <a:pt x="5192794" y="781363"/>
                    <a:pt x="5192794" y="763206"/>
                  </a:cubicBezTo>
                  <a:cubicBezTo>
                    <a:pt x="5195024" y="763206"/>
                    <a:pt x="5197254" y="763206"/>
                    <a:pt x="5199482" y="763206"/>
                  </a:cubicBezTo>
                  <a:cubicBezTo>
                    <a:pt x="5199482" y="745049"/>
                    <a:pt x="5199482" y="729918"/>
                    <a:pt x="5199482" y="711761"/>
                  </a:cubicBezTo>
                  <a:cubicBezTo>
                    <a:pt x="5203940" y="711761"/>
                    <a:pt x="5208398" y="711761"/>
                    <a:pt x="5215086" y="711761"/>
                  </a:cubicBezTo>
                  <a:cubicBezTo>
                    <a:pt x="5230688" y="705709"/>
                    <a:pt x="5248520" y="693604"/>
                    <a:pt x="5264122" y="684525"/>
                  </a:cubicBezTo>
                  <a:cubicBezTo>
                    <a:pt x="5266352" y="675447"/>
                    <a:pt x="5266352" y="666368"/>
                    <a:pt x="5266352" y="657290"/>
                  </a:cubicBezTo>
                  <a:cubicBezTo>
                    <a:pt x="5268582" y="666368"/>
                    <a:pt x="5268582" y="675447"/>
                    <a:pt x="5270810" y="684525"/>
                  </a:cubicBezTo>
                  <a:cubicBezTo>
                    <a:pt x="5288642" y="696631"/>
                    <a:pt x="5304245" y="708734"/>
                    <a:pt x="5322078" y="720840"/>
                  </a:cubicBezTo>
                  <a:cubicBezTo>
                    <a:pt x="5322078" y="717821"/>
                    <a:pt x="5322078" y="714803"/>
                    <a:pt x="5322078" y="714788"/>
                  </a:cubicBezTo>
                  <a:cubicBezTo>
                    <a:pt x="5326534" y="714788"/>
                    <a:pt x="5330994" y="714788"/>
                    <a:pt x="5335452" y="714788"/>
                  </a:cubicBezTo>
                  <a:cubicBezTo>
                    <a:pt x="5335452" y="729918"/>
                    <a:pt x="5335452" y="748075"/>
                    <a:pt x="5335452" y="763206"/>
                  </a:cubicBezTo>
                  <a:cubicBezTo>
                    <a:pt x="5337681" y="763206"/>
                    <a:pt x="5339909" y="763206"/>
                    <a:pt x="5342138" y="763206"/>
                  </a:cubicBezTo>
                  <a:lnTo>
                    <a:pt x="5342138" y="801467"/>
                  </a:lnTo>
                  <a:lnTo>
                    <a:pt x="5377917" y="790806"/>
                  </a:lnTo>
                  <a:cubicBezTo>
                    <a:pt x="5411603" y="790806"/>
                    <a:pt x="5445289" y="790806"/>
                    <a:pt x="5478973" y="790806"/>
                  </a:cubicBezTo>
                  <a:cubicBezTo>
                    <a:pt x="5478973" y="725949"/>
                    <a:pt x="5478973" y="661090"/>
                    <a:pt x="5478973" y="596233"/>
                  </a:cubicBezTo>
                  <a:cubicBezTo>
                    <a:pt x="5486748" y="590828"/>
                    <a:pt x="5497114" y="588126"/>
                    <a:pt x="5507479" y="582720"/>
                  </a:cubicBezTo>
                  <a:cubicBezTo>
                    <a:pt x="5548938" y="577316"/>
                    <a:pt x="5590398" y="569208"/>
                    <a:pt x="5631857" y="561101"/>
                  </a:cubicBezTo>
                  <a:cubicBezTo>
                    <a:pt x="5647405" y="566506"/>
                    <a:pt x="5660362" y="571911"/>
                    <a:pt x="5675909" y="574613"/>
                  </a:cubicBezTo>
                  <a:cubicBezTo>
                    <a:pt x="5678501" y="577316"/>
                    <a:pt x="5681091" y="580019"/>
                    <a:pt x="5683682" y="582720"/>
                  </a:cubicBezTo>
                  <a:lnTo>
                    <a:pt x="5683682" y="833084"/>
                  </a:lnTo>
                  <a:lnTo>
                    <a:pt x="5701821" y="873985"/>
                  </a:lnTo>
                  <a:lnTo>
                    <a:pt x="5701821" y="798914"/>
                  </a:lnTo>
                  <a:cubicBezTo>
                    <a:pt x="5707004" y="798914"/>
                    <a:pt x="5712186" y="798914"/>
                    <a:pt x="5717369" y="798914"/>
                  </a:cubicBezTo>
                  <a:cubicBezTo>
                    <a:pt x="5717369" y="793509"/>
                    <a:pt x="5717369" y="790806"/>
                    <a:pt x="5717369" y="785402"/>
                  </a:cubicBezTo>
                  <a:cubicBezTo>
                    <a:pt x="5722551" y="782699"/>
                    <a:pt x="5727734" y="779997"/>
                    <a:pt x="5732917" y="777295"/>
                  </a:cubicBezTo>
                  <a:lnTo>
                    <a:pt x="5745871" y="777295"/>
                  </a:lnTo>
                  <a:cubicBezTo>
                    <a:pt x="5745871" y="771890"/>
                    <a:pt x="5745871" y="769187"/>
                    <a:pt x="5745871" y="763783"/>
                  </a:cubicBezTo>
                  <a:cubicBezTo>
                    <a:pt x="5748464" y="761080"/>
                    <a:pt x="5753646" y="758377"/>
                    <a:pt x="5756236" y="755675"/>
                  </a:cubicBezTo>
                  <a:cubicBezTo>
                    <a:pt x="5764011" y="755675"/>
                    <a:pt x="5774376" y="755675"/>
                    <a:pt x="5782151" y="755675"/>
                  </a:cubicBezTo>
                  <a:cubicBezTo>
                    <a:pt x="5782151" y="769187"/>
                    <a:pt x="5782151" y="785402"/>
                    <a:pt x="5782151" y="798914"/>
                  </a:cubicBezTo>
                  <a:cubicBezTo>
                    <a:pt x="5800289" y="798914"/>
                    <a:pt x="5818428" y="798914"/>
                    <a:pt x="5836566" y="798914"/>
                  </a:cubicBezTo>
                  <a:cubicBezTo>
                    <a:pt x="5836566" y="850260"/>
                    <a:pt x="5836566" y="898903"/>
                    <a:pt x="5836566" y="950250"/>
                  </a:cubicBezTo>
                  <a:cubicBezTo>
                    <a:pt x="5844340" y="950250"/>
                    <a:pt x="5852114" y="950250"/>
                    <a:pt x="5857295" y="950250"/>
                  </a:cubicBezTo>
                  <a:cubicBezTo>
                    <a:pt x="5865070" y="947547"/>
                    <a:pt x="5870253" y="944844"/>
                    <a:pt x="5878025" y="942143"/>
                  </a:cubicBezTo>
                  <a:cubicBezTo>
                    <a:pt x="5878025" y="936737"/>
                    <a:pt x="5878025" y="934035"/>
                    <a:pt x="5878025" y="931332"/>
                  </a:cubicBezTo>
                  <a:cubicBezTo>
                    <a:pt x="5875435" y="931332"/>
                    <a:pt x="5872843" y="928630"/>
                    <a:pt x="5870253" y="928630"/>
                  </a:cubicBezTo>
                  <a:cubicBezTo>
                    <a:pt x="5870253" y="925928"/>
                    <a:pt x="5870253" y="923225"/>
                    <a:pt x="5870253" y="920522"/>
                  </a:cubicBezTo>
                  <a:cubicBezTo>
                    <a:pt x="5872843" y="917821"/>
                    <a:pt x="5875435" y="917821"/>
                    <a:pt x="5878025" y="915118"/>
                  </a:cubicBezTo>
                  <a:cubicBezTo>
                    <a:pt x="5878025" y="896202"/>
                    <a:pt x="5878025" y="874581"/>
                    <a:pt x="5878025" y="855665"/>
                  </a:cubicBezTo>
                  <a:cubicBezTo>
                    <a:pt x="5875435" y="855665"/>
                    <a:pt x="5872843" y="852962"/>
                    <a:pt x="5870253" y="852962"/>
                  </a:cubicBezTo>
                  <a:cubicBezTo>
                    <a:pt x="5870253" y="850260"/>
                    <a:pt x="5870253" y="847558"/>
                    <a:pt x="5870253" y="844855"/>
                  </a:cubicBezTo>
                  <a:cubicBezTo>
                    <a:pt x="5872843" y="842153"/>
                    <a:pt x="5875435" y="842153"/>
                    <a:pt x="5878025" y="839450"/>
                  </a:cubicBezTo>
                  <a:lnTo>
                    <a:pt x="5883208" y="834046"/>
                  </a:lnTo>
                  <a:lnTo>
                    <a:pt x="5883208" y="823236"/>
                  </a:lnTo>
                  <a:cubicBezTo>
                    <a:pt x="5880618" y="823236"/>
                    <a:pt x="5880618" y="823236"/>
                    <a:pt x="5878025" y="823236"/>
                  </a:cubicBezTo>
                  <a:cubicBezTo>
                    <a:pt x="5878025" y="820533"/>
                    <a:pt x="5878025" y="817831"/>
                    <a:pt x="5878025" y="815128"/>
                  </a:cubicBezTo>
                  <a:cubicBezTo>
                    <a:pt x="5880618" y="815128"/>
                    <a:pt x="5883208" y="812426"/>
                    <a:pt x="5885800" y="809724"/>
                  </a:cubicBezTo>
                  <a:cubicBezTo>
                    <a:pt x="5888390" y="777295"/>
                    <a:pt x="5896165" y="750271"/>
                    <a:pt x="5927259" y="734056"/>
                  </a:cubicBezTo>
                  <a:cubicBezTo>
                    <a:pt x="5924668" y="734056"/>
                    <a:pt x="5924668" y="731353"/>
                    <a:pt x="5922077" y="731353"/>
                  </a:cubicBezTo>
                  <a:cubicBezTo>
                    <a:pt x="5922077" y="728651"/>
                    <a:pt x="5922077" y="725949"/>
                    <a:pt x="5922077" y="723246"/>
                  </a:cubicBezTo>
                  <a:cubicBezTo>
                    <a:pt x="5924668" y="723246"/>
                    <a:pt x="5927259" y="720543"/>
                    <a:pt x="5929850" y="720543"/>
                  </a:cubicBezTo>
                  <a:cubicBezTo>
                    <a:pt x="5929850" y="715139"/>
                    <a:pt x="5929850" y="712436"/>
                    <a:pt x="5929850" y="709734"/>
                  </a:cubicBezTo>
                  <a:cubicBezTo>
                    <a:pt x="5932442" y="709734"/>
                    <a:pt x="5932442" y="709734"/>
                    <a:pt x="5935033" y="709734"/>
                  </a:cubicBezTo>
                  <a:cubicBezTo>
                    <a:pt x="5935033" y="701627"/>
                    <a:pt x="5935033" y="693520"/>
                    <a:pt x="5935033" y="685412"/>
                  </a:cubicBezTo>
                  <a:cubicBezTo>
                    <a:pt x="5932442" y="685412"/>
                    <a:pt x="5932442" y="685412"/>
                    <a:pt x="5929850" y="685412"/>
                  </a:cubicBezTo>
                  <a:cubicBezTo>
                    <a:pt x="5929850" y="682710"/>
                    <a:pt x="5929850" y="682710"/>
                    <a:pt x="5929850" y="680008"/>
                  </a:cubicBezTo>
                  <a:lnTo>
                    <a:pt x="5935033" y="677305"/>
                  </a:lnTo>
                  <a:cubicBezTo>
                    <a:pt x="5940215" y="671901"/>
                    <a:pt x="5942806" y="666495"/>
                    <a:pt x="5947989" y="658388"/>
                  </a:cubicBezTo>
                  <a:cubicBezTo>
                    <a:pt x="5950579" y="652983"/>
                    <a:pt x="5950579" y="650281"/>
                    <a:pt x="5950579" y="647579"/>
                  </a:cubicBezTo>
                  <a:cubicBezTo>
                    <a:pt x="5945398" y="639471"/>
                    <a:pt x="5945398" y="625960"/>
                    <a:pt x="5950579" y="617852"/>
                  </a:cubicBezTo>
                  <a:cubicBezTo>
                    <a:pt x="5950581" y="617849"/>
                    <a:pt x="5950598" y="617795"/>
                    <a:pt x="5950904" y="616838"/>
                  </a:cubicBezTo>
                  <a:lnTo>
                    <a:pt x="5953171" y="609745"/>
                  </a:lnTo>
                  <a:cubicBezTo>
                    <a:pt x="5953173" y="609748"/>
                    <a:pt x="5953190" y="609802"/>
                    <a:pt x="5953495" y="610759"/>
                  </a:cubicBezTo>
                  <a:lnTo>
                    <a:pt x="5955763" y="617852"/>
                  </a:lnTo>
                  <a:cubicBezTo>
                    <a:pt x="5960944" y="625960"/>
                    <a:pt x="5963537" y="639471"/>
                    <a:pt x="5958354" y="647579"/>
                  </a:cubicBezTo>
                  <a:cubicBezTo>
                    <a:pt x="5958354" y="650281"/>
                    <a:pt x="5958354" y="652983"/>
                    <a:pt x="5958354" y="655686"/>
                  </a:cubicBezTo>
                  <a:cubicBezTo>
                    <a:pt x="5963537" y="663793"/>
                    <a:pt x="5968719" y="671901"/>
                    <a:pt x="5971311" y="677305"/>
                  </a:cubicBezTo>
                  <a:cubicBezTo>
                    <a:pt x="5973903" y="677305"/>
                    <a:pt x="5973903" y="680008"/>
                    <a:pt x="5976494" y="680008"/>
                  </a:cubicBezTo>
                  <a:cubicBezTo>
                    <a:pt x="5976494" y="682710"/>
                    <a:pt x="5976494" y="682710"/>
                    <a:pt x="5976494" y="685412"/>
                  </a:cubicBezTo>
                  <a:cubicBezTo>
                    <a:pt x="5973903" y="693520"/>
                    <a:pt x="5973903" y="701627"/>
                    <a:pt x="5973903" y="709734"/>
                  </a:cubicBezTo>
                  <a:cubicBezTo>
                    <a:pt x="5979084" y="712436"/>
                    <a:pt x="5979084" y="715139"/>
                    <a:pt x="5979084" y="720543"/>
                  </a:cubicBezTo>
                  <a:lnTo>
                    <a:pt x="5984268" y="723246"/>
                  </a:lnTo>
                  <a:cubicBezTo>
                    <a:pt x="5984268" y="725949"/>
                    <a:pt x="5984268" y="728651"/>
                    <a:pt x="5984268" y="731353"/>
                  </a:cubicBezTo>
                  <a:cubicBezTo>
                    <a:pt x="5981676" y="734056"/>
                    <a:pt x="5981676" y="734056"/>
                    <a:pt x="5979084" y="734056"/>
                  </a:cubicBezTo>
                  <a:lnTo>
                    <a:pt x="5999269" y="755105"/>
                  </a:lnTo>
                  <a:lnTo>
                    <a:pt x="5999269" y="627662"/>
                  </a:lnTo>
                  <a:lnTo>
                    <a:pt x="5999299" y="627662"/>
                  </a:lnTo>
                  <a:cubicBezTo>
                    <a:pt x="6004989" y="627662"/>
                    <a:pt x="6016130" y="627662"/>
                    <a:pt x="6037948" y="627662"/>
                  </a:cubicBezTo>
                  <a:cubicBezTo>
                    <a:pt x="6037948" y="627654"/>
                    <a:pt x="6037948" y="627557"/>
                    <a:pt x="6037948" y="626311"/>
                  </a:cubicBezTo>
                  <a:lnTo>
                    <a:pt x="6037948" y="616853"/>
                  </a:lnTo>
                  <a:cubicBezTo>
                    <a:pt x="6037954" y="616853"/>
                    <a:pt x="6038029" y="616853"/>
                    <a:pt x="6038962" y="616853"/>
                  </a:cubicBezTo>
                  <a:lnTo>
                    <a:pt x="6046055" y="616853"/>
                  </a:lnTo>
                  <a:cubicBezTo>
                    <a:pt x="6046055" y="616846"/>
                    <a:pt x="6046055" y="616733"/>
                    <a:pt x="6046055" y="614962"/>
                  </a:cubicBezTo>
                  <a:lnTo>
                    <a:pt x="6046055" y="601721"/>
                  </a:lnTo>
                  <a:cubicBezTo>
                    <a:pt x="6046064" y="601721"/>
                    <a:pt x="6046136" y="601721"/>
                    <a:pt x="6046815" y="601721"/>
                  </a:cubicBezTo>
                  <a:lnTo>
                    <a:pt x="6052135" y="601721"/>
                  </a:lnTo>
                  <a:cubicBezTo>
                    <a:pt x="6052135" y="601714"/>
                    <a:pt x="6052135" y="601629"/>
                    <a:pt x="6052135" y="600640"/>
                  </a:cubicBezTo>
                  <a:lnTo>
                    <a:pt x="6052135" y="593073"/>
                  </a:lnTo>
                  <a:cubicBezTo>
                    <a:pt x="6052143" y="593073"/>
                    <a:pt x="6052267" y="593073"/>
                    <a:pt x="6054163" y="593073"/>
                  </a:cubicBezTo>
                  <a:lnTo>
                    <a:pt x="6068350" y="593073"/>
                  </a:lnTo>
                  <a:cubicBezTo>
                    <a:pt x="6068350" y="593080"/>
                    <a:pt x="6068350" y="593157"/>
                    <a:pt x="6068350" y="594154"/>
                  </a:cubicBezTo>
                  <a:lnTo>
                    <a:pt x="6068350" y="601721"/>
                  </a:lnTo>
                  <a:cubicBezTo>
                    <a:pt x="6068360" y="601721"/>
                    <a:pt x="6068861" y="601721"/>
                    <a:pt x="6090642" y="601721"/>
                  </a:cubicBezTo>
                  <a:cubicBezTo>
                    <a:pt x="6090642" y="601713"/>
                    <a:pt x="6090642" y="601599"/>
                    <a:pt x="6090642" y="599829"/>
                  </a:cubicBezTo>
                  <a:lnTo>
                    <a:pt x="6090642" y="586588"/>
                  </a:lnTo>
                  <a:cubicBezTo>
                    <a:pt x="6090648" y="586588"/>
                    <a:pt x="6090745" y="586588"/>
                    <a:pt x="6092416" y="586588"/>
                  </a:cubicBezTo>
                  <a:lnTo>
                    <a:pt x="6104829" y="586588"/>
                  </a:lnTo>
                  <a:cubicBezTo>
                    <a:pt x="6104829" y="586600"/>
                    <a:pt x="6104829" y="587114"/>
                    <a:pt x="6104829" y="610368"/>
                  </a:cubicBezTo>
                  <a:cubicBezTo>
                    <a:pt x="6104836" y="610368"/>
                    <a:pt x="6104916" y="610368"/>
                    <a:pt x="6105843" y="610368"/>
                  </a:cubicBezTo>
                  <a:lnTo>
                    <a:pt x="6112936" y="610368"/>
                  </a:lnTo>
                  <a:cubicBezTo>
                    <a:pt x="6112936" y="610362"/>
                    <a:pt x="6112936" y="610281"/>
                    <a:pt x="6112936" y="609287"/>
                  </a:cubicBezTo>
                  <a:lnTo>
                    <a:pt x="6112936" y="601721"/>
                  </a:lnTo>
                  <a:cubicBezTo>
                    <a:pt x="6112945" y="601721"/>
                    <a:pt x="6113063" y="601721"/>
                    <a:pt x="6114709" y="601721"/>
                  </a:cubicBezTo>
                  <a:lnTo>
                    <a:pt x="6127123" y="601721"/>
                  </a:lnTo>
                  <a:cubicBezTo>
                    <a:pt x="6127123" y="601734"/>
                    <a:pt x="6127123" y="602293"/>
                    <a:pt x="6127123" y="627662"/>
                  </a:cubicBezTo>
                  <a:cubicBezTo>
                    <a:pt x="6127131" y="627662"/>
                    <a:pt x="6127249" y="627662"/>
                    <a:pt x="6129150" y="627662"/>
                  </a:cubicBezTo>
                  <a:lnTo>
                    <a:pt x="6143336" y="627662"/>
                  </a:lnTo>
                  <a:cubicBezTo>
                    <a:pt x="6143336" y="627673"/>
                    <a:pt x="6143336" y="627788"/>
                    <a:pt x="6143336" y="629283"/>
                  </a:cubicBezTo>
                  <a:lnTo>
                    <a:pt x="6143336" y="640633"/>
                  </a:lnTo>
                  <a:cubicBezTo>
                    <a:pt x="6143344" y="640633"/>
                    <a:pt x="6143415" y="640633"/>
                    <a:pt x="6144096" y="640633"/>
                  </a:cubicBezTo>
                  <a:lnTo>
                    <a:pt x="6149417" y="640633"/>
                  </a:lnTo>
                  <a:cubicBezTo>
                    <a:pt x="6149417" y="640625"/>
                    <a:pt x="6149417" y="640549"/>
                    <a:pt x="6149417" y="639822"/>
                  </a:cubicBezTo>
                  <a:lnTo>
                    <a:pt x="6149417" y="634147"/>
                  </a:lnTo>
                  <a:cubicBezTo>
                    <a:pt x="6149434" y="634147"/>
                    <a:pt x="6150153" y="634147"/>
                    <a:pt x="6179817" y="634147"/>
                  </a:cubicBezTo>
                  <a:cubicBezTo>
                    <a:pt x="6179817" y="634161"/>
                    <a:pt x="6179817" y="634724"/>
                    <a:pt x="6179817" y="657927"/>
                  </a:cubicBezTo>
                  <a:cubicBezTo>
                    <a:pt x="6179824" y="657927"/>
                    <a:pt x="6179903" y="657927"/>
                    <a:pt x="6180830" y="657927"/>
                  </a:cubicBezTo>
                  <a:lnTo>
                    <a:pt x="6187924" y="657927"/>
                  </a:lnTo>
                  <a:cubicBezTo>
                    <a:pt x="6187924" y="657934"/>
                    <a:pt x="6187924" y="658007"/>
                    <a:pt x="6187924" y="659008"/>
                  </a:cubicBezTo>
                  <a:lnTo>
                    <a:pt x="6187924" y="666574"/>
                  </a:lnTo>
                  <a:cubicBezTo>
                    <a:pt x="6187933" y="666574"/>
                    <a:pt x="6188006" y="666574"/>
                    <a:pt x="6188684" y="666574"/>
                  </a:cubicBezTo>
                  <a:lnTo>
                    <a:pt x="6194004" y="666574"/>
                  </a:lnTo>
                  <a:cubicBezTo>
                    <a:pt x="6194004" y="666567"/>
                    <a:pt x="6194004" y="666447"/>
                    <a:pt x="6194004" y="664412"/>
                  </a:cubicBezTo>
                  <a:lnTo>
                    <a:pt x="6194004" y="649280"/>
                  </a:lnTo>
                  <a:cubicBezTo>
                    <a:pt x="6194011" y="649280"/>
                    <a:pt x="6194089" y="649280"/>
                    <a:pt x="6195017" y="649280"/>
                  </a:cubicBezTo>
                  <a:lnTo>
                    <a:pt x="6202111" y="649280"/>
                  </a:lnTo>
                  <a:cubicBezTo>
                    <a:pt x="6202111" y="649288"/>
                    <a:pt x="6202111" y="649371"/>
                    <a:pt x="6202111" y="650361"/>
                  </a:cubicBezTo>
                  <a:lnTo>
                    <a:pt x="6202111" y="657927"/>
                  </a:lnTo>
                  <a:lnTo>
                    <a:pt x="6207431" y="655934"/>
                  </a:lnTo>
                  <a:cubicBezTo>
                    <a:pt x="6208191" y="655562"/>
                    <a:pt x="6208191" y="655360"/>
                    <a:pt x="6208191" y="654954"/>
                  </a:cubicBezTo>
                  <a:lnTo>
                    <a:pt x="6208191" y="649280"/>
                  </a:lnTo>
                  <a:cubicBezTo>
                    <a:pt x="6208208" y="649280"/>
                    <a:pt x="6209009" y="649280"/>
                    <a:pt x="6246698" y="649280"/>
                  </a:cubicBezTo>
                  <a:cubicBezTo>
                    <a:pt x="6246698" y="649294"/>
                    <a:pt x="6246698" y="649841"/>
                    <a:pt x="6246698" y="673059"/>
                  </a:cubicBezTo>
                  <a:cubicBezTo>
                    <a:pt x="6246706" y="673059"/>
                    <a:pt x="6246824" y="673059"/>
                    <a:pt x="6248724" y="673059"/>
                  </a:cubicBezTo>
                  <a:lnTo>
                    <a:pt x="6262911" y="673059"/>
                  </a:lnTo>
                  <a:cubicBezTo>
                    <a:pt x="6262911" y="673067"/>
                    <a:pt x="6262911" y="673149"/>
                    <a:pt x="6262911" y="674140"/>
                  </a:cubicBezTo>
                  <a:lnTo>
                    <a:pt x="6262911" y="681706"/>
                  </a:lnTo>
                  <a:cubicBezTo>
                    <a:pt x="6262920" y="681706"/>
                    <a:pt x="6263043" y="681706"/>
                    <a:pt x="6264685" y="681706"/>
                  </a:cubicBezTo>
                  <a:lnTo>
                    <a:pt x="6277098" y="681706"/>
                  </a:lnTo>
                  <a:cubicBezTo>
                    <a:pt x="6277098" y="681694"/>
                    <a:pt x="6277098" y="681183"/>
                    <a:pt x="6277098" y="657927"/>
                  </a:cubicBezTo>
                  <a:cubicBezTo>
                    <a:pt x="6277105" y="657927"/>
                    <a:pt x="6277183" y="657927"/>
                    <a:pt x="6278111" y="657927"/>
                  </a:cubicBezTo>
                  <a:lnTo>
                    <a:pt x="6285205" y="657927"/>
                  </a:lnTo>
                  <a:cubicBezTo>
                    <a:pt x="6285205" y="657908"/>
                    <a:pt x="6285205" y="657137"/>
                    <a:pt x="6285205" y="625500"/>
                  </a:cubicBezTo>
                  <a:cubicBezTo>
                    <a:pt x="6285212" y="625500"/>
                    <a:pt x="6285289" y="625500"/>
                    <a:pt x="6286218" y="625500"/>
                  </a:cubicBezTo>
                  <a:lnTo>
                    <a:pt x="6293312" y="625500"/>
                  </a:lnTo>
                  <a:cubicBezTo>
                    <a:pt x="6293312" y="625494"/>
                    <a:pt x="6293312" y="625385"/>
                    <a:pt x="6293312" y="623609"/>
                  </a:cubicBezTo>
                  <a:lnTo>
                    <a:pt x="6293312" y="610368"/>
                  </a:lnTo>
                  <a:cubicBezTo>
                    <a:pt x="6291285" y="610368"/>
                    <a:pt x="6291285" y="610368"/>
                    <a:pt x="6292045" y="608746"/>
                  </a:cubicBezTo>
                  <a:lnTo>
                    <a:pt x="6297365" y="597397"/>
                  </a:lnTo>
                  <a:cubicBezTo>
                    <a:pt x="6297370" y="597414"/>
                    <a:pt x="6297565" y="598088"/>
                    <a:pt x="6305472" y="625500"/>
                  </a:cubicBezTo>
                  <a:cubicBezTo>
                    <a:pt x="6305480" y="625500"/>
                    <a:pt x="6305553" y="625500"/>
                    <a:pt x="6306232" y="625500"/>
                  </a:cubicBezTo>
                  <a:lnTo>
                    <a:pt x="6311552" y="625500"/>
                  </a:lnTo>
                  <a:cubicBezTo>
                    <a:pt x="6311552" y="625487"/>
                    <a:pt x="6311552" y="624308"/>
                    <a:pt x="6311552" y="519573"/>
                  </a:cubicBezTo>
                  <a:cubicBezTo>
                    <a:pt x="6311562" y="519573"/>
                    <a:pt x="6311676" y="519573"/>
                    <a:pt x="6313072" y="519573"/>
                  </a:cubicBezTo>
                  <a:lnTo>
                    <a:pt x="6323712" y="519573"/>
                  </a:lnTo>
                  <a:cubicBezTo>
                    <a:pt x="6323712" y="519551"/>
                    <a:pt x="6323712" y="518541"/>
                    <a:pt x="6323712" y="472014"/>
                  </a:cubicBezTo>
                  <a:cubicBezTo>
                    <a:pt x="6323729" y="472014"/>
                    <a:pt x="6324354" y="472014"/>
                    <a:pt x="6350059" y="472014"/>
                  </a:cubicBezTo>
                  <a:cubicBezTo>
                    <a:pt x="6350059" y="472002"/>
                    <a:pt x="6350059" y="471492"/>
                    <a:pt x="6350059" y="450396"/>
                  </a:cubicBezTo>
                  <a:cubicBezTo>
                    <a:pt x="6350078" y="450396"/>
                    <a:pt x="6350867" y="450396"/>
                    <a:pt x="6384513" y="450396"/>
                  </a:cubicBezTo>
                  <a:cubicBezTo>
                    <a:pt x="6384513" y="450404"/>
                    <a:pt x="6384513" y="450534"/>
                    <a:pt x="6384513" y="452828"/>
                  </a:cubicBezTo>
                  <a:lnTo>
                    <a:pt x="6384513" y="469852"/>
                  </a:lnTo>
                  <a:cubicBezTo>
                    <a:pt x="6384522" y="469852"/>
                    <a:pt x="6384653" y="469852"/>
                    <a:pt x="6386793" y="469852"/>
                  </a:cubicBezTo>
                  <a:lnTo>
                    <a:pt x="6402753" y="469852"/>
                  </a:lnTo>
                  <a:cubicBezTo>
                    <a:pt x="6402753" y="469870"/>
                    <a:pt x="6402753" y="470764"/>
                    <a:pt x="6402753" y="517411"/>
                  </a:cubicBezTo>
                  <a:cubicBezTo>
                    <a:pt x="6402759" y="517411"/>
                    <a:pt x="6402835" y="517411"/>
                    <a:pt x="6403766" y="517411"/>
                  </a:cubicBezTo>
                  <a:lnTo>
                    <a:pt x="6410860" y="517411"/>
                  </a:lnTo>
                  <a:lnTo>
                    <a:pt x="6425047" y="521735"/>
                  </a:lnTo>
                  <a:cubicBezTo>
                    <a:pt x="6425047" y="521745"/>
                    <a:pt x="6425047" y="522395"/>
                    <a:pt x="6425047" y="560647"/>
                  </a:cubicBezTo>
                  <a:cubicBezTo>
                    <a:pt x="6425053" y="560647"/>
                    <a:pt x="6425128" y="560647"/>
                    <a:pt x="6426060" y="560647"/>
                  </a:cubicBezTo>
                  <a:lnTo>
                    <a:pt x="6433153" y="560647"/>
                  </a:lnTo>
                  <a:cubicBezTo>
                    <a:pt x="6433153" y="560657"/>
                    <a:pt x="6433153" y="560763"/>
                    <a:pt x="6433153" y="562268"/>
                  </a:cubicBezTo>
                  <a:lnTo>
                    <a:pt x="6433153" y="573617"/>
                  </a:lnTo>
                  <a:cubicBezTo>
                    <a:pt x="6433161" y="573617"/>
                    <a:pt x="6433285" y="573617"/>
                    <a:pt x="6435180" y="573617"/>
                  </a:cubicBezTo>
                  <a:lnTo>
                    <a:pt x="6449367" y="573617"/>
                  </a:lnTo>
                  <a:lnTo>
                    <a:pt x="6455447" y="580103"/>
                  </a:lnTo>
                  <a:cubicBezTo>
                    <a:pt x="6455447" y="580115"/>
                    <a:pt x="6455447" y="580601"/>
                    <a:pt x="6455447" y="601721"/>
                  </a:cubicBezTo>
                  <a:cubicBezTo>
                    <a:pt x="6455456" y="601721"/>
                    <a:pt x="6455587" y="601721"/>
                    <a:pt x="6457727" y="601721"/>
                  </a:cubicBezTo>
                  <a:lnTo>
                    <a:pt x="6473687" y="601721"/>
                  </a:lnTo>
                  <a:cubicBezTo>
                    <a:pt x="6473687" y="601728"/>
                    <a:pt x="6473687" y="601808"/>
                    <a:pt x="6473687" y="602801"/>
                  </a:cubicBezTo>
                  <a:lnTo>
                    <a:pt x="6473687" y="610368"/>
                  </a:lnTo>
                  <a:cubicBezTo>
                    <a:pt x="6473696" y="610368"/>
                    <a:pt x="6473795" y="610368"/>
                    <a:pt x="6474954" y="610368"/>
                  </a:cubicBezTo>
                  <a:lnTo>
                    <a:pt x="6483821" y="610368"/>
                  </a:lnTo>
                  <a:cubicBezTo>
                    <a:pt x="6483821" y="610377"/>
                    <a:pt x="6483821" y="610506"/>
                    <a:pt x="6483821" y="612529"/>
                  </a:cubicBezTo>
                  <a:lnTo>
                    <a:pt x="6483821" y="627662"/>
                  </a:lnTo>
                  <a:cubicBezTo>
                    <a:pt x="6487874" y="627662"/>
                    <a:pt x="6487874" y="627662"/>
                    <a:pt x="6487874" y="625770"/>
                  </a:cubicBezTo>
                  <a:lnTo>
                    <a:pt x="6487874" y="612529"/>
                  </a:lnTo>
                  <a:cubicBezTo>
                    <a:pt x="6487880" y="612529"/>
                    <a:pt x="6487958" y="612529"/>
                    <a:pt x="6488887" y="612529"/>
                  </a:cubicBezTo>
                  <a:lnTo>
                    <a:pt x="6495981" y="612529"/>
                  </a:lnTo>
                  <a:cubicBezTo>
                    <a:pt x="6495981" y="612540"/>
                    <a:pt x="6495981" y="612659"/>
                    <a:pt x="6495981" y="614151"/>
                  </a:cubicBezTo>
                  <a:lnTo>
                    <a:pt x="6495981" y="625500"/>
                  </a:lnTo>
                  <a:cubicBezTo>
                    <a:pt x="6495990" y="625500"/>
                    <a:pt x="6496063" y="625500"/>
                    <a:pt x="6496741" y="625500"/>
                  </a:cubicBezTo>
                  <a:lnTo>
                    <a:pt x="6502061" y="625500"/>
                  </a:lnTo>
                  <a:cubicBezTo>
                    <a:pt x="6502061" y="621177"/>
                    <a:pt x="6502061" y="621177"/>
                    <a:pt x="6550701" y="621177"/>
                  </a:cubicBezTo>
                  <a:cubicBezTo>
                    <a:pt x="6550701" y="621186"/>
                    <a:pt x="6550701" y="621287"/>
                    <a:pt x="6550701" y="622528"/>
                  </a:cubicBezTo>
                  <a:lnTo>
                    <a:pt x="6550701" y="631985"/>
                  </a:lnTo>
                  <a:cubicBezTo>
                    <a:pt x="6550709" y="631985"/>
                    <a:pt x="6550784" y="631985"/>
                    <a:pt x="6551461" y="631985"/>
                  </a:cubicBezTo>
                  <a:lnTo>
                    <a:pt x="6556782" y="631985"/>
                  </a:lnTo>
                  <a:cubicBezTo>
                    <a:pt x="6556782" y="631994"/>
                    <a:pt x="6556782" y="632116"/>
                    <a:pt x="6556782" y="634147"/>
                  </a:cubicBezTo>
                  <a:lnTo>
                    <a:pt x="6556782" y="649280"/>
                  </a:lnTo>
                  <a:cubicBezTo>
                    <a:pt x="6556790" y="649276"/>
                    <a:pt x="6556906" y="649198"/>
                    <a:pt x="6558808" y="647929"/>
                  </a:cubicBezTo>
                  <a:lnTo>
                    <a:pt x="6572995" y="638471"/>
                  </a:lnTo>
                  <a:cubicBezTo>
                    <a:pt x="6572997" y="638452"/>
                    <a:pt x="6573128" y="637577"/>
                    <a:pt x="6579075" y="597397"/>
                  </a:cubicBezTo>
                  <a:cubicBezTo>
                    <a:pt x="6579084" y="597395"/>
                    <a:pt x="6579153" y="597369"/>
                    <a:pt x="6579835" y="597127"/>
                  </a:cubicBezTo>
                  <a:lnTo>
                    <a:pt x="6585155" y="595235"/>
                  </a:lnTo>
                  <a:cubicBezTo>
                    <a:pt x="6585155" y="595219"/>
                    <a:pt x="6585188" y="594158"/>
                    <a:pt x="6587182" y="526058"/>
                  </a:cubicBezTo>
                  <a:cubicBezTo>
                    <a:pt x="6587182" y="526076"/>
                    <a:pt x="6587215" y="527167"/>
                    <a:pt x="6589209" y="595235"/>
                  </a:cubicBezTo>
                  <a:cubicBezTo>
                    <a:pt x="6589218" y="595238"/>
                    <a:pt x="6589289" y="595263"/>
                    <a:pt x="6589969" y="595505"/>
                  </a:cubicBezTo>
                  <a:lnTo>
                    <a:pt x="6595289" y="597397"/>
                  </a:lnTo>
                  <a:cubicBezTo>
                    <a:pt x="6595289" y="597377"/>
                    <a:pt x="6595289" y="596044"/>
                    <a:pt x="6595289" y="510926"/>
                  </a:cubicBezTo>
                  <a:cubicBezTo>
                    <a:pt x="6599342" y="510926"/>
                    <a:pt x="6599342" y="510926"/>
                    <a:pt x="6599342" y="478499"/>
                  </a:cubicBezTo>
                  <a:cubicBezTo>
                    <a:pt x="6599354" y="478499"/>
                    <a:pt x="6600040" y="478499"/>
                    <a:pt x="6637849" y="478499"/>
                  </a:cubicBezTo>
                  <a:cubicBezTo>
                    <a:pt x="6637849" y="478516"/>
                    <a:pt x="6637849" y="479234"/>
                    <a:pt x="6637849" y="510926"/>
                  </a:cubicBezTo>
                  <a:cubicBezTo>
                    <a:pt x="6637858" y="510926"/>
                    <a:pt x="6637930" y="510926"/>
                    <a:pt x="6638609" y="510926"/>
                  </a:cubicBezTo>
                  <a:lnTo>
                    <a:pt x="6643929" y="510926"/>
                  </a:lnTo>
                  <a:cubicBezTo>
                    <a:pt x="6643929" y="510905"/>
                    <a:pt x="6643929" y="509599"/>
                    <a:pt x="6643929" y="428778"/>
                  </a:cubicBezTo>
                  <a:cubicBezTo>
                    <a:pt x="6643935" y="428778"/>
                    <a:pt x="6644034" y="428778"/>
                    <a:pt x="6645703" y="428778"/>
                  </a:cubicBezTo>
                  <a:lnTo>
                    <a:pt x="6658116" y="428778"/>
                  </a:lnTo>
                  <a:cubicBezTo>
                    <a:pt x="6658116" y="428771"/>
                    <a:pt x="6658116" y="428660"/>
                    <a:pt x="6658116" y="426887"/>
                  </a:cubicBezTo>
                  <a:lnTo>
                    <a:pt x="6658116" y="413646"/>
                  </a:lnTo>
                  <a:cubicBezTo>
                    <a:pt x="6658127" y="413646"/>
                    <a:pt x="6658625" y="413646"/>
                    <a:pt x="6680410" y="413646"/>
                  </a:cubicBezTo>
                  <a:cubicBezTo>
                    <a:pt x="6680410" y="413639"/>
                    <a:pt x="6680410" y="413558"/>
                    <a:pt x="6680410" y="412565"/>
                  </a:cubicBezTo>
                  <a:lnTo>
                    <a:pt x="6680410" y="404999"/>
                  </a:lnTo>
                  <a:cubicBezTo>
                    <a:pt x="6680417" y="404999"/>
                    <a:pt x="6680527" y="404999"/>
                    <a:pt x="6682183" y="404999"/>
                  </a:cubicBezTo>
                  <a:lnTo>
                    <a:pt x="6694597" y="404999"/>
                  </a:lnTo>
                  <a:cubicBezTo>
                    <a:pt x="6694597" y="405007"/>
                    <a:pt x="6694597" y="405086"/>
                    <a:pt x="6694597" y="406080"/>
                  </a:cubicBezTo>
                  <a:lnTo>
                    <a:pt x="6694597" y="413646"/>
                  </a:lnTo>
                  <a:cubicBezTo>
                    <a:pt x="6694606" y="413646"/>
                    <a:pt x="6694679" y="413646"/>
                    <a:pt x="6695357" y="413646"/>
                  </a:cubicBezTo>
                  <a:lnTo>
                    <a:pt x="6700677" y="413646"/>
                  </a:lnTo>
                  <a:lnTo>
                    <a:pt x="6710810" y="409322"/>
                  </a:lnTo>
                  <a:lnTo>
                    <a:pt x="6714863" y="412565"/>
                  </a:lnTo>
                  <a:lnTo>
                    <a:pt x="6714863" y="404999"/>
                  </a:lnTo>
                  <a:cubicBezTo>
                    <a:pt x="6714872" y="404999"/>
                    <a:pt x="6715009" y="404999"/>
                    <a:pt x="6717143" y="404999"/>
                  </a:cubicBezTo>
                  <a:lnTo>
                    <a:pt x="6733104" y="404999"/>
                  </a:lnTo>
                  <a:cubicBezTo>
                    <a:pt x="6733104" y="405007"/>
                    <a:pt x="6733104" y="405086"/>
                    <a:pt x="6733104" y="406080"/>
                  </a:cubicBezTo>
                  <a:lnTo>
                    <a:pt x="6733104" y="413646"/>
                  </a:lnTo>
                  <a:cubicBezTo>
                    <a:pt x="6733123" y="413646"/>
                    <a:pt x="6733859" y="413646"/>
                    <a:pt x="6763504" y="413646"/>
                  </a:cubicBezTo>
                  <a:cubicBezTo>
                    <a:pt x="6763504" y="413656"/>
                    <a:pt x="6763504" y="413765"/>
                    <a:pt x="6763504" y="415267"/>
                  </a:cubicBezTo>
                  <a:lnTo>
                    <a:pt x="6763504" y="426617"/>
                  </a:lnTo>
                  <a:cubicBezTo>
                    <a:pt x="6763521" y="426617"/>
                    <a:pt x="6764161" y="426617"/>
                    <a:pt x="6789851" y="426617"/>
                  </a:cubicBezTo>
                  <a:cubicBezTo>
                    <a:pt x="6789851" y="426633"/>
                    <a:pt x="6789851" y="427313"/>
                    <a:pt x="6789851" y="456881"/>
                  </a:cubicBezTo>
                  <a:cubicBezTo>
                    <a:pt x="6789860" y="456881"/>
                    <a:pt x="6789933" y="456881"/>
                    <a:pt x="6790611" y="456881"/>
                  </a:cubicBezTo>
                  <a:lnTo>
                    <a:pt x="6795931" y="456881"/>
                  </a:lnTo>
                  <a:cubicBezTo>
                    <a:pt x="6795931" y="456888"/>
                    <a:pt x="6795931" y="456974"/>
                    <a:pt x="6795931" y="457962"/>
                  </a:cubicBezTo>
                  <a:lnTo>
                    <a:pt x="6795931" y="465529"/>
                  </a:lnTo>
                  <a:cubicBezTo>
                    <a:pt x="6799985" y="465529"/>
                    <a:pt x="6799985" y="465529"/>
                    <a:pt x="6799985" y="495793"/>
                  </a:cubicBezTo>
                  <a:cubicBezTo>
                    <a:pt x="6799994" y="495793"/>
                    <a:pt x="6800068" y="495793"/>
                    <a:pt x="6800745" y="495793"/>
                  </a:cubicBezTo>
                  <a:lnTo>
                    <a:pt x="6806065" y="495793"/>
                  </a:lnTo>
                  <a:cubicBezTo>
                    <a:pt x="6806065" y="495802"/>
                    <a:pt x="6806065" y="495869"/>
                    <a:pt x="6806065" y="496604"/>
                  </a:cubicBezTo>
                  <a:lnTo>
                    <a:pt x="6806065" y="502279"/>
                  </a:lnTo>
                  <a:cubicBezTo>
                    <a:pt x="6806071" y="502279"/>
                    <a:pt x="6806149" y="502279"/>
                    <a:pt x="6807078" y="502279"/>
                  </a:cubicBezTo>
                  <a:lnTo>
                    <a:pt x="6814171" y="502279"/>
                  </a:lnTo>
                  <a:cubicBezTo>
                    <a:pt x="6814171" y="502296"/>
                    <a:pt x="6814171" y="503009"/>
                    <a:pt x="6814171" y="532544"/>
                  </a:cubicBezTo>
                  <a:cubicBezTo>
                    <a:pt x="6814179" y="532544"/>
                    <a:pt x="6814299" y="532544"/>
                    <a:pt x="6816198" y="532544"/>
                  </a:cubicBezTo>
                  <a:lnTo>
                    <a:pt x="6830385" y="532544"/>
                  </a:lnTo>
                  <a:cubicBezTo>
                    <a:pt x="6830385" y="532560"/>
                    <a:pt x="6830385" y="533140"/>
                    <a:pt x="6830385" y="556323"/>
                  </a:cubicBezTo>
                  <a:cubicBezTo>
                    <a:pt x="6832412" y="556323"/>
                    <a:pt x="6832412" y="556323"/>
                    <a:pt x="6832412" y="557944"/>
                  </a:cubicBezTo>
                  <a:lnTo>
                    <a:pt x="6832412" y="569294"/>
                  </a:lnTo>
                  <a:cubicBezTo>
                    <a:pt x="6832421" y="569294"/>
                    <a:pt x="6832491" y="569294"/>
                    <a:pt x="6833172" y="569294"/>
                  </a:cubicBezTo>
                  <a:lnTo>
                    <a:pt x="6838492" y="569294"/>
                  </a:lnTo>
                  <a:cubicBezTo>
                    <a:pt x="6838492" y="569308"/>
                    <a:pt x="6838492" y="569871"/>
                    <a:pt x="6838492" y="593073"/>
                  </a:cubicBezTo>
                  <a:cubicBezTo>
                    <a:pt x="6838500" y="593073"/>
                    <a:pt x="6838599" y="593073"/>
                    <a:pt x="6839758" y="593073"/>
                  </a:cubicBezTo>
                  <a:lnTo>
                    <a:pt x="6848625" y="593073"/>
                  </a:lnTo>
                  <a:cubicBezTo>
                    <a:pt x="6850652" y="595235"/>
                    <a:pt x="6850652" y="595235"/>
                    <a:pt x="6850652" y="597127"/>
                  </a:cubicBezTo>
                  <a:lnTo>
                    <a:pt x="6850652" y="610368"/>
                  </a:lnTo>
                  <a:cubicBezTo>
                    <a:pt x="6850657" y="610361"/>
                    <a:pt x="6850744" y="610254"/>
                    <a:pt x="6852172" y="608476"/>
                  </a:cubicBezTo>
                  <a:lnTo>
                    <a:pt x="6862812" y="595235"/>
                  </a:lnTo>
                  <a:cubicBezTo>
                    <a:pt x="6862827" y="595235"/>
                    <a:pt x="6863466" y="595235"/>
                    <a:pt x="6891186" y="595235"/>
                  </a:cubicBezTo>
                  <a:cubicBezTo>
                    <a:pt x="6891186" y="595260"/>
                    <a:pt x="6891186" y="596661"/>
                    <a:pt x="6891186" y="681706"/>
                  </a:cubicBezTo>
                  <a:cubicBezTo>
                    <a:pt x="6891194" y="681706"/>
                    <a:pt x="6891270" y="681706"/>
                    <a:pt x="6891946" y="681706"/>
                  </a:cubicBezTo>
                  <a:lnTo>
                    <a:pt x="6897266" y="681706"/>
                  </a:lnTo>
                  <a:cubicBezTo>
                    <a:pt x="6897270" y="681698"/>
                    <a:pt x="6897329" y="681598"/>
                    <a:pt x="6898026" y="680355"/>
                  </a:cubicBezTo>
                  <a:lnTo>
                    <a:pt x="6903346" y="670897"/>
                  </a:lnTo>
                  <a:cubicBezTo>
                    <a:pt x="6903346" y="670904"/>
                    <a:pt x="6903346" y="671003"/>
                    <a:pt x="6903346" y="672789"/>
                  </a:cubicBezTo>
                  <a:lnTo>
                    <a:pt x="6903346" y="686030"/>
                  </a:lnTo>
                  <a:cubicBezTo>
                    <a:pt x="6907399" y="686030"/>
                    <a:pt x="6907399" y="686030"/>
                    <a:pt x="6907399" y="640633"/>
                  </a:cubicBezTo>
                  <a:cubicBezTo>
                    <a:pt x="6907408" y="640633"/>
                    <a:pt x="6907478" y="640633"/>
                    <a:pt x="6908159" y="640633"/>
                  </a:cubicBezTo>
                  <a:lnTo>
                    <a:pt x="6913479" y="640633"/>
                  </a:lnTo>
                  <a:cubicBezTo>
                    <a:pt x="6913479" y="640618"/>
                    <a:pt x="6913479" y="639618"/>
                    <a:pt x="6913479" y="575779"/>
                  </a:cubicBezTo>
                  <a:cubicBezTo>
                    <a:pt x="6913486" y="575779"/>
                    <a:pt x="6913567" y="575779"/>
                    <a:pt x="6914493" y="575779"/>
                  </a:cubicBezTo>
                  <a:lnTo>
                    <a:pt x="6921586" y="575779"/>
                  </a:lnTo>
                  <a:cubicBezTo>
                    <a:pt x="6921592" y="575758"/>
                    <a:pt x="6921856" y="574818"/>
                    <a:pt x="6933746" y="532544"/>
                  </a:cubicBezTo>
                  <a:cubicBezTo>
                    <a:pt x="6933755" y="532544"/>
                    <a:pt x="6933852" y="532544"/>
                    <a:pt x="6935013" y="532544"/>
                  </a:cubicBezTo>
                  <a:lnTo>
                    <a:pt x="6943880" y="532544"/>
                  </a:lnTo>
                  <a:cubicBezTo>
                    <a:pt x="6943885" y="532567"/>
                    <a:pt x="6944111" y="533533"/>
                    <a:pt x="6954013" y="575779"/>
                  </a:cubicBezTo>
                  <a:cubicBezTo>
                    <a:pt x="6954019" y="575779"/>
                    <a:pt x="6954093" y="575779"/>
                    <a:pt x="6955026" y="575779"/>
                  </a:cubicBezTo>
                  <a:lnTo>
                    <a:pt x="6962120" y="575779"/>
                  </a:lnTo>
                  <a:cubicBezTo>
                    <a:pt x="6962120" y="575790"/>
                    <a:pt x="6962120" y="576457"/>
                    <a:pt x="6962120" y="614691"/>
                  </a:cubicBezTo>
                  <a:cubicBezTo>
                    <a:pt x="6962127" y="614691"/>
                    <a:pt x="6962226" y="614691"/>
                    <a:pt x="6963893" y="614691"/>
                  </a:cubicBezTo>
                  <a:lnTo>
                    <a:pt x="6976307" y="614691"/>
                  </a:lnTo>
                  <a:cubicBezTo>
                    <a:pt x="6976307" y="614699"/>
                    <a:pt x="6976307" y="614821"/>
                    <a:pt x="6976307" y="616853"/>
                  </a:cubicBezTo>
                  <a:lnTo>
                    <a:pt x="6976307" y="631985"/>
                  </a:lnTo>
                  <a:cubicBezTo>
                    <a:pt x="6980360" y="631985"/>
                    <a:pt x="6980360" y="631985"/>
                    <a:pt x="6980360" y="629824"/>
                  </a:cubicBezTo>
                  <a:lnTo>
                    <a:pt x="6980360" y="614691"/>
                  </a:lnTo>
                  <a:cubicBezTo>
                    <a:pt x="6980370" y="614691"/>
                    <a:pt x="6980482" y="614691"/>
                    <a:pt x="6981880" y="614691"/>
                  </a:cubicBezTo>
                  <a:lnTo>
                    <a:pt x="6992520" y="614691"/>
                  </a:lnTo>
                  <a:cubicBezTo>
                    <a:pt x="6992520" y="614701"/>
                    <a:pt x="6992520" y="614818"/>
                    <a:pt x="6992520" y="616312"/>
                  </a:cubicBezTo>
                  <a:lnTo>
                    <a:pt x="6992520" y="627662"/>
                  </a:lnTo>
                  <a:cubicBezTo>
                    <a:pt x="6992536" y="627662"/>
                    <a:pt x="6993245" y="627662"/>
                    <a:pt x="7022921" y="627662"/>
                  </a:cubicBezTo>
                  <a:cubicBezTo>
                    <a:pt x="7022921" y="627645"/>
                    <a:pt x="7022921" y="626874"/>
                    <a:pt x="7022921" y="590912"/>
                  </a:cubicBezTo>
                  <a:cubicBezTo>
                    <a:pt x="7022929" y="590912"/>
                    <a:pt x="7023022" y="590912"/>
                    <a:pt x="7024187" y="590912"/>
                  </a:cubicBezTo>
                  <a:lnTo>
                    <a:pt x="7033054" y="590912"/>
                  </a:lnTo>
                  <a:cubicBezTo>
                    <a:pt x="7033054" y="590923"/>
                    <a:pt x="7033054" y="591417"/>
                    <a:pt x="7033054" y="612529"/>
                  </a:cubicBezTo>
                  <a:cubicBezTo>
                    <a:pt x="7035081" y="612529"/>
                    <a:pt x="7035081" y="612529"/>
                    <a:pt x="7035081" y="580103"/>
                  </a:cubicBezTo>
                  <a:cubicBezTo>
                    <a:pt x="7035095" y="580103"/>
                    <a:pt x="7035636" y="580103"/>
                    <a:pt x="7057374" y="580103"/>
                  </a:cubicBezTo>
                  <a:cubicBezTo>
                    <a:pt x="7057374" y="580093"/>
                    <a:pt x="7057374" y="579973"/>
                    <a:pt x="7057374" y="578481"/>
                  </a:cubicBezTo>
                  <a:lnTo>
                    <a:pt x="7057374" y="567132"/>
                  </a:lnTo>
                  <a:cubicBezTo>
                    <a:pt x="7057382" y="567132"/>
                    <a:pt x="7057457" y="567132"/>
                    <a:pt x="7058134" y="567132"/>
                  </a:cubicBezTo>
                  <a:lnTo>
                    <a:pt x="7063454" y="567132"/>
                  </a:lnTo>
                  <a:cubicBezTo>
                    <a:pt x="7063454" y="567126"/>
                    <a:pt x="7063454" y="567013"/>
                    <a:pt x="7063454" y="565241"/>
                  </a:cubicBezTo>
                  <a:lnTo>
                    <a:pt x="7063454" y="552000"/>
                  </a:lnTo>
                  <a:lnTo>
                    <a:pt x="7067508" y="558485"/>
                  </a:lnTo>
                  <a:cubicBezTo>
                    <a:pt x="7067516" y="558485"/>
                    <a:pt x="7067645" y="558485"/>
                    <a:pt x="7069788" y="558485"/>
                  </a:cubicBezTo>
                  <a:lnTo>
                    <a:pt x="7085748" y="558485"/>
                  </a:lnTo>
                  <a:cubicBezTo>
                    <a:pt x="7085748" y="558477"/>
                    <a:pt x="7085748" y="558409"/>
                    <a:pt x="7085748" y="557674"/>
                  </a:cubicBezTo>
                  <a:lnTo>
                    <a:pt x="7085748" y="552000"/>
                  </a:lnTo>
                  <a:cubicBezTo>
                    <a:pt x="7085757" y="552000"/>
                    <a:pt x="7085831" y="552000"/>
                    <a:pt x="7086508" y="552000"/>
                  </a:cubicBezTo>
                  <a:lnTo>
                    <a:pt x="7091828" y="552000"/>
                  </a:lnTo>
                  <a:cubicBezTo>
                    <a:pt x="7091828" y="552009"/>
                    <a:pt x="7091828" y="552109"/>
                    <a:pt x="7091828" y="553351"/>
                  </a:cubicBezTo>
                  <a:lnTo>
                    <a:pt x="7091828" y="562809"/>
                  </a:lnTo>
                  <a:cubicBezTo>
                    <a:pt x="7091843" y="562809"/>
                    <a:pt x="7092576" y="562809"/>
                    <a:pt x="7130335" y="562809"/>
                  </a:cubicBezTo>
                  <a:cubicBezTo>
                    <a:pt x="7130335" y="562827"/>
                    <a:pt x="7130335" y="564337"/>
                    <a:pt x="7130335" y="701162"/>
                  </a:cubicBezTo>
                  <a:cubicBezTo>
                    <a:pt x="7130345" y="701162"/>
                    <a:pt x="7130460" y="701162"/>
                    <a:pt x="7131855" y="701162"/>
                  </a:cubicBezTo>
                  <a:lnTo>
                    <a:pt x="7142495" y="701162"/>
                  </a:lnTo>
                  <a:cubicBezTo>
                    <a:pt x="7142495" y="696839"/>
                    <a:pt x="7142495" y="692515"/>
                    <a:pt x="7142495" y="688192"/>
                  </a:cubicBezTo>
                  <a:cubicBezTo>
                    <a:pt x="7144522" y="688192"/>
                    <a:pt x="7144522" y="688192"/>
                    <a:pt x="7146549" y="688192"/>
                  </a:cubicBezTo>
                  <a:cubicBezTo>
                    <a:pt x="7146549" y="692515"/>
                    <a:pt x="7146549" y="696839"/>
                    <a:pt x="7146549" y="701162"/>
                  </a:cubicBezTo>
                  <a:cubicBezTo>
                    <a:pt x="7156682" y="701162"/>
                    <a:pt x="7166816" y="701162"/>
                    <a:pt x="7176949" y="701162"/>
                  </a:cubicBezTo>
                  <a:cubicBezTo>
                    <a:pt x="7176949" y="690353"/>
                    <a:pt x="7176949" y="681706"/>
                    <a:pt x="7176949" y="670897"/>
                  </a:cubicBezTo>
                  <a:cubicBezTo>
                    <a:pt x="7181003" y="670897"/>
                    <a:pt x="7185056" y="670897"/>
                    <a:pt x="7189109" y="670897"/>
                  </a:cubicBezTo>
                  <a:lnTo>
                    <a:pt x="7201269" y="668736"/>
                  </a:lnTo>
                  <a:cubicBezTo>
                    <a:pt x="7203296" y="668736"/>
                    <a:pt x="7203296" y="670897"/>
                    <a:pt x="7205323" y="670897"/>
                  </a:cubicBezTo>
                  <a:lnTo>
                    <a:pt x="7215456" y="670897"/>
                  </a:lnTo>
                  <a:cubicBezTo>
                    <a:pt x="7215456" y="681706"/>
                    <a:pt x="7215456" y="692515"/>
                    <a:pt x="7215456" y="701162"/>
                  </a:cubicBezTo>
                  <a:cubicBezTo>
                    <a:pt x="7217483" y="701162"/>
                    <a:pt x="7219510" y="701162"/>
                    <a:pt x="7223563" y="701162"/>
                  </a:cubicBezTo>
                  <a:cubicBezTo>
                    <a:pt x="7223563" y="707648"/>
                    <a:pt x="7223563" y="714133"/>
                    <a:pt x="7223563" y="718457"/>
                  </a:cubicBezTo>
                  <a:lnTo>
                    <a:pt x="7232899" y="719362"/>
                  </a:lnTo>
                  <a:lnTo>
                    <a:pt x="7245857" y="719362"/>
                  </a:lnTo>
                  <a:cubicBezTo>
                    <a:pt x="7245857" y="713553"/>
                    <a:pt x="7245857" y="709381"/>
                    <a:pt x="7245857" y="703324"/>
                  </a:cubicBezTo>
                  <a:lnTo>
                    <a:pt x="7313813" y="703324"/>
                  </a:lnTo>
                  <a:lnTo>
                    <a:pt x="7313813" y="618071"/>
                  </a:lnTo>
                  <a:lnTo>
                    <a:pt x="7385821" y="618071"/>
                  </a:lnTo>
                  <a:lnTo>
                    <a:pt x="7385821" y="696839"/>
                  </a:lnTo>
                  <a:cubicBezTo>
                    <a:pt x="7386456" y="696839"/>
                    <a:pt x="7387091" y="696839"/>
                    <a:pt x="7387725" y="696839"/>
                  </a:cubicBezTo>
                  <a:lnTo>
                    <a:pt x="7388967" y="719362"/>
                  </a:lnTo>
                  <a:lnTo>
                    <a:pt x="7398643" y="719362"/>
                  </a:lnTo>
                  <a:cubicBezTo>
                    <a:pt x="7399179" y="712148"/>
                    <a:pt x="7399885" y="704494"/>
                    <a:pt x="7399885" y="696839"/>
                  </a:cubicBezTo>
                  <a:cubicBezTo>
                    <a:pt x="7401912" y="696839"/>
                    <a:pt x="7403939" y="696839"/>
                    <a:pt x="7405965" y="696839"/>
                  </a:cubicBezTo>
                  <a:lnTo>
                    <a:pt x="7407207" y="719362"/>
                  </a:lnTo>
                  <a:lnTo>
                    <a:pt x="7457829" y="719362"/>
                  </a:lnTo>
                  <a:lnTo>
                    <a:pt x="7457829" y="556334"/>
                  </a:lnTo>
                  <a:lnTo>
                    <a:pt x="7655156" y="556334"/>
                  </a:lnTo>
                  <a:lnTo>
                    <a:pt x="7655156" y="719362"/>
                  </a:lnTo>
                  <a:lnTo>
                    <a:pt x="7673853" y="719362"/>
                  </a:lnTo>
                  <a:lnTo>
                    <a:pt x="7673853" y="636669"/>
                  </a:lnTo>
                  <a:lnTo>
                    <a:pt x="7768973" y="636669"/>
                  </a:lnTo>
                  <a:lnTo>
                    <a:pt x="7773382" y="519115"/>
                  </a:lnTo>
                  <a:lnTo>
                    <a:pt x="7819759" y="519115"/>
                  </a:lnTo>
                  <a:lnTo>
                    <a:pt x="7821437" y="571456"/>
                  </a:lnTo>
                  <a:cubicBezTo>
                    <a:pt x="7843732" y="571456"/>
                    <a:pt x="7866024" y="571456"/>
                    <a:pt x="7886292" y="571456"/>
                  </a:cubicBezTo>
                  <a:cubicBezTo>
                    <a:pt x="7886292" y="597397"/>
                    <a:pt x="7886292" y="623338"/>
                    <a:pt x="7886292" y="647118"/>
                  </a:cubicBezTo>
                  <a:cubicBezTo>
                    <a:pt x="7890345" y="647118"/>
                    <a:pt x="7892372" y="647118"/>
                    <a:pt x="7894398" y="647118"/>
                  </a:cubicBezTo>
                  <a:cubicBezTo>
                    <a:pt x="7894398" y="644956"/>
                    <a:pt x="7896425" y="642794"/>
                    <a:pt x="7896425" y="640633"/>
                  </a:cubicBezTo>
                  <a:cubicBezTo>
                    <a:pt x="7898452" y="640633"/>
                    <a:pt x="7900478" y="640633"/>
                    <a:pt x="7902505" y="640633"/>
                  </a:cubicBezTo>
                  <a:cubicBezTo>
                    <a:pt x="7902505" y="642794"/>
                    <a:pt x="7902505" y="644956"/>
                    <a:pt x="7904533" y="649280"/>
                  </a:cubicBezTo>
                  <a:cubicBezTo>
                    <a:pt x="7908585" y="649280"/>
                    <a:pt x="7912638" y="649280"/>
                    <a:pt x="7916693" y="649280"/>
                  </a:cubicBezTo>
                  <a:cubicBezTo>
                    <a:pt x="7916693" y="647118"/>
                    <a:pt x="7916693" y="644956"/>
                    <a:pt x="7916693" y="642794"/>
                  </a:cubicBezTo>
                  <a:cubicBezTo>
                    <a:pt x="7924798" y="642794"/>
                    <a:pt x="7930878" y="642794"/>
                    <a:pt x="7938985" y="642794"/>
                  </a:cubicBezTo>
                  <a:cubicBezTo>
                    <a:pt x="7938985" y="644956"/>
                    <a:pt x="7938985" y="647118"/>
                    <a:pt x="7938985" y="649280"/>
                  </a:cubicBezTo>
                  <a:cubicBezTo>
                    <a:pt x="7945065" y="649280"/>
                    <a:pt x="7953173" y="649280"/>
                    <a:pt x="7959253" y="649280"/>
                  </a:cubicBezTo>
                  <a:cubicBezTo>
                    <a:pt x="7959253" y="664412"/>
                    <a:pt x="7959253" y="679545"/>
                    <a:pt x="7959253" y="694677"/>
                  </a:cubicBezTo>
                  <a:cubicBezTo>
                    <a:pt x="7963306" y="694677"/>
                    <a:pt x="7969386" y="694677"/>
                    <a:pt x="7973440" y="694677"/>
                  </a:cubicBezTo>
                  <a:cubicBezTo>
                    <a:pt x="7973440" y="690353"/>
                    <a:pt x="7973440" y="686030"/>
                    <a:pt x="7973440" y="681706"/>
                  </a:cubicBezTo>
                  <a:cubicBezTo>
                    <a:pt x="7979520" y="681706"/>
                    <a:pt x="7985600" y="681706"/>
                    <a:pt x="7989653" y="681706"/>
                  </a:cubicBezTo>
                  <a:cubicBezTo>
                    <a:pt x="7989653" y="621177"/>
                    <a:pt x="7989653" y="562809"/>
                    <a:pt x="7989653" y="502279"/>
                  </a:cubicBezTo>
                  <a:cubicBezTo>
                    <a:pt x="7991680" y="500117"/>
                    <a:pt x="7993706" y="497955"/>
                    <a:pt x="7995733" y="495793"/>
                  </a:cubicBezTo>
                  <a:cubicBezTo>
                    <a:pt x="8020053" y="495793"/>
                    <a:pt x="8044373" y="495793"/>
                    <a:pt x="8068694" y="495793"/>
                  </a:cubicBezTo>
                  <a:lnTo>
                    <a:pt x="8068694" y="504441"/>
                  </a:lnTo>
                  <a:lnTo>
                    <a:pt x="8078828" y="504441"/>
                  </a:lnTo>
                  <a:cubicBezTo>
                    <a:pt x="8078828" y="543353"/>
                    <a:pt x="8078828" y="582265"/>
                    <a:pt x="8078828" y="619015"/>
                  </a:cubicBezTo>
                  <a:cubicBezTo>
                    <a:pt x="8086934" y="619015"/>
                    <a:pt x="8093014" y="619015"/>
                    <a:pt x="8101121" y="619015"/>
                  </a:cubicBezTo>
                  <a:cubicBezTo>
                    <a:pt x="8101121" y="597397"/>
                    <a:pt x="8101121" y="575779"/>
                    <a:pt x="8101121" y="552000"/>
                  </a:cubicBezTo>
                  <a:cubicBezTo>
                    <a:pt x="8109228" y="552000"/>
                    <a:pt x="8119361" y="552000"/>
                    <a:pt x="8127469" y="552000"/>
                  </a:cubicBezTo>
                  <a:cubicBezTo>
                    <a:pt x="8129494" y="552000"/>
                    <a:pt x="8129494" y="549838"/>
                    <a:pt x="8131521" y="547676"/>
                  </a:cubicBezTo>
                  <a:lnTo>
                    <a:pt x="8139629" y="547676"/>
                  </a:lnTo>
                  <a:cubicBezTo>
                    <a:pt x="8141654" y="549838"/>
                    <a:pt x="8141654" y="552000"/>
                    <a:pt x="8143681" y="552000"/>
                  </a:cubicBezTo>
                  <a:cubicBezTo>
                    <a:pt x="8149761" y="552000"/>
                    <a:pt x="8157869" y="552000"/>
                    <a:pt x="8165976" y="552000"/>
                  </a:cubicBezTo>
                  <a:cubicBezTo>
                    <a:pt x="8165976" y="513088"/>
                    <a:pt x="8165976" y="474176"/>
                    <a:pt x="8165976" y="435264"/>
                  </a:cubicBezTo>
                  <a:cubicBezTo>
                    <a:pt x="8165989" y="435261"/>
                    <a:pt x="8166856" y="435097"/>
                    <a:pt x="8222722" y="424455"/>
                  </a:cubicBezTo>
                  <a:cubicBezTo>
                    <a:pt x="8222722" y="424462"/>
                    <a:pt x="8222722" y="424536"/>
                    <a:pt x="8222722" y="425536"/>
                  </a:cubicBezTo>
                  <a:lnTo>
                    <a:pt x="8222722" y="433102"/>
                  </a:lnTo>
                  <a:cubicBezTo>
                    <a:pt x="8222740" y="433102"/>
                    <a:pt x="8223384" y="433102"/>
                    <a:pt x="8249069" y="433102"/>
                  </a:cubicBezTo>
                  <a:cubicBezTo>
                    <a:pt x="8249069" y="433124"/>
                    <a:pt x="8249069" y="435495"/>
                    <a:pt x="8249069" y="688192"/>
                  </a:cubicBezTo>
                  <a:cubicBezTo>
                    <a:pt x="8255149" y="688192"/>
                    <a:pt x="8263256" y="688192"/>
                    <a:pt x="8271364" y="688192"/>
                  </a:cubicBezTo>
                  <a:cubicBezTo>
                    <a:pt x="8271364" y="686030"/>
                    <a:pt x="8271364" y="686030"/>
                    <a:pt x="8271364" y="683868"/>
                  </a:cubicBezTo>
                  <a:cubicBezTo>
                    <a:pt x="8275416" y="683868"/>
                    <a:pt x="8279469" y="683868"/>
                    <a:pt x="8283524" y="683868"/>
                  </a:cubicBezTo>
                  <a:cubicBezTo>
                    <a:pt x="8283524" y="686030"/>
                    <a:pt x="8283524" y="686030"/>
                    <a:pt x="8283524" y="688192"/>
                  </a:cubicBezTo>
                  <a:cubicBezTo>
                    <a:pt x="8291630" y="688192"/>
                    <a:pt x="8299736" y="688192"/>
                    <a:pt x="8307844" y="688192"/>
                  </a:cubicBezTo>
                  <a:cubicBezTo>
                    <a:pt x="8307844" y="683868"/>
                    <a:pt x="8307844" y="679545"/>
                    <a:pt x="8307844" y="675221"/>
                  </a:cubicBezTo>
                  <a:cubicBezTo>
                    <a:pt x="8317977" y="675221"/>
                    <a:pt x="8328110" y="675221"/>
                    <a:pt x="8336217" y="675221"/>
                  </a:cubicBezTo>
                  <a:cubicBezTo>
                    <a:pt x="8340270" y="670897"/>
                    <a:pt x="8344325" y="670897"/>
                    <a:pt x="8348377" y="670897"/>
                  </a:cubicBezTo>
                  <a:cubicBezTo>
                    <a:pt x="8354457" y="675221"/>
                    <a:pt x="8362565" y="675221"/>
                    <a:pt x="8368645" y="675221"/>
                  </a:cubicBezTo>
                  <a:cubicBezTo>
                    <a:pt x="8368645" y="668736"/>
                    <a:pt x="8368645" y="664412"/>
                    <a:pt x="8368645" y="657927"/>
                  </a:cubicBezTo>
                  <a:lnTo>
                    <a:pt x="8376752" y="657927"/>
                  </a:lnTo>
                  <a:cubicBezTo>
                    <a:pt x="8376752" y="653603"/>
                    <a:pt x="8376752" y="649280"/>
                    <a:pt x="8376752" y="644956"/>
                  </a:cubicBezTo>
                  <a:cubicBezTo>
                    <a:pt x="8394992" y="644956"/>
                    <a:pt x="8415258" y="644956"/>
                    <a:pt x="8433498" y="644956"/>
                  </a:cubicBezTo>
                  <a:cubicBezTo>
                    <a:pt x="8433498" y="634147"/>
                    <a:pt x="8433498" y="625500"/>
                    <a:pt x="8433498" y="614691"/>
                  </a:cubicBezTo>
                  <a:cubicBezTo>
                    <a:pt x="8439578" y="614691"/>
                    <a:pt x="8445658" y="614691"/>
                    <a:pt x="8451738" y="614691"/>
                  </a:cubicBezTo>
                  <a:cubicBezTo>
                    <a:pt x="8451738" y="612529"/>
                    <a:pt x="8451738" y="610368"/>
                    <a:pt x="8451738" y="608206"/>
                  </a:cubicBezTo>
                  <a:cubicBezTo>
                    <a:pt x="8455792" y="608206"/>
                    <a:pt x="8459845" y="608206"/>
                    <a:pt x="8463898" y="608206"/>
                  </a:cubicBezTo>
                  <a:cubicBezTo>
                    <a:pt x="8463898" y="610368"/>
                    <a:pt x="8463898" y="612529"/>
                    <a:pt x="8463898" y="614691"/>
                  </a:cubicBezTo>
                  <a:cubicBezTo>
                    <a:pt x="8469978" y="614691"/>
                    <a:pt x="8474032" y="614691"/>
                    <a:pt x="8480112" y="614691"/>
                  </a:cubicBezTo>
                  <a:cubicBezTo>
                    <a:pt x="8480112" y="629824"/>
                    <a:pt x="8480112" y="647118"/>
                    <a:pt x="8480112" y="664412"/>
                  </a:cubicBezTo>
                  <a:cubicBezTo>
                    <a:pt x="8490245" y="664412"/>
                    <a:pt x="8502406" y="664412"/>
                    <a:pt x="8512540" y="664412"/>
                  </a:cubicBezTo>
                  <a:cubicBezTo>
                    <a:pt x="8512540" y="655765"/>
                    <a:pt x="8512540" y="647118"/>
                    <a:pt x="8512540" y="638471"/>
                  </a:cubicBezTo>
                  <a:cubicBezTo>
                    <a:pt x="8524700" y="638471"/>
                    <a:pt x="8538886" y="638471"/>
                    <a:pt x="8551046" y="638471"/>
                  </a:cubicBezTo>
                  <a:cubicBezTo>
                    <a:pt x="8551046" y="627662"/>
                    <a:pt x="8551046" y="619015"/>
                    <a:pt x="8551046" y="608206"/>
                  </a:cubicBezTo>
                  <a:cubicBezTo>
                    <a:pt x="8567261" y="608206"/>
                    <a:pt x="8583473" y="608206"/>
                    <a:pt x="8599688" y="608206"/>
                  </a:cubicBezTo>
                  <a:cubicBezTo>
                    <a:pt x="8599688" y="608235"/>
                    <a:pt x="8599688" y="610010"/>
                    <a:pt x="8599688" y="719362"/>
                  </a:cubicBezTo>
                  <a:lnTo>
                    <a:pt x="8599688" y="733141"/>
                  </a:lnTo>
                  <a:lnTo>
                    <a:pt x="8665562" y="733141"/>
                  </a:lnTo>
                  <a:lnTo>
                    <a:pt x="8665562" y="838913"/>
                  </a:lnTo>
                  <a:lnTo>
                    <a:pt x="8665562" y="862160"/>
                  </a:lnTo>
                  <a:lnTo>
                    <a:pt x="8680522" y="862160"/>
                  </a:lnTo>
                  <a:cubicBezTo>
                    <a:pt x="8680522" y="862160"/>
                    <a:pt x="8680522" y="862160"/>
                    <a:pt x="8680522" y="860998"/>
                  </a:cubicBezTo>
                  <a:lnTo>
                    <a:pt x="8680522" y="852862"/>
                  </a:lnTo>
                  <a:cubicBezTo>
                    <a:pt x="8680522" y="852862"/>
                    <a:pt x="8680522" y="852862"/>
                    <a:pt x="8725102" y="852862"/>
                  </a:cubicBezTo>
                  <a:cubicBezTo>
                    <a:pt x="8725102" y="852862"/>
                    <a:pt x="8725102" y="852862"/>
                    <a:pt x="8725102" y="855477"/>
                  </a:cubicBezTo>
                  <a:lnTo>
                    <a:pt x="8725102" y="861131"/>
                  </a:lnTo>
                  <a:lnTo>
                    <a:pt x="8733569" y="852574"/>
                  </a:lnTo>
                  <a:cubicBezTo>
                    <a:pt x="8731340" y="852574"/>
                    <a:pt x="8731340" y="850249"/>
                    <a:pt x="8729111" y="850249"/>
                  </a:cubicBezTo>
                  <a:cubicBezTo>
                    <a:pt x="8729111" y="847924"/>
                    <a:pt x="8729111" y="845600"/>
                    <a:pt x="8729111" y="843275"/>
                  </a:cubicBezTo>
                  <a:cubicBezTo>
                    <a:pt x="8731340" y="843275"/>
                    <a:pt x="8733569" y="840950"/>
                    <a:pt x="8735797" y="840950"/>
                  </a:cubicBezTo>
                  <a:cubicBezTo>
                    <a:pt x="8735797" y="836301"/>
                    <a:pt x="8735797" y="833976"/>
                    <a:pt x="8735797" y="831652"/>
                  </a:cubicBezTo>
                  <a:cubicBezTo>
                    <a:pt x="8738027" y="831652"/>
                    <a:pt x="8738027" y="831652"/>
                    <a:pt x="8740256" y="831652"/>
                  </a:cubicBezTo>
                  <a:cubicBezTo>
                    <a:pt x="8740256" y="824678"/>
                    <a:pt x="8740256" y="817704"/>
                    <a:pt x="8740256" y="810730"/>
                  </a:cubicBezTo>
                  <a:cubicBezTo>
                    <a:pt x="8738027" y="810730"/>
                    <a:pt x="8738027" y="810730"/>
                    <a:pt x="8735797" y="810730"/>
                  </a:cubicBezTo>
                  <a:cubicBezTo>
                    <a:pt x="8735797" y="808405"/>
                    <a:pt x="8735797" y="808405"/>
                    <a:pt x="8735797" y="806081"/>
                  </a:cubicBezTo>
                  <a:lnTo>
                    <a:pt x="8740256" y="803756"/>
                  </a:lnTo>
                  <a:cubicBezTo>
                    <a:pt x="8744713" y="799107"/>
                    <a:pt x="8746943" y="794457"/>
                    <a:pt x="8751401" y="787483"/>
                  </a:cubicBezTo>
                  <a:cubicBezTo>
                    <a:pt x="8753629" y="782834"/>
                    <a:pt x="8753629" y="780510"/>
                    <a:pt x="8753629" y="778185"/>
                  </a:cubicBezTo>
                  <a:cubicBezTo>
                    <a:pt x="8749172" y="771211"/>
                    <a:pt x="8749172" y="759588"/>
                    <a:pt x="8753629" y="752614"/>
                  </a:cubicBezTo>
                  <a:cubicBezTo>
                    <a:pt x="8753631" y="752611"/>
                    <a:pt x="8753645" y="752565"/>
                    <a:pt x="8753909" y="751742"/>
                  </a:cubicBezTo>
                  <a:lnTo>
                    <a:pt x="8755767" y="745928"/>
                  </a:lnTo>
                  <a:lnTo>
                    <a:pt x="8754080" y="745928"/>
                  </a:lnTo>
                  <a:cubicBezTo>
                    <a:pt x="8754080" y="745928"/>
                    <a:pt x="8754080" y="745928"/>
                    <a:pt x="8754080" y="744766"/>
                  </a:cubicBezTo>
                  <a:lnTo>
                    <a:pt x="8754080" y="736629"/>
                  </a:lnTo>
                  <a:cubicBezTo>
                    <a:pt x="8754080" y="736629"/>
                    <a:pt x="8754080" y="736629"/>
                    <a:pt x="8755194" y="736629"/>
                  </a:cubicBezTo>
                  <a:lnTo>
                    <a:pt x="8762996" y="736629"/>
                  </a:lnTo>
                  <a:cubicBezTo>
                    <a:pt x="8762996" y="736629"/>
                    <a:pt x="8762996" y="736629"/>
                    <a:pt x="8762996" y="735467"/>
                  </a:cubicBezTo>
                  <a:lnTo>
                    <a:pt x="8762996" y="727331"/>
                  </a:lnTo>
                  <a:cubicBezTo>
                    <a:pt x="8762996" y="727331"/>
                    <a:pt x="8762996" y="727331"/>
                    <a:pt x="8761881" y="727331"/>
                  </a:cubicBezTo>
                  <a:lnTo>
                    <a:pt x="8754080" y="727331"/>
                  </a:lnTo>
                  <a:cubicBezTo>
                    <a:pt x="8754080" y="727331"/>
                    <a:pt x="8754080" y="727331"/>
                    <a:pt x="8754080" y="726168"/>
                  </a:cubicBezTo>
                  <a:lnTo>
                    <a:pt x="8754080" y="718032"/>
                  </a:lnTo>
                  <a:cubicBezTo>
                    <a:pt x="8754080" y="718032"/>
                    <a:pt x="8754080" y="718032"/>
                    <a:pt x="8755194" y="718032"/>
                  </a:cubicBezTo>
                  <a:lnTo>
                    <a:pt x="8762996" y="718032"/>
                  </a:lnTo>
                  <a:cubicBezTo>
                    <a:pt x="8762996" y="718032"/>
                    <a:pt x="8762996" y="718032"/>
                    <a:pt x="8762996" y="717160"/>
                  </a:cubicBezTo>
                  <a:lnTo>
                    <a:pt x="8762996" y="711058"/>
                  </a:lnTo>
                  <a:cubicBezTo>
                    <a:pt x="8762996" y="711058"/>
                    <a:pt x="8762996" y="711058"/>
                    <a:pt x="8761881" y="711058"/>
                  </a:cubicBezTo>
                  <a:lnTo>
                    <a:pt x="8754080" y="711058"/>
                  </a:lnTo>
                  <a:cubicBezTo>
                    <a:pt x="8754080" y="711058"/>
                    <a:pt x="8754080" y="711058"/>
                    <a:pt x="8754080" y="709896"/>
                  </a:cubicBezTo>
                  <a:lnTo>
                    <a:pt x="8754080" y="701759"/>
                  </a:lnTo>
                  <a:cubicBezTo>
                    <a:pt x="8754080" y="701759"/>
                    <a:pt x="8754080" y="701759"/>
                    <a:pt x="8755194" y="701759"/>
                  </a:cubicBezTo>
                  <a:lnTo>
                    <a:pt x="8762996" y="701759"/>
                  </a:lnTo>
                  <a:cubicBezTo>
                    <a:pt x="8762996" y="701759"/>
                    <a:pt x="8762996" y="701759"/>
                    <a:pt x="8761881" y="700016"/>
                  </a:cubicBezTo>
                  <a:lnTo>
                    <a:pt x="8754080" y="687812"/>
                  </a:lnTo>
                  <a:cubicBezTo>
                    <a:pt x="8754080" y="687812"/>
                    <a:pt x="8754080" y="687812"/>
                    <a:pt x="8754080" y="650617"/>
                  </a:cubicBezTo>
                  <a:cubicBezTo>
                    <a:pt x="8754080" y="650617"/>
                    <a:pt x="8754080" y="650617"/>
                    <a:pt x="8903424" y="650617"/>
                  </a:cubicBezTo>
                  <a:cubicBezTo>
                    <a:pt x="8903424" y="650617"/>
                    <a:pt x="8903424" y="650617"/>
                    <a:pt x="8905096" y="653232"/>
                  </a:cubicBezTo>
                  <a:lnTo>
                    <a:pt x="8908543" y="658626"/>
                  </a:lnTo>
                  <a:lnTo>
                    <a:pt x="8908543" y="647687"/>
                  </a:lnTo>
                  <a:cubicBezTo>
                    <a:pt x="8908543" y="636001"/>
                    <a:pt x="8908543" y="622669"/>
                    <a:pt x="8908543" y="607460"/>
                  </a:cubicBezTo>
                  <a:cubicBezTo>
                    <a:pt x="8908552" y="607460"/>
                    <a:pt x="8908671" y="607460"/>
                    <a:pt x="8910570" y="607460"/>
                  </a:cubicBezTo>
                  <a:lnTo>
                    <a:pt x="8924757" y="607460"/>
                  </a:lnTo>
                  <a:cubicBezTo>
                    <a:pt x="8924757" y="607441"/>
                    <a:pt x="8924757" y="606126"/>
                    <a:pt x="8924757" y="515723"/>
                  </a:cubicBezTo>
                  <a:lnTo>
                    <a:pt x="8924757" y="490724"/>
                  </a:lnTo>
                  <a:lnTo>
                    <a:pt x="9078786" y="490724"/>
                  </a:lnTo>
                  <a:lnTo>
                    <a:pt x="9078786" y="506306"/>
                  </a:lnTo>
                  <a:cubicBezTo>
                    <a:pt x="9078786" y="526935"/>
                    <a:pt x="9078786" y="559711"/>
                    <a:pt x="9078786" y="611783"/>
                  </a:cubicBezTo>
                  <a:cubicBezTo>
                    <a:pt x="9078796" y="611782"/>
                    <a:pt x="9078908" y="611761"/>
                    <a:pt x="9080306" y="611513"/>
                  </a:cubicBezTo>
                  <a:lnTo>
                    <a:pt x="9090946" y="609622"/>
                  </a:lnTo>
                  <a:cubicBezTo>
                    <a:pt x="9090946" y="609644"/>
                    <a:pt x="9090916" y="610978"/>
                    <a:pt x="9088919" y="698254"/>
                  </a:cubicBezTo>
                  <a:cubicBezTo>
                    <a:pt x="9088929" y="698256"/>
                    <a:pt x="9089040" y="698276"/>
                    <a:pt x="9090439" y="698525"/>
                  </a:cubicBezTo>
                  <a:lnTo>
                    <a:pt x="9101079" y="700416"/>
                  </a:lnTo>
                  <a:cubicBezTo>
                    <a:pt x="9101081" y="700423"/>
                    <a:pt x="9101101" y="700487"/>
                    <a:pt x="9101332" y="701227"/>
                  </a:cubicBezTo>
                  <a:lnTo>
                    <a:pt x="9103106" y="706902"/>
                  </a:lnTo>
                  <a:cubicBezTo>
                    <a:pt x="9103108" y="706893"/>
                    <a:pt x="9103153" y="706750"/>
                    <a:pt x="9103866" y="704470"/>
                  </a:cubicBezTo>
                  <a:lnTo>
                    <a:pt x="9109186" y="687446"/>
                  </a:lnTo>
                  <a:cubicBezTo>
                    <a:pt x="9109193" y="687446"/>
                    <a:pt x="9109293" y="687446"/>
                    <a:pt x="9110959" y="687446"/>
                  </a:cubicBezTo>
                  <a:lnTo>
                    <a:pt x="9123373" y="687446"/>
                  </a:lnTo>
                  <a:cubicBezTo>
                    <a:pt x="9123373" y="687463"/>
                    <a:pt x="9123373" y="688156"/>
                    <a:pt x="9123373" y="719872"/>
                  </a:cubicBezTo>
                  <a:cubicBezTo>
                    <a:pt x="9123379" y="719877"/>
                    <a:pt x="9123456" y="719917"/>
                    <a:pt x="9124386" y="720413"/>
                  </a:cubicBezTo>
                  <a:lnTo>
                    <a:pt x="9131480" y="724196"/>
                  </a:lnTo>
                  <a:cubicBezTo>
                    <a:pt x="9131480" y="724205"/>
                    <a:pt x="9131480" y="724306"/>
                    <a:pt x="9131480" y="725547"/>
                  </a:cubicBezTo>
                  <a:lnTo>
                    <a:pt x="9131480" y="735005"/>
                  </a:lnTo>
                  <a:cubicBezTo>
                    <a:pt x="9131500" y="735005"/>
                    <a:pt x="9132408" y="735005"/>
                    <a:pt x="9176067" y="735005"/>
                  </a:cubicBezTo>
                  <a:cubicBezTo>
                    <a:pt x="9176067" y="735013"/>
                    <a:pt x="9176067" y="735096"/>
                    <a:pt x="9176067" y="736086"/>
                  </a:cubicBezTo>
                  <a:lnTo>
                    <a:pt x="9176067" y="743652"/>
                  </a:lnTo>
                  <a:cubicBezTo>
                    <a:pt x="9176076" y="743652"/>
                    <a:pt x="9176197" y="743652"/>
                    <a:pt x="9178093" y="743652"/>
                  </a:cubicBezTo>
                  <a:lnTo>
                    <a:pt x="9192280" y="743652"/>
                  </a:lnTo>
                  <a:cubicBezTo>
                    <a:pt x="9192280" y="743634"/>
                    <a:pt x="9192280" y="742905"/>
                    <a:pt x="9192280" y="713387"/>
                  </a:cubicBezTo>
                  <a:cubicBezTo>
                    <a:pt x="9192301" y="713387"/>
                    <a:pt x="9193231" y="713387"/>
                    <a:pt x="9236867" y="713387"/>
                  </a:cubicBezTo>
                  <a:cubicBezTo>
                    <a:pt x="9236867" y="713379"/>
                    <a:pt x="9236867" y="713282"/>
                    <a:pt x="9236867" y="712036"/>
                  </a:cubicBezTo>
                  <a:lnTo>
                    <a:pt x="9236867" y="702578"/>
                  </a:lnTo>
                  <a:cubicBezTo>
                    <a:pt x="9236873" y="702578"/>
                    <a:pt x="9236947" y="702578"/>
                    <a:pt x="9237881" y="702578"/>
                  </a:cubicBezTo>
                  <a:lnTo>
                    <a:pt x="9244974" y="702578"/>
                  </a:lnTo>
                  <a:cubicBezTo>
                    <a:pt x="9244974" y="702571"/>
                    <a:pt x="9244974" y="702458"/>
                    <a:pt x="9244974" y="700687"/>
                  </a:cubicBezTo>
                  <a:lnTo>
                    <a:pt x="9244974" y="687446"/>
                  </a:lnTo>
                  <a:cubicBezTo>
                    <a:pt x="9244983" y="687446"/>
                    <a:pt x="9245055" y="687446"/>
                    <a:pt x="9245734" y="687446"/>
                  </a:cubicBezTo>
                  <a:lnTo>
                    <a:pt x="9251054" y="687446"/>
                  </a:lnTo>
                  <a:cubicBezTo>
                    <a:pt x="9251054" y="687439"/>
                    <a:pt x="9251054" y="687354"/>
                    <a:pt x="9251054" y="686365"/>
                  </a:cubicBezTo>
                  <a:lnTo>
                    <a:pt x="9251054" y="678798"/>
                  </a:lnTo>
                  <a:cubicBezTo>
                    <a:pt x="9251062" y="678798"/>
                    <a:pt x="9251186" y="678798"/>
                    <a:pt x="9253081" y="678798"/>
                  </a:cubicBezTo>
                  <a:lnTo>
                    <a:pt x="9267268" y="678798"/>
                  </a:lnTo>
                  <a:cubicBezTo>
                    <a:pt x="9267268" y="678805"/>
                    <a:pt x="9267268" y="678882"/>
                    <a:pt x="9267268" y="679879"/>
                  </a:cubicBezTo>
                  <a:lnTo>
                    <a:pt x="9267268" y="687446"/>
                  </a:lnTo>
                  <a:cubicBezTo>
                    <a:pt x="9267279" y="687446"/>
                    <a:pt x="9267780" y="687446"/>
                    <a:pt x="9289561" y="687446"/>
                  </a:cubicBezTo>
                  <a:cubicBezTo>
                    <a:pt x="9289561" y="687438"/>
                    <a:pt x="9289561" y="687324"/>
                    <a:pt x="9289561" y="685554"/>
                  </a:cubicBezTo>
                  <a:lnTo>
                    <a:pt x="9289561" y="672313"/>
                  </a:lnTo>
                  <a:cubicBezTo>
                    <a:pt x="9289567" y="672313"/>
                    <a:pt x="9289664" y="672313"/>
                    <a:pt x="9291335" y="672313"/>
                  </a:cubicBezTo>
                  <a:lnTo>
                    <a:pt x="9303748" y="672313"/>
                  </a:lnTo>
                  <a:cubicBezTo>
                    <a:pt x="9303748" y="672325"/>
                    <a:pt x="9303748" y="672839"/>
                    <a:pt x="9303748" y="696093"/>
                  </a:cubicBezTo>
                  <a:cubicBezTo>
                    <a:pt x="9303755" y="696093"/>
                    <a:pt x="9303835" y="696093"/>
                    <a:pt x="9304762" y="696093"/>
                  </a:cubicBezTo>
                  <a:lnTo>
                    <a:pt x="9311855" y="696093"/>
                  </a:lnTo>
                  <a:cubicBezTo>
                    <a:pt x="9311855" y="696087"/>
                    <a:pt x="9311855" y="696006"/>
                    <a:pt x="9311855" y="695012"/>
                  </a:cubicBezTo>
                  <a:lnTo>
                    <a:pt x="9311855" y="687446"/>
                  </a:lnTo>
                  <a:cubicBezTo>
                    <a:pt x="9311864" y="687446"/>
                    <a:pt x="9311982" y="687446"/>
                    <a:pt x="9313628" y="687446"/>
                  </a:cubicBezTo>
                  <a:lnTo>
                    <a:pt x="9326042" y="687446"/>
                  </a:lnTo>
                  <a:cubicBezTo>
                    <a:pt x="9326042" y="687459"/>
                    <a:pt x="9326042" y="688018"/>
                    <a:pt x="9326042" y="713387"/>
                  </a:cubicBezTo>
                  <a:cubicBezTo>
                    <a:pt x="9326050" y="713387"/>
                    <a:pt x="9326168" y="713387"/>
                    <a:pt x="9328069" y="713387"/>
                  </a:cubicBezTo>
                  <a:lnTo>
                    <a:pt x="9342255" y="713387"/>
                  </a:lnTo>
                  <a:cubicBezTo>
                    <a:pt x="9342255" y="713398"/>
                    <a:pt x="9342255" y="713513"/>
                    <a:pt x="9342255" y="715008"/>
                  </a:cubicBezTo>
                  <a:lnTo>
                    <a:pt x="9342255" y="726358"/>
                  </a:lnTo>
                  <a:cubicBezTo>
                    <a:pt x="9342263" y="726358"/>
                    <a:pt x="9342334" y="726358"/>
                    <a:pt x="9343015" y="726358"/>
                  </a:cubicBezTo>
                  <a:lnTo>
                    <a:pt x="9348336" y="726358"/>
                  </a:lnTo>
                  <a:cubicBezTo>
                    <a:pt x="9348336" y="726350"/>
                    <a:pt x="9348336" y="726274"/>
                    <a:pt x="9348336" y="725547"/>
                  </a:cubicBezTo>
                  <a:lnTo>
                    <a:pt x="9348336" y="719872"/>
                  </a:lnTo>
                  <a:cubicBezTo>
                    <a:pt x="9348353" y="719872"/>
                    <a:pt x="9349072" y="719872"/>
                    <a:pt x="9378736" y="719872"/>
                  </a:cubicBezTo>
                  <a:cubicBezTo>
                    <a:pt x="9378736" y="719886"/>
                    <a:pt x="9378736" y="720449"/>
                    <a:pt x="9378736" y="743652"/>
                  </a:cubicBezTo>
                  <a:cubicBezTo>
                    <a:pt x="9378743" y="743652"/>
                    <a:pt x="9378822" y="743652"/>
                    <a:pt x="9379749" y="743652"/>
                  </a:cubicBezTo>
                  <a:lnTo>
                    <a:pt x="9386843" y="743652"/>
                  </a:lnTo>
                  <a:cubicBezTo>
                    <a:pt x="9386843" y="743659"/>
                    <a:pt x="9386843" y="743732"/>
                    <a:pt x="9386843" y="744733"/>
                  </a:cubicBezTo>
                  <a:lnTo>
                    <a:pt x="9386843" y="752299"/>
                  </a:lnTo>
                  <a:cubicBezTo>
                    <a:pt x="9386852" y="752299"/>
                    <a:pt x="9386925" y="752299"/>
                    <a:pt x="9387603" y="752299"/>
                  </a:cubicBezTo>
                  <a:lnTo>
                    <a:pt x="9392923" y="752299"/>
                  </a:lnTo>
                  <a:cubicBezTo>
                    <a:pt x="9392923" y="752292"/>
                    <a:pt x="9392923" y="752172"/>
                    <a:pt x="9392923" y="750137"/>
                  </a:cubicBezTo>
                  <a:lnTo>
                    <a:pt x="9392923" y="735005"/>
                  </a:lnTo>
                  <a:cubicBezTo>
                    <a:pt x="9392930" y="735005"/>
                    <a:pt x="9393008" y="735005"/>
                    <a:pt x="9393936" y="735005"/>
                  </a:cubicBezTo>
                  <a:lnTo>
                    <a:pt x="9401030" y="735005"/>
                  </a:lnTo>
                  <a:cubicBezTo>
                    <a:pt x="9401030" y="735013"/>
                    <a:pt x="9401030" y="735096"/>
                    <a:pt x="9401030" y="736086"/>
                  </a:cubicBezTo>
                  <a:lnTo>
                    <a:pt x="9401030" y="743652"/>
                  </a:lnTo>
                  <a:lnTo>
                    <a:pt x="9406350" y="741659"/>
                  </a:lnTo>
                  <a:cubicBezTo>
                    <a:pt x="9407110" y="741287"/>
                    <a:pt x="9407110" y="741085"/>
                    <a:pt x="9407110" y="740679"/>
                  </a:cubicBezTo>
                  <a:lnTo>
                    <a:pt x="9407110" y="735005"/>
                  </a:lnTo>
                  <a:cubicBezTo>
                    <a:pt x="9407127" y="735005"/>
                    <a:pt x="9407928" y="735005"/>
                    <a:pt x="9445617" y="735005"/>
                  </a:cubicBezTo>
                  <a:cubicBezTo>
                    <a:pt x="9445617" y="735019"/>
                    <a:pt x="9445617" y="735566"/>
                    <a:pt x="9445617" y="758784"/>
                  </a:cubicBezTo>
                  <a:cubicBezTo>
                    <a:pt x="9445625" y="758784"/>
                    <a:pt x="9445743" y="758784"/>
                    <a:pt x="9447643" y="758784"/>
                  </a:cubicBezTo>
                  <a:lnTo>
                    <a:pt x="9461830" y="758784"/>
                  </a:lnTo>
                  <a:cubicBezTo>
                    <a:pt x="9461830" y="758792"/>
                    <a:pt x="9461830" y="758874"/>
                    <a:pt x="9461830" y="759865"/>
                  </a:cubicBezTo>
                  <a:lnTo>
                    <a:pt x="9461830" y="767431"/>
                  </a:lnTo>
                  <a:cubicBezTo>
                    <a:pt x="9461839" y="767431"/>
                    <a:pt x="9461962" y="767431"/>
                    <a:pt x="9463604" y="767431"/>
                  </a:cubicBezTo>
                  <a:lnTo>
                    <a:pt x="9476017" y="767431"/>
                  </a:lnTo>
                  <a:cubicBezTo>
                    <a:pt x="9476017" y="767419"/>
                    <a:pt x="9476017" y="766908"/>
                    <a:pt x="9476017" y="743652"/>
                  </a:cubicBezTo>
                  <a:cubicBezTo>
                    <a:pt x="9476024" y="743652"/>
                    <a:pt x="9476102" y="743652"/>
                    <a:pt x="9477030" y="743652"/>
                  </a:cubicBezTo>
                  <a:lnTo>
                    <a:pt x="9484124" y="743652"/>
                  </a:lnTo>
                  <a:cubicBezTo>
                    <a:pt x="9484124" y="743633"/>
                    <a:pt x="9484124" y="742862"/>
                    <a:pt x="9484124" y="711225"/>
                  </a:cubicBezTo>
                  <a:cubicBezTo>
                    <a:pt x="9484131" y="711225"/>
                    <a:pt x="9484208" y="711225"/>
                    <a:pt x="9485137" y="711225"/>
                  </a:cubicBezTo>
                  <a:lnTo>
                    <a:pt x="9492231" y="711225"/>
                  </a:lnTo>
                  <a:cubicBezTo>
                    <a:pt x="9492231" y="711219"/>
                    <a:pt x="9492231" y="711110"/>
                    <a:pt x="9492231" y="709334"/>
                  </a:cubicBezTo>
                  <a:lnTo>
                    <a:pt x="9492231" y="696093"/>
                  </a:lnTo>
                  <a:cubicBezTo>
                    <a:pt x="9490204" y="696093"/>
                    <a:pt x="9490204" y="696093"/>
                    <a:pt x="9490964" y="694471"/>
                  </a:cubicBezTo>
                  <a:lnTo>
                    <a:pt x="9496284" y="683122"/>
                  </a:lnTo>
                  <a:cubicBezTo>
                    <a:pt x="9496289" y="683139"/>
                    <a:pt x="9496484" y="683813"/>
                    <a:pt x="9504391" y="711225"/>
                  </a:cubicBezTo>
                  <a:cubicBezTo>
                    <a:pt x="9504399" y="711225"/>
                    <a:pt x="9504472" y="711225"/>
                    <a:pt x="9505151" y="711225"/>
                  </a:cubicBezTo>
                  <a:lnTo>
                    <a:pt x="9510471" y="711225"/>
                  </a:lnTo>
                  <a:cubicBezTo>
                    <a:pt x="9510471" y="711212"/>
                    <a:pt x="9510471" y="710033"/>
                    <a:pt x="9510471" y="605298"/>
                  </a:cubicBezTo>
                  <a:cubicBezTo>
                    <a:pt x="9510481" y="605298"/>
                    <a:pt x="9510595" y="605298"/>
                    <a:pt x="9511991" y="605298"/>
                  </a:cubicBezTo>
                  <a:lnTo>
                    <a:pt x="9522631" y="605298"/>
                  </a:lnTo>
                  <a:cubicBezTo>
                    <a:pt x="9522631" y="605276"/>
                    <a:pt x="9522631" y="604266"/>
                    <a:pt x="9522631" y="557739"/>
                  </a:cubicBezTo>
                  <a:cubicBezTo>
                    <a:pt x="9522648" y="557739"/>
                    <a:pt x="9523273" y="557739"/>
                    <a:pt x="9548978" y="557739"/>
                  </a:cubicBezTo>
                  <a:cubicBezTo>
                    <a:pt x="9548978" y="557727"/>
                    <a:pt x="9548978" y="557217"/>
                    <a:pt x="9548978" y="536121"/>
                  </a:cubicBezTo>
                  <a:cubicBezTo>
                    <a:pt x="9548997" y="536121"/>
                    <a:pt x="9549786" y="536121"/>
                    <a:pt x="9583432" y="536121"/>
                  </a:cubicBezTo>
                  <a:cubicBezTo>
                    <a:pt x="9583432" y="536129"/>
                    <a:pt x="9583432" y="536259"/>
                    <a:pt x="9583432" y="538553"/>
                  </a:cubicBezTo>
                  <a:lnTo>
                    <a:pt x="9583432" y="555577"/>
                  </a:lnTo>
                  <a:cubicBezTo>
                    <a:pt x="9583441" y="555577"/>
                    <a:pt x="9583572" y="555577"/>
                    <a:pt x="9585712" y="555577"/>
                  </a:cubicBezTo>
                  <a:lnTo>
                    <a:pt x="9601672" y="555577"/>
                  </a:lnTo>
                  <a:cubicBezTo>
                    <a:pt x="9601672" y="555595"/>
                    <a:pt x="9601672" y="556489"/>
                    <a:pt x="9601672" y="603136"/>
                  </a:cubicBezTo>
                  <a:cubicBezTo>
                    <a:pt x="9601678" y="603136"/>
                    <a:pt x="9601754" y="603136"/>
                    <a:pt x="9602685" y="603136"/>
                  </a:cubicBezTo>
                  <a:lnTo>
                    <a:pt x="9609779" y="603136"/>
                  </a:lnTo>
                  <a:lnTo>
                    <a:pt x="9623966" y="607460"/>
                  </a:lnTo>
                  <a:cubicBezTo>
                    <a:pt x="9623966" y="607470"/>
                    <a:pt x="9623966" y="608120"/>
                    <a:pt x="9623966" y="646372"/>
                  </a:cubicBezTo>
                  <a:cubicBezTo>
                    <a:pt x="9623972" y="646372"/>
                    <a:pt x="9624047" y="646372"/>
                    <a:pt x="9624979" y="646372"/>
                  </a:cubicBezTo>
                  <a:lnTo>
                    <a:pt x="9632072" y="646372"/>
                  </a:lnTo>
                  <a:cubicBezTo>
                    <a:pt x="9632072" y="646382"/>
                    <a:pt x="9632072" y="646488"/>
                    <a:pt x="9632072" y="647993"/>
                  </a:cubicBezTo>
                  <a:lnTo>
                    <a:pt x="9632072" y="659342"/>
                  </a:lnTo>
                  <a:cubicBezTo>
                    <a:pt x="9632080" y="659342"/>
                    <a:pt x="9632204" y="659342"/>
                    <a:pt x="9634099" y="659342"/>
                  </a:cubicBezTo>
                  <a:lnTo>
                    <a:pt x="9648286" y="659342"/>
                  </a:lnTo>
                  <a:lnTo>
                    <a:pt x="9654366" y="665828"/>
                  </a:lnTo>
                  <a:cubicBezTo>
                    <a:pt x="9654366" y="665840"/>
                    <a:pt x="9654366" y="666326"/>
                    <a:pt x="9654366" y="687446"/>
                  </a:cubicBezTo>
                  <a:cubicBezTo>
                    <a:pt x="9654375" y="687446"/>
                    <a:pt x="9654506" y="687446"/>
                    <a:pt x="9656646" y="687446"/>
                  </a:cubicBezTo>
                  <a:lnTo>
                    <a:pt x="9672606" y="687446"/>
                  </a:lnTo>
                  <a:cubicBezTo>
                    <a:pt x="9672606" y="687453"/>
                    <a:pt x="9672606" y="687533"/>
                    <a:pt x="9672606" y="688526"/>
                  </a:cubicBezTo>
                  <a:lnTo>
                    <a:pt x="9672606" y="696093"/>
                  </a:lnTo>
                  <a:cubicBezTo>
                    <a:pt x="9672615" y="696093"/>
                    <a:pt x="9672714" y="696093"/>
                    <a:pt x="9673873" y="696093"/>
                  </a:cubicBezTo>
                  <a:lnTo>
                    <a:pt x="9682740" y="696093"/>
                  </a:lnTo>
                  <a:cubicBezTo>
                    <a:pt x="9682740" y="696102"/>
                    <a:pt x="9682740" y="696231"/>
                    <a:pt x="9682740" y="698254"/>
                  </a:cubicBezTo>
                  <a:lnTo>
                    <a:pt x="9682740" y="713387"/>
                  </a:lnTo>
                  <a:cubicBezTo>
                    <a:pt x="9686793" y="713387"/>
                    <a:pt x="9686793" y="713387"/>
                    <a:pt x="9686793" y="711495"/>
                  </a:cubicBezTo>
                  <a:lnTo>
                    <a:pt x="9686793" y="698254"/>
                  </a:lnTo>
                  <a:cubicBezTo>
                    <a:pt x="9686799" y="698254"/>
                    <a:pt x="9686877" y="698254"/>
                    <a:pt x="9687806" y="698254"/>
                  </a:cubicBezTo>
                  <a:lnTo>
                    <a:pt x="9694900" y="698254"/>
                  </a:lnTo>
                  <a:cubicBezTo>
                    <a:pt x="9694900" y="698265"/>
                    <a:pt x="9694900" y="698384"/>
                    <a:pt x="9694900" y="699876"/>
                  </a:cubicBezTo>
                  <a:lnTo>
                    <a:pt x="9694900" y="711225"/>
                  </a:lnTo>
                  <a:cubicBezTo>
                    <a:pt x="9694909" y="711225"/>
                    <a:pt x="9694982" y="711225"/>
                    <a:pt x="9695660" y="711225"/>
                  </a:cubicBezTo>
                  <a:lnTo>
                    <a:pt x="9700980" y="711225"/>
                  </a:lnTo>
                  <a:cubicBezTo>
                    <a:pt x="9700980" y="706902"/>
                    <a:pt x="9700980" y="706902"/>
                    <a:pt x="9749620" y="706902"/>
                  </a:cubicBezTo>
                  <a:cubicBezTo>
                    <a:pt x="9749620" y="706911"/>
                    <a:pt x="9749620" y="707012"/>
                    <a:pt x="9749620" y="708253"/>
                  </a:cubicBezTo>
                  <a:lnTo>
                    <a:pt x="9749620" y="717710"/>
                  </a:lnTo>
                  <a:cubicBezTo>
                    <a:pt x="9749628" y="717710"/>
                    <a:pt x="9749703" y="717710"/>
                    <a:pt x="9750380" y="717710"/>
                  </a:cubicBezTo>
                  <a:lnTo>
                    <a:pt x="9755702" y="717710"/>
                  </a:lnTo>
                  <a:cubicBezTo>
                    <a:pt x="9755702" y="717719"/>
                    <a:pt x="9755702" y="717841"/>
                    <a:pt x="9755702" y="719872"/>
                  </a:cubicBezTo>
                  <a:lnTo>
                    <a:pt x="9755702" y="735005"/>
                  </a:lnTo>
                  <a:cubicBezTo>
                    <a:pt x="9755710" y="735001"/>
                    <a:pt x="9755826" y="734923"/>
                    <a:pt x="9757728" y="733654"/>
                  </a:cubicBezTo>
                  <a:lnTo>
                    <a:pt x="9771914" y="724196"/>
                  </a:lnTo>
                  <a:cubicBezTo>
                    <a:pt x="9771916" y="724177"/>
                    <a:pt x="9772048" y="723302"/>
                    <a:pt x="9777994" y="683122"/>
                  </a:cubicBezTo>
                  <a:cubicBezTo>
                    <a:pt x="9778004" y="683120"/>
                    <a:pt x="9778072" y="683094"/>
                    <a:pt x="9778754" y="682852"/>
                  </a:cubicBezTo>
                  <a:lnTo>
                    <a:pt x="9784074" y="680960"/>
                  </a:lnTo>
                  <a:cubicBezTo>
                    <a:pt x="9784074" y="680944"/>
                    <a:pt x="9784108" y="679883"/>
                    <a:pt x="9786102" y="611783"/>
                  </a:cubicBezTo>
                  <a:cubicBezTo>
                    <a:pt x="9786102" y="611801"/>
                    <a:pt x="9786134" y="612892"/>
                    <a:pt x="9788128" y="680960"/>
                  </a:cubicBezTo>
                  <a:cubicBezTo>
                    <a:pt x="9788138" y="680963"/>
                    <a:pt x="9788208" y="680988"/>
                    <a:pt x="9788888" y="681230"/>
                  </a:cubicBezTo>
                  <a:lnTo>
                    <a:pt x="9794208" y="683122"/>
                  </a:lnTo>
                  <a:cubicBezTo>
                    <a:pt x="9794208" y="683102"/>
                    <a:pt x="9794208" y="681769"/>
                    <a:pt x="9794208" y="596651"/>
                  </a:cubicBezTo>
                  <a:cubicBezTo>
                    <a:pt x="9798262" y="596651"/>
                    <a:pt x="9798262" y="596651"/>
                    <a:pt x="9798262" y="564224"/>
                  </a:cubicBezTo>
                  <a:cubicBezTo>
                    <a:pt x="9798274" y="564224"/>
                    <a:pt x="9798960" y="564224"/>
                    <a:pt x="9836768" y="564224"/>
                  </a:cubicBezTo>
                  <a:cubicBezTo>
                    <a:pt x="9836768" y="564241"/>
                    <a:pt x="9836768" y="564959"/>
                    <a:pt x="9836768" y="596651"/>
                  </a:cubicBezTo>
                  <a:cubicBezTo>
                    <a:pt x="9836778" y="596651"/>
                    <a:pt x="9836850" y="596651"/>
                    <a:pt x="9837528" y="596651"/>
                  </a:cubicBezTo>
                  <a:lnTo>
                    <a:pt x="9842848" y="596651"/>
                  </a:lnTo>
                  <a:cubicBezTo>
                    <a:pt x="9842848" y="596630"/>
                    <a:pt x="9842848" y="595324"/>
                    <a:pt x="9842848" y="514503"/>
                  </a:cubicBezTo>
                  <a:cubicBezTo>
                    <a:pt x="9842854" y="514503"/>
                    <a:pt x="9842954" y="514503"/>
                    <a:pt x="9844622" y="514503"/>
                  </a:cubicBezTo>
                  <a:lnTo>
                    <a:pt x="9857036" y="514503"/>
                  </a:lnTo>
                  <a:cubicBezTo>
                    <a:pt x="9857036" y="514496"/>
                    <a:pt x="9857036" y="514385"/>
                    <a:pt x="9857036" y="512612"/>
                  </a:cubicBezTo>
                  <a:lnTo>
                    <a:pt x="9857036" y="499371"/>
                  </a:lnTo>
                  <a:cubicBezTo>
                    <a:pt x="9857046" y="499371"/>
                    <a:pt x="9857544" y="499371"/>
                    <a:pt x="9879330" y="499371"/>
                  </a:cubicBezTo>
                  <a:cubicBezTo>
                    <a:pt x="9879330" y="499364"/>
                    <a:pt x="9879330" y="499283"/>
                    <a:pt x="9879330" y="498290"/>
                  </a:cubicBezTo>
                  <a:lnTo>
                    <a:pt x="9879330" y="490724"/>
                  </a:lnTo>
                  <a:cubicBezTo>
                    <a:pt x="9879336" y="490724"/>
                    <a:pt x="9879446" y="490724"/>
                    <a:pt x="9881102" y="490724"/>
                  </a:cubicBezTo>
                  <a:lnTo>
                    <a:pt x="9893516" y="490724"/>
                  </a:lnTo>
                  <a:cubicBezTo>
                    <a:pt x="9893516" y="490732"/>
                    <a:pt x="9893516" y="490811"/>
                    <a:pt x="9893516" y="491805"/>
                  </a:cubicBezTo>
                  <a:lnTo>
                    <a:pt x="9893516" y="499371"/>
                  </a:lnTo>
                  <a:cubicBezTo>
                    <a:pt x="9893526" y="499371"/>
                    <a:pt x="9893598" y="499371"/>
                    <a:pt x="9894276" y="499371"/>
                  </a:cubicBezTo>
                  <a:lnTo>
                    <a:pt x="9899596" y="499371"/>
                  </a:lnTo>
                  <a:lnTo>
                    <a:pt x="9909730" y="495047"/>
                  </a:lnTo>
                  <a:lnTo>
                    <a:pt x="9913782" y="498290"/>
                  </a:lnTo>
                  <a:lnTo>
                    <a:pt x="9913782" y="490724"/>
                  </a:lnTo>
                  <a:cubicBezTo>
                    <a:pt x="9913792" y="490724"/>
                    <a:pt x="9913928" y="490724"/>
                    <a:pt x="9916062" y="490724"/>
                  </a:cubicBezTo>
                  <a:lnTo>
                    <a:pt x="9932024" y="490724"/>
                  </a:lnTo>
                  <a:cubicBezTo>
                    <a:pt x="9932024" y="490732"/>
                    <a:pt x="9932024" y="490811"/>
                    <a:pt x="9932024" y="491805"/>
                  </a:cubicBezTo>
                  <a:lnTo>
                    <a:pt x="9932024" y="499371"/>
                  </a:lnTo>
                  <a:cubicBezTo>
                    <a:pt x="9932042" y="499371"/>
                    <a:pt x="9932778" y="499371"/>
                    <a:pt x="9962424" y="499371"/>
                  </a:cubicBezTo>
                  <a:cubicBezTo>
                    <a:pt x="9962424" y="499381"/>
                    <a:pt x="9962424" y="499490"/>
                    <a:pt x="9962424" y="500992"/>
                  </a:cubicBezTo>
                  <a:lnTo>
                    <a:pt x="9962424" y="512342"/>
                  </a:lnTo>
                  <a:cubicBezTo>
                    <a:pt x="9962440" y="512342"/>
                    <a:pt x="9963080" y="512342"/>
                    <a:pt x="9988770" y="512342"/>
                  </a:cubicBezTo>
                  <a:cubicBezTo>
                    <a:pt x="9988770" y="512358"/>
                    <a:pt x="9988770" y="513038"/>
                    <a:pt x="9988770" y="542606"/>
                  </a:cubicBezTo>
                  <a:cubicBezTo>
                    <a:pt x="9988780" y="542606"/>
                    <a:pt x="9988852" y="542606"/>
                    <a:pt x="9989530" y="542606"/>
                  </a:cubicBezTo>
                  <a:lnTo>
                    <a:pt x="9994850" y="542606"/>
                  </a:lnTo>
                  <a:cubicBezTo>
                    <a:pt x="9994850" y="542613"/>
                    <a:pt x="9994850" y="542699"/>
                    <a:pt x="9994850" y="543687"/>
                  </a:cubicBezTo>
                  <a:lnTo>
                    <a:pt x="9994850" y="551254"/>
                  </a:lnTo>
                  <a:cubicBezTo>
                    <a:pt x="9998904" y="551254"/>
                    <a:pt x="9998904" y="551254"/>
                    <a:pt x="9998904" y="581518"/>
                  </a:cubicBezTo>
                  <a:cubicBezTo>
                    <a:pt x="9998914" y="581518"/>
                    <a:pt x="9998988" y="581518"/>
                    <a:pt x="9999664" y="581518"/>
                  </a:cubicBezTo>
                  <a:lnTo>
                    <a:pt x="10004984" y="581518"/>
                  </a:lnTo>
                  <a:cubicBezTo>
                    <a:pt x="10004984" y="581527"/>
                    <a:pt x="10004984" y="581594"/>
                    <a:pt x="10004984" y="582329"/>
                  </a:cubicBezTo>
                  <a:lnTo>
                    <a:pt x="10004984" y="588004"/>
                  </a:lnTo>
                  <a:cubicBezTo>
                    <a:pt x="10004990" y="588004"/>
                    <a:pt x="10005068" y="588004"/>
                    <a:pt x="10005998" y="588004"/>
                  </a:cubicBezTo>
                  <a:lnTo>
                    <a:pt x="10013090" y="588004"/>
                  </a:lnTo>
                  <a:cubicBezTo>
                    <a:pt x="10013090" y="588021"/>
                    <a:pt x="10013090" y="588734"/>
                    <a:pt x="10013090" y="618269"/>
                  </a:cubicBezTo>
                  <a:cubicBezTo>
                    <a:pt x="10013098" y="618269"/>
                    <a:pt x="10013218" y="618269"/>
                    <a:pt x="10015118" y="618269"/>
                  </a:cubicBezTo>
                  <a:lnTo>
                    <a:pt x="10029304" y="618269"/>
                  </a:lnTo>
                  <a:cubicBezTo>
                    <a:pt x="10029304" y="618285"/>
                    <a:pt x="10029304" y="618865"/>
                    <a:pt x="10029304" y="642048"/>
                  </a:cubicBezTo>
                  <a:cubicBezTo>
                    <a:pt x="10031332" y="642048"/>
                    <a:pt x="10031332" y="642048"/>
                    <a:pt x="10031332" y="643669"/>
                  </a:cubicBezTo>
                  <a:lnTo>
                    <a:pt x="10031332" y="655019"/>
                  </a:lnTo>
                  <a:cubicBezTo>
                    <a:pt x="10031340" y="655019"/>
                    <a:pt x="10031410" y="655019"/>
                    <a:pt x="10032092" y="655019"/>
                  </a:cubicBezTo>
                  <a:lnTo>
                    <a:pt x="10037412" y="655019"/>
                  </a:lnTo>
                  <a:cubicBezTo>
                    <a:pt x="10037412" y="655033"/>
                    <a:pt x="10037412" y="655596"/>
                    <a:pt x="10037412" y="678798"/>
                  </a:cubicBezTo>
                  <a:cubicBezTo>
                    <a:pt x="10037420" y="678798"/>
                    <a:pt x="10037518" y="678798"/>
                    <a:pt x="10038678" y="678798"/>
                  </a:cubicBezTo>
                  <a:lnTo>
                    <a:pt x="10047544" y="678798"/>
                  </a:lnTo>
                  <a:cubicBezTo>
                    <a:pt x="10049572" y="680960"/>
                    <a:pt x="10049572" y="680960"/>
                    <a:pt x="10049572" y="682852"/>
                  </a:cubicBezTo>
                  <a:lnTo>
                    <a:pt x="10049572" y="696093"/>
                  </a:lnTo>
                  <a:cubicBezTo>
                    <a:pt x="10049576" y="696086"/>
                    <a:pt x="10049664" y="695979"/>
                    <a:pt x="10051092" y="694201"/>
                  </a:cubicBezTo>
                  <a:lnTo>
                    <a:pt x="10061732" y="680960"/>
                  </a:lnTo>
                  <a:cubicBezTo>
                    <a:pt x="10061746" y="680960"/>
                    <a:pt x="10062386" y="680960"/>
                    <a:pt x="10090106" y="680960"/>
                  </a:cubicBezTo>
                  <a:cubicBezTo>
                    <a:pt x="10090106" y="680985"/>
                    <a:pt x="10090106" y="682386"/>
                    <a:pt x="10090106" y="767431"/>
                  </a:cubicBezTo>
                  <a:cubicBezTo>
                    <a:pt x="10090114" y="767431"/>
                    <a:pt x="10090190" y="767431"/>
                    <a:pt x="10090866" y="767431"/>
                  </a:cubicBezTo>
                  <a:lnTo>
                    <a:pt x="10096186" y="767431"/>
                  </a:lnTo>
                  <a:cubicBezTo>
                    <a:pt x="10096190" y="767423"/>
                    <a:pt x="10096248" y="767323"/>
                    <a:pt x="10096946" y="766080"/>
                  </a:cubicBezTo>
                  <a:lnTo>
                    <a:pt x="10102266" y="756622"/>
                  </a:lnTo>
                  <a:cubicBezTo>
                    <a:pt x="10102266" y="756629"/>
                    <a:pt x="10102266" y="756728"/>
                    <a:pt x="10102266" y="758514"/>
                  </a:cubicBezTo>
                  <a:lnTo>
                    <a:pt x="10102266" y="771755"/>
                  </a:lnTo>
                  <a:cubicBezTo>
                    <a:pt x="10106318" y="771755"/>
                    <a:pt x="10106318" y="771755"/>
                    <a:pt x="10106318" y="726358"/>
                  </a:cubicBezTo>
                  <a:cubicBezTo>
                    <a:pt x="10106328" y="726358"/>
                    <a:pt x="10106398" y="726358"/>
                    <a:pt x="10107078" y="726358"/>
                  </a:cubicBezTo>
                  <a:lnTo>
                    <a:pt x="10112398" y="726358"/>
                  </a:lnTo>
                  <a:cubicBezTo>
                    <a:pt x="10112398" y="726343"/>
                    <a:pt x="10112398" y="725343"/>
                    <a:pt x="10112398" y="661504"/>
                  </a:cubicBezTo>
                  <a:cubicBezTo>
                    <a:pt x="10112406" y="661504"/>
                    <a:pt x="10112486" y="661504"/>
                    <a:pt x="10113412" y="661504"/>
                  </a:cubicBezTo>
                  <a:lnTo>
                    <a:pt x="10120506" y="661504"/>
                  </a:lnTo>
                  <a:cubicBezTo>
                    <a:pt x="10120512" y="661483"/>
                    <a:pt x="10120776" y="660543"/>
                    <a:pt x="10132666" y="618269"/>
                  </a:cubicBezTo>
                  <a:cubicBezTo>
                    <a:pt x="10132674" y="618269"/>
                    <a:pt x="10132772" y="618269"/>
                    <a:pt x="10133932" y="618269"/>
                  </a:cubicBezTo>
                  <a:lnTo>
                    <a:pt x="10142800" y="618269"/>
                  </a:lnTo>
                  <a:cubicBezTo>
                    <a:pt x="10142804" y="618292"/>
                    <a:pt x="10143030" y="619258"/>
                    <a:pt x="10152932" y="661504"/>
                  </a:cubicBezTo>
                  <a:cubicBezTo>
                    <a:pt x="10152938" y="661504"/>
                    <a:pt x="10153012" y="661504"/>
                    <a:pt x="10153946" y="661504"/>
                  </a:cubicBezTo>
                  <a:lnTo>
                    <a:pt x="10161040" y="661504"/>
                  </a:lnTo>
                  <a:cubicBezTo>
                    <a:pt x="10161040" y="661515"/>
                    <a:pt x="10161040" y="662182"/>
                    <a:pt x="10161040" y="700416"/>
                  </a:cubicBezTo>
                  <a:cubicBezTo>
                    <a:pt x="10161046" y="700416"/>
                    <a:pt x="10161146" y="700416"/>
                    <a:pt x="10162812" y="700416"/>
                  </a:cubicBezTo>
                  <a:lnTo>
                    <a:pt x="10175226" y="700416"/>
                  </a:lnTo>
                  <a:cubicBezTo>
                    <a:pt x="10175226" y="700424"/>
                    <a:pt x="10175226" y="700546"/>
                    <a:pt x="10175226" y="702578"/>
                  </a:cubicBezTo>
                  <a:lnTo>
                    <a:pt x="10175226" y="717710"/>
                  </a:lnTo>
                  <a:cubicBezTo>
                    <a:pt x="10179280" y="717710"/>
                    <a:pt x="10179280" y="717710"/>
                    <a:pt x="10179280" y="715549"/>
                  </a:cubicBezTo>
                  <a:lnTo>
                    <a:pt x="10179280" y="700416"/>
                  </a:lnTo>
                  <a:cubicBezTo>
                    <a:pt x="10179290" y="700416"/>
                    <a:pt x="10179402" y="700416"/>
                    <a:pt x="10180800" y="700416"/>
                  </a:cubicBezTo>
                  <a:lnTo>
                    <a:pt x="10191440" y="700416"/>
                  </a:lnTo>
                  <a:cubicBezTo>
                    <a:pt x="10191440" y="700426"/>
                    <a:pt x="10191440" y="700543"/>
                    <a:pt x="10191440" y="702037"/>
                  </a:cubicBezTo>
                  <a:lnTo>
                    <a:pt x="10191440" y="713387"/>
                  </a:lnTo>
                  <a:cubicBezTo>
                    <a:pt x="10191456" y="713387"/>
                    <a:pt x="10192164" y="713387"/>
                    <a:pt x="10221840" y="713387"/>
                  </a:cubicBezTo>
                  <a:cubicBezTo>
                    <a:pt x="10221840" y="713370"/>
                    <a:pt x="10221840" y="712599"/>
                    <a:pt x="10221840" y="676637"/>
                  </a:cubicBezTo>
                  <a:cubicBezTo>
                    <a:pt x="10221848" y="676637"/>
                    <a:pt x="10221942" y="676637"/>
                    <a:pt x="10223106" y="676637"/>
                  </a:cubicBezTo>
                  <a:lnTo>
                    <a:pt x="10231974" y="676637"/>
                  </a:lnTo>
                  <a:cubicBezTo>
                    <a:pt x="10231974" y="676648"/>
                    <a:pt x="10231974" y="677142"/>
                    <a:pt x="10231974" y="698254"/>
                  </a:cubicBezTo>
                  <a:cubicBezTo>
                    <a:pt x="10234000" y="698254"/>
                    <a:pt x="10234000" y="698254"/>
                    <a:pt x="10234000" y="665828"/>
                  </a:cubicBezTo>
                  <a:cubicBezTo>
                    <a:pt x="10234014" y="665828"/>
                    <a:pt x="10234556" y="665828"/>
                    <a:pt x="10256294" y="665828"/>
                  </a:cubicBezTo>
                  <a:cubicBezTo>
                    <a:pt x="10256294" y="665818"/>
                    <a:pt x="10256294" y="665698"/>
                    <a:pt x="10256294" y="664206"/>
                  </a:cubicBezTo>
                  <a:lnTo>
                    <a:pt x="10256294" y="652857"/>
                  </a:lnTo>
                  <a:cubicBezTo>
                    <a:pt x="10256302" y="652857"/>
                    <a:pt x="10256376" y="652857"/>
                    <a:pt x="10257054" y="652857"/>
                  </a:cubicBezTo>
                  <a:lnTo>
                    <a:pt x="10262374" y="652857"/>
                  </a:lnTo>
                  <a:cubicBezTo>
                    <a:pt x="10262374" y="652851"/>
                    <a:pt x="10262374" y="652738"/>
                    <a:pt x="10262374" y="650966"/>
                  </a:cubicBezTo>
                  <a:lnTo>
                    <a:pt x="10262374" y="637725"/>
                  </a:lnTo>
                  <a:lnTo>
                    <a:pt x="10266428" y="644210"/>
                  </a:lnTo>
                  <a:cubicBezTo>
                    <a:pt x="10266436" y="644210"/>
                    <a:pt x="10266564" y="644210"/>
                    <a:pt x="10268708" y="644210"/>
                  </a:cubicBezTo>
                  <a:lnTo>
                    <a:pt x="10284668" y="644210"/>
                  </a:lnTo>
                  <a:cubicBezTo>
                    <a:pt x="10284668" y="644202"/>
                    <a:pt x="10284668" y="644134"/>
                    <a:pt x="10284668" y="643399"/>
                  </a:cubicBezTo>
                  <a:lnTo>
                    <a:pt x="10284668" y="637725"/>
                  </a:lnTo>
                  <a:cubicBezTo>
                    <a:pt x="10284676" y="637725"/>
                    <a:pt x="10284750" y="637725"/>
                    <a:pt x="10285428" y="637725"/>
                  </a:cubicBezTo>
                  <a:lnTo>
                    <a:pt x="10290748" y="637725"/>
                  </a:lnTo>
                  <a:cubicBezTo>
                    <a:pt x="10290748" y="637734"/>
                    <a:pt x="10290748" y="637834"/>
                    <a:pt x="10290748" y="639076"/>
                  </a:cubicBezTo>
                  <a:lnTo>
                    <a:pt x="10290748" y="648534"/>
                  </a:lnTo>
                  <a:cubicBezTo>
                    <a:pt x="10290762" y="648534"/>
                    <a:pt x="10291496" y="648534"/>
                    <a:pt x="10329254" y="648534"/>
                  </a:cubicBezTo>
                  <a:cubicBezTo>
                    <a:pt x="10329254" y="648552"/>
                    <a:pt x="10329254" y="650062"/>
                    <a:pt x="10329254" y="786887"/>
                  </a:cubicBezTo>
                  <a:cubicBezTo>
                    <a:pt x="10329264" y="786887"/>
                    <a:pt x="10329380" y="786887"/>
                    <a:pt x="10330774" y="786887"/>
                  </a:cubicBezTo>
                  <a:lnTo>
                    <a:pt x="10341414" y="786887"/>
                  </a:lnTo>
                  <a:cubicBezTo>
                    <a:pt x="10341414" y="782564"/>
                    <a:pt x="10341414" y="778240"/>
                    <a:pt x="10341414" y="773917"/>
                  </a:cubicBezTo>
                  <a:cubicBezTo>
                    <a:pt x="10343442" y="773917"/>
                    <a:pt x="10343442" y="773917"/>
                    <a:pt x="10345468" y="773917"/>
                  </a:cubicBezTo>
                  <a:cubicBezTo>
                    <a:pt x="10345468" y="778240"/>
                    <a:pt x="10345468" y="782564"/>
                    <a:pt x="10345468" y="786887"/>
                  </a:cubicBezTo>
                  <a:cubicBezTo>
                    <a:pt x="10355602" y="786887"/>
                    <a:pt x="10365736" y="786887"/>
                    <a:pt x="10375868" y="786887"/>
                  </a:cubicBezTo>
                  <a:cubicBezTo>
                    <a:pt x="10375868" y="776078"/>
                    <a:pt x="10375868" y="767431"/>
                    <a:pt x="10375868" y="756622"/>
                  </a:cubicBezTo>
                  <a:cubicBezTo>
                    <a:pt x="10379922" y="756622"/>
                    <a:pt x="10383976" y="756622"/>
                    <a:pt x="10388028" y="756622"/>
                  </a:cubicBezTo>
                  <a:lnTo>
                    <a:pt x="10400188" y="754461"/>
                  </a:lnTo>
                  <a:cubicBezTo>
                    <a:pt x="10402216" y="754461"/>
                    <a:pt x="10402216" y="756622"/>
                    <a:pt x="10404242" y="756622"/>
                  </a:cubicBezTo>
                  <a:lnTo>
                    <a:pt x="10414376" y="756622"/>
                  </a:lnTo>
                  <a:cubicBezTo>
                    <a:pt x="10414376" y="767431"/>
                    <a:pt x="10414376" y="778240"/>
                    <a:pt x="10414376" y="786887"/>
                  </a:cubicBezTo>
                  <a:cubicBezTo>
                    <a:pt x="10416402" y="786887"/>
                    <a:pt x="10418430" y="786887"/>
                    <a:pt x="10422482" y="786887"/>
                  </a:cubicBezTo>
                  <a:cubicBezTo>
                    <a:pt x="10422482" y="793373"/>
                    <a:pt x="10422482" y="799858"/>
                    <a:pt x="10422482" y="804182"/>
                  </a:cubicBezTo>
                  <a:lnTo>
                    <a:pt x="10431818" y="805087"/>
                  </a:lnTo>
                  <a:lnTo>
                    <a:pt x="10444776" y="805087"/>
                  </a:lnTo>
                  <a:cubicBezTo>
                    <a:pt x="10444776" y="799278"/>
                    <a:pt x="10444776" y="795106"/>
                    <a:pt x="10444776" y="789049"/>
                  </a:cubicBezTo>
                  <a:lnTo>
                    <a:pt x="10512732" y="789049"/>
                  </a:lnTo>
                  <a:lnTo>
                    <a:pt x="10512732" y="703796"/>
                  </a:lnTo>
                  <a:lnTo>
                    <a:pt x="10584740" y="703796"/>
                  </a:lnTo>
                  <a:lnTo>
                    <a:pt x="10584740" y="782564"/>
                  </a:lnTo>
                  <a:cubicBezTo>
                    <a:pt x="10585376" y="782564"/>
                    <a:pt x="10586010" y="782564"/>
                    <a:pt x="10586644" y="782564"/>
                  </a:cubicBezTo>
                  <a:lnTo>
                    <a:pt x="10587886" y="805087"/>
                  </a:lnTo>
                  <a:lnTo>
                    <a:pt x="10597562" y="805087"/>
                  </a:lnTo>
                  <a:cubicBezTo>
                    <a:pt x="10598098" y="797873"/>
                    <a:pt x="10598804" y="790219"/>
                    <a:pt x="10598804" y="782564"/>
                  </a:cubicBezTo>
                  <a:cubicBezTo>
                    <a:pt x="10600832" y="782564"/>
                    <a:pt x="10602858" y="782564"/>
                    <a:pt x="10604884" y="782564"/>
                  </a:cubicBezTo>
                  <a:lnTo>
                    <a:pt x="10606126" y="805087"/>
                  </a:lnTo>
                  <a:lnTo>
                    <a:pt x="10656748" y="805087"/>
                  </a:lnTo>
                  <a:lnTo>
                    <a:pt x="10656748" y="642059"/>
                  </a:lnTo>
                  <a:lnTo>
                    <a:pt x="10854076" y="642059"/>
                  </a:lnTo>
                  <a:lnTo>
                    <a:pt x="10854076" y="805087"/>
                  </a:lnTo>
                  <a:lnTo>
                    <a:pt x="10872772" y="805087"/>
                  </a:lnTo>
                  <a:lnTo>
                    <a:pt x="10872772" y="722394"/>
                  </a:lnTo>
                  <a:lnTo>
                    <a:pt x="10967892" y="722394"/>
                  </a:lnTo>
                  <a:cubicBezTo>
                    <a:pt x="10971967" y="616373"/>
                    <a:pt x="10975346" y="510899"/>
                    <a:pt x="10979823" y="404253"/>
                  </a:cubicBezTo>
                  <a:cubicBezTo>
                    <a:pt x="10969690" y="404253"/>
                    <a:pt x="10945370" y="391282"/>
                    <a:pt x="10967663" y="382635"/>
                  </a:cubicBezTo>
                  <a:cubicBezTo>
                    <a:pt x="10965635" y="380473"/>
                    <a:pt x="10963610" y="378311"/>
                    <a:pt x="10961583" y="378311"/>
                  </a:cubicBezTo>
                  <a:cubicBezTo>
                    <a:pt x="10961583" y="365341"/>
                    <a:pt x="10959555" y="363179"/>
                    <a:pt x="10969690" y="354532"/>
                  </a:cubicBezTo>
                  <a:cubicBezTo>
                    <a:pt x="10969690" y="350208"/>
                    <a:pt x="10969690" y="343723"/>
                    <a:pt x="10969690" y="337238"/>
                  </a:cubicBezTo>
                  <a:cubicBezTo>
                    <a:pt x="10973743" y="337238"/>
                    <a:pt x="10977796" y="337238"/>
                    <a:pt x="10983876" y="337238"/>
                  </a:cubicBezTo>
                  <a:cubicBezTo>
                    <a:pt x="10983876" y="328590"/>
                    <a:pt x="10983876" y="322105"/>
                    <a:pt x="10983876" y="315620"/>
                  </a:cubicBezTo>
                  <a:cubicBezTo>
                    <a:pt x="10983876" y="313458"/>
                    <a:pt x="10985903" y="313458"/>
                    <a:pt x="10985903" y="311296"/>
                  </a:cubicBezTo>
                  <a:cubicBezTo>
                    <a:pt x="10985903" y="285355"/>
                    <a:pt x="10985903" y="259414"/>
                    <a:pt x="10985903" y="233472"/>
                  </a:cubicBezTo>
                  <a:cubicBezTo>
                    <a:pt x="10985903" y="231310"/>
                    <a:pt x="10983876" y="229149"/>
                    <a:pt x="10983876" y="226987"/>
                  </a:cubicBezTo>
                  <a:cubicBezTo>
                    <a:pt x="10985903" y="224825"/>
                    <a:pt x="10987930" y="222663"/>
                    <a:pt x="10989956" y="220501"/>
                  </a:cubicBezTo>
                  <a:cubicBezTo>
                    <a:pt x="10989956" y="201045"/>
                    <a:pt x="10989956" y="181589"/>
                    <a:pt x="10989956" y="162133"/>
                  </a:cubicBezTo>
                  <a:cubicBezTo>
                    <a:pt x="10989956" y="159972"/>
                    <a:pt x="10989956" y="159972"/>
                    <a:pt x="10991983" y="157810"/>
                  </a:cubicBezTo>
                  <a:cubicBezTo>
                    <a:pt x="10991983" y="140516"/>
                    <a:pt x="10991983" y="121060"/>
                    <a:pt x="10991983" y="101604"/>
                  </a:cubicBezTo>
                  <a:cubicBezTo>
                    <a:pt x="10994010" y="92957"/>
                    <a:pt x="10994010" y="88633"/>
                    <a:pt x="10994010" y="82148"/>
                  </a:cubicBezTo>
                  <a:cubicBezTo>
                    <a:pt x="10998063" y="88633"/>
                    <a:pt x="10998063" y="92957"/>
                    <a:pt x="10998063" y="99442"/>
                  </a:cubicBezTo>
                  <a:cubicBezTo>
                    <a:pt x="11000090" y="121060"/>
                    <a:pt x="11000090" y="140516"/>
                    <a:pt x="11000090" y="157810"/>
                  </a:cubicBezTo>
                  <a:cubicBezTo>
                    <a:pt x="11002116" y="181589"/>
                    <a:pt x="11002116" y="201045"/>
                    <a:pt x="11002116" y="220501"/>
                  </a:cubicBezTo>
                  <a:cubicBezTo>
                    <a:pt x="11004143" y="222663"/>
                    <a:pt x="11006170" y="224825"/>
                    <a:pt x="11008196" y="226987"/>
                  </a:cubicBezTo>
                  <a:cubicBezTo>
                    <a:pt x="11008196" y="229149"/>
                    <a:pt x="11006170" y="231310"/>
                    <a:pt x="11006170" y="233472"/>
                  </a:cubicBezTo>
                  <a:cubicBezTo>
                    <a:pt x="11006170" y="259414"/>
                    <a:pt x="11006170" y="285355"/>
                    <a:pt x="11006170" y="311296"/>
                  </a:cubicBezTo>
                  <a:cubicBezTo>
                    <a:pt x="11006170" y="313458"/>
                    <a:pt x="11008196" y="313458"/>
                    <a:pt x="11008196" y="315620"/>
                  </a:cubicBezTo>
                  <a:cubicBezTo>
                    <a:pt x="11008196" y="322105"/>
                    <a:pt x="11008196" y="328590"/>
                    <a:pt x="11008196" y="337238"/>
                  </a:cubicBezTo>
                  <a:cubicBezTo>
                    <a:pt x="11012250" y="337238"/>
                    <a:pt x="11018330" y="337238"/>
                    <a:pt x="11022383" y="337238"/>
                  </a:cubicBezTo>
                  <a:cubicBezTo>
                    <a:pt x="11022383" y="343723"/>
                    <a:pt x="11022383" y="350208"/>
                    <a:pt x="11022383" y="354532"/>
                  </a:cubicBezTo>
                  <a:cubicBezTo>
                    <a:pt x="11030491" y="363179"/>
                    <a:pt x="11030491" y="363179"/>
                    <a:pt x="11030491" y="378311"/>
                  </a:cubicBezTo>
                  <a:cubicBezTo>
                    <a:pt x="11028463" y="378311"/>
                    <a:pt x="11026436" y="380473"/>
                    <a:pt x="11024411" y="382635"/>
                  </a:cubicBezTo>
                  <a:cubicBezTo>
                    <a:pt x="11044676" y="393444"/>
                    <a:pt x="11020356" y="402091"/>
                    <a:pt x="11012250" y="404253"/>
                  </a:cubicBezTo>
                  <a:cubicBezTo>
                    <a:pt x="11014276" y="488562"/>
                    <a:pt x="11018330" y="572871"/>
                    <a:pt x="11020356" y="657181"/>
                  </a:cubicBezTo>
                  <a:cubicBezTo>
                    <a:pt x="11042651" y="657181"/>
                    <a:pt x="11064943" y="657181"/>
                    <a:pt x="11085211" y="657181"/>
                  </a:cubicBezTo>
                  <a:cubicBezTo>
                    <a:pt x="11085211" y="683122"/>
                    <a:pt x="11085211" y="709063"/>
                    <a:pt x="11085211" y="732843"/>
                  </a:cubicBezTo>
                  <a:cubicBezTo>
                    <a:pt x="11089264" y="732843"/>
                    <a:pt x="11091291" y="732843"/>
                    <a:pt x="11093318" y="732843"/>
                  </a:cubicBezTo>
                  <a:cubicBezTo>
                    <a:pt x="11093318" y="730681"/>
                    <a:pt x="11095344" y="728519"/>
                    <a:pt x="11095344" y="726358"/>
                  </a:cubicBezTo>
                  <a:cubicBezTo>
                    <a:pt x="11097371" y="726358"/>
                    <a:pt x="11099398" y="726358"/>
                    <a:pt x="11101424" y="726358"/>
                  </a:cubicBezTo>
                  <a:cubicBezTo>
                    <a:pt x="11101424" y="728519"/>
                    <a:pt x="11101424" y="730681"/>
                    <a:pt x="11103452" y="735005"/>
                  </a:cubicBezTo>
                  <a:cubicBezTo>
                    <a:pt x="11107504" y="735005"/>
                    <a:pt x="11111558" y="735005"/>
                    <a:pt x="11115612" y="735005"/>
                  </a:cubicBezTo>
                  <a:cubicBezTo>
                    <a:pt x="11115612" y="732843"/>
                    <a:pt x="11115612" y="730681"/>
                    <a:pt x="11115612" y="728519"/>
                  </a:cubicBezTo>
                  <a:cubicBezTo>
                    <a:pt x="11123718" y="728519"/>
                    <a:pt x="11129798" y="728519"/>
                    <a:pt x="11137904" y="728519"/>
                  </a:cubicBezTo>
                  <a:cubicBezTo>
                    <a:pt x="11137904" y="730681"/>
                    <a:pt x="11137904" y="732843"/>
                    <a:pt x="11137904" y="735005"/>
                  </a:cubicBezTo>
                  <a:cubicBezTo>
                    <a:pt x="11143984" y="735005"/>
                    <a:pt x="11152092" y="735005"/>
                    <a:pt x="11158172" y="735005"/>
                  </a:cubicBezTo>
                  <a:cubicBezTo>
                    <a:pt x="11158172" y="750137"/>
                    <a:pt x="11158172" y="765270"/>
                    <a:pt x="11158172" y="780402"/>
                  </a:cubicBezTo>
                  <a:cubicBezTo>
                    <a:pt x="11162226" y="780402"/>
                    <a:pt x="11168306" y="780402"/>
                    <a:pt x="11172359" y="780402"/>
                  </a:cubicBezTo>
                  <a:cubicBezTo>
                    <a:pt x="11172359" y="776078"/>
                    <a:pt x="11172359" y="771755"/>
                    <a:pt x="11172359" y="767431"/>
                  </a:cubicBezTo>
                  <a:cubicBezTo>
                    <a:pt x="11178439" y="767431"/>
                    <a:pt x="11184519" y="767431"/>
                    <a:pt x="11188572" y="767431"/>
                  </a:cubicBezTo>
                  <a:cubicBezTo>
                    <a:pt x="11188572" y="706902"/>
                    <a:pt x="11188572" y="648534"/>
                    <a:pt x="11188572" y="588004"/>
                  </a:cubicBezTo>
                  <a:cubicBezTo>
                    <a:pt x="11190599" y="585842"/>
                    <a:pt x="11192626" y="583680"/>
                    <a:pt x="11194652" y="581518"/>
                  </a:cubicBezTo>
                  <a:cubicBezTo>
                    <a:pt x="11218972" y="581518"/>
                    <a:pt x="11243292" y="581518"/>
                    <a:pt x="11267614" y="581518"/>
                  </a:cubicBezTo>
                  <a:lnTo>
                    <a:pt x="11267614" y="590166"/>
                  </a:lnTo>
                  <a:lnTo>
                    <a:pt x="11277747" y="590166"/>
                  </a:lnTo>
                  <a:cubicBezTo>
                    <a:pt x="11277747" y="629078"/>
                    <a:pt x="11277747" y="667990"/>
                    <a:pt x="11277747" y="704740"/>
                  </a:cubicBezTo>
                  <a:cubicBezTo>
                    <a:pt x="11285854" y="704740"/>
                    <a:pt x="11291934" y="704740"/>
                    <a:pt x="11300040" y="704740"/>
                  </a:cubicBezTo>
                  <a:cubicBezTo>
                    <a:pt x="11300040" y="683122"/>
                    <a:pt x="11300040" y="661504"/>
                    <a:pt x="11300040" y="637725"/>
                  </a:cubicBezTo>
                  <a:cubicBezTo>
                    <a:pt x="11308147" y="637725"/>
                    <a:pt x="11318280" y="637725"/>
                    <a:pt x="11326388" y="637725"/>
                  </a:cubicBezTo>
                  <a:cubicBezTo>
                    <a:pt x="11328414" y="637725"/>
                    <a:pt x="11328414" y="635563"/>
                    <a:pt x="11330440" y="633401"/>
                  </a:cubicBezTo>
                  <a:lnTo>
                    <a:pt x="11338548" y="633401"/>
                  </a:lnTo>
                  <a:cubicBezTo>
                    <a:pt x="11340574" y="635563"/>
                    <a:pt x="11340574" y="637725"/>
                    <a:pt x="11342600" y="637725"/>
                  </a:cubicBezTo>
                  <a:cubicBezTo>
                    <a:pt x="11348680" y="637725"/>
                    <a:pt x="11356788" y="637725"/>
                    <a:pt x="11364895" y="637725"/>
                  </a:cubicBezTo>
                  <a:cubicBezTo>
                    <a:pt x="11364895" y="598813"/>
                    <a:pt x="11364895" y="559901"/>
                    <a:pt x="11364895" y="520989"/>
                  </a:cubicBezTo>
                  <a:cubicBezTo>
                    <a:pt x="11364908" y="520986"/>
                    <a:pt x="11365775" y="520822"/>
                    <a:pt x="11421642" y="510180"/>
                  </a:cubicBezTo>
                  <a:cubicBezTo>
                    <a:pt x="11421642" y="510187"/>
                    <a:pt x="11421642" y="510261"/>
                    <a:pt x="11421642" y="511261"/>
                  </a:cubicBezTo>
                  <a:lnTo>
                    <a:pt x="11421642" y="518827"/>
                  </a:lnTo>
                  <a:cubicBezTo>
                    <a:pt x="11421659" y="518827"/>
                    <a:pt x="11422303" y="518827"/>
                    <a:pt x="11447988" y="518827"/>
                  </a:cubicBezTo>
                  <a:cubicBezTo>
                    <a:pt x="11447988" y="518849"/>
                    <a:pt x="11447988" y="521220"/>
                    <a:pt x="11447988" y="773917"/>
                  </a:cubicBezTo>
                  <a:cubicBezTo>
                    <a:pt x="11454068" y="773917"/>
                    <a:pt x="11462175" y="773917"/>
                    <a:pt x="11470283" y="773917"/>
                  </a:cubicBezTo>
                  <a:cubicBezTo>
                    <a:pt x="11470283" y="771755"/>
                    <a:pt x="11470283" y="771755"/>
                    <a:pt x="11470283" y="769593"/>
                  </a:cubicBezTo>
                  <a:cubicBezTo>
                    <a:pt x="11474335" y="769593"/>
                    <a:pt x="11478388" y="769593"/>
                    <a:pt x="11482443" y="769593"/>
                  </a:cubicBezTo>
                  <a:cubicBezTo>
                    <a:pt x="11482443" y="771755"/>
                    <a:pt x="11482443" y="771755"/>
                    <a:pt x="11482443" y="773917"/>
                  </a:cubicBezTo>
                  <a:cubicBezTo>
                    <a:pt x="11490550" y="773917"/>
                    <a:pt x="11498655" y="773917"/>
                    <a:pt x="11506763" y="773917"/>
                  </a:cubicBezTo>
                  <a:cubicBezTo>
                    <a:pt x="11506763" y="769593"/>
                    <a:pt x="11506763" y="765270"/>
                    <a:pt x="11506763" y="760946"/>
                  </a:cubicBezTo>
                  <a:cubicBezTo>
                    <a:pt x="11516896" y="760946"/>
                    <a:pt x="11527030" y="760946"/>
                    <a:pt x="11535136" y="760946"/>
                  </a:cubicBezTo>
                  <a:cubicBezTo>
                    <a:pt x="11539190" y="756622"/>
                    <a:pt x="11543244" y="756622"/>
                    <a:pt x="11547296" y="756622"/>
                  </a:cubicBezTo>
                  <a:cubicBezTo>
                    <a:pt x="11553376" y="760946"/>
                    <a:pt x="11561484" y="760946"/>
                    <a:pt x="11567564" y="760946"/>
                  </a:cubicBezTo>
                  <a:cubicBezTo>
                    <a:pt x="11567564" y="754461"/>
                    <a:pt x="11567564" y="750137"/>
                    <a:pt x="11567564" y="743652"/>
                  </a:cubicBezTo>
                  <a:lnTo>
                    <a:pt x="11575671" y="743652"/>
                  </a:lnTo>
                  <a:cubicBezTo>
                    <a:pt x="11575671" y="739328"/>
                    <a:pt x="11575671" y="735005"/>
                    <a:pt x="11575671" y="730681"/>
                  </a:cubicBezTo>
                  <a:cubicBezTo>
                    <a:pt x="11593911" y="730681"/>
                    <a:pt x="11614178" y="730681"/>
                    <a:pt x="11632418" y="730681"/>
                  </a:cubicBezTo>
                  <a:cubicBezTo>
                    <a:pt x="11632418" y="719872"/>
                    <a:pt x="11632418" y="711225"/>
                    <a:pt x="11632418" y="700416"/>
                  </a:cubicBezTo>
                  <a:cubicBezTo>
                    <a:pt x="11638498" y="700416"/>
                    <a:pt x="11644578" y="700416"/>
                    <a:pt x="11650658" y="700416"/>
                  </a:cubicBezTo>
                  <a:cubicBezTo>
                    <a:pt x="11650658" y="698254"/>
                    <a:pt x="11650658" y="696093"/>
                    <a:pt x="11650658" y="693931"/>
                  </a:cubicBezTo>
                  <a:cubicBezTo>
                    <a:pt x="11654711" y="693931"/>
                    <a:pt x="11658764" y="693931"/>
                    <a:pt x="11662818" y="693931"/>
                  </a:cubicBezTo>
                  <a:cubicBezTo>
                    <a:pt x="11662818" y="696093"/>
                    <a:pt x="11662818" y="698254"/>
                    <a:pt x="11662818" y="700416"/>
                  </a:cubicBezTo>
                  <a:cubicBezTo>
                    <a:pt x="11668898" y="700416"/>
                    <a:pt x="11672951" y="700416"/>
                    <a:pt x="11679031" y="700416"/>
                  </a:cubicBezTo>
                  <a:cubicBezTo>
                    <a:pt x="11679031" y="715549"/>
                    <a:pt x="11679031" y="732843"/>
                    <a:pt x="11679031" y="750137"/>
                  </a:cubicBezTo>
                  <a:cubicBezTo>
                    <a:pt x="11689164" y="750137"/>
                    <a:pt x="11701326" y="750137"/>
                    <a:pt x="11711459" y="750137"/>
                  </a:cubicBezTo>
                  <a:cubicBezTo>
                    <a:pt x="11711459" y="741490"/>
                    <a:pt x="11711459" y="732843"/>
                    <a:pt x="11711459" y="724196"/>
                  </a:cubicBezTo>
                  <a:cubicBezTo>
                    <a:pt x="11723619" y="724196"/>
                    <a:pt x="11737806" y="724196"/>
                    <a:pt x="11749966" y="724196"/>
                  </a:cubicBezTo>
                  <a:cubicBezTo>
                    <a:pt x="11749966" y="713387"/>
                    <a:pt x="11749966" y="704740"/>
                    <a:pt x="11749966" y="693931"/>
                  </a:cubicBezTo>
                  <a:cubicBezTo>
                    <a:pt x="11766180" y="693931"/>
                    <a:pt x="11782392" y="693931"/>
                    <a:pt x="11798607" y="693931"/>
                  </a:cubicBezTo>
                  <a:cubicBezTo>
                    <a:pt x="11798607" y="693960"/>
                    <a:pt x="11798607" y="695735"/>
                    <a:pt x="11798607" y="805087"/>
                  </a:cubicBezTo>
                  <a:lnTo>
                    <a:pt x="11798607" y="818866"/>
                  </a:lnTo>
                  <a:lnTo>
                    <a:pt x="11864482" y="818866"/>
                  </a:lnTo>
                  <a:lnTo>
                    <a:pt x="11864482" y="924638"/>
                  </a:lnTo>
                  <a:lnTo>
                    <a:pt x="11864482" y="947885"/>
                  </a:lnTo>
                  <a:lnTo>
                    <a:pt x="11879442" y="947885"/>
                  </a:lnTo>
                  <a:cubicBezTo>
                    <a:pt x="11879442" y="947885"/>
                    <a:pt x="11879442" y="947885"/>
                    <a:pt x="11879442" y="946723"/>
                  </a:cubicBezTo>
                  <a:lnTo>
                    <a:pt x="11879442" y="938587"/>
                  </a:lnTo>
                  <a:cubicBezTo>
                    <a:pt x="11879442" y="938587"/>
                    <a:pt x="11879442" y="938587"/>
                    <a:pt x="11924022" y="938587"/>
                  </a:cubicBezTo>
                  <a:cubicBezTo>
                    <a:pt x="11924022" y="938587"/>
                    <a:pt x="11924022" y="938587"/>
                    <a:pt x="11924022" y="959508"/>
                  </a:cubicBezTo>
                  <a:cubicBezTo>
                    <a:pt x="11924022" y="959508"/>
                    <a:pt x="11924022" y="959508"/>
                    <a:pt x="11926250" y="960671"/>
                  </a:cubicBezTo>
                  <a:lnTo>
                    <a:pt x="11941854" y="968807"/>
                  </a:lnTo>
                  <a:cubicBezTo>
                    <a:pt x="11941854" y="968807"/>
                    <a:pt x="11941854" y="968807"/>
                    <a:pt x="11941854" y="999027"/>
                  </a:cubicBezTo>
                  <a:cubicBezTo>
                    <a:pt x="11941854" y="999027"/>
                    <a:pt x="11941854" y="999027"/>
                    <a:pt x="11943247" y="999609"/>
                  </a:cubicBezTo>
                  <a:lnTo>
                    <a:pt x="11952999" y="1003677"/>
                  </a:lnTo>
                  <a:cubicBezTo>
                    <a:pt x="11952999" y="1003677"/>
                    <a:pt x="11952999" y="1003677"/>
                    <a:pt x="11952999" y="1002515"/>
                  </a:cubicBezTo>
                  <a:lnTo>
                    <a:pt x="11952999" y="994378"/>
                  </a:lnTo>
                  <a:cubicBezTo>
                    <a:pt x="11952999" y="994378"/>
                    <a:pt x="11952999" y="994378"/>
                    <a:pt x="11954114" y="994378"/>
                  </a:cubicBezTo>
                  <a:lnTo>
                    <a:pt x="11961915" y="994378"/>
                  </a:lnTo>
                  <a:cubicBezTo>
                    <a:pt x="11961915" y="994378"/>
                    <a:pt x="11961915" y="994378"/>
                    <a:pt x="11961915" y="993506"/>
                  </a:cubicBezTo>
                  <a:lnTo>
                    <a:pt x="11961915" y="987404"/>
                  </a:lnTo>
                  <a:cubicBezTo>
                    <a:pt x="11961915" y="987404"/>
                    <a:pt x="11961915" y="987404"/>
                    <a:pt x="11960800" y="987404"/>
                  </a:cubicBezTo>
                  <a:lnTo>
                    <a:pt x="11952999" y="987404"/>
                  </a:lnTo>
                  <a:cubicBezTo>
                    <a:pt x="11952999" y="987404"/>
                    <a:pt x="11952999" y="987404"/>
                    <a:pt x="11952999" y="986242"/>
                  </a:cubicBezTo>
                  <a:lnTo>
                    <a:pt x="11952999" y="978106"/>
                  </a:lnTo>
                  <a:cubicBezTo>
                    <a:pt x="11952999" y="978106"/>
                    <a:pt x="11952999" y="978106"/>
                    <a:pt x="11954114" y="978106"/>
                  </a:cubicBezTo>
                  <a:lnTo>
                    <a:pt x="11961915" y="978106"/>
                  </a:lnTo>
                  <a:cubicBezTo>
                    <a:pt x="11961915" y="978106"/>
                    <a:pt x="11961915" y="978106"/>
                    <a:pt x="11961915" y="976943"/>
                  </a:cubicBezTo>
                  <a:lnTo>
                    <a:pt x="11961915" y="968807"/>
                  </a:lnTo>
                  <a:cubicBezTo>
                    <a:pt x="11961915" y="968807"/>
                    <a:pt x="11961915" y="968807"/>
                    <a:pt x="11960800" y="968807"/>
                  </a:cubicBezTo>
                  <a:lnTo>
                    <a:pt x="11952999" y="968807"/>
                  </a:lnTo>
                  <a:cubicBezTo>
                    <a:pt x="11952999" y="968807"/>
                    <a:pt x="11952999" y="968807"/>
                    <a:pt x="11952999" y="967645"/>
                  </a:cubicBezTo>
                  <a:lnTo>
                    <a:pt x="11952999" y="959508"/>
                  </a:lnTo>
                  <a:cubicBezTo>
                    <a:pt x="11952999" y="959508"/>
                    <a:pt x="11952999" y="959508"/>
                    <a:pt x="11954114" y="959508"/>
                  </a:cubicBezTo>
                  <a:lnTo>
                    <a:pt x="11961915" y="959508"/>
                  </a:lnTo>
                  <a:cubicBezTo>
                    <a:pt x="11961915" y="959508"/>
                    <a:pt x="11961915" y="959508"/>
                    <a:pt x="11961915" y="958637"/>
                  </a:cubicBezTo>
                  <a:lnTo>
                    <a:pt x="11961915" y="952535"/>
                  </a:lnTo>
                  <a:cubicBezTo>
                    <a:pt x="11961915" y="952535"/>
                    <a:pt x="11961915" y="952535"/>
                    <a:pt x="11960800" y="952535"/>
                  </a:cubicBezTo>
                  <a:lnTo>
                    <a:pt x="11952999" y="952535"/>
                  </a:lnTo>
                  <a:cubicBezTo>
                    <a:pt x="11952999" y="952535"/>
                    <a:pt x="11952999" y="952535"/>
                    <a:pt x="11952999" y="951372"/>
                  </a:cubicBezTo>
                  <a:lnTo>
                    <a:pt x="11952999" y="943236"/>
                  </a:lnTo>
                  <a:cubicBezTo>
                    <a:pt x="11952999" y="943236"/>
                    <a:pt x="11952999" y="943236"/>
                    <a:pt x="11954114" y="943236"/>
                  </a:cubicBezTo>
                  <a:lnTo>
                    <a:pt x="11961915" y="943236"/>
                  </a:lnTo>
                  <a:cubicBezTo>
                    <a:pt x="11961915" y="943236"/>
                    <a:pt x="11961915" y="943236"/>
                    <a:pt x="11961915" y="942074"/>
                  </a:cubicBezTo>
                  <a:lnTo>
                    <a:pt x="11961915" y="933937"/>
                  </a:lnTo>
                  <a:cubicBezTo>
                    <a:pt x="11961915" y="933937"/>
                    <a:pt x="11961915" y="933937"/>
                    <a:pt x="11960800" y="933937"/>
                  </a:cubicBezTo>
                  <a:lnTo>
                    <a:pt x="11952999" y="933937"/>
                  </a:lnTo>
                  <a:cubicBezTo>
                    <a:pt x="11952999" y="933937"/>
                    <a:pt x="11952999" y="933937"/>
                    <a:pt x="11952999" y="933066"/>
                  </a:cubicBezTo>
                  <a:lnTo>
                    <a:pt x="11952999" y="926963"/>
                  </a:lnTo>
                  <a:cubicBezTo>
                    <a:pt x="11952999" y="926963"/>
                    <a:pt x="11952999" y="926963"/>
                    <a:pt x="11954114" y="926963"/>
                  </a:cubicBezTo>
                  <a:lnTo>
                    <a:pt x="11961915" y="926963"/>
                  </a:lnTo>
                  <a:cubicBezTo>
                    <a:pt x="11961915" y="926963"/>
                    <a:pt x="11961915" y="926963"/>
                    <a:pt x="11961915" y="925801"/>
                  </a:cubicBezTo>
                  <a:lnTo>
                    <a:pt x="11961915" y="917665"/>
                  </a:lnTo>
                  <a:cubicBezTo>
                    <a:pt x="11961915" y="917665"/>
                    <a:pt x="11961915" y="917665"/>
                    <a:pt x="11960800" y="917665"/>
                  </a:cubicBezTo>
                  <a:lnTo>
                    <a:pt x="11952999" y="917665"/>
                  </a:lnTo>
                  <a:cubicBezTo>
                    <a:pt x="11952999" y="917665"/>
                    <a:pt x="11952999" y="917665"/>
                    <a:pt x="11952999" y="916503"/>
                  </a:cubicBezTo>
                  <a:lnTo>
                    <a:pt x="11952999" y="908366"/>
                  </a:lnTo>
                  <a:cubicBezTo>
                    <a:pt x="11952999" y="908366"/>
                    <a:pt x="11952999" y="908366"/>
                    <a:pt x="11954114" y="908366"/>
                  </a:cubicBezTo>
                  <a:lnTo>
                    <a:pt x="11961915" y="908366"/>
                  </a:lnTo>
                  <a:cubicBezTo>
                    <a:pt x="11961915" y="908366"/>
                    <a:pt x="11961915" y="908366"/>
                    <a:pt x="11961915" y="907204"/>
                  </a:cubicBezTo>
                  <a:lnTo>
                    <a:pt x="11961915" y="899068"/>
                  </a:lnTo>
                  <a:cubicBezTo>
                    <a:pt x="11961915" y="899068"/>
                    <a:pt x="11961915" y="899068"/>
                    <a:pt x="11960800" y="899068"/>
                  </a:cubicBezTo>
                  <a:lnTo>
                    <a:pt x="11952999" y="899068"/>
                  </a:lnTo>
                  <a:cubicBezTo>
                    <a:pt x="11952999" y="899068"/>
                    <a:pt x="11952999" y="899068"/>
                    <a:pt x="11952999" y="898196"/>
                  </a:cubicBezTo>
                  <a:lnTo>
                    <a:pt x="11952999" y="892094"/>
                  </a:lnTo>
                  <a:cubicBezTo>
                    <a:pt x="11952999" y="892094"/>
                    <a:pt x="11952999" y="892094"/>
                    <a:pt x="11954114" y="892094"/>
                  </a:cubicBezTo>
                  <a:lnTo>
                    <a:pt x="11961915" y="892094"/>
                  </a:lnTo>
                  <a:cubicBezTo>
                    <a:pt x="11961915" y="892094"/>
                    <a:pt x="11961915" y="892094"/>
                    <a:pt x="11961915" y="890931"/>
                  </a:cubicBezTo>
                  <a:lnTo>
                    <a:pt x="11961915" y="882795"/>
                  </a:lnTo>
                  <a:cubicBezTo>
                    <a:pt x="11961915" y="882795"/>
                    <a:pt x="11961915" y="882795"/>
                    <a:pt x="11960800" y="882795"/>
                  </a:cubicBezTo>
                  <a:lnTo>
                    <a:pt x="11952999" y="882795"/>
                  </a:lnTo>
                  <a:cubicBezTo>
                    <a:pt x="11952999" y="882795"/>
                    <a:pt x="11952999" y="882795"/>
                    <a:pt x="11952999" y="881633"/>
                  </a:cubicBezTo>
                  <a:lnTo>
                    <a:pt x="11952999" y="873496"/>
                  </a:lnTo>
                  <a:cubicBezTo>
                    <a:pt x="11952999" y="873496"/>
                    <a:pt x="11952999" y="873496"/>
                    <a:pt x="11954114" y="873496"/>
                  </a:cubicBezTo>
                  <a:lnTo>
                    <a:pt x="11961915" y="873496"/>
                  </a:lnTo>
                  <a:cubicBezTo>
                    <a:pt x="11961915" y="873496"/>
                    <a:pt x="11961915" y="873496"/>
                    <a:pt x="11961915" y="872625"/>
                  </a:cubicBezTo>
                  <a:lnTo>
                    <a:pt x="11961915" y="866523"/>
                  </a:lnTo>
                  <a:cubicBezTo>
                    <a:pt x="11961915" y="866523"/>
                    <a:pt x="11961915" y="866523"/>
                    <a:pt x="11960800" y="866523"/>
                  </a:cubicBezTo>
                  <a:lnTo>
                    <a:pt x="11952999" y="866523"/>
                  </a:lnTo>
                  <a:cubicBezTo>
                    <a:pt x="11952999" y="866523"/>
                    <a:pt x="11952999" y="866523"/>
                    <a:pt x="11952999" y="865360"/>
                  </a:cubicBezTo>
                  <a:lnTo>
                    <a:pt x="11952999" y="857224"/>
                  </a:lnTo>
                  <a:cubicBezTo>
                    <a:pt x="11952999" y="857224"/>
                    <a:pt x="11952999" y="857224"/>
                    <a:pt x="11954114" y="857224"/>
                  </a:cubicBezTo>
                  <a:lnTo>
                    <a:pt x="11961915" y="857224"/>
                  </a:lnTo>
                  <a:cubicBezTo>
                    <a:pt x="11961915" y="857224"/>
                    <a:pt x="11961915" y="857224"/>
                    <a:pt x="11961915" y="856062"/>
                  </a:cubicBezTo>
                  <a:lnTo>
                    <a:pt x="11961915" y="847925"/>
                  </a:lnTo>
                  <a:cubicBezTo>
                    <a:pt x="11961915" y="847925"/>
                    <a:pt x="11961915" y="847925"/>
                    <a:pt x="11960800" y="847925"/>
                  </a:cubicBezTo>
                  <a:lnTo>
                    <a:pt x="11952999" y="847925"/>
                  </a:lnTo>
                  <a:cubicBezTo>
                    <a:pt x="11952999" y="847925"/>
                    <a:pt x="11952999" y="847925"/>
                    <a:pt x="11952999" y="846763"/>
                  </a:cubicBezTo>
                  <a:lnTo>
                    <a:pt x="11952999" y="838627"/>
                  </a:lnTo>
                  <a:cubicBezTo>
                    <a:pt x="11952999" y="838627"/>
                    <a:pt x="11952999" y="838627"/>
                    <a:pt x="11954114" y="838627"/>
                  </a:cubicBezTo>
                  <a:lnTo>
                    <a:pt x="11961915" y="838627"/>
                  </a:lnTo>
                  <a:cubicBezTo>
                    <a:pt x="11961915" y="838627"/>
                    <a:pt x="11961915" y="838627"/>
                    <a:pt x="11961915" y="837755"/>
                  </a:cubicBezTo>
                  <a:lnTo>
                    <a:pt x="11961915" y="831653"/>
                  </a:lnTo>
                  <a:cubicBezTo>
                    <a:pt x="11961915" y="831653"/>
                    <a:pt x="11961915" y="831653"/>
                    <a:pt x="11960800" y="831653"/>
                  </a:cubicBezTo>
                  <a:lnTo>
                    <a:pt x="11952999" y="831653"/>
                  </a:lnTo>
                  <a:cubicBezTo>
                    <a:pt x="11952999" y="831653"/>
                    <a:pt x="11952999" y="831653"/>
                    <a:pt x="11952999" y="830491"/>
                  </a:cubicBezTo>
                  <a:lnTo>
                    <a:pt x="11952999" y="822354"/>
                  </a:lnTo>
                  <a:cubicBezTo>
                    <a:pt x="11952999" y="822354"/>
                    <a:pt x="11952999" y="822354"/>
                    <a:pt x="11954114" y="822354"/>
                  </a:cubicBezTo>
                  <a:lnTo>
                    <a:pt x="11961915" y="822354"/>
                  </a:lnTo>
                  <a:cubicBezTo>
                    <a:pt x="11961915" y="822354"/>
                    <a:pt x="11961915" y="822354"/>
                    <a:pt x="11961915" y="821192"/>
                  </a:cubicBezTo>
                  <a:lnTo>
                    <a:pt x="11961915" y="813056"/>
                  </a:lnTo>
                  <a:cubicBezTo>
                    <a:pt x="11961915" y="813056"/>
                    <a:pt x="11961915" y="813056"/>
                    <a:pt x="11960800" y="813056"/>
                  </a:cubicBezTo>
                  <a:lnTo>
                    <a:pt x="11952999" y="813056"/>
                  </a:lnTo>
                  <a:cubicBezTo>
                    <a:pt x="11952999" y="813056"/>
                    <a:pt x="11952999" y="813056"/>
                    <a:pt x="11952999" y="811893"/>
                  </a:cubicBezTo>
                  <a:lnTo>
                    <a:pt x="11952999" y="803757"/>
                  </a:lnTo>
                  <a:cubicBezTo>
                    <a:pt x="11952999" y="803757"/>
                    <a:pt x="11952999" y="803757"/>
                    <a:pt x="11954114" y="803757"/>
                  </a:cubicBezTo>
                  <a:lnTo>
                    <a:pt x="11961915" y="803757"/>
                  </a:lnTo>
                  <a:cubicBezTo>
                    <a:pt x="11961915" y="803757"/>
                    <a:pt x="11961915" y="803757"/>
                    <a:pt x="11961915" y="802885"/>
                  </a:cubicBezTo>
                  <a:lnTo>
                    <a:pt x="11961915" y="796783"/>
                  </a:lnTo>
                  <a:cubicBezTo>
                    <a:pt x="11961915" y="796783"/>
                    <a:pt x="11961915" y="796783"/>
                    <a:pt x="11960800" y="796783"/>
                  </a:cubicBezTo>
                  <a:lnTo>
                    <a:pt x="11952999" y="796783"/>
                  </a:lnTo>
                  <a:cubicBezTo>
                    <a:pt x="11952999" y="796783"/>
                    <a:pt x="11952999" y="796783"/>
                    <a:pt x="11952999" y="795621"/>
                  </a:cubicBezTo>
                  <a:lnTo>
                    <a:pt x="11952999" y="787484"/>
                  </a:lnTo>
                  <a:cubicBezTo>
                    <a:pt x="11952999" y="787484"/>
                    <a:pt x="11952999" y="787484"/>
                    <a:pt x="11954114" y="787484"/>
                  </a:cubicBezTo>
                  <a:lnTo>
                    <a:pt x="11961915" y="787484"/>
                  </a:lnTo>
                  <a:cubicBezTo>
                    <a:pt x="11961915" y="787484"/>
                    <a:pt x="11961915" y="787484"/>
                    <a:pt x="11960800" y="785741"/>
                  </a:cubicBezTo>
                  <a:lnTo>
                    <a:pt x="11952999" y="773537"/>
                  </a:lnTo>
                  <a:cubicBezTo>
                    <a:pt x="11952999" y="773537"/>
                    <a:pt x="11952999" y="773537"/>
                    <a:pt x="11952999" y="736342"/>
                  </a:cubicBezTo>
                  <a:cubicBezTo>
                    <a:pt x="11952999" y="736342"/>
                    <a:pt x="11952999" y="736342"/>
                    <a:pt x="12102343" y="736342"/>
                  </a:cubicBezTo>
                  <a:cubicBezTo>
                    <a:pt x="12102343" y="736342"/>
                    <a:pt x="12102343" y="736342"/>
                    <a:pt x="12115716" y="757264"/>
                  </a:cubicBezTo>
                  <a:cubicBezTo>
                    <a:pt x="12115716" y="757264"/>
                    <a:pt x="12115716" y="757264"/>
                    <a:pt x="12115716" y="803757"/>
                  </a:cubicBezTo>
                  <a:cubicBezTo>
                    <a:pt x="12115716" y="803757"/>
                    <a:pt x="12115716" y="803757"/>
                    <a:pt x="12114602" y="803757"/>
                  </a:cubicBezTo>
                  <a:lnTo>
                    <a:pt x="12106800" y="803757"/>
                  </a:lnTo>
                  <a:cubicBezTo>
                    <a:pt x="12106800" y="803757"/>
                    <a:pt x="12106800" y="803757"/>
                    <a:pt x="12106800" y="804919"/>
                  </a:cubicBezTo>
                  <a:lnTo>
                    <a:pt x="12106800" y="813056"/>
                  </a:lnTo>
                  <a:cubicBezTo>
                    <a:pt x="12106800" y="813056"/>
                    <a:pt x="12106800" y="813056"/>
                    <a:pt x="12107915" y="813056"/>
                  </a:cubicBezTo>
                  <a:lnTo>
                    <a:pt x="12115716" y="813056"/>
                  </a:lnTo>
                  <a:cubicBezTo>
                    <a:pt x="12115716" y="813056"/>
                    <a:pt x="12115716" y="813056"/>
                    <a:pt x="12115716" y="814218"/>
                  </a:cubicBezTo>
                  <a:lnTo>
                    <a:pt x="12115716" y="822354"/>
                  </a:lnTo>
                  <a:cubicBezTo>
                    <a:pt x="12115716" y="822354"/>
                    <a:pt x="12115716" y="822354"/>
                    <a:pt x="12114602" y="822354"/>
                  </a:cubicBezTo>
                  <a:lnTo>
                    <a:pt x="12106800" y="822354"/>
                  </a:lnTo>
                  <a:cubicBezTo>
                    <a:pt x="12106800" y="822354"/>
                    <a:pt x="12106800" y="822354"/>
                    <a:pt x="12106800" y="823516"/>
                  </a:cubicBezTo>
                  <a:lnTo>
                    <a:pt x="12106800" y="831653"/>
                  </a:lnTo>
                  <a:cubicBezTo>
                    <a:pt x="12106800" y="831653"/>
                    <a:pt x="12106800" y="831653"/>
                    <a:pt x="12107915" y="831653"/>
                  </a:cubicBezTo>
                  <a:lnTo>
                    <a:pt x="12115716" y="831653"/>
                  </a:lnTo>
                  <a:cubicBezTo>
                    <a:pt x="12115716" y="831653"/>
                    <a:pt x="12115716" y="831653"/>
                    <a:pt x="12115716" y="832525"/>
                  </a:cubicBezTo>
                  <a:lnTo>
                    <a:pt x="12115716" y="838627"/>
                  </a:lnTo>
                  <a:cubicBezTo>
                    <a:pt x="12115716" y="838627"/>
                    <a:pt x="12115716" y="838627"/>
                    <a:pt x="12114602" y="838627"/>
                  </a:cubicBezTo>
                  <a:lnTo>
                    <a:pt x="12106800" y="838627"/>
                  </a:lnTo>
                  <a:cubicBezTo>
                    <a:pt x="12106800" y="838627"/>
                    <a:pt x="12106800" y="838627"/>
                    <a:pt x="12106800" y="839789"/>
                  </a:cubicBezTo>
                  <a:lnTo>
                    <a:pt x="12106800" y="847925"/>
                  </a:lnTo>
                  <a:cubicBezTo>
                    <a:pt x="12106800" y="847925"/>
                    <a:pt x="12106800" y="847925"/>
                    <a:pt x="12107915" y="847925"/>
                  </a:cubicBezTo>
                  <a:lnTo>
                    <a:pt x="12115716" y="847925"/>
                  </a:lnTo>
                  <a:cubicBezTo>
                    <a:pt x="12115716" y="847925"/>
                    <a:pt x="12115716" y="847925"/>
                    <a:pt x="12115716" y="849088"/>
                  </a:cubicBezTo>
                  <a:lnTo>
                    <a:pt x="12115716" y="857224"/>
                  </a:lnTo>
                  <a:cubicBezTo>
                    <a:pt x="12115716" y="857224"/>
                    <a:pt x="12115716" y="857224"/>
                    <a:pt x="12114602" y="857224"/>
                  </a:cubicBezTo>
                  <a:lnTo>
                    <a:pt x="12106800" y="857224"/>
                  </a:lnTo>
                  <a:cubicBezTo>
                    <a:pt x="12106800" y="857224"/>
                    <a:pt x="12106800" y="857224"/>
                    <a:pt x="12106800" y="858386"/>
                  </a:cubicBezTo>
                  <a:lnTo>
                    <a:pt x="12106800" y="866523"/>
                  </a:lnTo>
                  <a:cubicBezTo>
                    <a:pt x="12106800" y="866523"/>
                    <a:pt x="12106800" y="866523"/>
                    <a:pt x="12107915" y="866523"/>
                  </a:cubicBezTo>
                  <a:lnTo>
                    <a:pt x="12115716" y="866523"/>
                  </a:lnTo>
                  <a:cubicBezTo>
                    <a:pt x="12115716" y="866523"/>
                    <a:pt x="12115716" y="866523"/>
                    <a:pt x="12115716" y="867394"/>
                  </a:cubicBezTo>
                  <a:lnTo>
                    <a:pt x="12115716" y="873496"/>
                  </a:lnTo>
                  <a:cubicBezTo>
                    <a:pt x="12115716" y="873496"/>
                    <a:pt x="12115716" y="873496"/>
                    <a:pt x="12114602" y="873496"/>
                  </a:cubicBezTo>
                  <a:lnTo>
                    <a:pt x="12106800" y="873496"/>
                  </a:lnTo>
                  <a:cubicBezTo>
                    <a:pt x="12106800" y="873496"/>
                    <a:pt x="12106800" y="873496"/>
                    <a:pt x="12106800" y="874659"/>
                  </a:cubicBezTo>
                  <a:lnTo>
                    <a:pt x="12106800" y="882795"/>
                  </a:lnTo>
                  <a:cubicBezTo>
                    <a:pt x="12106800" y="882795"/>
                    <a:pt x="12106800" y="882795"/>
                    <a:pt x="12107915" y="882795"/>
                  </a:cubicBezTo>
                  <a:lnTo>
                    <a:pt x="12115716" y="882795"/>
                  </a:lnTo>
                  <a:cubicBezTo>
                    <a:pt x="12115716" y="882795"/>
                    <a:pt x="12115716" y="882795"/>
                    <a:pt x="12115716" y="883957"/>
                  </a:cubicBezTo>
                  <a:lnTo>
                    <a:pt x="12115716" y="892094"/>
                  </a:lnTo>
                  <a:cubicBezTo>
                    <a:pt x="12115716" y="892094"/>
                    <a:pt x="12115716" y="892094"/>
                    <a:pt x="12114602" y="892094"/>
                  </a:cubicBezTo>
                  <a:lnTo>
                    <a:pt x="12106800" y="892094"/>
                  </a:lnTo>
                  <a:cubicBezTo>
                    <a:pt x="12106800" y="892094"/>
                    <a:pt x="12106800" y="892094"/>
                    <a:pt x="12106800" y="892965"/>
                  </a:cubicBezTo>
                  <a:lnTo>
                    <a:pt x="12106800" y="899068"/>
                  </a:lnTo>
                  <a:cubicBezTo>
                    <a:pt x="12106800" y="899068"/>
                    <a:pt x="12106800" y="899068"/>
                    <a:pt x="12107915" y="899068"/>
                  </a:cubicBezTo>
                  <a:lnTo>
                    <a:pt x="12115716" y="899068"/>
                  </a:lnTo>
                  <a:cubicBezTo>
                    <a:pt x="12115716" y="899068"/>
                    <a:pt x="12115716" y="899068"/>
                    <a:pt x="12115716" y="900230"/>
                  </a:cubicBezTo>
                  <a:lnTo>
                    <a:pt x="12115716" y="908366"/>
                  </a:lnTo>
                  <a:cubicBezTo>
                    <a:pt x="12115716" y="908366"/>
                    <a:pt x="12115716" y="908366"/>
                    <a:pt x="12114602" y="908366"/>
                  </a:cubicBezTo>
                  <a:lnTo>
                    <a:pt x="12106800" y="908366"/>
                  </a:lnTo>
                  <a:cubicBezTo>
                    <a:pt x="12106800" y="908366"/>
                    <a:pt x="12106800" y="908366"/>
                    <a:pt x="12106800" y="909528"/>
                  </a:cubicBezTo>
                  <a:lnTo>
                    <a:pt x="12106800" y="917665"/>
                  </a:lnTo>
                  <a:cubicBezTo>
                    <a:pt x="12106800" y="917665"/>
                    <a:pt x="12106800" y="917665"/>
                    <a:pt x="12107915" y="917665"/>
                  </a:cubicBezTo>
                  <a:lnTo>
                    <a:pt x="12115716" y="917665"/>
                  </a:lnTo>
                  <a:cubicBezTo>
                    <a:pt x="12115716" y="917665"/>
                    <a:pt x="12115716" y="917665"/>
                    <a:pt x="12115716" y="918827"/>
                  </a:cubicBezTo>
                  <a:lnTo>
                    <a:pt x="12115716" y="926963"/>
                  </a:lnTo>
                  <a:cubicBezTo>
                    <a:pt x="12115716" y="926963"/>
                    <a:pt x="12115716" y="926963"/>
                    <a:pt x="12114602" y="926963"/>
                  </a:cubicBezTo>
                  <a:lnTo>
                    <a:pt x="12106800" y="926963"/>
                  </a:lnTo>
                  <a:cubicBezTo>
                    <a:pt x="12106800" y="926963"/>
                    <a:pt x="12106800" y="926963"/>
                    <a:pt x="12106800" y="927835"/>
                  </a:cubicBezTo>
                  <a:lnTo>
                    <a:pt x="12106800" y="933937"/>
                  </a:lnTo>
                  <a:cubicBezTo>
                    <a:pt x="12106800" y="933937"/>
                    <a:pt x="12106800" y="933937"/>
                    <a:pt x="12107915" y="933937"/>
                  </a:cubicBezTo>
                  <a:lnTo>
                    <a:pt x="12115716" y="933937"/>
                  </a:lnTo>
                  <a:cubicBezTo>
                    <a:pt x="12115716" y="933937"/>
                    <a:pt x="12115716" y="933937"/>
                    <a:pt x="12115716" y="935100"/>
                  </a:cubicBezTo>
                  <a:lnTo>
                    <a:pt x="12115716" y="943236"/>
                  </a:lnTo>
                  <a:cubicBezTo>
                    <a:pt x="12115716" y="943236"/>
                    <a:pt x="12115716" y="943236"/>
                    <a:pt x="12114602" y="943236"/>
                  </a:cubicBezTo>
                  <a:lnTo>
                    <a:pt x="12106800" y="943236"/>
                  </a:lnTo>
                  <a:cubicBezTo>
                    <a:pt x="12106800" y="943236"/>
                    <a:pt x="12106800" y="943236"/>
                    <a:pt x="12106800" y="944398"/>
                  </a:cubicBezTo>
                  <a:lnTo>
                    <a:pt x="12106800" y="952535"/>
                  </a:lnTo>
                  <a:cubicBezTo>
                    <a:pt x="12106800" y="952535"/>
                    <a:pt x="12106800" y="952535"/>
                    <a:pt x="12107915" y="952535"/>
                  </a:cubicBezTo>
                  <a:lnTo>
                    <a:pt x="12115716" y="952535"/>
                  </a:lnTo>
                  <a:cubicBezTo>
                    <a:pt x="12115716" y="952535"/>
                    <a:pt x="12115716" y="952535"/>
                    <a:pt x="12115716" y="953406"/>
                  </a:cubicBezTo>
                  <a:lnTo>
                    <a:pt x="12115716" y="959508"/>
                  </a:lnTo>
                  <a:cubicBezTo>
                    <a:pt x="12115716" y="959508"/>
                    <a:pt x="12115716" y="959508"/>
                    <a:pt x="12114602" y="959508"/>
                  </a:cubicBezTo>
                  <a:lnTo>
                    <a:pt x="12106800" y="959508"/>
                  </a:lnTo>
                  <a:cubicBezTo>
                    <a:pt x="12106800" y="959508"/>
                    <a:pt x="12106800" y="959508"/>
                    <a:pt x="12106800" y="960671"/>
                  </a:cubicBezTo>
                  <a:lnTo>
                    <a:pt x="12106800" y="968807"/>
                  </a:lnTo>
                  <a:cubicBezTo>
                    <a:pt x="12106800" y="968807"/>
                    <a:pt x="12106800" y="968807"/>
                    <a:pt x="12107915" y="968807"/>
                  </a:cubicBezTo>
                  <a:lnTo>
                    <a:pt x="12115716" y="968807"/>
                  </a:lnTo>
                  <a:cubicBezTo>
                    <a:pt x="12115716" y="968807"/>
                    <a:pt x="12115716" y="968807"/>
                    <a:pt x="12115716" y="969969"/>
                  </a:cubicBezTo>
                  <a:lnTo>
                    <a:pt x="12115716" y="978106"/>
                  </a:lnTo>
                  <a:cubicBezTo>
                    <a:pt x="12115716" y="978106"/>
                    <a:pt x="12115716" y="978106"/>
                    <a:pt x="12114602" y="978106"/>
                  </a:cubicBezTo>
                  <a:lnTo>
                    <a:pt x="12106800" y="978106"/>
                  </a:lnTo>
                  <a:cubicBezTo>
                    <a:pt x="12106800" y="978106"/>
                    <a:pt x="12106800" y="978106"/>
                    <a:pt x="12106800" y="979268"/>
                  </a:cubicBezTo>
                  <a:lnTo>
                    <a:pt x="12106800" y="987404"/>
                  </a:lnTo>
                  <a:cubicBezTo>
                    <a:pt x="12106800" y="987404"/>
                    <a:pt x="12106800" y="987404"/>
                    <a:pt x="12107915" y="987404"/>
                  </a:cubicBezTo>
                  <a:lnTo>
                    <a:pt x="12115716" y="987404"/>
                  </a:lnTo>
                  <a:cubicBezTo>
                    <a:pt x="12115716" y="987404"/>
                    <a:pt x="12115716" y="987404"/>
                    <a:pt x="12115716" y="988276"/>
                  </a:cubicBezTo>
                  <a:lnTo>
                    <a:pt x="12115716" y="994378"/>
                  </a:lnTo>
                  <a:cubicBezTo>
                    <a:pt x="12115716" y="994378"/>
                    <a:pt x="12115716" y="994378"/>
                    <a:pt x="12114602" y="994378"/>
                  </a:cubicBezTo>
                  <a:lnTo>
                    <a:pt x="12106800" y="994378"/>
                  </a:lnTo>
                  <a:cubicBezTo>
                    <a:pt x="12106800" y="994378"/>
                    <a:pt x="12106800" y="994378"/>
                    <a:pt x="12106800" y="995540"/>
                  </a:cubicBezTo>
                  <a:lnTo>
                    <a:pt x="12106800" y="1003677"/>
                  </a:lnTo>
                  <a:cubicBezTo>
                    <a:pt x="12106800" y="1003677"/>
                    <a:pt x="12106800" y="1003677"/>
                    <a:pt x="12131319" y="1024599"/>
                  </a:cubicBezTo>
                  <a:cubicBezTo>
                    <a:pt x="12131319" y="1029248"/>
                    <a:pt x="12131319" y="1029248"/>
                    <a:pt x="12130206" y="1029248"/>
                  </a:cubicBezTo>
                  <a:lnTo>
                    <a:pt x="12122403" y="1029248"/>
                  </a:lnTo>
                  <a:cubicBezTo>
                    <a:pt x="12122403" y="1029248"/>
                    <a:pt x="12122403" y="1029248"/>
                    <a:pt x="12122403" y="1040036"/>
                  </a:cubicBezTo>
                  <a:lnTo>
                    <a:pt x="12122403" y="1046874"/>
                  </a:lnTo>
                  <a:lnTo>
                    <a:pt x="12131319" y="1046874"/>
                  </a:lnTo>
                  <a:lnTo>
                    <a:pt x="12131319" y="1043196"/>
                  </a:lnTo>
                  <a:cubicBezTo>
                    <a:pt x="12131319" y="1043196"/>
                    <a:pt x="12131319" y="1043196"/>
                    <a:pt x="12132434" y="1042615"/>
                  </a:cubicBezTo>
                  <a:lnTo>
                    <a:pt x="12140235" y="1038547"/>
                  </a:lnTo>
                  <a:cubicBezTo>
                    <a:pt x="12140235" y="1038547"/>
                    <a:pt x="12140235" y="1038547"/>
                    <a:pt x="12142186" y="1038547"/>
                  </a:cubicBezTo>
                  <a:lnTo>
                    <a:pt x="12155839" y="1038547"/>
                  </a:lnTo>
                  <a:cubicBezTo>
                    <a:pt x="12155839" y="1038547"/>
                    <a:pt x="12155839" y="1038547"/>
                    <a:pt x="12155839" y="1039709"/>
                  </a:cubicBezTo>
                  <a:lnTo>
                    <a:pt x="12155839" y="1046874"/>
                  </a:lnTo>
                  <a:lnTo>
                    <a:pt x="12192000" y="1046874"/>
                  </a:lnTo>
                  <a:lnTo>
                    <a:pt x="12192000" y="1070905"/>
                  </a:lnTo>
                  <a:lnTo>
                    <a:pt x="12192000" y="1121663"/>
                  </a:lnTo>
                  <a:lnTo>
                    <a:pt x="12192000" y="1608850"/>
                  </a:lnTo>
                  <a:lnTo>
                    <a:pt x="0" y="1608850"/>
                  </a:lnTo>
                  <a:lnTo>
                    <a:pt x="0" y="1046874"/>
                  </a:lnTo>
                  <a:lnTo>
                    <a:pt x="65773" y="1046874"/>
                  </a:lnTo>
                  <a:lnTo>
                    <a:pt x="82231" y="1045519"/>
                  </a:lnTo>
                  <a:cubicBezTo>
                    <a:pt x="82231" y="1033896"/>
                    <a:pt x="82231" y="1024598"/>
                    <a:pt x="82231" y="1012974"/>
                  </a:cubicBezTo>
                  <a:cubicBezTo>
                    <a:pt x="97834" y="1012974"/>
                    <a:pt x="113436" y="1012974"/>
                    <a:pt x="126811" y="1012974"/>
                  </a:cubicBezTo>
                  <a:cubicBezTo>
                    <a:pt x="126811" y="1006000"/>
                    <a:pt x="126811" y="1001351"/>
                    <a:pt x="126811" y="994377"/>
                  </a:cubicBezTo>
                  <a:cubicBezTo>
                    <a:pt x="158018" y="994377"/>
                    <a:pt x="189224" y="994377"/>
                    <a:pt x="220430" y="994377"/>
                  </a:cubicBezTo>
                  <a:cubicBezTo>
                    <a:pt x="220430" y="999026"/>
                    <a:pt x="220430" y="1001351"/>
                    <a:pt x="220430" y="1006000"/>
                  </a:cubicBezTo>
                  <a:cubicBezTo>
                    <a:pt x="240491" y="1006000"/>
                    <a:pt x="260552" y="1006000"/>
                    <a:pt x="280612" y="1006000"/>
                  </a:cubicBezTo>
                  <a:cubicBezTo>
                    <a:pt x="280612" y="1008325"/>
                    <a:pt x="280612" y="1010650"/>
                    <a:pt x="280612" y="1012974"/>
                  </a:cubicBezTo>
                  <a:cubicBezTo>
                    <a:pt x="285071" y="1012974"/>
                    <a:pt x="291758" y="1012974"/>
                    <a:pt x="298444" y="1012974"/>
                  </a:cubicBezTo>
                  <a:cubicBezTo>
                    <a:pt x="298444" y="1015299"/>
                    <a:pt x="298444" y="1017624"/>
                    <a:pt x="298444" y="1019948"/>
                  </a:cubicBezTo>
                  <a:cubicBezTo>
                    <a:pt x="302903" y="1019948"/>
                    <a:pt x="309590" y="1019948"/>
                    <a:pt x="314048" y="1019948"/>
                  </a:cubicBezTo>
                  <a:cubicBezTo>
                    <a:pt x="314048" y="985079"/>
                    <a:pt x="314048" y="950209"/>
                    <a:pt x="314048" y="915339"/>
                  </a:cubicBezTo>
                  <a:cubicBezTo>
                    <a:pt x="329651" y="910690"/>
                    <a:pt x="345255" y="906041"/>
                    <a:pt x="360858" y="901391"/>
                  </a:cubicBezTo>
                  <a:cubicBezTo>
                    <a:pt x="389835" y="901391"/>
                    <a:pt x="418812" y="901391"/>
                    <a:pt x="447789" y="901391"/>
                  </a:cubicBezTo>
                  <a:cubicBezTo>
                    <a:pt x="447789" y="845600"/>
                    <a:pt x="447789" y="789808"/>
                    <a:pt x="447789" y="734017"/>
                  </a:cubicBezTo>
                  <a:cubicBezTo>
                    <a:pt x="454476" y="729367"/>
                    <a:pt x="463392" y="727043"/>
                    <a:pt x="472308" y="722393"/>
                  </a:cubicBezTo>
                  <a:cubicBezTo>
                    <a:pt x="507972" y="717744"/>
                    <a:pt x="543636" y="710770"/>
                    <a:pt x="579301" y="703796"/>
                  </a:cubicBezTo>
                  <a:cubicBezTo>
                    <a:pt x="592675" y="708445"/>
                    <a:pt x="603820" y="713095"/>
                    <a:pt x="617194" y="715419"/>
                  </a:cubicBezTo>
                  <a:cubicBezTo>
                    <a:pt x="619423" y="717744"/>
                    <a:pt x="621652" y="720069"/>
                    <a:pt x="623881" y="722393"/>
                  </a:cubicBezTo>
                  <a:cubicBezTo>
                    <a:pt x="623881" y="827002"/>
                    <a:pt x="623881" y="931612"/>
                    <a:pt x="623881" y="1033896"/>
                  </a:cubicBezTo>
                  <a:cubicBezTo>
                    <a:pt x="628339" y="1033896"/>
                    <a:pt x="632796" y="1033896"/>
                    <a:pt x="639484" y="1033896"/>
                  </a:cubicBezTo>
                  <a:cubicBezTo>
                    <a:pt x="639484" y="992053"/>
                    <a:pt x="639484" y="950209"/>
                    <a:pt x="639484" y="908365"/>
                  </a:cubicBezTo>
                  <a:cubicBezTo>
                    <a:pt x="643942" y="908365"/>
                    <a:pt x="648400" y="908365"/>
                    <a:pt x="652858" y="908365"/>
                  </a:cubicBezTo>
                  <a:cubicBezTo>
                    <a:pt x="652858" y="903716"/>
                    <a:pt x="652858" y="901391"/>
                    <a:pt x="652858" y="896742"/>
                  </a:cubicBezTo>
                  <a:cubicBezTo>
                    <a:pt x="657316" y="894417"/>
                    <a:pt x="661774" y="892093"/>
                    <a:pt x="666232" y="889768"/>
                  </a:cubicBezTo>
                  <a:lnTo>
                    <a:pt x="677377" y="889768"/>
                  </a:lnTo>
                  <a:cubicBezTo>
                    <a:pt x="677377" y="885119"/>
                    <a:pt x="677377" y="882794"/>
                    <a:pt x="677377" y="878145"/>
                  </a:cubicBezTo>
                  <a:cubicBezTo>
                    <a:pt x="679606" y="875820"/>
                    <a:pt x="684064" y="873495"/>
                    <a:pt x="686293" y="871171"/>
                  </a:cubicBezTo>
                  <a:cubicBezTo>
                    <a:pt x="692981" y="871171"/>
                    <a:pt x="701896" y="871171"/>
                    <a:pt x="708584" y="871171"/>
                  </a:cubicBezTo>
                  <a:cubicBezTo>
                    <a:pt x="708584" y="882794"/>
                    <a:pt x="708584" y="896742"/>
                    <a:pt x="708584" y="908365"/>
                  </a:cubicBezTo>
                  <a:cubicBezTo>
                    <a:pt x="724187" y="908365"/>
                    <a:pt x="739790" y="908365"/>
                    <a:pt x="755393" y="908365"/>
                  </a:cubicBezTo>
                  <a:cubicBezTo>
                    <a:pt x="755393" y="952534"/>
                    <a:pt x="755393" y="994377"/>
                    <a:pt x="755393" y="1038546"/>
                  </a:cubicBezTo>
                  <a:cubicBezTo>
                    <a:pt x="762080" y="1038546"/>
                    <a:pt x="768767" y="1038546"/>
                    <a:pt x="773225" y="1038546"/>
                  </a:cubicBezTo>
                  <a:cubicBezTo>
                    <a:pt x="779912" y="1036221"/>
                    <a:pt x="784370" y="1033896"/>
                    <a:pt x="791057" y="1031572"/>
                  </a:cubicBezTo>
                  <a:cubicBezTo>
                    <a:pt x="791057" y="1026922"/>
                    <a:pt x="791057" y="1024598"/>
                    <a:pt x="791057" y="1022273"/>
                  </a:cubicBezTo>
                  <a:cubicBezTo>
                    <a:pt x="788828" y="1022273"/>
                    <a:pt x="786599" y="1019948"/>
                    <a:pt x="784370" y="1019948"/>
                  </a:cubicBezTo>
                  <a:cubicBezTo>
                    <a:pt x="784370" y="1017624"/>
                    <a:pt x="784370" y="1015299"/>
                    <a:pt x="784370" y="1012974"/>
                  </a:cubicBezTo>
                  <a:cubicBezTo>
                    <a:pt x="786599" y="1010650"/>
                    <a:pt x="788828" y="1010650"/>
                    <a:pt x="791057" y="1008325"/>
                  </a:cubicBezTo>
                  <a:cubicBezTo>
                    <a:pt x="791057" y="992053"/>
                    <a:pt x="791057" y="973455"/>
                    <a:pt x="791057" y="957183"/>
                  </a:cubicBezTo>
                  <a:cubicBezTo>
                    <a:pt x="788828" y="957183"/>
                    <a:pt x="786599" y="954858"/>
                    <a:pt x="784370" y="954858"/>
                  </a:cubicBezTo>
                  <a:cubicBezTo>
                    <a:pt x="784370" y="952534"/>
                    <a:pt x="784370" y="950209"/>
                    <a:pt x="784370" y="947884"/>
                  </a:cubicBezTo>
                  <a:cubicBezTo>
                    <a:pt x="786599" y="945560"/>
                    <a:pt x="788828" y="945560"/>
                    <a:pt x="791057" y="943235"/>
                  </a:cubicBezTo>
                  <a:lnTo>
                    <a:pt x="795515" y="938586"/>
                  </a:lnTo>
                  <a:lnTo>
                    <a:pt x="795515" y="929287"/>
                  </a:lnTo>
                  <a:cubicBezTo>
                    <a:pt x="793286" y="929287"/>
                    <a:pt x="793286" y="929287"/>
                    <a:pt x="791057" y="929287"/>
                  </a:cubicBezTo>
                  <a:cubicBezTo>
                    <a:pt x="791057" y="926962"/>
                    <a:pt x="791057" y="924638"/>
                    <a:pt x="791057" y="922313"/>
                  </a:cubicBezTo>
                  <a:cubicBezTo>
                    <a:pt x="793286" y="922313"/>
                    <a:pt x="795515" y="919988"/>
                    <a:pt x="797744" y="917664"/>
                  </a:cubicBezTo>
                  <a:cubicBezTo>
                    <a:pt x="799972" y="889768"/>
                    <a:pt x="806660" y="866522"/>
                    <a:pt x="833408" y="852574"/>
                  </a:cubicBezTo>
                  <a:cubicBezTo>
                    <a:pt x="831179" y="852574"/>
                    <a:pt x="831179" y="850249"/>
                    <a:pt x="828950" y="850249"/>
                  </a:cubicBezTo>
                  <a:cubicBezTo>
                    <a:pt x="828950" y="847924"/>
                    <a:pt x="828950" y="845600"/>
                    <a:pt x="828950" y="843275"/>
                  </a:cubicBezTo>
                  <a:cubicBezTo>
                    <a:pt x="831179" y="843275"/>
                    <a:pt x="833408" y="840950"/>
                    <a:pt x="835637" y="840950"/>
                  </a:cubicBezTo>
                  <a:cubicBezTo>
                    <a:pt x="835637" y="836301"/>
                    <a:pt x="835637" y="833976"/>
                    <a:pt x="835637" y="831652"/>
                  </a:cubicBezTo>
                  <a:cubicBezTo>
                    <a:pt x="837866" y="831652"/>
                    <a:pt x="837866" y="831652"/>
                    <a:pt x="840095" y="831652"/>
                  </a:cubicBezTo>
                  <a:cubicBezTo>
                    <a:pt x="840095" y="824678"/>
                    <a:pt x="840095" y="817704"/>
                    <a:pt x="840095" y="810730"/>
                  </a:cubicBezTo>
                  <a:cubicBezTo>
                    <a:pt x="837866" y="810730"/>
                    <a:pt x="837866" y="810730"/>
                    <a:pt x="835637" y="810730"/>
                  </a:cubicBezTo>
                  <a:cubicBezTo>
                    <a:pt x="835637" y="808405"/>
                    <a:pt x="835637" y="808405"/>
                    <a:pt x="835637" y="806081"/>
                  </a:cubicBezTo>
                  <a:lnTo>
                    <a:pt x="840095" y="803756"/>
                  </a:lnTo>
                  <a:cubicBezTo>
                    <a:pt x="844552" y="799107"/>
                    <a:pt x="846782" y="794457"/>
                    <a:pt x="851240" y="787483"/>
                  </a:cubicBezTo>
                  <a:cubicBezTo>
                    <a:pt x="853469" y="782834"/>
                    <a:pt x="853469" y="780510"/>
                    <a:pt x="853469" y="778185"/>
                  </a:cubicBezTo>
                  <a:cubicBezTo>
                    <a:pt x="849011" y="771211"/>
                    <a:pt x="849011" y="759588"/>
                    <a:pt x="853469" y="752614"/>
                  </a:cubicBezTo>
                  <a:cubicBezTo>
                    <a:pt x="853470" y="752611"/>
                    <a:pt x="853485" y="752565"/>
                    <a:pt x="853748" y="751742"/>
                  </a:cubicBezTo>
                  <a:lnTo>
                    <a:pt x="855698" y="745640"/>
                  </a:lnTo>
                  <a:cubicBezTo>
                    <a:pt x="855699" y="745643"/>
                    <a:pt x="855714" y="745689"/>
                    <a:pt x="855977" y="746512"/>
                  </a:cubicBezTo>
                  <a:lnTo>
                    <a:pt x="857927" y="752614"/>
                  </a:lnTo>
                  <a:cubicBezTo>
                    <a:pt x="862384" y="759588"/>
                    <a:pt x="864614" y="771211"/>
                    <a:pt x="860156" y="778185"/>
                  </a:cubicBezTo>
                  <a:cubicBezTo>
                    <a:pt x="860156" y="780510"/>
                    <a:pt x="860156" y="782834"/>
                    <a:pt x="860156" y="785159"/>
                  </a:cubicBezTo>
                  <a:cubicBezTo>
                    <a:pt x="864614" y="792133"/>
                    <a:pt x="869072" y="799107"/>
                    <a:pt x="871302" y="803756"/>
                  </a:cubicBezTo>
                  <a:cubicBezTo>
                    <a:pt x="873531" y="803756"/>
                    <a:pt x="873531" y="806081"/>
                    <a:pt x="875760" y="806081"/>
                  </a:cubicBezTo>
                  <a:cubicBezTo>
                    <a:pt x="875760" y="808405"/>
                    <a:pt x="875760" y="808405"/>
                    <a:pt x="875760" y="810730"/>
                  </a:cubicBezTo>
                  <a:cubicBezTo>
                    <a:pt x="873531" y="817704"/>
                    <a:pt x="873531" y="824678"/>
                    <a:pt x="873531" y="831652"/>
                  </a:cubicBezTo>
                  <a:cubicBezTo>
                    <a:pt x="877989" y="833976"/>
                    <a:pt x="877989" y="836301"/>
                    <a:pt x="877989" y="840950"/>
                  </a:cubicBezTo>
                  <a:lnTo>
                    <a:pt x="882447" y="843275"/>
                  </a:lnTo>
                  <a:cubicBezTo>
                    <a:pt x="882447" y="845600"/>
                    <a:pt x="882447" y="847924"/>
                    <a:pt x="882447" y="850249"/>
                  </a:cubicBezTo>
                  <a:cubicBezTo>
                    <a:pt x="880218" y="852574"/>
                    <a:pt x="880218" y="852574"/>
                    <a:pt x="877989" y="852574"/>
                  </a:cubicBezTo>
                  <a:cubicBezTo>
                    <a:pt x="891362" y="859548"/>
                    <a:pt x="899165" y="868846"/>
                    <a:pt x="904180" y="879888"/>
                  </a:cubicBezTo>
                  <a:lnTo>
                    <a:pt x="913070" y="915339"/>
                  </a:lnTo>
                  <a:lnTo>
                    <a:pt x="944859" y="915339"/>
                  </a:lnTo>
                  <a:lnTo>
                    <a:pt x="944859" y="886329"/>
                  </a:lnTo>
                  <a:lnTo>
                    <a:pt x="939475" y="886329"/>
                  </a:lnTo>
                  <a:cubicBezTo>
                    <a:pt x="939475" y="886306"/>
                    <a:pt x="939475" y="884414"/>
                    <a:pt x="939475" y="724196"/>
                  </a:cubicBezTo>
                  <a:cubicBezTo>
                    <a:pt x="939487" y="724196"/>
                    <a:pt x="939957" y="724196"/>
                    <a:pt x="959742" y="724196"/>
                  </a:cubicBezTo>
                  <a:cubicBezTo>
                    <a:pt x="959747" y="724190"/>
                    <a:pt x="959783" y="724108"/>
                    <a:pt x="960249" y="723115"/>
                  </a:cubicBezTo>
                  <a:lnTo>
                    <a:pt x="963795" y="715549"/>
                  </a:lnTo>
                  <a:cubicBezTo>
                    <a:pt x="963804" y="715550"/>
                    <a:pt x="963917" y="715568"/>
                    <a:pt x="965569" y="715819"/>
                  </a:cubicBezTo>
                  <a:lnTo>
                    <a:pt x="977982" y="717710"/>
                  </a:lnTo>
                  <a:cubicBezTo>
                    <a:pt x="977985" y="717720"/>
                    <a:pt x="978023" y="717821"/>
                    <a:pt x="978489" y="719062"/>
                  </a:cubicBezTo>
                  <a:lnTo>
                    <a:pt x="982035" y="728519"/>
                  </a:lnTo>
                  <a:cubicBezTo>
                    <a:pt x="982049" y="728520"/>
                    <a:pt x="982645" y="728570"/>
                    <a:pt x="1008382" y="730681"/>
                  </a:cubicBezTo>
                  <a:cubicBezTo>
                    <a:pt x="1008382" y="730661"/>
                    <a:pt x="1008382" y="729131"/>
                    <a:pt x="1008382" y="607460"/>
                  </a:cubicBezTo>
                  <a:cubicBezTo>
                    <a:pt x="1008391" y="607460"/>
                    <a:pt x="1008510" y="607460"/>
                    <a:pt x="1010409" y="607460"/>
                  </a:cubicBezTo>
                  <a:lnTo>
                    <a:pt x="1024597" y="607460"/>
                  </a:lnTo>
                  <a:cubicBezTo>
                    <a:pt x="1024597" y="607438"/>
                    <a:pt x="1024597" y="605724"/>
                    <a:pt x="1024597" y="471268"/>
                  </a:cubicBezTo>
                  <a:cubicBezTo>
                    <a:pt x="1024605" y="471268"/>
                    <a:pt x="1024712" y="471268"/>
                    <a:pt x="1026369" y="471268"/>
                  </a:cubicBezTo>
                  <a:lnTo>
                    <a:pt x="1038783" y="471268"/>
                  </a:lnTo>
                  <a:cubicBezTo>
                    <a:pt x="1038783" y="471251"/>
                    <a:pt x="1038783" y="469845"/>
                    <a:pt x="1038783" y="356694"/>
                  </a:cubicBezTo>
                  <a:cubicBezTo>
                    <a:pt x="1042837" y="354532"/>
                    <a:pt x="1042837" y="354532"/>
                    <a:pt x="1042837" y="328590"/>
                  </a:cubicBezTo>
                  <a:cubicBezTo>
                    <a:pt x="1042843" y="328590"/>
                    <a:pt x="1042963" y="328590"/>
                    <a:pt x="1044863" y="328590"/>
                  </a:cubicBezTo>
                  <a:lnTo>
                    <a:pt x="1059050" y="328590"/>
                  </a:lnTo>
                  <a:cubicBezTo>
                    <a:pt x="1059061" y="328567"/>
                    <a:pt x="1059667" y="327200"/>
                    <a:pt x="1095531" y="246443"/>
                  </a:cubicBezTo>
                  <a:cubicBezTo>
                    <a:pt x="1095531" y="246429"/>
                    <a:pt x="1095565" y="244478"/>
                    <a:pt x="10995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6" name="Text Placeholder 9">
            <a:extLst>
              <a:ext uri="{FF2B5EF4-FFF2-40B4-BE49-F238E27FC236}">
                <a16:creationId xmlns="" xmlns:a16="http://schemas.microsoft.com/office/drawing/2014/main" id="{E3FBE6D7-EF7F-47A8-89CB-23A37D837D8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70467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27" name="그림 개체 틀 2">
            <a:extLst>
              <a:ext uri="{FF2B5EF4-FFF2-40B4-BE49-F238E27FC236}">
                <a16:creationId xmlns="" xmlns:a16="http://schemas.microsoft.com/office/drawing/2014/main" id="{F114C1C8-D2A1-4716-AE48-7A7DD9221654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8077201" y="1811568"/>
            <a:ext cx="3192955" cy="440843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411405849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=""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88520" y="1830618"/>
            <a:ext cx="2716706" cy="432270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="" xmlns:a16="http://schemas.microsoft.com/office/drawing/2014/main" id="{9AB90EF0-CEED-4A53-B844-4EE65FBA6C64}"/>
              </a:ext>
            </a:extLst>
          </p:cNvPr>
          <p:cNvGrpSpPr/>
          <p:nvPr userDrawn="1"/>
        </p:nvGrpSpPr>
        <p:grpSpPr>
          <a:xfrm>
            <a:off x="-1" y="-121539"/>
            <a:ext cx="12192001" cy="1608851"/>
            <a:chOff x="-1" y="-121539"/>
            <a:chExt cx="12192001" cy="1608851"/>
          </a:xfrm>
        </p:grpSpPr>
        <p:sp>
          <p:nvSpPr>
            <p:cNvPr id="4" name="Rectangle 3">
              <a:extLst>
                <a:ext uri="{FF2B5EF4-FFF2-40B4-BE49-F238E27FC236}">
                  <a16:creationId xmlns="" xmlns:a16="http://schemas.microsoft.com/office/drawing/2014/main" id="{960EB6D2-B879-496E-A5EF-575D5374257B}"/>
                </a:ext>
              </a:extLst>
            </p:cNvPr>
            <p:cNvSpPr/>
            <p:nvPr userDrawn="1"/>
          </p:nvSpPr>
          <p:spPr>
            <a:xfrm>
              <a:off x="0" y="1"/>
              <a:ext cx="12192000" cy="140017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="" xmlns:a16="http://schemas.microsoft.com/office/drawing/2014/main" id="{CF66667A-BCF7-4F22-A620-8007DEC2906A}"/>
                </a:ext>
              </a:extLst>
            </p:cNvPr>
            <p:cNvSpPr/>
            <p:nvPr userDrawn="1"/>
          </p:nvSpPr>
          <p:spPr>
            <a:xfrm>
              <a:off x="-1" y="-121539"/>
              <a:ext cx="12192000" cy="1608851"/>
            </a:xfrm>
            <a:custGeom>
              <a:avLst/>
              <a:gdLst>
                <a:gd name="connsiteX0" fmla="*/ 8760317 w 12192000"/>
                <a:gd name="connsiteY0" fmla="*/ 780798 h 1608850"/>
                <a:gd name="connsiteX1" fmla="*/ 8760317 w 12192000"/>
                <a:gd name="connsiteY1" fmla="*/ 785159 h 1608850"/>
                <a:gd name="connsiteX2" fmla="*/ 8761882 w 12192000"/>
                <a:gd name="connsiteY2" fmla="*/ 787771 h 1608850"/>
                <a:gd name="connsiteX3" fmla="*/ 8762996 w 12192000"/>
                <a:gd name="connsiteY3" fmla="*/ 787771 h 1608850"/>
                <a:gd name="connsiteX4" fmla="*/ 8762996 w 12192000"/>
                <a:gd name="connsiteY4" fmla="*/ 786900 h 1608850"/>
                <a:gd name="connsiteX5" fmla="*/ 8762996 w 12192000"/>
                <a:gd name="connsiteY5" fmla="*/ 780798 h 1608850"/>
                <a:gd name="connsiteX6" fmla="*/ 8761881 w 12192000"/>
                <a:gd name="connsiteY6" fmla="*/ 780798 h 1608850"/>
                <a:gd name="connsiteX7" fmla="*/ 8758924 w 12192000"/>
                <a:gd name="connsiteY7" fmla="*/ 762200 h 1608850"/>
                <a:gd name="connsiteX8" fmla="*/ 8759734 w 12192000"/>
                <a:gd name="connsiteY8" fmla="*/ 771499 h 1608850"/>
                <a:gd name="connsiteX9" fmla="*/ 8762996 w 12192000"/>
                <a:gd name="connsiteY9" fmla="*/ 771499 h 1608850"/>
                <a:gd name="connsiteX10" fmla="*/ 8762996 w 12192000"/>
                <a:gd name="connsiteY10" fmla="*/ 770337 h 1608850"/>
                <a:gd name="connsiteX11" fmla="*/ 8762996 w 12192000"/>
                <a:gd name="connsiteY11" fmla="*/ 762200 h 1608850"/>
                <a:gd name="connsiteX12" fmla="*/ 8761881 w 12192000"/>
                <a:gd name="connsiteY12" fmla="*/ 762200 h 1608850"/>
                <a:gd name="connsiteX13" fmla="*/ 8755951 w 12192000"/>
                <a:gd name="connsiteY13" fmla="*/ 745928 h 1608850"/>
                <a:gd name="connsiteX14" fmla="*/ 8756137 w 12192000"/>
                <a:gd name="connsiteY14" fmla="*/ 746512 h 1608850"/>
                <a:gd name="connsiteX15" fmla="*/ 8758088 w 12192000"/>
                <a:gd name="connsiteY15" fmla="*/ 752614 h 1608850"/>
                <a:gd name="connsiteX16" fmla="*/ 8758113 w 12192000"/>
                <a:gd name="connsiteY16" fmla="*/ 752902 h 1608850"/>
                <a:gd name="connsiteX17" fmla="*/ 8762996 w 12192000"/>
                <a:gd name="connsiteY17" fmla="*/ 752902 h 1608850"/>
                <a:gd name="connsiteX18" fmla="*/ 8762996 w 12192000"/>
                <a:gd name="connsiteY18" fmla="*/ 752030 h 1608850"/>
                <a:gd name="connsiteX19" fmla="*/ 8762996 w 12192000"/>
                <a:gd name="connsiteY19" fmla="*/ 745928 h 1608850"/>
                <a:gd name="connsiteX20" fmla="*/ 8761881 w 12192000"/>
                <a:gd name="connsiteY20" fmla="*/ 745928 h 1608850"/>
                <a:gd name="connsiteX21" fmla="*/ 8907881 w 12192000"/>
                <a:gd name="connsiteY21" fmla="*/ 718032 h 1608850"/>
                <a:gd name="connsiteX22" fmla="*/ 8907881 w 12192000"/>
                <a:gd name="connsiteY22" fmla="*/ 719194 h 1608850"/>
                <a:gd name="connsiteX23" fmla="*/ 8907881 w 12192000"/>
                <a:gd name="connsiteY23" fmla="*/ 727331 h 1608850"/>
                <a:gd name="connsiteX24" fmla="*/ 8908543 w 12192000"/>
                <a:gd name="connsiteY24" fmla="*/ 727331 h 1608850"/>
                <a:gd name="connsiteX25" fmla="*/ 8908543 w 12192000"/>
                <a:gd name="connsiteY25" fmla="*/ 718032 h 1608850"/>
                <a:gd name="connsiteX26" fmla="*/ 1099585 w 12192000"/>
                <a:gd name="connsiteY26" fmla="*/ 0 h 1608850"/>
                <a:gd name="connsiteX27" fmla="*/ 1101611 w 12192000"/>
                <a:gd name="connsiteY27" fmla="*/ 246443 h 1608850"/>
                <a:gd name="connsiteX28" fmla="*/ 1140117 w 12192000"/>
                <a:gd name="connsiteY28" fmla="*/ 326429 h 1608850"/>
                <a:gd name="connsiteX29" fmla="*/ 1142145 w 12192000"/>
                <a:gd name="connsiteY29" fmla="*/ 326429 h 1608850"/>
                <a:gd name="connsiteX30" fmla="*/ 1156331 w 12192000"/>
                <a:gd name="connsiteY30" fmla="*/ 326429 h 1608850"/>
                <a:gd name="connsiteX31" fmla="*/ 1156331 w 12192000"/>
                <a:gd name="connsiteY31" fmla="*/ 350208 h 1608850"/>
                <a:gd name="connsiteX32" fmla="*/ 1156839 w 12192000"/>
                <a:gd name="connsiteY32" fmla="*/ 351019 h 1608850"/>
                <a:gd name="connsiteX33" fmla="*/ 1160385 w 12192000"/>
                <a:gd name="connsiteY33" fmla="*/ 356694 h 1608850"/>
                <a:gd name="connsiteX34" fmla="*/ 1160385 w 12192000"/>
                <a:gd name="connsiteY34" fmla="*/ 471268 h 1608850"/>
                <a:gd name="connsiteX35" fmla="*/ 1162664 w 12192000"/>
                <a:gd name="connsiteY35" fmla="*/ 471268 h 1608850"/>
                <a:gd name="connsiteX36" fmla="*/ 1178625 w 12192000"/>
                <a:gd name="connsiteY36" fmla="*/ 471268 h 1608850"/>
                <a:gd name="connsiteX37" fmla="*/ 1178625 w 12192000"/>
                <a:gd name="connsiteY37" fmla="*/ 611783 h 1608850"/>
                <a:gd name="connsiteX38" fmla="*/ 1180145 w 12192000"/>
                <a:gd name="connsiteY38" fmla="*/ 611513 h 1608850"/>
                <a:gd name="connsiteX39" fmla="*/ 1190785 w 12192000"/>
                <a:gd name="connsiteY39" fmla="*/ 609622 h 1608850"/>
                <a:gd name="connsiteX40" fmla="*/ 1188759 w 12192000"/>
                <a:gd name="connsiteY40" fmla="*/ 698254 h 1608850"/>
                <a:gd name="connsiteX41" fmla="*/ 1190279 w 12192000"/>
                <a:gd name="connsiteY41" fmla="*/ 698525 h 1608850"/>
                <a:gd name="connsiteX42" fmla="*/ 1200919 w 12192000"/>
                <a:gd name="connsiteY42" fmla="*/ 700416 h 1608850"/>
                <a:gd name="connsiteX43" fmla="*/ 1201171 w 12192000"/>
                <a:gd name="connsiteY43" fmla="*/ 701227 h 1608850"/>
                <a:gd name="connsiteX44" fmla="*/ 1202945 w 12192000"/>
                <a:gd name="connsiteY44" fmla="*/ 706902 h 1608850"/>
                <a:gd name="connsiteX45" fmla="*/ 1203705 w 12192000"/>
                <a:gd name="connsiteY45" fmla="*/ 704470 h 1608850"/>
                <a:gd name="connsiteX46" fmla="*/ 1209025 w 12192000"/>
                <a:gd name="connsiteY46" fmla="*/ 687446 h 1608850"/>
                <a:gd name="connsiteX47" fmla="*/ 1210799 w 12192000"/>
                <a:gd name="connsiteY47" fmla="*/ 687446 h 1608850"/>
                <a:gd name="connsiteX48" fmla="*/ 1223212 w 12192000"/>
                <a:gd name="connsiteY48" fmla="*/ 687446 h 1608850"/>
                <a:gd name="connsiteX49" fmla="*/ 1223212 w 12192000"/>
                <a:gd name="connsiteY49" fmla="*/ 719872 h 1608850"/>
                <a:gd name="connsiteX50" fmla="*/ 1224225 w 12192000"/>
                <a:gd name="connsiteY50" fmla="*/ 720413 h 1608850"/>
                <a:gd name="connsiteX51" fmla="*/ 1231319 w 12192000"/>
                <a:gd name="connsiteY51" fmla="*/ 724196 h 1608850"/>
                <a:gd name="connsiteX52" fmla="*/ 1231319 w 12192000"/>
                <a:gd name="connsiteY52" fmla="*/ 725547 h 1608850"/>
                <a:gd name="connsiteX53" fmla="*/ 1231319 w 12192000"/>
                <a:gd name="connsiteY53" fmla="*/ 735005 h 1608850"/>
                <a:gd name="connsiteX54" fmla="*/ 1275907 w 12192000"/>
                <a:gd name="connsiteY54" fmla="*/ 735005 h 1608850"/>
                <a:gd name="connsiteX55" fmla="*/ 1275907 w 12192000"/>
                <a:gd name="connsiteY55" fmla="*/ 736086 h 1608850"/>
                <a:gd name="connsiteX56" fmla="*/ 1275907 w 12192000"/>
                <a:gd name="connsiteY56" fmla="*/ 743652 h 1608850"/>
                <a:gd name="connsiteX57" fmla="*/ 1277933 w 12192000"/>
                <a:gd name="connsiteY57" fmla="*/ 743652 h 1608850"/>
                <a:gd name="connsiteX58" fmla="*/ 1292119 w 12192000"/>
                <a:gd name="connsiteY58" fmla="*/ 743652 h 1608850"/>
                <a:gd name="connsiteX59" fmla="*/ 1292119 w 12192000"/>
                <a:gd name="connsiteY59" fmla="*/ 713387 h 1608850"/>
                <a:gd name="connsiteX60" fmla="*/ 1336706 w 12192000"/>
                <a:gd name="connsiteY60" fmla="*/ 713387 h 1608850"/>
                <a:gd name="connsiteX61" fmla="*/ 1336706 w 12192000"/>
                <a:gd name="connsiteY61" fmla="*/ 712036 h 1608850"/>
                <a:gd name="connsiteX62" fmla="*/ 1336706 w 12192000"/>
                <a:gd name="connsiteY62" fmla="*/ 702578 h 1608850"/>
                <a:gd name="connsiteX63" fmla="*/ 1337721 w 12192000"/>
                <a:gd name="connsiteY63" fmla="*/ 702578 h 1608850"/>
                <a:gd name="connsiteX64" fmla="*/ 1344813 w 12192000"/>
                <a:gd name="connsiteY64" fmla="*/ 702578 h 1608850"/>
                <a:gd name="connsiteX65" fmla="*/ 1344813 w 12192000"/>
                <a:gd name="connsiteY65" fmla="*/ 700687 h 1608850"/>
                <a:gd name="connsiteX66" fmla="*/ 1344813 w 12192000"/>
                <a:gd name="connsiteY66" fmla="*/ 687446 h 1608850"/>
                <a:gd name="connsiteX67" fmla="*/ 1345573 w 12192000"/>
                <a:gd name="connsiteY67" fmla="*/ 687446 h 1608850"/>
                <a:gd name="connsiteX68" fmla="*/ 1350893 w 12192000"/>
                <a:gd name="connsiteY68" fmla="*/ 687446 h 1608850"/>
                <a:gd name="connsiteX69" fmla="*/ 1350893 w 12192000"/>
                <a:gd name="connsiteY69" fmla="*/ 686365 h 1608850"/>
                <a:gd name="connsiteX70" fmla="*/ 1350893 w 12192000"/>
                <a:gd name="connsiteY70" fmla="*/ 678798 h 1608850"/>
                <a:gd name="connsiteX71" fmla="*/ 1352921 w 12192000"/>
                <a:gd name="connsiteY71" fmla="*/ 678798 h 1608850"/>
                <a:gd name="connsiteX72" fmla="*/ 1367107 w 12192000"/>
                <a:gd name="connsiteY72" fmla="*/ 678798 h 1608850"/>
                <a:gd name="connsiteX73" fmla="*/ 1367107 w 12192000"/>
                <a:gd name="connsiteY73" fmla="*/ 679879 h 1608850"/>
                <a:gd name="connsiteX74" fmla="*/ 1367107 w 12192000"/>
                <a:gd name="connsiteY74" fmla="*/ 687446 h 1608850"/>
                <a:gd name="connsiteX75" fmla="*/ 1389401 w 12192000"/>
                <a:gd name="connsiteY75" fmla="*/ 687446 h 1608850"/>
                <a:gd name="connsiteX76" fmla="*/ 1389401 w 12192000"/>
                <a:gd name="connsiteY76" fmla="*/ 685554 h 1608850"/>
                <a:gd name="connsiteX77" fmla="*/ 1389401 w 12192000"/>
                <a:gd name="connsiteY77" fmla="*/ 672313 h 1608850"/>
                <a:gd name="connsiteX78" fmla="*/ 1391174 w 12192000"/>
                <a:gd name="connsiteY78" fmla="*/ 672313 h 1608850"/>
                <a:gd name="connsiteX79" fmla="*/ 1403587 w 12192000"/>
                <a:gd name="connsiteY79" fmla="*/ 672313 h 1608850"/>
                <a:gd name="connsiteX80" fmla="*/ 1403587 w 12192000"/>
                <a:gd name="connsiteY80" fmla="*/ 696093 h 1608850"/>
                <a:gd name="connsiteX81" fmla="*/ 1404601 w 12192000"/>
                <a:gd name="connsiteY81" fmla="*/ 696093 h 1608850"/>
                <a:gd name="connsiteX82" fmla="*/ 1411695 w 12192000"/>
                <a:gd name="connsiteY82" fmla="*/ 696093 h 1608850"/>
                <a:gd name="connsiteX83" fmla="*/ 1411695 w 12192000"/>
                <a:gd name="connsiteY83" fmla="*/ 695012 h 1608850"/>
                <a:gd name="connsiteX84" fmla="*/ 1411695 w 12192000"/>
                <a:gd name="connsiteY84" fmla="*/ 687446 h 1608850"/>
                <a:gd name="connsiteX85" fmla="*/ 1413467 w 12192000"/>
                <a:gd name="connsiteY85" fmla="*/ 687446 h 1608850"/>
                <a:gd name="connsiteX86" fmla="*/ 1425881 w 12192000"/>
                <a:gd name="connsiteY86" fmla="*/ 687446 h 1608850"/>
                <a:gd name="connsiteX87" fmla="*/ 1425881 w 12192000"/>
                <a:gd name="connsiteY87" fmla="*/ 713387 h 1608850"/>
                <a:gd name="connsiteX88" fmla="*/ 1427909 w 12192000"/>
                <a:gd name="connsiteY88" fmla="*/ 713387 h 1608850"/>
                <a:gd name="connsiteX89" fmla="*/ 1442095 w 12192000"/>
                <a:gd name="connsiteY89" fmla="*/ 713387 h 1608850"/>
                <a:gd name="connsiteX90" fmla="*/ 1442095 w 12192000"/>
                <a:gd name="connsiteY90" fmla="*/ 715008 h 1608850"/>
                <a:gd name="connsiteX91" fmla="*/ 1442095 w 12192000"/>
                <a:gd name="connsiteY91" fmla="*/ 726358 h 1608850"/>
                <a:gd name="connsiteX92" fmla="*/ 1442855 w 12192000"/>
                <a:gd name="connsiteY92" fmla="*/ 726358 h 1608850"/>
                <a:gd name="connsiteX93" fmla="*/ 1448175 w 12192000"/>
                <a:gd name="connsiteY93" fmla="*/ 726358 h 1608850"/>
                <a:gd name="connsiteX94" fmla="*/ 1448175 w 12192000"/>
                <a:gd name="connsiteY94" fmla="*/ 725547 h 1608850"/>
                <a:gd name="connsiteX95" fmla="*/ 1448175 w 12192000"/>
                <a:gd name="connsiteY95" fmla="*/ 719872 h 1608850"/>
                <a:gd name="connsiteX96" fmla="*/ 1478575 w 12192000"/>
                <a:gd name="connsiteY96" fmla="*/ 719872 h 1608850"/>
                <a:gd name="connsiteX97" fmla="*/ 1478575 w 12192000"/>
                <a:gd name="connsiteY97" fmla="*/ 743652 h 1608850"/>
                <a:gd name="connsiteX98" fmla="*/ 1479589 w 12192000"/>
                <a:gd name="connsiteY98" fmla="*/ 743652 h 1608850"/>
                <a:gd name="connsiteX99" fmla="*/ 1486683 w 12192000"/>
                <a:gd name="connsiteY99" fmla="*/ 743652 h 1608850"/>
                <a:gd name="connsiteX100" fmla="*/ 1486683 w 12192000"/>
                <a:gd name="connsiteY100" fmla="*/ 744733 h 1608850"/>
                <a:gd name="connsiteX101" fmla="*/ 1486683 w 12192000"/>
                <a:gd name="connsiteY101" fmla="*/ 752299 h 1608850"/>
                <a:gd name="connsiteX102" fmla="*/ 1487443 w 12192000"/>
                <a:gd name="connsiteY102" fmla="*/ 752299 h 1608850"/>
                <a:gd name="connsiteX103" fmla="*/ 1492763 w 12192000"/>
                <a:gd name="connsiteY103" fmla="*/ 752299 h 1608850"/>
                <a:gd name="connsiteX104" fmla="*/ 1492763 w 12192000"/>
                <a:gd name="connsiteY104" fmla="*/ 750137 h 1608850"/>
                <a:gd name="connsiteX105" fmla="*/ 1492763 w 12192000"/>
                <a:gd name="connsiteY105" fmla="*/ 735005 h 1608850"/>
                <a:gd name="connsiteX106" fmla="*/ 1493775 w 12192000"/>
                <a:gd name="connsiteY106" fmla="*/ 735005 h 1608850"/>
                <a:gd name="connsiteX107" fmla="*/ 1500869 w 12192000"/>
                <a:gd name="connsiteY107" fmla="*/ 735005 h 1608850"/>
                <a:gd name="connsiteX108" fmla="*/ 1500869 w 12192000"/>
                <a:gd name="connsiteY108" fmla="*/ 736086 h 1608850"/>
                <a:gd name="connsiteX109" fmla="*/ 1500869 w 12192000"/>
                <a:gd name="connsiteY109" fmla="*/ 743652 h 1608850"/>
                <a:gd name="connsiteX110" fmla="*/ 1506189 w 12192000"/>
                <a:gd name="connsiteY110" fmla="*/ 741659 h 1608850"/>
                <a:gd name="connsiteX111" fmla="*/ 1506949 w 12192000"/>
                <a:gd name="connsiteY111" fmla="*/ 740679 h 1608850"/>
                <a:gd name="connsiteX112" fmla="*/ 1506949 w 12192000"/>
                <a:gd name="connsiteY112" fmla="*/ 735005 h 1608850"/>
                <a:gd name="connsiteX113" fmla="*/ 1545457 w 12192000"/>
                <a:gd name="connsiteY113" fmla="*/ 735005 h 1608850"/>
                <a:gd name="connsiteX114" fmla="*/ 1545457 w 12192000"/>
                <a:gd name="connsiteY114" fmla="*/ 758784 h 1608850"/>
                <a:gd name="connsiteX115" fmla="*/ 1547483 w 12192000"/>
                <a:gd name="connsiteY115" fmla="*/ 758784 h 1608850"/>
                <a:gd name="connsiteX116" fmla="*/ 1561669 w 12192000"/>
                <a:gd name="connsiteY116" fmla="*/ 758784 h 1608850"/>
                <a:gd name="connsiteX117" fmla="*/ 1561669 w 12192000"/>
                <a:gd name="connsiteY117" fmla="*/ 759865 h 1608850"/>
                <a:gd name="connsiteX118" fmla="*/ 1561669 w 12192000"/>
                <a:gd name="connsiteY118" fmla="*/ 767431 h 1608850"/>
                <a:gd name="connsiteX119" fmla="*/ 1563443 w 12192000"/>
                <a:gd name="connsiteY119" fmla="*/ 767431 h 1608850"/>
                <a:gd name="connsiteX120" fmla="*/ 1575857 w 12192000"/>
                <a:gd name="connsiteY120" fmla="*/ 767431 h 1608850"/>
                <a:gd name="connsiteX121" fmla="*/ 1575857 w 12192000"/>
                <a:gd name="connsiteY121" fmla="*/ 743652 h 1608850"/>
                <a:gd name="connsiteX122" fmla="*/ 1576869 w 12192000"/>
                <a:gd name="connsiteY122" fmla="*/ 743652 h 1608850"/>
                <a:gd name="connsiteX123" fmla="*/ 1583963 w 12192000"/>
                <a:gd name="connsiteY123" fmla="*/ 743652 h 1608850"/>
                <a:gd name="connsiteX124" fmla="*/ 1583963 w 12192000"/>
                <a:gd name="connsiteY124" fmla="*/ 711225 h 1608850"/>
                <a:gd name="connsiteX125" fmla="*/ 1584977 w 12192000"/>
                <a:gd name="connsiteY125" fmla="*/ 711225 h 1608850"/>
                <a:gd name="connsiteX126" fmla="*/ 1592071 w 12192000"/>
                <a:gd name="connsiteY126" fmla="*/ 711225 h 1608850"/>
                <a:gd name="connsiteX127" fmla="*/ 1592071 w 12192000"/>
                <a:gd name="connsiteY127" fmla="*/ 709334 h 1608850"/>
                <a:gd name="connsiteX128" fmla="*/ 1592071 w 12192000"/>
                <a:gd name="connsiteY128" fmla="*/ 696093 h 1608850"/>
                <a:gd name="connsiteX129" fmla="*/ 1590803 w 12192000"/>
                <a:gd name="connsiteY129" fmla="*/ 694471 h 1608850"/>
                <a:gd name="connsiteX130" fmla="*/ 1596123 w 12192000"/>
                <a:gd name="connsiteY130" fmla="*/ 683122 h 1608850"/>
                <a:gd name="connsiteX131" fmla="*/ 1604231 w 12192000"/>
                <a:gd name="connsiteY131" fmla="*/ 711225 h 1608850"/>
                <a:gd name="connsiteX132" fmla="*/ 1604991 w 12192000"/>
                <a:gd name="connsiteY132" fmla="*/ 711225 h 1608850"/>
                <a:gd name="connsiteX133" fmla="*/ 1610311 w 12192000"/>
                <a:gd name="connsiteY133" fmla="*/ 711225 h 1608850"/>
                <a:gd name="connsiteX134" fmla="*/ 1610311 w 12192000"/>
                <a:gd name="connsiteY134" fmla="*/ 605298 h 1608850"/>
                <a:gd name="connsiteX135" fmla="*/ 1611831 w 12192000"/>
                <a:gd name="connsiteY135" fmla="*/ 605298 h 1608850"/>
                <a:gd name="connsiteX136" fmla="*/ 1622471 w 12192000"/>
                <a:gd name="connsiteY136" fmla="*/ 605298 h 1608850"/>
                <a:gd name="connsiteX137" fmla="*/ 1622471 w 12192000"/>
                <a:gd name="connsiteY137" fmla="*/ 557739 h 1608850"/>
                <a:gd name="connsiteX138" fmla="*/ 1648817 w 12192000"/>
                <a:gd name="connsiteY138" fmla="*/ 557739 h 1608850"/>
                <a:gd name="connsiteX139" fmla="*/ 1648817 w 12192000"/>
                <a:gd name="connsiteY139" fmla="*/ 536121 h 1608850"/>
                <a:gd name="connsiteX140" fmla="*/ 1683271 w 12192000"/>
                <a:gd name="connsiteY140" fmla="*/ 536121 h 1608850"/>
                <a:gd name="connsiteX141" fmla="*/ 1683271 w 12192000"/>
                <a:gd name="connsiteY141" fmla="*/ 538553 h 1608850"/>
                <a:gd name="connsiteX142" fmla="*/ 1683271 w 12192000"/>
                <a:gd name="connsiteY142" fmla="*/ 555577 h 1608850"/>
                <a:gd name="connsiteX143" fmla="*/ 1685551 w 12192000"/>
                <a:gd name="connsiteY143" fmla="*/ 555577 h 1608850"/>
                <a:gd name="connsiteX144" fmla="*/ 1701511 w 12192000"/>
                <a:gd name="connsiteY144" fmla="*/ 555577 h 1608850"/>
                <a:gd name="connsiteX145" fmla="*/ 1701511 w 12192000"/>
                <a:gd name="connsiteY145" fmla="*/ 603136 h 1608850"/>
                <a:gd name="connsiteX146" fmla="*/ 1702525 w 12192000"/>
                <a:gd name="connsiteY146" fmla="*/ 603136 h 1608850"/>
                <a:gd name="connsiteX147" fmla="*/ 1709619 w 12192000"/>
                <a:gd name="connsiteY147" fmla="*/ 603136 h 1608850"/>
                <a:gd name="connsiteX148" fmla="*/ 1723805 w 12192000"/>
                <a:gd name="connsiteY148" fmla="*/ 607460 h 1608850"/>
                <a:gd name="connsiteX149" fmla="*/ 1723805 w 12192000"/>
                <a:gd name="connsiteY149" fmla="*/ 646372 h 1608850"/>
                <a:gd name="connsiteX150" fmla="*/ 1724819 w 12192000"/>
                <a:gd name="connsiteY150" fmla="*/ 646372 h 1608850"/>
                <a:gd name="connsiteX151" fmla="*/ 1731911 w 12192000"/>
                <a:gd name="connsiteY151" fmla="*/ 646372 h 1608850"/>
                <a:gd name="connsiteX152" fmla="*/ 1731911 w 12192000"/>
                <a:gd name="connsiteY152" fmla="*/ 647993 h 1608850"/>
                <a:gd name="connsiteX153" fmla="*/ 1731911 w 12192000"/>
                <a:gd name="connsiteY153" fmla="*/ 659342 h 1608850"/>
                <a:gd name="connsiteX154" fmla="*/ 1733939 w 12192000"/>
                <a:gd name="connsiteY154" fmla="*/ 659342 h 1608850"/>
                <a:gd name="connsiteX155" fmla="*/ 1748125 w 12192000"/>
                <a:gd name="connsiteY155" fmla="*/ 659342 h 1608850"/>
                <a:gd name="connsiteX156" fmla="*/ 1754205 w 12192000"/>
                <a:gd name="connsiteY156" fmla="*/ 665828 h 1608850"/>
                <a:gd name="connsiteX157" fmla="*/ 1754205 w 12192000"/>
                <a:gd name="connsiteY157" fmla="*/ 687446 h 1608850"/>
                <a:gd name="connsiteX158" fmla="*/ 1756485 w 12192000"/>
                <a:gd name="connsiteY158" fmla="*/ 687446 h 1608850"/>
                <a:gd name="connsiteX159" fmla="*/ 1772445 w 12192000"/>
                <a:gd name="connsiteY159" fmla="*/ 687446 h 1608850"/>
                <a:gd name="connsiteX160" fmla="*/ 1772445 w 12192000"/>
                <a:gd name="connsiteY160" fmla="*/ 688526 h 1608850"/>
                <a:gd name="connsiteX161" fmla="*/ 1772445 w 12192000"/>
                <a:gd name="connsiteY161" fmla="*/ 696093 h 1608850"/>
                <a:gd name="connsiteX162" fmla="*/ 1773713 w 12192000"/>
                <a:gd name="connsiteY162" fmla="*/ 696093 h 1608850"/>
                <a:gd name="connsiteX163" fmla="*/ 1782579 w 12192000"/>
                <a:gd name="connsiteY163" fmla="*/ 696093 h 1608850"/>
                <a:gd name="connsiteX164" fmla="*/ 1782579 w 12192000"/>
                <a:gd name="connsiteY164" fmla="*/ 698254 h 1608850"/>
                <a:gd name="connsiteX165" fmla="*/ 1782579 w 12192000"/>
                <a:gd name="connsiteY165" fmla="*/ 713387 h 1608850"/>
                <a:gd name="connsiteX166" fmla="*/ 1786633 w 12192000"/>
                <a:gd name="connsiteY166" fmla="*/ 711495 h 1608850"/>
                <a:gd name="connsiteX167" fmla="*/ 1786633 w 12192000"/>
                <a:gd name="connsiteY167" fmla="*/ 698254 h 1608850"/>
                <a:gd name="connsiteX168" fmla="*/ 1787645 w 12192000"/>
                <a:gd name="connsiteY168" fmla="*/ 698254 h 1608850"/>
                <a:gd name="connsiteX169" fmla="*/ 1794739 w 12192000"/>
                <a:gd name="connsiteY169" fmla="*/ 698254 h 1608850"/>
                <a:gd name="connsiteX170" fmla="*/ 1794739 w 12192000"/>
                <a:gd name="connsiteY170" fmla="*/ 699876 h 1608850"/>
                <a:gd name="connsiteX171" fmla="*/ 1794739 w 12192000"/>
                <a:gd name="connsiteY171" fmla="*/ 711225 h 1608850"/>
                <a:gd name="connsiteX172" fmla="*/ 1795499 w 12192000"/>
                <a:gd name="connsiteY172" fmla="*/ 711225 h 1608850"/>
                <a:gd name="connsiteX173" fmla="*/ 1800819 w 12192000"/>
                <a:gd name="connsiteY173" fmla="*/ 711225 h 1608850"/>
                <a:gd name="connsiteX174" fmla="*/ 1849459 w 12192000"/>
                <a:gd name="connsiteY174" fmla="*/ 706902 h 1608850"/>
                <a:gd name="connsiteX175" fmla="*/ 1849459 w 12192000"/>
                <a:gd name="connsiteY175" fmla="*/ 708253 h 1608850"/>
                <a:gd name="connsiteX176" fmla="*/ 1849459 w 12192000"/>
                <a:gd name="connsiteY176" fmla="*/ 717710 h 1608850"/>
                <a:gd name="connsiteX177" fmla="*/ 1850219 w 12192000"/>
                <a:gd name="connsiteY177" fmla="*/ 717710 h 1608850"/>
                <a:gd name="connsiteX178" fmla="*/ 1855541 w 12192000"/>
                <a:gd name="connsiteY178" fmla="*/ 717710 h 1608850"/>
                <a:gd name="connsiteX179" fmla="*/ 1855541 w 12192000"/>
                <a:gd name="connsiteY179" fmla="*/ 719872 h 1608850"/>
                <a:gd name="connsiteX180" fmla="*/ 1855541 w 12192000"/>
                <a:gd name="connsiteY180" fmla="*/ 735005 h 1608850"/>
                <a:gd name="connsiteX181" fmla="*/ 1857567 w 12192000"/>
                <a:gd name="connsiteY181" fmla="*/ 733654 h 1608850"/>
                <a:gd name="connsiteX182" fmla="*/ 1871753 w 12192000"/>
                <a:gd name="connsiteY182" fmla="*/ 724196 h 1608850"/>
                <a:gd name="connsiteX183" fmla="*/ 1877833 w 12192000"/>
                <a:gd name="connsiteY183" fmla="*/ 683122 h 1608850"/>
                <a:gd name="connsiteX184" fmla="*/ 1878593 w 12192000"/>
                <a:gd name="connsiteY184" fmla="*/ 682852 h 1608850"/>
                <a:gd name="connsiteX185" fmla="*/ 1883913 w 12192000"/>
                <a:gd name="connsiteY185" fmla="*/ 680960 h 1608850"/>
                <a:gd name="connsiteX186" fmla="*/ 1885941 w 12192000"/>
                <a:gd name="connsiteY186" fmla="*/ 611783 h 1608850"/>
                <a:gd name="connsiteX187" fmla="*/ 1887967 w 12192000"/>
                <a:gd name="connsiteY187" fmla="*/ 680960 h 1608850"/>
                <a:gd name="connsiteX188" fmla="*/ 1888727 w 12192000"/>
                <a:gd name="connsiteY188" fmla="*/ 681230 h 1608850"/>
                <a:gd name="connsiteX189" fmla="*/ 1894047 w 12192000"/>
                <a:gd name="connsiteY189" fmla="*/ 683122 h 1608850"/>
                <a:gd name="connsiteX190" fmla="*/ 1894047 w 12192000"/>
                <a:gd name="connsiteY190" fmla="*/ 596651 h 1608850"/>
                <a:gd name="connsiteX191" fmla="*/ 1898101 w 12192000"/>
                <a:gd name="connsiteY191" fmla="*/ 564224 h 1608850"/>
                <a:gd name="connsiteX192" fmla="*/ 1936607 w 12192000"/>
                <a:gd name="connsiteY192" fmla="*/ 564224 h 1608850"/>
                <a:gd name="connsiteX193" fmla="*/ 1936607 w 12192000"/>
                <a:gd name="connsiteY193" fmla="*/ 596651 h 1608850"/>
                <a:gd name="connsiteX194" fmla="*/ 1937367 w 12192000"/>
                <a:gd name="connsiteY194" fmla="*/ 596651 h 1608850"/>
                <a:gd name="connsiteX195" fmla="*/ 1942687 w 12192000"/>
                <a:gd name="connsiteY195" fmla="*/ 596651 h 1608850"/>
                <a:gd name="connsiteX196" fmla="*/ 1942687 w 12192000"/>
                <a:gd name="connsiteY196" fmla="*/ 514503 h 1608850"/>
                <a:gd name="connsiteX197" fmla="*/ 1944461 w 12192000"/>
                <a:gd name="connsiteY197" fmla="*/ 514503 h 1608850"/>
                <a:gd name="connsiteX198" fmla="*/ 1956875 w 12192000"/>
                <a:gd name="connsiteY198" fmla="*/ 514503 h 1608850"/>
                <a:gd name="connsiteX199" fmla="*/ 1956875 w 12192000"/>
                <a:gd name="connsiteY199" fmla="*/ 512612 h 1608850"/>
                <a:gd name="connsiteX200" fmla="*/ 1956875 w 12192000"/>
                <a:gd name="connsiteY200" fmla="*/ 499371 h 1608850"/>
                <a:gd name="connsiteX201" fmla="*/ 1979169 w 12192000"/>
                <a:gd name="connsiteY201" fmla="*/ 499371 h 1608850"/>
                <a:gd name="connsiteX202" fmla="*/ 1979169 w 12192000"/>
                <a:gd name="connsiteY202" fmla="*/ 498290 h 1608850"/>
                <a:gd name="connsiteX203" fmla="*/ 1979169 w 12192000"/>
                <a:gd name="connsiteY203" fmla="*/ 490724 h 1608850"/>
                <a:gd name="connsiteX204" fmla="*/ 1980941 w 12192000"/>
                <a:gd name="connsiteY204" fmla="*/ 490724 h 1608850"/>
                <a:gd name="connsiteX205" fmla="*/ 1993355 w 12192000"/>
                <a:gd name="connsiteY205" fmla="*/ 490724 h 1608850"/>
                <a:gd name="connsiteX206" fmla="*/ 1993355 w 12192000"/>
                <a:gd name="connsiteY206" fmla="*/ 491805 h 1608850"/>
                <a:gd name="connsiteX207" fmla="*/ 1993355 w 12192000"/>
                <a:gd name="connsiteY207" fmla="*/ 499371 h 1608850"/>
                <a:gd name="connsiteX208" fmla="*/ 1994115 w 12192000"/>
                <a:gd name="connsiteY208" fmla="*/ 499371 h 1608850"/>
                <a:gd name="connsiteX209" fmla="*/ 1999435 w 12192000"/>
                <a:gd name="connsiteY209" fmla="*/ 499371 h 1608850"/>
                <a:gd name="connsiteX210" fmla="*/ 2009569 w 12192000"/>
                <a:gd name="connsiteY210" fmla="*/ 495047 h 1608850"/>
                <a:gd name="connsiteX211" fmla="*/ 2013621 w 12192000"/>
                <a:gd name="connsiteY211" fmla="*/ 498290 h 1608850"/>
                <a:gd name="connsiteX212" fmla="*/ 2013621 w 12192000"/>
                <a:gd name="connsiteY212" fmla="*/ 490724 h 1608850"/>
                <a:gd name="connsiteX213" fmla="*/ 2015901 w 12192000"/>
                <a:gd name="connsiteY213" fmla="*/ 490724 h 1608850"/>
                <a:gd name="connsiteX214" fmla="*/ 2031863 w 12192000"/>
                <a:gd name="connsiteY214" fmla="*/ 490724 h 1608850"/>
                <a:gd name="connsiteX215" fmla="*/ 2031863 w 12192000"/>
                <a:gd name="connsiteY215" fmla="*/ 491805 h 1608850"/>
                <a:gd name="connsiteX216" fmla="*/ 2031863 w 12192000"/>
                <a:gd name="connsiteY216" fmla="*/ 499371 h 1608850"/>
                <a:gd name="connsiteX217" fmla="*/ 2062263 w 12192000"/>
                <a:gd name="connsiteY217" fmla="*/ 499371 h 1608850"/>
                <a:gd name="connsiteX218" fmla="*/ 2062263 w 12192000"/>
                <a:gd name="connsiteY218" fmla="*/ 500992 h 1608850"/>
                <a:gd name="connsiteX219" fmla="*/ 2062263 w 12192000"/>
                <a:gd name="connsiteY219" fmla="*/ 512342 h 1608850"/>
                <a:gd name="connsiteX220" fmla="*/ 2088609 w 12192000"/>
                <a:gd name="connsiteY220" fmla="*/ 512342 h 1608850"/>
                <a:gd name="connsiteX221" fmla="*/ 2088609 w 12192000"/>
                <a:gd name="connsiteY221" fmla="*/ 542606 h 1608850"/>
                <a:gd name="connsiteX222" fmla="*/ 2089369 w 12192000"/>
                <a:gd name="connsiteY222" fmla="*/ 542606 h 1608850"/>
                <a:gd name="connsiteX223" fmla="*/ 2094689 w 12192000"/>
                <a:gd name="connsiteY223" fmla="*/ 542606 h 1608850"/>
                <a:gd name="connsiteX224" fmla="*/ 2094689 w 12192000"/>
                <a:gd name="connsiteY224" fmla="*/ 543687 h 1608850"/>
                <a:gd name="connsiteX225" fmla="*/ 2094689 w 12192000"/>
                <a:gd name="connsiteY225" fmla="*/ 551254 h 1608850"/>
                <a:gd name="connsiteX226" fmla="*/ 2098743 w 12192000"/>
                <a:gd name="connsiteY226" fmla="*/ 581518 h 1608850"/>
                <a:gd name="connsiteX227" fmla="*/ 2099503 w 12192000"/>
                <a:gd name="connsiteY227" fmla="*/ 581518 h 1608850"/>
                <a:gd name="connsiteX228" fmla="*/ 2104823 w 12192000"/>
                <a:gd name="connsiteY228" fmla="*/ 581518 h 1608850"/>
                <a:gd name="connsiteX229" fmla="*/ 2104823 w 12192000"/>
                <a:gd name="connsiteY229" fmla="*/ 582329 h 1608850"/>
                <a:gd name="connsiteX230" fmla="*/ 2104823 w 12192000"/>
                <a:gd name="connsiteY230" fmla="*/ 588004 h 1608850"/>
                <a:gd name="connsiteX231" fmla="*/ 2105837 w 12192000"/>
                <a:gd name="connsiteY231" fmla="*/ 588004 h 1608850"/>
                <a:gd name="connsiteX232" fmla="*/ 2112929 w 12192000"/>
                <a:gd name="connsiteY232" fmla="*/ 588004 h 1608850"/>
                <a:gd name="connsiteX233" fmla="*/ 2112929 w 12192000"/>
                <a:gd name="connsiteY233" fmla="*/ 618269 h 1608850"/>
                <a:gd name="connsiteX234" fmla="*/ 2114957 w 12192000"/>
                <a:gd name="connsiteY234" fmla="*/ 618269 h 1608850"/>
                <a:gd name="connsiteX235" fmla="*/ 2129143 w 12192000"/>
                <a:gd name="connsiteY235" fmla="*/ 618269 h 1608850"/>
                <a:gd name="connsiteX236" fmla="*/ 2129143 w 12192000"/>
                <a:gd name="connsiteY236" fmla="*/ 642048 h 1608850"/>
                <a:gd name="connsiteX237" fmla="*/ 2131171 w 12192000"/>
                <a:gd name="connsiteY237" fmla="*/ 643669 h 1608850"/>
                <a:gd name="connsiteX238" fmla="*/ 2131171 w 12192000"/>
                <a:gd name="connsiteY238" fmla="*/ 655019 h 1608850"/>
                <a:gd name="connsiteX239" fmla="*/ 2131931 w 12192000"/>
                <a:gd name="connsiteY239" fmla="*/ 655019 h 1608850"/>
                <a:gd name="connsiteX240" fmla="*/ 2137251 w 12192000"/>
                <a:gd name="connsiteY240" fmla="*/ 655019 h 1608850"/>
                <a:gd name="connsiteX241" fmla="*/ 2137251 w 12192000"/>
                <a:gd name="connsiteY241" fmla="*/ 678798 h 1608850"/>
                <a:gd name="connsiteX242" fmla="*/ 2138517 w 12192000"/>
                <a:gd name="connsiteY242" fmla="*/ 678798 h 1608850"/>
                <a:gd name="connsiteX243" fmla="*/ 2147383 w 12192000"/>
                <a:gd name="connsiteY243" fmla="*/ 678798 h 1608850"/>
                <a:gd name="connsiteX244" fmla="*/ 2149411 w 12192000"/>
                <a:gd name="connsiteY244" fmla="*/ 682852 h 1608850"/>
                <a:gd name="connsiteX245" fmla="*/ 2149411 w 12192000"/>
                <a:gd name="connsiteY245" fmla="*/ 696093 h 1608850"/>
                <a:gd name="connsiteX246" fmla="*/ 2150931 w 12192000"/>
                <a:gd name="connsiteY246" fmla="*/ 694201 h 1608850"/>
                <a:gd name="connsiteX247" fmla="*/ 2161571 w 12192000"/>
                <a:gd name="connsiteY247" fmla="*/ 680960 h 1608850"/>
                <a:gd name="connsiteX248" fmla="*/ 2189945 w 12192000"/>
                <a:gd name="connsiteY248" fmla="*/ 680960 h 1608850"/>
                <a:gd name="connsiteX249" fmla="*/ 2189945 w 12192000"/>
                <a:gd name="connsiteY249" fmla="*/ 767431 h 1608850"/>
                <a:gd name="connsiteX250" fmla="*/ 2190705 w 12192000"/>
                <a:gd name="connsiteY250" fmla="*/ 767431 h 1608850"/>
                <a:gd name="connsiteX251" fmla="*/ 2196025 w 12192000"/>
                <a:gd name="connsiteY251" fmla="*/ 767431 h 1608850"/>
                <a:gd name="connsiteX252" fmla="*/ 2196785 w 12192000"/>
                <a:gd name="connsiteY252" fmla="*/ 766080 h 1608850"/>
                <a:gd name="connsiteX253" fmla="*/ 2202105 w 12192000"/>
                <a:gd name="connsiteY253" fmla="*/ 756622 h 1608850"/>
                <a:gd name="connsiteX254" fmla="*/ 2202105 w 12192000"/>
                <a:gd name="connsiteY254" fmla="*/ 758514 h 1608850"/>
                <a:gd name="connsiteX255" fmla="*/ 2202105 w 12192000"/>
                <a:gd name="connsiteY255" fmla="*/ 771755 h 1608850"/>
                <a:gd name="connsiteX256" fmla="*/ 2206157 w 12192000"/>
                <a:gd name="connsiteY256" fmla="*/ 726358 h 1608850"/>
                <a:gd name="connsiteX257" fmla="*/ 2206917 w 12192000"/>
                <a:gd name="connsiteY257" fmla="*/ 726358 h 1608850"/>
                <a:gd name="connsiteX258" fmla="*/ 2212237 w 12192000"/>
                <a:gd name="connsiteY258" fmla="*/ 726358 h 1608850"/>
                <a:gd name="connsiteX259" fmla="*/ 2212237 w 12192000"/>
                <a:gd name="connsiteY259" fmla="*/ 661504 h 1608850"/>
                <a:gd name="connsiteX260" fmla="*/ 2213251 w 12192000"/>
                <a:gd name="connsiteY260" fmla="*/ 661504 h 1608850"/>
                <a:gd name="connsiteX261" fmla="*/ 2220345 w 12192000"/>
                <a:gd name="connsiteY261" fmla="*/ 661504 h 1608850"/>
                <a:gd name="connsiteX262" fmla="*/ 2232505 w 12192000"/>
                <a:gd name="connsiteY262" fmla="*/ 618269 h 1608850"/>
                <a:gd name="connsiteX263" fmla="*/ 2233771 w 12192000"/>
                <a:gd name="connsiteY263" fmla="*/ 618269 h 1608850"/>
                <a:gd name="connsiteX264" fmla="*/ 2242639 w 12192000"/>
                <a:gd name="connsiteY264" fmla="*/ 618269 h 1608850"/>
                <a:gd name="connsiteX265" fmla="*/ 2252771 w 12192000"/>
                <a:gd name="connsiteY265" fmla="*/ 661504 h 1608850"/>
                <a:gd name="connsiteX266" fmla="*/ 2253785 w 12192000"/>
                <a:gd name="connsiteY266" fmla="*/ 661504 h 1608850"/>
                <a:gd name="connsiteX267" fmla="*/ 2260879 w 12192000"/>
                <a:gd name="connsiteY267" fmla="*/ 661504 h 1608850"/>
                <a:gd name="connsiteX268" fmla="*/ 2260879 w 12192000"/>
                <a:gd name="connsiteY268" fmla="*/ 700416 h 1608850"/>
                <a:gd name="connsiteX269" fmla="*/ 2262651 w 12192000"/>
                <a:gd name="connsiteY269" fmla="*/ 700416 h 1608850"/>
                <a:gd name="connsiteX270" fmla="*/ 2275065 w 12192000"/>
                <a:gd name="connsiteY270" fmla="*/ 700416 h 1608850"/>
                <a:gd name="connsiteX271" fmla="*/ 2275065 w 12192000"/>
                <a:gd name="connsiteY271" fmla="*/ 702578 h 1608850"/>
                <a:gd name="connsiteX272" fmla="*/ 2275065 w 12192000"/>
                <a:gd name="connsiteY272" fmla="*/ 717710 h 1608850"/>
                <a:gd name="connsiteX273" fmla="*/ 2279119 w 12192000"/>
                <a:gd name="connsiteY273" fmla="*/ 715549 h 1608850"/>
                <a:gd name="connsiteX274" fmla="*/ 2279119 w 12192000"/>
                <a:gd name="connsiteY274" fmla="*/ 700416 h 1608850"/>
                <a:gd name="connsiteX275" fmla="*/ 2280639 w 12192000"/>
                <a:gd name="connsiteY275" fmla="*/ 700416 h 1608850"/>
                <a:gd name="connsiteX276" fmla="*/ 2291279 w 12192000"/>
                <a:gd name="connsiteY276" fmla="*/ 700416 h 1608850"/>
                <a:gd name="connsiteX277" fmla="*/ 2291279 w 12192000"/>
                <a:gd name="connsiteY277" fmla="*/ 702037 h 1608850"/>
                <a:gd name="connsiteX278" fmla="*/ 2291279 w 12192000"/>
                <a:gd name="connsiteY278" fmla="*/ 713387 h 1608850"/>
                <a:gd name="connsiteX279" fmla="*/ 2321680 w 12192000"/>
                <a:gd name="connsiteY279" fmla="*/ 713387 h 1608850"/>
                <a:gd name="connsiteX280" fmla="*/ 2321680 w 12192000"/>
                <a:gd name="connsiteY280" fmla="*/ 676637 h 1608850"/>
                <a:gd name="connsiteX281" fmla="*/ 2322945 w 12192000"/>
                <a:gd name="connsiteY281" fmla="*/ 676637 h 1608850"/>
                <a:gd name="connsiteX282" fmla="*/ 2331813 w 12192000"/>
                <a:gd name="connsiteY282" fmla="*/ 676637 h 1608850"/>
                <a:gd name="connsiteX283" fmla="*/ 2331813 w 12192000"/>
                <a:gd name="connsiteY283" fmla="*/ 698254 h 1608850"/>
                <a:gd name="connsiteX284" fmla="*/ 2333840 w 12192000"/>
                <a:gd name="connsiteY284" fmla="*/ 665828 h 1608850"/>
                <a:gd name="connsiteX285" fmla="*/ 2356133 w 12192000"/>
                <a:gd name="connsiteY285" fmla="*/ 665828 h 1608850"/>
                <a:gd name="connsiteX286" fmla="*/ 2356133 w 12192000"/>
                <a:gd name="connsiteY286" fmla="*/ 664206 h 1608850"/>
                <a:gd name="connsiteX287" fmla="*/ 2356133 w 12192000"/>
                <a:gd name="connsiteY287" fmla="*/ 652857 h 1608850"/>
                <a:gd name="connsiteX288" fmla="*/ 2356893 w 12192000"/>
                <a:gd name="connsiteY288" fmla="*/ 652857 h 1608850"/>
                <a:gd name="connsiteX289" fmla="*/ 2362213 w 12192000"/>
                <a:gd name="connsiteY289" fmla="*/ 652857 h 1608850"/>
                <a:gd name="connsiteX290" fmla="*/ 2362213 w 12192000"/>
                <a:gd name="connsiteY290" fmla="*/ 650966 h 1608850"/>
                <a:gd name="connsiteX291" fmla="*/ 2362213 w 12192000"/>
                <a:gd name="connsiteY291" fmla="*/ 637725 h 1608850"/>
                <a:gd name="connsiteX292" fmla="*/ 2366267 w 12192000"/>
                <a:gd name="connsiteY292" fmla="*/ 644210 h 1608850"/>
                <a:gd name="connsiteX293" fmla="*/ 2368547 w 12192000"/>
                <a:gd name="connsiteY293" fmla="*/ 644210 h 1608850"/>
                <a:gd name="connsiteX294" fmla="*/ 2384507 w 12192000"/>
                <a:gd name="connsiteY294" fmla="*/ 644210 h 1608850"/>
                <a:gd name="connsiteX295" fmla="*/ 2384507 w 12192000"/>
                <a:gd name="connsiteY295" fmla="*/ 643399 h 1608850"/>
                <a:gd name="connsiteX296" fmla="*/ 2384507 w 12192000"/>
                <a:gd name="connsiteY296" fmla="*/ 637725 h 1608850"/>
                <a:gd name="connsiteX297" fmla="*/ 2385267 w 12192000"/>
                <a:gd name="connsiteY297" fmla="*/ 637725 h 1608850"/>
                <a:gd name="connsiteX298" fmla="*/ 2390587 w 12192000"/>
                <a:gd name="connsiteY298" fmla="*/ 637725 h 1608850"/>
                <a:gd name="connsiteX299" fmla="*/ 2390587 w 12192000"/>
                <a:gd name="connsiteY299" fmla="*/ 639076 h 1608850"/>
                <a:gd name="connsiteX300" fmla="*/ 2390587 w 12192000"/>
                <a:gd name="connsiteY300" fmla="*/ 648534 h 1608850"/>
                <a:gd name="connsiteX301" fmla="*/ 2429093 w 12192000"/>
                <a:gd name="connsiteY301" fmla="*/ 648534 h 1608850"/>
                <a:gd name="connsiteX302" fmla="*/ 2429093 w 12192000"/>
                <a:gd name="connsiteY302" fmla="*/ 786887 h 1608850"/>
                <a:gd name="connsiteX303" fmla="*/ 2430613 w 12192000"/>
                <a:gd name="connsiteY303" fmla="*/ 786887 h 1608850"/>
                <a:gd name="connsiteX304" fmla="*/ 2441254 w 12192000"/>
                <a:gd name="connsiteY304" fmla="*/ 786887 h 1608850"/>
                <a:gd name="connsiteX305" fmla="*/ 2441254 w 12192000"/>
                <a:gd name="connsiteY305" fmla="*/ 773917 h 1608850"/>
                <a:gd name="connsiteX306" fmla="*/ 2445307 w 12192000"/>
                <a:gd name="connsiteY306" fmla="*/ 773917 h 1608850"/>
                <a:gd name="connsiteX307" fmla="*/ 2445307 w 12192000"/>
                <a:gd name="connsiteY307" fmla="*/ 786887 h 1608850"/>
                <a:gd name="connsiteX308" fmla="*/ 2475707 w 12192000"/>
                <a:gd name="connsiteY308" fmla="*/ 786887 h 1608850"/>
                <a:gd name="connsiteX309" fmla="*/ 2475707 w 12192000"/>
                <a:gd name="connsiteY309" fmla="*/ 756622 h 1608850"/>
                <a:gd name="connsiteX310" fmla="*/ 2487867 w 12192000"/>
                <a:gd name="connsiteY310" fmla="*/ 756622 h 1608850"/>
                <a:gd name="connsiteX311" fmla="*/ 2500027 w 12192000"/>
                <a:gd name="connsiteY311" fmla="*/ 754461 h 1608850"/>
                <a:gd name="connsiteX312" fmla="*/ 2504082 w 12192000"/>
                <a:gd name="connsiteY312" fmla="*/ 756622 h 1608850"/>
                <a:gd name="connsiteX313" fmla="*/ 2514215 w 12192000"/>
                <a:gd name="connsiteY313" fmla="*/ 756622 h 1608850"/>
                <a:gd name="connsiteX314" fmla="*/ 2514215 w 12192000"/>
                <a:gd name="connsiteY314" fmla="*/ 786887 h 1608850"/>
                <a:gd name="connsiteX315" fmla="*/ 2522321 w 12192000"/>
                <a:gd name="connsiteY315" fmla="*/ 786887 h 1608850"/>
                <a:gd name="connsiteX316" fmla="*/ 2522321 w 12192000"/>
                <a:gd name="connsiteY316" fmla="*/ 804182 h 1608850"/>
                <a:gd name="connsiteX317" fmla="*/ 2531658 w 12192000"/>
                <a:gd name="connsiteY317" fmla="*/ 805087 h 1608850"/>
                <a:gd name="connsiteX318" fmla="*/ 2544615 w 12192000"/>
                <a:gd name="connsiteY318" fmla="*/ 805087 h 1608850"/>
                <a:gd name="connsiteX319" fmla="*/ 2544615 w 12192000"/>
                <a:gd name="connsiteY319" fmla="*/ 789049 h 1608850"/>
                <a:gd name="connsiteX320" fmla="*/ 2612571 w 12192000"/>
                <a:gd name="connsiteY320" fmla="*/ 789049 h 1608850"/>
                <a:gd name="connsiteX321" fmla="*/ 2612571 w 12192000"/>
                <a:gd name="connsiteY321" fmla="*/ 703796 h 1608850"/>
                <a:gd name="connsiteX322" fmla="*/ 2684579 w 12192000"/>
                <a:gd name="connsiteY322" fmla="*/ 703796 h 1608850"/>
                <a:gd name="connsiteX323" fmla="*/ 2684579 w 12192000"/>
                <a:gd name="connsiteY323" fmla="*/ 782564 h 1608850"/>
                <a:gd name="connsiteX324" fmla="*/ 2686483 w 12192000"/>
                <a:gd name="connsiteY324" fmla="*/ 782564 h 1608850"/>
                <a:gd name="connsiteX325" fmla="*/ 2687725 w 12192000"/>
                <a:gd name="connsiteY325" fmla="*/ 805087 h 1608850"/>
                <a:gd name="connsiteX326" fmla="*/ 2697401 w 12192000"/>
                <a:gd name="connsiteY326" fmla="*/ 805087 h 1608850"/>
                <a:gd name="connsiteX327" fmla="*/ 2698643 w 12192000"/>
                <a:gd name="connsiteY327" fmla="*/ 782564 h 1608850"/>
                <a:gd name="connsiteX328" fmla="*/ 2704723 w 12192000"/>
                <a:gd name="connsiteY328" fmla="*/ 782564 h 1608850"/>
                <a:gd name="connsiteX329" fmla="*/ 2705965 w 12192000"/>
                <a:gd name="connsiteY329" fmla="*/ 805087 h 1608850"/>
                <a:gd name="connsiteX330" fmla="*/ 2756588 w 12192000"/>
                <a:gd name="connsiteY330" fmla="*/ 805087 h 1608850"/>
                <a:gd name="connsiteX331" fmla="*/ 2756588 w 12192000"/>
                <a:gd name="connsiteY331" fmla="*/ 642059 h 1608850"/>
                <a:gd name="connsiteX332" fmla="*/ 2953915 w 12192000"/>
                <a:gd name="connsiteY332" fmla="*/ 642059 h 1608850"/>
                <a:gd name="connsiteX333" fmla="*/ 2953915 w 12192000"/>
                <a:gd name="connsiteY333" fmla="*/ 805087 h 1608850"/>
                <a:gd name="connsiteX334" fmla="*/ 2972611 w 12192000"/>
                <a:gd name="connsiteY334" fmla="*/ 805087 h 1608850"/>
                <a:gd name="connsiteX335" fmla="*/ 2972611 w 12192000"/>
                <a:gd name="connsiteY335" fmla="*/ 722394 h 1608850"/>
                <a:gd name="connsiteX336" fmla="*/ 3067731 w 12192000"/>
                <a:gd name="connsiteY336" fmla="*/ 722394 h 1608850"/>
                <a:gd name="connsiteX337" fmla="*/ 3079662 w 12192000"/>
                <a:gd name="connsiteY337" fmla="*/ 404253 h 1608850"/>
                <a:gd name="connsiteX338" fmla="*/ 3067502 w 12192000"/>
                <a:gd name="connsiteY338" fmla="*/ 382635 h 1608850"/>
                <a:gd name="connsiteX339" fmla="*/ 3061422 w 12192000"/>
                <a:gd name="connsiteY339" fmla="*/ 378311 h 1608850"/>
                <a:gd name="connsiteX340" fmla="*/ 3069529 w 12192000"/>
                <a:gd name="connsiteY340" fmla="*/ 354532 h 1608850"/>
                <a:gd name="connsiteX341" fmla="*/ 3069529 w 12192000"/>
                <a:gd name="connsiteY341" fmla="*/ 337238 h 1608850"/>
                <a:gd name="connsiteX342" fmla="*/ 3083715 w 12192000"/>
                <a:gd name="connsiteY342" fmla="*/ 337238 h 1608850"/>
                <a:gd name="connsiteX343" fmla="*/ 3083715 w 12192000"/>
                <a:gd name="connsiteY343" fmla="*/ 315620 h 1608850"/>
                <a:gd name="connsiteX344" fmla="*/ 3085742 w 12192000"/>
                <a:gd name="connsiteY344" fmla="*/ 311296 h 1608850"/>
                <a:gd name="connsiteX345" fmla="*/ 3085742 w 12192000"/>
                <a:gd name="connsiteY345" fmla="*/ 233472 h 1608850"/>
                <a:gd name="connsiteX346" fmla="*/ 3083715 w 12192000"/>
                <a:gd name="connsiteY346" fmla="*/ 226987 h 1608850"/>
                <a:gd name="connsiteX347" fmla="*/ 3089795 w 12192000"/>
                <a:gd name="connsiteY347" fmla="*/ 220501 h 1608850"/>
                <a:gd name="connsiteX348" fmla="*/ 3089795 w 12192000"/>
                <a:gd name="connsiteY348" fmla="*/ 162133 h 1608850"/>
                <a:gd name="connsiteX349" fmla="*/ 3091822 w 12192000"/>
                <a:gd name="connsiteY349" fmla="*/ 157810 h 1608850"/>
                <a:gd name="connsiteX350" fmla="*/ 3091822 w 12192000"/>
                <a:gd name="connsiteY350" fmla="*/ 101604 h 1608850"/>
                <a:gd name="connsiteX351" fmla="*/ 3093849 w 12192000"/>
                <a:gd name="connsiteY351" fmla="*/ 82148 h 1608850"/>
                <a:gd name="connsiteX352" fmla="*/ 3097902 w 12192000"/>
                <a:gd name="connsiteY352" fmla="*/ 99442 h 1608850"/>
                <a:gd name="connsiteX353" fmla="*/ 3099929 w 12192000"/>
                <a:gd name="connsiteY353" fmla="*/ 157810 h 1608850"/>
                <a:gd name="connsiteX354" fmla="*/ 3101955 w 12192000"/>
                <a:gd name="connsiteY354" fmla="*/ 220501 h 1608850"/>
                <a:gd name="connsiteX355" fmla="*/ 3108035 w 12192000"/>
                <a:gd name="connsiteY355" fmla="*/ 226987 h 1608850"/>
                <a:gd name="connsiteX356" fmla="*/ 3106009 w 12192000"/>
                <a:gd name="connsiteY356" fmla="*/ 233472 h 1608850"/>
                <a:gd name="connsiteX357" fmla="*/ 3106009 w 12192000"/>
                <a:gd name="connsiteY357" fmla="*/ 311296 h 1608850"/>
                <a:gd name="connsiteX358" fmla="*/ 3108035 w 12192000"/>
                <a:gd name="connsiteY358" fmla="*/ 315620 h 1608850"/>
                <a:gd name="connsiteX359" fmla="*/ 3108035 w 12192000"/>
                <a:gd name="connsiteY359" fmla="*/ 337238 h 1608850"/>
                <a:gd name="connsiteX360" fmla="*/ 3122222 w 12192000"/>
                <a:gd name="connsiteY360" fmla="*/ 337238 h 1608850"/>
                <a:gd name="connsiteX361" fmla="*/ 3122222 w 12192000"/>
                <a:gd name="connsiteY361" fmla="*/ 354532 h 1608850"/>
                <a:gd name="connsiteX362" fmla="*/ 3130330 w 12192000"/>
                <a:gd name="connsiteY362" fmla="*/ 378311 h 1608850"/>
                <a:gd name="connsiteX363" fmla="*/ 3124250 w 12192000"/>
                <a:gd name="connsiteY363" fmla="*/ 382635 h 1608850"/>
                <a:gd name="connsiteX364" fmla="*/ 3112089 w 12192000"/>
                <a:gd name="connsiteY364" fmla="*/ 404253 h 1608850"/>
                <a:gd name="connsiteX365" fmla="*/ 3120195 w 12192000"/>
                <a:gd name="connsiteY365" fmla="*/ 657181 h 1608850"/>
                <a:gd name="connsiteX366" fmla="*/ 3185050 w 12192000"/>
                <a:gd name="connsiteY366" fmla="*/ 657181 h 1608850"/>
                <a:gd name="connsiteX367" fmla="*/ 3185050 w 12192000"/>
                <a:gd name="connsiteY367" fmla="*/ 732843 h 1608850"/>
                <a:gd name="connsiteX368" fmla="*/ 3193157 w 12192000"/>
                <a:gd name="connsiteY368" fmla="*/ 732843 h 1608850"/>
                <a:gd name="connsiteX369" fmla="*/ 3195183 w 12192000"/>
                <a:gd name="connsiteY369" fmla="*/ 726358 h 1608850"/>
                <a:gd name="connsiteX370" fmla="*/ 3201263 w 12192000"/>
                <a:gd name="connsiteY370" fmla="*/ 726358 h 1608850"/>
                <a:gd name="connsiteX371" fmla="*/ 3203291 w 12192000"/>
                <a:gd name="connsiteY371" fmla="*/ 735005 h 1608850"/>
                <a:gd name="connsiteX372" fmla="*/ 3215451 w 12192000"/>
                <a:gd name="connsiteY372" fmla="*/ 735005 h 1608850"/>
                <a:gd name="connsiteX373" fmla="*/ 3215451 w 12192000"/>
                <a:gd name="connsiteY373" fmla="*/ 728519 h 1608850"/>
                <a:gd name="connsiteX374" fmla="*/ 3237744 w 12192000"/>
                <a:gd name="connsiteY374" fmla="*/ 728519 h 1608850"/>
                <a:gd name="connsiteX375" fmla="*/ 3237744 w 12192000"/>
                <a:gd name="connsiteY375" fmla="*/ 735005 h 1608850"/>
                <a:gd name="connsiteX376" fmla="*/ 3258011 w 12192000"/>
                <a:gd name="connsiteY376" fmla="*/ 735005 h 1608850"/>
                <a:gd name="connsiteX377" fmla="*/ 3258011 w 12192000"/>
                <a:gd name="connsiteY377" fmla="*/ 780402 h 1608850"/>
                <a:gd name="connsiteX378" fmla="*/ 3272198 w 12192000"/>
                <a:gd name="connsiteY378" fmla="*/ 780402 h 1608850"/>
                <a:gd name="connsiteX379" fmla="*/ 3272198 w 12192000"/>
                <a:gd name="connsiteY379" fmla="*/ 767431 h 1608850"/>
                <a:gd name="connsiteX380" fmla="*/ 3288412 w 12192000"/>
                <a:gd name="connsiteY380" fmla="*/ 767431 h 1608850"/>
                <a:gd name="connsiteX381" fmla="*/ 3288412 w 12192000"/>
                <a:gd name="connsiteY381" fmla="*/ 588004 h 1608850"/>
                <a:gd name="connsiteX382" fmla="*/ 3294492 w 12192000"/>
                <a:gd name="connsiteY382" fmla="*/ 581518 h 1608850"/>
                <a:gd name="connsiteX383" fmla="*/ 3367453 w 12192000"/>
                <a:gd name="connsiteY383" fmla="*/ 581518 h 1608850"/>
                <a:gd name="connsiteX384" fmla="*/ 3367453 w 12192000"/>
                <a:gd name="connsiteY384" fmla="*/ 590166 h 1608850"/>
                <a:gd name="connsiteX385" fmla="*/ 3377586 w 12192000"/>
                <a:gd name="connsiteY385" fmla="*/ 590166 h 1608850"/>
                <a:gd name="connsiteX386" fmla="*/ 3377586 w 12192000"/>
                <a:gd name="connsiteY386" fmla="*/ 704740 h 1608850"/>
                <a:gd name="connsiteX387" fmla="*/ 3399879 w 12192000"/>
                <a:gd name="connsiteY387" fmla="*/ 704740 h 1608850"/>
                <a:gd name="connsiteX388" fmla="*/ 3399879 w 12192000"/>
                <a:gd name="connsiteY388" fmla="*/ 637725 h 1608850"/>
                <a:gd name="connsiteX389" fmla="*/ 3426227 w 12192000"/>
                <a:gd name="connsiteY389" fmla="*/ 637725 h 1608850"/>
                <a:gd name="connsiteX390" fmla="*/ 3430279 w 12192000"/>
                <a:gd name="connsiteY390" fmla="*/ 633401 h 1608850"/>
                <a:gd name="connsiteX391" fmla="*/ 3438387 w 12192000"/>
                <a:gd name="connsiteY391" fmla="*/ 633401 h 1608850"/>
                <a:gd name="connsiteX392" fmla="*/ 3442439 w 12192000"/>
                <a:gd name="connsiteY392" fmla="*/ 637725 h 1608850"/>
                <a:gd name="connsiteX393" fmla="*/ 3464734 w 12192000"/>
                <a:gd name="connsiteY393" fmla="*/ 637725 h 1608850"/>
                <a:gd name="connsiteX394" fmla="*/ 3464734 w 12192000"/>
                <a:gd name="connsiteY394" fmla="*/ 520989 h 1608850"/>
                <a:gd name="connsiteX395" fmla="*/ 3521481 w 12192000"/>
                <a:gd name="connsiteY395" fmla="*/ 510180 h 1608850"/>
                <a:gd name="connsiteX396" fmla="*/ 3521481 w 12192000"/>
                <a:gd name="connsiteY396" fmla="*/ 511261 h 1608850"/>
                <a:gd name="connsiteX397" fmla="*/ 3521481 w 12192000"/>
                <a:gd name="connsiteY397" fmla="*/ 518827 h 1608850"/>
                <a:gd name="connsiteX398" fmla="*/ 3547828 w 12192000"/>
                <a:gd name="connsiteY398" fmla="*/ 518827 h 1608850"/>
                <a:gd name="connsiteX399" fmla="*/ 3547828 w 12192000"/>
                <a:gd name="connsiteY399" fmla="*/ 773917 h 1608850"/>
                <a:gd name="connsiteX400" fmla="*/ 3570122 w 12192000"/>
                <a:gd name="connsiteY400" fmla="*/ 773917 h 1608850"/>
                <a:gd name="connsiteX401" fmla="*/ 3570122 w 12192000"/>
                <a:gd name="connsiteY401" fmla="*/ 769593 h 1608850"/>
                <a:gd name="connsiteX402" fmla="*/ 3582282 w 12192000"/>
                <a:gd name="connsiteY402" fmla="*/ 769593 h 1608850"/>
                <a:gd name="connsiteX403" fmla="*/ 3582282 w 12192000"/>
                <a:gd name="connsiteY403" fmla="*/ 773917 h 1608850"/>
                <a:gd name="connsiteX404" fmla="*/ 3606602 w 12192000"/>
                <a:gd name="connsiteY404" fmla="*/ 773917 h 1608850"/>
                <a:gd name="connsiteX405" fmla="*/ 3606602 w 12192000"/>
                <a:gd name="connsiteY405" fmla="*/ 760946 h 1608850"/>
                <a:gd name="connsiteX406" fmla="*/ 3634975 w 12192000"/>
                <a:gd name="connsiteY406" fmla="*/ 760946 h 1608850"/>
                <a:gd name="connsiteX407" fmla="*/ 3647135 w 12192000"/>
                <a:gd name="connsiteY407" fmla="*/ 756622 h 1608850"/>
                <a:gd name="connsiteX408" fmla="*/ 3667403 w 12192000"/>
                <a:gd name="connsiteY408" fmla="*/ 760946 h 1608850"/>
                <a:gd name="connsiteX409" fmla="*/ 3667403 w 12192000"/>
                <a:gd name="connsiteY409" fmla="*/ 743652 h 1608850"/>
                <a:gd name="connsiteX410" fmla="*/ 3675510 w 12192000"/>
                <a:gd name="connsiteY410" fmla="*/ 743652 h 1608850"/>
                <a:gd name="connsiteX411" fmla="*/ 3675510 w 12192000"/>
                <a:gd name="connsiteY411" fmla="*/ 730681 h 1608850"/>
                <a:gd name="connsiteX412" fmla="*/ 3732257 w 12192000"/>
                <a:gd name="connsiteY412" fmla="*/ 730681 h 1608850"/>
                <a:gd name="connsiteX413" fmla="*/ 3732257 w 12192000"/>
                <a:gd name="connsiteY413" fmla="*/ 700416 h 1608850"/>
                <a:gd name="connsiteX414" fmla="*/ 3750497 w 12192000"/>
                <a:gd name="connsiteY414" fmla="*/ 700416 h 1608850"/>
                <a:gd name="connsiteX415" fmla="*/ 3750497 w 12192000"/>
                <a:gd name="connsiteY415" fmla="*/ 693931 h 1608850"/>
                <a:gd name="connsiteX416" fmla="*/ 3762657 w 12192000"/>
                <a:gd name="connsiteY416" fmla="*/ 693931 h 1608850"/>
                <a:gd name="connsiteX417" fmla="*/ 3762657 w 12192000"/>
                <a:gd name="connsiteY417" fmla="*/ 700416 h 1608850"/>
                <a:gd name="connsiteX418" fmla="*/ 3778870 w 12192000"/>
                <a:gd name="connsiteY418" fmla="*/ 700416 h 1608850"/>
                <a:gd name="connsiteX419" fmla="*/ 3778870 w 12192000"/>
                <a:gd name="connsiteY419" fmla="*/ 750137 h 1608850"/>
                <a:gd name="connsiteX420" fmla="*/ 3789470 w 12192000"/>
                <a:gd name="connsiteY420" fmla="*/ 750137 h 1608850"/>
                <a:gd name="connsiteX421" fmla="*/ 3789470 w 12192000"/>
                <a:gd name="connsiteY421" fmla="*/ 586174 h 1608850"/>
                <a:gd name="connsiteX422" fmla="*/ 3791390 w 12192000"/>
                <a:gd name="connsiteY422" fmla="*/ 586174 h 1608850"/>
                <a:gd name="connsiteX423" fmla="*/ 3791390 w 12192000"/>
                <a:gd name="connsiteY423" fmla="*/ 723865 h 1608850"/>
                <a:gd name="connsiteX424" fmla="*/ 3791390 w 12192000"/>
                <a:gd name="connsiteY424" fmla="*/ 750137 h 1608850"/>
                <a:gd name="connsiteX425" fmla="*/ 3806350 w 12192000"/>
                <a:gd name="connsiteY425" fmla="*/ 750137 h 1608850"/>
                <a:gd name="connsiteX426" fmla="*/ 3806350 w 12192000"/>
                <a:gd name="connsiteY426" fmla="*/ 742023 h 1608850"/>
                <a:gd name="connsiteX427" fmla="*/ 3811298 w 12192000"/>
                <a:gd name="connsiteY427" fmla="*/ 742023 h 1608850"/>
                <a:gd name="connsiteX428" fmla="*/ 3811298 w 12192000"/>
                <a:gd name="connsiteY428" fmla="*/ 724196 h 1608850"/>
                <a:gd name="connsiteX429" fmla="*/ 3849805 w 12192000"/>
                <a:gd name="connsiteY429" fmla="*/ 724196 h 1608850"/>
                <a:gd name="connsiteX430" fmla="*/ 3849805 w 12192000"/>
                <a:gd name="connsiteY430" fmla="*/ 693931 h 1608850"/>
                <a:gd name="connsiteX431" fmla="*/ 3888823 w 12192000"/>
                <a:gd name="connsiteY431" fmla="*/ 693931 h 1608850"/>
                <a:gd name="connsiteX432" fmla="*/ 3888823 w 12192000"/>
                <a:gd name="connsiteY432" fmla="*/ 690579 h 1608850"/>
                <a:gd name="connsiteX433" fmla="*/ 3887708 w 12192000"/>
                <a:gd name="connsiteY433" fmla="*/ 690579 h 1608850"/>
                <a:gd name="connsiteX434" fmla="*/ 3879906 w 12192000"/>
                <a:gd name="connsiteY434" fmla="*/ 690579 h 1608850"/>
                <a:gd name="connsiteX435" fmla="*/ 3879906 w 12192000"/>
                <a:gd name="connsiteY435" fmla="*/ 689443 h 1608850"/>
                <a:gd name="connsiteX436" fmla="*/ 3879906 w 12192000"/>
                <a:gd name="connsiteY436" fmla="*/ 681500 h 1608850"/>
                <a:gd name="connsiteX437" fmla="*/ 3881022 w 12192000"/>
                <a:gd name="connsiteY437" fmla="*/ 681500 h 1608850"/>
                <a:gd name="connsiteX438" fmla="*/ 3888823 w 12192000"/>
                <a:gd name="connsiteY438" fmla="*/ 681500 h 1608850"/>
                <a:gd name="connsiteX439" fmla="*/ 3888823 w 12192000"/>
                <a:gd name="connsiteY439" fmla="*/ 679986 h 1608850"/>
                <a:gd name="connsiteX440" fmla="*/ 3888823 w 12192000"/>
                <a:gd name="connsiteY440" fmla="*/ 669395 h 1608850"/>
                <a:gd name="connsiteX441" fmla="*/ 3887708 w 12192000"/>
                <a:gd name="connsiteY441" fmla="*/ 669395 h 1608850"/>
                <a:gd name="connsiteX442" fmla="*/ 3879906 w 12192000"/>
                <a:gd name="connsiteY442" fmla="*/ 669395 h 1608850"/>
                <a:gd name="connsiteX443" fmla="*/ 3879906 w 12192000"/>
                <a:gd name="connsiteY443" fmla="*/ 667882 h 1608850"/>
                <a:gd name="connsiteX444" fmla="*/ 3879906 w 12192000"/>
                <a:gd name="connsiteY444" fmla="*/ 657290 h 1608850"/>
                <a:gd name="connsiteX445" fmla="*/ 3881022 w 12192000"/>
                <a:gd name="connsiteY445" fmla="*/ 657290 h 1608850"/>
                <a:gd name="connsiteX446" fmla="*/ 3888823 w 12192000"/>
                <a:gd name="connsiteY446" fmla="*/ 657290 h 1608850"/>
                <a:gd name="connsiteX447" fmla="*/ 3888823 w 12192000"/>
                <a:gd name="connsiteY447" fmla="*/ 656156 h 1608850"/>
                <a:gd name="connsiteX448" fmla="*/ 3888823 w 12192000"/>
                <a:gd name="connsiteY448" fmla="*/ 648212 h 1608850"/>
                <a:gd name="connsiteX449" fmla="*/ 3887708 w 12192000"/>
                <a:gd name="connsiteY449" fmla="*/ 648212 h 1608850"/>
                <a:gd name="connsiteX450" fmla="*/ 3879906 w 12192000"/>
                <a:gd name="connsiteY450" fmla="*/ 648212 h 1608850"/>
                <a:gd name="connsiteX451" fmla="*/ 3879906 w 12192000"/>
                <a:gd name="connsiteY451" fmla="*/ 646698 h 1608850"/>
                <a:gd name="connsiteX452" fmla="*/ 3879906 w 12192000"/>
                <a:gd name="connsiteY452" fmla="*/ 636107 h 1608850"/>
                <a:gd name="connsiteX453" fmla="*/ 3881022 w 12192000"/>
                <a:gd name="connsiteY453" fmla="*/ 636107 h 1608850"/>
                <a:gd name="connsiteX454" fmla="*/ 3888823 w 12192000"/>
                <a:gd name="connsiteY454" fmla="*/ 636107 h 1608850"/>
                <a:gd name="connsiteX455" fmla="*/ 3888823 w 12192000"/>
                <a:gd name="connsiteY455" fmla="*/ 634594 h 1608850"/>
                <a:gd name="connsiteX456" fmla="*/ 3888823 w 12192000"/>
                <a:gd name="connsiteY456" fmla="*/ 624002 h 1608850"/>
                <a:gd name="connsiteX457" fmla="*/ 3887708 w 12192000"/>
                <a:gd name="connsiteY457" fmla="*/ 624002 h 1608850"/>
                <a:gd name="connsiteX458" fmla="*/ 3879906 w 12192000"/>
                <a:gd name="connsiteY458" fmla="*/ 624002 h 1608850"/>
                <a:gd name="connsiteX459" fmla="*/ 3879906 w 12192000"/>
                <a:gd name="connsiteY459" fmla="*/ 622489 h 1608850"/>
                <a:gd name="connsiteX460" fmla="*/ 3879906 w 12192000"/>
                <a:gd name="connsiteY460" fmla="*/ 611898 h 1608850"/>
                <a:gd name="connsiteX461" fmla="*/ 3881022 w 12192000"/>
                <a:gd name="connsiteY461" fmla="*/ 611898 h 1608850"/>
                <a:gd name="connsiteX462" fmla="*/ 3888823 w 12192000"/>
                <a:gd name="connsiteY462" fmla="*/ 611898 h 1608850"/>
                <a:gd name="connsiteX463" fmla="*/ 3888823 w 12192000"/>
                <a:gd name="connsiteY463" fmla="*/ 610763 h 1608850"/>
                <a:gd name="connsiteX464" fmla="*/ 3888823 w 12192000"/>
                <a:gd name="connsiteY464" fmla="*/ 602819 h 1608850"/>
                <a:gd name="connsiteX465" fmla="*/ 3887708 w 12192000"/>
                <a:gd name="connsiteY465" fmla="*/ 602819 h 1608850"/>
                <a:gd name="connsiteX466" fmla="*/ 3879906 w 12192000"/>
                <a:gd name="connsiteY466" fmla="*/ 602819 h 1608850"/>
                <a:gd name="connsiteX467" fmla="*/ 3879906 w 12192000"/>
                <a:gd name="connsiteY467" fmla="*/ 601307 h 1608850"/>
                <a:gd name="connsiteX468" fmla="*/ 3879906 w 12192000"/>
                <a:gd name="connsiteY468" fmla="*/ 590714 h 1608850"/>
                <a:gd name="connsiteX469" fmla="*/ 3881022 w 12192000"/>
                <a:gd name="connsiteY469" fmla="*/ 590714 h 1608850"/>
                <a:gd name="connsiteX470" fmla="*/ 3888823 w 12192000"/>
                <a:gd name="connsiteY470" fmla="*/ 590714 h 1608850"/>
                <a:gd name="connsiteX471" fmla="*/ 3888823 w 12192000"/>
                <a:gd name="connsiteY471" fmla="*/ 589202 h 1608850"/>
                <a:gd name="connsiteX472" fmla="*/ 3888823 w 12192000"/>
                <a:gd name="connsiteY472" fmla="*/ 578610 h 1608850"/>
                <a:gd name="connsiteX473" fmla="*/ 3887708 w 12192000"/>
                <a:gd name="connsiteY473" fmla="*/ 578610 h 1608850"/>
                <a:gd name="connsiteX474" fmla="*/ 3879906 w 12192000"/>
                <a:gd name="connsiteY474" fmla="*/ 578610 h 1608850"/>
                <a:gd name="connsiteX475" fmla="*/ 3879906 w 12192000"/>
                <a:gd name="connsiteY475" fmla="*/ 577096 h 1608850"/>
                <a:gd name="connsiteX476" fmla="*/ 3879906 w 12192000"/>
                <a:gd name="connsiteY476" fmla="*/ 566505 h 1608850"/>
                <a:gd name="connsiteX477" fmla="*/ 3881022 w 12192000"/>
                <a:gd name="connsiteY477" fmla="*/ 566505 h 1608850"/>
                <a:gd name="connsiteX478" fmla="*/ 3888823 w 12192000"/>
                <a:gd name="connsiteY478" fmla="*/ 566505 h 1608850"/>
                <a:gd name="connsiteX479" fmla="*/ 3888823 w 12192000"/>
                <a:gd name="connsiteY479" fmla="*/ 565370 h 1608850"/>
                <a:gd name="connsiteX480" fmla="*/ 3888823 w 12192000"/>
                <a:gd name="connsiteY480" fmla="*/ 557427 h 1608850"/>
                <a:gd name="connsiteX481" fmla="*/ 3887708 w 12192000"/>
                <a:gd name="connsiteY481" fmla="*/ 557427 h 1608850"/>
                <a:gd name="connsiteX482" fmla="*/ 3879906 w 12192000"/>
                <a:gd name="connsiteY482" fmla="*/ 557427 h 1608850"/>
                <a:gd name="connsiteX483" fmla="*/ 3879906 w 12192000"/>
                <a:gd name="connsiteY483" fmla="*/ 555914 h 1608850"/>
                <a:gd name="connsiteX484" fmla="*/ 3879906 w 12192000"/>
                <a:gd name="connsiteY484" fmla="*/ 545322 h 1608850"/>
                <a:gd name="connsiteX485" fmla="*/ 3881022 w 12192000"/>
                <a:gd name="connsiteY485" fmla="*/ 545322 h 1608850"/>
                <a:gd name="connsiteX486" fmla="*/ 3888823 w 12192000"/>
                <a:gd name="connsiteY486" fmla="*/ 545322 h 1608850"/>
                <a:gd name="connsiteX487" fmla="*/ 3887708 w 12192000"/>
                <a:gd name="connsiteY487" fmla="*/ 543053 h 1608850"/>
                <a:gd name="connsiteX488" fmla="*/ 3879906 w 12192000"/>
                <a:gd name="connsiteY488" fmla="*/ 527166 h 1608850"/>
                <a:gd name="connsiteX489" fmla="*/ 3879906 w 12192000"/>
                <a:gd name="connsiteY489" fmla="*/ 478746 h 1608850"/>
                <a:gd name="connsiteX490" fmla="*/ 4029251 w 12192000"/>
                <a:gd name="connsiteY490" fmla="*/ 478746 h 1608850"/>
                <a:gd name="connsiteX491" fmla="*/ 4042623 w 12192000"/>
                <a:gd name="connsiteY491" fmla="*/ 505982 h 1608850"/>
                <a:gd name="connsiteX492" fmla="*/ 4042623 w 12192000"/>
                <a:gd name="connsiteY492" fmla="*/ 566505 h 1608850"/>
                <a:gd name="connsiteX493" fmla="*/ 4041510 w 12192000"/>
                <a:gd name="connsiteY493" fmla="*/ 566505 h 1608850"/>
                <a:gd name="connsiteX494" fmla="*/ 4033708 w 12192000"/>
                <a:gd name="connsiteY494" fmla="*/ 566505 h 1608850"/>
                <a:gd name="connsiteX495" fmla="*/ 4033708 w 12192000"/>
                <a:gd name="connsiteY495" fmla="*/ 568018 h 1608850"/>
                <a:gd name="connsiteX496" fmla="*/ 4033708 w 12192000"/>
                <a:gd name="connsiteY496" fmla="*/ 578610 h 1608850"/>
                <a:gd name="connsiteX497" fmla="*/ 4034823 w 12192000"/>
                <a:gd name="connsiteY497" fmla="*/ 578610 h 1608850"/>
                <a:gd name="connsiteX498" fmla="*/ 4042623 w 12192000"/>
                <a:gd name="connsiteY498" fmla="*/ 578610 h 1608850"/>
                <a:gd name="connsiteX499" fmla="*/ 4042623 w 12192000"/>
                <a:gd name="connsiteY499" fmla="*/ 580123 h 1608850"/>
                <a:gd name="connsiteX500" fmla="*/ 4042623 w 12192000"/>
                <a:gd name="connsiteY500" fmla="*/ 590714 h 1608850"/>
                <a:gd name="connsiteX501" fmla="*/ 4041510 w 12192000"/>
                <a:gd name="connsiteY501" fmla="*/ 590714 h 1608850"/>
                <a:gd name="connsiteX502" fmla="*/ 4033708 w 12192000"/>
                <a:gd name="connsiteY502" fmla="*/ 590714 h 1608850"/>
                <a:gd name="connsiteX503" fmla="*/ 4033708 w 12192000"/>
                <a:gd name="connsiteY503" fmla="*/ 592227 h 1608850"/>
                <a:gd name="connsiteX504" fmla="*/ 4033708 w 12192000"/>
                <a:gd name="connsiteY504" fmla="*/ 602819 h 1608850"/>
                <a:gd name="connsiteX505" fmla="*/ 4034823 w 12192000"/>
                <a:gd name="connsiteY505" fmla="*/ 602819 h 1608850"/>
                <a:gd name="connsiteX506" fmla="*/ 4042623 w 12192000"/>
                <a:gd name="connsiteY506" fmla="*/ 602819 h 1608850"/>
                <a:gd name="connsiteX507" fmla="*/ 4042623 w 12192000"/>
                <a:gd name="connsiteY507" fmla="*/ 603955 h 1608850"/>
                <a:gd name="connsiteX508" fmla="*/ 4042623 w 12192000"/>
                <a:gd name="connsiteY508" fmla="*/ 611898 h 1608850"/>
                <a:gd name="connsiteX509" fmla="*/ 4041510 w 12192000"/>
                <a:gd name="connsiteY509" fmla="*/ 611898 h 1608850"/>
                <a:gd name="connsiteX510" fmla="*/ 4033708 w 12192000"/>
                <a:gd name="connsiteY510" fmla="*/ 611898 h 1608850"/>
                <a:gd name="connsiteX511" fmla="*/ 4033708 w 12192000"/>
                <a:gd name="connsiteY511" fmla="*/ 613411 h 1608850"/>
                <a:gd name="connsiteX512" fmla="*/ 4033708 w 12192000"/>
                <a:gd name="connsiteY512" fmla="*/ 624002 h 1608850"/>
                <a:gd name="connsiteX513" fmla="*/ 4034823 w 12192000"/>
                <a:gd name="connsiteY513" fmla="*/ 624002 h 1608850"/>
                <a:gd name="connsiteX514" fmla="*/ 4042623 w 12192000"/>
                <a:gd name="connsiteY514" fmla="*/ 624002 h 1608850"/>
                <a:gd name="connsiteX515" fmla="*/ 4042623 w 12192000"/>
                <a:gd name="connsiteY515" fmla="*/ 625516 h 1608850"/>
                <a:gd name="connsiteX516" fmla="*/ 4042623 w 12192000"/>
                <a:gd name="connsiteY516" fmla="*/ 636107 h 1608850"/>
                <a:gd name="connsiteX517" fmla="*/ 4041510 w 12192000"/>
                <a:gd name="connsiteY517" fmla="*/ 636107 h 1608850"/>
                <a:gd name="connsiteX518" fmla="*/ 4033708 w 12192000"/>
                <a:gd name="connsiteY518" fmla="*/ 636107 h 1608850"/>
                <a:gd name="connsiteX519" fmla="*/ 4033708 w 12192000"/>
                <a:gd name="connsiteY519" fmla="*/ 637620 h 1608850"/>
                <a:gd name="connsiteX520" fmla="*/ 4033708 w 12192000"/>
                <a:gd name="connsiteY520" fmla="*/ 648212 h 1608850"/>
                <a:gd name="connsiteX521" fmla="*/ 4034823 w 12192000"/>
                <a:gd name="connsiteY521" fmla="*/ 648212 h 1608850"/>
                <a:gd name="connsiteX522" fmla="*/ 4042623 w 12192000"/>
                <a:gd name="connsiteY522" fmla="*/ 648212 h 1608850"/>
                <a:gd name="connsiteX523" fmla="*/ 4042623 w 12192000"/>
                <a:gd name="connsiteY523" fmla="*/ 649346 h 1608850"/>
                <a:gd name="connsiteX524" fmla="*/ 4042623 w 12192000"/>
                <a:gd name="connsiteY524" fmla="*/ 657290 h 1608850"/>
                <a:gd name="connsiteX525" fmla="*/ 4041510 w 12192000"/>
                <a:gd name="connsiteY525" fmla="*/ 657290 h 1608850"/>
                <a:gd name="connsiteX526" fmla="*/ 4033708 w 12192000"/>
                <a:gd name="connsiteY526" fmla="*/ 657290 h 1608850"/>
                <a:gd name="connsiteX527" fmla="*/ 4033708 w 12192000"/>
                <a:gd name="connsiteY527" fmla="*/ 658804 h 1608850"/>
                <a:gd name="connsiteX528" fmla="*/ 4033708 w 12192000"/>
                <a:gd name="connsiteY528" fmla="*/ 669395 h 1608850"/>
                <a:gd name="connsiteX529" fmla="*/ 4034823 w 12192000"/>
                <a:gd name="connsiteY529" fmla="*/ 669395 h 1608850"/>
                <a:gd name="connsiteX530" fmla="*/ 4042623 w 12192000"/>
                <a:gd name="connsiteY530" fmla="*/ 669395 h 1608850"/>
                <a:gd name="connsiteX531" fmla="*/ 4042623 w 12192000"/>
                <a:gd name="connsiteY531" fmla="*/ 670908 h 1608850"/>
                <a:gd name="connsiteX532" fmla="*/ 4042623 w 12192000"/>
                <a:gd name="connsiteY532" fmla="*/ 681500 h 1608850"/>
                <a:gd name="connsiteX533" fmla="*/ 4041510 w 12192000"/>
                <a:gd name="connsiteY533" fmla="*/ 681500 h 1608850"/>
                <a:gd name="connsiteX534" fmla="*/ 4033708 w 12192000"/>
                <a:gd name="connsiteY534" fmla="*/ 681500 h 1608850"/>
                <a:gd name="connsiteX535" fmla="*/ 4033708 w 12192000"/>
                <a:gd name="connsiteY535" fmla="*/ 682634 h 1608850"/>
                <a:gd name="connsiteX536" fmla="*/ 4033708 w 12192000"/>
                <a:gd name="connsiteY536" fmla="*/ 690579 h 1608850"/>
                <a:gd name="connsiteX537" fmla="*/ 4034823 w 12192000"/>
                <a:gd name="connsiteY537" fmla="*/ 690579 h 1608850"/>
                <a:gd name="connsiteX538" fmla="*/ 4042623 w 12192000"/>
                <a:gd name="connsiteY538" fmla="*/ 690579 h 1608850"/>
                <a:gd name="connsiteX539" fmla="*/ 4042623 w 12192000"/>
                <a:gd name="connsiteY539" fmla="*/ 692091 h 1608850"/>
                <a:gd name="connsiteX540" fmla="*/ 4042623 w 12192000"/>
                <a:gd name="connsiteY540" fmla="*/ 702682 h 1608850"/>
                <a:gd name="connsiteX541" fmla="*/ 4041510 w 12192000"/>
                <a:gd name="connsiteY541" fmla="*/ 702682 h 1608850"/>
                <a:gd name="connsiteX542" fmla="*/ 4033708 w 12192000"/>
                <a:gd name="connsiteY542" fmla="*/ 702682 h 1608850"/>
                <a:gd name="connsiteX543" fmla="*/ 4033708 w 12192000"/>
                <a:gd name="connsiteY543" fmla="*/ 704195 h 1608850"/>
                <a:gd name="connsiteX544" fmla="*/ 4033708 w 12192000"/>
                <a:gd name="connsiteY544" fmla="*/ 714788 h 1608850"/>
                <a:gd name="connsiteX545" fmla="*/ 4034823 w 12192000"/>
                <a:gd name="connsiteY545" fmla="*/ 714788 h 1608850"/>
                <a:gd name="connsiteX546" fmla="*/ 4042623 w 12192000"/>
                <a:gd name="connsiteY546" fmla="*/ 714788 h 1608850"/>
                <a:gd name="connsiteX547" fmla="*/ 4042623 w 12192000"/>
                <a:gd name="connsiteY547" fmla="*/ 716300 h 1608850"/>
                <a:gd name="connsiteX548" fmla="*/ 4042623 w 12192000"/>
                <a:gd name="connsiteY548" fmla="*/ 726892 h 1608850"/>
                <a:gd name="connsiteX549" fmla="*/ 4041510 w 12192000"/>
                <a:gd name="connsiteY549" fmla="*/ 726892 h 1608850"/>
                <a:gd name="connsiteX550" fmla="*/ 4033708 w 12192000"/>
                <a:gd name="connsiteY550" fmla="*/ 726892 h 1608850"/>
                <a:gd name="connsiteX551" fmla="*/ 4033708 w 12192000"/>
                <a:gd name="connsiteY551" fmla="*/ 728027 h 1608850"/>
                <a:gd name="connsiteX552" fmla="*/ 4033708 w 12192000"/>
                <a:gd name="connsiteY552" fmla="*/ 735970 h 1608850"/>
                <a:gd name="connsiteX553" fmla="*/ 4034823 w 12192000"/>
                <a:gd name="connsiteY553" fmla="*/ 735970 h 1608850"/>
                <a:gd name="connsiteX554" fmla="*/ 4042623 w 12192000"/>
                <a:gd name="connsiteY554" fmla="*/ 735970 h 1608850"/>
                <a:gd name="connsiteX555" fmla="*/ 4042623 w 12192000"/>
                <a:gd name="connsiteY555" fmla="*/ 737484 h 1608850"/>
                <a:gd name="connsiteX556" fmla="*/ 4042623 w 12192000"/>
                <a:gd name="connsiteY556" fmla="*/ 748075 h 1608850"/>
                <a:gd name="connsiteX557" fmla="*/ 4041510 w 12192000"/>
                <a:gd name="connsiteY557" fmla="*/ 748075 h 1608850"/>
                <a:gd name="connsiteX558" fmla="*/ 4033708 w 12192000"/>
                <a:gd name="connsiteY558" fmla="*/ 748075 h 1608850"/>
                <a:gd name="connsiteX559" fmla="*/ 4033708 w 12192000"/>
                <a:gd name="connsiteY559" fmla="*/ 749588 h 1608850"/>
                <a:gd name="connsiteX560" fmla="*/ 4033708 w 12192000"/>
                <a:gd name="connsiteY560" fmla="*/ 760181 h 1608850"/>
                <a:gd name="connsiteX561" fmla="*/ 4034823 w 12192000"/>
                <a:gd name="connsiteY561" fmla="*/ 760181 h 1608850"/>
                <a:gd name="connsiteX562" fmla="*/ 4042623 w 12192000"/>
                <a:gd name="connsiteY562" fmla="*/ 760181 h 1608850"/>
                <a:gd name="connsiteX563" fmla="*/ 4042623 w 12192000"/>
                <a:gd name="connsiteY563" fmla="*/ 761314 h 1608850"/>
                <a:gd name="connsiteX564" fmla="*/ 4042623 w 12192000"/>
                <a:gd name="connsiteY564" fmla="*/ 769258 h 1608850"/>
                <a:gd name="connsiteX565" fmla="*/ 4041510 w 12192000"/>
                <a:gd name="connsiteY565" fmla="*/ 769258 h 1608850"/>
                <a:gd name="connsiteX566" fmla="*/ 4033708 w 12192000"/>
                <a:gd name="connsiteY566" fmla="*/ 769258 h 1608850"/>
                <a:gd name="connsiteX567" fmla="*/ 4033708 w 12192000"/>
                <a:gd name="connsiteY567" fmla="*/ 770772 h 1608850"/>
                <a:gd name="connsiteX568" fmla="*/ 4033708 w 12192000"/>
                <a:gd name="connsiteY568" fmla="*/ 781363 h 1608850"/>
                <a:gd name="connsiteX569" fmla="*/ 4034823 w 12192000"/>
                <a:gd name="connsiteY569" fmla="*/ 781363 h 1608850"/>
                <a:gd name="connsiteX570" fmla="*/ 4042623 w 12192000"/>
                <a:gd name="connsiteY570" fmla="*/ 781363 h 1608850"/>
                <a:gd name="connsiteX571" fmla="*/ 4042623 w 12192000"/>
                <a:gd name="connsiteY571" fmla="*/ 782876 h 1608850"/>
                <a:gd name="connsiteX572" fmla="*/ 4042623 w 12192000"/>
                <a:gd name="connsiteY572" fmla="*/ 793468 h 1608850"/>
                <a:gd name="connsiteX573" fmla="*/ 4041510 w 12192000"/>
                <a:gd name="connsiteY573" fmla="*/ 793468 h 1608850"/>
                <a:gd name="connsiteX574" fmla="*/ 4033708 w 12192000"/>
                <a:gd name="connsiteY574" fmla="*/ 793468 h 1608850"/>
                <a:gd name="connsiteX575" fmla="*/ 4033708 w 12192000"/>
                <a:gd name="connsiteY575" fmla="*/ 794981 h 1608850"/>
                <a:gd name="connsiteX576" fmla="*/ 4033708 w 12192000"/>
                <a:gd name="connsiteY576" fmla="*/ 805572 h 1608850"/>
                <a:gd name="connsiteX577" fmla="*/ 4034823 w 12192000"/>
                <a:gd name="connsiteY577" fmla="*/ 805572 h 1608850"/>
                <a:gd name="connsiteX578" fmla="*/ 4042623 w 12192000"/>
                <a:gd name="connsiteY578" fmla="*/ 805572 h 1608850"/>
                <a:gd name="connsiteX579" fmla="*/ 4042623 w 12192000"/>
                <a:gd name="connsiteY579" fmla="*/ 806707 h 1608850"/>
                <a:gd name="connsiteX580" fmla="*/ 4042623 w 12192000"/>
                <a:gd name="connsiteY580" fmla="*/ 814651 h 1608850"/>
                <a:gd name="connsiteX581" fmla="*/ 4041510 w 12192000"/>
                <a:gd name="connsiteY581" fmla="*/ 814651 h 1608850"/>
                <a:gd name="connsiteX582" fmla="*/ 4033708 w 12192000"/>
                <a:gd name="connsiteY582" fmla="*/ 814651 h 1608850"/>
                <a:gd name="connsiteX583" fmla="*/ 4033708 w 12192000"/>
                <a:gd name="connsiteY583" fmla="*/ 816163 h 1608850"/>
                <a:gd name="connsiteX584" fmla="*/ 4033708 w 12192000"/>
                <a:gd name="connsiteY584" fmla="*/ 826756 h 1608850"/>
                <a:gd name="connsiteX585" fmla="*/ 4058227 w 12192000"/>
                <a:gd name="connsiteY585" fmla="*/ 853992 h 1608850"/>
                <a:gd name="connsiteX586" fmla="*/ 4057113 w 12192000"/>
                <a:gd name="connsiteY586" fmla="*/ 860044 h 1608850"/>
                <a:gd name="connsiteX587" fmla="*/ 4049311 w 12192000"/>
                <a:gd name="connsiteY587" fmla="*/ 860044 h 1608850"/>
                <a:gd name="connsiteX588" fmla="*/ 4049311 w 12192000"/>
                <a:gd name="connsiteY588" fmla="*/ 893331 h 1608850"/>
                <a:gd name="connsiteX589" fmla="*/ 4050427 w 12192000"/>
                <a:gd name="connsiteY589" fmla="*/ 893331 h 1608850"/>
                <a:gd name="connsiteX590" fmla="*/ 4058227 w 12192000"/>
                <a:gd name="connsiteY590" fmla="*/ 893331 h 1608850"/>
                <a:gd name="connsiteX591" fmla="*/ 4058227 w 12192000"/>
                <a:gd name="connsiteY591" fmla="*/ 891440 h 1608850"/>
                <a:gd name="connsiteX592" fmla="*/ 4058227 w 12192000"/>
                <a:gd name="connsiteY592" fmla="*/ 878201 h 1608850"/>
                <a:gd name="connsiteX593" fmla="*/ 4059342 w 12192000"/>
                <a:gd name="connsiteY593" fmla="*/ 877444 h 1608850"/>
                <a:gd name="connsiteX594" fmla="*/ 4067142 w 12192000"/>
                <a:gd name="connsiteY594" fmla="*/ 872149 h 1608850"/>
                <a:gd name="connsiteX595" fmla="*/ 4069094 w 12192000"/>
                <a:gd name="connsiteY595" fmla="*/ 872149 h 1608850"/>
                <a:gd name="connsiteX596" fmla="*/ 4082747 w 12192000"/>
                <a:gd name="connsiteY596" fmla="*/ 872149 h 1608850"/>
                <a:gd name="connsiteX597" fmla="*/ 4082747 w 12192000"/>
                <a:gd name="connsiteY597" fmla="*/ 873661 h 1608850"/>
                <a:gd name="connsiteX598" fmla="*/ 4082747 w 12192000"/>
                <a:gd name="connsiteY598" fmla="*/ 884253 h 1608850"/>
                <a:gd name="connsiteX599" fmla="*/ 4084419 w 12192000"/>
                <a:gd name="connsiteY599" fmla="*/ 884253 h 1608850"/>
                <a:gd name="connsiteX600" fmla="*/ 4096121 w 12192000"/>
                <a:gd name="connsiteY600" fmla="*/ 884253 h 1608850"/>
                <a:gd name="connsiteX601" fmla="*/ 4097235 w 12192000"/>
                <a:gd name="connsiteY601" fmla="*/ 890305 h 1608850"/>
                <a:gd name="connsiteX602" fmla="*/ 4105038 w 12192000"/>
                <a:gd name="connsiteY602" fmla="*/ 890305 h 1608850"/>
                <a:gd name="connsiteX603" fmla="*/ 4129555 w 12192000"/>
                <a:gd name="connsiteY603" fmla="*/ 932671 h 1608850"/>
                <a:gd name="connsiteX604" fmla="*/ 4129555 w 12192000"/>
                <a:gd name="connsiteY604" fmla="*/ 951821 h 1608850"/>
                <a:gd name="connsiteX605" fmla="*/ 4129555 w 12192000"/>
                <a:gd name="connsiteY605" fmla="*/ 970823 h 1608850"/>
                <a:gd name="connsiteX606" fmla="*/ 4138472 w 12192000"/>
                <a:gd name="connsiteY606" fmla="*/ 970823 h 1608850"/>
                <a:gd name="connsiteX607" fmla="*/ 4138472 w 12192000"/>
                <a:gd name="connsiteY607" fmla="*/ 956881 h 1608850"/>
                <a:gd name="connsiteX608" fmla="*/ 4139308 w 12192000"/>
                <a:gd name="connsiteY608" fmla="*/ 956881 h 1608850"/>
                <a:gd name="connsiteX609" fmla="*/ 4145159 w 12192000"/>
                <a:gd name="connsiteY609" fmla="*/ 956881 h 1608850"/>
                <a:gd name="connsiteX610" fmla="*/ 4145159 w 12192000"/>
                <a:gd name="connsiteY610" fmla="*/ 958394 h 1608850"/>
                <a:gd name="connsiteX611" fmla="*/ 4145159 w 12192000"/>
                <a:gd name="connsiteY611" fmla="*/ 968985 h 1608850"/>
                <a:gd name="connsiteX612" fmla="*/ 4154075 w 12192000"/>
                <a:gd name="connsiteY612" fmla="*/ 905436 h 1608850"/>
                <a:gd name="connsiteX613" fmla="*/ 4191968 w 12192000"/>
                <a:gd name="connsiteY613" fmla="*/ 905436 h 1608850"/>
                <a:gd name="connsiteX614" fmla="*/ 4191968 w 12192000"/>
                <a:gd name="connsiteY614" fmla="*/ 808599 h 1608850"/>
                <a:gd name="connsiteX615" fmla="*/ 4227631 w 12192000"/>
                <a:gd name="connsiteY615" fmla="*/ 808599 h 1608850"/>
                <a:gd name="connsiteX616" fmla="*/ 4227631 w 12192000"/>
                <a:gd name="connsiteY616" fmla="*/ 807464 h 1608850"/>
                <a:gd name="connsiteX617" fmla="*/ 4227631 w 12192000"/>
                <a:gd name="connsiteY617" fmla="*/ 799520 h 1608850"/>
                <a:gd name="connsiteX618" fmla="*/ 4249922 w 12192000"/>
                <a:gd name="connsiteY618" fmla="*/ 799520 h 1608850"/>
                <a:gd name="connsiteX619" fmla="*/ 4249922 w 12192000"/>
                <a:gd name="connsiteY619" fmla="*/ 748075 h 1608850"/>
                <a:gd name="connsiteX620" fmla="*/ 4245463 w 12192000"/>
                <a:gd name="connsiteY620" fmla="*/ 745805 h 1608850"/>
                <a:gd name="connsiteX621" fmla="*/ 4245463 w 12192000"/>
                <a:gd name="connsiteY621" fmla="*/ 729918 h 1608850"/>
                <a:gd name="connsiteX622" fmla="*/ 4249922 w 12192000"/>
                <a:gd name="connsiteY622" fmla="*/ 732945 h 1608850"/>
                <a:gd name="connsiteX623" fmla="*/ 4254381 w 12192000"/>
                <a:gd name="connsiteY623" fmla="*/ 702682 h 1608850"/>
                <a:gd name="connsiteX624" fmla="*/ 4258839 w 12192000"/>
                <a:gd name="connsiteY624" fmla="*/ 732945 h 1608850"/>
                <a:gd name="connsiteX625" fmla="*/ 4261346 w 12192000"/>
                <a:gd name="connsiteY625" fmla="*/ 728783 h 1608850"/>
                <a:gd name="connsiteX626" fmla="*/ 4263297 w 12192000"/>
                <a:gd name="connsiteY626" fmla="*/ 720840 h 1608850"/>
                <a:gd name="connsiteX627" fmla="*/ 4263853 w 12192000"/>
                <a:gd name="connsiteY627" fmla="*/ 719327 h 1608850"/>
                <a:gd name="connsiteX628" fmla="*/ 4267754 w 12192000"/>
                <a:gd name="connsiteY628" fmla="*/ 708734 h 1608850"/>
                <a:gd name="connsiteX629" fmla="*/ 4268311 w 12192000"/>
                <a:gd name="connsiteY629" fmla="*/ 707222 h 1608850"/>
                <a:gd name="connsiteX630" fmla="*/ 4272213 w 12192000"/>
                <a:gd name="connsiteY630" fmla="*/ 696631 h 1608850"/>
                <a:gd name="connsiteX631" fmla="*/ 4273605 w 12192000"/>
                <a:gd name="connsiteY631" fmla="*/ 695495 h 1608850"/>
                <a:gd name="connsiteX632" fmla="*/ 4283357 w 12192000"/>
                <a:gd name="connsiteY632" fmla="*/ 687552 h 1608850"/>
                <a:gd name="connsiteX633" fmla="*/ 4285030 w 12192000"/>
                <a:gd name="connsiteY633" fmla="*/ 686039 h 1608850"/>
                <a:gd name="connsiteX634" fmla="*/ 4296732 w 12192000"/>
                <a:gd name="connsiteY634" fmla="*/ 675447 h 1608850"/>
                <a:gd name="connsiteX635" fmla="*/ 4297568 w 12192000"/>
                <a:gd name="connsiteY635" fmla="*/ 673934 h 1608850"/>
                <a:gd name="connsiteX636" fmla="*/ 4303418 w 12192000"/>
                <a:gd name="connsiteY636" fmla="*/ 663343 h 1608850"/>
                <a:gd name="connsiteX637" fmla="*/ 4303976 w 12192000"/>
                <a:gd name="connsiteY637" fmla="*/ 660695 h 1608850"/>
                <a:gd name="connsiteX638" fmla="*/ 4307877 w 12192000"/>
                <a:gd name="connsiteY638" fmla="*/ 642159 h 1608850"/>
                <a:gd name="connsiteX639" fmla="*/ 4308435 w 12192000"/>
                <a:gd name="connsiteY639" fmla="*/ 644807 h 1608850"/>
                <a:gd name="connsiteX640" fmla="*/ 4312335 w 12192000"/>
                <a:gd name="connsiteY640" fmla="*/ 663343 h 1608850"/>
                <a:gd name="connsiteX641" fmla="*/ 4312893 w 12192000"/>
                <a:gd name="connsiteY641" fmla="*/ 664477 h 1608850"/>
                <a:gd name="connsiteX642" fmla="*/ 4316793 w 12192000"/>
                <a:gd name="connsiteY642" fmla="*/ 672421 h 1608850"/>
                <a:gd name="connsiteX643" fmla="*/ 4318186 w 12192000"/>
                <a:gd name="connsiteY643" fmla="*/ 673934 h 1608850"/>
                <a:gd name="connsiteX644" fmla="*/ 4327938 w 12192000"/>
                <a:gd name="connsiteY644" fmla="*/ 684525 h 1608850"/>
                <a:gd name="connsiteX645" fmla="*/ 4329054 w 12192000"/>
                <a:gd name="connsiteY645" fmla="*/ 686039 h 1608850"/>
                <a:gd name="connsiteX646" fmla="*/ 4336853 w 12192000"/>
                <a:gd name="connsiteY646" fmla="*/ 696631 h 1608850"/>
                <a:gd name="connsiteX647" fmla="*/ 4337969 w 12192000"/>
                <a:gd name="connsiteY647" fmla="*/ 698143 h 1608850"/>
                <a:gd name="connsiteX648" fmla="*/ 4345771 w 12192000"/>
                <a:gd name="connsiteY648" fmla="*/ 708734 h 1608850"/>
                <a:gd name="connsiteX649" fmla="*/ 4346049 w 12192000"/>
                <a:gd name="connsiteY649" fmla="*/ 710248 h 1608850"/>
                <a:gd name="connsiteX650" fmla="*/ 4347998 w 12192000"/>
                <a:gd name="connsiteY650" fmla="*/ 720840 h 1608850"/>
                <a:gd name="connsiteX651" fmla="*/ 4348277 w 12192000"/>
                <a:gd name="connsiteY651" fmla="*/ 722352 h 1608850"/>
                <a:gd name="connsiteX652" fmla="*/ 4350228 w 12192000"/>
                <a:gd name="connsiteY652" fmla="*/ 732945 h 1608850"/>
                <a:gd name="connsiteX653" fmla="*/ 4356914 w 12192000"/>
                <a:gd name="connsiteY653" fmla="*/ 702682 h 1608850"/>
                <a:gd name="connsiteX654" fmla="*/ 4361373 w 12192000"/>
                <a:gd name="connsiteY654" fmla="*/ 732945 h 1608850"/>
                <a:gd name="connsiteX655" fmla="*/ 4365830 w 12192000"/>
                <a:gd name="connsiteY655" fmla="*/ 735214 h 1608850"/>
                <a:gd name="connsiteX656" fmla="*/ 4365830 w 12192000"/>
                <a:gd name="connsiteY656" fmla="*/ 751102 h 1608850"/>
                <a:gd name="connsiteX657" fmla="*/ 4361373 w 12192000"/>
                <a:gd name="connsiteY657" fmla="*/ 793468 h 1608850"/>
                <a:gd name="connsiteX658" fmla="*/ 4362489 w 12192000"/>
                <a:gd name="connsiteY658" fmla="*/ 793468 h 1608850"/>
                <a:gd name="connsiteX659" fmla="*/ 4370289 w 12192000"/>
                <a:gd name="connsiteY659" fmla="*/ 793468 h 1608850"/>
                <a:gd name="connsiteX660" fmla="*/ 4371126 w 12192000"/>
                <a:gd name="connsiteY660" fmla="*/ 799520 h 1608850"/>
                <a:gd name="connsiteX661" fmla="*/ 4376976 w 12192000"/>
                <a:gd name="connsiteY661" fmla="*/ 799520 h 1608850"/>
                <a:gd name="connsiteX662" fmla="*/ 4376976 w 12192000"/>
                <a:gd name="connsiteY662" fmla="*/ 798007 h 1608850"/>
                <a:gd name="connsiteX663" fmla="*/ 4376976 w 12192000"/>
                <a:gd name="connsiteY663" fmla="*/ 787415 h 1608850"/>
                <a:gd name="connsiteX664" fmla="*/ 4379206 w 12192000"/>
                <a:gd name="connsiteY664" fmla="*/ 787415 h 1608850"/>
                <a:gd name="connsiteX665" fmla="*/ 4394808 w 12192000"/>
                <a:gd name="connsiteY665" fmla="*/ 787415 h 1608850"/>
                <a:gd name="connsiteX666" fmla="*/ 4394808 w 12192000"/>
                <a:gd name="connsiteY666" fmla="*/ 784767 h 1608850"/>
                <a:gd name="connsiteX667" fmla="*/ 4394808 w 12192000"/>
                <a:gd name="connsiteY667" fmla="*/ 766232 h 1608850"/>
                <a:gd name="connsiteX668" fmla="*/ 4432702 w 12192000"/>
                <a:gd name="connsiteY668" fmla="*/ 766232 h 1608850"/>
                <a:gd name="connsiteX669" fmla="*/ 4432702 w 12192000"/>
                <a:gd name="connsiteY669" fmla="*/ 768124 h 1608850"/>
                <a:gd name="connsiteX670" fmla="*/ 4432702 w 12192000"/>
                <a:gd name="connsiteY670" fmla="*/ 781363 h 1608850"/>
                <a:gd name="connsiteX671" fmla="*/ 4452762 w 12192000"/>
                <a:gd name="connsiteY671" fmla="*/ 781363 h 1608850"/>
                <a:gd name="connsiteX672" fmla="*/ 4452762 w 12192000"/>
                <a:gd name="connsiteY672" fmla="*/ 784390 h 1608850"/>
                <a:gd name="connsiteX673" fmla="*/ 4452762 w 12192000"/>
                <a:gd name="connsiteY673" fmla="*/ 805572 h 1608850"/>
                <a:gd name="connsiteX674" fmla="*/ 4448306 w 12192000"/>
                <a:gd name="connsiteY674" fmla="*/ 806707 h 1608850"/>
                <a:gd name="connsiteX675" fmla="*/ 4448306 w 12192000"/>
                <a:gd name="connsiteY675" fmla="*/ 814651 h 1608850"/>
                <a:gd name="connsiteX676" fmla="*/ 4452762 w 12192000"/>
                <a:gd name="connsiteY676" fmla="*/ 816921 h 1608850"/>
                <a:gd name="connsiteX677" fmla="*/ 4452762 w 12192000"/>
                <a:gd name="connsiteY677" fmla="*/ 832808 h 1608850"/>
                <a:gd name="connsiteX678" fmla="*/ 4448306 w 12192000"/>
                <a:gd name="connsiteY678" fmla="*/ 838860 h 1608850"/>
                <a:gd name="connsiteX679" fmla="*/ 4448306 w 12192000"/>
                <a:gd name="connsiteY679" fmla="*/ 911488 h 1608850"/>
                <a:gd name="connsiteX680" fmla="*/ 4450255 w 12192000"/>
                <a:gd name="connsiteY680" fmla="*/ 911488 h 1608850"/>
                <a:gd name="connsiteX681" fmla="*/ 4463908 w 12192000"/>
                <a:gd name="connsiteY681" fmla="*/ 911488 h 1608850"/>
                <a:gd name="connsiteX682" fmla="*/ 4465579 w 12192000"/>
                <a:gd name="connsiteY682" fmla="*/ 917540 h 1608850"/>
                <a:gd name="connsiteX683" fmla="*/ 4477282 w 12192000"/>
                <a:gd name="connsiteY683" fmla="*/ 917540 h 1608850"/>
                <a:gd name="connsiteX684" fmla="*/ 4477282 w 12192000"/>
                <a:gd name="connsiteY684" fmla="*/ 920188 h 1608850"/>
                <a:gd name="connsiteX685" fmla="*/ 4477282 w 12192000"/>
                <a:gd name="connsiteY685" fmla="*/ 938724 h 1608850"/>
                <a:gd name="connsiteX686" fmla="*/ 4478955 w 12192000"/>
                <a:gd name="connsiteY686" fmla="*/ 938724 h 1608850"/>
                <a:gd name="connsiteX687" fmla="*/ 4490656 w 12192000"/>
                <a:gd name="connsiteY687" fmla="*/ 938724 h 1608850"/>
                <a:gd name="connsiteX688" fmla="*/ 4490656 w 12192000"/>
                <a:gd name="connsiteY688" fmla="*/ 936076 h 1608850"/>
                <a:gd name="connsiteX689" fmla="*/ 4490656 w 12192000"/>
                <a:gd name="connsiteY689" fmla="*/ 917540 h 1608850"/>
                <a:gd name="connsiteX690" fmla="*/ 4492605 w 12192000"/>
                <a:gd name="connsiteY690" fmla="*/ 916028 h 1608850"/>
                <a:gd name="connsiteX691" fmla="*/ 4506258 w 12192000"/>
                <a:gd name="connsiteY691" fmla="*/ 905436 h 1608850"/>
                <a:gd name="connsiteX692" fmla="*/ 4506258 w 12192000"/>
                <a:gd name="connsiteY692" fmla="*/ 878201 h 1608850"/>
                <a:gd name="connsiteX693" fmla="*/ 4501802 w 12192000"/>
                <a:gd name="connsiteY693" fmla="*/ 847938 h 1608850"/>
                <a:gd name="connsiteX694" fmla="*/ 4502914 w 12192000"/>
                <a:gd name="connsiteY694" fmla="*/ 847938 h 1608850"/>
                <a:gd name="connsiteX695" fmla="*/ 4510717 w 12192000"/>
                <a:gd name="connsiteY695" fmla="*/ 847938 h 1608850"/>
                <a:gd name="connsiteX696" fmla="*/ 4530778 w 12192000"/>
                <a:gd name="connsiteY696" fmla="*/ 844913 h 1608850"/>
                <a:gd name="connsiteX697" fmla="*/ 4530778 w 12192000"/>
                <a:gd name="connsiteY697" fmla="*/ 843399 h 1608850"/>
                <a:gd name="connsiteX698" fmla="*/ 4530778 w 12192000"/>
                <a:gd name="connsiteY698" fmla="*/ 832808 h 1608850"/>
                <a:gd name="connsiteX699" fmla="*/ 4532451 w 12192000"/>
                <a:gd name="connsiteY699" fmla="*/ 832808 h 1608850"/>
                <a:gd name="connsiteX700" fmla="*/ 4544152 w 12192000"/>
                <a:gd name="connsiteY700" fmla="*/ 832808 h 1608850"/>
                <a:gd name="connsiteX701" fmla="*/ 4544152 w 12192000"/>
                <a:gd name="connsiteY701" fmla="*/ 681500 h 1608850"/>
                <a:gd name="connsiteX702" fmla="*/ 4545267 w 12192000"/>
                <a:gd name="connsiteY702" fmla="*/ 681500 h 1608850"/>
                <a:gd name="connsiteX703" fmla="*/ 4553068 w 12192000"/>
                <a:gd name="connsiteY703" fmla="*/ 681500 h 1608850"/>
                <a:gd name="connsiteX704" fmla="*/ 4553068 w 12192000"/>
                <a:gd name="connsiteY704" fmla="*/ 678473 h 1608850"/>
                <a:gd name="connsiteX705" fmla="*/ 4553068 w 12192000"/>
                <a:gd name="connsiteY705" fmla="*/ 657290 h 1608850"/>
                <a:gd name="connsiteX706" fmla="*/ 4555298 w 12192000"/>
                <a:gd name="connsiteY706" fmla="*/ 596766 h 1608850"/>
                <a:gd name="connsiteX707" fmla="*/ 4556412 w 12192000"/>
                <a:gd name="connsiteY707" fmla="*/ 596766 h 1608850"/>
                <a:gd name="connsiteX708" fmla="*/ 4564213 w 12192000"/>
                <a:gd name="connsiteY708" fmla="*/ 596766 h 1608850"/>
                <a:gd name="connsiteX709" fmla="*/ 4564213 w 12192000"/>
                <a:gd name="connsiteY709" fmla="*/ 598280 h 1608850"/>
                <a:gd name="connsiteX710" fmla="*/ 4564213 w 12192000"/>
                <a:gd name="connsiteY710" fmla="*/ 608871 h 1608850"/>
                <a:gd name="connsiteX711" fmla="*/ 4568671 w 12192000"/>
                <a:gd name="connsiteY711" fmla="*/ 605845 h 1608850"/>
                <a:gd name="connsiteX712" fmla="*/ 4568671 w 12192000"/>
                <a:gd name="connsiteY712" fmla="*/ 584662 h 1608850"/>
                <a:gd name="connsiteX713" fmla="*/ 4570065 w 12192000"/>
                <a:gd name="connsiteY713" fmla="*/ 583906 h 1608850"/>
                <a:gd name="connsiteX714" fmla="*/ 4579816 w 12192000"/>
                <a:gd name="connsiteY714" fmla="*/ 578610 h 1608850"/>
                <a:gd name="connsiteX715" fmla="*/ 4580930 w 12192000"/>
                <a:gd name="connsiteY715" fmla="*/ 579367 h 1608850"/>
                <a:gd name="connsiteX716" fmla="*/ 4588733 w 12192000"/>
                <a:gd name="connsiteY716" fmla="*/ 584662 h 1608850"/>
                <a:gd name="connsiteX717" fmla="*/ 4590404 w 12192000"/>
                <a:gd name="connsiteY717" fmla="*/ 584662 h 1608850"/>
                <a:gd name="connsiteX718" fmla="*/ 4602107 w 12192000"/>
                <a:gd name="connsiteY718" fmla="*/ 584662 h 1608850"/>
                <a:gd name="connsiteX719" fmla="*/ 4602107 w 12192000"/>
                <a:gd name="connsiteY719" fmla="*/ 545322 h 1608850"/>
                <a:gd name="connsiteX720" fmla="*/ 4603221 w 12192000"/>
                <a:gd name="connsiteY720" fmla="*/ 545322 h 1608850"/>
                <a:gd name="connsiteX721" fmla="*/ 4611021 w 12192000"/>
                <a:gd name="connsiteY721" fmla="*/ 545322 h 1608850"/>
                <a:gd name="connsiteX722" fmla="*/ 4612414 w 12192000"/>
                <a:gd name="connsiteY722" fmla="*/ 551375 h 1608850"/>
                <a:gd name="connsiteX723" fmla="*/ 4622169 w 12192000"/>
                <a:gd name="connsiteY723" fmla="*/ 551375 h 1608850"/>
                <a:gd name="connsiteX724" fmla="*/ 4623282 w 12192000"/>
                <a:gd name="connsiteY724" fmla="*/ 545322 h 1608850"/>
                <a:gd name="connsiteX725" fmla="*/ 4631084 w 12192000"/>
                <a:gd name="connsiteY725" fmla="*/ 545322 h 1608850"/>
                <a:gd name="connsiteX726" fmla="*/ 4631084 w 12192000"/>
                <a:gd name="connsiteY726" fmla="*/ 590714 h 1608850"/>
                <a:gd name="connsiteX727" fmla="*/ 4632477 w 12192000"/>
                <a:gd name="connsiteY727" fmla="*/ 592227 h 1608850"/>
                <a:gd name="connsiteX728" fmla="*/ 4642230 w 12192000"/>
                <a:gd name="connsiteY728" fmla="*/ 602819 h 1608850"/>
                <a:gd name="connsiteX729" fmla="*/ 4664518 w 12192000"/>
                <a:gd name="connsiteY729" fmla="*/ 611898 h 1608850"/>
                <a:gd name="connsiteX730" fmla="*/ 4664518 w 12192000"/>
                <a:gd name="connsiteY730" fmla="*/ 610007 h 1608850"/>
                <a:gd name="connsiteX731" fmla="*/ 4664518 w 12192000"/>
                <a:gd name="connsiteY731" fmla="*/ 596766 h 1608850"/>
                <a:gd name="connsiteX732" fmla="*/ 4693496 w 12192000"/>
                <a:gd name="connsiteY732" fmla="*/ 584662 h 1608850"/>
                <a:gd name="connsiteX733" fmla="*/ 4693496 w 12192000"/>
                <a:gd name="connsiteY733" fmla="*/ 583150 h 1608850"/>
                <a:gd name="connsiteX734" fmla="*/ 4693496 w 12192000"/>
                <a:gd name="connsiteY734" fmla="*/ 572557 h 1608850"/>
                <a:gd name="connsiteX735" fmla="*/ 4694332 w 12192000"/>
                <a:gd name="connsiteY735" fmla="*/ 572557 h 1608850"/>
                <a:gd name="connsiteX736" fmla="*/ 4700182 w 12192000"/>
                <a:gd name="connsiteY736" fmla="*/ 572557 h 1608850"/>
                <a:gd name="connsiteX737" fmla="*/ 4700182 w 12192000"/>
                <a:gd name="connsiteY737" fmla="*/ 571423 h 1608850"/>
                <a:gd name="connsiteX738" fmla="*/ 4700182 w 12192000"/>
                <a:gd name="connsiteY738" fmla="*/ 563479 h 1608850"/>
                <a:gd name="connsiteX739" fmla="*/ 4702412 w 12192000"/>
                <a:gd name="connsiteY739" fmla="*/ 563479 h 1608850"/>
                <a:gd name="connsiteX740" fmla="*/ 4718014 w 12192000"/>
                <a:gd name="connsiteY740" fmla="*/ 563479 h 1608850"/>
                <a:gd name="connsiteX741" fmla="*/ 4718014 w 12192000"/>
                <a:gd name="connsiteY741" fmla="*/ 564614 h 1608850"/>
                <a:gd name="connsiteX742" fmla="*/ 4718014 w 12192000"/>
                <a:gd name="connsiteY742" fmla="*/ 572557 h 1608850"/>
                <a:gd name="connsiteX743" fmla="*/ 4719686 w 12192000"/>
                <a:gd name="connsiteY743" fmla="*/ 572557 h 1608850"/>
                <a:gd name="connsiteX744" fmla="*/ 4731390 w 12192000"/>
                <a:gd name="connsiteY744" fmla="*/ 572557 h 1608850"/>
                <a:gd name="connsiteX745" fmla="*/ 4731390 w 12192000"/>
                <a:gd name="connsiteY745" fmla="*/ 574828 h 1608850"/>
                <a:gd name="connsiteX746" fmla="*/ 4731390 w 12192000"/>
                <a:gd name="connsiteY746" fmla="*/ 590714 h 1608850"/>
                <a:gd name="connsiteX747" fmla="*/ 4755908 w 12192000"/>
                <a:gd name="connsiteY747" fmla="*/ 590714 h 1608850"/>
                <a:gd name="connsiteX748" fmla="*/ 4755908 w 12192000"/>
                <a:gd name="connsiteY748" fmla="*/ 589202 h 1608850"/>
                <a:gd name="connsiteX749" fmla="*/ 4755908 w 12192000"/>
                <a:gd name="connsiteY749" fmla="*/ 578610 h 1608850"/>
                <a:gd name="connsiteX750" fmla="*/ 4757302 w 12192000"/>
                <a:gd name="connsiteY750" fmla="*/ 578610 h 1608850"/>
                <a:gd name="connsiteX751" fmla="*/ 4767053 w 12192000"/>
                <a:gd name="connsiteY751" fmla="*/ 578610 h 1608850"/>
                <a:gd name="connsiteX752" fmla="*/ 4767053 w 12192000"/>
                <a:gd name="connsiteY752" fmla="*/ 577096 h 1608850"/>
                <a:gd name="connsiteX753" fmla="*/ 4767053 w 12192000"/>
                <a:gd name="connsiteY753" fmla="*/ 566505 h 1608850"/>
                <a:gd name="connsiteX754" fmla="*/ 4768725 w 12192000"/>
                <a:gd name="connsiteY754" fmla="*/ 566505 h 1608850"/>
                <a:gd name="connsiteX755" fmla="*/ 4780426 w 12192000"/>
                <a:gd name="connsiteY755" fmla="*/ 566505 h 1608850"/>
                <a:gd name="connsiteX756" fmla="*/ 4780426 w 12192000"/>
                <a:gd name="connsiteY756" fmla="*/ 568018 h 1608850"/>
                <a:gd name="connsiteX757" fmla="*/ 4780426 w 12192000"/>
                <a:gd name="connsiteY757" fmla="*/ 578610 h 1608850"/>
                <a:gd name="connsiteX758" fmla="*/ 4784886 w 12192000"/>
                <a:gd name="connsiteY758" fmla="*/ 505982 h 1608850"/>
                <a:gd name="connsiteX759" fmla="*/ 4885191 w 12192000"/>
                <a:gd name="connsiteY759" fmla="*/ 505982 h 1608850"/>
                <a:gd name="connsiteX760" fmla="*/ 4885191 w 12192000"/>
                <a:gd name="connsiteY760" fmla="*/ 602819 h 1608850"/>
                <a:gd name="connsiteX761" fmla="*/ 4887420 w 12192000"/>
                <a:gd name="connsiteY761" fmla="*/ 602819 h 1608850"/>
                <a:gd name="connsiteX762" fmla="*/ 4903022 w 12192000"/>
                <a:gd name="connsiteY762" fmla="*/ 602819 h 1608850"/>
                <a:gd name="connsiteX763" fmla="*/ 4903022 w 12192000"/>
                <a:gd name="connsiteY763" fmla="*/ 493877 h 1608850"/>
                <a:gd name="connsiteX764" fmla="*/ 4925313 w 12192000"/>
                <a:gd name="connsiteY764" fmla="*/ 478746 h 1608850"/>
                <a:gd name="connsiteX765" fmla="*/ 4954291 w 12192000"/>
                <a:gd name="connsiteY765" fmla="*/ 478746 h 1608850"/>
                <a:gd name="connsiteX766" fmla="*/ 4956242 w 12192000"/>
                <a:gd name="connsiteY766" fmla="*/ 476477 h 1608850"/>
                <a:gd name="connsiteX767" fmla="*/ 4969893 w 12192000"/>
                <a:gd name="connsiteY767" fmla="*/ 460589 h 1608850"/>
                <a:gd name="connsiteX768" fmla="*/ 5007787 w 12192000"/>
                <a:gd name="connsiteY768" fmla="*/ 460589 h 1608850"/>
                <a:gd name="connsiteX769" fmla="*/ 5007787 w 12192000"/>
                <a:gd name="connsiteY769" fmla="*/ 462859 h 1608850"/>
                <a:gd name="connsiteX770" fmla="*/ 5007787 w 12192000"/>
                <a:gd name="connsiteY770" fmla="*/ 478746 h 1608850"/>
                <a:gd name="connsiteX771" fmla="*/ 5045681 w 12192000"/>
                <a:gd name="connsiteY771" fmla="*/ 478746 h 1608850"/>
                <a:gd name="connsiteX772" fmla="*/ 5045681 w 12192000"/>
                <a:gd name="connsiteY772" fmla="*/ 596766 h 1608850"/>
                <a:gd name="connsiteX773" fmla="*/ 5047073 w 12192000"/>
                <a:gd name="connsiteY773" fmla="*/ 596766 h 1608850"/>
                <a:gd name="connsiteX774" fmla="*/ 5056825 w 12192000"/>
                <a:gd name="connsiteY774" fmla="*/ 596766 h 1608850"/>
                <a:gd name="connsiteX775" fmla="*/ 5056825 w 12192000"/>
                <a:gd name="connsiteY775" fmla="*/ 769258 h 1608850"/>
                <a:gd name="connsiteX776" fmla="*/ 5059053 w 12192000"/>
                <a:gd name="connsiteY776" fmla="*/ 769258 h 1608850"/>
                <a:gd name="connsiteX777" fmla="*/ 5074657 w 12192000"/>
                <a:gd name="connsiteY777" fmla="*/ 769258 h 1608850"/>
                <a:gd name="connsiteX778" fmla="*/ 5074657 w 12192000"/>
                <a:gd name="connsiteY778" fmla="*/ 657290 h 1608850"/>
                <a:gd name="connsiteX779" fmla="*/ 5075493 w 12192000"/>
                <a:gd name="connsiteY779" fmla="*/ 656533 h 1608850"/>
                <a:gd name="connsiteX780" fmla="*/ 5081344 w 12192000"/>
                <a:gd name="connsiteY780" fmla="*/ 651238 h 1608850"/>
                <a:gd name="connsiteX781" fmla="*/ 5085802 w 12192000"/>
                <a:gd name="connsiteY781" fmla="*/ 652750 h 1608850"/>
                <a:gd name="connsiteX782" fmla="*/ 5085802 w 12192000"/>
                <a:gd name="connsiteY782" fmla="*/ 663343 h 1608850"/>
                <a:gd name="connsiteX783" fmla="*/ 5088030 w 12192000"/>
                <a:gd name="connsiteY783" fmla="*/ 661829 h 1608850"/>
                <a:gd name="connsiteX784" fmla="*/ 5103634 w 12192000"/>
                <a:gd name="connsiteY784" fmla="*/ 651238 h 1608850"/>
                <a:gd name="connsiteX785" fmla="*/ 5105585 w 12192000"/>
                <a:gd name="connsiteY785" fmla="*/ 651238 h 1608850"/>
                <a:gd name="connsiteX786" fmla="*/ 5119237 w 12192000"/>
                <a:gd name="connsiteY786" fmla="*/ 651238 h 1608850"/>
                <a:gd name="connsiteX787" fmla="*/ 5119237 w 12192000"/>
                <a:gd name="connsiteY787" fmla="*/ 857017 h 1608850"/>
                <a:gd name="connsiteX788" fmla="*/ 5150444 w 12192000"/>
                <a:gd name="connsiteY788" fmla="*/ 863070 h 1608850"/>
                <a:gd name="connsiteX789" fmla="*/ 5150444 w 12192000"/>
                <a:gd name="connsiteY789" fmla="*/ 853992 h 1608850"/>
                <a:gd name="connsiteX790" fmla="*/ 5183878 w 12192000"/>
                <a:gd name="connsiteY790" fmla="*/ 853992 h 1608850"/>
                <a:gd name="connsiteX791" fmla="*/ 5183878 w 12192000"/>
                <a:gd name="connsiteY791" fmla="*/ 814651 h 1608850"/>
                <a:gd name="connsiteX792" fmla="*/ 5192794 w 12192000"/>
                <a:gd name="connsiteY792" fmla="*/ 814651 h 1608850"/>
                <a:gd name="connsiteX793" fmla="*/ 5192794 w 12192000"/>
                <a:gd name="connsiteY793" fmla="*/ 763206 h 1608850"/>
                <a:gd name="connsiteX794" fmla="*/ 5199482 w 12192000"/>
                <a:gd name="connsiteY794" fmla="*/ 763206 h 1608850"/>
                <a:gd name="connsiteX795" fmla="*/ 5199482 w 12192000"/>
                <a:gd name="connsiteY795" fmla="*/ 711761 h 1608850"/>
                <a:gd name="connsiteX796" fmla="*/ 5215086 w 12192000"/>
                <a:gd name="connsiteY796" fmla="*/ 711761 h 1608850"/>
                <a:gd name="connsiteX797" fmla="*/ 5264122 w 12192000"/>
                <a:gd name="connsiteY797" fmla="*/ 684525 h 1608850"/>
                <a:gd name="connsiteX798" fmla="*/ 5266352 w 12192000"/>
                <a:gd name="connsiteY798" fmla="*/ 657290 h 1608850"/>
                <a:gd name="connsiteX799" fmla="*/ 5270810 w 12192000"/>
                <a:gd name="connsiteY799" fmla="*/ 684525 h 1608850"/>
                <a:gd name="connsiteX800" fmla="*/ 5322078 w 12192000"/>
                <a:gd name="connsiteY800" fmla="*/ 720840 h 1608850"/>
                <a:gd name="connsiteX801" fmla="*/ 5322078 w 12192000"/>
                <a:gd name="connsiteY801" fmla="*/ 714788 h 1608850"/>
                <a:gd name="connsiteX802" fmla="*/ 5335452 w 12192000"/>
                <a:gd name="connsiteY802" fmla="*/ 714788 h 1608850"/>
                <a:gd name="connsiteX803" fmla="*/ 5335452 w 12192000"/>
                <a:gd name="connsiteY803" fmla="*/ 763206 h 1608850"/>
                <a:gd name="connsiteX804" fmla="*/ 5342138 w 12192000"/>
                <a:gd name="connsiteY804" fmla="*/ 763206 h 1608850"/>
                <a:gd name="connsiteX805" fmla="*/ 5342138 w 12192000"/>
                <a:gd name="connsiteY805" fmla="*/ 801467 h 1608850"/>
                <a:gd name="connsiteX806" fmla="*/ 5377917 w 12192000"/>
                <a:gd name="connsiteY806" fmla="*/ 790806 h 1608850"/>
                <a:gd name="connsiteX807" fmla="*/ 5478973 w 12192000"/>
                <a:gd name="connsiteY807" fmla="*/ 790806 h 1608850"/>
                <a:gd name="connsiteX808" fmla="*/ 5478973 w 12192000"/>
                <a:gd name="connsiteY808" fmla="*/ 596233 h 1608850"/>
                <a:gd name="connsiteX809" fmla="*/ 5507479 w 12192000"/>
                <a:gd name="connsiteY809" fmla="*/ 582720 h 1608850"/>
                <a:gd name="connsiteX810" fmla="*/ 5631857 w 12192000"/>
                <a:gd name="connsiteY810" fmla="*/ 561101 h 1608850"/>
                <a:gd name="connsiteX811" fmla="*/ 5675909 w 12192000"/>
                <a:gd name="connsiteY811" fmla="*/ 574613 h 1608850"/>
                <a:gd name="connsiteX812" fmla="*/ 5683682 w 12192000"/>
                <a:gd name="connsiteY812" fmla="*/ 582720 h 1608850"/>
                <a:gd name="connsiteX813" fmla="*/ 5683682 w 12192000"/>
                <a:gd name="connsiteY813" fmla="*/ 833084 h 1608850"/>
                <a:gd name="connsiteX814" fmla="*/ 5701821 w 12192000"/>
                <a:gd name="connsiteY814" fmla="*/ 873985 h 1608850"/>
                <a:gd name="connsiteX815" fmla="*/ 5701821 w 12192000"/>
                <a:gd name="connsiteY815" fmla="*/ 798914 h 1608850"/>
                <a:gd name="connsiteX816" fmla="*/ 5717369 w 12192000"/>
                <a:gd name="connsiteY816" fmla="*/ 798914 h 1608850"/>
                <a:gd name="connsiteX817" fmla="*/ 5717369 w 12192000"/>
                <a:gd name="connsiteY817" fmla="*/ 785402 h 1608850"/>
                <a:gd name="connsiteX818" fmla="*/ 5732917 w 12192000"/>
                <a:gd name="connsiteY818" fmla="*/ 777295 h 1608850"/>
                <a:gd name="connsiteX819" fmla="*/ 5745871 w 12192000"/>
                <a:gd name="connsiteY819" fmla="*/ 777295 h 1608850"/>
                <a:gd name="connsiteX820" fmla="*/ 5745871 w 12192000"/>
                <a:gd name="connsiteY820" fmla="*/ 763783 h 1608850"/>
                <a:gd name="connsiteX821" fmla="*/ 5756236 w 12192000"/>
                <a:gd name="connsiteY821" fmla="*/ 755675 h 1608850"/>
                <a:gd name="connsiteX822" fmla="*/ 5782151 w 12192000"/>
                <a:gd name="connsiteY822" fmla="*/ 755675 h 1608850"/>
                <a:gd name="connsiteX823" fmla="*/ 5782151 w 12192000"/>
                <a:gd name="connsiteY823" fmla="*/ 798914 h 1608850"/>
                <a:gd name="connsiteX824" fmla="*/ 5836566 w 12192000"/>
                <a:gd name="connsiteY824" fmla="*/ 798914 h 1608850"/>
                <a:gd name="connsiteX825" fmla="*/ 5836566 w 12192000"/>
                <a:gd name="connsiteY825" fmla="*/ 950250 h 1608850"/>
                <a:gd name="connsiteX826" fmla="*/ 5857295 w 12192000"/>
                <a:gd name="connsiteY826" fmla="*/ 950250 h 1608850"/>
                <a:gd name="connsiteX827" fmla="*/ 5878025 w 12192000"/>
                <a:gd name="connsiteY827" fmla="*/ 942143 h 1608850"/>
                <a:gd name="connsiteX828" fmla="*/ 5878025 w 12192000"/>
                <a:gd name="connsiteY828" fmla="*/ 931332 h 1608850"/>
                <a:gd name="connsiteX829" fmla="*/ 5870253 w 12192000"/>
                <a:gd name="connsiteY829" fmla="*/ 928630 h 1608850"/>
                <a:gd name="connsiteX830" fmla="*/ 5870253 w 12192000"/>
                <a:gd name="connsiteY830" fmla="*/ 920522 h 1608850"/>
                <a:gd name="connsiteX831" fmla="*/ 5878025 w 12192000"/>
                <a:gd name="connsiteY831" fmla="*/ 915118 h 1608850"/>
                <a:gd name="connsiteX832" fmla="*/ 5878025 w 12192000"/>
                <a:gd name="connsiteY832" fmla="*/ 855665 h 1608850"/>
                <a:gd name="connsiteX833" fmla="*/ 5870253 w 12192000"/>
                <a:gd name="connsiteY833" fmla="*/ 852962 h 1608850"/>
                <a:gd name="connsiteX834" fmla="*/ 5870253 w 12192000"/>
                <a:gd name="connsiteY834" fmla="*/ 844855 h 1608850"/>
                <a:gd name="connsiteX835" fmla="*/ 5878025 w 12192000"/>
                <a:gd name="connsiteY835" fmla="*/ 839450 h 1608850"/>
                <a:gd name="connsiteX836" fmla="*/ 5883208 w 12192000"/>
                <a:gd name="connsiteY836" fmla="*/ 834046 h 1608850"/>
                <a:gd name="connsiteX837" fmla="*/ 5883208 w 12192000"/>
                <a:gd name="connsiteY837" fmla="*/ 823236 h 1608850"/>
                <a:gd name="connsiteX838" fmla="*/ 5878025 w 12192000"/>
                <a:gd name="connsiteY838" fmla="*/ 823236 h 1608850"/>
                <a:gd name="connsiteX839" fmla="*/ 5878025 w 12192000"/>
                <a:gd name="connsiteY839" fmla="*/ 815128 h 1608850"/>
                <a:gd name="connsiteX840" fmla="*/ 5885800 w 12192000"/>
                <a:gd name="connsiteY840" fmla="*/ 809724 h 1608850"/>
                <a:gd name="connsiteX841" fmla="*/ 5927259 w 12192000"/>
                <a:gd name="connsiteY841" fmla="*/ 734056 h 1608850"/>
                <a:gd name="connsiteX842" fmla="*/ 5922077 w 12192000"/>
                <a:gd name="connsiteY842" fmla="*/ 731353 h 1608850"/>
                <a:gd name="connsiteX843" fmla="*/ 5922077 w 12192000"/>
                <a:gd name="connsiteY843" fmla="*/ 723246 h 1608850"/>
                <a:gd name="connsiteX844" fmla="*/ 5929850 w 12192000"/>
                <a:gd name="connsiteY844" fmla="*/ 720543 h 1608850"/>
                <a:gd name="connsiteX845" fmla="*/ 5929850 w 12192000"/>
                <a:gd name="connsiteY845" fmla="*/ 709734 h 1608850"/>
                <a:gd name="connsiteX846" fmla="*/ 5935033 w 12192000"/>
                <a:gd name="connsiteY846" fmla="*/ 709734 h 1608850"/>
                <a:gd name="connsiteX847" fmla="*/ 5935033 w 12192000"/>
                <a:gd name="connsiteY847" fmla="*/ 685412 h 1608850"/>
                <a:gd name="connsiteX848" fmla="*/ 5929850 w 12192000"/>
                <a:gd name="connsiteY848" fmla="*/ 685412 h 1608850"/>
                <a:gd name="connsiteX849" fmla="*/ 5929850 w 12192000"/>
                <a:gd name="connsiteY849" fmla="*/ 680008 h 1608850"/>
                <a:gd name="connsiteX850" fmla="*/ 5935033 w 12192000"/>
                <a:gd name="connsiteY850" fmla="*/ 677305 h 1608850"/>
                <a:gd name="connsiteX851" fmla="*/ 5947989 w 12192000"/>
                <a:gd name="connsiteY851" fmla="*/ 658388 h 1608850"/>
                <a:gd name="connsiteX852" fmla="*/ 5950579 w 12192000"/>
                <a:gd name="connsiteY852" fmla="*/ 647579 h 1608850"/>
                <a:gd name="connsiteX853" fmla="*/ 5950579 w 12192000"/>
                <a:gd name="connsiteY853" fmla="*/ 617852 h 1608850"/>
                <a:gd name="connsiteX854" fmla="*/ 5950904 w 12192000"/>
                <a:gd name="connsiteY854" fmla="*/ 616838 h 1608850"/>
                <a:gd name="connsiteX855" fmla="*/ 5953171 w 12192000"/>
                <a:gd name="connsiteY855" fmla="*/ 609745 h 1608850"/>
                <a:gd name="connsiteX856" fmla="*/ 5953495 w 12192000"/>
                <a:gd name="connsiteY856" fmla="*/ 610759 h 1608850"/>
                <a:gd name="connsiteX857" fmla="*/ 5955763 w 12192000"/>
                <a:gd name="connsiteY857" fmla="*/ 617852 h 1608850"/>
                <a:gd name="connsiteX858" fmla="*/ 5958354 w 12192000"/>
                <a:gd name="connsiteY858" fmla="*/ 647579 h 1608850"/>
                <a:gd name="connsiteX859" fmla="*/ 5958354 w 12192000"/>
                <a:gd name="connsiteY859" fmla="*/ 655686 h 1608850"/>
                <a:gd name="connsiteX860" fmla="*/ 5971311 w 12192000"/>
                <a:gd name="connsiteY860" fmla="*/ 677305 h 1608850"/>
                <a:gd name="connsiteX861" fmla="*/ 5976494 w 12192000"/>
                <a:gd name="connsiteY861" fmla="*/ 680008 h 1608850"/>
                <a:gd name="connsiteX862" fmla="*/ 5976494 w 12192000"/>
                <a:gd name="connsiteY862" fmla="*/ 685412 h 1608850"/>
                <a:gd name="connsiteX863" fmla="*/ 5973903 w 12192000"/>
                <a:gd name="connsiteY863" fmla="*/ 709734 h 1608850"/>
                <a:gd name="connsiteX864" fmla="*/ 5979084 w 12192000"/>
                <a:gd name="connsiteY864" fmla="*/ 720543 h 1608850"/>
                <a:gd name="connsiteX865" fmla="*/ 5984268 w 12192000"/>
                <a:gd name="connsiteY865" fmla="*/ 723246 h 1608850"/>
                <a:gd name="connsiteX866" fmla="*/ 5984268 w 12192000"/>
                <a:gd name="connsiteY866" fmla="*/ 731353 h 1608850"/>
                <a:gd name="connsiteX867" fmla="*/ 5979084 w 12192000"/>
                <a:gd name="connsiteY867" fmla="*/ 734056 h 1608850"/>
                <a:gd name="connsiteX868" fmla="*/ 5999269 w 12192000"/>
                <a:gd name="connsiteY868" fmla="*/ 755105 h 1608850"/>
                <a:gd name="connsiteX869" fmla="*/ 5999269 w 12192000"/>
                <a:gd name="connsiteY869" fmla="*/ 627662 h 1608850"/>
                <a:gd name="connsiteX870" fmla="*/ 5999299 w 12192000"/>
                <a:gd name="connsiteY870" fmla="*/ 627662 h 1608850"/>
                <a:gd name="connsiteX871" fmla="*/ 6037948 w 12192000"/>
                <a:gd name="connsiteY871" fmla="*/ 627662 h 1608850"/>
                <a:gd name="connsiteX872" fmla="*/ 6037948 w 12192000"/>
                <a:gd name="connsiteY872" fmla="*/ 626311 h 1608850"/>
                <a:gd name="connsiteX873" fmla="*/ 6037948 w 12192000"/>
                <a:gd name="connsiteY873" fmla="*/ 616853 h 1608850"/>
                <a:gd name="connsiteX874" fmla="*/ 6038962 w 12192000"/>
                <a:gd name="connsiteY874" fmla="*/ 616853 h 1608850"/>
                <a:gd name="connsiteX875" fmla="*/ 6046055 w 12192000"/>
                <a:gd name="connsiteY875" fmla="*/ 616853 h 1608850"/>
                <a:gd name="connsiteX876" fmla="*/ 6046055 w 12192000"/>
                <a:gd name="connsiteY876" fmla="*/ 614962 h 1608850"/>
                <a:gd name="connsiteX877" fmla="*/ 6046055 w 12192000"/>
                <a:gd name="connsiteY877" fmla="*/ 601721 h 1608850"/>
                <a:gd name="connsiteX878" fmla="*/ 6046815 w 12192000"/>
                <a:gd name="connsiteY878" fmla="*/ 601721 h 1608850"/>
                <a:gd name="connsiteX879" fmla="*/ 6052135 w 12192000"/>
                <a:gd name="connsiteY879" fmla="*/ 601721 h 1608850"/>
                <a:gd name="connsiteX880" fmla="*/ 6052135 w 12192000"/>
                <a:gd name="connsiteY880" fmla="*/ 600640 h 1608850"/>
                <a:gd name="connsiteX881" fmla="*/ 6052135 w 12192000"/>
                <a:gd name="connsiteY881" fmla="*/ 593073 h 1608850"/>
                <a:gd name="connsiteX882" fmla="*/ 6054163 w 12192000"/>
                <a:gd name="connsiteY882" fmla="*/ 593073 h 1608850"/>
                <a:gd name="connsiteX883" fmla="*/ 6068350 w 12192000"/>
                <a:gd name="connsiteY883" fmla="*/ 593073 h 1608850"/>
                <a:gd name="connsiteX884" fmla="*/ 6068350 w 12192000"/>
                <a:gd name="connsiteY884" fmla="*/ 594154 h 1608850"/>
                <a:gd name="connsiteX885" fmla="*/ 6068350 w 12192000"/>
                <a:gd name="connsiteY885" fmla="*/ 601721 h 1608850"/>
                <a:gd name="connsiteX886" fmla="*/ 6090642 w 12192000"/>
                <a:gd name="connsiteY886" fmla="*/ 601721 h 1608850"/>
                <a:gd name="connsiteX887" fmla="*/ 6090642 w 12192000"/>
                <a:gd name="connsiteY887" fmla="*/ 599829 h 1608850"/>
                <a:gd name="connsiteX888" fmla="*/ 6090642 w 12192000"/>
                <a:gd name="connsiteY888" fmla="*/ 586588 h 1608850"/>
                <a:gd name="connsiteX889" fmla="*/ 6092416 w 12192000"/>
                <a:gd name="connsiteY889" fmla="*/ 586588 h 1608850"/>
                <a:gd name="connsiteX890" fmla="*/ 6104829 w 12192000"/>
                <a:gd name="connsiteY890" fmla="*/ 586588 h 1608850"/>
                <a:gd name="connsiteX891" fmla="*/ 6104829 w 12192000"/>
                <a:gd name="connsiteY891" fmla="*/ 610368 h 1608850"/>
                <a:gd name="connsiteX892" fmla="*/ 6105843 w 12192000"/>
                <a:gd name="connsiteY892" fmla="*/ 610368 h 1608850"/>
                <a:gd name="connsiteX893" fmla="*/ 6112936 w 12192000"/>
                <a:gd name="connsiteY893" fmla="*/ 610368 h 1608850"/>
                <a:gd name="connsiteX894" fmla="*/ 6112936 w 12192000"/>
                <a:gd name="connsiteY894" fmla="*/ 609287 h 1608850"/>
                <a:gd name="connsiteX895" fmla="*/ 6112936 w 12192000"/>
                <a:gd name="connsiteY895" fmla="*/ 601721 h 1608850"/>
                <a:gd name="connsiteX896" fmla="*/ 6114709 w 12192000"/>
                <a:gd name="connsiteY896" fmla="*/ 601721 h 1608850"/>
                <a:gd name="connsiteX897" fmla="*/ 6127123 w 12192000"/>
                <a:gd name="connsiteY897" fmla="*/ 601721 h 1608850"/>
                <a:gd name="connsiteX898" fmla="*/ 6127123 w 12192000"/>
                <a:gd name="connsiteY898" fmla="*/ 627662 h 1608850"/>
                <a:gd name="connsiteX899" fmla="*/ 6129150 w 12192000"/>
                <a:gd name="connsiteY899" fmla="*/ 627662 h 1608850"/>
                <a:gd name="connsiteX900" fmla="*/ 6143336 w 12192000"/>
                <a:gd name="connsiteY900" fmla="*/ 627662 h 1608850"/>
                <a:gd name="connsiteX901" fmla="*/ 6143336 w 12192000"/>
                <a:gd name="connsiteY901" fmla="*/ 629283 h 1608850"/>
                <a:gd name="connsiteX902" fmla="*/ 6143336 w 12192000"/>
                <a:gd name="connsiteY902" fmla="*/ 640633 h 1608850"/>
                <a:gd name="connsiteX903" fmla="*/ 6144096 w 12192000"/>
                <a:gd name="connsiteY903" fmla="*/ 640633 h 1608850"/>
                <a:gd name="connsiteX904" fmla="*/ 6149417 w 12192000"/>
                <a:gd name="connsiteY904" fmla="*/ 640633 h 1608850"/>
                <a:gd name="connsiteX905" fmla="*/ 6149417 w 12192000"/>
                <a:gd name="connsiteY905" fmla="*/ 639822 h 1608850"/>
                <a:gd name="connsiteX906" fmla="*/ 6149417 w 12192000"/>
                <a:gd name="connsiteY906" fmla="*/ 634147 h 1608850"/>
                <a:gd name="connsiteX907" fmla="*/ 6179817 w 12192000"/>
                <a:gd name="connsiteY907" fmla="*/ 634147 h 1608850"/>
                <a:gd name="connsiteX908" fmla="*/ 6179817 w 12192000"/>
                <a:gd name="connsiteY908" fmla="*/ 657927 h 1608850"/>
                <a:gd name="connsiteX909" fmla="*/ 6180830 w 12192000"/>
                <a:gd name="connsiteY909" fmla="*/ 657927 h 1608850"/>
                <a:gd name="connsiteX910" fmla="*/ 6187924 w 12192000"/>
                <a:gd name="connsiteY910" fmla="*/ 657927 h 1608850"/>
                <a:gd name="connsiteX911" fmla="*/ 6187924 w 12192000"/>
                <a:gd name="connsiteY911" fmla="*/ 659008 h 1608850"/>
                <a:gd name="connsiteX912" fmla="*/ 6187924 w 12192000"/>
                <a:gd name="connsiteY912" fmla="*/ 666574 h 1608850"/>
                <a:gd name="connsiteX913" fmla="*/ 6188684 w 12192000"/>
                <a:gd name="connsiteY913" fmla="*/ 666574 h 1608850"/>
                <a:gd name="connsiteX914" fmla="*/ 6194004 w 12192000"/>
                <a:gd name="connsiteY914" fmla="*/ 666574 h 1608850"/>
                <a:gd name="connsiteX915" fmla="*/ 6194004 w 12192000"/>
                <a:gd name="connsiteY915" fmla="*/ 664412 h 1608850"/>
                <a:gd name="connsiteX916" fmla="*/ 6194004 w 12192000"/>
                <a:gd name="connsiteY916" fmla="*/ 649280 h 1608850"/>
                <a:gd name="connsiteX917" fmla="*/ 6195017 w 12192000"/>
                <a:gd name="connsiteY917" fmla="*/ 649280 h 1608850"/>
                <a:gd name="connsiteX918" fmla="*/ 6202111 w 12192000"/>
                <a:gd name="connsiteY918" fmla="*/ 649280 h 1608850"/>
                <a:gd name="connsiteX919" fmla="*/ 6202111 w 12192000"/>
                <a:gd name="connsiteY919" fmla="*/ 650361 h 1608850"/>
                <a:gd name="connsiteX920" fmla="*/ 6202111 w 12192000"/>
                <a:gd name="connsiteY920" fmla="*/ 657927 h 1608850"/>
                <a:gd name="connsiteX921" fmla="*/ 6207431 w 12192000"/>
                <a:gd name="connsiteY921" fmla="*/ 655934 h 1608850"/>
                <a:gd name="connsiteX922" fmla="*/ 6208191 w 12192000"/>
                <a:gd name="connsiteY922" fmla="*/ 654954 h 1608850"/>
                <a:gd name="connsiteX923" fmla="*/ 6208191 w 12192000"/>
                <a:gd name="connsiteY923" fmla="*/ 649280 h 1608850"/>
                <a:gd name="connsiteX924" fmla="*/ 6246698 w 12192000"/>
                <a:gd name="connsiteY924" fmla="*/ 649280 h 1608850"/>
                <a:gd name="connsiteX925" fmla="*/ 6246698 w 12192000"/>
                <a:gd name="connsiteY925" fmla="*/ 673059 h 1608850"/>
                <a:gd name="connsiteX926" fmla="*/ 6248724 w 12192000"/>
                <a:gd name="connsiteY926" fmla="*/ 673059 h 1608850"/>
                <a:gd name="connsiteX927" fmla="*/ 6262911 w 12192000"/>
                <a:gd name="connsiteY927" fmla="*/ 673059 h 1608850"/>
                <a:gd name="connsiteX928" fmla="*/ 6262911 w 12192000"/>
                <a:gd name="connsiteY928" fmla="*/ 674140 h 1608850"/>
                <a:gd name="connsiteX929" fmla="*/ 6262911 w 12192000"/>
                <a:gd name="connsiteY929" fmla="*/ 681706 h 1608850"/>
                <a:gd name="connsiteX930" fmla="*/ 6264685 w 12192000"/>
                <a:gd name="connsiteY930" fmla="*/ 681706 h 1608850"/>
                <a:gd name="connsiteX931" fmla="*/ 6277098 w 12192000"/>
                <a:gd name="connsiteY931" fmla="*/ 681706 h 1608850"/>
                <a:gd name="connsiteX932" fmla="*/ 6277098 w 12192000"/>
                <a:gd name="connsiteY932" fmla="*/ 657927 h 1608850"/>
                <a:gd name="connsiteX933" fmla="*/ 6278111 w 12192000"/>
                <a:gd name="connsiteY933" fmla="*/ 657927 h 1608850"/>
                <a:gd name="connsiteX934" fmla="*/ 6285205 w 12192000"/>
                <a:gd name="connsiteY934" fmla="*/ 657927 h 1608850"/>
                <a:gd name="connsiteX935" fmla="*/ 6285205 w 12192000"/>
                <a:gd name="connsiteY935" fmla="*/ 625500 h 1608850"/>
                <a:gd name="connsiteX936" fmla="*/ 6286218 w 12192000"/>
                <a:gd name="connsiteY936" fmla="*/ 625500 h 1608850"/>
                <a:gd name="connsiteX937" fmla="*/ 6293312 w 12192000"/>
                <a:gd name="connsiteY937" fmla="*/ 625500 h 1608850"/>
                <a:gd name="connsiteX938" fmla="*/ 6293312 w 12192000"/>
                <a:gd name="connsiteY938" fmla="*/ 623609 h 1608850"/>
                <a:gd name="connsiteX939" fmla="*/ 6293312 w 12192000"/>
                <a:gd name="connsiteY939" fmla="*/ 610368 h 1608850"/>
                <a:gd name="connsiteX940" fmla="*/ 6292045 w 12192000"/>
                <a:gd name="connsiteY940" fmla="*/ 608746 h 1608850"/>
                <a:gd name="connsiteX941" fmla="*/ 6297365 w 12192000"/>
                <a:gd name="connsiteY941" fmla="*/ 597397 h 1608850"/>
                <a:gd name="connsiteX942" fmla="*/ 6305472 w 12192000"/>
                <a:gd name="connsiteY942" fmla="*/ 625500 h 1608850"/>
                <a:gd name="connsiteX943" fmla="*/ 6306232 w 12192000"/>
                <a:gd name="connsiteY943" fmla="*/ 625500 h 1608850"/>
                <a:gd name="connsiteX944" fmla="*/ 6311552 w 12192000"/>
                <a:gd name="connsiteY944" fmla="*/ 625500 h 1608850"/>
                <a:gd name="connsiteX945" fmla="*/ 6311552 w 12192000"/>
                <a:gd name="connsiteY945" fmla="*/ 519573 h 1608850"/>
                <a:gd name="connsiteX946" fmla="*/ 6313072 w 12192000"/>
                <a:gd name="connsiteY946" fmla="*/ 519573 h 1608850"/>
                <a:gd name="connsiteX947" fmla="*/ 6323712 w 12192000"/>
                <a:gd name="connsiteY947" fmla="*/ 519573 h 1608850"/>
                <a:gd name="connsiteX948" fmla="*/ 6323712 w 12192000"/>
                <a:gd name="connsiteY948" fmla="*/ 472014 h 1608850"/>
                <a:gd name="connsiteX949" fmla="*/ 6350059 w 12192000"/>
                <a:gd name="connsiteY949" fmla="*/ 472014 h 1608850"/>
                <a:gd name="connsiteX950" fmla="*/ 6350059 w 12192000"/>
                <a:gd name="connsiteY950" fmla="*/ 450396 h 1608850"/>
                <a:gd name="connsiteX951" fmla="*/ 6384513 w 12192000"/>
                <a:gd name="connsiteY951" fmla="*/ 450396 h 1608850"/>
                <a:gd name="connsiteX952" fmla="*/ 6384513 w 12192000"/>
                <a:gd name="connsiteY952" fmla="*/ 452828 h 1608850"/>
                <a:gd name="connsiteX953" fmla="*/ 6384513 w 12192000"/>
                <a:gd name="connsiteY953" fmla="*/ 469852 h 1608850"/>
                <a:gd name="connsiteX954" fmla="*/ 6386793 w 12192000"/>
                <a:gd name="connsiteY954" fmla="*/ 469852 h 1608850"/>
                <a:gd name="connsiteX955" fmla="*/ 6402753 w 12192000"/>
                <a:gd name="connsiteY955" fmla="*/ 469852 h 1608850"/>
                <a:gd name="connsiteX956" fmla="*/ 6402753 w 12192000"/>
                <a:gd name="connsiteY956" fmla="*/ 517411 h 1608850"/>
                <a:gd name="connsiteX957" fmla="*/ 6403766 w 12192000"/>
                <a:gd name="connsiteY957" fmla="*/ 517411 h 1608850"/>
                <a:gd name="connsiteX958" fmla="*/ 6410860 w 12192000"/>
                <a:gd name="connsiteY958" fmla="*/ 517411 h 1608850"/>
                <a:gd name="connsiteX959" fmla="*/ 6425047 w 12192000"/>
                <a:gd name="connsiteY959" fmla="*/ 521735 h 1608850"/>
                <a:gd name="connsiteX960" fmla="*/ 6425047 w 12192000"/>
                <a:gd name="connsiteY960" fmla="*/ 560647 h 1608850"/>
                <a:gd name="connsiteX961" fmla="*/ 6426060 w 12192000"/>
                <a:gd name="connsiteY961" fmla="*/ 560647 h 1608850"/>
                <a:gd name="connsiteX962" fmla="*/ 6433153 w 12192000"/>
                <a:gd name="connsiteY962" fmla="*/ 560647 h 1608850"/>
                <a:gd name="connsiteX963" fmla="*/ 6433153 w 12192000"/>
                <a:gd name="connsiteY963" fmla="*/ 562268 h 1608850"/>
                <a:gd name="connsiteX964" fmla="*/ 6433153 w 12192000"/>
                <a:gd name="connsiteY964" fmla="*/ 573617 h 1608850"/>
                <a:gd name="connsiteX965" fmla="*/ 6435180 w 12192000"/>
                <a:gd name="connsiteY965" fmla="*/ 573617 h 1608850"/>
                <a:gd name="connsiteX966" fmla="*/ 6449367 w 12192000"/>
                <a:gd name="connsiteY966" fmla="*/ 573617 h 1608850"/>
                <a:gd name="connsiteX967" fmla="*/ 6455447 w 12192000"/>
                <a:gd name="connsiteY967" fmla="*/ 580103 h 1608850"/>
                <a:gd name="connsiteX968" fmla="*/ 6455447 w 12192000"/>
                <a:gd name="connsiteY968" fmla="*/ 601721 h 1608850"/>
                <a:gd name="connsiteX969" fmla="*/ 6457727 w 12192000"/>
                <a:gd name="connsiteY969" fmla="*/ 601721 h 1608850"/>
                <a:gd name="connsiteX970" fmla="*/ 6473687 w 12192000"/>
                <a:gd name="connsiteY970" fmla="*/ 601721 h 1608850"/>
                <a:gd name="connsiteX971" fmla="*/ 6473687 w 12192000"/>
                <a:gd name="connsiteY971" fmla="*/ 602801 h 1608850"/>
                <a:gd name="connsiteX972" fmla="*/ 6473687 w 12192000"/>
                <a:gd name="connsiteY972" fmla="*/ 610368 h 1608850"/>
                <a:gd name="connsiteX973" fmla="*/ 6474954 w 12192000"/>
                <a:gd name="connsiteY973" fmla="*/ 610368 h 1608850"/>
                <a:gd name="connsiteX974" fmla="*/ 6483821 w 12192000"/>
                <a:gd name="connsiteY974" fmla="*/ 610368 h 1608850"/>
                <a:gd name="connsiteX975" fmla="*/ 6483821 w 12192000"/>
                <a:gd name="connsiteY975" fmla="*/ 612529 h 1608850"/>
                <a:gd name="connsiteX976" fmla="*/ 6483821 w 12192000"/>
                <a:gd name="connsiteY976" fmla="*/ 627662 h 1608850"/>
                <a:gd name="connsiteX977" fmla="*/ 6487874 w 12192000"/>
                <a:gd name="connsiteY977" fmla="*/ 625770 h 1608850"/>
                <a:gd name="connsiteX978" fmla="*/ 6487874 w 12192000"/>
                <a:gd name="connsiteY978" fmla="*/ 612529 h 1608850"/>
                <a:gd name="connsiteX979" fmla="*/ 6488887 w 12192000"/>
                <a:gd name="connsiteY979" fmla="*/ 612529 h 1608850"/>
                <a:gd name="connsiteX980" fmla="*/ 6495981 w 12192000"/>
                <a:gd name="connsiteY980" fmla="*/ 612529 h 1608850"/>
                <a:gd name="connsiteX981" fmla="*/ 6495981 w 12192000"/>
                <a:gd name="connsiteY981" fmla="*/ 614151 h 1608850"/>
                <a:gd name="connsiteX982" fmla="*/ 6495981 w 12192000"/>
                <a:gd name="connsiteY982" fmla="*/ 625500 h 1608850"/>
                <a:gd name="connsiteX983" fmla="*/ 6496741 w 12192000"/>
                <a:gd name="connsiteY983" fmla="*/ 625500 h 1608850"/>
                <a:gd name="connsiteX984" fmla="*/ 6502061 w 12192000"/>
                <a:gd name="connsiteY984" fmla="*/ 625500 h 1608850"/>
                <a:gd name="connsiteX985" fmla="*/ 6550701 w 12192000"/>
                <a:gd name="connsiteY985" fmla="*/ 621177 h 1608850"/>
                <a:gd name="connsiteX986" fmla="*/ 6550701 w 12192000"/>
                <a:gd name="connsiteY986" fmla="*/ 622528 h 1608850"/>
                <a:gd name="connsiteX987" fmla="*/ 6550701 w 12192000"/>
                <a:gd name="connsiteY987" fmla="*/ 631985 h 1608850"/>
                <a:gd name="connsiteX988" fmla="*/ 6551461 w 12192000"/>
                <a:gd name="connsiteY988" fmla="*/ 631985 h 1608850"/>
                <a:gd name="connsiteX989" fmla="*/ 6556782 w 12192000"/>
                <a:gd name="connsiteY989" fmla="*/ 631985 h 1608850"/>
                <a:gd name="connsiteX990" fmla="*/ 6556782 w 12192000"/>
                <a:gd name="connsiteY990" fmla="*/ 634147 h 1608850"/>
                <a:gd name="connsiteX991" fmla="*/ 6556782 w 12192000"/>
                <a:gd name="connsiteY991" fmla="*/ 649280 h 1608850"/>
                <a:gd name="connsiteX992" fmla="*/ 6558808 w 12192000"/>
                <a:gd name="connsiteY992" fmla="*/ 647929 h 1608850"/>
                <a:gd name="connsiteX993" fmla="*/ 6572995 w 12192000"/>
                <a:gd name="connsiteY993" fmla="*/ 638471 h 1608850"/>
                <a:gd name="connsiteX994" fmla="*/ 6579075 w 12192000"/>
                <a:gd name="connsiteY994" fmla="*/ 597397 h 1608850"/>
                <a:gd name="connsiteX995" fmla="*/ 6579835 w 12192000"/>
                <a:gd name="connsiteY995" fmla="*/ 597127 h 1608850"/>
                <a:gd name="connsiteX996" fmla="*/ 6585155 w 12192000"/>
                <a:gd name="connsiteY996" fmla="*/ 595235 h 1608850"/>
                <a:gd name="connsiteX997" fmla="*/ 6587182 w 12192000"/>
                <a:gd name="connsiteY997" fmla="*/ 526058 h 1608850"/>
                <a:gd name="connsiteX998" fmla="*/ 6589209 w 12192000"/>
                <a:gd name="connsiteY998" fmla="*/ 595235 h 1608850"/>
                <a:gd name="connsiteX999" fmla="*/ 6589969 w 12192000"/>
                <a:gd name="connsiteY999" fmla="*/ 595505 h 1608850"/>
                <a:gd name="connsiteX1000" fmla="*/ 6595289 w 12192000"/>
                <a:gd name="connsiteY1000" fmla="*/ 597397 h 1608850"/>
                <a:gd name="connsiteX1001" fmla="*/ 6595289 w 12192000"/>
                <a:gd name="connsiteY1001" fmla="*/ 510926 h 1608850"/>
                <a:gd name="connsiteX1002" fmla="*/ 6599342 w 12192000"/>
                <a:gd name="connsiteY1002" fmla="*/ 478499 h 1608850"/>
                <a:gd name="connsiteX1003" fmla="*/ 6637849 w 12192000"/>
                <a:gd name="connsiteY1003" fmla="*/ 478499 h 1608850"/>
                <a:gd name="connsiteX1004" fmla="*/ 6637849 w 12192000"/>
                <a:gd name="connsiteY1004" fmla="*/ 510926 h 1608850"/>
                <a:gd name="connsiteX1005" fmla="*/ 6638609 w 12192000"/>
                <a:gd name="connsiteY1005" fmla="*/ 510926 h 1608850"/>
                <a:gd name="connsiteX1006" fmla="*/ 6643929 w 12192000"/>
                <a:gd name="connsiteY1006" fmla="*/ 510926 h 1608850"/>
                <a:gd name="connsiteX1007" fmla="*/ 6643929 w 12192000"/>
                <a:gd name="connsiteY1007" fmla="*/ 428778 h 1608850"/>
                <a:gd name="connsiteX1008" fmla="*/ 6645703 w 12192000"/>
                <a:gd name="connsiteY1008" fmla="*/ 428778 h 1608850"/>
                <a:gd name="connsiteX1009" fmla="*/ 6658116 w 12192000"/>
                <a:gd name="connsiteY1009" fmla="*/ 428778 h 1608850"/>
                <a:gd name="connsiteX1010" fmla="*/ 6658116 w 12192000"/>
                <a:gd name="connsiteY1010" fmla="*/ 426887 h 1608850"/>
                <a:gd name="connsiteX1011" fmla="*/ 6658116 w 12192000"/>
                <a:gd name="connsiteY1011" fmla="*/ 413646 h 1608850"/>
                <a:gd name="connsiteX1012" fmla="*/ 6680410 w 12192000"/>
                <a:gd name="connsiteY1012" fmla="*/ 413646 h 1608850"/>
                <a:gd name="connsiteX1013" fmla="*/ 6680410 w 12192000"/>
                <a:gd name="connsiteY1013" fmla="*/ 412565 h 1608850"/>
                <a:gd name="connsiteX1014" fmla="*/ 6680410 w 12192000"/>
                <a:gd name="connsiteY1014" fmla="*/ 404999 h 1608850"/>
                <a:gd name="connsiteX1015" fmla="*/ 6682183 w 12192000"/>
                <a:gd name="connsiteY1015" fmla="*/ 404999 h 1608850"/>
                <a:gd name="connsiteX1016" fmla="*/ 6694597 w 12192000"/>
                <a:gd name="connsiteY1016" fmla="*/ 404999 h 1608850"/>
                <a:gd name="connsiteX1017" fmla="*/ 6694597 w 12192000"/>
                <a:gd name="connsiteY1017" fmla="*/ 406080 h 1608850"/>
                <a:gd name="connsiteX1018" fmla="*/ 6694597 w 12192000"/>
                <a:gd name="connsiteY1018" fmla="*/ 413646 h 1608850"/>
                <a:gd name="connsiteX1019" fmla="*/ 6695357 w 12192000"/>
                <a:gd name="connsiteY1019" fmla="*/ 413646 h 1608850"/>
                <a:gd name="connsiteX1020" fmla="*/ 6700677 w 12192000"/>
                <a:gd name="connsiteY1020" fmla="*/ 413646 h 1608850"/>
                <a:gd name="connsiteX1021" fmla="*/ 6710810 w 12192000"/>
                <a:gd name="connsiteY1021" fmla="*/ 409322 h 1608850"/>
                <a:gd name="connsiteX1022" fmla="*/ 6714863 w 12192000"/>
                <a:gd name="connsiteY1022" fmla="*/ 412565 h 1608850"/>
                <a:gd name="connsiteX1023" fmla="*/ 6714863 w 12192000"/>
                <a:gd name="connsiteY1023" fmla="*/ 404999 h 1608850"/>
                <a:gd name="connsiteX1024" fmla="*/ 6717143 w 12192000"/>
                <a:gd name="connsiteY1024" fmla="*/ 404999 h 1608850"/>
                <a:gd name="connsiteX1025" fmla="*/ 6733104 w 12192000"/>
                <a:gd name="connsiteY1025" fmla="*/ 404999 h 1608850"/>
                <a:gd name="connsiteX1026" fmla="*/ 6733104 w 12192000"/>
                <a:gd name="connsiteY1026" fmla="*/ 406080 h 1608850"/>
                <a:gd name="connsiteX1027" fmla="*/ 6733104 w 12192000"/>
                <a:gd name="connsiteY1027" fmla="*/ 413646 h 1608850"/>
                <a:gd name="connsiteX1028" fmla="*/ 6763504 w 12192000"/>
                <a:gd name="connsiteY1028" fmla="*/ 413646 h 1608850"/>
                <a:gd name="connsiteX1029" fmla="*/ 6763504 w 12192000"/>
                <a:gd name="connsiteY1029" fmla="*/ 415267 h 1608850"/>
                <a:gd name="connsiteX1030" fmla="*/ 6763504 w 12192000"/>
                <a:gd name="connsiteY1030" fmla="*/ 426617 h 1608850"/>
                <a:gd name="connsiteX1031" fmla="*/ 6789851 w 12192000"/>
                <a:gd name="connsiteY1031" fmla="*/ 426617 h 1608850"/>
                <a:gd name="connsiteX1032" fmla="*/ 6789851 w 12192000"/>
                <a:gd name="connsiteY1032" fmla="*/ 456881 h 1608850"/>
                <a:gd name="connsiteX1033" fmla="*/ 6790611 w 12192000"/>
                <a:gd name="connsiteY1033" fmla="*/ 456881 h 1608850"/>
                <a:gd name="connsiteX1034" fmla="*/ 6795931 w 12192000"/>
                <a:gd name="connsiteY1034" fmla="*/ 456881 h 1608850"/>
                <a:gd name="connsiteX1035" fmla="*/ 6795931 w 12192000"/>
                <a:gd name="connsiteY1035" fmla="*/ 457962 h 1608850"/>
                <a:gd name="connsiteX1036" fmla="*/ 6795931 w 12192000"/>
                <a:gd name="connsiteY1036" fmla="*/ 465529 h 1608850"/>
                <a:gd name="connsiteX1037" fmla="*/ 6799985 w 12192000"/>
                <a:gd name="connsiteY1037" fmla="*/ 495793 h 1608850"/>
                <a:gd name="connsiteX1038" fmla="*/ 6800745 w 12192000"/>
                <a:gd name="connsiteY1038" fmla="*/ 495793 h 1608850"/>
                <a:gd name="connsiteX1039" fmla="*/ 6806065 w 12192000"/>
                <a:gd name="connsiteY1039" fmla="*/ 495793 h 1608850"/>
                <a:gd name="connsiteX1040" fmla="*/ 6806065 w 12192000"/>
                <a:gd name="connsiteY1040" fmla="*/ 496604 h 1608850"/>
                <a:gd name="connsiteX1041" fmla="*/ 6806065 w 12192000"/>
                <a:gd name="connsiteY1041" fmla="*/ 502279 h 1608850"/>
                <a:gd name="connsiteX1042" fmla="*/ 6807078 w 12192000"/>
                <a:gd name="connsiteY1042" fmla="*/ 502279 h 1608850"/>
                <a:gd name="connsiteX1043" fmla="*/ 6814171 w 12192000"/>
                <a:gd name="connsiteY1043" fmla="*/ 502279 h 1608850"/>
                <a:gd name="connsiteX1044" fmla="*/ 6814171 w 12192000"/>
                <a:gd name="connsiteY1044" fmla="*/ 532544 h 1608850"/>
                <a:gd name="connsiteX1045" fmla="*/ 6816198 w 12192000"/>
                <a:gd name="connsiteY1045" fmla="*/ 532544 h 1608850"/>
                <a:gd name="connsiteX1046" fmla="*/ 6830385 w 12192000"/>
                <a:gd name="connsiteY1046" fmla="*/ 532544 h 1608850"/>
                <a:gd name="connsiteX1047" fmla="*/ 6830385 w 12192000"/>
                <a:gd name="connsiteY1047" fmla="*/ 556323 h 1608850"/>
                <a:gd name="connsiteX1048" fmla="*/ 6832412 w 12192000"/>
                <a:gd name="connsiteY1048" fmla="*/ 557944 h 1608850"/>
                <a:gd name="connsiteX1049" fmla="*/ 6832412 w 12192000"/>
                <a:gd name="connsiteY1049" fmla="*/ 569294 h 1608850"/>
                <a:gd name="connsiteX1050" fmla="*/ 6833172 w 12192000"/>
                <a:gd name="connsiteY1050" fmla="*/ 569294 h 1608850"/>
                <a:gd name="connsiteX1051" fmla="*/ 6838492 w 12192000"/>
                <a:gd name="connsiteY1051" fmla="*/ 569294 h 1608850"/>
                <a:gd name="connsiteX1052" fmla="*/ 6838492 w 12192000"/>
                <a:gd name="connsiteY1052" fmla="*/ 593073 h 1608850"/>
                <a:gd name="connsiteX1053" fmla="*/ 6839758 w 12192000"/>
                <a:gd name="connsiteY1053" fmla="*/ 593073 h 1608850"/>
                <a:gd name="connsiteX1054" fmla="*/ 6848625 w 12192000"/>
                <a:gd name="connsiteY1054" fmla="*/ 593073 h 1608850"/>
                <a:gd name="connsiteX1055" fmla="*/ 6850652 w 12192000"/>
                <a:gd name="connsiteY1055" fmla="*/ 597127 h 1608850"/>
                <a:gd name="connsiteX1056" fmla="*/ 6850652 w 12192000"/>
                <a:gd name="connsiteY1056" fmla="*/ 610368 h 1608850"/>
                <a:gd name="connsiteX1057" fmla="*/ 6852172 w 12192000"/>
                <a:gd name="connsiteY1057" fmla="*/ 608476 h 1608850"/>
                <a:gd name="connsiteX1058" fmla="*/ 6862812 w 12192000"/>
                <a:gd name="connsiteY1058" fmla="*/ 595235 h 1608850"/>
                <a:gd name="connsiteX1059" fmla="*/ 6891186 w 12192000"/>
                <a:gd name="connsiteY1059" fmla="*/ 595235 h 1608850"/>
                <a:gd name="connsiteX1060" fmla="*/ 6891186 w 12192000"/>
                <a:gd name="connsiteY1060" fmla="*/ 681706 h 1608850"/>
                <a:gd name="connsiteX1061" fmla="*/ 6891946 w 12192000"/>
                <a:gd name="connsiteY1061" fmla="*/ 681706 h 1608850"/>
                <a:gd name="connsiteX1062" fmla="*/ 6897266 w 12192000"/>
                <a:gd name="connsiteY1062" fmla="*/ 681706 h 1608850"/>
                <a:gd name="connsiteX1063" fmla="*/ 6898026 w 12192000"/>
                <a:gd name="connsiteY1063" fmla="*/ 680355 h 1608850"/>
                <a:gd name="connsiteX1064" fmla="*/ 6903346 w 12192000"/>
                <a:gd name="connsiteY1064" fmla="*/ 670897 h 1608850"/>
                <a:gd name="connsiteX1065" fmla="*/ 6903346 w 12192000"/>
                <a:gd name="connsiteY1065" fmla="*/ 672789 h 1608850"/>
                <a:gd name="connsiteX1066" fmla="*/ 6903346 w 12192000"/>
                <a:gd name="connsiteY1066" fmla="*/ 686030 h 1608850"/>
                <a:gd name="connsiteX1067" fmla="*/ 6907399 w 12192000"/>
                <a:gd name="connsiteY1067" fmla="*/ 640633 h 1608850"/>
                <a:gd name="connsiteX1068" fmla="*/ 6908159 w 12192000"/>
                <a:gd name="connsiteY1068" fmla="*/ 640633 h 1608850"/>
                <a:gd name="connsiteX1069" fmla="*/ 6913479 w 12192000"/>
                <a:gd name="connsiteY1069" fmla="*/ 640633 h 1608850"/>
                <a:gd name="connsiteX1070" fmla="*/ 6913479 w 12192000"/>
                <a:gd name="connsiteY1070" fmla="*/ 575779 h 1608850"/>
                <a:gd name="connsiteX1071" fmla="*/ 6914493 w 12192000"/>
                <a:gd name="connsiteY1071" fmla="*/ 575779 h 1608850"/>
                <a:gd name="connsiteX1072" fmla="*/ 6921586 w 12192000"/>
                <a:gd name="connsiteY1072" fmla="*/ 575779 h 1608850"/>
                <a:gd name="connsiteX1073" fmla="*/ 6933746 w 12192000"/>
                <a:gd name="connsiteY1073" fmla="*/ 532544 h 1608850"/>
                <a:gd name="connsiteX1074" fmla="*/ 6935013 w 12192000"/>
                <a:gd name="connsiteY1074" fmla="*/ 532544 h 1608850"/>
                <a:gd name="connsiteX1075" fmla="*/ 6943880 w 12192000"/>
                <a:gd name="connsiteY1075" fmla="*/ 532544 h 1608850"/>
                <a:gd name="connsiteX1076" fmla="*/ 6954013 w 12192000"/>
                <a:gd name="connsiteY1076" fmla="*/ 575779 h 1608850"/>
                <a:gd name="connsiteX1077" fmla="*/ 6955026 w 12192000"/>
                <a:gd name="connsiteY1077" fmla="*/ 575779 h 1608850"/>
                <a:gd name="connsiteX1078" fmla="*/ 6962120 w 12192000"/>
                <a:gd name="connsiteY1078" fmla="*/ 575779 h 1608850"/>
                <a:gd name="connsiteX1079" fmla="*/ 6962120 w 12192000"/>
                <a:gd name="connsiteY1079" fmla="*/ 614691 h 1608850"/>
                <a:gd name="connsiteX1080" fmla="*/ 6963893 w 12192000"/>
                <a:gd name="connsiteY1080" fmla="*/ 614691 h 1608850"/>
                <a:gd name="connsiteX1081" fmla="*/ 6976307 w 12192000"/>
                <a:gd name="connsiteY1081" fmla="*/ 614691 h 1608850"/>
                <a:gd name="connsiteX1082" fmla="*/ 6976307 w 12192000"/>
                <a:gd name="connsiteY1082" fmla="*/ 616853 h 1608850"/>
                <a:gd name="connsiteX1083" fmla="*/ 6976307 w 12192000"/>
                <a:gd name="connsiteY1083" fmla="*/ 631985 h 1608850"/>
                <a:gd name="connsiteX1084" fmla="*/ 6980360 w 12192000"/>
                <a:gd name="connsiteY1084" fmla="*/ 629824 h 1608850"/>
                <a:gd name="connsiteX1085" fmla="*/ 6980360 w 12192000"/>
                <a:gd name="connsiteY1085" fmla="*/ 614691 h 1608850"/>
                <a:gd name="connsiteX1086" fmla="*/ 6981880 w 12192000"/>
                <a:gd name="connsiteY1086" fmla="*/ 614691 h 1608850"/>
                <a:gd name="connsiteX1087" fmla="*/ 6992520 w 12192000"/>
                <a:gd name="connsiteY1087" fmla="*/ 614691 h 1608850"/>
                <a:gd name="connsiteX1088" fmla="*/ 6992520 w 12192000"/>
                <a:gd name="connsiteY1088" fmla="*/ 616312 h 1608850"/>
                <a:gd name="connsiteX1089" fmla="*/ 6992520 w 12192000"/>
                <a:gd name="connsiteY1089" fmla="*/ 627662 h 1608850"/>
                <a:gd name="connsiteX1090" fmla="*/ 7022921 w 12192000"/>
                <a:gd name="connsiteY1090" fmla="*/ 627662 h 1608850"/>
                <a:gd name="connsiteX1091" fmla="*/ 7022921 w 12192000"/>
                <a:gd name="connsiteY1091" fmla="*/ 590912 h 1608850"/>
                <a:gd name="connsiteX1092" fmla="*/ 7024187 w 12192000"/>
                <a:gd name="connsiteY1092" fmla="*/ 590912 h 1608850"/>
                <a:gd name="connsiteX1093" fmla="*/ 7033054 w 12192000"/>
                <a:gd name="connsiteY1093" fmla="*/ 590912 h 1608850"/>
                <a:gd name="connsiteX1094" fmla="*/ 7033054 w 12192000"/>
                <a:gd name="connsiteY1094" fmla="*/ 612529 h 1608850"/>
                <a:gd name="connsiteX1095" fmla="*/ 7035081 w 12192000"/>
                <a:gd name="connsiteY1095" fmla="*/ 580103 h 1608850"/>
                <a:gd name="connsiteX1096" fmla="*/ 7057374 w 12192000"/>
                <a:gd name="connsiteY1096" fmla="*/ 580103 h 1608850"/>
                <a:gd name="connsiteX1097" fmla="*/ 7057374 w 12192000"/>
                <a:gd name="connsiteY1097" fmla="*/ 578481 h 1608850"/>
                <a:gd name="connsiteX1098" fmla="*/ 7057374 w 12192000"/>
                <a:gd name="connsiteY1098" fmla="*/ 567132 h 1608850"/>
                <a:gd name="connsiteX1099" fmla="*/ 7058134 w 12192000"/>
                <a:gd name="connsiteY1099" fmla="*/ 567132 h 1608850"/>
                <a:gd name="connsiteX1100" fmla="*/ 7063454 w 12192000"/>
                <a:gd name="connsiteY1100" fmla="*/ 567132 h 1608850"/>
                <a:gd name="connsiteX1101" fmla="*/ 7063454 w 12192000"/>
                <a:gd name="connsiteY1101" fmla="*/ 565241 h 1608850"/>
                <a:gd name="connsiteX1102" fmla="*/ 7063454 w 12192000"/>
                <a:gd name="connsiteY1102" fmla="*/ 552000 h 1608850"/>
                <a:gd name="connsiteX1103" fmla="*/ 7067508 w 12192000"/>
                <a:gd name="connsiteY1103" fmla="*/ 558485 h 1608850"/>
                <a:gd name="connsiteX1104" fmla="*/ 7069788 w 12192000"/>
                <a:gd name="connsiteY1104" fmla="*/ 558485 h 1608850"/>
                <a:gd name="connsiteX1105" fmla="*/ 7085748 w 12192000"/>
                <a:gd name="connsiteY1105" fmla="*/ 558485 h 1608850"/>
                <a:gd name="connsiteX1106" fmla="*/ 7085748 w 12192000"/>
                <a:gd name="connsiteY1106" fmla="*/ 557674 h 1608850"/>
                <a:gd name="connsiteX1107" fmla="*/ 7085748 w 12192000"/>
                <a:gd name="connsiteY1107" fmla="*/ 552000 h 1608850"/>
                <a:gd name="connsiteX1108" fmla="*/ 7086508 w 12192000"/>
                <a:gd name="connsiteY1108" fmla="*/ 552000 h 1608850"/>
                <a:gd name="connsiteX1109" fmla="*/ 7091828 w 12192000"/>
                <a:gd name="connsiteY1109" fmla="*/ 552000 h 1608850"/>
                <a:gd name="connsiteX1110" fmla="*/ 7091828 w 12192000"/>
                <a:gd name="connsiteY1110" fmla="*/ 553351 h 1608850"/>
                <a:gd name="connsiteX1111" fmla="*/ 7091828 w 12192000"/>
                <a:gd name="connsiteY1111" fmla="*/ 562809 h 1608850"/>
                <a:gd name="connsiteX1112" fmla="*/ 7130335 w 12192000"/>
                <a:gd name="connsiteY1112" fmla="*/ 562809 h 1608850"/>
                <a:gd name="connsiteX1113" fmla="*/ 7130335 w 12192000"/>
                <a:gd name="connsiteY1113" fmla="*/ 701162 h 1608850"/>
                <a:gd name="connsiteX1114" fmla="*/ 7131855 w 12192000"/>
                <a:gd name="connsiteY1114" fmla="*/ 701162 h 1608850"/>
                <a:gd name="connsiteX1115" fmla="*/ 7142495 w 12192000"/>
                <a:gd name="connsiteY1115" fmla="*/ 701162 h 1608850"/>
                <a:gd name="connsiteX1116" fmla="*/ 7142495 w 12192000"/>
                <a:gd name="connsiteY1116" fmla="*/ 688192 h 1608850"/>
                <a:gd name="connsiteX1117" fmla="*/ 7146549 w 12192000"/>
                <a:gd name="connsiteY1117" fmla="*/ 688192 h 1608850"/>
                <a:gd name="connsiteX1118" fmla="*/ 7146549 w 12192000"/>
                <a:gd name="connsiteY1118" fmla="*/ 701162 h 1608850"/>
                <a:gd name="connsiteX1119" fmla="*/ 7176949 w 12192000"/>
                <a:gd name="connsiteY1119" fmla="*/ 701162 h 1608850"/>
                <a:gd name="connsiteX1120" fmla="*/ 7176949 w 12192000"/>
                <a:gd name="connsiteY1120" fmla="*/ 670897 h 1608850"/>
                <a:gd name="connsiteX1121" fmla="*/ 7189109 w 12192000"/>
                <a:gd name="connsiteY1121" fmla="*/ 670897 h 1608850"/>
                <a:gd name="connsiteX1122" fmla="*/ 7201269 w 12192000"/>
                <a:gd name="connsiteY1122" fmla="*/ 668736 h 1608850"/>
                <a:gd name="connsiteX1123" fmla="*/ 7205323 w 12192000"/>
                <a:gd name="connsiteY1123" fmla="*/ 670897 h 1608850"/>
                <a:gd name="connsiteX1124" fmla="*/ 7215456 w 12192000"/>
                <a:gd name="connsiteY1124" fmla="*/ 670897 h 1608850"/>
                <a:gd name="connsiteX1125" fmla="*/ 7215456 w 12192000"/>
                <a:gd name="connsiteY1125" fmla="*/ 701162 h 1608850"/>
                <a:gd name="connsiteX1126" fmla="*/ 7223563 w 12192000"/>
                <a:gd name="connsiteY1126" fmla="*/ 701162 h 1608850"/>
                <a:gd name="connsiteX1127" fmla="*/ 7223563 w 12192000"/>
                <a:gd name="connsiteY1127" fmla="*/ 718457 h 1608850"/>
                <a:gd name="connsiteX1128" fmla="*/ 7232899 w 12192000"/>
                <a:gd name="connsiteY1128" fmla="*/ 719362 h 1608850"/>
                <a:gd name="connsiteX1129" fmla="*/ 7245857 w 12192000"/>
                <a:gd name="connsiteY1129" fmla="*/ 719362 h 1608850"/>
                <a:gd name="connsiteX1130" fmla="*/ 7245857 w 12192000"/>
                <a:gd name="connsiteY1130" fmla="*/ 703324 h 1608850"/>
                <a:gd name="connsiteX1131" fmla="*/ 7313813 w 12192000"/>
                <a:gd name="connsiteY1131" fmla="*/ 703324 h 1608850"/>
                <a:gd name="connsiteX1132" fmla="*/ 7313813 w 12192000"/>
                <a:gd name="connsiteY1132" fmla="*/ 618071 h 1608850"/>
                <a:gd name="connsiteX1133" fmla="*/ 7385821 w 12192000"/>
                <a:gd name="connsiteY1133" fmla="*/ 618071 h 1608850"/>
                <a:gd name="connsiteX1134" fmla="*/ 7385821 w 12192000"/>
                <a:gd name="connsiteY1134" fmla="*/ 696839 h 1608850"/>
                <a:gd name="connsiteX1135" fmla="*/ 7387725 w 12192000"/>
                <a:gd name="connsiteY1135" fmla="*/ 696839 h 1608850"/>
                <a:gd name="connsiteX1136" fmla="*/ 7388967 w 12192000"/>
                <a:gd name="connsiteY1136" fmla="*/ 719362 h 1608850"/>
                <a:gd name="connsiteX1137" fmla="*/ 7398643 w 12192000"/>
                <a:gd name="connsiteY1137" fmla="*/ 719362 h 1608850"/>
                <a:gd name="connsiteX1138" fmla="*/ 7399885 w 12192000"/>
                <a:gd name="connsiteY1138" fmla="*/ 696839 h 1608850"/>
                <a:gd name="connsiteX1139" fmla="*/ 7405965 w 12192000"/>
                <a:gd name="connsiteY1139" fmla="*/ 696839 h 1608850"/>
                <a:gd name="connsiteX1140" fmla="*/ 7407207 w 12192000"/>
                <a:gd name="connsiteY1140" fmla="*/ 719362 h 1608850"/>
                <a:gd name="connsiteX1141" fmla="*/ 7457829 w 12192000"/>
                <a:gd name="connsiteY1141" fmla="*/ 719362 h 1608850"/>
                <a:gd name="connsiteX1142" fmla="*/ 7457829 w 12192000"/>
                <a:gd name="connsiteY1142" fmla="*/ 556334 h 1608850"/>
                <a:gd name="connsiteX1143" fmla="*/ 7655156 w 12192000"/>
                <a:gd name="connsiteY1143" fmla="*/ 556334 h 1608850"/>
                <a:gd name="connsiteX1144" fmla="*/ 7655156 w 12192000"/>
                <a:gd name="connsiteY1144" fmla="*/ 719362 h 1608850"/>
                <a:gd name="connsiteX1145" fmla="*/ 7673853 w 12192000"/>
                <a:gd name="connsiteY1145" fmla="*/ 719362 h 1608850"/>
                <a:gd name="connsiteX1146" fmla="*/ 7673853 w 12192000"/>
                <a:gd name="connsiteY1146" fmla="*/ 636669 h 1608850"/>
                <a:gd name="connsiteX1147" fmla="*/ 7768973 w 12192000"/>
                <a:gd name="connsiteY1147" fmla="*/ 636669 h 1608850"/>
                <a:gd name="connsiteX1148" fmla="*/ 7773382 w 12192000"/>
                <a:gd name="connsiteY1148" fmla="*/ 519115 h 1608850"/>
                <a:gd name="connsiteX1149" fmla="*/ 7819759 w 12192000"/>
                <a:gd name="connsiteY1149" fmla="*/ 519115 h 1608850"/>
                <a:gd name="connsiteX1150" fmla="*/ 7821437 w 12192000"/>
                <a:gd name="connsiteY1150" fmla="*/ 571456 h 1608850"/>
                <a:gd name="connsiteX1151" fmla="*/ 7886292 w 12192000"/>
                <a:gd name="connsiteY1151" fmla="*/ 571456 h 1608850"/>
                <a:gd name="connsiteX1152" fmla="*/ 7886292 w 12192000"/>
                <a:gd name="connsiteY1152" fmla="*/ 647118 h 1608850"/>
                <a:gd name="connsiteX1153" fmla="*/ 7894398 w 12192000"/>
                <a:gd name="connsiteY1153" fmla="*/ 647118 h 1608850"/>
                <a:gd name="connsiteX1154" fmla="*/ 7896425 w 12192000"/>
                <a:gd name="connsiteY1154" fmla="*/ 640633 h 1608850"/>
                <a:gd name="connsiteX1155" fmla="*/ 7902505 w 12192000"/>
                <a:gd name="connsiteY1155" fmla="*/ 640633 h 1608850"/>
                <a:gd name="connsiteX1156" fmla="*/ 7904533 w 12192000"/>
                <a:gd name="connsiteY1156" fmla="*/ 649280 h 1608850"/>
                <a:gd name="connsiteX1157" fmla="*/ 7916693 w 12192000"/>
                <a:gd name="connsiteY1157" fmla="*/ 649280 h 1608850"/>
                <a:gd name="connsiteX1158" fmla="*/ 7916693 w 12192000"/>
                <a:gd name="connsiteY1158" fmla="*/ 642794 h 1608850"/>
                <a:gd name="connsiteX1159" fmla="*/ 7938985 w 12192000"/>
                <a:gd name="connsiteY1159" fmla="*/ 642794 h 1608850"/>
                <a:gd name="connsiteX1160" fmla="*/ 7938985 w 12192000"/>
                <a:gd name="connsiteY1160" fmla="*/ 649280 h 1608850"/>
                <a:gd name="connsiteX1161" fmla="*/ 7959253 w 12192000"/>
                <a:gd name="connsiteY1161" fmla="*/ 649280 h 1608850"/>
                <a:gd name="connsiteX1162" fmla="*/ 7959253 w 12192000"/>
                <a:gd name="connsiteY1162" fmla="*/ 694677 h 1608850"/>
                <a:gd name="connsiteX1163" fmla="*/ 7973440 w 12192000"/>
                <a:gd name="connsiteY1163" fmla="*/ 694677 h 1608850"/>
                <a:gd name="connsiteX1164" fmla="*/ 7973440 w 12192000"/>
                <a:gd name="connsiteY1164" fmla="*/ 681706 h 1608850"/>
                <a:gd name="connsiteX1165" fmla="*/ 7989653 w 12192000"/>
                <a:gd name="connsiteY1165" fmla="*/ 681706 h 1608850"/>
                <a:gd name="connsiteX1166" fmla="*/ 7989653 w 12192000"/>
                <a:gd name="connsiteY1166" fmla="*/ 502279 h 1608850"/>
                <a:gd name="connsiteX1167" fmla="*/ 7995733 w 12192000"/>
                <a:gd name="connsiteY1167" fmla="*/ 495793 h 1608850"/>
                <a:gd name="connsiteX1168" fmla="*/ 8068694 w 12192000"/>
                <a:gd name="connsiteY1168" fmla="*/ 495793 h 1608850"/>
                <a:gd name="connsiteX1169" fmla="*/ 8068694 w 12192000"/>
                <a:gd name="connsiteY1169" fmla="*/ 504441 h 1608850"/>
                <a:gd name="connsiteX1170" fmla="*/ 8078828 w 12192000"/>
                <a:gd name="connsiteY1170" fmla="*/ 504441 h 1608850"/>
                <a:gd name="connsiteX1171" fmla="*/ 8078828 w 12192000"/>
                <a:gd name="connsiteY1171" fmla="*/ 619015 h 1608850"/>
                <a:gd name="connsiteX1172" fmla="*/ 8101121 w 12192000"/>
                <a:gd name="connsiteY1172" fmla="*/ 619015 h 1608850"/>
                <a:gd name="connsiteX1173" fmla="*/ 8101121 w 12192000"/>
                <a:gd name="connsiteY1173" fmla="*/ 552000 h 1608850"/>
                <a:gd name="connsiteX1174" fmla="*/ 8127469 w 12192000"/>
                <a:gd name="connsiteY1174" fmla="*/ 552000 h 1608850"/>
                <a:gd name="connsiteX1175" fmla="*/ 8131521 w 12192000"/>
                <a:gd name="connsiteY1175" fmla="*/ 547676 h 1608850"/>
                <a:gd name="connsiteX1176" fmla="*/ 8139629 w 12192000"/>
                <a:gd name="connsiteY1176" fmla="*/ 547676 h 1608850"/>
                <a:gd name="connsiteX1177" fmla="*/ 8143681 w 12192000"/>
                <a:gd name="connsiteY1177" fmla="*/ 552000 h 1608850"/>
                <a:gd name="connsiteX1178" fmla="*/ 8165976 w 12192000"/>
                <a:gd name="connsiteY1178" fmla="*/ 552000 h 1608850"/>
                <a:gd name="connsiteX1179" fmla="*/ 8165976 w 12192000"/>
                <a:gd name="connsiteY1179" fmla="*/ 435264 h 1608850"/>
                <a:gd name="connsiteX1180" fmla="*/ 8222722 w 12192000"/>
                <a:gd name="connsiteY1180" fmla="*/ 424455 h 1608850"/>
                <a:gd name="connsiteX1181" fmla="*/ 8222722 w 12192000"/>
                <a:gd name="connsiteY1181" fmla="*/ 425536 h 1608850"/>
                <a:gd name="connsiteX1182" fmla="*/ 8222722 w 12192000"/>
                <a:gd name="connsiteY1182" fmla="*/ 433102 h 1608850"/>
                <a:gd name="connsiteX1183" fmla="*/ 8249069 w 12192000"/>
                <a:gd name="connsiteY1183" fmla="*/ 433102 h 1608850"/>
                <a:gd name="connsiteX1184" fmla="*/ 8249069 w 12192000"/>
                <a:gd name="connsiteY1184" fmla="*/ 688192 h 1608850"/>
                <a:gd name="connsiteX1185" fmla="*/ 8271364 w 12192000"/>
                <a:gd name="connsiteY1185" fmla="*/ 688192 h 1608850"/>
                <a:gd name="connsiteX1186" fmla="*/ 8271364 w 12192000"/>
                <a:gd name="connsiteY1186" fmla="*/ 683868 h 1608850"/>
                <a:gd name="connsiteX1187" fmla="*/ 8283524 w 12192000"/>
                <a:gd name="connsiteY1187" fmla="*/ 683868 h 1608850"/>
                <a:gd name="connsiteX1188" fmla="*/ 8283524 w 12192000"/>
                <a:gd name="connsiteY1188" fmla="*/ 688192 h 1608850"/>
                <a:gd name="connsiteX1189" fmla="*/ 8307844 w 12192000"/>
                <a:gd name="connsiteY1189" fmla="*/ 688192 h 1608850"/>
                <a:gd name="connsiteX1190" fmla="*/ 8307844 w 12192000"/>
                <a:gd name="connsiteY1190" fmla="*/ 675221 h 1608850"/>
                <a:gd name="connsiteX1191" fmla="*/ 8336217 w 12192000"/>
                <a:gd name="connsiteY1191" fmla="*/ 675221 h 1608850"/>
                <a:gd name="connsiteX1192" fmla="*/ 8348377 w 12192000"/>
                <a:gd name="connsiteY1192" fmla="*/ 670897 h 1608850"/>
                <a:gd name="connsiteX1193" fmla="*/ 8368645 w 12192000"/>
                <a:gd name="connsiteY1193" fmla="*/ 675221 h 1608850"/>
                <a:gd name="connsiteX1194" fmla="*/ 8368645 w 12192000"/>
                <a:gd name="connsiteY1194" fmla="*/ 657927 h 1608850"/>
                <a:gd name="connsiteX1195" fmla="*/ 8376752 w 12192000"/>
                <a:gd name="connsiteY1195" fmla="*/ 657927 h 1608850"/>
                <a:gd name="connsiteX1196" fmla="*/ 8376752 w 12192000"/>
                <a:gd name="connsiteY1196" fmla="*/ 644956 h 1608850"/>
                <a:gd name="connsiteX1197" fmla="*/ 8433498 w 12192000"/>
                <a:gd name="connsiteY1197" fmla="*/ 644956 h 1608850"/>
                <a:gd name="connsiteX1198" fmla="*/ 8433498 w 12192000"/>
                <a:gd name="connsiteY1198" fmla="*/ 614691 h 1608850"/>
                <a:gd name="connsiteX1199" fmla="*/ 8451738 w 12192000"/>
                <a:gd name="connsiteY1199" fmla="*/ 614691 h 1608850"/>
                <a:gd name="connsiteX1200" fmla="*/ 8451738 w 12192000"/>
                <a:gd name="connsiteY1200" fmla="*/ 608206 h 1608850"/>
                <a:gd name="connsiteX1201" fmla="*/ 8463898 w 12192000"/>
                <a:gd name="connsiteY1201" fmla="*/ 608206 h 1608850"/>
                <a:gd name="connsiteX1202" fmla="*/ 8463898 w 12192000"/>
                <a:gd name="connsiteY1202" fmla="*/ 614691 h 1608850"/>
                <a:gd name="connsiteX1203" fmla="*/ 8480112 w 12192000"/>
                <a:gd name="connsiteY1203" fmla="*/ 614691 h 1608850"/>
                <a:gd name="connsiteX1204" fmla="*/ 8480112 w 12192000"/>
                <a:gd name="connsiteY1204" fmla="*/ 664412 h 1608850"/>
                <a:gd name="connsiteX1205" fmla="*/ 8512540 w 12192000"/>
                <a:gd name="connsiteY1205" fmla="*/ 664412 h 1608850"/>
                <a:gd name="connsiteX1206" fmla="*/ 8512540 w 12192000"/>
                <a:gd name="connsiteY1206" fmla="*/ 638471 h 1608850"/>
                <a:gd name="connsiteX1207" fmla="*/ 8551046 w 12192000"/>
                <a:gd name="connsiteY1207" fmla="*/ 638471 h 1608850"/>
                <a:gd name="connsiteX1208" fmla="*/ 8551046 w 12192000"/>
                <a:gd name="connsiteY1208" fmla="*/ 608206 h 1608850"/>
                <a:gd name="connsiteX1209" fmla="*/ 8599688 w 12192000"/>
                <a:gd name="connsiteY1209" fmla="*/ 608206 h 1608850"/>
                <a:gd name="connsiteX1210" fmla="*/ 8599688 w 12192000"/>
                <a:gd name="connsiteY1210" fmla="*/ 719362 h 1608850"/>
                <a:gd name="connsiteX1211" fmla="*/ 8599688 w 12192000"/>
                <a:gd name="connsiteY1211" fmla="*/ 733141 h 1608850"/>
                <a:gd name="connsiteX1212" fmla="*/ 8665562 w 12192000"/>
                <a:gd name="connsiteY1212" fmla="*/ 733141 h 1608850"/>
                <a:gd name="connsiteX1213" fmla="*/ 8665562 w 12192000"/>
                <a:gd name="connsiteY1213" fmla="*/ 838913 h 1608850"/>
                <a:gd name="connsiteX1214" fmla="*/ 8665562 w 12192000"/>
                <a:gd name="connsiteY1214" fmla="*/ 862160 h 1608850"/>
                <a:gd name="connsiteX1215" fmla="*/ 8680522 w 12192000"/>
                <a:gd name="connsiteY1215" fmla="*/ 862160 h 1608850"/>
                <a:gd name="connsiteX1216" fmla="*/ 8680522 w 12192000"/>
                <a:gd name="connsiteY1216" fmla="*/ 860998 h 1608850"/>
                <a:gd name="connsiteX1217" fmla="*/ 8680522 w 12192000"/>
                <a:gd name="connsiteY1217" fmla="*/ 852862 h 1608850"/>
                <a:gd name="connsiteX1218" fmla="*/ 8725102 w 12192000"/>
                <a:gd name="connsiteY1218" fmla="*/ 852862 h 1608850"/>
                <a:gd name="connsiteX1219" fmla="*/ 8725102 w 12192000"/>
                <a:gd name="connsiteY1219" fmla="*/ 855477 h 1608850"/>
                <a:gd name="connsiteX1220" fmla="*/ 8725102 w 12192000"/>
                <a:gd name="connsiteY1220" fmla="*/ 861131 h 1608850"/>
                <a:gd name="connsiteX1221" fmla="*/ 8733569 w 12192000"/>
                <a:gd name="connsiteY1221" fmla="*/ 852574 h 1608850"/>
                <a:gd name="connsiteX1222" fmla="*/ 8729111 w 12192000"/>
                <a:gd name="connsiteY1222" fmla="*/ 850249 h 1608850"/>
                <a:gd name="connsiteX1223" fmla="*/ 8729111 w 12192000"/>
                <a:gd name="connsiteY1223" fmla="*/ 843275 h 1608850"/>
                <a:gd name="connsiteX1224" fmla="*/ 8735797 w 12192000"/>
                <a:gd name="connsiteY1224" fmla="*/ 840950 h 1608850"/>
                <a:gd name="connsiteX1225" fmla="*/ 8735797 w 12192000"/>
                <a:gd name="connsiteY1225" fmla="*/ 831652 h 1608850"/>
                <a:gd name="connsiteX1226" fmla="*/ 8740256 w 12192000"/>
                <a:gd name="connsiteY1226" fmla="*/ 831652 h 1608850"/>
                <a:gd name="connsiteX1227" fmla="*/ 8740256 w 12192000"/>
                <a:gd name="connsiteY1227" fmla="*/ 810730 h 1608850"/>
                <a:gd name="connsiteX1228" fmla="*/ 8735797 w 12192000"/>
                <a:gd name="connsiteY1228" fmla="*/ 810730 h 1608850"/>
                <a:gd name="connsiteX1229" fmla="*/ 8735797 w 12192000"/>
                <a:gd name="connsiteY1229" fmla="*/ 806081 h 1608850"/>
                <a:gd name="connsiteX1230" fmla="*/ 8740256 w 12192000"/>
                <a:gd name="connsiteY1230" fmla="*/ 803756 h 1608850"/>
                <a:gd name="connsiteX1231" fmla="*/ 8751401 w 12192000"/>
                <a:gd name="connsiteY1231" fmla="*/ 787483 h 1608850"/>
                <a:gd name="connsiteX1232" fmla="*/ 8753629 w 12192000"/>
                <a:gd name="connsiteY1232" fmla="*/ 778185 h 1608850"/>
                <a:gd name="connsiteX1233" fmla="*/ 8753629 w 12192000"/>
                <a:gd name="connsiteY1233" fmla="*/ 752614 h 1608850"/>
                <a:gd name="connsiteX1234" fmla="*/ 8753909 w 12192000"/>
                <a:gd name="connsiteY1234" fmla="*/ 751742 h 1608850"/>
                <a:gd name="connsiteX1235" fmla="*/ 8755767 w 12192000"/>
                <a:gd name="connsiteY1235" fmla="*/ 745928 h 1608850"/>
                <a:gd name="connsiteX1236" fmla="*/ 8754080 w 12192000"/>
                <a:gd name="connsiteY1236" fmla="*/ 745928 h 1608850"/>
                <a:gd name="connsiteX1237" fmla="*/ 8754080 w 12192000"/>
                <a:gd name="connsiteY1237" fmla="*/ 744766 h 1608850"/>
                <a:gd name="connsiteX1238" fmla="*/ 8754080 w 12192000"/>
                <a:gd name="connsiteY1238" fmla="*/ 736629 h 1608850"/>
                <a:gd name="connsiteX1239" fmla="*/ 8755194 w 12192000"/>
                <a:gd name="connsiteY1239" fmla="*/ 736629 h 1608850"/>
                <a:gd name="connsiteX1240" fmla="*/ 8762996 w 12192000"/>
                <a:gd name="connsiteY1240" fmla="*/ 736629 h 1608850"/>
                <a:gd name="connsiteX1241" fmla="*/ 8762996 w 12192000"/>
                <a:gd name="connsiteY1241" fmla="*/ 735467 h 1608850"/>
                <a:gd name="connsiteX1242" fmla="*/ 8762996 w 12192000"/>
                <a:gd name="connsiteY1242" fmla="*/ 727331 h 1608850"/>
                <a:gd name="connsiteX1243" fmla="*/ 8761881 w 12192000"/>
                <a:gd name="connsiteY1243" fmla="*/ 727331 h 1608850"/>
                <a:gd name="connsiteX1244" fmla="*/ 8754080 w 12192000"/>
                <a:gd name="connsiteY1244" fmla="*/ 727331 h 1608850"/>
                <a:gd name="connsiteX1245" fmla="*/ 8754080 w 12192000"/>
                <a:gd name="connsiteY1245" fmla="*/ 726168 h 1608850"/>
                <a:gd name="connsiteX1246" fmla="*/ 8754080 w 12192000"/>
                <a:gd name="connsiteY1246" fmla="*/ 718032 h 1608850"/>
                <a:gd name="connsiteX1247" fmla="*/ 8755194 w 12192000"/>
                <a:gd name="connsiteY1247" fmla="*/ 718032 h 1608850"/>
                <a:gd name="connsiteX1248" fmla="*/ 8762996 w 12192000"/>
                <a:gd name="connsiteY1248" fmla="*/ 718032 h 1608850"/>
                <a:gd name="connsiteX1249" fmla="*/ 8762996 w 12192000"/>
                <a:gd name="connsiteY1249" fmla="*/ 717160 h 1608850"/>
                <a:gd name="connsiteX1250" fmla="*/ 8762996 w 12192000"/>
                <a:gd name="connsiteY1250" fmla="*/ 711058 h 1608850"/>
                <a:gd name="connsiteX1251" fmla="*/ 8761881 w 12192000"/>
                <a:gd name="connsiteY1251" fmla="*/ 711058 h 1608850"/>
                <a:gd name="connsiteX1252" fmla="*/ 8754080 w 12192000"/>
                <a:gd name="connsiteY1252" fmla="*/ 711058 h 1608850"/>
                <a:gd name="connsiteX1253" fmla="*/ 8754080 w 12192000"/>
                <a:gd name="connsiteY1253" fmla="*/ 709896 h 1608850"/>
                <a:gd name="connsiteX1254" fmla="*/ 8754080 w 12192000"/>
                <a:gd name="connsiteY1254" fmla="*/ 701759 h 1608850"/>
                <a:gd name="connsiteX1255" fmla="*/ 8755194 w 12192000"/>
                <a:gd name="connsiteY1255" fmla="*/ 701759 h 1608850"/>
                <a:gd name="connsiteX1256" fmla="*/ 8762996 w 12192000"/>
                <a:gd name="connsiteY1256" fmla="*/ 701759 h 1608850"/>
                <a:gd name="connsiteX1257" fmla="*/ 8761881 w 12192000"/>
                <a:gd name="connsiteY1257" fmla="*/ 700016 h 1608850"/>
                <a:gd name="connsiteX1258" fmla="*/ 8754080 w 12192000"/>
                <a:gd name="connsiteY1258" fmla="*/ 687812 h 1608850"/>
                <a:gd name="connsiteX1259" fmla="*/ 8754080 w 12192000"/>
                <a:gd name="connsiteY1259" fmla="*/ 650617 h 1608850"/>
                <a:gd name="connsiteX1260" fmla="*/ 8903424 w 12192000"/>
                <a:gd name="connsiteY1260" fmla="*/ 650617 h 1608850"/>
                <a:gd name="connsiteX1261" fmla="*/ 8905096 w 12192000"/>
                <a:gd name="connsiteY1261" fmla="*/ 653232 h 1608850"/>
                <a:gd name="connsiteX1262" fmla="*/ 8908543 w 12192000"/>
                <a:gd name="connsiteY1262" fmla="*/ 658626 h 1608850"/>
                <a:gd name="connsiteX1263" fmla="*/ 8908543 w 12192000"/>
                <a:gd name="connsiteY1263" fmla="*/ 647687 h 1608850"/>
                <a:gd name="connsiteX1264" fmla="*/ 8908543 w 12192000"/>
                <a:gd name="connsiteY1264" fmla="*/ 607460 h 1608850"/>
                <a:gd name="connsiteX1265" fmla="*/ 8910570 w 12192000"/>
                <a:gd name="connsiteY1265" fmla="*/ 607460 h 1608850"/>
                <a:gd name="connsiteX1266" fmla="*/ 8924757 w 12192000"/>
                <a:gd name="connsiteY1266" fmla="*/ 607460 h 1608850"/>
                <a:gd name="connsiteX1267" fmla="*/ 8924757 w 12192000"/>
                <a:gd name="connsiteY1267" fmla="*/ 515723 h 1608850"/>
                <a:gd name="connsiteX1268" fmla="*/ 8924757 w 12192000"/>
                <a:gd name="connsiteY1268" fmla="*/ 490724 h 1608850"/>
                <a:gd name="connsiteX1269" fmla="*/ 9078786 w 12192000"/>
                <a:gd name="connsiteY1269" fmla="*/ 490724 h 1608850"/>
                <a:gd name="connsiteX1270" fmla="*/ 9078786 w 12192000"/>
                <a:gd name="connsiteY1270" fmla="*/ 506306 h 1608850"/>
                <a:gd name="connsiteX1271" fmla="*/ 9078786 w 12192000"/>
                <a:gd name="connsiteY1271" fmla="*/ 611783 h 1608850"/>
                <a:gd name="connsiteX1272" fmla="*/ 9080306 w 12192000"/>
                <a:gd name="connsiteY1272" fmla="*/ 611513 h 1608850"/>
                <a:gd name="connsiteX1273" fmla="*/ 9090946 w 12192000"/>
                <a:gd name="connsiteY1273" fmla="*/ 609622 h 1608850"/>
                <a:gd name="connsiteX1274" fmla="*/ 9088919 w 12192000"/>
                <a:gd name="connsiteY1274" fmla="*/ 698254 h 1608850"/>
                <a:gd name="connsiteX1275" fmla="*/ 9090439 w 12192000"/>
                <a:gd name="connsiteY1275" fmla="*/ 698525 h 1608850"/>
                <a:gd name="connsiteX1276" fmla="*/ 9101079 w 12192000"/>
                <a:gd name="connsiteY1276" fmla="*/ 700416 h 1608850"/>
                <a:gd name="connsiteX1277" fmla="*/ 9101332 w 12192000"/>
                <a:gd name="connsiteY1277" fmla="*/ 701227 h 1608850"/>
                <a:gd name="connsiteX1278" fmla="*/ 9103106 w 12192000"/>
                <a:gd name="connsiteY1278" fmla="*/ 706902 h 1608850"/>
                <a:gd name="connsiteX1279" fmla="*/ 9103866 w 12192000"/>
                <a:gd name="connsiteY1279" fmla="*/ 704470 h 1608850"/>
                <a:gd name="connsiteX1280" fmla="*/ 9109186 w 12192000"/>
                <a:gd name="connsiteY1280" fmla="*/ 687446 h 1608850"/>
                <a:gd name="connsiteX1281" fmla="*/ 9110959 w 12192000"/>
                <a:gd name="connsiteY1281" fmla="*/ 687446 h 1608850"/>
                <a:gd name="connsiteX1282" fmla="*/ 9123373 w 12192000"/>
                <a:gd name="connsiteY1282" fmla="*/ 687446 h 1608850"/>
                <a:gd name="connsiteX1283" fmla="*/ 9123373 w 12192000"/>
                <a:gd name="connsiteY1283" fmla="*/ 719872 h 1608850"/>
                <a:gd name="connsiteX1284" fmla="*/ 9124386 w 12192000"/>
                <a:gd name="connsiteY1284" fmla="*/ 720413 h 1608850"/>
                <a:gd name="connsiteX1285" fmla="*/ 9131480 w 12192000"/>
                <a:gd name="connsiteY1285" fmla="*/ 724196 h 1608850"/>
                <a:gd name="connsiteX1286" fmla="*/ 9131480 w 12192000"/>
                <a:gd name="connsiteY1286" fmla="*/ 725547 h 1608850"/>
                <a:gd name="connsiteX1287" fmla="*/ 9131480 w 12192000"/>
                <a:gd name="connsiteY1287" fmla="*/ 735005 h 1608850"/>
                <a:gd name="connsiteX1288" fmla="*/ 9176067 w 12192000"/>
                <a:gd name="connsiteY1288" fmla="*/ 735005 h 1608850"/>
                <a:gd name="connsiteX1289" fmla="*/ 9176067 w 12192000"/>
                <a:gd name="connsiteY1289" fmla="*/ 736086 h 1608850"/>
                <a:gd name="connsiteX1290" fmla="*/ 9176067 w 12192000"/>
                <a:gd name="connsiteY1290" fmla="*/ 743652 h 1608850"/>
                <a:gd name="connsiteX1291" fmla="*/ 9178093 w 12192000"/>
                <a:gd name="connsiteY1291" fmla="*/ 743652 h 1608850"/>
                <a:gd name="connsiteX1292" fmla="*/ 9192280 w 12192000"/>
                <a:gd name="connsiteY1292" fmla="*/ 743652 h 1608850"/>
                <a:gd name="connsiteX1293" fmla="*/ 9192280 w 12192000"/>
                <a:gd name="connsiteY1293" fmla="*/ 713387 h 1608850"/>
                <a:gd name="connsiteX1294" fmla="*/ 9236867 w 12192000"/>
                <a:gd name="connsiteY1294" fmla="*/ 713387 h 1608850"/>
                <a:gd name="connsiteX1295" fmla="*/ 9236867 w 12192000"/>
                <a:gd name="connsiteY1295" fmla="*/ 712036 h 1608850"/>
                <a:gd name="connsiteX1296" fmla="*/ 9236867 w 12192000"/>
                <a:gd name="connsiteY1296" fmla="*/ 702578 h 1608850"/>
                <a:gd name="connsiteX1297" fmla="*/ 9237881 w 12192000"/>
                <a:gd name="connsiteY1297" fmla="*/ 702578 h 1608850"/>
                <a:gd name="connsiteX1298" fmla="*/ 9244974 w 12192000"/>
                <a:gd name="connsiteY1298" fmla="*/ 702578 h 1608850"/>
                <a:gd name="connsiteX1299" fmla="*/ 9244974 w 12192000"/>
                <a:gd name="connsiteY1299" fmla="*/ 700687 h 1608850"/>
                <a:gd name="connsiteX1300" fmla="*/ 9244974 w 12192000"/>
                <a:gd name="connsiteY1300" fmla="*/ 687446 h 1608850"/>
                <a:gd name="connsiteX1301" fmla="*/ 9245734 w 12192000"/>
                <a:gd name="connsiteY1301" fmla="*/ 687446 h 1608850"/>
                <a:gd name="connsiteX1302" fmla="*/ 9251054 w 12192000"/>
                <a:gd name="connsiteY1302" fmla="*/ 687446 h 1608850"/>
                <a:gd name="connsiteX1303" fmla="*/ 9251054 w 12192000"/>
                <a:gd name="connsiteY1303" fmla="*/ 686365 h 1608850"/>
                <a:gd name="connsiteX1304" fmla="*/ 9251054 w 12192000"/>
                <a:gd name="connsiteY1304" fmla="*/ 678798 h 1608850"/>
                <a:gd name="connsiteX1305" fmla="*/ 9253081 w 12192000"/>
                <a:gd name="connsiteY1305" fmla="*/ 678798 h 1608850"/>
                <a:gd name="connsiteX1306" fmla="*/ 9267268 w 12192000"/>
                <a:gd name="connsiteY1306" fmla="*/ 678798 h 1608850"/>
                <a:gd name="connsiteX1307" fmla="*/ 9267268 w 12192000"/>
                <a:gd name="connsiteY1307" fmla="*/ 679879 h 1608850"/>
                <a:gd name="connsiteX1308" fmla="*/ 9267268 w 12192000"/>
                <a:gd name="connsiteY1308" fmla="*/ 687446 h 1608850"/>
                <a:gd name="connsiteX1309" fmla="*/ 9289561 w 12192000"/>
                <a:gd name="connsiteY1309" fmla="*/ 687446 h 1608850"/>
                <a:gd name="connsiteX1310" fmla="*/ 9289561 w 12192000"/>
                <a:gd name="connsiteY1310" fmla="*/ 685554 h 1608850"/>
                <a:gd name="connsiteX1311" fmla="*/ 9289561 w 12192000"/>
                <a:gd name="connsiteY1311" fmla="*/ 672313 h 1608850"/>
                <a:gd name="connsiteX1312" fmla="*/ 9291335 w 12192000"/>
                <a:gd name="connsiteY1312" fmla="*/ 672313 h 1608850"/>
                <a:gd name="connsiteX1313" fmla="*/ 9303748 w 12192000"/>
                <a:gd name="connsiteY1313" fmla="*/ 672313 h 1608850"/>
                <a:gd name="connsiteX1314" fmla="*/ 9303748 w 12192000"/>
                <a:gd name="connsiteY1314" fmla="*/ 696093 h 1608850"/>
                <a:gd name="connsiteX1315" fmla="*/ 9304762 w 12192000"/>
                <a:gd name="connsiteY1315" fmla="*/ 696093 h 1608850"/>
                <a:gd name="connsiteX1316" fmla="*/ 9311855 w 12192000"/>
                <a:gd name="connsiteY1316" fmla="*/ 696093 h 1608850"/>
                <a:gd name="connsiteX1317" fmla="*/ 9311855 w 12192000"/>
                <a:gd name="connsiteY1317" fmla="*/ 695012 h 1608850"/>
                <a:gd name="connsiteX1318" fmla="*/ 9311855 w 12192000"/>
                <a:gd name="connsiteY1318" fmla="*/ 687446 h 1608850"/>
                <a:gd name="connsiteX1319" fmla="*/ 9313628 w 12192000"/>
                <a:gd name="connsiteY1319" fmla="*/ 687446 h 1608850"/>
                <a:gd name="connsiteX1320" fmla="*/ 9326042 w 12192000"/>
                <a:gd name="connsiteY1320" fmla="*/ 687446 h 1608850"/>
                <a:gd name="connsiteX1321" fmla="*/ 9326042 w 12192000"/>
                <a:gd name="connsiteY1321" fmla="*/ 713387 h 1608850"/>
                <a:gd name="connsiteX1322" fmla="*/ 9328069 w 12192000"/>
                <a:gd name="connsiteY1322" fmla="*/ 713387 h 1608850"/>
                <a:gd name="connsiteX1323" fmla="*/ 9342255 w 12192000"/>
                <a:gd name="connsiteY1323" fmla="*/ 713387 h 1608850"/>
                <a:gd name="connsiteX1324" fmla="*/ 9342255 w 12192000"/>
                <a:gd name="connsiteY1324" fmla="*/ 715008 h 1608850"/>
                <a:gd name="connsiteX1325" fmla="*/ 9342255 w 12192000"/>
                <a:gd name="connsiteY1325" fmla="*/ 726358 h 1608850"/>
                <a:gd name="connsiteX1326" fmla="*/ 9343015 w 12192000"/>
                <a:gd name="connsiteY1326" fmla="*/ 726358 h 1608850"/>
                <a:gd name="connsiteX1327" fmla="*/ 9348336 w 12192000"/>
                <a:gd name="connsiteY1327" fmla="*/ 726358 h 1608850"/>
                <a:gd name="connsiteX1328" fmla="*/ 9348336 w 12192000"/>
                <a:gd name="connsiteY1328" fmla="*/ 725547 h 1608850"/>
                <a:gd name="connsiteX1329" fmla="*/ 9348336 w 12192000"/>
                <a:gd name="connsiteY1329" fmla="*/ 719872 h 1608850"/>
                <a:gd name="connsiteX1330" fmla="*/ 9378736 w 12192000"/>
                <a:gd name="connsiteY1330" fmla="*/ 719872 h 1608850"/>
                <a:gd name="connsiteX1331" fmla="*/ 9378736 w 12192000"/>
                <a:gd name="connsiteY1331" fmla="*/ 743652 h 1608850"/>
                <a:gd name="connsiteX1332" fmla="*/ 9379749 w 12192000"/>
                <a:gd name="connsiteY1332" fmla="*/ 743652 h 1608850"/>
                <a:gd name="connsiteX1333" fmla="*/ 9386843 w 12192000"/>
                <a:gd name="connsiteY1333" fmla="*/ 743652 h 1608850"/>
                <a:gd name="connsiteX1334" fmla="*/ 9386843 w 12192000"/>
                <a:gd name="connsiteY1334" fmla="*/ 744733 h 1608850"/>
                <a:gd name="connsiteX1335" fmla="*/ 9386843 w 12192000"/>
                <a:gd name="connsiteY1335" fmla="*/ 752299 h 1608850"/>
                <a:gd name="connsiteX1336" fmla="*/ 9387603 w 12192000"/>
                <a:gd name="connsiteY1336" fmla="*/ 752299 h 1608850"/>
                <a:gd name="connsiteX1337" fmla="*/ 9392923 w 12192000"/>
                <a:gd name="connsiteY1337" fmla="*/ 752299 h 1608850"/>
                <a:gd name="connsiteX1338" fmla="*/ 9392923 w 12192000"/>
                <a:gd name="connsiteY1338" fmla="*/ 750137 h 1608850"/>
                <a:gd name="connsiteX1339" fmla="*/ 9392923 w 12192000"/>
                <a:gd name="connsiteY1339" fmla="*/ 735005 h 1608850"/>
                <a:gd name="connsiteX1340" fmla="*/ 9393936 w 12192000"/>
                <a:gd name="connsiteY1340" fmla="*/ 735005 h 1608850"/>
                <a:gd name="connsiteX1341" fmla="*/ 9401030 w 12192000"/>
                <a:gd name="connsiteY1341" fmla="*/ 735005 h 1608850"/>
                <a:gd name="connsiteX1342" fmla="*/ 9401030 w 12192000"/>
                <a:gd name="connsiteY1342" fmla="*/ 736086 h 1608850"/>
                <a:gd name="connsiteX1343" fmla="*/ 9401030 w 12192000"/>
                <a:gd name="connsiteY1343" fmla="*/ 743652 h 1608850"/>
                <a:gd name="connsiteX1344" fmla="*/ 9406350 w 12192000"/>
                <a:gd name="connsiteY1344" fmla="*/ 741659 h 1608850"/>
                <a:gd name="connsiteX1345" fmla="*/ 9407110 w 12192000"/>
                <a:gd name="connsiteY1345" fmla="*/ 740679 h 1608850"/>
                <a:gd name="connsiteX1346" fmla="*/ 9407110 w 12192000"/>
                <a:gd name="connsiteY1346" fmla="*/ 735005 h 1608850"/>
                <a:gd name="connsiteX1347" fmla="*/ 9445617 w 12192000"/>
                <a:gd name="connsiteY1347" fmla="*/ 735005 h 1608850"/>
                <a:gd name="connsiteX1348" fmla="*/ 9445617 w 12192000"/>
                <a:gd name="connsiteY1348" fmla="*/ 758784 h 1608850"/>
                <a:gd name="connsiteX1349" fmla="*/ 9447643 w 12192000"/>
                <a:gd name="connsiteY1349" fmla="*/ 758784 h 1608850"/>
                <a:gd name="connsiteX1350" fmla="*/ 9461830 w 12192000"/>
                <a:gd name="connsiteY1350" fmla="*/ 758784 h 1608850"/>
                <a:gd name="connsiteX1351" fmla="*/ 9461830 w 12192000"/>
                <a:gd name="connsiteY1351" fmla="*/ 759865 h 1608850"/>
                <a:gd name="connsiteX1352" fmla="*/ 9461830 w 12192000"/>
                <a:gd name="connsiteY1352" fmla="*/ 767431 h 1608850"/>
                <a:gd name="connsiteX1353" fmla="*/ 9463604 w 12192000"/>
                <a:gd name="connsiteY1353" fmla="*/ 767431 h 1608850"/>
                <a:gd name="connsiteX1354" fmla="*/ 9476017 w 12192000"/>
                <a:gd name="connsiteY1354" fmla="*/ 767431 h 1608850"/>
                <a:gd name="connsiteX1355" fmla="*/ 9476017 w 12192000"/>
                <a:gd name="connsiteY1355" fmla="*/ 743652 h 1608850"/>
                <a:gd name="connsiteX1356" fmla="*/ 9477030 w 12192000"/>
                <a:gd name="connsiteY1356" fmla="*/ 743652 h 1608850"/>
                <a:gd name="connsiteX1357" fmla="*/ 9484124 w 12192000"/>
                <a:gd name="connsiteY1357" fmla="*/ 743652 h 1608850"/>
                <a:gd name="connsiteX1358" fmla="*/ 9484124 w 12192000"/>
                <a:gd name="connsiteY1358" fmla="*/ 711225 h 1608850"/>
                <a:gd name="connsiteX1359" fmla="*/ 9485137 w 12192000"/>
                <a:gd name="connsiteY1359" fmla="*/ 711225 h 1608850"/>
                <a:gd name="connsiteX1360" fmla="*/ 9492231 w 12192000"/>
                <a:gd name="connsiteY1360" fmla="*/ 711225 h 1608850"/>
                <a:gd name="connsiteX1361" fmla="*/ 9492231 w 12192000"/>
                <a:gd name="connsiteY1361" fmla="*/ 709334 h 1608850"/>
                <a:gd name="connsiteX1362" fmla="*/ 9492231 w 12192000"/>
                <a:gd name="connsiteY1362" fmla="*/ 696093 h 1608850"/>
                <a:gd name="connsiteX1363" fmla="*/ 9490964 w 12192000"/>
                <a:gd name="connsiteY1363" fmla="*/ 694471 h 1608850"/>
                <a:gd name="connsiteX1364" fmla="*/ 9496284 w 12192000"/>
                <a:gd name="connsiteY1364" fmla="*/ 683122 h 1608850"/>
                <a:gd name="connsiteX1365" fmla="*/ 9504391 w 12192000"/>
                <a:gd name="connsiteY1365" fmla="*/ 711225 h 1608850"/>
                <a:gd name="connsiteX1366" fmla="*/ 9505151 w 12192000"/>
                <a:gd name="connsiteY1366" fmla="*/ 711225 h 1608850"/>
                <a:gd name="connsiteX1367" fmla="*/ 9510471 w 12192000"/>
                <a:gd name="connsiteY1367" fmla="*/ 711225 h 1608850"/>
                <a:gd name="connsiteX1368" fmla="*/ 9510471 w 12192000"/>
                <a:gd name="connsiteY1368" fmla="*/ 605298 h 1608850"/>
                <a:gd name="connsiteX1369" fmla="*/ 9511991 w 12192000"/>
                <a:gd name="connsiteY1369" fmla="*/ 605298 h 1608850"/>
                <a:gd name="connsiteX1370" fmla="*/ 9522631 w 12192000"/>
                <a:gd name="connsiteY1370" fmla="*/ 605298 h 1608850"/>
                <a:gd name="connsiteX1371" fmla="*/ 9522631 w 12192000"/>
                <a:gd name="connsiteY1371" fmla="*/ 557739 h 1608850"/>
                <a:gd name="connsiteX1372" fmla="*/ 9548978 w 12192000"/>
                <a:gd name="connsiteY1372" fmla="*/ 557739 h 1608850"/>
                <a:gd name="connsiteX1373" fmla="*/ 9548978 w 12192000"/>
                <a:gd name="connsiteY1373" fmla="*/ 536121 h 1608850"/>
                <a:gd name="connsiteX1374" fmla="*/ 9583432 w 12192000"/>
                <a:gd name="connsiteY1374" fmla="*/ 536121 h 1608850"/>
                <a:gd name="connsiteX1375" fmla="*/ 9583432 w 12192000"/>
                <a:gd name="connsiteY1375" fmla="*/ 538553 h 1608850"/>
                <a:gd name="connsiteX1376" fmla="*/ 9583432 w 12192000"/>
                <a:gd name="connsiteY1376" fmla="*/ 555577 h 1608850"/>
                <a:gd name="connsiteX1377" fmla="*/ 9585712 w 12192000"/>
                <a:gd name="connsiteY1377" fmla="*/ 555577 h 1608850"/>
                <a:gd name="connsiteX1378" fmla="*/ 9601672 w 12192000"/>
                <a:gd name="connsiteY1378" fmla="*/ 555577 h 1608850"/>
                <a:gd name="connsiteX1379" fmla="*/ 9601672 w 12192000"/>
                <a:gd name="connsiteY1379" fmla="*/ 603136 h 1608850"/>
                <a:gd name="connsiteX1380" fmla="*/ 9602685 w 12192000"/>
                <a:gd name="connsiteY1380" fmla="*/ 603136 h 1608850"/>
                <a:gd name="connsiteX1381" fmla="*/ 9609779 w 12192000"/>
                <a:gd name="connsiteY1381" fmla="*/ 603136 h 1608850"/>
                <a:gd name="connsiteX1382" fmla="*/ 9623966 w 12192000"/>
                <a:gd name="connsiteY1382" fmla="*/ 607460 h 1608850"/>
                <a:gd name="connsiteX1383" fmla="*/ 9623966 w 12192000"/>
                <a:gd name="connsiteY1383" fmla="*/ 646372 h 1608850"/>
                <a:gd name="connsiteX1384" fmla="*/ 9624979 w 12192000"/>
                <a:gd name="connsiteY1384" fmla="*/ 646372 h 1608850"/>
                <a:gd name="connsiteX1385" fmla="*/ 9632072 w 12192000"/>
                <a:gd name="connsiteY1385" fmla="*/ 646372 h 1608850"/>
                <a:gd name="connsiteX1386" fmla="*/ 9632072 w 12192000"/>
                <a:gd name="connsiteY1386" fmla="*/ 647993 h 1608850"/>
                <a:gd name="connsiteX1387" fmla="*/ 9632072 w 12192000"/>
                <a:gd name="connsiteY1387" fmla="*/ 659342 h 1608850"/>
                <a:gd name="connsiteX1388" fmla="*/ 9634099 w 12192000"/>
                <a:gd name="connsiteY1388" fmla="*/ 659342 h 1608850"/>
                <a:gd name="connsiteX1389" fmla="*/ 9648286 w 12192000"/>
                <a:gd name="connsiteY1389" fmla="*/ 659342 h 1608850"/>
                <a:gd name="connsiteX1390" fmla="*/ 9654366 w 12192000"/>
                <a:gd name="connsiteY1390" fmla="*/ 665828 h 1608850"/>
                <a:gd name="connsiteX1391" fmla="*/ 9654366 w 12192000"/>
                <a:gd name="connsiteY1391" fmla="*/ 687446 h 1608850"/>
                <a:gd name="connsiteX1392" fmla="*/ 9656646 w 12192000"/>
                <a:gd name="connsiteY1392" fmla="*/ 687446 h 1608850"/>
                <a:gd name="connsiteX1393" fmla="*/ 9672606 w 12192000"/>
                <a:gd name="connsiteY1393" fmla="*/ 687446 h 1608850"/>
                <a:gd name="connsiteX1394" fmla="*/ 9672606 w 12192000"/>
                <a:gd name="connsiteY1394" fmla="*/ 688526 h 1608850"/>
                <a:gd name="connsiteX1395" fmla="*/ 9672606 w 12192000"/>
                <a:gd name="connsiteY1395" fmla="*/ 696093 h 1608850"/>
                <a:gd name="connsiteX1396" fmla="*/ 9673873 w 12192000"/>
                <a:gd name="connsiteY1396" fmla="*/ 696093 h 1608850"/>
                <a:gd name="connsiteX1397" fmla="*/ 9682740 w 12192000"/>
                <a:gd name="connsiteY1397" fmla="*/ 696093 h 1608850"/>
                <a:gd name="connsiteX1398" fmla="*/ 9682740 w 12192000"/>
                <a:gd name="connsiteY1398" fmla="*/ 698254 h 1608850"/>
                <a:gd name="connsiteX1399" fmla="*/ 9682740 w 12192000"/>
                <a:gd name="connsiteY1399" fmla="*/ 713387 h 1608850"/>
                <a:gd name="connsiteX1400" fmla="*/ 9686793 w 12192000"/>
                <a:gd name="connsiteY1400" fmla="*/ 711495 h 1608850"/>
                <a:gd name="connsiteX1401" fmla="*/ 9686793 w 12192000"/>
                <a:gd name="connsiteY1401" fmla="*/ 698254 h 1608850"/>
                <a:gd name="connsiteX1402" fmla="*/ 9687806 w 12192000"/>
                <a:gd name="connsiteY1402" fmla="*/ 698254 h 1608850"/>
                <a:gd name="connsiteX1403" fmla="*/ 9694900 w 12192000"/>
                <a:gd name="connsiteY1403" fmla="*/ 698254 h 1608850"/>
                <a:gd name="connsiteX1404" fmla="*/ 9694900 w 12192000"/>
                <a:gd name="connsiteY1404" fmla="*/ 699876 h 1608850"/>
                <a:gd name="connsiteX1405" fmla="*/ 9694900 w 12192000"/>
                <a:gd name="connsiteY1405" fmla="*/ 711225 h 1608850"/>
                <a:gd name="connsiteX1406" fmla="*/ 9695660 w 12192000"/>
                <a:gd name="connsiteY1406" fmla="*/ 711225 h 1608850"/>
                <a:gd name="connsiteX1407" fmla="*/ 9700980 w 12192000"/>
                <a:gd name="connsiteY1407" fmla="*/ 711225 h 1608850"/>
                <a:gd name="connsiteX1408" fmla="*/ 9749620 w 12192000"/>
                <a:gd name="connsiteY1408" fmla="*/ 706902 h 1608850"/>
                <a:gd name="connsiteX1409" fmla="*/ 9749620 w 12192000"/>
                <a:gd name="connsiteY1409" fmla="*/ 708253 h 1608850"/>
                <a:gd name="connsiteX1410" fmla="*/ 9749620 w 12192000"/>
                <a:gd name="connsiteY1410" fmla="*/ 717710 h 1608850"/>
                <a:gd name="connsiteX1411" fmla="*/ 9750380 w 12192000"/>
                <a:gd name="connsiteY1411" fmla="*/ 717710 h 1608850"/>
                <a:gd name="connsiteX1412" fmla="*/ 9755702 w 12192000"/>
                <a:gd name="connsiteY1412" fmla="*/ 717710 h 1608850"/>
                <a:gd name="connsiteX1413" fmla="*/ 9755702 w 12192000"/>
                <a:gd name="connsiteY1413" fmla="*/ 719872 h 1608850"/>
                <a:gd name="connsiteX1414" fmla="*/ 9755702 w 12192000"/>
                <a:gd name="connsiteY1414" fmla="*/ 735005 h 1608850"/>
                <a:gd name="connsiteX1415" fmla="*/ 9757728 w 12192000"/>
                <a:gd name="connsiteY1415" fmla="*/ 733654 h 1608850"/>
                <a:gd name="connsiteX1416" fmla="*/ 9771914 w 12192000"/>
                <a:gd name="connsiteY1416" fmla="*/ 724196 h 1608850"/>
                <a:gd name="connsiteX1417" fmla="*/ 9777994 w 12192000"/>
                <a:gd name="connsiteY1417" fmla="*/ 683122 h 1608850"/>
                <a:gd name="connsiteX1418" fmla="*/ 9778754 w 12192000"/>
                <a:gd name="connsiteY1418" fmla="*/ 682852 h 1608850"/>
                <a:gd name="connsiteX1419" fmla="*/ 9784074 w 12192000"/>
                <a:gd name="connsiteY1419" fmla="*/ 680960 h 1608850"/>
                <a:gd name="connsiteX1420" fmla="*/ 9786102 w 12192000"/>
                <a:gd name="connsiteY1420" fmla="*/ 611783 h 1608850"/>
                <a:gd name="connsiteX1421" fmla="*/ 9788128 w 12192000"/>
                <a:gd name="connsiteY1421" fmla="*/ 680960 h 1608850"/>
                <a:gd name="connsiteX1422" fmla="*/ 9788888 w 12192000"/>
                <a:gd name="connsiteY1422" fmla="*/ 681230 h 1608850"/>
                <a:gd name="connsiteX1423" fmla="*/ 9794208 w 12192000"/>
                <a:gd name="connsiteY1423" fmla="*/ 683122 h 1608850"/>
                <a:gd name="connsiteX1424" fmla="*/ 9794208 w 12192000"/>
                <a:gd name="connsiteY1424" fmla="*/ 596651 h 1608850"/>
                <a:gd name="connsiteX1425" fmla="*/ 9798262 w 12192000"/>
                <a:gd name="connsiteY1425" fmla="*/ 564224 h 1608850"/>
                <a:gd name="connsiteX1426" fmla="*/ 9836768 w 12192000"/>
                <a:gd name="connsiteY1426" fmla="*/ 564224 h 1608850"/>
                <a:gd name="connsiteX1427" fmla="*/ 9836768 w 12192000"/>
                <a:gd name="connsiteY1427" fmla="*/ 596651 h 1608850"/>
                <a:gd name="connsiteX1428" fmla="*/ 9837528 w 12192000"/>
                <a:gd name="connsiteY1428" fmla="*/ 596651 h 1608850"/>
                <a:gd name="connsiteX1429" fmla="*/ 9842848 w 12192000"/>
                <a:gd name="connsiteY1429" fmla="*/ 596651 h 1608850"/>
                <a:gd name="connsiteX1430" fmla="*/ 9842848 w 12192000"/>
                <a:gd name="connsiteY1430" fmla="*/ 514503 h 1608850"/>
                <a:gd name="connsiteX1431" fmla="*/ 9844622 w 12192000"/>
                <a:gd name="connsiteY1431" fmla="*/ 514503 h 1608850"/>
                <a:gd name="connsiteX1432" fmla="*/ 9857036 w 12192000"/>
                <a:gd name="connsiteY1432" fmla="*/ 514503 h 1608850"/>
                <a:gd name="connsiteX1433" fmla="*/ 9857036 w 12192000"/>
                <a:gd name="connsiteY1433" fmla="*/ 512612 h 1608850"/>
                <a:gd name="connsiteX1434" fmla="*/ 9857036 w 12192000"/>
                <a:gd name="connsiteY1434" fmla="*/ 499371 h 1608850"/>
                <a:gd name="connsiteX1435" fmla="*/ 9879330 w 12192000"/>
                <a:gd name="connsiteY1435" fmla="*/ 499371 h 1608850"/>
                <a:gd name="connsiteX1436" fmla="*/ 9879330 w 12192000"/>
                <a:gd name="connsiteY1436" fmla="*/ 498290 h 1608850"/>
                <a:gd name="connsiteX1437" fmla="*/ 9879330 w 12192000"/>
                <a:gd name="connsiteY1437" fmla="*/ 490724 h 1608850"/>
                <a:gd name="connsiteX1438" fmla="*/ 9881102 w 12192000"/>
                <a:gd name="connsiteY1438" fmla="*/ 490724 h 1608850"/>
                <a:gd name="connsiteX1439" fmla="*/ 9893516 w 12192000"/>
                <a:gd name="connsiteY1439" fmla="*/ 490724 h 1608850"/>
                <a:gd name="connsiteX1440" fmla="*/ 9893516 w 12192000"/>
                <a:gd name="connsiteY1440" fmla="*/ 491805 h 1608850"/>
                <a:gd name="connsiteX1441" fmla="*/ 9893516 w 12192000"/>
                <a:gd name="connsiteY1441" fmla="*/ 499371 h 1608850"/>
                <a:gd name="connsiteX1442" fmla="*/ 9894276 w 12192000"/>
                <a:gd name="connsiteY1442" fmla="*/ 499371 h 1608850"/>
                <a:gd name="connsiteX1443" fmla="*/ 9899596 w 12192000"/>
                <a:gd name="connsiteY1443" fmla="*/ 499371 h 1608850"/>
                <a:gd name="connsiteX1444" fmla="*/ 9909730 w 12192000"/>
                <a:gd name="connsiteY1444" fmla="*/ 495047 h 1608850"/>
                <a:gd name="connsiteX1445" fmla="*/ 9913782 w 12192000"/>
                <a:gd name="connsiteY1445" fmla="*/ 498290 h 1608850"/>
                <a:gd name="connsiteX1446" fmla="*/ 9913782 w 12192000"/>
                <a:gd name="connsiteY1446" fmla="*/ 490724 h 1608850"/>
                <a:gd name="connsiteX1447" fmla="*/ 9916062 w 12192000"/>
                <a:gd name="connsiteY1447" fmla="*/ 490724 h 1608850"/>
                <a:gd name="connsiteX1448" fmla="*/ 9932024 w 12192000"/>
                <a:gd name="connsiteY1448" fmla="*/ 490724 h 1608850"/>
                <a:gd name="connsiteX1449" fmla="*/ 9932024 w 12192000"/>
                <a:gd name="connsiteY1449" fmla="*/ 491805 h 1608850"/>
                <a:gd name="connsiteX1450" fmla="*/ 9932024 w 12192000"/>
                <a:gd name="connsiteY1450" fmla="*/ 499371 h 1608850"/>
                <a:gd name="connsiteX1451" fmla="*/ 9962424 w 12192000"/>
                <a:gd name="connsiteY1451" fmla="*/ 499371 h 1608850"/>
                <a:gd name="connsiteX1452" fmla="*/ 9962424 w 12192000"/>
                <a:gd name="connsiteY1452" fmla="*/ 500992 h 1608850"/>
                <a:gd name="connsiteX1453" fmla="*/ 9962424 w 12192000"/>
                <a:gd name="connsiteY1453" fmla="*/ 512342 h 1608850"/>
                <a:gd name="connsiteX1454" fmla="*/ 9988770 w 12192000"/>
                <a:gd name="connsiteY1454" fmla="*/ 512342 h 1608850"/>
                <a:gd name="connsiteX1455" fmla="*/ 9988770 w 12192000"/>
                <a:gd name="connsiteY1455" fmla="*/ 542606 h 1608850"/>
                <a:gd name="connsiteX1456" fmla="*/ 9989530 w 12192000"/>
                <a:gd name="connsiteY1456" fmla="*/ 542606 h 1608850"/>
                <a:gd name="connsiteX1457" fmla="*/ 9994850 w 12192000"/>
                <a:gd name="connsiteY1457" fmla="*/ 542606 h 1608850"/>
                <a:gd name="connsiteX1458" fmla="*/ 9994850 w 12192000"/>
                <a:gd name="connsiteY1458" fmla="*/ 543687 h 1608850"/>
                <a:gd name="connsiteX1459" fmla="*/ 9994850 w 12192000"/>
                <a:gd name="connsiteY1459" fmla="*/ 551254 h 1608850"/>
                <a:gd name="connsiteX1460" fmla="*/ 9998904 w 12192000"/>
                <a:gd name="connsiteY1460" fmla="*/ 581518 h 1608850"/>
                <a:gd name="connsiteX1461" fmla="*/ 9999664 w 12192000"/>
                <a:gd name="connsiteY1461" fmla="*/ 581518 h 1608850"/>
                <a:gd name="connsiteX1462" fmla="*/ 10004984 w 12192000"/>
                <a:gd name="connsiteY1462" fmla="*/ 581518 h 1608850"/>
                <a:gd name="connsiteX1463" fmla="*/ 10004984 w 12192000"/>
                <a:gd name="connsiteY1463" fmla="*/ 582329 h 1608850"/>
                <a:gd name="connsiteX1464" fmla="*/ 10004984 w 12192000"/>
                <a:gd name="connsiteY1464" fmla="*/ 588004 h 1608850"/>
                <a:gd name="connsiteX1465" fmla="*/ 10005998 w 12192000"/>
                <a:gd name="connsiteY1465" fmla="*/ 588004 h 1608850"/>
                <a:gd name="connsiteX1466" fmla="*/ 10013090 w 12192000"/>
                <a:gd name="connsiteY1466" fmla="*/ 588004 h 1608850"/>
                <a:gd name="connsiteX1467" fmla="*/ 10013090 w 12192000"/>
                <a:gd name="connsiteY1467" fmla="*/ 618269 h 1608850"/>
                <a:gd name="connsiteX1468" fmla="*/ 10015118 w 12192000"/>
                <a:gd name="connsiteY1468" fmla="*/ 618269 h 1608850"/>
                <a:gd name="connsiteX1469" fmla="*/ 10029304 w 12192000"/>
                <a:gd name="connsiteY1469" fmla="*/ 618269 h 1608850"/>
                <a:gd name="connsiteX1470" fmla="*/ 10029304 w 12192000"/>
                <a:gd name="connsiteY1470" fmla="*/ 642048 h 1608850"/>
                <a:gd name="connsiteX1471" fmla="*/ 10031332 w 12192000"/>
                <a:gd name="connsiteY1471" fmla="*/ 643669 h 1608850"/>
                <a:gd name="connsiteX1472" fmla="*/ 10031332 w 12192000"/>
                <a:gd name="connsiteY1472" fmla="*/ 655019 h 1608850"/>
                <a:gd name="connsiteX1473" fmla="*/ 10032092 w 12192000"/>
                <a:gd name="connsiteY1473" fmla="*/ 655019 h 1608850"/>
                <a:gd name="connsiteX1474" fmla="*/ 10037412 w 12192000"/>
                <a:gd name="connsiteY1474" fmla="*/ 655019 h 1608850"/>
                <a:gd name="connsiteX1475" fmla="*/ 10037412 w 12192000"/>
                <a:gd name="connsiteY1475" fmla="*/ 678798 h 1608850"/>
                <a:gd name="connsiteX1476" fmla="*/ 10038678 w 12192000"/>
                <a:gd name="connsiteY1476" fmla="*/ 678798 h 1608850"/>
                <a:gd name="connsiteX1477" fmla="*/ 10047544 w 12192000"/>
                <a:gd name="connsiteY1477" fmla="*/ 678798 h 1608850"/>
                <a:gd name="connsiteX1478" fmla="*/ 10049572 w 12192000"/>
                <a:gd name="connsiteY1478" fmla="*/ 682852 h 1608850"/>
                <a:gd name="connsiteX1479" fmla="*/ 10049572 w 12192000"/>
                <a:gd name="connsiteY1479" fmla="*/ 696093 h 1608850"/>
                <a:gd name="connsiteX1480" fmla="*/ 10051092 w 12192000"/>
                <a:gd name="connsiteY1480" fmla="*/ 694201 h 1608850"/>
                <a:gd name="connsiteX1481" fmla="*/ 10061732 w 12192000"/>
                <a:gd name="connsiteY1481" fmla="*/ 680960 h 1608850"/>
                <a:gd name="connsiteX1482" fmla="*/ 10090106 w 12192000"/>
                <a:gd name="connsiteY1482" fmla="*/ 680960 h 1608850"/>
                <a:gd name="connsiteX1483" fmla="*/ 10090106 w 12192000"/>
                <a:gd name="connsiteY1483" fmla="*/ 767431 h 1608850"/>
                <a:gd name="connsiteX1484" fmla="*/ 10090866 w 12192000"/>
                <a:gd name="connsiteY1484" fmla="*/ 767431 h 1608850"/>
                <a:gd name="connsiteX1485" fmla="*/ 10096186 w 12192000"/>
                <a:gd name="connsiteY1485" fmla="*/ 767431 h 1608850"/>
                <a:gd name="connsiteX1486" fmla="*/ 10096946 w 12192000"/>
                <a:gd name="connsiteY1486" fmla="*/ 766080 h 1608850"/>
                <a:gd name="connsiteX1487" fmla="*/ 10102266 w 12192000"/>
                <a:gd name="connsiteY1487" fmla="*/ 756622 h 1608850"/>
                <a:gd name="connsiteX1488" fmla="*/ 10102266 w 12192000"/>
                <a:gd name="connsiteY1488" fmla="*/ 758514 h 1608850"/>
                <a:gd name="connsiteX1489" fmla="*/ 10102266 w 12192000"/>
                <a:gd name="connsiteY1489" fmla="*/ 771755 h 1608850"/>
                <a:gd name="connsiteX1490" fmla="*/ 10106318 w 12192000"/>
                <a:gd name="connsiteY1490" fmla="*/ 726358 h 1608850"/>
                <a:gd name="connsiteX1491" fmla="*/ 10107078 w 12192000"/>
                <a:gd name="connsiteY1491" fmla="*/ 726358 h 1608850"/>
                <a:gd name="connsiteX1492" fmla="*/ 10112398 w 12192000"/>
                <a:gd name="connsiteY1492" fmla="*/ 726358 h 1608850"/>
                <a:gd name="connsiteX1493" fmla="*/ 10112398 w 12192000"/>
                <a:gd name="connsiteY1493" fmla="*/ 661504 h 1608850"/>
                <a:gd name="connsiteX1494" fmla="*/ 10113412 w 12192000"/>
                <a:gd name="connsiteY1494" fmla="*/ 661504 h 1608850"/>
                <a:gd name="connsiteX1495" fmla="*/ 10120506 w 12192000"/>
                <a:gd name="connsiteY1495" fmla="*/ 661504 h 1608850"/>
                <a:gd name="connsiteX1496" fmla="*/ 10132666 w 12192000"/>
                <a:gd name="connsiteY1496" fmla="*/ 618269 h 1608850"/>
                <a:gd name="connsiteX1497" fmla="*/ 10133932 w 12192000"/>
                <a:gd name="connsiteY1497" fmla="*/ 618269 h 1608850"/>
                <a:gd name="connsiteX1498" fmla="*/ 10142800 w 12192000"/>
                <a:gd name="connsiteY1498" fmla="*/ 618269 h 1608850"/>
                <a:gd name="connsiteX1499" fmla="*/ 10152932 w 12192000"/>
                <a:gd name="connsiteY1499" fmla="*/ 661504 h 1608850"/>
                <a:gd name="connsiteX1500" fmla="*/ 10153946 w 12192000"/>
                <a:gd name="connsiteY1500" fmla="*/ 661504 h 1608850"/>
                <a:gd name="connsiteX1501" fmla="*/ 10161040 w 12192000"/>
                <a:gd name="connsiteY1501" fmla="*/ 661504 h 1608850"/>
                <a:gd name="connsiteX1502" fmla="*/ 10161040 w 12192000"/>
                <a:gd name="connsiteY1502" fmla="*/ 700416 h 1608850"/>
                <a:gd name="connsiteX1503" fmla="*/ 10162812 w 12192000"/>
                <a:gd name="connsiteY1503" fmla="*/ 700416 h 1608850"/>
                <a:gd name="connsiteX1504" fmla="*/ 10175226 w 12192000"/>
                <a:gd name="connsiteY1504" fmla="*/ 700416 h 1608850"/>
                <a:gd name="connsiteX1505" fmla="*/ 10175226 w 12192000"/>
                <a:gd name="connsiteY1505" fmla="*/ 702578 h 1608850"/>
                <a:gd name="connsiteX1506" fmla="*/ 10175226 w 12192000"/>
                <a:gd name="connsiteY1506" fmla="*/ 717710 h 1608850"/>
                <a:gd name="connsiteX1507" fmla="*/ 10179280 w 12192000"/>
                <a:gd name="connsiteY1507" fmla="*/ 715549 h 1608850"/>
                <a:gd name="connsiteX1508" fmla="*/ 10179280 w 12192000"/>
                <a:gd name="connsiteY1508" fmla="*/ 700416 h 1608850"/>
                <a:gd name="connsiteX1509" fmla="*/ 10180800 w 12192000"/>
                <a:gd name="connsiteY1509" fmla="*/ 700416 h 1608850"/>
                <a:gd name="connsiteX1510" fmla="*/ 10191440 w 12192000"/>
                <a:gd name="connsiteY1510" fmla="*/ 700416 h 1608850"/>
                <a:gd name="connsiteX1511" fmla="*/ 10191440 w 12192000"/>
                <a:gd name="connsiteY1511" fmla="*/ 702037 h 1608850"/>
                <a:gd name="connsiteX1512" fmla="*/ 10191440 w 12192000"/>
                <a:gd name="connsiteY1512" fmla="*/ 713387 h 1608850"/>
                <a:gd name="connsiteX1513" fmla="*/ 10221840 w 12192000"/>
                <a:gd name="connsiteY1513" fmla="*/ 713387 h 1608850"/>
                <a:gd name="connsiteX1514" fmla="*/ 10221840 w 12192000"/>
                <a:gd name="connsiteY1514" fmla="*/ 676637 h 1608850"/>
                <a:gd name="connsiteX1515" fmla="*/ 10223106 w 12192000"/>
                <a:gd name="connsiteY1515" fmla="*/ 676637 h 1608850"/>
                <a:gd name="connsiteX1516" fmla="*/ 10231974 w 12192000"/>
                <a:gd name="connsiteY1516" fmla="*/ 676637 h 1608850"/>
                <a:gd name="connsiteX1517" fmla="*/ 10231974 w 12192000"/>
                <a:gd name="connsiteY1517" fmla="*/ 698254 h 1608850"/>
                <a:gd name="connsiteX1518" fmla="*/ 10234000 w 12192000"/>
                <a:gd name="connsiteY1518" fmla="*/ 665828 h 1608850"/>
                <a:gd name="connsiteX1519" fmla="*/ 10256294 w 12192000"/>
                <a:gd name="connsiteY1519" fmla="*/ 665828 h 1608850"/>
                <a:gd name="connsiteX1520" fmla="*/ 10256294 w 12192000"/>
                <a:gd name="connsiteY1520" fmla="*/ 664206 h 1608850"/>
                <a:gd name="connsiteX1521" fmla="*/ 10256294 w 12192000"/>
                <a:gd name="connsiteY1521" fmla="*/ 652857 h 1608850"/>
                <a:gd name="connsiteX1522" fmla="*/ 10257054 w 12192000"/>
                <a:gd name="connsiteY1522" fmla="*/ 652857 h 1608850"/>
                <a:gd name="connsiteX1523" fmla="*/ 10262374 w 12192000"/>
                <a:gd name="connsiteY1523" fmla="*/ 652857 h 1608850"/>
                <a:gd name="connsiteX1524" fmla="*/ 10262374 w 12192000"/>
                <a:gd name="connsiteY1524" fmla="*/ 650966 h 1608850"/>
                <a:gd name="connsiteX1525" fmla="*/ 10262374 w 12192000"/>
                <a:gd name="connsiteY1525" fmla="*/ 637725 h 1608850"/>
                <a:gd name="connsiteX1526" fmla="*/ 10266428 w 12192000"/>
                <a:gd name="connsiteY1526" fmla="*/ 644210 h 1608850"/>
                <a:gd name="connsiteX1527" fmla="*/ 10268708 w 12192000"/>
                <a:gd name="connsiteY1527" fmla="*/ 644210 h 1608850"/>
                <a:gd name="connsiteX1528" fmla="*/ 10284668 w 12192000"/>
                <a:gd name="connsiteY1528" fmla="*/ 644210 h 1608850"/>
                <a:gd name="connsiteX1529" fmla="*/ 10284668 w 12192000"/>
                <a:gd name="connsiteY1529" fmla="*/ 643399 h 1608850"/>
                <a:gd name="connsiteX1530" fmla="*/ 10284668 w 12192000"/>
                <a:gd name="connsiteY1530" fmla="*/ 637725 h 1608850"/>
                <a:gd name="connsiteX1531" fmla="*/ 10285428 w 12192000"/>
                <a:gd name="connsiteY1531" fmla="*/ 637725 h 1608850"/>
                <a:gd name="connsiteX1532" fmla="*/ 10290748 w 12192000"/>
                <a:gd name="connsiteY1532" fmla="*/ 637725 h 1608850"/>
                <a:gd name="connsiteX1533" fmla="*/ 10290748 w 12192000"/>
                <a:gd name="connsiteY1533" fmla="*/ 639076 h 1608850"/>
                <a:gd name="connsiteX1534" fmla="*/ 10290748 w 12192000"/>
                <a:gd name="connsiteY1534" fmla="*/ 648534 h 1608850"/>
                <a:gd name="connsiteX1535" fmla="*/ 10329254 w 12192000"/>
                <a:gd name="connsiteY1535" fmla="*/ 648534 h 1608850"/>
                <a:gd name="connsiteX1536" fmla="*/ 10329254 w 12192000"/>
                <a:gd name="connsiteY1536" fmla="*/ 786887 h 1608850"/>
                <a:gd name="connsiteX1537" fmla="*/ 10330774 w 12192000"/>
                <a:gd name="connsiteY1537" fmla="*/ 786887 h 1608850"/>
                <a:gd name="connsiteX1538" fmla="*/ 10341414 w 12192000"/>
                <a:gd name="connsiteY1538" fmla="*/ 786887 h 1608850"/>
                <a:gd name="connsiteX1539" fmla="*/ 10341414 w 12192000"/>
                <a:gd name="connsiteY1539" fmla="*/ 773917 h 1608850"/>
                <a:gd name="connsiteX1540" fmla="*/ 10345468 w 12192000"/>
                <a:gd name="connsiteY1540" fmla="*/ 773917 h 1608850"/>
                <a:gd name="connsiteX1541" fmla="*/ 10345468 w 12192000"/>
                <a:gd name="connsiteY1541" fmla="*/ 786887 h 1608850"/>
                <a:gd name="connsiteX1542" fmla="*/ 10375868 w 12192000"/>
                <a:gd name="connsiteY1542" fmla="*/ 786887 h 1608850"/>
                <a:gd name="connsiteX1543" fmla="*/ 10375868 w 12192000"/>
                <a:gd name="connsiteY1543" fmla="*/ 756622 h 1608850"/>
                <a:gd name="connsiteX1544" fmla="*/ 10388028 w 12192000"/>
                <a:gd name="connsiteY1544" fmla="*/ 756622 h 1608850"/>
                <a:gd name="connsiteX1545" fmla="*/ 10400188 w 12192000"/>
                <a:gd name="connsiteY1545" fmla="*/ 754461 h 1608850"/>
                <a:gd name="connsiteX1546" fmla="*/ 10404242 w 12192000"/>
                <a:gd name="connsiteY1546" fmla="*/ 756622 h 1608850"/>
                <a:gd name="connsiteX1547" fmla="*/ 10414376 w 12192000"/>
                <a:gd name="connsiteY1547" fmla="*/ 756622 h 1608850"/>
                <a:gd name="connsiteX1548" fmla="*/ 10414376 w 12192000"/>
                <a:gd name="connsiteY1548" fmla="*/ 786887 h 1608850"/>
                <a:gd name="connsiteX1549" fmla="*/ 10422482 w 12192000"/>
                <a:gd name="connsiteY1549" fmla="*/ 786887 h 1608850"/>
                <a:gd name="connsiteX1550" fmla="*/ 10422482 w 12192000"/>
                <a:gd name="connsiteY1550" fmla="*/ 804182 h 1608850"/>
                <a:gd name="connsiteX1551" fmla="*/ 10431818 w 12192000"/>
                <a:gd name="connsiteY1551" fmla="*/ 805087 h 1608850"/>
                <a:gd name="connsiteX1552" fmla="*/ 10444776 w 12192000"/>
                <a:gd name="connsiteY1552" fmla="*/ 805087 h 1608850"/>
                <a:gd name="connsiteX1553" fmla="*/ 10444776 w 12192000"/>
                <a:gd name="connsiteY1553" fmla="*/ 789049 h 1608850"/>
                <a:gd name="connsiteX1554" fmla="*/ 10512732 w 12192000"/>
                <a:gd name="connsiteY1554" fmla="*/ 789049 h 1608850"/>
                <a:gd name="connsiteX1555" fmla="*/ 10512732 w 12192000"/>
                <a:gd name="connsiteY1555" fmla="*/ 703796 h 1608850"/>
                <a:gd name="connsiteX1556" fmla="*/ 10584740 w 12192000"/>
                <a:gd name="connsiteY1556" fmla="*/ 703796 h 1608850"/>
                <a:gd name="connsiteX1557" fmla="*/ 10584740 w 12192000"/>
                <a:gd name="connsiteY1557" fmla="*/ 782564 h 1608850"/>
                <a:gd name="connsiteX1558" fmla="*/ 10586644 w 12192000"/>
                <a:gd name="connsiteY1558" fmla="*/ 782564 h 1608850"/>
                <a:gd name="connsiteX1559" fmla="*/ 10587886 w 12192000"/>
                <a:gd name="connsiteY1559" fmla="*/ 805087 h 1608850"/>
                <a:gd name="connsiteX1560" fmla="*/ 10597562 w 12192000"/>
                <a:gd name="connsiteY1560" fmla="*/ 805087 h 1608850"/>
                <a:gd name="connsiteX1561" fmla="*/ 10598804 w 12192000"/>
                <a:gd name="connsiteY1561" fmla="*/ 782564 h 1608850"/>
                <a:gd name="connsiteX1562" fmla="*/ 10604884 w 12192000"/>
                <a:gd name="connsiteY1562" fmla="*/ 782564 h 1608850"/>
                <a:gd name="connsiteX1563" fmla="*/ 10606126 w 12192000"/>
                <a:gd name="connsiteY1563" fmla="*/ 805087 h 1608850"/>
                <a:gd name="connsiteX1564" fmla="*/ 10656748 w 12192000"/>
                <a:gd name="connsiteY1564" fmla="*/ 805087 h 1608850"/>
                <a:gd name="connsiteX1565" fmla="*/ 10656748 w 12192000"/>
                <a:gd name="connsiteY1565" fmla="*/ 642059 h 1608850"/>
                <a:gd name="connsiteX1566" fmla="*/ 10854076 w 12192000"/>
                <a:gd name="connsiteY1566" fmla="*/ 642059 h 1608850"/>
                <a:gd name="connsiteX1567" fmla="*/ 10854076 w 12192000"/>
                <a:gd name="connsiteY1567" fmla="*/ 805087 h 1608850"/>
                <a:gd name="connsiteX1568" fmla="*/ 10872772 w 12192000"/>
                <a:gd name="connsiteY1568" fmla="*/ 805087 h 1608850"/>
                <a:gd name="connsiteX1569" fmla="*/ 10872772 w 12192000"/>
                <a:gd name="connsiteY1569" fmla="*/ 722394 h 1608850"/>
                <a:gd name="connsiteX1570" fmla="*/ 10967892 w 12192000"/>
                <a:gd name="connsiteY1570" fmla="*/ 722394 h 1608850"/>
                <a:gd name="connsiteX1571" fmla="*/ 10979823 w 12192000"/>
                <a:gd name="connsiteY1571" fmla="*/ 404253 h 1608850"/>
                <a:gd name="connsiteX1572" fmla="*/ 10967663 w 12192000"/>
                <a:gd name="connsiteY1572" fmla="*/ 382635 h 1608850"/>
                <a:gd name="connsiteX1573" fmla="*/ 10961583 w 12192000"/>
                <a:gd name="connsiteY1573" fmla="*/ 378311 h 1608850"/>
                <a:gd name="connsiteX1574" fmla="*/ 10969690 w 12192000"/>
                <a:gd name="connsiteY1574" fmla="*/ 354532 h 1608850"/>
                <a:gd name="connsiteX1575" fmla="*/ 10969690 w 12192000"/>
                <a:gd name="connsiteY1575" fmla="*/ 337238 h 1608850"/>
                <a:gd name="connsiteX1576" fmla="*/ 10983876 w 12192000"/>
                <a:gd name="connsiteY1576" fmla="*/ 337238 h 1608850"/>
                <a:gd name="connsiteX1577" fmla="*/ 10983876 w 12192000"/>
                <a:gd name="connsiteY1577" fmla="*/ 315620 h 1608850"/>
                <a:gd name="connsiteX1578" fmla="*/ 10985903 w 12192000"/>
                <a:gd name="connsiteY1578" fmla="*/ 311296 h 1608850"/>
                <a:gd name="connsiteX1579" fmla="*/ 10985903 w 12192000"/>
                <a:gd name="connsiteY1579" fmla="*/ 233472 h 1608850"/>
                <a:gd name="connsiteX1580" fmla="*/ 10983876 w 12192000"/>
                <a:gd name="connsiteY1580" fmla="*/ 226987 h 1608850"/>
                <a:gd name="connsiteX1581" fmla="*/ 10989956 w 12192000"/>
                <a:gd name="connsiteY1581" fmla="*/ 220501 h 1608850"/>
                <a:gd name="connsiteX1582" fmla="*/ 10989956 w 12192000"/>
                <a:gd name="connsiteY1582" fmla="*/ 162133 h 1608850"/>
                <a:gd name="connsiteX1583" fmla="*/ 10991983 w 12192000"/>
                <a:gd name="connsiteY1583" fmla="*/ 157810 h 1608850"/>
                <a:gd name="connsiteX1584" fmla="*/ 10991983 w 12192000"/>
                <a:gd name="connsiteY1584" fmla="*/ 101604 h 1608850"/>
                <a:gd name="connsiteX1585" fmla="*/ 10994010 w 12192000"/>
                <a:gd name="connsiteY1585" fmla="*/ 82148 h 1608850"/>
                <a:gd name="connsiteX1586" fmla="*/ 10998063 w 12192000"/>
                <a:gd name="connsiteY1586" fmla="*/ 99442 h 1608850"/>
                <a:gd name="connsiteX1587" fmla="*/ 11000090 w 12192000"/>
                <a:gd name="connsiteY1587" fmla="*/ 157810 h 1608850"/>
                <a:gd name="connsiteX1588" fmla="*/ 11002116 w 12192000"/>
                <a:gd name="connsiteY1588" fmla="*/ 220501 h 1608850"/>
                <a:gd name="connsiteX1589" fmla="*/ 11008196 w 12192000"/>
                <a:gd name="connsiteY1589" fmla="*/ 226987 h 1608850"/>
                <a:gd name="connsiteX1590" fmla="*/ 11006170 w 12192000"/>
                <a:gd name="connsiteY1590" fmla="*/ 233472 h 1608850"/>
                <a:gd name="connsiteX1591" fmla="*/ 11006170 w 12192000"/>
                <a:gd name="connsiteY1591" fmla="*/ 311296 h 1608850"/>
                <a:gd name="connsiteX1592" fmla="*/ 11008196 w 12192000"/>
                <a:gd name="connsiteY1592" fmla="*/ 315620 h 1608850"/>
                <a:gd name="connsiteX1593" fmla="*/ 11008196 w 12192000"/>
                <a:gd name="connsiteY1593" fmla="*/ 337238 h 1608850"/>
                <a:gd name="connsiteX1594" fmla="*/ 11022383 w 12192000"/>
                <a:gd name="connsiteY1594" fmla="*/ 337238 h 1608850"/>
                <a:gd name="connsiteX1595" fmla="*/ 11022383 w 12192000"/>
                <a:gd name="connsiteY1595" fmla="*/ 354532 h 1608850"/>
                <a:gd name="connsiteX1596" fmla="*/ 11030491 w 12192000"/>
                <a:gd name="connsiteY1596" fmla="*/ 378311 h 1608850"/>
                <a:gd name="connsiteX1597" fmla="*/ 11024411 w 12192000"/>
                <a:gd name="connsiteY1597" fmla="*/ 382635 h 1608850"/>
                <a:gd name="connsiteX1598" fmla="*/ 11012250 w 12192000"/>
                <a:gd name="connsiteY1598" fmla="*/ 404253 h 1608850"/>
                <a:gd name="connsiteX1599" fmla="*/ 11020356 w 12192000"/>
                <a:gd name="connsiteY1599" fmla="*/ 657181 h 1608850"/>
                <a:gd name="connsiteX1600" fmla="*/ 11085211 w 12192000"/>
                <a:gd name="connsiteY1600" fmla="*/ 657181 h 1608850"/>
                <a:gd name="connsiteX1601" fmla="*/ 11085211 w 12192000"/>
                <a:gd name="connsiteY1601" fmla="*/ 732843 h 1608850"/>
                <a:gd name="connsiteX1602" fmla="*/ 11093318 w 12192000"/>
                <a:gd name="connsiteY1602" fmla="*/ 732843 h 1608850"/>
                <a:gd name="connsiteX1603" fmla="*/ 11095344 w 12192000"/>
                <a:gd name="connsiteY1603" fmla="*/ 726358 h 1608850"/>
                <a:gd name="connsiteX1604" fmla="*/ 11101424 w 12192000"/>
                <a:gd name="connsiteY1604" fmla="*/ 726358 h 1608850"/>
                <a:gd name="connsiteX1605" fmla="*/ 11103452 w 12192000"/>
                <a:gd name="connsiteY1605" fmla="*/ 735005 h 1608850"/>
                <a:gd name="connsiteX1606" fmla="*/ 11115612 w 12192000"/>
                <a:gd name="connsiteY1606" fmla="*/ 735005 h 1608850"/>
                <a:gd name="connsiteX1607" fmla="*/ 11115612 w 12192000"/>
                <a:gd name="connsiteY1607" fmla="*/ 728519 h 1608850"/>
                <a:gd name="connsiteX1608" fmla="*/ 11137904 w 12192000"/>
                <a:gd name="connsiteY1608" fmla="*/ 728519 h 1608850"/>
                <a:gd name="connsiteX1609" fmla="*/ 11137904 w 12192000"/>
                <a:gd name="connsiteY1609" fmla="*/ 735005 h 1608850"/>
                <a:gd name="connsiteX1610" fmla="*/ 11158172 w 12192000"/>
                <a:gd name="connsiteY1610" fmla="*/ 735005 h 1608850"/>
                <a:gd name="connsiteX1611" fmla="*/ 11158172 w 12192000"/>
                <a:gd name="connsiteY1611" fmla="*/ 780402 h 1608850"/>
                <a:gd name="connsiteX1612" fmla="*/ 11172359 w 12192000"/>
                <a:gd name="connsiteY1612" fmla="*/ 780402 h 1608850"/>
                <a:gd name="connsiteX1613" fmla="*/ 11172359 w 12192000"/>
                <a:gd name="connsiteY1613" fmla="*/ 767431 h 1608850"/>
                <a:gd name="connsiteX1614" fmla="*/ 11188572 w 12192000"/>
                <a:gd name="connsiteY1614" fmla="*/ 767431 h 1608850"/>
                <a:gd name="connsiteX1615" fmla="*/ 11188572 w 12192000"/>
                <a:gd name="connsiteY1615" fmla="*/ 588004 h 1608850"/>
                <a:gd name="connsiteX1616" fmla="*/ 11194652 w 12192000"/>
                <a:gd name="connsiteY1616" fmla="*/ 581518 h 1608850"/>
                <a:gd name="connsiteX1617" fmla="*/ 11267614 w 12192000"/>
                <a:gd name="connsiteY1617" fmla="*/ 581518 h 1608850"/>
                <a:gd name="connsiteX1618" fmla="*/ 11267614 w 12192000"/>
                <a:gd name="connsiteY1618" fmla="*/ 590166 h 1608850"/>
                <a:gd name="connsiteX1619" fmla="*/ 11277747 w 12192000"/>
                <a:gd name="connsiteY1619" fmla="*/ 590166 h 1608850"/>
                <a:gd name="connsiteX1620" fmla="*/ 11277747 w 12192000"/>
                <a:gd name="connsiteY1620" fmla="*/ 704740 h 1608850"/>
                <a:gd name="connsiteX1621" fmla="*/ 11300040 w 12192000"/>
                <a:gd name="connsiteY1621" fmla="*/ 704740 h 1608850"/>
                <a:gd name="connsiteX1622" fmla="*/ 11300040 w 12192000"/>
                <a:gd name="connsiteY1622" fmla="*/ 637725 h 1608850"/>
                <a:gd name="connsiteX1623" fmla="*/ 11326388 w 12192000"/>
                <a:gd name="connsiteY1623" fmla="*/ 637725 h 1608850"/>
                <a:gd name="connsiteX1624" fmla="*/ 11330440 w 12192000"/>
                <a:gd name="connsiteY1624" fmla="*/ 633401 h 1608850"/>
                <a:gd name="connsiteX1625" fmla="*/ 11338548 w 12192000"/>
                <a:gd name="connsiteY1625" fmla="*/ 633401 h 1608850"/>
                <a:gd name="connsiteX1626" fmla="*/ 11342600 w 12192000"/>
                <a:gd name="connsiteY1626" fmla="*/ 637725 h 1608850"/>
                <a:gd name="connsiteX1627" fmla="*/ 11364895 w 12192000"/>
                <a:gd name="connsiteY1627" fmla="*/ 637725 h 1608850"/>
                <a:gd name="connsiteX1628" fmla="*/ 11364895 w 12192000"/>
                <a:gd name="connsiteY1628" fmla="*/ 520989 h 1608850"/>
                <a:gd name="connsiteX1629" fmla="*/ 11421642 w 12192000"/>
                <a:gd name="connsiteY1629" fmla="*/ 510180 h 1608850"/>
                <a:gd name="connsiteX1630" fmla="*/ 11421642 w 12192000"/>
                <a:gd name="connsiteY1630" fmla="*/ 511261 h 1608850"/>
                <a:gd name="connsiteX1631" fmla="*/ 11421642 w 12192000"/>
                <a:gd name="connsiteY1631" fmla="*/ 518827 h 1608850"/>
                <a:gd name="connsiteX1632" fmla="*/ 11447988 w 12192000"/>
                <a:gd name="connsiteY1632" fmla="*/ 518827 h 1608850"/>
                <a:gd name="connsiteX1633" fmla="*/ 11447988 w 12192000"/>
                <a:gd name="connsiteY1633" fmla="*/ 773917 h 1608850"/>
                <a:gd name="connsiteX1634" fmla="*/ 11470283 w 12192000"/>
                <a:gd name="connsiteY1634" fmla="*/ 773917 h 1608850"/>
                <a:gd name="connsiteX1635" fmla="*/ 11470283 w 12192000"/>
                <a:gd name="connsiteY1635" fmla="*/ 769593 h 1608850"/>
                <a:gd name="connsiteX1636" fmla="*/ 11482443 w 12192000"/>
                <a:gd name="connsiteY1636" fmla="*/ 769593 h 1608850"/>
                <a:gd name="connsiteX1637" fmla="*/ 11482443 w 12192000"/>
                <a:gd name="connsiteY1637" fmla="*/ 773917 h 1608850"/>
                <a:gd name="connsiteX1638" fmla="*/ 11506763 w 12192000"/>
                <a:gd name="connsiteY1638" fmla="*/ 773917 h 1608850"/>
                <a:gd name="connsiteX1639" fmla="*/ 11506763 w 12192000"/>
                <a:gd name="connsiteY1639" fmla="*/ 760946 h 1608850"/>
                <a:gd name="connsiteX1640" fmla="*/ 11535136 w 12192000"/>
                <a:gd name="connsiteY1640" fmla="*/ 760946 h 1608850"/>
                <a:gd name="connsiteX1641" fmla="*/ 11547296 w 12192000"/>
                <a:gd name="connsiteY1641" fmla="*/ 756622 h 1608850"/>
                <a:gd name="connsiteX1642" fmla="*/ 11567564 w 12192000"/>
                <a:gd name="connsiteY1642" fmla="*/ 760946 h 1608850"/>
                <a:gd name="connsiteX1643" fmla="*/ 11567564 w 12192000"/>
                <a:gd name="connsiteY1643" fmla="*/ 743652 h 1608850"/>
                <a:gd name="connsiteX1644" fmla="*/ 11575671 w 12192000"/>
                <a:gd name="connsiteY1644" fmla="*/ 743652 h 1608850"/>
                <a:gd name="connsiteX1645" fmla="*/ 11575671 w 12192000"/>
                <a:gd name="connsiteY1645" fmla="*/ 730681 h 1608850"/>
                <a:gd name="connsiteX1646" fmla="*/ 11632418 w 12192000"/>
                <a:gd name="connsiteY1646" fmla="*/ 730681 h 1608850"/>
                <a:gd name="connsiteX1647" fmla="*/ 11632418 w 12192000"/>
                <a:gd name="connsiteY1647" fmla="*/ 700416 h 1608850"/>
                <a:gd name="connsiteX1648" fmla="*/ 11650658 w 12192000"/>
                <a:gd name="connsiteY1648" fmla="*/ 700416 h 1608850"/>
                <a:gd name="connsiteX1649" fmla="*/ 11650658 w 12192000"/>
                <a:gd name="connsiteY1649" fmla="*/ 693931 h 1608850"/>
                <a:gd name="connsiteX1650" fmla="*/ 11662818 w 12192000"/>
                <a:gd name="connsiteY1650" fmla="*/ 693931 h 1608850"/>
                <a:gd name="connsiteX1651" fmla="*/ 11662818 w 12192000"/>
                <a:gd name="connsiteY1651" fmla="*/ 700416 h 1608850"/>
                <a:gd name="connsiteX1652" fmla="*/ 11679031 w 12192000"/>
                <a:gd name="connsiteY1652" fmla="*/ 700416 h 1608850"/>
                <a:gd name="connsiteX1653" fmla="*/ 11679031 w 12192000"/>
                <a:gd name="connsiteY1653" fmla="*/ 750137 h 1608850"/>
                <a:gd name="connsiteX1654" fmla="*/ 11711459 w 12192000"/>
                <a:gd name="connsiteY1654" fmla="*/ 750137 h 1608850"/>
                <a:gd name="connsiteX1655" fmla="*/ 11711459 w 12192000"/>
                <a:gd name="connsiteY1655" fmla="*/ 724196 h 1608850"/>
                <a:gd name="connsiteX1656" fmla="*/ 11749966 w 12192000"/>
                <a:gd name="connsiteY1656" fmla="*/ 724196 h 1608850"/>
                <a:gd name="connsiteX1657" fmla="*/ 11749966 w 12192000"/>
                <a:gd name="connsiteY1657" fmla="*/ 693931 h 1608850"/>
                <a:gd name="connsiteX1658" fmla="*/ 11798607 w 12192000"/>
                <a:gd name="connsiteY1658" fmla="*/ 693931 h 1608850"/>
                <a:gd name="connsiteX1659" fmla="*/ 11798607 w 12192000"/>
                <a:gd name="connsiteY1659" fmla="*/ 805087 h 1608850"/>
                <a:gd name="connsiteX1660" fmla="*/ 11798607 w 12192000"/>
                <a:gd name="connsiteY1660" fmla="*/ 818866 h 1608850"/>
                <a:gd name="connsiteX1661" fmla="*/ 11864482 w 12192000"/>
                <a:gd name="connsiteY1661" fmla="*/ 818866 h 1608850"/>
                <a:gd name="connsiteX1662" fmla="*/ 11864482 w 12192000"/>
                <a:gd name="connsiteY1662" fmla="*/ 924638 h 1608850"/>
                <a:gd name="connsiteX1663" fmla="*/ 11864482 w 12192000"/>
                <a:gd name="connsiteY1663" fmla="*/ 947885 h 1608850"/>
                <a:gd name="connsiteX1664" fmla="*/ 11879442 w 12192000"/>
                <a:gd name="connsiteY1664" fmla="*/ 947885 h 1608850"/>
                <a:gd name="connsiteX1665" fmla="*/ 11879442 w 12192000"/>
                <a:gd name="connsiteY1665" fmla="*/ 946723 h 1608850"/>
                <a:gd name="connsiteX1666" fmla="*/ 11879442 w 12192000"/>
                <a:gd name="connsiteY1666" fmla="*/ 938587 h 1608850"/>
                <a:gd name="connsiteX1667" fmla="*/ 11924022 w 12192000"/>
                <a:gd name="connsiteY1667" fmla="*/ 938587 h 1608850"/>
                <a:gd name="connsiteX1668" fmla="*/ 11924022 w 12192000"/>
                <a:gd name="connsiteY1668" fmla="*/ 959508 h 1608850"/>
                <a:gd name="connsiteX1669" fmla="*/ 11926250 w 12192000"/>
                <a:gd name="connsiteY1669" fmla="*/ 960671 h 1608850"/>
                <a:gd name="connsiteX1670" fmla="*/ 11941854 w 12192000"/>
                <a:gd name="connsiteY1670" fmla="*/ 968807 h 1608850"/>
                <a:gd name="connsiteX1671" fmla="*/ 11941854 w 12192000"/>
                <a:gd name="connsiteY1671" fmla="*/ 999027 h 1608850"/>
                <a:gd name="connsiteX1672" fmla="*/ 11943247 w 12192000"/>
                <a:gd name="connsiteY1672" fmla="*/ 999609 h 1608850"/>
                <a:gd name="connsiteX1673" fmla="*/ 11952999 w 12192000"/>
                <a:gd name="connsiteY1673" fmla="*/ 1003677 h 1608850"/>
                <a:gd name="connsiteX1674" fmla="*/ 11952999 w 12192000"/>
                <a:gd name="connsiteY1674" fmla="*/ 1002515 h 1608850"/>
                <a:gd name="connsiteX1675" fmla="*/ 11952999 w 12192000"/>
                <a:gd name="connsiteY1675" fmla="*/ 994378 h 1608850"/>
                <a:gd name="connsiteX1676" fmla="*/ 11954114 w 12192000"/>
                <a:gd name="connsiteY1676" fmla="*/ 994378 h 1608850"/>
                <a:gd name="connsiteX1677" fmla="*/ 11961915 w 12192000"/>
                <a:gd name="connsiteY1677" fmla="*/ 994378 h 1608850"/>
                <a:gd name="connsiteX1678" fmla="*/ 11961915 w 12192000"/>
                <a:gd name="connsiteY1678" fmla="*/ 993506 h 1608850"/>
                <a:gd name="connsiteX1679" fmla="*/ 11961915 w 12192000"/>
                <a:gd name="connsiteY1679" fmla="*/ 987404 h 1608850"/>
                <a:gd name="connsiteX1680" fmla="*/ 11960800 w 12192000"/>
                <a:gd name="connsiteY1680" fmla="*/ 987404 h 1608850"/>
                <a:gd name="connsiteX1681" fmla="*/ 11952999 w 12192000"/>
                <a:gd name="connsiteY1681" fmla="*/ 987404 h 1608850"/>
                <a:gd name="connsiteX1682" fmla="*/ 11952999 w 12192000"/>
                <a:gd name="connsiteY1682" fmla="*/ 986242 h 1608850"/>
                <a:gd name="connsiteX1683" fmla="*/ 11952999 w 12192000"/>
                <a:gd name="connsiteY1683" fmla="*/ 978106 h 1608850"/>
                <a:gd name="connsiteX1684" fmla="*/ 11954114 w 12192000"/>
                <a:gd name="connsiteY1684" fmla="*/ 978106 h 1608850"/>
                <a:gd name="connsiteX1685" fmla="*/ 11961915 w 12192000"/>
                <a:gd name="connsiteY1685" fmla="*/ 978106 h 1608850"/>
                <a:gd name="connsiteX1686" fmla="*/ 11961915 w 12192000"/>
                <a:gd name="connsiteY1686" fmla="*/ 976943 h 1608850"/>
                <a:gd name="connsiteX1687" fmla="*/ 11961915 w 12192000"/>
                <a:gd name="connsiteY1687" fmla="*/ 968807 h 1608850"/>
                <a:gd name="connsiteX1688" fmla="*/ 11960800 w 12192000"/>
                <a:gd name="connsiteY1688" fmla="*/ 968807 h 1608850"/>
                <a:gd name="connsiteX1689" fmla="*/ 11952999 w 12192000"/>
                <a:gd name="connsiteY1689" fmla="*/ 968807 h 1608850"/>
                <a:gd name="connsiteX1690" fmla="*/ 11952999 w 12192000"/>
                <a:gd name="connsiteY1690" fmla="*/ 967645 h 1608850"/>
                <a:gd name="connsiteX1691" fmla="*/ 11952999 w 12192000"/>
                <a:gd name="connsiteY1691" fmla="*/ 959508 h 1608850"/>
                <a:gd name="connsiteX1692" fmla="*/ 11954114 w 12192000"/>
                <a:gd name="connsiteY1692" fmla="*/ 959508 h 1608850"/>
                <a:gd name="connsiteX1693" fmla="*/ 11961915 w 12192000"/>
                <a:gd name="connsiteY1693" fmla="*/ 959508 h 1608850"/>
                <a:gd name="connsiteX1694" fmla="*/ 11961915 w 12192000"/>
                <a:gd name="connsiteY1694" fmla="*/ 958637 h 1608850"/>
                <a:gd name="connsiteX1695" fmla="*/ 11961915 w 12192000"/>
                <a:gd name="connsiteY1695" fmla="*/ 952535 h 1608850"/>
                <a:gd name="connsiteX1696" fmla="*/ 11960800 w 12192000"/>
                <a:gd name="connsiteY1696" fmla="*/ 952535 h 1608850"/>
                <a:gd name="connsiteX1697" fmla="*/ 11952999 w 12192000"/>
                <a:gd name="connsiteY1697" fmla="*/ 952535 h 1608850"/>
                <a:gd name="connsiteX1698" fmla="*/ 11952999 w 12192000"/>
                <a:gd name="connsiteY1698" fmla="*/ 951372 h 1608850"/>
                <a:gd name="connsiteX1699" fmla="*/ 11952999 w 12192000"/>
                <a:gd name="connsiteY1699" fmla="*/ 943236 h 1608850"/>
                <a:gd name="connsiteX1700" fmla="*/ 11954114 w 12192000"/>
                <a:gd name="connsiteY1700" fmla="*/ 943236 h 1608850"/>
                <a:gd name="connsiteX1701" fmla="*/ 11961915 w 12192000"/>
                <a:gd name="connsiteY1701" fmla="*/ 943236 h 1608850"/>
                <a:gd name="connsiteX1702" fmla="*/ 11961915 w 12192000"/>
                <a:gd name="connsiteY1702" fmla="*/ 942074 h 1608850"/>
                <a:gd name="connsiteX1703" fmla="*/ 11961915 w 12192000"/>
                <a:gd name="connsiteY1703" fmla="*/ 933937 h 1608850"/>
                <a:gd name="connsiteX1704" fmla="*/ 11960800 w 12192000"/>
                <a:gd name="connsiteY1704" fmla="*/ 933937 h 1608850"/>
                <a:gd name="connsiteX1705" fmla="*/ 11952999 w 12192000"/>
                <a:gd name="connsiteY1705" fmla="*/ 933937 h 1608850"/>
                <a:gd name="connsiteX1706" fmla="*/ 11952999 w 12192000"/>
                <a:gd name="connsiteY1706" fmla="*/ 933066 h 1608850"/>
                <a:gd name="connsiteX1707" fmla="*/ 11952999 w 12192000"/>
                <a:gd name="connsiteY1707" fmla="*/ 926963 h 1608850"/>
                <a:gd name="connsiteX1708" fmla="*/ 11954114 w 12192000"/>
                <a:gd name="connsiteY1708" fmla="*/ 926963 h 1608850"/>
                <a:gd name="connsiteX1709" fmla="*/ 11961915 w 12192000"/>
                <a:gd name="connsiteY1709" fmla="*/ 926963 h 1608850"/>
                <a:gd name="connsiteX1710" fmla="*/ 11961915 w 12192000"/>
                <a:gd name="connsiteY1710" fmla="*/ 925801 h 1608850"/>
                <a:gd name="connsiteX1711" fmla="*/ 11961915 w 12192000"/>
                <a:gd name="connsiteY1711" fmla="*/ 917665 h 1608850"/>
                <a:gd name="connsiteX1712" fmla="*/ 11960800 w 12192000"/>
                <a:gd name="connsiteY1712" fmla="*/ 917665 h 1608850"/>
                <a:gd name="connsiteX1713" fmla="*/ 11952999 w 12192000"/>
                <a:gd name="connsiteY1713" fmla="*/ 917665 h 1608850"/>
                <a:gd name="connsiteX1714" fmla="*/ 11952999 w 12192000"/>
                <a:gd name="connsiteY1714" fmla="*/ 916503 h 1608850"/>
                <a:gd name="connsiteX1715" fmla="*/ 11952999 w 12192000"/>
                <a:gd name="connsiteY1715" fmla="*/ 908366 h 1608850"/>
                <a:gd name="connsiteX1716" fmla="*/ 11954114 w 12192000"/>
                <a:gd name="connsiteY1716" fmla="*/ 908366 h 1608850"/>
                <a:gd name="connsiteX1717" fmla="*/ 11961915 w 12192000"/>
                <a:gd name="connsiteY1717" fmla="*/ 908366 h 1608850"/>
                <a:gd name="connsiteX1718" fmla="*/ 11961915 w 12192000"/>
                <a:gd name="connsiteY1718" fmla="*/ 907204 h 1608850"/>
                <a:gd name="connsiteX1719" fmla="*/ 11961915 w 12192000"/>
                <a:gd name="connsiteY1719" fmla="*/ 899068 h 1608850"/>
                <a:gd name="connsiteX1720" fmla="*/ 11960800 w 12192000"/>
                <a:gd name="connsiteY1720" fmla="*/ 899068 h 1608850"/>
                <a:gd name="connsiteX1721" fmla="*/ 11952999 w 12192000"/>
                <a:gd name="connsiteY1721" fmla="*/ 899068 h 1608850"/>
                <a:gd name="connsiteX1722" fmla="*/ 11952999 w 12192000"/>
                <a:gd name="connsiteY1722" fmla="*/ 898196 h 1608850"/>
                <a:gd name="connsiteX1723" fmla="*/ 11952999 w 12192000"/>
                <a:gd name="connsiteY1723" fmla="*/ 892094 h 1608850"/>
                <a:gd name="connsiteX1724" fmla="*/ 11954114 w 12192000"/>
                <a:gd name="connsiteY1724" fmla="*/ 892094 h 1608850"/>
                <a:gd name="connsiteX1725" fmla="*/ 11961915 w 12192000"/>
                <a:gd name="connsiteY1725" fmla="*/ 892094 h 1608850"/>
                <a:gd name="connsiteX1726" fmla="*/ 11961915 w 12192000"/>
                <a:gd name="connsiteY1726" fmla="*/ 890931 h 1608850"/>
                <a:gd name="connsiteX1727" fmla="*/ 11961915 w 12192000"/>
                <a:gd name="connsiteY1727" fmla="*/ 882795 h 1608850"/>
                <a:gd name="connsiteX1728" fmla="*/ 11960800 w 12192000"/>
                <a:gd name="connsiteY1728" fmla="*/ 882795 h 1608850"/>
                <a:gd name="connsiteX1729" fmla="*/ 11952999 w 12192000"/>
                <a:gd name="connsiteY1729" fmla="*/ 882795 h 1608850"/>
                <a:gd name="connsiteX1730" fmla="*/ 11952999 w 12192000"/>
                <a:gd name="connsiteY1730" fmla="*/ 881633 h 1608850"/>
                <a:gd name="connsiteX1731" fmla="*/ 11952999 w 12192000"/>
                <a:gd name="connsiteY1731" fmla="*/ 873496 h 1608850"/>
                <a:gd name="connsiteX1732" fmla="*/ 11954114 w 12192000"/>
                <a:gd name="connsiteY1732" fmla="*/ 873496 h 1608850"/>
                <a:gd name="connsiteX1733" fmla="*/ 11961915 w 12192000"/>
                <a:gd name="connsiteY1733" fmla="*/ 873496 h 1608850"/>
                <a:gd name="connsiteX1734" fmla="*/ 11961915 w 12192000"/>
                <a:gd name="connsiteY1734" fmla="*/ 872625 h 1608850"/>
                <a:gd name="connsiteX1735" fmla="*/ 11961915 w 12192000"/>
                <a:gd name="connsiteY1735" fmla="*/ 866523 h 1608850"/>
                <a:gd name="connsiteX1736" fmla="*/ 11960800 w 12192000"/>
                <a:gd name="connsiteY1736" fmla="*/ 866523 h 1608850"/>
                <a:gd name="connsiteX1737" fmla="*/ 11952999 w 12192000"/>
                <a:gd name="connsiteY1737" fmla="*/ 866523 h 1608850"/>
                <a:gd name="connsiteX1738" fmla="*/ 11952999 w 12192000"/>
                <a:gd name="connsiteY1738" fmla="*/ 865360 h 1608850"/>
                <a:gd name="connsiteX1739" fmla="*/ 11952999 w 12192000"/>
                <a:gd name="connsiteY1739" fmla="*/ 857224 h 1608850"/>
                <a:gd name="connsiteX1740" fmla="*/ 11954114 w 12192000"/>
                <a:gd name="connsiteY1740" fmla="*/ 857224 h 1608850"/>
                <a:gd name="connsiteX1741" fmla="*/ 11961915 w 12192000"/>
                <a:gd name="connsiteY1741" fmla="*/ 857224 h 1608850"/>
                <a:gd name="connsiteX1742" fmla="*/ 11961915 w 12192000"/>
                <a:gd name="connsiteY1742" fmla="*/ 856062 h 1608850"/>
                <a:gd name="connsiteX1743" fmla="*/ 11961915 w 12192000"/>
                <a:gd name="connsiteY1743" fmla="*/ 847925 h 1608850"/>
                <a:gd name="connsiteX1744" fmla="*/ 11960800 w 12192000"/>
                <a:gd name="connsiteY1744" fmla="*/ 847925 h 1608850"/>
                <a:gd name="connsiteX1745" fmla="*/ 11952999 w 12192000"/>
                <a:gd name="connsiteY1745" fmla="*/ 847925 h 1608850"/>
                <a:gd name="connsiteX1746" fmla="*/ 11952999 w 12192000"/>
                <a:gd name="connsiteY1746" fmla="*/ 846763 h 1608850"/>
                <a:gd name="connsiteX1747" fmla="*/ 11952999 w 12192000"/>
                <a:gd name="connsiteY1747" fmla="*/ 838627 h 1608850"/>
                <a:gd name="connsiteX1748" fmla="*/ 11954114 w 12192000"/>
                <a:gd name="connsiteY1748" fmla="*/ 838627 h 1608850"/>
                <a:gd name="connsiteX1749" fmla="*/ 11961915 w 12192000"/>
                <a:gd name="connsiteY1749" fmla="*/ 838627 h 1608850"/>
                <a:gd name="connsiteX1750" fmla="*/ 11961915 w 12192000"/>
                <a:gd name="connsiteY1750" fmla="*/ 837755 h 1608850"/>
                <a:gd name="connsiteX1751" fmla="*/ 11961915 w 12192000"/>
                <a:gd name="connsiteY1751" fmla="*/ 831653 h 1608850"/>
                <a:gd name="connsiteX1752" fmla="*/ 11960800 w 12192000"/>
                <a:gd name="connsiteY1752" fmla="*/ 831653 h 1608850"/>
                <a:gd name="connsiteX1753" fmla="*/ 11952999 w 12192000"/>
                <a:gd name="connsiteY1753" fmla="*/ 831653 h 1608850"/>
                <a:gd name="connsiteX1754" fmla="*/ 11952999 w 12192000"/>
                <a:gd name="connsiteY1754" fmla="*/ 830491 h 1608850"/>
                <a:gd name="connsiteX1755" fmla="*/ 11952999 w 12192000"/>
                <a:gd name="connsiteY1755" fmla="*/ 822354 h 1608850"/>
                <a:gd name="connsiteX1756" fmla="*/ 11954114 w 12192000"/>
                <a:gd name="connsiteY1756" fmla="*/ 822354 h 1608850"/>
                <a:gd name="connsiteX1757" fmla="*/ 11961915 w 12192000"/>
                <a:gd name="connsiteY1757" fmla="*/ 822354 h 1608850"/>
                <a:gd name="connsiteX1758" fmla="*/ 11961915 w 12192000"/>
                <a:gd name="connsiteY1758" fmla="*/ 821192 h 1608850"/>
                <a:gd name="connsiteX1759" fmla="*/ 11961915 w 12192000"/>
                <a:gd name="connsiteY1759" fmla="*/ 813056 h 1608850"/>
                <a:gd name="connsiteX1760" fmla="*/ 11960800 w 12192000"/>
                <a:gd name="connsiteY1760" fmla="*/ 813056 h 1608850"/>
                <a:gd name="connsiteX1761" fmla="*/ 11952999 w 12192000"/>
                <a:gd name="connsiteY1761" fmla="*/ 813056 h 1608850"/>
                <a:gd name="connsiteX1762" fmla="*/ 11952999 w 12192000"/>
                <a:gd name="connsiteY1762" fmla="*/ 811893 h 1608850"/>
                <a:gd name="connsiteX1763" fmla="*/ 11952999 w 12192000"/>
                <a:gd name="connsiteY1763" fmla="*/ 803757 h 1608850"/>
                <a:gd name="connsiteX1764" fmla="*/ 11954114 w 12192000"/>
                <a:gd name="connsiteY1764" fmla="*/ 803757 h 1608850"/>
                <a:gd name="connsiteX1765" fmla="*/ 11961915 w 12192000"/>
                <a:gd name="connsiteY1765" fmla="*/ 803757 h 1608850"/>
                <a:gd name="connsiteX1766" fmla="*/ 11961915 w 12192000"/>
                <a:gd name="connsiteY1766" fmla="*/ 802885 h 1608850"/>
                <a:gd name="connsiteX1767" fmla="*/ 11961915 w 12192000"/>
                <a:gd name="connsiteY1767" fmla="*/ 796783 h 1608850"/>
                <a:gd name="connsiteX1768" fmla="*/ 11960800 w 12192000"/>
                <a:gd name="connsiteY1768" fmla="*/ 796783 h 1608850"/>
                <a:gd name="connsiteX1769" fmla="*/ 11952999 w 12192000"/>
                <a:gd name="connsiteY1769" fmla="*/ 796783 h 1608850"/>
                <a:gd name="connsiteX1770" fmla="*/ 11952999 w 12192000"/>
                <a:gd name="connsiteY1770" fmla="*/ 795621 h 1608850"/>
                <a:gd name="connsiteX1771" fmla="*/ 11952999 w 12192000"/>
                <a:gd name="connsiteY1771" fmla="*/ 787484 h 1608850"/>
                <a:gd name="connsiteX1772" fmla="*/ 11954114 w 12192000"/>
                <a:gd name="connsiteY1772" fmla="*/ 787484 h 1608850"/>
                <a:gd name="connsiteX1773" fmla="*/ 11961915 w 12192000"/>
                <a:gd name="connsiteY1773" fmla="*/ 787484 h 1608850"/>
                <a:gd name="connsiteX1774" fmla="*/ 11960800 w 12192000"/>
                <a:gd name="connsiteY1774" fmla="*/ 785741 h 1608850"/>
                <a:gd name="connsiteX1775" fmla="*/ 11952999 w 12192000"/>
                <a:gd name="connsiteY1775" fmla="*/ 773537 h 1608850"/>
                <a:gd name="connsiteX1776" fmla="*/ 11952999 w 12192000"/>
                <a:gd name="connsiteY1776" fmla="*/ 736342 h 1608850"/>
                <a:gd name="connsiteX1777" fmla="*/ 12102343 w 12192000"/>
                <a:gd name="connsiteY1777" fmla="*/ 736342 h 1608850"/>
                <a:gd name="connsiteX1778" fmla="*/ 12115716 w 12192000"/>
                <a:gd name="connsiteY1778" fmla="*/ 757264 h 1608850"/>
                <a:gd name="connsiteX1779" fmla="*/ 12115716 w 12192000"/>
                <a:gd name="connsiteY1779" fmla="*/ 803757 h 1608850"/>
                <a:gd name="connsiteX1780" fmla="*/ 12114602 w 12192000"/>
                <a:gd name="connsiteY1780" fmla="*/ 803757 h 1608850"/>
                <a:gd name="connsiteX1781" fmla="*/ 12106800 w 12192000"/>
                <a:gd name="connsiteY1781" fmla="*/ 803757 h 1608850"/>
                <a:gd name="connsiteX1782" fmla="*/ 12106800 w 12192000"/>
                <a:gd name="connsiteY1782" fmla="*/ 804919 h 1608850"/>
                <a:gd name="connsiteX1783" fmla="*/ 12106800 w 12192000"/>
                <a:gd name="connsiteY1783" fmla="*/ 813056 h 1608850"/>
                <a:gd name="connsiteX1784" fmla="*/ 12107915 w 12192000"/>
                <a:gd name="connsiteY1784" fmla="*/ 813056 h 1608850"/>
                <a:gd name="connsiteX1785" fmla="*/ 12115716 w 12192000"/>
                <a:gd name="connsiteY1785" fmla="*/ 813056 h 1608850"/>
                <a:gd name="connsiteX1786" fmla="*/ 12115716 w 12192000"/>
                <a:gd name="connsiteY1786" fmla="*/ 814218 h 1608850"/>
                <a:gd name="connsiteX1787" fmla="*/ 12115716 w 12192000"/>
                <a:gd name="connsiteY1787" fmla="*/ 822354 h 1608850"/>
                <a:gd name="connsiteX1788" fmla="*/ 12114602 w 12192000"/>
                <a:gd name="connsiteY1788" fmla="*/ 822354 h 1608850"/>
                <a:gd name="connsiteX1789" fmla="*/ 12106800 w 12192000"/>
                <a:gd name="connsiteY1789" fmla="*/ 822354 h 1608850"/>
                <a:gd name="connsiteX1790" fmla="*/ 12106800 w 12192000"/>
                <a:gd name="connsiteY1790" fmla="*/ 823516 h 1608850"/>
                <a:gd name="connsiteX1791" fmla="*/ 12106800 w 12192000"/>
                <a:gd name="connsiteY1791" fmla="*/ 831653 h 1608850"/>
                <a:gd name="connsiteX1792" fmla="*/ 12107915 w 12192000"/>
                <a:gd name="connsiteY1792" fmla="*/ 831653 h 1608850"/>
                <a:gd name="connsiteX1793" fmla="*/ 12115716 w 12192000"/>
                <a:gd name="connsiteY1793" fmla="*/ 831653 h 1608850"/>
                <a:gd name="connsiteX1794" fmla="*/ 12115716 w 12192000"/>
                <a:gd name="connsiteY1794" fmla="*/ 832525 h 1608850"/>
                <a:gd name="connsiteX1795" fmla="*/ 12115716 w 12192000"/>
                <a:gd name="connsiteY1795" fmla="*/ 838627 h 1608850"/>
                <a:gd name="connsiteX1796" fmla="*/ 12114602 w 12192000"/>
                <a:gd name="connsiteY1796" fmla="*/ 838627 h 1608850"/>
                <a:gd name="connsiteX1797" fmla="*/ 12106800 w 12192000"/>
                <a:gd name="connsiteY1797" fmla="*/ 838627 h 1608850"/>
                <a:gd name="connsiteX1798" fmla="*/ 12106800 w 12192000"/>
                <a:gd name="connsiteY1798" fmla="*/ 839789 h 1608850"/>
                <a:gd name="connsiteX1799" fmla="*/ 12106800 w 12192000"/>
                <a:gd name="connsiteY1799" fmla="*/ 847925 h 1608850"/>
                <a:gd name="connsiteX1800" fmla="*/ 12107915 w 12192000"/>
                <a:gd name="connsiteY1800" fmla="*/ 847925 h 1608850"/>
                <a:gd name="connsiteX1801" fmla="*/ 12115716 w 12192000"/>
                <a:gd name="connsiteY1801" fmla="*/ 847925 h 1608850"/>
                <a:gd name="connsiteX1802" fmla="*/ 12115716 w 12192000"/>
                <a:gd name="connsiteY1802" fmla="*/ 849088 h 1608850"/>
                <a:gd name="connsiteX1803" fmla="*/ 12115716 w 12192000"/>
                <a:gd name="connsiteY1803" fmla="*/ 857224 h 1608850"/>
                <a:gd name="connsiteX1804" fmla="*/ 12114602 w 12192000"/>
                <a:gd name="connsiteY1804" fmla="*/ 857224 h 1608850"/>
                <a:gd name="connsiteX1805" fmla="*/ 12106800 w 12192000"/>
                <a:gd name="connsiteY1805" fmla="*/ 857224 h 1608850"/>
                <a:gd name="connsiteX1806" fmla="*/ 12106800 w 12192000"/>
                <a:gd name="connsiteY1806" fmla="*/ 858386 h 1608850"/>
                <a:gd name="connsiteX1807" fmla="*/ 12106800 w 12192000"/>
                <a:gd name="connsiteY1807" fmla="*/ 866523 h 1608850"/>
                <a:gd name="connsiteX1808" fmla="*/ 12107915 w 12192000"/>
                <a:gd name="connsiteY1808" fmla="*/ 866523 h 1608850"/>
                <a:gd name="connsiteX1809" fmla="*/ 12115716 w 12192000"/>
                <a:gd name="connsiteY1809" fmla="*/ 866523 h 1608850"/>
                <a:gd name="connsiteX1810" fmla="*/ 12115716 w 12192000"/>
                <a:gd name="connsiteY1810" fmla="*/ 867394 h 1608850"/>
                <a:gd name="connsiteX1811" fmla="*/ 12115716 w 12192000"/>
                <a:gd name="connsiteY1811" fmla="*/ 873496 h 1608850"/>
                <a:gd name="connsiteX1812" fmla="*/ 12114602 w 12192000"/>
                <a:gd name="connsiteY1812" fmla="*/ 873496 h 1608850"/>
                <a:gd name="connsiteX1813" fmla="*/ 12106800 w 12192000"/>
                <a:gd name="connsiteY1813" fmla="*/ 873496 h 1608850"/>
                <a:gd name="connsiteX1814" fmla="*/ 12106800 w 12192000"/>
                <a:gd name="connsiteY1814" fmla="*/ 874659 h 1608850"/>
                <a:gd name="connsiteX1815" fmla="*/ 12106800 w 12192000"/>
                <a:gd name="connsiteY1815" fmla="*/ 882795 h 1608850"/>
                <a:gd name="connsiteX1816" fmla="*/ 12107915 w 12192000"/>
                <a:gd name="connsiteY1816" fmla="*/ 882795 h 1608850"/>
                <a:gd name="connsiteX1817" fmla="*/ 12115716 w 12192000"/>
                <a:gd name="connsiteY1817" fmla="*/ 882795 h 1608850"/>
                <a:gd name="connsiteX1818" fmla="*/ 12115716 w 12192000"/>
                <a:gd name="connsiteY1818" fmla="*/ 883957 h 1608850"/>
                <a:gd name="connsiteX1819" fmla="*/ 12115716 w 12192000"/>
                <a:gd name="connsiteY1819" fmla="*/ 892094 h 1608850"/>
                <a:gd name="connsiteX1820" fmla="*/ 12114602 w 12192000"/>
                <a:gd name="connsiteY1820" fmla="*/ 892094 h 1608850"/>
                <a:gd name="connsiteX1821" fmla="*/ 12106800 w 12192000"/>
                <a:gd name="connsiteY1821" fmla="*/ 892094 h 1608850"/>
                <a:gd name="connsiteX1822" fmla="*/ 12106800 w 12192000"/>
                <a:gd name="connsiteY1822" fmla="*/ 892965 h 1608850"/>
                <a:gd name="connsiteX1823" fmla="*/ 12106800 w 12192000"/>
                <a:gd name="connsiteY1823" fmla="*/ 899068 h 1608850"/>
                <a:gd name="connsiteX1824" fmla="*/ 12107915 w 12192000"/>
                <a:gd name="connsiteY1824" fmla="*/ 899068 h 1608850"/>
                <a:gd name="connsiteX1825" fmla="*/ 12115716 w 12192000"/>
                <a:gd name="connsiteY1825" fmla="*/ 899068 h 1608850"/>
                <a:gd name="connsiteX1826" fmla="*/ 12115716 w 12192000"/>
                <a:gd name="connsiteY1826" fmla="*/ 900230 h 1608850"/>
                <a:gd name="connsiteX1827" fmla="*/ 12115716 w 12192000"/>
                <a:gd name="connsiteY1827" fmla="*/ 908366 h 1608850"/>
                <a:gd name="connsiteX1828" fmla="*/ 12114602 w 12192000"/>
                <a:gd name="connsiteY1828" fmla="*/ 908366 h 1608850"/>
                <a:gd name="connsiteX1829" fmla="*/ 12106800 w 12192000"/>
                <a:gd name="connsiteY1829" fmla="*/ 908366 h 1608850"/>
                <a:gd name="connsiteX1830" fmla="*/ 12106800 w 12192000"/>
                <a:gd name="connsiteY1830" fmla="*/ 909528 h 1608850"/>
                <a:gd name="connsiteX1831" fmla="*/ 12106800 w 12192000"/>
                <a:gd name="connsiteY1831" fmla="*/ 917665 h 1608850"/>
                <a:gd name="connsiteX1832" fmla="*/ 12107915 w 12192000"/>
                <a:gd name="connsiteY1832" fmla="*/ 917665 h 1608850"/>
                <a:gd name="connsiteX1833" fmla="*/ 12115716 w 12192000"/>
                <a:gd name="connsiteY1833" fmla="*/ 917665 h 1608850"/>
                <a:gd name="connsiteX1834" fmla="*/ 12115716 w 12192000"/>
                <a:gd name="connsiteY1834" fmla="*/ 918827 h 1608850"/>
                <a:gd name="connsiteX1835" fmla="*/ 12115716 w 12192000"/>
                <a:gd name="connsiteY1835" fmla="*/ 926963 h 1608850"/>
                <a:gd name="connsiteX1836" fmla="*/ 12114602 w 12192000"/>
                <a:gd name="connsiteY1836" fmla="*/ 926963 h 1608850"/>
                <a:gd name="connsiteX1837" fmla="*/ 12106800 w 12192000"/>
                <a:gd name="connsiteY1837" fmla="*/ 926963 h 1608850"/>
                <a:gd name="connsiteX1838" fmla="*/ 12106800 w 12192000"/>
                <a:gd name="connsiteY1838" fmla="*/ 927835 h 1608850"/>
                <a:gd name="connsiteX1839" fmla="*/ 12106800 w 12192000"/>
                <a:gd name="connsiteY1839" fmla="*/ 933937 h 1608850"/>
                <a:gd name="connsiteX1840" fmla="*/ 12107915 w 12192000"/>
                <a:gd name="connsiteY1840" fmla="*/ 933937 h 1608850"/>
                <a:gd name="connsiteX1841" fmla="*/ 12115716 w 12192000"/>
                <a:gd name="connsiteY1841" fmla="*/ 933937 h 1608850"/>
                <a:gd name="connsiteX1842" fmla="*/ 12115716 w 12192000"/>
                <a:gd name="connsiteY1842" fmla="*/ 935100 h 1608850"/>
                <a:gd name="connsiteX1843" fmla="*/ 12115716 w 12192000"/>
                <a:gd name="connsiteY1843" fmla="*/ 943236 h 1608850"/>
                <a:gd name="connsiteX1844" fmla="*/ 12114602 w 12192000"/>
                <a:gd name="connsiteY1844" fmla="*/ 943236 h 1608850"/>
                <a:gd name="connsiteX1845" fmla="*/ 12106800 w 12192000"/>
                <a:gd name="connsiteY1845" fmla="*/ 943236 h 1608850"/>
                <a:gd name="connsiteX1846" fmla="*/ 12106800 w 12192000"/>
                <a:gd name="connsiteY1846" fmla="*/ 944398 h 1608850"/>
                <a:gd name="connsiteX1847" fmla="*/ 12106800 w 12192000"/>
                <a:gd name="connsiteY1847" fmla="*/ 952535 h 1608850"/>
                <a:gd name="connsiteX1848" fmla="*/ 12107915 w 12192000"/>
                <a:gd name="connsiteY1848" fmla="*/ 952535 h 1608850"/>
                <a:gd name="connsiteX1849" fmla="*/ 12115716 w 12192000"/>
                <a:gd name="connsiteY1849" fmla="*/ 952535 h 1608850"/>
                <a:gd name="connsiteX1850" fmla="*/ 12115716 w 12192000"/>
                <a:gd name="connsiteY1850" fmla="*/ 953406 h 1608850"/>
                <a:gd name="connsiteX1851" fmla="*/ 12115716 w 12192000"/>
                <a:gd name="connsiteY1851" fmla="*/ 959508 h 1608850"/>
                <a:gd name="connsiteX1852" fmla="*/ 12114602 w 12192000"/>
                <a:gd name="connsiteY1852" fmla="*/ 959508 h 1608850"/>
                <a:gd name="connsiteX1853" fmla="*/ 12106800 w 12192000"/>
                <a:gd name="connsiteY1853" fmla="*/ 959508 h 1608850"/>
                <a:gd name="connsiteX1854" fmla="*/ 12106800 w 12192000"/>
                <a:gd name="connsiteY1854" fmla="*/ 960671 h 1608850"/>
                <a:gd name="connsiteX1855" fmla="*/ 12106800 w 12192000"/>
                <a:gd name="connsiteY1855" fmla="*/ 968807 h 1608850"/>
                <a:gd name="connsiteX1856" fmla="*/ 12107915 w 12192000"/>
                <a:gd name="connsiteY1856" fmla="*/ 968807 h 1608850"/>
                <a:gd name="connsiteX1857" fmla="*/ 12115716 w 12192000"/>
                <a:gd name="connsiteY1857" fmla="*/ 968807 h 1608850"/>
                <a:gd name="connsiteX1858" fmla="*/ 12115716 w 12192000"/>
                <a:gd name="connsiteY1858" fmla="*/ 969969 h 1608850"/>
                <a:gd name="connsiteX1859" fmla="*/ 12115716 w 12192000"/>
                <a:gd name="connsiteY1859" fmla="*/ 978106 h 1608850"/>
                <a:gd name="connsiteX1860" fmla="*/ 12114602 w 12192000"/>
                <a:gd name="connsiteY1860" fmla="*/ 978106 h 1608850"/>
                <a:gd name="connsiteX1861" fmla="*/ 12106800 w 12192000"/>
                <a:gd name="connsiteY1861" fmla="*/ 978106 h 1608850"/>
                <a:gd name="connsiteX1862" fmla="*/ 12106800 w 12192000"/>
                <a:gd name="connsiteY1862" fmla="*/ 979268 h 1608850"/>
                <a:gd name="connsiteX1863" fmla="*/ 12106800 w 12192000"/>
                <a:gd name="connsiteY1863" fmla="*/ 987404 h 1608850"/>
                <a:gd name="connsiteX1864" fmla="*/ 12107915 w 12192000"/>
                <a:gd name="connsiteY1864" fmla="*/ 987404 h 1608850"/>
                <a:gd name="connsiteX1865" fmla="*/ 12115716 w 12192000"/>
                <a:gd name="connsiteY1865" fmla="*/ 987404 h 1608850"/>
                <a:gd name="connsiteX1866" fmla="*/ 12115716 w 12192000"/>
                <a:gd name="connsiteY1866" fmla="*/ 988276 h 1608850"/>
                <a:gd name="connsiteX1867" fmla="*/ 12115716 w 12192000"/>
                <a:gd name="connsiteY1867" fmla="*/ 994378 h 1608850"/>
                <a:gd name="connsiteX1868" fmla="*/ 12114602 w 12192000"/>
                <a:gd name="connsiteY1868" fmla="*/ 994378 h 1608850"/>
                <a:gd name="connsiteX1869" fmla="*/ 12106800 w 12192000"/>
                <a:gd name="connsiteY1869" fmla="*/ 994378 h 1608850"/>
                <a:gd name="connsiteX1870" fmla="*/ 12106800 w 12192000"/>
                <a:gd name="connsiteY1870" fmla="*/ 995540 h 1608850"/>
                <a:gd name="connsiteX1871" fmla="*/ 12106800 w 12192000"/>
                <a:gd name="connsiteY1871" fmla="*/ 1003677 h 1608850"/>
                <a:gd name="connsiteX1872" fmla="*/ 12131319 w 12192000"/>
                <a:gd name="connsiteY1872" fmla="*/ 1024599 h 1608850"/>
                <a:gd name="connsiteX1873" fmla="*/ 12130206 w 12192000"/>
                <a:gd name="connsiteY1873" fmla="*/ 1029248 h 1608850"/>
                <a:gd name="connsiteX1874" fmla="*/ 12122403 w 12192000"/>
                <a:gd name="connsiteY1874" fmla="*/ 1029248 h 1608850"/>
                <a:gd name="connsiteX1875" fmla="*/ 12122403 w 12192000"/>
                <a:gd name="connsiteY1875" fmla="*/ 1040036 h 1608850"/>
                <a:gd name="connsiteX1876" fmla="*/ 12122403 w 12192000"/>
                <a:gd name="connsiteY1876" fmla="*/ 1046874 h 1608850"/>
                <a:gd name="connsiteX1877" fmla="*/ 12131319 w 12192000"/>
                <a:gd name="connsiteY1877" fmla="*/ 1046874 h 1608850"/>
                <a:gd name="connsiteX1878" fmla="*/ 12131319 w 12192000"/>
                <a:gd name="connsiteY1878" fmla="*/ 1043196 h 1608850"/>
                <a:gd name="connsiteX1879" fmla="*/ 12132434 w 12192000"/>
                <a:gd name="connsiteY1879" fmla="*/ 1042615 h 1608850"/>
                <a:gd name="connsiteX1880" fmla="*/ 12140235 w 12192000"/>
                <a:gd name="connsiteY1880" fmla="*/ 1038547 h 1608850"/>
                <a:gd name="connsiteX1881" fmla="*/ 12142186 w 12192000"/>
                <a:gd name="connsiteY1881" fmla="*/ 1038547 h 1608850"/>
                <a:gd name="connsiteX1882" fmla="*/ 12155839 w 12192000"/>
                <a:gd name="connsiteY1882" fmla="*/ 1038547 h 1608850"/>
                <a:gd name="connsiteX1883" fmla="*/ 12155839 w 12192000"/>
                <a:gd name="connsiteY1883" fmla="*/ 1039709 h 1608850"/>
                <a:gd name="connsiteX1884" fmla="*/ 12155839 w 12192000"/>
                <a:gd name="connsiteY1884" fmla="*/ 1046874 h 1608850"/>
                <a:gd name="connsiteX1885" fmla="*/ 12192000 w 12192000"/>
                <a:gd name="connsiteY1885" fmla="*/ 1046874 h 1608850"/>
                <a:gd name="connsiteX1886" fmla="*/ 12192000 w 12192000"/>
                <a:gd name="connsiteY1886" fmla="*/ 1070905 h 1608850"/>
                <a:gd name="connsiteX1887" fmla="*/ 12192000 w 12192000"/>
                <a:gd name="connsiteY1887" fmla="*/ 1121663 h 1608850"/>
                <a:gd name="connsiteX1888" fmla="*/ 12192000 w 12192000"/>
                <a:gd name="connsiteY1888" fmla="*/ 1608850 h 1608850"/>
                <a:gd name="connsiteX1889" fmla="*/ 0 w 12192000"/>
                <a:gd name="connsiteY1889" fmla="*/ 1608850 h 1608850"/>
                <a:gd name="connsiteX1890" fmla="*/ 0 w 12192000"/>
                <a:gd name="connsiteY1890" fmla="*/ 1046874 h 1608850"/>
                <a:gd name="connsiteX1891" fmla="*/ 65773 w 12192000"/>
                <a:gd name="connsiteY1891" fmla="*/ 1046874 h 1608850"/>
                <a:gd name="connsiteX1892" fmla="*/ 82231 w 12192000"/>
                <a:gd name="connsiteY1892" fmla="*/ 1045519 h 1608850"/>
                <a:gd name="connsiteX1893" fmla="*/ 82231 w 12192000"/>
                <a:gd name="connsiteY1893" fmla="*/ 1012974 h 1608850"/>
                <a:gd name="connsiteX1894" fmla="*/ 126811 w 12192000"/>
                <a:gd name="connsiteY1894" fmla="*/ 1012974 h 1608850"/>
                <a:gd name="connsiteX1895" fmla="*/ 126811 w 12192000"/>
                <a:gd name="connsiteY1895" fmla="*/ 994377 h 1608850"/>
                <a:gd name="connsiteX1896" fmla="*/ 220430 w 12192000"/>
                <a:gd name="connsiteY1896" fmla="*/ 994377 h 1608850"/>
                <a:gd name="connsiteX1897" fmla="*/ 220430 w 12192000"/>
                <a:gd name="connsiteY1897" fmla="*/ 1006000 h 1608850"/>
                <a:gd name="connsiteX1898" fmla="*/ 280612 w 12192000"/>
                <a:gd name="connsiteY1898" fmla="*/ 1006000 h 1608850"/>
                <a:gd name="connsiteX1899" fmla="*/ 280612 w 12192000"/>
                <a:gd name="connsiteY1899" fmla="*/ 1012974 h 1608850"/>
                <a:gd name="connsiteX1900" fmla="*/ 298444 w 12192000"/>
                <a:gd name="connsiteY1900" fmla="*/ 1012974 h 1608850"/>
                <a:gd name="connsiteX1901" fmla="*/ 298444 w 12192000"/>
                <a:gd name="connsiteY1901" fmla="*/ 1019948 h 1608850"/>
                <a:gd name="connsiteX1902" fmla="*/ 314048 w 12192000"/>
                <a:gd name="connsiteY1902" fmla="*/ 1019948 h 1608850"/>
                <a:gd name="connsiteX1903" fmla="*/ 314048 w 12192000"/>
                <a:gd name="connsiteY1903" fmla="*/ 915339 h 1608850"/>
                <a:gd name="connsiteX1904" fmla="*/ 360858 w 12192000"/>
                <a:gd name="connsiteY1904" fmla="*/ 901391 h 1608850"/>
                <a:gd name="connsiteX1905" fmla="*/ 447789 w 12192000"/>
                <a:gd name="connsiteY1905" fmla="*/ 901391 h 1608850"/>
                <a:gd name="connsiteX1906" fmla="*/ 447789 w 12192000"/>
                <a:gd name="connsiteY1906" fmla="*/ 734017 h 1608850"/>
                <a:gd name="connsiteX1907" fmla="*/ 472308 w 12192000"/>
                <a:gd name="connsiteY1907" fmla="*/ 722393 h 1608850"/>
                <a:gd name="connsiteX1908" fmla="*/ 579301 w 12192000"/>
                <a:gd name="connsiteY1908" fmla="*/ 703796 h 1608850"/>
                <a:gd name="connsiteX1909" fmla="*/ 617194 w 12192000"/>
                <a:gd name="connsiteY1909" fmla="*/ 715419 h 1608850"/>
                <a:gd name="connsiteX1910" fmla="*/ 623881 w 12192000"/>
                <a:gd name="connsiteY1910" fmla="*/ 722393 h 1608850"/>
                <a:gd name="connsiteX1911" fmla="*/ 623881 w 12192000"/>
                <a:gd name="connsiteY1911" fmla="*/ 1033896 h 1608850"/>
                <a:gd name="connsiteX1912" fmla="*/ 639484 w 12192000"/>
                <a:gd name="connsiteY1912" fmla="*/ 1033896 h 1608850"/>
                <a:gd name="connsiteX1913" fmla="*/ 639484 w 12192000"/>
                <a:gd name="connsiteY1913" fmla="*/ 908365 h 1608850"/>
                <a:gd name="connsiteX1914" fmla="*/ 652858 w 12192000"/>
                <a:gd name="connsiteY1914" fmla="*/ 908365 h 1608850"/>
                <a:gd name="connsiteX1915" fmla="*/ 652858 w 12192000"/>
                <a:gd name="connsiteY1915" fmla="*/ 896742 h 1608850"/>
                <a:gd name="connsiteX1916" fmla="*/ 666232 w 12192000"/>
                <a:gd name="connsiteY1916" fmla="*/ 889768 h 1608850"/>
                <a:gd name="connsiteX1917" fmla="*/ 677377 w 12192000"/>
                <a:gd name="connsiteY1917" fmla="*/ 889768 h 1608850"/>
                <a:gd name="connsiteX1918" fmla="*/ 677377 w 12192000"/>
                <a:gd name="connsiteY1918" fmla="*/ 878145 h 1608850"/>
                <a:gd name="connsiteX1919" fmla="*/ 686293 w 12192000"/>
                <a:gd name="connsiteY1919" fmla="*/ 871171 h 1608850"/>
                <a:gd name="connsiteX1920" fmla="*/ 708584 w 12192000"/>
                <a:gd name="connsiteY1920" fmla="*/ 871171 h 1608850"/>
                <a:gd name="connsiteX1921" fmla="*/ 708584 w 12192000"/>
                <a:gd name="connsiteY1921" fmla="*/ 908365 h 1608850"/>
                <a:gd name="connsiteX1922" fmla="*/ 755393 w 12192000"/>
                <a:gd name="connsiteY1922" fmla="*/ 908365 h 1608850"/>
                <a:gd name="connsiteX1923" fmla="*/ 755393 w 12192000"/>
                <a:gd name="connsiteY1923" fmla="*/ 1038546 h 1608850"/>
                <a:gd name="connsiteX1924" fmla="*/ 773225 w 12192000"/>
                <a:gd name="connsiteY1924" fmla="*/ 1038546 h 1608850"/>
                <a:gd name="connsiteX1925" fmla="*/ 791057 w 12192000"/>
                <a:gd name="connsiteY1925" fmla="*/ 1031572 h 1608850"/>
                <a:gd name="connsiteX1926" fmla="*/ 791057 w 12192000"/>
                <a:gd name="connsiteY1926" fmla="*/ 1022273 h 1608850"/>
                <a:gd name="connsiteX1927" fmla="*/ 784370 w 12192000"/>
                <a:gd name="connsiteY1927" fmla="*/ 1019948 h 1608850"/>
                <a:gd name="connsiteX1928" fmla="*/ 784370 w 12192000"/>
                <a:gd name="connsiteY1928" fmla="*/ 1012974 h 1608850"/>
                <a:gd name="connsiteX1929" fmla="*/ 791057 w 12192000"/>
                <a:gd name="connsiteY1929" fmla="*/ 1008325 h 1608850"/>
                <a:gd name="connsiteX1930" fmla="*/ 791057 w 12192000"/>
                <a:gd name="connsiteY1930" fmla="*/ 957183 h 1608850"/>
                <a:gd name="connsiteX1931" fmla="*/ 784370 w 12192000"/>
                <a:gd name="connsiteY1931" fmla="*/ 954858 h 1608850"/>
                <a:gd name="connsiteX1932" fmla="*/ 784370 w 12192000"/>
                <a:gd name="connsiteY1932" fmla="*/ 947884 h 1608850"/>
                <a:gd name="connsiteX1933" fmla="*/ 791057 w 12192000"/>
                <a:gd name="connsiteY1933" fmla="*/ 943235 h 1608850"/>
                <a:gd name="connsiteX1934" fmla="*/ 795515 w 12192000"/>
                <a:gd name="connsiteY1934" fmla="*/ 938586 h 1608850"/>
                <a:gd name="connsiteX1935" fmla="*/ 795515 w 12192000"/>
                <a:gd name="connsiteY1935" fmla="*/ 929287 h 1608850"/>
                <a:gd name="connsiteX1936" fmla="*/ 791057 w 12192000"/>
                <a:gd name="connsiteY1936" fmla="*/ 929287 h 1608850"/>
                <a:gd name="connsiteX1937" fmla="*/ 791057 w 12192000"/>
                <a:gd name="connsiteY1937" fmla="*/ 922313 h 1608850"/>
                <a:gd name="connsiteX1938" fmla="*/ 797744 w 12192000"/>
                <a:gd name="connsiteY1938" fmla="*/ 917664 h 1608850"/>
                <a:gd name="connsiteX1939" fmla="*/ 833408 w 12192000"/>
                <a:gd name="connsiteY1939" fmla="*/ 852574 h 1608850"/>
                <a:gd name="connsiteX1940" fmla="*/ 828950 w 12192000"/>
                <a:gd name="connsiteY1940" fmla="*/ 850249 h 1608850"/>
                <a:gd name="connsiteX1941" fmla="*/ 828950 w 12192000"/>
                <a:gd name="connsiteY1941" fmla="*/ 843275 h 1608850"/>
                <a:gd name="connsiteX1942" fmla="*/ 835637 w 12192000"/>
                <a:gd name="connsiteY1942" fmla="*/ 840950 h 1608850"/>
                <a:gd name="connsiteX1943" fmla="*/ 835637 w 12192000"/>
                <a:gd name="connsiteY1943" fmla="*/ 831652 h 1608850"/>
                <a:gd name="connsiteX1944" fmla="*/ 840095 w 12192000"/>
                <a:gd name="connsiteY1944" fmla="*/ 831652 h 1608850"/>
                <a:gd name="connsiteX1945" fmla="*/ 840095 w 12192000"/>
                <a:gd name="connsiteY1945" fmla="*/ 810730 h 1608850"/>
                <a:gd name="connsiteX1946" fmla="*/ 835637 w 12192000"/>
                <a:gd name="connsiteY1946" fmla="*/ 810730 h 1608850"/>
                <a:gd name="connsiteX1947" fmla="*/ 835637 w 12192000"/>
                <a:gd name="connsiteY1947" fmla="*/ 806081 h 1608850"/>
                <a:gd name="connsiteX1948" fmla="*/ 840095 w 12192000"/>
                <a:gd name="connsiteY1948" fmla="*/ 803756 h 1608850"/>
                <a:gd name="connsiteX1949" fmla="*/ 851240 w 12192000"/>
                <a:gd name="connsiteY1949" fmla="*/ 787483 h 1608850"/>
                <a:gd name="connsiteX1950" fmla="*/ 853469 w 12192000"/>
                <a:gd name="connsiteY1950" fmla="*/ 778185 h 1608850"/>
                <a:gd name="connsiteX1951" fmla="*/ 853469 w 12192000"/>
                <a:gd name="connsiteY1951" fmla="*/ 752614 h 1608850"/>
                <a:gd name="connsiteX1952" fmla="*/ 853748 w 12192000"/>
                <a:gd name="connsiteY1952" fmla="*/ 751742 h 1608850"/>
                <a:gd name="connsiteX1953" fmla="*/ 855698 w 12192000"/>
                <a:gd name="connsiteY1953" fmla="*/ 745640 h 1608850"/>
                <a:gd name="connsiteX1954" fmla="*/ 855977 w 12192000"/>
                <a:gd name="connsiteY1954" fmla="*/ 746512 h 1608850"/>
                <a:gd name="connsiteX1955" fmla="*/ 857927 w 12192000"/>
                <a:gd name="connsiteY1955" fmla="*/ 752614 h 1608850"/>
                <a:gd name="connsiteX1956" fmla="*/ 860156 w 12192000"/>
                <a:gd name="connsiteY1956" fmla="*/ 778185 h 1608850"/>
                <a:gd name="connsiteX1957" fmla="*/ 860156 w 12192000"/>
                <a:gd name="connsiteY1957" fmla="*/ 785159 h 1608850"/>
                <a:gd name="connsiteX1958" fmla="*/ 871302 w 12192000"/>
                <a:gd name="connsiteY1958" fmla="*/ 803756 h 1608850"/>
                <a:gd name="connsiteX1959" fmla="*/ 875760 w 12192000"/>
                <a:gd name="connsiteY1959" fmla="*/ 806081 h 1608850"/>
                <a:gd name="connsiteX1960" fmla="*/ 875760 w 12192000"/>
                <a:gd name="connsiteY1960" fmla="*/ 810730 h 1608850"/>
                <a:gd name="connsiteX1961" fmla="*/ 873531 w 12192000"/>
                <a:gd name="connsiteY1961" fmla="*/ 831652 h 1608850"/>
                <a:gd name="connsiteX1962" fmla="*/ 877989 w 12192000"/>
                <a:gd name="connsiteY1962" fmla="*/ 840950 h 1608850"/>
                <a:gd name="connsiteX1963" fmla="*/ 882447 w 12192000"/>
                <a:gd name="connsiteY1963" fmla="*/ 843275 h 1608850"/>
                <a:gd name="connsiteX1964" fmla="*/ 882447 w 12192000"/>
                <a:gd name="connsiteY1964" fmla="*/ 850249 h 1608850"/>
                <a:gd name="connsiteX1965" fmla="*/ 877989 w 12192000"/>
                <a:gd name="connsiteY1965" fmla="*/ 852574 h 1608850"/>
                <a:gd name="connsiteX1966" fmla="*/ 904180 w 12192000"/>
                <a:gd name="connsiteY1966" fmla="*/ 879888 h 1608850"/>
                <a:gd name="connsiteX1967" fmla="*/ 913070 w 12192000"/>
                <a:gd name="connsiteY1967" fmla="*/ 915339 h 1608850"/>
                <a:gd name="connsiteX1968" fmla="*/ 944859 w 12192000"/>
                <a:gd name="connsiteY1968" fmla="*/ 915339 h 1608850"/>
                <a:gd name="connsiteX1969" fmla="*/ 944859 w 12192000"/>
                <a:gd name="connsiteY1969" fmla="*/ 886329 h 1608850"/>
                <a:gd name="connsiteX1970" fmla="*/ 939475 w 12192000"/>
                <a:gd name="connsiteY1970" fmla="*/ 886329 h 1608850"/>
                <a:gd name="connsiteX1971" fmla="*/ 939475 w 12192000"/>
                <a:gd name="connsiteY1971" fmla="*/ 724196 h 1608850"/>
                <a:gd name="connsiteX1972" fmla="*/ 959742 w 12192000"/>
                <a:gd name="connsiteY1972" fmla="*/ 724196 h 1608850"/>
                <a:gd name="connsiteX1973" fmla="*/ 960249 w 12192000"/>
                <a:gd name="connsiteY1973" fmla="*/ 723115 h 1608850"/>
                <a:gd name="connsiteX1974" fmla="*/ 963795 w 12192000"/>
                <a:gd name="connsiteY1974" fmla="*/ 715549 h 1608850"/>
                <a:gd name="connsiteX1975" fmla="*/ 965569 w 12192000"/>
                <a:gd name="connsiteY1975" fmla="*/ 715819 h 1608850"/>
                <a:gd name="connsiteX1976" fmla="*/ 977982 w 12192000"/>
                <a:gd name="connsiteY1976" fmla="*/ 717710 h 1608850"/>
                <a:gd name="connsiteX1977" fmla="*/ 978489 w 12192000"/>
                <a:gd name="connsiteY1977" fmla="*/ 719062 h 1608850"/>
                <a:gd name="connsiteX1978" fmla="*/ 982035 w 12192000"/>
                <a:gd name="connsiteY1978" fmla="*/ 728519 h 1608850"/>
                <a:gd name="connsiteX1979" fmla="*/ 1008382 w 12192000"/>
                <a:gd name="connsiteY1979" fmla="*/ 730681 h 1608850"/>
                <a:gd name="connsiteX1980" fmla="*/ 1008382 w 12192000"/>
                <a:gd name="connsiteY1980" fmla="*/ 607460 h 1608850"/>
                <a:gd name="connsiteX1981" fmla="*/ 1010409 w 12192000"/>
                <a:gd name="connsiteY1981" fmla="*/ 607460 h 1608850"/>
                <a:gd name="connsiteX1982" fmla="*/ 1024597 w 12192000"/>
                <a:gd name="connsiteY1982" fmla="*/ 607460 h 1608850"/>
                <a:gd name="connsiteX1983" fmla="*/ 1024597 w 12192000"/>
                <a:gd name="connsiteY1983" fmla="*/ 471268 h 1608850"/>
                <a:gd name="connsiteX1984" fmla="*/ 1026369 w 12192000"/>
                <a:gd name="connsiteY1984" fmla="*/ 471268 h 1608850"/>
                <a:gd name="connsiteX1985" fmla="*/ 1038783 w 12192000"/>
                <a:gd name="connsiteY1985" fmla="*/ 471268 h 1608850"/>
                <a:gd name="connsiteX1986" fmla="*/ 1038783 w 12192000"/>
                <a:gd name="connsiteY1986" fmla="*/ 356694 h 1608850"/>
                <a:gd name="connsiteX1987" fmla="*/ 1042837 w 12192000"/>
                <a:gd name="connsiteY1987" fmla="*/ 328590 h 1608850"/>
                <a:gd name="connsiteX1988" fmla="*/ 1044863 w 12192000"/>
                <a:gd name="connsiteY1988" fmla="*/ 328590 h 1608850"/>
                <a:gd name="connsiteX1989" fmla="*/ 1059050 w 12192000"/>
                <a:gd name="connsiteY1989" fmla="*/ 328590 h 1608850"/>
                <a:gd name="connsiteX1990" fmla="*/ 1095531 w 12192000"/>
                <a:gd name="connsiteY1990" fmla="*/ 246443 h 1608850"/>
                <a:gd name="connsiteX1991" fmla="*/ 1099585 w 12192000"/>
                <a:gd name="connsiteY1991" fmla="*/ 0 h 160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</a:cxnLst>
              <a:rect l="l" t="t" r="r" b="b"/>
              <a:pathLst>
                <a:path w="12192000" h="1608850">
                  <a:moveTo>
                    <a:pt x="8760317" y="780798"/>
                  </a:moveTo>
                  <a:lnTo>
                    <a:pt x="8760317" y="785159"/>
                  </a:lnTo>
                  <a:lnTo>
                    <a:pt x="8761882" y="787771"/>
                  </a:lnTo>
                  <a:lnTo>
                    <a:pt x="8762996" y="787771"/>
                  </a:lnTo>
                  <a:cubicBezTo>
                    <a:pt x="8762996" y="787771"/>
                    <a:pt x="8762996" y="787771"/>
                    <a:pt x="8762996" y="786900"/>
                  </a:cubicBezTo>
                  <a:lnTo>
                    <a:pt x="8762996" y="780798"/>
                  </a:lnTo>
                  <a:cubicBezTo>
                    <a:pt x="8762996" y="780798"/>
                    <a:pt x="8762996" y="780798"/>
                    <a:pt x="8761881" y="780798"/>
                  </a:cubicBezTo>
                  <a:close/>
                  <a:moveTo>
                    <a:pt x="8758924" y="762200"/>
                  </a:moveTo>
                  <a:lnTo>
                    <a:pt x="8759734" y="771499"/>
                  </a:lnTo>
                  <a:lnTo>
                    <a:pt x="8762996" y="771499"/>
                  </a:lnTo>
                  <a:cubicBezTo>
                    <a:pt x="8762996" y="771499"/>
                    <a:pt x="8762996" y="771499"/>
                    <a:pt x="8762996" y="770337"/>
                  </a:cubicBezTo>
                  <a:lnTo>
                    <a:pt x="8762996" y="762200"/>
                  </a:lnTo>
                  <a:cubicBezTo>
                    <a:pt x="8762996" y="762200"/>
                    <a:pt x="8762996" y="762200"/>
                    <a:pt x="8761881" y="762200"/>
                  </a:cubicBezTo>
                  <a:close/>
                  <a:moveTo>
                    <a:pt x="8755951" y="745928"/>
                  </a:moveTo>
                  <a:lnTo>
                    <a:pt x="8756137" y="746512"/>
                  </a:lnTo>
                  <a:lnTo>
                    <a:pt x="8758088" y="752614"/>
                  </a:lnTo>
                  <a:lnTo>
                    <a:pt x="8758113" y="752902"/>
                  </a:lnTo>
                  <a:lnTo>
                    <a:pt x="8762996" y="752902"/>
                  </a:lnTo>
                  <a:cubicBezTo>
                    <a:pt x="8762996" y="752902"/>
                    <a:pt x="8762996" y="752902"/>
                    <a:pt x="8762996" y="752030"/>
                  </a:cubicBezTo>
                  <a:lnTo>
                    <a:pt x="8762996" y="745928"/>
                  </a:lnTo>
                  <a:cubicBezTo>
                    <a:pt x="8762996" y="745928"/>
                    <a:pt x="8762996" y="745928"/>
                    <a:pt x="8761881" y="745928"/>
                  </a:cubicBezTo>
                  <a:close/>
                  <a:moveTo>
                    <a:pt x="8907881" y="718032"/>
                  </a:moveTo>
                  <a:cubicBezTo>
                    <a:pt x="8907881" y="718032"/>
                    <a:pt x="8907881" y="718032"/>
                    <a:pt x="8907881" y="719194"/>
                  </a:cubicBezTo>
                  <a:lnTo>
                    <a:pt x="8907881" y="727331"/>
                  </a:lnTo>
                  <a:lnTo>
                    <a:pt x="8908543" y="727331"/>
                  </a:lnTo>
                  <a:lnTo>
                    <a:pt x="8908543" y="718032"/>
                  </a:lnTo>
                  <a:close/>
                  <a:moveTo>
                    <a:pt x="1099585" y="0"/>
                  </a:moveTo>
                  <a:cubicBezTo>
                    <a:pt x="1099585" y="18"/>
                    <a:pt x="1099601" y="2040"/>
                    <a:pt x="1101611" y="246443"/>
                  </a:cubicBezTo>
                  <a:cubicBezTo>
                    <a:pt x="1101623" y="246467"/>
                    <a:pt x="1102267" y="247808"/>
                    <a:pt x="1140117" y="326429"/>
                  </a:cubicBezTo>
                  <a:cubicBezTo>
                    <a:pt x="1140125" y="326429"/>
                    <a:pt x="1140236" y="326429"/>
                    <a:pt x="1142145" y="326429"/>
                  </a:cubicBezTo>
                  <a:lnTo>
                    <a:pt x="1156331" y="326429"/>
                  </a:lnTo>
                  <a:cubicBezTo>
                    <a:pt x="1156331" y="326443"/>
                    <a:pt x="1156331" y="327005"/>
                    <a:pt x="1156331" y="350208"/>
                  </a:cubicBezTo>
                  <a:cubicBezTo>
                    <a:pt x="1156333" y="350214"/>
                    <a:pt x="1156371" y="350272"/>
                    <a:pt x="1156839" y="351019"/>
                  </a:cubicBezTo>
                  <a:lnTo>
                    <a:pt x="1160385" y="356694"/>
                  </a:lnTo>
                  <a:cubicBezTo>
                    <a:pt x="1160385" y="356714"/>
                    <a:pt x="1160385" y="358229"/>
                    <a:pt x="1160385" y="471268"/>
                  </a:cubicBezTo>
                  <a:cubicBezTo>
                    <a:pt x="1160393" y="471268"/>
                    <a:pt x="1160533" y="471268"/>
                    <a:pt x="1162664" y="471268"/>
                  </a:cubicBezTo>
                  <a:lnTo>
                    <a:pt x="1178625" y="471268"/>
                  </a:lnTo>
                  <a:cubicBezTo>
                    <a:pt x="1178625" y="471288"/>
                    <a:pt x="1178625" y="472923"/>
                    <a:pt x="1178625" y="611783"/>
                  </a:cubicBezTo>
                  <a:cubicBezTo>
                    <a:pt x="1178635" y="611782"/>
                    <a:pt x="1178747" y="611761"/>
                    <a:pt x="1180145" y="611513"/>
                  </a:cubicBezTo>
                  <a:lnTo>
                    <a:pt x="1190785" y="609622"/>
                  </a:lnTo>
                  <a:cubicBezTo>
                    <a:pt x="1190785" y="609644"/>
                    <a:pt x="1190755" y="610978"/>
                    <a:pt x="1188759" y="698254"/>
                  </a:cubicBezTo>
                  <a:cubicBezTo>
                    <a:pt x="1188769" y="698256"/>
                    <a:pt x="1188879" y="698276"/>
                    <a:pt x="1190279" y="698525"/>
                  </a:cubicBezTo>
                  <a:lnTo>
                    <a:pt x="1200919" y="700416"/>
                  </a:lnTo>
                  <a:cubicBezTo>
                    <a:pt x="1200921" y="700423"/>
                    <a:pt x="1200941" y="700487"/>
                    <a:pt x="1201171" y="701227"/>
                  </a:cubicBezTo>
                  <a:lnTo>
                    <a:pt x="1202945" y="706902"/>
                  </a:lnTo>
                  <a:cubicBezTo>
                    <a:pt x="1202947" y="706893"/>
                    <a:pt x="1202993" y="706750"/>
                    <a:pt x="1203705" y="704470"/>
                  </a:cubicBezTo>
                  <a:lnTo>
                    <a:pt x="1209025" y="687446"/>
                  </a:lnTo>
                  <a:cubicBezTo>
                    <a:pt x="1209032" y="687446"/>
                    <a:pt x="1209133" y="687446"/>
                    <a:pt x="1210799" y="687446"/>
                  </a:cubicBezTo>
                  <a:lnTo>
                    <a:pt x="1223212" y="687446"/>
                  </a:lnTo>
                  <a:cubicBezTo>
                    <a:pt x="1223212" y="687463"/>
                    <a:pt x="1223212" y="688156"/>
                    <a:pt x="1223212" y="719872"/>
                  </a:cubicBezTo>
                  <a:cubicBezTo>
                    <a:pt x="1223219" y="719877"/>
                    <a:pt x="1223295" y="719917"/>
                    <a:pt x="1224225" y="720413"/>
                  </a:cubicBezTo>
                  <a:lnTo>
                    <a:pt x="1231319" y="724196"/>
                  </a:lnTo>
                  <a:cubicBezTo>
                    <a:pt x="1231319" y="724205"/>
                    <a:pt x="1231319" y="724306"/>
                    <a:pt x="1231319" y="725547"/>
                  </a:cubicBezTo>
                  <a:lnTo>
                    <a:pt x="1231319" y="735005"/>
                  </a:lnTo>
                  <a:cubicBezTo>
                    <a:pt x="1231339" y="735005"/>
                    <a:pt x="1232247" y="735005"/>
                    <a:pt x="1275907" y="735005"/>
                  </a:cubicBezTo>
                  <a:cubicBezTo>
                    <a:pt x="1275907" y="735013"/>
                    <a:pt x="1275907" y="735096"/>
                    <a:pt x="1275907" y="736086"/>
                  </a:cubicBezTo>
                  <a:lnTo>
                    <a:pt x="1275907" y="743652"/>
                  </a:lnTo>
                  <a:cubicBezTo>
                    <a:pt x="1275915" y="743652"/>
                    <a:pt x="1276037" y="743652"/>
                    <a:pt x="1277933" y="743652"/>
                  </a:cubicBezTo>
                  <a:lnTo>
                    <a:pt x="1292119" y="743652"/>
                  </a:lnTo>
                  <a:cubicBezTo>
                    <a:pt x="1292119" y="743634"/>
                    <a:pt x="1292119" y="742905"/>
                    <a:pt x="1292119" y="713387"/>
                  </a:cubicBezTo>
                  <a:cubicBezTo>
                    <a:pt x="1292141" y="713387"/>
                    <a:pt x="1293071" y="713387"/>
                    <a:pt x="1336706" y="713387"/>
                  </a:cubicBezTo>
                  <a:cubicBezTo>
                    <a:pt x="1336706" y="713379"/>
                    <a:pt x="1336706" y="713282"/>
                    <a:pt x="1336706" y="712036"/>
                  </a:cubicBezTo>
                  <a:lnTo>
                    <a:pt x="1336706" y="702578"/>
                  </a:lnTo>
                  <a:cubicBezTo>
                    <a:pt x="1336713" y="702578"/>
                    <a:pt x="1336787" y="702578"/>
                    <a:pt x="1337721" y="702578"/>
                  </a:cubicBezTo>
                  <a:lnTo>
                    <a:pt x="1344813" y="702578"/>
                  </a:lnTo>
                  <a:cubicBezTo>
                    <a:pt x="1344813" y="702571"/>
                    <a:pt x="1344813" y="702458"/>
                    <a:pt x="1344813" y="700687"/>
                  </a:cubicBezTo>
                  <a:lnTo>
                    <a:pt x="1344813" y="687446"/>
                  </a:lnTo>
                  <a:cubicBezTo>
                    <a:pt x="1344823" y="687446"/>
                    <a:pt x="1344895" y="687446"/>
                    <a:pt x="1345573" y="687446"/>
                  </a:cubicBezTo>
                  <a:lnTo>
                    <a:pt x="1350893" y="687446"/>
                  </a:lnTo>
                  <a:cubicBezTo>
                    <a:pt x="1350893" y="687439"/>
                    <a:pt x="1350893" y="687354"/>
                    <a:pt x="1350893" y="686365"/>
                  </a:cubicBezTo>
                  <a:lnTo>
                    <a:pt x="1350893" y="678798"/>
                  </a:lnTo>
                  <a:cubicBezTo>
                    <a:pt x="1350901" y="678798"/>
                    <a:pt x="1351025" y="678798"/>
                    <a:pt x="1352921" y="678798"/>
                  </a:cubicBezTo>
                  <a:lnTo>
                    <a:pt x="1367107" y="678798"/>
                  </a:lnTo>
                  <a:cubicBezTo>
                    <a:pt x="1367107" y="678805"/>
                    <a:pt x="1367107" y="678882"/>
                    <a:pt x="1367107" y="679879"/>
                  </a:cubicBezTo>
                  <a:lnTo>
                    <a:pt x="1367107" y="687446"/>
                  </a:lnTo>
                  <a:cubicBezTo>
                    <a:pt x="1367119" y="687446"/>
                    <a:pt x="1367619" y="687446"/>
                    <a:pt x="1389401" y="687446"/>
                  </a:cubicBezTo>
                  <a:cubicBezTo>
                    <a:pt x="1389401" y="687438"/>
                    <a:pt x="1389401" y="687324"/>
                    <a:pt x="1389401" y="685554"/>
                  </a:cubicBezTo>
                  <a:lnTo>
                    <a:pt x="1389401" y="672313"/>
                  </a:lnTo>
                  <a:cubicBezTo>
                    <a:pt x="1389407" y="672313"/>
                    <a:pt x="1389503" y="672313"/>
                    <a:pt x="1391174" y="672313"/>
                  </a:cubicBezTo>
                  <a:lnTo>
                    <a:pt x="1403587" y="672313"/>
                  </a:lnTo>
                  <a:cubicBezTo>
                    <a:pt x="1403587" y="672325"/>
                    <a:pt x="1403587" y="672839"/>
                    <a:pt x="1403587" y="696093"/>
                  </a:cubicBezTo>
                  <a:cubicBezTo>
                    <a:pt x="1403595" y="696093"/>
                    <a:pt x="1403675" y="696093"/>
                    <a:pt x="1404601" y="696093"/>
                  </a:cubicBezTo>
                  <a:lnTo>
                    <a:pt x="1411695" y="696093"/>
                  </a:lnTo>
                  <a:cubicBezTo>
                    <a:pt x="1411695" y="696087"/>
                    <a:pt x="1411695" y="696006"/>
                    <a:pt x="1411695" y="695012"/>
                  </a:cubicBezTo>
                  <a:lnTo>
                    <a:pt x="1411695" y="687446"/>
                  </a:lnTo>
                  <a:cubicBezTo>
                    <a:pt x="1411703" y="687446"/>
                    <a:pt x="1411821" y="687446"/>
                    <a:pt x="1413467" y="687446"/>
                  </a:cubicBezTo>
                  <a:lnTo>
                    <a:pt x="1425881" y="687446"/>
                  </a:lnTo>
                  <a:cubicBezTo>
                    <a:pt x="1425881" y="687459"/>
                    <a:pt x="1425881" y="688018"/>
                    <a:pt x="1425881" y="713387"/>
                  </a:cubicBezTo>
                  <a:cubicBezTo>
                    <a:pt x="1425889" y="713387"/>
                    <a:pt x="1426007" y="713387"/>
                    <a:pt x="1427909" y="713387"/>
                  </a:cubicBezTo>
                  <a:lnTo>
                    <a:pt x="1442095" y="713387"/>
                  </a:lnTo>
                  <a:cubicBezTo>
                    <a:pt x="1442095" y="713398"/>
                    <a:pt x="1442095" y="713513"/>
                    <a:pt x="1442095" y="715008"/>
                  </a:cubicBezTo>
                  <a:lnTo>
                    <a:pt x="1442095" y="726358"/>
                  </a:lnTo>
                  <a:cubicBezTo>
                    <a:pt x="1442103" y="726358"/>
                    <a:pt x="1442173" y="726358"/>
                    <a:pt x="1442855" y="726358"/>
                  </a:cubicBezTo>
                  <a:lnTo>
                    <a:pt x="1448175" y="726358"/>
                  </a:lnTo>
                  <a:cubicBezTo>
                    <a:pt x="1448175" y="726350"/>
                    <a:pt x="1448175" y="726274"/>
                    <a:pt x="1448175" y="725547"/>
                  </a:cubicBezTo>
                  <a:lnTo>
                    <a:pt x="1448175" y="719872"/>
                  </a:lnTo>
                  <a:cubicBezTo>
                    <a:pt x="1448193" y="719872"/>
                    <a:pt x="1448911" y="719872"/>
                    <a:pt x="1478575" y="719872"/>
                  </a:cubicBezTo>
                  <a:cubicBezTo>
                    <a:pt x="1478575" y="719886"/>
                    <a:pt x="1478575" y="720449"/>
                    <a:pt x="1478575" y="743652"/>
                  </a:cubicBezTo>
                  <a:cubicBezTo>
                    <a:pt x="1478583" y="743652"/>
                    <a:pt x="1478661" y="743652"/>
                    <a:pt x="1479589" y="743652"/>
                  </a:cubicBezTo>
                  <a:lnTo>
                    <a:pt x="1486683" y="743652"/>
                  </a:lnTo>
                  <a:cubicBezTo>
                    <a:pt x="1486683" y="743659"/>
                    <a:pt x="1486683" y="743732"/>
                    <a:pt x="1486683" y="744733"/>
                  </a:cubicBezTo>
                  <a:lnTo>
                    <a:pt x="1486683" y="752299"/>
                  </a:lnTo>
                  <a:cubicBezTo>
                    <a:pt x="1486691" y="752299"/>
                    <a:pt x="1486765" y="752299"/>
                    <a:pt x="1487443" y="752299"/>
                  </a:cubicBezTo>
                  <a:lnTo>
                    <a:pt x="1492763" y="752299"/>
                  </a:lnTo>
                  <a:cubicBezTo>
                    <a:pt x="1492763" y="752292"/>
                    <a:pt x="1492763" y="752172"/>
                    <a:pt x="1492763" y="750137"/>
                  </a:cubicBezTo>
                  <a:lnTo>
                    <a:pt x="1492763" y="735005"/>
                  </a:lnTo>
                  <a:cubicBezTo>
                    <a:pt x="1492769" y="735005"/>
                    <a:pt x="1492847" y="735005"/>
                    <a:pt x="1493775" y="735005"/>
                  </a:cubicBezTo>
                  <a:lnTo>
                    <a:pt x="1500869" y="735005"/>
                  </a:lnTo>
                  <a:cubicBezTo>
                    <a:pt x="1500869" y="735013"/>
                    <a:pt x="1500869" y="735096"/>
                    <a:pt x="1500869" y="736086"/>
                  </a:cubicBezTo>
                  <a:lnTo>
                    <a:pt x="1500869" y="743652"/>
                  </a:lnTo>
                  <a:lnTo>
                    <a:pt x="1506189" y="741659"/>
                  </a:lnTo>
                  <a:cubicBezTo>
                    <a:pt x="1506949" y="741287"/>
                    <a:pt x="1506949" y="741085"/>
                    <a:pt x="1506949" y="740679"/>
                  </a:cubicBezTo>
                  <a:lnTo>
                    <a:pt x="1506949" y="735005"/>
                  </a:lnTo>
                  <a:cubicBezTo>
                    <a:pt x="1506966" y="735005"/>
                    <a:pt x="1507767" y="735005"/>
                    <a:pt x="1545457" y="735005"/>
                  </a:cubicBezTo>
                  <a:cubicBezTo>
                    <a:pt x="1545457" y="735019"/>
                    <a:pt x="1545457" y="735566"/>
                    <a:pt x="1545457" y="758784"/>
                  </a:cubicBezTo>
                  <a:cubicBezTo>
                    <a:pt x="1545464" y="758784"/>
                    <a:pt x="1545583" y="758784"/>
                    <a:pt x="1547483" y="758784"/>
                  </a:cubicBezTo>
                  <a:lnTo>
                    <a:pt x="1561669" y="758784"/>
                  </a:lnTo>
                  <a:cubicBezTo>
                    <a:pt x="1561669" y="758792"/>
                    <a:pt x="1561669" y="758874"/>
                    <a:pt x="1561669" y="759865"/>
                  </a:cubicBezTo>
                  <a:lnTo>
                    <a:pt x="1561669" y="767431"/>
                  </a:lnTo>
                  <a:cubicBezTo>
                    <a:pt x="1561679" y="767431"/>
                    <a:pt x="1561801" y="767431"/>
                    <a:pt x="1563443" y="767431"/>
                  </a:cubicBezTo>
                  <a:lnTo>
                    <a:pt x="1575857" y="767431"/>
                  </a:lnTo>
                  <a:cubicBezTo>
                    <a:pt x="1575857" y="767419"/>
                    <a:pt x="1575857" y="766908"/>
                    <a:pt x="1575857" y="743652"/>
                  </a:cubicBezTo>
                  <a:cubicBezTo>
                    <a:pt x="1575863" y="743652"/>
                    <a:pt x="1575941" y="743652"/>
                    <a:pt x="1576869" y="743652"/>
                  </a:cubicBezTo>
                  <a:lnTo>
                    <a:pt x="1583963" y="743652"/>
                  </a:lnTo>
                  <a:cubicBezTo>
                    <a:pt x="1583963" y="743633"/>
                    <a:pt x="1583963" y="742862"/>
                    <a:pt x="1583963" y="711225"/>
                  </a:cubicBezTo>
                  <a:cubicBezTo>
                    <a:pt x="1583971" y="711225"/>
                    <a:pt x="1584047" y="711225"/>
                    <a:pt x="1584977" y="711225"/>
                  </a:cubicBezTo>
                  <a:lnTo>
                    <a:pt x="1592071" y="711225"/>
                  </a:lnTo>
                  <a:cubicBezTo>
                    <a:pt x="1592071" y="711219"/>
                    <a:pt x="1592071" y="711110"/>
                    <a:pt x="1592071" y="709334"/>
                  </a:cubicBezTo>
                  <a:lnTo>
                    <a:pt x="1592071" y="696093"/>
                  </a:lnTo>
                  <a:cubicBezTo>
                    <a:pt x="1590043" y="696093"/>
                    <a:pt x="1590043" y="696093"/>
                    <a:pt x="1590803" y="694471"/>
                  </a:cubicBezTo>
                  <a:lnTo>
                    <a:pt x="1596123" y="683122"/>
                  </a:lnTo>
                  <a:cubicBezTo>
                    <a:pt x="1596129" y="683139"/>
                    <a:pt x="1596323" y="683813"/>
                    <a:pt x="1604231" y="711225"/>
                  </a:cubicBezTo>
                  <a:cubicBezTo>
                    <a:pt x="1604239" y="711225"/>
                    <a:pt x="1604311" y="711225"/>
                    <a:pt x="1604991" y="711225"/>
                  </a:cubicBezTo>
                  <a:lnTo>
                    <a:pt x="1610311" y="711225"/>
                  </a:lnTo>
                  <a:cubicBezTo>
                    <a:pt x="1610311" y="711212"/>
                    <a:pt x="1610311" y="710033"/>
                    <a:pt x="1610311" y="605298"/>
                  </a:cubicBezTo>
                  <a:cubicBezTo>
                    <a:pt x="1610321" y="605298"/>
                    <a:pt x="1610435" y="605298"/>
                    <a:pt x="1611831" y="605298"/>
                  </a:cubicBezTo>
                  <a:lnTo>
                    <a:pt x="1622471" y="605298"/>
                  </a:lnTo>
                  <a:cubicBezTo>
                    <a:pt x="1622471" y="605276"/>
                    <a:pt x="1622471" y="604266"/>
                    <a:pt x="1622471" y="557739"/>
                  </a:cubicBezTo>
                  <a:cubicBezTo>
                    <a:pt x="1622487" y="557739"/>
                    <a:pt x="1623113" y="557739"/>
                    <a:pt x="1648817" y="557739"/>
                  </a:cubicBezTo>
                  <a:cubicBezTo>
                    <a:pt x="1648817" y="557727"/>
                    <a:pt x="1648817" y="557217"/>
                    <a:pt x="1648817" y="536121"/>
                  </a:cubicBezTo>
                  <a:cubicBezTo>
                    <a:pt x="1648837" y="536121"/>
                    <a:pt x="1649625" y="536121"/>
                    <a:pt x="1683271" y="536121"/>
                  </a:cubicBezTo>
                  <a:cubicBezTo>
                    <a:pt x="1683271" y="536129"/>
                    <a:pt x="1683271" y="536259"/>
                    <a:pt x="1683271" y="538553"/>
                  </a:cubicBezTo>
                  <a:lnTo>
                    <a:pt x="1683271" y="555577"/>
                  </a:lnTo>
                  <a:cubicBezTo>
                    <a:pt x="1683281" y="555577"/>
                    <a:pt x="1683411" y="555577"/>
                    <a:pt x="1685551" y="555577"/>
                  </a:cubicBezTo>
                  <a:lnTo>
                    <a:pt x="1701511" y="555577"/>
                  </a:lnTo>
                  <a:cubicBezTo>
                    <a:pt x="1701511" y="555595"/>
                    <a:pt x="1701511" y="556489"/>
                    <a:pt x="1701511" y="603136"/>
                  </a:cubicBezTo>
                  <a:cubicBezTo>
                    <a:pt x="1701517" y="603136"/>
                    <a:pt x="1701593" y="603136"/>
                    <a:pt x="1702525" y="603136"/>
                  </a:cubicBezTo>
                  <a:lnTo>
                    <a:pt x="1709619" y="603136"/>
                  </a:lnTo>
                  <a:lnTo>
                    <a:pt x="1723805" y="607460"/>
                  </a:lnTo>
                  <a:cubicBezTo>
                    <a:pt x="1723805" y="607470"/>
                    <a:pt x="1723805" y="608120"/>
                    <a:pt x="1723805" y="646372"/>
                  </a:cubicBezTo>
                  <a:cubicBezTo>
                    <a:pt x="1723811" y="646372"/>
                    <a:pt x="1723887" y="646372"/>
                    <a:pt x="1724819" y="646372"/>
                  </a:cubicBezTo>
                  <a:lnTo>
                    <a:pt x="1731911" y="646372"/>
                  </a:lnTo>
                  <a:cubicBezTo>
                    <a:pt x="1731911" y="646382"/>
                    <a:pt x="1731911" y="646488"/>
                    <a:pt x="1731911" y="647993"/>
                  </a:cubicBezTo>
                  <a:lnTo>
                    <a:pt x="1731911" y="659342"/>
                  </a:lnTo>
                  <a:cubicBezTo>
                    <a:pt x="1731919" y="659342"/>
                    <a:pt x="1732043" y="659342"/>
                    <a:pt x="1733939" y="659342"/>
                  </a:cubicBezTo>
                  <a:lnTo>
                    <a:pt x="1748125" y="659342"/>
                  </a:lnTo>
                  <a:lnTo>
                    <a:pt x="1754205" y="665828"/>
                  </a:lnTo>
                  <a:cubicBezTo>
                    <a:pt x="1754205" y="665840"/>
                    <a:pt x="1754205" y="666326"/>
                    <a:pt x="1754205" y="687446"/>
                  </a:cubicBezTo>
                  <a:cubicBezTo>
                    <a:pt x="1754214" y="687446"/>
                    <a:pt x="1754345" y="687446"/>
                    <a:pt x="1756485" y="687446"/>
                  </a:cubicBezTo>
                  <a:lnTo>
                    <a:pt x="1772445" y="687446"/>
                  </a:lnTo>
                  <a:cubicBezTo>
                    <a:pt x="1772445" y="687453"/>
                    <a:pt x="1772445" y="687533"/>
                    <a:pt x="1772445" y="688526"/>
                  </a:cubicBezTo>
                  <a:lnTo>
                    <a:pt x="1772445" y="696093"/>
                  </a:lnTo>
                  <a:cubicBezTo>
                    <a:pt x="1772455" y="696093"/>
                    <a:pt x="1772553" y="696093"/>
                    <a:pt x="1773713" y="696093"/>
                  </a:cubicBezTo>
                  <a:lnTo>
                    <a:pt x="1782579" y="696093"/>
                  </a:lnTo>
                  <a:cubicBezTo>
                    <a:pt x="1782579" y="696102"/>
                    <a:pt x="1782579" y="696231"/>
                    <a:pt x="1782579" y="698254"/>
                  </a:cubicBezTo>
                  <a:lnTo>
                    <a:pt x="1782579" y="713387"/>
                  </a:lnTo>
                  <a:cubicBezTo>
                    <a:pt x="1786633" y="713387"/>
                    <a:pt x="1786633" y="713387"/>
                    <a:pt x="1786633" y="711495"/>
                  </a:cubicBezTo>
                  <a:lnTo>
                    <a:pt x="1786633" y="698254"/>
                  </a:lnTo>
                  <a:cubicBezTo>
                    <a:pt x="1786639" y="698254"/>
                    <a:pt x="1786716" y="698254"/>
                    <a:pt x="1787645" y="698254"/>
                  </a:cubicBezTo>
                  <a:lnTo>
                    <a:pt x="1794739" y="698254"/>
                  </a:lnTo>
                  <a:cubicBezTo>
                    <a:pt x="1794739" y="698265"/>
                    <a:pt x="1794739" y="698384"/>
                    <a:pt x="1794739" y="699876"/>
                  </a:cubicBezTo>
                  <a:lnTo>
                    <a:pt x="1794739" y="711225"/>
                  </a:lnTo>
                  <a:cubicBezTo>
                    <a:pt x="1794749" y="711225"/>
                    <a:pt x="1794821" y="711225"/>
                    <a:pt x="1795499" y="711225"/>
                  </a:cubicBezTo>
                  <a:lnTo>
                    <a:pt x="1800819" y="711225"/>
                  </a:lnTo>
                  <a:cubicBezTo>
                    <a:pt x="1800819" y="706902"/>
                    <a:pt x="1800819" y="706902"/>
                    <a:pt x="1849459" y="706902"/>
                  </a:cubicBezTo>
                  <a:cubicBezTo>
                    <a:pt x="1849459" y="706911"/>
                    <a:pt x="1849459" y="707012"/>
                    <a:pt x="1849459" y="708253"/>
                  </a:cubicBezTo>
                  <a:lnTo>
                    <a:pt x="1849459" y="717710"/>
                  </a:lnTo>
                  <a:cubicBezTo>
                    <a:pt x="1849467" y="717710"/>
                    <a:pt x="1849543" y="717710"/>
                    <a:pt x="1850219" y="717710"/>
                  </a:cubicBezTo>
                  <a:lnTo>
                    <a:pt x="1855541" y="717710"/>
                  </a:lnTo>
                  <a:cubicBezTo>
                    <a:pt x="1855541" y="717719"/>
                    <a:pt x="1855541" y="717841"/>
                    <a:pt x="1855541" y="719872"/>
                  </a:cubicBezTo>
                  <a:lnTo>
                    <a:pt x="1855541" y="735005"/>
                  </a:lnTo>
                  <a:cubicBezTo>
                    <a:pt x="1855549" y="735001"/>
                    <a:pt x="1855665" y="734923"/>
                    <a:pt x="1857567" y="733654"/>
                  </a:cubicBezTo>
                  <a:lnTo>
                    <a:pt x="1871753" y="724196"/>
                  </a:lnTo>
                  <a:cubicBezTo>
                    <a:pt x="1871755" y="724177"/>
                    <a:pt x="1871887" y="723302"/>
                    <a:pt x="1877833" y="683122"/>
                  </a:cubicBezTo>
                  <a:cubicBezTo>
                    <a:pt x="1877843" y="683120"/>
                    <a:pt x="1877911" y="683094"/>
                    <a:pt x="1878593" y="682852"/>
                  </a:cubicBezTo>
                  <a:lnTo>
                    <a:pt x="1883913" y="680960"/>
                  </a:lnTo>
                  <a:cubicBezTo>
                    <a:pt x="1883913" y="680944"/>
                    <a:pt x="1883947" y="679883"/>
                    <a:pt x="1885941" y="611783"/>
                  </a:cubicBezTo>
                  <a:cubicBezTo>
                    <a:pt x="1885941" y="611801"/>
                    <a:pt x="1885973" y="612892"/>
                    <a:pt x="1887967" y="680960"/>
                  </a:cubicBezTo>
                  <a:cubicBezTo>
                    <a:pt x="1887977" y="680963"/>
                    <a:pt x="1888047" y="680988"/>
                    <a:pt x="1888727" y="681230"/>
                  </a:cubicBezTo>
                  <a:lnTo>
                    <a:pt x="1894047" y="683122"/>
                  </a:lnTo>
                  <a:cubicBezTo>
                    <a:pt x="1894047" y="683102"/>
                    <a:pt x="1894047" y="681769"/>
                    <a:pt x="1894047" y="596651"/>
                  </a:cubicBezTo>
                  <a:cubicBezTo>
                    <a:pt x="1898101" y="596651"/>
                    <a:pt x="1898101" y="596651"/>
                    <a:pt x="1898101" y="564224"/>
                  </a:cubicBezTo>
                  <a:cubicBezTo>
                    <a:pt x="1898113" y="564224"/>
                    <a:pt x="1898799" y="564224"/>
                    <a:pt x="1936607" y="564224"/>
                  </a:cubicBezTo>
                  <a:cubicBezTo>
                    <a:pt x="1936607" y="564241"/>
                    <a:pt x="1936607" y="564959"/>
                    <a:pt x="1936607" y="596651"/>
                  </a:cubicBezTo>
                  <a:cubicBezTo>
                    <a:pt x="1936617" y="596651"/>
                    <a:pt x="1936689" y="596651"/>
                    <a:pt x="1937367" y="596651"/>
                  </a:cubicBezTo>
                  <a:lnTo>
                    <a:pt x="1942687" y="596651"/>
                  </a:lnTo>
                  <a:cubicBezTo>
                    <a:pt x="1942687" y="596630"/>
                    <a:pt x="1942687" y="595324"/>
                    <a:pt x="1942687" y="514503"/>
                  </a:cubicBezTo>
                  <a:cubicBezTo>
                    <a:pt x="1942693" y="514503"/>
                    <a:pt x="1942793" y="514503"/>
                    <a:pt x="1944461" y="514503"/>
                  </a:cubicBezTo>
                  <a:lnTo>
                    <a:pt x="1956875" y="514503"/>
                  </a:lnTo>
                  <a:cubicBezTo>
                    <a:pt x="1956875" y="514496"/>
                    <a:pt x="1956875" y="514385"/>
                    <a:pt x="1956875" y="512612"/>
                  </a:cubicBezTo>
                  <a:lnTo>
                    <a:pt x="1956875" y="499371"/>
                  </a:lnTo>
                  <a:cubicBezTo>
                    <a:pt x="1956885" y="499371"/>
                    <a:pt x="1957383" y="499371"/>
                    <a:pt x="1979169" y="499371"/>
                  </a:cubicBezTo>
                  <a:cubicBezTo>
                    <a:pt x="1979169" y="499364"/>
                    <a:pt x="1979169" y="499283"/>
                    <a:pt x="1979169" y="498290"/>
                  </a:cubicBezTo>
                  <a:lnTo>
                    <a:pt x="1979169" y="490724"/>
                  </a:lnTo>
                  <a:cubicBezTo>
                    <a:pt x="1979175" y="490724"/>
                    <a:pt x="1979285" y="490724"/>
                    <a:pt x="1980941" y="490724"/>
                  </a:cubicBezTo>
                  <a:lnTo>
                    <a:pt x="1993355" y="490724"/>
                  </a:lnTo>
                  <a:cubicBezTo>
                    <a:pt x="1993355" y="490732"/>
                    <a:pt x="1993355" y="490811"/>
                    <a:pt x="1993355" y="491805"/>
                  </a:cubicBezTo>
                  <a:lnTo>
                    <a:pt x="1993355" y="499371"/>
                  </a:lnTo>
                  <a:cubicBezTo>
                    <a:pt x="1993365" y="499371"/>
                    <a:pt x="1993437" y="499371"/>
                    <a:pt x="1994115" y="499371"/>
                  </a:cubicBezTo>
                  <a:lnTo>
                    <a:pt x="1999435" y="499371"/>
                  </a:lnTo>
                  <a:lnTo>
                    <a:pt x="2009569" y="495047"/>
                  </a:lnTo>
                  <a:lnTo>
                    <a:pt x="2013621" y="498290"/>
                  </a:lnTo>
                  <a:lnTo>
                    <a:pt x="2013621" y="490724"/>
                  </a:lnTo>
                  <a:cubicBezTo>
                    <a:pt x="2013631" y="490724"/>
                    <a:pt x="2013767" y="490724"/>
                    <a:pt x="2015901" y="490724"/>
                  </a:cubicBezTo>
                  <a:lnTo>
                    <a:pt x="2031863" y="490724"/>
                  </a:lnTo>
                  <a:cubicBezTo>
                    <a:pt x="2031863" y="490732"/>
                    <a:pt x="2031863" y="490811"/>
                    <a:pt x="2031863" y="491805"/>
                  </a:cubicBezTo>
                  <a:lnTo>
                    <a:pt x="2031863" y="499371"/>
                  </a:lnTo>
                  <a:cubicBezTo>
                    <a:pt x="2031881" y="499371"/>
                    <a:pt x="2032617" y="499371"/>
                    <a:pt x="2062263" y="499371"/>
                  </a:cubicBezTo>
                  <a:cubicBezTo>
                    <a:pt x="2062263" y="499381"/>
                    <a:pt x="2062263" y="499490"/>
                    <a:pt x="2062263" y="500992"/>
                  </a:cubicBezTo>
                  <a:lnTo>
                    <a:pt x="2062263" y="512342"/>
                  </a:lnTo>
                  <a:cubicBezTo>
                    <a:pt x="2062279" y="512342"/>
                    <a:pt x="2062919" y="512342"/>
                    <a:pt x="2088609" y="512342"/>
                  </a:cubicBezTo>
                  <a:cubicBezTo>
                    <a:pt x="2088609" y="512358"/>
                    <a:pt x="2088609" y="513038"/>
                    <a:pt x="2088609" y="542606"/>
                  </a:cubicBezTo>
                  <a:cubicBezTo>
                    <a:pt x="2088619" y="542606"/>
                    <a:pt x="2088691" y="542606"/>
                    <a:pt x="2089369" y="542606"/>
                  </a:cubicBezTo>
                  <a:lnTo>
                    <a:pt x="2094689" y="542606"/>
                  </a:lnTo>
                  <a:cubicBezTo>
                    <a:pt x="2094689" y="542613"/>
                    <a:pt x="2094689" y="542699"/>
                    <a:pt x="2094689" y="543687"/>
                  </a:cubicBezTo>
                  <a:lnTo>
                    <a:pt x="2094689" y="551254"/>
                  </a:lnTo>
                  <a:cubicBezTo>
                    <a:pt x="2098743" y="551254"/>
                    <a:pt x="2098743" y="551254"/>
                    <a:pt x="2098743" y="581518"/>
                  </a:cubicBezTo>
                  <a:cubicBezTo>
                    <a:pt x="2098753" y="581518"/>
                    <a:pt x="2098827" y="581518"/>
                    <a:pt x="2099503" y="581518"/>
                  </a:cubicBezTo>
                  <a:lnTo>
                    <a:pt x="2104823" y="581518"/>
                  </a:lnTo>
                  <a:cubicBezTo>
                    <a:pt x="2104823" y="581527"/>
                    <a:pt x="2104823" y="581594"/>
                    <a:pt x="2104823" y="582329"/>
                  </a:cubicBezTo>
                  <a:lnTo>
                    <a:pt x="2104823" y="588004"/>
                  </a:lnTo>
                  <a:cubicBezTo>
                    <a:pt x="2104829" y="588004"/>
                    <a:pt x="2104907" y="588004"/>
                    <a:pt x="2105837" y="588004"/>
                  </a:cubicBezTo>
                  <a:lnTo>
                    <a:pt x="2112929" y="588004"/>
                  </a:lnTo>
                  <a:cubicBezTo>
                    <a:pt x="2112929" y="588021"/>
                    <a:pt x="2112929" y="588734"/>
                    <a:pt x="2112929" y="618269"/>
                  </a:cubicBezTo>
                  <a:cubicBezTo>
                    <a:pt x="2112937" y="618269"/>
                    <a:pt x="2113057" y="618269"/>
                    <a:pt x="2114957" y="618269"/>
                  </a:cubicBezTo>
                  <a:lnTo>
                    <a:pt x="2129143" y="618269"/>
                  </a:lnTo>
                  <a:cubicBezTo>
                    <a:pt x="2129143" y="618285"/>
                    <a:pt x="2129143" y="618865"/>
                    <a:pt x="2129143" y="642048"/>
                  </a:cubicBezTo>
                  <a:cubicBezTo>
                    <a:pt x="2131171" y="642048"/>
                    <a:pt x="2131171" y="642048"/>
                    <a:pt x="2131171" y="643669"/>
                  </a:cubicBezTo>
                  <a:lnTo>
                    <a:pt x="2131171" y="655019"/>
                  </a:lnTo>
                  <a:cubicBezTo>
                    <a:pt x="2131179" y="655019"/>
                    <a:pt x="2131249" y="655019"/>
                    <a:pt x="2131931" y="655019"/>
                  </a:cubicBezTo>
                  <a:lnTo>
                    <a:pt x="2137251" y="655019"/>
                  </a:lnTo>
                  <a:cubicBezTo>
                    <a:pt x="2137251" y="655033"/>
                    <a:pt x="2137251" y="655596"/>
                    <a:pt x="2137251" y="678798"/>
                  </a:cubicBezTo>
                  <a:cubicBezTo>
                    <a:pt x="2137259" y="678798"/>
                    <a:pt x="2137357" y="678798"/>
                    <a:pt x="2138517" y="678798"/>
                  </a:cubicBezTo>
                  <a:lnTo>
                    <a:pt x="2147383" y="678798"/>
                  </a:lnTo>
                  <a:cubicBezTo>
                    <a:pt x="2149411" y="680960"/>
                    <a:pt x="2149411" y="680960"/>
                    <a:pt x="2149411" y="682852"/>
                  </a:cubicBezTo>
                  <a:lnTo>
                    <a:pt x="2149411" y="696093"/>
                  </a:lnTo>
                  <a:cubicBezTo>
                    <a:pt x="2149415" y="696086"/>
                    <a:pt x="2149503" y="695979"/>
                    <a:pt x="2150931" y="694201"/>
                  </a:cubicBezTo>
                  <a:lnTo>
                    <a:pt x="2161571" y="680960"/>
                  </a:lnTo>
                  <a:cubicBezTo>
                    <a:pt x="2161585" y="680960"/>
                    <a:pt x="2162225" y="680960"/>
                    <a:pt x="2189945" y="680960"/>
                  </a:cubicBezTo>
                  <a:cubicBezTo>
                    <a:pt x="2189945" y="680985"/>
                    <a:pt x="2189945" y="682386"/>
                    <a:pt x="2189945" y="767431"/>
                  </a:cubicBezTo>
                  <a:cubicBezTo>
                    <a:pt x="2189953" y="767431"/>
                    <a:pt x="2190029" y="767431"/>
                    <a:pt x="2190705" y="767431"/>
                  </a:cubicBezTo>
                  <a:lnTo>
                    <a:pt x="2196025" y="767431"/>
                  </a:lnTo>
                  <a:cubicBezTo>
                    <a:pt x="2196029" y="767423"/>
                    <a:pt x="2196087" y="767323"/>
                    <a:pt x="2196785" y="766080"/>
                  </a:cubicBezTo>
                  <a:lnTo>
                    <a:pt x="2202105" y="756622"/>
                  </a:lnTo>
                  <a:cubicBezTo>
                    <a:pt x="2202105" y="756629"/>
                    <a:pt x="2202105" y="756728"/>
                    <a:pt x="2202105" y="758514"/>
                  </a:cubicBezTo>
                  <a:lnTo>
                    <a:pt x="2202105" y="771755"/>
                  </a:lnTo>
                  <a:cubicBezTo>
                    <a:pt x="2206157" y="771755"/>
                    <a:pt x="2206157" y="771755"/>
                    <a:pt x="2206157" y="726358"/>
                  </a:cubicBezTo>
                  <a:cubicBezTo>
                    <a:pt x="2206167" y="726358"/>
                    <a:pt x="2206237" y="726358"/>
                    <a:pt x="2206917" y="726358"/>
                  </a:cubicBezTo>
                  <a:lnTo>
                    <a:pt x="2212237" y="726358"/>
                  </a:lnTo>
                  <a:cubicBezTo>
                    <a:pt x="2212237" y="726343"/>
                    <a:pt x="2212237" y="725343"/>
                    <a:pt x="2212237" y="661504"/>
                  </a:cubicBezTo>
                  <a:cubicBezTo>
                    <a:pt x="2212245" y="661504"/>
                    <a:pt x="2212325" y="661504"/>
                    <a:pt x="2213251" y="661504"/>
                  </a:cubicBezTo>
                  <a:lnTo>
                    <a:pt x="2220345" y="661504"/>
                  </a:lnTo>
                  <a:cubicBezTo>
                    <a:pt x="2220351" y="661483"/>
                    <a:pt x="2220615" y="660543"/>
                    <a:pt x="2232505" y="618269"/>
                  </a:cubicBezTo>
                  <a:cubicBezTo>
                    <a:pt x="2232514" y="618269"/>
                    <a:pt x="2232611" y="618269"/>
                    <a:pt x="2233771" y="618269"/>
                  </a:cubicBezTo>
                  <a:lnTo>
                    <a:pt x="2242639" y="618269"/>
                  </a:lnTo>
                  <a:cubicBezTo>
                    <a:pt x="2242644" y="618292"/>
                    <a:pt x="2242869" y="619258"/>
                    <a:pt x="2252771" y="661504"/>
                  </a:cubicBezTo>
                  <a:cubicBezTo>
                    <a:pt x="2252777" y="661504"/>
                    <a:pt x="2252851" y="661504"/>
                    <a:pt x="2253785" y="661504"/>
                  </a:cubicBezTo>
                  <a:lnTo>
                    <a:pt x="2260879" y="661504"/>
                  </a:lnTo>
                  <a:cubicBezTo>
                    <a:pt x="2260879" y="661515"/>
                    <a:pt x="2260879" y="662182"/>
                    <a:pt x="2260879" y="700416"/>
                  </a:cubicBezTo>
                  <a:cubicBezTo>
                    <a:pt x="2260885" y="700416"/>
                    <a:pt x="2260985" y="700416"/>
                    <a:pt x="2262651" y="700416"/>
                  </a:cubicBezTo>
                  <a:lnTo>
                    <a:pt x="2275065" y="700416"/>
                  </a:lnTo>
                  <a:cubicBezTo>
                    <a:pt x="2275065" y="700424"/>
                    <a:pt x="2275065" y="700546"/>
                    <a:pt x="2275065" y="702578"/>
                  </a:cubicBezTo>
                  <a:lnTo>
                    <a:pt x="2275065" y="717710"/>
                  </a:lnTo>
                  <a:cubicBezTo>
                    <a:pt x="2279119" y="717710"/>
                    <a:pt x="2279119" y="717710"/>
                    <a:pt x="2279119" y="715549"/>
                  </a:cubicBezTo>
                  <a:lnTo>
                    <a:pt x="2279119" y="700416"/>
                  </a:lnTo>
                  <a:cubicBezTo>
                    <a:pt x="2279129" y="700416"/>
                    <a:pt x="2279241" y="700416"/>
                    <a:pt x="2280639" y="700416"/>
                  </a:cubicBezTo>
                  <a:lnTo>
                    <a:pt x="2291279" y="700416"/>
                  </a:lnTo>
                  <a:cubicBezTo>
                    <a:pt x="2291279" y="700426"/>
                    <a:pt x="2291279" y="700543"/>
                    <a:pt x="2291279" y="702037"/>
                  </a:cubicBezTo>
                  <a:lnTo>
                    <a:pt x="2291279" y="713387"/>
                  </a:lnTo>
                  <a:cubicBezTo>
                    <a:pt x="2291295" y="713387"/>
                    <a:pt x="2292003" y="713387"/>
                    <a:pt x="2321680" y="713387"/>
                  </a:cubicBezTo>
                  <a:cubicBezTo>
                    <a:pt x="2321680" y="713370"/>
                    <a:pt x="2321680" y="712599"/>
                    <a:pt x="2321680" y="676637"/>
                  </a:cubicBezTo>
                  <a:cubicBezTo>
                    <a:pt x="2321687" y="676637"/>
                    <a:pt x="2321781" y="676637"/>
                    <a:pt x="2322945" y="676637"/>
                  </a:cubicBezTo>
                  <a:lnTo>
                    <a:pt x="2331813" y="676637"/>
                  </a:lnTo>
                  <a:cubicBezTo>
                    <a:pt x="2331813" y="676648"/>
                    <a:pt x="2331813" y="677142"/>
                    <a:pt x="2331813" y="698254"/>
                  </a:cubicBezTo>
                  <a:cubicBezTo>
                    <a:pt x="2333840" y="698254"/>
                    <a:pt x="2333840" y="698254"/>
                    <a:pt x="2333840" y="665828"/>
                  </a:cubicBezTo>
                  <a:cubicBezTo>
                    <a:pt x="2333853" y="665828"/>
                    <a:pt x="2334395" y="665828"/>
                    <a:pt x="2356133" y="665828"/>
                  </a:cubicBezTo>
                  <a:cubicBezTo>
                    <a:pt x="2356133" y="665818"/>
                    <a:pt x="2356133" y="665698"/>
                    <a:pt x="2356133" y="664206"/>
                  </a:cubicBezTo>
                  <a:lnTo>
                    <a:pt x="2356133" y="652857"/>
                  </a:lnTo>
                  <a:cubicBezTo>
                    <a:pt x="2356141" y="652857"/>
                    <a:pt x="2356215" y="652857"/>
                    <a:pt x="2356893" y="652857"/>
                  </a:cubicBezTo>
                  <a:lnTo>
                    <a:pt x="2362213" y="652857"/>
                  </a:lnTo>
                  <a:cubicBezTo>
                    <a:pt x="2362213" y="652851"/>
                    <a:pt x="2362213" y="652738"/>
                    <a:pt x="2362213" y="650966"/>
                  </a:cubicBezTo>
                  <a:lnTo>
                    <a:pt x="2362213" y="637725"/>
                  </a:lnTo>
                  <a:lnTo>
                    <a:pt x="2366267" y="644210"/>
                  </a:lnTo>
                  <a:cubicBezTo>
                    <a:pt x="2366275" y="644210"/>
                    <a:pt x="2366403" y="644210"/>
                    <a:pt x="2368547" y="644210"/>
                  </a:cubicBezTo>
                  <a:lnTo>
                    <a:pt x="2384507" y="644210"/>
                  </a:lnTo>
                  <a:cubicBezTo>
                    <a:pt x="2384507" y="644202"/>
                    <a:pt x="2384507" y="644134"/>
                    <a:pt x="2384507" y="643399"/>
                  </a:cubicBezTo>
                  <a:lnTo>
                    <a:pt x="2384507" y="637725"/>
                  </a:lnTo>
                  <a:cubicBezTo>
                    <a:pt x="2384516" y="637725"/>
                    <a:pt x="2384590" y="637725"/>
                    <a:pt x="2385267" y="637725"/>
                  </a:cubicBezTo>
                  <a:lnTo>
                    <a:pt x="2390587" y="637725"/>
                  </a:lnTo>
                  <a:cubicBezTo>
                    <a:pt x="2390587" y="637734"/>
                    <a:pt x="2390587" y="637834"/>
                    <a:pt x="2390587" y="639076"/>
                  </a:cubicBezTo>
                  <a:lnTo>
                    <a:pt x="2390587" y="648534"/>
                  </a:lnTo>
                  <a:cubicBezTo>
                    <a:pt x="2390601" y="648534"/>
                    <a:pt x="2391335" y="648534"/>
                    <a:pt x="2429093" y="648534"/>
                  </a:cubicBezTo>
                  <a:cubicBezTo>
                    <a:pt x="2429093" y="648552"/>
                    <a:pt x="2429093" y="650062"/>
                    <a:pt x="2429093" y="786887"/>
                  </a:cubicBezTo>
                  <a:cubicBezTo>
                    <a:pt x="2429104" y="786887"/>
                    <a:pt x="2429219" y="786887"/>
                    <a:pt x="2430613" y="786887"/>
                  </a:cubicBezTo>
                  <a:lnTo>
                    <a:pt x="2441254" y="786887"/>
                  </a:lnTo>
                  <a:cubicBezTo>
                    <a:pt x="2441254" y="782564"/>
                    <a:pt x="2441254" y="778240"/>
                    <a:pt x="2441254" y="773917"/>
                  </a:cubicBezTo>
                  <a:cubicBezTo>
                    <a:pt x="2443281" y="773917"/>
                    <a:pt x="2443281" y="773917"/>
                    <a:pt x="2445307" y="773917"/>
                  </a:cubicBezTo>
                  <a:cubicBezTo>
                    <a:pt x="2445307" y="778240"/>
                    <a:pt x="2445307" y="782564"/>
                    <a:pt x="2445307" y="786887"/>
                  </a:cubicBezTo>
                  <a:cubicBezTo>
                    <a:pt x="2455441" y="786887"/>
                    <a:pt x="2465575" y="786887"/>
                    <a:pt x="2475707" y="786887"/>
                  </a:cubicBezTo>
                  <a:cubicBezTo>
                    <a:pt x="2475707" y="776078"/>
                    <a:pt x="2475707" y="767431"/>
                    <a:pt x="2475707" y="756622"/>
                  </a:cubicBezTo>
                  <a:cubicBezTo>
                    <a:pt x="2479762" y="756622"/>
                    <a:pt x="2483815" y="756622"/>
                    <a:pt x="2487867" y="756622"/>
                  </a:cubicBezTo>
                  <a:lnTo>
                    <a:pt x="2500027" y="754461"/>
                  </a:lnTo>
                  <a:cubicBezTo>
                    <a:pt x="2502055" y="754461"/>
                    <a:pt x="2502055" y="756622"/>
                    <a:pt x="2504082" y="756622"/>
                  </a:cubicBezTo>
                  <a:lnTo>
                    <a:pt x="2514215" y="756622"/>
                  </a:lnTo>
                  <a:cubicBezTo>
                    <a:pt x="2514215" y="767431"/>
                    <a:pt x="2514215" y="778240"/>
                    <a:pt x="2514215" y="786887"/>
                  </a:cubicBezTo>
                  <a:cubicBezTo>
                    <a:pt x="2516242" y="786887"/>
                    <a:pt x="2518269" y="786887"/>
                    <a:pt x="2522321" y="786887"/>
                  </a:cubicBezTo>
                  <a:cubicBezTo>
                    <a:pt x="2522321" y="793373"/>
                    <a:pt x="2522321" y="799858"/>
                    <a:pt x="2522321" y="804182"/>
                  </a:cubicBezTo>
                  <a:lnTo>
                    <a:pt x="2531658" y="805087"/>
                  </a:lnTo>
                  <a:lnTo>
                    <a:pt x="2544615" y="805087"/>
                  </a:lnTo>
                  <a:cubicBezTo>
                    <a:pt x="2544615" y="799278"/>
                    <a:pt x="2544615" y="795106"/>
                    <a:pt x="2544615" y="789049"/>
                  </a:cubicBezTo>
                  <a:lnTo>
                    <a:pt x="2612571" y="789049"/>
                  </a:lnTo>
                  <a:lnTo>
                    <a:pt x="2612571" y="703796"/>
                  </a:lnTo>
                  <a:lnTo>
                    <a:pt x="2684579" y="703796"/>
                  </a:lnTo>
                  <a:lnTo>
                    <a:pt x="2684579" y="782564"/>
                  </a:lnTo>
                  <a:cubicBezTo>
                    <a:pt x="2685215" y="782564"/>
                    <a:pt x="2685849" y="782564"/>
                    <a:pt x="2686483" y="782564"/>
                  </a:cubicBezTo>
                  <a:lnTo>
                    <a:pt x="2687725" y="805087"/>
                  </a:lnTo>
                  <a:lnTo>
                    <a:pt x="2697401" y="805087"/>
                  </a:lnTo>
                  <a:cubicBezTo>
                    <a:pt x="2697937" y="797873"/>
                    <a:pt x="2698643" y="790219"/>
                    <a:pt x="2698643" y="782564"/>
                  </a:cubicBezTo>
                  <a:cubicBezTo>
                    <a:pt x="2700671" y="782564"/>
                    <a:pt x="2702697" y="782564"/>
                    <a:pt x="2704723" y="782564"/>
                  </a:cubicBezTo>
                  <a:lnTo>
                    <a:pt x="2705965" y="805087"/>
                  </a:lnTo>
                  <a:lnTo>
                    <a:pt x="2756588" y="805087"/>
                  </a:lnTo>
                  <a:lnTo>
                    <a:pt x="2756588" y="642059"/>
                  </a:lnTo>
                  <a:lnTo>
                    <a:pt x="2953915" y="642059"/>
                  </a:lnTo>
                  <a:lnTo>
                    <a:pt x="2953915" y="805087"/>
                  </a:lnTo>
                  <a:lnTo>
                    <a:pt x="2972611" y="805087"/>
                  </a:lnTo>
                  <a:lnTo>
                    <a:pt x="2972611" y="722394"/>
                  </a:lnTo>
                  <a:lnTo>
                    <a:pt x="3067731" y="722394"/>
                  </a:lnTo>
                  <a:cubicBezTo>
                    <a:pt x="3071806" y="616373"/>
                    <a:pt x="3075185" y="510899"/>
                    <a:pt x="3079662" y="404253"/>
                  </a:cubicBezTo>
                  <a:cubicBezTo>
                    <a:pt x="3069529" y="404253"/>
                    <a:pt x="3045209" y="391282"/>
                    <a:pt x="3067502" y="382635"/>
                  </a:cubicBezTo>
                  <a:cubicBezTo>
                    <a:pt x="3065474" y="380473"/>
                    <a:pt x="3063449" y="378311"/>
                    <a:pt x="3061422" y="378311"/>
                  </a:cubicBezTo>
                  <a:cubicBezTo>
                    <a:pt x="3061422" y="365341"/>
                    <a:pt x="3059394" y="363179"/>
                    <a:pt x="3069529" y="354532"/>
                  </a:cubicBezTo>
                  <a:cubicBezTo>
                    <a:pt x="3069529" y="350208"/>
                    <a:pt x="3069529" y="343723"/>
                    <a:pt x="3069529" y="337238"/>
                  </a:cubicBezTo>
                  <a:cubicBezTo>
                    <a:pt x="3073582" y="337238"/>
                    <a:pt x="3077635" y="337238"/>
                    <a:pt x="3083715" y="337238"/>
                  </a:cubicBezTo>
                  <a:cubicBezTo>
                    <a:pt x="3083715" y="328590"/>
                    <a:pt x="3083715" y="322105"/>
                    <a:pt x="3083715" y="315620"/>
                  </a:cubicBezTo>
                  <a:cubicBezTo>
                    <a:pt x="3083715" y="313458"/>
                    <a:pt x="3085742" y="313458"/>
                    <a:pt x="3085742" y="311296"/>
                  </a:cubicBezTo>
                  <a:cubicBezTo>
                    <a:pt x="3085742" y="285355"/>
                    <a:pt x="3085742" y="259414"/>
                    <a:pt x="3085742" y="233472"/>
                  </a:cubicBezTo>
                  <a:cubicBezTo>
                    <a:pt x="3085742" y="231310"/>
                    <a:pt x="3083715" y="229149"/>
                    <a:pt x="3083715" y="226987"/>
                  </a:cubicBezTo>
                  <a:cubicBezTo>
                    <a:pt x="3085742" y="224825"/>
                    <a:pt x="3087769" y="222663"/>
                    <a:pt x="3089795" y="220501"/>
                  </a:cubicBezTo>
                  <a:cubicBezTo>
                    <a:pt x="3089795" y="201045"/>
                    <a:pt x="3089795" y="181589"/>
                    <a:pt x="3089795" y="162133"/>
                  </a:cubicBezTo>
                  <a:cubicBezTo>
                    <a:pt x="3089795" y="159972"/>
                    <a:pt x="3089795" y="159972"/>
                    <a:pt x="3091822" y="157810"/>
                  </a:cubicBezTo>
                  <a:cubicBezTo>
                    <a:pt x="3091822" y="140516"/>
                    <a:pt x="3091822" y="121060"/>
                    <a:pt x="3091822" y="101604"/>
                  </a:cubicBezTo>
                  <a:cubicBezTo>
                    <a:pt x="3093849" y="92957"/>
                    <a:pt x="3093849" y="88633"/>
                    <a:pt x="3093849" y="82148"/>
                  </a:cubicBezTo>
                  <a:cubicBezTo>
                    <a:pt x="3097902" y="88633"/>
                    <a:pt x="3097902" y="92957"/>
                    <a:pt x="3097902" y="99442"/>
                  </a:cubicBezTo>
                  <a:cubicBezTo>
                    <a:pt x="3099929" y="121060"/>
                    <a:pt x="3099929" y="140516"/>
                    <a:pt x="3099929" y="157810"/>
                  </a:cubicBezTo>
                  <a:cubicBezTo>
                    <a:pt x="3101955" y="181589"/>
                    <a:pt x="3101955" y="201045"/>
                    <a:pt x="3101955" y="220501"/>
                  </a:cubicBezTo>
                  <a:cubicBezTo>
                    <a:pt x="3103982" y="222663"/>
                    <a:pt x="3106009" y="224825"/>
                    <a:pt x="3108035" y="226987"/>
                  </a:cubicBezTo>
                  <a:cubicBezTo>
                    <a:pt x="3108035" y="229149"/>
                    <a:pt x="3106009" y="231310"/>
                    <a:pt x="3106009" y="233472"/>
                  </a:cubicBezTo>
                  <a:cubicBezTo>
                    <a:pt x="3106009" y="259414"/>
                    <a:pt x="3106009" y="285355"/>
                    <a:pt x="3106009" y="311296"/>
                  </a:cubicBezTo>
                  <a:cubicBezTo>
                    <a:pt x="3106009" y="313458"/>
                    <a:pt x="3108035" y="313458"/>
                    <a:pt x="3108035" y="315620"/>
                  </a:cubicBezTo>
                  <a:cubicBezTo>
                    <a:pt x="3108035" y="322105"/>
                    <a:pt x="3108035" y="328590"/>
                    <a:pt x="3108035" y="337238"/>
                  </a:cubicBezTo>
                  <a:cubicBezTo>
                    <a:pt x="3112089" y="337238"/>
                    <a:pt x="3118169" y="337238"/>
                    <a:pt x="3122222" y="337238"/>
                  </a:cubicBezTo>
                  <a:cubicBezTo>
                    <a:pt x="3122222" y="343723"/>
                    <a:pt x="3122222" y="350208"/>
                    <a:pt x="3122222" y="354532"/>
                  </a:cubicBezTo>
                  <a:cubicBezTo>
                    <a:pt x="3130330" y="363179"/>
                    <a:pt x="3130330" y="363179"/>
                    <a:pt x="3130330" y="378311"/>
                  </a:cubicBezTo>
                  <a:cubicBezTo>
                    <a:pt x="3128302" y="378311"/>
                    <a:pt x="3126275" y="380473"/>
                    <a:pt x="3124250" y="382635"/>
                  </a:cubicBezTo>
                  <a:cubicBezTo>
                    <a:pt x="3144515" y="393444"/>
                    <a:pt x="3120195" y="402091"/>
                    <a:pt x="3112089" y="404253"/>
                  </a:cubicBezTo>
                  <a:cubicBezTo>
                    <a:pt x="3114115" y="488562"/>
                    <a:pt x="3118169" y="572871"/>
                    <a:pt x="3120195" y="657181"/>
                  </a:cubicBezTo>
                  <a:cubicBezTo>
                    <a:pt x="3142490" y="657181"/>
                    <a:pt x="3164782" y="657181"/>
                    <a:pt x="3185050" y="657181"/>
                  </a:cubicBezTo>
                  <a:cubicBezTo>
                    <a:pt x="3185050" y="683122"/>
                    <a:pt x="3185050" y="709063"/>
                    <a:pt x="3185050" y="732843"/>
                  </a:cubicBezTo>
                  <a:cubicBezTo>
                    <a:pt x="3189103" y="732843"/>
                    <a:pt x="3191130" y="732843"/>
                    <a:pt x="3193157" y="732843"/>
                  </a:cubicBezTo>
                  <a:cubicBezTo>
                    <a:pt x="3193157" y="730681"/>
                    <a:pt x="3195183" y="728519"/>
                    <a:pt x="3195183" y="726358"/>
                  </a:cubicBezTo>
                  <a:cubicBezTo>
                    <a:pt x="3197210" y="726358"/>
                    <a:pt x="3199237" y="726358"/>
                    <a:pt x="3201263" y="726358"/>
                  </a:cubicBezTo>
                  <a:cubicBezTo>
                    <a:pt x="3201263" y="728519"/>
                    <a:pt x="3201263" y="730681"/>
                    <a:pt x="3203291" y="735005"/>
                  </a:cubicBezTo>
                  <a:cubicBezTo>
                    <a:pt x="3207343" y="735005"/>
                    <a:pt x="3211397" y="735005"/>
                    <a:pt x="3215451" y="735005"/>
                  </a:cubicBezTo>
                  <a:cubicBezTo>
                    <a:pt x="3215451" y="732843"/>
                    <a:pt x="3215451" y="730681"/>
                    <a:pt x="3215451" y="728519"/>
                  </a:cubicBezTo>
                  <a:cubicBezTo>
                    <a:pt x="3223557" y="728519"/>
                    <a:pt x="3229636" y="728519"/>
                    <a:pt x="3237744" y="728519"/>
                  </a:cubicBezTo>
                  <a:cubicBezTo>
                    <a:pt x="3237744" y="730681"/>
                    <a:pt x="3237744" y="732843"/>
                    <a:pt x="3237744" y="735005"/>
                  </a:cubicBezTo>
                  <a:cubicBezTo>
                    <a:pt x="3243823" y="735005"/>
                    <a:pt x="3251931" y="735005"/>
                    <a:pt x="3258011" y="735005"/>
                  </a:cubicBezTo>
                  <a:cubicBezTo>
                    <a:pt x="3258011" y="750137"/>
                    <a:pt x="3258011" y="765270"/>
                    <a:pt x="3258011" y="780402"/>
                  </a:cubicBezTo>
                  <a:cubicBezTo>
                    <a:pt x="3262065" y="780402"/>
                    <a:pt x="3268145" y="780402"/>
                    <a:pt x="3272198" y="780402"/>
                  </a:cubicBezTo>
                  <a:cubicBezTo>
                    <a:pt x="3272198" y="776078"/>
                    <a:pt x="3272198" y="771755"/>
                    <a:pt x="3272198" y="767431"/>
                  </a:cubicBezTo>
                  <a:cubicBezTo>
                    <a:pt x="3278278" y="767431"/>
                    <a:pt x="3284358" y="767431"/>
                    <a:pt x="3288412" y="767431"/>
                  </a:cubicBezTo>
                  <a:cubicBezTo>
                    <a:pt x="3288412" y="706902"/>
                    <a:pt x="3288412" y="648534"/>
                    <a:pt x="3288412" y="588004"/>
                  </a:cubicBezTo>
                  <a:cubicBezTo>
                    <a:pt x="3290438" y="585842"/>
                    <a:pt x="3292465" y="583680"/>
                    <a:pt x="3294492" y="581518"/>
                  </a:cubicBezTo>
                  <a:cubicBezTo>
                    <a:pt x="3318811" y="581518"/>
                    <a:pt x="3343131" y="581518"/>
                    <a:pt x="3367453" y="581518"/>
                  </a:cubicBezTo>
                  <a:lnTo>
                    <a:pt x="3367453" y="590166"/>
                  </a:lnTo>
                  <a:lnTo>
                    <a:pt x="3377586" y="590166"/>
                  </a:lnTo>
                  <a:cubicBezTo>
                    <a:pt x="3377586" y="629078"/>
                    <a:pt x="3377586" y="667990"/>
                    <a:pt x="3377586" y="704740"/>
                  </a:cubicBezTo>
                  <a:cubicBezTo>
                    <a:pt x="3385693" y="704740"/>
                    <a:pt x="3391773" y="704740"/>
                    <a:pt x="3399879" y="704740"/>
                  </a:cubicBezTo>
                  <a:cubicBezTo>
                    <a:pt x="3399879" y="683122"/>
                    <a:pt x="3399879" y="661504"/>
                    <a:pt x="3399879" y="637725"/>
                  </a:cubicBezTo>
                  <a:cubicBezTo>
                    <a:pt x="3407986" y="637725"/>
                    <a:pt x="3418119" y="637725"/>
                    <a:pt x="3426227" y="637725"/>
                  </a:cubicBezTo>
                  <a:cubicBezTo>
                    <a:pt x="3428253" y="637725"/>
                    <a:pt x="3428253" y="635563"/>
                    <a:pt x="3430279" y="633401"/>
                  </a:cubicBezTo>
                  <a:lnTo>
                    <a:pt x="3438387" y="633401"/>
                  </a:lnTo>
                  <a:cubicBezTo>
                    <a:pt x="3440413" y="635563"/>
                    <a:pt x="3440413" y="637725"/>
                    <a:pt x="3442439" y="637725"/>
                  </a:cubicBezTo>
                  <a:cubicBezTo>
                    <a:pt x="3448519" y="637725"/>
                    <a:pt x="3456627" y="637725"/>
                    <a:pt x="3464734" y="637725"/>
                  </a:cubicBezTo>
                  <a:cubicBezTo>
                    <a:pt x="3464734" y="598813"/>
                    <a:pt x="3464734" y="559901"/>
                    <a:pt x="3464734" y="520989"/>
                  </a:cubicBezTo>
                  <a:cubicBezTo>
                    <a:pt x="3464747" y="520986"/>
                    <a:pt x="3465614" y="520822"/>
                    <a:pt x="3521481" y="510180"/>
                  </a:cubicBezTo>
                  <a:cubicBezTo>
                    <a:pt x="3521481" y="510187"/>
                    <a:pt x="3521481" y="510261"/>
                    <a:pt x="3521481" y="511261"/>
                  </a:cubicBezTo>
                  <a:lnTo>
                    <a:pt x="3521481" y="518827"/>
                  </a:lnTo>
                  <a:cubicBezTo>
                    <a:pt x="3521498" y="518827"/>
                    <a:pt x="3522142" y="518827"/>
                    <a:pt x="3547828" y="518827"/>
                  </a:cubicBezTo>
                  <a:cubicBezTo>
                    <a:pt x="3547828" y="518849"/>
                    <a:pt x="3547828" y="521220"/>
                    <a:pt x="3547828" y="773917"/>
                  </a:cubicBezTo>
                  <a:cubicBezTo>
                    <a:pt x="3553907" y="773917"/>
                    <a:pt x="3562015" y="773917"/>
                    <a:pt x="3570122" y="773917"/>
                  </a:cubicBezTo>
                  <a:cubicBezTo>
                    <a:pt x="3570122" y="771755"/>
                    <a:pt x="3570122" y="771755"/>
                    <a:pt x="3570122" y="769593"/>
                  </a:cubicBezTo>
                  <a:cubicBezTo>
                    <a:pt x="3574174" y="769593"/>
                    <a:pt x="3578227" y="769593"/>
                    <a:pt x="3582282" y="769593"/>
                  </a:cubicBezTo>
                  <a:cubicBezTo>
                    <a:pt x="3582282" y="771755"/>
                    <a:pt x="3582282" y="771755"/>
                    <a:pt x="3582282" y="773917"/>
                  </a:cubicBezTo>
                  <a:cubicBezTo>
                    <a:pt x="3590389" y="773917"/>
                    <a:pt x="3598494" y="773917"/>
                    <a:pt x="3606602" y="773917"/>
                  </a:cubicBezTo>
                  <a:cubicBezTo>
                    <a:pt x="3606602" y="769593"/>
                    <a:pt x="3606602" y="765270"/>
                    <a:pt x="3606602" y="760946"/>
                  </a:cubicBezTo>
                  <a:cubicBezTo>
                    <a:pt x="3616735" y="760946"/>
                    <a:pt x="3626870" y="760946"/>
                    <a:pt x="3634975" y="760946"/>
                  </a:cubicBezTo>
                  <a:cubicBezTo>
                    <a:pt x="3639029" y="756622"/>
                    <a:pt x="3643083" y="756622"/>
                    <a:pt x="3647135" y="756622"/>
                  </a:cubicBezTo>
                  <a:cubicBezTo>
                    <a:pt x="3653215" y="760946"/>
                    <a:pt x="3661323" y="760946"/>
                    <a:pt x="3667403" y="760946"/>
                  </a:cubicBezTo>
                  <a:cubicBezTo>
                    <a:pt x="3667403" y="754461"/>
                    <a:pt x="3667403" y="750137"/>
                    <a:pt x="3667403" y="743652"/>
                  </a:cubicBezTo>
                  <a:lnTo>
                    <a:pt x="3675510" y="743652"/>
                  </a:lnTo>
                  <a:cubicBezTo>
                    <a:pt x="3675510" y="739328"/>
                    <a:pt x="3675510" y="735005"/>
                    <a:pt x="3675510" y="730681"/>
                  </a:cubicBezTo>
                  <a:cubicBezTo>
                    <a:pt x="3693750" y="730681"/>
                    <a:pt x="3714017" y="730681"/>
                    <a:pt x="3732257" y="730681"/>
                  </a:cubicBezTo>
                  <a:cubicBezTo>
                    <a:pt x="3732257" y="719872"/>
                    <a:pt x="3732257" y="711225"/>
                    <a:pt x="3732257" y="700416"/>
                  </a:cubicBezTo>
                  <a:cubicBezTo>
                    <a:pt x="3738337" y="700416"/>
                    <a:pt x="3744417" y="700416"/>
                    <a:pt x="3750497" y="700416"/>
                  </a:cubicBezTo>
                  <a:cubicBezTo>
                    <a:pt x="3750497" y="698254"/>
                    <a:pt x="3750497" y="696093"/>
                    <a:pt x="3750497" y="693931"/>
                  </a:cubicBezTo>
                  <a:cubicBezTo>
                    <a:pt x="3754550" y="693931"/>
                    <a:pt x="3758603" y="693931"/>
                    <a:pt x="3762657" y="693931"/>
                  </a:cubicBezTo>
                  <a:cubicBezTo>
                    <a:pt x="3762657" y="696093"/>
                    <a:pt x="3762657" y="698254"/>
                    <a:pt x="3762657" y="700416"/>
                  </a:cubicBezTo>
                  <a:cubicBezTo>
                    <a:pt x="3768737" y="700416"/>
                    <a:pt x="3772790" y="700416"/>
                    <a:pt x="3778870" y="700416"/>
                  </a:cubicBezTo>
                  <a:cubicBezTo>
                    <a:pt x="3778870" y="715549"/>
                    <a:pt x="3778870" y="732843"/>
                    <a:pt x="3778870" y="750137"/>
                  </a:cubicBezTo>
                  <a:lnTo>
                    <a:pt x="3789470" y="750137"/>
                  </a:lnTo>
                  <a:lnTo>
                    <a:pt x="3789470" y="586174"/>
                  </a:lnTo>
                  <a:lnTo>
                    <a:pt x="3791390" y="586174"/>
                  </a:lnTo>
                  <a:lnTo>
                    <a:pt x="3791390" y="723865"/>
                  </a:lnTo>
                  <a:lnTo>
                    <a:pt x="3791390" y="750137"/>
                  </a:lnTo>
                  <a:lnTo>
                    <a:pt x="3806350" y="750137"/>
                  </a:lnTo>
                  <a:lnTo>
                    <a:pt x="3806350" y="742023"/>
                  </a:lnTo>
                  <a:lnTo>
                    <a:pt x="3811298" y="742023"/>
                  </a:lnTo>
                  <a:lnTo>
                    <a:pt x="3811298" y="724196"/>
                  </a:lnTo>
                  <a:cubicBezTo>
                    <a:pt x="3823458" y="724196"/>
                    <a:pt x="3837645" y="724196"/>
                    <a:pt x="3849805" y="724196"/>
                  </a:cubicBezTo>
                  <a:cubicBezTo>
                    <a:pt x="3849805" y="713387"/>
                    <a:pt x="3849805" y="704740"/>
                    <a:pt x="3849805" y="693931"/>
                  </a:cubicBezTo>
                  <a:lnTo>
                    <a:pt x="3888823" y="693931"/>
                  </a:lnTo>
                  <a:lnTo>
                    <a:pt x="3888823" y="690579"/>
                  </a:lnTo>
                  <a:cubicBezTo>
                    <a:pt x="3888823" y="690579"/>
                    <a:pt x="3888823" y="690579"/>
                    <a:pt x="3887708" y="690579"/>
                  </a:cubicBezTo>
                  <a:lnTo>
                    <a:pt x="3879906" y="690579"/>
                  </a:lnTo>
                  <a:cubicBezTo>
                    <a:pt x="3879906" y="690579"/>
                    <a:pt x="3879906" y="690579"/>
                    <a:pt x="3879906" y="689443"/>
                  </a:cubicBezTo>
                  <a:lnTo>
                    <a:pt x="3879906" y="681500"/>
                  </a:lnTo>
                  <a:cubicBezTo>
                    <a:pt x="3879906" y="681500"/>
                    <a:pt x="3879906" y="681500"/>
                    <a:pt x="3881022" y="681500"/>
                  </a:cubicBezTo>
                  <a:lnTo>
                    <a:pt x="3888823" y="681500"/>
                  </a:lnTo>
                  <a:cubicBezTo>
                    <a:pt x="3888823" y="681500"/>
                    <a:pt x="3888823" y="681500"/>
                    <a:pt x="3888823" y="679986"/>
                  </a:cubicBezTo>
                  <a:lnTo>
                    <a:pt x="3888823" y="669395"/>
                  </a:lnTo>
                  <a:cubicBezTo>
                    <a:pt x="3888823" y="669395"/>
                    <a:pt x="3888823" y="669395"/>
                    <a:pt x="3887708" y="669395"/>
                  </a:cubicBezTo>
                  <a:lnTo>
                    <a:pt x="3879906" y="669395"/>
                  </a:lnTo>
                  <a:cubicBezTo>
                    <a:pt x="3879906" y="669395"/>
                    <a:pt x="3879906" y="669395"/>
                    <a:pt x="3879906" y="667882"/>
                  </a:cubicBezTo>
                  <a:lnTo>
                    <a:pt x="3879906" y="657290"/>
                  </a:lnTo>
                  <a:cubicBezTo>
                    <a:pt x="3879906" y="657290"/>
                    <a:pt x="3879906" y="657290"/>
                    <a:pt x="3881022" y="657290"/>
                  </a:cubicBezTo>
                  <a:lnTo>
                    <a:pt x="3888823" y="657290"/>
                  </a:lnTo>
                  <a:cubicBezTo>
                    <a:pt x="3888823" y="657290"/>
                    <a:pt x="3888823" y="657290"/>
                    <a:pt x="3888823" y="656156"/>
                  </a:cubicBezTo>
                  <a:lnTo>
                    <a:pt x="3888823" y="648212"/>
                  </a:lnTo>
                  <a:cubicBezTo>
                    <a:pt x="3888823" y="648212"/>
                    <a:pt x="3888823" y="648212"/>
                    <a:pt x="3887708" y="648212"/>
                  </a:cubicBezTo>
                  <a:lnTo>
                    <a:pt x="3879906" y="648212"/>
                  </a:lnTo>
                  <a:cubicBezTo>
                    <a:pt x="3879906" y="648212"/>
                    <a:pt x="3879906" y="648212"/>
                    <a:pt x="3879906" y="646698"/>
                  </a:cubicBezTo>
                  <a:lnTo>
                    <a:pt x="3879906" y="636107"/>
                  </a:lnTo>
                  <a:cubicBezTo>
                    <a:pt x="3879906" y="636107"/>
                    <a:pt x="3879906" y="636107"/>
                    <a:pt x="3881022" y="636107"/>
                  </a:cubicBezTo>
                  <a:lnTo>
                    <a:pt x="3888823" y="636107"/>
                  </a:lnTo>
                  <a:cubicBezTo>
                    <a:pt x="3888823" y="636107"/>
                    <a:pt x="3888823" y="636107"/>
                    <a:pt x="3888823" y="634594"/>
                  </a:cubicBezTo>
                  <a:lnTo>
                    <a:pt x="3888823" y="624002"/>
                  </a:lnTo>
                  <a:cubicBezTo>
                    <a:pt x="3888823" y="624002"/>
                    <a:pt x="3888823" y="624002"/>
                    <a:pt x="3887708" y="624002"/>
                  </a:cubicBezTo>
                  <a:lnTo>
                    <a:pt x="3879906" y="624002"/>
                  </a:lnTo>
                  <a:cubicBezTo>
                    <a:pt x="3879906" y="624002"/>
                    <a:pt x="3879906" y="624002"/>
                    <a:pt x="3879906" y="622489"/>
                  </a:cubicBezTo>
                  <a:lnTo>
                    <a:pt x="3879906" y="611898"/>
                  </a:lnTo>
                  <a:cubicBezTo>
                    <a:pt x="3879906" y="611898"/>
                    <a:pt x="3879906" y="611898"/>
                    <a:pt x="3881022" y="611898"/>
                  </a:cubicBezTo>
                  <a:lnTo>
                    <a:pt x="3888823" y="611898"/>
                  </a:lnTo>
                  <a:cubicBezTo>
                    <a:pt x="3888823" y="611898"/>
                    <a:pt x="3888823" y="611898"/>
                    <a:pt x="3888823" y="610763"/>
                  </a:cubicBezTo>
                  <a:lnTo>
                    <a:pt x="3888823" y="602819"/>
                  </a:lnTo>
                  <a:cubicBezTo>
                    <a:pt x="3888823" y="602819"/>
                    <a:pt x="3888823" y="602819"/>
                    <a:pt x="3887708" y="602819"/>
                  </a:cubicBezTo>
                  <a:lnTo>
                    <a:pt x="3879906" y="602819"/>
                  </a:lnTo>
                  <a:cubicBezTo>
                    <a:pt x="3879906" y="602819"/>
                    <a:pt x="3879906" y="602819"/>
                    <a:pt x="3879906" y="601307"/>
                  </a:cubicBezTo>
                  <a:lnTo>
                    <a:pt x="3879906" y="590714"/>
                  </a:lnTo>
                  <a:cubicBezTo>
                    <a:pt x="3879906" y="590714"/>
                    <a:pt x="3879906" y="590714"/>
                    <a:pt x="3881022" y="590714"/>
                  </a:cubicBezTo>
                  <a:lnTo>
                    <a:pt x="3888823" y="590714"/>
                  </a:lnTo>
                  <a:cubicBezTo>
                    <a:pt x="3888823" y="590714"/>
                    <a:pt x="3888823" y="590714"/>
                    <a:pt x="3888823" y="589202"/>
                  </a:cubicBezTo>
                  <a:lnTo>
                    <a:pt x="3888823" y="578610"/>
                  </a:lnTo>
                  <a:cubicBezTo>
                    <a:pt x="3888823" y="578610"/>
                    <a:pt x="3888823" y="578610"/>
                    <a:pt x="3887708" y="578610"/>
                  </a:cubicBezTo>
                  <a:lnTo>
                    <a:pt x="3879906" y="578610"/>
                  </a:lnTo>
                  <a:cubicBezTo>
                    <a:pt x="3879906" y="578610"/>
                    <a:pt x="3879906" y="578610"/>
                    <a:pt x="3879906" y="577096"/>
                  </a:cubicBezTo>
                  <a:lnTo>
                    <a:pt x="3879906" y="566505"/>
                  </a:lnTo>
                  <a:cubicBezTo>
                    <a:pt x="3879906" y="566505"/>
                    <a:pt x="3879906" y="566505"/>
                    <a:pt x="3881022" y="566505"/>
                  </a:cubicBezTo>
                  <a:lnTo>
                    <a:pt x="3888823" y="566505"/>
                  </a:lnTo>
                  <a:cubicBezTo>
                    <a:pt x="3888823" y="566505"/>
                    <a:pt x="3888823" y="566505"/>
                    <a:pt x="3888823" y="565370"/>
                  </a:cubicBezTo>
                  <a:lnTo>
                    <a:pt x="3888823" y="557427"/>
                  </a:lnTo>
                  <a:cubicBezTo>
                    <a:pt x="3888823" y="557427"/>
                    <a:pt x="3888823" y="557427"/>
                    <a:pt x="3887708" y="557427"/>
                  </a:cubicBezTo>
                  <a:lnTo>
                    <a:pt x="3879906" y="557427"/>
                  </a:lnTo>
                  <a:cubicBezTo>
                    <a:pt x="3879906" y="557427"/>
                    <a:pt x="3879906" y="557427"/>
                    <a:pt x="3879906" y="555914"/>
                  </a:cubicBezTo>
                  <a:lnTo>
                    <a:pt x="3879906" y="545322"/>
                  </a:lnTo>
                  <a:cubicBezTo>
                    <a:pt x="3879906" y="545322"/>
                    <a:pt x="3879906" y="545322"/>
                    <a:pt x="3881022" y="545322"/>
                  </a:cubicBezTo>
                  <a:lnTo>
                    <a:pt x="3888823" y="545322"/>
                  </a:lnTo>
                  <a:cubicBezTo>
                    <a:pt x="3888823" y="545322"/>
                    <a:pt x="3888823" y="545322"/>
                    <a:pt x="3887708" y="543053"/>
                  </a:cubicBezTo>
                  <a:lnTo>
                    <a:pt x="3879906" y="527166"/>
                  </a:lnTo>
                  <a:cubicBezTo>
                    <a:pt x="3879906" y="527166"/>
                    <a:pt x="3879906" y="527166"/>
                    <a:pt x="3879906" y="478746"/>
                  </a:cubicBezTo>
                  <a:cubicBezTo>
                    <a:pt x="3879906" y="478746"/>
                    <a:pt x="3879906" y="478746"/>
                    <a:pt x="4029251" y="478746"/>
                  </a:cubicBezTo>
                  <a:cubicBezTo>
                    <a:pt x="4029251" y="478746"/>
                    <a:pt x="4029251" y="478746"/>
                    <a:pt x="4042623" y="505982"/>
                  </a:cubicBezTo>
                  <a:cubicBezTo>
                    <a:pt x="4042623" y="505982"/>
                    <a:pt x="4042623" y="505982"/>
                    <a:pt x="4042623" y="566505"/>
                  </a:cubicBezTo>
                  <a:cubicBezTo>
                    <a:pt x="4042623" y="566505"/>
                    <a:pt x="4042623" y="566505"/>
                    <a:pt x="4041510" y="566505"/>
                  </a:cubicBezTo>
                  <a:lnTo>
                    <a:pt x="4033708" y="566505"/>
                  </a:lnTo>
                  <a:cubicBezTo>
                    <a:pt x="4033708" y="566505"/>
                    <a:pt x="4033708" y="566505"/>
                    <a:pt x="4033708" y="568018"/>
                  </a:cubicBezTo>
                  <a:lnTo>
                    <a:pt x="4033708" y="578610"/>
                  </a:lnTo>
                  <a:cubicBezTo>
                    <a:pt x="4033708" y="578610"/>
                    <a:pt x="4033708" y="578610"/>
                    <a:pt x="4034823" y="578610"/>
                  </a:cubicBezTo>
                  <a:lnTo>
                    <a:pt x="4042623" y="578610"/>
                  </a:lnTo>
                  <a:cubicBezTo>
                    <a:pt x="4042623" y="578610"/>
                    <a:pt x="4042623" y="578610"/>
                    <a:pt x="4042623" y="580123"/>
                  </a:cubicBezTo>
                  <a:lnTo>
                    <a:pt x="4042623" y="590714"/>
                  </a:lnTo>
                  <a:cubicBezTo>
                    <a:pt x="4042623" y="590714"/>
                    <a:pt x="4042623" y="590714"/>
                    <a:pt x="4041510" y="590714"/>
                  </a:cubicBezTo>
                  <a:lnTo>
                    <a:pt x="4033708" y="590714"/>
                  </a:lnTo>
                  <a:cubicBezTo>
                    <a:pt x="4033708" y="590714"/>
                    <a:pt x="4033708" y="590714"/>
                    <a:pt x="4033708" y="592227"/>
                  </a:cubicBezTo>
                  <a:lnTo>
                    <a:pt x="4033708" y="602819"/>
                  </a:lnTo>
                  <a:cubicBezTo>
                    <a:pt x="4033708" y="602819"/>
                    <a:pt x="4033708" y="602819"/>
                    <a:pt x="4034823" y="602819"/>
                  </a:cubicBezTo>
                  <a:lnTo>
                    <a:pt x="4042623" y="602819"/>
                  </a:lnTo>
                  <a:cubicBezTo>
                    <a:pt x="4042623" y="602819"/>
                    <a:pt x="4042623" y="602819"/>
                    <a:pt x="4042623" y="603955"/>
                  </a:cubicBezTo>
                  <a:lnTo>
                    <a:pt x="4042623" y="611898"/>
                  </a:lnTo>
                  <a:cubicBezTo>
                    <a:pt x="4042623" y="611898"/>
                    <a:pt x="4042623" y="611898"/>
                    <a:pt x="4041510" y="611898"/>
                  </a:cubicBezTo>
                  <a:lnTo>
                    <a:pt x="4033708" y="611898"/>
                  </a:lnTo>
                  <a:cubicBezTo>
                    <a:pt x="4033708" y="611898"/>
                    <a:pt x="4033708" y="611898"/>
                    <a:pt x="4033708" y="613411"/>
                  </a:cubicBezTo>
                  <a:lnTo>
                    <a:pt x="4033708" y="624002"/>
                  </a:lnTo>
                  <a:cubicBezTo>
                    <a:pt x="4033708" y="624002"/>
                    <a:pt x="4033708" y="624002"/>
                    <a:pt x="4034823" y="624002"/>
                  </a:cubicBezTo>
                  <a:lnTo>
                    <a:pt x="4042623" y="624002"/>
                  </a:lnTo>
                  <a:cubicBezTo>
                    <a:pt x="4042623" y="624002"/>
                    <a:pt x="4042623" y="624002"/>
                    <a:pt x="4042623" y="625516"/>
                  </a:cubicBezTo>
                  <a:lnTo>
                    <a:pt x="4042623" y="636107"/>
                  </a:lnTo>
                  <a:cubicBezTo>
                    <a:pt x="4042623" y="636107"/>
                    <a:pt x="4042623" y="636107"/>
                    <a:pt x="4041510" y="636107"/>
                  </a:cubicBezTo>
                  <a:lnTo>
                    <a:pt x="4033708" y="636107"/>
                  </a:lnTo>
                  <a:cubicBezTo>
                    <a:pt x="4033708" y="636107"/>
                    <a:pt x="4033708" y="636107"/>
                    <a:pt x="4033708" y="637620"/>
                  </a:cubicBezTo>
                  <a:lnTo>
                    <a:pt x="4033708" y="648212"/>
                  </a:lnTo>
                  <a:cubicBezTo>
                    <a:pt x="4033708" y="648212"/>
                    <a:pt x="4033708" y="648212"/>
                    <a:pt x="4034823" y="648212"/>
                  </a:cubicBezTo>
                  <a:lnTo>
                    <a:pt x="4042623" y="648212"/>
                  </a:lnTo>
                  <a:cubicBezTo>
                    <a:pt x="4042623" y="648212"/>
                    <a:pt x="4042623" y="648212"/>
                    <a:pt x="4042623" y="649346"/>
                  </a:cubicBezTo>
                  <a:lnTo>
                    <a:pt x="4042623" y="657290"/>
                  </a:lnTo>
                  <a:cubicBezTo>
                    <a:pt x="4042623" y="657290"/>
                    <a:pt x="4042623" y="657290"/>
                    <a:pt x="4041510" y="657290"/>
                  </a:cubicBezTo>
                  <a:lnTo>
                    <a:pt x="4033708" y="657290"/>
                  </a:lnTo>
                  <a:cubicBezTo>
                    <a:pt x="4033708" y="657290"/>
                    <a:pt x="4033708" y="657290"/>
                    <a:pt x="4033708" y="658804"/>
                  </a:cubicBezTo>
                  <a:lnTo>
                    <a:pt x="4033708" y="669395"/>
                  </a:lnTo>
                  <a:cubicBezTo>
                    <a:pt x="4033708" y="669395"/>
                    <a:pt x="4033708" y="669395"/>
                    <a:pt x="4034823" y="669395"/>
                  </a:cubicBezTo>
                  <a:lnTo>
                    <a:pt x="4042623" y="669395"/>
                  </a:lnTo>
                  <a:cubicBezTo>
                    <a:pt x="4042623" y="669395"/>
                    <a:pt x="4042623" y="669395"/>
                    <a:pt x="4042623" y="670908"/>
                  </a:cubicBezTo>
                  <a:lnTo>
                    <a:pt x="4042623" y="681500"/>
                  </a:lnTo>
                  <a:cubicBezTo>
                    <a:pt x="4042623" y="681500"/>
                    <a:pt x="4042623" y="681500"/>
                    <a:pt x="4041510" y="681500"/>
                  </a:cubicBezTo>
                  <a:lnTo>
                    <a:pt x="4033708" y="681500"/>
                  </a:lnTo>
                  <a:cubicBezTo>
                    <a:pt x="4033708" y="681500"/>
                    <a:pt x="4033708" y="681500"/>
                    <a:pt x="4033708" y="682634"/>
                  </a:cubicBezTo>
                  <a:lnTo>
                    <a:pt x="4033708" y="690579"/>
                  </a:lnTo>
                  <a:cubicBezTo>
                    <a:pt x="4033708" y="690579"/>
                    <a:pt x="4033708" y="690579"/>
                    <a:pt x="4034823" y="690579"/>
                  </a:cubicBezTo>
                  <a:lnTo>
                    <a:pt x="4042623" y="690579"/>
                  </a:lnTo>
                  <a:cubicBezTo>
                    <a:pt x="4042623" y="690579"/>
                    <a:pt x="4042623" y="690579"/>
                    <a:pt x="4042623" y="692091"/>
                  </a:cubicBezTo>
                  <a:lnTo>
                    <a:pt x="4042623" y="702682"/>
                  </a:lnTo>
                  <a:cubicBezTo>
                    <a:pt x="4042623" y="702682"/>
                    <a:pt x="4042623" y="702682"/>
                    <a:pt x="4041510" y="702682"/>
                  </a:cubicBezTo>
                  <a:lnTo>
                    <a:pt x="4033708" y="702682"/>
                  </a:lnTo>
                  <a:cubicBezTo>
                    <a:pt x="4033708" y="702682"/>
                    <a:pt x="4033708" y="702682"/>
                    <a:pt x="4033708" y="704195"/>
                  </a:cubicBezTo>
                  <a:lnTo>
                    <a:pt x="4033708" y="714788"/>
                  </a:lnTo>
                  <a:cubicBezTo>
                    <a:pt x="4033708" y="714788"/>
                    <a:pt x="4033708" y="714788"/>
                    <a:pt x="4034823" y="714788"/>
                  </a:cubicBezTo>
                  <a:lnTo>
                    <a:pt x="4042623" y="714788"/>
                  </a:lnTo>
                  <a:cubicBezTo>
                    <a:pt x="4042623" y="714788"/>
                    <a:pt x="4042623" y="714788"/>
                    <a:pt x="4042623" y="716300"/>
                  </a:cubicBezTo>
                  <a:lnTo>
                    <a:pt x="4042623" y="726892"/>
                  </a:lnTo>
                  <a:cubicBezTo>
                    <a:pt x="4042623" y="726892"/>
                    <a:pt x="4042623" y="726892"/>
                    <a:pt x="4041510" y="726892"/>
                  </a:cubicBezTo>
                  <a:lnTo>
                    <a:pt x="4033708" y="726892"/>
                  </a:lnTo>
                  <a:cubicBezTo>
                    <a:pt x="4033708" y="726892"/>
                    <a:pt x="4033708" y="726892"/>
                    <a:pt x="4033708" y="728027"/>
                  </a:cubicBezTo>
                  <a:lnTo>
                    <a:pt x="4033708" y="735970"/>
                  </a:lnTo>
                  <a:cubicBezTo>
                    <a:pt x="4033708" y="735970"/>
                    <a:pt x="4033708" y="735970"/>
                    <a:pt x="4034823" y="735970"/>
                  </a:cubicBezTo>
                  <a:lnTo>
                    <a:pt x="4042623" y="735970"/>
                  </a:lnTo>
                  <a:cubicBezTo>
                    <a:pt x="4042623" y="735970"/>
                    <a:pt x="4042623" y="735970"/>
                    <a:pt x="4042623" y="737484"/>
                  </a:cubicBezTo>
                  <a:lnTo>
                    <a:pt x="4042623" y="748075"/>
                  </a:lnTo>
                  <a:cubicBezTo>
                    <a:pt x="4042623" y="748075"/>
                    <a:pt x="4042623" y="748075"/>
                    <a:pt x="4041510" y="748075"/>
                  </a:cubicBezTo>
                  <a:lnTo>
                    <a:pt x="4033708" y="748075"/>
                  </a:lnTo>
                  <a:cubicBezTo>
                    <a:pt x="4033708" y="748075"/>
                    <a:pt x="4033708" y="748075"/>
                    <a:pt x="4033708" y="749588"/>
                  </a:cubicBezTo>
                  <a:lnTo>
                    <a:pt x="4033708" y="760181"/>
                  </a:lnTo>
                  <a:cubicBezTo>
                    <a:pt x="4033708" y="760181"/>
                    <a:pt x="4033708" y="760181"/>
                    <a:pt x="4034823" y="760181"/>
                  </a:cubicBezTo>
                  <a:lnTo>
                    <a:pt x="4042623" y="760181"/>
                  </a:lnTo>
                  <a:cubicBezTo>
                    <a:pt x="4042623" y="760181"/>
                    <a:pt x="4042623" y="760181"/>
                    <a:pt x="4042623" y="761314"/>
                  </a:cubicBezTo>
                  <a:lnTo>
                    <a:pt x="4042623" y="769258"/>
                  </a:lnTo>
                  <a:cubicBezTo>
                    <a:pt x="4042623" y="769258"/>
                    <a:pt x="4042623" y="769258"/>
                    <a:pt x="4041510" y="769258"/>
                  </a:cubicBezTo>
                  <a:lnTo>
                    <a:pt x="4033708" y="769258"/>
                  </a:lnTo>
                  <a:cubicBezTo>
                    <a:pt x="4033708" y="769258"/>
                    <a:pt x="4033708" y="769258"/>
                    <a:pt x="4033708" y="770772"/>
                  </a:cubicBezTo>
                  <a:lnTo>
                    <a:pt x="4033708" y="781363"/>
                  </a:lnTo>
                  <a:cubicBezTo>
                    <a:pt x="4033708" y="781363"/>
                    <a:pt x="4033708" y="781363"/>
                    <a:pt x="4034823" y="781363"/>
                  </a:cubicBezTo>
                  <a:lnTo>
                    <a:pt x="4042623" y="781363"/>
                  </a:lnTo>
                  <a:cubicBezTo>
                    <a:pt x="4042623" y="781363"/>
                    <a:pt x="4042623" y="781363"/>
                    <a:pt x="4042623" y="782876"/>
                  </a:cubicBezTo>
                  <a:lnTo>
                    <a:pt x="4042623" y="793468"/>
                  </a:lnTo>
                  <a:cubicBezTo>
                    <a:pt x="4042623" y="793468"/>
                    <a:pt x="4042623" y="793468"/>
                    <a:pt x="4041510" y="793468"/>
                  </a:cubicBezTo>
                  <a:lnTo>
                    <a:pt x="4033708" y="793468"/>
                  </a:lnTo>
                  <a:cubicBezTo>
                    <a:pt x="4033708" y="793468"/>
                    <a:pt x="4033708" y="793468"/>
                    <a:pt x="4033708" y="794981"/>
                  </a:cubicBezTo>
                  <a:lnTo>
                    <a:pt x="4033708" y="805572"/>
                  </a:lnTo>
                  <a:cubicBezTo>
                    <a:pt x="4033708" y="805572"/>
                    <a:pt x="4033708" y="805572"/>
                    <a:pt x="4034823" y="805572"/>
                  </a:cubicBezTo>
                  <a:lnTo>
                    <a:pt x="4042623" y="805572"/>
                  </a:lnTo>
                  <a:cubicBezTo>
                    <a:pt x="4042623" y="805572"/>
                    <a:pt x="4042623" y="805572"/>
                    <a:pt x="4042623" y="806707"/>
                  </a:cubicBezTo>
                  <a:lnTo>
                    <a:pt x="4042623" y="814651"/>
                  </a:lnTo>
                  <a:cubicBezTo>
                    <a:pt x="4042623" y="814651"/>
                    <a:pt x="4042623" y="814651"/>
                    <a:pt x="4041510" y="814651"/>
                  </a:cubicBezTo>
                  <a:lnTo>
                    <a:pt x="4033708" y="814651"/>
                  </a:lnTo>
                  <a:cubicBezTo>
                    <a:pt x="4033708" y="814651"/>
                    <a:pt x="4033708" y="814651"/>
                    <a:pt x="4033708" y="816163"/>
                  </a:cubicBezTo>
                  <a:lnTo>
                    <a:pt x="4033708" y="826756"/>
                  </a:lnTo>
                  <a:cubicBezTo>
                    <a:pt x="4033708" y="826756"/>
                    <a:pt x="4033708" y="826756"/>
                    <a:pt x="4058227" y="853992"/>
                  </a:cubicBezTo>
                  <a:cubicBezTo>
                    <a:pt x="4058227" y="860044"/>
                    <a:pt x="4058227" y="860044"/>
                    <a:pt x="4057113" y="860044"/>
                  </a:cubicBezTo>
                  <a:lnTo>
                    <a:pt x="4049311" y="860044"/>
                  </a:lnTo>
                  <a:cubicBezTo>
                    <a:pt x="4049311" y="860044"/>
                    <a:pt x="4049311" y="860044"/>
                    <a:pt x="4049311" y="893331"/>
                  </a:cubicBezTo>
                  <a:cubicBezTo>
                    <a:pt x="4049311" y="893331"/>
                    <a:pt x="4049311" y="893331"/>
                    <a:pt x="4050427" y="893331"/>
                  </a:cubicBezTo>
                  <a:lnTo>
                    <a:pt x="4058227" y="893331"/>
                  </a:lnTo>
                  <a:cubicBezTo>
                    <a:pt x="4058227" y="893331"/>
                    <a:pt x="4058227" y="893331"/>
                    <a:pt x="4058227" y="891440"/>
                  </a:cubicBezTo>
                  <a:lnTo>
                    <a:pt x="4058227" y="878201"/>
                  </a:lnTo>
                  <a:cubicBezTo>
                    <a:pt x="4058227" y="878201"/>
                    <a:pt x="4058227" y="878201"/>
                    <a:pt x="4059342" y="877444"/>
                  </a:cubicBezTo>
                  <a:lnTo>
                    <a:pt x="4067142" y="872149"/>
                  </a:lnTo>
                  <a:cubicBezTo>
                    <a:pt x="4067142" y="872149"/>
                    <a:pt x="4067142" y="872149"/>
                    <a:pt x="4069094" y="872149"/>
                  </a:cubicBezTo>
                  <a:lnTo>
                    <a:pt x="4082747" y="872149"/>
                  </a:lnTo>
                  <a:cubicBezTo>
                    <a:pt x="4082747" y="872149"/>
                    <a:pt x="4082747" y="872149"/>
                    <a:pt x="4082747" y="873661"/>
                  </a:cubicBezTo>
                  <a:lnTo>
                    <a:pt x="4082747" y="884253"/>
                  </a:lnTo>
                  <a:cubicBezTo>
                    <a:pt x="4082747" y="884253"/>
                    <a:pt x="4082747" y="884253"/>
                    <a:pt x="4084419" y="884253"/>
                  </a:cubicBezTo>
                  <a:lnTo>
                    <a:pt x="4096121" y="884253"/>
                  </a:lnTo>
                  <a:cubicBezTo>
                    <a:pt x="4096121" y="890305"/>
                    <a:pt x="4096121" y="890305"/>
                    <a:pt x="4097235" y="890305"/>
                  </a:cubicBezTo>
                  <a:lnTo>
                    <a:pt x="4105038" y="890305"/>
                  </a:lnTo>
                  <a:cubicBezTo>
                    <a:pt x="4105038" y="890305"/>
                    <a:pt x="4105038" y="890305"/>
                    <a:pt x="4129555" y="932671"/>
                  </a:cubicBezTo>
                  <a:cubicBezTo>
                    <a:pt x="4129555" y="932671"/>
                    <a:pt x="4129555" y="932671"/>
                    <a:pt x="4129555" y="951821"/>
                  </a:cubicBezTo>
                  <a:lnTo>
                    <a:pt x="4129555" y="970823"/>
                  </a:lnTo>
                  <a:lnTo>
                    <a:pt x="4138472" y="970823"/>
                  </a:lnTo>
                  <a:lnTo>
                    <a:pt x="4138472" y="956881"/>
                  </a:lnTo>
                  <a:cubicBezTo>
                    <a:pt x="4138472" y="956881"/>
                    <a:pt x="4138472" y="956881"/>
                    <a:pt x="4139308" y="956881"/>
                  </a:cubicBezTo>
                  <a:lnTo>
                    <a:pt x="4145159" y="956881"/>
                  </a:lnTo>
                  <a:cubicBezTo>
                    <a:pt x="4145159" y="956881"/>
                    <a:pt x="4145159" y="956881"/>
                    <a:pt x="4145159" y="958394"/>
                  </a:cubicBezTo>
                  <a:lnTo>
                    <a:pt x="4145159" y="968985"/>
                  </a:lnTo>
                  <a:cubicBezTo>
                    <a:pt x="4154075" y="972013"/>
                    <a:pt x="4154075" y="972013"/>
                    <a:pt x="4154075" y="905436"/>
                  </a:cubicBezTo>
                  <a:cubicBezTo>
                    <a:pt x="4154075" y="905436"/>
                    <a:pt x="4154075" y="905436"/>
                    <a:pt x="4191968" y="905436"/>
                  </a:cubicBezTo>
                  <a:cubicBezTo>
                    <a:pt x="4191968" y="905436"/>
                    <a:pt x="4191968" y="905436"/>
                    <a:pt x="4191968" y="808599"/>
                  </a:cubicBezTo>
                  <a:cubicBezTo>
                    <a:pt x="4191968" y="808599"/>
                    <a:pt x="4191968" y="808599"/>
                    <a:pt x="4227631" y="808599"/>
                  </a:cubicBezTo>
                  <a:cubicBezTo>
                    <a:pt x="4227631" y="808599"/>
                    <a:pt x="4227631" y="808599"/>
                    <a:pt x="4227631" y="807464"/>
                  </a:cubicBezTo>
                  <a:lnTo>
                    <a:pt x="4227631" y="799520"/>
                  </a:lnTo>
                  <a:cubicBezTo>
                    <a:pt x="4227631" y="799520"/>
                    <a:pt x="4227631" y="799520"/>
                    <a:pt x="4249922" y="799520"/>
                  </a:cubicBezTo>
                  <a:cubicBezTo>
                    <a:pt x="4249922" y="799520"/>
                    <a:pt x="4249922" y="799520"/>
                    <a:pt x="4249922" y="748075"/>
                  </a:cubicBezTo>
                  <a:cubicBezTo>
                    <a:pt x="4245463" y="748075"/>
                    <a:pt x="4245463" y="748075"/>
                    <a:pt x="4245463" y="745805"/>
                  </a:cubicBezTo>
                  <a:lnTo>
                    <a:pt x="4245463" y="729918"/>
                  </a:lnTo>
                  <a:lnTo>
                    <a:pt x="4249922" y="732945"/>
                  </a:lnTo>
                  <a:cubicBezTo>
                    <a:pt x="4249922" y="732945"/>
                    <a:pt x="4249922" y="732945"/>
                    <a:pt x="4254381" y="702682"/>
                  </a:cubicBezTo>
                  <a:cubicBezTo>
                    <a:pt x="4254381" y="702682"/>
                    <a:pt x="4254381" y="702682"/>
                    <a:pt x="4258839" y="732945"/>
                  </a:cubicBezTo>
                  <a:cubicBezTo>
                    <a:pt x="4261067" y="729918"/>
                    <a:pt x="4261067" y="729918"/>
                    <a:pt x="4261346" y="728783"/>
                  </a:cubicBezTo>
                  <a:lnTo>
                    <a:pt x="4263297" y="720840"/>
                  </a:lnTo>
                  <a:cubicBezTo>
                    <a:pt x="4263297" y="720840"/>
                    <a:pt x="4263297" y="720840"/>
                    <a:pt x="4263853" y="719327"/>
                  </a:cubicBezTo>
                  <a:lnTo>
                    <a:pt x="4267754" y="708734"/>
                  </a:lnTo>
                  <a:cubicBezTo>
                    <a:pt x="4267754" y="708734"/>
                    <a:pt x="4267754" y="708734"/>
                    <a:pt x="4268311" y="707222"/>
                  </a:cubicBezTo>
                  <a:lnTo>
                    <a:pt x="4272213" y="696631"/>
                  </a:lnTo>
                  <a:cubicBezTo>
                    <a:pt x="4272213" y="696631"/>
                    <a:pt x="4272213" y="696631"/>
                    <a:pt x="4273605" y="695495"/>
                  </a:cubicBezTo>
                  <a:lnTo>
                    <a:pt x="4283357" y="687552"/>
                  </a:lnTo>
                  <a:cubicBezTo>
                    <a:pt x="4283357" y="687552"/>
                    <a:pt x="4283357" y="687552"/>
                    <a:pt x="4285030" y="686039"/>
                  </a:cubicBezTo>
                  <a:lnTo>
                    <a:pt x="4296732" y="675447"/>
                  </a:lnTo>
                  <a:cubicBezTo>
                    <a:pt x="4296732" y="675447"/>
                    <a:pt x="4296732" y="675447"/>
                    <a:pt x="4297568" y="673934"/>
                  </a:cubicBezTo>
                  <a:lnTo>
                    <a:pt x="4303418" y="663343"/>
                  </a:lnTo>
                  <a:cubicBezTo>
                    <a:pt x="4303418" y="663343"/>
                    <a:pt x="4303418" y="663343"/>
                    <a:pt x="4303976" y="660695"/>
                  </a:cubicBezTo>
                  <a:lnTo>
                    <a:pt x="4307877" y="642159"/>
                  </a:lnTo>
                  <a:cubicBezTo>
                    <a:pt x="4307877" y="642159"/>
                    <a:pt x="4307877" y="642159"/>
                    <a:pt x="4308435" y="644807"/>
                  </a:cubicBezTo>
                  <a:lnTo>
                    <a:pt x="4312335" y="663343"/>
                  </a:lnTo>
                  <a:cubicBezTo>
                    <a:pt x="4312335" y="663343"/>
                    <a:pt x="4312335" y="663343"/>
                    <a:pt x="4312893" y="664477"/>
                  </a:cubicBezTo>
                  <a:lnTo>
                    <a:pt x="4316793" y="672421"/>
                  </a:lnTo>
                  <a:cubicBezTo>
                    <a:pt x="4316793" y="672421"/>
                    <a:pt x="4316793" y="672421"/>
                    <a:pt x="4318186" y="673934"/>
                  </a:cubicBezTo>
                  <a:lnTo>
                    <a:pt x="4327938" y="684525"/>
                  </a:lnTo>
                  <a:cubicBezTo>
                    <a:pt x="4327938" y="684525"/>
                    <a:pt x="4327938" y="684525"/>
                    <a:pt x="4329054" y="686039"/>
                  </a:cubicBezTo>
                  <a:lnTo>
                    <a:pt x="4336853" y="696631"/>
                  </a:lnTo>
                  <a:cubicBezTo>
                    <a:pt x="4336853" y="696631"/>
                    <a:pt x="4336853" y="696631"/>
                    <a:pt x="4337969" y="698143"/>
                  </a:cubicBezTo>
                  <a:lnTo>
                    <a:pt x="4345771" y="708734"/>
                  </a:lnTo>
                  <a:cubicBezTo>
                    <a:pt x="4345771" y="708734"/>
                    <a:pt x="4345771" y="708734"/>
                    <a:pt x="4346049" y="710248"/>
                  </a:cubicBezTo>
                  <a:lnTo>
                    <a:pt x="4347998" y="720840"/>
                  </a:lnTo>
                  <a:cubicBezTo>
                    <a:pt x="4347998" y="720840"/>
                    <a:pt x="4347998" y="720840"/>
                    <a:pt x="4348277" y="722352"/>
                  </a:cubicBezTo>
                  <a:lnTo>
                    <a:pt x="4350228" y="732945"/>
                  </a:lnTo>
                  <a:cubicBezTo>
                    <a:pt x="4354685" y="732945"/>
                    <a:pt x="4354685" y="732945"/>
                    <a:pt x="4356914" y="702682"/>
                  </a:cubicBezTo>
                  <a:cubicBezTo>
                    <a:pt x="4356914" y="702682"/>
                    <a:pt x="4356914" y="702682"/>
                    <a:pt x="4361373" y="732945"/>
                  </a:cubicBezTo>
                  <a:cubicBezTo>
                    <a:pt x="4365830" y="732945"/>
                    <a:pt x="4365830" y="732945"/>
                    <a:pt x="4365830" y="735214"/>
                  </a:cubicBezTo>
                  <a:lnTo>
                    <a:pt x="4365830" y="751102"/>
                  </a:lnTo>
                  <a:cubicBezTo>
                    <a:pt x="4361373" y="751102"/>
                    <a:pt x="4361373" y="751102"/>
                    <a:pt x="4361373" y="793468"/>
                  </a:cubicBezTo>
                  <a:cubicBezTo>
                    <a:pt x="4361373" y="793468"/>
                    <a:pt x="4361373" y="793468"/>
                    <a:pt x="4362489" y="793468"/>
                  </a:cubicBezTo>
                  <a:lnTo>
                    <a:pt x="4370289" y="793468"/>
                  </a:lnTo>
                  <a:cubicBezTo>
                    <a:pt x="4370289" y="799520"/>
                    <a:pt x="4370289" y="799520"/>
                    <a:pt x="4371126" y="799520"/>
                  </a:cubicBezTo>
                  <a:lnTo>
                    <a:pt x="4376976" y="799520"/>
                  </a:lnTo>
                  <a:cubicBezTo>
                    <a:pt x="4376976" y="799520"/>
                    <a:pt x="4376976" y="799520"/>
                    <a:pt x="4376976" y="798007"/>
                  </a:cubicBezTo>
                  <a:lnTo>
                    <a:pt x="4376976" y="787415"/>
                  </a:lnTo>
                  <a:cubicBezTo>
                    <a:pt x="4376976" y="787415"/>
                    <a:pt x="4376976" y="787415"/>
                    <a:pt x="4379206" y="787415"/>
                  </a:cubicBezTo>
                  <a:lnTo>
                    <a:pt x="4394808" y="787415"/>
                  </a:lnTo>
                  <a:cubicBezTo>
                    <a:pt x="4394808" y="787415"/>
                    <a:pt x="4394808" y="787415"/>
                    <a:pt x="4394808" y="784767"/>
                  </a:cubicBezTo>
                  <a:lnTo>
                    <a:pt x="4394808" y="766232"/>
                  </a:lnTo>
                  <a:cubicBezTo>
                    <a:pt x="4394808" y="766232"/>
                    <a:pt x="4394808" y="766232"/>
                    <a:pt x="4432702" y="766232"/>
                  </a:cubicBezTo>
                  <a:cubicBezTo>
                    <a:pt x="4432702" y="766232"/>
                    <a:pt x="4432702" y="766232"/>
                    <a:pt x="4432702" y="768124"/>
                  </a:cubicBezTo>
                  <a:lnTo>
                    <a:pt x="4432702" y="781363"/>
                  </a:lnTo>
                  <a:cubicBezTo>
                    <a:pt x="4432702" y="781363"/>
                    <a:pt x="4432702" y="781363"/>
                    <a:pt x="4452762" y="781363"/>
                  </a:cubicBezTo>
                  <a:cubicBezTo>
                    <a:pt x="4452762" y="781363"/>
                    <a:pt x="4452762" y="781363"/>
                    <a:pt x="4452762" y="784390"/>
                  </a:cubicBezTo>
                  <a:lnTo>
                    <a:pt x="4452762" y="805572"/>
                  </a:lnTo>
                  <a:cubicBezTo>
                    <a:pt x="4448306" y="805572"/>
                    <a:pt x="4448306" y="805572"/>
                    <a:pt x="4448306" y="806707"/>
                  </a:cubicBezTo>
                  <a:lnTo>
                    <a:pt x="4448306" y="814651"/>
                  </a:lnTo>
                  <a:cubicBezTo>
                    <a:pt x="4452762" y="814651"/>
                    <a:pt x="4452762" y="814651"/>
                    <a:pt x="4452762" y="816921"/>
                  </a:cubicBezTo>
                  <a:lnTo>
                    <a:pt x="4452762" y="832808"/>
                  </a:lnTo>
                  <a:lnTo>
                    <a:pt x="4448306" y="838860"/>
                  </a:lnTo>
                  <a:cubicBezTo>
                    <a:pt x="4448306" y="838860"/>
                    <a:pt x="4448306" y="838860"/>
                    <a:pt x="4448306" y="911488"/>
                  </a:cubicBezTo>
                  <a:cubicBezTo>
                    <a:pt x="4448306" y="911488"/>
                    <a:pt x="4448306" y="911488"/>
                    <a:pt x="4450255" y="911488"/>
                  </a:cubicBezTo>
                  <a:lnTo>
                    <a:pt x="4463908" y="911488"/>
                  </a:lnTo>
                  <a:cubicBezTo>
                    <a:pt x="4463908" y="917540"/>
                    <a:pt x="4463908" y="917540"/>
                    <a:pt x="4465579" y="917540"/>
                  </a:cubicBezTo>
                  <a:lnTo>
                    <a:pt x="4477282" y="917540"/>
                  </a:lnTo>
                  <a:cubicBezTo>
                    <a:pt x="4477282" y="917540"/>
                    <a:pt x="4477282" y="917540"/>
                    <a:pt x="4477282" y="920188"/>
                  </a:cubicBezTo>
                  <a:lnTo>
                    <a:pt x="4477282" y="938724"/>
                  </a:lnTo>
                  <a:cubicBezTo>
                    <a:pt x="4477282" y="938724"/>
                    <a:pt x="4477282" y="938724"/>
                    <a:pt x="4478955" y="938724"/>
                  </a:cubicBezTo>
                  <a:lnTo>
                    <a:pt x="4490656" y="938724"/>
                  </a:lnTo>
                  <a:cubicBezTo>
                    <a:pt x="4490656" y="938724"/>
                    <a:pt x="4490656" y="938724"/>
                    <a:pt x="4490656" y="936076"/>
                  </a:cubicBezTo>
                  <a:lnTo>
                    <a:pt x="4490656" y="917540"/>
                  </a:lnTo>
                  <a:cubicBezTo>
                    <a:pt x="4490656" y="917540"/>
                    <a:pt x="4490656" y="917540"/>
                    <a:pt x="4492605" y="916028"/>
                  </a:cubicBezTo>
                  <a:lnTo>
                    <a:pt x="4506258" y="905436"/>
                  </a:lnTo>
                  <a:cubicBezTo>
                    <a:pt x="4506258" y="905436"/>
                    <a:pt x="4506258" y="905436"/>
                    <a:pt x="4506258" y="878201"/>
                  </a:cubicBezTo>
                  <a:cubicBezTo>
                    <a:pt x="4501802" y="878201"/>
                    <a:pt x="4501802" y="878201"/>
                    <a:pt x="4501802" y="847938"/>
                  </a:cubicBezTo>
                  <a:cubicBezTo>
                    <a:pt x="4501802" y="847938"/>
                    <a:pt x="4501802" y="847938"/>
                    <a:pt x="4502914" y="847938"/>
                  </a:cubicBezTo>
                  <a:lnTo>
                    <a:pt x="4510717" y="847938"/>
                  </a:lnTo>
                  <a:cubicBezTo>
                    <a:pt x="4510717" y="844913"/>
                    <a:pt x="4510717" y="844913"/>
                    <a:pt x="4530778" y="844913"/>
                  </a:cubicBezTo>
                  <a:cubicBezTo>
                    <a:pt x="4530778" y="844913"/>
                    <a:pt x="4530778" y="844913"/>
                    <a:pt x="4530778" y="843399"/>
                  </a:cubicBezTo>
                  <a:lnTo>
                    <a:pt x="4530778" y="832808"/>
                  </a:lnTo>
                  <a:cubicBezTo>
                    <a:pt x="4530778" y="832808"/>
                    <a:pt x="4530778" y="832808"/>
                    <a:pt x="4532451" y="832808"/>
                  </a:cubicBezTo>
                  <a:lnTo>
                    <a:pt x="4544152" y="832808"/>
                  </a:lnTo>
                  <a:cubicBezTo>
                    <a:pt x="4544152" y="832808"/>
                    <a:pt x="4544152" y="832808"/>
                    <a:pt x="4544152" y="681500"/>
                  </a:cubicBezTo>
                  <a:cubicBezTo>
                    <a:pt x="4544152" y="681500"/>
                    <a:pt x="4544152" y="681500"/>
                    <a:pt x="4545267" y="681500"/>
                  </a:cubicBezTo>
                  <a:lnTo>
                    <a:pt x="4553068" y="681500"/>
                  </a:lnTo>
                  <a:cubicBezTo>
                    <a:pt x="4553068" y="681500"/>
                    <a:pt x="4553068" y="681500"/>
                    <a:pt x="4553068" y="678473"/>
                  </a:cubicBezTo>
                  <a:lnTo>
                    <a:pt x="4553068" y="657290"/>
                  </a:lnTo>
                  <a:cubicBezTo>
                    <a:pt x="4555298" y="657290"/>
                    <a:pt x="4555298" y="657290"/>
                    <a:pt x="4555298" y="596766"/>
                  </a:cubicBezTo>
                  <a:cubicBezTo>
                    <a:pt x="4555298" y="596766"/>
                    <a:pt x="4555298" y="596766"/>
                    <a:pt x="4556412" y="596766"/>
                  </a:cubicBezTo>
                  <a:lnTo>
                    <a:pt x="4564213" y="596766"/>
                  </a:lnTo>
                  <a:cubicBezTo>
                    <a:pt x="4564213" y="596766"/>
                    <a:pt x="4564213" y="596766"/>
                    <a:pt x="4564213" y="598280"/>
                  </a:cubicBezTo>
                  <a:lnTo>
                    <a:pt x="4564213" y="608871"/>
                  </a:lnTo>
                  <a:cubicBezTo>
                    <a:pt x="4568671" y="608871"/>
                    <a:pt x="4568671" y="608871"/>
                    <a:pt x="4568671" y="605845"/>
                  </a:cubicBezTo>
                  <a:lnTo>
                    <a:pt x="4568671" y="584662"/>
                  </a:lnTo>
                  <a:cubicBezTo>
                    <a:pt x="4568671" y="584662"/>
                    <a:pt x="4568671" y="584662"/>
                    <a:pt x="4570065" y="583906"/>
                  </a:cubicBezTo>
                  <a:lnTo>
                    <a:pt x="4579816" y="578610"/>
                  </a:lnTo>
                  <a:cubicBezTo>
                    <a:pt x="4579816" y="578610"/>
                    <a:pt x="4579816" y="578610"/>
                    <a:pt x="4580930" y="579367"/>
                  </a:cubicBezTo>
                  <a:lnTo>
                    <a:pt x="4588733" y="584662"/>
                  </a:lnTo>
                  <a:cubicBezTo>
                    <a:pt x="4588733" y="584662"/>
                    <a:pt x="4588733" y="584662"/>
                    <a:pt x="4590404" y="584662"/>
                  </a:cubicBezTo>
                  <a:lnTo>
                    <a:pt x="4602107" y="584662"/>
                  </a:lnTo>
                  <a:cubicBezTo>
                    <a:pt x="4602107" y="584662"/>
                    <a:pt x="4602107" y="584662"/>
                    <a:pt x="4602107" y="545322"/>
                  </a:cubicBezTo>
                  <a:cubicBezTo>
                    <a:pt x="4602107" y="545322"/>
                    <a:pt x="4602107" y="545322"/>
                    <a:pt x="4603221" y="545322"/>
                  </a:cubicBezTo>
                  <a:lnTo>
                    <a:pt x="4611021" y="545322"/>
                  </a:lnTo>
                  <a:cubicBezTo>
                    <a:pt x="4611021" y="551375"/>
                    <a:pt x="4611021" y="551375"/>
                    <a:pt x="4612414" y="551375"/>
                  </a:cubicBezTo>
                  <a:lnTo>
                    <a:pt x="4622169" y="551375"/>
                  </a:lnTo>
                  <a:cubicBezTo>
                    <a:pt x="4622169" y="545322"/>
                    <a:pt x="4622169" y="545322"/>
                    <a:pt x="4623282" y="545322"/>
                  </a:cubicBezTo>
                  <a:lnTo>
                    <a:pt x="4631084" y="545322"/>
                  </a:lnTo>
                  <a:cubicBezTo>
                    <a:pt x="4631084" y="545322"/>
                    <a:pt x="4631084" y="545322"/>
                    <a:pt x="4631084" y="590714"/>
                  </a:cubicBezTo>
                  <a:cubicBezTo>
                    <a:pt x="4631084" y="590714"/>
                    <a:pt x="4631084" y="590714"/>
                    <a:pt x="4632477" y="592227"/>
                  </a:cubicBezTo>
                  <a:lnTo>
                    <a:pt x="4642230" y="602819"/>
                  </a:lnTo>
                  <a:cubicBezTo>
                    <a:pt x="4640000" y="611898"/>
                    <a:pt x="4640000" y="611898"/>
                    <a:pt x="4664518" y="611898"/>
                  </a:cubicBezTo>
                  <a:cubicBezTo>
                    <a:pt x="4664518" y="611898"/>
                    <a:pt x="4664518" y="611898"/>
                    <a:pt x="4664518" y="610007"/>
                  </a:cubicBezTo>
                  <a:lnTo>
                    <a:pt x="4664518" y="596766"/>
                  </a:lnTo>
                  <a:cubicBezTo>
                    <a:pt x="4664518" y="596766"/>
                    <a:pt x="4664518" y="596766"/>
                    <a:pt x="4693496" y="584662"/>
                  </a:cubicBezTo>
                  <a:cubicBezTo>
                    <a:pt x="4693496" y="584662"/>
                    <a:pt x="4693496" y="584662"/>
                    <a:pt x="4693496" y="583150"/>
                  </a:cubicBezTo>
                  <a:lnTo>
                    <a:pt x="4693496" y="572557"/>
                  </a:lnTo>
                  <a:cubicBezTo>
                    <a:pt x="4693496" y="572557"/>
                    <a:pt x="4693496" y="572557"/>
                    <a:pt x="4694332" y="572557"/>
                  </a:cubicBezTo>
                  <a:lnTo>
                    <a:pt x="4700182" y="572557"/>
                  </a:lnTo>
                  <a:cubicBezTo>
                    <a:pt x="4700182" y="572557"/>
                    <a:pt x="4700182" y="572557"/>
                    <a:pt x="4700182" y="571423"/>
                  </a:cubicBezTo>
                  <a:lnTo>
                    <a:pt x="4700182" y="563479"/>
                  </a:lnTo>
                  <a:cubicBezTo>
                    <a:pt x="4700182" y="563479"/>
                    <a:pt x="4700182" y="563479"/>
                    <a:pt x="4702412" y="563479"/>
                  </a:cubicBezTo>
                  <a:lnTo>
                    <a:pt x="4718014" y="563479"/>
                  </a:lnTo>
                  <a:cubicBezTo>
                    <a:pt x="4718014" y="563479"/>
                    <a:pt x="4718014" y="563479"/>
                    <a:pt x="4718014" y="564614"/>
                  </a:cubicBezTo>
                  <a:lnTo>
                    <a:pt x="4718014" y="572557"/>
                  </a:lnTo>
                  <a:cubicBezTo>
                    <a:pt x="4718014" y="572557"/>
                    <a:pt x="4718014" y="572557"/>
                    <a:pt x="4719686" y="572557"/>
                  </a:cubicBezTo>
                  <a:lnTo>
                    <a:pt x="4731390" y="572557"/>
                  </a:lnTo>
                  <a:cubicBezTo>
                    <a:pt x="4731390" y="572557"/>
                    <a:pt x="4731390" y="572557"/>
                    <a:pt x="4731390" y="574828"/>
                  </a:cubicBezTo>
                  <a:lnTo>
                    <a:pt x="4731390" y="590714"/>
                  </a:lnTo>
                  <a:cubicBezTo>
                    <a:pt x="4731390" y="590714"/>
                    <a:pt x="4731390" y="590714"/>
                    <a:pt x="4755908" y="590714"/>
                  </a:cubicBezTo>
                  <a:cubicBezTo>
                    <a:pt x="4755908" y="590714"/>
                    <a:pt x="4755908" y="590714"/>
                    <a:pt x="4755908" y="589202"/>
                  </a:cubicBezTo>
                  <a:lnTo>
                    <a:pt x="4755908" y="578610"/>
                  </a:lnTo>
                  <a:cubicBezTo>
                    <a:pt x="4755908" y="578610"/>
                    <a:pt x="4755908" y="578610"/>
                    <a:pt x="4757302" y="578610"/>
                  </a:cubicBezTo>
                  <a:lnTo>
                    <a:pt x="4767053" y="578610"/>
                  </a:lnTo>
                  <a:cubicBezTo>
                    <a:pt x="4767053" y="578610"/>
                    <a:pt x="4767053" y="578610"/>
                    <a:pt x="4767053" y="577096"/>
                  </a:cubicBezTo>
                  <a:lnTo>
                    <a:pt x="4767053" y="566505"/>
                  </a:lnTo>
                  <a:cubicBezTo>
                    <a:pt x="4767053" y="566505"/>
                    <a:pt x="4767053" y="566505"/>
                    <a:pt x="4768725" y="566505"/>
                  </a:cubicBezTo>
                  <a:lnTo>
                    <a:pt x="4780426" y="566505"/>
                  </a:lnTo>
                  <a:cubicBezTo>
                    <a:pt x="4780426" y="566505"/>
                    <a:pt x="4780426" y="566505"/>
                    <a:pt x="4780426" y="568018"/>
                  </a:cubicBezTo>
                  <a:lnTo>
                    <a:pt x="4780426" y="578610"/>
                  </a:lnTo>
                  <a:cubicBezTo>
                    <a:pt x="4784886" y="578610"/>
                    <a:pt x="4784886" y="578610"/>
                    <a:pt x="4784886" y="505982"/>
                  </a:cubicBezTo>
                  <a:cubicBezTo>
                    <a:pt x="4784886" y="505982"/>
                    <a:pt x="4784886" y="505982"/>
                    <a:pt x="4885191" y="505982"/>
                  </a:cubicBezTo>
                  <a:cubicBezTo>
                    <a:pt x="4885191" y="505982"/>
                    <a:pt x="4885191" y="505982"/>
                    <a:pt x="4885191" y="602819"/>
                  </a:cubicBezTo>
                  <a:cubicBezTo>
                    <a:pt x="4885191" y="602819"/>
                    <a:pt x="4885191" y="602819"/>
                    <a:pt x="4887420" y="602819"/>
                  </a:cubicBezTo>
                  <a:lnTo>
                    <a:pt x="4903022" y="602819"/>
                  </a:lnTo>
                  <a:cubicBezTo>
                    <a:pt x="4903022" y="602819"/>
                    <a:pt x="4903022" y="602819"/>
                    <a:pt x="4903022" y="493877"/>
                  </a:cubicBezTo>
                  <a:cubicBezTo>
                    <a:pt x="4903022" y="493877"/>
                    <a:pt x="4903022" y="493877"/>
                    <a:pt x="4925313" y="478746"/>
                  </a:cubicBezTo>
                  <a:cubicBezTo>
                    <a:pt x="4925313" y="478746"/>
                    <a:pt x="4925313" y="478746"/>
                    <a:pt x="4954291" y="478746"/>
                  </a:cubicBezTo>
                  <a:cubicBezTo>
                    <a:pt x="4954291" y="478746"/>
                    <a:pt x="4954291" y="478746"/>
                    <a:pt x="4956242" y="476477"/>
                  </a:cubicBezTo>
                  <a:lnTo>
                    <a:pt x="4969893" y="460589"/>
                  </a:lnTo>
                  <a:cubicBezTo>
                    <a:pt x="4969893" y="460589"/>
                    <a:pt x="4969893" y="460589"/>
                    <a:pt x="5007787" y="460589"/>
                  </a:cubicBezTo>
                  <a:cubicBezTo>
                    <a:pt x="5007787" y="460589"/>
                    <a:pt x="5007787" y="460589"/>
                    <a:pt x="5007787" y="462859"/>
                  </a:cubicBezTo>
                  <a:lnTo>
                    <a:pt x="5007787" y="478746"/>
                  </a:lnTo>
                  <a:cubicBezTo>
                    <a:pt x="5007787" y="478746"/>
                    <a:pt x="5007787" y="478746"/>
                    <a:pt x="5045681" y="478746"/>
                  </a:cubicBezTo>
                  <a:cubicBezTo>
                    <a:pt x="5045681" y="478746"/>
                    <a:pt x="5045681" y="478746"/>
                    <a:pt x="5045681" y="596766"/>
                  </a:cubicBezTo>
                  <a:cubicBezTo>
                    <a:pt x="5045681" y="596766"/>
                    <a:pt x="5045681" y="596766"/>
                    <a:pt x="5047073" y="596766"/>
                  </a:cubicBezTo>
                  <a:lnTo>
                    <a:pt x="5056825" y="596766"/>
                  </a:lnTo>
                  <a:cubicBezTo>
                    <a:pt x="5056825" y="596766"/>
                    <a:pt x="5056825" y="596766"/>
                    <a:pt x="5056825" y="769258"/>
                  </a:cubicBezTo>
                  <a:cubicBezTo>
                    <a:pt x="5056825" y="769258"/>
                    <a:pt x="5056825" y="769258"/>
                    <a:pt x="5059053" y="769258"/>
                  </a:cubicBezTo>
                  <a:lnTo>
                    <a:pt x="5074657" y="769258"/>
                  </a:lnTo>
                  <a:cubicBezTo>
                    <a:pt x="5074657" y="769258"/>
                    <a:pt x="5074657" y="769258"/>
                    <a:pt x="5074657" y="657290"/>
                  </a:cubicBezTo>
                  <a:cubicBezTo>
                    <a:pt x="5074657" y="657290"/>
                    <a:pt x="5074657" y="657290"/>
                    <a:pt x="5075493" y="656533"/>
                  </a:cubicBezTo>
                  <a:lnTo>
                    <a:pt x="5081344" y="651238"/>
                  </a:lnTo>
                  <a:cubicBezTo>
                    <a:pt x="5085802" y="651238"/>
                    <a:pt x="5085802" y="651238"/>
                    <a:pt x="5085802" y="652750"/>
                  </a:cubicBezTo>
                  <a:lnTo>
                    <a:pt x="5085802" y="663343"/>
                  </a:lnTo>
                  <a:cubicBezTo>
                    <a:pt x="5085802" y="663343"/>
                    <a:pt x="5085802" y="663343"/>
                    <a:pt x="5088030" y="661829"/>
                  </a:cubicBezTo>
                  <a:lnTo>
                    <a:pt x="5103634" y="651238"/>
                  </a:lnTo>
                  <a:cubicBezTo>
                    <a:pt x="5103634" y="651238"/>
                    <a:pt x="5103634" y="651238"/>
                    <a:pt x="5105585" y="651238"/>
                  </a:cubicBezTo>
                  <a:lnTo>
                    <a:pt x="5119237" y="651238"/>
                  </a:lnTo>
                  <a:cubicBezTo>
                    <a:pt x="5119237" y="651238"/>
                    <a:pt x="5119237" y="651238"/>
                    <a:pt x="5119237" y="857017"/>
                  </a:cubicBezTo>
                  <a:cubicBezTo>
                    <a:pt x="5119237" y="857017"/>
                    <a:pt x="5119237" y="857017"/>
                    <a:pt x="5150444" y="863070"/>
                  </a:cubicBezTo>
                  <a:cubicBezTo>
                    <a:pt x="5150444" y="860044"/>
                    <a:pt x="5150444" y="857017"/>
                    <a:pt x="5150444" y="853992"/>
                  </a:cubicBezTo>
                  <a:cubicBezTo>
                    <a:pt x="5161589" y="853992"/>
                    <a:pt x="5172733" y="853992"/>
                    <a:pt x="5183878" y="853992"/>
                  </a:cubicBezTo>
                  <a:cubicBezTo>
                    <a:pt x="5183878" y="838860"/>
                    <a:pt x="5183878" y="826756"/>
                    <a:pt x="5183878" y="814651"/>
                  </a:cubicBezTo>
                  <a:lnTo>
                    <a:pt x="5192794" y="814651"/>
                  </a:lnTo>
                  <a:cubicBezTo>
                    <a:pt x="5192794" y="796494"/>
                    <a:pt x="5192794" y="781363"/>
                    <a:pt x="5192794" y="763206"/>
                  </a:cubicBezTo>
                  <a:cubicBezTo>
                    <a:pt x="5195024" y="763206"/>
                    <a:pt x="5197254" y="763206"/>
                    <a:pt x="5199482" y="763206"/>
                  </a:cubicBezTo>
                  <a:cubicBezTo>
                    <a:pt x="5199482" y="745049"/>
                    <a:pt x="5199482" y="729918"/>
                    <a:pt x="5199482" y="711761"/>
                  </a:cubicBezTo>
                  <a:cubicBezTo>
                    <a:pt x="5203940" y="711761"/>
                    <a:pt x="5208398" y="711761"/>
                    <a:pt x="5215086" y="711761"/>
                  </a:cubicBezTo>
                  <a:cubicBezTo>
                    <a:pt x="5230688" y="705709"/>
                    <a:pt x="5248520" y="693604"/>
                    <a:pt x="5264122" y="684525"/>
                  </a:cubicBezTo>
                  <a:cubicBezTo>
                    <a:pt x="5266352" y="675447"/>
                    <a:pt x="5266352" y="666368"/>
                    <a:pt x="5266352" y="657290"/>
                  </a:cubicBezTo>
                  <a:cubicBezTo>
                    <a:pt x="5268582" y="666368"/>
                    <a:pt x="5268582" y="675447"/>
                    <a:pt x="5270810" y="684525"/>
                  </a:cubicBezTo>
                  <a:cubicBezTo>
                    <a:pt x="5288642" y="696631"/>
                    <a:pt x="5304245" y="708734"/>
                    <a:pt x="5322078" y="720840"/>
                  </a:cubicBezTo>
                  <a:cubicBezTo>
                    <a:pt x="5322078" y="717821"/>
                    <a:pt x="5322078" y="714803"/>
                    <a:pt x="5322078" y="714788"/>
                  </a:cubicBezTo>
                  <a:cubicBezTo>
                    <a:pt x="5326534" y="714788"/>
                    <a:pt x="5330994" y="714788"/>
                    <a:pt x="5335452" y="714788"/>
                  </a:cubicBezTo>
                  <a:cubicBezTo>
                    <a:pt x="5335452" y="729918"/>
                    <a:pt x="5335452" y="748075"/>
                    <a:pt x="5335452" y="763206"/>
                  </a:cubicBezTo>
                  <a:cubicBezTo>
                    <a:pt x="5337681" y="763206"/>
                    <a:pt x="5339909" y="763206"/>
                    <a:pt x="5342138" y="763206"/>
                  </a:cubicBezTo>
                  <a:lnTo>
                    <a:pt x="5342138" y="801467"/>
                  </a:lnTo>
                  <a:lnTo>
                    <a:pt x="5377917" y="790806"/>
                  </a:lnTo>
                  <a:cubicBezTo>
                    <a:pt x="5411603" y="790806"/>
                    <a:pt x="5445289" y="790806"/>
                    <a:pt x="5478973" y="790806"/>
                  </a:cubicBezTo>
                  <a:cubicBezTo>
                    <a:pt x="5478973" y="725949"/>
                    <a:pt x="5478973" y="661090"/>
                    <a:pt x="5478973" y="596233"/>
                  </a:cubicBezTo>
                  <a:cubicBezTo>
                    <a:pt x="5486748" y="590828"/>
                    <a:pt x="5497114" y="588126"/>
                    <a:pt x="5507479" y="582720"/>
                  </a:cubicBezTo>
                  <a:cubicBezTo>
                    <a:pt x="5548938" y="577316"/>
                    <a:pt x="5590398" y="569208"/>
                    <a:pt x="5631857" y="561101"/>
                  </a:cubicBezTo>
                  <a:cubicBezTo>
                    <a:pt x="5647405" y="566506"/>
                    <a:pt x="5660362" y="571911"/>
                    <a:pt x="5675909" y="574613"/>
                  </a:cubicBezTo>
                  <a:cubicBezTo>
                    <a:pt x="5678501" y="577316"/>
                    <a:pt x="5681091" y="580019"/>
                    <a:pt x="5683682" y="582720"/>
                  </a:cubicBezTo>
                  <a:lnTo>
                    <a:pt x="5683682" y="833084"/>
                  </a:lnTo>
                  <a:lnTo>
                    <a:pt x="5701821" y="873985"/>
                  </a:lnTo>
                  <a:lnTo>
                    <a:pt x="5701821" y="798914"/>
                  </a:lnTo>
                  <a:cubicBezTo>
                    <a:pt x="5707004" y="798914"/>
                    <a:pt x="5712186" y="798914"/>
                    <a:pt x="5717369" y="798914"/>
                  </a:cubicBezTo>
                  <a:cubicBezTo>
                    <a:pt x="5717369" y="793509"/>
                    <a:pt x="5717369" y="790806"/>
                    <a:pt x="5717369" y="785402"/>
                  </a:cubicBezTo>
                  <a:cubicBezTo>
                    <a:pt x="5722551" y="782699"/>
                    <a:pt x="5727734" y="779997"/>
                    <a:pt x="5732917" y="777295"/>
                  </a:cubicBezTo>
                  <a:lnTo>
                    <a:pt x="5745871" y="777295"/>
                  </a:lnTo>
                  <a:cubicBezTo>
                    <a:pt x="5745871" y="771890"/>
                    <a:pt x="5745871" y="769187"/>
                    <a:pt x="5745871" y="763783"/>
                  </a:cubicBezTo>
                  <a:cubicBezTo>
                    <a:pt x="5748464" y="761080"/>
                    <a:pt x="5753646" y="758377"/>
                    <a:pt x="5756236" y="755675"/>
                  </a:cubicBezTo>
                  <a:cubicBezTo>
                    <a:pt x="5764011" y="755675"/>
                    <a:pt x="5774376" y="755675"/>
                    <a:pt x="5782151" y="755675"/>
                  </a:cubicBezTo>
                  <a:cubicBezTo>
                    <a:pt x="5782151" y="769187"/>
                    <a:pt x="5782151" y="785402"/>
                    <a:pt x="5782151" y="798914"/>
                  </a:cubicBezTo>
                  <a:cubicBezTo>
                    <a:pt x="5800289" y="798914"/>
                    <a:pt x="5818428" y="798914"/>
                    <a:pt x="5836566" y="798914"/>
                  </a:cubicBezTo>
                  <a:cubicBezTo>
                    <a:pt x="5836566" y="850260"/>
                    <a:pt x="5836566" y="898903"/>
                    <a:pt x="5836566" y="950250"/>
                  </a:cubicBezTo>
                  <a:cubicBezTo>
                    <a:pt x="5844340" y="950250"/>
                    <a:pt x="5852114" y="950250"/>
                    <a:pt x="5857295" y="950250"/>
                  </a:cubicBezTo>
                  <a:cubicBezTo>
                    <a:pt x="5865070" y="947547"/>
                    <a:pt x="5870253" y="944844"/>
                    <a:pt x="5878025" y="942143"/>
                  </a:cubicBezTo>
                  <a:cubicBezTo>
                    <a:pt x="5878025" y="936737"/>
                    <a:pt x="5878025" y="934035"/>
                    <a:pt x="5878025" y="931332"/>
                  </a:cubicBezTo>
                  <a:cubicBezTo>
                    <a:pt x="5875435" y="931332"/>
                    <a:pt x="5872843" y="928630"/>
                    <a:pt x="5870253" y="928630"/>
                  </a:cubicBezTo>
                  <a:cubicBezTo>
                    <a:pt x="5870253" y="925928"/>
                    <a:pt x="5870253" y="923225"/>
                    <a:pt x="5870253" y="920522"/>
                  </a:cubicBezTo>
                  <a:cubicBezTo>
                    <a:pt x="5872843" y="917821"/>
                    <a:pt x="5875435" y="917821"/>
                    <a:pt x="5878025" y="915118"/>
                  </a:cubicBezTo>
                  <a:cubicBezTo>
                    <a:pt x="5878025" y="896202"/>
                    <a:pt x="5878025" y="874581"/>
                    <a:pt x="5878025" y="855665"/>
                  </a:cubicBezTo>
                  <a:cubicBezTo>
                    <a:pt x="5875435" y="855665"/>
                    <a:pt x="5872843" y="852962"/>
                    <a:pt x="5870253" y="852962"/>
                  </a:cubicBezTo>
                  <a:cubicBezTo>
                    <a:pt x="5870253" y="850260"/>
                    <a:pt x="5870253" y="847558"/>
                    <a:pt x="5870253" y="844855"/>
                  </a:cubicBezTo>
                  <a:cubicBezTo>
                    <a:pt x="5872843" y="842153"/>
                    <a:pt x="5875435" y="842153"/>
                    <a:pt x="5878025" y="839450"/>
                  </a:cubicBezTo>
                  <a:lnTo>
                    <a:pt x="5883208" y="834046"/>
                  </a:lnTo>
                  <a:lnTo>
                    <a:pt x="5883208" y="823236"/>
                  </a:lnTo>
                  <a:cubicBezTo>
                    <a:pt x="5880618" y="823236"/>
                    <a:pt x="5880618" y="823236"/>
                    <a:pt x="5878025" y="823236"/>
                  </a:cubicBezTo>
                  <a:cubicBezTo>
                    <a:pt x="5878025" y="820533"/>
                    <a:pt x="5878025" y="817831"/>
                    <a:pt x="5878025" y="815128"/>
                  </a:cubicBezTo>
                  <a:cubicBezTo>
                    <a:pt x="5880618" y="815128"/>
                    <a:pt x="5883208" y="812426"/>
                    <a:pt x="5885800" y="809724"/>
                  </a:cubicBezTo>
                  <a:cubicBezTo>
                    <a:pt x="5888390" y="777295"/>
                    <a:pt x="5896165" y="750271"/>
                    <a:pt x="5927259" y="734056"/>
                  </a:cubicBezTo>
                  <a:cubicBezTo>
                    <a:pt x="5924668" y="734056"/>
                    <a:pt x="5924668" y="731353"/>
                    <a:pt x="5922077" y="731353"/>
                  </a:cubicBezTo>
                  <a:cubicBezTo>
                    <a:pt x="5922077" y="728651"/>
                    <a:pt x="5922077" y="725949"/>
                    <a:pt x="5922077" y="723246"/>
                  </a:cubicBezTo>
                  <a:cubicBezTo>
                    <a:pt x="5924668" y="723246"/>
                    <a:pt x="5927259" y="720543"/>
                    <a:pt x="5929850" y="720543"/>
                  </a:cubicBezTo>
                  <a:cubicBezTo>
                    <a:pt x="5929850" y="715139"/>
                    <a:pt x="5929850" y="712436"/>
                    <a:pt x="5929850" y="709734"/>
                  </a:cubicBezTo>
                  <a:cubicBezTo>
                    <a:pt x="5932442" y="709734"/>
                    <a:pt x="5932442" y="709734"/>
                    <a:pt x="5935033" y="709734"/>
                  </a:cubicBezTo>
                  <a:cubicBezTo>
                    <a:pt x="5935033" y="701627"/>
                    <a:pt x="5935033" y="693520"/>
                    <a:pt x="5935033" y="685412"/>
                  </a:cubicBezTo>
                  <a:cubicBezTo>
                    <a:pt x="5932442" y="685412"/>
                    <a:pt x="5932442" y="685412"/>
                    <a:pt x="5929850" y="685412"/>
                  </a:cubicBezTo>
                  <a:cubicBezTo>
                    <a:pt x="5929850" y="682710"/>
                    <a:pt x="5929850" y="682710"/>
                    <a:pt x="5929850" y="680008"/>
                  </a:cubicBezTo>
                  <a:lnTo>
                    <a:pt x="5935033" y="677305"/>
                  </a:lnTo>
                  <a:cubicBezTo>
                    <a:pt x="5940215" y="671901"/>
                    <a:pt x="5942806" y="666495"/>
                    <a:pt x="5947989" y="658388"/>
                  </a:cubicBezTo>
                  <a:cubicBezTo>
                    <a:pt x="5950579" y="652983"/>
                    <a:pt x="5950579" y="650281"/>
                    <a:pt x="5950579" y="647579"/>
                  </a:cubicBezTo>
                  <a:cubicBezTo>
                    <a:pt x="5945398" y="639471"/>
                    <a:pt x="5945398" y="625960"/>
                    <a:pt x="5950579" y="617852"/>
                  </a:cubicBezTo>
                  <a:cubicBezTo>
                    <a:pt x="5950581" y="617849"/>
                    <a:pt x="5950598" y="617795"/>
                    <a:pt x="5950904" y="616838"/>
                  </a:cubicBezTo>
                  <a:lnTo>
                    <a:pt x="5953171" y="609745"/>
                  </a:lnTo>
                  <a:cubicBezTo>
                    <a:pt x="5953173" y="609748"/>
                    <a:pt x="5953190" y="609802"/>
                    <a:pt x="5953495" y="610759"/>
                  </a:cubicBezTo>
                  <a:lnTo>
                    <a:pt x="5955763" y="617852"/>
                  </a:lnTo>
                  <a:cubicBezTo>
                    <a:pt x="5960944" y="625960"/>
                    <a:pt x="5963537" y="639471"/>
                    <a:pt x="5958354" y="647579"/>
                  </a:cubicBezTo>
                  <a:cubicBezTo>
                    <a:pt x="5958354" y="650281"/>
                    <a:pt x="5958354" y="652983"/>
                    <a:pt x="5958354" y="655686"/>
                  </a:cubicBezTo>
                  <a:cubicBezTo>
                    <a:pt x="5963537" y="663793"/>
                    <a:pt x="5968719" y="671901"/>
                    <a:pt x="5971311" y="677305"/>
                  </a:cubicBezTo>
                  <a:cubicBezTo>
                    <a:pt x="5973903" y="677305"/>
                    <a:pt x="5973903" y="680008"/>
                    <a:pt x="5976494" y="680008"/>
                  </a:cubicBezTo>
                  <a:cubicBezTo>
                    <a:pt x="5976494" y="682710"/>
                    <a:pt x="5976494" y="682710"/>
                    <a:pt x="5976494" y="685412"/>
                  </a:cubicBezTo>
                  <a:cubicBezTo>
                    <a:pt x="5973903" y="693520"/>
                    <a:pt x="5973903" y="701627"/>
                    <a:pt x="5973903" y="709734"/>
                  </a:cubicBezTo>
                  <a:cubicBezTo>
                    <a:pt x="5979084" y="712436"/>
                    <a:pt x="5979084" y="715139"/>
                    <a:pt x="5979084" y="720543"/>
                  </a:cubicBezTo>
                  <a:lnTo>
                    <a:pt x="5984268" y="723246"/>
                  </a:lnTo>
                  <a:cubicBezTo>
                    <a:pt x="5984268" y="725949"/>
                    <a:pt x="5984268" y="728651"/>
                    <a:pt x="5984268" y="731353"/>
                  </a:cubicBezTo>
                  <a:cubicBezTo>
                    <a:pt x="5981676" y="734056"/>
                    <a:pt x="5981676" y="734056"/>
                    <a:pt x="5979084" y="734056"/>
                  </a:cubicBezTo>
                  <a:lnTo>
                    <a:pt x="5999269" y="755105"/>
                  </a:lnTo>
                  <a:lnTo>
                    <a:pt x="5999269" y="627662"/>
                  </a:lnTo>
                  <a:lnTo>
                    <a:pt x="5999299" y="627662"/>
                  </a:lnTo>
                  <a:cubicBezTo>
                    <a:pt x="6004989" y="627662"/>
                    <a:pt x="6016130" y="627662"/>
                    <a:pt x="6037948" y="627662"/>
                  </a:cubicBezTo>
                  <a:cubicBezTo>
                    <a:pt x="6037948" y="627654"/>
                    <a:pt x="6037948" y="627557"/>
                    <a:pt x="6037948" y="626311"/>
                  </a:cubicBezTo>
                  <a:lnTo>
                    <a:pt x="6037948" y="616853"/>
                  </a:lnTo>
                  <a:cubicBezTo>
                    <a:pt x="6037954" y="616853"/>
                    <a:pt x="6038029" y="616853"/>
                    <a:pt x="6038962" y="616853"/>
                  </a:cubicBezTo>
                  <a:lnTo>
                    <a:pt x="6046055" y="616853"/>
                  </a:lnTo>
                  <a:cubicBezTo>
                    <a:pt x="6046055" y="616846"/>
                    <a:pt x="6046055" y="616733"/>
                    <a:pt x="6046055" y="614962"/>
                  </a:cubicBezTo>
                  <a:lnTo>
                    <a:pt x="6046055" y="601721"/>
                  </a:lnTo>
                  <a:cubicBezTo>
                    <a:pt x="6046064" y="601721"/>
                    <a:pt x="6046136" y="601721"/>
                    <a:pt x="6046815" y="601721"/>
                  </a:cubicBezTo>
                  <a:lnTo>
                    <a:pt x="6052135" y="601721"/>
                  </a:lnTo>
                  <a:cubicBezTo>
                    <a:pt x="6052135" y="601714"/>
                    <a:pt x="6052135" y="601629"/>
                    <a:pt x="6052135" y="600640"/>
                  </a:cubicBezTo>
                  <a:lnTo>
                    <a:pt x="6052135" y="593073"/>
                  </a:lnTo>
                  <a:cubicBezTo>
                    <a:pt x="6052143" y="593073"/>
                    <a:pt x="6052267" y="593073"/>
                    <a:pt x="6054163" y="593073"/>
                  </a:cubicBezTo>
                  <a:lnTo>
                    <a:pt x="6068350" y="593073"/>
                  </a:lnTo>
                  <a:cubicBezTo>
                    <a:pt x="6068350" y="593080"/>
                    <a:pt x="6068350" y="593157"/>
                    <a:pt x="6068350" y="594154"/>
                  </a:cubicBezTo>
                  <a:lnTo>
                    <a:pt x="6068350" y="601721"/>
                  </a:lnTo>
                  <a:cubicBezTo>
                    <a:pt x="6068360" y="601721"/>
                    <a:pt x="6068861" y="601721"/>
                    <a:pt x="6090642" y="601721"/>
                  </a:cubicBezTo>
                  <a:cubicBezTo>
                    <a:pt x="6090642" y="601713"/>
                    <a:pt x="6090642" y="601599"/>
                    <a:pt x="6090642" y="599829"/>
                  </a:cubicBezTo>
                  <a:lnTo>
                    <a:pt x="6090642" y="586588"/>
                  </a:lnTo>
                  <a:cubicBezTo>
                    <a:pt x="6090648" y="586588"/>
                    <a:pt x="6090745" y="586588"/>
                    <a:pt x="6092416" y="586588"/>
                  </a:cubicBezTo>
                  <a:lnTo>
                    <a:pt x="6104829" y="586588"/>
                  </a:lnTo>
                  <a:cubicBezTo>
                    <a:pt x="6104829" y="586600"/>
                    <a:pt x="6104829" y="587114"/>
                    <a:pt x="6104829" y="610368"/>
                  </a:cubicBezTo>
                  <a:cubicBezTo>
                    <a:pt x="6104836" y="610368"/>
                    <a:pt x="6104916" y="610368"/>
                    <a:pt x="6105843" y="610368"/>
                  </a:cubicBezTo>
                  <a:lnTo>
                    <a:pt x="6112936" y="610368"/>
                  </a:lnTo>
                  <a:cubicBezTo>
                    <a:pt x="6112936" y="610362"/>
                    <a:pt x="6112936" y="610281"/>
                    <a:pt x="6112936" y="609287"/>
                  </a:cubicBezTo>
                  <a:lnTo>
                    <a:pt x="6112936" y="601721"/>
                  </a:lnTo>
                  <a:cubicBezTo>
                    <a:pt x="6112945" y="601721"/>
                    <a:pt x="6113063" y="601721"/>
                    <a:pt x="6114709" y="601721"/>
                  </a:cubicBezTo>
                  <a:lnTo>
                    <a:pt x="6127123" y="601721"/>
                  </a:lnTo>
                  <a:cubicBezTo>
                    <a:pt x="6127123" y="601734"/>
                    <a:pt x="6127123" y="602293"/>
                    <a:pt x="6127123" y="627662"/>
                  </a:cubicBezTo>
                  <a:cubicBezTo>
                    <a:pt x="6127131" y="627662"/>
                    <a:pt x="6127249" y="627662"/>
                    <a:pt x="6129150" y="627662"/>
                  </a:cubicBezTo>
                  <a:lnTo>
                    <a:pt x="6143336" y="627662"/>
                  </a:lnTo>
                  <a:cubicBezTo>
                    <a:pt x="6143336" y="627673"/>
                    <a:pt x="6143336" y="627788"/>
                    <a:pt x="6143336" y="629283"/>
                  </a:cubicBezTo>
                  <a:lnTo>
                    <a:pt x="6143336" y="640633"/>
                  </a:lnTo>
                  <a:cubicBezTo>
                    <a:pt x="6143344" y="640633"/>
                    <a:pt x="6143415" y="640633"/>
                    <a:pt x="6144096" y="640633"/>
                  </a:cubicBezTo>
                  <a:lnTo>
                    <a:pt x="6149417" y="640633"/>
                  </a:lnTo>
                  <a:cubicBezTo>
                    <a:pt x="6149417" y="640625"/>
                    <a:pt x="6149417" y="640549"/>
                    <a:pt x="6149417" y="639822"/>
                  </a:cubicBezTo>
                  <a:lnTo>
                    <a:pt x="6149417" y="634147"/>
                  </a:lnTo>
                  <a:cubicBezTo>
                    <a:pt x="6149434" y="634147"/>
                    <a:pt x="6150153" y="634147"/>
                    <a:pt x="6179817" y="634147"/>
                  </a:cubicBezTo>
                  <a:cubicBezTo>
                    <a:pt x="6179817" y="634161"/>
                    <a:pt x="6179817" y="634724"/>
                    <a:pt x="6179817" y="657927"/>
                  </a:cubicBezTo>
                  <a:cubicBezTo>
                    <a:pt x="6179824" y="657927"/>
                    <a:pt x="6179903" y="657927"/>
                    <a:pt x="6180830" y="657927"/>
                  </a:cubicBezTo>
                  <a:lnTo>
                    <a:pt x="6187924" y="657927"/>
                  </a:lnTo>
                  <a:cubicBezTo>
                    <a:pt x="6187924" y="657934"/>
                    <a:pt x="6187924" y="658007"/>
                    <a:pt x="6187924" y="659008"/>
                  </a:cubicBezTo>
                  <a:lnTo>
                    <a:pt x="6187924" y="666574"/>
                  </a:lnTo>
                  <a:cubicBezTo>
                    <a:pt x="6187933" y="666574"/>
                    <a:pt x="6188006" y="666574"/>
                    <a:pt x="6188684" y="666574"/>
                  </a:cubicBezTo>
                  <a:lnTo>
                    <a:pt x="6194004" y="666574"/>
                  </a:lnTo>
                  <a:cubicBezTo>
                    <a:pt x="6194004" y="666567"/>
                    <a:pt x="6194004" y="666447"/>
                    <a:pt x="6194004" y="664412"/>
                  </a:cubicBezTo>
                  <a:lnTo>
                    <a:pt x="6194004" y="649280"/>
                  </a:lnTo>
                  <a:cubicBezTo>
                    <a:pt x="6194011" y="649280"/>
                    <a:pt x="6194089" y="649280"/>
                    <a:pt x="6195017" y="649280"/>
                  </a:cubicBezTo>
                  <a:lnTo>
                    <a:pt x="6202111" y="649280"/>
                  </a:lnTo>
                  <a:cubicBezTo>
                    <a:pt x="6202111" y="649288"/>
                    <a:pt x="6202111" y="649371"/>
                    <a:pt x="6202111" y="650361"/>
                  </a:cubicBezTo>
                  <a:lnTo>
                    <a:pt x="6202111" y="657927"/>
                  </a:lnTo>
                  <a:lnTo>
                    <a:pt x="6207431" y="655934"/>
                  </a:lnTo>
                  <a:cubicBezTo>
                    <a:pt x="6208191" y="655562"/>
                    <a:pt x="6208191" y="655360"/>
                    <a:pt x="6208191" y="654954"/>
                  </a:cubicBezTo>
                  <a:lnTo>
                    <a:pt x="6208191" y="649280"/>
                  </a:lnTo>
                  <a:cubicBezTo>
                    <a:pt x="6208208" y="649280"/>
                    <a:pt x="6209009" y="649280"/>
                    <a:pt x="6246698" y="649280"/>
                  </a:cubicBezTo>
                  <a:cubicBezTo>
                    <a:pt x="6246698" y="649294"/>
                    <a:pt x="6246698" y="649841"/>
                    <a:pt x="6246698" y="673059"/>
                  </a:cubicBezTo>
                  <a:cubicBezTo>
                    <a:pt x="6246706" y="673059"/>
                    <a:pt x="6246824" y="673059"/>
                    <a:pt x="6248724" y="673059"/>
                  </a:cubicBezTo>
                  <a:lnTo>
                    <a:pt x="6262911" y="673059"/>
                  </a:lnTo>
                  <a:cubicBezTo>
                    <a:pt x="6262911" y="673067"/>
                    <a:pt x="6262911" y="673149"/>
                    <a:pt x="6262911" y="674140"/>
                  </a:cubicBezTo>
                  <a:lnTo>
                    <a:pt x="6262911" y="681706"/>
                  </a:lnTo>
                  <a:cubicBezTo>
                    <a:pt x="6262920" y="681706"/>
                    <a:pt x="6263043" y="681706"/>
                    <a:pt x="6264685" y="681706"/>
                  </a:cubicBezTo>
                  <a:lnTo>
                    <a:pt x="6277098" y="681706"/>
                  </a:lnTo>
                  <a:cubicBezTo>
                    <a:pt x="6277098" y="681694"/>
                    <a:pt x="6277098" y="681183"/>
                    <a:pt x="6277098" y="657927"/>
                  </a:cubicBezTo>
                  <a:cubicBezTo>
                    <a:pt x="6277105" y="657927"/>
                    <a:pt x="6277183" y="657927"/>
                    <a:pt x="6278111" y="657927"/>
                  </a:cubicBezTo>
                  <a:lnTo>
                    <a:pt x="6285205" y="657927"/>
                  </a:lnTo>
                  <a:cubicBezTo>
                    <a:pt x="6285205" y="657908"/>
                    <a:pt x="6285205" y="657137"/>
                    <a:pt x="6285205" y="625500"/>
                  </a:cubicBezTo>
                  <a:cubicBezTo>
                    <a:pt x="6285212" y="625500"/>
                    <a:pt x="6285289" y="625500"/>
                    <a:pt x="6286218" y="625500"/>
                  </a:cubicBezTo>
                  <a:lnTo>
                    <a:pt x="6293312" y="625500"/>
                  </a:lnTo>
                  <a:cubicBezTo>
                    <a:pt x="6293312" y="625494"/>
                    <a:pt x="6293312" y="625385"/>
                    <a:pt x="6293312" y="623609"/>
                  </a:cubicBezTo>
                  <a:lnTo>
                    <a:pt x="6293312" y="610368"/>
                  </a:lnTo>
                  <a:cubicBezTo>
                    <a:pt x="6291285" y="610368"/>
                    <a:pt x="6291285" y="610368"/>
                    <a:pt x="6292045" y="608746"/>
                  </a:cubicBezTo>
                  <a:lnTo>
                    <a:pt x="6297365" y="597397"/>
                  </a:lnTo>
                  <a:cubicBezTo>
                    <a:pt x="6297370" y="597414"/>
                    <a:pt x="6297565" y="598088"/>
                    <a:pt x="6305472" y="625500"/>
                  </a:cubicBezTo>
                  <a:cubicBezTo>
                    <a:pt x="6305480" y="625500"/>
                    <a:pt x="6305553" y="625500"/>
                    <a:pt x="6306232" y="625500"/>
                  </a:cubicBezTo>
                  <a:lnTo>
                    <a:pt x="6311552" y="625500"/>
                  </a:lnTo>
                  <a:cubicBezTo>
                    <a:pt x="6311552" y="625487"/>
                    <a:pt x="6311552" y="624308"/>
                    <a:pt x="6311552" y="519573"/>
                  </a:cubicBezTo>
                  <a:cubicBezTo>
                    <a:pt x="6311562" y="519573"/>
                    <a:pt x="6311676" y="519573"/>
                    <a:pt x="6313072" y="519573"/>
                  </a:cubicBezTo>
                  <a:lnTo>
                    <a:pt x="6323712" y="519573"/>
                  </a:lnTo>
                  <a:cubicBezTo>
                    <a:pt x="6323712" y="519551"/>
                    <a:pt x="6323712" y="518541"/>
                    <a:pt x="6323712" y="472014"/>
                  </a:cubicBezTo>
                  <a:cubicBezTo>
                    <a:pt x="6323729" y="472014"/>
                    <a:pt x="6324354" y="472014"/>
                    <a:pt x="6350059" y="472014"/>
                  </a:cubicBezTo>
                  <a:cubicBezTo>
                    <a:pt x="6350059" y="472002"/>
                    <a:pt x="6350059" y="471492"/>
                    <a:pt x="6350059" y="450396"/>
                  </a:cubicBezTo>
                  <a:cubicBezTo>
                    <a:pt x="6350078" y="450396"/>
                    <a:pt x="6350867" y="450396"/>
                    <a:pt x="6384513" y="450396"/>
                  </a:cubicBezTo>
                  <a:cubicBezTo>
                    <a:pt x="6384513" y="450404"/>
                    <a:pt x="6384513" y="450534"/>
                    <a:pt x="6384513" y="452828"/>
                  </a:cubicBezTo>
                  <a:lnTo>
                    <a:pt x="6384513" y="469852"/>
                  </a:lnTo>
                  <a:cubicBezTo>
                    <a:pt x="6384522" y="469852"/>
                    <a:pt x="6384653" y="469852"/>
                    <a:pt x="6386793" y="469852"/>
                  </a:cubicBezTo>
                  <a:lnTo>
                    <a:pt x="6402753" y="469852"/>
                  </a:lnTo>
                  <a:cubicBezTo>
                    <a:pt x="6402753" y="469870"/>
                    <a:pt x="6402753" y="470764"/>
                    <a:pt x="6402753" y="517411"/>
                  </a:cubicBezTo>
                  <a:cubicBezTo>
                    <a:pt x="6402759" y="517411"/>
                    <a:pt x="6402835" y="517411"/>
                    <a:pt x="6403766" y="517411"/>
                  </a:cubicBezTo>
                  <a:lnTo>
                    <a:pt x="6410860" y="517411"/>
                  </a:lnTo>
                  <a:lnTo>
                    <a:pt x="6425047" y="521735"/>
                  </a:lnTo>
                  <a:cubicBezTo>
                    <a:pt x="6425047" y="521745"/>
                    <a:pt x="6425047" y="522395"/>
                    <a:pt x="6425047" y="560647"/>
                  </a:cubicBezTo>
                  <a:cubicBezTo>
                    <a:pt x="6425053" y="560647"/>
                    <a:pt x="6425128" y="560647"/>
                    <a:pt x="6426060" y="560647"/>
                  </a:cubicBezTo>
                  <a:lnTo>
                    <a:pt x="6433153" y="560647"/>
                  </a:lnTo>
                  <a:cubicBezTo>
                    <a:pt x="6433153" y="560657"/>
                    <a:pt x="6433153" y="560763"/>
                    <a:pt x="6433153" y="562268"/>
                  </a:cubicBezTo>
                  <a:lnTo>
                    <a:pt x="6433153" y="573617"/>
                  </a:lnTo>
                  <a:cubicBezTo>
                    <a:pt x="6433161" y="573617"/>
                    <a:pt x="6433285" y="573617"/>
                    <a:pt x="6435180" y="573617"/>
                  </a:cubicBezTo>
                  <a:lnTo>
                    <a:pt x="6449367" y="573617"/>
                  </a:lnTo>
                  <a:lnTo>
                    <a:pt x="6455447" y="580103"/>
                  </a:lnTo>
                  <a:cubicBezTo>
                    <a:pt x="6455447" y="580115"/>
                    <a:pt x="6455447" y="580601"/>
                    <a:pt x="6455447" y="601721"/>
                  </a:cubicBezTo>
                  <a:cubicBezTo>
                    <a:pt x="6455456" y="601721"/>
                    <a:pt x="6455587" y="601721"/>
                    <a:pt x="6457727" y="601721"/>
                  </a:cubicBezTo>
                  <a:lnTo>
                    <a:pt x="6473687" y="601721"/>
                  </a:lnTo>
                  <a:cubicBezTo>
                    <a:pt x="6473687" y="601728"/>
                    <a:pt x="6473687" y="601808"/>
                    <a:pt x="6473687" y="602801"/>
                  </a:cubicBezTo>
                  <a:lnTo>
                    <a:pt x="6473687" y="610368"/>
                  </a:lnTo>
                  <a:cubicBezTo>
                    <a:pt x="6473696" y="610368"/>
                    <a:pt x="6473795" y="610368"/>
                    <a:pt x="6474954" y="610368"/>
                  </a:cubicBezTo>
                  <a:lnTo>
                    <a:pt x="6483821" y="610368"/>
                  </a:lnTo>
                  <a:cubicBezTo>
                    <a:pt x="6483821" y="610377"/>
                    <a:pt x="6483821" y="610506"/>
                    <a:pt x="6483821" y="612529"/>
                  </a:cubicBezTo>
                  <a:lnTo>
                    <a:pt x="6483821" y="627662"/>
                  </a:lnTo>
                  <a:cubicBezTo>
                    <a:pt x="6487874" y="627662"/>
                    <a:pt x="6487874" y="627662"/>
                    <a:pt x="6487874" y="625770"/>
                  </a:cubicBezTo>
                  <a:lnTo>
                    <a:pt x="6487874" y="612529"/>
                  </a:lnTo>
                  <a:cubicBezTo>
                    <a:pt x="6487880" y="612529"/>
                    <a:pt x="6487958" y="612529"/>
                    <a:pt x="6488887" y="612529"/>
                  </a:cubicBezTo>
                  <a:lnTo>
                    <a:pt x="6495981" y="612529"/>
                  </a:lnTo>
                  <a:cubicBezTo>
                    <a:pt x="6495981" y="612540"/>
                    <a:pt x="6495981" y="612659"/>
                    <a:pt x="6495981" y="614151"/>
                  </a:cubicBezTo>
                  <a:lnTo>
                    <a:pt x="6495981" y="625500"/>
                  </a:lnTo>
                  <a:cubicBezTo>
                    <a:pt x="6495990" y="625500"/>
                    <a:pt x="6496063" y="625500"/>
                    <a:pt x="6496741" y="625500"/>
                  </a:cubicBezTo>
                  <a:lnTo>
                    <a:pt x="6502061" y="625500"/>
                  </a:lnTo>
                  <a:cubicBezTo>
                    <a:pt x="6502061" y="621177"/>
                    <a:pt x="6502061" y="621177"/>
                    <a:pt x="6550701" y="621177"/>
                  </a:cubicBezTo>
                  <a:cubicBezTo>
                    <a:pt x="6550701" y="621186"/>
                    <a:pt x="6550701" y="621287"/>
                    <a:pt x="6550701" y="622528"/>
                  </a:cubicBezTo>
                  <a:lnTo>
                    <a:pt x="6550701" y="631985"/>
                  </a:lnTo>
                  <a:cubicBezTo>
                    <a:pt x="6550709" y="631985"/>
                    <a:pt x="6550784" y="631985"/>
                    <a:pt x="6551461" y="631985"/>
                  </a:cubicBezTo>
                  <a:lnTo>
                    <a:pt x="6556782" y="631985"/>
                  </a:lnTo>
                  <a:cubicBezTo>
                    <a:pt x="6556782" y="631994"/>
                    <a:pt x="6556782" y="632116"/>
                    <a:pt x="6556782" y="634147"/>
                  </a:cubicBezTo>
                  <a:lnTo>
                    <a:pt x="6556782" y="649280"/>
                  </a:lnTo>
                  <a:cubicBezTo>
                    <a:pt x="6556790" y="649276"/>
                    <a:pt x="6556906" y="649198"/>
                    <a:pt x="6558808" y="647929"/>
                  </a:cubicBezTo>
                  <a:lnTo>
                    <a:pt x="6572995" y="638471"/>
                  </a:lnTo>
                  <a:cubicBezTo>
                    <a:pt x="6572997" y="638452"/>
                    <a:pt x="6573128" y="637577"/>
                    <a:pt x="6579075" y="597397"/>
                  </a:cubicBezTo>
                  <a:cubicBezTo>
                    <a:pt x="6579084" y="597395"/>
                    <a:pt x="6579153" y="597369"/>
                    <a:pt x="6579835" y="597127"/>
                  </a:cubicBezTo>
                  <a:lnTo>
                    <a:pt x="6585155" y="595235"/>
                  </a:lnTo>
                  <a:cubicBezTo>
                    <a:pt x="6585155" y="595219"/>
                    <a:pt x="6585188" y="594158"/>
                    <a:pt x="6587182" y="526058"/>
                  </a:cubicBezTo>
                  <a:cubicBezTo>
                    <a:pt x="6587182" y="526076"/>
                    <a:pt x="6587215" y="527167"/>
                    <a:pt x="6589209" y="595235"/>
                  </a:cubicBezTo>
                  <a:cubicBezTo>
                    <a:pt x="6589218" y="595238"/>
                    <a:pt x="6589289" y="595263"/>
                    <a:pt x="6589969" y="595505"/>
                  </a:cubicBezTo>
                  <a:lnTo>
                    <a:pt x="6595289" y="597397"/>
                  </a:lnTo>
                  <a:cubicBezTo>
                    <a:pt x="6595289" y="597377"/>
                    <a:pt x="6595289" y="596044"/>
                    <a:pt x="6595289" y="510926"/>
                  </a:cubicBezTo>
                  <a:cubicBezTo>
                    <a:pt x="6599342" y="510926"/>
                    <a:pt x="6599342" y="510926"/>
                    <a:pt x="6599342" y="478499"/>
                  </a:cubicBezTo>
                  <a:cubicBezTo>
                    <a:pt x="6599354" y="478499"/>
                    <a:pt x="6600040" y="478499"/>
                    <a:pt x="6637849" y="478499"/>
                  </a:cubicBezTo>
                  <a:cubicBezTo>
                    <a:pt x="6637849" y="478516"/>
                    <a:pt x="6637849" y="479234"/>
                    <a:pt x="6637849" y="510926"/>
                  </a:cubicBezTo>
                  <a:cubicBezTo>
                    <a:pt x="6637858" y="510926"/>
                    <a:pt x="6637930" y="510926"/>
                    <a:pt x="6638609" y="510926"/>
                  </a:cubicBezTo>
                  <a:lnTo>
                    <a:pt x="6643929" y="510926"/>
                  </a:lnTo>
                  <a:cubicBezTo>
                    <a:pt x="6643929" y="510905"/>
                    <a:pt x="6643929" y="509599"/>
                    <a:pt x="6643929" y="428778"/>
                  </a:cubicBezTo>
                  <a:cubicBezTo>
                    <a:pt x="6643935" y="428778"/>
                    <a:pt x="6644034" y="428778"/>
                    <a:pt x="6645703" y="428778"/>
                  </a:cubicBezTo>
                  <a:lnTo>
                    <a:pt x="6658116" y="428778"/>
                  </a:lnTo>
                  <a:cubicBezTo>
                    <a:pt x="6658116" y="428771"/>
                    <a:pt x="6658116" y="428660"/>
                    <a:pt x="6658116" y="426887"/>
                  </a:cubicBezTo>
                  <a:lnTo>
                    <a:pt x="6658116" y="413646"/>
                  </a:lnTo>
                  <a:cubicBezTo>
                    <a:pt x="6658127" y="413646"/>
                    <a:pt x="6658625" y="413646"/>
                    <a:pt x="6680410" y="413646"/>
                  </a:cubicBezTo>
                  <a:cubicBezTo>
                    <a:pt x="6680410" y="413639"/>
                    <a:pt x="6680410" y="413558"/>
                    <a:pt x="6680410" y="412565"/>
                  </a:cubicBezTo>
                  <a:lnTo>
                    <a:pt x="6680410" y="404999"/>
                  </a:lnTo>
                  <a:cubicBezTo>
                    <a:pt x="6680417" y="404999"/>
                    <a:pt x="6680527" y="404999"/>
                    <a:pt x="6682183" y="404999"/>
                  </a:cubicBezTo>
                  <a:lnTo>
                    <a:pt x="6694597" y="404999"/>
                  </a:lnTo>
                  <a:cubicBezTo>
                    <a:pt x="6694597" y="405007"/>
                    <a:pt x="6694597" y="405086"/>
                    <a:pt x="6694597" y="406080"/>
                  </a:cubicBezTo>
                  <a:lnTo>
                    <a:pt x="6694597" y="413646"/>
                  </a:lnTo>
                  <a:cubicBezTo>
                    <a:pt x="6694606" y="413646"/>
                    <a:pt x="6694679" y="413646"/>
                    <a:pt x="6695357" y="413646"/>
                  </a:cubicBezTo>
                  <a:lnTo>
                    <a:pt x="6700677" y="413646"/>
                  </a:lnTo>
                  <a:lnTo>
                    <a:pt x="6710810" y="409322"/>
                  </a:lnTo>
                  <a:lnTo>
                    <a:pt x="6714863" y="412565"/>
                  </a:lnTo>
                  <a:lnTo>
                    <a:pt x="6714863" y="404999"/>
                  </a:lnTo>
                  <a:cubicBezTo>
                    <a:pt x="6714872" y="404999"/>
                    <a:pt x="6715009" y="404999"/>
                    <a:pt x="6717143" y="404999"/>
                  </a:cubicBezTo>
                  <a:lnTo>
                    <a:pt x="6733104" y="404999"/>
                  </a:lnTo>
                  <a:cubicBezTo>
                    <a:pt x="6733104" y="405007"/>
                    <a:pt x="6733104" y="405086"/>
                    <a:pt x="6733104" y="406080"/>
                  </a:cubicBezTo>
                  <a:lnTo>
                    <a:pt x="6733104" y="413646"/>
                  </a:lnTo>
                  <a:cubicBezTo>
                    <a:pt x="6733123" y="413646"/>
                    <a:pt x="6733859" y="413646"/>
                    <a:pt x="6763504" y="413646"/>
                  </a:cubicBezTo>
                  <a:cubicBezTo>
                    <a:pt x="6763504" y="413656"/>
                    <a:pt x="6763504" y="413765"/>
                    <a:pt x="6763504" y="415267"/>
                  </a:cubicBezTo>
                  <a:lnTo>
                    <a:pt x="6763504" y="426617"/>
                  </a:lnTo>
                  <a:cubicBezTo>
                    <a:pt x="6763521" y="426617"/>
                    <a:pt x="6764161" y="426617"/>
                    <a:pt x="6789851" y="426617"/>
                  </a:cubicBezTo>
                  <a:cubicBezTo>
                    <a:pt x="6789851" y="426633"/>
                    <a:pt x="6789851" y="427313"/>
                    <a:pt x="6789851" y="456881"/>
                  </a:cubicBezTo>
                  <a:cubicBezTo>
                    <a:pt x="6789860" y="456881"/>
                    <a:pt x="6789933" y="456881"/>
                    <a:pt x="6790611" y="456881"/>
                  </a:cubicBezTo>
                  <a:lnTo>
                    <a:pt x="6795931" y="456881"/>
                  </a:lnTo>
                  <a:cubicBezTo>
                    <a:pt x="6795931" y="456888"/>
                    <a:pt x="6795931" y="456974"/>
                    <a:pt x="6795931" y="457962"/>
                  </a:cubicBezTo>
                  <a:lnTo>
                    <a:pt x="6795931" y="465529"/>
                  </a:lnTo>
                  <a:cubicBezTo>
                    <a:pt x="6799985" y="465529"/>
                    <a:pt x="6799985" y="465529"/>
                    <a:pt x="6799985" y="495793"/>
                  </a:cubicBezTo>
                  <a:cubicBezTo>
                    <a:pt x="6799994" y="495793"/>
                    <a:pt x="6800068" y="495793"/>
                    <a:pt x="6800745" y="495793"/>
                  </a:cubicBezTo>
                  <a:lnTo>
                    <a:pt x="6806065" y="495793"/>
                  </a:lnTo>
                  <a:cubicBezTo>
                    <a:pt x="6806065" y="495802"/>
                    <a:pt x="6806065" y="495869"/>
                    <a:pt x="6806065" y="496604"/>
                  </a:cubicBezTo>
                  <a:lnTo>
                    <a:pt x="6806065" y="502279"/>
                  </a:lnTo>
                  <a:cubicBezTo>
                    <a:pt x="6806071" y="502279"/>
                    <a:pt x="6806149" y="502279"/>
                    <a:pt x="6807078" y="502279"/>
                  </a:cubicBezTo>
                  <a:lnTo>
                    <a:pt x="6814171" y="502279"/>
                  </a:lnTo>
                  <a:cubicBezTo>
                    <a:pt x="6814171" y="502296"/>
                    <a:pt x="6814171" y="503009"/>
                    <a:pt x="6814171" y="532544"/>
                  </a:cubicBezTo>
                  <a:cubicBezTo>
                    <a:pt x="6814179" y="532544"/>
                    <a:pt x="6814299" y="532544"/>
                    <a:pt x="6816198" y="532544"/>
                  </a:cubicBezTo>
                  <a:lnTo>
                    <a:pt x="6830385" y="532544"/>
                  </a:lnTo>
                  <a:cubicBezTo>
                    <a:pt x="6830385" y="532560"/>
                    <a:pt x="6830385" y="533140"/>
                    <a:pt x="6830385" y="556323"/>
                  </a:cubicBezTo>
                  <a:cubicBezTo>
                    <a:pt x="6832412" y="556323"/>
                    <a:pt x="6832412" y="556323"/>
                    <a:pt x="6832412" y="557944"/>
                  </a:cubicBezTo>
                  <a:lnTo>
                    <a:pt x="6832412" y="569294"/>
                  </a:lnTo>
                  <a:cubicBezTo>
                    <a:pt x="6832421" y="569294"/>
                    <a:pt x="6832491" y="569294"/>
                    <a:pt x="6833172" y="569294"/>
                  </a:cubicBezTo>
                  <a:lnTo>
                    <a:pt x="6838492" y="569294"/>
                  </a:lnTo>
                  <a:cubicBezTo>
                    <a:pt x="6838492" y="569308"/>
                    <a:pt x="6838492" y="569871"/>
                    <a:pt x="6838492" y="593073"/>
                  </a:cubicBezTo>
                  <a:cubicBezTo>
                    <a:pt x="6838500" y="593073"/>
                    <a:pt x="6838599" y="593073"/>
                    <a:pt x="6839758" y="593073"/>
                  </a:cubicBezTo>
                  <a:lnTo>
                    <a:pt x="6848625" y="593073"/>
                  </a:lnTo>
                  <a:cubicBezTo>
                    <a:pt x="6850652" y="595235"/>
                    <a:pt x="6850652" y="595235"/>
                    <a:pt x="6850652" y="597127"/>
                  </a:cubicBezTo>
                  <a:lnTo>
                    <a:pt x="6850652" y="610368"/>
                  </a:lnTo>
                  <a:cubicBezTo>
                    <a:pt x="6850657" y="610361"/>
                    <a:pt x="6850744" y="610254"/>
                    <a:pt x="6852172" y="608476"/>
                  </a:cubicBezTo>
                  <a:lnTo>
                    <a:pt x="6862812" y="595235"/>
                  </a:lnTo>
                  <a:cubicBezTo>
                    <a:pt x="6862827" y="595235"/>
                    <a:pt x="6863466" y="595235"/>
                    <a:pt x="6891186" y="595235"/>
                  </a:cubicBezTo>
                  <a:cubicBezTo>
                    <a:pt x="6891186" y="595260"/>
                    <a:pt x="6891186" y="596661"/>
                    <a:pt x="6891186" y="681706"/>
                  </a:cubicBezTo>
                  <a:cubicBezTo>
                    <a:pt x="6891194" y="681706"/>
                    <a:pt x="6891270" y="681706"/>
                    <a:pt x="6891946" y="681706"/>
                  </a:cubicBezTo>
                  <a:lnTo>
                    <a:pt x="6897266" y="681706"/>
                  </a:lnTo>
                  <a:cubicBezTo>
                    <a:pt x="6897270" y="681698"/>
                    <a:pt x="6897329" y="681598"/>
                    <a:pt x="6898026" y="680355"/>
                  </a:cubicBezTo>
                  <a:lnTo>
                    <a:pt x="6903346" y="670897"/>
                  </a:lnTo>
                  <a:cubicBezTo>
                    <a:pt x="6903346" y="670904"/>
                    <a:pt x="6903346" y="671003"/>
                    <a:pt x="6903346" y="672789"/>
                  </a:cubicBezTo>
                  <a:lnTo>
                    <a:pt x="6903346" y="686030"/>
                  </a:lnTo>
                  <a:cubicBezTo>
                    <a:pt x="6907399" y="686030"/>
                    <a:pt x="6907399" y="686030"/>
                    <a:pt x="6907399" y="640633"/>
                  </a:cubicBezTo>
                  <a:cubicBezTo>
                    <a:pt x="6907408" y="640633"/>
                    <a:pt x="6907478" y="640633"/>
                    <a:pt x="6908159" y="640633"/>
                  </a:cubicBezTo>
                  <a:lnTo>
                    <a:pt x="6913479" y="640633"/>
                  </a:lnTo>
                  <a:cubicBezTo>
                    <a:pt x="6913479" y="640618"/>
                    <a:pt x="6913479" y="639618"/>
                    <a:pt x="6913479" y="575779"/>
                  </a:cubicBezTo>
                  <a:cubicBezTo>
                    <a:pt x="6913486" y="575779"/>
                    <a:pt x="6913567" y="575779"/>
                    <a:pt x="6914493" y="575779"/>
                  </a:cubicBezTo>
                  <a:lnTo>
                    <a:pt x="6921586" y="575779"/>
                  </a:lnTo>
                  <a:cubicBezTo>
                    <a:pt x="6921592" y="575758"/>
                    <a:pt x="6921856" y="574818"/>
                    <a:pt x="6933746" y="532544"/>
                  </a:cubicBezTo>
                  <a:cubicBezTo>
                    <a:pt x="6933755" y="532544"/>
                    <a:pt x="6933852" y="532544"/>
                    <a:pt x="6935013" y="532544"/>
                  </a:cubicBezTo>
                  <a:lnTo>
                    <a:pt x="6943880" y="532544"/>
                  </a:lnTo>
                  <a:cubicBezTo>
                    <a:pt x="6943885" y="532567"/>
                    <a:pt x="6944111" y="533533"/>
                    <a:pt x="6954013" y="575779"/>
                  </a:cubicBezTo>
                  <a:cubicBezTo>
                    <a:pt x="6954019" y="575779"/>
                    <a:pt x="6954093" y="575779"/>
                    <a:pt x="6955026" y="575779"/>
                  </a:cubicBezTo>
                  <a:lnTo>
                    <a:pt x="6962120" y="575779"/>
                  </a:lnTo>
                  <a:cubicBezTo>
                    <a:pt x="6962120" y="575790"/>
                    <a:pt x="6962120" y="576457"/>
                    <a:pt x="6962120" y="614691"/>
                  </a:cubicBezTo>
                  <a:cubicBezTo>
                    <a:pt x="6962127" y="614691"/>
                    <a:pt x="6962226" y="614691"/>
                    <a:pt x="6963893" y="614691"/>
                  </a:cubicBezTo>
                  <a:lnTo>
                    <a:pt x="6976307" y="614691"/>
                  </a:lnTo>
                  <a:cubicBezTo>
                    <a:pt x="6976307" y="614699"/>
                    <a:pt x="6976307" y="614821"/>
                    <a:pt x="6976307" y="616853"/>
                  </a:cubicBezTo>
                  <a:lnTo>
                    <a:pt x="6976307" y="631985"/>
                  </a:lnTo>
                  <a:cubicBezTo>
                    <a:pt x="6980360" y="631985"/>
                    <a:pt x="6980360" y="631985"/>
                    <a:pt x="6980360" y="629824"/>
                  </a:cubicBezTo>
                  <a:lnTo>
                    <a:pt x="6980360" y="614691"/>
                  </a:lnTo>
                  <a:cubicBezTo>
                    <a:pt x="6980370" y="614691"/>
                    <a:pt x="6980482" y="614691"/>
                    <a:pt x="6981880" y="614691"/>
                  </a:cubicBezTo>
                  <a:lnTo>
                    <a:pt x="6992520" y="614691"/>
                  </a:lnTo>
                  <a:cubicBezTo>
                    <a:pt x="6992520" y="614701"/>
                    <a:pt x="6992520" y="614818"/>
                    <a:pt x="6992520" y="616312"/>
                  </a:cubicBezTo>
                  <a:lnTo>
                    <a:pt x="6992520" y="627662"/>
                  </a:lnTo>
                  <a:cubicBezTo>
                    <a:pt x="6992536" y="627662"/>
                    <a:pt x="6993245" y="627662"/>
                    <a:pt x="7022921" y="627662"/>
                  </a:cubicBezTo>
                  <a:cubicBezTo>
                    <a:pt x="7022921" y="627645"/>
                    <a:pt x="7022921" y="626874"/>
                    <a:pt x="7022921" y="590912"/>
                  </a:cubicBezTo>
                  <a:cubicBezTo>
                    <a:pt x="7022929" y="590912"/>
                    <a:pt x="7023022" y="590912"/>
                    <a:pt x="7024187" y="590912"/>
                  </a:cubicBezTo>
                  <a:lnTo>
                    <a:pt x="7033054" y="590912"/>
                  </a:lnTo>
                  <a:cubicBezTo>
                    <a:pt x="7033054" y="590923"/>
                    <a:pt x="7033054" y="591417"/>
                    <a:pt x="7033054" y="612529"/>
                  </a:cubicBezTo>
                  <a:cubicBezTo>
                    <a:pt x="7035081" y="612529"/>
                    <a:pt x="7035081" y="612529"/>
                    <a:pt x="7035081" y="580103"/>
                  </a:cubicBezTo>
                  <a:cubicBezTo>
                    <a:pt x="7035095" y="580103"/>
                    <a:pt x="7035636" y="580103"/>
                    <a:pt x="7057374" y="580103"/>
                  </a:cubicBezTo>
                  <a:cubicBezTo>
                    <a:pt x="7057374" y="580093"/>
                    <a:pt x="7057374" y="579973"/>
                    <a:pt x="7057374" y="578481"/>
                  </a:cubicBezTo>
                  <a:lnTo>
                    <a:pt x="7057374" y="567132"/>
                  </a:lnTo>
                  <a:cubicBezTo>
                    <a:pt x="7057382" y="567132"/>
                    <a:pt x="7057457" y="567132"/>
                    <a:pt x="7058134" y="567132"/>
                  </a:cubicBezTo>
                  <a:lnTo>
                    <a:pt x="7063454" y="567132"/>
                  </a:lnTo>
                  <a:cubicBezTo>
                    <a:pt x="7063454" y="567126"/>
                    <a:pt x="7063454" y="567013"/>
                    <a:pt x="7063454" y="565241"/>
                  </a:cubicBezTo>
                  <a:lnTo>
                    <a:pt x="7063454" y="552000"/>
                  </a:lnTo>
                  <a:lnTo>
                    <a:pt x="7067508" y="558485"/>
                  </a:lnTo>
                  <a:cubicBezTo>
                    <a:pt x="7067516" y="558485"/>
                    <a:pt x="7067645" y="558485"/>
                    <a:pt x="7069788" y="558485"/>
                  </a:cubicBezTo>
                  <a:lnTo>
                    <a:pt x="7085748" y="558485"/>
                  </a:lnTo>
                  <a:cubicBezTo>
                    <a:pt x="7085748" y="558477"/>
                    <a:pt x="7085748" y="558409"/>
                    <a:pt x="7085748" y="557674"/>
                  </a:cubicBezTo>
                  <a:lnTo>
                    <a:pt x="7085748" y="552000"/>
                  </a:lnTo>
                  <a:cubicBezTo>
                    <a:pt x="7085757" y="552000"/>
                    <a:pt x="7085831" y="552000"/>
                    <a:pt x="7086508" y="552000"/>
                  </a:cubicBezTo>
                  <a:lnTo>
                    <a:pt x="7091828" y="552000"/>
                  </a:lnTo>
                  <a:cubicBezTo>
                    <a:pt x="7091828" y="552009"/>
                    <a:pt x="7091828" y="552109"/>
                    <a:pt x="7091828" y="553351"/>
                  </a:cubicBezTo>
                  <a:lnTo>
                    <a:pt x="7091828" y="562809"/>
                  </a:lnTo>
                  <a:cubicBezTo>
                    <a:pt x="7091843" y="562809"/>
                    <a:pt x="7092576" y="562809"/>
                    <a:pt x="7130335" y="562809"/>
                  </a:cubicBezTo>
                  <a:cubicBezTo>
                    <a:pt x="7130335" y="562827"/>
                    <a:pt x="7130335" y="564337"/>
                    <a:pt x="7130335" y="701162"/>
                  </a:cubicBezTo>
                  <a:cubicBezTo>
                    <a:pt x="7130345" y="701162"/>
                    <a:pt x="7130460" y="701162"/>
                    <a:pt x="7131855" y="701162"/>
                  </a:cubicBezTo>
                  <a:lnTo>
                    <a:pt x="7142495" y="701162"/>
                  </a:lnTo>
                  <a:cubicBezTo>
                    <a:pt x="7142495" y="696839"/>
                    <a:pt x="7142495" y="692515"/>
                    <a:pt x="7142495" y="688192"/>
                  </a:cubicBezTo>
                  <a:cubicBezTo>
                    <a:pt x="7144522" y="688192"/>
                    <a:pt x="7144522" y="688192"/>
                    <a:pt x="7146549" y="688192"/>
                  </a:cubicBezTo>
                  <a:cubicBezTo>
                    <a:pt x="7146549" y="692515"/>
                    <a:pt x="7146549" y="696839"/>
                    <a:pt x="7146549" y="701162"/>
                  </a:cubicBezTo>
                  <a:cubicBezTo>
                    <a:pt x="7156682" y="701162"/>
                    <a:pt x="7166816" y="701162"/>
                    <a:pt x="7176949" y="701162"/>
                  </a:cubicBezTo>
                  <a:cubicBezTo>
                    <a:pt x="7176949" y="690353"/>
                    <a:pt x="7176949" y="681706"/>
                    <a:pt x="7176949" y="670897"/>
                  </a:cubicBezTo>
                  <a:cubicBezTo>
                    <a:pt x="7181003" y="670897"/>
                    <a:pt x="7185056" y="670897"/>
                    <a:pt x="7189109" y="670897"/>
                  </a:cubicBezTo>
                  <a:lnTo>
                    <a:pt x="7201269" y="668736"/>
                  </a:lnTo>
                  <a:cubicBezTo>
                    <a:pt x="7203296" y="668736"/>
                    <a:pt x="7203296" y="670897"/>
                    <a:pt x="7205323" y="670897"/>
                  </a:cubicBezTo>
                  <a:lnTo>
                    <a:pt x="7215456" y="670897"/>
                  </a:lnTo>
                  <a:cubicBezTo>
                    <a:pt x="7215456" y="681706"/>
                    <a:pt x="7215456" y="692515"/>
                    <a:pt x="7215456" y="701162"/>
                  </a:cubicBezTo>
                  <a:cubicBezTo>
                    <a:pt x="7217483" y="701162"/>
                    <a:pt x="7219510" y="701162"/>
                    <a:pt x="7223563" y="701162"/>
                  </a:cubicBezTo>
                  <a:cubicBezTo>
                    <a:pt x="7223563" y="707648"/>
                    <a:pt x="7223563" y="714133"/>
                    <a:pt x="7223563" y="718457"/>
                  </a:cubicBezTo>
                  <a:lnTo>
                    <a:pt x="7232899" y="719362"/>
                  </a:lnTo>
                  <a:lnTo>
                    <a:pt x="7245857" y="719362"/>
                  </a:lnTo>
                  <a:cubicBezTo>
                    <a:pt x="7245857" y="713553"/>
                    <a:pt x="7245857" y="709381"/>
                    <a:pt x="7245857" y="703324"/>
                  </a:cubicBezTo>
                  <a:lnTo>
                    <a:pt x="7313813" y="703324"/>
                  </a:lnTo>
                  <a:lnTo>
                    <a:pt x="7313813" y="618071"/>
                  </a:lnTo>
                  <a:lnTo>
                    <a:pt x="7385821" y="618071"/>
                  </a:lnTo>
                  <a:lnTo>
                    <a:pt x="7385821" y="696839"/>
                  </a:lnTo>
                  <a:cubicBezTo>
                    <a:pt x="7386456" y="696839"/>
                    <a:pt x="7387091" y="696839"/>
                    <a:pt x="7387725" y="696839"/>
                  </a:cubicBezTo>
                  <a:lnTo>
                    <a:pt x="7388967" y="719362"/>
                  </a:lnTo>
                  <a:lnTo>
                    <a:pt x="7398643" y="719362"/>
                  </a:lnTo>
                  <a:cubicBezTo>
                    <a:pt x="7399179" y="712148"/>
                    <a:pt x="7399885" y="704494"/>
                    <a:pt x="7399885" y="696839"/>
                  </a:cubicBezTo>
                  <a:cubicBezTo>
                    <a:pt x="7401912" y="696839"/>
                    <a:pt x="7403939" y="696839"/>
                    <a:pt x="7405965" y="696839"/>
                  </a:cubicBezTo>
                  <a:lnTo>
                    <a:pt x="7407207" y="719362"/>
                  </a:lnTo>
                  <a:lnTo>
                    <a:pt x="7457829" y="719362"/>
                  </a:lnTo>
                  <a:lnTo>
                    <a:pt x="7457829" y="556334"/>
                  </a:lnTo>
                  <a:lnTo>
                    <a:pt x="7655156" y="556334"/>
                  </a:lnTo>
                  <a:lnTo>
                    <a:pt x="7655156" y="719362"/>
                  </a:lnTo>
                  <a:lnTo>
                    <a:pt x="7673853" y="719362"/>
                  </a:lnTo>
                  <a:lnTo>
                    <a:pt x="7673853" y="636669"/>
                  </a:lnTo>
                  <a:lnTo>
                    <a:pt x="7768973" y="636669"/>
                  </a:lnTo>
                  <a:lnTo>
                    <a:pt x="7773382" y="519115"/>
                  </a:lnTo>
                  <a:lnTo>
                    <a:pt x="7819759" y="519115"/>
                  </a:lnTo>
                  <a:lnTo>
                    <a:pt x="7821437" y="571456"/>
                  </a:lnTo>
                  <a:cubicBezTo>
                    <a:pt x="7843732" y="571456"/>
                    <a:pt x="7866024" y="571456"/>
                    <a:pt x="7886292" y="571456"/>
                  </a:cubicBezTo>
                  <a:cubicBezTo>
                    <a:pt x="7886292" y="597397"/>
                    <a:pt x="7886292" y="623338"/>
                    <a:pt x="7886292" y="647118"/>
                  </a:cubicBezTo>
                  <a:cubicBezTo>
                    <a:pt x="7890345" y="647118"/>
                    <a:pt x="7892372" y="647118"/>
                    <a:pt x="7894398" y="647118"/>
                  </a:cubicBezTo>
                  <a:cubicBezTo>
                    <a:pt x="7894398" y="644956"/>
                    <a:pt x="7896425" y="642794"/>
                    <a:pt x="7896425" y="640633"/>
                  </a:cubicBezTo>
                  <a:cubicBezTo>
                    <a:pt x="7898452" y="640633"/>
                    <a:pt x="7900478" y="640633"/>
                    <a:pt x="7902505" y="640633"/>
                  </a:cubicBezTo>
                  <a:cubicBezTo>
                    <a:pt x="7902505" y="642794"/>
                    <a:pt x="7902505" y="644956"/>
                    <a:pt x="7904533" y="649280"/>
                  </a:cubicBezTo>
                  <a:cubicBezTo>
                    <a:pt x="7908585" y="649280"/>
                    <a:pt x="7912638" y="649280"/>
                    <a:pt x="7916693" y="649280"/>
                  </a:cubicBezTo>
                  <a:cubicBezTo>
                    <a:pt x="7916693" y="647118"/>
                    <a:pt x="7916693" y="644956"/>
                    <a:pt x="7916693" y="642794"/>
                  </a:cubicBezTo>
                  <a:cubicBezTo>
                    <a:pt x="7924798" y="642794"/>
                    <a:pt x="7930878" y="642794"/>
                    <a:pt x="7938985" y="642794"/>
                  </a:cubicBezTo>
                  <a:cubicBezTo>
                    <a:pt x="7938985" y="644956"/>
                    <a:pt x="7938985" y="647118"/>
                    <a:pt x="7938985" y="649280"/>
                  </a:cubicBezTo>
                  <a:cubicBezTo>
                    <a:pt x="7945065" y="649280"/>
                    <a:pt x="7953173" y="649280"/>
                    <a:pt x="7959253" y="649280"/>
                  </a:cubicBezTo>
                  <a:cubicBezTo>
                    <a:pt x="7959253" y="664412"/>
                    <a:pt x="7959253" y="679545"/>
                    <a:pt x="7959253" y="694677"/>
                  </a:cubicBezTo>
                  <a:cubicBezTo>
                    <a:pt x="7963306" y="694677"/>
                    <a:pt x="7969386" y="694677"/>
                    <a:pt x="7973440" y="694677"/>
                  </a:cubicBezTo>
                  <a:cubicBezTo>
                    <a:pt x="7973440" y="690353"/>
                    <a:pt x="7973440" y="686030"/>
                    <a:pt x="7973440" y="681706"/>
                  </a:cubicBezTo>
                  <a:cubicBezTo>
                    <a:pt x="7979520" y="681706"/>
                    <a:pt x="7985600" y="681706"/>
                    <a:pt x="7989653" y="681706"/>
                  </a:cubicBezTo>
                  <a:cubicBezTo>
                    <a:pt x="7989653" y="621177"/>
                    <a:pt x="7989653" y="562809"/>
                    <a:pt x="7989653" y="502279"/>
                  </a:cubicBezTo>
                  <a:cubicBezTo>
                    <a:pt x="7991680" y="500117"/>
                    <a:pt x="7993706" y="497955"/>
                    <a:pt x="7995733" y="495793"/>
                  </a:cubicBezTo>
                  <a:cubicBezTo>
                    <a:pt x="8020053" y="495793"/>
                    <a:pt x="8044373" y="495793"/>
                    <a:pt x="8068694" y="495793"/>
                  </a:cubicBezTo>
                  <a:lnTo>
                    <a:pt x="8068694" y="504441"/>
                  </a:lnTo>
                  <a:lnTo>
                    <a:pt x="8078828" y="504441"/>
                  </a:lnTo>
                  <a:cubicBezTo>
                    <a:pt x="8078828" y="543353"/>
                    <a:pt x="8078828" y="582265"/>
                    <a:pt x="8078828" y="619015"/>
                  </a:cubicBezTo>
                  <a:cubicBezTo>
                    <a:pt x="8086934" y="619015"/>
                    <a:pt x="8093014" y="619015"/>
                    <a:pt x="8101121" y="619015"/>
                  </a:cubicBezTo>
                  <a:cubicBezTo>
                    <a:pt x="8101121" y="597397"/>
                    <a:pt x="8101121" y="575779"/>
                    <a:pt x="8101121" y="552000"/>
                  </a:cubicBezTo>
                  <a:cubicBezTo>
                    <a:pt x="8109228" y="552000"/>
                    <a:pt x="8119361" y="552000"/>
                    <a:pt x="8127469" y="552000"/>
                  </a:cubicBezTo>
                  <a:cubicBezTo>
                    <a:pt x="8129494" y="552000"/>
                    <a:pt x="8129494" y="549838"/>
                    <a:pt x="8131521" y="547676"/>
                  </a:cubicBezTo>
                  <a:lnTo>
                    <a:pt x="8139629" y="547676"/>
                  </a:lnTo>
                  <a:cubicBezTo>
                    <a:pt x="8141654" y="549838"/>
                    <a:pt x="8141654" y="552000"/>
                    <a:pt x="8143681" y="552000"/>
                  </a:cubicBezTo>
                  <a:cubicBezTo>
                    <a:pt x="8149761" y="552000"/>
                    <a:pt x="8157869" y="552000"/>
                    <a:pt x="8165976" y="552000"/>
                  </a:cubicBezTo>
                  <a:cubicBezTo>
                    <a:pt x="8165976" y="513088"/>
                    <a:pt x="8165976" y="474176"/>
                    <a:pt x="8165976" y="435264"/>
                  </a:cubicBezTo>
                  <a:cubicBezTo>
                    <a:pt x="8165989" y="435261"/>
                    <a:pt x="8166856" y="435097"/>
                    <a:pt x="8222722" y="424455"/>
                  </a:cubicBezTo>
                  <a:cubicBezTo>
                    <a:pt x="8222722" y="424462"/>
                    <a:pt x="8222722" y="424536"/>
                    <a:pt x="8222722" y="425536"/>
                  </a:cubicBezTo>
                  <a:lnTo>
                    <a:pt x="8222722" y="433102"/>
                  </a:lnTo>
                  <a:cubicBezTo>
                    <a:pt x="8222740" y="433102"/>
                    <a:pt x="8223384" y="433102"/>
                    <a:pt x="8249069" y="433102"/>
                  </a:cubicBezTo>
                  <a:cubicBezTo>
                    <a:pt x="8249069" y="433124"/>
                    <a:pt x="8249069" y="435495"/>
                    <a:pt x="8249069" y="688192"/>
                  </a:cubicBezTo>
                  <a:cubicBezTo>
                    <a:pt x="8255149" y="688192"/>
                    <a:pt x="8263256" y="688192"/>
                    <a:pt x="8271364" y="688192"/>
                  </a:cubicBezTo>
                  <a:cubicBezTo>
                    <a:pt x="8271364" y="686030"/>
                    <a:pt x="8271364" y="686030"/>
                    <a:pt x="8271364" y="683868"/>
                  </a:cubicBezTo>
                  <a:cubicBezTo>
                    <a:pt x="8275416" y="683868"/>
                    <a:pt x="8279469" y="683868"/>
                    <a:pt x="8283524" y="683868"/>
                  </a:cubicBezTo>
                  <a:cubicBezTo>
                    <a:pt x="8283524" y="686030"/>
                    <a:pt x="8283524" y="686030"/>
                    <a:pt x="8283524" y="688192"/>
                  </a:cubicBezTo>
                  <a:cubicBezTo>
                    <a:pt x="8291630" y="688192"/>
                    <a:pt x="8299736" y="688192"/>
                    <a:pt x="8307844" y="688192"/>
                  </a:cubicBezTo>
                  <a:cubicBezTo>
                    <a:pt x="8307844" y="683868"/>
                    <a:pt x="8307844" y="679545"/>
                    <a:pt x="8307844" y="675221"/>
                  </a:cubicBezTo>
                  <a:cubicBezTo>
                    <a:pt x="8317977" y="675221"/>
                    <a:pt x="8328110" y="675221"/>
                    <a:pt x="8336217" y="675221"/>
                  </a:cubicBezTo>
                  <a:cubicBezTo>
                    <a:pt x="8340270" y="670897"/>
                    <a:pt x="8344325" y="670897"/>
                    <a:pt x="8348377" y="670897"/>
                  </a:cubicBezTo>
                  <a:cubicBezTo>
                    <a:pt x="8354457" y="675221"/>
                    <a:pt x="8362565" y="675221"/>
                    <a:pt x="8368645" y="675221"/>
                  </a:cubicBezTo>
                  <a:cubicBezTo>
                    <a:pt x="8368645" y="668736"/>
                    <a:pt x="8368645" y="664412"/>
                    <a:pt x="8368645" y="657927"/>
                  </a:cubicBezTo>
                  <a:lnTo>
                    <a:pt x="8376752" y="657927"/>
                  </a:lnTo>
                  <a:cubicBezTo>
                    <a:pt x="8376752" y="653603"/>
                    <a:pt x="8376752" y="649280"/>
                    <a:pt x="8376752" y="644956"/>
                  </a:cubicBezTo>
                  <a:cubicBezTo>
                    <a:pt x="8394992" y="644956"/>
                    <a:pt x="8415258" y="644956"/>
                    <a:pt x="8433498" y="644956"/>
                  </a:cubicBezTo>
                  <a:cubicBezTo>
                    <a:pt x="8433498" y="634147"/>
                    <a:pt x="8433498" y="625500"/>
                    <a:pt x="8433498" y="614691"/>
                  </a:cubicBezTo>
                  <a:cubicBezTo>
                    <a:pt x="8439578" y="614691"/>
                    <a:pt x="8445658" y="614691"/>
                    <a:pt x="8451738" y="614691"/>
                  </a:cubicBezTo>
                  <a:cubicBezTo>
                    <a:pt x="8451738" y="612529"/>
                    <a:pt x="8451738" y="610368"/>
                    <a:pt x="8451738" y="608206"/>
                  </a:cubicBezTo>
                  <a:cubicBezTo>
                    <a:pt x="8455792" y="608206"/>
                    <a:pt x="8459845" y="608206"/>
                    <a:pt x="8463898" y="608206"/>
                  </a:cubicBezTo>
                  <a:cubicBezTo>
                    <a:pt x="8463898" y="610368"/>
                    <a:pt x="8463898" y="612529"/>
                    <a:pt x="8463898" y="614691"/>
                  </a:cubicBezTo>
                  <a:cubicBezTo>
                    <a:pt x="8469978" y="614691"/>
                    <a:pt x="8474032" y="614691"/>
                    <a:pt x="8480112" y="614691"/>
                  </a:cubicBezTo>
                  <a:cubicBezTo>
                    <a:pt x="8480112" y="629824"/>
                    <a:pt x="8480112" y="647118"/>
                    <a:pt x="8480112" y="664412"/>
                  </a:cubicBezTo>
                  <a:cubicBezTo>
                    <a:pt x="8490245" y="664412"/>
                    <a:pt x="8502406" y="664412"/>
                    <a:pt x="8512540" y="664412"/>
                  </a:cubicBezTo>
                  <a:cubicBezTo>
                    <a:pt x="8512540" y="655765"/>
                    <a:pt x="8512540" y="647118"/>
                    <a:pt x="8512540" y="638471"/>
                  </a:cubicBezTo>
                  <a:cubicBezTo>
                    <a:pt x="8524700" y="638471"/>
                    <a:pt x="8538886" y="638471"/>
                    <a:pt x="8551046" y="638471"/>
                  </a:cubicBezTo>
                  <a:cubicBezTo>
                    <a:pt x="8551046" y="627662"/>
                    <a:pt x="8551046" y="619015"/>
                    <a:pt x="8551046" y="608206"/>
                  </a:cubicBezTo>
                  <a:cubicBezTo>
                    <a:pt x="8567261" y="608206"/>
                    <a:pt x="8583473" y="608206"/>
                    <a:pt x="8599688" y="608206"/>
                  </a:cubicBezTo>
                  <a:cubicBezTo>
                    <a:pt x="8599688" y="608235"/>
                    <a:pt x="8599688" y="610010"/>
                    <a:pt x="8599688" y="719362"/>
                  </a:cubicBezTo>
                  <a:lnTo>
                    <a:pt x="8599688" y="733141"/>
                  </a:lnTo>
                  <a:lnTo>
                    <a:pt x="8665562" y="733141"/>
                  </a:lnTo>
                  <a:lnTo>
                    <a:pt x="8665562" y="838913"/>
                  </a:lnTo>
                  <a:lnTo>
                    <a:pt x="8665562" y="862160"/>
                  </a:lnTo>
                  <a:lnTo>
                    <a:pt x="8680522" y="862160"/>
                  </a:lnTo>
                  <a:cubicBezTo>
                    <a:pt x="8680522" y="862160"/>
                    <a:pt x="8680522" y="862160"/>
                    <a:pt x="8680522" y="860998"/>
                  </a:cubicBezTo>
                  <a:lnTo>
                    <a:pt x="8680522" y="852862"/>
                  </a:lnTo>
                  <a:cubicBezTo>
                    <a:pt x="8680522" y="852862"/>
                    <a:pt x="8680522" y="852862"/>
                    <a:pt x="8725102" y="852862"/>
                  </a:cubicBezTo>
                  <a:cubicBezTo>
                    <a:pt x="8725102" y="852862"/>
                    <a:pt x="8725102" y="852862"/>
                    <a:pt x="8725102" y="855477"/>
                  </a:cubicBezTo>
                  <a:lnTo>
                    <a:pt x="8725102" y="861131"/>
                  </a:lnTo>
                  <a:lnTo>
                    <a:pt x="8733569" y="852574"/>
                  </a:lnTo>
                  <a:cubicBezTo>
                    <a:pt x="8731340" y="852574"/>
                    <a:pt x="8731340" y="850249"/>
                    <a:pt x="8729111" y="850249"/>
                  </a:cubicBezTo>
                  <a:cubicBezTo>
                    <a:pt x="8729111" y="847924"/>
                    <a:pt x="8729111" y="845600"/>
                    <a:pt x="8729111" y="843275"/>
                  </a:cubicBezTo>
                  <a:cubicBezTo>
                    <a:pt x="8731340" y="843275"/>
                    <a:pt x="8733569" y="840950"/>
                    <a:pt x="8735797" y="840950"/>
                  </a:cubicBezTo>
                  <a:cubicBezTo>
                    <a:pt x="8735797" y="836301"/>
                    <a:pt x="8735797" y="833976"/>
                    <a:pt x="8735797" y="831652"/>
                  </a:cubicBezTo>
                  <a:cubicBezTo>
                    <a:pt x="8738027" y="831652"/>
                    <a:pt x="8738027" y="831652"/>
                    <a:pt x="8740256" y="831652"/>
                  </a:cubicBezTo>
                  <a:cubicBezTo>
                    <a:pt x="8740256" y="824678"/>
                    <a:pt x="8740256" y="817704"/>
                    <a:pt x="8740256" y="810730"/>
                  </a:cubicBezTo>
                  <a:cubicBezTo>
                    <a:pt x="8738027" y="810730"/>
                    <a:pt x="8738027" y="810730"/>
                    <a:pt x="8735797" y="810730"/>
                  </a:cubicBezTo>
                  <a:cubicBezTo>
                    <a:pt x="8735797" y="808405"/>
                    <a:pt x="8735797" y="808405"/>
                    <a:pt x="8735797" y="806081"/>
                  </a:cubicBezTo>
                  <a:lnTo>
                    <a:pt x="8740256" y="803756"/>
                  </a:lnTo>
                  <a:cubicBezTo>
                    <a:pt x="8744713" y="799107"/>
                    <a:pt x="8746943" y="794457"/>
                    <a:pt x="8751401" y="787483"/>
                  </a:cubicBezTo>
                  <a:cubicBezTo>
                    <a:pt x="8753629" y="782834"/>
                    <a:pt x="8753629" y="780510"/>
                    <a:pt x="8753629" y="778185"/>
                  </a:cubicBezTo>
                  <a:cubicBezTo>
                    <a:pt x="8749172" y="771211"/>
                    <a:pt x="8749172" y="759588"/>
                    <a:pt x="8753629" y="752614"/>
                  </a:cubicBezTo>
                  <a:cubicBezTo>
                    <a:pt x="8753631" y="752611"/>
                    <a:pt x="8753645" y="752565"/>
                    <a:pt x="8753909" y="751742"/>
                  </a:cubicBezTo>
                  <a:lnTo>
                    <a:pt x="8755767" y="745928"/>
                  </a:lnTo>
                  <a:lnTo>
                    <a:pt x="8754080" y="745928"/>
                  </a:lnTo>
                  <a:cubicBezTo>
                    <a:pt x="8754080" y="745928"/>
                    <a:pt x="8754080" y="745928"/>
                    <a:pt x="8754080" y="744766"/>
                  </a:cubicBezTo>
                  <a:lnTo>
                    <a:pt x="8754080" y="736629"/>
                  </a:lnTo>
                  <a:cubicBezTo>
                    <a:pt x="8754080" y="736629"/>
                    <a:pt x="8754080" y="736629"/>
                    <a:pt x="8755194" y="736629"/>
                  </a:cubicBezTo>
                  <a:lnTo>
                    <a:pt x="8762996" y="736629"/>
                  </a:lnTo>
                  <a:cubicBezTo>
                    <a:pt x="8762996" y="736629"/>
                    <a:pt x="8762996" y="736629"/>
                    <a:pt x="8762996" y="735467"/>
                  </a:cubicBezTo>
                  <a:lnTo>
                    <a:pt x="8762996" y="727331"/>
                  </a:lnTo>
                  <a:cubicBezTo>
                    <a:pt x="8762996" y="727331"/>
                    <a:pt x="8762996" y="727331"/>
                    <a:pt x="8761881" y="727331"/>
                  </a:cubicBezTo>
                  <a:lnTo>
                    <a:pt x="8754080" y="727331"/>
                  </a:lnTo>
                  <a:cubicBezTo>
                    <a:pt x="8754080" y="727331"/>
                    <a:pt x="8754080" y="727331"/>
                    <a:pt x="8754080" y="726168"/>
                  </a:cubicBezTo>
                  <a:lnTo>
                    <a:pt x="8754080" y="718032"/>
                  </a:lnTo>
                  <a:cubicBezTo>
                    <a:pt x="8754080" y="718032"/>
                    <a:pt x="8754080" y="718032"/>
                    <a:pt x="8755194" y="718032"/>
                  </a:cubicBezTo>
                  <a:lnTo>
                    <a:pt x="8762996" y="718032"/>
                  </a:lnTo>
                  <a:cubicBezTo>
                    <a:pt x="8762996" y="718032"/>
                    <a:pt x="8762996" y="718032"/>
                    <a:pt x="8762996" y="717160"/>
                  </a:cubicBezTo>
                  <a:lnTo>
                    <a:pt x="8762996" y="711058"/>
                  </a:lnTo>
                  <a:cubicBezTo>
                    <a:pt x="8762996" y="711058"/>
                    <a:pt x="8762996" y="711058"/>
                    <a:pt x="8761881" y="711058"/>
                  </a:cubicBezTo>
                  <a:lnTo>
                    <a:pt x="8754080" y="711058"/>
                  </a:lnTo>
                  <a:cubicBezTo>
                    <a:pt x="8754080" y="711058"/>
                    <a:pt x="8754080" y="711058"/>
                    <a:pt x="8754080" y="709896"/>
                  </a:cubicBezTo>
                  <a:lnTo>
                    <a:pt x="8754080" y="701759"/>
                  </a:lnTo>
                  <a:cubicBezTo>
                    <a:pt x="8754080" y="701759"/>
                    <a:pt x="8754080" y="701759"/>
                    <a:pt x="8755194" y="701759"/>
                  </a:cubicBezTo>
                  <a:lnTo>
                    <a:pt x="8762996" y="701759"/>
                  </a:lnTo>
                  <a:cubicBezTo>
                    <a:pt x="8762996" y="701759"/>
                    <a:pt x="8762996" y="701759"/>
                    <a:pt x="8761881" y="700016"/>
                  </a:cubicBezTo>
                  <a:lnTo>
                    <a:pt x="8754080" y="687812"/>
                  </a:lnTo>
                  <a:cubicBezTo>
                    <a:pt x="8754080" y="687812"/>
                    <a:pt x="8754080" y="687812"/>
                    <a:pt x="8754080" y="650617"/>
                  </a:cubicBezTo>
                  <a:cubicBezTo>
                    <a:pt x="8754080" y="650617"/>
                    <a:pt x="8754080" y="650617"/>
                    <a:pt x="8903424" y="650617"/>
                  </a:cubicBezTo>
                  <a:cubicBezTo>
                    <a:pt x="8903424" y="650617"/>
                    <a:pt x="8903424" y="650617"/>
                    <a:pt x="8905096" y="653232"/>
                  </a:cubicBezTo>
                  <a:lnTo>
                    <a:pt x="8908543" y="658626"/>
                  </a:lnTo>
                  <a:lnTo>
                    <a:pt x="8908543" y="647687"/>
                  </a:lnTo>
                  <a:cubicBezTo>
                    <a:pt x="8908543" y="636001"/>
                    <a:pt x="8908543" y="622669"/>
                    <a:pt x="8908543" y="607460"/>
                  </a:cubicBezTo>
                  <a:cubicBezTo>
                    <a:pt x="8908552" y="607460"/>
                    <a:pt x="8908671" y="607460"/>
                    <a:pt x="8910570" y="607460"/>
                  </a:cubicBezTo>
                  <a:lnTo>
                    <a:pt x="8924757" y="607460"/>
                  </a:lnTo>
                  <a:cubicBezTo>
                    <a:pt x="8924757" y="607441"/>
                    <a:pt x="8924757" y="606126"/>
                    <a:pt x="8924757" y="515723"/>
                  </a:cubicBezTo>
                  <a:lnTo>
                    <a:pt x="8924757" y="490724"/>
                  </a:lnTo>
                  <a:lnTo>
                    <a:pt x="9078786" y="490724"/>
                  </a:lnTo>
                  <a:lnTo>
                    <a:pt x="9078786" y="506306"/>
                  </a:lnTo>
                  <a:cubicBezTo>
                    <a:pt x="9078786" y="526935"/>
                    <a:pt x="9078786" y="559711"/>
                    <a:pt x="9078786" y="611783"/>
                  </a:cubicBezTo>
                  <a:cubicBezTo>
                    <a:pt x="9078796" y="611782"/>
                    <a:pt x="9078908" y="611761"/>
                    <a:pt x="9080306" y="611513"/>
                  </a:cubicBezTo>
                  <a:lnTo>
                    <a:pt x="9090946" y="609622"/>
                  </a:lnTo>
                  <a:cubicBezTo>
                    <a:pt x="9090946" y="609644"/>
                    <a:pt x="9090916" y="610978"/>
                    <a:pt x="9088919" y="698254"/>
                  </a:cubicBezTo>
                  <a:cubicBezTo>
                    <a:pt x="9088929" y="698256"/>
                    <a:pt x="9089040" y="698276"/>
                    <a:pt x="9090439" y="698525"/>
                  </a:cubicBezTo>
                  <a:lnTo>
                    <a:pt x="9101079" y="700416"/>
                  </a:lnTo>
                  <a:cubicBezTo>
                    <a:pt x="9101081" y="700423"/>
                    <a:pt x="9101101" y="700487"/>
                    <a:pt x="9101332" y="701227"/>
                  </a:cubicBezTo>
                  <a:lnTo>
                    <a:pt x="9103106" y="706902"/>
                  </a:lnTo>
                  <a:cubicBezTo>
                    <a:pt x="9103108" y="706893"/>
                    <a:pt x="9103153" y="706750"/>
                    <a:pt x="9103866" y="704470"/>
                  </a:cubicBezTo>
                  <a:lnTo>
                    <a:pt x="9109186" y="687446"/>
                  </a:lnTo>
                  <a:cubicBezTo>
                    <a:pt x="9109193" y="687446"/>
                    <a:pt x="9109293" y="687446"/>
                    <a:pt x="9110959" y="687446"/>
                  </a:cubicBezTo>
                  <a:lnTo>
                    <a:pt x="9123373" y="687446"/>
                  </a:lnTo>
                  <a:cubicBezTo>
                    <a:pt x="9123373" y="687463"/>
                    <a:pt x="9123373" y="688156"/>
                    <a:pt x="9123373" y="719872"/>
                  </a:cubicBezTo>
                  <a:cubicBezTo>
                    <a:pt x="9123379" y="719877"/>
                    <a:pt x="9123456" y="719917"/>
                    <a:pt x="9124386" y="720413"/>
                  </a:cubicBezTo>
                  <a:lnTo>
                    <a:pt x="9131480" y="724196"/>
                  </a:lnTo>
                  <a:cubicBezTo>
                    <a:pt x="9131480" y="724205"/>
                    <a:pt x="9131480" y="724306"/>
                    <a:pt x="9131480" y="725547"/>
                  </a:cubicBezTo>
                  <a:lnTo>
                    <a:pt x="9131480" y="735005"/>
                  </a:lnTo>
                  <a:cubicBezTo>
                    <a:pt x="9131500" y="735005"/>
                    <a:pt x="9132408" y="735005"/>
                    <a:pt x="9176067" y="735005"/>
                  </a:cubicBezTo>
                  <a:cubicBezTo>
                    <a:pt x="9176067" y="735013"/>
                    <a:pt x="9176067" y="735096"/>
                    <a:pt x="9176067" y="736086"/>
                  </a:cubicBezTo>
                  <a:lnTo>
                    <a:pt x="9176067" y="743652"/>
                  </a:lnTo>
                  <a:cubicBezTo>
                    <a:pt x="9176076" y="743652"/>
                    <a:pt x="9176197" y="743652"/>
                    <a:pt x="9178093" y="743652"/>
                  </a:cubicBezTo>
                  <a:lnTo>
                    <a:pt x="9192280" y="743652"/>
                  </a:lnTo>
                  <a:cubicBezTo>
                    <a:pt x="9192280" y="743634"/>
                    <a:pt x="9192280" y="742905"/>
                    <a:pt x="9192280" y="713387"/>
                  </a:cubicBezTo>
                  <a:cubicBezTo>
                    <a:pt x="9192301" y="713387"/>
                    <a:pt x="9193231" y="713387"/>
                    <a:pt x="9236867" y="713387"/>
                  </a:cubicBezTo>
                  <a:cubicBezTo>
                    <a:pt x="9236867" y="713379"/>
                    <a:pt x="9236867" y="713282"/>
                    <a:pt x="9236867" y="712036"/>
                  </a:cubicBezTo>
                  <a:lnTo>
                    <a:pt x="9236867" y="702578"/>
                  </a:lnTo>
                  <a:cubicBezTo>
                    <a:pt x="9236873" y="702578"/>
                    <a:pt x="9236947" y="702578"/>
                    <a:pt x="9237881" y="702578"/>
                  </a:cubicBezTo>
                  <a:lnTo>
                    <a:pt x="9244974" y="702578"/>
                  </a:lnTo>
                  <a:cubicBezTo>
                    <a:pt x="9244974" y="702571"/>
                    <a:pt x="9244974" y="702458"/>
                    <a:pt x="9244974" y="700687"/>
                  </a:cubicBezTo>
                  <a:lnTo>
                    <a:pt x="9244974" y="687446"/>
                  </a:lnTo>
                  <a:cubicBezTo>
                    <a:pt x="9244983" y="687446"/>
                    <a:pt x="9245055" y="687446"/>
                    <a:pt x="9245734" y="687446"/>
                  </a:cubicBezTo>
                  <a:lnTo>
                    <a:pt x="9251054" y="687446"/>
                  </a:lnTo>
                  <a:cubicBezTo>
                    <a:pt x="9251054" y="687439"/>
                    <a:pt x="9251054" y="687354"/>
                    <a:pt x="9251054" y="686365"/>
                  </a:cubicBezTo>
                  <a:lnTo>
                    <a:pt x="9251054" y="678798"/>
                  </a:lnTo>
                  <a:cubicBezTo>
                    <a:pt x="9251062" y="678798"/>
                    <a:pt x="9251186" y="678798"/>
                    <a:pt x="9253081" y="678798"/>
                  </a:cubicBezTo>
                  <a:lnTo>
                    <a:pt x="9267268" y="678798"/>
                  </a:lnTo>
                  <a:cubicBezTo>
                    <a:pt x="9267268" y="678805"/>
                    <a:pt x="9267268" y="678882"/>
                    <a:pt x="9267268" y="679879"/>
                  </a:cubicBezTo>
                  <a:lnTo>
                    <a:pt x="9267268" y="687446"/>
                  </a:lnTo>
                  <a:cubicBezTo>
                    <a:pt x="9267279" y="687446"/>
                    <a:pt x="9267780" y="687446"/>
                    <a:pt x="9289561" y="687446"/>
                  </a:cubicBezTo>
                  <a:cubicBezTo>
                    <a:pt x="9289561" y="687438"/>
                    <a:pt x="9289561" y="687324"/>
                    <a:pt x="9289561" y="685554"/>
                  </a:cubicBezTo>
                  <a:lnTo>
                    <a:pt x="9289561" y="672313"/>
                  </a:lnTo>
                  <a:cubicBezTo>
                    <a:pt x="9289567" y="672313"/>
                    <a:pt x="9289664" y="672313"/>
                    <a:pt x="9291335" y="672313"/>
                  </a:cubicBezTo>
                  <a:lnTo>
                    <a:pt x="9303748" y="672313"/>
                  </a:lnTo>
                  <a:cubicBezTo>
                    <a:pt x="9303748" y="672325"/>
                    <a:pt x="9303748" y="672839"/>
                    <a:pt x="9303748" y="696093"/>
                  </a:cubicBezTo>
                  <a:cubicBezTo>
                    <a:pt x="9303755" y="696093"/>
                    <a:pt x="9303835" y="696093"/>
                    <a:pt x="9304762" y="696093"/>
                  </a:cubicBezTo>
                  <a:lnTo>
                    <a:pt x="9311855" y="696093"/>
                  </a:lnTo>
                  <a:cubicBezTo>
                    <a:pt x="9311855" y="696087"/>
                    <a:pt x="9311855" y="696006"/>
                    <a:pt x="9311855" y="695012"/>
                  </a:cubicBezTo>
                  <a:lnTo>
                    <a:pt x="9311855" y="687446"/>
                  </a:lnTo>
                  <a:cubicBezTo>
                    <a:pt x="9311864" y="687446"/>
                    <a:pt x="9311982" y="687446"/>
                    <a:pt x="9313628" y="687446"/>
                  </a:cubicBezTo>
                  <a:lnTo>
                    <a:pt x="9326042" y="687446"/>
                  </a:lnTo>
                  <a:cubicBezTo>
                    <a:pt x="9326042" y="687459"/>
                    <a:pt x="9326042" y="688018"/>
                    <a:pt x="9326042" y="713387"/>
                  </a:cubicBezTo>
                  <a:cubicBezTo>
                    <a:pt x="9326050" y="713387"/>
                    <a:pt x="9326168" y="713387"/>
                    <a:pt x="9328069" y="713387"/>
                  </a:cubicBezTo>
                  <a:lnTo>
                    <a:pt x="9342255" y="713387"/>
                  </a:lnTo>
                  <a:cubicBezTo>
                    <a:pt x="9342255" y="713398"/>
                    <a:pt x="9342255" y="713513"/>
                    <a:pt x="9342255" y="715008"/>
                  </a:cubicBezTo>
                  <a:lnTo>
                    <a:pt x="9342255" y="726358"/>
                  </a:lnTo>
                  <a:cubicBezTo>
                    <a:pt x="9342263" y="726358"/>
                    <a:pt x="9342334" y="726358"/>
                    <a:pt x="9343015" y="726358"/>
                  </a:cubicBezTo>
                  <a:lnTo>
                    <a:pt x="9348336" y="726358"/>
                  </a:lnTo>
                  <a:cubicBezTo>
                    <a:pt x="9348336" y="726350"/>
                    <a:pt x="9348336" y="726274"/>
                    <a:pt x="9348336" y="725547"/>
                  </a:cubicBezTo>
                  <a:lnTo>
                    <a:pt x="9348336" y="719872"/>
                  </a:lnTo>
                  <a:cubicBezTo>
                    <a:pt x="9348353" y="719872"/>
                    <a:pt x="9349072" y="719872"/>
                    <a:pt x="9378736" y="719872"/>
                  </a:cubicBezTo>
                  <a:cubicBezTo>
                    <a:pt x="9378736" y="719886"/>
                    <a:pt x="9378736" y="720449"/>
                    <a:pt x="9378736" y="743652"/>
                  </a:cubicBezTo>
                  <a:cubicBezTo>
                    <a:pt x="9378743" y="743652"/>
                    <a:pt x="9378822" y="743652"/>
                    <a:pt x="9379749" y="743652"/>
                  </a:cubicBezTo>
                  <a:lnTo>
                    <a:pt x="9386843" y="743652"/>
                  </a:lnTo>
                  <a:cubicBezTo>
                    <a:pt x="9386843" y="743659"/>
                    <a:pt x="9386843" y="743732"/>
                    <a:pt x="9386843" y="744733"/>
                  </a:cubicBezTo>
                  <a:lnTo>
                    <a:pt x="9386843" y="752299"/>
                  </a:lnTo>
                  <a:cubicBezTo>
                    <a:pt x="9386852" y="752299"/>
                    <a:pt x="9386925" y="752299"/>
                    <a:pt x="9387603" y="752299"/>
                  </a:cubicBezTo>
                  <a:lnTo>
                    <a:pt x="9392923" y="752299"/>
                  </a:lnTo>
                  <a:cubicBezTo>
                    <a:pt x="9392923" y="752292"/>
                    <a:pt x="9392923" y="752172"/>
                    <a:pt x="9392923" y="750137"/>
                  </a:cubicBezTo>
                  <a:lnTo>
                    <a:pt x="9392923" y="735005"/>
                  </a:lnTo>
                  <a:cubicBezTo>
                    <a:pt x="9392930" y="735005"/>
                    <a:pt x="9393008" y="735005"/>
                    <a:pt x="9393936" y="735005"/>
                  </a:cubicBezTo>
                  <a:lnTo>
                    <a:pt x="9401030" y="735005"/>
                  </a:lnTo>
                  <a:cubicBezTo>
                    <a:pt x="9401030" y="735013"/>
                    <a:pt x="9401030" y="735096"/>
                    <a:pt x="9401030" y="736086"/>
                  </a:cubicBezTo>
                  <a:lnTo>
                    <a:pt x="9401030" y="743652"/>
                  </a:lnTo>
                  <a:lnTo>
                    <a:pt x="9406350" y="741659"/>
                  </a:lnTo>
                  <a:cubicBezTo>
                    <a:pt x="9407110" y="741287"/>
                    <a:pt x="9407110" y="741085"/>
                    <a:pt x="9407110" y="740679"/>
                  </a:cubicBezTo>
                  <a:lnTo>
                    <a:pt x="9407110" y="735005"/>
                  </a:lnTo>
                  <a:cubicBezTo>
                    <a:pt x="9407127" y="735005"/>
                    <a:pt x="9407928" y="735005"/>
                    <a:pt x="9445617" y="735005"/>
                  </a:cubicBezTo>
                  <a:cubicBezTo>
                    <a:pt x="9445617" y="735019"/>
                    <a:pt x="9445617" y="735566"/>
                    <a:pt x="9445617" y="758784"/>
                  </a:cubicBezTo>
                  <a:cubicBezTo>
                    <a:pt x="9445625" y="758784"/>
                    <a:pt x="9445743" y="758784"/>
                    <a:pt x="9447643" y="758784"/>
                  </a:cubicBezTo>
                  <a:lnTo>
                    <a:pt x="9461830" y="758784"/>
                  </a:lnTo>
                  <a:cubicBezTo>
                    <a:pt x="9461830" y="758792"/>
                    <a:pt x="9461830" y="758874"/>
                    <a:pt x="9461830" y="759865"/>
                  </a:cubicBezTo>
                  <a:lnTo>
                    <a:pt x="9461830" y="767431"/>
                  </a:lnTo>
                  <a:cubicBezTo>
                    <a:pt x="9461839" y="767431"/>
                    <a:pt x="9461962" y="767431"/>
                    <a:pt x="9463604" y="767431"/>
                  </a:cubicBezTo>
                  <a:lnTo>
                    <a:pt x="9476017" y="767431"/>
                  </a:lnTo>
                  <a:cubicBezTo>
                    <a:pt x="9476017" y="767419"/>
                    <a:pt x="9476017" y="766908"/>
                    <a:pt x="9476017" y="743652"/>
                  </a:cubicBezTo>
                  <a:cubicBezTo>
                    <a:pt x="9476024" y="743652"/>
                    <a:pt x="9476102" y="743652"/>
                    <a:pt x="9477030" y="743652"/>
                  </a:cubicBezTo>
                  <a:lnTo>
                    <a:pt x="9484124" y="743652"/>
                  </a:lnTo>
                  <a:cubicBezTo>
                    <a:pt x="9484124" y="743633"/>
                    <a:pt x="9484124" y="742862"/>
                    <a:pt x="9484124" y="711225"/>
                  </a:cubicBezTo>
                  <a:cubicBezTo>
                    <a:pt x="9484131" y="711225"/>
                    <a:pt x="9484208" y="711225"/>
                    <a:pt x="9485137" y="711225"/>
                  </a:cubicBezTo>
                  <a:lnTo>
                    <a:pt x="9492231" y="711225"/>
                  </a:lnTo>
                  <a:cubicBezTo>
                    <a:pt x="9492231" y="711219"/>
                    <a:pt x="9492231" y="711110"/>
                    <a:pt x="9492231" y="709334"/>
                  </a:cubicBezTo>
                  <a:lnTo>
                    <a:pt x="9492231" y="696093"/>
                  </a:lnTo>
                  <a:cubicBezTo>
                    <a:pt x="9490204" y="696093"/>
                    <a:pt x="9490204" y="696093"/>
                    <a:pt x="9490964" y="694471"/>
                  </a:cubicBezTo>
                  <a:lnTo>
                    <a:pt x="9496284" y="683122"/>
                  </a:lnTo>
                  <a:cubicBezTo>
                    <a:pt x="9496289" y="683139"/>
                    <a:pt x="9496484" y="683813"/>
                    <a:pt x="9504391" y="711225"/>
                  </a:cubicBezTo>
                  <a:cubicBezTo>
                    <a:pt x="9504399" y="711225"/>
                    <a:pt x="9504472" y="711225"/>
                    <a:pt x="9505151" y="711225"/>
                  </a:cubicBezTo>
                  <a:lnTo>
                    <a:pt x="9510471" y="711225"/>
                  </a:lnTo>
                  <a:cubicBezTo>
                    <a:pt x="9510471" y="711212"/>
                    <a:pt x="9510471" y="710033"/>
                    <a:pt x="9510471" y="605298"/>
                  </a:cubicBezTo>
                  <a:cubicBezTo>
                    <a:pt x="9510481" y="605298"/>
                    <a:pt x="9510595" y="605298"/>
                    <a:pt x="9511991" y="605298"/>
                  </a:cubicBezTo>
                  <a:lnTo>
                    <a:pt x="9522631" y="605298"/>
                  </a:lnTo>
                  <a:cubicBezTo>
                    <a:pt x="9522631" y="605276"/>
                    <a:pt x="9522631" y="604266"/>
                    <a:pt x="9522631" y="557739"/>
                  </a:cubicBezTo>
                  <a:cubicBezTo>
                    <a:pt x="9522648" y="557739"/>
                    <a:pt x="9523273" y="557739"/>
                    <a:pt x="9548978" y="557739"/>
                  </a:cubicBezTo>
                  <a:cubicBezTo>
                    <a:pt x="9548978" y="557727"/>
                    <a:pt x="9548978" y="557217"/>
                    <a:pt x="9548978" y="536121"/>
                  </a:cubicBezTo>
                  <a:cubicBezTo>
                    <a:pt x="9548997" y="536121"/>
                    <a:pt x="9549786" y="536121"/>
                    <a:pt x="9583432" y="536121"/>
                  </a:cubicBezTo>
                  <a:cubicBezTo>
                    <a:pt x="9583432" y="536129"/>
                    <a:pt x="9583432" y="536259"/>
                    <a:pt x="9583432" y="538553"/>
                  </a:cubicBezTo>
                  <a:lnTo>
                    <a:pt x="9583432" y="555577"/>
                  </a:lnTo>
                  <a:cubicBezTo>
                    <a:pt x="9583441" y="555577"/>
                    <a:pt x="9583572" y="555577"/>
                    <a:pt x="9585712" y="555577"/>
                  </a:cubicBezTo>
                  <a:lnTo>
                    <a:pt x="9601672" y="555577"/>
                  </a:lnTo>
                  <a:cubicBezTo>
                    <a:pt x="9601672" y="555595"/>
                    <a:pt x="9601672" y="556489"/>
                    <a:pt x="9601672" y="603136"/>
                  </a:cubicBezTo>
                  <a:cubicBezTo>
                    <a:pt x="9601678" y="603136"/>
                    <a:pt x="9601754" y="603136"/>
                    <a:pt x="9602685" y="603136"/>
                  </a:cubicBezTo>
                  <a:lnTo>
                    <a:pt x="9609779" y="603136"/>
                  </a:lnTo>
                  <a:lnTo>
                    <a:pt x="9623966" y="607460"/>
                  </a:lnTo>
                  <a:cubicBezTo>
                    <a:pt x="9623966" y="607470"/>
                    <a:pt x="9623966" y="608120"/>
                    <a:pt x="9623966" y="646372"/>
                  </a:cubicBezTo>
                  <a:cubicBezTo>
                    <a:pt x="9623972" y="646372"/>
                    <a:pt x="9624047" y="646372"/>
                    <a:pt x="9624979" y="646372"/>
                  </a:cubicBezTo>
                  <a:lnTo>
                    <a:pt x="9632072" y="646372"/>
                  </a:lnTo>
                  <a:cubicBezTo>
                    <a:pt x="9632072" y="646382"/>
                    <a:pt x="9632072" y="646488"/>
                    <a:pt x="9632072" y="647993"/>
                  </a:cubicBezTo>
                  <a:lnTo>
                    <a:pt x="9632072" y="659342"/>
                  </a:lnTo>
                  <a:cubicBezTo>
                    <a:pt x="9632080" y="659342"/>
                    <a:pt x="9632204" y="659342"/>
                    <a:pt x="9634099" y="659342"/>
                  </a:cubicBezTo>
                  <a:lnTo>
                    <a:pt x="9648286" y="659342"/>
                  </a:lnTo>
                  <a:lnTo>
                    <a:pt x="9654366" y="665828"/>
                  </a:lnTo>
                  <a:cubicBezTo>
                    <a:pt x="9654366" y="665840"/>
                    <a:pt x="9654366" y="666326"/>
                    <a:pt x="9654366" y="687446"/>
                  </a:cubicBezTo>
                  <a:cubicBezTo>
                    <a:pt x="9654375" y="687446"/>
                    <a:pt x="9654506" y="687446"/>
                    <a:pt x="9656646" y="687446"/>
                  </a:cubicBezTo>
                  <a:lnTo>
                    <a:pt x="9672606" y="687446"/>
                  </a:lnTo>
                  <a:cubicBezTo>
                    <a:pt x="9672606" y="687453"/>
                    <a:pt x="9672606" y="687533"/>
                    <a:pt x="9672606" y="688526"/>
                  </a:cubicBezTo>
                  <a:lnTo>
                    <a:pt x="9672606" y="696093"/>
                  </a:lnTo>
                  <a:cubicBezTo>
                    <a:pt x="9672615" y="696093"/>
                    <a:pt x="9672714" y="696093"/>
                    <a:pt x="9673873" y="696093"/>
                  </a:cubicBezTo>
                  <a:lnTo>
                    <a:pt x="9682740" y="696093"/>
                  </a:lnTo>
                  <a:cubicBezTo>
                    <a:pt x="9682740" y="696102"/>
                    <a:pt x="9682740" y="696231"/>
                    <a:pt x="9682740" y="698254"/>
                  </a:cubicBezTo>
                  <a:lnTo>
                    <a:pt x="9682740" y="713387"/>
                  </a:lnTo>
                  <a:cubicBezTo>
                    <a:pt x="9686793" y="713387"/>
                    <a:pt x="9686793" y="713387"/>
                    <a:pt x="9686793" y="711495"/>
                  </a:cubicBezTo>
                  <a:lnTo>
                    <a:pt x="9686793" y="698254"/>
                  </a:lnTo>
                  <a:cubicBezTo>
                    <a:pt x="9686799" y="698254"/>
                    <a:pt x="9686877" y="698254"/>
                    <a:pt x="9687806" y="698254"/>
                  </a:cubicBezTo>
                  <a:lnTo>
                    <a:pt x="9694900" y="698254"/>
                  </a:lnTo>
                  <a:cubicBezTo>
                    <a:pt x="9694900" y="698265"/>
                    <a:pt x="9694900" y="698384"/>
                    <a:pt x="9694900" y="699876"/>
                  </a:cubicBezTo>
                  <a:lnTo>
                    <a:pt x="9694900" y="711225"/>
                  </a:lnTo>
                  <a:cubicBezTo>
                    <a:pt x="9694909" y="711225"/>
                    <a:pt x="9694982" y="711225"/>
                    <a:pt x="9695660" y="711225"/>
                  </a:cubicBezTo>
                  <a:lnTo>
                    <a:pt x="9700980" y="711225"/>
                  </a:lnTo>
                  <a:cubicBezTo>
                    <a:pt x="9700980" y="706902"/>
                    <a:pt x="9700980" y="706902"/>
                    <a:pt x="9749620" y="706902"/>
                  </a:cubicBezTo>
                  <a:cubicBezTo>
                    <a:pt x="9749620" y="706911"/>
                    <a:pt x="9749620" y="707012"/>
                    <a:pt x="9749620" y="708253"/>
                  </a:cubicBezTo>
                  <a:lnTo>
                    <a:pt x="9749620" y="717710"/>
                  </a:lnTo>
                  <a:cubicBezTo>
                    <a:pt x="9749628" y="717710"/>
                    <a:pt x="9749703" y="717710"/>
                    <a:pt x="9750380" y="717710"/>
                  </a:cubicBezTo>
                  <a:lnTo>
                    <a:pt x="9755702" y="717710"/>
                  </a:lnTo>
                  <a:cubicBezTo>
                    <a:pt x="9755702" y="717719"/>
                    <a:pt x="9755702" y="717841"/>
                    <a:pt x="9755702" y="719872"/>
                  </a:cubicBezTo>
                  <a:lnTo>
                    <a:pt x="9755702" y="735005"/>
                  </a:lnTo>
                  <a:cubicBezTo>
                    <a:pt x="9755710" y="735001"/>
                    <a:pt x="9755826" y="734923"/>
                    <a:pt x="9757728" y="733654"/>
                  </a:cubicBezTo>
                  <a:lnTo>
                    <a:pt x="9771914" y="724196"/>
                  </a:lnTo>
                  <a:cubicBezTo>
                    <a:pt x="9771916" y="724177"/>
                    <a:pt x="9772048" y="723302"/>
                    <a:pt x="9777994" y="683122"/>
                  </a:cubicBezTo>
                  <a:cubicBezTo>
                    <a:pt x="9778004" y="683120"/>
                    <a:pt x="9778072" y="683094"/>
                    <a:pt x="9778754" y="682852"/>
                  </a:cubicBezTo>
                  <a:lnTo>
                    <a:pt x="9784074" y="680960"/>
                  </a:lnTo>
                  <a:cubicBezTo>
                    <a:pt x="9784074" y="680944"/>
                    <a:pt x="9784108" y="679883"/>
                    <a:pt x="9786102" y="611783"/>
                  </a:cubicBezTo>
                  <a:cubicBezTo>
                    <a:pt x="9786102" y="611801"/>
                    <a:pt x="9786134" y="612892"/>
                    <a:pt x="9788128" y="680960"/>
                  </a:cubicBezTo>
                  <a:cubicBezTo>
                    <a:pt x="9788138" y="680963"/>
                    <a:pt x="9788208" y="680988"/>
                    <a:pt x="9788888" y="681230"/>
                  </a:cubicBezTo>
                  <a:lnTo>
                    <a:pt x="9794208" y="683122"/>
                  </a:lnTo>
                  <a:cubicBezTo>
                    <a:pt x="9794208" y="683102"/>
                    <a:pt x="9794208" y="681769"/>
                    <a:pt x="9794208" y="596651"/>
                  </a:cubicBezTo>
                  <a:cubicBezTo>
                    <a:pt x="9798262" y="596651"/>
                    <a:pt x="9798262" y="596651"/>
                    <a:pt x="9798262" y="564224"/>
                  </a:cubicBezTo>
                  <a:cubicBezTo>
                    <a:pt x="9798274" y="564224"/>
                    <a:pt x="9798960" y="564224"/>
                    <a:pt x="9836768" y="564224"/>
                  </a:cubicBezTo>
                  <a:cubicBezTo>
                    <a:pt x="9836768" y="564241"/>
                    <a:pt x="9836768" y="564959"/>
                    <a:pt x="9836768" y="596651"/>
                  </a:cubicBezTo>
                  <a:cubicBezTo>
                    <a:pt x="9836778" y="596651"/>
                    <a:pt x="9836850" y="596651"/>
                    <a:pt x="9837528" y="596651"/>
                  </a:cubicBezTo>
                  <a:lnTo>
                    <a:pt x="9842848" y="596651"/>
                  </a:lnTo>
                  <a:cubicBezTo>
                    <a:pt x="9842848" y="596630"/>
                    <a:pt x="9842848" y="595324"/>
                    <a:pt x="9842848" y="514503"/>
                  </a:cubicBezTo>
                  <a:cubicBezTo>
                    <a:pt x="9842854" y="514503"/>
                    <a:pt x="9842954" y="514503"/>
                    <a:pt x="9844622" y="514503"/>
                  </a:cubicBezTo>
                  <a:lnTo>
                    <a:pt x="9857036" y="514503"/>
                  </a:lnTo>
                  <a:cubicBezTo>
                    <a:pt x="9857036" y="514496"/>
                    <a:pt x="9857036" y="514385"/>
                    <a:pt x="9857036" y="512612"/>
                  </a:cubicBezTo>
                  <a:lnTo>
                    <a:pt x="9857036" y="499371"/>
                  </a:lnTo>
                  <a:cubicBezTo>
                    <a:pt x="9857046" y="499371"/>
                    <a:pt x="9857544" y="499371"/>
                    <a:pt x="9879330" y="499371"/>
                  </a:cubicBezTo>
                  <a:cubicBezTo>
                    <a:pt x="9879330" y="499364"/>
                    <a:pt x="9879330" y="499283"/>
                    <a:pt x="9879330" y="498290"/>
                  </a:cubicBezTo>
                  <a:lnTo>
                    <a:pt x="9879330" y="490724"/>
                  </a:lnTo>
                  <a:cubicBezTo>
                    <a:pt x="9879336" y="490724"/>
                    <a:pt x="9879446" y="490724"/>
                    <a:pt x="9881102" y="490724"/>
                  </a:cubicBezTo>
                  <a:lnTo>
                    <a:pt x="9893516" y="490724"/>
                  </a:lnTo>
                  <a:cubicBezTo>
                    <a:pt x="9893516" y="490732"/>
                    <a:pt x="9893516" y="490811"/>
                    <a:pt x="9893516" y="491805"/>
                  </a:cubicBezTo>
                  <a:lnTo>
                    <a:pt x="9893516" y="499371"/>
                  </a:lnTo>
                  <a:cubicBezTo>
                    <a:pt x="9893526" y="499371"/>
                    <a:pt x="9893598" y="499371"/>
                    <a:pt x="9894276" y="499371"/>
                  </a:cubicBezTo>
                  <a:lnTo>
                    <a:pt x="9899596" y="499371"/>
                  </a:lnTo>
                  <a:lnTo>
                    <a:pt x="9909730" y="495047"/>
                  </a:lnTo>
                  <a:lnTo>
                    <a:pt x="9913782" y="498290"/>
                  </a:lnTo>
                  <a:lnTo>
                    <a:pt x="9913782" y="490724"/>
                  </a:lnTo>
                  <a:cubicBezTo>
                    <a:pt x="9913792" y="490724"/>
                    <a:pt x="9913928" y="490724"/>
                    <a:pt x="9916062" y="490724"/>
                  </a:cubicBezTo>
                  <a:lnTo>
                    <a:pt x="9932024" y="490724"/>
                  </a:lnTo>
                  <a:cubicBezTo>
                    <a:pt x="9932024" y="490732"/>
                    <a:pt x="9932024" y="490811"/>
                    <a:pt x="9932024" y="491805"/>
                  </a:cubicBezTo>
                  <a:lnTo>
                    <a:pt x="9932024" y="499371"/>
                  </a:lnTo>
                  <a:cubicBezTo>
                    <a:pt x="9932042" y="499371"/>
                    <a:pt x="9932778" y="499371"/>
                    <a:pt x="9962424" y="499371"/>
                  </a:cubicBezTo>
                  <a:cubicBezTo>
                    <a:pt x="9962424" y="499381"/>
                    <a:pt x="9962424" y="499490"/>
                    <a:pt x="9962424" y="500992"/>
                  </a:cubicBezTo>
                  <a:lnTo>
                    <a:pt x="9962424" y="512342"/>
                  </a:lnTo>
                  <a:cubicBezTo>
                    <a:pt x="9962440" y="512342"/>
                    <a:pt x="9963080" y="512342"/>
                    <a:pt x="9988770" y="512342"/>
                  </a:cubicBezTo>
                  <a:cubicBezTo>
                    <a:pt x="9988770" y="512358"/>
                    <a:pt x="9988770" y="513038"/>
                    <a:pt x="9988770" y="542606"/>
                  </a:cubicBezTo>
                  <a:cubicBezTo>
                    <a:pt x="9988780" y="542606"/>
                    <a:pt x="9988852" y="542606"/>
                    <a:pt x="9989530" y="542606"/>
                  </a:cubicBezTo>
                  <a:lnTo>
                    <a:pt x="9994850" y="542606"/>
                  </a:lnTo>
                  <a:cubicBezTo>
                    <a:pt x="9994850" y="542613"/>
                    <a:pt x="9994850" y="542699"/>
                    <a:pt x="9994850" y="543687"/>
                  </a:cubicBezTo>
                  <a:lnTo>
                    <a:pt x="9994850" y="551254"/>
                  </a:lnTo>
                  <a:cubicBezTo>
                    <a:pt x="9998904" y="551254"/>
                    <a:pt x="9998904" y="551254"/>
                    <a:pt x="9998904" y="581518"/>
                  </a:cubicBezTo>
                  <a:cubicBezTo>
                    <a:pt x="9998914" y="581518"/>
                    <a:pt x="9998988" y="581518"/>
                    <a:pt x="9999664" y="581518"/>
                  </a:cubicBezTo>
                  <a:lnTo>
                    <a:pt x="10004984" y="581518"/>
                  </a:lnTo>
                  <a:cubicBezTo>
                    <a:pt x="10004984" y="581527"/>
                    <a:pt x="10004984" y="581594"/>
                    <a:pt x="10004984" y="582329"/>
                  </a:cubicBezTo>
                  <a:lnTo>
                    <a:pt x="10004984" y="588004"/>
                  </a:lnTo>
                  <a:cubicBezTo>
                    <a:pt x="10004990" y="588004"/>
                    <a:pt x="10005068" y="588004"/>
                    <a:pt x="10005998" y="588004"/>
                  </a:cubicBezTo>
                  <a:lnTo>
                    <a:pt x="10013090" y="588004"/>
                  </a:lnTo>
                  <a:cubicBezTo>
                    <a:pt x="10013090" y="588021"/>
                    <a:pt x="10013090" y="588734"/>
                    <a:pt x="10013090" y="618269"/>
                  </a:cubicBezTo>
                  <a:cubicBezTo>
                    <a:pt x="10013098" y="618269"/>
                    <a:pt x="10013218" y="618269"/>
                    <a:pt x="10015118" y="618269"/>
                  </a:cubicBezTo>
                  <a:lnTo>
                    <a:pt x="10029304" y="618269"/>
                  </a:lnTo>
                  <a:cubicBezTo>
                    <a:pt x="10029304" y="618285"/>
                    <a:pt x="10029304" y="618865"/>
                    <a:pt x="10029304" y="642048"/>
                  </a:cubicBezTo>
                  <a:cubicBezTo>
                    <a:pt x="10031332" y="642048"/>
                    <a:pt x="10031332" y="642048"/>
                    <a:pt x="10031332" y="643669"/>
                  </a:cubicBezTo>
                  <a:lnTo>
                    <a:pt x="10031332" y="655019"/>
                  </a:lnTo>
                  <a:cubicBezTo>
                    <a:pt x="10031340" y="655019"/>
                    <a:pt x="10031410" y="655019"/>
                    <a:pt x="10032092" y="655019"/>
                  </a:cubicBezTo>
                  <a:lnTo>
                    <a:pt x="10037412" y="655019"/>
                  </a:lnTo>
                  <a:cubicBezTo>
                    <a:pt x="10037412" y="655033"/>
                    <a:pt x="10037412" y="655596"/>
                    <a:pt x="10037412" y="678798"/>
                  </a:cubicBezTo>
                  <a:cubicBezTo>
                    <a:pt x="10037420" y="678798"/>
                    <a:pt x="10037518" y="678798"/>
                    <a:pt x="10038678" y="678798"/>
                  </a:cubicBezTo>
                  <a:lnTo>
                    <a:pt x="10047544" y="678798"/>
                  </a:lnTo>
                  <a:cubicBezTo>
                    <a:pt x="10049572" y="680960"/>
                    <a:pt x="10049572" y="680960"/>
                    <a:pt x="10049572" y="682852"/>
                  </a:cubicBezTo>
                  <a:lnTo>
                    <a:pt x="10049572" y="696093"/>
                  </a:lnTo>
                  <a:cubicBezTo>
                    <a:pt x="10049576" y="696086"/>
                    <a:pt x="10049664" y="695979"/>
                    <a:pt x="10051092" y="694201"/>
                  </a:cubicBezTo>
                  <a:lnTo>
                    <a:pt x="10061732" y="680960"/>
                  </a:lnTo>
                  <a:cubicBezTo>
                    <a:pt x="10061746" y="680960"/>
                    <a:pt x="10062386" y="680960"/>
                    <a:pt x="10090106" y="680960"/>
                  </a:cubicBezTo>
                  <a:cubicBezTo>
                    <a:pt x="10090106" y="680985"/>
                    <a:pt x="10090106" y="682386"/>
                    <a:pt x="10090106" y="767431"/>
                  </a:cubicBezTo>
                  <a:cubicBezTo>
                    <a:pt x="10090114" y="767431"/>
                    <a:pt x="10090190" y="767431"/>
                    <a:pt x="10090866" y="767431"/>
                  </a:cubicBezTo>
                  <a:lnTo>
                    <a:pt x="10096186" y="767431"/>
                  </a:lnTo>
                  <a:cubicBezTo>
                    <a:pt x="10096190" y="767423"/>
                    <a:pt x="10096248" y="767323"/>
                    <a:pt x="10096946" y="766080"/>
                  </a:cubicBezTo>
                  <a:lnTo>
                    <a:pt x="10102266" y="756622"/>
                  </a:lnTo>
                  <a:cubicBezTo>
                    <a:pt x="10102266" y="756629"/>
                    <a:pt x="10102266" y="756728"/>
                    <a:pt x="10102266" y="758514"/>
                  </a:cubicBezTo>
                  <a:lnTo>
                    <a:pt x="10102266" y="771755"/>
                  </a:lnTo>
                  <a:cubicBezTo>
                    <a:pt x="10106318" y="771755"/>
                    <a:pt x="10106318" y="771755"/>
                    <a:pt x="10106318" y="726358"/>
                  </a:cubicBezTo>
                  <a:cubicBezTo>
                    <a:pt x="10106328" y="726358"/>
                    <a:pt x="10106398" y="726358"/>
                    <a:pt x="10107078" y="726358"/>
                  </a:cubicBezTo>
                  <a:lnTo>
                    <a:pt x="10112398" y="726358"/>
                  </a:lnTo>
                  <a:cubicBezTo>
                    <a:pt x="10112398" y="726343"/>
                    <a:pt x="10112398" y="725343"/>
                    <a:pt x="10112398" y="661504"/>
                  </a:cubicBezTo>
                  <a:cubicBezTo>
                    <a:pt x="10112406" y="661504"/>
                    <a:pt x="10112486" y="661504"/>
                    <a:pt x="10113412" y="661504"/>
                  </a:cubicBezTo>
                  <a:lnTo>
                    <a:pt x="10120506" y="661504"/>
                  </a:lnTo>
                  <a:cubicBezTo>
                    <a:pt x="10120512" y="661483"/>
                    <a:pt x="10120776" y="660543"/>
                    <a:pt x="10132666" y="618269"/>
                  </a:cubicBezTo>
                  <a:cubicBezTo>
                    <a:pt x="10132674" y="618269"/>
                    <a:pt x="10132772" y="618269"/>
                    <a:pt x="10133932" y="618269"/>
                  </a:cubicBezTo>
                  <a:lnTo>
                    <a:pt x="10142800" y="618269"/>
                  </a:lnTo>
                  <a:cubicBezTo>
                    <a:pt x="10142804" y="618292"/>
                    <a:pt x="10143030" y="619258"/>
                    <a:pt x="10152932" y="661504"/>
                  </a:cubicBezTo>
                  <a:cubicBezTo>
                    <a:pt x="10152938" y="661504"/>
                    <a:pt x="10153012" y="661504"/>
                    <a:pt x="10153946" y="661504"/>
                  </a:cubicBezTo>
                  <a:lnTo>
                    <a:pt x="10161040" y="661504"/>
                  </a:lnTo>
                  <a:cubicBezTo>
                    <a:pt x="10161040" y="661515"/>
                    <a:pt x="10161040" y="662182"/>
                    <a:pt x="10161040" y="700416"/>
                  </a:cubicBezTo>
                  <a:cubicBezTo>
                    <a:pt x="10161046" y="700416"/>
                    <a:pt x="10161146" y="700416"/>
                    <a:pt x="10162812" y="700416"/>
                  </a:cubicBezTo>
                  <a:lnTo>
                    <a:pt x="10175226" y="700416"/>
                  </a:lnTo>
                  <a:cubicBezTo>
                    <a:pt x="10175226" y="700424"/>
                    <a:pt x="10175226" y="700546"/>
                    <a:pt x="10175226" y="702578"/>
                  </a:cubicBezTo>
                  <a:lnTo>
                    <a:pt x="10175226" y="717710"/>
                  </a:lnTo>
                  <a:cubicBezTo>
                    <a:pt x="10179280" y="717710"/>
                    <a:pt x="10179280" y="717710"/>
                    <a:pt x="10179280" y="715549"/>
                  </a:cubicBezTo>
                  <a:lnTo>
                    <a:pt x="10179280" y="700416"/>
                  </a:lnTo>
                  <a:cubicBezTo>
                    <a:pt x="10179290" y="700416"/>
                    <a:pt x="10179402" y="700416"/>
                    <a:pt x="10180800" y="700416"/>
                  </a:cubicBezTo>
                  <a:lnTo>
                    <a:pt x="10191440" y="700416"/>
                  </a:lnTo>
                  <a:cubicBezTo>
                    <a:pt x="10191440" y="700426"/>
                    <a:pt x="10191440" y="700543"/>
                    <a:pt x="10191440" y="702037"/>
                  </a:cubicBezTo>
                  <a:lnTo>
                    <a:pt x="10191440" y="713387"/>
                  </a:lnTo>
                  <a:cubicBezTo>
                    <a:pt x="10191456" y="713387"/>
                    <a:pt x="10192164" y="713387"/>
                    <a:pt x="10221840" y="713387"/>
                  </a:cubicBezTo>
                  <a:cubicBezTo>
                    <a:pt x="10221840" y="713370"/>
                    <a:pt x="10221840" y="712599"/>
                    <a:pt x="10221840" y="676637"/>
                  </a:cubicBezTo>
                  <a:cubicBezTo>
                    <a:pt x="10221848" y="676637"/>
                    <a:pt x="10221942" y="676637"/>
                    <a:pt x="10223106" y="676637"/>
                  </a:cubicBezTo>
                  <a:lnTo>
                    <a:pt x="10231974" y="676637"/>
                  </a:lnTo>
                  <a:cubicBezTo>
                    <a:pt x="10231974" y="676648"/>
                    <a:pt x="10231974" y="677142"/>
                    <a:pt x="10231974" y="698254"/>
                  </a:cubicBezTo>
                  <a:cubicBezTo>
                    <a:pt x="10234000" y="698254"/>
                    <a:pt x="10234000" y="698254"/>
                    <a:pt x="10234000" y="665828"/>
                  </a:cubicBezTo>
                  <a:cubicBezTo>
                    <a:pt x="10234014" y="665828"/>
                    <a:pt x="10234556" y="665828"/>
                    <a:pt x="10256294" y="665828"/>
                  </a:cubicBezTo>
                  <a:cubicBezTo>
                    <a:pt x="10256294" y="665818"/>
                    <a:pt x="10256294" y="665698"/>
                    <a:pt x="10256294" y="664206"/>
                  </a:cubicBezTo>
                  <a:lnTo>
                    <a:pt x="10256294" y="652857"/>
                  </a:lnTo>
                  <a:cubicBezTo>
                    <a:pt x="10256302" y="652857"/>
                    <a:pt x="10256376" y="652857"/>
                    <a:pt x="10257054" y="652857"/>
                  </a:cubicBezTo>
                  <a:lnTo>
                    <a:pt x="10262374" y="652857"/>
                  </a:lnTo>
                  <a:cubicBezTo>
                    <a:pt x="10262374" y="652851"/>
                    <a:pt x="10262374" y="652738"/>
                    <a:pt x="10262374" y="650966"/>
                  </a:cubicBezTo>
                  <a:lnTo>
                    <a:pt x="10262374" y="637725"/>
                  </a:lnTo>
                  <a:lnTo>
                    <a:pt x="10266428" y="644210"/>
                  </a:lnTo>
                  <a:cubicBezTo>
                    <a:pt x="10266436" y="644210"/>
                    <a:pt x="10266564" y="644210"/>
                    <a:pt x="10268708" y="644210"/>
                  </a:cubicBezTo>
                  <a:lnTo>
                    <a:pt x="10284668" y="644210"/>
                  </a:lnTo>
                  <a:cubicBezTo>
                    <a:pt x="10284668" y="644202"/>
                    <a:pt x="10284668" y="644134"/>
                    <a:pt x="10284668" y="643399"/>
                  </a:cubicBezTo>
                  <a:lnTo>
                    <a:pt x="10284668" y="637725"/>
                  </a:lnTo>
                  <a:cubicBezTo>
                    <a:pt x="10284676" y="637725"/>
                    <a:pt x="10284750" y="637725"/>
                    <a:pt x="10285428" y="637725"/>
                  </a:cubicBezTo>
                  <a:lnTo>
                    <a:pt x="10290748" y="637725"/>
                  </a:lnTo>
                  <a:cubicBezTo>
                    <a:pt x="10290748" y="637734"/>
                    <a:pt x="10290748" y="637834"/>
                    <a:pt x="10290748" y="639076"/>
                  </a:cubicBezTo>
                  <a:lnTo>
                    <a:pt x="10290748" y="648534"/>
                  </a:lnTo>
                  <a:cubicBezTo>
                    <a:pt x="10290762" y="648534"/>
                    <a:pt x="10291496" y="648534"/>
                    <a:pt x="10329254" y="648534"/>
                  </a:cubicBezTo>
                  <a:cubicBezTo>
                    <a:pt x="10329254" y="648552"/>
                    <a:pt x="10329254" y="650062"/>
                    <a:pt x="10329254" y="786887"/>
                  </a:cubicBezTo>
                  <a:cubicBezTo>
                    <a:pt x="10329264" y="786887"/>
                    <a:pt x="10329380" y="786887"/>
                    <a:pt x="10330774" y="786887"/>
                  </a:cubicBezTo>
                  <a:lnTo>
                    <a:pt x="10341414" y="786887"/>
                  </a:lnTo>
                  <a:cubicBezTo>
                    <a:pt x="10341414" y="782564"/>
                    <a:pt x="10341414" y="778240"/>
                    <a:pt x="10341414" y="773917"/>
                  </a:cubicBezTo>
                  <a:cubicBezTo>
                    <a:pt x="10343442" y="773917"/>
                    <a:pt x="10343442" y="773917"/>
                    <a:pt x="10345468" y="773917"/>
                  </a:cubicBezTo>
                  <a:cubicBezTo>
                    <a:pt x="10345468" y="778240"/>
                    <a:pt x="10345468" y="782564"/>
                    <a:pt x="10345468" y="786887"/>
                  </a:cubicBezTo>
                  <a:cubicBezTo>
                    <a:pt x="10355602" y="786887"/>
                    <a:pt x="10365736" y="786887"/>
                    <a:pt x="10375868" y="786887"/>
                  </a:cubicBezTo>
                  <a:cubicBezTo>
                    <a:pt x="10375868" y="776078"/>
                    <a:pt x="10375868" y="767431"/>
                    <a:pt x="10375868" y="756622"/>
                  </a:cubicBezTo>
                  <a:cubicBezTo>
                    <a:pt x="10379922" y="756622"/>
                    <a:pt x="10383976" y="756622"/>
                    <a:pt x="10388028" y="756622"/>
                  </a:cubicBezTo>
                  <a:lnTo>
                    <a:pt x="10400188" y="754461"/>
                  </a:lnTo>
                  <a:cubicBezTo>
                    <a:pt x="10402216" y="754461"/>
                    <a:pt x="10402216" y="756622"/>
                    <a:pt x="10404242" y="756622"/>
                  </a:cubicBezTo>
                  <a:lnTo>
                    <a:pt x="10414376" y="756622"/>
                  </a:lnTo>
                  <a:cubicBezTo>
                    <a:pt x="10414376" y="767431"/>
                    <a:pt x="10414376" y="778240"/>
                    <a:pt x="10414376" y="786887"/>
                  </a:cubicBezTo>
                  <a:cubicBezTo>
                    <a:pt x="10416402" y="786887"/>
                    <a:pt x="10418430" y="786887"/>
                    <a:pt x="10422482" y="786887"/>
                  </a:cubicBezTo>
                  <a:cubicBezTo>
                    <a:pt x="10422482" y="793373"/>
                    <a:pt x="10422482" y="799858"/>
                    <a:pt x="10422482" y="804182"/>
                  </a:cubicBezTo>
                  <a:lnTo>
                    <a:pt x="10431818" y="805087"/>
                  </a:lnTo>
                  <a:lnTo>
                    <a:pt x="10444776" y="805087"/>
                  </a:lnTo>
                  <a:cubicBezTo>
                    <a:pt x="10444776" y="799278"/>
                    <a:pt x="10444776" y="795106"/>
                    <a:pt x="10444776" y="789049"/>
                  </a:cubicBezTo>
                  <a:lnTo>
                    <a:pt x="10512732" y="789049"/>
                  </a:lnTo>
                  <a:lnTo>
                    <a:pt x="10512732" y="703796"/>
                  </a:lnTo>
                  <a:lnTo>
                    <a:pt x="10584740" y="703796"/>
                  </a:lnTo>
                  <a:lnTo>
                    <a:pt x="10584740" y="782564"/>
                  </a:lnTo>
                  <a:cubicBezTo>
                    <a:pt x="10585376" y="782564"/>
                    <a:pt x="10586010" y="782564"/>
                    <a:pt x="10586644" y="782564"/>
                  </a:cubicBezTo>
                  <a:lnTo>
                    <a:pt x="10587886" y="805087"/>
                  </a:lnTo>
                  <a:lnTo>
                    <a:pt x="10597562" y="805087"/>
                  </a:lnTo>
                  <a:cubicBezTo>
                    <a:pt x="10598098" y="797873"/>
                    <a:pt x="10598804" y="790219"/>
                    <a:pt x="10598804" y="782564"/>
                  </a:cubicBezTo>
                  <a:cubicBezTo>
                    <a:pt x="10600832" y="782564"/>
                    <a:pt x="10602858" y="782564"/>
                    <a:pt x="10604884" y="782564"/>
                  </a:cubicBezTo>
                  <a:lnTo>
                    <a:pt x="10606126" y="805087"/>
                  </a:lnTo>
                  <a:lnTo>
                    <a:pt x="10656748" y="805087"/>
                  </a:lnTo>
                  <a:lnTo>
                    <a:pt x="10656748" y="642059"/>
                  </a:lnTo>
                  <a:lnTo>
                    <a:pt x="10854076" y="642059"/>
                  </a:lnTo>
                  <a:lnTo>
                    <a:pt x="10854076" y="805087"/>
                  </a:lnTo>
                  <a:lnTo>
                    <a:pt x="10872772" y="805087"/>
                  </a:lnTo>
                  <a:lnTo>
                    <a:pt x="10872772" y="722394"/>
                  </a:lnTo>
                  <a:lnTo>
                    <a:pt x="10967892" y="722394"/>
                  </a:lnTo>
                  <a:cubicBezTo>
                    <a:pt x="10971967" y="616373"/>
                    <a:pt x="10975346" y="510899"/>
                    <a:pt x="10979823" y="404253"/>
                  </a:cubicBezTo>
                  <a:cubicBezTo>
                    <a:pt x="10969690" y="404253"/>
                    <a:pt x="10945370" y="391282"/>
                    <a:pt x="10967663" y="382635"/>
                  </a:cubicBezTo>
                  <a:cubicBezTo>
                    <a:pt x="10965635" y="380473"/>
                    <a:pt x="10963610" y="378311"/>
                    <a:pt x="10961583" y="378311"/>
                  </a:cubicBezTo>
                  <a:cubicBezTo>
                    <a:pt x="10961583" y="365341"/>
                    <a:pt x="10959555" y="363179"/>
                    <a:pt x="10969690" y="354532"/>
                  </a:cubicBezTo>
                  <a:cubicBezTo>
                    <a:pt x="10969690" y="350208"/>
                    <a:pt x="10969690" y="343723"/>
                    <a:pt x="10969690" y="337238"/>
                  </a:cubicBezTo>
                  <a:cubicBezTo>
                    <a:pt x="10973743" y="337238"/>
                    <a:pt x="10977796" y="337238"/>
                    <a:pt x="10983876" y="337238"/>
                  </a:cubicBezTo>
                  <a:cubicBezTo>
                    <a:pt x="10983876" y="328590"/>
                    <a:pt x="10983876" y="322105"/>
                    <a:pt x="10983876" y="315620"/>
                  </a:cubicBezTo>
                  <a:cubicBezTo>
                    <a:pt x="10983876" y="313458"/>
                    <a:pt x="10985903" y="313458"/>
                    <a:pt x="10985903" y="311296"/>
                  </a:cubicBezTo>
                  <a:cubicBezTo>
                    <a:pt x="10985903" y="285355"/>
                    <a:pt x="10985903" y="259414"/>
                    <a:pt x="10985903" y="233472"/>
                  </a:cubicBezTo>
                  <a:cubicBezTo>
                    <a:pt x="10985903" y="231310"/>
                    <a:pt x="10983876" y="229149"/>
                    <a:pt x="10983876" y="226987"/>
                  </a:cubicBezTo>
                  <a:cubicBezTo>
                    <a:pt x="10985903" y="224825"/>
                    <a:pt x="10987930" y="222663"/>
                    <a:pt x="10989956" y="220501"/>
                  </a:cubicBezTo>
                  <a:cubicBezTo>
                    <a:pt x="10989956" y="201045"/>
                    <a:pt x="10989956" y="181589"/>
                    <a:pt x="10989956" y="162133"/>
                  </a:cubicBezTo>
                  <a:cubicBezTo>
                    <a:pt x="10989956" y="159972"/>
                    <a:pt x="10989956" y="159972"/>
                    <a:pt x="10991983" y="157810"/>
                  </a:cubicBezTo>
                  <a:cubicBezTo>
                    <a:pt x="10991983" y="140516"/>
                    <a:pt x="10991983" y="121060"/>
                    <a:pt x="10991983" y="101604"/>
                  </a:cubicBezTo>
                  <a:cubicBezTo>
                    <a:pt x="10994010" y="92957"/>
                    <a:pt x="10994010" y="88633"/>
                    <a:pt x="10994010" y="82148"/>
                  </a:cubicBezTo>
                  <a:cubicBezTo>
                    <a:pt x="10998063" y="88633"/>
                    <a:pt x="10998063" y="92957"/>
                    <a:pt x="10998063" y="99442"/>
                  </a:cubicBezTo>
                  <a:cubicBezTo>
                    <a:pt x="11000090" y="121060"/>
                    <a:pt x="11000090" y="140516"/>
                    <a:pt x="11000090" y="157810"/>
                  </a:cubicBezTo>
                  <a:cubicBezTo>
                    <a:pt x="11002116" y="181589"/>
                    <a:pt x="11002116" y="201045"/>
                    <a:pt x="11002116" y="220501"/>
                  </a:cubicBezTo>
                  <a:cubicBezTo>
                    <a:pt x="11004143" y="222663"/>
                    <a:pt x="11006170" y="224825"/>
                    <a:pt x="11008196" y="226987"/>
                  </a:cubicBezTo>
                  <a:cubicBezTo>
                    <a:pt x="11008196" y="229149"/>
                    <a:pt x="11006170" y="231310"/>
                    <a:pt x="11006170" y="233472"/>
                  </a:cubicBezTo>
                  <a:cubicBezTo>
                    <a:pt x="11006170" y="259414"/>
                    <a:pt x="11006170" y="285355"/>
                    <a:pt x="11006170" y="311296"/>
                  </a:cubicBezTo>
                  <a:cubicBezTo>
                    <a:pt x="11006170" y="313458"/>
                    <a:pt x="11008196" y="313458"/>
                    <a:pt x="11008196" y="315620"/>
                  </a:cubicBezTo>
                  <a:cubicBezTo>
                    <a:pt x="11008196" y="322105"/>
                    <a:pt x="11008196" y="328590"/>
                    <a:pt x="11008196" y="337238"/>
                  </a:cubicBezTo>
                  <a:cubicBezTo>
                    <a:pt x="11012250" y="337238"/>
                    <a:pt x="11018330" y="337238"/>
                    <a:pt x="11022383" y="337238"/>
                  </a:cubicBezTo>
                  <a:cubicBezTo>
                    <a:pt x="11022383" y="343723"/>
                    <a:pt x="11022383" y="350208"/>
                    <a:pt x="11022383" y="354532"/>
                  </a:cubicBezTo>
                  <a:cubicBezTo>
                    <a:pt x="11030491" y="363179"/>
                    <a:pt x="11030491" y="363179"/>
                    <a:pt x="11030491" y="378311"/>
                  </a:cubicBezTo>
                  <a:cubicBezTo>
                    <a:pt x="11028463" y="378311"/>
                    <a:pt x="11026436" y="380473"/>
                    <a:pt x="11024411" y="382635"/>
                  </a:cubicBezTo>
                  <a:cubicBezTo>
                    <a:pt x="11044676" y="393444"/>
                    <a:pt x="11020356" y="402091"/>
                    <a:pt x="11012250" y="404253"/>
                  </a:cubicBezTo>
                  <a:cubicBezTo>
                    <a:pt x="11014276" y="488562"/>
                    <a:pt x="11018330" y="572871"/>
                    <a:pt x="11020356" y="657181"/>
                  </a:cubicBezTo>
                  <a:cubicBezTo>
                    <a:pt x="11042651" y="657181"/>
                    <a:pt x="11064943" y="657181"/>
                    <a:pt x="11085211" y="657181"/>
                  </a:cubicBezTo>
                  <a:cubicBezTo>
                    <a:pt x="11085211" y="683122"/>
                    <a:pt x="11085211" y="709063"/>
                    <a:pt x="11085211" y="732843"/>
                  </a:cubicBezTo>
                  <a:cubicBezTo>
                    <a:pt x="11089264" y="732843"/>
                    <a:pt x="11091291" y="732843"/>
                    <a:pt x="11093318" y="732843"/>
                  </a:cubicBezTo>
                  <a:cubicBezTo>
                    <a:pt x="11093318" y="730681"/>
                    <a:pt x="11095344" y="728519"/>
                    <a:pt x="11095344" y="726358"/>
                  </a:cubicBezTo>
                  <a:cubicBezTo>
                    <a:pt x="11097371" y="726358"/>
                    <a:pt x="11099398" y="726358"/>
                    <a:pt x="11101424" y="726358"/>
                  </a:cubicBezTo>
                  <a:cubicBezTo>
                    <a:pt x="11101424" y="728519"/>
                    <a:pt x="11101424" y="730681"/>
                    <a:pt x="11103452" y="735005"/>
                  </a:cubicBezTo>
                  <a:cubicBezTo>
                    <a:pt x="11107504" y="735005"/>
                    <a:pt x="11111558" y="735005"/>
                    <a:pt x="11115612" y="735005"/>
                  </a:cubicBezTo>
                  <a:cubicBezTo>
                    <a:pt x="11115612" y="732843"/>
                    <a:pt x="11115612" y="730681"/>
                    <a:pt x="11115612" y="728519"/>
                  </a:cubicBezTo>
                  <a:cubicBezTo>
                    <a:pt x="11123718" y="728519"/>
                    <a:pt x="11129798" y="728519"/>
                    <a:pt x="11137904" y="728519"/>
                  </a:cubicBezTo>
                  <a:cubicBezTo>
                    <a:pt x="11137904" y="730681"/>
                    <a:pt x="11137904" y="732843"/>
                    <a:pt x="11137904" y="735005"/>
                  </a:cubicBezTo>
                  <a:cubicBezTo>
                    <a:pt x="11143984" y="735005"/>
                    <a:pt x="11152092" y="735005"/>
                    <a:pt x="11158172" y="735005"/>
                  </a:cubicBezTo>
                  <a:cubicBezTo>
                    <a:pt x="11158172" y="750137"/>
                    <a:pt x="11158172" y="765270"/>
                    <a:pt x="11158172" y="780402"/>
                  </a:cubicBezTo>
                  <a:cubicBezTo>
                    <a:pt x="11162226" y="780402"/>
                    <a:pt x="11168306" y="780402"/>
                    <a:pt x="11172359" y="780402"/>
                  </a:cubicBezTo>
                  <a:cubicBezTo>
                    <a:pt x="11172359" y="776078"/>
                    <a:pt x="11172359" y="771755"/>
                    <a:pt x="11172359" y="767431"/>
                  </a:cubicBezTo>
                  <a:cubicBezTo>
                    <a:pt x="11178439" y="767431"/>
                    <a:pt x="11184519" y="767431"/>
                    <a:pt x="11188572" y="767431"/>
                  </a:cubicBezTo>
                  <a:cubicBezTo>
                    <a:pt x="11188572" y="706902"/>
                    <a:pt x="11188572" y="648534"/>
                    <a:pt x="11188572" y="588004"/>
                  </a:cubicBezTo>
                  <a:cubicBezTo>
                    <a:pt x="11190599" y="585842"/>
                    <a:pt x="11192626" y="583680"/>
                    <a:pt x="11194652" y="581518"/>
                  </a:cubicBezTo>
                  <a:cubicBezTo>
                    <a:pt x="11218972" y="581518"/>
                    <a:pt x="11243292" y="581518"/>
                    <a:pt x="11267614" y="581518"/>
                  </a:cubicBezTo>
                  <a:lnTo>
                    <a:pt x="11267614" y="590166"/>
                  </a:lnTo>
                  <a:lnTo>
                    <a:pt x="11277747" y="590166"/>
                  </a:lnTo>
                  <a:cubicBezTo>
                    <a:pt x="11277747" y="629078"/>
                    <a:pt x="11277747" y="667990"/>
                    <a:pt x="11277747" y="704740"/>
                  </a:cubicBezTo>
                  <a:cubicBezTo>
                    <a:pt x="11285854" y="704740"/>
                    <a:pt x="11291934" y="704740"/>
                    <a:pt x="11300040" y="704740"/>
                  </a:cubicBezTo>
                  <a:cubicBezTo>
                    <a:pt x="11300040" y="683122"/>
                    <a:pt x="11300040" y="661504"/>
                    <a:pt x="11300040" y="637725"/>
                  </a:cubicBezTo>
                  <a:cubicBezTo>
                    <a:pt x="11308147" y="637725"/>
                    <a:pt x="11318280" y="637725"/>
                    <a:pt x="11326388" y="637725"/>
                  </a:cubicBezTo>
                  <a:cubicBezTo>
                    <a:pt x="11328414" y="637725"/>
                    <a:pt x="11328414" y="635563"/>
                    <a:pt x="11330440" y="633401"/>
                  </a:cubicBezTo>
                  <a:lnTo>
                    <a:pt x="11338548" y="633401"/>
                  </a:lnTo>
                  <a:cubicBezTo>
                    <a:pt x="11340574" y="635563"/>
                    <a:pt x="11340574" y="637725"/>
                    <a:pt x="11342600" y="637725"/>
                  </a:cubicBezTo>
                  <a:cubicBezTo>
                    <a:pt x="11348680" y="637725"/>
                    <a:pt x="11356788" y="637725"/>
                    <a:pt x="11364895" y="637725"/>
                  </a:cubicBezTo>
                  <a:cubicBezTo>
                    <a:pt x="11364895" y="598813"/>
                    <a:pt x="11364895" y="559901"/>
                    <a:pt x="11364895" y="520989"/>
                  </a:cubicBezTo>
                  <a:cubicBezTo>
                    <a:pt x="11364908" y="520986"/>
                    <a:pt x="11365775" y="520822"/>
                    <a:pt x="11421642" y="510180"/>
                  </a:cubicBezTo>
                  <a:cubicBezTo>
                    <a:pt x="11421642" y="510187"/>
                    <a:pt x="11421642" y="510261"/>
                    <a:pt x="11421642" y="511261"/>
                  </a:cubicBezTo>
                  <a:lnTo>
                    <a:pt x="11421642" y="518827"/>
                  </a:lnTo>
                  <a:cubicBezTo>
                    <a:pt x="11421659" y="518827"/>
                    <a:pt x="11422303" y="518827"/>
                    <a:pt x="11447988" y="518827"/>
                  </a:cubicBezTo>
                  <a:cubicBezTo>
                    <a:pt x="11447988" y="518849"/>
                    <a:pt x="11447988" y="521220"/>
                    <a:pt x="11447988" y="773917"/>
                  </a:cubicBezTo>
                  <a:cubicBezTo>
                    <a:pt x="11454068" y="773917"/>
                    <a:pt x="11462175" y="773917"/>
                    <a:pt x="11470283" y="773917"/>
                  </a:cubicBezTo>
                  <a:cubicBezTo>
                    <a:pt x="11470283" y="771755"/>
                    <a:pt x="11470283" y="771755"/>
                    <a:pt x="11470283" y="769593"/>
                  </a:cubicBezTo>
                  <a:cubicBezTo>
                    <a:pt x="11474335" y="769593"/>
                    <a:pt x="11478388" y="769593"/>
                    <a:pt x="11482443" y="769593"/>
                  </a:cubicBezTo>
                  <a:cubicBezTo>
                    <a:pt x="11482443" y="771755"/>
                    <a:pt x="11482443" y="771755"/>
                    <a:pt x="11482443" y="773917"/>
                  </a:cubicBezTo>
                  <a:cubicBezTo>
                    <a:pt x="11490550" y="773917"/>
                    <a:pt x="11498655" y="773917"/>
                    <a:pt x="11506763" y="773917"/>
                  </a:cubicBezTo>
                  <a:cubicBezTo>
                    <a:pt x="11506763" y="769593"/>
                    <a:pt x="11506763" y="765270"/>
                    <a:pt x="11506763" y="760946"/>
                  </a:cubicBezTo>
                  <a:cubicBezTo>
                    <a:pt x="11516896" y="760946"/>
                    <a:pt x="11527030" y="760946"/>
                    <a:pt x="11535136" y="760946"/>
                  </a:cubicBezTo>
                  <a:cubicBezTo>
                    <a:pt x="11539190" y="756622"/>
                    <a:pt x="11543244" y="756622"/>
                    <a:pt x="11547296" y="756622"/>
                  </a:cubicBezTo>
                  <a:cubicBezTo>
                    <a:pt x="11553376" y="760946"/>
                    <a:pt x="11561484" y="760946"/>
                    <a:pt x="11567564" y="760946"/>
                  </a:cubicBezTo>
                  <a:cubicBezTo>
                    <a:pt x="11567564" y="754461"/>
                    <a:pt x="11567564" y="750137"/>
                    <a:pt x="11567564" y="743652"/>
                  </a:cubicBezTo>
                  <a:lnTo>
                    <a:pt x="11575671" y="743652"/>
                  </a:lnTo>
                  <a:cubicBezTo>
                    <a:pt x="11575671" y="739328"/>
                    <a:pt x="11575671" y="735005"/>
                    <a:pt x="11575671" y="730681"/>
                  </a:cubicBezTo>
                  <a:cubicBezTo>
                    <a:pt x="11593911" y="730681"/>
                    <a:pt x="11614178" y="730681"/>
                    <a:pt x="11632418" y="730681"/>
                  </a:cubicBezTo>
                  <a:cubicBezTo>
                    <a:pt x="11632418" y="719872"/>
                    <a:pt x="11632418" y="711225"/>
                    <a:pt x="11632418" y="700416"/>
                  </a:cubicBezTo>
                  <a:cubicBezTo>
                    <a:pt x="11638498" y="700416"/>
                    <a:pt x="11644578" y="700416"/>
                    <a:pt x="11650658" y="700416"/>
                  </a:cubicBezTo>
                  <a:cubicBezTo>
                    <a:pt x="11650658" y="698254"/>
                    <a:pt x="11650658" y="696093"/>
                    <a:pt x="11650658" y="693931"/>
                  </a:cubicBezTo>
                  <a:cubicBezTo>
                    <a:pt x="11654711" y="693931"/>
                    <a:pt x="11658764" y="693931"/>
                    <a:pt x="11662818" y="693931"/>
                  </a:cubicBezTo>
                  <a:cubicBezTo>
                    <a:pt x="11662818" y="696093"/>
                    <a:pt x="11662818" y="698254"/>
                    <a:pt x="11662818" y="700416"/>
                  </a:cubicBezTo>
                  <a:cubicBezTo>
                    <a:pt x="11668898" y="700416"/>
                    <a:pt x="11672951" y="700416"/>
                    <a:pt x="11679031" y="700416"/>
                  </a:cubicBezTo>
                  <a:cubicBezTo>
                    <a:pt x="11679031" y="715549"/>
                    <a:pt x="11679031" y="732843"/>
                    <a:pt x="11679031" y="750137"/>
                  </a:cubicBezTo>
                  <a:cubicBezTo>
                    <a:pt x="11689164" y="750137"/>
                    <a:pt x="11701326" y="750137"/>
                    <a:pt x="11711459" y="750137"/>
                  </a:cubicBezTo>
                  <a:cubicBezTo>
                    <a:pt x="11711459" y="741490"/>
                    <a:pt x="11711459" y="732843"/>
                    <a:pt x="11711459" y="724196"/>
                  </a:cubicBezTo>
                  <a:cubicBezTo>
                    <a:pt x="11723619" y="724196"/>
                    <a:pt x="11737806" y="724196"/>
                    <a:pt x="11749966" y="724196"/>
                  </a:cubicBezTo>
                  <a:cubicBezTo>
                    <a:pt x="11749966" y="713387"/>
                    <a:pt x="11749966" y="704740"/>
                    <a:pt x="11749966" y="693931"/>
                  </a:cubicBezTo>
                  <a:cubicBezTo>
                    <a:pt x="11766180" y="693931"/>
                    <a:pt x="11782392" y="693931"/>
                    <a:pt x="11798607" y="693931"/>
                  </a:cubicBezTo>
                  <a:cubicBezTo>
                    <a:pt x="11798607" y="693960"/>
                    <a:pt x="11798607" y="695735"/>
                    <a:pt x="11798607" y="805087"/>
                  </a:cubicBezTo>
                  <a:lnTo>
                    <a:pt x="11798607" y="818866"/>
                  </a:lnTo>
                  <a:lnTo>
                    <a:pt x="11864482" y="818866"/>
                  </a:lnTo>
                  <a:lnTo>
                    <a:pt x="11864482" y="924638"/>
                  </a:lnTo>
                  <a:lnTo>
                    <a:pt x="11864482" y="947885"/>
                  </a:lnTo>
                  <a:lnTo>
                    <a:pt x="11879442" y="947885"/>
                  </a:lnTo>
                  <a:cubicBezTo>
                    <a:pt x="11879442" y="947885"/>
                    <a:pt x="11879442" y="947885"/>
                    <a:pt x="11879442" y="946723"/>
                  </a:cubicBezTo>
                  <a:lnTo>
                    <a:pt x="11879442" y="938587"/>
                  </a:lnTo>
                  <a:cubicBezTo>
                    <a:pt x="11879442" y="938587"/>
                    <a:pt x="11879442" y="938587"/>
                    <a:pt x="11924022" y="938587"/>
                  </a:cubicBezTo>
                  <a:cubicBezTo>
                    <a:pt x="11924022" y="938587"/>
                    <a:pt x="11924022" y="938587"/>
                    <a:pt x="11924022" y="959508"/>
                  </a:cubicBezTo>
                  <a:cubicBezTo>
                    <a:pt x="11924022" y="959508"/>
                    <a:pt x="11924022" y="959508"/>
                    <a:pt x="11926250" y="960671"/>
                  </a:cubicBezTo>
                  <a:lnTo>
                    <a:pt x="11941854" y="968807"/>
                  </a:lnTo>
                  <a:cubicBezTo>
                    <a:pt x="11941854" y="968807"/>
                    <a:pt x="11941854" y="968807"/>
                    <a:pt x="11941854" y="999027"/>
                  </a:cubicBezTo>
                  <a:cubicBezTo>
                    <a:pt x="11941854" y="999027"/>
                    <a:pt x="11941854" y="999027"/>
                    <a:pt x="11943247" y="999609"/>
                  </a:cubicBezTo>
                  <a:lnTo>
                    <a:pt x="11952999" y="1003677"/>
                  </a:lnTo>
                  <a:cubicBezTo>
                    <a:pt x="11952999" y="1003677"/>
                    <a:pt x="11952999" y="1003677"/>
                    <a:pt x="11952999" y="1002515"/>
                  </a:cubicBezTo>
                  <a:lnTo>
                    <a:pt x="11952999" y="994378"/>
                  </a:lnTo>
                  <a:cubicBezTo>
                    <a:pt x="11952999" y="994378"/>
                    <a:pt x="11952999" y="994378"/>
                    <a:pt x="11954114" y="994378"/>
                  </a:cubicBezTo>
                  <a:lnTo>
                    <a:pt x="11961915" y="994378"/>
                  </a:lnTo>
                  <a:cubicBezTo>
                    <a:pt x="11961915" y="994378"/>
                    <a:pt x="11961915" y="994378"/>
                    <a:pt x="11961915" y="993506"/>
                  </a:cubicBezTo>
                  <a:lnTo>
                    <a:pt x="11961915" y="987404"/>
                  </a:lnTo>
                  <a:cubicBezTo>
                    <a:pt x="11961915" y="987404"/>
                    <a:pt x="11961915" y="987404"/>
                    <a:pt x="11960800" y="987404"/>
                  </a:cubicBezTo>
                  <a:lnTo>
                    <a:pt x="11952999" y="987404"/>
                  </a:lnTo>
                  <a:cubicBezTo>
                    <a:pt x="11952999" y="987404"/>
                    <a:pt x="11952999" y="987404"/>
                    <a:pt x="11952999" y="986242"/>
                  </a:cubicBezTo>
                  <a:lnTo>
                    <a:pt x="11952999" y="978106"/>
                  </a:lnTo>
                  <a:cubicBezTo>
                    <a:pt x="11952999" y="978106"/>
                    <a:pt x="11952999" y="978106"/>
                    <a:pt x="11954114" y="978106"/>
                  </a:cubicBezTo>
                  <a:lnTo>
                    <a:pt x="11961915" y="978106"/>
                  </a:lnTo>
                  <a:cubicBezTo>
                    <a:pt x="11961915" y="978106"/>
                    <a:pt x="11961915" y="978106"/>
                    <a:pt x="11961915" y="976943"/>
                  </a:cubicBezTo>
                  <a:lnTo>
                    <a:pt x="11961915" y="968807"/>
                  </a:lnTo>
                  <a:cubicBezTo>
                    <a:pt x="11961915" y="968807"/>
                    <a:pt x="11961915" y="968807"/>
                    <a:pt x="11960800" y="968807"/>
                  </a:cubicBezTo>
                  <a:lnTo>
                    <a:pt x="11952999" y="968807"/>
                  </a:lnTo>
                  <a:cubicBezTo>
                    <a:pt x="11952999" y="968807"/>
                    <a:pt x="11952999" y="968807"/>
                    <a:pt x="11952999" y="967645"/>
                  </a:cubicBezTo>
                  <a:lnTo>
                    <a:pt x="11952999" y="959508"/>
                  </a:lnTo>
                  <a:cubicBezTo>
                    <a:pt x="11952999" y="959508"/>
                    <a:pt x="11952999" y="959508"/>
                    <a:pt x="11954114" y="959508"/>
                  </a:cubicBezTo>
                  <a:lnTo>
                    <a:pt x="11961915" y="959508"/>
                  </a:lnTo>
                  <a:cubicBezTo>
                    <a:pt x="11961915" y="959508"/>
                    <a:pt x="11961915" y="959508"/>
                    <a:pt x="11961915" y="958637"/>
                  </a:cubicBezTo>
                  <a:lnTo>
                    <a:pt x="11961915" y="952535"/>
                  </a:lnTo>
                  <a:cubicBezTo>
                    <a:pt x="11961915" y="952535"/>
                    <a:pt x="11961915" y="952535"/>
                    <a:pt x="11960800" y="952535"/>
                  </a:cubicBezTo>
                  <a:lnTo>
                    <a:pt x="11952999" y="952535"/>
                  </a:lnTo>
                  <a:cubicBezTo>
                    <a:pt x="11952999" y="952535"/>
                    <a:pt x="11952999" y="952535"/>
                    <a:pt x="11952999" y="951372"/>
                  </a:cubicBezTo>
                  <a:lnTo>
                    <a:pt x="11952999" y="943236"/>
                  </a:lnTo>
                  <a:cubicBezTo>
                    <a:pt x="11952999" y="943236"/>
                    <a:pt x="11952999" y="943236"/>
                    <a:pt x="11954114" y="943236"/>
                  </a:cubicBezTo>
                  <a:lnTo>
                    <a:pt x="11961915" y="943236"/>
                  </a:lnTo>
                  <a:cubicBezTo>
                    <a:pt x="11961915" y="943236"/>
                    <a:pt x="11961915" y="943236"/>
                    <a:pt x="11961915" y="942074"/>
                  </a:cubicBezTo>
                  <a:lnTo>
                    <a:pt x="11961915" y="933937"/>
                  </a:lnTo>
                  <a:cubicBezTo>
                    <a:pt x="11961915" y="933937"/>
                    <a:pt x="11961915" y="933937"/>
                    <a:pt x="11960800" y="933937"/>
                  </a:cubicBezTo>
                  <a:lnTo>
                    <a:pt x="11952999" y="933937"/>
                  </a:lnTo>
                  <a:cubicBezTo>
                    <a:pt x="11952999" y="933937"/>
                    <a:pt x="11952999" y="933937"/>
                    <a:pt x="11952999" y="933066"/>
                  </a:cubicBezTo>
                  <a:lnTo>
                    <a:pt x="11952999" y="926963"/>
                  </a:lnTo>
                  <a:cubicBezTo>
                    <a:pt x="11952999" y="926963"/>
                    <a:pt x="11952999" y="926963"/>
                    <a:pt x="11954114" y="926963"/>
                  </a:cubicBezTo>
                  <a:lnTo>
                    <a:pt x="11961915" y="926963"/>
                  </a:lnTo>
                  <a:cubicBezTo>
                    <a:pt x="11961915" y="926963"/>
                    <a:pt x="11961915" y="926963"/>
                    <a:pt x="11961915" y="925801"/>
                  </a:cubicBezTo>
                  <a:lnTo>
                    <a:pt x="11961915" y="917665"/>
                  </a:lnTo>
                  <a:cubicBezTo>
                    <a:pt x="11961915" y="917665"/>
                    <a:pt x="11961915" y="917665"/>
                    <a:pt x="11960800" y="917665"/>
                  </a:cubicBezTo>
                  <a:lnTo>
                    <a:pt x="11952999" y="917665"/>
                  </a:lnTo>
                  <a:cubicBezTo>
                    <a:pt x="11952999" y="917665"/>
                    <a:pt x="11952999" y="917665"/>
                    <a:pt x="11952999" y="916503"/>
                  </a:cubicBezTo>
                  <a:lnTo>
                    <a:pt x="11952999" y="908366"/>
                  </a:lnTo>
                  <a:cubicBezTo>
                    <a:pt x="11952999" y="908366"/>
                    <a:pt x="11952999" y="908366"/>
                    <a:pt x="11954114" y="908366"/>
                  </a:cubicBezTo>
                  <a:lnTo>
                    <a:pt x="11961915" y="908366"/>
                  </a:lnTo>
                  <a:cubicBezTo>
                    <a:pt x="11961915" y="908366"/>
                    <a:pt x="11961915" y="908366"/>
                    <a:pt x="11961915" y="907204"/>
                  </a:cubicBezTo>
                  <a:lnTo>
                    <a:pt x="11961915" y="899068"/>
                  </a:lnTo>
                  <a:cubicBezTo>
                    <a:pt x="11961915" y="899068"/>
                    <a:pt x="11961915" y="899068"/>
                    <a:pt x="11960800" y="899068"/>
                  </a:cubicBezTo>
                  <a:lnTo>
                    <a:pt x="11952999" y="899068"/>
                  </a:lnTo>
                  <a:cubicBezTo>
                    <a:pt x="11952999" y="899068"/>
                    <a:pt x="11952999" y="899068"/>
                    <a:pt x="11952999" y="898196"/>
                  </a:cubicBezTo>
                  <a:lnTo>
                    <a:pt x="11952999" y="892094"/>
                  </a:lnTo>
                  <a:cubicBezTo>
                    <a:pt x="11952999" y="892094"/>
                    <a:pt x="11952999" y="892094"/>
                    <a:pt x="11954114" y="892094"/>
                  </a:cubicBezTo>
                  <a:lnTo>
                    <a:pt x="11961915" y="892094"/>
                  </a:lnTo>
                  <a:cubicBezTo>
                    <a:pt x="11961915" y="892094"/>
                    <a:pt x="11961915" y="892094"/>
                    <a:pt x="11961915" y="890931"/>
                  </a:cubicBezTo>
                  <a:lnTo>
                    <a:pt x="11961915" y="882795"/>
                  </a:lnTo>
                  <a:cubicBezTo>
                    <a:pt x="11961915" y="882795"/>
                    <a:pt x="11961915" y="882795"/>
                    <a:pt x="11960800" y="882795"/>
                  </a:cubicBezTo>
                  <a:lnTo>
                    <a:pt x="11952999" y="882795"/>
                  </a:lnTo>
                  <a:cubicBezTo>
                    <a:pt x="11952999" y="882795"/>
                    <a:pt x="11952999" y="882795"/>
                    <a:pt x="11952999" y="881633"/>
                  </a:cubicBezTo>
                  <a:lnTo>
                    <a:pt x="11952999" y="873496"/>
                  </a:lnTo>
                  <a:cubicBezTo>
                    <a:pt x="11952999" y="873496"/>
                    <a:pt x="11952999" y="873496"/>
                    <a:pt x="11954114" y="873496"/>
                  </a:cubicBezTo>
                  <a:lnTo>
                    <a:pt x="11961915" y="873496"/>
                  </a:lnTo>
                  <a:cubicBezTo>
                    <a:pt x="11961915" y="873496"/>
                    <a:pt x="11961915" y="873496"/>
                    <a:pt x="11961915" y="872625"/>
                  </a:cubicBezTo>
                  <a:lnTo>
                    <a:pt x="11961915" y="866523"/>
                  </a:lnTo>
                  <a:cubicBezTo>
                    <a:pt x="11961915" y="866523"/>
                    <a:pt x="11961915" y="866523"/>
                    <a:pt x="11960800" y="866523"/>
                  </a:cubicBezTo>
                  <a:lnTo>
                    <a:pt x="11952999" y="866523"/>
                  </a:lnTo>
                  <a:cubicBezTo>
                    <a:pt x="11952999" y="866523"/>
                    <a:pt x="11952999" y="866523"/>
                    <a:pt x="11952999" y="865360"/>
                  </a:cubicBezTo>
                  <a:lnTo>
                    <a:pt x="11952999" y="857224"/>
                  </a:lnTo>
                  <a:cubicBezTo>
                    <a:pt x="11952999" y="857224"/>
                    <a:pt x="11952999" y="857224"/>
                    <a:pt x="11954114" y="857224"/>
                  </a:cubicBezTo>
                  <a:lnTo>
                    <a:pt x="11961915" y="857224"/>
                  </a:lnTo>
                  <a:cubicBezTo>
                    <a:pt x="11961915" y="857224"/>
                    <a:pt x="11961915" y="857224"/>
                    <a:pt x="11961915" y="856062"/>
                  </a:cubicBezTo>
                  <a:lnTo>
                    <a:pt x="11961915" y="847925"/>
                  </a:lnTo>
                  <a:cubicBezTo>
                    <a:pt x="11961915" y="847925"/>
                    <a:pt x="11961915" y="847925"/>
                    <a:pt x="11960800" y="847925"/>
                  </a:cubicBezTo>
                  <a:lnTo>
                    <a:pt x="11952999" y="847925"/>
                  </a:lnTo>
                  <a:cubicBezTo>
                    <a:pt x="11952999" y="847925"/>
                    <a:pt x="11952999" y="847925"/>
                    <a:pt x="11952999" y="846763"/>
                  </a:cubicBezTo>
                  <a:lnTo>
                    <a:pt x="11952999" y="838627"/>
                  </a:lnTo>
                  <a:cubicBezTo>
                    <a:pt x="11952999" y="838627"/>
                    <a:pt x="11952999" y="838627"/>
                    <a:pt x="11954114" y="838627"/>
                  </a:cubicBezTo>
                  <a:lnTo>
                    <a:pt x="11961915" y="838627"/>
                  </a:lnTo>
                  <a:cubicBezTo>
                    <a:pt x="11961915" y="838627"/>
                    <a:pt x="11961915" y="838627"/>
                    <a:pt x="11961915" y="837755"/>
                  </a:cubicBezTo>
                  <a:lnTo>
                    <a:pt x="11961915" y="831653"/>
                  </a:lnTo>
                  <a:cubicBezTo>
                    <a:pt x="11961915" y="831653"/>
                    <a:pt x="11961915" y="831653"/>
                    <a:pt x="11960800" y="831653"/>
                  </a:cubicBezTo>
                  <a:lnTo>
                    <a:pt x="11952999" y="831653"/>
                  </a:lnTo>
                  <a:cubicBezTo>
                    <a:pt x="11952999" y="831653"/>
                    <a:pt x="11952999" y="831653"/>
                    <a:pt x="11952999" y="830491"/>
                  </a:cubicBezTo>
                  <a:lnTo>
                    <a:pt x="11952999" y="822354"/>
                  </a:lnTo>
                  <a:cubicBezTo>
                    <a:pt x="11952999" y="822354"/>
                    <a:pt x="11952999" y="822354"/>
                    <a:pt x="11954114" y="822354"/>
                  </a:cubicBezTo>
                  <a:lnTo>
                    <a:pt x="11961915" y="822354"/>
                  </a:lnTo>
                  <a:cubicBezTo>
                    <a:pt x="11961915" y="822354"/>
                    <a:pt x="11961915" y="822354"/>
                    <a:pt x="11961915" y="821192"/>
                  </a:cubicBezTo>
                  <a:lnTo>
                    <a:pt x="11961915" y="813056"/>
                  </a:lnTo>
                  <a:cubicBezTo>
                    <a:pt x="11961915" y="813056"/>
                    <a:pt x="11961915" y="813056"/>
                    <a:pt x="11960800" y="813056"/>
                  </a:cubicBezTo>
                  <a:lnTo>
                    <a:pt x="11952999" y="813056"/>
                  </a:lnTo>
                  <a:cubicBezTo>
                    <a:pt x="11952999" y="813056"/>
                    <a:pt x="11952999" y="813056"/>
                    <a:pt x="11952999" y="811893"/>
                  </a:cubicBezTo>
                  <a:lnTo>
                    <a:pt x="11952999" y="803757"/>
                  </a:lnTo>
                  <a:cubicBezTo>
                    <a:pt x="11952999" y="803757"/>
                    <a:pt x="11952999" y="803757"/>
                    <a:pt x="11954114" y="803757"/>
                  </a:cubicBezTo>
                  <a:lnTo>
                    <a:pt x="11961915" y="803757"/>
                  </a:lnTo>
                  <a:cubicBezTo>
                    <a:pt x="11961915" y="803757"/>
                    <a:pt x="11961915" y="803757"/>
                    <a:pt x="11961915" y="802885"/>
                  </a:cubicBezTo>
                  <a:lnTo>
                    <a:pt x="11961915" y="796783"/>
                  </a:lnTo>
                  <a:cubicBezTo>
                    <a:pt x="11961915" y="796783"/>
                    <a:pt x="11961915" y="796783"/>
                    <a:pt x="11960800" y="796783"/>
                  </a:cubicBezTo>
                  <a:lnTo>
                    <a:pt x="11952999" y="796783"/>
                  </a:lnTo>
                  <a:cubicBezTo>
                    <a:pt x="11952999" y="796783"/>
                    <a:pt x="11952999" y="796783"/>
                    <a:pt x="11952999" y="795621"/>
                  </a:cubicBezTo>
                  <a:lnTo>
                    <a:pt x="11952999" y="787484"/>
                  </a:lnTo>
                  <a:cubicBezTo>
                    <a:pt x="11952999" y="787484"/>
                    <a:pt x="11952999" y="787484"/>
                    <a:pt x="11954114" y="787484"/>
                  </a:cubicBezTo>
                  <a:lnTo>
                    <a:pt x="11961915" y="787484"/>
                  </a:lnTo>
                  <a:cubicBezTo>
                    <a:pt x="11961915" y="787484"/>
                    <a:pt x="11961915" y="787484"/>
                    <a:pt x="11960800" y="785741"/>
                  </a:cubicBezTo>
                  <a:lnTo>
                    <a:pt x="11952999" y="773537"/>
                  </a:lnTo>
                  <a:cubicBezTo>
                    <a:pt x="11952999" y="773537"/>
                    <a:pt x="11952999" y="773537"/>
                    <a:pt x="11952999" y="736342"/>
                  </a:cubicBezTo>
                  <a:cubicBezTo>
                    <a:pt x="11952999" y="736342"/>
                    <a:pt x="11952999" y="736342"/>
                    <a:pt x="12102343" y="736342"/>
                  </a:cubicBezTo>
                  <a:cubicBezTo>
                    <a:pt x="12102343" y="736342"/>
                    <a:pt x="12102343" y="736342"/>
                    <a:pt x="12115716" y="757264"/>
                  </a:cubicBezTo>
                  <a:cubicBezTo>
                    <a:pt x="12115716" y="757264"/>
                    <a:pt x="12115716" y="757264"/>
                    <a:pt x="12115716" y="803757"/>
                  </a:cubicBezTo>
                  <a:cubicBezTo>
                    <a:pt x="12115716" y="803757"/>
                    <a:pt x="12115716" y="803757"/>
                    <a:pt x="12114602" y="803757"/>
                  </a:cubicBezTo>
                  <a:lnTo>
                    <a:pt x="12106800" y="803757"/>
                  </a:lnTo>
                  <a:cubicBezTo>
                    <a:pt x="12106800" y="803757"/>
                    <a:pt x="12106800" y="803757"/>
                    <a:pt x="12106800" y="804919"/>
                  </a:cubicBezTo>
                  <a:lnTo>
                    <a:pt x="12106800" y="813056"/>
                  </a:lnTo>
                  <a:cubicBezTo>
                    <a:pt x="12106800" y="813056"/>
                    <a:pt x="12106800" y="813056"/>
                    <a:pt x="12107915" y="813056"/>
                  </a:cubicBezTo>
                  <a:lnTo>
                    <a:pt x="12115716" y="813056"/>
                  </a:lnTo>
                  <a:cubicBezTo>
                    <a:pt x="12115716" y="813056"/>
                    <a:pt x="12115716" y="813056"/>
                    <a:pt x="12115716" y="814218"/>
                  </a:cubicBezTo>
                  <a:lnTo>
                    <a:pt x="12115716" y="822354"/>
                  </a:lnTo>
                  <a:cubicBezTo>
                    <a:pt x="12115716" y="822354"/>
                    <a:pt x="12115716" y="822354"/>
                    <a:pt x="12114602" y="822354"/>
                  </a:cubicBezTo>
                  <a:lnTo>
                    <a:pt x="12106800" y="822354"/>
                  </a:lnTo>
                  <a:cubicBezTo>
                    <a:pt x="12106800" y="822354"/>
                    <a:pt x="12106800" y="822354"/>
                    <a:pt x="12106800" y="823516"/>
                  </a:cubicBezTo>
                  <a:lnTo>
                    <a:pt x="12106800" y="831653"/>
                  </a:lnTo>
                  <a:cubicBezTo>
                    <a:pt x="12106800" y="831653"/>
                    <a:pt x="12106800" y="831653"/>
                    <a:pt x="12107915" y="831653"/>
                  </a:cubicBezTo>
                  <a:lnTo>
                    <a:pt x="12115716" y="831653"/>
                  </a:lnTo>
                  <a:cubicBezTo>
                    <a:pt x="12115716" y="831653"/>
                    <a:pt x="12115716" y="831653"/>
                    <a:pt x="12115716" y="832525"/>
                  </a:cubicBezTo>
                  <a:lnTo>
                    <a:pt x="12115716" y="838627"/>
                  </a:lnTo>
                  <a:cubicBezTo>
                    <a:pt x="12115716" y="838627"/>
                    <a:pt x="12115716" y="838627"/>
                    <a:pt x="12114602" y="838627"/>
                  </a:cubicBezTo>
                  <a:lnTo>
                    <a:pt x="12106800" y="838627"/>
                  </a:lnTo>
                  <a:cubicBezTo>
                    <a:pt x="12106800" y="838627"/>
                    <a:pt x="12106800" y="838627"/>
                    <a:pt x="12106800" y="839789"/>
                  </a:cubicBezTo>
                  <a:lnTo>
                    <a:pt x="12106800" y="847925"/>
                  </a:lnTo>
                  <a:cubicBezTo>
                    <a:pt x="12106800" y="847925"/>
                    <a:pt x="12106800" y="847925"/>
                    <a:pt x="12107915" y="847925"/>
                  </a:cubicBezTo>
                  <a:lnTo>
                    <a:pt x="12115716" y="847925"/>
                  </a:lnTo>
                  <a:cubicBezTo>
                    <a:pt x="12115716" y="847925"/>
                    <a:pt x="12115716" y="847925"/>
                    <a:pt x="12115716" y="849088"/>
                  </a:cubicBezTo>
                  <a:lnTo>
                    <a:pt x="12115716" y="857224"/>
                  </a:lnTo>
                  <a:cubicBezTo>
                    <a:pt x="12115716" y="857224"/>
                    <a:pt x="12115716" y="857224"/>
                    <a:pt x="12114602" y="857224"/>
                  </a:cubicBezTo>
                  <a:lnTo>
                    <a:pt x="12106800" y="857224"/>
                  </a:lnTo>
                  <a:cubicBezTo>
                    <a:pt x="12106800" y="857224"/>
                    <a:pt x="12106800" y="857224"/>
                    <a:pt x="12106800" y="858386"/>
                  </a:cubicBezTo>
                  <a:lnTo>
                    <a:pt x="12106800" y="866523"/>
                  </a:lnTo>
                  <a:cubicBezTo>
                    <a:pt x="12106800" y="866523"/>
                    <a:pt x="12106800" y="866523"/>
                    <a:pt x="12107915" y="866523"/>
                  </a:cubicBezTo>
                  <a:lnTo>
                    <a:pt x="12115716" y="866523"/>
                  </a:lnTo>
                  <a:cubicBezTo>
                    <a:pt x="12115716" y="866523"/>
                    <a:pt x="12115716" y="866523"/>
                    <a:pt x="12115716" y="867394"/>
                  </a:cubicBezTo>
                  <a:lnTo>
                    <a:pt x="12115716" y="873496"/>
                  </a:lnTo>
                  <a:cubicBezTo>
                    <a:pt x="12115716" y="873496"/>
                    <a:pt x="12115716" y="873496"/>
                    <a:pt x="12114602" y="873496"/>
                  </a:cubicBezTo>
                  <a:lnTo>
                    <a:pt x="12106800" y="873496"/>
                  </a:lnTo>
                  <a:cubicBezTo>
                    <a:pt x="12106800" y="873496"/>
                    <a:pt x="12106800" y="873496"/>
                    <a:pt x="12106800" y="874659"/>
                  </a:cubicBezTo>
                  <a:lnTo>
                    <a:pt x="12106800" y="882795"/>
                  </a:lnTo>
                  <a:cubicBezTo>
                    <a:pt x="12106800" y="882795"/>
                    <a:pt x="12106800" y="882795"/>
                    <a:pt x="12107915" y="882795"/>
                  </a:cubicBezTo>
                  <a:lnTo>
                    <a:pt x="12115716" y="882795"/>
                  </a:lnTo>
                  <a:cubicBezTo>
                    <a:pt x="12115716" y="882795"/>
                    <a:pt x="12115716" y="882795"/>
                    <a:pt x="12115716" y="883957"/>
                  </a:cubicBezTo>
                  <a:lnTo>
                    <a:pt x="12115716" y="892094"/>
                  </a:lnTo>
                  <a:cubicBezTo>
                    <a:pt x="12115716" y="892094"/>
                    <a:pt x="12115716" y="892094"/>
                    <a:pt x="12114602" y="892094"/>
                  </a:cubicBezTo>
                  <a:lnTo>
                    <a:pt x="12106800" y="892094"/>
                  </a:lnTo>
                  <a:cubicBezTo>
                    <a:pt x="12106800" y="892094"/>
                    <a:pt x="12106800" y="892094"/>
                    <a:pt x="12106800" y="892965"/>
                  </a:cubicBezTo>
                  <a:lnTo>
                    <a:pt x="12106800" y="899068"/>
                  </a:lnTo>
                  <a:cubicBezTo>
                    <a:pt x="12106800" y="899068"/>
                    <a:pt x="12106800" y="899068"/>
                    <a:pt x="12107915" y="899068"/>
                  </a:cubicBezTo>
                  <a:lnTo>
                    <a:pt x="12115716" y="899068"/>
                  </a:lnTo>
                  <a:cubicBezTo>
                    <a:pt x="12115716" y="899068"/>
                    <a:pt x="12115716" y="899068"/>
                    <a:pt x="12115716" y="900230"/>
                  </a:cubicBezTo>
                  <a:lnTo>
                    <a:pt x="12115716" y="908366"/>
                  </a:lnTo>
                  <a:cubicBezTo>
                    <a:pt x="12115716" y="908366"/>
                    <a:pt x="12115716" y="908366"/>
                    <a:pt x="12114602" y="908366"/>
                  </a:cubicBezTo>
                  <a:lnTo>
                    <a:pt x="12106800" y="908366"/>
                  </a:lnTo>
                  <a:cubicBezTo>
                    <a:pt x="12106800" y="908366"/>
                    <a:pt x="12106800" y="908366"/>
                    <a:pt x="12106800" y="909528"/>
                  </a:cubicBezTo>
                  <a:lnTo>
                    <a:pt x="12106800" y="917665"/>
                  </a:lnTo>
                  <a:cubicBezTo>
                    <a:pt x="12106800" y="917665"/>
                    <a:pt x="12106800" y="917665"/>
                    <a:pt x="12107915" y="917665"/>
                  </a:cubicBezTo>
                  <a:lnTo>
                    <a:pt x="12115716" y="917665"/>
                  </a:lnTo>
                  <a:cubicBezTo>
                    <a:pt x="12115716" y="917665"/>
                    <a:pt x="12115716" y="917665"/>
                    <a:pt x="12115716" y="918827"/>
                  </a:cubicBezTo>
                  <a:lnTo>
                    <a:pt x="12115716" y="926963"/>
                  </a:lnTo>
                  <a:cubicBezTo>
                    <a:pt x="12115716" y="926963"/>
                    <a:pt x="12115716" y="926963"/>
                    <a:pt x="12114602" y="926963"/>
                  </a:cubicBezTo>
                  <a:lnTo>
                    <a:pt x="12106800" y="926963"/>
                  </a:lnTo>
                  <a:cubicBezTo>
                    <a:pt x="12106800" y="926963"/>
                    <a:pt x="12106800" y="926963"/>
                    <a:pt x="12106800" y="927835"/>
                  </a:cubicBezTo>
                  <a:lnTo>
                    <a:pt x="12106800" y="933937"/>
                  </a:lnTo>
                  <a:cubicBezTo>
                    <a:pt x="12106800" y="933937"/>
                    <a:pt x="12106800" y="933937"/>
                    <a:pt x="12107915" y="933937"/>
                  </a:cubicBezTo>
                  <a:lnTo>
                    <a:pt x="12115716" y="933937"/>
                  </a:lnTo>
                  <a:cubicBezTo>
                    <a:pt x="12115716" y="933937"/>
                    <a:pt x="12115716" y="933937"/>
                    <a:pt x="12115716" y="935100"/>
                  </a:cubicBezTo>
                  <a:lnTo>
                    <a:pt x="12115716" y="943236"/>
                  </a:lnTo>
                  <a:cubicBezTo>
                    <a:pt x="12115716" y="943236"/>
                    <a:pt x="12115716" y="943236"/>
                    <a:pt x="12114602" y="943236"/>
                  </a:cubicBezTo>
                  <a:lnTo>
                    <a:pt x="12106800" y="943236"/>
                  </a:lnTo>
                  <a:cubicBezTo>
                    <a:pt x="12106800" y="943236"/>
                    <a:pt x="12106800" y="943236"/>
                    <a:pt x="12106800" y="944398"/>
                  </a:cubicBezTo>
                  <a:lnTo>
                    <a:pt x="12106800" y="952535"/>
                  </a:lnTo>
                  <a:cubicBezTo>
                    <a:pt x="12106800" y="952535"/>
                    <a:pt x="12106800" y="952535"/>
                    <a:pt x="12107915" y="952535"/>
                  </a:cubicBezTo>
                  <a:lnTo>
                    <a:pt x="12115716" y="952535"/>
                  </a:lnTo>
                  <a:cubicBezTo>
                    <a:pt x="12115716" y="952535"/>
                    <a:pt x="12115716" y="952535"/>
                    <a:pt x="12115716" y="953406"/>
                  </a:cubicBezTo>
                  <a:lnTo>
                    <a:pt x="12115716" y="959508"/>
                  </a:lnTo>
                  <a:cubicBezTo>
                    <a:pt x="12115716" y="959508"/>
                    <a:pt x="12115716" y="959508"/>
                    <a:pt x="12114602" y="959508"/>
                  </a:cubicBezTo>
                  <a:lnTo>
                    <a:pt x="12106800" y="959508"/>
                  </a:lnTo>
                  <a:cubicBezTo>
                    <a:pt x="12106800" y="959508"/>
                    <a:pt x="12106800" y="959508"/>
                    <a:pt x="12106800" y="960671"/>
                  </a:cubicBezTo>
                  <a:lnTo>
                    <a:pt x="12106800" y="968807"/>
                  </a:lnTo>
                  <a:cubicBezTo>
                    <a:pt x="12106800" y="968807"/>
                    <a:pt x="12106800" y="968807"/>
                    <a:pt x="12107915" y="968807"/>
                  </a:cubicBezTo>
                  <a:lnTo>
                    <a:pt x="12115716" y="968807"/>
                  </a:lnTo>
                  <a:cubicBezTo>
                    <a:pt x="12115716" y="968807"/>
                    <a:pt x="12115716" y="968807"/>
                    <a:pt x="12115716" y="969969"/>
                  </a:cubicBezTo>
                  <a:lnTo>
                    <a:pt x="12115716" y="978106"/>
                  </a:lnTo>
                  <a:cubicBezTo>
                    <a:pt x="12115716" y="978106"/>
                    <a:pt x="12115716" y="978106"/>
                    <a:pt x="12114602" y="978106"/>
                  </a:cubicBezTo>
                  <a:lnTo>
                    <a:pt x="12106800" y="978106"/>
                  </a:lnTo>
                  <a:cubicBezTo>
                    <a:pt x="12106800" y="978106"/>
                    <a:pt x="12106800" y="978106"/>
                    <a:pt x="12106800" y="979268"/>
                  </a:cubicBezTo>
                  <a:lnTo>
                    <a:pt x="12106800" y="987404"/>
                  </a:lnTo>
                  <a:cubicBezTo>
                    <a:pt x="12106800" y="987404"/>
                    <a:pt x="12106800" y="987404"/>
                    <a:pt x="12107915" y="987404"/>
                  </a:cubicBezTo>
                  <a:lnTo>
                    <a:pt x="12115716" y="987404"/>
                  </a:lnTo>
                  <a:cubicBezTo>
                    <a:pt x="12115716" y="987404"/>
                    <a:pt x="12115716" y="987404"/>
                    <a:pt x="12115716" y="988276"/>
                  </a:cubicBezTo>
                  <a:lnTo>
                    <a:pt x="12115716" y="994378"/>
                  </a:lnTo>
                  <a:cubicBezTo>
                    <a:pt x="12115716" y="994378"/>
                    <a:pt x="12115716" y="994378"/>
                    <a:pt x="12114602" y="994378"/>
                  </a:cubicBezTo>
                  <a:lnTo>
                    <a:pt x="12106800" y="994378"/>
                  </a:lnTo>
                  <a:cubicBezTo>
                    <a:pt x="12106800" y="994378"/>
                    <a:pt x="12106800" y="994378"/>
                    <a:pt x="12106800" y="995540"/>
                  </a:cubicBezTo>
                  <a:lnTo>
                    <a:pt x="12106800" y="1003677"/>
                  </a:lnTo>
                  <a:cubicBezTo>
                    <a:pt x="12106800" y="1003677"/>
                    <a:pt x="12106800" y="1003677"/>
                    <a:pt x="12131319" y="1024599"/>
                  </a:cubicBezTo>
                  <a:cubicBezTo>
                    <a:pt x="12131319" y="1029248"/>
                    <a:pt x="12131319" y="1029248"/>
                    <a:pt x="12130206" y="1029248"/>
                  </a:cubicBezTo>
                  <a:lnTo>
                    <a:pt x="12122403" y="1029248"/>
                  </a:lnTo>
                  <a:cubicBezTo>
                    <a:pt x="12122403" y="1029248"/>
                    <a:pt x="12122403" y="1029248"/>
                    <a:pt x="12122403" y="1040036"/>
                  </a:cubicBezTo>
                  <a:lnTo>
                    <a:pt x="12122403" y="1046874"/>
                  </a:lnTo>
                  <a:lnTo>
                    <a:pt x="12131319" y="1046874"/>
                  </a:lnTo>
                  <a:lnTo>
                    <a:pt x="12131319" y="1043196"/>
                  </a:lnTo>
                  <a:cubicBezTo>
                    <a:pt x="12131319" y="1043196"/>
                    <a:pt x="12131319" y="1043196"/>
                    <a:pt x="12132434" y="1042615"/>
                  </a:cubicBezTo>
                  <a:lnTo>
                    <a:pt x="12140235" y="1038547"/>
                  </a:lnTo>
                  <a:cubicBezTo>
                    <a:pt x="12140235" y="1038547"/>
                    <a:pt x="12140235" y="1038547"/>
                    <a:pt x="12142186" y="1038547"/>
                  </a:cubicBezTo>
                  <a:lnTo>
                    <a:pt x="12155839" y="1038547"/>
                  </a:lnTo>
                  <a:cubicBezTo>
                    <a:pt x="12155839" y="1038547"/>
                    <a:pt x="12155839" y="1038547"/>
                    <a:pt x="12155839" y="1039709"/>
                  </a:cubicBezTo>
                  <a:lnTo>
                    <a:pt x="12155839" y="1046874"/>
                  </a:lnTo>
                  <a:lnTo>
                    <a:pt x="12192000" y="1046874"/>
                  </a:lnTo>
                  <a:lnTo>
                    <a:pt x="12192000" y="1070905"/>
                  </a:lnTo>
                  <a:lnTo>
                    <a:pt x="12192000" y="1121663"/>
                  </a:lnTo>
                  <a:lnTo>
                    <a:pt x="12192000" y="1608850"/>
                  </a:lnTo>
                  <a:lnTo>
                    <a:pt x="0" y="1608850"/>
                  </a:lnTo>
                  <a:lnTo>
                    <a:pt x="0" y="1046874"/>
                  </a:lnTo>
                  <a:lnTo>
                    <a:pt x="65773" y="1046874"/>
                  </a:lnTo>
                  <a:lnTo>
                    <a:pt x="82231" y="1045519"/>
                  </a:lnTo>
                  <a:cubicBezTo>
                    <a:pt x="82231" y="1033896"/>
                    <a:pt x="82231" y="1024598"/>
                    <a:pt x="82231" y="1012974"/>
                  </a:cubicBezTo>
                  <a:cubicBezTo>
                    <a:pt x="97834" y="1012974"/>
                    <a:pt x="113436" y="1012974"/>
                    <a:pt x="126811" y="1012974"/>
                  </a:cubicBezTo>
                  <a:cubicBezTo>
                    <a:pt x="126811" y="1006000"/>
                    <a:pt x="126811" y="1001351"/>
                    <a:pt x="126811" y="994377"/>
                  </a:cubicBezTo>
                  <a:cubicBezTo>
                    <a:pt x="158018" y="994377"/>
                    <a:pt x="189224" y="994377"/>
                    <a:pt x="220430" y="994377"/>
                  </a:cubicBezTo>
                  <a:cubicBezTo>
                    <a:pt x="220430" y="999026"/>
                    <a:pt x="220430" y="1001351"/>
                    <a:pt x="220430" y="1006000"/>
                  </a:cubicBezTo>
                  <a:cubicBezTo>
                    <a:pt x="240491" y="1006000"/>
                    <a:pt x="260552" y="1006000"/>
                    <a:pt x="280612" y="1006000"/>
                  </a:cubicBezTo>
                  <a:cubicBezTo>
                    <a:pt x="280612" y="1008325"/>
                    <a:pt x="280612" y="1010650"/>
                    <a:pt x="280612" y="1012974"/>
                  </a:cubicBezTo>
                  <a:cubicBezTo>
                    <a:pt x="285071" y="1012974"/>
                    <a:pt x="291758" y="1012974"/>
                    <a:pt x="298444" y="1012974"/>
                  </a:cubicBezTo>
                  <a:cubicBezTo>
                    <a:pt x="298444" y="1015299"/>
                    <a:pt x="298444" y="1017624"/>
                    <a:pt x="298444" y="1019948"/>
                  </a:cubicBezTo>
                  <a:cubicBezTo>
                    <a:pt x="302903" y="1019948"/>
                    <a:pt x="309590" y="1019948"/>
                    <a:pt x="314048" y="1019948"/>
                  </a:cubicBezTo>
                  <a:cubicBezTo>
                    <a:pt x="314048" y="985079"/>
                    <a:pt x="314048" y="950209"/>
                    <a:pt x="314048" y="915339"/>
                  </a:cubicBezTo>
                  <a:cubicBezTo>
                    <a:pt x="329651" y="910690"/>
                    <a:pt x="345255" y="906041"/>
                    <a:pt x="360858" y="901391"/>
                  </a:cubicBezTo>
                  <a:cubicBezTo>
                    <a:pt x="389835" y="901391"/>
                    <a:pt x="418812" y="901391"/>
                    <a:pt x="447789" y="901391"/>
                  </a:cubicBezTo>
                  <a:cubicBezTo>
                    <a:pt x="447789" y="845600"/>
                    <a:pt x="447789" y="789808"/>
                    <a:pt x="447789" y="734017"/>
                  </a:cubicBezTo>
                  <a:cubicBezTo>
                    <a:pt x="454476" y="729367"/>
                    <a:pt x="463392" y="727043"/>
                    <a:pt x="472308" y="722393"/>
                  </a:cubicBezTo>
                  <a:cubicBezTo>
                    <a:pt x="507972" y="717744"/>
                    <a:pt x="543636" y="710770"/>
                    <a:pt x="579301" y="703796"/>
                  </a:cubicBezTo>
                  <a:cubicBezTo>
                    <a:pt x="592675" y="708445"/>
                    <a:pt x="603820" y="713095"/>
                    <a:pt x="617194" y="715419"/>
                  </a:cubicBezTo>
                  <a:cubicBezTo>
                    <a:pt x="619423" y="717744"/>
                    <a:pt x="621652" y="720069"/>
                    <a:pt x="623881" y="722393"/>
                  </a:cubicBezTo>
                  <a:cubicBezTo>
                    <a:pt x="623881" y="827002"/>
                    <a:pt x="623881" y="931612"/>
                    <a:pt x="623881" y="1033896"/>
                  </a:cubicBezTo>
                  <a:cubicBezTo>
                    <a:pt x="628339" y="1033896"/>
                    <a:pt x="632796" y="1033896"/>
                    <a:pt x="639484" y="1033896"/>
                  </a:cubicBezTo>
                  <a:cubicBezTo>
                    <a:pt x="639484" y="992053"/>
                    <a:pt x="639484" y="950209"/>
                    <a:pt x="639484" y="908365"/>
                  </a:cubicBezTo>
                  <a:cubicBezTo>
                    <a:pt x="643942" y="908365"/>
                    <a:pt x="648400" y="908365"/>
                    <a:pt x="652858" y="908365"/>
                  </a:cubicBezTo>
                  <a:cubicBezTo>
                    <a:pt x="652858" y="903716"/>
                    <a:pt x="652858" y="901391"/>
                    <a:pt x="652858" y="896742"/>
                  </a:cubicBezTo>
                  <a:cubicBezTo>
                    <a:pt x="657316" y="894417"/>
                    <a:pt x="661774" y="892093"/>
                    <a:pt x="666232" y="889768"/>
                  </a:cubicBezTo>
                  <a:lnTo>
                    <a:pt x="677377" y="889768"/>
                  </a:lnTo>
                  <a:cubicBezTo>
                    <a:pt x="677377" y="885119"/>
                    <a:pt x="677377" y="882794"/>
                    <a:pt x="677377" y="878145"/>
                  </a:cubicBezTo>
                  <a:cubicBezTo>
                    <a:pt x="679606" y="875820"/>
                    <a:pt x="684064" y="873495"/>
                    <a:pt x="686293" y="871171"/>
                  </a:cubicBezTo>
                  <a:cubicBezTo>
                    <a:pt x="692981" y="871171"/>
                    <a:pt x="701896" y="871171"/>
                    <a:pt x="708584" y="871171"/>
                  </a:cubicBezTo>
                  <a:cubicBezTo>
                    <a:pt x="708584" y="882794"/>
                    <a:pt x="708584" y="896742"/>
                    <a:pt x="708584" y="908365"/>
                  </a:cubicBezTo>
                  <a:cubicBezTo>
                    <a:pt x="724187" y="908365"/>
                    <a:pt x="739790" y="908365"/>
                    <a:pt x="755393" y="908365"/>
                  </a:cubicBezTo>
                  <a:cubicBezTo>
                    <a:pt x="755393" y="952534"/>
                    <a:pt x="755393" y="994377"/>
                    <a:pt x="755393" y="1038546"/>
                  </a:cubicBezTo>
                  <a:cubicBezTo>
                    <a:pt x="762080" y="1038546"/>
                    <a:pt x="768767" y="1038546"/>
                    <a:pt x="773225" y="1038546"/>
                  </a:cubicBezTo>
                  <a:cubicBezTo>
                    <a:pt x="779912" y="1036221"/>
                    <a:pt x="784370" y="1033896"/>
                    <a:pt x="791057" y="1031572"/>
                  </a:cubicBezTo>
                  <a:cubicBezTo>
                    <a:pt x="791057" y="1026922"/>
                    <a:pt x="791057" y="1024598"/>
                    <a:pt x="791057" y="1022273"/>
                  </a:cubicBezTo>
                  <a:cubicBezTo>
                    <a:pt x="788828" y="1022273"/>
                    <a:pt x="786599" y="1019948"/>
                    <a:pt x="784370" y="1019948"/>
                  </a:cubicBezTo>
                  <a:cubicBezTo>
                    <a:pt x="784370" y="1017624"/>
                    <a:pt x="784370" y="1015299"/>
                    <a:pt x="784370" y="1012974"/>
                  </a:cubicBezTo>
                  <a:cubicBezTo>
                    <a:pt x="786599" y="1010650"/>
                    <a:pt x="788828" y="1010650"/>
                    <a:pt x="791057" y="1008325"/>
                  </a:cubicBezTo>
                  <a:cubicBezTo>
                    <a:pt x="791057" y="992053"/>
                    <a:pt x="791057" y="973455"/>
                    <a:pt x="791057" y="957183"/>
                  </a:cubicBezTo>
                  <a:cubicBezTo>
                    <a:pt x="788828" y="957183"/>
                    <a:pt x="786599" y="954858"/>
                    <a:pt x="784370" y="954858"/>
                  </a:cubicBezTo>
                  <a:cubicBezTo>
                    <a:pt x="784370" y="952534"/>
                    <a:pt x="784370" y="950209"/>
                    <a:pt x="784370" y="947884"/>
                  </a:cubicBezTo>
                  <a:cubicBezTo>
                    <a:pt x="786599" y="945560"/>
                    <a:pt x="788828" y="945560"/>
                    <a:pt x="791057" y="943235"/>
                  </a:cubicBezTo>
                  <a:lnTo>
                    <a:pt x="795515" y="938586"/>
                  </a:lnTo>
                  <a:lnTo>
                    <a:pt x="795515" y="929287"/>
                  </a:lnTo>
                  <a:cubicBezTo>
                    <a:pt x="793286" y="929287"/>
                    <a:pt x="793286" y="929287"/>
                    <a:pt x="791057" y="929287"/>
                  </a:cubicBezTo>
                  <a:cubicBezTo>
                    <a:pt x="791057" y="926962"/>
                    <a:pt x="791057" y="924638"/>
                    <a:pt x="791057" y="922313"/>
                  </a:cubicBezTo>
                  <a:cubicBezTo>
                    <a:pt x="793286" y="922313"/>
                    <a:pt x="795515" y="919988"/>
                    <a:pt x="797744" y="917664"/>
                  </a:cubicBezTo>
                  <a:cubicBezTo>
                    <a:pt x="799972" y="889768"/>
                    <a:pt x="806660" y="866522"/>
                    <a:pt x="833408" y="852574"/>
                  </a:cubicBezTo>
                  <a:cubicBezTo>
                    <a:pt x="831179" y="852574"/>
                    <a:pt x="831179" y="850249"/>
                    <a:pt x="828950" y="850249"/>
                  </a:cubicBezTo>
                  <a:cubicBezTo>
                    <a:pt x="828950" y="847924"/>
                    <a:pt x="828950" y="845600"/>
                    <a:pt x="828950" y="843275"/>
                  </a:cubicBezTo>
                  <a:cubicBezTo>
                    <a:pt x="831179" y="843275"/>
                    <a:pt x="833408" y="840950"/>
                    <a:pt x="835637" y="840950"/>
                  </a:cubicBezTo>
                  <a:cubicBezTo>
                    <a:pt x="835637" y="836301"/>
                    <a:pt x="835637" y="833976"/>
                    <a:pt x="835637" y="831652"/>
                  </a:cubicBezTo>
                  <a:cubicBezTo>
                    <a:pt x="837866" y="831652"/>
                    <a:pt x="837866" y="831652"/>
                    <a:pt x="840095" y="831652"/>
                  </a:cubicBezTo>
                  <a:cubicBezTo>
                    <a:pt x="840095" y="824678"/>
                    <a:pt x="840095" y="817704"/>
                    <a:pt x="840095" y="810730"/>
                  </a:cubicBezTo>
                  <a:cubicBezTo>
                    <a:pt x="837866" y="810730"/>
                    <a:pt x="837866" y="810730"/>
                    <a:pt x="835637" y="810730"/>
                  </a:cubicBezTo>
                  <a:cubicBezTo>
                    <a:pt x="835637" y="808405"/>
                    <a:pt x="835637" y="808405"/>
                    <a:pt x="835637" y="806081"/>
                  </a:cubicBezTo>
                  <a:lnTo>
                    <a:pt x="840095" y="803756"/>
                  </a:lnTo>
                  <a:cubicBezTo>
                    <a:pt x="844552" y="799107"/>
                    <a:pt x="846782" y="794457"/>
                    <a:pt x="851240" y="787483"/>
                  </a:cubicBezTo>
                  <a:cubicBezTo>
                    <a:pt x="853469" y="782834"/>
                    <a:pt x="853469" y="780510"/>
                    <a:pt x="853469" y="778185"/>
                  </a:cubicBezTo>
                  <a:cubicBezTo>
                    <a:pt x="849011" y="771211"/>
                    <a:pt x="849011" y="759588"/>
                    <a:pt x="853469" y="752614"/>
                  </a:cubicBezTo>
                  <a:cubicBezTo>
                    <a:pt x="853470" y="752611"/>
                    <a:pt x="853485" y="752565"/>
                    <a:pt x="853748" y="751742"/>
                  </a:cubicBezTo>
                  <a:lnTo>
                    <a:pt x="855698" y="745640"/>
                  </a:lnTo>
                  <a:cubicBezTo>
                    <a:pt x="855699" y="745643"/>
                    <a:pt x="855714" y="745689"/>
                    <a:pt x="855977" y="746512"/>
                  </a:cubicBezTo>
                  <a:lnTo>
                    <a:pt x="857927" y="752614"/>
                  </a:lnTo>
                  <a:cubicBezTo>
                    <a:pt x="862384" y="759588"/>
                    <a:pt x="864614" y="771211"/>
                    <a:pt x="860156" y="778185"/>
                  </a:cubicBezTo>
                  <a:cubicBezTo>
                    <a:pt x="860156" y="780510"/>
                    <a:pt x="860156" y="782834"/>
                    <a:pt x="860156" y="785159"/>
                  </a:cubicBezTo>
                  <a:cubicBezTo>
                    <a:pt x="864614" y="792133"/>
                    <a:pt x="869072" y="799107"/>
                    <a:pt x="871302" y="803756"/>
                  </a:cubicBezTo>
                  <a:cubicBezTo>
                    <a:pt x="873531" y="803756"/>
                    <a:pt x="873531" y="806081"/>
                    <a:pt x="875760" y="806081"/>
                  </a:cubicBezTo>
                  <a:cubicBezTo>
                    <a:pt x="875760" y="808405"/>
                    <a:pt x="875760" y="808405"/>
                    <a:pt x="875760" y="810730"/>
                  </a:cubicBezTo>
                  <a:cubicBezTo>
                    <a:pt x="873531" y="817704"/>
                    <a:pt x="873531" y="824678"/>
                    <a:pt x="873531" y="831652"/>
                  </a:cubicBezTo>
                  <a:cubicBezTo>
                    <a:pt x="877989" y="833976"/>
                    <a:pt x="877989" y="836301"/>
                    <a:pt x="877989" y="840950"/>
                  </a:cubicBezTo>
                  <a:lnTo>
                    <a:pt x="882447" y="843275"/>
                  </a:lnTo>
                  <a:cubicBezTo>
                    <a:pt x="882447" y="845600"/>
                    <a:pt x="882447" y="847924"/>
                    <a:pt x="882447" y="850249"/>
                  </a:cubicBezTo>
                  <a:cubicBezTo>
                    <a:pt x="880218" y="852574"/>
                    <a:pt x="880218" y="852574"/>
                    <a:pt x="877989" y="852574"/>
                  </a:cubicBezTo>
                  <a:cubicBezTo>
                    <a:pt x="891362" y="859548"/>
                    <a:pt x="899165" y="868846"/>
                    <a:pt x="904180" y="879888"/>
                  </a:cubicBezTo>
                  <a:lnTo>
                    <a:pt x="913070" y="915339"/>
                  </a:lnTo>
                  <a:lnTo>
                    <a:pt x="944859" y="915339"/>
                  </a:lnTo>
                  <a:lnTo>
                    <a:pt x="944859" y="886329"/>
                  </a:lnTo>
                  <a:lnTo>
                    <a:pt x="939475" y="886329"/>
                  </a:lnTo>
                  <a:cubicBezTo>
                    <a:pt x="939475" y="886306"/>
                    <a:pt x="939475" y="884414"/>
                    <a:pt x="939475" y="724196"/>
                  </a:cubicBezTo>
                  <a:cubicBezTo>
                    <a:pt x="939487" y="724196"/>
                    <a:pt x="939957" y="724196"/>
                    <a:pt x="959742" y="724196"/>
                  </a:cubicBezTo>
                  <a:cubicBezTo>
                    <a:pt x="959747" y="724190"/>
                    <a:pt x="959783" y="724108"/>
                    <a:pt x="960249" y="723115"/>
                  </a:cubicBezTo>
                  <a:lnTo>
                    <a:pt x="963795" y="715549"/>
                  </a:lnTo>
                  <a:cubicBezTo>
                    <a:pt x="963804" y="715550"/>
                    <a:pt x="963917" y="715568"/>
                    <a:pt x="965569" y="715819"/>
                  </a:cubicBezTo>
                  <a:lnTo>
                    <a:pt x="977982" y="717710"/>
                  </a:lnTo>
                  <a:cubicBezTo>
                    <a:pt x="977985" y="717720"/>
                    <a:pt x="978023" y="717821"/>
                    <a:pt x="978489" y="719062"/>
                  </a:cubicBezTo>
                  <a:lnTo>
                    <a:pt x="982035" y="728519"/>
                  </a:lnTo>
                  <a:cubicBezTo>
                    <a:pt x="982049" y="728520"/>
                    <a:pt x="982645" y="728570"/>
                    <a:pt x="1008382" y="730681"/>
                  </a:cubicBezTo>
                  <a:cubicBezTo>
                    <a:pt x="1008382" y="730661"/>
                    <a:pt x="1008382" y="729131"/>
                    <a:pt x="1008382" y="607460"/>
                  </a:cubicBezTo>
                  <a:cubicBezTo>
                    <a:pt x="1008391" y="607460"/>
                    <a:pt x="1008510" y="607460"/>
                    <a:pt x="1010409" y="607460"/>
                  </a:cubicBezTo>
                  <a:lnTo>
                    <a:pt x="1024597" y="607460"/>
                  </a:lnTo>
                  <a:cubicBezTo>
                    <a:pt x="1024597" y="607438"/>
                    <a:pt x="1024597" y="605724"/>
                    <a:pt x="1024597" y="471268"/>
                  </a:cubicBezTo>
                  <a:cubicBezTo>
                    <a:pt x="1024605" y="471268"/>
                    <a:pt x="1024712" y="471268"/>
                    <a:pt x="1026369" y="471268"/>
                  </a:cubicBezTo>
                  <a:lnTo>
                    <a:pt x="1038783" y="471268"/>
                  </a:lnTo>
                  <a:cubicBezTo>
                    <a:pt x="1038783" y="471251"/>
                    <a:pt x="1038783" y="469845"/>
                    <a:pt x="1038783" y="356694"/>
                  </a:cubicBezTo>
                  <a:cubicBezTo>
                    <a:pt x="1042837" y="354532"/>
                    <a:pt x="1042837" y="354532"/>
                    <a:pt x="1042837" y="328590"/>
                  </a:cubicBezTo>
                  <a:cubicBezTo>
                    <a:pt x="1042843" y="328590"/>
                    <a:pt x="1042963" y="328590"/>
                    <a:pt x="1044863" y="328590"/>
                  </a:cubicBezTo>
                  <a:lnTo>
                    <a:pt x="1059050" y="328590"/>
                  </a:lnTo>
                  <a:cubicBezTo>
                    <a:pt x="1059061" y="328567"/>
                    <a:pt x="1059667" y="327200"/>
                    <a:pt x="1095531" y="246443"/>
                  </a:cubicBezTo>
                  <a:cubicBezTo>
                    <a:pt x="1095531" y="246429"/>
                    <a:pt x="1095565" y="244478"/>
                    <a:pt x="10995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6" name="Text Placeholder 9">
            <a:extLst>
              <a:ext uri="{FF2B5EF4-FFF2-40B4-BE49-F238E27FC236}">
                <a16:creationId xmlns="" xmlns:a16="http://schemas.microsoft.com/office/drawing/2014/main" id="{371B1C91-12C8-44EE-830D-F1FB142AC6F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70467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740429437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aphic 14">
            <a:extLst>
              <a:ext uri="{FF2B5EF4-FFF2-40B4-BE49-F238E27FC236}">
                <a16:creationId xmlns="" xmlns:a16="http://schemas.microsoft.com/office/drawing/2014/main" id="{DE92AE71-849C-4C5D-8BC3-63D1AD20C264}"/>
              </a:ext>
            </a:extLst>
          </p:cNvPr>
          <p:cNvGrpSpPr/>
          <p:nvPr userDrawn="1"/>
        </p:nvGrpSpPr>
        <p:grpSpPr>
          <a:xfrm>
            <a:off x="720076" y="1536177"/>
            <a:ext cx="3862162" cy="3037656"/>
            <a:chOff x="2444748" y="555045"/>
            <a:chExt cx="7282048" cy="5727454"/>
          </a:xfrm>
        </p:grpSpPr>
        <p:sp>
          <p:nvSpPr>
            <p:cNvPr id="4" name="Freeform: Shape 3">
              <a:extLst>
                <a:ext uri="{FF2B5EF4-FFF2-40B4-BE49-F238E27FC236}">
                  <a16:creationId xmlns="" xmlns:a16="http://schemas.microsoft.com/office/drawing/2014/main" id="{7D0E32D3-7FAD-40AF-9518-E72C3AEAC5FF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="" xmlns:a16="http://schemas.microsoft.com/office/drawing/2014/main" id="{7EBD8ABF-E4E6-471F-986A-C4EE494F7A1E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="" xmlns:a16="http://schemas.microsoft.com/office/drawing/2014/main" id="{315278CF-71CB-4FE8-B7ED-DAAA45C6791D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="" xmlns:a16="http://schemas.microsoft.com/office/drawing/2014/main" id="{B7FAF83E-5E8E-4C78-A6BA-2CDBD8810123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="" xmlns:a16="http://schemas.microsoft.com/office/drawing/2014/main" id="{06877B64-3C97-4D73-BE16-52CE9B257488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="" xmlns:a16="http://schemas.microsoft.com/office/drawing/2014/main" id="{AD987417-78D5-491C-8E6A-188C225E73DC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="" xmlns:a16="http://schemas.microsoft.com/office/drawing/2014/main" id="{583DB0D5-7B53-40AF-92BC-8E5F127A3D0E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="" xmlns:a16="http://schemas.microsoft.com/office/drawing/2014/main" id="{C541791F-5F7F-4B16-86E2-320FDFF01FCD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" name="Graphic 14">
            <a:extLst>
              <a:ext uri="{FF2B5EF4-FFF2-40B4-BE49-F238E27FC236}">
                <a16:creationId xmlns="" xmlns:a16="http://schemas.microsoft.com/office/drawing/2014/main" id="{CA01EEE8-1A00-420B-A9D7-046737460489}"/>
              </a:ext>
            </a:extLst>
          </p:cNvPr>
          <p:cNvGrpSpPr/>
          <p:nvPr userDrawn="1"/>
        </p:nvGrpSpPr>
        <p:grpSpPr>
          <a:xfrm>
            <a:off x="7624988" y="2977447"/>
            <a:ext cx="3862162" cy="3037656"/>
            <a:chOff x="2444748" y="555045"/>
            <a:chExt cx="7282048" cy="5727454"/>
          </a:xfrm>
        </p:grpSpPr>
        <p:sp>
          <p:nvSpPr>
            <p:cNvPr id="13" name="Freeform: Shape 12">
              <a:extLst>
                <a:ext uri="{FF2B5EF4-FFF2-40B4-BE49-F238E27FC236}">
                  <a16:creationId xmlns="" xmlns:a16="http://schemas.microsoft.com/office/drawing/2014/main" id="{FFF2C995-526A-4EB1-B4C9-1F6C1A508E4A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="" xmlns:a16="http://schemas.microsoft.com/office/drawing/2014/main" id="{7887F308-9F56-41C4-B2ED-E364B83EB337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="" xmlns:a16="http://schemas.microsoft.com/office/drawing/2014/main" id="{C77A3EDE-4590-40C5-888A-D3B474B740A7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="" xmlns:a16="http://schemas.microsoft.com/office/drawing/2014/main" id="{D30074FC-818E-4468-95AA-F42F7DC340D5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="" xmlns:a16="http://schemas.microsoft.com/office/drawing/2014/main" id="{571E1870-4715-463E-8873-E96187341BD1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="" xmlns:a16="http://schemas.microsoft.com/office/drawing/2014/main" id="{011437F7-9D98-4BE9-93CE-1A7DCF71FBFD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="" xmlns:a16="http://schemas.microsoft.com/office/drawing/2014/main" id="{71022038-51F2-4CDE-95C2-5343CFB701F3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E60F7F6F-3E37-44A1-86D4-35EFC13F5DA9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2" name="그림 개체 틀 2">
            <a:extLst>
              <a:ext uri="{FF2B5EF4-FFF2-40B4-BE49-F238E27FC236}">
                <a16:creationId xmlns=""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99554" y="1730073"/>
            <a:ext cx="3529615" cy="200272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1" name="그림 개체 틀 2">
            <a:extLst>
              <a:ext uri="{FF2B5EF4-FFF2-40B4-BE49-F238E27FC236}">
                <a16:creationId xmlns="" xmlns:a16="http://schemas.microsoft.com/office/drawing/2014/main" id="{6D1F2188-2B90-458D-B866-CF7EE47DCD8F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796362" y="3147364"/>
            <a:ext cx="3529615" cy="200272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2" name="Text Placeholder 9">
            <a:extLst>
              <a:ext uri="{FF2B5EF4-FFF2-40B4-BE49-F238E27FC236}">
                <a16:creationId xmlns="" xmlns:a16="http://schemas.microsoft.com/office/drawing/2014/main" id="{CA4F7555-B08F-4024-B435-F4B03BF47F9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23" name="Rectangle: Top Corners Rounded 22">
            <a:extLst>
              <a:ext uri="{FF2B5EF4-FFF2-40B4-BE49-F238E27FC236}">
                <a16:creationId xmlns="" xmlns:a16="http://schemas.microsoft.com/office/drawing/2014/main" id="{263284AA-C901-48FB-8B29-4C8F0687F5D8}"/>
              </a:ext>
            </a:extLst>
          </p:cNvPr>
          <p:cNvSpPr/>
          <p:nvPr userDrawn="1"/>
        </p:nvSpPr>
        <p:spPr>
          <a:xfrm rot="5400000">
            <a:off x="4877311" y="1608819"/>
            <a:ext cx="138403" cy="9893029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4" name="Rectangle: Top Corners Rounded 23">
            <a:extLst>
              <a:ext uri="{FF2B5EF4-FFF2-40B4-BE49-F238E27FC236}">
                <a16:creationId xmlns="" xmlns:a16="http://schemas.microsoft.com/office/drawing/2014/main" id="{8C3D689E-28EE-438B-A23D-92EC82A7FA53}"/>
              </a:ext>
            </a:extLst>
          </p:cNvPr>
          <p:cNvSpPr/>
          <p:nvPr userDrawn="1"/>
        </p:nvSpPr>
        <p:spPr>
          <a:xfrm rot="16200000" flipH="1">
            <a:off x="11665598" y="6098134"/>
            <a:ext cx="138403" cy="914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="" xmlns:a16="http://schemas.microsoft.com/office/drawing/2014/main" id="{1BC99B3A-24E5-4560-8124-DF3CBFC4979C}"/>
              </a:ext>
            </a:extLst>
          </p:cNvPr>
          <p:cNvSpPr txBox="1"/>
          <p:nvPr userDrawn="1"/>
        </p:nvSpPr>
        <p:spPr>
          <a:xfrm>
            <a:off x="9893028" y="6386058"/>
            <a:ext cx="1384572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1600" b="1" dirty="0">
                <a:solidFill>
                  <a:srgbClr val="1CBBB4"/>
                </a:solidFill>
                <a:cs typeface="Arial" pitchFamily="34" charset="0"/>
              </a:rPr>
              <a:t>Real Estate</a:t>
            </a:r>
            <a:endParaRPr lang="ko-KR" altLang="en-US" sz="1600" b="1" dirty="0">
              <a:solidFill>
                <a:srgbClr val="1CBBB4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54763511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="" xmlns:a16="http://schemas.microsoft.com/office/drawing/2014/main" id="{36EA1BEB-CA23-4BDA-ABE4-1C3DD68D5A74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676669" y="924448"/>
            <a:ext cx="5298456" cy="5009104"/>
          </a:xfrm>
          <a:custGeom>
            <a:avLst/>
            <a:gdLst>
              <a:gd name="connsiteX0" fmla="*/ 383512 w 4232031"/>
              <a:gd name="connsiteY0" fmla="*/ 152400 h 4000919"/>
              <a:gd name="connsiteX1" fmla="*/ 4232031 w 4232031"/>
              <a:gd name="connsiteY1" fmla="*/ 152400 h 4000919"/>
              <a:gd name="connsiteX2" fmla="*/ 4232031 w 4232031"/>
              <a:gd name="connsiteY2" fmla="*/ 4000919 h 4000919"/>
              <a:gd name="connsiteX3" fmla="*/ 0 w 4232031"/>
              <a:gd name="connsiteY3" fmla="*/ 0 h 4000919"/>
              <a:gd name="connsiteX4" fmla="*/ 3848519 w 4232031"/>
              <a:gd name="connsiteY4" fmla="*/ 3848519 h 4000919"/>
              <a:gd name="connsiteX5" fmla="*/ 0 w 4232031"/>
              <a:gd name="connsiteY5" fmla="*/ 3848519 h 4000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32031" h="4000919">
                <a:moveTo>
                  <a:pt x="383512" y="152400"/>
                </a:moveTo>
                <a:lnTo>
                  <a:pt x="4232031" y="152400"/>
                </a:lnTo>
                <a:lnTo>
                  <a:pt x="4232031" y="4000919"/>
                </a:lnTo>
                <a:close/>
                <a:moveTo>
                  <a:pt x="0" y="0"/>
                </a:moveTo>
                <a:lnTo>
                  <a:pt x="3848519" y="3848519"/>
                </a:lnTo>
                <a:lnTo>
                  <a:pt x="0" y="384851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43859205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="" xmlns:a16="http://schemas.microsoft.com/office/drawing/2014/main" id="{D2C59715-0591-4B9D-8DF3-CA84D8FBF86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6504010" cy="6858000"/>
          </a:xfrm>
          <a:custGeom>
            <a:avLst/>
            <a:gdLst>
              <a:gd name="connsiteX0" fmla="*/ 2612170 w 6504010"/>
              <a:gd name="connsiteY0" fmla="*/ 0 h 6858000"/>
              <a:gd name="connsiteX1" fmla="*/ 4486354 w 6504010"/>
              <a:gd name="connsiteY1" fmla="*/ 0 h 6858000"/>
              <a:gd name="connsiteX2" fmla="*/ 6504010 w 6504010"/>
              <a:gd name="connsiteY2" fmla="*/ 4666806 h 6858000"/>
              <a:gd name="connsiteX3" fmla="*/ 1435812 w 6504010"/>
              <a:gd name="connsiteY3" fmla="*/ 6858000 h 6858000"/>
              <a:gd name="connsiteX4" fmla="*/ 1101944 w 6504010"/>
              <a:gd name="connsiteY4" fmla="*/ 6858000 h 6858000"/>
              <a:gd name="connsiteX5" fmla="*/ 0 w 6504010"/>
              <a:gd name="connsiteY5" fmla="*/ 4309223 h 6858000"/>
              <a:gd name="connsiteX6" fmla="*/ 0 w 6504010"/>
              <a:gd name="connsiteY6" fmla="*/ 1129351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04010" h="6858000">
                <a:moveTo>
                  <a:pt x="2612170" y="0"/>
                </a:moveTo>
                <a:lnTo>
                  <a:pt x="4486354" y="0"/>
                </a:lnTo>
                <a:lnTo>
                  <a:pt x="6504010" y="4666806"/>
                </a:lnTo>
                <a:lnTo>
                  <a:pt x="1435812" y="6858000"/>
                </a:lnTo>
                <a:lnTo>
                  <a:pt x="1101944" y="6858000"/>
                </a:lnTo>
                <a:lnTo>
                  <a:pt x="0" y="4309223"/>
                </a:lnTo>
                <a:lnTo>
                  <a:pt x="0" y="112935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902154572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ame 4">
            <a:extLst>
              <a:ext uri="{FF2B5EF4-FFF2-40B4-BE49-F238E27FC236}">
                <a16:creationId xmlns="" xmlns:a16="http://schemas.microsoft.com/office/drawing/2014/main" id="{68FC2D2C-E288-4655-B149-7FDC6019F189}"/>
              </a:ext>
            </a:extLst>
          </p:cNvPr>
          <p:cNvSpPr/>
          <p:nvPr userDrawn="1"/>
        </p:nvSpPr>
        <p:spPr>
          <a:xfrm>
            <a:off x="1065125" y="615462"/>
            <a:ext cx="10061750" cy="5627077"/>
          </a:xfrm>
          <a:prstGeom prst="frame">
            <a:avLst>
              <a:gd name="adj1" fmla="val 125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2" name="그림 개체 틀 2">
            <a:extLst>
              <a:ext uri="{FF2B5EF4-FFF2-40B4-BE49-F238E27FC236}">
                <a16:creationId xmlns=""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525478" y="2672859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" name="그림 개체 틀 2">
            <a:extLst>
              <a:ext uri="{FF2B5EF4-FFF2-40B4-BE49-F238E27FC236}">
                <a16:creationId xmlns="" xmlns:a16="http://schemas.microsoft.com/office/drawing/2014/main" id="{8C2D07FC-15C4-4C6A-986D-9F8AF75556D2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783566" y="2672859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그림 개체 틀 2">
            <a:extLst>
              <a:ext uri="{FF2B5EF4-FFF2-40B4-BE49-F238E27FC236}">
                <a16:creationId xmlns="" xmlns:a16="http://schemas.microsoft.com/office/drawing/2014/main" id="{77E72DE7-6595-4BFA-8756-B9305A9898BD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10041654" y="2672860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그림 개체 틀 2">
            <a:extLst>
              <a:ext uri="{FF2B5EF4-FFF2-40B4-BE49-F238E27FC236}">
                <a16:creationId xmlns="" xmlns:a16="http://schemas.microsoft.com/office/drawing/2014/main" id="{F9074EBC-1F15-45F9-A91E-E5C4D64C8180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3267390" y="2672859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3325CAF5-D11F-4EBB-976F-4EE501C8F940}"/>
              </a:ext>
            </a:extLst>
          </p:cNvPr>
          <p:cNvSpPr/>
          <p:nvPr userDrawn="1"/>
        </p:nvSpPr>
        <p:spPr>
          <a:xfrm>
            <a:off x="0" y="2672858"/>
            <a:ext cx="3064747" cy="251072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5857701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=""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66858" y="364253"/>
            <a:ext cx="6012983" cy="306474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="" xmlns:a16="http://schemas.microsoft.com/office/drawing/2014/main" id="{550CE873-3157-4ACA-9DEF-A3898679AE42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8486787" y="364253"/>
            <a:ext cx="3172650" cy="60566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그림 개체 틀 2">
            <a:extLst>
              <a:ext uri="{FF2B5EF4-FFF2-40B4-BE49-F238E27FC236}">
                <a16:creationId xmlns="" xmlns:a16="http://schemas.microsoft.com/office/drawing/2014/main" id="{97EDFA1B-E40C-4818-BE93-5913C50D0E28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2266858" y="3627455"/>
            <a:ext cx="2902063" cy="286629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그림 개체 틀 2">
            <a:extLst>
              <a:ext uri="{FF2B5EF4-FFF2-40B4-BE49-F238E27FC236}">
                <a16:creationId xmlns="" xmlns:a16="http://schemas.microsoft.com/office/drawing/2014/main" id="{A8A97DCE-D05A-4EB8-81BB-EFE1E828ADAE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5381193" y="3627455"/>
            <a:ext cx="2898648" cy="286629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240515328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이등변 삼각형 1">
            <a:extLst>
              <a:ext uri="{FF2B5EF4-FFF2-40B4-BE49-F238E27FC236}">
                <a16:creationId xmlns="" xmlns:a16="http://schemas.microsoft.com/office/drawing/2014/main" id="{6C6DFD09-A3A3-46CB-8362-51647524E6BD}"/>
              </a:ext>
            </a:extLst>
          </p:cNvPr>
          <p:cNvSpPr/>
          <p:nvPr userDrawn="1"/>
        </p:nvSpPr>
        <p:spPr>
          <a:xfrm rot="19800000">
            <a:off x="133561" y="236516"/>
            <a:ext cx="6117151" cy="5273405"/>
          </a:xfrm>
          <a:prstGeom prst="triangle">
            <a:avLst/>
          </a:pr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prstClr val="white"/>
              </a:solidFill>
            </a:endParaRPr>
          </a:p>
        </p:txBody>
      </p:sp>
      <p:sp>
        <p:nvSpPr>
          <p:cNvPr id="10" name="그림 개체 틀 9">
            <a:extLst>
              <a:ext uri="{FF2B5EF4-FFF2-40B4-BE49-F238E27FC236}">
                <a16:creationId xmlns="" xmlns:a16="http://schemas.microsoft.com/office/drawing/2014/main" id="{031131DF-CEA2-4960-A1A4-3F4DC774EDC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76964" y="420431"/>
            <a:ext cx="6699339" cy="5844144"/>
          </a:xfrm>
          <a:custGeom>
            <a:avLst/>
            <a:gdLst>
              <a:gd name="connsiteX0" fmla="*/ 6255989 w 6364927"/>
              <a:gd name="connsiteY0" fmla="*/ 5288703 h 5552421"/>
              <a:gd name="connsiteX1" fmla="*/ 6256633 w 6364927"/>
              <a:gd name="connsiteY1" fmla="*/ 5289197 h 5552421"/>
              <a:gd name="connsiteX2" fmla="*/ 6273669 w 6364927"/>
              <a:gd name="connsiteY2" fmla="*/ 5302275 h 5552421"/>
              <a:gd name="connsiteX3" fmla="*/ 6338341 w 6364927"/>
              <a:gd name="connsiteY3" fmla="*/ 5305638 h 5552421"/>
              <a:gd name="connsiteX4" fmla="*/ 6353495 w 6364927"/>
              <a:gd name="connsiteY4" fmla="*/ 5296297 h 5552421"/>
              <a:gd name="connsiteX5" fmla="*/ 6364927 w 6364927"/>
              <a:gd name="connsiteY5" fmla="*/ 5316029 h 5552421"/>
              <a:gd name="connsiteX6" fmla="*/ 6361174 w 6364927"/>
              <a:gd name="connsiteY6" fmla="*/ 5318389 h 5552421"/>
              <a:gd name="connsiteX7" fmla="*/ 6311999 w 6364927"/>
              <a:gd name="connsiteY7" fmla="*/ 5363376 h 5552421"/>
              <a:gd name="connsiteX8" fmla="*/ 6278329 w 6364927"/>
              <a:gd name="connsiteY8" fmla="*/ 5408157 h 5552421"/>
              <a:gd name="connsiteX9" fmla="*/ 6275149 w 6364927"/>
              <a:gd name="connsiteY9" fmla="*/ 5406491 h 5552421"/>
              <a:gd name="connsiteX10" fmla="*/ 6228626 w 6364927"/>
              <a:gd name="connsiteY10" fmla="*/ 5438500 h 5552421"/>
              <a:gd name="connsiteX11" fmla="*/ 6193338 w 6364927"/>
              <a:gd name="connsiteY11" fmla="*/ 5476400 h 5552421"/>
              <a:gd name="connsiteX12" fmla="*/ 6184516 w 6364927"/>
              <a:gd name="connsiteY12" fmla="*/ 5427640 h 5552421"/>
              <a:gd name="connsiteX13" fmla="*/ 6241860 w 6364927"/>
              <a:gd name="connsiteY13" fmla="*/ 5319261 h 5552421"/>
              <a:gd name="connsiteX14" fmla="*/ 6256196 w 6364927"/>
              <a:gd name="connsiteY14" fmla="*/ 5289451 h 5552421"/>
              <a:gd name="connsiteX15" fmla="*/ 2968165 w 6364927"/>
              <a:gd name="connsiteY15" fmla="*/ 245883 h 5552421"/>
              <a:gd name="connsiteX16" fmla="*/ 2986957 w 6364927"/>
              <a:gd name="connsiteY16" fmla="*/ 259205 h 5552421"/>
              <a:gd name="connsiteX17" fmla="*/ 3033442 w 6364927"/>
              <a:gd name="connsiteY17" fmla="*/ 283914 h 5552421"/>
              <a:gd name="connsiteX18" fmla="*/ 2956404 w 6364927"/>
              <a:gd name="connsiteY18" fmla="*/ 411016 h 5552421"/>
              <a:gd name="connsiteX19" fmla="*/ 3117671 w 6364927"/>
              <a:gd name="connsiteY19" fmla="*/ 343228 h 5552421"/>
              <a:gd name="connsiteX20" fmla="*/ 3210547 w 6364927"/>
              <a:gd name="connsiteY20" fmla="*/ 330280 h 5552421"/>
              <a:gd name="connsiteX21" fmla="*/ 3243292 w 6364927"/>
              <a:gd name="connsiteY21" fmla="*/ 397967 h 5552421"/>
              <a:gd name="connsiteX22" fmla="*/ 3193322 w 6364927"/>
              <a:gd name="connsiteY22" fmla="*/ 452344 h 5552421"/>
              <a:gd name="connsiteX23" fmla="*/ 3176728 w 6364927"/>
              <a:gd name="connsiteY23" fmla="*/ 467036 h 5552421"/>
              <a:gd name="connsiteX24" fmla="*/ 3081773 w 6364927"/>
              <a:gd name="connsiteY24" fmla="*/ 562716 h 5552421"/>
              <a:gd name="connsiteX25" fmla="*/ 3134961 w 6364927"/>
              <a:gd name="connsiteY25" fmla="*/ 644059 h 5552421"/>
              <a:gd name="connsiteX26" fmla="*/ 3233513 w 6364927"/>
              <a:gd name="connsiteY26" fmla="*/ 673688 h 5552421"/>
              <a:gd name="connsiteX27" fmla="*/ 3288282 w 6364927"/>
              <a:gd name="connsiteY27" fmla="*/ 724562 h 5552421"/>
              <a:gd name="connsiteX28" fmla="*/ 3337558 w 6364927"/>
              <a:gd name="connsiteY28" fmla="*/ 864218 h 5552421"/>
              <a:gd name="connsiteX29" fmla="*/ 3337370 w 6364927"/>
              <a:gd name="connsiteY29" fmla="*/ 874518 h 5552421"/>
              <a:gd name="connsiteX30" fmla="*/ 3344120 w 6364927"/>
              <a:gd name="connsiteY30" fmla="*/ 962335 h 5552421"/>
              <a:gd name="connsiteX31" fmla="*/ 3319577 w 6364927"/>
              <a:gd name="connsiteY31" fmla="*/ 1017294 h 5552421"/>
              <a:gd name="connsiteX32" fmla="*/ 3288347 w 6364927"/>
              <a:gd name="connsiteY32" fmla="*/ 1147458 h 5552421"/>
              <a:gd name="connsiteX33" fmla="*/ 3305699 w 6364927"/>
              <a:gd name="connsiteY33" fmla="*/ 1209780 h 5552421"/>
              <a:gd name="connsiteX34" fmla="*/ 3348793 w 6364927"/>
              <a:gd name="connsiteY34" fmla="*/ 1240909 h 5552421"/>
              <a:gd name="connsiteX35" fmla="*/ 3443497 w 6364927"/>
              <a:gd name="connsiteY35" fmla="*/ 1242190 h 5552421"/>
              <a:gd name="connsiteX36" fmla="*/ 3517378 w 6364927"/>
              <a:gd name="connsiteY36" fmla="*/ 1240227 h 5552421"/>
              <a:gd name="connsiteX37" fmla="*/ 3646343 w 6364927"/>
              <a:gd name="connsiteY37" fmla="*/ 1257363 h 5552421"/>
              <a:gd name="connsiteX38" fmla="*/ 3673411 w 6364927"/>
              <a:gd name="connsiteY38" fmla="*/ 1282474 h 5552421"/>
              <a:gd name="connsiteX39" fmla="*/ 3675051 w 6364927"/>
              <a:gd name="connsiteY39" fmla="*/ 1307003 h 5552421"/>
              <a:gd name="connsiteX40" fmla="*/ 3740667 w 6364927"/>
              <a:gd name="connsiteY40" fmla="*/ 1269055 h 5552421"/>
              <a:gd name="connsiteX41" fmla="*/ 3665336 w 6364927"/>
              <a:gd name="connsiteY41" fmla="*/ 1344214 h 5552421"/>
              <a:gd name="connsiteX42" fmla="*/ 3620350 w 6364927"/>
              <a:gd name="connsiteY42" fmla="*/ 1385517 h 5552421"/>
              <a:gd name="connsiteX43" fmla="*/ 3642434 w 6364927"/>
              <a:gd name="connsiteY43" fmla="*/ 1423702 h 5552421"/>
              <a:gd name="connsiteX44" fmla="*/ 3770892 w 6364927"/>
              <a:gd name="connsiteY44" fmla="*/ 1472724 h 5552421"/>
              <a:gd name="connsiteX45" fmla="*/ 3684074 w 6364927"/>
              <a:gd name="connsiteY45" fmla="*/ 1517837 h 5552421"/>
              <a:gd name="connsiteX46" fmla="*/ 3736569 w 6364927"/>
              <a:gd name="connsiteY46" fmla="*/ 1543530 h 5552421"/>
              <a:gd name="connsiteX47" fmla="*/ 3651203 w 6364927"/>
              <a:gd name="connsiteY47" fmla="*/ 1623473 h 5552421"/>
              <a:gd name="connsiteX48" fmla="*/ 3629816 w 6364927"/>
              <a:gd name="connsiteY48" fmla="*/ 1651128 h 5552421"/>
              <a:gd name="connsiteX49" fmla="*/ 3661868 w 6364927"/>
              <a:gd name="connsiteY49" fmla="*/ 1663165 h 5552421"/>
              <a:gd name="connsiteX50" fmla="*/ 3751776 w 6364927"/>
              <a:gd name="connsiteY50" fmla="*/ 1667219 h 5552421"/>
              <a:gd name="connsiteX51" fmla="*/ 3687612 w 6364927"/>
              <a:gd name="connsiteY51" fmla="*/ 1739996 h 5552421"/>
              <a:gd name="connsiteX52" fmla="*/ 3762629 w 6364927"/>
              <a:gd name="connsiteY52" fmla="*/ 1696612 h 5552421"/>
              <a:gd name="connsiteX53" fmla="*/ 3840927 w 6364927"/>
              <a:gd name="connsiteY53" fmla="*/ 1702285 h 5552421"/>
              <a:gd name="connsiteX54" fmla="*/ 3842380 w 6364927"/>
              <a:gd name="connsiteY54" fmla="*/ 1737114 h 5552421"/>
              <a:gd name="connsiteX55" fmla="*/ 3909639 w 6364927"/>
              <a:gd name="connsiteY55" fmla="*/ 1831721 h 5552421"/>
              <a:gd name="connsiteX56" fmla="*/ 3790897 w 6364927"/>
              <a:gd name="connsiteY56" fmla="*/ 1951348 h 5552421"/>
              <a:gd name="connsiteX57" fmla="*/ 3906107 w 6364927"/>
              <a:gd name="connsiteY57" fmla="*/ 1879624 h 5552421"/>
              <a:gd name="connsiteX58" fmla="*/ 4018349 w 6364927"/>
              <a:gd name="connsiteY58" fmla="*/ 1824902 h 5552421"/>
              <a:gd name="connsiteX59" fmla="*/ 4064218 w 6364927"/>
              <a:gd name="connsiteY59" fmla="*/ 1839139 h 5552421"/>
              <a:gd name="connsiteX60" fmla="*/ 4033239 w 6364927"/>
              <a:gd name="connsiteY60" fmla="*/ 1872342 h 5552421"/>
              <a:gd name="connsiteX61" fmla="*/ 3911028 w 6364927"/>
              <a:gd name="connsiteY61" fmla="*/ 1953211 h 5552421"/>
              <a:gd name="connsiteX62" fmla="*/ 4052546 w 6364927"/>
              <a:gd name="connsiteY62" fmla="*/ 1927419 h 5552421"/>
              <a:gd name="connsiteX63" fmla="*/ 4093811 w 6364927"/>
              <a:gd name="connsiteY63" fmla="*/ 1944319 h 5552421"/>
              <a:gd name="connsiteX64" fmla="*/ 4069456 w 6364927"/>
              <a:gd name="connsiteY64" fmla="*/ 1988976 h 5552421"/>
              <a:gd name="connsiteX65" fmla="*/ 4032420 w 6364927"/>
              <a:gd name="connsiteY65" fmla="*/ 1990014 h 5552421"/>
              <a:gd name="connsiteX66" fmla="*/ 4004597 w 6364927"/>
              <a:gd name="connsiteY66" fmla="*/ 1995914 h 5552421"/>
              <a:gd name="connsiteX67" fmla="*/ 3875381 w 6364927"/>
              <a:gd name="connsiteY67" fmla="*/ 2075738 h 5552421"/>
              <a:gd name="connsiteX68" fmla="*/ 3879798 w 6364927"/>
              <a:gd name="connsiteY68" fmla="*/ 2083375 h 5552421"/>
              <a:gd name="connsiteX69" fmla="*/ 3904845 w 6364927"/>
              <a:gd name="connsiteY69" fmla="*/ 2094368 h 5552421"/>
              <a:gd name="connsiteX70" fmla="*/ 4068638 w 6364927"/>
              <a:gd name="connsiteY70" fmla="*/ 2106649 h 5552421"/>
              <a:gd name="connsiteX71" fmla="*/ 4112675 w 6364927"/>
              <a:gd name="connsiteY71" fmla="*/ 2096467 h 5552421"/>
              <a:gd name="connsiteX72" fmla="*/ 4070278 w 6364927"/>
              <a:gd name="connsiteY72" fmla="*/ 2131178 h 5552421"/>
              <a:gd name="connsiteX73" fmla="*/ 4041887 w 6364927"/>
              <a:gd name="connsiteY73" fmla="*/ 2157789 h 5552421"/>
              <a:gd name="connsiteX74" fmla="*/ 4079365 w 6364927"/>
              <a:gd name="connsiteY74" fmla="*/ 2157515 h 5552421"/>
              <a:gd name="connsiteX75" fmla="*/ 4186622 w 6364927"/>
              <a:gd name="connsiteY75" fmla="*/ 2115868 h 5552421"/>
              <a:gd name="connsiteX76" fmla="*/ 4265300 w 6364927"/>
              <a:gd name="connsiteY76" fmla="*/ 2111130 h 5552421"/>
              <a:gd name="connsiteX77" fmla="*/ 4224164 w 6364927"/>
              <a:gd name="connsiteY77" fmla="*/ 2180781 h 5552421"/>
              <a:gd name="connsiteX78" fmla="*/ 4219367 w 6364927"/>
              <a:gd name="connsiteY78" fmla="*/ 2183555 h 5552421"/>
              <a:gd name="connsiteX79" fmla="*/ 4269654 w 6364927"/>
              <a:gd name="connsiteY79" fmla="*/ 2205428 h 5552421"/>
              <a:gd name="connsiteX80" fmla="*/ 4323981 w 6364927"/>
              <a:gd name="connsiteY80" fmla="*/ 2255539 h 5552421"/>
              <a:gd name="connsiteX81" fmla="*/ 4348837 w 6364927"/>
              <a:gd name="connsiteY81" fmla="*/ 2266642 h 5552421"/>
              <a:gd name="connsiteX82" fmla="*/ 4322466 w 6364927"/>
              <a:gd name="connsiteY82" fmla="*/ 2307371 h 5552421"/>
              <a:gd name="connsiteX83" fmla="*/ 4198046 w 6364927"/>
              <a:gd name="connsiteY83" fmla="*/ 2384422 h 5552421"/>
              <a:gd name="connsiteX84" fmla="*/ 4296787 w 6364927"/>
              <a:gd name="connsiteY84" fmla="*/ 2403751 h 5552421"/>
              <a:gd name="connsiteX85" fmla="*/ 4348397 w 6364927"/>
              <a:gd name="connsiteY85" fmla="*/ 2373903 h 5552421"/>
              <a:gd name="connsiteX86" fmla="*/ 4335276 w 6364927"/>
              <a:gd name="connsiteY86" fmla="*/ 2437543 h 5552421"/>
              <a:gd name="connsiteX87" fmla="*/ 4338365 w 6364927"/>
              <a:gd name="connsiteY87" fmla="*/ 2486712 h 5552421"/>
              <a:gd name="connsiteX88" fmla="*/ 4316285 w 6364927"/>
              <a:gd name="connsiteY88" fmla="*/ 2556552 h 5552421"/>
              <a:gd name="connsiteX89" fmla="*/ 4240888 w 6364927"/>
              <a:gd name="connsiteY89" fmla="*/ 2610348 h 5552421"/>
              <a:gd name="connsiteX90" fmla="*/ 4427203 w 6364927"/>
              <a:gd name="connsiteY90" fmla="*/ 2553552 h 5552421"/>
              <a:gd name="connsiteX91" fmla="*/ 4235652 w 6364927"/>
              <a:gd name="connsiteY91" fmla="*/ 2720383 h 5552421"/>
              <a:gd name="connsiteX92" fmla="*/ 4279690 w 6364927"/>
              <a:gd name="connsiteY92" fmla="*/ 2710202 h 5552421"/>
              <a:gd name="connsiteX93" fmla="*/ 4367076 w 6364927"/>
              <a:gd name="connsiteY93" fmla="*/ 2644377 h 5552421"/>
              <a:gd name="connsiteX94" fmla="*/ 4442978 w 6364927"/>
              <a:gd name="connsiteY94" fmla="*/ 2656531 h 5552421"/>
              <a:gd name="connsiteX95" fmla="*/ 4486072 w 6364927"/>
              <a:gd name="connsiteY95" fmla="*/ 2687661 h 5552421"/>
              <a:gd name="connsiteX96" fmla="*/ 4601407 w 6364927"/>
              <a:gd name="connsiteY96" fmla="*/ 2692297 h 5552421"/>
              <a:gd name="connsiteX97" fmla="*/ 4593078 w 6364927"/>
              <a:gd name="connsiteY97" fmla="*/ 2742974 h 5552421"/>
              <a:gd name="connsiteX98" fmla="*/ 4656110 w 6364927"/>
              <a:gd name="connsiteY98" fmla="*/ 2721807 h 5552421"/>
              <a:gd name="connsiteX99" fmla="*/ 4765007 w 6364927"/>
              <a:gd name="connsiteY99" fmla="*/ 2704689 h 5552421"/>
              <a:gd name="connsiteX100" fmla="*/ 4722358 w 6364927"/>
              <a:gd name="connsiteY100" fmla="*/ 2782348 h 5552421"/>
              <a:gd name="connsiteX101" fmla="*/ 4734472 w 6364927"/>
              <a:gd name="connsiteY101" fmla="*/ 2846680 h 5552421"/>
              <a:gd name="connsiteX102" fmla="*/ 4642861 w 6364927"/>
              <a:gd name="connsiteY102" fmla="*/ 2904758 h 5552421"/>
              <a:gd name="connsiteX103" fmla="*/ 4895489 w 6364927"/>
              <a:gd name="connsiteY103" fmla="*/ 2875854 h 5552421"/>
              <a:gd name="connsiteX104" fmla="*/ 4870946 w 6364927"/>
              <a:gd name="connsiteY104" fmla="*/ 2930812 h 5552421"/>
              <a:gd name="connsiteX105" fmla="*/ 4945776 w 6364927"/>
              <a:gd name="connsiteY105" fmla="*/ 2889685 h 5552421"/>
              <a:gd name="connsiteX106" fmla="*/ 4957035 w 6364927"/>
              <a:gd name="connsiteY106" fmla="*/ 2885934 h 5552421"/>
              <a:gd name="connsiteX107" fmla="*/ 4964182 w 6364927"/>
              <a:gd name="connsiteY107" fmla="*/ 2898270 h 5552421"/>
              <a:gd name="connsiteX108" fmla="*/ 4907974 w 6364927"/>
              <a:gd name="connsiteY108" fmla="*/ 2974446 h 5552421"/>
              <a:gd name="connsiteX109" fmla="*/ 4668984 w 6364927"/>
              <a:gd name="connsiteY109" fmla="*/ 3220863 h 5552421"/>
              <a:gd name="connsiteX110" fmla="*/ 4879147 w 6364927"/>
              <a:gd name="connsiteY110" fmla="*/ 3151294 h 5552421"/>
              <a:gd name="connsiteX111" fmla="*/ 4780915 w 6364927"/>
              <a:gd name="connsiteY111" fmla="*/ 3208104 h 5552421"/>
              <a:gd name="connsiteX112" fmla="*/ 4702550 w 6364927"/>
              <a:gd name="connsiteY112" fmla="*/ 3278903 h 5552421"/>
              <a:gd name="connsiteX113" fmla="*/ 4794858 w 6364927"/>
              <a:gd name="connsiteY113" fmla="*/ 3286666 h 5552421"/>
              <a:gd name="connsiteX114" fmla="*/ 4897827 w 6364927"/>
              <a:gd name="connsiteY114" fmla="*/ 3323931 h 5552421"/>
              <a:gd name="connsiteX115" fmla="*/ 4935244 w 6364927"/>
              <a:gd name="connsiteY115" fmla="*/ 3312484 h 5552421"/>
              <a:gd name="connsiteX116" fmla="*/ 5037705 w 6364927"/>
              <a:gd name="connsiteY116" fmla="*/ 3273610 h 5552421"/>
              <a:gd name="connsiteX117" fmla="*/ 4984959 w 6364927"/>
              <a:gd name="connsiteY117" fmla="*/ 3344879 h 5552421"/>
              <a:gd name="connsiteX118" fmla="*/ 5010891 w 6364927"/>
              <a:gd name="connsiteY118" fmla="*/ 3411411 h 5552421"/>
              <a:gd name="connsiteX119" fmla="*/ 5110896 w 6364927"/>
              <a:gd name="connsiteY119" fmla="*/ 3475869 h 5552421"/>
              <a:gd name="connsiteX120" fmla="*/ 5224781 w 6364927"/>
              <a:gd name="connsiteY120" fmla="*/ 3553701 h 5552421"/>
              <a:gd name="connsiteX121" fmla="*/ 5245412 w 6364927"/>
              <a:gd name="connsiteY121" fmla="*/ 3557057 h 5552421"/>
              <a:gd name="connsiteX122" fmla="*/ 5240051 w 6364927"/>
              <a:gd name="connsiteY122" fmla="*/ 3590730 h 5552421"/>
              <a:gd name="connsiteX123" fmla="*/ 5244468 w 6364927"/>
              <a:gd name="connsiteY123" fmla="*/ 3598367 h 5552421"/>
              <a:gd name="connsiteX124" fmla="*/ 5258285 w 6364927"/>
              <a:gd name="connsiteY124" fmla="*/ 3600567 h 5552421"/>
              <a:gd name="connsiteX125" fmla="*/ 5260494 w 6364927"/>
              <a:gd name="connsiteY125" fmla="*/ 3604385 h 5552421"/>
              <a:gd name="connsiteX126" fmla="*/ 5130898 w 6364927"/>
              <a:gd name="connsiteY126" fmla="*/ 3694621 h 5552421"/>
              <a:gd name="connsiteX127" fmla="*/ 5164591 w 6364927"/>
              <a:gd name="connsiteY127" fmla="*/ 3731187 h 5552421"/>
              <a:gd name="connsiteX128" fmla="*/ 5202892 w 6364927"/>
              <a:gd name="connsiteY128" fmla="*/ 3775279 h 5552421"/>
              <a:gd name="connsiteX129" fmla="*/ 5301253 w 6364927"/>
              <a:gd name="connsiteY129" fmla="*/ 3805019 h 5552421"/>
              <a:gd name="connsiteX130" fmla="*/ 5305670 w 6364927"/>
              <a:gd name="connsiteY130" fmla="*/ 3812656 h 5552421"/>
              <a:gd name="connsiteX131" fmla="*/ 5311159 w 6364927"/>
              <a:gd name="connsiteY131" fmla="*/ 3865533 h 5552421"/>
              <a:gd name="connsiteX132" fmla="*/ 5308444 w 6364927"/>
              <a:gd name="connsiteY132" fmla="*/ 3893599 h 5552421"/>
              <a:gd name="connsiteX133" fmla="*/ 5303589 w 6364927"/>
              <a:gd name="connsiteY133" fmla="*/ 3993223 h 5552421"/>
              <a:gd name="connsiteX134" fmla="*/ 5422835 w 6364927"/>
              <a:gd name="connsiteY134" fmla="*/ 3939547 h 5552421"/>
              <a:gd name="connsiteX135" fmla="*/ 5391605 w 6364927"/>
              <a:gd name="connsiteY135" fmla="*/ 4069711 h 5552421"/>
              <a:gd name="connsiteX136" fmla="*/ 5354509 w 6364927"/>
              <a:gd name="connsiteY136" fmla="*/ 4167598 h 5552421"/>
              <a:gd name="connsiteX137" fmla="*/ 5333118 w 6364927"/>
              <a:gd name="connsiteY137" fmla="*/ 4185064 h 5552421"/>
              <a:gd name="connsiteX138" fmla="*/ 5259930 w 6364927"/>
              <a:gd name="connsiteY138" fmla="*/ 4242678 h 5552421"/>
              <a:gd name="connsiteX139" fmla="*/ 5217533 w 6364927"/>
              <a:gd name="connsiteY139" fmla="*/ 4277389 h 5552421"/>
              <a:gd name="connsiteX140" fmla="*/ 5224850 w 6364927"/>
              <a:gd name="connsiteY140" fmla="*/ 4344495 h 5552421"/>
              <a:gd name="connsiteX141" fmla="*/ 5422967 w 6364927"/>
              <a:gd name="connsiteY141" fmla="*/ 4285970 h 5552421"/>
              <a:gd name="connsiteX142" fmla="*/ 5472621 w 6364927"/>
              <a:gd name="connsiteY142" fmla="*/ 4361203 h 5552421"/>
              <a:gd name="connsiteX143" fmla="*/ 5544486 w 6364927"/>
              <a:gd name="connsiteY143" fmla="*/ 4355310 h 5552421"/>
              <a:gd name="connsiteX144" fmla="*/ 5585939 w 6364927"/>
              <a:gd name="connsiteY144" fmla="*/ 4361910 h 5552421"/>
              <a:gd name="connsiteX145" fmla="*/ 5568778 w 6364927"/>
              <a:gd name="connsiteY145" fmla="*/ 4397313 h 5552421"/>
              <a:gd name="connsiteX146" fmla="*/ 5456849 w 6364927"/>
              <a:gd name="connsiteY146" fmla="*/ 4518096 h 5552421"/>
              <a:gd name="connsiteX147" fmla="*/ 5750484 w 6364927"/>
              <a:gd name="connsiteY147" fmla="*/ 4332992 h 5552421"/>
              <a:gd name="connsiteX148" fmla="*/ 5751181 w 6364927"/>
              <a:gd name="connsiteY148" fmla="*/ 4398831 h 5552421"/>
              <a:gd name="connsiteX149" fmla="*/ 5669284 w 6364927"/>
              <a:gd name="connsiteY149" fmla="*/ 4517533 h 5552421"/>
              <a:gd name="connsiteX150" fmla="*/ 5742221 w 6364927"/>
              <a:gd name="connsiteY150" fmla="*/ 4556880 h 5552421"/>
              <a:gd name="connsiteX151" fmla="*/ 5790744 w 6364927"/>
              <a:gd name="connsiteY151" fmla="*/ 4835572 h 5552421"/>
              <a:gd name="connsiteX152" fmla="*/ 5850432 w 6364927"/>
              <a:gd name="connsiteY152" fmla="*/ 4852009 h 5552421"/>
              <a:gd name="connsiteX153" fmla="*/ 5949235 w 6364927"/>
              <a:gd name="connsiteY153" fmla="*/ 4784676 h 5552421"/>
              <a:gd name="connsiteX154" fmla="*/ 5856113 w 6364927"/>
              <a:gd name="connsiteY154" fmla="*/ 4904775 h 5552421"/>
              <a:gd name="connsiteX155" fmla="*/ 5979396 w 6364927"/>
              <a:gd name="connsiteY155" fmla="*/ 4869145 h 5552421"/>
              <a:gd name="connsiteX156" fmla="*/ 5894030 w 6364927"/>
              <a:gd name="connsiteY156" fmla="*/ 4949088 h 5552421"/>
              <a:gd name="connsiteX157" fmla="*/ 5989176 w 6364927"/>
              <a:gd name="connsiteY157" fmla="*/ 4951133 h 5552421"/>
              <a:gd name="connsiteX158" fmla="*/ 5953404 w 6364927"/>
              <a:gd name="connsiteY158" fmla="*/ 4997299 h 5552421"/>
              <a:gd name="connsiteX159" fmla="*/ 5924949 w 6364927"/>
              <a:gd name="connsiteY159" fmla="*/ 5110571 h 5552421"/>
              <a:gd name="connsiteX160" fmla="*/ 6012332 w 6364927"/>
              <a:gd name="connsiteY160" fmla="*/ 5034558 h 5552421"/>
              <a:gd name="connsiteX161" fmla="*/ 6102619 w 6364927"/>
              <a:gd name="connsiteY161" fmla="*/ 5028202 h 5552421"/>
              <a:gd name="connsiteX162" fmla="*/ 6113661 w 6364927"/>
              <a:gd name="connsiteY162" fmla="*/ 5047294 h 5552421"/>
              <a:gd name="connsiteX163" fmla="*/ 6113030 w 6364927"/>
              <a:gd name="connsiteY163" fmla="*/ 5154666 h 5552421"/>
              <a:gd name="connsiteX164" fmla="*/ 6163821 w 6364927"/>
              <a:gd name="connsiteY164" fmla="*/ 5242490 h 5552421"/>
              <a:gd name="connsiteX165" fmla="*/ 6171695 w 6364927"/>
              <a:gd name="connsiteY165" fmla="*/ 5272825 h 5552421"/>
              <a:gd name="connsiteX166" fmla="*/ 6171960 w 6364927"/>
              <a:gd name="connsiteY166" fmla="*/ 5272847 h 5552421"/>
              <a:gd name="connsiteX167" fmla="*/ 6160393 w 6364927"/>
              <a:gd name="connsiteY167" fmla="*/ 5281399 h 5552421"/>
              <a:gd name="connsiteX168" fmla="*/ 6144817 w 6364927"/>
              <a:gd name="connsiteY168" fmla="*/ 5319261 h 5552421"/>
              <a:gd name="connsiteX169" fmla="*/ 6077770 w 6364927"/>
              <a:gd name="connsiteY169" fmla="*/ 5167441 h 5552421"/>
              <a:gd name="connsiteX170" fmla="*/ 6055714 w 6364927"/>
              <a:gd name="connsiteY170" fmla="*/ 5308401 h 5552421"/>
              <a:gd name="connsiteX171" fmla="*/ 6011604 w 6364927"/>
              <a:gd name="connsiteY171" fmla="*/ 5405920 h 5552421"/>
              <a:gd name="connsiteX172" fmla="*/ 6007193 w 6364927"/>
              <a:gd name="connsiteY172" fmla="*/ 5411239 h 5552421"/>
              <a:gd name="connsiteX173" fmla="*/ 6007193 w 6364927"/>
              <a:gd name="connsiteY173" fmla="*/ 5400601 h 5552421"/>
              <a:gd name="connsiteX174" fmla="*/ 5923384 w 6364927"/>
              <a:gd name="connsiteY174" fmla="*/ 5340981 h 5552421"/>
              <a:gd name="connsiteX175" fmla="*/ 5918972 w 6364927"/>
              <a:gd name="connsiteY175" fmla="*/ 5232602 h 5552421"/>
              <a:gd name="connsiteX176" fmla="*/ 5905740 w 6364927"/>
              <a:gd name="connsiteY176" fmla="*/ 5205341 h 5552421"/>
              <a:gd name="connsiteX177" fmla="*/ 5879273 w 6364927"/>
              <a:gd name="connsiteY177" fmla="*/ 5183842 h 5552421"/>
              <a:gd name="connsiteX178" fmla="*/ 5782230 w 6364927"/>
              <a:gd name="connsiteY178" fmla="*/ 5183842 h 5552421"/>
              <a:gd name="connsiteX179" fmla="*/ 5694010 w 6364927"/>
              <a:gd name="connsiteY179" fmla="*/ 5237921 h 5552421"/>
              <a:gd name="connsiteX180" fmla="*/ 5591674 w 6364927"/>
              <a:gd name="connsiteY180" fmla="*/ 5281361 h 5552421"/>
              <a:gd name="connsiteX181" fmla="*/ 5547564 w 6364927"/>
              <a:gd name="connsiteY181" fmla="*/ 5221742 h 5552421"/>
              <a:gd name="connsiteX182" fmla="*/ 5560797 w 6364927"/>
              <a:gd name="connsiteY182" fmla="*/ 5248781 h 5552421"/>
              <a:gd name="connsiteX183" fmla="*/ 5556386 w 6364927"/>
              <a:gd name="connsiteY183" fmla="*/ 5303082 h 5552421"/>
              <a:gd name="connsiteX184" fmla="*/ 5521098 w 6364927"/>
              <a:gd name="connsiteY184" fmla="*/ 5275821 h 5552421"/>
              <a:gd name="connsiteX185" fmla="*/ 5494632 w 6364927"/>
              <a:gd name="connsiteY185" fmla="*/ 5216422 h 5552421"/>
              <a:gd name="connsiteX186" fmla="*/ 5450521 w 6364927"/>
              <a:gd name="connsiteY186" fmla="*/ 5243240 h 5552421"/>
              <a:gd name="connsiteX187" fmla="*/ 5349068 w 6364927"/>
              <a:gd name="connsiteY187" fmla="*/ 5118682 h 5552421"/>
              <a:gd name="connsiteX188" fmla="*/ 5322601 w 6364927"/>
              <a:gd name="connsiteY188" fmla="*/ 5113141 h 5552421"/>
              <a:gd name="connsiteX189" fmla="*/ 5296135 w 6364927"/>
              <a:gd name="connsiteY189" fmla="*/ 5096961 h 5552421"/>
              <a:gd name="connsiteX190" fmla="*/ 5184977 w 6364927"/>
              <a:gd name="connsiteY190" fmla="*/ 5026482 h 5552421"/>
              <a:gd name="connsiteX191" fmla="*/ 5154100 w 6364927"/>
              <a:gd name="connsiteY191" fmla="*/ 5037342 h 5552421"/>
              <a:gd name="connsiteX192" fmla="*/ 5109990 w 6364927"/>
              <a:gd name="connsiteY192" fmla="*/ 5107822 h 5552421"/>
              <a:gd name="connsiteX193" fmla="*/ 5070290 w 6364927"/>
              <a:gd name="connsiteY193" fmla="*/ 5178301 h 5552421"/>
              <a:gd name="connsiteX194" fmla="*/ 5017358 w 6364927"/>
              <a:gd name="connsiteY194" fmla="*/ 5194481 h 5552421"/>
              <a:gd name="connsiteX195" fmla="*/ 4937960 w 6364927"/>
              <a:gd name="connsiteY195" fmla="*/ 5205341 h 5552421"/>
              <a:gd name="connsiteX196" fmla="*/ 4933548 w 6364927"/>
              <a:gd name="connsiteY196" fmla="*/ 5346522 h 5552421"/>
              <a:gd name="connsiteX197" fmla="*/ 4866501 w 6364927"/>
              <a:gd name="connsiteY197" fmla="*/ 5243240 h 5552421"/>
              <a:gd name="connsiteX198" fmla="*/ 4901789 w 6364927"/>
              <a:gd name="connsiteY198" fmla="*/ 5232602 h 5552421"/>
              <a:gd name="connsiteX199" fmla="*/ 4901789 w 6364927"/>
              <a:gd name="connsiteY199" fmla="*/ 5129542 h 5552421"/>
              <a:gd name="connsiteX200" fmla="*/ 4875323 w 6364927"/>
              <a:gd name="connsiteY200" fmla="*/ 5113141 h 5552421"/>
              <a:gd name="connsiteX201" fmla="*/ 4844446 w 6364927"/>
              <a:gd name="connsiteY201" fmla="*/ 5156581 h 5552421"/>
              <a:gd name="connsiteX202" fmla="*/ 4830330 w 6364927"/>
              <a:gd name="connsiteY202" fmla="*/ 5194481 h 5552421"/>
              <a:gd name="connsiteX203" fmla="*/ 4737698 w 6364927"/>
              <a:gd name="connsiteY203" fmla="*/ 5275821 h 5552421"/>
              <a:gd name="connsiteX204" fmla="*/ 4750932 w 6364927"/>
              <a:gd name="connsiteY204" fmla="*/ 5086101 h 5552421"/>
              <a:gd name="connsiteX205" fmla="*/ 4702410 w 6364927"/>
              <a:gd name="connsiteY205" fmla="*/ 5140402 h 5552421"/>
              <a:gd name="connsiteX206" fmla="*/ 4675944 w 6364927"/>
              <a:gd name="connsiteY206" fmla="*/ 5026482 h 5552421"/>
              <a:gd name="connsiteX207" fmla="*/ 4636245 w 6364927"/>
              <a:gd name="connsiteY207" fmla="*/ 5010302 h 5552421"/>
              <a:gd name="connsiteX208" fmla="*/ 4614190 w 6364927"/>
              <a:gd name="connsiteY208" fmla="*/ 5048202 h 5552421"/>
              <a:gd name="connsiteX209" fmla="*/ 4548024 w 6364927"/>
              <a:gd name="connsiteY209" fmla="*/ 5048202 h 5552421"/>
              <a:gd name="connsiteX210" fmla="*/ 4512736 w 6364927"/>
              <a:gd name="connsiteY210" fmla="*/ 5151262 h 5552421"/>
              <a:gd name="connsiteX211" fmla="*/ 4450982 w 6364927"/>
              <a:gd name="connsiteY211" fmla="*/ 5107822 h 5552421"/>
              <a:gd name="connsiteX212" fmla="*/ 4388345 w 6364927"/>
              <a:gd name="connsiteY212" fmla="*/ 5113141 h 5552421"/>
              <a:gd name="connsiteX213" fmla="*/ 4361879 w 6364927"/>
              <a:gd name="connsiteY213" fmla="*/ 5151262 h 5552421"/>
              <a:gd name="connsiteX214" fmla="*/ 4322180 w 6364927"/>
              <a:gd name="connsiteY214" fmla="*/ 4983041 h 5552421"/>
              <a:gd name="connsiteX215" fmla="*/ 4282480 w 6364927"/>
              <a:gd name="connsiteY215" fmla="*/ 5281361 h 5552421"/>
              <a:gd name="connsiteX216" fmla="*/ 4269248 w 6364927"/>
              <a:gd name="connsiteY216" fmla="*/ 5183842 h 5552421"/>
              <a:gd name="connsiteX217" fmla="*/ 4269248 w 6364927"/>
              <a:gd name="connsiteY217" fmla="*/ 5086101 h 5552421"/>
              <a:gd name="connsiteX218" fmla="*/ 4203082 w 6364927"/>
              <a:gd name="connsiteY218" fmla="*/ 5221742 h 5552421"/>
              <a:gd name="connsiteX219" fmla="*/ 4172204 w 6364927"/>
              <a:gd name="connsiteY219" fmla="*/ 5237921 h 5552421"/>
              <a:gd name="connsiteX220" fmla="*/ 4145738 w 6364927"/>
              <a:gd name="connsiteY220" fmla="*/ 5205341 h 5552421"/>
              <a:gd name="connsiteX221" fmla="*/ 4163382 w 6364927"/>
              <a:gd name="connsiteY221" fmla="*/ 5178301 h 5552421"/>
              <a:gd name="connsiteX222" fmla="*/ 4172204 w 6364927"/>
              <a:gd name="connsiteY222" fmla="*/ 5145721 h 5552421"/>
              <a:gd name="connsiteX223" fmla="*/ 4172204 w 6364927"/>
              <a:gd name="connsiteY223" fmla="*/ 4999221 h 5552421"/>
              <a:gd name="connsiteX224" fmla="*/ 4167794 w 6364927"/>
              <a:gd name="connsiteY224" fmla="*/ 4993901 h 5552421"/>
              <a:gd name="connsiteX225" fmla="*/ 4141328 w 6364927"/>
              <a:gd name="connsiteY225" fmla="*/ 5010302 h 5552421"/>
              <a:gd name="connsiteX226" fmla="*/ 4044285 w 6364927"/>
              <a:gd name="connsiteY226" fmla="*/ 5161900 h 5552421"/>
              <a:gd name="connsiteX227" fmla="*/ 4035463 w 6364927"/>
              <a:gd name="connsiteY227" fmla="*/ 5178301 h 5552421"/>
              <a:gd name="connsiteX228" fmla="*/ 4008997 w 6364927"/>
              <a:gd name="connsiteY228" fmla="*/ 5080560 h 5552421"/>
              <a:gd name="connsiteX229" fmla="*/ 3977237 w 6364927"/>
              <a:gd name="connsiteY229" fmla="*/ 5232602 h 5552421"/>
              <a:gd name="connsiteX230" fmla="*/ 3941949 w 6364927"/>
              <a:gd name="connsiteY230" fmla="*/ 5319261 h 5552421"/>
              <a:gd name="connsiteX231" fmla="*/ 3906661 w 6364927"/>
              <a:gd name="connsiteY231" fmla="*/ 5232602 h 5552421"/>
              <a:gd name="connsiteX232" fmla="*/ 3897839 w 6364927"/>
              <a:gd name="connsiteY232" fmla="*/ 5227061 h 5552421"/>
              <a:gd name="connsiteX233" fmla="*/ 3866962 w 6364927"/>
              <a:gd name="connsiteY233" fmla="*/ 5286681 h 5552421"/>
              <a:gd name="connsiteX234" fmla="*/ 3853729 w 6364927"/>
              <a:gd name="connsiteY234" fmla="*/ 5237921 h 5552421"/>
              <a:gd name="connsiteX235" fmla="*/ 3787563 w 6364927"/>
              <a:gd name="connsiteY235" fmla="*/ 5303082 h 5552421"/>
              <a:gd name="connsiteX236" fmla="*/ 3739042 w 6364927"/>
              <a:gd name="connsiteY236" fmla="*/ 5319261 h 5552421"/>
              <a:gd name="connsiteX237" fmla="*/ 3730220 w 6364927"/>
              <a:gd name="connsiteY237" fmla="*/ 5389741 h 5552421"/>
              <a:gd name="connsiteX238" fmla="*/ 3734631 w 6364927"/>
              <a:gd name="connsiteY238" fmla="*/ 5286681 h 5552421"/>
              <a:gd name="connsiteX239" fmla="*/ 3739042 w 6364927"/>
              <a:gd name="connsiteY239" fmla="*/ 5129542 h 5552421"/>
              <a:gd name="connsiteX240" fmla="*/ 3593478 w 6364927"/>
              <a:gd name="connsiteY240" fmla="*/ 5216422 h 5552421"/>
              <a:gd name="connsiteX241" fmla="*/ 3535252 w 6364927"/>
              <a:gd name="connsiteY241" fmla="*/ 5161900 h 5552421"/>
              <a:gd name="connsiteX242" fmla="*/ 3526430 w 6364927"/>
              <a:gd name="connsiteY242" fmla="*/ 5053743 h 5552421"/>
              <a:gd name="connsiteX243" fmla="*/ 3477909 w 6364927"/>
              <a:gd name="connsiteY243" fmla="*/ 5232602 h 5552421"/>
              <a:gd name="connsiteX244" fmla="*/ 3442621 w 6364927"/>
              <a:gd name="connsiteY244" fmla="*/ 5113141 h 5552421"/>
              <a:gd name="connsiteX245" fmla="*/ 3429388 w 6364927"/>
              <a:gd name="connsiteY245" fmla="*/ 4993901 h 5552421"/>
              <a:gd name="connsiteX246" fmla="*/ 3416155 w 6364927"/>
              <a:gd name="connsiteY246" fmla="*/ 5042661 h 5552421"/>
              <a:gd name="connsiteX247" fmla="*/ 3429388 w 6364927"/>
              <a:gd name="connsiteY247" fmla="*/ 5140402 h 5552421"/>
              <a:gd name="connsiteX248" fmla="*/ 3376455 w 6364927"/>
              <a:gd name="connsiteY248" fmla="*/ 5200022 h 5552421"/>
              <a:gd name="connsiteX249" fmla="*/ 3341167 w 6364927"/>
              <a:gd name="connsiteY249" fmla="*/ 5216422 h 5552421"/>
              <a:gd name="connsiteX250" fmla="*/ 3301468 w 6364927"/>
              <a:gd name="connsiteY250" fmla="*/ 5275821 h 5552421"/>
              <a:gd name="connsiteX251" fmla="*/ 3257357 w 6364927"/>
              <a:gd name="connsiteY251" fmla="*/ 5297762 h 5552421"/>
              <a:gd name="connsiteX252" fmla="*/ 3222069 w 6364927"/>
              <a:gd name="connsiteY252" fmla="*/ 5324580 h 5552421"/>
              <a:gd name="connsiteX253" fmla="*/ 3208836 w 6364927"/>
              <a:gd name="connsiteY253" fmla="*/ 5433181 h 5552421"/>
              <a:gd name="connsiteX254" fmla="*/ 3182370 w 6364927"/>
              <a:gd name="connsiteY254" fmla="*/ 5471081 h 5552421"/>
              <a:gd name="connsiteX255" fmla="*/ 3155904 w 6364927"/>
              <a:gd name="connsiteY255" fmla="*/ 5438500 h 5552421"/>
              <a:gd name="connsiteX256" fmla="*/ 3136495 w 6364927"/>
              <a:gd name="connsiteY256" fmla="*/ 5384421 h 5552421"/>
              <a:gd name="connsiteX257" fmla="*/ 3070330 w 6364927"/>
              <a:gd name="connsiteY257" fmla="*/ 5373340 h 5552421"/>
              <a:gd name="connsiteX258" fmla="*/ 3070330 w 6364927"/>
              <a:gd name="connsiteY258" fmla="*/ 5248781 h 5552421"/>
              <a:gd name="connsiteX259" fmla="*/ 2968876 w 6364927"/>
              <a:gd name="connsiteY259" fmla="*/ 5503439 h 5552421"/>
              <a:gd name="connsiteX260" fmla="*/ 2929177 w 6364927"/>
              <a:gd name="connsiteY260" fmla="*/ 5449360 h 5552421"/>
              <a:gd name="connsiteX261" fmla="*/ 2924766 w 6364927"/>
              <a:gd name="connsiteY261" fmla="*/ 5552421 h 5552421"/>
              <a:gd name="connsiteX262" fmla="*/ 2854189 w 6364927"/>
              <a:gd name="connsiteY262" fmla="*/ 5395060 h 5552421"/>
              <a:gd name="connsiteX263" fmla="*/ 2849778 w 6364927"/>
              <a:gd name="connsiteY263" fmla="*/ 5378659 h 5552421"/>
              <a:gd name="connsiteX264" fmla="*/ 2796846 w 6364927"/>
              <a:gd name="connsiteY264" fmla="*/ 5151262 h 5552421"/>
              <a:gd name="connsiteX265" fmla="*/ 2770380 w 6364927"/>
              <a:gd name="connsiteY265" fmla="*/ 5118682 h 5552421"/>
              <a:gd name="connsiteX266" fmla="*/ 2743913 w 6364927"/>
              <a:gd name="connsiteY266" fmla="*/ 5324580 h 5552421"/>
              <a:gd name="connsiteX267" fmla="*/ 2739502 w 6364927"/>
              <a:gd name="connsiteY267" fmla="*/ 5205341 h 5552421"/>
              <a:gd name="connsiteX268" fmla="*/ 2712154 w 6364927"/>
              <a:gd name="connsiteY268" fmla="*/ 5096961 h 5552421"/>
              <a:gd name="connsiteX269" fmla="*/ 2645989 w 6364927"/>
              <a:gd name="connsiteY269" fmla="*/ 5216422 h 5552421"/>
              <a:gd name="connsiteX270" fmla="*/ 2615111 w 6364927"/>
              <a:gd name="connsiteY270" fmla="*/ 5254100 h 5552421"/>
              <a:gd name="connsiteX271" fmla="*/ 2566590 w 6364927"/>
              <a:gd name="connsiteY271" fmla="*/ 5340981 h 5552421"/>
              <a:gd name="connsiteX272" fmla="*/ 2557768 w 6364927"/>
              <a:gd name="connsiteY272" fmla="*/ 5389741 h 5552421"/>
              <a:gd name="connsiteX273" fmla="*/ 2513658 w 6364927"/>
              <a:gd name="connsiteY273" fmla="*/ 5330121 h 5552421"/>
              <a:gd name="connsiteX274" fmla="*/ 2425437 w 6364927"/>
              <a:gd name="connsiteY274" fmla="*/ 5324580 h 5552421"/>
              <a:gd name="connsiteX275" fmla="*/ 2372505 w 6364927"/>
              <a:gd name="connsiteY275" fmla="*/ 5378659 h 5552421"/>
              <a:gd name="connsiteX276" fmla="*/ 2301046 w 6364927"/>
              <a:gd name="connsiteY276" fmla="*/ 5378659 h 5552421"/>
              <a:gd name="connsiteX277" fmla="*/ 2248114 w 6364927"/>
              <a:gd name="connsiteY277" fmla="*/ 5373340 h 5552421"/>
              <a:gd name="connsiteX278" fmla="*/ 2181948 w 6364927"/>
              <a:gd name="connsiteY278" fmla="*/ 5449360 h 5552421"/>
              <a:gd name="connsiteX279" fmla="*/ 2181948 w 6364927"/>
              <a:gd name="connsiteY279" fmla="*/ 5378659 h 5552421"/>
              <a:gd name="connsiteX280" fmla="*/ 2155482 w 6364927"/>
              <a:gd name="connsiteY280" fmla="*/ 5438500 h 5552421"/>
              <a:gd name="connsiteX281" fmla="*/ 2142249 w 6364927"/>
              <a:gd name="connsiteY281" fmla="*/ 5335440 h 5552421"/>
              <a:gd name="connsiteX282" fmla="*/ 2067262 w 6364927"/>
              <a:gd name="connsiteY282" fmla="*/ 5303082 h 5552421"/>
              <a:gd name="connsiteX283" fmla="*/ 1987863 w 6364927"/>
              <a:gd name="connsiteY283" fmla="*/ 5384421 h 5552421"/>
              <a:gd name="connsiteX284" fmla="*/ 1801718 w 6364927"/>
              <a:gd name="connsiteY284" fmla="*/ 5319261 h 5552421"/>
              <a:gd name="connsiteX285" fmla="*/ 1792896 w 6364927"/>
              <a:gd name="connsiteY285" fmla="*/ 5395060 h 5552421"/>
              <a:gd name="connsiteX286" fmla="*/ 1744374 w 6364927"/>
              <a:gd name="connsiteY286" fmla="*/ 5303082 h 5552421"/>
              <a:gd name="connsiteX287" fmla="*/ 1748785 w 6364927"/>
              <a:gd name="connsiteY287" fmla="*/ 5161900 h 5552421"/>
              <a:gd name="connsiteX288" fmla="*/ 1731141 w 6364927"/>
              <a:gd name="connsiteY288" fmla="*/ 5156581 h 5552421"/>
              <a:gd name="connsiteX289" fmla="*/ 1704675 w 6364927"/>
              <a:gd name="connsiteY289" fmla="*/ 5303082 h 5552421"/>
              <a:gd name="connsiteX290" fmla="*/ 1589988 w 6364927"/>
              <a:gd name="connsiteY290" fmla="*/ 5243240 h 5552421"/>
              <a:gd name="connsiteX291" fmla="*/ 1616454 w 6364927"/>
              <a:gd name="connsiteY291" fmla="*/ 5135083 h 5552421"/>
              <a:gd name="connsiteX292" fmla="*/ 1532645 w 6364927"/>
              <a:gd name="connsiteY292" fmla="*/ 5086101 h 5552421"/>
              <a:gd name="connsiteX293" fmla="*/ 1497357 w 6364927"/>
              <a:gd name="connsiteY293" fmla="*/ 5237921 h 5552421"/>
              <a:gd name="connsiteX294" fmla="*/ 1386199 w 6364927"/>
              <a:gd name="connsiteY294" fmla="*/ 5292000 h 5552421"/>
              <a:gd name="connsiteX295" fmla="*/ 1358850 w 6364927"/>
              <a:gd name="connsiteY295" fmla="*/ 5368021 h 5552421"/>
              <a:gd name="connsiteX296" fmla="*/ 1314740 w 6364927"/>
              <a:gd name="connsiteY296" fmla="*/ 5373340 h 5552421"/>
              <a:gd name="connsiteX297" fmla="*/ 1266219 w 6364927"/>
              <a:gd name="connsiteY297" fmla="*/ 5227061 h 5552421"/>
              <a:gd name="connsiteX298" fmla="*/ 1275041 w 6364927"/>
              <a:gd name="connsiteY298" fmla="*/ 5492579 h 5552421"/>
              <a:gd name="connsiteX299" fmla="*/ 1213286 w 6364927"/>
              <a:gd name="connsiteY299" fmla="*/ 5438500 h 5552421"/>
              <a:gd name="connsiteX300" fmla="*/ 1164765 w 6364927"/>
              <a:gd name="connsiteY300" fmla="*/ 5389741 h 5552421"/>
              <a:gd name="connsiteX301" fmla="*/ 1120655 w 6364927"/>
              <a:gd name="connsiteY301" fmla="*/ 5384421 h 5552421"/>
              <a:gd name="connsiteX302" fmla="*/ 841878 w 6364927"/>
              <a:gd name="connsiteY302" fmla="*/ 5292000 h 5552421"/>
              <a:gd name="connsiteX303" fmla="*/ 780123 w 6364927"/>
              <a:gd name="connsiteY303" fmla="*/ 5357160 h 5552421"/>
              <a:gd name="connsiteX304" fmla="*/ 784534 w 6364927"/>
              <a:gd name="connsiteY304" fmla="*/ 5416780 h 5552421"/>
              <a:gd name="connsiteX305" fmla="*/ 771301 w 6364927"/>
              <a:gd name="connsiteY305" fmla="*/ 5454680 h 5552421"/>
              <a:gd name="connsiteX306" fmla="*/ 736013 w 6364927"/>
              <a:gd name="connsiteY306" fmla="*/ 5422321 h 5552421"/>
              <a:gd name="connsiteX307" fmla="*/ 731602 w 6364927"/>
              <a:gd name="connsiteY307" fmla="*/ 5357160 h 5552421"/>
              <a:gd name="connsiteX308" fmla="*/ 713958 w 6364927"/>
              <a:gd name="connsiteY308" fmla="*/ 5357160 h 5552421"/>
              <a:gd name="connsiteX309" fmla="*/ 687492 w 6364927"/>
              <a:gd name="connsiteY309" fmla="*/ 5416780 h 5552421"/>
              <a:gd name="connsiteX310" fmla="*/ 674259 w 6364927"/>
              <a:gd name="connsiteY310" fmla="*/ 5330121 h 5552421"/>
              <a:gd name="connsiteX311" fmla="*/ 669847 w 6364927"/>
              <a:gd name="connsiteY311" fmla="*/ 5330121 h 5552421"/>
              <a:gd name="connsiteX312" fmla="*/ 665436 w 6364927"/>
              <a:gd name="connsiteY312" fmla="*/ 5330121 h 5552421"/>
              <a:gd name="connsiteX313" fmla="*/ 652203 w 6364927"/>
              <a:gd name="connsiteY313" fmla="*/ 5373340 h 5552421"/>
              <a:gd name="connsiteX314" fmla="*/ 624855 w 6364927"/>
              <a:gd name="connsiteY314" fmla="*/ 5395060 h 5552421"/>
              <a:gd name="connsiteX315" fmla="*/ 602800 w 6364927"/>
              <a:gd name="connsiteY315" fmla="*/ 5362480 h 5552421"/>
              <a:gd name="connsiteX316" fmla="*/ 514579 w 6364927"/>
              <a:gd name="connsiteY316" fmla="*/ 5259641 h 5552421"/>
              <a:gd name="connsiteX317" fmla="*/ 479291 w 6364927"/>
              <a:gd name="connsiteY317" fmla="*/ 5481941 h 5552421"/>
              <a:gd name="connsiteX318" fmla="*/ 267562 w 6364927"/>
              <a:gd name="connsiteY318" fmla="*/ 5411239 h 5552421"/>
              <a:gd name="connsiteX319" fmla="*/ 227862 w 6364927"/>
              <a:gd name="connsiteY319" fmla="*/ 5465761 h 5552421"/>
              <a:gd name="connsiteX320" fmla="*/ 187281 w 6364927"/>
              <a:gd name="connsiteY320" fmla="*/ 5492579 h 5552421"/>
              <a:gd name="connsiteX321" fmla="*/ 99060 w 6364927"/>
              <a:gd name="connsiteY321" fmla="*/ 5487260 h 5552421"/>
              <a:gd name="connsiteX322" fmla="*/ 15251 w 6364927"/>
              <a:gd name="connsiteY322" fmla="*/ 5340981 h 5552421"/>
              <a:gd name="connsiteX323" fmla="*/ 11278 w 6364927"/>
              <a:gd name="connsiteY323" fmla="*/ 5346268 h 5552421"/>
              <a:gd name="connsiteX324" fmla="*/ 524 w 6364927"/>
              <a:gd name="connsiteY324" fmla="*/ 5307700 h 5552421"/>
              <a:gd name="connsiteX325" fmla="*/ 15484 w 6364927"/>
              <a:gd name="connsiteY325" fmla="*/ 5255311 h 5552421"/>
              <a:gd name="connsiteX326" fmla="*/ 32691 w 6364927"/>
              <a:gd name="connsiteY326" fmla="*/ 5145477 h 5552421"/>
              <a:gd name="connsiteX327" fmla="*/ 106617 w 6364927"/>
              <a:gd name="connsiteY327" fmla="*/ 5139539 h 5552421"/>
              <a:gd name="connsiteX328" fmla="*/ 76668 w 6364927"/>
              <a:gd name="connsiteY328" fmla="*/ 5136483 h 5552421"/>
              <a:gd name="connsiteX329" fmla="*/ 32902 w 6364927"/>
              <a:gd name="connsiteY329" fmla="*/ 5104040 h 5552421"/>
              <a:gd name="connsiteX330" fmla="*/ 74695 w 6364927"/>
              <a:gd name="connsiteY330" fmla="*/ 5088490 h 5552421"/>
              <a:gd name="connsiteX331" fmla="*/ 139107 w 6364927"/>
              <a:gd name="connsiteY331" fmla="*/ 5097415 h 5552421"/>
              <a:gd name="connsiteX332" fmla="*/ 139654 w 6364927"/>
              <a:gd name="connsiteY332" fmla="*/ 5045795 h 5552421"/>
              <a:gd name="connsiteX333" fmla="*/ 299014 w 6364927"/>
              <a:gd name="connsiteY333" fmla="*/ 5025498 h 5552421"/>
              <a:gd name="connsiteX334" fmla="*/ 317705 w 6364927"/>
              <a:gd name="connsiteY334" fmla="*/ 5005958 h 5552421"/>
              <a:gd name="connsiteX335" fmla="*/ 345428 w 6364927"/>
              <a:gd name="connsiteY335" fmla="*/ 4992041 h 5552421"/>
              <a:gd name="connsiteX336" fmla="*/ 464008 w 6364927"/>
              <a:gd name="connsiteY336" fmla="*/ 4934925 h 5552421"/>
              <a:gd name="connsiteX337" fmla="*/ 471107 w 6364927"/>
              <a:gd name="connsiteY337" fmla="*/ 4902973 h 5552421"/>
              <a:gd name="connsiteX338" fmla="*/ 434587 w 6364927"/>
              <a:gd name="connsiteY338" fmla="*/ 4828277 h 5552421"/>
              <a:gd name="connsiteX339" fmla="*/ 395736 w 6364927"/>
              <a:gd name="connsiteY339" fmla="*/ 4757327 h 5552421"/>
              <a:gd name="connsiteX340" fmla="*/ 409976 w 6364927"/>
              <a:gd name="connsiteY340" fmla="*/ 4703840 h 5552421"/>
              <a:gd name="connsiteX341" fmla="*/ 442719 w 6364927"/>
              <a:gd name="connsiteY341" fmla="*/ 4630696 h 5552421"/>
              <a:gd name="connsiteX342" fmla="*/ 325198 w 6364927"/>
              <a:gd name="connsiteY342" fmla="*/ 4552337 h 5552421"/>
              <a:gd name="connsiteX343" fmla="*/ 448312 w 6364927"/>
              <a:gd name="connsiteY343" fmla="*/ 4550003 h 5552421"/>
              <a:gd name="connsiteX344" fmla="*/ 438693 w 6364927"/>
              <a:gd name="connsiteY344" fmla="*/ 4585583 h 5552421"/>
              <a:gd name="connsiteX345" fmla="*/ 526184 w 6364927"/>
              <a:gd name="connsiteY345" fmla="*/ 4640050 h 5552421"/>
              <a:gd name="connsiteX346" fmla="*/ 554094 w 6364927"/>
              <a:gd name="connsiteY346" fmla="*/ 4626251 h 5552421"/>
              <a:gd name="connsiteX347" fmla="*/ 533536 w 6364927"/>
              <a:gd name="connsiteY347" fmla="*/ 4577079 h 5552421"/>
              <a:gd name="connsiteX348" fmla="*/ 508821 w 6364927"/>
              <a:gd name="connsiteY348" fmla="*/ 4545067 h 5552421"/>
              <a:gd name="connsiteX349" fmla="*/ 488726 w 6364927"/>
              <a:gd name="connsiteY349" fmla="*/ 4423440 h 5552421"/>
              <a:gd name="connsiteX350" fmla="*/ 642790 w 6364927"/>
              <a:gd name="connsiteY350" fmla="*/ 4534942 h 5552421"/>
              <a:gd name="connsiteX351" fmla="*/ 622337 w 6364927"/>
              <a:gd name="connsiteY351" fmla="*/ 4465052 h 5552421"/>
              <a:gd name="connsiteX352" fmla="*/ 733035 w 6364927"/>
              <a:gd name="connsiteY352" fmla="*/ 4502792 h 5552421"/>
              <a:gd name="connsiteX353" fmla="*/ 767751 w 6364927"/>
              <a:gd name="connsiteY353" fmla="*/ 4477641 h 5552421"/>
              <a:gd name="connsiteX354" fmla="*/ 747233 w 6364927"/>
              <a:gd name="connsiteY354" fmla="*/ 4438888 h 5552421"/>
              <a:gd name="connsiteX355" fmla="*/ 782202 w 6364927"/>
              <a:gd name="connsiteY355" fmla="*/ 4382718 h 5552421"/>
              <a:gd name="connsiteX356" fmla="*/ 713362 w 6364927"/>
              <a:gd name="connsiteY356" fmla="*/ 4298293 h 5552421"/>
              <a:gd name="connsiteX357" fmla="*/ 782877 w 6364927"/>
              <a:gd name="connsiteY357" fmla="*/ 4268826 h 5552421"/>
              <a:gd name="connsiteX358" fmla="*/ 811465 w 6364927"/>
              <a:gd name="connsiteY358" fmla="*/ 4212841 h 5552421"/>
              <a:gd name="connsiteX359" fmla="*/ 793091 w 6364927"/>
              <a:gd name="connsiteY359" fmla="*/ 4170226 h 5552421"/>
              <a:gd name="connsiteX360" fmla="*/ 956879 w 6364927"/>
              <a:gd name="connsiteY360" fmla="*/ 4225429 h 5552421"/>
              <a:gd name="connsiteX361" fmla="*/ 724608 w 6364927"/>
              <a:gd name="connsiteY361" fmla="*/ 4034063 h 5552421"/>
              <a:gd name="connsiteX362" fmla="*/ 814388 w 6364927"/>
              <a:gd name="connsiteY362" fmla="*/ 4074369 h 5552421"/>
              <a:gd name="connsiteX363" fmla="*/ 897364 w 6364927"/>
              <a:gd name="connsiteY363" fmla="*/ 4126026 h 5552421"/>
              <a:gd name="connsiteX364" fmla="*/ 817183 w 6364927"/>
              <a:gd name="connsiteY364" fmla="*/ 3998169 h 5552421"/>
              <a:gd name="connsiteX365" fmla="*/ 819767 w 6364927"/>
              <a:gd name="connsiteY365" fmla="*/ 3963405 h 5552421"/>
              <a:gd name="connsiteX366" fmla="*/ 861413 w 6364927"/>
              <a:gd name="connsiteY366" fmla="*/ 3958157 h 5552421"/>
              <a:gd name="connsiteX367" fmla="*/ 875043 w 6364927"/>
              <a:gd name="connsiteY367" fmla="*/ 3987426 h 5552421"/>
              <a:gd name="connsiteX368" fmla="*/ 898038 w 6364927"/>
              <a:gd name="connsiteY368" fmla="*/ 4012134 h 5552421"/>
              <a:gd name="connsiteX369" fmla="*/ 1022407 w 6364927"/>
              <a:gd name="connsiteY369" fmla="*/ 4089560 h 5552421"/>
              <a:gd name="connsiteX370" fmla="*/ 1029254 w 6364927"/>
              <a:gd name="connsiteY370" fmla="*/ 4088627 h 5552421"/>
              <a:gd name="connsiteX371" fmla="*/ 1029318 w 6364927"/>
              <a:gd name="connsiteY371" fmla="*/ 4057491 h 5552421"/>
              <a:gd name="connsiteX372" fmla="*/ 951910 w 6364927"/>
              <a:gd name="connsiteY372" fmla="*/ 3894988 h 5552421"/>
              <a:gd name="connsiteX373" fmla="*/ 942649 w 6364927"/>
              <a:gd name="connsiteY373" fmla="*/ 3878831 h 5552421"/>
              <a:gd name="connsiteX374" fmla="*/ 1039612 w 6364927"/>
              <a:gd name="connsiteY374" fmla="*/ 3908019 h 5552421"/>
              <a:gd name="connsiteX375" fmla="*/ 927324 w 6364927"/>
              <a:gd name="connsiteY375" fmla="*/ 3800703 h 5552421"/>
              <a:gd name="connsiteX376" fmla="*/ 872407 w 6364927"/>
              <a:gd name="connsiteY376" fmla="*/ 3724946 h 5552421"/>
              <a:gd name="connsiteX377" fmla="*/ 964624 w 6364927"/>
              <a:gd name="connsiteY377" fmla="*/ 3740789 h 5552421"/>
              <a:gd name="connsiteX378" fmla="*/ 973991 w 6364927"/>
              <a:gd name="connsiteY378" fmla="*/ 3736228 h 5552421"/>
              <a:gd name="connsiteX379" fmla="*/ 939696 w 6364927"/>
              <a:gd name="connsiteY379" fmla="*/ 3678506 h 5552421"/>
              <a:gd name="connsiteX380" fmla="*/ 988084 w 6364927"/>
              <a:gd name="connsiteY380" fmla="*/ 3693042 h 5552421"/>
              <a:gd name="connsiteX381" fmla="*/ 967736 w 6364927"/>
              <a:gd name="connsiteY381" fmla="*/ 3602434 h 5552421"/>
              <a:gd name="connsiteX382" fmla="*/ 979645 w 6364927"/>
              <a:gd name="connsiteY382" fmla="*/ 3552692 h 5552421"/>
              <a:gd name="connsiteX383" fmla="*/ 924475 w 6364927"/>
              <a:gd name="connsiteY383" fmla="*/ 3507954 h 5552421"/>
              <a:gd name="connsiteX384" fmla="*/ 1009634 w 6364927"/>
              <a:gd name="connsiteY384" fmla="*/ 3566166 h 5552421"/>
              <a:gd name="connsiteX385" fmla="*/ 1140703 w 6364927"/>
              <a:gd name="connsiteY385" fmla="*/ 3652960 h 5552421"/>
              <a:gd name="connsiteX386" fmla="*/ 1143879 w 6364927"/>
              <a:gd name="connsiteY386" fmla="*/ 3483469 h 5552421"/>
              <a:gd name="connsiteX387" fmla="*/ 1220937 w 6364927"/>
              <a:gd name="connsiteY387" fmla="*/ 3462855 h 5552421"/>
              <a:gd name="connsiteX388" fmla="*/ 1317417 w 6364927"/>
              <a:gd name="connsiteY388" fmla="*/ 3512528 h 5552421"/>
              <a:gd name="connsiteX389" fmla="*/ 1191222 w 6364927"/>
              <a:gd name="connsiteY389" fmla="*/ 3376808 h 5552421"/>
              <a:gd name="connsiteX390" fmla="*/ 1311286 w 6364927"/>
              <a:gd name="connsiteY390" fmla="*/ 3409987 h 5552421"/>
              <a:gd name="connsiteX391" fmla="*/ 1419506 w 6364927"/>
              <a:gd name="connsiteY391" fmla="*/ 3461772 h 5552421"/>
              <a:gd name="connsiteX392" fmla="*/ 1385106 w 6364927"/>
              <a:gd name="connsiteY392" fmla="*/ 3424768 h 5552421"/>
              <a:gd name="connsiteX393" fmla="*/ 1295137 w 6364927"/>
              <a:gd name="connsiteY393" fmla="*/ 3384345 h 5552421"/>
              <a:gd name="connsiteX394" fmla="*/ 1272500 w 6364927"/>
              <a:gd name="connsiteY394" fmla="*/ 3307900 h 5552421"/>
              <a:gd name="connsiteX395" fmla="*/ 1277226 w 6364927"/>
              <a:gd name="connsiteY395" fmla="*/ 3269275 h 5552421"/>
              <a:gd name="connsiteX396" fmla="*/ 1247783 w 6364927"/>
              <a:gd name="connsiteY396" fmla="*/ 3204181 h 5552421"/>
              <a:gd name="connsiteX397" fmla="*/ 1252468 w 6364927"/>
              <a:gd name="connsiteY397" fmla="*/ 3155138 h 5552421"/>
              <a:gd name="connsiteX398" fmla="*/ 1248352 w 6364927"/>
              <a:gd name="connsiteY398" fmla="*/ 3111007 h 5552421"/>
              <a:gd name="connsiteX399" fmla="*/ 1163151 w 6364927"/>
              <a:gd name="connsiteY399" fmla="*/ 3042377 h 5552421"/>
              <a:gd name="connsiteX400" fmla="*/ 1144965 w 6364927"/>
              <a:gd name="connsiteY400" fmla="*/ 2999879 h 5552421"/>
              <a:gd name="connsiteX401" fmla="*/ 1186611 w 6364927"/>
              <a:gd name="connsiteY401" fmla="*/ 2994630 h 5552421"/>
              <a:gd name="connsiteX402" fmla="*/ 1242777 w 6364927"/>
              <a:gd name="connsiteY402" fmla="*/ 3006735 h 5552421"/>
              <a:gd name="connsiteX403" fmla="*/ 1287154 w 6364927"/>
              <a:gd name="connsiteY403" fmla="*/ 2956421 h 5552421"/>
              <a:gd name="connsiteX404" fmla="*/ 1392895 w 6364927"/>
              <a:gd name="connsiteY404" fmla="*/ 3022251 h 5552421"/>
              <a:gd name="connsiteX405" fmla="*/ 1230327 w 6364927"/>
              <a:gd name="connsiteY405" fmla="*/ 2801536 h 5552421"/>
              <a:gd name="connsiteX406" fmla="*/ 1297218 w 6364927"/>
              <a:gd name="connsiteY406" fmla="*/ 2796415 h 5552421"/>
              <a:gd name="connsiteX407" fmla="*/ 1212058 w 6364927"/>
              <a:gd name="connsiteY407" fmla="*/ 2738203 h 5552421"/>
              <a:gd name="connsiteX408" fmla="*/ 1382946 w 6364927"/>
              <a:gd name="connsiteY408" fmla="*/ 2761454 h 5552421"/>
              <a:gd name="connsiteX409" fmla="*/ 1399201 w 6364927"/>
              <a:gd name="connsiteY409" fmla="*/ 2766377 h 5552421"/>
              <a:gd name="connsiteX410" fmla="*/ 1620220 w 6364927"/>
              <a:gd name="connsiteY410" fmla="*/ 2841622 h 5552421"/>
              <a:gd name="connsiteX411" fmla="*/ 1661866 w 6364927"/>
              <a:gd name="connsiteY411" fmla="*/ 2836373 h 5552421"/>
              <a:gd name="connsiteX412" fmla="*/ 1501060 w 6364927"/>
              <a:gd name="connsiteY412" fmla="*/ 2705087 h 5552421"/>
              <a:gd name="connsiteX413" fmla="*/ 1604617 w 6364927"/>
              <a:gd name="connsiteY413" fmla="*/ 2764361 h 5552421"/>
              <a:gd name="connsiteX414" fmla="*/ 1711077 w 6364927"/>
              <a:gd name="connsiteY414" fmla="*/ 2798423 h 5552421"/>
              <a:gd name="connsiteX415" fmla="*/ 1644632 w 6364927"/>
              <a:gd name="connsiteY415" fmla="*/ 2679118 h 5552421"/>
              <a:gd name="connsiteX416" fmla="*/ 1628965 w 6364927"/>
              <a:gd name="connsiteY416" fmla="*/ 2632992 h 5552421"/>
              <a:gd name="connsiteX417" fmla="*/ 1580853 w 6364927"/>
              <a:gd name="connsiteY417" fmla="*/ 2545884 h 5552421"/>
              <a:gd name="connsiteX418" fmla="*/ 1544122 w 6364927"/>
              <a:gd name="connsiteY418" fmla="*/ 2512625 h 5552421"/>
              <a:gd name="connsiteX419" fmla="*/ 1618048 w 6364927"/>
              <a:gd name="connsiteY419" fmla="*/ 2506688 h 5552421"/>
              <a:gd name="connsiteX420" fmla="*/ 1669377 w 6364927"/>
              <a:gd name="connsiteY420" fmla="*/ 2434723 h 5552421"/>
              <a:gd name="connsiteX421" fmla="*/ 1651443 w 6364927"/>
              <a:gd name="connsiteY421" fmla="*/ 2361206 h 5552421"/>
              <a:gd name="connsiteX422" fmla="*/ 1689209 w 6364927"/>
              <a:gd name="connsiteY422" fmla="*/ 2300543 h 5552421"/>
              <a:gd name="connsiteX423" fmla="*/ 1721700 w 6364927"/>
              <a:gd name="connsiteY423" fmla="*/ 2258418 h 5552421"/>
              <a:gd name="connsiteX424" fmla="*/ 1692132 w 6364927"/>
              <a:gd name="connsiteY424" fmla="*/ 2162071 h 5552421"/>
              <a:gd name="connsiteX425" fmla="*/ 1752153 w 6364927"/>
              <a:gd name="connsiteY425" fmla="*/ 2199437 h 5552421"/>
              <a:gd name="connsiteX426" fmla="*/ 1715339 w 6364927"/>
              <a:gd name="connsiteY426" fmla="*/ 2145343 h 5552421"/>
              <a:gd name="connsiteX427" fmla="*/ 1809824 w 6364927"/>
              <a:gd name="connsiteY427" fmla="*/ 2188577 h 5552421"/>
              <a:gd name="connsiteX428" fmla="*/ 1876925 w 6364927"/>
              <a:gd name="connsiteY428" fmla="*/ 2142019 h 5552421"/>
              <a:gd name="connsiteX429" fmla="*/ 1849836 w 6364927"/>
              <a:gd name="connsiteY429" fmla="*/ 2031627 h 5552421"/>
              <a:gd name="connsiteX430" fmla="*/ 2003532 w 6364927"/>
              <a:gd name="connsiteY430" fmla="*/ 1908040 h 5552421"/>
              <a:gd name="connsiteX431" fmla="*/ 1943846 w 6364927"/>
              <a:gd name="connsiteY431" fmla="*/ 1860491 h 5552421"/>
              <a:gd name="connsiteX432" fmla="*/ 2047573 w 6364927"/>
              <a:gd name="connsiteY432" fmla="*/ 1867910 h 5552421"/>
              <a:gd name="connsiteX433" fmla="*/ 2165095 w 6364927"/>
              <a:gd name="connsiteY433" fmla="*/ 1946270 h 5552421"/>
              <a:gd name="connsiteX434" fmla="*/ 2178936 w 6364927"/>
              <a:gd name="connsiteY434" fmla="*/ 1934103 h 5552421"/>
              <a:gd name="connsiteX435" fmla="*/ 2068555 w 6364927"/>
              <a:gd name="connsiteY435" fmla="*/ 1834209 h 5552421"/>
              <a:gd name="connsiteX436" fmla="*/ 2179968 w 6364927"/>
              <a:gd name="connsiteY436" fmla="*/ 1768474 h 5552421"/>
              <a:gd name="connsiteX437" fmla="*/ 2257799 w 6364927"/>
              <a:gd name="connsiteY437" fmla="*/ 1848104 h 5552421"/>
              <a:gd name="connsiteX438" fmla="*/ 2343675 w 6364927"/>
              <a:gd name="connsiteY438" fmla="*/ 1802843 h 5552421"/>
              <a:gd name="connsiteX439" fmla="*/ 2233440 w 6364927"/>
              <a:gd name="connsiteY439" fmla="*/ 1692648 h 5552421"/>
              <a:gd name="connsiteX440" fmla="*/ 2246279 w 6364927"/>
              <a:gd name="connsiteY440" fmla="*/ 1569701 h 5552421"/>
              <a:gd name="connsiteX441" fmla="*/ 2196197 w 6364927"/>
              <a:gd name="connsiteY441" fmla="*/ 1506307 h 5552421"/>
              <a:gd name="connsiteX442" fmla="*/ 2214993 w 6364927"/>
              <a:gd name="connsiteY442" fmla="*/ 1466049 h 5552421"/>
              <a:gd name="connsiteX443" fmla="*/ 2364818 w 6364927"/>
              <a:gd name="connsiteY443" fmla="*/ 1502168 h 5552421"/>
              <a:gd name="connsiteX444" fmla="*/ 2134749 w 6364927"/>
              <a:gd name="connsiteY444" fmla="*/ 1369329 h 5552421"/>
              <a:gd name="connsiteX445" fmla="*/ 2213296 w 6364927"/>
              <a:gd name="connsiteY445" fmla="*/ 1345485 h 5552421"/>
              <a:gd name="connsiteX446" fmla="*/ 2280333 w 6364927"/>
              <a:gd name="connsiteY446" fmla="*/ 1330063 h 5552421"/>
              <a:gd name="connsiteX447" fmla="*/ 2308161 w 6364927"/>
              <a:gd name="connsiteY447" fmla="*/ 1295428 h 5552421"/>
              <a:gd name="connsiteX448" fmla="*/ 2533956 w 6364927"/>
              <a:gd name="connsiteY448" fmla="*/ 1107611 h 5552421"/>
              <a:gd name="connsiteX449" fmla="*/ 2511277 w 6364927"/>
              <a:gd name="connsiteY449" fmla="*/ 1020748 h 5552421"/>
              <a:gd name="connsiteX450" fmla="*/ 2458332 w 6364927"/>
              <a:gd name="connsiteY450" fmla="*/ 992984 h 5552421"/>
              <a:gd name="connsiteX451" fmla="*/ 2433152 w 6364927"/>
              <a:gd name="connsiteY451" fmla="*/ 961720 h 5552421"/>
              <a:gd name="connsiteX452" fmla="*/ 2479273 w 6364927"/>
              <a:gd name="connsiteY452" fmla="*/ 948864 h 5552421"/>
              <a:gd name="connsiteX453" fmla="*/ 2536920 w 6364927"/>
              <a:gd name="connsiteY453" fmla="*/ 979557 h 5552421"/>
              <a:gd name="connsiteX454" fmla="*/ 2546246 w 6364927"/>
              <a:gd name="connsiteY454" fmla="*/ 964579 h 5552421"/>
              <a:gd name="connsiteX455" fmla="*/ 2509620 w 6364927"/>
              <a:gd name="connsiteY455" fmla="*/ 910601 h 5552421"/>
              <a:gd name="connsiteX456" fmla="*/ 2590181 w 6364927"/>
              <a:gd name="connsiteY456" fmla="*/ 945167 h 5552421"/>
              <a:gd name="connsiteX457" fmla="*/ 2592513 w 6364927"/>
              <a:gd name="connsiteY457" fmla="*/ 941422 h 5552421"/>
              <a:gd name="connsiteX458" fmla="*/ 2594844 w 6364927"/>
              <a:gd name="connsiteY458" fmla="*/ 937678 h 5552421"/>
              <a:gd name="connsiteX459" fmla="*/ 2565148 w 6364927"/>
              <a:gd name="connsiteY459" fmla="*/ 903603 h 5552421"/>
              <a:gd name="connsiteX460" fmla="*/ 2561163 w 6364927"/>
              <a:gd name="connsiteY460" fmla="*/ 868906 h 5552421"/>
              <a:gd name="connsiteX461" fmla="*/ 2600478 w 6364927"/>
              <a:gd name="connsiteY461" fmla="*/ 867402 h 5552421"/>
              <a:gd name="connsiteX462" fmla="*/ 2734405 w 6364927"/>
              <a:gd name="connsiteY462" fmla="*/ 846860 h 5552421"/>
              <a:gd name="connsiteX463" fmla="*/ 2564339 w 6364927"/>
              <a:gd name="connsiteY463" fmla="*/ 699416 h 5552421"/>
              <a:gd name="connsiteX464" fmla="*/ 2736259 w 6364927"/>
              <a:gd name="connsiteY464" fmla="*/ 557039 h 5552421"/>
              <a:gd name="connsiteX465" fmla="*/ 2710955 w 6364927"/>
              <a:gd name="connsiteY465" fmla="*/ 494522 h 5552421"/>
              <a:gd name="connsiteX466" fmla="*/ 2709637 w 6364927"/>
              <a:gd name="connsiteY466" fmla="*/ 445897 h 5552421"/>
              <a:gd name="connsiteX467" fmla="*/ 2760777 w 6364927"/>
              <a:gd name="connsiteY467" fmla="*/ 373816 h 5552421"/>
              <a:gd name="connsiteX468" fmla="*/ 2929252 w 6364927"/>
              <a:gd name="connsiteY468" fmla="*/ 379976 h 5552421"/>
              <a:gd name="connsiteX469" fmla="*/ 2973798 w 6364927"/>
              <a:gd name="connsiteY469" fmla="*/ 277809 h 5552421"/>
              <a:gd name="connsiteX470" fmla="*/ 3140035 w 6364927"/>
              <a:gd name="connsiteY470" fmla="*/ 81724 h 5552421"/>
              <a:gd name="connsiteX471" fmla="*/ 3147401 w 6364927"/>
              <a:gd name="connsiteY471" fmla="*/ 106542 h 5552421"/>
              <a:gd name="connsiteX472" fmla="*/ 3234202 w 6364927"/>
              <a:gd name="connsiteY472" fmla="*/ 111757 h 5552421"/>
              <a:gd name="connsiteX473" fmla="*/ 3021704 w 6364927"/>
              <a:gd name="connsiteY473" fmla="*/ 198982 h 5552421"/>
              <a:gd name="connsiteX474" fmla="*/ 2990505 w 6364927"/>
              <a:gd name="connsiteY474" fmla="*/ 196234 h 5552421"/>
              <a:gd name="connsiteX475" fmla="*/ 3005107 w 6364927"/>
              <a:gd name="connsiteY475" fmla="*/ 182875 h 5552421"/>
              <a:gd name="connsiteX476" fmla="*/ 3039686 w 6364927"/>
              <a:gd name="connsiteY476" fmla="*/ 161909 h 5552421"/>
              <a:gd name="connsiteX477" fmla="*/ 3129995 w 6364927"/>
              <a:gd name="connsiteY477" fmla="*/ 98624 h 5552421"/>
              <a:gd name="connsiteX478" fmla="*/ 3139834 w 6364927"/>
              <a:gd name="connsiteY478" fmla="*/ 84371 h 5552421"/>
              <a:gd name="connsiteX479" fmla="*/ 3093889 w 6364927"/>
              <a:gd name="connsiteY479" fmla="*/ 0 h 5552421"/>
              <a:gd name="connsiteX480" fmla="*/ 3105597 w 6364927"/>
              <a:gd name="connsiteY480" fmla="*/ 4456 h 5552421"/>
              <a:gd name="connsiteX481" fmla="*/ 3152592 w 6364927"/>
              <a:gd name="connsiteY481" fmla="*/ 16960 h 5552421"/>
              <a:gd name="connsiteX482" fmla="*/ 3151171 w 6364927"/>
              <a:gd name="connsiteY482" fmla="*/ 22196 h 5552421"/>
              <a:gd name="connsiteX483" fmla="*/ 3139499 w 6364927"/>
              <a:gd name="connsiteY483" fmla="*/ 69021 h 5552421"/>
              <a:gd name="connsiteX484" fmla="*/ 3131932 w 6364927"/>
              <a:gd name="connsiteY484" fmla="*/ 58181 h 5552421"/>
              <a:gd name="connsiteX485" fmla="*/ 3111955 w 6364927"/>
              <a:gd name="connsiteY485" fmla="*/ 45825 h 5552421"/>
              <a:gd name="connsiteX486" fmla="*/ 3076016 w 6364927"/>
              <a:gd name="connsiteY486" fmla="*/ 24824 h 5552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</a:cxnLst>
            <a:rect l="l" t="t" r="r" b="b"/>
            <a:pathLst>
              <a:path w="6364927" h="5552421">
                <a:moveTo>
                  <a:pt x="6255989" y="5288703"/>
                </a:moveTo>
                <a:lnTo>
                  <a:pt x="6256633" y="5289197"/>
                </a:lnTo>
                <a:cubicBezTo>
                  <a:pt x="6263495" y="5292872"/>
                  <a:pt x="6270356" y="5296547"/>
                  <a:pt x="6273669" y="5302275"/>
                </a:cubicBezTo>
                <a:cubicBezTo>
                  <a:pt x="6284143" y="5342078"/>
                  <a:pt x="6307550" y="5328541"/>
                  <a:pt x="6338341" y="5305638"/>
                </a:cubicBezTo>
                <a:lnTo>
                  <a:pt x="6353495" y="5296297"/>
                </a:lnTo>
                <a:lnTo>
                  <a:pt x="6364927" y="5316029"/>
                </a:lnTo>
                <a:lnTo>
                  <a:pt x="6361174" y="5318389"/>
                </a:lnTo>
                <a:cubicBezTo>
                  <a:pt x="6342548" y="5332147"/>
                  <a:pt x="6326365" y="5347268"/>
                  <a:pt x="6311999" y="5363376"/>
                </a:cubicBezTo>
                <a:lnTo>
                  <a:pt x="6278329" y="5408157"/>
                </a:lnTo>
                <a:lnTo>
                  <a:pt x="6275149" y="5406491"/>
                </a:lnTo>
                <a:cubicBezTo>
                  <a:pt x="6255920" y="5398897"/>
                  <a:pt x="6238552" y="5401931"/>
                  <a:pt x="6228626" y="5438500"/>
                </a:cubicBezTo>
                <a:cubicBezTo>
                  <a:pt x="6224216" y="5459999"/>
                  <a:pt x="6210982" y="5481941"/>
                  <a:pt x="6193338" y="5476400"/>
                </a:cubicBezTo>
                <a:cubicBezTo>
                  <a:pt x="6171284" y="5471081"/>
                  <a:pt x="6184516" y="5443820"/>
                  <a:pt x="6184516" y="5427640"/>
                </a:cubicBezTo>
                <a:cubicBezTo>
                  <a:pt x="6184516" y="5378659"/>
                  <a:pt x="6206572" y="5335440"/>
                  <a:pt x="6241860" y="5319261"/>
                </a:cubicBezTo>
                <a:cubicBezTo>
                  <a:pt x="6257299" y="5311171"/>
                  <a:pt x="6258401" y="5300311"/>
                  <a:pt x="6256196" y="5289451"/>
                </a:cubicBezTo>
                <a:close/>
                <a:moveTo>
                  <a:pt x="2968165" y="245883"/>
                </a:moveTo>
                <a:lnTo>
                  <a:pt x="2986957" y="259205"/>
                </a:lnTo>
                <a:cubicBezTo>
                  <a:pt x="2998992" y="273264"/>
                  <a:pt x="3008929" y="290447"/>
                  <a:pt x="3033442" y="283914"/>
                </a:cubicBezTo>
                <a:cubicBezTo>
                  <a:pt x="3002083" y="327528"/>
                  <a:pt x="2994388" y="378857"/>
                  <a:pt x="2956404" y="411016"/>
                </a:cubicBezTo>
                <a:cubicBezTo>
                  <a:pt x="3027513" y="436134"/>
                  <a:pt x="3063853" y="369257"/>
                  <a:pt x="3117671" y="343228"/>
                </a:cubicBezTo>
                <a:cubicBezTo>
                  <a:pt x="3145683" y="327028"/>
                  <a:pt x="3178115" y="328654"/>
                  <a:pt x="3210547" y="330280"/>
                </a:cubicBezTo>
                <a:cubicBezTo>
                  <a:pt x="3265814" y="328890"/>
                  <a:pt x="3202218" y="380956"/>
                  <a:pt x="3243292" y="397967"/>
                </a:cubicBezTo>
                <a:cubicBezTo>
                  <a:pt x="3263923" y="401323"/>
                  <a:pt x="3212312" y="431170"/>
                  <a:pt x="3193322" y="452344"/>
                </a:cubicBezTo>
                <a:cubicBezTo>
                  <a:pt x="3190926" y="458825"/>
                  <a:pt x="3181333" y="464373"/>
                  <a:pt x="3176728" y="467036"/>
                </a:cubicBezTo>
                <a:cubicBezTo>
                  <a:pt x="3143540" y="496421"/>
                  <a:pt x="3097103" y="502895"/>
                  <a:pt x="3081773" y="562716"/>
                </a:cubicBezTo>
                <a:cubicBezTo>
                  <a:pt x="3068460" y="626467"/>
                  <a:pt x="3058871" y="642204"/>
                  <a:pt x="3134961" y="644059"/>
                </a:cubicBezTo>
                <a:cubicBezTo>
                  <a:pt x="3176602" y="640359"/>
                  <a:pt x="3231873" y="649159"/>
                  <a:pt x="3233513" y="673688"/>
                </a:cubicBezTo>
                <a:cubicBezTo>
                  <a:pt x="3235408" y="709281"/>
                  <a:pt x="3263043" y="713681"/>
                  <a:pt x="3288282" y="724562"/>
                </a:cubicBezTo>
                <a:cubicBezTo>
                  <a:pt x="3372638" y="762402"/>
                  <a:pt x="3379263" y="773857"/>
                  <a:pt x="3337558" y="864218"/>
                </a:cubicBezTo>
                <a:cubicBezTo>
                  <a:pt x="3332953" y="866881"/>
                  <a:pt x="3335162" y="870700"/>
                  <a:pt x="3337370" y="874518"/>
                </a:cubicBezTo>
                <a:cubicBezTo>
                  <a:pt x="3408287" y="899747"/>
                  <a:pt x="3410116" y="913976"/>
                  <a:pt x="3344120" y="962335"/>
                </a:cubicBezTo>
                <a:cubicBezTo>
                  <a:pt x="3318125" y="982464"/>
                  <a:pt x="3320145" y="996583"/>
                  <a:pt x="3319577" y="1017294"/>
                </a:cubicBezTo>
                <a:cubicBezTo>
                  <a:pt x="3327463" y="1063689"/>
                  <a:pt x="3333332" y="1106155"/>
                  <a:pt x="3288347" y="1147458"/>
                </a:cubicBezTo>
                <a:cubicBezTo>
                  <a:pt x="3269798" y="1169395"/>
                  <a:pt x="3289861" y="1193461"/>
                  <a:pt x="3305699" y="1209780"/>
                </a:cubicBezTo>
                <a:cubicBezTo>
                  <a:pt x="3319137" y="1222390"/>
                  <a:pt x="3339960" y="1225635"/>
                  <a:pt x="3348793" y="1240909"/>
                </a:cubicBezTo>
                <a:cubicBezTo>
                  <a:pt x="3375481" y="1276430"/>
                  <a:pt x="3405513" y="1274349"/>
                  <a:pt x="3443497" y="1242190"/>
                </a:cubicBezTo>
                <a:cubicBezTo>
                  <a:pt x="3471508" y="1225990"/>
                  <a:pt x="3487914" y="1221597"/>
                  <a:pt x="3517378" y="1240227"/>
                </a:cubicBezTo>
                <a:cubicBezTo>
                  <a:pt x="3549242" y="1262563"/>
                  <a:pt x="3589936" y="1289985"/>
                  <a:pt x="3646343" y="1257363"/>
                </a:cubicBezTo>
                <a:cubicBezTo>
                  <a:pt x="3679151" y="1238389"/>
                  <a:pt x="3683188" y="1256437"/>
                  <a:pt x="3673411" y="1282474"/>
                </a:cubicBezTo>
                <a:cubicBezTo>
                  <a:pt x="3671014" y="1288955"/>
                  <a:pt x="3663630" y="1298321"/>
                  <a:pt x="3675051" y="1307003"/>
                </a:cubicBezTo>
                <a:lnTo>
                  <a:pt x="3740667" y="1269055"/>
                </a:lnTo>
                <a:cubicBezTo>
                  <a:pt x="3741993" y="1325359"/>
                  <a:pt x="3695747" y="1331721"/>
                  <a:pt x="3665336" y="1344214"/>
                </a:cubicBezTo>
                <a:cubicBezTo>
                  <a:pt x="3639529" y="1354043"/>
                  <a:pt x="3625523" y="1362144"/>
                  <a:pt x="3620350" y="1385517"/>
                </a:cubicBezTo>
                <a:cubicBezTo>
                  <a:pt x="3612778" y="1405183"/>
                  <a:pt x="3631012" y="1415020"/>
                  <a:pt x="3642434" y="1423702"/>
                </a:cubicBezTo>
                <a:cubicBezTo>
                  <a:pt x="3674360" y="1457213"/>
                  <a:pt x="3718021" y="1467631"/>
                  <a:pt x="3770892" y="1472724"/>
                </a:cubicBezTo>
                <a:cubicBezTo>
                  <a:pt x="3740292" y="1495516"/>
                  <a:pt x="3709881" y="1508008"/>
                  <a:pt x="3684074" y="1517837"/>
                </a:cubicBezTo>
                <a:cubicBezTo>
                  <a:pt x="3688114" y="1546074"/>
                  <a:pt x="3720922" y="1527100"/>
                  <a:pt x="3736569" y="1543530"/>
                </a:cubicBezTo>
                <a:cubicBezTo>
                  <a:pt x="3708177" y="1570140"/>
                  <a:pt x="3679786" y="1596750"/>
                  <a:pt x="3651203" y="1623473"/>
                </a:cubicBezTo>
                <a:cubicBezTo>
                  <a:pt x="3644202" y="1632617"/>
                  <a:pt x="3620983" y="1635854"/>
                  <a:pt x="3629816" y="1651128"/>
                </a:cubicBezTo>
                <a:cubicBezTo>
                  <a:pt x="3631644" y="1665357"/>
                  <a:pt x="3648050" y="1660964"/>
                  <a:pt x="3661868" y="1663165"/>
                </a:cubicBezTo>
                <a:cubicBezTo>
                  <a:pt x="3686915" y="1674157"/>
                  <a:pt x="3724328" y="1652520"/>
                  <a:pt x="3751776" y="1667219"/>
                </a:cubicBezTo>
                <a:cubicBezTo>
                  <a:pt x="3737202" y="1696030"/>
                  <a:pt x="3695181" y="1710141"/>
                  <a:pt x="3687612" y="1739996"/>
                </a:cubicBezTo>
                <a:cubicBezTo>
                  <a:pt x="3715624" y="1723797"/>
                  <a:pt x="3741239" y="1714078"/>
                  <a:pt x="3762629" y="1696612"/>
                </a:cubicBezTo>
                <a:cubicBezTo>
                  <a:pt x="3795817" y="1667227"/>
                  <a:pt x="3813104" y="1708185"/>
                  <a:pt x="3840927" y="1702285"/>
                </a:cubicBezTo>
                <a:cubicBezTo>
                  <a:pt x="3857333" y="1697893"/>
                  <a:pt x="3847364" y="1724041"/>
                  <a:pt x="3842380" y="1737114"/>
                </a:cubicBezTo>
                <a:cubicBezTo>
                  <a:pt x="3824650" y="1793229"/>
                  <a:pt x="3826164" y="1839232"/>
                  <a:pt x="3909639" y="1831721"/>
                </a:cubicBezTo>
                <a:cubicBezTo>
                  <a:pt x="3873675" y="1877998"/>
                  <a:pt x="3817648" y="1900209"/>
                  <a:pt x="3790897" y="1951348"/>
                </a:cubicBezTo>
                <a:cubicBezTo>
                  <a:pt x="3835315" y="1930756"/>
                  <a:pt x="3870519" y="1905301"/>
                  <a:pt x="3906107" y="1879624"/>
                </a:cubicBezTo>
                <a:cubicBezTo>
                  <a:pt x="3939295" y="1850239"/>
                  <a:pt x="3976707" y="1828602"/>
                  <a:pt x="4018349" y="1824902"/>
                </a:cubicBezTo>
                <a:cubicBezTo>
                  <a:pt x="4034754" y="1820510"/>
                  <a:pt x="4059990" y="1821202"/>
                  <a:pt x="4064218" y="1839139"/>
                </a:cubicBezTo>
                <a:cubicBezTo>
                  <a:pt x="4066047" y="1853368"/>
                  <a:pt x="4045228" y="1860312"/>
                  <a:pt x="4033239" y="1872342"/>
                </a:cubicBezTo>
                <a:cubicBezTo>
                  <a:pt x="3993238" y="1900571"/>
                  <a:pt x="3949009" y="1910864"/>
                  <a:pt x="3911028" y="1953211"/>
                </a:cubicBezTo>
                <a:cubicBezTo>
                  <a:pt x="3962071" y="1944074"/>
                  <a:pt x="4008508" y="1937600"/>
                  <a:pt x="4052546" y="1927419"/>
                </a:cubicBezTo>
                <a:cubicBezTo>
                  <a:pt x="4070968" y="1926955"/>
                  <a:pt x="4089582" y="1926381"/>
                  <a:pt x="4093811" y="1944319"/>
                </a:cubicBezTo>
                <a:cubicBezTo>
                  <a:pt x="4097848" y="1962366"/>
                  <a:pt x="4086050" y="1974284"/>
                  <a:pt x="4069456" y="1988976"/>
                </a:cubicBezTo>
                <a:cubicBezTo>
                  <a:pt x="4052863" y="2003669"/>
                  <a:pt x="4041253" y="2005287"/>
                  <a:pt x="4032420" y="1990014"/>
                </a:cubicBezTo>
                <a:cubicBezTo>
                  <a:pt x="4023587" y="1974740"/>
                  <a:pt x="4011598" y="1986770"/>
                  <a:pt x="4004597" y="1995914"/>
                </a:cubicBezTo>
                <a:cubicBezTo>
                  <a:pt x="3980054" y="2050872"/>
                  <a:pt x="3931220" y="2063827"/>
                  <a:pt x="3875381" y="2075738"/>
                </a:cubicBezTo>
                <a:lnTo>
                  <a:pt x="3879798" y="2083375"/>
                </a:lnTo>
                <a:cubicBezTo>
                  <a:pt x="3889011" y="2088239"/>
                  <a:pt x="3900428" y="2086731"/>
                  <a:pt x="3904845" y="2094368"/>
                </a:cubicBezTo>
                <a:cubicBezTo>
                  <a:pt x="3944975" y="2152689"/>
                  <a:pt x="4005226" y="2138226"/>
                  <a:pt x="4068638" y="2106649"/>
                </a:cubicBezTo>
                <a:cubicBezTo>
                  <a:pt x="4080055" y="2105141"/>
                  <a:pt x="4089648" y="2099593"/>
                  <a:pt x="4112675" y="2096467"/>
                </a:cubicBezTo>
                <a:cubicBezTo>
                  <a:pt x="4091668" y="2113711"/>
                  <a:pt x="4088701" y="2130715"/>
                  <a:pt x="4070278" y="2131178"/>
                </a:cubicBezTo>
                <a:cubicBezTo>
                  <a:pt x="4054064" y="2135460"/>
                  <a:pt x="4035262" y="2146334"/>
                  <a:pt x="4041887" y="2157789"/>
                </a:cubicBezTo>
                <a:cubicBezTo>
                  <a:pt x="4046365" y="2176600"/>
                  <a:pt x="4065167" y="2165726"/>
                  <a:pt x="4079365" y="2157515"/>
                </a:cubicBezTo>
                <a:cubicBezTo>
                  <a:pt x="4116590" y="2146179"/>
                  <a:pt x="4151606" y="2131023"/>
                  <a:pt x="4186622" y="2115868"/>
                </a:cubicBezTo>
                <a:cubicBezTo>
                  <a:pt x="4212238" y="2106149"/>
                  <a:pt x="4249842" y="2084402"/>
                  <a:pt x="4265300" y="2111130"/>
                </a:cubicBezTo>
                <a:cubicBezTo>
                  <a:pt x="4285363" y="2135197"/>
                  <a:pt x="4243154" y="2159607"/>
                  <a:pt x="4224164" y="2180781"/>
                </a:cubicBezTo>
                <a:lnTo>
                  <a:pt x="4219367" y="2183555"/>
                </a:lnTo>
                <a:cubicBezTo>
                  <a:pt x="4235205" y="2199874"/>
                  <a:pt x="4275398" y="2171533"/>
                  <a:pt x="4269654" y="2205428"/>
                </a:cubicBezTo>
                <a:cubicBezTo>
                  <a:pt x="4263914" y="2249513"/>
                  <a:pt x="4272747" y="2264787"/>
                  <a:pt x="4323981" y="2255539"/>
                </a:cubicBezTo>
                <a:cubicBezTo>
                  <a:pt x="4335399" y="2254031"/>
                  <a:pt x="4354009" y="2243268"/>
                  <a:pt x="4348837" y="2266642"/>
                </a:cubicBezTo>
                <a:cubicBezTo>
                  <a:pt x="4350857" y="2280761"/>
                  <a:pt x="4352689" y="2305178"/>
                  <a:pt x="4322466" y="2307371"/>
                </a:cubicBezTo>
                <a:cubicBezTo>
                  <a:pt x="4267006" y="2308871"/>
                  <a:pt x="4240444" y="2349711"/>
                  <a:pt x="4198046" y="2384422"/>
                </a:cubicBezTo>
                <a:cubicBezTo>
                  <a:pt x="4243912" y="2388470"/>
                  <a:pt x="4283725" y="2370540"/>
                  <a:pt x="4296787" y="2403751"/>
                </a:cubicBezTo>
                <a:lnTo>
                  <a:pt x="4348397" y="2373903"/>
                </a:lnTo>
                <a:cubicBezTo>
                  <a:pt x="4322402" y="2394032"/>
                  <a:pt x="4368084" y="2418569"/>
                  <a:pt x="4335276" y="2437543"/>
                </a:cubicBezTo>
                <a:cubicBezTo>
                  <a:pt x="4332308" y="2454546"/>
                  <a:pt x="4341142" y="2469819"/>
                  <a:pt x="4338365" y="2486712"/>
                </a:cubicBezTo>
                <a:cubicBezTo>
                  <a:pt x="4343036" y="2505413"/>
                  <a:pt x="4358306" y="2542441"/>
                  <a:pt x="4316285" y="2556552"/>
                </a:cubicBezTo>
                <a:cubicBezTo>
                  <a:pt x="4285873" y="2569045"/>
                  <a:pt x="4262274" y="2582693"/>
                  <a:pt x="4240888" y="2610348"/>
                </a:cubicBezTo>
                <a:cubicBezTo>
                  <a:pt x="4303540" y="2599592"/>
                  <a:pt x="4364551" y="2564308"/>
                  <a:pt x="4427203" y="2553552"/>
                </a:cubicBezTo>
                <a:cubicBezTo>
                  <a:pt x="4383478" y="2629795"/>
                  <a:pt x="4297232" y="2664387"/>
                  <a:pt x="4235652" y="2720383"/>
                </a:cubicBezTo>
                <a:cubicBezTo>
                  <a:pt x="4258683" y="2727446"/>
                  <a:pt x="4267892" y="2722120"/>
                  <a:pt x="4279690" y="2710202"/>
                </a:cubicBezTo>
                <a:cubicBezTo>
                  <a:pt x="4310481" y="2687298"/>
                  <a:pt x="4334268" y="2663350"/>
                  <a:pt x="4367076" y="2644377"/>
                </a:cubicBezTo>
                <a:cubicBezTo>
                  <a:pt x="4395279" y="2628065"/>
                  <a:pt x="4437677" y="2593355"/>
                  <a:pt x="4442978" y="2656531"/>
                </a:cubicBezTo>
                <a:cubicBezTo>
                  <a:pt x="4442410" y="2677242"/>
                  <a:pt x="4460645" y="2687079"/>
                  <a:pt x="4486072" y="2687661"/>
                </a:cubicBezTo>
                <a:cubicBezTo>
                  <a:pt x="4523108" y="2686623"/>
                  <a:pt x="4557557" y="2692178"/>
                  <a:pt x="4601407" y="2692297"/>
                </a:cubicBezTo>
                <a:cubicBezTo>
                  <a:pt x="4582416" y="2713471"/>
                  <a:pt x="4556421" y="2733600"/>
                  <a:pt x="4593078" y="2742974"/>
                </a:cubicBezTo>
                <a:cubicBezTo>
                  <a:pt x="4620713" y="2747374"/>
                  <a:pt x="4634907" y="2728974"/>
                  <a:pt x="4656110" y="2721807"/>
                </a:cubicBezTo>
                <a:cubicBezTo>
                  <a:pt x="4695730" y="2703989"/>
                  <a:pt x="4740528" y="2672986"/>
                  <a:pt x="4765007" y="2704689"/>
                </a:cubicBezTo>
                <a:cubicBezTo>
                  <a:pt x="4783937" y="2726353"/>
                  <a:pt x="4739140" y="2757356"/>
                  <a:pt x="4722358" y="2782348"/>
                </a:cubicBezTo>
                <a:cubicBezTo>
                  <a:pt x="4696175" y="2812778"/>
                  <a:pt x="4676805" y="2844363"/>
                  <a:pt x="4734472" y="2846680"/>
                </a:cubicBezTo>
                <a:cubicBezTo>
                  <a:pt x="4706081" y="2873291"/>
                  <a:pt x="4669044" y="2874328"/>
                  <a:pt x="4642861" y="2904758"/>
                </a:cubicBezTo>
                <a:cubicBezTo>
                  <a:pt x="4730372" y="2915294"/>
                  <a:pt x="4814223" y="2887183"/>
                  <a:pt x="4895489" y="2875854"/>
                </a:cubicBezTo>
                <a:cubicBezTo>
                  <a:pt x="4894921" y="2896564"/>
                  <a:pt x="4871322" y="2910212"/>
                  <a:pt x="4870946" y="2930812"/>
                </a:cubicBezTo>
                <a:cubicBezTo>
                  <a:pt x="4895552" y="2916582"/>
                  <a:pt x="4916326" y="2901701"/>
                  <a:pt x="4945776" y="2889685"/>
                </a:cubicBezTo>
                <a:lnTo>
                  <a:pt x="4957035" y="2885934"/>
                </a:lnTo>
                <a:lnTo>
                  <a:pt x="4964182" y="2898270"/>
                </a:lnTo>
                <a:lnTo>
                  <a:pt x="4907974" y="2974446"/>
                </a:lnTo>
                <a:cubicBezTo>
                  <a:pt x="4841620" y="3070385"/>
                  <a:pt x="4781512" y="3163428"/>
                  <a:pt x="4668984" y="3220863"/>
                </a:cubicBezTo>
                <a:cubicBezTo>
                  <a:pt x="4743437" y="3208378"/>
                  <a:pt x="4795803" y="3147520"/>
                  <a:pt x="4879147" y="3151294"/>
                </a:cubicBezTo>
                <a:cubicBezTo>
                  <a:pt x="4841735" y="3172931"/>
                  <a:pt x="4811073" y="3184549"/>
                  <a:pt x="4780915" y="3208104"/>
                </a:cubicBezTo>
                <a:cubicBezTo>
                  <a:pt x="4747915" y="3227189"/>
                  <a:pt x="4694035" y="3242044"/>
                  <a:pt x="4702550" y="3278903"/>
                </a:cubicBezTo>
                <a:cubicBezTo>
                  <a:pt x="4708799" y="3310958"/>
                  <a:pt x="4762426" y="3285040"/>
                  <a:pt x="4794858" y="3286666"/>
                </a:cubicBezTo>
                <a:cubicBezTo>
                  <a:pt x="4834103" y="3289447"/>
                  <a:pt x="4892526" y="3260755"/>
                  <a:pt x="4897827" y="3323931"/>
                </a:cubicBezTo>
                <a:cubicBezTo>
                  <a:pt x="4899847" y="3338050"/>
                  <a:pt x="4921046" y="3320694"/>
                  <a:pt x="4935244" y="3312484"/>
                </a:cubicBezTo>
                <a:cubicBezTo>
                  <a:pt x="4963063" y="3296394"/>
                  <a:pt x="4996063" y="3277310"/>
                  <a:pt x="5037705" y="3273610"/>
                </a:cubicBezTo>
                <a:cubicBezTo>
                  <a:pt x="5016126" y="3301376"/>
                  <a:pt x="5004141" y="3323594"/>
                  <a:pt x="4984959" y="3344879"/>
                </a:cubicBezTo>
                <a:cubicBezTo>
                  <a:pt x="4960984" y="3379127"/>
                  <a:pt x="4976822" y="3395445"/>
                  <a:pt x="5010891" y="3411411"/>
                </a:cubicBezTo>
                <a:cubicBezTo>
                  <a:pt x="5045343" y="3427155"/>
                  <a:pt x="5105407" y="3422992"/>
                  <a:pt x="5110896" y="3475869"/>
                </a:cubicBezTo>
                <a:cubicBezTo>
                  <a:pt x="5123832" y="3530554"/>
                  <a:pt x="5155124" y="3563412"/>
                  <a:pt x="5224781" y="3553701"/>
                </a:cubicBezTo>
                <a:cubicBezTo>
                  <a:pt x="5231786" y="3554746"/>
                  <a:pt x="5238599" y="3555901"/>
                  <a:pt x="5245412" y="3557057"/>
                </a:cubicBezTo>
                <a:cubicBezTo>
                  <a:pt x="5291281" y="3571293"/>
                  <a:pt x="5245035" y="3577657"/>
                  <a:pt x="5240051" y="3590730"/>
                </a:cubicBezTo>
                <a:lnTo>
                  <a:pt x="5244468" y="3598367"/>
                </a:lnTo>
                <a:cubicBezTo>
                  <a:pt x="5251281" y="3599523"/>
                  <a:pt x="5251281" y="3599523"/>
                  <a:pt x="5258285" y="3600567"/>
                </a:cubicBezTo>
                <a:lnTo>
                  <a:pt x="5260494" y="3604385"/>
                </a:lnTo>
                <a:cubicBezTo>
                  <a:pt x="5215696" y="3635389"/>
                  <a:pt x="5170899" y="3666392"/>
                  <a:pt x="5130898" y="3694621"/>
                </a:cubicBezTo>
                <a:cubicBezTo>
                  <a:pt x="5176956" y="3698558"/>
                  <a:pt x="5176956" y="3698558"/>
                  <a:pt x="5164591" y="3731187"/>
                </a:cubicBezTo>
                <a:cubicBezTo>
                  <a:pt x="5142445" y="3779664"/>
                  <a:pt x="5153866" y="3788346"/>
                  <a:pt x="5202892" y="3775279"/>
                </a:cubicBezTo>
                <a:cubicBezTo>
                  <a:pt x="5251534" y="3762434"/>
                  <a:pt x="5271409" y="3796801"/>
                  <a:pt x="5301253" y="3805019"/>
                </a:cubicBezTo>
                <a:cubicBezTo>
                  <a:pt x="5308066" y="3806174"/>
                  <a:pt x="5305670" y="3812656"/>
                  <a:pt x="5305670" y="3812656"/>
                </a:cubicBezTo>
                <a:cubicBezTo>
                  <a:pt x="5282075" y="3836492"/>
                  <a:pt x="5302325" y="3850259"/>
                  <a:pt x="5311159" y="3865533"/>
                </a:cubicBezTo>
                <a:cubicBezTo>
                  <a:pt x="5318225" y="3877751"/>
                  <a:pt x="5322642" y="3885388"/>
                  <a:pt x="5308444" y="3893599"/>
                </a:cubicBezTo>
                <a:cubicBezTo>
                  <a:pt x="5247625" y="3928773"/>
                  <a:pt x="5281506" y="3955039"/>
                  <a:pt x="5303589" y="3993223"/>
                </a:cubicBezTo>
                <a:cubicBezTo>
                  <a:pt x="5331099" y="3921262"/>
                  <a:pt x="5378230" y="3970439"/>
                  <a:pt x="5422835" y="3939547"/>
                </a:cubicBezTo>
                <a:cubicBezTo>
                  <a:pt x="5396084" y="3990686"/>
                  <a:pt x="5371730" y="4035345"/>
                  <a:pt x="5391605" y="4069711"/>
                </a:cubicBezTo>
                <a:cubicBezTo>
                  <a:pt x="5411292" y="4114377"/>
                  <a:pt x="5387505" y="4138324"/>
                  <a:pt x="5354509" y="4167598"/>
                </a:cubicBezTo>
                <a:cubicBezTo>
                  <a:pt x="5345108" y="4173035"/>
                  <a:pt x="5330910" y="4181246"/>
                  <a:pt x="5333118" y="4185064"/>
                </a:cubicBezTo>
                <a:cubicBezTo>
                  <a:pt x="5331795" y="4236785"/>
                  <a:pt x="5285549" y="4243149"/>
                  <a:pt x="5259930" y="4242678"/>
                </a:cubicBezTo>
                <a:cubicBezTo>
                  <a:pt x="5220685" y="4239897"/>
                  <a:pt x="5215512" y="4263271"/>
                  <a:pt x="5217533" y="4277389"/>
                </a:cubicBezTo>
                <a:cubicBezTo>
                  <a:pt x="5212360" y="4300763"/>
                  <a:pt x="5211600" y="4321585"/>
                  <a:pt x="5224850" y="4344495"/>
                </a:cubicBezTo>
                <a:cubicBezTo>
                  <a:pt x="5286242" y="4298800"/>
                  <a:pt x="5353502" y="4295570"/>
                  <a:pt x="5422967" y="4285970"/>
                </a:cubicBezTo>
                <a:cubicBezTo>
                  <a:pt x="5401074" y="4345510"/>
                  <a:pt x="5412116" y="4364603"/>
                  <a:pt x="5472621" y="4361203"/>
                </a:cubicBezTo>
                <a:cubicBezTo>
                  <a:pt x="5498048" y="4361785"/>
                  <a:pt x="5521267" y="4358547"/>
                  <a:pt x="5544486" y="4355310"/>
                </a:cubicBezTo>
                <a:cubicBezTo>
                  <a:pt x="5555904" y="4353803"/>
                  <a:pt x="5577106" y="4346636"/>
                  <a:pt x="5585939" y="4361910"/>
                </a:cubicBezTo>
                <a:cubicBezTo>
                  <a:pt x="5587576" y="4376251"/>
                  <a:pt x="5573570" y="4384351"/>
                  <a:pt x="5568778" y="4397313"/>
                </a:cubicBezTo>
                <a:cubicBezTo>
                  <a:pt x="5542215" y="4438153"/>
                  <a:pt x="5493001" y="4461520"/>
                  <a:pt x="5456849" y="4518096"/>
                </a:cubicBezTo>
                <a:cubicBezTo>
                  <a:pt x="5560449" y="4447990"/>
                  <a:pt x="5654648" y="4383321"/>
                  <a:pt x="5750484" y="4332992"/>
                </a:cubicBezTo>
                <a:cubicBezTo>
                  <a:pt x="5756921" y="4354747"/>
                  <a:pt x="5769983" y="4387957"/>
                  <a:pt x="5751181" y="4398831"/>
                </a:cubicBezTo>
                <a:cubicBezTo>
                  <a:pt x="5701779" y="4432497"/>
                  <a:pt x="5723294" y="4491393"/>
                  <a:pt x="5669284" y="4517533"/>
                </a:cubicBezTo>
                <a:cubicBezTo>
                  <a:pt x="5732127" y="4506666"/>
                  <a:pt x="5732127" y="4506666"/>
                  <a:pt x="5742221" y="4556880"/>
                </a:cubicBezTo>
                <a:cubicBezTo>
                  <a:pt x="5758818" y="4650212"/>
                  <a:pt x="5770176" y="4745556"/>
                  <a:pt x="5790744" y="4835572"/>
                </a:cubicBezTo>
                <a:cubicBezTo>
                  <a:pt x="5794405" y="4874220"/>
                  <a:pt x="5808034" y="4886719"/>
                  <a:pt x="5850432" y="4852009"/>
                </a:cubicBezTo>
                <a:cubicBezTo>
                  <a:pt x="5878823" y="4825398"/>
                  <a:pt x="5916427" y="4803650"/>
                  <a:pt x="5949235" y="4784676"/>
                </a:cubicBezTo>
                <a:cubicBezTo>
                  <a:pt x="5984381" y="4856071"/>
                  <a:pt x="5900906" y="4863583"/>
                  <a:pt x="5856113" y="4904775"/>
                </a:cubicBezTo>
                <a:cubicBezTo>
                  <a:pt x="5904567" y="4902230"/>
                  <a:pt x="5937375" y="4883256"/>
                  <a:pt x="5979396" y="4869145"/>
                </a:cubicBezTo>
                <a:cubicBezTo>
                  <a:pt x="5964443" y="4908367"/>
                  <a:pt x="5924630" y="4926296"/>
                  <a:pt x="5894030" y="4949088"/>
                </a:cubicBezTo>
                <a:cubicBezTo>
                  <a:pt x="5924254" y="4946896"/>
                  <a:pt x="5956682" y="4938333"/>
                  <a:pt x="5989176" y="4951133"/>
                </a:cubicBezTo>
                <a:cubicBezTo>
                  <a:pt x="5979395" y="4966981"/>
                  <a:pt x="5972014" y="4986536"/>
                  <a:pt x="5953404" y="4997299"/>
                </a:cubicBezTo>
                <a:cubicBezTo>
                  <a:pt x="5878575" y="5030384"/>
                  <a:pt x="5898449" y="5064750"/>
                  <a:pt x="5924949" y="5110571"/>
                </a:cubicBezTo>
                <a:cubicBezTo>
                  <a:pt x="5953341" y="5083961"/>
                  <a:pt x="5983748" y="5061279"/>
                  <a:pt x="6012332" y="5034558"/>
                </a:cubicBezTo>
                <a:cubicBezTo>
                  <a:pt x="6045328" y="5005284"/>
                  <a:pt x="6072399" y="5040583"/>
                  <a:pt x="6102619" y="5028202"/>
                </a:cubicBezTo>
                <a:cubicBezTo>
                  <a:pt x="6119025" y="5023809"/>
                  <a:pt x="6113849" y="5036994"/>
                  <a:pt x="6113661" y="5047294"/>
                </a:cubicBezTo>
                <a:cubicBezTo>
                  <a:pt x="6091702" y="5085471"/>
                  <a:pt x="6093155" y="5120300"/>
                  <a:pt x="6113030" y="5154666"/>
                </a:cubicBezTo>
                <a:cubicBezTo>
                  <a:pt x="6130696" y="5185214"/>
                  <a:pt x="6164577" y="5211480"/>
                  <a:pt x="6163821" y="5242490"/>
                </a:cubicBezTo>
                <a:cubicBezTo>
                  <a:pt x="6162796" y="5259644"/>
                  <a:pt x="6166026" y="5268604"/>
                  <a:pt x="6171695" y="5272825"/>
                </a:cubicBezTo>
                <a:lnTo>
                  <a:pt x="6171960" y="5272847"/>
                </a:lnTo>
                <a:lnTo>
                  <a:pt x="6160393" y="5281399"/>
                </a:lnTo>
                <a:cubicBezTo>
                  <a:pt x="6153639" y="5289783"/>
                  <a:pt x="6148125" y="5301641"/>
                  <a:pt x="6144817" y="5319261"/>
                </a:cubicBezTo>
                <a:cubicBezTo>
                  <a:pt x="6135995" y="5243240"/>
                  <a:pt x="6091002" y="5210660"/>
                  <a:pt x="6077770" y="5167441"/>
                </a:cubicBezTo>
                <a:cubicBezTo>
                  <a:pt x="6016015" y="5200022"/>
                  <a:pt x="6051304" y="5259641"/>
                  <a:pt x="6055714" y="5308401"/>
                </a:cubicBezTo>
                <a:cubicBezTo>
                  <a:pt x="6055714" y="5351841"/>
                  <a:pt x="6042481" y="5384421"/>
                  <a:pt x="6011604" y="5405920"/>
                </a:cubicBezTo>
                <a:cubicBezTo>
                  <a:pt x="6011604" y="5411239"/>
                  <a:pt x="6011604" y="5416780"/>
                  <a:pt x="6007193" y="5411239"/>
                </a:cubicBezTo>
                <a:cubicBezTo>
                  <a:pt x="6002782" y="5411239"/>
                  <a:pt x="6007193" y="5405920"/>
                  <a:pt x="6007193" y="5400601"/>
                </a:cubicBezTo>
                <a:cubicBezTo>
                  <a:pt x="6002782" y="5330121"/>
                  <a:pt x="5980727" y="5313942"/>
                  <a:pt x="5923384" y="5340981"/>
                </a:cubicBezTo>
                <a:cubicBezTo>
                  <a:pt x="5910150" y="5286681"/>
                  <a:pt x="5905740" y="5281361"/>
                  <a:pt x="5918972" y="5232602"/>
                </a:cubicBezTo>
                <a:cubicBezTo>
                  <a:pt x="5923384" y="5210660"/>
                  <a:pt x="5918972" y="5205341"/>
                  <a:pt x="5905740" y="5205341"/>
                </a:cubicBezTo>
                <a:cubicBezTo>
                  <a:pt x="5892506" y="5205341"/>
                  <a:pt x="5888095" y="5194481"/>
                  <a:pt x="5879273" y="5183842"/>
                </a:cubicBezTo>
                <a:cubicBezTo>
                  <a:pt x="5835163" y="5129542"/>
                  <a:pt x="5826341" y="5129542"/>
                  <a:pt x="5782230" y="5183842"/>
                </a:cubicBezTo>
                <a:cubicBezTo>
                  <a:pt x="5760176" y="5210660"/>
                  <a:pt x="5738120" y="5243240"/>
                  <a:pt x="5694010" y="5237921"/>
                </a:cubicBezTo>
                <a:cubicBezTo>
                  <a:pt x="5666662" y="5232602"/>
                  <a:pt x="5613729" y="5221742"/>
                  <a:pt x="5591674" y="5281361"/>
                </a:cubicBezTo>
                <a:cubicBezTo>
                  <a:pt x="5582852" y="5254100"/>
                  <a:pt x="5587263" y="5216422"/>
                  <a:pt x="5547564" y="5221742"/>
                </a:cubicBezTo>
                <a:cubicBezTo>
                  <a:pt x="5551975" y="5232602"/>
                  <a:pt x="5556386" y="5237921"/>
                  <a:pt x="5560797" y="5248781"/>
                </a:cubicBezTo>
                <a:cubicBezTo>
                  <a:pt x="5565208" y="5265182"/>
                  <a:pt x="5574030" y="5292000"/>
                  <a:pt x="5556386" y="5303082"/>
                </a:cubicBezTo>
                <a:cubicBezTo>
                  <a:pt x="5538742" y="5308401"/>
                  <a:pt x="5529920" y="5292000"/>
                  <a:pt x="5521098" y="5275821"/>
                </a:cubicBezTo>
                <a:cubicBezTo>
                  <a:pt x="5507864" y="5259641"/>
                  <a:pt x="5503454" y="5237921"/>
                  <a:pt x="5494632" y="5216422"/>
                </a:cubicBezTo>
                <a:cubicBezTo>
                  <a:pt x="5476988" y="5221742"/>
                  <a:pt x="5468165" y="5248781"/>
                  <a:pt x="5450521" y="5243240"/>
                </a:cubicBezTo>
                <a:cubicBezTo>
                  <a:pt x="5446110" y="5205341"/>
                  <a:pt x="5384356" y="5129542"/>
                  <a:pt x="5349068" y="5118682"/>
                </a:cubicBezTo>
                <a:cubicBezTo>
                  <a:pt x="5340246" y="5118682"/>
                  <a:pt x="5327012" y="5113141"/>
                  <a:pt x="5322601" y="5113141"/>
                </a:cubicBezTo>
                <a:cubicBezTo>
                  <a:pt x="5300546" y="5135083"/>
                  <a:pt x="5300546" y="5124001"/>
                  <a:pt x="5296135" y="5096961"/>
                </a:cubicBezTo>
                <a:cubicBezTo>
                  <a:pt x="5278491" y="5015622"/>
                  <a:pt x="5251142" y="4999221"/>
                  <a:pt x="5184977" y="5026482"/>
                </a:cubicBezTo>
                <a:cubicBezTo>
                  <a:pt x="5176155" y="5031801"/>
                  <a:pt x="5162922" y="5037342"/>
                  <a:pt x="5154100" y="5037342"/>
                </a:cubicBezTo>
                <a:cubicBezTo>
                  <a:pt x="5114400" y="5037342"/>
                  <a:pt x="5105578" y="5069922"/>
                  <a:pt x="5109990" y="5107822"/>
                </a:cubicBezTo>
                <a:cubicBezTo>
                  <a:pt x="5114400" y="5145721"/>
                  <a:pt x="5105578" y="5167441"/>
                  <a:pt x="5070290" y="5178301"/>
                </a:cubicBezTo>
                <a:cubicBezTo>
                  <a:pt x="5052646" y="5178301"/>
                  <a:pt x="5017358" y="5194481"/>
                  <a:pt x="5017358" y="5194481"/>
                </a:cubicBezTo>
                <a:cubicBezTo>
                  <a:pt x="4995303" y="5243240"/>
                  <a:pt x="4964426" y="5221742"/>
                  <a:pt x="4937960" y="5205341"/>
                </a:cubicBezTo>
                <a:cubicBezTo>
                  <a:pt x="4933548" y="5254100"/>
                  <a:pt x="4933548" y="5292000"/>
                  <a:pt x="4933548" y="5346522"/>
                </a:cubicBezTo>
                <a:cubicBezTo>
                  <a:pt x="4901789" y="5308401"/>
                  <a:pt x="4853268" y="5308401"/>
                  <a:pt x="4866501" y="5243240"/>
                </a:cubicBezTo>
                <a:cubicBezTo>
                  <a:pt x="4875323" y="5205341"/>
                  <a:pt x="4888556" y="5221742"/>
                  <a:pt x="4901789" y="5232602"/>
                </a:cubicBezTo>
                <a:cubicBezTo>
                  <a:pt x="4906200" y="5200022"/>
                  <a:pt x="4929138" y="5161900"/>
                  <a:pt x="4901789" y="5129542"/>
                </a:cubicBezTo>
                <a:cubicBezTo>
                  <a:pt x="4897378" y="5118682"/>
                  <a:pt x="4884145" y="5096961"/>
                  <a:pt x="4875323" y="5113141"/>
                </a:cubicBezTo>
                <a:cubicBezTo>
                  <a:pt x="4862090" y="5124001"/>
                  <a:pt x="4830330" y="5113141"/>
                  <a:pt x="4844446" y="5156581"/>
                </a:cubicBezTo>
                <a:cubicBezTo>
                  <a:pt x="4853268" y="5172982"/>
                  <a:pt x="4840034" y="5189161"/>
                  <a:pt x="4830330" y="5194481"/>
                </a:cubicBezTo>
                <a:cubicBezTo>
                  <a:pt x="4786220" y="5205341"/>
                  <a:pt x="4759754" y="5237921"/>
                  <a:pt x="4737698" y="5275821"/>
                </a:cubicBezTo>
                <a:cubicBezTo>
                  <a:pt x="4742110" y="5216422"/>
                  <a:pt x="4746521" y="5151262"/>
                  <a:pt x="4750932" y="5086101"/>
                </a:cubicBezTo>
                <a:cubicBezTo>
                  <a:pt x="4724466" y="5096961"/>
                  <a:pt x="4728876" y="5135083"/>
                  <a:pt x="4702410" y="5140402"/>
                </a:cubicBezTo>
                <a:cubicBezTo>
                  <a:pt x="4693588" y="5102502"/>
                  <a:pt x="4680356" y="5064381"/>
                  <a:pt x="4675944" y="5026482"/>
                </a:cubicBezTo>
                <a:cubicBezTo>
                  <a:pt x="4671534" y="4977722"/>
                  <a:pt x="4653889" y="4988582"/>
                  <a:pt x="4636245" y="5010302"/>
                </a:cubicBezTo>
                <a:cubicBezTo>
                  <a:pt x="4627423" y="5021162"/>
                  <a:pt x="4618601" y="5037342"/>
                  <a:pt x="4614190" y="5048202"/>
                </a:cubicBezTo>
                <a:cubicBezTo>
                  <a:pt x="4596546" y="5086101"/>
                  <a:pt x="4578902" y="5102502"/>
                  <a:pt x="4548024" y="5048202"/>
                </a:cubicBezTo>
                <a:cubicBezTo>
                  <a:pt x="4578902" y="5113141"/>
                  <a:pt x="4534792" y="5135083"/>
                  <a:pt x="4512736" y="5151262"/>
                </a:cubicBezTo>
                <a:cubicBezTo>
                  <a:pt x="4490681" y="5167441"/>
                  <a:pt x="4468626" y="5129542"/>
                  <a:pt x="4450982" y="5107822"/>
                </a:cubicBezTo>
                <a:cubicBezTo>
                  <a:pt x="4428926" y="5080560"/>
                  <a:pt x="4405990" y="5075241"/>
                  <a:pt x="4388345" y="5113141"/>
                </a:cubicBezTo>
                <a:cubicBezTo>
                  <a:pt x="4379523" y="5124001"/>
                  <a:pt x="4370701" y="5135083"/>
                  <a:pt x="4361879" y="5151262"/>
                </a:cubicBezTo>
                <a:cubicBezTo>
                  <a:pt x="4348646" y="5096961"/>
                  <a:pt x="4348646" y="5042661"/>
                  <a:pt x="4322180" y="4983041"/>
                </a:cubicBezTo>
                <a:cubicBezTo>
                  <a:pt x="4300124" y="5086101"/>
                  <a:pt x="4370701" y="5200022"/>
                  <a:pt x="4282480" y="5281361"/>
                </a:cubicBezTo>
                <a:cubicBezTo>
                  <a:pt x="4264836" y="5248781"/>
                  <a:pt x="4269248" y="5216422"/>
                  <a:pt x="4269248" y="5183842"/>
                </a:cubicBezTo>
                <a:lnTo>
                  <a:pt x="4269248" y="5086101"/>
                </a:lnTo>
                <a:cubicBezTo>
                  <a:pt x="4242781" y="5129542"/>
                  <a:pt x="4229548" y="5183842"/>
                  <a:pt x="4203082" y="5221742"/>
                </a:cubicBezTo>
                <a:cubicBezTo>
                  <a:pt x="4194260" y="5232602"/>
                  <a:pt x="4185438" y="5243240"/>
                  <a:pt x="4172204" y="5237921"/>
                </a:cubicBezTo>
                <a:cubicBezTo>
                  <a:pt x="4158972" y="5232602"/>
                  <a:pt x="4150150" y="5221742"/>
                  <a:pt x="4145738" y="5205341"/>
                </a:cubicBezTo>
                <a:cubicBezTo>
                  <a:pt x="4141328" y="5183842"/>
                  <a:pt x="4150150" y="5178301"/>
                  <a:pt x="4163382" y="5178301"/>
                </a:cubicBezTo>
                <a:cubicBezTo>
                  <a:pt x="4185438" y="5178301"/>
                  <a:pt x="4181027" y="5161900"/>
                  <a:pt x="4172204" y="5145721"/>
                </a:cubicBezTo>
                <a:cubicBezTo>
                  <a:pt x="4150150" y="5096961"/>
                  <a:pt x="4145738" y="5048202"/>
                  <a:pt x="4172204" y="4999221"/>
                </a:cubicBezTo>
                <a:cubicBezTo>
                  <a:pt x="4167794" y="4999221"/>
                  <a:pt x="4167794" y="4999221"/>
                  <a:pt x="4167794" y="4993901"/>
                </a:cubicBezTo>
                <a:cubicBezTo>
                  <a:pt x="4158972" y="4999221"/>
                  <a:pt x="4150150" y="5010302"/>
                  <a:pt x="4141328" y="5010302"/>
                </a:cubicBezTo>
                <a:cubicBezTo>
                  <a:pt x="4066340" y="5021162"/>
                  <a:pt x="4044285" y="5080560"/>
                  <a:pt x="4044285" y="5161900"/>
                </a:cubicBezTo>
                <a:cubicBezTo>
                  <a:pt x="4044285" y="5167441"/>
                  <a:pt x="4044285" y="5178301"/>
                  <a:pt x="4035463" y="5178301"/>
                </a:cubicBezTo>
                <a:cubicBezTo>
                  <a:pt x="4000175" y="5156581"/>
                  <a:pt x="4048696" y="5102502"/>
                  <a:pt x="4008997" y="5080560"/>
                </a:cubicBezTo>
                <a:cubicBezTo>
                  <a:pt x="3990471" y="5129542"/>
                  <a:pt x="3990471" y="5183842"/>
                  <a:pt x="3977237" y="5232602"/>
                </a:cubicBezTo>
                <a:cubicBezTo>
                  <a:pt x="3972826" y="5265182"/>
                  <a:pt x="3981649" y="5319261"/>
                  <a:pt x="3941949" y="5319261"/>
                </a:cubicBezTo>
                <a:cubicBezTo>
                  <a:pt x="3911072" y="5319261"/>
                  <a:pt x="3915483" y="5265182"/>
                  <a:pt x="3906661" y="5232602"/>
                </a:cubicBezTo>
                <a:cubicBezTo>
                  <a:pt x="3906661" y="5232602"/>
                  <a:pt x="3902250" y="5232602"/>
                  <a:pt x="3897839" y="5227061"/>
                </a:cubicBezTo>
                <a:cubicBezTo>
                  <a:pt x="3889017" y="5248781"/>
                  <a:pt x="3875784" y="5265182"/>
                  <a:pt x="3866962" y="5286681"/>
                </a:cubicBezTo>
                <a:cubicBezTo>
                  <a:pt x="3849318" y="5270501"/>
                  <a:pt x="3866962" y="5248781"/>
                  <a:pt x="3853729" y="5237921"/>
                </a:cubicBezTo>
                <a:cubicBezTo>
                  <a:pt x="3814029" y="5237921"/>
                  <a:pt x="3787563" y="5254100"/>
                  <a:pt x="3787563" y="5303082"/>
                </a:cubicBezTo>
                <a:cubicBezTo>
                  <a:pt x="3783152" y="5357160"/>
                  <a:pt x="3756686" y="5330121"/>
                  <a:pt x="3739042" y="5319261"/>
                </a:cubicBezTo>
                <a:cubicBezTo>
                  <a:pt x="3739042" y="5346522"/>
                  <a:pt x="3747864" y="5368021"/>
                  <a:pt x="3730220" y="5389741"/>
                </a:cubicBezTo>
                <a:cubicBezTo>
                  <a:pt x="3703754" y="5351841"/>
                  <a:pt x="3716987" y="5313942"/>
                  <a:pt x="3734631" y="5286681"/>
                </a:cubicBezTo>
                <a:cubicBezTo>
                  <a:pt x="3769919" y="5232602"/>
                  <a:pt x="3756686" y="5189161"/>
                  <a:pt x="3739042" y="5129542"/>
                </a:cubicBezTo>
                <a:cubicBezTo>
                  <a:pt x="3677287" y="5243240"/>
                  <a:pt x="3668465" y="5248781"/>
                  <a:pt x="3593478" y="5216422"/>
                </a:cubicBezTo>
                <a:cubicBezTo>
                  <a:pt x="3575834" y="5205341"/>
                  <a:pt x="3526430" y="5205341"/>
                  <a:pt x="3535252" y="5161900"/>
                </a:cubicBezTo>
                <a:cubicBezTo>
                  <a:pt x="3544074" y="5124001"/>
                  <a:pt x="3535252" y="5091642"/>
                  <a:pt x="3526430" y="5053743"/>
                </a:cubicBezTo>
                <a:cubicBezTo>
                  <a:pt x="3491142" y="5107822"/>
                  <a:pt x="3508786" y="5178301"/>
                  <a:pt x="3477909" y="5232602"/>
                </a:cubicBezTo>
                <a:cubicBezTo>
                  <a:pt x="3451443" y="5200022"/>
                  <a:pt x="3447032" y="5156581"/>
                  <a:pt x="3442621" y="5113141"/>
                </a:cubicBezTo>
                <a:cubicBezTo>
                  <a:pt x="3438210" y="5075241"/>
                  <a:pt x="3433799" y="5037342"/>
                  <a:pt x="3429388" y="4993901"/>
                </a:cubicBezTo>
                <a:cubicBezTo>
                  <a:pt x="3407332" y="5010302"/>
                  <a:pt x="3416155" y="5026482"/>
                  <a:pt x="3416155" y="5042661"/>
                </a:cubicBezTo>
                <a:lnTo>
                  <a:pt x="3429388" y="5140402"/>
                </a:lnTo>
                <a:cubicBezTo>
                  <a:pt x="3433799" y="5200022"/>
                  <a:pt x="3424977" y="5210660"/>
                  <a:pt x="3376455" y="5200022"/>
                </a:cubicBezTo>
                <a:cubicBezTo>
                  <a:pt x="3363222" y="5200022"/>
                  <a:pt x="3349989" y="5205341"/>
                  <a:pt x="3341167" y="5216422"/>
                </a:cubicBezTo>
                <a:cubicBezTo>
                  <a:pt x="3323523" y="5232602"/>
                  <a:pt x="3310290" y="5254100"/>
                  <a:pt x="3301468" y="5275821"/>
                </a:cubicBezTo>
                <a:cubicBezTo>
                  <a:pt x="3297057" y="5292000"/>
                  <a:pt x="3288235" y="5346522"/>
                  <a:pt x="3257357" y="5297762"/>
                </a:cubicBezTo>
                <a:cubicBezTo>
                  <a:pt x="3248535" y="5286681"/>
                  <a:pt x="3222069" y="5292000"/>
                  <a:pt x="3222069" y="5324580"/>
                </a:cubicBezTo>
                <a:cubicBezTo>
                  <a:pt x="3226480" y="5362480"/>
                  <a:pt x="3217658" y="5400601"/>
                  <a:pt x="3208836" y="5433181"/>
                </a:cubicBezTo>
                <a:cubicBezTo>
                  <a:pt x="3204425" y="5449360"/>
                  <a:pt x="3195603" y="5465761"/>
                  <a:pt x="3182370" y="5471081"/>
                </a:cubicBezTo>
                <a:cubicBezTo>
                  <a:pt x="3164726" y="5471081"/>
                  <a:pt x="3160315" y="5449360"/>
                  <a:pt x="3155904" y="5438500"/>
                </a:cubicBezTo>
                <a:cubicBezTo>
                  <a:pt x="3145317" y="5422321"/>
                  <a:pt x="3145317" y="5400601"/>
                  <a:pt x="3136495" y="5384421"/>
                </a:cubicBezTo>
                <a:cubicBezTo>
                  <a:pt x="3118851" y="5351841"/>
                  <a:pt x="3105618" y="5313942"/>
                  <a:pt x="3070330" y="5373340"/>
                </a:cubicBezTo>
                <a:lnTo>
                  <a:pt x="3070330" y="5248781"/>
                </a:lnTo>
                <a:cubicBezTo>
                  <a:pt x="3021808" y="5330121"/>
                  <a:pt x="2990931" y="5411239"/>
                  <a:pt x="2968876" y="5503439"/>
                </a:cubicBezTo>
                <a:cubicBezTo>
                  <a:pt x="2951232" y="5487260"/>
                  <a:pt x="2951232" y="5459999"/>
                  <a:pt x="2929177" y="5449360"/>
                </a:cubicBezTo>
                <a:cubicBezTo>
                  <a:pt x="2929177" y="5481941"/>
                  <a:pt x="2933588" y="5514521"/>
                  <a:pt x="2924766" y="5552421"/>
                </a:cubicBezTo>
                <a:cubicBezTo>
                  <a:pt x="2893889" y="5498120"/>
                  <a:pt x="2854189" y="5459999"/>
                  <a:pt x="2854189" y="5395060"/>
                </a:cubicBezTo>
                <a:cubicBezTo>
                  <a:pt x="2854189" y="5389741"/>
                  <a:pt x="2854189" y="5384421"/>
                  <a:pt x="2849778" y="5378659"/>
                </a:cubicBezTo>
                <a:cubicBezTo>
                  <a:pt x="2801257" y="5313942"/>
                  <a:pt x="2788024" y="5237921"/>
                  <a:pt x="2796846" y="5151262"/>
                </a:cubicBezTo>
                <a:cubicBezTo>
                  <a:pt x="2801257" y="5135083"/>
                  <a:pt x="2788024" y="5118682"/>
                  <a:pt x="2770380" y="5118682"/>
                </a:cubicBezTo>
                <a:cubicBezTo>
                  <a:pt x="2757147" y="5183842"/>
                  <a:pt x="2779202" y="5259641"/>
                  <a:pt x="2743913" y="5324580"/>
                </a:cubicBezTo>
                <a:cubicBezTo>
                  <a:pt x="2739502" y="5286681"/>
                  <a:pt x="2739502" y="5248781"/>
                  <a:pt x="2739502" y="5205341"/>
                </a:cubicBezTo>
                <a:cubicBezTo>
                  <a:pt x="2739502" y="5167441"/>
                  <a:pt x="2739502" y="5129542"/>
                  <a:pt x="2712154" y="5096961"/>
                </a:cubicBezTo>
                <a:cubicBezTo>
                  <a:pt x="2690099" y="5140402"/>
                  <a:pt x="2668044" y="5178301"/>
                  <a:pt x="2645989" y="5216422"/>
                </a:cubicBezTo>
                <a:cubicBezTo>
                  <a:pt x="2637167" y="5232602"/>
                  <a:pt x="2623933" y="5254100"/>
                  <a:pt x="2615111" y="5254100"/>
                </a:cubicBezTo>
                <a:cubicBezTo>
                  <a:pt x="2557768" y="5248781"/>
                  <a:pt x="2571001" y="5303082"/>
                  <a:pt x="2566590" y="5340981"/>
                </a:cubicBezTo>
                <a:cubicBezTo>
                  <a:pt x="2562179" y="5357160"/>
                  <a:pt x="2571001" y="5378659"/>
                  <a:pt x="2557768" y="5389741"/>
                </a:cubicBezTo>
                <a:cubicBezTo>
                  <a:pt x="2535713" y="5378659"/>
                  <a:pt x="2526891" y="5351841"/>
                  <a:pt x="2513658" y="5330121"/>
                </a:cubicBezTo>
                <a:cubicBezTo>
                  <a:pt x="2473958" y="5275821"/>
                  <a:pt x="2473958" y="5275821"/>
                  <a:pt x="2425437" y="5324580"/>
                </a:cubicBezTo>
                <a:cubicBezTo>
                  <a:pt x="2407793" y="5346522"/>
                  <a:pt x="2390149" y="5362480"/>
                  <a:pt x="2372505" y="5378659"/>
                </a:cubicBezTo>
                <a:cubicBezTo>
                  <a:pt x="2350450" y="5400601"/>
                  <a:pt x="2323983" y="5411239"/>
                  <a:pt x="2301046" y="5378659"/>
                </a:cubicBezTo>
                <a:cubicBezTo>
                  <a:pt x="2283402" y="5346522"/>
                  <a:pt x="2265758" y="5357160"/>
                  <a:pt x="2248114" y="5373340"/>
                </a:cubicBezTo>
                <a:cubicBezTo>
                  <a:pt x="2226059" y="5395060"/>
                  <a:pt x="2204003" y="5422321"/>
                  <a:pt x="2181948" y="5449360"/>
                </a:cubicBezTo>
                <a:lnTo>
                  <a:pt x="2181948" y="5378659"/>
                </a:lnTo>
                <a:cubicBezTo>
                  <a:pt x="2168715" y="5400601"/>
                  <a:pt x="2177537" y="5427640"/>
                  <a:pt x="2155482" y="5438500"/>
                </a:cubicBezTo>
                <a:cubicBezTo>
                  <a:pt x="2151071" y="5400601"/>
                  <a:pt x="2146660" y="5368021"/>
                  <a:pt x="2142249" y="5335440"/>
                </a:cubicBezTo>
                <a:cubicBezTo>
                  <a:pt x="2111372" y="5346522"/>
                  <a:pt x="2089317" y="5303082"/>
                  <a:pt x="2067262" y="5303082"/>
                </a:cubicBezTo>
                <a:cubicBezTo>
                  <a:pt x="2023151" y="5297762"/>
                  <a:pt x="2001096" y="5340981"/>
                  <a:pt x="1987863" y="5384421"/>
                </a:cubicBezTo>
                <a:cubicBezTo>
                  <a:pt x="1930520" y="5351841"/>
                  <a:pt x="1867883" y="5319261"/>
                  <a:pt x="1801718" y="5319261"/>
                </a:cubicBezTo>
                <a:cubicBezTo>
                  <a:pt x="1801718" y="5351841"/>
                  <a:pt x="1841417" y="5384421"/>
                  <a:pt x="1792896" y="5395060"/>
                </a:cubicBezTo>
                <a:cubicBezTo>
                  <a:pt x="1762018" y="5395060"/>
                  <a:pt x="1735552" y="5335440"/>
                  <a:pt x="1744374" y="5303082"/>
                </a:cubicBezTo>
                <a:cubicBezTo>
                  <a:pt x="1762018" y="5254100"/>
                  <a:pt x="1753196" y="5210660"/>
                  <a:pt x="1748785" y="5161900"/>
                </a:cubicBezTo>
                <a:cubicBezTo>
                  <a:pt x="1748785" y="5145721"/>
                  <a:pt x="1731141" y="5140402"/>
                  <a:pt x="1731141" y="5156581"/>
                </a:cubicBezTo>
                <a:cubicBezTo>
                  <a:pt x="1731141" y="5205341"/>
                  <a:pt x="1687031" y="5248781"/>
                  <a:pt x="1704675" y="5303082"/>
                </a:cubicBezTo>
                <a:cubicBezTo>
                  <a:pt x="1656154" y="5319261"/>
                  <a:pt x="1616454" y="5292000"/>
                  <a:pt x="1589988" y="5243240"/>
                </a:cubicBezTo>
                <a:cubicBezTo>
                  <a:pt x="1576755" y="5205341"/>
                  <a:pt x="1594399" y="5167441"/>
                  <a:pt x="1616454" y="5135083"/>
                </a:cubicBezTo>
                <a:cubicBezTo>
                  <a:pt x="1585577" y="5129542"/>
                  <a:pt x="1567933" y="5086101"/>
                  <a:pt x="1532645" y="5086101"/>
                </a:cubicBezTo>
                <a:cubicBezTo>
                  <a:pt x="1528234" y="5183842"/>
                  <a:pt x="1523823" y="5189161"/>
                  <a:pt x="1497357" y="5237921"/>
                </a:cubicBezTo>
                <a:cubicBezTo>
                  <a:pt x="1417076" y="5172982"/>
                  <a:pt x="1408254" y="5178301"/>
                  <a:pt x="1386199" y="5292000"/>
                </a:cubicBezTo>
                <a:cubicBezTo>
                  <a:pt x="1381788" y="5319261"/>
                  <a:pt x="1367672" y="5346522"/>
                  <a:pt x="1358850" y="5368021"/>
                </a:cubicBezTo>
                <a:cubicBezTo>
                  <a:pt x="1345617" y="5405920"/>
                  <a:pt x="1332384" y="5411239"/>
                  <a:pt x="1314740" y="5373340"/>
                </a:cubicBezTo>
                <a:cubicBezTo>
                  <a:pt x="1292685" y="5324580"/>
                  <a:pt x="1288274" y="5275821"/>
                  <a:pt x="1266219" y="5227061"/>
                </a:cubicBezTo>
                <a:cubicBezTo>
                  <a:pt x="1261808" y="5319261"/>
                  <a:pt x="1279452" y="5405920"/>
                  <a:pt x="1275041" y="5492579"/>
                </a:cubicBezTo>
                <a:cubicBezTo>
                  <a:pt x="1244163" y="5492579"/>
                  <a:pt x="1213286" y="5481941"/>
                  <a:pt x="1213286" y="5438500"/>
                </a:cubicBezTo>
                <a:cubicBezTo>
                  <a:pt x="1208875" y="5395060"/>
                  <a:pt x="1195642" y="5389741"/>
                  <a:pt x="1164765" y="5389741"/>
                </a:cubicBezTo>
                <a:cubicBezTo>
                  <a:pt x="1151532" y="5395060"/>
                  <a:pt x="1133888" y="5389741"/>
                  <a:pt x="1120655" y="5384421"/>
                </a:cubicBezTo>
                <a:cubicBezTo>
                  <a:pt x="1022730" y="5368021"/>
                  <a:pt x="934509" y="5313942"/>
                  <a:pt x="841878" y="5292000"/>
                </a:cubicBezTo>
                <a:cubicBezTo>
                  <a:pt x="771301" y="5275821"/>
                  <a:pt x="771301" y="5275821"/>
                  <a:pt x="780123" y="5357160"/>
                </a:cubicBezTo>
                <a:cubicBezTo>
                  <a:pt x="784534" y="5378659"/>
                  <a:pt x="784534" y="5400601"/>
                  <a:pt x="784534" y="5416780"/>
                </a:cubicBezTo>
                <a:cubicBezTo>
                  <a:pt x="784534" y="5433181"/>
                  <a:pt x="793356" y="5454680"/>
                  <a:pt x="771301" y="5454680"/>
                </a:cubicBezTo>
                <a:cubicBezTo>
                  <a:pt x="753657" y="5454680"/>
                  <a:pt x="736013" y="5454680"/>
                  <a:pt x="736013" y="5422321"/>
                </a:cubicBezTo>
                <a:cubicBezTo>
                  <a:pt x="736013" y="5400601"/>
                  <a:pt x="731602" y="5378659"/>
                  <a:pt x="731602" y="5357160"/>
                </a:cubicBezTo>
                <a:lnTo>
                  <a:pt x="713958" y="5357160"/>
                </a:lnTo>
                <a:cubicBezTo>
                  <a:pt x="705136" y="5373340"/>
                  <a:pt x="709547" y="5405920"/>
                  <a:pt x="687492" y="5416780"/>
                </a:cubicBezTo>
                <a:cubicBezTo>
                  <a:pt x="669847" y="5389741"/>
                  <a:pt x="674259" y="5357160"/>
                  <a:pt x="674259" y="5330121"/>
                </a:cubicBezTo>
                <a:lnTo>
                  <a:pt x="669847" y="5330121"/>
                </a:lnTo>
                <a:lnTo>
                  <a:pt x="665436" y="5330121"/>
                </a:lnTo>
                <a:cubicBezTo>
                  <a:pt x="661025" y="5346522"/>
                  <a:pt x="656614" y="5357160"/>
                  <a:pt x="652203" y="5373340"/>
                </a:cubicBezTo>
                <a:cubicBezTo>
                  <a:pt x="647792" y="5384421"/>
                  <a:pt x="638970" y="5395060"/>
                  <a:pt x="624855" y="5395060"/>
                </a:cubicBezTo>
                <a:cubicBezTo>
                  <a:pt x="607211" y="5395060"/>
                  <a:pt x="598389" y="5373340"/>
                  <a:pt x="602800" y="5362480"/>
                </a:cubicBezTo>
                <a:cubicBezTo>
                  <a:pt x="611622" y="5281361"/>
                  <a:pt x="563101" y="5275821"/>
                  <a:pt x="514579" y="5259641"/>
                </a:cubicBezTo>
                <a:cubicBezTo>
                  <a:pt x="518990" y="5340981"/>
                  <a:pt x="571923" y="5427640"/>
                  <a:pt x="479291" y="5481941"/>
                </a:cubicBezTo>
                <a:cubicBezTo>
                  <a:pt x="435181" y="5362480"/>
                  <a:pt x="338138" y="5433181"/>
                  <a:pt x="267562" y="5411239"/>
                </a:cubicBezTo>
                <a:cubicBezTo>
                  <a:pt x="232273" y="5400601"/>
                  <a:pt x="245506" y="5454680"/>
                  <a:pt x="227862" y="5465761"/>
                </a:cubicBezTo>
                <a:cubicBezTo>
                  <a:pt x="214629" y="5476400"/>
                  <a:pt x="204925" y="5498120"/>
                  <a:pt x="187281" y="5492579"/>
                </a:cubicBezTo>
                <a:cubicBezTo>
                  <a:pt x="166108" y="5496125"/>
                  <a:pt x="127291" y="5512526"/>
                  <a:pt x="99060" y="5487260"/>
                </a:cubicBezTo>
                <a:cubicBezTo>
                  <a:pt x="70830" y="5461994"/>
                  <a:pt x="28484" y="5400601"/>
                  <a:pt x="15251" y="5340981"/>
                </a:cubicBezTo>
                <a:lnTo>
                  <a:pt x="11278" y="5346268"/>
                </a:lnTo>
                <a:lnTo>
                  <a:pt x="524" y="5307700"/>
                </a:lnTo>
                <a:cubicBezTo>
                  <a:pt x="-1387" y="5290273"/>
                  <a:pt x="1570" y="5272629"/>
                  <a:pt x="15484" y="5255311"/>
                </a:cubicBezTo>
                <a:cubicBezTo>
                  <a:pt x="34453" y="5234905"/>
                  <a:pt x="71648" y="5195709"/>
                  <a:pt x="32691" y="5145477"/>
                </a:cubicBezTo>
                <a:cubicBezTo>
                  <a:pt x="60496" y="5152395"/>
                  <a:pt x="90151" y="5176053"/>
                  <a:pt x="106617" y="5139539"/>
                </a:cubicBezTo>
                <a:cubicBezTo>
                  <a:pt x="95066" y="5137545"/>
                  <a:pt x="88219" y="5138478"/>
                  <a:pt x="76668" y="5136483"/>
                </a:cubicBezTo>
                <a:cubicBezTo>
                  <a:pt x="60414" y="5131560"/>
                  <a:pt x="32985" y="5124876"/>
                  <a:pt x="32902" y="5104040"/>
                </a:cubicBezTo>
                <a:cubicBezTo>
                  <a:pt x="37712" y="5086250"/>
                  <a:pt x="56298" y="5087429"/>
                  <a:pt x="74695" y="5088490"/>
                </a:cubicBezTo>
                <a:cubicBezTo>
                  <a:pt x="95424" y="5085807"/>
                  <a:pt x="116194" y="5093542"/>
                  <a:pt x="139107" y="5097415"/>
                </a:cubicBezTo>
                <a:cubicBezTo>
                  <a:pt x="143917" y="5079625"/>
                  <a:pt x="125625" y="5057845"/>
                  <a:pt x="139654" y="5045795"/>
                </a:cubicBezTo>
                <a:cubicBezTo>
                  <a:pt x="174159" y="5062080"/>
                  <a:pt x="271145" y="5049715"/>
                  <a:pt x="299014" y="5025498"/>
                </a:cubicBezTo>
                <a:cubicBezTo>
                  <a:pt x="303676" y="5018009"/>
                  <a:pt x="315374" y="5009703"/>
                  <a:pt x="317705" y="5005958"/>
                </a:cubicBezTo>
                <a:cubicBezTo>
                  <a:pt x="310735" y="4975639"/>
                  <a:pt x="320142" y="4981495"/>
                  <a:pt x="345428" y="4992041"/>
                </a:cubicBezTo>
                <a:cubicBezTo>
                  <a:pt x="423805" y="5020051"/>
                  <a:pt x="452182" y="5005502"/>
                  <a:pt x="464008" y="4934925"/>
                </a:cubicBezTo>
                <a:cubicBezTo>
                  <a:pt x="464155" y="4924624"/>
                  <a:pt x="466445" y="4910462"/>
                  <a:pt x="471107" y="4902973"/>
                </a:cubicBezTo>
                <a:cubicBezTo>
                  <a:pt x="492089" y="4869271"/>
                  <a:pt x="469093" y="4844563"/>
                  <a:pt x="434587" y="4828277"/>
                </a:cubicBezTo>
                <a:cubicBezTo>
                  <a:pt x="400082" y="4811992"/>
                  <a:pt x="386306" y="4793023"/>
                  <a:pt x="395736" y="4757327"/>
                </a:cubicBezTo>
                <a:cubicBezTo>
                  <a:pt x="405061" y="4742348"/>
                  <a:pt x="409976" y="4703840"/>
                  <a:pt x="409976" y="4703840"/>
                </a:cubicBezTo>
                <a:cubicBezTo>
                  <a:pt x="380239" y="4659347"/>
                  <a:pt x="414809" y="4644496"/>
                  <a:pt x="442719" y="4630696"/>
                </a:cubicBezTo>
                <a:cubicBezTo>
                  <a:pt x="403657" y="4601182"/>
                  <a:pt x="371483" y="4581152"/>
                  <a:pt x="325198" y="4552337"/>
                </a:cubicBezTo>
                <a:cubicBezTo>
                  <a:pt x="374345" y="4545522"/>
                  <a:pt x="399989" y="4504331"/>
                  <a:pt x="448312" y="4550003"/>
                </a:cubicBezTo>
                <a:cubicBezTo>
                  <a:pt x="475823" y="4577522"/>
                  <a:pt x="454906" y="4580088"/>
                  <a:pt x="438693" y="4585583"/>
                </a:cubicBezTo>
                <a:cubicBezTo>
                  <a:pt x="464020" y="4606546"/>
                  <a:pt x="484260" y="4646166"/>
                  <a:pt x="526184" y="4640050"/>
                </a:cubicBezTo>
                <a:cubicBezTo>
                  <a:pt x="537734" y="4642045"/>
                  <a:pt x="563167" y="4642291"/>
                  <a:pt x="554094" y="4626251"/>
                </a:cubicBezTo>
                <a:cubicBezTo>
                  <a:pt x="551869" y="4609277"/>
                  <a:pt x="577873" y="4588055"/>
                  <a:pt x="533536" y="4577079"/>
                </a:cubicBezTo>
                <a:cubicBezTo>
                  <a:pt x="514950" y="4575901"/>
                  <a:pt x="508208" y="4556116"/>
                  <a:pt x="508821" y="4545067"/>
                </a:cubicBezTo>
                <a:cubicBezTo>
                  <a:pt x="522915" y="4501880"/>
                  <a:pt x="509244" y="4462194"/>
                  <a:pt x="488726" y="4423440"/>
                </a:cubicBezTo>
                <a:cubicBezTo>
                  <a:pt x="536820" y="4458577"/>
                  <a:pt x="589805" y="4496760"/>
                  <a:pt x="642790" y="4534942"/>
                </a:cubicBezTo>
                <a:cubicBezTo>
                  <a:pt x="647559" y="4506734"/>
                  <a:pt x="612865" y="4490331"/>
                  <a:pt x="622337" y="4465052"/>
                </a:cubicBezTo>
                <a:cubicBezTo>
                  <a:pt x="659174" y="4477593"/>
                  <a:pt x="698529" y="4486507"/>
                  <a:pt x="733035" y="4502792"/>
                </a:cubicBezTo>
                <a:cubicBezTo>
                  <a:pt x="776759" y="4524817"/>
                  <a:pt x="776865" y="4504099"/>
                  <a:pt x="767751" y="4477641"/>
                </a:cubicBezTo>
                <a:cubicBezTo>
                  <a:pt x="763194" y="4464412"/>
                  <a:pt x="754122" y="4448372"/>
                  <a:pt x="747233" y="4438888"/>
                </a:cubicBezTo>
                <a:cubicBezTo>
                  <a:pt x="724384" y="4403879"/>
                  <a:pt x="719786" y="4380232"/>
                  <a:pt x="782202" y="4382718"/>
                </a:cubicBezTo>
                <a:cubicBezTo>
                  <a:pt x="710755" y="4374610"/>
                  <a:pt x="715440" y="4325567"/>
                  <a:pt x="713362" y="4298293"/>
                </a:cubicBezTo>
                <a:cubicBezTo>
                  <a:pt x="711283" y="4271019"/>
                  <a:pt x="755113" y="4272326"/>
                  <a:pt x="782877" y="4268826"/>
                </a:cubicBezTo>
                <a:cubicBezTo>
                  <a:pt x="817676" y="4264510"/>
                  <a:pt x="834314" y="4247850"/>
                  <a:pt x="811465" y="4212841"/>
                </a:cubicBezTo>
                <a:cubicBezTo>
                  <a:pt x="806908" y="4199612"/>
                  <a:pt x="802163" y="4186266"/>
                  <a:pt x="793091" y="4170226"/>
                </a:cubicBezTo>
                <a:cubicBezTo>
                  <a:pt x="846182" y="4187690"/>
                  <a:pt x="892279" y="4216388"/>
                  <a:pt x="956879" y="4225429"/>
                </a:cubicBezTo>
                <a:cubicBezTo>
                  <a:pt x="881045" y="4152238"/>
                  <a:pt x="747035" y="4151945"/>
                  <a:pt x="724608" y="4034063"/>
                </a:cubicBezTo>
                <a:cubicBezTo>
                  <a:pt x="761591" y="4036304"/>
                  <a:pt x="786730" y="4057150"/>
                  <a:pt x="814388" y="4074369"/>
                </a:cubicBezTo>
                <a:lnTo>
                  <a:pt x="897364" y="4126026"/>
                </a:lnTo>
                <a:cubicBezTo>
                  <a:pt x="874473" y="4080599"/>
                  <a:pt x="835370" y="4040667"/>
                  <a:pt x="817183" y="3998169"/>
                </a:cubicBezTo>
                <a:cubicBezTo>
                  <a:pt x="812626" y="3984940"/>
                  <a:pt x="808258" y="3971828"/>
                  <a:pt x="819767" y="3963405"/>
                </a:cubicBezTo>
                <a:cubicBezTo>
                  <a:pt x="831277" y="3954983"/>
                  <a:pt x="845158" y="3953233"/>
                  <a:pt x="861413" y="3958157"/>
                </a:cubicBezTo>
                <a:cubicBezTo>
                  <a:pt x="881995" y="3965774"/>
                  <a:pt x="882036" y="3976192"/>
                  <a:pt x="875043" y="3987426"/>
                </a:cubicBezTo>
                <a:cubicBezTo>
                  <a:pt x="863386" y="4006149"/>
                  <a:pt x="879641" y="4011072"/>
                  <a:pt x="898038" y="4012134"/>
                </a:cubicBezTo>
                <a:cubicBezTo>
                  <a:pt x="951088" y="4019180"/>
                  <a:pt x="994813" y="4041205"/>
                  <a:pt x="1022407" y="4089560"/>
                </a:cubicBezTo>
                <a:cubicBezTo>
                  <a:pt x="1024738" y="4085815"/>
                  <a:pt x="1024738" y="4085815"/>
                  <a:pt x="1029254" y="4088627"/>
                </a:cubicBezTo>
                <a:cubicBezTo>
                  <a:pt x="1029401" y="4078326"/>
                  <a:pt x="1024656" y="4064980"/>
                  <a:pt x="1029318" y="4057491"/>
                </a:cubicBezTo>
                <a:cubicBezTo>
                  <a:pt x="1059730" y="3988092"/>
                  <a:pt x="1020961" y="3937977"/>
                  <a:pt x="951910" y="3894988"/>
                </a:cubicBezTo>
                <a:cubicBezTo>
                  <a:pt x="947206" y="3892060"/>
                  <a:pt x="937986" y="3886320"/>
                  <a:pt x="942649" y="3878831"/>
                </a:cubicBezTo>
                <a:cubicBezTo>
                  <a:pt x="979738" y="3860353"/>
                  <a:pt x="1000003" y="3930125"/>
                  <a:pt x="1039612" y="3908019"/>
                </a:cubicBezTo>
                <a:cubicBezTo>
                  <a:pt x="1007821" y="3866405"/>
                  <a:pt x="961724" y="3837707"/>
                  <a:pt x="927324" y="3800703"/>
                </a:cubicBezTo>
                <a:cubicBezTo>
                  <a:pt x="901997" y="3779739"/>
                  <a:pt x="851425" y="3758648"/>
                  <a:pt x="872407" y="3724946"/>
                </a:cubicBezTo>
                <a:cubicBezTo>
                  <a:pt x="888725" y="3698734"/>
                  <a:pt x="932303" y="3731059"/>
                  <a:pt x="964624" y="3740789"/>
                </a:cubicBezTo>
                <a:cubicBezTo>
                  <a:pt x="964624" y="3740789"/>
                  <a:pt x="966956" y="3737044"/>
                  <a:pt x="973991" y="3736228"/>
                </a:cubicBezTo>
                <a:cubicBezTo>
                  <a:pt x="960214" y="3717259"/>
                  <a:pt x="953285" y="3697357"/>
                  <a:pt x="939696" y="3678506"/>
                </a:cubicBezTo>
                <a:cubicBezTo>
                  <a:pt x="962757" y="3672078"/>
                  <a:pt x="971870" y="3698536"/>
                  <a:pt x="988084" y="3693042"/>
                </a:cubicBezTo>
                <a:cubicBezTo>
                  <a:pt x="1009065" y="3659340"/>
                  <a:pt x="1009317" y="3628321"/>
                  <a:pt x="967736" y="3602434"/>
                </a:cubicBezTo>
                <a:cubicBezTo>
                  <a:pt x="924158" y="3570109"/>
                  <a:pt x="961100" y="3561931"/>
                  <a:pt x="979645" y="3552692"/>
                </a:cubicBezTo>
                <a:cubicBezTo>
                  <a:pt x="956502" y="3538284"/>
                  <a:pt x="933589" y="3534411"/>
                  <a:pt x="924475" y="3507954"/>
                </a:cubicBezTo>
                <a:cubicBezTo>
                  <a:pt x="970636" y="3505516"/>
                  <a:pt x="995816" y="3536780"/>
                  <a:pt x="1009634" y="3566166"/>
                </a:cubicBezTo>
                <a:cubicBezTo>
                  <a:pt x="1036893" y="3624705"/>
                  <a:pt x="1080765" y="3636429"/>
                  <a:pt x="1140703" y="3652960"/>
                </a:cubicBezTo>
                <a:cubicBezTo>
                  <a:pt x="1076818" y="3540444"/>
                  <a:pt x="1076777" y="3530026"/>
                  <a:pt x="1143879" y="3483469"/>
                </a:cubicBezTo>
                <a:cubicBezTo>
                  <a:pt x="1162611" y="3474347"/>
                  <a:pt x="1188721" y="3432407"/>
                  <a:pt x="1220937" y="3462855"/>
                </a:cubicBezTo>
                <a:cubicBezTo>
                  <a:pt x="1248448" y="3490374"/>
                  <a:pt x="1280581" y="3499987"/>
                  <a:pt x="1317417" y="3512528"/>
                </a:cubicBezTo>
                <a:cubicBezTo>
                  <a:pt x="1290158" y="3453990"/>
                  <a:pt x="1221001" y="3431719"/>
                  <a:pt x="1191222" y="3376808"/>
                </a:cubicBezTo>
                <a:cubicBezTo>
                  <a:pt x="1232868" y="3371559"/>
                  <a:pt x="1272077" y="3390773"/>
                  <a:pt x="1311286" y="3409987"/>
                </a:cubicBezTo>
                <a:cubicBezTo>
                  <a:pt x="1345792" y="3426273"/>
                  <a:pt x="1380297" y="3442558"/>
                  <a:pt x="1419506" y="3461772"/>
                </a:cubicBezTo>
                <a:cubicBezTo>
                  <a:pt x="1417239" y="3434380"/>
                  <a:pt x="1398841" y="3433319"/>
                  <a:pt x="1385106" y="3424768"/>
                </a:cubicBezTo>
                <a:lnTo>
                  <a:pt x="1295137" y="3384345"/>
                </a:lnTo>
                <a:cubicBezTo>
                  <a:pt x="1242193" y="3356581"/>
                  <a:pt x="1237824" y="3343469"/>
                  <a:pt x="1272500" y="3307900"/>
                </a:cubicBezTo>
                <a:cubicBezTo>
                  <a:pt x="1279493" y="3296666"/>
                  <a:pt x="1281971" y="3282621"/>
                  <a:pt x="1277226" y="3269275"/>
                </a:cubicBezTo>
                <a:cubicBezTo>
                  <a:pt x="1272816" y="3245745"/>
                  <a:pt x="1261559" y="3223149"/>
                  <a:pt x="1247783" y="3204181"/>
                </a:cubicBezTo>
                <a:cubicBezTo>
                  <a:pt x="1236379" y="3191885"/>
                  <a:pt x="1194756" y="3155581"/>
                  <a:pt x="1252468" y="3155138"/>
                </a:cubicBezTo>
                <a:cubicBezTo>
                  <a:pt x="1266539" y="3153505"/>
                  <a:pt x="1276010" y="3128226"/>
                  <a:pt x="1248352" y="3111007"/>
                </a:cubicBezTo>
                <a:cubicBezTo>
                  <a:pt x="1213847" y="3094722"/>
                  <a:pt x="1186147" y="3067085"/>
                  <a:pt x="1163151" y="3042377"/>
                </a:cubicBezTo>
                <a:cubicBezTo>
                  <a:pt x="1151747" y="3030082"/>
                  <a:pt x="1142486" y="3013924"/>
                  <a:pt x="1144965" y="2999879"/>
                </a:cubicBezTo>
                <a:cubicBezTo>
                  <a:pt x="1154290" y="2984900"/>
                  <a:pt x="1175060" y="2992635"/>
                  <a:pt x="1186611" y="2994630"/>
                </a:cubicBezTo>
                <a:cubicBezTo>
                  <a:pt x="1205941" y="2994194"/>
                  <a:pt x="1224380" y="3005673"/>
                  <a:pt x="1242777" y="3006735"/>
                </a:cubicBezTo>
                <a:cubicBezTo>
                  <a:pt x="1279761" y="3008975"/>
                  <a:pt x="1318928" y="3017771"/>
                  <a:pt x="1287154" y="2956421"/>
                </a:cubicBezTo>
                <a:lnTo>
                  <a:pt x="1392895" y="3022251"/>
                </a:lnTo>
                <a:cubicBezTo>
                  <a:pt x="1349487" y="2938071"/>
                  <a:pt x="1296942" y="2868988"/>
                  <a:pt x="1230327" y="2801536"/>
                </a:cubicBezTo>
                <a:cubicBezTo>
                  <a:pt x="1253387" y="2795109"/>
                  <a:pt x="1276530" y="2809516"/>
                  <a:pt x="1297218" y="2796415"/>
                </a:cubicBezTo>
                <a:cubicBezTo>
                  <a:pt x="1269559" y="2779196"/>
                  <a:pt x="1239570" y="2765722"/>
                  <a:pt x="1212058" y="2738203"/>
                </a:cubicBezTo>
                <a:cubicBezTo>
                  <a:pt x="1274474" y="2740688"/>
                  <a:pt x="1327818" y="2727133"/>
                  <a:pt x="1382946" y="2761454"/>
                </a:cubicBezTo>
                <a:cubicBezTo>
                  <a:pt x="1387462" y="2764265"/>
                  <a:pt x="1391978" y="2767077"/>
                  <a:pt x="1399201" y="2766377"/>
                </a:cubicBezTo>
                <a:cubicBezTo>
                  <a:pt x="1479785" y="2759390"/>
                  <a:pt x="1551315" y="2788333"/>
                  <a:pt x="1620220" y="2841622"/>
                </a:cubicBezTo>
                <a:cubicBezTo>
                  <a:pt x="1631624" y="2853918"/>
                  <a:pt x="1652541" y="2851352"/>
                  <a:pt x="1661866" y="2836373"/>
                </a:cubicBezTo>
                <a:cubicBezTo>
                  <a:pt x="1613543" y="2790702"/>
                  <a:pt x="1537539" y="2769365"/>
                  <a:pt x="1501060" y="2705087"/>
                </a:cubicBezTo>
                <a:cubicBezTo>
                  <a:pt x="1535565" y="2721372"/>
                  <a:pt x="1567739" y="2741402"/>
                  <a:pt x="1604617" y="2764361"/>
                </a:cubicBezTo>
                <a:cubicBezTo>
                  <a:pt x="1636791" y="2784391"/>
                  <a:pt x="1668965" y="2804421"/>
                  <a:pt x="1711077" y="2798423"/>
                </a:cubicBezTo>
                <a:cubicBezTo>
                  <a:pt x="1685856" y="2756741"/>
                  <a:pt x="1665338" y="2717988"/>
                  <a:pt x="1644632" y="2679118"/>
                </a:cubicBezTo>
                <a:cubicBezTo>
                  <a:pt x="1635560" y="2663077"/>
                  <a:pt x="1624303" y="2640481"/>
                  <a:pt x="1628965" y="2632992"/>
                </a:cubicBezTo>
                <a:cubicBezTo>
                  <a:pt x="1663787" y="2587123"/>
                  <a:pt x="1610696" y="2569659"/>
                  <a:pt x="1580853" y="2545884"/>
                </a:cubicBezTo>
                <a:cubicBezTo>
                  <a:pt x="1569449" y="2533589"/>
                  <a:pt x="1546536" y="2529715"/>
                  <a:pt x="1544122" y="2512625"/>
                </a:cubicBezTo>
                <a:cubicBezTo>
                  <a:pt x="1565186" y="2499758"/>
                  <a:pt x="1592615" y="2506443"/>
                  <a:pt x="1618048" y="2506688"/>
                </a:cubicBezTo>
                <a:cubicBezTo>
                  <a:pt x="1685126" y="2501684"/>
                  <a:pt x="1685126" y="2501684"/>
                  <a:pt x="1669377" y="2434723"/>
                </a:cubicBezTo>
                <a:cubicBezTo>
                  <a:pt x="1660075" y="2408148"/>
                  <a:pt x="1655853" y="2384736"/>
                  <a:pt x="1651443" y="2361206"/>
                </a:cubicBezTo>
                <a:cubicBezTo>
                  <a:pt x="1644472" y="2330886"/>
                  <a:pt x="1649428" y="2302796"/>
                  <a:pt x="1689209" y="2300543"/>
                </a:cubicBezTo>
                <a:cubicBezTo>
                  <a:pt x="1725816" y="2302549"/>
                  <a:pt x="1726110" y="2281948"/>
                  <a:pt x="1721700" y="2258418"/>
                </a:cubicBezTo>
                <a:cubicBezTo>
                  <a:pt x="1714917" y="2228216"/>
                  <a:pt x="1703431" y="2195085"/>
                  <a:pt x="1692132" y="2162071"/>
                </a:cubicBezTo>
                <a:lnTo>
                  <a:pt x="1752153" y="2199437"/>
                </a:lnTo>
                <a:cubicBezTo>
                  <a:pt x="1740520" y="2176607"/>
                  <a:pt x="1712903" y="2169806"/>
                  <a:pt x="1715339" y="2145343"/>
                </a:cubicBezTo>
                <a:cubicBezTo>
                  <a:pt x="1749845" y="2161628"/>
                  <a:pt x="1779834" y="2175103"/>
                  <a:pt x="1809824" y="2188577"/>
                </a:cubicBezTo>
                <a:cubicBezTo>
                  <a:pt x="1816735" y="2156507"/>
                  <a:pt x="1865269" y="2160742"/>
                  <a:pt x="1876925" y="2142019"/>
                </a:cubicBezTo>
                <a:cubicBezTo>
                  <a:pt x="1904754" y="2107384"/>
                  <a:pt x="1879720" y="2065819"/>
                  <a:pt x="1849836" y="2031627"/>
                </a:cubicBezTo>
                <a:cubicBezTo>
                  <a:pt x="1907801" y="2000165"/>
                  <a:pt x="1968563" y="1964210"/>
                  <a:pt x="2003532" y="1908040"/>
                </a:cubicBezTo>
                <a:cubicBezTo>
                  <a:pt x="1975874" y="1890822"/>
                  <a:pt x="1927234" y="1907305"/>
                  <a:pt x="1943846" y="1860491"/>
                </a:cubicBezTo>
                <a:cubicBezTo>
                  <a:pt x="1960165" y="1834278"/>
                  <a:pt x="2024766" y="1843320"/>
                  <a:pt x="2047573" y="1867910"/>
                </a:cubicBezTo>
                <a:cubicBezTo>
                  <a:pt x="2079830" y="1908776"/>
                  <a:pt x="2121370" y="1924246"/>
                  <a:pt x="2165095" y="1946270"/>
                </a:cubicBezTo>
                <a:cubicBezTo>
                  <a:pt x="2178830" y="1954821"/>
                  <a:pt x="2192671" y="1942654"/>
                  <a:pt x="2178936" y="1934103"/>
                </a:cubicBezTo>
                <a:cubicBezTo>
                  <a:pt x="2137542" y="1908333"/>
                  <a:pt x="2123977" y="1847928"/>
                  <a:pt x="2068555" y="1834209"/>
                </a:cubicBezTo>
                <a:cubicBezTo>
                  <a:pt x="2080463" y="1784467"/>
                  <a:pt x="2124587" y="1765173"/>
                  <a:pt x="2179968" y="1768474"/>
                </a:cubicBezTo>
                <a:cubicBezTo>
                  <a:pt x="2219136" y="1777270"/>
                  <a:pt x="2241985" y="1812279"/>
                  <a:pt x="2257799" y="1848104"/>
                </a:cubicBezTo>
                <a:cubicBezTo>
                  <a:pt x="2278822" y="1824820"/>
                  <a:pt x="2325025" y="1832800"/>
                  <a:pt x="2343675" y="1802843"/>
                </a:cubicBezTo>
                <a:cubicBezTo>
                  <a:pt x="2263031" y="1747441"/>
                  <a:pt x="2260846" y="1740885"/>
                  <a:pt x="2233440" y="1692648"/>
                </a:cubicBezTo>
                <a:cubicBezTo>
                  <a:pt x="2330998" y="1658816"/>
                  <a:pt x="2331145" y="1648515"/>
                  <a:pt x="2246279" y="1569701"/>
                </a:cubicBezTo>
                <a:cubicBezTo>
                  <a:pt x="2225467" y="1551549"/>
                  <a:pt x="2209785" y="1525159"/>
                  <a:pt x="2196197" y="1506307"/>
                </a:cubicBezTo>
                <a:cubicBezTo>
                  <a:pt x="2171016" y="1475043"/>
                  <a:pt x="2173494" y="1460998"/>
                  <a:pt x="2214993" y="1466049"/>
                </a:cubicBezTo>
                <a:cubicBezTo>
                  <a:pt x="2268043" y="1473096"/>
                  <a:pt x="2311768" y="1495121"/>
                  <a:pt x="2364818" y="1502168"/>
                </a:cubicBezTo>
                <a:cubicBezTo>
                  <a:pt x="2288878" y="1449695"/>
                  <a:pt x="2205985" y="1418874"/>
                  <a:pt x="2134749" y="1369329"/>
                </a:cubicBezTo>
                <a:cubicBezTo>
                  <a:pt x="2151068" y="1343116"/>
                  <a:pt x="2176418" y="1322526"/>
                  <a:pt x="2213296" y="1345485"/>
                </a:cubicBezTo>
                <a:cubicBezTo>
                  <a:pt x="2252505" y="1364699"/>
                  <a:pt x="2264014" y="1356276"/>
                  <a:pt x="2280333" y="1330063"/>
                </a:cubicBezTo>
                <a:cubicBezTo>
                  <a:pt x="2282811" y="1316018"/>
                  <a:pt x="2296652" y="1303851"/>
                  <a:pt x="2308161" y="1295428"/>
                </a:cubicBezTo>
                <a:cubicBezTo>
                  <a:pt x="2373838" y="1220965"/>
                  <a:pt x="2466372" y="1174653"/>
                  <a:pt x="2533956" y="1107611"/>
                </a:cubicBezTo>
                <a:cubicBezTo>
                  <a:pt x="2584991" y="1056248"/>
                  <a:pt x="2584991" y="1056248"/>
                  <a:pt x="2511277" y="1020748"/>
                </a:cubicBezTo>
                <a:cubicBezTo>
                  <a:pt x="2490695" y="1013131"/>
                  <a:pt x="2472068" y="1001535"/>
                  <a:pt x="2458332" y="992984"/>
                </a:cubicBezTo>
                <a:cubicBezTo>
                  <a:pt x="2444409" y="984316"/>
                  <a:pt x="2421496" y="980443"/>
                  <a:pt x="2433152" y="961720"/>
                </a:cubicBezTo>
                <a:cubicBezTo>
                  <a:pt x="2442477" y="946741"/>
                  <a:pt x="2451802" y="931762"/>
                  <a:pt x="2479273" y="948864"/>
                </a:cubicBezTo>
                <a:cubicBezTo>
                  <a:pt x="2497711" y="960343"/>
                  <a:pt x="2518670" y="968195"/>
                  <a:pt x="2536920" y="979557"/>
                </a:cubicBezTo>
                <a:lnTo>
                  <a:pt x="2546246" y="964579"/>
                </a:lnTo>
                <a:cubicBezTo>
                  <a:pt x="2537173" y="948538"/>
                  <a:pt x="2507183" y="935064"/>
                  <a:pt x="2509620" y="910601"/>
                </a:cubicBezTo>
                <a:cubicBezTo>
                  <a:pt x="2541900" y="909913"/>
                  <a:pt x="2567227" y="930877"/>
                  <a:pt x="2590181" y="945167"/>
                </a:cubicBezTo>
                <a:lnTo>
                  <a:pt x="2592513" y="941422"/>
                </a:lnTo>
                <a:lnTo>
                  <a:pt x="2594844" y="937678"/>
                </a:lnTo>
                <a:cubicBezTo>
                  <a:pt x="2583252" y="925265"/>
                  <a:pt x="2576552" y="915898"/>
                  <a:pt x="2565148" y="903603"/>
                </a:cubicBezTo>
                <a:cubicBezTo>
                  <a:pt x="2558072" y="894001"/>
                  <a:pt x="2553703" y="880889"/>
                  <a:pt x="2561163" y="868906"/>
                </a:cubicBezTo>
                <a:cubicBezTo>
                  <a:pt x="2570488" y="853928"/>
                  <a:pt x="2593589" y="857918"/>
                  <a:pt x="2600478" y="867402"/>
                </a:cubicBezTo>
                <a:cubicBezTo>
                  <a:pt x="2664679" y="917763"/>
                  <a:pt x="2695026" y="879500"/>
                  <a:pt x="2734405" y="846860"/>
                </a:cubicBezTo>
                <a:cubicBezTo>
                  <a:pt x="2663022" y="807616"/>
                  <a:pt x="2561480" y="806752"/>
                  <a:pt x="2564339" y="699416"/>
                </a:cubicBezTo>
                <a:cubicBezTo>
                  <a:pt x="2689065" y="725105"/>
                  <a:pt x="2680332" y="605357"/>
                  <a:pt x="2736259" y="557039"/>
                </a:cubicBezTo>
                <a:cubicBezTo>
                  <a:pt x="2763941" y="532704"/>
                  <a:pt x="2711038" y="515357"/>
                  <a:pt x="2710955" y="494522"/>
                </a:cubicBezTo>
                <a:cubicBezTo>
                  <a:pt x="2708918" y="477665"/>
                  <a:pt x="2695608" y="457948"/>
                  <a:pt x="2709637" y="445897"/>
                </a:cubicBezTo>
                <a:cubicBezTo>
                  <a:pt x="2717816" y="426049"/>
                  <a:pt x="2724408" y="384428"/>
                  <a:pt x="2760777" y="373816"/>
                </a:cubicBezTo>
                <a:cubicBezTo>
                  <a:pt x="2797147" y="363203"/>
                  <a:pt x="2871645" y="359701"/>
                  <a:pt x="2929252" y="379976"/>
                </a:cubicBezTo>
                <a:cubicBezTo>
                  <a:pt x="2888322" y="281751"/>
                  <a:pt x="2897605" y="256355"/>
                  <a:pt x="2973798" y="277809"/>
                </a:cubicBezTo>
                <a:close/>
                <a:moveTo>
                  <a:pt x="3140035" y="81724"/>
                </a:moveTo>
                <a:lnTo>
                  <a:pt x="3147401" y="106542"/>
                </a:lnTo>
                <a:cubicBezTo>
                  <a:pt x="3161187" y="120862"/>
                  <a:pt x="3190069" y="121994"/>
                  <a:pt x="3234202" y="111757"/>
                </a:cubicBezTo>
                <a:cubicBezTo>
                  <a:pt x="3181456" y="183026"/>
                  <a:pt x="3095210" y="217618"/>
                  <a:pt x="3021704" y="198982"/>
                </a:cubicBezTo>
                <a:lnTo>
                  <a:pt x="2990505" y="196234"/>
                </a:lnTo>
                <a:lnTo>
                  <a:pt x="3005107" y="182875"/>
                </a:lnTo>
                <a:cubicBezTo>
                  <a:pt x="3015540" y="175585"/>
                  <a:pt x="3027373" y="168792"/>
                  <a:pt x="3039686" y="161909"/>
                </a:cubicBezTo>
                <a:cubicBezTo>
                  <a:pt x="3069552" y="144130"/>
                  <a:pt x="3109013" y="132326"/>
                  <a:pt x="3129995" y="98624"/>
                </a:cubicBezTo>
                <a:cubicBezTo>
                  <a:pt x="3134620" y="93709"/>
                  <a:pt x="3137962" y="88970"/>
                  <a:pt x="3139834" y="84371"/>
                </a:cubicBezTo>
                <a:close/>
                <a:moveTo>
                  <a:pt x="3093889" y="0"/>
                </a:moveTo>
                <a:lnTo>
                  <a:pt x="3105597" y="4456"/>
                </a:lnTo>
                <a:lnTo>
                  <a:pt x="3152592" y="16960"/>
                </a:lnTo>
                <a:lnTo>
                  <a:pt x="3151171" y="22196"/>
                </a:lnTo>
                <a:lnTo>
                  <a:pt x="3139499" y="69021"/>
                </a:lnTo>
                <a:lnTo>
                  <a:pt x="3131932" y="58181"/>
                </a:lnTo>
                <a:cubicBezTo>
                  <a:pt x="3127178" y="54003"/>
                  <a:pt x="3120581" y="49896"/>
                  <a:pt x="3111955" y="45825"/>
                </a:cubicBezTo>
                <a:lnTo>
                  <a:pt x="3076016" y="2482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661436934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=""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788995" y="2249718"/>
            <a:ext cx="1952494" cy="293387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722047152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=""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788995" y="2249718"/>
            <a:ext cx="1952494" cy="293387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00538688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aphic 14">
            <a:extLst>
              <a:ext uri="{FF2B5EF4-FFF2-40B4-BE49-F238E27FC236}">
                <a16:creationId xmlns:a16="http://schemas.microsoft.com/office/drawing/2014/main" xmlns="" id="{DE92AE71-849C-4C5D-8BC3-63D1AD20C264}"/>
              </a:ext>
            </a:extLst>
          </p:cNvPr>
          <p:cNvGrpSpPr/>
          <p:nvPr userDrawn="1"/>
        </p:nvGrpSpPr>
        <p:grpSpPr>
          <a:xfrm>
            <a:off x="720076" y="1536177"/>
            <a:ext cx="3862162" cy="3037656"/>
            <a:chOff x="2444748" y="555045"/>
            <a:chExt cx="7282048" cy="5727454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xmlns="" id="{7D0E32D3-7FAD-40AF-9518-E72C3AEAC5FF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xmlns="" id="{7EBD8ABF-E4E6-471F-986A-C4EE494F7A1E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xmlns="" id="{315278CF-71CB-4FE8-B7ED-DAAA45C6791D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xmlns="" id="{B7FAF83E-5E8E-4C78-A6BA-2CDBD8810123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xmlns="" id="{06877B64-3C97-4D73-BE16-52CE9B257488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xmlns="" id="{AD987417-78D5-491C-8E6A-188C225E73DC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xmlns="" id="{583DB0D5-7B53-40AF-92BC-8E5F127A3D0E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xmlns="" id="{C541791F-5F7F-4B16-86E2-320FDFF01FCD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" name="Graphic 14">
            <a:extLst>
              <a:ext uri="{FF2B5EF4-FFF2-40B4-BE49-F238E27FC236}">
                <a16:creationId xmlns:a16="http://schemas.microsoft.com/office/drawing/2014/main" xmlns="" id="{CA01EEE8-1A00-420B-A9D7-046737460489}"/>
              </a:ext>
            </a:extLst>
          </p:cNvPr>
          <p:cNvGrpSpPr/>
          <p:nvPr userDrawn="1"/>
        </p:nvGrpSpPr>
        <p:grpSpPr>
          <a:xfrm>
            <a:off x="7624988" y="2977447"/>
            <a:ext cx="3862162" cy="3037656"/>
            <a:chOff x="2444748" y="555045"/>
            <a:chExt cx="7282048" cy="5727454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FFF2C995-526A-4EB1-B4C9-1F6C1A508E4A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7887F308-9F56-41C4-B2ED-E364B83EB337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C77A3EDE-4590-40C5-888A-D3B474B740A7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xmlns="" id="{D30074FC-818E-4468-95AA-F42F7DC340D5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571E1870-4715-463E-8873-E96187341BD1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xmlns="" id="{011437F7-9D98-4BE9-93CE-1A7DCF71FBFD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71022038-51F2-4CDE-95C2-5343CFB701F3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E60F7F6F-3E37-44A1-86D4-35EFC13F5DA9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2" name="그림 개체 틀 2">
            <a:extLst>
              <a:ext uri="{FF2B5EF4-FFF2-40B4-BE49-F238E27FC236}">
                <a16:creationId xmlns:a16="http://schemas.microsoft.com/office/drawing/2014/main" xmlns="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99554" y="1730073"/>
            <a:ext cx="3529615" cy="200272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1" name="그림 개체 틀 2">
            <a:extLst>
              <a:ext uri="{FF2B5EF4-FFF2-40B4-BE49-F238E27FC236}">
                <a16:creationId xmlns:a16="http://schemas.microsoft.com/office/drawing/2014/main" xmlns="" id="{6D1F2188-2B90-458D-B866-CF7EE47DCD8F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796362" y="3147364"/>
            <a:ext cx="3529615" cy="200272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xmlns="" id="{CA4F7555-B08F-4024-B435-F4B03BF47F9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23" name="Rectangle: Top Corners Rounded 22">
            <a:extLst>
              <a:ext uri="{FF2B5EF4-FFF2-40B4-BE49-F238E27FC236}">
                <a16:creationId xmlns:a16="http://schemas.microsoft.com/office/drawing/2014/main" xmlns="" id="{263284AA-C901-48FB-8B29-4C8F0687F5D8}"/>
              </a:ext>
            </a:extLst>
          </p:cNvPr>
          <p:cNvSpPr/>
          <p:nvPr userDrawn="1"/>
        </p:nvSpPr>
        <p:spPr>
          <a:xfrm rot="5400000">
            <a:off x="4877311" y="1608819"/>
            <a:ext cx="138403" cy="9893029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4" name="Rectangle: Top Corners Rounded 23">
            <a:extLst>
              <a:ext uri="{FF2B5EF4-FFF2-40B4-BE49-F238E27FC236}">
                <a16:creationId xmlns:a16="http://schemas.microsoft.com/office/drawing/2014/main" xmlns="" id="{8C3D689E-28EE-438B-A23D-92EC82A7FA53}"/>
              </a:ext>
            </a:extLst>
          </p:cNvPr>
          <p:cNvSpPr/>
          <p:nvPr userDrawn="1"/>
        </p:nvSpPr>
        <p:spPr>
          <a:xfrm rot="16200000" flipH="1">
            <a:off x="11665598" y="6098134"/>
            <a:ext cx="138403" cy="914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xmlns="" id="{1BC99B3A-24E5-4560-8124-DF3CBFC4979C}"/>
              </a:ext>
            </a:extLst>
          </p:cNvPr>
          <p:cNvSpPr txBox="1"/>
          <p:nvPr userDrawn="1"/>
        </p:nvSpPr>
        <p:spPr>
          <a:xfrm>
            <a:off x="9893028" y="6386058"/>
            <a:ext cx="1384572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1600" b="1" dirty="0">
                <a:solidFill>
                  <a:srgbClr val="1CBBB4"/>
                </a:solidFill>
                <a:cs typeface="Arial" pitchFamily="34" charset="0"/>
              </a:rPr>
              <a:t>Real Estate</a:t>
            </a:r>
            <a:endParaRPr lang="ko-KR" altLang="en-US" sz="1600" b="1" dirty="0">
              <a:solidFill>
                <a:srgbClr val="1CBBB4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06066864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=""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788995" y="2249718"/>
            <a:ext cx="1952494" cy="293387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199193198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="" xmlns:a16="http://schemas.microsoft.com/office/drawing/2014/main" id="{F411A7D3-2EB4-447E-BE5F-AC7E7EEBA567}"/>
              </a:ext>
            </a:extLst>
          </p:cNvPr>
          <p:cNvGrpSpPr/>
          <p:nvPr userDrawn="1"/>
        </p:nvGrpSpPr>
        <p:grpSpPr>
          <a:xfrm>
            <a:off x="-1" y="-121539"/>
            <a:ext cx="12192001" cy="1608851"/>
            <a:chOff x="-1" y="-121539"/>
            <a:chExt cx="12192001" cy="1608851"/>
          </a:xfrm>
        </p:grpSpPr>
        <p:sp>
          <p:nvSpPr>
            <p:cNvPr id="22" name="Rectangle 21">
              <a:extLst>
                <a:ext uri="{FF2B5EF4-FFF2-40B4-BE49-F238E27FC236}">
                  <a16:creationId xmlns="" xmlns:a16="http://schemas.microsoft.com/office/drawing/2014/main" id="{A3CD8CE1-859C-4513-862E-CE4DF1CA8AD9}"/>
                </a:ext>
              </a:extLst>
            </p:cNvPr>
            <p:cNvSpPr/>
            <p:nvPr userDrawn="1"/>
          </p:nvSpPr>
          <p:spPr>
            <a:xfrm>
              <a:off x="0" y="1"/>
              <a:ext cx="12192000" cy="140017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A78A8CBF-574A-4E06-8CA3-B60B0BEC73D5}"/>
                </a:ext>
              </a:extLst>
            </p:cNvPr>
            <p:cNvSpPr/>
            <p:nvPr userDrawn="1"/>
          </p:nvSpPr>
          <p:spPr>
            <a:xfrm>
              <a:off x="-1" y="-121539"/>
              <a:ext cx="12192000" cy="1608851"/>
            </a:xfrm>
            <a:custGeom>
              <a:avLst/>
              <a:gdLst>
                <a:gd name="connsiteX0" fmla="*/ 8760317 w 12192000"/>
                <a:gd name="connsiteY0" fmla="*/ 780798 h 1608850"/>
                <a:gd name="connsiteX1" fmla="*/ 8760317 w 12192000"/>
                <a:gd name="connsiteY1" fmla="*/ 785159 h 1608850"/>
                <a:gd name="connsiteX2" fmla="*/ 8761882 w 12192000"/>
                <a:gd name="connsiteY2" fmla="*/ 787771 h 1608850"/>
                <a:gd name="connsiteX3" fmla="*/ 8762996 w 12192000"/>
                <a:gd name="connsiteY3" fmla="*/ 787771 h 1608850"/>
                <a:gd name="connsiteX4" fmla="*/ 8762996 w 12192000"/>
                <a:gd name="connsiteY4" fmla="*/ 786900 h 1608850"/>
                <a:gd name="connsiteX5" fmla="*/ 8762996 w 12192000"/>
                <a:gd name="connsiteY5" fmla="*/ 780798 h 1608850"/>
                <a:gd name="connsiteX6" fmla="*/ 8761881 w 12192000"/>
                <a:gd name="connsiteY6" fmla="*/ 780798 h 1608850"/>
                <a:gd name="connsiteX7" fmla="*/ 8758924 w 12192000"/>
                <a:gd name="connsiteY7" fmla="*/ 762200 h 1608850"/>
                <a:gd name="connsiteX8" fmla="*/ 8759734 w 12192000"/>
                <a:gd name="connsiteY8" fmla="*/ 771499 h 1608850"/>
                <a:gd name="connsiteX9" fmla="*/ 8762996 w 12192000"/>
                <a:gd name="connsiteY9" fmla="*/ 771499 h 1608850"/>
                <a:gd name="connsiteX10" fmla="*/ 8762996 w 12192000"/>
                <a:gd name="connsiteY10" fmla="*/ 770337 h 1608850"/>
                <a:gd name="connsiteX11" fmla="*/ 8762996 w 12192000"/>
                <a:gd name="connsiteY11" fmla="*/ 762200 h 1608850"/>
                <a:gd name="connsiteX12" fmla="*/ 8761881 w 12192000"/>
                <a:gd name="connsiteY12" fmla="*/ 762200 h 1608850"/>
                <a:gd name="connsiteX13" fmla="*/ 8755951 w 12192000"/>
                <a:gd name="connsiteY13" fmla="*/ 745928 h 1608850"/>
                <a:gd name="connsiteX14" fmla="*/ 8756137 w 12192000"/>
                <a:gd name="connsiteY14" fmla="*/ 746512 h 1608850"/>
                <a:gd name="connsiteX15" fmla="*/ 8758088 w 12192000"/>
                <a:gd name="connsiteY15" fmla="*/ 752614 h 1608850"/>
                <a:gd name="connsiteX16" fmla="*/ 8758113 w 12192000"/>
                <a:gd name="connsiteY16" fmla="*/ 752902 h 1608850"/>
                <a:gd name="connsiteX17" fmla="*/ 8762996 w 12192000"/>
                <a:gd name="connsiteY17" fmla="*/ 752902 h 1608850"/>
                <a:gd name="connsiteX18" fmla="*/ 8762996 w 12192000"/>
                <a:gd name="connsiteY18" fmla="*/ 752030 h 1608850"/>
                <a:gd name="connsiteX19" fmla="*/ 8762996 w 12192000"/>
                <a:gd name="connsiteY19" fmla="*/ 745928 h 1608850"/>
                <a:gd name="connsiteX20" fmla="*/ 8761881 w 12192000"/>
                <a:gd name="connsiteY20" fmla="*/ 745928 h 1608850"/>
                <a:gd name="connsiteX21" fmla="*/ 8907881 w 12192000"/>
                <a:gd name="connsiteY21" fmla="*/ 718032 h 1608850"/>
                <a:gd name="connsiteX22" fmla="*/ 8907881 w 12192000"/>
                <a:gd name="connsiteY22" fmla="*/ 719194 h 1608850"/>
                <a:gd name="connsiteX23" fmla="*/ 8907881 w 12192000"/>
                <a:gd name="connsiteY23" fmla="*/ 727331 h 1608850"/>
                <a:gd name="connsiteX24" fmla="*/ 8908543 w 12192000"/>
                <a:gd name="connsiteY24" fmla="*/ 727331 h 1608850"/>
                <a:gd name="connsiteX25" fmla="*/ 8908543 w 12192000"/>
                <a:gd name="connsiteY25" fmla="*/ 718032 h 1608850"/>
                <a:gd name="connsiteX26" fmla="*/ 1099585 w 12192000"/>
                <a:gd name="connsiteY26" fmla="*/ 0 h 1608850"/>
                <a:gd name="connsiteX27" fmla="*/ 1101611 w 12192000"/>
                <a:gd name="connsiteY27" fmla="*/ 246443 h 1608850"/>
                <a:gd name="connsiteX28" fmla="*/ 1140117 w 12192000"/>
                <a:gd name="connsiteY28" fmla="*/ 326429 h 1608850"/>
                <a:gd name="connsiteX29" fmla="*/ 1142145 w 12192000"/>
                <a:gd name="connsiteY29" fmla="*/ 326429 h 1608850"/>
                <a:gd name="connsiteX30" fmla="*/ 1156331 w 12192000"/>
                <a:gd name="connsiteY30" fmla="*/ 326429 h 1608850"/>
                <a:gd name="connsiteX31" fmla="*/ 1156331 w 12192000"/>
                <a:gd name="connsiteY31" fmla="*/ 350208 h 1608850"/>
                <a:gd name="connsiteX32" fmla="*/ 1156839 w 12192000"/>
                <a:gd name="connsiteY32" fmla="*/ 351019 h 1608850"/>
                <a:gd name="connsiteX33" fmla="*/ 1160385 w 12192000"/>
                <a:gd name="connsiteY33" fmla="*/ 356694 h 1608850"/>
                <a:gd name="connsiteX34" fmla="*/ 1160385 w 12192000"/>
                <a:gd name="connsiteY34" fmla="*/ 471268 h 1608850"/>
                <a:gd name="connsiteX35" fmla="*/ 1162664 w 12192000"/>
                <a:gd name="connsiteY35" fmla="*/ 471268 h 1608850"/>
                <a:gd name="connsiteX36" fmla="*/ 1178625 w 12192000"/>
                <a:gd name="connsiteY36" fmla="*/ 471268 h 1608850"/>
                <a:gd name="connsiteX37" fmla="*/ 1178625 w 12192000"/>
                <a:gd name="connsiteY37" fmla="*/ 611783 h 1608850"/>
                <a:gd name="connsiteX38" fmla="*/ 1180145 w 12192000"/>
                <a:gd name="connsiteY38" fmla="*/ 611513 h 1608850"/>
                <a:gd name="connsiteX39" fmla="*/ 1190785 w 12192000"/>
                <a:gd name="connsiteY39" fmla="*/ 609622 h 1608850"/>
                <a:gd name="connsiteX40" fmla="*/ 1188759 w 12192000"/>
                <a:gd name="connsiteY40" fmla="*/ 698254 h 1608850"/>
                <a:gd name="connsiteX41" fmla="*/ 1190279 w 12192000"/>
                <a:gd name="connsiteY41" fmla="*/ 698525 h 1608850"/>
                <a:gd name="connsiteX42" fmla="*/ 1200919 w 12192000"/>
                <a:gd name="connsiteY42" fmla="*/ 700416 h 1608850"/>
                <a:gd name="connsiteX43" fmla="*/ 1201171 w 12192000"/>
                <a:gd name="connsiteY43" fmla="*/ 701227 h 1608850"/>
                <a:gd name="connsiteX44" fmla="*/ 1202945 w 12192000"/>
                <a:gd name="connsiteY44" fmla="*/ 706902 h 1608850"/>
                <a:gd name="connsiteX45" fmla="*/ 1203705 w 12192000"/>
                <a:gd name="connsiteY45" fmla="*/ 704470 h 1608850"/>
                <a:gd name="connsiteX46" fmla="*/ 1209025 w 12192000"/>
                <a:gd name="connsiteY46" fmla="*/ 687446 h 1608850"/>
                <a:gd name="connsiteX47" fmla="*/ 1210799 w 12192000"/>
                <a:gd name="connsiteY47" fmla="*/ 687446 h 1608850"/>
                <a:gd name="connsiteX48" fmla="*/ 1223212 w 12192000"/>
                <a:gd name="connsiteY48" fmla="*/ 687446 h 1608850"/>
                <a:gd name="connsiteX49" fmla="*/ 1223212 w 12192000"/>
                <a:gd name="connsiteY49" fmla="*/ 719872 h 1608850"/>
                <a:gd name="connsiteX50" fmla="*/ 1224225 w 12192000"/>
                <a:gd name="connsiteY50" fmla="*/ 720413 h 1608850"/>
                <a:gd name="connsiteX51" fmla="*/ 1231319 w 12192000"/>
                <a:gd name="connsiteY51" fmla="*/ 724196 h 1608850"/>
                <a:gd name="connsiteX52" fmla="*/ 1231319 w 12192000"/>
                <a:gd name="connsiteY52" fmla="*/ 725547 h 1608850"/>
                <a:gd name="connsiteX53" fmla="*/ 1231319 w 12192000"/>
                <a:gd name="connsiteY53" fmla="*/ 735005 h 1608850"/>
                <a:gd name="connsiteX54" fmla="*/ 1275907 w 12192000"/>
                <a:gd name="connsiteY54" fmla="*/ 735005 h 1608850"/>
                <a:gd name="connsiteX55" fmla="*/ 1275907 w 12192000"/>
                <a:gd name="connsiteY55" fmla="*/ 736086 h 1608850"/>
                <a:gd name="connsiteX56" fmla="*/ 1275907 w 12192000"/>
                <a:gd name="connsiteY56" fmla="*/ 743652 h 1608850"/>
                <a:gd name="connsiteX57" fmla="*/ 1277933 w 12192000"/>
                <a:gd name="connsiteY57" fmla="*/ 743652 h 1608850"/>
                <a:gd name="connsiteX58" fmla="*/ 1292119 w 12192000"/>
                <a:gd name="connsiteY58" fmla="*/ 743652 h 1608850"/>
                <a:gd name="connsiteX59" fmla="*/ 1292119 w 12192000"/>
                <a:gd name="connsiteY59" fmla="*/ 713387 h 1608850"/>
                <a:gd name="connsiteX60" fmla="*/ 1336706 w 12192000"/>
                <a:gd name="connsiteY60" fmla="*/ 713387 h 1608850"/>
                <a:gd name="connsiteX61" fmla="*/ 1336706 w 12192000"/>
                <a:gd name="connsiteY61" fmla="*/ 712036 h 1608850"/>
                <a:gd name="connsiteX62" fmla="*/ 1336706 w 12192000"/>
                <a:gd name="connsiteY62" fmla="*/ 702578 h 1608850"/>
                <a:gd name="connsiteX63" fmla="*/ 1337721 w 12192000"/>
                <a:gd name="connsiteY63" fmla="*/ 702578 h 1608850"/>
                <a:gd name="connsiteX64" fmla="*/ 1344813 w 12192000"/>
                <a:gd name="connsiteY64" fmla="*/ 702578 h 1608850"/>
                <a:gd name="connsiteX65" fmla="*/ 1344813 w 12192000"/>
                <a:gd name="connsiteY65" fmla="*/ 700687 h 1608850"/>
                <a:gd name="connsiteX66" fmla="*/ 1344813 w 12192000"/>
                <a:gd name="connsiteY66" fmla="*/ 687446 h 1608850"/>
                <a:gd name="connsiteX67" fmla="*/ 1345573 w 12192000"/>
                <a:gd name="connsiteY67" fmla="*/ 687446 h 1608850"/>
                <a:gd name="connsiteX68" fmla="*/ 1350893 w 12192000"/>
                <a:gd name="connsiteY68" fmla="*/ 687446 h 1608850"/>
                <a:gd name="connsiteX69" fmla="*/ 1350893 w 12192000"/>
                <a:gd name="connsiteY69" fmla="*/ 686365 h 1608850"/>
                <a:gd name="connsiteX70" fmla="*/ 1350893 w 12192000"/>
                <a:gd name="connsiteY70" fmla="*/ 678798 h 1608850"/>
                <a:gd name="connsiteX71" fmla="*/ 1352921 w 12192000"/>
                <a:gd name="connsiteY71" fmla="*/ 678798 h 1608850"/>
                <a:gd name="connsiteX72" fmla="*/ 1367107 w 12192000"/>
                <a:gd name="connsiteY72" fmla="*/ 678798 h 1608850"/>
                <a:gd name="connsiteX73" fmla="*/ 1367107 w 12192000"/>
                <a:gd name="connsiteY73" fmla="*/ 679879 h 1608850"/>
                <a:gd name="connsiteX74" fmla="*/ 1367107 w 12192000"/>
                <a:gd name="connsiteY74" fmla="*/ 687446 h 1608850"/>
                <a:gd name="connsiteX75" fmla="*/ 1389401 w 12192000"/>
                <a:gd name="connsiteY75" fmla="*/ 687446 h 1608850"/>
                <a:gd name="connsiteX76" fmla="*/ 1389401 w 12192000"/>
                <a:gd name="connsiteY76" fmla="*/ 685554 h 1608850"/>
                <a:gd name="connsiteX77" fmla="*/ 1389401 w 12192000"/>
                <a:gd name="connsiteY77" fmla="*/ 672313 h 1608850"/>
                <a:gd name="connsiteX78" fmla="*/ 1391174 w 12192000"/>
                <a:gd name="connsiteY78" fmla="*/ 672313 h 1608850"/>
                <a:gd name="connsiteX79" fmla="*/ 1403587 w 12192000"/>
                <a:gd name="connsiteY79" fmla="*/ 672313 h 1608850"/>
                <a:gd name="connsiteX80" fmla="*/ 1403587 w 12192000"/>
                <a:gd name="connsiteY80" fmla="*/ 696093 h 1608850"/>
                <a:gd name="connsiteX81" fmla="*/ 1404601 w 12192000"/>
                <a:gd name="connsiteY81" fmla="*/ 696093 h 1608850"/>
                <a:gd name="connsiteX82" fmla="*/ 1411695 w 12192000"/>
                <a:gd name="connsiteY82" fmla="*/ 696093 h 1608850"/>
                <a:gd name="connsiteX83" fmla="*/ 1411695 w 12192000"/>
                <a:gd name="connsiteY83" fmla="*/ 695012 h 1608850"/>
                <a:gd name="connsiteX84" fmla="*/ 1411695 w 12192000"/>
                <a:gd name="connsiteY84" fmla="*/ 687446 h 1608850"/>
                <a:gd name="connsiteX85" fmla="*/ 1413467 w 12192000"/>
                <a:gd name="connsiteY85" fmla="*/ 687446 h 1608850"/>
                <a:gd name="connsiteX86" fmla="*/ 1425881 w 12192000"/>
                <a:gd name="connsiteY86" fmla="*/ 687446 h 1608850"/>
                <a:gd name="connsiteX87" fmla="*/ 1425881 w 12192000"/>
                <a:gd name="connsiteY87" fmla="*/ 713387 h 1608850"/>
                <a:gd name="connsiteX88" fmla="*/ 1427909 w 12192000"/>
                <a:gd name="connsiteY88" fmla="*/ 713387 h 1608850"/>
                <a:gd name="connsiteX89" fmla="*/ 1442095 w 12192000"/>
                <a:gd name="connsiteY89" fmla="*/ 713387 h 1608850"/>
                <a:gd name="connsiteX90" fmla="*/ 1442095 w 12192000"/>
                <a:gd name="connsiteY90" fmla="*/ 715008 h 1608850"/>
                <a:gd name="connsiteX91" fmla="*/ 1442095 w 12192000"/>
                <a:gd name="connsiteY91" fmla="*/ 726358 h 1608850"/>
                <a:gd name="connsiteX92" fmla="*/ 1442855 w 12192000"/>
                <a:gd name="connsiteY92" fmla="*/ 726358 h 1608850"/>
                <a:gd name="connsiteX93" fmla="*/ 1448175 w 12192000"/>
                <a:gd name="connsiteY93" fmla="*/ 726358 h 1608850"/>
                <a:gd name="connsiteX94" fmla="*/ 1448175 w 12192000"/>
                <a:gd name="connsiteY94" fmla="*/ 725547 h 1608850"/>
                <a:gd name="connsiteX95" fmla="*/ 1448175 w 12192000"/>
                <a:gd name="connsiteY95" fmla="*/ 719872 h 1608850"/>
                <a:gd name="connsiteX96" fmla="*/ 1478575 w 12192000"/>
                <a:gd name="connsiteY96" fmla="*/ 719872 h 1608850"/>
                <a:gd name="connsiteX97" fmla="*/ 1478575 w 12192000"/>
                <a:gd name="connsiteY97" fmla="*/ 743652 h 1608850"/>
                <a:gd name="connsiteX98" fmla="*/ 1479589 w 12192000"/>
                <a:gd name="connsiteY98" fmla="*/ 743652 h 1608850"/>
                <a:gd name="connsiteX99" fmla="*/ 1486683 w 12192000"/>
                <a:gd name="connsiteY99" fmla="*/ 743652 h 1608850"/>
                <a:gd name="connsiteX100" fmla="*/ 1486683 w 12192000"/>
                <a:gd name="connsiteY100" fmla="*/ 744733 h 1608850"/>
                <a:gd name="connsiteX101" fmla="*/ 1486683 w 12192000"/>
                <a:gd name="connsiteY101" fmla="*/ 752299 h 1608850"/>
                <a:gd name="connsiteX102" fmla="*/ 1487443 w 12192000"/>
                <a:gd name="connsiteY102" fmla="*/ 752299 h 1608850"/>
                <a:gd name="connsiteX103" fmla="*/ 1492763 w 12192000"/>
                <a:gd name="connsiteY103" fmla="*/ 752299 h 1608850"/>
                <a:gd name="connsiteX104" fmla="*/ 1492763 w 12192000"/>
                <a:gd name="connsiteY104" fmla="*/ 750137 h 1608850"/>
                <a:gd name="connsiteX105" fmla="*/ 1492763 w 12192000"/>
                <a:gd name="connsiteY105" fmla="*/ 735005 h 1608850"/>
                <a:gd name="connsiteX106" fmla="*/ 1493775 w 12192000"/>
                <a:gd name="connsiteY106" fmla="*/ 735005 h 1608850"/>
                <a:gd name="connsiteX107" fmla="*/ 1500869 w 12192000"/>
                <a:gd name="connsiteY107" fmla="*/ 735005 h 1608850"/>
                <a:gd name="connsiteX108" fmla="*/ 1500869 w 12192000"/>
                <a:gd name="connsiteY108" fmla="*/ 736086 h 1608850"/>
                <a:gd name="connsiteX109" fmla="*/ 1500869 w 12192000"/>
                <a:gd name="connsiteY109" fmla="*/ 743652 h 1608850"/>
                <a:gd name="connsiteX110" fmla="*/ 1506189 w 12192000"/>
                <a:gd name="connsiteY110" fmla="*/ 741659 h 1608850"/>
                <a:gd name="connsiteX111" fmla="*/ 1506949 w 12192000"/>
                <a:gd name="connsiteY111" fmla="*/ 740679 h 1608850"/>
                <a:gd name="connsiteX112" fmla="*/ 1506949 w 12192000"/>
                <a:gd name="connsiteY112" fmla="*/ 735005 h 1608850"/>
                <a:gd name="connsiteX113" fmla="*/ 1545457 w 12192000"/>
                <a:gd name="connsiteY113" fmla="*/ 735005 h 1608850"/>
                <a:gd name="connsiteX114" fmla="*/ 1545457 w 12192000"/>
                <a:gd name="connsiteY114" fmla="*/ 758784 h 1608850"/>
                <a:gd name="connsiteX115" fmla="*/ 1547483 w 12192000"/>
                <a:gd name="connsiteY115" fmla="*/ 758784 h 1608850"/>
                <a:gd name="connsiteX116" fmla="*/ 1561669 w 12192000"/>
                <a:gd name="connsiteY116" fmla="*/ 758784 h 1608850"/>
                <a:gd name="connsiteX117" fmla="*/ 1561669 w 12192000"/>
                <a:gd name="connsiteY117" fmla="*/ 759865 h 1608850"/>
                <a:gd name="connsiteX118" fmla="*/ 1561669 w 12192000"/>
                <a:gd name="connsiteY118" fmla="*/ 767431 h 1608850"/>
                <a:gd name="connsiteX119" fmla="*/ 1563443 w 12192000"/>
                <a:gd name="connsiteY119" fmla="*/ 767431 h 1608850"/>
                <a:gd name="connsiteX120" fmla="*/ 1575857 w 12192000"/>
                <a:gd name="connsiteY120" fmla="*/ 767431 h 1608850"/>
                <a:gd name="connsiteX121" fmla="*/ 1575857 w 12192000"/>
                <a:gd name="connsiteY121" fmla="*/ 743652 h 1608850"/>
                <a:gd name="connsiteX122" fmla="*/ 1576869 w 12192000"/>
                <a:gd name="connsiteY122" fmla="*/ 743652 h 1608850"/>
                <a:gd name="connsiteX123" fmla="*/ 1583963 w 12192000"/>
                <a:gd name="connsiteY123" fmla="*/ 743652 h 1608850"/>
                <a:gd name="connsiteX124" fmla="*/ 1583963 w 12192000"/>
                <a:gd name="connsiteY124" fmla="*/ 711225 h 1608850"/>
                <a:gd name="connsiteX125" fmla="*/ 1584977 w 12192000"/>
                <a:gd name="connsiteY125" fmla="*/ 711225 h 1608850"/>
                <a:gd name="connsiteX126" fmla="*/ 1592071 w 12192000"/>
                <a:gd name="connsiteY126" fmla="*/ 711225 h 1608850"/>
                <a:gd name="connsiteX127" fmla="*/ 1592071 w 12192000"/>
                <a:gd name="connsiteY127" fmla="*/ 709334 h 1608850"/>
                <a:gd name="connsiteX128" fmla="*/ 1592071 w 12192000"/>
                <a:gd name="connsiteY128" fmla="*/ 696093 h 1608850"/>
                <a:gd name="connsiteX129" fmla="*/ 1590803 w 12192000"/>
                <a:gd name="connsiteY129" fmla="*/ 694471 h 1608850"/>
                <a:gd name="connsiteX130" fmla="*/ 1596123 w 12192000"/>
                <a:gd name="connsiteY130" fmla="*/ 683122 h 1608850"/>
                <a:gd name="connsiteX131" fmla="*/ 1604231 w 12192000"/>
                <a:gd name="connsiteY131" fmla="*/ 711225 h 1608850"/>
                <a:gd name="connsiteX132" fmla="*/ 1604991 w 12192000"/>
                <a:gd name="connsiteY132" fmla="*/ 711225 h 1608850"/>
                <a:gd name="connsiteX133" fmla="*/ 1610311 w 12192000"/>
                <a:gd name="connsiteY133" fmla="*/ 711225 h 1608850"/>
                <a:gd name="connsiteX134" fmla="*/ 1610311 w 12192000"/>
                <a:gd name="connsiteY134" fmla="*/ 605298 h 1608850"/>
                <a:gd name="connsiteX135" fmla="*/ 1611831 w 12192000"/>
                <a:gd name="connsiteY135" fmla="*/ 605298 h 1608850"/>
                <a:gd name="connsiteX136" fmla="*/ 1622471 w 12192000"/>
                <a:gd name="connsiteY136" fmla="*/ 605298 h 1608850"/>
                <a:gd name="connsiteX137" fmla="*/ 1622471 w 12192000"/>
                <a:gd name="connsiteY137" fmla="*/ 557739 h 1608850"/>
                <a:gd name="connsiteX138" fmla="*/ 1648817 w 12192000"/>
                <a:gd name="connsiteY138" fmla="*/ 557739 h 1608850"/>
                <a:gd name="connsiteX139" fmla="*/ 1648817 w 12192000"/>
                <a:gd name="connsiteY139" fmla="*/ 536121 h 1608850"/>
                <a:gd name="connsiteX140" fmla="*/ 1683271 w 12192000"/>
                <a:gd name="connsiteY140" fmla="*/ 536121 h 1608850"/>
                <a:gd name="connsiteX141" fmla="*/ 1683271 w 12192000"/>
                <a:gd name="connsiteY141" fmla="*/ 538553 h 1608850"/>
                <a:gd name="connsiteX142" fmla="*/ 1683271 w 12192000"/>
                <a:gd name="connsiteY142" fmla="*/ 555577 h 1608850"/>
                <a:gd name="connsiteX143" fmla="*/ 1685551 w 12192000"/>
                <a:gd name="connsiteY143" fmla="*/ 555577 h 1608850"/>
                <a:gd name="connsiteX144" fmla="*/ 1701511 w 12192000"/>
                <a:gd name="connsiteY144" fmla="*/ 555577 h 1608850"/>
                <a:gd name="connsiteX145" fmla="*/ 1701511 w 12192000"/>
                <a:gd name="connsiteY145" fmla="*/ 603136 h 1608850"/>
                <a:gd name="connsiteX146" fmla="*/ 1702525 w 12192000"/>
                <a:gd name="connsiteY146" fmla="*/ 603136 h 1608850"/>
                <a:gd name="connsiteX147" fmla="*/ 1709619 w 12192000"/>
                <a:gd name="connsiteY147" fmla="*/ 603136 h 1608850"/>
                <a:gd name="connsiteX148" fmla="*/ 1723805 w 12192000"/>
                <a:gd name="connsiteY148" fmla="*/ 607460 h 1608850"/>
                <a:gd name="connsiteX149" fmla="*/ 1723805 w 12192000"/>
                <a:gd name="connsiteY149" fmla="*/ 646372 h 1608850"/>
                <a:gd name="connsiteX150" fmla="*/ 1724819 w 12192000"/>
                <a:gd name="connsiteY150" fmla="*/ 646372 h 1608850"/>
                <a:gd name="connsiteX151" fmla="*/ 1731911 w 12192000"/>
                <a:gd name="connsiteY151" fmla="*/ 646372 h 1608850"/>
                <a:gd name="connsiteX152" fmla="*/ 1731911 w 12192000"/>
                <a:gd name="connsiteY152" fmla="*/ 647993 h 1608850"/>
                <a:gd name="connsiteX153" fmla="*/ 1731911 w 12192000"/>
                <a:gd name="connsiteY153" fmla="*/ 659342 h 1608850"/>
                <a:gd name="connsiteX154" fmla="*/ 1733939 w 12192000"/>
                <a:gd name="connsiteY154" fmla="*/ 659342 h 1608850"/>
                <a:gd name="connsiteX155" fmla="*/ 1748125 w 12192000"/>
                <a:gd name="connsiteY155" fmla="*/ 659342 h 1608850"/>
                <a:gd name="connsiteX156" fmla="*/ 1754205 w 12192000"/>
                <a:gd name="connsiteY156" fmla="*/ 665828 h 1608850"/>
                <a:gd name="connsiteX157" fmla="*/ 1754205 w 12192000"/>
                <a:gd name="connsiteY157" fmla="*/ 687446 h 1608850"/>
                <a:gd name="connsiteX158" fmla="*/ 1756485 w 12192000"/>
                <a:gd name="connsiteY158" fmla="*/ 687446 h 1608850"/>
                <a:gd name="connsiteX159" fmla="*/ 1772445 w 12192000"/>
                <a:gd name="connsiteY159" fmla="*/ 687446 h 1608850"/>
                <a:gd name="connsiteX160" fmla="*/ 1772445 w 12192000"/>
                <a:gd name="connsiteY160" fmla="*/ 688526 h 1608850"/>
                <a:gd name="connsiteX161" fmla="*/ 1772445 w 12192000"/>
                <a:gd name="connsiteY161" fmla="*/ 696093 h 1608850"/>
                <a:gd name="connsiteX162" fmla="*/ 1773713 w 12192000"/>
                <a:gd name="connsiteY162" fmla="*/ 696093 h 1608850"/>
                <a:gd name="connsiteX163" fmla="*/ 1782579 w 12192000"/>
                <a:gd name="connsiteY163" fmla="*/ 696093 h 1608850"/>
                <a:gd name="connsiteX164" fmla="*/ 1782579 w 12192000"/>
                <a:gd name="connsiteY164" fmla="*/ 698254 h 1608850"/>
                <a:gd name="connsiteX165" fmla="*/ 1782579 w 12192000"/>
                <a:gd name="connsiteY165" fmla="*/ 713387 h 1608850"/>
                <a:gd name="connsiteX166" fmla="*/ 1786633 w 12192000"/>
                <a:gd name="connsiteY166" fmla="*/ 711495 h 1608850"/>
                <a:gd name="connsiteX167" fmla="*/ 1786633 w 12192000"/>
                <a:gd name="connsiteY167" fmla="*/ 698254 h 1608850"/>
                <a:gd name="connsiteX168" fmla="*/ 1787645 w 12192000"/>
                <a:gd name="connsiteY168" fmla="*/ 698254 h 1608850"/>
                <a:gd name="connsiteX169" fmla="*/ 1794739 w 12192000"/>
                <a:gd name="connsiteY169" fmla="*/ 698254 h 1608850"/>
                <a:gd name="connsiteX170" fmla="*/ 1794739 w 12192000"/>
                <a:gd name="connsiteY170" fmla="*/ 699876 h 1608850"/>
                <a:gd name="connsiteX171" fmla="*/ 1794739 w 12192000"/>
                <a:gd name="connsiteY171" fmla="*/ 711225 h 1608850"/>
                <a:gd name="connsiteX172" fmla="*/ 1795499 w 12192000"/>
                <a:gd name="connsiteY172" fmla="*/ 711225 h 1608850"/>
                <a:gd name="connsiteX173" fmla="*/ 1800819 w 12192000"/>
                <a:gd name="connsiteY173" fmla="*/ 711225 h 1608850"/>
                <a:gd name="connsiteX174" fmla="*/ 1849459 w 12192000"/>
                <a:gd name="connsiteY174" fmla="*/ 706902 h 1608850"/>
                <a:gd name="connsiteX175" fmla="*/ 1849459 w 12192000"/>
                <a:gd name="connsiteY175" fmla="*/ 708253 h 1608850"/>
                <a:gd name="connsiteX176" fmla="*/ 1849459 w 12192000"/>
                <a:gd name="connsiteY176" fmla="*/ 717710 h 1608850"/>
                <a:gd name="connsiteX177" fmla="*/ 1850219 w 12192000"/>
                <a:gd name="connsiteY177" fmla="*/ 717710 h 1608850"/>
                <a:gd name="connsiteX178" fmla="*/ 1855541 w 12192000"/>
                <a:gd name="connsiteY178" fmla="*/ 717710 h 1608850"/>
                <a:gd name="connsiteX179" fmla="*/ 1855541 w 12192000"/>
                <a:gd name="connsiteY179" fmla="*/ 719872 h 1608850"/>
                <a:gd name="connsiteX180" fmla="*/ 1855541 w 12192000"/>
                <a:gd name="connsiteY180" fmla="*/ 735005 h 1608850"/>
                <a:gd name="connsiteX181" fmla="*/ 1857567 w 12192000"/>
                <a:gd name="connsiteY181" fmla="*/ 733654 h 1608850"/>
                <a:gd name="connsiteX182" fmla="*/ 1871753 w 12192000"/>
                <a:gd name="connsiteY182" fmla="*/ 724196 h 1608850"/>
                <a:gd name="connsiteX183" fmla="*/ 1877833 w 12192000"/>
                <a:gd name="connsiteY183" fmla="*/ 683122 h 1608850"/>
                <a:gd name="connsiteX184" fmla="*/ 1878593 w 12192000"/>
                <a:gd name="connsiteY184" fmla="*/ 682852 h 1608850"/>
                <a:gd name="connsiteX185" fmla="*/ 1883913 w 12192000"/>
                <a:gd name="connsiteY185" fmla="*/ 680960 h 1608850"/>
                <a:gd name="connsiteX186" fmla="*/ 1885941 w 12192000"/>
                <a:gd name="connsiteY186" fmla="*/ 611783 h 1608850"/>
                <a:gd name="connsiteX187" fmla="*/ 1887967 w 12192000"/>
                <a:gd name="connsiteY187" fmla="*/ 680960 h 1608850"/>
                <a:gd name="connsiteX188" fmla="*/ 1888727 w 12192000"/>
                <a:gd name="connsiteY188" fmla="*/ 681230 h 1608850"/>
                <a:gd name="connsiteX189" fmla="*/ 1894047 w 12192000"/>
                <a:gd name="connsiteY189" fmla="*/ 683122 h 1608850"/>
                <a:gd name="connsiteX190" fmla="*/ 1894047 w 12192000"/>
                <a:gd name="connsiteY190" fmla="*/ 596651 h 1608850"/>
                <a:gd name="connsiteX191" fmla="*/ 1898101 w 12192000"/>
                <a:gd name="connsiteY191" fmla="*/ 564224 h 1608850"/>
                <a:gd name="connsiteX192" fmla="*/ 1936607 w 12192000"/>
                <a:gd name="connsiteY192" fmla="*/ 564224 h 1608850"/>
                <a:gd name="connsiteX193" fmla="*/ 1936607 w 12192000"/>
                <a:gd name="connsiteY193" fmla="*/ 596651 h 1608850"/>
                <a:gd name="connsiteX194" fmla="*/ 1937367 w 12192000"/>
                <a:gd name="connsiteY194" fmla="*/ 596651 h 1608850"/>
                <a:gd name="connsiteX195" fmla="*/ 1942687 w 12192000"/>
                <a:gd name="connsiteY195" fmla="*/ 596651 h 1608850"/>
                <a:gd name="connsiteX196" fmla="*/ 1942687 w 12192000"/>
                <a:gd name="connsiteY196" fmla="*/ 514503 h 1608850"/>
                <a:gd name="connsiteX197" fmla="*/ 1944461 w 12192000"/>
                <a:gd name="connsiteY197" fmla="*/ 514503 h 1608850"/>
                <a:gd name="connsiteX198" fmla="*/ 1956875 w 12192000"/>
                <a:gd name="connsiteY198" fmla="*/ 514503 h 1608850"/>
                <a:gd name="connsiteX199" fmla="*/ 1956875 w 12192000"/>
                <a:gd name="connsiteY199" fmla="*/ 512612 h 1608850"/>
                <a:gd name="connsiteX200" fmla="*/ 1956875 w 12192000"/>
                <a:gd name="connsiteY200" fmla="*/ 499371 h 1608850"/>
                <a:gd name="connsiteX201" fmla="*/ 1979169 w 12192000"/>
                <a:gd name="connsiteY201" fmla="*/ 499371 h 1608850"/>
                <a:gd name="connsiteX202" fmla="*/ 1979169 w 12192000"/>
                <a:gd name="connsiteY202" fmla="*/ 498290 h 1608850"/>
                <a:gd name="connsiteX203" fmla="*/ 1979169 w 12192000"/>
                <a:gd name="connsiteY203" fmla="*/ 490724 h 1608850"/>
                <a:gd name="connsiteX204" fmla="*/ 1980941 w 12192000"/>
                <a:gd name="connsiteY204" fmla="*/ 490724 h 1608850"/>
                <a:gd name="connsiteX205" fmla="*/ 1993355 w 12192000"/>
                <a:gd name="connsiteY205" fmla="*/ 490724 h 1608850"/>
                <a:gd name="connsiteX206" fmla="*/ 1993355 w 12192000"/>
                <a:gd name="connsiteY206" fmla="*/ 491805 h 1608850"/>
                <a:gd name="connsiteX207" fmla="*/ 1993355 w 12192000"/>
                <a:gd name="connsiteY207" fmla="*/ 499371 h 1608850"/>
                <a:gd name="connsiteX208" fmla="*/ 1994115 w 12192000"/>
                <a:gd name="connsiteY208" fmla="*/ 499371 h 1608850"/>
                <a:gd name="connsiteX209" fmla="*/ 1999435 w 12192000"/>
                <a:gd name="connsiteY209" fmla="*/ 499371 h 1608850"/>
                <a:gd name="connsiteX210" fmla="*/ 2009569 w 12192000"/>
                <a:gd name="connsiteY210" fmla="*/ 495047 h 1608850"/>
                <a:gd name="connsiteX211" fmla="*/ 2013621 w 12192000"/>
                <a:gd name="connsiteY211" fmla="*/ 498290 h 1608850"/>
                <a:gd name="connsiteX212" fmla="*/ 2013621 w 12192000"/>
                <a:gd name="connsiteY212" fmla="*/ 490724 h 1608850"/>
                <a:gd name="connsiteX213" fmla="*/ 2015901 w 12192000"/>
                <a:gd name="connsiteY213" fmla="*/ 490724 h 1608850"/>
                <a:gd name="connsiteX214" fmla="*/ 2031863 w 12192000"/>
                <a:gd name="connsiteY214" fmla="*/ 490724 h 1608850"/>
                <a:gd name="connsiteX215" fmla="*/ 2031863 w 12192000"/>
                <a:gd name="connsiteY215" fmla="*/ 491805 h 1608850"/>
                <a:gd name="connsiteX216" fmla="*/ 2031863 w 12192000"/>
                <a:gd name="connsiteY216" fmla="*/ 499371 h 1608850"/>
                <a:gd name="connsiteX217" fmla="*/ 2062263 w 12192000"/>
                <a:gd name="connsiteY217" fmla="*/ 499371 h 1608850"/>
                <a:gd name="connsiteX218" fmla="*/ 2062263 w 12192000"/>
                <a:gd name="connsiteY218" fmla="*/ 500992 h 1608850"/>
                <a:gd name="connsiteX219" fmla="*/ 2062263 w 12192000"/>
                <a:gd name="connsiteY219" fmla="*/ 512342 h 1608850"/>
                <a:gd name="connsiteX220" fmla="*/ 2088609 w 12192000"/>
                <a:gd name="connsiteY220" fmla="*/ 512342 h 1608850"/>
                <a:gd name="connsiteX221" fmla="*/ 2088609 w 12192000"/>
                <a:gd name="connsiteY221" fmla="*/ 542606 h 1608850"/>
                <a:gd name="connsiteX222" fmla="*/ 2089369 w 12192000"/>
                <a:gd name="connsiteY222" fmla="*/ 542606 h 1608850"/>
                <a:gd name="connsiteX223" fmla="*/ 2094689 w 12192000"/>
                <a:gd name="connsiteY223" fmla="*/ 542606 h 1608850"/>
                <a:gd name="connsiteX224" fmla="*/ 2094689 w 12192000"/>
                <a:gd name="connsiteY224" fmla="*/ 543687 h 1608850"/>
                <a:gd name="connsiteX225" fmla="*/ 2094689 w 12192000"/>
                <a:gd name="connsiteY225" fmla="*/ 551254 h 1608850"/>
                <a:gd name="connsiteX226" fmla="*/ 2098743 w 12192000"/>
                <a:gd name="connsiteY226" fmla="*/ 581518 h 1608850"/>
                <a:gd name="connsiteX227" fmla="*/ 2099503 w 12192000"/>
                <a:gd name="connsiteY227" fmla="*/ 581518 h 1608850"/>
                <a:gd name="connsiteX228" fmla="*/ 2104823 w 12192000"/>
                <a:gd name="connsiteY228" fmla="*/ 581518 h 1608850"/>
                <a:gd name="connsiteX229" fmla="*/ 2104823 w 12192000"/>
                <a:gd name="connsiteY229" fmla="*/ 582329 h 1608850"/>
                <a:gd name="connsiteX230" fmla="*/ 2104823 w 12192000"/>
                <a:gd name="connsiteY230" fmla="*/ 588004 h 1608850"/>
                <a:gd name="connsiteX231" fmla="*/ 2105837 w 12192000"/>
                <a:gd name="connsiteY231" fmla="*/ 588004 h 1608850"/>
                <a:gd name="connsiteX232" fmla="*/ 2112929 w 12192000"/>
                <a:gd name="connsiteY232" fmla="*/ 588004 h 1608850"/>
                <a:gd name="connsiteX233" fmla="*/ 2112929 w 12192000"/>
                <a:gd name="connsiteY233" fmla="*/ 618269 h 1608850"/>
                <a:gd name="connsiteX234" fmla="*/ 2114957 w 12192000"/>
                <a:gd name="connsiteY234" fmla="*/ 618269 h 1608850"/>
                <a:gd name="connsiteX235" fmla="*/ 2129143 w 12192000"/>
                <a:gd name="connsiteY235" fmla="*/ 618269 h 1608850"/>
                <a:gd name="connsiteX236" fmla="*/ 2129143 w 12192000"/>
                <a:gd name="connsiteY236" fmla="*/ 642048 h 1608850"/>
                <a:gd name="connsiteX237" fmla="*/ 2131171 w 12192000"/>
                <a:gd name="connsiteY237" fmla="*/ 643669 h 1608850"/>
                <a:gd name="connsiteX238" fmla="*/ 2131171 w 12192000"/>
                <a:gd name="connsiteY238" fmla="*/ 655019 h 1608850"/>
                <a:gd name="connsiteX239" fmla="*/ 2131931 w 12192000"/>
                <a:gd name="connsiteY239" fmla="*/ 655019 h 1608850"/>
                <a:gd name="connsiteX240" fmla="*/ 2137251 w 12192000"/>
                <a:gd name="connsiteY240" fmla="*/ 655019 h 1608850"/>
                <a:gd name="connsiteX241" fmla="*/ 2137251 w 12192000"/>
                <a:gd name="connsiteY241" fmla="*/ 678798 h 1608850"/>
                <a:gd name="connsiteX242" fmla="*/ 2138517 w 12192000"/>
                <a:gd name="connsiteY242" fmla="*/ 678798 h 1608850"/>
                <a:gd name="connsiteX243" fmla="*/ 2147383 w 12192000"/>
                <a:gd name="connsiteY243" fmla="*/ 678798 h 1608850"/>
                <a:gd name="connsiteX244" fmla="*/ 2149411 w 12192000"/>
                <a:gd name="connsiteY244" fmla="*/ 682852 h 1608850"/>
                <a:gd name="connsiteX245" fmla="*/ 2149411 w 12192000"/>
                <a:gd name="connsiteY245" fmla="*/ 696093 h 1608850"/>
                <a:gd name="connsiteX246" fmla="*/ 2150931 w 12192000"/>
                <a:gd name="connsiteY246" fmla="*/ 694201 h 1608850"/>
                <a:gd name="connsiteX247" fmla="*/ 2161571 w 12192000"/>
                <a:gd name="connsiteY247" fmla="*/ 680960 h 1608850"/>
                <a:gd name="connsiteX248" fmla="*/ 2189945 w 12192000"/>
                <a:gd name="connsiteY248" fmla="*/ 680960 h 1608850"/>
                <a:gd name="connsiteX249" fmla="*/ 2189945 w 12192000"/>
                <a:gd name="connsiteY249" fmla="*/ 767431 h 1608850"/>
                <a:gd name="connsiteX250" fmla="*/ 2190705 w 12192000"/>
                <a:gd name="connsiteY250" fmla="*/ 767431 h 1608850"/>
                <a:gd name="connsiteX251" fmla="*/ 2196025 w 12192000"/>
                <a:gd name="connsiteY251" fmla="*/ 767431 h 1608850"/>
                <a:gd name="connsiteX252" fmla="*/ 2196785 w 12192000"/>
                <a:gd name="connsiteY252" fmla="*/ 766080 h 1608850"/>
                <a:gd name="connsiteX253" fmla="*/ 2202105 w 12192000"/>
                <a:gd name="connsiteY253" fmla="*/ 756622 h 1608850"/>
                <a:gd name="connsiteX254" fmla="*/ 2202105 w 12192000"/>
                <a:gd name="connsiteY254" fmla="*/ 758514 h 1608850"/>
                <a:gd name="connsiteX255" fmla="*/ 2202105 w 12192000"/>
                <a:gd name="connsiteY255" fmla="*/ 771755 h 1608850"/>
                <a:gd name="connsiteX256" fmla="*/ 2206157 w 12192000"/>
                <a:gd name="connsiteY256" fmla="*/ 726358 h 1608850"/>
                <a:gd name="connsiteX257" fmla="*/ 2206917 w 12192000"/>
                <a:gd name="connsiteY257" fmla="*/ 726358 h 1608850"/>
                <a:gd name="connsiteX258" fmla="*/ 2212237 w 12192000"/>
                <a:gd name="connsiteY258" fmla="*/ 726358 h 1608850"/>
                <a:gd name="connsiteX259" fmla="*/ 2212237 w 12192000"/>
                <a:gd name="connsiteY259" fmla="*/ 661504 h 1608850"/>
                <a:gd name="connsiteX260" fmla="*/ 2213251 w 12192000"/>
                <a:gd name="connsiteY260" fmla="*/ 661504 h 1608850"/>
                <a:gd name="connsiteX261" fmla="*/ 2220345 w 12192000"/>
                <a:gd name="connsiteY261" fmla="*/ 661504 h 1608850"/>
                <a:gd name="connsiteX262" fmla="*/ 2232505 w 12192000"/>
                <a:gd name="connsiteY262" fmla="*/ 618269 h 1608850"/>
                <a:gd name="connsiteX263" fmla="*/ 2233771 w 12192000"/>
                <a:gd name="connsiteY263" fmla="*/ 618269 h 1608850"/>
                <a:gd name="connsiteX264" fmla="*/ 2242639 w 12192000"/>
                <a:gd name="connsiteY264" fmla="*/ 618269 h 1608850"/>
                <a:gd name="connsiteX265" fmla="*/ 2252771 w 12192000"/>
                <a:gd name="connsiteY265" fmla="*/ 661504 h 1608850"/>
                <a:gd name="connsiteX266" fmla="*/ 2253785 w 12192000"/>
                <a:gd name="connsiteY266" fmla="*/ 661504 h 1608850"/>
                <a:gd name="connsiteX267" fmla="*/ 2260879 w 12192000"/>
                <a:gd name="connsiteY267" fmla="*/ 661504 h 1608850"/>
                <a:gd name="connsiteX268" fmla="*/ 2260879 w 12192000"/>
                <a:gd name="connsiteY268" fmla="*/ 700416 h 1608850"/>
                <a:gd name="connsiteX269" fmla="*/ 2262651 w 12192000"/>
                <a:gd name="connsiteY269" fmla="*/ 700416 h 1608850"/>
                <a:gd name="connsiteX270" fmla="*/ 2275065 w 12192000"/>
                <a:gd name="connsiteY270" fmla="*/ 700416 h 1608850"/>
                <a:gd name="connsiteX271" fmla="*/ 2275065 w 12192000"/>
                <a:gd name="connsiteY271" fmla="*/ 702578 h 1608850"/>
                <a:gd name="connsiteX272" fmla="*/ 2275065 w 12192000"/>
                <a:gd name="connsiteY272" fmla="*/ 717710 h 1608850"/>
                <a:gd name="connsiteX273" fmla="*/ 2279119 w 12192000"/>
                <a:gd name="connsiteY273" fmla="*/ 715549 h 1608850"/>
                <a:gd name="connsiteX274" fmla="*/ 2279119 w 12192000"/>
                <a:gd name="connsiteY274" fmla="*/ 700416 h 1608850"/>
                <a:gd name="connsiteX275" fmla="*/ 2280639 w 12192000"/>
                <a:gd name="connsiteY275" fmla="*/ 700416 h 1608850"/>
                <a:gd name="connsiteX276" fmla="*/ 2291279 w 12192000"/>
                <a:gd name="connsiteY276" fmla="*/ 700416 h 1608850"/>
                <a:gd name="connsiteX277" fmla="*/ 2291279 w 12192000"/>
                <a:gd name="connsiteY277" fmla="*/ 702037 h 1608850"/>
                <a:gd name="connsiteX278" fmla="*/ 2291279 w 12192000"/>
                <a:gd name="connsiteY278" fmla="*/ 713387 h 1608850"/>
                <a:gd name="connsiteX279" fmla="*/ 2321680 w 12192000"/>
                <a:gd name="connsiteY279" fmla="*/ 713387 h 1608850"/>
                <a:gd name="connsiteX280" fmla="*/ 2321680 w 12192000"/>
                <a:gd name="connsiteY280" fmla="*/ 676637 h 1608850"/>
                <a:gd name="connsiteX281" fmla="*/ 2322945 w 12192000"/>
                <a:gd name="connsiteY281" fmla="*/ 676637 h 1608850"/>
                <a:gd name="connsiteX282" fmla="*/ 2331813 w 12192000"/>
                <a:gd name="connsiteY282" fmla="*/ 676637 h 1608850"/>
                <a:gd name="connsiteX283" fmla="*/ 2331813 w 12192000"/>
                <a:gd name="connsiteY283" fmla="*/ 698254 h 1608850"/>
                <a:gd name="connsiteX284" fmla="*/ 2333840 w 12192000"/>
                <a:gd name="connsiteY284" fmla="*/ 665828 h 1608850"/>
                <a:gd name="connsiteX285" fmla="*/ 2356133 w 12192000"/>
                <a:gd name="connsiteY285" fmla="*/ 665828 h 1608850"/>
                <a:gd name="connsiteX286" fmla="*/ 2356133 w 12192000"/>
                <a:gd name="connsiteY286" fmla="*/ 664206 h 1608850"/>
                <a:gd name="connsiteX287" fmla="*/ 2356133 w 12192000"/>
                <a:gd name="connsiteY287" fmla="*/ 652857 h 1608850"/>
                <a:gd name="connsiteX288" fmla="*/ 2356893 w 12192000"/>
                <a:gd name="connsiteY288" fmla="*/ 652857 h 1608850"/>
                <a:gd name="connsiteX289" fmla="*/ 2362213 w 12192000"/>
                <a:gd name="connsiteY289" fmla="*/ 652857 h 1608850"/>
                <a:gd name="connsiteX290" fmla="*/ 2362213 w 12192000"/>
                <a:gd name="connsiteY290" fmla="*/ 650966 h 1608850"/>
                <a:gd name="connsiteX291" fmla="*/ 2362213 w 12192000"/>
                <a:gd name="connsiteY291" fmla="*/ 637725 h 1608850"/>
                <a:gd name="connsiteX292" fmla="*/ 2366267 w 12192000"/>
                <a:gd name="connsiteY292" fmla="*/ 644210 h 1608850"/>
                <a:gd name="connsiteX293" fmla="*/ 2368547 w 12192000"/>
                <a:gd name="connsiteY293" fmla="*/ 644210 h 1608850"/>
                <a:gd name="connsiteX294" fmla="*/ 2384507 w 12192000"/>
                <a:gd name="connsiteY294" fmla="*/ 644210 h 1608850"/>
                <a:gd name="connsiteX295" fmla="*/ 2384507 w 12192000"/>
                <a:gd name="connsiteY295" fmla="*/ 643399 h 1608850"/>
                <a:gd name="connsiteX296" fmla="*/ 2384507 w 12192000"/>
                <a:gd name="connsiteY296" fmla="*/ 637725 h 1608850"/>
                <a:gd name="connsiteX297" fmla="*/ 2385267 w 12192000"/>
                <a:gd name="connsiteY297" fmla="*/ 637725 h 1608850"/>
                <a:gd name="connsiteX298" fmla="*/ 2390587 w 12192000"/>
                <a:gd name="connsiteY298" fmla="*/ 637725 h 1608850"/>
                <a:gd name="connsiteX299" fmla="*/ 2390587 w 12192000"/>
                <a:gd name="connsiteY299" fmla="*/ 639076 h 1608850"/>
                <a:gd name="connsiteX300" fmla="*/ 2390587 w 12192000"/>
                <a:gd name="connsiteY300" fmla="*/ 648534 h 1608850"/>
                <a:gd name="connsiteX301" fmla="*/ 2429093 w 12192000"/>
                <a:gd name="connsiteY301" fmla="*/ 648534 h 1608850"/>
                <a:gd name="connsiteX302" fmla="*/ 2429093 w 12192000"/>
                <a:gd name="connsiteY302" fmla="*/ 786887 h 1608850"/>
                <a:gd name="connsiteX303" fmla="*/ 2430613 w 12192000"/>
                <a:gd name="connsiteY303" fmla="*/ 786887 h 1608850"/>
                <a:gd name="connsiteX304" fmla="*/ 2441254 w 12192000"/>
                <a:gd name="connsiteY304" fmla="*/ 786887 h 1608850"/>
                <a:gd name="connsiteX305" fmla="*/ 2441254 w 12192000"/>
                <a:gd name="connsiteY305" fmla="*/ 773917 h 1608850"/>
                <a:gd name="connsiteX306" fmla="*/ 2445307 w 12192000"/>
                <a:gd name="connsiteY306" fmla="*/ 773917 h 1608850"/>
                <a:gd name="connsiteX307" fmla="*/ 2445307 w 12192000"/>
                <a:gd name="connsiteY307" fmla="*/ 786887 h 1608850"/>
                <a:gd name="connsiteX308" fmla="*/ 2475707 w 12192000"/>
                <a:gd name="connsiteY308" fmla="*/ 786887 h 1608850"/>
                <a:gd name="connsiteX309" fmla="*/ 2475707 w 12192000"/>
                <a:gd name="connsiteY309" fmla="*/ 756622 h 1608850"/>
                <a:gd name="connsiteX310" fmla="*/ 2487867 w 12192000"/>
                <a:gd name="connsiteY310" fmla="*/ 756622 h 1608850"/>
                <a:gd name="connsiteX311" fmla="*/ 2500027 w 12192000"/>
                <a:gd name="connsiteY311" fmla="*/ 754461 h 1608850"/>
                <a:gd name="connsiteX312" fmla="*/ 2504082 w 12192000"/>
                <a:gd name="connsiteY312" fmla="*/ 756622 h 1608850"/>
                <a:gd name="connsiteX313" fmla="*/ 2514215 w 12192000"/>
                <a:gd name="connsiteY313" fmla="*/ 756622 h 1608850"/>
                <a:gd name="connsiteX314" fmla="*/ 2514215 w 12192000"/>
                <a:gd name="connsiteY314" fmla="*/ 786887 h 1608850"/>
                <a:gd name="connsiteX315" fmla="*/ 2522321 w 12192000"/>
                <a:gd name="connsiteY315" fmla="*/ 786887 h 1608850"/>
                <a:gd name="connsiteX316" fmla="*/ 2522321 w 12192000"/>
                <a:gd name="connsiteY316" fmla="*/ 804182 h 1608850"/>
                <a:gd name="connsiteX317" fmla="*/ 2531658 w 12192000"/>
                <a:gd name="connsiteY317" fmla="*/ 805087 h 1608850"/>
                <a:gd name="connsiteX318" fmla="*/ 2544615 w 12192000"/>
                <a:gd name="connsiteY318" fmla="*/ 805087 h 1608850"/>
                <a:gd name="connsiteX319" fmla="*/ 2544615 w 12192000"/>
                <a:gd name="connsiteY319" fmla="*/ 789049 h 1608850"/>
                <a:gd name="connsiteX320" fmla="*/ 2612571 w 12192000"/>
                <a:gd name="connsiteY320" fmla="*/ 789049 h 1608850"/>
                <a:gd name="connsiteX321" fmla="*/ 2612571 w 12192000"/>
                <a:gd name="connsiteY321" fmla="*/ 703796 h 1608850"/>
                <a:gd name="connsiteX322" fmla="*/ 2684579 w 12192000"/>
                <a:gd name="connsiteY322" fmla="*/ 703796 h 1608850"/>
                <a:gd name="connsiteX323" fmla="*/ 2684579 w 12192000"/>
                <a:gd name="connsiteY323" fmla="*/ 782564 h 1608850"/>
                <a:gd name="connsiteX324" fmla="*/ 2686483 w 12192000"/>
                <a:gd name="connsiteY324" fmla="*/ 782564 h 1608850"/>
                <a:gd name="connsiteX325" fmla="*/ 2687725 w 12192000"/>
                <a:gd name="connsiteY325" fmla="*/ 805087 h 1608850"/>
                <a:gd name="connsiteX326" fmla="*/ 2697401 w 12192000"/>
                <a:gd name="connsiteY326" fmla="*/ 805087 h 1608850"/>
                <a:gd name="connsiteX327" fmla="*/ 2698643 w 12192000"/>
                <a:gd name="connsiteY327" fmla="*/ 782564 h 1608850"/>
                <a:gd name="connsiteX328" fmla="*/ 2704723 w 12192000"/>
                <a:gd name="connsiteY328" fmla="*/ 782564 h 1608850"/>
                <a:gd name="connsiteX329" fmla="*/ 2705965 w 12192000"/>
                <a:gd name="connsiteY329" fmla="*/ 805087 h 1608850"/>
                <a:gd name="connsiteX330" fmla="*/ 2756588 w 12192000"/>
                <a:gd name="connsiteY330" fmla="*/ 805087 h 1608850"/>
                <a:gd name="connsiteX331" fmla="*/ 2756588 w 12192000"/>
                <a:gd name="connsiteY331" fmla="*/ 642059 h 1608850"/>
                <a:gd name="connsiteX332" fmla="*/ 2953915 w 12192000"/>
                <a:gd name="connsiteY332" fmla="*/ 642059 h 1608850"/>
                <a:gd name="connsiteX333" fmla="*/ 2953915 w 12192000"/>
                <a:gd name="connsiteY333" fmla="*/ 805087 h 1608850"/>
                <a:gd name="connsiteX334" fmla="*/ 2972611 w 12192000"/>
                <a:gd name="connsiteY334" fmla="*/ 805087 h 1608850"/>
                <a:gd name="connsiteX335" fmla="*/ 2972611 w 12192000"/>
                <a:gd name="connsiteY335" fmla="*/ 722394 h 1608850"/>
                <a:gd name="connsiteX336" fmla="*/ 3067731 w 12192000"/>
                <a:gd name="connsiteY336" fmla="*/ 722394 h 1608850"/>
                <a:gd name="connsiteX337" fmla="*/ 3079662 w 12192000"/>
                <a:gd name="connsiteY337" fmla="*/ 404253 h 1608850"/>
                <a:gd name="connsiteX338" fmla="*/ 3067502 w 12192000"/>
                <a:gd name="connsiteY338" fmla="*/ 382635 h 1608850"/>
                <a:gd name="connsiteX339" fmla="*/ 3061422 w 12192000"/>
                <a:gd name="connsiteY339" fmla="*/ 378311 h 1608850"/>
                <a:gd name="connsiteX340" fmla="*/ 3069529 w 12192000"/>
                <a:gd name="connsiteY340" fmla="*/ 354532 h 1608850"/>
                <a:gd name="connsiteX341" fmla="*/ 3069529 w 12192000"/>
                <a:gd name="connsiteY341" fmla="*/ 337238 h 1608850"/>
                <a:gd name="connsiteX342" fmla="*/ 3083715 w 12192000"/>
                <a:gd name="connsiteY342" fmla="*/ 337238 h 1608850"/>
                <a:gd name="connsiteX343" fmla="*/ 3083715 w 12192000"/>
                <a:gd name="connsiteY343" fmla="*/ 315620 h 1608850"/>
                <a:gd name="connsiteX344" fmla="*/ 3085742 w 12192000"/>
                <a:gd name="connsiteY344" fmla="*/ 311296 h 1608850"/>
                <a:gd name="connsiteX345" fmla="*/ 3085742 w 12192000"/>
                <a:gd name="connsiteY345" fmla="*/ 233472 h 1608850"/>
                <a:gd name="connsiteX346" fmla="*/ 3083715 w 12192000"/>
                <a:gd name="connsiteY346" fmla="*/ 226987 h 1608850"/>
                <a:gd name="connsiteX347" fmla="*/ 3089795 w 12192000"/>
                <a:gd name="connsiteY347" fmla="*/ 220501 h 1608850"/>
                <a:gd name="connsiteX348" fmla="*/ 3089795 w 12192000"/>
                <a:gd name="connsiteY348" fmla="*/ 162133 h 1608850"/>
                <a:gd name="connsiteX349" fmla="*/ 3091822 w 12192000"/>
                <a:gd name="connsiteY349" fmla="*/ 157810 h 1608850"/>
                <a:gd name="connsiteX350" fmla="*/ 3091822 w 12192000"/>
                <a:gd name="connsiteY350" fmla="*/ 101604 h 1608850"/>
                <a:gd name="connsiteX351" fmla="*/ 3093849 w 12192000"/>
                <a:gd name="connsiteY351" fmla="*/ 82148 h 1608850"/>
                <a:gd name="connsiteX352" fmla="*/ 3097902 w 12192000"/>
                <a:gd name="connsiteY352" fmla="*/ 99442 h 1608850"/>
                <a:gd name="connsiteX353" fmla="*/ 3099929 w 12192000"/>
                <a:gd name="connsiteY353" fmla="*/ 157810 h 1608850"/>
                <a:gd name="connsiteX354" fmla="*/ 3101955 w 12192000"/>
                <a:gd name="connsiteY354" fmla="*/ 220501 h 1608850"/>
                <a:gd name="connsiteX355" fmla="*/ 3108035 w 12192000"/>
                <a:gd name="connsiteY355" fmla="*/ 226987 h 1608850"/>
                <a:gd name="connsiteX356" fmla="*/ 3106009 w 12192000"/>
                <a:gd name="connsiteY356" fmla="*/ 233472 h 1608850"/>
                <a:gd name="connsiteX357" fmla="*/ 3106009 w 12192000"/>
                <a:gd name="connsiteY357" fmla="*/ 311296 h 1608850"/>
                <a:gd name="connsiteX358" fmla="*/ 3108035 w 12192000"/>
                <a:gd name="connsiteY358" fmla="*/ 315620 h 1608850"/>
                <a:gd name="connsiteX359" fmla="*/ 3108035 w 12192000"/>
                <a:gd name="connsiteY359" fmla="*/ 337238 h 1608850"/>
                <a:gd name="connsiteX360" fmla="*/ 3122222 w 12192000"/>
                <a:gd name="connsiteY360" fmla="*/ 337238 h 1608850"/>
                <a:gd name="connsiteX361" fmla="*/ 3122222 w 12192000"/>
                <a:gd name="connsiteY361" fmla="*/ 354532 h 1608850"/>
                <a:gd name="connsiteX362" fmla="*/ 3130330 w 12192000"/>
                <a:gd name="connsiteY362" fmla="*/ 378311 h 1608850"/>
                <a:gd name="connsiteX363" fmla="*/ 3124250 w 12192000"/>
                <a:gd name="connsiteY363" fmla="*/ 382635 h 1608850"/>
                <a:gd name="connsiteX364" fmla="*/ 3112089 w 12192000"/>
                <a:gd name="connsiteY364" fmla="*/ 404253 h 1608850"/>
                <a:gd name="connsiteX365" fmla="*/ 3120195 w 12192000"/>
                <a:gd name="connsiteY365" fmla="*/ 657181 h 1608850"/>
                <a:gd name="connsiteX366" fmla="*/ 3185050 w 12192000"/>
                <a:gd name="connsiteY366" fmla="*/ 657181 h 1608850"/>
                <a:gd name="connsiteX367" fmla="*/ 3185050 w 12192000"/>
                <a:gd name="connsiteY367" fmla="*/ 732843 h 1608850"/>
                <a:gd name="connsiteX368" fmla="*/ 3193157 w 12192000"/>
                <a:gd name="connsiteY368" fmla="*/ 732843 h 1608850"/>
                <a:gd name="connsiteX369" fmla="*/ 3195183 w 12192000"/>
                <a:gd name="connsiteY369" fmla="*/ 726358 h 1608850"/>
                <a:gd name="connsiteX370" fmla="*/ 3201263 w 12192000"/>
                <a:gd name="connsiteY370" fmla="*/ 726358 h 1608850"/>
                <a:gd name="connsiteX371" fmla="*/ 3203291 w 12192000"/>
                <a:gd name="connsiteY371" fmla="*/ 735005 h 1608850"/>
                <a:gd name="connsiteX372" fmla="*/ 3215451 w 12192000"/>
                <a:gd name="connsiteY372" fmla="*/ 735005 h 1608850"/>
                <a:gd name="connsiteX373" fmla="*/ 3215451 w 12192000"/>
                <a:gd name="connsiteY373" fmla="*/ 728519 h 1608850"/>
                <a:gd name="connsiteX374" fmla="*/ 3237744 w 12192000"/>
                <a:gd name="connsiteY374" fmla="*/ 728519 h 1608850"/>
                <a:gd name="connsiteX375" fmla="*/ 3237744 w 12192000"/>
                <a:gd name="connsiteY375" fmla="*/ 735005 h 1608850"/>
                <a:gd name="connsiteX376" fmla="*/ 3258011 w 12192000"/>
                <a:gd name="connsiteY376" fmla="*/ 735005 h 1608850"/>
                <a:gd name="connsiteX377" fmla="*/ 3258011 w 12192000"/>
                <a:gd name="connsiteY377" fmla="*/ 780402 h 1608850"/>
                <a:gd name="connsiteX378" fmla="*/ 3272198 w 12192000"/>
                <a:gd name="connsiteY378" fmla="*/ 780402 h 1608850"/>
                <a:gd name="connsiteX379" fmla="*/ 3272198 w 12192000"/>
                <a:gd name="connsiteY379" fmla="*/ 767431 h 1608850"/>
                <a:gd name="connsiteX380" fmla="*/ 3288412 w 12192000"/>
                <a:gd name="connsiteY380" fmla="*/ 767431 h 1608850"/>
                <a:gd name="connsiteX381" fmla="*/ 3288412 w 12192000"/>
                <a:gd name="connsiteY381" fmla="*/ 588004 h 1608850"/>
                <a:gd name="connsiteX382" fmla="*/ 3294492 w 12192000"/>
                <a:gd name="connsiteY382" fmla="*/ 581518 h 1608850"/>
                <a:gd name="connsiteX383" fmla="*/ 3367453 w 12192000"/>
                <a:gd name="connsiteY383" fmla="*/ 581518 h 1608850"/>
                <a:gd name="connsiteX384" fmla="*/ 3367453 w 12192000"/>
                <a:gd name="connsiteY384" fmla="*/ 590166 h 1608850"/>
                <a:gd name="connsiteX385" fmla="*/ 3377586 w 12192000"/>
                <a:gd name="connsiteY385" fmla="*/ 590166 h 1608850"/>
                <a:gd name="connsiteX386" fmla="*/ 3377586 w 12192000"/>
                <a:gd name="connsiteY386" fmla="*/ 704740 h 1608850"/>
                <a:gd name="connsiteX387" fmla="*/ 3399879 w 12192000"/>
                <a:gd name="connsiteY387" fmla="*/ 704740 h 1608850"/>
                <a:gd name="connsiteX388" fmla="*/ 3399879 w 12192000"/>
                <a:gd name="connsiteY388" fmla="*/ 637725 h 1608850"/>
                <a:gd name="connsiteX389" fmla="*/ 3426227 w 12192000"/>
                <a:gd name="connsiteY389" fmla="*/ 637725 h 1608850"/>
                <a:gd name="connsiteX390" fmla="*/ 3430279 w 12192000"/>
                <a:gd name="connsiteY390" fmla="*/ 633401 h 1608850"/>
                <a:gd name="connsiteX391" fmla="*/ 3438387 w 12192000"/>
                <a:gd name="connsiteY391" fmla="*/ 633401 h 1608850"/>
                <a:gd name="connsiteX392" fmla="*/ 3442439 w 12192000"/>
                <a:gd name="connsiteY392" fmla="*/ 637725 h 1608850"/>
                <a:gd name="connsiteX393" fmla="*/ 3464734 w 12192000"/>
                <a:gd name="connsiteY393" fmla="*/ 637725 h 1608850"/>
                <a:gd name="connsiteX394" fmla="*/ 3464734 w 12192000"/>
                <a:gd name="connsiteY394" fmla="*/ 520989 h 1608850"/>
                <a:gd name="connsiteX395" fmla="*/ 3521481 w 12192000"/>
                <a:gd name="connsiteY395" fmla="*/ 510180 h 1608850"/>
                <a:gd name="connsiteX396" fmla="*/ 3521481 w 12192000"/>
                <a:gd name="connsiteY396" fmla="*/ 511261 h 1608850"/>
                <a:gd name="connsiteX397" fmla="*/ 3521481 w 12192000"/>
                <a:gd name="connsiteY397" fmla="*/ 518827 h 1608850"/>
                <a:gd name="connsiteX398" fmla="*/ 3547828 w 12192000"/>
                <a:gd name="connsiteY398" fmla="*/ 518827 h 1608850"/>
                <a:gd name="connsiteX399" fmla="*/ 3547828 w 12192000"/>
                <a:gd name="connsiteY399" fmla="*/ 773917 h 1608850"/>
                <a:gd name="connsiteX400" fmla="*/ 3570122 w 12192000"/>
                <a:gd name="connsiteY400" fmla="*/ 773917 h 1608850"/>
                <a:gd name="connsiteX401" fmla="*/ 3570122 w 12192000"/>
                <a:gd name="connsiteY401" fmla="*/ 769593 h 1608850"/>
                <a:gd name="connsiteX402" fmla="*/ 3582282 w 12192000"/>
                <a:gd name="connsiteY402" fmla="*/ 769593 h 1608850"/>
                <a:gd name="connsiteX403" fmla="*/ 3582282 w 12192000"/>
                <a:gd name="connsiteY403" fmla="*/ 773917 h 1608850"/>
                <a:gd name="connsiteX404" fmla="*/ 3606602 w 12192000"/>
                <a:gd name="connsiteY404" fmla="*/ 773917 h 1608850"/>
                <a:gd name="connsiteX405" fmla="*/ 3606602 w 12192000"/>
                <a:gd name="connsiteY405" fmla="*/ 760946 h 1608850"/>
                <a:gd name="connsiteX406" fmla="*/ 3634975 w 12192000"/>
                <a:gd name="connsiteY406" fmla="*/ 760946 h 1608850"/>
                <a:gd name="connsiteX407" fmla="*/ 3647135 w 12192000"/>
                <a:gd name="connsiteY407" fmla="*/ 756622 h 1608850"/>
                <a:gd name="connsiteX408" fmla="*/ 3667403 w 12192000"/>
                <a:gd name="connsiteY408" fmla="*/ 760946 h 1608850"/>
                <a:gd name="connsiteX409" fmla="*/ 3667403 w 12192000"/>
                <a:gd name="connsiteY409" fmla="*/ 743652 h 1608850"/>
                <a:gd name="connsiteX410" fmla="*/ 3675510 w 12192000"/>
                <a:gd name="connsiteY410" fmla="*/ 743652 h 1608850"/>
                <a:gd name="connsiteX411" fmla="*/ 3675510 w 12192000"/>
                <a:gd name="connsiteY411" fmla="*/ 730681 h 1608850"/>
                <a:gd name="connsiteX412" fmla="*/ 3732257 w 12192000"/>
                <a:gd name="connsiteY412" fmla="*/ 730681 h 1608850"/>
                <a:gd name="connsiteX413" fmla="*/ 3732257 w 12192000"/>
                <a:gd name="connsiteY413" fmla="*/ 700416 h 1608850"/>
                <a:gd name="connsiteX414" fmla="*/ 3750497 w 12192000"/>
                <a:gd name="connsiteY414" fmla="*/ 700416 h 1608850"/>
                <a:gd name="connsiteX415" fmla="*/ 3750497 w 12192000"/>
                <a:gd name="connsiteY415" fmla="*/ 693931 h 1608850"/>
                <a:gd name="connsiteX416" fmla="*/ 3762657 w 12192000"/>
                <a:gd name="connsiteY416" fmla="*/ 693931 h 1608850"/>
                <a:gd name="connsiteX417" fmla="*/ 3762657 w 12192000"/>
                <a:gd name="connsiteY417" fmla="*/ 700416 h 1608850"/>
                <a:gd name="connsiteX418" fmla="*/ 3778870 w 12192000"/>
                <a:gd name="connsiteY418" fmla="*/ 700416 h 1608850"/>
                <a:gd name="connsiteX419" fmla="*/ 3778870 w 12192000"/>
                <a:gd name="connsiteY419" fmla="*/ 750137 h 1608850"/>
                <a:gd name="connsiteX420" fmla="*/ 3789470 w 12192000"/>
                <a:gd name="connsiteY420" fmla="*/ 750137 h 1608850"/>
                <a:gd name="connsiteX421" fmla="*/ 3789470 w 12192000"/>
                <a:gd name="connsiteY421" fmla="*/ 586174 h 1608850"/>
                <a:gd name="connsiteX422" fmla="*/ 3791390 w 12192000"/>
                <a:gd name="connsiteY422" fmla="*/ 586174 h 1608850"/>
                <a:gd name="connsiteX423" fmla="*/ 3791390 w 12192000"/>
                <a:gd name="connsiteY423" fmla="*/ 723865 h 1608850"/>
                <a:gd name="connsiteX424" fmla="*/ 3791390 w 12192000"/>
                <a:gd name="connsiteY424" fmla="*/ 750137 h 1608850"/>
                <a:gd name="connsiteX425" fmla="*/ 3806350 w 12192000"/>
                <a:gd name="connsiteY425" fmla="*/ 750137 h 1608850"/>
                <a:gd name="connsiteX426" fmla="*/ 3806350 w 12192000"/>
                <a:gd name="connsiteY426" fmla="*/ 742023 h 1608850"/>
                <a:gd name="connsiteX427" fmla="*/ 3811298 w 12192000"/>
                <a:gd name="connsiteY427" fmla="*/ 742023 h 1608850"/>
                <a:gd name="connsiteX428" fmla="*/ 3811298 w 12192000"/>
                <a:gd name="connsiteY428" fmla="*/ 724196 h 1608850"/>
                <a:gd name="connsiteX429" fmla="*/ 3849805 w 12192000"/>
                <a:gd name="connsiteY429" fmla="*/ 724196 h 1608850"/>
                <a:gd name="connsiteX430" fmla="*/ 3849805 w 12192000"/>
                <a:gd name="connsiteY430" fmla="*/ 693931 h 1608850"/>
                <a:gd name="connsiteX431" fmla="*/ 3888823 w 12192000"/>
                <a:gd name="connsiteY431" fmla="*/ 693931 h 1608850"/>
                <a:gd name="connsiteX432" fmla="*/ 3888823 w 12192000"/>
                <a:gd name="connsiteY432" fmla="*/ 690579 h 1608850"/>
                <a:gd name="connsiteX433" fmla="*/ 3887708 w 12192000"/>
                <a:gd name="connsiteY433" fmla="*/ 690579 h 1608850"/>
                <a:gd name="connsiteX434" fmla="*/ 3879906 w 12192000"/>
                <a:gd name="connsiteY434" fmla="*/ 690579 h 1608850"/>
                <a:gd name="connsiteX435" fmla="*/ 3879906 w 12192000"/>
                <a:gd name="connsiteY435" fmla="*/ 689443 h 1608850"/>
                <a:gd name="connsiteX436" fmla="*/ 3879906 w 12192000"/>
                <a:gd name="connsiteY436" fmla="*/ 681500 h 1608850"/>
                <a:gd name="connsiteX437" fmla="*/ 3881022 w 12192000"/>
                <a:gd name="connsiteY437" fmla="*/ 681500 h 1608850"/>
                <a:gd name="connsiteX438" fmla="*/ 3888823 w 12192000"/>
                <a:gd name="connsiteY438" fmla="*/ 681500 h 1608850"/>
                <a:gd name="connsiteX439" fmla="*/ 3888823 w 12192000"/>
                <a:gd name="connsiteY439" fmla="*/ 679986 h 1608850"/>
                <a:gd name="connsiteX440" fmla="*/ 3888823 w 12192000"/>
                <a:gd name="connsiteY440" fmla="*/ 669395 h 1608850"/>
                <a:gd name="connsiteX441" fmla="*/ 3887708 w 12192000"/>
                <a:gd name="connsiteY441" fmla="*/ 669395 h 1608850"/>
                <a:gd name="connsiteX442" fmla="*/ 3879906 w 12192000"/>
                <a:gd name="connsiteY442" fmla="*/ 669395 h 1608850"/>
                <a:gd name="connsiteX443" fmla="*/ 3879906 w 12192000"/>
                <a:gd name="connsiteY443" fmla="*/ 667882 h 1608850"/>
                <a:gd name="connsiteX444" fmla="*/ 3879906 w 12192000"/>
                <a:gd name="connsiteY444" fmla="*/ 657290 h 1608850"/>
                <a:gd name="connsiteX445" fmla="*/ 3881022 w 12192000"/>
                <a:gd name="connsiteY445" fmla="*/ 657290 h 1608850"/>
                <a:gd name="connsiteX446" fmla="*/ 3888823 w 12192000"/>
                <a:gd name="connsiteY446" fmla="*/ 657290 h 1608850"/>
                <a:gd name="connsiteX447" fmla="*/ 3888823 w 12192000"/>
                <a:gd name="connsiteY447" fmla="*/ 656156 h 1608850"/>
                <a:gd name="connsiteX448" fmla="*/ 3888823 w 12192000"/>
                <a:gd name="connsiteY448" fmla="*/ 648212 h 1608850"/>
                <a:gd name="connsiteX449" fmla="*/ 3887708 w 12192000"/>
                <a:gd name="connsiteY449" fmla="*/ 648212 h 1608850"/>
                <a:gd name="connsiteX450" fmla="*/ 3879906 w 12192000"/>
                <a:gd name="connsiteY450" fmla="*/ 648212 h 1608850"/>
                <a:gd name="connsiteX451" fmla="*/ 3879906 w 12192000"/>
                <a:gd name="connsiteY451" fmla="*/ 646698 h 1608850"/>
                <a:gd name="connsiteX452" fmla="*/ 3879906 w 12192000"/>
                <a:gd name="connsiteY452" fmla="*/ 636107 h 1608850"/>
                <a:gd name="connsiteX453" fmla="*/ 3881022 w 12192000"/>
                <a:gd name="connsiteY453" fmla="*/ 636107 h 1608850"/>
                <a:gd name="connsiteX454" fmla="*/ 3888823 w 12192000"/>
                <a:gd name="connsiteY454" fmla="*/ 636107 h 1608850"/>
                <a:gd name="connsiteX455" fmla="*/ 3888823 w 12192000"/>
                <a:gd name="connsiteY455" fmla="*/ 634594 h 1608850"/>
                <a:gd name="connsiteX456" fmla="*/ 3888823 w 12192000"/>
                <a:gd name="connsiteY456" fmla="*/ 624002 h 1608850"/>
                <a:gd name="connsiteX457" fmla="*/ 3887708 w 12192000"/>
                <a:gd name="connsiteY457" fmla="*/ 624002 h 1608850"/>
                <a:gd name="connsiteX458" fmla="*/ 3879906 w 12192000"/>
                <a:gd name="connsiteY458" fmla="*/ 624002 h 1608850"/>
                <a:gd name="connsiteX459" fmla="*/ 3879906 w 12192000"/>
                <a:gd name="connsiteY459" fmla="*/ 622489 h 1608850"/>
                <a:gd name="connsiteX460" fmla="*/ 3879906 w 12192000"/>
                <a:gd name="connsiteY460" fmla="*/ 611898 h 1608850"/>
                <a:gd name="connsiteX461" fmla="*/ 3881022 w 12192000"/>
                <a:gd name="connsiteY461" fmla="*/ 611898 h 1608850"/>
                <a:gd name="connsiteX462" fmla="*/ 3888823 w 12192000"/>
                <a:gd name="connsiteY462" fmla="*/ 611898 h 1608850"/>
                <a:gd name="connsiteX463" fmla="*/ 3888823 w 12192000"/>
                <a:gd name="connsiteY463" fmla="*/ 610763 h 1608850"/>
                <a:gd name="connsiteX464" fmla="*/ 3888823 w 12192000"/>
                <a:gd name="connsiteY464" fmla="*/ 602819 h 1608850"/>
                <a:gd name="connsiteX465" fmla="*/ 3887708 w 12192000"/>
                <a:gd name="connsiteY465" fmla="*/ 602819 h 1608850"/>
                <a:gd name="connsiteX466" fmla="*/ 3879906 w 12192000"/>
                <a:gd name="connsiteY466" fmla="*/ 602819 h 1608850"/>
                <a:gd name="connsiteX467" fmla="*/ 3879906 w 12192000"/>
                <a:gd name="connsiteY467" fmla="*/ 601307 h 1608850"/>
                <a:gd name="connsiteX468" fmla="*/ 3879906 w 12192000"/>
                <a:gd name="connsiteY468" fmla="*/ 590714 h 1608850"/>
                <a:gd name="connsiteX469" fmla="*/ 3881022 w 12192000"/>
                <a:gd name="connsiteY469" fmla="*/ 590714 h 1608850"/>
                <a:gd name="connsiteX470" fmla="*/ 3888823 w 12192000"/>
                <a:gd name="connsiteY470" fmla="*/ 590714 h 1608850"/>
                <a:gd name="connsiteX471" fmla="*/ 3888823 w 12192000"/>
                <a:gd name="connsiteY471" fmla="*/ 589202 h 1608850"/>
                <a:gd name="connsiteX472" fmla="*/ 3888823 w 12192000"/>
                <a:gd name="connsiteY472" fmla="*/ 578610 h 1608850"/>
                <a:gd name="connsiteX473" fmla="*/ 3887708 w 12192000"/>
                <a:gd name="connsiteY473" fmla="*/ 578610 h 1608850"/>
                <a:gd name="connsiteX474" fmla="*/ 3879906 w 12192000"/>
                <a:gd name="connsiteY474" fmla="*/ 578610 h 1608850"/>
                <a:gd name="connsiteX475" fmla="*/ 3879906 w 12192000"/>
                <a:gd name="connsiteY475" fmla="*/ 577096 h 1608850"/>
                <a:gd name="connsiteX476" fmla="*/ 3879906 w 12192000"/>
                <a:gd name="connsiteY476" fmla="*/ 566505 h 1608850"/>
                <a:gd name="connsiteX477" fmla="*/ 3881022 w 12192000"/>
                <a:gd name="connsiteY477" fmla="*/ 566505 h 1608850"/>
                <a:gd name="connsiteX478" fmla="*/ 3888823 w 12192000"/>
                <a:gd name="connsiteY478" fmla="*/ 566505 h 1608850"/>
                <a:gd name="connsiteX479" fmla="*/ 3888823 w 12192000"/>
                <a:gd name="connsiteY479" fmla="*/ 565370 h 1608850"/>
                <a:gd name="connsiteX480" fmla="*/ 3888823 w 12192000"/>
                <a:gd name="connsiteY480" fmla="*/ 557427 h 1608850"/>
                <a:gd name="connsiteX481" fmla="*/ 3887708 w 12192000"/>
                <a:gd name="connsiteY481" fmla="*/ 557427 h 1608850"/>
                <a:gd name="connsiteX482" fmla="*/ 3879906 w 12192000"/>
                <a:gd name="connsiteY482" fmla="*/ 557427 h 1608850"/>
                <a:gd name="connsiteX483" fmla="*/ 3879906 w 12192000"/>
                <a:gd name="connsiteY483" fmla="*/ 555914 h 1608850"/>
                <a:gd name="connsiteX484" fmla="*/ 3879906 w 12192000"/>
                <a:gd name="connsiteY484" fmla="*/ 545322 h 1608850"/>
                <a:gd name="connsiteX485" fmla="*/ 3881022 w 12192000"/>
                <a:gd name="connsiteY485" fmla="*/ 545322 h 1608850"/>
                <a:gd name="connsiteX486" fmla="*/ 3888823 w 12192000"/>
                <a:gd name="connsiteY486" fmla="*/ 545322 h 1608850"/>
                <a:gd name="connsiteX487" fmla="*/ 3887708 w 12192000"/>
                <a:gd name="connsiteY487" fmla="*/ 543053 h 1608850"/>
                <a:gd name="connsiteX488" fmla="*/ 3879906 w 12192000"/>
                <a:gd name="connsiteY488" fmla="*/ 527166 h 1608850"/>
                <a:gd name="connsiteX489" fmla="*/ 3879906 w 12192000"/>
                <a:gd name="connsiteY489" fmla="*/ 478746 h 1608850"/>
                <a:gd name="connsiteX490" fmla="*/ 4029251 w 12192000"/>
                <a:gd name="connsiteY490" fmla="*/ 478746 h 1608850"/>
                <a:gd name="connsiteX491" fmla="*/ 4042623 w 12192000"/>
                <a:gd name="connsiteY491" fmla="*/ 505982 h 1608850"/>
                <a:gd name="connsiteX492" fmla="*/ 4042623 w 12192000"/>
                <a:gd name="connsiteY492" fmla="*/ 566505 h 1608850"/>
                <a:gd name="connsiteX493" fmla="*/ 4041510 w 12192000"/>
                <a:gd name="connsiteY493" fmla="*/ 566505 h 1608850"/>
                <a:gd name="connsiteX494" fmla="*/ 4033708 w 12192000"/>
                <a:gd name="connsiteY494" fmla="*/ 566505 h 1608850"/>
                <a:gd name="connsiteX495" fmla="*/ 4033708 w 12192000"/>
                <a:gd name="connsiteY495" fmla="*/ 568018 h 1608850"/>
                <a:gd name="connsiteX496" fmla="*/ 4033708 w 12192000"/>
                <a:gd name="connsiteY496" fmla="*/ 578610 h 1608850"/>
                <a:gd name="connsiteX497" fmla="*/ 4034823 w 12192000"/>
                <a:gd name="connsiteY497" fmla="*/ 578610 h 1608850"/>
                <a:gd name="connsiteX498" fmla="*/ 4042623 w 12192000"/>
                <a:gd name="connsiteY498" fmla="*/ 578610 h 1608850"/>
                <a:gd name="connsiteX499" fmla="*/ 4042623 w 12192000"/>
                <a:gd name="connsiteY499" fmla="*/ 580123 h 1608850"/>
                <a:gd name="connsiteX500" fmla="*/ 4042623 w 12192000"/>
                <a:gd name="connsiteY500" fmla="*/ 590714 h 1608850"/>
                <a:gd name="connsiteX501" fmla="*/ 4041510 w 12192000"/>
                <a:gd name="connsiteY501" fmla="*/ 590714 h 1608850"/>
                <a:gd name="connsiteX502" fmla="*/ 4033708 w 12192000"/>
                <a:gd name="connsiteY502" fmla="*/ 590714 h 1608850"/>
                <a:gd name="connsiteX503" fmla="*/ 4033708 w 12192000"/>
                <a:gd name="connsiteY503" fmla="*/ 592227 h 1608850"/>
                <a:gd name="connsiteX504" fmla="*/ 4033708 w 12192000"/>
                <a:gd name="connsiteY504" fmla="*/ 602819 h 1608850"/>
                <a:gd name="connsiteX505" fmla="*/ 4034823 w 12192000"/>
                <a:gd name="connsiteY505" fmla="*/ 602819 h 1608850"/>
                <a:gd name="connsiteX506" fmla="*/ 4042623 w 12192000"/>
                <a:gd name="connsiteY506" fmla="*/ 602819 h 1608850"/>
                <a:gd name="connsiteX507" fmla="*/ 4042623 w 12192000"/>
                <a:gd name="connsiteY507" fmla="*/ 603955 h 1608850"/>
                <a:gd name="connsiteX508" fmla="*/ 4042623 w 12192000"/>
                <a:gd name="connsiteY508" fmla="*/ 611898 h 1608850"/>
                <a:gd name="connsiteX509" fmla="*/ 4041510 w 12192000"/>
                <a:gd name="connsiteY509" fmla="*/ 611898 h 1608850"/>
                <a:gd name="connsiteX510" fmla="*/ 4033708 w 12192000"/>
                <a:gd name="connsiteY510" fmla="*/ 611898 h 1608850"/>
                <a:gd name="connsiteX511" fmla="*/ 4033708 w 12192000"/>
                <a:gd name="connsiteY511" fmla="*/ 613411 h 1608850"/>
                <a:gd name="connsiteX512" fmla="*/ 4033708 w 12192000"/>
                <a:gd name="connsiteY512" fmla="*/ 624002 h 1608850"/>
                <a:gd name="connsiteX513" fmla="*/ 4034823 w 12192000"/>
                <a:gd name="connsiteY513" fmla="*/ 624002 h 1608850"/>
                <a:gd name="connsiteX514" fmla="*/ 4042623 w 12192000"/>
                <a:gd name="connsiteY514" fmla="*/ 624002 h 1608850"/>
                <a:gd name="connsiteX515" fmla="*/ 4042623 w 12192000"/>
                <a:gd name="connsiteY515" fmla="*/ 625516 h 1608850"/>
                <a:gd name="connsiteX516" fmla="*/ 4042623 w 12192000"/>
                <a:gd name="connsiteY516" fmla="*/ 636107 h 1608850"/>
                <a:gd name="connsiteX517" fmla="*/ 4041510 w 12192000"/>
                <a:gd name="connsiteY517" fmla="*/ 636107 h 1608850"/>
                <a:gd name="connsiteX518" fmla="*/ 4033708 w 12192000"/>
                <a:gd name="connsiteY518" fmla="*/ 636107 h 1608850"/>
                <a:gd name="connsiteX519" fmla="*/ 4033708 w 12192000"/>
                <a:gd name="connsiteY519" fmla="*/ 637620 h 1608850"/>
                <a:gd name="connsiteX520" fmla="*/ 4033708 w 12192000"/>
                <a:gd name="connsiteY520" fmla="*/ 648212 h 1608850"/>
                <a:gd name="connsiteX521" fmla="*/ 4034823 w 12192000"/>
                <a:gd name="connsiteY521" fmla="*/ 648212 h 1608850"/>
                <a:gd name="connsiteX522" fmla="*/ 4042623 w 12192000"/>
                <a:gd name="connsiteY522" fmla="*/ 648212 h 1608850"/>
                <a:gd name="connsiteX523" fmla="*/ 4042623 w 12192000"/>
                <a:gd name="connsiteY523" fmla="*/ 649346 h 1608850"/>
                <a:gd name="connsiteX524" fmla="*/ 4042623 w 12192000"/>
                <a:gd name="connsiteY524" fmla="*/ 657290 h 1608850"/>
                <a:gd name="connsiteX525" fmla="*/ 4041510 w 12192000"/>
                <a:gd name="connsiteY525" fmla="*/ 657290 h 1608850"/>
                <a:gd name="connsiteX526" fmla="*/ 4033708 w 12192000"/>
                <a:gd name="connsiteY526" fmla="*/ 657290 h 1608850"/>
                <a:gd name="connsiteX527" fmla="*/ 4033708 w 12192000"/>
                <a:gd name="connsiteY527" fmla="*/ 658804 h 1608850"/>
                <a:gd name="connsiteX528" fmla="*/ 4033708 w 12192000"/>
                <a:gd name="connsiteY528" fmla="*/ 669395 h 1608850"/>
                <a:gd name="connsiteX529" fmla="*/ 4034823 w 12192000"/>
                <a:gd name="connsiteY529" fmla="*/ 669395 h 1608850"/>
                <a:gd name="connsiteX530" fmla="*/ 4042623 w 12192000"/>
                <a:gd name="connsiteY530" fmla="*/ 669395 h 1608850"/>
                <a:gd name="connsiteX531" fmla="*/ 4042623 w 12192000"/>
                <a:gd name="connsiteY531" fmla="*/ 670908 h 1608850"/>
                <a:gd name="connsiteX532" fmla="*/ 4042623 w 12192000"/>
                <a:gd name="connsiteY532" fmla="*/ 681500 h 1608850"/>
                <a:gd name="connsiteX533" fmla="*/ 4041510 w 12192000"/>
                <a:gd name="connsiteY533" fmla="*/ 681500 h 1608850"/>
                <a:gd name="connsiteX534" fmla="*/ 4033708 w 12192000"/>
                <a:gd name="connsiteY534" fmla="*/ 681500 h 1608850"/>
                <a:gd name="connsiteX535" fmla="*/ 4033708 w 12192000"/>
                <a:gd name="connsiteY535" fmla="*/ 682634 h 1608850"/>
                <a:gd name="connsiteX536" fmla="*/ 4033708 w 12192000"/>
                <a:gd name="connsiteY536" fmla="*/ 690579 h 1608850"/>
                <a:gd name="connsiteX537" fmla="*/ 4034823 w 12192000"/>
                <a:gd name="connsiteY537" fmla="*/ 690579 h 1608850"/>
                <a:gd name="connsiteX538" fmla="*/ 4042623 w 12192000"/>
                <a:gd name="connsiteY538" fmla="*/ 690579 h 1608850"/>
                <a:gd name="connsiteX539" fmla="*/ 4042623 w 12192000"/>
                <a:gd name="connsiteY539" fmla="*/ 692091 h 1608850"/>
                <a:gd name="connsiteX540" fmla="*/ 4042623 w 12192000"/>
                <a:gd name="connsiteY540" fmla="*/ 702682 h 1608850"/>
                <a:gd name="connsiteX541" fmla="*/ 4041510 w 12192000"/>
                <a:gd name="connsiteY541" fmla="*/ 702682 h 1608850"/>
                <a:gd name="connsiteX542" fmla="*/ 4033708 w 12192000"/>
                <a:gd name="connsiteY542" fmla="*/ 702682 h 1608850"/>
                <a:gd name="connsiteX543" fmla="*/ 4033708 w 12192000"/>
                <a:gd name="connsiteY543" fmla="*/ 704195 h 1608850"/>
                <a:gd name="connsiteX544" fmla="*/ 4033708 w 12192000"/>
                <a:gd name="connsiteY544" fmla="*/ 714788 h 1608850"/>
                <a:gd name="connsiteX545" fmla="*/ 4034823 w 12192000"/>
                <a:gd name="connsiteY545" fmla="*/ 714788 h 1608850"/>
                <a:gd name="connsiteX546" fmla="*/ 4042623 w 12192000"/>
                <a:gd name="connsiteY546" fmla="*/ 714788 h 1608850"/>
                <a:gd name="connsiteX547" fmla="*/ 4042623 w 12192000"/>
                <a:gd name="connsiteY547" fmla="*/ 716300 h 1608850"/>
                <a:gd name="connsiteX548" fmla="*/ 4042623 w 12192000"/>
                <a:gd name="connsiteY548" fmla="*/ 726892 h 1608850"/>
                <a:gd name="connsiteX549" fmla="*/ 4041510 w 12192000"/>
                <a:gd name="connsiteY549" fmla="*/ 726892 h 1608850"/>
                <a:gd name="connsiteX550" fmla="*/ 4033708 w 12192000"/>
                <a:gd name="connsiteY550" fmla="*/ 726892 h 1608850"/>
                <a:gd name="connsiteX551" fmla="*/ 4033708 w 12192000"/>
                <a:gd name="connsiteY551" fmla="*/ 728027 h 1608850"/>
                <a:gd name="connsiteX552" fmla="*/ 4033708 w 12192000"/>
                <a:gd name="connsiteY552" fmla="*/ 735970 h 1608850"/>
                <a:gd name="connsiteX553" fmla="*/ 4034823 w 12192000"/>
                <a:gd name="connsiteY553" fmla="*/ 735970 h 1608850"/>
                <a:gd name="connsiteX554" fmla="*/ 4042623 w 12192000"/>
                <a:gd name="connsiteY554" fmla="*/ 735970 h 1608850"/>
                <a:gd name="connsiteX555" fmla="*/ 4042623 w 12192000"/>
                <a:gd name="connsiteY555" fmla="*/ 737484 h 1608850"/>
                <a:gd name="connsiteX556" fmla="*/ 4042623 w 12192000"/>
                <a:gd name="connsiteY556" fmla="*/ 748075 h 1608850"/>
                <a:gd name="connsiteX557" fmla="*/ 4041510 w 12192000"/>
                <a:gd name="connsiteY557" fmla="*/ 748075 h 1608850"/>
                <a:gd name="connsiteX558" fmla="*/ 4033708 w 12192000"/>
                <a:gd name="connsiteY558" fmla="*/ 748075 h 1608850"/>
                <a:gd name="connsiteX559" fmla="*/ 4033708 w 12192000"/>
                <a:gd name="connsiteY559" fmla="*/ 749588 h 1608850"/>
                <a:gd name="connsiteX560" fmla="*/ 4033708 w 12192000"/>
                <a:gd name="connsiteY560" fmla="*/ 760181 h 1608850"/>
                <a:gd name="connsiteX561" fmla="*/ 4034823 w 12192000"/>
                <a:gd name="connsiteY561" fmla="*/ 760181 h 1608850"/>
                <a:gd name="connsiteX562" fmla="*/ 4042623 w 12192000"/>
                <a:gd name="connsiteY562" fmla="*/ 760181 h 1608850"/>
                <a:gd name="connsiteX563" fmla="*/ 4042623 w 12192000"/>
                <a:gd name="connsiteY563" fmla="*/ 761314 h 1608850"/>
                <a:gd name="connsiteX564" fmla="*/ 4042623 w 12192000"/>
                <a:gd name="connsiteY564" fmla="*/ 769258 h 1608850"/>
                <a:gd name="connsiteX565" fmla="*/ 4041510 w 12192000"/>
                <a:gd name="connsiteY565" fmla="*/ 769258 h 1608850"/>
                <a:gd name="connsiteX566" fmla="*/ 4033708 w 12192000"/>
                <a:gd name="connsiteY566" fmla="*/ 769258 h 1608850"/>
                <a:gd name="connsiteX567" fmla="*/ 4033708 w 12192000"/>
                <a:gd name="connsiteY567" fmla="*/ 770772 h 1608850"/>
                <a:gd name="connsiteX568" fmla="*/ 4033708 w 12192000"/>
                <a:gd name="connsiteY568" fmla="*/ 781363 h 1608850"/>
                <a:gd name="connsiteX569" fmla="*/ 4034823 w 12192000"/>
                <a:gd name="connsiteY569" fmla="*/ 781363 h 1608850"/>
                <a:gd name="connsiteX570" fmla="*/ 4042623 w 12192000"/>
                <a:gd name="connsiteY570" fmla="*/ 781363 h 1608850"/>
                <a:gd name="connsiteX571" fmla="*/ 4042623 w 12192000"/>
                <a:gd name="connsiteY571" fmla="*/ 782876 h 1608850"/>
                <a:gd name="connsiteX572" fmla="*/ 4042623 w 12192000"/>
                <a:gd name="connsiteY572" fmla="*/ 793468 h 1608850"/>
                <a:gd name="connsiteX573" fmla="*/ 4041510 w 12192000"/>
                <a:gd name="connsiteY573" fmla="*/ 793468 h 1608850"/>
                <a:gd name="connsiteX574" fmla="*/ 4033708 w 12192000"/>
                <a:gd name="connsiteY574" fmla="*/ 793468 h 1608850"/>
                <a:gd name="connsiteX575" fmla="*/ 4033708 w 12192000"/>
                <a:gd name="connsiteY575" fmla="*/ 794981 h 1608850"/>
                <a:gd name="connsiteX576" fmla="*/ 4033708 w 12192000"/>
                <a:gd name="connsiteY576" fmla="*/ 805572 h 1608850"/>
                <a:gd name="connsiteX577" fmla="*/ 4034823 w 12192000"/>
                <a:gd name="connsiteY577" fmla="*/ 805572 h 1608850"/>
                <a:gd name="connsiteX578" fmla="*/ 4042623 w 12192000"/>
                <a:gd name="connsiteY578" fmla="*/ 805572 h 1608850"/>
                <a:gd name="connsiteX579" fmla="*/ 4042623 w 12192000"/>
                <a:gd name="connsiteY579" fmla="*/ 806707 h 1608850"/>
                <a:gd name="connsiteX580" fmla="*/ 4042623 w 12192000"/>
                <a:gd name="connsiteY580" fmla="*/ 814651 h 1608850"/>
                <a:gd name="connsiteX581" fmla="*/ 4041510 w 12192000"/>
                <a:gd name="connsiteY581" fmla="*/ 814651 h 1608850"/>
                <a:gd name="connsiteX582" fmla="*/ 4033708 w 12192000"/>
                <a:gd name="connsiteY582" fmla="*/ 814651 h 1608850"/>
                <a:gd name="connsiteX583" fmla="*/ 4033708 w 12192000"/>
                <a:gd name="connsiteY583" fmla="*/ 816163 h 1608850"/>
                <a:gd name="connsiteX584" fmla="*/ 4033708 w 12192000"/>
                <a:gd name="connsiteY584" fmla="*/ 826756 h 1608850"/>
                <a:gd name="connsiteX585" fmla="*/ 4058227 w 12192000"/>
                <a:gd name="connsiteY585" fmla="*/ 853992 h 1608850"/>
                <a:gd name="connsiteX586" fmla="*/ 4057113 w 12192000"/>
                <a:gd name="connsiteY586" fmla="*/ 860044 h 1608850"/>
                <a:gd name="connsiteX587" fmla="*/ 4049311 w 12192000"/>
                <a:gd name="connsiteY587" fmla="*/ 860044 h 1608850"/>
                <a:gd name="connsiteX588" fmla="*/ 4049311 w 12192000"/>
                <a:gd name="connsiteY588" fmla="*/ 893331 h 1608850"/>
                <a:gd name="connsiteX589" fmla="*/ 4050427 w 12192000"/>
                <a:gd name="connsiteY589" fmla="*/ 893331 h 1608850"/>
                <a:gd name="connsiteX590" fmla="*/ 4058227 w 12192000"/>
                <a:gd name="connsiteY590" fmla="*/ 893331 h 1608850"/>
                <a:gd name="connsiteX591" fmla="*/ 4058227 w 12192000"/>
                <a:gd name="connsiteY591" fmla="*/ 891440 h 1608850"/>
                <a:gd name="connsiteX592" fmla="*/ 4058227 w 12192000"/>
                <a:gd name="connsiteY592" fmla="*/ 878201 h 1608850"/>
                <a:gd name="connsiteX593" fmla="*/ 4059342 w 12192000"/>
                <a:gd name="connsiteY593" fmla="*/ 877444 h 1608850"/>
                <a:gd name="connsiteX594" fmla="*/ 4067142 w 12192000"/>
                <a:gd name="connsiteY594" fmla="*/ 872149 h 1608850"/>
                <a:gd name="connsiteX595" fmla="*/ 4069094 w 12192000"/>
                <a:gd name="connsiteY595" fmla="*/ 872149 h 1608850"/>
                <a:gd name="connsiteX596" fmla="*/ 4082747 w 12192000"/>
                <a:gd name="connsiteY596" fmla="*/ 872149 h 1608850"/>
                <a:gd name="connsiteX597" fmla="*/ 4082747 w 12192000"/>
                <a:gd name="connsiteY597" fmla="*/ 873661 h 1608850"/>
                <a:gd name="connsiteX598" fmla="*/ 4082747 w 12192000"/>
                <a:gd name="connsiteY598" fmla="*/ 884253 h 1608850"/>
                <a:gd name="connsiteX599" fmla="*/ 4084419 w 12192000"/>
                <a:gd name="connsiteY599" fmla="*/ 884253 h 1608850"/>
                <a:gd name="connsiteX600" fmla="*/ 4096121 w 12192000"/>
                <a:gd name="connsiteY600" fmla="*/ 884253 h 1608850"/>
                <a:gd name="connsiteX601" fmla="*/ 4097235 w 12192000"/>
                <a:gd name="connsiteY601" fmla="*/ 890305 h 1608850"/>
                <a:gd name="connsiteX602" fmla="*/ 4105038 w 12192000"/>
                <a:gd name="connsiteY602" fmla="*/ 890305 h 1608850"/>
                <a:gd name="connsiteX603" fmla="*/ 4129555 w 12192000"/>
                <a:gd name="connsiteY603" fmla="*/ 932671 h 1608850"/>
                <a:gd name="connsiteX604" fmla="*/ 4129555 w 12192000"/>
                <a:gd name="connsiteY604" fmla="*/ 951821 h 1608850"/>
                <a:gd name="connsiteX605" fmla="*/ 4129555 w 12192000"/>
                <a:gd name="connsiteY605" fmla="*/ 970823 h 1608850"/>
                <a:gd name="connsiteX606" fmla="*/ 4138472 w 12192000"/>
                <a:gd name="connsiteY606" fmla="*/ 970823 h 1608850"/>
                <a:gd name="connsiteX607" fmla="*/ 4138472 w 12192000"/>
                <a:gd name="connsiteY607" fmla="*/ 956881 h 1608850"/>
                <a:gd name="connsiteX608" fmla="*/ 4139308 w 12192000"/>
                <a:gd name="connsiteY608" fmla="*/ 956881 h 1608850"/>
                <a:gd name="connsiteX609" fmla="*/ 4145159 w 12192000"/>
                <a:gd name="connsiteY609" fmla="*/ 956881 h 1608850"/>
                <a:gd name="connsiteX610" fmla="*/ 4145159 w 12192000"/>
                <a:gd name="connsiteY610" fmla="*/ 958394 h 1608850"/>
                <a:gd name="connsiteX611" fmla="*/ 4145159 w 12192000"/>
                <a:gd name="connsiteY611" fmla="*/ 968985 h 1608850"/>
                <a:gd name="connsiteX612" fmla="*/ 4154075 w 12192000"/>
                <a:gd name="connsiteY612" fmla="*/ 905436 h 1608850"/>
                <a:gd name="connsiteX613" fmla="*/ 4191968 w 12192000"/>
                <a:gd name="connsiteY613" fmla="*/ 905436 h 1608850"/>
                <a:gd name="connsiteX614" fmla="*/ 4191968 w 12192000"/>
                <a:gd name="connsiteY614" fmla="*/ 808599 h 1608850"/>
                <a:gd name="connsiteX615" fmla="*/ 4227631 w 12192000"/>
                <a:gd name="connsiteY615" fmla="*/ 808599 h 1608850"/>
                <a:gd name="connsiteX616" fmla="*/ 4227631 w 12192000"/>
                <a:gd name="connsiteY616" fmla="*/ 807464 h 1608850"/>
                <a:gd name="connsiteX617" fmla="*/ 4227631 w 12192000"/>
                <a:gd name="connsiteY617" fmla="*/ 799520 h 1608850"/>
                <a:gd name="connsiteX618" fmla="*/ 4249922 w 12192000"/>
                <a:gd name="connsiteY618" fmla="*/ 799520 h 1608850"/>
                <a:gd name="connsiteX619" fmla="*/ 4249922 w 12192000"/>
                <a:gd name="connsiteY619" fmla="*/ 748075 h 1608850"/>
                <a:gd name="connsiteX620" fmla="*/ 4245463 w 12192000"/>
                <a:gd name="connsiteY620" fmla="*/ 745805 h 1608850"/>
                <a:gd name="connsiteX621" fmla="*/ 4245463 w 12192000"/>
                <a:gd name="connsiteY621" fmla="*/ 729918 h 1608850"/>
                <a:gd name="connsiteX622" fmla="*/ 4249922 w 12192000"/>
                <a:gd name="connsiteY622" fmla="*/ 732945 h 1608850"/>
                <a:gd name="connsiteX623" fmla="*/ 4254381 w 12192000"/>
                <a:gd name="connsiteY623" fmla="*/ 702682 h 1608850"/>
                <a:gd name="connsiteX624" fmla="*/ 4258839 w 12192000"/>
                <a:gd name="connsiteY624" fmla="*/ 732945 h 1608850"/>
                <a:gd name="connsiteX625" fmla="*/ 4261346 w 12192000"/>
                <a:gd name="connsiteY625" fmla="*/ 728783 h 1608850"/>
                <a:gd name="connsiteX626" fmla="*/ 4263297 w 12192000"/>
                <a:gd name="connsiteY626" fmla="*/ 720840 h 1608850"/>
                <a:gd name="connsiteX627" fmla="*/ 4263853 w 12192000"/>
                <a:gd name="connsiteY627" fmla="*/ 719327 h 1608850"/>
                <a:gd name="connsiteX628" fmla="*/ 4267754 w 12192000"/>
                <a:gd name="connsiteY628" fmla="*/ 708734 h 1608850"/>
                <a:gd name="connsiteX629" fmla="*/ 4268311 w 12192000"/>
                <a:gd name="connsiteY629" fmla="*/ 707222 h 1608850"/>
                <a:gd name="connsiteX630" fmla="*/ 4272213 w 12192000"/>
                <a:gd name="connsiteY630" fmla="*/ 696631 h 1608850"/>
                <a:gd name="connsiteX631" fmla="*/ 4273605 w 12192000"/>
                <a:gd name="connsiteY631" fmla="*/ 695495 h 1608850"/>
                <a:gd name="connsiteX632" fmla="*/ 4283357 w 12192000"/>
                <a:gd name="connsiteY632" fmla="*/ 687552 h 1608850"/>
                <a:gd name="connsiteX633" fmla="*/ 4285030 w 12192000"/>
                <a:gd name="connsiteY633" fmla="*/ 686039 h 1608850"/>
                <a:gd name="connsiteX634" fmla="*/ 4296732 w 12192000"/>
                <a:gd name="connsiteY634" fmla="*/ 675447 h 1608850"/>
                <a:gd name="connsiteX635" fmla="*/ 4297568 w 12192000"/>
                <a:gd name="connsiteY635" fmla="*/ 673934 h 1608850"/>
                <a:gd name="connsiteX636" fmla="*/ 4303418 w 12192000"/>
                <a:gd name="connsiteY636" fmla="*/ 663343 h 1608850"/>
                <a:gd name="connsiteX637" fmla="*/ 4303976 w 12192000"/>
                <a:gd name="connsiteY637" fmla="*/ 660695 h 1608850"/>
                <a:gd name="connsiteX638" fmla="*/ 4307877 w 12192000"/>
                <a:gd name="connsiteY638" fmla="*/ 642159 h 1608850"/>
                <a:gd name="connsiteX639" fmla="*/ 4308435 w 12192000"/>
                <a:gd name="connsiteY639" fmla="*/ 644807 h 1608850"/>
                <a:gd name="connsiteX640" fmla="*/ 4312335 w 12192000"/>
                <a:gd name="connsiteY640" fmla="*/ 663343 h 1608850"/>
                <a:gd name="connsiteX641" fmla="*/ 4312893 w 12192000"/>
                <a:gd name="connsiteY641" fmla="*/ 664477 h 1608850"/>
                <a:gd name="connsiteX642" fmla="*/ 4316793 w 12192000"/>
                <a:gd name="connsiteY642" fmla="*/ 672421 h 1608850"/>
                <a:gd name="connsiteX643" fmla="*/ 4318186 w 12192000"/>
                <a:gd name="connsiteY643" fmla="*/ 673934 h 1608850"/>
                <a:gd name="connsiteX644" fmla="*/ 4327938 w 12192000"/>
                <a:gd name="connsiteY644" fmla="*/ 684525 h 1608850"/>
                <a:gd name="connsiteX645" fmla="*/ 4329054 w 12192000"/>
                <a:gd name="connsiteY645" fmla="*/ 686039 h 1608850"/>
                <a:gd name="connsiteX646" fmla="*/ 4336853 w 12192000"/>
                <a:gd name="connsiteY646" fmla="*/ 696631 h 1608850"/>
                <a:gd name="connsiteX647" fmla="*/ 4337969 w 12192000"/>
                <a:gd name="connsiteY647" fmla="*/ 698143 h 1608850"/>
                <a:gd name="connsiteX648" fmla="*/ 4345771 w 12192000"/>
                <a:gd name="connsiteY648" fmla="*/ 708734 h 1608850"/>
                <a:gd name="connsiteX649" fmla="*/ 4346049 w 12192000"/>
                <a:gd name="connsiteY649" fmla="*/ 710248 h 1608850"/>
                <a:gd name="connsiteX650" fmla="*/ 4347998 w 12192000"/>
                <a:gd name="connsiteY650" fmla="*/ 720840 h 1608850"/>
                <a:gd name="connsiteX651" fmla="*/ 4348277 w 12192000"/>
                <a:gd name="connsiteY651" fmla="*/ 722352 h 1608850"/>
                <a:gd name="connsiteX652" fmla="*/ 4350228 w 12192000"/>
                <a:gd name="connsiteY652" fmla="*/ 732945 h 1608850"/>
                <a:gd name="connsiteX653" fmla="*/ 4356914 w 12192000"/>
                <a:gd name="connsiteY653" fmla="*/ 702682 h 1608850"/>
                <a:gd name="connsiteX654" fmla="*/ 4361373 w 12192000"/>
                <a:gd name="connsiteY654" fmla="*/ 732945 h 1608850"/>
                <a:gd name="connsiteX655" fmla="*/ 4365830 w 12192000"/>
                <a:gd name="connsiteY655" fmla="*/ 735214 h 1608850"/>
                <a:gd name="connsiteX656" fmla="*/ 4365830 w 12192000"/>
                <a:gd name="connsiteY656" fmla="*/ 751102 h 1608850"/>
                <a:gd name="connsiteX657" fmla="*/ 4361373 w 12192000"/>
                <a:gd name="connsiteY657" fmla="*/ 793468 h 1608850"/>
                <a:gd name="connsiteX658" fmla="*/ 4362489 w 12192000"/>
                <a:gd name="connsiteY658" fmla="*/ 793468 h 1608850"/>
                <a:gd name="connsiteX659" fmla="*/ 4370289 w 12192000"/>
                <a:gd name="connsiteY659" fmla="*/ 793468 h 1608850"/>
                <a:gd name="connsiteX660" fmla="*/ 4371126 w 12192000"/>
                <a:gd name="connsiteY660" fmla="*/ 799520 h 1608850"/>
                <a:gd name="connsiteX661" fmla="*/ 4376976 w 12192000"/>
                <a:gd name="connsiteY661" fmla="*/ 799520 h 1608850"/>
                <a:gd name="connsiteX662" fmla="*/ 4376976 w 12192000"/>
                <a:gd name="connsiteY662" fmla="*/ 798007 h 1608850"/>
                <a:gd name="connsiteX663" fmla="*/ 4376976 w 12192000"/>
                <a:gd name="connsiteY663" fmla="*/ 787415 h 1608850"/>
                <a:gd name="connsiteX664" fmla="*/ 4379206 w 12192000"/>
                <a:gd name="connsiteY664" fmla="*/ 787415 h 1608850"/>
                <a:gd name="connsiteX665" fmla="*/ 4394808 w 12192000"/>
                <a:gd name="connsiteY665" fmla="*/ 787415 h 1608850"/>
                <a:gd name="connsiteX666" fmla="*/ 4394808 w 12192000"/>
                <a:gd name="connsiteY666" fmla="*/ 784767 h 1608850"/>
                <a:gd name="connsiteX667" fmla="*/ 4394808 w 12192000"/>
                <a:gd name="connsiteY667" fmla="*/ 766232 h 1608850"/>
                <a:gd name="connsiteX668" fmla="*/ 4432702 w 12192000"/>
                <a:gd name="connsiteY668" fmla="*/ 766232 h 1608850"/>
                <a:gd name="connsiteX669" fmla="*/ 4432702 w 12192000"/>
                <a:gd name="connsiteY669" fmla="*/ 768124 h 1608850"/>
                <a:gd name="connsiteX670" fmla="*/ 4432702 w 12192000"/>
                <a:gd name="connsiteY670" fmla="*/ 781363 h 1608850"/>
                <a:gd name="connsiteX671" fmla="*/ 4452762 w 12192000"/>
                <a:gd name="connsiteY671" fmla="*/ 781363 h 1608850"/>
                <a:gd name="connsiteX672" fmla="*/ 4452762 w 12192000"/>
                <a:gd name="connsiteY672" fmla="*/ 784390 h 1608850"/>
                <a:gd name="connsiteX673" fmla="*/ 4452762 w 12192000"/>
                <a:gd name="connsiteY673" fmla="*/ 805572 h 1608850"/>
                <a:gd name="connsiteX674" fmla="*/ 4448306 w 12192000"/>
                <a:gd name="connsiteY674" fmla="*/ 806707 h 1608850"/>
                <a:gd name="connsiteX675" fmla="*/ 4448306 w 12192000"/>
                <a:gd name="connsiteY675" fmla="*/ 814651 h 1608850"/>
                <a:gd name="connsiteX676" fmla="*/ 4452762 w 12192000"/>
                <a:gd name="connsiteY676" fmla="*/ 816921 h 1608850"/>
                <a:gd name="connsiteX677" fmla="*/ 4452762 w 12192000"/>
                <a:gd name="connsiteY677" fmla="*/ 832808 h 1608850"/>
                <a:gd name="connsiteX678" fmla="*/ 4448306 w 12192000"/>
                <a:gd name="connsiteY678" fmla="*/ 838860 h 1608850"/>
                <a:gd name="connsiteX679" fmla="*/ 4448306 w 12192000"/>
                <a:gd name="connsiteY679" fmla="*/ 911488 h 1608850"/>
                <a:gd name="connsiteX680" fmla="*/ 4450255 w 12192000"/>
                <a:gd name="connsiteY680" fmla="*/ 911488 h 1608850"/>
                <a:gd name="connsiteX681" fmla="*/ 4463908 w 12192000"/>
                <a:gd name="connsiteY681" fmla="*/ 911488 h 1608850"/>
                <a:gd name="connsiteX682" fmla="*/ 4465579 w 12192000"/>
                <a:gd name="connsiteY682" fmla="*/ 917540 h 1608850"/>
                <a:gd name="connsiteX683" fmla="*/ 4477282 w 12192000"/>
                <a:gd name="connsiteY683" fmla="*/ 917540 h 1608850"/>
                <a:gd name="connsiteX684" fmla="*/ 4477282 w 12192000"/>
                <a:gd name="connsiteY684" fmla="*/ 920188 h 1608850"/>
                <a:gd name="connsiteX685" fmla="*/ 4477282 w 12192000"/>
                <a:gd name="connsiteY685" fmla="*/ 938724 h 1608850"/>
                <a:gd name="connsiteX686" fmla="*/ 4478955 w 12192000"/>
                <a:gd name="connsiteY686" fmla="*/ 938724 h 1608850"/>
                <a:gd name="connsiteX687" fmla="*/ 4490656 w 12192000"/>
                <a:gd name="connsiteY687" fmla="*/ 938724 h 1608850"/>
                <a:gd name="connsiteX688" fmla="*/ 4490656 w 12192000"/>
                <a:gd name="connsiteY688" fmla="*/ 936076 h 1608850"/>
                <a:gd name="connsiteX689" fmla="*/ 4490656 w 12192000"/>
                <a:gd name="connsiteY689" fmla="*/ 917540 h 1608850"/>
                <a:gd name="connsiteX690" fmla="*/ 4492605 w 12192000"/>
                <a:gd name="connsiteY690" fmla="*/ 916028 h 1608850"/>
                <a:gd name="connsiteX691" fmla="*/ 4506258 w 12192000"/>
                <a:gd name="connsiteY691" fmla="*/ 905436 h 1608850"/>
                <a:gd name="connsiteX692" fmla="*/ 4506258 w 12192000"/>
                <a:gd name="connsiteY692" fmla="*/ 878201 h 1608850"/>
                <a:gd name="connsiteX693" fmla="*/ 4501802 w 12192000"/>
                <a:gd name="connsiteY693" fmla="*/ 847938 h 1608850"/>
                <a:gd name="connsiteX694" fmla="*/ 4502914 w 12192000"/>
                <a:gd name="connsiteY694" fmla="*/ 847938 h 1608850"/>
                <a:gd name="connsiteX695" fmla="*/ 4510717 w 12192000"/>
                <a:gd name="connsiteY695" fmla="*/ 847938 h 1608850"/>
                <a:gd name="connsiteX696" fmla="*/ 4530778 w 12192000"/>
                <a:gd name="connsiteY696" fmla="*/ 844913 h 1608850"/>
                <a:gd name="connsiteX697" fmla="*/ 4530778 w 12192000"/>
                <a:gd name="connsiteY697" fmla="*/ 843399 h 1608850"/>
                <a:gd name="connsiteX698" fmla="*/ 4530778 w 12192000"/>
                <a:gd name="connsiteY698" fmla="*/ 832808 h 1608850"/>
                <a:gd name="connsiteX699" fmla="*/ 4532451 w 12192000"/>
                <a:gd name="connsiteY699" fmla="*/ 832808 h 1608850"/>
                <a:gd name="connsiteX700" fmla="*/ 4544152 w 12192000"/>
                <a:gd name="connsiteY700" fmla="*/ 832808 h 1608850"/>
                <a:gd name="connsiteX701" fmla="*/ 4544152 w 12192000"/>
                <a:gd name="connsiteY701" fmla="*/ 681500 h 1608850"/>
                <a:gd name="connsiteX702" fmla="*/ 4545267 w 12192000"/>
                <a:gd name="connsiteY702" fmla="*/ 681500 h 1608850"/>
                <a:gd name="connsiteX703" fmla="*/ 4553068 w 12192000"/>
                <a:gd name="connsiteY703" fmla="*/ 681500 h 1608850"/>
                <a:gd name="connsiteX704" fmla="*/ 4553068 w 12192000"/>
                <a:gd name="connsiteY704" fmla="*/ 678473 h 1608850"/>
                <a:gd name="connsiteX705" fmla="*/ 4553068 w 12192000"/>
                <a:gd name="connsiteY705" fmla="*/ 657290 h 1608850"/>
                <a:gd name="connsiteX706" fmla="*/ 4555298 w 12192000"/>
                <a:gd name="connsiteY706" fmla="*/ 596766 h 1608850"/>
                <a:gd name="connsiteX707" fmla="*/ 4556412 w 12192000"/>
                <a:gd name="connsiteY707" fmla="*/ 596766 h 1608850"/>
                <a:gd name="connsiteX708" fmla="*/ 4564213 w 12192000"/>
                <a:gd name="connsiteY708" fmla="*/ 596766 h 1608850"/>
                <a:gd name="connsiteX709" fmla="*/ 4564213 w 12192000"/>
                <a:gd name="connsiteY709" fmla="*/ 598280 h 1608850"/>
                <a:gd name="connsiteX710" fmla="*/ 4564213 w 12192000"/>
                <a:gd name="connsiteY710" fmla="*/ 608871 h 1608850"/>
                <a:gd name="connsiteX711" fmla="*/ 4568671 w 12192000"/>
                <a:gd name="connsiteY711" fmla="*/ 605845 h 1608850"/>
                <a:gd name="connsiteX712" fmla="*/ 4568671 w 12192000"/>
                <a:gd name="connsiteY712" fmla="*/ 584662 h 1608850"/>
                <a:gd name="connsiteX713" fmla="*/ 4570065 w 12192000"/>
                <a:gd name="connsiteY713" fmla="*/ 583906 h 1608850"/>
                <a:gd name="connsiteX714" fmla="*/ 4579816 w 12192000"/>
                <a:gd name="connsiteY714" fmla="*/ 578610 h 1608850"/>
                <a:gd name="connsiteX715" fmla="*/ 4580930 w 12192000"/>
                <a:gd name="connsiteY715" fmla="*/ 579367 h 1608850"/>
                <a:gd name="connsiteX716" fmla="*/ 4588733 w 12192000"/>
                <a:gd name="connsiteY716" fmla="*/ 584662 h 1608850"/>
                <a:gd name="connsiteX717" fmla="*/ 4590404 w 12192000"/>
                <a:gd name="connsiteY717" fmla="*/ 584662 h 1608850"/>
                <a:gd name="connsiteX718" fmla="*/ 4602107 w 12192000"/>
                <a:gd name="connsiteY718" fmla="*/ 584662 h 1608850"/>
                <a:gd name="connsiteX719" fmla="*/ 4602107 w 12192000"/>
                <a:gd name="connsiteY719" fmla="*/ 545322 h 1608850"/>
                <a:gd name="connsiteX720" fmla="*/ 4603221 w 12192000"/>
                <a:gd name="connsiteY720" fmla="*/ 545322 h 1608850"/>
                <a:gd name="connsiteX721" fmla="*/ 4611021 w 12192000"/>
                <a:gd name="connsiteY721" fmla="*/ 545322 h 1608850"/>
                <a:gd name="connsiteX722" fmla="*/ 4612414 w 12192000"/>
                <a:gd name="connsiteY722" fmla="*/ 551375 h 1608850"/>
                <a:gd name="connsiteX723" fmla="*/ 4622169 w 12192000"/>
                <a:gd name="connsiteY723" fmla="*/ 551375 h 1608850"/>
                <a:gd name="connsiteX724" fmla="*/ 4623282 w 12192000"/>
                <a:gd name="connsiteY724" fmla="*/ 545322 h 1608850"/>
                <a:gd name="connsiteX725" fmla="*/ 4631084 w 12192000"/>
                <a:gd name="connsiteY725" fmla="*/ 545322 h 1608850"/>
                <a:gd name="connsiteX726" fmla="*/ 4631084 w 12192000"/>
                <a:gd name="connsiteY726" fmla="*/ 590714 h 1608850"/>
                <a:gd name="connsiteX727" fmla="*/ 4632477 w 12192000"/>
                <a:gd name="connsiteY727" fmla="*/ 592227 h 1608850"/>
                <a:gd name="connsiteX728" fmla="*/ 4642230 w 12192000"/>
                <a:gd name="connsiteY728" fmla="*/ 602819 h 1608850"/>
                <a:gd name="connsiteX729" fmla="*/ 4664518 w 12192000"/>
                <a:gd name="connsiteY729" fmla="*/ 611898 h 1608850"/>
                <a:gd name="connsiteX730" fmla="*/ 4664518 w 12192000"/>
                <a:gd name="connsiteY730" fmla="*/ 610007 h 1608850"/>
                <a:gd name="connsiteX731" fmla="*/ 4664518 w 12192000"/>
                <a:gd name="connsiteY731" fmla="*/ 596766 h 1608850"/>
                <a:gd name="connsiteX732" fmla="*/ 4693496 w 12192000"/>
                <a:gd name="connsiteY732" fmla="*/ 584662 h 1608850"/>
                <a:gd name="connsiteX733" fmla="*/ 4693496 w 12192000"/>
                <a:gd name="connsiteY733" fmla="*/ 583150 h 1608850"/>
                <a:gd name="connsiteX734" fmla="*/ 4693496 w 12192000"/>
                <a:gd name="connsiteY734" fmla="*/ 572557 h 1608850"/>
                <a:gd name="connsiteX735" fmla="*/ 4694332 w 12192000"/>
                <a:gd name="connsiteY735" fmla="*/ 572557 h 1608850"/>
                <a:gd name="connsiteX736" fmla="*/ 4700182 w 12192000"/>
                <a:gd name="connsiteY736" fmla="*/ 572557 h 1608850"/>
                <a:gd name="connsiteX737" fmla="*/ 4700182 w 12192000"/>
                <a:gd name="connsiteY737" fmla="*/ 571423 h 1608850"/>
                <a:gd name="connsiteX738" fmla="*/ 4700182 w 12192000"/>
                <a:gd name="connsiteY738" fmla="*/ 563479 h 1608850"/>
                <a:gd name="connsiteX739" fmla="*/ 4702412 w 12192000"/>
                <a:gd name="connsiteY739" fmla="*/ 563479 h 1608850"/>
                <a:gd name="connsiteX740" fmla="*/ 4718014 w 12192000"/>
                <a:gd name="connsiteY740" fmla="*/ 563479 h 1608850"/>
                <a:gd name="connsiteX741" fmla="*/ 4718014 w 12192000"/>
                <a:gd name="connsiteY741" fmla="*/ 564614 h 1608850"/>
                <a:gd name="connsiteX742" fmla="*/ 4718014 w 12192000"/>
                <a:gd name="connsiteY742" fmla="*/ 572557 h 1608850"/>
                <a:gd name="connsiteX743" fmla="*/ 4719686 w 12192000"/>
                <a:gd name="connsiteY743" fmla="*/ 572557 h 1608850"/>
                <a:gd name="connsiteX744" fmla="*/ 4731390 w 12192000"/>
                <a:gd name="connsiteY744" fmla="*/ 572557 h 1608850"/>
                <a:gd name="connsiteX745" fmla="*/ 4731390 w 12192000"/>
                <a:gd name="connsiteY745" fmla="*/ 574828 h 1608850"/>
                <a:gd name="connsiteX746" fmla="*/ 4731390 w 12192000"/>
                <a:gd name="connsiteY746" fmla="*/ 590714 h 1608850"/>
                <a:gd name="connsiteX747" fmla="*/ 4755908 w 12192000"/>
                <a:gd name="connsiteY747" fmla="*/ 590714 h 1608850"/>
                <a:gd name="connsiteX748" fmla="*/ 4755908 w 12192000"/>
                <a:gd name="connsiteY748" fmla="*/ 589202 h 1608850"/>
                <a:gd name="connsiteX749" fmla="*/ 4755908 w 12192000"/>
                <a:gd name="connsiteY749" fmla="*/ 578610 h 1608850"/>
                <a:gd name="connsiteX750" fmla="*/ 4757302 w 12192000"/>
                <a:gd name="connsiteY750" fmla="*/ 578610 h 1608850"/>
                <a:gd name="connsiteX751" fmla="*/ 4767053 w 12192000"/>
                <a:gd name="connsiteY751" fmla="*/ 578610 h 1608850"/>
                <a:gd name="connsiteX752" fmla="*/ 4767053 w 12192000"/>
                <a:gd name="connsiteY752" fmla="*/ 577096 h 1608850"/>
                <a:gd name="connsiteX753" fmla="*/ 4767053 w 12192000"/>
                <a:gd name="connsiteY753" fmla="*/ 566505 h 1608850"/>
                <a:gd name="connsiteX754" fmla="*/ 4768725 w 12192000"/>
                <a:gd name="connsiteY754" fmla="*/ 566505 h 1608850"/>
                <a:gd name="connsiteX755" fmla="*/ 4780426 w 12192000"/>
                <a:gd name="connsiteY755" fmla="*/ 566505 h 1608850"/>
                <a:gd name="connsiteX756" fmla="*/ 4780426 w 12192000"/>
                <a:gd name="connsiteY756" fmla="*/ 568018 h 1608850"/>
                <a:gd name="connsiteX757" fmla="*/ 4780426 w 12192000"/>
                <a:gd name="connsiteY757" fmla="*/ 578610 h 1608850"/>
                <a:gd name="connsiteX758" fmla="*/ 4784886 w 12192000"/>
                <a:gd name="connsiteY758" fmla="*/ 505982 h 1608850"/>
                <a:gd name="connsiteX759" fmla="*/ 4885191 w 12192000"/>
                <a:gd name="connsiteY759" fmla="*/ 505982 h 1608850"/>
                <a:gd name="connsiteX760" fmla="*/ 4885191 w 12192000"/>
                <a:gd name="connsiteY760" fmla="*/ 602819 h 1608850"/>
                <a:gd name="connsiteX761" fmla="*/ 4887420 w 12192000"/>
                <a:gd name="connsiteY761" fmla="*/ 602819 h 1608850"/>
                <a:gd name="connsiteX762" fmla="*/ 4903022 w 12192000"/>
                <a:gd name="connsiteY762" fmla="*/ 602819 h 1608850"/>
                <a:gd name="connsiteX763" fmla="*/ 4903022 w 12192000"/>
                <a:gd name="connsiteY763" fmla="*/ 493877 h 1608850"/>
                <a:gd name="connsiteX764" fmla="*/ 4925313 w 12192000"/>
                <a:gd name="connsiteY764" fmla="*/ 478746 h 1608850"/>
                <a:gd name="connsiteX765" fmla="*/ 4954291 w 12192000"/>
                <a:gd name="connsiteY765" fmla="*/ 478746 h 1608850"/>
                <a:gd name="connsiteX766" fmla="*/ 4956242 w 12192000"/>
                <a:gd name="connsiteY766" fmla="*/ 476477 h 1608850"/>
                <a:gd name="connsiteX767" fmla="*/ 4969893 w 12192000"/>
                <a:gd name="connsiteY767" fmla="*/ 460589 h 1608850"/>
                <a:gd name="connsiteX768" fmla="*/ 5007787 w 12192000"/>
                <a:gd name="connsiteY768" fmla="*/ 460589 h 1608850"/>
                <a:gd name="connsiteX769" fmla="*/ 5007787 w 12192000"/>
                <a:gd name="connsiteY769" fmla="*/ 462859 h 1608850"/>
                <a:gd name="connsiteX770" fmla="*/ 5007787 w 12192000"/>
                <a:gd name="connsiteY770" fmla="*/ 478746 h 1608850"/>
                <a:gd name="connsiteX771" fmla="*/ 5045681 w 12192000"/>
                <a:gd name="connsiteY771" fmla="*/ 478746 h 1608850"/>
                <a:gd name="connsiteX772" fmla="*/ 5045681 w 12192000"/>
                <a:gd name="connsiteY772" fmla="*/ 596766 h 1608850"/>
                <a:gd name="connsiteX773" fmla="*/ 5047073 w 12192000"/>
                <a:gd name="connsiteY773" fmla="*/ 596766 h 1608850"/>
                <a:gd name="connsiteX774" fmla="*/ 5056825 w 12192000"/>
                <a:gd name="connsiteY774" fmla="*/ 596766 h 1608850"/>
                <a:gd name="connsiteX775" fmla="*/ 5056825 w 12192000"/>
                <a:gd name="connsiteY775" fmla="*/ 769258 h 1608850"/>
                <a:gd name="connsiteX776" fmla="*/ 5059053 w 12192000"/>
                <a:gd name="connsiteY776" fmla="*/ 769258 h 1608850"/>
                <a:gd name="connsiteX777" fmla="*/ 5074657 w 12192000"/>
                <a:gd name="connsiteY777" fmla="*/ 769258 h 1608850"/>
                <a:gd name="connsiteX778" fmla="*/ 5074657 w 12192000"/>
                <a:gd name="connsiteY778" fmla="*/ 657290 h 1608850"/>
                <a:gd name="connsiteX779" fmla="*/ 5075493 w 12192000"/>
                <a:gd name="connsiteY779" fmla="*/ 656533 h 1608850"/>
                <a:gd name="connsiteX780" fmla="*/ 5081344 w 12192000"/>
                <a:gd name="connsiteY780" fmla="*/ 651238 h 1608850"/>
                <a:gd name="connsiteX781" fmla="*/ 5085802 w 12192000"/>
                <a:gd name="connsiteY781" fmla="*/ 652750 h 1608850"/>
                <a:gd name="connsiteX782" fmla="*/ 5085802 w 12192000"/>
                <a:gd name="connsiteY782" fmla="*/ 663343 h 1608850"/>
                <a:gd name="connsiteX783" fmla="*/ 5088030 w 12192000"/>
                <a:gd name="connsiteY783" fmla="*/ 661829 h 1608850"/>
                <a:gd name="connsiteX784" fmla="*/ 5103634 w 12192000"/>
                <a:gd name="connsiteY784" fmla="*/ 651238 h 1608850"/>
                <a:gd name="connsiteX785" fmla="*/ 5105585 w 12192000"/>
                <a:gd name="connsiteY785" fmla="*/ 651238 h 1608850"/>
                <a:gd name="connsiteX786" fmla="*/ 5119237 w 12192000"/>
                <a:gd name="connsiteY786" fmla="*/ 651238 h 1608850"/>
                <a:gd name="connsiteX787" fmla="*/ 5119237 w 12192000"/>
                <a:gd name="connsiteY787" fmla="*/ 857017 h 1608850"/>
                <a:gd name="connsiteX788" fmla="*/ 5150444 w 12192000"/>
                <a:gd name="connsiteY788" fmla="*/ 863070 h 1608850"/>
                <a:gd name="connsiteX789" fmla="*/ 5150444 w 12192000"/>
                <a:gd name="connsiteY789" fmla="*/ 853992 h 1608850"/>
                <a:gd name="connsiteX790" fmla="*/ 5183878 w 12192000"/>
                <a:gd name="connsiteY790" fmla="*/ 853992 h 1608850"/>
                <a:gd name="connsiteX791" fmla="*/ 5183878 w 12192000"/>
                <a:gd name="connsiteY791" fmla="*/ 814651 h 1608850"/>
                <a:gd name="connsiteX792" fmla="*/ 5192794 w 12192000"/>
                <a:gd name="connsiteY792" fmla="*/ 814651 h 1608850"/>
                <a:gd name="connsiteX793" fmla="*/ 5192794 w 12192000"/>
                <a:gd name="connsiteY793" fmla="*/ 763206 h 1608850"/>
                <a:gd name="connsiteX794" fmla="*/ 5199482 w 12192000"/>
                <a:gd name="connsiteY794" fmla="*/ 763206 h 1608850"/>
                <a:gd name="connsiteX795" fmla="*/ 5199482 w 12192000"/>
                <a:gd name="connsiteY795" fmla="*/ 711761 h 1608850"/>
                <a:gd name="connsiteX796" fmla="*/ 5215086 w 12192000"/>
                <a:gd name="connsiteY796" fmla="*/ 711761 h 1608850"/>
                <a:gd name="connsiteX797" fmla="*/ 5264122 w 12192000"/>
                <a:gd name="connsiteY797" fmla="*/ 684525 h 1608850"/>
                <a:gd name="connsiteX798" fmla="*/ 5266352 w 12192000"/>
                <a:gd name="connsiteY798" fmla="*/ 657290 h 1608850"/>
                <a:gd name="connsiteX799" fmla="*/ 5270810 w 12192000"/>
                <a:gd name="connsiteY799" fmla="*/ 684525 h 1608850"/>
                <a:gd name="connsiteX800" fmla="*/ 5322078 w 12192000"/>
                <a:gd name="connsiteY800" fmla="*/ 720840 h 1608850"/>
                <a:gd name="connsiteX801" fmla="*/ 5322078 w 12192000"/>
                <a:gd name="connsiteY801" fmla="*/ 714788 h 1608850"/>
                <a:gd name="connsiteX802" fmla="*/ 5335452 w 12192000"/>
                <a:gd name="connsiteY802" fmla="*/ 714788 h 1608850"/>
                <a:gd name="connsiteX803" fmla="*/ 5335452 w 12192000"/>
                <a:gd name="connsiteY803" fmla="*/ 763206 h 1608850"/>
                <a:gd name="connsiteX804" fmla="*/ 5342138 w 12192000"/>
                <a:gd name="connsiteY804" fmla="*/ 763206 h 1608850"/>
                <a:gd name="connsiteX805" fmla="*/ 5342138 w 12192000"/>
                <a:gd name="connsiteY805" fmla="*/ 801467 h 1608850"/>
                <a:gd name="connsiteX806" fmla="*/ 5377917 w 12192000"/>
                <a:gd name="connsiteY806" fmla="*/ 790806 h 1608850"/>
                <a:gd name="connsiteX807" fmla="*/ 5478973 w 12192000"/>
                <a:gd name="connsiteY807" fmla="*/ 790806 h 1608850"/>
                <a:gd name="connsiteX808" fmla="*/ 5478973 w 12192000"/>
                <a:gd name="connsiteY808" fmla="*/ 596233 h 1608850"/>
                <a:gd name="connsiteX809" fmla="*/ 5507479 w 12192000"/>
                <a:gd name="connsiteY809" fmla="*/ 582720 h 1608850"/>
                <a:gd name="connsiteX810" fmla="*/ 5631857 w 12192000"/>
                <a:gd name="connsiteY810" fmla="*/ 561101 h 1608850"/>
                <a:gd name="connsiteX811" fmla="*/ 5675909 w 12192000"/>
                <a:gd name="connsiteY811" fmla="*/ 574613 h 1608850"/>
                <a:gd name="connsiteX812" fmla="*/ 5683682 w 12192000"/>
                <a:gd name="connsiteY812" fmla="*/ 582720 h 1608850"/>
                <a:gd name="connsiteX813" fmla="*/ 5683682 w 12192000"/>
                <a:gd name="connsiteY813" fmla="*/ 833084 h 1608850"/>
                <a:gd name="connsiteX814" fmla="*/ 5701821 w 12192000"/>
                <a:gd name="connsiteY814" fmla="*/ 873985 h 1608850"/>
                <a:gd name="connsiteX815" fmla="*/ 5701821 w 12192000"/>
                <a:gd name="connsiteY815" fmla="*/ 798914 h 1608850"/>
                <a:gd name="connsiteX816" fmla="*/ 5717369 w 12192000"/>
                <a:gd name="connsiteY816" fmla="*/ 798914 h 1608850"/>
                <a:gd name="connsiteX817" fmla="*/ 5717369 w 12192000"/>
                <a:gd name="connsiteY817" fmla="*/ 785402 h 1608850"/>
                <a:gd name="connsiteX818" fmla="*/ 5732917 w 12192000"/>
                <a:gd name="connsiteY818" fmla="*/ 777295 h 1608850"/>
                <a:gd name="connsiteX819" fmla="*/ 5745871 w 12192000"/>
                <a:gd name="connsiteY819" fmla="*/ 777295 h 1608850"/>
                <a:gd name="connsiteX820" fmla="*/ 5745871 w 12192000"/>
                <a:gd name="connsiteY820" fmla="*/ 763783 h 1608850"/>
                <a:gd name="connsiteX821" fmla="*/ 5756236 w 12192000"/>
                <a:gd name="connsiteY821" fmla="*/ 755675 h 1608850"/>
                <a:gd name="connsiteX822" fmla="*/ 5782151 w 12192000"/>
                <a:gd name="connsiteY822" fmla="*/ 755675 h 1608850"/>
                <a:gd name="connsiteX823" fmla="*/ 5782151 w 12192000"/>
                <a:gd name="connsiteY823" fmla="*/ 798914 h 1608850"/>
                <a:gd name="connsiteX824" fmla="*/ 5836566 w 12192000"/>
                <a:gd name="connsiteY824" fmla="*/ 798914 h 1608850"/>
                <a:gd name="connsiteX825" fmla="*/ 5836566 w 12192000"/>
                <a:gd name="connsiteY825" fmla="*/ 950250 h 1608850"/>
                <a:gd name="connsiteX826" fmla="*/ 5857295 w 12192000"/>
                <a:gd name="connsiteY826" fmla="*/ 950250 h 1608850"/>
                <a:gd name="connsiteX827" fmla="*/ 5878025 w 12192000"/>
                <a:gd name="connsiteY827" fmla="*/ 942143 h 1608850"/>
                <a:gd name="connsiteX828" fmla="*/ 5878025 w 12192000"/>
                <a:gd name="connsiteY828" fmla="*/ 931332 h 1608850"/>
                <a:gd name="connsiteX829" fmla="*/ 5870253 w 12192000"/>
                <a:gd name="connsiteY829" fmla="*/ 928630 h 1608850"/>
                <a:gd name="connsiteX830" fmla="*/ 5870253 w 12192000"/>
                <a:gd name="connsiteY830" fmla="*/ 920522 h 1608850"/>
                <a:gd name="connsiteX831" fmla="*/ 5878025 w 12192000"/>
                <a:gd name="connsiteY831" fmla="*/ 915118 h 1608850"/>
                <a:gd name="connsiteX832" fmla="*/ 5878025 w 12192000"/>
                <a:gd name="connsiteY832" fmla="*/ 855665 h 1608850"/>
                <a:gd name="connsiteX833" fmla="*/ 5870253 w 12192000"/>
                <a:gd name="connsiteY833" fmla="*/ 852962 h 1608850"/>
                <a:gd name="connsiteX834" fmla="*/ 5870253 w 12192000"/>
                <a:gd name="connsiteY834" fmla="*/ 844855 h 1608850"/>
                <a:gd name="connsiteX835" fmla="*/ 5878025 w 12192000"/>
                <a:gd name="connsiteY835" fmla="*/ 839450 h 1608850"/>
                <a:gd name="connsiteX836" fmla="*/ 5883208 w 12192000"/>
                <a:gd name="connsiteY836" fmla="*/ 834046 h 1608850"/>
                <a:gd name="connsiteX837" fmla="*/ 5883208 w 12192000"/>
                <a:gd name="connsiteY837" fmla="*/ 823236 h 1608850"/>
                <a:gd name="connsiteX838" fmla="*/ 5878025 w 12192000"/>
                <a:gd name="connsiteY838" fmla="*/ 823236 h 1608850"/>
                <a:gd name="connsiteX839" fmla="*/ 5878025 w 12192000"/>
                <a:gd name="connsiteY839" fmla="*/ 815128 h 1608850"/>
                <a:gd name="connsiteX840" fmla="*/ 5885800 w 12192000"/>
                <a:gd name="connsiteY840" fmla="*/ 809724 h 1608850"/>
                <a:gd name="connsiteX841" fmla="*/ 5927259 w 12192000"/>
                <a:gd name="connsiteY841" fmla="*/ 734056 h 1608850"/>
                <a:gd name="connsiteX842" fmla="*/ 5922077 w 12192000"/>
                <a:gd name="connsiteY842" fmla="*/ 731353 h 1608850"/>
                <a:gd name="connsiteX843" fmla="*/ 5922077 w 12192000"/>
                <a:gd name="connsiteY843" fmla="*/ 723246 h 1608850"/>
                <a:gd name="connsiteX844" fmla="*/ 5929850 w 12192000"/>
                <a:gd name="connsiteY844" fmla="*/ 720543 h 1608850"/>
                <a:gd name="connsiteX845" fmla="*/ 5929850 w 12192000"/>
                <a:gd name="connsiteY845" fmla="*/ 709734 h 1608850"/>
                <a:gd name="connsiteX846" fmla="*/ 5935033 w 12192000"/>
                <a:gd name="connsiteY846" fmla="*/ 709734 h 1608850"/>
                <a:gd name="connsiteX847" fmla="*/ 5935033 w 12192000"/>
                <a:gd name="connsiteY847" fmla="*/ 685412 h 1608850"/>
                <a:gd name="connsiteX848" fmla="*/ 5929850 w 12192000"/>
                <a:gd name="connsiteY848" fmla="*/ 685412 h 1608850"/>
                <a:gd name="connsiteX849" fmla="*/ 5929850 w 12192000"/>
                <a:gd name="connsiteY849" fmla="*/ 680008 h 1608850"/>
                <a:gd name="connsiteX850" fmla="*/ 5935033 w 12192000"/>
                <a:gd name="connsiteY850" fmla="*/ 677305 h 1608850"/>
                <a:gd name="connsiteX851" fmla="*/ 5947989 w 12192000"/>
                <a:gd name="connsiteY851" fmla="*/ 658388 h 1608850"/>
                <a:gd name="connsiteX852" fmla="*/ 5950579 w 12192000"/>
                <a:gd name="connsiteY852" fmla="*/ 647579 h 1608850"/>
                <a:gd name="connsiteX853" fmla="*/ 5950579 w 12192000"/>
                <a:gd name="connsiteY853" fmla="*/ 617852 h 1608850"/>
                <a:gd name="connsiteX854" fmla="*/ 5950904 w 12192000"/>
                <a:gd name="connsiteY854" fmla="*/ 616838 h 1608850"/>
                <a:gd name="connsiteX855" fmla="*/ 5953171 w 12192000"/>
                <a:gd name="connsiteY855" fmla="*/ 609745 h 1608850"/>
                <a:gd name="connsiteX856" fmla="*/ 5953495 w 12192000"/>
                <a:gd name="connsiteY856" fmla="*/ 610759 h 1608850"/>
                <a:gd name="connsiteX857" fmla="*/ 5955763 w 12192000"/>
                <a:gd name="connsiteY857" fmla="*/ 617852 h 1608850"/>
                <a:gd name="connsiteX858" fmla="*/ 5958354 w 12192000"/>
                <a:gd name="connsiteY858" fmla="*/ 647579 h 1608850"/>
                <a:gd name="connsiteX859" fmla="*/ 5958354 w 12192000"/>
                <a:gd name="connsiteY859" fmla="*/ 655686 h 1608850"/>
                <a:gd name="connsiteX860" fmla="*/ 5971311 w 12192000"/>
                <a:gd name="connsiteY860" fmla="*/ 677305 h 1608850"/>
                <a:gd name="connsiteX861" fmla="*/ 5976494 w 12192000"/>
                <a:gd name="connsiteY861" fmla="*/ 680008 h 1608850"/>
                <a:gd name="connsiteX862" fmla="*/ 5976494 w 12192000"/>
                <a:gd name="connsiteY862" fmla="*/ 685412 h 1608850"/>
                <a:gd name="connsiteX863" fmla="*/ 5973903 w 12192000"/>
                <a:gd name="connsiteY863" fmla="*/ 709734 h 1608850"/>
                <a:gd name="connsiteX864" fmla="*/ 5979084 w 12192000"/>
                <a:gd name="connsiteY864" fmla="*/ 720543 h 1608850"/>
                <a:gd name="connsiteX865" fmla="*/ 5984268 w 12192000"/>
                <a:gd name="connsiteY865" fmla="*/ 723246 h 1608850"/>
                <a:gd name="connsiteX866" fmla="*/ 5984268 w 12192000"/>
                <a:gd name="connsiteY866" fmla="*/ 731353 h 1608850"/>
                <a:gd name="connsiteX867" fmla="*/ 5979084 w 12192000"/>
                <a:gd name="connsiteY867" fmla="*/ 734056 h 1608850"/>
                <a:gd name="connsiteX868" fmla="*/ 5999269 w 12192000"/>
                <a:gd name="connsiteY868" fmla="*/ 755105 h 1608850"/>
                <a:gd name="connsiteX869" fmla="*/ 5999269 w 12192000"/>
                <a:gd name="connsiteY869" fmla="*/ 627662 h 1608850"/>
                <a:gd name="connsiteX870" fmla="*/ 5999299 w 12192000"/>
                <a:gd name="connsiteY870" fmla="*/ 627662 h 1608850"/>
                <a:gd name="connsiteX871" fmla="*/ 6037948 w 12192000"/>
                <a:gd name="connsiteY871" fmla="*/ 627662 h 1608850"/>
                <a:gd name="connsiteX872" fmla="*/ 6037948 w 12192000"/>
                <a:gd name="connsiteY872" fmla="*/ 626311 h 1608850"/>
                <a:gd name="connsiteX873" fmla="*/ 6037948 w 12192000"/>
                <a:gd name="connsiteY873" fmla="*/ 616853 h 1608850"/>
                <a:gd name="connsiteX874" fmla="*/ 6038962 w 12192000"/>
                <a:gd name="connsiteY874" fmla="*/ 616853 h 1608850"/>
                <a:gd name="connsiteX875" fmla="*/ 6046055 w 12192000"/>
                <a:gd name="connsiteY875" fmla="*/ 616853 h 1608850"/>
                <a:gd name="connsiteX876" fmla="*/ 6046055 w 12192000"/>
                <a:gd name="connsiteY876" fmla="*/ 614962 h 1608850"/>
                <a:gd name="connsiteX877" fmla="*/ 6046055 w 12192000"/>
                <a:gd name="connsiteY877" fmla="*/ 601721 h 1608850"/>
                <a:gd name="connsiteX878" fmla="*/ 6046815 w 12192000"/>
                <a:gd name="connsiteY878" fmla="*/ 601721 h 1608850"/>
                <a:gd name="connsiteX879" fmla="*/ 6052135 w 12192000"/>
                <a:gd name="connsiteY879" fmla="*/ 601721 h 1608850"/>
                <a:gd name="connsiteX880" fmla="*/ 6052135 w 12192000"/>
                <a:gd name="connsiteY880" fmla="*/ 600640 h 1608850"/>
                <a:gd name="connsiteX881" fmla="*/ 6052135 w 12192000"/>
                <a:gd name="connsiteY881" fmla="*/ 593073 h 1608850"/>
                <a:gd name="connsiteX882" fmla="*/ 6054163 w 12192000"/>
                <a:gd name="connsiteY882" fmla="*/ 593073 h 1608850"/>
                <a:gd name="connsiteX883" fmla="*/ 6068350 w 12192000"/>
                <a:gd name="connsiteY883" fmla="*/ 593073 h 1608850"/>
                <a:gd name="connsiteX884" fmla="*/ 6068350 w 12192000"/>
                <a:gd name="connsiteY884" fmla="*/ 594154 h 1608850"/>
                <a:gd name="connsiteX885" fmla="*/ 6068350 w 12192000"/>
                <a:gd name="connsiteY885" fmla="*/ 601721 h 1608850"/>
                <a:gd name="connsiteX886" fmla="*/ 6090642 w 12192000"/>
                <a:gd name="connsiteY886" fmla="*/ 601721 h 1608850"/>
                <a:gd name="connsiteX887" fmla="*/ 6090642 w 12192000"/>
                <a:gd name="connsiteY887" fmla="*/ 599829 h 1608850"/>
                <a:gd name="connsiteX888" fmla="*/ 6090642 w 12192000"/>
                <a:gd name="connsiteY888" fmla="*/ 586588 h 1608850"/>
                <a:gd name="connsiteX889" fmla="*/ 6092416 w 12192000"/>
                <a:gd name="connsiteY889" fmla="*/ 586588 h 1608850"/>
                <a:gd name="connsiteX890" fmla="*/ 6104829 w 12192000"/>
                <a:gd name="connsiteY890" fmla="*/ 586588 h 1608850"/>
                <a:gd name="connsiteX891" fmla="*/ 6104829 w 12192000"/>
                <a:gd name="connsiteY891" fmla="*/ 610368 h 1608850"/>
                <a:gd name="connsiteX892" fmla="*/ 6105843 w 12192000"/>
                <a:gd name="connsiteY892" fmla="*/ 610368 h 1608850"/>
                <a:gd name="connsiteX893" fmla="*/ 6112936 w 12192000"/>
                <a:gd name="connsiteY893" fmla="*/ 610368 h 1608850"/>
                <a:gd name="connsiteX894" fmla="*/ 6112936 w 12192000"/>
                <a:gd name="connsiteY894" fmla="*/ 609287 h 1608850"/>
                <a:gd name="connsiteX895" fmla="*/ 6112936 w 12192000"/>
                <a:gd name="connsiteY895" fmla="*/ 601721 h 1608850"/>
                <a:gd name="connsiteX896" fmla="*/ 6114709 w 12192000"/>
                <a:gd name="connsiteY896" fmla="*/ 601721 h 1608850"/>
                <a:gd name="connsiteX897" fmla="*/ 6127123 w 12192000"/>
                <a:gd name="connsiteY897" fmla="*/ 601721 h 1608850"/>
                <a:gd name="connsiteX898" fmla="*/ 6127123 w 12192000"/>
                <a:gd name="connsiteY898" fmla="*/ 627662 h 1608850"/>
                <a:gd name="connsiteX899" fmla="*/ 6129150 w 12192000"/>
                <a:gd name="connsiteY899" fmla="*/ 627662 h 1608850"/>
                <a:gd name="connsiteX900" fmla="*/ 6143336 w 12192000"/>
                <a:gd name="connsiteY900" fmla="*/ 627662 h 1608850"/>
                <a:gd name="connsiteX901" fmla="*/ 6143336 w 12192000"/>
                <a:gd name="connsiteY901" fmla="*/ 629283 h 1608850"/>
                <a:gd name="connsiteX902" fmla="*/ 6143336 w 12192000"/>
                <a:gd name="connsiteY902" fmla="*/ 640633 h 1608850"/>
                <a:gd name="connsiteX903" fmla="*/ 6144096 w 12192000"/>
                <a:gd name="connsiteY903" fmla="*/ 640633 h 1608850"/>
                <a:gd name="connsiteX904" fmla="*/ 6149417 w 12192000"/>
                <a:gd name="connsiteY904" fmla="*/ 640633 h 1608850"/>
                <a:gd name="connsiteX905" fmla="*/ 6149417 w 12192000"/>
                <a:gd name="connsiteY905" fmla="*/ 639822 h 1608850"/>
                <a:gd name="connsiteX906" fmla="*/ 6149417 w 12192000"/>
                <a:gd name="connsiteY906" fmla="*/ 634147 h 1608850"/>
                <a:gd name="connsiteX907" fmla="*/ 6179817 w 12192000"/>
                <a:gd name="connsiteY907" fmla="*/ 634147 h 1608850"/>
                <a:gd name="connsiteX908" fmla="*/ 6179817 w 12192000"/>
                <a:gd name="connsiteY908" fmla="*/ 657927 h 1608850"/>
                <a:gd name="connsiteX909" fmla="*/ 6180830 w 12192000"/>
                <a:gd name="connsiteY909" fmla="*/ 657927 h 1608850"/>
                <a:gd name="connsiteX910" fmla="*/ 6187924 w 12192000"/>
                <a:gd name="connsiteY910" fmla="*/ 657927 h 1608850"/>
                <a:gd name="connsiteX911" fmla="*/ 6187924 w 12192000"/>
                <a:gd name="connsiteY911" fmla="*/ 659008 h 1608850"/>
                <a:gd name="connsiteX912" fmla="*/ 6187924 w 12192000"/>
                <a:gd name="connsiteY912" fmla="*/ 666574 h 1608850"/>
                <a:gd name="connsiteX913" fmla="*/ 6188684 w 12192000"/>
                <a:gd name="connsiteY913" fmla="*/ 666574 h 1608850"/>
                <a:gd name="connsiteX914" fmla="*/ 6194004 w 12192000"/>
                <a:gd name="connsiteY914" fmla="*/ 666574 h 1608850"/>
                <a:gd name="connsiteX915" fmla="*/ 6194004 w 12192000"/>
                <a:gd name="connsiteY915" fmla="*/ 664412 h 1608850"/>
                <a:gd name="connsiteX916" fmla="*/ 6194004 w 12192000"/>
                <a:gd name="connsiteY916" fmla="*/ 649280 h 1608850"/>
                <a:gd name="connsiteX917" fmla="*/ 6195017 w 12192000"/>
                <a:gd name="connsiteY917" fmla="*/ 649280 h 1608850"/>
                <a:gd name="connsiteX918" fmla="*/ 6202111 w 12192000"/>
                <a:gd name="connsiteY918" fmla="*/ 649280 h 1608850"/>
                <a:gd name="connsiteX919" fmla="*/ 6202111 w 12192000"/>
                <a:gd name="connsiteY919" fmla="*/ 650361 h 1608850"/>
                <a:gd name="connsiteX920" fmla="*/ 6202111 w 12192000"/>
                <a:gd name="connsiteY920" fmla="*/ 657927 h 1608850"/>
                <a:gd name="connsiteX921" fmla="*/ 6207431 w 12192000"/>
                <a:gd name="connsiteY921" fmla="*/ 655934 h 1608850"/>
                <a:gd name="connsiteX922" fmla="*/ 6208191 w 12192000"/>
                <a:gd name="connsiteY922" fmla="*/ 654954 h 1608850"/>
                <a:gd name="connsiteX923" fmla="*/ 6208191 w 12192000"/>
                <a:gd name="connsiteY923" fmla="*/ 649280 h 1608850"/>
                <a:gd name="connsiteX924" fmla="*/ 6246698 w 12192000"/>
                <a:gd name="connsiteY924" fmla="*/ 649280 h 1608850"/>
                <a:gd name="connsiteX925" fmla="*/ 6246698 w 12192000"/>
                <a:gd name="connsiteY925" fmla="*/ 673059 h 1608850"/>
                <a:gd name="connsiteX926" fmla="*/ 6248724 w 12192000"/>
                <a:gd name="connsiteY926" fmla="*/ 673059 h 1608850"/>
                <a:gd name="connsiteX927" fmla="*/ 6262911 w 12192000"/>
                <a:gd name="connsiteY927" fmla="*/ 673059 h 1608850"/>
                <a:gd name="connsiteX928" fmla="*/ 6262911 w 12192000"/>
                <a:gd name="connsiteY928" fmla="*/ 674140 h 1608850"/>
                <a:gd name="connsiteX929" fmla="*/ 6262911 w 12192000"/>
                <a:gd name="connsiteY929" fmla="*/ 681706 h 1608850"/>
                <a:gd name="connsiteX930" fmla="*/ 6264685 w 12192000"/>
                <a:gd name="connsiteY930" fmla="*/ 681706 h 1608850"/>
                <a:gd name="connsiteX931" fmla="*/ 6277098 w 12192000"/>
                <a:gd name="connsiteY931" fmla="*/ 681706 h 1608850"/>
                <a:gd name="connsiteX932" fmla="*/ 6277098 w 12192000"/>
                <a:gd name="connsiteY932" fmla="*/ 657927 h 1608850"/>
                <a:gd name="connsiteX933" fmla="*/ 6278111 w 12192000"/>
                <a:gd name="connsiteY933" fmla="*/ 657927 h 1608850"/>
                <a:gd name="connsiteX934" fmla="*/ 6285205 w 12192000"/>
                <a:gd name="connsiteY934" fmla="*/ 657927 h 1608850"/>
                <a:gd name="connsiteX935" fmla="*/ 6285205 w 12192000"/>
                <a:gd name="connsiteY935" fmla="*/ 625500 h 1608850"/>
                <a:gd name="connsiteX936" fmla="*/ 6286218 w 12192000"/>
                <a:gd name="connsiteY936" fmla="*/ 625500 h 1608850"/>
                <a:gd name="connsiteX937" fmla="*/ 6293312 w 12192000"/>
                <a:gd name="connsiteY937" fmla="*/ 625500 h 1608850"/>
                <a:gd name="connsiteX938" fmla="*/ 6293312 w 12192000"/>
                <a:gd name="connsiteY938" fmla="*/ 623609 h 1608850"/>
                <a:gd name="connsiteX939" fmla="*/ 6293312 w 12192000"/>
                <a:gd name="connsiteY939" fmla="*/ 610368 h 1608850"/>
                <a:gd name="connsiteX940" fmla="*/ 6292045 w 12192000"/>
                <a:gd name="connsiteY940" fmla="*/ 608746 h 1608850"/>
                <a:gd name="connsiteX941" fmla="*/ 6297365 w 12192000"/>
                <a:gd name="connsiteY941" fmla="*/ 597397 h 1608850"/>
                <a:gd name="connsiteX942" fmla="*/ 6305472 w 12192000"/>
                <a:gd name="connsiteY942" fmla="*/ 625500 h 1608850"/>
                <a:gd name="connsiteX943" fmla="*/ 6306232 w 12192000"/>
                <a:gd name="connsiteY943" fmla="*/ 625500 h 1608850"/>
                <a:gd name="connsiteX944" fmla="*/ 6311552 w 12192000"/>
                <a:gd name="connsiteY944" fmla="*/ 625500 h 1608850"/>
                <a:gd name="connsiteX945" fmla="*/ 6311552 w 12192000"/>
                <a:gd name="connsiteY945" fmla="*/ 519573 h 1608850"/>
                <a:gd name="connsiteX946" fmla="*/ 6313072 w 12192000"/>
                <a:gd name="connsiteY946" fmla="*/ 519573 h 1608850"/>
                <a:gd name="connsiteX947" fmla="*/ 6323712 w 12192000"/>
                <a:gd name="connsiteY947" fmla="*/ 519573 h 1608850"/>
                <a:gd name="connsiteX948" fmla="*/ 6323712 w 12192000"/>
                <a:gd name="connsiteY948" fmla="*/ 472014 h 1608850"/>
                <a:gd name="connsiteX949" fmla="*/ 6350059 w 12192000"/>
                <a:gd name="connsiteY949" fmla="*/ 472014 h 1608850"/>
                <a:gd name="connsiteX950" fmla="*/ 6350059 w 12192000"/>
                <a:gd name="connsiteY950" fmla="*/ 450396 h 1608850"/>
                <a:gd name="connsiteX951" fmla="*/ 6384513 w 12192000"/>
                <a:gd name="connsiteY951" fmla="*/ 450396 h 1608850"/>
                <a:gd name="connsiteX952" fmla="*/ 6384513 w 12192000"/>
                <a:gd name="connsiteY952" fmla="*/ 452828 h 1608850"/>
                <a:gd name="connsiteX953" fmla="*/ 6384513 w 12192000"/>
                <a:gd name="connsiteY953" fmla="*/ 469852 h 1608850"/>
                <a:gd name="connsiteX954" fmla="*/ 6386793 w 12192000"/>
                <a:gd name="connsiteY954" fmla="*/ 469852 h 1608850"/>
                <a:gd name="connsiteX955" fmla="*/ 6402753 w 12192000"/>
                <a:gd name="connsiteY955" fmla="*/ 469852 h 1608850"/>
                <a:gd name="connsiteX956" fmla="*/ 6402753 w 12192000"/>
                <a:gd name="connsiteY956" fmla="*/ 517411 h 1608850"/>
                <a:gd name="connsiteX957" fmla="*/ 6403766 w 12192000"/>
                <a:gd name="connsiteY957" fmla="*/ 517411 h 1608850"/>
                <a:gd name="connsiteX958" fmla="*/ 6410860 w 12192000"/>
                <a:gd name="connsiteY958" fmla="*/ 517411 h 1608850"/>
                <a:gd name="connsiteX959" fmla="*/ 6425047 w 12192000"/>
                <a:gd name="connsiteY959" fmla="*/ 521735 h 1608850"/>
                <a:gd name="connsiteX960" fmla="*/ 6425047 w 12192000"/>
                <a:gd name="connsiteY960" fmla="*/ 560647 h 1608850"/>
                <a:gd name="connsiteX961" fmla="*/ 6426060 w 12192000"/>
                <a:gd name="connsiteY961" fmla="*/ 560647 h 1608850"/>
                <a:gd name="connsiteX962" fmla="*/ 6433153 w 12192000"/>
                <a:gd name="connsiteY962" fmla="*/ 560647 h 1608850"/>
                <a:gd name="connsiteX963" fmla="*/ 6433153 w 12192000"/>
                <a:gd name="connsiteY963" fmla="*/ 562268 h 1608850"/>
                <a:gd name="connsiteX964" fmla="*/ 6433153 w 12192000"/>
                <a:gd name="connsiteY964" fmla="*/ 573617 h 1608850"/>
                <a:gd name="connsiteX965" fmla="*/ 6435180 w 12192000"/>
                <a:gd name="connsiteY965" fmla="*/ 573617 h 1608850"/>
                <a:gd name="connsiteX966" fmla="*/ 6449367 w 12192000"/>
                <a:gd name="connsiteY966" fmla="*/ 573617 h 1608850"/>
                <a:gd name="connsiteX967" fmla="*/ 6455447 w 12192000"/>
                <a:gd name="connsiteY967" fmla="*/ 580103 h 1608850"/>
                <a:gd name="connsiteX968" fmla="*/ 6455447 w 12192000"/>
                <a:gd name="connsiteY968" fmla="*/ 601721 h 1608850"/>
                <a:gd name="connsiteX969" fmla="*/ 6457727 w 12192000"/>
                <a:gd name="connsiteY969" fmla="*/ 601721 h 1608850"/>
                <a:gd name="connsiteX970" fmla="*/ 6473687 w 12192000"/>
                <a:gd name="connsiteY970" fmla="*/ 601721 h 1608850"/>
                <a:gd name="connsiteX971" fmla="*/ 6473687 w 12192000"/>
                <a:gd name="connsiteY971" fmla="*/ 602801 h 1608850"/>
                <a:gd name="connsiteX972" fmla="*/ 6473687 w 12192000"/>
                <a:gd name="connsiteY972" fmla="*/ 610368 h 1608850"/>
                <a:gd name="connsiteX973" fmla="*/ 6474954 w 12192000"/>
                <a:gd name="connsiteY973" fmla="*/ 610368 h 1608850"/>
                <a:gd name="connsiteX974" fmla="*/ 6483821 w 12192000"/>
                <a:gd name="connsiteY974" fmla="*/ 610368 h 1608850"/>
                <a:gd name="connsiteX975" fmla="*/ 6483821 w 12192000"/>
                <a:gd name="connsiteY975" fmla="*/ 612529 h 1608850"/>
                <a:gd name="connsiteX976" fmla="*/ 6483821 w 12192000"/>
                <a:gd name="connsiteY976" fmla="*/ 627662 h 1608850"/>
                <a:gd name="connsiteX977" fmla="*/ 6487874 w 12192000"/>
                <a:gd name="connsiteY977" fmla="*/ 625770 h 1608850"/>
                <a:gd name="connsiteX978" fmla="*/ 6487874 w 12192000"/>
                <a:gd name="connsiteY978" fmla="*/ 612529 h 1608850"/>
                <a:gd name="connsiteX979" fmla="*/ 6488887 w 12192000"/>
                <a:gd name="connsiteY979" fmla="*/ 612529 h 1608850"/>
                <a:gd name="connsiteX980" fmla="*/ 6495981 w 12192000"/>
                <a:gd name="connsiteY980" fmla="*/ 612529 h 1608850"/>
                <a:gd name="connsiteX981" fmla="*/ 6495981 w 12192000"/>
                <a:gd name="connsiteY981" fmla="*/ 614151 h 1608850"/>
                <a:gd name="connsiteX982" fmla="*/ 6495981 w 12192000"/>
                <a:gd name="connsiteY982" fmla="*/ 625500 h 1608850"/>
                <a:gd name="connsiteX983" fmla="*/ 6496741 w 12192000"/>
                <a:gd name="connsiteY983" fmla="*/ 625500 h 1608850"/>
                <a:gd name="connsiteX984" fmla="*/ 6502061 w 12192000"/>
                <a:gd name="connsiteY984" fmla="*/ 625500 h 1608850"/>
                <a:gd name="connsiteX985" fmla="*/ 6550701 w 12192000"/>
                <a:gd name="connsiteY985" fmla="*/ 621177 h 1608850"/>
                <a:gd name="connsiteX986" fmla="*/ 6550701 w 12192000"/>
                <a:gd name="connsiteY986" fmla="*/ 622528 h 1608850"/>
                <a:gd name="connsiteX987" fmla="*/ 6550701 w 12192000"/>
                <a:gd name="connsiteY987" fmla="*/ 631985 h 1608850"/>
                <a:gd name="connsiteX988" fmla="*/ 6551461 w 12192000"/>
                <a:gd name="connsiteY988" fmla="*/ 631985 h 1608850"/>
                <a:gd name="connsiteX989" fmla="*/ 6556782 w 12192000"/>
                <a:gd name="connsiteY989" fmla="*/ 631985 h 1608850"/>
                <a:gd name="connsiteX990" fmla="*/ 6556782 w 12192000"/>
                <a:gd name="connsiteY990" fmla="*/ 634147 h 1608850"/>
                <a:gd name="connsiteX991" fmla="*/ 6556782 w 12192000"/>
                <a:gd name="connsiteY991" fmla="*/ 649280 h 1608850"/>
                <a:gd name="connsiteX992" fmla="*/ 6558808 w 12192000"/>
                <a:gd name="connsiteY992" fmla="*/ 647929 h 1608850"/>
                <a:gd name="connsiteX993" fmla="*/ 6572995 w 12192000"/>
                <a:gd name="connsiteY993" fmla="*/ 638471 h 1608850"/>
                <a:gd name="connsiteX994" fmla="*/ 6579075 w 12192000"/>
                <a:gd name="connsiteY994" fmla="*/ 597397 h 1608850"/>
                <a:gd name="connsiteX995" fmla="*/ 6579835 w 12192000"/>
                <a:gd name="connsiteY995" fmla="*/ 597127 h 1608850"/>
                <a:gd name="connsiteX996" fmla="*/ 6585155 w 12192000"/>
                <a:gd name="connsiteY996" fmla="*/ 595235 h 1608850"/>
                <a:gd name="connsiteX997" fmla="*/ 6587182 w 12192000"/>
                <a:gd name="connsiteY997" fmla="*/ 526058 h 1608850"/>
                <a:gd name="connsiteX998" fmla="*/ 6589209 w 12192000"/>
                <a:gd name="connsiteY998" fmla="*/ 595235 h 1608850"/>
                <a:gd name="connsiteX999" fmla="*/ 6589969 w 12192000"/>
                <a:gd name="connsiteY999" fmla="*/ 595505 h 1608850"/>
                <a:gd name="connsiteX1000" fmla="*/ 6595289 w 12192000"/>
                <a:gd name="connsiteY1000" fmla="*/ 597397 h 1608850"/>
                <a:gd name="connsiteX1001" fmla="*/ 6595289 w 12192000"/>
                <a:gd name="connsiteY1001" fmla="*/ 510926 h 1608850"/>
                <a:gd name="connsiteX1002" fmla="*/ 6599342 w 12192000"/>
                <a:gd name="connsiteY1002" fmla="*/ 478499 h 1608850"/>
                <a:gd name="connsiteX1003" fmla="*/ 6637849 w 12192000"/>
                <a:gd name="connsiteY1003" fmla="*/ 478499 h 1608850"/>
                <a:gd name="connsiteX1004" fmla="*/ 6637849 w 12192000"/>
                <a:gd name="connsiteY1004" fmla="*/ 510926 h 1608850"/>
                <a:gd name="connsiteX1005" fmla="*/ 6638609 w 12192000"/>
                <a:gd name="connsiteY1005" fmla="*/ 510926 h 1608850"/>
                <a:gd name="connsiteX1006" fmla="*/ 6643929 w 12192000"/>
                <a:gd name="connsiteY1006" fmla="*/ 510926 h 1608850"/>
                <a:gd name="connsiteX1007" fmla="*/ 6643929 w 12192000"/>
                <a:gd name="connsiteY1007" fmla="*/ 428778 h 1608850"/>
                <a:gd name="connsiteX1008" fmla="*/ 6645703 w 12192000"/>
                <a:gd name="connsiteY1008" fmla="*/ 428778 h 1608850"/>
                <a:gd name="connsiteX1009" fmla="*/ 6658116 w 12192000"/>
                <a:gd name="connsiteY1009" fmla="*/ 428778 h 1608850"/>
                <a:gd name="connsiteX1010" fmla="*/ 6658116 w 12192000"/>
                <a:gd name="connsiteY1010" fmla="*/ 426887 h 1608850"/>
                <a:gd name="connsiteX1011" fmla="*/ 6658116 w 12192000"/>
                <a:gd name="connsiteY1011" fmla="*/ 413646 h 1608850"/>
                <a:gd name="connsiteX1012" fmla="*/ 6680410 w 12192000"/>
                <a:gd name="connsiteY1012" fmla="*/ 413646 h 1608850"/>
                <a:gd name="connsiteX1013" fmla="*/ 6680410 w 12192000"/>
                <a:gd name="connsiteY1013" fmla="*/ 412565 h 1608850"/>
                <a:gd name="connsiteX1014" fmla="*/ 6680410 w 12192000"/>
                <a:gd name="connsiteY1014" fmla="*/ 404999 h 1608850"/>
                <a:gd name="connsiteX1015" fmla="*/ 6682183 w 12192000"/>
                <a:gd name="connsiteY1015" fmla="*/ 404999 h 1608850"/>
                <a:gd name="connsiteX1016" fmla="*/ 6694597 w 12192000"/>
                <a:gd name="connsiteY1016" fmla="*/ 404999 h 1608850"/>
                <a:gd name="connsiteX1017" fmla="*/ 6694597 w 12192000"/>
                <a:gd name="connsiteY1017" fmla="*/ 406080 h 1608850"/>
                <a:gd name="connsiteX1018" fmla="*/ 6694597 w 12192000"/>
                <a:gd name="connsiteY1018" fmla="*/ 413646 h 1608850"/>
                <a:gd name="connsiteX1019" fmla="*/ 6695357 w 12192000"/>
                <a:gd name="connsiteY1019" fmla="*/ 413646 h 1608850"/>
                <a:gd name="connsiteX1020" fmla="*/ 6700677 w 12192000"/>
                <a:gd name="connsiteY1020" fmla="*/ 413646 h 1608850"/>
                <a:gd name="connsiteX1021" fmla="*/ 6710810 w 12192000"/>
                <a:gd name="connsiteY1021" fmla="*/ 409322 h 1608850"/>
                <a:gd name="connsiteX1022" fmla="*/ 6714863 w 12192000"/>
                <a:gd name="connsiteY1022" fmla="*/ 412565 h 1608850"/>
                <a:gd name="connsiteX1023" fmla="*/ 6714863 w 12192000"/>
                <a:gd name="connsiteY1023" fmla="*/ 404999 h 1608850"/>
                <a:gd name="connsiteX1024" fmla="*/ 6717143 w 12192000"/>
                <a:gd name="connsiteY1024" fmla="*/ 404999 h 1608850"/>
                <a:gd name="connsiteX1025" fmla="*/ 6733104 w 12192000"/>
                <a:gd name="connsiteY1025" fmla="*/ 404999 h 1608850"/>
                <a:gd name="connsiteX1026" fmla="*/ 6733104 w 12192000"/>
                <a:gd name="connsiteY1026" fmla="*/ 406080 h 1608850"/>
                <a:gd name="connsiteX1027" fmla="*/ 6733104 w 12192000"/>
                <a:gd name="connsiteY1027" fmla="*/ 413646 h 1608850"/>
                <a:gd name="connsiteX1028" fmla="*/ 6763504 w 12192000"/>
                <a:gd name="connsiteY1028" fmla="*/ 413646 h 1608850"/>
                <a:gd name="connsiteX1029" fmla="*/ 6763504 w 12192000"/>
                <a:gd name="connsiteY1029" fmla="*/ 415267 h 1608850"/>
                <a:gd name="connsiteX1030" fmla="*/ 6763504 w 12192000"/>
                <a:gd name="connsiteY1030" fmla="*/ 426617 h 1608850"/>
                <a:gd name="connsiteX1031" fmla="*/ 6789851 w 12192000"/>
                <a:gd name="connsiteY1031" fmla="*/ 426617 h 1608850"/>
                <a:gd name="connsiteX1032" fmla="*/ 6789851 w 12192000"/>
                <a:gd name="connsiteY1032" fmla="*/ 456881 h 1608850"/>
                <a:gd name="connsiteX1033" fmla="*/ 6790611 w 12192000"/>
                <a:gd name="connsiteY1033" fmla="*/ 456881 h 1608850"/>
                <a:gd name="connsiteX1034" fmla="*/ 6795931 w 12192000"/>
                <a:gd name="connsiteY1034" fmla="*/ 456881 h 1608850"/>
                <a:gd name="connsiteX1035" fmla="*/ 6795931 w 12192000"/>
                <a:gd name="connsiteY1035" fmla="*/ 457962 h 1608850"/>
                <a:gd name="connsiteX1036" fmla="*/ 6795931 w 12192000"/>
                <a:gd name="connsiteY1036" fmla="*/ 465529 h 1608850"/>
                <a:gd name="connsiteX1037" fmla="*/ 6799985 w 12192000"/>
                <a:gd name="connsiteY1037" fmla="*/ 495793 h 1608850"/>
                <a:gd name="connsiteX1038" fmla="*/ 6800745 w 12192000"/>
                <a:gd name="connsiteY1038" fmla="*/ 495793 h 1608850"/>
                <a:gd name="connsiteX1039" fmla="*/ 6806065 w 12192000"/>
                <a:gd name="connsiteY1039" fmla="*/ 495793 h 1608850"/>
                <a:gd name="connsiteX1040" fmla="*/ 6806065 w 12192000"/>
                <a:gd name="connsiteY1040" fmla="*/ 496604 h 1608850"/>
                <a:gd name="connsiteX1041" fmla="*/ 6806065 w 12192000"/>
                <a:gd name="connsiteY1041" fmla="*/ 502279 h 1608850"/>
                <a:gd name="connsiteX1042" fmla="*/ 6807078 w 12192000"/>
                <a:gd name="connsiteY1042" fmla="*/ 502279 h 1608850"/>
                <a:gd name="connsiteX1043" fmla="*/ 6814171 w 12192000"/>
                <a:gd name="connsiteY1043" fmla="*/ 502279 h 1608850"/>
                <a:gd name="connsiteX1044" fmla="*/ 6814171 w 12192000"/>
                <a:gd name="connsiteY1044" fmla="*/ 532544 h 1608850"/>
                <a:gd name="connsiteX1045" fmla="*/ 6816198 w 12192000"/>
                <a:gd name="connsiteY1045" fmla="*/ 532544 h 1608850"/>
                <a:gd name="connsiteX1046" fmla="*/ 6830385 w 12192000"/>
                <a:gd name="connsiteY1046" fmla="*/ 532544 h 1608850"/>
                <a:gd name="connsiteX1047" fmla="*/ 6830385 w 12192000"/>
                <a:gd name="connsiteY1047" fmla="*/ 556323 h 1608850"/>
                <a:gd name="connsiteX1048" fmla="*/ 6832412 w 12192000"/>
                <a:gd name="connsiteY1048" fmla="*/ 557944 h 1608850"/>
                <a:gd name="connsiteX1049" fmla="*/ 6832412 w 12192000"/>
                <a:gd name="connsiteY1049" fmla="*/ 569294 h 1608850"/>
                <a:gd name="connsiteX1050" fmla="*/ 6833172 w 12192000"/>
                <a:gd name="connsiteY1050" fmla="*/ 569294 h 1608850"/>
                <a:gd name="connsiteX1051" fmla="*/ 6838492 w 12192000"/>
                <a:gd name="connsiteY1051" fmla="*/ 569294 h 1608850"/>
                <a:gd name="connsiteX1052" fmla="*/ 6838492 w 12192000"/>
                <a:gd name="connsiteY1052" fmla="*/ 593073 h 1608850"/>
                <a:gd name="connsiteX1053" fmla="*/ 6839758 w 12192000"/>
                <a:gd name="connsiteY1053" fmla="*/ 593073 h 1608850"/>
                <a:gd name="connsiteX1054" fmla="*/ 6848625 w 12192000"/>
                <a:gd name="connsiteY1054" fmla="*/ 593073 h 1608850"/>
                <a:gd name="connsiteX1055" fmla="*/ 6850652 w 12192000"/>
                <a:gd name="connsiteY1055" fmla="*/ 597127 h 1608850"/>
                <a:gd name="connsiteX1056" fmla="*/ 6850652 w 12192000"/>
                <a:gd name="connsiteY1056" fmla="*/ 610368 h 1608850"/>
                <a:gd name="connsiteX1057" fmla="*/ 6852172 w 12192000"/>
                <a:gd name="connsiteY1057" fmla="*/ 608476 h 1608850"/>
                <a:gd name="connsiteX1058" fmla="*/ 6862812 w 12192000"/>
                <a:gd name="connsiteY1058" fmla="*/ 595235 h 1608850"/>
                <a:gd name="connsiteX1059" fmla="*/ 6891186 w 12192000"/>
                <a:gd name="connsiteY1059" fmla="*/ 595235 h 1608850"/>
                <a:gd name="connsiteX1060" fmla="*/ 6891186 w 12192000"/>
                <a:gd name="connsiteY1060" fmla="*/ 681706 h 1608850"/>
                <a:gd name="connsiteX1061" fmla="*/ 6891946 w 12192000"/>
                <a:gd name="connsiteY1061" fmla="*/ 681706 h 1608850"/>
                <a:gd name="connsiteX1062" fmla="*/ 6897266 w 12192000"/>
                <a:gd name="connsiteY1062" fmla="*/ 681706 h 1608850"/>
                <a:gd name="connsiteX1063" fmla="*/ 6898026 w 12192000"/>
                <a:gd name="connsiteY1063" fmla="*/ 680355 h 1608850"/>
                <a:gd name="connsiteX1064" fmla="*/ 6903346 w 12192000"/>
                <a:gd name="connsiteY1064" fmla="*/ 670897 h 1608850"/>
                <a:gd name="connsiteX1065" fmla="*/ 6903346 w 12192000"/>
                <a:gd name="connsiteY1065" fmla="*/ 672789 h 1608850"/>
                <a:gd name="connsiteX1066" fmla="*/ 6903346 w 12192000"/>
                <a:gd name="connsiteY1066" fmla="*/ 686030 h 1608850"/>
                <a:gd name="connsiteX1067" fmla="*/ 6907399 w 12192000"/>
                <a:gd name="connsiteY1067" fmla="*/ 640633 h 1608850"/>
                <a:gd name="connsiteX1068" fmla="*/ 6908159 w 12192000"/>
                <a:gd name="connsiteY1068" fmla="*/ 640633 h 1608850"/>
                <a:gd name="connsiteX1069" fmla="*/ 6913479 w 12192000"/>
                <a:gd name="connsiteY1069" fmla="*/ 640633 h 1608850"/>
                <a:gd name="connsiteX1070" fmla="*/ 6913479 w 12192000"/>
                <a:gd name="connsiteY1070" fmla="*/ 575779 h 1608850"/>
                <a:gd name="connsiteX1071" fmla="*/ 6914493 w 12192000"/>
                <a:gd name="connsiteY1071" fmla="*/ 575779 h 1608850"/>
                <a:gd name="connsiteX1072" fmla="*/ 6921586 w 12192000"/>
                <a:gd name="connsiteY1072" fmla="*/ 575779 h 1608850"/>
                <a:gd name="connsiteX1073" fmla="*/ 6933746 w 12192000"/>
                <a:gd name="connsiteY1073" fmla="*/ 532544 h 1608850"/>
                <a:gd name="connsiteX1074" fmla="*/ 6935013 w 12192000"/>
                <a:gd name="connsiteY1074" fmla="*/ 532544 h 1608850"/>
                <a:gd name="connsiteX1075" fmla="*/ 6943880 w 12192000"/>
                <a:gd name="connsiteY1075" fmla="*/ 532544 h 1608850"/>
                <a:gd name="connsiteX1076" fmla="*/ 6954013 w 12192000"/>
                <a:gd name="connsiteY1076" fmla="*/ 575779 h 1608850"/>
                <a:gd name="connsiteX1077" fmla="*/ 6955026 w 12192000"/>
                <a:gd name="connsiteY1077" fmla="*/ 575779 h 1608850"/>
                <a:gd name="connsiteX1078" fmla="*/ 6962120 w 12192000"/>
                <a:gd name="connsiteY1078" fmla="*/ 575779 h 1608850"/>
                <a:gd name="connsiteX1079" fmla="*/ 6962120 w 12192000"/>
                <a:gd name="connsiteY1079" fmla="*/ 614691 h 1608850"/>
                <a:gd name="connsiteX1080" fmla="*/ 6963893 w 12192000"/>
                <a:gd name="connsiteY1080" fmla="*/ 614691 h 1608850"/>
                <a:gd name="connsiteX1081" fmla="*/ 6976307 w 12192000"/>
                <a:gd name="connsiteY1081" fmla="*/ 614691 h 1608850"/>
                <a:gd name="connsiteX1082" fmla="*/ 6976307 w 12192000"/>
                <a:gd name="connsiteY1082" fmla="*/ 616853 h 1608850"/>
                <a:gd name="connsiteX1083" fmla="*/ 6976307 w 12192000"/>
                <a:gd name="connsiteY1083" fmla="*/ 631985 h 1608850"/>
                <a:gd name="connsiteX1084" fmla="*/ 6980360 w 12192000"/>
                <a:gd name="connsiteY1084" fmla="*/ 629824 h 1608850"/>
                <a:gd name="connsiteX1085" fmla="*/ 6980360 w 12192000"/>
                <a:gd name="connsiteY1085" fmla="*/ 614691 h 1608850"/>
                <a:gd name="connsiteX1086" fmla="*/ 6981880 w 12192000"/>
                <a:gd name="connsiteY1086" fmla="*/ 614691 h 1608850"/>
                <a:gd name="connsiteX1087" fmla="*/ 6992520 w 12192000"/>
                <a:gd name="connsiteY1087" fmla="*/ 614691 h 1608850"/>
                <a:gd name="connsiteX1088" fmla="*/ 6992520 w 12192000"/>
                <a:gd name="connsiteY1088" fmla="*/ 616312 h 1608850"/>
                <a:gd name="connsiteX1089" fmla="*/ 6992520 w 12192000"/>
                <a:gd name="connsiteY1089" fmla="*/ 627662 h 1608850"/>
                <a:gd name="connsiteX1090" fmla="*/ 7022921 w 12192000"/>
                <a:gd name="connsiteY1090" fmla="*/ 627662 h 1608850"/>
                <a:gd name="connsiteX1091" fmla="*/ 7022921 w 12192000"/>
                <a:gd name="connsiteY1091" fmla="*/ 590912 h 1608850"/>
                <a:gd name="connsiteX1092" fmla="*/ 7024187 w 12192000"/>
                <a:gd name="connsiteY1092" fmla="*/ 590912 h 1608850"/>
                <a:gd name="connsiteX1093" fmla="*/ 7033054 w 12192000"/>
                <a:gd name="connsiteY1093" fmla="*/ 590912 h 1608850"/>
                <a:gd name="connsiteX1094" fmla="*/ 7033054 w 12192000"/>
                <a:gd name="connsiteY1094" fmla="*/ 612529 h 1608850"/>
                <a:gd name="connsiteX1095" fmla="*/ 7035081 w 12192000"/>
                <a:gd name="connsiteY1095" fmla="*/ 580103 h 1608850"/>
                <a:gd name="connsiteX1096" fmla="*/ 7057374 w 12192000"/>
                <a:gd name="connsiteY1096" fmla="*/ 580103 h 1608850"/>
                <a:gd name="connsiteX1097" fmla="*/ 7057374 w 12192000"/>
                <a:gd name="connsiteY1097" fmla="*/ 578481 h 1608850"/>
                <a:gd name="connsiteX1098" fmla="*/ 7057374 w 12192000"/>
                <a:gd name="connsiteY1098" fmla="*/ 567132 h 1608850"/>
                <a:gd name="connsiteX1099" fmla="*/ 7058134 w 12192000"/>
                <a:gd name="connsiteY1099" fmla="*/ 567132 h 1608850"/>
                <a:gd name="connsiteX1100" fmla="*/ 7063454 w 12192000"/>
                <a:gd name="connsiteY1100" fmla="*/ 567132 h 1608850"/>
                <a:gd name="connsiteX1101" fmla="*/ 7063454 w 12192000"/>
                <a:gd name="connsiteY1101" fmla="*/ 565241 h 1608850"/>
                <a:gd name="connsiteX1102" fmla="*/ 7063454 w 12192000"/>
                <a:gd name="connsiteY1102" fmla="*/ 552000 h 1608850"/>
                <a:gd name="connsiteX1103" fmla="*/ 7067508 w 12192000"/>
                <a:gd name="connsiteY1103" fmla="*/ 558485 h 1608850"/>
                <a:gd name="connsiteX1104" fmla="*/ 7069788 w 12192000"/>
                <a:gd name="connsiteY1104" fmla="*/ 558485 h 1608850"/>
                <a:gd name="connsiteX1105" fmla="*/ 7085748 w 12192000"/>
                <a:gd name="connsiteY1105" fmla="*/ 558485 h 1608850"/>
                <a:gd name="connsiteX1106" fmla="*/ 7085748 w 12192000"/>
                <a:gd name="connsiteY1106" fmla="*/ 557674 h 1608850"/>
                <a:gd name="connsiteX1107" fmla="*/ 7085748 w 12192000"/>
                <a:gd name="connsiteY1107" fmla="*/ 552000 h 1608850"/>
                <a:gd name="connsiteX1108" fmla="*/ 7086508 w 12192000"/>
                <a:gd name="connsiteY1108" fmla="*/ 552000 h 1608850"/>
                <a:gd name="connsiteX1109" fmla="*/ 7091828 w 12192000"/>
                <a:gd name="connsiteY1109" fmla="*/ 552000 h 1608850"/>
                <a:gd name="connsiteX1110" fmla="*/ 7091828 w 12192000"/>
                <a:gd name="connsiteY1110" fmla="*/ 553351 h 1608850"/>
                <a:gd name="connsiteX1111" fmla="*/ 7091828 w 12192000"/>
                <a:gd name="connsiteY1111" fmla="*/ 562809 h 1608850"/>
                <a:gd name="connsiteX1112" fmla="*/ 7130335 w 12192000"/>
                <a:gd name="connsiteY1112" fmla="*/ 562809 h 1608850"/>
                <a:gd name="connsiteX1113" fmla="*/ 7130335 w 12192000"/>
                <a:gd name="connsiteY1113" fmla="*/ 701162 h 1608850"/>
                <a:gd name="connsiteX1114" fmla="*/ 7131855 w 12192000"/>
                <a:gd name="connsiteY1114" fmla="*/ 701162 h 1608850"/>
                <a:gd name="connsiteX1115" fmla="*/ 7142495 w 12192000"/>
                <a:gd name="connsiteY1115" fmla="*/ 701162 h 1608850"/>
                <a:gd name="connsiteX1116" fmla="*/ 7142495 w 12192000"/>
                <a:gd name="connsiteY1116" fmla="*/ 688192 h 1608850"/>
                <a:gd name="connsiteX1117" fmla="*/ 7146549 w 12192000"/>
                <a:gd name="connsiteY1117" fmla="*/ 688192 h 1608850"/>
                <a:gd name="connsiteX1118" fmla="*/ 7146549 w 12192000"/>
                <a:gd name="connsiteY1118" fmla="*/ 701162 h 1608850"/>
                <a:gd name="connsiteX1119" fmla="*/ 7176949 w 12192000"/>
                <a:gd name="connsiteY1119" fmla="*/ 701162 h 1608850"/>
                <a:gd name="connsiteX1120" fmla="*/ 7176949 w 12192000"/>
                <a:gd name="connsiteY1120" fmla="*/ 670897 h 1608850"/>
                <a:gd name="connsiteX1121" fmla="*/ 7189109 w 12192000"/>
                <a:gd name="connsiteY1121" fmla="*/ 670897 h 1608850"/>
                <a:gd name="connsiteX1122" fmla="*/ 7201269 w 12192000"/>
                <a:gd name="connsiteY1122" fmla="*/ 668736 h 1608850"/>
                <a:gd name="connsiteX1123" fmla="*/ 7205323 w 12192000"/>
                <a:gd name="connsiteY1123" fmla="*/ 670897 h 1608850"/>
                <a:gd name="connsiteX1124" fmla="*/ 7215456 w 12192000"/>
                <a:gd name="connsiteY1124" fmla="*/ 670897 h 1608850"/>
                <a:gd name="connsiteX1125" fmla="*/ 7215456 w 12192000"/>
                <a:gd name="connsiteY1125" fmla="*/ 701162 h 1608850"/>
                <a:gd name="connsiteX1126" fmla="*/ 7223563 w 12192000"/>
                <a:gd name="connsiteY1126" fmla="*/ 701162 h 1608850"/>
                <a:gd name="connsiteX1127" fmla="*/ 7223563 w 12192000"/>
                <a:gd name="connsiteY1127" fmla="*/ 718457 h 1608850"/>
                <a:gd name="connsiteX1128" fmla="*/ 7232899 w 12192000"/>
                <a:gd name="connsiteY1128" fmla="*/ 719362 h 1608850"/>
                <a:gd name="connsiteX1129" fmla="*/ 7245857 w 12192000"/>
                <a:gd name="connsiteY1129" fmla="*/ 719362 h 1608850"/>
                <a:gd name="connsiteX1130" fmla="*/ 7245857 w 12192000"/>
                <a:gd name="connsiteY1130" fmla="*/ 703324 h 1608850"/>
                <a:gd name="connsiteX1131" fmla="*/ 7313813 w 12192000"/>
                <a:gd name="connsiteY1131" fmla="*/ 703324 h 1608850"/>
                <a:gd name="connsiteX1132" fmla="*/ 7313813 w 12192000"/>
                <a:gd name="connsiteY1132" fmla="*/ 618071 h 1608850"/>
                <a:gd name="connsiteX1133" fmla="*/ 7385821 w 12192000"/>
                <a:gd name="connsiteY1133" fmla="*/ 618071 h 1608850"/>
                <a:gd name="connsiteX1134" fmla="*/ 7385821 w 12192000"/>
                <a:gd name="connsiteY1134" fmla="*/ 696839 h 1608850"/>
                <a:gd name="connsiteX1135" fmla="*/ 7387725 w 12192000"/>
                <a:gd name="connsiteY1135" fmla="*/ 696839 h 1608850"/>
                <a:gd name="connsiteX1136" fmla="*/ 7388967 w 12192000"/>
                <a:gd name="connsiteY1136" fmla="*/ 719362 h 1608850"/>
                <a:gd name="connsiteX1137" fmla="*/ 7398643 w 12192000"/>
                <a:gd name="connsiteY1137" fmla="*/ 719362 h 1608850"/>
                <a:gd name="connsiteX1138" fmla="*/ 7399885 w 12192000"/>
                <a:gd name="connsiteY1138" fmla="*/ 696839 h 1608850"/>
                <a:gd name="connsiteX1139" fmla="*/ 7405965 w 12192000"/>
                <a:gd name="connsiteY1139" fmla="*/ 696839 h 1608850"/>
                <a:gd name="connsiteX1140" fmla="*/ 7407207 w 12192000"/>
                <a:gd name="connsiteY1140" fmla="*/ 719362 h 1608850"/>
                <a:gd name="connsiteX1141" fmla="*/ 7457829 w 12192000"/>
                <a:gd name="connsiteY1141" fmla="*/ 719362 h 1608850"/>
                <a:gd name="connsiteX1142" fmla="*/ 7457829 w 12192000"/>
                <a:gd name="connsiteY1142" fmla="*/ 556334 h 1608850"/>
                <a:gd name="connsiteX1143" fmla="*/ 7655156 w 12192000"/>
                <a:gd name="connsiteY1143" fmla="*/ 556334 h 1608850"/>
                <a:gd name="connsiteX1144" fmla="*/ 7655156 w 12192000"/>
                <a:gd name="connsiteY1144" fmla="*/ 719362 h 1608850"/>
                <a:gd name="connsiteX1145" fmla="*/ 7673853 w 12192000"/>
                <a:gd name="connsiteY1145" fmla="*/ 719362 h 1608850"/>
                <a:gd name="connsiteX1146" fmla="*/ 7673853 w 12192000"/>
                <a:gd name="connsiteY1146" fmla="*/ 636669 h 1608850"/>
                <a:gd name="connsiteX1147" fmla="*/ 7768973 w 12192000"/>
                <a:gd name="connsiteY1147" fmla="*/ 636669 h 1608850"/>
                <a:gd name="connsiteX1148" fmla="*/ 7773382 w 12192000"/>
                <a:gd name="connsiteY1148" fmla="*/ 519115 h 1608850"/>
                <a:gd name="connsiteX1149" fmla="*/ 7819759 w 12192000"/>
                <a:gd name="connsiteY1149" fmla="*/ 519115 h 1608850"/>
                <a:gd name="connsiteX1150" fmla="*/ 7821437 w 12192000"/>
                <a:gd name="connsiteY1150" fmla="*/ 571456 h 1608850"/>
                <a:gd name="connsiteX1151" fmla="*/ 7886292 w 12192000"/>
                <a:gd name="connsiteY1151" fmla="*/ 571456 h 1608850"/>
                <a:gd name="connsiteX1152" fmla="*/ 7886292 w 12192000"/>
                <a:gd name="connsiteY1152" fmla="*/ 647118 h 1608850"/>
                <a:gd name="connsiteX1153" fmla="*/ 7894398 w 12192000"/>
                <a:gd name="connsiteY1153" fmla="*/ 647118 h 1608850"/>
                <a:gd name="connsiteX1154" fmla="*/ 7896425 w 12192000"/>
                <a:gd name="connsiteY1154" fmla="*/ 640633 h 1608850"/>
                <a:gd name="connsiteX1155" fmla="*/ 7902505 w 12192000"/>
                <a:gd name="connsiteY1155" fmla="*/ 640633 h 1608850"/>
                <a:gd name="connsiteX1156" fmla="*/ 7904533 w 12192000"/>
                <a:gd name="connsiteY1156" fmla="*/ 649280 h 1608850"/>
                <a:gd name="connsiteX1157" fmla="*/ 7916693 w 12192000"/>
                <a:gd name="connsiteY1157" fmla="*/ 649280 h 1608850"/>
                <a:gd name="connsiteX1158" fmla="*/ 7916693 w 12192000"/>
                <a:gd name="connsiteY1158" fmla="*/ 642794 h 1608850"/>
                <a:gd name="connsiteX1159" fmla="*/ 7938985 w 12192000"/>
                <a:gd name="connsiteY1159" fmla="*/ 642794 h 1608850"/>
                <a:gd name="connsiteX1160" fmla="*/ 7938985 w 12192000"/>
                <a:gd name="connsiteY1160" fmla="*/ 649280 h 1608850"/>
                <a:gd name="connsiteX1161" fmla="*/ 7959253 w 12192000"/>
                <a:gd name="connsiteY1161" fmla="*/ 649280 h 1608850"/>
                <a:gd name="connsiteX1162" fmla="*/ 7959253 w 12192000"/>
                <a:gd name="connsiteY1162" fmla="*/ 694677 h 1608850"/>
                <a:gd name="connsiteX1163" fmla="*/ 7973440 w 12192000"/>
                <a:gd name="connsiteY1163" fmla="*/ 694677 h 1608850"/>
                <a:gd name="connsiteX1164" fmla="*/ 7973440 w 12192000"/>
                <a:gd name="connsiteY1164" fmla="*/ 681706 h 1608850"/>
                <a:gd name="connsiteX1165" fmla="*/ 7989653 w 12192000"/>
                <a:gd name="connsiteY1165" fmla="*/ 681706 h 1608850"/>
                <a:gd name="connsiteX1166" fmla="*/ 7989653 w 12192000"/>
                <a:gd name="connsiteY1166" fmla="*/ 502279 h 1608850"/>
                <a:gd name="connsiteX1167" fmla="*/ 7995733 w 12192000"/>
                <a:gd name="connsiteY1167" fmla="*/ 495793 h 1608850"/>
                <a:gd name="connsiteX1168" fmla="*/ 8068694 w 12192000"/>
                <a:gd name="connsiteY1168" fmla="*/ 495793 h 1608850"/>
                <a:gd name="connsiteX1169" fmla="*/ 8068694 w 12192000"/>
                <a:gd name="connsiteY1169" fmla="*/ 504441 h 1608850"/>
                <a:gd name="connsiteX1170" fmla="*/ 8078828 w 12192000"/>
                <a:gd name="connsiteY1170" fmla="*/ 504441 h 1608850"/>
                <a:gd name="connsiteX1171" fmla="*/ 8078828 w 12192000"/>
                <a:gd name="connsiteY1171" fmla="*/ 619015 h 1608850"/>
                <a:gd name="connsiteX1172" fmla="*/ 8101121 w 12192000"/>
                <a:gd name="connsiteY1172" fmla="*/ 619015 h 1608850"/>
                <a:gd name="connsiteX1173" fmla="*/ 8101121 w 12192000"/>
                <a:gd name="connsiteY1173" fmla="*/ 552000 h 1608850"/>
                <a:gd name="connsiteX1174" fmla="*/ 8127469 w 12192000"/>
                <a:gd name="connsiteY1174" fmla="*/ 552000 h 1608850"/>
                <a:gd name="connsiteX1175" fmla="*/ 8131521 w 12192000"/>
                <a:gd name="connsiteY1175" fmla="*/ 547676 h 1608850"/>
                <a:gd name="connsiteX1176" fmla="*/ 8139629 w 12192000"/>
                <a:gd name="connsiteY1176" fmla="*/ 547676 h 1608850"/>
                <a:gd name="connsiteX1177" fmla="*/ 8143681 w 12192000"/>
                <a:gd name="connsiteY1177" fmla="*/ 552000 h 1608850"/>
                <a:gd name="connsiteX1178" fmla="*/ 8165976 w 12192000"/>
                <a:gd name="connsiteY1178" fmla="*/ 552000 h 1608850"/>
                <a:gd name="connsiteX1179" fmla="*/ 8165976 w 12192000"/>
                <a:gd name="connsiteY1179" fmla="*/ 435264 h 1608850"/>
                <a:gd name="connsiteX1180" fmla="*/ 8222722 w 12192000"/>
                <a:gd name="connsiteY1180" fmla="*/ 424455 h 1608850"/>
                <a:gd name="connsiteX1181" fmla="*/ 8222722 w 12192000"/>
                <a:gd name="connsiteY1181" fmla="*/ 425536 h 1608850"/>
                <a:gd name="connsiteX1182" fmla="*/ 8222722 w 12192000"/>
                <a:gd name="connsiteY1182" fmla="*/ 433102 h 1608850"/>
                <a:gd name="connsiteX1183" fmla="*/ 8249069 w 12192000"/>
                <a:gd name="connsiteY1183" fmla="*/ 433102 h 1608850"/>
                <a:gd name="connsiteX1184" fmla="*/ 8249069 w 12192000"/>
                <a:gd name="connsiteY1184" fmla="*/ 688192 h 1608850"/>
                <a:gd name="connsiteX1185" fmla="*/ 8271364 w 12192000"/>
                <a:gd name="connsiteY1185" fmla="*/ 688192 h 1608850"/>
                <a:gd name="connsiteX1186" fmla="*/ 8271364 w 12192000"/>
                <a:gd name="connsiteY1186" fmla="*/ 683868 h 1608850"/>
                <a:gd name="connsiteX1187" fmla="*/ 8283524 w 12192000"/>
                <a:gd name="connsiteY1187" fmla="*/ 683868 h 1608850"/>
                <a:gd name="connsiteX1188" fmla="*/ 8283524 w 12192000"/>
                <a:gd name="connsiteY1188" fmla="*/ 688192 h 1608850"/>
                <a:gd name="connsiteX1189" fmla="*/ 8307844 w 12192000"/>
                <a:gd name="connsiteY1189" fmla="*/ 688192 h 1608850"/>
                <a:gd name="connsiteX1190" fmla="*/ 8307844 w 12192000"/>
                <a:gd name="connsiteY1190" fmla="*/ 675221 h 1608850"/>
                <a:gd name="connsiteX1191" fmla="*/ 8336217 w 12192000"/>
                <a:gd name="connsiteY1191" fmla="*/ 675221 h 1608850"/>
                <a:gd name="connsiteX1192" fmla="*/ 8348377 w 12192000"/>
                <a:gd name="connsiteY1192" fmla="*/ 670897 h 1608850"/>
                <a:gd name="connsiteX1193" fmla="*/ 8368645 w 12192000"/>
                <a:gd name="connsiteY1193" fmla="*/ 675221 h 1608850"/>
                <a:gd name="connsiteX1194" fmla="*/ 8368645 w 12192000"/>
                <a:gd name="connsiteY1194" fmla="*/ 657927 h 1608850"/>
                <a:gd name="connsiteX1195" fmla="*/ 8376752 w 12192000"/>
                <a:gd name="connsiteY1195" fmla="*/ 657927 h 1608850"/>
                <a:gd name="connsiteX1196" fmla="*/ 8376752 w 12192000"/>
                <a:gd name="connsiteY1196" fmla="*/ 644956 h 1608850"/>
                <a:gd name="connsiteX1197" fmla="*/ 8433498 w 12192000"/>
                <a:gd name="connsiteY1197" fmla="*/ 644956 h 1608850"/>
                <a:gd name="connsiteX1198" fmla="*/ 8433498 w 12192000"/>
                <a:gd name="connsiteY1198" fmla="*/ 614691 h 1608850"/>
                <a:gd name="connsiteX1199" fmla="*/ 8451738 w 12192000"/>
                <a:gd name="connsiteY1199" fmla="*/ 614691 h 1608850"/>
                <a:gd name="connsiteX1200" fmla="*/ 8451738 w 12192000"/>
                <a:gd name="connsiteY1200" fmla="*/ 608206 h 1608850"/>
                <a:gd name="connsiteX1201" fmla="*/ 8463898 w 12192000"/>
                <a:gd name="connsiteY1201" fmla="*/ 608206 h 1608850"/>
                <a:gd name="connsiteX1202" fmla="*/ 8463898 w 12192000"/>
                <a:gd name="connsiteY1202" fmla="*/ 614691 h 1608850"/>
                <a:gd name="connsiteX1203" fmla="*/ 8480112 w 12192000"/>
                <a:gd name="connsiteY1203" fmla="*/ 614691 h 1608850"/>
                <a:gd name="connsiteX1204" fmla="*/ 8480112 w 12192000"/>
                <a:gd name="connsiteY1204" fmla="*/ 664412 h 1608850"/>
                <a:gd name="connsiteX1205" fmla="*/ 8512540 w 12192000"/>
                <a:gd name="connsiteY1205" fmla="*/ 664412 h 1608850"/>
                <a:gd name="connsiteX1206" fmla="*/ 8512540 w 12192000"/>
                <a:gd name="connsiteY1206" fmla="*/ 638471 h 1608850"/>
                <a:gd name="connsiteX1207" fmla="*/ 8551046 w 12192000"/>
                <a:gd name="connsiteY1207" fmla="*/ 638471 h 1608850"/>
                <a:gd name="connsiteX1208" fmla="*/ 8551046 w 12192000"/>
                <a:gd name="connsiteY1208" fmla="*/ 608206 h 1608850"/>
                <a:gd name="connsiteX1209" fmla="*/ 8599688 w 12192000"/>
                <a:gd name="connsiteY1209" fmla="*/ 608206 h 1608850"/>
                <a:gd name="connsiteX1210" fmla="*/ 8599688 w 12192000"/>
                <a:gd name="connsiteY1210" fmla="*/ 719362 h 1608850"/>
                <a:gd name="connsiteX1211" fmla="*/ 8599688 w 12192000"/>
                <a:gd name="connsiteY1211" fmla="*/ 733141 h 1608850"/>
                <a:gd name="connsiteX1212" fmla="*/ 8665562 w 12192000"/>
                <a:gd name="connsiteY1212" fmla="*/ 733141 h 1608850"/>
                <a:gd name="connsiteX1213" fmla="*/ 8665562 w 12192000"/>
                <a:gd name="connsiteY1213" fmla="*/ 838913 h 1608850"/>
                <a:gd name="connsiteX1214" fmla="*/ 8665562 w 12192000"/>
                <a:gd name="connsiteY1214" fmla="*/ 862160 h 1608850"/>
                <a:gd name="connsiteX1215" fmla="*/ 8680522 w 12192000"/>
                <a:gd name="connsiteY1215" fmla="*/ 862160 h 1608850"/>
                <a:gd name="connsiteX1216" fmla="*/ 8680522 w 12192000"/>
                <a:gd name="connsiteY1216" fmla="*/ 860998 h 1608850"/>
                <a:gd name="connsiteX1217" fmla="*/ 8680522 w 12192000"/>
                <a:gd name="connsiteY1217" fmla="*/ 852862 h 1608850"/>
                <a:gd name="connsiteX1218" fmla="*/ 8725102 w 12192000"/>
                <a:gd name="connsiteY1218" fmla="*/ 852862 h 1608850"/>
                <a:gd name="connsiteX1219" fmla="*/ 8725102 w 12192000"/>
                <a:gd name="connsiteY1219" fmla="*/ 855477 h 1608850"/>
                <a:gd name="connsiteX1220" fmla="*/ 8725102 w 12192000"/>
                <a:gd name="connsiteY1220" fmla="*/ 861131 h 1608850"/>
                <a:gd name="connsiteX1221" fmla="*/ 8733569 w 12192000"/>
                <a:gd name="connsiteY1221" fmla="*/ 852574 h 1608850"/>
                <a:gd name="connsiteX1222" fmla="*/ 8729111 w 12192000"/>
                <a:gd name="connsiteY1222" fmla="*/ 850249 h 1608850"/>
                <a:gd name="connsiteX1223" fmla="*/ 8729111 w 12192000"/>
                <a:gd name="connsiteY1223" fmla="*/ 843275 h 1608850"/>
                <a:gd name="connsiteX1224" fmla="*/ 8735797 w 12192000"/>
                <a:gd name="connsiteY1224" fmla="*/ 840950 h 1608850"/>
                <a:gd name="connsiteX1225" fmla="*/ 8735797 w 12192000"/>
                <a:gd name="connsiteY1225" fmla="*/ 831652 h 1608850"/>
                <a:gd name="connsiteX1226" fmla="*/ 8740256 w 12192000"/>
                <a:gd name="connsiteY1226" fmla="*/ 831652 h 1608850"/>
                <a:gd name="connsiteX1227" fmla="*/ 8740256 w 12192000"/>
                <a:gd name="connsiteY1227" fmla="*/ 810730 h 1608850"/>
                <a:gd name="connsiteX1228" fmla="*/ 8735797 w 12192000"/>
                <a:gd name="connsiteY1228" fmla="*/ 810730 h 1608850"/>
                <a:gd name="connsiteX1229" fmla="*/ 8735797 w 12192000"/>
                <a:gd name="connsiteY1229" fmla="*/ 806081 h 1608850"/>
                <a:gd name="connsiteX1230" fmla="*/ 8740256 w 12192000"/>
                <a:gd name="connsiteY1230" fmla="*/ 803756 h 1608850"/>
                <a:gd name="connsiteX1231" fmla="*/ 8751401 w 12192000"/>
                <a:gd name="connsiteY1231" fmla="*/ 787483 h 1608850"/>
                <a:gd name="connsiteX1232" fmla="*/ 8753629 w 12192000"/>
                <a:gd name="connsiteY1232" fmla="*/ 778185 h 1608850"/>
                <a:gd name="connsiteX1233" fmla="*/ 8753629 w 12192000"/>
                <a:gd name="connsiteY1233" fmla="*/ 752614 h 1608850"/>
                <a:gd name="connsiteX1234" fmla="*/ 8753909 w 12192000"/>
                <a:gd name="connsiteY1234" fmla="*/ 751742 h 1608850"/>
                <a:gd name="connsiteX1235" fmla="*/ 8755767 w 12192000"/>
                <a:gd name="connsiteY1235" fmla="*/ 745928 h 1608850"/>
                <a:gd name="connsiteX1236" fmla="*/ 8754080 w 12192000"/>
                <a:gd name="connsiteY1236" fmla="*/ 745928 h 1608850"/>
                <a:gd name="connsiteX1237" fmla="*/ 8754080 w 12192000"/>
                <a:gd name="connsiteY1237" fmla="*/ 744766 h 1608850"/>
                <a:gd name="connsiteX1238" fmla="*/ 8754080 w 12192000"/>
                <a:gd name="connsiteY1238" fmla="*/ 736629 h 1608850"/>
                <a:gd name="connsiteX1239" fmla="*/ 8755194 w 12192000"/>
                <a:gd name="connsiteY1239" fmla="*/ 736629 h 1608850"/>
                <a:gd name="connsiteX1240" fmla="*/ 8762996 w 12192000"/>
                <a:gd name="connsiteY1240" fmla="*/ 736629 h 1608850"/>
                <a:gd name="connsiteX1241" fmla="*/ 8762996 w 12192000"/>
                <a:gd name="connsiteY1241" fmla="*/ 735467 h 1608850"/>
                <a:gd name="connsiteX1242" fmla="*/ 8762996 w 12192000"/>
                <a:gd name="connsiteY1242" fmla="*/ 727331 h 1608850"/>
                <a:gd name="connsiteX1243" fmla="*/ 8761881 w 12192000"/>
                <a:gd name="connsiteY1243" fmla="*/ 727331 h 1608850"/>
                <a:gd name="connsiteX1244" fmla="*/ 8754080 w 12192000"/>
                <a:gd name="connsiteY1244" fmla="*/ 727331 h 1608850"/>
                <a:gd name="connsiteX1245" fmla="*/ 8754080 w 12192000"/>
                <a:gd name="connsiteY1245" fmla="*/ 726168 h 1608850"/>
                <a:gd name="connsiteX1246" fmla="*/ 8754080 w 12192000"/>
                <a:gd name="connsiteY1246" fmla="*/ 718032 h 1608850"/>
                <a:gd name="connsiteX1247" fmla="*/ 8755194 w 12192000"/>
                <a:gd name="connsiteY1247" fmla="*/ 718032 h 1608850"/>
                <a:gd name="connsiteX1248" fmla="*/ 8762996 w 12192000"/>
                <a:gd name="connsiteY1248" fmla="*/ 718032 h 1608850"/>
                <a:gd name="connsiteX1249" fmla="*/ 8762996 w 12192000"/>
                <a:gd name="connsiteY1249" fmla="*/ 717160 h 1608850"/>
                <a:gd name="connsiteX1250" fmla="*/ 8762996 w 12192000"/>
                <a:gd name="connsiteY1250" fmla="*/ 711058 h 1608850"/>
                <a:gd name="connsiteX1251" fmla="*/ 8761881 w 12192000"/>
                <a:gd name="connsiteY1251" fmla="*/ 711058 h 1608850"/>
                <a:gd name="connsiteX1252" fmla="*/ 8754080 w 12192000"/>
                <a:gd name="connsiteY1252" fmla="*/ 711058 h 1608850"/>
                <a:gd name="connsiteX1253" fmla="*/ 8754080 w 12192000"/>
                <a:gd name="connsiteY1253" fmla="*/ 709896 h 1608850"/>
                <a:gd name="connsiteX1254" fmla="*/ 8754080 w 12192000"/>
                <a:gd name="connsiteY1254" fmla="*/ 701759 h 1608850"/>
                <a:gd name="connsiteX1255" fmla="*/ 8755194 w 12192000"/>
                <a:gd name="connsiteY1255" fmla="*/ 701759 h 1608850"/>
                <a:gd name="connsiteX1256" fmla="*/ 8762996 w 12192000"/>
                <a:gd name="connsiteY1256" fmla="*/ 701759 h 1608850"/>
                <a:gd name="connsiteX1257" fmla="*/ 8761881 w 12192000"/>
                <a:gd name="connsiteY1257" fmla="*/ 700016 h 1608850"/>
                <a:gd name="connsiteX1258" fmla="*/ 8754080 w 12192000"/>
                <a:gd name="connsiteY1258" fmla="*/ 687812 h 1608850"/>
                <a:gd name="connsiteX1259" fmla="*/ 8754080 w 12192000"/>
                <a:gd name="connsiteY1259" fmla="*/ 650617 h 1608850"/>
                <a:gd name="connsiteX1260" fmla="*/ 8903424 w 12192000"/>
                <a:gd name="connsiteY1260" fmla="*/ 650617 h 1608850"/>
                <a:gd name="connsiteX1261" fmla="*/ 8905096 w 12192000"/>
                <a:gd name="connsiteY1261" fmla="*/ 653232 h 1608850"/>
                <a:gd name="connsiteX1262" fmla="*/ 8908543 w 12192000"/>
                <a:gd name="connsiteY1262" fmla="*/ 658626 h 1608850"/>
                <a:gd name="connsiteX1263" fmla="*/ 8908543 w 12192000"/>
                <a:gd name="connsiteY1263" fmla="*/ 647687 h 1608850"/>
                <a:gd name="connsiteX1264" fmla="*/ 8908543 w 12192000"/>
                <a:gd name="connsiteY1264" fmla="*/ 607460 h 1608850"/>
                <a:gd name="connsiteX1265" fmla="*/ 8910570 w 12192000"/>
                <a:gd name="connsiteY1265" fmla="*/ 607460 h 1608850"/>
                <a:gd name="connsiteX1266" fmla="*/ 8924757 w 12192000"/>
                <a:gd name="connsiteY1266" fmla="*/ 607460 h 1608850"/>
                <a:gd name="connsiteX1267" fmla="*/ 8924757 w 12192000"/>
                <a:gd name="connsiteY1267" fmla="*/ 515723 h 1608850"/>
                <a:gd name="connsiteX1268" fmla="*/ 8924757 w 12192000"/>
                <a:gd name="connsiteY1268" fmla="*/ 490724 h 1608850"/>
                <a:gd name="connsiteX1269" fmla="*/ 9078786 w 12192000"/>
                <a:gd name="connsiteY1269" fmla="*/ 490724 h 1608850"/>
                <a:gd name="connsiteX1270" fmla="*/ 9078786 w 12192000"/>
                <a:gd name="connsiteY1270" fmla="*/ 506306 h 1608850"/>
                <a:gd name="connsiteX1271" fmla="*/ 9078786 w 12192000"/>
                <a:gd name="connsiteY1271" fmla="*/ 611783 h 1608850"/>
                <a:gd name="connsiteX1272" fmla="*/ 9080306 w 12192000"/>
                <a:gd name="connsiteY1272" fmla="*/ 611513 h 1608850"/>
                <a:gd name="connsiteX1273" fmla="*/ 9090946 w 12192000"/>
                <a:gd name="connsiteY1273" fmla="*/ 609622 h 1608850"/>
                <a:gd name="connsiteX1274" fmla="*/ 9088919 w 12192000"/>
                <a:gd name="connsiteY1274" fmla="*/ 698254 h 1608850"/>
                <a:gd name="connsiteX1275" fmla="*/ 9090439 w 12192000"/>
                <a:gd name="connsiteY1275" fmla="*/ 698525 h 1608850"/>
                <a:gd name="connsiteX1276" fmla="*/ 9101079 w 12192000"/>
                <a:gd name="connsiteY1276" fmla="*/ 700416 h 1608850"/>
                <a:gd name="connsiteX1277" fmla="*/ 9101332 w 12192000"/>
                <a:gd name="connsiteY1277" fmla="*/ 701227 h 1608850"/>
                <a:gd name="connsiteX1278" fmla="*/ 9103106 w 12192000"/>
                <a:gd name="connsiteY1278" fmla="*/ 706902 h 1608850"/>
                <a:gd name="connsiteX1279" fmla="*/ 9103866 w 12192000"/>
                <a:gd name="connsiteY1279" fmla="*/ 704470 h 1608850"/>
                <a:gd name="connsiteX1280" fmla="*/ 9109186 w 12192000"/>
                <a:gd name="connsiteY1280" fmla="*/ 687446 h 1608850"/>
                <a:gd name="connsiteX1281" fmla="*/ 9110959 w 12192000"/>
                <a:gd name="connsiteY1281" fmla="*/ 687446 h 1608850"/>
                <a:gd name="connsiteX1282" fmla="*/ 9123373 w 12192000"/>
                <a:gd name="connsiteY1282" fmla="*/ 687446 h 1608850"/>
                <a:gd name="connsiteX1283" fmla="*/ 9123373 w 12192000"/>
                <a:gd name="connsiteY1283" fmla="*/ 719872 h 1608850"/>
                <a:gd name="connsiteX1284" fmla="*/ 9124386 w 12192000"/>
                <a:gd name="connsiteY1284" fmla="*/ 720413 h 1608850"/>
                <a:gd name="connsiteX1285" fmla="*/ 9131480 w 12192000"/>
                <a:gd name="connsiteY1285" fmla="*/ 724196 h 1608850"/>
                <a:gd name="connsiteX1286" fmla="*/ 9131480 w 12192000"/>
                <a:gd name="connsiteY1286" fmla="*/ 725547 h 1608850"/>
                <a:gd name="connsiteX1287" fmla="*/ 9131480 w 12192000"/>
                <a:gd name="connsiteY1287" fmla="*/ 735005 h 1608850"/>
                <a:gd name="connsiteX1288" fmla="*/ 9176067 w 12192000"/>
                <a:gd name="connsiteY1288" fmla="*/ 735005 h 1608850"/>
                <a:gd name="connsiteX1289" fmla="*/ 9176067 w 12192000"/>
                <a:gd name="connsiteY1289" fmla="*/ 736086 h 1608850"/>
                <a:gd name="connsiteX1290" fmla="*/ 9176067 w 12192000"/>
                <a:gd name="connsiteY1290" fmla="*/ 743652 h 1608850"/>
                <a:gd name="connsiteX1291" fmla="*/ 9178093 w 12192000"/>
                <a:gd name="connsiteY1291" fmla="*/ 743652 h 1608850"/>
                <a:gd name="connsiteX1292" fmla="*/ 9192280 w 12192000"/>
                <a:gd name="connsiteY1292" fmla="*/ 743652 h 1608850"/>
                <a:gd name="connsiteX1293" fmla="*/ 9192280 w 12192000"/>
                <a:gd name="connsiteY1293" fmla="*/ 713387 h 1608850"/>
                <a:gd name="connsiteX1294" fmla="*/ 9236867 w 12192000"/>
                <a:gd name="connsiteY1294" fmla="*/ 713387 h 1608850"/>
                <a:gd name="connsiteX1295" fmla="*/ 9236867 w 12192000"/>
                <a:gd name="connsiteY1295" fmla="*/ 712036 h 1608850"/>
                <a:gd name="connsiteX1296" fmla="*/ 9236867 w 12192000"/>
                <a:gd name="connsiteY1296" fmla="*/ 702578 h 1608850"/>
                <a:gd name="connsiteX1297" fmla="*/ 9237881 w 12192000"/>
                <a:gd name="connsiteY1297" fmla="*/ 702578 h 1608850"/>
                <a:gd name="connsiteX1298" fmla="*/ 9244974 w 12192000"/>
                <a:gd name="connsiteY1298" fmla="*/ 702578 h 1608850"/>
                <a:gd name="connsiteX1299" fmla="*/ 9244974 w 12192000"/>
                <a:gd name="connsiteY1299" fmla="*/ 700687 h 1608850"/>
                <a:gd name="connsiteX1300" fmla="*/ 9244974 w 12192000"/>
                <a:gd name="connsiteY1300" fmla="*/ 687446 h 1608850"/>
                <a:gd name="connsiteX1301" fmla="*/ 9245734 w 12192000"/>
                <a:gd name="connsiteY1301" fmla="*/ 687446 h 1608850"/>
                <a:gd name="connsiteX1302" fmla="*/ 9251054 w 12192000"/>
                <a:gd name="connsiteY1302" fmla="*/ 687446 h 1608850"/>
                <a:gd name="connsiteX1303" fmla="*/ 9251054 w 12192000"/>
                <a:gd name="connsiteY1303" fmla="*/ 686365 h 1608850"/>
                <a:gd name="connsiteX1304" fmla="*/ 9251054 w 12192000"/>
                <a:gd name="connsiteY1304" fmla="*/ 678798 h 1608850"/>
                <a:gd name="connsiteX1305" fmla="*/ 9253081 w 12192000"/>
                <a:gd name="connsiteY1305" fmla="*/ 678798 h 1608850"/>
                <a:gd name="connsiteX1306" fmla="*/ 9267268 w 12192000"/>
                <a:gd name="connsiteY1306" fmla="*/ 678798 h 1608850"/>
                <a:gd name="connsiteX1307" fmla="*/ 9267268 w 12192000"/>
                <a:gd name="connsiteY1307" fmla="*/ 679879 h 1608850"/>
                <a:gd name="connsiteX1308" fmla="*/ 9267268 w 12192000"/>
                <a:gd name="connsiteY1308" fmla="*/ 687446 h 1608850"/>
                <a:gd name="connsiteX1309" fmla="*/ 9289561 w 12192000"/>
                <a:gd name="connsiteY1309" fmla="*/ 687446 h 1608850"/>
                <a:gd name="connsiteX1310" fmla="*/ 9289561 w 12192000"/>
                <a:gd name="connsiteY1310" fmla="*/ 685554 h 1608850"/>
                <a:gd name="connsiteX1311" fmla="*/ 9289561 w 12192000"/>
                <a:gd name="connsiteY1311" fmla="*/ 672313 h 1608850"/>
                <a:gd name="connsiteX1312" fmla="*/ 9291335 w 12192000"/>
                <a:gd name="connsiteY1312" fmla="*/ 672313 h 1608850"/>
                <a:gd name="connsiteX1313" fmla="*/ 9303748 w 12192000"/>
                <a:gd name="connsiteY1313" fmla="*/ 672313 h 1608850"/>
                <a:gd name="connsiteX1314" fmla="*/ 9303748 w 12192000"/>
                <a:gd name="connsiteY1314" fmla="*/ 696093 h 1608850"/>
                <a:gd name="connsiteX1315" fmla="*/ 9304762 w 12192000"/>
                <a:gd name="connsiteY1315" fmla="*/ 696093 h 1608850"/>
                <a:gd name="connsiteX1316" fmla="*/ 9311855 w 12192000"/>
                <a:gd name="connsiteY1316" fmla="*/ 696093 h 1608850"/>
                <a:gd name="connsiteX1317" fmla="*/ 9311855 w 12192000"/>
                <a:gd name="connsiteY1317" fmla="*/ 695012 h 1608850"/>
                <a:gd name="connsiteX1318" fmla="*/ 9311855 w 12192000"/>
                <a:gd name="connsiteY1318" fmla="*/ 687446 h 1608850"/>
                <a:gd name="connsiteX1319" fmla="*/ 9313628 w 12192000"/>
                <a:gd name="connsiteY1319" fmla="*/ 687446 h 1608850"/>
                <a:gd name="connsiteX1320" fmla="*/ 9326042 w 12192000"/>
                <a:gd name="connsiteY1320" fmla="*/ 687446 h 1608850"/>
                <a:gd name="connsiteX1321" fmla="*/ 9326042 w 12192000"/>
                <a:gd name="connsiteY1321" fmla="*/ 713387 h 1608850"/>
                <a:gd name="connsiteX1322" fmla="*/ 9328069 w 12192000"/>
                <a:gd name="connsiteY1322" fmla="*/ 713387 h 1608850"/>
                <a:gd name="connsiteX1323" fmla="*/ 9342255 w 12192000"/>
                <a:gd name="connsiteY1323" fmla="*/ 713387 h 1608850"/>
                <a:gd name="connsiteX1324" fmla="*/ 9342255 w 12192000"/>
                <a:gd name="connsiteY1324" fmla="*/ 715008 h 1608850"/>
                <a:gd name="connsiteX1325" fmla="*/ 9342255 w 12192000"/>
                <a:gd name="connsiteY1325" fmla="*/ 726358 h 1608850"/>
                <a:gd name="connsiteX1326" fmla="*/ 9343015 w 12192000"/>
                <a:gd name="connsiteY1326" fmla="*/ 726358 h 1608850"/>
                <a:gd name="connsiteX1327" fmla="*/ 9348336 w 12192000"/>
                <a:gd name="connsiteY1327" fmla="*/ 726358 h 1608850"/>
                <a:gd name="connsiteX1328" fmla="*/ 9348336 w 12192000"/>
                <a:gd name="connsiteY1328" fmla="*/ 725547 h 1608850"/>
                <a:gd name="connsiteX1329" fmla="*/ 9348336 w 12192000"/>
                <a:gd name="connsiteY1329" fmla="*/ 719872 h 1608850"/>
                <a:gd name="connsiteX1330" fmla="*/ 9378736 w 12192000"/>
                <a:gd name="connsiteY1330" fmla="*/ 719872 h 1608850"/>
                <a:gd name="connsiteX1331" fmla="*/ 9378736 w 12192000"/>
                <a:gd name="connsiteY1331" fmla="*/ 743652 h 1608850"/>
                <a:gd name="connsiteX1332" fmla="*/ 9379749 w 12192000"/>
                <a:gd name="connsiteY1332" fmla="*/ 743652 h 1608850"/>
                <a:gd name="connsiteX1333" fmla="*/ 9386843 w 12192000"/>
                <a:gd name="connsiteY1333" fmla="*/ 743652 h 1608850"/>
                <a:gd name="connsiteX1334" fmla="*/ 9386843 w 12192000"/>
                <a:gd name="connsiteY1334" fmla="*/ 744733 h 1608850"/>
                <a:gd name="connsiteX1335" fmla="*/ 9386843 w 12192000"/>
                <a:gd name="connsiteY1335" fmla="*/ 752299 h 1608850"/>
                <a:gd name="connsiteX1336" fmla="*/ 9387603 w 12192000"/>
                <a:gd name="connsiteY1336" fmla="*/ 752299 h 1608850"/>
                <a:gd name="connsiteX1337" fmla="*/ 9392923 w 12192000"/>
                <a:gd name="connsiteY1337" fmla="*/ 752299 h 1608850"/>
                <a:gd name="connsiteX1338" fmla="*/ 9392923 w 12192000"/>
                <a:gd name="connsiteY1338" fmla="*/ 750137 h 1608850"/>
                <a:gd name="connsiteX1339" fmla="*/ 9392923 w 12192000"/>
                <a:gd name="connsiteY1339" fmla="*/ 735005 h 1608850"/>
                <a:gd name="connsiteX1340" fmla="*/ 9393936 w 12192000"/>
                <a:gd name="connsiteY1340" fmla="*/ 735005 h 1608850"/>
                <a:gd name="connsiteX1341" fmla="*/ 9401030 w 12192000"/>
                <a:gd name="connsiteY1341" fmla="*/ 735005 h 1608850"/>
                <a:gd name="connsiteX1342" fmla="*/ 9401030 w 12192000"/>
                <a:gd name="connsiteY1342" fmla="*/ 736086 h 1608850"/>
                <a:gd name="connsiteX1343" fmla="*/ 9401030 w 12192000"/>
                <a:gd name="connsiteY1343" fmla="*/ 743652 h 1608850"/>
                <a:gd name="connsiteX1344" fmla="*/ 9406350 w 12192000"/>
                <a:gd name="connsiteY1344" fmla="*/ 741659 h 1608850"/>
                <a:gd name="connsiteX1345" fmla="*/ 9407110 w 12192000"/>
                <a:gd name="connsiteY1345" fmla="*/ 740679 h 1608850"/>
                <a:gd name="connsiteX1346" fmla="*/ 9407110 w 12192000"/>
                <a:gd name="connsiteY1346" fmla="*/ 735005 h 1608850"/>
                <a:gd name="connsiteX1347" fmla="*/ 9445617 w 12192000"/>
                <a:gd name="connsiteY1347" fmla="*/ 735005 h 1608850"/>
                <a:gd name="connsiteX1348" fmla="*/ 9445617 w 12192000"/>
                <a:gd name="connsiteY1348" fmla="*/ 758784 h 1608850"/>
                <a:gd name="connsiteX1349" fmla="*/ 9447643 w 12192000"/>
                <a:gd name="connsiteY1349" fmla="*/ 758784 h 1608850"/>
                <a:gd name="connsiteX1350" fmla="*/ 9461830 w 12192000"/>
                <a:gd name="connsiteY1350" fmla="*/ 758784 h 1608850"/>
                <a:gd name="connsiteX1351" fmla="*/ 9461830 w 12192000"/>
                <a:gd name="connsiteY1351" fmla="*/ 759865 h 1608850"/>
                <a:gd name="connsiteX1352" fmla="*/ 9461830 w 12192000"/>
                <a:gd name="connsiteY1352" fmla="*/ 767431 h 1608850"/>
                <a:gd name="connsiteX1353" fmla="*/ 9463604 w 12192000"/>
                <a:gd name="connsiteY1353" fmla="*/ 767431 h 1608850"/>
                <a:gd name="connsiteX1354" fmla="*/ 9476017 w 12192000"/>
                <a:gd name="connsiteY1354" fmla="*/ 767431 h 1608850"/>
                <a:gd name="connsiteX1355" fmla="*/ 9476017 w 12192000"/>
                <a:gd name="connsiteY1355" fmla="*/ 743652 h 1608850"/>
                <a:gd name="connsiteX1356" fmla="*/ 9477030 w 12192000"/>
                <a:gd name="connsiteY1356" fmla="*/ 743652 h 1608850"/>
                <a:gd name="connsiteX1357" fmla="*/ 9484124 w 12192000"/>
                <a:gd name="connsiteY1357" fmla="*/ 743652 h 1608850"/>
                <a:gd name="connsiteX1358" fmla="*/ 9484124 w 12192000"/>
                <a:gd name="connsiteY1358" fmla="*/ 711225 h 1608850"/>
                <a:gd name="connsiteX1359" fmla="*/ 9485137 w 12192000"/>
                <a:gd name="connsiteY1359" fmla="*/ 711225 h 1608850"/>
                <a:gd name="connsiteX1360" fmla="*/ 9492231 w 12192000"/>
                <a:gd name="connsiteY1360" fmla="*/ 711225 h 1608850"/>
                <a:gd name="connsiteX1361" fmla="*/ 9492231 w 12192000"/>
                <a:gd name="connsiteY1361" fmla="*/ 709334 h 1608850"/>
                <a:gd name="connsiteX1362" fmla="*/ 9492231 w 12192000"/>
                <a:gd name="connsiteY1362" fmla="*/ 696093 h 1608850"/>
                <a:gd name="connsiteX1363" fmla="*/ 9490964 w 12192000"/>
                <a:gd name="connsiteY1363" fmla="*/ 694471 h 1608850"/>
                <a:gd name="connsiteX1364" fmla="*/ 9496284 w 12192000"/>
                <a:gd name="connsiteY1364" fmla="*/ 683122 h 1608850"/>
                <a:gd name="connsiteX1365" fmla="*/ 9504391 w 12192000"/>
                <a:gd name="connsiteY1365" fmla="*/ 711225 h 1608850"/>
                <a:gd name="connsiteX1366" fmla="*/ 9505151 w 12192000"/>
                <a:gd name="connsiteY1366" fmla="*/ 711225 h 1608850"/>
                <a:gd name="connsiteX1367" fmla="*/ 9510471 w 12192000"/>
                <a:gd name="connsiteY1367" fmla="*/ 711225 h 1608850"/>
                <a:gd name="connsiteX1368" fmla="*/ 9510471 w 12192000"/>
                <a:gd name="connsiteY1368" fmla="*/ 605298 h 1608850"/>
                <a:gd name="connsiteX1369" fmla="*/ 9511991 w 12192000"/>
                <a:gd name="connsiteY1369" fmla="*/ 605298 h 1608850"/>
                <a:gd name="connsiteX1370" fmla="*/ 9522631 w 12192000"/>
                <a:gd name="connsiteY1370" fmla="*/ 605298 h 1608850"/>
                <a:gd name="connsiteX1371" fmla="*/ 9522631 w 12192000"/>
                <a:gd name="connsiteY1371" fmla="*/ 557739 h 1608850"/>
                <a:gd name="connsiteX1372" fmla="*/ 9548978 w 12192000"/>
                <a:gd name="connsiteY1372" fmla="*/ 557739 h 1608850"/>
                <a:gd name="connsiteX1373" fmla="*/ 9548978 w 12192000"/>
                <a:gd name="connsiteY1373" fmla="*/ 536121 h 1608850"/>
                <a:gd name="connsiteX1374" fmla="*/ 9583432 w 12192000"/>
                <a:gd name="connsiteY1374" fmla="*/ 536121 h 1608850"/>
                <a:gd name="connsiteX1375" fmla="*/ 9583432 w 12192000"/>
                <a:gd name="connsiteY1375" fmla="*/ 538553 h 1608850"/>
                <a:gd name="connsiteX1376" fmla="*/ 9583432 w 12192000"/>
                <a:gd name="connsiteY1376" fmla="*/ 555577 h 1608850"/>
                <a:gd name="connsiteX1377" fmla="*/ 9585712 w 12192000"/>
                <a:gd name="connsiteY1377" fmla="*/ 555577 h 1608850"/>
                <a:gd name="connsiteX1378" fmla="*/ 9601672 w 12192000"/>
                <a:gd name="connsiteY1378" fmla="*/ 555577 h 1608850"/>
                <a:gd name="connsiteX1379" fmla="*/ 9601672 w 12192000"/>
                <a:gd name="connsiteY1379" fmla="*/ 603136 h 1608850"/>
                <a:gd name="connsiteX1380" fmla="*/ 9602685 w 12192000"/>
                <a:gd name="connsiteY1380" fmla="*/ 603136 h 1608850"/>
                <a:gd name="connsiteX1381" fmla="*/ 9609779 w 12192000"/>
                <a:gd name="connsiteY1381" fmla="*/ 603136 h 1608850"/>
                <a:gd name="connsiteX1382" fmla="*/ 9623966 w 12192000"/>
                <a:gd name="connsiteY1382" fmla="*/ 607460 h 1608850"/>
                <a:gd name="connsiteX1383" fmla="*/ 9623966 w 12192000"/>
                <a:gd name="connsiteY1383" fmla="*/ 646372 h 1608850"/>
                <a:gd name="connsiteX1384" fmla="*/ 9624979 w 12192000"/>
                <a:gd name="connsiteY1384" fmla="*/ 646372 h 1608850"/>
                <a:gd name="connsiteX1385" fmla="*/ 9632072 w 12192000"/>
                <a:gd name="connsiteY1385" fmla="*/ 646372 h 1608850"/>
                <a:gd name="connsiteX1386" fmla="*/ 9632072 w 12192000"/>
                <a:gd name="connsiteY1386" fmla="*/ 647993 h 1608850"/>
                <a:gd name="connsiteX1387" fmla="*/ 9632072 w 12192000"/>
                <a:gd name="connsiteY1387" fmla="*/ 659342 h 1608850"/>
                <a:gd name="connsiteX1388" fmla="*/ 9634099 w 12192000"/>
                <a:gd name="connsiteY1388" fmla="*/ 659342 h 1608850"/>
                <a:gd name="connsiteX1389" fmla="*/ 9648286 w 12192000"/>
                <a:gd name="connsiteY1389" fmla="*/ 659342 h 1608850"/>
                <a:gd name="connsiteX1390" fmla="*/ 9654366 w 12192000"/>
                <a:gd name="connsiteY1390" fmla="*/ 665828 h 1608850"/>
                <a:gd name="connsiteX1391" fmla="*/ 9654366 w 12192000"/>
                <a:gd name="connsiteY1391" fmla="*/ 687446 h 1608850"/>
                <a:gd name="connsiteX1392" fmla="*/ 9656646 w 12192000"/>
                <a:gd name="connsiteY1392" fmla="*/ 687446 h 1608850"/>
                <a:gd name="connsiteX1393" fmla="*/ 9672606 w 12192000"/>
                <a:gd name="connsiteY1393" fmla="*/ 687446 h 1608850"/>
                <a:gd name="connsiteX1394" fmla="*/ 9672606 w 12192000"/>
                <a:gd name="connsiteY1394" fmla="*/ 688526 h 1608850"/>
                <a:gd name="connsiteX1395" fmla="*/ 9672606 w 12192000"/>
                <a:gd name="connsiteY1395" fmla="*/ 696093 h 1608850"/>
                <a:gd name="connsiteX1396" fmla="*/ 9673873 w 12192000"/>
                <a:gd name="connsiteY1396" fmla="*/ 696093 h 1608850"/>
                <a:gd name="connsiteX1397" fmla="*/ 9682740 w 12192000"/>
                <a:gd name="connsiteY1397" fmla="*/ 696093 h 1608850"/>
                <a:gd name="connsiteX1398" fmla="*/ 9682740 w 12192000"/>
                <a:gd name="connsiteY1398" fmla="*/ 698254 h 1608850"/>
                <a:gd name="connsiteX1399" fmla="*/ 9682740 w 12192000"/>
                <a:gd name="connsiteY1399" fmla="*/ 713387 h 1608850"/>
                <a:gd name="connsiteX1400" fmla="*/ 9686793 w 12192000"/>
                <a:gd name="connsiteY1400" fmla="*/ 711495 h 1608850"/>
                <a:gd name="connsiteX1401" fmla="*/ 9686793 w 12192000"/>
                <a:gd name="connsiteY1401" fmla="*/ 698254 h 1608850"/>
                <a:gd name="connsiteX1402" fmla="*/ 9687806 w 12192000"/>
                <a:gd name="connsiteY1402" fmla="*/ 698254 h 1608850"/>
                <a:gd name="connsiteX1403" fmla="*/ 9694900 w 12192000"/>
                <a:gd name="connsiteY1403" fmla="*/ 698254 h 1608850"/>
                <a:gd name="connsiteX1404" fmla="*/ 9694900 w 12192000"/>
                <a:gd name="connsiteY1404" fmla="*/ 699876 h 1608850"/>
                <a:gd name="connsiteX1405" fmla="*/ 9694900 w 12192000"/>
                <a:gd name="connsiteY1405" fmla="*/ 711225 h 1608850"/>
                <a:gd name="connsiteX1406" fmla="*/ 9695660 w 12192000"/>
                <a:gd name="connsiteY1406" fmla="*/ 711225 h 1608850"/>
                <a:gd name="connsiteX1407" fmla="*/ 9700980 w 12192000"/>
                <a:gd name="connsiteY1407" fmla="*/ 711225 h 1608850"/>
                <a:gd name="connsiteX1408" fmla="*/ 9749620 w 12192000"/>
                <a:gd name="connsiteY1408" fmla="*/ 706902 h 1608850"/>
                <a:gd name="connsiteX1409" fmla="*/ 9749620 w 12192000"/>
                <a:gd name="connsiteY1409" fmla="*/ 708253 h 1608850"/>
                <a:gd name="connsiteX1410" fmla="*/ 9749620 w 12192000"/>
                <a:gd name="connsiteY1410" fmla="*/ 717710 h 1608850"/>
                <a:gd name="connsiteX1411" fmla="*/ 9750380 w 12192000"/>
                <a:gd name="connsiteY1411" fmla="*/ 717710 h 1608850"/>
                <a:gd name="connsiteX1412" fmla="*/ 9755702 w 12192000"/>
                <a:gd name="connsiteY1412" fmla="*/ 717710 h 1608850"/>
                <a:gd name="connsiteX1413" fmla="*/ 9755702 w 12192000"/>
                <a:gd name="connsiteY1413" fmla="*/ 719872 h 1608850"/>
                <a:gd name="connsiteX1414" fmla="*/ 9755702 w 12192000"/>
                <a:gd name="connsiteY1414" fmla="*/ 735005 h 1608850"/>
                <a:gd name="connsiteX1415" fmla="*/ 9757728 w 12192000"/>
                <a:gd name="connsiteY1415" fmla="*/ 733654 h 1608850"/>
                <a:gd name="connsiteX1416" fmla="*/ 9771914 w 12192000"/>
                <a:gd name="connsiteY1416" fmla="*/ 724196 h 1608850"/>
                <a:gd name="connsiteX1417" fmla="*/ 9777994 w 12192000"/>
                <a:gd name="connsiteY1417" fmla="*/ 683122 h 1608850"/>
                <a:gd name="connsiteX1418" fmla="*/ 9778754 w 12192000"/>
                <a:gd name="connsiteY1418" fmla="*/ 682852 h 1608850"/>
                <a:gd name="connsiteX1419" fmla="*/ 9784074 w 12192000"/>
                <a:gd name="connsiteY1419" fmla="*/ 680960 h 1608850"/>
                <a:gd name="connsiteX1420" fmla="*/ 9786102 w 12192000"/>
                <a:gd name="connsiteY1420" fmla="*/ 611783 h 1608850"/>
                <a:gd name="connsiteX1421" fmla="*/ 9788128 w 12192000"/>
                <a:gd name="connsiteY1421" fmla="*/ 680960 h 1608850"/>
                <a:gd name="connsiteX1422" fmla="*/ 9788888 w 12192000"/>
                <a:gd name="connsiteY1422" fmla="*/ 681230 h 1608850"/>
                <a:gd name="connsiteX1423" fmla="*/ 9794208 w 12192000"/>
                <a:gd name="connsiteY1423" fmla="*/ 683122 h 1608850"/>
                <a:gd name="connsiteX1424" fmla="*/ 9794208 w 12192000"/>
                <a:gd name="connsiteY1424" fmla="*/ 596651 h 1608850"/>
                <a:gd name="connsiteX1425" fmla="*/ 9798262 w 12192000"/>
                <a:gd name="connsiteY1425" fmla="*/ 564224 h 1608850"/>
                <a:gd name="connsiteX1426" fmla="*/ 9836768 w 12192000"/>
                <a:gd name="connsiteY1426" fmla="*/ 564224 h 1608850"/>
                <a:gd name="connsiteX1427" fmla="*/ 9836768 w 12192000"/>
                <a:gd name="connsiteY1427" fmla="*/ 596651 h 1608850"/>
                <a:gd name="connsiteX1428" fmla="*/ 9837528 w 12192000"/>
                <a:gd name="connsiteY1428" fmla="*/ 596651 h 1608850"/>
                <a:gd name="connsiteX1429" fmla="*/ 9842848 w 12192000"/>
                <a:gd name="connsiteY1429" fmla="*/ 596651 h 1608850"/>
                <a:gd name="connsiteX1430" fmla="*/ 9842848 w 12192000"/>
                <a:gd name="connsiteY1430" fmla="*/ 514503 h 1608850"/>
                <a:gd name="connsiteX1431" fmla="*/ 9844622 w 12192000"/>
                <a:gd name="connsiteY1431" fmla="*/ 514503 h 1608850"/>
                <a:gd name="connsiteX1432" fmla="*/ 9857036 w 12192000"/>
                <a:gd name="connsiteY1432" fmla="*/ 514503 h 1608850"/>
                <a:gd name="connsiteX1433" fmla="*/ 9857036 w 12192000"/>
                <a:gd name="connsiteY1433" fmla="*/ 512612 h 1608850"/>
                <a:gd name="connsiteX1434" fmla="*/ 9857036 w 12192000"/>
                <a:gd name="connsiteY1434" fmla="*/ 499371 h 1608850"/>
                <a:gd name="connsiteX1435" fmla="*/ 9879330 w 12192000"/>
                <a:gd name="connsiteY1435" fmla="*/ 499371 h 1608850"/>
                <a:gd name="connsiteX1436" fmla="*/ 9879330 w 12192000"/>
                <a:gd name="connsiteY1436" fmla="*/ 498290 h 1608850"/>
                <a:gd name="connsiteX1437" fmla="*/ 9879330 w 12192000"/>
                <a:gd name="connsiteY1437" fmla="*/ 490724 h 1608850"/>
                <a:gd name="connsiteX1438" fmla="*/ 9881102 w 12192000"/>
                <a:gd name="connsiteY1438" fmla="*/ 490724 h 1608850"/>
                <a:gd name="connsiteX1439" fmla="*/ 9893516 w 12192000"/>
                <a:gd name="connsiteY1439" fmla="*/ 490724 h 1608850"/>
                <a:gd name="connsiteX1440" fmla="*/ 9893516 w 12192000"/>
                <a:gd name="connsiteY1440" fmla="*/ 491805 h 1608850"/>
                <a:gd name="connsiteX1441" fmla="*/ 9893516 w 12192000"/>
                <a:gd name="connsiteY1441" fmla="*/ 499371 h 1608850"/>
                <a:gd name="connsiteX1442" fmla="*/ 9894276 w 12192000"/>
                <a:gd name="connsiteY1442" fmla="*/ 499371 h 1608850"/>
                <a:gd name="connsiteX1443" fmla="*/ 9899596 w 12192000"/>
                <a:gd name="connsiteY1443" fmla="*/ 499371 h 1608850"/>
                <a:gd name="connsiteX1444" fmla="*/ 9909730 w 12192000"/>
                <a:gd name="connsiteY1444" fmla="*/ 495047 h 1608850"/>
                <a:gd name="connsiteX1445" fmla="*/ 9913782 w 12192000"/>
                <a:gd name="connsiteY1445" fmla="*/ 498290 h 1608850"/>
                <a:gd name="connsiteX1446" fmla="*/ 9913782 w 12192000"/>
                <a:gd name="connsiteY1446" fmla="*/ 490724 h 1608850"/>
                <a:gd name="connsiteX1447" fmla="*/ 9916062 w 12192000"/>
                <a:gd name="connsiteY1447" fmla="*/ 490724 h 1608850"/>
                <a:gd name="connsiteX1448" fmla="*/ 9932024 w 12192000"/>
                <a:gd name="connsiteY1448" fmla="*/ 490724 h 1608850"/>
                <a:gd name="connsiteX1449" fmla="*/ 9932024 w 12192000"/>
                <a:gd name="connsiteY1449" fmla="*/ 491805 h 1608850"/>
                <a:gd name="connsiteX1450" fmla="*/ 9932024 w 12192000"/>
                <a:gd name="connsiteY1450" fmla="*/ 499371 h 1608850"/>
                <a:gd name="connsiteX1451" fmla="*/ 9962424 w 12192000"/>
                <a:gd name="connsiteY1451" fmla="*/ 499371 h 1608850"/>
                <a:gd name="connsiteX1452" fmla="*/ 9962424 w 12192000"/>
                <a:gd name="connsiteY1452" fmla="*/ 500992 h 1608850"/>
                <a:gd name="connsiteX1453" fmla="*/ 9962424 w 12192000"/>
                <a:gd name="connsiteY1453" fmla="*/ 512342 h 1608850"/>
                <a:gd name="connsiteX1454" fmla="*/ 9988770 w 12192000"/>
                <a:gd name="connsiteY1454" fmla="*/ 512342 h 1608850"/>
                <a:gd name="connsiteX1455" fmla="*/ 9988770 w 12192000"/>
                <a:gd name="connsiteY1455" fmla="*/ 542606 h 1608850"/>
                <a:gd name="connsiteX1456" fmla="*/ 9989530 w 12192000"/>
                <a:gd name="connsiteY1456" fmla="*/ 542606 h 1608850"/>
                <a:gd name="connsiteX1457" fmla="*/ 9994850 w 12192000"/>
                <a:gd name="connsiteY1457" fmla="*/ 542606 h 1608850"/>
                <a:gd name="connsiteX1458" fmla="*/ 9994850 w 12192000"/>
                <a:gd name="connsiteY1458" fmla="*/ 543687 h 1608850"/>
                <a:gd name="connsiteX1459" fmla="*/ 9994850 w 12192000"/>
                <a:gd name="connsiteY1459" fmla="*/ 551254 h 1608850"/>
                <a:gd name="connsiteX1460" fmla="*/ 9998904 w 12192000"/>
                <a:gd name="connsiteY1460" fmla="*/ 581518 h 1608850"/>
                <a:gd name="connsiteX1461" fmla="*/ 9999664 w 12192000"/>
                <a:gd name="connsiteY1461" fmla="*/ 581518 h 1608850"/>
                <a:gd name="connsiteX1462" fmla="*/ 10004984 w 12192000"/>
                <a:gd name="connsiteY1462" fmla="*/ 581518 h 1608850"/>
                <a:gd name="connsiteX1463" fmla="*/ 10004984 w 12192000"/>
                <a:gd name="connsiteY1463" fmla="*/ 582329 h 1608850"/>
                <a:gd name="connsiteX1464" fmla="*/ 10004984 w 12192000"/>
                <a:gd name="connsiteY1464" fmla="*/ 588004 h 1608850"/>
                <a:gd name="connsiteX1465" fmla="*/ 10005998 w 12192000"/>
                <a:gd name="connsiteY1465" fmla="*/ 588004 h 1608850"/>
                <a:gd name="connsiteX1466" fmla="*/ 10013090 w 12192000"/>
                <a:gd name="connsiteY1466" fmla="*/ 588004 h 1608850"/>
                <a:gd name="connsiteX1467" fmla="*/ 10013090 w 12192000"/>
                <a:gd name="connsiteY1467" fmla="*/ 618269 h 1608850"/>
                <a:gd name="connsiteX1468" fmla="*/ 10015118 w 12192000"/>
                <a:gd name="connsiteY1468" fmla="*/ 618269 h 1608850"/>
                <a:gd name="connsiteX1469" fmla="*/ 10029304 w 12192000"/>
                <a:gd name="connsiteY1469" fmla="*/ 618269 h 1608850"/>
                <a:gd name="connsiteX1470" fmla="*/ 10029304 w 12192000"/>
                <a:gd name="connsiteY1470" fmla="*/ 642048 h 1608850"/>
                <a:gd name="connsiteX1471" fmla="*/ 10031332 w 12192000"/>
                <a:gd name="connsiteY1471" fmla="*/ 643669 h 1608850"/>
                <a:gd name="connsiteX1472" fmla="*/ 10031332 w 12192000"/>
                <a:gd name="connsiteY1472" fmla="*/ 655019 h 1608850"/>
                <a:gd name="connsiteX1473" fmla="*/ 10032092 w 12192000"/>
                <a:gd name="connsiteY1473" fmla="*/ 655019 h 1608850"/>
                <a:gd name="connsiteX1474" fmla="*/ 10037412 w 12192000"/>
                <a:gd name="connsiteY1474" fmla="*/ 655019 h 1608850"/>
                <a:gd name="connsiteX1475" fmla="*/ 10037412 w 12192000"/>
                <a:gd name="connsiteY1475" fmla="*/ 678798 h 1608850"/>
                <a:gd name="connsiteX1476" fmla="*/ 10038678 w 12192000"/>
                <a:gd name="connsiteY1476" fmla="*/ 678798 h 1608850"/>
                <a:gd name="connsiteX1477" fmla="*/ 10047544 w 12192000"/>
                <a:gd name="connsiteY1477" fmla="*/ 678798 h 1608850"/>
                <a:gd name="connsiteX1478" fmla="*/ 10049572 w 12192000"/>
                <a:gd name="connsiteY1478" fmla="*/ 682852 h 1608850"/>
                <a:gd name="connsiteX1479" fmla="*/ 10049572 w 12192000"/>
                <a:gd name="connsiteY1479" fmla="*/ 696093 h 1608850"/>
                <a:gd name="connsiteX1480" fmla="*/ 10051092 w 12192000"/>
                <a:gd name="connsiteY1480" fmla="*/ 694201 h 1608850"/>
                <a:gd name="connsiteX1481" fmla="*/ 10061732 w 12192000"/>
                <a:gd name="connsiteY1481" fmla="*/ 680960 h 1608850"/>
                <a:gd name="connsiteX1482" fmla="*/ 10090106 w 12192000"/>
                <a:gd name="connsiteY1482" fmla="*/ 680960 h 1608850"/>
                <a:gd name="connsiteX1483" fmla="*/ 10090106 w 12192000"/>
                <a:gd name="connsiteY1483" fmla="*/ 767431 h 1608850"/>
                <a:gd name="connsiteX1484" fmla="*/ 10090866 w 12192000"/>
                <a:gd name="connsiteY1484" fmla="*/ 767431 h 1608850"/>
                <a:gd name="connsiteX1485" fmla="*/ 10096186 w 12192000"/>
                <a:gd name="connsiteY1485" fmla="*/ 767431 h 1608850"/>
                <a:gd name="connsiteX1486" fmla="*/ 10096946 w 12192000"/>
                <a:gd name="connsiteY1486" fmla="*/ 766080 h 1608850"/>
                <a:gd name="connsiteX1487" fmla="*/ 10102266 w 12192000"/>
                <a:gd name="connsiteY1487" fmla="*/ 756622 h 1608850"/>
                <a:gd name="connsiteX1488" fmla="*/ 10102266 w 12192000"/>
                <a:gd name="connsiteY1488" fmla="*/ 758514 h 1608850"/>
                <a:gd name="connsiteX1489" fmla="*/ 10102266 w 12192000"/>
                <a:gd name="connsiteY1489" fmla="*/ 771755 h 1608850"/>
                <a:gd name="connsiteX1490" fmla="*/ 10106318 w 12192000"/>
                <a:gd name="connsiteY1490" fmla="*/ 726358 h 1608850"/>
                <a:gd name="connsiteX1491" fmla="*/ 10107078 w 12192000"/>
                <a:gd name="connsiteY1491" fmla="*/ 726358 h 1608850"/>
                <a:gd name="connsiteX1492" fmla="*/ 10112398 w 12192000"/>
                <a:gd name="connsiteY1492" fmla="*/ 726358 h 1608850"/>
                <a:gd name="connsiteX1493" fmla="*/ 10112398 w 12192000"/>
                <a:gd name="connsiteY1493" fmla="*/ 661504 h 1608850"/>
                <a:gd name="connsiteX1494" fmla="*/ 10113412 w 12192000"/>
                <a:gd name="connsiteY1494" fmla="*/ 661504 h 1608850"/>
                <a:gd name="connsiteX1495" fmla="*/ 10120506 w 12192000"/>
                <a:gd name="connsiteY1495" fmla="*/ 661504 h 1608850"/>
                <a:gd name="connsiteX1496" fmla="*/ 10132666 w 12192000"/>
                <a:gd name="connsiteY1496" fmla="*/ 618269 h 1608850"/>
                <a:gd name="connsiteX1497" fmla="*/ 10133932 w 12192000"/>
                <a:gd name="connsiteY1497" fmla="*/ 618269 h 1608850"/>
                <a:gd name="connsiteX1498" fmla="*/ 10142800 w 12192000"/>
                <a:gd name="connsiteY1498" fmla="*/ 618269 h 1608850"/>
                <a:gd name="connsiteX1499" fmla="*/ 10152932 w 12192000"/>
                <a:gd name="connsiteY1499" fmla="*/ 661504 h 1608850"/>
                <a:gd name="connsiteX1500" fmla="*/ 10153946 w 12192000"/>
                <a:gd name="connsiteY1500" fmla="*/ 661504 h 1608850"/>
                <a:gd name="connsiteX1501" fmla="*/ 10161040 w 12192000"/>
                <a:gd name="connsiteY1501" fmla="*/ 661504 h 1608850"/>
                <a:gd name="connsiteX1502" fmla="*/ 10161040 w 12192000"/>
                <a:gd name="connsiteY1502" fmla="*/ 700416 h 1608850"/>
                <a:gd name="connsiteX1503" fmla="*/ 10162812 w 12192000"/>
                <a:gd name="connsiteY1503" fmla="*/ 700416 h 1608850"/>
                <a:gd name="connsiteX1504" fmla="*/ 10175226 w 12192000"/>
                <a:gd name="connsiteY1504" fmla="*/ 700416 h 1608850"/>
                <a:gd name="connsiteX1505" fmla="*/ 10175226 w 12192000"/>
                <a:gd name="connsiteY1505" fmla="*/ 702578 h 1608850"/>
                <a:gd name="connsiteX1506" fmla="*/ 10175226 w 12192000"/>
                <a:gd name="connsiteY1506" fmla="*/ 717710 h 1608850"/>
                <a:gd name="connsiteX1507" fmla="*/ 10179280 w 12192000"/>
                <a:gd name="connsiteY1507" fmla="*/ 715549 h 1608850"/>
                <a:gd name="connsiteX1508" fmla="*/ 10179280 w 12192000"/>
                <a:gd name="connsiteY1508" fmla="*/ 700416 h 1608850"/>
                <a:gd name="connsiteX1509" fmla="*/ 10180800 w 12192000"/>
                <a:gd name="connsiteY1509" fmla="*/ 700416 h 1608850"/>
                <a:gd name="connsiteX1510" fmla="*/ 10191440 w 12192000"/>
                <a:gd name="connsiteY1510" fmla="*/ 700416 h 1608850"/>
                <a:gd name="connsiteX1511" fmla="*/ 10191440 w 12192000"/>
                <a:gd name="connsiteY1511" fmla="*/ 702037 h 1608850"/>
                <a:gd name="connsiteX1512" fmla="*/ 10191440 w 12192000"/>
                <a:gd name="connsiteY1512" fmla="*/ 713387 h 1608850"/>
                <a:gd name="connsiteX1513" fmla="*/ 10221840 w 12192000"/>
                <a:gd name="connsiteY1513" fmla="*/ 713387 h 1608850"/>
                <a:gd name="connsiteX1514" fmla="*/ 10221840 w 12192000"/>
                <a:gd name="connsiteY1514" fmla="*/ 676637 h 1608850"/>
                <a:gd name="connsiteX1515" fmla="*/ 10223106 w 12192000"/>
                <a:gd name="connsiteY1515" fmla="*/ 676637 h 1608850"/>
                <a:gd name="connsiteX1516" fmla="*/ 10231974 w 12192000"/>
                <a:gd name="connsiteY1516" fmla="*/ 676637 h 1608850"/>
                <a:gd name="connsiteX1517" fmla="*/ 10231974 w 12192000"/>
                <a:gd name="connsiteY1517" fmla="*/ 698254 h 1608850"/>
                <a:gd name="connsiteX1518" fmla="*/ 10234000 w 12192000"/>
                <a:gd name="connsiteY1518" fmla="*/ 665828 h 1608850"/>
                <a:gd name="connsiteX1519" fmla="*/ 10256294 w 12192000"/>
                <a:gd name="connsiteY1519" fmla="*/ 665828 h 1608850"/>
                <a:gd name="connsiteX1520" fmla="*/ 10256294 w 12192000"/>
                <a:gd name="connsiteY1520" fmla="*/ 664206 h 1608850"/>
                <a:gd name="connsiteX1521" fmla="*/ 10256294 w 12192000"/>
                <a:gd name="connsiteY1521" fmla="*/ 652857 h 1608850"/>
                <a:gd name="connsiteX1522" fmla="*/ 10257054 w 12192000"/>
                <a:gd name="connsiteY1522" fmla="*/ 652857 h 1608850"/>
                <a:gd name="connsiteX1523" fmla="*/ 10262374 w 12192000"/>
                <a:gd name="connsiteY1523" fmla="*/ 652857 h 1608850"/>
                <a:gd name="connsiteX1524" fmla="*/ 10262374 w 12192000"/>
                <a:gd name="connsiteY1524" fmla="*/ 650966 h 1608850"/>
                <a:gd name="connsiteX1525" fmla="*/ 10262374 w 12192000"/>
                <a:gd name="connsiteY1525" fmla="*/ 637725 h 1608850"/>
                <a:gd name="connsiteX1526" fmla="*/ 10266428 w 12192000"/>
                <a:gd name="connsiteY1526" fmla="*/ 644210 h 1608850"/>
                <a:gd name="connsiteX1527" fmla="*/ 10268708 w 12192000"/>
                <a:gd name="connsiteY1527" fmla="*/ 644210 h 1608850"/>
                <a:gd name="connsiteX1528" fmla="*/ 10284668 w 12192000"/>
                <a:gd name="connsiteY1528" fmla="*/ 644210 h 1608850"/>
                <a:gd name="connsiteX1529" fmla="*/ 10284668 w 12192000"/>
                <a:gd name="connsiteY1529" fmla="*/ 643399 h 1608850"/>
                <a:gd name="connsiteX1530" fmla="*/ 10284668 w 12192000"/>
                <a:gd name="connsiteY1530" fmla="*/ 637725 h 1608850"/>
                <a:gd name="connsiteX1531" fmla="*/ 10285428 w 12192000"/>
                <a:gd name="connsiteY1531" fmla="*/ 637725 h 1608850"/>
                <a:gd name="connsiteX1532" fmla="*/ 10290748 w 12192000"/>
                <a:gd name="connsiteY1532" fmla="*/ 637725 h 1608850"/>
                <a:gd name="connsiteX1533" fmla="*/ 10290748 w 12192000"/>
                <a:gd name="connsiteY1533" fmla="*/ 639076 h 1608850"/>
                <a:gd name="connsiteX1534" fmla="*/ 10290748 w 12192000"/>
                <a:gd name="connsiteY1534" fmla="*/ 648534 h 1608850"/>
                <a:gd name="connsiteX1535" fmla="*/ 10329254 w 12192000"/>
                <a:gd name="connsiteY1535" fmla="*/ 648534 h 1608850"/>
                <a:gd name="connsiteX1536" fmla="*/ 10329254 w 12192000"/>
                <a:gd name="connsiteY1536" fmla="*/ 786887 h 1608850"/>
                <a:gd name="connsiteX1537" fmla="*/ 10330774 w 12192000"/>
                <a:gd name="connsiteY1537" fmla="*/ 786887 h 1608850"/>
                <a:gd name="connsiteX1538" fmla="*/ 10341414 w 12192000"/>
                <a:gd name="connsiteY1538" fmla="*/ 786887 h 1608850"/>
                <a:gd name="connsiteX1539" fmla="*/ 10341414 w 12192000"/>
                <a:gd name="connsiteY1539" fmla="*/ 773917 h 1608850"/>
                <a:gd name="connsiteX1540" fmla="*/ 10345468 w 12192000"/>
                <a:gd name="connsiteY1540" fmla="*/ 773917 h 1608850"/>
                <a:gd name="connsiteX1541" fmla="*/ 10345468 w 12192000"/>
                <a:gd name="connsiteY1541" fmla="*/ 786887 h 1608850"/>
                <a:gd name="connsiteX1542" fmla="*/ 10375868 w 12192000"/>
                <a:gd name="connsiteY1542" fmla="*/ 786887 h 1608850"/>
                <a:gd name="connsiteX1543" fmla="*/ 10375868 w 12192000"/>
                <a:gd name="connsiteY1543" fmla="*/ 756622 h 1608850"/>
                <a:gd name="connsiteX1544" fmla="*/ 10388028 w 12192000"/>
                <a:gd name="connsiteY1544" fmla="*/ 756622 h 1608850"/>
                <a:gd name="connsiteX1545" fmla="*/ 10400188 w 12192000"/>
                <a:gd name="connsiteY1545" fmla="*/ 754461 h 1608850"/>
                <a:gd name="connsiteX1546" fmla="*/ 10404242 w 12192000"/>
                <a:gd name="connsiteY1546" fmla="*/ 756622 h 1608850"/>
                <a:gd name="connsiteX1547" fmla="*/ 10414376 w 12192000"/>
                <a:gd name="connsiteY1547" fmla="*/ 756622 h 1608850"/>
                <a:gd name="connsiteX1548" fmla="*/ 10414376 w 12192000"/>
                <a:gd name="connsiteY1548" fmla="*/ 786887 h 1608850"/>
                <a:gd name="connsiteX1549" fmla="*/ 10422482 w 12192000"/>
                <a:gd name="connsiteY1549" fmla="*/ 786887 h 1608850"/>
                <a:gd name="connsiteX1550" fmla="*/ 10422482 w 12192000"/>
                <a:gd name="connsiteY1550" fmla="*/ 804182 h 1608850"/>
                <a:gd name="connsiteX1551" fmla="*/ 10431818 w 12192000"/>
                <a:gd name="connsiteY1551" fmla="*/ 805087 h 1608850"/>
                <a:gd name="connsiteX1552" fmla="*/ 10444776 w 12192000"/>
                <a:gd name="connsiteY1552" fmla="*/ 805087 h 1608850"/>
                <a:gd name="connsiteX1553" fmla="*/ 10444776 w 12192000"/>
                <a:gd name="connsiteY1553" fmla="*/ 789049 h 1608850"/>
                <a:gd name="connsiteX1554" fmla="*/ 10512732 w 12192000"/>
                <a:gd name="connsiteY1554" fmla="*/ 789049 h 1608850"/>
                <a:gd name="connsiteX1555" fmla="*/ 10512732 w 12192000"/>
                <a:gd name="connsiteY1555" fmla="*/ 703796 h 1608850"/>
                <a:gd name="connsiteX1556" fmla="*/ 10584740 w 12192000"/>
                <a:gd name="connsiteY1556" fmla="*/ 703796 h 1608850"/>
                <a:gd name="connsiteX1557" fmla="*/ 10584740 w 12192000"/>
                <a:gd name="connsiteY1557" fmla="*/ 782564 h 1608850"/>
                <a:gd name="connsiteX1558" fmla="*/ 10586644 w 12192000"/>
                <a:gd name="connsiteY1558" fmla="*/ 782564 h 1608850"/>
                <a:gd name="connsiteX1559" fmla="*/ 10587886 w 12192000"/>
                <a:gd name="connsiteY1559" fmla="*/ 805087 h 1608850"/>
                <a:gd name="connsiteX1560" fmla="*/ 10597562 w 12192000"/>
                <a:gd name="connsiteY1560" fmla="*/ 805087 h 1608850"/>
                <a:gd name="connsiteX1561" fmla="*/ 10598804 w 12192000"/>
                <a:gd name="connsiteY1561" fmla="*/ 782564 h 1608850"/>
                <a:gd name="connsiteX1562" fmla="*/ 10604884 w 12192000"/>
                <a:gd name="connsiteY1562" fmla="*/ 782564 h 1608850"/>
                <a:gd name="connsiteX1563" fmla="*/ 10606126 w 12192000"/>
                <a:gd name="connsiteY1563" fmla="*/ 805087 h 1608850"/>
                <a:gd name="connsiteX1564" fmla="*/ 10656748 w 12192000"/>
                <a:gd name="connsiteY1564" fmla="*/ 805087 h 1608850"/>
                <a:gd name="connsiteX1565" fmla="*/ 10656748 w 12192000"/>
                <a:gd name="connsiteY1565" fmla="*/ 642059 h 1608850"/>
                <a:gd name="connsiteX1566" fmla="*/ 10854076 w 12192000"/>
                <a:gd name="connsiteY1566" fmla="*/ 642059 h 1608850"/>
                <a:gd name="connsiteX1567" fmla="*/ 10854076 w 12192000"/>
                <a:gd name="connsiteY1567" fmla="*/ 805087 h 1608850"/>
                <a:gd name="connsiteX1568" fmla="*/ 10872772 w 12192000"/>
                <a:gd name="connsiteY1568" fmla="*/ 805087 h 1608850"/>
                <a:gd name="connsiteX1569" fmla="*/ 10872772 w 12192000"/>
                <a:gd name="connsiteY1569" fmla="*/ 722394 h 1608850"/>
                <a:gd name="connsiteX1570" fmla="*/ 10967892 w 12192000"/>
                <a:gd name="connsiteY1570" fmla="*/ 722394 h 1608850"/>
                <a:gd name="connsiteX1571" fmla="*/ 10979823 w 12192000"/>
                <a:gd name="connsiteY1571" fmla="*/ 404253 h 1608850"/>
                <a:gd name="connsiteX1572" fmla="*/ 10967663 w 12192000"/>
                <a:gd name="connsiteY1572" fmla="*/ 382635 h 1608850"/>
                <a:gd name="connsiteX1573" fmla="*/ 10961583 w 12192000"/>
                <a:gd name="connsiteY1573" fmla="*/ 378311 h 1608850"/>
                <a:gd name="connsiteX1574" fmla="*/ 10969690 w 12192000"/>
                <a:gd name="connsiteY1574" fmla="*/ 354532 h 1608850"/>
                <a:gd name="connsiteX1575" fmla="*/ 10969690 w 12192000"/>
                <a:gd name="connsiteY1575" fmla="*/ 337238 h 1608850"/>
                <a:gd name="connsiteX1576" fmla="*/ 10983876 w 12192000"/>
                <a:gd name="connsiteY1576" fmla="*/ 337238 h 1608850"/>
                <a:gd name="connsiteX1577" fmla="*/ 10983876 w 12192000"/>
                <a:gd name="connsiteY1577" fmla="*/ 315620 h 1608850"/>
                <a:gd name="connsiteX1578" fmla="*/ 10985903 w 12192000"/>
                <a:gd name="connsiteY1578" fmla="*/ 311296 h 1608850"/>
                <a:gd name="connsiteX1579" fmla="*/ 10985903 w 12192000"/>
                <a:gd name="connsiteY1579" fmla="*/ 233472 h 1608850"/>
                <a:gd name="connsiteX1580" fmla="*/ 10983876 w 12192000"/>
                <a:gd name="connsiteY1580" fmla="*/ 226987 h 1608850"/>
                <a:gd name="connsiteX1581" fmla="*/ 10989956 w 12192000"/>
                <a:gd name="connsiteY1581" fmla="*/ 220501 h 1608850"/>
                <a:gd name="connsiteX1582" fmla="*/ 10989956 w 12192000"/>
                <a:gd name="connsiteY1582" fmla="*/ 162133 h 1608850"/>
                <a:gd name="connsiteX1583" fmla="*/ 10991983 w 12192000"/>
                <a:gd name="connsiteY1583" fmla="*/ 157810 h 1608850"/>
                <a:gd name="connsiteX1584" fmla="*/ 10991983 w 12192000"/>
                <a:gd name="connsiteY1584" fmla="*/ 101604 h 1608850"/>
                <a:gd name="connsiteX1585" fmla="*/ 10994010 w 12192000"/>
                <a:gd name="connsiteY1585" fmla="*/ 82148 h 1608850"/>
                <a:gd name="connsiteX1586" fmla="*/ 10998063 w 12192000"/>
                <a:gd name="connsiteY1586" fmla="*/ 99442 h 1608850"/>
                <a:gd name="connsiteX1587" fmla="*/ 11000090 w 12192000"/>
                <a:gd name="connsiteY1587" fmla="*/ 157810 h 1608850"/>
                <a:gd name="connsiteX1588" fmla="*/ 11002116 w 12192000"/>
                <a:gd name="connsiteY1588" fmla="*/ 220501 h 1608850"/>
                <a:gd name="connsiteX1589" fmla="*/ 11008196 w 12192000"/>
                <a:gd name="connsiteY1589" fmla="*/ 226987 h 1608850"/>
                <a:gd name="connsiteX1590" fmla="*/ 11006170 w 12192000"/>
                <a:gd name="connsiteY1590" fmla="*/ 233472 h 1608850"/>
                <a:gd name="connsiteX1591" fmla="*/ 11006170 w 12192000"/>
                <a:gd name="connsiteY1591" fmla="*/ 311296 h 1608850"/>
                <a:gd name="connsiteX1592" fmla="*/ 11008196 w 12192000"/>
                <a:gd name="connsiteY1592" fmla="*/ 315620 h 1608850"/>
                <a:gd name="connsiteX1593" fmla="*/ 11008196 w 12192000"/>
                <a:gd name="connsiteY1593" fmla="*/ 337238 h 1608850"/>
                <a:gd name="connsiteX1594" fmla="*/ 11022383 w 12192000"/>
                <a:gd name="connsiteY1594" fmla="*/ 337238 h 1608850"/>
                <a:gd name="connsiteX1595" fmla="*/ 11022383 w 12192000"/>
                <a:gd name="connsiteY1595" fmla="*/ 354532 h 1608850"/>
                <a:gd name="connsiteX1596" fmla="*/ 11030491 w 12192000"/>
                <a:gd name="connsiteY1596" fmla="*/ 378311 h 1608850"/>
                <a:gd name="connsiteX1597" fmla="*/ 11024411 w 12192000"/>
                <a:gd name="connsiteY1597" fmla="*/ 382635 h 1608850"/>
                <a:gd name="connsiteX1598" fmla="*/ 11012250 w 12192000"/>
                <a:gd name="connsiteY1598" fmla="*/ 404253 h 1608850"/>
                <a:gd name="connsiteX1599" fmla="*/ 11020356 w 12192000"/>
                <a:gd name="connsiteY1599" fmla="*/ 657181 h 1608850"/>
                <a:gd name="connsiteX1600" fmla="*/ 11085211 w 12192000"/>
                <a:gd name="connsiteY1600" fmla="*/ 657181 h 1608850"/>
                <a:gd name="connsiteX1601" fmla="*/ 11085211 w 12192000"/>
                <a:gd name="connsiteY1601" fmla="*/ 732843 h 1608850"/>
                <a:gd name="connsiteX1602" fmla="*/ 11093318 w 12192000"/>
                <a:gd name="connsiteY1602" fmla="*/ 732843 h 1608850"/>
                <a:gd name="connsiteX1603" fmla="*/ 11095344 w 12192000"/>
                <a:gd name="connsiteY1603" fmla="*/ 726358 h 1608850"/>
                <a:gd name="connsiteX1604" fmla="*/ 11101424 w 12192000"/>
                <a:gd name="connsiteY1604" fmla="*/ 726358 h 1608850"/>
                <a:gd name="connsiteX1605" fmla="*/ 11103452 w 12192000"/>
                <a:gd name="connsiteY1605" fmla="*/ 735005 h 1608850"/>
                <a:gd name="connsiteX1606" fmla="*/ 11115612 w 12192000"/>
                <a:gd name="connsiteY1606" fmla="*/ 735005 h 1608850"/>
                <a:gd name="connsiteX1607" fmla="*/ 11115612 w 12192000"/>
                <a:gd name="connsiteY1607" fmla="*/ 728519 h 1608850"/>
                <a:gd name="connsiteX1608" fmla="*/ 11137904 w 12192000"/>
                <a:gd name="connsiteY1608" fmla="*/ 728519 h 1608850"/>
                <a:gd name="connsiteX1609" fmla="*/ 11137904 w 12192000"/>
                <a:gd name="connsiteY1609" fmla="*/ 735005 h 1608850"/>
                <a:gd name="connsiteX1610" fmla="*/ 11158172 w 12192000"/>
                <a:gd name="connsiteY1610" fmla="*/ 735005 h 1608850"/>
                <a:gd name="connsiteX1611" fmla="*/ 11158172 w 12192000"/>
                <a:gd name="connsiteY1611" fmla="*/ 780402 h 1608850"/>
                <a:gd name="connsiteX1612" fmla="*/ 11172359 w 12192000"/>
                <a:gd name="connsiteY1612" fmla="*/ 780402 h 1608850"/>
                <a:gd name="connsiteX1613" fmla="*/ 11172359 w 12192000"/>
                <a:gd name="connsiteY1613" fmla="*/ 767431 h 1608850"/>
                <a:gd name="connsiteX1614" fmla="*/ 11188572 w 12192000"/>
                <a:gd name="connsiteY1614" fmla="*/ 767431 h 1608850"/>
                <a:gd name="connsiteX1615" fmla="*/ 11188572 w 12192000"/>
                <a:gd name="connsiteY1615" fmla="*/ 588004 h 1608850"/>
                <a:gd name="connsiteX1616" fmla="*/ 11194652 w 12192000"/>
                <a:gd name="connsiteY1616" fmla="*/ 581518 h 1608850"/>
                <a:gd name="connsiteX1617" fmla="*/ 11267614 w 12192000"/>
                <a:gd name="connsiteY1617" fmla="*/ 581518 h 1608850"/>
                <a:gd name="connsiteX1618" fmla="*/ 11267614 w 12192000"/>
                <a:gd name="connsiteY1618" fmla="*/ 590166 h 1608850"/>
                <a:gd name="connsiteX1619" fmla="*/ 11277747 w 12192000"/>
                <a:gd name="connsiteY1619" fmla="*/ 590166 h 1608850"/>
                <a:gd name="connsiteX1620" fmla="*/ 11277747 w 12192000"/>
                <a:gd name="connsiteY1620" fmla="*/ 704740 h 1608850"/>
                <a:gd name="connsiteX1621" fmla="*/ 11300040 w 12192000"/>
                <a:gd name="connsiteY1621" fmla="*/ 704740 h 1608850"/>
                <a:gd name="connsiteX1622" fmla="*/ 11300040 w 12192000"/>
                <a:gd name="connsiteY1622" fmla="*/ 637725 h 1608850"/>
                <a:gd name="connsiteX1623" fmla="*/ 11326388 w 12192000"/>
                <a:gd name="connsiteY1623" fmla="*/ 637725 h 1608850"/>
                <a:gd name="connsiteX1624" fmla="*/ 11330440 w 12192000"/>
                <a:gd name="connsiteY1624" fmla="*/ 633401 h 1608850"/>
                <a:gd name="connsiteX1625" fmla="*/ 11338548 w 12192000"/>
                <a:gd name="connsiteY1625" fmla="*/ 633401 h 1608850"/>
                <a:gd name="connsiteX1626" fmla="*/ 11342600 w 12192000"/>
                <a:gd name="connsiteY1626" fmla="*/ 637725 h 1608850"/>
                <a:gd name="connsiteX1627" fmla="*/ 11364895 w 12192000"/>
                <a:gd name="connsiteY1627" fmla="*/ 637725 h 1608850"/>
                <a:gd name="connsiteX1628" fmla="*/ 11364895 w 12192000"/>
                <a:gd name="connsiteY1628" fmla="*/ 520989 h 1608850"/>
                <a:gd name="connsiteX1629" fmla="*/ 11421642 w 12192000"/>
                <a:gd name="connsiteY1629" fmla="*/ 510180 h 1608850"/>
                <a:gd name="connsiteX1630" fmla="*/ 11421642 w 12192000"/>
                <a:gd name="connsiteY1630" fmla="*/ 511261 h 1608850"/>
                <a:gd name="connsiteX1631" fmla="*/ 11421642 w 12192000"/>
                <a:gd name="connsiteY1631" fmla="*/ 518827 h 1608850"/>
                <a:gd name="connsiteX1632" fmla="*/ 11447988 w 12192000"/>
                <a:gd name="connsiteY1632" fmla="*/ 518827 h 1608850"/>
                <a:gd name="connsiteX1633" fmla="*/ 11447988 w 12192000"/>
                <a:gd name="connsiteY1633" fmla="*/ 773917 h 1608850"/>
                <a:gd name="connsiteX1634" fmla="*/ 11470283 w 12192000"/>
                <a:gd name="connsiteY1634" fmla="*/ 773917 h 1608850"/>
                <a:gd name="connsiteX1635" fmla="*/ 11470283 w 12192000"/>
                <a:gd name="connsiteY1635" fmla="*/ 769593 h 1608850"/>
                <a:gd name="connsiteX1636" fmla="*/ 11482443 w 12192000"/>
                <a:gd name="connsiteY1636" fmla="*/ 769593 h 1608850"/>
                <a:gd name="connsiteX1637" fmla="*/ 11482443 w 12192000"/>
                <a:gd name="connsiteY1637" fmla="*/ 773917 h 1608850"/>
                <a:gd name="connsiteX1638" fmla="*/ 11506763 w 12192000"/>
                <a:gd name="connsiteY1638" fmla="*/ 773917 h 1608850"/>
                <a:gd name="connsiteX1639" fmla="*/ 11506763 w 12192000"/>
                <a:gd name="connsiteY1639" fmla="*/ 760946 h 1608850"/>
                <a:gd name="connsiteX1640" fmla="*/ 11535136 w 12192000"/>
                <a:gd name="connsiteY1640" fmla="*/ 760946 h 1608850"/>
                <a:gd name="connsiteX1641" fmla="*/ 11547296 w 12192000"/>
                <a:gd name="connsiteY1641" fmla="*/ 756622 h 1608850"/>
                <a:gd name="connsiteX1642" fmla="*/ 11567564 w 12192000"/>
                <a:gd name="connsiteY1642" fmla="*/ 760946 h 1608850"/>
                <a:gd name="connsiteX1643" fmla="*/ 11567564 w 12192000"/>
                <a:gd name="connsiteY1643" fmla="*/ 743652 h 1608850"/>
                <a:gd name="connsiteX1644" fmla="*/ 11575671 w 12192000"/>
                <a:gd name="connsiteY1644" fmla="*/ 743652 h 1608850"/>
                <a:gd name="connsiteX1645" fmla="*/ 11575671 w 12192000"/>
                <a:gd name="connsiteY1645" fmla="*/ 730681 h 1608850"/>
                <a:gd name="connsiteX1646" fmla="*/ 11632418 w 12192000"/>
                <a:gd name="connsiteY1646" fmla="*/ 730681 h 1608850"/>
                <a:gd name="connsiteX1647" fmla="*/ 11632418 w 12192000"/>
                <a:gd name="connsiteY1647" fmla="*/ 700416 h 1608850"/>
                <a:gd name="connsiteX1648" fmla="*/ 11650658 w 12192000"/>
                <a:gd name="connsiteY1648" fmla="*/ 700416 h 1608850"/>
                <a:gd name="connsiteX1649" fmla="*/ 11650658 w 12192000"/>
                <a:gd name="connsiteY1649" fmla="*/ 693931 h 1608850"/>
                <a:gd name="connsiteX1650" fmla="*/ 11662818 w 12192000"/>
                <a:gd name="connsiteY1650" fmla="*/ 693931 h 1608850"/>
                <a:gd name="connsiteX1651" fmla="*/ 11662818 w 12192000"/>
                <a:gd name="connsiteY1651" fmla="*/ 700416 h 1608850"/>
                <a:gd name="connsiteX1652" fmla="*/ 11679031 w 12192000"/>
                <a:gd name="connsiteY1652" fmla="*/ 700416 h 1608850"/>
                <a:gd name="connsiteX1653" fmla="*/ 11679031 w 12192000"/>
                <a:gd name="connsiteY1653" fmla="*/ 750137 h 1608850"/>
                <a:gd name="connsiteX1654" fmla="*/ 11711459 w 12192000"/>
                <a:gd name="connsiteY1654" fmla="*/ 750137 h 1608850"/>
                <a:gd name="connsiteX1655" fmla="*/ 11711459 w 12192000"/>
                <a:gd name="connsiteY1655" fmla="*/ 724196 h 1608850"/>
                <a:gd name="connsiteX1656" fmla="*/ 11749966 w 12192000"/>
                <a:gd name="connsiteY1656" fmla="*/ 724196 h 1608850"/>
                <a:gd name="connsiteX1657" fmla="*/ 11749966 w 12192000"/>
                <a:gd name="connsiteY1657" fmla="*/ 693931 h 1608850"/>
                <a:gd name="connsiteX1658" fmla="*/ 11798607 w 12192000"/>
                <a:gd name="connsiteY1658" fmla="*/ 693931 h 1608850"/>
                <a:gd name="connsiteX1659" fmla="*/ 11798607 w 12192000"/>
                <a:gd name="connsiteY1659" fmla="*/ 805087 h 1608850"/>
                <a:gd name="connsiteX1660" fmla="*/ 11798607 w 12192000"/>
                <a:gd name="connsiteY1660" fmla="*/ 818866 h 1608850"/>
                <a:gd name="connsiteX1661" fmla="*/ 11864482 w 12192000"/>
                <a:gd name="connsiteY1661" fmla="*/ 818866 h 1608850"/>
                <a:gd name="connsiteX1662" fmla="*/ 11864482 w 12192000"/>
                <a:gd name="connsiteY1662" fmla="*/ 924638 h 1608850"/>
                <a:gd name="connsiteX1663" fmla="*/ 11864482 w 12192000"/>
                <a:gd name="connsiteY1663" fmla="*/ 947885 h 1608850"/>
                <a:gd name="connsiteX1664" fmla="*/ 11879442 w 12192000"/>
                <a:gd name="connsiteY1664" fmla="*/ 947885 h 1608850"/>
                <a:gd name="connsiteX1665" fmla="*/ 11879442 w 12192000"/>
                <a:gd name="connsiteY1665" fmla="*/ 946723 h 1608850"/>
                <a:gd name="connsiteX1666" fmla="*/ 11879442 w 12192000"/>
                <a:gd name="connsiteY1666" fmla="*/ 938587 h 1608850"/>
                <a:gd name="connsiteX1667" fmla="*/ 11924022 w 12192000"/>
                <a:gd name="connsiteY1667" fmla="*/ 938587 h 1608850"/>
                <a:gd name="connsiteX1668" fmla="*/ 11924022 w 12192000"/>
                <a:gd name="connsiteY1668" fmla="*/ 959508 h 1608850"/>
                <a:gd name="connsiteX1669" fmla="*/ 11926250 w 12192000"/>
                <a:gd name="connsiteY1669" fmla="*/ 960671 h 1608850"/>
                <a:gd name="connsiteX1670" fmla="*/ 11941854 w 12192000"/>
                <a:gd name="connsiteY1670" fmla="*/ 968807 h 1608850"/>
                <a:gd name="connsiteX1671" fmla="*/ 11941854 w 12192000"/>
                <a:gd name="connsiteY1671" fmla="*/ 999027 h 1608850"/>
                <a:gd name="connsiteX1672" fmla="*/ 11943247 w 12192000"/>
                <a:gd name="connsiteY1672" fmla="*/ 999609 h 1608850"/>
                <a:gd name="connsiteX1673" fmla="*/ 11952999 w 12192000"/>
                <a:gd name="connsiteY1673" fmla="*/ 1003677 h 1608850"/>
                <a:gd name="connsiteX1674" fmla="*/ 11952999 w 12192000"/>
                <a:gd name="connsiteY1674" fmla="*/ 1002515 h 1608850"/>
                <a:gd name="connsiteX1675" fmla="*/ 11952999 w 12192000"/>
                <a:gd name="connsiteY1675" fmla="*/ 994378 h 1608850"/>
                <a:gd name="connsiteX1676" fmla="*/ 11954114 w 12192000"/>
                <a:gd name="connsiteY1676" fmla="*/ 994378 h 1608850"/>
                <a:gd name="connsiteX1677" fmla="*/ 11961915 w 12192000"/>
                <a:gd name="connsiteY1677" fmla="*/ 994378 h 1608850"/>
                <a:gd name="connsiteX1678" fmla="*/ 11961915 w 12192000"/>
                <a:gd name="connsiteY1678" fmla="*/ 993506 h 1608850"/>
                <a:gd name="connsiteX1679" fmla="*/ 11961915 w 12192000"/>
                <a:gd name="connsiteY1679" fmla="*/ 987404 h 1608850"/>
                <a:gd name="connsiteX1680" fmla="*/ 11960800 w 12192000"/>
                <a:gd name="connsiteY1680" fmla="*/ 987404 h 1608850"/>
                <a:gd name="connsiteX1681" fmla="*/ 11952999 w 12192000"/>
                <a:gd name="connsiteY1681" fmla="*/ 987404 h 1608850"/>
                <a:gd name="connsiteX1682" fmla="*/ 11952999 w 12192000"/>
                <a:gd name="connsiteY1682" fmla="*/ 986242 h 1608850"/>
                <a:gd name="connsiteX1683" fmla="*/ 11952999 w 12192000"/>
                <a:gd name="connsiteY1683" fmla="*/ 978106 h 1608850"/>
                <a:gd name="connsiteX1684" fmla="*/ 11954114 w 12192000"/>
                <a:gd name="connsiteY1684" fmla="*/ 978106 h 1608850"/>
                <a:gd name="connsiteX1685" fmla="*/ 11961915 w 12192000"/>
                <a:gd name="connsiteY1685" fmla="*/ 978106 h 1608850"/>
                <a:gd name="connsiteX1686" fmla="*/ 11961915 w 12192000"/>
                <a:gd name="connsiteY1686" fmla="*/ 976943 h 1608850"/>
                <a:gd name="connsiteX1687" fmla="*/ 11961915 w 12192000"/>
                <a:gd name="connsiteY1687" fmla="*/ 968807 h 1608850"/>
                <a:gd name="connsiteX1688" fmla="*/ 11960800 w 12192000"/>
                <a:gd name="connsiteY1688" fmla="*/ 968807 h 1608850"/>
                <a:gd name="connsiteX1689" fmla="*/ 11952999 w 12192000"/>
                <a:gd name="connsiteY1689" fmla="*/ 968807 h 1608850"/>
                <a:gd name="connsiteX1690" fmla="*/ 11952999 w 12192000"/>
                <a:gd name="connsiteY1690" fmla="*/ 967645 h 1608850"/>
                <a:gd name="connsiteX1691" fmla="*/ 11952999 w 12192000"/>
                <a:gd name="connsiteY1691" fmla="*/ 959508 h 1608850"/>
                <a:gd name="connsiteX1692" fmla="*/ 11954114 w 12192000"/>
                <a:gd name="connsiteY1692" fmla="*/ 959508 h 1608850"/>
                <a:gd name="connsiteX1693" fmla="*/ 11961915 w 12192000"/>
                <a:gd name="connsiteY1693" fmla="*/ 959508 h 1608850"/>
                <a:gd name="connsiteX1694" fmla="*/ 11961915 w 12192000"/>
                <a:gd name="connsiteY1694" fmla="*/ 958637 h 1608850"/>
                <a:gd name="connsiteX1695" fmla="*/ 11961915 w 12192000"/>
                <a:gd name="connsiteY1695" fmla="*/ 952535 h 1608850"/>
                <a:gd name="connsiteX1696" fmla="*/ 11960800 w 12192000"/>
                <a:gd name="connsiteY1696" fmla="*/ 952535 h 1608850"/>
                <a:gd name="connsiteX1697" fmla="*/ 11952999 w 12192000"/>
                <a:gd name="connsiteY1697" fmla="*/ 952535 h 1608850"/>
                <a:gd name="connsiteX1698" fmla="*/ 11952999 w 12192000"/>
                <a:gd name="connsiteY1698" fmla="*/ 951372 h 1608850"/>
                <a:gd name="connsiteX1699" fmla="*/ 11952999 w 12192000"/>
                <a:gd name="connsiteY1699" fmla="*/ 943236 h 1608850"/>
                <a:gd name="connsiteX1700" fmla="*/ 11954114 w 12192000"/>
                <a:gd name="connsiteY1700" fmla="*/ 943236 h 1608850"/>
                <a:gd name="connsiteX1701" fmla="*/ 11961915 w 12192000"/>
                <a:gd name="connsiteY1701" fmla="*/ 943236 h 1608850"/>
                <a:gd name="connsiteX1702" fmla="*/ 11961915 w 12192000"/>
                <a:gd name="connsiteY1702" fmla="*/ 942074 h 1608850"/>
                <a:gd name="connsiteX1703" fmla="*/ 11961915 w 12192000"/>
                <a:gd name="connsiteY1703" fmla="*/ 933937 h 1608850"/>
                <a:gd name="connsiteX1704" fmla="*/ 11960800 w 12192000"/>
                <a:gd name="connsiteY1704" fmla="*/ 933937 h 1608850"/>
                <a:gd name="connsiteX1705" fmla="*/ 11952999 w 12192000"/>
                <a:gd name="connsiteY1705" fmla="*/ 933937 h 1608850"/>
                <a:gd name="connsiteX1706" fmla="*/ 11952999 w 12192000"/>
                <a:gd name="connsiteY1706" fmla="*/ 933066 h 1608850"/>
                <a:gd name="connsiteX1707" fmla="*/ 11952999 w 12192000"/>
                <a:gd name="connsiteY1707" fmla="*/ 926963 h 1608850"/>
                <a:gd name="connsiteX1708" fmla="*/ 11954114 w 12192000"/>
                <a:gd name="connsiteY1708" fmla="*/ 926963 h 1608850"/>
                <a:gd name="connsiteX1709" fmla="*/ 11961915 w 12192000"/>
                <a:gd name="connsiteY1709" fmla="*/ 926963 h 1608850"/>
                <a:gd name="connsiteX1710" fmla="*/ 11961915 w 12192000"/>
                <a:gd name="connsiteY1710" fmla="*/ 925801 h 1608850"/>
                <a:gd name="connsiteX1711" fmla="*/ 11961915 w 12192000"/>
                <a:gd name="connsiteY1711" fmla="*/ 917665 h 1608850"/>
                <a:gd name="connsiteX1712" fmla="*/ 11960800 w 12192000"/>
                <a:gd name="connsiteY1712" fmla="*/ 917665 h 1608850"/>
                <a:gd name="connsiteX1713" fmla="*/ 11952999 w 12192000"/>
                <a:gd name="connsiteY1713" fmla="*/ 917665 h 1608850"/>
                <a:gd name="connsiteX1714" fmla="*/ 11952999 w 12192000"/>
                <a:gd name="connsiteY1714" fmla="*/ 916503 h 1608850"/>
                <a:gd name="connsiteX1715" fmla="*/ 11952999 w 12192000"/>
                <a:gd name="connsiteY1715" fmla="*/ 908366 h 1608850"/>
                <a:gd name="connsiteX1716" fmla="*/ 11954114 w 12192000"/>
                <a:gd name="connsiteY1716" fmla="*/ 908366 h 1608850"/>
                <a:gd name="connsiteX1717" fmla="*/ 11961915 w 12192000"/>
                <a:gd name="connsiteY1717" fmla="*/ 908366 h 1608850"/>
                <a:gd name="connsiteX1718" fmla="*/ 11961915 w 12192000"/>
                <a:gd name="connsiteY1718" fmla="*/ 907204 h 1608850"/>
                <a:gd name="connsiteX1719" fmla="*/ 11961915 w 12192000"/>
                <a:gd name="connsiteY1719" fmla="*/ 899068 h 1608850"/>
                <a:gd name="connsiteX1720" fmla="*/ 11960800 w 12192000"/>
                <a:gd name="connsiteY1720" fmla="*/ 899068 h 1608850"/>
                <a:gd name="connsiteX1721" fmla="*/ 11952999 w 12192000"/>
                <a:gd name="connsiteY1721" fmla="*/ 899068 h 1608850"/>
                <a:gd name="connsiteX1722" fmla="*/ 11952999 w 12192000"/>
                <a:gd name="connsiteY1722" fmla="*/ 898196 h 1608850"/>
                <a:gd name="connsiteX1723" fmla="*/ 11952999 w 12192000"/>
                <a:gd name="connsiteY1723" fmla="*/ 892094 h 1608850"/>
                <a:gd name="connsiteX1724" fmla="*/ 11954114 w 12192000"/>
                <a:gd name="connsiteY1724" fmla="*/ 892094 h 1608850"/>
                <a:gd name="connsiteX1725" fmla="*/ 11961915 w 12192000"/>
                <a:gd name="connsiteY1725" fmla="*/ 892094 h 1608850"/>
                <a:gd name="connsiteX1726" fmla="*/ 11961915 w 12192000"/>
                <a:gd name="connsiteY1726" fmla="*/ 890931 h 1608850"/>
                <a:gd name="connsiteX1727" fmla="*/ 11961915 w 12192000"/>
                <a:gd name="connsiteY1727" fmla="*/ 882795 h 1608850"/>
                <a:gd name="connsiteX1728" fmla="*/ 11960800 w 12192000"/>
                <a:gd name="connsiteY1728" fmla="*/ 882795 h 1608850"/>
                <a:gd name="connsiteX1729" fmla="*/ 11952999 w 12192000"/>
                <a:gd name="connsiteY1729" fmla="*/ 882795 h 1608850"/>
                <a:gd name="connsiteX1730" fmla="*/ 11952999 w 12192000"/>
                <a:gd name="connsiteY1730" fmla="*/ 881633 h 1608850"/>
                <a:gd name="connsiteX1731" fmla="*/ 11952999 w 12192000"/>
                <a:gd name="connsiteY1731" fmla="*/ 873496 h 1608850"/>
                <a:gd name="connsiteX1732" fmla="*/ 11954114 w 12192000"/>
                <a:gd name="connsiteY1732" fmla="*/ 873496 h 1608850"/>
                <a:gd name="connsiteX1733" fmla="*/ 11961915 w 12192000"/>
                <a:gd name="connsiteY1733" fmla="*/ 873496 h 1608850"/>
                <a:gd name="connsiteX1734" fmla="*/ 11961915 w 12192000"/>
                <a:gd name="connsiteY1734" fmla="*/ 872625 h 1608850"/>
                <a:gd name="connsiteX1735" fmla="*/ 11961915 w 12192000"/>
                <a:gd name="connsiteY1735" fmla="*/ 866523 h 1608850"/>
                <a:gd name="connsiteX1736" fmla="*/ 11960800 w 12192000"/>
                <a:gd name="connsiteY1736" fmla="*/ 866523 h 1608850"/>
                <a:gd name="connsiteX1737" fmla="*/ 11952999 w 12192000"/>
                <a:gd name="connsiteY1737" fmla="*/ 866523 h 1608850"/>
                <a:gd name="connsiteX1738" fmla="*/ 11952999 w 12192000"/>
                <a:gd name="connsiteY1738" fmla="*/ 865360 h 1608850"/>
                <a:gd name="connsiteX1739" fmla="*/ 11952999 w 12192000"/>
                <a:gd name="connsiteY1739" fmla="*/ 857224 h 1608850"/>
                <a:gd name="connsiteX1740" fmla="*/ 11954114 w 12192000"/>
                <a:gd name="connsiteY1740" fmla="*/ 857224 h 1608850"/>
                <a:gd name="connsiteX1741" fmla="*/ 11961915 w 12192000"/>
                <a:gd name="connsiteY1741" fmla="*/ 857224 h 1608850"/>
                <a:gd name="connsiteX1742" fmla="*/ 11961915 w 12192000"/>
                <a:gd name="connsiteY1742" fmla="*/ 856062 h 1608850"/>
                <a:gd name="connsiteX1743" fmla="*/ 11961915 w 12192000"/>
                <a:gd name="connsiteY1743" fmla="*/ 847925 h 1608850"/>
                <a:gd name="connsiteX1744" fmla="*/ 11960800 w 12192000"/>
                <a:gd name="connsiteY1744" fmla="*/ 847925 h 1608850"/>
                <a:gd name="connsiteX1745" fmla="*/ 11952999 w 12192000"/>
                <a:gd name="connsiteY1745" fmla="*/ 847925 h 1608850"/>
                <a:gd name="connsiteX1746" fmla="*/ 11952999 w 12192000"/>
                <a:gd name="connsiteY1746" fmla="*/ 846763 h 1608850"/>
                <a:gd name="connsiteX1747" fmla="*/ 11952999 w 12192000"/>
                <a:gd name="connsiteY1747" fmla="*/ 838627 h 1608850"/>
                <a:gd name="connsiteX1748" fmla="*/ 11954114 w 12192000"/>
                <a:gd name="connsiteY1748" fmla="*/ 838627 h 1608850"/>
                <a:gd name="connsiteX1749" fmla="*/ 11961915 w 12192000"/>
                <a:gd name="connsiteY1749" fmla="*/ 838627 h 1608850"/>
                <a:gd name="connsiteX1750" fmla="*/ 11961915 w 12192000"/>
                <a:gd name="connsiteY1750" fmla="*/ 837755 h 1608850"/>
                <a:gd name="connsiteX1751" fmla="*/ 11961915 w 12192000"/>
                <a:gd name="connsiteY1751" fmla="*/ 831653 h 1608850"/>
                <a:gd name="connsiteX1752" fmla="*/ 11960800 w 12192000"/>
                <a:gd name="connsiteY1752" fmla="*/ 831653 h 1608850"/>
                <a:gd name="connsiteX1753" fmla="*/ 11952999 w 12192000"/>
                <a:gd name="connsiteY1753" fmla="*/ 831653 h 1608850"/>
                <a:gd name="connsiteX1754" fmla="*/ 11952999 w 12192000"/>
                <a:gd name="connsiteY1754" fmla="*/ 830491 h 1608850"/>
                <a:gd name="connsiteX1755" fmla="*/ 11952999 w 12192000"/>
                <a:gd name="connsiteY1755" fmla="*/ 822354 h 1608850"/>
                <a:gd name="connsiteX1756" fmla="*/ 11954114 w 12192000"/>
                <a:gd name="connsiteY1756" fmla="*/ 822354 h 1608850"/>
                <a:gd name="connsiteX1757" fmla="*/ 11961915 w 12192000"/>
                <a:gd name="connsiteY1757" fmla="*/ 822354 h 1608850"/>
                <a:gd name="connsiteX1758" fmla="*/ 11961915 w 12192000"/>
                <a:gd name="connsiteY1758" fmla="*/ 821192 h 1608850"/>
                <a:gd name="connsiteX1759" fmla="*/ 11961915 w 12192000"/>
                <a:gd name="connsiteY1759" fmla="*/ 813056 h 1608850"/>
                <a:gd name="connsiteX1760" fmla="*/ 11960800 w 12192000"/>
                <a:gd name="connsiteY1760" fmla="*/ 813056 h 1608850"/>
                <a:gd name="connsiteX1761" fmla="*/ 11952999 w 12192000"/>
                <a:gd name="connsiteY1761" fmla="*/ 813056 h 1608850"/>
                <a:gd name="connsiteX1762" fmla="*/ 11952999 w 12192000"/>
                <a:gd name="connsiteY1762" fmla="*/ 811893 h 1608850"/>
                <a:gd name="connsiteX1763" fmla="*/ 11952999 w 12192000"/>
                <a:gd name="connsiteY1763" fmla="*/ 803757 h 1608850"/>
                <a:gd name="connsiteX1764" fmla="*/ 11954114 w 12192000"/>
                <a:gd name="connsiteY1764" fmla="*/ 803757 h 1608850"/>
                <a:gd name="connsiteX1765" fmla="*/ 11961915 w 12192000"/>
                <a:gd name="connsiteY1765" fmla="*/ 803757 h 1608850"/>
                <a:gd name="connsiteX1766" fmla="*/ 11961915 w 12192000"/>
                <a:gd name="connsiteY1766" fmla="*/ 802885 h 1608850"/>
                <a:gd name="connsiteX1767" fmla="*/ 11961915 w 12192000"/>
                <a:gd name="connsiteY1767" fmla="*/ 796783 h 1608850"/>
                <a:gd name="connsiteX1768" fmla="*/ 11960800 w 12192000"/>
                <a:gd name="connsiteY1768" fmla="*/ 796783 h 1608850"/>
                <a:gd name="connsiteX1769" fmla="*/ 11952999 w 12192000"/>
                <a:gd name="connsiteY1769" fmla="*/ 796783 h 1608850"/>
                <a:gd name="connsiteX1770" fmla="*/ 11952999 w 12192000"/>
                <a:gd name="connsiteY1770" fmla="*/ 795621 h 1608850"/>
                <a:gd name="connsiteX1771" fmla="*/ 11952999 w 12192000"/>
                <a:gd name="connsiteY1771" fmla="*/ 787484 h 1608850"/>
                <a:gd name="connsiteX1772" fmla="*/ 11954114 w 12192000"/>
                <a:gd name="connsiteY1772" fmla="*/ 787484 h 1608850"/>
                <a:gd name="connsiteX1773" fmla="*/ 11961915 w 12192000"/>
                <a:gd name="connsiteY1773" fmla="*/ 787484 h 1608850"/>
                <a:gd name="connsiteX1774" fmla="*/ 11960800 w 12192000"/>
                <a:gd name="connsiteY1774" fmla="*/ 785741 h 1608850"/>
                <a:gd name="connsiteX1775" fmla="*/ 11952999 w 12192000"/>
                <a:gd name="connsiteY1775" fmla="*/ 773537 h 1608850"/>
                <a:gd name="connsiteX1776" fmla="*/ 11952999 w 12192000"/>
                <a:gd name="connsiteY1776" fmla="*/ 736342 h 1608850"/>
                <a:gd name="connsiteX1777" fmla="*/ 12102343 w 12192000"/>
                <a:gd name="connsiteY1777" fmla="*/ 736342 h 1608850"/>
                <a:gd name="connsiteX1778" fmla="*/ 12115716 w 12192000"/>
                <a:gd name="connsiteY1778" fmla="*/ 757264 h 1608850"/>
                <a:gd name="connsiteX1779" fmla="*/ 12115716 w 12192000"/>
                <a:gd name="connsiteY1779" fmla="*/ 803757 h 1608850"/>
                <a:gd name="connsiteX1780" fmla="*/ 12114602 w 12192000"/>
                <a:gd name="connsiteY1780" fmla="*/ 803757 h 1608850"/>
                <a:gd name="connsiteX1781" fmla="*/ 12106800 w 12192000"/>
                <a:gd name="connsiteY1781" fmla="*/ 803757 h 1608850"/>
                <a:gd name="connsiteX1782" fmla="*/ 12106800 w 12192000"/>
                <a:gd name="connsiteY1782" fmla="*/ 804919 h 1608850"/>
                <a:gd name="connsiteX1783" fmla="*/ 12106800 w 12192000"/>
                <a:gd name="connsiteY1783" fmla="*/ 813056 h 1608850"/>
                <a:gd name="connsiteX1784" fmla="*/ 12107915 w 12192000"/>
                <a:gd name="connsiteY1784" fmla="*/ 813056 h 1608850"/>
                <a:gd name="connsiteX1785" fmla="*/ 12115716 w 12192000"/>
                <a:gd name="connsiteY1785" fmla="*/ 813056 h 1608850"/>
                <a:gd name="connsiteX1786" fmla="*/ 12115716 w 12192000"/>
                <a:gd name="connsiteY1786" fmla="*/ 814218 h 1608850"/>
                <a:gd name="connsiteX1787" fmla="*/ 12115716 w 12192000"/>
                <a:gd name="connsiteY1787" fmla="*/ 822354 h 1608850"/>
                <a:gd name="connsiteX1788" fmla="*/ 12114602 w 12192000"/>
                <a:gd name="connsiteY1788" fmla="*/ 822354 h 1608850"/>
                <a:gd name="connsiteX1789" fmla="*/ 12106800 w 12192000"/>
                <a:gd name="connsiteY1789" fmla="*/ 822354 h 1608850"/>
                <a:gd name="connsiteX1790" fmla="*/ 12106800 w 12192000"/>
                <a:gd name="connsiteY1790" fmla="*/ 823516 h 1608850"/>
                <a:gd name="connsiteX1791" fmla="*/ 12106800 w 12192000"/>
                <a:gd name="connsiteY1791" fmla="*/ 831653 h 1608850"/>
                <a:gd name="connsiteX1792" fmla="*/ 12107915 w 12192000"/>
                <a:gd name="connsiteY1792" fmla="*/ 831653 h 1608850"/>
                <a:gd name="connsiteX1793" fmla="*/ 12115716 w 12192000"/>
                <a:gd name="connsiteY1793" fmla="*/ 831653 h 1608850"/>
                <a:gd name="connsiteX1794" fmla="*/ 12115716 w 12192000"/>
                <a:gd name="connsiteY1794" fmla="*/ 832525 h 1608850"/>
                <a:gd name="connsiteX1795" fmla="*/ 12115716 w 12192000"/>
                <a:gd name="connsiteY1795" fmla="*/ 838627 h 1608850"/>
                <a:gd name="connsiteX1796" fmla="*/ 12114602 w 12192000"/>
                <a:gd name="connsiteY1796" fmla="*/ 838627 h 1608850"/>
                <a:gd name="connsiteX1797" fmla="*/ 12106800 w 12192000"/>
                <a:gd name="connsiteY1797" fmla="*/ 838627 h 1608850"/>
                <a:gd name="connsiteX1798" fmla="*/ 12106800 w 12192000"/>
                <a:gd name="connsiteY1798" fmla="*/ 839789 h 1608850"/>
                <a:gd name="connsiteX1799" fmla="*/ 12106800 w 12192000"/>
                <a:gd name="connsiteY1799" fmla="*/ 847925 h 1608850"/>
                <a:gd name="connsiteX1800" fmla="*/ 12107915 w 12192000"/>
                <a:gd name="connsiteY1800" fmla="*/ 847925 h 1608850"/>
                <a:gd name="connsiteX1801" fmla="*/ 12115716 w 12192000"/>
                <a:gd name="connsiteY1801" fmla="*/ 847925 h 1608850"/>
                <a:gd name="connsiteX1802" fmla="*/ 12115716 w 12192000"/>
                <a:gd name="connsiteY1802" fmla="*/ 849088 h 1608850"/>
                <a:gd name="connsiteX1803" fmla="*/ 12115716 w 12192000"/>
                <a:gd name="connsiteY1803" fmla="*/ 857224 h 1608850"/>
                <a:gd name="connsiteX1804" fmla="*/ 12114602 w 12192000"/>
                <a:gd name="connsiteY1804" fmla="*/ 857224 h 1608850"/>
                <a:gd name="connsiteX1805" fmla="*/ 12106800 w 12192000"/>
                <a:gd name="connsiteY1805" fmla="*/ 857224 h 1608850"/>
                <a:gd name="connsiteX1806" fmla="*/ 12106800 w 12192000"/>
                <a:gd name="connsiteY1806" fmla="*/ 858386 h 1608850"/>
                <a:gd name="connsiteX1807" fmla="*/ 12106800 w 12192000"/>
                <a:gd name="connsiteY1807" fmla="*/ 866523 h 1608850"/>
                <a:gd name="connsiteX1808" fmla="*/ 12107915 w 12192000"/>
                <a:gd name="connsiteY1808" fmla="*/ 866523 h 1608850"/>
                <a:gd name="connsiteX1809" fmla="*/ 12115716 w 12192000"/>
                <a:gd name="connsiteY1809" fmla="*/ 866523 h 1608850"/>
                <a:gd name="connsiteX1810" fmla="*/ 12115716 w 12192000"/>
                <a:gd name="connsiteY1810" fmla="*/ 867394 h 1608850"/>
                <a:gd name="connsiteX1811" fmla="*/ 12115716 w 12192000"/>
                <a:gd name="connsiteY1811" fmla="*/ 873496 h 1608850"/>
                <a:gd name="connsiteX1812" fmla="*/ 12114602 w 12192000"/>
                <a:gd name="connsiteY1812" fmla="*/ 873496 h 1608850"/>
                <a:gd name="connsiteX1813" fmla="*/ 12106800 w 12192000"/>
                <a:gd name="connsiteY1813" fmla="*/ 873496 h 1608850"/>
                <a:gd name="connsiteX1814" fmla="*/ 12106800 w 12192000"/>
                <a:gd name="connsiteY1814" fmla="*/ 874659 h 1608850"/>
                <a:gd name="connsiteX1815" fmla="*/ 12106800 w 12192000"/>
                <a:gd name="connsiteY1815" fmla="*/ 882795 h 1608850"/>
                <a:gd name="connsiteX1816" fmla="*/ 12107915 w 12192000"/>
                <a:gd name="connsiteY1816" fmla="*/ 882795 h 1608850"/>
                <a:gd name="connsiteX1817" fmla="*/ 12115716 w 12192000"/>
                <a:gd name="connsiteY1817" fmla="*/ 882795 h 1608850"/>
                <a:gd name="connsiteX1818" fmla="*/ 12115716 w 12192000"/>
                <a:gd name="connsiteY1818" fmla="*/ 883957 h 1608850"/>
                <a:gd name="connsiteX1819" fmla="*/ 12115716 w 12192000"/>
                <a:gd name="connsiteY1819" fmla="*/ 892094 h 1608850"/>
                <a:gd name="connsiteX1820" fmla="*/ 12114602 w 12192000"/>
                <a:gd name="connsiteY1820" fmla="*/ 892094 h 1608850"/>
                <a:gd name="connsiteX1821" fmla="*/ 12106800 w 12192000"/>
                <a:gd name="connsiteY1821" fmla="*/ 892094 h 1608850"/>
                <a:gd name="connsiteX1822" fmla="*/ 12106800 w 12192000"/>
                <a:gd name="connsiteY1822" fmla="*/ 892965 h 1608850"/>
                <a:gd name="connsiteX1823" fmla="*/ 12106800 w 12192000"/>
                <a:gd name="connsiteY1823" fmla="*/ 899068 h 1608850"/>
                <a:gd name="connsiteX1824" fmla="*/ 12107915 w 12192000"/>
                <a:gd name="connsiteY1824" fmla="*/ 899068 h 1608850"/>
                <a:gd name="connsiteX1825" fmla="*/ 12115716 w 12192000"/>
                <a:gd name="connsiteY1825" fmla="*/ 899068 h 1608850"/>
                <a:gd name="connsiteX1826" fmla="*/ 12115716 w 12192000"/>
                <a:gd name="connsiteY1826" fmla="*/ 900230 h 1608850"/>
                <a:gd name="connsiteX1827" fmla="*/ 12115716 w 12192000"/>
                <a:gd name="connsiteY1827" fmla="*/ 908366 h 1608850"/>
                <a:gd name="connsiteX1828" fmla="*/ 12114602 w 12192000"/>
                <a:gd name="connsiteY1828" fmla="*/ 908366 h 1608850"/>
                <a:gd name="connsiteX1829" fmla="*/ 12106800 w 12192000"/>
                <a:gd name="connsiteY1829" fmla="*/ 908366 h 1608850"/>
                <a:gd name="connsiteX1830" fmla="*/ 12106800 w 12192000"/>
                <a:gd name="connsiteY1830" fmla="*/ 909528 h 1608850"/>
                <a:gd name="connsiteX1831" fmla="*/ 12106800 w 12192000"/>
                <a:gd name="connsiteY1831" fmla="*/ 917665 h 1608850"/>
                <a:gd name="connsiteX1832" fmla="*/ 12107915 w 12192000"/>
                <a:gd name="connsiteY1832" fmla="*/ 917665 h 1608850"/>
                <a:gd name="connsiteX1833" fmla="*/ 12115716 w 12192000"/>
                <a:gd name="connsiteY1833" fmla="*/ 917665 h 1608850"/>
                <a:gd name="connsiteX1834" fmla="*/ 12115716 w 12192000"/>
                <a:gd name="connsiteY1834" fmla="*/ 918827 h 1608850"/>
                <a:gd name="connsiteX1835" fmla="*/ 12115716 w 12192000"/>
                <a:gd name="connsiteY1835" fmla="*/ 926963 h 1608850"/>
                <a:gd name="connsiteX1836" fmla="*/ 12114602 w 12192000"/>
                <a:gd name="connsiteY1836" fmla="*/ 926963 h 1608850"/>
                <a:gd name="connsiteX1837" fmla="*/ 12106800 w 12192000"/>
                <a:gd name="connsiteY1837" fmla="*/ 926963 h 1608850"/>
                <a:gd name="connsiteX1838" fmla="*/ 12106800 w 12192000"/>
                <a:gd name="connsiteY1838" fmla="*/ 927835 h 1608850"/>
                <a:gd name="connsiteX1839" fmla="*/ 12106800 w 12192000"/>
                <a:gd name="connsiteY1839" fmla="*/ 933937 h 1608850"/>
                <a:gd name="connsiteX1840" fmla="*/ 12107915 w 12192000"/>
                <a:gd name="connsiteY1840" fmla="*/ 933937 h 1608850"/>
                <a:gd name="connsiteX1841" fmla="*/ 12115716 w 12192000"/>
                <a:gd name="connsiteY1841" fmla="*/ 933937 h 1608850"/>
                <a:gd name="connsiteX1842" fmla="*/ 12115716 w 12192000"/>
                <a:gd name="connsiteY1842" fmla="*/ 935100 h 1608850"/>
                <a:gd name="connsiteX1843" fmla="*/ 12115716 w 12192000"/>
                <a:gd name="connsiteY1843" fmla="*/ 943236 h 1608850"/>
                <a:gd name="connsiteX1844" fmla="*/ 12114602 w 12192000"/>
                <a:gd name="connsiteY1844" fmla="*/ 943236 h 1608850"/>
                <a:gd name="connsiteX1845" fmla="*/ 12106800 w 12192000"/>
                <a:gd name="connsiteY1845" fmla="*/ 943236 h 1608850"/>
                <a:gd name="connsiteX1846" fmla="*/ 12106800 w 12192000"/>
                <a:gd name="connsiteY1846" fmla="*/ 944398 h 1608850"/>
                <a:gd name="connsiteX1847" fmla="*/ 12106800 w 12192000"/>
                <a:gd name="connsiteY1847" fmla="*/ 952535 h 1608850"/>
                <a:gd name="connsiteX1848" fmla="*/ 12107915 w 12192000"/>
                <a:gd name="connsiteY1848" fmla="*/ 952535 h 1608850"/>
                <a:gd name="connsiteX1849" fmla="*/ 12115716 w 12192000"/>
                <a:gd name="connsiteY1849" fmla="*/ 952535 h 1608850"/>
                <a:gd name="connsiteX1850" fmla="*/ 12115716 w 12192000"/>
                <a:gd name="connsiteY1850" fmla="*/ 953406 h 1608850"/>
                <a:gd name="connsiteX1851" fmla="*/ 12115716 w 12192000"/>
                <a:gd name="connsiteY1851" fmla="*/ 959508 h 1608850"/>
                <a:gd name="connsiteX1852" fmla="*/ 12114602 w 12192000"/>
                <a:gd name="connsiteY1852" fmla="*/ 959508 h 1608850"/>
                <a:gd name="connsiteX1853" fmla="*/ 12106800 w 12192000"/>
                <a:gd name="connsiteY1853" fmla="*/ 959508 h 1608850"/>
                <a:gd name="connsiteX1854" fmla="*/ 12106800 w 12192000"/>
                <a:gd name="connsiteY1854" fmla="*/ 960671 h 1608850"/>
                <a:gd name="connsiteX1855" fmla="*/ 12106800 w 12192000"/>
                <a:gd name="connsiteY1855" fmla="*/ 968807 h 1608850"/>
                <a:gd name="connsiteX1856" fmla="*/ 12107915 w 12192000"/>
                <a:gd name="connsiteY1856" fmla="*/ 968807 h 1608850"/>
                <a:gd name="connsiteX1857" fmla="*/ 12115716 w 12192000"/>
                <a:gd name="connsiteY1857" fmla="*/ 968807 h 1608850"/>
                <a:gd name="connsiteX1858" fmla="*/ 12115716 w 12192000"/>
                <a:gd name="connsiteY1858" fmla="*/ 969969 h 1608850"/>
                <a:gd name="connsiteX1859" fmla="*/ 12115716 w 12192000"/>
                <a:gd name="connsiteY1859" fmla="*/ 978106 h 1608850"/>
                <a:gd name="connsiteX1860" fmla="*/ 12114602 w 12192000"/>
                <a:gd name="connsiteY1860" fmla="*/ 978106 h 1608850"/>
                <a:gd name="connsiteX1861" fmla="*/ 12106800 w 12192000"/>
                <a:gd name="connsiteY1861" fmla="*/ 978106 h 1608850"/>
                <a:gd name="connsiteX1862" fmla="*/ 12106800 w 12192000"/>
                <a:gd name="connsiteY1862" fmla="*/ 979268 h 1608850"/>
                <a:gd name="connsiteX1863" fmla="*/ 12106800 w 12192000"/>
                <a:gd name="connsiteY1863" fmla="*/ 987404 h 1608850"/>
                <a:gd name="connsiteX1864" fmla="*/ 12107915 w 12192000"/>
                <a:gd name="connsiteY1864" fmla="*/ 987404 h 1608850"/>
                <a:gd name="connsiteX1865" fmla="*/ 12115716 w 12192000"/>
                <a:gd name="connsiteY1865" fmla="*/ 987404 h 1608850"/>
                <a:gd name="connsiteX1866" fmla="*/ 12115716 w 12192000"/>
                <a:gd name="connsiteY1866" fmla="*/ 988276 h 1608850"/>
                <a:gd name="connsiteX1867" fmla="*/ 12115716 w 12192000"/>
                <a:gd name="connsiteY1867" fmla="*/ 994378 h 1608850"/>
                <a:gd name="connsiteX1868" fmla="*/ 12114602 w 12192000"/>
                <a:gd name="connsiteY1868" fmla="*/ 994378 h 1608850"/>
                <a:gd name="connsiteX1869" fmla="*/ 12106800 w 12192000"/>
                <a:gd name="connsiteY1869" fmla="*/ 994378 h 1608850"/>
                <a:gd name="connsiteX1870" fmla="*/ 12106800 w 12192000"/>
                <a:gd name="connsiteY1870" fmla="*/ 995540 h 1608850"/>
                <a:gd name="connsiteX1871" fmla="*/ 12106800 w 12192000"/>
                <a:gd name="connsiteY1871" fmla="*/ 1003677 h 1608850"/>
                <a:gd name="connsiteX1872" fmla="*/ 12131319 w 12192000"/>
                <a:gd name="connsiteY1872" fmla="*/ 1024599 h 1608850"/>
                <a:gd name="connsiteX1873" fmla="*/ 12130206 w 12192000"/>
                <a:gd name="connsiteY1873" fmla="*/ 1029248 h 1608850"/>
                <a:gd name="connsiteX1874" fmla="*/ 12122403 w 12192000"/>
                <a:gd name="connsiteY1874" fmla="*/ 1029248 h 1608850"/>
                <a:gd name="connsiteX1875" fmla="*/ 12122403 w 12192000"/>
                <a:gd name="connsiteY1875" fmla="*/ 1040036 h 1608850"/>
                <a:gd name="connsiteX1876" fmla="*/ 12122403 w 12192000"/>
                <a:gd name="connsiteY1876" fmla="*/ 1046874 h 1608850"/>
                <a:gd name="connsiteX1877" fmla="*/ 12131319 w 12192000"/>
                <a:gd name="connsiteY1877" fmla="*/ 1046874 h 1608850"/>
                <a:gd name="connsiteX1878" fmla="*/ 12131319 w 12192000"/>
                <a:gd name="connsiteY1878" fmla="*/ 1043196 h 1608850"/>
                <a:gd name="connsiteX1879" fmla="*/ 12132434 w 12192000"/>
                <a:gd name="connsiteY1879" fmla="*/ 1042615 h 1608850"/>
                <a:gd name="connsiteX1880" fmla="*/ 12140235 w 12192000"/>
                <a:gd name="connsiteY1880" fmla="*/ 1038547 h 1608850"/>
                <a:gd name="connsiteX1881" fmla="*/ 12142186 w 12192000"/>
                <a:gd name="connsiteY1881" fmla="*/ 1038547 h 1608850"/>
                <a:gd name="connsiteX1882" fmla="*/ 12155839 w 12192000"/>
                <a:gd name="connsiteY1882" fmla="*/ 1038547 h 1608850"/>
                <a:gd name="connsiteX1883" fmla="*/ 12155839 w 12192000"/>
                <a:gd name="connsiteY1883" fmla="*/ 1039709 h 1608850"/>
                <a:gd name="connsiteX1884" fmla="*/ 12155839 w 12192000"/>
                <a:gd name="connsiteY1884" fmla="*/ 1046874 h 1608850"/>
                <a:gd name="connsiteX1885" fmla="*/ 12192000 w 12192000"/>
                <a:gd name="connsiteY1885" fmla="*/ 1046874 h 1608850"/>
                <a:gd name="connsiteX1886" fmla="*/ 12192000 w 12192000"/>
                <a:gd name="connsiteY1886" fmla="*/ 1070905 h 1608850"/>
                <a:gd name="connsiteX1887" fmla="*/ 12192000 w 12192000"/>
                <a:gd name="connsiteY1887" fmla="*/ 1121663 h 1608850"/>
                <a:gd name="connsiteX1888" fmla="*/ 12192000 w 12192000"/>
                <a:gd name="connsiteY1888" fmla="*/ 1608850 h 1608850"/>
                <a:gd name="connsiteX1889" fmla="*/ 0 w 12192000"/>
                <a:gd name="connsiteY1889" fmla="*/ 1608850 h 1608850"/>
                <a:gd name="connsiteX1890" fmla="*/ 0 w 12192000"/>
                <a:gd name="connsiteY1890" fmla="*/ 1046874 h 1608850"/>
                <a:gd name="connsiteX1891" fmla="*/ 65773 w 12192000"/>
                <a:gd name="connsiteY1891" fmla="*/ 1046874 h 1608850"/>
                <a:gd name="connsiteX1892" fmla="*/ 82231 w 12192000"/>
                <a:gd name="connsiteY1892" fmla="*/ 1045519 h 1608850"/>
                <a:gd name="connsiteX1893" fmla="*/ 82231 w 12192000"/>
                <a:gd name="connsiteY1893" fmla="*/ 1012974 h 1608850"/>
                <a:gd name="connsiteX1894" fmla="*/ 126811 w 12192000"/>
                <a:gd name="connsiteY1894" fmla="*/ 1012974 h 1608850"/>
                <a:gd name="connsiteX1895" fmla="*/ 126811 w 12192000"/>
                <a:gd name="connsiteY1895" fmla="*/ 994377 h 1608850"/>
                <a:gd name="connsiteX1896" fmla="*/ 220430 w 12192000"/>
                <a:gd name="connsiteY1896" fmla="*/ 994377 h 1608850"/>
                <a:gd name="connsiteX1897" fmla="*/ 220430 w 12192000"/>
                <a:gd name="connsiteY1897" fmla="*/ 1006000 h 1608850"/>
                <a:gd name="connsiteX1898" fmla="*/ 280612 w 12192000"/>
                <a:gd name="connsiteY1898" fmla="*/ 1006000 h 1608850"/>
                <a:gd name="connsiteX1899" fmla="*/ 280612 w 12192000"/>
                <a:gd name="connsiteY1899" fmla="*/ 1012974 h 1608850"/>
                <a:gd name="connsiteX1900" fmla="*/ 298444 w 12192000"/>
                <a:gd name="connsiteY1900" fmla="*/ 1012974 h 1608850"/>
                <a:gd name="connsiteX1901" fmla="*/ 298444 w 12192000"/>
                <a:gd name="connsiteY1901" fmla="*/ 1019948 h 1608850"/>
                <a:gd name="connsiteX1902" fmla="*/ 314048 w 12192000"/>
                <a:gd name="connsiteY1902" fmla="*/ 1019948 h 1608850"/>
                <a:gd name="connsiteX1903" fmla="*/ 314048 w 12192000"/>
                <a:gd name="connsiteY1903" fmla="*/ 915339 h 1608850"/>
                <a:gd name="connsiteX1904" fmla="*/ 360858 w 12192000"/>
                <a:gd name="connsiteY1904" fmla="*/ 901391 h 1608850"/>
                <a:gd name="connsiteX1905" fmla="*/ 447789 w 12192000"/>
                <a:gd name="connsiteY1905" fmla="*/ 901391 h 1608850"/>
                <a:gd name="connsiteX1906" fmla="*/ 447789 w 12192000"/>
                <a:gd name="connsiteY1906" fmla="*/ 734017 h 1608850"/>
                <a:gd name="connsiteX1907" fmla="*/ 472308 w 12192000"/>
                <a:gd name="connsiteY1907" fmla="*/ 722393 h 1608850"/>
                <a:gd name="connsiteX1908" fmla="*/ 579301 w 12192000"/>
                <a:gd name="connsiteY1908" fmla="*/ 703796 h 1608850"/>
                <a:gd name="connsiteX1909" fmla="*/ 617194 w 12192000"/>
                <a:gd name="connsiteY1909" fmla="*/ 715419 h 1608850"/>
                <a:gd name="connsiteX1910" fmla="*/ 623881 w 12192000"/>
                <a:gd name="connsiteY1910" fmla="*/ 722393 h 1608850"/>
                <a:gd name="connsiteX1911" fmla="*/ 623881 w 12192000"/>
                <a:gd name="connsiteY1911" fmla="*/ 1033896 h 1608850"/>
                <a:gd name="connsiteX1912" fmla="*/ 639484 w 12192000"/>
                <a:gd name="connsiteY1912" fmla="*/ 1033896 h 1608850"/>
                <a:gd name="connsiteX1913" fmla="*/ 639484 w 12192000"/>
                <a:gd name="connsiteY1913" fmla="*/ 908365 h 1608850"/>
                <a:gd name="connsiteX1914" fmla="*/ 652858 w 12192000"/>
                <a:gd name="connsiteY1914" fmla="*/ 908365 h 1608850"/>
                <a:gd name="connsiteX1915" fmla="*/ 652858 w 12192000"/>
                <a:gd name="connsiteY1915" fmla="*/ 896742 h 1608850"/>
                <a:gd name="connsiteX1916" fmla="*/ 666232 w 12192000"/>
                <a:gd name="connsiteY1916" fmla="*/ 889768 h 1608850"/>
                <a:gd name="connsiteX1917" fmla="*/ 677377 w 12192000"/>
                <a:gd name="connsiteY1917" fmla="*/ 889768 h 1608850"/>
                <a:gd name="connsiteX1918" fmla="*/ 677377 w 12192000"/>
                <a:gd name="connsiteY1918" fmla="*/ 878145 h 1608850"/>
                <a:gd name="connsiteX1919" fmla="*/ 686293 w 12192000"/>
                <a:gd name="connsiteY1919" fmla="*/ 871171 h 1608850"/>
                <a:gd name="connsiteX1920" fmla="*/ 708584 w 12192000"/>
                <a:gd name="connsiteY1920" fmla="*/ 871171 h 1608850"/>
                <a:gd name="connsiteX1921" fmla="*/ 708584 w 12192000"/>
                <a:gd name="connsiteY1921" fmla="*/ 908365 h 1608850"/>
                <a:gd name="connsiteX1922" fmla="*/ 755393 w 12192000"/>
                <a:gd name="connsiteY1922" fmla="*/ 908365 h 1608850"/>
                <a:gd name="connsiteX1923" fmla="*/ 755393 w 12192000"/>
                <a:gd name="connsiteY1923" fmla="*/ 1038546 h 1608850"/>
                <a:gd name="connsiteX1924" fmla="*/ 773225 w 12192000"/>
                <a:gd name="connsiteY1924" fmla="*/ 1038546 h 1608850"/>
                <a:gd name="connsiteX1925" fmla="*/ 791057 w 12192000"/>
                <a:gd name="connsiteY1925" fmla="*/ 1031572 h 1608850"/>
                <a:gd name="connsiteX1926" fmla="*/ 791057 w 12192000"/>
                <a:gd name="connsiteY1926" fmla="*/ 1022273 h 1608850"/>
                <a:gd name="connsiteX1927" fmla="*/ 784370 w 12192000"/>
                <a:gd name="connsiteY1927" fmla="*/ 1019948 h 1608850"/>
                <a:gd name="connsiteX1928" fmla="*/ 784370 w 12192000"/>
                <a:gd name="connsiteY1928" fmla="*/ 1012974 h 1608850"/>
                <a:gd name="connsiteX1929" fmla="*/ 791057 w 12192000"/>
                <a:gd name="connsiteY1929" fmla="*/ 1008325 h 1608850"/>
                <a:gd name="connsiteX1930" fmla="*/ 791057 w 12192000"/>
                <a:gd name="connsiteY1930" fmla="*/ 957183 h 1608850"/>
                <a:gd name="connsiteX1931" fmla="*/ 784370 w 12192000"/>
                <a:gd name="connsiteY1931" fmla="*/ 954858 h 1608850"/>
                <a:gd name="connsiteX1932" fmla="*/ 784370 w 12192000"/>
                <a:gd name="connsiteY1932" fmla="*/ 947884 h 1608850"/>
                <a:gd name="connsiteX1933" fmla="*/ 791057 w 12192000"/>
                <a:gd name="connsiteY1933" fmla="*/ 943235 h 1608850"/>
                <a:gd name="connsiteX1934" fmla="*/ 795515 w 12192000"/>
                <a:gd name="connsiteY1934" fmla="*/ 938586 h 1608850"/>
                <a:gd name="connsiteX1935" fmla="*/ 795515 w 12192000"/>
                <a:gd name="connsiteY1935" fmla="*/ 929287 h 1608850"/>
                <a:gd name="connsiteX1936" fmla="*/ 791057 w 12192000"/>
                <a:gd name="connsiteY1936" fmla="*/ 929287 h 1608850"/>
                <a:gd name="connsiteX1937" fmla="*/ 791057 w 12192000"/>
                <a:gd name="connsiteY1937" fmla="*/ 922313 h 1608850"/>
                <a:gd name="connsiteX1938" fmla="*/ 797744 w 12192000"/>
                <a:gd name="connsiteY1938" fmla="*/ 917664 h 1608850"/>
                <a:gd name="connsiteX1939" fmla="*/ 833408 w 12192000"/>
                <a:gd name="connsiteY1939" fmla="*/ 852574 h 1608850"/>
                <a:gd name="connsiteX1940" fmla="*/ 828950 w 12192000"/>
                <a:gd name="connsiteY1940" fmla="*/ 850249 h 1608850"/>
                <a:gd name="connsiteX1941" fmla="*/ 828950 w 12192000"/>
                <a:gd name="connsiteY1941" fmla="*/ 843275 h 1608850"/>
                <a:gd name="connsiteX1942" fmla="*/ 835637 w 12192000"/>
                <a:gd name="connsiteY1942" fmla="*/ 840950 h 1608850"/>
                <a:gd name="connsiteX1943" fmla="*/ 835637 w 12192000"/>
                <a:gd name="connsiteY1943" fmla="*/ 831652 h 1608850"/>
                <a:gd name="connsiteX1944" fmla="*/ 840095 w 12192000"/>
                <a:gd name="connsiteY1944" fmla="*/ 831652 h 1608850"/>
                <a:gd name="connsiteX1945" fmla="*/ 840095 w 12192000"/>
                <a:gd name="connsiteY1945" fmla="*/ 810730 h 1608850"/>
                <a:gd name="connsiteX1946" fmla="*/ 835637 w 12192000"/>
                <a:gd name="connsiteY1946" fmla="*/ 810730 h 1608850"/>
                <a:gd name="connsiteX1947" fmla="*/ 835637 w 12192000"/>
                <a:gd name="connsiteY1947" fmla="*/ 806081 h 1608850"/>
                <a:gd name="connsiteX1948" fmla="*/ 840095 w 12192000"/>
                <a:gd name="connsiteY1948" fmla="*/ 803756 h 1608850"/>
                <a:gd name="connsiteX1949" fmla="*/ 851240 w 12192000"/>
                <a:gd name="connsiteY1949" fmla="*/ 787483 h 1608850"/>
                <a:gd name="connsiteX1950" fmla="*/ 853469 w 12192000"/>
                <a:gd name="connsiteY1950" fmla="*/ 778185 h 1608850"/>
                <a:gd name="connsiteX1951" fmla="*/ 853469 w 12192000"/>
                <a:gd name="connsiteY1951" fmla="*/ 752614 h 1608850"/>
                <a:gd name="connsiteX1952" fmla="*/ 853748 w 12192000"/>
                <a:gd name="connsiteY1952" fmla="*/ 751742 h 1608850"/>
                <a:gd name="connsiteX1953" fmla="*/ 855698 w 12192000"/>
                <a:gd name="connsiteY1953" fmla="*/ 745640 h 1608850"/>
                <a:gd name="connsiteX1954" fmla="*/ 855977 w 12192000"/>
                <a:gd name="connsiteY1954" fmla="*/ 746512 h 1608850"/>
                <a:gd name="connsiteX1955" fmla="*/ 857927 w 12192000"/>
                <a:gd name="connsiteY1955" fmla="*/ 752614 h 1608850"/>
                <a:gd name="connsiteX1956" fmla="*/ 860156 w 12192000"/>
                <a:gd name="connsiteY1956" fmla="*/ 778185 h 1608850"/>
                <a:gd name="connsiteX1957" fmla="*/ 860156 w 12192000"/>
                <a:gd name="connsiteY1957" fmla="*/ 785159 h 1608850"/>
                <a:gd name="connsiteX1958" fmla="*/ 871302 w 12192000"/>
                <a:gd name="connsiteY1958" fmla="*/ 803756 h 1608850"/>
                <a:gd name="connsiteX1959" fmla="*/ 875760 w 12192000"/>
                <a:gd name="connsiteY1959" fmla="*/ 806081 h 1608850"/>
                <a:gd name="connsiteX1960" fmla="*/ 875760 w 12192000"/>
                <a:gd name="connsiteY1960" fmla="*/ 810730 h 1608850"/>
                <a:gd name="connsiteX1961" fmla="*/ 873531 w 12192000"/>
                <a:gd name="connsiteY1961" fmla="*/ 831652 h 1608850"/>
                <a:gd name="connsiteX1962" fmla="*/ 877989 w 12192000"/>
                <a:gd name="connsiteY1962" fmla="*/ 840950 h 1608850"/>
                <a:gd name="connsiteX1963" fmla="*/ 882447 w 12192000"/>
                <a:gd name="connsiteY1963" fmla="*/ 843275 h 1608850"/>
                <a:gd name="connsiteX1964" fmla="*/ 882447 w 12192000"/>
                <a:gd name="connsiteY1964" fmla="*/ 850249 h 1608850"/>
                <a:gd name="connsiteX1965" fmla="*/ 877989 w 12192000"/>
                <a:gd name="connsiteY1965" fmla="*/ 852574 h 1608850"/>
                <a:gd name="connsiteX1966" fmla="*/ 904180 w 12192000"/>
                <a:gd name="connsiteY1966" fmla="*/ 879888 h 1608850"/>
                <a:gd name="connsiteX1967" fmla="*/ 913070 w 12192000"/>
                <a:gd name="connsiteY1967" fmla="*/ 915339 h 1608850"/>
                <a:gd name="connsiteX1968" fmla="*/ 944859 w 12192000"/>
                <a:gd name="connsiteY1968" fmla="*/ 915339 h 1608850"/>
                <a:gd name="connsiteX1969" fmla="*/ 944859 w 12192000"/>
                <a:gd name="connsiteY1969" fmla="*/ 886329 h 1608850"/>
                <a:gd name="connsiteX1970" fmla="*/ 939475 w 12192000"/>
                <a:gd name="connsiteY1970" fmla="*/ 886329 h 1608850"/>
                <a:gd name="connsiteX1971" fmla="*/ 939475 w 12192000"/>
                <a:gd name="connsiteY1971" fmla="*/ 724196 h 1608850"/>
                <a:gd name="connsiteX1972" fmla="*/ 959742 w 12192000"/>
                <a:gd name="connsiteY1972" fmla="*/ 724196 h 1608850"/>
                <a:gd name="connsiteX1973" fmla="*/ 960249 w 12192000"/>
                <a:gd name="connsiteY1973" fmla="*/ 723115 h 1608850"/>
                <a:gd name="connsiteX1974" fmla="*/ 963795 w 12192000"/>
                <a:gd name="connsiteY1974" fmla="*/ 715549 h 1608850"/>
                <a:gd name="connsiteX1975" fmla="*/ 965569 w 12192000"/>
                <a:gd name="connsiteY1975" fmla="*/ 715819 h 1608850"/>
                <a:gd name="connsiteX1976" fmla="*/ 977982 w 12192000"/>
                <a:gd name="connsiteY1976" fmla="*/ 717710 h 1608850"/>
                <a:gd name="connsiteX1977" fmla="*/ 978489 w 12192000"/>
                <a:gd name="connsiteY1977" fmla="*/ 719062 h 1608850"/>
                <a:gd name="connsiteX1978" fmla="*/ 982035 w 12192000"/>
                <a:gd name="connsiteY1978" fmla="*/ 728519 h 1608850"/>
                <a:gd name="connsiteX1979" fmla="*/ 1008382 w 12192000"/>
                <a:gd name="connsiteY1979" fmla="*/ 730681 h 1608850"/>
                <a:gd name="connsiteX1980" fmla="*/ 1008382 w 12192000"/>
                <a:gd name="connsiteY1980" fmla="*/ 607460 h 1608850"/>
                <a:gd name="connsiteX1981" fmla="*/ 1010409 w 12192000"/>
                <a:gd name="connsiteY1981" fmla="*/ 607460 h 1608850"/>
                <a:gd name="connsiteX1982" fmla="*/ 1024597 w 12192000"/>
                <a:gd name="connsiteY1982" fmla="*/ 607460 h 1608850"/>
                <a:gd name="connsiteX1983" fmla="*/ 1024597 w 12192000"/>
                <a:gd name="connsiteY1983" fmla="*/ 471268 h 1608850"/>
                <a:gd name="connsiteX1984" fmla="*/ 1026369 w 12192000"/>
                <a:gd name="connsiteY1984" fmla="*/ 471268 h 1608850"/>
                <a:gd name="connsiteX1985" fmla="*/ 1038783 w 12192000"/>
                <a:gd name="connsiteY1985" fmla="*/ 471268 h 1608850"/>
                <a:gd name="connsiteX1986" fmla="*/ 1038783 w 12192000"/>
                <a:gd name="connsiteY1986" fmla="*/ 356694 h 1608850"/>
                <a:gd name="connsiteX1987" fmla="*/ 1042837 w 12192000"/>
                <a:gd name="connsiteY1987" fmla="*/ 328590 h 1608850"/>
                <a:gd name="connsiteX1988" fmla="*/ 1044863 w 12192000"/>
                <a:gd name="connsiteY1988" fmla="*/ 328590 h 1608850"/>
                <a:gd name="connsiteX1989" fmla="*/ 1059050 w 12192000"/>
                <a:gd name="connsiteY1989" fmla="*/ 328590 h 1608850"/>
                <a:gd name="connsiteX1990" fmla="*/ 1095531 w 12192000"/>
                <a:gd name="connsiteY1990" fmla="*/ 246443 h 1608850"/>
                <a:gd name="connsiteX1991" fmla="*/ 1099585 w 12192000"/>
                <a:gd name="connsiteY1991" fmla="*/ 0 h 160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</a:cxnLst>
              <a:rect l="l" t="t" r="r" b="b"/>
              <a:pathLst>
                <a:path w="12192000" h="1608850">
                  <a:moveTo>
                    <a:pt x="8760317" y="780798"/>
                  </a:moveTo>
                  <a:lnTo>
                    <a:pt x="8760317" y="785159"/>
                  </a:lnTo>
                  <a:lnTo>
                    <a:pt x="8761882" y="787771"/>
                  </a:lnTo>
                  <a:lnTo>
                    <a:pt x="8762996" y="787771"/>
                  </a:lnTo>
                  <a:cubicBezTo>
                    <a:pt x="8762996" y="787771"/>
                    <a:pt x="8762996" y="787771"/>
                    <a:pt x="8762996" y="786900"/>
                  </a:cubicBezTo>
                  <a:lnTo>
                    <a:pt x="8762996" y="780798"/>
                  </a:lnTo>
                  <a:cubicBezTo>
                    <a:pt x="8762996" y="780798"/>
                    <a:pt x="8762996" y="780798"/>
                    <a:pt x="8761881" y="780798"/>
                  </a:cubicBezTo>
                  <a:close/>
                  <a:moveTo>
                    <a:pt x="8758924" y="762200"/>
                  </a:moveTo>
                  <a:lnTo>
                    <a:pt x="8759734" y="771499"/>
                  </a:lnTo>
                  <a:lnTo>
                    <a:pt x="8762996" y="771499"/>
                  </a:lnTo>
                  <a:cubicBezTo>
                    <a:pt x="8762996" y="771499"/>
                    <a:pt x="8762996" y="771499"/>
                    <a:pt x="8762996" y="770337"/>
                  </a:cubicBezTo>
                  <a:lnTo>
                    <a:pt x="8762996" y="762200"/>
                  </a:lnTo>
                  <a:cubicBezTo>
                    <a:pt x="8762996" y="762200"/>
                    <a:pt x="8762996" y="762200"/>
                    <a:pt x="8761881" y="762200"/>
                  </a:cubicBezTo>
                  <a:close/>
                  <a:moveTo>
                    <a:pt x="8755951" y="745928"/>
                  </a:moveTo>
                  <a:lnTo>
                    <a:pt x="8756137" y="746512"/>
                  </a:lnTo>
                  <a:lnTo>
                    <a:pt x="8758088" y="752614"/>
                  </a:lnTo>
                  <a:lnTo>
                    <a:pt x="8758113" y="752902"/>
                  </a:lnTo>
                  <a:lnTo>
                    <a:pt x="8762996" y="752902"/>
                  </a:lnTo>
                  <a:cubicBezTo>
                    <a:pt x="8762996" y="752902"/>
                    <a:pt x="8762996" y="752902"/>
                    <a:pt x="8762996" y="752030"/>
                  </a:cubicBezTo>
                  <a:lnTo>
                    <a:pt x="8762996" y="745928"/>
                  </a:lnTo>
                  <a:cubicBezTo>
                    <a:pt x="8762996" y="745928"/>
                    <a:pt x="8762996" y="745928"/>
                    <a:pt x="8761881" y="745928"/>
                  </a:cubicBezTo>
                  <a:close/>
                  <a:moveTo>
                    <a:pt x="8907881" y="718032"/>
                  </a:moveTo>
                  <a:cubicBezTo>
                    <a:pt x="8907881" y="718032"/>
                    <a:pt x="8907881" y="718032"/>
                    <a:pt x="8907881" y="719194"/>
                  </a:cubicBezTo>
                  <a:lnTo>
                    <a:pt x="8907881" y="727331"/>
                  </a:lnTo>
                  <a:lnTo>
                    <a:pt x="8908543" y="727331"/>
                  </a:lnTo>
                  <a:lnTo>
                    <a:pt x="8908543" y="718032"/>
                  </a:lnTo>
                  <a:close/>
                  <a:moveTo>
                    <a:pt x="1099585" y="0"/>
                  </a:moveTo>
                  <a:cubicBezTo>
                    <a:pt x="1099585" y="18"/>
                    <a:pt x="1099601" y="2040"/>
                    <a:pt x="1101611" y="246443"/>
                  </a:cubicBezTo>
                  <a:cubicBezTo>
                    <a:pt x="1101623" y="246467"/>
                    <a:pt x="1102267" y="247808"/>
                    <a:pt x="1140117" y="326429"/>
                  </a:cubicBezTo>
                  <a:cubicBezTo>
                    <a:pt x="1140125" y="326429"/>
                    <a:pt x="1140236" y="326429"/>
                    <a:pt x="1142145" y="326429"/>
                  </a:cubicBezTo>
                  <a:lnTo>
                    <a:pt x="1156331" y="326429"/>
                  </a:lnTo>
                  <a:cubicBezTo>
                    <a:pt x="1156331" y="326443"/>
                    <a:pt x="1156331" y="327005"/>
                    <a:pt x="1156331" y="350208"/>
                  </a:cubicBezTo>
                  <a:cubicBezTo>
                    <a:pt x="1156333" y="350214"/>
                    <a:pt x="1156371" y="350272"/>
                    <a:pt x="1156839" y="351019"/>
                  </a:cubicBezTo>
                  <a:lnTo>
                    <a:pt x="1160385" y="356694"/>
                  </a:lnTo>
                  <a:cubicBezTo>
                    <a:pt x="1160385" y="356714"/>
                    <a:pt x="1160385" y="358229"/>
                    <a:pt x="1160385" y="471268"/>
                  </a:cubicBezTo>
                  <a:cubicBezTo>
                    <a:pt x="1160393" y="471268"/>
                    <a:pt x="1160533" y="471268"/>
                    <a:pt x="1162664" y="471268"/>
                  </a:cubicBezTo>
                  <a:lnTo>
                    <a:pt x="1178625" y="471268"/>
                  </a:lnTo>
                  <a:cubicBezTo>
                    <a:pt x="1178625" y="471288"/>
                    <a:pt x="1178625" y="472923"/>
                    <a:pt x="1178625" y="611783"/>
                  </a:cubicBezTo>
                  <a:cubicBezTo>
                    <a:pt x="1178635" y="611782"/>
                    <a:pt x="1178747" y="611761"/>
                    <a:pt x="1180145" y="611513"/>
                  </a:cubicBezTo>
                  <a:lnTo>
                    <a:pt x="1190785" y="609622"/>
                  </a:lnTo>
                  <a:cubicBezTo>
                    <a:pt x="1190785" y="609644"/>
                    <a:pt x="1190755" y="610978"/>
                    <a:pt x="1188759" y="698254"/>
                  </a:cubicBezTo>
                  <a:cubicBezTo>
                    <a:pt x="1188769" y="698256"/>
                    <a:pt x="1188879" y="698276"/>
                    <a:pt x="1190279" y="698525"/>
                  </a:cubicBezTo>
                  <a:lnTo>
                    <a:pt x="1200919" y="700416"/>
                  </a:lnTo>
                  <a:cubicBezTo>
                    <a:pt x="1200921" y="700423"/>
                    <a:pt x="1200941" y="700487"/>
                    <a:pt x="1201171" y="701227"/>
                  </a:cubicBezTo>
                  <a:lnTo>
                    <a:pt x="1202945" y="706902"/>
                  </a:lnTo>
                  <a:cubicBezTo>
                    <a:pt x="1202947" y="706893"/>
                    <a:pt x="1202993" y="706750"/>
                    <a:pt x="1203705" y="704470"/>
                  </a:cubicBezTo>
                  <a:lnTo>
                    <a:pt x="1209025" y="687446"/>
                  </a:lnTo>
                  <a:cubicBezTo>
                    <a:pt x="1209032" y="687446"/>
                    <a:pt x="1209133" y="687446"/>
                    <a:pt x="1210799" y="687446"/>
                  </a:cubicBezTo>
                  <a:lnTo>
                    <a:pt x="1223212" y="687446"/>
                  </a:lnTo>
                  <a:cubicBezTo>
                    <a:pt x="1223212" y="687463"/>
                    <a:pt x="1223212" y="688156"/>
                    <a:pt x="1223212" y="719872"/>
                  </a:cubicBezTo>
                  <a:cubicBezTo>
                    <a:pt x="1223219" y="719877"/>
                    <a:pt x="1223295" y="719917"/>
                    <a:pt x="1224225" y="720413"/>
                  </a:cubicBezTo>
                  <a:lnTo>
                    <a:pt x="1231319" y="724196"/>
                  </a:lnTo>
                  <a:cubicBezTo>
                    <a:pt x="1231319" y="724205"/>
                    <a:pt x="1231319" y="724306"/>
                    <a:pt x="1231319" y="725547"/>
                  </a:cubicBezTo>
                  <a:lnTo>
                    <a:pt x="1231319" y="735005"/>
                  </a:lnTo>
                  <a:cubicBezTo>
                    <a:pt x="1231339" y="735005"/>
                    <a:pt x="1232247" y="735005"/>
                    <a:pt x="1275907" y="735005"/>
                  </a:cubicBezTo>
                  <a:cubicBezTo>
                    <a:pt x="1275907" y="735013"/>
                    <a:pt x="1275907" y="735096"/>
                    <a:pt x="1275907" y="736086"/>
                  </a:cubicBezTo>
                  <a:lnTo>
                    <a:pt x="1275907" y="743652"/>
                  </a:lnTo>
                  <a:cubicBezTo>
                    <a:pt x="1275915" y="743652"/>
                    <a:pt x="1276037" y="743652"/>
                    <a:pt x="1277933" y="743652"/>
                  </a:cubicBezTo>
                  <a:lnTo>
                    <a:pt x="1292119" y="743652"/>
                  </a:lnTo>
                  <a:cubicBezTo>
                    <a:pt x="1292119" y="743634"/>
                    <a:pt x="1292119" y="742905"/>
                    <a:pt x="1292119" y="713387"/>
                  </a:cubicBezTo>
                  <a:cubicBezTo>
                    <a:pt x="1292141" y="713387"/>
                    <a:pt x="1293071" y="713387"/>
                    <a:pt x="1336706" y="713387"/>
                  </a:cubicBezTo>
                  <a:cubicBezTo>
                    <a:pt x="1336706" y="713379"/>
                    <a:pt x="1336706" y="713282"/>
                    <a:pt x="1336706" y="712036"/>
                  </a:cubicBezTo>
                  <a:lnTo>
                    <a:pt x="1336706" y="702578"/>
                  </a:lnTo>
                  <a:cubicBezTo>
                    <a:pt x="1336713" y="702578"/>
                    <a:pt x="1336787" y="702578"/>
                    <a:pt x="1337721" y="702578"/>
                  </a:cubicBezTo>
                  <a:lnTo>
                    <a:pt x="1344813" y="702578"/>
                  </a:lnTo>
                  <a:cubicBezTo>
                    <a:pt x="1344813" y="702571"/>
                    <a:pt x="1344813" y="702458"/>
                    <a:pt x="1344813" y="700687"/>
                  </a:cubicBezTo>
                  <a:lnTo>
                    <a:pt x="1344813" y="687446"/>
                  </a:lnTo>
                  <a:cubicBezTo>
                    <a:pt x="1344823" y="687446"/>
                    <a:pt x="1344895" y="687446"/>
                    <a:pt x="1345573" y="687446"/>
                  </a:cubicBezTo>
                  <a:lnTo>
                    <a:pt x="1350893" y="687446"/>
                  </a:lnTo>
                  <a:cubicBezTo>
                    <a:pt x="1350893" y="687439"/>
                    <a:pt x="1350893" y="687354"/>
                    <a:pt x="1350893" y="686365"/>
                  </a:cubicBezTo>
                  <a:lnTo>
                    <a:pt x="1350893" y="678798"/>
                  </a:lnTo>
                  <a:cubicBezTo>
                    <a:pt x="1350901" y="678798"/>
                    <a:pt x="1351025" y="678798"/>
                    <a:pt x="1352921" y="678798"/>
                  </a:cubicBezTo>
                  <a:lnTo>
                    <a:pt x="1367107" y="678798"/>
                  </a:lnTo>
                  <a:cubicBezTo>
                    <a:pt x="1367107" y="678805"/>
                    <a:pt x="1367107" y="678882"/>
                    <a:pt x="1367107" y="679879"/>
                  </a:cubicBezTo>
                  <a:lnTo>
                    <a:pt x="1367107" y="687446"/>
                  </a:lnTo>
                  <a:cubicBezTo>
                    <a:pt x="1367119" y="687446"/>
                    <a:pt x="1367619" y="687446"/>
                    <a:pt x="1389401" y="687446"/>
                  </a:cubicBezTo>
                  <a:cubicBezTo>
                    <a:pt x="1389401" y="687438"/>
                    <a:pt x="1389401" y="687324"/>
                    <a:pt x="1389401" y="685554"/>
                  </a:cubicBezTo>
                  <a:lnTo>
                    <a:pt x="1389401" y="672313"/>
                  </a:lnTo>
                  <a:cubicBezTo>
                    <a:pt x="1389407" y="672313"/>
                    <a:pt x="1389503" y="672313"/>
                    <a:pt x="1391174" y="672313"/>
                  </a:cubicBezTo>
                  <a:lnTo>
                    <a:pt x="1403587" y="672313"/>
                  </a:lnTo>
                  <a:cubicBezTo>
                    <a:pt x="1403587" y="672325"/>
                    <a:pt x="1403587" y="672839"/>
                    <a:pt x="1403587" y="696093"/>
                  </a:cubicBezTo>
                  <a:cubicBezTo>
                    <a:pt x="1403595" y="696093"/>
                    <a:pt x="1403675" y="696093"/>
                    <a:pt x="1404601" y="696093"/>
                  </a:cubicBezTo>
                  <a:lnTo>
                    <a:pt x="1411695" y="696093"/>
                  </a:lnTo>
                  <a:cubicBezTo>
                    <a:pt x="1411695" y="696087"/>
                    <a:pt x="1411695" y="696006"/>
                    <a:pt x="1411695" y="695012"/>
                  </a:cubicBezTo>
                  <a:lnTo>
                    <a:pt x="1411695" y="687446"/>
                  </a:lnTo>
                  <a:cubicBezTo>
                    <a:pt x="1411703" y="687446"/>
                    <a:pt x="1411821" y="687446"/>
                    <a:pt x="1413467" y="687446"/>
                  </a:cubicBezTo>
                  <a:lnTo>
                    <a:pt x="1425881" y="687446"/>
                  </a:lnTo>
                  <a:cubicBezTo>
                    <a:pt x="1425881" y="687459"/>
                    <a:pt x="1425881" y="688018"/>
                    <a:pt x="1425881" y="713387"/>
                  </a:cubicBezTo>
                  <a:cubicBezTo>
                    <a:pt x="1425889" y="713387"/>
                    <a:pt x="1426007" y="713387"/>
                    <a:pt x="1427909" y="713387"/>
                  </a:cubicBezTo>
                  <a:lnTo>
                    <a:pt x="1442095" y="713387"/>
                  </a:lnTo>
                  <a:cubicBezTo>
                    <a:pt x="1442095" y="713398"/>
                    <a:pt x="1442095" y="713513"/>
                    <a:pt x="1442095" y="715008"/>
                  </a:cubicBezTo>
                  <a:lnTo>
                    <a:pt x="1442095" y="726358"/>
                  </a:lnTo>
                  <a:cubicBezTo>
                    <a:pt x="1442103" y="726358"/>
                    <a:pt x="1442173" y="726358"/>
                    <a:pt x="1442855" y="726358"/>
                  </a:cubicBezTo>
                  <a:lnTo>
                    <a:pt x="1448175" y="726358"/>
                  </a:lnTo>
                  <a:cubicBezTo>
                    <a:pt x="1448175" y="726350"/>
                    <a:pt x="1448175" y="726274"/>
                    <a:pt x="1448175" y="725547"/>
                  </a:cubicBezTo>
                  <a:lnTo>
                    <a:pt x="1448175" y="719872"/>
                  </a:lnTo>
                  <a:cubicBezTo>
                    <a:pt x="1448193" y="719872"/>
                    <a:pt x="1448911" y="719872"/>
                    <a:pt x="1478575" y="719872"/>
                  </a:cubicBezTo>
                  <a:cubicBezTo>
                    <a:pt x="1478575" y="719886"/>
                    <a:pt x="1478575" y="720449"/>
                    <a:pt x="1478575" y="743652"/>
                  </a:cubicBezTo>
                  <a:cubicBezTo>
                    <a:pt x="1478583" y="743652"/>
                    <a:pt x="1478661" y="743652"/>
                    <a:pt x="1479589" y="743652"/>
                  </a:cubicBezTo>
                  <a:lnTo>
                    <a:pt x="1486683" y="743652"/>
                  </a:lnTo>
                  <a:cubicBezTo>
                    <a:pt x="1486683" y="743659"/>
                    <a:pt x="1486683" y="743732"/>
                    <a:pt x="1486683" y="744733"/>
                  </a:cubicBezTo>
                  <a:lnTo>
                    <a:pt x="1486683" y="752299"/>
                  </a:lnTo>
                  <a:cubicBezTo>
                    <a:pt x="1486691" y="752299"/>
                    <a:pt x="1486765" y="752299"/>
                    <a:pt x="1487443" y="752299"/>
                  </a:cubicBezTo>
                  <a:lnTo>
                    <a:pt x="1492763" y="752299"/>
                  </a:lnTo>
                  <a:cubicBezTo>
                    <a:pt x="1492763" y="752292"/>
                    <a:pt x="1492763" y="752172"/>
                    <a:pt x="1492763" y="750137"/>
                  </a:cubicBezTo>
                  <a:lnTo>
                    <a:pt x="1492763" y="735005"/>
                  </a:lnTo>
                  <a:cubicBezTo>
                    <a:pt x="1492769" y="735005"/>
                    <a:pt x="1492847" y="735005"/>
                    <a:pt x="1493775" y="735005"/>
                  </a:cubicBezTo>
                  <a:lnTo>
                    <a:pt x="1500869" y="735005"/>
                  </a:lnTo>
                  <a:cubicBezTo>
                    <a:pt x="1500869" y="735013"/>
                    <a:pt x="1500869" y="735096"/>
                    <a:pt x="1500869" y="736086"/>
                  </a:cubicBezTo>
                  <a:lnTo>
                    <a:pt x="1500869" y="743652"/>
                  </a:lnTo>
                  <a:lnTo>
                    <a:pt x="1506189" y="741659"/>
                  </a:lnTo>
                  <a:cubicBezTo>
                    <a:pt x="1506949" y="741287"/>
                    <a:pt x="1506949" y="741085"/>
                    <a:pt x="1506949" y="740679"/>
                  </a:cubicBezTo>
                  <a:lnTo>
                    <a:pt x="1506949" y="735005"/>
                  </a:lnTo>
                  <a:cubicBezTo>
                    <a:pt x="1506966" y="735005"/>
                    <a:pt x="1507767" y="735005"/>
                    <a:pt x="1545457" y="735005"/>
                  </a:cubicBezTo>
                  <a:cubicBezTo>
                    <a:pt x="1545457" y="735019"/>
                    <a:pt x="1545457" y="735566"/>
                    <a:pt x="1545457" y="758784"/>
                  </a:cubicBezTo>
                  <a:cubicBezTo>
                    <a:pt x="1545464" y="758784"/>
                    <a:pt x="1545583" y="758784"/>
                    <a:pt x="1547483" y="758784"/>
                  </a:cubicBezTo>
                  <a:lnTo>
                    <a:pt x="1561669" y="758784"/>
                  </a:lnTo>
                  <a:cubicBezTo>
                    <a:pt x="1561669" y="758792"/>
                    <a:pt x="1561669" y="758874"/>
                    <a:pt x="1561669" y="759865"/>
                  </a:cubicBezTo>
                  <a:lnTo>
                    <a:pt x="1561669" y="767431"/>
                  </a:lnTo>
                  <a:cubicBezTo>
                    <a:pt x="1561679" y="767431"/>
                    <a:pt x="1561801" y="767431"/>
                    <a:pt x="1563443" y="767431"/>
                  </a:cubicBezTo>
                  <a:lnTo>
                    <a:pt x="1575857" y="767431"/>
                  </a:lnTo>
                  <a:cubicBezTo>
                    <a:pt x="1575857" y="767419"/>
                    <a:pt x="1575857" y="766908"/>
                    <a:pt x="1575857" y="743652"/>
                  </a:cubicBezTo>
                  <a:cubicBezTo>
                    <a:pt x="1575863" y="743652"/>
                    <a:pt x="1575941" y="743652"/>
                    <a:pt x="1576869" y="743652"/>
                  </a:cubicBezTo>
                  <a:lnTo>
                    <a:pt x="1583963" y="743652"/>
                  </a:lnTo>
                  <a:cubicBezTo>
                    <a:pt x="1583963" y="743633"/>
                    <a:pt x="1583963" y="742862"/>
                    <a:pt x="1583963" y="711225"/>
                  </a:cubicBezTo>
                  <a:cubicBezTo>
                    <a:pt x="1583971" y="711225"/>
                    <a:pt x="1584047" y="711225"/>
                    <a:pt x="1584977" y="711225"/>
                  </a:cubicBezTo>
                  <a:lnTo>
                    <a:pt x="1592071" y="711225"/>
                  </a:lnTo>
                  <a:cubicBezTo>
                    <a:pt x="1592071" y="711219"/>
                    <a:pt x="1592071" y="711110"/>
                    <a:pt x="1592071" y="709334"/>
                  </a:cubicBezTo>
                  <a:lnTo>
                    <a:pt x="1592071" y="696093"/>
                  </a:lnTo>
                  <a:cubicBezTo>
                    <a:pt x="1590043" y="696093"/>
                    <a:pt x="1590043" y="696093"/>
                    <a:pt x="1590803" y="694471"/>
                  </a:cubicBezTo>
                  <a:lnTo>
                    <a:pt x="1596123" y="683122"/>
                  </a:lnTo>
                  <a:cubicBezTo>
                    <a:pt x="1596129" y="683139"/>
                    <a:pt x="1596323" y="683813"/>
                    <a:pt x="1604231" y="711225"/>
                  </a:cubicBezTo>
                  <a:cubicBezTo>
                    <a:pt x="1604239" y="711225"/>
                    <a:pt x="1604311" y="711225"/>
                    <a:pt x="1604991" y="711225"/>
                  </a:cubicBezTo>
                  <a:lnTo>
                    <a:pt x="1610311" y="711225"/>
                  </a:lnTo>
                  <a:cubicBezTo>
                    <a:pt x="1610311" y="711212"/>
                    <a:pt x="1610311" y="710033"/>
                    <a:pt x="1610311" y="605298"/>
                  </a:cubicBezTo>
                  <a:cubicBezTo>
                    <a:pt x="1610321" y="605298"/>
                    <a:pt x="1610435" y="605298"/>
                    <a:pt x="1611831" y="605298"/>
                  </a:cubicBezTo>
                  <a:lnTo>
                    <a:pt x="1622471" y="605298"/>
                  </a:lnTo>
                  <a:cubicBezTo>
                    <a:pt x="1622471" y="605276"/>
                    <a:pt x="1622471" y="604266"/>
                    <a:pt x="1622471" y="557739"/>
                  </a:cubicBezTo>
                  <a:cubicBezTo>
                    <a:pt x="1622487" y="557739"/>
                    <a:pt x="1623113" y="557739"/>
                    <a:pt x="1648817" y="557739"/>
                  </a:cubicBezTo>
                  <a:cubicBezTo>
                    <a:pt x="1648817" y="557727"/>
                    <a:pt x="1648817" y="557217"/>
                    <a:pt x="1648817" y="536121"/>
                  </a:cubicBezTo>
                  <a:cubicBezTo>
                    <a:pt x="1648837" y="536121"/>
                    <a:pt x="1649625" y="536121"/>
                    <a:pt x="1683271" y="536121"/>
                  </a:cubicBezTo>
                  <a:cubicBezTo>
                    <a:pt x="1683271" y="536129"/>
                    <a:pt x="1683271" y="536259"/>
                    <a:pt x="1683271" y="538553"/>
                  </a:cubicBezTo>
                  <a:lnTo>
                    <a:pt x="1683271" y="555577"/>
                  </a:lnTo>
                  <a:cubicBezTo>
                    <a:pt x="1683281" y="555577"/>
                    <a:pt x="1683411" y="555577"/>
                    <a:pt x="1685551" y="555577"/>
                  </a:cubicBezTo>
                  <a:lnTo>
                    <a:pt x="1701511" y="555577"/>
                  </a:lnTo>
                  <a:cubicBezTo>
                    <a:pt x="1701511" y="555595"/>
                    <a:pt x="1701511" y="556489"/>
                    <a:pt x="1701511" y="603136"/>
                  </a:cubicBezTo>
                  <a:cubicBezTo>
                    <a:pt x="1701517" y="603136"/>
                    <a:pt x="1701593" y="603136"/>
                    <a:pt x="1702525" y="603136"/>
                  </a:cubicBezTo>
                  <a:lnTo>
                    <a:pt x="1709619" y="603136"/>
                  </a:lnTo>
                  <a:lnTo>
                    <a:pt x="1723805" y="607460"/>
                  </a:lnTo>
                  <a:cubicBezTo>
                    <a:pt x="1723805" y="607470"/>
                    <a:pt x="1723805" y="608120"/>
                    <a:pt x="1723805" y="646372"/>
                  </a:cubicBezTo>
                  <a:cubicBezTo>
                    <a:pt x="1723811" y="646372"/>
                    <a:pt x="1723887" y="646372"/>
                    <a:pt x="1724819" y="646372"/>
                  </a:cubicBezTo>
                  <a:lnTo>
                    <a:pt x="1731911" y="646372"/>
                  </a:lnTo>
                  <a:cubicBezTo>
                    <a:pt x="1731911" y="646382"/>
                    <a:pt x="1731911" y="646488"/>
                    <a:pt x="1731911" y="647993"/>
                  </a:cubicBezTo>
                  <a:lnTo>
                    <a:pt x="1731911" y="659342"/>
                  </a:lnTo>
                  <a:cubicBezTo>
                    <a:pt x="1731919" y="659342"/>
                    <a:pt x="1732043" y="659342"/>
                    <a:pt x="1733939" y="659342"/>
                  </a:cubicBezTo>
                  <a:lnTo>
                    <a:pt x="1748125" y="659342"/>
                  </a:lnTo>
                  <a:lnTo>
                    <a:pt x="1754205" y="665828"/>
                  </a:lnTo>
                  <a:cubicBezTo>
                    <a:pt x="1754205" y="665840"/>
                    <a:pt x="1754205" y="666326"/>
                    <a:pt x="1754205" y="687446"/>
                  </a:cubicBezTo>
                  <a:cubicBezTo>
                    <a:pt x="1754214" y="687446"/>
                    <a:pt x="1754345" y="687446"/>
                    <a:pt x="1756485" y="687446"/>
                  </a:cubicBezTo>
                  <a:lnTo>
                    <a:pt x="1772445" y="687446"/>
                  </a:lnTo>
                  <a:cubicBezTo>
                    <a:pt x="1772445" y="687453"/>
                    <a:pt x="1772445" y="687533"/>
                    <a:pt x="1772445" y="688526"/>
                  </a:cubicBezTo>
                  <a:lnTo>
                    <a:pt x="1772445" y="696093"/>
                  </a:lnTo>
                  <a:cubicBezTo>
                    <a:pt x="1772455" y="696093"/>
                    <a:pt x="1772553" y="696093"/>
                    <a:pt x="1773713" y="696093"/>
                  </a:cubicBezTo>
                  <a:lnTo>
                    <a:pt x="1782579" y="696093"/>
                  </a:lnTo>
                  <a:cubicBezTo>
                    <a:pt x="1782579" y="696102"/>
                    <a:pt x="1782579" y="696231"/>
                    <a:pt x="1782579" y="698254"/>
                  </a:cubicBezTo>
                  <a:lnTo>
                    <a:pt x="1782579" y="713387"/>
                  </a:lnTo>
                  <a:cubicBezTo>
                    <a:pt x="1786633" y="713387"/>
                    <a:pt x="1786633" y="713387"/>
                    <a:pt x="1786633" y="711495"/>
                  </a:cubicBezTo>
                  <a:lnTo>
                    <a:pt x="1786633" y="698254"/>
                  </a:lnTo>
                  <a:cubicBezTo>
                    <a:pt x="1786639" y="698254"/>
                    <a:pt x="1786716" y="698254"/>
                    <a:pt x="1787645" y="698254"/>
                  </a:cubicBezTo>
                  <a:lnTo>
                    <a:pt x="1794739" y="698254"/>
                  </a:lnTo>
                  <a:cubicBezTo>
                    <a:pt x="1794739" y="698265"/>
                    <a:pt x="1794739" y="698384"/>
                    <a:pt x="1794739" y="699876"/>
                  </a:cubicBezTo>
                  <a:lnTo>
                    <a:pt x="1794739" y="711225"/>
                  </a:lnTo>
                  <a:cubicBezTo>
                    <a:pt x="1794749" y="711225"/>
                    <a:pt x="1794821" y="711225"/>
                    <a:pt x="1795499" y="711225"/>
                  </a:cubicBezTo>
                  <a:lnTo>
                    <a:pt x="1800819" y="711225"/>
                  </a:lnTo>
                  <a:cubicBezTo>
                    <a:pt x="1800819" y="706902"/>
                    <a:pt x="1800819" y="706902"/>
                    <a:pt x="1849459" y="706902"/>
                  </a:cubicBezTo>
                  <a:cubicBezTo>
                    <a:pt x="1849459" y="706911"/>
                    <a:pt x="1849459" y="707012"/>
                    <a:pt x="1849459" y="708253"/>
                  </a:cubicBezTo>
                  <a:lnTo>
                    <a:pt x="1849459" y="717710"/>
                  </a:lnTo>
                  <a:cubicBezTo>
                    <a:pt x="1849467" y="717710"/>
                    <a:pt x="1849543" y="717710"/>
                    <a:pt x="1850219" y="717710"/>
                  </a:cubicBezTo>
                  <a:lnTo>
                    <a:pt x="1855541" y="717710"/>
                  </a:lnTo>
                  <a:cubicBezTo>
                    <a:pt x="1855541" y="717719"/>
                    <a:pt x="1855541" y="717841"/>
                    <a:pt x="1855541" y="719872"/>
                  </a:cubicBezTo>
                  <a:lnTo>
                    <a:pt x="1855541" y="735005"/>
                  </a:lnTo>
                  <a:cubicBezTo>
                    <a:pt x="1855549" y="735001"/>
                    <a:pt x="1855665" y="734923"/>
                    <a:pt x="1857567" y="733654"/>
                  </a:cubicBezTo>
                  <a:lnTo>
                    <a:pt x="1871753" y="724196"/>
                  </a:lnTo>
                  <a:cubicBezTo>
                    <a:pt x="1871755" y="724177"/>
                    <a:pt x="1871887" y="723302"/>
                    <a:pt x="1877833" y="683122"/>
                  </a:cubicBezTo>
                  <a:cubicBezTo>
                    <a:pt x="1877843" y="683120"/>
                    <a:pt x="1877911" y="683094"/>
                    <a:pt x="1878593" y="682852"/>
                  </a:cubicBezTo>
                  <a:lnTo>
                    <a:pt x="1883913" y="680960"/>
                  </a:lnTo>
                  <a:cubicBezTo>
                    <a:pt x="1883913" y="680944"/>
                    <a:pt x="1883947" y="679883"/>
                    <a:pt x="1885941" y="611783"/>
                  </a:cubicBezTo>
                  <a:cubicBezTo>
                    <a:pt x="1885941" y="611801"/>
                    <a:pt x="1885973" y="612892"/>
                    <a:pt x="1887967" y="680960"/>
                  </a:cubicBezTo>
                  <a:cubicBezTo>
                    <a:pt x="1887977" y="680963"/>
                    <a:pt x="1888047" y="680988"/>
                    <a:pt x="1888727" y="681230"/>
                  </a:cubicBezTo>
                  <a:lnTo>
                    <a:pt x="1894047" y="683122"/>
                  </a:lnTo>
                  <a:cubicBezTo>
                    <a:pt x="1894047" y="683102"/>
                    <a:pt x="1894047" y="681769"/>
                    <a:pt x="1894047" y="596651"/>
                  </a:cubicBezTo>
                  <a:cubicBezTo>
                    <a:pt x="1898101" y="596651"/>
                    <a:pt x="1898101" y="596651"/>
                    <a:pt x="1898101" y="564224"/>
                  </a:cubicBezTo>
                  <a:cubicBezTo>
                    <a:pt x="1898113" y="564224"/>
                    <a:pt x="1898799" y="564224"/>
                    <a:pt x="1936607" y="564224"/>
                  </a:cubicBezTo>
                  <a:cubicBezTo>
                    <a:pt x="1936607" y="564241"/>
                    <a:pt x="1936607" y="564959"/>
                    <a:pt x="1936607" y="596651"/>
                  </a:cubicBezTo>
                  <a:cubicBezTo>
                    <a:pt x="1936617" y="596651"/>
                    <a:pt x="1936689" y="596651"/>
                    <a:pt x="1937367" y="596651"/>
                  </a:cubicBezTo>
                  <a:lnTo>
                    <a:pt x="1942687" y="596651"/>
                  </a:lnTo>
                  <a:cubicBezTo>
                    <a:pt x="1942687" y="596630"/>
                    <a:pt x="1942687" y="595324"/>
                    <a:pt x="1942687" y="514503"/>
                  </a:cubicBezTo>
                  <a:cubicBezTo>
                    <a:pt x="1942693" y="514503"/>
                    <a:pt x="1942793" y="514503"/>
                    <a:pt x="1944461" y="514503"/>
                  </a:cubicBezTo>
                  <a:lnTo>
                    <a:pt x="1956875" y="514503"/>
                  </a:lnTo>
                  <a:cubicBezTo>
                    <a:pt x="1956875" y="514496"/>
                    <a:pt x="1956875" y="514385"/>
                    <a:pt x="1956875" y="512612"/>
                  </a:cubicBezTo>
                  <a:lnTo>
                    <a:pt x="1956875" y="499371"/>
                  </a:lnTo>
                  <a:cubicBezTo>
                    <a:pt x="1956885" y="499371"/>
                    <a:pt x="1957383" y="499371"/>
                    <a:pt x="1979169" y="499371"/>
                  </a:cubicBezTo>
                  <a:cubicBezTo>
                    <a:pt x="1979169" y="499364"/>
                    <a:pt x="1979169" y="499283"/>
                    <a:pt x="1979169" y="498290"/>
                  </a:cubicBezTo>
                  <a:lnTo>
                    <a:pt x="1979169" y="490724"/>
                  </a:lnTo>
                  <a:cubicBezTo>
                    <a:pt x="1979175" y="490724"/>
                    <a:pt x="1979285" y="490724"/>
                    <a:pt x="1980941" y="490724"/>
                  </a:cubicBezTo>
                  <a:lnTo>
                    <a:pt x="1993355" y="490724"/>
                  </a:lnTo>
                  <a:cubicBezTo>
                    <a:pt x="1993355" y="490732"/>
                    <a:pt x="1993355" y="490811"/>
                    <a:pt x="1993355" y="491805"/>
                  </a:cubicBezTo>
                  <a:lnTo>
                    <a:pt x="1993355" y="499371"/>
                  </a:lnTo>
                  <a:cubicBezTo>
                    <a:pt x="1993365" y="499371"/>
                    <a:pt x="1993437" y="499371"/>
                    <a:pt x="1994115" y="499371"/>
                  </a:cubicBezTo>
                  <a:lnTo>
                    <a:pt x="1999435" y="499371"/>
                  </a:lnTo>
                  <a:lnTo>
                    <a:pt x="2009569" y="495047"/>
                  </a:lnTo>
                  <a:lnTo>
                    <a:pt x="2013621" y="498290"/>
                  </a:lnTo>
                  <a:lnTo>
                    <a:pt x="2013621" y="490724"/>
                  </a:lnTo>
                  <a:cubicBezTo>
                    <a:pt x="2013631" y="490724"/>
                    <a:pt x="2013767" y="490724"/>
                    <a:pt x="2015901" y="490724"/>
                  </a:cubicBezTo>
                  <a:lnTo>
                    <a:pt x="2031863" y="490724"/>
                  </a:lnTo>
                  <a:cubicBezTo>
                    <a:pt x="2031863" y="490732"/>
                    <a:pt x="2031863" y="490811"/>
                    <a:pt x="2031863" y="491805"/>
                  </a:cubicBezTo>
                  <a:lnTo>
                    <a:pt x="2031863" y="499371"/>
                  </a:lnTo>
                  <a:cubicBezTo>
                    <a:pt x="2031881" y="499371"/>
                    <a:pt x="2032617" y="499371"/>
                    <a:pt x="2062263" y="499371"/>
                  </a:cubicBezTo>
                  <a:cubicBezTo>
                    <a:pt x="2062263" y="499381"/>
                    <a:pt x="2062263" y="499490"/>
                    <a:pt x="2062263" y="500992"/>
                  </a:cubicBezTo>
                  <a:lnTo>
                    <a:pt x="2062263" y="512342"/>
                  </a:lnTo>
                  <a:cubicBezTo>
                    <a:pt x="2062279" y="512342"/>
                    <a:pt x="2062919" y="512342"/>
                    <a:pt x="2088609" y="512342"/>
                  </a:cubicBezTo>
                  <a:cubicBezTo>
                    <a:pt x="2088609" y="512358"/>
                    <a:pt x="2088609" y="513038"/>
                    <a:pt x="2088609" y="542606"/>
                  </a:cubicBezTo>
                  <a:cubicBezTo>
                    <a:pt x="2088619" y="542606"/>
                    <a:pt x="2088691" y="542606"/>
                    <a:pt x="2089369" y="542606"/>
                  </a:cubicBezTo>
                  <a:lnTo>
                    <a:pt x="2094689" y="542606"/>
                  </a:lnTo>
                  <a:cubicBezTo>
                    <a:pt x="2094689" y="542613"/>
                    <a:pt x="2094689" y="542699"/>
                    <a:pt x="2094689" y="543687"/>
                  </a:cubicBezTo>
                  <a:lnTo>
                    <a:pt x="2094689" y="551254"/>
                  </a:lnTo>
                  <a:cubicBezTo>
                    <a:pt x="2098743" y="551254"/>
                    <a:pt x="2098743" y="551254"/>
                    <a:pt x="2098743" y="581518"/>
                  </a:cubicBezTo>
                  <a:cubicBezTo>
                    <a:pt x="2098753" y="581518"/>
                    <a:pt x="2098827" y="581518"/>
                    <a:pt x="2099503" y="581518"/>
                  </a:cubicBezTo>
                  <a:lnTo>
                    <a:pt x="2104823" y="581518"/>
                  </a:lnTo>
                  <a:cubicBezTo>
                    <a:pt x="2104823" y="581527"/>
                    <a:pt x="2104823" y="581594"/>
                    <a:pt x="2104823" y="582329"/>
                  </a:cubicBezTo>
                  <a:lnTo>
                    <a:pt x="2104823" y="588004"/>
                  </a:lnTo>
                  <a:cubicBezTo>
                    <a:pt x="2104829" y="588004"/>
                    <a:pt x="2104907" y="588004"/>
                    <a:pt x="2105837" y="588004"/>
                  </a:cubicBezTo>
                  <a:lnTo>
                    <a:pt x="2112929" y="588004"/>
                  </a:lnTo>
                  <a:cubicBezTo>
                    <a:pt x="2112929" y="588021"/>
                    <a:pt x="2112929" y="588734"/>
                    <a:pt x="2112929" y="618269"/>
                  </a:cubicBezTo>
                  <a:cubicBezTo>
                    <a:pt x="2112937" y="618269"/>
                    <a:pt x="2113057" y="618269"/>
                    <a:pt x="2114957" y="618269"/>
                  </a:cubicBezTo>
                  <a:lnTo>
                    <a:pt x="2129143" y="618269"/>
                  </a:lnTo>
                  <a:cubicBezTo>
                    <a:pt x="2129143" y="618285"/>
                    <a:pt x="2129143" y="618865"/>
                    <a:pt x="2129143" y="642048"/>
                  </a:cubicBezTo>
                  <a:cubicBezTo>
                    <a:pt x="2131171" y="642048"/>
                    <a:pt x="2131171" y="642048"/>
                    <a:pt x="2131171" y="643669"/>
                  </a:cubicBezTo>
                  <a:lnTo>
                    <a:pt x="2131171" y="655019"/>
                  </a:lnTo>
                  <a:cubicBezTo>
                    <a:pt x="2131179" y="655019"/>
                    <a:pt x="2131249" y="655019"/>
                    <a:pt x="2131931" y="655019"/>
                  </a:cubicBezTo>
                  <a:lnTo>
                    <a:pt x="2137251" y="655019"/>
                  </a:lnTo>
                  <a:cubicBezTo>
                    <a:pt x="2137251" y="655033"/>
                    <a:pt x="2137251" y="655596"/>
                    <a:pt x="2137251" y="678798"/>
                  </a:cubicBezTo>
                  <a:cubicBezTo>
                    <a:pt x="2137259" y="678798"/>
                    <a:pt x="2137357" y="678798"/>
                    <a:pt x="2138517" y="678798"/>
                  </a:cubicBezTo>
                  <a:lnTo>
                    <a:pt x="2147383" y="678798"/>
                  </a:lnTo>
                  <a:cubicBezTo>
                    <a:pt x="2149411" y="680960"/>
                    <a:pt x="2149411" y="680960"/>
                    <a:pt x="2149411" y="682852"/>
                  </a:cubicBezTo>
                  <a:lnTo>
                    <a:pt x="2149411" y="696093"/>
                  </a:lnTo>
                  <a:cubicBezTo>
                    <a:pt x="2149415" y="696086"/>
                    <a:pt x="2149503" y="695979"/>
                    <a:pt x="2150931" y="694201"/>
                  </a:cubicBezTo>
                  <a:lnTo>
                    <a:pt x="2161571" y="680960"/>
                  </a:lnTo>
                  <a:cubicBezTo>
                    <a:pt x="2161585" y="680960"/>
                    <a:pt x="2162225" y="680960"/>
                    <a:pt x="2189945" y="680960"/>
                  </a:cubicBezTo>
                  <a:cubicBezTo>
                    <a:pt x="2189945" y="680985"/>
                    <a:pt x="2189945" y="682386"/>
                    <a:pt x="2189945" y="767431"/>
                  </a:cubicBezTo>
                  <a:cubicBezTo>
                    <a:pt x="2189953" y="767431"/>
                    <a:pt x="2190029" y="767431"/>
                    <a:pt x="2190705" y="767431"/>
                  </a:cubicBezTo>
                  <a:lnTo>
                    <a:pt x="2196025" y="767431"/>
                  </a:lnTo>
                  <a:cubicBezTo>
                    <a:pt x="2196029" y="767423"/>
                    <a:pt x="2196087" y="767323"/>
                    <a:pt x="2196785" y="766080"/>
                  </a:cubicBezTo>
                  <a:lnTo>
                    <a:pt x="2202105" y="756622"/>
                  </a:lnTo>
                  <a:cubicBezTo>
                    <a:pt x="2202105" y="756629"/>
                    <a:pt x="2202105" y="756728"/>
                    <a:pt x="2202105" y="758514"/>
                  </a:cubicBezTo>
                  <a:lnTo>
                    <a:pt x="2202105" y="771755"/>
                  </a:lnTo>
                  <a:cubicBezTo>
                    <a:pt x="2206157" y="771755"/>
                    <a:pt x="2206157" y="771755"/>
                    <a:pt x="2206157" y="726358"/>
                  </a:cubicBezTo>
                  <a:cubicBezTo>
                    <a:pt x="2206167" y="726358"/>
                    <a:pt x="2206237" y="726358"/>
                    <a:pt x="2206917" y="726358"/>
                  </a:cubicBezTo>
                  <a:lnTo>
                    <a:pt x="2212237" y="726358"/>
                  </a:lnTo>
                  <a:cubicBezTo>
                    <a:pt x="2212237" y="726343"/>
                    <a:pt x="2212237" y="725343"/>
                    <a:pt x="2212237" y="661504"/>
                  </a:cubicBezTo>
                  <a:cubicBezTo>
                    <a:pt x="2212245" y="661504"/>
                    <a:pt x="2212325" y="661504"/>
                    <a:pt x="2213251" y="661504"/>
                  </a:cubicBezTo>
                  <a:lnTo>
                    <a:pt x="2220345" y="661504"/>
                  </a:lnTo>
                  <a:cubicBezTo>
                    <a:pt x="2220351" y="661483"/>
                    <a:pt x="2220615" y="660543"/>
                    <a:pt x="2232505" y="618269"/>
                  </a:cubicBezTo>
                  <a:cubicBezTo>
                    <a:pt x="2232514" y="618269"/>
                    <a:pt x="2232611" y="618269"/>
                    <a:pt x="2233771" y="618269"/>
                  </a:cubicBezTo>
                  <a:lnTo>
                    <a:pt x="2242639" y="618269"/>
                  </a:lnTo>
                  <a:cubicBezTo>
                    <a:pt x="2242644" y="618292"/>
                    <a:pt x="2242869" y="619258"/>
                    <a:pt x="2252771" y="661504"/>
                  </a:cubicBezTo>
                  <a:cubicBezTo>
                    <a:pt x="2252777" y="661504"/>
                    <a:pt x="2252851" y="661504"/>
                    <a:pt x="2253785" y="661504"/>
                  </a:cubicBezTo>
                  <a:lnTo>
                    <a:pt x="2260879" y="661504"/>
                  </a:lnTo>
                  <a:cubicBezTo>
                    <a:pt x="2260879" y="661515"/>
                    <a:pt x="2260879" y="662182"/>
                    <a:pt x="2260879" y="700416"/>
                  </a:cubicBezTo>
                  <a:cubicBezTo>
                    <a:pt x="2260885" y="700416"/>
                    <a:pt x="2260985" y="700416"/>
                    <a:pt x="2262651" y="700416"/>
                  </a:cubicBezTo>
                  <a:lnTo>
                    <a:pt x="2275065" y="700416"/>
                  </a:lnTo>
                  <a:cubicBezTo>
                    <a:pt x="2275065" y="700424"/>
                    <a:pt x="2275065" y="700546"/>
                    <a:pt x="2275065" y="702578"/>
                  </a:cubicBezTo>
                  <a:lnTo>
                    <a:pt x="2275065" y="717710"/>
                  </a:lnTo>
                  <a:cubicBezTo>
                    <a:pt x="2279119" y="717710"/>
                    <a:pt x="2279119" y="717710"/>
                    <a:pt x="2279119" y="715549"/>
                  </a:cubicBezTo>
                  <a:lnTo>
                    <a:pt x="2279119" y="700416"/>
                  </a:lnTo>
                  <a:cubicBezTo>
                    <a:pt x="2279129" y="700416"/>
                    <a:pt x="2279241" y="700416"/>
                    <a:pt x="2280639" y="700416"/>
                  </a:cubicBezTo>
                  <a:lnTo>
                    <a:pt x="2291279" y="700416"/>
                  </a:lnTo>
                  <a:cubicBezTo>
                    <a:pt x="2291279" y="700426"/>
                    <a:pt x="2291279" y="700543"/>
                    <a:pt x="2291279" y="702037"/>
                  </a:cubicBezTo>
                  <a:lnTo>
                    <a:pt x="2291279" y="713387"/>
                  </a:lnTo>
                  <a:cubicBezTo>
                    <a:pt x="2291295" y="713387"/>
                    <a:pt x="2292003" y="713387"/>
                    <a:pt x="2321680" y="713387"/>
                  </a:cubicBezTo>
                  <a:cubicBezTo>
                    <a:pt x="2321680" y="713370"/>
                    <a:pt x="2321680" y="712599"/>
                    <a:pt x="2321680" y="676637"/>
                  </a:cubicBezTo>
                  <a:cubicBezTo>
                    <a:pt x="2321687" y="676637"/>
                    <a:pt x="2321781" y="676637"/>
                    <a:pt x="2322945" y="676637"/>
                  </a:cubicBezTo>
                  <a:lnTo>
                    <a:pt x="2331813" y="676637"/>
                  </a:lnTo>
                  <a:cubicBezTo>
                    <a:pt x="2331813" y="676648"/>
                    <a:pt x="2331813" y="677142"/>
                    <a:pt x="2331813" y="698254"/>
                  </a:cubicBezTo>
                  <a:cubicBezTo>
                    <a:pt x="2333840" y="698254"/>
                    <a:pt x="2333840" y="698254"/>
                    <a:pt x="2333840" y="665828"/>
                  </a:cubicBezTo>
                  <a:cubicBezTo>
                    <a:pt x="2333853" y="665828"/>
                    <a:pt x="2334395" y="665828"/>
                    <a:pt x="2356133" y="665828"/>
                  </a:cubicBezTo>
                  <a:cubicBezTo>
                    <a:pt x="2356133" y="665818"/>
                    <a:pt x="2356133" y="665698"/>
                    <a:pt x="2356133" y="664206"/>
                  </a:cubicBezTo>
                  <a:lnTo>
                    <a:pt x="2356133" y="652857"/>
                  </a:lnTo>
                  <a:cubicBezTo>
                    <a:pt x="2356141" y="652857"/>
                    <a:pt x="2356215" y="652857"/>
                    <a:pt x="2356893" y="652857"/>
                  </a:cubicBezTo>
                  <a:lnTo>
                    <a:pt x="2362213" y="652857"/>
                  </a:lnTo>
                  <a:cubicBezTo>
                    <a:pt x="2362213" y="652851"/>
                    <a:pt x="2362213" y="652738"/>
                    <a:pt x="2362213" y="650966"/>
                  </a:cubicBezTo>
                  <a:lnTo>
                    <a:pt x="2362213" y="637725"/>
                  </a:lnTo>
                  <a:lnTo>
                    <a:pt x="2366267" y="644210"/>
                  </a:lnTo>
                  <a:cubicBezTo>
                    <a:pt x="2366275" y="644210"/>
                    <a:pt x="2366403" y="644210"/>
                    <a:pt x="2368547" y="644210"/>
                  </a:cubicBezTo>
                  <a:lnTo>
                    <a:pt x="2384507" y="644210"/>
                  </a:lnTo>
                  <a:cubicBezTo>
                    <a:pt x="2384507" y="644202"/>
                    <a:pt x="2384507" y="644134"/>
                    <a:pt x="2384507" y="643399"/>
                  </a:cubicBezTo>
                  <a:lnTo>
                    <a:pt x="2384507" y="637725"/>
                  </a:lnTo>
                  <a:cubicBezTo>
                    <a:pt x="2384516" y="637725"/>
                    <a:pt x="2384590" y="637725"/>
                    <a:pt x="2385267" y="637725"/>
                  </a:cubicBezTo>
                  <a:lnTo>
                    <a:pt x="2390587" y="637725"/>
                  </a:lnTo>
                  <a:cubicBezTo>
                    <a:pt x="2390587" y="637734"/>
                    <a:pt x="2390587" y="637834"/>
                    <a:pt x="2390587" y="639076"/>
                  </a:cubicBezTo>
                  <a:lnTo>
                    <a:pt x="2390587" y="648534"/>
                  </a:lnTo>
                  <a:cubicBezTo>
                    <a:pt x="2390601" y="648534"/>
                    <a:pt x="2391335" y="648534"/>
                    <a:pt x="2429093" y="648534"/>
                  </a:cubicBezTo>
                  <a:cubicBezTo>
                    <a:pt x="2429093" y="648552"/>
                    <a:pt x="2429093" y="650062"/>
                    <a:pt x="2429093" y="786887"/>
                  </a:cubicBezTo>
                  <a:cubicBezTo>
                    <a:pt x="2429104" y="786887"/>
                    <a:pt x="2429219" y="786887"/>
                    <a:pt x="2430613" y="786887"/>
                  </a:cubicBezTo>
                  <a:lnTo>
                    <a:pt x="2441254" y="786887"/>
                  </a:lnTo>
                  <a:cubicBezTo>
                    <a:pt x="2441254" y="782564"/>
                    <a:pt x="2441254" y="778240"/>
                    <a:pt x="2441254" y="773917"/>
                  </a:cubicBezTo>
                  <a:cubicBezTo>
                    <a:pt x="2443281" y="773917"/>
                    <a:pt x="2443281" y="773917"/>
                    <a:pt x="2445307" y="773917"/>
                  </a:cubicBezTo>
                  <a:cubicBezTo>
                    <a:pt x="2445307" y="778240"/>
                    <a:pt x="2445307" y="782564"/>
                    <a:pt x="2445307" y="786887"/>
                  </a:cubicBezTo>
                  <a:cubicBezTo>
                    <a:pt x="2455441" y="786887"/>
                    <a:pt x="2465575" y="786887"/>
                    <a:pt x="2475707" y="786887"/>
                  </a:cubicBezTo>
                  <a:cubicBezTo>
                    <a:pt x="2475707" y="776078"/>
                    <a:pt x="2475707" y="767431"/>
                    <a:pt x="2475707" y="756622"/>
                  </a:cubicBezTo>
                  <a:cubicBezTo>
                    <a:pt x="2479762" y="756622"/>
                    <a:pt x="2483815" y="756622"/>
                    <a:pt x="2487867" y="756622"/>
                  </a:cubicBezTo>
                  <a:lnTo>
                    <a:pt x="2500027" y="754461"/>
                  </a:lnTo>
                  <a:cubicBezTo>
                    <a:pt x="2502055" y="754461"/>
                    <a:pt x="2502055" y="756622"/>
                    <a:pt x="2504082" y="756622"/>
                  </a:cubicBezTo>
                  <a:lnTo>
                    <a:pt x="2514215" y="756622"/>
                  </a:lnTo>
                  <a:cubicBezTo>
                    <a:pt x="2514215" y="767431"/>
                    <a:pt x="2514215" y="778240"/>
                    <a:pt x="2514215" y="786887"/>
                  </a:cubicBezTo>
                  <a:cubicBezTo>
                    <a:pt x="2516242" y="786887"/>
                    <a:pt x="2518269" y="786887"/>
                    <a:pt x="2522321" y="786887"/>
                  </a:cubicBezTo>
                  <a:cubicBezTo>
                    <a:pt x="2522321" y="793373"/>
                    <a:pt x="2522321" y="799858"/>
                    <a:pt x="2522321" y="804182"/>
                  </a:cubicBezTo>
                  <a:lnTo>
                    <a:pt x="2531658" y="805087"/>
                  </a:lnTo>
                  <a:lnTo>
                    <a:pt x="2544615" y="805087"/>
                  </a:lnTo>
                  <a:cubicBezTo>
                    <a:pt x="2544615" y="799278"/>
                    <a:pt x="2544615" y="795106"/>
                    <a:pt x="2544615" y="789049"/>
                  </a:cubicBezTo>
                  <a:lnTo>
                    <a:pt x="2612571" y="789049"/>
                  </a:lnTo>
                  <a:lnTo>
                    <a:pt x="2612571" y="703796"/>
                  </a:lnTo>
                  <a:lnTo>
                    <a:pt x="2684579" y="703796"/>
                  </a:lnTo>
                  <a:lnTo>
                    <a:pt x="2684579" y="782564"/>
                  </a:lnTo>
                  <a:cubicBezTo>
                    <a:pt x="2685215" y="782564"/>
                    <a:pt x="2685849" y="782564"/>
                    <a:pt x="2686483" y="782564"/>
                  </a:cubicBezTo>
                  <a:lnTo>
                    <a:pt x="2687725" y="805087"/>
                  </a:lnTo>
                  <a:lnTo>
                    <a:pt x="2697401" y="805087"/>
                  </a:lnTo>
                  <a:cubicBezTo>
                    <a:pt x="2697937" y="797873"/>
                    <a:pt x="2698643" y="790219"/>
                    <a:pt x="2698643" y="782564"/>
                  </a:cubicBezTo>
                  <a:cubicBezTo>
                    <a:pt x="2700671" y="782564"/>
                    <a:pt x="2702697" y="782564"/>
                    <a:pt x="2704723" y="782564"/>
                  </a:cubicBezTo>
                  <a:lnTo>
                    <a:pt x="2705965" y="805087"/>
                  </a:lnTo>
                  <a:lnTo>
                    <a:pt x="2756588" y="805087"/>
                  </a:lnTo>
                  <a:lnTo>
                    <a:pt x="2756588" y="642059"/>
                  </a:lnTo>
                  <a:lnTo>
                    <a:pt x="2953915" y="642059"/>
                  </a:lnTo>
                  <a:lnTo>
                    <a:pt x="2953915" y="805087"/>
                  </a:lnTo>
                  <a:lnTo>
                    <a:pt x="2972611" y="805087"/>
                  </a:lnTo>
                  <a:lnTo>
                    <a:pt x="2972611" y="722394"/>
                  </a:lnTo>
                  <a:lnTo>
                    <a:pt x="3067731" y="722394"/>
                  </a:lnTo>
                  <a:cubicBezTo>
                    <a:pt x="3071806" y="616373"/>
                    <a:pt x="3075185" y="510899"/>
                    <a:pt x="3079662" y="404253"/>
                  </a:cubicBezTo>
                  <a:cubicBezTo>
                    <a:pt x="3069529" y="404253"/>
                    <a:pt x="3045209" y="391282"/>
                    <a:pt x="3067502" y="382635"/>
                  </a:cubicBezTo>
                  <a:cubicBezTo>
                    <a:pt x="3065474" y="380473"/>
                    <a:pt x="3063449" y="378311"/>
                    <a:pt x="3061422" y="378311"/>
                  </a:cubicBezTo>
                  <a:cubicBezTo>
                    <a:pt x="3061422" y="365341"/>
                    <a:pt x="3059394" y="363179"/>
                    <a:pt x="3069529" y="354532"/>
                  </a:cubicBezTo>
                  <a:cubicBezTo>
                    <a:pt x="3069529" y="350208"/>
                    <a:pt x="3069529" y="343723"/>
                    <a:pt x="3069529" y="337238"/>
                  </a:cubicBezTo>
                  <a:cubicBezTo>
                    <a:pt x="3073582" y="337238"/>
                    <a:pt x="3077635" y="337238"/>
                    <a:pt x="3083715" y="337238"/>
                  </a:cubicBezTo>
                  <a:cubicBezTo>
                    <a:pt x="3083715" y="328590"/>
                    <a:pt x="3083715" y="322105"/>
                    <a:pt x="3083715" y="315620"/>
                  </a:cubicBezTo>
                  <a:cubicBezTo>
                    <a:pt x="3083715" y="313458"/>
                    <a:pt x="3085742" y="313458"/>
                    <a:pt x="3085742" y="311296"/>
                  </a:cubicBezTo>
                  <a:cubicBezTo>
                    <a:pt x="3085742" y="285355"/>
                    <a:pt x="3085742" y="259414"/>
                    <a:pt x="3085742" y="233472"/>
                  </a:cubicBezTo>
                  <a:cubicBezTo>
                    <a:pt x="3085742" y="231310"/>
                    <a:pt x="3083715" y="229149"/>
                    <a:pt x="3083715" y="226987"/>
                  </a:cubicBezTo>
                  <a:cubicBezTo>
                    <a:pt x="3085742" y="224825"/>
                    <a:pt x="3087769" y="222663"/>
                    <a:pt x="3089795" y="220501"/>
                  </a:cubicBezTo>
                  <a:cubicBezTo>
                    <a:pt x="3089795" y="201045"/>
                    <a:pt x="3089795" y="181589"/>
                    <a:pt x="3089795" y="162133"/>
                  </a:cubicBezTo>
                  <a:cubicBezTo>
                    <a:pt x="3089795" y="159972"/>
                    <a:pt x="3089795" y="159972"/>
                    <a:pt x="3091822" y="157810"/>
                  </a:cubicBezTo>
                  <a:cubicBezTo>
                    <a:pt x="3091822" y="140516"/>
                    <a:pt x="3091822" y="121060"/>
                    <a:pt x="3091822" y="101604"/>
                  </a:cubicBezTo>
                  <a:cubicBezTo>
                    <a:pt x="3093849" y="92957"/>
                    <a:pt x="3093849" y="88633"/>
                    <a:pt x="3093849" y="82148"/>
                  </a:cubicBezTo>
                  <a:cubicBezTo>
                    <a:pt x="3097902" y="88633"/>
                    <a:pt x="3097902" y="92957"/>
                    <a:pt x="3097902" y="99442"/>
                  </a:cubicBezTo>
                  <a:cubicBezTo>
                    <a:pt x="3099929" y="121060"/>
                    <a:pt x="3099929" y="140516"/>
                    <a:pt x="3099929" y="157810"/>
                  </a:cubicBezTo>
                  <a:cubicBezTo>
                    <a:pt x="3101955" y="181589"/>
                    <a:pt x="3101955" y="201045"/>
                    <a:pt x="3101955" y="220501"/>
                  </a:cubicBezTo>
                  <a:cubicBezTo>
                    <a:pt x="3103982" y="222663"/>
                    <a:pt x="3106009" y="224825"/>
                    <a:pt x="3108035" y="226987"/>
                  </a:cubicBezTo>
                  <a:cubicBezTo>
                    <a:pt x="3108035" y="229149"/>
                    <a:pt x="3106009" y="231310"/>
                    <a:pt x="3106009" y="233472"/>
                  </a:cubicBezTo>
                  <a:cubicBezTo>
                    <a:pt x="3106009" y="259414"/>
                    <a:pt x="3106009" y="285355"/>
                    <a:pt x="3106009" y="311296"/>
                  </a:cubicBezTo>
                  <a:cubicBezTo>
                    <a:pt x="3106009" y="313458"/>
                    <a:pt x="3108035" y="313458"/>
                    <a:pt x="3108035" y="315620"/>
                  </a:cubicBezTo>
                  <a:cubicBezTo>
                    <a:pt x="3108035" y="322105"/>
                    <a:pt x="3108035" y="328590"/>
                    <a:pt x="3108035" y="337238"/>
                  </a:cubicBezTo>
                  <a:cubicBezTo>
                    <a:pt x="3112089" y="337238"/>
                    <a:pt x="3118169" y="337238"/>
                    <a:pt x="3122222" y="337238"/>
                  </a:cubicBezTo>
                  <a:cubicBezTo>
                    <a:pt x="3122222" y="343723"/>
                    <a:pt x="3122222" y="350208"/>
                    <a:pt x="3122222" y="354532"/>
                  </a:cubicBezTo>
                  <a:cubicBezTo>
                    <a:pt x="3130330" y="363179"/>
                    <a:pt x="3130330" y="363179"/>
                    <a:pt x="3130330" y="378311"/>
                  </a:cubicBezTo>
                  <a:cubicBezTo>
                    <a:pt x="3128302" y="378311"/>
                    <a:pt x="3126275" y="380473"/>
                    <a:pt x="3124250" y="382635"/>
                  </a:cubicBezTo>
                  <a:cubicBezTo>
                    <a:pt x="3144515" y="393444"/>
                    <a:pt x="3120195" y="402091"/>
                    <a:pt x="3112089" y="404253"/>
                  </a:cubicBezTo>
                  <a:cubicBezTo>
                    <a:pt x="3114115" y="488562"/>
                    <a:pt x="3118169" y="572871"/>
                    <a:pt x="3120195" y="657181"/>
                  </a:cubicBezTo>
                  <a:cubicBezTo>
                    <a:pt x="3142490" y="657181"/>
                    <a:pt x="3164782" y="657181"/>
                    <a:pt x="3185050" y="657181"/>
                  </a:cubicBezTo>
                  <a:cubicBezTo>
                    <a:pt x="3185050" y="683122"/>
                    <a:pt x="3185050" y="709063"/>
                    <a:pt x="3185050" y="732843"/>
                  </a:cubicBezTo>
                  <a:cubicBezTo>
                    <a:pt x="3189103" y="732843"/>
                    <a:pt x="3191130" y="732843"/>
                    <a:pt x="3193157" y="732843"/>
                  </a:cubicBezTo>
                  <a:cubicBezTo>
                    <a:pt x="3193157" y="730681"/>
                    <a:pt x="3195183" y="728519"/>
                    <a:pt x="3195183" y="726358"/>
                  </a:cubicBezTo>
                  <a:cubicBezTo>
                    <a:pt x="3197210" y="726358"/>
                    <a:pt x="3199237" y="726358"/>
                    <a:pt x="3201263" y="726358"/>
                  </a:cubicBezTo>
                  <a:cubicBezTo>
                    <a:pt x="3201263" y="728519"/>
                    <a:pt x="3201263" y="730681"/>
                    <a:pt x="3203291" y="735005"/>
                  </a:cubicBezTo>
                  <a:cubicBezTo>
                    <a:pt x="3207343" y="735005"/>
                    <a:pt x="3211397" y="735005"/>
                    <a:pt x="3215451" y="735005"/>
                  </a:cubicBezTo>
                  <a:cubicBezTo>
                    <a:pt x="3215451" y="732843"/>
                    <a:pt x="3215451" y="730681"/>
                    <a:pt x="3215451" y="728519"/>
                  </a:cubicBezTo>
                  <a:cubicBezTo>
                    <a:pt x="3223557" y="728519"/>
                    <a:pt x="3229636" y="728519"/>
                    <a:pt x="3237744" y="728519"/>
                  </a:cubicBezTo>
                  <a:cubicBezTo>
                    <a:pt x="3237744" y="730681"/>
                    <a:pt x="3237744" y="732843"/>
                    <a:pt x="3237744" y="735005"/>
                  </a:cubicBezTo>
                  <a:cubicBezTo>
                    <a:pt x="3243823" y="735005"/>
                    <a:pt x="3251931" y="735005"/>
                    <a:pt x="3258011" y="735005"/>
                  </a:cubicBezTo>
                  <a:cubicBezTo>
                    <a:pt x="3258011" y="750137"/>
                    <a:pt x="3258011" y="765270"/>
                    <a:pt x="3258011" y="780402"/>
                  </a:cubicBezTo>
                  <a:cubicBezTo>
                    <a:pt x="3262065" y="780402"/>
                    <a:pt x="3268145" y="780402"/>
                    <a:pt x="3272198" y="780402"/>
                  </a:cubicBezTo>
                  <a:cubicBezTo>
                    <a:pt x="3272198" y="776078"/>
                    <a:pt x="3272198" y="771755"/>
                    <a:pt x="3272198" y="767431"/>
                  </a:cubicBezTo>
                  <a:cubicBezTo>
                    <a:pt x="3278278" y="767431"/>
                    <a:pt x="3284358" y="767431"/>
                    <a:pt x="3288412" y="767431"/>
                  </a:cubicBezTo>
                  <a:cubicBezTo>
                    <a:pt x="3288412" y="706902"/>
                    <a:pt x="3288412" y="648534"/>
                    <a:pt x="3288412" y="588004"/>
                  </a:cubicBezTo>
                  <a:cubicBezTo>
                    <a:pt x="3290438" y="585842"/>
                    <a:pt x="3292465" y="583680"/>
                    <a:pt x="3294492" y="581518"/>
                  </a:cubicBezTo>
                  <a:cubicBezTo>
                    <a:pt x="3318811" y="581518"/>
                    <a:pt x="3343131" y="581518"/>
                    <a:pt x="3367453" y="581518"/>
                  </a:cubicBezTo>
                  <a:lnTo>
                    <a:pt x="3367453" y="590166"/>
                  </a:lnTo>
                  <a:lnTo>
                    <a:pt x="3377586" y="590166"/>
                  </a:lnTo>
                  <a:cubicBezTo>
                    <a:pt x="3377586" y="629078"/>
                    <a:pt x="3377586" y="667990"/>
                    <a:pt x="3377586" y="704740"/>
                  </a:cubicBezTo>
                  <a:cubicBezTo>
                    <a:pt x="3385693" y="704740"/>
                    <a:pt x="3391773" y="704740"/>
                    <a:pt x="3399879" y="704740"/>
                  </a:cubicBezTo>
                  <a:cubicBezTo>
                    <a:pt x="3399879" y="683122"/>
                    <a:pt x="3399879" y="661504"/>
                    <a:pt x="3399879" y="637725"/>
                  </a:cubicBezTo>
                  <a:cubicBezTo>
                    <a:pt x="3407986" y="637725"/>
                    <a:pt x="3418119" y="637725"/>
                    <a:pt x="3426227" y="637725"/>
                  </a:cubicBezTo>
                  <a:cubicBezTo>
                    <a:pt x="3428253" y="637725"/>
                    <a:pt x="3428253" y="635563"/>
                    <a:pt x="3430279" y="633401"/>
                  </a:cubicBezTo>
                  <a:lnTo>
                    <a:pt x="3438387" y="633401"/>
                  </a:lnTo>
                  <a:cubicBezTo>
                    <a:pt x="3440413" y="635563"/>
                    <a:pt x="3440413" y="637725"/>
                    <a:pt x="3442439" y="637725"/>
                  </a:cubicBezTo>
                  <a:cubicBezTo>
                    <a:pt x="3448519" y="637725"/>
                    <a:pt x="3456627" y="637725"/>
                    <a:pt x="3464734" y="637725"/>
                  </a:cubicBezTo>
                  <a:cubicBezTo>
                    <a:pt x="3464734" y="598813"/>
                    <a:pt x="3464734" y="559901"/>
                    <a:pt x="3464734" y="520989"/>
                  </a:cubicBezTo>
                  <a:cubicBezTo>
                    <a:pt x="3464747" y="520986"/>
                    <a:pt x="3465614" y="520822"/>
                    <a:pt x="3521481" y="510180"/>
                  </a:cubicBezTo>
                  <a:cubicBezTo>
                    <a:pt x="3521481" y="510187"/>
                    <a:pt x="3521481" y="510261"/>
                    <a:pt x="3521481" y="511261"/>
                  </a:cubicBezTo>
                  <a:lnTo>
                    <a:pt x="3521481" y="518827"/>
                  </a:lnTo>
                  <a:cubicBezTo>
                    <a:pt x="3521498" y="518827"/>
                    <a:pt x="3522142" y="518827"/>
                    <a:pt x="3547828" y="518827"/>
                  </a:cubicBezTo>
                  <a:cubicBezTo>
                    <a:pt x="3547828" y="518849"/>
                    <a:pt x="3547828" y="521220"/>
                    <a:pt x="3547828" y="773917"/>
                  </a:cubicBezTo>
                  <a:cubicBezTo>
                    <a:pt x="3553907" y="773917"/>
                    <a:pt x="3562015" y="773917"/>
                    <a:pt x="3570122" y="773917"/>
                  </a:cubicBezTo>
                  <a:cubicBezTo>
                    <a:pt x="3570122" y="771755"/>
                    <a:pt x="3570122" y="771755"/>
                    <a:pt x="3570122" y="769593"/>
                  </a:cubicBezTo>
                  <a:cubicBezTo>
                    <a:pt x="3574174" y="769593"/>
                    <a:pt x="3578227" y="769593"/>
                    <a:pt x="3582282" y="769593"/>
                  </a:cubicBezTo>
                  <a:cubicBezTo>
                    <a:pt x="3582282" y="771755"/>
                    <a:pt x="3582282" y="771755"/>
                    <a:pt x="3582282" y="773917"/>
                  </a:cubicBezTo>
                  <a:cubicBezTo>
                    <a:pt x="3590389" y="773917"/>
                    <a:pt x="3598494" y="773917"/>
                    <a:pt x="3606602" y="773917"/>
                  </a:cubicBezTo>
                  <a:cubicBezTo>
                    <a:pt x="3606602" y="769593"/>
                    <a:pt x="3606602" y="765270"/>
                    <a:pt x="3606602" y="760946"/>
                  </a:cubicBezTo>
                  <a:cubicBezTo>
                    <a:pt x="3616735" y="760946"/>
                    <a:pt x="3626870" y="760946"/>
                    <a:pt x="3634975" y="760946"/>
                  </a:cubicBezTo>
                  <a:cubicBezTo>
                    <a:pt x="3639029" y="756622"/>
                    <a:pt x="3643083" y="756622"/>
                    <a:pt x="3647135" y="756622"/>
                  </a:cubicBezTo>
                  <a:cubicBezTo>
                    <a:pt x="3653215" y="760946"/>
                    <a:pt x="3661323" y="760946"/>
                    <a:pt x="3667403" y="760946"/>
                  </a:cubicBezTo>
                  <a:cubicBezTo>
                    <a:pt x="3667403" y="754461"/>
                    <a:pt x="3667403" y="750137"/>
                    <a:pt x="3667403" y="743652"/>
                  </a:cubicBezTo>
                  <a:lnTo>
                    <a:pt x="3675510" y="743652"/>
                  </a:lnTo>
                  <a:cubicBezTo>
                    <a:pt x="3675510" y="739328"/>
                    <a:pt x="3675510" y="735005"/>
                    <a:pt x="3675510" y="730681"/>
                  </a:cubicBezTo>
                  <a:cubicBezTo>
                    <a:pt x="3693750" y="730681"/>
                    <a:pt x="3714017" y="730681"/>
                    <a:pt x="3732257" y="730681"/>
                  </a:cubicBezTo>
                  <a:cubicBezTo>
                    <a:pt x="3732257" y="719872"/>
                    <a:pt x="3732257" y="711225"/>
                    <a:pt x="3732257" y="700416"/>
                  </a:cubicBezTo>
                  <a:cubicBezTo>
                    <a:pt x="3738337" y="700416"/>
                    <a:pt x="3744417" y="700416"/>
                    <a:pt x="3750497" y="700416"/>
                  </a:cubicBezTo>
                  <a:cubicBezTo>
                    <a:pt x="3750497" y="698254"/>
                    <a:pt x="3750497" y="696093"/>
                    <a:pt x="3750497" y="693931"/>
                  </a:cubicBezTo>
                  <a:cubicBezTo>
                    <a:pt x="3754550" y="693931"/>
                    <a:pt x="3758603" y="693931"/>
                    <a:pt x="3762657" y="693931"/>
                  </a:cubicBezTo>
                  <a:cubicBezTo>
                    <a:pt x="3762657" y="696093"/>
                    <a:pt x="3762657" y="698254"/>
                    <a:pt x="3762657" y="700416"/>
                  </a:cubicBezTo>
                  <a:cubicBezTo>
                    <a:pt x="3768737" y="700416"/>
                    <a:pt x="3772790" y="700416"/>
                    <a:pt x="3778870" y="700416"/>
                  </a:cubicBezTo>
                  <a:cubicBezTo>
                    <a:pt x="3778870" y="715549"/>
                    <a:pt x="3778870" y="732843"/>
                    <a:pt x="3778870" y="750137"/>
                  </a:cubicBezTo>
                  <a:lnTo>
                    <a:pt x="3789470" y="750137"/>
                  </a:lnTo>
                  <a:lnTo>
                    <a:pt x="3789470" y="586174"/>
                  </a:lnTo>
                  <a:lnTo>
                    <a:pt x="3791390" y="586174"/>
                  </a:lnTo>
                  <a:lnTo>
                    <a:pt x="3791390" y="723865"/>
                  </a:lnTo>
                  <a:lnTo>
                    <a:pt x="3791390" y="750137"/>
                  </a:lnTo>
                  <a:lnTo>
                    <a:pt x="3806350" y="750137"/>
                  </a:lnTo>
                  <a:lnTo>
                    <a:pt x="3806350" y="742023"/>
                  </a:lnTo>
                  <a:lnTo>
                    <a:pt x="3811298" y="742023"/>
                  </a:lnTo>
                  <a:lnTo>
                    <a:pt x="3811298" y="724196"/>
                  </a:lnTo>
                  <a:cubicBezTo>
                    <a:pt x="3823458" y="724196"/>
                    <a:pt x="3837645" y="724196"/>
                    <a:pt x="3849805" y="724196"/>
                  </a:cubicBezTo>
                  <a:cubicBezTo>
                    <a:pt x="3849805" y="713387"/>
                    <a:pt x="3849805" y="704740"/>
                    <a:pt x="3849805" y="693931"/>
                  </a:cubicBezTo>
                  <a:lnTo>
                    <a:pt x="3888823" y="693931"/>
                  </a:lnTo>
                  <a:lnTo>
                    <a:pt x="3888823" y="690579"/>
                  </a:lnTo>
                  <a:cubicBezTo>
                    <a:pt x="3888823" y="690579"/>
                    <a:pt x="3888823" y="690579"/>
                    <a:pt x="3887708" y="690579"/>
                  </a:cubicBezTo>
                  <a:lnTo>
                    <a:pt x="3879906" y="690579"/>
                  </a:lnTo>
                  <a:cubicBezTo>
                    <a:pt x="3879906" y="690579"/>
                    <a:pt x="3879906" y="690579"/>
                    <a:pt x="3879906" y="689443"/>
                  </a:cubicBezTo>
                  <a:lnTo>
                    <a:pt x="3879906" y="681500"/>
                  </a:lnTo>
                  <a:cubicBezTo>
                    <a:pt x="3879906" y="681500"/>
                    <a:pt x="3879906" y="681500"/>
                    <a:pt x="3881022" y="681500"/>
                  </a:cubicBezTo>
                  <a:lnTo>
                    <a:pt x="3888823" y="681500"/>
                  </a:lnTo>
                  <a:cubicBezTo>
                    <a:pt x="3888823" y="681500"/>
                    <a:pt x="3888823" y="681500"/>
                    <a:pt x="3888823" y="679986"/>
                  </a:cubicBezTo>
                  <a:lnTo>
                    <a:pt x="3888823" y="669395"/>
                  </a:lnTo>
                  <a:cubicBezTo>
                    <a:pt x="3888823" y="669395"/>
                    <a:pt x="3888823" y="669395"/>
                    <a:pt x="3887708" y="669395"/>
                  </a:cubicBezTo>
                  <a:lnTo>
                    <a:pt x="3879906" y="669395"/>
                  </a:lnTo>
                  <a:cubicBezTo>
                    <a:pt x="3879906" y="669395"/>
                    <a:pt x="3879906" y="669395"/>
                    <a:pt x="3879906" y="667882"/>
                  </a:cubicBezTo>
                  <a:lnTo>
                    <a:pt x="3879906" y="657290"/>
                  </a:lnTo>
                  <a:cubicBezTo>
                    <a:pt x="3879906" y="657290"/>
                    <a:pt x="3879906" y="657290"/>
                    <a:pt x="3881022" y="657290"/>
                  </a:cubicBezTo>
                  <a:lnTo>
                    <a:pt x="3888823" y="657290"/>
                  </a:lnTo>
                  <a:cubicBezTo>
                    <a:pt x="3888823" y="657290"/>
                    <a:pt x="3888823" y="657290"/>
                    <a:pt x="3888823" y="656156"/>
                  </a:cubicBezTo>
                  <a:lnTo>
                    <a:pt x="3888823" y="648212"/>
                  </a:lnTo>
                  <a:cubicBezTo>
                    <a:pt x="3888823" y="648212"/>
                    <a:pt x="3888823" y="648212"/>
                    <a:pt x="3887708" y="648212"/>
                  </a:cubicBezTo>
                  <a:lnTo>
                    <a:pt x="3879906" y="648212"/>
                  </a:lnTo>
                  <a:cubicBezTo>
                    <a:pt x="3879906" y="648212"/>
                    <a:pt x="3879906" y="648212"/>
                    <a:pt x="3879906" y="646698"/>
                  </a:cubicBezTo>
                  <a:lnTo>
                    <a:pt x="3879906" y="636107"/>
                  </a:lnTo>
                  <a:cubicBezTo>
                    <a:pt x="3879906" y="636107"/>
                    <a:pt x="3879906" y="636107"/>
                    <a:pt x="3881022" y="636107"/>
                  </a:cubicBezTo>
                  <a:lnTo>
                    <a:pt x="3888823" y="636107"/>
                  </a:lnTo>
                  <a:cubicBezTo>
                    <a:pt x="3888823" y="636107"/>
                    <a:pt x="3888823" y="636107"/>
                    <a:pt x="3888823" y="634594"/>
                  </a:cubicBezTo>
                  <a:lnTo>
                    <a:pt x="3888823" y="624002"/>
                  </a:lnTo>
                  <a:cubicBezTo>
                    <a:pt x="3888823" y="624002"/>
                    <a:pt x="3888823" y="624002"/>
                    <a:pt x="3887708" y="624002"/>
                  </a:cubicBezTo>
                  <a:lnTo>
                    <a:pt x="3879906" y="624002"/>
                  </a:lnTo>
                  <a:cubicBezTo>
                    <a:pt x="3879906" y="624002"/>
                    <a:pt x="3879906" y="624002"/>
                    <a:pt x="3879906" y="622489"/>
                  </a:cubicBezTo>
                  <a:lnTo>
                    <a:pt x="3879906" y="611898"/>
                  </a:lnTo>
                  <a:cubicBezTo>
                    <a:pt x="3879906" y="611898"/>
                    <a:pt x="3879906" y="611898"/>
                    <a:pt x="3881022" y="611898"/>
                  </a:cubicBezTo>
                  <a:lnTo>
                    <a:pt x="3888823" y="611898"/>
                  </a:lnTo>
                  <a:cubicBezTo>
                    <a:pt x="3888823" y="611898"/>
                    <a:pt x="3888823" y="611898"/>
                    <a:pt x="3888823" y="610763"/>
                  </a:cubicBezTo>
                  <a:lnTo>
                    <a:pt x="3888823" y="602819"/>
                  </a:lnTo>
                  <a:cubicBezTo>
                    <a:pt x="3888823" y="602819"/>
                    <a:pt x="3888823" y="602819"/>
                    <a:pt x="3887708" y="602819"/>
                  </a:cubicBezTo>
                  <a:lnTo>
                    <a:pt x="3879906" y="602819"/>
                  </a:lnTo>
                  <a:cubicBezTo>
                    <a:pt x="3879906" y="602819"/>
                    <a:pt x="3879906" y="602819"/>
                    <a:pt x="3879906" y="601307"/>
                  </a:cubicBezTo>
                  <a:lnTo>
                    <a:pt x="3879906" y="590714"/>
                  </a:lnTo>
                  <a:cubicBezTo>
                    <a:pt x="3879906" y="590714"/>
                    <a:pt x="3879906" y="590714"/>
                    <a:pt x="3881022" y="590714"/>
                  </a:cubicBezTo>
                  <a:lnTo>
                    <a:pt x="3888823" y="590714"/>
                  </a:lnTo>
                  <a:cubicBezTo>
                    <a:pt x="3888823" y="590714"/>
                    <a:pt x="3888823" y="590714"/>
                    <a:pt x="3888823" y="589202"/>
                  </a:cubicBezTo>
                  <a:lnTo>
                    <a:pt x="3888823" y="578610"/>
                  </a:lnTo>
                  <a:cubicBezTo>
                    <a:pt x="3888823" y="578610"/>
                    <a:pt x="3888823" y="578610"/>
                    <a:pt x="3887708" y="578610"/>
                  </a:cubicBezTo>
                  <a:lnTo>
                    <a:pt x="3879906" y="578610"/>
                  </a:lnTo>
                  <a:cubicBezTo>
                    <a:pt x="3879906" y="578610"/>
                    <a:pt x="3879906" y="578610"/>
                    <a:pt x="3879906" y="577096"/>
                  </a:cubicBezTo>
                  <a:lnTo>
                    <a:pt x="3879906" y="566505"/>
                  </a:lnTo>
                  <a:cubicBezTo>
                    <a:pt x="3879906" y="566505"/>
                    <a:pt x="3879906" y="566505"/>
                    <a:pt x="3881022" y="566505"/>
                  </a:cubicBezTo>
                  <a:lnTo>
                    <a:pt x="3888823" y="566505"/>
                  </a:lnTo>
                  <a:cubicBezTo>
                    <a:pt x="3888823" y="566505"/>
                    <a:pt x="3888823" y="566505"/>
                    <a:pt x="3888823" y="565370"/>
                  </a:cubicBezTo>
                  <a:lnTo>
                    <a:pt x="3888823" y="557427"/>
                  </a:lnTo>
                  <a:cubicBezTo>
                    <a:pt x="3888823" y="557427"/>
                    <a:pt x="3888823" y="557427"/>
                    <a:pt x="3887708" y="557427"/>
                  </a:cubicBezTo>
                  <a:lnTo>
                    <a:pt x="3879906" y="557427"/>
                  </a:lnTo>
                  <a:cubicBezTo>
                    <a:pt x="3879906" y="557427"/>
                    <a:pt x="3879906" y="557427"/>
                    <a:pt x="3879906" y="555914"/>
                  </a:cubicBezTo>
                  <a:lnTo>
                    <a:pt x="3879906" y="545322"/>
                  </a:lnTo>
                  <a:cubicBezTo>
                    <a:pt x="3879906" y="545322"/>
                    <a:pt x="3879906" y="545322"/>
                    <a:pt x="3881022" y="545322"/>
                  </a:cubicBezTo>
                  <a:lnTo>
                    <a:pt x="3888823" y="545322"/>
                  </a:lnTo>
                  <a:cubicBezTo>
                    <a:pt x="3888823" y="545322"/>
                    <a:pt x="3888823" y="545322"/>
                    <a:pt x="3887708" y="543053"/>
                  </a:cubicBezTo>
                  <a:lnTo>
                    <a:pt x="3879906" y="527166"/>
                  </a:lnTo>
                  <a:cubicBezTo>
                    <a:pt x="3879906" y="527166"/>
                    <a:pt x="3879906" y="527166"/>
                    <a:pt x="3879906" y="478746"/>
                  </a:cubicBezTo>
                  <a:cubicBezTo>
                    <a:pt x="3879906" y="478746"/>
                    <a:pt x="3879906" y="478746"/>
                    <a:pt x="4029251" y="478746"/>
                  </a:cubicBezTo>
                  <a:cubicBezTo>
                    <a:pt x="4029251" y="478746"/>
                    <a:pt x="4029251" y="478746"/>
                    <a:pt x="4042623" y="505982"/>
                  </a:cubicBezTo>
                  <a:cubicBezTo>
                    <a:pt x="4042623" y="505982"/>
                    <a:pt x="4042623" y="505982"/>
                    <a:pt x="4042623" y="566505"/>
                  </a:cubicBezTo>
                  <a:cubicBezTo>
                    <a:pt x="4042623" y="566505"/>
                    <a:pt x="4042623" y="566505"/>
                    <a:pt x="4041510" y="566505"/>
                  </a:cubicBezTo>
                  <a:lnTo>
                    <a:pt x="4033708" y="566505"/>
                  </a:lnTo>
                  <a:cubicBezTo>
                    <a:pt x="4033708" y="566505"/>
                    <a:pt x="4033708" y="566505"/>
                    <a:pt x="4033708" y="568018"/>
                  </a:cubicBezTo>
                  <a:lnTo>
                    <a:pt x="4033708" y="578610"/>
                  </a:lnTo>
                  <a:cubicBezTo>
                    <a:pt x="4033708" y="578610"/>
                    <a:pt x="4033708" y="578610"/>
                    <a:pt x="4034823" y="578610"/>
                  </a:cubicBezTo>
                  <a:lnTo>
                    <a:pt x="4042623" y="578610"/>
                  </a:lnTo>
                  <a:cubicBezTo>
                    <a:pt x="4042623" y="578610"/>
                    <a:pt x="4042623" y="578610"/>
                    <a:pt x="4042623" y="580123"/>
                  </a:cubicBezTo>
                  <a:lnTo>
                    <a:pt x="4042623" y="590714"/>
                  </a:lnTo>
                  <a:cubicBezTo>
                    <a:pt x="4042623" y="590714"/>
                    <a:pt x="4042623" y="590714"/>
                    <a:pt x="4041510" y="590714"/>
                  </a:cubicBezTo>
                  <a:lnTo>
                    <a:pt x="4033708" y="590714"/>
                  </a:lnTo>
                  <a:cubicBezTo>
                    <a:pt x="4033708" y="590714"/>
                    <a:pt x="4033708" y="590714"/>
                    <a:pt x="4033708" y="592227"/>
                  </a:cubicBezTo>
                  <a:lnTo>
                    <a:pt x="4033708" y="602819"/>
                  </a:lnTo>
                  <a:cubicBezTo>
                    <a:pt x="4033708" y="602819"/>
                    <a:pt x="4033708" y="602819"/>
                    <a:pt x="4034823" y="602819"/>
                  </a:cubicBezTo>
                  <a:lnTo>
                    <a:pt x="4042623" y="602819"/>
                  </a:lnTo>
                  <a:cubicBezTo>
                    <a:pt x="4042623" y="602819"/>
                    <a:pt x="4042623" y="602819"/>
                    <a:pt x="4042623" y="603955"/>
                  </a:cubicBezTo>
                  <a:lnTo>
                    <a:pt x="4042623" y="611898"/>
                  </a:lnTo>
                  <a:cubicBezTo>
                    <a:pt x="4042623" y="611898"/>
                    <a:pt x="4042623" y="611898"/>
                    <a:pt x="4041510" y="611898"/>
                  </a:cubicBezTo>
                  <a:lnTo>
                    <a:pt x="4033708" y="611898"/>
                  </a:lnTo>
                  <a:cubicBezTo>
                    <a:pt x="4033708" y="611898"/>
                    <a:pt x="4033708" y="611898"/>
                    <a:pt x="4033708" y="613411"/>
                  </a:cubicBezTo>
                  <a:lnTo>
                    <a:pt x="4033708" y="624002"/>
                  </a:lnTo>
                  <a:cubicBezTo>
                    <a:pt x="4033708" y="624002"/>
                    <a:pt x="4033708" y="624002"/>
                    <a:pt x="4034823" y="624002"/>
                  </a:cubicBezTo>
                  <a:lnTo>
                    <a:pt x="4042623" y="624002"/>
                  </a:lnTo>
                  <a:cubicBezTo>
                    <a:pt x="4042623" y="624002"/>
                    <a:pt x="4042623" y="624002"/>
                    <a:pt x="4042623" y="625516"/>
                  </a:cubicBezTo>
                  <a:lnTo>
                    <a:pt x="4042623" y="636107"/>
                  </a:lnTo>
                  <a:cubicBezTo>
                    <a:pt x="4042623" y="636107"/>
                    <a:pt x="4042623" y="636107"/>
                    <a:pt x="4041510" y="636107"/>
                  </a:cubicBezTo>
                  <a:lnTo>
                    <a:pt x="4033708" y="636107"/>
                  </a:lnTo>
                  <a:cubicBezTo>
                    <a:pt x="4033708" y="636107"/>
                    <a:pt x="4033708" y="636107"/>
                    <a:pt x="4033708" y="637620"/>
                  </a:cubicBezTo>
                  <a:lnTo>
                    <a:pt x="4033708" y="648212"/>
                  </a:lnTo>
                  <a:cubicBezTo>
                    <a:pt x="4033708" y="648212"/>
                    <a:pt x="4033708" y="648212"/>
                    <a:pt x="4034823" y="648212"/>
                  </a:cubicBezTo>
                  <a:lnTo>
                    <a:pt x="4042623" y="648212"/>
                  </a:lnTo>
                  <a:cubicBezTo>
                    <a:pt x="4042623" y="648212"/>
                    <a:pt x="4042623" y="648212"/>
                    <a:pt x="4042623" y="649346"/>
                  </a:cubicBezTo>
                  <a:lnTo>
                    <a:pt x="4042623" y="657290"/>
                  </a:lnTo>
                  <a:cubicBezTo>
                    <a:pt x="4042623" y="657290"/>
                    <a:pt x="4042623" y="657290"/>
                    <a:pt x="4041510" y="657290"/>
                  </a:cubicBezTo>
                  <a:lnTo>
                    <a:pt x="4033708" y="657290"/>
                  </a:lnTo>
                  <a:cubicBezTo>
                    <a:pt x="4033708" y="657290"/>
                    <a:pt x="4033708" y="657290"/>
                    <a:pt x="4033708" y="658804"/>
                  </a:cubicBezTo>
                  <a:lnTo>
                    <a:pt x="4033708" y="669395"/>
                  </a:lnTo>
                  <a:cubicBezTo>
                    <a:pt x="4033708" y="669395"/>
                    <a:pt x="4033708" y="669395"/>
                    <a:pt x="4034823" y="669395"/>
                  </a:cubicBezTo>
                  <a:lnTo>
                    <a:pt x="4042623" y="669395"/>
                  </a:lnTo>
                  <a:cubicBezTo>
                    <a:pt x="4042623" y="669395"/>
                    <a:pt x="4042623" y="669395"/>
                    <a:pt x="4042623" y="670908"/>
                  </a:cubicBezTo>
                  <a:lnTo>
                    <a:pt x="4042623" y="681500"/>
                  </a:lnTo>
                  <a:cubicBezTo>
                    <a:pt x="4042623" y="681500"/>
                    <a:pt x="4042623" y="681500"/>
                    <a:pt x="4041510" y="681500"/>
                  </a:cubicBezTo>
                  <a:lnTo>
                    <a:pt x="4033708" y="681500"/>
                  </a:lnTo>
                  <a:cubicBezTo>
                    <a:pt x="4033708" y="681500"/>
                    <a:pt x="4033708" y="681500"/>
                    <a:pt x="4033708" y="682634"/>
                  </a:cubicBezTo>
                  <a:lnTo>
                    <a:pt x="4033708" y="690579"/>
                  </a:lnTo>
                  <a:cubicBezTo>
                    <a:pt x="4033708" y="690579"/>
                    <a:pt x="4033708" y="690579"/>
                    <a:pt x="4034823" y="690579"/>
                  </a:cubicBezTo>
                  <a:lnTo>
                    <a:pt x="4042623" y="690579"/>
                  </a:lnTo>
                  <a:cubicBezTo>
                    <a:pt x="4042623" y="690579"/>
                    <a:pt x="4042623" y="690579"/>
                    <a:pt x="4042623" y="692091"/>
                  </a:cubicBezTo>
                  <a:lnTo>
                    <a:pt x="4042623" y="702682"/>
                  </a:lnTo>
                  <a:cubicBezTo>
                    <a:pt x="4042623" y="702682"/>
                    <a:pt x="4042623" y="702682"/>
                    <a:pt x="4041510" y="702682"/>
                  </a:cubicBezTo>
                  <a:lnTo>
                    <a:pt x="4033708" y="702682"/>
                  </a:lnTo>
                  <a:cubicBezTo>
                    <a:pt x="4033708" y="702682"/>
                    <a:pt x="4033708" y="702682"/>
                    <a:pt x="4033708" y="704195"/>
                  </a:cubicBezTo>
                  <a:lnTo>
                    <a:pt x="4033708" y="714788"/>
                  </a:lnTo>
                  <a:cubicBezTo>
                    <a:pt x="4033708" y="714788"/>
                    <a:pt x="4033708" y="714788"/>
                    <a:pt x="4034823" y="714788"/>
                  </a:cubicBezTo>
                  <a:lnTo>
                    <a:pt x="4042623" y="714788"/>
                  </a:lnTo>
                  <a:cubicBezTo>
                    <a:pt x="4042623" y="714788"/>
                    <a:pt x="4042623" y="714788"/>
                    <a:pt x="4042623" y="716300"/>
                  </a:cubicBezTo>
                  <a:lnTo>
                    <a:pt x="4042623" y="726892"/>
                  </a:lnTo>
                  <a:cubicBezTo>
                    <a:pt x="4042623" y="726892"/>
                    <a:pt x="4042623" y="726892"/>
                    <a:pt x="4041510" y="726892"/>
                  </a:cubicBezTo>
                  <a:lnTo>
                    <a:pt x="4033708" y="726892"/>
                  </a:lnTo>
                  <a:cubicBezTo>
                    <a:pt x="4033708" y="726892"/>
                    <a:pt x="4033708" y="726892"/>
                    <a:pt x="4033708" y="728027"/>
                  </a:cubicBezTo>
                  <a:lnTo>
                    <a:pt x="4033708" y="735970"/>
                  </a:lnTo>
                  <a:cubicBezTo>
                    <a:pt x="4033708" y="735970"/>
                    <a:pt x="4033708" y="735970"/>
                    <a:pt x="4034823" y="735970"/>
                  </a:cubicBezTo>
                  <a:lnTo>
                    <a:pt x="4042623" y="735970"/>
                  </a:lnTo>
                  <a:cubicBezTo>
                    <a:pt x="4042623" y="735970"/>
                    <a:pt x="4042623" y="735970"/>
                    <a:pt x="4042623" y="737484"/>
                  </a:cubicBezTo>
                  <a:lnTo>
                    <a:pt x="4042623" y="748075"/>
                  </a:lnTo>
                  <a:cubicBezTo>
                    <a:pt x="4042623" y="748075"/>
                    <a:pt x="4042623" y="748075"/>
                    <a:pt x="4041510" y="748075"/>
                  </a:cubicBezTo>
                  <a:lnTo>
                    <a:pt x="4033708" y="748075"/>
                  </a:lnTo>
                  <a:cubicBezTo>
                    <a:pt x="4033708" y="748075"/>
                    <a:pt x="4033708" y="748075"/>
                    <a:pt x="4033708" y="749588"/>
                  </a:cubicBezTo>
                  <a:lnTo>
                    <a:pt x="4033708" y="760181"/>
                  </a:lnTo>
                  <a:cubicBezTo>
                    <a:pt x="4033708" y="760181"/>
                    <a:pt x="4033708" y="760181"/>
                    <a:pt x="4034823" y="760181"/>
                  </a:cubicBezTo>
                  <a:lnTo>
                    <a:pt x="4042623" y="760181"/>
                  </a:lnTo>
                  <a:cubicBezTo>
                    <a:pt x="4042623" y="760181"/>
                    <a:pt x="4042623" y="760181"/>
                    <a:pt x="4042623" y="761314"/>
                  </a:cubicBezTo>
                  <a:lnTo>
                    <a:pt x="4042623" y="769258"/>
                  </a:lnTo>
                  <a:cubicBezTo>
                    <a:pt x="4042623" y="769258"/>
                    <a:pt x="4042623" y="769258"/>
                    <a:pt x="4041510" y="769258"/>
                  </a:cubicBezTo>
                  <a:lnTo>
                    <a:pt x="4033708" y="769258"/>
                  </a:lnTo>
                  <a:cubicBezTo>
                    <a:pt x="4033708" y="769258"/>
                    <a:pt x="4033708" y="769258"/>
                    <a:pt x="4033708" y="770772"/>
                  </a:cubicBezTo>
                  <a:lnTo>
                    <a:pt x="4033708" y="781363"/>
                  </a:lnTo>
                  <a:cubicBezTo>
                    <a:pt x="4033708" y="781363"/>
                    <a:pt x="4033708" y="781363"/>
                    <a:pt x="4034823" y="781363"/>
                  </a:cubicBezTo>
                  <a:lnTo>
                    <a:pt x="4042623" y="781363"/>
                  </a:lnTo>
                  <a:cubicBezTo>
                    <a:pt x="4042623" y="781363"/>
                    <a:pt x="4042623" y="781363"/>
                    <a:pt x="4042623" y="782876"/>
                  </a:cubicBezTo>
                  <a:lnTo>
                    <a:pt x="4042623" y="793468"/>
                  </a:lnTo>
                  <a:cubicBezTo>
                    <a:pt x="4042623" y="793468"/>
                    <a:pt x="4042623" y="793468"/>
                    <a:pt x="4041510" y="793468"/>
                  </a:cubicBezTo>
                  <a:lnTo>
                    <a:pt x="4033708" y="793468"/>
                  </a:lnTo>
                  <a:cubicBezTo>
                    <a:pt x="4033708" y="793468"/>
                    <a:pt x="4033708" y="793468"/>
                    <a:pt x="4033708" y="794981"/>
                  </a:cubicBezTo>
                  <a:lnTo>
                    <a:pt x="4033708" y="805572"/>
                  </a:lnTo>
                  <a:cubicBezTo>
                    <a:pt x="4033708" y="805572"/>
                    <a:pt x="4033708" y="805572"/>
                    <a:pt x="4034823" y="805572"/>
                  </a:cubicBezTo>
                  <a:lnTo>
                    <a:pt x="4042623" y="805572"/>
                  </a:lnTo>
                  <a:cubicBezTo>
                    <a:pt x="4042623" y="805572"/>
                    <a:pt x="4042623" y="805572"/>
                    <a:pt x="4042623" y="806707"/>
                  </a:cubicBezTo>
                  <a:lnTo>
                    <a:pt x="4042623" y="814651"/>
                  </a:lnTo>
                  <a:cubicBezTo>
                    <a:pt x="4042623" y="814651"/>
                    <a:pt x="4042623" y="814651"/>
                    <a:pt x="4041510" y="814651"/>
                  </a:cubicBezTo>
                  <a:lnTo>
                    <a:pt x="4033708" y="814651"/>
                  </a:lnTo>
                  <a:cubicBezTo>
                    <a:pt x="4033708" y="814651"/>
                    <a:pt x="4033708" y="814651"/>
                    <a:pt x="4033708" y="816163"/>
                  </a:cubicBezTo>
                  <a:lnTo>
                    <a:pt x="4033708" y="826756"/>
                  </a:lnTo>
                  <a:cubicBezTo>
                    <a:pt x="4033708" y="826756"/>
                    <a:pt x="4033708" y="826756"/>
                    <a:pt x="4058227" y="853992"/>
                  </a:cubicBezTo>
                  <a:cubicBezTo>
                    <a:pt x="4058227" y="860044"/>
                    <a:pt x="4058227" y="860044"/>
                    <a:pt x="4057113" y="860044"/>
                  </a:cubicBezTo>
                  <a:lnTo>
                    <a:pt x="4049311" y="860044"/>
                  </a:lnTo>
                  <a:cubicBezTo>
                    <a:pt x="4049311" y="860044"/>
                    <a:pt x="4049311" y="860044"/>
                    <a:pt x="4049311" y="893331"/>
                  </a:cubicBezTo>
                  <a:cubicBezTo>
                    <a:pt x="4049311" y="893331"/>
                    <a:pt x="4049311" y="893331"/>
                    <a:pt x="4050427" y="893331"/>
                  </a:cubicBezTo>
                  <a:lnTo>
                    <a:pt x="4058227" y="893331"/>
                  </a:lnTo>
                  <a:cubicBezTo>
                    <a:pt x="4058227" y="893331"/>
                    <a:pt x="4058227" y="893331"/>
                    <a:pt x="4058227" y="891440"/>
                  </a:cubicBezTo>
                  <a:lnTo>
                    <a:pt x="4058227" y="878201"/>
                  </a:lnTo>
                  <a:cubicBezTo>
                    <a:pt x="4058227" y="878201"/>
                    <a:pt x="4058227" y="878201"/>
                    <a:pt x="4059342" y="877444"/>
                  </a:cubicBezTo>
                  <a:lnTo>
                    <a:pt x="4067142" y="872149"/>
                  </a:lnTo>
                  <a:cubicBezTo>
                    <a:pt x="4067142" y="872149"/>
                    <a:pt x="4067142" y="872149"/>
                    <a:pt x="4069094" y="872149"/>
                  </a:cubicBezTo>
                  <a:lnTo>
                    <a:pt x="4082747" y="872149"/>
                  </a:lnTo>
                  <a:cubicBezTo>
                    <a:pt x="4082747" y="872149"/>
                    <a:pt x="4082747" y="872149"/>
                    <a:pt x="4082747" y="873661"/>
                  </a:cubicBezTo>
                  <a:lnTo>
                    <a:pt x="4082747" y="884253"/>
                  </a:lnTo>
                  <a:cubicBezTo>
                    <a:pt x="4082747" y="884253"/>
                    <a:pt x="4082747" y="884253"/>
                    <a:pt x="4084419" y="884253"/>
                  </a:cubicBezTo>
                  <a:lnTo>
                    <a:pt x="4096121" y="884253"/>
                  </a:lnTo>
                  <a:cubicBezTo>
                    <a:pt x="4096121" y="890305"/>
                    <a:pt x="4096121" y="890305"/>
                    <a:pt x="4097235" y="890305"/>
                  </a:cubicBezTo>
                  <a:lnTo>
                    <a:pt x="4105038" y="890305"/>
                  </a:lnTo>
                  <a:cubicBezTo>
                    <a:pt x="4105038" y="890305"/>
                    <a:pt x="4105038" y="890305"/>
                    <a:pt x="4129555" y="932671"/>
                  </a:cubicBezTo>
                  <a:cubicBezTo>
                    <a:pt x="4129555" y="932671"/>
                    <a:pt x="4129555" y="932671"/>
                    <a:pt x="4129555" y="951821"/>
                  </a:cubicBezTo>
                  <a:lnTo>
                    <a:pt x="4129555" y="970823"/>
                  </a:lnTo>
                  <a:lnTo>
                    <a:pt x="4138472" y="970823"/>
                  </a:lnTo>
                  <a:lnTo>
                    <a:pt x="4138472" y="956881"/>
                  </a:lnTo>
                  <a:cubicBezTo>
                    <a:pt x="4138472" y="956881"/>
                    <a:pt x="4138472" y="956881"/>
                    <a:pt x="4139308" y="956881"/>
                  </a:cubicBezTo>
                  <a:lnTo>
                    <a:pt x="4145159" y="956881"/>
                  </a:lnTo>
                  <a:cubicBezTo>
                    <a:pt x="4145159" y="956881"/>
                    <a:pt x="4145159" y="956881"/>
                    <a:pt x="4145159" y="958394"/>
                  </a:cubicBezTo>
                  <a:lnTo>
                    <a:pt x="4145159" y="968985"/>
                  </a:lnTo>
                  <a:cubicBezTo>
                    <a:pt x="4154075" y="972013"/>
                    <a:pt x="4154075" y="972013"/>
                    <a:pt x="4154075" y="905436"/>
                  </a:cubicBezTo>
                  <a:cubicBezTo>
                    <a:pt x="4154075" y="905436"/>
                    <a:pt x="4154075" y="905436"/>
                    <a:pt x="4191968" y="905436"/>
                  </a:cubicBezTo>
                  <a:cubicBezTo>
                    <a:pt x="4191968" y="905436"/>
                    <a:pt x="4191968" y="905436"/>
                    <a:pt x="4191968" y="808599"/>
                  </a:cubicBezTo>
                  <a:cubicBezTo>
                    <a:pt x="4191968" y="808599"/>
                    <a:pt x="4191968" y="808599"/>
                    <a:pt x="4227631" y="808599"/>
                  </a:cubicBezTo>
                  <a:cubicBezTo>
                    <a:pt x="4227631" y="808599"/>
                    <a:pt x="4227631" y="808599"/>
                    <a:pt x="4227631" y="807464"/>
                  </a:cubicBezTo>
                  <a:lnTo>
                    <a:pt x="4227631" y="799520"/>
                  </a:lnTo>
                  <a:cubicBezTo>
                    <a:pt x="4227631" y="799520"/>
                    <a:pt x="4227631" y="799520"/>
                    <a:pt x="4249922" y="799520"/>
                  </a:cubicBezTo>
                  <a:cubicBezTo>
                    <a:pt x="4249922" y="799520"/>
                    <a:pt x="4249922" y="799520"/>
                    <a:pt x="4249922" y="748075"/>
                  </a:cubicBezTo>
                  <a:cubicBezTo>
                    <a:pt x="4245463" y="748075"/>
                    <a:pt x="4245463" y="748075"/>
                    <a:pt x="4245463" y="745805"/>
                  </a:cubicBezTo>
                  <a:lnTo>
                    <a:pt x="4245463" y="729918"/>
                  </a:lnTo>
                  <a:lnTo>
                    <a:pt x="4249922" y="732945"/>
                  </a:lnTo>
                  <a:cubicBezTo>
                    <a:pt x="4249922" y="732945"/>
                    <a:pt x="4249922" y="732945"/>
                    <a:pt x="4254381" y="702682"/>
                  </a:cubicBezTo>
                  <a:cubicBezTo>
                    <a:pt x="4254381" y="702682"/>
                    <a:pt x="4254381" y="702682"/>
                    <a:pt x="4258839" y="732945"/>
                  </a:cubicBezTo>
                  <a:cubicBezTo>
                    <a:pt x="4261067" y="729918"/>
                    <a:pt x="4261067" y="729918"/>
                    <a:pt x="4261346" y="728783"/>
                  </a:cubicBezTo>
                  <a:lnTo>
                    <a:pt x="4263297" y="720840"/>
                  </a:lnTo>
                  <a:cubicBezTo>
                    <a:pt x="4263297" y="720840"/>
                    <a:pt x="4263297" y="720840"/>
                    <a:pt x="4263853" y="719327"/>
                  </a:cubicBezTo>
                  <a:lnTo>
                    <a:pt x="4267754" y="708734"/>
                  </a:lnTo>
                  <a:cubicBezTo>
                    <a:pt x="4267754" y="708734"/>
                    <a:pt x="4267754" y="708734"/>
                    <a:pt x="4268311" y="707222"/>
                  </a:cubicBezTo>
                  <a:lnTo>
                    <a:pt x="4272213" y="696631"/>
                  </a:lnTo>
                  <a:cubicBezTo>
                    <a:pt x="4272213" y="696631"/>
                    <a:pt x="4272213" y="696631"/>
                    <a:pt x="4273605" y="695495"/>
                  </a:cubicBezTo>
                  <a:lnTo>
                    <a:pt x="4283357" y="687552"/>
                  </a:lnTo>
                  <a:cubicBezTo>
                    <a:pt x="4283357" y="687552"/>
                    <a:pt x="4283357" y="687552"/>
                    <a:pt x="4285030" y="686039"/>
                  </a:cubicBezTo>
                  <a:lnTo>
                    <a:pt x="4296732" y="675447"/>
                  </a:lnTo>
                  <a:cubicBezTo>
                    <a:pt x="4296732" y="675447"/>
                    <a:pt x="4296732" y="675447"/>
                    <a:pt x="4297568" y="673934"/>
                  </a:cubicBezTo>
                  <a:lnTo>
                    <a:pt x="4303418" y="663343"/>
                  </a:lnTo>
                  <a:cubicBezTo>
                    <a:pt x="4303418" y="663343"/>
                    <a:pt x="4303418" y="663343"/>
                    <a:pt x="4303976" y="660695"/>
                  </a:cubicBezTo>
                  <a:lnTo>
                    <a:pt x="4307877" y="642159"/>
                  </a:lnTo>
                  <a:cubicBezTo>
                    <a:pt x="4307877" y="642159"/>
                    <a:pt x="4307877" y="642159"/>
                    <a:pt x="4308435" y="644807"/>
                  </a:cubicBezTo>
                  <a:lnTo>
                    <a:pt x="4312335" y="663343"/>
                  </a:lnTo>
                  <a:cubicBezTo>
                    <a:pt x="4312335" y="663343"/>
                    <a:pt x="4312335" y="663343"/>
                    <a:pt x="4312893" y="664477"/>
                  </a:cubicBezTo>
                  <a:lnTo>
                    <a:pt x="4316793" y="672421"/>
                  </a:lnTo>
                  <a:cubicBezTo>
                    <a:pt x="4316793" y="672421"/>
                    <a:pt x="4316793" y="672421"/>
                    <a:pt x="4318186" y="673934"/>
                  </a:cubicBezTo>
                  <a:lnTo>
                    <a:pt x="4327938" y="684525"/>
                  </a:lnTo>
                  <a:cubicBezTo>
                    <a:pt x="4327938" y="684525"/>
                    <a:pt x="4327938" y="684525"/>
                    <a:pt x="4329054" y="686039"/>
                  </a:cubicBezTo>
                  <a:lnTo>
                    <a:pt x="4336853" y="696631"/>
                  </a:lnTo>
                  <a:cubicBezTo>
                    <a:pt x="4336853" y="696631"/>
                    <a:pt x="4336853" y="696631"/>
                    <a:pt x="4337969" y="698143"/>
                  </a:cubicBezTo>
                  <a:lnTo>
                    <a:pt x="4345771" y="708734"/>
                  </a:lnTo>
                  <a:cubicBezTo>
                    <a:pt x="4345771" y="708734"/>
                    <a:pt x="4345771" y="708734"/>
                    <a:pt x="4346049" y="710248"/>
                  </a:cubicBezTo>
                  <a:lnTo>
                    <a:pt x="4347998" y="720840"/>
                  </a:lnTo>
                  <a:cubicBezTo>
                    <a:pt x="4347998" y="720840"/>
                    <a:pt x="4347998" y="720840"/>
                    <a:pt x="4348277" y="722352"/>
                  </a:cubicBezTo>
                  <a:lnTo>
                    <a:pt x="4350228" y="732945"/>
                  </a:lnTo>
                  <a:cubicBezTo>
                    <a:pt x="4354685" y="732945"/>
                    <a:pt x="4354685" y="732945"/>
                    <a:pt x="4356914" y="702682"/>
                  </a:cubicBezTo>
                  <a:cubicBezTo>
                    <a:pt x="4356914" y="702682"/>
                    <a:pt x="4356914" y="702682"/>
                    <a:pt x="4361373" y="732945"/>
                  </a:cubicBezTo>
                  <a:cubicBezTo>
                    <a:pt x="4365830" y="732945"/>
                    <a:pt x="4365830" y="732945"/>
                    <a:pt x="4365830" y="735214"/>
                  </a:cubicBezTo>
                  <a:lnTo>
                    <a:pt x="4365830" y="751102"/>
                  </a:lnTo>
                  <a:cubicBezTo>
                    <a:pt x="4361373" y="751102"/>
                    <a:pt x="4361373" y="751102"/>
                    <a:pt x="4361373" y="793468"/>
                  </a:cubicBezTo>
                  <a:cubicBezTo>
                    <a:pt x="4361373" y="793468"/>
                    <a:pt x="4361373" y="793468"/>
                    <a:pt x="4362489" y="793468"/>
                  </a:cubicBezTo>
                  <a:lnTo>
                    <a:pt x="4370289" y="793468"/>
                  </a:lnTo>
                  <a:cubicBezTo>
                    <a:pt x="4370289" y="799520"/>
                    <a:pt x="4370289" y="799520"/>
                    <a:pt x="4371126" y="799520"/>
                  </a:cubicBezTo>
                  <a:lnTo>
                    <a:pt x="4376976" y="799520"/>
                  </a:lnTo>
                  <a:cubicBezTo>
                    <a:pt x="4376976" y="799520"/>
                    <a:pt x="4376976" y="799520"/>
                    <a:pt x="4376976" y="798007"/>
                  </a:cubicBezTo>
                  <a:lnTo>
                    <a:pt x="4376976" y="787415"/>
                  </a:lnTo>
                  <a:cubicBezTo>
                    <a:pt x="4376976" y="787415"/>
                    <a:pt x="4376976" y="787415"/>
                    <a:pt x="4379206" y="787415"/>
                  </a:cubicBezTo>
                  <a:lnTo>
                    <a:pt x="4394808" y="787415"/>
                  </a:lnTo>
                  <a:cubicBezTo>
                    <a:pt x="4394808" y="787415"/>
                    <a:pt x="4394808" y="787415"/>
                    <a:pt x="4394808" y="784767"/>
                  </a:cubicBezTo>
                  <a:lnTo>
                    <a:pt x="4394808" y="766232"/>
                  </a:lnTo>
                  <a:cubicBezTo>
                    <a:pt x="4394808" y="766232"/>
                    <a:pt x="4394808" y="766232"/>
                    <a:pt x="4432702" y="766232"/>
                  </a:cubicBezTo>
                  <a:cubicBezTo>
                    <a:pt x="4432702" y="766232"/>
                    <a:pt x="4432702" y="766232"/>
                    <a:pt x="4432702" y="768124"/>
                  </a:cubicBezTo>
                  <a:lnTo>
                    <a:pt x="4432702" y="781363"/>
                  </a:lnTo>
                  <a:cubicBezTo>
                    <a:pt x="4432702" y="781363"/>
                    <a:pt x="4432702" y="781363"/>
                    <a:pt x="4452762" y="781363"/>
                  </a:cubicBezTo>
                  <a:cubicBezTo>
                    <a:pt x="4452762" y="781363"/>
                    <a:pt x="4452762" y="781363"/>
                    <a:pt x="4452762" y="784390"/>
                  </a:cubicBezTo>
                  <a:lnTo>
                    <a:pt x="4452762" y="805572"/>
                  </a:lnTo>
                  <a:cubicBezTo>
                    <a:pt x="4448306" y="805572"/>
                    <a:pt x="4448306" y="805572"/>
                    <a:pt x="4448306" y="806707"/>
                  </a:cubicBezTo>
                  <a:lnTo>
                    <a:pt x="4448306" y="814651"/>
                  </a:lnTo>
                  <a:cubicBezTo>
                    <a:pt x="4452762" y="814651"/>
                    <a:pt x="4452762" y="814651"/>
                    <a:pt x="4452762" y="816921"/>
                  </a:cubicBezTo>
                  <a:lnTo>
                    <a:pt x="4452762" y="832808"/>
                  </a:lnTo>
                  <a:lnTo>
                    <a:pt x="4448306" y="838860"/>
                  </a:lnTo>
                  <a:cubicBezTo>
                    <a:pt x="4448306" y="838860"/>
                    <a:pt x="4448306" y="838860"/>
                    <a:pt x="4448306" y="911488"/>
                  </a:cubicBezTo>
                  <a:cubicBezTo>
                    <a:pt x="4448306" y="911488"/>
                    <a:pt x="4448306" y="911488"/>
                    <a:pt x="4450255" y="911488"/>
                  </a:cubicBezTo>
                  <a:lnTo>
                    <a:pt x="4463908" y="911488"/>
                  </a:lnTo>
                  <a:cubicBezTo>
                    <a:pt x="4463908" y="917540"/>
                    <a:pt x="4463908" y="917540"/>
                    <a:pt x="4465579" y="917540"/>
                  </a:cubicBezTo>
                  <a:lnTo>
                    <a:pt x="4477282" y="917540"/>
                  </a:lnTo>
                  <a:cubicBezTo>
                    <a:pt x="4477282" y="917540"/>
                    <a:pt x="4477282" y="917540"/>
                    <a:pt x="4477282" y="920188"/>
                  </a:cubicBezTo>
                  <a:lnTo>
                    <a:pt x="4477282" y="938724"/>
                  </a:lnTo>
                  <a:cubicBezTo>
                    <a:pt x="4477282" y="938724"/>
                    <a:pt x="4477282" y="938724"/>
                    <a:pt x="4478955" y="938724"/>
                  </a:cubicBezTo>
                  <a:lnTo>
                    <a:pt x="4490656" y="938724"/>
                  </a:lnTo>
                  <a:cubicBezTo>
                    <a:pt x="4490656" y="938724"/>
                    <a:pt x="4490656" y="938724"/>
                    <a:pt x="4490656" y="936076"/>
                  </a:cubicBezTo>
                  <a:lnTo>
                    <a:pt x="4490656" y="917540"/>
                  </a:lnTo>
                  <a:cubicBezTo>
                    <a:pt x="4490656" y="917540"/>
                    <a:pt x="4490656" y="917540"/>
                    <a:pt x="4492605" y="916028"/>
                  </a:cubicBezTo>
                  <a:lnTo>
                    <a:pt x="4506258" y="905436"/>
                  </a:lnTo>
                  <a:cubicBezTo>
                    <a:pt x="4506258" y="905436"/>
                    <a:pt x="4506258" y="905436"/>
                    <a:pt x="4506258" y="878201"/>
                  </a:cubicBezTo>
                  <a:cubicBezTo>
                    <a:pt x="4501802" y="878201"/>
                    <a:pt x="4501802" y="878201"/>
                    <a:pt x="4501802" y="847938"/>
                  </a:cubicBezTo>
                  <a:cubicBezTo>
                    <a:pt x="4501802" y="847938"/>
                    <a:pt x="4501802" y="847938"/>
                    <a:pt x="4502914" y="847938"/>
                  </a:cubicBezTo>
                  <a:lnTo>
                    <a:pt x="4510717" y="847938"/>
                  </a:lnTo>
                  <a:cubicBezTo>
                    <a:pt x="4510717" y="844913"/>
                    <a:pt x="4510717" y="844913"/>
                    <a:pt x="4530778" y="844913"/>
                  </a:cubicBezTo>
                  <a:cubicBezTo>
                    <a:pt x="4530778" y="844913"/>
                    <a:pt x="4530778" y="844913"/>
                    <a:pt x="4530778" y="843399"/>
                  </a:cubicBezTo>
                  <a:lnTo>
                    <a:pt x="4530778" y="832808"/>
                  </a:lnTo>
                  <a:cubicBezTo>
                    <a:pt x="4530778" y="832808"/>
                    <a:pt x="4530778" y="832808"/>
                    <a:pt x="4532451" y="832808"/>
                  </a:cubicBezTo>
                  <a:lnTo>
                    <a:pt x="4544152" y="832808"/>
                  </a:lnTo>
                  <a:cubicBezTo>
                    <a:pt x="4544152" y="832808"/>
                    <a:pt x="4544152" y="832808"/>
                    <a:pt x="4544152" y="681500"/>
                  </a:cubicBezTo>
                  <a:cubicBezTo>
                    <a:pt x="4544152" y="681500"/>
                    <a:pt x="4544152" y="681500"/>
                    <a:pt x="4545267" y="681500"/>
                  </a:cubicBezTo>
                  <a:lnTo>
                    <a:pt x="4553068" y="681500"/>
                  </a:lnTo>
                  <a:cubicBezTo>
                    <a:pt x="4553068" y="681500"/>
                    <a:pt x="4553068" y="681500"/>
                    <a:pt x="4553068" y="678473"/>
                  </a:cubicBezTo>
                  <a:lnTo>
                    <a:pt x="4553068" y="657290"/>
                  </a:lnTo>
                  <a:cubicBezTo>
                    <a:pt x="4555298" y="657290"/>
                    <a:pt x="4555298" y="657290"/>
                    <a:pt x="4555298" y="596766"/>
                  </a:cubicBezTo>
                  <a:cubicBezTo>
                    <a:pt x="4555298" y="596766"/>
                    <a:pt x="4555298" y="596766"/>
                    <a:pt x="4556412" y="596766"/>
                  </a:cubicBezTo>
                  <a:lnTo>
                    <a:pt x="4564213" y="596766"/>
                  </a:lnTo>
                  <a:cubicBezTo>
                    <a:pt x="4564213" y="596766"/>
                    <a:pt x="4564213" y="596766"/>
                    <a:pt x="4564213" y="598280"/>
                  </a:cubicBezTo>
                  <a:lnTo>
                    <a:pt x="4564213" y="608871"/>
                  </a:lnTo>
                  <a:cubicBezTo>
                    <a:pt x="4568671" y="608871"/>
                    <a:pt x="4568671" y="608871"/>
                    <a:pt x="4568671" y="605845"/>
                  </a:cubicBezTo>
                  <a:lnTo>
                    <a:pt x="4568671" y="584662"/>
                  </a:lnTo>
                  <a:cubicBezTo>
                    <a:pt x="4568671" y="584662"/>
                    <a:pt x="4568671" y="584662"/>
                    <a:pt x="4570065" y="583906"/>
                  </a:cubicBezTo>
                  <a:lnTo>
                    <a:pt x="4579816" y="578610"/>
                  </a:lnTo>
                  <a:cubicBezTo>
                    <a:pt x="4579816" y="578610"/>
                    <a:pt x="4579816" y="578610"/>
                    <a:pt x="4580930" y="579367"/>
                  </a:cubicBezTo>
                  <a:lnTo>
                    <a:pt x="4588733" y="584662"/>
                  </a:lnTo>
                  <a:cubicBezTo>
                    <a:pt x="4588733" y="584662"/>
                    <a:pt x="4588733" y="584662"/>
                    <a:pt x="4590404" y="584662"/>
                  </a:cubicBezTo>
                  <a:lnTo>
                    <a:pt x="4602107" y="584662"/>
                  </a:lnTo>
                  <a:cubicBezTo>
                    <a:pt x="4602107" y="584662"/>
                    <a:pt x="4602107" y="584662"/>
                    <a:pt x="4602107" y="545322"/>
                  </a:cubicBezTo>
                  <a:cubicBezTo>
                    <a:pt x="4602107" y="545322"/>
                    <a:pt x="4602107" y="545322"/>
                    <a:pt x="4603221" y="545322"/>
                  </a:cubicBezTo>
                  <a:lnTo>
                    <a:pt x="4611021" y="545322"/>
                  </a:lnTo>
                  <a:cubicBezTo>
                    <a:pt x="4611021" y="551375"/>
                    <a:pt x="4611021" y="551375"/>
                    <a:pt x="4612414" y="551375"/>
                  </a:cubicBezTo>
                  <a:lnTo>
                    <a:pt x="4622169" y="551375"/>
                  </a:lnTo>
                  <a:cubicBezTo>
                    <a:pt x="4622169" y="545322"/>
                    <a:pt x="4622169" y="545322"/>
                    <a:pt x="4623282" y="545322"/>
                  </a:cubicBezTo>
                  <a:lnTo>
                    <a:pt x="4631084" y="545322"/>
                  </a:lnTo>
                  <a:cubicBezTo>
                    <a:pt x="4631084" y="545322"/>
                    <a:pt x="4631084" y="545322"/>
                    <a:pt x="4631084" y="590714"/>
                  </a:cubicBezTo>
                  <a:cubicBezTo>
                    <a:pt x="4631084" y="590714"/>
                    <a:pt x="4631084" y="590714"/>
                    <a:pt x="4632477" y="592227"/>
                  </a:cubicBezTo>
                  <a:lnTo>
                    <a:pt x="4642230" y="602819"/>
                  </a:lnTo>
                  <a:cubicBezTo>
                    <a:pt x="4640000" y="611898"/>
                    <a:pt x="4640000" y="611898"/>
                    <a:pt x="4664518" y="611898"/>
                  </a:cubicBezTo>
                  <a:cubicBezTo>
                    <a:pt x="4664518" y="611898"/>
                    <a:pt x="4664518" y="611898"/>
                    <a:pt x="4664518" y="610007"/>
                  </a:cubicBezTo>
                  <a:lnTo>
                    <a:pt x="4664518" y="596766"/>
                  </a:lnTo>
                  <a:cubicBezTo>
                    <a:pt x="4664518" y="596766"/>
                    <a:pt x="4664518" y="596766"/>
                    <a:pt x="4693496" y="584662"/>
                  </a:cubicBezTo>
                  <a:cubicBezTo>
                    <a:pt x="4693496" y="584662"/>
                    <a:pt x="4693496" y="584662"/>
                    <a:pt x="4693496" y="583150"/>
                  </a:cubicBezTo>
                  <a:lnTo>
                    <a:pt x="4693496" y="572557"/>
                  </a:lnTo>
                  <a:cubicBezTo>
                    <a:pt x="4693496" y="572557"/>
                    <a:pt x="4693496" y="572557"/>
                    <a:pt x="4694332" y="572557"/>
                  </a:cubicBezTo>
                  <a:lnTo>
                    <a:pt x="4700182" y="572557"/>
                  </a:lnTo>
                  <a:cubicBezTo>
                    <a:pt x="4700182" y="572557"/>
                    <a:pt x="4700182" y="572557"/>
                    <a:pt x="4700182" y="571423"/>
                  </a:cubicBezTo>
                  <a:lnTo>
                    <a:pt x="4700182" y="563479"/>
                  </a:lnTo>
                  <a:cubicBezTo>
                    <a:pt x="4700182" y="563479"/>
                    <a:pt x="4700182" y="563479"/>
                    <a:pt x="4702412" y="563479"/>
                  </a:cubicBezTo>
                  <a:lnTo>
                    <a:pt x="4718014" y="563479"/>
                  </a:lnTo>
                  <a:cubicBezTo>
                    <a:pt x="4718014" y="563479"/>
                    <a:pt x="4718014" y="563479"/>
                    <a:pt x="4718014" y="564614"/>
                  </a:cubicBezTo>
                  <a:lnTo>
                    <a:pt x="4718014" y="572557"/>
                  </a:lnTo>
                  <a:cubicBezTo>
                    <a:pt x="4718014" y="572557"/>
                    <a:pt x="4718014" y="572557"/>
                    <a:pt x="4719686" y="572557"/>
                  </a:cubicBezTo>
                  <a:lnTo>
                    <a:pt x="4731390" y="572557"/>
                  </a:lnTo>
                  <a:cubicBezTo>
                    <a:pt x="4731390" y="572557"/>
                    <a:pt x="4731390" y="572557"/>
                    <a:pt x="4731390" y="574828"/>
                  </a:cubicBezTo>
                  <a:lnTo>
                    <a:pt x="4731390" y="590714"/>
                  </a:lnTo>
                  <a:cubicBezTo>
                    <a:pt x="4731390" y="590714"/>
                    <a:pt x="4731390" y="590714"/>
                    <a:pt x="4755908" y="590714"/>
                  </a:cubicBezTo>
                  <a:cubicBezTo>
                    <a:pt x="4755908" y="590714"/>
                    <a:pt x="4755908" y="590714"/>
                    <a:pt x="4755908" y="589202"/>
                  </a:cubicBezTo>
                  <a:lnTo>
                    <a:pt x="4755908" y="578610"/>
                  </a:lnTo>
                  <a:cubicBezTo>
                    <a:pt x="4755908" y="578610"/>
                    <a:pt x="4755908" y="578610"/>
                    <a:pt x="4757302" y="578610"/>
                  </a:cubicBezTo>
                  <a:lnTo>
                    <a:pt x="4767053" y="578610"/>
                  </a:lnTo>
                  <a:cubicBezTo>
                    <a:pt x="4767053" y="578610"/>
                    <a:pt x="4767053" y="578610"/>
                    <a:pt x="4767053" y="577096"/>
                  </a:cubicBezTo>
                  <a:lnTo>
                    <a:pt x="4767053" y="566505"/>
                  </a:lnTo>
                  <a:cubicBezTo>
                    <a:pt x="4767053" y="566505"/>
                    <a:pt x="4767053" y="566505"/>
                    <a:pt x="4768725" y="566505"/>
                  </a:cubicBezTo>
                  <a:lnTo>
                    <a:pt x="4780426" y="566505"/>
                  </a:lnTo>
                  <a:cubicBezTo>
                    <a:pt x="4780426" y="566505"/>
                    <a:pt x="4780426" y="566505"/>
                    <a:pt x="4780426" y="568018"/>
                  </a:cubicBezTo>
                  <a:lnTo>
                    <a:pt x="4780426" y="578610"/>
                  </a:lnTo>
                  <a:cubicBezTo>
                    <a:pt x="4784886" y="578610"/>
                    <a:pt x="4784886" y="578610"/>
                    <a:pt x="4784886" y="505982"/>
                  </a:cubicBezTo>
                  <a:cubicBezTo>
                    <a:pt x="4784886" y="505982"/>
                    <a:pt x="4784886" y="505982"/>
                    <a:pt x="4885191" y="505982"/>
                  </a:cubicBezTo>
                  <a:cubicBezTo>
                    <a:pt x="4885191" y="505982"/>
                    <a:pt x="4885191" y="505982"/>
                    <a:pt x="4885191" y="602819"/>
                  </a:cubicBezTo>
                  <a:cubicBezTo>
                    <a:pt x="4885191" y="602819"/>
                    <a:pt x="4885191" y="602819"/>
                    <a:pt x="4887420" y="602819"/>
                  </a:cubicBezTo>
                  <a:lnTo>
                    <a:pt x="4903022" y="602819"/>
                  </a:lnTo>
                  <a:cubicBezTo>
                    <a:pt x="4903022" y="602819"/>
                    <a:pt x="4903022" y="602819"/>
                    <a:pt x="4903022" y="493877"/>
                  </a:cubicBezTo>
                  <a:cubicBezTo>
                    <a:pt x="4903022" y="493877"/>
                    <a:pt x="4903022" y="493877"/>
                    <a:pt x="4925313" y="478746"/>
                  </a:cubicBezTo>
                  <a:cubicBezTo>
                    <a:pt x="4925313" y="478746"/>
                    <a:pt x="4925313" y="478746"/>
                    <a:pt x="4954291" y="478746"/>
                  </a:cubicBezTo>
                  <a:cubicBezTo>
                    <a:pt x="4954291" y="478746"/>
                    <a:pt x="4954291" y="478746"/>
                    <a:pt x="4956242" y="476477"/>
                  </a:cubicBezTo>
                  <a:lnTo>
                    <a:pt x="4969893" y="460589"/>
                  </a:lnTo>
                  <a:cubicBezTo>
                    <a:pt x="4969893" y="460589"/>
                    <a:pt x="4969893" y="460589"/>
                    <a:pt x="5007787" y="460589"/>
                  </a:cubicBezTo>
                  <a:cubicBezTo>
                    <a:pt x="5007787" y="460589"/>
                    <a:pt x="5007787" y="460589"/>
                    <a:pt x="5007787" y="462859"/>
                  </a:cubicBezTo>
                  <a:lnTo>
                    <a:pt x="5007787" y="478746"/>
                  </a:lnTo>
                  <a:cubicBezTo>
                    <a:pt x="5007787" y="478746"/>
                    <a:pt x="5007787" y="478746"/>
                    <a:pt x="5045681" y="478746"/>
                  </a:cubicBezTo>
                  <a:cubicBezTo>
                    <a:pt x="5045681" y="478746"/>
                    <a:pt x="5045681" y="478746"/>
                    <a:pt x="5045681" y="596766"/>
                  </a:cubicBezTo>
                  <a:cubicBezTo>
                    <a:pt x="5045681" y="596766"/>
                    <a:pt x="5045681" y="596766"/>
                    <a:pt x="5047073" y="596766"/>
                  </a:cubicBezTo>
                  <a:lnTo>
                    <a:pt x="5056825" y="596766"/>
                  </a:lnTo>
                  <a:cubicBezTo>
                    <a:pt x="5056825" y="596766"/>
                    <a:pt x="5056825" y="596766"/>
                    <a:pt x="5056825" y="769258"/>
                  </a:cubicBezTo>
                  <a:cubicBezTo>
                    <a:pt x="5056825" y="769258"/>
                    <a:pt x="5056825" y="769258"/>
                    <a:pt x="5059053" y="769258"/>
                  </a:cubicBezTo>
                  <a:lnTo>
                    <a:pt x="5074657" y="769258"/>
                  </a:lnTo>
                  <a:cubicBezTo>
                    <a:pt x="5074657" y="769258"/>
                    <a:pt x="5074657" y="769258"/>
                    <a:pt x="5074657" y="657290"/>
                  </a:cubicBezTo>
                  <a:cubicBezTo>
                    <a:pt x="5074657" y="657290"/>
                    <a:pt x="5074657" y="657290"/>
                    <a:pt x="5075493" y="656533"/>
                  </a:cubicBezTo>
                  <a:lnTo>
                    <a:pt x="5081344" y="651238"/>
                  </a:lnTo>
                  <a:cubicBezTo>
                    <a:pt x="5085802" y="651238"/>
                    <a:pt x="5085802" y="651238"/>
                    <a:pt x="5085802" y="652750"/>
                  </a:cubicBezTo>
                  <a:lnTo>
                    <a:pt x="5085802" y="663343"/>
                  </a:lnTo>
                  <a:cubicBezTo>
                    <a:pt x="5085802" y="663343"/>
                    <a:pt x="5085802" y="663343"/>
                    <a:pt x="5088030" y="661829"/>
                  </a:cubicBezTo>
                  <a:lnTo>
                    <a:pt x="5103634" y="651238"/>
                  </a:lnTo>
                  <a:cubicBezTo>
                    <a:pt x="5103634" y="651238"/>
                    <a:pt x="5103634" y="651238"/>
                    <a:pt x="5105585" y="651238"/>
                  </a:cubicBezTo>
                  <a:lnTo>
                    <a:pt x="5119237" y="651238"/>
                  </a:lnTo>
                  <a:cubicBezTo>
                    <a:pt x="5119237" y="651238"/>
                    <a:pt x="5119237" y="651238"/>
                    <a:pt x="5119237" y="857017"/>
                  </a:cubicBezTo>
                  <a:cubicBezTo>
                    <a:pt x="5119237" y="857017"/>
                    <a:pt x="5119237" y="857017"/>
                    <a:pt x="5150444" y="863070"/>
                  </a:cubicBezTo>
                  <a:cubicBezTo>
                    <a:pt x="5150444" y="860044"/>
                    <a:pt x="5150444" y="857017"/>
                    <a:pt x="5150444" y="853992"/>
                  </a:cubicBezTo>
                  <a:cubicBezTo>
                    <a:pt x="5161589" y="853992"/>
                    <a:pt x="5172733" y="853992"/>
                    <a:pt x="5183878" y="853992"/>
                  </a:cubicBezTo>
                  <a:cubicBezTo>
                    <a:pt x="5183878" y="838860"/>
                    <a:pt x="5183878" y="826756"/>
                    <a:pt x="5183878" y="814651"/>
                  </a:cubicBezTo>
                  <a:lnTo>
                    <a:pt x="5192794" y="814651"/>
                  </a:lnTo>
                  <a:cubicBezTo>
                    <a:pt x="5192794" y="796494"/>
                    <a:pt x="5192794" y="781363"/>
                    <a:pt x="5192794" y="763206"/>
                  </a:cubicBezTo>
                  <a:cubicBezTo>
                    <a:pt x="5195024" y="763206"/>
                    <a:pt x="5197254" y="763206"/>
                    <a:pt x="5199482" y="763206"/>
                  </a:cubicBezTo>
                  <a:cubicBezTo>
                    <a:pt x="5199482" y="745049"/>
                    <a:pt x="5199482" y="729918"/>
                    <a:pt x="5199482" y="711761"/>
                  </a:cubicBezTo>
                  <a:cubicBezTo>
                    <a:pt x="5203940" y="711761"/>
                    <a:pt x="5208398" y="711761"/>
                    <a:pt x="5215086" y="711761"/>
                  </a:cubicBezTo>
                  <a:cubicBezTo>
                    <a:pt x="5230688" y="705709"/>
                    <a:pt x="5248520" y="693604"/>
                    <a:pt x="5264122" y="684525"/>
                  </a:cubicBezTo>
                  <a:cubicBezTo>
                    <a:pt x="5266352" y="675447"/>
                    <a:pt x="5266352" y="666368"/>
                    <a:pt x="5266352" y="657290"/>
                  </a:cubicBezTo>
                  <a:cubicBezTo>
                    <a:pt x="5268582" y="666368"/>
                    <a:pt x="5268582" y="675447"/>
                    <a:pt x="5270810" y="684525"/>
                  </a:cubicBezTo>
                  <a:cubicBezTo>
                    <a:pt x="5288642" y="696631"/>
                    <a:pt x="5304245" y="708734"/>
                    <a:pt x="5322078" y="720840"/>
                  </a:cubicBezTo>
                  <a:cubicBezTo>
                    <a:pt x="5322078" y="717821"/>
                    <a:pt x="5322078" y="714803"/>
                    <a:pt x="5322078" y="714788"/>
                  </a:cubicBezTo>
                  <a:cubicBezTo>
                    <a:pt x="5326534" y="714788"/>
                    <a:pt x="5330994" y="714788"/>
                    <a:pt x="5335452" y="714788"/>
                  </a:cubicBezTo>
                  <a:cubicBezTo>
                    <a:pt x="5335452" y="729918"/>
                    <a:pt x="5335452" y="748075"/>
                    <a:pt x="5335452" y="763206"/>
                  </a:cubicBezTo>
                  <a:cubicBezTo>
                    <a:pt x="5337681" y="763206"/>
                    <a:pt x="5339909" y="763206"/>
                    <a:pt x="5342138" y="763206"/>
                  </a:cubicBezTo>
                  <a:lnTo>
                    <a:pt x="5342138" y="801467"/>
                  </a:lnTo>
                  <a:lnTo>
                    <a:pt x="5377917" y="790806"/>
                  </a:lnTo>
                  <a:cubicBezTo>
                    <a:pt x="5411603" y="790806"/>
                    <a:pt x="5445289" y="790806"/>
                    <a:pt x="5478973" y="790806"/>
                  </a:cubicBezTo>
                  <a:cubicBezTo>
                    <a:pt x="5478973" y="725949"/>
                    <a:pt x="5478973" y="661090"/>
                    <a:pt x="5478973" y="596233"/>
                  </a:cubicBezTo>
                  <a:cubicBezTo>
                    <a:pt x="5486748" y="590828"/>
                    <a:pt x="5497114" y="588126"/>
                    <a:pt x="5507479" y="582720"/>
                  </a:cubicBezTo>
                  <a:cubicBezTo>
                    <a:pt x="5548938" y="577316"/>
                    <a:pt x="5590398" y="569208"/>
                    <a:pt x="5631857" y="561101"/>
                  </a:cubicBezTo>
                  <a:cubicBezTo>
                    <a:pt x="5647405" y="566506"/>
                    <a:pt x="5660362" y="571911"/>
                    <a:pt x="5675909" y="574613"/>
                  </a:cubicBezTo>
                  <a:cubicBezTo>
                    <a:pt x="5678501" y="577316"/>
                    <a:pt x="5681091" y="580019"/>
                    <a:pt x="5683682" y="582720"/>
                  </a:cubicBezTo>
                  <a:lnTo>
                    <a:pt x="5683682" y="833084"/>
                  </a:lnTo>
                  <a:lnTo>
                    <a:pt x="5701821" y="873985"/>
                  </a:lnTo>
                  <a:lnTo>
                    <a:pt x="5701821" y="798914"/>
                  </a:lnTo>
                  <a:cubicBezTo>
                    <a:pt x="5707004" y="798914"/>
                    <a:pt x="5712186" y="798914"/>
                    <a:pt x="5717369" y="798914"/>
                  </a:cubicBezTo>
                  <a:cubicBezTo>
                    <a:pt x="5717369" y="793509"/>
                    <a:pt x="5717369" y="790806"/>
                    <a:pt x="5717369" y="785402"/>
                  </a:cubicBezTo>
                  <a:cubicBezTo>
                    <a:pt x="5722551" y="782699"/>
                    <a:pt x="5727734" y="779997"/>
                    <a:pt x="5732917" y="777295"/>
                  </a:cubicBezTo>
                  <a:lnTo>
                    <a:pt x="5745871" y="777295"/>
                  </a:lnTo>
                  <a:cubicBezTo>
                    <a:pt x="5745871" y="771890"/>
                    <a:pt x="5745871" y="769187"/>
                    <a:pt x="5745871" y="763783"/>
                  </a:cubicBezTo>
                  <a:cubicBezTo>
                    <a:pt x="5748464" y="761080"/>
                    <a:pt x="5753646" y="758377"/>
                    <a:pt x="5756236" y="755675"/>
                  </a:cubicBezTo>
                  <a:cubicBezTo>
                    <a:pt x="5764011" y="755675"/>
                    <a:pt x="5774376" y="755675"/>
                    <a:pt x="5782151" y="755675"/>
                  </a:cubicBezTo>
                  <a:cubicBezTo>
                    <a:pt x="5782151" y="769187"/>
                    <a:pt x="5782151" y="785402"/>
                    <a:pt x="5782151" y="798914"/>
                  </a:cubicBezTo>
                  <a:cubicBezTo>
                    <a:pt x="5800289" y="798914"/>
                    <a:pt x="5818428" y="798914"/>
                    <a:pt x="5836566" y="798914"/>
                  </a:cubicBezTo>
                  <a:cubicBezTo>
                    <a:pt x="5836566" y="850260"/>
                    <a:pt x="5836566" y="898903"/>
                    <a:pt x="5836566" y="950250"/>
                  </a:cubicBezTo>
                  <a:cubicBezTo>
                    <a:pt x="5844340" y="950250"/>
                    <a:pt x="5852114" y="950250"/>
                    <a:pt x="5857295" y="950250"/>
                  </a:cubicBezTo>
                  <a:cubicBezTo>
                    <a:pt x="5865070" y="947547"/>
                    <a:pt x="5870253" y="944844"/>
                    <a:pt x="5878025" y="942143"/>
                  </a:cubicBezTo>
                  <a:cubicBezTo>
                    <a:pt x="5878025" y="936737"/>
                    <a:pt x="5878025" y="934035"/>
                    <a:pt x="5878025" y="931332"/>
                  </a:cubicBezTo>
                  <a:cubicBezTo>
                    <a:pt x="5875435" y="931332"/>
                    <a:pt x="5872843" y="928630"/>
                    <a:pt x="5870253" y="928630"/>
                  </a:cubicBezTo>
                  <a:cubicBezTo>
                    <a:pt x="5870253" y="925928"/>
                    <a:pt x="5870253" y="923225"/>
                    <a:pt x="5870253" y="920522"/>
                  </a:cubicBezTo>
                  <a:cubicBezTo>
                    <a:pt x="5872843" y="917821"/>
                    <a:pt x="5875435" y="917821"/>
                    <a:pt x="5878025" y="915118"/>
                  </a:cubicBezTo>
                  <a:cubicBezTo>
                    <a:pt x="5878025" y="896202"/>
                    <a:pt x="5878025" y="874581"/>
                    <a:pt x="5878025" y="855665"/>
                  </a:cubicBezTo>
                  <a:cubicBezTo>
                    <a:pt x="5875435" y="855665"/>
                    <a:pt x="5872843" y="852962"/>
                    <a:pt x="5870253" y="852962"/>
                  </a:cubicBezTo>
                  <a:cubicBezTo>
                    <a:pt x="5870253" y="850260"/>
                    <a:pt x="5870253" y="847558"/>
                    <a:pt x="5870253" y="844855"/>
                  </a:cubicBezTo>
                  <a:cubicBezTo>
                    <a:pt x="5872843" y="842153"/>
                    <a:pt x="5875435" y="842153"/>
                    <a:pt x="5878025" y="839450"/>
                  </a:cubicBezTo>
                  <a:lnTo>
                    <a:pt x="5883208" y="834046"/>
                  </a:lnTo>
                  <a:lnTo>
                    <a:pt x="5883208" y="823236"/>
                  </a:lnTo>
                  <a:cubicBezTo>
                    <a:pt x="5880618" y="823236"/>
                    <a:pt x="5880618" y="823236"/>
                    <a:pt x="5878025" y="823236"/>
                  </a:cubicBezTo>
                  <a:cubicBezTo>
                    <a:pt x="5878025" y="820533"/>
                    <a:pt x="5878025" y="817831"/>
                    <a:pt x="5878025" y="815128"/>
                  </a:cubicBezTo>
                  <a:cubicBezTo>
                    <a:pt x="5880618" y="815128"/>
                    <a:pt x="5883208" y="812426"/>
                    <a:pt x="5885800" y="809724"/>
                  </a:cubicBezTo>
                  <a:cubicBezTo>
                    <a:pt x="5888390" y="777295"/>
                    <a:pt x="5896165" y="750271"/>
                    <a:pt x="5927259" y="734056"/>
                  </a:cubicBezTo>
                  <a:cubicBezTo>
                    <a:pt x="5924668" y="734056"/>
                    <a:pt x="5924668" y="731353"/>
                    <a:pt x="5922077" y="731353"/>
                  </a:cubicBezTo>
                  <a:cubicBezTo>
                    <a:pt x="5922077" y="728651"/>
                    <a:pt x="5922077" y="725949"/>
                    <a:pt x="5922077" y="723246"/>
                  </a:cubicBezTo>
                  <a:cubicBezTo>
                    <a:pt x="5924668" y="723246"/>
                    <a:pt x="5927259" y="720543"/>
                    <a:pt x="5929850" y="720543"/>
                  </a:cubicBezTo>
                  <a:cubicBezTo>
                    <a:pt x="5929850" y="715139"/>
                    <a:pt x="5929850" y="712436"/>
                    <a:pt x="5929850" y="709734"/>
                  </a:cubicBezTo>
                  <a:cubicBezTo>
                    <a:pt x="5932442" y="709734"/>
                    <a:pt x="5932442" y="709734"/>
                    <a:pt x="5935033" y="709734"/>
                  </a:cubicBezTo>
                  <a:cubicBezTo>
                    <a:pt x="5935033" y="701627"/>
                    <a:pt x="5935033" y="693520"/>
                    <a:pt x="5935033" y="685412"/>
                  </a:cubicBezTo>
                  <a:cubicBezTo>
                    <a:pt x="5932442" y="685412"/>
                    <a:pt x="5932442" y="685412"/>
                    <a:pt x="5929850" y="685412"/>
                  </a:cubicBezTo>
                  <a:cubicBezTo>
                    <a:pt x="5929850" y="682710"/>
                    <a:pt x="5929850" y="682710"/>
                    <a:pt x="5929850" y="680008"/>
                  </a:cubicBezTo>
                  <a:lnTo>
                    <a:pt x="5935033" y="677305"/>
                  </a:lnTo>
                  <a:cubicBezTo>
                    <a:pt x="5940215" y="671901"/>
                    <a:pt x="5942806" y="666495"/>
                    <a:pt x="5947989" y="658388"/>
                  </a:cubicBezTo>
                  <a:cubicBezTo>
                    <a:pt x="5950579" y="652983"/>
                    <a:pt x="5950579" y="650281"/>
                    <a:pt x="5950579" y="647579"/>
                  </a:cubicBezTo>
                  <a:cubicBezTo>
                    <a:pt x="5945398" y="639471"/>
                    <a:pt x="5945398" y="625960"/>
                    <a:pt x="5950579" y="617852"/>
                  </a:cubicBezTo>
                  <a:cubicBezTo>
                    <a:pt x="5950581" y="617849"/>
                    <a:pt x="5950598" y="617795"/>
                    <a:pt x="5950904" y="616838"/>
                  </a:cubicBezTo>
                  <a:lnTo>
                    <a:pt x="5953171" y="609745"/>
                  </a:lnTo>
                  <a:cubicBezTo>
                    <a:pt x="5953173" y="609748"/>
                    <a:pt x="5953190" y="609802"/>
                    <a:pt x="5953495" y="610759"/>
                  </a:cubicBezTo>
                  <a:lnTo>
                    <a:pt x="5955763" y="617852"/>
                  </a:lnTo>
                  <a:cubicBezTo>
                    <a:pt x="5960944" y="625960"/>
                    <a:pt x="5963537" y="639471"/>
                    <a:pt x="5958354" y="647579"/>
                  </a:cubicBezTo>
                  <a:cubicBezTo>
                    <a:pt x="5958354" y="650281"/>
                    <a:pt x="5958354" y="652983"/>
                    <a:pt x="5958354" y="655686"/>
                  </a:cubicBezTo>
                  <a:cubicBezTo>
                    <a:pt x="5963537" y="663793"/>
                    <a:pt x="5968719" y="671901"/>
                    <a:pt x="5971311" y="677305"/>
                  </a:cubicBezTo>
                  <a:cubicBezTo>
                    <a:pt x="5973903" y="677305"/>
                    <a:pt x="5973903" y="680008"/>
                    <a:pt x="5976494" y="680008"/>
                  </a:cubicBezTo>
                  <a:cubicBezTo>
                    <a:pt x="5976494" y="682710"/>
                    <a:pt x="5976494" y="682710"/>
                    <a:pt x="5976494" y="685412"/>
                  </a:cubicBezTo>
                  <a:cubicBezTo>
                    <a:pt x="5973903" y="693520"/>
                    <a:pt x="5973903" y="701627"/>
                    <a:pt x="5973903" y="709734"/>
                  </a:cubicBezTo>
                  <a:cubicBezTo>
                    <a:pt x="5979084" y="712436"/>
                    <a:pt x="5979084" y="715139"/>
                    <a:pt x="5979084" y="720543"/>
                  </a:cubicBezTo>
                  <a:lnTo>
                    <a:pt x="5984268" y="723246"/>
                  </a:lnTo>
                  <a:cubicBezTo>
                    <a:pt x="5984268" y="725949"/>
                    <a:pt x="5984268" y="728651"/>
                    <a:pt x="5984268" y="731353"/>
                  </a:cubicBezTo>
                  <a:cubicBezTo>
                    <a:pt x="5981676" y="734056"/>
                    <a:pt x="5981676" y="734056"/>
                    <a:pt x="5979084" y="734056"/>
                  </a:cubicBezTo>
                  <a:lnTo>
                    <a:pt x="5999269" y="755105"/>
                  </a:lnTo>
                  <a:lnTo>
                    <a:pt x="5999269" y="627662"/>
                  </a:lnTo>
                  <a:lnTo>
                    <a:pt x="5999299" y="627662"/>
                  </a:lnTo>
                  <a:cubicBezTo>
                    <a:pt x="6004989" y="627662"/>
                    <a:pt x="6016130" y="627662"/>
                    <a:pt x="6037948" y="627662"/>
                  </a:cubicBezTo>
                  <a:cubicBezTo>
                    <a:pt x="6037948" y="627654"/>
                    <a:pt x="6037948" y="627557"/>
                    <a:pt x="6037948" y="626311"/>
                  </a:cubicBezTo>
                  <a:lnTo>
                    <a:pt x="6037948" y="616853"/>
                  </a:lnTo>
                  <a:cubicBezTo>
                    <a:pt x="6037954" y="616853"/>
                    <a:pt x="6038029" y="616853"/>
                    <a:pt x="6038962" y="616853"/>
                  </a:cubicBezTo>
                  <a:lnTo>
                    <a:pt x="6046055" y="616853"/>
                  </a:lnTo>
                  <a:cubicBezTo>
                    <a:pt x="6046055" y="616846"/>
                    <a:pt x="6046055" y="616733"/>
                    <a:pt x="6046055" y="614962"/>
                  </a:cubicBezTo>
                  <a:lnTo>
                    <a:pt x="6046055" y="601721"/>
                  </a:lnTo>
                  <a:cubicBezTo>
                    <a:pt x="6046064" y="601721"/>
                    <a:pt x="6046136" y="601721"/>
                    <a:pt x="6046815" y="601721"/>
                  </a:cubicBezTo>
                  <a:lnTo>
                    <a:pt x="6052135" y="601721"/>
                  </a:lnTo>
                  <a:cubicBezTo>
                    <a:pt x="6052135" y="601714"/>
                    <a:pt x="6052135" y="601629"/>
                    <a:pt x="6052135" y="600640"/>
                  </a:cubicBezTo>
                  <a:lnTo>
                    <a:pt x="6052135" y="593073"/>
                  </a:lnTo>
                  <a:cubicBezTo>
                    <a:pt x="6052143" y="593073"/>
                    <a:pt x="6052267" y="593073"/>
                    <a:pt x="6054163" y="593073"/>
                  </a:cubicBezTo>
                  <a:lnTo>
                    <a:pt x="6068350" y="593073"/>
                  </a:lnTo>
                  <a:cubicBezTo>
                    <a:pt x="6068350" y="593080"/>
                    <a:pt x="6068350" y="593157"/>
                    <a:pt x="6068350" y="594154"/>
                  </a:cubicBezTo>
                  <a:lnTo>
                    <a:pt x="6068350" y="601721"/>
                  </a:lnTo>
                  <a:cubicBezTo>
                    <a:pt x="6068360" y="601721"/>
                    <a:pt x="6068861" y="601721"/>
                    <a:pt x="6090642" y="601721"/>
                  </a:cubicBezTo>
                  <a:cubicBezTo>
                    <a:pt x="6090642" y="601713"/>
                    <a:pt x="6090642" y="601599"/>
                    <a:pt x="6090642" y="599829"/>
                  </a:cubicBezTo>
                  <a:lnTo>
                    <a:pt x="6090642" y="586588"/>
                  </a:lnTo>
                  <a:cubicBezTo>
                    <a:pt x="6090648" y="586588"/>
                    <a:pt x="6090745" y="586588"/>
                    <a:pt x="6092416" y="586588"/>
                  </a:cubicBezTo>
                  <a:lnTo>
                    <a:pt x="6104829" y="586588"/>
                  </a:lnTo>
                  <a:cubicBezTo>
                    <a:pt x="6104829" y="586600"/>
                    <a:pt x="6104829" y="587114"/>
                    <a:pt x="6104829" y="610368"/>
                  </a:cubicBezTo>
                  <a:cubicBezTo>
                    <a:pt x="6104836" y="610368"/>
                    <a:pt x="6104916" y="610368"/>
                    <a:pt x="6105843" y="610368"/>
                  </a:cubicBezTo>
                  <a:lnTo>
                    <a:pt x="6112936" y="610368"/>
                  </a:lnTo>
                  <a:cubicBezTo>
                    <a:pt x="6112936" y="610362"/>
                    <a:pt x="6112936" y="610281"/>
                    <a:pt x="6112936" y="609287"/>
                  </a:cubicBezTo>
                  <a:lnTo>
                    <a:pt x="6112936" y="601721"/>
                  </a:lnTo>
                  <a:cubicBezTo>
                    <a:pt x="6112945" y="601721"/>
                    <a:pt x="6113063" y="601721"/>
                    <a:pt x="6114709" y="601721"/>
                  </a:cubicBezTo>
                  <a:lnTo>
                    <a:pt x="6127123" y="601721"/>
                  </a:lnTo>
                  <a:cubicBezTo>
                    <a:pt x="6127123" y="601734"/>
                    <a:pt x="6127123" y="602293"/>
                    <a:pt x="6127123" y="627662"/>
                  </a:cubicBezTo>
                  <a:cubicBezTo>
                    <a:pt x="6127131" y="627662"/>
                    <a:pt x="6127249" y="627662"/>
                    <a:pt x="6129150" y="627662"/>
                  </a:cubicBezTo>
                  <a:lnTo>
                    <a:pt x="6143336" y="627662"/>
                  </a:lnTo>
                  <a:cubicBezTo>
                    <a:pt x="6143336" y="627673"/>
                    <a:pt x="6143336" y="627788"/>
                    <a:pt x="6143336" y="629283"/>
                  </a:cubicBezTo>
                  <a:lnTo>
                    <a:pt x="6143336" y="640633"/>
                  </a:lnTo>
                  <a:cubicBezTo>
                    <a:pt x="6143344" y="640633"/>
                    <a:pt x="6143415" y="640633"/>
                    <a:pt x="6144096" y="640633"/>
                  </a:cubicBezTo>
                  <a:lnTo>
                    <a:pt x="6149417" y="640633"/>
                  </a:lnTo>
                  <a:cubicBezTo>
                    <a:pt x="6149417" y="640625"/>
                    <a:pt x="6149417" y="640549"/>
                    <a:pt x="6149417" y="639822"/>
                  </a:cubicBezTo>
                  <a:lnTo>
                    <a:pt x="6149417" y="634147"/>
                  </a:lnTo>
                  <a:cubicBezTo>
                    <a:pt x="6149434" y="634147"/>
                    <a:pt x="6150153" y="634147"/>
                    <a:pt x="6179817" y="634147"/>
                  </a:cubicBezTo>
                  <a:cubicBezTo>
                    <a:pt x="6179817" y="634161"/>
                    <a:pt x="6179817" y="634724"/>
                    <a:pt x="6179817" y="657927"/>
                  </a:cubicBezTo>
                  <a:cubicBezTo>
                    <a:pt x="6179824" y="657927"/>
                    <a:pt x="6179903" y="657927"/>
                    <a:pt x="6180830" y="657927"/>
                  </a:cubicBezTo>
                  <a:lnTo>
                    <a:pt x="6187924" y="657927"/>
                  </a:lnTo>
                  <a:cubicBezTo>
                    <a:pt x="6187924" y="657934"/>
                    <a:pt x="6187924" y="658007"/>
                    <a:pt x="6187924" y="659008"/>
                  </a:cubicBezTo>
                  <a:lnTo>
                    <a:pt x="6187924" y="666574"/>
                  </a:lnTo>
                  <a:cubicBezTo>
                    <a:pt x="6187933" y="666574"/>
                    <a:pt x="6188006" y="666574"/>
                    <a:pt x="6188684" y="666574"/>
                  </a:cubicBezTo>
                  <a:lnTo>
                    <a:pt x="6194004" y="666574"/>
                  </a:lnTo>
                  <a:cubicBezTo>
                    <a:pt x="6194004" y="666567"/>
                    <a:pt x="6194004" y="666447"/>
                    <a:pt x="6194004" y="664412"/>
                  </a:cubicBezTo>
                  <a:lnTo>
                    <a:pt x="6194004" y="649280"/>
                  </a:lnTo>
                  <a:cubicBezTo>
                    <a:pt x="6194011" y="649280"/>
                    <a:pt x="6194089" y="649280"/>
                    <a:pt x="6195017" y="649280"/>
                  </a:cubicBezTo>
                  <a:lnTo>
                    <a:pt x="6202111" y="649280"/>
                  </a:lnTo>
                  <a:cubicBezTo>
                    <a:pt x="6202111" y="649288"/>
                    <a:pt x="6202111" y="649371"/>
                    <a:pt x="6202111" y="650361"/>
                  </a:cubicBezTo>
                  <a:lnTo>
                    <a:pt x="6202111" y="657927"/>
                  </a:lnTo>
                  <a:lnTo>
                    <a:pt x="6207431" y="655934"/>
                  </a:lnTo>
                  <a:cubicBezTo>
                    <a:pt x="6208191" y="655562"/>
                    <a:pt x="6208191" y="655360"/>
                    <a:pt x="6208191" y="654954"/>
                  </a:cubicBezTo>
                  <a:lnTo>
                    <a:pt x="6208191" y="649280"/>
                  </a:lnTo>
                  <a:cubicBezTo>
                    <a:pt x="6208208" y="649280"/>
                    <a:pt x="6209009" y="649280"/>
                    <a:pt x="6246698" y="649280"/>
                  </a:cubicBezTo>
                  <a:cubicBezTo>
                    <a:pt x="6246698" y="649294"/>
                    <a:pt x="6246698" y="649841"/>
                    <a:pt x="6246698" y="673059"/>
                  </a:cubicBezTo>
                  <a:cubicBezTo>
                    <a:pt x="6246706" y="673059"/>
                    <a:pt x="6246824" y="673059"/>
                    <a:pt x="6248724" y="673059"/>
                  </a:cubicBezTo>
                  <a:lnTo>
                    <a:pt x="6262911" y="673059"/>
                  </a:lnTo>
                  <a:cubicBezTo>
                    <a:pt x="6262911" y="673067"/>
                    <a:pt x="6262911" y="673149"/>
                    <a:pt x="6262911" y="674140"/>
                  </a:cubicBezTo>
                  <a:lnTo>
                    <a:pt x="6262911" y="681706"/>
                  </a:lnTo>
                  <a:cubicBezTo>
                    <a:pt x="6262920" y="681706"/>
                    <a:pt x="6263043" y="681706"/>
                    <a:pt x="6264685" y="681706"/>
                  </a:cubicBezTo>
                  <a:lnTo>
                    <a:pt x="6277098" y="681706"/>
                  </a:lnTo>
                  <a:cubicBezTo>
                    <a:pt x="6277098" y="681694"/>
                    <a:pt x="6277098" y="681183"/>
                    <a:pt x="6277098" y="657927"/>
                  </a:cubicBezTo>
                  <a:cubicBezTo>
                    <a:pt x="6277105" y="657927"/>
                    <a:pt x="6277183" y="657927"/>
                    <a:pt x="6278111" y="657927"/>
                  </a:cubicBezTo>
                  <a:lnTo>
                    <a:pt x="6285205" y="657927"/>
                  </a:lnTo>
                  <a:cubicBezTo>
                    <a:pt x="6285205" y="657908"/>
                    <a:pt x="6285205" y="657137"/>
                    <a:pt x="6285205" y="625500"/>
                  </a:cubicBezTo>
                  <a:cubicBezTo>
                    <a:pt x="6285212" y="625500"/>
                    <a:pt x="6285289" y="625500"/>
                    <a:pt x="6286218" y="625500"/>
                  </a:cubicBezTo>
                  <a:lnTo>
                    <a:pt x="6293312" y="625500"/>
                  </a:lnTo>
                  <a:cubicBezTo>
                    <a:pt x="6293312" y="625494"/>
                    <a:pt x="6293312" y="625385"/>
                    <a:pt x="6293312" y="623609"/>
                  </a:cubicBezTo>
                  <a:lnTo>
                    <a:pt x="6293312" y="610368"/>
                  </a:lnTo>
                  <a:cubicBezTo>
                    <a:pt x="6291285" y="610368"/>
                    <a:pt x="6291285" y="610368"/>
                    <a:pt x="6292045" y="608746"/>
                  </a:cubicBezTo>
                  <a:lnTo>
                    <a:pt x="6297365" y="597397"/>
                  </a:lnTo>
                  <a:cubicBezTo>
                    <a:pt x="6297370" y="597414"/>
                    <a:pt x="6297565" y="598088"/>
                    <a:pt x="6305472" y="625500"/>
                  </a:cubicBezTo>
                  <a:cubicBezTo>
                    <a:pt x="6305480" y="625500"/>
                    <a:pt x="6305553" y="625500"/>
                    <a:pt x="6306232" y="625500"/>
                  </a:cubicBezTo>
                  <a:lnTo>
                    <a:pt x="6311552" y="625500"/>
                  </a:lnTo>
                  <a:cubicBezTo>
                    <a:pt x="6311552" y="625487"/>
                    <a:pt x="6311552" y="624308"/>
                    <a:pt x="6311552" y="519573"/>
                  </a:cubicBezTo>
                  <a:cubicBezTo>
                    <a:pt x="6311562" y="519573"/>
                    <a:pt x="6311676" y="519573"/>
                    <a:pt x="6313072" y="519573"/>
                  </a:cubicBezTo>
                  <a:lnTo>
                    <a:pt x="6323712" y="519573"/>
                  </a:lnTo>
                  <a:cubicBezTo>
                    <a:pt x="6323712" y="519551"/>
                    <a:pt x="6323712" y="518541"/>
                    <a:pt x="6323712" y="472014"/>
                  </a:cubicBezTo>
                  <a:cubicBezTo>
                    <a:pt x="6323729" y="472014"/>
                    <a:pt x="6324354" y="472014"/>
                    <a:pt x="6350059" y="472014"/>
                  </a:cubicBezTo>
                  <a:cubicBezTo>
                    <a:pt x="6350059" y="472002"/>
                    <a:pt x="6350059" y="471492"/>
                    <a:pt x="6350059" y="450396"/>
                  </a:cubicBezTo>
                  <a:cubicBezTo>
                    <a:pt x="6350078" y="450396"/>
                    <a:pt x="6350867" y="450396"/>
                    <a:pt x="6384513" y="450396"/>
                  </a:cubicBezTo>
                  <a:cubicBezTo>
                    <a:pt x="6384513" y="450404"/>
                    <a:pt x="6384513" y="450534"/>
                    <a:pt x="6384513" y="452828"/>
                  </a:cubicBezTo>
                  <a:lnTo>
                    <a:pt x="6384513" y="469852"/>
                  </a:lnTo>
                  <a:cubicBezTo>
                    <a:pt x="6384522" y="469852"/>
                    <a:pt x="6384653" y="469852"/>
                    <a:pt x="6386793" y="469852"/>
                  </a:cubicBezTo>
                  <a:lnTo>
                    <a:pt x="6402753" y="469852"/>
                  </a:lnTo>
                  <a:cubicBezTo>
                    <a:pt x="6402753" y="469870"/>
                    <a:pt x="6402753" y="470764"/>
                    <a:pt x="6402753" y="517411"/>
                  </a:cubicBezTo>
                  <a:cubicBezTo>
                    <a:pt x="6402759" y="517411"/>
                    <a:pt x="6402835" y="517411"/>
                    <a:pt x="6403766" y="517411"/>
                  </a:cubicBezTo>
                  <a:lnTo>
                    <a:pt x="6410860" y="517411"/>
                  </a:lnTo>
                  <a:lnTo>
                    <a:pt x="6425047" y="521735"/>
                  </a:lnTo>
                  <a:cubicBezTo>
                    <a:pt x="6425047" y="521745"/>
                    <a:pt x="6425047" y="522395"/>
                    <a:pt x="6425047" y="560647"/>
                  </a:cubicBezTo>
                  <a:cubicBezTo>
                    <a:pt x="6425053" y="560647"/>
                    <a:pt x="6425128" y="560647"/>
                    <a:pt x="6426060" y="560647"/>
                  </a:cubicBezTo>
                  <a:lnTo>
                    <a:pt x="6433153" y="560647"/>
                  </a:lnTo>
                  <a:cubicBezTo>
                    <a:pt x="6433153" y="560657"/>
                    <a:pt x="6433153" y="560763"/>
                    <a:pt x="6433153" y="562268"/>
                  </a:cubicBezTo>
                  <a:lnTo>
                    <a:pt x="6433153" y="573617"/>
                  </a:lnTo>
                  <a:cubicBezTo>
                    <a:pt x="6433161" y="573617"/>
                    <a:pt x="6433285" y="573617"/>
                    <a:pt x="6435180" y="573617"/>
                  </a:cubicBezTo>
                  <a:lnTo>
                    <a:pt x="6449367" y="573617"/>
                  </a:lnTo>
                  <a:lnTo>
                    <a:pt x="6455447" y="580103"/>
                  </a:lnTo>
                  <a:cubicBezTo>
                    <a:pt x="6455447" y="580115"/>
                    <a:pt x="6455447" y="580601"/>
                    <a:pt x="6455447" y="601721"/>
                  </a:cubicBezTo>
                  <a:cubicBezTo>
                    <a:pt x="6455456" y="601721"/>
                    <a:pt x="6455587" y="601721"/>
                    <a:pt x="6457727" y="601721"/>
                  </a:cubicBezTo>
                  <a:lnTo>
                    <a:pt x="6473687" y="601721"/>
                  </a:lnTo>
                  <a:cubicBezTo>
                    <a:pt x="6473687" y="601728"/>
                    <a:pt x="6473687" y="601808"/>
                    <a:pt x="6473687" y="602801"/>
                  </a:cubicBezTo>
                  <a:lnTo>
                    <a:pt x="6473687" y="610368"/>
                  </a:lnTo>
                  <a:cubicBezTo>
                    <a:pt x="6473696" y="610368"/>
                    <a:pt x="6473795" y="610368"/>
                    <a:pt x="6474954" y="610368"/>
                  </a:cubicBezTo>
                  <a:lnTo>
                    <a:pt x="6483821" y="610368"/>
                  </a:lnTo>
                  <a:cubicBezTo>
                    <a:pt x="6483821" y="610377"/>
                    <a:pt x="6483821" y="610506"/>
                    <a:pt x="6483821" y="612529"/>
                  </a:cubicBezTo>
                  <a:lnTo>
                    <a:pt x="6483821" y="627662"/>
                  </a:lnTo>
                  <a:cubicBezTo>
                    <a:pt x="6487874" y="627662"/>
                    <a:pt x="6487874" y="627662"/>
                    <a:pt x="6487874" y="625770"/>
                  </a:cubicBezTo>
                  <a:lnTo>
                    <a:pt x="6487874" y="612529"/>
                  </a:lnTo>
                  <a:cubicBezTo>
                    <a:pt x="6487880" y="612529"/>
                    <a:pt x="6487958" y="612529"/>
                    <a:pt x="6488887" y="612529"/>
                  </a:cubicBezTo>
                  <a:lnTo>
                    <a:pt x="6495981" y="612529"/>
                  </a:lnTo>
                  <a:cubicBezTo>
                    <a:pt x="6495981" y="612540"/>
                    <a:pt x="6495981" y="612659"/>
                    <a:pt x="6495981" y="614151"/>
                  </a:cubicBezTo>
                  <a:lnTo>
                    <a:pt x="6495981" y="625500"/>
                  </a:lnTo>
                  <a:cubicBezTo>
                    <a:pt x="6495990" y="625500"/>
                    <a:pt x="6496063" y="625500"/>
                    <a:pt x="6496741" y="625500"/>
                  </a:cubicBezTo>
                  <a:lnTo>
                    <a:pt x="6502061" y="625500"/>
                  </a:lnTo>
                  <a:cubicBezTo>
                    <a:pt x="6502061" y="621177"/>
                    <a:pt x="6502061" y="621177"/>
                    <a:pt x="6550701" y="621177"/>
                  </a:cubicBezTo>
                  <a:cubicBezTo>
                    <a:pt x="6550701" y="621186"/>
                    <a:pt x="6550701" y="621287"/>
                    <a:pt x="6550701" y="622528"/>
                  </a:cubicBezTo>
                  <a:lnTo>
                    <a:pt x="6550701" y="631985"/>
                  </a:lnTo>
                  <a:cubicBezTo>
                    <a:pt x="6550709" y="631985"/>
                    <a:pt x="6550784" y="631985"/>
                    <a:pt x="6551461" y="631985"/>
                  </a:cubicBezTo>
                  <a:lnTo>
                    <a:pt x="6556782" y="631985"/>
                  </a:lnTo>
                  <a:cubicBezTo>
                    <a:pt x="6556782" y="631994"/>
                    <a:pt x="6556782" y="632116"/>
                    <a:pt x="6556782" y="634147"/>
                  </a:cubicBezTo>
                  <a:lnTo>
                    <a:pt x="6556782" y="649280"/>
                  </a:lnTo>
                  <a:cubicBezTo>
                    <a:pt x="6556790" y="649276"/>
                    <a:pt x="6556906" y="649198"/>
                    <a:pt x="6558808" y="647929"/>
                  </a:cubicBezTo>
                  <a:lnTo>
                    <a:pt x="6572995" y="638471"/>
                  </a:lnTo>
                  <a:cubicBezTo>
                    <a:pt x="6572997" y="638452"/>
                    <a:pt x="6573128" y="637577"/>
                    <a:pt x="6579075" y="597397"/>
                  </a:cubicBezTo>
                  <a:cubicBezTo>
                    <a:pt x="6579084" y="597395"/>
                    <a:pt x="6579153" y="597369"/>
                    <a:pt x="6579835" y="597127"/>
                  </a:cubicBezTo>
                  <a:lnTo>
                    <a:pt x="6585155" y="595235"/>
                  </a:lnTo>
                  <a:cubicBezTo>
                    <a:pt x="6585155" y="595219"/>
                    <a:pt x="6585188" y="594158"/>
                    <a:pt x="6587182" y="526058"/>
                  </a:cubicBezTo>
                  <a:cubicBezTo>
                    <a:pt x="6587182" y="526076"/>
                    <a:pt x="6587215" y="527167"/>
                    <a:pt x="6589209" y="595235"/>
                  </a:cubicBezTo>
                  <a:cubicBezTo>
                    <a:pt x="6589218" y="595238"/>
                    <a:pt x="6589289" y="595263"/>
                    <a:pt x="6589969" y="595505"/>
                  </a:cubicBezTo>
                  <a:lnTo>
                    <a:pt x="6595289" y="597397"/>
                  </a:lnTo>
                  <a:cubicBezTo>
                    <a:pt x="6595289" y="597377"/>
                    <a:pt x="6595289" y="596044"/>
                    <a:pt x="6595289" y="510926"/>
                  </a:cubicBezTo>
                  <a:cubicBezTo>
                    <a:pt x="6599342" y="510926"/>
                    <a:pt x="6599342" y="510926"/>
                    <a:pt x="6599342" y="478499"/>
                  </a:cubicBezTo>
                  <a:cubicBezTo>
                    <a:pt x="6599354" y="478499"/>
                    <a:pt x="6600040" y="478499"/>
                    <a:pt x="6637849" y="478499"/>
                  </a:cubicBezTo>
                  <a:cubicBezTo>
                    <a:pt x="6637849" y="478516"/>
                    <a:pt x="6637849" y="479234"/>
                    <a:pt x="6637849" y="510926"/>
                  </a:cubicBezTo>
                  <a:cubicBezTo>
                    <a:pt x="6637858" y="510926"/>
                    <a:pt x="6637930" y="510926"/>
                    <a:pt x="6638609" y="510926"/>
                  </a:cubicBezTo>
                  <a:lnTo>
                    <a:pt x="6643929" y="510926"/>
                  </a:lnTo>
                  <a:cubicBezTo>
                    <a:pt x="6643929" y="510905"/>
                    <a:pt x="6643929" y="509599"/>
                    <a:pt x="6643929" y="428778"/>
                  </a:cubicBezTo>
                  <a:cubicBezTo>
                    <a:pt x="6643935" y="428778"/>
                    <a:pt x="6644034" y="428778"/>
                    <a:pt x="6645703" y="428778"/>
                  </a:cubicBezTo>
                  <a:lnTo>
                    <a:pt x="6658116" y="428778"/>
                  </a:lnTo>
                  <a:cubicBezTo>
                    <a:pt x="6658116" y="428771"/>
                    <a:pt x="6658116" y="428660"/>
                    <a:pt x="6658116" y="426887"/>
                  </a:cubicBezTo>
                  <a:lnTo>
                    <a:pt x="6658116" y="413646"/>
                  </a:lnTo>
                  <a:cubicBezTo>
                    <a:pt x="6658127" y="413646"/>
                    <a:pt x="6658625" y="413646"/>
                    <a:pt x="6680410" y="413646"/>
                  </a:cubicBezTo>
                  <a:cubicBezTo>
                    <a:pt x="6680410" y="413639"/>
                    <a:pt x="6680410" y="413558"/>
                    <a:pt x="6680410" y="412565"/>
                  </a:cubicBezTo>
                  <a:lnTo>
                    <a:pt x="6680410" y="404999"/>
                  </a:lnTo>
                  <a:cubicBezTo>
                    <a:pt x="6680417" y="404999"/>
                    <a:pt x="6680527" y="404999"/>
                    <a:pt x="6682183" y="404999"/>
                  </a:cubicBezTo>
                  <a:lnTo>
                    <a:pt x="6694597" y="404999"/>
                  </a:lnTo>
                  <a:cubicBezTo>
                    <a:pt x="6694597" y="405007"/>
                    <a:pt x="6694597" y="405086"/>
                    <a:pt x="6694597" y="406080"/>
                  </a:cubicBezTo>
                  <a:lnTo>
                    <a:pt x="6694597" y="413646"/>
                  </a:lnTo>
                  <a:cubicBezTo>
                    <a:pt x="6694606" y="413646"/>
                    <a:pt x="6694679" y="413646"/>
                    <a:pt x="6695357" y="413646"/>
                  </a:cubicBezTo>
                  <a:lnTo>
                    <a:pt x="6700677" y="413646"/>
                  </a:lnTo>
                  <a:lnTo>
                    <a:pt x="6710810" y="409322"/>
                  </a:lnTo>
                  <a:lnTo>
                    <a:pt x="6714863" y="412565"/>
                  </a:lnTo>
                  <a:lnTo>
                    <a:pt x="6714863" y="404999"/>
                  </a:lnTo>
                  <a:cubicBezTo>
                    <a:pt x="6714872" y="404999"/>
                    <a:pt x="6715009" y="404999"/>
                    <a:pt x="6717143" y="404999"/>
                  </a:cubicBezTo>
                  <a:lnTo>
                    <a:pt x="6733104" y="404999"/>
                  </a:lnTo>
                  <a:cubicBezTo>
                    <a:pt x="6733104" y="405007"/>
                    <a:pt x="6733104" y="405086"/>
                    <a:pt x="6733104" y="406080"/>
                  </a:cubicBezTo>
                  <a:lnTo>
                    <a:pt x="6733104" y="413646"/>
                  </a:lnTo>
                  <a:cubicBezTo>
                    <a:pt x="6733123" y="413646"/>
                    <a:pt x="6733859" y="413646"/>
                    <a:pt x="6763504" y="413646"/>
                  </a:cubicBezTo>
                  <a:cubicBezTo>
                    <a:pt x="6763504" y="413656"/>
                    <a:pt x="6763504" y="413765"/>
                    <a:pt x="6763504" y="415267"/>
                  </a:cubicBezTo>
                  <a:lnTo>
                    <a:pt x="6763504" y="426617"/>
                  </a:lnTo>
                  <a:cubicBezTo>
                    <a:pt x="6763521" y="426617"/>
                    <a:pt x="6764161" y="426617"/>
                    <a:pt x="6789851" y="426617"/>
                  </a:cubicBezTo>
                  <a:cubicBezTo>
                    <a:pt x="6789851" y="426633"/>
                    <a:pt x="6789851" y="427313"/>
                    <a:pt x="6789851" y="456881"/>
                  </a:cubicBezTo>
                  <a:cubicBezTo>
                    <a:pt x="6789860" y="456881"/>
                    <a:pt x="6789933" y="456881"/>
                    <a:pt x="6790611" y="456881"/>
                  </a:cubicBezTo>
                  <a:lnTo>
                    <a:pt x="6795931" y="456881"/>
                  </a:lnTo>
                  <a:cubicBezTo>
                    <a:pt x="6795931" y="456888"/>
                    <a:pt x="6795931" y="456974"/>
                    <a:pt x="6795931" y="457962"/>
                  </a:cubicBezTo>
                  <a:lnTo>
                    <a:pt x="6795931" y="465529"/>
                  </a:lnTo>
                  <a:cubicBezTo>
                    <a:pt x="6799985" y="465529"/>
                    <a:pt x="6799985" y="465529"/>
                    <a:pt x="6799985" y="495793"/>
                  </a:cubicBezTo>
                  <a:cubicBezTo>
                    <a:pt x="6799994" y="495793"/>
                    <a:pt x="6800068" y="495793"/>
                    <a:pt x="6800745" y="495793"/>
                  </a:cubicBezTo>
                  <a:lnTo>
                    <a:pt x="6806065" y="495793"/>
                  </a:lnTo>
                  <a:cubicBezTo>
                    <a:pt x="6806065" y="495802"/>
                    <a:pt x="6806065" y="495869"/>
                    <a:pt x="6806065" y="496604"/>
                  </a:cubicBezTo>
                  <a:lnTo>
                    <a:pt x="6806065" y="502279"/>
                  </a:lnTo>
                  <a:cubicBezTo>
                    <a:pt x="6806071" y="502279"/>
                    <a:pt x="6806149" y="502279"/>
                    <a:pt x="6807078" y="502279"/>
                  </a:cubicBezTo>
                  <a:lnTo>
                    <a:pt x="6814171" y="502279"/>
                  </a:lnTo>
                  <a:cubicBezTo>
                    <a:pt x="6814171" y="502296"/>
                    <a:pt x="6814171" y="503009"/>
                    <a:pt x="6814171" y="532544"/>
                  </a:cubicBezTo>
                  <a:cubicBezTo>
                    <a:pt x="6814179" y="532544"/>
                    <a:pt x="6814299" y="532544"/>
                    <a:pt x="6816198" y="532544"/>
                  </a:cubicBezTo>
                  <a:lnTo>
                    <a:pt x="6830385" y="532544"/>
                  </a:lnTo>
                  <a:cubicBezTo>
                    <a:pt x="6830385" y="532560"/>
                    <a:pt x="6830385" y="533140"/>
                    <a:pt x="6830385" y="556323"/>
                  </a:cubicBezTo>
                  <a:cubicBezTo>
                    <a:pt x="6832412" y="556323"/>
                    <a:pt x="6832412" y="556323"/>
                    <a:pt x="6832412" y="557944"/>
                  </a:cubicBezTo>
                  <a:lnTo>
                    <a:pt x="6832412" y="569294"/>
                  </a:lnTo>
                  <a:cubicBezTo>
                    <a:pt x="6832421" y="569294"/>
                    <a:pt x="6832491" y="569294"/>
                    <a:pt x="6833172" y="569294"/>
                  </a:cubicBezTo>
                  <a:lnTo>
                    <a:pt x="6838492" y="569294"/>
                  </a:lnTo>
                  <a:cubicBezTo>
                    <a:pt x="6838492" y="569308"/>
                    <a:pt x="6838492" y="569871"/>
                    <a:pt x="6838492" y="593073"/>
                  </a:cubicBezTo>
                  <a:cubicBezTo>
                    <a:pt x="6838500" y="593073"/>
                    <a:pt x="6838599" y="593073"/>
                    <a:pt x="6839758" y="593073"/>
                  </a:cubicBezTo>
                  <a:lnTo>
                    <a:pt x="6848625" y="593073"/>
                  </a:lnTo>
                  <a:cubicBezTo>
                    <a:pt x="6850652" y="595235"/>
                    <a:pt x="6850652" y="595235"/>
                    <a:pt x="6850652" y="597127"/>
                  </a:cubicBezTo>
                  <a:lnTo>
                    <a:pt x="6850652" y="610368"/>
                  </a:lnTo>
                  <a:cubicBezTo>
                    <a:pt x="6850657" y="610361"/>
                    <a:pt x="6850744" y="610254"/>
                    <a:pt x="6852172" y="608476"/>
                  </a:cubicBezTo>
                  <a:lnTo>
                    <a:pt x="6862812" y="595235"/>
                  </a:lnTo>
                  <a:cubicBezTo>
                    <a:pt x="6862827" y="595235"/>
                    <a:pt x="6863466" y="595235"/>
                    <a:pt x="6891186" y="595235"/>
                  </a:cubicBezTo>
                  <a:cubicBezTo>
                    <a:pt x="6891186" y="595260"/>
                    <a:pt x="6891186" y="596661"/>
                    <a:pt x="6891186" y="681706"/>
                  </a:cubicBezTo>
                  <a:cubicBezTo>
                    <a:pt x="6891194" y="681706"/>
                    <a:pt x="6891270" y="681706"/>
                    <a:pt x="6891946" y="681706"/>
                  </a:cubicBezTo>
                  <a:lnTo>
                    <a:pt x="6897266" y="681706"/>
                  </a:lnTo>
                  <a:cubicBezTo>
                    <a:pt x="6897270" y="681698"/>
                    <a:pt x="6897329" y="681598"/>
                    <a:pt x="6898026" y="680355"/>
                  </a:cubicBezTo>
                  <a:lnTo>
                    <a:pt x="6903346" y="670897"/>
                  </a:lnTo>
                  <a:cubicBezTo>
                    <a:pt x="6903346" y="670904"/>
                    <a:pt x="6903346" y="671003"/>
                    <a:pt x="6903346" y="672789"/>
                  </a:cubicBezTo>
                  <a:lnTo>
                    <a:pt x="6903346" y="686030"/>
                  </a:lnTo>
                  <a:cubicBezTo>
                    <a:pt x="6907399" y="686030"/>
                    <a:pt x="6907399" y="686030"/>
                    <a:pt x="6907399" y="640633"/>
                  </a:cubicBezTo>
                  <a:cubicBezTo>
                    <a:pt x="6907408" y="640633"/>
                    <a:pt x="6907478" y="640633"/>
                    <a:pt x="6908159" y="640633"/>
                  </a:cubicBezTo>
                  <a:lnTo>
                    <a:pt x="6913479" y="640633"/>
                  </a:lnTo>
                  <a:cubicBezTo>
                    <a:pt x="6913479" y="640618"/>
                    <a:pt x="6913479" y="639618"/>
                    <a:pt x="6913479" y="575779"/>
                  </a:cubicBezTo>
                  <a:cubicBezTo>
                    <a:pt x="6913486" y="575779"/>
                    <a:pt x="6913567" y="575779"/>
                    <a:pt x="6914493" y="575779"/>
                  </a:cubicBezTo>
                  <a:lnTo>
                    <a:pt x="6921586" y="575779"/>
                  </a:lnTo>
                  <a:cubicBezTo>
                    <a:pt x="6921592" y="575758"/>
                    <a:pt x="6921856" y="574818"/>
                    <a:pt x="6933746" y="532544"/>
                  </a:cubicBezTo>
                  <a:cubicBezTo>
                    <a:pt x="6933755" y="532544"/>
                    <a:pt x="6933852" y="532544"/>
                    <a:pt x="6935013" y="532544"/>
                  </a:cubicBezTo>
                  <a:lnTo>
                    <a:pt x="6943880" y="532544"/>
                  </a:lnTo>
                  <a:cubicBezTo>
                    <a:pt x="6943885" y="532567"/>
                    <a:pt x="6944111" y="533533"/>
                    <a:pt x="6954013" y="575779"/>
                  </a:cubicBezTo>
                  <a:cubicBezTo>
                    <a:pt x="6954019" y="575779"/>
                    <a:pt x="6954093" y="575779"/>
                    <a:pt x="6955026" y="575779"/>
                  </a:cubicBezTo>
                  <a:lnTo>
                    <a:pt x="6962120" y="575779"/>
                  </a:lnTo>
                  <a:cubicBezTo>
                    <a:pt x="6962120" y="575790"/>
                    <a:pt x="6962120" y="576457"/>
                    <a:pt x="6962120" y="614691"/>
                  </a:cubicBezTo>
                  <a:cubicBezTo>
                    <a:pt x="6962127" y="614691"/>
                    <a:pt x="6962226" y="614691"/>
                    <a:pt x="6963893" y="614691"/>
                  </a:cubicBezTo>
                  <a:lnTo>
                    <a:pt x="6976307" y="614691"/>
                  </a:lnTo>
                  <a:cubicBezTo>
                    <a:pt x="6976307" y="614699"/>
                    <a:pt x="6976307" y="614821"/>
                    <a:pt x="6976307" y="616853"/>
                  </a:cubicBezTo>
                  <a:lnTo>
                    <a:pt x="6976307" y="631985"/>
                  </a:lnTo>
                  <a:cubicBezTo>
                    <a:pt x="6980360" y="631985"/>
                    <a:pt x="6980360" y="631985"/>
                    <a:pt x="6980360" y="629824"/>
                  </a:cubicBezTo>
                  <a:lnTo>
                    <a:pt x="6980360" y="614691"/>
                  </a:lnTo>
                  <a:cubicBezTo>
                    <a:pt x="6980370" y="614691"/>
                    <a:pt x="6980482" y="614691"/>
                    <a:pt x="6981880" y="614691"/>
                  </a:cubicBezTo>
                  <a:lnTo>
                    <a:pt x="6992520" y="614691"/>
                  </a:lnTo>
                  <a:cubicBezTo>
                    <a:pt x="6992520" y="614701"/>
                    <a:pt x="6992520" y="614818"/>
                    <a:pt x="6992520" y="616312"/>
                  </a:cubicBezTo>
                  <a:lnTo>
                    <a:pt x="6992520" y="627662"/>
                  </a:lnTo>
                  <a:cubicBezTo>
                    <a:pt x="6992536" y="627662"/>
                    <a:pt x="6993245" y="627662"/>
                    <a:pt x="7022921" y="627662"/>
                  </a:cubicBezTo>
                  <a:cubicBezTo>
                    <a:pt x="7022921" y="627645"/>
                    <a:pt x="7022921" y="626874"/>
                    <a:pt x="7022921" y="590912"/>
                  </a:cubicBezTo>
                  <a:cubicBezTo>
                    <a:pt x="7022929" y="590912"/>
                    <a:pt x="7023022" y="590912"/>
                    <a:pt x="7024187" y="590912"/>
                  </a:cubicBezTo>
                  <a:lnTo>
                    <a:pt x="7033054" y="590912"/>
                  </a:lnTo>
                  <a:cubicBezTo>
                    <a:pt x="7033054" y="590923"/>
                    <a:pt x="7033054" y="591417"/>
                    <a:pt x="7033054" y="612529"/>
                  </a:cubicBezTo>
                  <a:cubicBezTo>
                    <a:pt x="7035081" y="612529"/>
                    <a:pt x="7035081" y="612529"/>
                    <a:pt x="7035081" y="580103"/>
                  </a:cubicBezTo>
                  <a:cubicBezTo>
                    <a:pt x="7035095" y="580103"/>
                    <a:pt x="7035636" y="580103"/>
                    <a:pt x="7057374" y="580103"/>
                  </a:cubicBezTo>
                  <a:cubicBezTo>
                    <a:pt x="7057374" y="580093"/>
                    <a:pt x="7057374" y="579973"/>
                    <a:pt x="7057374" y="578481"/>
                  </a:cubicBezTo>
                  <a:lnTo>
                    <a:pt x="7057374" y="567132"/>
                  </a:lnTo>
                  <a:cubicBezTo>
                    <a:pt x="7057382" y="567132"/>
                    <a:pt x="7057457" y="567132"/>
                    <a:pt x="7058134" y="567132"/>
                  </a:cubicBezTo>
                  <a:lnTo>
                    <a:pt x="7063454" y="567132"/>
                  </a:lnTo>
                  <a:cubicBezTo>
                    <a:pt x="7063454" y="567126"/>
                    <a:pt x="7063454" y="567013"/>
                    <a:pt x="7063454" y="565241"/>
                  </a:cubicBezTo>
                  <a:lnTo>
                    <a:pt x="7063454" y="552000"/>
                  </a:lnTo>
                  <a:lnTo>
                    <a:pt x="7067508" y="558485"/>
                  </a:lnTo>
                  <a:cubicBezTo>
                    <a:pt x="7067516" y="558485"/>
                    <a:pt x="7067645" y="558485"/>
                    <a:pt x="7069788" y="558485"/>
                  </a:cubicBezTo>
                  <a:lnTo>
                    <a:pt x="7085748" y="558485"/>
                  </a:lnTo>
                  <a:cubicBezTo>
                    <a:pt x="7085748" y="558477"/>
                    <a:pt x="7085748" y="558409"/>
                    <a:pt x="7085748" y="557674"/>
                  </a:cubicBezTo>
                  <a:lnTo>
                    <a:pt x="7085748" y="552000"/>
                  </a:lnTo>
                  <a:cubicBezTo>
                    <a:pt x="7085757" y="552000"/>
                    <a:pt x="7085831" y="552000"/>
                    <a:pt x="7086508" y="552000"/>
                  </a:cubicBezTo>
                  <a:lnTo>
                    <a:pt x="7091828" y="552000"/>
                  </a:lnTo>
                  <a:cubicBezTo>
                    <a:pt x="7091828" y="552009"/>
                    <a:pt x="7091828" y="552109"/>
                    <a:pt x="7091828" y="553351"/>
                  </a:cubicBezTo>
                  <a:lnTo>
                    <a:pt x="7091828" y="562809"/>
                  </a:lnTo>
                  <a:cubicBezTo>
                    <a:pt x="7091843" y="562809"/>
                    <a:pt x="7092576" y="562809"/>
                    <a:pt x="7130335" y="562809"/>
                  </a:cubicBezTo>
                  <a:cubicBezTo>
                    <a:pt x="7130335" y="562827"/>
                    <a:pt x="7130335" y="564337"/>
                    <a:pt x="7130335" y="701162"/>
                  </a:cubicBezTo>
                  <a:cubicBezTo>
                    <a:pt x="7130345" y="701162"/>
                    <a:pt x="7130460" y="701162"/>
                    <a:pt x="7131855" y="701162"/>
                  </a:cubicBezTo>
                  <a:lnTo>
                    <a:pt x="7142495" y="701162"/>
                  </a:lnTo>
                  <a:cubicBezTo>
                    <a:pt x="7142495" y="696839"/>
                    <a:pt x="7142495" y="692515"/>
                    <a:pt x="7142495" y="688192"/>
                  </a:cubicBezTo>
                  <a:cubicBezTo>
                    <a:pt x="7144522" y="688192"/>
                    <a:pt x="7144522" y="688192"/>
                    <a:pt x="7146549" y="688192"/>
                  </a:cubicBezTo>
                  <a:cubicBezTo>
                    <a:pt x="7146549" y="692515"/>
                    <a:pt x="7146549" y="696839"/>
                    <a:pt x="7146549" y="701162"/>
                  </a:cubicBezTo>
                  <a:cubicBezTo>
                    <a:pt x="7156682" y="701162"/>
                    <a:pt x="7166816" y="701162"/>
                    <a:pt x="7176949" y="701162"/>
                  </a:cubicBezTo>
                  <a:cubicBezTo>
                    <a:pt x="7176949" y="690353"/>
                    <a:pt x="7176949" y="681706"/>
                    <a:pt x="7176949" y="670897"/>
                  </a:cubicBezTo>
                  <a:cubicBezTo>
                    <a:pt x="7181003" y="670897"/>
                    <a:pt x="7185056" y="670897"/>
                    <a:pt x="7189109" y="670897"/>
                  </a:cubicBezTo>
                  <a:lnTo>
                    <a:pt x="7201269" y="668736"/>
                  </a:lnTo>
                  <a:cubicBezTo>
                    <a:pt x="7203296" y="668736"/>
                    <a:pt x="7203296" y="670897"/>
                    <a:pt x="7205323" y="670897"/>
                  </a:cubicBezTo>
                  <a:lnTo>
                    <a:pt x="7215456" y="670897"/>
                  </a:lnTo>
                  <a:cubicBezTo>
                    <a:pt x="7215456" y="681706"/>
                    <a:pt x="7215456" y="692515"/>
                    <a:pt x="7215456" y="701162"/>
                  </a:cubicBezTo>
                  <a:cubicBezTo>
                    <a:pt x="7217483" y="701162"/>
                    <a:pt x="7219510" y="701162"/>
                    <a:pt x="7223563" y="701162"/>
                  </a:cubicBezTo>
                  <a:cubicBezTo>
                    <a:pt x="7223563" y="707648"/>
                    <a:pt x="7223563" y="714133"/>
                    <a:pt x="7223563" y="718457"/>
                  </a:cubicBezTo>
                  <a:lnTo>
                    <a:pt x="7232899" y="719362"/>
                  </a:lnTo>
                  <a:lnTo>
                    <a:pt x="7245857" y="719362"/>
                  </a:lnTo>
                  <a:cubicBezTo>
                    <a:pt x="7245857" y="713553"/>
                    <a:pt x="7245857" y="709381"/>
                    <a:pt x="7245857" y="703324"/>
                  </a:cubicBezTo>
                  <a:lnTo>
                    <a:pt x="7313813" y="703324"/>
                  </a:lnTo>
                  <a:lnTo>
                    <a:pt x="7313813" y="618071"/>
                  </a:lnTo>
                  <a:lnTo>
                    <a:pt x="7385821" y="618071"/>
                  </a:lnTo>
                  <a:lnTo>
                    <a:pt x="7385821" y="696839"/>
                  </a:lnTo>
                  <a:cubicBezTo>
                    <a:pt x="7386456" y="696839"/>
                    <a:pt x="7387091" y="696839"/>
                    <a:pt x="7387725" y="696839"/>
                  </a:cubicBezTo>
                  <a:lnTo>
                    <a:pt x="7388967" y="719362"/>
                  </a:lnTo>
                  <a:lnTo>
                    <a:pt x="7398643" y="719362"/>
                  </a:lnTo>
                  <a:cubicBezTo>
                    <a:pt x="7399179" y="712148"/>
                    <a:pt x="7399885" y="704494"/>
                    <a:pt x="7399885" y="696839"/>
                  </a:cubicBezTo>
                  <a:cubicBezTo>
                    <a:pt x="7401912" y="696839"/>
                    <a:pt x="7403939" y="696839"/>
                    <a:pt x="7405965" y="696839"/>
                  </a:cubicBezTo>
                  <a:lnTo>
                    <a:pt x="7407207" y="719362"/>
                  </a:lnTo>
                  <a:lnTo>
                    <a:pt x="7457829" y="719362"/>
                  </a:lnTo>
                  <a:lnTo>
                    <a:pt x="7457829" y="556334"/>
                  </a:lnTo>
                  <a:lnTo>
                    <a:pt x="7655156" y="556334"/>
                  </a:lnTo>
                  <a:lnTo>
                    <a:pt x="7655156" y="719362"/>
                  </a:lnTo>
                  <a:lnTo>
                    <a:pt x="7673853" y="719362"/>
                  </a:lnTo>
                  <a:lnTo>
                    <a:pt x="7673853" y="636669"/>
                  </a:lnTo>
                  <a:lnTo>
                    <a:pt x="7768973" y="636669"/>
                  </a:lnTo>
                  <a:lnTo>
                    <a:pt x="7773382" y="519115"/>
                  </a:lnTo>
                  <a:lnTo>
                    <a:pt x="7819759" y="519115"/>
                  </a:lnTo>
                  <a:lnTo>
                    <a:pt x="7821437" y="571456"/>
                  </a:lnTo>
                  <a:cubicBezTo>
                    <a:pt x="7843732" y="571456"/>
                    <a:pt x="7866024" y="571456"/>
                    <a:pt x="7886292" y="571456"/>
                  </a:cubicBezTo>
                  <a:cubicBezTo>
                    <a:pt x="7886292" y="597397"/>
                    <a:pt x="7886292" y="623338"/>
                    <a:pt x="7886292" y="647118"/>
                  </a:cubicBezTo>
                  <a:cubicBezTo>
                    <a:pt x="7890345" y="647118"/>
                    <a:pt x="7892372" y="647118"/>
                    <a:pt x="7894398" y="647118"/>
                  </a:cubicBezTo>
                  <a:cubicBezTo>
                    <a:pt x="7894398" y="644956"/>
                    <a:pt x="7896425" y="642794"/>
                    <a:pt x="7896425" y="640633"/>
                  </a:cubicBezTo>
                  <a:cubicBezTo>
                    <a:pt x="7898452" y="640633"/>
                    <a:pt x="7900478" y="640633"/>
                    <a:pt x="7902505" y="640633"/>
                  </a:cubicBezTo>
                  <a:cubicBezTo>
                    <a:pt x="7902505" y="642794"/>
                    <a:pt x="7902505" y="644956"/>
                    <a:pt x="7904533" y="649280"/>
                  </a:cubicBezTo>
                  <a:cubicBezTo>
                    <a:pt x="7908585" y="649280"/>
                    <a:pt x="7912638" y="649280"/>
                    <a:pt x="7916693" y="649280"/>
                  </a:cubicBezTo>
                  <a:cubicBezTo>
                    <a:pt x="7916693" y="647118"/>
                    <a:pt x="7916693" y="644956"/>
                    <a:pt x="7916693" y="642794"/>
                  </a:cubicBezTo>
                  <a:cubicBezTo>
                    <a:pt x="7924798" y="642794"/>
                    <a:pt x="7930878" y="642794"/>
                    <a:pt x="7938985" y="642794"/>
                  </a:cubicBezTo>
                  <a:cubicBezTo>
                    <a:pt x="7938985" y="644956"/>
                    <a:pt x="7938985" y="647118"/>
                    <a:pt x="7938985" y="649280"/>
                  </a:cubicBezTo>
                  <a:cubicBezTo>
                    <a:pt x="7945065" y="649280"/>
                    <a:pt x="7953173" y="649280"/>
                    <a:pt x="7959253" y="649280"/>
                  </a:cubicBezTo>
                  <a:cubicBezTo>
                    <a:pt x="7959253" y="664412"/>
                    <a:pt x="7959253" y="679545"/>
                    <a:pt x="7959253" y="694677"/>
                  </a:cubicBezTo>
                  <a:cubicBezTo>
                    <a:pt x="7963306" y="694677"/>
                    <a:pt x="7969386" y="694677"/>
                    <a:pt x="7973440" y="694677"/>
                  </a:cubicBezTo>
                  <a:cubicBezTo>
                    <a:pt x="7973440" y="690353"/>
                    <a:pt x="7973440" y="686030"/>
                    <a:pt x="7973440" y="681706"/>
                  </a:cubicBezTo>
                  <a:cubicBezTo>
                    <a:pt x="7979520" y="681706"/>
                    <a:pt x="7985600" y="681706"/>
                    <a:pt x="7989653" y="681706"/>
                  </a:cubicBezTo>
                  <a:cubicBezTo>
                    <a:pt x="7989653" y="621177"/>
                    <a:pt x="7989653" y="562809"/>
                    <a:pt x="7989653" y="502279"/>
                  </a:cubicBezTo>
                  <a:cubicBezTo>
                    <a:pt x="7991680" y="500117"/>
                    <a:pt x="7993706" y="497955"/>
                    <a:pt x="7995733" y="495793"/>
                  </a:cubicBezTo>
                  <a:cubicBezTo>
                    <a:pt x="8020053" y="495793"/>
                    <a:pt x="8044373" y="495793"/>
                    <a:pt x="8068694" y="495793"/>
                  </a:cubicBezTo>
                  <a:lnTo>
                    <a:pt x="8068694" y="504441"/>
                  </a:lnTo>
                  <a:lnTo>
                    <a:pt x="8078828" y="504441"/>
                  </a:lnTo>
                  <a:cubicBezTo>
                    <a:pt x="8078828" y="543353"/>
                    <a:pt x="8078828" y="582265"/>
                    <a:pt x="8078828" y="619015"/>
                  </a:cubicBezTo>
                  <a:cubicBezTo>
                    <a:pt x="8086934" y="619015"/>
                    <a:pt x="8093014" y="619015"/>
                    <a:pt x="8101121" y="619015"/>
                  </a:cubicBezTo>
                  <a:cubicBezTo>
                    <a:pt x="8101121" y="597397"/>
                    <a:pt x="8101121" y="575779"/>
                    <a:pt x="8101121" y="552000"/>
                  </a:cubicBezTo>
                  <a:cubicBezTo>
                    <a:pt x="8109228" y="552000"/>
                    <a:pt x="8119361" y="552000"/>
                    <a:pt x="8127469" y="552000"/>
                  </a:cubicBezTo>
                  <a:cubicBezTo>
                    <a:pt x="8129494" y="552000"/>
                    <a:pt x="8129494" y="549838"/>
                    <a:pt x="8131521" y="547676"/>
                  </a:cubicBezTo>
                  <a:lnTo>
                    <a:pt x="8139629" y="547676"/>
                  </a:lnTo>
                  <a:cubicBezTo>
                    <a:pt x="8141654" y="549838"/>
                    <a:pt x="8141654" y="552000"/>
                    <a:pt x="8143681" y="552000"/>
                  </a:cubicBezTo>
                  <a:cubicBezTo>
                    <a:pt x="8149761" y="552000"/>
                    <a:pt x="8157869" y="552000"/>
                    <a:pt x="8165976" y="552000"/>
                  </a:cubicBezTo>
                  <a:cubicBezTo>
                    <a:pt x="8165976" y="513088"/>
                    <a:pt x="8165976" y="474176"/>
                    <a:pt x="8165976" y="435264"/>
                  </a:cubicBezTo>
                  <a:cubicBezTo>
                    <a:pt x="8165989" y="435261"/>
                    <a:pt x="8166856" y="435097"/>
                    <a:pt x="8222722" y="424455"/>
                  </a:cubicBezTo>
                  <a:cubicBezTo>
                    <a:pt x="8222722" y="424462"/>
                    <a:pt x="8222722" y="424536"/>
                    <a:pt x="8222722" y="425536"/>
                  </a:cubicBezTo>
                  <a:lnTo>
                    <a:pt x="8222722" y="433102"/>
                  </a:lnTo>
                  <a:cubicBezTo>
                    <a:pt x="8222740" y="433102"/>
                    <a:pt x="8223384" y="433102"/>
                    <a:pt x="8249069" y="433102"/>
                  </a:cubicBezTo>
                  <a:cubicBezTo>
                    <a:pt x="8249069" y="433124"/>
                    <a:pt x="8249069" y="435495"/>
                    <a:pt x="8249069" y="688192"/>
                  </a:cubicBezTo>
                  <a:cubicBezTo>
                    <a:pt x="8255149" y="688192"/>
                    <a:pt x="8263256" y="688192"/>
                    <a:pt x="8271364" y="688192"/>
                  </a:cubicBezTo>
                  <a:cubicBezTo>
                    <a:pt x="8271364" y="686030"/>
                    <a:pt x="8271364" y="686030"/>
                    <a:pt x="8271364" y="683868"/>
                  </a:cubicBezTo>
                  <a:cubicBezTo>
                    <a:pt x="8275416" y="683868"/>
                    <a:pt x="8279469" y="683868"/>
                    <a:pt x="8283524" y="683868"/>
                  </a:cubicBezTo>
                  <a:cubicBezTo>
                    <a:pt x="8283524" y="686030"/>
                    <a:pt x="8283524" y="686030"/>
                    <a:pt x="8283524" y="688192"/>
                  </a:cubicBezTo>
                  <a:cubicBezTo>
                    <a:pt x="8291630" y="688192"/>
                    <a:pt x="8299736" y="688192"/>
                    <a:pt x="8307844" y="688192"/>
                  </a:cubicBezTo>
                  <a:cubicBezTo>
                    <a:pt x="8307844" y="683868"/>
                    <a:pt x="8307844" y="679545"/>
                    <a:pt x="8307844" y="675221"/>
                  </a:cubicBezTo>
                  <a:cubicBezTo>
                    <a:pt x="8317977" y="675221"/>
                    <a:pt x="8328110" y="675221"/>
                    <a:pt x="8336217" y="675221"/>
                  </a:cubicBezTo>
                  <a:cubicBezTo>
                    <a:pt x="8340270" y="670897"/>
                    <a:pt x="8344325" y="670897"/>
                    <a:pt x="8348377" y="670897"/>
                  </a:cubicBezTo>
                  <a:cubicBezTo>
                    <a:pt x="8354457" y="675221"/>
                    <a:pt x="8362565" y="675221"/>
                    <a:pt x="8368645" y="675221"/>
                  </a:cubicBezTo>
                  <a:cubicBezTo>
                    <a:pt x="8368645" y="668736"/>
                    <a:pt x="8368645" y="664412"/>
                    <a:pt x="8368645" y="657927"/>
                  </a:cubicBezTo>
                  <a:lnTo>
                    <a:pt x="8376752" y="657927"/>
                  </a:lnTo>
                  <a:cubicBezTo>
                    <a:pt x="8376752" y="653603"/>
                    <a:pt x="8376752" y="649280"/>
                    <a:pt x="8376752" y="644956"/>
                  </a:cubicBezTo>
                  <a:cubicBezTo>
                    <a:pt x="8394992" y="644956"/>
                    <a:pt x="8415258" y="644956"/>
                    <a:pt x="8433498" y="644956"/>
                  </a:cubicBezTo>
                  <a:cubicBezTo>
                    <a:pt x="8433498" y="634147"/>
                    <a:pt x="8433498" y="625500"/>
                    <a:pt x="8433498" y="614691"/>
                  </a:cubicBezTo>
                  <a:cubicBezTo>
                    <a:pt x="8439578" y="614691"/>
                    <a:pt x="8445658" y="614691"/>
                    <a:pt x="8451738" y="614691"/>
                  </a:cubicBezTo>
                  <a:cubicBezTo>
                    <a:pt x="8451738" y="612529"/>
                    <a:pt x="8451738" y="610368"/>
                    <a:pt x="8451738" y="608206"/>
                  </a:cubicBezTo>
                  <a:cubicBezTo>
                    <a:pt x="8455792" y="608206"/>
                    <a:pt x="8459845" y="608206"/>
                    <a:pt x="8463898" y="608206"/>
                  </a:cubicBezTo>
                  <a:cubicBezTo>
                    <a:pt x="8463898" y="610368"/>
                    <a:pt x="8463898" y="612529"/>
                    <a:pt x="8463898" y="614691"/>
                  </a:cubicBezTo>
                  <a:cubicBezTo>
                    <a:pt x="8469978" y="614691"/>
                    <a:pt x="8474032" y="614691"/>
                    <a:pt x="8480112" y="614691"/>
                  </a:cubicBezTo>
                  <a:cubicBezTo>
                    <a:pt x="8480112" y="629824"/>
                    <a:pt x="8480112" y="647118"/>
                    <a:pt x="8480112" y="664412"/>
                  </a:cubicBezTo>
                  <a:cubicBezTo>
                    <a:pt x="8490245" y="664412"/>
                    <a:pt x="8502406" y="664412"/>
                    <a:pt x="8512540" y="664412"/>
                  </a:cubicBezTo>
                  <a:cubicBezTo>
                    <a:pt x="8512540" y="655765"/>
                    <a:pt x="8512540" y="647118"/>
                    <a:pt x="8512540" y="638471"/>
                  </a:cubicBezTo>
                  <a:cubicBezTo>
                    <a:pt x="8524700" y="638471"/>
                    <a:pt x="8538886" y="638471"/>
                    <a:pt x="8551046" y="638471"/>
                  </a:cubicBezTo>
                  <a:cubicBezTo>
                    <a:pt x="8551046" y="627662"/>
                    <a:pt x="8551046" y="619015"/>
                    <a:pt x="8551046" y="608206"/>
                  </a:cubicBezTo>
                  <a:cubicBezTo>
                    <a:pt x="8567261" y="608206"/>
                    <a:pt x="8583473" y="608206"/>
                    <a:pt x="8599688" y="608206"/>
                  </a:cubicBezTo>
                  <a:cubicBezTo>
                    <a:pt x="8599688" y="608235"/>
                    <a:pt x="8599688" y="610010"/>
                    <a:pt x="8599688" y="719362"/>
                  </a:cubicBezTo>
                  <a:lnTo>
                    <a:pt x="8599688" y="733141"/>
                  </a:lnTo>
                  <a:lnTo>
                    <a:pt x="8665562" y="733141"/>
                  </a:lnTo>
                  <a:lnTo>
                    <a:pt x="8665562" y="838913"/>
                  </a:lnTo>
                  <a:lnTo>
                    <a:pt x="8665562" y="862160"/>
                  </a:lnTo>
                  <a:lnTo>
                    <a:pt x="8680522" y="862160"/>
                  </a:lnTo>
                  <a:cubicBezTo>
                    <a:pt x="8680522" y="862160"/>
                    <a:pt x="8680522" y="862160"/>
                    <a:pt x="8680522" y="860998"/>
                  </a:cubicBezTo>
                  <a:lnTo>
                    <a:pt x="8680522" y="852862"/>
                  </a:lnTo>
                  <a:cubicBezTo>
                    <a:pt x="8680522" y="852862"/>
                    <a:pt x="8680522" y="852862"/>
                    <a:pt x="8725102" y="852862"/>
                  </a:cubicBezTo>
                  <a:cubicBezTo>
                    <a:pt x="8725102" y="852862"/>
                    <a:pt x="8725102" y="852862"/>
                    <a:pt x="8725102" y="855477"/>
                  </a:cubicBezTo>
                  <a:lnTo>
                    <a:pt x="8725102" y="861131"/>
                  </a:lnTo>
                  <a:lnTo>
                    <a:pt x="8733569" y="852574"/>
                  </a:lnTo>
                  <a:cubicBezTo>
                    <a:pt x="8731340" y="852574"/>
                    <a:pt x="8731340" y="850249"/>
                    <a:pt x="8729111" y="850249"/>
                  </a:cubicBezTo>
                  <a:cubicBezTo>
                    <a:pt x="8729111" y="847924"/>
                    <a:pt x="8729111" y="845600"/>
                    <a:pt x="8729111" y="843275"/>
                  </a:cubicBezTo>
                  <a:cubicBezTo>
                    <a:pt x="8731340" y="843275"/>
                    <a:pt x="8733569" y="840950"/>
                    <a:pt x="8735797" y="840950"/>
                  </a:cubicBezTo>
                  <a:cubicBezTo>
                    <a:pt x="8735797" y="836301"/>
                    <a:pt x="8735797" y="833976"/>
                    <a:pt x="8735797" y="831652"/>
                  </a:cubicBezTo>
                  <a:cubicBezTo>
                    <a:pt x="8738027" y="831652"/>
                    <a:pt x="8738027" y="831652"/>
                    <a:pt x="8740256" y="831652"/>
                  </a:cubicBezTo>
                  <a:cubicBezTo>
                    <a:pt x="8740256" y="824678"/>
                    <a:pt x="8740256" y="817704"/>
                    <a:pt x="8740256" y="810730"/>
                  </a:cubicBezTo>
                  <a:cubicBezTo>
                    <a:pt x="8738027" y="810730"/>
                    <a:pt x="8738027" y="810730"/>
                    <a:pt x="8735797" y="810730"/>
                  </a:cubicBezTo>
                  <a:cubicBezTo>
                    <a:pt x="8735797" y="808405"/>
                    <a:pt x="8735797" y="808405"/>
                    <a:pt x="8735797" y="806081"/>
                  </a:cubicBezTo>
                  <a:lnTo>
                    <a:pt x="8740256" y="803756"/>
                  </a:lnTo>
                  <a:cubicBezTo>
                    <a:pt x="8744713" y="799107"/>
                    <a:pt x="8746943" y="794457"/>
                    <a:pt x="8751401" y="787483"/>
                  </a:cubicBezTo>
                  <a:cubicBezTo>
                    <a:pt x="8753629" y="782834"/>
                    <a:pt x="8753629" y="780510"/>
                    <a:pt x="8753629" y="778185"/>
                  </a:cubicBezTo>
                  <a:cubicBezTo>
                    <a:pt x="8749172" y="771211"/>
                    <a:pt x="8749172" y="759588"/>
                    <a:pt x="8753629" y="752614"/>
                  </a:cubicBezTo>
                  <a:cubicBezTo>
                    <a:pt x="8753631" y="752611"/>
                    <a:pt x="8753645" y="752565"/>
                    <a:pt x="8753909" y="751742"/>
                  </a:cubicBezTo>
                  <a:lnTo>
                    <a:pt x="8755767" y="745928"/>
                  </a:lnTo>
                  <a:lnTo>
                    <a:pt x="8754080" y="745928"/>
                  </a:lnTo>
                  <a:cubicBezTo>
                    <a:pt x="8754080" y="745928"/>
                    <a:pt x="8754080" y="745928"/>
                    <a:pt x="8754080" y="744766"/>
                  </a:cubicBezTo>
                  <a:lnTo>
                    <a:pt x="8754080" y="736629"/>
                  </a:lnTo>
                  <a:cubicBezTo>
                    <a:pt x="8754080" y="736629"/>
                    <a:pt x="8754080" y="736629"/>
                    <a:pt x="8755194" y="736629"/>
                  </a:cubicBezTo>
                  <a:lnTo>
                    <a:pt x="8762996" y="736629"/>
                  </a:lnTo>
                  <a:cubicBezTo>
                    <a:pt x="8762996" y="736629"/>
                    <a:pt x="8762996" y="736629"/>
                    <a:pt x="8762996" y="735467"/>
                  </a:cubicBezTo>
                  <a:lnTo>
                    <a:pt x="8762996" y="727331"/>
                  </a:lnTo>
                  <a:cubicBezTo>
                    <a:pt x="8762996" y="727331"/>
                    <a:pt x="8762996" y="727331"/>
                    <a:pt x="8761881" y="727331"/>
                  </a:cubicBezTo>
                  <a:lnTo>
                    <a:pt x="8754080" y="727331"/>
                  </a:lnTo>
                  <a:cubicBezTo>
                    <a:pt x="8754080" y="727331"/>
                    <a:pt x="8754080" y="727331"/>
                    <a:pt x="8754080" y="726168"/>
                  </a:cubicBezTo>
                  <a:lnTo>
                    <a:pt x="8754080" y="718032"/>
                  </a:lnTo>
                  <a:cubicBezTo>
                    <a:pt x="8754080" y="718032"/>
                    <a:pt x="8754080" y="718032"/>
                    <a:pt x="8755194" y="718032"/>
                  </a:cubicBezTo>
                  <a:lnTo>
                    <a:pt x="8762996" y="718032"/>
                  </a:lnTo>
                  <a:cubicBezTo>
                    <a:pt x="8762996" y="718032"/>
                    <a:pt x="8762996" y="718032"/>
                    <a:pt x="8762996" y="717160"/>
                  </a:cubicBezTo>
                  <a:lnTo>
                    <a:pt x="8762996" y="711058"/>
                  </a:lnTo>
                  <a:cubicBezTo>
                    <a:pt x="8762996" y="711058"/>
                    <a:pt x="8762996" y="711058"/>
                    <a:pt x="8761881" y="711058"/>
                  </a:cubicBezTo>
                  <a:lnTo>
                    <a:pt x="8754080" y="711058"/>
                  </a:lnTo>
                  <a:cubicBezTo>
                    <a:pt x="8754080" y="711058"/>
                    <a:pt x="8754080" y="711058"/>
                    <a:pt x="8754080" y="709896"/>
                  </a:cubicBezTo>
                  <a:lnTo>
                    <a:pt x="8754080" y="701759"/>
                  </a:lnTo>
                  <a:cubicBezTo>
                    <a:pt x="8754080" y="701759"/>
                    <a:pt x="8754080" y="701759"/>
                    <a:pt x="8755194" y="701759"/>
                  </a:cubicBezTo>
                  <a:lnTo>
                    <a:pt x="8762996" y="701759"/>
                  </a:lnTo>
                  <a:cubicBezTo>
                    <a:pt x="8762996" y="701759"/>
                    <a:pt x="8762996" y="701759"/>
                    <a:pt x="8761881" y="700016"/>
                  </a:cubicBezTo>
                  <a:lnTo>
                    <a:pt x="8754080" y="687812"/>
                  </a:lnTo>
                  <a:cubicBezTo>
                    <a:pt x="8754080" y="687812"/>
                    <a:pt x="8754080" y="687812"/>
                    <a:pt x="8754080" y="650617"/>
                  </a:cubicBezTo>
                  <a:cubicBezTo>
                    <a:pt x="8754080" y="650617"/>
                    <a:pt x="8754080" y="650617"/>
                    <a:pt x="8903424" y="650617"/>
                  </a:cubicBezTo>
                  <a:cubicBezTo>
                    <a:pt x="8903424" y="650617"/>
                    <a:pt x="8903424" y="650617"/>
                    <a:pt x="8905096" y="653232"/>
                  </a:cubicBezTo>
                  <a:lnTo>
                    <a:pt x="8908543" y="658626"/>
                  </a:lnTo>
                  <a:lnTo>
                    <a:pt x="8908543" y="647687"/>
                  </a:lnTo>
                  <a:cubicBezTo>
                    <a:pt x="8908543" y="636001"/>
                    <a:pt x="8908543" y="622669"/>
                    <a:pt x="8908543" y="607460"/>
                  </a:cubicBezTo>
                  <a:cubicBezTo>
                    <a:pt x="8908552" y="607460"/>
                    <a:pt x="8908671" y="607460"/>
                    <a:pt x="8910570" y="607460"/>
                  </a:cubicBezTo>
                  <a:lnTo>
                    <a:pt x="8924757" y="607460"/>
                  </a:lnTo>
                  <a:cubicBezTo>
                    <a:pt x="8924757" y="607441"/>
                    <a:pt x="8924757" y="606126"/>
                    <a:pt x="8924757" y="515723"/>
                  </a:cubicBezTo>
                  <a:lnTo>
                    <a:pt x="8924757" y="490724"/>
                  </a:lnTo>
                  <a:lnTo>
                    <a:pt x="9078786" y="490724"/>
                  </a:lnTo>
                  <a:lnTo>
                    <a:pt x="9078786" y="506306"/>
                  </a:lnTo>
                  <a:cubicBezTo>
                    <a:pt x="9078786" y="526935"/>
                    <a:pt x="9078786" y="559711"/>
                    <a:pt x="9078786" y="611783"/>
                  </a:cubicBezTo>
                  <a:cubicBezTo>
                    <a:pt x="9078796" y="611782"/>
                    <a:pt x="9078908" y="611761"/>
                    <a:pt x="9080306" y="611513"/>
                  </a:cubicBezTo>
                  <a:lnTo>
                    <a:pt x="9090946" y="609622"/>
                  </a:lnTo>
                  <a:cubicBezTo>
                    <a:pt x="9090946" y="609644"/>
                    <a:pt x="9090916" y="610978"/>
                    <a:pt x="9088919" y="698254"/>
                  </a:cubicBezTo>
                  <a:cubicBezTo>
                    <a:pt x="9088929" y="698256"/>
                    <a:pt x="9089040" y="698276"/>
                    <a:pt x="9090439" y="698525"/>
                  </a:cubicBezTo>
                  <a:lnTo>
                    <a:pt x="9101079" y="700416"/>
                  </a:lnTo>
                  <a:cubicBezTo>
                    <a:pt x="9101081" y="700423"/>
                    <a:pt x="9101101" y="700487"/>
                    <a:pt x="9101332" y="701227"/>
                  </a:cubicBezTo>
                  <a:lnTo>
                    <a:pt x="9103106" y="706902"/>
                  </a:lnTo>
                  <a:cubicBezTo>
                    <a:pt x="9103108" y="706893"/>
                    <a:pt x="9103153" y="706750"/>
                    <a:pt x="9103866" y="704470"/>
                  </a:cubicBezTo>
                  <a:lnTo>
                    <a:pt x="9109186" y="687446"/>
                  </a:lnTo>
                  <a:cubicBezTo>
                    <a:pt x="9109193" y="687446"/>
                    <a:pt x="9109293" y="687446"/>
                    <a:pt x="9110959" y="687446"/>
                  </a:cubicBezTo>
                  <a:lnTo>
                    <a:pt x="9123373" y="687446"/>
                  </a:lnTo>
                  <a:cubicBezTo>
                    <a:pt x="9123373" y="687463"/>
                    <a:pt x="9123373" y="688156"/>
                    <a:pt x="9123373" y="719872"/>
                  </a:cubicBezTo>
                  <a:cubicBezTo>
                    <a:pt x="9123379" y="719877"/>
                    <a:pt x="9123456" y="719917"/>
                    <a:pt x="9124386" y="720413"/>
                  </a:cubicBezTo>
                  <a:lnTo>
                    <a:pt x="9131480" y="724196"/>
                  </a:lnTo>
                  <a:cubicBezTo>
                    <a:pt x="9131480" y="724205"/>
                    <a:pt x="9131480" y="724306"/>
                    <a:pt x="9131480" y="725547"/>
                  </a:cubicBezTo>
                  <a:lnTo>
                    <a:pt x="9131480" y="735005"/>
                  </a:lnTo>
                  <a:cubicBezTo>
                    <a:pt x="9131500" y="735005"/>
                    <a:pt x="9132408" y="735005"/>
                    <a:pt x="9176067" y="735005"/>
                  </a:cubicBezTo>
                  <a:cubicBezTo>
                    <a:pt x="9176067" y="735013"/>
                    <a:pt x="9176067" y="735096"/>
                    <a:pt x="9176067" y="736086"/>
                  </a:cubicBezTo>
                  <a:lnTo>
                    <a:pt x="9176067" y="743652"/>
                  </a:lnTo>
                  <a:cubicBezTo>
                    <a:pt x="9176076" y="743652"/>
                    <a:pt x="9176197" y="743652"/>
                    <a:pt x="9178093" y="743652"/>
                  </a:cubicBezTo>
                  <a:lnTo>
                    <a:pt x="9192280" y="743652"/>
                  </a:lnTo>
                  <a:cubicBezTo>
                    <a:pt x="9192280" y="743634"/>
                    <a:pt x="9192280" y="742905"/>
                    <a:pt x="9192280" y="713387"/>
                  </a:cubicBezTo>
                  <a:cubicBezTo>
                    <a:pt x="9192301" y="713387"/>
                    <a:pt x="9193231" y="713387"/>
                    <a:pt x="9236867" y="713387"/>
                  </a:cubicBezTo>
                  <a:cubicBezTo>
                    <a:pt x="9236867" y="713379"/>
                    <a:pt x="9236867" y="713282"/>
                    <a:pt x="9236867" y="712036"/>
                  </a:cubicBezTo>
                  <a:lnTo>
                    <a:pt x="9236867" y="702578"/>
                  </a:lnTo>
                  <a:cubicBezTo>
                    <a:pt x="9236873" y="702578"/>
                    <a:pt x="9236947" y="702578"/>
                    <a:pt x="9237881" y="702578"/>
                  </a:cubicBezTo>
                  <a:lnTo>
                    <a:pt x="9244974" y="702578"/>
                  </a:lnTo>
                  <a:cubicBezTo>
                    <a:pt x="9244974" y="702571"/>
                    <a:pt x="9244974" y="702458"/>
                    <a:pt x="9244974" y="700687"/>
                  </a:cubicBezTo>
                  <a:lnTo>
                    <a:pt x="9244974" y="687446"/>
                  </a:lnTo>
                  <a:cubicBezTo>
                    <a:pt x="9244983" y="687446"/>
                    <a:pt x="9245055" y="687446"/>
                    <a:pt x="9245734" y="687446"/>
                  </a:cubicBezTo>
                  <a:lnTo>
                    <a:pt x="9251054" y="687446"/>
                  </a:lnTo>
                  <a:cubicBezTo>
                    <a:pt x="9251054" y="687439"/>
                    <a:pt x="9251054" y="687354"/>
                    <a:pt x="9251054" y="686365"/>
                  </a:cubicBezTo>
                  <a:lnTo>
                    <a:pt x="9251054" y="678798"/>
                  </a:lnTo>
                  <a:cubicBezTo>
                    <a:pt x="9251062" y="678798"/>
                    <a:pt x="9251186" y="678798"/>
                    <a:pt x="9253081" y="678798"/>
                  </a:cubicBezTo>
                  <a:lnTo>
                    <a:pt x="9267268" y="678798"/>
                  </a:lnTo>
                  <a:cubicBezTo>
                    <a:pt x="9267268" y="678805"/>
                    <a:pt x="9267268" y="678882"/>
                    <a:pt x="9267268" y="679879"/>
                  </a:cubicBezTo>
                  <a:lnTo>
                    <a:pt x="9267268" y="687446"/>
                  </a:lnTo>
                  <a:cubicBezTo>
                    <a:pt x="9267279" y="687446"/>
                    <a:pt x="9267780" y="687446"/>
                    <a:pt x="9289561" y="687446"/>
                  </a:cubicBezTo>
                  <a:cubicBezTo>
                    <a:pt x="9289561" y="687438"/>
                    <a:pt x="9289561" y="687324"/>
                    <a:pt x="9289561" y="685554"/>
                  </a:cubicBezTo>
                  <a:lnTo>
                    <a:pt x="9289561" y="672313"/>
                  </a:lnTo>
                  <a:cubicBezTo>
                    <a:pt x="9289567" y="672313"/>
                    <a:pt x="9289664" y="672313"/>
                    <a:pt x="9291335" y="672313"/>
                  </a:cubicBezTo>
                  <a:lnTo>
                    <a:pt x="9303748" y="672313"/>
                  </a:lnTo>
                  <a:cubicBezTo>
                    <a:pt x="9303748" y="672325"/>
                    <a:pt x="9303748" y="672839"/>
                    <a:pt x="9303748" y="696093"/>
                  </a:cubicBezTo>
                  <a:cubicBezTo>
                    <a:pt x="9303755" y="696093"/>
                    <a:pt x="9303835" y="696093"/>
                    <a:pt x="9304762" y="696093"/>
                  </a:cubicBezTo>
                  <a:lnTo>
                    <a:pt x="9311855" y="696093"/>
                  </a:lnTo>
                  <a:cubicBezTo>
                    <a:pt x="9311855" y="696087"/>
                    <a:pt x="9311855" y="696006"/>
                    <a:pt x="9311855" y="695012"/>
                  </a:cubicBezTo>
                  <a:lnTo>
                    <a:pt x="9311855" y="687446"/>
                  </a:lnTo>
                  <a:cubicBezTo>
                    <a:pt x="9311864" y="687446"/>
                    <a:pt x="9311982" y="687446"/>
                    <a:pt x="9313628" y="687446"/>
                  </a:cubicBezTo>
                  <a:lnTo>
                    <a:pt x="9326042" y="687446"/>
                  </a:lnTo>
                  <a:cubicBezTo>
                    <a:pt x="9326042" y="687459"/>
                    <a:pt x="9326042" y="688018"/>
                    <a:pt x="9326042" y="713387"/>
                  </a:cubicBezTo>
                  <a:cubicBezTo>
                    <a:pt x="9326050" y="713387"/>
                    <a:pt x="9326168" y="713387"/>
                    <a:pt x="9328069" y="713387"/>
                  </a:cubicBezTo>
                  <a:lnTo>
                    <a:pt x="9342255" y="713387"/>
                  </a:lnTo>
                  <a:cubicBezTo>
                    <a:pt x="9342255" y="713398"/>
                    <a:pt x="9342255" y="713513"/>
                    <a:pt x="9342255" y="715008"/>
                  </a:cubicBezTo>
                  <a:lnTo>
                    <a:pt x="9342255" y="726358"/>
                  </a:lnTo>
                  <a:cubicBezTo>
                    <a:pt x="9342263" y="726358"/>
                    <a:pt x="9342334" y="726358"/>
                    <a:pt x="9343015" y="726358"/>
                  </a:cubicBezTo>
                  <a:lnTo>
                    <a:pt x="9348336" y="726358"/>
                  </a:lnTo>
                  <a:cubicBezTo>
                    <a:pt x="9348336" y="726350"/>
                    <a:pt x="9348336" y="726274"/>
                    <a:pt x="9348336" y="725547"/>
                  </a:cubicBezTo>
                  <a:lnTo>
                    <a:pt x="9348336" y="719872"/>
                  </a:lnTo>
                  <a:cubicBezTo>
                    <a:pt x="9348353" y="719872"/>
                    <a:pt x="9349072" y="719872"/>
                    <a:pt x="9378736" y="719872"/>
                  </a:cubicBezTo>
                  <a:cubicBezTo>
                    <a:pt x="9378736" y="719886"/>
                    <a:pt x="9378736" y="720449"/>
                    <a:pt x="9378736" y="743652"/>
                  </a:cubicBezTo>
                  <a:cubicBezTo>
                    <a:pt x="9378743" y="743652"/>
                    <a:pt x="9378822" y="743652"/>
                    <a:pt x="9379749" y="743652"/>
                  </a:cubicBezTo>
                  <a:lnTo>
                    <a:pt x="9386843" y="743652"/>
                  </a:lnTo>
                  <a:cubicBezTo>
                    <a:pt x="9386843" y="743659"/>
                    <a:pt x="9386843" y="743732"/>
                    <a:pt x="9386843" y="744733"/>
                  </a:cubicBezTo>
                  <a:lnTo>
                    <a:pt x="9386843" y="752299"/>
                  </a:lnTo>
                  <a:cubicBezTo>
                    <a:pt x="9386852" y="752299"/>
                    <a:pt x="9386925" y="752299"/>
                    <a:pt x="9387603" y="752299"/>
                  </a:cubicBezTo>
                  <a:lnTo>
                    <a:pt x="9392923" y="752299"/>
                  </a:lnTo>
                  <a:cubicBezTo>
                    <a:pt x="9392923" y="752292"/>
                    <a:pt x="9392923" y="752172"/>
                    <a:pt x="9392923" y="750137"/>
                  </a:cubicBezTo>
                  <a:lnTo>
                    <a:pt x="9392923" y="735005"/>
                  </a:lnTo>
                  <a:cubicBezTo>
                    <a:pt x="9392930" y="735005"/>
                    <a:pt x="9393008" y="735005"/>
                    <a:pt x="9393936" y="735005"/>
                  </a:cubicBezTo>
                  <a:lnTo>
                    <a:pt x="9401030" y="735005"/>
                  </a:lnTo>
                  <a:cubicBezTo>
                    <a:pt x="9401030" y="735013"/>
                    <a:pt x="9401030" y="735096"/>
                    <a:pt x="9401030" y="736086"/>
                  </a:cubicBezTo>
                  <a:lnTo>
                    <a:pt x="9401030" y="743652"/>
                  </a:lnTo>
                  <a:lnTo>
                    <a:pt x="9406350" y="741659"/>
                  </a:lnTo>
                  <a:cubicBezTo>
                    <a:pt x="9407110" y="741287"/>
                    <a:pt x="9407110" y="741085"/>
                    <a:pt x="9407110" y="740679"/>
                  </a:cubicBezTo>
                  <a:lnTo>
                    <a:pt x="9407110" y="735005"/>
                  </a:lnTo>
                  <a:cubicBezTo>
                    <a:pt x="9407127" y="735005"/>
                    <a:pt x="9407928" y="735005"/>
                    <a:pt x="9445617" y="735005"/>
                  </a:cubicBezTo>
                  <a:cubicBezTo>
                    <a:pt x="9445617" y="735019"/>
                    <a:pt x="9445617" y="735566"/>
                    <a:pt x="9445617" y="758784"/>
                  </a:cubicBezTo>
                  <a:cubicBezTo>
                    <a:pt x="9445625" y="758784"/>
                    <a:pt x="9445743" y="758784"/>
                    <a:pt x="9447643" y="758784"/>
                  </a:cubicBezTo>
                  <a:lnTo>
                    <a:pt x="9461830" y="758784"/>
                  </a:lnTo>
                  <a:cubicBezTo>
                    <a:pt x="9461830" y="758792"/>
                    <a:pt x="9461830" y="758874"/>
                    <a:pt x="9461830" y="759865"/>
                  </a:cubicBezTo>
                  <a:lnTo>
                    <a:pt x="9461830" y="767431"/>
                  </a:lnTo>
                  <a:cubicBezTo>
                    <a:pt x="9461839" y="767431"/>
                    <a:pt x="9461962" y="767431"/>
                    <a:pt x="9463604" y="767431"/>
                  </a:cubicBezTo>
                  <a:lnTo>
                    <a:pt x="9476017" y="767431"/>
                  </a:lnTo>
                  <a:cubicBezTo>
                    <a:pt x="9476017" y="767419"/>
                    <a:pt x="9476017" y="766908"/>
                    <a:pt x="9476017" y="743652"/>
                  </a:cubicBezTo>
                  <a:cubicBezTo>
                    <a:pt x="9476024" y="743652"/>
                    <a:pt x="9476102" y="743652"/>
                    <a:pt x="9477030" y="743652"/>
                  </a:cubicBezTo>
                  <a:lnTo>
                    <a:pt x="9484124" y="743652"/>
                  </a:lnTo>
                  <a:cubicBezTo>
                    <a:pt x="9484124" y="743633"/>
                    <a:pt x="9484124" y="742862"/>
                    <a:pt x="9484124" y="711225"/>
                  </a:cubicBezTo>
                  <a:cubicBezTo>
                    <a:pt x="9484131" y="711225"/>
                    <a:pt x="9484208" y="711225"/>
                    <a:pt x="9485137" y="711225"/>
                  </a:cubicBezTo>
                  <a:lnTo>
                    <a:pt x="9492231" y="711225"/>
                  </a:lnTo>
                  <a:cubicBezTo>
                    <a:pt x="9492231" y="711219"/>
                    <a:pt x="9492231" y="711110"/>
                    <a:pt x="9492231" y="709334"/>
                  </a:cubicBezTo>
                  <a:lnTo>
                    <a:pt x="9492231" y="696093"/>
                  </a:lnTo>
                  <a:cubicBezTo>
                    <a:pt x="9490204" y="696093"/>
                    <a:pt x="9490204" y="696093"/>
                    <a:pt x="9490964" y="694471"/>
                  </a:cubicBezTo>
                  <a:lnTo>
                    <a:pt x="9496284" y="683122"/>
                  </a:lnTo>
                  <a:cubicBezTo>
                    <a:pt x="9496289" y="683139"/>
                    <a:pt x="9496484" y="683813"/>
                    <a:pt x="9504391" y="711225"/>
                  </a:cubicBezTo>
                  <a:cubicBezTo>
                    <a:pt x="9504399" y="711225"/>
                    <a:pt x="9504472" y="711225"/>
                    <a:pt x="9505151" y="711225"/>
                  </a:cubicBezTo>
                  <a:lnTo>
                    <a:pt x="9510471" y="711225"/>
                  </a:lnTo>
                  <a:cubicBezTo>
                    <a:pt x="9510471" y="711212"/>
                    <a:pt x="9510471" y="710033"/>
                    <a:pt x="9510471" y="605298"/>
                  </a:cubicBezTo>
                  <a:cubicBezTo>
                    <a:pt x="9510481" y="605298"/>
                    <a:pt x="9510595" y="605298"/>
                    <a:pt x="9511991" y="605298"/>
                  </a:cubicBezTo>
                  <a:lnTo>
                    <a:pt x="9522631" y="605298"/>
                  </a:lnTo>
                  <a:cubicBezTo>
                    <a:pt x="9522631" y="605276"/>
                    <a:pt x="9522631" y="604266"/>
                    <a:pt x="9522631" y="557739"/>
                  </a:cubicBezTo>
                  <a:cubicBezTo>
                    <a:pt x="9522648" y="557739"/>
                    <a:pt x="9523273" y="557739"/>
                    <a:pt x="9548978" y="557739"/>
                  </a:cubicBezTo>
                  <a:cubicBezTo>
                    <a:pt x="9548978" y="557727"/>
                    <a:pt x="9548978" y="557217"/>
                    <a:pt x="9548978" y="536121"/>
                  </a:cubicBezTo>
                  <a:cubicBezTo>
                    <a:pt x="9548997" y="536121"/>
                    <a:pt x="9549786" y="536121"/>
                    <a:pt x="9583432" y="536121"/>
                  </a:cubicBezTo>
                  <a:cubicBezTo>
                    <a:pt x="9583432" y="536129"/>
                    <a:pt x="9583432" y="536259"/>
                    <a:pt x="9583432" y="538553"/>
                  </a:cubicBezTo>
                  <a:lnTo>
                    <a:pt x="9583432" y="555577"/>
                  </a:lnTo>
                  <a:cubicBezTo>
                    <a:pt x="9583441" y="555577"/>
                    <a:pt x="9583572" y="555577"/>
                    <a:pt x="9585712" y="555577"/>
                  </a:cubicBezTo>
                  <a:lnTo>
                    <a:pt x="9601672" y="555577"/>
                  </a:lnTo>
                  <a:cubicBezTo>
                    <a:pt x="9601672" y="555595"/>
                    <a:pt x="9601672" y="556489"/>
                    <a:pt x="9601672" y="603136"/>
                  </a:cubicBezTo>
                  <a:cubicBezTo>
                    <a:pt x="9601678" y="603136"/>
                    <a:pt x="9601754" y="603136"/>
                    <a:pt x="9602685" y="603136"/>
                  </a:cubicBezTo>
                  <a:lnTo>
                    <a:pt x="9609779" y="603136"/>
                  </a:lnTo>
                  <a:lnTo>
                    <a:pt x="9623966" y="607460"/>
                  </a:lnTo>
                  <a:cubicBezTo>
                    <a:pt x="9623966" y="607470"/>
                    <a:pt x="9623966" y="608120"/>
                    <a:pt x="9623966" y="646372"/>
                  </a:cubicBezTo>
                  <a:cubicBezTo>
                    <a:pt x="9623972" y="646372"/>
                    <a:pt x="9624047" y="646372"/>
                    <a:pt x="9624979" y="646372"/>
                  </a:cubicBezTo>
                  <a:lnTo>
                    <a:pt x="9632072" y="646372"/>
                  </a:lnTo>
                  <a:cubicBezTo>
                    <a:pt x="9632072" y="646382"/>
                    <a:pt x="9632072" y="646488"/>
                    <a:pt x="9632072" y="647993"/>
                  </a:cubicBezTo>
                  <a:lnTo>
                    <a:pt x="9632072" y="659342"/>
                  </a:lnTo>
                  <a:cubicBezTo>
                    <a:pt x="9632080" y="659342"/>
                    <a:pt x="9632204" y="659342"/>
                    <a:pt x="9634099" y="659342"/>
                  </a:cubicBezTo>
                  <a:lnTo>
                    <a:pt x="9648286" y="659342"/>
                  </a:lnTo>
                  <a:lnTo>
                    <a:pt x="9654366" y="665828"/>
                  </a:lnTo>
                  <a:cubicBezTo>
                    <a:pt x="9654366" y="665840"/>
                    <a:pt x="9654366" y="666326"/>
                    <a:pt x="9654366" y="687446"/>
                  </a:cubicBezTo>
                  <a:cubicBezTo>
                    <a:pt x="9654375" y="687446"/>
                    <a:pt x="9654506" y="687446"/>
                    <a:pt x="9656646" y="687446"/>
                  </a:cubicBezTo>
                  <a:lnTo>
                    <a:pt x="9672606" y="687446"/>
                  </a:lnTo>
                  <a:cubicBezTo>
                    <a:pt x="9672606" y="687453"/>
                    <a:pt x="9672606" y="687533"/>
                    <a:pt x="9672606" y="688526"/>
                  </a:cubicBezTo>
                  <a:lnTo>
                    <a:pt x="9672606" y="696093"/>
                  </a:lnTo>
                  <a:cubicBezTo>
                    <a:pt x="9672615" y="696093"/>
                    <a:pt x="9672714" y="696093"/>
                    <a:pt x="9673873" y="696093"/>
                  </a:cubicBezTo>
                  <a:lnTo>
                    <a:pt x="9682740" y="696093"/>
                  </a:lnTo>
                  <a:cubicBezTo>
                    <a:pt x="9682740" y="696102"/>
                    <a:pt x="9682740" y="696231"/>
                    <a:pt x="9682740" y="698254"/>
                  </a:cubicBezTo>
                  <a:lnTo>
                    <a:pt x="9682740" y="713387"/>
                  </a:lnTo>
                  <a:cubicBezTo>
                    <a:pt x="9686793" y="713387"/>
                    <a:pt x="9686793" y="713387"/>
                    <a:pt x="9686793" y="711495"/>
                  </a:cubicBezTo>
                  <a:lnTo>
                    <a:pt x="9686793" y="698254"/>
                  </a:lnTo>
                  <a:cubicBezTo>
                    <a:pt x="9686799" y="698254"/>
                    <a:pt x="9686877" y="698254"/>
                    <a:pt x="9687806" y="698254"/>
                  </a:cubicBezTo>
                  <a:lnTo>
                    <a:pt x="9694900" y="698254"/>
                  </a:lnTo>
                  <a:cubicBezTo>
                    <a:pt x="9694900" y="698265"/>
                    <a:pt x="9694900" y="698384"/>
                    <a:pt x="9694900" y="699876"/>
                  </a:cubicBezTo>
                  <a:lnTo>
                    <a:pt x="9694900" y="711225"/>
                  </a:lnTo>
                  <a:cubicBezTo>
                    <a:pt x="9694909" y="711225"/>
                    <a:pt x="9694982" y="711225"/>
                    <a:pt x="9695660" y="711225"/>
                  </a:cubicBezTo>
                  <a:lnTo>
                    <a:pt x="9700980" y="711225"/>
                  </a:lnTo>
                  <a:cubicBezTo>
                    <a:pt x="9700980" y="706902"/>
                    <a:pt x="9700980" y="706902"/>
                    <a:pt x="9749620" y="706902"/>
                  </a:cubicBezTo>
                  <a:cubicBezTo>
                    <a:pt x="9749620" y="706911"/>
                    <a:pt x="9749620" y="707012"/>
                    <a:pt x="9749620" y="708253"/>
                  </a:cubicBezTo>
                  <a:lnTo>
                    <a:pt x="9749620" y="717710"/>
                  </a:lnTo>
                  <a:cubicBezTo>
                    <a:pt x="9749628" y="717710"/>
                    <a:pt x="9749703" y="717710"/>
                    <a:pt x="9750380" y="717710"/>
                  </a:cubicBezTo>
                  <a:lnTo>
                    <a:pt x="9755702" y="717710"/>
                  </a:lnTo>
                  <a:cubicBezTo>
                    <a:pt x="9755702" y="717719"/>
                    <a:pt x="9755702" y="717841"/>
                    <a:pt x="9755702" y="719872"/>
                  </a:cubicBezTo>
                  <a:lnTo>
                    <a:pt x="9755702" y="735005"/>
                  </a:lnTo>
                  <a:cubicBezTo>
                    <a:pt x="9755710" y="735001"/>
                    <a:pt x="9755826" y="734923"/>
                    <a:pt x="9757728" y="733654"/>
                  </a:cubicBezTo>
                  <a:lnTo>
                    <a:pt x="9771914" y="724196"/>
                  </a:lnTo>
                  <a:cubicBezTo>
                    <a:pt x="9771916" y="724177"/>
                    <a:pt x="9772048" y="723302"/>
                    <a:pt x="9777994" y="683122"/>
                  </a:cubicBezTo>
                  <a:cubicBezTo>
                    <a:pt x="9778004" y="683120"/>
                    <a:pt x="9778072" y="683094"/>
                    <a:pt x="9778754" y="682852"/>
                  </a:cubicBezTo>
                  <a:lnTo>
                    <a:pt x="9784074" y="680960"/>
                  </a:lnTo>
                  <a:cubicBezTo>
                    <a:pt x="9784074" y="680944"/>
                    <a:pt x="9784108" y="679883"/>
                    <a:pt x="9786102" y="611783"/>
                  </a:cubicBezTo>
                  <a:cubicBezTo>
                    <a:pt x="9786102" y="611801"/>
                    <a:pt x="9786134" y="612892"/>
                    <a:pt x="9788128" y="680960"/>
                  </a:cubicBezTo>
                  <a:cubicBezTo>
                    <a:pt x="9788138" y="680963"/>
                    <a:pt x="9788208" y="680988"/>
                    <a:pt x="9788888" y="681230"/>
                  </a:cubicBezTo>
                  <a:lnTo>
                    <a:pt x="9794208" y="683122"/>
                  </a:lnTo>
                  <a:cubicBezTo>
                    <a:pt x="9794208" y="683102"/>
                    <a:pt x="9794208" y="681769"/>
                    <a:pt x="9794208" y="596651"/>
                  </a:cubicBezTo>
                  <a:cubicBezTo>
                    <a:pt x="9798262" y="596651"/>
                    <a:pt x="9798262" y="596651"/>
                    <a:pt x="9798262" y="564224"/>
                  </a:cubicBezTo>
                  <a:cubicBezTo>
                    <a:pt x="9798274" y="564224"/>
                    <a:pt x="9798960" y="564224"/>
                    <a:pt x="9836768" y="564224"/>
                  </a:cubicBezTo>
                  <a:cubicBezTo>
                    <a:pt x="9836768" y="564241"/>
                    <a:pt x="9836768" y="564959"/>
                    <a:pt x="9836768" y="596651"/>
                  </a:cubicBezTo>
                  <a:cubicBezTo>
                    <a:pt x="9836778" y="596651"/>
                    <a:pt x="9836850" y="596651"/>
                    <a:pt x="9837528" y="596651"/>
                  </a:cubicBezTo>
                  <a:lnTo>
                    <a:pt x="9842848" y="596651"/>
                  </a:lnTo>
                  <a:cubicBezTo>
                    <a:pt x="9842848" y="596630"/>
                    <a:pt x="9842848" y="595324"/>
                    <a:pt x="9842848" y="514503"/>
                  </a:cubicBezTo>
                  <a:cubicBezTo>
                    <a:pt x="9842854" y="514503"/>
                    <a:pt x="9842954" y="514503"/>
                    <a:pt x="9844622" y="514503"/>
                  </a:cubicBezTo>
                  <a:lnTo>
                    <a:pt x="9857036" y="514503"/>
                  </a:lnTo>
                  <a:cubicBezTo>
                    <a:pt x="9857036" y="514496"/>
                    <a:pt x="9857036" y="514385"/>
                    <a:pt x="9857036" y="512612"/>
                  </a:cubicBezTo>
                  <a:lnTo>
                    <a:pt x="9857036" y="499371"/>
                  </a:lnTo>
                  <a:cubicBezTo>
                    <a:pt x="9857046" y="499371"/>
                    <a:pt x="9857544" y="499371"/>
                    <a:pt x="9879330" y="499371"/>
                  </a:cubicBezTo>
                  <a:cubicBezTo>
                    <a:pt x="9879330" y="499364"/>
                    <a:pt x="9879330" y="499283"/>
                    <a:pt x="9879330" y="498290"/>
                  </a:cubicBezTo>
                  <a:lnTo>
                    <a:pt x="9879330" y="490724"/>
                  </a:lnTo>
                  <a:cubicBezTo>
                    <a:pt x="9879336" y="490724"/>
                    <a:pt x="9879446" y="490724"/>
                    <a:pt x="9881102" y="490724"/>
                  </a:cubicBezTo>
                  <a:lnTo>
                    <a:pt x="9893516" y="490724"/>
                  </a:lnTo>
                  <a:cubicBezTo>
                    <a:pt x="9893516" y="490732"/>
                    <a:pt x="9893516" y="490811"/>
                    <a:pt x="9893516" y="491805"/>
                  </a:cubicBezTo>
                  <a:lnTo>
                    <a:pt x="9893516" y="499371"/>
                  </a:lnTo>
                  <a:cubicBezTo>
                    <a:pt x="9893526" y="499371"/>
                    <a:pt x="9893598" y="499371"/>
                    <a:pt x="9894276" y="499371"/>
                  </a:cubicBezTo>
                  <a:lnTo>
                    <a:pt x="9899596" y="499371"/>
                  </a:lnTo>
                  <a:lnTo>
                    <a:pt x="9909730" y="495047"/>
                  </a:lnTo>
                  <a:lnTo>
                    <a:pt x="9913782" y="498290"/>
                  </a:lnTo>
                  <a:lnTo>
                    <a:pt x="9913782" y="490724"/>
                  </a:lnTo>
                  <a:cubicBezTo>
                    <a:pt x="9913792" y="490724"/>
                    <a:pt x="9913928" y="490724"/>
                    <a:pt x="9916062" y="490724"/>
                  </a:cubicBezTo>
                  <a:lnTo>
                    <a:pt x="9932024" y="490724"/>
                  </a:lnTo>
                  <a:cubicBezTo>
                    <a:pt x="9932024" y="490732"/>
                    <a:pt x="9932024" y="490811"/>
                    <a:pt x="9932024" y="491805"/>
                  </a:cubicBezTo>
                  <a:lnTo>
                    <a:pt x="9932024" y="499371"/>
                  </a:lnTo>
                  <a:cubicBezTo>
                    <a:pt x="9932042" y="499371"/>
                    <a:pt x="9932778" y="499371"/>
                    <a:pt x="9962424" y="499371"/>
                  </a:cubicBezTo>
                  <a:cubicBezTo>
                    <a:pt x="9962424" y="499381"/>
                    <a:pt x="9962424" y="499490"/>
                    <a:pt x="9962424" y="500992"/>
                  </a:cubicBezTo>
                  <a:lnTo>
                    <a:pt x="9962424" y="512342"/>
                  </a:lnTo>
                  <a:cubicBezTo>
                    <a:pt x="9962440" y="512342"/>
                    <a:pt x="9963080" y="512342"/>
                    <a:pt x="9988770" y="512342"/>
                  </a:cubicBezTo>
                  <a:cubicBezTo>
                    <a:pt x="9988770" y="512358"/>
                    <a:pt x="9988770" y="513038"/>
                    <a:pt x="9988770" y="542606"/>
                  </a:cubicBezTo>
                  <a:cubicBezTo>
                    <a:pt x="9988780" y="542606"/>
                    <a:pt x="9988852" y="542606"/>
                    <a:pt x="9989530" y="542606"/>
                  </a:cubicBezTo>
                  <a:lnTo>
                    <a:pt x="9994850" y="542606"/>
                  </a:lnTo>
                  <a:cubicBezTo>
                    <a:pt x="9994850" y="542613"/>
                    <a:pt x="9994850" y="542699"/>
                    <a:pt x="9994850" y="543687"/>
                  </a:cubicBezTo>
                  <a:lnTo>
                    <a:pt x="9994850" y="551254"/>
                  </a:lnTo>
                  <a:cubicBezTo>
                    <a:pt x="9998904" y="551254"/>
                    <a:pt x="9998904" y="551254"/>
                    <a:pt x="9998904" y="581518"/>
                  </a:cubicBezTo>
                  <a:cubicBezTo>
                    <a:pt x="9998914" y="581518"/>
                    <a:pt x="9998988" y="581518"/>
                    <a:pt x="9999664" y="581518"/>
                  </a:cubicBezTo>
                  <a:lnTo>
                    <a:pt x="10004984" y="581518"/>
                  </a:lnTo>
                  <a:cubicBezTo>
                    <a:pt x="10004984" y="581527"/>
                    <a:pt x="10004984" y="581594"/>
                    <a:pt x="10004984" y="582329"/>
                  </a:cubicBezTo>
                  <a:lnTo>
                    <a:pt x="10004984" y="588004"/>
                  </a:lnTo>
                  <a:cubicBezTo>
                    <a:pt x="10004990" y="588004"/>
                    <a:pt x="10005068" y="588004"/>
                    <a:pt x="10005998" y="588004"/>
                  </a:cubicBezTo>
                  <a:lnTo>
                    <a:pt x="10013090" y="588004"/>
                  </a:lnTo>
                  <a:cubicBezTo>
                    <a:pt x="10013090" y="588021"/>
                    <a:pt x="10013090" y="588734"/>
                    <a:pt x="10013090" y="618269"/>
                  </a:cubicBezTo>
                  <a:cubicBezTo>
                    <a:pt x="10013098" y="618269"/>
                    <a:pt x="10013218" y="618269"/>
                    <a:pt x="10015118" y="618269"/>
                  </a:cubicBezTo>
                  <a:lnTo>
                    <a:pt x="10029304" y="618269"/>
                  </a:lnTo>
                  <a:cubicBezTo>
                    <a:pt x="10029304" y="618285"/>
                    <a:pt x="10029304" y="618865"/>
                    <a:pt x="10029304" y="642048"/>
                  </a:cubicBezTo>
                  <a:cubicBezTo>
                    <a:pt x="10031332" y="642048"/>
                    <a:pt x="10031332" y="642048"/>
                    <a:pt x="10031332" y="643669"/>
                  </a:cubicBezTo>
                  <a:lnTo>
                    <a:pt x="10031332" y="655019"/>
                  </a:lnTo>
                  <a:cubicBezTo>
                    <a:pt x="10031340" y="655019"/>
                    <a:pt x="10031410" y="655019"/>
                    <a:pt x="10032092" y="655019"/>
                  </a:cubicBezTo>
                  <a:lnTo>
                    <a:pt x="10037412" y="655019"/>
                  </a:lnTo>
                  <a:cubicBezTo>
                    <a:pt x="10037412" y="655033"/>
                    <a:pt x="10037412" y="655596"/>
                    <a:pt x="10037412" y="678798"/>
                  </a:cubicBezTo>
                  <a:cubicBezTo>
                    <a:pt x="10037420" y="678798"/>
                    <a:pt x="10037518" y="678798"/>
                    <a:pt x="10038678" y="678798"/>
                  </a:cubicBezTo>
                  <a:lnTo>
                    <a:pt x="10047544" y="678798"/>
                  </a:lnTo>
                  <a:cubicBezTo>
                    <a:pt x="10049572" y="680960"/>
                    <a:pt x="10049572" y="680960"/>
                    <a:pt x="10049572" y="682852"/>
                  </a:cubicBezTo>
                  <a:lnTo>
                    <a:pt x="10049572" y="696093"/>
                  </a:lnTo>
                  <a:cubicBezTo>
                    <a:pt x="10049576" y="696086"/>
                    <a:pt x="10049664" y="695979"/>
                    <a:pt x="10051092" y="694201"/>
                  </a:cubicBezTo>
                  <a:lnTo>
                    <a:pt x="10061732" y="680960"/>
                  </a:lnTo>
                  <a:cubicBezTo>
                    <a:pt x="10061746" y="680960"/>
                    <a:pt x="10062386" y="680960"/>
                    <a:pt x="10090106" y="680960"/>
                  </a:cubicBezTo>
                  <a:cubicBezTo>
                    <a:pt x="10090106" y="680985"/>
                    <a:pt x="10090106" y="682386"/>
                    <a:pt x="10090106" y="767431"/>
                  </a:cubicBezTo>
                  <a:cubicBezTo>
                    <a:pt x="10090114" y="767431"/>
                    <a:pt x="10090190" y="767431"/>
                    <a:pt x="10090866" y="767431"/>
                  </a:cubicBezTo>
                  <a:lnTo>
                    <a:pt x="10096186" y="767431"/>
                  </a:lnTo>
                  <a:cubicBezTo>
                    <a:pt x="10096190" y="767423"/>
                    <a:pt x="10096248" y="767323"/>
                    <a:pt x="10096946" y="766080"/>
                  </a:cubicBezTo>
                  <a:lnTo>
                    <a:pt x="10102266" y="756622"/>
                  </a:lnTo>
                  <a:cubicBezTo>
                    <a:pt x="10102266" y="756629"/>
                    <a:pt x="10102266" y="756728"/>
                    <a:pt x="10102266" y="758514"/>
                  </a:cubicBezTo>
                  <a:lnTo>
                    <a:pt x="10102266" y="771755"/>
                  </a:lnTo>
                  <a:cubicBezTo>
                    <a:pt x="10106318" y="771755"/>
                    <a:pt x="10106318" y="771755"/>
                    <a:pt x="10106318" y="726358"/>
                  </a:cubicBezTo>
                  <a:cubicBezTo>
                    <a:pt x="10106328" y="726358"/>
                    <a:pt x="10106398" y="726358"/>
                    <a:pt x="10107078" y="726358"/>
                  </a:cubicBezTo>
                  <a:lnTo>
                    <a:pt x="10112398" y="726358"/>
                  </a:lnTo>
                  <a:cubicBezTo>
                    <a:pt x="10112398" y="726343"/>
                    <a:pt x="10112398" y="725343"/>
                    <a:pt x="10112398" y="661504"/>
                  </a:cubicBezTo>
                  <a:cubicBezTo>
                    <a:pt x="10112406" y="661504"/>
                    <a:pt x="10112486" y="661504"/>
                    <a:pt x="10113412" y="661504"/>
                  </a:cubicBezTo>
                  <a:lnTo>
                    <a:pt x="10120506" y="661504"/>
                  </a:lnTo>
                  <a:cubicBezTo>
                    <a:pt x="10120512" y="661483"/>
                    <a:pt x="10120776" y="660543"/>
                    <a:pt x="10132666" y="618269"/>
                  </a:cubicBezTo>
                  <a:cubicBezTo>
                    <a:pt x="10132674" y="618269"/>
                    <a:pt x="10132772" y="618269"/>
                    <a:pt x="10133932" y="618269"/>
                  </a:cubicBezTo>
                  <a:lnTo>
                    <a:pt x="10142800" y="618269"/>
                  </a:lnTo>
                  <a:cubicBezTo>
                    <a:pt x="10142804" y="618292"/>
                    <a:pt x="10143030" y="619258"/>
                    <a:pt x="10152932" y="661504"/>
                  </a:cubicBezTo>
                  <a:cubicBezTo>
                    <a:pt x="10152938" y="661504"/>
                    <a:pt x="10153012" y="661504"/>
                    <a:pt x="10153946" y="661504"/>
                  </a:cubicBezTo>
                  <a:lnTo>
                    <a:pt x="10161040" y="661504"/>
                  </a:lnTo>
                  <a:cubicBezTo>
                    <a:pt x="10161040" y="661515"/>
                    <a:pt x="10161040" y="662182"/>
                    <a:pt x="10161040" y="700416"/>
                  </a:cubicBezTo>
                  <a:cubicBezTo>
                    <a:pt x="10161046" y="700416"/>
                    <a:pt x="10161146" y="700416"/>
                    <a:pt x="10162812" y="700416"/>
                  </a:cubicBezTo>
                  <a:lnTo>
                    <a:pt x="10175226" y="700416"/>
                  </a:lnTo>
                  <a:cubicBezTo>
                    <a:pt x="10175226" y="700424"/>
                    <a:pt x="10175226" y="700546"/>
                    <a:pt x="10175226" y="702578"/>
                  </a:cubicBezTo>
                  <a:lnTo>
                    <a:pt x="10175226" y="717710"/>
                  </a:lnTo>
                  <a:cubicBezTo>
                    <a:pt x="10179280" y="717710"/>
                    <a:pt x="10179280" y="717710"/>
                    <a:pt x="10179280" y="715549"/>
                  </a:cubicBezTo>
                  <a:lnTo>
                    <a:pt x="10179280" y="700416"/>
                  </a:lnTo>
                  <a:cubicBezTo>
                    <a:pt x="10179290" y="700416"/>
                    <a:pt x="10179402" y="700416"/>
                    <a:pt x="10180800" y="700416"/>
                  </a:cubicBezTo>
                  <a:lnTo>
                    <a:pt x="10191440" y="700416"/>
                  </a:lnTo>
                  <a:cubicBezTo>
                    <a:pt x="10191440" y="700426"/>
                    <a:pt x="10191440" y="700543"/>
                    <a:pt x="10191440" y="702037"/>
                  </a:cubicBezTo>
                  <a:lnTo>
                    <a:pt x="10191440" y="713387"/>
                  </a:lnTo>
                  <a:cubicBezTo>
                    <a:pt x="10191456" y="713387"/>
                    <a:pt x="10192164" y="713387"/>
                    <a:pt x="10221840" y="713387"/>
                  </a:cubicBezTo>
                  <a:cubicBezTo>
                    <a:pt x="10221840" y="713370"/>
                    <a:pt x="10221840" y="712599"/>
                    <a:pt x="10221840" y="676637"/>
                  </a:cubicBezTo>
                  <a:cubicBezTo>
                    <a:pt x="10221848" y="676637"/>
                    <a:pt x="10221942" y="676637"/>
                    <a:pt x="10223106" y="676637"/>
                  </a:cubicBezTo>
                  <a:lnTo>
                    <a:pt x="10231974" y="676637"/>
                  </a:lnTo>
                  <a:cubicBezTo>
                    <a:pt x="10231974" y="676648"/>
                    <a:pt x="10231974" y="677142"/>
                    <a:pt x="10231974" y="698254"/>
                  </a:cubicBezTo>
                  <a:cubicBezTo>
                    <a:pt x="10234000" y="698254"/>
                    <a:pt x="10234000" y="698254"/>
                    <a:pt x="10234000" y="665828"/>
                  </a:cubicBezTo>
                  <a:cubicBezTo>
                    <a:pt x="10234014" y="665828"/>
                    <a:pt x="10234556" y="665828"/>
                    <a:pt x="10256294" y="665828"/>
                  </a:cubicBezTo>
                  <a:cubicBezTo>
                    <a:pt x="10256294" y="665818"/>
                    <a:pt x="10256294" y="665698"/>
                    <a:pt x="10256294" y="664206"/>
                  </a:cubicBezTo>
                  <a:lnTo>
                    <a:pt x="10256294" y="652857"/>
                  </a:lnTo>
                  <a:cubicBezTo>
                    <a:pt x="10256302" y="652857"/>
                    <a:pt x="10256376" y="652857"/>
                    <a:pt x="10257054" y="652857"/>
                  </a:cubicBezTo>
                  <a:lnTo>
                    <a:pt x="10262374" y="652857"/>
                  </a:lnTo>
                  <a:cubicBezTo>
                    <a:pt x="10262374" y="652851"/>
                    <a:pt x="10262374" y="652738"/>
                    <a:pt x="10262374" y="650966"/>
                  </a:cubicBezTo>
                  <a:lnTo>
                    <a:pt x="10262374" y="637725"/>
                  </a:lnTo>
                  <a:lnTo>
                    <a:pt x="10266428" y="644210"/>
                  </a:lnTo>
                  <a:cubicBezTo>
                    <a:pt x="10266436" y="644210"/>
                    <a:pt x="10266564" y="644210"/>
                    <a:pt x="10268708" y="644210"/>
                  </a:cubicBezTo>
                  <a:lnTo>
                    <a:pt x="10284668" y="644210"/>
                  </a:lnTo>
                  <a:cubicBezTo>
                    <a:pt x="10284668" y="644202"/>
                    <a:pt x="10284668" y="644134"/>
                    <a:pt x="10284668" y="643399"/>
                  </a:cubicBezTo>
                  <a:lnTo>
                    <a:pt x="10284668" y="637725"/>
                  </a:lnTo>
                  <a:cubicBezTo>
                    <a:pt x="10284676" y="637725"/>
                    <a:pt x="10284750" y="637725"/>
                    <a:pt x="10285428" y="637725"/>
                  </a:cubicBezTo>
                  <a:lnTo>
                    <a:pt x="10290748" y="637725"/>
                  </a:lnTo>
                  <a:cubicBezTo>
                    <a:pt x="10290748" y="637734"/>
                    <a:pt x="10290748" y="637834"/>
                    <a:pt x="10290748" y="639076"/>
                  </a:cubicBezTo>
                  <a:lnTo>
                    <a:pt x="10290748" y="648534"/>
                  </a:lnTo>
                  <a:cubicBezTo>
                    <a:pt x="10290762" y="648534"/>
                    <a:pt x="10291496" y="648534"/>
                    <a:pt x="10329254" y="648534"/>
                  </a:cubicBezTo>
                  <a:cubicBezTo>
                    <a:pt x="10329254" y="648552"/>
                    <a:pt x="10329254" y="650062"/>
                    <a:pt x="10329254" y="786887"/>
                  </a:cubicBezTo>
                  <a:cubicBezTo>
                    <a:pt x="10329264" y="786887"/>
                    <a:pt x="10329380" y="786887"/>
                    <a:pt x="10330774" y="786887"/>
                  </a:cubicBezTo>
                  <a:lnTo>
                    <a:pt x="10341414" y="786887"/>
                  </a:lnTo>
                  <a:cubicBezTo>
                    <a:pt x="10341414" y="782564"/>
                    <a:pt x="10341414" y="778240"/>
                    <a:pt x="10341414" y="773917"/>
                  </a:cubicBezTo>
                  <a:cubicBezTo>
                    <a:pt x="10343442" y="773917"/>
                    <a:pt x="10343442" y="773917"/>
                    <a:pt x="10345468" y="773917"/>
                  </a:cubicBezTo>
                  <a:cubicBezTo>
                    <a:pt x="10345468" y="778240"/>
                    <a:pt x="10345468" y="782564"/>
                    <a:pt x="10345468" y="786887"/>
                  </a:cubicBezTo>
                  <a:cubicBezTo>
                    <a:pt x="10355602" y="786887"/>
                    <a:pt x="10365736" y="786887"/>
                    <a:pt x="10375868" y="786887"/>
                  </a:cubicBezTo>
                  <a:cubicBezTo>
                    <a:pt x="10375868" y="776078"/>
                    <a:pt x="10375868" y="767431"/>
                    <a:pt x="10375868" y="756622"/>
                  </a:cubicBezTo>
                  <a:cubicBezTo>
                    <a:pt x="10379922" y="756622"/>
                    <a:pt x="10383976" y="756622"/>
                    <a:pt x="10388028" y="756622"/>
                  </a:cubicBezTo>
                  <a:lnTo>
                    <a:pt x="10400188" y="754461"/>
                  </a:lnTo>
                  <a:cubicBezTo>
                    <a:pt x="10402216" y="754461"/>
                    <a:pt x="10402216" y="756622"/>
                    <a:pt x="10404242" y="756622"/>
                  </a:cubicBezTo>
                  <a:lnTo>
                    <a:pt x="10414376" y="756622"/>
                  </a:lnTo>
                  <a:cubicBezTo>
                    <a:pt x="10414376" y="767431"/>
                    <a:pt x="10414376" y="778240"/>
                    <a:pt x="10414376" y="786887"/>
                  </a:cubicBezTo>
                  <a:cubicBezTo>
                    <a:pt x="10416402" y="786887"/>
                    <a:pt x="10418430" y="786887"/>
                    <a:pt x="10422482" y="786887"/>
                  </a:cubicBezTo>
                  <a:cubicBezTo>
                    <a:pt x="10422482" y="793373"/>
                    <a:pt x="10422482" y="799858"/>
                    <a:pt x="10422482" y="804182"/>
                  </a:cubicBezTo>
                  <a:lnTo>
                    <a:pt x="10431818" y="805087"/>
                  </a:lnTo>
                  <a:lnTo>
                    <a:pt x="10444776" y="805087"/>
                  </a:lnTo>
                  <a:cubicBezTo>
                    <a:pt x="10444776" y="799278"/>
                    <a:pt x="10444776" y="795106"/>
                    <a:pt x="10444776" y="789049"/>
                  </a:cubicBezTo>
                  <a:lnTo>
                    <a:pt x="10512732" y="789049"/>
                  </a:lnTo>
                  <a:lnTo>
                    <a:pt x="10512732" y="703796"/>
                  </a:lnTo>
                  <a:lnTo>
                    <a:pt x="10584740" y="703796"/>
                  </a:lnTo>
                  <a:lnTo>
                    <a:pt x="10584740" y="782564"/>
                  </a:lnTo>
                  <a:cubicBezTo>
                    <a:pt x="10585376" y="782564"/>
                    <a:pt x="10586010" y="782564"/>
                    <a:pt x="10586644" y="782564"/>
                  </a:cubicBezTo>
                  <a:lnTo>
                    <a:pt x="10587886" y="805087"/>
                  </a:lnTo>
                  <a:lnTo>
                    <a:pt x="10597562" y="805087"/>
                  </a:lnTo>
                  <a:cubicBezTo>
                    <a:pt x="10598098" y="797873"/>
                    <a:pt x="10598804" y="790219"/>
                    <a:pt x="10598804" y="782564"/>
                  </a:cubicBezTo>
                  <a:cubicBezTo>
                    <a:pt x="10600832" y="782564"/>
                    <a:pt x="10602858" y="782564"/>
                    <a:pt x="10604884" y="782564"/>
                  </a:cubicBezTo>
                  <a:lnTo>
                    <a:pt x="10606126" y="805087"/>
                  </a:lnTo>
                  <a:lnTo>
                    <a:pt x="10656748" y="805087"/>
                  </a:lnTo>
                  <a:lnTo>
                    <a:pt x="10656748" y="642059"/>
                  </a:lnTo>
                  <a:lnTo>
                    <a:pt x="10854076" y="642059"/>
                  </a:lnTo>
                  <a:lnTo>
                    <a:pt x="10854076" y="805087"/>
                  </a:lnTo>
                  <a:lnTo>
                    <a:pt x="10872772" y="805087"/>
                  </a:lnTo>
                  <a:lnTo>
                    <a:pt x="10872772" y="722394"/>
                  </a:lnTo>
                  <a:lnTo>
                    <a:pt x="10967892" y="722394"/>
                  </a:lnTo>
                  <a:cubicBezTo>
                    <a:pt x="10971967" y="616373"/>
                    <a:pt x="10975346" y="510899"/>
                    <a:pt x="10979823" y="404253"/>
                  </a:cubicBezTo>
                  <a:cubicBezTo>
                    <a:pt x="10969690" y="404253"/>
                    <a:pt x="10945370" y="391282"/>
                    <a:pt x="10967663" y="382635"/>
                  </a:cubicBezTo>
                  <a:cubicBezTo>
                    <a:pt x="10965635" y="380473"/>
                    <a:pt x="10963610" y="378311"/>
                    <a:pt x="10961583" y="378311"/>
                  </a:cubicBezTo>
                  <a:cubicBezTo>
                    <a:pt x="10961583" y="365341"/>
                    <a:pt x="10959555" y="363179"/>
                    <a:pt x="10969690" y="354532"/>
                  </a:cubicBezTo>
                  <a:cubicBezTo>
                    <a:pt x="10969690" y="350208"/>
                    <a:pt x="10969690" y="343723"/>
                    <a:pt x="10969690" y="337238"/>
                  </a:cubicBezTo>
                  <a:cubicBezTo>
                    <a:pt x="10973743" y="337238"/>
                    <a:pt x="10977796" y="337238"/>
                    <a:pt x="10983876" y="337238"/>
                  </a:cubicBezTo>
                  <a:cubicBezTo>
                    <a:pt x="10983876" y="328590"/>
                    <a:pt x="10983876" y="322105"/>
                    <a:pt x="10983876" y="315620"/>
                  </a:cubicBezTo>
                  <a:cubicBezTo>
                    <a:pt x="10983876" y="313458"/>
                    <a:pt x="10985903" y="313458"/>
                    <a:pt x="10985903" y="311296"/>
                  </a:cubicBezTo>
                  <a:cubicBezTo>
                    <a:pt x="10985903" y="285355"/>
                    <a:pt x="10985903" y="259414"/>
                    <a:pt x="10985903" y="233472"/>
                  </a:cubicBezTo>
                  <a:cubicBezTo>
                    <a:pt x="10985903" y="231310"/>
                    <a:pt x="10983876" y="229149"/>
                    <a:pt x="10983876" y="226987"/>
                  </a:cubicBezTo>
                  <a:cubicBezTo>
                    <a:pt x="10985903" y="224825"/>
                    <a:pt x="10987930" y="222663"/>
                    <a:pt x="10989956" y="220501"/>
                  </a:cubicBezTo>
                  <a:cubicBezTo>
                    <a:pt x="10989956" y="201045"/>
                    <a:pt x="10989956" y="181589"/>
                    <a:pt x="10989956" y="162133"/>
                  </a:cubicBezTo>
                  <a:cubicBezTo>
                    <a:pt x="10989956" y="159972"/>
                    <a:pt x="10989956" y="159972"/>
                    <a:pt x="10991983" y="157810"/>
                  </a:cubicBezTo>
                  <a:cubicBezTo>
                    <a:pt x="10991983" y="140516"/>
                    <a:pt x="10991983" y="121060"/>
                    <a:pt x="10991983" y="101604"/>
                  </a:cubicBezTo>
                  <a:cubicBezTo>
                    <a:pt x="10994010" y="92957"/>
                    <a:pt x="10994010" y="88633"/>
                    <a:pt x="10994010" y="82148"/>
                  </a:cubicBezTo>
                  <a:cubicBezTo>
                    <a:pt x="10998063" y="88633"/>
                    <a:pt x="10998063" y="92957"/>
                    <a:pt x="10998063" y="99442"/>
                  </a:cubicBezTo>
                  <a:cubicBezTo>
                    <a:pt x="11000090" y="121060"/>
                    <a:pt x="11000090" y="140516"/>
                    <a:pt x="11000090" y="157810"/>
                  </a:cubicBezTo>
                  <a:cubicBezTo>
                    <a:pt x="11002116" y="181589"/>
                    <a:pt x="11002116" y="201045"/>
                    <a:pt x="11002116" y="220501"/>
                  </a:cubicBezTo>
                  <a:cubicBezTo>
                    <a:pt x="11004143" y="222663"/>
                    <a:pt x="11006170" y="224825"/>
                    <a:pt x="11008196" y="226987"/>
                  </a:cubicBezTo>
                  <a:cubicBezTo>
                    <a:pt x="11008196" y="229149"/>
                    <a:pt x="11006170" y="231310"/>
                    <a:pt x="11006170" y="233472"/>
                  </a:cubicBezTo>
                  <a:cubicBezTo>
                    <a:pt x="11006170" y="259414"/>
                    <a:pt x="11006170" y="285355"/>
                    <a:pt x="11006170" y="311296"/>
                  </a:cubicBezTo>
                  <a:cubicBezTo>
                    <a:pt x="11006170" y="313458"/>
                    <a:pt x="11008196" y="313458"/>
                    <a:pt x="11008196" y="315620"/>
                  </a:cubicBezTo>
                  <a:cubicBezTo>
                    <a:pt x="11008196" y="322105"/>
                    <a:pt x="11008196" y="328590"/>
                    <a:pt x="11008196" y="337238"/>
                  </a:cubicBezTo>
                  <a:cubicBezTo>
                    <a:pt x="11012250" y="337238"/>
                    <a:pt x="11018330" y="337238"/>
                    <a:pt x="11022383" y="337238"/>
                  </a:cubicBezTo>
                  <a:cubicBezTo>
                    <a:pt x="11022383" y="343723"/>
                    <a:pt x="11022383" y="350208"/>
                    <a:pt x="11022383" y="354532"/>
                  </a:cubicBezTo>
                  <a:cubicBezTo>
                    <a:pt x="11030491" y="363179"/>
                    <a:pt x="11030491" y="363179"/>
                    <a:pt x="11030491" y="378311"/>
                  </a:cubicBezTo>
                  <a:cubicBezTo>
                    <a:pt x="11028463" y="378311"/>
                    <a:pt x="11026436" y="380473"/>
                    <a:pt x="11024411" y="382635"/>
                  </a:cubicBezTo>
                  <a:cubicBezTo>
                    <a:pt x="11044676" y="393444"/>
                    <a:pt x="11020356" y="402091"/>
                    <a:pt x="11012250" y="404253"/>
                  </a:cubicBezTo>
                  <a:cubicBezTo>
                    <a:pt x="11014276" y="488562"/>
                    <a:pt x="11018330" y="572871"/>
                    <a:pt x="11020356" y="657181"/>
                  </a:cubicBezTo>
                  <a:cubicBezTo>
                    <a:pt x="11042651" y="657181"/>
                    <a:pt x="11064943" y="657181"/>
                    <a:pt x="11085211" y="657181"/>
                  </a:cubicBezTo>
                  <a:cubicBezTo>
                    <a:pt x="11085211" y="683122"/>
                    <a:pt x="11085211" y="709063"/>
                    <a:pt x="11085211" y="732843"/>
                  </a:cubicBezTo>
                  <a:cubicBezTo>
                    <a:pt x="11089264" y="732843"/>
                    <a:pt x="11091291" y="732843"/>
                    <a:pt x="11093318" y="732843"/>
                  </a:cubicBezTo>
                  <a:cubicBezTo>
                    <a:pt x="11093318" y="730681"/>
                    <a:pt x="11095344" y="728519"/>
                    <a:pt x="11095344" y="726358"/>
                  </a:cubicBezTo>
                  <a:cubicBezTo>
                    <a:pt x="11097371" y="726358"/>
                    <a:pt x="11099398" y="726358"/>
                    <a:pt x="11101424" y="726358"/>
                  </a:cubicBezTo>
                  <a:cubicBezTo>
                    <a:pt x="11101424" y="728519"/>
                    <a:pt x="11101424" y="730681"/>
                    <a:pt x="11103452" y="735005"/>
                  </a:cubicBezTo>
                  <a:cubicBezTo>
                    <a:pt x="11107504" y="735005"/>
                    <a:pt x="11111558" y="735005"/>
                    <a:pt x="11115612" y="735005"/>
                  </a:cubicBezTo>
                  <a:cubicBezTo>
                    <a:pt x="11115612" y="732843"/>
                    <a:pt x="11115612" y="730681"/>
                    <a:pt x="11115612" y="728519"/>
                  </a:cubicBezTo>
                  <a:cubicBezTo>
                    <a:pt x="11123718" y="728519"/>
                    <a:pt x="11129798" y="728519"/>
                    <a:pt x="11137904" y="728519"/>
                  </a:cubicBezTo>
                  <a:cubicBezTo>
                    <a:pt x="11137904" y="730681"/>
                    <a:pt x="11137904" y="732843"/>
                    <a:pt x="11137904" y="735005"/>
                  </a:cubicBezTo>
                  <a:cubicBezTo>
                    <a:pt x="11143984" y="735005"/>
                    <a:pt x="11152092" y="735005"/>
                    <a:pt x="11158172" y="735005"/>
                  </a:cubicBezTo>
                  <a:cubicBezTo>
                    <a:pt x="11158172" y="750137"/>
                    <a:pt x="11158172" y="765270"/>
                    <a:pt x="11158172" y="780402"/>
                  </a:cubicBezTo>
                  <a:cubicBezTo>
                    <a:pt x="11162226" y="780402"/>
                    <a:pt x="11168306" y="780402"/>
                    <a:pt x="11172359" y="780402"/>
                  </a:cubicBezTo>
                  <a:cubicBezTo>
                    <a:pt x="11172359" y="776078"/>
                    <a:pt x="11172359" y="771755"/>
                    <a:pt x="11172359" y="767431"/>
                  </a:cubicBezTo>
                  <a:cubicBezTo>
                    <a:pt x="11178439" y="767431"/>
                    <a:pt x="11184519" y="767431"/>
                    <a:pt x="11188572" y="767431"/>
                  </a:cubicBezTo>
                  <a:cubicBezTo>
                    <a:pt x="11188572" y="706902"/>
                    <a:pt x="11188572" y="648534"/>
                    <a:pt x="11188572" y="588004"/>
                  </a:cubicBezTo>
                  <a:cubicBezTo>
                    <a:pt x="11190599" y="585842"/>
                    <a:pt x="11192626" y="583680"/>
                    <a:pt x="11194652" y="581518"/>
                  </a:cubicBezTo>
                  <a:cubicBezTo>
                    <a:pt x="11218972" y="581518"/>
                    <a:pt x="11243292" y="581518"/>
                    <a:pt x="11267614" y="581518"/>
                  </a:cubicBezTo>
                  <a:lnTo>
                    <a:pt x="11267614" y="590166"/>
                  </a:lnTo>
                  <a:lnTo>
                    <a:pt x="11277747" y="590166"/>
                  </a:lnTo>
                  <a:cubicBezTo>
                    <a:pt x="11277747" y="629078"/>
                    <a:pt x="11277747" y="667990"/>
                    <a:pt x="11277747" y="704740"/>
                  </a:cubicBezTo>
                  <a:cubicBezTo>
                    <a:pt x="11285854" y="704740"/>
                    <a:pt x="11291934" y="704740"/>
                    <a:pt x="11300040" y="704740"/>
                  </a:cubicBezTo>
                  <a:cubicBezTo>
                    <a:pt x="11300040" y="683122"/>
                    <a:pt x="11300040" y="661504"/>
                    <a:pt x="11300040" y="637725"/>
                  </a:cubicBezTo>
                  <a:cubicBezTo>
                    <a:pt x="11308147" y="637725"/>
                    <a:pt x="11318280" y="637725"/>
                    <a:pt x="11326388" y="637725"/>
                  </a:cubicBezTo>
                  <a:cubicBezTo>
                    <a:pt x="11328414" y="637725"/>
                    <a:pt x="11328414" y="635563"/>
                    <a:pt x="11330440" y="633401"/>
                  </a:cubicBezTo>
                  <a:lnTo>
                    <a:pt x="11338548" y="633401"/>
                  </a:lnTo>
                  <a:cubicBezTo>
                    <a:pt x="11340574" y="635563"/>
                    <a:pt x="11340574" y="637725"/>
                    <a:pt x="11342600" y="637725"/>
                  </a:cubicBezTo>
                  <a:cubicBezTo>
                    <a:pt x="11348680" y="637725"/>
                    <a:pt x="11356788" y="637725"/>
                    <a:pt x="11364895" y="637725"/>
                  </a:cubicBezTo>
                  <a:cubicBezTo>
                    <a:pt x="11364895" y="598813"/>
                    <a:pt x="11364895" y="559901"/>
                    <a:pt x="11364895" y="520989"/>
                  </a:cubicBezTo>
                  <a:cubicBezTo>
                    <a:pt x="11364908" y="520986"/>
                    <a:pt x="11365775" y="520822"/>
                    <a:pt x="11421642" y="510180"/>
                  </a:cubicBezTo>
                  <a:cubicBezTo>
                    <a:pt x="11421642" y="510187"/>
                    <a:pt x="11421642" y="510261"/>
                    <a:pt x="11421642" y="511261"/>
                  </a:cubicBezTo>
                  <a:lnTo>
                    <a:pt x="11421642" y="518827"/>
                  </a:lnTo>
                  <a:cubicBezTo>
                    <a:pt x="11421659" y="518827"/>
                    <a:pt x="11422303" y="518827"/>
                    <a:pt x="11447988" y="518827"/>
                  </a:cubicBezTo>
                  <a:cubicBezTo>
                    <a:pt x="11447988" y="518849"/>
                    <a:pt x="11447988" y="521220"/>
                    <a:pt x="11447988" y="773917"/>
                  </a:cubicBezTo>
                  <a:cubicBezTo>
                    <a:pt x="11454068" y="773917"/>
                    <a:pt x="11462175" y="773917"/>
                    <a:pt x="11470283" y="773917"/>
                  </a:cubicBezTo>
                  <a:cubicBezTo>
                    <a:pt x="11470283" y="771755"/>
                    <a:pt x="11470283" y="771755"/>
                    <a:pt x="11470283" y="769593"/>
                  </a:cubicBezTo>
                  <a:cubicBezTo>
                    <a:pt x="11474335" y="769593"/>
                    <a:pt x="11478388" y="769593"/>
                    <a:pt x="11482443" y="769593"/>
                  </a:cubicBezTo>
                  <a:cubicBezTo>
                    <a:pt x="11482443" y="771755"/>
                    <a:pt x="11482443" y="771755"/>
                    <a:pt x="11482443" y="773917"/>
                  </a:cubicBezTo>
                  <a:cubicBezTo>
                    <a:pt x="11490550" y="773917"/>
                    <a:pt x="11498655" y="773917"/>
                    <a:pt x="11506763" y="773917"/>
                  </a:cubicBezTo>
                  <a:cubicBezTo>
                    <a:pt x="11506763" y="769593"/>
                    <a:pt x="11506763" y="765270"/>
                    <a:pt x="11506763" y="760946"/>
                  </a:cubicBezTo>
                  <a:cubicBezTo>
                    <a:pt x="11516896" y="760946"/>
                    <a:pt x="11527030" y="760946"/>
                    <a:pt x="11535136" y="760946"/>
                  </a:cubicBezTo>
                  <a:cubicBezTo>
                    <a:pt x="11539190" y="756622"/>
                    <a:pt x="11543244" y="756622"/>
                    <a:pt x="11547296" y="756622"/>
                  </a:cubicBezTo>
                  <a:cubicBezTo>
                    <a:pt x="11553376" y="760946"/>
                    <a:pt x="11561484" y="760946"/>
                    <a:pt x="11567564" y="760946"/>
                  </a:cubicBezTo>
                  <a:cubicBezTo>
                    <a:pt x="11567564" y="754461"/>
                    <a:pt x="11567564" y="750137"/>
                    <a:pt x="11567564" y="743652"/>
                  </a:cubicBezTo>
                  <a:lnTo>
                    <a:pt x="11575671" y="743652"/>
                  </a:lnTo>
                  <a:cubicBezTo>
                    <a:pt x="11575671" y="739328"/>
                    <a:pt x="11575671" y="735005"/>
                    <a:pt x="11575671" y="730681"/>
                  </a:cubicBezTo>
                  <a:cubicBezTo>
                    <a:pt x="11593911" y="730681"/>
                    <a:pt x="11614178" y="730681"/>
                    <a:pt x="11632418" y="730681"/>
                  </a:cubicBezTo>
                  <a:cubicBezTo>
                    <a:pt x="11632418" y="719872"/>
                    <a:pt x="11632418" y="711225"/>
                    <a:pt x="11632418" y="700416"/>
                  </a:cubicBezTo>
                  <a:cubicBezTo>
                    <a:pt x="11638498" y="700416"/>
                    <a:pt x="11644578" y="700416"/>
                    <a:pt x="11650658" y="700416"/>
                  </a:cubicBezTo>
                  <a:cubicBezTo>
                    <a:pt x="11650658" y="698254"/>
                    <a:pt x="11650658" y="696093"/>
                    <a:pt x="11650658" y="693931"/>
                  </a:cubicBezTo>
                  <a:cubicBezTo>
                    <a:pt x="11654711" y="693931"/>
                    <a:pt x="11658764" y="693931"/>
                    <a:pt x="11662818" y="693931"/>
                  </a:cubicBezTo>
                  <a:cubicBezTo>
                    <a:pt x="11662818" y="696093"/>
                    <a:pt x="11662818" y="698254"/>
                    <a:pt x="11662818" y="700416"/>
                  </a:cubicBezTo>
                  <a:cubicBezTo>
                    <a:pt x="11668898" y="700416"/>
                    <a:pt x="11672951" y="700416"/>
                    <a:pt x="11679031" y="700416"/>
                  </a:cubicBezTo>
                  <a:cubicBezTo>
                    <a:pt x="11679031" y="715549"/>
                    <a:pt x="11679031" y="732843"/>
                    <a:pt x="11679031" y="750137"/>
                  </a:cubicBezTo>
                  <a:cubicBezTo>
                    <a:pt x="11689164" y="750137"/>
                    <a:pt x="11701326" y="750137"/>
                    <a:pt x="11711459" y="750137"/>
                  </a:cubicBezTo>
                  <a:cubicBezTo>
                    <a:pt x="11711459" y="741490"/>
                    <a:pt x="11711459" y="732843"/>
                    <a:pt x="11711459" y="724196"/>
                  </a:cubicBezTo>
                  <a:cubicBezTo>
                    <a:pt x="11723619" y="724196"/>
                    <a:pt x="11737806" y="724196"/>
                    <a:pt x="11749966" y="724196"/>
                  </a:cubicBezTo>
                  <a:cubicBezTo>
                    <a:pt x="11749966" y="713387"/>
                    <a:pt x="11749966" y="704740"/>
                    <a:pt x="11749966" y="693931"/>
                  </a:cubicBezTo>
                  <a:cubicBezTo>
                    <a:pt x="11766180" y="693931"/>
                    <a:pt x="11782392" y="693931"/>
                    <a:pt x="11798607" y="693931"/>
                  </a:cubicBezTo>
                  <a:cubicBezTo>
                    <a:pt x="11798607" y="693960"/>
                    <a:pt x="11798607" y="695735"/>
                    <a:pt x="11798607" y="805087"/>
                  </a:cubicBezTo>
                  <a:lnTo>
                    <a:pt x="11798607" y="818866"/>
                  </a:lnTo>
                  <a:lnTo>
                    <a:pt x="11864482" y="818866"/>
                  </a:lnTo>
                  <a:lnTo>
                    <a:pt x="11864482" y="924638"/>
                  </a:lnTo>
                  <a:lnTo>
                    <a:pt x="11864482" y="947885"/>
                  </a:lnTo>
                  <a:lnTo>
                    <a:pt x="11879442" y="947885"/>
                  </a:lnTo>
                  <a:cubicBezTo>
                    <a:pt x="11879442" y="947885"/>
                    <a:pt x="11879442" y="947885"/>
                    <a:pt x="11879442" y="946723"/>
                  </a:cubicBezTo>
                  <a:lnTo>
                    <a:pt x="11879442" y="938587"/>
                  </a:lnTo>
                  <a:cubicBezTo>
                    <a:pt x="11879442" y="938587"/>
                    <a:pt x="11879442" y="938587"/>
                    <a:pt x="11924022" y="938587"/>
                  </a:cubicBezTo>
                  <a:cubicBezTo>
                    <a:pt x="11924022" y="938587"/>
                    <a:pt x="11924022" y="938587"/>
                    <a:pt x="11924022" y="959508"/>
                  </a:cubicBezTo>
                  <a:cubicBezTo>
                    <a:pt x="11924022" y="959508"/>
                    <a:pt x="11924022" y="959508"/>
                    <a:pt x="11926250" y="960671"/>
                  </a:cubicBezTo>
                  <a:lnTo>
                    <a:pt x="11941854" y="968807"/>
                  </a:lnTo>
                  <a:cubicBezTo>
                    <a:pt x="11941854" y="968807"/>
                    <a:pt x="11941854" y="968807"/>
                    <a:pt x="11941854" y="999027"/>
                  </a:cubicBezTo>
                  <a:cubicBezTo>
                    <a:pt x="11941854" y="999027"/>
                    <a:pt x="11941854" y="999027"/>
                    <a:pt x="11943247" y="999609"/>
                  </a:cubicBezTo>
                  <a:lnTo>
                    <a:pt x="11952999" y="1003677"/>
                  </a:lnTo>
                  <a:cubicBezTo>
                    <a:pt x="11952999" y="1003677"/>
                    <a:pt x="11952999" y="1003677"/>
                    <a:pt x="11952999" y="1002515"/>
                  </a:cubicBezTo>
                  <a:lnTo>
                    <a:pt x="11952999" y="994378"/>
                  </a:lnTo>
                  <a:cubicBezTo>
                    <a:pt x="11952999" y="994378"/>
                    <a:pt x="11952999" y="994378"/>
                    <a:pt x="11954114" y="994378"/>
                  </a:cubicBezTo>
                  <a:lnTo>
                    <a:pt x="11961915" y="994378"/>
                  </a:lnTo>
                  <a:cubicBezTo>
                    <a:pt x="11961915" y="994378"/>
                    <a:pt x="11961915" y="994378"/>
                    <a:pt x="11961915" y="993506"/>
                  </a:cubicBezTo>
                  <a:lnTo>
                    <a:pt x="11961915" y="987404"/>
                  </a:lnTo>
                  <a:cubicBezTo>
                    <a:pt x="11961915" y="987404"/>
                    <a:pt x="11961915" y="987404"/>
                    <a:pt x="11960800" y="987404"/>
                  </a:cubicBezTo>
                  <a:lnTo>
                    <a:pt x="11952999" y="987404"/>
                  </a:lnTo>
                  <a:cubicBezTo>
                    <a:pt x="11952999" y="987404"/>
                    <a:pt x="11952999" y="987404"/>
                    <a:pt x="11952999" y="986242"/>
                  </a:cubicBezTo>
                  <a:lnTo>
                    <a:pt x="11952999" y="978106"/>
                  </a:lnTo>
                  <a:cubicBezTo>
                    <a:pt x="11952999" y="978106"/>
                    <a:pt x="11952999" y="978106"/>
                    <a:pt x="11954114" y="978106"/>
                  </a:cubicBezTo>
                  <a:lnTo>
                    <a:pt x="11961915" y="978106"/>
                  </a:lnTo>
                  <a:cubicBezTo>
                    <a:pt x="11961915" y="978106"/>
                    <a:pt x="11961915" y="978106"/>
                    <a:pt x="11961915" y="976943"/>
                  </a:cubicBezTo>
                  <a:lnTo>
                    <a:pt x="11961915" y="968807"/>
                  </a:lnTo>
                  <a:cubicBezTo>
                    <a:pt x="11961915" y="968807"/>
                    <a:pt x="11961915" y="968807"/>
                    <a:pt x="11960800" y="968807"/>
                  </a:cubicBezTo>
                  <a:lnTo>
                    <a:pt x="11952999" y="968807"/>
                  </a:lnTo>
                  <a:cubicBezTo>
                    <a:pt x="11952999" y="968807"/>
                    <a:pt x="11952999" y="968807"/>
                    <a:pt x="11952999" y="967645"/>
                  </a:cubicBezTo>
                  <a:lnTo>
                    <a:pt x="11952999" y="959508"/>
                  </a:lnTo>
                  <a:cubicBezTo>
                    <a:pt x="11952999" y="959508"/>
                    <a:pt x="11952999" y="959508"/>
                    <a:pt x="11954114" y="959508"/>
                  </a:cubicBezTo>
                  <a:lnTo>
                    <a:pt x="11961915" y="959508"/>
                  </a:lnTo>
                  <a:cubicBezTo>
                    <a:pt x="11961915" y="959508"/>
                    <a:pt x="11961915" y="959508"/>
                    <a:pt x="11961915" y="958637"/>
                  </a:cubicBezTo>
                  <a:lnTo>
                    <a:pt x="11961915" y="952535"/>
                  </a:lnTo>
                  <a:cubicBezTo>
                    <a:pt x="11961915" y="952535"/>
                    <a:pt x="11961915" y="952535"/>
                    <a:pt x="11960800" y="952535"/>
                  </a:cubicBezTo>
                  <a:lnTo>
                    <a:pt x="11952999" y="952535"/>
                  </a:lnTo>
                  <a:cubicBezTo>
                    <a:pt x="11952999" y="952535"/>
                    <a:pt x="11952999" y="952535"/>
                    <a:pt x="11952999" y="951372"/>
                  </a:cubicBezTo>
                  <a:lnTo>
                    <a:pt x="11952999" y="943236"/>
                  </a:lnTo>
                  <a:cubicBezTo>
                    <a:pt x="11952999" y="943236"/>
                    <a:pt x="11952999" y="943236"/>
                    <a:pt x="11954114" y="943236"/>
                  </a:cubicBezTo>
                  <a:lnTo>
                    <a:pt x="11961915" y="943236"/>
                  </a:lnTo>
                  <a:cubicBezTo>
                    <a:pt x="11961915" y="943236"/>
                    <a:pt x="11961915" y="943236"/>
                    <a:pt x="11961915" y="942074"/>
                  </a:cubicBezTo>
                  <a:lnTo>
                    <a:pt x="11961915" y="933937"/>
                  </a:lnTo>
                  <a:cubicBezTo>
                    <a:pt x="11961915" y="933937"/>
                    <a:pt x="11961915" y="933937"/>
                    <a:pt x="11960800" y="933937"/>
                  </a:cubicBezTo>
                  <a:lnTo>
                    <a:pt x="11952999" y="933937"/>
                  </a:lnTo>
                  <a:cubicBezTo>
                    <a:pt x="11952999" y="933937"/>
                    <a:pt x="11952999" y="933937"/>
                    <a:pt x="11952999" y="933066"/>
                  </a:cubicBezTo>
                  <a:lnTo>
                    <a:pt x="11952999" y="926963"/>
                  </a:lnTo>
                  <a:cubicBezTo>
                    <a:pt x="11952999" y="926963"/>
                    <a:pt x="11952999" y="926963"/>
                    <a:pt x="11954114" y="926963"/>
                  </a:cubicBezTo>
                  <a:lnTo>
                    <a:pt x="11961915" y="926963"/>
                  </a:lnTo>
                  <a:cubicBezTo>
                    <a:pt x="11961915" y="926963"/>
                    <a:pt x="11961915" y="926963"/>
                    <a:pt x="11961915" y="925801"/>
                  </a:cubicBezTo>
                  <a:lnTo>
                    <a:pt x="11961915" y="917665"/>
                  </a:lnTo>
                  <a:cubicBezTo>
                    <a:pt x="11961915" y="917665"/>
                    <a:pt x="11961915" y="917665"/>
                    <a:pt x="11960800" y="917665"/>
                  </a:cubicBezTo>
                  <a:lnTo>
                    <a:pt x="11952999" y="917665"/>
                  </a:lnTo>
                  <a:cubicBezTo>
                    <a:pt x="11952999" y="917665"/>
                    <a:pt x="11952999" y="917665"/>
                    <a:pt x="11952999" y="916503"/>
                  </a:cubicBezTo>
                  <a:lnTo>
                    <a:pt x="11952999" y="908366"/>
                  </a:lnTo>
                  <a:cubicBezTo>
                    <a:pt x="11952999" y="908366"/>
                    <a:pt x="11952999" y="908366"/>
                    <a:pt x="11954114" y="908366"/>
                  </a:cubicBezTo>
                  <a:lnTo>
                    <a:pt x="11961915" y="908366"/>
                  </a:lnTo>
                  <a:cubicBezTo>
                    <a:pt x="11961915" y="908366"/>
                    <a:pt x="11961915" y="908366"/>
                    <a:pt x="11961915" y="907204"/>
                  </a:cubicBezTo>
                  <a:lnTo>
                    <a:pt x="11961915" y="899068"/>
                  </a:lnTo>
                  <a:cubicBezTo>
                    <a:pt x="11961915" y="899068"/>
                    <a:pt x="11961915" y="899068"/>
                    <a:pt x="11960800" y="899068"/>
                  </a:cubicBezTo>
                  <a:lnTo>
                    <a:pt x="11952999" y="899068"/>
                  </a:lnTo>
                  <a:cubicBezTo>
                    <a:pt x="11952999" y="899068"/>
                    <a:pt x="11952999" y="899068"/>
                    <a:pt x="11952999" y="898196"/>
                  </a:cubicBezTo>
                  <a:lnTo>
                    <a:pt x="11952999" y="892094"/>
                  </a:lnTo>
                  <a:cubicBezTo>
                    <a:pt x="11952999" y="892094"/>
                    <a:pt x="11952999" y="892094"/>
                    <a:pt x="11954114" y="892094"/>
                  </a:cubicBezTo>
                  <a:lnTo>
                    <a:pt x="11961915" y="892094"/>
                  </a:lnTo>
                  <a:cubicBezTo>
                    <a:pt x="11961915" y="892094"/>
                    <a:pt x="11961915" y="892094"/>
                    <a:pt x="11961915" y="890931"/>
                  </a:cubicBezTo>
                  <a:lnTo>
                    <a:pt x="11961915" y="882795"/>
                  </a:lnTo>
                  <a:cubicBezTo>
                    <a:pt x="11961915" y="882795"/>
                    <a:pt x="11961915" y="882795"/>
                    <a:pt x="11960800" y="882795"/>
                  </a:cubicBezTo>
                  <a:lnTo>
                    <a:pt x="11952999" y="882795"/>
                  </a:lnTo>
                  <a:cubicBezTo>
                    <a:pt x="11952999" y="882795"/>
                    <a:pt x="11952999" y="882795"/>
                    <a:pt x="11952999" y="881633"/>
                  </a:cubicBezTo>
                  <a:lnTo>
                    <a:pt x="11952999" y="873496"/>
                  </a:lnTo>
                  <a:cubicBezTo>
                    <a:pt x="11952999" y="873496"/>
                    <a:pt x="11952999" y="873496"/>
                    <a:pt x="11954114" y="873496"/>
                  </a:cubicBezTo>
                  <a:lnTo>
                    <a:pt x="11961915" y="873496"/>
                  </a:lnTo>
                  <a:cubicBezTo>
                    <a:pt x="11961915" y="873496"/>
                    <a:pt x="11961915" y="873496"/>
                    <a:pt x="11961915" y="872625"/>
                  </a:cubicBezTo>
                  <a:lnTo>
                    <a:pt x="11961915" y="866523"/>
                  </a:lnTo>
                  <a:cubicBezTo>
                    <a:pt x="11961915" y="866523"/>
                    <a:pt x="11961915" y="866523"/>
                    <a:pt x="11960800" y="866523"/>
                  </a:cubicBezTo>
                  <a:lnTo>
                    <a:pt x="11952999" y="866523"/>
                  </a:lnTo>
                  <a:cubicBezTo>
                    <a:pt x="11952999" y="866523"/>
                    <a:pt x="11952999" y="866523"/>
                    <a:pt x="11952999" y="865360"/>
                  </a:cubicBezTo>
                  <a:lnTo>
                    <a:pt x="11952999" y="857224"/>
                  </a:lnTo>
                  <a:cubicBezTo>
                    <a:pt x="11952999" y="857224"/>
                    <a:pt x="11952999" y="857224"/>
                    <a:pt x="11954114" y="857224"/>
                  </a:cubicBezTo>
                  <a:lnTo>
                    <a:pt x="11961915" y="857224"/>
                  </a:lnTo>
                  <a:cubicBezTo>
                    <a:pt x="11961915" y="857224"/>
                    <a:pt x="11961915" y="857224"/>
                    <a:pt x="11961915" y="856062"/>
                  </a:cubicBezTo>
                  <a:lnTo>
                    <a:pt x="11961915" y="847925"/>
                  </a:lnTo>
                  <a:cubicBezTo>
                    <a:pt x="11961915" y="847925"/>
                    <a:pt x="11961915" y="847925"/>
                    <a:pt x="11960800" y="847925"/>
                  </a:cubicBezTo>
                  <a:lnTo>
                    <a:pt x="11952999" y="847925"/>
                  </a:lnTo>
                  <a:cubicBezTo>
                    <a:pt x="11952999" y="847925"/>
                    <a:pt x="11952999" y="847925"/>
                    <a:pt x="11952999" y="846763"/>
                  </a:cubicBezTo>
                  <a:lnTo>
                    <a:pt x="11952999" y="838627"/>
                  </a:lnTo>
                  <a:cubicBezTo>
                    <a:pt x="11952999" y="838627"/>
                    <a:pt x="11952999" y="838627"/>
                    <a:pt x="11954114" y="838627"/>
                  </a:cubicBezTo>
                  <a:lnTo>
                    <a:pt x="11961915" y="838627"/>
                  </a:lnTo>
                  <a:cubicBezTo>
                    <a:pt x="11961915" y="838627"/>
                    <a:pt x="11961915" y="838627"/>
                    <a:pt x="11961915" y="837755"/>
                  </a:cubicBezTo>
                  <a:lnTo>
                    <a:pt x="11961915" y="831653"/>
                  </a:lnTo>
                  <a:cubicBezTo>
                    <a:pt x="11961915" y="831653"/>
                    <a:pt x="11961915" y="831653"/>
                    <a:pt x="11960800" y="831653"/>
                  </a:cubicBezTo>
                  <a:lnTo>
                    <a:pt x="11952999" y="831653"/>
                  </a:lnTo>
                  <a:cubicBezTo>
                    <a:pt x="11952999" y="831653"/>
                    <a:pt x="11952999" y="831653"/>
                    <a:pt x="11952999" y="830491"/>
                  </a:cubicBezTo>
                  <a:lnTo>
                    <a:pt x="11952999" y="822354"/>
                  </a:lnTo>
                  <a:cubicBezTo>
                    <a:pt x="11952999" y="822354"/>
                    <a:pt x="11952999" y="822354"/>
                    <a:pt x="11954114" y="822354"/>
                  </a:cubicBezTo>
                  <a:lnTo>
                    <a:pt x="11961915" y="822354"/>
                  </a:lnTo>
                  <a:cubicBezTo>
                    <a:pt x="11961915" y="822354"/>
                    <a:pt x="11961915" y="822354"/>
                    <a:pt x="11961915" y="821192"/>
                  </a:cubicBezTo>
                  <a:lnTo>
                    <a:pt x="11961915" y="813056"/>
                  </a:lnTo>
                  <a:cubicBezTo>
                    <a:pt x="11961915" y="813056"/>
                    <a:pt x="11961915" y="813056"/>
                    <a:pt x="11960800" y="813056"/>
                  </a:cubicBezTo>
                  <a:lnTo>
                    <a:pt x="11952999" y="813056"/>
                  </a:lnTo>
                  <a:cubicBezTo>
                    <a:pt x="11952999" y="813056"/>
                    <a:pt x="11952999" y="813056"/>
                    <a:pt x="11952999" y="811893"/>
                  </a:cubicBezTo>
                  <a:lnTo>
                    <a:pt x="11952999" y="803757"/>
                  </a:lnTo>
                  <a:cubicBezTo>
                    <a:pt x="11952999" y="803757"/>
                    <a:pt x="11952999" y="803757"/>
                    <a:pt x="11954114" y="803757"/>
                  </a:cubicBezTo>
                  <a:lnTo>
                    <a:pt x="11961915" y="803757"/>
                  </a:lnTo>
                  <a:cubicBezTo>
                    <a:pt x="11961915" y="803757"/>
                    <a:pt x="11961915" y="803757"/>
                    <a:pt x="11961915" y="802885"/>
                  </a:cubicBezTo>
                  <a:lnTo>
                    <a:pt x="11961915" y="796783"/>
                  </a:lnTo>
                  <a:cubicBezTo>
                    <a:pt x="11961915" y="796783"/>
                    <a:pt x="11961915" y="796783"/>
                    <a:pt x="11960800" y="796783"/>
                  </a:cubicBezTo>
                  <a:lnTo>
                    <a:pt x="11952999" y="796783"/>
                  </a:lnTo>
                  <a:cubicBezTo>
                    <a:pt x="11952999" y="796783"/>
                    <a:pt x="11952999" y="796783"/>
                    <a:pt x="11952999" y="795621"/>
                  </a:cubicBezTo>
                  <a:lnTo>
                    <a:pt x="11952999" y="787484"/>
                  </a:lnTo>
                  <a:cubicBezTo>
                    <a:pt x="11952999" y="787484"/>
                    <a:pt x="11952999" y="787484"/>
                    <a:pt x="11954114" y="787484"/>
                  </a:cubicBezTo>
                  <a:lnTo>
                    <a:pt x="11961915" y="787484"/>
                  </a:lnTo>
                  <a:cubicBezTo>
                    <a:pt x="11961915" y="787484"/>
                    <a:pt x="11961915" y="787484"/>
                    <a:pt x="11960800" y="785741"/>
                  </a:cubicBezTo>
                  <a:lnTo>
                    <a:pt x="11952999" y="773537"/>
                  </a:lnTo>
                  <a:cubicBezTo>
                    <a:pt x="11952999" y="773537"/>
                    <a:pt x="11952999" y="773537"/>
                    <a:pt x="11952999" y="736342"/>
                  </a:cubicBezTo>
                  <a:cubicBezTo>
                    <a:pt x="11952999" y="736342"/>
                    <a:pt x="11952999" y="736342"/>
                    <a:pt x="12102343" y="736342"/>
                  </a:cubicBezTo>
                  <a:cubicBezTo>
                    <a:pt x="12102343" y="736342"/>
                    <a:pt x="12102343" y="736342"/>
                    <a:pt x="12115716" y="757264"/>
                  </a:cubicBezTo>
                  <a:cubicBezTo>
                    <a:pt x="12115716" y="757264"/>
                    <a:pt x="12115716" y="757264"/>
                    <a:pt x="12115716" y="803757"/>
                  </a:cubicBezTo>
                  <a:cubicBezTo>
                    <a:pt x="12115716" y="803757"/>
                    <a:pt x="12115716" y="803757"/>
                    <a:pt x="12114602" y="803757"/>
                  </a:cubicBezTo>
                  <a:lnTo>
                    <a:pt x="12106800" y="803757"/>
                  </a:lnTo>
                  <a:cubicBezTo>
                    <a:pt x="12106800" y="803757"/>
                    <a:pt x="12106800" y="803757"/>
                    <a:pt x="12106800" y="804919"/>
                  </a:cubicBezTo>
                  <a:lnTo>
                    <a:pt x="12106800" y="813056"/>
                  </a:lnTo>
                  <a:cubicBezTo>
                    <a:pt x="12106800" y="813056"/>
                    <a:pt x="12106800" y="813056"/>
                    <a:pt x="12107915" y="813056"/>
                  </a:cubicBezTo>
                  <a:lnTo>
                    <a:pt x="12115716" y="813056"/>
                  </a:lnTo>
                  <a:cubicBezTo>
                    <a:pt x="12115716" y="813056"/>
                    <a:pt x="12115716" y="813056"/>
                    <a:pt x="12115716" y="814218"/>
                  </a:cubicBezTo>
                  <a:lnTo>
                    <a:pt x="12115716" y="822354"/>
                  </a:lnTo>
                  <a:cubicBezTo>
                    <a:pt x="12115716" y="822354"/>
                    <a:pt x="12115716" y="822354"/>
                    <a:pt x="12114602" y="822354"/>
                  </a:cubicBezTo>
                  <a:lnTo>
                    <a:pt x="12106800" y="822354"/>
                  </a:lnTo>
                  <a:cubicBezTo>
                    <a:pt x="12106800" y="822354"/>
                    <a:pt x="12106800" y="822354"/>
                    <a:pt x="12106800" y="823516"/>
                  </a:cubicBezTo>
                  <a:lnTo>
                    <a:pt x="12106800" y="831653"/>
                  </a:lnTo>
                  <a:cubicBezTo>
                    <a:pt x="12106800" y="831653"/>
                    <a:pt x="12106800" y="831653"/>
                    <a:pt x="12107915" y="831653"/>
                  </a:cubicBezTo>
                  <a:lnTo>
                    <a:pt x="12115716" y="831653"/>
                  </a:lnTo>
                  <a:cubicBezTo>
                    <a:pt x="12115716" y="831653"/>
                    <a:pt x="12115716" y="831653"/>
                    <a:pt x="12115716" y="832525"/>
                  </a:cubicBezTo>
                  <a:lnTo>
                    <a:pt x="12115716" y="838627"/>
                  </a:lnTo>
                  <a:cubicBezTo>
                    <a:pt x="12115716" y="838627"/>
                    <a:pt x="12115716" y="838627"/>
                    <a:pt x="12114602" y="838627"/>
                  </a:cubicBezTo>
                  <a:lnTo>
                    <a:pt x="12106800" y="838627"/>
                  </a:lnTo>
                  <a:cubicBezTo>
                    <a:pt x="12106800" y="838627"/>
                    <a:pt x="12106800" y="838627"/>
                    <a:pt x="12106800" y="839789"/>
                  </a:cubicBezTo>
                  <a:lnTo>
                    <a:pt x="12106800" y="847925"/>
                  </a:lnTo>
                  <a:cubicBezTo>
                    <a:pt x="12106800" y="847925"/>
                    <a:pt x="12106800" y="847925"/>
                    <a:pt x="12107915" y="847925"/>
                  </a:cubicBezTo>
                  <a:lnTo>
                    <a:pt x="12115716" y="847925"/>
                  </a:lnTo>
                  <a:cubicBezTo>
                    <a:pt x="12115716" y="847925"/>
                    <a:pt x="12115716" y="847925"/>
                    <a:pt x="12115716" y="849088"/>
                  </a:cubicBezTo>
                  <a:lnTo>
                    <a:pt x="12115716" y="857224"/>
                  </a:lnTo>
                  <a:cubicBezTo>
                    <a:pt x="12115716" y="857224"/>
                    <a:pt x="12115716" y="857224"/>
                    <a:pt x="12114602" y="857224"/>
                  </a:cubicBezTo>
                  <a:lnTo>
                    <a:pt x="12106800" y="857224"/>
                  </a:lnTo>
                  <a:cubicBezTo>
                    <a:pt x="12106800" y="857224"/>
                    <a:pt x="12106800" y="857224"/>
                    <a:pt x="12106800" y="858386"/>
                  </a:cubicBezTo>
                  <a:lnTo>
                    <a:pt x="12106800" y="866523"/>
                  </a:lnTo>
                  <a:cubicBezTo>
                    <a:pt x="12106800" y="866523"/>
                    <a:pt x="12106800" y="866523"/>
                    <a:pt x="12107915" y="866523"/>
                  </a:cubicBezTo>
                  <a:lnTo>
                    <a:pt x="12115716" y="866523"/>
                  </a:lnTo>
                  <a:cubicBezTo>
                    <a:pt x="12115716" y="866523"/>
                    <a:pt x="12115716" y="866523"/>
                    <a:pt x="12115716" y="867394"/>
                  </a:cubicBezTo>
                  <a:lnTo>
                    <a:pt x="12115716" y="873496"/>
                  </a:lnTo>
                  <a:cubicBezTo>
                    <a:pt x="12115716" y="873496"/>
                    <a:pt x="12115716" y="873496"/>
                    <a:pt x="12114602" y="873496"/>
                  </a:cubicBezTo>
                  <a:lnTo>
                    <a:pt x="12106800" y="873496"/>
                  </a:lnTo>
                  <a:cubicBezTo>
                    <a:pt x="12106800" y="873496"/>
                    <a:pt x="12106800" y="873496"/>
                    <a:pt x="12106800" y="874659"/>
                  </a:cubicBezTo>
                  <a:lnTo>
                    <a:pt x="12106800" y="882795"/>
                  </a:lnTo>
                  <a:cubicBezTo>
                    <a:pt x="12106800" y="882795"/>
                    <a:pt x="12106800" y="882795"/>
                    <a:pt x="12107915" y="882795"/>
                  </a:cubicBezTo>
                  <a:lnTo>
                    <a:pt x="12115716" y="882795"/>
                  </a:lnTo>
                  <a:cubicBezTo>
                    <a:pt x="12115716" y="882795"/>
                    <a:pt x="12115716" y="882795"/>
                    <a:pt x="12115716" y="883957"/>
                  </a:cubicBezTo>
                  <a:lnTo>
                    <a:pt x="12115716" y="892094"/>
                  </a:lnTo>
                  <a:cubicBezTo>
                    <a:pt x="12115716" y="892094"/>
                    <a:pt x="12115716" y="892094"/>
                    <a:pt x="12114602" y="892094"/>
                  </a:cubicBezTo>
                  <a:lnTo>
                    <a:pt x="12106800" y="892094"/>
                  </a:lnTo>
                  <a:cubicBezTo>
                    <a:pt x="12106800" y="892094"/>
                    <a:pt x="12106800" y="892094"/>
                    <a:pt x="12106800" y="892965"/>
                  </a:cubicBezTo>
                  <a:lnTo>
                    <a:pt x="12106800" y="899068"/>
                  </a:lnTo>
                  <a:cubicBezTo>
                    <a:pt x="12106800" y="899068"/>
                    <a:pt x="12106800" y="899068"/>
                    <a:pt x="12107915" y="899068"/>
                  </a:cubicBezTo>
                  <a:lnTo>
                    <a:pt x="12115716" y="899068"/>
                  </a:lnTo>
                  <a:cubicBezTo>
                    <a:pt x="12115716" y="899068"/>
                    <a:pt x="12115716" y="899068"/>
                    <a:pt x="12115716" y="900230"/>
                  </a:cubicBezTo>
                  <a:lnTo>
                    <a:pt x="12115716" y="908366"/>
                  </a:lnTo>
                  <a:cubicBezTo>
                    <a:pt x="12115716" y="908366"/>
                    <a:pt x="12115716" y="908366"/>
                    <a:pt x="12114602" y="908366"/>
                  </a:cubicBezTo>
                  <a:lnTo>
                    <a:pt x="12106800" y="908366"/>
                  </a:lnTo>
                  <a:cubicBezTo>
                    <a:pt x="12106800" y="908366"/>
                    <a:pt x="12106800" y="908366"/>
                    <a:pt x="12106800" y="909528"/>
                  </a:cubicBezTo>
                  <a:lnTo>
                    <a:pt x="12106800" y="917665"/>
                  </a:lnTo>
                  <a:cubicBezTo>
                    <a:pt x="12106800" y="917665"/>
                    <a:pt x="12106800" y="917665"/>
                    <a:pt x="12107915" y="917665"/>
                  </a:cubicBezTo>
                  <a:lnTo>
                    <a:pt x="12115716" y="917665"/>
                  </a:lnTo>
                  <a:cubicBezTo>
                    <a:pt x="12115716" y="917665"/>
                    <a:pt x="12115716" y="917665"/>
                    <a:pt x="12115716" y="918827"/>
                  </a:cubicBezTo>
                  <a:lnTo>
                    <a:pt x="12115716" y="926963"/>
                  </a:lnTo>
                  <a:cubicBezTo>
                    <a:pt x="12115716" y="926963"/>
                    <a:pt x="12115716" y="926963"/>
                    <a:pt x="12114602" y="926963"/>
                  </a:cubicBezTo>
                  <a:lnTo>
                    <a:pt x="12106800" y="926963"/>
                  </a:lnTo>
                  <a:cubicBezTo>
                    <a:pt x="12106800" y="926963"/>
                    <a:pt x="12106800" y="926963"/>
                    <a:pt x="12106800" y="927835"/>
                  </a:cubicBezTo>
                  <a:lnTo>
                    <a:pt x="12106800" y="933937"/>
                  </a:lnTo>
                  <a:cubicBezTo>
                    <a:pt x="12106800" y="933937"/>
                    <a:pt x="12106800" y="933937"/>
                    <a:pt x="12107915" y="933937"/>
                  </a:cubicBezTo>
                  <a:lnTo>
                    <a:pt x="12115716" y="933937"/>
                  </a:lnTo>
                  <a:cubicBezTo>
                    <a:pt x="12115716" y="933937"/>
                    <a:pt x="12115716" y="933937"/>
                    <a:pt x="12115716" y="935100"/>
                  </a:cubicBezTo>
                  <a:lnTo>
                    <a:pt x="12115716" y="943236"/>
                  </a:lnTo>
                  <a:cubicBezTo>
                    <a:pt x="12115716" y="943236"/>
                    <a:pt x="12115716" y="943236"/>
                    <a:pt x="12114602" y="943236"/>
                  </a:cubicBezTo>
                  <a:lnTo>
                    <a:pt x="12106800" y="943236"/>
                  </a:lnTo>
                  <a:cubicBezTo>
                    <a:pt x="12106800" y="943236"/>
                    <a:pt x="12106800" y="943236"/>
                    <a:pt x="12106800" y="944398"/>
                  </a:cubicBezTo>
                  <a:lnTo>
                    <a:pt x="12106800" y="952535"/>
                  </a:lnTo>
                  <a:cubicBezTo>
                    <a:pt x="12106800" y="952535"/>
                    <a:pt x="12106800" y="952535"/>
                    <a:pt x="12107915" y="952535"/>
                  </a:cubicBezTo>
                  <a:lnTo>
                    <a:pt x="12115716" y="952535"/>
                  </a:lnTo>
                  <a:cubicBezTo>
                    <a:pt x="12115716" y="952535"/>
                    <a:pt x="12115716" y="952535"/>
                    <a:pt x="12115716" y="953406"/>
                  </a:cubicBezTo>
                  <a:lnTo>
                    <a:pt x="12115716" y="959508"/>
                  </a:lnTo>
                  <a:cubicBezTo>
                    <a:pt x="12115716" y="959508"/>
                    <a:pt x="12115716" y="959508"/>
                    <a:pt x="12114602" y="959508"/>
                  </a:cubicBezTo>
                  <a:lnTo>
                    <a:pt x="12106800" y="959508"/>
                  </a:lnTo>
                  <a:cubicBezTo>
                    <a:pt x="12106800" y="959508"/>
                    <a:pt x="12106800" y="959508"/>
                    <a:pt x="12106800" y="960671"/>
                  </a:cubicBezTo>
                  <a:lnTo>
                    <a:pt x="12106800" y="968807"/>
                  </a:lnTo>
                  <a:cubicBezTo>
                    <a:pt x="12106800" y="968807"/>
                    <a:pt x="12106800" y="968807"/>
                    <a:pt x="12107915" y="968807"/>
                  </a:cubicBezTo>
                  <a:lnTo>
                    <a:pt x="12115716" y="968807"/>
                  </a:lnTo>
                  <a:cubicBezTo>
                    <a:pt x="12115716" y="968807"/>
                    <a:pt x="12115716" y="968807"/>
                    <a:pt x="12115716" y="969969"/>
                  </a:cubicBezTo>
                  <a:lnTo>
                    <a:pt x="12115716" y="978106"/>
                  </a:lnTo>
                  <a:cubicBezTo>
                    <a:pt x="12115716" y="978106"/>
                    <a:pt x="12115716" y="978106"/>
                    <a:pt x="12114602" y="978106"/>
                  </a:cubicBezTo>
                  <a:lnTo>
                    <a:pt x="12106800" y="978106"/>
                  </a:lnTo>
                  <a:cubicBezTo>
                    <a:pt x="12106800" y="978106"/>
                    <a:pt x="12106800" y="978106"/>
                    <a:pt x="12106800" y="979268"/>
                  </a:cubicBezTo>
                  <a:lnTo>
                    <a:pt x="12106800" y="987404"/>
                  </a:lnTo>
                  <a:cubicBezTo>
                    <a:pt x="12106800" y="987404"/>
                    <a:pt x="12106800" y="987404"/>
                    <a:pt x="12107915" y="987404"/>
                  </a:cubicBezTo>
                  <a:lnTo>
                    <a:pt x="12115716" y="987404"/>
                  </a:lnTo>
                  <a:cubicBezTo>
                    <a:pt x="12115716" y="987404"/>
                    <a:pt x="12115716" y="987404"/>
                    <a:pt x="12115716" y="988276"/>
                  </a:cubicBezTo>
                  <a:lnTo>
                    <a:pt x="12115716" y="994378"/>
                  </a:lnTo>
                  <a:cubicBezTo>
                    <a:pt x="12115716" y="994378"/>
                    <a:pt x="12115716" y="994378"/>
                    <a:pt x="12114602" y="994378"/>
                  </a:cubicBezTo>
                  <a:lnTo>
                    <a:pt x="12106800" y="994378"/>
                  </a:lnTo>
                  <a:cubicBezTo>
                    <a:pt x="12106800" y="994378"/>
                    <a:pt x="12106800" y="994378"/>
                    <a:pt x="12106800" y="995540"/>
                  </a:cubicBezTo>
                  <a:lnTo>
                    <a:pt x="12106800" y="1003677"/>
                  </a:lnTo>
                  <a:cubicBezTo>
                    <a:pt x="12106800" y="1003677"/>
                    <a:pt x="12106800" y="1003677"/>
                    <a:pt x="12131319" y="1024599"/>
                  </a:cubicBezTo>
                  <a:cubicBezTo>
                    <a:pt x="12131319" y="1029248"/>
                    <a:pt x="12131319" y="1029248"/>
                    <a:pt x="12130206" y="1029248"/>
                  </a:cubicBezTo>
                  <a:lnTo>
                    <a:pt x="12122403" y="1029248"/>
                  </a:lnTo>
                  <a:cubicBezTo>
                    <a:pt x="12122403" y="1029248"/>
                    <a:pt x="12122403" y="1029248"/>
                    <a:pt x="12122403" y="1040036"/>
                  </a:cubicBezTo>
                  <a:lnTo>
                    <a:pt x="12122403" y="1046874"/>
                  </a:lnTo>
                  <a:lnTo>
                    <a:pt x="12131319" y="1046874"/>
                  </a:lnTo>
                  <a:lnTo>
                    <a:pt x="12131319" y="1043196"/>
                  </a:lnTo>
                  <a:cubicBezTo>
                    <a:pt x="12131319" y="1043196"/>
                    <a:pt x="12131319" y="1043196"/>
                    <a:pt x="12132434" y="1042615"/>
                  </a:cubicBezTo>
                  <a:lnTo>
                    <a:pt x="12140235" y="1038547"/>
                  </a:lnTo>
                  <a:cubicBezTo>
                    <a:pt x="12140235" y="1038547"/>
                    <a:pt x="12140235" y="1038547"/>
                    <a:pt x="12142186" y="1038547"/>
                  </a:cubicBezTo>
                  <a:lnTo>
                    <a:pt x="12155839" y="1038547"/>
                  </a:lnTo>
                  <a:cubicBezTo>
                    <a:pt x="12155839" y="1038547"/>
                    <a:pt x="12155839" y="1038547"/>
                    <a:pt x="12155839" y="1039709"/>
                  </a:cubicBezTo>
                  <a:lnTo>
                    <a:pt x="12155839" y="1046874"/>
                  </a:lnTo>
                  <a:lnTo>
                    <a:pt x="12192000" y="1046874"/>
                  </a:lnTo>
                  <a:lnTo>
                    <a:pt x="12192000" y="1070905"/>
                  </a:lnTo>
                  <a:lnTo>
                    <a:pt x="12192000" y="1121663"/>
                  </a:lnTo>
                  <a:lnTo>
                    <a:pt x="12192000" y="1608850"/>
                  </a:lnTo>
                  <a:lnTo>
                    <a:pt x="0" y="1608850"/>
                  </a:lnTo>
                  <a:lnTo>
                    <a:pt x="0" y="1046874"/>
                  </a:lnTo>
                  <a:lnTo>
                    <a:pt x="65773" y="1046874"/>
                  </a:lnTo>
                  <a:lnTo>
                    <a:pt x="82231" y="1045519"/>
                  </a:lnTo>
                  <a:cubicBezTo>
                    <a:pt x="82231" y="1033896"/>
                    <a:pt x="82231" y="1024598"/>
                    <a:pt x="82231" y="1012974"/>
                  </a:cubicBezTo>
                  <a:cubicBezTo>
                    <a:pt x="97834" y="1012974"/>
                    <a:pt x="113436" y="1012974"/>
                    <a:pt x="126811" y="1012974"/>
                  </a:cubicBezTo>
                  <a:cubicBezTo>
                    <a:pt x="126811" y="1006000"/>
                    <a:pt x="126811" y="1001351"/>
                    <a:pt x="126811" y="994377"/>
                  </a:cubicBezTo>
                  <a:cubicBezTo>
                    <a:pt x="158018" y="994377"/>
                    <a:pt x="189224" y="994377"/>
                    <a:pt x="220430" y="994377"/>
                  </a:cubicBezTo>
                  <a:cubicBezTo>
                    <a:pt x="220430" y="999026"/>
                    <a:pt x="220430" y="1001351"/>
                    <a:pt x="220430" y="1006000"/>
                  </a:cubicBezTo>
                  <a:cubicBezTo>
                    <a:pt x="240491" y="1006000"/>
                    <a:pt x="260552" y="1006000"/>
                    <a:pt x="280612" y="1006000"/>
                  </a:cubicBezTo>
                  <a:cubicBezTo>
                    <a:pt x="280612" y="1008325"/>
                    <a:pt x="280612" y="1010650"/>
                    <a:pt x="280612" y="1012974"/>
                  </a:cubicBezTo>
                  <a:cubicBezTo>
                    <a:pt x="285071" y="1012974"/>
                    <a:pt x="291758" y="1012974"/>
                    <a:pt x="298444" y="1012974"/>
                  </a:cubicBezTo>
                  <a:cubicBezTo>
                    <a:pt x="298444" y="1015299"/>
                    <a:pt x="298444" y="1017624"/>
                    <a:pt x="298444" y="1019948"/>
                  </a:cubicBezTo>
                  <a:cubicBezTo>
                    <a:pt x="302903" y="1019948"/>
                    <a:pt x="309590" y="1019948"/>
                    <a:pt x="314048" y="1019948"/>
                  </a:cubicBezTo>
                  <a:cubicBezTo>
                    <a:pt x="314048" y="985079"/>
                    <a:pt x="314048" y="950209"/>
                    <a:pt x="314048" y="915339"/>
                  </a:cubicBezTo>
                  <a:cubicBezTo>
                    <a:pt x="329651" y="910690"/>
                    <a:pt x="345255" y="906041"/>
                    <a:pt x="360858" y="901391"/>
                  </a:cubicBezTo>
                  <a:cubicBezTo>
                    <a:pt x="389835" y="901391"/>
                    <a:pt x="418812" y="901391"/>
                    <a:pt x="447789" y="901391"/>
                  </a:cubicBezTo>
                  <a:cubicBezTo>
                    <a:pt x="447789" y="845600"/>
                    <a:pt x="447789" y="789808"/>
                    <a:pt x="447789" y="734017"/>
                  </a:cubicBezTo>
                  <a:cubicBezTo>
                    <a:pt x="454476" y="729367"/>
                    <a:pt x="463392" y="727043"/>
                    <a:pt x="472308" y="722393"/>
                  </a:cubicBezTo>
                  <a:cubicBezTo>
                    <a:pt x="507972" y="717744"/>
                    <a:pt x="543636" y="710770"/>
                    <a:pt x="579301" y="703796"/>
                  </a:cubicBezTo>
                  <a:cubicBezTo>
                    <a:pt x="592675" y="708445"/>
                    <a:pt x="603820" y="713095"/>
                    <a:pt x="617194" y="715419"/>
                  </a:cubicBezTo>
                  <a:cubicBezTo>
                    <a:pt x="619423" y="717744"/>
                    <a:pt x="621652" y="720069"/>
                    <a:pt x="623881" y="722393"/>
                  </a:cubicBezTo>
                  <a:cubicBezTo>
                    <a:pt x="623881" y="827002"/>
                    <a:pt x="623881" y="931612"/>
                    <a:pt x="623881" y="1033896"/>
                  </a:cubicBezTo>
                  <a:cubicBezTo>
                    <a:pt x="628339" y="1033896"/>
                    <a:pt x="632796" y="1033896"/>
                    <a:pt x="639484" y="1033896"/>
                  </a:cubicBezTo>
                  <a:cubicBezTo>
                    <a:pt x="639484" y="992053"/>
                    <a:pt x="639484" y="950209"/>
                    <a:pt x="639484" y="908365"/>
                  </a:cubicBezTo>
                  <a:cubicBezTo>
                    <a:pt x="643942" y="908365"/>
                    <a:pt x="648400" y="908365"/>
                    <a:pt x="652858" y="908365"/>
                  </a:cubicBezTo>
                  <a:cubicBezTo>
                    <a:pt x="652858" y="903716"/>
                    <a:pt x="652858" y="901391"/>
                    <a:pt x="652858" y="896742"/>
                  </a:cubicBezTo>
                  <a:cubicBezTo>
                    <a:pt x="657316" y="894417"/>
                    <a:pt x="661774" y="892093"/>
                    <a:pt x="666232" y="889768"/>
                  </a:cubicBezTo>
                  <a:lnTo>
                    <a:pt x="677377" y="889768"/>
                  </a:lnTo>
                  <a:cubicBezTo>
                    <a:pt x="677377" y="885119"/>
                    <a:pt x="677377" y="882794"/>
                    <a:pt x="677377" y="878145"/>
                  </a:cubicBezTo>
                  <a:cubicBezTo>
                    <a:pt x="679606" y="875820"/>
                    <a:pt x="684064" y="873495"/>
                    <a:pt x="686293" y="871171"/>
                  </a:cubicBezTo>
                  <a:cubicBezTo>
                    <a:pt x="692981" y="871171"/>
                    <a:pt x="701896" y="871171"/>
                    <a:pt x="708584" y="871171"/>
                  </a:cubicBezTo>
                  <a:cubicBezTo>
                    <a:pt x="708584" y="882794"/>
                    <a:pt x="708584" y="896742"/>
                    <a:pt x="708584" y="908365"/>
                  </a:cubicBezTo>
                  <a:cubicBezTo>
                    <a:pt x="724187" y="908365"/>
                    <a:pt x="739790" y="908365"/>
                    <a:pt x="755393" y="908365"/>
                  </a:cubicBezTo>
                  <a:cubicBezTo>
                    <a:pt x="755393" y="952534"/>
                    <a:pt x="755393" y="994377"/>
                    <a:pt x="755393" y="1038546"/>
                  </a:cubicBezTo>
                  <a:cubicBezTo>
                    <a:pt x="762080" y="1038546"/>
                    <a:pt x="768767" y="1038546"/>
                    <a:pt x="773225" y="1038546"/>
                  </a:cubicBezTo>
                  <a:cubicBezTo>
                    <a:pt x="779912" y="1036221"/>
                    <a:pt x="784370" y="1033896"/>
                    <a:pt x="791057" y="1031572"/>
                  </a:cubicBezTo>
                  <a:cubicBezTo>
                    <a:pt x="791057" y="1026922"/>
                    <a:pt x="791057" y="1024598"/>
                    <a:pt x="791057" y="1022273"/>
                  </a:cubicBezTo>
                  <a:cubicBezTo>
                    <a:pt x="788828" y="1022273"/>
                    <a:pt x="786599" y="1019948"/>
                    <a:pt x="784370" y="1019948"/>
                  </a:cubicBezTo>
                  <a:cubicBezTo>
                    <a:pt x="784370" y="1017624"/>
                    <a:pt x="784370" y="1015299"/>
                    <a:pt x="784370" y="1012974"/>
                  </a:cubicBezTo>
                  <a:cubicBezTo>
                    <a:pt x="786599" y="1010650"/>
                    <a:pt x="788828" y="1010650"/>
                    <a:pt x="791057" y="1008325"/>
                  </a:cubicBezTo>
                  <a:cubicBezTo>
                    <a:pt x="791057" y="992053"/>
                    <a:pt x="791057" y="973455"/>
                    <a:pt x="791057" y="957183"/>
                  </a:cubicBezTo>
                  <a:cubicBezTo>
                    <a:pt x="788828" y="957183"/>
                    <a:pt x="786599" y="954858"/>
                    <a:pt x="784370" y="954858"/>
                  </a:cubicBezTo>
                  <a:cubicBezTo>
                    <a:pt x="784370" y="952534"/>
                    <a:pt x="784370" y="950209"/>
                    <a:pt x="784370" y="947884"/>
                  </a:cubicBezTo>
                  <a:cubicBezTo>
                    <a:pt x="786599" y="945560"/>
                    <a:pt x="788828" y="945560"/>
                    <a:pt x="791057" y="943235"/>
                  </a:cubicBezTo>
                  <a:lnTo>
                    <a:pt x="795515" y="938586"/>
                  </a:lnTo>
                  <a:lnTo>
                    <a:pt x="795515" y="929287"/>
                  </a:lnTo>
                  <a:cubicBezTo>
                    <a:pt x="793286" y="929287"/>
                    <a:pt x="793286" y="929287"/>
                    <a:pt x="791057" y="929287"/>
                  </a:cubicBezTo>
                  <a:cubicBezTo>
                    <a:pt x="791057" y="926962"/>
                    <a:pt x="791057" y="924638"/>
                    <a:pt x="791057" y="922313"/>
                  </a:cubicBezTo>
                  <a:cubicBezTo>
                    <a:pt x="793286" y="922313"/>
                    <a:pt x="795515" y="919988"/>
                    <a:pt x="797744" y="917664"/>
                  </a:cubicBezTo>
                  <a:cubicBezTo>
                    <a:pt x="799972" y="889768"/>
                    <a:pt x="806660" y="866522"/>
                    <a:pt x="833408" y="852574"/>
                  </a:cubicBezTo>
                  <a:cubicBezTo>
                    <a:pt x="831179" y="852574"/>
                    <a:pt x="831179" y="850249"/>
                    <a:pt x="828950" y="850249"/>
                  </a:cubicBezTo>
                  <a:cubicBezTo>
                    <a:pt x="828950" y="847924"/>
                    <a:pt x="828950" y="845600"/>
                    <a:pt x="828950" y="843275"/>
                  </a:cubicBezTo>
                  <a:cubicBezTo>
                    <a:pt x="831179" y="843275"/>
                    <a:pt x="833408" y="840950"/>
                    <a:pt x="835637" y="840950"/>
                  </a:cubicBezTo>
                  <a:cubicBezTo>
                    <a:pt x="835637" y="836301"/>
                    <a:pt x="835637" y="833976"/>
                    <a:pt x="835637" y="831652"/>
                  </a:cubicBezTo>
                  <a:cubicBezTo>
                    <a:pt x="837866" y="831652"/>
                    <a:pt x="837866" y="831652"/>
                    <a:pt x="840095" y="831652"/>
                  </a:cubicBezTo>
                  <a:cubicBezTo>
                    <a:pt x="840095" y="824678"/>
                    <a:pt x="840095" y="817704"/>
                    <a:pt x="840095" y="810730"/>
                  </a:cubicBezTo>
                  <a:cubicBezTo>
                    <a:pt x="837866" y="810730"/>
                    <a:pt x="837866" y="810730"/>
                    <a:pt x="835637" y="810730"/>
                  </a:cubicBezTo>
                  <a:cubicBezTo>
                    <a:pt x="835637" y="808405"/>
                    <a:pt x="835637" y="808405"/>
                    <a:pt x="835637" y="806081"/>
                  </a:cubicBezTo>
                  <a:lnTo>
                    <a:pt x="840095" y="803756"/>
                  </a:lnTo>
                  <a:cubicBezTo>
                    <a:pt x="844552" y="799107"/>
                    <a:pt x="846782" y="794457"/>
                    <a:pt x="851240" y="787483"/>
                  </a:cubicBezTo>
                  <a:cubicBezTo>
                    <a:pt x="853469" y="782834"/>
                    <a:pt x="853469" y="780510"/>
                    <a:pt x="853469" y="778185"/>
                  </a:cubicBezTo>
                  <a:cubicBezTo>
                    <a:pt x="849011" y="771211"/>
                    <a:pt x="849011" y="759588"/>
                    <a:pt x="853469" y="752614"/>
                  </a:cubicBezTo>
                  <a:cubicBezTo>
                    <a:pt x="853470" y="752611"/>
                    <a:pt x="853485" y="752565"/>
                    <a:pt x="853748" y="751742"/>
                  </a:cubicBezTo>
                  <a:lnTo>
                    <a:pt x="855698" y="745640"/>
                  </a:lnTo>
                  <a:cubicBezTo>
                    <a:pt x="855699" y="745643"/>
                    <a:pt x="855714" y="745689"/>
                    <a:pt x="855977" y="746512"/>
                  </a:cubicBezTo>
                  <a:lnTo>
                    <a:pt x="857927" y="752614"/>
                  </a:lnTo>
                  <a:cubicBezTo>
                    <a:pt x="862384" y="759588"/>
                    <a:pt x="864614" y="771211"/>
                    <a:pt x="860156" y="778185"/>
                  </a:cubicBezTo>
                  <a:cubicBezTo>
                    <a:pt x="860156" y="780510"/>
                    <a:pt x="860156" y="782834"/>
                    <a:pt x="860156" y="785159"/>
                  </a:cubicBezTo>
                  <a:cubicBezTo>
                    <a:pt x="864614" y="792133"/>
                    <a:pt x="869072" y="799107"/>
                    <a:pt x="871302" y="803756"/>
                  </a:cubicBezTo>
                  <a:cubicBezTo>
                    <a:pt x="873531" y="803756"/>
                    <a:pt x="873531" y="806081"/>
                    <a:pt x="875760" y="806081"/>
                  </a:cubicBezTo>
                  <a:cubicBezTo>
                    <a:pt x="875760" y="808405"/>
                    <a:pt x="875760" y="808405"/>
                    <a:pt x="875760" y="810730"/>
                  </a:cubicBezTo>
                  <a:cubicBezTo>
                    <a:pt x="873531" y="817704"/>
                    <a:pt x="873531" y="824678"/>
                    <a:pt x="873531" y="831652"/>
                  </a:cubicBezTo>
                  <a:cubicBezTo>
                    <a:pt x="877989" y="833976"/>
                    <a:pt x="877989" y="836301"/>
                    <a:pt x="877989" y="840950"/>
                  </a:cubicBezTo>
                  <a:lnTo>
                    <a:pt x="882447" y="843275"/>
                  </a:lnTo>
                  <a:cubicBezTo>
                    <a:pt x="882447" y="845600"/>
                    <a:pt x="882447" y="847924"/>
                    <a:pt x="882447" y="850249"/>
                  </a:cubicBezTo>
                  <a:cubicBezTo>
                    <a:pt x="880218" y="852574"/>
                    <a:pt x="880218" y="852574"/>
                    <a:pt x="877989" y="852574"/>
                  </a:cubicBezTo>
                  <a:cubicBezTo>
                    <a:pt x="891362" y="859548"/>
                    <a:pt x="899165" y="868846"/>
                    <a:pt x="904180" y="879888"/>
                  </a:cubicBezTo>
                  <a:lnTo>
                    <a:pt x="913070" y="915339"/>
                  </a:lnTo>
                  <a:lnTo>
                    <a:pt x="944859" y="915339"/>
                  </a:lnTo>
                  <a:lnTo>
                    <a:pt x="944859" y="886329"/>
                  </a:lnTo>
                  <a:lnTo>
                    <a:pt x="939475" y="886329"/>
                  </a:lnTo>
                  <a:cubicBezTo>
                    <a:pt x="939475" y="886306"/>
                    <a:pt x="939475" y="884414"/>
                    <a:pt x="939475" y="724196"/>
                  </a:cubicBezTo>
                  <a:cubicBezTo>
                    <a:pt x="939487" y="724196"/>
                    <a:pt x="939957" y="724196"/>
                    <a:pt x="959742" y="724196"/>
                  </a:cubicBezTo>
                  <a:cubicBezTo>
                    <a:pt x="959747" y="724190"/>
                    <a:pt x="959783" y="724108"/>
                    <a:pt x="960249" y="723115"/>
                  </a:cubicBezTo>
                  <a:lnTo>
                    <a:pt x="963795" y="715549"/>
                  </a:lnTo>
                  <a:cubicBezTo>
                    <a:pt x="963804" y="715550"/>
                    <a:pt x="963917" y="715568"/>
                    <a:pt x="965569" y="715819"/>
                  </a:cubicBezTo>
                  <a:lnTo>
                    <a:pt x="977982" y="717710"/>
                  </a:lnTo>
                  <a:cubicBezTo>
                    <a:pt x="977985" y="717720"/>
                    <a:pt x="978023" y="717821"/>
                    <a:pt x="978489" y="719062"/>
                  </a:cubicBezTo>
                  <a:lnTo>
                    <a:pt x="982035" y="728519"/>
                  </a:lnTo>
                  <a:cubicBezTo>
                    <a:pt x="982049" y="728520"/>
                    <a:pt x="982645" y="728570"/>
                    <a:pt x="1008382" y="730681"/>
                  </a:cubicBezTo>
                  <a:cubicBezTo>
                    <a:pt x="1008382" y="730661"/>
                    <a:pt x="1008382" y="729131"/>
                    <a:pt x="1008382" y="607460"/>
                  </a:cubicBezTo>
                  <a:cubicBezTo>
                    <a:pt x="1008391" y="607460"/>
                    <a:pt x="1008510" y="607460"/>
                    <a:pt x="1010409" y="607460"/>
                  </a:cubicBezTo>
                  <a:lnTo>
                    <a:pt x="1024597" y="607460"/>
                  </a:lnTo>
                  <a:cubicBezTo>
                    <a:pt x="1024597" y="607438"/>
                    <a:pt x="1024597" y="605724"/>
                    <a:pt x="1024597" y="471268"/>
                  </a:cubicBezTo>
                  <a:cubicBezTo>
                    <a:pt x="1024605" y="471268"/>
                    <a:pt x="1024712" y="471268"/>
                    <a:pt x="1026369" y="471268"/>
                  </a:cubicBezTo>
                  <a:lnTo>
                    <a:pt x="1038783" y="471268"/>
                  </a:lnTo>
                  <a:cubicBezTo>
                    <a:pt x="1038783" y="471251"/>
                    <a:pt x="1038783" y="469845"/>
                    <a:pt x="1038783" y="356694"/>
                  </a:cubicBezTo>
                  <a:cubicBezTo>
                    <a:pt x="1042837" y="354532"/>
                    <a:pt x="1042837" y="354532"/>
                    <a:pt x="1042837" y="328590"/>
                  </a:cubicBezTo>
                  <a:cubicBezTo>
                    <a:pt x="1042843" y="328590"/>
                    <a:pt x="1042963" y="328590"/>
                    <a:pt x="1044863" y="328590"/>
                  </a:cubicBezTo>
                  <a:lnTo>
                    <a:pt x="1059050" y="328590"/>
                  </a:lnTo>
                  <a:cubicBezTo>
                    <a:pt x="1059061" y="328567"/>
                    <a:pt x="1059667" y="327200"/>
                    <a:pt x="1095531" y="246443"/>
                  </a:cubicBezTo>
                  <a:cubicBezTo>
                    <a:pt x="1095531" y="246429"/>
                    <a:pt x="1095565" y="244478"/>
                    <a:pt x="10995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13" name="Rectangle 5">
            <a:extLst>
              <a:ext uri="{FF2B5EF4-FFF2-40B4-BE49-F238E27FC236}">
                <a16:creationId xmlns="" xmlns:a16="http://schemas.microsoft.com/office/drawing/2014/main" id="{35068011-3E24-404B-997C-ABD66374BC7E}"/>
              </a:ext>
            </a:extLst>
          </p:cNvPr>
          <p:cNvSpPr/>
          <p:nvPr userDrawn="1"/>
        </p:nvSpPr>
        <p:spPr>
          <a:xfrm>
            <a:off x="0" y="5006857"/>
            <a:ext cx="12192000" cy="185114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4" name="Rectangle 10">
            <a:extLst>
              <a:ext uri="{FF2B5EF4-FFF2-40B4-BE49-F238E27FC236}">
                <a16:creationId xmlns="" xmlns:a16="http://schemas.microsoft.com/office/drawing/2014/main" id="{AD1DE5BA-BA06-4EBF-9938-3F11999554D9}"/>
              </a:ext>
            </a:extLst>
          </p:cNvPr>
          <p:cNvSpPr/>
          <p:nvPr userDrawn="1"/>
        </p:nvSpPr>
        <p:spPr>
          <a:xfrm>
            <a:off x="2795451" y="3970007"/>
            <a:ext cx="6773112" cy="612000"/>
          </a:xfrm>
          <a:prstGeom prst="rect">
            <a:avLst/>
          </a:prstGeom>
          <a:solidFill>
            <a:schemeClr val="accent4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5" name="Rectangle 6">
            <a:extLst>
              <a:ext uri="{FF2B5EF4-FFF2-40B4-BE49-F238E27FC236}">
                <a16:creationId xmlns="" xmlns:a16="http://schemas.microsoft.com/office/drawing/2014/main" id="{F7A08108-4EE6-461B-9FF3-F537D87628DE}"/>
              </a:ext>
            </a:extLst>
          </p:cNvPr>
          <p:cNvSpPr/>
          <p:nvPr userDrawn="1"/>
        </p:nvSpPr>
        <p:spPr>
          <a:xfrm>
            <a:off x="2795452" y="1804578"/>
            <a:ext cx="8674446" cy="612000"/>
          </a:xfrm>
          <a:prstGeom prst="rect">
            <a:avLst/>
          </a:prstGeom>
          <a:solidFill>
            <a:schemeClr val="accent1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6" name="Rectangle 7">
            <a:extLst>
              <a:ext uri="{FF2B5EF4-FFF2-40B4-BE49-F238E27FC236}">
                <a16:creationId xmlns="" xmlns:a16="http://schemas.microsoft.com/office/drawing/2014/main" id="{70B55793-022B-40B7-AD0E-44BFA6CCA944}"/>
              </a:ext>
            </a:extLst>
          </p:cNvPr>
          <p:cNvSpPr/>
          <p:nvPr userDrawn="1"/>
        </p:nvSpPr>
        <p:spPr>
          <a:xfrm>
            <a:off x="2795452" y="2526388"/>
            <a:ext cx="8040025" cy="612000"/>
          </a:xfrm>
          <a:prstGeom prst="rect">
            <a:avLst/>
          </a:prstGeom>
          <a:solidFill>
            <a:schemeClr val="accent2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7" name="Rectangle 8">
            <a:extLst>
              <a:ext uri="{FF2B5EF4-FFF2-40B4-BE49-F238E27FC236}">
                <a16:creationId xmlns="" xmlns:a16="http://schemas.microsoft.com/office/drawing/2014/main" id="{AE96286A-6E16-47F3-8E5A-2F3D95830AF1}"/>
              </a:ext>
            </a:extLst>
          </p:cNvPr>
          <p:cNvSpPr/>
          <p:nvPr userDrawn="1"/>
        </p:nvSpPr>
        <p:spPr>
          <a:xfrm>
            <a:off x="2795452" y="3248198"/>
            <a:ext cx="7406569" cy="612000"/>
          </a:xfrm>
          <a:prstGeom prst="rect">
            <a:avLst/>
          </a:prstGeom>
          <a:solidFill>
            <a:schemeClr val="accent3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9" name="Rounded Rectangle 39">
            <a:extLst>
              <a:ext uri="{FF2B5EF4-FFF2-40B4-BE49-F238E27FC236}">
                <a16:creationId xmlns="" xmlns:a16="http://schemas.microsoft.com/office/drawing/2014/main" id="{8E77609A-C716-4CBD-BEA4-A609FE58474A}"/>
              </a:ext>
            </a:extLst>
          </p:cNvPr>
          <p:cNvSpPr/>
          <p:nvPr userDrawn="1"/>
        </p:nvSpPr>
        <p:spPr>
          <a:xfrm rot="2483232">
            <a:off x="-67621" y="1813625"/>
            <a:ext cx="4223096" cy="5102585"/>
          </a:xfrm>
          <a:custGeom>
            <a:avLst/>
            <a:gdLst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11097 w 2194524"/>
              <a:gd name="connsiteY3" fmla="*/ 753742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48308 w 2194524"/>
              <a:gd name="connsiteY5" fmla="*/ 1898342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45453"/>
              <a:gd name="connsiteY0" fmla="*/ 41365 h 3010473"/>
              <a:gd name="connsiteX1" fmla="*/ 769866 w 2145453"/>
              <a:gd name="connsiteY1" fmla="*/ 0 h 3010473"/>
              <a:gd name="connsiteX2" fmla="*/ 911097 w 2145453"/>
              <a:gd name="connsiteY2" fmla="*/ 141231 h 3010473"/>
              <a:gd name="connsiteX3" fmla="*/ 960469 w 2145453"/>
              <a:gd name="connsiteY3" fmla="*/ 784060 h 3010473"/>
              <a:gd name="connsiteX4" fmla="*/ 1594794 w 2145453"/>
              <a:gd name="connsiteY4" fmla="*/ 789196 h 3010473"/>
              <a:gd name="connsiteX5" fmla="*/ 1848308 w 2145453"/>
              <a:gd name="connsiteY5" fmla="*/ 1898342 h 3010473"/>
              <a:gd name="connsiteX6" fmla="*/ 2145453 w 2145453"/>
              <a:gd name="connsiteY6" fmla="*/ 2249789 h 3010473"/>
              <a:gd name="connsiteX7" fmla="*/ 1488044 w 2145453"/>
              <a:gd name="connsiteY7" fmla="*/ 3010473 h 3010473"/>
              <a:gd name="connsiteX8" fmla="*/ 1136947 w 2145453"/>
              <a:gd name="connsiteY8" fmla="*/ 2468062 h 3010473"/>
              <a:gd name="connsiteX9" fmla="*/ 519460 w 2145453"/>
              <a:gd name="connsiteY9" fmla="*/ 2013663 h 3010473"/>
              <a:gd name="connsiteX10" fmla="*/ 0 w 2145453"/>
              <a:gd name="connsiteY10" fmla="*/ 1326467 h 3010473"/>
              <a:gd name="connsiteX11" fmla="*/ 628635 w 2145453"/>
              <a:gd name="connsiteY11" fmla="*/ 1589678 h 3010473"/>
              <a:gd name="connsiteX12" fmla="*/ 628635 w 2145453"/>
              <a:gd name="connsiteY12" fmla="*/ 141231 h 3010473"/>
              <a:gd name="connsiteX13" fmla="*/ 670001 w 2145453"/>
              <a:gd name="connsiteY13" fmla="*/ 41365 h 3010473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19460 w 2145453"/>
              <a:gd name="connsiteY9" fmla="*/ 2013663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710556 w 2145453"/>
              <a:gd name="connsiteY11" fmla="*/ 1634217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733305 w 2208757"/>
              <a:gd name="connsiteY0" fmla="*/ 41365 h 2912664"/>
              <a:gd name="connsiteX1" fmla="*/ 833170 w 2208757"/>
              <a:gd name="connsiteY1" fmla="*/ 0 h 2912664"/>
              <a:gd name="connsiteX2" fmla="*/ 974401 w 2208757"/>
              <a:gd name="connsiteY2" fmla="*/ 141231 h 2912664"/>
              <a:gd name="connsiteX3" fmla="*/ 1042827 w 2208757"/>
              <a:gd name="connsiteY3" fmla="*/ 863751 h 2912664"/>
              <a:gd name="connsiteX4" fmla="*/ 1642153 w 2208757"/>
              <a:gd name="connsiteY4" fmla="*/ 851069 h 2912664"/>
              <a:gd name="connsiteX5" fmla="*/ 1911612 w 2208757"/>
              <a:gd name="connsiteY5" fmla="*/ 1898342 h 2912664"/>
              <a:gd name="connsiteX6" fmla="*/ 2208757 w 2208757"/>
              <a:gd name="connsiteY6" fmla="*/ 2249789 h 2912664"/>
              <a:gd name="connsiteX7" fmla="*/ 1598547 w 2208757"/>
              <a:gd name="connsiteY7" fmla="*/ 2912664 h 2912664"/>
              <a:gd name="connsiteX8" fmla="*/ 1200251 w 2208757"/>
              <a:gd name="connsiteY8" fmla="*/ 2468062 h 2912664"/>
              <a:gd name="connsiteX9" fmla="*/ 593695 w 2208757"/>
              <a:gd name="connsiteY9" fmla="*/ 2073665 h 2912664"/>
              <a:gd name="connsiteX10" fmla="*/ 0 w 2208757"/>
              <a:gd name="connsiteY10" fmla="*/ 1399250 h 2912664"/>
              <a:gd name="connsiteX11" fmla="*/ 773860 w 2208757"/>
              <a:gd name="connsiteY11" fmla="*/ 1634217 h 2912664"/>
              <a:gd name="connsiteX12" fmla="*/ 691939 w 2208757"/>
              <a:gd name="connsiteY12" fmla="*/ 141231 h 2912664"/>
              <a:gd name="connsiteX13" fmla="*/ 733305 w 2208757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3204020"/>
              <a:gd name="connsiteX1" fmla="*/ 886969 w 2262556"/>
              <a:gd name="connsiteY1" fmla="*/ 0 h 3204020"/>
              <a:gd name="connsiteX2" fmla="*/ 1028200 w 2262556"/>
              <a:gd name="connsiteY2" fmla="*/ 141231 h 3204020"/>
              <a:gd name="connsiteX3" fmla="*/ 1096626 w 2262556"/>
              <a:gd name="connsiteY3" fmla="*/ 863751 h 3204020"/>
              <a:gd name="connsiteX4" fmla="*/ 1695952 w 2262556"/>
              <a:gd name="connsiteY4" fmla="*/ 851069 h 3204020"/>
              <a:gd name="connsiteX5" fmla="*/ 1965411 w 2262556"/>
              <a:gd name="connsiteY5" fmla="*/ 1898342 h 3204020"/>
              <a:gd name="connsiteX6" fmla="*/ 2262556 w 2262556"/>
              <a:gd name="connsiteY6" fmla="*/ 2249789 h 3204020"/>
              <a:gd name="connsiteX7" fmla="*/ 1875442 w 2262556"/>
              <a:gd name="connsiteY7" fmla="*/ 3204020 h 3204020"/>
              <a:gd name="connsiteX8" fmla="*/ 1254050 w 2262556"/>
              <a:gd name="connsiteY8" fmla="*/ 2468062 h 3204020"/>
              <a:gd name="connsiteX9" fmla="*/ 647494 w 2262556"/>
              <a:gd name="connsiteY9" fmla="*/ 2073665 h 3204020"/>
              <a:gd name="connsiteX10" fmla="*/ 0 w 2262556"/>
              <a:gd name="connsiteY10" fmla="*/ 1381959 h 3204020"/>
              <a:gd name="connsiteX11" fmla="*/ 827659 w 2262556"/>
              <a:gd name="connsiteY11" fmla="*/ 1634217 h 3204020"/>
              <a:gd name="connsiteX12" fmla="*/ 745738 w 2262556"/>
              <a:gd name="connsiteY12" fmla="*/ 141231 h 3204020"/>
              <a:gd name="connsiteX13" fmla="*/ 787104 w 2262556"/>
              <a:gd name="connsiteY13" fmla="*/ 41365 h 3204020"/>
              <a:gd name="connsiteX0" fmla="*/ 787104 w 2616797"/>
              <a:gd name="connsiteY0" fmla="*/ 41365 h 3204020"/>
              <a:gd name="connsiteX1" fmla="*/ 886969 w 2616797"/>
              <a:gd name="connsiteY1" fmla="*/ 0 h 3204020"/>
              <a:gd name="connsiteX2" fmla="*/ 1028200 w 2616797"/>
              <a:gd name="connsiteY2" fmla="*/ 141231 h 3204020"/>
              <a:gd name="connsiteX3" fmla="*/ 1096626 w 2616797"/>
              <a:gd name="connsiteY3" fmla="*/ 863751 h 3204020"/>
              <a:gd name="connsiteX4" fmla="*/ 1695952 w 2616797"/>
              <a:gd name="connsiteY4" fmla="*/ 851069 h 3204020"/>
              <a:gd name="connsiteX5" fmla="*/ 1965411 w 2616797"/>
              <a:gd name="connsiteY5" fmla="*/ 1898342 h 3204020"/>
              <a:gd name="connsiteX6" fmla="*/ 2616797 w 2616797"/>
              <a:gd name="connsiteY6" fmla="*/ 2518120 h 3204020"/>
              <a:gd name="connsiteX7" fmla="*/ 1875442 w 2616797"/>
              <a:gd name="connsiteY7" fmla="*/ 3204020 h 3204020"/>
              <a:gd name="connsiteX8" fmla="*/ 1254050 w 2616797"/>
              <a:gd name="connsiteY8" fmla="*/ 2468062 h 3204020"/>
              <a:gd name="connsiteX9" fmla="*/ 647494 w 2616797"/>
              <a:gd name="connsiteY9" fmla="*/ 2073665 h 3204020"/>
              <a:gd name="connsiteX10" fmla="*/ 0 w 2616797"/>
              <a:gd name="connsiteY10" fmla="*/ 1381959 h 3204020"/>
              <a:gd name="connsiteX11" fmla="*/ 827659 w 2616797"/>
              <a:gd name="connsiteY11" fmla="*/ 1634217 h 3204020"/>
              <a:gd name="connsiteX12" fmla="*/ 745738 w 2616797"/>
              <a:gd name="connsiteY12" fmla="*/ 141231 h 3204020"/>
              <a:gd name="connsiteX13" fmla="*/ 787104 w 2616797"/>
              <a:gd name="connsiteY13" fmla="*/ 41365 h 3204020"/>
              <a:gd name="connsiteX0" fmla="*/ 787104 w 2616797"/>
              <a:gd name="connsiteY0" fmla="*/ 41365 h 3204020"/>
              <a:gd name="connsiteX1" fmla="*/ 886969 w 2616797"/>
              <a:gd name="connsiteY1" fmla="*/ 0 h 3204020"/>
              <a:gd name="connsiteX2" fmla="*/ 1028200 w 2616797"/>
              <a:gd name="connsiteY2" fmla="*/ 141231 h 3204020"/>
              <a:gd name="connsiteX3" fmla="*/ 1096626 w 2616797"/>
              <a:gd name="connsiteY3" fmla="*/ 863751 h 3204020"/>
              <a:gd name="connsiteX4" fmla="*/ 1695952 w 2616797"/>
              <a:gd name="connsiteY4" fmla="*/ 851069 h 3204020"/>
              <a:gd name="connsiteX5" fmla="*/ 1965411 w 2616797"/>
              <a:gd name="connsiteY5" fmla="*/ 1898342 h 3204020"/>
              <a:gd name="connsiteX6" fmla="*/ 2616797 w 2616797"/>
              <a:gd name="connsiteY6" fmla="*/ 2518120 h 3204020"/>
              <a:gd name="connsiteX7" fmla="*/ 1875442 w 2616797"/>
              <a:gd name="connsiteY7" fmla="*/ 3204020 h 3204020"/>
              <a:gd name="connsiteX8" fmla="*/ 1254050 w 2616797"/>
              <a:gd name="connsiteY8" fmla="*/ 2468062 h 3204020"/>
              <a:gd name="connsiteX9" fmla="*/ 647494 w 2616797"/>
              <a:gd name="connsiteY9" fmla="*/ 2073665 h 3204020"/>
              <a:gd name="connsiteX10" fmla="*/ 0 w 2616797"/>
              <a:gd name="connsiteY10" fmla="*/ 1381959 h 3204020"/>
              <a:gd name="connsiteX11" fmla="*/ 827659 w 2616797"/>
              <a:gd name="connsiteY11" fmla="*/ 1634217 h 3204020"/>
              <a:gd name="connsiteX12" fmla="*/ 745738 w 2616797"/>
              <a:gd name="connsiteY12" fmla="*/ 141231 h 3204020"/>
              <a:gd name="connsiteX13" fmla="*/ 787104 w 2616797"/>
              <a:gd name="connsiteY13" fmla="*/ 41365 h 3204020"/>
              <a:gd name="connsiteX0" fmla="*/ 787104 w 2635848"/>
              <a:gd name="connsiteY0" fmla="*/ 41365 h 3204020"/>
              <a:gd name="connsiteX1" fmla="*/ 886969 w 2635848"/>
              <a:gd name="connsiteY1" fmla="*/ 0 h 3204020"/>
              <a:gd name="connsiteX2" fmla="*/ 1028200 w 2635848"/>
              <a:gd name="connsiteY2" fmla="*/ 141231 h 3204020"/>
              <a:gd name="connsiteX3" fmla="*/ 1096626 w 2635848"/>
              <a:gd name="connsiteY3" fmla="*/ 863751 h 3204020"/>
              <a:gd name="connsiteX4" fmla="*/ 1695952 w 2635848"/>
              <a:gd name="connsiteY4" fmla="*/ 851069 h 3204020"/>
              <a:gd name="connsiteX5" fmla="*/ 1965411 w 2635848"/>
              <a:gd name="connsiteY5" fmla="*/ 1898342 h 3204020"/>
              <a:gd name="connsiteX6" fmla="*/ 2635848 w 2635848"/>
              <a:gd name="connsiteY6" fmla="*/ 2523197 h 3204020"/>
              <a:gd name="connsiteX7" fmla="*/ 1875442 w 2635848"/>
              <a:gd name="connsiteY7" fmla="*/ 3204020 h 3204020"/>
              <a:gd name="connsiteX8" fmla="*/ 1254050 w 2635848"/>
              <a:gd name="connsiteY8" fmla="*/ 2468062 h 3204020"/>
              <a:gd name="connsiteX9" fmla="*/ 647494 w 2635848"/>
              <a:gd name="connsiteY9" fmla="*/ 2073665 h 3204020"/>
              <a:gd name="connsiteX10" fmla="*/ 0 w 2635848"/>
              <a:gd name="connsiteY10" fmla="*/ 1381959 h 3204020"/>
              <a:gd name="connsiteX11" fmla="*/ 827659 w 2635848"/>
              <a:gd name="connsiteY11" fmla="*/ 1634217 h 3204020"/>
              <a:gd name="connsiteX12" fmla="*/ 745738 w 2635848"/>
              <a:gd name="connsiteY12" fmla="*/ 141231 h 3204020"/>
              <a:gd name="connsiteX13" fmla="*/ 787104 w 2635848"/>
              <a:gd name="connsiteY13" fmla="*/ 41365 h 3204020"/>
              <a:gd name="connsiteX0" fmla="*/ 787104 w 2651771"/>
              <a:gd name="connsiteY0" fmla="*/ 41365 h 3204020"/>
              <a:gd name="connsiteX1" fmla="*/ 886969 w 2651771"/>
              <a:gd name="connsiteY1" fmla="*/ 0 h 3204020"/>
              <a:gd name="connsiteX2" fmla="*/ 1028200 w 2651771"/>
              <a:gd name="connsiteY2" fmla="*/ 141231 h 3204020"/>
              <a:gd name="connsiteX3" fmla="*/ 1096626 w 2651771"/>
              <a:gd name="connsiteY3" fmla="*/ 863751 h 3204020"/>
              <a:gd name="connsiteX4" fmla="*/ 1695952 w 2651771"/>
              <a:gd name="connsiteY4" fmla="*/ 851069 h 3204020"/>
              <a:gd name="connsiteX5" fmla="*/ 1965411 w 2651771"/>
              <a:gd name="connsiteY5" fmla="*/ 1898342 h 3204020"/>
              <a:gd name="connsiteX6" fmla="*/ 2651771 w 2651771"/>
              <a:gd name="connsiteY6" fmla="*/ 2516454 h 3204020"/>
              <a:gd name="connsiteX7" fmla="*/ 1875442 w 2651771"/>
              <a:gd name="connsiteY7" fmla="*/ 3204020 h 3204020"/>
              <a:gd name="connsiteX8" fmla="*/ 1254050 w 2651771"/>
              <a:gd name="connsiteY8" fmla="*/ 2468062 h 3204020"/>
              <a:gd name="connsiteX9" fmla="*/ 647494 w 2651771"/>
              <a:gd name="connsiteY9" fmla="*/ 2073665 h 3204020"/>
              <a:gd name="connsiteX10" fmla="*/ 0 w 2651771"/>
              <a:gd name="connsiteY10" fmla="*/ 1381959 h 3204020"/>
              <a:gd name="connsiteX11" fmla="*/ 827659 w 2651771"/>
              <a:gd name="connsiteY11" fmla="*/ 1634217 h 3204020"/>
              <a:gd name="connsiteX12" fmla="*/ 745738 w 2651771"/>
              <a:gd name="connsiteY12" fmla="*/ 141231 h 3204020"/>
              <a:gd name="connsiteX13" fmla="*/ 787104 w 2651771"/>
              <a:gd name="connsiteY13" fmla="*/ 41365 h 3204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651771" h="3204020">
                <a:moveTo>
                  <a:pt x="787104" y="41365"/>
                </a:moveTo>
                <a:cubicBezTo>
                  <a:pt x="812661" y="15808"/>
                  <a:pt x="847969" y="0"/>
                  <a:pt x="886969" y="0"/>
                </a:cubicBezTo>
                <a:cubicBezTo>
                  <a:pt x="964969" y="0"/>
                  <a:pt x="1028200" y="63231"/>
                  <a:pt x="1028200" y="141231"/>
                </a:cubicBezTo>
                <a:lnTo>
                  <a:pt x="1096626" y="863751"/>
                </a:lnTo>
                <a:cubicBezTo>
                  <a:pt x="1324950" y="817026"/>
                  <a:pt x="1594219" y="679679"/>
                  <a:pt x="1695952" y="851069"/>
                </a:cubicBezTo>
                <a:cubicBezTo>
                  <a:pt x="1896857" y="1284096"/>
                  <a:pt x="2012961" y="1443677"/>
                  <a:pt x="1965411" y="1898342"/>
                </a:cubicBezTo>
                <a:cubicBezTo>
                  <a:pt x="2062863" y="2027881"/>
                  <a:pt x="2521735" y="2407218"/>
                  <a:pt x="2651771" y="2516454"/>
                </a:cubicBezTo>
                <a:lnTo>
                  <a:pt x="1875442" y="3204020"/>
                </a:lnTo>
                <a:lnTo>
                  <a:pt x="1254050" y="2468062"/>
                </a:lnTo>
                <a:cubicBezTo>
                  <a:pt x="1117281" y="2338792"/>
                  <a:pt x="856388" y="2269133"/>
                  <a:pt x="647494" y="2073665"/>
                </a:cubicBezTo>
                <a:cubicBezTo>
                  <a:pt x="560013" y="2007911"/>
                  <a:pt x="439289" y="1645529"/>
                  <a:pt x="0" y="1381959"/>
                </a:cubicBezTo>
                <a:cubicBezTo>
                  <a:pt x="137000" y="1119373"/>
                  <a:pt x="679491" y="1549956"/>
                  <a:pt x="827659" y="1634217"/>
                </a:cubicBezTo>
                <a:lnTo>
                  <a:pt x="745738" y="141231"/>
                </a:lnTo>
                <a:cubicBezTo>
                  <a:pt x="745738" y="102231"/>
                  <a:pt x="761546" y="66923"/>
                  <a:pt x="787104" y="41365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prstClr val="black"/>
              </a:solidFill>
            </a:endParaRPr>
          </a:p>
        </p:txBody>
      </p:sp>
      <p:sp>
        <p:nvSpPr>
          <p:cNvPr id="24" name="Text Placeholder 9">
            <a:extLst>
              <a:ext uri="{FF2B5EF4-FFF2-40B4-BE49-F238E27FC236}">
                <a16:creationId xmlns="" xmlns:a16="http://schemas.microsoft.com/office/drawing/2014/main" id="{61F7B881-6EF6-4009-B5CA-70A7BDBB74F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70467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5" name="Group 24">
            <a:extLst>
              <a:ext uri="{FF2B5EF4-FFF2-40B4-BE49-F238E27FC236}">
                <a16:creationId xmlns="" xmlns:a16="http://schemas.microsoft.com/office/drawing/2014/main" id="{7CE41AB9-0B82-44E3-B68B-FDD78E308CED}"/>
              </a:ext>
            </a:extLst>
          </p:cNvPr>
          <p:cNvGrpSpPr/>
          <p:nvPr userDrawn="1"/>
        </p:nvGrpSpPr>
        <p:grpSpPr>
          <a:xfrm rot="20703830">
            <a:off x="1161693" y="1386468"/>
            <a:ext cx="2040464" cy="3808371"/>
            <a:chOff x="3501573" y="3178068"/>
            <a:chExt cx="1340594" cy="2737840"/>
          </a:xfrm>
        </p:grpSpPr>
        <p:sp>
          <p:nvSpPr>
            <p:cNvPr id="26" name="Freeform: Shape 25">
              <a:extLst>
                <a:ext uri="{FF2B5EF4-FFF2-40B4-BE49-F238E27FC236}">
                  <a16:creationId xmlns="" xmlns:a16="http://schemas.microsoft.com/office/drawing/2014/main" id="{F88873E8-C7AE-4389-ADFA-468BD99D57C2}"/>
                </a:ext>
              </a:extLst>
            </p:cNvPr>
            <p:cNvSpPr/>
            <p:nvPr/>
          </p:nvSpPr>
          <p:spPr>
            <a:xfrm>
              <a:off x="3504728" y="3612346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="" xmlns:a16="http://schemas.microsoft.com/office/drawing/2014/main" id="{22F40C01-EC64-45DE-9ABA-479C367A6809}"/>
                </a:ext>
              </a:extLst>
            </p:cNvPr>
            <p:cNvSpPr/>
            <p:nvPr/>
          </p:nvSpPr>
          <p:spPr>
            <a:xfrm>
              <a:off x="3501573" y="3832632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="" xmlns:a16="http://schemas.microsoft.com/office/drawing/2014/main" id="{D28CAD5C-9490-4B5D-B6C4-D2031429C76B}"/>
                </a:ext>
              </a:extLst>
            </p:cNvPr>
            <p:cNvSpPr/>
            <p:nvPr/>
          </p:nvSpPr>
          <p:spPr>
            <a:xfrm>
              <a:off x="4776089" y="3829487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9526" y="65246"/>
                    <a:pt x="16669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="" xmlns:a16="http://schemas.microsoft.com/office/drawing/2014/main" id="{84424811-4BD6-4766-A6FC-79F0EC6E3FB1}"/>
                </a:ext>
              </a:extLst>
            </p:cNvPr>
            <p:cNvSpPr/>
            <p:nvPr/>
          </p:nvSpPr>
          <p:spPr>
            <a:xfrm>
              <a:off x="3520451" y="3178068"/>
              <a:ext cx="1321716" cy="2737840"/>
            </a:xfrm>
            <a:custGeom>
              <a:avLst/>
              <a:gdLst>
                <a:gd name="connsiteX0" fmla="*/ 350044 w 400050"/>
                <a:gd name="connsiteY0" fmla="*/ 7144 h 828675"/>
                <a:gd name="connsiteX1" fmla="*/ 53816 w 400050"/>
                <a:gd name="connsiteY1" fmla="*/ 7144 h 828675"/>
                <a:gd name="connsiteX2" fmla="*/ 7144 w 400050"/>
                <a:gd name="connsiteY2" fmla="*/ 53816 h 828675"/>
                <a:gd name="connsiteX3" fmla="*/ 7144 w 400050"/>
                <a:gd name="connsiteY3" fmla="*/ 781526 h 828675"/>
                <a:gd name="connsiteX4" fmla="*/ 53816 w 400050"/>
                <a:gd name="connsiteY4" fmla="*/ 828199 h 828675"/>
                <a:gd name="connsiteX5" fmla="*/ 350044 w 400050"/>
                <a:gd name="connsiteY5" fmla="*/ 828199 h 828675"/>
                <a:gd name="connsiteX6" fmla="*/ 396716 w 400050"/>
                <a:gd name="connsiteY6" fmla="*/ 781526 h 828675"/>
                <a:gd name="connsiteX7" fmla="*/ 396716 w 400050"/>
                <a:gd name="connsiteY7" fmla="*/ 53816 h 828675"/>
                <a:gd name="connsiteX8" fmla="*/ 350044 w 400050"/>
                <a:gd name="connsiteY8" fmla="*/ 7144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0050" h="828675">
                  <a:moveTo>
                    <a:pt x="350044" y="7144"/>
                  </a:moveTo>
                  <a:lnTo>
                    <a:pt x="53816" y="7144"/>
                  </a:lnTo>
                  <a:cubicBezTo>
                    <a:pt x="28099" y="7144"/>
                    <a:pt x="7144" y="28099"/>
                    <a:pt x="7144" y="53816"/>
                  </a:cubicBezTo>
                  <a:lnTo>
                    <a:pt x="7144" y="781526"/>
                  </a:lnTo>
                  <a:cubicBezTo>
                    <a:pt x="7144" y="807244"/>
                    <a:pt x="28099" y="828199"/>
                    <a:pt x="53816" y="828199"/>
                  </a:cubicBezTo>
                  <a:lnTo>
                    <a:pt x="350044" y="828199"/>
                  </a:lnTo>
                  <a:cubicBezTo>
                    <a:pt x="375761" y="828199"/>
                    <a:pt x="396716" y="807244"/>
                    <a:pt x="396716" y="781526"/>
                  </a:cubicBezTo>
                  <a:lnTo>
                    <a:pt x="396716" y="53816"/>
                  </a:lnTo>
                  <a:cubicBezTo>
                    <a:pt x="396716" y="28099"/>
                    <a:pt x="375761" y="7144"/>
                    <a:pt x="350044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="" xmlns:a16="http://schemas.microsoft.com/office/drawing/2014/main" id="{F18B538C-5F8E-4141-959A-C41B6C0D5FD7}"/>
                </a:ext>
              </a:extLst>
            </p:cNvPr>
            <p:cNvSpPr/>
            <p:nvPr/>
          </p:nvSpPr>
          <p:spPr>
            <a:xfrm>
              <a:off x="3529897" y="3190652"/>
              <a:ext cx="1290246" cy="2706371"/>
            </a:xfrm>
            <a:custGeom>
              <a:avLst/>
              <a:gdLst>
                <a:gd name="connsiteX0" fmla="*/ 345281 w 390525"/>
                <a:gd name="connsiteY0" fmla="*/ 7144 h 819150"/>
                <a:gd name="connsiteX1" fmla="*/ 52864 w 390525"/>
                <a:gd name="connsiteY1" fmla="*/ 7144 h 819150"/>
                <a:gd name="connsiteX2" fmla="*/ 7144 w 390525"/>
                <a:gd name="connsiteY2" fmla="*/ 52864 h 819150"/>
                <a:gd name="connsiteX3" fmla="*/ 7144 w 390525"/>
                <a:gd name="connsiteY3" fmla="*/ 772954 h 819150"/>
                <a:gd name="connsiteX4" fmla="*/ 52864 w 390525"/>
                <a:gd name="connsiteY4" fmla="*/ 818674 h 819150"/>
                <a:gd name="connsiteX5" fmla="*/ 345281 w 390525"/>
                <a:gd name="connsiteY5" fmla="*/ 818674 h 819150"/>
                <a:gd name="connsiteX6" fmla="*/ 391001 w 390525"/>
                <a:gd name="connsiteY6" fmla="*/ 772954 h 819150"/>
                <a:gd name="connsiteX7" fmla="*/ 391001 w 390525"/>
                <a:gd name="connsiteY7" fmla="*/ 52864 h 819150"/>
                <a:gd name="connsiteX8" fmla="*/ 345281 w 390525"/>
                <a:gd name="connsiteY8" fmla="*/ 714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0525" h="819150">
                  <a:moveTo>
                    <a:pt x="345281" y="7144"/>
                  </a:moveTo>
                  <a:lnTo>
                    <a:pt x="52864" y="7144"/>
                  </a:lnTo>
                  <a:cubicBezTo>
                    <a:pt x="27146" y="7144"/>
                    <a:pt x="7144" y="27146"/>
                    <a:pt x="7144" y="52864"/>
                  </a:cubicBezTo>
                  <a:lnTo>
                    <a:pt x="7144" y="772954"/>
                  </a:lnTo>
                  <a:cubicBezTo>
                    <a:pt x="7144" y="798671"/>
                    <a:pt x="27146" y="818674"/>
                    <a:pt x="52864" y="818674"/>
                  </a:cubicBezTo>
                  <a:lnTo>
                    <a:pt x="345281" y="818674"/>
                  </a:lnTo>
                  <a:cubicBezTo>
                    <a:pt x="370999" y="818674"/>
                    <a:pt x="391001" y="798671"/>
                    <a:pt x="391001" y="772954"/>
                  </a:cubicBezTo>
                  <a:lnTo>
                    <a:pt x="391001" y="52864"/>
                  </a:lnTo>
                  <a:cubicBezTo>
                    <a:pt x="391001" y="28099"/>
                    <a:pt x="370046" y="7144"/>
                    <a:pt x="345281" y="7144"/>
                  </a:cubicBez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="" xmlns:a16="http://schemas.microsoft.com/office/drawing/2014/main" id="{336AB7D1-B558-4679-813F-36AAA6B505FC}"/>
                </a:ext>
              </a:extLst>
            </p:cNvPr>
            <p:cNvSpPr/>
            <p:nvPr/>
          </p:nvSpPr>
          <p:spPr>
            <a:xfrm>
              <a:off x="3627447" y="3596610"/>
              <a:ext cx="1101430" cy="1951104"/>
            </a:xfrm>
            <a:custGeom>
              <a:avLst/>
              <a:gdLst>
                <a:gd name="connsiteX0" fmla="*/ 7144 w 333375"/>
                <a:gd name="connsiteY0" fmla="*/ 7144 h 590550"/>
                <a:gd name="connsiteX1" fmla="*/ 331946 w 333375"/>
                <a:gd name="connsiteY1" fmla="*/ 7144 h 590550"/>
                <a:gd name="connsiteX2" fmla="*/ 331946 w 333375"/>
                <a:gd name="connsiteY2" fmla="*/ 586264 h 590550"/>
                <a:gd name="connsiteX3" fmla="*/ 7144 w 333375"/>
                <a:gd name="connsiteY3" fmla="*/ 586264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5" h="590550">
                  <a:moveTo>
                    <a:pt x="7144" y="7144"/>
                  </a:moveTo>
                  <a:lnTo>
                    <a:pt x="331946" y="7144"/>
                  </a:lnTo>
                  <a:lnTo>
                    <a:pt x="331946" y="586264"/>
                  </a:lnTo>
                  <a:lnTo>
                    <a:pt x="7144" y="58626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grpSp>
          <p:nvGrpSpPr>
            <p:cNvPr id="32" name="Group 31">
              <a:extLst>
                <a:ext uri="{FF2B5EF4-FFF2-40B4-BE49-F238E27FC236}">
                  <a16:creationId xmlns="" xmlns:a16="http://schemas.microsoft.com/office/drawing/2014/main" id="{C34BB56B-79FA-456E-B647-F33BC0A7D81C}"/>
                </a:ext>
              </a:extLst>
            </p:cNvPr>
            <p:cNvGrpSpPr/>
            <p:nvPr/>
          </p:nvGrpSpPr>
          <p:grpSpPr>
            <a:xfrm>
              <a:off x="4088523" y="5635852"/>
              <a:ext cx="156199" cy="173080"/>
              <a:chOff x="6768665" y="6038214"/>
              <a:chExt cx="133536" cy="147968"/>
            </a:xfrm>
          </p:grpSpPr>
          <p:sp>
            <p:nvSpPr>
              <p:cNvPr id="36" name="Oval 35">
                <a:extLst>
                  <a:ext uri="{FF2B5EF4-FFF2-40B4-BE49-F238E27FC236}">
                    <a16:creationId xmlns="" xmlns:a16="http://schemas.microsoft.com/office/drawing/2014/main" id="{99A2DEB0-C294-47B6-B636-CB3585E30917}"/>
                  </a:ext>
                </a:extLst>
              </p:cNvPr>
              <p:cNvSpPr/>
              <p:nvPr/>
            </p:nvSpPr>
            <p:spPr>
              <a:xfrm>
                <a:off x="6768665" y="6038214"/>
                <a:ext cx="133536" cy="147968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="" xmlns:a16="http://schemas.microsoft.com/office/drawing/2014/main" id="{CA825310-956C-401C-9CFC-8057C6CA4492}"/>
                  </a:ext>
                </a:extLst>
              </p:cNvPr>
              <p:cNvSpPr/>
              <p:nvPr/>
            </p:nvSpPr>
            <p:spPr>
              <a:xfrm>
                <a:off x="6802088" y="6071634"/>
                <a:ext cx="71904" cy="811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3" name="Freeform: Shape 32">
              <a:extLst>
                <a:ext uri="{FF2B5EF4-FFF2-40B4-BE49-F238E27FC236}">
                  <a16:creationId xmlns="" xmlns:a16="http://schemas.microsoft.com/office/drawing/2014/main" id="{7D743BC3-0A34-4698-AFFD-E0FCDE7D6B33}"/>
                </a:ext>
              </a:extLst>
            </p:cNvPr>
            <p:cNvSpPr/>
            <p:nvPr/>
          </p:nvSpPr>
          <p:spPr>
            <a:xfrm>
              <a:off x="3821102" y="3628406"/>
              <a:ext cx="906450" cy="1887518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4" name="Rectangle: Rounded Corners 33">
              <a:extLst>
                <a:ext uri="{FF2B5EF4-FFF2-40B4-BE49-F238E27FC236}">
                  <a16:creationId xmlns="" xmlns:a16="http://schemas.microsoft.com/office/drawing/2014/main" id="{1E8E65F1-81B7-4570-B544-C403821DF7DD}"/>
                </a:ext>
              </a:extLst>
            </p:cNvPr>
            <p:cNvSpPr/>
            <p:nvPr/>
          </p:nvSpPr>
          <p:spPr>
            <a:xfrm>
              <a:off x="4058661" y="3449093"/>
              <a:ext cx="254255" cy="5839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" name="Oval 34">
              <a:extLst>
                <a:ext uri="{FF2B5EF4-FFF2-40B4-BE49-F238E27FC236}">
                  <a16:creationId xmlns="" xmlns:a16="http://schemas.microsoft.com/office/drawing/2014/main" id="{D9FDE41C-1E15-4710-A536-818D89F3BEEF}"/>
                </a:ext>
              </a:extLst>
            </p:cNvPr>
            <p:cNvSpPr/>
            <p:nvPr/>
          </p:nvSpPr>
          <p:spPr>
            <a:xfrm>
              <a:off x="3922825" y="3449093"/>
              <a:ext cx="58393" cy="58393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1" name="Picture Placeholder 2">
            <a:extLst>
              <a:ext uri="{FF2B5EF4-FFF2-40B4-BE49-F238E27FC236}">
                <a16:creationId xmlns="" xmlns:a16="http://schemas.microsoft.com/office/drawing/2014/main" id="{580C7545-90AC-4A60-96DA-F91A324F4C1A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 rot="20700000">
            <a:off x="1368747" y="1959609"/>
            <a:ext cx="1664534" cy="275904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807689906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4043745481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black">
                  <a:lumMod val="85000"/>
                  <a:lumOff val="15000"/>
                </a:prst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=""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=""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Line Color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=""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prstClr val="white"/>
                </a:solidFill>
                <a:cs typeface="Arial" pitchFamily="34" charset="0"/>
              </a:rPr>
              <a:t>www.allppt.com</a:t>
            </a:r>
            <a:endParaRPr lang="ko-KR" altLang="en-US" sz="1400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=""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404355824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9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>
            <a:extLst>
              <a:ext uri="{FF2B5EF4-FFF2-40B4-BE49-F238E27FC236}">
                <a16:creationId xmlns="" xmlns:a16="http://schemas.microsoft.com/office/drawing/2014/main" id="{3BBCC57E-E2CE-48F6-986D-4DCC519638EA}"/>
              </a:ext>
            </a:extLst>
          </p:cNvPr>
          <p:cNvSpPr/>
          <p:nvPr userDrawn="1"/>
        </p:nvSpPr>
        <p:spPr>
          <a:xfrm>
            <a:off x="4751851" y="0"/>
            <a:ext cx="2688298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그림 개체 틀 2">
            <a:extLst>
              <a:ext uri="{FF2B5EF4-FFF2-40B4-BE49-F238E27FC236}">
                <a16:creationId xmlns="" xmlns:a16="http://schemas.microsoft.com/office/drawing/2014/main" id="{BF64823A-9D96-4704-9538-98AA25DEFED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751851" y="663027"/>
            <a:ext cx="7440149" cy="23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" name="그림 개체 틀 2">
            <a:extLst>
              <a:ext uri="{FF2B5EF4-FFF2-40B4-BE49-F238E27FC236}">
                <a16:creationId xmlns="" xmlns:a16="http://schemas.microsoft.com/office/drawing/2014/main" id="{13356438-4E75-4009-8161-869896F0E5DD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3863346"/>
            <a:ext cx="7440149" cy="23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8842668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>
            <a:extLst>
              <a:ext uri="{FF2B5EF4-FFF2-40B4-BE49-F238E27FC236}">
                <a16:creationId xmlns="" xmlns:a16="http://schemas.microsoft.com/office/drawing/2014/main" id="{B3CA5F7E-D45F-4887-AF9C-BB7E27A9C9CE}"/>
              </a:ext>
            </a:extLst>
          </p:cNvPr>
          <p:cNvSpPr/>
          <p:nvPr userDrawn="1"/>
        </p:nvSpPr>
        <p:spPr>
          <a:xfrm>
            <a:off x="7228120" y="1876149"/>
            <a:ext cx="4320000" cy="43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그림 개체 틀 5">
            <a:extLst>
              <a:ext uri="{FF2B5EF4-FFF2-40B4-BE49-F238E27FC236}">
                <a16:creationId xmlns="" xmlns:a16="http://schemas.microsoft.com/office/drawing/2014/main" id="{1C677DB5-A9F3-459B-9D51-37160E08512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000213" y="653142"/>
            <a:ext cx="4320000" cy="43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51320573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5">
            <a:extLst>
              <a:ext uri="{FF2B5EF4-FFF2-40B4-BE49-F238E27FC236}">
                <a16:creationId xmlns="" xmlns:a16="http://schemas.microsoft.com/office/drawing/2014/main" id="{6F64E99E-F198-4C78-B779-6E8D9BDC6EE5}"/>
              </a:ext>
            </a:extLst>
          </p:cNvPr>
          <p:cNvSpPr/>
          <p:nvPr userDrawn="1"/>
        </p:nvSpPr>
        <p:spPr>
          <a:xfrm>
            <a:off x="0" y="635635"/>
            <a:ext cx="4277360" cy="558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3" name="그림 개체 틀 2">
            <a:extLst>
              <a:ext uri="{FF2B5EF4-FFF2-40B4-BE49-F238E27FC236}">
                <a16:creationId xmlns="" xmlns:a16="http://schemas.microsoft.com/office/drawing/2014/main" id="{64227BB5-E33A-492C-BC7C-D7D79AA186A2}"/>
              </a:ext>
            </a:extLst>
          </p:cNvPr>
          <p:cNvSpPr>
            <a:spLocks noGrp="1"/>
          </p:cNvSpPr>
          <p:nvPr>
            <p:ph type="pic" sz="quarter" idx="65" hasCustomPrompt="1"/>
          </p:nvPr>
        </p:nvSpPr>
        <p:spPr>
          <a:xfrm>
            <a:off x="4418680" y="635635"/>
            <a:ext cx="6984000" cy="27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Rectangle 26">
            <a:extLst>
              <a:ext uri="{FF2B5EF4-FFF2-40B4-BE49-F238E27FC236}">
                <a16:creationId xmlns="" xmlns:a16="http://schemas.microsoft.com/office/drawing/2014/main" id="{6EE6FE4D-0A35-4FB2-A327-71BFEAF09171}"/>
              </a:ext>
            </a:extLst>
          </p:cNvPr>
          <p:cNvSpPr/>
          <p:nvPr userDrawn="1"/>
        </p:nvSpPr>
        <p:spPr>
          <a:xfrm>
            <a:off x="11544000" y="635635"/>
            <a:ext cx="648000" cy="558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5" name="그림 개체 틀 2">
            <a:extLst>
              <a:ext uri="{FF2B5EF4-FFF2-40B4-BE49-F238E27FC236}">
                <a16:creationId xmlns="" xmlns:a16="http://schemas.microsoft.com/office/drawing/2014/main" id="{12ABD49D-EC42-4F59-A393-0BE94DA7553E}"/>
              </a:ext>
            </a:extLst>
          </p:cNvPr>
          <p:cNvSpPr>
            <a:spLocks noGrp="1"/>
          </p:cNvSpPr>
          <p:nvPr>
            <p:ph type="pic" sz="quarter" idx="66" hasCustomPrompt="1"/>
          </p:nvPr>
        </p:nvSpPr>
        <p:spPr>
          <a:xfrm>
            <a:off x="4418680" y="3515635"/>
            <a:ext cx="6984000" cy="27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85189980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>
            <a:extLst>
              <a:ext uri="{FF2B5EF4-FFF2-40B4-BE49-F238E27FC236}">
                <a16:creationId xmlns="" xmlns:a16="http://schemas.microsoft.com/office/drawing/2014/main" id="{2E541B56-E562-45F7-AF65-DC212716E3B3}"/>
              </a:ext>
            </a:extLst>
          </p:cNvPr>
          <p:cNvSpPr/>
          <p:nvPr userDrawn="1"/>
        </p:nvSpPr>
        <p:spPr>
          <a:xfrm>
            <a:off x="0" y="863125"/>
            <a:ext cx="6546079" cy="513175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그림 개체 틀 2">
            <a:extLst>
              <a:ext uri="{FF2B5EF4-FFF2-40B4-BE49-F238E27FC236}">
                <a16:creationId xmlns="" xmlns:a16="http://schemas.microsoft.com/office/drawing/2014/main" id="{1D487A8B-D75C-45FC-8BC1-0D4AF5ACE0C7}"/>
              </a:ext>
            </a:extLst>
          </p:cNvPr>
          <p:cNvSpPr>
            <a:spLocks noGrp="1"/>
          </p:cNvSpPr>
          <p:nvPr>
            <p:ph type="pic" sz="quarter" idx="65" hasCustomPrompt="1"/>
          </p:nvPr>
        </p:nvSpPr>
        <p:spPr>
          <a:xfrm>
            <a:off x="6096000" y="2959216"/>
            <a:ext cx="6096000" cy="27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8" name="그림 개체 틀 2">
            <a:extLst>
              <a:ext uri="{FF2B5EF4-FFF2-40B4-BE49-F238E27FC236}">
                <a16:creationId xmlns="" xmlns:a16="http://schemas.microsoft.com/office/drawing/2014/main" id="{79C5F99C-EA45-41DC-966E-F17A247EA3C2}"/>
              </a:ext>
            </a:extLst>
          </p:cNvPr>
          <p:cNvSpPr>
            <a:spLocks noGrp="1"/>
          </p:cNvSpPr>
          <p:nvPr>
            <p:ph type="pic" sz="quarter" idx="66" hasCustomPrompt="1"/>
          </p:nvPr>
        </p:nvSpPr>
        <p:spPr>
          <a:xfrm>
            <a:off x="842387" y="478948"/>
            <a:ext cx="2232409" cy="5740982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5398898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=""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Rectangle: Top Corners Rounded 2">
            <a:extLst>
              <a:ext uri="{FF2B5EF4-FFF2-40B4-BE49-F238E27FC236}">
                <a16:creationId xmlns="" xmlns:a16="http://schemas.microsoft.com/office/drawing/2014/main" id="{EFC97D53-FA99-4CBD-AB1D-83FFB3BD488F}"/>
              </a:ext>
            </a:extLst>
          </p:cNvPr>
          <p:cNvSpPr/>
          <p:nvPr userDrawn="1"/>
        </p:nvSpPr>
        <p:spPr>
          <a:xfrm rot="5400000">
            <a:off x="4877311" y="1608819"/>
            <a:ext cx="138403" cy="9893029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6" name="Rectangle: Top Corners Rounded 5">
            <a:extLst>
              <a:ext uri="{FF2B5EF4-FFF2-40B4-BE49-F238E27FC236}">
                <a16:creationId xmlns="" xmlns:a16="http://schemas.microsoft.com/office/drawing/2014/main" id="{B8A79FB9-F5E9-41A6-86D2-806115F5E6D1}"/>
              </a:ext>
            </a:extLst>
          </p:cNvPr>
          <p:cNvSpPr/>
          <p:nvPr userDrawn="1"/>
        </p:nvSpPr>
        <p:spPr>
          <a:xfrm rot="16200000" flipH="1">
            <a:off x="11665598" y="6098134"/>
            <a:ext cx="138403" cy="914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="" xmlns:a16="http://schemas.microsoft.com/office/drawing/2014/main" id="{C603D248-C1F6-4A2E-BEBE-761B2FBA9433}"/>
              </a:ext>
            </a:extLst>
          </p:cNvPr>
          <p:cNvSpPr txBox="1"/>
          <p:nvPr userDrawn="1"/>
        </p:nvSpPr>
        <p:spPr>
          <a:xfrm>
            <a:off x="9893028" y="6386058"/>
            <a:ext cx="1384572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1600" b="1" dirty="0">
                <a:solidFill>
                  <a:srgbClr val="1CBBB4"/>
                </a:solidFill>
                <a:cs typeface="Arial" pitchFamily="34" charset="0"/>
              </a:rPr>
              <a:t>Real Estate</a:t>
            </a:r>
            <a:endParaRPr lang="ko-KR" altLang="en-US" sz="1600" b="1" dirty="0">
              <a:solidFill>
                <a:srgbClr val="1CBBB4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36142195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=""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="" xmlns:a16="http://schemas.microsoft.com/office/drawing/2014/main" id="{AB5EAB53-0AB0-49A7-8A0C-0A9D85479EC0}"/>
              </a:ext>
            </a:extLst>
          </p:cNvPr>
          <p:cNvGrpSpPr/>
          <p:nvPr userDrawn="1"/>
        </p:nvGrpSpPr>
        <p:grpSpPr>
          <a:xfrm>
            <a:off x="10508830" y="5751672"/>
            <a:ext cx="1616495" cy="860583"/>
            <a:chOff x="3631780" y="1691976"/>
            <a:chExt cx="4859204" cy="2586924"/>
          </a:xfrm>
        </p:grpSpPr>
        <p:sp>
          <p:nvSpPr>
            <p:cNvPr id="9" name="Oval 8">
              <a:extLst>
                <a:ext uri="{FF2B5EF4-FFF2-40B4-BE49-F238E27FC236}">
                  <a16:creationId xmlns="" xmlns:a16="http://schemas.microsoft.com/office/drawing/2014/main" id="{67EC8A9F-0142-4609-95F7-1A271547C803}"/>
                </a:ext>
              </a:extLst>
            </p:cNvPr>
            <p:cNvSpPr/>
            <p:nvPr/>
          </p:nvSpPr>
          <p:spPr>
            <a:xfrm>
              <a:off x="4356826" y="3580626"/>
              <a:ext cx="692338" cy="692338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prstClr val="white"/>
                </a:solidFill>
              </a:endParaRPr>
            </a:p>
          </p:txBody>
        </p:sp>
        <p:grpSp>
          <p:nvGrpSpPr>
            <p:cNvPr id="10" name="Group 9">
              <a:extLst>
                <a:ext uri="{FF2B5EF4-FFF2-40B4-BE49-F238E27FC236}">
                  <a16:creationId xmlns="" xmlns:a16="http://schemas.microsoft.com/office/drawing/2014/main" id="{CDCF3F67-0811-4C24-B10F-0D140D2AA63A}"/>
                </a:ext>
              </a:extLst>
            </p:cNvPr>
            <p:cNvGrpSpPr/>
            <p:nvPr/>
          </p:nvGrpSpPr>
          <p:grpSpPr>
            <a:xfrm>
              <a:off x="5715672" y="1691976"/>
              <a:ext cx="2775312" cy="2580988"/>
              <a:chOff x="5715672" y="1691976"/>
              <a:chExt cx="2775312" cy="2580988"/>
            </a:xfrm>
            <a:solidFill>
              <a:schemeClr val="accent4"/>
            </a:solidFill>
          </p:grpSpPr>
          <p:sp>
            <p:nvSpPr>
              <p:cNvPr id="43" name="Oval 42">
                <a:extLst>
                  <a:ext uri="{FF2B5EF4-FFF2-40B4-BE49-F238E27FC236}">
                    <a16:creationId xmlns="" xmlns:a16="http://schemas.microsoft.com/office/drawing/2014/main" id="{BA3F13EE-C67A-4A94-8E09-F65FFC6AFA4A}"/>
                  </a:ext>
                </a:extLst>
              </p:cNvPr>
              <p:cNvSpPr/>
              <p:nvPr/>
            </p:nvSpPr>
            <p:spPr>
              <a:xfrm>
                <a:off x="7644977" y="3580626"/>
                <a:ext cx="692338" cy="69233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Oval 43">
                <a:extLst>
                  <a:ext uri="{FF2B5EF4-FFF2-40B4-BE49-F238E27FC236}">
                    <a16:creationId xmlns="" xmlns:a16="http://schemas.microsoft.com/office/drawing/2014/main" id="{99456DDD-1149-4AA4-8114-105A36EE6101}"/>
                  </a:ext>
                </a:extLst>
              </p:cNvPr>
              <p:cNvSpPr/>
              <p:nvPr/>
            </p:nvSpPr>
            <p:spPr>
              <a:xfrm>
                <a:off x="7042069" y="2524772"/>
                <a:ext cx="1448915" cy="144891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>
                <a:extLst>
                  <a:ext uri="{FF2B5EF4-FFF2-40B4-BE49-F238E27FC236}">
                    <a16:creationId xmlns="" xmlns:a16="http://schemas.microsoft.com/office/drawing/2014/main" id="{B154FA3E-24E1-42E4-9A35-425F737CA35F}"/>
                  </a:ext>
                </a:extLst>
              </p:cNvPr>
              <p:cNvSpPr/>
              <p:nvPr/>
            </p:nvSpPr>
            <p:spPr>
              <a:xfrm>
                <a:off x="6494078" y="2004217"/>
                <a:ext cx="1150899" cy="11509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Oval 45">
                <a:extLst>
                  <a:ext uri="{FF2B5EF4-FFF2-40B4-BE49-F238E27FC236}">
                    <a16:creationId xmlns="" xmlns:a16="http://schemas.microsoft.com/office/drawing/2014/main" id="{C6C7D145-134C-4FE3-8FF9-BCEC4B6CA6BA}"/>
                  </a:ext>
                </a:extLst>
              </p:cNvPr>
              <p:cNvSpPr/>
              <p:nvPr/>
            </p:nvSpPr>
            <p:spPr>
              <a:xfrm>
                <a:off x="5715672" y="1691976"/>
                <a:ext cx="969145" cy="96914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Rectangle 46">
                <a:extLst>
                  <a:ext uri="{FF2B5EF4-FFF2-40B4-BE49-F238E27FC236}">
                    <a16:creationId xmlns="" xmlns:a16="http://schemas.microsoft.com/office/drawing/2014/main" id="{717A5171-079A-4D92-B321-8987F6E34CC2}"/>
                  </a:ext>
                </a:extLst>
              </p:cNvPr>
              <p:cNvSpPr/>
              <p:nvPr/>
            </p:nvSpPr>
            <p:spPr>
              <a:xfrm>
                <a:off x="7084624" y="3972002"/>
                <a:ext cx="952666" cy="29313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="" xmlns:a16="http://schemas.microsoft.com/office/drawing/2014/main" id="{FBBDD4EF-B3CB-4E3E-B303-0CD5F31B137E}"/>
                </a:ext>
              </a:extLst>
            </p:cNvPr>
            <p:cNvGrpSpPr/>
            <p:nvPr/>
          </p:nvGrpSpPr>
          <p:grpSpPr>
            <a:xfrm>
              <a:off x="4298370" y="1809306"/>
              <a:ext cx="3786551" cy="2465573"/>
              <a:chOff x="4298370" y="1809306"/>
              <a:chExt cx="3786551" cy="2465573"/>
            </a:xfrm>
          </p:grpSpPr>
          <p:sp>
            <p:nvSpPr>
              <p:cNvPr id="32" name="Oval 31">
                <a:extLst>
                  <a:ext uri="{FF2B5EF4-FFF2-40B4-BE49-F238E27FC236}">
                    <a16:creationId xmlns="" xmlns:a16="http://schemas.microsoft.com/office/drawing/2014/main" id="{04D636DE-3F26-4E27-AD6D-B784D857AC99}"/>
                  </a:ext>
                </a:extLst>
              </p:cNvPr>
              <p:cNvSpPr/>
              <p:nvPr/>
            </p:nvSpPr>
            <p:spPr>
              <a:xfrm>
                <a:off x="5322069" y="2156859"/>
                <a:ext cx="1043914" cy="1043915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>
                <a:extLst>
                  <a:ext uri="{FF2B5EF4-FFF2-40B4-BE49-F238E27FC236}">
                    <a16:creationId xmlns="" xmlns:a16="http://schemas.microsoft.com/office/drawing/2014/main" id="{D36D5D76-54F7-4983-873A-E9249D9B27AA}"/>
                  </a:ext>
                </a:extLst>
              </p:cNvPr>
              <p:cNvSpPr/>
              <p:nvPr/>
            </p:nvSpPr>
            <p:spPr>
              <a:xfrm>
                <a:off x="4298370" y="2176549"/>
                <a:ext cx="692338" cy="69233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>
                <a:extLst>
                  <a:ext uri="{FF2B5EF4-FFF2-40B4-BE49-F238E27FC236}">
                    <a16:creationId xmlns="" xmlns:a16="http://schemas.microsoft.com/office/drawing/2014/main" id="{0632AEFC-348B-439E-A407-D68AA774B02B}"/>
                  </a:ext>
                </a:extLst>
              </p:cNvPr>
              <p:cNvSpPr/>
              <p:nvPr/>
            </p:nvSpPr>
            <p:spPr>
              <a:xfrm>
                <a:off x="4809919" y="1809306"/>
                <a:ext cx="1081542" cy="1081542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Oval 34">
                <a:extLst>
                  <a:ext uri="{FF2B5EF4-FFF2-40B4-BE49-F238E27FC236}">
                    <a16:creationId xmlns="" xmlns:a16="http://schemas.microsoft.com/office/drawing/2014/main" id="{8EADCE84-13E0-496D-8C9D-04C0B9B6FB73}"/>
                  </a:ext>
                </a:extLst>
              </p:cNvPr>
              <p:cNvSpPr/>
              <p:nvPr/>
            </p:nvSpPr>
            <p:spPr>
              <a:xfrm>
                <a:off x="6180316" y="2502943"/>
                <a:ext cx="753706" cy="75370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Oval 35">
                <a:extLst>
                  <a:ext uri="{FF2B5EF4-FFF2-40B4-BE49-F238E27FC236}">
                    <a16:creationId xmlns="" xmlns:a16="http://schemas.microsoft.com/office/drawing/2014/main" id="{BA412BF7-6E8B-46D7-91C0-20C9A7951A5A}"/>
                  </a:ext>
                </a:extLst>
              </p:cNvPr>
              <p:cNvSpPr/>
              <p:nvPr/>
            </p:nvSpPr>
            <p:spPr>
              <a:xfrm>
                <a:off x="6934022" y="2588625"/>
                <a:ext cx="1150899" cy="11509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="" xmlns:a16="http://schemas.microsoft.com/office/drawing/2014/main" id="{643FFB8D-4436-4398-8669-1B7030A860AD}"/>
                  </a:ext>
                </a:extLst>
              </p:cNvPr>
              <p:cNvSpPr/>
              <p:nvPr/>
            </p:nvSpPr>
            <p:spPr>
              <a:xfrm>
                <a:off x="7325201" y="3425414"/>
                <a:ext cx="655148" cy="65514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>
                <a:extLst>
                  <a:ext uri="{FF2B5EF4-FFF2-40B4-BE49-F238E27FC236}">
                    <a16:creationId xmlns="" xmlns:a16="http://schemas.microsoft.com/office/drawing/2014/main" id="{8A1C9E68-FE5B-4D06-BFD6-B836A0EE0D8A}"/>
                  </a:ext>
                </a:extLst>
              </p:cNvPr>
              <p:cNvSpPr/>
              <p:nvPr/>
            </p:nvSpPr>
            <p:spPr>
              <a:xfrm>
                <a:off x="7095848" y="3619731"/>
                <a:ext cx="655148" cy="65514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9" name="Oval 38">
                <a:extLst>
                  <a:ext uri="{FF2B5EF4-FFF2-40B4-BE49-F238E27FC236}">
                    <a16:creationId xmlns="" xmlns:a16="http://schemas.microsoft.com/office/drawing/2014/main" id="{411F6427-B46A-476C-A1FE-438921C33141}"/>
                  </a:ext>
                </a:extLst>
              </p:cNvPr>
              <p:cNvSpPr/>
              <p:nvPr/>
            </p:nvSpPr>
            <p:spPr>
              <a:xfrm>
                <a:off x="6575764" y="2862232"/>
                <a:ext cx="655148" cy="65514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="" xmlns:a16="http://schemas.microsoft.com/office/drawing/2014/main" id="{0871897A-671A-4DF2-8FE8-89C3E46C5C41}"/>
                  </a:ext>
                </a:extLst>
              </p:cNvPr>
              <p:cNvSpPr/>
              <p:nvPr/>
            </p:nvSpPr>
            <p:spPr>
              <a:xfrm>
                <a:off x="6473567" y="3370881"/>
                <a:ext cx="841098" cy="84109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Rectangle 40">
                <a:extLst>
                  <a:ext uri="{FF2B5EF4-FFF2-40B4-BE49-F238E27FC236}">
                    <a16:creationId xmlns="" xmlns:a16="http://schemas.microsoft.com/office/drawing/2014/main" id="{273E5CC0-00B6-418D-B32A-99090DFF4E42}"/>
                  </a:ext>
                </a:extLst>
              </p:cNvPr>
              <p:cNvSpPr/>
              <p:nvPr/>
            </p:nvSpPr>
            <p:spPr>
              <a:xfrm>
                <a:off x="6226213" y="4147024"/>
                <a:ext cx="1256511" cy="10344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="" xmlns:a16="http://schemas.microsoft.com/office/drawing/2014/main" id="{BEF72336-3F79-4A97-8B24-887979BA1BC4}"/>
                  </a:ext>
                </a:extLst>
              </p:cNvPr>
              <p:cNvSpPr/>
              <p:nvPr/>
            </p:nvSpPr>
            <p:spPr>
              <a:xfrm>
                <a:off x="5260062" y="2611101"/>
                <a:ext cx="692338" cy="69233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="" xmlns:a16="http://schemas.microsoft.com/office/drawing/2014/main" id="{504D2FE2-9428-49AD-8275-8646559047EA}"/>
                </a:ext>
              </a:extLst>
            </p:cNvPr>
            <p:cNvGrpSpPr/>
            <p:nvPr/>
          </p:nvGrpSpPr>
          <p:grpSpPr>
            <a:xfrm>
              <a:off x="3631780" y="2451097"/>
              <a:ext cx="3196921" cy="1827803"/>
              <a:chOff x="3631780" y="2451097"/>
              <a:chExt cx="3196921" cy="1827803"/>
            </a:xfrm>
          </p:grpSpPr>
          <p:sp>
            <p:nvSpPr>
              <p:cNvPr id="24" name="Oval 23">
                <a:extLst>
                  <a:ext uri="{FF2B5EF4-FFF2-40B4-BE49-F238E27FC236}">
                    <a16:creationId xmlns="" xmlns:a16="http://schemas.microsoft.com/office/drawing/2014/main" id="{7C0BEA64-4E59-42CE-A307-A9B2FC69002A}"/>
                  </a:ext>
                </a:extLst>
              </p:cNvPr>
              <p:cNvSpPr/>
              <p:nvPr/>
            </p:nvSpPr>
            <p:spPr>
              <a:xfrm>
                <a:off x="3631780" y="2451097"/>
                <a:ext cx="969145" cy="969145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Oval 24">
                <a:extLst>
                  <a:ext uri="{FF2B5EF4-FFF2-40B4-BE49-F238E27FC236}">
                    <a16:creationId xmlns="" xmlns:a16="http://schemas.microsoft.com/office/drawing/2014/main" id="{6EE78404-9AA0-4852-882C-49A3C9A44FC8}"/>
                  </a:ext>
                </a:extLst>
              </p:cNvPr>
              <p:cNvSpPr/>
              <p:nvPr/>
            </p:nvSpPr>
            <p:spPr>
              <a:xfrm>
                <a:off x="3681373" y="3214859"/>
                <a:ext cx="692338" cy="692338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Oval 25">
                <a:extLst>
                  <a:ext uri="{FF2B5EF4-FFF2-40B4-BE49-F238E27FC236}">
                    <a16:creationId xmlns="" xmlns:a16="http://schemas.microsoft.com/office/drawing/2014/main" id="{9BABA818-FD93-46E2-B427-CAD3408031F7}"/>
                  </a:ext>
                </a:extLst>
              </p:cNvPr>
              <p:cNvSpPr/>
              <p:nvPr/>
            </p:nvSpPr>
            <p:spPr>
              <a:xfrm>
                <a:off x="4232071" y="2602088"/>
                <a:ext cx="1150899" cy="11509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Oval 26">
                <a:extLst>
                  <a:ext uri="{FF2B5EF4-FFF2-40B4-BE49-F238E27FC236}">
                    <a16:creationId xmlns="" xmlns:a16="http://schemas.microsoft.com/office/drawing/2014/main" id="{5F5C9629-B030-43F5-99A7-C079CDBFC02E}"/>
                  </a:ext>
                </a:extLst>
              </p:cNvPr>
              <p:cNvSpPr/>
              <p:nvPr/>
            </p:nvSpPr>
            <p:spPr>
              <a:xfrm>
                <a:off x="3857615" y="3486535"/>
                <a:ext cx="792365" cy="792365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Oval 27">
                <a:extLst>
                  <a:ext uri="{FF2B5EF4-FFF2-40B4-BE49-F238E27FC236}">
                    <a16:creationId xmlns="" xmlns:a16="http://schemas.microsoft.com/office/drawing/2014/main" id="{D1B24AA7-6811-4B16-8042-685AC7A7252C}"/>
                  </a:ext>
                </a:extLst>
              </p:cNvPr>
              <p:cNvSpPr/>
              <p:nvPr/>
            </p:nvSpPr>
            <p:spPr>
              <a:xfrm>
                <a:off x="4643275" y="2959747"/>
                <a:ext cx="1312378" cy="1312379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9" name="Oval 28">
                <a:extLst>
                  <a:ext uri="{FF2B5EF4-FFF2-40B4-BE49-F238E27FC236}">
                    <a16:creationId xmlns="" xmlns:a16="http://schemas.microsoft.com/office/drawing/2014/main" id="{F1C50555-CD46-4DBA-A103-C149350D058C}"/>
                  </a:ext>
                </a:extLst>
              </p:cNvPr>
              <p:cNvSpPr/>
              <p:nvPr/>
            </p:nvSpPr>
            <p:spPr>
              <a:xfrm>
                <a:off x="5510955" y="3011196"/>
                <a:ext cx="1262266" cy="1262267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0" name="Rectangle 29">
                <a:extLst>
                  <a:ext uri="{FF2B5EF4-FFF2-40B4-BE49-F238E27FC236}">
                    <a16:creationId xmlns="" xmlns:a16="http://schemas.microsoft.com/office/drawing/2014/main" id="{11A46BE6-73B1-4DA6-91F3-F4D01E3522F8}"/>
                  </a:ext>
                </a:extLst>
              </p:cNvPr>
              <p:cNvSpPr/>
              <p:nvPr/>
            </p:nvSpPr>
            <p:spPr>
              <a:xfrm>
                <a:off x="4247109" y="4098443"/>
                <a:ext cx="1967954" cy="172529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Oval 30">
                <a:extLst>
                  <a:ext uri="{FF2B5EF4-FFF2-40B4-BE49-F238E27FC236}">
                    <a16:creationId xmlns="" xmlns:a16="http://schemas.microsoft.com/office/drawing/2014/main" id="{D574A065-0D8C-45A4-B697-1EAEE7EAEF03}"/>
                  </a:ext>
                </a:extLst>
              </p:cNvPr>
              <p:cNvSpPr/>
              <p:nvPr/>
            </p:nvSpPr>
            <p:spPr>
              <a:xfrm>
                <a:off x="6296024" y="3742075"/>
                <a:ext cx="532677" cy="532677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="" xmlns:a16="http://schemas.microsoft.com/office/drawing/2014/main" id="{DF3D2ADC-CE7F-4D56-BFEF-9BEA82F4E688}"/>
                </a:ext>
              </a:extLst>
            </p:cNvPr>
            <p:cNvGrpSpPr/>
            <p:nvPr/>
          </p:nvGrpSpPr>
          <p:grpSpPr>
            <a:xfrm>
              <a:off x="4055658" y="1945053"/>
              <a:ext cx="4220275" cy="2333847"/>
              <a:chOff x="4055658" y="1925597"/>
              <a:chExt cx="4220275" cy="2333847"/>
            </a:xfrm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grpSpPr>
          <p:sp>
            <p:nvSpPr>
              <p:cNvPr id="14" name="Freeform: Shape 13">
                <a:extLst>
                  <a:ext uri="{FF2B5EF4-FFF2-40B4-BE49-F238E27FC236}">
                    <a16:creationId xmlns="" xmlns:a16="http://schemas.microsoft.com/office/drawing/2014/main" id="{4D5FE209-5876-4F41-AAB8-A3922AB0EAC6}"/>
                  </a:ext>
                </a:extLst>
              </p:cNvPr>
              <p:cNvSpPr/>
              <p:nvPr/>
            </p:nvSpPr>
            <p:spPr>
              <a:xfrm>
                <a:off x="5674127" y="2137226"/>
                <a:ext cx="428693" cy="2119360"/>
              </a:xfrm>
              <a:custGeom>
                <a:avLst/>
                <a:gdLst>
                  <a:gd name="connsiteX0" fmla="*/ 477202 w 476250"/>
                  <a:gd name="connsiteY0" fmla="*/ 2308860 h 2305050"/>
                  <a:gd name="connsiteX1" fmla="*/ 0 w 476250"/>
                  <a:gd name="connsiteY1" fmla="*/ 2308860 h 2305050"/>
                  <a:gd name="connsiteX2" fmla="*/ 0 w 476250"/>
                  <a:gd name="connsiteY2" fmla="*/ 0 h 2305050"/>
                  <a:gd name="connsiteX3" fmla="*/ 477202 w 476250"/>
                  <a:gd name="connsiteY3" fmla="*/ 0 h 2305050"/>
                  <a:gd name="connsiteX4" fmla="*/ 477202 w 476250"/>
                  <a:gd name="connsiteY4" fmla="*/ 2308860 h 2305050"/>
                  <a:gd name="connsiteX5" fmla="*/ 452438 w 476250"/>
                  <a:gd name="connsiteY5" fmla="*/ 1071563 h 2305050"/>
                  <a:gd name="connsiteX6" fmla="*/ 332422 w 476250"/>
                  <a:gd name="connsiteY6" fmla="*/ 1071563 h 2305050"/>
                  <a:gd name="connsiteX7" fmla="*/ 332422 w 476250"/>
                  <a:gd name="connsiteY7" fmla="*/ 1188720 h 2305050"/>
                  <a:gd name="connsiteX8" fmla="*/ 452438 w 476250"/>
                  <a:gd name="connsiteY8" fmla="*/ 1188720 h 2305050"/>
                  <a:gd name="connsiteX9" fmla="*/ 452438 w 476250"/>
                  <a:gd name="connsiteY9" fmla="*/ 1071563 h 2305050"/>
                  <a:gd name="connsiteX10" fmla="*/ 298132 w 476250"/>
                  <a:gd name="connsiteY10" fmla="*/ 1190625 h 2305050"/>
                  <a:gd name="connsiteX11" fmla="*/ 298132 w 476250"/>
                  <a:gd name="connsiteY11" fmla="*/ 1070610 h 2305050"/>
                  <a:gd name="connsiteX12" fmla="*/ 180975 w 476250"/>
                  <a:gd name="connsiteY12" fmla="*/ 1070610 h 2305050"/>
                  <a:gd name="connsiteX13" fmla="*/ 180975 w 476250"/>
                  <a:gd name="connsiteY13" fmla="*/ 1190625 h 2305050"/>
                  <a:gd name="connsiteX14" fmla="*/ 298132 w 476250"/>
                  <a:gd name="connsiteY14" fmla="*/ 1190625 h 2305050"/>
                  <a:gd name="connsiteX15" fmla="*/ 27622 w 476250"/>
                  <a:gd name="connsiteY15" fmla="*/ 1188720 h 2305050"/>
                  <a:gd name="connsiteX16" fmla="*/ 146685 w 476250"/>
                  <a:gd name="connsiteY16" fmla="*/ 1188720 h 2305050"/>
                  <a:gd name="connsiteX17" fmla="*/ 146685 w 476250"/>
                  <a:gd name="connsiteY17" fmla="*/ 1070610 h 2305050"/>
                  <a:gd name="connsiteX18" fmla="*/ 27622 w 476250"/>
                  <a:gd name="connsiteY18" fmla="*/ 1070610 h 2305050"/>
                  <a:gd name="connsiteX19" fmla="*/ 27622 w 476250"/>
                  <a:gd name="connsiteY19" fmla="*/ 1188720 h 2305050"/>
                  <a:gd name="connsiteX20" fmla="*/ 28575 w 476250"/>
                  <a:gd name="connsiteY20" fmla="*/ 328613 h 2305050"/>
                  <a:gd name="connsiteX21" fmla="*/ 28575 w 476250"/>
                  <a:gd name="connsiteY21" fmla="*/ 448627 h 2305050"/>
                  <a:gd name="connsiteX22" fmla="*/ 147638 w 476250"/>
                  <a:gd name="connsiteY22" fmla="*/ 448627 h 2305050"/>
                  <a:gd name="connsiteX23" fmla="*/ 147638 w 476250"/>
                  <a:gd name="connsiteY23" fmla="*/ 328613 h 2305050"/>
                  <a:gd name="connsiteX24" fmla="*/ 28575 w 476250"/>
                  <a:gd name="connsiteY24" fmla="*/ 328613 h 2305050"/>
                  <a:gd name="connsiteX25" fmla="*/ 450532 w 476250"/>
                  <a:gd name="connsiteY25" fmla="*/ 744855 h 2305050"/>
                  <a:gd name="connsiteX26" fmla="*/ 450532 w 476250"/>
                  <a:gd name="connsiteY26" fmla="*/ 627697 h 2305050"/>
                  <a:gd name="connsiteX27" fmla="*/ 331470 w 476250"/>
                  <a:gd name="connsiteY27" fmla="*/ 627697 h 2305050"/>
                  <a:gd name="connsiteX28" fmla="*/ 331470 w 476250"/>
                  <a:gd name="connsiteY28" fmla="*/ 744855 h 2305050"/>
                  <a:gd name="connsiteX29" fmla="*/ 450532 w 476250"/>
                  <a:gd name="connsiteY29" fmla="*/ 744855 h 2305050"/>
                  <a:gd name="connsiteX30" fmla="*/ 147638 w 476250"/>
                  <a:gd name="connsiteY30" fmla="*/ 626745 h 2305050"/>
                  <a:gd name="connsiteX31" fmla="*/ 27622 w 476250"/>
                  <a:gd name="connsiteY31" fmla="*/ 626745 h 2305050"/>
                  <a:gd name="connsiteX32" fmla="*/ 27622 w 476250"/>
                  <a:gd name="connsiteY32" fmla="*/ 743902 h 2305050"/>
                  <a:gd name="connsiteX33" fmla="*/ 147638 w 476250"/>
                  <a:gd name="connsiteY33" fmla="*/ 743902 h 2305050"/>
                  <a:gd name="connsiteX34" fmla="*/ 147638 w 476250"/>
                  <a:gd name="connsiteY34" fmla="*/ 626745 h 2305050"/>
                  <a:gd name="connsiteX35" fmla="*/ 298132 w 476250"/>
                  <a:gd name="connsiteY35" fmla="*/ 1337310 h 2305050"/>
                  <a:gd name="connsiteX36" fmla="*/ 298132 w 476250"/>
                  <a:gd name="connsiteY36" fmla="*/ 1219200 h 2305050"/>
                  <a:gd name="connsiteX37" fmla="*/ 180975 w 476250"/>
                  <a:gd name="connsiteY37" fmla="*/ 1219200 h 2305050"/>
                  <a:gd name="connsiteX38" fmla="*/ 180975 w 476250"/>
                  <a:gd name="connsiteY38" fmla="*/ 1337310 h 2305050"/>
                  <a:gd name="connsiteX39" fmla="*/ 298132 w 476250"/>
                  <a:gd name="connsiteY39" fmla="*/ 1337310 h 2305050"/>
                  <a:gd name="connsiteX40" fmla="*/ 180022 w 476250"/>
                  <a:gd name="connsiteY40" fmla="*/ 476250 h 2305050"/>
                  <a:gd name="connsiteX41" fmla="*/ 180022 w 476250"/>
                  <a:gd name="connsiteY41" fmla="*/ 595313 h 2305050"/>
                  <a:gd name="connsiteX42" fmla="*/ 299085 w 476250"/>
                  <a:gd name="connsiteY42" fmla="*/ 595313 h 2305050"/>
                  <a:gd name="connsiteX43" fmla="*/ 299085 w 476250"/>
                  <a:gd name="connsiteY43" fmla="*/ 476250 h 2305050"/>
                  <a:gd name="connsiteX44" fmla="*/ 180022 w 476250"/>
                  <a:gd name="connsiteY44" fmla="*/ 476250 h 2305050"/>
                  <a:gd name="connsiteX45" fmla="*/ 452438 w 476250"/>
                  <a:gd name="connsiteY45" fmla="*/ 32385 h 2305050"/>
                  <a:gd name="connsiteX46" fmla="*/ 330518 w 476250"/>
                  <a:gd name="connsiteY46" fmla="*/ 32385 h 2305050"/>
                  <a:gd name="connsiteX47" fmla="*/ 330518 w 476250"/>
                  <a:gd name="connsiteY47" fmla="*/ 148590 h 2305050"/>
                  <a:gd name="connsiteX48" fmla="*/ 452438 w 476250"/>
                  <a:gd name="connsiteY48" fmla="*/ 148590 h 2305050"/>
                  <a:gd name="connsiteX49" fmla="*/ 452438 w 476250"/>
                  <a:gd name="connsiteY49" fmla="*/ 32385 h 2305050"/>
                  <a:gd name="connsiteX50" fmla="*/ 300038 w 476250"/>
                  <a:gd name="connsiteY50" fmla="*/ 31432 h 2305050"/>
                  <a:gd name="connsiteX51" fmla="*/ 180022 w 476250"/>
                  <a:gd name="connsiteY51" fmla="*/ 31432 h 2305050"/>
                  <a:gd name="connsiteX52" fmla="*/ 180022 w 476250"/>
                  <a:gd name="connsiteY52" fmla="*/ 149542 h 2305050"/>
                  <a:gd name="connsiteX53" fmla="*/ 300038 w 476250"/>
                  <a:gd name="connsiteY53" fmla="*/ 149542 h 2305050"/>
                  <a:gd name="connsiteX54" fmla="*/ 300038 w 476250"/>
                  <a:gd name="connsiteY54" fmla="*/ 31432 h 2305050"/>
                  <a:gd name="connsiteX55" fmla="*/ 300038 w 476250"/>
                  <a:gd name="connsiteY55" fmla="*/ 299085 h 2305050"/>
                  <a:gd name="connsiteX56" fmla="*/ 300038 w 476250"/>
                  <a:gd name="connsiteY56" fmla="*/ 180022 h 2305050"/>
                  <a:gd name="connsiteX57" fmla="*/ 179070 w 476250"/>
                  <a:gd name="connsiteY57" fmla="*/ 180022 h 2305050"/>
                  <a:gd name="connsiteX58" fmla="*/ 179070 w 476250"/>
                  <a:gd name="connsiteY58" fmla="*/ 299085 h 2305050"/>
                  <a:gd name="connsiteX59" fmla="*/ 300038 w 476250"/>
                  <a:gd name="connsiteY59" fmla="*/ 299085 h 2305050"/>
                  <a:gd name="connsiteX60" fmla="*/ 147638 w 476250"/>
                  <a:gd name="connsiteY60" fmla="*/ 477202 h 2305050"/>
                  <a:gd name="connsiteX61" fmla="*/ 26670 w 476250"/>
                  <a:gd name="connsiteY61" fmla="*/ 477202 h 2305050"/>
                  <a:gd name="connsiteX62" fmla="*/ 26670 w 476250"/>
                  <a:gd name="connsiteY62" fmla="*/ 594360 h 2305050"/>
                  <a:gd name="connsiteX63" fmla="*/ 147638 w 476250"/>
                  <a:gd name="connsiteY63" fmla="*/ 594360 h 2305050"/>
                  <a:gd name="connsiteX64" fmla="*/ 147638 w 476250"/>
                  <a:gd name="connsiteY64" fmla="*/ 477202 h 2305050"/>
                  <a:gd name="connsiteX65" fmla="*/ 450532 w 476250"/>
                  <a:gd name="connsiteY65" fmla="*/ 1041082 h 2305050"/>
                  <a:gd name="connsiteX66" fmla="*/ 450532 w 476250"/>
                  <a:gd name="connsiteY66" fmla="*/ 923925 h 2305050"/>
                  <a:gd name="connsiteX67" fmla="*/ 331470 w 476250"/>
                  <a:gd name="connsiteY67" fmla="*/ 923925 h 2305050"/>
                  <a:gd name="connsiteX68" fmla="*/ 331470 w 476250"/>
                  <a:gd name="connsiteY68" fmla="*/ 1041082 h 2305050"/>
                  <a:gd name="connsiteX69" fmla="*/ 450532 w 476250"/>
                  <a:gd name="connsiteY69" fmla="*/ 1041082 h 2305050"/>
                  <a:gd name="connsiteX70" fmla="*/ 332422 w 476250"/>
                  <a:gd name="connsiteY70" fmla="*/ 1218248 h 2305050"/>
                  <a:gd name="connsiteX71" fmla="*/ 332422 w 476250"/>
                  <a:gd name="connsiteY71" fmla="*/ 1336357 h 2305050"/>
                  <a:gd name="connsiteX72" fmla="*/ 451485 w 476250"/>
                  <a:gd name="connsiteY72" fmla="*/ 1336357 h 2305050"/>
                  <a:gd name="connsiteX73" fmla="*/ 451485 w 476250"/>
                  <a:gd name="connsiteY73" fmla="*/ 1218248 h 2305050"/>
                  <a:gd name="connsiteX74" fmla="*/ 332422 w 476250"/>
                  <a:gd name="connsiteY74" fmla="*/ 1218248 h 2305050"/>
                  <a:gd name="connsiteX75" fmla="*/ 452438 w 476250"/>
                  <a:gd name="connsiteY75" fmla="*/ 447675 h 2305050"/>
                  <a:gd name="connsiteX76" fmla="*/ 452438 w 476250"/>
                  <a:gd name="connsiteY76" fmla="*/ 329565 h 2305050"/>
                  <a:gd name="connsiteX77" fmla="*/ 331470 w 476250"/>
                  <a:gd name="connsiteY77" fmla="*/ 329565 h 2305050"/>
                  <a:gd name="connsiteX78" fmla="*/ 331470 w 476250"/>
                  <a:gd name="connsiteY78" fmla="*/ 447675 h 2305050"/>
                  <a:gd name="connsiteX79" fmla="*/ 452438 w 476250"/>
                  <a:gd name="connsiteY79" fmla="*/ 447675 h 2305050"/>
                  <a:gd name="connsiteX80" fmla="*/ 300038 w 476250"/>
                  <a:gd name="connsiteY80" fmla="*/ 448627 h 2305050"/>
                  <a:gd name="connsiteX81" fmla="*/ 300038 w 476250"/>
                  <a:gd name="connsiteY81" fmla="*/ 328613 h 2305050"/>
                  <a:gd name="connsiteX82" fmla="*/ 180022 w 476250"/>
                  <a:gd name="connsiteY82" fmla="*/ 328613 h 2305050"/>
                  <a:gd name="connsiteX83" fmla="*/ 180022 w 476250"/>
                  <a:gd name="connsiteY83" fmla="*/ 448627 h 2305050"/>
                  <a:gd name="connsiteX84" fmla="*/ 300038 w 476250"/>
                  <a:gd name="connsiteY84" fmla="*/ 448627 h 2305050"/>
                  <a:gd name="connsiteX85" fmla="*/ 146685 w 476250"/>
                  <a:gd name="connsiteY85" fmla="*/ 299085 h 2305050"/>
                  <a:gd name="connsiteX86" fmla="*/ 146685 w 476250"/>
                  <a:gd name="connsiteY86" fmla="*/ 181927 h 2305050"/>
                  <a:gd name="connsiteX87" fmla="*/ 27622 w 476250"/>
                  <a:gd name="connsiteY87" fmla="*/ 181927 h 2305050"/>
                  <a:gd name="connsiteX88" fmla="*/ 27622 w 476250"/>
                  <a:gd name="connsiteY88" fmla="*/ 299085 h 2305050"/>
                  <a:gd name="connsiteX89" fmla="*/ 146685 w 476250"/>
                  <a:gd name="connsiteY89" fmla="*/ 299085 h 2305050"/>
                  <a:gd name="connsiteX90" fmla="*/ 145732 w 476250"/>
                  <a:gd name="connsiteY90" fmla="*/ 889635 h 2305050"/>
                  <a:gd name="connsiteX91" fmla="*/ 145732 w 476250"/>
                  <a:gd name="connsiteY91" fmla="*/ 772477 h 2305050"/>
                  <a:gd name="connsiteX92" fmla="*/ 28575 w 476250"/>
                  <a:gd name="connsiteY92" fmla="*/ 772477 h 2305050"/>
                  <a:gd name="connsiteX93" fmla="*/ 28575 w 476250"/>
                  <a:gd name="connsiteY93" fmla="*/ 889635 h 2305050"/>
                  <a:gd name="connsiteX94" fmla="*/ 145732 w 476250"/>
                  <a:gd name="connsiteY94" fmla="*/ 889635 h 2305050"/>
                  <a:gd name="connsiteX95" fmla="*/ 179070 w 476250"/>
                  <a:gd name="connsiteY95" fmla="*/ 889635 h 2305050"/>
                  <a:gd name="connsiteX96" fmla="*/ 298132 w 476250"/>
                  <a:gd name="connsiteY96" fmla="*/ 889635 h 2305050"/>
                  <a:gd name="connsiteX97" fmla="*/ 298132 w 476250"/>
                  <a:gd name="connsiteY97" fmla="*/ 772477 h 2305050"/>
                  <a:gd name="connsiteX98" fmla="*/ 179070 w 476250"/>
                  <a:gd name="connsiteY98" fmla="*/ 772477 h 2305050"/>
                  <a:gd name="connsiteX99" fmla="*/ 179070 w 476250"/>
                  <a:gd name="connsiteY99" fmla="*/ 889635 h 2305050"/>
                  <a:gd name="connsiteX100" fmla="*/ 450532 w 476250"/>
                  <a:gd name="connsiteY100" fmla="*/ 890588 h 2305050"/>
                  <a:gd name="connsiteX101" fmla="*/ 450532 w 476250"/>
                  <a:gd name="connsiteY101" fmla="*/ 771525 h 2305050"/>
                  <a:gd name="connsiteX102" fmla="*/ 331470 w 476250"/>
                  <a:gd name="connsiteY102" fmla="*/ 771525 h 2305050"/>
                  <a:gd name="connsiteX103" fmla="*/ 331470 w 476250"/>
                  <a:gd name="connsiteY103" fmla="*/ 890588 h 2305050"/>
                  <a:gd name="connsiteX104" fmla="*/ 450532 w 476250"/>
                  <a:gd name="connsiteY104" fmla="*/ 890588 h 2305050"/>
                  <a:gd name="connsiteX105" fmla="*/ 298132 w 476250"/>
                  <a:gd name="connsiteY105" fmla="*/ 1370648 h 2305050"/>
                  <a:gd name="connsiteX106" fmla="*/ 180022 w 476250"/>
                  <a:gd name="connsiteY106" fmla="*/ 1370648 h 2305050"/>
                  <a:gd name="connsiteX107" fmla="*/ 180022 w 476250"/>
                  <a:gd name="connsiteY107" fmla="*/ 1486853 h 2305050"/>
                  <a:gd name="connsiteX108" fmla="*/ 298132 w 476250"/>
                  <a:gd name="connsiteY108" fmla="*/ 1486853 h 2305050"/>
                  <a:gd name="connsiteX109" fmla="*/ 298132 w 476250"/>
                  <a:gd name="connsiteY109" fmla="*/ 1370648 h 2305050"/>
                  <a:gd name="connsiteX110" fmla="*/ 299085 w 476250"/>
                  <a:gd name="connsiteY110" fmla="*/ 1632585 h 2305050"/>
                  <a:gd name="connsiteX111" fmla="*/ 299085 w 476250"/>
                  <a:gd name="connsiteY111" fmla="*/ 1516380 h 2305050"/>
                  <a:gd name="connsiteX112" fmla="*/ 179070 w 476250"/>
                  <a:gd name="connsiteY112" fmla="*/ 1516380 h 2305050"/>
                  <a:gd name="connsiteX113" fmla="*/ 179070 w 476250"/>
                  <a:gd name="connsiteY113" fmla="*/ 1632585 h 2305050"/>
                  <a:gd name="connsiteX114" fmla="*/ 299085 w 476250"/>
                  <a:gd name="connsiteY114" fmla="*/ 1632585 h 2305050"/>
                  <a:gd name="connsiteX115" fmla="*/ 146685 w 476250"/>
                  <a:gd name="connsiteY115" fmla="*/ 1370648 h 2305050"/>
                  <a:gd name="connsiteX116" fmla="*/ 28575 w 476250"/>
                  <a:gd name="connsiteY116" fmla="*/ 1370648 h 2305050"/>
                  <a:gd name="connsiteX117" fmla="*/ 28575 w 476250"/>
                  <a:gd name="connsiteY117" fmla="*/ 1486853 h 2305050"/>
                  <a:gd name="connsiteX118" fmla="*/ 146685 w 476250"/>
                  <a:gd name="connsiteY118" fmla="*/ 1486853 h 2305050"/>
                  <a:gd name="connsiteX119" fmla="*/ 146685 w 476250"/>
                  <a:gd name="connsiteY119" fmla="*/ 1370648 h 2305050"/>
                  <a:gd name="connsiteX120" fmla="*/ 449580 w 476250"/>
                  <a:gd name="connsiteY120" fmla="*/ 1631632 h 2305050"/>
                  <a:gd name="connsiteX121" fmla="*/ 449580 w 476250"/>
                  <a:gd name="connsiteY121" fmla="*/ 1514475 h 2305050"/>
                  <a:gd name="connsiteX122" fmla="*/ 332422 w 476250"/>
                  <a:gd name="connsiteY122" fmla="*/ 1514475 h 2305050"/>
                  <a:gd name="connsiteX123" fmla="*/ 332422 w 476250"/>
                  <a:gd name="connsiteY123" fmla="*/ 1631632 h 2305050"/>
                  <a:gd name="connsiteX124" fmla="*/ 449580 w 476250"/>
                  <a:gd name="connsiteY124" fmla="*/ 1631632 h 2305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476250" h="2305050">
                    <a:moveTo>
                      <a:pt x="477202" y="2308860"/>
                    </a:moveTo>
                    <a:cubicBezTo>
                      <a:pt x="316230" y="2308860"/>
                      <a:pt x="160020" y="2308860"/>
                      <a:pt x="0" y="2308860"/>
                    </a:cubicBezTo>
                    <a:cubicBezTo>
                      <a:pt x="0" y="1539240"/>
                      <a:pt x="0" y="771525"/>
                      <a:pt x="0" y="0"/>
                    </a:cubicBezTo>
                    <a:cubicBezTo>
                      <a:pt x="157163" y="0"/>
                      <a:pt x="315277" y="0"/>
                      <a:pt x="477202" y="0"/>
                    </a:cubicBezTo>
                    <a:cubicBezTo>
                      <a:pt x="477202" y="767715"/>
                      <a:pt x="477202" y="1536382"/>
                      <a:pt x="477202" y="2308860"/>
                    </a:cubicBezTo>
                    <a:close/>
                    <a:moveTo>
                      <a:pt x="452438" y="1071563"/>
                    </a:moveTo>
                    <a:cubicBezTo>
                      <a:pt x="412432" y="1071563"/>
                      <a:pt x="372427" y="1071563"/>
                      <a:pt x="332422" y="1071563"/>
                    </a:cubicBezTo>
                    <a:cubicBezTo>
                      <a:pt x="332422" y="1112520"/>
                      <a:pt x="332422" y="1150620"/>
                      <a:pt x="332422" y="1188720"/>
                    </a:cubicBezTo>
                    <a:cubicBezTo>
                      <a:pt x="374332" y="1188720"/>
                      <a:pt x="412432" y="1188720"/>
                      <a:pt x="452438" y="1188720"/>
                    </a:cubicBezTo>
                    <a:cubicBezTo>
                      <a:pt x="452438" y="1147763"/>
                      <a:pt x="452438" y="1111567"/>
                      <a:pt x="452438" y="1071563"/>
                    </a:cubicBezTo>
                    <a:close/>
                    <a:moveTo>
                      <a:pt x="298132" y="1190625"/>
                    </a:moveTo>
                    <a:cubicBezTo>
                      <a:pt x="298132" y="1147763"/>
                      <a:pt x="298132" y="1108710"/>
                      <a:pt x="298132" y="1070610"/>
                    </a:cubicBezTo>
                    <a:cubicBezTo>
                      <a:pt x="256222" y="1070610"/>
                      <a:pt x="218122" y="1070610"/>
                      <a:pt x="180975" y="1070610"/>
                    </a:cubicBezTo>
                    <a:cubicBezTo>
                      <a:pt x="180975" y="1112520"/>
                      <a:pt x="180975" y="1151573"/>
                      <a:pt x="180975" y="1190625"/>
                    </a:cubicBezTo>
                    <a:cubicBezTo>
                      <a:pt x="220980" y="1190625"/>
                      <a:pt x="257175" y="1190625"/>
                      <a:pt x="298132" y="1190625"/>
                    </a:cubicBezTo>
                    <a:close/>
                    <a:moveTo>
                      <a:pt x="27622" y="1188720"/>
                    </a:moveTo>
                    <a:cubicBezTo>
                      <a:pt x="68580" y="1188720"/>
                      <a:pt x="106680" y="1188720"/>
                      <a:pt x="146685" y="1188720"/>
                    </a:cubicBezTo>
                    <a:cubicBezTo>
                      <a:pt x="146685" y="1146810"/>
                      <a:pt x="146685" y="1108710"/>
                      <a:pt x="146685" y="1070610"/>
                    </a:cubicBezTo>
                    <a:cubicBezTo>
                      <a:pt x="104775" y="1070610"/>
                      <a:pt x="66675" y="1070610"/>
                      <a:pt x="27622" y="1070610"/>
                    </a:cubicBezTo>
                    <a:cubicBezTo>
                      <a:pt x="27622" y="1112520"/>
                      <a:pt x="27622" y="1149667"/>
                      <a:pt x="27622" y="1188720"/>
                    </a:cubicBezTo>
                    <a:close/>
                    <a:moveTo>
                      <a:pt x="28575" y="328613"/>
                    </a:moveTo>
                    <a:cubicBezTo>
                      <a:pt x="28575" y="372427"/>
                      <a:pt x="28575" y="410527"/>
                      <a:pt x="28575" y="448627"/>
                    </a:cubicBezTo>
                    <a:cubicBezTo>
                      <a:pt x="70485" y="448627"/>
                      <a:pt x="107632" y="448627"/>
                      <a:pt x="147638" y="448627"/>
                    </a:cubicBezTo>
                    <a:cubicBezTo>
                      <a:pt x="147638" y="407670"/>
                      <a:pt x="147638" y="369570"/>
                      <a:pt x="147638" y="328613"/>
                    </a:cubicBezTo>
                    <a:cubicBezTo>
                      <a:pt x="106680" y="328613"/>
                      <a:pt x="68580" y="328613"/>
                      <a:pt x="28575" y="328613"/>
                    </a:cubicBezTo>
                    <a:close/>
                    <a:moveTo>
                      <a:pt x="450532" y="744855"/>
                    </a:moveTo>
                    <a:cubicBezTo>
                      <a:pt x="450532" y="702945"/>
                      <a:pt x="450532" y="664845"/>
                      <a:pt x="450532" y="627697"/>
                    </a:cubicBezTo>
                    <a:cubicBezTo>
                      <a:pt x="408622" y="627697"/>
                      <a:pt x="369570" y="627697"/>
                      <a:pt x="331470" y="627697"/>
                    </a:cubicBezTo>
                    <a:cubicBezTo>
                      <a:pt x="331470" y="668655"/>
                      <a:pt x="331470" y="705802"/>
                      <a:pt x="331470" y="744855"/>
                    </a:cubicBezTo>
                    <a:cubicBezTo>
                      <a:pt x="371475" y="744855"/>
                      <a:pt x="409575" y="744855"/>
                      <a:pt x="450532" y="744855"/>
                    </a:cubicBezTo>
                    <a:close/>
                    <a:moveTo>
                      <a:pt x="147638" y="626745"/>
                    </a:moveTo>
                    <a:cubicBezTo>
                      <a:pt x="106680" y="626745"/>
                      <a:pt x="67627" y="626745"/>
                      <a:pt x="27622" y="626745"/>
                    </a:cubicBezTo>
                    <a:cubicBezTo>
                      <a:pt x="27622" y="667702"/>
                      <a:pt x="27622" y="706755"/>
                      <a:pt x="27622" y="743902"/>
                    </a:cubicBezTo>
                    <a:cubicBezTo>
                      <a:pt x="69532" y="743902"/>
                      <a:pt x="107632" y="743902"/>
                      <a:pt x="147638" y="743902"/>
                    </a:cubicBezTo>
                    <a:cubicBezTo>
                      <a:pt x="147638" y="702945"/>
                      <a:pt x="147638" y="665797"/>
                      <a:pt x="147638" y="626745"/>
                    </a:cubicBezTo>
                    <a:close/>
                    <a:moveTo>
                      <a:pt x="298132" y="1337310"/>
                    </a:moveTo>
                    <a:cubicBezTo>
                      <a:pt x="298132" y="1295400"/>
                      <a:pt x="298132" y="1257300"/>
                      <a:pt x="298132" y="1219200"/>
                    </a:cubicBezTo>
                    <a:cubicBezTo>
                      <a:pt x="256222" y="1219200"/>
                      <a:pt x="219075" y="1219200"/>
                      <a:pt x="180975" y="1219200"/>
                    </a:cubicBezTo>
                    <a:cubicBezTo>
                      <a:pt x="180975" y="1260157"/>
                      <a:pt x="180975" y="1298257"/>
                      <a:pt x="180975" y="1337310"/>
                    </a:cubicBezTo>
                    <a:cubicBezTo>
                      <a:pt x="220980" y="1337310"/>
                      <a:pt x="257175" y="1337310"/>
                      <a:pt x="298132" y="1337310"/>
                    </a:cubicBezTo>
                    <a:close/>
                    <a:moveTo>
                      <a:pt x="180022" y="476250"/>
                    </a:moveTo>
                    <a:cubicBezTo>
                      <a:pt x="180022" y="518160"/>
                      <a:pt x="180022" y="556260"/>
                      <a:pt x="180022" y="595313"/>
                    </a:cubicBezTo>
                    <a:cubicBezTo>
                      <a:pt x="220980" y="595313"/>
                      <a:pt x="259080" y="595313"/>
                      <a:pt x="299085" y="595313"/>
                    </a:cubicBezTo>
                    <a:cubicBezTo>
                      <a:pt x="299085" y="554355"/>
                      <a:pt x="299085" y="516255"/>
                      <a:pt x="299085" y="476250"/>
                    </a:cubicBezTo>
                    <a:cubicBezTo>
                      <a:pt x="259080" y="476250"/>
                      <a:pt x="220980" y="476250"/>
                      <a:pt x="180022" y="476250"/>
                    </a:cubicBezTo>
                    <a:close/>
                    <a:moveTo>
                      <a:pt x="452438" y="32385"/>
                    </a:moveTo>
                    <a:cubicBezTo>
                      <a:pt x="411480" y="32385"/>
                      <a:pt x="372427" y="32385"/>
                      <a:pt x="330518" y="32385"/>
                    </a:cubicBezTo>
                    <a:cubicBezTo>
                      <a:pt x="330518" y="71438"/>
                      <a:pt x="330518" y="108585"/>
                      <a:pt x="330518" y="148590"/>
                    </a:cubicBezTo>
                    <a:cubicBezTo>
                      <a:pt x="371475" y="148590"/>
                      <a:pt x="411480" y="148590"/>
                      <a:pt x="452438" y="148590"/>
                    </a:cubicBezTo>
                    <a:cubicBezTo>
                      <a:pt x="452438" y="109538"/>
                      <a:pt x="452438" y="73342"/>
                      <a:pt x="452438" y="32385"/>
                    </a:cubicBezTo>
                    <a:close/>
                    <a:moveTo>
                      <a:pt x="300038" y="31432"/>
                    </a:moveTo>
                    <a:cubicBezTo>
                      <a:pt x="257175" y="31432"/>
                      <a:pt x="219075" y="31432"/>
                      <a:pt x="180022" y="31432"/>
                    </a:cubicBezTo>
                    <a:cubicBezTo>
                      <a:pt x="180022" y="72390"/>
                      <a:pt x="180022" y="111442"/>
                      <a:pt x="180022" y="149542"/>
                    </a:cubicBezTo>
                    <a:cubicBezTo>
                      <a:pt x="221932" y="149542"/>
                      <a:pt x="260985" y="149542"/>
                      <a:pt x="300038" y="149542"/>
                    </a:cubicBezTo>
                    <a:cubicBezTo>
                      <a:pt x="300038" y="108585"/>
                      <a:pt x="300038" y="71438"/>
                      <a:pt x="300038" y="31432"/>
                    </a:cubicBezTo>
                    <a:close/>
                    <a:moveTo>
                      <a:pt x="300038" y="299085"/>
                    </a:moveTo>
                    <a:cubicBezTo>
                      <a:pt x="300038" y="257175"/>
                      <a:pt x="300038" y="220027"/>
                      <a:pt x="300038" y="180022"/>
                    </a:cubicBezTo>
                    <a:cubicBezTo>
                      <a:pt x="259080" y="180022"/>
                      <a:pt x="220027" y="180022"/>
                      <a:pt x="179070" y="180022"/>
                    </a:cubicBezTo>
                    <a:cubicBezTo>
                      <a:pt x="179070" y="220027"/>
                      <a:pt x="179070" y="258127"/>
                      <a:pt x="179070" y="299085"/>
                    </a:cubicBezTo>
                    <a:cubicBezTo>
                      <a:pt x="220027" y="299085"/>
                      <a:pt x="258127" y="299085"/>
                      <a:pt x="300038" y="299085"/>
                    </a:cubicBezTo>
                    <a:close/>
                    <a:moveTo>
                      <a:pt x="147638" y="477202"/>
                    </a:moveTo>
                    <a:cubicBezTo>
                      <a:pt x="104775" y="477202"/>
                      <a:pt x="66675" y="477202"/>
                      <a:pt x="26670" y="477202"/>
                    </a:cubicBezTo>
                    <a:cubicBezTo>
                      <a:pt x="26670" y="517207"/>
                      <a:pt x="26670" y="554355"/>
                      <a:pt x="26670" y="594360"/>
                    </a:cubicBezTo>
                    <a:cubicBezTo>
                      <a:pt x="67627" y="594360"/>
                      <a:pt x="106680" y="594360"/>
                      <a:pt x="147638" y="594360"/>
                    </a:cubicBezTo>
                    <a:cubicBezTo>
                      <a:pt x="147638" y="554355"/>
                      <a:pt x="147638" y="517207"/>
                      <a:pt x="147638" y="477202"/>
                    </a:cubicBezTo>
                    <a:close/>
                    <a:moveTo>
                      <a:pt x="450532" y="1041082"/>
                    </a:moveTo>
                    <a:cubicBezTo>
                      <a:pt x="450532" y="1001077"/>
                      <a:pt x="450532" y="962025"/>
                      <a:pt x="450532" y="923925"/>
                    </a:cubicBezTo>
                    <a:cubicBezTo>
                      <a:pt x="408622" y="923925"/>
                      <a:pt x="370522" y="923925"/>
                      <a:pt x="331470" y="923925"/>
                    </a:cubicBezTo>
                    <a:cubicBezTo>
                      <a:pt x="331470" y="964882"/>
                      <a:pt x="331470" y="1002030"/>
                      <a:pt x="331470" y="1041082"/>
                    </a:cubicBezTo>
                    <a:cubicBezTo>
                      <a:pt x="372427" y="1041082"/>
                      <a:pt x="410527" y="1041082"/>
                      <a:pt x="450532" y="1041082"/>
                    </a:cubicBezTo>
                    <a:close/>
                    <a:moveTo>
                      <a:pt x="332422" y="1218248"/>
                    </a:moveTo>
                    <a:cubicBezTo>
                      <a:pt x="332422" y="1258253"/>
                      <a:pt x="332422" y="1296353"/>
                      <a:pt x="332422" y="1336357"/>
                    </a:cubicBezTo>
                    <a:cubicBezTo>
                      <a:pt x="373380" y="1336357"/>
                      <a:pt x="410527" y="1336357"/>
                      <a:pt x="451485" y="1336357"/>
                    </a:cubicBezTo>
                    <a:cubicBezTo>
                      <a:pt x="451485" y="1296353"/>
                      <a:pt x="451485" y="1257300"/>
                      <a:pt x="451485" y="1218248"/>
                    </a:cubicBezTo>
                    <a:cubicBezTo>
                      <a:pt x="409575" y="1218248"/>
                      <a:pt x="372427" y="1218248"/>
                      <a:pt x="332422" y="1218248"/>
                    </a:cubicBezTo>
                    <a:close/>
                    <a:moveTo>
                      <a:pt x="452438" y="447675"/>
                    </a:moveTo>
                    <a:cubicBezTo>
                      <a:pt x="452438" y="406717"/>
                      <a:pt x="452438" y="369570"/>
                      <a:pt x="452438" y="329565"/>
                    </a:cubicBezTo>
                    <a:cubicBezTo>
                      <a:pt x="411480" y="329565"/>
                      <a:pt x="371475" y="329565"/>
                      <a:pt x="331470" y="329565"/>
                    </a:cubicBezTo>
                    <a:cubicBezTo>
                      <a:pt x="331470" y="370522"/>
                      <a:pt x="331470" y="408622"/>
                      <a:pt x="331470" y="447675"/>
                    </a:cubicBezTo>
                    <a:cubicBezTo>
                      <a:pt x="371475" y="447675"/>
                      <a:pt x="409575" y="447675"/>
                      <a:pt x="452438" y="447675"/>
                    </a:cubicBezTo>
                    <a:close/>
                    <a:moveTo>
                      <a:pt x="300038" y="448627"/>
                    </a:moveTo>
                    <a:cubicBezTo>
                      <a:pt x="300038" y="405765"/>
                      <a:pt x="300038" y="368617"/>
                      <a:pt x="300038" y="328613"/>
                    </a:cubicBezTo>
                    <a:cubicBezTo>
                      <a:pt x="258127" y="328613"/>
                      <a:pt x="219075" y="328613"/>
                      <a:pt x="180022" y="328613"/>
                    </a:cubicBezTo>
                    <a:cubicBezTo>
                      <a:pt x="180022" y="370522"/>
                      <a:pt x="180022" y="408622"/>
                      <a:pt x="180022" y="448627"/>
                    </a:cubicBezTo>
                    <a:cubicBezTo>
                      <a:pt x="220980" y="448627"/>
                      <a:pt x="258127" y="448627"/>
                      <a:pt x="300038" y="448627"/>
                    </a:cubicBezTo>
                    <a:close/>
                    <a:moveTo>
                      <a:pt x="146685" y="299085"/>
                    </a:moveTo>
                    <a:cubicBezTo>
                      <a:pt x="146685" y="256222"/>
                      <a:pt x="146685" y="218122"/>
                      <a:pt x="146685" y="181927"/>
                    </a:cubicBezTo>
                    <a:cubicBezTo>
                      <a:pt x="103822" y="181927"/>
                      <a:pt x="65722" y="181927"/>
                      <a:pt x="27622" y="181927"/>
                    </a:cubicBezTo>
                    <a:cubicBezTo>
                      <a:pt x="27622" y="222885"/>
                      <a:pt x="27622" y="260032"/>
                      <a:pt x="27622" y="299085"/>
                    </a:cubicBezTo>
                    <a:cubicBezTo>
                      <a:pt x="67627" y="299085"/>
                      <a:pt x="104775" y="299085"/>
                      <a:pt x="146685" y="299085"/>
                    </a:cubicBezTo>
                    <a:close/>
                    <a:moveTo>
                      <a:pt x="145732" y="889635"/>
                    </a:moveTo>
                    <a:cubicBezTo>
                      <a:pt x="145732" y="848677"/>
                      <a:pt x="145732" y="810577"/>
                      <a:pt x="145732" y="772477"/>
                    </a:cubicBezTo>
                    <a:cubicBezTo>
                      <a:pt x="103822" y="772477"/>
                      <a:pt x="66675" y="772477"/>
                      <a:pt x="28575" y="772477"/>
                    </a:cubicBezTo>
                    <a:cubicBezTo>
                      <a:pt x="28575" y="813435"/>
                      <a:pt x="28575" y="851535"/>
                      <a:pt x="28575" y="889635"/>
                    </a:cubicBezTo>
                    <a:cubicBezTo>
                      <a:pt x="70485" y="889635"/>
                      <a:pt x="107632" y="889635"/>
                      <a:pt x="145732" y="889635"/>
                    </a:cubicBezTo>
                    <a:close/>
                    <a:moveTo>
                      <a:pt x="179070" y="889635"/>
                    </a:moveTo>
                    <a:cubicBezTo>
                      <a:pt x="220027" y="889635"/>
                      <a:pt x="258127" y="889635"/>
                      <a:pt x="298132" y="889635"/>
                    </a:cubicBezTo>
                    <a:cubicBezTo>
                      <a:pt x="298132" y="848677"/>
                      <a:pt x="298132" y="810577"/>
                      <a:pt x="298132" y="772477"/>
                    </a:cubicBezTo>
                    <a:cubicBezTo>
                      <a:pt x="256222" y="772477"/>
                      <a:pt x="219075" y="772477"/>
                      <a:pt x="179070" y="772477"/>
                    </a:cubicBezTo>
                    <a:cubicBezTo>
                      <a:pt x="179070" y="812482"/>
                      <a:pt x="179070" y="849630"/>
                      <a:pt x="179070" y="889635"/>
                    </a:cubicBezTo>
                    <a:close/>
                    <a:moveTo>
                      <a:pt x="450532" y="890588"/>
                    </a:moveTo>
                    <a:cubicBezTo>
                      <a:pt x="450532" y="849630"/>
                      <a:pt x="450532" y="811530"/>
                      <a:pt x="450532" y="771525"/>
                    </a:cubicBezTo>
                    <a:cubicBezTo>
                      <a:pt x="409575" y="771525"/>
                      <a:pt x="372427" y="771525"/>
                      <a:pt x="331470" y="771525"/>
                    </a:cubicBezTo>
                    <a:cubicBezTo>
                      <a:pt x="331470" y="811530"/>
                      <a:pt x="331470" y="850582"/>
                      <a:pt x="331470" y="890588"/>
                    </a:cubicBezTo>
                    <a:cubicBezTo>
                      <a:pt x="372427" y="890588"/>
                      <a:pt x="410527" y="890588"/>
                      <a:pt x="450532" y="890588"/>
                    </a:cubicBezTo>
                    <a:close/>
                    <a:moveTo>
                      <a:pt x="298132" y="1370648"/>
                    </a:moveTo>
                    <a:cubicBezTo>
                      <a:pt x="257175" y="1370648"/>
                      <a:pt x="218122" y="1370648"/>
                      <a:pt x="180022" y="1370648"/>
                    </a:cubicBezTo>
                    <a:cubicBezTo>
                      <a:pt x="180022" y="1410653"/>
                      <a:pt x="180022" y="1447800"/>
                      <a:pt x="180022" y="1486853"/>
                    </a:cubicBezTo>
                    <a:cubicBezTo>
                      <a:pt x="220980" y="1486853"/>
                      <a:pt x="257175" y="1486853"/>
                      <a:pt x="298132" y="1486853"/>
                    </a:cubicBezTo>
                    <a:cubicBezTo>
                      <a:pt x="298132" y="1447800"/>
                      <a:pt x="298132" y="1411605"/>
                      <a:pt x="298132" y="1370648"/>
                    </a:cubicBezTo>
                    <a:close/>
                    <a:moveTo>
                      <a:pt x="299085" y="1632585"/>
                    </a:moveTo>
                    <a:cubicBezTo>
                      <a:pt x="299085" y="1590675"/>
                      <a:pt x="299085" y="1553528"/>
                      <a:pt x="299085" y="1516380"/>
                    </a:cubicBezTo>
                    <a:cubicBezTo>
                      <a:pt x="258127" y="1516380"/>
                      <a:pt x="219075" y="1516380"/>
                      <a:pt x="179070" y="1516380"/>
                    </a:cubicBezTo>
                    <a:cubicBezTo>
                      <a:pt x="179070" y="1557338"/>
                      <a:pt x="179070" y="1594485"/>
                      <a:pt x="179070" y="1632585"/>
                    </a:cubicBezTo>
                    <a:cubicBezTo>
                      <a:pt x="219075" y="1632585"/>
                      <a:pt x="256222" y="1632585"/>
                      <a:pt x="299085" y="1632585"/>
                    </a:cubicBezTo>
                    <a:close/>
                    <a:moveTo>
                      <a:pt x="146685" y="1370648"/>
                    </a:moveTo>
                    <a:cubicBezTo>
                      <a:pt x="104775" y="1370648"/>
                      <a:pt x="65722" y="1370648"/>
                      <a:pt x="28575" y="1370648"/>
                    </a:cubicBezTo>
                    <a:cubicBezTo>
                      <a:pt x="28575" y="1410653"/>
                      <a:pt x="28575" y="1447800"/>
                      <a:pt x="28575" y="1486853"/>
                    </a:cubicBezTo>
                    <a:cubicBezTo>
                      <a:pt x="69532" y="1486853"/>
                      <a:pt x="106680" y="1486853"/>
                      <a:pt x="146685" y="1486853"/>
                    </a:cubicBezTo>
                    <a:cubicBezTo>
                      <a:pt x="146685" y="1447800"/>
                      <a:pt x="146685" y="1410653"/>
                      <a:pt x="146685" y="1370648"/>
                    </a:cubicBezTo>
                    <a:close/>
                    <a:moveTo>
                      <a:pt x="449580" y="1631632"/>
                    </a:moveTo>
                    <a:cubicBezTo>
                      <a:pt x="449580" y="1591628"/>
                      <a:pt x="449580" y="1553528"/>
                      <a:pt x="449580" y="1514475"/>
                    </a:cubicBezTo>
                    <a:cubicBezTo>
                      <a:pt x="409575" y="1514475"/>
                      <a:pt x="372427" y="1514475"/>
                      <a:pt x="332422" y="1514475"/>
                    </a:cubicBezTo>
                    <a:cubicBezTo>
                      <a:pt x="332422" y="1554480"/>
                      <a:pt x="332422" y="1592580"/>
                      <a:pt x="332422" y="1631632"/>
                    </a:cubicBezTo>
                    <a:cubicBezTo>
                      <a:pt x="373380" y="1631632"/>
                      <a:pt x="410527" y="1631632"/>
                      <a:pt x="449580" y="163163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="" xmlns:a16="http://schemas.microsoft.com/office/drawing/2014/main" id="{E63F6FB3-A081-4A24-9993-4B481E0AEBBF}"/>
                  </a:ext>
                </a:extLst>
              </p:cNvPr>
              <p:cNvSpPr/>
              <p:nvPr/>
            </p:nvSpPr>
            <p:spPr>
              <a:xfrm>
                <a:off x="6153901" y="2280010"/>
                <a:ext cx="565541" cy="1976576"/>
              </a:xfrm>
              <a:custGeom>
                <a:avLst/>
                <a:gdLst>
                  <a:gd name="connsiteX0" fmla="*/ 335796 w 565541"/>
                  <a:gd name="connsiteY0" fmla="*/ 1531565 h 1976576"/>
                  <a:gd name="connsiteX1" fmla="*/ 335796 w 565541"/>
                  <a:gd name="connsiteY1" fmla="*/ 1585857 h 1976576"/>
                  <a:gd name="connsiteX2" fmla="*/ 441823 w 565541"/>
                  <a:gd name="connsiteY2" fmla="*/ 1585857 h 1976576"/>
                  <a:gd name="connsiteX3" fmla="*/ 441823 w 565541"/>
                  <a:gd name="connsiteY3" fmla="*/ 1531565 h 1976576"/>
                  <a:gd name="connsiteX4" fmla="*/ 123718 w 565541"/>
                  <a:gd name="connsiteY4" fmla="*/ 1526871 h 1976576"/>
                  <a:gd name="connsiteX5" fmla="*/ 123718 w 565541"/>
                  <a:gd name="connsiteY5" fmla="*/ 1581163 h 1976576"/>
                  <a:gd name="connsiteX6" fmla="*/ 229745 w 565541"/>
                  <a:gd name="connsiteY6" fmla="*/ 1581163 h 1976576"/>
                  <a:gd name="connsiteX7" fmla="*/ 229745 w 565541"/>
                  <a:gd name="connsiteY7" fmla="*/ 1526871 h 1976576"/>
                  <a:gd name="connsiteX8" fmla="*/ 335796 w 565541"/>
                  <a:gd name="connsiteY8" fmla="*/ 1409581 h 1976576"/>
                  <a:gd name="connsiteX9" fmla="*/ 335796 w 565541"/>
                  <a:gd name="connsiteY9" fmla="*/ 1463873 h 1976576"/>
                  <a:gd name="connsiteX10" fmla="*/ 441823 w 565541"/>
                  <a:gd name="connsiteY10" fmla="*/ 1463873 h 1976576"/>
                  <a:gd name="connsiteX11" fmla="*/ 441823 w 565541"/>
                  <a:gd name="connsiteY11" fmla="*/ 1409581 h 1976576"/>
                  <a:gd name="connsiteX12" fmla="*/ 123718 w 565541"/>
                  <a:gd name="connsiteY12" fmla="*/ 1404887 h 1976576"/>
                  <a:gd name="connsiteX13" fmla="*/ 123718 w 565541"/>
                  <a:gd name="connsiteY13" fmla="*/ 1459180 h 1976576"/>
                  <a:gd name="connsiteX14" fmla="*/ 229745 w 565541"/>
                  <a:gd name="connsiteY14" fmla="*/ 1459180 h 1976576"/>
                  <a:gd name="connsiteX15" fmla="*/ 229745 w 565541"/>
                  <a:gd name="connsiteY15" fmla="*/ 1404887 h 1976576"/>
                  <a:gd name="connsiteX16" fmla="*/ 335796 w 565541"/>
                  <a:gd name="connsiteY16" fmla="*/ 1287599 h 1976576"/>
                  <a:gd name="connsiteX17" fmla="*/ 335796 w 565541"/>
                  <a:gd name="connsiteY17" fmla="*/ 1341892 h 1976576"/>
                  <a:gd name="connsiteX18" fmla="*/ 441823 w 565541"/>
                  <a:gd name="connsiteY18" fmla="*/ 1341892 h 1976576"/>
                  <a:gd name="connsiteX19" fmla="*/ 441823 w 565541"/>
                  <a:gd name="connsiteY19" fmla="*/ 1287599 h 1976576"/>
                  <a:gd name="connsiteX20" fmla="*/ 123718 w 565541"/>
                  <a:gd name="connsiteY20" fmla="*/ 1282905 h 1976576"/>
                  <a:gd name="connsiteX21" fmla="*/ 123718 w 565541"/>
                  <a:gd name="connsiteY21" fmla="*/ 1337198 h 1976576"/>
                  <a:gd name="connsiteX22" fmla="*/ 229745 w 565541"/>
                  <a:gd name="connsiteY22" fmla="*/ 1337198 h 1976576"/>
                  <a:gd name="connsiteX23" fmla="*/ 229745 w 565541"/>
                  <a:gd name="connsiteY23" fmla="*/ 1282905 h 1976576"/>
                  <a:gd name="connsiteX24" fmla="*/ 335796 w 565541"/>
                  <a:gd name="connsiteY24" fmla="*/ 1165617 h 1976576"/>
                  <a:gd name="connsiteX25" fmla="*/ 335796 w 565541"/>
                  <a:gd name="connsiteY25" fmla="*/ 1219910 h 1976576"/>
                  <a:gd name="connsiteX26" fmla="*/ 441823 w 565541"/>
                  <a:gd name="connsiteY26" fmla="*/ 1219910 h 1976576"/>
                  <a:gd name="connsiteX27" fmla="*/ 441823 w 565541"/>
                  <a:gd name="connsiteY27" fmla="*/ 1165617 h 1976576"/>
                  <a:gd name="connsiteX28" fmla="*/ 123718 w 565541"/>
                  <a:gd name="connsiteY28" fmla="*/ 1160924 h 1976576"/>
                  <a:gd name="connsiteX29" fmla="*/ 123718 w 565541"/>
                  <a:gd name="connsiteY29" fmla="*/ 1215216 h 1976576"/>
                  <a:gd name="connsiteX30" fmla="*/ 229745 w 565541"/>
                  <a:gd name="connsiteY30" fmla="*/ 1215216 h 1976576"/>
                  <a:gd name="connsiteX31" fmla="*/ 229745 w 565541"/>
                  <a:gd name="connsiteY31" fmla="*/ 1160924 h 1976576"/>
                  <a:gd name="connsiteX32" fmla="*/ 335796 w 565541"/>
                  <a:gd name="connsiteY32" fmla="*/ 1043636 h 1976576"/>
                  <a:gd name="connsiteX33" fmla="*/ 335796 w 565541"/>
                  <a:gd name="connsiteY33" fmla="*/ 1097928 h 1976576"/>
                  <a:gd name="connsiteX34" fmla="*/ 441823 w 565541"/>
                  <a:gd name="connsiteY34" fmla="*/ 1097928 h 1976576"/>
                  <a:gd name="connsiteX35" fmla="*/ 441823 w 565541"/>
                  <a:gd name="connsiteY35" fmla="*/ 1043636 h 1976576"/>
                  <a:gd name="connsiteX36" fmla="*/ 123718 w 565541"/>
                  <a:gd name="connsiteY36" fmla="*/ 1038942 h 1976576"/>
                  <a:gd name="connsiteX37" fmla="*/ 123718 w 565541"/>
                  <a:gd name="connsiteY37" fmla="*/ 1093234 h 1976576"/>
                  <a:gd name="connsiteX38" fmla="*/ 229745 w 565541"/>
                  <a:gd name="connsiteY38" fmla="*/ 1093234 h 1976576"/>
                  <a:gd name="connsiteX39" fmla="*/ 229745 w 565541"/>
                  <a:gd name="connsiteY39" fmla="*/ 1038942 h 1976576"/>
                  <a:gd name="connsiteX40" fmla="*/ 335796 w 565541"/>
                  <a:gd name="connsiteY40" fmla="*/ 921654 h 1976576"/>
                  <a:gd name="connsiteX41" fmla="*/ 335796 w 565541"/>
                  <a:gd name="connsiteY41" fmla="*/ 975946 h 1976576"/>
                  <a:gd name="connsiteX42" fmla="*/ 441823 w 565541"/>
                  <a:gd name="connsiteY42" fmla="*/ 975946 h 1976576"/>
                  <a:gd name="connsiteX43" fmla="*/ 441823 w 565541"/>
                  <a:gd name="connsiteY43" fmla="*/ 921654 h 1976576"/>
                  <a:gd name="connsiteX44" fmla="*/ 123718 w 565541"/>
                  <a:gd name="connsiteY44" fmla="*/ 916960 h 1976576"/>
                  <a:gd name="connsiteX45" fmla="*/ 123718 w 565541"/>
                  <a:gd name="connsiteY45" fmla="*/ 971252 h 1976576"/>
                  <a:gd name="connsiteX46" fmla="*/ 229745 w 565541"/>
                  <a:gd name="connsiteY46" fmla="*/ 971252 h 1976576"/>
                  <a:gd name="connsiteX47" fmla="*/ 229745 w 565541"/>
                  <a:gd name="connsiteY47" fmla="*/ 916960 h 1976576"/>
                  <a:gd name="connsiteX48" fmla="*/ 335796 w 565541"/>
                  <a:gd name="connsiteY48" fmla="*/ 799672 h 1976576"/>
                  <a:gd name="connsiteX49" fmla="*/ 335796 w 565541"/>
                  <a:gd name="connsiteY49" fmla="*/ 853964 h 1976576"/>
                  <a:gd name="connsiteX50" fmla="*/ 441823 w 565541"/>
                  <a:gd name="connsiteY50" fmla="*/ 853964 h 1976576"/>
                  <a:gd name="connsiteX51" fmla="*/ 441823 w 565541"/>
                  <a:gd name="connsiteY51" fmla="*/ 799672 h 1976576"/>
                  <a:gd name="connsiteX52" fmla="*/ 123718 w 565541"/>
                  <a:gd name="connsiteY52" fmla="*/ 794978 h 1976576"/>
                  <a:gd name="connsiteX53" fmla="*/ 123718 w 565541"/>
                  <a:gd name="connsiteY53" fmla="*/ 849270 h 1976576"/>
                  <a:gd name="connsiteX54" fmla="*/ 229745 w 565541"/>
                  <a:gd name="connsiteY54" fmla="*/ 849270 h 1976576"/>
                  <a:gd name="connsiteX55" fmla="*/ 229745 w 565541"/>
                  <a:gd name="connsiteY55" fmla="*/ 794978 h 1976576"/>
                  <a:gd name="connsiteX56" fmla="*/ 335796 w 565541"/>
                  <a:gd name="connsiteY56" fmla="*/ 677690 h 1976576"/>
                  <a:gd name="connsiteX57" fmla="*/ 335796 w 565541"/>
                  <a:gd name="connsiteY57" fmla="*/ 731982 h 1976576"/>
                  <a:gd name="connsiteX58" fmla="*/ 441823 w 565541"/>
                  <a:gd name="connsiteY58" fmla="*/ 731982 h 1976576"/>
                  <a:gd name="connsiteX59" fmla="*/ 441823 w 565541"/>
                  <a:gd name="connsiteY59" fmla="*/ 677690 h 1976576"/>
                  <a:gd name="connsiteX60" fmla="*/ 123718 w 565541"/>
                  <a:gd name="connsiteY60" fmla="*/ 672996 h 1976576"/>
                  <a:gd name="connsiteX61" fmla="*/ 123718 w 565541"/>
                  <a:gd name="connsiteY61" fmla="*/ 727289 h 1976576"/>
                  <a:gd name="connsiteX62" fmla="*/ 229745 w 565541"/>
                  <a:gd name="connsiteY62" fmla="*/ 727289 h 1976576"/>
                  <a:gd name="connsiteX63" fmla="*/ 229745 w 565541"/>
                  <a:gd name="connsiteY63" fmla="*/ 672996 h 1976576"/>
                  <a:gd name="connsiteX64" fmla="*/ 335796 w 565541"/>
                  <a:gd name="connsiteY64" fmla="*/ 555708 h 1976576"/>
                  <a:gd name="connsiteX65" fmla="*/ 335796 w 565541"/>
                  <a:gd name="connsiteY65" fmla="*/ 610000 h 1976576"/>
                  <a:gd name="connsiteX66" fmla="*/ 441823 w 565541"/>
                  <a:gd name="connsiteY66" fmla="*/ 610000 h 1976576"/>
                  <a:gd name="connsiteX67" fmla="*/ 441823 w 565541"/>
                  <a:gd name="connsiteY67" fmla="*/ 555708 h 1976576"/>
                  <a:gd name="connsiteX68" fmla="*/ 123718 w 565541"/>
                  <a:gd name="connsiteY68" fmla="*/ 551014 h 1976576"/>
                  <a:gd name="connsiteX69" fmla="*/ 123718 w 565541"/>
                  <a:gd name="connsiteY69" fmla="*/ 605307 h 1976576"/>
                  <a:gd name="connsiteX70" fmla="*/ 229745 w 565541"/>
                  <a:gd name="connsiteY70" fmla="*/ 605307 h 1976576"/>
                  <a:gd name="connsiteX71" fmla="*/ 229745 w 565541"/>
                  <a:gd name="connsiteY71" fmla="*/ 551014 h 1976576"/>
                  <a:gd name="connsiteX72" fmla="*/ 335796 w 565541"/>
                  <a:gd name="connsiteY72" fmla="*/ 433726 h 1976576"/>
                  <a:gd name="connsiteX73" fmla="*/ 335796 w 565541"/>
                  <a:gd name="connsiteY73" fmla="*/ 488019 h 1976576"/>
                  <a:gd name="connsiteX74" fmla="*/ 441823 w 565541"/>
                  <a:gd name="connsiteY74" fmla="*/ 488019 h 1976576"/>
                  <a:gd name="connsiteX75" fmla="*/ 441823 w 565541"/>
                  <a:gd name="connsiteY75" fmla="*/ 433726 h 1976576"/>
                  <a:gd name="connsiteX76" fmla="*/ 123718 w 565541"/>
                  <a:gd name="connsiteY76" fmla="*/ 429032 h 1976576"/>
                  <a:gd name="connsiteX77" fmla="*/ 123718 w 565541"/>
                  <a:gd name="connsiteY77" fmla="*/ 483325 h 1976576"/>
                  <a:gd name="connsiteX78" fmla="*/ 229745 w 565541"/>
                  <a:gd name="connsiteY78" fmla="*/ 483325 h 1976576"/>
                  <a:gd name="connsiteX79" fmla="*/ 229745 w 565541"/>
                  <a:gd name="connsiteY79" fmla="*/ 429032 h 1976576"/>
                  <a:gd name="connsiteX80" fmla="*/ 244058 w 565541"/>
                  <a:gd name="connsiteY80" fmla="*/ 0 h 1976576"/>
                  <a:gd name="connsiteX81" fmla="*/ 321484 w 565541"/>
                  <a:gd name="connsiteY81" fmla="*/ 0 h 1976576"/>
                  <a:gd name="connsiteX82" fmla="*/ 321484 w 565541"/>
                  <a:gd name="connsiteY82" fmla="*/ 178763 h 1976576"/>
                  <a:gd name="connsiteX83" fmla="*/ 388810 w 565541"/>
                  <a:gd name="connsiteY83" fmla="*/ 178763 h 1976576"/>
                  <a:gd name="connsiteX84" fmla="*/ 388810 w 565541"/>
                  <a:gd name="connsiteY84" fmla="*/ 299617 h 1976576"/>
                  <a:gd name="connsiteX85" fmla="*/ 565541 w 565541"/>
                  <a:gd name="connsiteY85" fmla="*/ 299617 h 1976576"/>
                  <a:gd name="connsiteX86" fmla="*/ 565541 w 565541"/>
                  <a:gd name="connsiteY86" fmla="*/ 1976576 h 1976576"/>
                  <a:gd name="connsiteX87" fmla="*/ 448247 w 565541"/>
                  <a:gd name="connsiteY87" fmla="*/ 1976576 h 1976576"/>
                  <a:gd name="connsiteX88" fmla="*/ 371127 w 565541"/>
                  <a:gd name="connsiteY88" fmla="*/ 1976576 h 1976576"/>
                  <a:gd name="connsiteX89" fmla="*/ 194414 w 565541"/>
                  <a:gd name="connsiteY89" fmla="*/ 1976576 h 1976576"/>
                  <a:gd name="connsiteX90" fmla="*/ 88332 w 565541"/>
                  <a:gd name="connsiteY90" fmla="*/ 1976576 h 1976576"/>
                  <a:gd name="connsiteX91" fmla="*/ 0 w 565541"/>
                  <a:gd name="connsiteY91" fmla="*/ 1976576 h 1976576"/>
                  <a:gd name="connsiteX92" fmla="*/ 0 w 565541"/>
                  <a:gd name="connsiteY92" fmla="*/ 299617 h 1976576"/>
                  <a:gd name="connsiteX93" fmla="*/ 176731 w 565541"/>
                  <a:gd name="connsiteY93" fmla="*/ 299617 h 1976576"/>
                  <a:gd name="connsiteX94" fmla="*/ 176731 w 565541"/>
                  <a:gd name="connsiteY94" fmla="*/ 178763 h 1976576"/>
                  <a:gd name="connsiteX95" fmla="*/ 244058 w 565541"/>
                  <a:gd name="connsiteY95" fmla="*/ 178763 h 1976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565541" h="1976576">
                    <a:moveTo>
                      <a:pt x="335796" y="1531565"/>
                    </a:moveTo>
                    <a:lnTo>
                      <a:pt x="335796" y="1585857"/>
                    </a:lnTo>
                    <a:lnTo>
                      <a:pt x="441823" y="1585857"/>
                    </a:lnTo>
                    <a:lnTo>
                      <a:pt x="441823" y="1531565"/>
                    </a:lnTo>
                    <a:close/>
                    <a:moveTo>
                      <a:pt x="123718" y="1526871"/>
                    </a:moveTo>
                    <a:lnTo>
                      <a:pt x="123718" y="1581163"/>
                    </a:lnTo>
                    <a:lnTo>
                      <a:pt x="229745" y="1581163"/>
                    </a:lnTo>
                    <a:lnTo>
                      <a:pt x="229745" y="1526871"/>
                    </a:lnTo>
                    <a:close/>
                    <a:moveTo>
                      <a:pt x="335796" y="1409581"/>
                    </a:moveTo>
                    <a:lnTo>
                      <a:pt x="335796" y="1463873"/>
                    </a:lnTo>
                    <a:lnTo>
                      <a:pt x="441823" y="1463873"/>
                    </a:lnTo>
                    <a:lnTo>
                      <a:pt x="441823" y="1409581"/>
                    </a:lnTo>
                    <a:close/>
                    <a:moveTo>
                      <a:pt x="123718" y="1404887"/>
                    </a:moveTo>
                    <a:lnTo>
                      <a:pt x="123718" y="1459180"/>
                    </a:lnTo>
                    <a:lnTo>
                      <a:pt x="229745" y="1459180"/>
                    </a:lnTo>
                    <a:lnTo>
                      <a:pt x="229745" y="1404887"/>
                    </a:lnTo>
                    <a:close/>
                    <a:moveTo>
                      <a:pt x="335796" y="1287599"/>
                    </a:moveTo>
                    <a:lnTo>
                      <a:pt x="335796" y="1341892"/>
                    </a:lnTo>
                    <a:lnTo>
                      <a:pt x="441823" y="1341892"/>
                    </a:lnTo>
                    <a:lnTo>
                      <a:pt x="441823" y="1287599"/>
                    </a:lnTo>
                    <a:close/>
                    <a:moveTo>
                      <a:pt x="123718" y="1282905"/>
                    </a:moveTo>
                    <a:lnTo>
                      <a:pt x="123718" y="1337198"/>
                    </a:lnTo>
                    <a:lnTo>
                      <a:pt x="229745" y="1337198"/>
                    </a:lnTo>
                    <a:lnTo>
                      <a:pt x="229745" y="1282905"/>
                    </a:lnTo>
                    <a:close/>
                    <a:moveTo>
                      <a:pt x="335796" y="1165617"/>
                    </a:moveTo>
                    <a:lnTo>
                      <a:pt x="335796" y="1219910"/>
                    </a:lnTo>
                    <a:lnTo>
                      <a:pt x="441823" y="1219910"/>
                    </a:lnTo>
                    <a:lnTo>
                      <a:pt x="441823" y="1165617"/>
                    </a:lnTo>
                    <a:close/>
                    <a:moveTo>
                      <a:pt x="123718" y="1160924"/>
                    </a:moveTo>
                    <a:lnTo>
                      <a:pt x="123718" y="1215216"/>
                    </a:lnTo>
                    <a:lnTo>
                      <a:pt x="229745" y="1215216"/>
                    </a:lnTo>
                    <a:lnTo>
                      <a:pt x="229745" y="1160924"/>
                    </a:lnTo>
                    <a:close/>
                    <a:moveTo>
                      <a:pt x="335796" y="1043636"/>
                    </a:moveTo>
                    <a:lnTo>
                      <a:pt x="335796" y="1097928"/>
                    </a:lnTo>
                    <a:lnTo>
                      <a:pt x="441823" y="1097928"/>
                    </a:lnTo>
                    <a:lnTo>
                      <a:pt x="441823" y="1043636"/>
                    </a:lnTo>
                    <a:close/>
                    <a:moveTo>
                      <a:pt x="123718" y="1038942"/>
                    </a:moveTo>
                    <a:lnTo>
                      <a:pt x="123718" y="1093234"/>
                    </a:lnTo>
                    <a:lnTo>
                      <a:pt x="229745" y="1093234"/>
                    </a:lnTo>
                    <a:lnTo>
                      <a:pt x="229745" y="1038942"/>
                    </a:lnTo>
                    <a:close/>
                    <a:moveTo>
                      <a:pt x="335796" y="921654"/>
                    </a:moveTo>
                    <a:lnTo>
                      <a:pt x="335796" y="975946"/>
                    </a:lnTo>
                    <a:lnTo>
                      <a:pt x="441823" y="975946"/>
                    </a:lnTo>
                    <a:lnTo>
                      <a:pt x="441823" y="921654"/>
                    </a:lnTo>
                    <a:close/>
                    <a:moveTo>
                      <a:pt x="123718" y="916960"/>
                    </a:moveTo>
                    <a:lnTo>
                      <a:pt x="123718" y="971252"/>
                    </a:lnTo>
                    <a:lnTo>
                      <a:pt x="229745" y="971252"/>
                    </a:lnTo>
                    <a:lnTo>
                      <a:pt x="229745" y="916960"/>
                    </a:lnTo>
                    <a:close/>
                    <a:moveTo>
                      <a:pt x="335796" y="799672"/>
                    </a:moveTo>
                    <a:lnTo>
                      <a:pt x="335796" y="853964"/>
                    </a:lnTo>
                    <a:lnTo>
                      <a:pt x="441823" y="853964"/>
                    </a:lnTo>
                    <a:lnTo>
                      <a:pt x="441823" y="799672"/>
                    </a:lnTo>
                    <a:close/>
                    <a:moveTo>
                      <a:pt x="123718" y="794978"/>
                    </a:moveTo>
                    <a:lnTo>
                      <a:pt x="123718" y="849270"/>
                    </a:lnTo>
                    <a:lnTo>
                      <a:pt x="229745" y="849270"/>
                    </a:lnTo>
                    <a:lnTo>
                      <a:pt x="229745" y="794978"/>
                    </a:lnTo>
                    <a:close/>
                    <a:moveTo>
                      <a:pt x="335796" y="677690"/>
                    </a:moveTo>
                    <a:lnTo>
                      <a:pt x="335796" y="731982"/>
                    </a:lnTo>
                    <a:lnTo>
                      <a:pt x="441823" y="731982"/>
                    </a:lnTo>
                    <a:lnTo>
                      <a:pt x="441823" y="677690"/>
                    </a:lnTo>
                    <a:close/>
                    <a:moveTo>
                      <a:pt x="123718" y="672996"/>
                    </a:moveTo>
                    <a:lnTo>
                      <a:pt x="123718" y="727289"/>
                    </a:lnTo>
                    <a:lnTo>
                      <a:pt x="229745" y="727289"/>
                    </a:lnTo>
                    <a:lnTo>
                      <a:pt x="229745" y="672996"/>
                    </a:lnTo>
                    <a:close/>
                    <a:moveTo>
                      <a:pt x="335796" y="555708"/>
                    </a:moveTo>
                    <a:lnTo>
                      <a:pt x="335796" y="610000"/>
                    </a:lnTo>
                    <a:lnTo>
                      <a:pt x="441823" y="610000"/>
                    </a:lnTo>
                    <a:lnTo>
                      <a:pt x="441823" y="555708"/>
                    </a:lnTo>
                    <a:close/>
                    <a:moveTo>
                      <a:pt x="123718" y="551014"/>
                    </a:moveTo>
                    <a:lnTo>
                      <a:pt x="123718" y="605307"/>
                    </a:lnTo>
                    <a:lnTo>
                      <a:pt x="229745" y="605307"/>
                    </a:lnTo>
                    <a:lnTo>
                      <a:pt x="229745" y="551014"/>
                    </a:lnTo>
                    <a:close/>
                    <a:moveTo>
                      <a:pt x="335796" y="433726"/>
                    </a:moveTo>
                    <a:lnTo>
                      <a:pt x="335796" y="488019"/>
                    </a:lnTo>
                    <a:lnTo>
                      <a:pt x="441823" y="488019"/>
                    </a:lnTo>
                    <a:lnTo>
                      <a:pt x="441823" y="433726"/>
                    </a:lnTo>
                    <a:close/>
                    <a:moveTo>
                      <a:pt x="123718" y="429032"/>
                    </a:moveTo>
                    <a:lnTo>
                      <a:pt x="123718" y="483325"/>
                    </a:lnTo>
                    <a:lnTo>
                      <a:pt x="229745" y="483325"/>
                    </a:lnTo>
                    <a:lnTo>
                      <a:pt x="229745" y="429032"/>
                    </a:lnTo>
                    <a:close/>
                    <a:moveTo>
                      <a:pt x="244058" y="0"/>
                    </a:moveTo>
                    <a:lnTo>
                      <a:pt x="321484" y="0"/>
                    </a:lnTo>
                    <a:lnTo>
                      <a:pt x="321484" y="178763"/>
                    </a:lnTo>
                    <a:lnTo>
                      <a:pt x="388810" y="178763"/>
                    </a:lnTo>
                    <a:lnTo>
                      <a:pt x="388810" y="299617"/>
                    </a:lnTo>
                    <a:lnTo>
                      <a:pt x="565541" y="299617"/>
                    </a:lnTo>
                    <a:lnTo>
                      <a:pt x="565541" y="1976576"/>
                    </a:lnTo>
                    <a:lnTo>
                      <a:pt x="448247" y="1976576"/>
                    </a:lnTo>
                    <a:lnTo>
                      <a:pt x="371127" y="1976576"/>
                    </a:lnTo>
                    <a:lnTo>
                      <a:pt x="194414" y="1976576"/>
                    </a:lnTo>
                    <a:lnTo>
                      <a:pt x="88332" y="1976576"/>
                    </a:lnTo>
                    <a:lnTo>
                      <a:pt x="0" y="1976576"/>
                    </a:lnTo>
                    <a:lnTo>
                      <a:pt x="0" y="299617"/>
                    </a:lnTo>
                    <a:lnTo>
                      <a:pt x="176731" y="299617"/>
                    </a:lnTo>
                    <a:lnTo>
                      <a:pt x="176731" y="178763"/>
                    </a:lnTo>
                    <a:lnTo>
                      <a:pt x="244058" y="17876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="" xmlns:a16="http://schemas.microsoft.com/office/drawing/2014/main" id="{B6447CA1-2D32-4DA1-A223-78EF87674843}"/>
                  </a:ext>
                </a:extLst>
              </p:cNvPr>
              <p:cNvSpPr/>
              <p:nvPr/>
            </p:nvSpPr>
            <p:spPr>
              <a:xfrm>
                <a:off x="5147338" y="1925597"/>
                <a:ext cx="477157" cy="2330989"/>
              </a:xfrm>
              <a:custGeom>
                <a:avLst/>
                <a:gdLst>
                  <a:gd name="connsiteX0" fmla="*/ 285608 w 487386"/>
                  <a:gd name="connsiteY0" fmla="*/ 1339706 h 2330989"/>
                  <a:gd name="connsiteX1" fmla="*/ 285608 w 487386"/>
                  <a:gd name="connsiteY1" fmla="*/ 1414297 h 2330989"/>
                  <a:gd name="connsiteX2" fmla="*/ 356272 w 487386"/>
                  <a:gd name="connsiteY2" fmla="*/ 1414297 h 2330989"/>
                  <a:gd name="connsiteX3" fmla="*/ 356272 w 487386"/>
                  <a:gd name="connsiteY3" fmla="*/ 1339706 h 2330989"/>
                  <a:gd name="connsiteX4" fmla="*/ 285608 w 487386"/>
                  <a:gd name="connsiteY4" fmla="*/ 1339706 h 2330989"/>
                  <a:gd name="connsiteX5" fmla="*/ 31407 w 487386"/>
                  <a:gd name="connsiteY5" fmla="*/ 1338724 h 2330989"/>
                  <a:gd name="connsiteX6" fmla="*/ 31407 w 487386"/>
                  <a:gd name="connsiteY6" fmla="*/ 1414297 h 2330989"/>
                  <a:gd name="connsiteX7" fmla="*/ 258126 w 487386"/>
                  <a:gd name="connsiteY7" fmla="*/ 1414297 h 2330989"/>
                  <a:gd name="connsiteX8" fmla="*/ 258126 w 487386"/>
                  <a:gd name="connsiteY8" fmla="*/ 1338724 h 2330989"/>
                  <a:gd name="connsiteX9" fmla="*/ 31407 w 487386"/>
                  <a:gd name="connsiteY9" fmla="*/ 1338724 h 2330989"/>
                  <a:gd name="connsiteX10" fmla="*/ 385716 w 487386"/>
                  <a:gd name="connsiteY10" fmla="*/ 1245485 h 2330989"/>
                  <a:gd name="connsiteX11" fmla="*/ 385716 w 487386"/>
                  <a:gd name="connsiteY11" fmla="*/ 1318113 h 2330989"/>
                  <a:gd name="connsiteX12" fmla="*/ 453438 w 487386"/>
                  <a:gd name="connsiteY12" fmla="*/ 1318113 h 2330989"/>
                  <a:gd name="connsiteX13" fmla="*/ 453438 w 487386"/>
                  <a:gd name="connsiteY13" fmla="*/ 1245485 h 2330989"/>
                  <a:gd name="connsiteX14" fmla="*/ 385716 w 487386"/>
                  <a:gd name="connsiteY14" fmla="*/ 1245485 h 2330989"/>
                  <a:gd name="connsiteX15" fmla="*/ 32388 w 487386"/>
                  <a:gd name="connsiteY15" fmla="*/ 1243522 h 2330989"/>
                  <a:gd name="connsiteX16" fmla="*/ 32388 w 487386"/>
                  <a:gd name="connsiteY16" fmla="*/ 1318113 h 2330989"/>
                  <a:gd name="connsiteX17" fmla="*/ 102073 w 487386"/>
                  <a:gd name="connsiteY17" fmla="*/ 1318113 h 2330989"/>
                  <a:gd name="connsiteX18" fmla="*/ 102073 w 487386"/>
                  <a:gd name="connsiteY18" fmla="*/ 1243522 h 2330989"/>
                  <a:gd name="connsiteX19" fmla="*/ 32388 w 487386"/>
                  <a:gd name="connsiteY19" fmla="*/ 1243522 h 2330989"/>
                  <a:gd name="connsiteX20" fmla="*/ 130535 w 487386"/>
                  <a:gd name="connsiteY20" fmla="*/ 1242540 h 2330989"/>
                  <a:gd name="connsiteX21" fmla="*/ 130535 w 487386"/>
                  <a:gd name="connsiteY21" fmla="*/ 1317131 h 2330989"/>
                  <a:gd name="connsiteX22" fmla="*/ 356272 w 487386"/>
                  <a:gd name="connsiteY22" fmla="*/ 1317131 h 2330989"/>
                  <a:gd name="connsiteX23" fmla="*/ 356272 w 487386"/>
                  <a:gd name="connsiteY23" fmla="*/ 1242540 h 2330989"/>
                  <a:gd name="connsiteX24" fmla="*/ 130535 w 487386"/>
                  <a:gd name="connsiteY24" fmla="*/ 1242540 h 2330989"/>
                  <a:gd name="connsiteX25" fmla="*/ 128572 w 487386"/>
                  <a:gd name="connsiteY25" fmla="*/ 1149301 h 2330989"/>
                  <a:gd name="connsiteX26" fmla="*/ 128572 w 487386"/>
                  <a:gd name="connsiteY26" fmla="*/ 1220947 h 2330989"/>
                  <a:gd name="connsiteX27" fmla="*/ 199237 w 487386"/>
                  <a:gd name="connsiteY27" fmla="*/ 1220947 h 2330989"/>
                  <a:gd name="connsiteX28" fmla="*/ 199237 w 487386"/>
                  <a:gd name="connsiteY28" fmla="*/ 1149301 h 2330989"/>
                  <a:gd name="connsiteX29" fmla="*/ 128572 w 487386"/>
                  <a:gd name="connsiteY29" fmla="*/ 1149301 h 2330989"/>
                  <a:gd name="connsiteX30" fmla="*/ 226720 w 487386"/>
                  <a:gd name="connsiteY30" fmla="*/ 1148319 h 2330989"/>
                  <a:gd name="connsiteX31" fmla="*/ 226720 w 487386"/>
                  <a:gd name="connsiteY31" fmla="*/ 1219966 h 2330989"/>
                  <a:gd name="connsiteX32" fmla="*/ 453438 w 487386"/>
                  <a:gd name="connsiteY32" fmla="*/ 1219966 h 2330989"/>
                  <a:gd name="connsiteX33" fmla="*/ 453438 w 487386"/>
                  <a:gd name="connsiteY33" fmla="*/ 1148319 h 2330989"/>
                  <a:gd name="connsiteX34" fmla="*/ 226720 w 487386"/>
                  <a:gd name="connsiteY34" fmla="*/ 1148319 h 2330989"/>
                  <a:gd name="connsiteX35" fmla="*/ 128572 w 487386"/>
                  <a:gd name="connsiteY35" fmla="*/ 1050172 h 2330989"/>
                  <a:gd name="connsiteX36" fmla="*/ 128572 w 487386"/>
                  <a:gd name="connsiteY36" fmla="*/ 1121820 h 2330989"/>
                  <a:gd name="connsiteX37" fmla="*/ 357254 w 487386"/>
                  <a:gd name="connsiteY37" fmla="*/ 1121820 h 2330989"/>
                  <a:gd name="connsiteX38" fmla="*/ 357254 w 487386"/>
                  <a:gd name="connsiteY38" fmla="*/ 1050172 h 2330989"/>
                  <a:gd name="connsiteX39" fmla="*/ 128572 w 487386"/>
                  <a:gd name="connsiteY39" fmla="*/ 1050172 h 2330989"/>
                  <a:gd name="connsiteX40" fmla="*/ 32388 w 487386"/>
                  <a:gd name="connsiteY40" fmla="*/ 1050172 h 2330989"/>
                  <a:gd name="connsiteX41" fmla="*/ 32388 w 487386"/>
                  <a:gd name="connsiteY41" fmla="*/ 1122800 h 2330989"/>
                  <a:gd name="connsiteX42" fmla="*/ 103055 w 487386"/>
                  <a:gd name="connsiteY42" fmla="*/ 1122800 h 2330989"/>
                  <a:gd name="connsiteX43" fmla="*/ 103055 w 487386"/>
                  <a:gd name="connsiteY43" fmla="*/ 1050172 h 2330989"/>
                  <a:gd name="connsiteX44" fmla="*/ 32388 w 487386"/>
                  <a:gd name="connsiteY44" fmla="*/ 1050172 h 2330989"/>
                  <a:gd name="connsiteX45" fmla="*/ 383754 w 487386"/>
                  <a:gd name="connsiteY45" fmla="*/ 953007 h 2330989"/>
                  <a:gd name="connsiteX46" fmla="*/ 383754 w 487386"/>
                  <a:gd name="connsiteY46" fmla="*/ 1024654 h 2330989"/>
                  <a:gd name="connsiteX47" fmla="*/ 452457 w 487386"/>
                  <a:gd name="connsiteY47" fmla="*/ 1024654 h 2330989"/>
                  <a:gd name="connsiteX48" fmla="*/ 452457 w 487386"/>
                  <a:gd name="connsiteY48" fmla="*/ 953007 h 2330989"/>
                  <a:gd name="connsiteX49" fmla="*/ 383754 w 487386"/>
                  <a:gd name="connsiteY49" fmla="*/ 953007 h 2330989"/>
                  <a:gd name="connsiteX50" fmla="*/ 30425 w 487386"/>
                  <a:gd name="connsiteY50" fmla="*/ 953007 h 2330989"/>
                  <a:gd name="connsiteX51" fmla="*/ 30425 w 487386"/>
                  <a:gd name="connsiteY51" fmla="*/ 1023673 h 2330989"/>
                  <a:gd name="connsiteX52" fmla="*/ 259108 w 487386"/>
                  <a:gd name="connsiteY52" fmla="*/ 1023673 h 2330989"/>
                  <a:gd name="connsiteX53" fmla="*/ 259108 w 487386"/>
                  <a:gd name="connsiteY53" fmla="*/ 953007 h 2330989"/>
                  <a:gd name="connsiteX54" fmla="*/ 30425 w 487386"/>
                  <a:gd name="connsiteY54" fmla="*/ 953007 h 2330989"/>
                  <a:gd name="connsiteX55" fmla="*/ 286589 w 487386"/>
                  <a:gd name="connsiteY55" fmla="*/ 952025 h 2330989"/>
                  <a:gd name="connsiteX56" fmla="*/ 286589 w 487386"/>
                  <a:gd name="connsiteY56" fmla="*/ 1023673 h 2330989"/>
                  <a:gd name="connsiteX57" fmla="*/ 357254 w 487386"/>
                  <a:gd name="connsiteY57" fmla="*/ 1023673 h 2330989"/>
                  <a:gd name="connsiteX58" fmla="*/ 357254 w 487386"/>
                  <a:gd name="connsiteY58" fmla="*/ 952025 h 2330989"/>
                  <a:gd name="connsiteX59" fmla="*/ 286589 w 487386"/>
                  <a:gd name="connsiteY59" fmla="*/ 952025 h 2330989"/>
                  <a:gd name="connsiteX60" fmla="*/ 382772 w 487386"/>
                  <a:gd name="connsiteY60" fmla="*/ 854860 h 2330989"/>
                  <a:gd name="connsiteX61" fmla="*/ 382772 w 487386"/>
                  <a:gd name="connsiteY61" fmla="*/ 927489 h 2330989"/>
                  <a:gd name="connsiteX62" fmla="*/ 452457 w 487386"/>
                  <a:gd name="connsiteY62" fmla="*/ 927489 h 2330989"/>
                  <a:gd name="connsiteX63" fmla="*/ 452457 w 487386"/>
                  <a:gd name="connsiteY63" fmla="*/ 854860 h 2330989"/>
                  <a:gd name="connsiteX64" fmla="*/ 382772 w 487386"/>
                  <a:gd name="connsiteY64" fmla="*/ 854860 h 2330989"/>
                  <a:gd name="connsiteX65" fmla="*/ 286589 w 487386"/>
                  <a:gd name="connsiteY65" fmla="*/ 853878 h 2330989"/>
                  <a:gd name="connsiteX66" fmla="*/ 286589 w 487386"/>
                  <a:gd name="connsiteY66" fmla="*/ 927489 h 2330989"/>
                  <a:gd name="connsiteX67" fmla="*/ 355291 w 487386"/>
                  <a:gd name="connsiteY67" fmla="*/ 927489 h 2330989"/>
                  <a:gd name="connsiteX68" fmla="*/ 355291 w 487386"/>
                  <a:gd name="connsiteY68" fmla="*/ 853878 h 2330989"/>
                  <a:gd name="connsiteX69" fmla="*/ 286589 w 487386"/>
                  <a:gd name="connsiteY69" fmla="*/ 853878 h 2330989"/>
                  <a:gd name="connsiteX70" fmla="*/ 384735 w 487386"/>
                  <a:gd name="connsiteY70" fmla="*/ 756713 h 2330989"/>
                  <a:gd name="connsiteX71" fmla="*/ 384735 w 487386"/>
                  <a:gd name="connsiteY71" fmla="*/ 829342 h 2330989"/>
                  <a:gd name="connsiteX72" fmla="*/ 453438 w 487386"/>
                  <a:gd name="connsiteY72" fmla="*/ 829342 h 2330989"/>
                  <a:gd name="connsiteX73" fmla="*/ 453438 w 487386"/>
                  <a:gd name="connsiteY73" fmla="*/ 756713 h 2330989"/>
                  <a:gd name="connsiteX74" fmla="*/ 384735 w 487386"/>
                  <a:gd name="connsiteY74" fmla="*/ 756713 h 2330989"/>
                  <a:gd name="connsiteX75" fmla="*/ 130535 w 487386"/>
                  <a:gd name="connsiteY75" fmla="*/ 756713 h 2330989"/>
                  <a:gd name="connsiteX76" fmla="*/ 130535 w 487386"/>
                  <a:gd name="connsiteY76" fmla="*/ 829342 h 2330989"/>
                  <a:gd name="connsiteX77" fmla="*/ 357254 w 487386"/>
                  <a:gd name="connsiteY77" fmla="*/ 829342 h 2330989"/>
                  <a:gd name="connsiteX78" fmla="*/ 357254 w 487386"/>
                  <a:gd name="connsiteY78" fmla="*/ 756713 h 2330989"/>
                  <a:gd name="connsiteX79" fmla="*/ 130535 w 487386"/>
                  <a:gd name="connsiteY79" fmla="*/ 756713 h 2330989"/>
                  <a:gd name="connsiteX80" fmla="*/ 32388 w 487386"/>
                  <a:gd name="connsiteY80" fmla="*/ 755731 h 2330989"/>
                  <a:gd name="connsiteX81" fmla="*/ 32388 w 487386"/>
                  <a:gd name="connsiteY81" fmla="*/ 830323 h 2330989"/>
                  <a:gd name="connsiteX82" fmla="*/ 102073 w 487386"/>
                  <a:gd name="connsiteY82" fmla="*/ 830323 h 2330989"/>
                  <a:gd name="connsiteX83" fmla="*/ 102073 w 487386"/>
                  <a:gd name="connsiteY83" fmla="*/ 755731 h 2330989"/>
                  <a:gd name="connsiteX84" fmla="*/ 32388 w 487386"/>
                  <a:gd name="connsiteY84" fmla="*/ 755731 h 2330989"/>
                  <a:gd name="connsiteX85" fmla="*/ 382772 w 487386"/>
                  <a:gd name="connsiteY85" fmla="*/ 658566 h 2330989"/>
                  <a:gd name="connsiteX86" fmla="*/ 382772 w 487386"/>
                  <a:gd name="connsiteY86" fmla="*/ 733158 h 2330989"/>
                  <a:gd name="connsiteX87" fmla="*/ 452457 w 487386"/>
                  <a:gd name="connsiteY87" fmla="*/ 733158 h 2330989"/>
                  <a:gd name="connsiteX88" fmla="*/ 452457 w 487386"/>
                  <a:gd name="connsiteY88" fmla="*/ 658566 h 2330989"/>
                  <a:gd name="connsiteX89" fmla="*/ 382772 w 487386"/>
                  <a:gd name="connsiteY89" fmla="*/ 658566 h 2330989"/>
                  <a:gd name="connsiteX90" fmla="*/ 31407 w 487386"/>
                  <a:gd name="connsiteY90" fmla="*/ 658566 h 2330989"/>
                  <a:gd name="connsiteX91" fmla="*/ 31407 w 487386"/>
                  <a:gd name="connsiteY91" fmla="*/ 735121 h 2330989"/>
                  <a:gd name="connsiteX92" fmla="*/ 259108 w 487386"/>
                  <a:gd name="connsiteY92" fmla="*/ 735121 h 2330989"/>
                  <a:gd name="connsiteX93" fmla="*/ 259108 w 487386"/>
                  <a:gd name="connsiteY93" fmla="*/ 658566 h 2330989"/>
                  <a:gd name="connsiteX94" fmla="*/ 31407 w 487386"/>
                  <a:gd name="connsiteY94" fmla="*/ 658566 h 2330989"/>
                  <a:gd name="connsiteX95" fmla="*/ 226720 w 487386"/>
                  <a:gd name="connsiteY95" fmla="*/ 561400 h 2330989"/>
                  <a:gd name="connsiteX96" fmla="*/ 226720 w 487386"/>
                  <a:gd name="connsiteY96" fmla="*/ 638937 h 2330989"/>
                  <a:gd name="connsiteX97" fmla="*/ 451475 w 487386"/>
                  <a:gd name="connsiteY97" fmla="*/ 638937 h 2330989"/>
                  <a:gd name="connsiteX98" fmla="*/ 451475 w 487386"/>
                  <a:gd name="connsiteY98" fmla="*/ 561400 h 2330989"/>
                  <a:gd name="connsiteX99" fmla="*/ 226720 w 487386"/>
                  <a:gd name="connsiteY99" fmla="*/ 561400 h 2330989"/>
                  <a:gd name="connsiteX100" fmla="*/ 128572 w 487386"/>
                  <a:gd name="connsiteY100" fmla="*/ 561400 h 2330989"/>
                  <a:gd name="connsiteX101" fmla="*/ 128572 w 487386"/>
                  <a:gd name="connsiteY101" fmla="*/ 636974 h 2330989"/>
                  <a:gd name="connsiteX102" fmla="*/ 198257 w 487386"/>
                  <a:gd name="connsiteY102" fmla="*/ 636974 h 2330989"/>
                  <a:gd name="connsiteX103" fmla="*/ 198257 w 487386"/>
                  <a:gd name="connsiteY103" fmla="*/ 561400 h 2330989"/>
                  <a:gd name="connsiteX104" fmla="*/ 128572 w 487386"/>
                  <a:gd name="connsiteY104" fmla="*/ 561400 h 2330989"/>
                  <a:gd name="connsiteX105" fmla="*/ 129554 w 487386"/>
                  <a:gd name="connsiteY105" fmla="*/ 464235 h 2330989"/>
                  <a:gd name="connsiteX106" fmla="*/ 129554 w 487386"/>
                  <a:gd name="connsiteY106" fmla="*/ 540790 h 2330989"/>
                  <a:gd name="connsiteX107" fmla="*/ 356272 w 487386"/>
                  <a:gd name="connsiteY107" fmla="*/ 540790 h 2330989"/>
                  <a:gd name="connsiteX108" fmla="*/ 356272 w 487386"/>
                  <a:gd name="connsiteY108" fmla="*/ 464235 h 2330989"/>
                  <a:gd name="connsiteX109" fmla="*/ 129554 w 487386"/>
                  <a:gd name="connsiteY109" fmla="*/ 464235 h 2330989"/>
                  <a:gd name="connsiteX110" fmla="*/ 34352 w 487386"/>
                  <a:gd name="connsiteY110" fmla="*/ 463253 h 2330989"/>
                  <a:gd name="connsiteX111" fmla="*/ 34352 w 487386"/>
                  <a:gd name="connsiteY111" fmla="*/ 539808 h 2330989"/>
                  <a:gd name="connsiteX112" fmla="*/ 102073 w 487386"/>
                  <a:gd name="connsiteY112" fmla="*/ 539808 h 2330989"/>
                  <a:gd name="connsiteX113" fmla="*/ 102073 w 487386"/>
                  <a:gd name="connsiteY113" fmla="*/ 463253 h 2330989"/>
                  <a:gd name="connsiteX114" fmla="*/ 34352 w 487386"/>
                  <a:gd name="connsiteY114" fmla="*/ 463253 h 2330989"/>
                  <a:gd name="connsiteX115" fmla="*/ 384735 w 487386"/>
                  <a:gd name="connsiteY115" fmla="*/ 462272 h 2330989"/>
                  <a:gd name="connsiteX116" fmla="*/ 384735 w 487386"/>
                  <a:gd name="connsiteY116" fmla="*/ 540790 h 2330989"/>
                  <a:gd name="connsiteX117" fmla="*/ 451475 w 487386"/>
                  <a:gd name="connsiteY117" fmla="*/ 540790 h 2330989"/>
                  <a:gd name="connsiteX118" fmla="*/ 451475 w 487386"/>
                  <a:gd name="connsiteY118" fmla="*/ 462272 h 2330989"/>
                  <a:gd name="connsiteX119" fmla="*/ 384735 w 487386"/>
                  <a:gd name="connsiteY119" fmla="*/ 462272 h 2330989"/>
                  <a:gd name="connsiteX120" fmla="*/ 52999 w 487386"/>
                  <a:gd name="connsiteY120" fmla="*/ 286589 h 2330989"/>
                  <a:gd name="connsiteX121" fmla="*/ 52999 w 487386"/>
                  <a:gd name="connsiteY121" fmla="*/ 364126 h 2330989"/>
                  <a:gd name="connsiteX122" fmla="*/ 192368 w 487386"/>
                  <a:gd name="connsiteY122" fmla="*/ 364126 h 2330989"/>
                  <a:gd name="connsiteX123" fmla="*/ 192368 w 487386"/>
                  <a:gd name="connsiteY123" fmla="*/ 286589 h 2330989"/>
                  <a:gd name="connsiteX124" fmla="*/ 52999 w 487386"/>
                  <a:gd name="connsiteY124" fmla="*/ 286589 h 2330989"/>
                  <a:gd name="connsiteX125" fmla="*/ 295422 w 487386"/>
                  <a:gd name="connsiteY125" fmla="*/ 285608 h 2330989"/>
                  <a:gd name="connsiteX126" fmla="*/ 295422 w 487386"/>
                  <a:gd name="connsiteY126" fmla="*/ 364126 h 2330989"/>
                  <a:gd name="connsiteX127" fmla="*/ 434790 w 487386"/>
                  <a:gd name="connsiteY127" fmla="*/ 364126 h 2330989"/>
                  <a:gd name="connsiteX128" fmla="*/ 434790 w 487386"/>
                  <a:gd name="connsiteY128" fmla="*/ 285608 h 2330989"/>
                  <a:gd name="connsiteX129" fmla="*/ 295422 w 487386"/>
                  <a:gd name="connsiteY129" fmla="*/ 285608 h 2330989"/>
                  <a:gd name="connsiteX130" fmla="*/ 51036 w 487386"/>
                  <a:gd name="connsiteY130" fmla="*/ 186479 h 2330989"/>
                  <a:gd name="connsiteX131" fmla="*/ 51036 w 487386"/>
                  <a:gd name="connsiteY131" fmla="*/ 259108 h 2330989"/>
                  <a:gd name="connsiteX132" fmla="*/ 190405 w 487386"/>
                  <a:gd name="connsiteY132" fmla="*/ 259108 h 2330989"/>
                  <a:gd name="connsiteX133" fmla="*/ 190405 w 487386"/>
                  <a:gd name="connsiteY133" fmla="*/ 186479 h 2330989"/>
                  <a:gd name="connsiteX134" fmla="*/ 51036 w 487386"/>
                  <a:gd name="connsiteY134" fmla="*/ 186479 h 2330989"/>
                  <a:gd name="connsiteX135" fmla="*/ 294440 w 487386"/>
                  <a:gd name="connsiteY135" fmla="*/ 185498 h 2330989"/>
                  <a:gd name="connsiteX136" fmla="*/ 294440 w 487386"/>
                  <a:gd name="connsiteY136" fmla="*/ 260090 h 2330989"/>
                  <a:gd name="connsiteX137" fmla="*/ 432828 w 487386"/>
                  <a:gd name="connsiteY137" fmla="*/ 260090 h 2330989"/>
                  <a:gd name="connsiteX138" fmla="*/ 432828 w 487386"/>
                  <a:gd name="connsiteY138" fmla="*/ 185498 h 2330989"/>
                  <a:gd name="connsiteX139" fmla="*/ 294440 w 487386"/>
                  <a:gd name="connsiteY139" fmla="*/ 185498 h 2330989"/>
                  <a:gd name="connsiteX140" fmla="*/ 52999 w 487386"/>
                  <a:gd name="connsiteY140" fmla="*/ 89314 h 2330989"/>
                  <a:gd name="connsiteX141" fmla="*/ 52999 w 487386"/>
                  <a:gd name="connsiteY141" fmla="*/ 158017 h 2330989"/>
                  <a:gd name="connsiteX142" fmla="*/ 191387 w 487386"/>
                  <a:gd name="connsiteY142" fmla="*/ 158017 h 2330989"/>
                  <a:gd name="connsiteX143" fmla="*/ 191387 w 487386"/>
                  <a:gd name="connsiteY143" fmla="*/ 89314 h 2330989"/>
                  <a:gd name="connsiteX144" fmla="*/ 52999 w 487386"/>
                  <a:gd name="connsiteY144" fmla="*/ 89314 h 2330989"/>
                  <a:gd name="connsiteX145" fmla="*/ 296403 w 487386"/>
                  <a:gd name="connsiteY145" fmla="*/ 87351 h 2330989"/>
                  <a:gd name="connsiteX146" fmla="*/ 296403 w 487386"/>
                  <a:gd name="connsiteY146" fmla="*/ 158998 h 2330989"/>
                  <a:gd name="connsiteX147" fmla="*/ 432828 w 487386"/>
                  <a:gd name="connsiteY147" fmla="*/ 158998 h 2330989"/>
                  <a:gd name="connsiteX148" fmla="*/ 432828 w 487386"/>
                  <a:gd name="connsiteY148" fmla="*/ 87351 h 2330989"/>
                  <a:gd name="connsiteX149" fmla="*/ 296403 w 487386"/>
                  <a:gd name="connsiteY149" fmla="*/ 87351 h 2330989"/>
                  <a:gd name="connsiteX150" fmla="*/ 26499 w 487386"/>
                  <a:gd name="connsiteY150" fmla="*/ 0 h 2330989"/>
                  <a:gd name="connsiteX151" fmla="*/ 219849 w 487386"/>
                  <a:gd name="connsiteY151" fmla="*/ 0 h 2330989"/>
                  <a:gd name="connsiteX152" fmla="*/ 219849 w 487386"/>
                  <a:gd name="connsiteY152" fmla="*/ 111888 h 2330989"/>
                  <a:gd name="connsiteX153" fmla="*/ 219849 w 487386"/>
                  <a:gd name="connsiteY153" fmla="*/ 337625 h 2330989"/>
                  <a:gd name="connsiteX154" fmla="*/ 263033 w 487386"/>
                  <a:gd name="connsiteY154" fmla="*/ 366088 h 2330989"/>
                  <a:gd name="connsiteX155" fmla="*/ 263033 w 487386"/>
                  <a:gd name="connsiteY155" fmla="*/ 2945 h 2330989"/>
                  <a:gd name="connsiteX156" fmla="*/ 461290 w 487386"/>
                  <a:gd name="connsiteY156" fmla="*/ 2945 h 2330989"/>
                  <a:gd name="connsiteX157" fmla="*/ 463253 w 487386"/>
                  <a:gd name="connsiteY157" fmla="*/ 330756 h 2330989"/>
                  <a:gd name="connsiteX158" fmla="*/ 481901 w 487386"/>
                  <a:gd name="connsiteY158" fmla="*/ 1297502 h 2330989"/>
                  <a:gd name="connsiteX159" fmla="*/ 483863 w 487386"/>
                  <a:gd name="connsiteY159" fmla="*/ 2269156 h 2330989"/>
                  <a:gd name="connsiteX160" fmla="*/ 483863 w 487386"/>
                  <a:gd name="connsiteY160" fmla="*/ 2330989 h 2330989"/>
                  <a:gd name="connsiteX161" fmla="*/ 0 w 487386"/>
                  <a:gd name="connsiteY161" fmla="*/ 2330989 h 2330989"/>
                  <a:gd name="connsiteX162" fmla="*/ 0 w 487386"/>
                  <a:gd name="connsiteY162" fmla="*/ 2284859 h 2330989"/>
                  <a:gd name="connsiteX163" fmla="*/ 0 w 487386"/>
                  <a:gd name="connsiteY163" fmla="*/ 421051 h 2330989"/>
                  <a:gd name="connsiteX164" fmla="*/ 26499 w 487386"/>
                  <a:gd name="connsiteY164" fmla="*/ 0 h 233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</a:cxnLst>
                <a:rect l="l" t="t" r="r" b="b"/>
                <a:pathLst>
                  <a:path w="487386" h="2330989">
                    <a:moveTo>
                      <a:pt x="285608" y="1339706"/>
                    </a:moveTo>
                    <a:cubicBezTo>
                      <a:pt x="285608" y="1366205"/>
                      <a:pt x="285608" y="1388779"/>
                      <a:pt x="285608" y="1414297"/>
                    </a:cubicBezTo>
                    <a:cubicBezTo>
                      <a:pt x="312107" y="1414297"/>
                      <a:pt x="333699" y="1414297"/>
                      <a:pt x="356272" y="1414297"/>
                    </a:cubicBezTo>
                    <a:cubicBezTo>
                      <a:pt x="356272" y="1387797"/>
                      <a:pt x="356272" y="1364242"/>
                      <a:pt x="356272" y="1339706"/>
                    </a:cubicBezTo>
                    <a:cubicBezTo>
                      <a:pt x="331736" y="1339706"/>
                      <a:pt x="309163" y="1339706"/>
                      <a:pt x="285608" y="1339706"/>
                    </a:cubicBezTo>
                    <a:close/>
                    <a:moveTo>
                      <a:pt x="31407" y="1338724"/>
                    </a:moveTo>
                    <a:cubicBezTo>
                      <a:pt x="31407" y="1366205"/>
                      <a:pt x="31407" y="1389760"/>
                      <a:pt x="31407" y="1414297"/>
                    </a:cubicBezTo>
                    <a:cubicBezTo>
                      <a:pt x="108942" y="1414297"/>
                      <a:pt x="183534" y="1414297"/>
                      <a:pt x="258126" y="1414297"/>
                    </a:cubicBezTo>
                    <a:cubicBezTo>
                      <a:pt x="258126" y="1386816"/>
                      <a:pt x="258126" y="1363261"/>
                      <a:pt x="258126" y="1338724"/>
                    </a:cubicBezTo>
                    <a:cubicBezTo>
                      <a:pt x="180590" y="1338724"/>
                      <a:pt x="106980" y="1338724"/>
                      <a:pt x="31407" y="1338724"/>
                    </a:cubicBezTo>
                    <a:close/>
                    <a:moveTo>
                      <a:pt x="385716" y="1245485"/>
                    </a:moveTo>
                    <a:cubicBezTo>
                      <a:pt x="385716" y="1271984"/>
                      <a:pt x="385716" y="1295539"/>
                      <a:pt x="385716" y="1318113"/>
                    </a:cubicBezTo>
                    <a:cubicBezTo>
                      <a:pt x="410253" y="1318113"/>
                      <a:pt x="430864" y="1318113"/>
                      <a:pt x="453438" y="1318113"/>
                    </a:cubicBezTo>
                    <a:cubicBezTo>
                      <a:pt x="453438" y="1293576"/>
                      <a:pt x="453438" y="1271003"/>
                      <a:pt x="453438" y="1245485"/>
                    </a:cubicBezTo>
                    <a:cubicBezTo>
                      <a:pt x="427920" y="1245485"/>
                      <a:pt x="406328" y="1245485"/>
                      <a:pt x="385716" y="1245485"/>
                    </a:cubicBezTo>
                    <a:close/>
                    <a:moveTo>
                      <a:pt x="32388" y="1243522"/>
                    </a:moveTo>
                    <a:cubicBezTo>
                      <a:pt x="32388" y="1270021"/>
                      <a:pt x="32388" y="1292595"/>
                      <a:pt x="32388" y="1318113"/>
                    </a:cubicBezTo>
                    <a:cubicBezTo>
                      <a:pt x="55943" y="1318113"/>
                      <a:pt x="78518" y="1318113"/>
                      <a:pt x="102073" y="1318113"/>
                    </a:cubicBezTo>
                    <a:cubicBezTo>
                      <a:pt x="102073" y="1292595"/>
                      <a:pt x="102073" y="1269040"/>
                      <a:pt x="102073" y="1243522"/>
                    </a:cubicBezTo>
                    <a:cubicBezTo>
                      <a:pt x="77536" y="1243522"/>
                      <a:pt x="55943" y="1243522"/>
                      <a:pt x="32388" y="1243522"/>
                    </a:cubicBezTo>
                    <a:close/>
                    <a:moveTo>
                      <a:pt x="130535" y="1242540"/>
                    </a:moveTo>
                    <a:cubicBezTo>
                      <a:pt x="130535" y="1271003"/>
                      <a:pt x="130535" y="1294558"/>
                      <a:pt x="130535" y="1317131"/>
                    </a:cubicBezTo>
                    <a:cubicBezTo>
                      <a:pt x="208071" y="1317131"/>
                      <a:pt x="281681" y="1317131"/>
                      <a:pt x="356272" y="1317131"/>
                    </a:cubicBezTo>
                    <a:cubicBezTo>
                      <a:pt x="356272" y="1290632"/>
                      <a:pt x="356272" y="1267077"/>
                      <a:pt x="356272" y="1242540"/>
                    </a:cubicBezTo>
                    <a:cubicBezTo>
                      <a:pt x="278737" y="1242540"/>
                      <a:pt x="206108" y="1242540"/>
                      <a:pt x="130535" y="1242540"/>
                    </a:cubicBezTo>
                    <a:close/>
                    <a:moveTo>
                      <a:pt x="128572" y="1149301"/>
                    </a:moveTo>
                    <a:cubicBezTo>
                      <a:pt x="128572" y="1174819"/>
                      <a:pt x="128572" y="1197392"/>
                      <a:pt x="128572" y="1220947"/>
                    </a:cubicBezTo>
                    <a:cubicBezTo>
                      <a:pt x="153109" y="1220947"/>
                      <a:pt x="174701" y="1220947"/>
                      <a:pt x="199237" y="1220947"/>
                    </a:cubicBezTo>
                    <a:cubicBezTo>
                      <a:pt x="199237" y="1193466"/>
                      <a:pt x="199237" y="1171874"/>
                      <a:pt x="199237" y="1149301"/>
                    </a:cubicBezTo>
                    <a:cubicBezTo>
                      <a:pt x="173719" y="1149301"/>
                      <a:pt x="151146" y="1149301"/>
                      <a:pt x="128572" y="1149301"/>
                    </a:cubicBezTo>
                    <a:close/>
                    <a:moveTo>
                      <a:pt x="226720" y="1148319"/>
                    </a:moveTo>
                    <a:cubicBezTo>
                      <a:pt x="226720" y="1174819"/>
                      <a:pt x="226720" y="1196411"/>
                      <a:pt x="226720" y="1219966"/>
                    </a:cubicBezTo>
                    <a:cubicBezTo>
                      <a:pt x="303273" y="1219966"/>
                      <a:pt x="377866" y="1219966"/>
                      <a:pt x="453438" y="1219966"/>
                    </a:cubicBezTo>
                    <a:cubicBezTo>
                      <a:pt x="453438" y="1195429"/>
                      <a:pt x="453438" y="1172856"/>
                      <a:pt x="453438" y="1148319"/>
                    </a:cubicBezTo>
                    <a:cubicBezTo>
                      <a:pt x="373940" y="1148319"/>
                      <a:pt x="300329" y="1148319"/>
                      <a:pt x="226720" y="1148319"/>
                    </a:cubicBezTo>
                    <a:close/>
                    <a:moveTo>
                      <a:pt x="128572" y="1050172"/>
                    </a:moveTo>
                    <a:cubicBezTo>
                      <a:pt x="128572" y="1075690"/>
                      <a:pt x="128572" y="1098264"/>
                      <a:pt x="128572" y="1121820"/>
                    </a:cubicBezTo>
                    <a:cubicBezTo>
                      <a:pt x="206108" y="1121820"/>
                      <a:pt x="280700" y="1121820"/>
                      <a:pt x="357254" y="1121820"/>
                    </a:cubicBezTo>
                    <a:cubicBezTo>
                      <a:pt x="357254" y="1096301"/>
                      <a:pt x="357254" y="1074709"/>
                      <a:pt x="357254" y="1050172"/>
                    </a:cubicBezTo>
                    <a:cubicBezTo>
                      <a:pt x="279719" y="1050172"/>
                      <a:pt x="204145" y="1050172"/>
                      <a:pt x="128572" y="1050172"/>
                    </a:cubicBezTo>
                    <a:close/>
                    <a:moveTo>
                      <a:pt x="32388" y="1050172"/>
                    </a:moveTo>
                    <a:cubicBezTo>
                      <a:pt x="32388" y="1076672"/>
                      <a:pt x="32388" y="1100227"/>
                      <a:pt x="32388" y="1122800"/>
                    </a:cubicBezTo>
                    <a:cubicBezTo>
                      <a:pt x="57906" y="1122800"/>
                      <a:pt x="79498" y="1122800"/>
                      <a:pt x="103055" y="1122800"/>
                    </a:cubicBezTo>
                    <a:cubicBezTo>
                      <a:pt x="103055" y="1097282"/>
                      <a:pt x="103055" y="1074709"/>
                      <a:pt x="103055" y="1050172"/>
                    </a:cubicBezTo>
                    <a:cubicBezTo>
                      <a:pt x="76555" y="1050172"/>
                      <a:pt x="53981" y="1050172"/>
                      <a:pt x="32388" y="1050172"/>
                    </a:cubicBezTo>
                    <a:close/>
                    <a:moveTo>
                      <a:pt x="383754" y="953007"/>
                    </a:moveTo>
                    <a:cubicBezTo>
                      <a:pt x="383754" y="978525"/>
                      <a:pt x="383754" y="1001098"/>
                      <a:pt x="383754" y="1024654"/>
                    </a:cubicBezTo>
                    <a:cubicBezTo>
                      <a:pt x="408291" y="1024654"/>
                      <a:pt x="429883" y="1024654"/>
                      <a:pt x="452457" y="1024654"/>
                    </a:cubicBezTo>
                    <a:cubicBezTo>
                      <a:pt x="452457" y="998154"/>
                      <a:pt x="452457" y="974599"/>
                      <a:pt x="452457" y="953007"/>
                    </a:cubicBezTo>
                    <a:cubicBezTo>
                      <a:pt x="426939" y="953007"/>
                      <a:pt x="405346" y="953007"/>
                      <a:pt x="383754" y="953007"/>
                    </a:cubicBezTo>
                    <a:close/>
                    <a:moveTo>
                      <a:pt x="30425" y="953007"/>
                    </a:moveTo>
                    <a:cubicBezTo>
                      <a:pt x="30425" y="977543"/>
                      <a:pt x="30425" y="998154"/>
                      <a:pt x="30425" y="1023673"/>
                    </a:cubicBezTo>
                    <a:cubicBezTo>
                      <a:pt x="109924" y="1023673"/>
                      <a:pt x="185497" y="1023673"/>
                      <a:pt x="259108" y="1023673"/>
                    </a:cubicBezTo>
                    <a:cubicBezTo>
                      <a:pt x="259108" y="997172"/>
                      <a:pt x="259108" y="975580"/>
                      <a:pt x="259108" y="953007"/>
                    </a:cubicBezTo>
                    <a:cubicBezTo>
                      <a:pt x="181572" y="953007"/>
                      <a:pt x="105999" y="953007"/>
                      <a:pt x="30425" y="953007"/>
                    </a:cubicBezTo>
                    <a:close/>
                    <a:moveTo>
                      <a:pt x="286589" y="952025"/>
                    </a:moveTo>
                    <a:cubicBezTo>
                      <a:pt x="286589" y="977543"/>
                      <a:pt x="286589" y="1001098"/>
                      <a:pt x="286589" y="1023673"/>
                    </a:cubicBezTo>
                    <a:cubicBezTo>
                      <a:pt x="312107" y="1023673"/>
                      <a:pt x="333699" y="1023673"/>
                      <a:pt x="357254" y="1023673"/>
                    </a:cubicBezTo>
                    <a:cubicBezTo>
                      <a:pt x="357254" y="999135"/>
                      <a:pt x="357254" y="977543"/>
                      <a:pt x="357254" y="952025"/>
                    </a:cubicBezTo>
                    <a:cubicBezTo>
                      <a:pt x="330754" y="952025"/>
                      <a:pt x="309163" y="952025"/>
                      <a:pt x="286589" y="952025"/>
                    </a:cubicBezTo>
                    <a:close/>
                    <a:moveTo>
                      <a:pt x="382772" y="854860"/>
                    </a:moveTo>
                    <a:cubicBezTo>
                      <a:pt x="382772" y="879396"/>
                      <a:pt x="382772" y="901970"/>
                      <a:pt x="382772" y="927489"/>
                    </a:cubicBezTo>
                    <a:cubicBezTo>
                      <a:pt x="409272" y="927489"/>
                      <a:pt x="429883" y="927489"/>
                      <a:pt x="452457" y="927489"/>
                    </a:cubicBezTo>
                    <a:cubicBezTo>
                      <a:pt x="452457" y="901970"/>
                      <a:pt x="452457" y="878415"/>
                      <a:pt x="452457" y="854860"/>
                    </a:cubicBezTo>
                    <a:cubicBezTo>
                      <a:pt x="426939" y="854860"/>
                      <a:pt x="405346" y="854860"/>
                      <a:pt x="382772" y="854860"/>
                    </a:cubicBezTo>
                    <a:close/>
                    <a:moveTo>
                      <a:pt x="286589" y="853878"/>
                    </a:moveTo>
                    <a:cubicBezTo>
                      <a:pt x="286589" y="880378"/>
                      <a:pt x="286589" y="902951"/>
                      <a:pt x="286589" y="927489"/>
                    </a:cubicBezTo>
                    <a:cubicBezTo>
                      <a:pt x="311125" y="927489"/>
                      <a:pt x="331736" y="927489"/>
                      <a:pt x="355291" y="927489"/>
                    </a:cubicBezTo>
                    <a:cubicBezTo>
                      <a:pt x="355291" y="901970"/>
                      <a:pt x="355291" y="878415"/>
                      <a:pt x="355291" y="853878"/>
                    </a:cubicBezTo>
                    <a:cubicBezTo>
                      <a:pt x="330754" y="853878"/>
                      <a:pt x="308181" y="853878"/>
                      <a:pt x="286589" y="853878"/>
                    </a:cubicBezTo>
                    <a:close/>
                    <a:moveTo>
                      <a:pt x="384735" y="756713"/>
                    </a:moveTo>
                    <a:cubicBezTo>
                      <a:pt x="384735" y="783212"/>
                      <a:pt x="384735" y="806767"/>
                      <a:pt x="384735" y="829342"/>
                    </a:cubicBezTo>
                    <a:cubicBezTo>
                      <a:pt x="409272" y="829342"/>
                      <a:pt x="429883" y="829342"/>
                      <a:pt x="453438" y="829342"/>
                    </a:cubicBezTo>
                    <a:cubicBezTo>
                      <a:pt x="453438" y="804805"/>
                      <a:pt x="453438" y="783212"/>
                      <a:pt x="453438" y="756713"/>
                    </a:cubicBezTo>
                    <a:cubicBezTo>
                      <a:pt x="427920" y="756713"/>
                      <a:pt x="406328" y="756713"/>
                      <a:pt x="384735" y="756713"/>
                    </a:cubicBezTo>
                    <a:close/>
                    <a:moveTo>
                      <a:pt x="130535" y="756713"/>
                    </a:moveTo>
                    <a:cubicBezTo>
                      <a:pt x="130535" y="784194"/>
                      <a:pt x="130535" y="807749"/>
                      <a:pt x="130535" y="829342"/>
                    </a:cubicBezTo>
                    <a:cubicBezTo>
                      <a:pt x="208071" y="829342"/>
                      <a:pt x="282663" y="829342"/>
                      <a:pt x="357254" y="829342"/>
                    </a:cubicBezTo>
                    <a:cubicBezTo>
                      <a:pt x="357254" y="802842"/>
                      <a:pt x="357254" y="781249"/>
                      <a:pt x="357254" y="756713"/>
                    </a:cubicBezTo>
                    <a:cubicBezTo>
                      <a:pt x="277755" y="756713"/>
                      <a:pt x="203163" y="756713"/>
                      <a:pt x="130535" y="756713"/>
                    </a:cubicBezTo>
                    <a:close/>
                    <a:moveTo>
                      <a:pt x="32388" y="755731"/>
                    </a:moveTo>
                    <a:cubicBezTo>
                      <a:pt x="32388" y="781249"/>
                      <a:pt x="32388" y="804805"/>
                      <a:pt x="32388" y="830323"/>
                    </a:cubicBezTo>
                    <a:cubicBezTo>
                      <a:pt x="56925" y="830323"/>
                      <a:pt x="78518" y="830323"/>
                      <a:pt x="102073" y="830323"/>
                    </a:cubicBezTo>
                    <a:cubicBezTo>
                      <a:pt x="102073" y="803824"/>
                      <a:pt x="102073" y="781249"/>
                      <a:pt x="102073" y="755731"/>
                    </a:cubicBezTo>
                    <a:cubicBezTo>
                      <a:pt x="77536" y="755731"/>
                      <a:pt x="55943" y="755731"/>
                      <a:pt x="32388" y="755731"/>
                    </a:cubicBezTo>
                    <a:close/>
                    <a:moveTo>
                      <a:pt x="382772" y="658566"/>
                    </a:moveTo>
                    <a:cubicBezTo>
                      <a:pt x="382772" y="685065"/>
                      <a:pt x="382772" y="707640"/>
                      <a:pt x="382772" y="733158"/>
                    </a:cubicBezTo>
                    <a:cubicBezTo>
                      <a:pt x="408291" y="733158"/>
                      <a:pt x="429883" y="733158"/>
                      <a:pt x="452457" y="733158"/>
                    </a:cubicBezTo>
                    <a:cubicBezTo>
                      <a:pt x="452457" y="706658"/>
                      <a:pt x="452457" y="683102"/>
                      <a:pt x="452457" y="658566"/>
                    </a:cubicBezTo>
                    <a:cubicBezTo>
                      <a:pt x="427920" y="658566"/>
                      <a:pt x="405346" y="658566"/>
                      <a:pt x="382772" y="658566"/>
                    </a:cubicBezTo>
                    <a:close/>
                    <a:moveTo>
                      <a:pt x="31407" y="658566"/>
                    </a:moveTo>
                    <a:cubicBezTo>
                      <a:pt x="31407" y="684084"/>
                      <a:pt x="31407" y="707640"/>
                      <a:pt x="31407" y="735121"/>
                    </a:cubicBezTo>
                    <a:cubicBezTo>
                      <a:pt x="107962" y="735121"/>
                      <a:pt x="182553" y="735121"/>
                      <a:pt x="259108" y="735121"/>
                    </a:cubicBezTo>
                    <a:cubicBezTo>
                      <a:pt x="259108" y="706658"/>
                      <a:pt x="259108" y="684084"/>
                      <a:pt x="259108" y="658566"/>
                    </a:cubicBezTo>
                    <a:cubicBezTo>
                      <a:pt x="182553" y="658566"/>
                      <a:pt x="107962" y="658566"/>
                      <a:pt x="31407" y="658566"/>
                    </a:cubicBezTo>
                    <a:close/>
                    <a:moveTo>
                      <a:pt x="226720" y="561400"/>
                    </a:moveTo>
                    <a:cubicBezTo>
                      <a:pt x="226720" y="586918"/>
                      <a:pt x="226720" y="610474"/>
                      <a:pt x="226720" y="638937"/>
                    </a:cubicBezTo>
                    <a:cubicBezTo>
                      <a:pt x="304255" y="638937"/>
                      <a:pt x="376884" y="638937"/>
                      <a:pt x="451475" y="638937"/>
                    </a:cubicBezTo>
                    <a:cubicBezTo>
                      <a:pt x="451475" y="611456"/>
                      <a:pt x="451475" y="586918"/>
                      <a:pt x="451475" y="561400"/>
                    </a:cubicBezTo>
                    <a:cubicBezTo>
                      <a:pt x="374921" y="561400"/>
                      <a:pt x="302292" y="561400"/>
                      <a:pt x="226720" y="561400"/>
                    </a:cubicBezTo>
                    <a:close/>
                    <a:moveTo>
                      <a:pt x="128572" y="561400"/>
                    </a:moveTo>
                    <a:cubicBezTo>
                      <a:pt x="128572" y="587900"/>
                      <a:pt x="128572" y="611456"/>
                      <a:pt x="128572" y="636974"/>
                    </a:cubicBezTo>
                    <a:cubicBezTo>
                      <a:pt x="156053" y="636974"/>
                      <a:pt x="177645" y="636974"/>
                      <a:pt x="198257" y="636974"/>
                    </a:cubicBezTo>
                    <a:cubicBezTo>
                      <a:pt x="198257" y="609493"/>
                      <a:pt x="198257" y="585938"/>
                      <a:pt x="198257" y="561400"/>
                    </a:cubicBezTo>
                    <a:cubicBezTo>
                      <a:pt x="173719" y="561400"/>
                      <a:pt x="152128" y="561400"/>
                      <a:pt x="128572" y="561400"/>
                    </a:cubicBezTo>
                    <a:close/>
                    <a:moveTo>
                      <a:pt x="129554" y="464235"/>
                    </a:moveTo>
                    <a:cubicBezTo>
                      <a:pt x="129554" y="489754"/>
                      <a:pt x="129554" y="513309"/>
                      <a:pt x="129554" y="540790"/>
                    </a:cubicBezTo>
                    <a:cubicBezTo>
                      <a:pt x="208071" y="540790"/>
                      <a:pt x="282663" y="540790"/>
                      <a:pt x="356272" y="540790"/>
                    </a:cubicBezTo>
                    <a:cubicBezTo>
                      <a:pt x="356272" y="513309"/>
                      <a:pt x="356272" y="489754"/>
                      <a:pt x="356272" y="464235"/>
                    </a:cubicBezTo>
                    <a:cubicBezTo>
                      <a:pt x="279719" y="464235"/>
                      <a:pt x="205126" y="464235"/>
                      <a:pt x="129554" y="464235"/>
                    </a:cubicBezTo>
                    <a:close/>
                    <a:moveTo>
                      <a:pt x="34352" y="463253"/>
                    </a:moveTo>
                    <a:cubicBezTo>
                      <a:pt x="34352" y="488772"/>
                      <a:pt x="34352" y="514290"/>
                      <a:pt x="34352" y="539808"/>
                    </a:cubicBezTo>
                    <a:cubicBezTo>
                      <a:pt x="58888" y="539808"/>
                      <a:pt x="80480" y="539808"/>
                      <a:pt x="102073" y="539808"/>
                    </a:cubicBezTo>
                    <a:cubicBezTo>
                      <a:pt x="102073" y="512327"/>
                      <a:pt x="102073" y="488772"/>
                      <a:pt x="102073" y="463253"/>
                    </a:cubicBezTo>
                    <a:cubicBezTo>
                      <a:pt x="79498" y="463253"/>
                      <a:pt x="58888" y="463253"/>
                      <a:pt x="34352" y="463253"/>
                    </a:cubicBezTo>
                    <a:close/>
                    <a:moveTo>
                      <a:pt x="384735" y="462272"/>
                    </a:moveTo>
                    <a:cubicBezTo>
                      <a:pt x="384735" y="490734"/>
                      <a:pt x="384735" y="516253"/>
                      <a:pt x="384735" y="540790"/>
                    </a:cubicBezTo>
                    <a:cubicBezTo>
                      <a:pt x="409272" y="540790"/>
                      <a:pt x="430864" y="540790"/>
                      <a:pt x="451475" y="540790"/>
                    </a:cubicBezTo>
                    <a:cubicBezTo>
                      <a:pt x="451475" y="512327"/>
                      <a:pt x="451475" y="487791"/>
                      <a:pt x="451475" y="462272"/>
                    </a:cubicBezTo>
                    <a:cubicBezTo>
                      <a:pt x="427920" y="462272"/>
                      <a:pt x="408291" y="462272"/>
                      <a:pt x="384735" y="462272"/>
                    </a:cubicBezTo>
                    <a:close/>
                    <a:moveTo>
                      <a:pt x="52999" y="286589"/>
                    </a:moveTo>
                    <a:cubicBezTo>
                      <a:pt x="52999" y="316033"/>
                      <a:pt x="52999" y="340570"/>
                      <a:pt x="52999" y="364126"/>
                    </a:cubicBezTo>
                    <a:cubicBezTo>
                      <a:pt x="101091" y="364126"/>
                      <a:pt x="146238" y="364126"/>
                      <a:pt x="192368" y="364126"/>
                    </a:cubicBezTo>
                    <a:cubicBezTo>
                      <a:pt x="192368" y="337625"/>
                      <a:pt x="192368" y="314070"/>
                      <a:pt x="192368" y="286589"/>
                    </a:cubicBezTo>
                    <a:cubicBezTo>
                      <a:pt x="142313" y="286589"/>
                      <a:pt x="97165" y="286589"/>
                      <a:pt x="52999" y="286589"/>
                    </a:cubicBezTo>
                    <a:close/>
                    <a:moveTo>
                      <a:pt x="295422" y="285608"/>
                    </a:moveTo>
                    <a:cubicBezTo>
                      <a:pt x="295422" y="314070"/>
                      <a:pt x="295422" y="339588"/>
                      <a:pt x="295422" y="364126"/>
                    </a:cubicBezTo>
                    <a:cubicBezTo>
                      <a:pt x="343514" y="364126"/>
                      <a:pt x="388661" y="364126"/>
                      <a:pt x="434790" y="364126"/>
                    </a:cubicBezTo>
                    <a:cubicBezTo>
                      <a:pt x="434790" y="337625"/>
                      <a:pt x="434790" y="313089"/>
                      <a:pt x="434790" y="285608"/>
                    </a:cubicBezTo>
                    <a:cubicBezTo>
                      <a:pt x="384735" y="285608"/>
                      <a:pt x="340569" y="285608"/>
                      <a:pt x="295422" y="285608"/>
                    </a:cubicBezTo>
                    <a:close/>
                    <a:moveTo>
                      <a:pt x="51036" y="186479"/>
                    </a:moveTo>
                    <a:cubicBezTo>
                      <a:pt x="51036" y="211997"/>
                      <a:pt x="51036" y="232609"/>
                      <a:pt x="51036" y="259108"/>
                    </a:cubicBezTo>
                    <a:cubicBezTo>
                      <a:pt x="100110" y="259108"/>
                      <a:pt x="144275" y="259108"/>
                      <a:pt x="190405" y="259108"/>
                    </a:cubicBezTo>
                    <a:cubicBezTo>
                      <a:pt x="190405" y="232609"/>
                      <a:pt x="190405" y="209053"/>
                      <a:pt x="190405" y="186479"/>
                    </a:cubicBezTo>
                    <a:cubicBezTo>
                      <a:pt x="142313" y="186479"/>
                      <a:pt x="97165" y="186479"/>
                      <a:pt x="51036" y="186479"/>
                    </a:cubicBezTo>
                    <a:close/>
                    <a:moveTo>
                      <a:pt x="294440" y="185498"/>
                    </a:moveTo>
                    <a:cubicBezTo>
                      <a:pt x="294440" y="211016"/>
                      <a:pt x="294440" y="232609"/>
                      <a:pt x="294440" y="260090"/>
                    </a:cubicBezTo>
                    <a:cubicBezTo>
                      <a:pt x="343514" y="260090"/>
                      <a:pt x="387680" y="260090"/>
                      <a:pt x="432828" y="260090"/>
                    </a:cubicBezTo>
                    <a:cubicBezTo>
                      <a:pt x="432828" y="233590"/>
                      <a:pt x="432828" y="210034"/>
                      <a:pt x="432828" y="185498"/>
                    </a:cubicBezTo>
                    <a:cubicBezTo>
                      <a:pt x="385716" y="185498"/>
                      <a:pt x="340569" y="185498"/>
                      <a:pt x="294440" y="185498"/>
                    </a:cubicBezTo>
                    <a:close/>
                    <a:moveTo>
                      <a:pt x="52999" y="89314"/>
                    </a:moveTo>
                    <a:cubicBezTo>
                      <a:pt x="52999" y="114832"/>
                      <a:pt x="52999" y="136425"/>
                      <a:pt x="52999" y="158017"/>
                    </a:cubicBezTo>
                    <a:cubicBezTo>
                      <a:pt x="101091" y="158017"/>
                      <a:pt x="145257" y="158017"/>
                      <a:pt x="191387" y="158017"/>
                    </a:cubicBezTo>
                    <a:cubicBezTo>
                      <a:pt x="191387" y="134462"/>
                      <a:pt x="191387" y="113850"/>
                      <a:pt x="191387" y="89314"/>
                    </a:cubicBezTo>
                    <a:cubicBezTo>
                      <a:pt x="142313" y="89314"/>
                      <a:pt x="97165" y="89314"/>
                      <a:pt x="52999" y="89314"/>
                    </a:cubicBezTo>
                    <a:close/>
                    <a:moveTo>
                      <a:pt x="296403" y="87351"/>
                    </a:moveTo>
                    <a:cubicBezTo>
                      <a:pt x="296403" y="114832"/>
                      <a:pt x="296403" y="137406"/>
                      <a:pt x="296403" y="158998"/>
                    </a:cubicBezTo>
                    <a:cubicBezTo>
                      <a:pt x="344496" y="158998"/>
                      <a:pt x="388661" y="158998"/>
                      <a:pt x="432828" y="158998"/>
                    </a:cubicBezTo>
                    <a:cubicBezTo>
                      <a:pt x="432828" y="133480"/>
                      <a:pt x="432828" y="110907"/>
                      <a:pt x="432828" y="87351"/>
                    </a:cubicBezTo>
                    <a:cubicBezTo>
                      <a:pt x="386698" y="87351"/>
                      <a:pt x="342532" y="87351"/>
                      <a:pt x="296403" y="87351"/>
                    </a:cubicBezTo>
                    <a:close/>
                    <a:moveTo>
                      <a:pt x="26499" y="0"/>
                    </a:moveTo>
                    <a:cubicBezTo>
                      <a:pt x="91276" y="0"/>
                      <a:pt x="151146" y="0"/>
                      <a:pt x="219849" y="0"/>
                    </a:cubicBezTo>
                    <a:cubicBezTo>
                      <a:pt x="219849" y="38278"/>
                      <a:pt x="219849" y="74592"/>
                      <a:pt x="219849" y="111888"/>
                    </a:cubicBezTo>
                    <a:cubicBezTo>
                      <a:pt x="219849" y="187461"/>
                      <a:pt x="220831" y="262053"/>
                      <a:pt x="219849" y="337625"/>
                    </a:cubicBezTo>
                    <a:cubicBezTo>
                      <a:pt x="218867" y="368051"/>
                      <a:pt x="231626" y="375903"/>
                      <a:pt x="263033" y="366088"/>
                    </a:cubicBezTo>
                    <a:cubicBezTo>
                      <a:pt x="263033" y="247330"/>
                      <a:pt x="263033" y="126610"/>
                      <a:pt x="263033" y="2945"/>
                    </a:cubicBezTo>
                    <a:cubicBezTo>
                      <a:pt x="329773" y="2945"/>
                      <a:pt x="392587" y="2945"/>
                      <a:pt x="461290" y="2945"/>
                    </a:cubicBezTo>
                    <a:cubicBezTo>
                      <a:pt x="461290" y="112869"/>
                      <a:pt x="448530" y="223775"/>
                      <a:pt x="463253" y="330756"/>
                    </a:cubicBezTo>
                    <a:cubicBezTo>
                      <a:pt x="508400" y="652677"/>
                      <a:pt x="475030" y="975580"/>
                      <a:pt x="481901" y="1297502"/>
                    </a:cubicBezTo>
                    <a:cubicBezTo>
                      <a:pt x="488771" y="1621387"/>
                      <a:pt x="483863" y="1945271"/>
                      <a:pt x="483863" y="2269156"/>
                    </a:cubicBezTo>
                    <a:cubicBezTo>
                      <a:pt x="483863" y="2288785"/>
                      <a:pt x="483863" y="2308415"/>
                      <a:pt x="483863" y="2330989"/>
                    </a:cubicBezTo>
                    <a:cubicBezTo>
                      <a:pt x="322902" y="2330989"/>
                      <a:pt x="164887" y="2330989"/>
                      <a:pt x="0" y="2330989"/>
                    </a:cubicBezTo>
                    <a:cubicBezTo>
                      <a:pt x="0" y="2315285"/>
                      <a:pt x="0" y="2299582"/>
                      <a:pt x="0" y="2284859"/>
                    </a:cubicBezTo>
                    <a:cubicBezTo>
                      <a:pt x="0" y="1663590"/>
                      <a:pt x="0" y="1042320"/>
                      <a:pt x="0" y="421051"/>
                    </a:cubicBezTo>
                    <a:cubicBezTo>
                      <a:pt x="45148" y="282663"/>
                      <a:pt x="12759" y="142314"/>
                      <a:pt x="2649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="" xmlns:a16="http://schemas.microsoft.com/office/drawing/2014/main" id="{2495D095-40B3-408D-92AE-BA75CA471A95}"/>
                  </a:ext>
                </a:extLst>
              </p:cNvPr>
              <p:cNvSpPr/>
              <p:nvPr/>
            </p:nvSpPr>
            <p:spPr>
              <a:xfrm>
                <a:off x="6782219" y="2659087"/>
                <a:ext cx="252773" cy="1597499"/>
              </a:xfrm>
              <a:custGeom>
                <a:avLst/>
                <a:gdLst>
                  <a:gd name="connsiteX0" fmla="*/ 94664 w 252773"/>
                  <a:gd name="connsiteY0" fmla="*/ 1169580 h 1597499"/>
                  <a:gd name="connsiteX1" fmla="*/ 94664 w 252773"/>
                  <a:gd name="connsiteY1" fmla="*/ 1232327 h 1597499"/>
                  <a:gd name="connsiteX2" fmla="*/ 158109 w 252773"/>
                  <a:gd name="connsiteY2" fmla="*/ 1232327 h 1597499"/>
                  <a:gd name="connsiteX3" fmla="*/ 158109 w 252773"/>
                  <a:gd name="connsiteY3" fmla="*/ 1169580 h 1597499"/>
                  <a:gd name="connsiteX4" fmla="*/ 94664 w 252773"/>
                  <a:gd name="connsiteY4" fmla="*/ 1169580 h 1597499"/>
                  <a:gd name="connsiteX5" fmla="*/ 175733 w 252773"/>
                  <a:gd name="connsiteY5" fmla="*/ 1168551 h 1597499"/>
                  <a:gd name="connsiteX6" fmla="*/ 175733 w 252773"/>
                  <a:gd name="connsiteY6" fmla="*/ 1231813 h 1597499"/>
                  <a:gd name="connsiteX7" fmla="*/ 237667 w 252773"/>
                  <a:gd name="connsiteY7" fmla="*/ 1231813 h 1597499"/>
                  <a:gd name="connsiteX8" fmla="*/ 237667 w 252773"/>
                  <a:gd name="connsiteY8" fmla="*/ 1168551 h 1597499"/>
                  <a:gd name="connsiteX9" fmla="*/ 175733 w 252773"/>
                  <a:gd name="connsiteY9" fmla="*/ 1168551 h 1597499"/>
                  <a:gd name="connsiteX10" fmla="*/ 95168 w 252773"/>
                  <a:gd name="connsiteY10" fmla="*/ 1090888 h 1597499"/>
                  <a:gd name="connsiteX11" fmla="*/ 95168 w 252773"/>
                  <a:gd name="connsiteY11" fmla="*/ 1153636 h 1597499"/>
                  <a:gd name="connsiteX12" fmla="*/ 157605 w 252773"/>
                  <a:gd name="connsiteY12" fmla="*/ 1153636 h 1597499"/>
                  <a:gd name="connsiteX13" fmla="*/ 157605 w 252773"/>
                  <a:gd name="connsiteY13" fmla="*/ 1090888 h 1597499"/>
                  <a:gd name="connsiteX14" fmla="*/ 95168 w 252773"/>
                  <a:gd name="connsiteY14" fmla="*/ 1090888 h 1597499"/>
                  <a:gd name="connsiteX15" fmla="*/ 15106 w 252773"/>
                  <a:gd name="connsiteY15" fmla="*/ 1090888 h 1597499"/>
                  <a:gd name="connsiteX16" fmla="*/ 15106 w 252773"/>
                  <a:gd name="connsiteY16" fmla="*/ 1153636 h 1597499"/>
                  <a:gd name="connsiteX17" fmla="*/ 77544 w 252773"/>
                  <a:gd name="connsiteY17" fmla="*/ 1153636 h 1597499"/>
                  <a:gd name="connsiteX18" fmla="*/ 77544 w 252773"/>
                  <a:gd name="connsiteY18" fmla="*/ 1090888 h 1597499"/>
                  <a:gd name="connsiteX19" fmla="*/ 15106 w 252773"/>
                  <a:gd name="connsiteY19" fmla="*/ 1090888 h 1597499"/>
                  <a:gd name="connsiteX20" fmla="*/ 95671 w 252773"/>
                  <a:gd name="connsiteY20" fmla="*/ 1009110 h 1597499"/>
                  <a:gd name="connsiteX21" fmla="*/ 95671 w 252773"/>
                  <a:gd name="connsiteY21" fmla="*/ 1072886 h 1597499"/>
                  <a:gd name="connsiteX22" fmla="*/ 157605 w 252773"/>
                  <a:gd name="connsiteY22" fmla="*/ 1072886 h 1597499"/>
                  <a:gd name="connsiteX23" fmla="*/ 157605 w 252773"/>
                  <a:gd name="connsiteY23" fmla="*/ 1009110 h 1597499"/>
                  <a:gd name="connsiteX24" fmla="*/ 95671 w 252773"/>
                  <a:gd name="connsiteY24" fmla="*/ 1009110 h 1597499"/>
                  <a:gd name="connsiteX25" fmla="*/ 175733 w 252773"/>
                  <a:gd name="connsiteY25" fmla="*/ 1008595 h 1597499"/>
                  <a:gd name="connsiteX26" fmla="*/ 175733 w 252773"/>
                  <a:gd name="connsiteY26" fmla="*/ 1072371 h 1597499"/>
                  <a:gd name="connsiteX27" fmla="*/ 238674 w 252773"/>
                  <a:gd name="connsiteY27" fmla="*/ 1072371 h 1597499"/>
                  <a:gd name="connsiteX28" fmla="*/ 238674 w 252773"/>
                  <a:gd name="connsiteY28" fmla="*/ 1008595 h 1597499"/>
                  <a:gd name="connsiteX29" fmla="*/ 175733 w 252773"/>
                  <a:gd name="connsiteY29" fmla="*/ 1008595 h 1597499"/>
                  <a:gd name="connsiteX30" fmla="*/ 175733 w 252773"/>
                  <a:gd name="connsiteY30" fmla="*/ 929389 h 1597499"/>
                  <a:gd name="connsiteX31" fmla="*/ 175733 w 252773"/>
                  <a:gd name="connsiteY31" fmla="*/ 992651 h 1597499"/>
                  <a:gd name="connsiteX32" fmla="*/ 239178 w 252773"/>
                  <a:gd name="connsiteY32" fmla="*/ 992651 h 1597499"/>
                  <a:gd name="connsiteX33" fmla="*/ 239178 w 252773"/>
                  <a:gd name="connsiteY33" fmla="*/ 929389 h 1597499"/>
                  <a:gd name="connsiteX34" fmla="*/ 175733 w 252773"/>
                  <a:gd name="connsiteY34" fmla="*/ 929389 h 1597499"/>
                  <a:gd name="connsiteX35" fmla="*/ 95671 w 252773"/>
                  <a:gd name="connsiteY35" fmla="*/ 928875 h 1597499"/>
                  <a:gd name="connsiteX36" fmla="*/ 95671 w 252773"/>
                  <a:gd name="connsiteY36" fmla="*/ 993680 h 1597499"/>
                  <a:gd name="connsiteX37" fmla="*/ 157605 w 252773"/>
                  <a:gd name="connsiteY37" fmla="*/ 993680 h 1597499"/>
                  <a:gd name="connsiteX38" fmla="*/ 157605 w 252773"/>
                  <a:gd name="connsiteY38" fmla="*/ 928875 h 1597499"/>
                  <a:gd name="connsiteX39" fmla="*/ 95671 w 252773"/>
                  <a:gd name="connsiteY39" fmla="*/ 928875 h 1597499"/>
                  <a:gd name="connsiteX40" fmla="*/ 14602 w 252773"/>
                  <a:gd name="connsiteY40" fmla="*/ 928875 h 1597499"/>
                  <a:gd name="connsiteX41" fmla="*/ 14602 w 252773"/>
                  <a:gd name="connsiteY41" fmla="*/ 992651 h 1597499"/>
                  <a:gd name="connsiteX42" fmla="*/ 77544 w 252773"/>
                  <a:gd name="connsiteY42" fmla="*/ 992651 h 1597499"/>
                  <a:gd name="connsiteX43" fmla="*/ 77544 w 252773"/>
                  <a:gd name="connsiteY43" fmla="*/ 928875 h 1597499"/>
                  <a:gd name="connsiteX44" fmla="*/ 14602 w 252773"/>
                  <a:gd name="connsiteY44" fmla="*/ 928875 h 1597499"/>
                  <a:gd name="connsiteX45" fmla="*/ 175229 w 252773"/>
                  <a:gd name="connsiteY45" fmla="*/ 849668 h 1597499"/>
                  <a:gd name="connsiteX46" fmla="*/ 175229 w 252773"/>
                  <a:gd name="connsiteY46" fmla="*/ 912930 h 1597499"/>
                  <a:gd name="connsiteX47" fmla="*/ 238171 w 252773"/>
                  <a:gd name="connsiteY47" fmla="*/ 912930 h 1597499"/>
                  <a:gd name="connsiteX48" fmla="*/ 238171 w 252773"/>
                  <a:gd name="connsiteY48" fmla="*/ 849668 h 1597499"/>
                  <a:gd name="connsiteX49" fmla="*/ 175229 w 252773"/>
                  <a:gd name="connsiteY49" fmla="*/ 849668 h 1597499"/>
                  <a:gd name="connsiteX50" fmla="*/ 94664 w 252773"/>
                  <a:gd name="connsiteY50" fmla="*/ 767890 h 1597499"/>
                  <a:gd name="connsiteX51" fmla="*/ 94664 w 252773"/>
                  <a:gd name="connsiteY51" fmla="*/ 831152 h 1597499"/>
                  <a:gd name="connsiteX52" fmla="*/ 157605 w 252773"/>
                  <a:gd name="connsiteY52" fmla="*/ 831152 h 1597499"/>
                  <a:gd name="connsiteX53" fmla="*/ 157605 w 252773"/>
                  <a:gd name="connsiteY53" fmla="*/ 767890 h 1597499"/>
                  <a:gd name="connsiteX54" fmla="*/ 94664 w 252773"/>
                  <a:gd name="connsiteY54" fmla="*/ 767890 h 1597499"/>
                  <a:gd name="connsiteX55" fmla="*/ 15106 w 252773"/>
                  <a:gd name="connsiteY55" fmla="*/ 767890 h 1597499"/>
                  <a:gd name="connsiteX56" fmla="*/ 15106 w 252773"/>
                  <a:gd name="connsiteY56" fmla="*/ 831152 h 1597499"/>
                  <a:gd name="connsiteX57" fmla="*/ 77040 w 252773"/>
                  <a:gd name="connsiteY57" fmla="*/ 831152 h 1597499"/>
                  <a:gd name="connsiteX58" fmla="*/ 77040 w 252773"/>
                  <a:gd name="connsiteY58" fmla="*/ 767890 h 1597499"/>
                  <a:gd name="connsiteX59" fmla="*/ 15106 w 252773"/>
                  <a:gd name="connsiteY59" fmla="*/ 767890 h 1597499"/>
                  <a:gd name="connsiteX60" fmla="*/ 175229 w 252773"/>
                  <a:gd name="connsiteY60" fmla="*/ 767376 h 1597499"/>
                  <a:gd name="connsiteX61" fmla="*/ 175229 w 252773"/>
                  <a:gd name="connsiteY61" fmla="*/ 831667 h 1597499"/>
                  <a:gd name="connsiteX62" fmla="*/ 238171 w 252773"/>
                  <a:gd name="connsiteY62" fmla="*/ 831667 h 1597499"/>
                  <a:gd name="connsiteX63" fmla="*/ 238171 w 252773"/>
                  <a:gd name="connsiteY63" fmla="*/ 767376 h 1597499"/>
                  <a:gd name="connsiteX64" fmla="*/ 175229 w 252773"/>
                  <a:gd name="connsiteY64" fmla="*/ 767376 h 1597499"/>
                  <a:gd name="connsiteX65" fmla="*/ 175229 w 252773"/>
                  <a:gd name="connsiteY65" fmla="*/ 689712 h 1597499"/>
                  <a:gd name="connsiteX66" fmla="*/ 175229 w 252773"/>
                  <a:gd name="connsiteY66" fmla="*/ 752975 h 1597499"/>
                  <a:gd name="connsiteX67" fmla="*/ 238171 w 252773"/>
                  <a:gd name="connsiteY67" fmla="*/ 752975 h 1597499"/>
                  <a:gd name="connsiteX68" fmla="*/ 238171 w 252773"/>
                  <a:gd name="connsiteY68" fmla="*/ 689712 h 1597499"/>
                  <a:gd name="connsiteX69" fmla="*/ 175229 w 252773"/>
                  <a:gd name="connsiteY69" fmla="*/ 689712 h 1597499"/>
                  <a:gd name="connsiteX70" fmla="*/ 14602 w 252773"/>
                  <a:gd name="connsiteY70" fmla="*/ 689198 h 1597499"/>
                  <a:gd name="connsiteX71" fmla="*/ 14602 w 252773"/>
                  <a:gd name="connsiteY71" fmla="*/ 752460 h 1597499"/>
                  <a:gd name="connsiteX72" fmla="*/ 78048 w 252773"/>
                  <a:gd name="connsiteY72" fmla="*/ 752460 h 1597499"/>
                  <a:gd name="connsiteX73" fmla="*/ 78048 w 252773"/>
                  <a:gd name="connsiteY73" fmla="*/ 689198 h 1597499"/>
                  <a:gd name="connsiteX74" fmla="*/ 14602 w 252773"/>
                  <a:gd name="connsiteY74" fmla="*/ 689198 h 1597499"/>
                  <a:gd name="connsiteX75" fmla="*/ 14099 w 252773"/>
                  <a:gd name="connsiteY75" fmla="*/ 608449 h 1597499"/>
                  <a:gd name="connsiteX76" fmla="*/ 14099 w 252773"/>
                  <a:gd name="connsiteY76" fmla="*/ 671711 h 1597499"/>
                  <a:gd name="connsiteX77" fmla="*/ 78048 w 252773"/>
                  <a:gd name="connsiteY77" fmla="*/ 671711 h 1597499"/>
                  <a:gd name="connsiteX78" fmla="*/ 78048 w 252773"/>
                  <a:gd name="connsiteY78" fmla="*/ 608449 h 1597499"/>
                  <a:gd name="connsiteX79" fmla="*/ 14099 w 252773"/>
                  <a:gd name="connsiteY79" fmla="*/ 608449 h 1597499"/>
                  <a:gd name="connsiteX80" fmla="*/ 95168 w 252773"/>
                  <a:gd name="connsiteY80" fmla="*/ 607935 h 1597499"/>
                  <a:gd name="connsiteX81" fmla="*/ 95168 w 252773"/>
                  <a:gd name="connsiteY81" fmla="*/ 672226 h 1597499"/>
                  <a:gd name="connsiteX82" fmla="*/ 158109 w 252773"/>
                  <a:gd name="connsiteY82" fmla="*/ 672226 h 1597499"/>
                  <a:gd name="connsiteX83" fmla="*/ 158109 w 252773"/>
                  <a:gd name="connsiteY83" fmla="*/ 607935 h 1597499"/>
                  <a:gd name="connsiteX84" fmla="*/ 95168 w 252773"/>
                  <a:gd name="connsiteY84" fmla="*/ 607935 h 1597499"/>
                  <a:gd name="connsiteX85" fmla="*/ 175229 w 252773"/>
                  <a:gd name="connsiteY85" fmla="*/ 528728 h 1597499"/>
                  <a:gd name="connsiteX86" fmla="*/ 175229 w 252773"/>
                  <a:gd name="connsiteY86" fmla="*/ 592505 h 1597499"/>
                  <a:gd name="connsiteX87" fmla="*/ 239178 w 252773"/>
                  <a:gd name="connsiteY87" fmla="*/ 592505 h 1597499"/>
                  <a:gd name="connsiteX88" fmla="*/ 239178 w 252773"/>
                  <a:gd name="connsiteY88" fmla="*/ 528728 h 1597499"/>
                  <a:gd name="connsiteX89" fmla="*/ 175229 w 252773"/>
                  <a:gd name="connsiteY89" fmla="*/ 528728 h 1597499"/>
                  <a:gd name="connsiteX90" fmla="*/ 95168 w 252773"/>
                  <a:gd name="connsiteY90" fmla="*/ 528214 h 1597499"/>
                  <a:gd name="connsiteX91" fmla="*/ 95168 w 252773"/>
                  <a:gd name="connsiteY91" fmla="*/ 593019 h 1597499"/>
                  <a:gd name="connsiteX92" fmla="*/ 158613 w 252773"/>
                  <a:gd name="connsiteY92" fmla="*/ 593019 h 1597499"/>
                  <a:gd name="connsiteX93" fmla="*/ 158613 w 252773"/>
                  <a:gd name="connsiteY93" fmla="*/ 528214 h 1597499"/>
                  <a:gd name="connsiteX94" fmla="*/ 95168 w 252773"/>
                  <a:gd name="connsiteY94" fmla="*/ 528214 h 1597499"/>
                  <a:gd name="connsiteX95" fmla="*/ 15106 w 252773"/>
                  <a:gd name="connsiteY95" fmla="*/ 528214 h 1597499"/>
                  <a:gd name="connsiteX96" fmla="*/ 15106 w 252773"/>
                  <a:gd name="connsiteY96" fmla="*/ 593019 h 1597499"/>
                  <a:gd name="connsiteX97" fmla="*/ 78048 w 252773"/>
                  <a:gd name="connsiteY97" fmla="*/ 593019 h 1597499"/>
                  <a:gd name="connsiteX98" fmla="*/ 78048 w 252773"/>
                  <a:gd name="connsiteY98" fmla="*/ 528214 h 1597499"/>
                  <a:gd name="connsiteX99" fmla="*/ 15106 w 252773"/>
                  <a:gd name="connsiteY99" fmla="*/ 528214 h 1597499"/>
                  <a:gd name="connsiteX100" fmla="*/ 14602 w 252773"/>
                  <a:gd name="connsiteY100" fmla="*/ 449007 h 1597499"/>
                  <a:gd name="connsiteX101" fmla="*/ 14602 w 252773"/>
                  <a:gd name="connsiteY101" fmla="*/ 512270 h 1597499"/>
                  <a:gd name="connsiteX102" fmla="*/ 77544 w 252773"/>
                  <a:gd name="connsiteY102" fmla="*/ 512270 h 1597499"/>
                  <a:gd name="connsiteX103" fmla="*/ 77544 w 252773"/>
                  <a:gd name="connsiteY103" fmla="*/ 449007 h 1597499"/>
                  <a:gd name="connsiteX104" fmla="*/ 14602 w 252773"/>
                  <a:gd name="connsiteY104" fmla="*/ 449007 h 1597499"/>
                  <a:gd name="connsiteX105" fmla="*/ 94664 w 252773"/>
                  <a:gd name="connsiteY105" fmla="*/ 447979 h 1597499"/>
                  <a:gd name="connsiteX106" fmla="*/ 94664 w 252773"/>
                  <a:gd name="connsiteY106" fmla="*/ 512270 h 1597499"/>
                  <a:gd name="connsiteX107" fmla="*/ 158613 w 252773"/>
                  <a:gd name="connsiteY107" fmla="*/ 512270 h 1597499"/>
                  <a:gd name="connsiteX108" fmla="*/ 158613 w 252773"/>
                  <a:gd name="connsiteY108" fmla="*/ 447979 h 1597499"/>
                  <a:gd name="connsiteX109" fmla="*/ 94664 w 252773"/>
                  <a:gd name="connsiteY109" fmla="*/ 447979 h 1597499"/>
                  <a:gd name="connsiteX110" fmla="*/ 174726 w 252773"/>
                  <a:gd name="connsiteY110" fmla="*/ 368258 h 1597499"/>
                  <a:gd name="connsiteX111" fmla="*/ 174726 w 252773"/>
                  <a:gd name="connsiteY111" fmla="*/ 431006 h 1597499"/>
                  <a:gd name="connsiteX112" fmla="*/ 239178 w 252773"/>
                  <a:gd name="connsiteY112" fmla="*/ 431006 h 1597499"/>
                  <a:gd name="connsiteX113" fmla="*/ 239178 w 252773"/>
                  <a:gd name="connsiteY113" fmla="*/ 368258 h 1597499"/>
                  <a:gd name="connsiteX114" fmla="*/ 174726 w 252773"/>
                  <a:gd name="connsiteY114" fmla="*/ 368258 h 1597499"/>
                  <a:gd name="connsiteX115" fmla="*/ 95168 w 252773"/>
                  <a:gd name="connsiteY115" fmla="*/ 367744 h 1597499"/>
                  <a:gd name="connsiteX116" fmla="*/ 95168 w 252773"/>
                  <a:gd name="connsiteY116" fmla="*/ 431520 h 1597499"/>
                  <a:gd name="connsiteX117" fmla="*/ 158613 w 252773"/>
                  <a:gd name="connsiteY117" fmla="*/ 431520 h 1597499"/>
                  <a:gd name="connsiteX118" fmla="*/ 158613 w 252773"/>
                  <a:gd name="connsiteY118" fmla="*/ 367744 h 1597499"/>
                  <a:gd name="connsiteX119" fmla="*/ 95168 w 252773"/>
                  <a:gd name="connsiteY119" fmla="*/ 367744 h 1597499"/>
                  <a:gd name="connsiteX120" fmla="*/ 0 w 252773"/>
                  <a:gd name="connsiteY120" fmla="*/ 350771 h 1597499"/>
                  <a:gd name="connsiteX121" fmla="*/ 252270 w 252773"/>
                  <a:gd name="connsiteY121" fmla="*/ 350771 h 1597499"/>
                  <a:gd name="connsiteX122" fmla="*/ 252270 w 252773"/>
                  <a:gd name="connsiteY122" fmla="*/ 1597499 h 1597499"/>
                  <a:gd name="connsiteX123" fmla="*/ 0 w 252773"/>
                  <a:gd name="connsiteY123" fmla="*/ 1597499 h 1597499"/>
                  <a:gd name="connsiteX124" fmla="*/ 0 w 252773"/>
                  <a:gd name="connsiteY124" fmla="*/ 350771 h 1597499"/>
                  <a:gd name="connsiteX125" fmla="*/ 134947 w 252773"/>
                  <a:gd name="connsiteY125" fmla="*/ 273107 h 1597499"/>
                  <a:gd name="connsiteX126" fmla="*/ 134947 w 252773"/>
                  <a:gd name="connsiteY126" fmla="*/ 321969 h 1597499"/>
                  <a:gd name="connsiteX127" fmla="*/ 238674 w 252773"/>
                  <a:gd name="connsiteY127" fmla="*/ 321969 h 1597499"/>
                  <a:gd name="connsiteX128" fmla="*/ 238674 w 252773"/>
                  <a:gd name="connsiteY128" fmla="*/ 273107 h 1597499"/>
                  <a:gd name="connsiteX129" fmla="*/ 134947 w 252773"/>
                  <a:gd name="connsiteY129" fmla="*/ 273107 h 1597499"/>
                  <a:gd name="connsiteX130" fmla="*/ 14099 w 252773"/>
                  <a:gd name="connsiteY130" fmla="*/ 271564 h 1597499"/>
                  <a:gd name="connsiteX131" fmla="*/ 14099 w 252773"/>
                  <a:gd name="connsiteY131" fmla="*/ 321969 h 1597499"/>
                  <a:gd name="connsiteX132" fmla="*/ 117827 w 252773"/>
                  <a:gd name="connsiteY132" fmla="*/ 321969 h 1597499"/>
                  <a:gd name="connsiteX133" fmla="*/ 117827 w 252773"/>
                  <a:gd name="connsiteY133" fmla="*/ 271564 h 1597499"/>
                  <a:gd name="connsiteX134" fmla="*/ 66466 w 252773"/>
                  <a:gd name="connsiteY134" fmla="*/ 271564 h 1597499"/>
                  <a:gd name="connsiteX135" fmla="*/ 14099 w 252773"/>
                  <a:gd name="connsiteY135" fmla="*/ 271564 h 1597499"/>
                  <a:gd name="connsiteX136" fmla="*/ 49346 w 252773"/>
                  <a:gd name="connsiteY136" fmla="*/ 209331 h 1597499"/>
                  <a:gd name="connsiteX137" fmla="*/ 17120 w 252773"/>
                  <a:gd name="connsiteY137" fmla="*/ 255106 h 1597499"/>
                  <a:gd name="connsiteX138" fmla="*/ 237164 w 252773"/>
                  <a:gd name="connsiteY138" fmla="*/ 255106 h 1597499"/>
                  <a:gd name="connsiteX139" fmla="*/ 202923 w 252773"/>
                  <a:gd name="connsiteY139" fmla="*/ 209331 h 1597499"/>
                  <a:gd name="connsiteX140" fmla="*/ 49346 w 252773"/>
                  <a:gd name="connsiteY140" fmla="*/ 209331 h 1597499"/>
                  <a:gd name="connsiteX141" fmla="*/ 0 w 252773"/>
                  <a:gd name="connsiteY141" fmla="*/ 190815 h 1597499"/>
                  <a:gd name="connsiteX142" fmla="*/ 252773 w 252773"/>
                  <a:gd name="connsiteY142" fmla="*/ 190815 h 1597499"/>
                  <a:gd name="connsiteX143" fmla="*/ 252773 w 252773"/>
                  <a:gd name="connsiteY143" fmla="*/ 340484 h 1597499"/>
                  <a:gd name="connsiteX144" fmla="*/ 0 w 252773"/>
                  <a:gd name="connsiteY144" fmla="*/ 340484 h 1597499"/>
                  <a:gd name="connsiteX145" fmla="*/ 0 w 252773"/>
                  <a:gd name="connsiteY145" fmla="*/ 190815 h 1597499"/>
                  <a:gd name="connsiteX146" fmla="*/ 31723 w 252773"/>
                  <a:gd name="connsiteY146" fmla="*/ 0 h 1597499"/>
                  <a:gd name="connsiteX147" fmla="*/ 31723 w 252773"/>
                  <a:gd name="connsiteY147" fmla="*/ 120867 h 1597499"/>
                  <a:gd name="connsiteX148" fmla="*/ 95168 w 252773"/>
                  <a:gd name="connsiteY148" fmla="*/ 120867 h 1597499"/>
                  <a:gd name="connsiteX149" fmla="*/ 95168 w 252773"/>
                  <a:gd name="connsiteY149" fmla="*/ 183100 h 1597499"/>
                  <a:gd name="connsiteX150" fmla="*/ 11078 w 252773"/>
                  <a:gd name="connsiteY150" fmla="*/ 183100 h 1597499"/>
                  <a:gd name="connsiteX151" fmla="*/ 24170 w 252773"/>
                  <a:gd name="connsiteY151" fmla="*/ 514 h 1597499"/>
                  <a:gd name="connsiteX152" fmla="*/ 31723 w 252773"/>
                  <a:gd name="connsiteY152" fmla="*/ 0 h 1597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</a:cxnLst>
                <a:rect l="l" t="t" r="r" b="b"/>
                <a:pathLst>
                  <a:path w="252773" h="1597499">
                    <a:moveTo>
                      <a:pt x="94664" y="1169580"/>
                    </a:moveTo>
                    <a:cubicBezTo>
                      <a:pt x="94664" y="1191696"/>
                      <a:pt x="94664" y="1211754"/>
                      <a:pt x="94664" y="1232327"/>
                    </a:cubicBezTo>
                    <a:cubicBezTo>
                      <a:pt x="115813" y="1232327"/>
                      <a:pt x="135450" y="1232327"/>
                      <a:pt x="158109" y="1232327"/>
                    </a:cubicBezTo>
                    <a:cubicBezTo>
                      <a:pt x="158109" y="1209697"/>
                      <a:pt x="158109" y="1189639"/>
                      <a:pt x="158109" y="1169580"/>
                    </a:cubicBezTo>
                    <a:cubicBezTo>
                      <a:pt x="136457" y="1169580"/>
                      <a:pt x="115813" y="1169580"/>
                      <a:pt x="94664" y="1169580"/>
                    </a:cubicBezTo>
                    <a:close/>
                    <a:moveTo>
                      <a:pt x="175733" y="1168551"/>
                    </a:moveTo>
                    <a:cubicBezTo>
                      <a:pt x="175733" y="1190153"/>
                      <a:pt x="175733" y="1210726"/>
                      <a:pt x="175733" y="1231813"/>
                    </a:cubicBezTo>
                    <a:cubicBezTo>
                      <a:pt x="197385" y="1231813"/>
                      <a:pt x="217022" y="1231813"/>
                      <a:pt x="237667" y="1231813"/>
                    </a:cubicBezTo>
                    <a:cubicBezTo>
                      <a:pt x="237667" y="1210212"/>
                      <a:pt x="237667" y="1189639"/>
                      <a:pt x="237667" y="1168551"/>
                    </a:cubicBezTo>
                    <a:cubicBezTo>
                      <a:pt x="216519" y="1168551"/>
                      <a:pt x="196881" y="1168551"/>
                      <a:pt x="175733" y="1168551"/>
                    </a:cubicBezTo>
                    <a:close/>
                    <a:moveTo>
                      <a:pt x="95168" y="1090888"/>
                    </a:moveTo>
                    <a:cubicBezTo>
                      <a:pt x="95168" y="1112490"/>
                      <a:pt x="95168" y="1132548"/>
                      <a:pt x="95168" y="1153636"/>
                    </a:cubicBezTo>
                    <a:cubicBezTo>
                      <a:pt x="116820" y="1153636"/>
                      <a:pt x="135954" y="1153636"/>
                      <a:pt x="157605" y="1153636"/>
                    </a:cubicBezTo>
                    <a:cubicBezTo>
                      <a:pt x="157605" y="1132548"/>
                      <a:pt x="157605" y="1113004"/>
                      <a:pt x="157605" y="1090888"/>
                    </a:cubicBezTo>
                    <a:cubicBezTo>
                      <a:pt x="135954" y="1090888"/>
                      <a:pt x="115309" y="1090888"/>
                      <a:pt x="95168" y="1090888"/>
                    </a:cubicBezTo>
                    <a:close/>
                    <a:moveTo>
                      <a:pt x="15106" y="1090888"/>
                    </a:moveTo>
                    <a:cubicBezTo>
                      <a:pt x="15106" y="1112490"/>
                      <a:pt x="15106" y="1132548"/>
                      <a:pt x="15106" y="1153636"/>
                    </a:cubicBezTo>
                    <a:cubicBezTo>
                      <a:pt x="36758" y="1153636"/>
                      <a:pt x="56396" y="1153636"/>
                      <a:pt x="77544" y="1153636"/>
                    </a:cubicBezTo>
                    <a:cubicBezTo>
                      <a:pt x="77544" y="1132548"/>
                      <a:pt x="77544" y="1112490"/>
                      <a:pt x="77544" y="1090888"/>
                    </a:cubicBezTo>
                    <a:cubicBezTo>
                      <a:pt x="55389" y="1090888"/>
                      <a:pt x="34744" y="1090888"/>
                      <a:pt x="15106" y="1090888"/>
                    </a:cubicBezTo>
                    <a:close/>
                    <a:moveTo>
                      <a:pt x="95671" y="1009110"/>
                    </a:moveTo>
                    <a:cubicBezTo>
                      <a:pt x="95671" y="1031225"/>
                      <a:pt x="95671" y="1051798"/>
                      <a:pt x="95671" y="1072886"/>
                    </a:cubicBezTo>
                    <a:cubicBezTo>
                      <a:pt x="116820" y="1072886"/>
                      <a:pt x="135954" y="1072886"/>
                      <a:pt x="157605" y="1072886"/>
                    </a:cubicBezTo>
                    <a:cubicBezTo>
                      <a:pt x="157605" y="1050256"/>
                      <a:pt x="157605" y="1029683"/>
                      <a:pt x="157605" y="1009110"/>
                    </a:cubicBezTo>
                    <a:cubicBezTo>
                      <a:pt x="135450" y="1009110"/>
                      <a:pt x="115813" y="1009110"/>
                      <a:pt x="95671" y="1009110"/>
                    </a:cubicBezTo>
                    <a:close/>
                    <a:moveTo>
                      <a:pt x="175733" y="1008595"/>
                    </a:moveTo>
                    <a:cubicBezTo>
                      <a:pt x="175733" y="1030197"/>
                      <a:pt x="175733" y="1050770"/>
                      <a:pt x="175733" y="1072371"/>
                    </a:cubicBezTo>
                    <a:cubicBezTo>
                      <a:pt x="197385" y="1072371"/>
                      <a:pt x="217022" y="1072371"/>
                      <a:pt x="238674" y="1072371"/>
                    </a:cubicBezTo>
                    <a:cubicBezTo>
                      <a:pt x="238674" y="1050770"/>
                      <a:pt x="238674" y="1029683"/>
                      <a:pt x="238674" y="1008595"/>
                    </a:cubicBezTo>
                    <a:cubicBezTo>
                      <a:pt x="216519" y="1008595"/>
                      <a:pt x="196881" y="1008595"/>
                      <a:pt x="175733" y="1008595"/>
                    </a:cubicBezTo>
                    <a:close/>
                    <a:moveTo>
                      <a:pt x="175733" y="929389"/>
                    </a:moveTo>
                    <a:cubicBezTo>
                      <a:pt x="175733" y="951505"/>
                      <a:pt x="175733" y="972078"/>
                      <a:pt x="175733" y="992651"/>
                    </a:cubicBezTo>
                    <a:cubicBezTo>
                      <a:pt x="197888" y="992651"/>
                      <a:pt x="218029" y="992651"/>
                      <a:pt x="239178" y="992651"/>
                    </a:cubicBezTo>
                    <a:cubicBezTo>
                      <a:pt x="239178" y="970535"/>
                      <a:pt x="239178" y="950990"/>
                      <a:pt x="239178" y="929389"/>
                    </a:cubicBezTo>
                    <a:cubicBezTo>
                      <a:pt x="218029" y="929389"/>
                      <a:pt x="196881" y="929389"/>
                      <a:pt x="175733" y="929389"/>
                    </a:cubicBezTo>
                    <a:close/>
                    <a:moveTo>
                      <a:pt x="95671" y="928875"/>
                    </a:moveTo>
                    <a:cubicBezTo>
                      <a:pt x="95671" y="951505"/>
                      <a:pt x="95671" y="972593"/>
                      <a:pt x="95671" y="993680"/>
                    </a:cubicBezTo>
                    <a:cubicBezTo>
                      <a:pt x="116820" y="993680"/>
                      <a:pt x="135954" y="993680"/>
                      <a:pt x="157605" y="993680"/>
                    </a:cubicBezTo>
                    <a:cubicBezTo>
                      <a:pt x="157605" y="970535"/>
                      <a:pt x="157605" y="949448"/>
                      <a:pt x="157605" y="928875"/>
                    </a:cubicBezTo>
                    <a:cubicBezTo>
                      <a:pt x="135450" y="928875"/>
                      <a:pt x="115309" y="928875"/>
                      <a:pt x="95671" y="928875"/>
                    </a:cubicBezTo>
                    <a:close/>
                    <a:moveTo>
                      <a:pt x="14602" y="928875"/>
                    </a:moveTo>
                    <a:cubicBezTo>
                      <a:pt x="14602" y="951505"/>
                      <a:pt x="14602" y="971563"/>
                      <a:pt x="14602" y="992651"/>
                    </a:cubicBezTo>
                    <a:cubicBezTo>
                      <a:pt x="36255" y="992651"/>
                      <a:pt x="56396" y="992651"/>
                      <a:pt x="77544" y="992651"/>
                    </a:cubicBezTo>
                    <a:cubicBezTo>
                      <a:pt x="77544" y="970021"/>
                      <a:pt x="77544" y="949448"/>
                      <a:pt x="77544" y="928875"/>
                    </a:cubicBezTo>
                    <a:cubicBezTo>
                      <a:pt x="55389" y="928875"/>
                      <a:pt x="35247" y="928875"/>
                      <a:pt x="14602" y="928875"/>
                    </a:cubicBezTo>
                    <a:close/>
                    <a:moveTo>
                      <a:pt x="175229" y="849668"/>
                    </a:moveTo>
                    <a:cubicBezTo>
                      <a:pt x="175229" y="871784"/>
                      <a:pt x="175229" y="891843"/>
                      <a:pt x="175229" y="912930"/>
                    </a:cubicBezTo>
                    <a:cubicBezTo>
                      <a:pt x="196881" y="912930"/>
                      <a:pt x="217022" y="912930"/>
                      <a:pt x="238171" y="912930"/>
                    </a:cubicBezTo>
                    <a:cubicBezTo>
                      <a:pt x="238171" y="891328"/>
                      <a:pt x="238171" y="870241"/>
                      <a:pt x="238171" y="849668"/>
                    </a:cubicBezTo>
                    <a:cubicBezTo>
                      <a:pt x="216015" y="849668"/>
                      <a:pt x="195874" y="849668"/>
                      <a:pt x="175229" y="849668"/>
                    </a:cubicBezTo>
                    <a:close/>
                    <a:moveTo>
                      <a:pt x="94664" y="767890"/>
                    </a:moveTo>
                    <a:cubicBezTo>
                      <a:pt x="94664" y="789492"/>
                      <a:pt x="94664" y="809551"/>
                      <a:pt x="94664" y="831152"/>
                    </a:cubicBezTo>
                    <a:cubicBezTo>
                      <a:pt x="116316" y="831152"/>
                      <a:pt x="136457" y="831152"/>
                      <a:pt x="157605" y="831152"/>
                    </a:cubicBezTo>
                    <a:cubicBezTo>
                      <a:pt x="157605" y="809036"/>
                      <a:pt x="157605" y="788463"/>
                      <a:pt x="157605" y="767890"/>
                    </a:cubicBezTo>
                    <a:cubicBezTo>
                      <a:pt x="135450" y="767890"/>
                      <a:pt x="115813" y="767890"/>
                      <a:pt x="94664" y="767890"/>
                    </a:cubicBezTo>
                    <a:close/>
                    <a:moveTo>
                      <a:pt x="15106" y="767890"/>
                    </a:moveTo>
                    <a:cubicBezTo>
                      <a:pt x="15106" y="790006"/>
                      <a:pt x="15106" y="810579"/>
                      <a:pt x="15106" y="831152"/>
                    </a:cubicBezTo>
                    <a:cubicBezTo>
                      <a:pt x="37262" y="831152"/>
                      <a:pt x="56899" y="831152"/>
                      <a:pt x="77040" y="831152"/>
                    </a:cubicBezTo>
                    <a:cubicBezTo>
                      <a:pt x="77040" y="809036"/>
                      <a:pt x="77040" y="788463"/>
                      <a:pt x="77040" y="767890"/>
                    </a:cubicBezTo>
                    <a:cubicBezTo>
                      <a:pt x="54885" y="767890"/>
                      <a:pt x="35247" y="767890"/>
                      <a:pt x="15106" y="767890"/>
                    </a:cubicBezTo>
                    <a:close/>
                    <a:moveTo>
                      <a:pt x="175229" y="767376"/>
                    </a:moveTo>
                    <a:cubicBezTo>
                      <a:pt x="175229" y="788978"/>
                      <a:pt x="175229" y="810065"/>
                      <a:pt x="175229" y="831667"/>
                    </a:cubicBezTo>
                    <a:cubicBezTo>
                      <a:pt x="196881" y="831667"/>
                      <a:pt x="217022" y="831667"/>
                      <a:pt x="238171" y="831667"/>
                    </a:cubicBezTo>
                    <a:cubicBezTo>
                      <a:pt x="238171" y="809551"/>
                      <a:pt x="238171" y="788978"/>
                      <a:pt x="238171" y="767376"/>
                    </a:cubicBezTo>
                    <a:cubicBezTo>
                      <a:pt x="216519" y="767376"/>
                      <a:pt x="196881" y="767376"/>
                      <a:pt x="175229" y="767376"/>
                    </a:cubicBezTo>
                    <a:close/>
                    <a:moveTo>
                      <a:pt x="175229" y="689712"/>
                    </a:moveTo>
                    <a:cubicBezTo>
                      <a:pt x="175229" y="711829"/>
                      <a:pt x="175229" y="731887"/>
                      <a:pt x="175229" y="752975"/>
                    </a:cubicBezTo>
                    <a:cubicBezTo>
                      <a:pt x="196378" y="752975"/>
                      <a:pt x="216519" y="752975"/>
                      <a:pt x="238171" y="752975"/>
                    </a:cubicBezTo>
                    <a:cubicBezTo>
                      <a:pt x="238171" y="730344"/>
                      <a:pt x="238171" y="709771"/>
                      <a:pt x="238171" y="689712"/>
                    </a:cubicBezTo>
                    <a:cubicBezTo>
                      <a:pt x="216015" y="689712"/>
                      <a:pt x="195371" y="689712"/>
                      <a:pt x="175229" y="689712"/>
                    </a:cubicBezTo>
                    <a:close/>
                    <a:moveTo>
                      <a:pt x="14602" y="689198"/>
                    </a:moveTo>
                    <a:cubicBezTo>
                      <a:pt x="14602" y="711314"/>
                      <a:pt x="14602" y="732402"/>
                      <a:pt x="14602" y="752460"/>
                    </a:cubicBezTo>
                    <a:cubicBezTo>
                      <a:pt x="36758" y="752460"/>
                      <a:pt x="56899" y="752460"/>
                      <a:pt x="78048" y="752460"/>
                    </a:cubicBezTo>
                    <a:cubicBezTo>
                      <a:pt x="78048" y="730344"/>
                      <a:pt x="78048" y="710285"/>
                      <a:pt x="78048" y="689198"/>
                    </a:cubicBezTo>
                    <a:cubicBezTo>
                      <a:pt x="56396" y="689198"/>
                      <a:pt x="35751" y="689198"/>
                      <a:pt x="14602" y="689198"/>
                    </a:cubicBezTo>
                    <a:close/>
                    <a:moveTo>
                      <a:pt x="14099" y="608449"/>
                    </a:moveTo>
                    <a:cubicBezTo>
                      <a:pt x="14099" y="630050"/>
                      <a:pt x="14099" y="650109"/>
                      <a:pt x="14099" y="671711"/>
                    </a:cubicBezTo>
                    <a:cubicBezTo>
                      <a:pt x="35751" y="671711"/>
                      <a:pt x="56396" y="671711"/>
                      <a:pt x="78048" y="671711"/>
                    </a:cubicBezTo>
                    <a:cubicBezTo>
                      <a:pt x="78048" y="650109"/>
                      <a:pt x="78048" y="630050"/>
                      <a:pt x="78048" y="608449"/>
                    </a:cubicBezTo>
                    <a:cubicBezTo>
                      <a:pt x="55389" y="608449"/>
                      <a:pt x="35247" y="608449"/>
                      <a:pt x="14099" y="608449"/>
                    </a:cubicBezTo>
                    <a:close/>
                    <a:moveTo>
                      <a:pt x="95168" y="607935"/>
                    </a:moveTo>
                    <a:cubicBezTo>
                      <a:pt x="95168" y="630565"/>
                      <a:pt x="95168" y="651138"/>
                      <a:pt x="95168" y="672226"/>
                    </a:cubicBezTo>
                    <a:cubicBezTo>
                      <a:pt x="116820" y="672226"/>
                      <a:pt x="136961" y="672226"/>
                      <a:pt x="158109" y="672226"/>
                    </a:cubicBezTo>
                    <a:cubicBezTo>
                      <a:pt x="158109" y="650109"/>
                      <a:pt x="158109" y="629536"/>
                      <a:pt x="158109" y="607935"/>
                    </a:cubicBezTo>
                    <a:cubicBezTo>
                      <a:pt x="136961" y="607935"/>
                      <a:pt x="116820" y="607935"/>
                      <a:pt x="95168" y="607935"/>
                    </a:cubicBezTo>
                    <a:close/>
                    <a:moveTo>
                      <a:pt x="175229" y="528728"/>
                    </a:moveTo>
                    <a:cubicBezTo>
                      <a:pt x="175229" y="550844"/>
                      <a:pt x="175229" y="571417"/>
                      <a:pt x="175229" y="592505"/>
                    </a:cubicBezTo>
                    <a:cubicBezTo>
                      <a:pt x="196378" y="592505"/>
                      <a:pt x="216519" y="592505"/>
                      <a:pt x="239178" y="592505"/>
                    </a:cubicBezTo>
                    <a:cubicBezTo>
                      <a:pt x="239178" y="570388"/>
                      <a:pt x="239178" y="550330"/>
                      <a:pt x="239178" y="528728"/>
                    </a:cubicBezTo>
                    <a:cubicBezTo>
                      <a:pt x="217526" y="528728"/>
                      <a:pt x="196378" y="528728"/>
                      <a:pt x="175229" y="528728"/>
                    </a:cubicBezTo>
                    <a:close/>
                    <a:moveTo>
                      <a:pt x="95168" y="528214"/>
                    </a:moveTo>
                    <a:cubicBezTo>
                      <a:pt x="95168" y="550844"/>
                      <a:pt x="95168" y="571417"/>
                      <a:pt x="95168" y="593019"/>
                    </a:cubicBezTo>
                    <a:cubicBezTo>
                      <a:pt x="116820" y="593019"/>
                      <a:pt x="136457" y="593019"/>
                      <a:pt x="158613" y="593019"/>
                    </a:cubicBezTo>
                    <a:cubicBezTo>
                      <a:pt x="158613" y="569874"/>
                      <a:pt x="158613" y="549815"/>
                      <a:pt x="158613" y="528214"/>
                    </a:cubicBezTo>
                    <a:cubicBezTo>
                      <a:pt x="136457" y="528214"/>
                      <a:pt x="115813" y="528214"/>
                      <a:pt x="95168" y="528214"/>
                    </a:cubicBezTo>
                    <a:close/>
                    <a:moveTo>
                      <a:pt x="15106" y="528214"/>
                    </a:moveTo>
                    <a:cubicBezTo>
                      <a:pt x="15106" y="551873"/>
                      <a:pt x="15106" y="572446"/>
                      <a:pt x="15106" y="593019"/>
                    </a:cubicBezTo>
                    <a:cubicBezTo>
                      <a:pt x="37262" y="593019"/>
                      <a:pt x="56899" y="593019"/>
                      <a:pt x="78048" y="593019"/>
                    </a:cubicBezTo>
                    <a:cubicBezTo>
                      <a:pt x="78048" y="570903"/>
                      <a:pt x="78048" y="550330"/>
                      <a:pt x="78048" y="528214"/>
                    </a:cubicBezTo>
                    <a:cubicBezTo>
                      <a:pt x="56396" y="528214"/>
                      <a:pt x="36255" y="528214"/>
                      <a:pt x="15106" y="528214"/>
                    </a:cubicBezTo>
                    <a:close/>
                    <a:moveTo>
                      <a:pt x="14602" y="449007"/>
                    </a:moveTo>
                    <a:cubicBezTo>
                      <a:pt x="14602" y="471124"/>
                      <a:pt x="14602" y="491182"/>
                      <a:pt x="14602" y="512270"/>
                    </a:cubicBezTo>
                    <a:cubicBezTo>
                      <a:pt x="35751" y="512270"/>
                      <a:pt x="55389" y="512270"/>
                      <a:pt x="77544" y="512270"/>
                    </a:cubicBezTo>
                    <a:cubicBezTo>
                      <a:pt x="77544" y="489125"/>
                      <a:pt x="77544" y="468552"/>
                      <a:pt x="77544" y="449007"/>
                    </a:cubicBezTo>
                    <a:cubicBezTo>
                      <a:pt x="54885" y="449007"/>
                      <a:pt x="34744" y="449007"/>
                      <a:pt x="14602" y="449007"/>
                    </a:cubicBezTo>
                    <a:close/>
                    <a:moveTo>
                      <a:pt x="94664" y="447979"/>
                    </a:moveTo>
                    <a:cubicBezTo>
                      <a:pt x="94664" y="469580"/>
                      <a:pt x="94664" y="490153"/>
                      <a:pt x="94664" y="512270"/>
                    </a:cubicBezTo>
                    <a:cubicBezTo>
                      <a:pt x="116316" y="512270"/>
                      <a:pt x="136457" y="512270"/>
                      <a:pt x="158613" y="512270"/>
                    </a:cubicBezTo>
                    <a:cubicBezTo>
                      <a:pt x="158613" y="489639"/>
                      <a:pt x="158613" y="469580"/>
                      <a:pt x="158613" y="447979"/>
                    </a:cubicBezTo>
                    <a:cubicBezTo>
                      <a:pt x="136961" y="447979"/>
                      <a:pt x="116316" y="447979"/>
                      <a:pt x="94664" y="447979"/>
                    </a:cubicBezTo>
                    <a:close/>
                    <a:moveTo>
                      <a:pt x="174726" y="368258"/>
                    </a:moveTo>
                    <a:cubicBezTo>
                      <a:pt x="174726" y="389346"/>
                      <a:pt x="174726" y="409404"/>
                      <a:pt x="174726" y="431006"/>
                    </a:cubicBezTo>
                    <a:cubicBezTo>
                      <a:pt x="196378" y="431006"/>
                      <a:pt x="217526" y="431006"/>
                      <a:pt x="239178" y="431006"/>
                    </a:cubicBezTo>
                    <a:cubicBezTo>
                      <a:pt x="239178" y="409919"/>
                      <a:pt x="239178" y="390374"/>
                      <a:pt x="239178" y="368258"/>
                    </a:cubicBezTo>
                    <a:cubicBezTo>
                      <a:pt x="217526" y="368258"/>
                      <a:pt x="196881" y="368258"/>
                      <a:pt x="174726" y="368258"/>
                    </a:cubicBezTo>
                    <a:close/>
                    <a:moveTo>
                      <a:pt x="95168" y="367744"/>
                    </a:moveTo>
                    <a:cubicBezTo>
                      <a:pt x="95168" y="389860"/>
                      <a:pt x="95168" y="410947"/>
                      <a:pt x="95168" y="431520"/>
                    </a:cubicBezTo>
                    <a:cubicBezTo>
                      <a:pt x="117323" y="431520"/>
                      <a:pt x="137968" y="431520"/>
                      <a:pt x="158613" y="431520"/>
                    </a:cubicBezTo>
                    <a:cubicBezTo>
                      <a:pt x="158613" y="409404"/>
                      <a:pt x="158613" y="389346"/>
                      <a:pt x="158613" y="367744"/>
                    </a:cubicBezTo>
                    <a:cubicBezTo>
                      <a:pt x="135954" y="367744"/>
                      <a:pt x="115813" y="367744"/>
                      <a:pt x="95168" y="367744"/>
                    </a:cubicBezTo>
                    <a:close/>
                    <a:moveTo>
                      <a:pt x="0" y="350771"/>
                    </a:moveTo>
                    <a:cubicBezTo>
                      <a:pt x="83083" y="350771"/>
                      <a:pt x="166669" y="350771"/>
                      <a:pt x="252270" y="350771"/>
                    </a:cubicBezTo>
                    <a:cubicBezTo>
                      <a:pt x="252270" y="765319"/>
                      <a:pt x="252270" y="1180380"/>
                      <a:pt x="252270" y="1597499"/>
                    </a:cubicBezTo>
                    <a:cubicBezTo>
                      <a:pt x="167173" y="1597499"/>
                      <a:pt x="84594" y="1597499"/>
                      <a:pt x="0" y="1597499"/>
                    </a:cubicBezTo>
                    <a:cubicBezTo>
                      <a:pt x="0" y="1181923"/>
                      <a:pt x="0" y="767376"/>
                      <a:pt x="0" y="350771"/>
                    </a:cubicBezTo>
                    <a:close/>
                    <a:moveTo>
                      <a:pt x="134947" y="273107"/>
                    </a:moveTo>
                    <a:cubicBezTo>
                      <a:pt x="134947" y="290080"/>
                      <a:pt x="134947" y="306024"/>
                      <a:pt x="134947" y="321969"/>
                    </a:cubicBezTo>
                    <a:cubicBezTo>
                      <a:pt x="170194" y="321969"/>
                      <a:pt x="203931" y="321969"/>
                      <a:pt x="238674" y="321969"/>
                    </a:cubicBezTo>
                    <a:cubicBezTo>
                      <a:pt x="238674" y="304482"/>
                      <a:pt x="238674" y="289566"/>
                      <a:pt x="238674" y="273107"/>
                    </a:cubicBezTo>
                    <a:cubicBezTo>
                      <a:pt x="202420" y="273107"/>
                      <a:pt x="169691" y="273107"/>
                      <a:pt x="134947" y="273107"/>
                    </a:cubicBezTo>
                    <a:close/>
                    <a:moveTo>
                      <a:pt x="14099" y="271564"/>
                    </a:moveTo>
                    <a:cubicBezTo>
                      <a:pt x="14099" y="290080"/>
                      <a:pt x="14099" y="304996"/>
                      <a:pt x="14099" y="321969"/>
                    </a:cubicBezTo>
                    <a:cubicBezTo>
                      <a:pt x="50353" y="321969"/>
                      <a:pt x="83587" y="321969"/>
                      <a:pt x="117827" y="321969"/>
                    </a:cubicBezTo>
                    <a:cubicBezTo>
                      <a:pt x="117827" y="304996"/>
                      <a:pt x="117827" y="289052"/>
                      <a:pt x="117827" y="271564"/>
                    </a:cubicBezTo>
                    <a:cubicBezTo>
                      <a:pt x="99700" y="271564"/>
                      <a:pt x="83083" y="271564"/>
                      <a:pt x="66466" y="271564"/>
                    </a:cubicBezTo>
                    <a:cubicBezTo>
                      <a:pt x="49346" y="271564"/>
                      <a:pt x="32226" y="271564"/>
                      <a:pt x="14099" y="271564"/>
                    </a:cubicBezTo>
                    <a:close/>
                    <a:moveTo>
                      <a:pt x="49346" y="209331"/>
                    </a:moveTo>
                    <a:cubicBezTo>
                      <a:pt x="11581" y="209331"/>
                      <a:pt x="6043" y="217045"/>
                      <a:pt x="17120" y="255106"/>
                    </a:cubicBezTo>
                    <a:cubicBezTo>
                      <a:pt x="90132" y="255106"/>
                      <a:pt x="163145" y="255106"/>
                      <a:pt x="237164" y="255106"/>
                    </a:cubicBezTo>
                    <a:cubicBezTo>
                      <a:pt x="243710" y="212417"/>
                      <a:pt x="241192" y="209331"/>
                      <a:pt x="202923" y="209331"/>
                    </a:cubicBezTo>
                    <a:cubicBezTo>
                      <a:pt x="151563" y="209331"/>
                      <a:pt x="100707" y="209331"/>
                      <a:pt x="49346" y="209331"/>
                    </a:cubicBezTo>
                    <a:close/>
                    <a:moveTo>
                      <a:pt x="0" y="190815"/>
                    </a:moveTo>
                    <a:cubicBezTo>
                      <a:pt x="84594" y="190815"/>
                      <a:pt x="167676" y="190815"/>
                      <a:pt x="252773" y="190815"/>
                    </a:cubicBezTo>
                    <a:cubicBezTo>
                      <a:pt x="252773" y="240704"/>
                      <a:pt x="252773" y="290080"/>
                      <a:pt x="252773" y="340484"/>
                    </a:cubicBezTo>
                    <a:cubicBezTo>
                      <a:pt x="168180" y="340484"/>
                      <a:pt x="84594" y="340484"/>
                      <a:pt x="0" y="340484"/>
                    </a:cubicBezTo>
                    <a:cubicBezTo>
                      <a:pt x="0" y="290594"/>
                      <a:pt x="0" y="241219"/>
                      <a:pt x="0" y="190815"/>
                    </a:cubicBezTo>
                    <a:close/>
                    <a:moveTo>
                      <a:pt x="31723" y="0"/>
                    </a:moveTo>
                    <a:cubicBezTo>
                      <a:pt x="31723" y="39603"/>
                      <a:pt x="31723" y="78691"/>
                      <a:pt x="31723" y="120867"/>
                    </a:cubicBezTo>
                    <a:cubicBezTo>
                      <a:pt x="55892" y="120867"/>
                      <a:pt x="74523" y="120867"/>
                      <a:pt x="95168" y="120867"/>
                    </a:cubicBezTo>
                    <a:cubicBezTo>
                      <a:pt x="95168" y="142468"/>
                      <a:pt x="95168" y="162013"/>
                      <a:pt x="95168" y="183100"/>
                    </a:cubicBezTo>
                    <a:cubicBezTo>
                      <a:pt x="66467" y="183100"/>
                      <a:pt x="40786" y="183100"/>
                      <a:pt x="11078" y="183100"/>
                    </a:cubicBezTo>
                    <a:cubicBezTo>
                      <a:pt x="15610" y="121381"/>
                      <a:pt x="20142" y="61205"/>
                      <a:pt x="24170" y="514"/>
                    </a:cubicBezTo>
                    <a:cubicBezTo>
                      <a:pt x="26688" y="514"/>
                      <a:pt x="29205" y="514"/>
                      <a:pt x="31723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="" xmlns:a16="http://schemas.microsoft.com/office/drawing/2014/main" id="{CAA82FE2-E2DD-431D-8D46-7855EDEAA3AE}"/>
                  </a:ext>
                </a:extLst>
              </p:cNvPr>
              <p:cNvSpPr/>
              <p:nvPr/>
            </p:nvSpPr>
            <p:spPr>
              <a:xfrm>
                <a:off x="4797295" y="2666418"/>
                <a:ext cx="300411" cy="1590168"/>
              </a:xfrm>
              <a:custGeom>
                <a:avLst/>
                <a:gdLst>
                  <a:gd name="connsiteX0" fmla="*/ 99275 w 306851"/>
                  <a:gd name="connsiteY0" fmla="*/ 971161 h 1218693"/>
                  <a:gd name="connsiteX1" fmla="*/ 99275 w 306851"/>
                  <a:gd name="connsiteY1" fmla="*/ 1025454 h 1218693"/>
                  <a:gd name="connsiteX2" fmla="*/ 207576 w 306851"/>
                  <a:gd name="connsiteY2" fmla="*/ 1025454 h 1218693"/>
                  <a:gd name="connsiteX3" fmla="*/ 207576 w 306851"/>
                  <a:gd name="connsiteY3" fmla="*/ 971161 h 1218693"/>
                  <a:gd name="connsiteX4" fmla="*/ 99275 w 306851"/>
                  <a:gd name="connsiteY4" fmla="*/ 849179 h 1218693"/>
                  <a:gd name="connsiteX5" fmla="*/ 99275 w 306851"/>
                  <a:gd name="connsiteY5" fmla="*/ 903472 h 1218693"/>
                  <a:gd name="connsiteX6" fmla="*/ 207576 w 306851"/>
                  <a:gd name="connsiteY6" fmla="*/ 903472 h 1218693"/>
                  <a:gd name="connsiteX7" fmla="*/ 207576 w 306851"/>
                  <a:gd name="connsiteY7" fmla="*/ 849179 h 1218693"/>
                  <a:gd name="connsiteX8" fmla="*/ 99275 w 306851"/>
                  <a:gd name="connsiteY8" fmla="*/ 727198 h 1218693"/>
                  <a:gd name="connsiteX9" fmla="*/ 99275 w 306851"/>
                  <a:gd name="connsiteY9" fmla="*/ 781490 h 1218693"/>
                  <a:gd name="connsiteX10" fmla="*/ 207576 w 306851"/>
                  <a:gd name="connsiteY10" fmla="*/ 781490 h 1218693"/>
                  <a:gd name="connsiteX11" fmla="*/ 207576 w 306851"/>
                  <a:gd name="connsiteY11" fmla="*/ 727198 h 1218693"/>
                  <a:gd name="connsiteX12" fmla="*/ 99275 w 306851"/>
                  <a:gd name="connsiteY12" fmla="*/ 605216 h 1218693"/>
                  <a:gd name="connsiteX13" fmla="*/ 99275 w 306851"/>
                  <a:gd name="connsiteY13" fmla="*/ 659508 h 1218693"/>
                  <a:gd name="connsiteX14" fmla="*/ 207576 w 306851"/>
                  <a:gd name="connsiteY14" fmla="*/ 659508 h 1218693"/>
                  <a:gd name="connsiteX15" fmla="*/ 207576 w 306851"/>
                  <a:gd name="connsiteY15" fmla="*/ 605216 h 1218693"/>
                  <a:gd name="connsiteX16" fmla="*/ 99275 w 306851"/>
                  <a:gd name="connsiteY16" fmla="*/ 483234 h 1218693"/>
                  <a:gd name="connsiteX17" fmla="*/ 99275 w 306851"/>
                  <a:gd name="connsiteY17" fmla="*/ 537526 h 1218693"/>
                  <a:gd name="connsiteX18" fmla="*/ 207576 w 306851"/>
                  <a:gd name="connsiteY18" fmla="*/ 537526 h 1218693"/>
                  <a:gd name="connsiteX19" fmla="*/ 207576 w 306851"/>
                  <a:gd name="connsiteY19" fmla="*/ 483234 h 1218693"/>
                  <a:gd name="connsiteX20" fmla="*/ 99275 w 306851"/>
                  <a:gd name="connsiteY20" fmla="*/ 361252 h 1218693"/>
                  <a:gd name="connsiteX21" fmla="*/ 99275 w 306851"/>
                  <a:gd name="connsiteY21" fmla="*/ 415544 h 1218693"/>
                  <a:gd name="connsiteX22" fmla="*/ 207576 w 306851"/>
                  <a:gd name="connsiteY22" fmla="*/ 415544 h 1218693"/>
                  <a:gd name="connsiteX23" fmla="*/ 207576 w 306851"/>
                  <a:gd name="connsiteY23" fmla="*/ 361252 h 1218693"/>
                  <a:gd name="connsiteX24" fmla="*/ 99275 w 306851"/>
                  <a:gd name="connsiteY24" fmla="*/ 239270 h 1218693"/>
                  <a:gd name="connsiteX25" fmla="*/ 99275 w 306851"/>
                  <a:gd name="connsiteY25" fmla="*/ 293563 h 1218693"/>
                  <a:gd name="connsiteX26" fmla="*/ 207576 w 306851"/>
                  <a:gd name="connsiteY26" fmla="*/ 293563 h 1218693"/>
                  <a:gd name="connsiteX27" fmla="*/ 207576 w 306851"/>
                  <a:gd name="connsiteY27" fmla="*/ 239270 h 1218693"/>
                  <a:gd name="connsiteX28" fmla="*/ 99275 w 306851"/>
                  <a:gd name="connsiteY28" fmla="*/ 117288 h 1218693"/>
                  <a:gd name="connsiteX29" fmla="*/ 99275 w 306851"/>
                  <a:gd name="connsiteY29" fmla="*/ 171581 h 1218693"/>
                  <a:gd name="connsiteX30" fmla="*/ 207576 w 306851"/>
                  <a:gd name="connsiteY30" fmla="*/ 171581 h 1218693"/>
                  <a:gd name="connsiteX31" fmla="*/ 207576 w 306851"/>
                  <a:gd name="connsiteY31" fmla="*/ 117288 h 1218693"/>
                  <a:gd name="connsiteX32" fmla="*/ 0 w 306851"/>
                  <a:gd name="connsiteY32" fmla="*/ 0 h 1218693"/>
                  <a:gd name="connsiteX33" fmla="*/ 306851 w 306851"/>
                  <a:gd name="connsiteY33" fmla="*/ 0 h 1218693"/>
                  <a:gd name="connsiteX34" fmla="*/ 306851 w 306851"/>
                  <a:gd name="connsiteY34" fmla="*/ 1218693 h 1218693"/>
                  <a:gd name="connsiteX35" fmla="*/ 0 w 306851"/>
                  <a:gd name="connsiteY35" fmla="*/ 1218693 h 1218693"/>
                  <a:gd name="connsiteX0" fmla="*/ 99275 w 306851"/>
                  <a:gd name="connsiteY0" fmla="*/ 1342636 h 1590168"/>
                  <a:gd name="connsiteX1" fmla="*/ 99275 w 306851"/>
                  <a:gd name="connsiteY1" fmla="*/ 1396929 h 1590168"/>
                  <a:gd name="connsiteX2" fmla="*/ 207576 w 306851"/>
                  <a:gd name="connsiteY2" fmla="*/ 1396929 h 1590168"/>
                  <a:gd name="connsiteX3" fmla="*/ 207576 w 306851"/>
                  <a:gd name="connsiteY3" fmla="*/ 1342636 h 1590168"/>
                  <a:gd name="connsiteX4" fmla="*/ 99275 w 306851"/>
                  <a:gd name="connsiteY4" fmla="*/ 1342636 h 1590168"/>
                  <a:gd name="connsiteX5" fmla="*/ 99275 w 306851"/>
                  <a:gd name="connsiteY5" fmla="*/ 1220654 h 1590168"/>
                  <a:gd name="connsiteX6" fmla="*/ 99275 w 306851"/>
                  <a:gd name="connsiteY6" fmla="*/ 1274947 h 1590168"/>
                  <a:gd name="connsiteX7" fmla="*/ 207576 w 306851"/>
                  <a:gd name="connsiteY7" fmla="*/ 1274947 h 1590168"/>
                  <a:gd name="connsiteX8" fmla="*/ 207576 w 306851"/>
                  <a:gd name="connsiteY8" fmla="*/ 1220654 h 1590168"/>
                  <a:gd name="connsiteX9" fmla="*/ 99275 w 306851"/>
                  <a:gd name="connsiteY9" fmla="*/ 1220654 h 1590168"/>
                  <a:gd name="connsiteX10" fmla="*/ 99275 w 306851"/>
                  <a:gd name="connsiteY10" fmla="*/ 1098673 h 1590168"/>
                  <a:gd name="connsiteX11" fmla="*/ 99275 w 306851"/>
                  <a:gd name="connsiteY11" fmla="*/ 1152965 h 1590168"/>
                  <a:gd name="connsiteX12" fmla="*/ 207576 w 306851"/>
                  <a:gd name="connsiteY12" fmla="*/ 1152965 h 1590168"/>
                  <a:gd name="connsiteX13" fmla="*/ 207576 w 306851"/>
                  <a:gd name="connsiteY13" fmla="*/ 1098673 h 1590168"/>
                  <a:gd name="connsiteX14" fmla="*/ 99275 w 306851"/>
                  <a:gd name="connsiteY14" fmla="*/ 1098673 h 1590168"/>
                  <a:gd name="connsiteX15" fmla="*/ 99275 w 306851"/>
                  <a:gd name="connsiteY15" fmla="*/ 976691 h 1590168"/>
                  <a:gd name="connsiteX16" fmla="*/ 99275 w 306851"/>
                  <a:gd name="connsiteY16" fmla="*/ 1030983 h 1590168"/>
                  <a:gd name="connsiteX17" fmla="*/ 207576 w 306851"/>
                  <a:gd name="connsiteY17" fmla="*/ 1030983 h 1590168"/>
                  <a:gd name="connsiteX18" fmla="*/ 207576 w 306851"/>
                  <a:gd name="connsiteY18" fmla="*/ 976691 h 1590168"/>
                  <a:gd name="connsiteX19" fmla="*/ 99275 w 306851"/>
                  <a:gd name="connsiteY19" fmla="*/ 976691 h 1590168"/>
                  <a:gd name="connsiteX20" fmla="*/ 99275 w 306851"/>
                  <a:gd name="connsiteY20" fmla="*/ 854709 h 1590168"/>
                  <a:gd name="connsiteX21" fmla="*/ 99275 w 306851"/>
                  <a:gd name="connsiteY21" fmla="*/ 909001 h 1590168"/>
                  <a:gd name="connsiteX22" fmla="*/ 207576 w 306851"/>
                  <a:gd name="connsiteY22" fmla="*/ 909001 h 1590168"/>
                  <a:gd name="connsiteX23" fmla="*/ 207576 w 306851"/>
                  <a:gd name="connsiteY23" fmla="*/ 854709 h 1590168"/>
                  <a:gd name="connsiteX24" fmla="*/ 99275 w 306851"/>
                  <a:gd name="connsiteY24" fmla="*/ 854709 h 1590168"/>
                  <a:gd name="connsiteX25" fmla="*/ 99275 w 306851"/>
                  <a:gd name="connsiteY25" fmla="*/ 732727 h 1590168"/>
                  <a:gd name="connsiteX26" fmla="*/ 99275 w 306851"/>
                  <a:gd name="connsiteY26" fmla="*/ 787019 h 1590168"/>
                  <a:gd name="connsiteX27" fmla="*/ 207576 w 306851"/>
                  <a:gd name="connsiteY27" fmla="*/ 787019 h 1590168"/>
                  <a:gd name="connsiteX28" fmla="*/ 207576 w 306851"/>
                  <a:gd name="connsiteY28" fmla="*/ 732727 h 1590168"/>
                  <a:gd name="connsiteX29" fmla="*/ 99275 w 306851"/>
                  <a:gd name="connsiteY29" fmla="*/ 732727 h 1590168"/>
                  <a:gd name="connsiteX30" fmla="*/ 99275 w 306851"/>
                  <a:gd name="connsiteY30" fmla="*/ 610745 h 1590168"/>
                  <a:gd name="connsiteX31" fmla="*/ 99275 w 306851"/>
                  <a:gd name="connsiteY31" fmla="*/ 665038 h 1590168"/>
                  <a:gd name="connsiteX32" fmla="*/ 207576 w 306851"/>
                  <a:gd name="connsiteY32" fmla="*/ 665038 h 1590168"/>
                  <a:gd name="connsiteX33" fmla="*/ 207576 w 306851"/>
                  <a:gd name="connsiteY33" fmla="*/ 610745 h 1590168"/>
                  <a:gd name="connsiteX34" fmla="*/ 99275 w 306851"/>
                  <a:gd name="connsiteY34" fmla="*/ 610745 h 1590168"/>
                  <a:gd name="connsiteX35" fmla="*/ 99275 w 306851"/>
                  <a:gd name="connsiteY35" fmla="*/ 488763 h 1590168"/>
                  <a:gd name="connsiteX36" fmla="*/ 99275 w 306851"/>
                  <a:gd name="connsiteY36" fmla="*/ 543056 h 1590168"/>
                  <a:gd name="connsiteX37" fmla="*/ 207576 w 306851"/>
                  <a:gd name="connsiteY37" fmla="*/ 543056 h 1590168"/>
                  <a:gd name="connsiteX38" fmla="*/ 207576 w 306851"/>
                  <a:gd name="connsiteY38" fmla="*/ 488763 h 1590168"/>
                  <a:gd name="connsiteX39" fmla="*/ 99275 w 306851"/>
                  <a:gd name="connsiteY39" fmla="*/ 488763 h 1590168"/>
                  <a:gd name="connsiteX40" fmla="*/ 9525 w 306851"/>
                  <a:gd name="connsiteY40" fmla="*/ 0 h 1590168"/>
                  <a:gd name="connsiteX41" fmla="*/ 306851 w 306851"/>
                  <a:gd name="connsiteY41" fmla="*/ 371475 h 1590168"/>
                  <a:gd name="connsiteX42" fmla="*/ 306851 w 306851"/>
                  <a:gd name="connsiteY42" fmla="*/ 1590168 h 1590168"/>
                  <a:gd name="connsiteX43" fmla="*/ 0 w 306851"/>
                  <a:gd name="connsiteY43" fmla="*/ 1590168 h 1590168"/>
                  <a:gd name="connsiteX44" fmla="*/ 9525 w 306851"/>
                  <a:gd name="connsiteY44" fmla="*/ 0 h 1590168"/>
                  <a:gd name="connsiteX0" fmla="*/ 99275 w 306851"/>
                  <a:gd name="connsiteY0" fmla="*/ 1342636 h 1590168"/>
                  <a:gd name="connsiteX1" fmla="*/ 99275 w 306851"/>
                  <a:gd name="connsiteY1" fmla="*/ 1396929 h 1590168"/>
                  <a:gd name="connsiteX2" fmla="*/ 207576 w 306851"/>
                  <a:gd name="connsiteY2" fmla="*/ 1396929 h 1590168"/>
                  <a:gd name="connsiteX3" fmla="*/ 207576 w 306851"/>
                  <a:gd name="connsiteY3" fmla="*/ 1342636 h 1590168"/>
                  <a:gd name="connsiteX4" fmla="*/ 99275 w 306851"/>
                  <a:gd name="connsiteY4" fmla="*/ 1342636 h 1590168"/>
                  <a:gd name="connsiteX5" fmla="*/ 99275 w 306851"/>
                  <a:gd name="connsiteY5" fmla="*/ 1220654 h 1590168"/>
                  <a:gd name="connsiteX6" fmla="*/ 99275 w 306851"/>
                  <a:gd name="connsiteY6" fmla="*/ 1274947 h 1590168"/>
                  <a:gd name="connsiteX7" fmla="*/ 207576 w 306851"/>
                  <a:gd name="connsiteY7" fmla="*/ 1274947 h 1590168"/>
                  <a:gd name="connsiteX8" fmla="*/ 207576 w 306851"/>
                  <a:gd name="connsiteY8" fmla="*/ 1220654 h 1590168"/>
                  <a:gd name="connsiteX9" fmla="*/ 99275 w 306851"/>
                  <a:gd name="connsiteY9" fmla="*/ 1220654 h 1590168"/>
                  <a:gd name="connsiteX10" fmla="*/ 99275 w 306851"/>
                  <a:gd name="connsiteY10" fmla="*/ 1098673 h 1590168"/>
                  <a:gd name="connsiteX11" fmla="*/ 99275 w 306851"/>
                  <a:gd name="connsiteY11" fmla="*/ 1152965 h 1590168"/>
                  <a:gd name="connsiteX12" fmla="*/ 207576 w 306851"/>
                  <a:gd name="connsiteY12" fmla="*/ 1152965 h 1590168"/>
                  <a:gd name="connsiteX13" fmla="*/ 207576 w 306851"/>
                  <a:gd name="connsiteY13" fmla="*/ 1098673 h 1590168"/>
                  <a:gd name="connsiteX14" fmla="*/ 99275 w 306851"/>
                  <a:gd name="connsiteY14" fmla="*/ 1098673 h 1590168"/>
                  <a:gd name="connsiteX15" fmla="*/ 99275 w 306851"/>
                  <a:gd name="connsiteY15" fmla="*/ 976691 h 1590168"/>
                  <a:gd name="connsiteX16" fmla="*/ 99275 w 306851"/>
                  <a:gd name="connsiteY16" fmla="*/ 1030983 h 1590168"/>
                  <a:gd name="connsiteX17" fmla="*/ 207576 w 306851"/>
                  <a:gd name="connsiteY17" fmla="*/ 1030983 h 1590168"/>
                  <a:gd name="connsiteX18" fmla="*/ 207576 w 306851"/>
                  <a:gd name="connsiteY18" fmla="*/ 976691 h 1590168"/>
                  <a:gd name="connsiteX19" fmla="*/ 99275 w 306851"/>
                  <a:gd name="connsiteY19" fmla="*/ 976691 h 1590168"/>
                  <a:gd name="connsiteX20" fmla="*/ 99275 w 306851"/>
                  <a:gd name="connsiteY20" fmla="*/ 854709 h 1590168"/>
                  <a:gd name="connsiteX21" fmla="*/ 99275 w 306851"/>
                  <a:gd name="connsiteY21" fmla="*/ 909001 h 1590168"/>
                  <a:gd name="connsiteX22" fmla="*/ 207576 w 306851"/>
                  <a:gd name="connsiteY22" fmla="*/ 909001 h 1590168"/>
                  <a:gd name="connsiteX23" fmla="*/ 207576 w 306851"/>
                  <a:gd name="connsiteY23" fmla="*/ 854709 h 1590168"/>
                  <a:gd name="connsiteX24" fmla="*/ 99275 w 306851"/>
                  <a:gd name="connsiteY24" fmla="*/ 854709 h 1590168"/>
                  <a:gd name="connsiteX25" fmla="*/ 99275 w 306851"/>
                  <a:gd name="connsiteY25" fmla="*/ 732727 h 1590168"/>
                  <a:gd name="connsiteX26" fmla="*/ 99275 w 306851"/>
                  <a:gd name="connsiteY26" fmla="*/ 787019 h 1590168"/>
                  <a:gd name="connsiteX27" fmla="*/ 207576 w 306851"/>
                  <a:gd name="connsiteY27" fmla="*/ 787019 h 1590168"/>
                  <a:gd name="connsiteX28" fmla="*/ 207576 w 306851"/>
                  <a:gd name="connsiteY28" fmla="*/ 732727 h 1590168"/>
                  <a:gd name="connsiteX29" fmla="*/ 99275 w 306851"/>
                  <a:gd name="connsiteY29" fmla="*/ 732727 h 1590168"/>
                  <a:gd name="connsiteX30" fmla="*/ 99275 w 306851"/>
                  <a:gd name="connsiteY30" fmla="*/ 610745 h 1590168"/>
                  <a:gd name="connsiteX31" fmla="*/ 99275 w 306851"/>
                  <a:gd name="connsiteY31" fmla="*/ 665038 h 1590168"/>
                  <a:gd name="connsiteX32" fmla="*/ 207576 w 306851"/>
                  <a:gd name="connsiteY32" fmla="*/ 665038 h 1590168"/>
                  <a:gd name="connsiteX33" fmla="*/ 207576 w 306851"/>
                  <a:gd name="connsiteY33" fmla="*/ 610745 h 1590168"/>
                  <a:gd name="connsiteX34" fmla="*/ 99275 w 306851"/>
                  <a:gd name="connsiteY34" fmla="*/ 610745 h 1590168"/>
                  <a:gd name="connsiteX35" fmla="*/ 99275 w 306851"/>
                  <a:gd name="connsiteY35" fmla="*/ 488763 h 1590168"/>
                  <a:gd name="connsiteX36" fmla="*/ 99275 w 306851"/>
                  <a:gd name="connsiteY36" fmla="*/ 543056 h 1590168"/>
                  <a:gd name="connsiteX37" fmla="*/ 207576 w 306851"/>
                  <a:gd name="connsiteY37" fmla="*/ 543056 h 1590168"/>
                  <a:gd name="connsiteX38" fmla="*/ 207576 w 306851"/>
                  <a:gd name="connsiteY38" fmla="*/ 488763 h 1590168"/>
                  <a:gd name="connsiteX39" fmla="*/ 99275 w 306851"/>
                  <a:gd name="connsiteY39" fmla="*/ 488763 h 1590168"/>
                  <a:gd name="connsiteX40" fmla="*/ 0 w 306851"/>
                  <a:gd name="connsiteY40" fmla="*/ 0 h 1590168"/>
                  <a:gd name="connsiteX41" fmla="*/ 306851 w 306851"/>
                  <a:gd name="connsiteY41" fmla="*/ 371475 h 1590168"/>
                  <a:gd name="connsiteX42" fmla="*/ 306851 w 306851"/>
                  <a:gd name="connsiteY42" fmla="*/ 1590168 h 1590168"/>
                  <a:gd name="connsiteX43" fmla="*/ 0 w 306851"/>
                  <a:gd name="connsiteY43" fmla="*/ 1590168 h 1590168"/>
                  <a:gd name="connsiteX44" fmla="*/ 0 w 306851"/>
                  <a:gd name="connsiteY44" fmla="*/ 0 h 1590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306851" h="1590168">
                    <a:moveTo>
                      <a:pt x="99275" y="1342636"/>
                    </a:moveTo>
                    <a:lnTo>
                      <a:pt x="99275" y="1396929"/>
                    </a:lnTo>
                    <a:lnTo>
                      <a:pt x="207576" y="1396929"/>
                    </a:lnTo>
                    <a:lnTo>
                      <a:pt x="207576" y="1342636"/>
                    </a:lnTo>
                    <a:lnTo>
                      <a:pt x="99275" y="1342636"/>
                    </a:lnTo>
                    <a:close/>
                    <a:moveTo>
                      <a:pt x="99275" y="1220654"/>
                    </a:moveTo>
                    <a:lnTo>
                      <a:pt x="99275" y="1274947"/>
                    </a:lnTo>
                    <a:lnTo>
                      <a:pt x="207576" y="1274947"/>
                    </a:lnTo>
                    <a:lnTo>
                      <a:pt x="207576" y="1220654"/>
                    </a:lnTo>
                    <a:lnTo>
                      <a:pt x="99275" y="1220654"/>
                    </a:lnTo>
                    <a:close/>
                    <a:moveTo>
                      <a:pt x="99275" y="1098673"/>
                    </a:moveTo>
                    <a:lnTo>
                      <a:pt x="99275" y="1152965"/>
                    </a:lnTo>
                    <a:lnTo>
                      <a:pt x="207576" y="1152965"/>
                    </a:lnTo>
                    <a:lnTo>
                      <a:pt x="207576" y="1098673"/>
                    </a:lnTo>
                    <a:lnTo>
                      <a:pt x="99275" y="1098673"/>
                    </a:lnTo>
                    <a:close/>
                    <a:moveTo>
                      <a:pt x="99275" y="976691"/>
                    </a:moveTo>
                    <a:lnTo>
                      <a:pt x="99275" y="1030983"/>
                    </a:lnTo>
                    <a:lnTo>
                      <a:pt x="207576" y="1030983"/>
                    </a:lnTo>
                    <a:lnTo>
                      <a:pt x="207576" y="976691"/>
                    </a:lnTo>
                    <a:lnTo>
                      <a:pt x="99275" y="976691"/>
                    </a:lnTo>
                    <a:close/>
                    <a:moveTo>
                      <a:pt x="99275" y="854709"/>
                    </a:moveTo>
                    <a:lnTo>
                      <a:pt x="99275" y="909001"/>
                    </a:lnTo>
                    <a:lnTo>
                      <a:pt x="207576" y="909001"/>
                    </a:lnTo>
                    <a:lnTo>
                      <a:pt x="207576" y="854709"/>
                    </a:lnTo>
                    <a:lnTo>
                      <a:pt x="99275" y="854709"/>
                    </a:lnTo>
                    <a:close/>
                    <a:moveTo>
                      <a:pt x="99275" y="732727"/>
                    </a:moveTo>
                    <a:lnTo>
                      <a:pt x="99275" y="787019"/>
                    </a:lnTo>
                    <a:lnTo>
                      <a:pt x="207576" y="787019"/>
                    </a:lnTo>
                    <a:lnTo>
                      <a:pt x="207576" y="732727"/>
                    </a:lnTo>
                    <a:lnTo>
                      <a:pt x="99275" y="732727"/>
                    </a:lnTo>
                    <a:close/>
                    <a:moveTo>
                      <a:pt x="99275" y="610745"/>
                    </a:moveTo>
                    <a:lnTo>
                      <a:pt x="99275" y="665038"/>
                    </a:lnTo>
                    <a:lnTo>
                      <a:pt x="207576" y="665038"/>
                    </a:lnTo>
                    <a:lnTo>
                      <a:pt x="207576" y="610745"/>
                    </a:lnTo>
                    <a:lnTo>
                      <a:pt x="99275" y="610745"/>
                    </a:lnTo>
                    <a:close/>
                    <a:moveTo>
                      <a:pt x="99275" y="488763"/>
                    </a:moveTo>
                    <a:lnTo>
                      <a:pt x="99275" y="543056"/>
                    </a:lnTo>
                    <a:lnTo>
                      <a:pt x="207576" y="543056"/>
                    </a:lnTo>
                    <a:lnTo>
                      <a:pt x="207576" y="488763"/>
                    </a:lnTo>
                    <a:lnTo>
                      <a:pt x="99275" y="488763"/>
                    </a:lnTo>
                    <a:close/>
                    <a:moveTo>
                      <a:pt x="0" y="0"/>
                    </a:moveTo>
                    <a:lnTo>
                      <a:pt x="306851" y="371475"/>
                    </a:lnTo>
                    <a:lnTo>
                      <a:pt x="306851" y="1590168"/>
                    </a:lnTo>
                    <a:lnTo>
                      <a:pt x="0" y="15901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>
                  <a:solidFill>
                    <a:prstClr val="white"/>
                  </a:solidFill>
                </a:endParaRPr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="" xmlns:a16="http://schemas.microsoft.com/office/drawing/2014/main" id="{B2AD73A5-152E-4424-89CE-9BF6CBA0DB5D}"/>
                  </a:ext>
                </a:extLst>
              </p:cNvPr>
              <p:cNvSpPr/>
              <p:nvPr/>
            </p:nvSpPr>
            <p:spPr>
              <a:xfrm>
                <a:off x="4310739" y="3286263"/>
                <a:ext cx="532405" cy="970323"/>
              </a:xfrm>
              <a:custGeom>
                <a:avLst/>
                <a:gdLst>
                  <a:gd name="connsiteX0" fmla="*/ 475422 w 923439"/>
                  <a:gd name="connsiteY0" fmla="*/ 855427 h 1647670"/>
                  <a:gd name="connsiteX1" fmla="*/ 475422 w 923439"/>
                  <a:gd name="connsiteY1" fmla="*/ 969146 h 1647670"/>
                  <a:gd name="connsiteX2" fmla="*/ 589141 w 923439"/>
                  <a:gd name="connsiteY2" fmla="*/ 969146 h 1647670"/>
                  <a:gd name="connsiteX3" fmla="*/ 589141 w 923439"/>
                  <a:gd name="connsiteY3" fmla="*/ 855427 h 1647670"/>
                  <a:gd name="connsiteX4" fmla="*/ 334298 w 923439"/>
                  <a:gd name="connsiteY4" fmla="*/ 855427 h 1647670"/>
                  <a:gd name="connsiteX5" fmla="*/ 334298 w 923439"/>
                  <a:gd name="connsiteY5" fmla="*/ 969146 h 1647670"/>
                  <a:gd name="connsiteX6" fmla="*/ 448017 w 923439"/>
                  <a:gd name="connsiteY6" fmla="*/ 969146 h 1647670"/>
                  <a:gd name="connsiteX7" fmla="*/ 448017 w 923439"/>
                  <a:gd name="connsiteY7" fmla="*/ 855427 h 1647670"/>
                  <a:gd name="connsiteX8" fmla="*/ 475422 w 923439"/>
                  <a:gd name="connsiteY8" fmla="*/ 709876 h 1647670"/>
                  <a:gd name="connsiteX9" fmla="*/ 475422 w 923439"/>
                  <a:gd name="connsiteY9" fmla="*/ 823595 h 1647670"/>
                  <a:gd name="connsiteX10" fmla="*/ 589141 w 923439"/>
                  <a:gd name="connsiteY10" fmla="*/ 823595 h 1647670"/>
                  <a:gd name="connsiteX11" fmla="*/ 589141 w 923439"/>
                  <a:gd name="connsiteY11" fmla="*/ 709876 h 1647670"/>
                  <a:gd name="connsiteX12" fmla="*/ 334298 w 923439"/>
                  <a:gd name="connsiteY12" fmla="*/ 709876 h 1647670"/>
                  <a:gd name="connsiteX13" fmla="*/ 334298 w 923439"/>
                  <a:gd name="connsiteY13" fmla="*/ 823595 h 1647670"/>
                  <a:gd name="connsiteX14" fmla="*/ 448017 w 923439"/>
                  <a:gd name="connsiteY14" fmla="*/ 823595 h 1647670"/>
                  <a:gd name="connsiteX15" fmla="*/ 448017 w 923439"/>
                  <a:gd name="connsiteY15" fmla="*/ 709876 h 1647670"/>
                  <a:gd name="connsiteX16" fmla="*/ 475422 w 923439"/>
                  <a:gd name="connsiteY16" fmla="*/ 500489 h 1647670"/>
                  <a:gd name="connsiteX17" fmla="*/ 475422 w 923439"/>
                  <a:gd name="connsiteY17" fmla="*/ 614208 h 1647670"/>
                  <a:gd name="connsiteX18" fmla="*/ 589141 w 923439"/>
                  <a:gd name="connsiteY18" fmla="*/ 614208 h 1647670"/>
                  <a:gd name="connsiteX19" fmla="*/ 589141 w 923439"/>
                  <a:gd name="connsiteY19" fmla="*/ 500489 h 1647670"/>
                  <a:gd name="connsiteX20" fmla="*/ 334298 w 923439"/>
                  <a:gd name="connsiteY20" fmla="*/ 500489 h 1647670"/>
                  <a:gd name="connsiteX21" fmla="*/ 334298 w 923439"/>
                  <a:gd name="connsiteY21" fmla="*/ 614208 h 1647670"/>
                  <a:gd name="connsiteX22" fmla="*/ 448017 w 923439"/>
                  <a:gd name="connsiteY22" fmla="*/ 614208 h 1647670"/>
                  <a:gd name="connsiteX23" fmla="*/ 448017 w 923439"/>
                  <a:gd name="connsiteY23" fmla="*/ 500489 h 1647670"/>
                  <a:gd name="connsiteX24" fmla="*/ 475422 w 923439"/>
                  <a:gd name="connsiteY24" fmla="*/ 354938 h 1647670"/>
                  <a:gd name="connsiteX25" fmla="*/ 475422 w 923439"/>
                  <a:gd name="connsiteY25" fmla="*/ 468657 h 1647670"/>
                  <a:gd name="connsiteX26" fmla="*/ 589141 w 923439"/>
                  <a:gd name="connsiteY26" fmla="*/ 468657 h 1647670"/>
                  <a:gd name="connsiteX27" fmla="*/ 589141 w 923439"/>
                  <a:gd name="connsiteY27" fmla="*/ 354938 h 1647670"/>
                  <a:gd name="connsiteX28" fmla="*/ 334298 w 923439"/>
                  <a:gd name="connsiteY28" fmla="*/ 354938 h 1647670"/>
                  <a:gd name="connsiteX29" fmla="*/ 334298 w 923439"/>
                  <a:gd name="connsiteY29" fmla="*/ 468657 h 1647670"/>
                  <a:gd name="connsiteX30" fmla="*/ 448017 w 923439"/>
                  <a:gd name="connsiteY30" fmla="*/ 468657 h 1647670"/>
                  <a:gd name="connsiteX31" fmla="*/ 448017 w 923439"/>
                  <a:gd name="connsiteY31" fmla="*/ 354938 h 1647670"/>
                  <a:gd name="connsiteX32" fmla="*/ 461720 w 923439"/>
                  <a:gd name="connsiteY32" fmla="*/ 0 h 1647670"/>
                  <a:gd name="connsiteX33" fmla="*/ 923439 w 923439"/>
                  <a:gd name="connsiteY33" fmla="*/ 308459 h 1647670"/>
                  <a:gd name="connsiteX34" fmla="*/ 768082 w 923439"/>
                  <a:gd name="connsiteY34" fmla="*/ 308459 h 1647670"/>
                  <a:gd name="connsiteX35" fmla="*/ 768082 w 923439"/>
                  <a:gd name="connsiteY35" fmla="*/ 1647670 h 1647670"/>
                  <a:gd name="connsiteX36" fmla="*/ 155357 w 923439"/>
                  <a:gd name="connsiteY36" fmla="*/ 1647670 h 1647670"/>
                  <a:gd name="connsiteX37" fmla="*/ 155357 w 923439"/>
                  <a:gd name="connsiteY37" fmla="*/ 308459 h 1647670"/>
                  <a:gd name="connsiteX38" fmla="*/ 0 w 923439"/>
                  <a:gd name="connsiteY38" fmla="*/ 308459 h 1647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23439" h="1647670">
                    <a:moveTo>
                      <a:pt x="475422" y="855427"/>
                    </a:moveTo>
                    <a:lnTo>
                      <a:pt x="475422" y="969146"/>
                    </a:lnTo>
                    <a:lnTo>
                      <a:pt x="589141" y="969146"/>
                    </a:lnTo>
                    <a:lnTo>
                      <a:pt x="589141" y="855427"/>
                    </a:lnTo>
                    <a:close/>
                    <a:moveTo>
                      <a:pt x="334298" y="855427"/>
                    </a:moveTo>
                    <a:lnTo>
                      <a:pt x="334298" y="969146"/>
                    </a:lnTo>
                    <a:lnTo>
                      <a:pt x="448017" y="969146"/>
                    </a:lnTo>
                    <a:lnTo>
                      <a:pt x="448017" y="855427"/>
                    </a:lnTo>
                    <a:close/>
                    <a:moveTo>
                      <a:pt x="475422" y="709876"/>
                    </a:moveTo>
                    <a:lnTo>
                      <a:pt x="475422" y="823595"/>
                    </a:lnTo>
                    <a:lnTo>
                      <a:pt x="589141" y="823595"/>
                    </a:lnTo>
                    <a:lnTo>
                      <a:pt x="589141" y="709876"/>
                    </a:lnTo>
                    <a:close/>
                    <a:moveTo>
                      <a:pt x="334298" y="709876"/>
                    </a:moveTo>
                    <a:lnTo>
                      <a:pt x="334298" y="823595"/>
                    </a:lnTo>
                    <a:lnTo>
                      <a:pt x="448017" y="823595"/>
                    </a:lnTo>
                    <a:lnTo>
                      <a:pt x="448017" y="709876"/>
                    </a:lnTo>
                    <a:close/>
                    <a:moveTo>
                      <a:pt x="475422" y="500489"/>
                    </a:moveTo>
                    <a:lnTo>
                      <a:pt x="475422" y="614208"/>
                    </a:lnTo>
                    <a:lnTo>
                      <a:pt x="589141" y="614208"/>
                    </a:lnTo>
                    <a:lnTo>
                      <a:pt x="589141" y="500489"/>
                    </a:lnTo>
                    <a:close/>
                    <a:moveTo>
                      <a:pt x="334298" y="500489"/>
                    </a:moveTo>
                    <a:lnTo>
                      <a:pt x="334298" y="614208"/>
                    </a:lnTo>
                    <a:lnTo>
                      <a:pt x="448017" y="614208"/>
                    </a:lnTo>
                    <a:lnTo>
                      <a:pt x="448017" y="500489"/>
                    </a:lnTo>
                    <a:close/>
                    <a:moveTo>
                      <a:pt x="475422" y="354938"/>
                    </a:moveTo>
                    <a:lnTo>
                      <a:pt x="475422" y="468657"/>
                    </a:lnTo>
                    <a:lnTo>
                      <a:pt x="589141" y="468657"/>
                    </a:lnTo>
                    <a:lnTo>
                      <a:pt x="589141" y="354938"/>
                    </a:lnTo>
                    <a:close/>
                    <a:moveTo>
                      <a:pt x="334298" y="354938"/>
                    </a:moveTo>
                    <a:lnTo>
                      <a:pt x="334298" y="468657"/>
                    </a:lnTo>
                    <a:lnTo>
                      <a:pt x="448017" y="468657"/>
                    </a:lnTo>
                    <a:lnTo>
                      <a:pt x="448017" y="354938"/>
                    </a:lnTo>
                    <a:close/>
                    <a:moveTo>
                      <a:pt x="461720" y="0"/>
                    </a:moveTo>
                    <a:lnTo>
                      <a:pt x="923439" y="308459"/>
                    </a:lnTo>
                    <a:lnTo>
                      <a:pt x="768082" y="308459"/>
                    </a:lnTo>
                    <a:lnTo>
                      <a:pt x="768082" y="1647670"/>
                    </a:lnTo>
                    <a:lnTo>
                      <a:pt x="155357" y="1647670"/>
                    </a:lnTo>
                    <a:lnTo>
                      <a:pt x="155357" y="308459"/>
                    </a:lnTo>
                    <a:lnTo>
                      <a:pt x="0" y="30845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="" xmlns:a16="http://schemas.microsoft.com/office/drawing/2014/main" id="{82097D85-AD29-468F-93DF-059351CB873C}"/>
                  </a:ext>
                </a:extLst>
              </p:cNvPr>
              <p:cNvSpPr/>
              <p:nvPr/>
            </p:nvSpPr>
            <p:spPr>
              <a:xfrm>
                <a:off x="7531101" y="3229418"/>
                <a:ext cx="202983" cy="1027168"/>
              </a:xfrm>
              <a:custGeom>
                <a:avLst/>
                <a:gdLst>
                  <a:gd name="connsiteX0" fmla="*/ 99275 w 306850"/>
                  <a:gd name="connsiteY0" fmla="*/ 1096373 h 1339211"/>
                  <a:gd name="connsiteX1" fmla="*/ 99275 w 306850"/>
                  <a:gd name="connsiteY1" fmla="*/ 1150665 h 1339211"/>
                  <a:gd name="connsiteX2" fmla="*/ 207575 w 306850"/>
                  <a:gd name="connsiteY2" fmla="*/ 1150665 h 1339211"/>
                  <a:gd name="connsiteX3" fmla="*/ 207575 w 306850"/>
                  <a:gd name="connsiteY3" fmla="*/ 1096373 h 1339211"/>
                  <a:gd name="connsiteX4" fmla="*/ 99275 w 306850"/>
                  <a:gd name="connsiteY4" fmla="*/ 974391 h 1339211"/>
                  <a:gd name="connsiteX5" fmla="*/ 99275 w 306850"/>
                  <a:gd name="connsiteY5" fmla="*/ 1028684 h 1339211"/>
                  <a:gd name="connsiteX6" fmla="*/ 207575 w 306850"/>
                  <a:gd name="connsiteY6" fmla="*/ 1028684 h 1339211"/>
                  <a:gd name="connsiteX7" fmla="*/ 207575 w 306850"/>
                  <a:gd name="connsiteY7" fmla="*/ 974391 h 1339211"/>
                  <a:gd name="connsiteX8" fmla="*/ 99275 w 306850"/>
                  <a:gd name="connsiteY8" fmla="*/ 852409 h 1339211"/>
                  <a:gd name="connsiteX9" fmla="*/ 99275 w 306850"/>
                  <a:gd name="connsiteY9" fmla="*/ 906702 h 1339211"/>
                  <a:gd name="connsiteX10" fmla="*/ 207575 w 306850"/>
                  <a:gd name="connsiteY10" fmla="*/ 906702 h 1339211"/>
                  <a:gd name="connsiteX11" fmla="*/ 207575 w 306850"/>
                  <a:gd name="connsiteY11" fmla="*/ 852409 h 1339211"/>
                  <a:gd name="connsiteX12" fmla="*/ 99275 w 306850"/>
                  <a:gd name="connsiteY12" fmla="*/ 730427 h 1339211"/>
                  <a:gd name="connsiteX13" fmla="*/ 99275 w 306850"/>
                  <a:gd name="connsiteY13" fmla="*/ 784720 h 1339211"/>
                  <a:gd name="connsiteX14" fmla="*/ 207575 w 306850"/>
                  <a:gd name="connsiteY14" fmla="*/ 784720 h 1339211"/>
                  <a:gd name="connsiteX15" fmla="*/ 207575 w 306850"/>
                  <a:gd name="connsiteY15" fmla="*/ 730427 h 1339211"/>
                  <a:gd name="connsiteX16" fmla="*/ 99275 w 306850"/>
                  <a:gd name="connsiteY16" fmla="*/ 608446 h 1339211"/>
                  <a:gd name="connsiteX17" fmla="*/ 99275 w 306850"/>
                  <a:gd name="connsiteY17" fmla="*/ 662738 h 1339211"/>
                  <a:gd name="connsiteX18" fmla="*/ 207575 w 306850"/>
                  <a:gd name="connsiteY18" fmla="*/ 662738 h 1339211"/>
                  <a:gd name="connsiteX19" fmla="*/ 207575 w 306850"/>
                  <a:gd name="connsiteY19" fmla="*/ 608446 h 1339211"/>
                  <a:gd name="connsiteX20" fmla="*/ 99275 w 306850"/>
                  <a:gd name="connsiteY20" fmla="*/ 486464 h 1339211"/>
                  <a:gd name="connsiteX21" fmla="*/ 99275 w 306850"/>
                  <a:gd name="connsiteY21" fmla="*/ 540756 h 1339211"/>
                  <a:gd name="connsiteX22" fmla="*/ 207575 w 306850"/>
                  <a:gd name="connsiteY22" fmla="*/ 540756 h 1339211"/>
                  <a:gd name="connsiteX23" fmla="*/ 207575 w 306850"/>
                  <a:gd name="connsiteY23" fmla="*/ 486464 h 1339211"/>
                  <a:gd name="connsiteX24" fmla="*/ 99275 w 306850"/>
                  <a:gd name="connsiteY24" fmla="*/ 364482 h 1339211"/>
                  <a:gd name="connsiteX25" fmla="*/ 99275 w 306850"/>
                  <a:gd name="connsiteY25" fmla="*/ 418774 h 1339211"/>
                  <a:gd name="connsiteX26" fmla="*/ 207575 w 306850"/>
                  <a:gd name="connsiteY26" fmla="*/ 418774 h 1339211"/>
                  <a:gd name="connsiteX27" fmla="*/ 207575 w 306850"/>
                  <a:gd name="connsiteY27" fmla="*/ 364482 h 1339211"/>
                  <a:gd name="connsiteX28" fmla="*/ 99275 w 306850"/>
                  <a:gd name="connsiteY28" fmla="*/ 242500 h 1339211"/>
                  <a:gd name="connsiteX29" fmla="*/ 99275 w 306850"/>
                  <a:gd name="connsiteY29" fmla="*/ 296792 h 1339211"/>
                  <a:gd name="connsiteX30" fmla="*/ 207575 w 306850"/>
                  <a:gd name="connsiteY30" fmla="*/ 296792 h 1339211"/>
                  <a:gd name="connsiteX31" fmla="*/ 207575 w 306850"/>
                  <a:gd name="connsiteY31" fmla="*/ 242500 h 1339211"/>
                  <a:gd name="connsiteX32" fmla="*/ 99275 w 306850"/>
                  <a:gd name="connsiteY32" fmla="*/ 120518 h 1339211"/>
                  <a:gd name="connsiteX33" fmla="*/ 99275 w 306850"/>
                  <a:gd name="connsiteY33" fmla="*/ 174811 h 1339211"/>
                  <a:gd name="connsiteX34" fmla="*/ 207575 w 306850"/>
                  <a:gd name="connsiteY34" fmla="*/ 174811 h 1339211"/>
                  <a:gd name="connsiteX35" fmla="*/ 207575 w 306850"/>
                  <a:gd name="connsiteY35" fmla="*/ 120518 h 1339211"/>
                  <a:gd name="connsiteX36" fmla="*/ 0 w 306850"/>
                  <a:gd name="connsiteY36" fmla="*/ 0 h 1339211"/>
                  <a:gd name="connsiteX37" fmla="*/ 306850 w 306850"/>
                  <a:gd name="connsiteY37" fmla="*/ 0 h 1339211"/>
                  <a:gd name="connsiteX38" fmla="*/ 306850 w 306850"/>
                  <a:gd name="connsiteY38" fmla="*/ 1339211 h 1339211"/>
                  <a:gd name="connsiteX39" fmla="*/ 0 w 306850"/>
                  <a:gd name="connsiteY39" fmla="*/ 1339211 h 1339211"/>
                  <a:gd name="connsiteX0" fmla="*/ 99275 w 306850"/>
                  <a:gd name="connsiteY0" fmla="*/ 1277348 h 1520186"/>
                  <a:gd name="connsiteX1" fmla="*/ 99275 w 306850"/>
                  <a:gd name="connsiteY1" fmla="*/ 1331640 h 1520186"/>
                  <a:gd name="connsiteX2" fmla="*/ 207575 w 306850"/>
                  <a:gd name="connsiteY2" fmla="*/ 1331640 h 1520186"/>
                  <a:gd name="connsiteX3" fmla="*/ 207575 w 306850"/>
                  <a:gd name="connsiteY3" fmla="*/ 1277348 h 1520186"/>
                  <a:gd name="connsiteX4" fmla="*/ 99275 w 306850"/>
                  <a:gd name="connsiteY4" fmla="*/ 1277348 h 1520186"/>
                  <a:gd name="connsiteX5" fmla="*/ 99275 w 306850"/>
                  <a:gd name="connsiteY5" fmla="*/ 1155366 h 1520186"/>
                  <a:gd name="connsiteX6" fmla="*/ 99275 w 306850"/>
                  <a:gd name="connsiteY6" fmla="*/ 1209659 h 1520186"/>
                  <a:gd name="connsiteX7" fmla="*/ 207575 w 306850"/>
                  <a:gd name="connsiteY7" fmla="*/ 1209659 h 1520186"/>
                  <a:gd name="connsiteX8" fmla="*/ 207575 w 306850"/>
                  <a:gd name="connsiteY8" fmla="*/ 1155366 h 1520186"/>
                  <a:gd name="connsiteX9" fmla="*/ 99275 w 306850"/>
                  <a:gd name="connsiteY9" fmla="*/ 1155366 h 1520186"/>
                  <a:gd name="connsiteX10" fmla="*/ 99275 w 306850"/>
                  <a:gd name="connsiteY10" fmla="*/ 1033384 h 1520186"/>
                  <a:gd name="connsiteX11" fmla="*/ 99275 w 306850"/>
                  <a:gd name="connsiteY11" fmla="*/ 1087677 h 1520186"/>
                  <a:gd name="connsiteX12" fmla="*/ 207575 w 306850"/>
                  <a:gd name="connsiteY12" fmla="*/ 1087677 h 1520186"/>
                  <a:gd name="connsiteX13" fmla="*/ 207575 w 306850"/>
                  <a:gd name="connsiteY13" fmla="*/ 1033384 h 1520186"/>
                  <a:gd name="connsiteX14" fmla="*/ 99275 w 306850"/>
                  <a:gd name="connsiteY14" fmla="*/ 1033384 h 1520186"/>
                  <a:gd name="connsiteX15" fmla="*/ 99275 w 306850"/>
                  <a:gd name="connsiteY15" fmla="*/ 911402 h 1520186"/>
                  <a:gd name="connsiteX16" fmla="*/ 99275 w 306850"/>
                  <a:gd name="connsiteY16" fmla="*/ 965695 h 1520186"/>
                  <a:gd name="connsiteX17" fmla="*/ 207575 w 306850"/>
                  <a:gd name="connsiteY17" fmla="*/ 965695 h 1520186"/>
                  <a:gd name="connsiteX18" fmla="*/ 207575 w 306850"/>
                  <a:gd name="connsiteY18" fmla="*/ 911402 h 1520186"/>
                  <a:gd name="connsiteX19" fmla="*/ 99275 w 306850"/>
                  <a:gd name="connsiteY19" fmla="*/ 911402 h 1520186"/>
                  <a:gd name="connsiteX20" fmla="*/ 99275 w 306850"/>
                  <a:gd name="connsiteY20" fmla="*/ 789421 h 1520186"/>
                  <a:gd name="connsiteX21" fmla="*/ 99275 w 306850"/>
                  <a:gd name="connsiteY21" fmla="*/ 843713 h 1520186"/>
                  <a:gd name="connsiteX22" fmla="*/ 207575 w 306850"/>
                  <a:gd name="connsiteY22" fmla="*/ 843713 h 1520186"/>
                  <a:gd name="connsiteX23" fmla="*/ 207575 w 306850"/>
                  <a:gd name="connsiteY23" fmla="*/ 789421 h 1520186"/>
                  <a:gd name="connsiteX24" fmla="*/ 99275 w 306850"/>
                  <a:gd name="connsiteY24" fmla="*/ 789421 h 1520186"/>
                  <a:gd name="connsiteX25" fmla="*/ 99275 w 306850"/>
                  <a:gd name="connsiteY25" fmla="*/ 667439 h 1520186"/>
                  <a:gd name="connsiteX26" fmla="*/ 99275 w 306850"/>
                  <a:gd name="connsiteY26" fmla="*/ 721731 h 1520186"/>
                  <a:gd name="connsiteX27" fmla="*/ 207575 w 306850"/>
                  <a:gd name="connsiteY27" fmla="*/ 721731 h 1520186"/>
                  <a:gd name="connsiteX28" fmla="*/ 207575 w 306850"/>
                  <a:gd name="connsiteY28" fmla="*/ 667439 h 1520186"/>
                  <a:gd name="connsiteX29" fmla="*/ 99275 w 306850"/>
                  <a:gd name="connsiteY29" fmla="*/ 667439 h 1520186"/>
                  <a:gd name="connsiteX30" fmla="*/ 99275 w 306850"/>
                  <a:gd name="connsiteY30" fmla="*/ 545457 h 1520186"/>
                  <a:gd name="connsiteX31" fmla="*/ 99275 w 306850"/>
                  <a:gd name="connsiteY31" fmla="*/ 599749 h 1520186"/>
                  <a:gd name="connsiteX32" fmla="*/ 207575 w 306850"/>
                  <a:gd name="connsiteY32" fmla="*/ 599749 h 1520186"/>
                  <a:gd name="connsiteX33" fmla="*/ 207575 w 306850"/>
                  <a:gd name="connsiteY33" fmla="*/ 545457 h 1520186"/>
                  <a:gd name="connsiteX34" fmla="*/ 99275 w 306850"/>
                  <a:gd name="connsiteY34" fmla="*/ 545457 h 1520186"/>
                  <a:gd name="connsiteX35" fmla="*/ 99275 w 306850"/>
                  <a:gd name="connsiteY35" fmla="*/ 423475 h 1520186"/>
                  <a:gd name="connsiteX36" fmla="*/ 99275 w 306850"/>
                  <a:gd name="connsiteY36" fmla="*/ 477767 h 1520186"/>
                  <a:gd name="connsiteX37" fmla="*/ 207575 w 306850"/>
                  <a:gd name="connsiteY37" fmla="*/ 477767 h 1520186"/>
                  <a:gd name="connsiteX38" fmla="*/ 207575 w 306850"/>
                  <a:gd name="connsiteY38" fmla="*/ 423475 h 1520186"/>
                  <a:gd name="connsiteX39" fmla="*/ 99275 w 306850"/>
                  <a:gd name="connsiteY39" fmla="*/ 423475 h 1520186"/>
                  <a:gd name="connsiteX40" fmla="*/ 99275 w 306850"/>
                  <a:gd name="connsiteY40" fmla="*/ 301493 h 1520186"/>
                  <a:gd name="connsiteX41" fmla="*/ 99275 w 306850"/>
                  <a:gd name="connsiteY41" fmla="*/ 355786 h 1520186"/>
                  <a:gd name="connsiteX42" fmla="*/ 207575 w 306850"/>
                  <a:gd name="connsiteY42" fmla="*/ 355786 h 1520186"/>
                  <a:gd name="connsiteX43" fmla="*/ 207575 w 306850"/>
                  <a:gd name="connsiteY43" fmla="*/ 301493 h 1520186"/>
                  <a:gd name="connsiteX44" fmla="*/ 99275 w 306850"/>
                  <a:gd name="connsiteY44" fmla="*/ 301493 h 1520186"/>
                  <a:gd name="connsiteX45" fmla="*/ 0 w 306850"/>
                  <a:gd name="connsiteY45" fmla="*/ 180975 h 1520186"/>
                  <a:gd name="connsiteX46" fmla="*/ 297325 w 306850"/>
                  <a:gd name="connsiteY46" fmla="*/ 0 h 1520186"/>
                  <a:gd name="connsiteX47" fmla="*/ 306850 w 306850"/>
                  <a:gd name="connsiteY47" fmla="*/ 1520186 h 1520186"/>
                  <a:gd name="connsiteX48" fmla="*/ 0 w 306850"/>
                  <a:gd name="connsiteY48" fmla="*/ 1520186 h 1520186"/>
                  <a:gd name="connsiteX49" fmla="*/ 0 w 306850"/>
                  <a:gd name="connsiteY49" fmla="*/ 180975 h 1520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306850" h="1520186">
                    <a:moveTo>
                      <a:pt x="99275" y="1277348"/>
                    </a:moveTo>
                    <a:lnTo>
                      <a:pt x="99275" y="1331640"/>
                    </a:lnTo>
                    <a:lnTo>
                      <a:pt x="207575" y="1331640"/>
                    </a:lnTo>
                    <a:lnTo>
                      <a:pt x="207575" y="1277348"/>
                    </a:lnTo>
                    <a:lnTo>
                      <a:pt x="99275" y="1277348"/>
                    </a:lnTo>
                    <a:close/>
                    <a:moveTo>
                      <a:pt x="99275" y="1155366"/>
                    </a:moveTo>
                    <a:lnTo>
                      <a:pt x="99275" y="1209659"/>
                    </a:lnTo>
                    <a:lnTo>
                      <a:pt x="207575" y="1209659"/>
                    </a:lnTo>
                    <a:lnTo>
                      <a:pt x="207575" y="1155366"/>
                    </a:lnTo>
                    <a:lnTo>
                      <a:pt x="99275" y="1155366"/>
                    </a:lnTo>
                    <a:close/>
                    <a:moveTo>
                      <a:pt x="99275" y="1033384"/>
                    </a:moveTo>
                    <a:lnTo>
                      <a:pt x="99275" y="1087677"/>
                    </a:lnTo>
                    <a:lnTo>
                      <a:pt x="207575" y="1087677"/>
                    </a:lnTo>
                    <a:lnTo>
                      <a:pt x="207575" y="1033384"/>
                    </a:lnTo>
                    <a:lnTo>
                      <a:pt x="99275" y="1033384"/>
                    </a:lnTo>
                    <a:close/>
                    <a:moveTo>
                      <a:pt x="99275" y="911402"/>
                    </a:moveTo>
                    <a:lnTo>
                      <a:pt x="99275" y="965695"/>
                    </a:lnTo>
                    <a:lnTo>
                      <a:pt x="207575" y="965695"/>
                    </a:lnTo>
                    <a:lnTo>
                      <a:pt x="207575" y="911402"/>
                    </a:lnTo>
                    <a:lnTo>
                      <a:pt x="99275" y="911402"/>
                    </a:lnTo>
                    <a:close/>
                    <a:moveTo>
                      <a:pt x="99275" y="789421"/>
                    </a:moveTo>
                    <a:lnTo>
                      <a:pt x="99275" y="843713"/>
                    </a:lnTo>
                    <a:lnTo>
                      <a:pt x="207575" y="843713"/>
                    </a:lnTo>
                    <a:lnTo>
                      <a:pt x="207575" y="789421"/>
                    </a:lnTo>
                    <a:lnTo>
                      <a:pt x="99275" y="789421"/>
                    </a:lnTo>
                    <a:close/>
                    <a:moveTo>
                      <a:pt x="99275" y="667439"/>
                    </a:moveTo>
                    <a:lnTo>
                      <a:pt x="99275" y="721731"/>
                    </a:lnTo>
                    <a:lnTo>
                      <a:pt x="207575" y="721731"/>
                    </a:lnTo>
                    <a:lnTo>
                      <a:pt x="207575" y="667439"/>
                    </a:lnTo>
                    <a:lnTo>
                      <a:pt x="99275" y="667439"/>
                    </a:lnTo>
                    <a:close/>
                    <a:moveTo>
                      <a:pt x="99275" y="545457"/>
                    </a:moveTo>
                    <a:lnTo>
                      <a:pt x="99275" y="599749"/>
                    </a:lnTo>
                    <a:lnTo>
                      <a:pt x="207575" y="599749"/>
                    </a:lnTo>
                    <a:lnTo>
                      <a:pt x="207575" y="545457"/>
                    </a:lnTo>
                    <a:lnTo>
                      <a:pt x="99275" y="545457"/>
                    </a:lnTo>
                    <a:close/>
                    <a:moveTo>
                      <a:pt x="99275" y="423475"/>
                    </a:moveTo>
                    <a:lnTo>
                      <a:pt x="99275" y="477767"/>
                    </a:lnTo>
                    <a:lnTo>
                      <a:pt x="207575" y="477767"/>
                    </a:lnTo>
                    <a:lnTo>
                      <a:pt x="207575" y="423475"/>
                    </a:lnTo>
                    <a:lnTo>
                      <a:pt x="99275" y="423475"/>
                    </a:lnTo>
                    <a:close/>
                    <a:moveTo>
                      <a:pt x="99275" y="301493"/>
                    </a:moveTo>
                    <a:lnTo>
                      <a:pt x="99275" y="355786"/>
                    </a:lnTo>
                    <a:lnTo>
                      <a:pt x="207575" y="355786"/>
                    </a:lnTo>
                    <a:lnTo>
                      <a:pt x="207575" y="301493"/>
                    </a:lnTo>
                    <a:lnTo>
                      <a:pt x="99275" y="301493"/>
                    </a:lnTo>
                    <a:close/>
                    <a:moveTo>
                      <a:pt x="0" y="180975"/>
                    </a:moveTo>
                    <a:lnTo>
                      <a:pt x="297325" y="0"/>
                    </a:lnTo>
                    <a:lnTo>
                      <a:pt x="306850" y="1520186"/>
                    </a:lnTo>
                    <a:lnTo>
                      <a:pt x="0" y="1520186"/>
                    </a:lnTo>
                    <a:lnTo>
                      <a:pt x="0" y="18097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>
                  <a:solidFill>
                    <a:prstClr val="white"/>
                  </a:solidFill>
                </a:endParaRPr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="" xmlns:a16="http://schemas.microsoft.com/office/drawing/2014/main" id="{8AB19738-EE19-4B71-AF87-297FFDD95F5F}"/>
                  </a:ext>
                </a:extLst>
              </p:cNvPr>
              <p:cNvSpPr/>
              <p:nvPr/>
            </p:nvSpPr>
            <p:spPr>
              <a:xfrm>
                <a:off x="7673737" y="3386055"/>
                <a:ext cx="602196" cy="870531"/>
              </a:xfrm>
              <a:custGeom>
                <a:avLst/>
                <a:gdLst>
                  <a:gd name="connsiteX0" fmla="*/ 238494 w 462454"/>
                  <a:gd name="connsiteY0" fmla="*/ 563076 h 870531"/>
                  <a:gd name="connsiteX1" fmla="*/ 238494 w 462454"/>
                  <a:gd name="connsiteY1" fmla="*/ 715154 h 870531"/>
                  <a:gd name="connsiteX2" fmla="*/ 324676 w 462454"/>
                  <a:gd name="connsiteY2" fmla="*/ 715154 h 870531"/>
                  <a:gd name="connsiteX3" fmla="*/ 324676 w 462454"/>
                  <a:gd name="connsiteY3" fmla="*/ 563076 h 870531"/>
                  <a:gd name="connsiteX4" fmla="*/ 238494 w 462454"/>
                  <a:gd name="connsiteY4" fmla="*/ 353251 h 870531"/>
                  <a:gd name="connsiteX5" fmla="*/ 238494 w 462454"/>
                  <a:gd name="connsiteY5" fmla="*/ 505329 h 870531"/>
                  <a:gd name="connsiteX6" fmla="*/ 324676 w 462454"/>
                  <a:gd name="connsiteY6" fmla="*/ 505329 h 870531"/>
                  <a:gd name="connsiteX7" fmla="*/ 324676 w 462454"/>
                  <a:gd name="connsiteY7" fmla="*/ 353251 h 870531"/>
                  <a:gd name="connsiteX8" fmla="*/ 231227 w 462454"/>
                  <a:gd name="connsiteY8" fmla="*/ 0 h 870531"/>
                  <a:gd name="connsiteX9" fmla="*/ 462454 w 462454"/>
                  <a:gd name="connsiteY9" fmla="*/ 308459 h 870531"/>
                  <a:gd name="connsiteX10" fmla="*/ 384652 w 462454"/>
                  <a:gd name="connsiteY10" fmla="*/ 308459 h 870531"/>
                  <a:gd name="connsiteX11" fmla="*/ 384652 w 462454"/>
                  <a:gd name="connsiteY11" fmla="*/ 870531 h 870531"/>
                  <a:gd name="connsiteX12" fmla="*/ 77802 w 462454"/>
                  <a:gd name="connsiteY12" fmla="*/ 870531 h 870531"/>
                  <a:gd name="connsiteX13" fmla="*/ 77802 w 462454"/>
                  <a:gd name="connsiteY13" fmla="*/ 308459 h 870531"/>
                  <a:gd name="connsiteX14" fmla="*/ 0 w 462454"/>
                  <a:gd name="connsiteY14" fmla="*/ 308459 h 870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62454" h="870531">
                    <a:moveTo>
                      <a:pt x="238494" y="563076"/>
                    </a:moveTo>
                    <a:lnTo>
                      <a:pt x="238494" y="715154"/>
                    </a:lnTo>
                    <a:lnTo>
                      <a:pt x="324676" y="715154"/>
                    </a:lnTo>
                    <a:lnTo>
                      <a:pt x="324676" y="563076"/>
                    </a:lnTo>
                    <a:close/>
                    <a:moveTo>
                      <a:pt x="238494" y="353251"/>
                    </a:moveTo>
                    <a:lnTo>
                      <a:pt x="238494" y="505329"/>
                    </a:lnTo>
                    <a:lnTo>
                      <a:pt x="324676" y="505329"/>
                    </a:lnTo>
                    <a:lnTo>
                      <a:pt x="324676" y="353251"/>
                    </a:lnTo>
                    <a:close/>
                    <a:moveTo>
                      <a:pt x="231227" y="0"/>
                    </a:moveTo>
                    <a:lnTo>
                      <a:pt x="462454" y="308459"/>
                    </a:lnTo>
                    <a:lnTo>
                      <a:pt x="384652" y="308459"/>
                    </a:lnTo>
                    <a:lnTo>
                      <a:pt x="384652" y="870531"/>
                    </a:lnTo>
                    <a:lnTo>
                      <a:pt x="77802" y="870531"/>
                    </a:lnTo>
                    <a:lnTo>
                      <a:pt x="77802" y="308459"/>
                    </a:lnTo>
                    <a:lnTo>
                      <a:pt x="0" y="30845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="" xmlns:a16="http://schemas.microsoft.com/office/drawing/2014/main" id="{CB06252B-9018-4237-8DB9-10D51B4066CB}"/>
                  </a:ext>
                </a:extLst>
              </p:cNvPr>
              <p:cNvSpPr/>
              <p:nvPr/>
            </p:nvSpPr>
            <p:spPr>
              <a:xfrm>
                <a:off x="7084624" y="3097854"/>
                <a:ext cx="399552" cy="1158732"/>
              </a:xfrm>
              <a:custGeom>
                <a:avLst/>
                <a:gdLst>
                  <a:gd name="connsiteX0" fmla="*/ 159201 w 408118"/>
                  <a:gd name="connsiteY0" fmla="*/ 578755 h 1158732"/>
                  <a:gd name="connsiteX1" fmla="*/ 159201 w 408118"/>
                  <a:gd name="connsiteY1" fmla="*/ 665832 h 1158732"/>
                  <a:gd name="connsiteX2" fmla="*/ 248917 w 408118"/>
                  <a:gd name="connsiteY2" fmla="*/ 665832 h 1158732"/>
                  <a:gd name="connsiteX3" fmla="*/ 248917 w 408118"/>
                  <a:gd name="connsiteY3" fmla="*/ 578755 h 1158732"/>
                  <a:gd name="connsiteX4" fmla="*/ 159201 w 408118"/>
                  <a:gd name="connsiteY4" fmla="*/ 578755 h 1158732"/>
                  <a:gd name="connsiteX5" fmla="*/ 278823 w 408118"/>
                  <a:gd name="connsiteY5" fmla="*/ 576996 h 1158732"/>
                  <a:gd name="connsiteX6" fmla="*/ 278823 w 408118"/>
                  <a:gd name="connsiteY6" fmla="*/ 664073 h 1158732"/>
                  <a:gd name="connsiteX7" fmla="*/ 365020 w 408118"/>
                  <a:gd name="connsiteY7" fmla="*/ 664073 h 1158732"/>
                  <a:gd name="connsiteX8" fmla="*/ 365020 w 408118"/>
                  <a:gd name="connsiteY8" fmla="*/ 576996 h 1158732"/>
                  <a:gd name="connsiteX9" fmla="*/ 278823 w 408118"/>
                  <a:gd name="connsiteY9" fmla="*/ 576996 h 1158732"/>
                  <a:gd name="connsiteX10" fmla="*/ 43979 w 408118"/>
                  <a:gd name="connsiteY10" fmla="*/ 576996 h 1158732"/>
                  <a:gd name="connsiteX11" fmla="*/ 43979 w 408118"/>
                  <a:gd name="connsiteY11" fmla="*/ 664952 h 1158732"/>
                  <a:gd name="connsiteX12" fmla="*/ 131935 w 408118"/>
                  <a:gd name="connsiteY12" fmla="*/ 665832 h 1158732"/>
                  <a:gd name="connsiteX13" fmla="*/ 132814 w 408118"/>
                  <a:gd name="connsiteY13" fmla="*/ 576996 h 1158732"/>
                  <a:gd name="connsiteX14" fmla="*/ 43979 w 408118"/>
                  <a:gd name="connsiteY14" fmla="*/ 576996 h 1158732"/>
                  <a:gd name="connsiteX15" fmla="*/ 160960 w 408118"/>
                  <a:gd name="connsiteY15" fmla="*/ 449459 h 1158732"/>
                  <a:gd name="connsiteX16" fmla="*/ 160960 w 408118"/>
                  <a:gd name="connsiteY16" fmla="*/ 539174 h 1158732"/>
                  <a:gd name="connsiteX17" fmla="*/ 248917 w 408118"/>
                  <a:gd name="connsiteY17" fmla="*/ 539174 h 1158732"/>
                  <a:gd name="connsiteX18" fmla="*/ 248917 w 408118"/>
                  <a:gd name="connsiteY18" fmla="*/ 449459 h 1158732"/>
                  <a:gd name="connsiteX19" fmla="*/ 160960 w 408118"/>
                  <a:gd name="connsiteY19" fmla="*/ 449459 h 1158732"/>
                  <a:gd name="connsiteX20" fmla="*/ 44858 w 408118"/>
                  <a:gd name="connsiteY20" fmla="*/ 449459 h 1158732"/>
                  <a:gd name="connsiteX21" fmla="*/ 44858 w 408118"/>
                  <a:gd name="connsiteY21" fmla="*/ 539174 h 1158732"/>
                  <a:gd name="connsiteX22" fmla="*/ 131935 w 408118"/>
                  <a:gd name="connsiteY22" fmla="*/ 539174 h 1158732"/>
                  <a:gd name="connsiteX23" fmla="*/ 131935 w 408118"/>
                  <a:gd name="connsiteY23" fmla="*/ 449459 h 1158732"/>
                  <a:gd name="connsiteX24" fmla="*/ 44858 w 408118"/>
                  <a:gd name="connsiteY24" fmla="*/ 449459 h 1158732"/>
                  <a:gd name="connsiteX25" fmla="*/ 278823 w 408118"/>
                  <a:gd name="connsiteY25" fmla="*/ 448579 h 1158732"/>
                  <a:gd name="connsiteX26" fmla="*/ 278823 w 408118"/>
                  <a:gd name="connsiteY26" fmla="*/ 538295 h 1158732"/>
                  <a:gd name="connsiteX27" fmla="*/ 365020 w 408118"/>
                  <a:gd name="connsiteY27" fmla="*/ 538295 h 1158732"/>
                  <a:gd name="connsiteX28" fmla="*/ 365020 w 408118"/>
                  <a:gd name="connsiteY28" fmla="*/ 448579 h 1158732"/>
                  <a:gd name="connsiteX29" fmla="*/ 278823 w 408118"/>
                  <a:gd name="connsiteY29" fmla="*/ 448579 h 1158732"/>
                  <a:gd name="connsiteX30" fmla="*/ 277943 w 408118"/>
                  <a:gd name="connsiteY30" fmla="*/ 318403 h 1158732"/>
                  <a:gd name="connsiteX31" fmla="*/ 277943 w 408118"/>
                  <a:gd name="connsiteY31" fmla="*/ 408999 h 1158732"/>
                  <a:gd name="connsiteX32" fmla="*/ 366779 w 408118"/>
                  <a:gd name="connsiteY32" fmla="*/ 408999 h 1158732"/>
                  <a:gd name="connsiteX33" fmla="*/ 366779 w 408118"/>
                  <a:gd name="connsiteY33" fmla="*/ 318403 h 1158732"/>
                  <a:gd name="connsiteX34" fmla="*/ 277943 w 408118"/>
                  <a:gd name="connsiteY34" fmla="*/ 318403 h 1158732"/>
                  <a:gd name="connsiteX35" fmla="*/ 159201 w 408118"/>
                  <a:gd name="connsiteY35" fmla="*/ 318403 h 1158732"/>
                  <a:gd name="connsiteX36" fmla="*/ 159201 w 408118"/>
                  <a:gd name="connsiteY36" fmla="*/ 407239 h 1158732"/>
                  <a:gd name="connsiteX37" fmla="*/ 249797 w 408118"/>
                  <a:gd name="connsiteY37" fmla="*/ 407239 h 1158732"/>
                  <a:gd name="connsiteX38" fmla="*/ 249797 w 408118"/>
                  <a:gd name="connsiteY38" fmla="*/ 318403 h 1158732"/>
                  <a:gd name="connsiteX39" fmla="*/ 159201 w 408118"/>
                  <a:gd name="connsiteY39" fmla="*/ 318403 h 1158732"/>
                  <a:gd name="connsiteX40" fmla="*/ 43979 w 408118"/>
                  <a:gd name="connsiteY40" fmla="*/ 318403 h 1158732"/>
                  <a:gd name="connsiteX41" fmla="*/ 43979 w 408118"/>
                  <a:gd name="connsiteY41" fmla="*/ 408119 h 1158732"/>
                  <a:gd name="connsiteX42" fmla="*/ 131935 w 408118"/>
                  <a:gd name="connsiteY42" fmla="*/ 408119 h 1158732"/>
                  <a:gd name="connsiteX43" fmla="*/ 131935 w 408118"/>
                  <a:gd name="connsiteY43" fmla="*/ 318403 h 1158732"/>
                  <a:gd name="connsiteX44" fmla="*/ 43979 w 408118"/>
                  <a:gd name="connsiteY44" fmla="*/ 318403 h 1158732"/>
                  <a:gd name="connsiteX45" fmla="*/ 43098 w 408118"/>
                  <a:gd name="connsiteY45" fmla="*/ 187348 h 1158732"/>
                  <a:gd name="connsiteX46" fmla="*/ 43098 w 408118"/>
                  <a:gd name="connsiteY46" fmla="*/ 279702 h 1158732"/>
                  <a:gd name="connsiteX47" fmla="*/ 132814 w 408118"/>
                  <a:gd name="connsiteY47" fmla="*/ 279702 h 1158732"/>
                  <a:gd name="connsiteX48" fmla="*/ 132814 w 408118"/>
                  <a:gd name="connsiteY48" fmla="*/ 187348 h 1158732"/>
                  <a:gd name="connsiteX49" fmla="*/ 43098 w 408118"/>
                  <a:gd name="connsiteY49" fmla="*/ 187348 h 1158732"/>
                  <a:gd name="connsiteX50" fmla="*/ 43979 w 408118"/>
                  <a:gd name="connsiteY50" fmla="*/ 60690 h 1158732"/>
                  <a:gd name="connsiteX51" fmla="*/ 43979 w 408118"/>
                  <a:gd name="connsiteY51" fmla="*/ 152166 h 1158732"/>
                  <a:gd name="connsiteX52" fmla="*/ 133694 w 408118"/>
                  <a:gd name="connsiteY52" fmla="*/ 152166 h 1158732"/>
                  <a:gd name="connsiteX53" fmla="*/ 133694 w 408118"/>
                  <a:gd name="connsiteY53" fmla="*/ 60690 h 1158732"/>
                  <a:gd name="connsiteX54" fmla="*/ 43979 w 408118"/>
                  <a:gd name="connsiteY54" fmla="*/ 60690 h 1158732"/>
                  <a:gd name="connsiteX55" fmla="*/ 0 w 408118"/>
                  <a:gd name="connsiteY55" fmla="*/ 0 h 1158732"/>
                  <a:gd name="connsiteX56" fmla="*/ 155702 w 408118"/>
                  <a:gd name="connsiteY56" fmla="*/ 0 h 1158732"/>
                  <a:gd name="connsiteX57" fmla="*/ 155702 w 408118"/>
                  <a:gd name="connsiteY57" fmla="*/ 281913 h 1158732"/>
                  <a:gd name="connsiteX58" fmla="*/ 277943 w 408118"/>
                  <a:gd name="connsiteY58" fmla="*/ 281913 h 1158732"/>
                  <a:gd name="connsiteX59" fmla="*/ 277943 w 408118"/>
                  <a:gd name="connsiteY59" fmla="*/ 282341 h 1158732"/>
                  <a:gd name="connsiteX60" fmla="*/ 366779 w 408118"/>
                  <a:gd name="connsiteY60" fmla="*/ 282341 h 1158732"/>
                  <a:gd name="connsiteX61" fmla="*/ 366779 w 408118"/>
                  <a:gd name="connsiteY61" fmla="*/ 281913 h 1158732"/>
                  <a:gd name="connsiteX62" fmla="*/ 408118 w 408118"/>
                  <a:gd name="connsiteY62" fmla="*/ 281913 h 1158732"/>
                  <a:gd name="connsiteX63" fmla="*/ 408118 w 408118"/>
                  <a:gd name="connsiteY63" fmla="*/ 1158732 h 1158732"/>
                  <a:gd name="connsiteX64" fmla="*/ 0 w 408118"/>
                  <a:gd name="connsiteY64" fmla="*/ 1158732 h 1158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408118" h="1158732">
                    <a:moveTo>
                      <a:pt x="159201" y="578755"/>
                    </a:moveTo>
                    <a:cubicBezTo>
                      <a:pt x="159201" y="608660"/>
                      <a:pt x="159201" y="638565"/>
                      <a:pt x="159201" y="665832"/>
                    </a:cubicBezTo>
                    <a:cubicBezTo>
                      <a:pt x="189986" y="668470"/>
                      <a:pt x="222530" y="665832"/>
                      <a:pt x="248917" y="665832"/>
                    </a:cubicBezTo>
                    <a:cubicBezTo>
                      <a:pt x="248917" y="634168"/>
                      <a:pt x="248917" y="608660"/>
                      <a:pt x="248917" y="578755"/>
                    </a:cubicBezTo>
                    <a:cubicBezTo>
                      <a:pt x="217253" y="578755"/>
                      <a:pt x="188227" y="578755"/>
                      <a:pt x="159201" y="578755"/>
                    </a:cubicBezTo>
                    <a:close/>
                    <a:moveTo>
                      <a:pt x="278823" y="576996"/>
                    </a:moveTo>
                    <a:cubicBezTo>
                      <a:pt x="278823" y="606901"/>
                      <a:pt x="278823" y="632408"/>
                      <a:pt x="278823" y="664073"/>
                    </a:cubicBezTo>
                    <a:cubicBezTo>
                      <a:pt x="311366" y="664073"/>
                      <a:pt x="346549" y="664952"/>
                      <a:pt x="365020" y="664073"/>
                    </a:cubicBezTo>
                    <a:cubicBezTo>
                      <a:pt x="365020" y="632408"/>
                      <a:pt x="365020" y="606021"/>
                      <a:pt x="365020" y="576996"/>
                    </a:cubicBezTo>
                    <a:cubicBezTo>
                      <a:pt x="335114" y="576996"/>
                      <a:pt x="306968" y="576996"/>
                      <a:pt x="278823" y="576996"/>
                    </a:cubicBezTo>
                    <a:close/>
                    <a:moveTo>
                      <a:pt x="43979" y="576996"/>
                    </a:moveTo>
                    <a:cubicBezTo>
                      <a:pt x="43979" y="605142"/>
                      <a:pt x="43979" y="638565"/>
                      <a:pt x="43979" y="664952"/>
                    </a:cubicBezTo>
                    <a:cubicBezTo>
                      <a:pt x="81799" y="664952"/>
                      <a:pt x="105548" y="664073"/>
                      <a:pt x="131935" y="665832"/>
                    </a:cubicBezTo>
                    <a:cubicBezTo>
                      <a:pt x="131935" y="631529"/>
                      <a:pt x="132814" y="602503"/>
                      <a:pt x="132814" y="576996"/>
                    </a:cubicBezTo>
                    <a:cubicBezTo>
                      <a:pt x="102030" y="576996"/>
                      <a:pt x="73884" y="576996"/>
                      <a:pt x="43979" y="576996"/>
                    </a:cubicBezTo>
                    <a:close/>
                    <a:moveTo>
                      <a:pt x="160960" y="449459"/>
                    </a:moveTo>
                    <a:cubicBezTo>
                      <a:pt x="160960" y="481123"/>
                      <a:pt x="160960" y="509268"/>
                      <a:pt x="160960" y="539174"/>
                    </a:cubicBezTo>
                    <a:cubicBezTo>
                      <a:pt x="189986" y="539174"/>
                      <a:pt x="217253" y="539174"/>
                      <a:pt x="248917" y="539174"/>
                    </a:cubicBezTo>
                    <a:cubicBezTo>
                      <a:pt x="248917" y="506630"/>
                      <a:pt x="248917" y="477604"/>
                      <a:pt x="248917" y="449459"/>
                    </a:cubicBezTo>
                    <a:cubicBezTo>
                      <a:pt x="218132" y="449459"/>
                      <a:pt x="189107" y="449459"/>
                      <a:pt x="160960" y="449459"/>
                    </a:cubicBezTo>
                    <a:close/>
                    <a:moveTo>
                      <a:pt x="44858" y="449459"/>
                    </a:moveTo>
                    <a:cubicBezTo>
                      <a:pt x="44858" y="481123"/>
                      <a:pt x="44858" y="509268"/>
                      <a:pt x="44858" y="539174"/>
                    </a:cubicBezTo>
                    <a:cubicBezTo>
                      <a:pt x="75643" y="539174"/>
                      <a:pt x="102910" y="539174"/>
                      <a:pt x="131935" y="539174"/>
                    </a:cubicBezTo>
                    <a:cubicBezTo>
                      <a:pt x="131935" y="505751"/>
                      <a:pt x="131935" y="477604"/>
                      <a:pt x="131935" y="449459"/>
                    </a:cubicBezTo>
                    <a:cubicBezTo>
                      <a:pt x="100271" y="449459"/>
                      <a:pt x="72125" y="449459"/>
                      <a:pt x="44858" y="449459"/>
                    </a:cubicBezTo>
                    <a:close/>
                    <a:moveTo>
                      <a:pt x="278823" y="448579"/>
                    </a:moveTo>
                    <a:cubicBezTo>
                      <a:pt x="278823" y="479364"/>
                      <a:pt x="278823" y="508389"/>
                      <a:pt x="278823" y="538295"/>
                    </a:cubicBezTo>
                    <a:cubicBezTo>
                      <a:pt x="308727" y="538295"/>
                      <a:pt x="335994" y="538295"/>
                      <a:pt x="365020" y="538295"/>
                    </a:cubicBezTo>
                    <a:cubicBezTo>
                      <a:pt x="365020" y="507510"/>
                      <a:pt x="365020" y="478484"/>
                      <a:pt x="365020" y="448579"/>
                    </a:cubicBezTo>
                    <a:cubicBezTo>
                      <a:pt x="335994" y="448579"/>
                      <a:pt x="308727" y="448579"/>
                      <a:pt x="278823" y="448579"/>
                    </a:cubicBezTo>
                    <a:close/>
                    <a:moveTo>
                      <a:pt x="277943" y="318403"/>
                    </a:moveTo>
                    <a:cubicBezTo>
                      <a:pt x="277943" y="350067"/>
                      <a:pt x="277943" y="379094"/>
                      <a:pt x="277943" y="408999"/>
                    </a:cubicBezTo>
                    <a:cubicBezTo>
                      <a:pt x="309607" y="408999"/>
                      <a:pt x="337753" y="408999"/>
                      <a:pt x="366779" y="408999"/>
                    </a:cubicBezTo>
                    <a:cubicBezTo>
                      <a:pt x="366779" y="378214"/>
                      <a:pt x="366779" y="349187"/>
                      <a:pt x="366779" y="318403"/>
                    </a:cubicBezTo>
                    <a:cubicBezTo>
                      <a:pt x="336873" y="318403"/>
                      <a:pt x="307848" y="318403"/>
                      <a:pt x="277943" y="318403"/>
                    </a:cubicBezTo>
                    <a:close/>
                    <a:moveTo>
                      <a:pt x="159201" y="318403"/>
                    </a:moveTo>
                    <a:cubicBezTo>
                      <a:pt x="159201" y="349187"/>
                      <a:pt x="159201" y="378214"/>
                      <a:pt x="159201" y="407239"/>
                    </a:cubicBezTo>
                    <a:cubicBezTo>
                      <a:pt x="190866" y="407239"/>
                      <a:pt x="219892" y="407239"/>
                      <a:pt x="249797" y="407239"/>
                    </a:cubicBezTo>
                    <a:cubicBezTo>
                      <a:pt x="249797" y="376454"/>
                      <a:pt x="249797" y="349187"/>
                      <a:pt x="249797" y="318403"/>
                    </a:cubicBezTo>
                    <a:cubicBezTo>
                      <a:pt x="217253" y="318403"/>
                      <a:pt x="188227" y="318403"/>
                      <a:pt x="159201" y="318403"/>
                    </a:cubicBezTo>
                    <a:close/>
                    <a:moveTo>
                      <a:pt x="43979" y="318403"/>
                    </a:moveTo>
                    <a:cubicBezTo>
                      <a:pt x="43979" y="349187"/>
                      <a:pt x="43979" y="378214"/>
                      <a:pt x="43979" y="408119"/>
                    </a:cubicBezTo>
                    <a:cubicBezTo>
                      <a:pt x="74764" y="408119"/>
                      <a:pt x="102910" y="408119"/>
                      <a:pt x="131935" y="408119"/>
                    </a:cubicBezTo>
                    <a:cubicBezTo>
                      <a:pt x="131935" y="376454"/>
                      <a:pt x="131935" y="347429"/>
                      <a:pt x="131935" y="318403"/>
                    </a:cubicBezTo>
                    <a:cubicBezTo>
                      <a:pt x="100271" y="318403"/>
                      <a:pt x="72125" y="318403"/>
                      <a:pt x="43979" y="318403"/>
                    </a:cubicBezTo>
                    <a:close/>
                    <a:moveTo>
                      <a:pt x="43098" y="187348"/>
                    </a:moveTo>
                    <a:cubicBezTo>
                      <a:pt x="43098" y="219892"/>
                      <a:pt x="43098" y="249797"/>
                      <a:pt x="43098" y="279702"/>
                    </a:cubicBezTo>
                    <a:cubicBezTo>
                      <a:pt x="74764" y="279702"/>
                      <a:pt x="104668" y="279702"/>
                      <a:pt x="132814" y="279702"/>
                    </a:cubicBezTo>
                    <a:cubicBezTo>
                      <a:pt x="132814" y="247159"/>
                      <a:pt x="132814" y="218133"/>
                      <a:pt x="132814" y="187348"/>
                    </a:cubicBezTo>
                    <a:cubicBezTo>
                      <a:pt x="102030" y="187348"/>
                      <a:pt x="73884" y="187348"/>
                      <a:pt x="43098" y="187348"/>
                    </a:cubicBezTo>
                    <a:close/>
                    <a:moveTo>
                      <a:pt x="43979" y="60690"/>
                    </a:moveTo>
                    <a:cubicBezTo>
                      <a:pt x="43979" y="93234"/>
                      <a:pt x="43979" y="122259"/>
                      <a:pt x="43979" y="152166"/>
                    </a:cubicBezTo>
                    <a:cubicBezTo>
                      <a:pt x="75643" y="152166"/>
                      <a:pt x="103789" y="152166"/>
                      <a:pt x="133694" y="152166"/>
                    </a:cubicBezTo>
                    <a:cubicBezTo>
                      <a:pt x="133694" y="121380"/>
                      <a:pt x="133694" y="93234"/>
                      <a:pt x="133694" y="60690"/>
                    </a:cubicBezTo>
                    <a:cubicBezTo>
                      <a:pt x="101151" y="60690"/>
                      <a:pt x="72125" y="60690"/>
                      <a:pt x="43979" y="60690"/>
                    </a:cubicBezTo>
                    <a:close/>
                    <a:moveTo>
                      <a:pt x="0" y="0"/>
                    </a:moveTo>
                    <a:lnTo>
                      <a:pt x="155702" y="0"/>
                    </a:lnTo>
                    <a:lnTo>
                      <a:pt x="155702" y="281913"/>
                    </a:lnTo>
                    <a:lnTo>
                      <a:pt x="277943" y="281913"/>
                    </a:lnTo>
                    <a:lnTo>
                      <a:pt x="277943" y="282341"/>
                    </a:lnTo>
                    <a:cubicBezTo>
                      <a:pt x="307848" y="282341"/>
                      <a:pt x="334235" y="282341"/>
                      <a:pt x="366779" y="282341"/>
                    </a:cubicBezTo>
                    <a:lnTo>
                      <a:pt x="366779" y="281913"/>
                    </a:lnTo>
                    <a:lnTo>
                      <a:pt x="408118" y="281913"/>
                    </a:lnTo>
                    <a:lnTo>
                      <a:pt x="408118" y="1158732"/>
                    </a:lnTo>
                    <a:lnTo>
                      <a:pt x="0" y="1158732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="" xmlns:a16="http://schemas.microsoft.com/office/drawing/2014/main" id="{D816686D-75D3-419F-AC85-6CA2FEEB76FB}"/>
                  </a:ext>
                </a:extLst>
              </p:cNvPr>
              <p:cNvSpPr/>
              <p:nvPr/>
            </p:nvSpPr>
            <p:spPr>
              <a:xfrm flipH="1">
                <a:off x="4055658" y="3389508"/>
                <a:ext cx="299970" cy="869936"/>
              </a:xfrm>
              <a:custGeom>
                <a:avLst/>
                <a:gdLst>
                  <a:gd name="connsiteX0" fmla="*/ 159201 w 408118"/>
                  <a:gd name="connsiteY0" fmla="*/ 578755 h 1158732"/>
                  <a:gd name="connsiteX1" fmla="*/ 159201 w 408118"/>
                  <a:gd name="connsiteY1" fmla="*/ 665832 h 1158732"/>
                  <a:gd name="connsiteX2" fmla="*/ 248917 w 408118"/>
                  <a:gd name="connsiteY2" fmla="*/ 665832 h 1158732"/>
                  <a:gd name="connsiteX3" fmla="*/ 248917 w 408118"/>
                  <a:gd name="connsiteY3" fmla="*/ 578755 h 1158732"/>
                  <a:gd name="connsiteX4" fmla="*/ 159201 w 408118"/>
                  <a:gd name="connsiteY4" fmla="*/ 578755 h 1158732"/>
                  <a:gd name="connsiteX5" fmla="*/ 278823 w 408118"/>
                  <a:gd name="connsiteY5" fmla="*/ 576996 h 1158732"/>
                  <a:gd name="connsiteX6" fmla="*/ 278823 w 408118"/>
                  <a:gd name="connsiteY6" fmla="*/ 664073 h 1158732"/>
                  <a:gd name="connsiteX7" fmla="*/ 365020 w 408118"/>
                  <a:gd name="connsiteY7" fmla="*/ 664073 h 1158732"/>
                  <a:gd name="connsiteX8" fmla="*/ 365020 w 408118"/>
                  <a:gd name="connsiteY8" fmla="*/ 576996 h 1158732"/>
                  <a:gd name="connsiteX9" fmla="*/ 278823 w 408118"/>
                  <a:gd name="connsiteY9" fmla="*/ 576996 h 1158732"/>
                  <a:gd name="connsiteX10" fmla="*/ 43979 w 408118"/>
                  <a:gd name="connsiteY10" fmla="*/ 576996 h 1158732"/>
                  <a:gd name="connsiteX11" fmla="*/ 43979 w 408118"/>
                  <a:gd name="connsiteY11" fmla="*/ 664952 h 1158732"/>
                  <a:gd name="connsiteX12" fmla="*/ 131935 w 408118"/>
                  <a:gd name="connsiteY12" fmla="*/ 665832 h 1158732"/>
                  <a:gd name="connsiteX13" fmla="*/ 132814 w 408118"/>
                  <a:gd name="connsiteY13" fmla="*/ 576996 h 1158732"/>
                  <a:gd name="connsiteX14" fmla="*/ 43979 w 408118"/>
                  <a:gd name="connsiteY14" fmla="*/ 576996 h 1158732"/>
                  <a:gd name="connsiteX15" fmla="*/ 160960 w 408118"/>
                  <a:gd name="connsiteY15" fmla="*/ 449459 h 1158732"/>
                  <a:gd name="connsiteX16" fmla="*/ 160960 w 408118"/>
                  <a:gd name="connsiteY16" fmla="*/ 539174 h 1158732"/>
                  <a:gd name="connsiteX17" fmla="*/ 248917 w 408118"/>
                  <a:gd name="connsiteY17" fmla="*/ 539174 h 1158732"/>
                  <a:gd name="connsiteX18" fmla="*/ 248917 w 408118"/>
                  <a:gd name="connsiteY18" fmla="*/ 449459 h 1158732"/>
                  <a:gd name="connsiteX19" fmla="*/ 160960 w 408118"/>
                  <a:gd name="connsiteY19" fmla="*/ 449459 h 1158732"/>
                  <a:gd name="connsiteX20" fmla="*/ 44858 w 408118"/>
                  <a:gd name="connsiteY20" fmla="*/ 449459 h 1158732"/>
                  <a:gd name="connsiteX21" fmla="*/ 44858 w 408118"/>
                  <a:gd name="connsiteY21" fmla="*/ 539174 h 1158732"/>
                  <a:gd name="connsiteX22" fmla="*/ 131935 w 408118"/>
                  <a:gd name="connsiteY22" fmla="*/ 539174 h 1158732"/>
                  <a:gd name="connsiteX23" fmla="*/ 131935 w 408118"/>
                  <a:gd name="connsiteY23" fmla="*/ 449459 h 1158732"/>
                  <a:gd name="connsiteX24" fmla="*/ 44858 w 408118"/>
                  <a:gd name="connsiteY24" fmla="*/ 449459 h 1158732"/>
                  <a:gd name="connsiteX25" fmla="*/ 278823 w 408118"/>
                  <a:gd name="connsiteY25" fmla="*/ 448579 h 1158732"/>
                  <a:gd name="connsiteX26" fmla="*/ 278823 w 408118"/>
                  <a:gd name="connsiteY26" fmla="*/ 538295 h 1158732"/>
                  <a:gd name="connsiteX27" fmla="*/ 365020 w 408118"/>
                  <a:gd name="connsiteY27" fmla="*/ 538295 h 1158732"/>
                  <a:gd name="connsiteX28" fmla="*/ 365020 w 408118"/>
                  <a:gd name="connsiteY28" fmla="*/ 448579 h 1158732"/>
                  <a:gd name="connsiteX29" fmla="*/ 278823 w 408118"/>
                  <a:gd name="connsiteY29" fmla="*/ 448579 h 1158732"/>
                  <a:gd name="connsiteX30" fmla="*/ 277943 w 408118"/>
                  <a:gd name="connsiteY30" fmla="*/ 318403 h 1158732"/>
                  <a:gd name="connsiteX31" fmla="*/ 277943 w 408118"/>
                  <a:gd name="connsiteY31" fmla="*/ 408999 h 1158732"/>
                  <a:gd name="connsiteX32" fmla="*/ 366779 w 408118"/>
                  <a:gd name="connsiteY32" fmla="*/ 408999 h 1158732"/>
                  <a:gd name="connsiteX33" fmla="*/ 366779 w 408118"/>
                  <a:gd name="connsiteY33" fmla="*/ 318403 h 1158732"/>
                  <a:gd name="connsiteX34" fmla="*/ 277943 w 408118"/>
                  <a:gd name="connsiteY34" fmla="*/ 318403 h 1158732"/>
                  <a:gd name="connsiteX35" fmla="*/ 159201 w 408118"/>
                  <a:gd name="connsiteY35" fmla="*/ 318403 h 1158732"/>
                  <a:gd name="connsiteX36" fmla="*/ 159201 w 408118"/>
                  <a:gd name="connsiteY36" fmla="*/ 407239 h 1158732"/>
                  <a:gd name="connsiteX37" fmla="*/ 249797 w 408118"/>
                  <a:gd name="connsiteY37" fmla="*/ 407239 h 1158732"/>
                  <a:gd name="connsiteX38" fmla="*/ 249797 w 408118"/>
                  <a:gd name="connsiteY38" fmla="*/ 318403 h 1158732"/>
                  <a:gd name="connsiteX39" fmla="*/ 159201 w 408118"/>
                  <a:gd name="connsiteY39" fmla="*/ 318403 h 1158732"/>
                  <a:gd name="connsiteX40" fmla="*/ 43979 w 408118"/>
                  <a:gd name="connsiteY40" fmla="*/ 318403 h 1158732"/>
                  <a:gd name="connsiteX41" fmla="*/ 43979 w 408118"/>
                  <a:gd name="connsiteY41" fmla="*/ 408119 h 1158732"/>
                  <a:gd name="connsiteX42" fmla="*/ 131935 w 408118"/>
                  <a:gd name="connsiteY42" fmla="*/ 408119 h 1158732"/>
                  <a:gd name="connsiteX43" fmla="*/ 131935 w 408118"/>
                  <a:gd name="connsiteY43" fmla="*/ 318403 h 1158732"/>
                  <a:gd name="connsiteX44" fmla="*/ 43979 w 408118"/>
                  <a:gd name="connsiteY44" fmla="*/ 318403 h 1158732"/>
                  <a:gd name="connsiteX45" fmla="*/ 43098 w 408118"/>
                  <a:gd name="connsiteY45" fmla="*/ 187348 h 1158732"/>
                  <a:gd name="connsiteX46" fmla="*/ 43098 w 408118"/>
                  <a:gd name="connsiteY46" fmla="*/ 279702 h 1158732"/>
                  <a:gd name="connsiteX47" fmla="*/ 132814 w 408118"/>
                  <a:gd name="connsiteY47" fmla="*/ 279702 h 1158732"/>
                  <a:gd name="connsiteX48" fmla="*/ 132814 w 408118"/>
                  <a:gd name="connsiteY48" fmla="*/ 187348 h 1158732"/>
                  <a:gd name="connsiteX49" fmla="*/ 43098 w 408118"/>
                  <a:gd name="connsiteY49" fmla="*/ 187348 h 1158732"/>
                  <a:gd name="connsiteX50" fmla="*/ 43979 w 408118"/>
                  <a:gd name="connsiteY50" fmla="*/ 60690 h 1158732"/>
                  <a:gd name="connsiteX51" fmla="*/ 43979 w 408118"/>
                  <a:gd name="connsiteY51" fmla="*/ 152166 h 1158732"/>
                  <a:gd name="connsiteX52" fmla="*/ 133694 w 408118"/>
                  <a:gd name="connsiteY52" fmla="*/ 152166 h 1158732"/>
                  <a:gd name="connsiteX53" fmla="*/ 133694 w 408118"/>
                  <a:gd name="connsiteY53" fmla="*/ 60690 h 1158732"/>
                  <a:gd name="connsiteX54" fmla="*/ 43979 w 408118"/>
                  <a:gd name="connsiteY54" fmla="*/ 60690 h 1158732"/>
                  <a:gd name="connsiteX55" fmla="*/ 0 w 408118"/>
                  <a:gd name="connsiteY55" fmla="*/ 0 h 1158732"/>
                  <a:gd name="connsiteX56" fmla="*/ 155702 w 408118"/>
                  <a:gd name="connsiteY56" fmla="*/ 0 h 1158732"/>
                  <a:gd name="connsiteX57" fmla="*/ 155702 w 408118"/>
                  <a:gd name="connsiteY57" fmla="*/ 281913 h 1158732"/>
                  <a:gd name="connsiteX58" fmla="*/ 277943 w 408118"/>
                  <a:gd name="connsiteY58" fmla="*/ 281913 h 1158732"/>
                  <a:gd name="connsiteX59" fmla="*/ 277943 w 408118"/>
                  <a:gd name="connsiteY59" fmla="*/ 282341 h 1158732"/>
                  <a:gd name="connsiteX60" fmla="*/ 366779 w 408118"/>
                  <a:gd name="connsiteY60" fmla="*/ 282341 h 1158732"/>
                  <a:gd name="connsiteX61" fmla="*/ 366779 w 408118"/>
                  <a:gd name="connsiteY61" fmla="*/ 281913 h 1158732"/>
                  <a:gd name="connsiteX62" fmla="*/ 408118 w 408118"/>
                  <a:gd name="connsiteY62" fmla="*/ 281913 h 1158732"/>
                  <a:gd name="connsiteX63" fmla="*/ 408118 w 408118"/>
                  <a:gd name="connsiteY63" fmla="*/ 1158732 h 1158732"/>
                  <a:gd name="connsiteX64" fmla="*/ 0 w 408118"/>
                  <a:gd name="connsiteY64" fmla="*/ 1158732 h 1158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408118" h="1158732">
                    <a:moveTo>
                      <a:pt x="159201" y="578755"/>
                    </a:moveTo>
                    <a:cubicBezTo>
                      <a:pt x="159201" y="608660"/>
                      <a:pt x="159201" y="638565"/>
                      <a:pt x="159201" y="665832"/>
                    </a:cubicBezTo>
                    <a:cubicBezTo>
                      <a:pt x="189986" y="668470"/>
                      <a:pt x="222530" y="665832"/>
                      <a:pt x="248917" y="665832"/>
                    </a:cubicBezTo>
                    <a:cubicBezTo>
                      <a:pt x="248917" y="634168"/>
                      <a:pt x="248917" y="608660"/>
                      <a:pt x="248917" y="578755"/>
                    </a:cubicBezTo>
                    <a:cubicBezTo>
                      <a:pt x="217253" y="578755"/>
                      <a:pt x="188227" y="578755"/>
                      <a:pt x="159201" y="578755"/>
                    </a:cubicBezTo>
                    <a:close/>
                    <a:moveTo>
                      <a:pt x="278823" y="576996"/>
                    </a:moveTo>
                    <a:cubicBezTo>
                      <a:pt x="278823" y="606901"/>
                      <a:pt x="278823" y="632408"/>
                      <a:pt x="278823" y="664073"/>
                    </a:cubicBezTo>
                    <a:cubicBezTo>
                      <a:pt x="311366" y="664073"/>
                      <a:pt x="346549" y="664952"/>
                      <a:pt x="365020" y="664073"/>
                    </a:cubicBezTo>
                    <a:cubicBezTo>
                      <a:pt x="365020" y="632408"/>
                      <a:pt x="365020" y="606021"/>
                      <a:pt x="365020" y="576996"/>
                    </a:cubicBezTo>
                    <a:cubicBezTo>
                      <a:pt x="335114" y="576996"/>
                      <a:pt x="306968" y="576996"/>
                      <a:pt x="278823" y="576996"/>
                    </a:cubicBezTo>
                    <a:close/>
                    <a:moveTo>
                      <a:pt x="43979" y="576996"/>
                    </a:moveTo>
                    <a:cubicBezTo>
                      <a:pt x="43979" y="605142"/>
                      <a:pt x="43979" y="638565"/>
                      <a:pt x="43979" y="664952"/>
                    </a:cubicBezTo>
                    <a:cubicBezTo>
                      <a:pt x="81799" y="664952"/>
                      <a:pt x="105548" y="664073"/>
                      <a:pt x="131935" y="665832"/>
                    </a:cubicBezTo>
                    <a:cubicBezTo>
                      <a:pt x="131935" y="631529"/>
                      <a:pt x="132814" y="602503"/>
                      <a:pt x="132814" y="576996"/>
                    </a:cubicBezTo>
                    <a:cubicBezTo>
                      <a:pt x="102030" y="576996"/>
                      <a:pt x="73884" y="576996"/>
                      <a:pt x="43979" y="576996"/>
                    </a:cubicBezTo>
                    <a:close/>
                    <a:moveTo>
                      <a:pt x="160960" y="449459"/>
                    </a:moveTo>
                    <a:cubicBezTo>
                      <a:pt x="160960" y="481123"/>
                      <a:pt x="160960" y="509268"/>
                      <a:pt x="160960" y="539174"/>
                    </a:cubicBezTo>
                    <a:cubicBezTo>
                      <a:pt x="189986" y="539174"/>
                      <a:pt x="217253" y="539174"/>
                      <a:pt x="248917" y="539174"/>
                    </a:cubicBezTo>
                    <a:cubicBezTo>
                      <a:pt x="248917" y="506630"/>
                      <a:pt x="248917" y="477604"/>
                      <a:pt x="248917" y="449459"/>
                    </a:cubicBezTo>
                    <a:cubicBezTo>
                      <a:pt x="218132" y="449459"/>
                      <a:pt x="189107" y="449459"/>
                      <a:pt x="160960" y="449459"/>
                    </a:cubicBezTo>
                    <a:close/>
                    <a:moveTo>
                      <a:pt x="44858" y="449459"/>
                    </a:moveTo>
                    <a:cubicBezTo>
                      <a:pt x="44858" y="481123"/>
                      <a:pt x="44858" y="509268"/>
                      <a:pt x="44858" y="539174"/>
                    </a:cubicBezTo>
                    <a:cubicBezTo>
                      <a:pt x="75643" y="539174"/>
                      <a:pt x="102910" y="539174"/>
                      <a:pt x="131935" y="539174"/>
                    </a:cubicBezTo>
                    <a:cubicBezTo>
                      <a:pt x="131935" y="505751"/>
                      <a:pt x="131935" y="477604"/>
                      <a:pt x="131935" y="449459"/>
                    </a:cubicBezTo>
                    <a:cubicBezTo>
                      <a:pt x="100271" y="449459"/>
                      <a:pt x="72125" y="449459"/>
                      <a:pt x="44858" y="449459"/>
                    </a:cubicBezTo>
                    <a:close/>
                    <a:moveTo>
                      <a:pt x="278823" y="448579"/>
                    </a:moveTo>
                    <a:cubicBezTo>
                      <a:pt x="278823" y="479364"/>
                      <a:pt x="278823" y="508389"/>
                      <a:pt x="278823" y="538295"/>
                    </a:cubicBezTo>
                    <a:cubicBezTo>
                      <a:pt x="308727" y="538295"/>
                      <a:pt x="335994" y="538295"/>
                      <a:pt x="365020" y="538295"/>
                    </a:cubicBezTo>
                    <a:cubicBezTo>
                      <a:pt x="365020" y="507510"/>
                      <a:pt x="365020" y="478484"/>
                      <a:pt x="365020" y="448579"/>
                    </a:cubicBezTo>
                    <a:cubicBezTo>
                      <a:pt x="335994" y="448579"/>
                      <a:pt x="308727" y="448579"/>
                      <a:pt x="278823" y="448579"/>
                    </a:cubicBezTo>
                    <a:close/>
                    <a:moveTo>
                      <a:pt x="277943" y="318403"/>
                    </a:moveTo>
                    <a:cubicBezTo>
                      <a:pt x="277943" y="350067"/>
                      <a:pt x="277943" y="379094"/>
                      <a:pt x="277943" y="408999"/>
                    </a:cubicBezTo>
                    <a:cubicBezTo>
                      <a:pt x="309607" y="408999"/>
                      <a:pt x="337753" y="408999"/>
                      <a:pt x="366779" y="408999"/>
                    </a:cubicBezTo>
                    <a:cubicBezTo>
                      <a:pt x="366779" y="378214"/>
                      <a:pt x="366779" y="349187"/>
                      <a:pt x="366779" y="318403"/>
                    </a:cubicBezTo>
                    <a:cubicBezTo>
                      <a:pt x="336873" y="318403"/>
                      <a:pt x="307848" y="318403"/>
                      <a:pt x="277943" y="318403"/>
                    </a:cubicBezTo>
                    <a:close/>
                    <a:moveTo>
                      <a:pt x="159201" y="318403"/>
                    </a:moveTo>
                    <a:cubicBezTo>
                      <a:pt x="159201" y="349187"/>
                      <a:pt x="159201" y="378214"/>
                      <a:pt x="159201" y="407239"/>
                    </a:cubicBezTo>
                    <a:cubicBezTo>
                      <a:pt x="190866" y="407239"/>
                      <a:pt x="219892" y="407239"/>
                      <a:pt x="249797" y="407239"/>
                    </a:cubicBezTo>
                    <a:cubicBezTo>
                      <a:pt x="249797" y="376454"/>
                      <a:pt x="249797" y="349187"/>
                      <a:pt x="249797" y="318403"/>
                    </a:cubicBezTo>
                    <a:cubicBezTo>
                      <a:pt x="217253" y="318403"/>
                      <a:pt x="188227" y="318403"/>
                      <a:pt x="159201" y="318403"/>
                    </a:cubicBezTo>
                    <a:close/>
                    <a:moveTo>
                      <a:pt x="43979" y="318403"/>
                    </a:moveTo>
                    <a:cubicBezTo>
                      <a:pt x="43979" y="349187"/>
                      <a:pt x="43979" y="378214"/>
                      <a:pt x="43979" y="408119"/>
                    </a:cubicBezTo>
                    <a:cubicBezTo>
                      <a:pt x="74764" y="408119"/>
                      <a:pt x="102910" y="408119"/>
                      <a:pt x="131935" y="408119"/>
                    </a:cubicBezTo>
                    <a:cubicBezTo>
                      <a:pt x="131935" y="376454"/>
                      <a:pt x="131935" y="347429"/>
                      <a:pt x="131935" y="318403"/>
                    </a:cubicBezTo>
                    <a:cubicBezTo>
                      <a:pt x="100271" y="318403"/>
                      <a:pt x="72125" y="318403"/>
                      <a:pt x="43979" y="318403"/>
                    </a:cubicBezTo>
                    <a:close/>
                    <a:moveTo>
                      <a:pt x="43098" y="187348"/>
                    </a:moveTo>
                    <a:cubicBezTo>
                      <a:pt x="43098" y="219892"/>
                      <a:pt x="43098" y="249797"/>
                      <a:pt x="43098" y="279702"/>
                    </a:cubicBezTo>
                    <a:cubicBezTo>
                      <a:pt x="74764" y="279702"/>
                      <a:pt x="104668" y="279702"/>
                      <a:pt x="132814" y="279702"/>
                    </a:cubicBezTo>
                    <a:cubicBezTo>
                      <a:pt x="132814" y="247159"/>
                      <a:pt x="132814" y="218133"/>
                      <a:pt x="132814" y="187348"/>
                    </a:cubicBezTo>
                    <a:cubicBezTo>
                      <a:pt x="102030" y="187348"/>
                      <a:pt x="73884" y="187348"/>
                      <a:pt x="43098" y="187348"/>
                    </a:cubicBezTo>
                    <a:close/>
                    <a:moveTo>
                      <a:pt x="43979" y="60690"/>
                    </a:moveTo>
                    <a:cubicBezTo>
                      <a:pt x="43979" y="93234"/>
                      <a:pt x="43979" y="122259"/>
                      <a:pt x="43979" y="152166"/>
                    </a:cubicBezTo>
                    <a:cubicBezTo>
                      <a:pt x="75643" y="152166"/>
                      <a:pt x="103789" y="152166"/>
                      <a:pt x="133694" y="152166"/>
                    </a:cubicBezTo>
                    <a:cubicBezTo>
                      <a:pt x="133694" y="121380"/>
                      <a:pt x="133694" y="93234"/>
                      <a:pt x="133694" y="60690"/>
                    </a:cubicBezTo>
                    <a:cubicBezTo>
                      <a:pt x="101151" y="60690"/>
                      <a:pt x="72125" y="60690"/>
                      <a:pt x="43979" y="60690"/>
                    </a:cubicBezTo>
                    <a:close/>
                    <a:moveTo>
                      <a:pt x="0" y="0"/>
                    </a:moveTo>
                    <a:lnTo>
                      <a:pt x="155702" y="0"/>
                    </a:lnTo>
                    <a:lnTo>
                      <a:pt x="155702" y="281913"/>
                    </a:lnTo>
                    <a:lnTo>
                      <a:pt x="277943" y="281913"/>
                    </a:lnTo>
                    <a:lnTo>
                      <a:pt x="277943" y="282341"/>
                    </a:lnTo>
                    <a:cubicBezTo>
                      <a:pt x="307848" y="282341"/>
                      <a:pt x="334235" y="282341"/>
                      <a:pt x="366779" y="282341"/>
                    </a:cubicBezTo>
                    <a:lnTo>
                      <a:pt x="366779" y="281913"/>
                    </a:lnTo>
                    <a:lnTo>
                      <a:pt x="408118" y="281913"/>
                    </a:lnTo>
                    <a:lnTo>
                      <a:pt x="408118" y="1158732"/>
                    </a:lnTo>
                    <a:lnTo>
                      <a:pt x="0" y="1158732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48" name="Group 47">
            <a:extLst>
              <a:ext uri="{FF2B5EF4-FFF2-40B4-BE49-F238E27FC236}">
                <a16:creationId xmlns="" xmlns:a16="http://schemas.microsoft.com/office/drawing/2014/main" id="{FE17257E-496D-43B5-AF2E-E2A20B9FBD10}"/>
              </a:ext>
            </a:extLst>
          </p:cNvPr>
          <p:cNvGrpSpPr/>
          <p:nvPr userDrawn="1"/>
        </p:nvGrpSpPr>
        <p:grpSpPr>
          <a:xfrm>
            <a:off x="0" y="6593205"/>
            <a:ext cx="12192000" cy="283845"/>
            <a:chOff x="0" y="6593205"/>
            <a:chExt cx="12192000" cy="283845"/>
          </a:xfrm>
        </p:grpSpPr>
        <p:sp>
          <p:nvSpPr>
            <p:cNvPr id="49" name="Rectangle 48">
              <a:extLst>
                <a:ext uri="{FF2B5EF4-FFF2-40B4-BE49-F238E27FC236}">
                  <a16:creationId xmlns="" xmlns:a16="http://schemas.microsoft.com/office/drawing/2014/main" id="{909A48D2-D68F-4890-A42F-5BB72CFCCFD6}"/>
                </a:ext>
              </a:extLst>
            </p:cNvPr>
            <p:cNvSpPr/>
            <p:nvPr/>
          </p:nvSpPr>
          <p:spPr>
            <a:xfrm>
              <a:off x="0" y="6593205"/>
              <a:ext cx="12192000" cy="27432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0" name="Rectangle 49">
              <a:extLst>
                <a:ext uri="{FF2B5EF4-FFF2-40B4-BE49-F238E27FC236}">
                  <a16:creationId xmlns="" xmlns:a16="http://schemas.microsoft.com/office/drawing/2014/main" id="{F59F2605-0DF1-4906-A75E-0ED8566A8648}"/>
                </a:ext>
              </a:extLst>
            </p:cNvPr>
            <p:cNvSpPr/>
            <p:nvPr/>
          </p:nvSpPr>
          <p:spPr>
            <a:xfrm>
              <a:off x="0" y="6684645"/>
              <a:ext cx="12192000" cy="18288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1" name="Rectangle 50">
              <a:extLst>
                <a:ext uri="{FF2B5EF4-FFF2-40B4-BE49-F238E27FC236}">
                  <a16:creationId xmlns="" xmlns:a16="http://schemas.microsoft.com/office/drawing/2014/main" id="{0E70C75D-A69D-47EF-91AF-4C580B47C566}"/>
                </a:ext>
              </a:extLst>
            </p:cNvPr>
            <p:cNvSpPr/>
            <p:nvPr/>
          </p:nvSpPr>
          <p:spPr>
            <a:xfrm>
              <a:off x="0" y="6785610"/>
              <a:ext cx="12192000" cy="914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3229578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xmlns="" id="{36EA1BEB-CA23-4BDA-ABE4-1C3DD68D5A74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676669" y="924448"/>
            <a:ext cx="5298456" cy="5009104"/>
          </a:xfrm>
          <a:custGeom>
            <a:avLst/>
            <a:gdLst>
              <a:gd name="connsiteX0" fmla="*/ 383512 w 4232031"/>
              <a:gd name="connsiteY0" fmla="*/ 152400 h 4000919"/>
              <a:gd name="connsiteX1" fmla="*/ 4232031 w 4232031"/>
              <a:gd name="connsiteY1" fmla="*/ 152400 h 4000919"/>
              <a:gd name="connsiteX2" fmla="*/ 4232031 w 4232031"/>
              <a:gd name="connsiteY2" fmla="*/ 4000919 h 4000919"/>
              <a:gd name="connsiteX3" fmla="*/ 0 w 4232031"/>
              <a:gd name="connsiteY3" fmla="*/ 0 h 4000919"/>
              <a:gd name="connsiteX4" fmla="*/ 3848519 w 4232031"/>
              <a:gd name="connsiteY4" fmla="*/ 3848519 h 4000919"/>
              <a:gd name="connsiteX5" fmla="*/ 0 w 4232031"/>
              <a:gd name="connsiteY5" fmla="*/ 3848519 h 4000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32031" h="4000919">
                <a:moveTo>
                  <a:pt x="383512" y="152400"/>
                </a:moveTo>
                <a:lnTo>
                  <a:pt x="4232031" y="152400"/>
                </a:lnTo>
                <a:lnTo>
                  <a:pt x="4232031" y="4000919"/>
                </a:lnTo>
                <a:close/>
                <a:moveTo>
                  <a:pt x="0" y="0"/>
                </a:moveTo>
                <a:lnTo>
                  <a:pt x="3848519" y="3848519"/>
                </a:lnTo>
                <a:lnTo>
                  <a:pt x="0" y="384851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68975193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17">
            <a:extLst>
              <a:ext uri="{FF2B5EF4-FFF2-40B4-BE49-F238E27FC236}">
                <a16:creationId xmlns="" xmlns:a16="http://schemas.microsoft.com/office/drawing/2014/main" id="{7DBDC731-CCCD-4C3D-A9AF-48F6234A2FDF}"/>
              </a:ext>
            </a:extLst>
          </p:cNvPr>
          <p:cNvGrpSpPr/>
          <p:nvPr userDrawn="1"/>
        </p:nvGrpSpPr>
        <p:grpSpPr>
          <a:xfrm>
            <a:off x="-1" y="-121539"/>
            <a:ext cx="12192001" cy="1608851"/>
            <a:chOff x="-1" y="-121539"/>
            <a:chExt cx="12192001" cy="1608851"/>
          </a:xfrm>
        </p:grpSpPr>
        <p:sp>
          <p:nvSpPr>
            <p:cNvPr id="4" name="Rectangle 3">
              <a:extLst>
                <a:ext uri="{FF2B5EF4-FFF2-40B4-BE49-F238E27FC236}">
                  <a16:creationId xmlns="" xmlns:a16="http://schemas.microsoft.com/office/drawing/2014/main" id="{B00FB6E0-B02A-4B89-A387-E6A49302804A}"/>
                </a:ext>
              </a:extLst>
            </p:cNvPr>
            <p:cNvSpPr/>
            <p:nvPr userDrawn="1"/>
          </p:nvSpPr>
          <p:spPr>
            <a:xfrm>
              <a:off x="0" y="1"/>
              <a:ext cx="12192000" cy="140017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="" xmlns:a16="http://schemas.microsoft.com/office/drawing/2014/main" id="{FF04D15E-A661-4B09-87F0-33BFFB2C63B4}"/>
                </a:ext>
              </a:extLst>
            </p:cNvPr>
            <p:cNvSpPr/>
            <p:nvPr userDrawn="1"/>
          </p:nvSpPr>
          <p:spPr>
            <a:xfrm>
              <a:off x="-1" y="-121539"/>
              <a:ext cx="12192000" cy="1608851"/>
            </a:xfrm>
            <a:custGeom>
              <a:avLst/>
              <a:gdLst>
                <a:gd name="connsiteX0" fmla="*/ 8760317 w 12192000"/>
                <a:gd name="connsiteY0" fmla="*/ 780798 h 1608850"/>
                <a:gd name="connsiteX1" fmla="*/ 8760317 w 12192000"/>
                <a:gd name="connsiteY1" fmla="*/ 785159 h 1608850"/>
                <a:gd name="connsiteX2" fmla="*/ 8761882 w 12192000"/>
                <a:gd name="connsiteY2" fmla="*/ 787771 h 1608850"/>
                <a:gd name="connsiteX3" fmla="*/ 8762996 w 12192000"/>
                <a:gd name="connsiteY3" fmla="*/ 787771 h 1608850"/>
                <a:gd name="connsiteX4" fmla="*/ 8762996 w 12192000"/>
                <a:gd name="connsiteY4" fmla="*/ 786900 h 1608850"/>
                <a:gd name="connsiteX5" fmla="*/ 8762996 w 12192000"/>
                <a:gd name="connsiteY5" fmla="*/ 780798 h 1608850"/>
                <a:gd name="connsiteX6" fmla="*/ 8761881 w 12192000"/>
                <a:gd name="connsiteY6" fmla="*/ 780798 h 1608850"/>
                <a:gd name="connsiteX7" fmla="*/ 8758924 w 12192000"/>
                <a:gd name="connsiteY7" fmla="*/ 762200 h 1608850"/>
                <a:gd name="connsiteX8" fmla="*/ 8759734 w 12192000"/>
                <a:gd name="connsiteY8" fmla="*/ 771499 h 1608850"/>
                <a:gd name="connsiteX9" fmla="*/ 8762996 w 12192000"/>
                <a:gd name="connsiteY9" fmla="*/ 771499 h 1608850"/>
                <a:gd name="connsiteX10" fmla="*/ 8762996 w 12192000"/>
                <a:gd name="connsiteY10" fmla="*/ 770337 h 1608850"/>
                <a:gd name="connsiteX11" fmla="*/ 8762996 w 12192000"/>
                <a:gd name="connsiteY11" fmla="*/ 762200 h 1608850"/>
                <a:gd name="connsiteX12" fmla="*/ 8761881 w 12192000"/>
                <a:gd name="connsiteY12" fmla="*/ 762200 h 1608850"/>
                <a:gd name="connsiteX13" fmla="*/ 8755951 w 12192000"/>
                <a:gd name="connsiteY13" fmla="*/ 745928 h 1608850"/>
                <a:gd name="connsiteX14" fmla="*/ 8756137 w 12192000"/>
                <a:gd name="connsiteY14" fmla="*/ 746512 h 1608850"/>
                <a:gd name="connsiteX15" fmla="*/ 8758088 w 12192000"/>
                <a:gd name="connsiteY15" fmla="*/ 752614 h 1608850"/>
                <a:gd name="connsiteX16" fmla="*/ 8758113 w 12192000"/>
                <a:gd name="connsiteY16" fmla="*/ 752902 h 1608850"/>
                <a:gd name="connsiteX17" fmla="*/ 8762996 w 12192000"/>
                <a:gd name="connsiteY17" fmla="*/ 752902 h 1608850"/>
                <a:gd name="connsiteX18" fmla="*/ 8762996 w 12192000"/>
                <a:gd name="connsiteY18" fmla="*/ 752030 h 1608850"/>
                <a:gd name="connsiteX19" fmla="*/ 8762996 w 12192000"/>
                <a:gd name="connsiteY19" fmla="*/ 745928 h 1608850"/>
                <a:gd name="connsiteX20" fmla="*/ 8761881 w 12192000"/>
                <a:gd name="connsiteY20" fmla="*/ 745928 h 1608850"/>
                <a:gd name="connsiteX21" fmla="*/ 8907881 w 12192000"/>
                <a:gd name="connsiteY21" fmla="*/ 718032 h 1608850"/>
                <a:gd name="connsiteX22" fmla="*/ 8907881 w 12192000"/>
                <a:gd name="connsiteY22" fmla="*/ 719194 h 1608850"/>
                <a:gd name="connsiteX23" fmla="*/ 8907881 w 12192000"/>
                <a:gd name="connsiteY23" fmla="*/ 727331 h 1608850"/>
                <a:gd name="connsiteX24" fmla="*/ 8908543 w 12192000"/>
                <a:gd name="connsiteY24" fmla="*/ 727331 h 1608850"/>
                <a:gd name="connsiteX25" fmla="*/ 8908543 w 12192000"/>
                <a:gd name="connsiteY25" fmla="*/ 718032 h 1608850"/>
                <a:gd name="connsiteX26" fmla="*/ 1099585 w 12192000"/>
                <a:gd name="connsiteY26" fmla="*/ 0 h 1608850"/>
                <a:gd name="connsiteX27" fmla="*/ 1101611 w 12192000"/>
                <a:gd name="connsiteY27" fmla="*/ 246443 h 1608850"/>
                <a:gd name="connsiteX28" fmla="*/ 1140117 w 12192000"/>
                <a:gd name="connsiteY28" fmla="*/ 326429 h 1608850"/>
                <a:gd name="connsiteX29" fmla="*/ 1142145 w 12192000"/>
                <a:gd name="connsiteY29" fmla="*/ 326429 h 1608850"/>
                <a:gd name="connsiteX30" fmla="*/ 1156331 w 12192000"/>
                <a:gd name="connsiteY30" fmla="*/ 326429 h 1608850"/>
                <a:gd name="connsiteX31" fmla="*/ 1156331 w 12192000"/>
                <a:gd name="connsiteY31" fmla="*/ 350208 h 1608850"/>
                <a:gd name="connsiteX32" fmla="*/ 1156839 w 12192000"/>
                <a:gd name="connsiteY32" fmla="*/ 351019 h 1608850"/>
                <a:gd name="connsiteX33" fmla="*/ 1160385 w 12192000"/>
                <a:gd name="connsiteY33" fmla="*/ 356694 h 1608850"/>
                <a:gd name="connsiteX34" fmla="*/ 1160385 w 12192000"/>
                <a:gd name="connsiteY34" fmla="*/ 471268 h 1608850"/>
                <a:gd name="connsiteX35" fmla="*/ 1162664 w 12192000"/>
                <a:gd name="connsiteY35" fmla="*/ 471268 h 1608850"/>
                <a:gd name="connsiteX36" fmla="*/ 1178625 w 12192000"/>
                <a:gd name="connsiteY36" fmla="*/ 471268 h 1608850"/>
                <a:gd name="connsiteX37" fmla="*/ 1178625 w 12192000"/>
                <a:gd name="connsiteY37" fmla="*/ 611783 h 1608850"/>
                <a:gd name="connsiteX38" fmla="*/ 1180145 w 12192000"/>
                <a:gd name="connsiteY38" fmla="*/ 611513 h 1608850"/>
                <a:gd name="connsiteX39" fmla="*/ 1190785 w 12192000"/>
                <a:gd name="connsiteY39" fmla="*/ 609622 h 1608850"/>
                <a:gd name="connsiteX40" fmla="*/ 1188759 w 12192000"/>
                <a:gd name="connsiteY40" fmla="*/ 698254 h 1608850"/>
                <a:gd name="connsiteX41" fmla="*/ 1190279 w 12192000"/>
                <a:gd name="connsiteY41" fmla="*/ 698525 h 1608850"/>
                <a:gd name="connsiteX42" fmla="*/ 1200919 w 12192000"/>
                <a:gd name="connsiteY42" fmla="*/ 700416 h 1608850"/>
                <a:gd name="connsiteX43" fmla="*/ 1201171 w 12192000"/>
                <a:gd name="connsiteY43" fmla="*/ 701227 h 1608850"/>
                <a:gd name="connsiteX44" fmla="*/ 1202945 w 12192000"/>
                <a:gd name="connsiteY44" fmla="*/ 706902 h 1608850"/>
                <a:gd name="connsiteX45" fmla="*/ 1203705 w 12192000"/>
                <a:gd name="connsiteY45" fmla="*/ 704470 h 1608850"/>
                <a:gd name="connsiteX46" fmla="*/ 1209025 w 12192000"/>
                <a:gd name="connsiteY46" fmla="*/ 687446 h 1608850"/>
                <a:gd name="connsiteX47" fmla="*/ 1210799 w 12192000"/>
                <a:gd name="connsiteY47" fmla="*/ 687446 h 1608850"/>
                <a:gd name="connsiteX48" fmla="*/ 1223212 w 12192000"/>
                <a:gd name="connsiteY48" fmla="*/ 687446 h 1608850"/>
                <a:gd name="connsiteX49" fmla="*/ 1223212 w 12192000"/>
                <a:gd name="connsiteY49" fmla="*/ 719872 h 1608850"/>
                <a:gd name="connsiteX50" fmla="*/ 1224225 w 12192000"/>
                <a:gd name="connsiteY50" fmla="*/ 720413 h 1608850"/>
                <a:gd name="connsiteX51" fmla="*/ 1231319 w 12192000"/>
                <a:gd name="connsiteY51" fmla="*/ 724196 h 1608850"/>
                <a:gd name="connsiteX52" fmla="*/ 1231319 w 12192000"/>
                <a:gd name="connsiteY52" fmla="*/ 725547 h 1608850"/>
                <a:gd name="connsiteX53" fmla="*/ 1231319 w 12192000"/>
                <a:gd name="connsiteY53" fmla="*/ 735005 h 1608850"/>
                <a:gd name="connsiteX54" fmla="*/ 1275907 w 12192000"/>
                <a:gd name="connsiteY54" fmla="*/ 735005 h 1608850"/>
                <a:gd name="connsiteX55" fmla="*/ 1275907 w 12192000"/>
                <a:gd name="connsiteY55" fmla="*/ 736086 h 1608850"/>
                <a:gd name="connsiteX56" fmla="*/ 1275907 w 12192000"/>
                <a:gd name="connsiteY56" fmla="*/ 743652 h 1608850"/>
                <a:gd name="connsiteX57" fmla="*/ 1277933 w 12192000"/>
                <a:gd name="connsiteY57" fmla="*/ 743652 h 1608850"/>
                <a:gd name="connsiteX58" fmla="*/ 1292119 w 12192000"/>
                <a:gd name="connsiteY58" fmla="*/ 743652 h 1608850"/>
                <a:gd name="connsiteX59" fmla="*/ 1292119 w 12192000"/>
                <a:gd name="connsiteY59" fmla="*/ 713387 h 1608850"/>
                <a:gd name="connsiteX60" fmla="*/ 1336706 w 12192000"/>
                <a:gd name="connsiteY60" fmla="*/ 713387 h 1608850"/>
                <a:gd name="connsiteX61" fmla="*/ 1336706 w 12192000"/>
                <a:gd name="connsiteY61" fmla="*/ 712036 h 1608850"/>
                <a:gd name="connsiteX62" fmla="*/ 1336706 w 12192000"/>
                <a:gd name="connsiteY62" fmla="*/ 702578 h 1608850"/>
                <a:gd name="connsiteX63" fmla="*/ 1337721 w 12192000"/>
                <a:gd name="connsiteY63" fmla="*/ 702578 h 1608850"/>
                <a:gd name="connsiteX64" fmla="*/ 1344813 w 12192000"/>
                <a:gd name="connsiteY64" fmla="*/ 702578 h 1608850"/>
                <a:gd name="connsiteX65" fmla="*/ 1344813 w 12192000"/>
                <a:gd name="connsiteY65" fmla="*/ 700687 h 1608850"/>
                <a:gd name="connsiteX66" fmla="*/ 1344813 w 12192000"/>
                <a:gd name="connsiteY66" fmla="*/ 687446 h 1608850"/>
                <a:gd name="connsiteX67" fmla="*/ 1345573 w 12192000"/>
                <a:gd name="connsiteY67" fmla="*/ 687446 h 1608850"/>
                <a:gd name="connsiteX68" fmla="*/ 1350893 w 12192000"/>
                <a:gd name="connsiteY68" fmla="*/ 687446 h 1608850"/>
                <a:gd name="connsiteX69" fmla="*/ 1350893 w 12192000"/>
                <a:gd name="connsiteY69" fmla="*/ 686365 h 1608850"/>
                <a:gd name="connsiteX70" fmla="*/ 1350893 w 12192000"/>
                <a:gd name="connsiteY70" fmla="*/ 678798 h 1608850"/>
                <a:gd name="connsiteX71" fmla="*/ 1352921 w 12192000"/>
                <a:gd name="connsiteY71" fmla="*/ 678798 h 1608850"/>
                <a:gd name="connsiteX72" fmla="*/ 1367107 w 12192000"/>
                <a:gd name="connsiteY72" fmla="*/ 678798 h 1608850"/>
                <a:gd name="connsiteX73" fmla="*/ 1367107 w 12192000"/>
                <a:gd name="connsiteY73" fmla="*/ 679879 h 1608850"/>
                <a:gd name="connsiteX74" fmla="*/ 1367107 w 12192000"/>
                <a:gd name="connsiteY74" fmla="*/ 687446 h 1608850"/>
                <a:gd name="connsiteX75" fmla="*/ 1389401 w 12192000"/>
                <a:gd name="connsiteY75" fmla="*/ 687446 h 1608850"/>
                <a:gd name="connsiteX76" fmla="*/ 1389401 w 12192000"/>
                <a:gd name="connsiteY76" fmla="*/ 685554 h 1608850"/>
                <a:gd name="connsiteX77" fmla="*/ 1389401 w 12192000"/>
                <a:gd name="connsiteY77" fmla="*/ 672313 h 1608850"/>
                <a:gd name="connsiteX78" fmla="*/ 1391174 w 12192000"/>
                <a:gd name="connsiteY78" fmla="*/ 672313 h 1608850"/>
                <a:gd name="connsiteX79" fmla="*/ 1403587 w 12192000"/>
                <a:gd name="connsiteY79" fmla="*/ 672313 h 1608850"/>
                <a:gd name="connsiteX80" fmla="*/ 1403587 w 12192000"/>
                <a:gd name="connsiteY80" fmla="*/ 696093 h 1608850"/>
                <a:gd name="connsiteX81" fmla="*/ 1404601 w 12192000"/>
                <a:gd name="connsiteY81" fmla="*/ 696093 h 1608850"/>
                <a:gd name="connsiteX82" fmla="*/ 1411695 w 12192000"/>
                <a:gd name="connsiteY82" fmla="*/ 696093 h 1608850"/>
                <a:gd name="connsiteX83" fmla="*/ 1411695 w 12192000"/>
                <a:gd name="connsiteY83" fmla="*/ 695012 h 1608850"/>
                <a:gd name="connsiteX84" fmla="*/ 1411695 w 12192000"/>
                <a:gd name="connsiteY84" fmla="*/ 687446 h 1608850"/>
                <a:gd name="connsiteX85" fmla="*/ 1413467 w 12192000"/>
                <a:gd name="connsiteY85" fmla="*/ 687446 h 1608850"/>
                <a:gd name="connsiteX86" fmla="*/ 1425881 w 12192000"/>
                <a:gd name="connsiteY86" fmla="*/ 687446 h 1608850"/>
                <a:gd name="connsiteX87" fmla="*/ 1425881 w 12192000"/>
                <a:gd name="connsiteY87" fmla="*/ 713387 h 1608850"/>
                <a:gd name="connsiteX88" fmla="*/ 1427909 w 12192000"/>
                <a:gd name="connsiteY88" fmla="*/ 713387 h 1608850"/>
                <a:gd name="connsiteX89" fmla="*/ 1442095 w 12192000"/>
                <a:gd name="connsiteY89" fmla="*/ 713387 h 1608850"/>
                <a:gd name="connsiteX90" fmla="*/ 1442095 w 12192000"/>
                <a:gd name="connsiteY90" fmla="*/ 715008 h 1608850"/>
                <a:gd name="connsiteX91" fmla="*/ 1442095 w 12192000"/>
                <a:gd name="connsiteY91" fmla="*/ 726358 h 1608850"/>
                <a:gd name="connsiteX92" fmla="*/ 1442855 w 12192000"/>
                <a:gd name="connsiteY92" fmla="*/ 726358 h 1608850"/>
                <a:gd name="connsiteX93" fmla="*/ 1448175 w 12192000"/>
                <a:gd name="connsiteY93" fmla="*/ 726358 h 1608850"/>
                <a:gd name="connsiteX94" fmla="*/ 1448175 w 12192000"/>
                <a:gd name="connsiteY94" fmla="*/ 725547 h 1608850"/>
                <a:gd name="connsiteX95" fmla="*/ 1448175 w 12192000"/>
                <a:gd name="connsiteY95" fmla="*/ 719872 h 1608850"/>
                <a:gd name="connsiteX96" fmla="*/ 1478575 w 12192000"/>
                <a:gd name="connsiteY96" fmla="*/ 719872 h 1608850"/>
                <a:gd name="connsiteX97" fmla="*/ 1478575 w 12192000"/>
                <a:gd name="connsiteY97" fmla="*/ 743652 h 1608850"/>
                <a:gd name="connsiteX98" fmla="*/ 1479589 w 12192000"/>
                <a:gd name="connsiteY98" fmla="*/ 743652 h 1608850"/>
                <a:gd name="connsiteX99" fmla="*/ 1486683 w 12192000"/>
                <a:gd name="connsiteY99" fmla="*/ 743652 h 1608850"/>
                <a:gd name="connsiteX100" fmla="*/ 1486683 w 12192000"/>
                <a:gd name="connsiteY100" fmla="*/ 744733 h 1608850"/>
                <a:gd name="connsiteX101" fmla="*/ 1486683 w 12192000"/>
                <a:gd name="connsiteY101" fmla="*/ 752299 h 1608850"/>
                <a:gd name="connsiteX102" fmla="*/ 1487443 w 12192000"/>
                <a:gd name="connsiteY102" fmla="*/ 752299 h 1608850"/>
                <a:gd name="connsiteX103" fmla="*/ 1492763 w 12192000"/>
                <a:gd name="connsiteY103" fmla="*/ 752299 h 1608850"/>
                <a:gd name="connsiteX104" fmla="*/ 1492763 w 12192000"/>
                <a:gd name="connsiteY104" fmla="*/ 750137 h 1608850"/>
                <a:gd name="connsiteX105" fmla="*/ 1492763 w 12192000"/>
                <a:gd name="connsiteY105" fmla="*/ 735005 h 1608850"/>
                <a:gd name="connsiteX106" fmla="*/ 1493775 w 12192000"/>
                <a:gd name="connsiteY106" fmla="*/ 735005 h 1608850"/>
                <a:gd name="connsiteX107" fmla="*/ 1500869 w 12192000"/>
                <a:gd name="connsiteY107" fmla="*/ 735005 h 1608850"/>
                <a:gd name="connsiteX108" fmla="*/ 1500869 w 12192000"/>
                <a:gd name="connsiteY108" fmla="*/ 736086 h 1608850"/>
                <a:gd name="connsiteX109" fmla="*/ 1500869 w 12192000"/>
                <a:gd name="connsiteY109" fmla="*/ 743652 h 1608850"/>
                <a:gd name="connsiteX110" fmla="*/ 1506189 w 12192000"/>
                <a:gd name="connsiteY110" fmla="*/ 741659 h 1608850"/>
                <a:gd name="connsiteX111" fmla="*/ 1506949 w 12192000"/>
                <a:gd name="connsiteY111" fmla="*/ 740679 h 1608850"/>
                <a:gd name="connsiteX112" fmla="*/ 1506949 w 12192000"/>
                <a:gd name="connsiteY112" fmla="*/ 735005 h 1608850"/>
                <a:gd name="connsiteX113" fmla="*/ 1545457 w 12192000"/>
                <a:gd name="connsiteY113" fmla="*/ 735005 h 1608850"/>
                <a:gd name="connsiteX114" fmla="*/ 1545457 w 12192000"/>
                <a:gd name="connsiteY114" fmla="*/ 758784 h 1608850"/>
                <a:gd name="connsiteX115" fmla="*/ 1547483 w 12192000"/>
                <a:gd name="connsiteY115" fmla="*/ 758784 h 1608850"/>
                <a:gd name="connsiteX116" fmla="*/ 1561669 w 12192000"/>
                <a:gd name="connsiteY116" fmla="*/ 758784 h 1608850"/>
                <a:gd name="connsiteX117" fmla="*/ 1561669 w 12192000"/>
                <a:gd name="connsiteY117" fmla="*/ 759865 h 1608850"/>
                <a:gd name="connsiteX118" fmla="*/ 1561669 w 12192000"/>
                <a:gd name="connsiteY118" fmla="*/ 767431 h 1608850"/>
                <a:gd name="connsiteX119" fmla="*/ 1563443 w 12192000"/>
                <a:gd name="connsiteY119" fmla="*/ 767431 h 1608850"/>
                <a:gd name="connsiteX120" fmla="*/ 1575857 w 12192000"/>
                <a:gd name="connsiteY120" fmla="*/ 767431 h 1608850"/>
                <a:gd name="connsiteX121" fmla="*/ 1575857 w 12192000"/>
                <a:gd name="connsiteY121" fmla="*/ 743652 h 1608850"/>
                <a:gd name="connsiteX122" fmla="*/ 1576869 w 12192000"/>
                <a:gd name="connsiteY122" fmla="*/ 743652 h 1608850"/>
                <a:gd name="connsiteX123" fmla="*/ 1583963 w 12192000"/>
                <a:gd name="connsiteY123" fmla="*/ 743652 h 1608850"/>
                <a:gd name="connsiteX124" fmla="*/ 1583963 w 12192000"/>
                <a:gd name="connsiteY124" fmla="*/ 711225 h 1608850"/>
                <a:gd name="connsiteX125" fmla="*/ 1584977 w 12192000"/>
                <a:gd name="connsiteY125" fmla="*/ 711225 h 1608850"/>
                <a:gd name="connsiteX126" fmla="*/ 1592071 w 12192000"/>
                <a:gd name="connsiteY126" fmla="*/ 711225 h 1608850"/>
                <a:gd name="connsiteX127" fmla="*/ 1592071 w 12192000"/>
                <a:gd name="connsiteY127" fmla="*/ 709334 h 1608850"/>
                <a:gd name="connsiteX128" fmla="*/ 1592071 w 12192000"/>
                <a:gd name="connsiteY128" fmla="*/ 696093 h 1608850"/>
                <a:gd name="connsiteX129" fmla="*/ 1590803 w 12192000"/>
                <a:gd name="connsiteY129" fmla="*/ 694471 h 1608850"/>
                <a:gd name="connsiteX130" fmla="*/ 1596123 w 12192000"/>
                <a:gd name="connsiteY130" fmla="*/ 683122 h 1608850"/>
                <a:gd name="connsiteX131" fmla="*/ 1604231 w 12192000"/>
                <a:gd name="connsiteY131" fmla="*/ 711225 h 1608850"/>
                <a:gd name="connsiteX132" fmla="*/ 1604991 w 12192000"/>
                <a:gd name="connsiteY132" fmla="*/ 711225 h 1608850"/>
                <a:gd name="connsiteX133" fmla="*/ 1610311 w 12192000"/>
                <a:gd name="connsiteY133" fmla="*/ 711225 h 1608850"/>
                <a:gd name="connsiteX134" fmla="*/ 1610311 w 12192000"/>
                <a:gd name="connsiteY134" fmla="*/ 605298 h 1608850"/>
                <a:gd name="connsiteX135" fmla="*/ 1611831 w 12192000"/>
                <a:gd name="connsiteY135" fmla="*/ 605298 h 1608850"/>
                <a:gd name="connsiteX136" fmla="*/ 1622471 w 12192000"/>
                <a:gd name="connsiteY136" fmla="*/ 605298 h 1608850"/>
                <a:gd name="connsiteX137" fmla="*/ 1622471 w 12192000"/>
                <a:gd name="connsiteY137" fmla="*/ 557739 h 1608850"/>
                <a:gd name="connsiteX138" fmla="*/ 1648817 w 12192000"/>
                <a:gd name="connsiteY138" fmla="*/ 557739 h 1608850"/>
                <a:gd name="connsiteX139" fmla="*/ 1648817 w 12192000"/>
                <a:gd name="connsiteY139" fmla="*/ 536121 h 1608850"/>
                <a:gd name="connsiteX140" fmla="*/ 1683271 w 12192000"/>
                <a:gd name="connsiteY140" fmla="*/ 536121 h 1608850"/>
                <a:gd name="connsiteX141" fmla="*/ 1683271 w 12192000"/>
                <a:gd name="connsiteY141" fmla="*/ 538553 h 1608850"/>
                <a:gd name="connsiteX142" fmla="*/ 1683271 w 12192000"/>
                <a:gd name="connsiteY142" fmla="*/ 555577 h 1608850"/>
                <a:gd name="connsiteX143" fmla="*/ 1685551 w 12192000"/>
                <a:gd name="connsiteY143" fmla="*/ 555577 h 1608850"/>
                <a:gd name="connsiteX144" fmla="*/ 1701511 w 12192000"/>
                <a:gd name="connsiteY144" fmla="*/ 555577 h 1608850"/>
                <a:gd name="connsiteX145" fmla="*/ 1701511 w 12192000"/>
                <a:gd name="connsiteY145" fmla="*/ 603136 h 1608850"/>
                <a:gd name="connsiteX146" fmla="*/ 1702525 w 12192000"/>
                <a:gd name="connsiteY146" fmla="*/ 603136 h 1608850"/>
                <a:gd name="connsiteX147" fmla="*/ 1709619 w 12192000"/>
                <a:gd name="connsiteY147" fmla="*/ 603136 h 1608850"/>
                <a:gd name="connsiteX148" fmla="*/ 1723805 w 12192000"/>
                <a:gd name="connsiteY148" fmla="*/ 607460 h 1608850"/>
                <a:gd name="connsiteX149" fmla="*/ 1723805 w 12192000"/>
                <a:gd name="connsiteY149" fmla="*/ 646372 h 1608850"/>
                <a:gd name="connsiteX150" fmla="*/ 1724819 w 12192000"/>
                <a:gd name="connsiteY150" fmla="*/ 646372 h 1608850"/>
                <a:gd name="connsiteX151" fmla="*/ 1731911 w 12192000"/>
                <a:gd name="connsiteY151" fmla="*/ 646372 h 1608850"/>
                <a:gd name="connsiteX152" fmla="*/ 1731911 w 12192000"/>
                <a:gd name="connsiteY152" fmla="*/ 647993 h 1608850"/>
                <a:gd name="connsiteX153" fmla="*/ 1731911 w 12192000"/>
                <a:gd name="connsiteY153" fmla="*/ 659342 h 1608850"/>
                <a:gd name="connsiteX154" fmla="*/ 1733939 w 12192000"/>
                <a:gd name="connsiteY154" fmla="*/ 659342 h 1608850"/>
                <a:gd name="connsiteX155" fmla="*/ 1748125 w 12192000"/>
                <a:gd name="connsiteY155" fmla="*/ 659342 h 1608850"/>
                <a:gd name="connsiteX156" fmla="*/ 1754205 w 12192000"/>
                <a:gd name="connsiteY156" fmla="*/ 665828 h 1608850"/>
                <a:gd name="connsiteX157" fmla="*/ 1754205 w 12192000"/>
                <a:gd name="connsiteY157" fmla="*/ 687446 h 1608850"/>
                <a:gd name="connsiteX158" fmla="*/ 1756485 w 12192000"/>
                <a:gd name="connsiteY158" fmla="*/ 687446 h 1608850"/>
                <a:gd name="connsiteX159" fmla="*/ 1772445 w 12192000"/>
                <a:gd name="connsiteY159" fmla="*/ 687446 h 1608850"/>
                <a:gd name="connsiteX160" fmla="*/ 1772445 w 12192000"/>
                <a:gd name="connsiteY160" fmla="*/ 688526 h 1608850"/>
                <a:gd name="connsiteX161" fmla="*/ 1772445 w 12192000"/>
                <a:gd name="connsiteY161" fmla="*/ 696093 h 1608850"/>
                <a:gd name="connsiteX162" fmla="*/ 1773713 w 12192000"/>
                <a:gd name="connsiteY162" fmla="*/ 696093 h 1608850"/>
                <a:gd name="connsiteX163" fmla="*/ 1782579 w 12192000"/>
                <a:gd name="connsiteY163" fmla="*/ 696093 h 1608850"/>
                <a:gd name="connsiteX164" fmla="*/ 1782579 w 12192000"/>
                <a:gd name="connsiteY164" fmla="*/ 698254 h 1608850"/>
                <a:gd name="connsiteX165" fmla="*/ 1782579 w 12192000"/>
                <a:gd name="connsiteY165" fmla="*/ 713387 h 1608850"/>
                <a:gd name="connsiteX166" fmla="*/ 1786633 w 12192000"/>
                <a:gd name="connsiteY166" fmla="*/ 711495 h 1608850"/>
                <a:gd name="connsiteX167" fmla="*/ 1786633 w 12192000"/>
                <a:gd name="connsiteY167" fmla="*/ 698254 h 1608850"/>
                <a:gd name="connsiteX168" fmla="*/ 1787645 w 12192000"/>
                <a:gd name="connsiteY168" fmla="*/ 698254 h 1608850"/>
                <a:gd name="connsiteX169" fmla="*/ 1794739 w 12192000"/>
                <a:gd name="connsiteY169" fmla="*/ 698254 h 1608850"/>
                <a:gd name="connsiteX170" fmla="*/ 1794739 w 12192000"/>
                <a:gd name="connsiteY170" fmla="*/ 699876 h 1608850"/>
                <a:gd name="connsiteX171" fmla="*/ 1794739 w 12192000"/>
                <a:gd name="connsiteY171" fmla="*/ 711225 h 1608850"/>
                <a:gd name="connsiteX172" fmla="*/ 1795499 w 12192000"/>
                <a:gd name="connsiteY172" fmla="*/ 711225 h 1608850"/>
                <a:gd name="connsiteX173" fmla="*/ 1800819 w 12192000"/>
                <a:gd name="connsiteY173" fmla="*/ 711225 h 1608850"/>
                <a:gd name="connsiteX174" fmla="*/ 1849459 w 12192000"/>
                <a:gd name="connsiteY174" fmla="*/ 706902 h 1608850"/>
                <a:gd name="connsiteX175" fmla="*/ 1849459 w 12192000"/>
                <a:gd name="connsiteY175" fmla="*/ 708253 h 1608850"/>
                <a:gd name="connsiteX176" fmla="*/ 1849459 w 12192000"/>
                <a:gd name="connsiteY176" fmla="*/ 717710 h 1608850"/>
                <a:gd name="connsiteX177" fmla="*/ 1850219 w 12192000"/>
                <a:gd name="connsiteY177" fmla="*/ 717710 h 1608850"/>
                <a:gd name="connsiteX178" fmla="*/ 1855541 w 12192000"/>
                <a:gd name="connsiteY178" fmla="*/ 717710 h 1608850"/>
                <a:gd name="connsiteX179" fmla="*/ 1855541 w 12192000"/>
                <a:gd name="connsiteY179" fmla="*/ 719872 h 1608850"/>
                <a:gd name="connsiteX180" fmla="*/ 1855541 w 12192000"/>
                <a:gd name="connsiteY180" fmla="*/ 735005 h 1608850"/>
                <a:gd name="connsiteX181" fmla="*/ 1857567 w 12192000"/>
                <a:gd name="connsiteY181" fmla="*/ 733654 h 1608850"/>
                <a:gd name="connsiteX182" fmla="*/ 1871753 w 12192000"/>
                <a:gd name="connsiteY182" fmla="*/ 724196 h 1608850"/>
                <a:gd name="connsiteX183" fmla="*/ 1877833 w 12192000"/>
                <a:gd name="connsiteY183" fmla="*/ 683122 h 1608850"/>
                <a:gd name="connsiteX184" fmla="*/ 1878593 w 12192000"/>
                <a:gd name="connsiteY184" fmla="*/ 682852 h 1608850"/>
                <a:gd name="connsiteX185" fmla="*/ 1883913 w 12192000"/>
                <a:gd name="connsiteY185" fmla="*/ 680960 h 1608850"/>
                <a:gd name="connsiteX186" fmla="*/ 1885941 w 12192000"/>
                <a:gd name="connsiteY186" fmla="*/ 611783 h 1608850"/>
                <a:gd name="connsiteX187" fmla="*/ 1887967 w 12192000"/>
                <a:gd name="connsiteY187" fmla="*/ 680960 h 1608850"/>
                <a:gd name="connsiteX188" fmla="*/ 1888727 w 12192000"/>
                <a:gd name="connsiteY188" fmla="*/ 681230 h 1608850"/>
                <a:gd name="connsiteX189" fmla="*/ 1894047 w 12192000"/>
                <a:gd name="connsiteY189" fmla="*/ 683122 h 1608850"/>
                <a:gd name="connsiteX190" fmla="*/ 1894047 w 12192000"/>
                <a:gd name="connsiteY190" fmla="*/ 596651 h 1608850"/>
                <a:gd name="connsiteX191" fmla="*/ 1898101 w 12192000"/>
                <a:gd name="connsiteY191" fmla="*/ 564224 h 1608850"/>
                <a:gd name="connsiteX192" fmla="*/ 1936607 w 12192000"/>
                <a:gd name="connsiteY192" fmla="*/ 564224 h 1608850"/>
                <a:gd name="connsiteX193" fmla="*/ 1936607 w 12192000"/>
                <a:gd name="connsiteY193" fmla="*/ 596651 h 1608850"/>
                <a:gd name="connsiteX194" fmla="*/ 1937367 w 12192000"/>
                <a:gd name="connsiteY194" fmla="*/ 596651 h 1608850"/>
                <a:gd name="connsiteX195" fmla="*/ 1942687 w 12192000"/>
                <a:gd name="connsiteY195" fmla="*/ 596651 h 1608850"/>
                <a:gd name="connsiteX196" fmla="*/ 1942687 w 12192000"/>
                <a:gd name="connsiteY196" fmla="*/ 514503 h 1608850"/>
                <a:gd name="connsiteX197" fmla="*/ 1944461 w 12192000"/>
                <a:gd name="connsiteY197" fmla="*/ 514503 h 1608850"/>
                <a:gd name="connsiteX198" fmla="*/ 1956875 w 12192000"/>
                <a:gd name="connsiteY198" fmla="*/ 514503 h 1608850"/>
                <a:gd name="connsiteX199" fmla="*/ 1956875 w 12192000"/>
                <a:gd name="connsiteY199" fmla="*/ 512612 h 1608850"/>
                <a:gd name="connsiteX200" fmla="*/ 1956875 w 12192000"/>
                <a:gd name="connsiteY200" fmla="*/ 499371 h 1608850"/>
                <a:gd name="connsiteX201" fmla="*/ 1979169 w 12192000"/>
                <a:gd name="connsiteY201" fmla="*/ 499371 h 1608850"/>
                <a:gd name="connsiteX202" fmla="*/ 1979169 w 12192000"/>
                <a:gd name="connsiteY202" fmla="*/ 498290 h 1608850"/>
                <a:gd name="connsiteX203" fmla="*/ 1979169 w 12192000"/>
                <a:gd name="connsiteY203" fmla="*/ 490724 h 1608850"/>
                <a:gd name="connsiteX204" fmla="*/ 1980941 w 12192000"/>
                <a:gd name="connsiteY204" fmla="*/ 490724 h 1608850"/>
                <a:gd name="connsiteX205" fmla="*/ 1993355 w 12192000"/>
                <a:gd name="connsiteY205" fmla="*/ 490724 h 1608850"/>
                <a:gd name="connsiteX206" fmla="*/ 1993355 w 12192000"/>
                <a:gd name="connsiteY206" fmla="*/ 491805 h 1608850"/>
                <a:gd name="connsiteX207" fmla="*/ 1993355 w 12192000"/>
                <a:gd name="connsiteY207" fmla="*/ 499371 h 1608850"/>
                <a:gd name="connsiteX208" fmla="*/ 1994115 w 12192000"/>
                <a:gd name="connsiteY208" fmla="*/ 499371 h 1608850"/>
                <a:gd name="connsiteX209" fmla="*/ 1999435 w 12192000"/>
                <a:gd name="connsiteY209" fmla="*/ 499371 h 1608850"/>
                <a:gd name="connsiteX210" fmla="*/ 2009569 w 12192000"/>
                <a:gd name="connsiteY210" fmla="*/ 495047 h 1608850"/>
                <a:gd name="connsiteX211" fmla="*/ 2013621 w 12192000"/>
                <a:gd name="connsiteY211" fmla="*/ 498290 h 1608850"/>
                <a:gd name="connsiteX212" fmla="*/ 2013621 w 12192000"/>
                <a:gd name="connsiteY212" fmla="*/ 490724 h 1608850"/>
                <a:gd name="connsiteX213" fmla="*/ 2015901 w 12192000"/>
                <a:gd name="connsiteY213" fmla="*/ 490724 h 1608850"/>
                <a:gd name="connsiteX214" fmla="*/ 2031863 w 12192000"/>
                <a:gd name="connsiteY214" fmla="*/ 490724 h 1608850"/>
                <a:gd name="connsiteX215" fmla="*/ 2031863 w 12192000"/>
                <a:gd name="connsiteY215" fmla="*/ 491805 h 1608850"/>
                <a:gd name="connsiteX216" fmla="*/ 2031863 w 12192000"/>
                <a:gd name="connsiteY216" fmla="*/ 499371 h 1608850"/>
                <a:gd name="connsiteX217" fmla="*/ 2062263 w 12192000"/>
                <a:gd name="connsiteY217" fmla="*/ 499371 h 1608850"/>
                <a:gd name="connsiteX218" fmla="*/ 2062263 w 12192000"/>
                <a:gd name="connsiteY218" fmla="*/ 500992 h 1608850"/>
                <a:gd name="connsiteX219" fmla="*/ 2062263 w 12192000"/>
                <a:gd name="connsiteY219" fmla="*/ 512342 h 1608850"/>
                <a:gd name="connsiteX220" fmla="*/ 2088609 w 12192000"/>
                <a:gd name="connsiteY220" fmla="*/ 512342 h 1608850"/>
                <a:gd name="connsiteX221" fmla="*/ 2088609 w 12192000"/>
                <a:gd name="connsiteY221" fmla="*/ 542606 h 1608850"/>
                <a:gd name="connsiteX222" fmla="*/ 2089369 w 12192000"/>
                <a:gd name="connsiteY222" fmla="*/ 542606 h 1608850"/>
                <a:gd name="connsiteX223" fmla="*/ 2094689 w 12192000"/>
                <a:gd name="connsiteY223" fmla="*/ 542606 h 1608850"/>
                <a:gd name="connsiteX224" fmla="*/ 2094689 w 12192000"/>
                <a:gd name="connsiteY224" fmla="*/ 543687 h 1608850"/>
                <a:gd name="connsiteX225" fmla="*/ 2094689 w 12192000"/>
                <a:gd name="connsiteY225" fmla="*/ 551254 h 1608850"/>
                <a:gd name="connsiteX226" fmla="*/ 2098743 w 12192000"/>
                <a:gd name="connsiteY226" fmla="*/ 581518 h 1608850"/>
                <a:gd name="connsiteX227" fmla="*/ 2099503 w 12192000"/>
                <a:gd name="connsiteY227" fmla="*/ 581518 h 1608850"/>
                <a:gd name="connsiteX228" fmla="*/ 2104823 w 12192000"/>
                <a:gd name="connsiteY228" fmla="*/ 581518 h 1608850"/>
                <a:gd name="connsiteX229" fmla="*/ 2104823 w 12192000"/>
                <a:gd name="connsiteY229" fmla="*/ 582329 h 1608850"/>
                <a:gd name="connsiteX230" fmla="*/ 2104823 w 12192000"/>
                <a:gd name="connsiteY230" fmla="*/ 588004 h 1608850"/>
                <a:gd name="connsiteX231" fmla="*/ 2105837 w 12192000"/>
                <a:gd name="connsiteY231" fmla="*/ 588004 h 1608850"/>
                <a:gd name="connsiteX232" fmla="*/ 2112929 w 12192000"/>
                <a:gd name="connsiteY232" fmla="*/ 588004 h 1608850"/>
                <a:gd name="connsiteX233" fmla="*/ 2112929 w 12192000"/>
                <a:gd name="connsiteY233" fmla="*/ 618269 h 1608850"/>
                <a:gd name="connsiteX234" fmla="*/ 2114957 w 12192000"/>
                <a:gd name="connsiteY234" fmla="*/ 618269 h 1608850"/>
                <a:gd name="connsiteX235" fmla="*/ 2129143 w 12192000"/>
                <a:gd name="connsiteY235" fmla="*/ 618269 h 1608850"/>
                <a:gd name="connsiteX236" fmla="*/ 2129143 w 12192000"/>
                <a:gd name="connsiteY236" fmla="*/ 642048 h 1608850"/>
                <a:gd name="connsiteX237" fmla="*/ 2131171 w 12192000"/>
                <a:gd name="connsiteY237" fmla="*/ 643669 h 1608850"/>
                <a:gd name="connsiteX238" fmla="*/ 2131171 w 12192000"/>
                <a:gd name="connsiteY238" fmla="*/ 655019 h 1608850"/>
                <a:gd name="connsiteX239" fmla="*/ 2131931 w 12192000"/>
                <a:gd name="connsiteY239" fmla="*/ 655019 h 1608850"/>
                <a:gd name="connsiteX240" fmla="*/ 2137251 w 12192000"/>
                <a:gd name="connsiteY240" fmla="*/ 655019 h 1608850"/>
                <a:gd name="connsiteX241" fmla="*/ 2137251 w 12192000"/>
                <a:gd name="connsiteY241" fmla="*/ 678798 h 1608850"/>
                <a:gd name="connsiteX242" fmla="*/ 2138517 w 12192000"/>
                <a:gd name="connsiteY242" fmla="*/ 678798 h 1608850"/>
                <a:gd name="connsiteX243" fmla="*/ 2147383 w 12192000"/>
                <a:gd name="connsiteY243" fmla="*/ 678798 h 1608850"/>
                <a:gd name="connsiteX244" fmla="*/ 2149411 w 12192000"/>
                <a:gd name="connsiteY244" fmla="*/ 682852 h 1608850"/>
                <a:gd name="connsiteX245" fmla="*/ 2149411 w 12192000"/>
                <a:gd name="connsiteY245" fmla="*/ 696093 h 1608850"/>
                <a:gd name="connsiteX246" fmla="*/ 2150931 w 12192000"/>
                <a:gd name="connsiteY246" fmla="*/ 694201 h 1608850"/>
                <a:gd name="connsiteX247" fmla="*/ 2161571 w 12192000"/>
                <a:gd name="connsiteY247" fmla="*/ 680960 h 1608850"/>
                <a:gd name="connsiteX248" fmla="*/ 2189945 w 12192000"/>
                <a:gd name="connsiteY248" fmla="*/ 680960 h 1608850"/>
                <a:gd name="connsiteX249" fmla="*/ 2189945 w 12192000"/>
                <a:gd name="connsiteY249" fmla="*/ 767431 h 1608850"/>
                <a:gd name="connsiteX250" fmla="*/ 2190705 w 12192000"/>
                <a:gd name="connsiteY250" fmla="*/ 767431 h 1608850"/>
                <a:gd name="connsiteX251" fmla="*/ 2196025 w 12192000"/>
                <a:gd name="connsiteY251" fmla="*/ 767431 h 1608850"/>
                <a:gd name="connsiteX252" fmla="*/ 2196785 w 12192000"/>
                <a:gd name="connsiteY252" fmla="*/ 766080 h 1608850"/>
                <a:gd name="connsiteX253" fmla="*/ 2202105 w 12192000"/>
                <a:gd name="connsiteY253" fmla="*/ 756622 h 1608850"/>
                <a:gd name="connsiteX254" fmla="*/ 2202105 w 12192000"/>
                <a:gd name="connsiteY254" fmla="*/ 758514 h 1608850"/>
                <a:gd name="connsiteX255" fmla="*/ 2202105 w 12192000"/>
                <a:gd name="connsiteY255" fmla="*/ 771755 h 1608850"/>
                <a:gd name="connsiteX256" fmla="*/ 2206157 w 12192000"/>
                <a:gd name="connsiteY256" fmla="*/ 726358 h 1608850"/>
                <a:gd name="connsiteX257" fmla="*/ 2206917 w 12192000"/>
                <a:gd name="connsiteY257" fmla="*/ 726358 h 1608850"/>
                <a:gd name="connsiteX258" fmla="*/ 2212237 w 12192000"/>
                <a:gd name="connsiteY258" fmla="*/ 726358 h 1608850"/>
                <a:gd name="connsiteX259" fmla="*/ 2212237 w 12192000"/>
                <a:gd name="connsiteY259" fmla="*/ 661504 h 1608850"/>
                <a:gd name="connsiteX260" fmla="*/ 2213251 w 12192000"/>
                <a:gd name="connsiteY260" fmla="*/ 661504 h 1608850"/>
                <a:gd name="connsiteX261" fmla="*/ 2220345 w 12192000"/>
                <a:gd name="connsiteY261" fmla="*/ 661504 h 1608850"/>
                <a:gd name="connsiteX262" fmla="*/ 2232505 w 12192000"/>
                <a:gd name="connsiteY262" fmla="*/ 618269 h 1608850"/>
                <a:gd name="connsiteX263" fmla="*/ 2233771 w 12192000"/>
                <a:gd name="connsiteY263" fmla="*/ 618269 h 1608850"/>
                <a:gd name="connsiteX264" fmla="*/ 2242639 w 12192000"/>
                <a:gd name="connsiteY264" fmla="*/ 618269 h 1608850"/>
                <a:gd name="connsiteX265" fmla="*/ 2252771 w 12192000"/>
                <a:gd name="connsiteY265" fmla="*/ 661504 h 1608850"/>
                <a:gd name="connsiteX266" fmla="*/ 2253785 w 12192000"/>
                <a:gd name="connsiteY266" fmla="*/ 661504 h 1608850"/>
                <a:gd name="connsiteX267" fmla="*/ 2260879 w 12192000"/>
                <a:gd name="connsiteY267" fmla="*/ 661504 h 1608850"/>
                <a:gd name="connsiteX268" fmla="*/ 2260879 w 12192000"/>
                <a:gd name="connsiteY268" fmla="*/ 700416 h 1608850"/>
                <a:gd name="connsiteX269" fmla="*/ 2262651 w 12192000"/>
                <a:gd name="connsiteY269" fmla="*/ 700416 h 1608850"/>
                <a:gd name="connsiteX270" fmla="*/ 2275065 w 12192000"/>
                <a:gd name="connsiteY270" fmla="*/ 700416 h 1608850"/>
                <a:gd name="connsiteX271" fmla="*/ 2275065 w 12192000"/>
                <a:gd name="connsiteY271" fmla="*/ 702578 h 1608850"/>
                <a:gd name="connsiteX272" fmla="*/ 2275065 w 12192000"/>
                <a:gd name="connsiteY272" fmla="*/ 717710 h 1608850"/>
                <a:gd name="connsiteX273" fmla="*/ 2279119 w 12192000"/>
                <a:gd name="connsiteY273" fmla="*/ 715549 h 1608850"/>
                <a:gd name="connsiteX274" fmla="*/ 2279119 w 12192000"/>
                <a:gd name="connsiteY274" fmla="*/ 700416 h 1608850"/>
                <a:gd name="connsiteX275" fmla="*/ 2280639 w 12192000"/>
                <a:gd name="connsiteY275" fmla="*/ 700416 h 1608850"/>
                <a:gd name="connsiteX276" fmla="*/ 2291279 w 12192000"/>
                <a:gd name="connsiteY276" fmla="*/ 700416 h 1608850"/>
                <a:gd name="connsiteX277" fmla="*/ 2291279 w 12192000"/>
                <a:gd name="connsiteY277" fmla="*/ 702037 h 1608850"/>
                <a:gd name="connsiteX278" fmla="*/ 2291279 w 12192000"/>
                <a:gd name="connsiteY278" fmla="*/ 713387 h 1608850"/>
                <a:gd name="connsiteX279" fmla="*/ 2321680 w 12192000"/>
                <a:gd name="connsiteY279" fmla="*/ 713387 h 1608850"/>
                <a:gd name="connsiteX280" fmla="*/ 2321680 w 12192000"/>
                <a:gd name="connsiteY280" fmla="*/ 676637 h 1608850"/>
                <a:gd name="connsiteX281" fmla="*/ 2322945 w 12192000"/>
                <a:gd name="connsiteY281" fmla="*/ 676637 h 1608850"/>
                <a:gd name="connsiteX282" fmla="*/ 2331813 w 12192000"/>
                <a:gd name="connsiteY282" fmla="*/ 676637 h 1608850"/>
                <a:gd name="connsiteX283" fmla="*/ 2331813 w 12192000"/>
                <a:gd name="connsiteY283" fmla="*/ 698254 h 1608850"/>
                <a:gd name="connsiteX284" fmla="*/ 2333840 w 12192000"/>
                <a:gd name="connsiteY284" fmla="*/ 665828 h 1608850"/>
                <a:gd name="connsiteX285" fmla="*/ 2356133 w 12192000"/>
                <a:gd name="connsiteY285" fmla="*/ 665828 h 1608850"/>
                <a:gd name="connsiteX286" fmla="*/ 2356133 w 12192000"/>
                <a:gd name="connsiteY286" fmla="*/ 664206 h 1608850"/>
                <a:gd name="connsiteX287" fmla="*/ 2356133 w 12192000"/>
                <a:gd name="connsiteY287" fmla="*/ 652857 h 1608850"/>
                <a:gd name="connsiteX288" fmla="*/ 2356893 w 12192000"/>
                <a:gd name="connsiteY288" fmla="*/ 652857 h 1608850"/>
                <a:gd name="connsiteX289" fmla="*/ 2362213 w 12192000"/>
                <a:gd name="connsiteY289" fmla="*/ 652857 h 1608850"/>
                <a:gd name="connsiteX290" fmla="*/ 2362213 w 12192000"/>
                <a:gd name="connsiteY290" fmla="*/ 650966 h 1608850"/>
                <a:gd name="connsiteX291" fmla="*/ 2362213 w 12192000"/>
                <a:gd name="connsiteY291" fmla="*/ 637725 h 1608850"/>
                <a:gd name="connsiteX292" fmla="*/ 2366267 w 12192000"/>
                <a:gd name="connsiteY292" fmla="*/ 644210 h 1608850"/>
                <a:gd name="connsiteX293" fmla="*/ 2368547 w 12192000"/>
                <a:gd name="connsiteY293" fmla="*/ 644210 h 1608850"/>
                <a:gd name="connsiteX294" fmla="*/ 2384507 w 12192000"/>
                <a:gd name="connsiteY294" fmla="*/ 644210 h 1608850"/>
                <a:gd name="connsiteX295" fmla="*/ 2384507 w 12192000"/>
                <a:gd name="connsiteY295" fmla="*/ 643399 h 1608850"/>
                <a:gd name="connsiteX296" fmla="*/ 2384507 w 12192000"/>
                <a:gd name="connsiteY296" fmla="*/ 637725 h 1608850"/>
                <a:gd name="connsiteX297" fmla="*/ 2385267 w 12192000"/>
                <a:gd name="connsiteY297" fmla="*/ 637725 h 1608850"/>
                <a:gd name="connsiteX298" fmla="*/ 2390587 w 12192000"/>
                <a:gd name="connsiteY298" fmla="*/ 637725 h 1608850"/>
                <a:gd name="connsiteX299" fmla="*/ 2390587 w 12192000"/>
                <a:gd name="connsiteY299" fmla="*/ 639076 h 1608850"/>
                <a:gd name="connsiteX300" fmla="*/ 2390587 w 12192000"/>
                <a:gd name="connsiteY300" fmla="*/ 648534 h 1608850"/>
                <a:gd name="connsiteX301" fmla="*/ 2429093 w 12192000"/>
                <a:gd name="connsiteY301" fmla="*/ 648534 h 1608850"/>
                <a:gd name="connsiteX302" fmla="*/ 2429093 w 12192000"/>
                <a:gd name="connsiteY302" fmla="*/ 786887 h 1608850"/>
                <a:gd name="connsiteX303" fmla="*/ 2430613 w 12192000"/>
                <a:gd name="connsiteY303" fmla="*/ 786887 h 1608850"/>
                <a:gd name="connsiteX304" fmla="*/ 2441254 w 12192000"/>
                <a:gd name="connsiteY304" fmla="*/ 786887 h 1608850"/>
                <a:gd name="connsiteX305" fmla="*/ 2441254 w 12192000"/>
                <a:gd name="connsiteY305" fmla="*/ 773917 h 1608850"/>
                <a:gd name="connsiteX306" fmla="*/ 2445307 w 12192000"/>
                <a:gd name="connsiteY306" fmla="*/ 773917 h 1608850"/>
                <a:gd name="connsiteX307" fmla="*/ 2445307 w 12192000"/>
                <a:gd name="connsiteY307" fmla="*/ 786887 h 1608850"/>
                <a:gd name="connsiteX308" fmla="*/ 2475707 w 12192000"/>
                <a:gd name="connsiteY308" fmla="*/ 786887 h 1608850"/>
                <a:gd name="connsiteX309" fmla="*/ 2475707 w 12192000"/>
                <a:gd name="connsiteY309" fmla="*/ 756622 h 1608850"/>
                <a:gd name="connsiteX310" fmla="*/ 2487867 w 12192000"/>
                <a:gd name="connsiteY310" fmla="*/ 756622 h 1608850"/>
                <a:gd name="connsiteX311" fmla="*/ 2500027 w 12192000"/>
                <a:gd name="connsiteY311" fmla="*/ 754461 h 1608850"/>
                <a:gd name="connsiteX312" fmla="*/ 2504082 w 12192000"/>
                <a:gd name="connsiteY312" fmla="*/ 756622 h 1608850"/>
                <a:gd name="connsiteX313" fmla="*/ 2514215 w 12192000"/>
                <a:gd name="connsiteY313" fmla="*/ 756622 h 1608850"/>
                <a:gd name="connsiteX314" fmla="*/ 2514215 w 12192000"/>
                <a:gd name="connsiteY314" fmla="*/ 786887 h 1608850"/>
                <a:gd name="connsiteX315" fmla="*/ 2522321 w 12192000"/>
                <a:gd name="connsiteY315" fmla="*/ 786887 h 1608850"/>
                <a:gd name="connsiteX316" fmla="*/ 2522321 w 12192000"/>
                <a:gd name="connsiteY316" fmla="*/ 804182 h 1608850"/>
                <a:gd name="connsiteX317" fmla="*/ 2531658 w 12192000"/>
                <a:gd name="connsiteY317" fmla="*/ 805087 h 1608850"/>
                <a:gd name="connsiteX318" fmla="*/ 2544615 w 12192000"/>
                <a:gd name="connsiteY318" fmla="*/ 805087 h 1608850"/>
                <a:gd name="connsiteX319" fmla="*/ 2544615 w 12192000"/>
                <a:gd name="connsiteY319" fmla="*/ 789049 h 1608850"/>
                <a:gd name="connsiteX320" fmla="*/ 2612571 w 12192000"/>
                <a:gd name="connsiteY320" fmla="*/ 789049 h 1608850"/>
                <a:gd name="connsiteX321" fmla="*/ 2612571 w 12192000"/>
                <a:gd name="connsiteY321" fmla="*/ 703796 h 1608850"/>
                <a:gd name="connsiteX322" fmla="*/ 2684579 w 12192000"/>
                <a:gd name="connsiteY322" fmla="*/ 703796 h 1608850"/>
                <a:gd name="connsiteX323" fmla="*/ 2684579 w 12192000"/>
                <a:gd name="connsiteY323" fmla="*/ 782564 h 1608850"/>
                <a:gd name="connsiteX324" fmla="*/ 2686483 w 12192000"/>
                <a:gd name="connsiteY324" fmla="*/ 782564 h 1608850"/>
                <a:gd name="connsiteX325" fmla="*/ 2687725 w 12192000"/>
                <a:gd name="connsiteY325" fmla="*/ 805087 h 1608850"/>
                <a:gd name="connsiteX326" fmla="*/ 2697401 w 12192000"/>
                <a:gd name="connsiteY326" fmla="*/ 805087 h 1608850"/>
                <a:gd name="connsiteX327" fmla="*/ 2698643 w 12192000"/>
                <a:gd name="connsiteY327" fmla="*/ 782564 h 1608850"/>
                <a:gd name="connsiteX328" fmla="*/ 2704723 w 12192000"/>
                <a:gd name="connsiteY328" fmla="*/ 782564 h 1608850"/>
                <a:gd name="connsiteX329" fmla="*/ 2705965 w 12192000"/>
                <a:gd name="connsiteY329" fmla="*/ 805087 h 1608850"/>
                <a:gd name="connsiteX330" fmla="*/ 2756588 w 12192000"/>
                <a:gd name="connsiteY330" fmla="*/ 805087 h 1608850"/>
                <a:gd name="connsiteX331" fmla="*/ 2756588 w 12192000"/>
                <a:gd name="connsiteY331" fmla="*/ 642059 h 1608850"/>
                <a:gd name="connsiteX332" fmla="*/ 2953915 w 12192000"/>
                <a:gd name="connsiteY332" fmla="*/ 642059 h 1608850"/>
                <a:gd name="connsiteX333" fmla="*/ 2953915 w 12192000"/>
                <a:gd name="connsiteY333" fmla="*/ 805087 h 1608850"/>
                <a:gd name="connsiteX334" fmla="*/ 2972611 w 12192000"/>
                <a:gd name="connsiteY334" fmla="*/ 805087 h 1608850"/>
                <a:gd name="connsiteX335" fmla="*/ 2972611 w 12192000"/>
                <a:gd name="connsiteY335" fmla="*/ 722394 h 1608850"/>
                <a:gd name="connsiteX336" fmla="*/ 3067731 w 12192000"/>
                <a:gd name="connsiteY336" fmla="*/ 722394 h 1608850"/>
                <a:gd name="connsiteX337" fmla="*/ 3079662 w 12192000"/>
                <a:gd name="connsiteY337" fmla="*/ 404253 h 1608850"/>
                <a:gd name="connsiteX338" fmla="*/ 3067502 w 12192000"/>
                <a:gd name="connsiteY338" fmla="*/ 382635 h 1608850"/>
                <a:gd name="connsiteX339" fmla="*/ 3061422 w 12192000"/>
                <a:gd name="connsiteY339" fmla="*/ 378311 h 1608850"/>
                <a:gd name="connsiteX340" fmla="*/ 3069529 w 12192000"/>
                <a:gd name="connsiteY340" fmla="*/ 354532 h 1608850"/>
                <a:gd name="connsiteX341" fmla="*/ 3069529 w 12192000"/>
                <a:gd name="connsiteY341" fmla="*/ 337238 h 1608850"/>
                <a:gd name="connsiteX342" fmla="*/ 3083715 w 12192000"/>
                <a:gd name="connsiteY342" fmla="*/ 337238 h 1608850"/>
                <a:gd name="connsiteX343" fmla="*/ 3083715 w 12192000"/>
                <a:gd name="connsiteY343" fmla="*/ 315620 h 1608850"/>
                <a:gd name="connsiteX344" fmla="*/ 3085742 w 12192000"/>
                <a:gd name="connsiteY344" fmla="*/ 311296 h 1608850"/>
                <a:gd name="connsiteX345" fmla="*/ 3085742 w 12192000"/>
                <a:gd name="connsiteY345" fmla="*/ 233472 h 1608850"/>
                <a:gd name="connsiteX346" fmla="*/ 3083715 w 12192000"/>
                <a:gd name="connsiteY346" fmla="*/ 226987 h 1608850"/>
                <a:gd name="connsiteX347" fmla="*/ 3089795 w 12192000"/>
                <a:gd name="connsiteY347" fmla="*/ 220501 h 1608850"/>
                <a:gd name="connsiteX348" fmla="*/ 3089795 w 12192000"/>
                <a:gd name="connsiteY348" fmla="*/ 162133 h 1608850"/>
                <a:gd name="connsiteX349" fmla="*/ 3091822 w 12192000"/>
                <a:gd name="connsiteY349" fmla="*/ 157810 h 1608850"/>
                <a:gd name="connsiteX350" fmla="*/ 3091822 w 12192000"/>
                <a:gd name="connsiteY350" fmla="*/ 101604 h 1608850"/>
                <a:gd name="connsiteX351" fmla="*/ 3093849 w 12192000"/>
                <a:gd name="connsiteY351" fmla="*/ 82148 h 1608850"/>
                <a:gd name="connsiteX352" fmla="*/ 3097902 w 12192000"/>
                <a:gd name="connsiteY352" fmla="*/ 99442 h 1608850"/>
                <a:gd name="connsiteX353" fmla="*/ 3099929 w 12192000"/>
                <a:gd name="connsiteY353" fmla="*/ 157810 h 1608850"/>
                <a:gd name="connsiteX354" fmla="*/ 3101955 w 12192000"/>
                <a:gd name="connsiteY354" fmla="*/ 220501 h 1608850"/>
                <a:gd name="connsiteX355" fmla="*/ 3108035 w 12192000"/>
                <a:gd name="connsiteY355" fmla="*/ 226987 h 1608850"/>
                <a:gd name="connsiteX356" fmla="*/ 3106009 w 12192000"/>
                <a:gd name="connsiteY356" fmla="*/ 233472 h 1608850"/>
                <a:gd name="connsiteX357" fmla="*/ 3106009 w 12192000"/>
                <a:gd name="connsiteY357" fmla="*/ 311296 h 1608850"/>
                <a:gd name="connsiteX358" fmla="*/ 3108035 w 12192000"/>
                <a:gd name="connsiteY358" fmla="*/ 315620 h 1608850"/>
                <a:gd name="connsiteX359" fmla="*/ 3108035 w 12192000"/>
                <a:gd name="connsiteY359" fmla="*/ 337238 h 1608850"/>
                <a:gd name="connsiteX360" fmla="*/ 3122222 w 12192000"/>
                <a:gd name="connsiteY360" fmla="*/ 337238 h 1608850"/>
                <a:gd name="connsiteX361" fmla="*/ 3122222 w 12192000"/>
                <a:gd name="connsiteY361" fmla="*/ 354532 h 1608850"/>
                <a:gd name="connsiteX362" fmla="*/ 3130330 w 12192000"/>
                <a:gd name="connsiteY362" fmla="*/ 378311 h 1608850"/>
                <a:gd name="connsiteX363" fmla="*/ 3124250 w 12192000"/>
                <a:gd name="connsiteY363" fmla="*/ 382635 h 1608850"/>
                <a:gd name="connsiteX364" fmla="*/ 3112089 w 12192000"/>
                <a:gd name="connsiteY364" fmla="*/ 404253 h 1608850"/>
                <a:gd name="connsiteX365" fmla="*/ 3120195 w 12192000"/>
                <a:gd name="connsiteY365" fmla="*/ 657181 h 1608850"/>
                <a:gd name="connsiteX366" fmla="*/ 3185050 w 12192000"/>
                <a:gd name="connsiteY366" fmla="*/ 657181 h 1608850"/>
                <a:gd name="connsiteX367" fmla="*/ 3185050 w 12192000"/>
                <a:gd name="connsiteY367" fmla="*/ 732843 h 1608850"/>
                <a:gd name="connsiteX368" fmla="*/ 3193157 w 12192000"/>
                <a:gd name="connsiteY368" fmla="*/ 732843 h 1608850"/>
                <a:gd name="connsiteX369" fmla="*/ 3195183 w 12192000"/>
                <a:gd name="connsiteY369" fmla="*/ 726358 h 1608850"/>
                <a:gd name="connsiteX370" fmla="*/ 3201263 w 12192000"/>
                <a:gd name="connsiteY370" fmla="*/ 726358 h 1608850"/>
                <a:gd name="connsiteX371" fmla="*/ 3203291 w 12192000"/>
                <a:gd name="connsiteY371" fmla="*/ 735005 h 1608850"/>
                <a:gd name="connsiteX372" fmla="*/ 3215451 w 12192000"/>
                <a:gd name="connsiteY372" fmla="*/ 735005 h 1608850"/>
                <a:gd name="connsiteX373" fmla="*/ 3215451 w 12192000"/>
                <a:gd name="connsiteY373" fmla="*/ 728519 h 1608850"/>
                <a:gd name="connsiteX374" fmla="*/ 3237744 w 12192000"/>
                <a:gd name="connsiteY374" fmla="*/ 728519 h 1608850"/>
                <a:gd name="connsiteX375" fmla="*/ 3237744 w 12192000"/>
                <a:gd name="connsiteY375" fmla="*/ 735005 h 1608850"/>
                <a:gd name="connsiteX376" fmla="*/ 3258011 w 12192000"/>
                <a:gd name="connsiteY376" fmla="*/ 735005 h 1608850"/>
                <a:gd name="connsiteX377" fmla="*/ 3258011 w 12192000"/>
                <a:gd name="connsiteY377" fmla="*/ 780402 h 1608850"/>
                <a:gd name="connsiteX378" fmla="*/ 3272198 w 12192000"/>
                <a:gd name="connsiteY378" fmla="*/ 780402 h 1608850"/>
                <a:gd name="connsiteX379" fmla="*/ 3272198 w 12192000"/>
                <a:gd name="connsiteY379" fmla="*/ 767431 h 1608850"/>
                <a:gd name="connsiteX380" fmla="*/ 3288412 w 12192000"/>
                <a:gd name="connsiteY380" fmla="*/ 767431 h 1608850"/>
                <a:gd name="connsiteX381" fmla="*/ 3288412 w 12192000"/>
                <a:gd name="connsiteY381" fmla="*/ 588004 h 1608850"/>
                <a:gd name="connsiteX382" fmla="*/ 3294492 w 12192000"/>
                <a:gd name="connsiteY382" fmla="*/ 581518 h 1608850"/>
                <a:gd name="connsiteX383" fmla="*/ 3367453 w 12192000"/>
                <a:gd name="connsiteY383" fmla="*/ 581518 h 1608850"/>
                <a:gd name="connsiteX384" fmla="*/ 3367453 w 12192000"/>
                <a:gd name="connsiteY384" fmla="*/ 590166 h 1608850"/>
                <a:gd name="connsiteX385" fmla="*/ 3377586 w 12192000"/>
                <a:gd name="connsiteY385" fmla="*/ 590166 h 1608850"/>
                <a:gd name="connsiteX386" fmla="*/ 3377586 w 12192000"/>
                <a:gd name="connsiteY386" fmla="*/ 704740 h 1608850"/>
                <a:gd name="connsiteX387" fmla="*/ 3399879 w 12192000"/>
                <a:gd name="connsiteY387" fmla="*/ 704740 h 1608850"/>
                <a:gd name="connsiteX388" fmla="*/ 3399879 w 12192000"/>
                <a:gd name="connsiteY388" fmla="*/ 637725 h 1608850"/>
                <a:gd name="connsiteX389" fmla="*/ 3426227 w 12192000"/>
                <a:gd name="connsiteY389" fmla="*/ 637725 h 1608850"/>
                <a:gd name="connsiteX390" fmla="*/ 3430279 w 12192000"/>
                <a:gd name="connsiteY390" fmla="*/ 633401 h 1608850"/>
                <a:gd name="connsiteX391" fmla="*/ 3438387 w 12192000"/>
                <a:gd name="connsiteY391" fmla="*/ 633401 h 1608850"/>
                <a:gd name="connsiteX392" fmla="*/ 3442439 w 12192000"/>
                <a:gd name="connsiteY392" fmla="*/ 637725 h 1608850"/>
                <a:gd name="connsiteX393" fmla="*/ 3464734 w 12192000"/>
                <a:gd name="connsiteY393" fmla="*/ 637725 h 1608850"/>
                <a:gd name="connsiteX394" fmla="*/ 3464734 w 12192000"/>
                <a:gd name="connsiteY394" fmla="*/ 520989 h 1608850"/>
                <a:gd name="connsiteX395" fmla="*/ 3521481 w 12192000"/>
                <a:gd name="connsiteY395" fmla="*/ 510180 h 1608850"/>
                <a:gd name="connsiteX396" fmla="*/ 3521481 w 12192000"/>
                <a:gd name="connsiteY396" fmla="*/ 511261 h 1608850"/>
                <a:gd name="connsiteX397" fmla="*/ 3521481 w 12192000"/>
                <a:gd name="connsiteY397" fmla="*/ 518827 h 1608850"/>
                <a:gd name="connsiteX398" fmla="*/ 3547828 w 12192000"/>
                <a:gd name="connsiteY398" fmla="*/ 518827 h 1608850"/>
                <a:gd name="connsiteX399" fmla="*/ 3547828 w 12192000"/>
                <a:gd name="connsiteY399" fmla="*/ 773917 h 1608850"/>
                <a:gd name="connsiteX400" fmla="*/ 3570122 w 12192000"/>
                <a:gd name="connsiteY400" fmla="*/ 773917 h 1608850"/>
                <a:gd name="connsiteX401" fmla="*/ 3570122 w 12192000"/>
                <a:gd name="connsiteY401" fmla="*/ 769593 h 1608850"/>
                <a:gd name="connsiteX402" fmla="*/ 3582282 w 12192000"/>
                <a:gd name="connsiteY402" fmla="*/ 769593 h 1608850"/>
                <a:gd name="connsiteX403" fmla="*/ 3582282 w 12192000"/>
                <a:gd name="connsiteY403" fmla="*/ 773917 h 1608850"/>
                <a:gd name="connsiteX404" fmla="*/ 3606602 w 12192000"/>
                <a:gd name="connsiteY404" fmla="*/ 773917 h 1608850"/>
                <a:gd name="connsiteX405" fmla="*/ 3606602 w 12192000"/>
                <a:gd name="connsiteY405" fmla="*/ 760946 h 1608850"/>
                <a:gd name="connsiteX406" fmla="*/ 3634975 w 12192000"/>
                <a:gd name="connsiteY406" fmla="*/ 760946 h 1608850"/>
                <a:gd name="connsiteX407" fmla="*/ 3647135 w 12192000"/>
                <a:gd name="connsiteY407" fmla="*/ 756622 h 1608850"/>
                <a:gd name="connsiteX408" fmla="*/ 3667403 w 12192000"/>
                <a:gd name="connsiteY408" fmla="*/ 760946 h 1608850"/>
                <a:gd name="connsiteX409" fmla="*/ 3667403 w 12192000"/>
                <a:gd name="connsiteY409" fmla="*/ 743652 h 1608850"/>
                <a:gd name="connsiteX410" fmla="*/ 3675510 w 12192000"/>
                <a:gd name="connsiteY410" fmla="*/ 743652 h 1608850"/>
                <a:gd name="connsiteX411" fmla="*/ 3675510 w 12192000"/>
                <a:gd name="connsiteY411" fmla="*/ 730681 h 1608850"/>
                <a:gd name="connsiteX412" fmla="*/ 3732257 w 12192000"/>
                <a:gd name="connsiteY412" fmla="*/ 730681 h 1608850"/>
                <a:gd name="connsiteX413" fmla="*/ 3732257 w 12192000"/>
                <a:gd name="connsiteY413" fmla="*/ 700416 h 1608850"/>
                <a:gd name="connsiteX414" fmla="*/ 3750497 w 12192000"/>
                <a:gd name="connsiteY414" fmla="*/ 700416 h 1608850"/>
                <a:gd name="connsiteX415" fmla="*/ 3750497 w 12192000"/>
                <a:gd name="connsiteY415" fmla="*/ 693931 h 1608850"/>
                <a:gd name="connsiteX416" fmla="*/ 3762657 w 12192000"/>
                <a:gd name="connsiteY416" fmla="*/ 693931 h 1608850"/>
                <a:gd name="connsiteX417" fmla="*/ 3762657 w 12192000"/>
                <a:gd name="connsiteY417" fmla="*/ 700416 h 1608850"/>
                <a:gd name="connsiteX418" fmla="*/ 3778870 w 12192000"/>
                <a:gd name="connsiteY418" fmla="*/ 700416 h 1608850"/>
                <a:gd name="connsiteX419" fmla="*/ 3778870 w 12192000"/>
                <a:gd name="connsiteY419" fmla="*/ 750137 h 1608850"/>
                <a:gd name="connsiteX420" fmla="*/ 3789470 w 12192000"/>
                <a:gd name="connsiteY420" fmla="*/ 750137 h 1608850"/>
                <a:gd name="connsiteX421" fmla="*/ 3789470 w 12192000"/>
                <a:gd name="connsiteY421" fmla="*/ 586174 h 1608850"/>
                <a:gd name="connsiteX422" fmla="*/ 3791390 w 12192000"/>
                <a:gd name="connsiteY422" fmla="*/ 586174 h 1608850"/>
                <a:gd name="connsiteX423" fmla="*/ 3791390 w 12192000"/>
                <a:gd name="connsiteY423" fmla="*/ 723865 h 1608850"/>
                <a:gd name="connsiteX424" fmla="*/ 3791390 w 12192000"/>
                <a:gd name="connsiteY424" fmla="*/ 750137 h 1608850"/>
                <a:gd name="connsiteX425" fmla="*/ 3806350 w 12192000"/>
                <a:gd name="connsiteY425" fmla="*/ 750137 h 1608850"/>
                <a:gd name="connsiteX426" fmla="*/ 3806350 w 12192000"/>
                <a:gd name="connsiteY426" fmla="*/ 742023 h 1608850"/>
                <a:gd name="connsiteX427" fmla="*/ 3811298 w 12192000"/>
                <a:gd name="connsiteY427" fmla="*/ 742023 h 1608850"/>
                <a:gd name="connsiteX428" fmla="*/ 3811298 w 12192000"/>
                <a:gd name="connsiteY428" fmla="*/ 724196 h 1608850"/>
                <a:gd name="connsiteX429" fmla="*/ 3849805 w 12192000"/>
                <a:gd name="connsiteY429" fmla="*/ 724196 h 1608850"/>
                <a:gd name="connsiteX430" fmla="*/ 3849805 w 12192000"/>
                <a:gd name="connsiteY430" fmla="*/ 693931 h 1608850"/>
                <a:gd name="connsiteX431" fmla="*/ 3888823 w 12192000"/>
                <a:gd name="connsiteY431" fmla="*/ 693931 h 1608850"/>
                <a:gd name="connsiteX432" fmla="*/ 3888823 w 12192000"/>
                <a:gd name="connsiteY432" fmla="*/ 690579 h 1608850"/>
                <a:gd name="connsiteX433" fmla="*/ 3887708 w 12192000"/>
                <a:gd name="connsiteY433" fmla="*/ 690579 h 1608850"/>
                <a:gd name="connsiteX434" fmla="*/ 3879906 w 12192000"/>
                <a:gd name="connsiteY434" fmla="*/ 690579 h 1608850"/>
                <a:gd name="connsiteX435" fmla="*/ 3879906 w 12192000"/>
                <a:gd name="connsiteY435" fmla="*/ 689443 h 1608850"/>
                <a:gd name="connsiteX436" fmla="*/ 3879906 w 12192000"/>
                <a:gd name="connsiteY436" fmla="*/ 681500 h 1608850"/>
                <a:gd name="connsiteX437" fmla="*/ 3881022 w 12192000"/>
                <a:gd name="connsiteY437" fmla="*/ 681500 h 1608850"/>
                <a:gd name="connsiteX438" fmla="*/ 3888823 w 12192000"/>
                <a:gd name="connsiteY438" fmla="*/ 681500 h 1608850"/>
                <a:gd name="connsiteX439" fmla="*/ 3888823 w 12192000"/>
                <a:gd name="connsiteY439" fmla="*/ 679986 h 1608850"/>
                <a:gd name="connsiteX440" fmla="*/ 3888823 w 12192000"/>
                <a:gd name="connsiteY440" fmla="*/ 669395 h 1608850"/>
                <a:gd name="connsiteX441" fmla="*/ 3887708 w 12192000"/>
                <a:gd name="connsiteY441" fmla="*/ 669395 h 1608850"/>
                <a:gd name="connsiteX442" fmla="*/ 3879906 w 12192000"/>
                <a:gd name="connsiteY442" fmla="*/ 669395 h 1608850"/>
                <a:gd name="connsiteX443" fmla="*/ 3879906 w 12192000"/>
                <a:gd name="connsiteY443" fmla="*/ 667882 h 1608850"/>
                <a:gd name="connsiteX444" fmla="*/ 3879906 w 12192000"/>
                <a:gd name="connsiteY444" fmla="*/ 657290 h 1608850"/>
                <a:gd name="connsiteX445" fmla="*/ 3881022 w 12192000"/>
                <a:gd name="connsiteY445" fmla="*/ 657290 h 1608850"/>
                <a:gd name="connsiteX446" fmla="*/ 3888823 w 12192000"/>
                <a:gd name="connsiteY446" fmla="*/ 657290 h 1608850"/>
                <a:gd name="connsiteX447" fmla="*/ 3888823 w 12192000"/>
                <a:gd name="connsiteY447" fmla="*/ 656156 h 1608850"/>
                <a:gd name="connsiteX448" fmla="*/ 3888823 w 12192000"/>
                <a:gd name="connsiteY448" fmla="*/ 648212 h 1608850"/>
                <a:gd name="connsiteX449" fmla="*/ 3887708 w 12192000"/>
                <a:gd name="connsiteY449" fmla="*/ 648212 h 1608850"/>
                <a:gd name="connsiteX450" fmla="*/ 3879906 w 12192000"/>
                <a:gd name="connsiteY450" fmla="*/ 648212 h 1608850"/>
                <a:gd name="connsiteX451" fmla="*/ 3879906 w 12192000"/>
                <a:gd name="connsiteY451" fmla="*/ 646698 h 1608850"/>
                <a:gd name="connsiteX452" fmla="*/ 3879906 w 12192000"/>
                <a:gd name="connsiteY452" fmla="*/ 636107 h 1608850"/>
                <a:gd name="connsiteX453" fmla="*/ 3881022 w 12192000"/>
                <a:gd name="connsiteY453" fmla="*/ 636107 h 1608850"/>
                <a:gd name="connsiteX454" fmla="*/ 3888823 w 12192000"/>
                <a:gd name="connsiteY454" fmla="*/ 636107 h 1608850"/>
                <a:gd name="connsiteX455" fmla="*/ 3888823 w 12192000"/>
                <a:gd name="connsiteY455" fmla="*/ 634594 h 1608850"/>
                <a:gd name="connsiteX456" fmla="*/ 3888823 w 12192000"/>
                <a:gd name="connsiteY456" fmla="*/ 624002 h 1608850"/>
                <a:gd name="connsiteX457" fmla="*/ 3887708 w 12192000"/>
                <a:gd name="connsiteY457" fmla="*/ 624002 h 1608850"/>
                <a:gd name="connsiteX458" fmla="*/ 3879906 w 12192000"/>
                <a:gd name="connsiteY458" fmla="*/ 624002 h 1608850"/>
                <a:gd name="connsiteX459" fmla="*/ 3879906 w 12192000"/>
                <a:gd name="connsiteY459" fmla="*/ 622489 h 1608850"/>
                <a:gd name="connsiteX460" fmla="*/ 3879906 w 12192000"/>
                <a:gd name="connsiteY460" fmla="*/ 611898 h 1608850"/>
                <a:gd name="connsiteX461" fmla="*/ 3881022 w 12192000"/>
                <a:gd name="connsiteY461" fmla="*/ 611898 h 1608850"/>
                <a:gd name="connsiteX462" fmla="*/ 3888823 w 12192000"/>
                <a:gd name="connsiteY462" fmla="*/ 611898 h 1608850"/>
                <a:gd name="connsiteX463" fmla="*/ 3888823 w 12192000"/>
                <a:gd name="connsiteY463" fmla="*/ 610763 h 1608850"/>
                <a:gd name="connsiteX464" fmla="*/ 3888823 w 12192000"/>
                <a:gd name="connsiteY464" fmla="*/ 602819 h 1608850"/>
                <a:gd name="connsiteX465" fmla="*/ 3887708 w 12192000"/>
                <a:gd name="connsiteY465" fmla="*/ 602819 h 1608850"/>
                <a:gd name="connsiteX466" fmla="*/ 3879906 w 12192000"/>
                <a:gd name="connsiteY466" fmla="*/ 602819 h 1608850"/>
                <a:gd name="connsiteX467" fmla="*/ 3879906 w 12192000"/>
                <a:gd name="connsiteY467" fmla="*/ 601307 h 1608850"/>
                <a:gd name="connsiteX468" fmla="*/ 3879906 w 12192000"/>
                <a:gd name="connsiteY468" fmla="*/ 590714 h 1608850"/>
                <a:gd name="connsiteX469" fmla="*/ 3881022 w 12192000"/>
                <a:gd name="connsiteY469" fmla="*/ 590714 h 1608850"/>
                <a:gd name="connsiteX470" fmla="*/ 3888823 w 12192000"/>
                <a:gd name="connsiteY470" fmla="*/ 590714 h 1608850"/>
                <a:gd name="connsiteX471" fmla="*/ 3888823 w 12192000"/>
                <a:gd name="connsiteY471" fmla="*/ 589202 h 1608850"/>
                <a:gd name="connsiteX472" fmla="*/ 3888823 w 12192000"/>
                <a:gd name="connsiteY472" fmla="*/ 578610 h 1608850"/>
                <a:gd name="connsiteX473" fmla="*/ 3887708 w 12192000"/>
                <a:gd name="connsiteY473" fmla="*/ 578610 h 1608850"/>
                <a:gd name="connsiteX474" fmla="*/ 3879906 w 12192000"/>
                <a:gd name="connsiteY474" fmla="*/ 578610 h 1608850"/>
                <a:gd name="connsiteX475" fmla="*/ 3879906 w 12192000"/>
                <a:gd name="connsiteY475" fmla="*/ 577096 h 1608850"/>
                <a:gd name="connsiteX476" fmla="*/ 3879906 w 12192000"/>
                <a:gd name="connsiteY476" fmla="*/ 566505 h 1608850"/>
                <a:gd name="connsiteX477" fmla="*/ 3881022 w 12192000"/>
                <a:gd name="connsiteY477" fmla="*/ 566505 h 1608850"/>
                <a:gd name="connsiteX478" fmla="*/ 3888823 w 12192000"/>
                <a:gd name="connsiteY478" fmla="*/ 566505 h 1608850"/>
                <a:gd name="connsiteX479" fmla="*/ 3888823 w 12192000"/>
                <a:gd name="connsiteY479" fmla="*/ 565370 h 1608850"/>
                <a:gd name="connsiteX480" fmla="*/ 3888823 w 12192000"/>
                <a:gd name="connsiteY480" fmla="*/ 557427 h 1608850"/>
                <a:gd name="connsiteX481" fmla="*/ 3887708 w 12192000"/>
                <a:gd name="connsiteY481" fmla="*/ 557427 h 1608850"/>
                <a:gd name="connsiteX482" fmla="*/ 3879906 w 12192000"/>
                <a:gd name="connsiteY482" fmla="*/ 557427 h 1608850"/>
                <a:gd name="connsiteX483" fmla="*/ 3879906 w 12192000"/>
                <a:gd name="connsiteY483" fmla="*/ 555914 h 1608850"/>
                <a:gd name="connsiteX484" fmla="*/ 3879906 w 12192000"/>
                <a:gd name="connsiteY484" fmla="*/ 545322 h 1608850"/>
                <a:gd name="connsiteX485" fmla="*/ 3881022 w 12192000"/>
                <a:gd name="connsiteY485" fmla="*/ 545322 h 1608850"/>
                <a:gd name="connsiteX486" fmla="*/ 3888823 w 12192000"/>
                <a:gd name="connsiteY486" fmla="*/ 545322 h 1608850"/>
                <a:gd name="connsiteX487" fmla="*/ 3887708 w 12192000"/>
                <a:gd name="connsiteY487" fmla="*/ 543053 h 1608850"/>
                <a:gd name="connsiteX488" fmla="*/ 3879906 w 12192000"/>
                <a:gd name="connsiteY488" fmla="*/ 527166 h 1608850"/>
                <a:gd name="connsiteX489" fmla="*/ 3879906 w 12192000"/>
                <a:gd name="connsiteY489" fmla="*/ 478746 h 1608850"/>
                <a:gd name="connsiteX490" fmla="*/ 4029251 w 12192000"/>
                <a:gd name="connsiteY490" fmla="*/ 478746 h 1608850"/>
                <a:gd name="connsiteX491" fmla="*/ 4042623 w 12192000"/>
                <a:gd name="connsiteY491" fmla="*/ 505982 h 1608850"/>
                <a:gd name="connsiteX492" fmla="*/ 4042623 w 12192000"/>
                <a:gd name="connsiteY492" fmla="*/ 566505 h 1608850"/>
                <a:gd name="connsiteX493" fmla="*/ 4041510 w 12192000"/>
                <a:gd name="connsiteY493" fmla="*/ 566505 h 1608850"/>
                <a:gd name="connsiteX494" fmla="*/ 4033708 w 12192000"/>
                <a:gd name="connsiteY494" fmla="*/ 566505 h 1608850"/>
                <a:gd name="connsiteX495" fmla="*/ 4033708 w 12192000"/>
                <a:gd name="connsiteY495" fmla="*/ 568018 h 1608850"/>
                <a:gd name="connsiteX496" fmla="*/ 4033708 w 12192000"/>
                <a:gd name="connsiteY496" fmla="*/ 578610 h 1608850"/>
                <a:gd name="connsiteX497" fmla="*/ 4034823 w 12192000"/>
                <a:gd name="connsiteY497" fmla="*/ 578610 h 1608850"/>
                <a:gd name="connsiteX498" fmla="*/ 4042623 w 12192000"/>
                <a:gd name="connsiteY498" fmla="*/ 578610 h 1608850"/>
                <a:gd name="connsiteX499" fmla="*/ 4042623 w 12192000"/>
                <a:gd name="connsiteY499" fmla="*/ 580123 h 1608850"/>
                <a:gd name="connsiteX500" fmla="*/ 4042623 w 12192000"/>
                <a:gd name="connsiteY500" fmla="*/ 590714 h 1608850"/>
                <a:gd name="connsiteX501" fmla="*/ 4041510 w 12192000"/>
                <a:gd name="connsiteY501" fmla="*/ 590714 h 1608850"/>
                <a:gd name="connsiteX502" fmla="*/ 4033708 w 12192000"/>
                <a:gd name="connsiteY502" fmla="*/ 590714 h 1608850"/>
                <a:gd name="connsiteX503" fmla="*/ 4033708 w 12192000"/>
                <a:gd name="connsiteY503" fmla="*/ 592227 h 1608850"/>
                <a:gd name="connsiteX504" fmla="*/ 4033708 w 12192000"/>
                <a:gd name="connsiteY504" fmla="*/ 602819 h 1608850"/>
                <a:gd name="connsiteX505" fmla="*/ 4034823 w 12192000"/>
                <a:gd name="connsiteY505" fmla="*/ 602819 h 1608850"/>
                <a:gd name="connsiteX506" fmla="*/ 4042623 w 12192000"/>
                <a:gd name="connsiteY506" fmla="*/ 602819 h 1608850"/>
                <a:gd name="connsiteX507" fmla="*/ 4042623 w 12192000"/>
                <a:gd name="connsiteY507" fmla="*/ 603955 h 1608850"/>
                <a:gd name="connsiteX508" fmla="*/ 4042623 w 12192000"/>
                <a:gd name="connsiteY508" fmla="*/ 611898 h 1608850"/>
                <a:gd name="connsiteX509" fmla="*/ 4041510 w 12192000"/>
                <a:gd name="connsiteY509" fmla="*/ 611898 h 1608850"/>
                <a:gd name="connsiteX510" fmla="*/ 4033708 w 12192000"/>
                <a:gd name="connsiteY510" fmla="*/ 611898 h 1608850"/>
                <a:gd name="connsiteX511" fmla="*/ 4033708 w 12192000"/>
                <a:gd name="connsiteY511" fmla="*/ 613411 h 1608850"/>
                <a:gd name="connsiteX512" fmla="*/ 4033708 w 12192000"/>
                <a:gd name="connsiteY512" fmla="*/ 624002 h 1608850"/>
                <a:gd name="connsiteX513" fmla="*/ 4034823 w 12192000"/>
                <a:gd name="connsiteY513" fmla="*/ 624002 h 1608850"/>
                <a:gd name="connsiteX514" fmla="*/ 4042623 w 12192000"/>
                <a:gd name="connsiteY514" fmla="*/ 624002 h 1608850"/>
                <a:gd name="connsiteX515" fmla="*/ 4042623 w 12192000"/>
                <a:gd name="connsiteY515" fmla="*/ 625516 h 1608850"/>
                <a:gd name="connsiteX516" fmla="*/ 4042623 w 12192000"/>
                <a:gd name="connsiteY516" fmla="*/ 636107 h 1608850"/>
                <a:gd name="connsiteX517" fmla="*/ 4041510 w 12192000"/>
                <a:gd name="connsiteY517" fmla="*/ 636107 h 1608850"/>
                <a:gd name="connsiteX518" fmla="*/ 4033708 w 12192000"/>
                <a:gd name="connsiteY518" fmla="*/ 636107 h 1608850"/>
                <a:gd name="connsiteX519" fmla="*/ 4033708 w 12192000"/>
                <a:gd name="connsiteY519" fmla="*/ 637620 h 1608850"/>
                <a:gd name="connsiteX520" fmla="*/ 4033708 w 12192000"/>
                <a:gd name="connsiteY520" fmla="*/ 648212 h 1608850"/>
                <a:gd name="connsiteX521" fmla="*/ 4034823 w 12192000"/>
                <a:gd name="connsiteY521" fmla="*/ 648212 h 1608850"/>
                <a:gd name="connsiteX522" fmla="*/ 4042623 w 12192000"/>
                <a:gd name="connsiteY522" fmla="*/ 648212 h 1608850"/>
                <a:gd name="connsiteX523" fmla="*/ 4042623 w 12192000"/>
                <a:gd name="connsiteY523" fmla="*/ 649346 h 1608850"/>
                <a:gd name="connsiteX524" fmla="*/ 4042623 w 12192000"/>
                <a:gd name="connsiteY524" fmla="*/ 657290 h 1608850"/>
                <a:gd name="connsiteX525" fmla="*/ 4041510 w 12192000"/>
                <a:gd name="connsiteY525" fmla="*/ 657290 h 1608850"/>
                <a:gd name="connsiteX526" fmla="*/ 4033708 w 12192000"/>
                <a:gd name="connsiteY526" fmla="*/ 657290 h 1608850"/>
                <a:gd name="connsiteX527" fmla="*/ 4033708 w 12192000"/>
                <a:gd name="connsiteY527" fmla="*/ 658804 h 1608850"/>
                <a:gd name="connsiteX528" fmla="*/ 4033708 w 12192000"/>
                <a:gd name="connsiteY528" fmla="*/ 669395 h 1608850"/>
                <a:gd name="connsiteX529" fmla="*/ 4034823 w 12192000"/>
                <a:gd name="connsiteY529" fmla="*/ 669395 h 1608850"/>
                <a:gd name="connsiteX530" fmla="*/ 4042623 w 12192000"/>
                <a:gd name="connsiteY530" fmla="*/ 669395 h 1608850"/>
                <a:gd name="connsiteX531" fmla="*/ 4042623 w 12192000"/>
                <a:gd name="connsiteY531" fmla="*/ 670908 h 1608850"/>
                <a:gd name="connsiteX532" fmla="*/ 4042623 w 12192000"/>
                <a:gd name="connsiteY532" fmla="*/ 681500 h 1608850"/>
                <a:gd name="connsiteX533" fmla="*/ 4041510 w 12192000"/>
                <a:gd name="connsiteY533" fmla="*/ 681500 h 1608850"/>
                <a:gd name="connsiteX534" fmla="*/ 4033708 w 12192000"/>
                <a:gd name="connsiteY534" fmla="*/ 681500 h 1608850"/>
                <a:gd name="connsiteX535" fmla="*/ 4033708 w 12192000"/>
                <a:gd name="connsiteY535" fmla="*/ 682634 h 1608850"/>
                <a:gd name="connsiteX536" fmla="*/ 4033708 w 12192000"/>
                <a:gd name="connsiteY536" fmla="*/ 690579 h 1608850"/>
                <a:gd name="connsiteX537" fmla="*/ 4034823 w 12192000"/>
                <a:gd name="connsiteY537" fmla="*/ 690579 h 1608850"/>
                <a:gd name="connsiteX538" fmla="*/ 4042623 w 12192000"/>
                <a:gd name="connsiteY538" fmla="*/ 690579 h 1608850"/>
                <a:gd name="connsiteX539" fmla="*/ 4042623 w 12192000"/>
                <a:gd name="connsiteY539" fmla="*/ 692091 h 1608850"/>
                <a:gd name="connsiteX540" fmla="*/ 4042623 w 12192000"/>
                <a:gd name="connsiteY540" fmla="*/ 702682 h 1608850"/>
                <a:gd name="connsiteX541" fmla="*/ 4041510 w 12192000"/>
                <a:gd name="connsiteY541" fmla="*/ 702682 h 1608850"/>
                <a:gd name="connsiteX542" fmla="*/ 4033708 w 12192000"/>
                <a:gd name="connsiteY542" fmla="*/ 702682 h 1608850"/>
                <a:gd name="connsiteX543" fmla="*/ 4033708 w 12192000"/>
                <a:gd name="connsiteY543" fmla="*/ 704195 h 1608850"/>
                <a:gd name="connsiteX544" fmla="*/ 4033708 w 12192000"/>
                <a:gd name="connsiteY544" fmla="*/ 714788 h 1608850"/>
                <a:gd name="connsiteX545" fmla="*/ 4034823 w 12192000"/>
                <a:gd name="connsiteY545" fmla="*/ 714788 h 1608850"/>
                <a:gd name="connsiteX546" fmla="*/ 4042623 w 12192000"/>
                <a:gd name="connsiteY546" fmla="*/ 714788 h 1608850"/>
                <a:gd name="connsiteX547" fmla="*/ 4042623 w 12192000"/>
                <a:gd name="connsiteY547" fmla="*/ 716300 h 1608850"/>
                <a:gd name="connsiteX548" fmla="*/ 4042623 w 12192000"/>
                <a:gd name="connsiteY548" fmla="*/ 726892 h 1608850"/>
                <a:gd name="connsiteX549" fmla="*/ 4041510 w 12192000"/>
                <a:gd name="connsiteY549" fmla="*/ 726892 h 1608850"/>
                <a:gd name="connsiteX550" fmla="*/ 4033708 w 12192000"/>
                <a:gd name="connsiteY550" fmla="*/ 726892 h 1608850"/>
                <a:gd name="connsiteX551" fmla="*/ 4033708 w 12192000"/>
                <a:gd name="connsiteY551" fmla="*/ 728027 h 1608850"/>
                <a:gd name="connsiteX552" fmla="*/ 4033708 w 12192000"/>
                <a:gd name="connsiteY552" fmla="*/ 735970 h 1608850"/>
                <a:gd name="connsiteX553" fmla="*/ 4034823 w 12192000"/>
                <a:gd name="connsiteY553" fmla="*/ 735970 h 1608850"/>
                <a:gd name="connsiteX554" fmla="*/ 4042623 w 12192000"/>
                <a:gd name="connsiteY554" fmla="*/ 735970 h 1608850"/>
                <a:gd name="connsiteX555" fmla="*/ 4042623 w 12192000"/>
                <a:gd name="connsiteY555" fmla="*/ 737484 h 1608850"/>
                <a:gd name="connsiteX556" fmla="*/ 4042623 w 12192000"/>
                <a:gd name="connsiteY556" fmla="*/ 748075 h 1608850"/>
                <a:gd name="connsiteX557" fmla="*/ 4041510 w 12192000"/>
                <a:gd name="connsiteY557" fmla="*/ 748075 h 1608850"/>
                <a:gd name="connsiteX558" fmla="*/ 4033708 w 12192000"/>
                <a:gd name="connsiteY558" fmla="*/ 748075 h 1608850"/>
                <a:gd name="connsiteX559" fmla="*/ 4033708 w 12192000"/>
                <a:gd name="connsiteY559" fmla="*/ 749588 h 1608850"/>
                <a:gd name="connsiteX560" fmla="*/ 4033708 w 12192000"/>
                <a:gd name="connsiteY560" fmla="*/ 760181 h 1608850"/>
                <a:gd name="connsiteX561" fmla="*/ 4034823 w 12192000"/>
                <a:gd name="connsiteY561" fmla="*/ 760181 h 1608850"/>
                <a:gd name="connsiteX562" fmla="*/ 4042623 w 12192000"/>
                <a:gd name="connsiteY562" fmla="*/ 760181 h 1608850"/>
                <a:gd name="connsiteX563" fmla="*/ 4042623 w 12192000"/>
                <a:gd name="connsiteY563" fmla="*/ 761314 h 1608850"/>
                <a:gd name="connsiteX564" fmla="*/ 4042623 w 12192000"/>
                <a:gd name="connsiteY564" fmla="*/ 769258 h 1608850"/>
                <a:gd name="connsiteX565" fmla="*/ 4041510 w 12192000"/>
                <a:gd name="connsiteY565" fmla="*/ 769258 h 1608850"/>
                <a:gd name="connsiteX566" fmla="*/ 4033708 w 12192000"/>
                <a:gd name="connsiteY566" fmla="*/ 769258 h 1608850"/>
                <a:gd name="connsiteX567" fmla="*/ 4033708 w 12192000"/>
                <a:gd name="connsiteY567" fmla="*/ 770772 h 1608850"/>
                <a:gd name="connsiteX568" fmla="*/ 4033708 w 12192000"/>
                <a:gd name="connsiteY568" fmla="*/ 781363 h 1608850"/>
                <a:gd name="connsiteX569" fmla="*/ 4034823 w 12192000"/>
                <a:gd name="connsiteY569" fmla="*/ 781363 h 1608850"/>
                <a:gd name="connsiteX570" fmla="*/ 4042623 w 12192000"/>
                <a:gd name="connsiteY570" fmla="*/ 781363 h 1608850"/>
                <a:gd name="connsiteX571" fmla="*/ 4042623 w 12192000"/>
                <a:gd name="connsiteY571" fmla="*/ 782876 h 1608850"/>
                <a:gd name="connsiteX572" fmla="*/ 4042623 w 12192000"/>
                <a:gd name="connsiteY572" fmla="*/ 793468 h 1608850"/>
                <a:gd name="connsiteX573" fmla="*/ 4041510 w 12192000"/>
                <a:gd name="connsiteY573" fmla="*/ 793468 h 1608850"/>
                <a:gd name="connsiteX574" fmla="*/ 4033708 w 12192000"/>
                <a:gd name="connsiteY574" fmla="*/ 793468 h 1608850"/>
                <a:gd name="connsiteX575" fmla="*/ 4033708 w 12192000"/>
                <a:gd name="connsiteY575" fmla="*/ 794981 h 1608850"/>
                <a:gd name="connsiteX576" fmla="*/ 4033708 w 12192000"/>
                <a:gd name="connsiteY576" fmla="*/ 805572 h 1608850"/>
                <a:gd name="connsiteX577" fmla="*/ 4034823 w 12192000"/>
                <a:gd name="connsiteY577" fmla="*/ 805572 h 1608850"/>
                <a:gd name="connsiteX578" fmla="*/ 4042623 w 12192000"/>
                <a:gd name="connsiteY578" fmla="*/ 805572 h 1608850"/>
                <a:gd name="connsiteX579" fmla="*/ 4042623 w 12192000"/>
                <a:gd name="connsiteY579" fmla="*/ 806707 h 1608850"/>
                <a:gd name="connsiteX580" fmla="*/ 4042623 w 12192000"/>
                <a:gd name="connsiteY580" fmla="*/ 814651 h 1608850"/>
                <a:gd name="connsiteX581" fmla="*/ 4041510 w 12192000"/>
                <a:gd name="connsiteY581" fmla="*/ 814651 h 1608850"/>
                <a:gd name="connsiteX582" fmla="*/ 4033708 w 12192000"/>
                <a:gd name="connsiteY582" fmla="*/ 814651 h 1608850"/>
                <a:gd name="connsiteX583" fmla="*/ 4033708 w 12192000"/>
                <a:gd name="connsiteY583" fmla="*/ 816163 h 1608850"/>
                <a:gd name="connsiteX584" fmla="*/ 4033708 w 12192000"/>
                <a:gd name="connsiteY584" fmla="*/ 826756 h 1608850"/>
                <a:gd name="connsiteX585" fmla="*/ 4058227 w 12192000"/>
                <a:gd name="connsiteY585" fmla="*/ 853992 h 1608850"/>
                <a:gd name="connsiteX586" fmla="*/ 4057113 w 12192000"/>
                <a:gd name="connsiteY586" fmla="*/ 860044 h 1608850"/>
                <a:gd name="connsiteX587" fmla="*/ 4049311 w 12192000"/>
                <a:gd name="connsiteY587" fmla="*/ 860044 h 1608850"/>
                <a:gd name="connsiteX588" fmla="*/ 4049311 w 12192000"/>
                <a:gd name="connsiteY588" fmla="*/ 893331 h 1608850"/>
                <a:gd name="connsiteX589" fmla="*/ 4050427 w 12192000"/>
                <a:gd name="connsiteY589" fmla="*/ 893331 h 1608850"/>
                <a:gd name="connsiteX590" fmla="*/ 4058227 w 12192000"/>
                <a:gd name="connsiteY590" fmla="*/ 893331 h 1608850"/>
                <a:gd name="connsiteX591" fmla="*/ 4058227 w 12192000"/>
                <a:gd name="connsiteY591" fmla="*/ 891440 h 1608850"/>
                <a:gd name="connsiteX592" fmla="*/ 4058227 w 12192000"/>
                <a:gd name="connsiteY592" fmla="*/ 878201 h 1608850"/>
                <a:gd name="connsiteX593" fmla="*/ 4059342 w 12192000"/>
                <a:gd name="connsiteY593" fmla="*/ 877444 h 1608850"/>
                <a:gd name="connsiteX594" fmla="*/ 4067142 w 12192000"/>
                <a:gd name="connsiteY594" fmla="*/ 872149 h 1608850"/>
                <a:gd name="connsiteX595" fmla="*/ 4069094 w 12192000"/>
                <a:gd name="connsiteY595" fmla="*/ 872149 h 1608850"/>
                <a:gd name="connsiteX596" fmla="*/ 4082747 w 12192000"/>
                <a:gd name="connsiteY596" fmla="*/ 872149 h 1608850"/>
                <a:gd name="connsiteX597" fmla="*/ 4082747 w 12192000"/>
                <a:gd name="connsiteY597" fmla="*/ 873661 h 1608850"/>
                <a:gd name="connsiteX598" fmla="*/ 4082747 w 12192000"/>
                <a:gd name="connsiteY598" fmla="*/ 884253 h 1608850"/>
                <a:gd name="connsiteX599" fmla="*/ 4084419 w 12192000"/>
                <a:gd name="connsiteY599" fmla="*/ 884253 h 1608850"/>
                <a:gd name="connsiteX600" fmla="*/ 4096121 w 12192000"/>
                <a:gd name="connsiteY600" fmla="*/ 884253 h 1608850"/>
                <a:gd name="connsiteX601" fmla="*/ 4097235 w 12192000"/>
                <a:gd name="connsiteY601" fmla="*/ 890305 h 1608850"/>
                <a:gd name="connsiteX602" fmla="*/ 4105038 w 12192000"/>
                <a:gd name="connsiteY602" fmla="*/ 890305 h 1608850"/>
                <a:gd name="connsiteX603" fmla="*/ 4129555 w 12192000"/>
                <a:gd name="connsiteY603" fmla="*/ 932671 h 1608850"/>
                <a:gd name="connsiteX604" fmla="*/ 4129555 w 12192000"/>
                <a:gd name="connsiteY604" fmla="*/ 951821 h 1608850"/>
                <a:gd name="connsiteX605" fmla="*/ 4129555 w 12192000"/>
                <a:gd name="connsiteY605" fmla="*/ 970823 h 1608850"/>
                <a:gd name="connsiteX606" fmla="*/ 4138472 w 12192000"/>
                <a:gd name="connsiteY606" fmla="*/ 970823 h 1608850"/>
                <a:gd name="connsiteX607" fmla="*/ 4138472 w 12192000"/>
                <a:gd name="connsiteY607" fmla="*/ 956881 h 1608850"/>
                <a:gd name="connsiteX608" fmla="*/ 4139308 w 12192000"/>
                <a:gd name="connsiteY608" fmla="*/ 956881 h 1608850"/>
                <a:gd name="connsiteX609" fmla="*/ 4145159 w 12192000"/>
                <a:gd name="connsiteY609" fmla="*/ 956881 h 1608850"/>
                <a:gd name="connsiteX610" fmla="*/ 4145159 w 12192000"/>
                <a:gd name="connsiteY610" fmla="*/ 958394 h 1608850"/>
                <a:gd name="connsiteX611" fmla="*/ 4145159 w 12192000"/>
                <a:gd name="connsiteY611" fmla="*/ 968985 h 1608850"/>
                <a:gd name="connsiteX612" fmla="*/ 4154075 w 12192000"/>
                <a:gd name="connsiteY612" fmla="*/ 905436 h 1608850"/>
                <a:gd name="connsiteX613" fmla="*/ 4191968 w 12192000"/>
                <a:gd name="connsiteY613" fmla="*/ 905436 h 1608850"/>
                <a:gd name="connsiteX614" fmla="*/ 4191968 w 12192000"/>
                <a:gd name="connsiteY614" fmla="*/ 808599 h 1608850"/>
                <a:gd name="connsiteX615" fmla="*/ 4227631 w 12192000"/>
                <a:gd name="connsiteY615" fmla="*/ 808599 h 1608850"/>
                <a:gd name="connsiteX616" fmla="*/ 4227631 w 12192000"/>
                <a:gd name="connsiteY616" fmla="*/ 807464 h 1608850"/>
                <a:gd name="connsiteX617" fmla="*/ 4227631 w 12192000"/>
                <a:gd name="connsiteY617" fmla="*/ 799520 h 1608850"/>
                <a:gd name="connsiteX618" fmla="*/ 4249922 w 12192000"/>
                <a:gd name="connsiteY618" fmla="*/ 799520 h 1608850"/>
                <a:gd name="connsiteX619" fmla="*/ 4249922 w 12192000"/>
                <a:gd name="connsiteY619" fmla="*/ 748075 h 1608850"/>
                <a:gd name="connsiteX620" fmla="*/ 4245463 w 12192000"/>
                <a:gd name="connsiteY620" fmla="*/ 745805 h 1608850"/>
                <a:gd name="connsiteX621" fmla="*/ 4245463 w 12192000"/>
                <a:gd name="connsiteY621" fmla="*/ 729918 h 1608850"/>
                <a:gd name="connsiteX622" fmla="*/ 4249922 w 12192000"/>
                <a:gd name="connsiteY622" fmla="*/ 732945 h 1608850"/>
                <a:gd name="connsiteX623" fmla="*/ 4254381 w 12192000"/>
                <a:gd name="connsiteY623" fmla="*/ 702682 h 1608850"/>
                <a:gd name="connsiteX624" fmla="*/ 4258839 w 12192000"/>
                <a:gd name="connsiteY624" fmla="*/ 732945 h 1608850"/>
                <a:gd name="connsiteX625" fmla="*/ 4261346 w 12192000"/>
                <a:gd name="connsiteY625" fmla="*/ 728783 h 1608850"/>
                <a:gd name="connsiteX626" fmla="*/ 4263297 w 12192000"/>
                <a:gd name="connsiteY626" fmla="*/ 720840 h 1608850"/>
                <a:gd name="connsiteX627" fmla="*/ 4263853 w 12192000"/>
                <a:gd name="connsiteY627" fmla="*/ 719327 h 1608850"/>
                <a:gd name="connsiteX628" fmla="*/ 4267754 w 12192000"/>
                <a:gd name="connsiteY628" fmla="*/ 708734 h 1608850"/>
                <a:gd name="connsiteX629" fmla="*/ 4268311 w 12192000"/>
                <a:gd name="connsiteY629" fmla="*/ 707222 h 1608850"/>
                <a:gd name="connsiteX630" fmla="*/ 4272213 w 12192000"/>
                <a:gd name="connsiteY630" fmla="*/ 696631 h 1608850"/>
                <a:gd name="connsiteX631" fmla="*/ 4273605 w 12192000"/>
                <a:gd name="connsiteY631" fmla="*/ 695495 h 1608850"/>
                <a:gd name="connsiteX632" fmla="*/ 4283357 w 12192000"/>
                <a:gd name="connsiteY632" fmla="*/ 687552 h 1608850"/>
                <a:gd name="connsiteX633" fmla="*/ 4285030 w 12192000"/>
                <a:gd name="connsiteY633" fmla="*/ 686039 h 1608850"/>
                <a:gd name="connsiteX634" fmla="*/ 4296732 w 12192000"/>
                <a:gd name="connsiteY634" fmla="*/ 675447 h 1608850"/>
                <a:gd name="connsiteX635" fmla="*/ 4297568 w 12192000"/>
                <a:gd name="connsiteY635" fmla="*/ 673934 h 1608850"/>
                <a:gd name="connsiteX636" fmla="*/ 4303418 w 12192000"/>
                <a:gd name="connsiteY636" fmla="*/ 663343 h 1608850"/>
                <a:gd name="connsiteX637" fmla="*/ 4303976 w 12192000"/>
                <a:gd name="connsiteY637" fmla="*/ 660695 h 1608850"/>
                <a:gd name="connsiteX638" fmla="*/ 4307877 w 12192000"/>
                <a:gd name="connsiteY638" fmla="*/ 642159 h 1608850"/>
                <a:gd name="connsiteX639" fmla="*/ 4308435 w 12192000"/>
                <a:gd name="connsiteY639" fmla="*/ 644807 h 1608850"/>
                <a:gd name="connsiteX640" fmla="*/ 4312335 w 12192000"/>
                <a:gd name="connsiteY640" fmla="*/ 663343 h 1608850"/>
                <a:gd name="connsiteX641" fmla="*/ 4312893 w 12192000"/>
                <a:gd name="connsiteY641" fmla="*/ 664477 h 1608850"/>
                <a:gd name="connsiteX642" fmla="*/ 4316793 w 12192000"/>
                <a:gd name="connsiteY642" fmla="*/ 672421 h 1608850"/>
                <a:gd name="connsiteX643" fmla="*/ 4318186 w 12192000"/>
                <a:gd name="connsiteY643" fmla="*/ 673934 h 1608850"/>
                <a:gd name="connsiteX644" fmla="*/ 4327938 w 12192000"/>
                <a:gd name="connsiteY644" fmla="*/ 684525 h 1608850"/>
                <a:gd name="connsiteX645" fmla="*/ 4329054 w 12192000"/>
                <a:gd name="connsiteY645" fmla="*/ 686039 h 1608850"/>
                <a:gd name="connsiteX646" fmla="*/ 4336853 w 12192000"/>
                <a:gd name="connsiteY646" fmla="*/ 696631 h 1608850"/>
                <a:gd name="connsiteX647" fmla="*/ 4337969 w 12192000"/>
                <a:gd name="connsiteY647" fmla="*/ 698143 h 1608850"/>
                <a:gd name="connsiteX648" fmla="*/ 4345771 w 12192000"/>
                <a:gd name="connsiteY648" fmla="*/ 708734 h 1608850"/>
                <a:gd name="connsiteX649" fmla="*/ 4346049 w 12192000"/>
                <a:gd name="connsiteY649" fmla="*/ 710248 h 1608850"/>
                <a:gd name="connsiteX650" fmla="*/ 4347998 w 12192000"/>
                <a:gd name="connsiteY650" fmla="*/ 720840 h 1608850"/>
                <a:gd name="connsiteX651" fmla="*/ 4348277 w 12192000"/>
                <a:gd name="connsiteY651" fmla="*/ 722352 h 1608850"/>
                <a:gd name="connsiteX652" fmla="*/ 4350228 w 12192000"/>
                <a:gd name="connsiteY652" fmla="*/ 732945 h 1608850"/>
                <a:gd name="connsiteX653" fmla="*/ 4356914 w 12192000"/>
                <a:gd name="connsiteY653" fmla="*/ 702682 h 1608850"/>
                <a:gd name="connsiteX654" fmla="*/ 4361373 w 12192000"/>
                <a:gd name="connsiteY654" fmla="*/ 732945 h 1608850"/>
                <a:gd name="connsiteX655" fmla="*/ 4365830 w 12192000"/>
                <a:gd name="connsiteY655" fmla="*/ 735214 h 1608850"/>
                <a:gd name="connsiteX656" fmla="*/ 4365830 w 12192000"/>
                <a:gd name="connsiteY656" fmla="*/ 751102 h 1608850"/>
                <a:gd name="connsiteX657" fmla="*/ 4361373 w 12192000"/>
                <a:gd name="connsiteY657" fmla="*/ 793468 h 1608850"/>
                <a:gd name="connsiteX658" fmla="*/ 4362489 w 12192000"/>
                <a:gd name="connsiteY658" fmla="*/ 793468 h 1608850"/>
                <a:gd name="connsiteX659" fmla="*/ 4370289 w 12192000"/>
                <a:gd name="connsiteY659" fmla="*/ 793468 h 1608850"/>
                <a:gd name="connsiteX660" fmla="*/ 4371126 w 12192000"/>
                <a:gd name="connsiteY660" fmla="*/ 799520 h 1608850"/>
                <a:gd name="connsiteX661" fmla="*/ 4376976 w 12192000"/>
                <a:gd name="connsiteY661" fmla="*/ 799520 h 1608850"/>
                <a:gd name="connsiteX662" fmla="*/ 4376976 w 12192000"/>
                <a:gd name="connsiteY662" fmla="*/ 798007 h 1608850"/>
                <a:gd name="connsiteX663" fmla="*/ 4376976 w 12192000"/>
                <a:gd name="connsiteY663" fmla="*/ 787415 h 1608850"/>
                <a:gd name="connsiteX664" fmla="*/ 4379206 w 12192000"/>
                <a:gd name="connsiteY664" fmla="*/ 787415 h 1608850"/>
                <a:gd name="connsiteX665" fmla="*/ 4394808 w 12192000"/>
                <a:gd name="connsiteY665" fmla="*/ 787415 h 1608850"/>
                <a:gd name="connsiteX666" fmla="*/ 4394808 w 12192000"/>
                <a:gd name="connsiteY666" fmla="*/ 784767 h 1608850"/>
                <a:gd name="connsiteX667" fmla="*/ 4394808 w 12192000"/>
                <a:gd name="connsiteY667" fmla="*/ 766232 h 1608850"/>
                <a:gd name="connsiteX668" fmla="*/ 4432702 w 12192000"/>
                <a:gd name="connsiteY668" fmla="*/ 766232 h 1608850"/>
                <a:gd name="connsiteX669" fmla="*/ 4432702 w 12192000"/>
                <a:gd name="connsiteY669" fmla="*/ 768124 h 1608850"/>
                <a:gd name="connsiteX670" fmla="*/ 4432702 w 12192000"/>
                <a:gd name="connsiteY670" fmla="*/ 781363 h 1608850"/>
                <a:gd name="connsiteX671" fmla="*/ 4452762 w 12192000"/>
                <a:gd name="connsiteY671" fmla="*/ 781363 h 1608850"/>
                <a:gd name="connsiteX672" fmla="*/ 4452762 w 12192000"/>
                <a:gd name="connsiteY672" fmla="*/ 784390 h 1608850"/>
                <a:gd name="connsiteX673" fmla="*/ 4452762 w 12192000"/>
                <a:gd name="connsiteY673" fmla="*/ 805572 h 1608850"/>
                <a:gd name="connsiteX674" fmla="*/ 4448306 w 12192000"/>
                <a:gd name="connsiteY674" fmla="*/ 806707 h 1608850"/>
                <a:gd name="connsiteX675" fmla="*/ 4448306 w 12192000"/>
                <a:gd name="connsiteY675" fmla="*/ 814651 h 1608850"/>
                <a:gd name="connsiteX676" fmla="*/ 4452762 w 12192000"/>
                <a:gd name="connsiteY676" fmla="*/ 816921 h 1608850"/>
                <a:gd name="connsiteX677" fmla="*/ 4452762 w 12192000"/>
                <a:gd name="connsiteY677" fmla="*/ 832808 h 1608850"/>
                <a:gd name="connsiteX678" fmla="*/ 4448306 w 12192000"/>
                <a:gd name="connsiteY678" fmla="*/ 838860 h 1608850"/>
                <a:gd name="connsiteX679" fmla="*/ 4448306 w 12192000"/>
                <a:gd name="connsiteY679" fmla="*/ 911488 h 1608850"/>
                <a:gd name="connsiteX680" fmla="*/ 4450255 w 12192000"/>
                <a:gd name="connsiteY680" fmla="*/ 911488 h 1608850"/>
                <a:gd name="connsiteX681" fmla="*/ 4463908 w 12192000"/>
                <a:gd name="connsiteY681" fmla="*/ 911488 h 1608850"/>
                <a:gd name="connsiteX682" fmla="*/ 4465579 w 12192000"/>
                <a:gd name="connsiteY682" fmla="*/ 917540 h 1608850"/>
                <a:gd name="connsiteX683" fmla="*/ 4477282 w 12192000"/>
                <a:gd name="connsiteY683" fmla="*/ 917540 h 1608850"/>
                <a:gd name="connsiteX684" fmla="*/ 4477282 w 12192000"/>
                <a:gd name="connsiteY684" fmla="*/ 920188 h 1608850"/>
                <a:gd name="connsiteX685" fmla="*/ 4477282 w 12192000"/>
                <a:gd name="connsiteY685" fmla="*/ 938724 h 1608850"/>
                <a:gd name="connsiteX686" fmla="*/ 4478955 w 12192000"/>
                <a:gd name="connsiteY686" fmla="*/ 938724 h 1608850"/>
                <a:gd name="connsiteX687" fmla="*/ 4490656 w 12192000"/>
                <a:gd name="connsiteY687" fmla="*/ 938724 h 1608850"/>
                <a:gd name="connsiteX688" fmla="*/ 4490656 w 12192000"/>
                <a:gd name="connsiteY688" fmla="*/ 936076 h 1608850"/>
                <a:gd name="connsiteX689" fmla="*/ 4490656 w 12192000"/>
                <a:gd name="connsiteY689" fmla="*/ 917540 h 1608850"/>
                <a:gd name="connsiteX690" fmla="*/ 4492605 w 12192000"/>
                <a:gd name="connsiteY690" fmla="*/ 916028 h 1608850"/>
                <a:gd name="connsiteX691" fmla="*/ 4506258 w 12192000"/>
                <a:gd name="connsiteY691" fmla="*/ 905436 h 1608850"/>
                <a:gd name="connsiteX692" fmla="*/ 4506258 w 12192000"/>
                <a:gd name="connsiteY692" fmla="*/ 878201 h 1608850"/>
                <a:gd name="connsiteX693" fmla="*/ 4501802 w 12192000"/>
                <a:gd name="connsiteY693" fmla="*/ 847938 h 1608850"/>
                <a:gd name="connsiteX694" fmla="*/ 4502914 w 12192000"/>
                <a:gd name="connsiteY694" fmla="*/ 847938 h 1608850"/>
                <a:gd name="connsiteX695" fmla="*/ 4510717 w 12192000"/>
                <a:gd name="connsiteY695" fmla="*/ 847938 h 1608850"/>
                <a:gd name="connsiteX696" fmla="*/ 4530778 w 12192000"/>
                <a:gd name="connsiteY696" fmla="*/ 844913 h 1608850"/>
                <a:gd name="connsiteX697" fmla="*/ 4530778 w 12192000"/>
                <a:gd name="connsiteY697" fmla="*/ 843399 h 1608850"/>
                <a:gd name="connsiteX698" fmla="*/ 4530778 w 12192000"/>
                <a:gd name="connsiteY698" fmla="*/ 832808 h 1608850"/>
                <a:gd name="connsiteX699" fmla="*/ 4532451 w 12192000"/>
                <a:gd name="connsiteY699" fmla="*/ 832808 h 1608850"/>
                <a:gd name="connsiteX700" fmla="*/ 4544152 w 12192000"/>
                <a:gd name="connsiteY700" fmla="*/ 832808 h 1608850"/>
                <a:gd name="connsiteX701" fmla="*/ 4544152 w 12192000"/>
                <a:gd name="connsiteY701" fmla="*/ 681500 h 1608850"/>
                <a:gd name="connsiteX702" fmla="*/ 4545267 w 12192000"/>
                <a:gd name="connsiteY702" fmla="*/ 681500 h 1608850"/>
                <a:gd name="connsiteX703" fmla="*/ 4553068 w 12192000"/>
                <a:gd name="connsiteY703" fmla="*/ 681500 h 1608850"/>
                <a:gd name="connsiteX704" fmla="*/ 4553068 w 12192000"/>
                <a:gd name="connsiteY704" fmla="*/ 678473 h 1608850"/>
                <a:gd name="connsiteX705" fmla="*/ 4553068 w 12192000"/>
                <a:gd name="connsiteY705" fmla="*/ 657290 h 1608850"/>
                <a:gd name="connsiteX706" fmla="*/ 4555298 w 12192000"/>
                <a:gd name="connsiteY706" fmla="*/ 596766 h 1608850"/>
                <a:gd name="connsiteX707" fmla="*/ 4556412 w 12192000"/>
                <a:gd name="connsiteY707" fmla="*/ 596766 h 1608850"/>
                <a:gd name="connsiteX708" fmla="*/ 4564213 w 12192000"/>
                <a:gd name="connsiteY708" fmla="*/ 596766 h 1608850"/>
                <a:gd name="connsiteX709" fmla="*/ 4564213 w 12192000"/>
                <a:gd name="connsiteY709" fmla="*/ 598280 h 1608850"/>
                <a:gd name="connsiteX710" fmla="*/ 4564213 w 12192000"/>
                <a:gd name="connsiteY710" fmla="*/ 608871 h 1608850"/>
                <a:gd name="connsiteX711" fmla="*/ 4568671 w 12192000"/>
                <a:gd name="connsiteY711" fmla="*/ 605845 h 1608850"/>
                <a:gd name="connsiteX712" fmla="*/ 4568671 w 12192000"/>
                <a:gd name="connsiteY712" fmla="*/ 584662 h 1608850"/>
                <a:gd name="connsiteX713" fmla="*/ 4570065 w 12192000"/>
                <a:gd name="connsiteY713" fmla="*/ 583906 h 1608850"/>
                <a:gd name="connsiteX714" fmla="*/ 4579816 w 12192000"/>
                <a:gd name="connsiteY714" fmla="*/ 578610 h 1608850"/>
                <a:gd name="connsiteX715" fmla="*/ 4580930 w 12192000"/>
                <a:gd name="connsiteY715" fmla="*/ 579367 h 1608850"/>
                <a:gd name="connsiteX716" fmla="*/ 4588733 w 12192000"/>
                <a:gd name="connsiteY716" fmla="*/ 584662 h 1608850"/>
                <a:gd name="connsiteX717" fmla="*/ 4590404 w 12192000"/>
                <a:gd name="connsiteY717" fmla="*/ 584662 h 1608850"/>
                <a:gd name="connsiteX718" fmla="*/ 4602107 w 12192000"/>
                <a:gd name="connsiteY718" fmla="*/ 584662 h 1608850"/>
                <a:gd name="connsiteX719" fmla="*/ 4602107 w 12192000"/>
                <a:gd name="connsiteY719" fmla="*/ 545322 h 1608850"/>
                <a:gd name="connsiteX720" fmla="*/ 4603221 w 12192000"/>
                <a:gd name="connsiteY720" fmla="*/ 545322 h 1608850"/>
                <a:gd name="connsiteX721" fmla="*/ 4611021 w 12192000"/>
                <a:gd name="connsiteY721" fmla="*/ 545322 h 1608850"/>
                <a:gd name="connsiteX722" fmla="*/ 4612414 w 12192000"/>
                <a:gd name="connsiteY722" fmla="*/ 551375 h 1608850"/>
                <a:gd name="connsiteX723" fmla="*/ 4622169 w 12192000"/>
                <a:gd name="connsiteY723" fmla="*/ 551375 h 1608850"/>
                <a:gd name="connsiteX724" fmla="*/ 4623282 w 12192000"/>
                <a:gd name="connsiteY724" fmla="*/ 545322 h 1608850"/>
                <a:gd name="connsiteX725" fmla="*/ 4631084 w 12192000"/>
                <a:gd name="connsiteY725" fmla="*/ 545322 h 1608850"/>
                <a:gd name="connsiteX726" fmla="*/ 4631084 w 12192000"/>
                <a:gd name="connsiteY726" fmla="*/ 590714 h 1608850"/>
                <a:gd name="connsiteX727" fmla="*/ 4632477 w 12192000"/>
                <a:gd name="connsiteY727" fmla="*/ 592227 h 1608850"/>
                <a:gd name="connsiteX728" fmla="*/ 4642230 w 12192000"/>
                <a:gd name="connsiteY728" fmla="*/ 602819 h 1608850"/>
                <a:gd name="connsiteX729" fmla="*/ 4664518 w 12192000"/>
                <a:gd name="connsiteY729" fmla="*/ 611898 h 1608850"/>
                <a:gd name="connsiteX730" fmla="*/ 4664518 w 12192000"/>
                <a:gd name="connsiteY730" fmla="*/ 610007 h 1608850"/>
                <a:gd name="connsiteX731" fmla="*/ 4664518 w 12192000"/>
                <a:gd name="connsiteY731" fmla="*/ 596766 h 1608850"/>
                <a:gd name="connsiteX732" fmla="*/ 4693496 w 12192000"/>
                <a:gd name="connsiteY732" fmla="*/ 584662 h 1608850"/>
                <a:gd name="connsiteX733" fmla="*/ 4693496 w 12192000"/>
                <a:gd name="connsiteY733" fmla="*/ 583150 h 1608850"/>
                <a:gd name="connsiteX734" fmla="*/ 4693496 w 12192000"/>
                <a:gd name="connsiteY734" fmla="*/ 572557 h 1608850"/>
                <a:gd name="connsiteX735" fmla="*/ 4694332 w 12192000"/>
                <a:gd name="connsiteY735" fmla="*/ 572557 h 1608850"/>
                <a:gd name="connsiteX736" fmla="*/ 4700182 w 12192000"/>
                <a:gd name="connsiteY736" fmla="*/ 572557 h 1608850"/>
                <a:gd name="connsiteX737" fmla="*/ 4700182 w 12192000"/>
                <a:gd name="connsiteY737" fmla="*/ 571423 h 1608850"/>
                <a:gd name="connsiteX738" fmla="*/ 4700182 w 12192000"/>
                <a:gd name="connsiteY738" fmla="*/ 563479 h 1608850"/>
                <a:gd name="connsiteX739" fmla="*/ 4702412 w 12192000"/>
                <a:gd name="connsiteY739" fmla="*/ 563479 h 1608850"/>
                <a:gd name="connsiteX740" fmla="*/ 4718014 w 12192000"/>
                <a:gd name="connsiteY740" fmla="*/ 563479 h 1608850"/>
                <a:gd name="connsiteX741" fmla="*/ 4718014 w 12192000"/>
                <a:gd name="connsiteY741" fmla="*/ 564614 h 1608850"/>
                <a:gd name="connsiteX742" fmla="*/ 4718014 w 12192000"/>
                <a:gd name="connsiteY742" fmla="*/ 572557 h 1608850"/>
                <a:gd name="connsiteX743" fmla="*/ 4719686 w 12192000"/>
                <a:gd name="connsiteY743" fmla="*/ 572557 h 1608850"/>
                <a:gd name="connsiteX744" fmla="*/ 4731390 w 12192000"/>
                <a:gd name="connsiteY744" fmla="*/ 572557 h 1608850"/>
                <a:gd name="connsiteX745" fmla="*/ 4731390 w 12192000"/>
                <a:gd name="connsiteY745" fmla="*/ 574828 h 1608850"/>
                <a:gd name="connsiteX746" fmla="*/ 4731390 w 12192000"/>
                <a:gd name="connsiteY746" fmla="*/ 590714 h 1608850"/>
                <a:gd name="connsiteX747" fmla="*/ 4755908 w 12192000"/>
                <a:gd name="connsiteY747" fmla="*/ 590714 h 1608850"/>
                <a:gd name="connsiteX748" fmla="*/ 4755908 w 12192000"/>
                <a:gd name="connsiteY748" fmla="*/ 589202 h 1608850"/>
                <a:gd name="connsiteX749" fmla="*/ 4755908 w 12192000"/>
                <a:gd name="connsiteY749" fmla="*/ 578610 h 1608850"/>
                <a:gd name="connsiteX750" fmla="*/ 4757302 w 12192000"/>
                <a:gd name="connsiteY750" fmla="*/ 578610 h 1608850"/>
                <a:gd name="connsiteX751" fmla="*/ 4767053 w 12192000"/>
                <a:gd name="connsiteY751" fmla="*/ 578610 h 1608850"/>
                <a:gd name="connsiteX752" fmla="*/ 4767053 w 12192000"/>
                <a:gd name="connsiteY752" fmla="*/ 577096 h 1608850"/>
                <a:gd name="connsiteX753" fmla="*/ 4767053 w 12192000"/>
                <a:gd name="connsiteY753" fmla="*/ 566505 h 1608850"/>
                <a:gd name="connsiteX754" fmla="*/ 4768725 w 12192000"/>
                <a:gd name="connsiteY754" fmla="*/ 566505 h 1608850"/>
                <a:gd name="connsiteX755" fmla="*/ 4780426 w 12192000"/>
                <a:gd name="connsiteY755" fmla="*/ 566505 h 1608850"/>
                <a:gd name="connsiteX756" fmla="*/ 4780426 w 12192000"/>
                <a:gd name="connsiteY756" fmla="*/ 568018 h 1608850"/>
                <a:gd name="connsiteX757" fmla="*/ 4780426 w 12192000"/>
                <a:gd name="connsiteY757" fmla="*/ 578610 h 1608850"/>
                <a:gd name="connsiteX758" fmla="*/ 4784886 w 12192000"/>
                <a:gd name="connsiteY758" fmla="*/ 505982 h 1608850"/>
                <a:gd name="connsiteX759" fmla="*/ 4885191 w 12192000"/>
                <a:gd name="connsiteY759" fmla="*/ 505982 h 1608850"/>
                <a:gd name="connsiteX760" fmla="*/ 4885191 w 12192000"/>
                <a:gd name="connsiteY760" fmla="*/ 602819 h 1608850"/>
                <a:gd name="connsiteX761" fmla="*/ 4887420 w 12192000"/>
                <a:gd name="connsiteY761" fmla="*/ 602819 h 1608850"/>
                <a:gd name="connsiteX762" fmla="*/ 4903022 w 12192000"/>
                <a:gd name="connsiteY762" fmla="*/ 602819 h 1608850"/>
                <a:gd name="connsiteX763" fmla="*/ 4903022 w 12192000"/>
                <a:gd name="connsiteY763" fmla="*/ 493877 h 1608850"/>
                <a:gd name="connsiteX764" fmla="*/ 4925313 w 12192000"/>
                <a:gd name="connsiteY764" fmla="*/ 478746 h 1608850"/>
                <a:gd name="connsiteX765" fmla="*/ 4954291 w 12192000"/>
                <a:gd name="connsiteY765" fmla="*/ 478746 h 1608850"/>
                <a:gd name="connsiteX766" fmla="*/ 4956242 w 12192000"/>
                <a:gd name="connsiteY766" fmla="*/ 476477 h 1608850"/>
                <a:gd name="connsiteX767" fmla="*/ 4969893 w 12192000"/>
                <a:gd name="connsiteY767" fmla="*/ 460589 h 1608850"/>
                <a:gd name="connsiteX768" fmla="*/ 5007787 w 12192000"/>
                <a:gd name="connsiteY768" fmla="*/ 460589 h 1608850"/>
                <a:gd name="connsiteX769" fmla="*/ 5007787 w 12192000"/>
                <a:gd name="connsiteY769" fmla="*/ 462859 h 1608850"/>
                <a:gd name="connsiteX770" fmla="*/ 5007787 w 12192000"/>
                <a:gd name="connsiteY770" fmla="*/ 478746 h 1608850"/>
                <a:gd name="connsiteX771" fmla="*/ 5045681 w 12192000"/>
                <a:gd name="connsiteY771" fmla="*/ 478746 h 1608850"/>
                <a:gd name="connsiteX772" fmla="*/ 5045681 w 12192000"/>
                <a:gd name="connsiteY772" fmla="*/ 596766 h 1608850"/>
                <a:gd name="connsiteX773" fmla="*/ 5047073 w 12192000"/>
                <a:gd name="connsiteY773" fmla="*/ 596766 h 1608850"/>
                <a:gd name="connsiteX774" fmla="*/ 5056825 w 12192000"/>
                <a:gd name="connsiteY774" fmla="*/ 596766 h 1608850"/>
                <a:gd name="connsiteX775" fmla="*/ 5056825 w 12192000"/>
                <a:gd name="connsiteY775" fmla="*/ 769258 h 1608850"/>
                <a:gd name="connsiteX776" fmla="*/ 5059053 w 12192000"/>
                <a:gd name="connsiteY776" fmla="*/ 769258 h 1608850"/>
                <a:gd name="connsiteX777" fmla="*/ 5074657 w 12192000"/>
                <a:gd name="connsiteY777" fmla="*/ 769258 h 1608850"/>
                <a:gd name="connsiteX778" fmla="*/ 5074657 w 12192000"/>
                <a:gd name="connsiteY778" fmla="*/ 657290 h 1608850"/>
                <a:gd name="connsiteX779" fmla="*/ 5075493 w 12192000"/>
                <a:gd name="connsiteY779" fmla="*/ 656533 h 1608850"/>
                <a:gd name="connsiteX780" fmla="*/ 5081344 w 12192000"/>
                <a:gd name="connsiteY780" fmla="*/ 651238 h 1608850"/>
                <a:gd name="connsiteX781" fmla="*/ 5085802 w 12192000"/>
                <a:gd name="connsiteY781" fmla="*/ 652750 h 1608850"/>
                <a:gd name="connsiteX782" fmla="*/ 5085802 w 12192000"/>
                <a:gd name="connsiteY782" fmla="*/ 663343 h 1608850"/>
                <a:gd name="connsiteX783" fmla="*/ 5088030 w 12192000"/>
                <a:gd name="connsiteY783" fmla="*/ 661829 h 1608850"/>
                <a:gd name="connsiteX784" fmla="*/ 5103634 w 12192000"/>
                <a:gd name="connsiteY784" fmla="*/ 651238 h 1608850"/>
                <a:gd name="connsiteX785" fmla="*/ 5105585 w 12192000"/>
                <a:gd name="connsiteY785" fmla="*/ 651238 h 1608850"/>
                <a:gd name="connsiteX786" fmla="*/ 5119237 w 12192000"/>
                <a:gd name="connsiteY786" fmla="*/ 651238 h 1608850"/>
                <a:gd name="connsiteX787" fmla="*/ 5119237 w 12192000"/>
                <a:gd name="connsiteY787" fmla="*/ 857017 h 1608850"/>
                <a:gd name="connsiteX788" fmla="*/ 5150444 w 12192000"/>
                <a:gd name="connsiteY788" fmla="*/ 863070 h 1608850"/>
                <a:gd name="connsiteX789" fmla="*/ 5150444 w 12192000"/>
                <a:gd name="connsiteY789" fmla="*/ 853992 h 1608850"/>
                <a:gd name="connsiteX790" fmla="*/ 5183878 w 12192000"/>
                <a:gd name="connsiteY790" fmla="*/ 853992 h 1608850"/>
                <a:gd name="connsiteX791" fmla="*/ 5183878 w 12192000"/>
                <a:gd name="connsiteY791" fmla="*/ 814651 h 1608850"/>
                <a:gd name="connsiteX792" fmla="*/ 5192794 w 12192000"/>
                <a:gd name="connsiteY792" fmla="*/ 814651 h 1608850"/>
                <a:gd name="connsiteX793" fmla="*/ 5192794 w 12192000"/>
                <a:gd name="connsiteY793" fmla="*/ 763206 h 1608850"/>
                <a:gd name="connsiteX794" fmla="*/ 5199482 w 12192000"/>
                <a:gd name="connsiteY794" fmla="*/ 763206 h 1608850"/>
                <a:gd name="connsiteX795" fmla="*/ 5199482 w 12192000"/>
                <a:gd name="connsiteY795" fmla="*/ 711761 h 1608850"/>
                <a:gd name="connsiteX796" fmla="*/ 5215086 w 12192000"/>
                <a:gd name="connsiteY796" fmla="*/ 711761 h 1608850"/>
                <a:gd name="connsiteX797" fmla="*/ 5264122 w 12192000"/>
                <a:gd name="connsiteY797" fmla="*/ 684525 h 1608850"/>
                <a:gd name="connsiteX798" fmla="*/ 5266352 w 12192000"/>
                <a:gd name="connsiteY798" fmla="*/ 657290 h 1608850"/>
                <a:gd name="connsiteX799" fmla="*/ 5270810 w 12192000"/>
                <a:gd name="connsiteY799" fmla="*/ 684525 h 1608850"/>
                <a:gd name="connsiteX800" fmla="*/ 5322078 w 12192000"/>
                <a:gd name="connsiteY800" fmla="*/ 720840 h 1608850"/>
                <a:gd name="connsiteX801" fmla="*/ 5322078 w 12192000"/>
                <a:gd name="connsiteY801" fmla="*/ 714788 h 1608850"/>
                <a:gd name="connsiteX802" fmla="*/ 5335452 w 12192000"/>
                <a:gd name="connsiteY802" fmla="*/ 714788 h 1608850"/>
                <a:gd name="connsiteX803" fmla="*/ 5335452 w 12192000"/>
                <a:gd name="connsiteY803" fmla="*/ 763206 h 1608850"/>
                <a:gd name="connsiteX804" fmla="*/ 5342138 w 12192000"/>
                <a:gd name="connsiteY804" fmla="*/ 763206 h 1608850"/>
                <a:gd name="connsiteX805" fmla="*/ 5342138 w 12192000"/>
                <a:gd name="connsiteY805" fmla="*/ 801467 h 1608850"/>
                <a:gd name="connsiteX806" fmla="*/ 5377917 w 12192000"/>
                <a:gd name="connsiteY806" fmla="*/ 790806 h 1608850"/>
                <a:gd name="connsiteX807" fmla="*/ 5478973 w 12192000"/>
                <a:gd name="connsiteY807" fmla="*/ 790806 h 1608850"/>
                <a:gd name="connsiteX808" fmla="*/ 5478973 w 12192000"/>
                <a:gd name="connsiteY808" fmla="*/ 596233 h 1608850"/>
                <a:gd name="connsiteX809" fmla="*/ 5507479 w 12192000"/>
                <a:gd name="connsiteY809" fmla="*/ 582720 h 1608850"/>
                <a:gd name="connsiteX810" fmla="*/ 5631857 w 12192000"/>
                <a:gd name="connsiteY810" fmla="*/ 561101 h 1608850"/>
                <a:gd name="connsiteX811" fmla="*/ 5675909 w 12192000"/>
                <a:gd name="connsiteY811" fmla="*/ 574613 h 1608850"/>
                <a:gd name="connsiteX812" fmla="*/ 5683682 w 12192000"/>
                <a:gd name="connsiteY812" fmla="*/ 582720 h 1608850"/>
                <a:gd name="connsiteX813" fmla="*/ 5683682 w 12192000"/>
                <a:gd name="connsiteY813" fmla="*/ 833084 h 1608850"/>
                <a:gd name="connsiteX814" fmla="*/ 5701821 w 12192000"/>
                <a:gd name="connsiteY814" fmla="*/ 873985 h 1608850"/>
                <a:gd name="connsiteX815" fmla="*/ 5701821 w 12192000"/>
                <a:gd name="connsiteY815" fmla="*/ 798914 h 1608850"/>
                <a:gd name="connsiteX816" fmla="*/ 5717369 w 12192000"/>
                <a:gd name="connsiteY816" fmla="*/ 798914 h 1608850"/>
                <a:gd name="connsiteX817" fmla="*/ 5717369 w 12192000"/>
                <a:gd name="connsiteY817" fmla="*/ 785402 h 1608850"/>
                <a:gd name="connsiteX818" fmla="*/ 5732917 w 12192000"/>
                <a:gd name="connsiteY818" fmla="*/ 777295 h 1608850"/>
                <a:gd name="connsiteX819" fmla="*/ 5745871 w 12192000"/>
                <a:gd name="connsiteY819" fmla="*/ 777295 h 1608850"/>
                <a:gd name="connsiteX820" fmla="*/ 5745871 w 12192000"/>
                <a:gd name="connsiteY820" fmla="*/ 763783 h 1608850"/>
                <a:gd name="connsiteX821" fmla="*/ 5756236 w 12192000"/>
                <a:gd name="connsiteY821" fmla="*/ 755675 h 1608850"/>
                <a:gd name="connsiteX822" fmla="*/ 5782151 w 12192000"/>
                <a:gd name="connsiteY822" fmla="*/ 755675 h 1608850"/>
                <a:gd name="connsiteX823" fmla="*/ 5782151 w 12192000"/>
                <a:gd name="connsiteY823" fmla="*/ 798914 h 1608850"/>
                <a:gd name="connsiteX824" fmla="*/ 5836566 w 12192000"/>
                <a:gd name="connsiteY824" fmla="*/ 798914 h 1608850"/>
                <a:gd name="connsiteX825" fmla="*/ 5836566 w 12192000"/>
                <a:gd name="connsiteY825" fmla="*/ 950250 h 1608850"/>
                <a:gd name="connsiteX826" fmla="*/ 5857295 w 12192000"/>
                <a:gd name="connsiteY826" fmla="*/ 950250 h 1608850"/>
                <a:gd name="connsiteX827" fmla="*/ 5878025 w 12192000"/>
                <a:gd name="connsiteY827" fmla="*/ 942143 h 1608850"/>
                <a:gd name="connsiteX828" fmla="*/ 5878025 w 12192000"/>
                <a:gd name="connsiteY828" fmla="*/ 931332 h 1608850"/>
                <a:gd name="connsiteX829" fmla="*/ 5870253 w 12192000"/>
                <a:gd name="connsiteY829" fmla="*/ 928630 h 1608850"/>
                <a:gd name="connsiteX830" fmla="*/ 5870253 w 12192000"/>
                <a:gd name="connsiteY830" fmla="*/ 920522 h 1608850"/>
                <a:gd name="connsiteX831" fmla="*/ 5878025 w 12192000"/>
                <a:gd name="connsiteY831" fmla="*/ 915118 h 1608850"/>
                <a:gd name="connsiteX832" fmla="*/ 5878025 w 12192000"/>
                <a:gd name="connsiteY832" fmla="*/ 855665 h 1608850"/>
                <a:gd name="connsiteX833" fmla="*/ 5870253 w 12192000"/>
                <a:gd name="connsiteY833" fmla="*/ 852962 h 1608850"/>
                <a:gd name="connsiteX834" fmla="*/ 5870253 w 12192000"/>
                <a:gd name="connsiteY834" fmla="*/ 844855 h 1608850"/>
                <a:gd name="connsiteX835" fmla="*/ 5878025 w 12192000"/>
                <a:gd name="connsiteY835" fmla="*/ 839450 h 1608850"/>
                <a:gd name="connsiteX836" fmla="*/ 5883208 w 12192000"/>
                <a:gd name="connsiteY836" fmla="*/ 834046 h 1608850"/>
                <a:gd name="connsiteX837" fmla="*/ 5883208 w 12192000"/>
                <a:gd name="connsiteY837" fmla="*/ 823236 h 1608850"/>
                <a:gd name="connsiteX838" fmla="*/ 5878025 w 12192000"/>
                <a:gd name="connsiteY838" fmla="*/ 823236 h 1608850"/>
                <a:gd name="connsiteX839" fmla="*/ 5878025 w 12192000"/>
                <a:gd name="connsiteY839" fmla="*/ 815128 h 1608850"/>
                <a:gd name="connsiteX840" fmla="*/ 5885800 w 12192000"/>
                <a:gd name="connsiteY840" fmla="*/ 809724 h 1608850"/>
                <a:gd name="connsiteX841" fmla="*/ 5927259 w 12192000"/>
                <a:gd name="connsiteY841" fmla="*/ 734056 h 1608850"/>
                <a:gd name="connsiteX842" fmla="*/ 5922077 w 12192000"/>
                <a:gd name="connsiteY842" fmla="*/ 731353 h 1608850"/>
                <a:gd name="connsiteX843" fmla="*/ 5922077 w 12192000"/>
                <a:gd name="connsiteY843" fmla="*/ 723246 h 1608850"/>
                <a:gd name="connsiteX844" fmla="*/ 5929850 w 12192000"/>
                <a:gd name="connsiteY844" fmla="*/ 720543 h 1608850"/>
                <a:gd name="connsiteX845" fmla="*/ 5929850 w 12192000"/>
                <a:gd name="connsiteY845" fmla="*/ 709734 h 1608850"/>
                <a:gd name="connsiteX846" fmla="*/ 5935033 w 12192000"/>
                <a:gd name="connsiteY846" fmla="*/ 709734 h 1608850"/>
                <a:gd name="connsiteX847" fmla="*/ 5935033 w 12192000"/>
                <a:gd name="connsiteY847" fmla="*/ 685412 h 1608850"/>
                <a:gd name="connsiteX848" fmla="*/ 5929850 w 12192000"/>
                <a:gd name="connsiteY848" fmla="*/ 685412 h 1608850"/>
                <a:gd name="connsiteX849" fmla="*/ 5929850 w 12192000"/>
                <a:gd name="connsiteY849" fmla="*/ 680008 h 1608850"/>
                <a:gd name="connsiteX850" fmla="*/ 5935033 w 12192000"/>
                <a:gd name="connsiteY850" fmla="*/ 677305 h 1608850"/>
                <a:gd name="connsiteX851" fmla="*/ 5947989 w 12192000"/>
                <a:gd name="connsiteY851" fmla="*/ 658388 h 1608850"/>
                <a:gd name="connsiteX852" fmla="*/ 5950579 w 12192000"/>
                <a:gd name="connsiteY852" fmla="*/ 647579 h 1608850"/>
                <a:gd name="connsiteX853" fmla="*/ 5950579 w 12192000"/>
                <a:gd name="connsiteY853" fmla="*/ 617852 h 1608850"/>
                <a:gd name="connsiteX854" fmla="*/ 5950904 w 12192000"/>
                <a:gd name="connsiteY854" fmla="*/ 616838 h 1608850"/>
                <a:gd name="connsiteX855" fmla="*/ 5953171 w 12192000"/>
                <a:gd name="connsiteY855" fmla="*/ 609745 h 1608850"/>
                <a:gd name="connsiteX856" fmla="*/ 5953495 w 12192000"/>
                <a:gd name="connsiteY856" fmla="*/ 610759 h 1608850"/>
                <a:gd name="connsiteX857" fmla="*/ 5955763 w 12192000"/>
                <a:gd name="connsiteY857" fmla="*/ 617852 h 1608850"/>
                <a:gd name="connsiteX858" fmla="*/ 5958354 w 12192000"/>
                <a:gd name="connsiteY858" fmla="*/ 647579 h 1608850"/>
                <a:gd name="connsiteX859" fmla="*/ 5958354 w 12192000"/>
                <a:gd name="connsiteY859" fmla="*/ 655686 h 1608850"/>
                <a:gd name="connsiteX860" fmla="*/ 5971311 w 12192000"/>
                <a:gd name="connsiteY860" fmla="*/ 677305 h 1608850"/>
                <a:gd name="connsiteX861" fmla="*/ 5976494 w 12192000"/>
                <a:gd name="connsiteY861" fmla="*/ 680008 h 1608850"/>
                <a:gd name="connsiteX862" fmla="*/ 5976494 w 12192000"/>
                <a:gd name="connsiteY862" fmla="*/ 685412 h 1608850"/>
                <a:gd name="connsiteX863" fmla="*/ 5973903 w 12192000"/>
                <a:gd name="connsiteY863" fmla="*/ 709734 h 1608850"/>
                <a:gd name="connsiteX864" fmla="*/ 5979084 w 12192000"/>
                <a:gd name="connsiteY864" fmla="*/ 720543 h 1608850"/>
                <a:gd name="connsiteX865" fmla="*/ 5984268 w 12192000"/>
                <a:gd name="connsiteY865" fmla="*/ 723246 h 1608850"/>
                <a:gd name="connsiteX866" fmla="*/ 5984268 w 12192000"/>
                <a:gd name="connsiteY866" fmla="*/ 731353 h 1608850"/>
                <a:gd name="connsiteX867" fmla="*/ 5979084 w 12192000"/>
                <a:gd name="connsiteY867" fmla="*/ 734056 h 1608850"/>
                <a:gd name="connsiteX868" fmla="*/ 5999269 w 12192000"/>
                <a:gd name="connsiteY868" fmla="*/ 755105 h 1608850"/>
                <a:gd name="connsiteX869" fmla="*/ 5999269 w 12192000"/>
                <a:gd name="connsiteY869" fmla="*/ 627662 h 1608850"/>
                <a:gd name="connsiteX870" fmla="*/ 5999299 w 12192000"/>
                <a:gd name="connsiteY870" fmla="*/ 627662 h 1608850"/>
                <a:gd name="connsiteX871" fmla="*/ 6037948 w 12192000"/>
                <a:gd name="connsiteY871" fmla="*/ 627662 h 1608850"/>
                <a:gd name="connsiteX872" fmla="*/ 6037948 w 12192000"/>
                <a:gd name="connsiteY872" fmla="*/ 626311 h 1608850"/>
                <a:gd name="connsiteX873" fmla="*/ 6037948 w 12192000"/>
                <a:gd name="connsiteY873" fmla="*/ 616853 h 1608850"/>
                <a:gd name="connsiteX874" fmla="*/ 6038962 w 12192000"/>
                <a:gd name="connsiteY874" fmla="*/ 616853 h 1608850"/>
                <a:gd name="connsiteX875" fmla="*/ 6046055 w 12192000"/>
                <a:gd name="connsiteY875" fmla="*/ 616853 h 1608850"/>
                <a:gd name="connsiteX876" fmla="*/ 6046055 w 12192000"/>
                <a:gd name="connsiteY876" fmla="*/ 614962 h 1608850"/>
                <a:gd name="connsiteX877" fmla="*/ 6046055 w 12192000"/>
                <a:gd name="connsiteY877" fmla="*/ 601721 h 1608850"/>
                <a:gd name="connsiteX878" fmla="*/ 6046815 w 12192000"/>
                <a:gd name="connsiteY878" fmla="*/ 601721 h 1608850"/>
                <a:gd name="connsiteX879" fmla="*/ 6052135 w 12192000"/>
                <a:gd name="connsiteY879" fmla="*/ 601721 h 1608850"/>
                <a:gd name="connsiteX880" fmla="*/ 6052135 w 12192000"/>
                <a:gd name="connsiteY880" fmla="*/ 600640 h 1608850"/>
                <a:gd name="connsiteX881" fmla="*/ 6052135 w 12192000"/>
                <a:gd name="connsiteY881" fmla="*/ 593073 h 1608850"/>
                <a:gd name="connsiteX882" fmla="*/ 6054163 w 12192000"/>
                <a:gd name="connsiteY882" fmla="*/ 593073 h 1608850"/>
                <a:gd name="connsiteX883" fmla="*/ 6068350 w 12192000"/>
                <a:gd name="connsiteY883" fmla="*/ 593073 h 1608850"/>
                <a:gd name="connsiteX884" fmla="*/ 6068350 w 12192000"/>
                <a:gd name="connsiteY884" fmla="*/ 594154 h 1608850"/>
                <a:gd name="connsiteX885" fmla="*/ 6068350 w 12192000"/>
                <a:gd name="connsiteY885" fmla="*/ 601721 h 1608850"/>
                <a:gd name="connsiteX886" fmla="*/ 6090642 w 12192000"/>
                <a:gd name="connsiteY886" fmla="*/ 601721 h 1608850"/>
                <a:gd name="connsiteX887" fmla="*/ 6090642 w 12192000"/>
                <a:gd name="connsiteY887" fmla="*/ 599829 h 1608850"/>
                <a:gd name="connsiteX888" fmla="*/ 6090642 w 12192000"/>
                <a:gd name="connsiteY888" fmla="*/ 586588 h 1608850"/>
                <a:gd name="connsiteX889" fmla="*/ 6092416 w 12192000"/>
                <a:gd name="connsiteY889" fmla="*/ 586588 h 1608850"/>
                <a:gd name="connsiteX890" fmla="*/ 6104829 w 12192000"/>
                <a:gd name="connsiteY890" fmla="*/ 586588 h 1608850"/>
                <a:gd name="connsiteX891" fmla="*/ 6104829 w 12192000"/>
                <a:gd name="connsiteY891" fmla="*/ 610368 h 1608850"/>
                <a:gd name="connsiteX892" fmla="*/ 6105843 w 12192000"/>
                <a:gd name="connsiteY892" fmla="*/ 610368 h 1608850"/>
                <a:gd name="connsiteX893" fmla="*/ 6112936 w 12192000"/>
                <a:gd name="connsiteY893" fmla="*/ 610368 h 1608850"/>
                <a:gd name="connsiteX894" fmla="*/ 6112936 w 12192000"/>
                <a:gd name="connsiteY894" fmla="*/ 609287 h 1608850"/>
                <a:gd name="connsiteX895" fmla="*/ 6112936 w 12192000"/>
                <a:gd name="connsiteY895" fmla="*/ 601721 h 1608850"/>
                <a:gd name="connsiteX896" fmla="*/ 6114709 w 12192000"/>
                <a:gd name="connsiteY896" fmla="*/ 601721 h 1608850"/>
                <a:gd name="connsiteX897" fmla="*/ 6127123 w 12192000"/>
                <a:gd name="connsiteY897" fmla="*/ 601721 h 1608850"/>
                <a:gd name="connsiteX898" fmla="*/ 6127123 w 12192000"/>
                <a:gd name="connsiteY898" fmla="*/ 627662 h 1608850"/>
                <a:gd name="connsiteX899" fmla="*/ 6129150 w 12192000"/>
                <a:gd name="connsiteY899" fmla="*/ 627662 h 1608850"/>
                <a:gd name="connsiteX900" fmla="*/ 6143336 w 12192000"/>
                <a:gd name="connsiteY900" fmla="*/ 627662 h 1608850"/>
                <a:gd name="connsiteX901" fmla="*/ 6143336 w 12192000"/>
                <a:gd name="connsiteY901" fmla="*/ 629283 h 1608850"/>
                <a:gd name="connsiteX902" fmla="*/ 6143336 w 12192000"/>
                <a:gd name="connsiteY902" fmla="*/ 640633 h 1608850"/>
                <a:gd name="connsiteX903" fmla="*/ 6144096 w 12192000"/>
                <a:gd name="connsiteY903" fmla="*/ 640633 h 1608850"/>
                <a:gd name="connsiteX904" fmla="*/ 6149417 w 12192000"/>
                <a:gd name="connsiteY904" fmla="*/ 640633 h 1608850"/>
                <a:gd name="connsiteX905" fmla="*/ 6149417 w 12192000"/>
                <a:gd name="connsiteY905" fmla="*/ 639822 h 1608850"/>
                <a:gd name="connsiteX906" fmla="*/ 6149417 w 12192000"/>
                <a:gd name="connsiteY906" fmla="*/ 634147 h 1608850"/>
                <a:gd name="connsiteX907" fmla="*/ 6179817 w 12192000"/>
                <a:gd name="connsiteY907" fmla="*/ 634147 h 1608850"/>
                <a:gd name="connsiteX908" fmla="*/ 6179817 w 12192000"/>
                <a:gd name="connsiteY908" fmla="*/ 657927 h 1608850"/>
                <a:gd name="connsiteX909" fmla="*/ 6180830 w 12192000"/>
                <a:gd name="connsiteY909" fmla="*/ 657927 h 1608850"/>
                <a:gd name="connsiteX910" fmla="*/ 6187924 w 12192000"/>
                <a:gd name="connsiteY910" fmla="*/ 657927 h 1608850"/>
                <a:gd name="connsiteX911" fmla="*/ 6187924 w 12192000"/>
                <a:gd name="connsiteY911" fmla="*/ 659008 h 1608850"/>
                <a:gd name="connsiteX912" fmla="*/ 6187924 w 12192000"/>
                <a:gd name="connsiteY912" fmla="*/ 666574 h 1608850"/>
                <a:gd name="connsiteX913" fmla="*/ 6188684 w 12192000"/>
                <a:gd name="connsiteY913" fmla="*/ 666574 h 1608850"/>
                <a:gd name="connsiteX914" fmla="*/ 6194004 w 12192000"/>
                <a:gd name="connsiteY914" fmla="*/ 666574 h 1608850"/>
                <a:gd name="connsiteX915" fmla="*/ 6194004 w 12192000"/>
                <a:gd name="connsiteY915" fmla="*/ 664412 h 1608850"/>
                <a:gd name="connsiteX916" fmla="*/ 6194004 w 12192000"/>
                <a:gd name="connsiteY916" fmla="*/ 649280 h 1608850"/>
                <a:gd name="connsiteX917" fmla="*/ 6195017 w 12192000"/>
                <a:gd name="connsiteY917" fmla="*/ 649280 h 1608850"/>
                <a:gd name="connsiteX918" fmla="*/ 6202111 w 12192000"/>
                <a:gd name="connsiteY918" fmla="*/ 649280 h 1608850"/>
                <a:gd name="connsiteX919" fmla="*/ 6202111 w 12192000"/>
                <a:gd name="connsiteY919" fmla="*/ 650361 h 1608850"/>
                <a:gd name="connsiteX920" fmla="*/ 6202111 w 12192000"/>
                <a:gd name="connsiteY920" fmla="*/ 657927 h 1608850"/>
                <a:gd name="connsiteX921" fmla="*/ 6207431 w 12192000"/>
                <a:gd name="connsiteY921" fmla="*/ 655934 h 1608850"/>
                <a:gd name="connsiteX922" fmla="*/ 6208191 w 12192000"/>
                <a:gd name="connsiteY922" fmla="*/ 654954 h 1608850"/>
                <a:gd name="connsiteX923" fmla="*/ 6208191 w 12192000"/>
                <a:gd name="connsiteY923" fmla="*/ 649280 h 1608850"/>
                <a:gd name="connsiteX924" fmla="*/ 6246698 w 12192000"/>
                <a:gd name="connsiteY924" fmla="*/ 649280 h 1608850"/>
                <a:gd name="connsiteX925" fmla="*/ 6246698 w 12192000"/>
                <a:gd name="connsiteY925" fmla="*/ 673059 h 1608850"/>
                <a:gd name="connsiteX926" fmla="*/ 6248724 w 12192000"/>
                <a:gd name="connsiteY926" fmla="*/ 673059 h 1608850"/>
                <a:gd name="connsiteX927" fmla="*/ 6262911 w 12192000"/>
                <a:gd name="connsiteY927" fmla="*/ 673059 h 1608850"/>
                <a:gd name="connsiteX928" fmla="*/ 6262911 w 12192000"/>
                <a:gd name="connsiteY928" fmla="*/ 674140 h 1608850"/>
                <a:gd name="connsiteX929" fmla="*/ 6262911 w 12192000"/>
                <a:gd name="connsiteY929" fmla="*/ 681706 h 1608850"/>
                <a:gd name="connsiteX930" fmla="*/ 6264685 w 12192000"/>
                <a:gd name="connsiteY930" fmla="*/ 681706 h 1608850"/>
                <a:gd name="connsiteX931" fmla="*/ 6277098 w 12192000"/>
                <a:gd name="connsiteY931" fmla="*/ 681706 h 1608850"/>
                <a:gd name="connsiteX932" fmla="*/ 6277098 w 12192000"/>
                <a:gd name="connsiteY932" fmla="*/ 657927 h 1608850"/>
                <a:gd name="connsiteX933" fmla="*/ 6278111 w 12192000"/>
                <a:gd name="connsiteY933" fmla="*/ 657927 h 1608850"/>
                <a:gd name="connsiteX934" fmla="*/ 6285205 w 12192000"/>
                <a:gd name="connsiteY934" fmla="*/ 657927 h 1608850"/>
                <a:gd name="connsiteX935" fmla="*/ 6285205 w 12192000"/>
                <a:gd name="connsiteY935" fmla="*/ 625500 h 1608850"/>
                <a:gd name="connsiteX936" fmla="*/ 6286218 w 12192000"/>
                <a:gd name="connsiteY936" fmla="*/ 625500 h 1608850"/>
                <a:gd name="connsiteX937" fmla="*/ 6293312 w 12192000"/>
                <a:gd name="connsiteY937" fmla="*/ 625500 h 1608850"/>
                <a:gd name="connsiteX938" fmla="*/ 6293312 w 12192000"/>
                <a:gd name="connsiteY938" fmla="*/ 623609 h 1608850"/>
                <a:gd name="connsiteX939" fmla="*/ 6293312 w 12192000"/>
                <a:gd name="connsiteY939" fmla="*/ 610368 h 1608850"/>
                <a:gd name="connsiteX940" fmla="*/ 6292045 w 12192000"/>
                <a:gd name="connsiteY940" fmla="*/ 608746 h 1608850"/>
                <a:gd name="connsiteX941" fmla="*/ 6297365 w 12192000"/>
                <a:gd name="connsiteY941" fmla="*/ 597397 h 1608850"/>
                <a:gd name="connsiteX942" fmla="*/ 6305472 w 12192000"/>
                <a:gd name="connsiteY942" fmla="*/ 625500 h 1608850"/>
                <a:gd name="connsiteX943" fmla="*/ 6306232 w 12192000"/>
                <a:gd name="connsiteY943" fmla="*/ 625500 h 1608850"/>
                <a:gd name="connsiteX944" fmla="*/ 6311552 w 12192000"/>
                <a:gd name="connsiteY944" fmla="*/ 625500 h 1608850"/>
                <a:gd name="connsiteX945" fmla="*/ 6311552 w 12192000"/>
                <a:gd name="connsiteY945" fmla="*/ 519573 h 1608850"/>
                <a:gd name="connsiteX946" fmla="*/ 6313072 w 12192000"/>
                <a:gd name="connsiteY946" fmla="*/ 519573 h 1608850"/>
                <a:gd name="connsiteX947" fmla="*/ 6323712 w 12192000"/>
                <a:gd name="connsiteY947" fmla="*/ 519573 h 1608850"/>
                <a:gd name="connsiteX948" fmla="*/ 6323712 w 12192000"/>
                <a:gd name="connsiteY948" fmla="*/ 472014 h 1608850"/>
                <a:gd name="connsiteX949" fmla="*/ 6350059 w 12192000"/>
                <a:gd name="connsiteY949" fmla="*/ 472014 h 1608850"/>
                <a:gd name="connsiteX950" fmla="*/ 6350059 w 12192000"/>
                <a:gd name="connsiteY950" fmla="*/ 450396 h 1608850"/>
                <a:gd name="connsiteX951" fmla="*/ 6384513 w 12192000"/>
                <a:gd name="connsiteY951" fmla="*/ 450396 h 1608850"/>
                <a:gd name="connsiteX952" fmla="*/ 6384513 w 12192000"/>
                <a:gd name="connsiteY952" fmla="*/ 452828 h 1608850"/>
                <a:gd name="connsiteX953" fmla="*/ 6384513 w 12192000"/>
                <a:gd name="connsiteY953" fmla="*/ 469852 h 1608850"/>
                <a:gd name="connsiteX954" fmla="*/ 6386793 w 12192000"/>
                <a:gd name="connsiteY954" fmla="*/ 469852 h 1608850"/>
                <a:gd name="connsiteX955" fmla="*/ 6402753 w 12192000"/>
                <a:gd name="connsiteY955" fmla="*/ 469852 h 1608850"/>
                <a:gd name="connsiteX956" fmla="*/ 6402753 w 12192000"/>
                <a:gd name="connsiteY956" fmla="*/ 517411 h 1608850"/>
                <a:gd name="connsiteX957" fmla="*/ 6403766 w 12192000"/>
                <a:gd name="connsiteY957" fmla="*/ 517411 h 1608850"/>
                <a:gd name="connsiteX958" fmla="*/ 6410860 w 12192000"/>
                <a:gd name="connsiteY958" fmla="*/ 517411 h 1608850"/>
                <a:gd name="connsiteX959" fmla="*/ 6425047 w 12192000"/>
                <a:gd name="connsiteY959" fmla="*/ 521735 h 1608850"/>
                <a:gd name="connsiteX960" fmla="*/ 6425047 w 12192000"/>
                <a:gd name="connsiteY960" fmla="*/ 560647 h 1608850"/>
                <a:gd name="connsiteX961" fmla="*/ 6426060 w 12192000"/>
                <a:gd name="connsiteY961" fmla="*/ 560647 h 1608850"/>
                <a:gd name="connsiteX962" fmla="*/ 6433153 w 12192000"/>
                <a:gd name="connsiteY962" fmla="*/ 560647 h 1608850"/>
                <a:gd name="connsiteX963" fmla="*/ 6433153 w 12192000"/>
                <a:gd name="connsiteY963" fmla="*/ 562268 h 1608850"/>
                <a:gd name="connsiteX964" fmla="*/ 6433153 w 12192000"/>
                <a:gd name="connsiteY964" fmla="*/ 573617 h 1608850"/>
                <a:gd name="connsiteX965" fmla="*/ 6435180 w 12192000"/>
                <a:gd name="connsiteY965" fmla="*/ 573617 h 1608850"/>
                <a:gd name="connsiteX966" fmla="*/ 6449367 w 12192000"/>
                <a:gd name="connsiteY966" fmla="*/ 573617 h 1608850"/>
                <a:gd name="connsiteX967" fmla="*/ 6455447 w 12192000"/>
                <a:gd name="connsiteY967" fmla="*/ 580103 h 1608850"/>
                <a:gd name="connsiteX968" fmla="*/ 6455447 w 12192000"/>
                <a:gd name="connsiteY968" fmla="*/ 601721 h 1608850"/>
                <a:gd name="connsiteX969" fmla="*/ 6457727 w 12192000"/>
                <a:gd name="connsiteY969" fmla="*/ 601721 h 1608850"/>
                <a:gd name="connsiteX970" fmla="*/ 6473687 w 12192000"/>
                <a:gd name="connsiteY970" fmla="*/ 601721 h 1608850"/>
                <a:gd name="connsiteX971" fmla="*/ 6473687 w 12192000"/>
                <a:gd name="connsiteY971" fmla="*/ 602801 h 1608850"/>
                <a:gd name="connsiteX972" fmla="*/ 6473687 w 12192000"/>
                <a:gd name="connsiteY972" fmla="*/ 610368 h 1608850"/>
                <a:gd name="connsiteX973" fmla="*/ 6474954 w 12192000"/>
                <a:gd name="connsiteY973" fmla="*/ 610368 h 1608850"/>
                <a:gd name="connsiteX974" fmla="*/ 6483821 w 12192000"/>
                <a:gd name="connsiteY974" fmla="*/ 610368 h 1608850"/>
                <a:gd name="connsiteX975" fmla="*/ 6483821 w 12192000"/>
                <a:gd name="connsiteY975" fmla="*/ 612529 h 1608850"/>
                <a:gd name="connsiteX976" fmla="*/ 6483821 w 12192000"/>
                <a:gd name="connsiteY976" fmla="*/ 627662 h 1608850"/>
                <a:gd name="connsiteX977" fmla="*/ 6487874 w 12192000"/>
                <a:gd name="connsiteY977" fmla="*/ 625770 h 1608850"/>
                <a:gd name="connsiteX978" fmla="*/ 6487874 w 12192000"/>
                <a:gd name="connsiteY978" fmla="*/ 612529 h 1608850"/>
                <a:gd name="connsiteX979" fmla="*/ 6488887 w 12192000"/>
                <a:gd name="connsiteY979" fmla="*/ 612529 h 1608850"/>
                <a:gd name="connsiteX980" fmla="*/ 6495981 w 12192000"/>
                <a:gd name="connsiteY980" fmla="*/ 612529 h 1608850"/>
                <a:gd name="connsiteX981" fmla="*/ 6495981 w 12192000"/>
                <a:gd name="connsiteY981" fmla="*/ 614151 h 1608850"/>
                <a:gd name="connsiteX982" fmla="*/ 6495981 w 12192000"/>
                <a:gd name="connsiteY982" fmla="*/ 625500 h 1608850"/>
                <a:gd name="connsiteX983" fmla="*/ 6496741 w 12192000"/>
                <a:gd name="connsiteY983" fmla="*/ 625500 h 1608850"/>
                <a:gd name="connsiteX984" fmla="*/ 6502061 w 12192000"/>
                <a:gd name="connsiteY984" fmla="*/ 625500 h 1608850"/>
                <a:gd name="connsiteX985" fmla="*/ 6550701 w 12192000"/>
                <a:gd name="connsiteY985" fmla="*/ 621177 h 1608850"/>
                <a:gd name="connsiteX986" fmla="*/ 6550701 w 12192000"/>
                <a:gd name="connsiteY986" fmla="*/ 622528 h 1608850"/>
                <a:gd name="connsiteX987" fmla="*/ 6550701 w 12192000"/>
                <a:gd name="connsiteY987" fmla="*/ 631985 h 1608850"/>
                <a:gd name="connsiteX988" fmla="*/ 6551461 w 12192000"/>
                <a:gd name="connsiteY988" fmla="*/ 631985 h 1608850"/>
                <a:gd name="connsiteX989" fmla="*/ 6556782 w 12192000"/>
                <a:gd name="connsiteY989" fmla="*/ 631985 h 1608850"/>
                <a:gd name="connsiteX990" fmla="*/ 6556782 w 12192000"/>
                <a:gd name="connsiteY990" fmla="*/ 634147 h 1608850"/>
                <a:gd name="connsiteX991" fmla="*/ 6556782 w 12192000"/>
                <a:gd name="connsiteY991" fmla="*/ 649280 h 1608850"/>
                <a:gd name="connsiteX992" fmla="*/ 6558808 w 12192000"/>
                <a:gd name="connsiteY992" fmla="*/ 647929 h 1608850"/>
                <a:gd name="connsiteX993" fmla="*/ 6572995 w 12192000"/>
                <a:gd name="connsiteY993" fmla="*/ 638471 h 1608850"/>
                <a:gd name="connsiteX994" fmla="*/ 6579075 w 12192000"/>
                <a:gd name="connsiteY994" fmla="*/ 597397 h 1608850"/>
                <a:gd name="connsiteX995" fmla="*/ 6579835 w 12192000"/>
                <a:gd name="connsiteY995" fmla="*/ 597127 h 1608850"/>
                <a:gd name="connsiteX996" fmla="*/ 6585155 w 12192000"/>
                <a:gd name="connsiteY996" fmla="*/ 595235 h 1608850"/>
                <a:gd name="connsiteX997" fmla="*/ 6587182 w 12192000"/>
                <a:gd name="connsiteY997" fmla="*/ 526058 h 1608850"/>
                <a:gd name="connsiteX998" fmla="*/ 6589209 w 12192000"/>
                <a:gd name="connsiteY998" fmla="*/ 595235 h 1608850"/>
                <a:gd name="connsiteX999" fmla="*/ 6589969 w 12192000"/>
                <a:gd name="connsiteY999" fmla="*/ 595505 h 1608850"/>
                <a:gd name="connsiteX1000" fmla="*/ 6595289 w 12192000"/>
                <a:gd name="connsiteY1000" fmla="*/ 597397 h 1608850"/>
                <a:gd name="connsiteX1001" fmla="*/ 6595289 w 12192000"/>
                <a:gd name="connsiteY1001" fmla="*/ 510926 h 1608850"/>
                <a:gd name="connsiteX1002" fmla="*/ 6599342 w 12192000"/>
                <a:gd name="connsiteY1002" fmla="*/ 478499 h 1608850"/>
                <a:gd name="connsiteX1003" fmla="*/ 6637849 w 12192000"/>
                <a:gd name="connsiteY1003" fmla="*/ 478499 h 1608850"/>
                <a:gd name="connsiteX1004" fmla="*/ 6637849 w 12192000"/>
                <a:gd name="connsiteY1004" fmla="*/ 510926 h 1608850"/>
                <a:gd name="connsiteX1005" fmla="*/ 6638609 w 12192000"/>
                <a:gd name="connsiteY1005" fmla="*/ 510926 h 1608850"/>
                <a:gd name="connsiteX1006" fmla="*/ 6643929 w 12192000"/>
                <a:gd name="connsiteY1006" fmla="*/ 510926 h 1608850"/>
                <a:gd name="connsiteX1007" fmla="*/ 6643929 w 12192000"/>
                <a:gd name="connsiteY1007" fmla="*/ 428778 h 1608850"/>
                <a:gd name="connsiteX1008" fmla="*/ 6645703 w 12192000"/>
                <a:gd name="connsiteY1008" fmla="*/ 428778 h 1608850"/>
                <a:gd name="connsiteX1009" fmla="*/ 6658116 w 12192000"/>
                <a:gd name="connsiteY1009" fmla="*/ 428778 h 1608850"/>
                <a:gd name="connsiteX1010" fmla="*/ 6658116 w 12192000"/>
                <a:gd name="connsiteY1010" fmla="*/ 426887 h 1608850"/>
                <a:gd name="connsiteX1011" fmla="*/ 6658116 w 12192000"/>
                <a:gd name="connsiteY1011" fmla="*/ 413646 h 1608850"/>
                <a:gd name="connsiteX1012" fmla="*/ 6680410 w 12192000"/>
                <a:gd name="connsiteY1012" fmla="*/ 413646 h 1608850"/>
                <a:gd name="connsiteX1013" fmla="*/ 6680410 w 12192000"/>
                <a:gd name="connsiteY1013" fmla="*/ 412565 h 1608850"/>
                <a:gd name="connsiteX1014" fmla="*/ 6680410 w 12192000"/>
                <a:gd name="connsiteY1014" fmla="*/ 404999 h 1608850"/>
                <a:gd name="connsiteX1015" fmla="*/ 6682183 w 12192000"/>
                <a:gd name="connsiteY1015" fmla="*/ 404999 h 1608850"/>
                <a:gd name="connsiteX1016" fmla="*/ 6694597 w 12192000"/>
                <a:gd name="connsiteY1016" fmla="*/ 404999 h 1608850"/>
                <a:gd name="connsiteX1017" fmla="*/ 6694597 w 12192000"/>
                <a:gd name="connsiteY1017" fmla="*/ 406080 h 1608850"/>
                <a:gd name="connsiteX1018" fmla="*/ 6694597 w 12192000"/>
                <a:gd name="connsiteY1018" fmla="*/ 413646 h 1608850"/>
                <a:gd name="connsiteX1019" fmla="*/ 6695357 w 12192000"/>
                <a:gd name="connsiteY1019" fmla="*/ 413646 h 1608850"/>
                <a:gd name="connsiteX1020" fmla="*/ 6700677 w 12192000"/>
                <a:gd name="connsiteY1020" fmla="*/ 413646 h 1608850"/>
                <a:gd name="connsiteX1021" fmla="*/ 6710810 w 12192000"/>
                <a:gd name="connsiteY1021" fmla="*/ 409322 h 1608850"/>
                <a:gd name="connsiteX1022" fmla="*/ 6714863 w 12192000"/>
                <a:gd name="connsiteY1022" fmla="*/ 412565 h 1608850"/>
                <a:gd name="connsiteX1023" fmla="*/ 6714863 w 12192000"/>
                <a:gd name="connsiteY1023" fmla="*/ 404999 h 1608850"/>
                <a:gd name="connsiteX1024" fmla="*/ 6717143 w 12192000"/>
                <a:gd name="connsiteY1024" fmla="*/ 404999 h 1608850"/>
                <a:gd name="connsiteX1025" fmla="*/ 6733104 w 12192000"/>
                <a:gd name="connsiteY1025" fmla="*/ 404999 h 1608850"/>
                <a:gd name="connsiteX1026" fmla="*/ 6733104 w 12192000"/>
                <a:gd name="connsiteY1026" fmla="*/ 406080 h 1608850"/>
                <a:gd name="connsiteX1027" fmla="*/ 6733104 w 12192000"/>
                <a:gd name="connsiteY1027" fmla="*/ 413646 h 1608850"/>
                <a:gd name="connsiteX1028" fmla="*/ 6763504 w 12192000"/>
                <a:gd name="connsiteY1028" fmla="*/ 413646 h 1608850"/>
                <a:gd name="connsiteX1029" fmla="*/ 6763504 w 12192000"/>
                <a:gd name="connsiteY1029" fmla="*/ 415267 h 1608850"/>
                <a:gd name="connsiteX1030" fmla="*/ 6763504 w 12192000"/>
                <a:gd name="connsiteY1030" fmla="*/ 426617 h 1608850"/>
                <a:gd name="connsiteX1031" fmla="*/ 6789851 w 12192000"/>
                <a:gd name="connsiteY1031" fmla="*/ 426617 h 1608850"/>
                <a:gd name="connsiteX1032" fmla="*/ 6789851 w 12192000"/>
                <a:gd name="connsiteY1032" fmla="*/ 456881 h 1608850"/>
                <a:gd name="connsiteX1033" fmla="*/ 6790611 w 12192000"/>
                <a:gd name="connsiteY1033" fmla="*/ 456881 h 1608850"/>
                <a:gd name="connsiteX1034" fmla="*/ 6795931 w 12192000"/>
                <a:gd name="connsiteY1034" fmla="*/ 456881 h 1608850"/>
                <a:gd name="connsiteX1035" fmla="*/ 6795931 w 12192000"/>
                <a:gd name="connsiteY1035" fmla="*/ 457962 h 1608850"/>
                <a:gd name="connsiteX1036" fmla="*/ 6795931 w 12192000"/>
                <a:gd name="connsiteY1036" fmla="*/ 465529 h 1608850"/>
                <a:gd name="connsiteX1037" fmla="*/ 6799985 w 12192000"/>
                <a:gd name="connsiteY1037" fmla="*/ 495793 h 1608850"/>
                <a:gd name="connsiteX1038" fmla="*/ 6800745 w 12192000"/>
                <a:gd name="connsiteY1038" fmla="*/ 495793 h 1608850"/>
                <a:gd name="connsiteX1039" fmla="*/ 6806065 w 12192000"/>
                <a:gd name="connsiteY1039" fmla="*/ 495793 h 1608850"/>
                <a:gd name="connsiteX1040" fmla="*/ 6806065 w 12192000"/>
                <a:gd name="connsiteY1040" fmla="*/ 496604 h 1608850"/>
                <a:gd name="connsiteX1041" fmla="*/ 6806065 w 12192000"/>
                <a:gd name="connsiteY1041" fmla="*/ 502279 h 1608850"/>
                <a:gd name="connsiteX1042" fmla="*/ 6807078 w 12192000"/>
                <a:gd name="connsiteY1042" fmla="*/ 502279 h 1608850"/>
                <a:gd name="connsiteX1043" fmla="*/ 6814171 w 12192000"/>
                <a:gd name="connsiteY1043" fmla="*/ 502279 h 1608850"/>
                <a:gd name="connsiteX1044" fmla="*/ 6814171 w 12192000"/>
                <a:gd name="connsiteY1044" fmla="*/ 532544 h 1608850"/>
                <a:gd name="connsiteX1045" fmla="*/ 6816198 w 12192000"/>
                <a:gd name="connsiteY1045" fmla="*/ 532544 h 1608850"/>
                <a:gd name="connsiteX1046" fmla="*/ 6830385 w 12192000"/>
                <a:gd name="connsiteY1046" fmla="*/ 532544 h 1608850"/>
                <a:gd name="connsiteX1047" fmla="*/ 6830385 w 12192000"/>
                <a:gd name="connsiteY1047" fmla="*/ 556323 h 1608850"/>
                <a:gd name="connsiteX1048" fmla="*/ 6832412 w 12192000"/>
                <a:gd name="connsiteY1048" fmla="*/ 557944 h 1608850"/>
                <a:gd name="connsiteX1049" fmla="*/ 6832412 w 12192000"/>
                <a:gd name="connsiteY1049" fmla="*/ 569294 h 1608850"/>
                <a:gd name="connsiteX1050" fmla="*/ 6833172 w 12192000"/>
                <a:gd name="connsiteY1050" fmla="*/ 569294 h 1608850"/>
                <a:gd name="connsiteX1051" fmla="*/ 6838492 w 12192000"/>
                <a:gd name="connsiteY1051" fmla="*/ 569294 h 1608850"/>
                <a:gd name="connsiteX1052" fmla="*/ 6838492 w 12192000"/>
                <a:gd name="connsiteY1052" fmla="*/ 593073 h 1608850"/>
                <a:gd name="connsiteX1053" fmla="*/ 6839758 w 12192000"/>
                <a:gd name="connsiteY1053" fmla="*/ 593073 h 1608850"/>
                <a:gd name="connsiteX1054" fmla="*/ 6848625 w 12192000"/>
                <a:gd name="connsiteY1054" fmla="*/ 593073 h 1608850"/>
                <a:gd name="connsiteX1055" fmla="*/ 6850652 w 12192000"/>
                <a:gd name="connsiteY1055" fmla="*/ 597127 h 1608850"/>
                <a:gd name="connsiteX1056" fmla="*/ 6850652 w 12192000"/>
                <a:gd name="connsiteY1056" fmla="*/ 610368 h 1608850"/>
                <a:gd name="connsiteX1057" fmla="*/ 6852172 w 12192000"/>
                <a:gd name="connsiteY1057" fmla="*/ 608476 h 1608850"/>
                <a:gd name="connsiteX1058" fmla="*/ 6862812 w 12192000"/>
                <a:gd name="connsiteY1058" fmla="*/ 595235 h 1608850"/>
                <a:gd name="connsiteX1059" fmla="*/ 6891186 w 12192000"/>
                <a:gd name="connsiteY1059" fmla="*/ 595235 h 1608850"/>
                <a:gd name="connsiteX1060" fmla="*/ 6891186 w 12192000"/>
                <a:gd name="connsiteY1060" fmla="*/ 681706 h 1608850"/>
                <a:gd name="connsiteX1061" fmla="*/ 6891946 w 12192000"/>
                <a:gd name="connsiteY1061" fmla="*/ 681706 h 1608850"/>
                <a:gd name="connsiteX1062" fmla="*/ 6897266 w 12192000"/>
                <a:gd name="connsiteY1062" fmla="*/ 681706 h 1608850"/>
                <a:gd name="connsiteX1063" fmla="*/ 6898026 w 12192000"/>
                <a:gd name="connsiteY1063" fmla="*/ 680355 h 1608850"/>
                <a:gd name="connsiteX1064" fmla="*/ 6903346 w 12192000"/>
                <a:gd name="connsiteY1064" fmla="*/ 670897 h 1608850"/>
                <a:gd name="connsiteX1065" fmla="*/ 6903346 w 12192000"/>
                <a:gd name="connsiteY1065" fmla="*/ 672789 h 1608850"/>
                <a:gd name="connsiteX1066" fmla="*/ 6903346 w 12192000"/>
                <a:gd name="connsiteY1066" fmla="*/ 686030 h 1608850"/>
                <a:gd name="connsiteX1067" fmla="*/ 6907399 w 12192000"/>
                <a:gd name="connsiteY1067" fmla="*/ 640633 h 1608850"/>
                <a:gd name="connsiteX1068" fmla="*/ 6908159 w 12192000"/>
                <a:gd name="connsiteY1068" fmla="*/ 640633 h 1608850"/>
                <a:gd name="connsiteX1069" fmla="*/ 6913479 w 12192000"/>
                <a:gd name="connsiteY1069" fmla="*/ 640633 h 1608850"/>
                <a:gd name="connsiteX1070" fmla="*/ 6913479 w 12192000"/>
                <a:gd name="connsiteY1070" fmla="*/ 575779 h 1608850"/>
                <a:gd name="connsiteX1071" fmla="*/ 6914493 w 12192000"/>
                <a:gd name="connsiteY1071" fmla="*/ 575779 h 1608850"/>
                <a:gd name="connsiteX1072" fmla="*/ 6921586 w 12192000"/>
                <a:gd name="connsiteY1072" fmla="*/ 575779 h 1608850"/>
                <a:gd name="connsiteX1073" fmla="*/ 6933746 w 12192000"/>
                <a:gd name="connsiteY1073" fmla="*/ 532544 h 1608850"/>
                <a:gd name="connsiteX1074" fmla="*/ 6935013 w 12192000"/>
                <a:gd name="connsiteY1074" fmla="*/ 532544 h 1608850"/>
                <a:gd name="connsiteX1075" fmla="*/ 6943880 w 12192000"/>
                <a:gd name="connsiteY1075" fmla="*/ 532544 h 1608850"/>
                <a:gd name="connsiteX1076" fmla="*/ 6954013 w 12192000"/>
                <a:gd name="connsiteY1076" fmla="*/ 575779 h 1608850"/>
                <a:gd name="connsiteX1077" fmla="*/ 6955026 w 12192000"/>
                <a:gd name="connsiteY1077" fmla="*/ 575779 h 1608850"/>
                <a:gd name="connsiteX1078" fmla="*/ 6962120 w 12192000"/>
                <a:gd name="connsiteY1078" fmla="*/ 575779 h 1608850"/>
                <a:gd name="connsiteX1079" fmla="*/ 6962120 w 12192000"/>
                <a:gd name="connsiteY1079" fmla="*/ 614691 h 1608850"/>
                <a:gd name="connsiteX1080" fmla="*/ 6963893 w 12192000"/>
                <a:gd name="connsiteY1080" fmla="*/ 614691 h 1608850"/>
                <a:gd name="connsiteX1081" fmla="*/ 6976307 w 12192000"/>
                <a:gd name="connsiteY1081" fmla="*/ 614691 h 1608850"/>
                <a:gd name="connsiteX1082" fmla="*/ 6976307 w 12192000"/>
                <a:gd name="connsiteY1082" fmla="*/ 616853 h 1608850"/>
                <a:gd name="connsiteX1083" fmla="*/ 6976307 w 12192000"/>
                <a:gd name="connsiteY1083" fmla="*/ 631985 h 1608850"/>
                <a:gd name="connsiteX1084" fmla="*/ 6980360 w 12192000"/>
                <a:gd name="connsiteY1084" fmla="*/ 629824 h 1608850"/>
                <a:gd name="connsiteX1085" fmla="*/ 6980360 w 12192000"/>
                <a:gd name="connsiteY1085" fmla="*/ 614691 h 1608850"/>
                <a:gd name="connsiteX1086" fmla="*/ 6981880 w 12192000"/>
                <a:gd name="connsiteY1086" fmla="*/ 614691 h 1608850"/>
                <a:gd name="connsiteX1087" fmla="*/ 6992520 w 12192000"/>
                <a:gd name="connsiteY1087" fmla="*/ 614691 h 1608850"/>
                <a:gd name="connsiteX1088" fmla="*/ 6992520 w 12192000"/>
                <a:gd name="connsiteY1088" fmla="*/ 616312 h 1608850"/>
                <a:gd name="connsiteX1089" fmla="*/ 6992520 w 12192000"/>
                <a:gd name="connsiteY1089" fmla="*/ 627662 h 1608850"/>
                <a:gd name="connsiteX1090" fmla="*/ 7022921 w 12192000"/>
                <a:gd name="connsiteY1090" fmla="*/ 627662 h 1608850"/>
                <a:gd name="connsiteX1091" fmla="*/ 7022921 w 12192000"/>
                <a:gd name="connsiteY1091" fmla="*/ 590912 h 1608850"/>
                <a:gd name="connsiteX1092" fmla="*/ 7024187 w 12192000"/>
                <a:gd name="connsiteY1092" fmla="*/ 590912 h 1608850"/>
                <a:gd name="connsiteX1093" fmla="*/ 7033054 w 12192000"/>
                <a:gd name="connsiteY1093" fmla="*/ 590912 h 1608850"/>
                <a:gd name="connsiteX1094" fmla="*/ 7033054 w 12192000"/>
                <a:gd name="connsiteY1094" fmla="*/ 612529 h 1608850"/>
                <a:gd name="connsiteX1095" fmla="*/ 7035081 w 12192000"/>
                <a:gd name="connsiteY1095" fmla="*/ 580103 h 1608850"/>
                <a:gd name="connsiteX1096" fmla="*/ 7057374 w 12192000"/>
                <a:gd name="connsiteY1096" fmla="*/ 580103 h 1608850"/>
                <a:gd name="connsiteX1097" fmla="*/ 7057374 w 12192000"/>
                <a:gd name="connsiteY1097" fmla="*/ 578481 h 1608850"/>
                <a:gd name="connsiteX1098" fmla="*/ 7057374 w 12192000"/>
                <a:gd name="connsiteY1098" fmla="*/ 567132 h 1608850"/>
                <a:gd name="connsiteX1099" fmla="*/ 7058134 w 12192000"/>
                <a:gd name="connsiteY1099" fmla="*/ 567132 h 1608850"/>
                <a:gd name="connsiteX1100" fmla="*/ 7063454 w 12192000"/>
                <a:gd name="connsiteY1100" fmla="*/ 567132 h 1608850"/>
                <a:gd name="connsiteX1101" fmla="*/ 7063454 w 12192000"/>
                <a:gd name="connsiteY1101" fmla="*/ 565241 h 1608850"/>
                <a:gd name="connsiteX1102" fmla="*/ 7063454 w 12192000"/>
                <a:gd name="connsiteY1102" fmla="*/ 552000 h 1608850"/>
                <a:gd name="connsiteX1103" fmla="*/ 7067508 w 12192000"/>
                <a:gd name="connsiteY1103" fmla="*/ 558485 h 1608850"/>
                <a:gd name="connsiteX1104" fmla="*/ 7069788 w 12192000"/>
                <a:gd name="connsiteY1104" fmla="*/ 558485 h 1608850"/>
                <a:gd name="connsiteX1105" fmla="*/ 7085748 w 12192000"/>
                <a:gd name="connsiteY1105" fmla="*/ 558485 h 1608850"/>
                <a:gd name="connsiteX1106" fmla="*/ 7085748 w 12192000"/>
                <a:gd name="connsiteY1106" fmla="*/ 557674 h 1608850"/>
                <a:gd name="connsiteX1107" fmla="*/ 7085748 w 12192000"/>
                <a:gd name="connsiteY1107" fmla="*/ 552000 h 1608850"/>
                <a:gd name="connsiteX1108" fmla="*/ 7086508 w 12192000"/>
                <a:gd name="connsiteY1108" fmla="*/ 552000 h 1608850"/>
                <a:gd name="connsiteX1109" fmla="*/ 7091828 w 12192000"/>
                <a:gd name="connsiteY1109" fmla="*/ 552000 h 1608850"/>
                <a:gd name="connsiteX1110" fmla="*/ 7091828 w 12192000"/>
                <a:gd name="connsiteY1110" fmla="*/ 553351 h 1608850"/>
                <a:gd name="connsiteX1111" fmla="*/ 7091828 w 12192000"/>
                <a:gd name="connsiteY1111" fmla="*/ 562809 h 1608850"/>
                <a:gd name="connsiteX1112" fmla="*/ 7130335 w 12192000"/>
                <a:gd name="connsiteY1112" fmla="*/ 562809 h 1608850"/>
                <a:gd name="connsiteX1113" fmla="*/ 7130335 w 12192000"/>
                <a:gd name="connsiteY1113" fmla="*/ 701162 h 1608850"/>
                <a:gd name="connsiteX1114" fmla="*/ 7131855 w 12192000"/>
                <a:gd name="connsiteY1114" fmla="*/ 701162 h 1608850"/>
                <a:gd name="connsiteX1115" fmla="*/ 7142495 w 12192000"/>
                <a:gd name="connsiteY1115" fmla="*/ 701162 h 1608850"/>
                <a:gd name="connsiteX1116" fmla="*/ 7142495 w 12192000"/>
                <a:gd name="connsiteY1116" fmla="*/ 688192 h 1608850"/>
                <a:gd name="connsiteX1117" fmla="*/ 7146549 w 12192000"/>
                <a:gd name="connsiteY1117" fmla="*/ 688192 h 1608850"/>
                <a:gd name="connsiteX1118" fmla="*/ 7146549 w 12192000"/>
                <a:gd name="connsiteY1118" fmla="*/ 701162 h 1608850"/>
                <a:gd name="connsiteX1119" fmla="*/ 7176949 w 12192000"/>
                <a:gd name="connsiteY1119" fmla="*/ 701162 h 1608850"/>
                <a:gd name="connsiteX1120" fmla="*/ 7176949 w 12192000"/>
                <a:gd name="connsiteY1120" fmla="*/ 670897 h 1608850"/>
                <a:gd name="connsiteX1121" fmla="*/ 7189109 w 12192000"/>
                <a:gd name="connsiteY1121" fmla="*/ 670897 h 1608850"/>
                <a:gd name="connsiteX1122" fmla="*/ 7201269 w 12192000"/>
                <a:gd name="connsiteY1122" fmla="*/ 668736 h 1608850"/>
                <a:gd name="connsiteX1123" fmla="*/ 7205323 w 12192000"/>
                <a:gd name="connsiteY1123" fmla="*/ 670897 h 1608850"/>
                <a:gd name="connsiteX1124" fmla="*/ 7215456 w 12192000"/>
                <a:gd name="connsiteY1124" fmla="*/ 670897 h 1608850"/>
                <a:gd name="connsiteX1125" fmla="*/ 7215456 w 12192000"/>
                <a:gd name="connsiteY1125" fmla="*/ 701162 h 1608850"/>
                <a:gd name="connsiteX1126" fmla="*/ 7223563 w 12192000"/>
                <a:gd name="connsiteY1126" fmla="*/ 701162 h 1608850"/>
                <a:gd name="connsiteX1127" fmla="*/ 7223563 w 12192000"/>
                <a:gd name="connsiteY1127" fmla="*/ 718457 h 1608850"/>
                <a:gd name="connsiteX1128" fmla="*/ 7232899 w 12192000"/>
                <a:gd name="connsiteY1128" fmla="*/ 719362 h 1608850"/>
                <a:gd name="connsiteX1129" fmla="*/ 7245857 w 12192000"/>
                <a:gd name="connsiteY1129" fmla="*/ 719362 h 1608850"/>
                <a:gd name="connsiteX1130" fmla="*/ 7245857 w 12192000"/>
                <a:gd name="connsiteY1130" fmla="*/ 703324 h 1608850"/>
                <a:gd name="connsiteX1131" fmla="*/ 7313813 w 12192000"/>
                <a:gd name="connsiteY1131" fmla="*/ 703324 h 1608850"/>
                <a:gd name="connsiteX1132" fmla="*/ 7313813 w 12192000"/>
                <a:gd name="connsiteY1132" fmla="*/ 618071 h 1608850"/>
                <a:gd name="connsiteX1133" fmla="*/ 7385821 w 12192000"/>
                <a:gd name="connsiteY1133" fmla="*/ 618071 h 1608850"/>
                <a:gd name="connsiteX1134" fmla="*/ 7385821 w 12192000"/>
                <a:gd name="connsiteY1134" fmla="*/ 696839 h 1608850"/>
                <a:gd name="connsiteX1135" fmla="*/ 7387725 w 12192000"/>
                <a:gd name="connsiteY1135" fmla="*/ 696839 h 1608850"/>
                <a:gd name="connsiteX1136" fmla="*/ 7388967 w 12192000"/>
                <a:gd name="connsiteY1136" fmla="*/ 719362 h 1608850"/>
                <a:gd name="connsiteX1137" fmla="*/ 7398643 w 12192000"/>
                <a:gd name="connsiteY1137" fmla="*/ 719362 h 1608850"/>
                <a:gd name="connsiteX1138" fmla="*/ 7399885 w 12192000"/>
                <a:gd name="connsiteY1138" fmla="*/ 696839 h 1608850"/>
                <a:gd name="connsiteX1139" fmla="*/ 7405965 w 12192000"/>
                <a:gd name="connsiteY1139" fmla="*/ 696839 h 1608850"/>
                <a:gd name="connsiteX1140" fmla="*/ 7407207 w 12192000"/>
                <a:gd name="connsiteY1140" fmla="*/ 719362 h 1608850"/>
                <a:gd name="connsiteX1141" fmla="*/ 7457829 w 12192000"/>
                <a:gd name="connsiteY1141" fmla="*/ 719362 h 1608850"/>
                <a:gd name="connsiteX1142" fmla="*/ 7457829 w 12192000"/>
                <a:gd name="connsiteY1142" fmla="*/ 556334 h 1608850"/>
                <a:gd name="connsiteX1143" fmla="*/ 7655156 w 12192000"/>
                <a:gd name="connsiteY1143" fmla="*/ 556334 h 1608850"/>
                <a:gd name="connsiteX1144" fmla="*/ 7655156 w 12192000"/>
                <a:gd name="connsiteY1144" fmla="*/ 719362 h 1608850"/>
                <a:gd name="connsiteX1145" fmla="*/ 7673853 w 12192000"/>
                <a:gd name="connsiteY1145" fmla="*/ 719362 h 1608850"/>
                <a:gd name="connsiteX1146" fmla="*/ 7673853 w 12192000"/>
                <a:gd name="connsiteY1146" fmla="*/ 636669 h 1608850"/>
                <a:gd name="connsiteX1147" fmla="*/ 7768973 w 12192000"/>
                <a:gd name="connsiteY1147" fmla="*/ 636669 h 1608850"/>
                <a:gd name="connsiteX1148" fmla="*/ 7773382 w 12192000"/>
                <a:gd name="connsiteY1148" fmla="*/ 519115 h 1608850"/>
                <a:gd name="connsiteX1149" fmla="*/ 7819759 w 12192000"/>
                <a:gd name="connsiteY1149" fmla="*/ 519115 h 1608850"/>
                <a:gd name="connsiteX1150" fmla="*/ 7821437 w 12192000"/>
                <a:gd name="connsiteY1150" fmla="*/ 571456 h 1608850"/>
                <a:gd name="connsiteX1151" fmla="*/ 7886292 w 12192000"/>
                <a:gd name="connsiteY1151" fmla="*/ 571456 h 1608850"/>
                <a:gd name="connsiteX1152" fmla="*/ 7886292 w 12192000"/>
                <a:gd name="connsiteY1152" fmla="*/ 647118 h 1608850"/>
                <a:gd name="connsiteX1153" fmla="*/ 7894398 w 12192000"/>
                <a:gd name="connsiteY1153" fmla="*/ 647118 h 1608850"/>
                <a:gd name="connsiteX1154" fmla="*/ 7896425 w 12192000"/>
                <a:gd name="connsiteY1154" fmla="*/ 640633 h 1608850"/>
                <a:gd name="connsiteX1155" fmla="*/ 7902505 w 12192000"/>
                <a:gd name="connsiteY1155" fmla="*/ 640633 h 1608850"/>
                <a:gd name="connsiteX1156" fmla="*/ 7904533 w 12192000"/>
                <a:gd name="connsiteY1156" fmla="*/ 649280 h 1608850"/>
                <a:gd name="connsiteX1157" fmla="*/ 7916693 w 12192000"/>
                <a:gd name="connsiteY1157" fmla="*/ 649280 h 1608850"/>
                <a:gd name="connsiteX1158" fmla="*/ 7916693 w 12192000"/>
                <a:gd name="connsiteY1158" fmla="*/ 642794 h 1608850"/>
                <a:gd name="connsiteX1159" fmla="*/ 7938985 w 12192000"/>
                <a:gd name="connsiteY1159" fmla="*/ 642794 h 1608850"/>
                <a:gd name="connsiteX1160" fmla="*/ 7938985 w 12192000"/>
                <a:gd name="connsiteY1160" fmla="*/ 649280 h 1608850"/>
                <a:gd name="connsiteX1161" fmla="*/ 7959253 w 12192000"/>
                <a:gd name="connsiteY1161" fmla="*/ 649280 h 1608850"/>
                <a:gd name="connsiteX1162" fmla="*/ 7959253 w 12192000"/>
                <a:gd name="connsiteY1162" fmla="*/ 694677 h 1608850"/>
                <a:gd name="connsiteX1163" fmla="*/ 7973440 w 12192000"/>
                <a:gd name="connsiteY1163" fmla="*/ 694677 h 1608850"/>
                <a:gd name="connsiteX1164" fmla="*/ 7973440 w 12192000"/>
                <a:gd name="connsiteY1164" fmla="*/ 681706 h 1608850"/>
                <a:gd name="connsiteX1165" fmla="*/ 7989653 w 12192000"/>
                <a:gd name="connsiteY1165" fmla="*/ 681706 h 1608850"/>
                <a:gd name="connsiteX1166" fmla="*/ 7989653 w 12192000"/>
                <a:gd name="connsiteY1166" fmla="*/ 502279 h 1608850"/>
                <a:gd name="connsiteX1167" fmla="*/ 7995733 w 12192000"/>
                <a:gd name="connsiteY1167" fmla="*/ 495793 h 1608850"/>
                <a:gd name="connsiteX1168" fmla="*/ 8068694 w 12192000"/>
                <a:gd name="connsiteY1168" fmla="*/ 495793 h 1608850"/>
                <a:gd name="connsiteX1169" fmla="*/ 8068694 w 12192000"/>
                <a:gd name="connsiteY1169" fmla="*/ 504441 h 1608850"/>
                <a:gd name="connsiteX1170" fmla="*/ 8078828 w 12192000"/>
                <a:gd name="connsiteY1170" fmla="*/ 504441 h 1608850"/>
                <a:gd name="connsiteX1171" fmla="*/ 8078828 w 12192000"/>
                <a:gd name="connsiteY1171" fmla="*/ 619015 h 1608850"/>
                <a:gd name="connsiteX1172" fmla="*/ 8101121 w 12192000"/>
                <a:gd name="connsiteY1172" fmla="*/ 619015 h 1608850"/>
                <a:gd name="connsiteX1173" fmla="*/ 8101121 w 12192000"/>
                <a:gd name="connsiteY1173" fmla="*/ 552000 h 1608850"/>
                <a:gd name="connsiteX1174" fmla="*/ 8127469 w 12192000"/>
                <a:gd name="connsiteY1174" fmla="*/ 552000 h 1608850"/>
                <a:gd name="connsiteX1175" fmla="*/ 8131521 w 12192000"/>
                <a:gd name="connsiteY1175" fmla="*/ 547676 h 1608850"/>
                <a:gd name="connsiteX1176" fmla="*/ 8139629 w 12192000"/>
                <a:gd name="connsiteY1176" fmla="*/ 547676 h 1608850"/>
                <a:gd name="connsiteX1177" fmla="*/ 8143681 w 12192000"/>
                <a:gd name="connsiteY1177" fmla="*/ 552000 h 1608850"/>
                <a:gd name="connsiteX1178" fmla="*/ 8165976 w 12192000"/>
                <a:gd name="connsiteY1178" fmla="*/ 552000 h 1608850"/>
                <a:gd name="connsiteX1179" fmla="*/ 8165976 w 12192000"/>
                <a:gd name="connsiteY1179" fmla="*/ 435264 h 1608850"/>
                <a:gd name="connsiteX1180" fmla="*/ 8222722 w 12192000"/>
                <a:gd name="connsiteY1180" fmla="*/ 424455 h 1608850"/>
                <a:gd name="connsiteX1181" fmla="*/ 8222722 w 12192000"/>
                <a:gd name="connsiteY1181" fmla="*/ 425536 h 1608850"/>
                <a:gd name="connsiteX1182" fmla="*/ 8222722 w 12192000"/>
                <a:gd name="connsiteY1182" fmla="*/ 433102 h 1608850"/>
                <a:gd name="connsiteX1183" fmla="*/ 8249069 w 12192000"/>
                <a:gd name="connsiteY1183" fmla="*/ 433102 h 1608850"/>
                <a:gd name="connsiteX1184" fmla="*/ 8249069 w 12192000"/>
                <a:gd name="connsiteY1184" fmla="*/ 688192 h 1608850"/>
                <a:gd name="connsiteX1185" fmla="*/ 8271364 w 12192000"/>
                <a:gd name="connsiteY1185" fmla="*/ 688192 h 1608850"/>
                <a:gd name="connsiteX1186" fmla="*/ 8271364 w 12192000"/>
                <a:gd name="connsiteY1186" fmla="*/ 683868 h 1608850"/>
                <a:gd name="connsiteX1187" fmla="*/ 8283524 w 12192000"/>
                <a:gd name="connsiteY1187" fmla="*/ 683868 h 1608850"/>
                <a:gd name="connsiteX1188" fmla="*/ 8283524 w 12192000"/>
                <a:gd name="connsiteY1188" fmla="*/ 688192 h 1608850"/>
                <a:gd name="connsiteX1189" fmla="*/ 8307844 w 12192000"/>
                <a:gd name="connsiteY1189" fmla="*/ 688192 h 1608850"/>
                <a:gd name="connsiteX1190" fmla="*/ 8307844 w 12192000"/>
                <a:gd name="connsiteY1190" fmla="*/ 675221 h 1608850"/>
                <a:gd name="connsiteX1191" fmla="*/ 8336217 w 12192000"/>
                <a:gd name="connsiteY1191" fmla="*/ 675221 h 1608850"/>
                <a:gd name="connsiteX1192" fmla="*/ 8348377 w 12192000"/>
                <a:gd name="connsiteY1192" fmla="*/ 670897 h 1608850"/>
                <a:gd name="connsiteX1193" fmla="*/ 8368645 w 12192000"/>
                <a:gd name="connsiteY1193" fmla="*/ 675221 h 1608850"/>
                <a:gd name="connsiteX1194" fmla="*/ 8368645 w 12192000"/>
                <a:gd name="connsiteY1194" fmla="*/ 657927 h 1608850"/>
                <a:gd name="connsiteX1195" fmla="*/ 8376752 w 12192000"/>
                <a:gd name="connsiteY1195" fmla="*/ 657927 h 1608850"/>
                <a:gd name="connsiteX1196" fmla="*/ 8376752 w 12192000"/>
                <a:gd name="connsiteY1196" fmla="*/ 644956 h 1608850"/>
                <a:gd name="connsiteX1197" fmla="*/ 8433498 w 12192000"/>
                <a:gd name="connsiteY1197" fmla="*/ 644956 h 1608850"/>
                <a:gd name="connsiteX1198" fmla="*/ 8433498 w 12192000"/>
                <a:gd name="connsiteY1198" fmla="*/ 614691 h 1608850"/>
                <a:gd name="connsiteX1199" fmla="*/ 8451738 w 12192000"/>
                <a:gd name="connsiteY1199" fmla="*/ 614691 h 1608850"/>
                <a:gd name="connsiteX1200" fmla="*/ 8451738 w 12192000"/>
                <a:gd name="connsiteY1200" fmla="*/ 608206 h 1608850"/>
                <a:gd name="connsiteX1201" fmla="*/ 8463898 w 12192000"/>
                <a:gd name="connsiteY1201" fmla="*/ 608206 h 1608850"/>
                <a:gd name="connsiteX1202" fmla="*/ 8463898 w 12192000"/>
                <a:gd name="connsiteY1202" fmla="*/ 614691 h 1608850"/>
                <a:gd name="connsiteX1203" fmla="*/ 8480112 w 12192000"/>
                <a:gd name="connsiteY1203" fmla="*/ 614691 h 1608850"/>
                <a:gd name="connsiteX1204" fmla="*/ 8480112 w 12192000"/>
                <a:gd name="connsiteY1204" fmla="*/ 664412 h 1608850"/>
                <a:gd name="connsiteX1205" fmla="*/ 8512540 w 12192000"/>
                <a:gd name="connsiteY1205" fmla="*/ 664412 h 1608850"/>
                <a:gd name="connsiteX1206" fmla="*/ 8512540 w 12192000"/>
                <a:gd name="connsiteY1206" fmla="*/ 638471 h 1608850"/>
                <a:gd name="connsiteX1207" fmla="*/ 8551046 w 12192000"/>
                <a:gd name="connsiteY1207" fmla="*/ 638471 h 1608850"/>
                <a:gd name="connsiteX1208" fmla="*/ 8551046 w 12192000"/>
                <a:gd name="connsiteY1208" fmla="*/ 608206 h 1608850"/>
                <a:gd name="connsiteX1209" fmla="*/ 8599688 w 12192000"/>
                <a:gd name="connsiteY1209" fmla="*/ 608206 h 1608850"/>
                <a:gd name="connsiteX1210" fmla="*/ 8599688 w 12192000"/>
                <a:gd name="connsiteY1210" fmla="*/ 719362 h 1608850"/>
                <a:gd name="connsiteX1211" fmla="*/ 8599688 w 12192000"/>
                <a:gd name="connsiteY1211" fmla="*/ 733141 h 1608850"/>
                <a:gd name="connsiteX1212" fmla="*/ 8665562 w 12192000"/>
                <a:gd name="connsiteY1212" fmla="*/ 733141 h 1608850"/>
                <a:gd name="connsiteX1213" fmla="*/ 8665562 w 12192000"/>
                <a:gd name="connsiteY1213" fmla="*/ 838913 h 1608850"/>
                <a:gd name="connsiteX1214" fmla="*/ 8665562 w 12192000"/>
                <a:gd name="connsiteY1214" fmla="*/ 862160 h 1608850"/>
                <a:gd name="connsiteX1215" fmla="*/ 8680522 w 12192000"/>
                <a:gd name="connsiteY1215" fmla="*/ 862160 h 1608850"/>
                <a:gd name="connsiteX1216" fmla="*/ 8680522 w 12192000"/>
                <a:gd name="connsiteY1216" fmla="*/ 860998 h 1608850"/>
                <a:gd name="connsiteX1217" fmla="*/ 8680522 w 12192000"/>
                <a:gd name="connsiteY1217" fmla="*/ 852862 h 1608850"/>
                <a:gd name="connsiteX1218" fmla="*/ 8725102 w 12192000"/>
                <a:gd name="connsiteY1218" fmla="*/ 852862 h 1608850"/>
                <a:gd name="connsiteX1219" fmla="*/ 8725102 w 12192000"/>
                <a:gd name="connsiteY1219" fmla="*/ 855477 h 1608850"/>
                <a:gd name="connsiteX1220" fmla="*/ 8725102 w 12192000"/>
                <a:gd name="connsiteY1220" fmla="*/ 861131 h 1608850"/>
                <a:gd name="connsiteX1221" fmla="*/ 8733569 w 12192000"/>
                <a:gd name="connsiteY1221" fmla="*/ 852574 h 1608850"/>
                <a:gd name="connsiteX1222" fmla="*/ 8729111 w 12192000"/>
                <a:gd name="connsiteY1222" fmla="*/ 850249 h 1608850"/>
                <a:gd name="connsiteX1223" fmla="*/ 8729111 w 12192000"/>
                <a:gd name="connsiteY1223" fmla="*/ 843275 h 1608850"/>
                <a:gd name="connsiteX1224" fmla="*/ 8735797 w 12192000"/>
                <a:gd name="connsiteY1224" fmla="*/ 840950 h 1608850"/>
                <a:gd name="connsiteX1225" fmla="*/ 8735797 w 12192000"/>
                <a:gd name="connsiteY1225" fmla="*/ 831652 h 1608850"/>
                <a:gd name="connsiteX1226" fmla="*/ 8740256 w 12192000"/>
                <a:gd name="connsiteY1226" fmla="*/ 831652 h 1608850"/>
                <a:gd name="connsiteX1227" fmla="*/ 8740256 w 12192000"/>
                <a:gd name="connsiteY1227" fmla="*/ 810730 h 1608850"/>
                <a:gd name="connsiteX1228" fmla="*/ 8735797 w 12192000"/>
                <a:gd name="connsiteY1228" fmla="*/ 810730 h 1608850"/>
                <a:gd name="connsiteX1229" fmla="*/ 8735797 w 12192000"/>
                <a:gd name="connsiteY1229" fmla="*/ 806081 h 1608850"/>
                <a:gd name="connsiteX1230" fmla="*/ 8740256 w 12192000"/>
                <a:gd name="connsiteY1230" fmla="*/ 803756 h 1608850"/>
                <a:gd name="connsiteX1231" fmla="*/ 8751401 w 12192000"/>
                <a:gd name="connsiteY1231" fmla="*/ 787483 h 1608850"/>
                <a:gd name="connsiteX1232" fmla="*/ 8753629 w 12192000"/>
                <a:gd name="connsiteY1232" fmla="*/ 778185 h 1608850"/>
                <a:gd name="connsiteX1233" fmla="*/ 8753629 w 12192000"/>
                <a:gd name="connsiteY1233" fmla="*/ 752614 h 1608850"/>
                <a:gd name="connsiteX1234" fmla="*/ 8753909 w 12192000"/>
                <a:gd name="connsiteY1234" fmla="*/ 751742 h 1608850"/>
                <a:gd name="connsiteX1235" fmla="*/ 8755767 w 12192000"/>
                <a:gd name="connsiteY1235" fmla="*/ 745928 h 1608850"/>
                <a:gd name="connsiteX1236" fmla="*/ 8754080 w 12192000"/>
                <a:gd name="connsiteY1236" fmla="*/ 745928 h 1608850"/>
                <a:gd name="connsiteX1237" fmla="*/ 8754080 w 12192000"/>
                <a:gd name="connsiteY1237" fmla="*/ 744766 h 1608850"/>
                <a:gd name="connsiteX1238" fmla="*/ 8754080 w 12192000"/>
                <a:gd name="connsiteY1238" fmla="*/ 736629 h 1608850"/>
                <a:gd name="connsiteX1239" fmla="*/ 8755194 w 12192000"/>
                <a:gd name="connsiteY1239" fmla="*/ 736629 h 1608850"/>
                <a:gd name="connsiteX1240" fmla="*/ 8762996 w 12192000"/>
                <a:gd name="connsiteY1240" fmla="*/ 736629 h 1608850"/>
                <a:gd name="connsiteX1241" fmla="*/ 8762996 w 12192000"/>
                <a:gd name="connsiteY1241" fmla="*/ 735467 h 1608850"/>
                <a:gd name="connsiteX1242" fmla="*/ 8762996 w 12192000"/>
                <a:gd name="connsiteY1242" fmla="*/ 727331 h 1608850"/>
                <a:gd name="connsiteX1243" fmla="*/ 8761881 w 12192000"/>
                <a:gd name="connsiteY1243" fmla="*/ 727331 h 1608850"/>
                <a:gd name="connsiteX1244" fmla="*/ 8754080 w 12192000"/>
                <a:gd name="connsiteY1244" fmla="*/ 727331 h 1608850"/>
                <a:gd name="connsiteX1245" fmla="*/ 8754080 w 12192000"/>
                <a:gd name="connsiteY1245" fmla="*/ 726168 h 1608850"/>
                <a:gd name="connsiteX1246" fmla="*/ 8754080 w 12192000"/>
                <a:gd name="connsiteY1246" fmla="*/ 718032 h 1608850"/>
                <a:gd name="connsiteX1247" fmla="*/ 8755194 w 12192000"/>
                <a:gd name="connsiteY1247" fmla="*/ 718032 h 1608850"/>
                <a:gd name="connsiteX1248" fmla="*/ 8762996 w 12192000"/>
                <a:gd name="connsiteY1248" fmla="*/ 718032 h 1608850"/>
                <a:gd name="connsiteX1249" fmla="*/ 8762996 w 12192000"/>
                <a:gd name="connsiteY1249" fmla="*/ 717160 h 1608850"/>
                <a:gd name="connsiteX1250" fmla="*/ 8762996 w 12192000"/>
                <a:gd name="connsiteY1250" fmla="*/ 711058 h 1608850"/>
                <a:gd name="connsiteX1251" fmla="*/ 8761881 w 12192000"/>
                <a:gd name="connsiteY1251" fmla="*/ 711058 h 1608850"/>
                <a:gd name="connsiteX1252" fmla="*/ 8754080 w 12192000"/>
                <a:gd name="connsiteY1252" fmla="*/ 711058 h 1608850"/>
                <a:gd name="connsiteX1253" fmla="*/ 8754080 w 12192000"/>
                <a:gd name="connsiteY1253" fmla="*/ 709896 h 1608850"/>
                <a:gd name="connsiteX1254" fmla="*/ 8754080 w 12192000"/>
                <a:gd name="connsiteY1254" fmla="*/ 701759 h 1608850"/>
                <a:gd name="connsiteX1255" fmla="*/ 8755194 w 12192000"/>
                <a:gd name="connsiteY1255" fmla="*/ 701759 h 1608850"/>
                <a:gd name="connsiteX1256" fmla="*/ 8762996 w 12192000"/>
                <a:gd name="connsiteY1256" fmla="*/ 701759 h 1608850"/>
                <a:gd name="connsiteX1257" fmla="*/ 8761881 w 12192000"/>
                <a:gd name="connsiteY1257" fmla="*/ 700016 h 1608850"/>
                <a:gd name="connsiteX1258" fmla="*/ 8754080 w 12192000"/>
                <a:gd name="connsiteY1258" fmla="*/ 687812 h 1608850"/>
                <a:gd name="connsiteX1259" fmla="*/ 8754080 w 12192000"/>
                <a:gd name="connsiteY1259" fmla="*/ 650617 h 1608850"/>
                <a:gd name="connsiteX1260" fmla="*/ 8903424 w 12192000"/>
                <a:gd name="connsiteY1260" fmla="*/ 650617 h 1608850"/>
                <a:gd name="connsiteX1261" fmla="*/ 8905096 w 12192000"/>
                <a:gd name="connsiteY1261" fmla="*/ 653232 h 1608850"/>
                <a:gd name="connsiteX1262" fmla="*/ 8908543 w 12192000"/>
                <a:gd name="connsiteY1262" fmla="*/ 658626 h 1608850"/>
                <a:gd name="connsiteX1263" fmla="*/ 8908543 w 12192000"/>
                <a:gd name="connsiteY1263" fmla="*/ 647687 h 1608850"/>
                <a:gd name="connsiteX1264" fmla="*/ 8908543 w 12192000"/>
                <a:gd name="connsiteY1264" fmla="*/ 607460 h 1608850"/>
                <a:gd name="connsiteX1265" fmla="*/ 8910570 w 12192000"/>
                <a:gd name="connsiteY1265" fmla="*/ 607460 h 1608850"/>
                <a:gd name="connsiteX1266" fmla="*/ 8924757 w 12192000"/>
                <a:gd name="connsiteY1266" fmla="*/ 607460 h 1608850"/>
                <a:gd name="connsiteX1267" fmla="*/ 8924757 w 12192000"/>
                <a:gd name="connsiteY1267" fmla="*/ 515723 h 1608850"/>
                <a:gd name="connsiteX1268" fmla="*/ 8924757 w 12192000"/>
                <a:gd name="connsiteY1268" fmla="*/ 490724 h 1608850"/>
                <a:gd name="connsiteX1269" fmla="*/ 9078786 w 12192000"/>
                <a:gd name="connsiteY1269" fmla="*/ 490724 h 1608850"/>
                <a:gd name="connsiteX1270" fmla="*/ 9078786 w 12192000"/>
                <a:gd name="connsiteY1270" fmla="*/ 506306 h 1608850"/>
                <a:gd name="connsiteX1271" fmla="*/ 9078786 w 12192000"/>
                <a:gd name="connsiteY1271" fmla="*/ 611783 h 1608850"/>
                <a:gd name="connsiteX1272" fmla="*/ 9080306 w 12192000"/>
                <a:gd name="connsiteY1272" fmla="*/ 611513 h 1608850"/>
                <a:gd name="connsiteX1273" fmla="*/ 9090946 w 12192000"/>
                <a:gd name="connsiteY1273" fmla="*/ 609622 h 1608850"/>
                <a:gd name="connsiteX1274" fmla="*/ 9088919 w 12192000"/>
                <a:gd name="connsiteY1274" fmla="*/ 698254 h 1608850"/>
                <a:gd name="connsiteX1275" fmla="*/ 9090439 w 12192000"/>
                <a:gd name="connsiteY1275" fmla="*/ 698525 h 1608850"/>
                <a:gd name="connsiteX1276" fmla="*/ 9101079 w 12192000"/>
                <a:gd name="connsiteY1276" fmla="*/ 700416 h 1608850"/>
                <a:gd name="connsiteX1277" fmla="*/ 9101332 w 12192000"/>
                <a:gd name="connsiteY1277" fmla="*/ 701227 h 1608850"/>
                <a:gd name="connsiteX1278" fmla="*/ 9103106 w 12192000"/>
                <a:gd name="connsiteY1278" fmla="*/ 706902 h 1608850"/>
                <a:gd name="connsiteX1279" fmla="*/ 9103866 w 12192000"/>
                <a:gd name="connsiteY1279" fmla="*/ 704470 h 1608850"/>
                <a:gd name="connsiteX1280" fmla="*/ 9109186 w 12192000"/>
                <a:gd name="connsiteY1280" fmla="*/ 687446 h 1608850"/>
                <a:gd name="connsiteX1281" fmla="*/ 9110959 w 12192000"/>
                <a:gd name="connsiteY1281" fmla="*/ 687446 h 1608850"/>
                <a:gd name="connsiteX1282" fmla="*/ 9123373 w 12192000"/>
                <a:gd name="connsiteY1282" fmla="*/ 687446 h 1608850"/>
                <a:gd name="connsiteX1283" fmla="*/ 9123373 w 12192000"/>
                <a:gd name="connsiteY1283" fmla="*/ 719872 h 1608850"/>
                <a:gd name="connsiteX1284" fmla="*/ 9124386 w 12192000"/>
                <a:gd name="connsiteY1284" fmla="*/ 720413 h 1608850"/>
                <a:gd name="connsiteX1285" fmla="*/ 9131480 w 12192000"/>
                <a:gd name="connsiteY1285" fmla="*/ 724196 h 1608850"/>
                <a:gd name="connsiteX1286" fmla="*/ 9131480 w 12192000"/>
                <a:gd name="connsiteY1286" fmla="*/ 725547 h 1608850"/>
                <a:gd name="connsiteX1287" fmla="*/ 9131480 w 12192000"/>
                <a:gd name="connsiteY1287" fmla="*/ 735005 h 1608850"/>
                <a:gd name="connsiteX1288" fmla="*/ 9176067 w 12192000"/>
                <a:gd name="connsiteY1288" fmla="*/ 735005 h 1608850"/>
                <a:gd name="connsiteX1289" fmla="*/ 9176067 w 12192000"/>
                <a:gd name="connsiteY1289" fmla="*/ 736086 h 1608850"/>
                <a:gd name="connsiteX1290" fmla="*/ 9176067 w 12192000"/>
                <a:gd name="connsiteY1290" fmla="*/ 743652 h 1608850"/>
                <a:gd name="connsiteX1291" fmla="*/ 9178093 w 12192000"/>
                <a:gd name="connsiteY1291" fmla="*/ 743652 h 1608850"/>
                <a:gd name="connsiteX1292" fmla="*/ 9192280 w 12192000"/>
                <a:gd name="connsiteY1292" fmla="*/ 743652 h 1608850"/>
                <a:gd name="connsiteX1293" fmla="*/ 9192280 w 12192000"/>
                <a:gd name="connsiteY1293" fmla="*/ 713387 h 1608850"/>
                <a:gd name="connsiteX1294" fmla="*/ 9236867 w 12192000"/>
                <a:gd name="connsiteY1294" fmla="*/ 713387 h 1608850"/>
                <a:gd name="connsiteX1295" fmla="*/ 9236867 w 12192000"/>
                <a:gd name="connsiteY1295" fmla="*/ 712036 h 1608850"/>
                <a:gd name="connsiteX1296" fmla="*/ 9236867 w 12192000"/>
                <a:gd name="connsiteY1296" fmla="*/ 702578 h 1608850"/>
                <a:gd name="connsiteX1297" fmla="*/ 9237881 w 12192000"/>
                <a:gd name="connsiteY1297" fmla="*/ 702578 h 1608850"/>
                <a:gd name="connsiteX1298" fmla="*/ 9244974 w 12192000"/>
                <a:gd name="connsiteY1298" fmla="*/ 702578 h 1608850"/>
                <a:gd name="connsiteX1299" fmla="*/ 9244974 w 12192000"/>
                <a:gd name="connsiteY1299" fmla="*/ 700687 h 1608850"/>
                <a:gd name="connsiteX1300" fmla="*/ 9244974 w 12192000"/>
                <a:gd name="connsiteY1300" fmla="*/ 687446 h 1608850"/>
                <a:gd name="connsiteX1301" fmla="*/ 9245734 w 12192000"/>
                <a:gd name="connsiteY1301" fmla="*/ 687446 h 1608850"/>
                <a:gd name="connsiteX1302" fmla="*/ 9251054 w 12192000"/>
                <a:gd name="connsiteY1302" fmla="*/ 687446 h 1608850"/>
                <a:gd name="connsiteX1303" fmla="*/ 9251054 w 12192000"/>
                <a:gd name="connsiteY1303" fmla="*/ 686365 h 1608850"/>
                <a:gd name="connsiteX1304" fmla="*/ 9251054 w 12192000"/>
                <a:gd name="connsiteY1304" fmla="*/ 678798 h 1608850"/>
                <a:gd name="connsiteX1305" fmla="*/ 9253081 w 12192000"/>
                <a:gd name="connsiteY1305" fmla="*/ 678798 h 1608850"/>
                <a:gd name="connsiteX1306" fmla="*/ 9267268 w 12192000"/>
                <a:gd name="connsiteY1306" fmla="*/ 678798 h 1608850"/>
                <a:gd name="connsiteX1307" fmla="*/ 9267268 w 12192000"/>
                <a:gd name="connsiteY1307" fmla="*/ 679879 h 1608850"/>
                <a:gd name="connsiteX1308" fmla="*/ 9267268 w 12192000"/>
                <a:gd name="connsiteY1308" fmla="*/ 687446 h 1608850"/>
                <a:gd name="connsiteX1309" fmla="*/ 9289561 w 12192000"/>
                <a:gd name="connsiteY1309" fmla="*/ 687446 h 1608850"/>
                <a:gd name="connsiteX1310" fmla="*/ 9289561 w 12192000"/>
                <a:gd name="connsiteY1310" fmla="*/ 685554 h 1608850"/>
                <a:gd name="connsiteX1311" fmla="*/ 9289561 w 12192000"/>
                <a:gd name="connsiteY1311" fmla="*/ 672313 h 1608850"/>
                <a:gd name="connsiteX1312" fmla="*/ 9291335 w 12192000"/>
                <a:gd name="connsiteY1312" fmla="*/ 672313 h 1608850"/>
                <a:gd name="connsiteX1313" fmla="*/ 9303748 w 12192000"/>
                <a:gd name="connsiteY1313" fmla="*/ 672313 h 1608850"/>
                <a:gd name="connsiteX1314" fmla="*/ 9303748 w 12192000"/>
                <a:gd name="connsiteY1314" fmla="*/ 696093 h 1608850"/>
                <a:gd name="connsiteX1315" fmla="*/ 9304762 w 12192000"/>
                <a:gd name="connsiteY1315" fmla="*/ 696093 h 1608850"/>
                <a:gd name="connsiteX1316" fmla="*/ 9311855 w 12192000"/>
                <a:gd name="connsiteY1316" fmla="*/ 696093 h 1608850"/>
                <a:gd name="connsiteX1317" fmla="*/ 9311855 w 12192000"/>
                <a:gd name="connsiteY1317" fmla="*/ 695012 h 1608850"/>
                <a:gd name="connsiteX1318" fmla="*/ 9311855 w 12192000"/>
                <a:gd name="connsiteY1318" fmla="*/ 687446 h 1608850"/>
                <a:gd name="connsiteX1319" fmla="*/ 9313628 w 12192000"/>
                <a:gd name="connsiteY1319" fmla="*/ 687446 h 1608850"/>
                <a:gd name="connsiteX1320" fmla="*/ 9326042 w 12192000"/>
                <a:gd name="connsiteY1320" fmla="*/ 687446 h 1608850"/>
                <a:gd name="connsiteX1321" fmla="*/ 9326042 w 12192000"/>
                <a:gd name="connsiteY1321" fmla="*/ 713387 h 1608850"/>
                <a:gd name="connsiteX1322" fmla="*/ 9328069 w 12192000"/>
                <a:gd name="connsiteY1322" fmla="*/ 713387 h 1608850"/>
                <a:gd name="connsiteX1323" fmla="*/ 9342255 w 12192000"/>
                <a:gd name="connsiteY1323" fmla="*/ 713387 h 1608850"/>
                <a:gd name="connsiteX1324" fmla="*/ 9342255 w 12192000"/>
                <a:gd name="connsiteY1324" fmla="*/ 715008 h 1608850"/>
                <a:gd name="connsiteX1325" fmla="*/ 9342255 w 12192000"/>
                <a:gd name="connsiteY1325" fmla="*/ 726358 h 1608850"/>
                <a:gd name="connsiteX1326" fmla="*/ 9343015 w 12192000"/>
                <a:gd name="connsiteY1326" fmla="*/ 726358 h 1608850"/>
                <a:gd name="connsiteX1327" fmla="*/ 9348336 w 12192000"/>
                <a:gd name="connsiteY1327" fmla="*/ 726358 h 1608850"/>
                <a:gd name="connsiteX1328" fmla="*/ 9348336 w 12192000"/>
                <a:gd name="connsiteY1328" fmla="*/ 725547 h 1608850"/>
                <a:gd name="connsiteX1329" fmla="*/ 9348336 w 12192000"/>
                <a:gd name="connsiteY1329" fmla="*/ 719872 h 1608850"/>
                <a:gd name="connsiteX1330" fmla="*/ 9378736 w 12192000"/>
                <a:gd name="connsiteY1330" fmla="*/ 719872 h 1608850"/>
                <a:gd name="connsiteX1331" fmla="*/ 9378736 w 12192000"/>
                <a:gd name="connsiteY1331" fmla="*/ 743652 h 1608850"/>
                <a:gd name="connsiteX1332" fmla="*/ 9379749 w 12192000"/>
                <a:gd name="connsiteY1332" fmla="*/ 743652 h 1608850"/>
                <a:gd name="connsiteX1333" fmla="*/ 9386843 w 12192000"/>
                <a:gd name="connsiteY1333" fmla="*/ 743652 h 1608850"/>
                <a:gd name="connsiteX1334" fmla="*/ 9386843 w 12192000"/>
                <a:gd name="connsiteY1334" fmla="*/ 744733 h 1608850"/>
                <a:gd name="connsiteX1335" fmla="*/ 9386843 w 12192000"/>
                <a:gd name="connsiteY1335" fmla="*/ 752299 h 1608850"/>
                <a:gd name="connsiteX1336" fmla="*/ 9387603 w 12192000"/>
                <a:gd name="connsiteY1336" fmla="*/ 752299 h 1608850"/>
                <a:gd name="connsiteX1337" fmla="*/ 9392923 w 12192000"/>
                <a:gd name="connsiteY1337" fmla="*/ 752299 h 1608850"/>
                <a:gd name="connsiteX1338" fmla="*/ 9392923 w 12192000"/>
                <a:gd name="connsiteY1338" fmla="*/ 750137 h 1608850"/>
                <a:gd name="connsiteX1339" fmla="*/ 9392923 w 12192000"/>
                <a:gd name="connsiteY1339" fmla="*/ 735005 h 1608850"/>
                <a:gd name="connsiteX1340" fmla="*/ 9393936 w 12192000"/>
                <a:gd name="connsiteY1340" fmla="*/ 735005 h 1608850"/>
                <a:gd name="connsiteX1341" fmla="*/ 9401030 w 12192000"/>
                <a:gd name="connsiteY1341" fmla="*/ 735005 h 1608850"/>
                <a:gd name="connsiteX1342" fmla="*/ 9401030 w 12192000"/>
                <a:gd name="connsiteY1342" fmla="*/ 736086 h 1608850"/>
                <a:gd name="connsiteX1343" fmla="*/ 9401030 w 12192000"/>
                <a:gd name="connsiteY1343" fmla="*/ 743652 h 1608850"/>
                <a:gd name="connsiteX1344" fmla="*/ 9406350 w 12192000"/>
                <a:gd name="connsiteY1344" fmla="*/ 741659 h 1608850"/>
                <a:gd name="connsiteX1345" fmla="*/ 9407110 w 12192000"/>
                <a:gd name="connsiteY1345" fmla="*/ 740679 h 1608850"/>
                <a:gd name="connsiteX1346" fmla="*/ 9407110 w 12192000"/>
                <a:gd name="connsiteY1346" fmla="*/ 735005 h 1608850"/>
                <a:gd name="connsiteX1347" fmla="*/ 9445617 w 12192000"/>
                <a:gd name="connsiteY1347" fmla="*/ 735005 h 1608850"/>
                <a:gd name="connsiteX1348" fmla="*/ 9445617 w 12192000"/>
                <a:gd name="connsiteY1348" fmla="*/ 758784 h 1608850"/>
                <a:gd name="connsiteX1349" fmla="*/ 9447643 w 12192000"/>
                <a:gd name="connsiteY1349" fmla="*/ 758784 h 1608850"/>
                <a:gd name="connsiteX1350" fmla="*/ 9461830 w 12192000"/>
                <a:gd name="connsiteY1350" fmla="*/ 758784 h 1608850"/>
                <a:gd name="connsiteX1351" fmla="*/ 9461830 w 12192000"/>
                <a:gd name="connsiteY1351" fmla="*/ 759865 h 1608850"/>
                <a:gd name="connsiteX1352" fmla="*/ 9461830 w 12192000"/>
                <a:gd name="connsiteY1352" fmla="*/ 767431 h 1608850"/>
                <a:gd name="connsiteX1353" fmla="*/ 9463604 w 12192000"/>
                <a:gd name="connsiteY1353" fmla="*/ 767431 h 1608850"/>
                <a:gd name="connsiteX1354" fmla="*/ 9476017 w 12192000"/>
                <a:gd name="connsiteY1354" fmla="*/ 767431 h 1608850"/>
                <a:gd name="connsiteX1355" fmla="*/ 9476017 w 12192000"/>
                <a:gd name="connsiteY1355" fmla="*/ 743652 h 1608850"/>
                <a:gd name="connsiteX1356" fmla="*/ 9477030 w 12192000"/>
                <a:gd name="connsiteY1356" fmla="*/ 743652 h 1608850"/>
                <a:gd name="connsiteX1357" fmla="*/ 9484124 w 12192000"/>
                <a:gd name="connsiteY1357" fmla="*/ 743652 h 1608850"/>
                <a:gd name="connsiteX1358" fmla="*/ 9484124 w 12192000"/>
                <a:gd name="connsiteY1358" fmla="*/ 711225 h 1608850"/>
                <a:gd name="connsiteX1359" fmla="*/ 9485137 w 12192000"/>
                <a:gd name="connsiteY1359" fmla="*/ 711225 h 1608850"/>
                <a:gd name="connsiteX1360" fmla="*/ 9492231 w 12192000"/>
                <a:gd name="connsiteY1360" fmla="*/ 711225 h 1608850"/>
                <a:gd name="connsiteX1361" fmla="*/ 9492231 w 12192000"/>
                <a:gd name="connsiteY1361" fmla="*/ 709334 h 1608850"/>
                <a:gd name="connsiteX1362" fmla="*/ 9492231 w 12192000"/>
                <a:gd name="connsiteY1362" fmla="*/ 696093 h 1608850"/>
                <a:gd name="connsiteX1363" fmla="*/ 9490964 w 12192000"/>
                <a:gd name="connsiteY1363" fmla="*/ 694471 h 1608850"/>
                <a:gd name="connsiteX1364" fmla="*/ 9496284 w 12192000"/>
                <a:gd name="connsiteY1364" fmla="*/ 683122 h 1608850"/>
                <a:gd name="connsiteX1365" fmla="*/ 9504391 w 12192000"/>
                <a:gd name="connsiteY1365" fmla="*/ 711225 h 1608850"/>
                <a:gd name="connsiteX1366" fmla="*/ 9505151 w 12192000"/>
                <a:gd name="connsiteY1366" fmla="*/ 711225 h 1608850"/>
                <a:gd name="connsiteX1367" fmla="*/ 9510471 w 12192000"/>
                <a:gd name="connsiteY1367" fmla="*/ 711225 h 1608850"/>
                <a:gd name="connsiteX1368" fmla="*/ 9510471 w 12192000"/>
                <a:gd name="connsiteY1368" fmla="*/ 605298 h 1608850"/>
                <a:gd name="connsiteX1369" fmla="*/ 9511991 w 12192000"/>
                <a:gd name="connsiteY1369" fmla="*/ 605298 h 1608850"/>
                <a:gd name="connsiteX1370" fmla="*/ 9522631 w 12192000"/>
                <a:gd name="connsiteY1370" fmla="*/ 605298 h 1608850"/>
                <a:gd name="connsiteX1371" fmla="*/ 9522631 w 12192000"/>
                <a:gd name="connsiteY1371" fmla="*/ 557739 h 1608850"/>
                <a:gd name="connsiteX1372" fmla="*/ 9548978 w 12192000"/>
                <a:gd name="connsiteY1372" fmla="*/ 557739 h 1608850"/>
                <a:gd name="connsiteX1373" fmla="*/ 9548978 w 12192000"/>
                <a:gd name="connsiteY1373" fmla="*/ 536121 h 1608850"/>
                <a:gd name="connsiteX1374" fmla="*/ 9583432 w 12192000"/>
                <a:gd name="connsiteY1374" fmla="*/ 536121 h 1608850"/>
                <a:gd name="connsiteX1375" fmla="*/ 9583432 w 12192000"/>
                <a:gd name="connsiteY1375" fmla="*/ 538553 h 1608850"/>
                <a:gd name="connsiteX1376" fmla="*/ 9583432 w 12192000"/>
                <a:gd name="connsiteY1376" fmla="*/ 555577 h 1608850"/>
                <a:gd name="connsiteX1377" fmla="*/ 9585712 w 12192000"/>
                <a:gd name="connsiteY1377" fmla="*/ 555577 h 1608850"/>
                <a:gd name="connsiteX1378" fmla="*/ 9601672 w 12192000"/>
                <a:gd name="connsiteY1378" fmla="*/ 555577 h 1608850"/>
                <a:gd name="connsiteX1379" fmla="*/ 9601672 w 12192000"/>
                <a:gd name="connsiteY1379" fmla="*/ 603136 h 1608850"/>
                <a:gd name="connsiteX1380" fmla="*/ 9602685 w 12192000"/>
                <a:gd name="connsiteY1380" fmla="*/ 603136 h 1608850"/>
                <a:gd name="connsiteX1381" fmla="*/ 9609779 w 12192000"/>
                <a:gd name="connsiteY1381" fmla="*/ 603136 h 1608850"/>
                <a:gd name="connsiteX1382" fmla="*/ 9623966 w 12192000"/>
                <a:gd name="connsiteY1382" fmla="*/ 607460 h 1608850"/>
                <a:gd name="connsiteX1383" fmla="*/ 9623966 w 12192000"/>
                <a:gd name="connsiteY1383" fmla="*/ 646372 h 1608850"/>
                <a:gd name="connsiteX1384" fmla="*/ 9624979 w 12192000"/>
                <a:gd name="connsiteY1384" fmla="*/ 646372 h 1608850"/>
                <a:gd name="connsiteX1385" fmla="*/ 9632072 w 12192000"/>
                <a:gd name="connsiteY1385" fmla="*/ 646372 h 1608850"/>
                <a:gd name="connsiteX1386" fmla="*/ 9632072 w 12192000"/>
                <a:gd name="connsiteY1386" fmla="*/ 647993 h 1608850"/>
                <a:gd name="connsiteX1387" fmla="*/ 9632072 w 12192000"/>
                <a:gd name="connsiteY1387" fmla="*/ 659342 h 1608850"/>
                <a:gd name="connsiteX1388" fmla="*/ 9634099 w 12192000"/>
                <a:gd name="connsiteY1388" fmla="*/ 659342 h 1608850"/>
                <a:gd name="connsiteX1389" fmla="*/ 9648286 w 12192000"/>
                <a:gd name="connsiteY1389" fmla="*/ 659342 h 1608850"/>
                <a:gd name="connsiteX1390" fmla="*/ 9654366 w 12192000"/>
                <a:gd name="connsiteY1390" fmla="*/ 665828 h 1608850"/>
                <a:gd name="connsiteX1391" fmla="*/ 9654366 w 12192000"/>
                <a:gd name="connsiteY1391" fmla="*/ 687446 h 1608850"/>
                <a:gd name="connsiteX1392" fmla="*/ 9656646 w 12192000"/>
                <a:gd name="connsiteY1392" fmla="*/ 687446 h 1608850"/>
                <a:gd name="connsiteX1393" fmla="*/ 9672606 w 12192000"/>
                <a:gd name="connsiteY1393" fmla="*/ 687446 h 1608850"/>
                <a:gd name="connsiteX1394" fmla="*/ 9672606 w 12192000"/>
                <a:gd name="connsiteY1394" fmla="*/ 688526 h 1608850"/>
                <a:gd name="connsiteX1395" fmla="*/ 9672606 w 12192000"/>
                <a:gd name="connsiteY1395" fmla="*/ 696093 h 1608850"/>
                <a:gd name="connsiteX1396" fmla="*/ 9673873 w 12192000"/>
                <a:gd name="connsiteY1396" fmla="*/ 696093 h 1608850"/>
                <a:gd name="connsiteX1397" fmla="*/ 9682740 w 12192000"/>
                <a:gd name="connsiteY1397" fmla="*/ 696093 h 1608850"/>
                <a:gd name="connsiteX1398" fmla="*/ 9682740 w 12192000"/>
                <a:gd name="connsiteY1398" fmla="*/ 698254 h 1608850"/>
                <a:gd name="connsiteX1399" fmla="*/ 9682740 w 12192000"/>
                <a:gd name="connsiteY1399" fmla="*/ 713387 h 1608850"/>
                <a:gd name="connsiteX1400" fmla="*/ 9686793 w 12192000"/>
                <a:gd name="connsiteY1400" fmla="*/ 711495 h 1608850"/>
                <a:gd name="connsiteX1401" fmla="*/ 9686793 w 12192000"/>
                <a:gd name="connsiteY1401" fmla="*/ 698254 h 1608850"/>
                <a:gd name="connsiteX1402" fmla="*/ 9687806 w 12192000"/>
                <a:gd name="connsiteY1402" fmla="*/ 698254 h 1608850"/>
                <a:gd name="connsiteX1403" fmla="*/ 9694900 w 12192000"/>
                <a:gd name="connsiteY1403" fmla="*/ 698254 h 1608850"/>
                <a:gd name="connsiteX1404" fmla="*/ 9694900 w 12192000"/>
                <a:gd name="connsiteY1404" fmla="*/ 699876 h 1608850"/>
                <a:gd name="connsiteX1405" fmla="*/ 9694900 w 12192000"/>
                <a:gd name="connsiteY1405" fmla="*/ 711225 h 1608850"/>
                <a:gd name="connsiteX1406" fmla="*/ 9695660 w 12192000"/>
                <a:gd name="connsiteY1406" fmla="*/ 711225 h 1608850"/>
                <a:gd name="connsiteX1407" fmla="*/ 9700980 w 12192000"/>
                <a:gd name="connsiteY1407" fmla="*/ 711225 h 1608850"/>
                <a:gd name="connsiteX1408" fmla="*/ 9749620 w 12192000"/>
                <a:gd name="connsiteY1408" fmla="*/ 706902 h 1608850"/>
                <a:gd name="connsiteX1409" fmla="*/ 9749620 w 12192000"/>
                <a:gd name="connsiteY1409" fmla="*/ 708253 h 1608850"/>
                <a:gd name="connsiteX1410" fmla="*/ 9749620 w 12192000"/>
                <a:gd name="connsiteY1410" fmla="*/ 717710 h 1608850"/>
                <a:gd name="connsiteX1411" fmla="*/ 9750380 w 12192000"/>
                <a:gd name="connsiteY1411" fmla="*/ 717710 h 1608850"/>
                <a:gd name="connsiteX1412" fmla="*/ 9755702 w 12192000"/>
                <a:gd name="connsiteY1412" fmla="*/ 717710 h 1608850"/>
                <a:gd name="connsiteX1413" fmla="*/ 9755702 w 12192000"/>
                <a:gd name="connsiteY1413" fmla="*/ 719872 h 1608850"/>
                <a:gd name="connsiteX1414" fmla="*/ 9755702 w 12192000"/>
                <a:gd name="connsiteY1414" fmla="*/ 735005 h 1608850"/>
                <a:gd name="connsiteX1415" fmla="*/ 9757728 w 12192000"/>
                <a:gd name="connsiteY1415" fmla="*/ 733654 h 1608850"/>
                <a:gd name="connsiteX1416" fmla="*/ 9771914 w 12192000"/>
                <a:gd name="connsiteY1416" fmla="*/ 724196 h 1608850"/>
                <a:gd name="connsiteX1417" fmla="*/ 9777994 w 12192000"/>
                <a:gd name="connsiteY1417" fmla="*/ 683122 h 1608850"/>
                <a:gd name="connsiteX1418" fmla="*/ 9778754 w 12192000"/>
                <a:gd name="connsiteY1418" fmla="*/ 682852 h 1608850"/>
                <a:gd name="connsiteX1419" fmla="*/ 9784074 w 12192000"/>
                <a:gd name="connsiteY1419" fmla="*/ 680960 h 1608850"/>
                <a:gd name="connsiteX1420" fmla="*/ 9786102 w 12192000"/>
                <a:gd name="connsiteY1420" fmla="*/ 611783 h 1608850"/>
                <a:gd name="connsiteX1421" fmla="*/ 9788128 w 12192000"/>
                <a:gd name="connsiteY1421" fmla="*/ 680960 h 1608850"/>
                <a:gd name="connsiteX1422" fmla="*/ 9788888 w 12192000"/>
                <a:gd name="connsiteY1422" fmla="*/ 681230 h 1608850"/>
                <a:gd name="connsiteX1423" fmla="*/ 9794208 w 12192000"/>
                <a:gd name="connsiteY1423" fmla="*/ 683122 h 1608850"/>
                <a:gd name="connsiteX1424" fmla="*/ 9794208 w 12192000"/>
                <a:gd name="connsiteY1424" fmla="*/ 596651 h 1608850"/>
                <a:gd name="connsiteX1425" fmla="*/ 9798262 w 12192000"/>
                <a:gd name="connsiteY1425" fmla="*/ 564224 h 1608850"/>
                <a:gd name="connsiteX1426" fmla="*/ 9836768 w 12192000"/>
                <a:gd name="connsiteY1426" fmla="*/ 564224 h 1608850"/>
                <a:gd name="connsiteX1427" fmla="*/ 9836768 w 12192000"/>
                <a:gd name="connsiteY1427" fmla="*/ 596651 h 1608850"/>
                <a:gd name="connsiteX1428" fmla="*/ 9837528 w 12192000"/>
                <a:gd name="connsiteY1428" fmla="*/ 596651 h 1608850"/>
                <a:gd name="connsiteX1429" fmla="*/ 9842848 w 12192000"/>
                <a:gd name="connsiteY1429" fmla="*/ 596651 h 1608850"/>
                <a:gd name="connsiteX1430" fmla="*/ 9842848 w 12192000"/>
                <a:gd name="connsiteY1430" fmla="*/ 514503 h 1608850"/>
                <a:gd name="connsiteX1431" fmla="*/ 9844622 w 12192000"/>
                <a:gd name="connsiteY1431" fmla="*/ 514503 h 1608850"/>
                <a:gd name="connsiteX1432" fmla="*/ 9857036 w 12192000"/>
                <a:gd name="connsiteY1432" fmla="*/ 514503 h 1608850"/>
                <a:gd name="connsiteX1433" fmla="*/ 9857036 w 12192000"/>
                <a:gd name="connsiteY1433" fmla="*/ 512612 h 1608850"/>
                <a:gd name="connsiteX1434" fmla="*/ 9857036 w 12192000"/>
                <a:gd name="connsiteY1434" fmla="*/ 499371 h 1608850"/>
                <a:gd name="connsiteX1435" fmla="*/ 9879330 w 12192000"/>
                <a:gd name="connsiteY1435" fmla="*/ 499371 h 1608850"/>
                <a:gd name="connsiteX1436" fmla="*/ 9879330 w 12192000"/>
                <a:gd name="connsiteY1436" fmla="*/ 498290 h 1608850"/>
                <a:gd name="connsiteX1437" fmla="*/ 9879330 w 12192000"/>
                <a:gd name="connsiteY1437" fmla="*/ 490724 h 1608850"/>
                <a:gd name="connsiteX1438" fmla="*/ 9881102 w 12192000"/>
                <a:gd name="connsiteY1438" fmla="*/ 490724 h 1608850"/>
                <a:gd name="connsiteX1439" fmla="*/ 9893516 w 12192000"/>
                <a:gd name="connsiteY1439" fmla="*/ 490724 h 1608850"/>
                <a:gd name="connsiteX1440" fmla="*/ 9893516 w 12192000"/>
                <a:gd name="connsiteY1440" fmla="*/ 491805 h 1608850"/>
                <a:gd name="connsiteX1441" fmla="*/ 9893516 w 12192000"/>
                <a:gd name="connsiteY1441" fmla="*/ 499371 h 1608850"/>
                <a:gd name="connsiteX1442" fmla="*/ 9894276 w 12192000"/>
                <a:gd name="connsiteY1442" fmla="*/ 499371 h 1608850"/>
                <a:gd name="connsiteX1443" fmla="*/ 9899596 w 12192000"/>
                <a:gd name="connsiteY1443" fmla="*/ 499371 h 1608850"/>
                <a:gd name="connsiteX1444" fmla="*/ 9909730 w 12192000"/>
                <a:gd name="connsiteY1444" fmla="*/ 495047 h 1608850"/>
                <a:gd name="connsiteX1445" fmla="*/ 9913782 w 12192000"/>
                <a:gd name="connsiteY1445" fmla="*/ 498290 h 1608850"/>
                <a:gd name="connsiteX1446" fmla="*/ 9913782 w 12192000"/>
                <a:gd name="connsiteY1446" fmla="*/ 490724 h 1608850"/>
                <a:gd name="connsiteX1447" fmla="*/ 9916062 w 12192000"/>
                <a:gd name="connsiteY1447" fmla="*/ 490724 h 1608850"/>
                <a:gd name="connsiteX1448" fmla="*/ 9932024 w 12192000"/>
                <a:gd name="connsiteY1448" fmla="*/ 490724 h 1608850"/>
                <a:gd name="connsiteX1449" fmla="*/ 9932024 w 12192000"/>
                <a:gd name="connsiteY1449" fmla="*/ 491805 h 1608850"/>
                <a:gd name="connsiteX1450" fmla="*/ 9932024 w 12192000"/>
                <a:gd name="connsiteY1450" fmla="*/ 499371 h 1608850"/>
                <a:gd name="connsiteX1451" fmla="*/ 9962424 w 12192000"/>
                <a:gd name="connsiteY1451" fmla="*/ 499371 h 1608850"/>
                <a:gd name="connsiteX1452" fmla="*/ 9962424 w 12192000"/>
                <a:gd name="connsiteY1452" fmla="*/ 500992 h 1608850"/>
                <a:gd name="connsiteX1453" fmla="*/ 9962424 w 12192000"/>
                <a:gd name="connsiteY1453" fmla="*/ 512342 h 1608850"/>
                <a:gd name="connsiteX1454" fmla="*/ 9988770 w 12192000"/>
                <a:gd name="connsiteY1454" fmla="*/ 512342 h 1608850"/>
                <a:gd name="connsiteX1455" fmla="*/ 9988770 w 12192000"/>
                <a:gd name="connsiteY1455" fmla="*/ 542606 h 1608850"/>
                <a:gd name="connsiteX1456" fmla="*/ 9989530 w 12192000"/>
                <a:gd name="connsiteY1456" fmla="*/ 542606 h 1608850"/>
                <a:gd name="connsiteX1457" fmla="*/ 9994850 w 12192000"/>
                <a:gd name="connsiteY1457" fmla="*/ 542606 h 1608850"/>
                <a:gd name="connsiteX1458" fmla="*/ 9994850 w 12192000"/>
                <a:gd name="connsiteY1458" fmla="*/ 543687 h 1608850"/>
                <a:gd name="connsiteX1459" fmla="*/ 9994850 w 12192000"/>
                <a:gd name="connsiteY1459" fmla="*/ 551254 h 1608850"/>
                <a:gd name="connsiteX1460" fmla="*/ 9998904 w 12192000"/>
                <a:gd name="connsiteY1460" fmla="*/ 581518 h 1608850"/>
                <a:gd name="connsiteX1461" fmla="*/ 9999664 w 12192000"/>
                <a:gd name="connsiteY1461" fmla="*/ 581518 h 1608850"/>
                <a:gd name="connsiteX1462" fmla="*/ 10004984 w 12192000"/>
                <a:gd name="connsiteY1462" fmla="*/ 581518 h 1608850"/>
                <a:gd name="connsiteX1463" fmla="*/ 10004984 w 12192000"/>
                <a:gd name="connsiteY1463" fmla="*/ 582329 h 1608850"/>
                <a:gd name="connsiteX1464" fmla="*/ 10004984 w 12192000"/>
                <a:gd name="connsiteY1464" fmla="*/ 588004 h 1608850"/>
                <a:gd name="connsiteX1465" fmla="*/ 10005998 w 12192000"/>
                <a:gd name="connsiteY1465" fmla="*/ 588004 h 1608850"/>
                <a:gd name="connsiteX1466" fmla="*/ 10013090 w 12192000"/>
                <a:gd name="connsiteY1466" fmla="*/ 588004 h 1608850"/>
                <a:gd name="connsiteX1467" fmla="*/ 10013090 w 12192000"/>
                <a:gd name="connsiteY1467" fmla="*/ 618269 h 1608850"/>
                <a:gd name="connsiteX1468" fmla="*/ 10015118 w 12192000"/>
                <a:gd name="connsiteY1468" fmla="*/ 618269 h 1608850"/>
                <a:gd name="connsiteX1469" fmla="*/ 10029304 w 12192000"/>
                <a:gd name="connsiteY1469" fmla="*/ 618269 h 1608850"/>
                <a:gd name="connsiteX1470" fmla="*/ 10029304 w 12192000"/>
                <a:gd name="connsiteY1470" fmla="*/ 642048 h 1608850"/>
                <a:gd name="connsiteX1471" fmla="*/ 10031332 w 12192000"/>
                <a:gd name="connsiteY1471" fmla="*/ 643669 h 1608850"/>
                <a:gd name="connsiteX1472" fmla="*/ 10031332 w 12192000"/>
                <a:gd name="connsiteY1472" fmla="*/ 655019 h 1608850"/>
                <a:gd name="connsiteX1473" fmla="*/ 10032092 w 12192000"/>
                <a:gd name="connsiteY1473" fmla="*/ 655019 h 1608850"/>
                <a:gd name="connsiteX1474" fmla="*/ 10037412 w 12192000"/>
                <a:gd name="connsiteY1474" fmla="*/ 655019 h 1608850"/>
                <a:gd name="connsiteX1475" fmla="*/ 10037412 w 12192000"/>
                <a:gd name="connsiteY1475" fmla="*/ 678798 h 1608850"/>
                <a:gd name="connsiteX1476" fmla="*/ 10038678 w 12192000"/>
                <a:gd name="connsiteY1476" fmla="*/ 678798 h 1608850"/>
                <a:gd name="connsiteX1477" fmla="*/ 10047544 w 12192000"/>
                <a:gd name="connsiteY1477" fmla="*/ 678798 h 1608850"/>
                <a:gd name="connsiteX1478" fmla="*/ 10049572 w 12192000"/>
                <a:gd name="connsiteY1478" fmla="*/ 682852 h 1608850"/>
                <a:gd name="connsiteX1479" fmla="*/ 10049572 w 12192000"/>
                <a:gd name="connsiteY1479" fmla="*/ 696093 h 1608850"/>
                <a:gd name="connsiteX1480" fmla="*/ 10051092 w 12192000"/>
                <a:gd name="connsiteY1480" fmla="*/ 694201 h 1608850"/>
                <a:gd name="connsiteX1481" fmla="*/ 10061732 w 12192000"/>
                <a:gd name="connsiteY1481" fmla="*/ 680960 h 1608850"/>
                <a:gd name="connsiteX1482" fmla="*/ 10090106 w 12192000"/>
                <a:gd name="connsiteY1482" fmla="*/ 680960 h 1608850"/>
                <a:gd name="connsiteX1483" fmla="*/ 10090106 w 12192000"/>
                <a:gd name="connsiteY1483" fmla="*/ 767431 h 1608850"/>
                <a:gd name="connsiteX1484" fmla="*/ 10090866 w 12192000"/>
                <a:gd name="connsiteY1484" fmla="*/ 767431 h 1608850"/>
                <a:gd name="connsiteX1485" fmla="*/ 10096186 w 12192000"/>
                <a:gd name="connsiteY1485" fmla="*/ 767431 h 1608850"/>
                <a:gd name="connsiteX1486" fmla="*/ 10096946 w 12192000"/>
                <a:gd name="connsiteY1486" fmla="*/ 766080 h 1608850"/>
                <a:gd name="connsiteX1487" fmla="*/ 10102266 w 12192000"/>
                <a:gd name="connsiteY1487" fmla="*/ 756622 h 1608850"/>
                <a:gd name="connsiteX1488" fmla="*/ 10102266 w 12192000"/>
                <a:gd name="connsiteY1488" fmla="*/ 758514 h 1608850"/>
                <a:gd name="connsiteX1489" fmla="*/ 10102266 w 12192000"/>
                <a:gd name="connsiteY1489" fmla="*/ 771755 h 1608850"/>
                <a:gd name="connsiteX1490" fmla="*/ 10106318 w 12192000"/>
                <a:gd name="connsiteY1490" fmla="*/ 726358 h 1608850"/>
                <a:gd name="connsiteX1491" fmla="*/ 10107078 w 12192000"/>
                <a:gd name="connsiteY1491" fmla="*/ 726358 h 1608850"/>
                <a:gd name="connsiteX1492" fmla="*/ 10112398 w 12192000"/>
                <a:gd name="connsiteY1492" fmla="*/ 726358 h 1608850"/>
                <a:gd name="connsiteX1493" fmla="*/ 10112398 w 12192000"/>
                <a:gd name="connsiteY1493" fmla="*/ 661504 h 1608850"/>
                <a:gd name="connsiteX1494" fmla="*/ 10113412 w 12192000"/>
                <a:gd name="connsiteY1494" fmla="*/ 661504 h 1608850"/>
                <a:gd name="connsiteX1495" fmla="*/ 10120506 w 12192000"/>
                <a:gd name="connsiteY1495" fmla="*/ 661504 h 1608850"/>
                <a:gd name="connsiteX1496" fmla="*/ 10132666 w 12192000"/>
                <a:gd name="connsiteY1496" fmla="*/ 618269 h 1608850"/>
                <a:gd name="connsiteX1497" fmla="*/ 10133932 w 12192000"/>
                <a:gd name="connsiteY1497" fmla="*/ 618269 h 1608850"/>
                <a:gd name="connsiteX1498" fmla="*/ 10142800 w 12192000"/>
                <a:gd name="connsiteY1498" fmla="*/ 618269 h 1608850"/>
                <a:gd name="connsiteX1499" fmla="*/ 10152932 w 12192000"/>
                <a:gd name="connsiteY1499" fmla="*/ 661504 h 1608850"/>
                <a:gd name="connsiteX1500" fmla="*/ 10153946 w 12192000"/>
                <a:gd name="connsiteY1500" fmla="*/ 661504 h 1608850"/>
                <a:gd name="connsiteX1501" fmla="*/ 10161040 w 12192000"/>
                <a:gd name="connsiteY1501" fmla="*/ 661504 h 1608850"/>
                <a:gd name="connsiteX1502" fmla="*/ 10161040 w 12192000"/>
                <a:gd name="connsiteY1502" fmla="*/ 700416 h 1608850"/>
                <a:gd name="connsiteX1503" fmla="*/ 10162812 w 12192000"/>
                <a:gd name="connsiteY1503" fmla="*/ 700416 h 1608850"/>
                <a:gd name="connsiteX1504" fmla="*/ 10175226 w 12192000"/>
                <a:gd name="connsiteY1504" fmla="*/ 700416 h 1608850"/>
                <a:gd name="connsiteX1505" fmla="*/ 10175226 w 12192000"/>
                <a:gd name="connsiteY1505" fmla="*/ 702578 h 1608850"/>
                <a:gd name="connsiteX1506" fmla="*/ 10175226 w 12192000"/>
                <a:gd name="connsiteY1506" fmla="*/ 717710 h 1608850"/>
                <a:gd name="connsiteX1507" fmla="*/ 10179280 w 12192000"/>
                <a:gd name="connsiteY1507" fmla="*/ 715549 h 1608850"/>
                <a:gd name="connsiteX1508" fmla="*/ 10179280 w 12192000"/>
                <a:gd name="connsiteY1508" fmla="*/ 700416 h 1608850"/>
                <a:gd name="connsiteX1509" fmla="*/ 10180800 w 12192000"/>
                <a:gd name="connsiteY1509" fmla="*/ 700416 h 1608850"/>
                <a:gd name="connsiteX1510" fmla="*/ 10191440 w 12192000"/>
                <a:gd name="connsiteY1510" fmla="*/ 700416 h 1608850"/>
                <a:gd name="connsiteX1511" fmla="*/ 10191440 w 12192000"/>
                <a:gd name="connsiteY1511" fmla="*/ 702037 h 1608850"/>
                <a:gd name="connsiteX1512" fmla="*/ 10191440 w 12192000"/>
                <a:gd name="connsiteY1512" fmla="*/ 713387 h 1608850"/>
                <a:gd name="connsiteX1513" fmla="*/ 10221840 w 12192000"/>
                <a:gd name="connsiteY1513" fmla="*/ 713387 h 1608850"/>
                <a:gd name="connsiteX1514" fmla="*/ 10221840 w 12192000"/>
                <a:gd name="connsiteY1514" fmla="*/ 676637 h 1608850"/>
                <a:gd name="connsiteX1515" fmla="*/ 10223106 w 12192000"/>
                <a:gd name="connsiteY1515" fmla="*/ 676637 h 1608850"/>
                <a:gd name="connsiteX1516" fmla="*/ 10231974 w 12192000"/>
                <a:gd name="connsiteY1516" fmla="*/ 676637 h 1608850"/>
                <a:gd name="connsiteX1517" fmla="*/ 10231974 w 12192000"/>
                <a:gd name="connsiteY1517" fmla="*/ 698254 h 1608850"/>
                <a:gd name="connsiteX1518" fmla="*/ 10234000 w 12192000"/>
                <a:gd name="connsiteY1518" fmla="*/ 665828 h 1608850"/>
                <a:gd name="connsiteX1519" fmla="*/ 10256294 w 12192000"/>
                <a:gd name="connsiteY1519" fmla="*/ 665828 h 1608850"/>
                <a:gd name="connsiteX1520" fmla="*/ 10256294 w 12192000"/>
                <a:gd name="connsiteY1520" fmla="*/ 664206 h 1608850"/>
                <a:gd name="connsiteX1521" fmla="*/ 10256294 w 12192000"/>
                <a:gd name="connsiteY1521" fmla="*/ 652857 h 1608850"/>
                <a:gd name="connsiteX1522" fmla="*/ 10257054 w 12192000"/>
                <a:gd name="connsiteY1522" fmla="*/ 652857 h 1608850"/>
                <a:gd name="connsiteX1523" fmla="*/ 10262374 w 12192000"/>
                <a:gd name="connsiteY1523" fmla="*/ 652857 h 1608850"/>
                <a:gd name="connsiteX1524" fmla="*/ 10262374 w 12192000"/>
                <a:gd name="connsiteY1524" fmla="*/ 650966 h 1608850"/>
                <a:gd name="connsiteX1525" fmla="*/ 10262374 w 12192000"/>
                <a:gd name="connsiteY1525" fmla="*/ 637725 h 1608850"/>
                <a:gd name="connsiteX1526" fmla="*/ 10266428 w 12192000"/>
                <a:gd name="connsiteY1526" fmla="*/ 644210 h 1608850"/>
                <a:gd name="connsiteX1527" fmla="*/ 10268708 w 12192000"/>
                <a:gd name="connsiteY1527" fmla="*/ 644210 h 1608850"/>
                <a:gd name="connsiteX1528" fmla="*/ 10284668 w 12192000"/>
                <a:gd name="connsiteY1528" fmla="*/ 644210 h 1608850"/>
                <a:gd name="connsiteX1529" fmla="*/ 10284668 w 12192000"/>
                <a:gd name="connsiteY1529" fmla="*/ 643399 h 1608850"/>
                <a:gd name="connsiteX1530" fmla="*/ 10284668 w 12192000"/>
                <a:gd name="connsiteY1530" fmla="*/ 637725 h 1608850"/>
                <a:gd name="connsiteX1531" fmla="*/ 10285428 w 12192000"/>
                <a:gd name="connsiteY1531" fmla="*/ 637725 h 1608850"/>
                <a:gd name="connsiteX1532" fmla="*/ 10290748 w 12192000"/>
                <a:gd name="connsiteY1532" fmla="*/ 637725 h 1608850"/>
                <a:gd name="connsiteX1533" fmla="*/ 10290748 w 12192000"/>
                <a:gd name="connsiteY1533" fmla="*/ 639076 h 1608850"/>
                <a:gd name="connsiteX1534" fmla="*/ 10290748 w 12192000"/>
                <a:gd name="connsiteY1534" fmla="*/ 648534 h 1608850"/>
                <a:gd name="connsiteX1535" fmla="*/ 10329254 w 12192000"/>
                <a:gd name="connsiteY1535" fmla="*/ 648534 h 1608850"/>
                <a:gd name="connsiteX1536" fmla="*/ 10329254 w 12192000"/>
                <a:gd name="connsiteY1536" fmla="*/ 786887 h 1608850"/>
                <a:gd name="connsiteX1537" fmla="*/ 10330774 w 12192000"/>
                <a:gd name="connsiteY1537" fmla="*/ 786887 h 1608850"/>
                <a:gd name="connsiteX1538" fmla="*/ 10341414 w 12192000"/>
                <a:gd name="connsiteY1538" fmla="*/ 786887 h 1608850"/>
                <a:gd name="connsiteX1539" fmla="*/ 10341414 w 12192000"/>
                <a:gd name="connsiteY1539" fmla="*/ 773917 h 1608850"/>
                <a:gd name="connsiteX1540" fmla="*/ 10345468 w 12192000"/>
                <a:gd name="connsiteY1540" fmla="*/ 773917 h 1608850"/>
                <a:gd name="connsiteX1541" fmla="*/ 10345468 w 12192000"/>
                <a:gd name="connsiteY1541" fmla="*/ 786887 h 1608850"/>
                <a:gd name="connsiteX1542" fmla="*/ 10375868 w 12192000"/>
                <a:gd name="connsiteY1542" fmla="*/ 786887 h 1608850"/>
                <a:gd name="connsiteX1543" fmla="*/ 10375868 w 12192000"/>
                <a:gd name="connsiteY1543" fmla="*/ 756622 h 1608850"/>
                <a:gd name="connsiteX1544" fmla="*/ 10388028 w 12192000"/>
                <a:gd name="connsiteY1544" fmla="*/ 756622 h 1608850"/>
                <a:gd name="connsiteX1545" fmla="*/ 10400188 w 12192000"/>
                <a:gd name="connsiteY1545" fmla="*/ 754461 h 1608850"/>
                <a:gd name="connsiteX1546" fmla="*/ 10404242 w 12192000"/>
                <a:gd name="connsiteY1546" fmla="*/ 756622 h 1608850"/>
                <a:gd name="connsiteX1547" fmla="*/ 10414376 w 12192000"/>
                <a:gd name="connsiteY1547" fmla="*/ 756622 h 1608850"/>
                <a:gd name="connsiteX1548" fmla="*/ 10414376 w 12192000"/>
                <a:gd name="connsiteY1548" fmla="*/ 786887 h 1608850"/>
                <a:gd name="connsiteX1549" fmla="*/ 10422482 w 12192000"/>
                <a:gd name="connsiteY1549" fmla="*/ 786887 h 1608850"/>
                <a:gd name="connsiteX1550" fmla="*/ 10422482 w 12192000"/>
                <a:gd name="connsiteY1550" fmla="*/ 804182 h 1608850"/>
                <a:gd name="connsiteX1551" fmla="*/ 10431818 w 12192000"/>
                <a:gd name="connsiteY1551" fmla="*/ 805087 h 1608850"/>
                <a:gd name="connsiteX1552" fmla="*/ 10444776 w 12192000"/>
                <a:gd name="connsiteY1552" fmla="*/ 805087 h 1608850"/>
                <a:gd name="connsiteX1553" fmla="*/ 10444776 w 12192000"/>
                <a:gd name="connsiteY1553" fmla="*/ 789049 h 1608850"/>
                <a:gd name="connsiteX1554" fmla="*/ 10512732 w 12192000"/>
                <a:gd name="connsiteY1554" fmla="*/ 789049 h 1608850"/>
                <a:gd name="connsiteX1555" fmla="*/ 10512732 w 12192000"/>
                <a:gd name="connsiteY1555" fmla="*/ 703796 h 1608850"/>
                <a:gd name="connsiteX1556" fmla="*/ 10584740 w 12192000"/>
                <a:gd name="connsiteY1556" fmla="*/ 703796 h 1608850"/>
                <a:gd name="connsiteX1557" fmla="*/ 10584740 w 12192000"/>
                <a:gd name="connsiteY1557" fmla="*/ 782564 h 1608850"/>
                <a:gd name="connsiteX1558" fmla="*/ 10586644 w 12192000"/>
                <a:gd name="connsiteY1558" fmla="*/ 782564 h 1608850"/>
                <a:gd name="connsiteX1559" fmla="*/ 10587886 w 12192000"/>
                <a:gd name="connsiteY1559" fmla="*/ 805087 h 1608850"/>
                <a:gd name="connsiteX1560" fmla="*/ 10597562 w 12192000"/>
                <a:gd name="connsiteY1560" fmla="*/ 805087 h 1608850"/>
                <a:gd name="connsiteX1561" fmla="*/ 10598804 w 12192000"/>
                <a:gd name="connsiteY1561" fmla="*/ 782564 h 1608850"/>
                <a:gd name="connsiteX1562" fmla="*/ 10604884 w 12192000"/>
                <a:gd name="connsiteY1562" fmla="*/ 782564 h 1608850"/>
                <a:gd name="connsiteX1563" fmla="*/ 10606126 w 12192000"/>
                <a:gd name="connsiteY1563" fmla="*/ 805087 h 1608850"/>
                <a:gd name="connsiteX1564" fmla="*/ 10656748 w 12192000"/>
                <a:gd name="connsiteY1564" fmla="*/ 805087 h 1608850"/>
                <a:gd name="connsiteX1565" fmla="*/ 10656748 w 12192000"/>
                <a:gd name="connsiteY1565" fmla="*/ 642059 h 1608850"/>
                <a:gd name="connsiteX1566" fmla="*/ 10854076 w 12192000"/>
                <a:gd name="connsiteY1566" fmla="*/ 642059 h 1608850"/>
                <a:gd name="connsiteX1567" fmla="*/ 10854076 w 12192000"/>
                <a:gd name="connsiteY1567" fmla="*/ 805087 h 1608850"/>
                <a:gd name="connsiteX1568" fmla="*/ 10872772 w 12192000"/>
                <a:gd name="connsiteY1568" fmla="*/ 805087 h 1608850"/>
                <a:gd name="connsiteX1569" fmla="*/ 10872772 w 12192000"/>
                <a:gd name="connsiteY1569" fmla="*/ 722394 h 1608850"/>
                <a:gd name="connsiteX1570" fmla="*/ 10967892 w 12192000"/>
                <a:gd name="connsiteY1570" fmla="*/ 722394 h 1608850"/>
                <a:gd name="connsiteX1571" fmla="*/ 10979823 w 12192000"/>
                <a:gd name="connsiteY1571" fmla="*/ 404253 h 1608850"/>
                <a:gd name="connsiteX1572" fmla="*/ 10967663 w 12192000"/>
                <a:gd name="connsiteY1572" fmla="*/ 382635 h 1608850"/>
                <a:gd name="connsiteX1573" fmla="*/ 10961583 w 12192000"/>
                <a:gd name="connsiteY1573" fmla="*/ 378311 h 1608850"/>
                <a:gd name="connsiteX1574" fmla="*/ 10969690 w 12192000"/>
                <a:gd name="connsiteY1574" fmla="*/ 354532 h 1608850"/>
                <a:gd name="connsiteX1575" fmla="*/ 10969690 w 12192000"/>
                <a:gd name="connsiteY1575" fmla="*/ 337238 h 1608850"/>
                <a:gd name="connsiteX1576" fmla="*/ 10983876 w 12192000"/>
                <a:gd name="connsiteY1576" fmla="*/ 337238 h 1608850"/>
                <a:gd name="connsiteX1577" fmla="*/ 10983876 w 12192000"/>
                <a:gd name="connsiteY1577" fmla="*/ 315620 h 1608850"/>
                <a:gd name="connsiteX1578" fmla="*/ 10985903 w 12192000"/>
                <a:gd name="connsiteY1578" fmla="*/ 311296 h 1608850"/>
                <a:gd name="connsiteX1579" fmla="*/ 10985903 w 12192000"/>
                <a:gd name="connsiteY1579" fmla="*/ 233472 h 1608850"/>
                <a:gd name="connsiteX1580" fmla="*/ 10983876 w 12192000"/>
                <a:gd name="connsiteY1580" fmla="*/ 226987 h 1608850"/>
                <a:gd name="connsiteX1581" fmla="*/ 10989956 w 12192000"/>
                <a:gd name="connsiteY1581" fmla="*/ 220501 h 1608850"/>
                <a:gd name="connsiteX1582" fmla="*/ 10989956 w 12192000"/>
                <a:gd name="connsiteY1582" fmla="*/ 162133 h 1608850"/>
                <a:gd name="connsiteX1583" fmla="*/ 10991983 w 12192000"/>
                <a:gd name="connsiteY1583" fmla="*/ 157810 h 1608850"/>
                <a:gd name="connsiteX1584" fmla="*/ 10991983 w 12192000"/>
                <a:gd name="connsiteY1584" fmla="*/ 101604 h 1608850"/>
                <a:gd name="connsiteX1585" fmla="*/ 10994010 w 12192000"/>
                <a:gd name="connsiteY1585" fmla="*/ 82148 h 1608850"/>
                <a:gd name="connsiteX1586" fmla="*/ 10998063 w 12192000"/>
                <a:gd name="connsiteY1586" fmla="*/ 99442 h 1608850"/>
                <a:gd name="connsiteX1587" fmla="*/ 11000090 w 12192000"/>
                <a:gd name="connsiteY1587" fmla="*/ 157810 h 1608850"/>
                <a:gd name="connsiteX1588" fmla="*/ 11002116 w 12192000"/>
                <a:gd name="connsiteY1588" fmla="*/ 220501 h 1608850"/>
                <a:gd name="connsiteX1589" fmla="*/ 11008196 w 12192000"/>
                <a:gd name="connsiteY1589" fmla="*/ 226987 h 1608850"/>
                <a:gd name="connsiteX1590" fmla="*/ 11006170 w 12192000"/>
                <a:gd name="connsiteY1590" fmla="*/ 233472 h 1608850"/>
                <a:gd name="connsiteX1591" fmla="*/ 11006170 w 12192000"/>
                <a:gd name="connsiteY1591" fmla="*/ 311296 h 1608850"/>
                <a:gd name="connsiteX1592" fmla="*/ 11008196 w 12192000"/>
                <a:gd name="connsiteY1592" fmla="*/ 315620 h 1608850"/>
                <a:gd name="connsiteX1593" fmla="*/ 11008196 w 12192000"/>
                <a:gd name="connsiteY1593" fmla="*/ 337238 h 1608850"/>
                <a:gd name="connsiteX1594" fmla="*/ 11022383 w 12192000"/>
                <a:gd name="connsiteY1594" fmla="*/ 337238 h 1608850"/>
                <a:gd name="connsiteX1595" fmla="*/ 11022383 w 12192000"/>
                <a:gd name="connsiteY1595" fmla="*/ 354532 h 1608850"/>
                <a:gd name="connsiteX1596" fmla="*/ 11030491 w 12192000"/>
                <a:gd name="connsiteY1596" fmla="*/ 378311 h 1608850"/>
                <a:gd name="connsiteX1597" fmla="*/ 11024411 w 12192000"/>
                <a:gd name="connsiteY1597" fmla="*/ 382635 h 1608850"/>
                <a:gd name="connsiteX1598" fmla="*/ 11012250 w 12192000"/>
                <a:gd name="connsiteY1598" fmla="*/ 404253 h 1608850"/>
                <a:gd name="connsiteX1599" fmla="*/ 11020356 w 12192000"/>
                <a:gd name="connsiteY1599" fmla="*/ 657181 h 1608850"/>
                <a:gd name="connsiteX1600" fmla="*/ 11085211 w 12192000"/>
                <a:gd name="connsiteY1600" fmla="*/ 657181 h 1608850"/>
                <a:gd name="connsiteX1601" fmla="*/ 11085211 w 12192000"/>
                <a:gd name="connsiteY1601" fmla="*/ 732843 h 1608850"/>
                <a:gd name="connsiteX1602" fmla="*/ 11093318 w 12192000"/>
                <a:gd name="connsiteY1602" fmla="*/ 732843 h 1608850"/>
                <a:gd name="connsiteX1603" fmla="*/ 11095344 w 12192000"/>
                <a:gd name="connsiteY1603" fmla="*/ 726358 h 1608850"/>
                <a:gd name="connsiteX1604" fmla="*/ 11101424 w 12192000"/>
                <a:gd name="connsiteY1604" fmla="*/ 726358 h 1608850"/>
                <a:gd name="connsiteX1605" fmla="*/ 11103452 w 12192000"/>
                <a:gd name="connsiteY1605" fmla="*/ 735005 h 1608850"/>
                <a:gd name="connsiteX1606" fmla="*/ 11115612 w 12192000"/>
                <a:gd name="connsiteY1606" fmla="*/ 735005 h 1608850"/>
                <a:gd name="connsiteX1607" fmla="*/ 11115612 w 12192000"/>
                <a:gd name="connsiteY1607" fmla="*/ 728519 h 1608850"/>
                <a:gd name="connsiteX1608" fmla="*/ 11137904 w 12192000"/>
                <a:gd name="connsiteY1608" fmla="*/ 728519 h 1608850"/>
                <a:gd name="connsiteX1609" fmla="*/ 11137904 w 12192000"/>
                <a:gd name="connsiteY1609" fmla="*/ 735005 h 1608850"/>
                <a:gd name="connsiteX1610" fmla="*/ 11158172 w 12192000"/>
                <a:gd name="connsiteY1610" fmla="*/ 735005 h 1608850"/>
                <a:gd name="connsiteX1611" fmla="*/ 11158172 w 12192000"/>
                <a:gd name="connsiteY1611" fmla="*/ 780402 h 1608850"/>
                <a:gd name="connsiteX1612" fmla="*/ 11172359 w 12192000"/>
                <a:gd name="connsiteY1612" fmla="*/ 780402 h 1608850"/>
                <a:gd name="connsiteX1613" fmla="*/ 11172359 w 12192000"/>
                <a:gd name="connsiteY1613" fmla="*/ 767431 h 1608850"/>
                <a:gd name="connsiteX1614" fmla="*/ 11188572 w 12192000"/>
                <a:gd name="connsiteY1614" fmla="*/ 767431 h 1608850"/>
                <a:gd name="connsiteX1615" fmla="*/ 11188572 w 12192000"/>
                <a:gd name="connsiteY1615" fmla="*/ 588004 h 1608850"/>
                <a:gd name="connsiteX1616" fmla="*/ 11194652 w 12192000"/>
                <a:gd name="connsiteY1616" fmla="*/ 581518 h 1608850"/>
                <a:gd name="connsiteX1617" fmla="*/ 11267614 w 12192000"/>
                <a:gd name="connsiteY1617" fmla="*/ 581518 h 1608850"/>
                <a:gd name="connsiteX1618" fmla="*/ 11267614 w 12192000"/>
                <a:gd name="connsiteY1618" fmla="*/ 590166 h 1608850"/>
                <a:gd name="connsiteX1619" fmla="*/ 11277747 w 12192000"/>
                <a:gd name="connsiteY1619" fmla="*/ 590166 h 1608850"/>
                <a:gd name="connsiteX1620" fmla="*/ 11277747 w 12192000"/>
                <a:gd name="connsiteY1620" fmla="*/ 704740 h 1608850"/>
                <a:gd name="connsiteX1621" fmla="*/ 11300040 w 12192000"/>
                <a:gd name="connsiteY1621" fmla="*/ 704740 h 1608850"/>
                <a:gd name="connsiteX1622" fmla="*/ 11300040 w 12192000"/>
                <a:gd name="connsiteY1622" fmla="*/ 637725 h 1608850"/>
                <a:gd name="connsiteX1623" fmla="*/ 11326388 w 12192000"/>
                <a:gd name="connsiteY1623" fmla="*/ 637725 h 1608850"/>
                <a:gd name="connsiteX1624" fmla="*/ 11330440 w 12192000"/>
                <a:gd name="connsiteY1624" fmla="*/ 633401 h 1608850"/>
                <a:gd name="connsiteX1625" fmla="*/ 11338548 w 12192000"/>
                <a:gd name="connsiteY1625" fmla="*/ 633401 h 1608850"/>
                <a:gd name="connsiteX1626" fmla="*/ 11342600 w 12192000"/>
                <a:gd name="connsiteY1626" fmla="*/ 637725 h 1608850"/>
                <a:gd name="connsiteX1627" fmla="*/ 11364895 w 12192000"/>
                <a:gd name="connsiteY1627" fmla="*/ 637725 h 1608850"/>
                <a:gd name="connsiteX1628" fmla="*/ 11364895 w 12192000"/>
                <a:gd name="connsiteY1628" fmla="*/ 520989 h 1608850"/>
                <a:gd name="connsiteX1629" fmla="*/ 11421642 w 12192000"/>
                <a:gd name="connsiteY1629" fmla="*/ 510180 h 1608850"/>
                <a:gd name="connsiteX1630" fmla="*/ 11421642 w 12192000"/>
                <a:gd name="connsiteY1630" fmla="*/ 511261 h 1608850"/>
                <a:gd name="connsiteX1631" fmla="*/ 11421642 w 12192000"/>
                <a:gd name="connsiteY1631" fmla="*/ 518827 h 1608850"/>
                <a:gd name="connsiteX1632" fmla="*/ 11447988 w 12192000"/>
                <a:gd name="connsiteY1632" fmla="*/ 518827 h 1608850"/>
                <a:gd name="connsiteX1633" fmla="*/ 11447988 w 12192000"/>
                <a:gd name="connsiteY1633" fmla="*/ 773917 h 1608850"/>
                <a:gd name="connsiteX1634" fmla="*/ 11470283 w 12192000"/>
                <a:gd name="connsiteY1634" fmla="*/ 773917 h 1608850"/>
                <a:gd name="connsiteX1635" fmla="*/ 11470283 w 12192000"/>
                <a:gd name="connsiteY1635" fmla="*/ 769593 h 1608850"/>
                <a:gd name="connsiteX1636" fmla="*/ 11482443 w 12192000"/>
                <a:gd name="connsiteY1636" fmla="*/ 769593 h 1608850"/>
                <a:gd name="connsiteX1637" fmla="*/ 11482443 w 12192000"/>
                <a:gd name="connsiteY1637" fmla="*/ 773917 h 1608850"/>
                <a:gd name="connsiteX1638" fmla="*/ 11506763 w 12192000"/>
                <a:gd name="connsiteY1638" fmla="*/ 773917 h 1608850"/>
                <a:gd name="connsiteX1639" fmla="*/ 11506763 w 12192000"/>
                <a:gd name="connsiteY1639" fmla="*/ 760946 h 1608850"/>
                <a:gd name="connsiteX1640" fmla="*/ 11535136 w 12192000"/>
                <a:gd name="connsiteY1640" fmla="*/ 760946 h 1608850"/>
                <a:gd name="connsiteX1641" fmla="*/ 11547296 w 12192000"/>
                <a:gd name="connsiteY1641" fmla="*/ 756622 h 1608850"/>
                <a:gd name="connsiteX1642" fmla="*/ 11567564 w 12192000"/>
                <a:gd name="connsiteY1642" fmla="*/ 760946 h 1608850"/>
                <a:gd name="connsiteX1643" fmla="*/ 11567564 w 12192000"/>
                <a:gd name="connsiteY1643" fmla="*/ 743652 h 1608850"/>
                <a:gd name="connsiteX1644" fmla="*/ 11575671 w 12192000"/>
                <a:gd name="connsiteY1644" fmla="*/ 743652 h 1608850"/>
                <a:gd name="connsiteX1645" fmla="*/ 11575671 w 12192000"/>
                <a:gd name="connsiteY1645" fmla="*/ 730681 h 1608850"/>
                <a:gd name="connsiteX1646" fmla="*/ 11632418 w 12192000"/>
                <a:gd name="connsiteY1646" fmla="*/ 730681 h 1608850"/>
                <a:gd name="connsiteX1647" fmla="*/ 11632418 w 12192000"/>
                <a:gd name="connsiteY1647" fmla="*/ 700416 h 1608850"/>
                <a:gd name="connsiteX1648" fmla="*/ 11650658 w 12192000"/>
                <a:gd name="connsiteY1648" fmla="*/ 700416 h 1608850"/>
                <a:gd name="connsiteX1649" fmla="*/ 11650658 w 12192000"/>
                <a:gd name="connsiteY1649" fmla="*/ 693931 h 1608850"/>
                <a:gd name="connsiteX1650" fmla="*/ 11662818 w 12192000"/>
                <a:gd name="connsiteY1650" fmla="*/ 693931 h 1608850"/>
                <a:gd name="connsiteX1651" fmla="*/ 11662818 w 12192000"/>
                <a:gd name="connsiteY1651" fmla="*/ 700416 h 1608850"/>
                <a:gd name="connsiteX1652" fmla="*/ 11679031 w 12192000"/>
                <a:gd name="connsiteY1652" fmla="*/ 700416 h 1608850"/>
                <a:gd name="connsiteX1653" fmla="*/ 11679031 w 12192000"/>
                <a:gd name="connsiteY1653" fmla="*/ 750137 h 1608850"/>
                <a:gd name="connsiteX1654" fmla="*/ 11711459 w 12192000"/>
                <a:gd name="connsiteY1654" fmla="*/ 750137 h 1608850"/>
                <a:gd name="connsiteX1655" fmla="*/ 11711459 w 12192000"/>
                <a:gd name="connsiteY1655" fmla="*/ 724196 h 1608850"/>
                <a:gd name="connsiteX1656" fmla="*/ 11749966 w 12192000"/>
                <a:gd name="connsiteY1656" fmla="*/ 724196 h 1608850"/>
                <a:gd name="connsiteX1657" fmla="*/ 11749966 w 12192000"/>
                <a:gd name="connsiteY1657" fmla="*/ 693931 h 1608850"/>
                <a:gd name="connsiteX1658" fmla="*/ 11798607 w 12192000"/>
                <a:gd name="connsiteY1658" fmla="*/ 693931 h 1608850"/>
                <a:gd name="connsiteX1659" fmla="*/ 11798607 w 12192000"/>
                <a:gd name="connsiteY1659" fmla="*/ 805087 h 1608850"/>
                <a:gd name="connsiteX1660" fmla="*/ 11798607 w 12192000"/>
                <a:gd name="connsiteY1660" fmla="*/ 818866 h 1608850"/>
                <a:gd name="connsiteX1661" fmla="*/ 11864482 w 12192000"/>
                <a:gd name="connsiteY1661" fmla="*/ 818866 h 1608850"/>
                <a:gd name="connsiteX1662" fmla="*/ 11864482 w 12192000"/>
                <a:gd name="connsiteY1662" fmla="*/ 924638 h 1608850"/>
                <a:gd name="connsiteX1663" fmla="*/ 11864482 w 12192000"/>
                <a:gd name="connsiteY1663" fmla="*/ 947885 h 1608850"/>
                <a:gd name="connsiteX1664" fmla="*/ 11879442 w 12192000"/>
                <a:gd name="connsiteY1664" fmla="*/ 947885 h 1608850"/>
                <a:gd name="connsiteX1665" fmla="*/ 11879442 w 12192000"/>
                <a:gd name="connsiteY1665" fmla="*/ 946723 h 1608850"/>
                <a:gd name="connsiteX1666" fmla="*/ 11879442 w 12192000"/>
                <a:gd name="connsiteY1666" fmla="*/ 938587 h 1608850"/>
                <a:gd name="connsiteX1667" fmla="*/ 11924022 w 12192000"/>
                <a:gd name="connsiteY1667" fmla="*/ 938587 h 1608850"/>
                <a:gd name="connsiteX1668" fmla="*/ 11924022 w 12192000"/>
                <a:gd name="connsiteY1668" fmla="*/ 959508 h 1608850"/>
                <a:gd name="connsiteX1669" fmla="*/ 11926250 w 12192000"/>
                <a:gd name="connsiteY1669" fmla="*/ 960671 h 1608850"/>
                <a:gd name="connsiteX1670" fmla="*/ 11941854 w 12192000"/>
                <a:gd name="connsiteY1670" fmla="*/ 968807 h 1608850"/>
                <a:gd name="connsiteX1671" fmla="*/ 11941854 w 12192000"/>
                <a:gd name="connsiteY1671" fmla="*/ 999027 h 1608850"/>
                <a:gd name="connsiteX1672" fmla="*/ 11943247 w 12192000"/>
                <a:gd name="connsiteY1672" fmla="*/ 999609 h 1608850"/>
                <a:gd name="connsiteX1673" fmla="*/ 11952999 w 12192000"/>
                <a:gd name="connsiteY1673" fmla="*/ 1003677 h 1608850"/>
                <a:gd name="connsiteX1674" fmla="*/ 11952999 w 12192000"/>
                <a:gd name="connsiteY1674" fmla="*/ 1002515 h 1608850"/>
                <a:gd name="connsiteX1675" fmla="*/ 11952999 w 12192000"/>
                <a:gd name="connsiteY1675" fmla="*/ 994378 h 1608850"/>
                <a:gd name="connsiteX1676" fmla="*/ 11954114 w 12192000"/>
                <a:gd name="connsiteY1676" fmla="*/ 994378 h 1608850"/>
                <a:gd name="connsiteX1677" fmla="*/ 11961915 w 12192000"/>
                <a:gd name="connsiteY1677" fmla="*/ 994378 h 1608850"/>
                <a:gd name="connsiteX1678" fmla="*/ 11961915 w 12192000"/>
                <a:gd name="connsiteY1678" fmla="*/ 993506 h 1608850"/>
                <a:gd name="connsiteX1679" fmla="*/ 11961915 w 12192000"/>
                <a:gd name="connsiteY1679" fmla="*/ 987404 h 1608850"/>
                <a:gd name="connsiteX1680" fmla="*/ 11960800 w 12192000"/>
                <a:gd name="connsiteY1680" fmla="*/ 987404 h 1608850"/>
                <a:gd name="connsiteX1681" fmla="*/ 11952999 w 12192000"/>
                <a:gd name="connsiteY1681" fmla="*/ 987404 h 1608850"/>
                <a:gd name="connsiteX1682" fmla="*/ 11952999 w 12192000"/>
                <a:gd name="connsiteY1682" fmla="*/ 986242 h 1608850"/>
                <a:gd name="connsiteX1683" fmla="*/ 11952999 w 12192000"/>
                <a:gd name="connsiteY1683" fmla="*/ 978106 h 1608850"/>
                <a:gd name="connsiteX1684" fmla="*/ 11954114 w 12192000"/>
                <a:gd name="connsiteY1684" fmla="*/ 978106 h 1608850"/>
                <a:gd name="connsiteX1685" fmla="*/ 11961915 w 12192000"/>
                <a:gd name="connsiteY1685" fmla="*/ 978106 h 1608850"/>
                <a:gd name="connsiteX1686" fmla="*/ 11961915 w 12192000"/>
                <a:gd name="connsiteY1686" fmla="*/ 976943 h 1608850"/>
                <a:gd name="connsiteX1687" fmla="*/ 11961915 w 12192000"/>
                <a:gd name="connsiteY1687" fmla="*/ 968807 h 1608850"/>
                <a:gd name="connsiteX1688" fmla="*/ 11960800 w 12192000"/>
                <a:gd name="connsiteY1688" fmla="*/ 968807 h 1608850"/>
                <a:gd name="connsiteX1689" fmla="*/ 11952999 w 12192000"/>
                <a:gd name="connsiteY1689" fmla="*/ 968807 h 1608850"/>
                <a:gd name="connsiteX1690" fmla="*/ 11952999 w 12192000"/>
                <a:gd name="connsiteY1690" fmla="*/ 967645 h 1608850"/>
                <a:gd name="connsiteX1691" fmla="*/ 11952999 w 12192000"/>
                <a:gd name="connsiteY1691" fmla="*/ 959508 h 1608850"/>
                <a:gd name="connsiteX1692" fmla="*/ 11954114 w 12192000"/>
                <a:gd name="connsiteY1692" fmla="*/ 959508 h 1608850"/>
                <a:gd name="connsiteX1693" fmla="*/ 11961915 w 12192000"/>
                <a:gd name="connsiteY1693" fmla="*/ 959508 h 1608850"/>
                <a:gd name="connsiteX1694" fmla="*/ 11961915 w 12192000"/>
                <a:gd name="connsiteY1694" fmla="*/ 958637 h 1608850"/>
                <a:gd name="connsiteX1695" fmla="*/ 11961915 w 12192000"/>
                <a:gd name="connsiteY1695" fmla="*/ 952535 h 1608850"/>
                <a:gd name="connsiteX1696" fmla="*/ 11960800 w 12192000"/>
                <a:gd name="connsiteY1696" fmla="*/ 952535 h 1608850"/>
                <a:gd name="connsiteX1697" fmla="*/ 11952999 w 12192000"/>
                <a:gd name="connsiteY1697" fmla="*/ 952535 h 1608850"/>
                <a:gd name="connsiteX1698" fmla="*/ 11952999 w 12192000"/>
                <a:gd name="connsiteY1698" fmla="*/ 951372 h 1608850"/>
                <a:gd name="connsiteX1699" fmla="*/ 11952999 w 12192000"/>
                <a:gd name="connsiteY1699" fmla="*/ 943236 h 1608850"/>
                <a:gd name="connsiteX1700" fmla="*/ 11954114 w 12192000"/>
                <a:gd name="connsiteY1700" fmla="*/ 943236 h 1608850"/>
                <a:gd name="connsiteX1701" fmla="*/ 11961915 w 12192000"/>
                <a:gd name="connsiteY1701" fmla="*/ 943236 h 1608850"/>
                <a:gd name="connsiteX1702" fmla="*/ 11961915 w 12192000"/>
                <a:gd name="connsiteY1702" fmla="*/ 942074 h 1608850"/>
                <a:gd name="connsiteX1703" fmla="*/ 11961915 w 12192000"/>
                <a:gd name="connsiteY1703" fmla="*/ 933937 h 1608850"/>
                <a:gd name="connsiteX1704" fmla="*/ 11960800 w 12192000"/>
                <a:gd name="connsiteY1704" fmla="*/ 933937 h 1608850"/>
                <a:gd name="connsiteX1705" fmla="*/ 11952999 w 12192000"/>
                <a:gd name="connsiteY1705" fmla="*/ 933937 h 1608850"/>
                <a:gd name="connsiteX1706" fmla="*/ 11952999 w 12192000"/>
                <a:gd name="connsiteY1706" fmla="*/ 933066 h 1608850"/>
                <a:gd name="connsiteX1707" fmla="*/ 11952999 w 12192000"/>
                <a:gd name="connsiteY1707" fmla="*/ 926963 h 1608850"/>
                <a:gd name="connsiteX1708" fmla="*/ 11954114 w 12192000"/>
                <a:gd name="connsiteY1708" fmla="*/ 926963 h 1608850"/>
                <a:gd name="connsiteX1709" fmla="*/ 11961915 w 12192000"/>
                <a:gd name="connsiteY1709" fmla="*/ 926963 h 1608850"/>
                <a:gd name="connsiteX1710" fmla="*/ 11961915 w 12192000"/>
                <a:gd name="connsiteY1710" fmla="*/ 925801 h 1608850"/>
                <a:gd name="connsiteX1711" fmla="*/ 11961915 w 12192000"/>
                <a:gd name="connsiteY1711" fmla="*/ 917665 h 1608850"/>
                <a:gd name="connsiteX1712" fmla="*/ 11960800 w 12192000"/>
                <a:gd name="connsiteY1712" fmla="*/ 917665 h 1608850"/>
                <a:gd name="connsiteX1713" fmla="*/ 11952999 w 12192000"/>
                <a:gd name="connsiteY1713" fmla="*/ 917665 h 1608850"/>
                <a:gd name="connsiteX1714" fmla="*/ 11952999 w 12192000"/>
                <a:gd name="connsiteY1714" fmla="*/ 916503 h 1608850"/>
                <a:gd name="connsiteX1715" fmla="*/ 11952999 w 12192000"/>
                <a:gd name="connsiteY1715" fmla="*/ 908366 h 1608850"/>
                <a:gd name="connsiteX1716" fmla="*/ 11954114 w 12192000"/>
                <a:gd name="connsiteY1716" fmla="*/ 908366 h 1608850"/>
                <a:gd name="connsiteX1717" fmla="*/ 11961915 w 12192000"/>
                <a:gd name="connsiteY1717" fmla="*/ 908366 h 1608850"/>
                <a:gd name="connsiteX1718" fmla="*/ 11961915 w 12192000"/>
                <a:gd name="connsiteY1718" fmla="*/ 907204 h 1608850"/>
                <a:gd name="connsiteX1719" fmla="*/ 11961915 w 12192000"/>
                <a:gd name="connsiteY1719" fmla="*/ 899068 h 1608850"/>
                <a:gd name="connsiteX1720" fmla="*/ 11960800 w 12192000"/>
                <a:gd name="connsiteY1720" fmla="*/ 899068 h 1608850"/>
                <a:gd name="connsiteX1721" fmla="*/ 11952999 w 12192000"/>
                <a:gd name="connsiteY1721" fmla="*/ 899068 h 1608850"/>
                <a:gd name="connsiteX1722" fmla="*/ 11952999 w 12192000"/>
                <a:gd name="connsiteY1722" fmla="*/ 898196 h 1608850"/>
                <a:gd name="connsiteX1723" fmla="*/ 11952999 w 12192000"/>
                <a:gd name="connsiteY1723" fmla="*/ 892094 h 1608850"/>
                <a:gd name="connsiteX1724" fmla="*/ 11954114 w 12192000"/>
                <a:gd name="connsiteY1724" fmla="*/ 892094 h 1608850"/>
                <a:gd name="connsiteX1725" fmla="*/ 11961915 w 12192000"/>
                <a:gd name="connsiteY1725" fmla="*/ 892094 h 1608850"/>
                <a:gd name="connsiteX1726" fmla="*/ 11961915 w 12192000"/>
                <a:gd name="connsiteY1726" fmla="*/ 890931 h 1608850"/>
                <a:gd name="connsiteX1727" fmla="*/ 11961915 w 12192000"/>
                <a:gd name="connsiteY1727" fmla="*/ 882795 h 1608850"/>
                <a:gd name="connsiteX1728" fmla="*/ 11960800 w 12192000"/>
                <a:gd name="connsiteY1728" fmla="*/ 882795 h 1608850"/>
                <a:gd name="connsiteX1729" fmla="*/ 11952999 w 12192000"/>
                <a:gd name="connsiteY1729" fmla="*/ 882795 h 1608850"/>
                <a:gd name="connsiteX1730" fmla="*/ 11952999 w 12192000"/>
                <a:gd name="connsiteY1730" fmla="*/ 881633 h 1608850"/>
                <a:gd name="connsiteX1731" fmla="*/ 11952999 w 12192000"/>
                <a:gd name="connsiteY1731" fmla="*/ 873496 h 1608850"/>
                <a:gd name="connsiteX1732" fmla="*/ 11954114 w 12192000"/>
                <a:gd name="connsiteY1732" fmla="*/ 873496 h 1608850"/>
                <a:gd name="connsiteX1733" fmla="*/ 11961915 w 12192000"/>
                <a:gd name="connsiteY1733" fmla="*/ 873496 h 1608850"/>
                <a:gd name="connsiteX1734" fmla="*/ 11961915 w 12192000"/>
                <a:gd name="connsiteY1734" fmla="*/ 872625 h 1608850"/>
                <a:gd name="connsiteX1735" fmla="*/ 11961915 w 12192000"/>
                <a:gd name="connsiteY1735" fmla="*/ 866523 h 1608850"/>
                <a:gd name="connsiteX1736" fmla="*/ 11960800 w 12192000"/>
                <a:gd name="connsiteY1736" fmla="*/ 866523 h 1608850"/>
                <a:gd name="connsiteX1737" fmla="*/ 11952999 w 12192000"/>
                <a:gd name="connsiteY1737" fmla="*/ 866523 h 1608850"/>
                <a:gd name="connsiteX1738" fmla="*/ 11952999 w 12192000"/>
                <a:gd name="connsiteY1738" fmla="*/ 865360 h 1608850"/>
                <a:gd name="connsiteX1739" fmla="*/ 11952999 w 12192000"/>
                <a:gd name="connsiteY1739" fmla="*/ 857224 h 1608850"/>
                <a:gd name="connsiteX1740" fmla="*/ 11954114 w 12192000"/>
                <a:gd name="connsiteY1740" fmla="*/ 857224 h 1608850"/>
                <a:gd name="connsiteX1741" fmla="*/ 11961915 w 12192000"/>
                <a:gd name="connsiteY1741" fmla="*/ 857224 h 1608850"/>
                <a:gd name="connsiteX1742" fmla="*/ 11961915 w 12192000"/>
                <a:gd name="connsiteY1742" fmla="*/ 856062 h 1608850"/>
                <a:gd name="connsiteX1743" fmla="*/ 11961915 w 12192000"/>
                <a:gd name="connsiteY1743" fmla="*/ 847925 h 1608850"/>
                <a:gd name="connsiteX1744" fmla="*/ 11960800 w 12192000"/>
                <a:gd name="connsiteY1744" fmla="*/ 847925 h 1608850"/>
                <a:gd name="connsiteX1745" fmla="*/ 11952999 w 12192000"/>
                <a:gd name="connsiteY1745" fmla="*/ 847925 h 1608850"/>
                <a:gd name="connsiteX1746" fmla="*/ 11952999 w 12192000"/>
                <a:gd name="connsiteY1746" fmla="*/ 846763 h 1608850"/>
                <a:gd name="connsiteX1747" fmla="*/ 11952999 w 12192000"/>
                <a:gd name="connsiteY1747" fmla="*/ 838627 h 1608850"/>
                <a:gd name="connsiteX1748" fmla="*/ 11954114 w 12192000"/>
                <a:gd name="connsiteY1748" fmla="*/ 838627 h 1608850"/>
                <a:gd name="connsiteX1749" fmla="*/ 11961915 w 12192000"/>
                <a:gd name="connsiteY1749" fmla="*/ 838627 h 1608850"/>
                <a:gd name="connsiteX1750" fmla="*/ 11961915 w 12192000"/>
                <a:gd name="connsiteY1750" fmla="*/ 837755 h 1608850"/>
                <a:gd name="connsiteX1751" fmla="*/ 11961915 w 12192000"/>
                <a:gd name="connsiteY1751" fmla="*/ 831653 h 1608850"/>
                <a:gd name="connsiteX1752" fmla="*/ 11960800 w 12192000"/>
                <a:gd name="connsiteY1752" fmla="*/ 831653 h 1608850"/>
                <a:gd name="connsiteX1753" fmla="*/ 11952999 w 12192000"/>
                <a:gd name="connsiteY1753" fmla="*/ 831653 h 1608850"/>
                <a:gd name="connsiteX1754" fmla="*/ 11952999 w 12192000"/>
                <a:gd name="connsiteY1754" fmla="*/ 830491 h 1608850"/>
                <a:gd name="connsiteX1755" fmla="*/ 11952999 w 12192000"/>
                <a:gd name="connsiteY1755" fmla="*/ 822354 h 1608850"/>
                <a:gd name="connsiteX1756" fmla="*/ 11954114 w 12192000"/>
                <a:gd name="connsiteY1756" fmla="*/ 822354 h 1608850"/>
                <a:gd name="connsiteX1757" fmla="*/ 11961915 w 12192000"/>
                <a:gd name="connsiteY1757" fmla="*/ 822354 h 1608850"/>
                <a:gd name="connsiteX1758" fmla="*/ 11961915 w 12192000"/>
                <a:gd name="connsiteY1758" fmla="*/ 821192 h 1608850"/>
                <a:gd name="connsiteX1759" fmla="*/ 11961915 w 12192000"/>
                <a:gd name="connsiteY1759" fmla="*/ 813056 h 1608850"/>
                <a:gd name="connsiteX1760" fmla="*/ 11960800 w 12192000"/>
                <a:gd name="connsiteY1760" fmla="*/ 813056 h 1608850"/>
                <a:gd name="connsiteX1761" fmla="*/ 11952999 w 12192000"/>
                <a:gd name="connsiteY1761" fmla="*/ 813056 h 1608850"/>
                <a:gd name="connsiteX1762" fmla="*/ 11952999 w 12192000"/>
                <a:gd name="connsiteY1762" fmla="*/ 811893 h 1608850"/>
                <a:gd name="connsiteX1763" fmla="*/ 11952999 w 12192000"/>
                <a:gd name="connsiteY1763" fmla="*/ 803757 h 1608850"/>
                <a:gd name="connsiteX1764" fmla="*/ 11954114 w 12192000"/>
                <a:gd name="connsiteY1764" fmla="*/ 803757 h 1608850"/>
                <a:gd name="connsiteX1765" fmla="*/ 11961915 w 12192000"/>
                <a:gd name="connsiteY1765" fmla="*/ 803757 h 1608850"/>
                <a:gd name="connsiteX1766" fmla="*/ 11961915 w 12192000"/>
                <a:gd name="connsiteY1766" fmla="*/ 802885 h 1608850"/>
                <a:gd name="connsiteX1767" fmla="*/ 11961915 w 12192000"/>
                <a:gd name="connsiteY1767" fmla="*/ 796783 h 1608850"/>
                <a:gd name="connsiteX1768" fmla="*/ 11960800 w 12192000"/>
                <a:gd name="connsiteY1768" fmla="*/ 796783 h 1608850"/>
                <a:gd name="connsiteX1769" fmla="*/ 11952999 w 12192000"/>
                <a:gd name="connsiteY1769" fmla="*/ 796783 h 1608850"/>
                <a:gd name="connsiteX1770" fmla="*/ 11952999 w 12192000"/>
                <a:gd name="connsiteY1770" fmla="*/ 795621 h 1608850"/>
                <a:gd name="connsiteX1771" fmla="*/ 11952999 w 12192000"/>
                <a:gd name="connsiteY1771" fmla="*/ 787484 h 1608850"/>
                <a:gd name="connsiteX1772" fmla="*/ 11954114 w 12192000"/>
                <a:gd name="connsiteY1772" fmla="*/ 787484 h 1608850"/>
                <a:gd name="connsiteX1773" fmla="*/ 11961915 w 12192000"/>
                <a:gd name="connsiteY1773" fmla="*/ 787484 h 1608850"/>
                <a:gd name="connsiteX1774" fmla="*/ 11960800 w 12192000"/>
                <a:gd name="connsiteY1774" fmla="*/ 785741 h 1608850"/>
                <a:gd name="connsiteX1775" fmla="*/ 11952999 w 12192000"/>
                <a:gd name="connsiteY1775" fmla="*/ 773537 h 1608850"/>
                <a:gd name="connsiteX1776" fmla="*/ 11952999 w 12192000"/>
                <a:gd name="connsiteY1776" fmla="*/ 736342 h 1608850"/>
                <a:gd name="connsiteX1777" fmla="*/ 12102343 w 12192000"/>
                <a:gd name="connsiteY1777" fmla="*/ 736342 h 1608850"/>
                <a:gd name="connsiteX1778" fmla="*/ 12115716 w 12192000"/>
                <a:gd name="connsiteY1778" fmla="*/ 757264 h 1608850"/>
                <a:gd name="connsiteX1779" fmla="*/ 12115716 w 12192000"/>
                <a:gd name="connsiteY1779" fmla="*/ 803757 h 1608850"/>
                <a:gd name="connsiteX1780" fmla="*/ 12114602 w 12192000"/>
                <a:gd name="connsiteY1780" fmla="*/ 803757 h 1608850"/>
                <a:gd name="connsiteX1781" fmla="*/ 12106800 w 12192000"/>
                <a:gd name="connsiteY1781" fmla="*/ 803757 h 1608850"/>
                <a:gd name="connsiteX1782" fmla="*/ 12106800 w 12192000"/>
                <a:gd name="connsiteY1782" fmla="*/ 804919 h 1608850"/>
                <a:gd name="connsiteX1783" fmla="*/ 12106800 w 12192000"/>
                <a:gd name="connsiteY1783" fmla="*/ 813056 h 1608850"/>
                <a:gd name="connsiteX1784" fmla="*/ 12107915 w 12192000"/>
                <a:gd name="connsiteY1784" fmla="*/ 813056 h 1608850"/>
                <a:gd name="connsiteX1785" fmla="*/ 12115716 w 12192000"/>
                <a:gd name="connsiteY1785" fmla="*/ 813056 h 1608850"/>
                <a:gd name="connsiteX1786" fmla="*/ 12115716 w 12192000"/>
                <a:gd name="connsiteY1786" fmla="*/ 814218 h 1608850"/>
                <a:gd name="connsiteX1787" fmla="*/ 12115716 w 12192000"/>
                <a:gd name="connsiteY1787" fmla="*/ 822354 h 1608850"/>
                <a:gd name="connsiteX1788" fmla="*/ 12114602 w 12192000"/>
                <a:gd name="connsiteY1788" fmla="*/ 822354 h 1608850"/>
                <a:gd name="connsiteX1789" fmla="*/ 12106800 w 12192000"/>
                <a:gd name="connsiteY1789" fmla="*/ 822354 h 1608850"/>
                <a:gd name="connsiteX1790" fmla="*/ 12106800 w 12192000"/>
                <a:gd name="connsiteY1790" fmla="*/ 823516 h 1608850"/>
                <a:gd name="connsiteX1791" fmla="*/ 12106800 w 12192000"/>
                <a:gd name="connsiteY1791" fmla="*/ 831653 h 1608850"/>
                <a:gd name="connsiteX1792" fmla="*/ 12107915 w 12192000"/>
                <a:gd name="connsiteY1792" fmla="*/ 831653 h 1608850"/>
                <a:gd name="connsiteX1793" fmla="*/ 12115716 w 12192000"/>
                <a:gd name="connsiteY1793" fmla="*/ 831653 h 1608850"/>
                <a:gd name="connsiteX1794" fmla="*/ 12115716 w 12192000"/>
                <a:gd name="connsiteY1794" fmla="*/ 832525 h 1608850"/>
                <a:gd name="connsiteX1795" fmla="*/ 12115716 w 12192000"/>
                <a:gd name="connsiteY1795" fmla="*/ 838627 h 1608850"/>
                <a:gd name="connsiteX1796" fmla="*/ 12114602 w 12192000"/>
                <a:gd name="connsiteY1796" fmla="*/ 838627 h 1608850"/>
                <a:gd name="connsiteX1797" fmla="*/ 12106800 w 12192000"/>
                <a:gd name="connsiteY1797" fmla="*/ 838627 h 1608850"/>
                <a:gd name="connsiteX1798" fmla="*/ 12106800 w 12192000"/>
                <a:gd name="connsiteY1798" fmla="*/ 839789 h 1608850"/>
                <a:gd name="connsiteX1799" fmla="*/ 12106800 w 12192000"/>
                <a:gd name="connsiteY1799" fmla="*/ 847925 h 1608850"/>
                <a:gd name="connsiteX1800" fmla="*/ 12107915 w 12192000"/>
                <a:gd name="connsiteY1800" fmla="*/ 847925 h 1608850"/>
                <a:gd name="connsiteX1801" fmla="*/ 12115716 w 12192000"/>
                <a:gd name="connsiteY1801" fmla="*/ 847925 h 1608850"/>
                <a:gd name="connsiteX1802" fmla="*/ 12115716 w 12192000"/>
                <a:gd name="connsiteY1802" fmla="*/ 849088 h 1608850"/>
                <a:gd name="connsiteX1803" fmla="*/ 12115716 w 12192000"/>
                <a:gd name="connsiteY1803" fmla="*/ 857224 h 1608850"/>
                <a:gd name="connsiteX1804" fmla="*/ 12114602 w 12192000"/>
                <a:gd name="connsiteY1804" fmla="*/ 857224 h 1608850"/>
                <a:gd name="connsiteX1805" fmla="*/ 12106800 w 12192000"/>
                <a:gd name="connsiteY1805" fmla="*/ 857224 h 1608850"/>
                <a:gd name="connsiteX1806" fmla="*/ 12106800 w 12192000"/>
                <a:gd name="connsiteY1806" fmla="*/ 858386 h 1608850"/>
                <a:gd name="connsiteX1807" fmla="*/ 12106800 w 12192000"/>
                <a:gd name="connsiteY1807" fmla="*/ 866523 h 1608850"/>
                <a:gd name="connsiteX1808" fmla="*/ 12107915 w 12192000"/>
                <a:gd name="connsiteY1808" fmla="*/ 866523 h 1608850"/>
                <a:gd name="connsiteX1809" fmla="*/ 12115716 w 12192000"/>
                <a:gd name="connsiteY1809" fmla="*/ 866523 h 1608850"/>
                <a:gd name="connsiteX1810" fmla="*/ 12115716 w 12192000"/>
                <a:gd name="connsiteY1810" fmla="*/ 867394 h 1608850"/>
                <a:gd name="connsiteX1811" fmla="*/ 12115716 w 12192000"/>
                <a:gd name="connsiteY1811" fmla="*/ 873496 h 1608850"/>
                <a:gd name="connsiteX1812" fmla="*/ 12114602 w 12192000"/>
                <a:gd name="connsiteY1812" fmla="*/ 873496 h 1608850"/>
                <a:gd name="connsiteX1813" fmla="*/ 12106800 w 12192000"/>
                <a:gd name="connsiteY1813" fmla="*/ 873496 h 1608850"/>
                <a:gd name="connsiteX1814" fmla="*/ 12106800 w 12192000"/>
                <a:gd name="connsiteY1814" fmla="*/ 874659 h 1608850"/>
                <a:gd name="connsiteX1815" fmla="*/ 12106800 w 12192000"/>
                <a:gd name="connsiteY1815" fmla="*/ 882795 h 1608850"/>
                <a:gd name="connsiteX1816" fmla="*/ 12107915 w 12192000"/>
                <a:gd name="connsiteY1816" fmla="*/ 882795 h 1608850"/>
                <a:gd name="connsiteX1817" fmla="*/ 12115716 w 12192000"/>
                <a:gd name="connsiteY1817" fmla="*/ 882795 h 1608850"/>
                <a:gd name="connsiteX1818" fmla="*/ 12115716 w 12192000"/>
                <a:gd name="connsiteY1818" fmla="*/ 883957 h 1608850"/>
                <a:gd name="connsiteX1819" fmla="*/ 12115716 w 12192000"/>
                <a:gd name="connsiteY1819" fmla="*/ 892094 h 1608850"/>
                <a:gd name="connsiteX1820" fmla="*/ 12114602 w 12192000"/>
                <a:gd name="connsiteY1820" fmla="*/ 892094 h 1608850"/>
                <a:gd name="connsiteX1821" fmla="*/ 12106800 w 12192000"/>
                <a:gd name="connsiteY1821" fmla="*/ 892094 h 1608850"/>
                <a:gd name="connsiteX1822" fmla="*/ 12106800 w 12192000"/>
                <a:gd name="connsiteY1822" fmla="*/ 892965 h 1608850"/>
                <a:gd name="connsiteX1823" fmla="*/ 12106800 w 12192000"/>
                <a:gd name="connsiteY1823" fmla="*/ 899068 h 1608850"/>
                <a:gd name="connsiteX1824" fmla="*/ 12107915 w 12192000"/>
                <a:gd name="connsiteY1824" fmla="*/ 899068 h 1608850"/>
                <a:gd name="connsiteX1825" fmla="*/ 12115716 w 12192000"/>
                <a:gd name="connsiteY1825" fmla="*/ 899068 h 1608850"/>
                <a:gd name="connsiteX1826" fmla="*/ 12115716 w 12192000"/>
                <a:gd name="connsiteY1826" fmla="*/ 900230 h 1608850"/>
                <a:gd name="connsiteX1827" fmla="*/ 12115716 w 12192000"/>
                <a:gd name="connsiteY1827" fmla="*/ 908366 h 1608850"/>
                <a:gd name="connsiteX1828" fmla="*/ 12114602 w 12192000"/>
                <a:gd name="connsiteY1828" fmla="*/ 908366 h 1608850"/>
                <a:gd name="connsiteX1829" fmla="*/ 12106800 w 12192000"/>
                <a:gd name="connsiteY1829" fmla="*/ 908366 h 1608850"/>
                <a:gd name="connsiteX1830" fmla="*/ 12106800 w 12192000"/>
                <a:gd name="connsiteY1830" fmla="*/ 909528 h 1608850"/>
                <a:gd name="connsiteX1831" fmla="*/ 12106800 w 12192000"/>
                <a:gd name="connsiteY1831" fmla="*/ 917665 h 1608850"/>
                <a:gd name="connsiteX1832" fmla="*/ 12107915 w 12192000"/>
                <a:gd name="connsiteY1832" fmla="*/ 917665 h 1608850"/>
                <a:gd name="connsiteX1833" fmla="*/ 12115716 w 12192000"/>
                <a:gd name="connsiteY1833" fmla="*/ 917665 h 1608850"/>
                <a:gd name="connsiteX1834" fmla="*/ 12115716 w 12192000"/>
                <a:gd name="connsiteY1834" fmla="*/ 918827 h 1608850"/>
                <a:gd name="connsiteX1835" fmla="*/ 12115716 w 12192000"/>
                <a:gd name="connsiteY1835" fmla="*/ 926963 h 1608850"/>
                <a:gd name="connsiteX1836" fmla="*/ 12114602 w 12192000"/>
                <a:gd name="connsiteY1836" fmla="*/ 926963 h 1608850"/>
                <a:gd name="connsiteX1837" fmla="*/ 12106800 w 12192000"/>
                <a:gd name="connsiteY1837" fmla="*/ 926963 h 1608850"/>
                <a:gd name="connsiteX1838" fmla="*/ 12106800 w 12192000"/>
                <a:gd name="connsiteY1838" fmla="*/ 927835 h 1608850"/>
                <a:gd name="connsiteX1839" fmla="*/ 12106800 w 12192000"/>
                <a:gd name="connsiteY1839" fmla="*/ 933937 h 1608850"/>
                <a:gd name="connsiteX1840" fmla="*/ 12107915 w 12192000"/>
                <a:gd name="connsiteY1840" fmla="*/ 933937 h 1608850"/>
                <a:gd name="connsiteX1841" fmla="*/ 12115716 w 12192000"/>
                <a:gd name="connsiteY1841" fmla="*/ 933937 h 1608850"/>
                <a:gd name="connsiteX1842" fmla="*/ 12115716 w 12192000"/>
                <a:gd name="connsiteY1842" fmla="*/ 935100 h 1608850"/>
                <a:gd name="connsiteX1843" fmla="*/ 12115716 w 12192000"/>
                <a:gd name="connsiteY1843" fmla="*/ 943236 h 1608850"/>
                <a:gd name="connsiteX1844" fmla="*/ 12114602 w 12192000"/>
                <a:gd name="connsiteY1844" fmla="*/ 943236 h 1608850"/>
                <a:gd name="connsiteX1845" fmla="*/ 12106800 w 12192000"/>
                <a:gd name="connsiteY1845" fmla="*/ 943236 h 1608850"/>
                <a:gd name="connsiteX1846" fmla="*/ 12106800 w 12192000"/>
                <a:gd name="connsiteY1846" fmla="*/ 944398 h 1608850"/>
                <a:gd name="connsiteX1847" fmla="*/ 12106800 w 12192000"/>
                <a:gd name="connsiteY1847" fmla="*/ 952535 h 1608850"/>
                <a:gd name="connsiteX1848" fmla="*/ 12107915 w 12192000"/>
                <a:gd name="connsiteY1848" fmla="*/ 952535 h 1608850"/>
                <a:gd name="connsiteX1849" fmla="*/ 12115716 w 12192000"/>
                <a:gd name="connsiteY1849" fmla="*/ 952535 h 1608850"/>
                <a:gd name="connsiteX1850" fmla="*/ 12115716 w 12192000"/>
                <a:gd name="connsiteY1850" fmla="*/ 953406 h 1608850"/>
                <a:gd name="connsiteX1851" fmla="*/ 12115716 w 12192000"/>
                <a:gd name="connsiteY1851" fmla="*/ 959508 h 1608850"/>
                <a:gd name="connsiteX1852" fmla="*/ 12114602 w 12192000"/>
                <a:gd name="connsiteY1852" fmla="*/ 959508 h 1608850"/>
                <a:gd name="connsiteX1853" fmla="*/ 12106800 w 12192000"/>
                <a:gd name="connsiteY1853" fmla="*/ 959508 h 1608850"/>
                <a:gd name="connsiteX1854" fmla="*/ 12106800 w 12192000"/>
                <a:gd name="connsiteY1854" fmla="*/ 960671 h 1608850"/>
                <a:gd name="connsiteX1855" fmla="*/ 12106800 w 12192000"/>
                <a:gd name="connsiteY1855" fmla="*/ 968807 h 1608850"/>
                <a:gd name="connsiteX1856" fmla="*/ 12107915 w 12192000"/>
                <a:gd name="connsiteY1856" fmla="*/ 968807 h 1608850"/>
                <a:gd name="connsiteX1857" fmla="*/ 12115716 w 12192000"/>
                <a:gd name="connsiteY1857" fmla="*/ 968807 h 1608850"/>
                <a:gd name="connsiteX1858" fmla="*/ 12115716 w 12192000"/>
                <a:gd name="connsiteY1858" fmla="*/ 969969 h 1608850"/>
                <a:gd name="connsiteX1859" fmla="*/ 12115716 w 12192000"/>
                <a:gd name="connsiteY1859" fmla="*/ 978106 h 1608850"/>
                <a:gd name="connsiteX1860" fmla="*/ 12114602 w 12192000"/>
                <a:gd name="connsiteY1860" fmla="*/ 978106 h 1608850"/>
                <a:gd name="connsiteX1861" fmla="*/ 12106800 w 12192000"/>
                <a:gd name="connsiteY1861" fmla="*/ 978106 h 1608850"/>
                <a:gd name="connsiteX1862" fmla="*/ 12106800 w 12192000"/>
                <a:gd name="connsiteY1862" fmla="*/ 979268 h 1608850"/>
                <a:gd name="connsiteX1863" fmla="*/ 12106800 w 12192000"/>
                <a:gd name="connsiteY1863" fmla="*/ 987404 h 1608850"/>
                <a:gd name="connsiteX1864" fmla="*/ 12107915 w 12192000"/>
                <a:gd name="connsiteY1864" fmla="*/ 987404 h 1608850"/>
                <a:gd name="connsiteX1865" fmla="*/ 12115716 w 12192000"/>
                <a:gd name="connsiteY1865" fmla="*/ 987404 h 1608850"/>
                <a:gd name="connsiteX1866" fmla="*/ 12115716 w 12192000"/>
                <a:gd name="connsiteY1866" fmla="*/ 988276 h 1608850"/>
                <a:gd name="connsiteX1867" fmla="*/ 12115716 w 12192000"/>
                <a:gd name="connsiteY1867" fmla="*/ 994378 h 1608850"/>
                <a:gd name="connsiteX1868" fmla="*/ 12114602 w 12192000"/>
                <a:gd name="connsiteY1868" fmla="*/ 994378 h 1608850"/>
                <a:gd name="connsiteX1869" fmla="*/ 12106800 w 12192000"/>
                <a:gd name="connsiteY1869" fmla="*/ 994378 h 1608850"/>
                <a:gd name="connsiteX1870" fmla="*/ 12106800 w 12192000"/>
                <a:gd name="connsiteY1870" fmla="*/ 995540 h 1608850"/>
                <a:gd name="connsiteX1871" fmla="*/ 12106800 w 12192000"/>
                <a:gd name="connsiteY1871" fmla="*/ 1003677 h 1608850"/>
                <a:gd name="connsiteX1872" fmla="*/ 12131319 w 12192000"/>
                <a:gd name="connsiteY1872" fmla="*/ 1024599 h 1608850"/>
                <a:gd name="connsiteX1873" fmla="*/ 12130206 w 12192000"/>
                <a:gd name="connsiteY1873" fmla="*/ 1029248 h 1608850"/>
                <a:gd name="connsiteX1874" fmla="*/ 12122403 w 12192000"/>
                <a:gd name="connsiteY1874" fmla="*/ 1029248 h 1608850"/>
                <a:gd name="connsiteX1875" fmla="*/ 12122403 w 12192000"/>
                <a:gd name="connsiteY1875" fmla="*/ 1040036 h 1608850"/>
                <a:gd name="connsiteX1876" fmla="*/ 12122403 w 12192000"/>
                <a:gd name="connsiteY1876" fmla="*/ 1046874 h 1608850"/>
                <a:gd name="connsiteX1877" fmla="*/ 12131319 w 12192000"/>
                <a:gd name="connsiteY1877" fmla="*/ 1046874 h 1608850"/>
                <a:gd name="connsiteX1878" fmla="*/ 12131319 w 12192000"/>
                <a:gd name="connsiteY1878" fmla="*/ 1043196 h 1608850"/>
                <a:gd name="connsiteX1879" fmla="*/ 12132434 w 12192000"/>
                <a:gd name="connsiteY1879" fmla="*/ 1042615 h 1608850"/>
                <a:gd name="connsiteX1880" fmla="*/ 12140235 w 12192000"/>
                <a:gd name="connsiteY1880" fmla="*/ 1038547 h 1608850"/>
                <a:gd name="connsiteX1881" fmla="*/ 12142186 w 12192000"/>
                <a:gd name="connsiteY1881" fmla="*/ 1038547 h 1608850"/>
                <a:gd name="connsiteX1882" fmla="*/ 12155839 w 12192000"/>
                <a:gd name="connsiteY1882" fmla="*/ 1038547 h 1608850"/>
                <a:gd name="connsiteX1883" fmla="*/ 12155839 w 12192000"/>
                <a:gd name="connsiteY1883" fmla="*/ 1039709 h 1608850"/>
                <a:gd name="connsiteX1884" fmla="*/ 12155839 w 12192000"/>
                <a:gd name="connsiteY1884" fmla="*/ 1046874 h 1608850"/>
                <a:gd name="connsiteX1885" fmla="*/ 12192000 w 12192000"/>
                <a:gd name="connsiteY1885" fmla="*/ 1046874 h 1608850"/>
                <a:gd name="connsiteX1886" fmla="*/ 12192000 w 12192000"/>
                <a:gd name="connsiteY1886" fmla="*/ 1070905 h 1608850"/>
                <a:gd name="connsiteX1887" fmla="*/ 12192000 w 12192000"/>
                <a:gd name="connsiteY1887" fmla="*/ 1121663 h 1608850"/>
                <a:gd name="connsiteX1888" fmla="*/ 12192000 w 12192000"/>
                <a:gd name="connsiteY1888" fmla="*/ 1608850 h 1608850"/>
                <a:gd name="connsiteX1889" fmla="*/ 0 w 12192000"/>
                <a:gd name="connsiteY1889" fmla="*/ 1608850 h 1608850"/>
                <a:gd name="connsiteX1890" fmla="*/ 0 w 12192000"/>
                <a:gd name="connsiteY1890" fmla="*/ 1046874 h 1608850"/>
                <a:gd name="connsiteX1891" fmla="*/ 65773 w 12192000"/>
                <a:gd name="connsiteY1891" fmla="*/ 1046874 h 1608850"/>
                <a:gd name="connsiteX1892" fmla="*/ 82231 w 12192000"/>
                <a:gd name="connsiteY1892" fmla="*/ 1045519 h 1608850"/>
                <a:gd name="connsiteX1893" fmla="*/ 82231 w 12192000"/>
                <a:gd name="connsiteY1893" fmla="*/ 1012974 h 1608850"/>
                <a:gd name="connsiteX1894" fmla="*/ 126811 w 12192000"/>
                <a:gd name="connsiteY1894" fmla="*/ 1012974 h 1608850"/>
                <a:gd name="connsiteX1895" fmla="*/ 126811 w 12192000"/>
                <a:gd name="connsiteY1895" fmla="*/ 994377 h 1608850"/>
                <a:gd name="connsiteX1896" fmla="*/ 220430 w 12192000"/>
                <a:gd name="connsiteY1896" fmla="*/ 994377 h 1608850"/>
                <a:gd name="connsiteX1897" fmla="*/ 220430 w 12192000"/>
                <a:gd name="connsiteY1897" fmla="*/ 1006000 h 1608850"/>
                <a:gd name="connsiteX1898" fmla="*/ 280612 w 12192000"/>
                <a:gd name="connsiteY1898" fmla="*/ 1006000 h 1608850"/>
                <a:gd name="connsiteX1899" fmla="*/ 280612 w 12192000"/>
                <a:gd name="connsiteY1899" fmla="*/ 1012974 h 1608850"/>
                <a:gd name="connsiteX1900" fmla="*/ 298444 w 12192000"/>
                <a:gd name="connsiteY1900" fmla="*/ 1012974 h 1608850"/>
                <a:gd name="connsiteX1901" fmla="*/ 298444 w 12192000"/>
                <a:gd name="connsiteY1901" fmla="*/ 1019948 h 1608850"/>
                <a:gd name="connsiteX1902" fmla="*/ 314048 w 12192000"/>
                <a:gd name="connsiteY1902" fmla="*/ 1019948 h 1608850"/>
                <a:gd name="connsiteX1903" fmla="*/ 314048 w 12192000"/>
                <a:gd name="connsiteY1903" fmla="*/ 915339 h 1608850"/>
                <a:gd name="connsiteX1904" fmla="*/ 360858 w 12192000"/>
                <a:gd name="connsiteY1904" fmla="*/ 901391 h 1608850"/>
                <a:gd name="connsiteX1905" fmla="*/ 447789 w 12192000"/>
                <a:gd name="connsiteY1905" fmla="*/ 901391 h 1608850"/>
                <a:gd name="connsiteX1906" fmla="*/ 447789 w 12192000"/>
                <a:gd name="connsiteY1906" fmla="*/ 734017 h 1608850"/>
                <a:gd name="connsiteX1907" fmla="*/ 472308 w 12192000"/>
                <a:gd name="connsiteY1907" fmla="*/ 722393 h 1608850"/>
                <a:gd name="connsiteX1908" fmla="*/ 579301 w 12192000"/>
                <a:gd name="connsiteY1908" fmla="*/ 703796 h 1608850"/>
                <a:gd name="connsiteX1909" fmla="*/ 617194 w 12192000"/>
                <a:gd name="connsiteY1909" fmla="*/ 715419 h 1608850"/>
                <a:gd name="connsiteX1910" fmla="*/ 623881 w 12192000"/>
                <a:gd name="connsiteY1910" fmla="*/ 722393 h 1608850"/>
                <a:gd name="connsiteX1911" fmla="*/ 623881 w 12192000"/>
                <a:gd name="connsiteY1911" fmla="*/ 1033896 h 1608850"/>
                <a:gd name="connsiteX1912" fmla="*/ 639484 w 12192000"/>
                <a:gd name="connsiteY1912" fmla="*/ 1033896 h 1608850"/>
                <a:gd name="connsiteX1913" fmla="*/ 639484 w 12192000"/>
                <a:gd name="connsiteY1913" fmla="*/ 908365 h 1608850"/>
                <a:gd name="connsiteX1914" fmla="*/ 652858 w 12192000"/>
                <a:gd name="connsiteY1914" fmla="*/ 908365 h 1608850"/>
                <a:gd name="connsiteX1915" fmla="*/ 652858 w 12192000"/>
                <a:gd name="connsiteY1915" fmla="*/ 896742 h 1608850"/>
                <a:gd name="connsiteX1916" fmla="*/ 666232 w 12192000"/>
                <a:gd name="connsiteY1916" fmla="*/ 889768 h 1608850"/>
                <a:gd name="connsiteX1917" fmla="*/ 677377 w 12192000"/>
                <a:gd name="connsiteY1917" fmla="*/ 889768 h 1608850"/>
                <a:gd name="connsiteX1918" fmla="*/ 677377 w 12192000"/>
                <a:gd name="connsiteY1918" fmla="*/ 878145 h 1608850"/>
                <a:gd name="connsiteX1919" fmla="*/ 686293 w 12192000"/>
                <a:gd name="connsiteY1919" fmla="*/ 871171 h 1608850"/>
                <a:gd name="connsiteX1920" fmla="*/ 708584 w 12192000"/>
                <a:gd name="connsiteY1920" fmla="*/ 871171 h 1608850"/>
                <a:gd name="connsiteX1921" fmla="*/ 708584 w 12192000"/>
                <a:gd name="connsiteY1921" fmla="*/ 908365 h 1608850"/>
                <a:gd name="connsiteX1922" fmla="*/ 755393 w 12192000"/>
                <a:gd name="connsiteY1922" fmla="*/ 908365 h 1608850"/>
                <a:gd name="connsiteX1923" fmla="*/ 755393 w 12192000"/>
                <a:gd name="connsiteY1923" fmla="*/ 1038546 h 1608850"/>
                <a:gd name="connsiteX1924" fmla="*/ 773225 w 12192000"/>
                <a:gd name="connsiteY1924" fmla="*/ 1038546 h 1608850"/>
                <a:gd name="connsiteX1925" fmla="*/ 791057 w 12192000"/>
                <a:gd name="connsiteY1925" fmla="*/ 1031572 h 1608850"/>
                <a:gd name="connsiteX1926" fmla="*/ 791057 w 12192000"/>
                <a:gd name="connsiteY1926" fmla="*/ 1022273 h 1608850"/>
                <a:gd name="connsiteX1927" fmla="*/ 784370 w 12192000"/>
                <a:gd name="connsiteY1927" fmla="*/ 1019948 h 1608850"/>
                <a:gd name="connsiteX1928" fmla="*/ 784370 w 12192000"/>
                <a:gd name="connsiteY1928" fmla="*/ 1012974 h 1608850"/>
                <a:gd name="connsiteX1929" fmla="*/ 791057 w 12192000"/>
                <a:gd name="connsiteY1929" fmla="*/ 1008325 h 1608850"/>
                <a:gd name="connsiteX1930" fmla="*/ 791057 w 12192000"/>
                <a:gd name="connsiteY1930" fmla="*/ 957183 h 1608850"/>
                <a:gd name="connsiteX1931" fmla="*/ 784370 w 12192000"/>
                <a:gd name="connsiteY1931" fmla="*/ 954858 h 1608850"/>
                <a:gd name="connsiteX1932" fmla="*/ 784370 w 12192000"/>
                <a:gd name="connsiteY1932" fmla="*/ 947884 h 1608850"/>
                <a:gd name="connsiteX1933" fmla="*/ 791057 w 12192000"/>
                <a:gd name="connsiteY1933" fmla="*/ 943235 h 1608850"/>
                <a:gd name="connsiteX1934" fmla="*/ 795515 w 12192000"/>
                <a:gd name="connsiteY1934" fmla="*/ 938586 h 1608850"/>
                <a:gd name="connsiteX1935" fmla="*/ 795515 w 12192000"/>
                <a:gd name="connsiteY1935" fmla="*/ 929287 h 1608850"/>
                <a:gd name="connsiteX1936" fmla="*/ 791057 w 12192000"/>
                <a:gd name="connsiteY1936" fmla="*/ 929287 h 1608850"/>
                <a:gd name="connsiteX1937" fmla="*/ 791057 w 12192000"/>
                <a:gd name="connsiteY1937" fmla="*/ 922313 h 1608850"/>
                <a:gd name="connsiteX1938" fmla="*/ 797744 w 12192000"/>
                <a:gd name="connsiteY1938" fmla="*/ 917664 h 1608850"/>
                <a:gd name="connsiteX1939" fmla="*/ 833408 w 12192000"/>
                <a:gd name="connsiteY1939" fmla="*/ 852574 h 1608850"/>
                <a:gd name="connsiteX1940" fmla="*/ 828950 w 12192000"/>
                <a:gd name="connsiteY1940" fmla="*/ 850249 h 1608850"/>
                <a:gd name="connsiteX1941" fmla="*/ 828950 w 12192000"/>
                <a:gd name="connsiteY1941" fmla="*/ 843275 h 1608850"/>
                <a:gd name="connsiteX1942" fmla="*/ 835637 w 12192000"/>
                <a:gd name="connsiteY1942" fmla="*/ 840950 h 1608850"/>
                <a:gd name="connsiteX1943" fmla="*/ 835637 w 12192000"/>
                <a:gd name="connsiteY1943" fmla="*/ 831652 h 1608850"/>
                <a:gd name="connsiteX1944" fmla="*/ 840095 w 12192000"/>
                <a:gd name="connsiteY1944" fmla="*/ 831652 h 1608850"/>
                <a:gd name="connsiteX1945" fmla="*/ 840095 w 12192000"/>
                <a:gd name="connsiteY1945" fmla="*/ 810730 h 1608850"/>
                <a:gd name="connsiteX1946" fmla="*/ 835637 w 12192000"/>
                <a:gd name="connsiteY1946" fmla="*/ 810730 h 1608850"/>
                <a:gd name="connsiteX1947" fmla="*/ 835637 w 12192000"/>
                <a:gd name="connsiteY1947" fmla="*/ 806081 h 1608850"/>
                <a:gd name="connsiteX1948" fmla="*/ 840095 w 12192000"/>
                <a:gd name="connsiteY1948" fmla="*/ 803756 h 1608850"/>
                <a:gd name="connsiteX1949" fmla="*/ 851240 w 12192000"/>
                <a:gd name="connsiteY1949" fmla="*/ 787483 h 1608850"/>
                <a:gd name="connsiteX1950" fmla="*/ 853469 w 12192000"/>
                <a:gd name="connsiteY1950" fmla="*/ 778185 h 1608850"/>
                <a:gd name="connsiteX1951" fmla="*/ 853469 w 12192000"/>
                <a:gd name="connsiteY1951" fmla="*/ 752614 h 1608850"/>
                <a:gd name="connsiteX1952" fmla="*/ 853748 w 12192000"/>
                <a:gd name="connsiteY1952" fmla="*/ 751742 h 1608850"/>
                <a:gd name="connsiteX1953" fmla="*/ 855698 w 12192000"/>
                <a:gd name="connsiteY1953" fmla="*/ 745640 h 1608850"/>
                <a:gd name="connsiteX1954" fmla="*/ 855977 w 12192000"/>
                <a:gd name="connsiteY1954" fmla="*/ 746512 h 1608850"/>
                <a:gd name="connsiteX1955" fmla="*/ 857927 w 12192000"/>
                <a:gd name="connsiteY1955" fmla="*/ 752614 h 1608850"/>
                <a:gd name="connsiteX1956" fmla="*/ 860156 w 12192000"/>
                <a:gd name="connsiteY1956" fmla="*/ 778185 h 1608850"/>
                <a:gd name="connsiteX1957" fmla="*/ 860156 w 12192000"/>
                <a:gd name="connsiteY1957" fmla="*/ 785159 h 1608850"/>
                <a:gd name="connsiteX1958" fmla="*/ 871302 w 12192000"/>
                <a:gd name="connsiteY1958" fmla="*/ 803756 h 1608850"/>
                <a:gd name="connsiteX1959" fmla="*/ 875760 w 12192000"/>
                <a:gd name="connsiteY1959" fmla="*/ 806081 h 1608850"/>
                <a:gd name="connsiteX1960" fmla="*/ 875760 w 12192000"/>
                <a:gd name="connsiteY1960" fmla="*/ 810730 h 1608850"/>
                <a:gd name="connsiteX1961" fmla="*/ 873531 w 12192000"/>
                <a:gd name="connsiteY1961" fmla="*/ 831652 h 1608850"/>
                <a:gd name="connsiteX1962" fmla="*/ 877989 w 12192000"/>
                <a:gd name="connsiteY1962" fmla="*/ 840950 h 1608850"/>
                <a:gd name="connsiteX1963" fmla="*/ 882447 w 12192000"/>
                <a:gd name="connsiteY1963" fmla="*/ 843275 h 1608850"/>
                <a:gd name="connsiteX1964" fmla="*/ 882447 w 12192000"/>
                <a:gd name="connsiteY1964" fmla="*/ 850249 h 1608850"/>
                <a:gd name="connsiteX1965" fmla="*/ 877989 w 12192000"/>
                <a:gd name="connsiteY1965" fmla="*/ 852574 h 1608850"/>
                <a:gd name="connsiteX1966" fmla="*/ 904180 w 12192000"/>
                <a:gd name="connsiteY1966" fmla="*/ 879888 h 1608850"/>
                <a:gd name="connsiteX1967" fmla="*/ 913070 w 12192000"/>
                <a:gd name="connsiteY1967" fmla="*/ 915339 h 1608850"/>
                <a:gd name="connsiteX1968" fmla="*/ 944859 w 12192000"/>
                <a:gd name="connsiteY1968" fmla="*/ 915339 h 1608850"/>
                <a:gd name="connsiteX1969" fmla="*/ 944859 w 12192000"/>
                <a:gd name="connsiteY1969" fmla="*/ 886329 h 1608850"/>
                <a:gd name="connsiteX1970" fmla="*/ 939475 w 12192000"/>
                <a:gd name="connsiteY1970" fmla="*/ 886329 h 1608850"/>
                <a:gd name="connsiteX1971" fmla="*/ 939475 w 12192000"/>
                <a:gd name="connsiteY1971" fmla="*/ 724196 h 1608850"/>
                <a:gd name="connsiteX1972" fmla="*/ 959742 w 12192000"/>
                <a:gd name="connsiteY1972" fmla="*/ 724196 h 1608850"/>
                <a:gd name="connsiteX1973" fmla="*/ 960249 w 12192000"/>
                <a:gd name="connsiteY1973" fmla="*/ 723115 h 1608850"/>
                <a:gd name="connsiteX1974" fmla="*/ 963795 w 12192000"/>
                <a:gd name="connsiteY1974" fmla="*/ 715549 h 1608850"/>
                <a:gd name="connsiteX1975" fmla="*/ 965569 w 12192000"/>
                <a:gd name="connsiteY1975" fmla="*/ 715819 h 1608850"/>
                <a:gd name="connsiteX1976" fmla="*/ 977982 w 12192000"/>
                <a:gd name="connsiteY1976" fmla="*/ 717710 h 1608850"/>
                <a:gd name="connsiteX1977" fmla="*/ 978489 w 12192000"/>
                <a:gd name="connsiteY1977" fmla="*/ 719062 h 1608850"/>
                <a:gd name="connsiteX1978" fmla="*/ 982035 w 12192000"/>
                <a:gd name="connsiteY1978" fmla="*/ 728519 h 1608850"/>
                <a:gd name="connsiteX1979" fmla="*/ 1008382 w 12192000"/>
                <a:gd name="connsiteY1979" fmla="*/ 730681 h 1608850"/>
                <a:gd name="connsiteX1980" fmla="*/ 1008382 w 12192000"/>
                <a:gd name="connsiteY1980" fmla="*/ 607460 h 1608850"/>
                <a:gd name="connsiteX1981" fmla="*/ 1010409 w 12192000"/>
                <a:gd name="connsiteY1981" fmla="*/ 607460 h 1608850"/>
                <a:gd name="connsiteX1982" fmla="*/ 1024597 w 12192000"/>
                <a:gd name="connsiteY1982" fmla="*/ 607460 h 1608850"/>
                <a:gd name="connsiteX1983" fmla="*/ 1024597 w 12192000"/>
                <a:gd name="connsiteY1983" fmla="*/ 471268 h 1608850"/>
                <a:gd name="connsiteX1984" fmla="*/ 1026369 w 12192000"/>
                <a:gd name="connsiteY1984" fmla="*/ 471268 h 1608850"/>
                <a:gd name="connsiteX1985" fmla="*/ 1038783 w 12192000"/>
                <a:gd name="connsiteY1985" fmla="*/ 471268 h 1608850"/>
                <a:gd name="connsiteX1986" fmla="*/ 1038783 w 12192000"/>
                <a:gd name="connsiteY1986" fmla="*/ 356694 h 1608850"/>
                <a:gd name="connsiteX1987" fmla="*/ 1042837 w 12192000"/>
                <a:gd name="connsiteY1987" fmla="*/ 328590 h 1608850"/>
                <a:gd name="connsiteX1988" fmla="*/ 1044863 w 12192000"/>
                <a:gd name="connsiteY1988" fmla="*/ 328590 h 1608850"/>
                <a:gd name="connsiteX1989" fmla="*/ 1059050 w 12192000"/>
                <a:gd name="connsiteY1989" fmla="*/ 328590 h 1608850"/>
                <a:gd name="connsiteX1990" fmla="*/ 1095531 w 12192000"/>
                <a:gd name="connsiteY1990" fmla="*/ 246443 h 1608850"/>
                <a:gd name="connsiteX1991" fmla="*/ 1099585 w 12192000"/>
                <a:gd name="connsiteY1991" fmla="*/ 0 h 160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</a:cxnLst>
              <a:rect l="l" t="t" r="r" b="b"/>
              <a:pathLst>
                <a:path w="12192000" h="1608850">
                  <a:moveTo>
                    <a:pt x="8760317" y="780798"/>
                  </a:moveTo>
                  <a:lnTo>
                    <a:pt x="8760317" y="785159"/>
                  </a:lnTo>
                  <a:lnTo>
                    <a:pt x="8761882" y="787771"/>
                  </a:lnTo>
                  <a:lnTo>
                    <a:pt x="8762996" y="787771"/>
                  </a:lnTo>
                  <a:cubicBezTo>
                    <a:pt x="8762996" y="787771"/>
                    <a:pt x="8762996" y="787771"/>
                    <a:pt x="8762996" y="786900"/>
                  </a:cubicBezTo>
                  <a:lnTo>
                    <a:pt x="8762996" y="780798"/>
                  </a:lnTo>
                  <a:cubicBezTo>
                    <a:pt x="8762996" y="780798"/>
                    <a:pt x="8762996" y="780798"/>
                    <a:pt x="8761881" y="780798"/>
                  </a:cubicBezTo>
                  <a:close/>
                  <a:moveTo>
                    <a:pt x="8758924" y="762200"/>
                  </a:moveTo>
                  <a:lnTo>
                    <a:pt x="8759734" y="771499"/>
                  </a:lnTo>
                  <a:lnTo>
                    <a:pt x="8762996" y="771499"/>
                  </a:lnTo>
                  <a:cubicBezTo>
                    <a:pt x="8762996" y="771499"/>
                    <a:pt x="8762996" y="771499"/>
                    <a:pt x="8762996" y="770337"/>
                  </a:cubicBezTo>
                  <a:lnTo>
                    <a:pt x="8762996" y="762200"/>
                  </a:lnTo>
                  <a:cubicBezTo>
                    <a:pt x="8762996" y="762200"/>
                    <a:pt x="8762996" y="762200"/>
                    <a:pt x="8761881" y="762200"/>
                  </a:cubicBezTo>
                  <a:close/>
                  <a:moveTo>
                    <a:pt x="8755951" y="745928"/>
                  </a:moveTo>
                  <a:lnTo>
                    <a:pt x="8756137" y="746512"/>
                  </a:lnTo>
                  <a:lnTo>
                    <a:pt x="8758088" y="752614"/>
                  </a:lnTo>
                  <a:lnTo>
                    <a:pt x="8758113" y="752902"/>
                  </a:lnTo>
                  <a:lnTo>
                    <a:pt x="8762996" y="752902"/>
                  </a:lnTo>
                  <a:cubicBezTo>
                    <a:pt x="8762996" y="752902"/>
                    <a:pt x="8762996" y="752902"/>
                    <a:pt x="8762996" y="752030"/>
                  </a:cubicBezTo>
                  <a:lnTo>
                    <a:pt x="8762996" y="745928"/>
                  </a:lnTo>
                  <a:cubicBezTo>
                    <a:pt x="8762996" y="745928"/>
                    <a:pt x="8762996" y="745928"/>
                    <a:pt x="8761881" y="745928"/>
                  </a:cubicBezTo>
                  <a:close/>
                  <a:moveTo>
                    <a:pt x="8907881" y="718032"/>
                  </a:moveTo>
                  <a:cubicBezTo>
                    <a:pt x="8907881" y="718032"/>
                    <a:pt x="8907881" y="718032"/>
                    <a:pt x="8907881" y="719194"/>
                  </a:cubicBezTo>
                  <a:lnTo>
                    <a:pt x="8907881" y="727331"/>
                  </a:lnTo>
                  <a:lnTo>
                    <a:pt x="8908543" y="727331"/>
                  </a:lnTo>
                  <a:lnTo>
                    <a:pt x="8908543" y="718032"/>
                  </a:lnTo>
                  <a:close/>
                  <a:moveTo>
                    <a:pt x="1099585" y="0"/>
                  </a:moveTo>
                  <a:cubicBezTo>
                    <a:pt x="1099585" y="18"/>
                    <a:pt x="1099601" y="2040"/>
                    <a:pt x="1101611" y="246443"/>
                  </a:cubicBezTo>
                  <a:cubicBezTo>
                    <a:pt x="1101623" y="246467"/>
                    <a:pt x="1102267" y="247808"/>
                    <a:pt x="1140117" y="326429"/>
                  </a:cubicBezTo>
                  <a:cubicBezTo>
                    <a:pt x="1140125" y="326429"/>
                    <a:pt x="1140236" y="326429"/>
                    <a:pt x="1142145" y="326429"/>
                  </a:cubicBezTo>
                  <a:lnTo>
                    <a:pt x="1156331" y="326429"/>
                  </a:lnTo>
                  <a:cubicBezTo>
                    <a:pt x="1156331" y="326443"/>
                    <a:pt x="1156331" y="327005"/>
                    <a:pt x="1156331" y="350208"/>
                  </a:cubicBezTo>
                  <a:cubicBezTo>
                    <a:pt x="1156333" y="350214"/>
                    <a:pt x="1156371" y="350272"/>
                    <a:pt x="1156839" y="351019"/>
                  </a:cubicBezTo>
                  <a:lnTo>
                    <a:pt x="1160385" y="356694"/>
                  </a:lnTo>
                  <a:cubicBezTo>
                    <a:pt x="1160385" y="356714"/>
                    <a:pt x="1160385" y="358229"/>
                    <a:pt x="1160385" y="471268"/>
                  </a:cubicBezTo>
                  <a:cubicBezTo>
                    <a:pt x="1160393" y="471268"/>
                    <a:pt x="1160533" y="471268"/>
                    <a:pt x="1162664" y="471268"/>
                  </a:cubicBezTo>
                  <a:lnTo>
                    <a:pt x="1178625" y="471268"/>
                  </a:lnTo>
                  <a:cubicBezTo>
                    <a:pt x="1178625" y="471288"/>
                    <a:pt x="1178625" y="472923"/>
                    <a:pt x="1178625" y="611783"/>
                  </a:cubicBezTo>
                  <a:cubicBezTo>
                    <a:pt x="1178635" y="611782"/>
                    <a:pt x="1178747" y="611761"/>
                    <a:pt x="1180145" y="611513"/>
                  </a:cubicBezTo>
                  <a:lnTo>
                    <a:pt x="1190785" y="609622"/>
                  </a:lnTo>
                  <a:cubicBezTo>
                    <a:pt x="1190785" y="609644"/>
                    <a:pt x="1190755" y="610978"/>
                    <a:pt x="1188759" y="698254"/>
                  </a:cubicBezTo>
                  <a:cubicBezTo>
                    <a:pt x="1188769" y="698256"/>
                    <a:pt x="1188879" y="698276"/>
                    <a:pt x="1190279" y="698525"/>
                  </a:cubicBezTo>
                  <a:lnTo>
                    <a:pt x="1200919" y="700416"/>
                  </a:lnTo>
                  <a:cubicBezTo>
                    <a:pt x="1200921" y="700423"/>
                    <a:pt x="1200941" y="700487"/>
                    <a:pt x="1201171" y="701227"/>
                  </a:cubicBezTo>
                  <a:lnTo>
                    <a:pt x="1202945" y="706902"/>
                  </a:lnTo>
                  <a:cubicBezTo>
                    <a:pt x="1202947" y="706893"/>
                    <a:pt x="1202993" y="706750"/>
                    <a:pt x="1203705" y="704470"/>
                  </a:cubicBezTo>
                  <a:lnTo>
                    <a:pt x="1209025" y="687446"/>
                  </a:lnTo>
                  <a:cubicBezTo>
                    <a:pt x="1209032" y="687446"/>
                    <a:pt x="1209133" y="687446"/>
                    <a:pt x="1210799" y="687446"/>
                  </a:cubicBezTo>
                  <a:lnTo>
                    <a:pt x="1223212" y="687446"/>
                  </a:lnTo>
                  <a:cubicBezTo>
                    <a:pt x="1223212" y="687463"/>
                    <a:pt x="1223212" y="688156"/>
                    <a:pt x="1223212" y="719872"/>
                  </a:cubicBezTo>
                  <a:cubicBezTo>
                    <a:pt x="1223219" y="719877"/>
                    <a:pt x="1223295" y="719917"/>
                    <a:pt x="1224225" y="720413"/>
                  </a:cubicBezTo>
                  <a:lnTo>
                    <a:pt x="1231319" y="724196"/>
                  </a:lnTo>
                  <a:cubicBezTo>
                    <a:pt x="1231319" y="724205"/>
                    <a:pt x="1231319" y="724306"/>
                    <a:pt x="1231319" y="725547"/>
                  </a:cubicBezTo>
                  <a:lnTo>
                    <a:pt x="1231319" y="735005"/>
                  </a:lnTo>
                  <a:cubicBezTo>
                    <a:pt x="1231339" y="735005"/>
                    <a:pt x="1232247" y="735005"/>
                    <a:pt x="1275907" y="735005"/>
                  </a:cubicBezTo>
                  <a:cubicBezTo>
                    <a:pt x="1275907" y="735013"/>
                    <a:pt x="1275907" y="735096"/>
                    <a:pt x="1275907" y="736086"/>
                  </a:cubicBezTo>
                  <a:lnTo>
                    <a:pt x="1275907" y="743652"/>
                  </a:lnTo>
                  <a:cubicBezTo>
                    <a:pt x="1275915" y="743652"/>
                    <a:pt x="1276037" y="743652"/>
                    <a:pt x="1277933" y="743652"/>
                  </a:cubicBezTo>
                  <a:lnTo>
                    <a:pt x="1292119" y="743652"/>
                  </a:lnTo>
                  <a:cubicBezTo>
                    <a:pt x="1292119" y="743634"/>
                    <a:pt x="1292119" y="742905"/>
                    <a:pt x="1292119" y="713387"/>
                  </a:cubicBezTo>
                  <a:cubicBezTo>
                    <a:pt x="1292141" y="713387"/>
                    <a:pt x="1293071" y="713387"/>
                    <a:pt x="1336706" y="713387"/>
                  </a:cubicBezTo>
                  <a:cubicBezTo>
                    <a:pt x="1336706" y="713379"/>
                    <a:pt x="1336706" y="713282"/>
                    <a:pt x="1336706" y="712036"/>
                  </a:cubicBezTo>
                  <a:lnTo>
                    <a:pt x="1336706" y="702578"/>
                  </a:lnTo>
                  <a:cubicBezTo>
                    <a:pt x="1336713" y="702578"/>
                    <a:pt x="1336787" y="702578"/>
                    <a:pt x="1337721" y="702578"/>
                  </a:cubicBezTo>
                  <a:lnTo>
                    <a:pt x="1344813" y="702578"/>
                  </a:lnTo>
                  <a:cubicBezTo>
                    <a:pt x="1344813" y="702571"/>
                    <a:pt x="1344813" y="702458"/>
                    <a:pt x="1344813" y="700687"/>
                  </a:cubicBezTo>
                  <a:lnTo>
                    <a:pt x="1344813" y="687446"/>
                  </a:lnTo>
                  <a:cubicBezTo>
                    <a:pt x="1344823" y="687446"/>
                    <a:pt x="1344895" y="687446"/>
                    <a:pt x="1345573" y="687446"/>
                  </a:cubicBezTo>
                  <a:lnTo>
                    <a:pt x="1350893" y="687446"/>
                  </a:lnTo>
                  <a:cubicBezTo>
                    <a:pt x="1350893" y="687439"/>
                    <a:pt x="1350893" y="687354"/>
                    <a:pt x="1350893" y="686365"/>
                  </a:cubicBezTo>
                  <a:lnTo>
                    <a:pt x="1350893" y="678798"/>
                  </a:lnTo>
                  <a:cubicBezTo>
                    <a:pt x="1350901" y="678798"/>
                    <a:pt x="1351025" y="678798"/>
                    <a:pt x="1352921" y="678798"/>
                  </a:cubicBezTo>
                  <a:lnTo>
                    <a:pt x="1367107" y="678798"/>
                  </a:lnTo>
                  <a:cubicBezTo>
                    <a:pt x="1367107" y="678805"/>
                    <a:pt x="1367107" y="678882"/>
                    <a:pt x="1367107" y="679879"/>
                  </a:cubicBezTo>
                  <a:lnTo>
                    <a:pt x="1367107" y="687446"/>
                  </a:lnTo>
                  <a:cubicBezTo>
                    <a:pt x="1367119" y="687446"/>
                    <a:pt x="1367619" y="687446"/>
                    <a:pt x="1389401" y="687446"/>
                  </a:cubicBezTo>
                  <a:cubicBezTo>
                    <a:pt x="1389401" y="687438"/>
                    <a:pt x="1389401" y="687324"/>
                    <a:pt x="1389401" y="685554"/>
                  </a:cubicBezTo>
                  <a:lnTo>
                    <a:pt x="1389401" y="672313"/>
                  </a:lnTo>
                  <a:cubicBezTo>
                    <a:pt x="1389407" y="672313"/>
                    <a:pt x="1389503" y="672313"/>
                    <a:pt x="1391174" y="672313"/>
                  </a:cubicBezTo>
                  <a:lnTo>
                    <a:pt x="1403587" y="672313"/>
                  </a:lnTo>
                  <a:cubicBezTo>
                    <a:pt x="1403587" y="672325"/>
                    <a:pt x="1403587" y="672839"/>
                    <a:pt x="1403587" y="696093"/>
                  </a:cubicBezTo>
                  <a:cubicBezTo>
                    <a:pt x="1403595" y="696093"/>
                    <a:pt x="1403675" y="696093"/>
                    <a:pt x="1404601" y="696093"/>
                  </a:cubicBezTo>
                  <a:lnTo>
                    <a:pt x="1411695" y="696093"/>
                  </a:lnTo>
                  <a:cubicBezTo>
                    <a:pt x="1411695" y="696087"/>
                    <a:pt x="1411695" y="696006"/>
                    <a:pt x="1411695" y="695012"/>
                  </a:cubicBezTo>
                  <a:lnTo>
                    <a:pt x="1411695" y="687446"/>
                  </a:lnTo>
                  <a:cubicBezTo>
                    <a:pt x="1411703" y="687446"/>
                    <a:pt x="1411821" y="687446"/>
                    <a:pt x="1413467" y="687446"/>
                  </a:cubicBezTo>
                  <a:lnTo>
                    <a:pt x="1425881" y="687446"/>
                  </a:lnTo>
                  <a:cubicBezTo>
                    <a:pt x="1425881" y="687459"/>
                    <a:pt x="1425881" y="688018"/>
                    <a:pt x="1425881" y="713387"/>
                  </a:cubicBezTo>
                  <a:cubicBezTo>
                    <a:pt x="1425889" y="713387"/>
                    <a:pt x="1426007" y="713387"/>
                    <a:pt x="1427909" y="713387"/>
                  </a:cubicBezTo>
                  <a:lnTo>
                    <a:pt x="1442095" y="713387"/>
                  </a:lnTo>
                  <a:cubicBezTo>
                    <a:pt x="1442095" y="713398"/>
                    <a:pt x="1442095" y="713513"/>
                    <a:pt x="1442095" y="715008"/>
                  </a:cubicBezTo>
                  <a:lnTo>
                    <a:pt x="1442095" y="726358"/>
                  </a:lnTo>
                  <a:cubicBezTo>
                    <a:pt x="1442103" y="726358"/>
                    <a:pt x="1442173" y="726358"/>
                    <a:pt x="1442855" y="726358"/>
                  </a:cubicBezTo>
                  <a:lnTo>
                    <a:pt x="1448175" y="726358"/>
                  </a:lnTo>
                  <a:cubicBezTo>
                    <a:pt x="1448175" y="726350"/>
                    <a:pt x="1448175" y="726274"/>
                    <a:pt x="1448175" y="725547"/>
                  </a:cubicBezTo>
                  <a:lnTo>
                    <a:pt x="1448175" y="719872"/>
                  </a:lnTo>
                  <a:cubicBezTo>
                    <a:pt x="1448193" y="719872"/>
                    <a:pt x="1448911" y="719872"/>
                    <a:pt x="1478575" y="719872"/>
                  </a:cubicBezTo>
                  <a:cubicBezTo>
                    <a:pt x="1478575" y="719886"/>
                    <a:pt x="1478575" y="720449"/>
                    <a:pt x="1478575" y="743652"/>
                  </a:cubicBezTo>
                  <a:cubicBezTo>
                    <a:pt x="1478583" y="743652"/>
                    <a:pt x="1478661" y="743652"/>
                    <a:pt x="1479589" y="743652"/>
                  </a:cubicBezTo>
                  <a:lnTo>
                    <a:pt x="1486683" y="743652"/>
                  </a:lnTo>
                  <a:cubicBezTo>
                    <a:pt x="1486683" y="743659"/>
                    <a:pt x="1486683" y="743732"/>
                    <a:pt x="1486683" y="744733"/>
                  </a:cubicBezTo>
                  <a:lnTo>
                    <a:pt x="1486683" y="752299"/>
                  </a:lnTo>
                  <a:cubicBezTo>
                    <a:pt x="1486691" y="752299"/>
                    <a:pt x="1486765" y="752299"/>
                    <a:pt x="1487443" y="752299"/>
                  </a:cubicBezTo>
                  <a:lnTo>
                    <a:pt x="1492763" y="752299"/>
                  </a:lnTo>
                  <a:cubicBezTo>
                    <a:pt x="1492763" y="752292"/>
                    <a:pt x="1492763" y="752172"/>
                    <a:pt x="1492763" y="750137"/>
                  </a:cubicBezTo>
                  <a:lnTo>
                    <a:pt x="1492763" y="735005"/>
                  </a:lnTo>
                  <a:cubicBezTo>
                    <a:pt x="1492769" y="735005"/>
                    <a:pt x="1492847" y="735005"/>
                    <a:pt x="1493775" y="735005"/>
                  </a:cubicBezTo>
                  <a:lnTo>
                    <a:pt x="1500869" y="735005"/>
                  </a:lnTo>
                  <a:cubicBezTo>
                    <a:pt x="1500869" y="735013"/>
                    <a:pt x="1500869" y="735096"/>
                    <a:pt x="1500869" y="736086"/>
                  </a:cubicBezTo>
                  <a:lnTo>
                    <a:pt x="1500869" y="743652"/>
                  </a:lnTo>
                  <a:lnTo>
                    <a:pt x="1506189" y="741659"/>
                  </a:lnTo>
                  <a:cubicBezTo>
                    <a:pt x="1506949" y="741287"/>
                    <a:pt x="1506949" y="741085"/>
                    <a:pt x="1506949" y="740679"/>
                  </a:cubicBezTo>
                  <a:lnTo>
                    <a:pt x="1506949" y="735005"/>
                  </a:lnTo>
                  <a:cubicBezTo>
                    <a:pt x="1506966" y="735005"/>
                    <a:pt x="1507767" y="735005"/>
                    <a:pt x="1545457" y="735005"/>
                  </a:cubicBezTo>
                  <a:cubicBezTo>
                    <a:pt x="1545457" y="735019"/>
                    <a:pt x="1545457" y="735566"/>
                    <a:pt x="1545457" y="758784"/>
                  </a:cubicBezTo>
                  <a:cubicBezTo>
                    <a:pt x="1545464" y="758784"/>
                    <a:pt x="1545583" y="758784"/>
                    <a:pt x="1547483" y="758784"/>
                  </a:cubicBezTo>
                  <a:lnTo>
                    <a:pt x="1561669" y="758784"/>
                  </a:lnTo>
                  <a:cubicBezTo>
                    <a:pt x="1561669" y="758792"/>
                    <a:pt x="1561669" y="758874"/>
                    <a:pt x="1561669" y="759865"/>
                  </a:cubicBezTo>
                  <a:lnTo>
                    <a:pt x="1561669" y="767431"/>
                  </a:lnTo>
                  <a:cubicBezTo>
                    <a:pt x="1561679" y="767431"/>
                    <a:pt x="1561801" y="767431"/>
                    <a:pt x="1563443" y="767431"/>
                  </a:cubicBezTo>
                  <a:lnTo>
                    <a:pt x="1575857" y="767431"/>
                  </a:lnTo>
                  <a:cubicBezTo>
                    <a:pt x="1575857" y="767419"/>
                    <a:pt x="1575857" y="766908"/>
                    <a:pt x="1575857" y="743652"/>
                  </a:cubicBezTo>
                  <a:cubicBezTo>
                    <a:pt x="1575863" y="743652"/>
                    <a:pt x="1575941" y="743652"/>
                    <a:pt x="1576869" y="743652"/>
                  </a:cubicBezTo>
                  <a:lnTo>
                    <a:pt x="1583963" y="743652"/>
                  </a:lnTo>
                  <a:cubicBezTo>
                    <a:pt x="1583963" y="743633"/>
                    <a:pt x="1583963" y="742862"/>
                    <a:pt x="1583963" y="711225"/>
                  </a:cubicBezTo>
                  <a:cubicBezTo>
                    <a:pt x="1583971" y="711225"/>
                    <a:pt x="1584047" y="711225"/>
                    <a:pt x="1584977" y="711225"/>
                  </a:cubicBezTo>
                  <a:lnTo>
                    <a:pt x="1592071" y="711225"/>
                  </a:lnTo>
                  <a:cubicBezTo>
                    <a:pt x="1592071" y="711219"/>
                    <a:pt x="1592071" y="711110"/>
                    <a:pt x="1592071" y="709334"/>
                  </a:cubicBezTo>
                  <a:lnTo>
                    <a:pt x="1592071" y="696093"/>
                  </a:lnTo>
                  <a:cubicBezTo>
                    <a:pt x="1590043" y="696093"/>
                    <a:pt x="1590043" y="696093"/>
                    <a:pt x="1590803" y="694471"/>
                  </a:cubicBezTo>
                  <a:lnTo>
                    <a:pt x="1596123" y="683122"/>
                  </a:lnTo>
                  <a:cubicBezTo>
                    <a:pt x="1596129" y="683139"/>
                    <a:pt x="1596323" y="683813"/>
                    <a:pt x="1604231" y="711225"/>
                  </a:cubicBezTo>
                  <a:cubicBezTo>
                    <a:pt x="1604239" y="711225"/>
                    <a:pt x="1604311" y="711225"/>
                    <a:pt x="1604991" y="711225"/>
                  </a:cubicBezTo>
                  <a:lnTo>
                    <a:pt x="1610311" y="711225"/>
                  </a:lnTo>
                  <a:cubicBezTo>
                    <a:pt x="1610311" y="711212"/>
                    <a:pt x="1610311" y="710033"/>
                    <a:pt x="1610311" y="605298"/>
                  </a:cubicBezTo>
                  <a:cubicBezTo>
                    <a:pt x="1610321" y="605298"/>
                    <a:pt x="1610435" y="605298"/>
                    <a:pt x="1611831" y="605298"/>
                  </a:cubicBezTo>
                  <a:lnTo>
                    <a:pt x="1622471" y="605298"/>
                  </a:lnTo>
                  <a:cubicBezTo>
                    <a:pt x="1622471" y="605276"/>
                    <a:pt x="1622471" y="604266"/>
                    <a:pt x="1622471" y="557739"/>
                  </a:cubicBezTo>
                  <a:cubicBezTo>
                    <a:pt x="1622487" y="557739"/>
                    <a:pt x="1623113" y="557739"/>
                    <a:pt x="1648817" y="557739"/>
                  </a:cubicBezTo>
                  <a:cubicBezTo>
                    <a:pt x="1648817" y="557727"/>
                    <a:pt x="1648817" y="557217"/>
                    <a:pt x="1648817" y="536121"/>
                  </a:cubicBezTo>
                  <a:cubicBezTo>
                    <a:pt x="1648837" y="536121"/>
                    <a:pt x="1649625" y="536121"/>
                    <a:pt x="1683271" y="536121"/>
                  </a:cubicBezTo>
                  <a:cubicBezTo>
                    <a:pt x="1683271" y="536129"/>
                    <a:pt x="1683271" y="536259"/>
                    <a:pt x="1683271" y="538553"/>
                  </a:cubicBezTo>
                  <a:lnTo>
                    <a:pt x="1683271" y="555577"/>
                  </a:lnTo>
                  <a:cubicBezTo>
                    <a:pt x="1683281" y="555577"/>
                    <a:pt x="1683411" y="555577"/>
                    <a:pt x="1685551" y="555577"/>
                  </a:cubicBezTo>
                  <a:lnTo>
                    <a:pt x="1701511" y="555577"/>
                  </a:lnTo>
                  <a:cubicBezTo>
                    <a:pt x="1701511" y="555595"/>
                    <a:pt x="1701511" y="556489"/>
                    <a:pt x="1701511" y="603136"/>
                  </a:cubicBezTo>
                  <a:cubicBezTo>
                    <a:pt x="1701517" y="603136"/>
                    <a:pt x="1701593" y="603136"/>
                    <a:pt x="1702525" y="603136"/>
                  </a:cubicBezTo>
                  <a:lnTo>
                    <a:pt x="1709619" y="603136"/>
                  </a:lnTo>
                  <a:lnTo>
                    <a:pt x="1723805" y="607460"/>
                  </a:lnTo>
                  <a:cubicBezTo>
                    <a:pt x="1723805" y="607470"/>
                    <a:pt x="1723805" y="608120"/>
                    <a:pt x="1723805" y="646372"/>
                  </a:cubicBezTo>
                  <a:cubicBezTo>
                    <a:pt x="1723811" y="646372"/>
                    <a:pt x="1723887" y="646372"/>
                    <a:pt x="1724819" y="646372"/>
                  </a:cubicBezTo>
                  <a:lnTo>
                    <a:pt x="1731911" y="646372"/>
                  </a:lnTo>
                  <a:cubicBezTo>
                    <a:pt x="1731911" y="646382"/>
                    <a:pt x="1731911" y="646488"/>
                    <a:pt x="1731911" y="647993"/>
                  </a:cubicBezTo>
                  <a:lnTo>
                    <a:pt x="1731911" y="659342"/>
                  </a:lnTo>
                  <a:cubicBezTo>
                    <a:pt x="1731919" y="659342"/>
                    <a:pt x="1732043" y="659342"/>
                    <a:pt x="1733939" y="659342"/>
                  </a:cubicBezTo>
                  <a:lnTo>
                    <a:pt x="1748125" y="659342"/>
                  </a:lnTo>
                  <a:lnTo>
                    <a:pt x="1754205" y="665828"/>
                  </a:lnTo>
                  <a:cubicBezTo>
                    <a:pt x="1754205" y="665840"/>
                    <a:pt x="1754205" y="666326"/>
                    <a:pt x="1754205" y="687446"/>
                  </a:cubicBezTo>
                  <a:cubicBezTo>
                    <a:pt x="1754214" y="687446"/>
                    <a:pt x="1754345" y="687446"/>
                    <a:pt x="1756485" y="687446"/>
                  </a:cubicBezTo>
                  <a:lnTo>
                    <a:pt x="1772445" y="687446"/>
                  </a:lnTo>
                  <a:cubicBezTo>
                    <a:pt x="1772445" y="687453"/>
                    <a:pt x="1772445" y="687533"/>
                    <a:pt x="1772445" y="688526"/>
                  </a:cubicBezTo>
                  <a:lnTo>
                    <a:pt x="1772445" y="696093"/>
                  </a:lnTo>
                  <a:cubicBezTo>
                    <a:pt x="1772455" y="696093"/>
                    <a:pt x="1772553" y="696093"/>
                    <a:pt x="1773713" y="696093"/>
                  </a:cubicBezTo>
                  <a:lnTo>
                    <a:pt x="1782579" y="696093"/>
                  </a:lnTo>
                  <a:cubicBezTo>
                    <a:pt x="1782579" y="696102"/>
                    <a:pt x="1782579" y="696231"/>
                    <a:pt x="1782579" y="698254"/>
                  </a:cubicBezTo>
                  <a:lnTo>
                    <a:pt x="1782579" y="713387"/>
                  </a:lnTo>
                  <a:cubicBezTo>
                    <a:pt x="1786633" y="713387"/>
                    <a:pt x="1786633" y="713387"/>
                    <a:pt x="1786633" y="711495"/>
                  </a:cubicBezTo>
                  <a:lnTo>
                    <a:pt x="1786633" y="698254"/>
                  </a:lnTo>
                  <a:cubicBezTo>
                    <a:pt x="1786639" y="698254"/>
                    <a:pt x="1786716" y="698254"/>
                    <a:pt x="1787645" y="698254"/>
                  </a:cubicBezTo>
                  <a:lnTo>
                    <a:pt x="1794739" y="698254"/>
                  </a:lnTo>
                  <a:cubicBezTo>
                    <a:pt x="1794739" y="698265"/>
                    <a:pt x="1794739" y="698384"/>
                    <a:pt x="1794739" y="699876"/>
                  </a:cubicBezTo>
                  <a:lnTo>
                    <a:pt x="1794739" y="711225"/>
                  </a:lnTo>
                  <a:cubicBezTo>
                    <a:pt x="1794749" y="711225"/>
                    <a:pt x="1794821" y="711225"/>
                    <a:pt x="1795499" y="711225"/>
                  </a:cubicBezTo>
                  <a:lnTo>
                    <a:pt x="1800819" y="711225"/>
                  </a:lnTo>
                  <a:cubicBezTo>
                    <a:pt x="1800819" y="706902"/>
                    <a:pt x="1800819" y="706902"/>
                    <a:pt x="1849459" y="706902"/>
                  </a:cubicBezTo>
                  <a:cubicBezTo>
                    <a:pt x="1849459" y="706911"/>
                    <a:pt x="1849459" y="707012"/>
                    <a:pt x="1849459" y="708253"/>
                  </a:cubicBezTo>
                  <a:lnTo>
                    <a:pt x="1849459" y="717710"/>
                  </a:lnTo>
                  <a:cubicBezTo>
                    <a:pt x="1849467" y="717710"/>
                    <a:pt x="1849543" y="717710"/>
                    <a:pt x="1850219" y="717710"/>
                  </a:cubicBezTo>
                  <a:lnTo>
                    <a:pt x="1855541" y="717710"/>
                  </a:lnTo>
                  <a:cubicBezTo>
                    <a:pt x="1855541" y="717719"/>
                    <a:pt x="1855541" y="717841"/>
                    <a:pt x="1855541" y="719872"/>
                  </a:cubicBezTo>
                  <a:lnTo>
                    <a:pt x="1855541" y="735005"/>
                  </a:lnTo>
                  <a:cubicBezTo>
                    <a:pt x="1855549" y="735001"/>
                    <a:pt x="1855665" y="734923"/>
                    <a:pt x="1857567" y="733654"/>
                  </a:cubicBezTo>
                  <a:lnTo>
                    <a:pt x="1871753" y="724196"/>
                  </a:lnTo>
                  <a:cubicBezTo>
                    <a:pt x="1871755" y="724177"/>
                    <a:pt x="1871887" y="723302"/>
                    <a:pt x="1877833" y="683122"/>
                  </a:cubicBezTo>
                  <a:cubicBezTo>
                    <a:pt x="1877843" y="683120"/>
                    <a:pt x="1877911" y="683094"/>
                    <a:pt x="1878593" y="682852"/>
                  </a:cubicBezTo>
                  <a:lnTo>
                    <a:pt x="1883913" y="680960"/>
                  </a:lnTo>
                  <a:cubicBezTo>
                    <a:pt x="1883913" y="680944"/>
                    <a:pt x="1883947" y="679883"/>
                    <a:pt x="1885941" y="611783"/>
                  </a:cubicBezTo>
                  <a:cubicBezTo>
                    <a:pt x="1885941" y="611801"/>
                    <a:pt x="1885973" y="612892"/>
                    <a:pt x="1887967" y="680960"/>
                  </a:cubicBezTo>
                  <a:cubicBezTo>
                    <a:pt x="1887977" y="680963"/>
                    <a:pt x="1888047" y="680988"/>
                    <a:pt x="1888727" y="681230"/>
                  </a:cubicBezTo>
                  <a:lnTo>
                    <a:pt x="1894047" y="683122"/>
                  </a:lnTo>
                  <a:cubicBezTo>
                    <a:pt x="1894047" y="683102"/>
                    <a:pt x="1894047" y="681769"/>
                    <a:pt x="1894047" y="596651"/>
                  </a:cubicBezTo>
                  <a:cubicBezTo>
                    <a:pt x="1898101" y="596651"/>
                    <a:pt x="1898101" y="596651"/>
                    <a:pt x="1898101" y="564224"/>
                  </a:cubicBezTo>
                  <a:cubicBezTo>
                    <a:pt x="1898113" y="564224"/>
                    <a:pt x="1898799" y="564224"/>
                    <a:pt x="1936607" y="564224"/>
                  </a:cubicBezTo>
                  <a:cubicBezTo>
                    <a:pt x="1936607" y="564241"/>
                    <a:pt x="1936607" y="564959"/>
                    <a:pt x="1936607" y="596651"/>
                  </a:cubicBezTo>
                  <a:cubicBezTo>
                    <a:pt x="1936617" y="596651"/>
                    <a:pt x="1936689" y="596651"/>
                    <a:pt x="1937367" y="596651"/>
                  </a:cubicBezTo>
                  <a:lnTo>
                    <a:pt x="1942687" y="596651"/>
                  </a:lnTo>
                  <a:cubicBezTo>
                    <a:pt x="1942687" y="596630"/>
                    <a:pt x="1942687" y="595324"/>
                    <a:pt x="1942687" y="514503"/>
                  </a:cubicBezTo>
                  <a:cubicBezTo>
                    <a:pt x="1942693" y="514503"/>
                    <a:pt x="1942793" y="514503"/>
                    <a:pt x="1944461" y="514503"/>
                  </a:cubicBezTo>
                  <a:lnTo>
                    <a:pt x="1956875" y="514503"/>
                  </a:lnTo>
                  <a:cubicBezTo>
                    <a:pt x="1956875" y="514496"/>
                    <a:pt x="1956875" y="514385"/>
                    <a:pt x="1956875" y="512612"/>
                  </a:cubicBezTo>
                  <a:lnTo>
                    <a:pt x="1956875" y="499371"/>
                  </a:lnTo>
                  <a:cubicBezTo>
                    <a:pt x="1956885" y="499371"/>
                    <a:pt x="1957383" y="499371"/>
                    <a:pt x="1979169" y="499371"/>
                  </a:cubicBezTo>
                  <a:cubicBezTo>
                    <a:pt x="1979169" y="499364"/>
                    <a:pt x="1979169" y="499283"/>
                    <a:pt x="1979169" y="498290"/>
                  </a:cubicBezTo>
                  <a:lnTo>
                    <a:pt x="1979169" y="490724"/>
                  </a:lnTo>
                  <a:cubicBezTo>
                    <a:pt x="1979175" y="490724"/>
                    <a:pt x="1979285" y="490724"/>
                    <a:pt x="1980941" y="490724"/>
                  </a:cubicBezTo>
                  <a:lnTo>
                    <a:pt x="1993355" y="490724"/>
                  </a:lnTo>
                  <a:cubicBezTo>
                    <a:pt x="1993355" y="490732"/>
                    <a:pt x="1993355" y="490811"/>
                    <a:pt x="1993355" y="491805"/>
                  </a:cubicBezTo>
                  <a:lnTo>
                    <a:pt x="1993355" y="499371"/>
                  </a:lnTo>
                  <a:cubicBezTo>
                    <a:pt x="1993365" y="499371"/>
                    <a:pt x="1993437" y="499371"/>
                    <a:pt x="1994115" y="499371"/>
                  </a:cubicBezTo>
                  <a:lnTo>
                    <a:pt x="1999435" y="499371"/>
                  </a:lnTo>
                  <a:lnTo>
                    <a:pt x="2009569" y="495047"/>
                  </a:lnTo>
                  <a:lnTo>
                    <a:pt x="2013621" y="498290"/>
                  </a:lnTo>
                  <a:lnTo>
                    <a:pt x="2013621" y="490724"/>
                  </a:lnTo>
                  <a:cubicBezTo>
                    <a:pt x="2013631" y="490724"/>
                    <a:pt x="2013767" y="490724"/>
                    <a:pt x="2015901" y="490724"/>
                  </a:cubicBezTo>
                  <a:lnTo>
                    <a:pt x="2031863" y="490724"/>
                  </a:lnTo>
                  <a:cubicBezTo>
                    <a:pt x="2031863" y="490732"/>
                    <a:pt x="2031863" y="490811"/>
                    <a:pt x="2031863" y="491805"/>
                  </a:cubicBezTo>
                  <a:lnTo>
                    <a:pt x="2031863" y="499371"/>
                  </a:lnTo>
                  <a:cubicBezTo>
                    <a:pt x="2031881" y="499371"/>
                    <a:pt x="2032617" y="499371"/>
                    <a:pt x="2062263" y="499371"/>
                  </a:cubicBezTo>
                  <a:cubicBezTo>
                    <a:pt x="2062263" y="499381"/>
                    <a:pt x="2062263" y="499490"/>
                    <a:pt x="2062263" y="500992"/>
                  </a:cubicBezTo>
                  <a:lnTo>
                    <a:pt x="2062263" y="512342"/>
                  </a:lnTo>
                  <a:cubicBezTo>
                    <a:pt x="2062279" y="512342"/>
                    <a:pt x="2062919" y="512342"/>
                    <a:pt x="2088609" y="512342"/>
                  </a:cubicBezTo>
                  <a:cubicBezTo>
                    <a:pt x="2088609" y="512358"/>
                    <a:pt x="2088609" y="513038"/>
                    <a:pt x="2088609" y="542606"/>
                  </a:cubicBezTo>
                  <a:cubicBezTo>
                    <a:pt x="2088619" y="542606"/>
                    <a:pt x="2088691" y="542606"/>
                    <a:pt x="2089369" y="542606"/>
                  </a:cubicBezTo>
                  <a:lnTo>
                    <a:pt x="2094689" y="542606"/>
                  </a:lnTo>
                  <a:cubicBezTo>
                    <a:pt x="2094689" y="542613"/>
                    <a:pt x="2094689" y="542699"/>
                    <a:pt x="2094689" y="543687"/>
                  </a:cubicBezTo>
                  <a:lnTo>
                    <a:pt x="2094689" y="551254"/>
                  </a:lnTo>
                  <a:cubicBezTo>
                    <a:pt x="2098743" y="551254"/>
                    <a:pt x="2098743" y="551254"/>
                    <a:pt x="2098743" y="581518"/>
                  </a:cubicBezTo>
                  <a:cubicBezTo>
                    <a:pt x="2098753" y="581518"/>
                    <a:pt x="2098827" y="581518"/>
                    <a:pt x="2099503" y="581518"/>
                  </a:cubicBezTo>
                  <a:lnTo>
                    <a:pt x="2104823" y="581518"/>
                  </a:lnTo>
                  <a:cubicBezTo>
                    <a:pt x="2104823" y="581527"/>
                    <a:pt x="2104823" y="581594"/>
                    <a:pt x="2104823" y="582329"/>
                  </a:cubicBezTo>
                  <a:lnTo>
                    <a:pt x="2104823" y="588004"/>
                  </a:lnTo>
                  <a:cubicBezTo>
                    <a:pt x="2104829" y="588004"/>
                    <a:pt x="2104907" y="588004"/>
                    <a:pt x="2105837" y="588004"/>
                  </a:cubicBezTo>
                  <a:lnTo>
                    <a:pt x="2112929" y="588004"/>
                  </a:lnTo>
                  <a:cubicBezTo>
                    <a:pt x="2112929" y="588021"/>
                    <a:pt x="2112929" y="588734"/>
                    <a:pt x="2112929" y="618269"/>
                  </a:cubicBezTo>
                  <a:cubicBezTo>
                    <a:pt x="2112937" y="618269"/>
                    <a:pt x="2113057" y="618269"/>
                    <a:pt x="2114957" y="618269"/>
                  </a:cubicBezTo>
                  <a:lnTo>
                    <a:pt x="2129143" y="618269"/>
                  </a:lnTo>
                  <a:cubicBezTo>
                    <a:pt x="2129143" y="618285"/>
                    <a:pt x="2129143" y="618865"/>
                    <a:pt x="2129143" y="642048"/>
                  </a:cubicBezTo>
                  <a:cubicBezTo>
                    <a:pt x="2131171" y="642048"/>
                    <a:pt x="2131171" y="642048"/>
                    <a:pt x="2131171" y="643669"/>
                  </a:cubicBezTo>
                  <a:lnTo>
                    <a:pt x="2131171" y="655019"/>
                  </a:lnTo>
                  <a:cubicBezTo>
                    <a:pt x="2131179" y="655019"/>
                    <a:pt x="2131249" y="655019"/>
                    <a:pt x="2131931" y="655019"/>
                  </a:cubicBezTo>
                  <a:lnTo>
                    <a:pt x="2137251" y="655019"/>
                  </a:lnTo>
                  <a:cubicBezTo>
                    <a:pt x="2137251" y="655033"/>
                    <a:pt x="2137251" y="655596"/>
                    <a:pt x="2137251" y="678798"/>
                  </a:cubicBezTo>
                  <a:cubicBezTo>
                    <a:pt x="2137259" y="678798"/>
                    <a:pt x="2137357" y="678798"/>
                    <a:pt x="2138517" y="678798"/>
                  </a:cubicBezTo>
                  <a:lnTo>
                    <a:pt x="2147383" y="678798"/>
                  </a:lnTo>
                  <a:cubicBezTo>
                    <a:pt x="2149411" y="680960"/>
                    <a:pt x="2149411" y="680960"/>
                    <a:pt x="2149411" y="682852"/>
                  </a:cubicBezTo>
                  <a:lnTo>
                    <a:pt x="2149411" y="696093"/>
                  </a:lnTo>
                  <a:cubicBezTo>
                    <a:pt x="2149415" y="696086"/>
                    <a:pt x="2149503" y="695979"/>
                    <a:pt x="2150931" y="694201"/>
                  </a:cubicBezTo>
                  <a:lnTo>
                    <a:pt x="2161571" y="680960"/>
                  </a:lnTo>
                  <a:cubicBezTo>
                    <a:pt x="2161585" y="680960"/>
                    <a:pt x="2162225" y="680960"/>
                    <a:pt x="2189945" y="680960"/>
                  </a:cubicBezTo>
                  <a:cubicBezTo>
                    <a:pt x="2189945" y="680985"/>
                    <a:pt x="2189945" y="682386"/>
                    <a:pt x="2189945" y="767431"/>
                  </a:cubicBezTo>
                  <a:cubicBezTo>
                    <a:pt x="2189953" y="767431"/>
                    <a:pt x="2190029" y="767431"/>
                    <a:pt x="2190705" y="767431"/>
                  </a:cubicBezTo>
                  <a:lnTo>
                    <a:pt x="2196025" y="767431"/>
                  </a:lnTo>
                  <a:cubicBezTo>
                    <a:pt x="2196029" y="767423"/>
                    <a:pt x="2196087" y="767323"/>
                    <a:pt x="2196785" y="766080"/>
                  </a:cubicBezTo>
                  <a:lnTo>
                    <a:pt x="2202105" y="756622"/>
                  </a:lnTo>
                  <a:cubicBezTo>
                    <a:pt x="2202105" y="756629"/>
                    <a:pt x="2202105" y="756728"/>
                    <a:pt x="2202105" y="758514"/>
                  </a:cubicBezTo>
                  <a:lnTo>
                    <a:pt x="2202105" y="771755"/>
                  </a:lnTo>
                  <a:cubicBezTo>
                    <a:pt x="2206157" y="771755"/>
                    <a:pt x="2206157" y="771755"/>
                    <a:pt x="2206157" y="726358"/>
                  </a:cubicBezTo>
                  <a:cubicBezTo>
                    <a:pt x="2206167" y="726358"/>
                    <a:pt x="2206237" y="726358"/>
                    <a:pt x="2206917" y="726358"/>
                  </a:cubicBezTo>
                  <a:lnTo>
                    <a:pt x="2212237" y="726358"/>
                  </a:lnTo>
                  <a:cubicBezTo>
                    <a:pt x="2212237" y="726343"/>
                    <a:pt x="2212237" y="725343"/>
                    <a:pt x="2212237" y="661504"/>
                  </a:cubicBezTo>
                  <a:cubicBezTo>
                    <a:pt x="2212245" y="661504"/>
                    <a:pt x="2212325" y="661504"/>
                    <a:pt x="2213251" y="661504"/>
                  </a:cubicBezTo>
                  <a:lnTo>
                    <a:pt x="2220345" y="661504"/>
                  </a:lnTo>
                  <a:cubicBezTo>
                    <a:pt x="2220351" y="661483"/>
                    <a:pt x="2220615" y="660543"/>
                    <a:pt x="2232505" y="618269"/>
                  </a:cubicBezTo>
                  <a:cubicBezTo>
                    <a:pt x="2232514" y="618269"/>
                    <a:pt x="2232611" y="618269"/>
                    <a:pt x="2233771" y="618269"/>
                  </a:cubicBezTo>
                  <a:lnTo>
                    <a:pt x="2242639" y="618269"/>
                  </a:lnTo>
                  <a:cubicBezTo>
                    <a:pt x="2242644" y="618292"/>
                    <a:pt x="2242869" y="619258"/>
                    <a:pt x="2252771" y="661504"/>
                  </a:cubicBezTo>
                  <a:cubicBezTo>
                    <a:pt x="2252777" y="661504"/>
                    <a:pt x="2252851" y="661504"/>
                    <a:pt x="2253785" y="661504"/>
                  </a:cubicBezTo>
                  <a:lnTo>
                    <a:pt x="2260879" y="661504"/>
                  </a:lnTo>
                  <a:cubicBezTo>
                    <a:pt x="2260879" y="661515"/>
                    <a:pt x="2260879" y="662182"/>
                    <a:pt x="2260879" y="700416"/>
                  </a:cubicBezTo>
                  <a:cubicBezTo>
                    <a:pt x="2260885" y="700416"/>
                    <a:pt x="2260985" y="700416"/>
                    <a:pt x="2262651" y="700416"/>
                  </a:cubicBezTo>
                  <a:lnTo>
                    <a:pt x="2275065" y="700416"/>
                  </a:lnTo>
                  <a:cubicBezTo>
                    <a:pt x="2275065" y="700424"/>
                    <a:pt x="2275065" y="700546"/>
                    <a:pt x="2275065" y="702578"/>
                  </a:cubicBezTo>
                  <a:lnTo>
                    <a:pt x="2275065" y="717710"/>
                  </a:lnTo>
                  <a:cubicBezTo>
                    <a:pt x="2279119" y="717710"/>
                    <a:pt x="2279119" y="717710"/>
                    <a:pt x="2279119" y="715549"/>
                  </a:cubicBezTo>
                  <a:lnTo>
                    <a:pt x="2279119" y="700416"/>
                  </a:lnTo>
                  <a:cubicBezTo>
                    <a:pt x="2279129" y="700416"/>
                    <a:pt x="2279241" y="700416"/>
                    <a:pt x="2280639" y="700416"/>
                  </a:cubicBezTo>
                  <a:lnTo>
                    <a:pt x="2291279" y="700416"/>
                  </a:lnTo>
                  <a:cubicBezTo>
                    <a:pt x="2291279" y="700426"/>
                    <a:pt x="2291279" y="700543"/>
                    <a:pt x="2291279" y="702037"/>
                  </a:cubicBezTo>
                  <a:lnTo>
                    <a:pt x="2291279" y="713387"/>
                  </a:lnTo>
                  <a:cubicBezTo>
                    <a:pt x="2291295" y="713387"/>
                    <a:pt x="2292003" y="713387"/>
                    <a:pt x="2321680" y="713387"/>
                  </a:cubicBezTo>
                  <a:cubicBezTo>
                    <a:pt x="2321680" y="713370"/>
                    <a:pt x="2321680" y="712599"/>
                    <a:pt x="2321680" y="676637"/>
                  </a:cubicBezTo>
                  <a:cubicBezTo>
                    <a:pt x="2321687" y="676637"/>
                    <a:pt x="2321781" y="676637"/>
                    <a:pt x="2322945" y="676637"/>
                  </a:cubicBezTo>
                  <a:lnTo>
                    <a:pt x="2331813" y="676637"/>
                  </a:lnTo>
                  <a:cubicBezTo>
                    <a:pt x="2331813" y="676648"/>
                    <a:pt x="2331813" y="677142"/>
                    <a:pt x="2331813" y="698254"/>
                  </a:cubicBezTo>
                  <a:cubicBezTo>
                    <a:pt x="2333840" y="698254"/>
                    <a:pt x="2333840" y="698254"/>
                    <a:pt x="2333840" y="665828"/>
                  </a:cubicBezTo>
                  <a:cubicBezTo>
                    <a:pt x="2333853" y="665828"/>
                    <a:pt x="2334395" y="665828"/>
                    <a:pt x="2356133" y="665828"/>
                  </a:cubicBezTo>
                  <a:cubicBezTo>
                    <a:pt x="2356133" y="665818"/>
                    <a:pt x="2356133" y="665698"/>
                    <a:pt x="2356133" y="664206"/>
                  </a:cubicBezTo>
                  <a:lnTo>
                    <a:pt x="2356133" y="652857"/>
                  </a:lnTo>
                  <a:cubicBezTo>
                    <a:pt x="2356141" y="652857"/>
                    <a:pt x="2356215" y="652857"/>
                    <a:pt x="2356893" y="652857"/>
                  </a:cubicBezTo>
                  <a:lnTo>
                    <a:pt x="2362213" y="652857"/>
                  </a:lnTo>
                  <a:cubicBezTo>
                    <a:pt x="2362213" y="652851"/>
                    <a:pt x="2362213" y="652738"/>
                    <a:pt x="2362213" y="650966"/>
                  </a:cubicBezTo>
                  <a:lnTo>
                    <a:pt x="2362213" y="637725"/>
                  </a:lnTo>
                  <a:lnTo>
                    <a:pt x="2366267" y="644210"/>
                  </a:lnTo>
                  <a:cubicBezTo>
                    <a:pt x="2366275" y="644210"/>
                    <a:pt x="2366403" y="644210"/>
                    <a:pt x="2368547" y="644210"/>
                  </a:cubicBezTo>
                  <a:lnTo>
                    <a:pt x="2384507" y="644210"/>
                  </a:lnTo>
                  <a:cubicBezTo>
                    <a:pt x="2384507" y="644202"/>
                    <a:pt x="2384507" y="644134"/>
                    <a:pt x="2384507" y="643399"/>
                  </a:cubicBezTo>
                  <a:lnTo>
                    <a:pt x="2384507" y="637725"/>
                  </a:lnTo>
                  <a:cubicBezTo>
                    <a:pt x="2384516" y="637725"/>
                    <a:pt x="2384590" y="637725"/>
                    <a:pt x="2385267" y="637725"/>
                  </a:cubicBezTo>
                  <a:lnTo>
                    <a:pt x="2390587" y="637725"/>
                  </a:lnTo>
                  <a:cubicBezTo>
                    <a:pt x="2390587" y="637734"/>
                    <a:pt x="2390587" y="637834"/>
                    <a:pt x="2390587" y="639076"/>
                  </a:cubicBezTo>
                  <a:lnTo>
                    <a:pt x="2390587" y="648534"/>
                  </a:lnTo>
                  <a:cubicBezTo>
                    <a:pt x="2390601" y="648534"/>
                    <a:pt x="2391335" y="648534"/>
                    <a:pt x="2429093" y="648534"/>
                  </a:cubicBezTo>
                  <a:cubicBezTo>
                    <a:pt x="2429093" y="648552"/>
                    <a:pt x="2429093" y="650062"/>
                    <a:pt x="2429093" y="786887"/>
                  </a:cubicBezTo>
                  <a:cubicBezTo>
                    <a:pt x="2429104" y="786887"/>
                    <a:pt x="2429219" y="786887"/>
                    <a:pt x="2430613" y="786887"/>
                  </a:cubicBezTo>
                  <a:lnTo>
                    <a:pt x="2441254" y="786887"/>
                  </a:lnTo>
                  <a:cubicBezTo>
                    <a:pt x="2441254" y="782564"/>
                    <a:pt x="2441254" y="778240"/>
                    <a:pt x="2441254" y="773917"/>
                  </a:cubicBezTo>
                  <a:cubicBezTo>
                    <a:pt x="2443281" y="773917"/>
                    <a:pt x="2443281" y="773917"/>
                    <a:pt x="2445307" y="773917"/>
                  </a:cubicBezTo>
                  <a:cubicBezTo>
                    <a:pt x="2445307" y="778240"/>
                    <a:pt x="2445307" y="782564"/>
                    <a:pt x="2445307" y="786887"/>
                  </a:cubicBezTo>
                  <a:cubicBezTo>
                    <a:pt x="2455441" y="786887"/>
                    <a:pt x="2465575" y="786887"/>
                    <a:pt x="2475707" y="786887"/>
                  </a:cubicBezTo>
                  <a:cubicBezTo>
                    <a:pt x="2475707" y="776078"/>
                    <a:pt x="2475707" y="767431"/>
                    <a:pt x="2475707" y="756622"/>
                  </a:cubicBezTo>
                  <a:cubicBezTo>
                    <a:pt x="2479762" y="756622"/>
                    <a:pt x="2483815" y="756622"/>
                    <a:pt x="2487867" y="756622"/>
                  </a:cubicBezTo>
                  <a:lnTo>
                    <a:pt x="2500027" y="754461"/>
                  </a:lnTo>
                  <a:cubicBezTo>
                    <a:pt x="2502055" y="754461"/>
                    <a:pt x="2502055" y="756622"/>
                    <a:pt x="2504082" y="756622"/>
                  </a:cubicBezTo>
                  <a:lnTo>
                    <a:pt x="2514215" y="756622"/>
                  </a:lnTo>
                  <a:cubicBezTo>
                    <a:pt x="2514215" y="767431"/>
                    <a:pt x="2514215" y="778240"/>
                    <a:pt x="2514215" y="786887"/>
                  </a:cubicBezTo>
                  <a:cubicBezTo>
                    <a:pt x="2516242" y="786887"/>
                    <a:pt x="2518269" y="786887"/>
                    <a:pt x="2522321" y="786887"/>
                  </a:cubicBezTo>
                  <a:cubicBezTo>
                    <a:pt x="2522321" y="793373"/>
                    <a:pt x="2522321" y="799858"/>
                    <a:pt x="2522321" y="804182"/>
                  </a:cubicBezTo>
                  <a:lnTo>
                    <a:pt x="2531658" y="805087"/>
                  </a:lnTo>
                  <a:lnTo>
                    <a:pt x="2544615" y="805087"/>
                  </a:lnTo>
                  <a:cubicBezTo>
                    <a:pt x="2544615" y="799278"/>
                    <a:pt x="2544615" y="795106"/>
                    <a:pt x="2544615" y="789049"/>
                  </a:cubicBezTo>
                  <a:lnTo>
                    <a:pt x="2612571" y="789049"/>
                  </a:lnTo>
                  <a:lnTo>
                    <a:pt x="2612571" y="703796"/>
                  </a:lnTo>
                  <a:lnTo>
                    <a:pt x="2684579" y="703796"/>
                  </a:lnTo>
                  <a:lnTo>
                    <a:pt x="2684579" y="782564"/>
                  </a:lnTo>
                  <a:cubicBezTo>
                    <a:pt x="2685215" y="782564"/>
                    <a:pt x="2685849" y="782564"/>
                    <a:pt x="2686483" y="782564"/>
                  </a:cubicBezTo>
                  <a:lnTo>
                    <a:pt x="2687725" y="805087"/>
                  </a:lnTo>
                  <a:lnTo>
                    <a:pt x="2697401" y="805087"/>
                  </a:lnTo>
                  <a:cubicBezTo>
                    <a:pt x="2697937" y="797873"/>
                    <a:pt x="2698643" y="790219"/>
                    <a:pt x="2698643" y="782564"/>
                  </a:cubicBezTo>
                  <a:cubicBezTo>
                    <a:pt x="2700671" y="782564"/>
                    <a:pt x="2702697" y="782564"/>
                    <a:pt x="2704723" y="782564"/>
                  </a:cubicBezTo>
                  <a:lnTo>
                    <a:pt x="2705965" y="805087"/>
                  </a:lnTo>
                  <a:lnTo>
                    <a:pt x="2756588" y="805087"/>
                  </a:lnTo>
                  <a:lnTo>
                    <a:pt x="2756588" y="642059"/>
                  </a:lnTo>
                  <a:lnTo>
                    <a:pt x="2953915" y="642059"/>
                  </a:lnTo>
                  <a:lnTo>
                    <a:pt x="2953915" y="805087"/>
                  </a:lnTo>
                  <a:lnTo>
                    <a:pt x="2972611" y="805087"/>
                  </a:lnTo>
                  <a:lnTo>
                    <a:pt x="2972611" y="722394"/>
                  </a:lnTo>
                  <a:lnTo>
                    <a:pt x="3067731" y="722394"/>
                  </a:lnTo>
                  <a:cubicBezTo>
                    <a:pt x="3071806" y="616373"/>
                    <a:pt x="3075185" y="510899"/>
                    <a:pt x="3079662" y="404253"/>
                  </a:cubicBezTo>
                  <a:cubicBezTo>
                    <a:pt x="3069529" y="404253"/>
                    <a:pt x="3045209" y="391282"/>
                    <a:pt x="3067502" y="382635"/>
                  </a:cubicBezTo>
                  <a:cubicBezTo>
                    <a:pt x="3065474" y="380473"/>
                    <a:pt x="3063449" y="378311"/>
                    <a:pt x="3061422" y="378311"/>
                  </a:cubicBezTo>
                  <a:cubicBezTo>
                    <a:pt x="3061422" y="365341"/>
                    <a:pt x="3059394" y="363179"/>
                    <a:pt x="3069529" y="354532"/>
                  </a:cubicBezTo>
                  <a:cubicBezTo>
                    <a:pt x="3069529" y="350208"/>
                    <a:pt x="3069529" y="343723"/>
                    <a:pt x="3069529" y="337238"/>
                  </a:cubicBezTo>
                  <a:cubicBezTo>
                    <a:pt x="3073582" y="337238"/>
                    <a:pt x="3077635" y="337238"/>
                    <a:pt x="3083715" y="337238"/>
                  </a:cubicBezTo>
                  <a:cubicBezTo>
                    <a:pt x="3083715" y="328590"/>
                    <a:pt x="3083715" y="322105"/>
                    <a:pt x="3083715" y="315620"/>
                  </a:cubicBezTo>
                  <a:cubicBezTo>
                    <a:pt x="3083715" y="313458"/>
                    <a:pt x="3085742" y="313458"/>
                    <a:pt x="3085742" y="311296"/>
                  </a:cubicBezTo>
                  <a:cubicBezTo>
                    <a:pt x="3085742" y="285355"/>
                    <a:pt x="3085742" y="259414"/>
                    <a:pt x="3085742" y="233472"/>
                  </a:cubicBezTo>
                  <a:cubicBezTo>
                    <a:pt x="3085742" y="231310"/>
                    <a:pt x="3083715" y="229149"/>
                    <a:pt x="3083715" y="226987"/>
                  </a:cubicBezTo>
                  <a:cubicBezTo>
                    <a:pt x="3085742" y="224825"/>
                    <a:pt x="3087769" y="222663"/>
                    <a:pt x="3089795" y="220501"/>
                  </a:cubicBezTo>
                  <a:cubicBezTo>
                    <a:pt x="3089795" y="201045"/>
                    <a:pt x="3089795" y="181589"/>
                    <a:pt x="3089795" y="162133"/>
                  </a:cubicBezTo>
                  <a:cubicBezTo>
                    <a:pt x="3089795" y="159972"/>
                    <a:pt x="3089795" y="159972"/>
                    <a:pt x="3091822" y="157810"/>
                  </a:cubicBezTo>
                  <a:cubicBezTo>
                    <a:pt x="3091822" y="140516"/>
                    <a:pt x="3091822" y="121060"/>
                    <a:pt x="3091822" y="101604"/>
                  </a:cubicBezTo>
                  <a:cubicBezTo>
                    <a:pt x="3093849" y="92957"/>
                    <a:pt x="3093849" y="88633"/>
                    <a:pt x="3093849" y="82148"/>
                  </a:cubicBezTo>
                  <a:cubicBezTo>
                    <a:pt x="3097902" y="88633"/>
                    <a:pt x="3097902" y="92957"/>
                    <a:pt x="3097902" y="99442"/>
                  </a:cubicBezTo>
                  <a:cubicBezTo>
                    <a:pt x="3099929" y="121060"/>
                    <a:pt x="3099929" y="140516"/>
                    <a:pt x="3099929" y="157810"/>
                  </a:cubicBezTo>
                  <a:cubicBezTo>
                    <a:pt x="3101955" y="181589"/>
                    <a:pt x="3101955" y="201045"/>
                    <a:pt x="3101955" y="220501"/>
                  </a:cubicBezTo>
                  <a:cubicBezTo>
                    <a:pt x="3103982" y="222663"/>
                    <a:pt x="3106009" y="224825"/>
                    <a:pt x="3108035" y="226987"/>
                  </a:cubicBezTo>
                  <a:cubicBezTo>
                    <a:pt x="3108035" y="229149"/>
                    <a:pt x="3106009" y="231310"/>
                    <a:pt x="3106009" y="233472"/>
                  </a:cubicBezTo>
                  <a:cubicBezTo>
                    <a:pt x="3106009" y="259414"/>
                    <a:pt x="3106009" y="285355"/>
                    <a:pt x="3106009" y="311296"/>
                  </a:cubicBezTo>
                  <a:cubicBezTo>
                    <a:pt x="3106009" y="313458"/>
                    <a:pt x="3108035" y="313458"/>
                    <a:pt x="3108035" y="315620"/>
                  </a:cubicBezTo>
                  <a:cubicBezTo>
                    <a:pt x="3108035" y="322105"/>
                    <a:pt x="3108035" y="328590"/>
                    <a:pt x="3108035" y="337238"/>
                  </a:cubicBezTo>
                  <a:cubicBezTo>
                    <a:pt x="3112089" y="337238"/>
                    <a:pt x="3118169" y="337238"/>
                    <a:pt x="3122222" y="337238"/>
                  </a:cubicBezTo>
                  <a:cubicBezTo>
                    <a:pt x="3122222" y="343723"/>
                    <a:pt x="3122222" y="350208"/>
                    <a:pt x="3122222" y="354532"/>
                  </a:cubicBezTo>
                  <a:cubicBezTo>
                    <a:pt x="3130330" y="363179"/>
                    <a:pt x="3130330" y="363179"/>
                    <a:pt x="3130330" y="378311"/>
                  </a:cubicBezTo>
                  <a:cubicBezTo>
                    <a:pt x="3128302" y="378311"/>
                    <a:pt x="3126275" y="380473"/>
                    <a:pt x="3124250" y="382635"/>
                  </a:cubicBezTo>
                  <a:cubicBezTo>
                    <a:pt x="3144515" y="393444"/>
                    <a:pt x="3120195" y="402091"/>
                    <a:pt x="3112089" y="404253"/>
                  </a:cubicBezTo>
                  <a:cubicBezTo>
                    <a:pt x="3114115" y="488562"/>
                    <a:pt x="3118169" y="572871"/>
                    <a:pt x="3120195" y="657181"/>
                  </a:cubicBezTo>
                  <a:cubicBezTo>
                    <a:pt x="3142490" y="657181"/>
                    <a:pt x="3164782" y="657181"/>
                    <a:pt x="3185050" y="657181"/>
                  </a:cubicBezTo>
                  <a:cubicBezTo>
                    <a:pt x="3185050" y="683122"/>
                    <a:pt x="3185050" y="709063"/>
                    <a:pt x="3185050" y="732843"/>
                  </a:cubicBezTo>
                  <a:cubicBezTo>
                    <a:pt x="3189103" y="732843"/>
                    <a:pt x="3191130" y="732843"/>
                    <a:pt x="3193157" y="732843"/>
                  </a:cubicBezTo>
                  <a:cubicBezTo>
                    <a:pt x="3193157" y="730681"/>
                    <a:pt x="3195183" y="728519"/>
                    <a:pt x="3195183" y="726358"/>
                  </a:cubicBezTo>
                  <a:cubicBezTo>
                    <a:pt x="3197210" y="726358"/>
                    <a:pt x="3199237" y="726358"/>
                    <a:pt x="3201263" y="726358"/>
                  </a:cubicBezTo>
                  <a:cubicBezTo>
                    <a:pt x="3201263" y="728519"/>
                    <a:pt x="3201263" y="730681"/>
                    <a:pt x="3203291" y="735005"/>
                  </a:cubicBezTo>
                  <a:cubicBezTo>
                    <a:pt x="3207343" y="735005"/>
                    <a:pt x="3211397" y="735005"/>
                    <a:pt x="3215451" y="735005"/>
                  </a:cubicBezTo>
                  <a:cubicBezTo>
                    <a:pt x="3215451" y="732843"/>
                    <a:pt x="3215451" y="730681"/>
                    <a:pt x="3215451" y="728519"/>
                  </a:cubicBezTo>
                  <a:cubicBezTo>
                    <a:pt x="3223557" y="728519"/>
                    <a:pt x="3229636" y="728519"/>
                    <a:pt x="3237744" y="728519"/>
                  </a:cubicBezTo>
                  <a:cubicBezTo>
                    <a:pt x="3237744" y="730681"/>
                    <a:pt x="3237744" y="732843"/>
                    <a:pt x="3237744" y="735005"/>
                  </a:cubicBezTo>
                  <a:cubicBezTo>
                    <a:pt x="3243823" y="735005"/>
                    <a:pt x="3251931" y="735005"/>
                    <a:pt x="3258011" y="735005"/>
                  </a:cubicBezTo>
                  <a:cubicBezTo>
                    <a:pt x="3258011" y="750137"/>
                    <a:pt x="3258011" y="765270"/>
                    <a:pt x="3258011" y="780402"/>
                  </a:cubicBezTo>
                  <a:cubicBezTo>
                    <a:pt x="3262065" y="780402"/>
                    <a:pt x="3268145" y="780402"/>
                    <a:pt x="3272198" y="780402"/>
                  </a:cubicBezTo>
                  <a:cubicBezTo>
                    <a:pt x="3272198" y="776078"/>
                    <a:pt x="3272198" y="771755"/>
                    <a:pt x="3272198" y="767431"/>
                  </a:cubicBezTo>
                  <a:cubicBezTo>
                    <a:pt x="3278278" y="767431"/>
                    <a:pt x="3284358" y="767431"/>
                    <a:pt x="3288412" y="767431"/>
                  </a:cubicBezTo>
                  <a:cubicBezTo>
                    <a:pt x="3288412" y="706902"/>
                    <a:pt x="3288412" y="648534"/>
                    <a:pt x="3288412" y="588004"/>
                  </a:cubicBezTo>
                  <a:cubicBezTo>
                    <a:pt x="3290438" y="585842"/>
                    <a:pt x="3292465" y="583680"/>
                    <a:pt x="3294492" y="581518"/>
                  </a:cubicBezTo>
                  <a:cubicBezTo>
                    <a:pt x="3318811" y="581518"/>
                    <a:pt x="3343131" y="581518"/>
                    <a:pt x="3367453" y="581518"/>
                  </a:cubicBezTo>
                  <a:lnTo>
                    <a:pt x="3367453" y="590166"/>
                  </a:lnTo>
                  <a:lnTo>
                    <a:pt x="3377586" y="590166"/>
                  </a:lnTo>
                  <a:cubicBezTo>
                    <a:pt x="3377586" y="629078"/>
                    <a:pt x="3377586" y="667990"/>
                    <a:pt x="3377586" y="704740"/>
                  </a:cubicBezTo>
                  <a:cubicBezTo>
                    <a:pt x="3385693" y="704740"/>
                    <a:pt x="3391773" y="704740"/>
                    <a:pt x="3399879" y="704740"/>
                  </a:cubicBezTo>
                  <a:cubicBezTo>
                    <a:pt x="3399879" y="683122"/>
                    <a:pt x="3399879" y="661504"/>
                    <a:pt x="3399879" y="637725"/>
                  </a:cubicBezTo>
                  <a:cubicBezTo>
                    <a:pt x="3407986" y="637725"/>
                    <a:pt x="3418119" y="637725"/>
                    <a:pt x="3426227" y="637725"/>
                  </a:cubicBezTo>
                  <a:cubicBezTo>
                    <a:pt x="3428253" y="637725"/>
                    <a:pt x="3428253" y="635563"/>
                    <a:pt x="3430279" y="633401"/>
                  </a:cubicBezTo>
                  <a:lnTo>
                    <a:pt x="3438387" y="633401"/>
                  </a:lnTo>
                  <a:cubicBezTo>
                    <a:pt x="3440413" y="635563"/>
                    <a:pt x="3440413" y="637725"/>
                    <a:pt x="3442439" y="637725"/>
                  </a:cubicBezTo>
                  <a:cubicBezTo>
                    <a:pt x="3448519" y="637725"/>
                    <a:pt x="3456627" y="637725"/>
                    <a:pt x="3464734" y="637725"/>
                  </a:cubicBezTo>
                  <a:cubicBezTo>
                    <a:pt x="3464734" y="598813"/>
                    <a:pt x="3464734" y="559901"/>
                    <a:pt x="3464734" y="520989"/>
                  </a:cubicBezTo>
                  <a:cubicBezTo>
                    <a:pt x="3464747" y="520986"/>
                    <a:pt x="3465614" y="520822"/>
                    <a:pt x="3521481" y="510180"/>
                  </a:cubicBezTo>
                  <a:cubicBezTo>
                    <a:pt x="3521481" y="510187"/>
                    <a:pt x="3521481" y="510261"/>
                    <a:pt x="3521481" y="511261"/>
                  </a:cubicBezTo>
                  <a:lnTo>
                    <a:pt x="3521481" y="518827"/>
                  </a:lnTo>
                  <a:cubicBezTo>
                    <a:pt x="3521498" y="518827"/>
                    <a:pt x="3522142" y="518827"/>
                    <a:pt x="3547828" y="518827"/>
                  </a:cubicBezTo>
                  <a:cubicBezTo>
                    <a:pt x="3547828" y="518849"/>
                    <a:pt x="3547828" y="521220"/>
                    <a:pt x="3547828" y="773917"/>
                  </a:cubicBezTo>
                  <a:cubicBezTo>
                    <a:pt x="3553907" y="773917"/>
                    <a:pt x="3562015" y="773917"/>
                    <a:pt x="3570122" y="773917"/>
                  </a:cubicBezTo>
                  <a:cubicBezTo>
                    <a:pt x="3570122" y="771755"/>
                    <a:pt x="3570122" y="771755"/>
                    <a:pt x="3570122" y="769593"/>
                  </a:cubicBezTo>
                  <a:cubicBezTo>
                    <a:pt x="3574174" y="769593"/>
                    <a:pt x="3578227" y="769593"/>
                    <a:pt x="3582282" y="769593"/>
                  </a:cubicBezTo>
                  <a:cubicBezTo>
                    <a:pt x="3582282" y="771755"/>
                    <a:pt x="3582282" y="771755"/>
                    <a:pt x="3582282" y="773917"/>
                  </a:cubicBezTo>
                  <a:cubicBezTo>
                    <a:pt x="3590389" y="773917"/>
                    <a:pt x="3598494" y="773917"/>
                    <a:pt x="3606602" y="773917"/>
                  </a:cubicBezTo>
                  <a:cubicBezTo>
                    <a:pt x="3606602" y="769593"/>
                    <a:pt x="3606602" y="765270"/>
                    <a:pt x="3606602" y="760946"/>
                  </a:cubicBezTo>
                  <a:cubicBezTo>
                    <a:pt x="3616735" y="760946"/>
                    <a:pt x="3626870" y="760946"/>
                    <a:pt x="3634975" y="760946"/>
                  </a:cubicBezTo>
                  <a:cubicBezTo>
                    <a:pt x="3639029" y="756622"/>
                    <a:pt x="3643083" y="756622"/>
                    <a:pt x="3647135" y="756622"/>
                  </a:cubicBezTo>
                  <a:cubicBezTo>
                    <a:pt x="3653215" y="760946"/>
                    <a:pt x="3661323" y="760946"/>
                    <a:pt x="3667403" y="760946"/>
                  </a:cubicBezTo>
                  <a:cubicBezTo>
                    <a:pt x="3667403" y="754461"/>
                    <a:pt x="3667403" y="750137"/>
                    <a:pt x="3667403" y="743652"/>
                  </a:cubicBezTo>
                  <a:lnTo>
                    <a:pt x="3675510" y="743652"/>
                  </a:lnTo>
                  <a:cubicBezTo>
                    <a:pt x="3675510" y="739328"/>
                    <a:pt x="3675510" y="735005"/>
                    <a:pt x="3675510" y="730681"/>
                  </a:cubicBezTo>
                  <a:cubicBezTo>
                    <a:pt x="3693750" y="730681"/>
                    <a:pt x="3714017" y="730681"/>
                    <a:pt x="3732257" y="730681"/>
                  </a:cubicBezTo>
                  <a:cubicBezTo>
                    <a:pt x="3732257" y="719872"/>
                    <a:pt x="3732257" y="711225"/>
                    <a:pt x="3732257" y="700416"/>
                  </a:cubicBezTo>
                  <a:cubicBezTo>
                    <a:pt x="3738337" y="700416"/>
                    <a:pt x="3744417" y="700416"/>
                    <a:pt x="3750497" y="700416"/>
                  </a:cubicBezTo>
                  <a:cubicBezTo>
                    <a:pt x="3750497" y="698254"/>
                    <a:pt x="3750497" y="696093"/>
                    <a:pt x="3750497" y="693931"/>
                  </a:cubicBezTo>
                  <a:cubicBezTo>
                    <a:pt x="3754550" y="693931"/>
                    <a:pt x="3758603" y="693931"/>
                    <a:pt x="3762657" y="693931"/>
                  </a:cubicBezTo>
                  <a:cubicBezTo>
                    <a:pt x="3762657" y="696093"/>
                    <a:pt x="3762657" y="698254"/>
                    <a:pt x="3762657" y="700416"/>
                  </a:cubicBezTo>
                  <a:cubicBezTo>
                    <a:pt x="3768737" y="700416"/>
                    <a:pt x="3772790" y="700416"/>
                    <a:pt x="3778870" y="700416"/>
                  </a:cubicBezTo>
                  <a:cubicBezTo>
                    <a:pt x="3778870" y="715549"/>
                    <a:pt x="3778870" y="732843"/>
                    <a:pt x="3778870" y="750137"/>
                  </a:cubicBezTo>
                  <a:lnTo>
                    <a:pt x="3789470" y="750137"/>
                  </a:lnTo>
                  <a:lnTo>
                    <a:pt x="3789470" y="586174"/>
                  </a:lnTo>
                  <a:lnTo>
                    <a:pt x="3791390" y="586174"/>
                  </a:lnTo>
                  <a:lnTo>
                    <a:pt x="3791390" y="723865"/>
                  </a:lnTo>
                  <a:lnTo>
                    <a:pt x="3791390" y="750137"/>
                  </a:lnTo>
                  <a:lnTo>
                    <a:pt x="3806350" y="750137"/>
                  </a:lnTo>
                  <a:lnTo>
                    <a:pt x="3806350" y="742023"/>
                  </a:lnTo>
                  <a:lnTo>
                    <a:pt x="3811298" y="742023"/>
                  </a:lnTo>
                  <a:lnTo>
                    <a:pt x="3811298" y="724196"/>
                  </a:lnTo>
                  <a:cubicBezTo>
                    <a:pt x="3823458" y="724196"/>
                    <a:pt x="3837645" y="724196"/>
                    <a:pt x="3849805" y="724196"/>
                  </a:cubicBezTo>
                  <a:cubicBezTo>
                    <a:pt x="3849805" y="713387"/>
                    <a:pt x="3849805" y="704740"/>
                    <a:pt x="3849805" y="693931"/>
                  </a:cubicBezTo>
                  <a:lnTo>
                    <a:pt x="3888823" y="693931"/>
                  </a:lnTo>
                  <a:lnTo>
                    <a:pt x="3888823" y="690579"/>
                  </a:lnTo>
                  <a:cubicBezTo>
                    <a:pt x="3888823" y="690579"/>
                    <a:pt x="3888823" y="690579"/>
                    <a:pt x="3887708" y="690579"/>
                  </a:cubicBezTo>
                  <a:lnTo>
                    <a:pt x="3879906" y="690579"/>
                  </a:lnTo>
                  <a:cubicBezTo>
                    <a:pt x="3879906" y="690579"/>
                    <a:pt x="3879906" y="690579"/>
                    <a:pt x="3879906" y="689443"/>
                  </a:cubicBezTo>
                  <a:lnTo>
                    <a:pt x="3879906" y="681500"/>
                  </a:lnTo>
                  <a:cubicBezTo>
                    <a:pt x="3879906" y="681500"/>
                    <a:pt x="3879906" y="681500"/>
                    <a:pt x="3881022" y="681500"/>
                  </a:cubicBezTo>
                  <a:lnTo>
                    <a:pt x="3888823" y="681500"/>
                  </a:lnTo>
                  <a:cubicBezTo>
                    <a:pt x="3888823" y="681500"/>
                    <a:pt x="3888823" y="681500"/>
                    <a:pt x="3888823" y="679986"/>
                  </a:cubicBezTo>
                  <a:lnTo>
                    <a:pt x="3888823" y="669395"/>
                  </a:lnTo>
                  <a:cubicBezTo>
                    <a:pt x="3888823" y="669395"/>
                    <a:pt x="3888823" y="669395"/>
                    <a:pt x="3887708" y="669395"/>
                  </a:cubicBezTo>
                  <a:lnTo>
                    <a:pt x="3879906" y="669395"/>
                  </a:lnTo>
                  <a:cubicBezTo>
                    <a:pt x="3879906" y="669395"/>
                    <a:pt x="3879906" y="669395"/>
                    <a:pt x="3879906" y="667882"/>
                  </a:cubicBezTo>
                  <a:lnTo>
                    <a:pt x="3879906" y="657290"/>
                  </a:lnTo>
                  <a:cubicBezTo>
                    <a:pt x="3879906" y="657290"/>
                    <a:pt x="3879906" y="657290"/>
                    <a:pt x="3881022" y="657290"/>
                  </a:cubicBezTo>
                  <a:lnTo>
                    <a:pt x="3888823" y="657290"/>
                  </a:lnTo>
                  <a:cubicBezTo>
                    <a:pt x="3888823" y="657290"/>
                    <a:pt x="3888823" y="657290"/>
                    <a:pt x="3888823" y="656156"/>
                  </a:cubicBezTo>
                  <a:lnTo>
                    <a:pt x="3888823" y="648212"/>
                  </a:lnTo>
                  <a:cubicBezTo>
                    <a:pt x="3888823" y="648212"/>
                    <a:pt x="3888823" y="648212"/>
                    <a:pt x="3887708" y="648212"/>
                  </a:cubicBezTo>
                  <a:lnTo>
                    <a:pt x="3879906" y="648212"/>
                  </a:lnTo>
                  <a:cubicBezTo>
                    <a:pt x="3879906" y="648212"/>
                    <a:pt x="3879906" y="648212"/>
                    <a:pt x="3879906" y="646698"/>
                  </a:cubicBezTo>
                  <a:lnTo>
                    <a:pt x="3879906" y="636107"/>
                  </a:lnTo>
                  <a:cubicBezTo>
                    <a:pt x="3879906" y="636107"/>
                    <a:pt x="3879906" y="636107"/>
                    <a:pt x="3881022" y="636107"/>
                  </a:cubicBezTo>
                  <a:lnTo>
                    <a:pt x="3888823" y="636107"/>
                  </a:lnTo>
                  <a:cubicBezTo>
                    <a:pt x="3888823" y="636107"/>
                    <a:pt x="3888823" y="636107"/>
                    <a:pt x="3888823" y="634594"/>
                  </a:cubicBezTo>
                  <a:lnTo>
                    <a:pt x="3888823" y="624002"/>
                  </a:lnTo>
                  <a:cubicBezTo>
                    <a:pt x="3888823" y="624002"/>
                    <a:pt x="3888823" y="624002"/>
                    <a:pt x="3887708" y="624002"/>
                  </a:cubicBezTo>
                  <a:lnTo>
                    <a:pt x="3879906" y="624002"/>
                  </a:lnTo>
                  <a:cubicBezTo>
                    <a:pt x="3879906" y="624002"/>
                    <a:pt x="3879906" y="624002"/>
                    <a:pt x="3879906" y="622489"/>
                  </a:cubicBezTo>
                  <a:lnTo>
                    <a:pt x="3879906" y="611898"/>
                  </a:lnTo>
                  <a:cubicBezTo>
                    <a:pt x="3879906" y="611898"/>
                    <a:pt x="3879906" y="611898"/>
                    <a:pt x="3881022" y="611898"/>
                  </a:cubicBezTo>
                  <a:lnTo>
                    <a:pt x="3888823" y="611898"/>
                  </a:lnTo>
                  <a:cubicBezTo>
                    <a:pt x="3888823" y="611898"/>
                    <a:pt x="3888823" y="611898"/>
                    <a:pt x="3888823" y="610763"/>
                  </a:cubicBezTo>
                  <a:lnTo>
                    <a:pt x="3888823" y="602819"/>
                  </a:lnTo>
                  <a:cubicBezTo>
                    <a:pt x="3888823" y="602819"/>
                    <a:pt x="3888823" y="602819"/>
                    <a:pt x="3887708" y="602819"/>
                  </a:cubicBezTo>
                  <a:lnTo>
                    <a:pt x="3879906" y="602819"/>
                  </a:lnTo>
                  <a:cubicBezTo>
                    <a:pt x="3879906" y="602819"/>
                    <a:pt x="3879906" y="602819"/>
                    <a:pt x="3879906" y="601307"/>
                  </a:cubicBezTo>
                  <a:lnTo>
                    <a:pt x="3879906" y="590714"/>
                  </a:lnTo>
                  <a:cubicBezTo>
                    <a:pt x="3879906" y="590714"/>
                    <a:pt x="3879906" y="590714"/>
                    <a:pt x="3881022" y="590714"/>
                  </a:cubicBezTo>
                  <a:lnTo>
                    <a:pt x="3888823" y="590714"/>
                  </a:lnTo>
                  <a:cubicBezTo>
                    <a:pt x="3888823" y="590714"/>
                    <a:pt x="3888823" y="590714"/>
                    <a:pt x="3888823" y="589202"/>
                  </a:cubicBezTo>
                  <a:lnTo>
                    <a:pt x="3888823" y="578610"/>
                  </a:lnTo>
                  <a:cubicBezTo>
                    <a:pt x="3888823" y="578610"/>
                    <a:pt x="3888823" y="578610"/>
                    <a:pt x="3887708" y="578610"/>
                  </a:cubicBezTo>
                  <a:lnTo>
                    <a:pt x="3879906" y="578610"/>
                  </a:lnTo>
                  <a:cubicBezTo>
                    <a:pt x="3879906" y="578610"/>
                    <a:pt x="3879906" y="578610"/>
                    <a:pt x="3879906" y="577096"/>
                  </a:cubicBezTo>
                  <a:lnTo>
                    <a:pt x="3879906" y="566505"/>
                  </a:lnTo>
                  <a:cubicBezTo>
                    <a:pt x="3879906" y="566505"/>
                    <a:pt x="3879906" y="566505"/>
                    <a:pt x="3881022" y="566505"/>
                  </a:cubicBezTo>
                  <a:lnTo>
                    <a:pt x="3888823" y="566505"/>
                  </a:lnTo>
                  <a:cubicBezTo>
                    <a:pt x="3888823" y="566505"/>
                    <a:pt x="3888823" y="566505"/>
                    <a:pt x="3888823" y="565370"/>
                  </a:cubicBezTo>
                  <a:lnTo>
                    <a:pt x="3888823" y="557427"/>
                  </a:lnTo>
                  <a:cubicBezTo>
                    <a:pt x="3888823" y="557427"/>
                    <a:pt x="3888823" y="557427"/>
                    <a:pt x="3887708" y="557427"/>
                  </a:cubicBezTo>
                  <a:lnTo>
                    <a:pt x="3879906" y="557427"/>
                  </a:lnTo>
                  <a:cubicBezTo>
                    <a:pt x="3879906" y="557427"/>
                    <a:pt x="3879906" y="557427"/>
                    <a:pt x="3879906" y="555914"/>
                  </a:cubicBezTo>
                  <a:lnTo>
                    <a:pt x="3879906" y="545322"/>
                  </a:lnTo>
                  <a:cubicBezTo>
                    <a:pt x="3879906" y="545322"/>
                    <a:pt x="3879906" y="545322"/>
                    <a:pt x="3881022" y="545322"/>
                  </a:cubicBezTo>
                  <a:lnTo>
                    <a:pt x="3888823" y="545322"/>
                  </a:lnTo>
                  <a:cubicBezTo>
                    <a:pt x="3888823" y="545322"/>
                    <a:pt x="3888823" y="545322"/>
                    <a:pt x="3887708" y="543053"/>
                  </a:cubicBezTo>
                  <a:lnTo>
                    <a:pt x="3879906" y="527166"/>
                  </a:lnTo>
                  <a:cubicBezTo>
                    <a:pt x="3879906" y="527166"/>
                    <a:pt x="3879906" y="527166"/>
                    <a:pt x="3879906" y="478746"/>
                  </a:cubicBezTo>
                  <a:cubicBezTo>
                    <a:pt x="3879906" y="478746"/>
                    <a:pt x="3879906" y="478746"/>
                    <a:pt x="4029251" y="478746"/>
                  </a:cubicBezTo>
                  <a:cubicBezTo>
                    <a:pt x="4029251" y="478746"/>
                    <a:pt x="4029251" y="478746"/>
                    <a:pt x="4042623" y="505982"/>
                  </a:cubicBezTo>
                  <a:cubicBezTo>
                    <a:pt x="4042623" y="505982"/>
                    <a:pt x="4042623" y="505982"/>
                    <a:pt x="4042623" y="566505"/>
                  </a:cubicBezTo>
                  <a:cubicBezTo>
                    <a:pt x="4042623" y="566505"/>
                    <a:pt x="4042623" y="566505"/>
                    <a:pt x="4041510" y="566505"/>
                  </a:cubicBezTo>
                  <a:lnTo>
                    <a:pt x="4033708" y="566505"/>
                  </a:lnTo>
                  <a:cubicBezTo>
                    <a:pt x="4033708" y="566505"/>
                    <a:pt x="4033708" y="566505"/>
                    <a:pt x="4033708" y="568018"/>
                  </a:cubicBezTo>
                  <a:lnTo>
                    <a:pt x="4033708" y="578610"/>
                  </a:lnTo>
                  <a:cubicBezTo>
                    <a:pt x="4033708" y="578610"/>
                    <a:pt x="4033708" y="578610"/>
                    <a:pt x="4034823" y="578610"/>
                  </a:cubicBezTo>
                  <a:lnTo>
                    <a:pt x="4042623" y="578610"/>
                  </a:lnTo>
                  <a:cubicBezTo>
                    <a:pt x="4042623" y="578610"/>
                    <a:pt x="4042623" y="578610"/>
                    <a:pt x="4042623" y="580123"/>
                  </a:cubicBezTo>
                  <a:lnTo>
                    <a:pt x="4042623" y="590714"/>
                  </a:lnTo>
                  <a:cubicBezTo>
                    <a:pt x="4042623" y="590714"/>
                    <a:pt x="4042623" y="590714"/>
                    <a:pt x="4041510" y="590714"/>
                  </a:cubicBezTo>
                  <a:lnTo>
                    <a:pt x="4033708" y="590714"/>
                  </a:lnTo>
                  <a:cubicBezTo>
                    <a:pt x="4033708" y="590714"/>
                    <a:pt x="4033708" y="590714"/>
                    <a:pt x="4033708" y="592227"/>
                  </a:cubicBezTo>
                  <a:lnTo>
                    <a:pt x="4033708" y="602819"/>
                  </a:lnTo>
                  <a:cubicBezTo>
                    <a:pt x="4033708" y="602819"/>
                    <a:pt x="4033708" y="602819"/>
                    <a:pt x="4034823" y="602819"/>
                  </a:cubicBezTo>
                  <a:lnTo>
                    <a:pt x="4042623" y="602819"/>
                  </a:lnTo>
                  <a:cubicBezTo>
                    <a:pt x="4042623" y="602819"/>
                    <a:pt x="4042623" y="602819"/>
                    <a:pt x="4042623" y="603955"/>
                  </a:cubicBezTo>
                  <a:lnTo>
                    <a:pt x="4042623" y="611898"/>
                  </a:lnTo>
                  <a:cubicBezTo>
                    <a:pt x="4042623" y="611898"/>
                    <a:pt x="4042623" y="611898"/>
                    <a:pt x="4041510" y="611898"/>
                  </a:cubicBezTo>
                  <a:lnTo>
                    <a:pt x="4033708" y="611898"/>
                  </a:lnTo>
                  <a:cubicBezTo>
                    <a:pt x="4033708" y="611898"/>
                    <a:pt x="4033708" y="611898"/>
                    <a:pt x="4033708" y="613411"/>
                  </a:cubicBezTo>
                  <a:lnTo>
                    <a:pt x="4033708" y="624002"/>
                  </a:lnTo>
                  <a:cubicBezTo>
                    <a:pt x="4033708" y="624002"/>
                    <a:pt x="4033708" y="624002"/>
                    <a:pt x="4034823" y="624002"/>
                  </a:cubicBezTo>
                  <a:lnTo>
                    <a:pt x="4042623" y="624002"/>
                  </a:lnTo>
                  <a:cubicBezTo>
                    <a:pt x="4042623" y="624002"/>
                    <a:pt x="4042623" y="624002"/>
                    <a:pt x="4042623" y="625516"/>
                  </a:cubicBezTo>
                  <a:lnTo>
                    <a:pt x="4042623" y="636107"/>
                  </a:lnTo>
                  <a:cubicBezTo>
                    <a:pt x="4042623" y="636107"/>
                    <a:pt x="4042623" y="636107"/>
                    <a:pt x="4041510" y="636107"/>
                  </a:cubicBezTo>
                  <a:lnTo>
                    <a:pt x="4033708" y="636107"/>
                  </a:lnTo>
                  <a:cubicBezTo>
                    <a:pt x="4033708" y="636107"/>
                    <a:pt x="4033708" y="636107"/>
                    <a:pt x="4033708" y="637620"/>
                  </a:cubicBezTo>
                  <a:lnTo>
                    <a:pt x="4033708" y="648212"/>
                  </a:lnTo>
                  <a:cubicBezTo>
                    <a:pt x="4033708" y="648212"/>
                    <a:pt x="4033708" y="648212"/>
                    <a:pt x="4034823" y="648212"/>
                  </a:cubicBezTo>
                  <a:lnTo>
                    <a:pt x="4042623" y="648212"/>
                  </a:lnTo>
                  <a:cubicBezTo>
                    <a:pt x="4042623" y="648212"/>
                    <a:pt x="4042623" y="648212"/>
                    <a:pt x="4042623" y="649346"/>
                  </a:cubicBezTo>
                  <a:lnTo>
                    <a:pt x="4042623" y="657290"/>
                  </a:lnTo>
                  <a:cubicBezTo>
                    <a:pt x="4042623" y="657290"/>
                    <a:pt x="4042623" y="657290"/>
                    <a:pt x="4041510" y="657290"/>
                  </a:cubicBezTo>
                  <a:lnTo>
                    <a:pt x="4033708" y="657290"/>
                  </a:lnTo>
                  <a:cubicBezTo>
                    <a:pt x="4033708" y="657290"/>
                    <a:pt x="4033708" y="657290"/>
                    <a:pt x="4033708" y="658804"/>
                  </a:cubicBezTo>
                  <a:lnTo>
                    <a:pt x="4033708" y="669395"/>
                  </a:lnTo>
                  <a:cubicBezTo>
                    <a:pt x="4033708" y="669395"/>
                    <a:pt x="4033708" y="669395"/>
                    <a:pt x="4034823" y="669395"/>
                  </a:cubicBezTo>
                  <a:lnTo>
                    <a:pt x="4042623" y="669395"/>
                  </a:lnTo>
                  <a:cubicBezTo>
                    <a:pt x="4042623" y="669395"/>
                    <a:pt x="4042623" y="669395"/>
                    <a:pt x="4042623" y="670908"/>
                  </a:cubicBezTo>
                  <a:lnTo>
                    <a:pt x="4042623" y="681500"/>
                  </a:lnTo>
                  <a:cubicBezTo>
                    <a:pt x="4042623" y="681500"/>
                    <a:pt x="4042623" y="681500"/>
                    <a:pt x="4041510" y="681500"/>
                  </a:cubicBezTo>
                  <a:lnTo>
                    <a:pt x="4033708" y="681500"/>
                  </a:lnTo>
                  <a:cubicBezTo>
                    <a:pt x="4033708" y="681500"/>
                    <a:pt x="4033708" y="681500"/>
                    <a:pt x="4033708" y="682634"/>
                  </a:cubicBezTo>
                  <a:lnTo>
                    <a:pt x="4033708" y="690579"/>
                  </a:lnTo>
                  <a:cubicBezTo>
                    <a:pt x="4033708" y="690579"/>
                    <a:pt x="4033708" y="690579"/>
                    <a:pt x="4034823" y="690579"/>
                  </a:cubicBezTo>
                  <a:lnTo>
                    <a:pt x="4042623" y="690579"/>
                  </a:lnTo>
                  <a:cubicBezTo>
                    <a:pt x="4042623" y="690579"/>
                    <a:pt x="4042623" y="690579"/>
                    <a:pt x="4042623" y="692091"/>
                  </a:cubicBezTo>
                  <a:lnTo>
                    <a:pt x="4042623" y="702682"/>
                  </a:lnTo>
                  <a:cubicBezTo>
                    <a:pt x="4042623" y="702682"/>
                    <a:pt x="4042623" y="702682"/>
                    <a:pt x="4041510" y="702682"/>
                  </a:cubicBezTo>
                  <a:lnTo>
                    <a:pt x="4033708" y="702682"/>
                  </a:lnTo>
                  <a:cubicBezTo>
                    <a:pt x="4033708" y="702682"/>
                    <a:pt x="4033708" y="702682"/>
                    <a:pt x="4033708" y="704195"/>
                  </a:cubicBezTo>
                  <a:lnTo>
                    <a:pt x="4033708" y="714788"/>
                  </a:lnTo>
                  <a:cubicBezTo>
                    <a:pt x="4033708" y="714788"/>
                    <a:pt x="4033708" y="714788"/>
                    <a:pt x="4034823" y="714788"/>
                  </a:cubicBezTo>
                  <a:lnTo>
                    <a:pt x="4042623" y="714788"/>
                  </a:lnTo>
                  <a:cubicBezTo>
                    <a:pt x="4042623" y="714788"/>
                    <a:pt x="4042623" y="714788"/>
                    <a:pt x="4042623" y="716300"/>
                  </a:cubicBezTo>
                  <a:lnTo>
                    <a:pt x="4042623" y="726892"/>
                  </a:lnTo>
                  <a:cubicBezTo>
                    <a:pt x="4042623" y="726892"/>
                    <a:pt x="4042623" y="726892"/>
                    <a:pt x="4041510" y="726892"/>
                  </a:cubicBezTo>
                  <a:lnTo>
                    <a:pt x="4033708" y="726892"/>
                  </a:lnTo>
                  <a:cubicBezTo>
                    <a:pt x="4033708" y="726892"/>
                    <a:pt x="4033708" y="726892"/>
                    <a:pt x="4033708" y="728027"/>
                  </a:cubicBezTo>
                  <a:lnTo>
                    <a:pt x="4033708" y="735970"/>
                  </a:lnTo>
                  <a:cubicBezTo>
                    <a:pt x="4033708" y="735970"/>
                    <a:pt x="4033708" y="735970"/>
                    <a:pt x="4034823" y="735970"/>
                  </a:cubicBezTo>
                  <a:lnTo>
                    <a:pt x="4042623" y="735970"/>
                  </a:lnTo>
                  <a:cubicBezTo>
                    <a:pt x="4042623" y="735970"/>
                    <a:pt x="4042623" y="735970"/>
                    <a:pt x="4042623" y="737484"/>
                  </a:cubicBezTo>
                  <a:lnTo>
                    <a:pt x="4042623" y="748075"/>
                  </a:lnTo>
                  <a:cubicBezTo>
                    <a:pt x="4042623" y="748075"/>
                    <a:pt x="4042623" y="748075"/>
                    <a:pt x="4041510" y="748075"/>
                  </a:cubicBezTo>
                  <a:lnTo>
                    <a:pt x="4033708" y="748075"/>
                  </a:lnTo>
                  <a:cubicBezTo>
                    <a:pt x="4033708" y="748075"/>
                    <a:pt x="4033708" y="748075"/>
                    <a:pt x="4033708" y="749588"/>
                  </a:cubicBezTo>
                  <a:lnTo>
                    <a:pt x="4033708" y="760181"/>
                  </a:lnTo>
                  <a:cubicBezTo>
                    <a:pt x="4033708" y="760181"/>
                    <a:pt x="4033708" y="760181"/>
                    <a:pt x="4034823" y="760181"/>
                  </a:cubicBezTo>
                  <a:lnTo>
                    <a:pt x="4042623" y="760181"/>
                  </a:lnTo>
                  <a:cubicBezTo>
                    <a:pt x="4042623" y="760181"/>
                    <a:pt x="4042623" y="760181"/>
                    <a:pt x="4042623" y="761314"/>
                  </a:cubicBezTo>
                  <a:lnTo>
                    <a:pt x="4042623" y="769258"/>
                  </a:lnTo>
                  <a:cubicBezTo>
                    <a:pt x="4042623" y="769258"/>
                    <a:pt x="4042623" y="769258"/>
                    <a:pt x="4041510" y="769258"/>
                  </a:cubicBezTo>
                  <a:lnTo>
                    <a:pt x="4033708" y="769258"/>
                  </a:lnTo>
                  <a:cubicBezTo>
                    <a:pt x="4033708" y="769258"/>
                    <a:pt x="4033708" y="769258"/>
                    <a:pt x="4033708" y="770772"/>
                  </a:cubicBezTo>
                  <a:lnTo>
                    <a:pt x="4033708" y="781363"/>
                  </a:lnTo>
                  <a:cubicBezTo>
                    <a:pt x="4033708" y="781363"/>
                    <a:pt x="4033708" y="781363"/>
                    <a:pt x="4034823" y="781363"/>
                  </a:cubicBezTo>
                  <a:lnTo>
                    <a:pt x="4042623" y="781363"/>
                  </a:lnTo>
                  <a:cubicBezTo>
                    <a:pt x="4042623" y="781363"/>
                    <a:pt x="4042623" y="781363"/>
                    <a:pt x="4042623" y="782876"/>
                  </a:cubicBezTo>
                  <a:lnTo>
                    <a:pt x="4042623" y="793468"/>
                  </a:lnTo>
                  <a:cubicBezTo>
                    <a:pt x="4042623" y="793468"/>
                    <a:pt x="4042623" y="793468"/>
                    <a:pt x="4041510" y="793468"/>
                  </a:cubicBezTo>
                  <a:lnTo>
                    <a:pt x="4033708" y="793468"/>
                  </a:lnTo>
                  <a:cubicBezTo>
                    <a:pt x="4033708" y="793468"/>
                    <a:pt x="4033708" y="793468"/>
                    <a:pt x="4033708" y="794981"/>
                  </a:cubicBezTo>
                  <a:lnTo>
                    <a:pt x="4033708" y="805572"/>
                  </a:lnTo>
                  <a:cubicBezTo>
                    <a:pt x="4033708" y="805572"/>
                    <a:pt x="4033708" y="805572"/>
                    <a:pt x="4034823" y="805572"/>
                  </a:cubicBezTo>
                  <a:lnTo>
                    <a:pt x="4042623" y="805572"/>
                  </a:lnTo>
                  <a:cubicBezTo>
                    <a:pt x="4042623" y="805572"/>
                    <a:pt x="4042623" y="805572"/>
                    <a:pt x="4042623" y="806707"/>
                  </a:cubicBezTo>
                  <a:lnTo>
                    <a:pt x="4042623" y="814651"/>
                  </a:lnTo>
                  <a:cubicBezTo>
                    <a:pt x="4042623" y="814651"/>
                    <a:pt x="4042623" y="814651"/>
                    <a:pt x="4041510" y="814651"/>
                  </a:cubicBezTo>
                  <a:lnTo>
                    <a:pt x="4033708" y="814651"/>
                  </a:lnTo>
                  <a:cubicBezTo>
                    <a:pt x="4033708" y="814651"/>
                    <a:pt x="4033708" y="814651"/>
                    <a:pt x="4033708" y="816163"/>
                  </a:cubicBezTo>
                  <a:lnTo>
                    <a:pt x="4033708" y="826756"/>
                  </a:lnTo>
                  <a:cubicBezTo>
                    <a:pt x="4033708" y="826756"/>
                    <a:pt x="4033708" y="826756"/>
                    <a:pt x="4058227" y="853992"/>
                  </a:cubicBezTo>
                  <a:cubicBezTo>
                    <a:pt x="4058227" y="860044"/>
                    <a:pt x="4058227" y="860044"/>
                    <a:pt x="4057113" y="860044"/>
                  </a:cubicBezTo>
                  <a:lnTo>
                    <a:pt x="4049311" y="860044"/>
                  </a:lnTo>
                  <a:cubicBezTo>
                    <a:pt x="4049311" y="860044"/>
                    <a:pt x="4049311" y="860044"/>
                    <a:pt x="4049311" y="893331"/>
                  </a:cubicBezTo>
                  <a:cubicBezTo>
                    <a:pt x="4049311" y="893331"/>
                    <a:pt x="4049311" y="893331"/>
                    <a:pt x="4050427" y="893331"/>
                  </a:cubicBezTo>
                  <a:lnTo>
                    <a:pt x="4058227" y="893331"/>
                  </a:lnTo>
                  <a:cubicBezTo>
                    <a:pt x="4058227" y="893331"/>
                    <a:pt x="4058227" y="893331"/>
                    <a:pt x="4058227" y="891440"/>
                  </a:cubicBezTo>
                  <a:lnTo>
                    <a:pt x="4058227" y="878201"/>
                  </a:lnTo>
                  <a:cubicBezTo>
                    <a:pt x="4058227" y="878201"/>
                    <a:pt x="4058227" y="878201"/>
                    <a:pt x="4059342" y="877444"/>
                  </a:cubicBezTo>
                  <a:lnTo>
                    <a:pt x="4067142" y="872149"/>
                  </a:lnTo>
                  <a:cubicBezTo>
                    <a:pt x="4067142" y="872149"/>
                    <a:pt x="4067142" y="872149"/>
                    <a:pt x="4069094" y="872149"/>
                  </a:cubicBezTo>
                  <a:lnTo>
                    <a:pt x="4082747" y="872149"/>
                  </a:lnTo>
                  <a:cubicBezTo>
                    <a:pt x="4082747" y="872149"/>
                    <a:pt x="4082747" y="872149"/>
                    <a:pt x="4082747" y="873661"/>
                  </a:cubicBezTo>
                  <a:lnTo>
                    <a:pt x="4082747" y="884253"/>
                  </a:lnTo>
                  <a:cubicBezTo>
                    <a:pt x="4082747" y="884253"/>
                    <a:pt x="4082747" y="884253"/>
                    <a:pt x="4084419" y="884253"/>
                  </a:cubicBezTo>
                  <a:lnTo>
                    <a:pt x="4096121" y="884253"/>
                  </a:lnTo>
                  <a:cubicBezTo>
                    <a:pt x="4096121" y="890305"/>
                    <a:pt x="4096121" y="890305"/>
                    <a:pt x="4097235" y="890305"/>
                  </a:cubicBezTo>
                  <a:lnTo>
                    <a:pt x="4105038" y="890305"/>
                  </a:lnTo>
                  <a:cubicBezTo>
                    <a:pt x="4105038" y="890305"/>
                    <a:pt x="4105038" y="890305"/>
                    <a:pt x="4129555" y="932671"/>
                  </a:cubicBezTo>
                  <a:cubicBezTo>
                    <a:pt x="4129555" y="932671"/>
                    <a:pt x="4129555" y="932671"/>
                    <a:pt x="4129555" y="951821"/>
                  </a:cubicBezTo>
                  <a:lnTo>
                    <a:pt x="4129555" y="970823"/>
                  </a:lnTo>
                  <a:lnTo>
                    <a:pt x="4138472" y="970823"/>
                  </a:lnTo>
                  <a:lnTo>
                    <a:pt x="4138472" y="956881"/>
                  </a:lnTo>
                  <a:cubicBezTo>
                    <a:pt x="4138472" y="956881"/>
                    <a:pt x="4138472" y="956881"/>
                    <a:pt x="4139308" y="956881"/>
                  </a:cubicBezTo>
                  <a:lnTo>
                    <a:pt x="4145159" y="956881"/>
                  </a:lnTo>
                  <a:cubicBezTo>
                    <a:pt x="4145159" y="956881"/>
                    <a:pt x="4145159" y="956881"/>
                    <a:pt x="4145159" y="958394"/>
                  </a:cubicBezTo>
                  <a:lnTo>
                    <a:pt x="4145159" y="968985"/>
                  </a:lnTo>
                  <a:cubicBezTo>
                    <a:pt x="4154075" y="972013"/>
                    <a:pt x="4154075" y="972013"/>
                    <a:pt x="4154075" y="905436"/>
                  </a:cubicBezTo>
                  <a:cubicBezTo>
                    <a:pt x="4154075" y="905436"/>
                    <a:pt x="4154075" y="905436"/>
                    <a:pt x="4191968" y="905436"/>
                  </a:cubicBezTo>
                  <a:cubicBezTo>
                    <a:pt x="4191968" y="905436"/>
                    <a:pt x="4191968" y="905436"/>
                    <a:pt x="4191968" y="808599"/>
                  </a:cubicBezTo>
                  <a:cubicBezTo>
                    <a:pt x="4191968" y="808599"/>
                    <a:pt x="4191968" y="808599"/>
                    <a:pt x="4227631" y="808599"/>
                  </a:cubicBezTo>
                  <a:cubicBezTo>
                    <a:pt x="4227631" y="808599"/>
                    <a:pt x="4227631" y="808599"/>
                    <a:pt x="4227631" y="807464"/>
                  </a:cubicBezTo>
                  <a:lnTo>
                    <a:pt x="4227631" y="799520"/>
                  </a:lnTo>
                  <a:cubicBezTo>
                    <a:pt x="4227631" y="799520"/>
                    <a:pt x="4227631" y="799520"/>
                    <a:pt x="4249922" y="799520"/>
                  </a:cubicBezTo>
                  <a:cubicBezTo>
                    <a:pt x="4249922" y="799520"/>
                    <a:pt x="4249922" y="799520"/>
                    <a:pt x="4249922" y="748075"/>
                  </a:cubicBezTo>
                  <a:cubicBezTo>
                    <a:pt x="4245463" y="748075"/>
                    <a:pt x="4245463" y="748075"/>
                    <a:pt x="4245463" y="745805"/>
                  </a:cubicBezTo>
                  <a:lnTo>
                    <a:pt x="4245463" y="729918"/>
                  </a:lnTo>
                  <a:lnTo>
                    <a:pt x="4249922" y="732945"/>
                  </a:lnTo>
                  <a:cubicBezTo>
                    <a:pt x="4249922" y="732945"/>
                    <a:pt x="4249922" y="732945"/>
                    <a:pt x="4254381" y="702682"/>
                  </a:cubicBezTo>
                  <a:cubicBezTo>
                    <a:pt x="4254381" y="702682"/>
                    <a:pt x="4254381" y="702682"/>
                    <a:pt x="4258839" y="732945"/>
                  </a:cubicBezTo>
                  <a:cubicBezTo>
                    <a:pt x="4261067" y="729918"/>
                    <a:pt x="4261067" y="729918"/>
                    <a:pt x="4261346" y="728783"/>
                  </a:cubicBezTo>
                  <a:lnTo>
                    <a:pt x="4263297" y="720840"/>
                  </a:lnTo>
                  <a:cubicBezTo>
                    <a:pt x="4263297" y="720840"/>
                    <a:pt x="4263297" y="720840"/>
                    <a:pt x="4263853" y="719327"/>
                  </a:cubicBezTo>
                  <a:lnTo>
                    <a:pt x="4267754" y="708734"/>
                  </a:lnTo>
                  <a:cubicBezTo>
                    <a:pt x="4267754" y="708734"/>
                    <a:pt x="4267754" y="708734"/>
                    <a:pt x="4268311" y="707222"/>
                  </a:cubicBezTo>
                  <a:lnTo>
                    <a:pt x="4272213" y="696631"/>
                  </a:lnTo>
                  <a:cubicBezTo>
                    <a:pt x="4272213" y="696631"/>
                    <a:pt x="4272213" y="696631"/>
                    <a:pt x="4273605" y="695495"/>
                  </a:cubicBezTo>
                  <a:lnTo>
                    <a:pt x="4283357" y="687552"/>
                  </a:lnTo>
                  <a:cubicBezTo>
                    <a:pt x="4283357" y="687552"/>
                    <a:pt x="4283357" y="687552"/>
                    <a:pt x="4285030" y="686039"/>
                  </a:cubicBezTo>
                  <a:lnTo>
                    <a:pt x="4296732" y="675447"/>
                  </a:lnTo>
                  <a:cubicBezTo>
                    <a:pt x="4296732" y="675447"/>
                    <a:pt x="4296732" y="675447"/>
                    <a:pt x="4297568" y="673934"/>
                  </a:cubicBezTo>
                  <a:lnTo>
                    <a:pt x="4303418" y="663343"/>
                  </a:lnTo>
                  <a:cubicBezTo>
                    <a:pt x="4303418" y="663343"/>
                    <a:pt x="4303418" y="663343"/>
                    <a:pt x="4303976" y="660695"/>
                  </a:cubicBezTo>
                  <a:lnTo>
                    <a:pt x="4307877" y="642159"/>
                  </a:lnTo>
                  <a:cubicBezTo>
                    <a:pt x="4307877" y="642159"/>
                    <a:pt x="4307877" y="642159"/>
                    <a:pt x="4308435" y="644807"/>
                  </a:cubicBezTo>
                  <a:lnTo>
                    <a:pt x="4312335" y="663343"/>
                  </a:lnTo>
                  <a:cubicBezTo>
                    <a:pt x="4312335" y="663343"/>
                    <a:pt x="4312335" y="663343"/>
                    <a:pt x="4312893" y="664477"/>
                  </a:cubicBezTo>
                  <a:lnTo>
                    <a:pt x="4316793" y="672421"/>
                  </a:lnTo>
                  <a:cubicBezTo>
                    <a:pt x="4316793" y="672421"/>
                    <a:pt x="4316793" y="672421"/>
                    <a:pt x="4318186" y="673934"/>
                  </a:cubicBezTo>
                  <a:lnTo>
                    <a:pt x="4327938" y="684525"/>
                  </a:lnTo>
                  <a:cubicBezTo>
                    <a:pt x="4327938" y="684525"/>
                    <a:pt x="4327938" y="684525"/>
                    <a:pt x="4329054" y="686039"/>
                  </a:cubicBezTo>
                  <a:lnTo>
                    <a:pt x="4336853" y="696631"/>
                  </a:lnTo>
                  <a:cubicBezTo>
                    <a:pt x="4336853" y="696631"/>
                    <a:pt x="4336853" y="696631"/>
                    <a:pt x="4337969" y="698143"/>
                  </a:cubicBezTo>
                  <a:lnTo>
                    <a:pt x="4345771" y="708734"/>
                  </a:lnTo>
                  <a:cubicBezTo>
                    <a:pt x="4345771" y="708734"/>
                    <a:pt x="4345771" y="708734"/>
                    <a:pt x="4346049" y="710248"/>
                  </a:cubicBezTo>
                  <a:lnTo>
                    <a:pt x="4347998" y="720840"/>
                  </a:lnTo>
                  <a:cubicBezTo>
                    <a:pt x="4347998" y="720840"/>
                    <a:pt x="4347998" y="720840"/>
                    <a:pt x="4348277" y="722352"/>
                  </a:cubicBezTo>
                  <a:lnTo>
                    <a:pt x="4350228" y="732945"/>
                  </a:lnTo>
                  <a:cubicBezTo>
                    <a:pt x="4354685" y="732945"/>
                    <a:pt x="4354685" y="732945"/>
                    <a:pt x="4356914" y="702682"/>
                  </a:cubicBezTo>
                  <a:cubicBezTo>
                    <a:pt x="4356914" y="702682"/>
                    <a:pt x="4356914" y="702682"/>
                    <a:pt x="4361373" y="732945"/>
                  </a:cubicBezTo>
                  <a:cubicBezTo>
                    <a:pt x="4365830" y="732945"/>
                    <a:pt x="4365830" y="732945"/>
                    <a:pt x="4365830" y="735214"/>
                  </a:cubicBezTo>
                  <a:lnTo>
                    <a:pt x="4365830" y="751102"/>
                  </a:lnTo>
                  <a:cubicBezTo>
                    <a:pt x="4361373" y="751102"/>
                    <a:pt x="4361373" y="751102"/>
                    <a:pt x="4361373" y="793468"/>
                  </a:cubicBezTo>
                  <a:cubicBezTo>
                    <a:pt x="4361373" y="793468"/>
                    <a:pt x="4361373" y="793468"/>
                    <a:pt x="4362489" y="793468"/>
                  </a:cubicBezTo>
                  <a:lnTo>
                    <a:pt x="4370289" y="793468"/>
                  </a:lnTo>
                  <a:cubicBezTo>
                    <a:pt x="4370289" y="799520"/>
                    <a:pt x="4370289" y="799520"/>
                    <a:pt x="4371126" y="799520"/>
                  </a:cubicBezTo>
                  <a:lnTo>
                    <a:pt x="4376976" y="799520"/>
                  </a:lnTo>
                  <a:cubicBezTo>
                    <a:pt x="4376976" y="799520"/>
                    <a:pt x="4376976" y="799520"/>
                    <a:pt x="4376976" y="798007"/>
                  </a:cubicBezTo>
                  <a:lnTo>
                    <a:pt x="4376976" y="787415"/>
                  </a:lnTo>
                  <a:cubicBezTo>
                    <a:pt x="4376976" y="787415"/>
                    <a:pt x="4376976" y="787415"/>
                    <a:pt x="4379206" y="787415"/>
                  </a:cubicBezTo>
                  <a:lnTo>
                    <a:pt x="4394808" y="787415"/>
                  </a:lnTo>
                  <a:cubicBezTo>
                    <a:pt x="4394808" y="787415"/>
                    <a:pt x="4394808" y="787415"/>
                    <a:pt x="4394808" y="784767"/>
                  </a:cubicBezTo>
                  <a:lnTo>
                    <a:pt x="4394808" y="766232"/>
                  </a:lnTo>
                  <a:cubicBezTo>
                    <a:pt x="4394808" y="766232"/>
                    <a:pt x="4394808" y="766232"/>
                    <a:pt x="4432702" y="766232"/>
                  </a:cubicBezTo>
                  <a:cubicBezTo>
                    <a:pt x="4432702" y="766232"/>
                    <a:pt x="4432702" y="766232"/>
                    <a:pt x="4432702" y="768124"/>
                  </a:cubicBezTo>
                  <a:lnTo>
                    <a:pt x="4432702" y="781363"/>
                  </a:lnTo>
                  <a:cubicBezTo>
                    <a:pt x="4432702" y="781363"/>
                    <a:pt x="4432702" y="781363"/>
                    <a:pt x="4452762" y="781363"/>
                  </a:cubicBezTo>
                  <a:cubicBezTo>
                    <a:pt x="4452762" y="781363"/>
                    <a:pt x="4452762" y="781363"/>
                    <a:pt x="4452762" y="784390"/>
                  </a:cubicBezTo>
                  <a:lnTo>
                    <a:pt x="4452762" y="805572"/>
                  </a:lnTo>
                  <a:cubicBezTo>
                    <a:pt x="4448306" y="805572"/>
                    <a:pt x="4448306" y="805572"/>
                    <a:pt x="4448306" y="806707"/>
                  </a:cubicBezTo>
                  <a:lnTo>
                    <a:pt x="4448306" y="814651"/>
                  </a:lnTo>
                  <a:cubicBezTo>
                    <a:pt x="4452762" y="814651"/>
                    <a:pt x="4452762" y="814651"/>
                    <a:pt x="4452762" y="816921"/>
                  </a:cubicBezTo>
                  <a:lnTo>
                    <a:pt x="4452762" y="832808"/>
                  </a:lnTo>
                  <a:lnTo>
                    <a:pt x="4448306" y="838860"/>
                  </a:lnTo>
                  <a:cubicBezTo>
                    <a:pt x="4448306" y="838860"/>
                    <a:pt x="4448306" y="838860"/>
                    <a:pt x="4448306" y="911488"/>
                  </a:cubicBezTo>
                  <a:cubicBezTo>
                    <a:pt x="4448306" y="911488"/>
                    <a:pt x="4448306" y="911488"/>
                    <a:pt x="4450255" y="911488"/>
                  </a:cubicBezTo>
                  <a:lnTo>
                    <a:pt x="4463908" y="911488"/>
                  </a:lnTo>
                  <a:cubicBezTo>
                    <a:pt x="4463908" y="917540"/>
                    <a:pt x="4463908" y="917540"/>
                    <a:pt x="4465579" y="917540"/>
                  </a:cubicBezTo>
                  <a:lnTo>
                    <a:pt x="4477282" y="917540"/>
                  </a:lnTo>
                  <a:cubicBezTo>
                    <a:pt x="4477282" y="917540"/>
                    <a:pt x="4477282" y="917540"/>
                    <a:pt x="4477282" y="920188"/>
                  </a:cubicBezTo>
                  <a:lnTo>
                    <a:pt x="4477282" y="938724"/>
                  </a:lnTo>
                  <a:cubicBezTo>
                    <a:pt x="4477282" y="938724"/>
                    <a:pt x="4477282" y="938724"/>
                    <a:pt x="4478955" y="938724"/>
                  </a:cubicBezTo>
                  <a:lnTo>
                    <a:pt x="4490656" y="938724"/>
                  </a:lnTo>
                  <a:cubicBezTo>
                    <a:pt x="4490656" y="938724"/>
                    <a:pt x="4490656" y="938724"/>
                    <a:pt x="4490656" y="936076"/>
                  </a:cubicBezTo>
                  <a:lnTo>
                    <a:pt x="4490656" y="917540"/>
                  </a:lnTo>
                  <a:cubicBezTo>
                    <a:pt x="4490656" y="917540"/>
                    <a:pt x="4490656" y="917540"/>
                    <a:pt x="4492605" y="916028"/>
                  </a:cubicBezTo>
                  <a:lnTo>
                    <a:pt x="4506258" y="905436"/>
                  </a:lnTo>
                  <a:cubicBezTo>
                    <a:pt x="4506258" y="905436"/>
                    <a:pt x="4506258" y="905436"/>
                    <a:pt x="4506258" y="878201"/>
                  </a:cubicBezTo>
                  <a:cubicBezTo>
                    <a:pt x="4501802" y="878201"/>
                    <a:pt x="4501802" y="878201"/>
                    <a:pt x="4501802" y="847938"/>
                  </a:cubicBezTo>
                  <a:cubicBezTo>
                    <a:pt x="4501802" y="847938"/>
                    <a:pt x="4501802" y="847938"/>
                    <a:pt x="4502914" y="847938"/>
                  </a:cubicBezTo>
                  <a:lnTo>
                    <a:pt x="4510717" y="847938"/>
                  </a:lnTo>
                  <a:cubicBezTo>
                    <a:pt x="4510717" y="844913"/>
                    <a:pt x="4510717" y="844913"/>
                    <a:pt x="4530778" y="844913"/>
                  </a:cubicBezTo>
                  <a:cubicBezTo>
                    <a:pt x="4530778" y="844913"/>
                    <a:pt x="4530778" y="844913"/>
                    <a:pt x="4530778" y="843399"/>
                  </a:cubicBezTo>
                  <a:lnTo>
                    <a:pt x="4530778" y="832808"/>
                  </a:lnTo>
                  <a:cubicBezTo>
                    <a:pt x="4530778" y="832808"/>
                    <a:pt x="4530778" y="832808"/>
                    <a:pt x="4532451" y="832808"/>
                  </a:cubicBezTo>
                  <a:lnTo>
                    <a:pt x="4544152" y="832808"/>
                  </a:lnTo>
                  <a:cubicBezTo>
                    <a:pt x="4544152" y="832808"/>
                    <a:pt x="4544152" y="832808"/>
                    <a:pt x="4544152" y="681500"/>
                  </a:cubicBezTo>
                  <a:cubicBezTo>
                    <a:pt x="4544152" y="681500"/>
                    <a:pt x="4544152" y="681500"/>
                    <a:pt x="4545267" y="681500"/>
                  </a:cubicBezTo>
                  <a:lnTo>
                    <a:pt x="4553068" y="681500"/>
                  </a:lnTo>
                  <a:cubicBezTo>
                    <a:pt x="4553068" y="681500"/>
                    <a:pt x="4553068" y="681500"/>
                    <a:pt x="4553068" y="678473"/>
                  </a:cubicBezTo>
                  <a:lnTo>
                    <a:pt x="4553068" y="657290"/>
                  </a:lnTo>
                  <a:cubicBezTo>
                    <a:pt x="4555298" y="657290"/>
                    <a:pt x="4555298" y="657290"/>
                    <a:pt x="4555298" y="596766"/>
                  </a:cubicBezTo>
                  <a:cubicBezTo>
                    <a:pt x="4555298" y="596766"/>
                    <a:pt x="4555298" y="596766"/>
                    <a:pt x="4556412" y="596766"/>
                  </a:cubicBezTo>
                  <a:lnTo>
                    <a:pt x="4564213" y="596766"/>
                  </a:lnTo>
                  <a:cubicBezTo>
                    <a:pt x="4564213" y="596766"/>
                    <a:pt x="4564213" y="596766"/>
                    <a:pt x="4564213" y="598280"/>
                  </a:cubicBezTo>
                  <a:lnTo>
                    <a:pt x="4564213" y="608871"/>
                  </a:lnTo>
                  <a:cubicBezTo>
                    <a:pt x="4568671" y="608871"/>
                    <a:pt x="4568671" y="608871"/>
                    <a:pt x="4568671" y="605845"/>
                  </a:cubicBezTo>
                  <a:lnTo>
                    <a:pt x="4568671" y="584662"/>
                  </a:lnTo>
                  <a:cubicBezTo>
                    <a:pt x="4568671" y="584662"/>
                    <a:pt x="4568671" y="584662"/>
                    <a:pt x="4570065" y="583906"/>
                  </a:cubicBezTo>
                  <a:lnTo>
                    <a:pt x="4579816" y="578610"/>
                  </a:lnTo>
                  <a:cubicBezTo>
                    <a:pt x="4579816" y="578610"/>
                    <a:pt x="4579816" y="578610"/>
                    <a:pt x="4580930" y="579367"/>
                  </a:cubicBezTo>
                  <a:lnTo>
                    <a:pt x="4588733" y="584662"/>
                  </a:lnTo>
                  <a:cubicBezTo>
                    <a:pt x="4588733" y="584662"/>
                    <a:pt x="4588733" y="584662"/>
                    <a:pt x="4590404" y="584662"/>
                  </a:cubicBezTo>
                  <a:lnTo>
                    <a:pt x="4602107" y="584662"/>
                  </a:lnTo>
                  <a:cubicBezTo>
                    <a:pt x="4602107" y="584662"/>
                    <a:pt x="4602107" y="584662"/>
                    <a:pt x="4602107" y="545322"/>
                  </a:cubicBezTo>
                  <a:cubicBezTo>
                    <a:pt x="4602107" y="545322"/>
                    <a:pt x="4602107" y="545322"/>
                    <a:pt x="4603221" y="545322"/>
                  </a:cubicBezTo>
                  <a:lnTo>
                    <a:pt x="4611021" y="545322"/>
                  </a:lnTo>
                  <a:cubicBezTo>
                    <a:pt x="4611021" y="551375"/>
                    <a:pt x="4611021" y="551375"/>
                    <a:pt x="4612414" y="551375"/>
                  </a:cubicBezTo>
                  <a:lnTo>
                    <a:pt x="4622169" y="551375"/>
                  </a:lnTo>
                  <a:cubicBezTo>
                    <a:pt x="4622169" y="545322"/>
                    <a:pt x="4622169" y="545322"/>
                    <a:pt x="4623282" y="545322"/>
                  </a:cubicBezTo>
                  <a:lnTo>
                    <a:pt x="4631084" y="545322"/>
                  </a:lnTo>
                  <a:cubicBezTo>
                    <a:pt x="4631084" y="545322"/>
                    <a:pt x="4631084" y="545322"/>
                    <a:pt x="4631084" y="590714"/>
                  </a:cubicBezTo>
                  <a:cubicBezTo>
                    <a:pt x="4631084" y="590714"/>
                    <a:pt x="4631084" y="590714"/>
                    <a:pt x="4632477" y="592227"/>
                  </a:cubicBezTo>
                  <a:lnTo>
                    <a:pt x="4642230" y="602819"/>
                  </a:lnTo>
                  <a:cubicBezTo>
                    <a:pt x="4640000" y="611898"/>
                    <a:pt x="4640000" y="611898"/>
                    <a:pt x="4664518" y="611898"/>
                  </a:cubicBezTo>
                  <a:cubicBezTo>
                    <a:pt x="4664518" y="611898"/>
                    <a:pt x="4664518" y="611898"/>
                    <a:pt x="4664518" y="610007"/>
                  </a:cubicBezTo>
                  <a:lnTo>
                    <a:pt x="4664518" y="596766"/>
                  </a:lnTo>
                  <a:cubicBezTo>
                    <a:pt x="4664518" y="596766"/>
                    <a:pt x="4664518" y="596766"/>
                    <a:pt x="4693496" y="584662"/>
                  </a:cubicBezTo>
                  <a:cubicBezTo>
                    <a:pt x="4693496" y="584662"/>
                    <a:pt x="4693496" y="584662"/>
                    <a:pt x="4693496" y="583150"/>
                  </a:cubicBezTo>
                  <a:lnTo>
                    <a:pt x="4693496" y="572557"/>
                  </a:lnTo>
                  <a:cubicBezTo>
                    <a:pt x="4693496" y="572557"/>
                    <a:pt x="4693496" y="572557"/>
                    <a:pt x="4694332" y="572557"/>
                  </a:cubicBezTo>
                  <a:lnTo>
                    <a:pt x="4700182" y="572557"/>
                  </a:lnTo>
                  <a:cubicBezTo>
                    <a:pt x="4700182" y="572557"/>
                    <a:pt x="4700182" y="572557"/>
                    <a:pt x="4700182" y="571423"/>
                  </a:cubicBezTo>
                  <a:lnTo>
                    <a:pt x="4700182" y="563479"/>
                  </a:lnTo>
                  <a:cubicBezTo>
                    <a:pt x="4700182" y="563479"/>
                    <a:pt x="4700182" y="563479"/>
                    <a:pt x="4702412" y="563479"/>
                  </a:cubicBezTo>
                  <a:lnTo>
                    <a:pt x="4718014" y="563479"/>
                  </a:lnTo>
                  <a:cubicBezTo>
                    <a:pt x="4718014" y="563479"/>
                    <a:pt x="4718014" y="563479"/>
                    <a:pt x="4718014" y="564614"/>
                  </a:cubicBezTo>
                  <a:lnTo>
                    <a:pt x="4718014" y="572557"/>
                  </a:lnTo>
                  <a:cubicBezTo>
                    <a:pt x="4718014" y="572557"/>
                    <a:pt x="4718014" y="572557"/>
                    <a:pt x="4719686" y="572557"/>
                  </a:cubicBezTo>
                  <a:lnTo>
                    <a:pt x="4731390" y="572557"/>
                  </a:lnTo>
                  <a:cubicBezTo>
                    <a:pt x="4731390" y="572557"/>
                    <a:pt x="4731390" y="572557"/>
                    <a:pt x="4731390" y="574828"/>
                  </a:cubicBezTo>
                  <a:lnTo>
                    <a:pt x="4731390" y="590714"/>
                  </a:lnTo>
                  <a:cubicBezTo>
                    <a:pt x="4731390" y="590714"/>
                    <a:pt x="4731390" y="590714"/>
                    <a:pt x="4755908" y="590714"/>
                  </a:cubicBezTo>
                  <a:cubicBezTo>
                    <a:pt x="4755908" y="590714"/>
                    <a:pt x="4755908" y="590714"/>
                    <a:pt x="4755908" y="589202"/>
                  </a:cubicBezTo>
                  <a:lnTo>
                    <a:pt x="4755908" y="578610"/>
                  </a:lnTo>
                  <a:cubicBezTo>
                    <a:pt x="4755908" y="578610"/>
                    <a:pt x="4755908" y="578610"/>
                    <a:pt x="4757302" y="578610"/>
                  </a:cubicBezTo>
                  <a:lnTo>
                    <a:pt x="4767053" y="578610"/>
                  </a:lnTo>
                  <a:cubicBezTo>
                    <a:pt x="4767053" y="578610"/>
                    <a:pt x="4767053" y="578610"/>
                    <a:pt x="4767053" y="577096"/>
                  </a:cubicBezTo>
                  <a:lnTo>
                    <a:pt x="4767053" y="566505"/>
                  </a:lnTo>
                  <a:cubicBezTo>
                    <a:pt x="4767053" y="566505"/>
                    <a:pt x="4767053" y="566505"/>
                    <a:pt x="4768725" y="566505"/>
                  </a:cubicBezTo>
                  <a:lnTo>
                    <a:pt x="4780426" y="566505"/>
                  </a:lnTo>
                  <a:cubicBezTo>
                    <a:pt x="4780426" y="566505"/>
                    <a:pt x="4780426" y="566505"/>
                    <a:pt x="4780426" y="568018"/>
                  </a:cubicBezTo>
                  <a:lnTo>
                    <a:pt x="4780426" y="578610"/>
                  </a:lnTo>
                  <a:cubicBezTo>
                    <a:pt x="4784886" y="578610"/>
                    <a:pt x="4784886" y="578610"/>
                    <a:pt x="4784886" y="505982"/>
                  </a:cubicBezTo>
                  <a:cubicBezTo>
                    <a:pt x="4784886" y="505982"/>
                    <a:pt x="4784886" y="505982"/>
                    <a:pt x="4885191" y="505982"/>
                  </a:cubicBezTo>
                  <a:cubicBezTo>
                    <a:pt x="4885191" y="505982"/>
                    <a:pt x="4885191" y="505982"/>
                    <a:pt x="4885191" y="602819"/>
                  </a:cubicBezTo>
                  <a:cubicBezTo>
                    <a:pt x="4885191" y="602819"/>
                    <a:pt x="4885191" y="602819"/>
                    <a:pt x="4887420" y="602819"/>
                  </a:cubicBezTo>
                  <a:lnTo>
                    <a:pt x="4903022" y="602819"/>
                  </a:lnTo>
                  <a:cubicBezTo>
                    <a:pt x="4903022" y="602819"/>
                    <a:pt x="4903022" y="602819"/>
                    <a:pt x="4903022" y="493877"/>
                  </a:cubicBezTo>
                  <a:cubicBezTo>
                    <a:pt x="4903022" y="493877"/>
                    <a:pt x="4903022" y="493877"/>
                    <a:pt x="4925313" y="478746"/>
                  </a:cubicBezTo>
                  <a:cubicBezTo>
                    <a:pt x="4925313" y="478746"/>
                    <a:pt x="4925313" y="478746"/>
                    <a:pt x="4954291" y="478746"/>
                  </a:cubicBezTo>
                  <a:cubicBezTo>
                    <a:pt x="4954291" y="478746"/>
                    <a:pt x="4954291" y="478746"/>
                    <a:pt x="4956242" y="476477"/>
                  </a:cubicBezTo>
                  <a:lnTo>
                    <a:pt x="4969893" y="460589"/>
                  </a:lnTo>
                  <a:cubicBezTo>
                    <a:pt x="4969893" y="460589"/>
                    <a:pt x="4969893" y="460589"/>
                    <a:pt x="5007787" y="460589"/>
                  </a:cubicBezTo>
                  <a:cubicBezTo>
                    <a:pt x="5007787" y="460589"/>
                    <a:pt x="5007787" y="460589"/>
                    <a:pt x="5007787" y="462859"/>
                  </a:cubicBezTo>
                  <a:lnTo>
                    <a:pt x="5007787" y="478746"/>
                  </a:lnTo>
                  <a:cubicBezTo>
                    <a:pt x="5007787" y="478746"/>
                    <a:pt x="5007787" y="478746"/>
                    <a:pt x="5045681" y="478746"/>
                  </a:cubicBezTo>
                  <a:cubicBezTo>
                    <a:pt x="5045681" y="478746"/>
                    <a:pt x="5045681" y="478746"/>
                    <a:pt x="5045681" y="596766"/>
                  </a:cubicBezTo>
                  <a:cubicBezTo>
                    <a:pt x="5045681" y="596766"/>
                    <a:pt x="5045681" y="596766"/>
                    <a:pt x="5047073" y="596766"/>
                  </a:cubicBezTo>
                  <a:lnTo>
                    <a:pt x="5056825" y="596766"/>
                  </a:lnTo>
                  <a:cubicBezTo>
                    <a:pt x="5056825" y="596766"/>
                    <a:pt x="5056825" y="596766"/>
                    <a:pt x="5056825" y="769258"/>
                  </a:cubicBezTo>
                  <a:cubicBezTo>
                    <a:pt x="5056825" y="769258"/>
                    <a:pt x="5056825" y="769258"/>
                    <a:pt x="5059053" y="769258"/>
                  </a:cubicBezTo>
                  <a:lnTo>
                    <a:pt x="5074657" y="769258"/>
                  </a:lnTo>
                  <a:cubicBezTo>
                    <a:pt x="5074657" y="769258"/>
                    <a:pt x="5074657" y="769258"/>
                    <a:pt x="5074657" y="657290"/>
                  </a:cubicBezTo>
                  <a:cubicBezTo>
                    <a:pt x="5074657" y="657290"/>
                    <a:pt x="5074657" y="657290"/>
                    <a:pt x="5075493" y="656533"/>
                  </a:cubicBezTo>
                  <a:lnTo>
                    <a:pt x="5081344" y="651238"/>
                  </a:lnTo>
                  <a:cubicBezTo>
                    <a:pt x="5085802" y="651238"/>
                    <a:pt x="5085802" y="651238"/>
                    <a:pt x="5085802" y="652750"/>
                  </a:cubicBezTo>
                  <a:lnTo>
                    <a:pt x="5085802" y="663343"/>
                  </a:lnTo>
                  <a:cubicBezTo>
                    <a:pt x="5085802" y="663343"/>
                    <a:pt x="5085802" y="663343"/>
                    <a:pt x="5088030" y="661829"/>
                  </a:cubicBezTo>
                  <a:lnTo>
                    <a:pt x="5103634" y="651238"/>
                  </a:lnTo>
                  <a:cubicBezTo>
                    <a:pt x="5103634" y="651238"/>
                    <a:pt x="5103634" y="651238"/>
                    <a:pt x="5105585" y="651238"/>
                  </a:cubicBezTo>
                  <a:lnTo>
                    <a:pt x="5119237" y="651238"/>
                  </a:lnTo>
                  <a:cubicBezTo>
                    <a:pt x="5119237" y="651238"/>
                    <a:pt x="5119237" y="651238"/>
                    <a:pt x="5119237" y="857017"/>
                  </a:cubicBezTo>
                  <a:cubicBezTo>
                    <a:pt x="5119237" y="857017"/>
                    <a:pt x="5119237" y="857017"/>
                    <a:pt x="5150444" y="863070"/>
                  </a:cubicBezTo>
                  <a:cubicBezTo>
                    <a:pt x="5150444" y="860044"/>
                    <a:pt x="5150444" y="857017"/>
                    <a:pt x="5150444" y="853992"/>
                  </a:cubicBezTo>
                  <a:cubicBezTo>
                    <a:pt x="5161589" y="853992"/>
                    <a:pt x="5172733" y="853992"/>
                    <a:pt x="5183878" y="853992"/>
                  </a:cubicBezTo>
                  <a:cubicBezTo>
                    <a:pt x="5183878" y="838860"/>
                    <a:pt x="5183878" y="826756"/>
                    <a:pt x="5183878" y="814651"/>
                  </a:cubicBezTo>
                  <a:lnTo>
                    <a:pt x="5192794" y="814651"/>
                  </a:lnTo>
                  <a:cubicBezTo>
                    <a:pt x="5192794" y="796494"/>
                    <a:pt x="5192794" y="781363"/>
                    <a:pt x="5192794" y="763206"/>
                  </a:cubicBezTo>
                  <a:cubicBezTo>
                    <a:pt x="5195024" y="763206"/>
                    <a:pt x="5197254" y="763206"/>
                    <a:pt x="5199482" y="763206"/>
                  </a:cubicBezTo>
                  <a:cubicBezTo>
                    <a:pt x="5199482" y="745049"/>
                    <a:pt x="5199482" y="729918"/>
                    <a:pt x="5199482" y="711761"/>
                  </a:cubicBezTo>
                  <a:cubicBezTo>
                    <a:pt x="5203940" y="711761"/>
                    <a:pt x="5208398" y="711761"/>
                    <a:pt x="5215086" y="711761"/>
                  </a:cubicBezTo>
                  <a:cubicBezTo>
                    <a:pt x="5230688" y="705709"/>
                    <a:pt x="5248520" y="693604"/>
                    <a:pt x="5264122" y="684525"/>
                  </a:cubicBezTo>
                  <a:cubicBezTo>
                    <a:pt x="5266352" y="675447"/>
                    <a:pt x="5266352" y="666368"/>
                    <a:pt x="5266352" y="657290"/>
                  </a:cubicBezTo>
                  <a:cubicBezTo>
                    <a:pt x="5268582" y="666368"/>
                    <a:pt x="5268582" y="675447"/>
                    <a:pt x="5270810" y="684525"/>
                  </a:cubicBezTo>
                  <a:cubicBezTo>
                    <a:pt x="5288642" y="696631"/>
                    <a:pt x="5304245" y="708734"/>
                    <a:pt x="5322078" y="720840"/>
                  </a:cubicBezTo>
                  <a:cubicBezTo>
                    <a:pt x="5322078" y="717821"/>
                    <a:pt x="5322078" y="714803"/>
                    <a:pt x="5322078" y="714788"/>
                  </a:cubicBezTo>
                  <a:cubicBezTo>
                    <a:pt x="5326534" y="714788"/>
                    <a:pt x="5330994" y="714788"/>
                    <a:pt x="5335452" y="714788"/>
                  </a:cubicBezTo>
                  <a:cubicBezTo>
                    <a:pt x="5335452" y="729918"/>
                    <a:pt x="5335452" y="748075"/>
                    <a:pt x="5335452" y="763206"/>
                  </a:cubicBezTo>
                  <a:cubicBezTo>
                    <a:pt x="5337681" y="763206"/>
                    <a:pt x="5339909" y="763206"/>
                    <a:pt x="5342138" y="763206"/>
                  </a:cubicBezTo>
                  <a:lnTo>
                    <a:pt x="5342138" y="801467"/>
                  </a:lnTo>
                  <a:lnTo>
                    <a:pt x="5377917" y="790806"/>
                  </a:lnTo>
                  <a:cubicBezTo>
                    <a:pt x="5411603" y="790806"/>
                    <a:pt x="5445289" y="790806"/>
                    <a:pt x="5478973" y="790806"/>
                  </a:cubicBezTo>
                  <a:cubicBezTo>
                    <a:pt x="5478973" y="725949"/>
                    <a:pt x="5478973" y="661090"/>
                    <a:pt x="5478973" y="596233"/>
                  </a:cubicBezTo>
                  <a:cubicBezTo>
                    <a:pt x="5486748" y="590828"/>
                    <a:pt x="5497114" y="588126"/>
                    <a:pt x="5507479" y="582720"/>
                  </a:cubicBezTo>
                  <a:cubicBezTo>
                    <a:pt x="5548938" y="577316"/>
                    <a:pt x="5590398" y="569208"/>
                    <a:pt x="5631857" y="561101"/>
                  </a:cubicBezTo>
                  <a:cubicBezTo>
                    <a:pt x="5647405" y="566506"/>
                    <a:pt x="5660362" y="571911"/>
                    <a:pt x="5675909" y="574613"/>
                  </a:cubicBezTo>
                  <a:cubicBezTo>
                    <a:pt x="5678501" y="577316"/>
                    <a:pt x="5681091" y="580019"/>
                    <a:pt x="5683682" y="582720"/>
                  </a:cubicBezTo>
                  <a:lnTo>
                    <a:pt x="5683682" y="833084"/>
                  </a:lnTo>
                  <a:lnTo>
                    <a:pt x="5701821" y="873985"/>
                  </a:lnTo>
                  <a:lnTo>
                    <a:pt x="5701821" y="798914"/>
                  </a:lnTo>
                  <a:cubicBezTo>
                    <a:pt x="5707004" y="798914"/>
                    <a:pt x="5712186" y="798914"/>
                    <a:pt x="5717369" y="798914"/>
                  </a:cubicBezTo>
                  <a:cubicBezTo>
                    <a:pt x="5717369" y="793509"/>
                    <a:pt x="5717369" y="790806"/>
                    <a:pt x="5717369" y="785402"/>
                  </a:cubicBezTo>
                  <a:cubicBezTo>
                    <a:pt x="5722551" y="782699"/>
                    <a:pt x="5727734" y="779997"/>
                    <a:pt x="5732917" y="777295"/>
                  </a:cubicBezTo>
                  <a:lnTo>
                    <a:pt x="5745871" y="777295"/>
                  </a:lnTo>
                  <a:cubicBezTo>
                    <a:pt x="5745871" y="771890"/>
                    <a:pt x="5745871" y="769187"/>
                    <a:pt x="5745871" y="763783"/>
                  </a:cubicBezTo>
                  <a:cubicBezTo>
                    <a:pt x="5748464" y="761080"/>
                    <a:pt x="5753646" y="758377"/>
                    <a:pt x="5756236" y="755675"/>
                  </a:cubicBezTo>
                  <a:cubicBezTo>
                    <a:pt x="5764011" y="755675"/>
                    <a:pt x="5774376" y="755675"/>
                    <a:pt x="5782151" y="755675"/>
                  </a:cubicBezTo>
                  <a:cubicBezTo>
                    <a:pt x="5782151" y="769187"/>
                    <a:pt x="5782151" y="785402"/>
                    <a:pt x="5782151" y="798914"/>
                  </a:cubicBezTo>
                  <a:cubicBezTo>
                    <a:pt x="5800289" y="798914"/>
                    <a:pt x="5818428" y="798914"/>
                    <a:pt x="5836566" y="798914"/>
                  </a:cubicBezTo>
                  <a:cubicBezTo>
                    <a:pt x="5836566" y="850260"/>
                    <a:pt x="5836566" y="898903"/>
                    <a:pt x="5836566" y="950250"/>
                  </a:cubicBezTo>
                  <a:cubicBezTo>
                    <a:pt x="5844340" y="950250"/>
                    <a:pt x="5852114" y="950250"/>
                    <a:pt x="5857295" y="950250"/>
                  </a:cubicBezTo>
                  <a:cubicBezTo>
                    <a:pt x="5865070" y="947547"/>
                    <a:pt x="5870253" y="944844"/>
                    <a:pt x="5878025" y="942143"/>
                  </a:cubicBezTo>
                  <a:cubicBezTo>
                    <a:pt x="5878025" y="936737"/>
                    <a:pt x="5878025" y="934035"/>
                    <a:pt x="5878025" y="931332"/>
                  </a:cubicBezTo>
                  <a:cubicBezTo>
                    <a:pt x="5875435" y="931332"/>
                    <a:pt x="5872843" y="928630"/>
                    <a:pt x="5870253" y="928630"/>
                  </a:cubicBezTo>
                  <a:cubicBezTo>
                    <a:pt x="5870253" y="925928"/>
                    <a:pt x="5870253" y="923225"/>
                    <a:pt x="5870253" y="920522"/>
                  </a:cubicBezTo>
                  <a:cubicBezTo>
                    <a:pt x="5872843" y="917821"/>
                    <a:pt x="5875435" y="917821"/>
                    <a:pt x="5878025" y="915118"/>
                  </a:cubicBezTo>
                  <a:cubicBezTo>
                    <a:pt x="5878025" y="896202"/>
                    <a:pt x="5878025" y="874581"/>
                    <a:pt x="5878025" y="855665"/>
                  </a:cubicBezTo>
                  <a:cubicBezTo>
                    <a:pt x="5875435" y="855665"/>
                    <a:pt x="5872843" y="852962"/>
                    <a:pt x="5870253" y="852962"/>
                  </a:cubicBezTo>
                  <a:cubicBezTo>
                    <a:pt x="5870253" y="850260"/>
                    <a:pt x="5870253" y="847558"/>
                    <a:pt x="5870253" y="844855"/>
                  </a:cubicBezTo>
                  <a:cubicBezTo>
                    <a:pt x="5872843" y="842153"/>
                    <a:pt x="5875435" y="842153"/>
                    <a:pt x="5878025" y="839450"/>
                  </a:cubicBezTo>
                  <a:lnTo>
                    <a:pt x="5883208" y="834046"/>
                  </a:lnTo>
                  <a:lnTo>
                    <a:pt x="5883208" y="823236"/>
                  </a:lnTo>
                  <a:cubicBezTo>
                    <a:pt x="5880618" y="823236"/>
                    <a:pt x="5880618" y="823236"/>
                    <a:pt x="5878025" y="823236"/>
                  </a:cubicBezTo>
                  <a:cubicBezTo>
                    <a:pt x="5878025" y="820533"/>
                    <a:pt x="5878025" y="817831"/>
                    <a:pt x="5878025" y="815128"/>
                  </a:cubicBezTo>
                  <a:cubicBezTo>
                    <a:pt x="5880618" y="815128"/>
                    <a:pt x="5883208" y="812426"/>
                    <a:pt x="5885800" y="809724"/>
                  </a:cubicBezTo>
                  <a:cubicBezTo>
                    <a:pt x="5888390" y="777295"/>
                    <a:pt x="5896165" y="750271"/>
                    <a:pt x="5927259" y="734056"/>
                  </a:cubicBezTo>
                  <a:cubicBezTo>
                    <a:pt x="5924668" y="734056"/>
                    <a:pt x="5924668" y="731353"/>
                    <a:pt x="5922077" y="731353"/>
                  </a:cubicBezTo>
                  <a:cubicBezTo>
                    <a:pt x="5922077" y="728651"/>
                    <a:pt x="5922077" y="725949"/>
                    <a:pt x="5922077" y="723246"/>
                  </a:cubicBezTo>
                  <a:cubicBezTo>
                    <a:pt x="5924668" y="723246"/>
                    <a:pt x="5927259" y="720543"/>
                    <a:pt x="5929850" y="720543"/>
                  </a:cubicBezTo>
                  <a:cubicBezTo>
                    <a:pt x="5929850" y="715139"/>
                    <a:pt x="5929850" y="712436"/>
                    <a:pt x="5929850" y="709734"/>
                  </a:cubicBezTo>
                  <a:cubicBezTo>
                    <a:pt x="5932442" y="709734"/>
                    <a:pt x="5932442" y="709734"/>
                    <a:pt x="5935033" y="709734"/>
                  </a:cubicBezTo>
                  <a:cubicBezTo>
                    <a:pt x="5935033" y="701627"/>
                    <a:pt x="5935033" y="693520"/>
                    <a:pt x="5935033" y="685412"/>
                  </a:cubicBezTo>
                  <a:cubicBezTo>
                    <a:pt x="5932442" y="685412"/>
                    <a:pt x="5932442" y="685412"/>
                    <a:pt x="5929850" y="685412"/>
                  </a:cubicBezTo>
                  <a:cubicBezTo>
                    <a:pt x="5929850" y="682710"/>
                    <a:pt x="5929850" y="682710"/>
                    <a:pt x="5929850" y="680008"/>
                  </a:cubicBezTo>
                  <a:lnTo>
                    <a:pt x="5935033" y="677305"/>
                  </a:lnTo>
                  <a:cubicBezTo>
                    <a:pt x="5940215" y="671901"/>
                    <a:pt x="5942806" y="666495"/>
                    <a:pt x="5947989" y="658388"/>
                  </a:cubicBezTo>
                  <a:cubicBezTo>
                    <a:pt x="5950579" y="652983"/>
                    <a:pt x="5950579" y="650281"/>
                    <a:pt x="5950579" y="647579"/>
                  </a:cubicBezTo>
                  <a:cubicBezTo>
                    <a:pt x="5945398" y="639471"/>
                    <a:pt x="5945398" y="625960"/>
                    <a:pt x="5950579" y="617852"/>
                  </a:cubicBezTo>
                  <a:cubicBezTo>
                    <a:pt x="5950581" y="617849"/>
                    <a:pt x="5950598" y="617795"/>
                    <a:pt x="5950904" y="616838"/>
                  </a:cubicBezTo>
                  <a:lnTo>
                    <a:pt x="5953171" y="609745"/>
                  </a:lnTo>
                  <a:cubicBezTo>
                    <a:pt x="5953173" y="609748"/>
                    <a:pt x="5953190" y="609802"/>
                    <a:pt x="5953495" y="610759"/>
                  </a:cubicBezTo>
                  <a:lnTo>
                    <a:pt x="5955763" y="617852"/>
                  </a:lnTo>
                  <a:cubicBezTo>
                    <a:pt x="5960944" y="625960"/>
                    <a:pt x="5963537" y="639471"/>
                    <a:pt x="5958354" y="647579"/>
                  </a:cubicBezTo>
                  <a:cubicBezTo>
                    <a:pt x="5958354" y="650281"/>
                    <a:pt x="5958354" y="652983"/>
                    <a:pt x="5958354" y="655686"/>
                  </a:cubicBezTo>
                  <a:cubicBezTo>
                    <a:pt x="5963537" y="663793"/>
                    <a:pt x="5968719" y="671901"/>
                    <a:pt x="5971311" y="677305"/>
                  </a:cubicBezTo>
                  <a:cubicBezTo>
                    <a:pt x="5973903" y="677305"/>
                    <a:pt x="5973903" y="680008"/>
                    <a:pt x="5976494" y="680008"/>
                  </a:cubicBezTo>
                  <a:cubicBezTo>
                    <a:pt x="5976494" y="682710"/>
                    <a:pt x="5976494" y="682710"/>
                    <a:pt x="5976494" y="685412"/>
                  </a:cubicBezTo>
                  <a:cubicBezTo>
                    <a:pt x="5973903" y="693520"/>
                    <a:pt x="5973903" y="701627"/>
                    <a:pt x="5973903" y="709734"/>
                  </a:cubicBezTo>
                  <a:cubicBezTo>
                    <a:pt x="5979084" y="712436"/>
                    <a:pt x="5979084" y="715139"/>
                    <a:pt x="5979084" y="720543"/>
                  </a:cubicBezTo>
                  <a:lnTo>
                    <a:pt x="5984268" y="723246"/>
                  </a:lnTo>
                  <a:cubicBezTo>
                    <a:pt x="5984268" y="725949"/>
                    <a:pt x="5984268" y="728651"/>
                    <a:pt x="5984268" y="731353"/>
                  </a:cubicBezTo>
                  <a:cubicBezTo>
                    <a:pt x="5981676" y="734056"/>
                    <a:pt x="5981676" y="734056"/>
                    <a:pt x="5979084" y="734056"/>
                  </a:cubicBezTo>
                  <a:lnTo>
                    <a:pt x="5999269" y="755105"/>
                  </a:lnTo>
                  <a:lnTo>
                    <a:pt x="5999269" y="627662"/>
                  </a:lnTo>
                  <a:lnTo>
                    <a:pt x="5999299" y="627662"/>
                  </a:lnTo>
                  <a:cubicBezTo>
                    <a:pt x="6004989" y="627662"/>
                    <a:pt x="6016130" y="627662"/>
                    <a:pt x="6037948" y="627662"/>
                  </a:cubicBezTo>
                  <a:cubicBezTo>
                    <a:pt x="6037948" y="627654"/>
                    <a:pt x="6037948" y="627557"/>
                    <a:pt x="6037948" y="626311"/>
                  </a:cubicBezTo>
                  <a:lnTo>
                    <a:pt x="6037948" y="616853"/>
                  </a:lnTo>
                  <a:cubicBezTo>
                    <a:pt x="6037954" y="616853"/>
                    <a:pt x="6038029" y="616853"/>
                    <a:pt x="6038962" y="616853"/>
                  </a:cubicBezTo>
                  <a:lnTo>
                    <a:pt x="6046055" y="616853"/>
                  </a:lnTo>
                  <a:cubicBezTo>
                    <a:pt x="6046055" y="616846"/>
                    <a:pt x="6046055" y="616733"/>
                    <a:pt x="6046055" y="614962"/>
                  </a:cubicBezTo>
                  <a:lnTo>
                    <a:pt x="6046055" y="601721"/>
                  </a:lnTo>
                  <a:cubicBezTo>
                    <a:pt x="6046064" y="601721"/>
                    <a:pt x="6046136" y="601721"/>
                    <a:pt x="6046815" y="601721"/>
                  </a:cubicBezTo>
                  <a:lnTo>
                    <a:pt x="6052135" y="601721"/>
                  </a:lnTo>
                  <a:cubicBezTo>
                    <a:pt x="6052135" y="601714"/>
                    <a:pt x="6052135" y="601629"/>
                    <a:pt x="6052135" y="600640"/>
                  </a:cubicBezTo>
                  <a:lnTo>
                    <a:pt x="6052135" y="593073"/>
                  </a:lnTo>
                  <a:cubicBezTo>
                    <a:pt x="6052143" y="593073"/>
                    <a:pt x="6052267" y="593073"/>
                    <a:pt x="6054163" y="593073"/>
                  </a:cubicBezTo>
                  <a:lnTo>
                    <a:pt x="6068350" y="593073"/>
                  </a:lnTo>
                  <a:cubicBezTo>
                    <a:pt x="6068350" y="593080"/>
                    <a:pt x="6068350" y="593157"/>
                    <a:pt x="6068350" y="594154"/>
                  </a:cubicBezTo>
                  <a:lnTo>
                    <a:pt x="6068350" y="601721"/>
                  </a:lnTo>
                  <a:cubicBezTo>
                    <a:pt x="6068360" y="601721"/>
                    <a:pt x="6068861" y="601721"/>
                    <a:pt x="6090642" y="601721"/>
                  </a:cubicBezTo>
                  <a:cubicBezTo>
                    <a:pt x="6090642" y="601713"/>
                    <a:pt x="6090642" y="601599"/>
                    <a:pt x="6090642" y="599829"/>
                  </a:cubicBezTo>
                  <a:lnTo>
                    <a:pt x="6090642" y="586588"/>
                  </a:lnTo>
                  <a:cubicBezTo>
                    <a:pt x="6090648" y="586588"/>
                    <a:pt x="6090745" y="586588"/>
                    <a:pt x="6092416" y="586588"/>
                  </a:cubicBezTo>
                  <a:lnTo>
                    <a:pt x="6104829" y="586588"/>
                  </a:lnTo>
                  <a:cubicBezTo>
                    <a:pt x="6104829" y="586600"/>
                    <a:pt x="6104829" y="587114"/>
                    <a:pt x="6104829" y="610368"/>
                  </a:cubicBezTo>
                  <a:cubicBezTo>
                    <a:pt x="6104836" y="610368"/>
                    <a:pt x="6104916" y="610368"/>
                    <a:pt x="6105843" y="610368"/>
                  </a:cubicBezTo>
                  <a:lnTo>
                    <a:pt x="6112936" y="610368"/>
                  </a:lnTo>
                  <a:cubicBezTo>
                    <a:pt x="6112936" y="610362"/>
                    <a:pt x="6112936" y="610281"/>
                    <a:pt x="6112936" y="609287"/>
                  </a:cubicBezTo>
                  <a:lnTo>
                    <a:pt x="6112936" y="601721"/>
                  </a:lnTo>
                  <a:cubicBezTo>
                    <a:pt x="6112945" y="601721"/>
                    <a:pt x="6113063" y="601721"/>
                    <a:pt x="6114709" y="601721"/>
                  </a:cubicBezTo>
                  <a:lnTo>
                    <a:pt x="6127123" y="601721"/>
                  </a:lnTo>
                  <a:cubicBezTo>
                    <a:pt x="6127123" y="601734"/>
                    <a:pt x="6127123" y="602293"/>
                    <a:pt x="6127123" y="627662"/>
                  </a:cubicBezTo>
                  <a:cubicBezTo>
                    <a:pt x="6127131" y="627662"/>
                    <a:pt x="6127249" y="627662"/>
                    <a:pt x="6129150" y="627662"/>
                  </a:cubicBezTo>
                  <a:lnTo>
                    <a:pt x="6143336" y="627662"/>
                  </a:lnTo>
                  <a:cubicBezTo>
                    <a:pt x="6143336" y="627673"/>
                    <a:pt x="6143336" y="627788"/>
                    <a:pt x="6143336" y="629283"/>
                  </a:cubicBezTo>
                  <a:lnTo>
                    <a:pt x="6143336" y="640633"/>
                  </a:lnTo>
                  <a:cubicBezTo>
                    <a:pt x="6143344" y="640633"/>
                    <a:pt x="6143415" y="640633"/>
                    <a:pt x="6144096" y="640633"/>
                  </a:cubicBezTo>
                  <a:lnTo>
                    <a:pt x="6149417" y="640633"/>
                  </a:lnTo>
                  <a:cubicBezTo>
                    <a:pt x="6149417" y="640625"/>
                    <a:pt x="6149417" y="640549"/>
                    <a:pt x="6149417" y="639822"/>
                  </a:cubicBezTo>
                  <a:lnTo>
                    <a:pt x="6149417" y="634147"/>
                  </a:lnTo>
                  <a:cubicBezTo>
                    <a:pt x="6149434" y="634147"/>
                    <a:pt x="6150153" y="634147"/>
                    <a:pt x="6179817" y="634147"/>
                  </a:cubicBezTo>
                  <a:cubicBezTo>
                    <a:pt x="6179817" y="634161"/>
                    <a:pt x="6179817" y="634724"/>
                    <a:pt x="6179817" y="657927"/>
                  </a:cubicBezTo>
                  <a:cubicBezTo>
                    <a:pt x="6179824" y="657927"/>
                    <a:pt x="6179903" y="657927"/>
                    <a:pt x="6180830" y="657927"/>
                  </a:cubicBezTo>
                  <a:lnTo>
                    <a:pt x="6187924" y="657927"/>
                  </a:lnTo>
                  <a:cubicBezTo>
                    <a:pt x="6187924" y="657934"/>
                    <a:pt x="6187924" y="658007"/>
                    <a:pt x="6187924" y="659008"/>
                  </a:cubicBezTo>
                  <a:lnTo>
                    <a:pt x="6187924" y="666574"/>
                  </a:lnTo>
                  <a:cubicBezTo>
                    <a:pt x="6187933" y="666574"/>
                    <a:pt x="6188006" y="666574"/>
                    <a:pt x="6188684" y="666574"/>
                  </a:cubicBezTo>
                  <a:lnTo>
                    <a:pt x="6194004" y="666574"/>
                  </a:lnTo>
                  <a:cubicBezTo>
                    <a:pt x="6194004" y="666567"/>
                    <a:pt x="6194004" y="666447"/>
                    <a:pt x="6194004" y="664412"/>
                  </a:cubicBezTo>
                  <a:lnTo>
                    <a:pt x="6194004" y="649280"/>
                  </a:lnTo>
                  <a:cubicBezTo>
                    <a:pt x="6194011" y="649280"/>
                    <a:pt x="6194089" y="649280"/>
                    <a:pt x="6195017" y="649280"/>
                  </a:cubicBezTo>
                  <a:lnTo>
                    <a:pt x="6202111" y="649280"/>
                  </a:lnTo>
                  <a:cubicBezTo>
                    <a:pt x="6202111" y="649288"/>
                    <a:pt x="6202111" y="649371"/>
                    <a:pt x="6202111" y="650361"/>
                  </a:cubicBezTo>
                  <a:lnTo>
                    <a:pt x="6202111" y="657927"/>
                  </a:lnTo>
                  <a:lnTo>
                    <a:pt x="6207431" y="655934"/>
                  </a:lnTo>
                  <a:cubicBezTo>
                    <a:pt x="6208191" y="655562"/>
                    <a:pt x="6208191" y="655360"/>
                    <a:pt x="6208191" y="654954"/>
                  </a:cubicBezTo>
                  <a:lnTo>
                    <a:pt x="6208191" y="649280"/>
                  </a:lnTo>
                  <a:cubicBezTo>
                    <a:pt x="6208208" y="649280"/>
                    <a:pt x="6209009" y="649280"/>
                    <a:pt x="6246698" y="649280"/>
                  </a:cubicBezTo>
                  <a:cubicBezTo>
                    <a:pt x="6246698" y="649294"/>
                    <a:pt x="6246698" y="649841"/>
                    <a:pt x="6246698" y="673059"/>
                  </a:cubicBezTo>
                  <a:cubicBezTo>
                    <a:pt x="6246706" y="673059"/>
                    <a:pt x="6246824" y="673059"/>
                    <a:pt x="6248724" y="673059"/>
                  </a:cubicBezTo>
                  <a:lnTo>
                    <a:pt x="6262911" y="673059"/>
                  </a:lnTo>
                  <a:cubicBezTo>
                    <a:pt x="6262911" y="673067"/>
                    <a:pt x="6262911" y="673149"/>
                    <a:pt x="6262911" y="674140"/>
                  </a:cubicBezTo>
                  <a:lnTo>
                    <a:pt x="6262911" y="681706"/>
                  </a:lnTo>
                  <a:cubicBezTo>
                    <a:pt x="6262920" y="681706"/>
                    <a:pt x="6263043" y="681706"/>
                    <a:pt x="6264685" y="681706"/>
                  </a:cubicBezTo>
                  <a:lnTo>
                    <a:pt x="6277098" y="681706"/>
                  </a:lnTo>
                  <a:cubicBezTo>
                    <a:pt x="6277098" y="681694"/>
                    <a:pt x="6277098" y="681183"/>
                    <a:pt x="6277098" y="657927"/>
                  </a:cubicBezTo>
                  <a:cubicBezTo>
                    <a:pt x="6277105" y="657927"/>
                    <a:pt x="6277183" y="657927"/>
                    <a:pt x="6278111" y="657927"/>
                  </a:cubicBezTo>
                  <a:lnTo>
                    <a:pt x="6285205" y="657927"/>
                  </a:lnTo>
                  <a:cubicBezTo>
                    <a:pt x="6285205" y="657908"/>
                    <a:pt x="6285205" y="657137"/>
                    <a:pt x="6285205" y="625500"/>
                  </a:cubicBezTo>
                  <a:cubicBezTo>
                    <a:pt x="6285212" y="625500"/>
                    <a:pt x="6285289" y="625500"/>
                    <a:pt x="6286218" y="625500"/>
                  </a:cubicBezTo>
                  <a:lnTo>
                    <a:pt x="6293312" y="625500"/>
                  </a:lnTo>
                  <a:cubicBezTo>
                    <a:pt x="6293312" y="625494"/>
                    <a:pt x="6293312" y="625385"/>
                    <a:pt x="6293312" y="623609"/>
                  </a:cubicBezTo>
                  <a:lnTo>
                    <a:pt x="6293312" y="610368"/>
                  </a:lnTo>
                  <a:cubicBezTo>
                    <a:pt x="6291285" y="610368"/>
                    <a:pt x="6291285" y="610368"/>
                    <a:pt x="6292045" y="608746"/>
                  </a:cubicBezTo>
                  <a:lnTo>
                    <a:pt x="6297365" y="597397"/>
                  </a:lnTo>
                  <a:cubicBezTo>
                    <a:pt x="6297370" y="597414"/>
                    <a:pt x="6297565" y="598088"/>
                    <a:pt x="6305472" y="625500"/>
                  </a:cubicBezTo>
                  <a:cubicBezTo>
                    <a:pt x="6305480" y="625500"/>
                    <a:pt x="6305553" y="625500"/>
                    <a:pt x="6306232" y="625500"/>
                  </a:cubicBezTo>
                  <a:lnTo>
                    <a:pt x="6311552" y="625500"/>
                  </a:lnTo>
                  <a:cubicBezTo>
                    <a:pt x="6311552" y="625487"/>
                    <a:pt x="6311552" y="624308"/>
                    <a:pt x="6311552" y="519573"/>
                  </a:cubicBezTo>
                  <a:cubicBezTo>
                    <a:pt x="6311562" y="519573"/>
                    <a:pt x="6311676" y="519573"/>
                    <a:pt x="6313072" y="519573"/>
                  </a:cubicBezTo>
                  <a:lnTo>
                    <a:pt x="6323712" y="519573"/>
                  </a:lnTo>
                  <a:cubicBezTo>
                    <a:pt x="6323712" y="519551"/>
                    <a:pt x="6323712" y="518541"/>
                    <a:pt x="6323712" y="472014"/>
                  </a:cubicBezTo>
                  <a:cubicBezTo>
                    <a:pt x="6323729" y="472014"/>
                    <a:pt x="6324354" y="472014"/>
                    <a:pt x="6350059" y="472014"/>
                  </a:cubicBezTo>
                  <a:cubicBezTo>
                    <a:pt x="6350059" y="472002"/>
                    <a:pt x="6350059" y="471492"/>
                    <a:pt x="6350059" y="450396"/>
                  </a:cubicBezTo>
                  <a:cubicBezTo>
                    <a:pt x="6350078" y="450396"/>
                    <a:pt x="6350867" y="450396"/>
                    <a:pt x="6384513" y="450396"/>
                  </a:cubicBezTo>
                  <a:cubicBezTo>
                    <a:pt x="6384513" y="450404"/>
                    <a:pt x="6384513" y="450534"/>
                    <a:pt x="6384513" y="452828"/>
                  </a:cubicBezTo>
                  <a:lnTo>
                    <a:pt x="6384513" y="469852"/>
                  </a:lnTo>
                  <a:cubicBezTo>
                    <a:pt x="6384522" y="469852"/>
                    <a:pt x="6384653" y="469852"/>
                    <a:pt x="6386793" y="469852"/>
                  </a:cubicBezTo>
                  <a:lnTo>
                    <a:pt x="6402753" y="469852"/>
                  </a:lnTo>
                  <a:cubicBezTo>
                    <a:pt x="6402753" y="469870"/>
                    <a:pt x="6402753" y="470764"/>
                    <a:pt x="6402753" y="517411"/>
                  </a:cubicBezTo>
                  <a:cubicBezTo>
                    <a:pt x="6402759" y="517411"/>
                    <a:pt x="6402835" y="517411"/>
                    <a:pt x="6403766" y="517411"/>
                  </a:cubicBezTo>
                  <a:lnTo>
                    <a:pt x="6410860" y="517411"/>
                  </a:lnTo>
                  <a:lnTo>
                    <a:pt x="6425047" y="521735"/>
                  </a:lnTo>
                  <a:cubicBezTo>
                    <a:pt x="6425047" y="521745"/>
                    <a:pt x="6425047" y="522395"/>
                    <a:pt x="6425047" y="560647"/>
                  </a:cubicBezTo>
                  <a:cubicBezTo>
                    <a:pt x="6425053" y="560647"/>
                    <a:pt x="6425128" y="560647"/>
                    <a:pt x="6426060" y="560647"/>
                  </a:cubicBezTo>
                  <a:lnTo>
                    <a:pt x="6433153" y="560647"/>
                  </a:lnTo>
                  <a:cubicBezTo>
                    <a:pt x="6433153" y="560657"/>
                    <a:pt x="6433153" y="560763"/>
                    <a:pt x="6433153" y="562268"/>
                  </a:cubicBezTo>
                  <a:lnTo>
                    <a:pt x="6433153" y="573617"/>
                  </a:lnTo>
                  <a:cubicBezTo>
                    <a:pt x="6433161" y="573617"/>
                    <a:pt x="6433285" y="573617"/>
                    <a:pt x="6435180" y="573617"/>
                  </a:cubicBezTo>
                  <a:lnTo>
                    <a:pt x="6449367" y="573617"/>
                  </a:lnTo>
                  <a:lnTo>
                    <a:pt x="6455447" y="580103"/>
                  </a:lnTo>
                  <a:cubicBezTo>
                    <a:pt x="6455447" y="580115"/>
                    <a:pt x="6455447" y="580601"/>
                    <a:pt x="6455447" y="601721"/>
                  </a:cubicBezTo>
                  <a:cubicBezTo>
                    <a:pt x="6455456" y="601721"/>
                    <a:pt x="6455587" y="601721"/>
                    <a:pt x="6457727" y="601721"/>
                  </a:cubicBezTo>
                  <a:lnTo>
                    <a:pt x="6473687" y="601721"/>
                  </a:lnTo>
                  <a:cubicBezTo>
                    <a:pt x="6473687" y="601728"/>
                    <a:pt x="6473687" y="601808"/>
                    <a:pt x="6473687" y="602801"/>
                  </a:cubicBezTo>
                  <a:lnTo>
                    <a:pt x="6473687" y="610368"/>
                  </a:lnTo>
                  <a:cubicBezTo>
                    <a:pt x="6473696" y="610368"/>
                    <a:pt x="6473795" y="610368"/>
                    <a:pt x="6474954" y="610368"/>
                  </a:cubicBezTo>
                  <a:lnTo>
                    <a:pt x="6483821" y="610368"/>
                  </a:lnTo>
                  <a:cubicBezTo>
                    <a:pt x="6483821" y="610377"/>
                    <a:pt x="6483821" y="610506"/>
                    <a:pt x="6483821" y="612529"/>
                  </a:cubicBezTo>
                  <a:lnTo>
                    <a:pt x="6483821" y="627662"/>
                  </a:lnTo>
                  <a:cubicBezTo>
                    <a:pt x="6487874" y="627662"/>
                    <a:pt x="6487874" y="627662"/>
                    <a:pt x="6487874" y="625770"/>
                  </a:cubicBezTo>
                  <a:lnTo>
                    <a:pt x="6487874" y="612529"/>
                  </a:lnTo>
                  <a:cubicBezTo>
                    <a:pt x="6487880" y="612529"/>
                    <a:pt x="6487958" y="612529"/>
                    <a:pt x="6488887" y="612529"/>
                  </a:cubicBezTo>
                  <a:lnTo>
                    <a:pt x="6495981" y="612529"/>
                  </a:lnTo>
                  <a:cubicBezTo>
                    <a:pt x="6495981" y="612540"/>
                    <a:pt x="6495981" y="612659"/>
                    <a:pt x="6495981" y="614151"/>
                  </a:cubicBezTo>
                  <a:lnTo>
                    <a:pt x="6495981" y="625500"/>
                  </a:lnTo>
                  <a:cubicBezTo>
                    <a:pt x="6495990" y="625500"/>
                    <a:pt x="6496063" y="625500"/>
                    <a:pt x="6496741" y="625500"/>
                  </a:cubicBezTo>
                  <a:lnTo>
                    <a:pt x="6502061" y="625500"/>
                  </a:lnTo>
                  <a:cubicBezTo>
                    <a:pt x="6502061" y="621177"/>
                    <a:pt x="6502061" y="621177"/>
                    <a:pt x="6550701" y="621177"/>
                  </a:cubicBezTo>
                  <a:cubicBezTo>
                    <a:pt x="6550701" y="621186"/>
                    <a:pt x="6550701" y="621287"/>
                    <a:pt x="6550701" y="622528"/>
                  </a:cubicBezTo>
                  <a:lnTo>
                    <a:pt x="6550701" y="631985"/>
                  </a:lnTo>
                  <a:cubicBezTo>
                    <a:pt x="6550709" y="631985"/>
                    <a:pt x="6550784" y="631985"/>
                    <a:pt x="6551461" y="631985"/>
                  </a:cubicBezTo>
                  <a:lnTo>
                    <a:pt x="6556782" y="631985"/>
                  </a:lnTo>
                  <a:cubicBezTo>
                    <a:pt x="6556782" y="631994"/>
                    <a:pt x="6556782" y="632116"/>
                    <a:pt x="6556782" y="634147"/>
                  </a:cubicBezTo>
                  <a:lnTo>
                    <a:pt x="6556782" y="649280"/>
                  </a:lnTo>
                  <a:cubicBezTo>
                    <a:pt x="6556790" y="649276"/>
                    <a:pt x="6556906" y="649198"/>
                    <a:pt x="6558808" y="647929"/>
                  </a:cubicBezTo>
                  <a:lnTo>
                    <a:pt x="6572995" y="638471"/>
                  </a:lnTo>
                  <a:cubicBezTo>
                    <a:pt x="6572997" y="638452"/>
                    <a:pt x="6573128" y="637577"/>
                    <a:pt x="6579075" y="597397"/>
                  </a:cubicBezTo>
                  <a:cubicBezTo>
                    <a:pt x="6579084" y="597395"/>
                    <a:pt x="6579153" y="597369"/>
                    <a:pt x="6579835" y="597127"/>
                  </a:cubicBezTo>
                  <a:lnTo>
                    <a:pt x="6585155" y="595235"/>
                  </a:lnTo>
                  <a:cubicBezTo>
                    <a:pt x="6585155" y="595219"/>
                    <a:pt x="6585188" y="594158"/>
                    <a:pt x="6587182" y="526058"/>
                  </a:cubicBezTo>
                  <a:cubicBezTo>
                    <a:pt x="6587182" y="526076"/>
                    <a:pt x="6587215" y="527167"/>
                    <a:pt x="6589209" y="595235"/>
                  </a:cubicBezTo>
                  <a:cubicBezTo>
                    <a:pt x="6589218" y="595238"/>
                    <a:pt x="6589289" y="595263"/>
                    <a:pt x="6589969" y="595505"/>
                  </a:cubicBezTo>
                  <a:lnTo>
                    <a:pt x="6595289" y="597397"/>
                  </a:lnTo>
                  <a:cubicBezTo>
                    <a:pt x="6595289" y="597377"/>
                    <a:pt x="6595289" y="596044"/>
                    <a:pt x="6595289" y="510926"/>
                  </a:cubicBezTo>
                  <a:cubicBezTo>
                    <a:pt x="6599342" y="510926"/>
                    <a:pt x="6599342" y="510926"/>
                    <a:pt x="6599342" y="478499"/>
                  </a:cubicBezTo>
                  <a:cubicBezTo>
                    <a:pt x="6599354" y="478499"/>
                    <a:pt x="6600040" y="478499"/>
                    <a:pt x="6637849" y="478499"/>
                  </a:cubicBezTo>
                  <a:cubicBezTo>
                    <a:pt x="6637849" y="478516"/>
                    <a:pt x="6637849" y="479234"/>
                    <a:pt x="6637849" y="510926"/>
                  </a:cubicBezTo>
                  <a:cubicBezTo>
                    <a:pt x="6637858" y="510926"/>
                    <a:pt x="6637930" y="510926"/>
                    <a:pt x="6638609" y="510926"/>
                  </a:cubicBezTo>
                  <a:lnTo>
                    <a:pt x="6643929" y="510926"/>
                  </a:lnTo>
                  <a:cubicBezTo>
                    <a:pt x="6643929" y="510905"/>
                    <a:pt x="6643929" y="509599"/>
                    <a:pt x="6643929" y="428778"/>
                  </a:cubicBezTo>
                  <a:cubicBezTo>
                    <a:pt x="6643935" y="428778"/>
                    <a:pt x="6644034" y="428778"/>
                    <a:pt x="6645703" y="428778"/>
                  </a:cubicBezTo>
                  <a:lnTo>
                    <a:pt x="6658116" y="428778"/>
                  </a:lnTo>
                  <a:cubicBezTo>
                    <a:pt x="6658116" y="428771"/>
                    <a:pt x="6658116" y="428660"/>
                    <a:pt x="6658116" y="426887"/>
                  </a:cubicBezTo>
                  <a:lnTo>
                    <a:pt x="6658116" y="413646"/>
                  </a:lnTo>
                  <a:cubicBezTo>
                    <a:pt x="6658127" y="413646"/>
                    <a:pt x="6658625" y="413646"/>
                    <a:pt x="6680410" y="413646"/>
                  </a:cubicBezTo>
                  <a:cubicBezTo>
                    <a:pt x="6680410" y="413639"/>
                    <a:pt x="6680410" y="413558"/>
                    <a:pt x="6680410" y="412565"/>
                  </a:cubicBezTo>
                  <a:lnTo>
                    <a:pt x="6680410" y="404999"/>
                  </a:lnTo>
                  <a:cubicBezTo>
                    <a:pt x="6680417" y="404999"/>
                    <a:pt x="6680527" y="404999"/>
                    <a:pt x="6682183" y="404999"/>
                  </a:cubicBezTo>
                  <a:lnTo>
                    <a:pt x="6694597" y="404999"/>
                  </a:lnTo>
                  <a:cubicBezTo>
                    <a:pt x="6694597" y="405007"/>
                    <a:pt x="6694597" y="405086"/>
                    <a:pt x="6694597" y="406080"/>
                  </a:cubicBezTo>
                  <a:lnTo>
                    <a:pt x="6694597" y="413646"/>
                  </a:lnTo>
                  <a:cubicBezTo>
                    <a:pt x="6694606" y="413646"/>
                    <a:pt x="6694679" y="413646"/>
                    <a:pt x="6695357" y="413646"/>
                  </a:cubicBezTo>
                  <a:lnTo>
                    <a:pt x="6700677" y="413646"/>
                  </a:lnTo>
                  <a:lnTo>
                    <a:pt x="6710810" y="409322"/>
                  </a:lnTo>
                  <a:lnTo>
                    <a:pt x="6714863" y="412565"/>
                  </a:lnTo>
                  <a:lnTo>
                    <a:pt x="6714863" y="404999"/>
                  </a:lnTo>
                  <a:cubicBezTo>
                    <a:pt x="6714872" y="404999"/>
                    <a:pt x="6715009" y="404999"/>
                    <a:pt x="6717143" y="404999"/>
                  </a:cubicBezTo>
                  <a:lnTo>
                    <a:pt x="6733104" y="404999"/>
                  </a:lnTo>
                  <a:cubicBezTo>
                    <a:pt x="6733104" y="405007"/>
                    <a:pt x="6733104" y="405086"/>
                    <a:pt x="6733104" y="406080"/>
                  </a:cubicBezTo>
                  <a:lnTo>
                    <a:pt x="6733104" y="413646"/>
                  </a:lnTo>
                  <a:cubicBezTo>
                    <a:pt x="6733123" y="413646"/>
                    <a:pt x="6733859" y="413646"/>
                    <a:pt x="6763504" y="413646"/>
                  </a:cubicBezTo>
                  <a:cubicBezTo>
                    <a:pt x="6763504" y="413656"/>
                    <a:pt x="6763504" y="413765"/>
                    <a:pt x="6763504" y="415267"/>
                  </a:cubicBezTo>
                  <a:lnTo>
                    <a:pt x="6763504" y="426617"/>
                  </a:lnTo>
                  <a:cubicBezTo>
                    <a:pt x="6763521" y="426617"/>
                    <a:pt x="6764161" y="426617"/>
                    <a:pt x="6789851" y="426617"/>
                  </a:cubicBezTo>
                  <a:cubicBezTo>
                    <a:pt x="6789851" y="426633"/>
                    <a:pt x="6789851" y="427313"/>
                    <a:pt x="6789851" y="456881"/>
                  </a:cubicBezTo>
                  <a:cubicBezTo>
                    <a:pt x="6789860" y="456881"/>
                    <a:pt x="6789933" y="456881"/>
                    <a:pt x="6790611" y="456881"/>
                  </a:cubicBezTo>
                  <a:lnTo>
                    <a:pt x="6795931" y="456881"/>
                  </a:lnTo>
                  <a:cubicBezTo>
                    <a:pt x="6795931" y="456888"/>
                    <a:pt x="6795931" y="456974"/>
                    <a:pt x="6795931" y="457962"/>
                  </a:cubicBezTo>
                  <a:lnTo>
                    <a:pt x="6795931" y="465529"/>
                  </a:lnTo>
                  <a:cubicBezTo>
                    <a:pt x="6799985" y="465529"/>
                    <a:pt x="6799985" y="465529"/>
                    <a:pt x="6799985" y="495793"/>
                  </a:cubicBezTo>
                  <a:cubicBezTo>
                    <a:pt x="6799994" y="495793"/>
                    <a:pt x="6800068" y="495793"/>
                    <a:pt x="6800745" y="495793"/>
                  </a:cubicBezTo>
                  <a:lnTo>
                    <a:pt x="6806065" y="495793"/>
                  </a:lnTo>
                  <a:cubicBezTo>
                    <a:pt x="6806065" y="495802"/>
                    <a:pt x="6806065" y="495869"/>
                    <a:pt x="6806065" y="496604"/>
                  </a:cubicBezTo>
                  <a:lnTo>
                    <a:pt x="6806065" y="502279"/>
                  </a:lnTo>
                  <a:cubicBezTo>
                    <a:pt x="6806071" y="502279"/>
                    <a:pt x="6806149" y="502279"/>
                    <a:pt x="6807078" y="502279"/>
                  </a:cubicBezTo>
                  <a:lnTo>
                    <a:pt x="6814171" y="502279"/>
                  </a:lnTo>
                  <a:cubicBezTo>
                    <a:pt x="6814171" y="502296"/>
                    <a:pt x="6814171" y="503009"/>
                    <a:pt x="6814171" y="532544"/>
                  </a:cubicBezTo>
                  <a:cubicBezTo>
                    <a:pt x="6814179" y="532544"/>
                    <a:pt x="6814299" y="532544"/>
                    <a:pt x="6816198" y="532544"/>
                  </a:cubicBezTo>
                  <a:lnTo>
                    <a:pt x="6830385" y="532544"/>
                  </a:lnTo>
                  <a:cubicBezTo>
                    <a:pt x="6830385" y="532560"/>
                    <a:pt x="6830385" y="533140"/>
                    <a:pt x="6830385" y="556323"/>
                  </a:cubicBezTo>
                  <a:cubicBezTo>
                    <a:pt x="6832412" y="556323"/>
                    <a:pt x="6832412" y="556323"/>
                    <a:pt x="6832412" y="557944"/>
                  </a:cubicBezTo>
                  <a:lnTo>
                    <a:pt x="6832412" y="569294"/>
                  </a:lnTo>
                  <a:cubicBezTo>
                    <a:pt x="6832421" y="569294"/>
                    <a:pt x="6832491" y="569294"/>
                    <a:pt x="6833172" y="569294"/>
                  </a:cubicBezTo>
                  <a:lnTo>
                    <a:pt x="6838492" y="569294"/>
                  </a:lnTo>
                  <a:cubicBezTo>
                    <a:pt x="6838492" y="569308"/>
                    <a:pt x="6838492" y="569871"/>
                    <a:pt x="6838492" y="593073"/>
                  </a:cubicBezTo>
                  <a:cubicBezTo>
                    <a:pt x="6838500" y="593073"/>
                    <a:pt x="6838599" y="593073"/>
                    <a:pt x="6839758" y="593073"/>
                  </a:cubicBezTo>
                  <a:lnTo>
                    <a:pt x="6848625" y="593073"/>
                  </a:lnTo>
                  <a:cubicBezTo>
                    <a:pt x="6850652" y="595235"/>
                    <a:pt x="6850652" y="595235"/>
                    <a:pt x="6850652" y="597127"/>
                  </a:cubicBezTo>
                  <a:lnTo>
                    <a:pt x="6850652" y="610368"/>
                  </a:lnTo>
                  <a:cubicBezTo>
                    <a:pt x="6850657" y="610361"/>
                    <a:pt x="6850744" y="610254"/>
                    <a:pt x="6852172" y="608476"/>
                  </a:cubicBezTo>
                  <a:lnTo>
                    <a:pt x="6862812" y="595235"/>
                  </a:lnTo>
                  <a:cubicBezTo>
                    <a:pt x="6862827" y="595235"/>
                    <a:pt x="6863466" y="595235"/>
                    <a:pt x="6891186" y="595235"/>
                  </a:cubicBezTo>
                  <a:cubicBezTo>
                    <a:pt x="6891186" y="595260"/>
                    <a:pt x="6891186" y="596661"/>
                    <a:pt x="6891186" y="681706"/>
                  </a:cubicBezTo>
                  <a:cubicBezTo>
                    <a:pt x="6891194" y="681706"/>
                    <a:pt x="6891270" y="681706"/>
                    <a:pt x="6891946" y="681706"/>
                  </a:cubicBezTo>
                  <a:lnTo>
                    <a:pt x="6897266" y="681706"/>
                  </a:lnTo>
                  <a:cubicBezTo>
                    <a:pt x="6897270" y="681698"/>
                    <a:pt x="6897329" y="681598"/>
                    <a:pt x="6898026" y="680355"/>
                  </a:cubicBezTo>
                  <a:lnTo>
                    <a:pt x="6903346" y="670897"/>
                  </a:lnTo>
                  <a:cubicBezTo>
                    <a:pt x="6903346" y="670904"/>
                    <a:pt x="6903346" y="671003"/>
                    <a:pt x="6903346" y="672789"/>
                  </a:cubicBezTo>
                  <a:lnTo>
                    <a:pt x="6903346" y="686030"/>
                  </a:lnTo>
                  <a:cubicBezTo>
                    <a:pt x="6907399" y="686030"/>
                    <a:pt x="6907399" y="686030"/>
                    <a:pt x="6907399" y="640633"/>
                  </a:cubicBezTo>
                  <a:cubicBezTo>
                    <a:pt x="6907408" y="640633"/>
                    <a:pt x="6907478" y="640633"/>
                    <a:pt x="6908159" y="640633"/>
                  </a:cubicBezTo>
                  <a:lnTo>
                    <a:pt x="6913479" y="640633"/>
                  </a:lnTo>
                  <a:cubicBezTo>
                    <a:pt x="6913479" y="640618"/>
                    <a:pt x="6913479" y="639618"/>
                    <a:pt x="6913479" y="575779"/>
                  </a:cubicBezTo>
                  <a:cubicBezTo>
                    <a:pt x="6913486" y="575779"/>
                    <a:pt x="6913567" y="575779"/>
                    <a:pt x="6914493" y="575779"/>
                  </a:cubicBezTo>
                  <a:lnTo>
                    <a:pt x="6921586" y="575779"/>
                  </a:lnTo>
                  <a:cubicBezTo>
                    <a:pt x="6921592" y="575758"/>
                    <a:pt x="6921856" y="574818"/>
                    <a:pt x="6933746" y="532544"/>
                  </a:cubicBezTo>
                  <a:cubicBezTo>
                    <a:pt x="6933755" y="532544"/>
                    <a:pt x="6933852" y="532544"/>
                    <a:pt x="6935013" y="532544"/>
                  </a:cubicBezTo>
                  <a:lnTo>
                    <a:pt x="6943880" y="532544"/>
                  </a:lnTo>
                  <a:cubicBezTo>
                    <a:pt x="6943885" y="532567"/>
                    <a:pt x="6944111" y="533533"/>
                    <a:pt x="6954013" y="575779"/>
                  </a:cubicBezTo>
                  <a:cubicBezTo>
                    <a:pt x="6954019" y="575779"/>
                    <a:pt x="6954093" y="575779"/>
                    <a:pt x="6955026" y="575779"/>
                  </a:cubicBezTo>
                  <a:lnTo>
                    <a:pt x="6962120" y="575779"/>
                  </a:lnTo>
                  <a:cubicBezTo>
                    <a:pt x="6962120" y="575790"/>
                    <a:pt x="6962120" y="576457"/>
                    <a:pt x="6962120" y="614691"/>
                  </a:cubicBezTo>
                  <a:cubicBezTo>
                    <a:pt x="6962127" y="614691"/>
                    <a:pt x="6962226" y="614691"/>
                    <a:pt x="6963893" y="614691"/>
                  </a:cubicBezTo>
                  <a:lnTo>
                    <a:pt x="6976307" y="614691"/>
                  </a:lnTo>
                  <a:cubicBezTo>
                    <a:pt x="6976307" y="614699"/>
                    <a:pt x="6976307" y="614821"/>
                    <a:pt x="6976307" y="616853"/>
                  </a:cubicBezTo>
                  <a:lnTo>
                    <a:pt x="6976307" y="631985"/>
                  </a:lnTo>
                  <a:cubicBezTo>
                    <a:pt x="6980360" y="631985"/>
                    <a:pt x="6980360" y="631985"/>
                    <a:pt x="6980360" y="629824"/>
                  </a:cubicBezTo>
                  <a:lnTo>
                    <a:pt x="6980360" y="614691"/>
                  </a:lnTo>
                  <a:cubicBezTo>
                    <a:pt x="6980370" y="614691"/>
                    <a:pt x="6980482" y="614691"/>
                    <a:pt x="6981880" y="614691"/>
                  </a:cubicBezTo>
                  <a:lnTo>
                    <a:pt x="6992520" y="614691"/>
                  </a:lnTo>
                  <a:cubicBezTo>
                    <a:pt x="6992520" y="614701"/>
                    <a:pt x="6992520" y="614818"/>
                    <a:pt x="6992520" y="616312"/>
                  </a:cubicBezTo>
                  <a:lnTo>
                    <a:pt x="6992520" y="627662"/>
                  </a:lnTo>
                  <a:cubicBezTo>
                    <a:pt x="6992536" y="627662"/>
                    <a:pt x="6993245" y="627662"/>
                    <a:pt x="7022921" y="627662"/>
                  </a:cubicBezTo>
                  <a:cubicBezTo>
                    <a:pt x="7022921" y="627645"/>
                    <a:pt x="7022921" y="626874"/>
                    <a:pt x="7022921" y="590912"/>
                  </a:cubicBezTo>
                  <a:cubicBezTo>
                    <a:pt x="7022929" y="590912"/>
                    <a:pt x="7023022" y="590912"/>
                    <a:pt x="7024187" y="590912"/>
                  </a:cubicBezTo>
                  <a:lnTo>
                    <a:pt x="7033054" y="590912"/>
                  </a:lnTo>
                  <a:cubicBezTo>
                    <a:pt x="7033054" y="590923"/>
                    <a:pt x="7033054" y="591417"/>
                    <a:pt x="7033054" y="612529"/>
                  </a:cubicBezTo>
                  <a:cubicBezTo>
                    <a:pt x="7035081" y="612529"/>
                    <a:pt x="7035081" y="612529"/>
                    <a:pt x="7035081" y="580103"/>
                  </a:cubicBezTo>
                  <a:cubicBezTo>
                    <a:pt x="7035095" y="580103"/>
                    <a:pt x="7035636" y="580103"/>
                    <a:pt x="7057374" y="580103"/>
                  </a:cubicBezTo>
                  <a:cubicBezTo>
                    <a:pt x="7057374" y="580093"/>
                    <a:pt x="7057374" y="579973"/>
                    <a:pt x="7057374" y="578481"/>
                  </a:cubicBezTo>
                  <a:lnTo>
                    <a:pt x="7057374" y="567132"/>
                  </a:lnTo>
                  <a:cubicBezTo>
                    <a:pt x="7057382" y="567132"/>
                    <a:pt x="7057457" y="567132"/>
                    <a:pt x="7058134" y="567132"/>
                  </a:cubicBezTo>
                  <a:lnTo>
                    <a:pt x="7063454" y="567132"/>
                  </a:lnTo>
                  <a:cubicBezTo>
                    <a:pt x="7063454" y="567126"/>
                    <a:pt x="7063454" y="567013"/>
                    <a:pt x="7063454" y="565241"/>
                  </a:cubicBezTo>
                  <a:lnTo>
                    <a:pt x="7063454" y="552000"/>
                  </a:lnTo>
                  <a:lnTo>
                    <a:pt x="7067508" y="558485"/>
                  </a:lnTo>
                  <a:cubicBezTo>
                    <a:pt x="7067516" y="558485"/>
                    <a:pt x="7067645" y="558485"/>
                    <a:pt x="7069788" y="558485"/>
                  </a:cubicBezTo>
                  <a:lnTo>
                    <a:pt x="7085748" y="558485"/>
                  </a:lnTo>
                  <a:cubicBezTo>
                    <a:pt x="7085748" y="558477"/>
                    <a:pt x="7085748" y="558409"/>
                    <a:pt x="7085748" y="557674"/>
                  </a:cubicBezTo>
                  <a:lnTo>
                    <a:pt x="7085748" y="552000"/>
                  </a:lnTo>
                  <a:cubicBezTo>
                    <a:pt x="7085757" y="552000"/>
                    <a:pt x="7085831" y="552000"/>
                    <a:pt x="7086508" y="552000"/>
                  </a:cubicBezTo>
                  <a:lnTo>
                    <a:pt x="7091828" y="552000"/>
                  </a:lnTo>
                  <a:cubicBezTo>
                    <a:pt x="7091828" y="552009"/>
                    <a:pt x="7091828" y="552109"/>
                    <a:pt x="7091828" y="553351"/>
                  </a:cubicBezTo>
                  <a:lnTo>
                    <a:pt x="7091828" y="562809"/>
                  </a:lnTo>
                  <a:cubicBezTo>
                    <a:pt x="7091843" y="562809"/>
                    <a:pt x="7092576" y="562809"/>
                    <a:pt x="7130335" y="562809"/>
                  </a:cubicBezTo>
                  <a:cubicBezTo>
                    <a:pt x="7130335" y="562827"/>
                    <a:pt x="7130335" y="564337"/>
                    <a:pt x="7130335" y="701162"/>
                  </a:cubicBezTo>
                  <a:cubicBezTo>
                    <a:pt x="7130345" y="701162"/>
                    <a:pt x="7130460" y="701162"/>
                    <a:pt x="7131855" y="701162"/>
                  </a:cubicBezTo>
                  <a:lnTo>
                    <a:pt x="7142495" y="701162"/>
                  </a:lnTo>
                  <a:cubicBezTo>
                    <a:pt x="7142495" y="696839"/>
                    <a:pt x="7142495" y="692515"/>
                    <a:pt x="7142495" y="688192"/>
                  </a:cubicBezTo>
                  <a:cubicBezTo>
                    <a:pt x="7144522" y="688192"/>
                    <a:pt x="7144522" y="688192"/>
                    <a:pt x="7146549" y="688192"/>
                  </a:cubicBezTo>
                  <a:cubicBezTo>
                    <a:pt x="7146549" y="692515"/>
                    <a:pt x="7146549" y="696839"/>
                    <a:pt x="7146549" y="701162"/>
                  </a:cubicBezTo>
                  <a:cubicBezTo>
                    <a:pt x="7156682" y="701162"/>
                    <a:pt x="7166816" y="701162"/>
                    <a:pt x="7176949" y="701162"/>
                  </a:cubicBezTo>
                  <a:cubicBezTo>
                    <a:pt x="7176949" y="690353"/>
                    <a:pt x="7176949" y="681706"/>
                    <a:pt x="7176949" y="670897"/>
                  </a:cubicBezTo>
                  <a:cubicBezTo>
                    <a:pt x="7181003" y="670897"/>
                    <a:pt x="7185056" y="670897"/>
                    <a:pt x="7189109" y="670897"/>
                  </a:cubicBezTo>
                  <a:lnTo>
                    <a:pt x="7201269" y="668736"/>
                  </a:lnTo>
                  <a:cubicBezTo>
                    <a:pt x="7203296" y="668736"/>
                    <a:pt x="7203296" y="670897"/>
                    <a:pt x="7205323" y="670897"/>
                  </a:cubicBezTo>
                  <a:lnTo>
                    <a:pt x="7215456" y="670897"/>
                  </a:lnTo>
                  <a:cubicBezTo>
                    <a:pt x="7215456" y="681706"/>
                    <a:pt x="7215456" y="692515"/>
                    <a:pt x="7215456" y="701162"/>
                  </a:cubicBezTo>
                  <a:cubicBezTo>
                    <a:pt x="7217483" y="701162"/>
                    <a:pt x="7219510" y="701162"/>
                    <a:pt x="7223563" y="701162"/>
                  </a:cubicBezTo>
                  <a:cubicBezTo>
                    <a:pt x="7223563" y="707648"/>
                    <a:pt x="7223563" y="714133"/>
                    <a:pt x="7223563" y="718457"/>
                  </a:cubicBezTo>
                  <a:lnTo>
                    <a:pt x="7232899" y="719362"/>
                  </a:lnTo>
                  <a:lnTo>
                    <a:pt x="7245857" y="719362"/>
                  </a:lnTo>
                  <a:cubicBezTo>
                    <a:pt x="7245857" y="713553"/>
                    <a:pt x="7245857" y="709381"/>
                    <a:pt x="7245857" y="703324"/>
                  </a:cubicBezTo>
                  <a:lnTo>
                    <a:pt x="7313813" y="703324"/>
                  </a:lnTo>
                  <a:lnTo>
                    <a:pt x="7313813" y="618071"/>
                  </a:lnTo>
                  <a:lnTo>
                    <a:pt x="7385821" y="618071"/>
                  </a:lnTo>
                  <a:lnTo>
                    <a:pt x="7385821" y="696839"/>
                  </a:lnTo>
                  <a:cubicBezTo>
                    <a:pt x="7386456" y="696839"/>
                    <a:pt x="7387091" y="696839"/>
                    <a:pt x="7387725" y="696839"/>
                  </a:cubicBezTo>
                  <a:lnTo>
                    <a:pt x="7388967" y="719362"/>
                  </a:lnTo>
                  <a:lnTo>
                    <a:pt x="7398643" y="719362"/>
                  </a:lnTo>
                  <a:cubicBezTo>
                    <a:pt x="7399179" y="712148"/>
                    <a:pt x="7399885" y="704494"/>
                    <a:pt x="7399885" y="696839"/>
                  </a:cubicBezTo>
                  <a:cubicBezTo>
                    <a:pt x="7401912" y="696839"/>
                    <a:pt x="7403939" y="696839"/>
                    <a:pt x="7405965" y="696839"/>
                  </a:cubicBezTo>
                  <a:lnTo>
                    <a:pt x="7407207" y="719362"/>
                  </a:lnTo>
                  <a:lnTo>
                    <a:pt x="7457829" y="719362"/>
                  </a:lnTo>
                  <a:lnTo>
                    <a:pt x="7457829" y="556334"/>
                  </a:lnTo>
                  <a:lnTo>
                    <a:pt x="7655156" y="556334"/>
                  </a:lnTo>
                  <a:lnTo>
                    <a:pt x="7655156" y="719362"/>
                  </a:lnTo>
                  <a:lnTo>
                    <a:pt x="7673853" y="719362"/>
                  </a:lnTo>
                  <a:lnTo>
                    <a:pt x="7673853" y="636669"/>
                  </a:lnTo>
                  <a:lnTo>
                    <a:pt x="7768973" y="636669"/>
                  </a:lnTo>
                  <a:lnTo>
                    <a:pt x="7773382" y="519115"/>
                  </a:lnTo>
                  <a:lnTo>
                    <a:pt x="7819759" y="519115"/>
                  </a:lnTo>
                  <a:lnTo>
                    <a:pt x="7821437" y="571456"/>
                  </a:lnTo>
                  <a:cubicBezTo>
                    <a:pt x="7843732" y="571456"/>
                    <a:pt x="7866024" y="571456"/>
                    <a:pt x="7886292" y="571456"/>
                  </a:cubicBezTo>
                  <a:cubicBezTo>
                    <a:pt x="7886292" y="597397"/>
                    <a:pt x="7886292" y="623338"/>
                    <a:pt x="7886292" y="647118"/>
                  </a:cubicBezTo>
                  <a:cubicBezTo>
                    <a:pt x="7890345" y="647118"/>
                    <a:pt x="7892372" y="647118"/>
                    <a:pt x="7894398" y="647118"/>
                  </a:cubicBezTo>
                  <a:cubicBezTo>
                    <a:pt x="7894398" y="644956"/>
                    <a:pt x="7896425" y="642794"/>
                    <a:pt x="7896425" y="640633"/>
                  </a:cubicBezTo>
                  <a:cubicBezTo>
                    <a:pt x="7898452" y="640633"/>
                    <a:pt x="7900478" y="640633"/>
                    <a:pt x="7902505" y="640633"/>
                  </a:cubicBezTo>
                  <a:cubicBezTo>
                    <a:pt x="7902505" y="642794"/>
                    <a:pt x="7902505" y="644956"/>
                    <a:pt x="7904533" y="649280"/>
                  </a:cubicBezTo>
                  <a:cubicBezTo>
                    <a:pt x="7908585" y="649280"/>
                    <a:pt x="7912638" y="649280"/>
                    <a:pt x="7916693" y="649280"/>
                  </a:cubicBezTo>
                  <a:cubicBezTo>
                    <a:pt x="7916693" y="647118"/>
                    <a:pt x="7916693" y="644956"/>
                    <a:pt x="7916693" y="642794"/>
                  </a:cubicBezTo>
                  <a:cubicBezTo>
                    <a:pt x="7924798" y="642794"/>
                    <a:pt x="7930878" y="642794"/>
                    <a:pt x="7938985" y="642794"/>
                  </a:cubicBezTo>
                  <a:cubicBezTo>
                    <a:pt x="7938985" y="644956"/>
                    <a:pt x="7938985" y="647118"/>
                    <a:pt x="7938985" y="649280"/>
                  </a:cubicBezTo>
                  <a:cubicBezTo>
                    <a:pt x="7945065" y="649280"/>
                    <a:pt x="7953173" y="649280"/>
                    <a:pt x="7959253" y="649280"/>
                  </a:cubicBezTo>
                  <a:cubicBezTo>
                    <a:pt x="7959253" y="664412"/>
                    <a:pt x="7959253" y="679545"/>
                    <a:pt x="7959253" y="694677"/>
                  </a:cubicBezTo>
                  <a:cubicBezTo>
                    <a:pt x="7963306" y="694677"/>
                    <a:pt x="7969386" y="694677"/>
                    <a:pt x="7973440" y="694677"/>
                  </a:cubicBezTo>
                  <a:cubicBezTo>
                    <a:pt x="7973440" y="690353"/>
                    <a:pt x="7973440" y="686030"/>
                    <a:pt x="7973440" y="681706"/>
                  </a:cubicBezTo>
                  <a:cubicBezTo>
                    <a:pt x="7979520" y="681706"/>
                    <a:pt x="7985600" y="681706"/>
                    <a:pt x="7989653" y="681706"/>
                  </a:cubicBezTo>
                  <a:cubicBezTo>
                    <a:pt x="7989653" y="621177"/>
                    <a:pt x="7989653" y="562809"/>
                    <a:pt x="7989653" y="502279"/>
                  </a:cubicBezTo>
                  <a:cubicBezTo>
                    <a:pt x="7991680" y="500117"/>
                    <a:pt x="7993706" y="497955"/>
                    <a:pt x="7995733" y="495793"/>
                  </a:cubicBezTo>
                  <a:cubicBezTo>
                    <a:pt x="8020053" y="495793"/>
                    <a:pt x="8044373" y="495793"/>
                    <a:pt x="8068694" y="495793"/>
                  </a:cubicBezTo>
                  <a:lnTo>
                    <a:pt x="8068694" y="504441"/>
                  </a:lnTo>
                  <a:lnTo>
                    <a:pt x="8078828" y="504441"/>
                  </a:lnTo>
                  <a:cubicBezTo>
                    <a:pt x="8078828" y="543353"/>
                    <a:pt x="8078828" y="582265"/>
                    <a:pt x="8078828" y="619015"/>
                  </a:cubicBezTo>
                  <a:cubicBezTo>
                    <a:pt x="8086934" y="619015"/>
                    <a:pt x="8093014" y="619015"/>
                    <a:pt x="8101121" y="619015"/>
                  </a:cubicBezTo>
                  <a:cubicBezTo>
                    <a:pt x="8101121" y="597397"/>
                    <a:pt x="8101121" y="575779"/>
                    <a:pt x="8101121" y="552000"/>
                  </a:cubicBezTo>
                  <a:cubicBezTo>
                    <a:pt x="8109228" y="552000"/>
                    <a:pt x="8119361" y="552000"/>
                    <a:pt x="8127469" y="552000"/>
                  </a:cubicBezTo>
                  <a:cubicBezTo>
                    <a:pt x="8129494" y="552000"/>
                    <a:pt x="8129494" y="549838"/>
                    <a:pt x="8131521" y="547676"/>
                  </a:cubicBezTo>
                  <a:lnTo>
                    <a:pt x="8139629" y="547676"/>
                  </a:lnTo>
                  <a:cubicBezTo>
                    <a:pt x="8141654" y="549838"/>
                    <a:pt x="8141654" y="552000"/>
                    <a:pt x="8143681" y="552000"/>
                  </a:cubicBezTo>
                  <a:cubicBezTo>
                    <a:pt x="8149761" y="552000"/>
                    <a:pt x="8157869" y="552000"/>
                    <a:pt x="8165976" y="552000"/>
                  </a:cubicBezTo>
                  <a:cubicBezTo>
                    <a:pt x="8165976" y="513088"/>
                    <a:pt x="8165976" y="474176"/>
                    <a:pt x="8165976" y="435264"/>
                  </a:cubicBezTo>
                  <a:cubicBezTo>
                    <a:pt x="8165989" y="435261"/>
                    <a:pt x="8166856" y="435097"/>
                    <a:pt x="8222722" y="424455"/>
                  </a:cubicBezTo>
                  <a:cubicBezTo>
                    <a:pt x="8222722" y="424462"/>
                    <a:pt x="8222722" y="424536"/>
                    <a:pt x="8222722" y="425536"/>
                  </a:cubicBezTo>
                  <a:lnTo>
                    <a:pt x="8222722" y="433102"/>
                  </a:lnTo>
                  <a:cubicBezTo>
                    <a:pt x="8222740" y="433102"/>
                    <a:pt x="8223384" y="433102"/>
                    <a:pt x="8249069" y="433102"/>
                  </a:cubicBezTo>
                  <a:cubicBezTo>
                    <a:pt x="8249069" y="433124"/>
                    <a:pt x="8249069" y="435495"/>
                    <a:pt x="8249069" y="688192"/>
                  </a:cubicBezTo>
                  <a:cubicBezTo>
                    <a:pt x="8255149" y="688192"/>
                    <a:pt x="8263256" y="688192"/>
                    <a:pt x="8271364" y="688192"/>
                  </a:cubicBezTo>
                  <a:cubicBezTo>
                    <a:pt x="8271364" y="686030"/>
                    <a:pt x="8271364" y="686030"/>
                    <a:pt x="8271364" y="683868"/>
                  </a:cubicBezTo>
                  <a:cubicBezTo>
                    <a:pt x="8275416" y="683868"/>
                    <a:pt x="8279469" y="683868"/>
                    <a:pt x="8283524" y="683868"/>
                  </a:cubicBezTo>
                  <a:cubicBezTo>
                    <a:pt x="8283524" y="686030"/>
                    <a:pt x="8283524" y="686030"/>
                    <a:pt x="8283524" y="688192"/>
                  </a:cubicBezTo>
                  <a:cubicBezTo>
                    <a:pt x="8291630" y="688192"/>
                    <a:pt x="8299736" y="688192"/>
                    <a:pt x="8307844" y="688192"/>
                  </a:cubicBezTo>
                  <a:cubicBezTo>
                    <a:pt x="8307844" y="683868"/>
                    <a:pt x="8307844" y="679545"/>
                    <a:pt x="8307844" y="675221"/>
                  </a:cubicBezTo>
                  <a:cubicBezTo>
                    <a:pt x="8317977" y="675221"/>
                    <a:pt x="8328110" y="675221"/>
                    <a:pt x="8336217" y="675221"/>
                  </a:cubicBezTo>
                  <a:cubicBezTo>
                    <a:pt x="8340270" y="670897"/>
                    <a:pt x="8344325" y="670897"/>
                    <a:pt x="8348377" y="670897"/>
                  </a:cubicBezTo>
                  <a:cubicBezTo>
                    <a:pt x="8354457" y="675221"/>
                    <a:pt x="8362565" y="675221"/>
                    <a:pt x="8368645" y="675221"/>
                  </a:cubicBezTo>
                  <a:cubicBezTo>
                    <a:pt x="8368645" y="668736"/>
                    <a:pt x="8368645" y="664412"/>
                    <a:pt x="8368645" y="657927"/>
                  </a:cubicBezTo>
                  <a:lnTo>
                    <a:pt x="8376752" y="657927"/>
                  </a:lnTo>
                  <a:cubicBezTo>
                    <a:pt x="8376752" y="653603"/>
                    <a:pt x="8376752" y="649280"/>
                    <a:pt x="8376752" y="644956"/>
                  </a:cubicBezTo>
                  <a:cubicBezTo>
                    <a:pt x="8394992" y="644956"/>
                    <a:pt x="8415258" y="644956"/>
                    <a:pt x="8433498" y="644956"/>
                  </a:cubicBezTo>
                  <a:cubicBezTo>
                    <a:pt x="8433498" y="634147"/>
                    <a:pt x="8433498" y="625500"/>
                    <a:pt x="8433498" y="614691"/>
                  </a:cubicBezTo>
                  <a:cubicBezTo>
                    <a:pt x="8439578" y="614691"/>
                    <a:pt x="8445658" y="614691"/>
                    <a:pt x="8451738" y="614691"/>
                  </a:cubicBezTo>
                  <a:cubicBezTo>
                    <a:pt x="8451738" y="612529"/>
                    <a:pt x="8451738" y="610368"/>
                    <a:pt x="8451738" y="608206"/>
                  </a:cubicBezTo>
                  <a:cubicBezTo>
                    <a:pt x="8455792" y="608206"/>
                    <a:pt x="8459845" y="608206"/>
                    <a:pt x="8463898" y="608206"/>
                  </a:cubicBezTo>
                  <a:cubicBezTo>
                    <a:pt x="8463898" y="610368"/>
                    <a:pt x="8463898" y="612529"/>
                    <a:pt x="8463898" y="614691"/>
                  </a:cubicBezTo>
                  <a:cubicBezTo>
                    <a:pt x="8469978" y="614691"/>
                    <a:pt x="8474032" y="614691"/>
                    <a:pt x="8480112" y="614691"/>
                  </a:cubicBezTo>
                  <a:cubicBezTo>
                    <a:pt x="8480112" y="629824"/>
                    <a:pt x="8480112" y="647118"/>
                    <a:pt x="8480112" y="664412"/>
                  </a:cubicBezTo>
                  <a:cubicBezTo>
                    <a:pt x="8490245" y="664412"/>
                    <a:pt x="8502406" y="664412"/>
                    <a:pt x="8512540" y="664412"/>
                  </a:cubicBezTo>
                  <a:cubicBezTo>
                    <a:pt x="8512540" y="655765"/>
                    <a:pt x="8512540" y="647118"/>
                    <a:pt x="8512540" y="638471"/>
                  </a:cubicBezTo>
                  <a:cubicBezTo>
                    <a:pt x="8524700" y="638471"/>
                    <a:pt x="8538886" y="638471"/>
                    <a:pt x="8551046" y="638471"/>
                  </a:cubicBezTo>
                  <a:cubicBezTo>
                    <a:pt x="8551046" y="627662"/>
                    <a:pt x="8551046" y="619015"/>
                    <a:pt x="8551046" y="608206"/>
                  </a:cubicBezTo>
                  <a:cubicBezTo>
                    <a:pt x="8567261" y="608206"/>
                    <a:pt x="8583473" y="608206"/>
                    <a:pt x="8599688" y="608206"/>
                  </a:cubicBezTo>
                  <a:cubicBezTo>
                    <a:pt x="8599688" y="608235"/>
                    <a:pt x="8599688" y="610010"/>
                    <a:pt x="8599688" y="719362"/>
                  </a:cubicBezTo>
                  <a:lnTo>
                    <a:pt x="8599688" y="733141"/>
                  </a:lnTo>
                  <a:lnTo>
                    <a:pt x="8665562" y="733141"/>
                  </a:lnTo>
                  <a:lnTo>
                    <a:pt x="8665562" y="838913"/>
                  </a:lnTo>
                  <a:lnTo>
                    <a:pt x="8665562" y="862160"/>
                  </a:lnTo>
                  <a:lnTo>
                    <a:pt x="8680522" y="862160"/>
                  </a:lnTo>
                  <a:cubicBezTo>
                    <a:pt x="8680522" y="862160"/>
                    <a:pt x="8680522" y="862160"/>
                    <a:pt x="8680522" y="860998"/>
                  </a:cubicBezTo>
                  <a:lnTo>
                    <a:pt x="8680522" y="852862"/>
                  </a:lnTo>
                  <a:cubicBezTo>
                    <a:pt x="8680522" y="852862"/>
                    <a:pt x="8680522" y="852862"/>
                    <a:pt x="8725102" y="852862"/>
                  </a:cubicBezTo>
                  <a:cubicBezTo>
                    <a:pt x="8725102" y="852862"/>
                    <a:pt x="8725102" y="852862"/>
                    <a:pt x="8725102" y="855477"/>
                  </a:cubicBezTo>
                  <a:lnTo>
                    <a:pt x="8725102" y="861131"/>
                  </a:lnTo>
                  <a:lnTo>
                    <a:pt x="8733569" y="852574"/>
                  </a:lnTo>
                  <a:cubicBezTo>
                    <a:pt x="8731340" y="852574"/>
                    <a:pt x="8731340" y="850249"/>
                    <a:pt x="8729111" y="850249"/>
                  </a:cubicBezTo>
                  <a:cubicBezTo>
                    <a:pt x="8729111" y="847924"/>
                    <a:pt x="8729111" y="845600"/>
                    <a:pt x="8729111" y="843275"/>
                  </a:cubicBezTo>
                  <a:cubicBezTo>
                    <a:pt x="8731340" y="843275"/>
                    <a:pt x="8733569" y="840950"/>
                    <a:pt x="8735797" y="840950"/>
                  </a:cubicBezTo>
                  <a:cubicBezTo>
                    <a:pt x="8735797" y="836301"/>
                    <a:pt x="8735797" y="833976"/>
                    <a:pt x="8735797" y="831652"/>
                  </a:cubicBezTo>
                  <a:cubicBezTo>
                    <a:pt x="8738027" y="831652"/>
                    <a:pt x="8738027" y="831652"/>
                    <a:pt x="8740256" y="831652"/>
                  </a:cubicBezTo>
                  <a:cubicBezTo>
                    <a:pt x="8740256" y="824678"/>
                    <a:pt x="8740256" y="817704"/>
                    <a:pt x="8740256" y="810730"/>
                  </a:cubicBezTo>
                  <a:cubicBezTo>
                    <a:pt x="8738027" y="810730"/>
                    <a:pt x="8738027" y="810730"/>
                    <a:pt x="8735797" y="810730"/>
                  </a:cubicBezTo>
                  <a:cubicBezTo>
                    <a:pt x="8735797" y="808405"/>
                    <a:pt x="8735797" y="808405"/>
                    <a:pt x="8735797" y="806081"/>
                  </a:cubicBezTo>
                  <a:lnTo>
                    <a:pt x="8740256" y="803756"/>
                  </a:lnTo>
                  <a:cubicBezTo>
                    <a:pt x="8744713" y="799107"/>
                    <a:pt x="8746943" y="794457"/>
                    <a:pt x="8751401" y="787483"/>
                  </a:cubicBezTo>
                  <a:cubicBezTo>
                    <a:pt x="8753629" y="782834"/>
                    <a:pt x="8753629" y="780510"/>
                    <a:pt x="8753629" y="778185"/>
                  </a:cubicBezTo>
                  <a:cubicBezTo>
                    <a:pt x="8749172" y="771211"/>
                    <a:pt x="8749172" y="759588"/>
                    <a:pt x="8753629" y="752614"/>
                  </a:cubicBezTo>
                  <a:cubicBezTo>
                    <a:pt x="8753631" y="752611"/>
                    <a:pt x="8753645" y="752565"/>
                    <a:pt x="8753909" y="751742"/>
                  </a:cubicBezTo>
                  <a:lnTo>
                    <a:pt x="8755767" y="745928"/>
                  </a:lnTo>
                  <a:lnTo>
                    <a:pt x="8754080" y="745928"/>
                  </a:lnTo>
                  <a:cubicBezTo>
                    <a:pt x="8754080" y="745928"/>
                    <a:pt x="8754080" y="745928"/>
                    <a:pt x="8754080" y="744766"/>
                  </a:cubicBezTo>
                  <a:lnTo>
                    <a:pt x="8754080" y="736629"/>
                  </a:lnTo>
                  <a:cubicBezTo>
                    <a:pt x="8754080" y="736629"/>
                    <a:pt x="8754080" y="736629"/>
                    <a:pt x="8755194" y="736629"/>
                  </a:cubicBezTo>
                  <a:lnTo>
                    <a:pt x="8762996" y="736629"/>
                  </a:lnTo>
                  <a:cubicBezTo>
                    <a:pt x="8762996" y="736629"/>
                    <a:pt x="8762996" y="736629"/>
                    <a:pt x="8762996" y="735467"/>
                  </a:cubicBezTo>
                  <a:lnTo>
                    <a:pt x="8762996" y="727331"/>
                  </a:lnTo>
                  <a:cubicBezTo>
                    <a:pt x="8762996" y="727331"/>
                    <a:pt x="8762996" y="727331"/>
                    <a:pt x="8761881" y="727331"/>
                  </a:cubicBezTo>
                  <a:lnTo>
                    <a:pt x="8754080" y="727331"/>
                  </a:lnTo>
                  <a:cubicBezTo>
                    <a:pt x="8754080" y="727331"/>
                    <a:pt x="8754080" y="727331"/>
                    <a:pt x="8754080" y="726168"/>
                  </a:cubicBezTo>
                  <a:lnTo>
                    <a:pt x="8754080" y="718032"/>
                  </a:lnTo>
                  <a:cubicBezTo>
                    <a:pt x="8754080" y="718032"/>
                    <a:pt x="8754080" y="718032"/>
                    <a:pt x="8755194" y="718032"/>
                  </a:cubicBezTo>
                  <a:lnTo>
                    <a:pt x="8762996" y="718032"/>
                  </a:lnTo>
                  <a:cubicBezTo>
                    <a:pt x="8762996" y="718032"/>
                    <a:pt x="8762996" y="718032"/>
                    <a:pt x="8762996" y="717160"/>
                  </a:cubicBezTo>
                  <a:lnTo>
                    <a:pt x="8762996" y="711058"/>
                  </a:lnTo>
                  <a:cubicBezTo>
                    <a:pt x="8762996" y="711058"/>
                    <a:pt x="8762996" y="711058"/>
                    <a:pt x="8761881" y="711058"/>
                  </a:cubicBezTo>
                  <a:lnTo>
                    <a:pt x="8754080" y="711058"/>
                  </a:lnTo>
                  <a:cubicBezTo>
                    <a:pt x="8754080" y="711058"/>
                    <a:pt x="8754080" y="711058"/>
                    <a:pt x="8754080" y="709896"/>
                  </a:cubicBezTo>
                  <a:lnTo>
                    <a:pt x="8754080" y="701759"/>
                  </a:lnTo>
                  <a:cubicBezTo>
                    <a:pt x="8754080" y="701759"/>
                    <a:pt x="8754080" y="701759"/>
                    <a:pt x="8755194" y="701759"/>
                  </a:cubicBezTo>
                  <a:lnTo>
                    <a:pt x="8762996" y="701759"/>
                  </a:lnTo>
                  <a:cubicBezTo>
                    <a:pt x="8762996" y="701759"/>
                    <a:pt x="8762996" y="701759"/>
                    <a:pt x="8761881" y="700016"/>
                  </a:cubicBezTo>
                  <a:lnTo>
                    <a:pt x="8754080" y="687812"/>
                  </a:lnTo>
                  <a:cubicBezTo>
                    <a:pt x="8754080" y="687812"/>
                    <a:pt x="8754080" y="687812"/>
                    <a:pt x="8754080" y="650617"/>
                  </a:cubicBezTo>
                  <a:cubicBezTo>
                    <a:pt x="8754080" y="650617"/>
                    <a:pt x="8754080" y="650617"/>
                    <a:pt x="8903424" y="650617"/>
                  </a:cubicBezTo>
                  <a:cubicBezTo>
                    <a:pt x="8903424" y="650617"/>
                    <a:pt x="8903424" y="650617"/>
                    <a:pt x="8905096" y="653232"/>
                  </a:cubicBezTo>
                  <a:lnTo>
                    <a:pt x="8908543" y="658626"/>
                  </a:lnTo>
                  <a:lnTo>
                    <a:pt x="8908543" y="647687"/>
                  </a:lnTo>
                  <a:cubicBezTo>
                    <a:pt x="8908543" y="636001"/>
                    <a:pt x="8908543" y="622669"/>
                    <a:pt x="8908543" y="607460"/>
                  </a:cubicBezTo>
                  <a:cubicBezTo>
                    <a:pt x="8908552" y="607460"/>
                    <a:pt x="8908671" y="607460"/>
                    <a:pt x="8910570" y="607460"/>
                  </a:cubicBezTo>
                  <a:lnTo>
                    <a:pt x="8924757" y="607460"/>
                  </a:lnTo>
                  <a:cubicBezTo>
                    <a:pt x="8924757" y="607441"/>
                    <a:pt x="8924757" y="606126"/>
                    <a:pt x="8924757" y="515723"/>
                  </a:cubicBezTo>
                  <a:lnTo>
                    <a:pt x="8924757" y="490724"/>
                  </a:lnTo>
                  <a:lnTo>
                    <a:pt x="9078786" y="490724"/>
                  </a:lnTo>
                  <a:lnTo>
                    <a:pt x="9078786" y="506306"/>
                  </a:lnTo>
                  <a:cubicBezTo>
                    <a:pt x="9078786" y="526935"/>
                    <a:pt x="9078786" y="559711"/>
                    <a:pt x="9078786" y="611783"/>
                  </a:cubicBezTo>
                  <a:cubicBezTo>
                    <a:pt x="9078796" y="611782"/>
                    <a:pt x="9078908" y="611761"/>
                    <a:pt x="9080306" y="611513"/>
                  </a:cubicBezTo>
                  <a:lnTo>
                    <a:pt x="9090946" y="609622"/>
                  </a:lnTo>
                  <a:cubicBezTo>
                    <a:pt x="9090946" y="609644"/>
                    <a:pt x="9090916" y="610978"/>
                    <a:pt x="9088919" y="698254"/>
                  </a:cubicBezTo>
                  <a:cubicBezTo>
                    <a:pt x="9088929" y="698256"/>
                    <a:pt x="9089040" y="698276"/>
                    <a:pt x="9090439" y="698525"/>
                  </a:cubicBezTo>
                  <a:lnTo>
                    <a:pt x="9101079" y="700416"/>
                  </a:lnTo>
                  <a:cubicBezTo>
                    <a:pt x="9101081" y="700423"/>
                    <a:pt x="9101101" y="700487"/>
                    <a:pt x="9101332" y="701227"/>
                  </a:cubicBezTo>
                  <a:lnTo>
                    <a:pt x="9103106" y="706902"/>
                  </a:lnTo>
                  <a:cubicBezTo>
                    <a:pt x="9103108" y="706893"/>
                    <a:pt x="9103153" y="706750"/>
                    <a:pt x="9103866" y="704470"/>
                  </a:cubicBezTo>
                  <a:lnTo>
                    <a:pt x="9109186" y="687446"/>
                  </a:lnTo>
                  <a:cubicBezTo>
                    <a:pt x="9109193" y="687446"/>
                    <a:pt x="9109293" y="687446"/>
                    <a:pt x="9110959" y="687446"/>
                  </a:cubicBezTo>
                  <a:lnTo>
                    <a:pt x="9123373" y="687446"/>
                  </a:lnTo>
                  <a:cubicBezTo>
                    <a:pt x="9123373" y="687463"/>
                    <a:pt x="9123373" y="688156"/>
                    <a:pt x="9123373" y="719872"/>
                  </a:cubicBezTo>
                  <a:cubicBezTo>
                    <a:pt x="9123379" y="719877"/>
                    <a:pt x="9123456" y="719917"/>
                    <a:pt x="9124386" y="720413"/>
                  </a:cubicBezTo>
                  <a:lnTo>
                    <a:pt x="9131480" y="724196"/>
                  </a:lnTo>
                  <a:cubicBezTo>
                    <a:pt x="9131480" y="724205"/>
                    <a:pt x="9131480" y="724306"/>
                    <a:pt x="9131480" y="725547"/>
                  </a:cubicBezTo>
                  <a:lnTo>
                    <a:pt x="9131480" y="735005"/>
                  </a:lnTo>
                  <a:cubicBezTo>
                    <a:pt x="9131500" y="735005"/>
                    <a:pt x="9132408" y="735005"/>
                    <a:pt x="9176067" y="735005"/>
                  </a:cubicBezTo>
                  <a:cubicBezTo>
                    <a:pt x="9176067" y="735013"/>
                    <a:pt x="9176067" y="735096"/>
                    <a:pt x="9176067" y="736086"/>
                  </a:cubicBezTo>
                  <a:lnTo>
                    <a:pt x="9176067" y="743652"/>
                  </a:lnTo>
                  <a:cubicBezTo>
                    <a:pt x="9176076" y="743652"/>
                    <a:pt x="9176197" y="743652"/>
                    <a:pt x="9178093" y="743652"/>
                  </a:cubicBezTo>
                  <a:lnTo>
                    <a:pt x="9192280" y="743652"/>
                  </a:lnTo>
                  <a:cubicBezTo>
                    <a:pt x="9192280" y="743634"/>
                    <a:pt x="9192280" y="742905"/>
                    <a:pt x="9192280" y="713387"/>
                  </a:cubicBezTo>
                  <a:cubicBezTo>
                    <a:pt x="9192301" y="713387"/>
                    <a:pt x="9193231" y="713387"/>
                    <a:pt x="9236867" y="713387"/>
                  </a:cubicBezTo>
                  <a:cubicBezTo>
                    <a:pt x="9236867" y="713379"/>
                    <a:pt x="9236867" y="713282"/>
                    <a:pt x="9236867" y="712036"/>
                  </a:cubicBezTo>
                  <a:lnTo>
                    <a:pt x="9236867" y="702578"/>
                  </a:lnTo>
                  <a:cubicBezTo>
                    <a:pt x="9236873" y="702578"/>
                    <a:pt x="9236947" y="702578"/>
                    <a:pt x="9237881" y="702578"/>
                  </a:cubicBezTo>
                  <a:lnTo>
                    <a:pt x="9244974" y="702578"/>
                  </a:lnTo>
                  <a:cubicBezTo>
                    <a:pt x="9244974" y="702571"/>
                    <a:pt x="9244974" y="702458"/>
                    <a:pt x="9244974" y="700687"/>
                  </a:cubicBezTo>
                  <a:lnTo>
                    <a:pt x="9244974" y="687446"/>
                  </a:lnTo>
                  <a:cubicBezTo>
                    <a:pt x="9244983" y="687446"/>
                    <a:pt x="9245055" y="687446"/>
                    <a:pt x="9245734" y="687446"/>
                  </a:cubicBezTo>
                  <a:lnTo>
                    <a:pt x="9251054" y="687446"/>
                  </a:lnTo>
                  <a:cubicBezTo>
                    <a:pt x="9251054" y="687439"/>
                    <a:pt x="9251054" y="687354"/>
                    <a:pt x="9251054" y="686365"/>
                  </a:cubicBezTo>
                  <a:lnTo>
                    <a:pt x="9251054" y="678798"/>
                  </a:lnTo>
                  <a:cubicBezTo>
                    <a:pt x="9251062" y="678798"/>
                    <a:pt x="9251186" y="678798"/>
                    <a:pt x="9253081" y="678798"/>
                  </a:cubicBezTo>
                  <a:lnTo>
                    <a:pt x="9267268" y="678798"/>
                  </a:lnTo>
                  <a:cubicBezTo>
                    <a:pt x="9267268" y="678805"/>
                    <a:pt x="9267268" y="678882"/>
                    <a:pt x="9267268" y="679879"/>
                  </a:cubicBezTo>
                  <a:lnTo>
                    <a:pt x="9267268" y="687446"/>
                  </a:lnTo>
                  <a:cubicBezTo>
                    <a:pt x="9267279" y="687446"/>
                    <a:pt x="9267780" y="687446"/>
                    <a:pt x="9289561" y="687446"/>
                  </a:cubicBezTo>
                  <a:cubicBezTo>
                    <a:pt x="9289561" y="687438"/>
                    <a:pt x="9289561" y="687324"/>
                    <a:pt x="9289561" y="685554"/>
                  </a:cubicBezTo>
                  <a:lnTo>
                    <a:pt x="9289561" y="672313"/>
                  </a:lnTo>
                  <a:cubicBezTo>
                    <a:pt x="9289567" y="672313"/>
                    <a:pt x="9289664" y="672313"/>
                    <a:pt x="9291335" y="672313"/>
                  </a:cubicBezTo>
                  <a:lnTo>
                    <a:pt x="9303748" y="672313"/>
                  </a:lnTo>
                  <a:cubicBezTo>
                    <a:pt x="9303748" y="672325"/>
                    <a:pt x="9303748" y="672839"/>
                    <a:pt x="9303748" y="696093"/>
                  </a:cubicBezTo>
                  <a:cubicBezTo>
                    <a:pt x="9303755" y="696093"/>
                    <a:pt x="9303835" y="696093"/>
                    <a:pt x="9304762" y="696093"/>
                  </a:cubicBezTo>
                  <a:lnTo>
                    <a:pt x="9311855" y="696093"/>
                  </a:lnTo>
                  <a:cubicBezTo>
                    <a:pt x="9311855" y="696087"/>
                    <a:pt x="9311855" y="696006"/>
                    <a:pt x="9311855" y="695012"/>
                  </a:cubicBezTo>
                  <a:lnTo>
                    <a:pt x="9311855" y="687446"/>
                  </a:lnTo>
                  <a:cubicBezTo>
                    <a:pt x="9311864" y="687446"/>
                    <a:pt x="9311982" y="687446"/>
                    <a:pt x="9313628" y="687446"/>
                  </a:cubicBezTo>
                  <a:lnTo>
                    <a:pt x="9326042" y="687446"/>
                  </a:lnTo>
                  <a:cubicBezTo>
                    <a:pt x="9326042" y="687459"/>
                    <a:pt x="9326042" y="688018"/>
                    <a:pt x="9326042" y="713387"/>
                  </a:cubicBezTo>
                  <a:cubicBezTo>
                    <a:pt x="9326050" y="713387"/>
                    <a:pt x="9326168" y="713387"/>
                    <a:pt x="9328069" y="713387"/>
                  </a:cubicBezTo>
                  <a:lnTo>
                    <a:pt x="9342255" y="713387"/>
                  </a:lnTo>
                  <a:cubicBezTo>
                    <a:pt x="9342255" y="713398"/>
                    <a:pt x="9342255" y="713513"/>
                    <a:pt x="9342255" y="715008"/>
                  </a:cubicBezTo>
                  <a:lnTo>
                    <a:pt x="9342255" y="726358"/>
                  </a:lnTo>
                  <a:cubicBezTo>
                    <a:pt x="9342263" y="726358"/>
                    <a:pt x="9342334" y="726358"/>
                    <a:pt x="9343015" y="726358"/>
                  </a:cubicBezTo>
                  <a:lnTo>
                    <a:pt x="9348336" y="726358"/>
                  </a:lnTo>
                  <a:cubicBezTo>
                    <a:pt x="9348336" y="726350"/>
                    <a:pt x="9348336" y="726274"/>
                    <a:pt x="9348336" y="725547"/>
                  </a:cubicBezTo>
                  <a:lnTo>
                    <a:pt x="9348336" y="719872"/>
                  </a:lnTo>
                  <a:cubicBezTo>
                    <a:pt x="9348353" y="719872"/>
                    <a:pt x="9349072" y="719872"/>
                    <a:pt x="9378736" y="719872"/>
                  </a:cubicBezTo>
                  <a:cubicBezTo>
                    <a:pt x="9378736" y="719886"/>
                    <a:pt x="9378736" y="720449"/>
                    <a:pt x="9378736" y="743652"/>
                  </a:cubicBezTo>
                  <a:cubicBezTo>
                    <a:pt x="9378743" y="743652"/>
                    <a:pt x="9378822" y="743652"/>
                    <a:pt x="9379749" y="743652"/>
                  </a:cubicBezTo>
                  <a:lnTo>
                    <a:pt x="9386843" y="743652"/>
                  </a:lnTo>
                  <a:cubicBezTo>
                    <a:pt x="9386843" y="743659"/>
                    <a:pt x="9386843" y="743732"/>
                    <a:pt x="9386843" y="744733"/>
                  </a:cubicBezTo>
                  <a:lnTo>
                    <a:pt x="9386843" y="752299"/>
                  </a:lnTo>
                  <a:cubicBezTo>
                    <a:pt x="9386852" y="752299"/>
                    <a:pt x="9386925" y="752299"/>
                    <a:pt x="9387603" y="752299"/>
                  </a:cubicBezTo>
                  <a:lnTo>
                    <a:pt x="9392923" y="752299"/>
                  </a:lnTo>
                  <a:cubicBezTo>
                    <a:pt x="9392923" y="752292"/>
                    <a:pt x="9392923" y="752172"/>
                    <a:pt x="9392923" y="750137"/>
                  </a:cubicBezTo>
                  <a:lnTo>
                    <a:pt x="9392923" y="735005"/>
                  </a:lnTo>
                  <a:cubicBezTo>
                    <a:pt x="9392930" y="735005"/>
                    <a:pt x="9393008" y="735005"/>
                    <a:pt x="9393936" y="735005"/>
                  </a:cubicBezTo>
                  <a:lnTo>
                    <a:pt x="9401030" y="735005"/>
                  </a:lnTo>
                  <a:cubicBezTo>
                    <a:pt x="9401030" y="735013"/>
                    <a:pt x="9401030" y="735096"/>
                    <a:pt x="9401030" y="736086"/>
                  </a:cubicBezTo>
                  <a:lnTo>
                    <a:pt x="9401030" y="743652"/>
                  </a:lnTo>
                  <a:lnTo>
                    <a:pt x="9406350" y="741659"/>
                  </a:lnTo>
                  <a:cubicBezTo>
                    <a:pt x="9407110" y="741287"/>
                    <a:pt x="9407110" y="741085"/>
                    <a:pt x="9407110" y="740679"/>
                  </a:cubicBezTo>
                  <a:lnTo>
                    <a:pt x="9407110" y="735005"/>
                  </a:lnTo>
                  <a:cubicBezTo>
                    <a:pt x="9407127" y="735005"/>
                    <a:pt x="9407928" y="735005"/>
                    <a:pt x="9445617" y="735005"/>
                  </a:cubicBezTo>
                  <a:cubicBezTo>
                    <a:pt x="9445617" y="735019"/>
                    <a:pt x="9445617" y="735566"/>
                    <a:pt x="9445617" y="758784"/>
                  </a:cubicBezTo>
                  <a:cubicBezTo>
                    <a:pt x="9445625" y="758784"/>
                    <a:pt x="9445743" y="758784"/>
                    <a:pt x="9447643" y="758784"/>
                  </a:cubicBezTo>
                  <a:lnTo>
                    <a:pt x="9461830" y="758784"/>
                  </a:lnTo>
                  <a:cubicBezTo>
                    <a:pt x="9461830" y="758792"/>
                    <a:pt x="9461830" y="758874"/>
                    <a:pt x="9461830" y="759865"/>
                  </a:cubicBezTo>
                  <a:lnTo>
                    <a:pt x="9461830" y="767431"/>
                  </a:lnTo>
                  <a:cubicBezTo>
                    <a:pt x="9461839" y="767431"/>
                    <a:pt x="9461962" y="767431"/>
                    <a:pt x="9463604" y="767431"/>
                  </a:cubicBezTo>
                  <a:lnTo>
                    <a:pt x="9476017" y="767431"/>
                  </a:lnTo>
                  <a:cubicBezTo>
                    <a:pt x="9476017" y="767419"/>
                    <a:pt x="9476017" y="766908"/>
                    <a:pt x="9476017" y="743652"/>
                  </a:cubicBezTo>
                  <a:cubicBezTo>
                    <a:pt x="9476024" y="743652"/>
                    <a:pt x="9476102" y="743652"/>
                    <a:pt x="9477030" y="743652"/>
                  </a:cubicBezTo>
                  <a:lnTo>
                    <a:pt x="9484124" y="743652"/>
                  </a:lnTo>
                  <a:cubicBezTo>
                    <a:pt x="9484124" y="743633"/>
                    <a:pt x="9484124" y="742862"/>
                    <a:pt x="9484124" y="711225"/>
                  </a:cubicBezTo>
                  <a:cubicBezTo>
                    <a:pt x="9484131" y="711225"/>
                    <a:pt x="9484208" y="711225"/>
                    <a:pt x="9485137" y="711225"/>
                  </a:cubicBezTo>
                  <a:lnTo>
                    <a:pt x="9492231" y="711225"/>
                  </a:lnTo>
                  <a:cubicBezTo>
                    <a:pt x="9492231" y="711219"/>
                    <a:pt x="9492231" y="711110"/>
                    <a:pt x="9492231" y="709334"/>
                  </a:cubicBezTo>
                  <a:lnTo>
                    <a:pt x="9492231" y="696093"/>
                  </a:lnTo>
                  <a:cubicBezTo>
                    <a:pt x="9490204" y="696093"/>
                    <a:pt x="9490204" y="696093"/>
                    <a:pt x="9490964" y="694471"/>
                  </a:cubicBezTo>
                  <a:lnTo>
                    <a:pt x="9496284" y="683122"/>
                  </a:lnTo>
                  <a:cubicBezTo>
                    <a:pt x="9496289" y="683139"/>
                    <a:pt x="9496484" y="683813"/>
                    <a:pt x="9504391" y="711225"/>
                  </a:cubicBezTo>
                  <a:cubicBezTo>
                    <a:pt x="9504399" y="711225"/>
                    <a:pt x="9504472" y="711225"/>
                    <a:pt x="9505151" y="711225"/>
                  </a:cubicBezTo>
                  <a:lnTo>
                    <a:pt x="9510471" y="711225"/>
                  </a:lnTo>
                  <a:cubicBezTo>
                    <a:pt x="9510471" y="711212"/>
                    <a:pt x="9510471" y="710033"/>
                    <a:pt x="9510471" y="605298"/>
                  </a:cubicBezTo>
                  <a:cubicBezTo>
                    <a:pt x="9510481" y="605298"/>
                    <a:pt x="9510595" y="605298"/>
                    <a:pt x="9511991" y="605298"/>
                  </a:cubicBezTo>
                  <a:lnTo>
                    <a:pt x="9522631" y="605298"/>
                  </a:lnTo>
                  <a:cubicBezTo>
                    <a:pt x="9522631" y="605276"/>
                    <a:pt x="9522631" y="604266"/>
                    <a:pt x="9522631" y="557739"/>
                  </a:cubicBezTo>
                  <a:cubicBezTo>
                    <a:pt x="9522648" y="557739"/>
                    <a:pt x="9523273" y="557739"/>
                    <a:pt x="9548978" y="557739"/>
                  </a:cubicBezTo>
                  <a:cubicBezTo>
                    <a:pt x="9548978" y="557727"/>
                    <a:pt x="9548978" y="557217"/>
                    <a:pt x="9548978" y="536121"/>
                  </a:cubicBezTo>
                  <a:cubicBezTo>
                    <a:pt x="9548997" y="536121"/>
                    <a:pt x="9549786" y="536121"/>
                    <a:pt x="9583432" y="536121"/>
                  </a:cubicBezTo>
                  <a:cubicBezTo>
                    <a:pt x="9583432" y="536129"/>
                    <a:pt x="9583432" y="536259"/>
                    <a:pt x="9583432" y="538553"/>
                  </a:cubicBezTo>
                  <a:lnTo>
                    <a:pt x="9583432" y="555577"/>
                  </a:lnTo>
                  <a:cubicBezTo>
                    <a:pt x="9583441" y="555577"/>
                    <a:pt x="9583572" y="555577"/>
                    <a:pt x="9585712" y="555577"/>
                  </a:cubicBezTo>
                  <a:lnTo>
                    <a:pt x="9601672" y="555577"/>
                  </a:lnTo>
                  <a:cubicBezTo>
                    <a:pt x="9601672" y="555595"/>
                    <a:pt x="9601672" y="556489"/>
                    <a:pt x="9601672" y="603136"/>
                  </a:cubicBezTo>
                  <a:cubicBezTo>
                    <a:pt x="9601678" y="603136"/>
                    <a:pt x="9601754" y="603136"/>
                    <a:pt x="9602685" y="603136"/>
                  </a:cubicBezTo>
                  <a:lnTo>
                    <a:pt x="9609779" y="603136"/>
                  </a:lnTo>
                  <a:lnTo>
                    <a:pt x="9623966" y="607460"/>
                  </a:lnTo>
                  <a:cubicBezTo>
                    <a:pt x="9623966" y="607470"/>
                    <a:pt x="9623966" y="608120"/>
                    <a:pt x="9623966" y="646372"/>
                  </a:cubicBezTo>
                  <a:cubicBezTo>
                    <a:pt x="9623972" y="646372"/>
                    <a:pt x="9624047" y="646372"/>
                    <a:pt x="9624979" y="646372"/>
                  </a:cubicBezTo>
                  <a:lnTo>
                    <a:pt x="9632072" y="646372"/>
                  </a:lnTo>
                  <a:cubicBezTo>
                    <a:pt x="9632072" y="646382"/>
                    <a:pt x="9632072" y="646488"/>
                    <a:pt x="9632072" y="647993"/>
                  </a:cubicBezTo>
                  <a:lnTo>
                    <a:pt x="9632072" y="659342"/>
                  </a:lnTo>
                  <a:cubicBezTo>
                    <a:pt x="9632080" y="659342"/>
                    <a:pt x="9632204" y="659342"/>
                    <a:pt x="9634099" y="659342"/>
                  </a:cubicBezTo>
                  <a:lnTo>
                    <a:pt x="9648286" y="659342"/>
                  </a:lnTo>
                  <a:lnTo>
                    <a:pt x="9654366" y="665828"/>
                  </a:lnTo>
                  <a:cubicBezTo>
                    <a:pt x="9654366" y="665840"/>
                    <a:pt x="9654366" y="666326"/>
                    <a:pt x="9654366" y="687446"/>
                  </a:cubicBezTo>
                  <a:cubicBezTo>
                    <a:pt x="9654375" y="687446"/>
                    <a:pt x="9654506" y="687446"/>
                    <a:pt x="9656646" y="687446"/>
                  </a:cubicBezTo>
                  <a:lnTo>
                    <a:pt x="9672606" y="687446"/>
                  </a:lnTo>
                  <a:cubicBezTo>
                    <a:pt x="9672606" y="687453"/>
                    <a:pt x="9672606" y="687533"/>
                    <a:pt x="9672606" y="688526"/>
                  </a:cubicBezTo>
                  <a:lnTo>
                    <a:pt x="9672606" y="696093"/>
                  </a:lnTo>
                  <a:cubicBezTo>
                    <a:pt x="9672615" y="696093"/>
                    <a:pt x="9672714" y="696093"/>
                    <a:pt x="9673873" y="696093"/>
                  </a:cubicBezTo>
                  <a:lnTo>
                    <a:pt x="9682740" y="696093"/>
                  </a:lnTo>
                  <a:cubicBezTo>
                    <a:pt x="9682740" y="696102"/>
                    <a:pt x="9682740" y="696231"/>
                    <a:pt x="9682740" y="698254"/>
                  </a:cubicBezTo>
                  <a:lnTo>
                    <a:pt x="9682740" y="713387"/>
                  </a:lnTo>
                  <a:cubicBezTo>
                    <a:pt x="9686793" y="713387"/>
                    <a:pt x="9686793" y="713387"/>
                    <a:pt x="9686793" y="711495"/>
                  </a:cubicBezTo>
                  <a:lnTo>
                    <a:pt x="9686793" y="698254"/>
                  </a:lnTo>
                  <a:cubicBezTo>
                    <a:pt x="9686799" y="698254"/>
                    <a:pt x="9686877" y="698254"/>
                    <a:pt x="9687806" y="698254"/>
                  </a:cubicBezTo>
                  <a:lnTo>
                    <a:pt x="9694900" y="698254"/>
                  </a:lnTo>
                  <a:cubicBezTo>
                    <a:pt x="9694900" y="698265"/>
                    <a:pt x="9694900" y="698384"/>
                    <a:pt x="9694900" y="699876"/>
                  </a:cubicBezTo>
                  <a:lnTo>
                    <a:pt x="9694900" y="711225"/>
                  </a:lnTo>
                  <a:cubicBezTo>
                    <a:pt x="9694909" y="711225"/>
                    <a:pt x="9694982" y="711225"/>
                    <a:pt x="9695660" y="711225"/>
                  </a:cubicBezTo>
                  <a:lnTo>
                    <a:pt x="9700980" y="711225"/>
                  </a:lnTo>
                  <a:cubicBezTo>
                    <a:pt x="9700980" y="706902"/>
                    <a:pt x="9700980" y="706902"/>
                    <a:pt x="9749620" y="706902"/>
                  </a:cubicBezTo>
                  <a:cubicBezTo>
                    <a:pt x="9749620" y="706911"/>
                    <a:pt x="9749620" y="707012"/>
                    <a:pt x="9749620" y="708253"/>
                  </a:cubicBezTo>
                  <a:lnTo>
                    <a:pt x="9749620" y="717710"/>
                  </a:lnTo>
                  <a:cubicBezTo>
                    <a:pt x="9749628" y="717710"/>
                    <a:pt x="9749703" y="717710"/>
                    <a:pt x="9750380" y="717710"/>
                  </a:cubicBezTo>
                  <a:lnTo>
                    <a:pt x="9755702" y="717710"/>
                  </a:lnTo>
                  <a:cubicBezTo>
                    <a:pt x="9755702" y="717719"/>
                    <a:pt x="9755702" y="717841"/>
                    <a:pt x="9755702" y="719872"/>
                  </a:cubicBezTo>
                  <a:lnTo>
                    <a:pt x="9755702" y="735005"/>
                  </a:lnTo>
                  <a:cubicBezTo>
                    <a:pt x="9755710" y="735001"/>
                    <a:pt x="9755826" y="734923"/>
                    <a:pt x="9757728" y="733654"/>
                  </a:cubicBezTo>
                  <a:lnTo>
                    <a:pt x="9771914" y="724196"/>
                  </a:lnTo>
                  <a:cubicBezTo>
                    <a:pt x="9771916" y="724177"/>
                    <a:pt x="9772048" y="723302"/>
                    <a:pt x="9777994" y="683122"/>
                  </a:cubicBezTo>
                  <a:cubicBezTo>
                    <a:pt x="9778004" y="683120"/>
                    <a:pt x="9778072" y="683094"/>
                    <a:pt x="9778754" y="682852"/>
                  </a:cubicBezTo>
                  <a:lnTo>
                    <a:pt x="9784074" y="680960"/>
                  </a:lnTo>
                  <a:cubicBezTo>
                    <a:pt x="9784074" y="680944"/>
                    <a:pt x="9784108" y="679883"/>
                    <a:pt x="9786102" y="611783"/>
                  </a:cubicBezTo>
                  <a:cubicBezTo>
                    <a:pt x="9786102" y="611801"/>
                    <a:pt x="9786134" y="612892"/>
                    <a:pt x="9788128" y="680960"/>
                  </a:cubicBezTo>
                  <a:cubicBezTo>
                    <a:pt x="9788138" y="680963"/>
                    <a:pt x="9788208" y="680988"/>
                    <a:pt x="9788888" y="681230"/>
                  </a:cubicBezTo>
                  <a:lnTo>
                    <a:pt x="9794208" y="683122"/>
                  </a:lnTo>
                  <a:cubicBezTo>
                    <a:pt x="9794208" y="683102"/>
                    <a:pt x="9794208" y="681769"/>
                    <a:pt x="9794208" y="596651"/>
                  </a:cubicBezTo>
                  <a:cubicBezTo>
                    <a:pt x="9798262" y="596651"/>
                    <a:pt x="9798262" y="596651"/>
                    <a:pt x="9798262" y="564224"/>
                  </a:cubicBezTo>
                  <a:cubicBezTo>
                    <a:pt x="9798274" y="564224"/>
                    <a:pt x="9798960" y="564224"/>
                    <a:pt x="9836768" y="564224"/>
                  </a:cubicBezTo>
                  <a:cubicBezTo>
                    <a:pt x="9836768" y="564241"/>
                    <a:pt x="9836768" y="564959"/>
                    <a:pt x="9836768" y="596651"/>
                  </a:cubicBezTo>
                  <a:cubicBezTo>
                    <a:pt x="9836778" y="596651"/>
                    <a:pt x="9836850" y="596651"/>
                    <a:pt x="9837528" y="596651"/>
                  </a:cubicBezTo>
                  <a:lnTo>
                    <a:pt x="9842848" y="596651"/>
                  </a:lnTo>
                  <a:cubicBezTo>
                    <a:pt x="9842848" y="596630"/>
                    <a:pt x="9842848" y="595324"/>
                    <a:pt x="9842848" y="514503"/>
                  </a:cubicBezTo>
                  <a:cubicBezTo>
                    <a:pt x="9842854" y="514503"/>
                    <a:pt x="9842954" y="514503"/>
                    <a:pt x="9844622" y="514503"/>
                  </a:cubicBezTo>
                  <a:lnTo>
                    <a:pt x="9857036" y="514503"/>
                  </a:lnTo>
                  <a:cubicBezTo>
                    <a:pt x="9857036" y="514496"/>
                    <a:pt x="9857036" y="514385"/>
                    <a:pt x="9857036" y="512612"/>
                  </a:cubicBezTo>
                  <a:lnTo>
                    <a:pt x="9857036" y="499371"/>
                  </a:lnTo>
                  <a:cubicBezTo>
                    <a:pt x="9857046" y="499371"/>
                    <a:pt x="9857544" y="499371"/>
                    <a:pt x="9879330" y="499371"/>
                  </a:cubicBezTo>
                  <a:cubicBezTo>
                    <a:pt x="9879330" y="499364"/>
                    <a:pt x="9879330" y="499283"/>
                    <a:pt x="9879330" y="498290"/>
                  </a:cubicBezTo>
                  <a:lnTo>
                    <a:pt x="9879330" y="490724"/>
                  </a:lnTo>
                  <a:cubicBezTo>
                    <a:pt x="9879336" y="490724"/>
                    <a:pt x="9879446" y="490724"/>
                    <a:pt x="9881102" y="490724"/>
                  </a:cubicBezTo>
                  <a:lnTo>
                    <a:pt x="9893516" y="490724"/>
                  </a:lnTo>
                  <a:cubicBezTo>
                    <a:pt x="9893516" y="490732"/>
                    <a:pt x="9893516" y="490811"/>
                    <a:pt x="9893516" y="491805"/>
                  </a:cubicBezTo>
                  <a:lnTo>
                    <a:pt x="9893516" y="499371"/>
                  </a:lnTo>
                  <a:cubicBezTo>
                    <a:pt x="9893526" y="499371"/>
                    <a:pt x="9893598" y="499371"/>
                    <a:pt x="9894276" y="499371"/>
                  </a:cubicBezTo>
                  <a:lnTo>
                    <a:pt x="9899596" y="499371"/>
                  </a:lnTo>
                  <a:lnTo>
                    <a:pt x="9909730" y="495047"/>
                  </a:lnTo>
                  <a:lnTo>
                    <a:pt x="9913782" y="498290"/>
                  </a:lnTo>
                  <a:lnTo>
                    <a:pt x="9913782" y="490724"/>
                  </a:lnTo>
                  <a:cubicBezTo>
                    <a:pt x="9913792" y="490724"/>
                    <a:pt x="9913928" y="490724"/>
                    <a:pt x="9916062" y="490724"/>
                  </a:cubicBezTo>
                  <a:lnTo>
                    <a:pt x="9932024" y="490724"/>
                  </a:lnTo>
                  <a:cubicBezTo>
                    <a:pt x="9932024" y="490732"/>
                    <a:pt x="9932024" y="490811"/>
                    <a:pt x="9932024" y="491805"/>
                  </a:cubicBezTo>
                  <a:lnTo>
                    <a:pt x="9932024" y="499371"/>
                  </a:lnTo>
                  <a:cubicBezTo>
                    <a:pt x="9932042" y="499371"/>
                    <a:pt x="9932778" y="499371"/>
                    <a:pt x="9962424" y="499371"/>
                  </a:cubicBezTo>
                  <a:cubicBezTo>
                    <a:pt x="9962424" y="499381"/>
                    <a:pt x="9962424" y="499490"/>
                    <a:pt x="9962424" y="500992"/>
                  </a:cubicBezTo>
                  <a:lnTo>
                    <a:pt x="9962424" y="512342"/>
                  </a:lnTo>
                  <a:cubicBezTo>
                    <a:pt x="9962440" y="512342"/>
                    <a:pt x="9963080" y="512342"/>
                    <a:pt x="9988770" y="512342"/>
                  </a:cubicBezTo>
                  <a:cubicBezTo>
                    <a:pt x="9988770" y="512358"/>
                    <a:pt x="9988770" y="513038"/>
                    <a:pt x="9988770" y="542606"/>
                  </a:cubicBezTo>
                  <a:cubicBezTo>
                    <a:pt x="9988780" y="542606"/>
                    <a:pt x="9988852" y="542606"/>
                    <a:pt x="9989530" y="542606"/>
                  </a:cubicBezTo>
                  <a:lnTo>
                    <a:pt x="9994850" y="542606"/>
                  </a:lnTo>
                  <a:cubicBezTo>
                    <a:pt x="9994850" y="542613"/>
                    <a:pt x="9994850" y="542699"/>
                    <a:pt x="9994850" y="543687"/>
                  </a:cubicBezTo>
                  <a:lnTo>
                    <a:pt x="9994850" y="551254"/>
                  </a:lnTo>
                  <a:cubicBezTo>
                    <a:pt x="9998904" y="551254"/>
                    <a:pt x="9998904" y="551254"/>
                    <a:pt x="9998904" y="581518"/>
                  </a:cubicBezTo>
                  <a:cubicBezTo>
                    <a:pt x="9998914" y="581518"/>
                    <a:pt x="9998988" y="581518"/>
                    <a:pt x="9999664" y="581518"/>
                  </a:cubicBezTo>
                  <a:lnTo>
                    <a:pt x="10004984" y="581518"/>
                  </a:lnTo>
                  <a:cubicBezTo>
                    <a:pt x="10004984" y="581527"/>
                    <a:pt x="10004984" y="581594"/>
                    <a:pt x="10004984" y="582329"/>
                  </a:cubicBezTo>
                  <a:lnTo>
                    <a:pt x="10004984" y="588004"/>
                  </a:lnTo>
                  <a:cubicBezTo>
                    <a:pt x="10004990" y="588004"/>
                    <a:pt x="10005068" y="588004"/>
                    <a:pt x="10005998" y="588004"/>
                  </a:cubicBezTo>
                  <a:lnTo>
                    <a:pt x="10013090" y="588004"/>
                  </a:lnTo>
                  <a:cubicBezTo>
                    <a:pt x="10013090" y="588021"/>
                    <a:pt x="10013090" y="588734"/>
                    <a:pt x="10013090" y="618269"/>
                  </a:cubicBezTo>
                  <a:cubicBezTo>
                    <a:pt x="10013098" y="618269"/>
                    <a:pt x="10013218" y="618269"/>
                    <a:pt x="10015118" y="618269"/>
                  </a:cubicBezTo>
                  <a:lnTo>
                    <a:pt x="10029304" y="618269"/>
                  </a:lnTo>
                  <a:cubicBezTo>
                    <a:pt x="10029304" y="618285"/>
                    <a:pt x="10029304" y="618865"/>
                    <a:pt x="10029304" y="642048"/>
                  </a:cubicBezTo>
                  <a:cubicBezTo>
                    <a:pt x="10031332" y="642048"/>
                    <a:pt x="10031332" y="642048"/>
                    <a:pt x="10031332" y="643669"/>
                  </a:cubicBezTo>
                  <a:lnTo>
                    <a:pt x="10031332" y="655019"/>
                  </a:lnTo>
                  <a:cubicBezTo>
                    <a:pt x="10031340" y="655019"/>
                    <a:pt x="10031410" y="655019"/>
                    <a:pt x="10032092" y="655019"/>
                  </a:cubicBezTo>
                  <a:lnTo>
                    <a:pt x="10037412" y="655019"/>
                  </a:lnTo>
                  <a:cubicBezTo>
                    <a:pt x="10037412" y="655033"/>
                    <a:pt x="10037412" y="655596"/>
                    <a:pt x="10037412" y="678798"/>
                  </a:cubicBezTo>
                  <a:cubicBezTo>
                    <a:pt x="10037420" y="678798"/>
                    <a:pt x="10037518" y="678798"/>
                    <a:pt x="10038678" y="678798"/>
                  </a:cubicBezTo>
                  <a:lnTo>
                    <a:pt x="10047544" y="678798"/>
                  </a:lnTo>
                  <a:cubicBezTo>
                    <a:pt x="10049572" y="680960"/>
                    <a:pt x="10049572" y="680960"/>
                    <a:pt x="10049572" y="682852"/>
                  </a:cubicBezTo>
                  <a:lnTo>
                    <a:pt x="10049572" y="696093"/>
                  </a:lnTo>
                  <a:cubicBezTo>
                    <a:pt x="10049576" y="696086"/>
                    <a:pt x="10049664" y="695979"/>
                    <a:pt x="10051092" y="694201"/>
                  </a:cubicBezTo>
                  <a:lnTo>
                    <a:pt x="10061732" y="680960"/>
                  </a:lnTo>
                  <a:cubicBezTo>
                    <a:pt x="10061746" y="680960"/>
                    <a:pt x="10062386" y="680960"/>
                    <a:pt x="10090106" y="680960"/>
                  </a:cubicBezTo>
                  <a:cubicBezTo>
                    <a:pt x="10090106" y="680985"/>
                    <a:pt x="10090106" y="682386"/>
                    <a:pt x="10090106" y="767431"/>
                  </a:cubicBezTo>
                  <a:cubicBezTo>
                    <a:pt x="10090114" y="767431"/>
                    <a:pt x="10090190" y="767431"/>
                    <a:pt x="10090866" y="767431"/>
                  </a:cubicBezTo>
                  <a:lnTo>
                    <a:pt x="10096186" y="767431"/>
                  </a:lnTo>
                  <a:cubicBezTo>
                    <a:pt x="10096190" y="767423"/>
                    <a:pt x="10096248" y="767323"/>
                    <a:pt x="10096946" y="766080"/>
                  </a:cubicBezTo>
                  <a:lnTo>
                    <a:pt x="10102266" y="756622"/>
                  </a:lnTo>
                  <a:cubicBezTo>
                    <a:pt x="10102266" y="756629"/>
                    <a:pt x="10102266" y="756728"/>
                    <a:pt x="10102266" y="758514"/>
                  </a:cubicBezTo>
                  <a:lnTo>
                    <a:pt x="10102266" y="771755"/>
                  </a:lnTo>
                  <a:cubicBezTo>
                    <a:pt x="10106318" y="771755"/>
                    <a:pt x="10106318" y="771755"/>
                    <a:pt x="10106318" y="726358"/>
                  </a:cubicBezTo>
                  <a:cubicBezTo>
                    <a:pt x="10106328" y="726358"/>
                    <a:pt x="10106398" y="726358"/>
                    <a:pt x="10107078" y="726358"/>
                  </a:cubicBezTo>
                  <a:lnTo>
                    <a:pt x="10112398" y="726358"/>
                  </a:lnTo>
                  <a:cubicBezTo>
                    <a:pt x="10112398" y="726343"/>
                    <a:pt x="10112398" y="725343"/>
                    <a:pt x="10112398" y="661504"/>
                  </a:cubicBezTo>
                  <a:cubicBezTo>
                    <a:pt x="10112406" y="661504"/>
                    <a:pt x="10112486" y="661504"/>
                    <a:pt x="10113412" y="661504"/>
                  </a:cubicBezTo>
                  <a:lnTo>
                    <a:pt x="10120506" y="661504"/>
                  </a:lnTo>
                  <a:cubicBezTo>
                    <a:pt x="10120512" y="661483"/>
                    <a:pt x="10120776" y="660543"/>
                    <a:pt x="10132666" y="618269"/>
                  </a:cubicBezTo>
                  <a:cubicBezTo>
                    <a:pt x="10132674" y="618269"/>
                    <a:pt x="10132772" y="618269"/>
                    <a:pt x="10133932" y="618269"/>
                  </a:cubicBezTo>
                  <a:lnTo>
                    <a:pt x="10142800" y="618269"/>
                  </a:lnTo>
                  <a:cubicBezTo>
                    <a:pt x="10142804" y="618292"/>
                    <a:pt x="10143030" y="619258"/>
                    <a:pt x="10152932" y="661504"/>
                  </a:cubicBezTo>
                  <a:cubicBezTo>
                    <a:pt x="10152938" y="661504"/>
                    <a:pt x="10153012" y="661504"/>
                    <a:pt x="10153946" y="661504"/>
                  </a:cubicBezTo>
                  <a:lnTo>
                    <a:pt x="10161040" y="661504"/>
                  </a:lnTo>
                  <a:cubicBezTo>
                    <a:pt x="10161040" y="661515"/>
                    <a:pt x="10161040" y="662182"/>
                    <a:pt x="10161040" y="700416"/>
                  </a:cubicBezTo>
                  <a:cubicBezTo>
                    <a:pt x="10161046" y="700416"/>
                    <a:pt x="10161146" y="700416"/>
                    <a:pt x="10162812" y="700416"/>
                  </a:cubicBezTo>
                  <a:lnTo>
                    <a:pt x="10175226" y="700416"/>
                  </a:lnTo>
                  <a:cubicBezTo>
                    <a:pt x="10175226" y="700424"/>
                    <a:pt x="10175226" y="700546"/>
                    <a:pt x="10175226" y="702578"/>
                  </a:cubicBezTo>
                  <a:lnTo>
                    <a:pt x="10175226" y="717710"/>
                  </a:lnTo>
                  <a:cubicBezTo>
                    <a:pt x="10179280" y="717710"/>
                    <a:pt x="10179280" y="717710"/>
                    <a:pt x="10179280" y="715549"/>
                  </a:cubicBezTo>
                  <a:lnTo>
                    <a:pt x="10179280" y="700416"/>
                  </a:lnTo>
                  <a:cubicBezTo>
                    <a:pt x="10179290" y="700416"/>
                    <a:pt x="10179402" y="700416"/>
                    <a:pt x="10180800" y="700416"/>
                  </a:cubicBezTo>
                  <a:lnTo>
                    <a:pt x="10191440" y="700416"/>
                  </a:lnTo>
                  <a:cubicBezTo>
                    <a:pt x="10191440" y="700426"/>
                    <a:pt x="10191440" y="700543"/>
                    <a:pt x="10191440" y="702037"/>
                  </a:cubicBezTo>
                  <a:lnTo>
                    <a:pt x="10191440" y="713387"/>
                  </a:lnTo>
                  <a:cubicBezTo>
                    <a:pt x="10191456" y="713387"/>
                    <a:pt x="10192164" y="713387"/>
                    <a:pt x="10221840" y="713387"/>
                  </a:cubicBezTo>
                  <a:cubicBezTo>
                    <a:pt x="10221840" y="713370"/>
                    <a:pt x="10221840" y="712599"/>
                    <a:pt x="10221840" y="676637"/>
                  </a:cubicBezTo>
                  <a:cubicBezTo>
                    <a:pt x="10221848" y="676637"/>
                    <a:pt x="10221942" y="676637"/>
                    <a:pt x="10223106" y="676637"/>
                  </a:cubicBezTo>
                  <a:lnTo>
                    <a:pt x="10231974" y="676637"/>
                  </a:lnTo>
                  <a:cubicBezTo>
                    <a:pt x="10231974" y="676648"/>
                    <a:pt x="10231974" y="677142"/>
                    <a:pt x="10231974" y="698254"/>
                  </a:cubicBezTo>
                  <a:cubicBezTo>
                    <a:pt x="10234000" y="698254"/>
                    <a:pt x="10234000" y="698254"/>
                    <a:pt x="10234000" y="665828"/>
                  </a:cubicBezTo>
                  <a:cubicBezTo>
                    <a:pt x="10234014" y="665828"/>
                    <a:pt x="10234556" y="665828"/>
                    <a:pt x="10256294" y="665828"/>
                  </a:cubicBezTo>
                  <a:cubicBezTo>
                    <a:pt x="10256294" y="665818"/>
                    <a:pt x="10256294" y="665698"/>
                    <a:pt x="10256294" y="664206"/>
                  </a:cubicBezTo>
                  <a:lnTo>
                    <a:pt x="10256294" y="652857"/>
                  </a:lnTo>
                  <a:cubicBezTo>
                    <a:pt x="10256302" y="652857"/>
                    <a:pt x="10256376" y="652857"/>
                    <a:pt x="10257054" y="652857"/>
                  </a:cubicBezTo>
                  <a:lnTo>
                    <a:pt x="10262374" y="652857"/>
                  </a:lnTo>
                  <a:cubicBezTo>
                    <a:pt x="10262374" y="652851"/>
                    <a:pt x="10262374" y="652738"/>
                    <a:pt x="10262374" y="650966"/>
                  </a:cubicBezTo>
                  <a:lnTo>
                    <a:pt x="10262374" y="637725"/>
                  </a:lnTo>
                  <a:lnTo>
                    <a:pt x="10266428" y="644210"/>
                  </a:lnTo>
                  <a:cubicBezTo>
                    <a:pt x="10266436" y="644210"/>
                    <a:pt x="10266564" y="644210"/>
                    <a:pt x="10268708" y="644210"/>
                  </a:cubicBezTo>
                  <a:lnTo>
                    <a:pt x="10284668" y="644210"/>
                  </a:lnTo>
                  <a:cubicBezTo>
                    <a:pt x="10284668" y="644202"/>
                    <a:pt x="10284668" y="644134"/>
                    <a:pt x="10284668" y="643399"/>
                  </a:cubicBezTo>
                  <a:lnTo>
                    <a:pt x="10284668" y="637725"/>
                  </a:lnTo>
                  <a:cubicBezTo>
                    <a:pt x="10284676" y="637725"/>
                    <a:pt x="10284750" y="637725"/>
                    <a:pt x="10285428" y="637725"/>
                  </a:cubicBezTo>
                  <a:lnTo>
                    <a:pt x="10290748" y="637725"/>
                  </a:lnTo>
                  <a:cubicBezTo>
                    <a:pt x="10290748" y="637734"/>
                    <a:pt x="10290748" y="637834"/>
                    <a:pt x="10290748" y="639076"/>
                  </a:cubicBezTo>
                  <a:lnTo>
                    <a:pt x="10290748" y="648534"/>
                  </a:lnTo>
                  <a:cubicBezTo>
                    <a:pt x="10290762" y="648534"/>
                    <a:pt x="10291496" y="648534"/>
                    <a:pt x="10329254" y="648534"/>
                  </a:cubicBezTo>
                  <a:cubicBezTo>
                    <a:pt x="10329254" y="648552"/>
                    <a:pt x="10329254" y="650062"/>
                    <a:pt x="10329254" y="786887"/>
                  </a:cubicBezTo>
                  <a:cubicBezTo>
                    <a:pt x="10329264" y="786887"/>
                    <a:pt x="10329380" y="786887"/>
                    <a:pt x="10330774" y="786887"/>
                  </a:cubicBezTo>
                  <a:lnTo>
                    <a:pt x="10341414" y="786887"/>
                  </a:lnTo>
                  <a:cubicBezTo>
                    <a:pt x="10341414" y="782564"/>
                    <a:pt x="10341414" y="778240"/>
                    <a:pt x="10341414" y="773917"/>
                  </a:cubicBezTo>
                  <a:cubicBezTo>
                    <a:pt x="10343442" y="773917"/>
                    <a:pt x="10343442" y="773917"/>
                    <a:pt x="10345468" y="773917"/>
                  </a:cubicBezTo>
                  <a:cubicBezTo>
                    <a:pt x="10345468" y="778240"/>
                    <a:pt x="10345468" y="782564"/>
                    <a:pt x="10345468" y="786887"/>
                  </a:cubicBezTo>
                  <a:cubicBezTo>
                    <a:pt x="10355602" y="786887"/>
                    <a:pt x="10365736" y="786887"/>
                    <a:pt x="10375868" y="786887"/>
                  </a:cubicBezTo>
                  <a:cubicBezTo>
                    <a:pt x="10375868" y="776078"/>
                    <a:pt x="10375868" y="767431"/>
                    <a:pt x="10375868" y="756622"/>
                  </a:cubicBezTo>
                  <a:cubicBezTo>
                    <a:pt x="10379922" y="756622"/>
                    <a:pt x="10383976" y="756622"/>
                    <a:pt x="10388028" y="756622"/>
                  </a:cubicBezTo>
                  <a:lnTo>
                    <a:pt x="10400188" y="754461"/>
                  </a:lnTo>
                  <a:cubicBezTo>
                    <a:pt x="10402216" y="754461"/>
                    <a:pt x="10402216" y="756622"/>
                    <a:pt x="10404242" y="756622"/>
                  </a:cubicBezTo>
                  <a:lnTo>
                    <a:pt x="10414376" y="756622"/>
                  </a:lnTo>
                  <a:cubicBezTo>
                    <a:pt x="10414376" y="767431"/>
                    <a:pt x="10414376" y="778240"/>
                    <a:pt x="10414376" y="786887"/>
                  </a:cubicBezTo>
                  <a:cubicBezTo>
                    <a:pt x="10416402" y="786887"/>
                    <a:pt x="10418430" y="786887"/>
                    <a:pt x="10422482" y="786887"/>
                  </a:cubicBezTo>
                  <a:cubicBezTo>
                    <a:pt x="10422482" y="793373"/>
                    <a:pt x="10422482" y="799858"/>
                    <a:pt x="10422482" y="804182"/>
                  </a:cubicBezTo>
                  <a:lnTo>
                    <a:pt x="10431818" y="805087"/>
                  </a:lnTo>
                  <a:lnTo>
                    <a:pt x="10444776" y="805087"/>
                  </a:lnTo>
                  <a:cubicBezTo>
                    <a:pt x="10444776" y="799278"/>
                    <a:pt x="10444776" y="795106"/>
                    <a:pt x="10444776" y="789049"/>
                  </a:cubicBezTo>
                  <a:lnTo>
                    <a:pt x="10512732" y="789049"/>
                  </a:lnTo>
                  <a:lnTo>
                    <a:pt x="10512732" y="703796"/>
                  </a:lnTo>
                  <a:lnTo>
                    <a:pt x="10584740" y="703796"/>
                  </a:lnTo>
                  <a:lnTo>
                    <a:pt x="10584740" y="782564"/>
                  </a:lnTo>
                  <a:cubicBezTo>
                    <a:pt x="10585376" y="782564"/>
                    <a:pt x="10586010" y="782564"/>
                    <a:pt x="10586644" y="782564"/>
                  </a:cubicBezTo>
                  <a:lnTo>
                    <a:pt x="10587886" y="805087"/>
                  </a:lnTo>
                  <a:lnTo>
                    <a:pt x="10597562" y="805087"/>
                  </a:lnTo>
                  <a:cubicBezTo>
                    <a:pt x="10598098" y="797873"/>
                    <a:pt x="10598804" y="790219"/>
                    <a:pt x="10598804" y="782564"/>
                  </a:cubicBezTo>
                  <a:cubicBezTo>
                    <a:pt x="10600832" y="782564"/>
                    <a:pt x="10602858" y="782564"/>
                    <a:pt x="10604884" y="782564"/>
                  </a:cubicBezTo>
                  <a:lnTo>
                    <a:pt x="10606126" y="805087"/>
                  </a:lnTo>
                  <a:lnTo>
                    <a:pt x="10656748" y="805087"/>
                  </a:lnTo>
                  <a:lnTo>
                    <a:pt x="10656748" y="642059"/>
                  </a:lnTo>
                  <a:lnTo>
                    <a:pt x="10854076" y="642059"/>
                  </a:lnTo>
                  <a:lnTo>
                    <a:pt x="10854076" y="805087"/>
                  </a:lnTo>
                  <a:lnTo>
                    <a:pt x="10872772" y="805087"/>
                  </a:lnTo>
                  <a:lnTo>
                    <a:pt x="10872772" y="722394"/>
                  </a:lnTo>
                  <a:lnTo>
                    <a:pt x="10967892" y="722394"/>
                  </a:lnTo>
                  <a:cubicBezTo>
                    <a:pt x="10971967" y="616373"/>
                    <a:pt x="10975346" y="510899"/>
                    <a:pt x="10979823" y="404253"/>
                  </a:cubicBezTo>
                  <a:cubicBezTo>
                    <a:pt x="10969690" y="404253"/>
                    <a:pt x="10945370" y="391282"/>
                    <a:pt x="10967663" y="382635"/>
                  </a:cubicBezTo>
                  <a:cubicBezTo>
                    <a:pt x="10965635" y="380473"/>
                    <a:pt x="10963610" y="378311"/>
                    <a:pt x="10961583" y="378311"/>
                  </a:cubicBezTo>
                  <a:cubicBezTo>
                    <a:pt x="10961583" y="365341"/>
                    <a:pt x="10959555" y="363179"/>
                    <a:pt x="10969690" y="354532"/>
                  </a:cubicBezTo>
                  <a:cubicBezTo>
                    <a:pt x="10969690" y="350208"/>
                    <a:pt x="10969690" y="343723"/>
                    <a:pt x="10969690" y="337238"/>
                  </a:cubicBezTo>
                  <a:cubicBezTo>
                    <a:pt x="10973743" y="337238"/>
                    <a:pt x="10977796" y="337238"/>
                    <a:pt x="10983876" y="337238"/>
                  </a:cubicBezTo>
                  <a:cubicBezTo>
                    <a:pt x="10983876" y="328590"/>
                    <a:pt x="10983876" y="322105"/>
                    <a:pt x="10983876" y="315620"/>
                  </a:cubicBezTo>
                  <a:cubicBezTo>
                    <a:pt x="10983876" y="313458"/>
                    <a:pt x="10985903" y="313458"/>
                    <a:pt x="10985903" y="311296"/>
                  </a:cubicBezTo>
                  <a:cubicBezTo>
                    <a:pt x="10985903" y="285355"/>
                    <a:pt x="10985903" y="259414"/>
                    <a:pt x="10985903" y="233472"/>
                  </a:cubicBezTo>
                  <a:cubicBezTo>
                    <a:pt x="10985903" y="231310"/>
                    <a:pt x="10983876" y="229149"/>
                    <a:pt x="10983876" y="226987"/>
                  </a:cubicBezTo>
                  <a:cubicBezTo>
                    <a:pt x="10985903" y="224825"/>
                    <a:pt x="10987930" y="222663"/>
                    <a:pt x="10989956" y="220501"/>
                  </a:cubicBezTo>
                  <a:cubicBezTo>
                    <a:pt x="10989956" y="201045"/>
                    <a:pt x="10989956" y="181589"/>
                    <a:pt x="10989956" y="162133"/>
                  </a:cubicBezTo>
                  <a:cubicBezTo>
                    <a:pt x="10989956" y="159972"/>
                    <a:pt x="10989956" y="159972"/>
                    <a:pt x="10991983" y="157810"/>
                  </a:cubicBezTo>
                  <a:cubicBezTo>
                    <a:pt x="10991983" y="140516"/>
                    <a:pt x="10991983" y="121060"/>
                    <a:pt x="10991983" y="101604"/>
                  </a:cubicBezTo>
                  <a:cubicBezTo>
                    <a:pt x="10994010" y="92957"/>
                    <a:pt x="10994010" y="88633"/>
                    <a:pt x="10994010" y="82148"/>
                  </a:cubicBezTo>
                  <a:cubicBezTo>
                    <a:pt x="10998063" y="88633"/>
                    <a:pt x="10998063" y="92957"/>
                    <a:pt x="10998063" y="99442"/>
                  </a:cubicBezTo>
                  <a:cubicBezTo>
                    <a:pt x="11000090" y="121060"/>
                    <a:pt x="11000090" y="140516"/>
                    <a:pt x="11000090" y="157810"/>
                  </a:cubicBezTo>
                  <a:cubicBezTo>
                    <a:pt x="11002116" y="181589"/>
                    <a:pt x="11002116" y="201045"/>
                    <a:pt x="11002116" y="220501"/>
                  </a:cubicBezTo>
                  <a:cubicBezTo>
                    <a:pt x="11004143" y="222663"/>
                    <a:pt x="11006170" y="224825"/>
                    <a:pt x="11008196" y="226987"/>
                  </a:cubicBezTo>
                  <a:cubicBezTo>
                    <a:pt x="11008196" y="229149"/>
                    <a:pt x="11006170" y="231310"/>
                    <a:pt x="11006170" y="233472"/>
                  </a:cubicBezTo>
                  <a:cubicBezTo>
                    <a:pt x="11006170" y="259414"/>
                    <a:pt x="11006170" y="285355"/>
                    <a:pt x="11006170" y="311296"/>
                  </a:cubicBezTo>
                  <a:cubicBezTo>
                    <a:pt x="11006170" y="313458"/>
                    <a:pt x="11008196" y="313458"/>
                    <a:pt x="11008196" y="315620"/>
                  </a:cubicBezTo>
                  <a:cubicBezTo>
                    <a:pt x="11008196" y="322105"/>
                    <a:pt x="11008196" y="328590"/>
                    <a:pt x="11008196" y="337238"/>
                  </a:cubicBezTo>
                  <a:cubicBezTo>
                    <a:pt x="11012250" y="337238"/>
                    <a:pt x="11018330" y="337238"/>
                    <a:pt x="11022383" y="337238"/>
                  </a:cubicBezTo>
                  <a:cubicBezTo>
                    <a:pt x="11022383" y="343723"/>
                    <a:pt x="11022383" y="350208"/>
                    <a:pt x="11022383" y="354532"/>
                  </a:cubicBezTo>
                  <a:cubicBezTo>
                    <a:pt x="11030491" y="363179"/>
                    <a:pt x="11030491" y="363179"/>
                    <a:pt x="11030491" y="378311"/>
                  </a:cubicBezTo>
                  <a:cubicBezTo>
                    <a:pt x="11028463" y="378311"/>
                    <a:pt x="11026436" y="380473"/>
                    <a:pt x="11024411" y="382635"/>
                  </a:cubicBezTo>
                  <a:cubicBezTo>
                    <a:pt x="11044676" y="393444"/>
                    <a:pt x="11020356" y="402091"/>
                    <a:pt x="11012250" y="404253"/>
                  </a:cubicBezTo>
                  <a:cubicBezTo>
                    <a:pt x="11014276" y="488562"/>
                    <a:pt x="11018330" y="572871"/>
                    <a:pt x="11020356" y="657181"/>
                  </a:cubicBezTo>
                  <a:cubicBezTo>
                    <a:pt x="11042651" y="657181"/>
                    <a:pt x="11064943" y="657181"/>
                    <a:pt x="11085211" y="657181"/>
                  </a:cubicBezTo>
                  <a:cubicBezTo>
                    <a:pt x="11085211" y="683122"/>
                    <a:pt x="11085211" y="709063"/>
                    <a:pt x="11085211" y="732843"/>
                  </a:cubicBezTo>
                  <a:cubicBezTo>
                    <a:pt x="11089264" y="732843"/>
                    <a:pt x="11091291" y="732843"/>
                    <a:pt x="11093318" y="732843"/>
                  </a:cubicBezTo>
                  <a:cubicBezTo>
                    <a:pt x="11093318" y="730681"/>
                    <a:pt x="11095344" y="728519"/>
                    <a:pt x="11095344" y="726358"/>
                  </a:cubicBezTo>
                  <a:cubicBezTo>
                    <a:pt x="11097371" y="726358"/>
                    <a:pt x="11099398" y="726358"/>
                    <a:pt x="11101424" y="726358"/>
                  </a:cubicBezTo>
                  <a:cubicBezTo>
                    <a:pt x="11101424" y="728519"/>
                    <a:pt x="11101424" y="730681"/>
                    <a:pt x="11103452" y="735005"/>
                  </a:cubicBezTo>
                  <a:cubicBezTo>
                    <a:pt x="11107504" y="735005"/>
                    <a:pt x="11111558" y="735005"/>
                    <a:pt x="11115612" y="735005"/>
                  </a:cubicBezTo>
                  <a:cubicBezTo>
                    <a:pt x="11115612" y="732843"/>
                    <a:pt x="11115612" y="730681"/>
                    <a:pt x="11115612" y="728519"/>
                  </a:cubicBezTo>
                  <a:cubicBezTo>
                    <a:pt x="11123718" y="728519"/>
                    <a:pt x="11129798" y="728519"/>
                    <a:pt x="11137904" y="728519"/>
                  </a:cubicBezTo>
                  <a:cubicBezTo>
                    <a:pt x="11137904" y="730681"/>
                    <a:pt x="11137904" y="732843"/>
                    <a:pt x="11137904" y="735005"/>
                  </a:cubicBezTo>
                  <a:cubicBezTo>
                    <a:pt x="11143984" y="735005"/>
                    <a:pt x="11152092" y="735005"/>
                    <a:pt x="11158172" y="735005"/>
                  </a:cubicBezTo>
                  <a:cubicBezTo>
                    <a:pt x="11158172" y="750137"/>
                    <a:pt x="11158172" y="765270"/>
                    <a:pt x="11158172" y="780402"/>
                  </a:cubicBezTo>
                  <a:cubicBezTo>
                    <a:pt x="11162226" y="780402"/>
                    <a:pt x="11168306" y="780402"/>
                    <a:pt x="11172359" y="780402"/>
                  </a:cubicBezTo>
                  <a:cubicBezTo>
                    <a:pt x="11172359" y="776078"/>
                    <a:pt x="11172359" y="771755"/>
                    <a:pt x="11172359" y="767431"/>
                  </a:cubicBezTo>
                  <a:cubicBezTo>
                    <a:pt x="11178439" y="767431"/>
                    <a:pt x="11184519" y="767431"/>
                    <a:pt x="11188572" y="767431"/>
                  </a:cubicBezTo>
                  <a:cubicBezTo>
                    <a:pt x="11188572" y="706902"/>
                    <a:pt x="11188572" y="648534"/>
                    <a:pt x="11188572" y="588004"/>
                  </a:cubicBezTo>
                  <a:cubicBezTo>
                    <a:pt x="11190599" y="585842"/>
                    <a:pt x="11192626" y="583680"/>
                    <a:pt x="11194652" y="581518"/>
                  </a:cubicBezTo>
                  <a:cubicBezTo>
                    <a:pt x="11218972" y="581518"/>
                    <a:pt x="11243292" y="581518"/>
                    <a:pt x="11267614" y="581518"/>
                  </a:cubicBezTo>
                  <a:lnTo>
                    <a:pt x="11267614" y="590166"/>
                  </a:lnTo>
                  <a:lnTo>
                    <a:pt x="11277747" y="590166"/>
                  </a:lnTo>
                  <a:cubicBezTo>
                    <a:pt x="11277747" y="629078"/>
                    <a:pt x="11277747" y="667990"/>
                    <a:pt x="11277747" y="704740"/>
                  </a:cubicBezTo>
                  <a:cubicBezTo>
                    <a:pt x="11285854" y="704740"/>
                    <a:pt x="11291934" y="704740"/>
                    <a:pt x="11300040" y="704740"/>
                  </a:cubicBezTo>
                  <a:cubicBezTo>
                    <a:pt x="11300040" y="683122"/>
                    <a:pt x="11300040" y="661504"/>
                    <a:pt x="11300040" y="637725"/>
                  </a:cubicBezTo>
                  <a:cubicBezTo>
                    <a:pt x="11308147" y="637725"/>
                    <a:pt x="11318280" y="637725"/>
                    <a:pt x="11326388" y="637725"/>
                  </a:cubicBezTo>
                  <a:cubicBezTo>
                    <a:pt x="11328414" y="637725"/>
                    <a:pt x="11328414" y="635563"/>
                    <a:pt x="11330440" y="633401"/>
                  </a:cubicBezTo>
                  <a:lnTo>
                    <a:pt x="11338548" y="633401"/>
                  </a:lnTo>
                  <a:cubicBezTo>
                    <a:pt x="11340574" y="635563"/>
                    <a:pt x="11340574" y="637725"/>
                    <a:pt x="11342600" y="637725"/>
                  </a:cubicBezTo>
                  <a:cubicBezTo>
                    <a:pt x="11348680" y="637725"/>
                    <a:pt x="11356788" y="637725"/>
                    <a:pt x="11364895" y="637725"/>
                  </a:cubicBezTo>
                  <a:cubicBezTo>
                    <a:pt x="11364895" y="598813"/>
                    <a:pt x="11364895" y="559901"/>
                    <a:pt x="11364895" y="520989"/>
                  </a:cubicBezTo>
                  <a:cubicBezTo>
                    <a:pt x="11364908" y="520986"/>
                    <a:pt x="11365775" y="520822"/>
                    <a:pt x="11421642" y="510180"/>
                  </a:cubicBezTo>
                  <a:cubicBezTo>
                    <a:pt x="11421642" y="510187"/>
                    <a:pt x="11421642" y="510261"/>
                    <a:pt x="11421642" y="511261"/>
                  </a:cubicBezTo>
                  <a:lnTo>
                    <a:pt x="11421642" y="518827"/>
                  </a:lnTo>
                  <a:cubicBezTo>
                    <a:pt x="11421659" y="518827"/>
                    <a:pt x="11422303" y="518827"/>
                    <a:pt x="11447988" y="518827"/>
                  </a:cubicBezTo>
                  <a:cubicBezTo>
                    <a:pt x="11447988" y="518849"/>
                    <a:pt x="11447988" y="521220"/>
                    <a:pt x="11447988" y="773917"/>
                  </a:cubicBezTo>
                  <a:cubicBezTo>
                    <a:pt x="11454068" y="773917"/>
                    <a:pt x="11462175" y="773917"/>
                    <a:pt x="11470283" y="773917"/>
                  </a:cubicBezTo>
                  <a:cubicBezTo>
                    <a:pt x="11470283" y="771755"/>
                    <a:pt x="11470283" y="771755"/>
                    <a:pt x="11470283" y="769593"/>
                  </a:cubicBezTo>
                  <a:cubicBezTo>
                    <a:pt x="11474335" y="769593"/>
                    <a:pt x="11478388" y="769593"/>
                    <a:pt x="11482443" y="769593"/>
                  </a:cubicBezTo>
                  <a:cubicBezTo>
                    <a:pt x="11482443" y="771755"/>
                    <a:pt x="11482443" y="771755"/>
                    <a:pt x="11482443" y="773917"/>
                  </a:cubicBezTo>
                  <a:cubicBezTo>
                    <a:pt x="11490550" y="773917"/>
                    <a:pt x="11498655" y="773917"/>
                    <a:pt x="11506763" y="773917"/>
                  </a:cubicBezTo>
                  <a:cubicBezTo>
                    <a:pt x="11506763" y="769593"/>
                    <a:pt x="11506763" y="765270"/>
                    <a:pt x="11506763" y="760946"/>
                  </a:cubicBezTo>
                  <a:cubicBezTo>
                    <a:pt x="11516896" y="760946"/>
                    <a:pt x="11527030" y="760946"/>
                    <a:pt x="11535136" y="760946"/>
                  </a:cubicBezTo>
                  <a:cubicBezTo>
                    <a:pt x="11539190" y="756622"/>
                    <a:pt x="11543244" y="756622"/>
                    <a:pt x="11547296" y="756622"/>
                  </a:cubicBezTo>
                  <a:cubicBezTo>
                    <a:pt x="11553376" y="760946"/>
                    <a:pt x="11561484" y="760946"/>
                    <a:pt x="11567564" y="760946"/>
                  </a:cubicBezTo>
                  <a:cubicBezTo>
                    <a:pt x="11567564" y="754461"/>
                    <a:pt x="11567564" y="750137"/>
                    <a:pt x="11567564" y="743652"/>
                  </a:cubicBezTo>
                  <a:lnTo>
                    <a:pt x="11575671" y="743652"/>
                  </a:lnTo>
                  <a:cubicBezTo>
                    <a:pt x="11575671" y="739328"/>
                    <a:pt x="11575671" y="735005"/>
                    <a:pt x="11575671" y="730681"/>
                  </a:cubicBezTo>
                  <a:cubicBezTo>
                    <a:pt x="11593911" y="730681"/>
                    <a:pt x="11614178" y="730681"/>
                    <a:pt x="11632418" y="730681"/>
                  </a:cubicBezTo>
                  <a:cubicBezTo>
                    <a:pt x="11632418" y="719872"/>
                    <a:pt x="11632418" y="711225"/>
                    <a:pt x="11632418" y="700416"/>
                  </a:cubicBezTo>
                  <a:cubicBezTo>
                    <a:pt x="11638498" y="700416"/>
                    <a:pt x="11644578" y="700416"/>
                    <a:pt x="11650658" y="700416"/>
                  </a:cubicBezTo>
                  <a:cubicBezTo>
                    <a:pt x="11650658" y="698254"/>
                    <a:pt x="11650658" y="696093"/>
                    <a:pt x="11650658" y="693931"/>
                  </a:cubicBezTo>
                  <a:cubicBezTo>
                    <a:pt x="11654711" y="693931"/>
                    <a:pt x="11658764" y="693931"/>
                    <a:pt x="11662818" y="693931"/>
                  </a:cubicBezTo>
                  <a:cubicBezTo>
                    <a:pt x="11662818" y="696093"/>
                    <a:pt x="11662818" y="698254"/>
                    <a:pt x="11662818" y="700416"/>
                  </a:cubicBezTo>
                  <a:cubicBezTo>
                    <a:pt x="11668898" y="700416"/>
                    <a:pt x="11672951" y="700416"/>
                    <a:pt x="11679031" y="700416"/>
                  </a:cubicBezTo>
                  <a:cubicBezTo>
                    <a:pt x="11679031" y="715549"/>
                    <a:pt x="11679031" y="732843"/>
                    <a:pt x="11679031" y="750137"/>
                  </a:cubicBezTo>
                  <a:cubicBezTo>
                    <a:pt x="11689164" y="750137"/>
                    <a:pt x="11701326" y="750137"/>
                    <a:pt x="11711459" y="750137"/>
                  </a:cubicBezTo>
                  <a:cubicBezTo>
                    <a:pt x="11711459" y="741490"/>
                    <a:pt x="11711459" y="732843"/>
                    <a:pt x="11711459" y="724196"/>
                  </a:cubicBezTo>
                  <a:cubicBezTo>
                    <a:pt x="11723619" y="724196"/>
                    <a:pt x="11737806" y="724196"/>
                    <a:pt x="11749966" y="724196"/>
                  </a:cubicBezTo>
                  <a:cubicBezTo>
                    <a:pt x="11749966" y="713387"/>
                    <a:pt x="11749966" y="704740"/>
                    <a:pt x="11749966" y="693931"/>
                  </a:cubicBezTo>
                  <a:cubicBezTo>
                    <a:pt x="11766180" y="693931"/>
                    <a:pt x="11782392" y="693931"/>
                    <a:pt x="11798607" y="693931"/>
                  </a:cubicBezTo>
                  <a:cubicBezTo>
                    <a:pt x="11798607" y="693960"/>
                    <a:pt x="11798607" y="695735"/>
                    <a:pt x="11798607" y="805087"/>
                  </a:cubicBezTo>
                  <a:lnTo>
                    <a:pt x="11798607" y="818866"/>
                  </a:lnTo>
                  <a:lnTo>
                    <a:pt x="11864482" y="818866"/>
                  </a:lnTo>
                  <a:lnTo>
                    <a:pt x="11864482" y="924638"/>
                  </a:lnTo>
                  <a:lnTo>
                    <a:pt x="11864482" y="947885"/>
                  </a:lnTo>
                  <a:lnTo>
                    <a:pt x="11879442" y="947885"/>
                  </a:lnTo>
                  <a:cubicBezTo>
                    <a:pt x="11879442" y="947885"/>
                    <a:pt x="11879442" y="947885"/>
                    <a:pt x="11879442" y="946723"/>
                  </a:cubicBezTo>
                  <a:lnTo>
                    <a:pt x="11879442" y="938587"/>
                  </a:lnTo>
                  <a:cubicBezTo>
                    <a:pt x="11879442" y="938587"/>
                    <a:pt x="11879442" y="938587"/>
                    <a:pt x="11924022" y="938587"/>
                  </a:cubicBezTo>
                  <a:cubicBezTo>
                    <a:pt x="11924022" y="938587"/>
                    <a:pt x="11924022" y="938587"/>
                    <a:pt x="11924022" y="959508"/>
                  </a:cubicBezTo>
                  <a:cubicBezTo>
                    <a:pt x="11924022" y="959508"/>
                    <a:pt x="11924022" y="959508"/>
                    <a:pt x="11926250" y="960671"/>
                  </a:cubicBezTo>
                  <a:lnTo>
                    <a:pt x="11941854" y="968807"/>
                  </a:lnTo>
                  <a:cubicBezTo>
                    <a:pt x="11941854" y="968807"/>
                    <a:pt x="11941854" y="968807"/>
                    <a:pt x="11941854" y="999027"/>
                  </a:cubicBezTo>
                  <a:cubicBezTo>
                    <a:pt x="11941854" y="999027"/>
                    <a:pt x="11941854" y="999027"/>
                    <a:pt x="11943247" y="999609"/>
                  </a:cubicBezTo>
                  <a:lnTo>
                    <a:pt x="11952999" y="1003677"/>
                  </a:lnTo>
                  <a:cubicBezTo>
                    <a:pt x="11952999" y="1003677"/>
                    <a:pt x="11952999" y="1003677"/>
                    <a:pt x="11952999" y="1002515"/>
                  </a:cubicBezTo>
                  <a:lnTo>
                    <a:pt x="11952999" y="994378"/>
                  </a:lnTo>
                  <a:cubicBezTo>
                    <a:pt x="11952999" y="994378"/>
                    <a:pt x="11952999" y="994378"/>
                    <a:pt x="11954114" y="994378"/>
                  </a:cubicBezTo>
                  <a:lnTo>
                    <a:pt x="11961915" y="994378"/>
                  </a:lnTo>
                  <a:cubicBezTo>
                    <a:pt x="11961915" y="994378"/>
                    <a:pt x="11961915" y="994378"/>
                    <a:pt x="11961915" y="993506"/>
                  </a:cubicBezTo>
                  <a:lnTo>
                    <a:pt x="11961915" y="987404"/>
                  </a:lnTo>
                  <a:cubicBezTo>
                    <a:pt x="11961915" y="987404"/>
                    <a:pt x="11961915" y="987404"/>
                    <a:pt x="11960800" y="987404"/>
                  </a:cubicBezTo>
                  <a:lnTo>
                    <a:pt x="11952999" y="987404"/>
                  </a:lnTo>
                  <a:cubicBezTo>
                    <a:pt x="11952999" y="987404"/>
                    <a:pt x="11952999" y="987404"/>
                    <a:pt x="11952999" y="986242"/>
                  </a:cubicBezTo>
                  <a:lnTo>
                    <a:pt x="11952999" y="978106"/>
                  </a:lnTo>
                  <a:cubicBezTo>
                    <a:pt x="11952999" y="978106"/>
                    <a:pt x="11952999" y="978106"/>
                    <a:pt x="11954114" y="978106"/>
                  </a:cubicBezTo>
                  <a:lnTo>
                    <a:pt x="11961915" y="978106"/>
                  </a:lnTo>
                  <a:cubicBezTo>
                    <a:pt x="11961915" y="978106"/>
                    <a:pt x="11961915" y="978106"/>
                    <a:pt x="11961915" y="976943"/>
                  </a:cubicBezTo>
                  <a:lnTo>
                    <a:pt x="11961915" y="968807"/>
                  </a:lnTo>
                  <a:cubicBezTo>
                    <a:pt x="11961915" y="968807"/>
                    <a:pt x="11961915" y="968807"/>
                    <a:pt x="11960800" y="968807"/>
                  </a:cubicBezTo>
                  <a:lnTo>
                    <a:pt x="11952999" y="968807"/>
                  </a:lnTo>
                  <a:cubicBezTo>
                    <a:pt x="11952999" y="968807"/>
                    <a:pt x="11952999" y="968807"/>
                    <a:pt x="11952999" y="967645"/>
                  </a:cubicBezTo>
                  <a:lnTo>
                    <a:pt x="11952999" y="959508"/>
                  </a:lnTo>
                  <a:cubicBezTo>
                    <a:pt x="11952999" y="959508"/>
                    <a:pt x="11952999" y="959508"/>
                    <a:pt x="11954114" y="959508"/>
                  </a:cubicBezTo>
                  <a:lnTo>
                    <a:pt x="11961915" y="959508"/>
                  </a:lnTo>
                  <a:cubicBezTo>
                    <a:pt x="11961915" y="959508"/>
                    <a:pt x="11961915" y="959508"/>
                    <a:pt x="11961915" y="958637"/>
                  </a:cubicBezTo>
                  <a:lnTo>
                    <a:pt x="11961915" y="952535"/>
                  </a:lnTo>
                  <a:cubicBezTo>
                    <a:pt x="11961915" y="952535"/>
                    <a:pt x="11961915" y="952535"/>
                    <a:pt x="11960800" y="952535"/>
                  </a:cubicBezTo>
                  <a:lnTo>
                    <a:pt x="11952999" y="952535"/>
                  </a:lnTo>
                  <a:cubicBezTo>
                    <a:pt x="11952999" y="952535"/>
                    <a:pt x="11952999" y="952535"/>
                    <a:pt x="11952999" y="951372"/>
                  </a:cubicBezTo>
                  <a:lnTo>
                    <a:pt x="11952999" y="943236"/>
                  </a:lnTo>
                  <a:cubicBezTo>
                    <a:pt x="11952999" y="943236"/>
                    <a:pt x="11952999" y="943236"/>
                    <a:pt x="11954114" y="943236"/>
                  </a:cubicBezTo>
                  <a:lnTo>
                    <a:pt x="11961915" y="943236"/>
                  </a:lnTo>
                  <a:cubicBezTo>
                    <a:pt x="11961915" y="943236"/>
                    <a:pt x="11961915" y="943236"/>
                    <a:pt x="11961915" y="942074"/>
                  </a:cubicBezTo>
                  <a:lnTo>
                    <a:pt x="11961915" y="933937"/>
                  </a:lnTo>
                  <a:cubicBezTo>
                    <a:pt x="11961915" y="933937"/>
                    <a:pt x="11961915" y="933937"/>
                    <a:pt x="11960800" y="933937"/>
                  </a:cubicBezTo>
                  <a:lnTo>
                    <a:pt x="11952999" y="933937"/>
                  </a:lnTo>
                  <a:cubicBezTo>
                    <a:pt x="11952999" y="933937"/>
                    <a:pt x="11952999" y="933937"/>
                    <a:pt x="11952999" y="933066"/>
                  </a:cubicBezTo>
                  <a:lnTo>
                    <a:pt x="11952999" y="926963"/>
                  </a:lnTo>
                  <a:cubicBezTo>
                    <a:pt x="11952999" y="926963"/>
                    <a:pt x="11952999" y="926963"/>
                    <a:pt x="11954114" y="926963"/>
                  </a:cubicBezTo>
                  <a:lnTo>
                    <a:pt x="11961915" y="926963"/>
                  </a:lnTo>
                  <a:cubicBezTo>
                    <a:pt x="11961915" y="926963"/>
                    <a:pt x="11961915" y="926963"/>
                    <a:pt x="11961915" y="925801"/>
                  </a:cubicBezTo>
                  <a:lnTo>
                    <a:pt x="11961915" y="917665"/>
                  </a:lnTo>
                  <a:cubicBezTo>
                    <a:pt x="11961915" y="917665"/>
                    <a:pt x="11961915" y="917665"/>
                    <a:pt x="11960800" y="917665"/>
                  </a:cubicBezTo>
                  <a:lnTo>
                    <a:pt x="11952999" y="917665"/>
                  </a:lnTo>
                  <a:cubicBezTo>
                    <a:pt x="11952999" y="917665"/>
                    <a:pt x="11952999" y="917665"/>
                    <a:pt x="11952999" y="916503"/>
                  </a:cubicBezTo>
                  <a:lnTo>
                    <a:pt x="11952999" y="908366"/>
                  </a:lnTo>
                  <a:cubicBezTo>
                    <a:pt x="11952999" y="908366"/>
                    <a:pt x="11952999" y="908366"/>
                    <a:pt x="11954114" y="908366"/>
                  </a:cubicBezTo>
                  <a:lnTo>
                    <a:pt x="11961915" y="908366"/>
                  </a:lnTo>
                  <a:cubicBezTo>
                    <a:pt x="11961915" y="908366"/>
                    <a:pt x="11961915" y="908366"/>
                    <a:pt x="11961915" y="907204"/>
                  </a:cubicBezTo>
                  <a:lnTo>
                    <a:pt x="11961915" y="899068"/>
                  </a:lnTo>
                  <a:cubicBezTo>
                    <a:pt x="11961915" y="899068"/>
                    <a:pt x="11961915" y="899068"/>
                    <a:pt x="11960800" y="899068"/>
                  </a:cubicBezTo>
                  <a:lnTo>
                    <a:pt x="11952999" y="899068"/>
                  </a:lnTo>
                  <a:cubicBezTo>
                    <a:pt x="11952999" y="899068"/>
                    <a:pt x="11952999" y="899068"/>
                    <a:pt x="11952999" y="898196"/>
                  </a:cubicBezTo>
                  <a:lnTo>
                    <a:pt x="11952999" y="892094"/>
                  </a:lnTo>
                  <a:cubicBezTo>
                    <a:pt x="11952999" y="892094"/>
                    <a:pt x="11952999" y="892094"/>
                    <a:pt x="11954114" y="892094"/>
                  </a:cubicBezTo>
                  <a:lnTo>
                    <a:pt x="11961915" y="892094"/>
                  </a:lnTo>
                  <a:cubicBezTo>
                    <a:pt x="11961915" y="892094"/>
                    <a:pt x="11961915" y="892094"/>
                    <a:pt x="11961915" y="890931"/>
                  </a:cubicBezTo>
                  <a:lnTo>
                    <a:pt x="11961915" y="882795"/>
                  </a:lnTo>
                  <a:cubicBezTo>
                    <a:pt x="11961915" y="882795"/>
                    <a:pt x="11961915" y="882795"/>
                    <a:pt x="11960800" y="882795"/>
                  </a:cubicBezTo>
                  <a:lnTo>
                    <a:pt x="11952999" y="882795"/>
                  </a:lnTo>
                  <a:cubicBezTo>
                    <a:pt x="11952999" y="882795"/>
                    <a:pt x="11952999" y="882795"/>
                    <a:pt x="11952999" y="881633"/>
                  </a:cubicBezTo>
                  <a:lnTo>
                    <a:pt x="11952999" y="873496"/>
                  </a:lnTo>
                  <a:cubicBezTo>
                    <a:pt x="11952999" y="873496"/>
                    <a:pt x="11952999" y="873496"/>
                    <a:pt x="11954114" y="873496"/>
                  </a:cubicBezTo>
                  <a:lnTo>
                    <a:pt x="11961915" y="873496"/>
                  </a:lnTo>
                  <a:cubicBezTo>
                    <a:pt x="11961915" y="873496"/>
                    <a:pt x="11961915" y="873496"/>
                    <a:pt x="11961915" y="872625"/>
                  </a:cubicBezTo>
                  <a:lnTo>
                    <a:pt x="11961915" y="866523"/>
                  </a:lnTo>
                  <a:cubicBezTo>
                    <a:pt x="11961915" y="866523"/>
                    <a:pt x="11961915" y="866523"/>
                    <a:pt x="11960800" y="866523"/>
                  </a:cubicBezTo>
                  <a:lnTo>
                    <a:pt x="11952999" y="866523"/>
                  </a:lnTo>
                  <a:cubicBezTo>
                    <a:pt x="11952999" y="866523"/>
                    <a:pt x="11952999" y="866523"/>
                    <a:pt x="11952999" y="865360"/>
                  </a:cubicBezTo>
                  <a:lnTo>
                    <a:pt x="11952999" y="857224"/>
                  </a:lnTo>
                  <a:cubicBezTo>
                    <a:pt x="11952999" y="857224"/>
                    <a:pt x="11952999" y="857224"/>
                    <a:pt x="11954114" y="857224"/>
                  </a:cubicBezTo>
                  <a:lnTo>
                    <a:pt x="11961915" y="857224"/>
                  </a:lnTo>
                  <a:cubicBezTo>
                    <a:pt x="11961915" y="857224"/>
                    <a:pt x="11961915" y="857224"/>
                    <a:pt x="11961915" y="856062"/>
                  </a:cubicBezTo>
                  <a:lnTo>
                    <a:pt x="11961915" y="847925"/>
                  </a:lnTo>
                  <a:cubicBezTo>
                    <a:pt x="11961915" y="847925"/>
                    <a:pt x="11961915" y="847925"/>
                    <a:pt x="11960800" y="847925"/>
                  </a:cubicBezTo>
                  <a:lnTo>
                    <a:pt x="11952999" y="847925"/>
                  </a:lnTo>
                  <a:cubicBezTo>
                    <a:pt x="11952999" y="847925"/>
                    <a:pt x="11952999" y="847925"/>
                    <a:pt x="11952999" y="846763"/>
                  </a:cubicBezTo>
                  <a:lnTo>
                    <a:pt x="11952999" y="838627"/>
                  </a:lnTo>
                  <a:cubicBezTo>
                    <a:pt x="11952999" y="838627"/>
                    <a:pt x="11952999" y="838627"/>
                    <a:pt x="11954114" y="838627"/>
                  </a:cubicBezTo>
                  <a:lnTo>
                    <a:pt x="11961915" y="838627"/>
                  </a:lnTo>
                  <a:cubicBezTo>
                    <a:pt x="11961915" y="838627"/>
                    <a:pt x="11961915" y="838627"/>
                    <a:pt x="11961915" y="837755"/>
                  </a:cubicBezTo>
                  <a:lnTo>
                    <a:pt x="11961915" y="831653"/>
                  </a:lnTo>
                  <a:cubicBezTo>
                    <a:pt x="11961915" y="831653"/>
                    <a:pt x="11961915" y="831653"/>
                    <a:pt x="11960800" y="831653"/>
                  </a:cubicBezTo>
                  <a:lnTo>
                    <a:pt x="11952999" y="831653"/>
                  </a:lnTo>
                  <a:cubicBezTo>
                    <a:pt x="11952999" y="831653"/>
                    <a:pt x="11952999" y="831653"/>
                    <a:pt x="11952999" y="830491"/>
                  </a:cubicBezTo>
                  <a:lnTo>
                    <a:pt x="11952999" y="822354"/>
                  </a:lnTo>
                  <a:cubicBezTo>
                    <a:pt x="11952999" y="822354"/>
                    <a:pt x="11952999" y="822354"/>
                    <a:pt x="11954114" y="822354"/>
                  </a:cubicBezTo>
                  <a:lnTo>
                    <a:pt x="11961915" y="822354"/>
                  </a:lnTo>
                  <a:cubicBezTo>
                    <a:pt x="11961915" y="822354"/>
                    <a:pt x="11961915" y="822354"/>
                    <a:pt x="11961915" y="821192"/>
                  </a:cubicBezTo>
                  <a:lnTo>
                    <a:pt x="11961915" y="813056"/>
                  </a:lnTo>
                  <a:cubicBezTo>
                    <a:pt x="11961915" y="813056"/>
                    <a:pt x="11961915" y="813056"/>
                    <a:pt x="11960800" y="813056"/>
                  </a:cubicBezTo>
                  <a:lnTo>
                    <a:pt x="11952999" y="813056"/>
                  </a:lnTo>
                  <a:cubicBezTo>
                    <a:pt x="11952999" y="813056"/>
                    <a:pt x="11952999" y="813056"/>
                    <a:pt x="11952999" y="811893"/>
                  </a:cubicBezTo>
                  <a:lnTo>
                    <a:pt x="11952999" y="803757"/>
                  </a:lnTo>
                  <a:cubicBezTo>
                    <a:pt x="11952999" y="803757"/>
                    <a:pt x="11952999" y="803757"/>
                    <a:pt x="11954114" y="803757"/>
                  </a:cubicBezTo>
                  <a:lnTo>
                    <a:pt x="11961915" y="803757"/>
                  </a:lnTo>
                  <a:cubicBezTo>
                    <a:pt x="11961915" y="803757"/>
                    <a:pt x="11961915" y="803757"/>
                    <a:pt x="11961915" y="802885"/>
                  </a:cubicBezTo>
                  <a:lnTo>
                    <a:pt x="11961915" y="796783"/>
                  </a:lnTo>
                  <a:cubicBezTo>
                    <a:pt x="11961915" y="796783"/>
                    <a:pt x="11961915" y="796783"/>
                    <a:pt x="11960800" y="796783"/>
                  </a:cubicBezTo>
                  <a:lnTo>
                    <a:pt x="11952999" y="796783"/>
                  </a:lnTo>
                  <a:cubicBezTo>
                    <a:pt x="11952999" y="796783"/>
                    <a:pt x="11952999" y="796783"/>
                    <a:pt x="11952999" y="795621"/>
                  </a:cubicBezTo>
                  <a:lnTo>
                    <a:pt x="11952999" y="787484"/>
                  </a:lnTo>
                  <a:cubicBezTo>
                    <a:pt x="11952999" y="787484"/>
                    <a:pt x="11952999" y="787484"/>
                    <a:pt x="11954114" y="787484"/>
                  </a:cubicBezTo>
                  <a:lnTo>
                    <a:pt x="11961915" y="787484"/>
                  </a:lnTo>
                  <a:cubicBezTo>
                    <a:pt x="11961915" y="787484"/>
                    <a:pt x="11961915" y="787484"/>
                    <a:pt x="11960800" y="785741"/>
                  </a:cubicBezTo>
                  <a:lnTo>
                    <a:pt x="11952999" y="773537"/>
                  </a:lnTo>
                  <a:cubicBezTo>
                    <a:pt x="11952999" y="773537"/>
                    <a:pt x="11952999" y="773537"/>
                    <a:pt x="11952999" y="736342"/>
                  </a:cubicBezTo>
                  <a:cubicBezTo>
                    <a:pt x="11952999" y="736342"/>
                    <a:pt x="11952999" y="736342"/>
                    <a:pt x="12102343" y="736342"/>
                  </a:cubicBezTo>
                  <a:cubicBezTo>
                    <a:pt x="12102343" y="736342"/>
                    <a:pt x="12102343" y="736342"/>
                    <a:pt x="12115716" y="757264"/>
                  </a:cubicBezTo>
                  <a:cubicBezTo>
                    <a:pt x="12115716" y="757264"/>
                    <a:pt x="12115716" y="757264"/>
                    <a:pt x="12115716" y="803757"/>
                  </a:cubicBezTo>
                  <a:cubicBezTo>
                    <a:pt x="12115716" y="803757"/>
                    <a:pt x="12115716" y="803757"/>
                    <a:pt x="12114602" y="803757"/>
                  </a:cubicBezTo>
                  <a:lnTo>
                    <a:pt x="12106800" y="803757"/>
                  </a:lnTo>
                  <a:cubicBezTo>
                    <a:pt x="12106800" y="803757"/>
                    <a:pt x="12106800" y="803757"/>
                    <a:pt x="12106800" y="804919"/>
                  </a:cubicBezTo>
                  <a:lnTo>
                    <a:pt x="12106800" y="813056"/>
                  </a:lnTo>
                  <a:cubicBezTo>
                    <a:pt x="12106800" y="813056"/>
                    <a:pt x="12106800" y="813056"/>
                    <a:pt x="12107915" y="813056"/>
                  </a:cubicBezTo>
                  <a:lnTo>
                    <a:pt x="12115716" y="813056"/>
                  </a:lnTo>
                  <a:cubicBezTo>
                    <a:pt x="12115716" y="813056"/>
                    <a:pt x="12115716" y="813056"/>
                    <a:pt x="12115716" y="814218"/>
                  </a:cubicBezTo>
                  <a:lnTo>
                    <a:pt x="12115716" y="822354"/>
                  </a:lnTo>
                  <a:cubicBezTo>
                    <a:pt x="12115716" y="822354"/>
                    <a:pt x="12115716" y="822354"/>
                    <a:pt x="12114602" y="822354"/>
                  </a:cubicBezTo>
                  <a:lnTo>
                    <a:pt x="12106800" y="822354"/>
                  </a:lnTo>
                  <a:cubicBezTo>
                    <a:pt x="12106800" y="822354"/>
                    <a:pt x="12106800" y="822354"/>
                    <a:pt x="12106800" y="823516"/>
                  </a:cubicBezTo>
                  <a:lnTo>
                    <a:pt x="12106800" y="831653"/>
                  </a:lnTo>
                  <a:cubicBezTo>
                    <a:pt x="12106800" y="831653"/>
                    <a:pt x="12106800" y="831653"/>
                    <a:pt x="12107915" y="831653"/>
                  </a:cubicBezTo>
                  <a:lnTo>
                    <a:pt x="12115716" y="831653"/>
                  </a:lnTo>
                  <a:cubicBezTo>
                    <a:pt x="12115716" y="831653"/>
                    <a:pt x="12115716" y="831653"/>
                    <a:pt x="12115716" y="832525"/>
                  </a:cubicBezTo>
                  <a:lnTo>
                    <a:pt x="12115716" y="838627"/>
                  </a:lnTo>
                  <a:cubicBezTo>
                    <a:pt x="12115716" y="838627"/>
                    <a:pt x="12115716" y="838627"/>
                    <a:pt x="12114602" y="838627"/>
                  </a:cubicBezTo>
                  <a:lnTo>
                    <a:pt x="12106800" y="838627"/>
                  </a:lnTo>
                  <a:cubicBezTo>
                    <a:pt x="12106800" y="838627"/>
                    <a:pt x="12106800" y="838627"/>
                    <a:pt x="12106800" y="839789"/>
                  </a:cubicBezTo>
                  <a:lnTo>
                    <a:pt x="12106800" y="847925"/>
                  </a:lnTo>
                  <a:cubicBezTo>
                    <a:pt x="12106800" y="847925"/>
                    <a:pt x="12106800" y="847925"/>
                    <a:pt x="12107915" y="847925"/>
                  </a:cubicBezTo>
                  <a:lnTo>
                    <a:pt x="12115716" y="847925"/>
                  </a:lnTo>
                  <a:cubicBezTo>
                    <a:pt x="12115716" y="847925"/>
                    <a:pt x="12115716" y="847925"/>
                    <a:pt x="12115716" y="849088"/>
                  </a:cubicBezTo>
                  <a:lnTo>
                    <a:pt x="12115716" y="857224"/>
                  </a:lnTo>
                  <a:cubicBezTo>
                    <a:pt x="12115716" y="857224"/>
                    <a:pt x="12115716" y="857224"/>
                    <a:pt x="12114602" y="857224"/>
                  </a:cubicBezTo>
                  <a:lnTo>
                    <a:pt x="12106800" y="857224"/>
                  </a:lnTo>
                  <a:cubicBezTo>
                    <a:pt x="12106800" y="857224"/>
                    <a:pt x="12106800" y="857224"/>
                    <a:pt x="12106800" y="858386"/>
                  </a:cubicBezTo>
                  <a:lnTo>
                    <a:pt x="12106800" y="866523"/>
                  </a:lnTo>
                  <a:cubicBezTo>
                    <a:pt x="12106800" y="866523"/>
                    <a:pt x="12106800" y="866523"/>
                    <a:pt x="12107915" y="866523"/>
                  </a:cubicBezTo>
                  <a:lnTo>
                    <a:pt x="12115716" y="866523"/>
                  </a:lnTo>
                  <a:cubicBezTo>
                    <a:pt x="12115716" y="866523"/>
                    <a:pt x="12115716" y="866523"/>
                    <a:pt x="12115716" y="867394"/>
                  </a:cubicBezTo>
                  <a:lnTo>
                    <a:pt x="12115716" y="873496"/>
                  </a:lnTo>
                  <a:cubicBezTo>
                    <a:pt x="12115716" y="873496"/>
                    <a:pt x="12115716" y="873496"/>
                    <a:pt x="12114602" y="873496"/>
                  </a:cubicBezTo>
                  <a:lnTo>
                    <a:pt x="12106800" y="873496"/>
                  </a:lnTo>
                  <a:cubicBezTo>
                    <a:pt x="12106800" y="873496"/>
                    <a:pt x="12106800" y="873496"/>
                    <a:pt x="12106800" y="874659"/>
                  </a:cubicBezTo>
                  <a:lnTo>
                    <a:pt x="12106800" y="882795"/>
                  </a:lnTo>
                  <a:cubicBezTo>
                    <a:pt x="12106800" y="882795"/>
                    <a:pt x="12106800" y="882795"/>
                    <a:pt x="12107915" y="882795"/>
                  </a:cubicBezTo>
                  <a:lnTo>
                    <a:pt x="12115716" y="882795"/>
                  </a:lnTo>
                  <a:cubicBezTo>
                    <a:pt x="12115716" y="882795"/>
                    <a:pt x="12115716" y="882795"/>
                    <a:pt x="12115716" y="883957"/>
                  </a:cubicBezTo>
                  <a:lnTo>
                    <a:pt x="12115716" y="892094"/>
                  </a:lnTo>
                  <a:cubicBezTo>
                    <a:pt x="12115716" y="892094"/>
                    <a:pt x="12115716" y="892094"/>
                    <a:pt x="12114602" y="892094"/>
                  </a:cubicBezTo>
                  <a:lnTo>
                    <a:pt x="12106800" y="892094"/>
                  </a:lnTo>
                  <a:cubicBezTo>
                    <a:pt x="12106800" y="892094"/>
                    <a:pt x="12106800" y="892094"/>
                    <a:pt x="12106800" y="892965"/>
                  </a:cubicBezTo>
                  <a:lnTo>
                    <a:pt x="12106800" y="899068"/>
                  </a:lnTo>
                  <a:cubicBezTo>
                    <a:pt x="12106800" y="899068"/>
                    <a:pt x="12106800" y="899068"/>
                    <a:pt x="12107915" y="899068"/>
                  </a:cubicBezTo>
                  <a:lnTo>
                    <a:pt x="12115716" y="899068"/>
                  </a:lnTo>
                  <a:cubicBezTo>
                    <a:pt x="12115716" y="899068"/>
                    <a:pt x="12115716" y="899068"/>
                    <a:pt x="12115716" y="900230"/>
                  </a:cubicBezTo>
                  <a:lnTo>
                    <a:pt x="12115716" y="908366"/>
                  </a:lnTo>
                  <a:cubicBezTo>
                    <a:pt x="12115716" y="908366"/>
                    <a:pt x="12115716" y="908366"/>
                    <a:pt x="12114602" y="908366"/>
                  </a:cubicBezTo>
                  <a:lnTo>
                    <a:pt x="12106800" y="908366"/>
                  </a:lnTo>
                  <a:cubicBezTo>
                    <a:pt x="12106800" y="908366"/>
                    <a:pt x="12106800" y="908366"/>
                    <a:pt x="12106800" y="909528"/>
                  </a:cubicBezTo>
                  <a:lnTo>
                    <a:pt x="12106800" y="917665"/>
                  </a:lnTo>
                  <a:cubicBezTo>
                    <a:pt x="12106800" y="917665"/>
                    <a:pt x="12106800" y="917665"/>
                    <a:pt x="12107915" y="917665"/>
                  </a:cubicBezTo>
                  <a:lnTo>
                    <a:pt x="12115716" y="917665"/>
                  </a:lnTo>
                  <a:cubicBezTo>
                    <a:pt x="12115716" y="917665"/>
                    <a:pt x="12115716" y="917665"/>
                    <a:pt x="12115716" y="918827"/>
                  </a:cubicBezTo>
                  <a:lnTo>
                    <a:pt x="12115716" y="926963"/>
                  </a:lnTo>
                  <a:cubicBezTo>
                    <a:pt x="12115716" y="926963"/>
                    <a:pt x="12115716" y="926963"/>
                    <a:pt x="12114602" y="926963"/>
                  </a:cubicBezTo>
                  <a:lnTo>
                    <a:pt x="12106800" y="926963"/>
                  </a:lnTo>
                  <a:cubicBezTo>
                    <a:pt x="12106800" y="926963"/>
                    <a:pt x="12106800" y="926963"/>
                    <a:pt x="12106800" y="927835"/>
                  </a:cubicBezTo>
                  <a:lnTo>
                    <a:pt x="12106800" y="933937"/>
                  </a:lnTo>
                  <a:cubicBezTo>
                    <a:pt x="12106800" y="933937"/>
                    <a:pt x="12106800" y="933937"/>
                    <a:pt x="12107915" y="933937"/>
                  </a:cubicBezTo>
                  <a:lnTo>
                    <a:pt x="12115716" y="933937"/>
                  </a:lnTo>
                  <a:cubicBezTo>
                    <a:pt x="12115716" y="933937"/>
                    <a:pt x="12115716" y="933937"/>
                    <a:pt x="12115716" y="935100"/>
                  </a:cubicBezTo>
                  <a:lnTo>
                    <a:pt x="12115716" y="943236"/>
                  </a:lnTo>
                  <a:cubicBezTo>
                    <a:pt x="12115716" y="943236"/>
                    <a:pt x="12115716" y="943236"/>
                    <a:pt x="12114602" y="943236"/>
                  </a:cubicBezTo>
                  <a:lnTo>
                    <a:pt x="12106800" y="943236"/>
                  </a:lnTo>
                  <a:cubicBezTo>
                    <a:pt x="12106800" y="943236"/>
                    <a:pt x="12106800" y="943236"/>
                    <a:pt x="12106800" y="944398"/>
                  </a:cubicBezTo>
                  <a:lnTo>
                    <a:pt x="12106800" y="952535"/>
                  </a:lnTo>
                  <a:cubicBezTo>
                    <a:pt x="12106800" y="952535"/>
                    <a:pt x="12106800" y="952535"/>
                    <a:pt x="12107915" y="952535"/>
                  </a:cubicBezTo>
                  <a:lnTo>
                    <a:pt x="12115716" y="952535"/>
                  </a:lnTo>
                  <a:cubicBezTo>
                    <a:pt x="12115716" y="952535"/>
                    <a:pt x="12115716" y="952535"/>
                    <a:pt x="12115716" y="953406"/>
                  </a:cubicBezTo>
                  <a:lnTo>
                    <a:pt x="12115716" y="959508"/>
                  </a:lnTo>
                  <a:cubicBezTo>
                    <a:pt x="12115716" y="959508"/>
                    <a:pt x="12115716" y="959508"/>
                    <a:pt x="12114602" y="959508"/>
                  </a:cubicBezTo>
                  <a:lnTo>
                    <a:pt x="12106800" y="959508"/>
                  </a:lnTo>
                  <a:cubicBezTo>
                    <a:pt x="12106800" y="959508"/>
                    <a:pt x="12106800" y="959508"/>
                    <a:pt x="12106800" y="960671"/>
                  </a:cubicBezTo>
                  <a:lnTo>
                    <a:pt x="12106800" y="968807"/>
                  </a:lnTo>
                  <a:cubicBezTo>
                    <a:pt x="12106800" y="968807"/>
                    <a:pt x="12106800" y="968807"/>
                    <a:pt x="12107915" y="968807"/>
                  </a:cubicBezTo>
                  <a:lnTo>
                    <a:pt x="12115716" y="968807"/>
                  </a:lnTo>
                  <a:cubicBezTo>
                    <a:pt x="12115716" y="968807"/>
                    <a:pt x="12115716" y="968807"/>
                    <a:pt x="12115716" y="969969"/>
                  </a:cubicBezTo>
                  <a:lnTo>
                    <a:pt x="12115716" y="978106"/>
                  </a:lnTo>
                  <a:cubicBezTo>
                    <a:pt x="12115716" y="978106"/>
                    <a:pt x="12115716" y="978106"/>
                    <a:pt x="12114602" y="978106"/>
                  </a:cubicBezTo>
                  <a:lnTo>
                    <a:pt x="12106800" y="978106"/>
                  </a:lnTo>
                  <a:cubicBezTo>
                    <a:pt x="12106800" y="978106"/>
                    <a:pt x="12106800" y="978106"/>
                    <a:pt x="12106800" y="979268"/>
                  </a:cubicBezTo>
                  <a:lnTo>
                    <a:pt x="12106800" y="987404"/>
                  </a:lnTo>
                  <a:cubicBezTo>
                    <a:pt x="12106800" y="987404"/>
                    <a:pt x="12106800" y="987404"/>
                    <a:pt x="12107915" y="987404"/>
                  </a:cubicBezTo>
                  <a:lnTo>
                    <a:pt x="12115716" y="987404"/>
                  </a:lnTo>
                  <a:cubicBezTo>
                    <a:pt x="12115716" y="987404"/>
                    <a:pt x="12115716" y="987404"/>
                    <a:pt x="12115716" y="988276"/>
                  </a:cubicBezTo>
                  <a:lnTo>
                    <a:pt x="12115716" y="994378"/>
                  </a:lnTo>
                  <a:cubicBezTo>
                    <a:pt x="12115716" y="994378"/>
                    <a:pt x="12115716" y="994378"/>
                    <a:pt x="12114602" y="994378"/>
                  </a:cubicBezTo>
                  <a:lnTo>
                    <a:pt x="12106800" y="994378"/>
                  </a:lnTo>
                  <a:cubicBezTo>
                    <a:pt x="12106800" y="994378"/>
                    <a:pt x="12106800" y="994378"/>
                    <a:pt x="12106800" y="995540"/>
                  </a:cubicBezTo>
                  <a:lnTo>
                    <a:pt x="12106800" y="1003677"/>
                  </a:lnTo>
                  <a:cubicBezTo>
                    <a:pt x="12106800" y="1003677"/>
                    <a:pt x="12106800" y="1003677"/>
                    <a:pt x="12131319" y="1024599"/>
                  </a:cubicBezTo>
                  <a:cubicBezTo>
                    <a:pt x="12131319" y="1029248"/>
                    <a:pt x="12131319" y="1029248"/>
                    <a:pt x="12130206" y="1029248"/>
                  </a:cubicBezTo>
                  <a:lnTo>
                    <a:pt x="12122403" y="1029248"/>
                  </a:lnTo>
                  <a:cubicBezTo>
                    <a:pt x="12122403" y="1029248"/>
                    <a:pt x="12122403" y="1029248"/>
                    <a:pt x="12122403" y="1040036"/>
                  </a:cubicBezTo>
                  <a:lnTo>
                    <a:pt x="12122403" y="1046874"/>
                  </a:lnTo>
                  <a:lnTo>
                    <a:pt x="12131319" y="1046874"/>
                  </a:lnTo>
                  <a:lnTo>
                    <a:pt x="12131319" y="1043196"/>
                  </a:lnTo>
                  <a:cubicBezTo>
                    <a:pt x="12131319" y="1043196"/>
                    <a:pt x="12131319" y="1043196"/>
                    <a:pt x="12132434" y="1042615"/>
                  </a:cubicBezTo>
                  <a:lnTo>
                    <a:pt x="12140235" y="1038547"/>
                  </a:lnTo>
                  <a:cubicBezTo>
                    <a:pt x="12140235" y="1038547"/>
                    <a:pt x="12140235" y="1038547"/>
                    <a:pt x="12142186" y="1038547"/>
                  </a:cubicBezTo>
                  <a:lnTo>
                    <a:pt x="12155839" y="1038547"/>
                  </a:lnTo>
                  <a:cubicBezTo>
                    <a:pt x="12155839" y="1038547"/>
                    <a:pt x="12155839" y="1038547"/>
                    <a:pt x="12155839" y="1039709"/>
                  </a:cubicBezTo>
                  <a:lnTo>
                    <a:pt x="12155839" y="1046874"/>
                  </a:lnTo>
                  <a:lnTo>
                    <a:pt x="12192000" y="1046874"/>
                  </a:lnTo>
                  <a:lnTo>
                    <a:pt x="12192000" y="1070905"/>
                  </a:lnTo>
                  <a:lnTo>
                    <a:pt x="12192000" y="1121663"/>
                  </a:lnTo>
                  <a:lnTo>
                    <a:pt x="12192000" y="1608850"/>
                  </a:lnTo>
                  <a:lnTo>
                    <a:pt x="0" y="1608850"/>
                  </a:lnTo>
                  <a:lnTo>
                    <a:pt x="0" y="1046874"/>
                  </a:lnTo>
                  <a:lnTo>
                    <a:pt x="65773" y="1046874"/>
                  </a:lnTo>
                  <a:lnTo>
                    <a:pt x="82231" y="1045519"/>
                  </a:lnTo>
                  <a:cubicBezTo>
                    <a:pt x="82231" y="1033896"/>
                    <a:pt x="82231" y="1024598"/>
                    <a:pt x="82231" y="1012974"/>
                  </a:cubicBezTo>
                  <a:cubicBezTo>
                    <a:pt x="97834" y="1012974"/>
                    <a:pt x="113436" y="1012974"/>
                    <a:pt x="126811" y="1012974"/>
                  </a:cubicBezTo>
                  <a:cubicBezTo>
                    <a:pt x="126811" y="1006000"/>
                    <a:pt x="126811" y="1001351"/>
                    <a:pt x="126811" y="994377"/>
                  </a:cubicBezTo>
                  <a:cubicBezTo>
                    <a:pt x="158018" y="994377"/>
                    <a:pt x="189224" y="994377"/>
                    <a:pt x="220430" y="994377"/>
                  </a:cubicBezTo>
                  <a:cubicBezTo>
                    <a:pt x="220430" y="999026"/>
                    <a:pt x="220430" y="1001351"/>
                    <a:pt x="220430" y="1006000"/>
                  </a:cubicBezTo>
                  <a:cubicBezTo>
                    <a:pt x="240491" y="1006000"/>
                    <a:pt x="260552" y="1006000"/>
                    <a:pt x="280612" y="1006000"/>
                  </a:cubicBezTo>
                  <a:cubicBezTo>
                    <a:pt x="280612" y="1008325"/>
                    <a:pt x="280612" y="1010650"/>
                    <a:pt x="280612" y="1012974"/>
                  </a:cubicBezTo>
                  <a:cubicBezTo>
                    <a:pt x="285071" y="1012974"/>
                    <a:pt x="291758" y="1012974"/>
                    <a:pt x="298444" y="1012974"/>
                  </a:cubicBezTo>
                  <a:cubicBezTo>
                    <a:pt x="298444" y="1015299"/>
                    <a:pt x="298444" y="1017624"/>
                    <a:pt x="298444" y="1019948"/>
                  </a:cubicBezTo>
                  <a:cubicBezTo>
                    <a:pt x="302903" y="1019948"/>
                    <a:pt x="309590" y="1019948"/>
                    <a:pt x="314048" y="1019948"/>
                  </a:cubicBezTo>
                  <a:cubicBezTo>
                    <a:pt x="314048" y="985079"/>
                    <a:pt x="314048" y="950209"/>
                    <a:pt x="314048" y="915339"/>
                  </a:cubicBezTo>
                  <a:cubicBezTo>
                    <a:pt x="329651" y="910690"/>
                    <a:pt x="345255" y="906041"/>
                    <a:pt x="360858" y="901391"/>
                  </a:cubicBezTo>
                  <a:cubicBezTo>
                    <a:pt x="389835" y="901391"/>
                    <a:pt x="418812" y="901391"/>
                    <a:pt x="447789" y="901391"/>
                  </a:cubicBezTo>
                  <a:cubicBezTo>
                    <a:pt x="447789" y="845600"/>
                    <a:pt x="447789" y="789808"/>
                    <a:pt x="447789" y="734017"/>
                  </a:cubicBezTo>
                  <a:cubicBezTo>
                    <a:pt x="454476" y="729367"/>
                    <a:pt x="463392" y="727043"/>
                    <a:pt x="472308" y="722393"/>
                  </a:cubicBezTo>
                  <a:cubicBezTo>
                    <a:pt x="507972" y="717744"/>
                    <a:pt x="543636" y="710770"/>
                    <a:pt x="579301" y="703796"/>
                  </a:cubicBezTo>
                  <a:cubicBezTo>
                    <a:pt x="592675" y="708445"/>
                    <a:pt x="603820" y="713095"/>
                    <a:pt x="617194" y="715419"/>
                  </a:cubicBezTo>
                  <a:cubicBezTo>
                    <a:pt x="619423" y="717744"/>
                    <a:pt x="621652" y="720069"/>
                    <a:pt x="623881" y="722393"/>
                  </a:cubicBezTo>
                  <a:cubicBezTo>
                    <a:pt x="623881" y="827002"/>
                    <a:pt x="623881" y="931612"/>
                    <a:pt x="623881" y="1033896"/>
                  </a:cubicBezTo>
                  <a:cubicBezTo>
                    <a:pt x="628339" y="1033896"/>
                    <a:pt x="632796" y="1033896"/>
                    <a:pt x="639484" y="1033896"/>
                  </a:cubicBezTo>
                  <a:cubicBezTo>
                    <a:pt x="639484" y="992053"/>
                    <a:pt x="639484" y="950209"/>
                    <a:pt x="639484" y="908365"/>
                  </a:cubicBezTo>
                  <a:cubicBezTo>
                    <a:pt x="643942" y="908365"/>
                    <a:pt x="648400" y="908365"/>
                    <a:pt x="652858" y="908365"/>
                  </a:cubicBezTo>
                  <a:cubicBezTo>
                    <a:pt x="652858" y="903716"/>
                    <a:pt x="652858" y="901391"/>
                    <a:pt x="652858" y="896742"/>
                  </a:cubicBezTo>
                  <a:cubicBezTo>
                    <a:pt x="657316" y="894417"/>
                    <a:pt x="661774" y="892093"/>
                    <a:pt x="666232" y="889768"/>
                  </a:cubicBezTo>
                  <a:lnTo>
                    <a:pt x="677377" y="889768"/>
                  </a:lnTo>
                  <a:cubicBezTo>
                    <a:pt x="677377" y="885119"/>
                    <a:pt x="677377" y="882794"/>
                    <a:pt x="677377" y="878145"/>
                  </a:cubicBezTo>
                  <a:cubicBezTo>
                    <a:pt x="679606" y="875820"/>
                    <a:pt x="684064" y="873495"/>
                    <a:pt x="686293" y="871171"/>
                  </a:cubicBezTo>
                  <a:cubicBezTo>
                    <a:pt x="692981" y="871171"/>
                    <a:pt x="701896" y="871171"/>
                    <a:pt x="708584" y="871171"/>
                  </a:cubicBezTo>
                  <a:cubicBezTo>
                    <a:pt x="708584" y="882794"/>
                    <a:pt x="708584" y="896742"/>
                    <a:pt x="708584" y="908365"/>
                  </a:cubicBezTo>
                  <a:cubicBezTo>
                    <a:pt x="724187" y="908365"/>
                    <a:pt x="739790" y="908365"/>
                    <a:pt x="755393" y="908365"/>
                  </a:cubicBezTo>
                  <a:cubicBezTo>
                    <a:pt x="755393" y="952534"/>
                    <a:pt x="755393" y="994377"/>
                    <a:pt x="755393" y="1038546"/>
                  </a:cubicBezTo>
                  <a:cubicBezTo>
                    <a:pt x="762080" y="1038546"/>
                    <a:pt x="768767" y="1038546"/>
                    <a:pt x="773225" y="1038546"/>
                  </a:cubicBezTo>
                  <a:cubicBezTo>
                    <a:pt x="779912" y="1036221"/>
                    <a:pt x="784370" y="1033896"/>
                    <a:pt x="791057" y="1031572"/>
                  </a:cubicBezTo>
                  <a:cubicBezTo>
                    <a:pt x="791057" y="1026922"/>
                    <a:pt x="791057" y="1024598"/>
                    <a:pt x="791057" y="1022273"/>
                  </a:cubicBezTo>
                  <a:cubicBezTo>
                    <a:pt x="788828" y="1022273"/>
                    <a:pt x="786599" y="1019948"/>
                    <a:pt x="784370" y="1019948"/>
                  </a:cubicBezTo>
                  <a:cubicBezTo>
                    <a:pt x="784370" y="1017624"/>
                    <a:pt x="784370" y="1015299"/>
                    <a:pt x="784370" y="1012974"/>
                  </a:cubicBezTo>
                  <a:cubicBezTo>
                    <a:pt x="786599" y="1010650"/>
                    <a:pt x="788828" y="1010650"/>
                    <a:pt x="791057" y="1008325"/>
                  </a:cubicBezTo>
                  <a:cubicBezTo>
                    <a:pt x="791057" y="992053"/>
                    <a:pt x="791057" y="973455"/>
                    <a:pt x="791057" y="957183"/>
                  </a:cubicBezTo>
                  <a:cubicBezTo>
                    <a:pt x="788828" y="957183"/>
                    <a:pt x="786599" y="954858"/>
                    <a:pt x="784370" y="954858"/>
                  </a:cubicBezTo>
                  <a:cubicBezTo>
                    <a:pt x="784370" y="952534"/>
                    <a:pt x="784370" y="950209"/>
                    <a:pt x="784370" y="947884"/>
                  </a:cubicBezTo>
                  <a:cubicBezTo>
                    <a:pt x="786599" y="945560"/>
                    <a:pt x="788828" y="945560"/>
                    <a:pt x="791057" y="943235"/>
                  </a:cubicBezTo>
                  <a:lnTo>
                    <a:pt x="795515" y="938586"/>
                  </a:lnTo>
                  <a:lnTo>
                    <a:pt x="795515" y="929287"/>
                  </a:lnTo>
                  <a:cubicBezTo>
                    <a:pt x="793286" y="929287"/>
                    <a:pt x="793286" y="929287"/>
                    <a:pt x="791057" y="929287"/>
                  </a:cubicBezTo>
                  <a:cubicBezTo>
                    <a:pt x="791057" y="926962"/>
                    <a:pt x="791057" y="924638"/>
                    <a:pt x="791057" y="922313"/>
                  </a:cubicBezTo>
                  <a:cubicBezTo>
                    <a:pt x="793286" y="922313"/>
                    <a:pt x="795515" y="919988"/>
                    <a:pt x="797744" y="917664"/>
                  </a:cubicBezTo>
                  <a:cubicBezTo>
                    <a:pt x="799972" y="889768"/>
                    <a:pt x="806660" y="866522"/>
                    <a:pt x="833408" y="852574"/>
                  </a:cubicBezTo>
                  <a:cubicBezTo>
                    <a:pt x="831179" y="852574"/>
                    <a:pt x="831179" y="850249"/>
                    <a:pt x="828950" y="850249"/>
                  </a:cubicBezTo>
                  <a:cubicBezTo>
                    <a:pt x="828950" y="847924"/>
                    <a:pt x="828950" y="845600"/>
                    <a:pt x="828950" y="843275"/>
                  </a:cubicBezTo>
                  <a:cubicBezTo>
                    <a:pt x="831179" y="843275"/>
                    <a:pt x="833408" y="840950"/>
                    <a:pt x="835637" y="840950"/>
                  </a:cubicBezTo>
                  <a:cubicBezTo>
                    <a:pt x="835637" y="836301"/>
                    <a:pt x="835637" y="833976"/>
                    <a:pt x="835637" y="831652"/>
                  </a:cubicBezTo>
                  <a:cubicBezTo>
                    <a:pt x="837866" y="831652"/>
                    <a:pt x="837866" y="831652"/>
                    <a:pt x="840095" y="831652"/>
                  </a:cubicBezTo>
                  <a:cubicBezTo>
                    <a:pt x="840095" y="824678"/>
                    <a:pt x="840095" y="817704"/>
                    <a:pt x="840095" y="810730"/>
                  </a:cubicBezTo>
                  <a:cubicBezTo>
                    <a:pt x="837866" y="810730"/>
                    <a:pt x="837866" y="810730"/>
                    <a:pt x="835637" y="810730"/>
                  </a:cubicBezTo>
                  <a:cubicBezTo>
                    <a:pt x="835637" y="808405"/>
                    <a:pt x="835637" y="808405"/>
                    <a:pt x="835637" y="806081"/>
                  </a:cubicBezTo>
                  <a:lnTo>
                    <a:pt x="840095" y="803756"/>
                  </a:lnTo>
                  <a:cubicBezTo>
                    <a:pt x="844552" y="799107"/>
                    <a:pt x="846782" y="794457"/>
                    <a:pt x="851240" y="787483"/>
                  </a:cubicBezTo>
                  <a:cubicBezTo>
                    <a:pt x="853469" y="782834"/>
                    <a:pt x="853469" y="780510"/>
                    <a:pt x="853469" y="778185"/>
                  </a:cubicBezTo>
                  <a:cubicBezTo>
                    <a:pt x="849011" y="771211"/>
                    <a:pt x="849011" y="759588"/>
                    <a:pt x="853469" y="752614"/>
                  </a:cubicBezTo>
                  <a:cubicBezTo>
                    <a:pt x="853470" y="752611"/>
                    <a:pt x="853485" y="752565"/>
                    <a:pt x="853748" y="751742"/>
                  </a:cubicBezTo>
                  <a:lnTo>
                    <a:pt x="855698" y="745640"/>
                  </a:lnTo>
                  <a:cubicBezTo>
                    <a:pt x="855699" y="745643"/>
                    <a:pt x="855714" y="745689"/>
                    <a:pt x="855977" y="746512"/>
                  </a:cubicBezTo>
                  <a:lnTo>
                    <a:pt x="857927" y="752614"/>
                  </a:lnTo>
                  <a:cubicBezTo>
                    <a:pt x="862384" y="759588"/>
                    <a:pt x="864614" y="771211"/>
                    <a:pt x="860156" y="778185"/>
                  </a:cubicBezTo>
                  <a:cubicBezTo>
                    <a:pt x="860156" y="780510"/>
                    <a:pt x="860156" y="782834"/>
                    <a:pt x="860156" y="785159"/>
                  </a:cubicBezTo>
                  <a:cubicBezTo>
                    <a:pt x="864614" y="792133"/>
                    <a:pt x="869072" y="799107"/>
                    <a:pt x="871302" y="803756"/>
                  </a:cubicBezTo>
                  <a:cubicBezTo>
                    <a:pt x="873531" y="803756"/>
                    <a:pt x="873531" y="806081"/>
                    <a:pt x="875760" y="806081"/>
                  </a:cubicBezTo>
                  <a:cubicBezTo>
                    <a:pt x="875760" y="808405"/>
                    <a:pt x="875760" y="808405"/>
                    <a:pt x="875760" y="810730"/>
                  </a:cubicBezTo>
                  <a:cubicBezTo>
                    <a:pt x="873531" y="817704"/>
                    <a:pt x="873531" y="824678"/>
                    <a:pt x="873531" y="831652"/>
                  </a:cubicBezTo>
                  <a:cubicBezTo>
                    <a:pt x="877989" y="833976"/>
                    <a:pt x="877989" y="836301"/>
                    <a:pt x="877989" y="840950"/>
                  </a:cubicBezTo>
                  <a:lnTo>
                    <a:pt x="882447" y="843275"/>
                  </a:lnTo>
                  <a:cubicBezTo>
                    <a:pt x="882447" y="845600"/>
                    <a:pt x="882447" y="847924"/>
                    <a:pt x="882447" y="850249"/>
                  </a:cubicBezTo>
                  <a:cubicBezTo>
                    <a:pt x="880218" y="852574"/>
                    <a:pt x="880218" y="852574"/>
                    <a:pt x="877989" y="852574"/>
                  </a:cubicBezTo>
                  <a:cubicBezTo>
                    <a:pt x="891362" y="859548"/>
                    <a:pt x="899165" y="868846"/>
                    <a:pt x="904180" y="879888"/>
                  </a:cubicBezTo>
                  <a:lnTo>
                    <a:pt x="913070" y="915339"/>
                  </a:lnTo>
                  <a:lnTo>
                    <a:pt x="944859" y="915339"/>
                  </a:lnTo>
                  <a:lnTo>
                    <a:pt x="944859" y="886329"/>
                  </a:lnTo>
                  <a:lnTo>
                    <a:pt x="939475" y="886329"/>
                  </a:lnTo>
                  <a:cubicBezTo>
                    <a:pt x="939475" y="886306"/>
                    <a:pt x="939475" y="884414"/>
                    <a:pt x="939475" y="724196"/>
                  </a:cubicBezTo>
                  <a:cubicBezTo>
                    <a:pt x="939487" y="724196"/>
                    <a:pt x="939957" y="724196"/>
                    <a:pt x="959742" y="724196"/>
                  </a:cubicBezTo>
                  <a:cubicBezTo>
                    <a:pt x="959747" y="724190"/>
                    <a:pt x="959783" y="724108"/>
                    <a:pt x="960249" y="723115"/>
                  </a:cubicBezTo>
                  <a:lnTo>
                    <a:pt x="963795" y="715549"/>
                  </a:lnTo>
                  <a:cubicBezTo>
                    <a:pt x="963804" y="715550"/>
                    <a:pt x="963917" y="715568"/>
                    <a:pt x="965569" y="715819"/>
                  </a:cubicBezTo>
                  <a:lnTo>
                    <a:pt x="977982" y="717710"/>
                  </a:lnTo>
                  <a:cubicBezTo>
                    <a:pt x="977985" y="717720"/>
                    <a:pt x="978023" y="717821"/>
                    <a:pt x="978489" y="719062"/>
                  </a:cubicBezTo>
                  <a:lnTo>
                    <a:pt x="982035" y="728519"/>
                  </a:lnTo>
                  <a:cubicBezTo>
                    <a:pt x="982049" y="728520"/>
                    <a:pt x="982645" y="728570"/>
                    <a:pt x="1008382" y="730681"/>
                  </a:cubicBezTo>
                  <a:cubicBezTo>
                    <a:pt x="1008382" y="730661"/>
                    <a:pt x="1008382" y="729131"/>
                    <a:pt x="1008382" y="607460"/>
                  </a:cubicBezTo>
                  <a:cubicBezTo>
                    <a:pt x="1008391" y="607460"/>
                    <a:pt x="1008510" y="607460"/>
                    <a:pt x="1010409" y="607460"/>
                  </a:cubicBezTo>
                  <a:lnTo>
                    <a:pt x="1024597" y="607460"/>
                  </a:lnTo>
                  <a:cubicBezTo>
                    <a:pt x="1024597" y="607438"/>
                    <a:pt x="1024597" y="605724"/>
                    <a:pt x="1024597" y="471268"/>
                  </a:cubicBezTo>
                  <a:cubicBezTo>
                    <a:pt x="1024605" y="471268"/>
                    <a:pt x="1024712" y="471268"/>
                    <a:pt x="1026369" y="471268"/>
                  </a:cubicBezTo>
                  <a:lnTo>
                    <a:pt x="1038783" y="471268"/>
                  </a:lnTo>
                  <a:cubicBezTo>
                    <a:pt x="1038783" y="471251"/>
                    <a:pt x="1038783" y="469845"/>
                    <a:pt x="1038783" y="356694"/>
                  </a:cubicBezTo>
                  <a:cubicBezTo>
                    <a:pt x="1042837" y="354532"/>
                    <a:pt x="1042837" y="354532"/>
                    <a:pt x="1042837" y="328590"/>
                  </a:cubicBezTo>
                  <a:cubicBezTo>
                    <a:pt x="1042843" y="328590"/>
                    <a:pt x="1042963" y="328590"/>
                    <a:pt x="1044863" y="328590"/>
                  </a:cubicBezTo>
                  <a:lnTo>
                    <a:pt x="1059050" y="328590"/>
                  </a:lnTo>
                  <a:cubicBezTo>
                    <a:pt x="1059061" y="328567"/>
                    <a:pt x="1059667" y="327200"/>
                    <a:pt x="1095531" y="246443"/>
                  </a:cubicBezTo>
                  <a:cubicBezTo>
                    <a:pt x="1095531" y="246429"/>
                    <a:pt x="1095565" y="244478"/>
                    <a:pt x="10995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" name="Text Placeholder 9">
            <a:extLst>
              <a:ext uri="{FF2B5EF4-FFF2-40B4-BE49-F238E27FC236}">
                <a16:creationId xmlns="" xmlns:a16="http://schemas.microsoft.com/office/drawing/2014/main" id="{23DE32A5-6181-4C51-AD5C-3F1A448478A1}"/>
              </a:ext>
            </a:extLst>
          </p:cNvPr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09402" y="70467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808882571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=""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412893358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13859900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24762164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gradFill>
          <a:gsLst>
            <a:gs pos="0">
              <a:schemeClr val="bg1">
                <a:lumMod val="90000"/>
              </a:schemeClr>
            </a:gs>
            <a:gs pos="100000">
              <a:schemeClr val="bg1">
                <a:lumMod val="85000"/>
              </a:schemeClr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93254546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=""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21844" y="1811568"/>
            <a:ext cx="3192955" cy="440843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23" name="Group 22">
            <a:extLst>
              <a:ext uri="{FF2B5EF4-FFF2-40B4-BE49-F238E27FC236}">
                <a16:creationId xmlns="" xmlns:a16="http://schemas.microsoft.com/office/drawing/2014/main" id="{8F410BE4-3C5E-43B8-8434-8829CB38EFEC}"/>
              </a:ext>
            </a:extLst>
          </p:cNvPr>
          <p:cNvGrpSpPr/>
          <p:nvPr userDrawn="1"/>
        </p:nvGrpSpPr>
        <p:grpSpPr>
          <a:xfrm>
            <a:off x="-1" y="-121539"/>
            <a:ext cx="12192001" cy="1608851"/>
            <a:chOff x="-1" y="-121539"/>
            <a:chExt cx="12192001" cy="1608851"/>
          </a:xfrm>
        </p:grpSpPr>
        <p:sp>
          <p:nvSpPr>
            <p:cNvPr id="24" name="Rectangle 23">
              <a:extLst>
                <a:ext uri="{FF2B5EF4-FFF2-40B4-BE49-F238E27FC236}">
                  <a16:creationId xmlns="" xmlns:a16="http://schemas.microsoft.com/office/drawing/2014/main" id="{C06A72D2-8DDC-4832-8E1A-5E6079DDB785}"/>
                </a:ext>
              </a:extLst>
            </p:cNvPr>
            <p:cNvSpPr/>
            <p:nvPr userDrawn="1"/>
          </p:nvSpPr>
          <p:spPr>
            <a:xfrm>
              <a:off x="0" y="1"/>
              <a:ext cx="12192000" cy="140017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="" xmlns:a16="http://schemas.microsoft.com/office/drawing/2014/main" id="{377B211F-304A-4E12-A07A-202247B1726A}"/>
                </a:ext>
              </a:extLst>
            </p:cNvPr>
            <p:cNvSpPr/>
            <p:nvPr userDrawn="1"/>
          </p:nvSpPr>
          <p:spPr>
            <a:xfrm>
              <a:off x="-1" y="-121539"/>
              <a:ext cx="12192000" cy="1608851"/>
            </a:xfrm>
            <a:custGeom>
              <a:avLst/>
              <a:gdLst>
                <a:gd name="connsiteX0" fmla="*/ 8760317 w 12192000"/>
                <a:gd name="connsiteY0" fmla="*/ 780798 h 1608850"/>
                <a:gd name="connsiteX1" fmla="*/ 8760317 w 12192000"/>
                <a:gd name="connsiteY1" fmla="*/ 785159 h 1608850"/>
                <a:gd name="connsiteX2" fmla="*/ 8761882 w 12192000"/>
                <a:gd name="connsiteY2" fmla="*/ 787771 h 1608850"/>
                <a:gd name="connsiteX3" fmla="*/ 8762996 w 12192000"/>
                <a:gd name="connsiteY3" fmla="*/ 787771 h 1608850"/>
                <a:gd name="connsiteX4" fmla="*/ 8762996 w 12192000"/>
                <a:gd name="connsiteY4" fmla="*/ 786900 h 1608850"/>
                <a:gd name="connsiteX5" fmla="*/ 8762996 w 12192000"/>
                <a:gd name="connsiteY5" fmla="*/ 780798 h 1608850"/>
                <a:gd name="connsiteX6" fmla="*/ 8761881 w 12192000"/>
                <a:gd name="connsiteY6" fmla="*/ 780798 h 1608850"/>
                <a:gd name="connsiteX7" fmla="*/ 8758924 w 12192000"/>
                <a:gd name="connsiteY7" fmla="*/ 762200 h 1608850"/>
                <a:gd name="connsiteX8" fmla="*/ 8759734 w 12192000"/>
                <a:gd name="connsiteY8" fmla="*/ 771499 h 1608850"/>
                <a:gd name="connsiteX9" fmla="*/ 8762996 w 12192000"/>
                <a:gd name="connsiteY9" fmla="*/ 771499 h 1608850"/>
                <a:gd name="connsiteX10" fmla="*/ 8762996 w 12192000"/>
                <a:gd name="connsiteY10" fmla="*/ 770337 h 1608850"/>
                <a:gd name="connsiteX11" fmla="*/ 8762996 w 12192000"/>
                <a:gd name="connsiteY11" fmla="*/ 762200 h 1608850"/>
                <a:gd name="connsiteX12" fmla="*/ 8761881 w 12192000"/>
                <a:gd name="connsiteY12" fmla="*/ 762200 h 1608850"/>
                <a:gd name="connsiteX13" fmla="*/ 8755951 w 12192000"/>
                <a:gd name="connsiteY13" fmla="*/ 745928 h 1608850"/>
                <a:gd name="connsiteX14" fmla="*/ 8756137 w 12192000"/>
                <a:gd name="connsiteY14" fmla="*/ 746512 h 1608850"/>
                <a:gd name="connsiteX15" fmla="*/ 8758088 w 12192000"/>
                <a:gd name="connsiteY15" fmla="*/ 752614 h 1608850"/>
                <a:gd name="connsiteX16" fmla="*/ 8758113 w 12192000"/>
                <a:gd name="connsiteY16" fmla="*/ 752902 h 1608850"/>
                <a:gd name="connsiteX17" fmla="*/ 8762996 w 12192000"/>
                <a:gd name="connsiteY17" fmla="*/ 752902 h 1608850"/>
                <a:gd name="connsiteX18" fmla="*/ 8762996 w 12192000"/>
                <a:gd name="connsiteY18" fmla="*/ 752030 h 1608850"/>
                <a:gd name="connsiteX19" fmla="*/ 8762996 w 12192000"/>
                <a:gd name="connsiteY19" fmla="*/ 745928 h 1608850"/>
                <a:gd name="connsiteX20" fmla="*/ 8761881 w 12192000"/>
                <a:gd name="connsiteY20" fmla="*/ 745928 h 1608850"/>
                <a:gd name="connsiteX21" fmla="*/ 8907881 w 12192000"/>
                <a:gd name="connsiteY21" fmla="*/ 718032 h 1608850"/>
                <a:gd name="connsiteX22" fmla="*/ 8907881 w 12192000"/>
                <a:gd name="connsiteY22" fmla="*/ 719194 h 1608850"/>
                <a:gd name="connsiteX23" fmla="*/ 8907881 w 12192000"/>
                <a:gd name="connsiteY23" fmla="*/ 727331 h 1608850"/>
                <a:gd name="connsiteX24" fmla="*/ 8908543 w 12192000"/>
                <a:gd name="connsiteY24" fmla="*/ 727331 h 1608850"/>
                <a:gd name="connsiteX25" fmla="*/ 8908543 w 12192000"/>
                <a:gd name="connsiteY25" fmla="*/ 718032 h 1608850"/>
                <a:gd name="connsiteX26" fmla="*/ 1099585 w 12192000"/>
                <a:gd name="connsiteY26" fmla="*/ 0 h 1608850"/>
                <a:gd name="connsiteX27" fmla="*/ 1101611 w 12192000"/>
                <a:gd name="connsiteY27" fmla="*/ 246443 h 1608850"/>
                <a:gd name="connsiteX28" fmla="*/ 1140117 w 12192000"/>
                <a:gd name="connsiteY28" fmla="*/ 326429 h 1608850"/>
                <a:gd name="connsiteX29" fmla="*/ 1142145 w 12192000"/>
                <a:gd name="connsiteY29" fmla="*/ 326429 h 1608850"/>
                <a:gd name="connsiteX30" fmla="*/ 1156331 w 12192000"/>
                <a:gd name="connsiteY30" fmla="*/ 326429 h 1608850"/>
                <a:gd name="connsiteX31" fmla="*/ 1156331 w 12192000"/>
                <a:gd name="connsiteY31" fmla="*/ 350208 h 1608850"/>
                <a:gd name="connsiteX32" fmla="*/ 1156839 w 12192000"/>
                <a:gd name="connsiteY32" fmla="*/ 351019 h 1608850"/>
                <a:gd name="connsiteX33" fmla="*/ 1160385 w 12192000"/>
                <a:gd name="connsiteY33" fmla="*/ 356694 h 1608850"/>
                <a:gd name="connsiteX34" fmla="*/ 1160385 w 12192000"/>
                <a:gd name="connsiteY34" fmla="*/ 471268 h 1608850"/>
                <a:gd name="connsiteX35" fmla="*/ 1162664 w 12192000"/>
                <a:gd name="connsiteY35" fmla="*/ 471268 h 1608850"/>
                <a:gd name="connsiteX36" fmla="*/ 1178625 w 12192000"/>
                <a:gd name="connsiteY36" fmla="*/ 471268 h 1608850"/>
                <a:gd name="connsiteX37" fmla="*/ 1178625 w 12192000"/>
                <a:gd name="connsiteY37" fmla="*/ 611783 h 1608850"/>
                <a:gd name="connsiteX38" fmla="*/ 1180145 w 12192000"/>
                <a:gd name="connsiteY38" fmla="*/ 611513 h 1608850"/>
                <a:gd name="connsiteX39" fmla="*/ 1190785 w 12192000"/>
                <a:gd name="connsiteY39" fmla="*/ 609622 h 1608850"/>
                <a:gd name="connsiteX40" fmla="*/ 1188759 w 12192000"/>
                <a:gd name="connsiteY40" fmla="*/ 698254 h 1608850"/>
                <a:gd name="connsiteX41" fmla="*/ 1190279 w 12192000"/>
                <a:gd name="connsiteY41" fmla="*/ 698525 h 1608850"/>
                <a:gd name="connsiteX42" fmla="*/ 1200919 w 12192000"/>
                <a:gd name="connsiteY42" fmla="*/ 700416 h 1608850"/>
                <a:gd name="connsiteX43" fmla="*/ 1201171 w 12192000"/>
                <a:gd name="connsiteY43" fmla="*/ 701227 h 1608850"/>
                <a:gd name="connsiteX44" fmla="*/ 1202945 w 12192000"/>
                <a:gd name="connsiteY44" fmla="*/ 706902 h 1608850"/>
                <a:gd name="connsiteX45" fmla="*/ 1203705 w 12192000"/>
                <a:gd name="connsiteY45" fmla="*/ 704470 h 1608850"/>
                <a:gd name="connsiteX46" fmla="*/ 1209025 w 12192000"/>
                <a:gd name="connsiteY46" fmla="*/ 687446 h 1608850"/>
                <a:gd name="connsiteX47" fmla="*/ 1210799 w 12192000"/>
                <a:gd name="connsiteY47" fmla="*/ 687446 h 1608850"/>
                <a:gd name="connsiteX48" fmla="*/ 1223212 w 12192000"/>
                <a:gd name="connsiteY48" fmla="*/ 687446 h 1608850"/>
                <a:gd name="connsiteX49" fmla="*/ 1223212 w 12192000"/>
                <a:gd name="connsiteY49" fmla="*/ 719872 h 1608850"/>
                <a:gd name="connsiteX50" fmla="*/ 1224225 w 12192000"/>
                <a:gd name="connsiteY50" fmla="*/ 720413 h 1608850"/>
                <a:gd name="connsiteX51" fmla="*/ 1231319 w 12192000"/>
                <a:gd name="connsiteY51" fmla="*/ 724196 h 1608850"/>
                <a:gd name="connsiteX52" fmla="*/ 1231319 w 12192000"/>
                <a:gd name="connsiteY52" fmla="*/ 725547 h 1608850"/>
                <a:gd name="connsiteX53" fmla="*/ 1231319 w 12192000"/>
                <a:gd name="connsiteY53" fmla="*/ 735005 h 1608850"/>
                <a:gd name="connsiteX54" fmla="*/ 1275907 w 12192000"/>
                <a:gd name="connsiteY54" fmla="*/ 735005 h 1608850"/>
                <a:gd name="connsiteX55" fmla="*/ 1275907 w 12192000"/>
                <a:gd name="connsiteY55" fmla="*/ 736086 h 1608850"/>
                <a:gd name="connsiteX56" fmla="*/ 1275907 w 12192000"/>
                <a:gd name="connsiteY56" fmla="*/ 743652 h 1608850"/>
                <a:gd name="connsiteX57" fmla="*/ 1277933 w 12192000"/>
                <a:gd name="connsiteY57" fmla="*/ 743652 h 1608850"/>
                <a:gd name="connsiteX58" fmla="*/ 1292119 w 12192000"/>
                <a:gd name="connsiteY58" fmla="*/ 743652 h 1608850"/>
                <a:gd name="connsiteX59" fmla="*/ 1292119 w 12192000"/>
                <a:gd name="connsiteY59" fmla="*/ 713387 h 1608850"/>
                <a:gd name="connsiteX60" fmla="*/ 1336706 w 12192000"/>
                <a:gd name="connsiteY60" fmla="*/ 713387 h 1608850"/>
                <a:gd name="connsiteX61" fmla="*/ 1336706 w 12192000"/>
                <a:gd name="connsiteY61" fmla="*/ 712036 h 1608850"/>
                <a:gd name="connsiteX62" fmla="*/ 1336706 w 12192000"/>
                <a:gd name="connsiteY62" fmla="*/ 702578 h 1608850"/>
                <a:gd name="connsiteX63" fmla="*/ 1337721 w 12192000"/>
                <a:gd name="connsiteY63" fmla="*/ 702578 h 1608850"/>
                <a:gd name="connsiteX64" fmla="*/ 1344813 w 12192000"/>
                <a:gd name="connsiteY64" fmla="*/ 702578 h 1608850"/>
                <a:gd name="connsiteX65" fmla="*/ 1344813 w 12192000"/>
                <a:gd name="connsiteY65" fmla="*/ 700687 h 1608850"/>
                <a:gd name="connsiteX66" fmla="*/ 1344813 w 12192000"/>
                <a:gd name="connsiteY66" fmla="*/ 687446 h 1608850"/>
                <a:gd name="connsiteX67" fmla="*/ 1345573 w 12192000"/>
                <a:gd name="connsiteY67" fmla="*/ 687446 h 1608850"/>
                <a:gd name="connsiteX68" fmla="*/ 1350893 w 12192000"/>
                <a:gd name="connsiteY68" fmla="*/ 687446 h 1608850"/>
                <a:gd name="connsiteX69" fmla="*/ 1350893 w 12192000"/>
                <a:gd name="connsiteY69" fmla="*/ 686365 h 1608850"/>
                <a:gd name="connsiteX70" fmla="*/ 1350893 w 12192000"/>
                <a:gd name="connsiteY70" fmla="*/ 678798 h 1608850"/>
                <a:gd name="connsiteX71" fmla="*/ 1352921 w 12192000"/>
                <a:gd name="connsiteY71" fmla="*/ 678798 h 1608850"/>
                <a:gd name="connsiteX72" fmla="*/ 1367107 w 12192000"/>
                <a:gd name="connsiteY72" fmla="*/ 678798 h 1608850"/>
                <a:gd name="connsiteX73" fmla="*/ 1367107 w 12192000"/>
                <a:gd name="connsiteY73" fmla="*/ 679879 h 1608850"/>
                <a:gd name="connsiteX74" fmla="*/ 1367107 w 12192000"/>
                <a:gd name="connsiteY74" fmla="*/ 687446 h 1608850"/>
                <a:gd name="connsiteX75" fmla="*/ 1389401 w 12192000"/>
                <a:gd name="connsiteY75" fmla="*/ 687446 h 1608850"/>
                <a:gd name="connsiteX76" fmla="*/ 1389401 w 12192000"/>
                <a:gd name="connsiteY76" fmla="*/ 685554 h 1608850"/>
                <a:gd name="connsiteX77" fmla="*/ 1389401 w 12192000"/>
                <a:gd name="connsiteY77" fmla="*/ 672313 h 1608850"/>
                <a:gd name="connsiteX78" fmla="*/ 1391174 w 12192000"/>
                <a:gd name="connsiteY78" fmla="*/ 672313 h 1608850"/>
                <a:gd name="connsiteX79" fmla="*/ 1403587 w 12192000"/>
                <a:gd name="connsiteY79" fmla="*/ 672313 h 1608850"/>
                <a:gd name="connsiteX80" fmla="*/ 1403587 w 12192000"/>
                <a:gd name="connsiteY80" fmla="*/ 696093 h 1608850"/>
                <a:gd name="connsiteX81" fmla="*/ 1404601 w 12192000"/>
                <a:gd name="connsiteY81" fmla="*/ 696093 h 1608850"/>
                <a:gd name="connsiteX82" fmla="*/ 1411695 w 12192000"/>
                <a:gd name="connsiteY82" fmla="*/ 696093 h 1608850"/>
                <a:gd name="connsiteX83" fmla="*/ 1411695 w 12192000"/>
                <a:gd name="connsiteY83" fmla="*/ 695012 h 1608850"/>
                <a:gd name="connsiteX84" fmla="*/ 1411695 w 12192000"/>
                <a:gd name="connsiteY84" fmla="*/ 687446 h 1608850"/>
                <a:gd name="connsiteX85" fmla="*/ 1413467 w 12192000"/>
                <a:gd name="connsiteY85" fmla="*/ 687446 h 1608850"/>
                <a:gd name="connsiteX86" fmla="*/ 1425881 w 12192000"/>
                <a:gd name="connsiteY86" fmla="*/ 687446 h 1608850"/>
                <a:gd name="connsiteX87" fmla="*/ 1425881 w 12192000"/>
                <a:gd name="connsiteY87" fmla="*/ 713387 h 1608850"/>
                <a:gd name="connsiteX88" fmla="*/ 1427909 w 12192000"/>
                <a:gd name="connsiteY88" fmla="*/ 713387 h 1608850"/>
                <a:gd name="connsiteX89" fmla="*/ 1442095 w 12192000"/>
                <a:gd name="connsiteY89" fmla="*/ 713387 h 1608850"/>
                <a:gd name="connsiteX90" fmla="*/ 1442095 w 12192000"/>
                <a:gd name="connsiteY90" fmla="*/ 715008 h 1608850"/>
                <a:gd name="connsiteX91" fmla="*/ 1442095 w 12192000"/>
                <a:gd name="connsiteY91" fmla="*/ 726358 h 1608850"/>
                <a:gd name="connsiteX92" fmla="*/ 1442855 w 12192000"/>
                <a:gd name="connsiteY92" fmla="*/ 726358 h 1608850"/>
                <a:gd name="connsiteX93" fmla="*/ 1448175 w 12192000"/>
                <a:gd name="connsiteY93" fmla="*/ 726358 h 1608850"/>
                <a:gd name="connsiteX94" fmla="*/ 1448175 w 12192000"/>
                <a:gd name="connsiteY94" fmla="*/ 725547 h 1608850"/>
                <a:gd name="connsiteX95" fmla="*/ 1448175 w 12192000"/>
                <a:gd name="connsiteY95" fmla="*/ 719872 h 1608850"/>
                <a:gd name="connsiteX96" fmla="*/ 1478575 w 12192000"/>
                <a:gd name="connsiteY96" fmla="*/ 719872 h 1608850"/>
                <a:gd name="connsiteX97" fmla="*/ 1478575 w 12192000"/>
                <a:gd name="connsiteY97" fmla="*/ 743652 h 1608850"/>
                <a:gd name="connsiteX98" fmla="*/ 1479589 w 12192000"/>
                <a:gd name="connsiteY98" fmla="*/ 743652 h 1608850"/>
                <a:gd name="connsiteX99" fmla="*/ 1486683 w 12192000"/>
                <a:gd name="connsiteY99" fmla="*/ 743652 h 1608850"/>
                <a:gd name="connsiteX100" fmla="*/ 1486683 w 12192000"/>
                <a:gd name="connsiteY100" fmla="*/ 744733 h 1608850"/>
                <a:gd name="connsiteX101" fmla="*/ 1486683 w 12192000"/>
                <a:gd name="connsiteY101" fmla="*/ 752299 h 1608850"/>
                <a:gd name="connsiteX102" fmla="*/ 1487443 w 12192000"/>
                <a:gd name="connsiteY102" fmla="*/ 752299 h 1608850"/>
                <a:gd name="connsiteX103" fmla="*/ 1492763 w 12192000"/>
                <a:gd name="connsiteY103" fmla="*/ 752299 h 1608850"/>
                <a:gd name="connsiteX104" fmla="*/ 1492763 w 12192000"/>
                <a:gd name="connsiteY104" fmla="*/ 750137 h 1608850"/>
                <a:gd name="connsiteX105" fmla="*/ 1492763 w 12192000"/>
                <a:gd name="connsiteY105" fmla="*/ 735005 h 1608850"/>
                <a:gd name="connsiteX106" fmla="*/ 1493775 w 12192000"/>
                <a:gd name="connsiteY106" fmla="*/ 735005 h 1608850"/>
                <a:gd name="connsiteX107" fmla="*/ 1500869 w 12192000"/>
                <a:gd name="connsiteY107" fmla="*/ 735005 h 1608850"/>
                <a:gd name="connsiteX108" fmla="*/ 1500869 w 12192000"/>
                <a:gd name="connsiteY108" fmla="*/ 736086 h 1608850"/>
                <a:gd name="connsiteX109" fmla="*/ 1500869 w 12192000"/>
                <a:gd name="connsiteY109" fmla="*/ 743652 h 1608850"/>
                <a:gd name="connsiteX110" fmla="*/ 1506189 w 12192000"/>
                <a:gd name="connsiteY110" fmla="*/ 741659 h 1608850"/>
                <a:gd name="connsiteX111" fmla="*/ 1506949 w 12192000"/>
                <a:gd name="connsiteY111" fmla="*/ 740679 h 1608850"/>
                <a:gd name="connsiteX112" fmla="*/ 1506949 w 12192000"/>
                <a:gd name="connsiteY112" fmla="*/ 735005 h 1608850"/>
                <a:gd name="connsiteX113" fmla="*/ 1545457 w 12192000"/>
                <a:gd name="connsiteY113" fmla="*/ 735005 h 1608850"/>
                <a:gd name="connsiteX114" fmla="*/ 1545457 w 12192000"/>
                <a:gd name="connsiteY114" fmla="*/ 758784 h 1608850"/>
                <a:gd name="connsiteX115" fmla="*/ 1547483 w 12192000"/>
                <a:gd name="connsiteY115" fmla="*/ 758784 h 1608850"/>
                <a:gd name="connsiteX116" fmla="*/ 1561669 w 12192000"/>
                <a:gd name="connsiteY116" fmla="*/ 758784 h 1608850"/>
                <a:gd name="connsiteX117" fmla="*/ 1561669 w 12192000"/>
                <a:gd name="connsiteY117" fmla="*/ 759865 h 1608850"/>
                <a:gd name="connsiteX118" fmla="*/ 1561669 w 12192000"/>
                <a:gd name="connsiteY118" fmla="*/ 767431 h 1608850"/>
                <a:gd name="connsiteX119" fmla="*/ 1563443 w 12192000"/>
                <a:gd name="connsiteY119" fmla="*/ 767431 h 1608850"/>
                <a:gd name="connsiteX120" fmla="*/ 1575857 w 12192000"/>
                <a:gd name="connsiteY120" fmla="*/ 767431 h 1608850"/>
                <a:gd name="connsiteX121" fmla="*/ 1575857 w 12192000"/>
                <a:gd name="connsiteY121" fmla="*/ 743652 h 1608850"/>
                <a:gd name="connsiteX122" fmla="*/ 1576869 w 12192000"/>
                <a:gd name="connsiteY122" fmla="*/ 743652 h 1608850"/>
                <a:gd name="connsiteX123" fmla="*/ 1583963 w 12192000"/>
                <a:gd name="connsiteY123" fmla="*/ 743652 h 1608850"/>
                <a:gd name="connsiteX124" fmla="*/ 1583963 w 12192000"/>
                <a:gd name="connsiteY124" fmla="*/ 711225 h 1608850"/>
                <a:gd name="connsiteX125" fmla="*/ 1584977 w 12192000"/>
                <a:gd name="connsiteY125" fmla="*/ 711225 h 1608850"/>
                <a:gd name="connsiteX126" fmla="*/ 1592071 w 12192000"/>
                <a:gd name="connsiteY126" fmla="*/ 711225 h 1608850"/>
                <a:gd name="connsiteX127" fmla="*/ 1592071 w 12192000"/>
                <a:gd name="connsiteY127" fmla="*/ 709334 h 1608850"/>
                <a:gd name="connsiteX128" fmla="*/ 1592071 w 12192000"/>
                <a:gd name="connsiteY128" fmla="*/ 696093 h 1608850"/>
                <a:gd name="connsiteX129" fmla="*/ 1590803 w 12192000"/>
                <a:gd name="connsiteY129" fmla="*/ 694471 h 1608850"/>
                <a:gd name="connsiteX130" fmla="*/ 1596123 w 12192000"/>
                <a:gd name="connsiteY130" fmla="*/ 683122 h 1608850"/>
                <a:gd name="connsiteX131" fmla="*/ 1604231 w 12192000"/>
                <a:gd name="connsiteY131" fmla="*/ 711225 h 1608850"/>
                <a:gd name="connsiteX132" fmla="*/ 1604991 w 12192000"/>
                <a:gd name="connsiteY132" fmla="*/ 711225 h 1608850"/>
                <a:gd name="connsiteX133" fmla="*/ 1610311 w 12192000"/>
                <a:gd name="connsiteY133" fmla="*/ 711225 h 1608850"/>
                <a:gd name="connsiteX134" fmla="*/ 1610311 w 12192000"/>
                <a:gd name="connsiteY134" fmla="*/ 605298 h 1608850"/>
                <a:gd name="connsiteX135" fmla="*/ 1611831 w 12192000"/>
                <a:gd name="connsiteY135" fmla="*/ 605298 h 1608850"/>
                <a:gd name="connsiteX136" fmla="*/ 1622471 w 12192000"/>
                <a:gd name="connsiteY136" fmla="*/ 605298 h 1608850"/>
                <a:gd name="connsiteX137" fmla="*/ 1622471 w 12192000"/>
                <a:gd name="connsiteY137" fmla="*/ 557739 h 1608850"/>
                <a:gd name="connsiteX138" fmla="*/ 1648817 w 12192000"/>
                <a:gd name="connsiteY138" fmla="*/ 557739 h 1608850"/>
                <a:gd name="connsiteX139" fmla="*/ 1648817 w 12192000"/>
                <a:gd name="connsiteY139" fmla="*/ 536121 h 1608850"/>
                <a:gd name="connsiteX140" fmla="*/ 1683271 w 12192000"/>
                <a:gd name="connsiteY140" fmla="*/ 536121 h 1608850"/>
                <a:gd name="connsiteX141" fmla="*/ 1683271 w 12192000"/>
                <a:gd name="connsiteY141" fmla="*/ 538553 h 1608850"/>
                <a:gd name="connsiteX142" fmla="*/ 1683271 w 12192000"/>
                <a:gd name="connsiteY142" fmla="*/ 555577 h 1608850"/>
                <a:gd name="connsiteX143" fmla="*/ 1685551 w 12192000"/>
                <a:gd name="connsiteY143" fmla="*/ 555577 h 1608850"/>
                <a:gd name="connsiteX144" fmla="*/ 1701511 w 12192000"/>
                <a:gd name="connsiteY144" fmla="*/ 555577 h 1608850"/>
                <a:gd name="connsiteX145" fmla="*/ 1701511 w 12192000"/>
                <a:gd name="connsiteY145" fmla="*/ 603136 h 1608850"/>
                <a:gd name="connsiteX146" fmla="*/ 1702525 w 12192000"/>
                <a:gd name="connsiteY146" fmla="*/ 603136 h 1608850"/>
                <a:gd name="connsiteX147" fmla="*/ 1709619 w 12192000"/>
                <a:gd name="connsiteY147" fmla="*/ 603136 h 1608850"/>
                <a:gd name="connsiteX148" fmla="*/ 1723805 w 12192000"/>
                <a:gd name="connsiteY148" fmla="*/ 607460 h 1608850"/>
                <a:gd name="connsiteX149" fmla="*/ 1723805 w 12192000"/>
                <a:gd name="connsiteY149" fmla="*/ 646372 h 1608850"/>
                <a:gd name="connsiteX150" fmla="*/ 1724819 w 12192000"/>
                <a:gd name="connsiteY150" fmla="*/ 646372 h 1608850"/>
                <a:gd name="connsiteX151" fmla="*/ 1731911 w 12192000"/>
                <a:gd name="connsiteY151" fmla="*/ 646372 h 1608850"/>
                <a:gd name="connsiteX152" fmla="*/ 1731911 w 12192000"/>
                <a:gd name="connsiteY152" fmla="*/ 647993 h 1608850"/>
                <a:gd name="connsiteX153" fmla="*/ 1731911 w 12192000"/>
                <a:gd name="connsiteY153" fmla="*/ 659342 h 1608850"/>
                <a:gd name="connsiteX154" fmla="*/ 1733939 w 12192000"/>
                <a:gd name="connsiteY154" fmla="*/ 659342 h 1608850"/>
                <a:gd name="connsiteX155" fmla="*/ 1748125 w 12192000"/>
                <a:gd name="connsiteY155" fmla="*/ 659342 h 1608850"/>
                <a:gd name="connsiteX156" fmla="*/ 1754205 w 12192000"/>
                <a:gd name="connsiteY156" fmla="*/ 665828 h 1608850"/>
                <a:gd name="connsiteX157" fmla="*/ 1754205 w 12192000"/>
                <a:gd name="connsiteY157" fmla="*/ 687446 h 1608850"/>
                <a:gd name="connsiteX158" fmla="*/ 1756485 w 12192000"/>
                <a:gd name="connsiteY158" fmla="*/ 687446 h 1608850"/>
                <a:gd name="connsiteX159" fmla="*/ 1772445 w 12192000"/>
                <a:gd name="connsiteY159" fmla="*/ 687446 h 1608850"/>
                <a:gd name="connsiteX160" fmla="*/ 1772445 w 12192000"/>
                <a:gd name="connsiteY160" fmla="*/ 688526 h 1608850"/>
                <a:gd name="connsiteX161" fmla="*/ 1772445 w 12192000"/>
                <a:gd name="connsiteY161" fmla="*/ 696093 h 1608850"/>
                <a:gd name="connsiteX162" fmla="*/ 1773713 w 12192000"/>
                <a:gd name="connsiteY162" fmla="*/ 696093 h 1608850"/>
                <a:gd name="connsiteX163" fmla="*/ 1782579 w 12192000"/>
                <a:gd name="connsiteY163" fmla="*/ 696093 h 1608850"/>
                <a:gd name="connsiteX164" fmla="*/ 1782579 w 12192000"/>
                <a:gd name="connsiteY164" fmla="*/ 698254 h 1608850"/>
                <a:gd name="connsiteX165" fmla="*/ 1782579 w 12192000"/>
                <a:gd name="connsiteY165" fmla="*/ 713387 h 1608850"/>
                <a:gd name="connsiteX166" fmla="*/ 1786633 w 12192000"/>
                <a:gd name="connsiteY166" fmla="*/ 711495 h 1608850"/>
                <a:gd name="connsiteX167" fmla="*/ 1786633 w 12192000"/>
                <a:gd name="connsiteY167" fmla="*/ 698254 h 1608850"/>
                <a:gd name="connsiteX168" fmla="*/ 1787645 w 12192000"/>
                <a:gd name="connsiteY168" fmla="*/ 698254 h 1608850"/>
                <a:gd name="connsiteX169" fmla="*/ 1794739 w 12192000"/>
                <a:gd name="connsiteY169" fmla="*/ 698254 h 1608850"/>
                <a:gd name="connsiteX170" fmla="*/ 1794739 w 12192000"/>
                <a:gd name="connsiteY170" fmla="*/ 699876 h 1608850"/>
                <a:gd name="connsiteX171" fmla="*/ 1794739 w 12192000"/>
                <a:gd name="connsiteY171" fmla="*/ 711225 h 1608850"/>
                <a:gd name="connsiteX172" fmla="*/ 1795499 w 12192000"/>
                <a:gd name="connsiteY172" fmla="*/ 711225 h 1608850"/>
                <a:gd name="connsiteX173" fmla="*/ 1800819 w 12192000"/>
                <a:gd name="connsiteY173" fmla="*/ 711225 h 1608850"/>
                <a:gd name="connsiteX174" fmla="*/ 1849459 w 12192000"/>
                <a:gd name="connsiteY174" fmla="*/ 706902 h 1608850"/>
                <a:gd name="connsiteX175" fmla="*/ 1849459 w 12192000"/>
                <a:gd name="connsiteY175" fmla="*/ 708253 h 1608850"/>
                <a:gd name="connsiteX176" fmla="*/ 1849459 w 12192000"/>
                <a:gd name="connsiteY176" fmla="*/ 717710 h 1608850"/>
                <a:gd name="connsiteX177" fmla="*/ 1850219 w 12192000"/>
                <a:gd name="connsiteY177" fmla="*/ 717710 h 1608850"/>
                <a:gd name="connsiteX178" fmla="*/ 1855541 w 12192000"/>
                <a:gd name="connsiteY178" fmla="*/ 717710 h 1608850"/>
                <a:gd name="connsiteX179" fmla="*/ 1855541 w 12192000"/>
                <a:gd name="connsiteY179" fmla="*/ 719872 h 1608850"/>
                <a:gd name="connsiteX180" fmla="*/ 1855541 w 12192000"/>
                <a:gd name="connsiteY180" fmla="*/ 735005 h 1608850"/>
                <a:gd name="connsiteX181" fmla="*/ 1857567 w 12192000"/>
                <a:gd name="connsiteY181" fmla="*/ 733654 h 1608850"/>
                <a:gd name="connsiteX182" fmla="*/ 1871753 w 12192000"/>
                <a:gd name="connsiteY182" fmla="*/ 724196 h 1608850"/>
                <a:gd name="connsiteX183" fmla="*/ 1877833 w 12192000"/>
                <a:gd name="connsiteY183" fmla="*/ 683122 h 1608850"/>
                <a:gd name="connsiteX184" fmla="*/ 1878593 w 12192000"/>
                <a:gd name="connsiteY184" fmla="*/ 682852 h 1608850"/>
                <a:gd name="connsiteX185" fmla="*/ 1883913 w 12192000"/>
                <a:gd name="connsiteY185" fmla="*/ 680960 h 1608850"/>
                <a:gd name="connsiteX186" fmla="*/ 1885941 w 12192000"/>
                <a:gd name="connsiteY186" fmla="*/ 611783 h 1608850"/>
                <a:gd name="connsiteX187" fmla="*/ 1887967 w 12192000"/>
                <a:gd name="connsiteY187" fmla="*/ 680960 h 1608850"/>
                <a:gd name="connsiteX188" fmla="*/ 1888727 w 12192000"/>
                <a:gd name="connsiteY188" fmla="*/ 681230 h 1608850"/>
                <a:gd name="connsiteX189" fmla="*/ 1894047 w 12192000"/>
                <a:gd name="connsiteY189" fmla="*/ 683122 h 1608850"/>
                <a:gd name="connsiteX190" fmla="*/ 1894047 w 12192000"/>
                <a:gd name="connsiteY190" fmla="*/ 596651 h 1608850"/>
                <a:gd name="connsiteX191" fmla="*/ 1898101 w 12192000"/>
                <a:gd name="connsiteY191" fmla="*/ 564224 h 1608850"/>
                <a:gd name="connsiteX192" fmla="*/ 1936607 w 12192000"/>
                <a:gd name="connsiteY192" fmla="*/ 564224 h 1608850"/>
                <a:gd name="connsiteX193" fmla="*/ 1936607 w 12192000"/>
                <a:gd name="connsiteY193" fmla="*/ 596651 h 1608850"/>
                <a:gd name="connsiteX194" fmla="*/ 1937367 w 12192000"/>
                <a:gd name="connsiteY194" fmla="*/ 596651 h 1608850"/>
                <a:gd name="connsiteX195" fmla="*/ 1942687 w 12192000"/>
                <a:gd name="connsiteY195" fmla="*/ 596651 h 1608850"/>
                <a:gd name="connsiteX196" fmla="*/ 1942687 w 12192000"/>
                <a:gd name="connsiteY196" fmla="*/ 514503 h 1608850"/>
                <a:gd name="connsiteX197" fmla="*/ 1944461 w 12192000"/>
                <a:gd name="connsiteY197" fmla="*/ 514503 h 1608850"/>
                <a:gd name="connsiteX198" fmla="*/ 1956875 w 12192000"/>
                <a:gd name="connsiteY198" fmla="*/ 514503 h 1608850"/>
                <a:gd name="connsiteX199" fmla="*/ 1956875 w 12192000"/>
                <a:gd name="connsiteY199" fmla="*/ 512612 h 1608850"/>
                <a:gd name="connsiteX200" fmla="*/ 1956875 w 12192000"/>
                <a:gd name="connsiteY200" fmla="*/ 499371 h 1608850"/>
                <a:gd name="connsiteX201" fmla="*/ 1979169 w 12192000"/>
                <a:gd name="connsiteY201" fmla="*/ 499371 h 1608850"/>
                <a:gd name="connsiteX202" fmla="*/ 1979169 w 12192000"/>
                <a:gd name="connsiteY202" fmla="*/ 498290 h 1608850"/>
                <a:gd name="connsiteX203" fmla="*/ 1979169 w 12192000"/>
                <a:gd name="connsiteY203" fmla="*/ 490724 h 1608850"/>
                <a:gd name="connsiteX204" fmla="*/ 1980941 w 12192000"/>
                <a:gd name="connsiteY204" fmla="*/ 490724 h 1608850"/>
                <a:gd name="connsiteX205" fmla="*/ 1993355 w 12192000"/>
                <a:gd name="connsiteY205" fmla="*/ 490724 h 1608850"/>
                <a:gd name="connsiteX206" fmla="*/ 1993355 w 12192000"/>
                <a:gd name="connsiteY206" fmla="*/ 491805 h 1608850"/>
                <a:gd name="connsiteX207" fmla="*/ 1993355 w 12192000"/>
                <a:gd name="connsiteY207" fmla="*/ 499371 h 1608850"/>
                <a:gd name="connsiteX208" fmla="*/ 1994115 w 12192000"/>
                <a:gd name="connsiteY208" fmla="*/ 499371 h 1608850"/>
                <a:gd name="connsiteX209" fmla="*/ 1999435 w 12192000"/>
                <a:gd name="connsiteY209" fmla="*/ 499371 h 1608850"/>
                <a:gd name="connsiteX210" fmla="*/ 2009569 w 12192000"/>
                <a:gd name="connsiteY210" fmla="*/ 495047 h 1608850"/>
                <a:gd name="connsiteX211" fmla="*/ 2013621 w 12192000"/>
                <a:gd name="connsiteY211" fmla="*/ 498290 h 1608850"/>
                <a:gd name="connsiteX212" fmla="*/ 2013621 w 12192000"/>
                <a:gd name="connsiteY212" fmla="*/ 490724 h 1608850"/>
                <a:gd name="connsiteX213" fmla="*/ 2015901 w 12192000"/>
                <a:gd name="connsiteY213" fmla="*/ 490724 h 1608850"/>
                <a:gd name="connsiteX214" fmla="*/ 2031863 w 12192000"/>
                <a:gd name="connsiteY214" fmla="*/ 490724 h 1608850"/>
                <a:gd name="connsiteX215" fmla="*/ 2031863 w 12192000"/>
                <a:gd name="connsiteY215" fmla="*/ 491805 h 1608850"/>
                <a:gd name="connsiteX216" fmla="*/ 2031863 w 12192000"/>
                <a:gd name="connsiteY216" fmla="*/ 499371 h 1608850"/>
                <a:gd name="connsiteX217" fmla="*/ 2062263 w 12192000"/>
                <a:gd name="connsiteY217" fmla="*/ 499371 h 1608850"/>
                <a:gd name="connsiteX218" fmla="*/ 2062263 w 12192000"/>
                <a:gd name="connsiteY218" fmla="*/ 500992 h 1608850"/>
                <a:gd name="connsiteX219" fmla="*/ 2062263 w 12192000"/>
                <a:gd name="connsiteY219" fmla="*/ 512342 h 1608850"/>
                <a:gd name="connsiteX220" fmla="*/ 2088609 w 12192000"/>
                <a:gd name="connsiteY220" fmla="*/ 512342 h 1608850"/>
                <a:gd name="connsiteX221" fmla="*/ 2088609 w 12192000"/>
                <a:gd name="connsiteY221" fmla="*/ 542606 h 1608850"/>
                <a:gd name="connsiteX222" fmla="*/ 2089369 w 12192000"/>
                <a:gd name="connsiteY222" fmla="*/ 542606 h 1608850"/>
                <a:gd name="connsiteX223" fmla="*/ 2094689 w 12192000"/>
                <a:gd name="connsiteY223" fmla="*/ 542606 h 1608850"/>
                <a:gd name="connsiteX224" fmla="*/ 2094689 w 12192000"/>
                <a:gd name="connsiteY224" fmla="*/ 543687 h 1608850"/>
                <a:gd name="connsiteX225" fmla="*/ 2094689 w 12192000"/>
                <a:gd name="connsiteY225" fmla="*/ 551254 h 1608850"/>
                <a:gd name="connsiteX226" fmla="*/ 2098743 w 12192000"/>
                <a:gd name="connsiteY226" fmla="*/ 581518 h 1608850"/>
                <a:gd name="connsiteX227" fmla="*/ 2099503 w 12192000"/>
                <a:gd name="connsiteY227" fmla="*/ 581518 h 1608850"/>
                <a:gd name="connsiteX228" fmla="*/ 2104823 w 12192000"/>
                <a:gd name="connsiteY228" fmla="*/ 581518 h 1608850"/>
                <a:gd name="connsiteX229" fmla="*/ 2104823 w 12192000"/>
                <a:gd name="connsiteY229" fmla="*/ 582329 h 1608850"/>
                <a:gd name="connsiteX230" fmla="*/ 2104823 w 12192000"/>
                <a:gd name="connsiteY230" fmla="*/ 588004 h 1608850"/>
                <a:gd name="connsiteX231" fmla="*/ 2105837 w 12192000"/>
                <a:gd name="connsiteY231" fmla="*/ 588004 h 1608850"/>
                <a:gd name="connsiteX232" fmla="*/ 2112929 w 12192000"/>
                <a:gd name="connsiteY232" fmla="*/ 588004 h 1608850"/>
                <a:gd name="connsiteX233" fmla="*/ 2112929 w 12192000"/>
                <a:gd name="connsiteY233" fmla="*/ 618269 h 1608850"/>
                <a:gd name="connsiteX234" fmla="*/ 2114957 w 12192000"/>
                <a:gd name="connsiteY234" fmla="*/ 618269 h 1608850"/>
                <a:gd name="connsiteX235" fmla="*/ 2129143 w 12192000"/>
                <a:gd name="connsiteY235" fmla="*/ 618269 h 1608850"/>
                <a:gd name="connsiteX236" fmla="*/ 2129143 w 12192000"/>
                <a:gd name="connsiteY236" fmla="*/ 642048 h 1608850"/>
                <a:gd name="connsiteX237" fmla="*/ 2131171 w 12192000"/>
                <a:gd name="connsiteY237" fmla="*/ 643669 h 1608850"/>
                <a:gd name="connsiteX238" fmla="*/ 2131171 w 12192000"/>
                <a:gd name="connsiteY238" fmla="*/ 655019 h 1608850"/>
                <a:gd name="connsiteX239" fmla="*/ 2131931 w 12192000"/>
                <a:gd name="connsiteY239" fmla="*/ 655019 h 1608850"/>
                <a:gd name="connsiteX240" fmla="*/ 2137251 w 12192000"/>
                <a:gd name="connsiteY240" fmla="*/ 655019 h 1608850"/>
                <a:gd name="connsiteX241" fmla="*/ 2137251 w 12192000"/>
                <a:gd name="connsiteY241" fmla="*/ 678798 h 1608850"/>
                <a:gd name="connsiteX242" fmla="*/ 2138517 w 12192000"/>
                <a:gd name="connsiteY242" fmla="*/ 678798 h 1608850"/>
                <a:gd name="connsiteX243" fmla="*/ 2147383 w 12192000"/>
                <a:gd name="connsiteY243" fmla="*/ 678798 h 1608850"/>
                <a:gd name="connsiteX244" fmla="*/ 2149411 w 12192000"/>
                <a:gd name="connsiteY244" fmla="*/ 682852 h 1608850"/>
                <a:gd name="connsiteX245" fmla="*/ 2149411 w 12192000"/>
                <a:gd name="connsiteY245" fmla="*/ 696093 h 1608850"/>
                <a:gd name="connsiteX246" fmla="*/ 2150931 w 12192000"/>
                <a:gd name="connsiteY246" fmla="*/ 694201 h 1608850"/>
                <a:gd name="connsiteX247" fmla="*/ 2161571 w 12192000"/>
                <a:gd name="connsiteY247" fmla="*/ 680960 h 1608850"/>
                <a:gd name="connsiteX248" fmla="*/ 2189945 w 12192000"/>
                <a:gd name="connsiteY248" fmla="*/ 680960 h 1608850"/>
                <a:gd name="connsiteX249" fmla="*/ 2189945 w 12192000"/>
                <a:gd name="connsiteY249" fmla="*/ 767431 h 1608850"/>
                <a:gd name="connsiteX250" fmla="*/ 2190705 w 12192000"/>
                <a:gd name="connsiteY250" fmla="*/ 767431 h 1608850"/>
                <a:gd name="connsiteX251" fmla="*/ 2196025 w 12192000"/>
                <a:gd name="connsiteY251" fmla="*/ 767431 h 1608850"/>
                <a:gd name="connsiteX252" fmla="*/ 2196785 w 12192000"/>
                <a:gd name="connsiteY252" fmla="*/ 766080 h 1608850"/>
                <a:gd name="connsiteX253" fmla="*/ 2202105 w 12192000"/>
                <a:gd name="connsiteY253" fmla="*/ 756622 h 1608850"/>
                <a:gd name="connsiteX254" fmla="*/ 2202105 w 12192000"/>
                <a:gd name="connsiteY254" fmla="*/ 758514 h 1608850"/>
                <a:gd name="connsiteX255" fmla="*/ 2202105 w 12192000"/>
                <a:gd name="connsiteY255" fmla="*/ 771755 h 1608850"/>
                <a:gd name="connsiteX256" fmla="*/ 2206157 w 12192000"/>
                <a:gd name="connsiteY256" fmla="*/ 726358 h 1608850"/>
                <a:gd name="connsiteX257" fmla="*/ 2206917 w 12192000"/>
                <a:gd name="connsiteY257" fmla="*/ 726358 h 1608850"/>
                <a:gd name="connsiteX258" fmla="*/ 2212237 w 12192000"/>
                <a:gd name="connsiteY258" fmla="*/ 726358 h 1608850"/>
                <a:gd name="connsiteX259" fmla="*/ 2212237 w 12192000"/>
                <a:gd name="connsiteY259" fmla="*/ 661504 h 1608850"/>
                <a:gd name="connsiteX260" fmla="*/ 2213251 w 12192000"/>
                <a:gd name="connsiteY260" fmla="*/ 661504 h 1608850"/>
                <a:gd name="connsiteX261" fmla="*/ 2220345 w 12192000"/>
                <a:gd name="connsiteY261" fmla="*/ 661504 h 1608850"/>
                <a:gd name="connsiteX262" fmla="*/ 2232505 w 12192000"/>
                <a:gd name="connsiteY262" fmla="*/ 618269 h 1608850"/>
                <a:gd name="connsiteX263" fmla="*/ 2233771 w 12192000"/>
                <a:gd name="connsiteY263" fmla="*/ 618269 h 1608850"/>
                <a:gd name="connsiteX264" fmla="*/ 2242639 w 12192000"/>
                <a:gd name="connsiteY264" fmla="*/ 618269 h 1608850"/>
                <a:gd name="connsiteX265" fmla="*/ 2252771 w 12192000"/>
                <a:gd name="connsiteY265" fmla="*/ 661504 h 1608850"/>
                <a:gd name="connsiteX266" fmla="*/ 2253785 w 12192000"/>
                <a:gd name="connsiteY266" fmla="*/ 661504 h 1608850"/>
                <a:gd name="connsiteX267" fmla="*/ 2260879 w 12192000"/>
                <a:gd name="connsiteY267" fmla="*/ 661504 h 1608850"/>
                <a:gd name="connsiteX268" fmla="*/ 2260879 w 12192000"/>
                <a:gd name="connsiteY268" fmla="*/ 700416 h 1608850"/>
                <a:gd name="connsiteX269" fmla="*/ 2262651 w 12192000"/>
                <a:gd name="connsiteY269" fmla="*/ 700416 h 1608850"/>
                <a:gd name="connsiteX270" fmla="*/ 2275065 w 12192000"/>
                <a:gd name="connsiteY270" fmla="*/ 700416 h 1608850"/>
                <a:gd name="connsiteX271" fmla="*/ 2275065 w 12192000"/>
                <a:gd name="connsiteY271" fmla="*/ 702578 h 1608850"/>
                <a:gd name="connsiteX272" fmla="*/ 2275065 w 12192000"/>
                <a:gd name="connsiteY272" fmla="*/ 717710 h 1608850"/>
                <a:gd name="connsiteX273" fmla="*/ 2279119 w 12192000"/>
                <a:gd name="connsiteY273" fmla="*/ 715549 h 1608850"/>
                <a:gd name="connsiteX274" fmla="*/ 2279119 w 12192000"/>
                <a:gd name="connsiteY274" fmla="*/ 700416 h 1608850"/>
                <a:gd name="connsiteX275" fmla="*/ 2280639 w 12192000"/>
                <a:gd name="connsiteY275" fmla="*/ 700416 h 1608850"/>
                <a:gd name="connsiteX276" fmla="*/ 2291279 w 12192000"/>
                <a:gd name="connsiteY276" fmla="*/ 700416 h 1608850"/>
                <a:gd name="connsiteX277" fmla="*/ 2291279 w 12192000"/>
                <a:gd name="connsiteY277" fmla="*/ 702037 h 1608850"/>
                <a:gd name="connsiteX278" fmla="*/ 2291279 w 12192000"/>
                <a:gd name="connsiteY278" fmla="*/ 713387 h 1608850"/>
                <a:gd name="connsiteX279" fmla="*/ 2321680 w 12192000"/>
                <a:gd name="connsiteY279" fmla="*/ 713387 h 1608850"/>
                <a:gd name="connsiteX280" fmla="*/ 2321680 w 12192000"/>
                <a:gd name="connsiteY280" fmla="*/ 676637 h 1608850"/>
                <a:gd name="connsiteX281" fmla="*/ 2322945 w 12192000"/>
                <a:gd name="connsiteY281" fmla="*/ 676637 h 1608850"/>
                <a:gd name="connsiteX282" fmla="*/ 2331813 w 12192000"/>
                <a:gd name="connsiteY282" fmla="*/ 676637 h 1608850"/>
                <a:gd name="connsiteX283" fmla="*/ 2331813 w 12192000"/>
                <a:gd name="connsiteY283" fmla="*/ 698254 h 1608850"/>
                <a:gd name="connsiteX284" fmla="*/ 2333840 w 12192000"/>
                <a:gd name="connsiteY284" fmla="*/ 665828 h 1608850"/>
                <a:gd name="connsiteX285" fmla="*/ 2356133 w 12192000"/>
                <a:gd name="connsiteY285" fmla="*/ 665828 h 1608850"/>
                <a:gd name="connsiteX286" fmla="*/ 2356133 w 12192000"/>
                <a:gd name="connsiteY286" fmla="*/ 664206 h 1608850"/>
                <a:gd name="connsiteX287" fmla="*/ 2356133 w 12192000"/>
                <a:gd name="connsiteY287" fmla="*/ 652857 h 1608850"/>
                <a:gd name="connsiteX288" fmla="*/ 2356893 w 12192000"/>
                <a:gd name="connsiteY288" fmla="*/ 652857 h 1608850"/>
                <a:gd name="connsiteX289" fmla="*/ 2362213 w 12192000"/>
                <a:gd name="connsiteY289" fmla="*/ 652857 h 1608850"/>
                <a:gd name="connsiteX290" fmla="*/ 2362213 w 12192000"/>
                <a:gd name="connsiteY290" fmla="*/ 650966 h 1608850"/>
                <a:gd name="connsiteX291" fmla="*/ 2362213 w 12192000"/>
                <a:gd name="connsiteY291" fmla="*/ 637725 h 1608850"/>
                <a:gd name="connsiteX292" fmla="*/ 2366267 w 12192000"/>
                <a:gd name="connsiteY292" fmla="*/ 644210 h 1608850"/>
                <a:gd name="connsiteX293" fmla="*/ 2368547 w 12192000"/>
                <a:gd name="connsiteY293" fmla="*/ 644210 h 1608850"/>
                <a:gd name="connsiteX294" fmla="*/ 2384507 w 12192000"/>
                <a:gd name="connsiteY294" fmla="*/ 644210 h 1608850"/>
                <a:gd name="connsiteX295" fmla="*/ 2384507 w 12192000"/>
                <a:gd name="connsiteY295" fmla="*/ 643399 h 1608850"/>
                <a:gd name="connsiteX296" fmla="*/ 2384507 w 12192000"/>
                <a:gd name="connsiteY296" fmla="*/ 637725 h 1608850"/>
                <a:gd name="connsiteX297" fmla="*/ 2385267 w 12192000"/>
                <a:gd name="connsiteY297" fmla="*/ 637725 h 1608850"/>
                <a:gd name="connsiteX298" fmla="*/ 2390587 w 12192000"/>
                <a:gd name="connsiteY298" fmla="*/ 637725 h 1608850"/>
                <a:gd name="connsiteX299" fmla="*/ 2390587 w 12192000"/>
                <a:gd name="connsiteY299" fmla="*/ 639076 h 1608850"/>
                <a:gd name="connsiteX300" fmla="*/ 2390587 w 12192000"/>
                <a:gd name="connsiteY300" fmla="*/ 648534 h 1608850"/>
                <a:gd name="connsiteX301" fmla="*/ 2429093 w 12192000"/>
                <a:gd name="connsiteY301" fmla="*/ 648534 h 1608850"/>
                <a:gd name="connsiteX302" fmla="*/ 2429093 w 12192000"/>
                <a:gd name="connsiteY302" fmla="*/ 786887 h 1608850"/>
                <a:gd name="connsiteX303" fmla="*/ 2430613 w 12192000"/>
                <a:gd name="connsiteY303" fmla="*/ 786887 h 1608850"/>
                <a:gd name="connsiteX304" fmla="*/ 2441254 w 12192000"/>
                <a:gd name="connsiteY304" fmla="*/ 786887 h 1608850"/>
                <a:gd name="connsiteX305" fmla="*/ 2441254 w 12192000"/>
                <a:gd name="connsiteY305" fmla="*/ 773917 h 1608850"/>
                <a:gd name="connsiteX306" fmla="*/ 2445307 w 12192000"/>
                <a:gd name="connsiteY306" fmla="*/ 773917 h 1608850"/>
                <a:gd name="connsiteX307" fmla="*/ 2445307 w 12192000"/>
                <a:gd name="connsiteY307" fmla="*/ 786887 h 1608850"/>
                <a:gd name="connsiteX308" fmla="*/ 2475707 w 12192000"/>
                <a:gd name="connsiteY308" fmla="*/ 786887 h 1608850"/>
                <a:gd name="connsiteX309" fmla="*/ 2475707 w 12192000"/>
                <a:gd name="connsiteY309" fmla="*/ 756622 h 1608850"/>
                <a:gd name="connsiteX310" fmla="*/ 2487867 w 12192000"/>
                <a:gd name="connsiteY310" fmla="*/ 756622 h 1608850"/>
                <a:gd name="connsiteX311" fmla="*/ 2500027 w 12192000"/>
                <a:gd name="connsiteY311" fmla="*/ 754461 h 1608850"/>
                <a:gd name="connsiteX312" fmla="*/ 2504082 w 12192000"/>
                <a:gd name="connsiteY312" fmla="*/ 756622 h 1608850"/>
                <a:gd name="connsiteX313" fmla="*/ 2514215 w 12192000"/>
                <a:gd name="connsiteY313" fmla="*/ 756622 h 1608850"/>
                <a:gd name="connsiteX314" fmla="*/ 2514215 w 12192000"/>
                <a:gd name="connsiteY314" fmla="*/ 786887 h 1608850"/>
                <a:gd name="connsiteX315" fmla="*/ 2522321 w 12192000"/>
                <a:gd name="connsiteY315" fmla="*/ 786887 h 1608850"/>
                <a:gd name="connsiteX316" fmla="*/ 2522321 w 12192000"/>
                <a:gd name="connsiteY316" fmla="*/ 804182 h 1608850"/>
                <a:gd name="connsiteX317" fmla="*/ 2531658 w 12192000"/>
                <a:gd name="connsiteY317" fmla="*/ 805087 h 1608850"/>
                <a:gd name="connsiteX318" fmla="*/ 2544615 w 12192000"/>
                <a:gd name="connsiteY318" fmla="*/ 805087 h 1608850"/>
                <a:gd name="connsiteX319" fmla="*/ 2544615 w 12192000"/>
                <a:gd name="connsiteY319" fmla="*/ 789049 h 1608850"/>
                <a:gd name="connsiteX320" fmla="*/ 2612571 w 12192000"/>
                <a:gd name="connsiteY320" fmla="*/ 789049 h 1608850"/>
                <a:gd name="connsiteX321" fmla="*/ 2612571 w 12192000"/>
                <a:gd name="connsiteY321" fmla="*/ 703796 h 1608850"/>
                <a:gd name="connsiteX322" fmla="*/ 2684579 w 12192000"/>
                <a:gd name="connsiteY322" fmla="*/ 703796 h 1608850"/>
                <a:gd name="connsiteX323" fmla="*/ 2684579 w 12192000"/>
                <a:gd name="connsiteY323" fmla="*/ 782564 h 1608850"/>
                <a:gd name="connsiteX324" fmla="*/ 2686483 w 12192000"/>
                <a:gd name="connsiteY324" fmla="*/ 782564 h 1608850"/>
                <a:gd name="connsiteX325" fmla="*/ 2687725 w 12192000"/>
                <a:gd name="connsiteY325" fmla="*/ 805087 h 1608850"/>
                <a:gd name="connsiteX326" fmla="*/ 2697401 w 12192000"/>
                <a:gd name="connsiteY326" fmla="*/ 805087 h 1608850"/>
                <a:gd name="connsiteX327" fmla="*/ 2698643 w 12192000"/>
                <a:gd name="connsiteY327" fmla="*/ 782564 h 1608850"/>
                <a:gd name="connsiteX328" fmla="*/ 2704723 w 12192000"/>
                <a:gd name="connsiteY328" fmla="*/ 782564 h 1608850"/>
                <a:gd name="connsiteX329" fmla="*/ 2705965 w 12192000"/>
                <a:gd name="connsiteY329" fmla="*/ 805087 h 1608850"/>
                <a:gd name="connsiteX330" fmla="*/ 2756588 w 12192000"/>
                <a:gd name="connsiteY330" fmla="*/ 805087 h 1608850"/>
                <a:gd name="connsiteX331" fmla="*/ 2756588 w 12192000"/>
                <a:gd name="connsiteY331" fmla="*/ 642059 h 1608850"/>
                <a:gd name="connsiteX332" fmla="*/ 2953915 w 12192000"/>
                <a:gd name="connsiteY332" fmla="*/ 642059 h 1608850"/>
                <a:gd name="connsiteX333" fmla="*/ 2953915 w 12192000"/>
                <a:gd name="connsiteY333" fmla="*/ 805087 h 1608850"/>
                <a:gd name="connsiteX334" fmla="*/ 2972611 w 12192000"/>
                <a:gd name="connsiteY334" fmla="*/ 805087 h 1608850"/>
                <a:gd name="connsiteX335" fmla="*/ 2972611 w 12192000"/>
                <a:gd name="connsiteY335" fmla="*/ 722394 h 1608850"/>
                <a:gd name="connsiteX336" fmla="*/ 3067731 w 12192000"/>
                <a:gd name="connsiteY336" fmla="*/ 722394 h 1608850"/>
                <a:gd name="connsiteX337" fmla="*/ 3079662 w 12192000"/>
                <a:gd name="connsiteY337" fmla="*/ 404253 h 1608850"/>
                <a:gd name="connsiteX338" fmla="*/ 3067502 w 12192000"/>
                <a:gd name="connsiteY338" fmla="*/ 382635 h 1608850"/>
                <a:gd name="connsiteX339" fmla="*/ 3061422 w 12192000"/>
                <a:gd name="connsiteY339" fmla="*/ 378311 h 1608850"/>
                <a:gd name="connsiteX340" fmla="*/ 3069529 w 12192000"/>
                <a:gd name="connsiteY340" fmla="*/ 354532 h 1608850"/>
                <a:gd name="connsiteX341" fmla="*/ 3069529 w 12192000"/>
                <a:gd name="connsiteY341" fmla="*/ 337238 h 1608850"/>
                <a:gd name="connsiteX342" fmla="*/ 3083715 w 12192000"/>
                <a:gd name="connsiteY342" fmla="*/ 337238 h 1608850"/>
                <a:gd name="connsiteX343" fmla="*/ 3083715 w 12192000"/>
                <a:gd name="connsiteY343" fmla="*/ 315620 h 1608850"/>
                <a:gd name="connsiteX344" fmla="*/ 3085742 w 12192000"/>
                <a:gd name="connsiteY344" fmla="*/ 311296 h 1608850"/>
                <a:gd name="connsiteX345" fmla="*/ 3085742 w 12192000"/>
                <a:gd name="connsiteY345" fmla="*/ 233472 h 1608850"/>
                <a:gd name="connsiteX346" fmla="*/ 3083715 w 12192000"/>
                <a:gd name="connsiteY346" fmla="*/ 226987 h 1608850"/>
                <a:gd name="connsiteX347" fmla="*/ 3089795 w 12192000"/>
                <a:gd name="connsiteY347" fmla="*/ 220501 h 1608850"/>
                <a:gd name="connsiteX348" fmla="*/ 3089795 w 12192000"/>
                <a:gd name="connsiteY348" fmla="*/ 162133 h 1608850"/>
                <a:gd name="connsiteX349" fmla="*/ 3091822 w 12192000"/>
                <a:gd name="connsiteY349" fmla="*/ 157810 h 1608850"/>
                <a:gd name="connsiteX350" fmla="*/ 3091822 w 12192000"/>
                <a:gd name="connsiteY350" fmla="*/ 101604 h 1608850"/>
                <a:gd name="connsiteX351" fmla="*/ 3093849 w 12192000"/>
                <a:gd name="connsiteY351" fmla="*/ 82148 h 1608850"/>
                <a:gd name="connsiteX352" fmla="*/ 3097902 w 12192000"/>
                <a:gd name="connsiteY352" fmla="*/ 99442 h 1608850"/>
                <a:gd name="connsiteX353" fmla="*/ 3099929 w 12192000"/>
                <a:gd name="connsiteY353" fmla="*/ 157810 h 1608850"/>
                <a:gd name="connsiteX354" fmla="*/ 3101955 w 12192000"/>
                <a:gd name="connsiteY354" fmla="*/ 220501 h 1608850"/>
                <a:gd name="connsiteX355" fmla="*/ 3108035 w 12192000"/>
                <a:gd name="connsiteY355" fmla="*/ 226987 h 1608850"/>
                <a:gd name="connsiteX356" fmla="*/ 3106009 w 12192000"/>
                <a:gd name="connsiteY356" fmla="*/ 233472 h 1608850"/>
                <a:gd name="connsiteX357" fmla="*/ 3106009 w 12192000"/>
                <a:gd name="connsiteY357" fmla="*/ 311296 h 1608850"/>
                <a:gd name="connsiteX358" fmla="*/ 3108035 w 12192000"/>
                <a:gd name="connsiteY358" fmla="*/ 315620 h 1608850"/>
                <a:gd name="connsiteX359" fmla="*/ 3108035 w 12192000"/>
                <a:gd name="connsiteY359" fmla="*/ 337238 h 1608850"/>
                <a:gd name="connsiteX360" fmla="*/ 3122222 w 12192000"/>
                <a:gd name="connsiteY360" fmla="*/ 337238 h 1608850"/>
                <a:gd name="connsiteX361" fmla="*/ 3122222 w 12192000"/>
                <a:gd name="connsiteY361" fmla="*/ 354532 h 1608850"/>
                <a:gd name="connsiteX362" fmla="*/ 3130330 w 12192000"/>
                <a:gd name="connsiteY362" fmla="*/ 378311 h 1608850"/>
                <a:gd name="connsiteX363" fmla="*/ 3124250 w 12192000"/>
                <a:gd name="connsiteY363" fmla="*/ 382635 h 1608850"/>
                <a:gd name="connsiteX364" fmla="*/ 3112089 w 12192000"/>
                <a:gd name="connsiteY364" fmla="*/ 404253 h 1608850"/>
                <a:gd name="connsiteX365" fmla="*/ 3120195 w 12192000"/>
                <a:gd name="connsiteY365" fmla="*/ 657181 h 1608850"/>
                <a:gd name="connsiteX366" fmla="*/ 3185050 w 12192000"/>
                <a:gd name="connsiteY366" fmla="*/ 657181 h 1608850"/>
                <a:gd name="connsiteX367" fmla="*/ 3185050 w 12192000"/>
                <a:gd name="connsiteY367" fmla="*/ 732843 h 1608850"/>
                <a:gd name="connsiteX368" fmla="*/ 3193157 w 12192000"/>
                <a:gd name="connsiteY368" fmla="*/ 732843 h 1608850"/>
                <a:gd name="connsiteX369" fmla="*/ 3195183 w 12192000"/>
                <a:gd name="connsiteY369" fmla="*/ 726358 h 1608850"/>
                <a:gd name="connsiteX370" fmla="*/ 3201263 w 12192000"/>
                <a:gd name="connsiteY370" fmla="*/ 726358 h 1608850"/>
                <a:gd name="connsiteX371" fmla="*/ 3203291 w 12192000"/>
                <a:gd name="connsiteY371" fmla="*/ 735005 h 1608850"/>
                <a:gd name="connsiteX372" fmla="*/ 3215451 w 12192000"/>
                <a:gd name="connsiteY372" fmla="*/ 735005 h 1608850"/>
                <a:gd name="connsiteX373" fmla="*/ 3215451 w 12192000"/>
                <a:gd name="connsiteY373" fmla="*/ 728519 h 1608850"/>
                <a:gd name="connsiteX374" fmla="*/ 3237744 w 12192000"/>
                <a:gd name="connsiteY374" fmla="*/ 728519 h 1608850"/>
                <a:gd name="connsiteX375" fmla="*/ 3237744 w 12192000"/>
                <a:gd name="connsiteY375" fmla="*/ 735005 h 1608850"/>
                <a:gd name="connsiteX376" fmla="*/ 3258011 w 12192000"/>
                <a:gd name="connsiteY376" fmla="*/ 735005 h 1608850"/>
                <a:gd name="connsiteX377" fmla="*/ 3258011 w 12192000"/>
                <a:gd name="connsiteY377" fmla="*/ 780402 h 1608850"/>
                <a:gd name="connsiteX378" fmla="*/ 3272198 w 12192000"/>
                <a:gd name="connsiteY378" fmla="*/ 780402 h 1608850"/>
                <a:gd name="connsiteX379" fmla="*/ 3272198 w 12192000"/>
                <a:gd name="connsiteY379" fmla="*/ 767431 h 1608850"/>
                <a:gd name="connsiteX380" fmla="*/ 3288412 w 12192000"/>
                <a:gd name="connsiteY380" fmla="*/ 767431 h 1608850"/>
                <a:gd name="connsiteX381" fmla="*/ 3288412 w 12192000"/>
                <a:gd name="connsiteY381" fmla="*/ 588004 h 1608850"/>
                <a:gd name="connsiteX382" fmla="*/ 3294492 w 12192000"/>
                <a:gd name="connsiteY382" fmla="*/ 581518 h 1608850"/>
                <a:gd name="connsiteX383" fmla="*/ 3367453 w 12192000"/>
                <a:gd name="connsiteY383" fmla="*/ 581518 h 1608850"/>
                <a:gd name="connsiteX384" fmla="*/ 3367453 w 12192000"/>
                <a:gd name="connsiteY384" fmla="*/ 590166 h 1608850"/>
                <a:gd name="connsiteX385" fmla="*/ 3377586 w 12192000"/>
                <a:gd name="connsiteY385" fmla="*/ 590166 h 1608850"/>
                <a:gd name="connsiteX386" fmla="*/ 3377586 w 12192000"/>
                <a:gd name="connsiteY386" fmla="*/ 704740 h 1608850"/>
                <a:gd name="connsiteX387" fmla="*/ 3399879 w 12192000"/>
                <a:gd name="connsiteY387" fmla="*/ 704740 h 1608850"/>
                <a:gd name="connsiteX388" fmla="*/ 3399879 w 12192000"/>
                <a:gd name="connsiteY388" fmla="*/ 637725 h 1608850"/>
                <a:gd name="connsiteX389" fmla="*/ 3426227 w 12192000"/>
                <a:gd name="connsiteY389" fmla="*/ 637725 h 1608850"/>
                <a:gd name="connsiteX390" fmla="*/ 3430279 w 12192000"/>
                <a:gd name="connsiteY390" fmla="*/ 633401 h 1608850"/>
                <a:gd name="connsiteX391" fmla="*/ 3438387 w 12192000"/>
                <a:gd name="connsiteY391" fmla="*/ 633401 h 1608850"/>
                <a:gd name="connsiteX392" fmla="*/ 3442439 w 12192000"/>
                <a:gd name="connsiteY392" fmla="*/ 637725 h 1608850"/>
                <a:gd name="connsiteX393" fmla="*/ 3464734 w 12192000"/>
                <a:gd name="connsiteY393" fmla="*/ 637725 h 1608850"/>
                <a:gd name="connsiteX394" fmla="*/ 3464734 w 12192000"/>
                <a:gd name="connsiteY394" fmla="*/ 520989 h 1608850"/>
                <a:gd name="connsiteX395" fmla="*/ 3521481 w 12192000"/>
                <a:gd name="connsiteY395" fmla="*/ 510180 h 1608850"/>
                <a:gd name="connsiteX396" fmla="*/ 3521481 w 12192000"/>
                <a:gd name="connsiteY396" fmla="*/ 511261 h 1608850"/>
                <a:gd name="connsiteX397" fmla="*/ 3521481 w 12192000"/>
                <a:gd name="connsiteY397" fmla="*/ 518827 h 1608850"/>
                <a:gd name="connsiteX398" fmla="*/ 3547828 w 12192000"/>
                <a:gd name="connsiteY398" fmla="*/ 518827 h 1608850"/>
                <a:gd name="connsiteX399" fmla="*/ 3547828 w 12192000"/>
                <a:gd name="connsiteY399" fmla="*/ 773917 h 1608850"/>
                <a:gd name="connsiteX400" fmla="*/ 3570122 w 12192000"/>
                <a:gd name="connsiteY400" fmla="*/ 773917 h 1608850"/>
                <a:gd name="connsiteX401" fmla="*/ 3570122 w 12192000"/>
                <a:gd name="connsiteY401" fmla="*/ 769593 h 1608850"/>
                <a:gd name="connsiteX402" fmla="*/ 3582282 w 12192000"/>
                <a:gd name="connsiteY402" fmla="*/ 769593 h 1608850"/>
                <a:gd name="connsiteX403" fmla="*/ 3582282 w 12192000"/>
                <a:gd name="connsiteY403" fmla="*/ 773917 h 1608850"/>
                <a:gd name="connsiteX404" fmla="*/ 3606602 w 12192000"/>
                <a:gd name="connsiteY404" fmla="*/ 773917 h 1608850"/>
                <a:gd name="connsiteX405" fmla="*/ 3606602 w 12192000"/>
                <a:gd name="connsiteY405" fmla="*/ 760946 h 1608850"/>
                <a:gd name="connsiteX406" fmla="*/ 3634975 w 12192000"/>
                <a:gd name="connsiteY406" fmla="*/ 760946 h 1608850"/>
                <a:gd name="connsiteX407" fmla="*/ 3647135 w 12192000"/>
                <a:gd name="connsiteY407" fmla="*/ 756622 h 1608850"/>
                <a:gd name="connsiteX408" fmla="*/ 3667403 w 12192000"/>
                <a:gd name="connsiteY408" fmla="*/ 760946 h 1608850"/>
                <a:gd name="connsiteX409" fmla="*/ 3667403 w 12192000"/>
                <a:gd name="connsiteY409" fmla="*/ 743652 h 1608850"/>
                <a:gd name="connsiteX410" fmla="*/ 3675510 w 12192000"/>
                <a:gd name="connsiteY410" fmla="*/ 743652 h 1608850"/>
                <a:gd name="connsiteX411" fmla="*/ 3675510 w 12192000"/>
                <a:gd name="connsiteY411" fmla="*/ 730681 h 1608850"/>
                <a:gd name="connsiteX412" fmla="*/ 3732257 w 12192000"/>
                <a:gd name="connsiteY412" fmla="*/ 730681 h 1608850"/>
                <a:gd name="connsiteX413" fmla="*/ 3732257 w 12192000"/>
                <a:gd name="connsiteY413" fmla="*/ 700416 h 1608850"/>
                <a:gd name="connsiteX414" fmla="*/ 3750497 w 12192000"/>
                <a:gd name="connsiteY414" fmla="*/ 700416 h 1608850"/>
                <a:gd name="connsiteX415" fmla="*/ 3750497 w 12192000"/>
                <a:gd name="connsiteY415" fmla="*/ 693931 h 1608850"/>
                <a:gd name="connsiteX416" fmla="*/ 3762657 w 12192000"/>
                <a:gd name="connsiteY416" fmla="*/ 693931 h 1608850"/>
                <a:gd name="connsiteX417" fmla="*/ 3762657 w 12192000"/>
                <a:gd name="connsiteY417" fmla="*/ 700416 h 1608850"/>
                <a:gd name="connsiteX418" fmla="*/ 3778870 w 12192000"/>
                <a:gd name="connsiteY418" fmla="*/ 700416 h 1608850"/>
                <a:gd name="connsiteX419" fmla="*/ 3778870 w 12192000"/>
                <a:gd name="connsiteY419" fmla="*/ 750137 h 1608850"/>
                <a:gd name="connsiteX420" fmla="*/ 3789470 w 12192000"/>
                <a:gd name="connsiteY420" fmla="*/ 750137 h 1608850"/>
                <a:gd name="connsiteX421" fmla="*/ 3789470 w 12192000"/>
                <a:gd name="connsiteY421" fmla="*/ 586174 h 1608850"/>
                <a:gd name="connsiteX422" fmla="*/ 3791390 w 12192000"/>
                <a:gd name="connsiteY422" fmla="*/ 586174 h 1608850"/>
                <a:gd name="connsiteX423" fmla="*/ 3791390 w 12192000"/>
                <a:gd name="connsiteY423" fmla="*/ 723865 h 1608850"/>
                <a:gd name="connsiteX424" fmla="*/ 3791390 w 12192000"/>
                <a:gd name="connsiteY424" fmla="*/ 750137 h 1608850"/>
                <a:gd name="connsiteX425" fmla="*/ 3806350 w 12192000"/>
                <a:gd name="connsiteY425" fmla="*/ 750137 h 1608850"/>
                <a:gd name="connsiteX426" fmla="*/ 3806350 w 12192000"/>
                <a:gd name="connsiteY426" fmla="*/ 742023 h 1608850"/>
                <a:gd name="connsiteX427" fmla="*/ 3811298 w 12192000"/>
                <a:gd name="connsiteY427" fmla="*/ 742023 h 1608850"/>
                <a:gd name="connsiteX428" fmla="*/ 3811298 w 12192000"/>
                <a:gd name="connsiteY428" fmla="*/ 724196 h 1608850"/>
                <a:gd name="connsiteX429" fmla="*/ 3849805 w 12192000"/>
                <a:gd name="connsiteY429" fmla="*/ 724196 h 1608850"/>
                <a:gd name="connsiteX430" fmla="*/ 3849805 w 12192000"/>
                <a:gd name="connsiteY430" fmla="*/ 693931 h 1608850"/>
                <a:gd name="connsiteX431" fmla="*/ 3888823 w 12192000"/>
                <a:gd name="connsiteY431" fmla="*/ 693931 h 1608850"/>
                <a:gd name="connsiteX432" fmla="*/ 3888823 w 12192000"/>
                <a:gd name="connsiteY432" fmla="*/ 690579 h 1608850"/>
                <a:gd name="connsiteX433" fmla="*/ 3887708 w 12192000"/>
                <a:gd name="connsiteY433" fmla="*/ 690579 h 1608850"/>
                <a:gd name="connsiteX434" fmla="*/ 3879906 w 12192000"/>
                <a:gd name="connsiteY434" fmla="*/ 690579 h 1608850"/>
                <a:gd name="connsiteX435" fmla="*/ 3879906 w 12192000"/>
                <a:gd name="connsiteY435" fmla="*/ 689443 h 1608850"/>
                <a:gd name="connsiteX436" fmla="*/ 3879906 w 12192000"/>
                <a:gd name="connsiteY436" fmla="*/ 681500 h 1608850"/>
                <a:gd name="connsiteX437" fmla="*/ 3881022 w 12192000"/>
                <a:gd name="connsiteY437" fmla="*/ 681500 h 1608850"/>
                <a:gd name="connsiteX438" fmla="*/ 3888823 w 12192000"/>
                <a:gd name="connsiteY438" fmla="*/ 681500 h 1608850"/>
                <a:gd name="connsiteX439" fmla="*/ 3888823 w 12192000"/>
                <a:gd name="connsiteY439" fmla="*/ 679986 h 1608850"/>
                <a:gd name="connsiteX440" fmla="*/ 3888823 w 12192000"/>
                <a:gd name="connsiteY440" fmla="*/ 669395 h 1608850"/>
                <a:gd name="connsiteX441" fmla="*/ 3887708 w 12192000"/>
                <a:gd name="connsiteY441" fmla="*/ 669395 h 1608850"/>
                <a:gd name="connsiteX442" fmla="*/ 3879906 w 12192000"/>
                <a:gd name="connsiteY442" fmla="*/ 669395 h 1608850"/>
                <a:gd name="connsiteX443" fmla="*/ 3879906 w 12192000"/>
                <a:gd name="connsiteY443" fmla="*/ 667882 h 1608850"/>
                <a:gd name="connsiteX444" fmla="*/ 3879906 w 12192000"/>
                <a:gd name="connsiteY444" fmla="*/ 657290 h 1608850"/>
                <a:gd name="connsiteX445" fmla="*/ 3881022 w 12192000"/>
                <a:gd name="connsiteY445" fmla="*/ 657290 h 1608850"/>
                <a:gd name="connsiteX446" fmla="*/ 3888823 w 12192000"/>
                <a:gd name="connsiteY446" fmla="*/ 657290 h 1608850"/>
                <a:gd name="connsiteX447" fmla="*/ 3888823 w 12192000"/>
                <a:gd name="connsiteY447" fmla="*/ 656156 h 1608850"/>
                <a:gd name="connsiteX448" fmla="*/ 3888823 w 12192000"/>
                <a:gd name="connsiteY448" fmla="*/ 648212 h 1608850"/>
                <a:gd name="connsiteX449" fmla="*/ 3887708 w 12192000"/>
                <a:gd name="connsiteY449" fmla="*/ 648212 h 1608850"/>
                <a:gd name="connsiteX450" fmla="*/ 3879906 w 12192000"/>
                <a:gd name="connsiteY450" fmla="*/ 648212 h 1608850"/>
                <a:gd name="connsiteX451" fmla="*/ 3879906 w 12192000"/>
                <a:gd name="connsiteY451" fmla="*/ 646698 h 1608850"/>
                <a:gd name="connsiteX452" fmla="*/ 3879906 w 12192000"/>
                <a:gd name="connsiteY452" fmla="*/ 636107 h 1608850"/>
                <a:gd name="connsiteX453" fmla="*/ 3881022 w 12192000"/>
                <a:gd name="connsiteY453" fmla="*/ 636107 h 1608850"/>
                <a:gd name="connsiteX454" fmla="*/ 3888823 w 12192000"/>
                <a:gd name="connsiteY454" fmla="*/ 636107 h 1608850"/>
                <a:gd name="connsiteX455" fmla="*/ 3888823 w 12192000"/>
                <a:gd name="connsiteY455" fmla="*/ 634594 h 1608850"/>
                <a:gd name="connsiteX456" fmla="*/ 3888823 w 12192000"/>
                <a:gd name="connsiteY456" fmla="*/ 624002 h 1608850"/>
                <a:gd name="connsiteX457" fmla="*/ 3887708 w 12192000"/>
                <a:gd name="connsiteY457" fmla="*/ 624002 h 1608850"/>
                <a:gd name="connsiteX458" fmla="*/ 3879906 w 12192000"/>
                <a:gd name="connsiteY458" fmla="*/ 624002 h 1608850"/>
                <a:gd name="connsiteX459" fmla="*/ 3879906 w 12192000"/>
                <a:gd name="connsiteY459" fmla="*/ 622489 h 1608850"/>
                <a:gd name="connsiteX460" fmla="*/ 3879906 w 12192000"/>
                <a:gd name="connsiteY460" fmla="*/ 611898 h 1608850"/>
                <a:gd name="connsiteX461" fmla="*/ 3881022 w 12192000"/>
                <a:gd name="connsiteY461" fmla="*/ 611898 h 1608850"/>
                <a:gd name="connsiteX462" fmla="*/ 3888823 w 12192000"/>
                <a:gd name="connsiteY462" fmla="*/ 611898 h 1608850"/>
                <a:gd name="connsiteX463" fmla="*/ 3888823 w 12192000"/>
                <a:gd name="connsiteY463" fmla="*/ 610763 h 1608850"/>
                <a:gd name="connsiteX464" fmla="*/ 3888823 w 12192000"/>
                <a:gd name="connsiteY464" fmla="*/ 602819 h 1608850"/>
                <a:gd name="connsiteX465" fmla="*/ 3887708 w 12192000"/>
                <a:gd name="connsiteY465" fmla="*/ 602819 h 1608850"/>
                <a:gd name="connsiteX466" fmla="*/ 3879906 w 12192000"/>
                <a:gd name="connsiteY466" fmla="*/ 602819 h 1608850"/>
                <a:gd name="connsiteX467" fmla="*/ 3879906 w 12192000"/>
                <a:gd name="connsiteY467" fmla="*/ 601307 h 1608850"/>
                <a:gd name="connsiteX468" fmla="*/ 3879906 w 12192000"/>
                <a:gd name="connsiteY468" fmla="*/ 590714 h 1608850"/>
                <a:gd name="connsiteX469" fmla="*/ 3881022 w 12192000"/>
                <a:gd name="connsiteY469" fmla="*/ 590714 h 1608850"/>
                <a:gd name="connsiteX470" fmla="*/ 3888823 w 12192000"/>
                <a:gd name="connsiteY470" fmla="*/ 590714 h 1608850"/>
                <a:gd name="connsiteX471" fmla="*/ 3888823 w 12192000"/>
                <a:gd name="connsiteY471" fmla="*/ 589202 h 1608850"/>
                <a:gd name="connsiteX472" fmla="*/ 3888823 w 12192000"/>
                <a:gd name="connsiteY472" fmla="*/ 578610 h 1608850"/>
                <a:gd name="connsiteX473" fmla="*/ 3887708 w 12192000"/>
                <a:gd name="connsiteY473" fmla="*/ 578610 h 1608850"/>
                <a:gd name="connsiteX474" fmla="*/ 3879906 w 12192000"/>
                <a:gd name="connsiteY474" fmla="*/ 578610 h 1608850"/>
                <a:gd name="connsiteX475" fmla="*/ 3879906 w 12192000"/>
                <a:gd name="connsiteY475" fmla="*/ 577096 h 1608850"/>
                <a:gd name="connsiteX476" fmla="*/ 3879906 w 12192000"/>
                <a:gd name="connsiteY476" fmla="*/ 566505 h 1608850"/>
                <a:gd name="connsiteX477" fmla="*/ 3881022 w 12192000"/>
                <a:gd name="connsiteY477" fmla="*/ 566505 h 1608850"/>
                <a:gd name="connsiteX478" fmla="*/ 3888823 w 12192000"/>
                <a:gd name="connsiteY478" fmla="*/ 566505 h 1608850"/>
                <a:gd name="connsiteX479" fmla="*/ 3888823 w 12192000"/>
                <a:gd name="connsiteY479" fmla="*/ 565370 h 1608850"/>
                <a:gd name="connsiteX480" fmla="*/ 3888823 w 12192000"/>
                <a:gd name="connsiteY480" fmla="*/ 557427 h 1608850"/>
                <a:gd name="connsiteX481" fmla="*/ 3887708 w 12192000"/>
                <a:gd name="connsiteY481" fmla="*/ 557427 h 1608850"/>
                <a:gd name="connsiteX482" fmla="*/ 3879906 w 12192000"/>
                <a:gd name="connsiteY482" fmla="*/ 557427 h 1608850"/>
                <a:gd name="connsiteX483" fmla="*/ 3879906 w 12192000"/>
                <a:gd name="connsiteY483" fmla="*/ 555914 h 1608850"/>
                <a:gd name="connsiteX484" fmla="*/ 3879906 w 12192000"/>
                <a:gd name="connsiteY484" fmla="*/ 545322 h 1608850"/>
                <a:gd name="connsiteX485" fmla="*/ 3881022 w 12192000"/>
                <a:gd name="connsiteY485" fmla="*/ 545322 h 1608850"/>
                <a:gd name="connsiteX486" fmla="*/ 3888823 w 12192000"/>
                <a:gd name="connsiteY486" fmla="*/ 545322 h 1608850"/>
                <a:gd name="connsiteX487" fmla="*/ 3887708 w 12192000"/>
                <a:gd name="connsiteY487" fmla="*/ 543053 h 1608850"/>
                <a:gd name="connsiteX488" fmla="*/ 3879906 w 12192000"/>
                <a:gd name="connsiteY488" fmla="*/ 527166 h 1608850"/>
                <a:gd name="connsiteX489" fmla="*/ 3879906 w 12192000"/>
                <a:gd name="connsiteY489" fmla="*/ 478746 h 1608850"/>
                <a:gd name="connsiteX490" fmla="*/ 4029251 w 12192000"/>
                <a:gd name="connsiteY490" fmla="*/ 478746 h 1608850"/>
                <a:gd name="connsiteX491" fmla="*/ 4042623 w 12192000"/>
                <a:gd name="connsiteY491" fmla="*/ 505982 h 1608850"/>
                <a:gd name="connsiteX492" fmla="*/ 4042623 w 12192000"/>
                <a:gd name="connsiteY492" fmla="*/ 566505 h 1608850"/>
                <a:gd name="connsiteX493" fmla="*/ 4041510 w 12192000"/>
                <a:gd name="connsiteY493" fmla="*/ 566505 h 1608850"/>
                <a:gd name="connsiteX494" fmla="*/ 4033708 w 12192000"/>
                <a:gd name="connsiteY494" fmla="*/ 566505 h 1608850"/>
                <a:gd name="connsiteX495" fmla="*/ 4033708 w 12192000"/>
                <a:gd name="connsiteY495" fmla="*/ 568018 h 1608850"/>
                <a:gd name="connsiteX496" fmla="*/ 4033708 w 12192000"/>
                <a:gd name="connsiteY496" fmla="*/ 578610 h 1608850"/>
                <a:gd name="connsiteX497" fmla="*/ 4034823 w 12192000"/>
                <a:gd name="connsiteY497" fmla="*/ 578610 h 1608850"/>
                <a:gd name="connsiteX498" fmla="*/ 4042623 w 12192000"/>
                <a:gd name="connsiteY498" fmla="*/ 578610 h 1608850"/>
                <a:gd name="connsiteX499" fmla="*/ 4042623 w 12192000"/>
                <a:gd name="connsiteY499" fmla="*/ 580123 h 1608850"/>
                <a:gd name="connsiteX500" fmla="*/ 4042623 w 12192000"/>
                <a:gd name="connsiteY500" fmla="*/ 590714 h 1608850"/>
                <a:gd name="connsiteX501" fmla="*/ 4041510 w 12192000"/>
                <a:gd name="connsiteY501" fmla="*/ 590714 h 1608850"/>
                <a:gd name="connsiteX502" fmla="*/ 4033708 w 12192000"/>
                <a:gd name="connsiteY502" fmla="*/ 590714 h 1608850"/>
                <a:gd name="connsiteX503" fmla="*/ 4033708 w 12192000"/>
                <a:gd name="connsiteY503" fmla="*/ 592227 h 1608850"/>
                <a:gd name="connsiteX504" fmla="*/ 4033708 w 12192000"/>
                <a:gd name="connsiteY504" fmla="*/ 602819 h 1608850"/>
                <a:gd name="connsiteX505" fmla="*/ 4034823 w 12192000"/>
                <a:gd name="connsiteY505" fmla="*/ 602819 h 1608850"/>
                <a:gd name="connsiteX506" fmla="*/ 4042623 w 12192000"/>
                <a:gd name="connsiteY506" fmla="*/ 602819 h 1608850"/>
                <a:gd name="connsiteX507" fmla="*/ 4042623 w 12192000"/>
                <a:gd name="connsiteY507" fmla="*/ 603955 h 1608850"/>
                <a:gd name="connsiteX508" fmla="*/ 4042623 w 12192000"/>
                <a:gd name="connsiteY508" fmla="*/ 611898 h 1608850"/>
                <a:gd name="connsiteX509" fmla="*/ 4041510 w 12192000"/>
                <a:gd name="connsiteY509" fmla="*/ 611898 h 1608850"/>
                <a:gd name="connsiteX510" fmla="*/ 4033708 w 12192000"/>
                <a:gd name="connsiteY510" fmla="*/ 611898 h 1608850"/>
                <a:gd name="connsiteX511" fmla="*/ 4033708 w 12192000"/>
                <a:gd name="connsiteY511" fmla="*/ 613411 h 1608850"/>
                <a:gd name="connsiteX512" fmla="*/ 4033708 w 12192000"/>
                <a:gd name="connsiteY512" fmla="*/ 624002 h 1608850"/>
                <a:gd name="connsiteX513" fmla="*/ 4034823 w 12192000"/>
                <a:gd name="connsiteY513" fmla="*/ 624002 h 1608850"/>
                <a:gd name="connsiteX514" fmla="*/ 4042623 w 12192000"/>
                <a:gd name="connsiteY514" fmla="*/ 624002 h 1608850"/>
                <a:gd name="connsiteX515" fmla="*/ 4042623 w 12192000"/>
                <a:gd name="connsiteY515" fmla="*/ 625516 h 1608850"/>
                <a:gd name="connsiteX516" fmla="*/ 4042623 w 12192000"/>
                <a:gd name="connsiteY516" fmla="*/ 636107 h 1608850"/>
                <a:gd name="connsiteX517" fmla="*/ 4041510 w 12192000"/>
                <a:gd name="connsiteY517" fmla="*/ 636107 h 1608850"/>
                <a:gd name="connsiteX518" fmla="*/ 4033708 w 12192000"/>
                <a:gd name="connsiteY518" fmla="*/ 636107 h 1608850"/>
                <a:gd name="connsiteX519" fmla="*/ 4033708 w 12192000"/>
                <a:gd name="connsiteY519" fmla="*/ 637620 h 1608850"/>
                <a:gd name="connsiteX520" fmla="*/ 4033708 w 12192000"/>
                <a:gd name="connsiteY520" fmla="*/ 648212 h 1608850"/>
                <a:gd name="connsiteX521" fmla="*/ 4034823 w 12192000"/>
                <a:gd name="connsiteY521" fmla="*/ 648212 h 1608850"/>
                <a:gd name="connsiteX522" fmla="*/ 4042623 w 12192000"/>
                <a:gd name="connsiteY522" fmla="*/ 648212 h 1608850"/>
                <a:gd name="connsiteX523" fmla="*/ 4042623 w 12192000"/>
                <a:gd name="connsiteY523" fmla="*/ 649346 h 1608850"/>
                <a:gd name="connsiteX524" fmla="*/ 4042623 w 12192000"/>
                <a:gd name="connsiteY524" fmla="*/ 657290 h 1608850"/>
                <a:gd name="connsiteX525" fmla="*/ 4041510 w 12192000"/>
                <a:gd name="connsiteY525" fmla="*/ 657290 h 1608850"/>
                <a:gd name="connsiteX526" fmla="*/ 4033708 w 12192000"/>
                <a:gd name="connsiteY526" fmla="*/ 657290 h 1608850"/>
                <a:gd name="connsiteX527" fmla="*/ 4033708 w 12192000"/>
                <a:gd name="connsiteY527" fmla="*/ 658804 h 1608850"/>
                <a:gd name="connsiteX528" fmla="*/ 4033708 w 12192000"/>
                <a:gd name="connsiteY528" fmla="*/ 669395 h 1608850"/>
                <a:gd name="connsiteX529" fmla="*/ 4034823 w 12192000"/>
                <a:gd name="connsiteY529" fmla="*/ 669395 h 1608850"/>
                <a:gd name="connsiteX530" fmla="*/ 4042623 w 12192000"/>
                <a:gd name="connsiteY530" fmla="*/ 669395 h 1608850"/>
                <a:gd name="connsiteX531" fmla="*/ 4042623 w 12192000"/>
                <a:gd name="connsiteY531" fmla="*/ 670908 h 1608850"/>
                <a:gd name="connsiteX532" fmla="*/ 4042623 w 12192000"/>
                <a:gd name="connsiteY532" fmla="*/ 681500 h 1608850"/>
                <a:gd name="connsiteX533" fmla="*/ 4041510 w 12192000"/>
                <a:gd name="connsiteY533" fmla="*/ 681500 h 1608850"/>
                <a:gd name="connsiteX534" fmla="*/ 4033708 w 12192000"/>
                <a:gd name="connsiteY534" fmla="*/ 681500 h 1608850"/>
                <a:gd name="connsiteX535" fmla="*/ 4033708 w 12192000"/>
                <a:gd name="connsiteY535" fmla="*/ 682634 h 1608850"/>
                <a:gd name="connsiteX536" fmla="*/ 4033708 w 12192000"/>
                <a:gd name="connsiteY536" fmla="*/ 690579 h 1608850"/>
                <a:gd name="connsiteX537" fmla="*/ 4034823 w 12192000"/>
                <a:gd name="connsiteY537" fmla="*/ 690579 h 1608850"/>
                <a:gd name="connsiteX538" fmla="*/ 4042623 w 12192000"/>
                <a:gd name="connsiteY538" fmla="*/ 690579 h 1608850"/>
                <a:gd name="connsiteX539" fmla="*/ 4042623 w 12192000"/>
                <a:gd name="connsiteY539" fmla="*/ 692091 h 1608850"/>
                <a:gd name="connsiteX540" fmla="*/ 4042623 w 12192000"/>
                <a:gd name="connsiteY540" fmla="*/ 702682 h 1608850"/>
                <a:gd name="connsiteX541" fmla="*/ 4041510 w 12192000"/>
                <a:gd name="connsiteY541" fmla="*/ 702682 h 1608850"/>
                <a:gd name="connsiteX542" fmla="*/ 4033708 w 12192000"/>
                <a:gd name="connsiteY542" fmla="*/ 702682 h 1608850"/>
                <a:gd name="connsiteX543" fmla="*/ 4033708 w 12192000"/>
                <a:gd name="connsiteY543" fmla="*/ 704195 h 1608850"/>
                <a:gd name="connsiteX544" fmla="*/ 4033708 w 12192000"/>
                <a:gd name="connsiteY544" fmla="*/ 714788 h 1608850"/>
                <a:gd name="connsiteX545" fmla="*/ 4034823 w 12192000"/>
                <a:gd name="connsiteY545" fmla="*/ 714788 h 1608850"/>
                <a:gd name="connsiteX546" fmla="*/ 4042623 w 12192000"/>
                <a:gd name="connsiteY546" fmla="*/ 714788 h 1608850"/>
                <a:gd name="connsiteX547" fmla="*/ 4042623 w 12192000"/>
                <a:gd name="connsiteY547" fmla="*/ 716300 h 1608850"/>
                <a:gd name="connsiteX548" fmla="*/ 4042623 w 12192000"/>
                <a:gd name="connsiteY548" fmla="*/ 726892 h 1608850"/>
                <a:gd name="connsiteX549" fmla="*/ 4041510 w 12192000"/>
                <a:gd name="connsiteY549" fmla="*/ 726892 h 1608850"/>
                <a:gd name="connsiteX550" fmla="*/ 4033708 w 12192000"/>
                <a:gd name="connsiteY550" fmla="*/ 726892 h 1608850"/>
                <a:gd name="connsiteX551" fmla="*/ 4033708 w 12192000"/>
                <a:gd name="connsiteY551" fmla="*/ 728027 h 1608850"/>
                <a:gd name="connsiteX552" fmla="*/ 4033708 w 12192000"/>
                <a:gd name="connsiteY552" fmla="*/ 735970 h 1608850"/>
                <a:gd name="connsiteX553" fmla="*/ 4034823 w 12192000"/>
                <a:gd name="connsiteY553" fmla="*/ 735970 h 1608850"/>
                <a:gd name="connsiteX554" fmla="*/ 4042623 w 12192000"/>
                <a:gd name="connsiteY554" fmla="*/ 735970 h 1608850"/>
                <a:gd name="connsiteX555" fmla="*/ 4042623 w 12192000"/>
                <a:gd name="connsiteY555" fmla="*/ 737484 h 1608850"/>
                <a:gd name="connsiteX556" fmla="*/ 4042623 w 12192000"/>
                <a:gd name="connsiteY556" fmla="*/ 748075 h 1608850"/>
                <a:gd name="connsiteX557" fmla="*/ 4041510 w 12192000"/>
                <a:gd name="connsiteY557" fmla="*/ 748075 h 1608850"/>
                <a:gd name="connsiteX558" fmla="*/ 4033708 w 12192000"/>
                <a:gd name="connsiteY558" fmla="*/ 748075 h 1608850"/>
                <a:gd name="connsiteX559" fmla="*/ 4033708 w 12192000"/>
                <a:gd name="connsiteY559" fmla="*/ 749588 h 1608850"/>
                <a:gd name="connsiteX560" fmla="*/ 4033708 w 12192000"/>
                <a:gd name="connsiteY560" fmla="*/ 760181 h 1608850"/>
                <a:gd name="connsiteX561" fmla="*/ 4034823 w 12192000"/>
                <a:gd name="connsiteY561" fmla="*/ 760181 h 1608850"/>
                <a:gd name="connsiteX562" fmla="*/ 4042623 w 12192000"/>
                <a:gd name="connsiteY562" fmla="*/ 760181 h 1608850"/>
                <a:gd name="connsiteX563" fmla="*/ 4042623 w 12192000"/>
                <a:gd name="connsiteY563" fmla="*/ 761314 h 1608850"/>
                <a:gd name="connsiteX564" fmla="*/ 4042623 w 12192000"/>
                <a:gd name="connsiteY564" fmla="*/ 769258 h 1608850"/>
                <a:gd name="connsiteX565" fmla="*/ 4041510 w 12192000"/>
                <a:gd name="connsiteY565" fmla="*/ 769258 h 1608850"/>
                <a:gd name="connsiteX566" fmla="*/ 4033708 w 12192000"/>
                <a:gd name="connsiteY566" fmla="*/ 769258 h 1608850"/>
                <a:gd name="connsiteX567" fmla="*/ 4033708 w 12192000"/>
                <a:gd name="connsiteY567" fmla="*/ 770772 h 1608850"/>
                <a:gd name="connsiteX568" fmla="*/ 4033708 w 12192000"/>
                <a:gd name="connsiteY568" fmla="*/ 781363 h 1608850"/>
                <a:gd name="connsiteX569" fmla="*/ 4034823 w 12192000"/>
                <a:gd name="connsiteY569" fmla="*/ 781363 h 1608850"/>
                <a:gd name="connsiteX570" fmla="*/ 4042623 w 12192000"/>
                <a:gd name="connsiteY570" fmla="*/ 781363 h 1608850"/>
                <a:gd name="connsiteX571" fmla="*/ 4042623 w 12192000"/>
                <a:gd name="connsiteY571" fmla="*/ 782876 h 1608850"/>
                <a:gd name="connsiteX572" fmla="*/ 4042623 w 12192000"/>
                <a:gd name="connsiteY572" fmla="*/ 793468 h 1608850"/>
                <a:gd name="connsiteX573" fmla="*/ 4041510 w 12192000"/>
                <a:gd name="connsiteY573" fmla="*/ 793468 h 1608850"/>
                <a:gd name="connsiteX574" fmla="*/ 4033708 w 12192000"/>
                <a:gd name="connsiteY574" fmla="*/ 793468 h 1608850"/>
                <a:gd name="connsiteX575" fmla="*/ 4033708 w 12192000"/>
                <a:gd name="connsiteY575" fmla="*/ 794981 h 1608850"/>
                <a:gd name="connsiteX576" fmla="*/ 4033708 w 12192000"/>
                <a:gd name="connsiteY576" fmla="*/ 805572 h 1608850"/>
                <a:gd name="connsiteX577" fmla="*/ 4034823 w 12192000"/>
                <a:gd name="connsiteY577" fmla="*/ 805572 h 1608850"/>
                <a:gd name="connsiteX578" fmla="*/ 4042623 w 12192000"/>
                <a:gd name="connsiteY578" fmla="*/ 805572 h 1608850"/>
                <a:gd name="connsiteX579" fmla="*/ 4042623 w 12192000"/>
                <a:gd name="connsiteY579" fmla="*/ 806707 h 1608850"/>
                <a:gd name="connsiteX580" fmla="*/ 4042623 w 12192000"/>
                <a:gd name="connsiteY580" fmla="*/ 814651 h 1608850"/>
                <a:gd name="connsiteX581" fmla="*/ 4041510 w 12192000"/>
                <a:gd name="connsiteY581" fmla="*/ 814651 h 1608850"/>
                <a:gd name="connsiteX582" fmla="*/ 4033708 w 12192000"/>
                <a:gd name="connsiteY582" fmla="*/ 814651 h 1608850"/>
                <a:gd name="connsiteX583" fmla="*/ 4033708 w 12192000"/>
                <a:gd name="connsiteY583" fmla="*/ 816163 h 1608850"/>
                <a:gd name="connsiteX584" fmla="*/ 4033708 w 12192000"/>
                <a:gd name="connsiteY584" fmla="*/ 826756 h 1608850"/>
                <a:gd name="connsiteX585" fmla="*/ 4058227 w 12192000"/>
                <a:gd name="connsiteY585" fmla="*/ 853992 h 1608850"/>
                <a:gd name="connsiteX586" fmla="*/ 4057113 w 12192000"/>
                <a:gd name="connsiteY586" fmla="*/ 860044 h 1608850"/>
                <a:gd name="connsiteX587" fmla="*/ 4049311 w 12192000"/>
                <a:gd name="connsiteY587" fmla="*/ 860044 h 1608850"/>
                <a:gd name="connsiteX588" fmla="*/ 4049311 w 12192000"/>
                <a:gd name="connsiteY588" fmla="*/ 893331 h 1608850"/>
                <a:gd name="connsiteX589" fmla="*/ 4050427 w 12192000"/>
                <a:gd name="connsiteY589" fmla="*/ 893331 h 1608850"/>
                <a:gd name="connsiteX590" fmla="*/ 4058227 w 12192000"/>
                <a:gd name="connsiteY590" fmla="*/ 893331 h 1608850"/>
                <a:gd name="connsiteX591" fmla="*/ 4058227 w 12192000"/>
                <a:gd name="connsiteY591" fmla="*/ 891440 h 1608850"/>
                <a:gd name="connsiteX592" fmla="*/ 4058227 w 12192000"/>
                <a:gd name="connsiteY592" fmla="*/ 878201 h 1608850"/>
                <a:gd name="connsiteX593" fmla="*/ 4059342 w 12192000"/>
                <a:gd name="connsiteY593" fmla="*/ 877444 h 1608850"/>
                <a:gd name="connsiteX594" fmla="*/ 4067142 w 12192000"/>
                <a:gd name="connsiteY594" fmla="*/ 872149 h 1608850"/>
                <a:gd name="connsiteX595" fmla="*/ 4069094 w 12192000"/>
                <a:gd name="connsiteY595" fmla="*/ 872149 h 1608850"/>
                <a:gd name="connsiteX596" fmla="*/ 4082747 w 12192000"/>
                <a:gd name="connsiteY596" fmla="*/ 872149 h 1608850"/>
                <a:gd name="connsiteX597" fmla="*/ 4082747 w 12192000"/>
                <a:gd name="connsiteY597" fmla="*/ 873661 h 1608850"/>
                <a:gd name="connsiteX598" fmla="*/ 4082747 w 12192000"/>
                <a:gd name="connsiteY598" fmla="*/ 884253 h 1608850"/>
                <a:gd name="connsiteX599" fmla="*/ 4084419 w 12192000"/>
                <a:gd name="connsiteY599" fmla="*/ 884253 h 1608850"/>
                <a:gd name="connsiteX600" fmla="*/ 4096121 w 12192000"/>
                <a:gd name="connsiteY600" fmla="*/ 884253 h 1608850"/>
                <a:gd name="connsiteX601" fmla="*/ 4097235 w 12192000"/>
                <a:gd name="connsiteY601" fmla="*/ 890305 h 1608850"/>
                <a:gd name="connsiteX602" fmla="*/ 4105038 w 12192000"/>
                <a:gd name="connsiteY602" fmla="*/ 890305 h 1608850"/>
                <a:gd name="connsiteX603" fmla="*/ 4129555 w 12192000"/>
                <a:gd name="connsiteY603" fmla="*/ 932671 h 1608850"/>
                <a:gd name="connsiteX604" fmla="*/ 4129555 w 12192000"/>
                <a:gd name="connsiteY604" fmla="*/ 951821 h 1608850"/>
                <a:gd name="connsiteX605" fmla="*/ 4129555 w 12192000"/>
                <a:gd name="connsiteY605" fmla="*/ 970823 h 1608850"/>
                <a:gd name="connsiteX606" fmla="*/ 4138472 w 12192000"/>
                <a:gd name="connsiteY606" fmla="*/ 970823 h 1608850"/>
                <a:gd name="connsiteX607" fmla="*/ 4138472 w 12192000"/>
                <a:gd name="connsiteY607" fmla="*/ 956881 h 1608850"/>
                <a:gd name="connsiteX608" fmla="*/ 4139308 w 12192000"/>
                <a:gd name="connsiteY608" fmla="*/ 956881 h 1608850"/>
                <a:gd name="connsiteX609" fmla="*/ 4145159 w 12192000"/>
                <a:gd name="connsiteY609" fmla="*/ 956881 h 1608850"/>
                <a:gd name="connsiteX610" fmla="*/ 4145159 w 12192000"/>
                <a:gd name="connsiteY610" fmla="*/ 958394 h 1608850"/>
                <a:gd name="connsiteX611" fmla="*/ 4145159 w 12192000"/>
                <a:gd name="connsiteY611" fmla="*/ 968985 h 1608850"/>
                <a:gd name="connsiteX612" fmla="*/ 4154075 w 12192000"/>
                <a:gd name="connsiteY612" fmla="*/ 905436 h 1608850"/>
                <a:gd name="connsiteX613" fmla="*/ 4191968 w 12192000"/>
                <a:gd name="connsiteY613" fmla="*/ 905436 h 1608850"/>
                <a:gd name="connsiteX614" fmla="*/ 4191968 w 12192000"/>
                <a:gd name="connsiteY614" fmla="*/ 808599 h 1608850"/>
                <a:gd name="connsiteX615" fmla="*/ 4227631 w 12192000"/>
                <a:gd name="connsiteY615" fmla="*/ 808599 h 1608850"/>
                <a:gd name="connsiteX616" fmla="*/ 4227631 w 12192000"/>
                <a:gd name="connsiteY616" fmla="*/ 807464 h 1608850"/>
                <a:gd name="connsiteX617" fmla="*/ 4227631 w 12192000"/>
                <a:gd name="connsiteY617" fmla="*/ 799520 h 1608850"/>
                <a:gd name="connsiteX618" fmla="*/ 4249922 w 12192000"/>
                <a:gd name="connsiteY618" fmla="*/ 799520 h 1608850"/>
                <a:gd name="connsiteX619" fmla="*/ 4249922 w 12192000"/>
                <a:gd name="connsiteY619" fmla="*/ 748075 h 1608850"/>
                <a:gd name="connsiteX620" fmla="*/ 4245463 w 12192000"/>
                <a:gd name="connsiteY620" fmla="*/ 745805 h 1608850"/>
                <a:gd name="connsiteX621" fmla="*/ 4245463 w 12192000"/>
                <a:gd name="connsiteY621" fmla="*/ 729918 h 1608850"/>
                <a:gd name="connsiteX622" fmla="*/ 4249922 w 12192000"/>
                <a:gd name="connsiteY622" fmla="*/ 732945 h 1608850"/>
                <a:gd name="connsiteX623" fmla="*/ 4254381 w 12192000"/>
                <a:gd name="connsiteY623" fmla="*/ 702682 h 1608850"/>
                <a:gd name="connsiteX624" fmla="*/ 4258839 w 12192000"/>
                <a:gd name="connsiteY624" fmla="*/ 732945 h 1608850"/>
                <a:gd name="connsiteX625" fmla="*/ 4261346 w 12192000"/>
                <a:gd name="connsiteY625" fmla="*/ 728783 h 1608850"/>
                <a:gd name="connsiteX626" fmla="*/ 4263297 w 12192000"/>
                <a:gd name="connsiteY626" fmla="*/ 720840 h 1608850"/>
                <a:gd name="connsiteX627" fmla="*/ 4263853 w 12192000"/>
                <a:gd name="connsiteY627" fmla="*/ 719327 h 1608850"/>
                <a:gd name="connsiteX628" fmla="*/ 4267754 w 12192000"/>
                <a:gd name="connsiteY628" fmla="*/ 708734 h 1608850"/>
                <a:gd name="connsiteX629" fmla="*/ 4268311 w 12192000"/>
                <a:gd name="connsiteY629" fmla="*/ 707222 h 1608850"/>
                <a:gd name="connsiteX630" fmla="*/ 4272213 w 12192000"/>
                <a:gd name="connsiteY630" fmla="*/ 696631 h 1608850"/>
                <a:gd name="connsiteX631" fmla="*/ 4273605 w 12192000"/>
                <a:gd name="connsiteY631" fmla="*/ 695495 h 1608850"/>
                <a:gd name="connsiteX632" fmla="*/ 4283357 w 12192000"/>
                <a:gd name="connsiteY632" fmla="*/ 687552 h 1608850"/>
                <a:gd name="connsiteX633" fmla="*/ 4285030 w 12192000"/>
                <a:gd name="connsiteY633" fmla="*/ 686039 h 1608850"/>
                <a:gd name="connsiteX634" fmla="*/ 4296732 w 12192000"/>
                <a:gd name="connsiteY634" fmla="*/ 675447 h 1608850"/>
                <a:gd name="connsiteX635" fmla="*/ 4297568 w 12192000"/>
                <a:gd name="connsiteY635" fmla="*/ 673934 h 1608850"/>
                <a:gd name="connsiteX636" fmla="*/ 4303418 w 12192000"/>
                <a:gd name="connsiteY636" fmla="*/ 663343 h 1608850"/>
                <a:gd name="connsiteX637" fmla="*/ 4303976 w 12192000"/>
                <a:gd name="connsiteY637" fmla="*/ 660695 h 1608850"/>
                <a:gd name="connsiteX638" fmla="*/ 4307877 w 12192000"/>
                <a:gd name="connsiteY638" fmla="*/ 642159 h 1608850"/>
                <a:gd name="connsiteX639" fmla="*/ 4308435 w 12192000"/>
                <a:gd name="connsiteY639" fmla="*/ 644807 h 1608850"/>
                <a:gd name="connsiteX640" fmla="*/ 4312335 w 12192000"/>
                <a:gd name="connsiteY640" fmla="*/ 663343 h 1608850"/>
                <a:gd name="connsiteX641" fmla="*/ 4312893 w 12192000"/>
                <a:gd name="connsiteY641" fmla="*/ 664477 h 1608850"/>
                <a:gd name="connsiteX642" fmla="*/ 4316793 w 12192000"/>
                <a:gd name="connsiteY642" fmla="*/ 672421 h 1608850"/>
                <a:gd name="connsiteX643" fmla="*/ 4318186 w 12192000"/>
                <a:gd name="connsiteY643" fmla="*/ 673934 h 1608850"/>
                <a:gd name="connsiteX644" fmla="*/ 4327938 w 12192000"/>
                <a:gd name="connsiteY644" fmla="*/ 684525 h 1608850"/>
                <a:gd name="connsiteX645" fmla="*/ 4329054 w 12192000"/>
                <a:gd name="connsiteY645" fmla="*/ 686039 h 1608850"/>
                <a:gd name="connsiteX646" fmla="*/ 4336853 w 12192000"/>
                <a:gd name="connsiteY646" fmla="*/ 696631 h 1608850"/>
                <a:gd name="connsiteX647" fmla="*/ 4337969 w 12192000"/>
                <a:gd name="connsiteY647" fmla="*/ 698143 h 1608850"/>
                <a:gd name="connsiteX648" fmla="*/ 4345771 w 12192000"/>
                <a:gd name="connsiteY648" fmla="*/ 708734 h 1608850"/>
                <a:gd name="connsiteX649" fmla="*/ 4346049 w 12192000"/>
                <a:gd name="connsiteY649" fmla="*/ 710248 h 1608850"/>
                <a:gd name="connsiteX650" fmla="*/ 4347998 w 12192000"/>
                <a:gd name="connsiteY650" fmla="*/ 720840 h 1608850"/>
                <a:gd name="connsiteX651" fmla="*/ 4348277 w 12192000"/>
                <a:gd name="connsiteY651" fmla="*/ 722352 h 1608850"/>
                <a:gd name="connsiteX652" fmla="*/ 4350228 w 12192000"/>
                <a:gd name="connsiteY652" fmla="*/ 732945 h 1608850"/>
                <a:gd name="connsiteX653" fmla="*/ 4356914 w 12192000"/>
                <a:gd name="connsiteY653" fmla="*/ 702682 h 1608850"/>
                <a:gd name="connsiteX654" fmla="*/ 4361373 w 12192000"/>
                <a:gd name="connsiteY654" fmla="*/ 732945 h 1608850"/>
                <a:gd name="connsiteX655" fmla="*/ 4365830 w 12192000"/>
                <a:gd name="connsiteY655" fmla="*/ 735214 h 1608850"/>
                <a:gd name="connsiteX656" fmla="*/ 4365830 w 12192000"/>
                <a:gd name="connsiteY656" fmla="*/ 751102 h 1608850"/>
                <a:gd name="connsiteX657" fmla="*/ 4361373 w 12192000"/>
                <a:gd name="connsiteY657" fmla="*/ 793468 h 1608850"/>
                <a:gd name="connsiteX658" fmla="*/ 4362489 w 12192000"/>
                <a:gd name="connsiteY658" fmla="*/ 793468 h 1608850"/>
                <a:gd name="connsiteX659" fmla="*/ 4370289 w 12192000"/>
                <a:gd name="connsiteY659" fmla="*/ 793468 h 1608850"/>
                <a:gd name="connsiteX660" fmla="*/ 4371126 w 12192000"/>
                <a:gd name="connsiteY660" fmla="*/ 799520 h 1608850"/>
                <a:gd name="connsiteX661" fmla="*/ 4376976 w 12192000"/>
                <a:gd name="connsiteY661" fmla="*/ 799520 h 1608850"/>
                <a:gd name="connsiteX662" fmla="*/ 4376976 w 12192000"/>
                <a:gd name="connsiteY662" fmla="*/ 798007 h 1608850"/>
                <a:gd name="connsiteX663" fmla="*/ 4376976 w 12192000"/>
                <a:gd name="connsiteY663" fmla="*/ 787415 h 1608850"/>
                <a:gd name="connsiteX664" fmla="*/ 4379206 w 12192000"/>
                <a:gd name="connsiteY664" fmla="*/ 787415 h 1608850"/>
                <a:gd name="connsiteX665" fmla="*/ 4394808 w 12192000"/>
                <a:gd name="connsiteY665" fmla="*/ 787415 h 1608850"/>
                <a:gd name="connsiteX666" fmla="*/ 4394808 w 12192000"/>
                <a:gd name="connsiteY666" fmla="*/ 784767 h 1608850"/>
                <a:gd name="connsiteX667" fmla="*/ 4394808 w 12192000"/>
                <a:gd name="connsiteY667" fmla="*/ 766232 h 1608850"/>
                <a:gd name="connsiteX668" fmla="*/ 4432702 w 12192000"/>
                <a:gd name="connsiteY668" fmla="*/ 766232 h 1608850"/>
                <a:gd name="connsiteX669" fmla="*/ 4432702 w 12192000"/>
                <a:gd name="connsiteY669" fmla="*/ 768124 h 1608850"/>
                <a:gd name="connsiteX670" fmla="*/ 4432702 w 12192000"/>
                <a:gd name="connsiteY670" fmla="*/ 781363 h 1608850"/>
                <a:gd name="connsiteX671" fmla="*/ 4452762 w 12192000"/>
                <a:gd name="connsiteY671" fmla="*/ 781363 h 1608850"/>
                <a:gd name="connsiteX672" fmla="*/ 4452762 w 12192000"/>
                <a:gd name="connsiteY672" fmla="*/ 784390 h 1608850"/>
                <a:gd name="connsiteX673" fmla="*/ 4452762 w 12192000"/>
                <a:gd name="connsiteY673" fmla="*/ 805572 h 1608850"/>
                <a:gd name="connsiteX674" fmla="*/ 4448306 w 12192000"/>
                <a:gd name="connsiteY674" fmla="*/ 806707 h 1608850"/>
                <a:gd name="connsiteX675" fmla="*/ 4448306 w 12192000"/>
                <a:gd name="connsiteY675" fmla="*/ 814651 h 1608850"/>
                <a:gd name="connsiteX676" fmla="*/ 4452762 w 12192000"/>
                <a:gd name="connsiteY676" fmla="*/ 816921 h 1608850"/>
                <a:gd name="connsiteX677" fmla="*/ 4452762 w 12192000"/>
                <a:gd name="connsiteY677" fmla="*/ 832808 h 1608850"/>
                <a:gd name="connsiteX678" fmla="*/ 4448306 w 12192000"/>
                <a:gd name="connsiteY678" fmla="*/ 838860 h 1608850"/>
                <a:gd name="connsiteX679" fmla="*/ 4448306 w 12192000"/>
                <a:gd name="connsiteY679" fmla="*/ 911488 h 1608850"/>
                <a:gd name="connsiteX680" fmla="*/ 4450255 w 12192000"/>
                <a:gd name="connsiteY680" fmla="*/ 911488 h 1608850"/>
                <a:gd name="connsiteX681" fmla="*/ 4463908 w 12192000"/>
                <a:gd name="connsiteY681" fmla="*/ 911488 h 1608850"/>
                <a:gd name="connsiteX682" fmla="*/ 4465579 w 12192000"/>
                <a:gd name="connsiteY682" fmla="*/ 917540 h 1608850"/>
                <a:gd name="connsiteX683" fmla="*/ 4477282 w 12192000"/>
                <a:gd name="connsiteY683" fmla="*/ 917540 h 1608850"/>
                <a:gd name="connsiteX684" fmla="*/ 4477282 w 12192000"/>
                <a:gd name="connsiteY684" fmla="*/ 920188 h 1608850"/>
                <a:gd name="connsiteX685" fmla="*/ 4477282 w 12192000"/>
                <a:gd name="connsiteY685" fmla="*/ 938724 h 1608850"/>
                <a:gd name="connsiteX686" fmla="*/ 4478955 w 12192000"/>
                <a:gd name="connsiteY686" fmla="*/ 938724 h 1608850"/>
                <a:gd name="connsiteX687" fmla="*/ 4490656 w 12192000"/>
                <a:gd name="connsiteY687" fmla="*/ 938724 h 1608850"/>
                <a:gd name="connsiteX688" fmla="*/ 4490656 w 12192000"/>
                <a:gd name="connsiteY688" fmla="*/ 936076 h 1608850"/>
                <a:gd name="connsiteX689" fmla="*/ 4490656 w 12192000"/>
                <a:gd name="connsiteY689" fmla="*/ 917540 h 1608850"/>
                <a:gd name="connsiteX690" fmla="*/ 4492605 w 12192000"/>
                <a:gd name="connsiteY690" fmla="*/ 916028 h 1608850"/>
                <a:gd name="connsiteX691" fmla="*/ 4506258 w 12192000"/>
                <a:gd name="connsiteY691" fmla="*/ 905436 h 1608850"/>
                <a:gd name="connsiteX692" fmla="*/ 4506258 w 12192000"/>
                <a:gd name="connsiteY692" fmla="*/ 878201 h 1608850"/>
                <a:gd name="connsiteX693" fmla="*/ 4501802 w 12192000"/>
                <a:gd name="connsiteY693" fmla="*/ 847938 h 1608850"/>
                <a:gd name="connsiteX694" fmla="*/ 4502914 w 12192000"/>
                <a:gd name="connsiteY694" fmla="*/ 847938 h 1608850"/>
                <a:gd name="connsiteX695" fmla="*/ 4510717 w 12192000"/>
                <a:gd name="connsiteY695" fmla="*/ 847938 h 1608850"/>
                <a:gd name="connsiteX696" fmla="*/ 4530778 w 12192000"/>
                <a:gd name="connsiteY696" fmla="*/ 844913 h 1608850"/>
                <a:gd name="connsiteX697" fmla="*/ 4530778 w 12192000"/>
                <a:gd name="connsiteY697" fmla="*/ 843399 h 1608850"/>
                <a:gd name="connsiteX698" fmla="*/ 4530778 w 12192000"/>
                <a:gd name="connsiteY698" fmla="*/ 832808 h 1608850"/>
                <a:gd name="connsiteX699" fmla="*/ 4532451 w 12192000"/>
                <a:gd name="connsiteY699" fmla="*/ 832808 h 1608850"/>
                <a:gd name="connsiteX700" fmla="*/ 4544152 w 12192000"/>
                <a:gd name="connsiteY700" fmla="*/ 832808 h 1608850"/>
                <a:gd name="connsiteX701" fmla="*/ 4544152 w 12192000"/>
                <a:gd name="connsiteY701" fmla="*/ 681500 h 1608850"/>
                <a:gd name="connsiteX702" fmla="*/ 4545267 w 12192000"/>
                <a:gd name="connsiteY702" fmla="*/ 681500 h 1608850"/>
                <a:gd name="connsiteX703" fmla="*/ 4553068 w 12192000"/>
                <a:gd name="connsiteY703" fmla="*/ 681500 h 1608850"/>
                <a:gd name="connsiteX704" fmla="*/ 4553068 w 12192000"/>
                <a:gd name="connsiteY704" fmla="*/ 678473 h 1608850"/>
                <a:gd name="connsiteX705" fmla="*/ 4553068 w 12192000"/>
                <a:gd name="connsiteY705" fmla="*/ 657290 h 1608850"/>
                <a:gd name="connsiteX706" fmla="*/ 4555298 w 12192000"/>
                <a:gd name="connsiteY706" fmla="*/ 596766 h 1608850"/>
                <a:gd name="connsiteX707" fmla="*/ 4556412 w 12192000"/>
                <a:gd name="connsiteY707" fmla="*/ 596766 h 1608850"/>
                <a:gd name="connsiteX708" fmla="*/ 4564213 w 12192000"/>
                <a:gd name="connsiteY708" fmla="*/ 596766 h 1608850"/>
                <a:gd name="connsiteX709" fmla="*/ 4564213 w 12192000"/>
                <a:gd name="connsiteY709" fmla="*/ 598280 h 1608850"/>
                <a:gd name="connsiteX710" fmla="*/ 4564213 w 12192000"/>
                <a:gd name="connsiteY710" fmla="*/ 608871 h 1608850"/>
                <a:gd name="connsiteX711" fmla="*/ 4568671 w 12192000"/>
                <a:gd name="connsiteY711" fmla="*/ 605845 h 1608850"/>
                <a:gd name="connsiteX712" fmla="*/ 4568671 w 12192000"/>
                <a:gd name="connsiteY712" fmla="*/ 584662 h 1608850"/>
                <a:gd name="connsiteX713" fmla="*/ 4570065 w 12192000"/>
                <a:gd name="connsiteY713" fmla="*/ 583906 h 1608850"/>
                <a:gd name="connsiteX714" fmla="*/ 4579816 w 12192000"/>
                <a:gd name="connsiteY714" fmla="*/ 578610 h 1608850"/>
                <a:gd name="connsiteX715" fmla="*/ 4580930 w 12192000"/>
                <a:gd name="connsiteY715" fmla="*/ 579367 h 1608850"/>
                <a:gd name="connsiteX716" fmla="*/ 4588733 w 12192000"/>
                <a:gd name="connsiteY716" fmla="*/ 584662 h 1608850"/>
                <a:gd name="connsiteX717" fmla="*/ 4590404 w 12192000"/>
                <a:gd name="connsiteY717" fmla="*/ 584662 h 1608850"/>
                <a:gd name="connsiteX718" fmla="*/ 4602107 w 12192000"/>
                <a:gd name="connsiteY718" fmla="*/ 584662 h 1608850"/>
                <a:gd name="connsiteX719" fmla="*/ 4602107 w 12192000"/>
                <a:gd name="connsiteY719" fmla="*/ 545322 h 1608850"/>
                <a:gd name="connsiteX720" fmla="*/ 4603221 w 12192000"/>
                <a:gd name="connsiteY720" fmla="*/ 545322 h 1608850"/>
                <a:gd name="connsiteX721" fmla="*/ 4611021 w 12192000"/>
                <a:gd name="connsiteY721" fmla="*/ 545322 h 1608850"/>
                <a:gd name="connsiteX722" fmla="*/ 4612414 w 12192000"/>
                <a:gd name="connsiteY722" fmla="*/ 551375 h 1608850"/>
                <a:gd name="connsiteX723" fmla="*/ 4622169 w 12192000"/>
                <a:gd name="connsiteY723" fmla="*/ 551375 h 1608850"/>
                <a:gd name="connsiteX724" fmla="*/ 4623282 w 12192000"/>
                <a:gd name="connsiteY724" fmla="*/ 545322 h 1608850"/>
                <a:gd name="connsiteX725" fmla="*/ 4631084 w 12192000"/>
                <a:gd name="connsiteY725" fmla="*/ 545322 h 1608850"/>
                <a:gd name="connsiteX726" fmla="*/ 4631084 w 12192000"/>
                <a:gd name="connsiteY726" fmla="*/ 590714 h 1608850"/>
                <a:gd name="connsiteX727" fmla="*/ 4632477 w 12192000"/>
                <a:gd name="connsiteY727" fmla="*/ 592227 h 1608850"/>
                <a:gd name="connsiteX728" fmla="*/ 4642230 w 12192000"/>
                <a:gd name="connsiteY728" fmla="*/ 602819 h 1608850"/>
                <a:gd name="connsiteX729" fmla="*/ 4664518 w 12192000"/>
                <a:gd name="connsiteY729" fmla="*/ 611898 h 1608850"/>
                <a:gd name="connsiteX730" fmla="*/ 4664518 w 12192000"/>
                <a:gd name="connsiteY730" fmla="*/ 610007 h 1608850"/>
                <a:gd name="connsiteX731" fmla="*/ 4664518 w 12192000"/>
                <a:gd name="connsiteY731" fmla="*/ 596766 h 1608850"/>
                <a:gd name="connsiteX732" fmla="*/ 4693496 w 12192000"/>
                <a:gd name="connsiteY732" fmla="*/ 584662 h 1608850"/>
                <a:gd name="connsiteX733" fmla="*/ 4693496 w 12192000"/>
                <a:gd name="connsiteY733" fmla="*/ 583150 h 1608850"/>
                <a:gd name="connsiteX734" fmla="*/ 4693496 w 12192000"/>
                <a:gd name="connsiteY734" fmla="*/ 572557 h 1608850"/>
                <a:gd name="connsiteX735" fmla="*/ 4694332 w 12192000"/>
                <a:gd name="connsiteY735" fmla="*/ 572557 h 1608850"/>
                <a:gd name="connsiteX736" fmla="*/ 4700182 w 12192000"/>
                <a:gd name="connsiteY736" fmla="*/ 572557 h 1608850"/>
                <a:gd name="connsiteX737" fmla="*/ 4700182 w 12192000"/>
                <a:gd name="connsiteY737" fmla="*/ 571423 h 1608850"/>
                <a:gd name="connsiteX738" fmla="*/ 4700182 w 12192000"/>
                <a:gd name="connsiteY738" fmla="*/ 563479 h 1608850"/>
                <a:gd name="connsiteX739" fmla="*/ 4702412 w 12192000"/>
                <a:gd name="connsiteY739" fmla="*/ 563479 h 1608850"/>
                <a:gd name="connsiteX740" fmla="*/ 4718014 w 12192000"/>
                <a:gd name="connsiteY740" fmla="*/ 563479 h 1608850"/>
                <a:gd name="connsiteX741" fmla="*/ 4718014 w 12192000"/>
                <a:gd name="connsiteY741" fmla="*/ 564614 h 1608850"/>
                <a:gd name="connsiteX742" fmla="*/ 4718014 w 12192000"/>
                <a:gd name="connsiteY742" fmla="*/ 572557 h 1608850"/>
                <a:gd name="connsiteX743" fmla="*/ 4719686 w 12192000"/>
                <a:gd name="connsiteY743" fmla="*/ 572557 h 1608850"/>
                <a:gd name="connsiteX744" fmla="*/ 4731390 w 12192000"/>
                <a:gd name="connsiteY744" fmla="*/ 572557 h 1608850"/>
                <a:gd name="connsiteX745" fmla="*/ 4731390 w 12192000"/>
                <a:gd name="connsiteY745" fmla="*/ 574828 h 1608850"/>
                <a:gd name="connsiteX746" fmla="*/ 4731390 w 12192000"/>
                <a:gd name="connsiteY746" fmla="*/ 590714 h 1608850"/>
                <a:gd name="connsiteX747" fmla="*/ 4755908 w 12192000"/>
                <a:gd name="connsiteY747" fmla="*/ 590714 h 1608850"/>
                <a:gd name="connsiteX748" fmla="*/ 4755908 w 12192000"/>
                <a:gd name="connsiteY748" fmla="*/ 589202 h 1608850"/>
                <a:gd name="connsiteX749" fmla="*/ 4755908 w 12192000"/>
                <a:gd name="connsiteY749" fmla="*/ 578610 h 1608850"/>
                <a:gd name="connsiteX750" fmla="*/ 4757302 w 12192000"/>
                <a:gd name="connsiteY750" fmla="*/ 578610 h 1608850"/>
                <a:gd name="connsiteX751" fmla="*/ 4767053 w 12192000"/>
                <a:gd name="connsiteY751" fmla="*/ 578610 h 1608850"/>
                <a:gd name="connsiteX752" fmla="*/ 4767053 w 12192000"/>
                <a:gd name="connsiteY752" fmla="*/ 577096 h 1608850"/>
                <a:gd name="connsiteX753" fmla="*/ 4767053 w 12192000"/>
                <a:gd name="connsiteY753" fmla="*/ 566505 h 1608850"/>
                <a:gd name="connsiteX754" fmla="*/ 4768725 w 12192000"/>
                <a:gd name="connsiteY754" fmla="*/ 566505 h 1608850"/>
                <a:gd name="connsiteX755" fmla="*/ 4780426 w 12192000"/>
                <a:gd name="connsiteY755" fmla="*/ 566505 h 1608850"/>
                <a:gd name="connsiteX756" fmla="*/ 4780426 w 12192000"/>
                <a:gd name="connsiteY756" fmla="*/ 568018 h 1608850"/>
                <a:gd name="connsiteX757" fmla="*/ 4780426 w 12192000"/>
                <a:gd name="connsiteY757" fmla="*/ 578610 h 1608850"/>
                <a:gd name="connsiteX758" fmla="*/ 4784886 w 12192000"/>
                <a:gd name="connsiteY758" fmla="*/ 505982 h 1608850"/>
                <a:gd name="connsiteX759" fmla="*/ 4885191 w 12192000"/>
                <a:gd name="connsiteY759" fmla="*/ 505982 h 1608850"/>
                <a:gd name="connsiteX760" fmla="*/ 4885191 w 12192000"/>
                <a:gd name="connsiteY760" fmla="*/ 602819 h 1608850"/>
                <a:gd name="connsiteX761" fmla="*/ 4887420 w 12192000"/>
                <a:gd name="connsiteY761" fmla="*/ 602819 h 1608850"/>
                <a:gd name="connsiteX762" fmla="*/ 4903022 w 12192000"/>
                <a:gd name="connsiteY762" fmla="*/ 602819 h 1608850"/>
                <a:gd name="connsiteX763" fmla="*/ 4903022 w 12192000"/>
                <a:gd name="connsiteY763" fmla="*/ 493877 h 1608850"/>
                <a:gd name="connsiteX764" fmla="*/ 4925313 w 12192000"/>
                <a:gd name="connsiteY764" fmla="*/ 478746 h 1608850"/>
                <a:gd name="connsiteX765" fmla="*/ 4954291 w 12192000"/>
                <a:gd name="connsiteY765" fmla="*/ 478746 h 1608850"/>
                <a:gd name="connsiteX766" fmla="*/ 4956242 w 12192000"/>
                <a:gd name="connsiteY766" fmla="*/ 476477 h 1608850"/>
                <a:gd name="connsiteX767" fmla="*/ 4969893 w 12192000"/>
                <a:gd name="connsiteY767" fmla="*/ 460589 h 1608850"/>
                <a:gd name="connsiteX768" fmla="*/ 5007787 w 12192000"/>
                <a:gd name="connsiteY768" fmla="*/ 460589 h 1608850"/>
                <a:gd name="connsiteX769" fmla="*/ 5007787 w 12192000"/>
                <a:gd name="connsiteY769" fmla="*/ 462859 h 1608850"/>
                <a:gd name="connsiteX770" fmla="*/ 5007787 w 12192000"/>
                <a:gd name="connsiteY770" fmla="*/ 478746 h 1608850"/>
                <a:gd name="connsiteX771" fmla="*/ 5045681 w 12192000"/>
                <a:gd name="connsiteY771" fmla="*/ 478746 h 1608850"/>
                <a:gd name="connsiteX772" fmla="*/ 5045681 w 12192000"/>
                <a:gd name="connsiteY772" fmla="*/ 596766 h 1608850"/>
                <a:gd name="connsiteX773" fmla="*/ 5047073 w 12192000"/>
                <a:gd name="connsiteY773" fmla="*/ 596766 h 1608850"/>
                <a:gd name="connsiteX774" fmla="*/ 5056825 w 12192000"/>
                <a:gd name="connsiteY774" fmla="*/ 596766 h 1608850"/>
                <a:gd name="connsiteX775" fmla="*/ 5056825 w 12192000"/>
                <a:gd name="connsiteY775" fmla="*/ 769258 h 1608850"/>
                <a:gd name="connsiteX776" fmla="*/ 5059053 w 12192000"/>
                <a:gd name="connsiteY776" fmla="*/ 769258 h 1608850"/>
                <a:gd name="connsiteX777" fmla="*/ 5074657 w 12192000"/>
                <a:gd name="connsiteY777" fmla="*/ 769258 h 1608850"/>
                <a:gd name="connsiteX778" fmla="*/ 5074657 w 12192000"/>
                <a:gd name="connsiteY778" fmla="*/ 657290 h 1608850"/>
                <a:gd name="connsiteX779" fmla="*/ 5075493 w 12192000"/>
                <a:gd name="connsiteY779" fmla="*/ 656533 h 1608850"/>
                <a:gd name="connsiteX780" fmla="*/ 5081344 w 12192000"/>
                <a:gd name="connsiteY780" fmla="*/ 651238 h 1608850"/>
                <a:gd name="connsiteX781" fmla="*/ 5085802 w 12192000"/>
                <a:gd name="connsiteY781" fmla="*/ 652750 h 1608850"/>
                <a:gd name="connsiteX782" fmla="*/ 5085802 w 12192000"/>
                <a:gd name="connsiteY782" fmla="*/ 663343 h 1608850"/>
                <a:gd name="connsiteX783" fmla="*/ 5088030 w 12192000"/>
                <a:gd name="connsiteY783" fmla="*/ 661829 h 1608850"/>
                <a:gd name="connsiteX784" fmla="*/ 5103634 w 12192000"/>
                <a:gd name="connsiteY784" fmla="*/ 651238 h 1608850"/>
                <a:gd name="connsiteX785" fmla="*/ 5105585 w 12192000"/>
                <a:gd name="connsiteY785" fmla="*/ 651238 h 1608850"/>
                <a:gd name="connsiteX786" fmla="*/ 5119237 w 12192000"/>
                <a:gd name="connsiteY786" fmla="*/ 651238 h 1608850"/>
                <a:gd name="connsiteX787" fmla="*/ 5119237 w 12192000"/>
                <a:gd name="connsiteY787" fmla="*/ 857017 h 1608850"/>
                <a:gd name="connsiteX788" fmla="*/ 5150444 w 12192000"/>
                <a:gd name="connsiteY788" fmla="*/ 863070 h 1608850"/>
                <a:gd name="connsiteX789" fmla="*/ 5150444 w 12192000"/>
                <a:gd name="connsiteY789" fmla="*/ 853992 h 1608850"/>
                <a:gd name="connsiteX790" fmla="*/ 5183878 w 12192000"/>
                <a:gd name="connsiteY790" fmla="*/ 853992 h 1608850"/>
                <a:gd name="connsiteX791" fmla="*/ 5183878 w 12192000"/>
                <a:gd name="connsiteY791" fmla="*/ 814651 h 1608850"/>
                <a:gd name="connsiteX792" fmla="*/ 5192794 w 12192000"/>
                <a:gd name="connsiteY792" fmla="*/ 814651 h 1608850"/>
                <a:gd name="connsiteX793" fmla="*/ 5192794 w 12192000"/>
                <a:gd name="connsiteY793" fmla="*/ 763206 h 1608850"/>
                <a:gd name="connsiteX794" fmla="*/ 5199482 w 12192000"/>
                <a:gd name="connsiteY794" fmla="*/ 763206 h 1608850"/>
                <a:gd name="connsiteX795" fmla="*/ 5199482 w 12192000"/>
                <a:gd name="connsiteY795" fmla="*/ 711761 h 1608850"/>
                <a:gd name="connsiteX796" fmla="*/ 5215086 w 12192000"/>
                <a:gd name="connsiteY796" fmla="*/ 711761 h 1608850"/>
                <a:gd name="connsiteX797" fmla="*/ 5264122 w 12192000"/>
                <a:gd name="connsiteY797" fmla="*/ 684525 h 1608850"/>
                <a:gd name="connsiteX798" fmla="*/ 5266352 w 12192000"/>
                <a:gd name="connsiteY798" fmla="*/ 657290 h 1608850"/>
                <a:gd name="connsiteX799" fmla="*/ 5270810 w 12192000"/>
                <a:gd name="connsiteY799" fmla="*/ 684525 h 1608850"/>
                <a:gd name="connsiteX800" fmla="*/ 5322078 w 12192000"/>
                <a:gd name="connsiteY800" fmla="*/ 720840 h 1608850"/>
                <a:gd name="connsiteX801" fmla="*/ 5322078 w 12192000"/>
                <a:gd name="connsiteY801" fmla="*/ 714788 h 1608850"/>
                <a:gd name="connsiteX802" fmla="*/ 5335452 w 12192000"/>
                <a:gd name="connsiteY802" fmla="*/ 714788 h 1608850"/>
                <a:gd name="connsiteX803" fmla="*/ 5335452 w 12192000"/>
                <a:gd name="connsiteY803" fmla="*/ 763206 h 1608850"/>
                <a:gd name="connsiteX804" fmla="*/ 5342138 w 12192000"/>
                <a:gd name="connsiteY804" fmla="*/ 763206 h 1608850"/>
                <a:gd name="connsiteX805" fmla="*/ 5342138 w 12192000"/>
                <a:gd name="connsiteY805" fmla="*/ 801467 h 1608850"/>
                <a:gd name="connsiteX806" fmla="*/ 5377917 w 12192000"/>
                <a:gd name="connsiteY806" fmla="*/ 790806 h 1608850"/>
                <a:gd name="connsiteX807" fmla="*/ 5478973 w 12192000"/>
                <a:gd name="connsiteY807" fmla="*/ 790806 h 1608850"/>
                <a:gd name="connsiteX808" fmla="*/ 5478973 w 12192000"/>
                <a:gd name="connsiteY808" fmla="*/ 596233 h 1608850"/>
                <a:gd name="connsiteX809" fmla="*/ 5507479 w 12192000"/>
                <a:gd name="connsiteY809" fmla="*/ 582720 h 1608850"/>
                <a:gd name="connsiteX810" fmla="*/ 5631857 w 12192000"/>
                <a:gd name="connsiteY810" fmla="*/ 561101 h 1608850"/>
                <a:gd name="connsiteX811" fmla="*/ 5675909 w 12192000"/>
                <a:gd name="connsiteY811" fmla="*/ 574613 h 1608850"/>
                <a:gd name="connsiteX812" fmla="*/ 5683682 w 12192000"/>
                <a:gd name="connsiteY812" fmla="*/ 582720 h 1608850"/>
                <a:gd name="connsiteX813" fmla="*/ 5683682 w 12192000"/>
                <a:gd name="connsiteY813" fmla="*/ 833084 h 1608850"/>
                <a:gd name="connsiteX814" fmla="*/ 5701821 w 12192000"/>
                <a:gd name="connsiteY814" fmla="*/ 873985 h 1608850"/>
                <a:gd name="connsiteX815" fmla="*/ 5701821 w 12192000"/>
                <a:gd name="connsiteY815" fmla="*/ 798914 h 1608850"/>
                <a:gd name="connsiteX816" fmla="*/ 5717369 w 12192000"/>
                <a:gd name="connsiteY816" fmla="*/ 798914 h 1608850"/>
                <a:gd name="connsiteX817" fmla="*/ 5717369 w 12192000"/>
                <a:gd name="connsiteY817" fmla="*/ 785402 h 1608850"/>
                <a:gd name="connsiteX818" fmla="*/ 5732917 w 12192000"/>
                <a:gd name="connsiteY818" fmla="*/ 777295 h 1608850"/>
                <a:gd name="connsiteX819" fmla="*/ 5745871 w 12192000"/>
                <a:gd name="connsiteY819" fmla="*/ 777295 h 1608850"/>
                <a:gd name="connsiteX820" fmla="*/ 5745871 w 12192000"/>
                <a:gd name="connsiteY820" fmla="*/ 763783 h 1608850"/>
                <a:gd name="connsiteX821" fmla="*/ 5756236 w 12192000"/>
                <a:gd name="connsiteY821" fmla="*/ 755675 h 1608850"/>
                <a:gd name="connsiteX822" fmla="*/ 5782151 w 12192000"/>
                <a:gd name="connsiteY822" fmla="*/ 755675 h 1608850"/>
                <a:gd name="connsiteX823" fmla="*/ 5782151 w 12192000"/>
                <a:gd name="connsiteY823" fmla="*/ 798914 h 1608850"/>
                <a:gd name="connsiteX824" fmla="*/ 5836566 w 12192000"/>
                <a:gd name="connsiteY824" fmla="*/ 798914 h 1608850"/>
                <a:gd name="connsiteX825" fmla="*/ 5836566 w 12192000"/>
                <a:gd name="connsiteY825" fmla="*/ 950250 h 1608850"/>
                <a:gd name="connsiteX826" fmla="*/ 5857295 w 12192000"/>
                <a:gd name="connsiteY826" fmla="*/ 950250 h 1608850"/>
                <a:gd name="connsiteX827" fmla="*/ 5878025 w 12192000"/>
                <a:gd name="connsiteY827" fmla="*/ 942143 h 1608850"/>
                <a:gd name="connsiteX828" fmla="*/ 5878025 w 12192000"/>
                <a:gd name="connsiteY828" fmla="*/ 931332 h 1608850"/>
                <a:gd name="connsiteX829" fmla="*/ 5870253 w 12192000"/>
                <a:gd name="connsiteY829" fmla="*/ 928630 h 1608850"/>
                <a:gd name="connsiteX830" fmla="*/ 5870253 w 12192000"/>
                <a:gd name="connsiteY830" fmla="*/ 920522 h 1608850"/>
                <a:gd name="connsiteX831" fmla="*/ 5878025 w 12192000"/>
                <a:gd name="connsiteY831" fmla="*/ 915118 h 1608850"/>
                <a:gd name="connsiteX832" fmla="*/ 5878025 w 12192000"/>
                <a:gd name="connsiteY832" fmla="*/ 855665 h 1608850"/>
                <a:gd name="connsiteX833" fmla="*/ 5870253 w 12192000"/>
                <a:gd name="connsiteY833" fmla="*/ 852962 h 1608850"/>
                <a:gd name="connsiteX834" fmla="*/ 5870253 w 12192000"/>
                <a:gd name="connsiteY834" fmla="*/ 844855 h 1608850"/>
                <a:gd name="connsiteX835" fmla="*/ 5878025 w 12192000"/>
                <a:gd name="connsiteY835" fmla="*/ 839450 h 1608850"/>
                <a:gd name="connsiteX836" fmla="*/ 5883208 w 12192000"/>
                <a:gd name="connsiteY836" fmla="*/ 834046 h 1608850"/>
                <a:gd name="connsiteX837" fmla="*/ 5883208 w 12192000"/>
                <a:gd name="connsiteY837" fmla="*/ 823236 h 1608850"/>
                <a:gd name="connsiteX838" fmla="*/ 5878025 w 12192000"/>
                <a:gd name="connsiteY838" fmla="*/ 823236 h 1608850"/>
                <a:gd name="connsiteX839" fmla="*/ 5878025 w 12192000"/>
                <a:gd name="connsiteY839" fmla="*/ 815128 h 1608850"/>
                <a:gd name="connsiteX840" fmla="*/ 5885800 w 12192000"/>
                <a:gd name="connsiteY840" fmla="*/ 809724 h 1608850"/>
                <a:gd name="connsiteX841" fmla="*/ 5927259 w 12192000"/>
                <a:gd name="connsiteY841" fmla="*/ 734056 h 1608850"/>
                <a:gd name="connsiteX842" fmla="*/ 5922077 w 12192000"/>
                <a:gd name="connsiteY842" fmla="*/ 731353 h 1608850"/>
                <a:gd name="connsiteX843" fmla="*/ 5922077 w 12192000"/>
                <a:gd name="connsiteY843" fmla="*/ 723246 h 1608850"/>
                <a:gd name="connsiteX844" fmla="*/ 5929850 w 12192000"/>
                <a:gd name="connsiteY844" fmla="*/ 720543 h 1608850"/>
                <a:gd name="connsiteX845" fmla="*/ 5929850 w 12192000"/>
                <a:gd name="connsiteY845" fmla="*/ 709734 h 1608850"/>
                <a:gd name="connsiteX846" fmla="*/ 5935033 w 12192000"/>
                <a:gd name="connsiteY846" fmla="*/ 709734 h 1608850"/>
                <a:gd name="connsiteX847" fmla="*/ 5935033 w 12192000"/>
                <a:gd name="connsiteY847" fmla="*/ 685412 h 1608850"/>
                <a:gd name="connsiteX848" fmla="*/ 5929850 w 12192000"/>
                <a:gd name="connsiteY848" fmla="*/ 685412 h 1608850"/>
                <a:gd name="connsiteX849" fmla="*/ 5929850 w 12192000"/>
                <a:gd name="connsiteY849" fmla="*/ 680008 h 1608850"/>
                <a:gd name="connsiteX850" fmla="*/ 5935033 w 12192000"/>
                <a:gd name="connsiteY850" fmla="*/ 677305 h 1608850"/>
                <a:gd name="connsiteX851" fmla="*/ 5947989 w 12192000"/>
                <a:gd name="connsiteY851" fmla="*/ 658388 h 1608850"/>
                <a:gd name="connsiteX852" fmla="*/ 5950579 w 12192000"/>
                <a:gd name="connsiteY852" fmla="*/ 647579 h 1608850"/>
                <a:gd name="connsiteX853" fmla="*/ 5950579 w 12192000"/>
                <a:gd name="connsiteY853" fmla="*/ 617852 h 1608850"/>
                <a:gd name="connsiteX854" fmla="*/ 5950904 w 12192000"/>
                <a:gd name="connsiteY854" fmla="*/ 616838 h 1608850"/>
                <a:gd name="connsiteX855" fmla="*/ 5953171 w 12192000"/>
                <a:gd name="connsiteY855" fmla="*/ 609745 h 1608850"/>
                <a:gd name="connsiteX856" fmla="*/ 5953495 w 12192000"/>
                <a:gd name="connsiteY856" fmla="*/ 610759 h 1608850"/>
                <a:gd name="connsiteX857" fmla="*/ 5955763 w 12192000"/>
                <a:gd name="connsiteY857" fmla="*/ 617852 h 1608850"/>
                <a:gd name="connsiteX858" fmla="*/ 5958354 w 12192000"/>
                <a:gd name="connsiteY858" fmla="*/ 647579 h 1608850"/>
                <a:gd name="connsiteX859" fmla="*/ 5958354 w 12192000"/>
                <a:gd name="connsiteY859" fmla="*/ 655686 h 1608850"/>
                <a:gd name="connsiteX860" fmla="*/ 5971311 w 12192000"/>
                <a:gd name="connsiteY860" fmla="*/ 677305 h 1608850"/>
                <a:gd name="connsiteX861" fmla="*/ 5976494 w 12192000"/>
                <a:gd name="connsiteY861" fmla="*/ 680008 h 1608850"/>
                <a:gd name="connsiteX862" fmla="*/ 5976494 w 12192000"/>
                <a:gd name="connsiteY862" fmla="*/ 685412 h 1608850"/>
                <a:gd name="connsiteX863" fmla="*/ 5973903 w 12192000"/>
                <a:gd name="connsiteY863" fmla="*/ 709734 h 1608850"/>
                <a:gd name="connsiteX864" fmla="*/ 5979084 w 12192000"/>
                <a:gd name="connsiteY864" fmla="*/ 720543 h 1608850"/>
                <a:gd name="connsiteX865" fmla="*/ 5984268 w 12192000"/>
                <a:gd name="connsiteY865" fmla="*/ 723246 h 1608850"/>
                <a:gd name="connsiteX866" fmla="*/ 5984268 w 12192000"/>
                <a:gd name="connsiteY866" fmla="*/ 731353 h 1608850"/>
                <a:gd name="connsiteX867" fmla="*/ 5979084 w 12192000"/>
                <a:gd name="connsiteY867" fmla="*/ 734056 h 1608850"/>
                <a:gd name="connsiteX868" fmla="*/ 5999269 w 12192000"/>
                <a:gd name="connsiteY868" fmla="*/ 755105 h 1608850"/>
                <a:gd name="connsiteX869" fmla="*/ 5999269 w 12192000"/>
                <a:gd name="connsiteY869" fmla="*/ 627662 h 1608850"/>
                <a:gd name="connsiteX870" fmla="*/ 5999299 w 12192000"/>
                <a:gd name="connsiteY870" fmla="*/ 627662 h 1608850"/>
                <a:gd name="connsiteX871" fmla="*/ 6037948 w 12192000"/>
                <a:gd name="connsiteY871" fmla="*/ 627662 h 1608850"/>
                <a:gd name="connsiteX872" fmla="*/ 6037948 w 12192000"/>
                <a:gd name="connsiteY872" fmla="*/ 626311 h 1608850"/>
                <a:gd name="connsiteX873" fmla="*/ 6037948 w 12192000"/>
                <a:gd name="connsiteY873" fmla="*/ 616853 h 1608850"/>
                <a:gd name="connsiteX874" fmla="*/ 6038962 w 12192000"/>
                <a:gd name="connsiteY874" fmla="*/ 616853 h 1608850"/>
                <a:gd name="connsiteX875" fmla="*/ 6046055 w 12192000"/>
                <a:gd name="connsiteY875" fmla="*/ 616853 h 1608850"/>
                <a:gd name="connsiteX876" fmla="*/ 6046055 w 12192000"/>
                <a:gd name="connsiteY876" fmla="*/ 614962 h 1608850"/>
                <a:gd name="connsiteX877" fmla="*/ 6046055 w 12192000"/>
                <a:gd name="connsiteY877" fmla="*/ 601721 h 1608850"/>
                <a:gd name="connsiteX878" fmla="*/ 6046815 w 12192000"/>
                <a:gd name="connsiteY878" fmla="*/ 601721 h 1608850"/>
                <a:gd name="connsiteX879" fmla="*/ 6052135 w 12192000"/>
                <a:gd name="connsiteY879" fmla="*/ 601721 h 1608850"/>
                <a:gd name="connsiteX880" fmla="*/ 6052135 w 12192000"/>
                <a:gd name="connsiteY880" fmla="*/ 600640 h 1608850"/>
                <a:gd name="connsiteX881" fmla="*/ 6052135 w 12192000"/>
                <a:gd name="connsiteY881" fmla="*/ 593073 h 1608850"/>
                <a:gd name="connsiteX882" fmla="*/ 6054163 w 12192000"/>
                <a:gd name="connsiteY882" fmla="*/ 593073 h 1608850"/>
                <a:gd name="connsiteX883" fmla="*/ 6068350 w 12192000"/>
                <a:gd name="connsiteY883" fmla="*/ 593073 h 1608850"/>
                <a:gd name="connsiteX884" fmla="*/ 6068350 w 12192000"/>
                <a:gd name="connsiteY884" fmla="*/ 594154 h 1608850"/>
                <a:gd name="connsiteX885" fmla="*/ 6068350 w 12192000"/>
                <a:gd name="connsiteY885" fmla="*/ 601721 h 1608850"/>
                <a:gd name="connsiteX886" fmla="*/ 6090642 w 12192000"/>
                <a:gd name="connsiteY886" fmla="*/ 601721 h 1608850"/>
                <a:gd name="connsiteX887" fmla="*/ 6090642 w 12192000"/>
                <a:gd name="connsiteY887" fmla="*/ 599829 h 1608850"/>
                <a:gd name="connsiteX888" fmla="*/ 6090642 w 12192000"/>
                <a:gd name="connsiteY888" fmla="*/ 586588 h 1608850"/>
                <a:gd name="connsiteX889" fmla="*/ 6092416 w 12192000"/>
                <a:gd name="connsiteY889" fmla="*/ 586588 h 1608850"/>
                <a:gd name="connsiteX890" fmla="*/ 6104829 w 12192000"/>
                <a:gd name="connsiteY890" fmla="*/ 586588 h 1608850"/>
                <a:gd name="connsiteX891" fmla="*/ 6104829 w 12192000"/>
                <a:gd name="connsiteY891" fmla="*/ 610368 h 1608850"/>
                <a:gd name="connsiteX892" fmla="*/ 6105843 w 12192000"/>
                <a:gd name="connsiteY892" fmla="*/ 610368 h 1608850"/>
                <a:gd name="connsiteX893" fmla="*/ 6112936 w 12192000"/>
                <a:gd name="connsiteY893" fmla="*/ 610368 h 1608850"/>
                <a:gd name="connsiteX894" fmla="*/ 6112936 w 12192000"/>
                <a:gd name="connsiteY894" fmla="*/ 609287 h 1608850"/>
                <a:gd name="connsiteX895" fmla="*/ 6112936 w 12192000"/>
                <a:gd name="connsiteY895" fmla="*/ 601721 h 1608850"/>
                <a:gd name="connsiteX896" fmla="*/ 6114709 w 12192000"/>
                <a:gd name="connsiteY896" fmla="*/ 601721 h 1608850"/>
                <a:gd name="connsiteX897" fmla="*/ 6127123 w 12192000"/>
                <a:gd name="connsiteY897" fmla="*/ 601721 h 1608850"/>
                <a:gd name="connsiteX898" fmla="*/ 6127123 w 12192000"/>
                <a:gd name="connsiteY898" fmla="*/ 627662 h 1608850"/>
                <a:gd name="connsiteX899" fmla="*/ 6129150 w 12192000"/>
                <a:gd name="connsiteY899" fmla="*/ 627662 h 1608850"/>
                <a:gd name="connsiteX900" fmla="*/ 6143336 w 12192000"/>
                <a:gd name="connsiteY900" fmla="*/ 627662 h 1608850"/>
                <a:gd name="connsiteX901" fmla="*/ 6143336 w 12192000"/>
                <a:gd name="connsiteY901" fmla="*/ 629283 h 1608850"/>
                <a:gd name="connsiteX902" fmla="*/ 6143336 w 12192000"/>
                <a:gd name="connsiteY902" fmla="*/ 640633 h 1608850"/>
                <a:gd name="connsiteX903" fmla="*/ 6144096 w 12192000"/>
                <a:gd name="connsiteY903" fmla="*/ 640633 h 1608850"/>
                <a:gd name="connsiteX904" fmla="*/ 6149417 w 12192000"/>
                <a:gd name="connsiteY904" fmla="*/ 640633 h 1608850"/>
                <a:gd name="connsiteX905" fmla="*/ 6149417 w 12192000"/>
                <a:gd name="connsiteY905" fmla="*/ 639822 h 1608850"/>
                <a:gd name="connsiteX906" fmla="*/ 6149417 w 12192000"/>
                <a:gd name="connsiteY906" fmla="*/ 634147 h 1608850"/>
                <a:gd name="connsiteX907" fmla="*/ 6179817 w 12192000"/>
                <a:gd name="connsiteY907" fmla="*/ 634147 h 1608850"/>
                <a:gd name="connsiteX908" fmla="*/ 6179817 w 12192000"/>
                <a:gd name="connsiteY908" fmla="*/ 657927 h 1608850"/>
                <a:gd name="connsiteX909" fmla="*/ 6180830 w 12192000"/>
                <a:gd name="connsiteY909" fmla="*/ 657927 h 1608850"/>
                <a:gd name="connsiteX910" fmla="*/ 6187924 w 12192000"/>
                <a:gd name="connsiteY910" fmla="*/ 657927 h 1608850"/>
                <a:gd name="connsiteX911" fmla="*/ 6187924 w 12192000"/>
                <a:gd name="connsiteY911" fmla="*/ 659008 h 1608850"/>
                <a:gd name="connsiteX912" fmla="*/ 6187924 w 12192000"/>
                <a:gd name="connsiteY912" fmla="*/ 666574 h 1608850"/>
                <a:gd name="connsiteX913" fmla="*/ 6188684 w 12192000"/>
                <a:gd name="connsiteY913" fmla="*/ 666574 h 1608850"/>
                <a:gd name="connsiteX914" fmla="*/ 6194004 w 12192000"/>
                <a:gd name="connsiteY914" fmla="*/ 666574 h 1608850"/>
                <a:gd name="connsiteX915" fmla="*/ 6194004 w 12192000"/>
                <a:gd name="connsiteY915" fmla="*/ 664412 h 1608850"/>
                <a:gd name="connsiteX916" fmla="*/ 6194004 w 12192000"/>
                <a:gd name="connsiteY916" fmla="*/ 649280 h 1608850"/>
                <a:gd name="connsiteX917" fmla="*/ 6195017 w 12192000"/>
                <a:gd name="connsiteY917" fmla="*/ 649280 h 1608850"/>
                <a:gd name="connsiteX918" fmla="*/ 6202111 w 12192000"/>
                <a:gd name="connsiteY918" fmla="*/ 649280 h 1608850"/>
                <a:gd name="connsiteX919" fmla="*/ 6202111 w 12192000"/>
                <a:gd name="connsiteY919" fmla="*/ 650361 h 1608850"/>
                <a:gd name="connsiteX920" fmla="*/ 6202111 w 12192000"/>
                <a:gd name="connsiteY920" fmla="*/ 657927 h 1608850"/>
                <a:gd name="connsiteX921" fmla="*/ 6207431 w 12192000"/>
                <a:gd name="connsiteY921" fmla="*/ 655934 h 1608850"/>
                <a:gd name="connsiteX922" fmla="*/ 6208191 w 12192000"/>
                <a:gd name="connsiteY922" fmla="*/ 654954 h 1608850"/>
                <a:gd name="connsiteX923" fmla="*/ 6208191 w 12192000"/>
                <a:gd name="connsiteY923" fmla="*/ 649280 h 1608850"/>
                <a:gd name="connsiteX924" fmla="*/ 6246698 w 12192000"/>
                <a:gd name="connsiteY924" fmla="*/ 649280 h 1608850"/>
                <a:gd name="connsiteX925" fmla="*/ 6246698 w 12192000"/>
                <a:gd name="connsiteY925" fmla="*/ 673059 h 1608850"/>
                <a:gd name="connsiteX926" fmla="*/ 6248724 w 12192000"/>
                <a:gd name="connsiteY926" fmla="*/ 673059 h 1608850"/>
                <a:gd name="connsiteX927" fmla="*/ 6262911 w 12192000"/>
                <a:gd name="connsiteY927" fmla="*/ 673059 h 1608850"/>
                <a:gd name="connsiteX928" fmla="*/ 6262911 w 12192000"/>
                <a:gd name="connsiteY928" fmla="*/ 674140 h 1608850"/>
                <a:gd name="connsiteX929" fmla="*/ 6262911 w 12192000"/>
                <a:gd name="connsiteY929" fmla="*/ 681706 h 1608850"/>
                <a:gd name="connsiteX930" fmla="*/ 6264685 w 12192000"/>
                <a:gd name="connsiteY930" fmla="*/ 681706 h 1608850"/>
                <a:gd name="connsiteX931" fmla="*/ 6277098 w 12192000"/>
                <a:gd name="connsiteY931" fmla="*/ 681706 h 1608850"/>
                <a:gd name="connsiteX932" fmla="*/ 6277098 w 12192000"/>
                <a:gd name="connsiteY932" fmla="*/ 657927 h 1608850"/>
                <a:gd name="connsiteX933" fmla="*/ 6278111 w 12192000"/>
                <a:gd name="connsiteY933" fmla="*/ 657927 h 1608850"/>
                <a:gd name="connsiteX934" fmla="*/ 6285205 w 12192000"/>
                <a:gd name="connsiteY934" fmla="*/ 657927 h 1608850"/>
                <a:gd name="connsiteX935" fmla="*/ 6285205 w 12192000"/>
                <a:gd name="connsiteY935" fmla="*/ 625500 h 1608850"/>
                <a:gd name="connsiteX936" fmla="*/ 6286218 w 12192000"/>
                <a:gd name="connsiteY936" fmla="*/ 625500 h 1608850"/>
                <a:gd name="connsiteX937" fmla="*/ 6293312 w 12192000"/>
                <a:gd name="connsiteY937" fmla="*/ 625500 h 1608850"/>
                <a:gd name="connsiteX938" fmla="*/ 6293312 w 12192000"/>
                <a:gd name="connsiteY938" fmla="*/ 623609 h 1608850"/>
                <a:gd name="connsiteX939" fmla="*/ 6293312 w 12192000"/>
                <a:gd name="connsiteY939" fmla="*/ 610368 h 1608850"/>
                <a:gd name="connsiteX940" fmla="*/ 6292045 w 12192000"/>
                <a:gd name="connsiteY940" fmla="*/ 608746 h 1608850"/>
                <a:gd name="connsiteX941" fmla="*/ 6297365 w 12192000"/>
                <a:gd name="connsiteY941" fmla="*/ 597397 h 1608850"/>
                <a:gd name="connsiteX942" fmla="*/ 6305472 w 12192000"/>
                <a:gd name="connsiteY942" fmla="*/ 625500 h 1608850"/>
                <a:gd name="connsiteX943" fmla="*/ 6306232 w 12192000"/>
                <a:gd name="connsiteY943" fmla="*/ 625500 h 1608850"/>
                <a:gd name="connsiteX944" fmla="*/ 6311552 w 12192000"/>
                <a:gd name="connsiteY944" fmla="*/ 625500 h 1608850"/>
                <a:gd name="connsiteX945" fmla="*/ 6311552 w 12192000"/>
                <a:gd name="connsiteY945" fmla="*/ 519573 h 1608850"/>
                <a:gd name="connsiteX946" fmla="*/ 6313072 w 12192000"/>
                <a:gd name="connsiteY946" fmla="*/ 519573 h 1608850"/>
                <a:gd name="connsiteX947" fmla="*/ 6323712 w 12192000"/>
                <a:gd name="connsiteY947" fmla="*/ 519573 h 1608850"/>
                <a:gd name="connsiteX948" fmla="*/ 6323712 w 12192000"/>
                <a:gd name="connsiteY948" fmla="*/ 472014 h 1608850"/>
                <a:gd name="connsiteX949" fmla="*/ 6350059 w 12192000"/>
                <a:gd name="connsiteY949" fmla="*/ 472014 h 1608850"/>
                <a:gd name="connsiteX950" fmla="*/ 6350059 w 12192000"/>
                <a:gd name="connsiteY950" fmla="*/ 450396 h 1608850"/>
                <a:gd name="connsiteX951" fmla="*/ 6384513 w 12192000"/>
                <a:gd name="connsiteY951" fmla="*/ 450396 h 1608850"/>
                <a:gd name="connsiteX952" fmla="*/ 6384513 w 12192000"/>
                <a:gd name="connsiteY952" fmla="*/ 452828 h 1608850"/>
                <a:gd name="connsiteX953" fmla="*/ 6384513 w 12192000"/>
                <a:gd name="connsiteY953" fmla="*/ 469852 h 1608850"/>
                <a:gd name="connsiteX954" fmla="*/ 6386793 w 12192000"/>
                <a:gd name="connsiteY954" fmla="*/ 469852 h 1608850"/>
                <a:gd name="connsiteX955" fmla="*/ 6402753 w 12192000"/>
                <a:gd name="connsiteY955" fmla="*/ 469852 h 1608850"/>
                <a:gd name="connsiteX956" fmla="*/ 6402753 w 12192000"/>
                <a:gd name="connsiteY956" fmla="*/ 517411 h 1608850"/>
                <a:gd name="connsiteX957" fmla="*/ 6403766 w 12192000"/>
                <a:gd name="connsiteY957" fmla="*/ 517411 h 1608850"/>
                <a:gd name="connsiteX958" fmla="*/ 6410860 w 12192000"/>
                <a:gd name="connsiteY958" fmla="*/ 517411 h 1608850"/>
                <a:gd name="connsiteX959" fmla="*/ 6425047 w 12192000"/>
                <a:gd name="connsiteY959" fmla="*/ 521735 h 1608850"/>
                <a:gd name="connsiteX960" fmla="*/ 6425047 w 12192000"/>
                <a:gd name="connsiteY960" fmla="*/ 560647 h 1608850"/>
                <a:gd name="connsiteX961" fmla="*/ 6426060 w 12192000"/>
                <a:gd name="connsiteY961" fmla="*/ 560647 h 1608850"/>
                <a:gd name="connsiteX962" fmla="*/ 6433153 w 12192000"/>
                <a:gd name="connsiteY962" fmla="*/ 560647 h 1608850"/>
                <a:gd name="connsiteX963" fmla="*/ 6433153 w 12192000"/>
                <a:gd name="connsiteY963" fmla="*/ 562268 h 1608850"/>
                <a:gd name="connsiteX964" fmla="*/ 6433153 w 12192000"/>
                <a:gd name="connsiteY964" fmla="*/ 573617 h 1608850"/>
                <a:gd name="connsiteX965" fmla="*/ 6435180 w 12192000"/>
                <a:gd name="connsiteY965" fmla="*/ 573617 h 1608850"/>
                <a:gd name="connsiteX966" fmla="*/ 6449367 w 12192000"/>
                <a:gd name="connsiteY966" fmla="*/ 573617 h 1608850"/>
                <a:gd name="connsiteX967" fmla="*/ 6455447 w 12192000"/>
                <a:gd name="connsiteY967" fmla="*/ 580103 h 1608850"/>
                <a:gd name="connsiteX968" fmla="*/ 6455447 w 12192000"/>
                <a:gd name="connsiteY968" fmla="*/ 601721 h 1608850"/>
                <a:gd name="connsiteX969" fmla="*/ 6457727 w 12192000"/>
                <a:gd name="connsiteY969" fmla="*/ 601721 h 1608850"/>
                <a:gd name="connsiteX970" fmla="*/ 6473687 w 12192000"/>
                <a:gd name="connsiteY970" fmla="*/ 601721 h 1608850"/>
                <a:gd name="connsiteX971" fmla="*/ 6473687 w 12192000"/>
                <a:gd name="connsiteY971" fmla="*/ 602801 h 1608850"/>
                <a:gd name="connsiteX972" fmla="*/ 6473687 w 12192000"/>
                <a:gd name="connsiteY972" fmla="*/ 610368 h 1608850"/>
                <a:gd name="connsiteX973" fmla="*/ 6474954 w 12192000"/>
                <a:gd name="connsiteY973" fmla="*/ 610368 h 1608850"/>
                <a:gd name="connsiteX974" fmla="*/ 6483821 w 12192000"/>
                <a:gd name="connsiteY974" fmla="*/ 610368 h 1608850"/>
                <a:gd name="connsiteX975" fmla="*/ 6483821 w 12192000"/>
                <a:gd name="connsiteY975" fmla="*/ 612529 h 1608850"/>
                <a:gd name="connsiteX976" fmla="*/ 6483821 w 12192000"/>
                <a:gd name="connsiteY976" fmla="*/ 627662 h 1608850"/>
                <a:gd name="connsiteX977" fmla="*/ 6487874 w 12192000"/>
                <a:gd name="connsiteY977" fmla="*/ 625770 h 1608850"/>
                <a:gd name="connsiteX978" fmla="*/ 6487874 w 12192000"/>
                <a:gd name="connsiteY978" fmla="*/ 612529 h 1608850"/>
                <a:gd name="connsiteX979" fmla="*/ 6488887 w 12192000"/>
                <a:gd name="connsiteY979" fmla="*/ 612529 h 1608850"/>
                <a:gd name="connsiteX980" fmla="*/ 6495981 w 12192000"/>
                <a:gd name="connsiteY980" fmla="*/ 612529 h 1608850"/>
                <a:gd name="connsiteX981" fmla="*/ 6495981 w 12192000"/>
                <a:gd name="connsiteY981" fmla="*/ 614151 h 1608850"/>
                <a:gd name="connsiteX982" fmla="*/ 6495981 w 12192000"/>
                <a:gd name="connsiteY982" fmla="*/ 625500 h 1608850"/>
                <a:gd name="connsiteX983" fmla="*/ 6496741 w 12192000"/>
                <a:gd name="connsiteY983" fmla="*/ 625500 h 1608850"/>
                <a:gd name="connsiteX984" fmla="*/ 6502061 w 12192000"/>
                <a:gd name="connsiteY984" fmla="*/ 625500 h 1608850"/>
                <a:gd name="connsiteX985" fmla="*/ 6550701 w 12192000"/>
                <a:gd name="connsiteY985" fmla="*/ 621177 h 1608850"/>
                <a:gd name="connsiteX986" fmla="*/ 6550701 w 12192000"/>
                <a:gd name="connsiteY986" fmla="*/ 622528 h 1608850"/>
                <a:gd name="connsiteX987" fmla="*/ 6550701 w 12192000"/>
                <a:gd name="connsiteY987" fmla="*/ 631985 h 1608850"/>
                <a:gd name="connsiteX988" fmla="*/ 6551461 w 12192000"/>
                <a:gd name="connsiteY988" fmla="*/ 631985 h 1608850"/>
                <a:gd name="connsiteX989" fmla="*/ 6556782 w 12192000"/>
                <a:gd name="connsiteY989" fmla="*/ 631985 h 1608850"/>
                <a:gd name="connsiteX990" fmla="*/ 6556782 w 12192000"/>
                <a:gd name="connsiteY990" fmla="*/ 634147 h 1608850"/>
                <a:gd name="connsiteX991" fmla="*/ 6556782 w 12192000"/>
                <a:gd name="connsiteY991" fmla="*/ 649280 h 1608850"/>
                <a:gd name="connsiteX992" fmla="*/ 6558808 w 12192000"/>
                <a:gd name="connsiteY992" fmla="*/ 647929 h 1608850"/>
                <a:gd name="connsiteX993" fmla="*/ 6572995 w 12192000"/>
                <a:gd name="connsiteY993" fmla="*/ 638471 h 1608850"/>
                <a:gd name="connsiteX994" fmla="*/ 6579075 w 12192000"/>
                <a:gd name="connsiteY994" fmla="*/ 597397 h 1608850"/>
                <a:gd name="connsiteX995" fmla="*/ 6579835 w 12192000"/>
                <a:gd name="connsiteY995" fmla="*/ 597127 h 1608850"/>
                <a:gd name="connsiteX996" fmla="*/ 6585155 w 12192000"/>
                <a:gd name="connsiteY996" fmla="*/ 595235 h 1608850"/>
                <a:gd name="connsiteX997" fmla="*/ 6587182 w 12192000"/>
                <a:gd name="connsiteY997" fmla="*/ 526058 h 1608850"/>
                <a:gd name="connsiteX998" fmla="*/ 6589209 w 12192000"/>
                <a:gd name="connsiteY998" fmla="*/ 595235 h 1608850"/>
                <a:gd name="connsiteX999" fmla="*/ 6589969 w 12192000"/>
                <a:gd name="connsiteY999" fmla="*/ 595505 h 1608850"/>
                <a:gd name="connsiteX1000" fmla="*/ 6595289 w 12192000"/>
                <a:gd name="connsiteY1000" fmla="*/ 597397 h 1608850"/>
                <a:gd name="connsiteX1001" fmla="*/ 6595289 w 12192000"/>
                <a:gd name="connsiteY1001" fmla="*/ 510926 h 1608850"/>
                <a:gd name="connsiteX1002" fmla="*/ 6599342 w 12192000"/>
                <a:gd name="connsiteY1002" fmla="*/ 478499 h 1608850"/>
                <a:gd name="connsiteX1003" fmla="*/ 6637849 w 12192000"/>
                <a:gd name="connsiteY1003" fmla="*/ 478499 h 1608850"/>
                <a:gd name="connsiteX1004" fmla="*/ 6637849 w 12192000"/>
                <a:gd name="connsiteY1004" fmla="*/ 510926 h 1608850"/>
                <a:gd name="connsiteX1005" fmla="*/ 6638609 w 12192000"/>
                <a:gd name="connsiteY1005" fmla="*/ 510926 h 1608850"/>
                <a:gd name="connsiteX1006" fmla="*/ 6643929 w 12192000"/>
                <a:gd name="connsiteY1006" fmla="*/ 510926 h 1608850"/>
                <a:gd name="connsiteX1007" fmla="*/ 6643929 w 12192000"/>
                <a:gd name="connsiteY1007" fmla="*/ 428778 h 1608850"/>
                <a:gd name="connsiteX1008" fmla="*/ 6645703 w 12192000"/>
                <a:gd name="connsiteY1008" fmla="*/ 428778 h 1608850"/>
                <a:gd name="connsiteX1009" fmla="*/ 6658116 w 12192000"/>
                <a:gd name="connsiteY1009" fmla="*/ 428778 h 1608850"/>
                <a:gd name="connsiteX1010" fmla="*/ 6658116 w 12192000"/>
                <a:gd name="connsiteY1010" fmla="*/ 426887 h 1608850"/>
                <a:gd name="connsiteX1011" fmla="*/ 6658116 w 12192000"/>
                <a:gd name="connsiteY1011" fmla="*/ 413646 h 1608850"/>
                <a:gd name="connsiteX1012" fmla="*/ 6680410 w 12192000"/>
                <a:gd name="connsiteY1012" fmla="*/ 413646 h 1608850"/>
                <a:gd name="connsiteX1013" fmla="*/ 6680410 w 12192000"/>
                <a:gd name="connsiteY1013" fmla="*/ 412565 h 1608850"/>
                <a:gd name="connsiteX1014" fmla="*/ 6680410 w 12192000"/>
                <a:gd name="connsiteY1014" fmla="*/ 404999 h 1608850"/>
                <a:gd name="connsiteX1015" fmla="*/ 6682183 w 12192000"/>
                <a:gd name="connsiteY1015" fmla="*/ 404999 h 1608850"/>
                <a:gd name="connsiteX1016" fmla="*/ 6694597 w 12192000"/>
                <a:gd name="connsiteY1016" fmla="*/ 404999 h 1608850"/>
                <a:gd name="connsiteX1017" fmla="*/ 6694597 w 12192000"/>
                <a:gd name="connsiteY1017" fmla="*/ 406080 h 1608850"/>
                <a:gd name="connsiteX1018" fmla="*/ 6694597 w 12192000"/>
                <a:gd name="connsiteY1018" fmla="*/ 413646 h 1608850"/>
                <a:gd name="connsiteX1019" fmla="*/ 6695357 w 12192000"/>
                <a:gd name="connsiteY1019" fmla="*/ 413646 h 1608850"/>
                <a:gd name="connsiteX1020" fmla="*/ 6700677 w 12192000"/>
                <a:gd name="connsiteY1020" fmla="*/ 413646 h 1608850"/>
                <a:gd name="connsiteX1021" fmla="*/ 6710810 w 12192000"/>
                <a:gd name="connsiteY1021" fmla="*/ 409322 h 1608850"/>
                <a:gd name="connsiteX1022" fmla="*/ 6714863 w 12192000"/>
                <a:gd name="connsiteY1022" fmla="*/ 412565 h 1608850"/>
                <a:gd name="connsiteX1023" fmla="*/ 6714863 w 12192000"/>
                <a:gd name="connsiteY1023" fmla="*/ 404999 h 1608850"/>
                <a:gd name="connsiteX1024" fmla="*/ 6717143 w 12192000"/>
                <a:gd name="connsiteY1024" fmla="*/ 404999 h 1608850"/>
                <a:gd name="connsiteX1025" fmla="*/ 6733104 w 12192000"/>
                <a:gd name="connsiteY1025" fmla="*/ 404999 h 1608850"/>
                <a:gd name="connsiteX1026" fmla="*/ 6733104 w 12192000"/>
                <a:gd name="connsiteY1026" fmla="*/ 406080 h 1608850"/>
                <a:gd name="connsiteX1027" fmla="*/ 6733104 w 12192000"/>
                <a:gd name="connsiteY1027" fmla="*/ 413646 h 1608850"/>
                <a:gd name="connsiteX1028" fmla="*/ 6763504 w 12192000"/>
                <a:gd name="connsiteY1028" fmla="*/ 413646 h 1608850"/>
                <a:gd name="connsiteX1029" fmla="*/ 6763504 w 12192000"/>
                <a:gd name="connsiteY1029" fmla="*/ 415267 h 1608850"/>
                <a:gd name="connsiteX1030" fmla="*/ 6763504 w 12192000"/>
                <a:gd name="connsiteY1030" fmla="*/ 426617 h 1608850"/>
                <a:gd name="connsiteX1031" fmla="*/ 6789851 w 12192000"/>
                <a:gd name="connsiteY1031" fmla="*/ 426617 h 1608850"/>
                <a:gd name="connsiteX1032" fmla="*/ 6789851 w 12192000"/>
                <a:gd name="connsiteY1032" fmla="*/ 456881 h 1608850"/>
                <a:gd name="connsiteX1033" fmla="*/ 6790611 w 12192000"/>
                <a:gd name="connsiteY1033" fmla="*/ 456881 h 1608850"/>
                <a:gd name="connsiteX1034" fmla="*/ 6795931 w 12192000"/>
                <a:gd name="connsiteY1034" fmla="*/ 456881 h 1608850"/>
                <a:gd name="connsiteX1035" fmla="*/ 6795931 w 12192000"/>
                <a:gd name="connsiteY1035" fmla="*/ 457962 h 1608850"/>
                <a:gd name="connsiteX1036" fmla="*/ 6795931 w 12192000"/>
                <a:gd name="connsiteY1036" fmla="*/ 465529 h 1608850"/>
                <a:gd name="connsiteX1037" fmla="*/ 6799985 w 12192000"/>
                <a:gd name="connsiteY1037" fmla="*/ 495793 h 1608850"/>
                <a:gd name="connsiteX1038" fmla="*/ 6800745 w 12192000"/>
                <a:gd name="connsiteY1038" fmla="*/ 495793 h 1608850"/>
                <a:gd name="connsiteX1039" fmla="*/ 6806065 w 12192000"/>
                <a:gd name="connsiteY1039" fmla="*/ 495793 h 1608850"/>
                <a:gd name="connsiteX1040" fmla="*/ 6806065 w 12192000"/>
                <a:gd name="connsiteY1040" fmla="*/ 496604 h 1608850"/>
                <a:gd name="connsiteX1041" fmla="*/ 6806065 w 12192000"/>
                <a:gd name="connsiteY1041" fmla="*/ 502279 h 1608850"/>
                <a:gd name="connsiteX1042" fmla="*/ 6807078 w 12192000"/>
                <a:gd name="connsiteY1042" fmla="*/ 502279 h 1608850"/>
                <a:gd name="connsiteX1043" fmla="*/ 6814171 w 12192000"/>
                <a:gd name="connsiteY1043" fmla="*/ 502279 h 1608850"/>
                <a:gd name="connsiteX1044" fmla="*/ 6814171 w 12192000"/>
                <a:gd name="connsiteY1044" fmla="*/ 532544 h 1608850"/>
                <a:gd name="connsiteX1045" fmla="*/ 6816198 w 12192000"/>
                <a:gd name="connsiteY1045" fmla="*/ 532544 h 1608850"/>
                <a:gd name="connsiteX1046" fmla="*/ 6830385 w 12192000"/>
                <a:gd name="connsiteY1046" fmla="*/ 532544 h 1608850"/>
                <a:gd name="connsiteX1047" fmla="*/ 6830385 w 12192000"/>
                <a:gd name="connsiteY1047" fmla="*/ 556323 h 1608850"/>
                <a:gd name="connsiteX1048" fmla="*/ 6832412 w 12192000"/>
                <a:gd name="connsiteY1048" fmla="*/ 557944 h 1608850"/>
                <a:gd name="connsiteX1049" fmla="*/ 6832412 w 12192000"/>
                <a:gd name="connsiteY1049" fmla="*/ 569294 h 1608850"/>
                <a:gd name="connsiteX1050" fmla="*/ 6833172 w 12192000"/>
                <a:gd name="connsiteY1050" fmla="*/ 569294 h 1608850"/>
                <a:gd name="connsiteX1051" fmla="*/ 6838492 w 12192000"/>
                <a:gd name="connsiteY1051" fmla="*/ 569294 h 1608850"/>
                <a:gd name="connsiteX1052" fmla="*/ 6838492 w 12192000"/>
                <a:gd name="connsiteY1052" fmla="*/ 593073 h 1608850"/>
                <a:gd name="connsiteX1053" fmla="*/ 6839758 w 12192000"/>
                <a:gd name="connsiteY1053" fmla="*/ 593073 h 1608850"/>
                <a:gd name="connsiteX1054" fmla="*/ 6848625 w 12192000"/>
                <a:gd name="connsiteY1054" fmla="*/ 593073 h 1608850"/>
                <a:gd name="connsiteX1055" fmla="*/ 6850652 w 12192000"/>
                <a:gd name="connsiteY1055" fmla="*/ 597127 h 1608850"/>
                <a:gd name="connsiteX1056" fmla="*/ 6850652 w 12192000"/>
                <a:gd name="connsiteY1056" fmla="*/ 610368 h 1608850"/>
                <a:gd name="connsiteX1057" fmla="*/ 6852172 w 12192000"/>
                <a:gd name="connsiteY1057" fmla="*/ 608476 h 1608850"/>
                <a:gd name="connsiteX1058" fmla="*/ 6862812 w 12192000"/>
                <a:gd name="connsiteY1058" fmla="*/ 595235 h 1608850"/>
                <a:gd name="connsiteX1059" fmla="*/ 6891186 w 12192000"/>
                <a:gd name="connsiteY1059" fmla="*/ 595235 h 1608850"/>
                <a:gd name="connsiteX1060" fmla="*/ 6891186 w 12192000"/>
                <a:gd name="connsiteY1060" fmla="*/ 681706 h 1608850"/>
                <a:gd name="connsiteX1061" fmla="*/ 6891946 w 12192000"/>
                <a:gd name="connsiteY1061" fmla="*/ 681706 h 1608850"/>
                <a:gd name="connsiteX1062" fmla="*/ 6897266 w 12192000"/>
                <a:gd name="connsiteY1062" fmla="*/ 681706 h 1608850"/>
                <a:gd name="connsiteX1063" fmla="*/ 6898026 w 12192000"/>
                <a:gd name="connsiteY1063" fmla="*/ 680355 h 1608850"/>
                <a:gd name="connsiteX1064" fmla="*/ 6903346 w 12192000"/>
                <a:gd name="connsiteY1064" fmla="*/ 670897 h 1608850"/>
                <a:gd name="connsiteX1065" fmla="*/ 6903346 w 12192000"/>
                <a:gd name="connsiteY1065" fmla="*/ 672789 h 1608850"/>
                <a:gd name="connsiteX1066" fmla="*/ 6903346 w 12192000"/>
                <a:gd name="connsiteY1066" fmla="*/ 686030 h 1608850"/>
                <a:gd name="connsiteX1067" fmla="*/ 6907399 w 12192000"/>
                <a:gd name="connsiteY1067" fmla="*/ 640633 h 1608850"/>
                <a:gd name="connsiteX1068" fmla="*/ 6908159 w 12192000"/>
                <a:gd name="connsiteY1068" fmla="*/ 640633 h 1608850"/>
                <a:gd name="connsiteX1069" fmla="*/ 6913479 w 12192000"/>
                <a:gd name="connsiteY1069" fmla="*/ 640633 h 1608850"/>
                <a:gd name="connsiteX1070" fmla="*/ 6913479 w 12192000"/>
                <a:gd name="connsiteY1070" fmla="*/ 575779 h 1608850"/>
                <a:gd name="connsiteX1071" fmla="*/ 6914493 w 12192000"/>
                <a:gd name="connsiteY1071" fmla="*/ 575779 h 1608850"/>
                <a:gd name="connsiteX1072" fmla="*/ 6921586 w 12192000"/>
                <a:gd name="connsiteY1072" fmla="*/ 575779 h 1608850"/>
                <a:gd name="connsiteX1073" fmla="*/ 6933746 w 12192000"/>
                <a:gd name="connsiteY1073" fmla="*/ 532544 h 1608850"/>
                <a:gd name="connsiteX1074" fmla="*/ 6935013 w 12192000"/>
                <a:gd name="connsiteY1074" fmla="*/ 532544 h 1608850"/>
                <a:gd name="connsiteX1075" fmla="*/ 6943880 w 12192000"/>
                <a:gd name="connsiteY1075" fmla="*/ 532544 h 1608850"/>
                <a:gd name="connsiteX1076" fmla="*/ 6954013 w 12192000"/>
                <a:gd name="connsiteY1076" fmla="*/ 575779 h 1608850"/>
                <a:gd name="connsiteX1077" fmla="*/ 6955026 w 12192000"/>
                <a:gd name="connsiteY1077" fmla="*/ 575779 h 1608850"/>
                <a:gd name="connsiteX1078" fmla="*/ 6962120 w 12192000"/>
                <a:gd name="connsiteY1078" fmla="*/ 575779 h 1608850"/>
                <a:gd name="connsiteX1079" fmla="*/ 6962120 w 12192000"/>
                <a:gd name="connsiteY1079" fmla="*/ 614691 h 1608850"/>
                <a:gd name="connsiteX1080" fmla="*/ 6963893 w 12192000"/>
                <a:gd name="connsiteY1080" fmla="*/ 614691 h 1608850"/>
                <a:gd name="connsiteX1081" fmla="*/ 6976307 w 12192000"/>
                <a:gd name="connsiteY1081" fmla="*/ 614691 h 1608850"/>
                <a:gd name="connsiteX1082" fmla="*/ 6976307 w 12192000"/>
                <a:gd name="connsiteY1082" fmla="*/ 616853 h 1608850"/>
                <a:gd name="connsiteX1083" fmla="*/ 6976307 w 12192000"/>
                <a:gd name="connsiteY1083" fmla="*/ 631985 h 1608850"/>
                <a:gd name="connsiteX1084" fmla="*/ 6980360 w 12192000"/>
                <a:gd name="connsiteY1084" fmla="*/ 629824 h 1608850"/>
                <a:gd name="connsiteX1085" fmla="*/ 6980360 w 12192000"/>
                <a:gd name="connsiteY1085" fmla="*/ 614691 h 1608850"/>
                <a:gd name="connsiteX1086" fmla="*/ 6981880 w 12192000"/>
                <a:gd name="connsiteY1086" fmla="*/ 614691 h 1608850"/>
                <a:gd name="connsiteX1087" fmla="*/ 6992520 w 12192000"/>
                <a:gd name="connsiteY1087" fmla="*/ 614691 h 1608850"/>
                <a:gd name="connsiteX1088" fmla="*/ 6992520 w 12192000"/>
                <a:gd name="connsiteY1088" fmla="*/ 616312 h 1608850"/>
                <a:gd name="connsiteX1089" fmla="*/ 6992520 w 12192000"/>
                <a:gd name="connsiteY1089" fmla="*/ 627662 h 1608850"/>
                <a:gd name="connsiteX1090" fmla="*/ 7022921 w 12192000"/>
                <a:gd name="connsiteY1090" fmla="*/ 627662 h 1608850"/>
                <a:gd name="connsiteX1091" fmla="*/ 7022921 w 12192000"/>
                <a:gd name="connsiteY1091" fmla="*/ 590912 h 1608850"/>
                <a:gd name="connsiteX1092" fmla="*/ 7024187 w 12192000"/>
                <a:gd name="connsiteY1092" fmla="*/ 590912 h 1608850"/>
                <a:gd name="connsiteX1093" fmla="*/ 7033054 w 12192000"/>
                <a:gd name="connsiteY1093" fmla="*/ 590912 h 1608850"/>
                <a:gd name="connsiteX1094" fmla="*/ 7033054 w 12192000"/>
                <a:gd name="connsiteY1094" fmla="*/ 612529 h 1608850"/>
                <a:gd name="connsiteX1095" fmla="*/ 7035081 w 12192000"/>
                <a:gd name="connsiteY1095" fmla="*/ 580103 h 1608850"/>
                <a:gd name="connsiteX1096" fmla="*/ 7057374 w 12192000"/>
                <a:gd name="connsiteY1096" fmla="*/ 580103 h 1608850"/>
                <a:gd name="connsiteX1097" fmla="*/ 7057374 w 12192000"/>
                <a:gd name="connsiteY1097" fmla="*/ 578481 h 1608850"/>
                <a:gd name="connsiteX1098" fmla="*/ 7057374 w 12192000"/>
                <a:gd name="connsiteY1098" fmla="*/ 567132 h 1608850"/>
                <a:gd name="connsiteX1099" fmla="*/ 7058134 w 12192000"/>
                <a:gd name="connsiteY1099" fmla="*/ 567132 h 1608850"/>
                <a:gd name="connsiteX1100" fmla="*/ 7063454 w 12192000"/>
                <a:gd name="connsiteY1100" fmla="*/ 567132 h 1608850"/>
                <a:gd name="connsiteX1101" fmla="*/ 7063454 w 12192000"/>
                <a:gd name="connsiteY1101" fmla="*/ 565241 h 1608850"/>
                <a:gd name="connsiteX1102" fmla="*/ 7063454 w 12192000"/>
                <a:gd name="connsiteY1102" fmla="*/ 552000 h 1608850"/>
                <a:gd name="connsiteX1103" fmla="*/ 7067508 w 12192000"/>
                <a:gd name="connsiteY1103" fmla="*/ 558485 h 1608850"/>
                <a:gd name="connsiteX1104" fmla="*/ 7069788 w 12192000"/>
                <a:gd name="connsiteY1104" fmla="*/ 558485 h 1608850"/>
                <a:gd name="connsiteX1105" fmla="*/ 7085748 w 12192000"/>
                <a:gd name="connsiteY1105" fmla="*/ 558485 h 1608850"/>
                <a:gd name="connsiteX1106" fmla="*/ 7085748 w 12192000"/>
                <a:gd name="connsiteY1106" fmla="*/ 557674 h 1608850"/>
                <a:gd name="connsiteX1107" fmla="*/ 7085748 w 12192000"/>
                <a:gd name="connsiteY1107" fmla="*/ 552000 h 1608850"/>
                <a:gd name="connsiteX1108" fmla="*/ 7086508 w 12192000"/>
                <a:gd name="connsiteY1108" fmla="*/ 552000 h 1608850"/>
                <a:gd name="connsiteX1109" fmla="*/ 7091828 w 12192000"/>
                <a:gd name="connsiteY1109" fmla="*/ 552000 h 1608850"/>
                <a:gd name="connsiteX1110" fmla="*/ 7091828 w 12192000"/>
                <a:gd name="connsiteY1110" fmla="*/ 553351 h 1608850"/>
                <a:gd name="connsiteX1111" fmla="*/ 7091828 w 12192000"/>
                <a:gd name="connsiteY1111" fmla="*/ 562809 h 1608850"/>
                <a:gd name="connsiteX1112" fmla="*/ 7130335 w 12192000"/>
                <a:gd name="connsiteY1112" fmla="*/ 562809 h 1608850"/>
                <a:gd name="connsiteX1113" fmla="*/ 7130335 w 12192000"/>
                <a:gd name="connsiteY1113" fmla="*/ 701162 h 1608850"/>
                <a:gd name="connsiteX1114" fmla="*/ 7131855 w 12192000"/>
                <a:gd name="connsiteY1114" fmla="*/ 701162 h 1608850"/>
                <a:gd name="connsiteX1115" fmla="*/ 7142495 w 12192000"/>
                <a:gd name="connsiteY1115" fmla="*/ 701162 h 1608850"/>
                <a:gd name="connsiteX1116" fmla="*/ 7142495 w 12192000"/>
                <a:gd name="connsiteY1116" fmla="*/ 688192 h 1608850"/>
                <a:gd name="connsiteX1117" fmla="*/ 7146549 w 12192000"/>
                <a:gd name="connsiteY1117" fmla="*/ 688192 h 1608850"/>
                <a:gd name="connsiteX1118" fmla="*/ 7146549 w 12192000"/>
                <a:gd name="connsiteY1118" fmla="*/ 701162 h 1608850"/>
                <a:gd name="connsiteX1119" fmla="*/ 7176949 w 12192000"/>
                <a:gd name="connsiteY1119" fmla="*/ 701162 h 1608850"/>
                <a:gd name="connsiteX1120" fmla="*/ 7176949 w 12192000"/>
                <a:gd name="connsiteY1120" fmla="*/ 670897 h 1608850"/>
                <a:gd name="connsiteX1121" fmla="*/ 7189109 w 12192000"/>
                <a:gd name="connsiteY1121" fmla="*/ 670897 h 1608850"/>
                <a:gd name="connsiteX1122" fmla="*/ 7201269 w 12192000"/>
                <a:gd name="connsiteY1122" fmla="*/ 668736 h 1608850"/>
                <a:gd name="connsiteX1123" fmla="*/ 7205323 w 12192000"/>
                <a:gd name="connsiteY1123" fmla="*/ 670897 h 1608850"/>
                <a:gd name="connsiteX1124" fmla="*/ 7215456 w 12192000"/>
                <a:gd name="connsiteY1124" fmla="*/ 670897 h 1608850"/>
                <a:gd name="connsiteX1125" fmla="*/ 7215456 w 12192000"/>
                <a:gd name="connsiteY1125" fmla="*/ 701162 h 1608850"/>
                <a:gd name="connsiteX1126" fmla="*/ 7223563 w 12192000"/>
                <a:gd name="connsiteY1126" fmla="*/ 701162 h 1608850"/>
                <a:gd name="connsiteX1127" fmla="*/ 7223563 w 12192000"/>
                <a:gd name="connsiteY1127" fmla="*/ 718457 h 1608850"/>
                <a:gd name="connsiteX1128" fmla="*/ 7232899 w 12192000"/>
                <a:gd name="connsiteY1128" fmla="*/ 719362 h 1608850"/>
                <a:gd name="connsiteX1129" fmla="*/ 7245857 w 12192000"/>
                <a:gd name="connsiteY1129" fmla="*/ 719362 h 1608850"/>
                <a:gd name="connsiteX1130" fmla="*/ 7245857 w 12192000"/>
                <a:gd name="connsiteY1130" fmla="*/ 703324 h 1608850"/>
                <a:gd name="connsiteX1131" fmla="*/ 7313813 w 12192000"/>
                <a:gd name="connsiteY1131" fmla="*/ 703324 h 1608850"/>
                <a:gd name="connsiteX1132" fmla="*/ 7313813 w 12192000"/>
                <a:gd name="connsiteY1132" fmla="*/ 618071 h 1608850"/>
                <a:gd name="connsiteX1133" fmla="*/ 7385821 w 12192000"/>
                <a:gd name="connsiteY1133" fmla="*/ 618071 h 1608850"/>
                <a:gd name="connsiteX1134" fmla="*/ 7385821 w 12192000"/>
                <a:gd name="connsiteY1134" fmla="*/ 696839 h 1608850"/>
                <a:gd name="connsiteX1135" fmla="*/ 7387725 w 12192000"/>
                <a:gd name="connsiteY1135" fmla="*/ 696839 h 1608850"/>
                <a:gd name="connsiteX1136" fmla="*/ 7388967 w 12192000"/>
                <a:gd name="connsiteY1136" fmla="*/ 719362 h 1608850"/>
                <a:gd name="connsiteX1137" fmla="*/ 7398643 w 12192000"/>
                <a:gd name="connsiteY1137" fmla="*/ 719362 h 1608850"/>
                <a:gd name="connsiteX1138" fmla="*/ 7399885 w 12192000"/>
                <a:gd name="connsiteY1138" fmla="*/ 696839 h 1608850"/>
                <a:gd name="connsiteX1139" fmla="*/ 7405965 w 12192000"/>
                <a:gd name="connsiteY1139" fmla="*/ 696839 h 1608850"/>
                <a:gd name="connsiteX1140" fmla="*/ 7407207 w 12192000"/>
                <a:gd name="connsiteY1140" fmla="*/ 719362 h 1608850"/>
                <a:gd name="connsiteX1141" fmla="*/ 7457829 w 12192000"/>
                <a:gd name="connsiteY1141" fmla="*/ 719362 h 1608850"/>
                <a:gd name="connsiteX1142" fmla="*/ 7457829 w 12192000"/>
                <a:gd name="connsiteY1142" fmla="*/ 556334 h 1608850"/>
                <a:gd name="connsiteX1143" fmla="*/ 7655156 w 12192000"/>
                <a:gd name="connsiteY1143" fmla="*/ 556334 h 1608850"/>
                <a:gd name="connsiteX1144" fmla="*/ 7655156 w 12192000"/>
                <a:gd name="connsiteY1144" fmla="*/ 719362 h 1608850"/>
                <a:gd name="connsiteX1145" fmla="*/ 7673853 w 12192000"/>
                <a:gd name="connsiteY1145" fmla="*/ 719362 h 1608850"/>
                <a:gd name="connsiteX1146" fmla="*/ 7673853 w 12192000"/>
                <a:gd name="connsiteY1146" fmla="*/ 636669 h 1608850"/>
                <a:gd name="connsiteX1147" fmla="*/ 7768973 w 12192000"/>
                <a:gd name="connsiteY1147" fmla="*/ 636669 h 1608850"/>
                <a:gd name="connsiteX1148" fmla="*/ 7773382 w 12192000"/>
                <a:gd name="connsiteY1148" fmla="*/ 519115 h 1608850"/>
                <a:gd name="connsiteX1149" fmla="*/ 7819759 w 12192000"/>
                <a:gd name="connsiteY1149" fmla="*/ 519115 h 1608850"/>
                <a:gd name="connsiteX1150" fmla="*/ 7821437 w 12192000"/>
                <a:gd name="connsiteY1150" fmla="*/ 571456 h 1608850"/>
                <a:gd name="connsiteX1151" fmla="*/ 7886292 w 12192000"/>
                <a:gd name="connsiteY1151" fmla="*/ 571456 h 1608850"/>
                <a:gd name="connsiteX1152" fmla="*/ 7886292 w 12192000"/>
                <a:gd name="connsiteY1152" fmla="*/ 647118 h 1608850"/>
                <a:gd name="connsiteX1153" fmla="*/ 7894398 w 12192000"/>
                <a:gd name="connsiteY1153" fmla="*/ 647118 h 1608850"/>
                <a:gd name="connsiteX1154" fmla="*/ 7896425 w 12192000"/>
                <a:gd name="connsiteY1154" fmla="*/ 640633 h 1608850"/>
                <a:gd name="connsiteX1155" fmla="*/ 7902505 w 12192000"/>
                <a:gd name="connsiteY1155" fmla="*/ 640633 h 1608850"/>
                <a:gd name="connsiteX1156" fmla="*/ 7904533 w 12192000"/>
                <a:gd name="connsiteY1156" fmla="*/ 649280 h 1608850"/>
                <a:gd name="connsiteX1157" fmla="*/ 7916693 w 12192000"/>
                <a:gd name="connsiteY1157" fmla="*/ 649280 h 1608850"/>
                <a:gd name="connsiteX1158" fmla="*/ 7916693 w 12192000"/>
                <a:gd name="connsiteY1158" fmla="*/ 642794 h 1608850"/>
                <a:gd name="connsiteX1159" fmla="*/ 7938985 w 12192000"/>
                <a:gd name="connsiteY1159" fmla="*/ 642794 h 1608850"/>
                <a:gd name="connsiteX1160" fmla="*/ 7938985 w 12192000"/>
                <a:gd name="connsiteY1160" fmla="*/ 649280 h 1608850"/>
                <a:gd name="connsiteX1161" fmla="*/ 7959253 w 12192000"/>
                <a:gd name="connsiteY1161" fmla="*/ 649280 h 1608850"/>
                <a:gd name="connsiteX1162" fmla="*/ 7959253 w 12192000"/>
                <a:gd name="connsiteY1162" fmla="*/ 694677 h 1608850"/>
                <a:gd name="connsiteX1163" fmla="*/ 7973440 w 12192000"/>
                <a:gd name="connsiteY1163" fmla="*/ 694677 h 1608850"/>
                <a:gd name="connsiteX1164" fmla="*/ 7973440 w 12192000"/>
                <a:gd name="connsiteY1164" fmla="*/ 681706 h 1608850"/>
                <a:gd name="connsiteX1165" fmla="*/ 7989653 w 12192000"/>
                <a:gd name="connsiteY1165" fmla="*/ 681706 h 1608850"/>
                <a:gd name="connsiteX1166" fmla="*/ 7989653 w 12192000"/>
                <a:gd name="connsiteY1166" fmla="*/ 502279 h 1608850"/>
                <a:gd name="connsiteX1167" fmla="*/ 7995733 w 12192000"/>
                <a:gd name="connsiteY1167" fmla="*/ 495793 h 1608850"/>
                <a:gd name="connsiteX1168" fmla="*/ 8068694 w 12192000"/>
                <a:gd name="connsiteY1168" fmla="*/ 495793 h 1608850"/>
                <a:gd name="connsiteX1169" fmla="*/ 8068694 w 12192000"/>
                <a:gd name="connsiteY1169" fmla="*/ 504441 h 1608850"/>
                <a:gd name="connsiteX1170" fmla="*/ 8078828 w 12192000"/>
                <a:gd name="connsiteY1170" fmla="*/ 504441 h 1608850"/>
                <a:gd name="connsiteX1171" fmla="*/ 8078828 w 12192000"/>
                <a:gd name="connsiteY1171" fmla="*/ 619015 h 1608850"/>
                <a:gd name="connsiteX1172" fmla="*/ 8101121 w 12192000"/>
                <a:gd name="connsiteY1172" fmla="*/ 619015 h 1608850"/>
                <a:gd name="connsiteX1173" fmla="*/ 8101121 w 12192000"/>
                <a:gd name="connsiteY1173" fmla="*/ 552000 h 1608850"/>
                <a:gd name="connsiteX1174" fmla="*/ 8127469 w 12192000"/>
                <a:gd name="connsiteY1174" fmla="*/ 552000 h 1608850"/>
                <a:gd name="connsiteX1175" fmla="*/ 8131521 w 12192000"/>
                <a:gd name="connsiteY1175" fmla="*/ 547676 h 1608850"/>
                <a:gd name="connsiteX1176" fmla="*/ 8139629 w 12192000"/>
                <a:gd name="connsiteY1176" fmla="*/ 547676 h 1608850"/>
                <a:gd name="connsiteX1177" fmla="*/ 8143681 w 12192000"/>
                <a:gd name="connsiteY1177" fmla="*/ 552000 h 1608850"/>
                <a:gd name="connsiteX1178" fmla="*/ 8165976 w 12192000"/>
                <a:gd name="connsiteY1178" fmla="*/ 552000 h 1608850"/>
                <a:gd name="connsiteX1179" fmla="*/ 8165976 w 12192000"/>
                <a:gd name="connsiteY1179" fmla="*/ 435264 h 1608850"/>
                <a:gd name="connsiteX1180" fmla="*/ 8222722 w 12192000"/>
                <a:gd name="connsiteY1180" fmla="*/ 424455 h 1608850"/>
                <a:gd name="connsiteX1181" fmla="*/ 8222722 w 12192000"/>
                <a:gd name="connsiteY1181" fmla="*/ 425536 h 1608850"/>
                <a:gd name="connsiteX1182" fmla="*/ 8222722 w 12192000"/>
                <a:gd name="connsiteY1182" fmla="*/ 433102 h 1608850"/>
                <a:gd name="connsiteX1183" fmla="*/ 8249069 w 12192000"/>
                <a:gd name="connsiteY1183" fmla="*/ 433102 h 1608850"/>
                <a:gd name="connsiteX1184" fmla="*/ 8249069 w 12192000"/>
                <a:gd name="connsiteY1184" fmla="*/ 688192 h 1608850"/>
                <a:gd name="connsiteX1185" fmla="*/ 8271364 w 12192000"/>
                <a:gd name="connsiteY1185" fmla="*/ 688192 h 1608850"/>
                <a:gd name="connsiteX1186" fmla="*/ 8271364 w 12192000"/>
                <a:gd name="connsiteY1186" fmla="*/ 683868 h 1608850"/>
                <a:gd name="connsiteX1187" fmla="*/ 8283524 w 12192000"/>
                <a:gd name="connsiteY1187" fmla="*/ 683868 h 1608850"/>
                <a:gd name="connsiteX1188" fmla="*/ 8283524 w 12192000"/>
                <a:gd name="connsiteY1188" fmla="*/ 688192 h 1608850"/>
                <a:gd name="connsiteX1189" fmla="*/ 8307844 w 12192000"/>
                <a:gd name="connsiteY1189" fmla="*/ 688192 h 1608850"/>
                <a:gd name="connsiteX1190" fmla="*/ 8307844 w 12192000"/>
                <a:gd name="connsiteY1190" fmla="*/ 675221 h 1608850"/>
                <a:gd name="connsiteX1191" fmla="*/ 8336217 w 12192000"/>
                <a:gd name="connsiteY1191" fmla="*/ 675221 h 1608850"/>
                <a:gd name="connsiteX1192" fmla="*/ 8348377 w 12192000"/>
                <a:gd name="connsiteY1192" fmla="*/ 670897 h 1608850"/>
                <a:gd name="connsiteX1193" fmla="*/ 8368645 w 12192000"/>
                <a:gd name="connsiteY1193" fmla="*/ 675221 h 1608850"/>
                <a:gd name="connsiteX1194" fmla="*/ 8368645 w 12192000"/>
                <a:gd name="connsiteY1194" fmla="*/ 657927 h 1608850"/>
                <a:gd name="connsiteX1195" fmla="*/ 8376752 w 12192000"/>
                <a:gd name="connsiteY1195" fmla="*/ 657927 h 1608850"/>
                <a:gd name="connsiteX1196" fmla="*/ 8376752 w 12192000"/>
                <a:gd name="connsiteY1196" fmla="*/ 644956 h 1608850"/>
                <a:gd name="connsiteX1197" fmla="*/ 8433498 w 12192000"/>
                <a:gd name="connsiteY1197" fmla="*/ 644956 h 1608850"/>
                <a:gd name="connsiteX1198" fmla="*/ 8433498 w 12192000"/>
                <a:gd name="connsiteY1198" fmla="*/ 614691 h 1608850"/>
                <a:gd name="connsiteX1199" fmla="*/ 8451738 w 12192000"/>
                <a:gd name="connsiteY1199" fmla="*/ 614691 h 1608850"/>
                <a:gd name="connsiteX1200" fmla="*/ 8451738 w 12192000"/>
                <a:gd name="connsiteY1200" fmla="*/ 608206 h 1608850"/>
                <a:gd name="connsiteX1201" fmla="*/ 8463898 w 12192000"/>
                <a:gd name="connsiteY1201" fmla="*/ 608206 h 1608850"/>
                <a:gd name="connsiteX1202" fmla="*/ 8463898 w 12192000"/>
                <a:gd name="connsiteY1202" fmla="*/ 614691 h 1608850"/>
                <a:gd name="connsiteX1203" fmla="*/ 8480112 w 12192000"/>
                <a:gd name="connsiteY1203" fmla="*/ 614691 h 1608850"/>
                <a:gd name="connsiteX1204" fmla="*/ 8480112 w 12192000"/>
                <a:gd name="connsiteY1204" fmla="*/ 664412 h 1608850"/>
                <a:gd name="connsiteX1205" fmla="*/ 8512540 w 12192000"/>
                <a:gd name="connsiteY1205" fmla="*/ 664412 h 1608850"/>
                <a:gd name="connsiteX1206" fmla="*/ 8512540 w 12192000"/>
                <a:gd name="connsiteY1206" fmla="*/ 638471 h 1608850"/>
                <a:gd name="connsiteX1207" fmla="*/ 8551046 w 12192000"/>
                <a:gd name="connsiteY1207" fmla="*/ 638471 h 1608850"/>
                <a:gd name="connsiteX1208" fmla="*/ 8551046 w 12192000"/>
                <a:gd name="connsiteY1208" fmla="*/ 608206 h 1608850"/>
                <a:gd name="connsiteX1209" fmla="*/ 8599688 w 12192000"/>
                <a:gd name="connsiteY1209" fmla="*/ 608206 h 1608850"/>
                <a:gd name="connsiteX1210" fmla="*/ 8599688 w 12192000"/>
                <a:gd name="connsiteY1210" fmla="*/ 719362 h 1608850"/>
                <a:gd name="connsiteX1211" fmla="*/ 8599688 w 12192000"/>
                <a:gd name="connsiteY1211" fmla="*/ 733141 h 1608850"/>
                <a:gd name="connsiteX1212" fmla="*/ 8665562 w 12192000"/>
                <a:gd name="connsiteY1212" fmla="*/ 733141 h 1608850"/>
                <a:gd name="connsiteX1213" fmla="*/ 8665562 w 12192000"/>
                <a:gd name="connsiteY1213" fmla="*/ 838913 h 1608850"/>
                <a:gd name="connsiteX1214" fmla="*/ 8665562 w 12192000"/>
                <a:gd name="connsiteY1214" fmla="*/ 862160 h 1608850"/>
                <a:gd name="connsiteX1215" fmla="*/ 8680522 w 12192000"/>
                <a:gd name="connsiteY1215" fmla="*/ 862160 h 1608850"/>
                <a:gd name="connsiteX1216" fmla="*/ 8680522 w 12192000"/>
                <a:gd name="connsiteY1216" fmla="*/ 860998 h 1608850"/>
                <a:gd name="connsiteX1217" fmla="*/ 8680522 w 12192000"/>
                <a:gd name="connsiteY1217" fmla="*/ 852862 h 1608850"/>
                <a:gd name="connsiteX1218" fmla="*/ 8725102 w 12192000"/>
                <a:gd name="connsiteY1218" fmla="*/ 852862 h 1608850"/>
                <a:gd name="connsiteX1219" fmla="*/ 8725102 w 12192000"/>
                <a:gd name="connsiteY1219" fmla="*/ 855477 h 1608850"/>
                <a:gd name="connsiteX1220" fmla="*/ 8725102 w 12192000"/>
                <a:gd name="connsiteY1220" fmla="*/ 861131 h 1608850"/>
                <a:gd name="connsiteX1221" fmla="*/ 8733569 w 12192000"/>
                <a:gd name="connsiteY1221" fmla="*/ 852574 h 1608850"/>
                <a:gd name="connsiteX1222" fmla="*/ 8729111 w 12192000"/>
                <a:gd name="connsiteY1222" fmla="*/ 850249 h 1608850"/>
                <a:gd name="connsiteX1223" fmla="*/ 8729111 w 12192000"/>
                <a:gd name="connsiteY1223" fmla="*/ 843275 h 1608850"/>
                <a:gd name="connsiteX1224" fmla="*/ 8735797 w 12192000"/>
                <a:gd name="connsiteY1224" fmla="*/ 840950 h 1608850"/>
                <a:gd name="connsiteX1225" fmla="*/ 8735797 w 12192000"/>
                <a:gd name="connsiteY1225" fmla="*/ 831652 h 1608850"/>
                <a:gd name="connsiteX1226" fmla="*/ 8740256 w 12192000"/>
                <a:gd name="connsiteY1226" fmla="*/ 831652 h 1608850"/>
                <a:gd name="connsiteX1227" fmla="*/ 8740256 w 12192000"/>
                <a:gd name="connsiteY1227" fmla="*/ 810730 h 1608850"/>
                <a:gd name="connsiteX1228" fmla="*/ 8735797 w 12192000"/>
                <a:gd name="connsiteY1228" fmla="*/ 810730 h 1608850"/>
                <a:gd name="connsiteX1229" fmla="*/ 8735797 w 12192000"/>
                <a:gd name="connsiteY1229" fmla="*/ 806081 h 1608850"/>
                <a:gd name="connsiteX1230" fmla="*/ 8740256 w 12192000"/>
                <a:gd name="connsiteY1230" fmla="*/ 803756 h 1608850"/>
                <a:gd name="connsiteX1231" fmla="*/ 8751401 w 12192000"/>
                <a:gd name="connsiteY1231" fmla="*/ 787483 h 1608850"/>
                <a:gd name="connsiteX1232" fmla="*/ 8753629 w 12192000"/>
                <a:gd name="connsiteY1232" fmla="*/ 778185 h 1608850"/>
                <a:gd name="connsiteX1233" fmla="*/ 8753629 w 12192000"/>
                <a:gd name="connsiteY1233" fmla="*/ 752614 h 1608850"/>
                <a:gd name="connsiteX1234" fmla="*/ 8753909 w 12192000"/>
                <a:gd name="connsiteY1234" fmla="*/ 751742 h 1608850"/>
                <a:gd name="connsiteX1235" fmla="*/ 8755767 w 12192000"/>
                <a:gd name="connsiteY1235" fmla="*/ 745928 h 1608850"/>
                <a:gd name="connsiteX1236" fmla="*/ 8754080 w 12192000"/>
                <a:gd name="connsiteY1236" fmla="*/ 745928 h 1608850"/>
                <a:gd name="connsiteX1237" fmla="*/ 8754080 w 12192000"/>
                <a:gd name="connsiteY1237" fmla="*/ 744766 h 1608850"/>
                <a:gd name="connsiteX1238" fmla="*/ 8754080 w 12192000"/>
                <a:gd name="connsiteY1238" fmla="*/ 736629 h 1608850"/>
                <a:gd name="connsiteX1239" fmla="*/ 8755194 w 12192000"/>
                <a:gd name="connsiteY1239" fmla="*/ 736629 h 1608850"/>
                <a:gd name="connsiteX1240" fmla="*/ 8762996 w 12192000"/>
                <a:gd name="connsiteY1240" fmla="*/ 736629 h 1608850"/>
                <a:gd name="connsiteX1241" fmla="*/ 8762996 w 12192000"/>
                <a:gd name="connsiteY1241" fmla="*/ 735467 h 1608850"/>
                <a:gd name="connsiteX1242" fmla="*/ 8762996 w 12192000"/>
                <a:gd name="connsiteY1242" fmla="*/ 727331 h 1608850"/>
                <a:gd name="connsiteX1243" fmla="*/ 8761881 w 12192000"/>
                <a:gd name="connsiteY1243" fmla="*/ 727331 h 1608850"/>
                <a:gd name="connsiteX1244" fmla="*/ 8754080 w 12192000"/>
                <a:gd name="connsiteY1244" fmla="*/ 727331 h 1608850"/>
                <a:gd name="connsiteX1245" fmla="*/ 8754080 w 12192000"/>
                <a:gd name="connsiteY1245" fmla="*/ 726168 h 1608850"/>
                <a:gd name="connsiteX1246" fmla="*/ 8754080 w 12192000"/>
                <a:gd name="connsiteY1246" fmla="*/ 718032 h 1608850"/>
                <a:gd name="connsiteX1247" fmla="*/ 8755194 w 12192000"/>
                <a:gd name="connsiteY1247" fmla="*/ 718032 h 1608850"/>
                <a:gd name="connsiteX1248" fmla="*/ 8762996 w 12192000"/>
                <a:gd name="connsiteY1248" fmla="*/ 718032 h 1608850"/>
                <a:gd name="connsiteX1249" fmla="*/ 8762996 w 12192000"/>
                <a:gd name="connsiteY1249" fmla="*/ 717160 h 1608850"/>
                <a:gd name="connsiteX1250" fmla="*/ 8762996 w 12192000"/>
                <a:gd name="connsiteY1250" fmla="*/ 711058 h 1608850"/>
                <a:gd name="connsiteX1251" fmla="*/ 8761881 w 12192000"/>
                <a:gd name="connsiteY1251" fmla="*/ 711058 h 1608850"/>
                <a:gd name="connsiteX1252" fmla="*/ 8754080 w 12192000"/>
                <a:gd name="connsiteY1252" fmla="*/ 711058 h 1608850"/>
                <a:gd name="connsiteX1253" fmla="*/ 8754080 w 12192000"/>
                <a:gd name="connsiteY1253" fmla="*/ 709896 h 1608850"/>
                <a:gd name="connsiteX1254" fmla="*/ 8754080 w 12192000"/>
                <a:gd name="connsiteY1254" fmla="*/ 701759 h 1608850"/>
                <a:gd name="connsiteX1255" fmla="*/ 8755194 w 12192000"/>
                <a:gd name="connsiteY1255" fmla="*/ 701759 h 1608850"/>
                <a:gd name="connsiteX1256" fmla="*/ 8762996 w 12192000"/>
                <a:gd name="connsiteY1256" fmla="*/ 701759 h 1608850"/>
                <a:gd name="connsiteX1257" fmla="*/ 8761881 w 12192000"/>
                <a:gd name="connsiteY1257" fmla="*/ 700016 h 1608850"/>
                <a:gd name="connsiteX1258" fmla="*/ 8754080 w 12192000"/>
                <a:gd name="connsiteY1258" fmla="*/ 687812 h 1608850"/>
                <a:gd name="connsiteX1259" fmla="*/ 8754080 w 12192000"/>
                <a:gd name="connsiteY1259" fmla="*/ 650617 h 1608850"/>
                <a:gd name="connsiteX1260" fmla="*/ 8903424 w 12192000"/>
                <a:gd name="connsiteY1260" fmla="*/ 650617 h 1608850"/>
                <a:gd name="connsiteX1261" fmla="*/ 8905096 w 12192000"/>
                <a:gd name="connsiteY1261" fmla="*/ 653232 h 1608850"/>
                <a:gd name="connsiteX1262" fmla="*/ 8908543 w 12192000"/>
                <a:gd name="connsiteY1262" fmla="*/ 658626 h 1608850"/>
                <a:gd name="connsiteX1263" fmla="*/ 8908543 w 12192000"/>
                <a:gd name="connsiteY1263" fmla="*/ 647687 h 1608850"/>
                <a:gd name="connsiteX1264" fmla="*/ 8908543 w 12192000"/>
                <a:gd name="connsiteY1264" fmla="*/ 607460 h 1608850"/>
                <a:gd name="connsiteX1265" fmla="*/ 8910570 w 12192000"/>
                <a:gd name="connsiteY1265" fmla="*/ 607460 h 1608850"/>
                <a:gd name="connsiteX1266" fmla="*/ 8924757 w 12192000"/>
                <a:gd name="connsiteY1266" fmla="*/ 607460 h 1608850"/>
                <a:gd name="connsiteX1267" fmla="*/ 8924757 w 12192000"/>
                <a:gd name="connsiteY1267" fmla="*/ 515723 h 1608850"/>
                <a:gd name="connsiteX1268" fmla="*/ 8924757 w 12192000"/>
                <a:gd name="connsiteY1268" fmla="*/ 490724 h 1608850"/>
                <a:gd name="connsiteX1269" fmla="*/ 9078786 w 12192000"/>
                <a:gd name="connsiteY1269" fmla="*/ 490724 h 1608850"/>
                <a:gd name="connsiteX1270" fmla="*/ 9078786 w 12192000"/>
                <a:gd name="connsiteY1270" fmla="*/ 506306 h 1608850"/>
                <a:gd name="connsiteX1271" fmla="*/ 9078786 w 12192000"/>
                <a:gd name="connsiteY1271" fmla="*/ 611783 h 1608850"/>
                <a:gd name="connsiteX1272" fmla="*/ 9080306 w 12192000"/>
                <a:gd name="connsiteY1272" fmla="*/ 611513 h 1608850"/>
                <a:gd name="connsiteX1273" fmla="*/ 9090946 w 12192000"/>
                <a:gd name="connsiteY1273" fmla="*/ 609622 h 1608850"/>
                <a:gd name="connsiteX1274" fmla="*/ 9088919 w 12192000"/>
                <a:gd name="connsiteY1274" fmla="*/ 698254 h 1608850"/>
                <a:gd name="connsiteX1275" fmla="*/ 9090439 w 12192000"/>
                <a:gd name="connsiteY1275" fmla="*/ 698525 h 1608850"/>
                <a:gd name="connsiteX1276" fmla="*/ 9101079 w 12192000"/>
                <a:gd name="connsiteY1276" fmla="*/ 700416 h 1608850"/>
                <a:gd name="connsiteX1277" fmla="*/ 9101332 w 12192000"/>
                <a:gd name="connsiteY1277" fmla="*/ 701227 h 1608850"/>
                <a:gd name="connsiteX1278" fmla="*/ 9103106 w 12192000"/>
                <a:gd name="connsiteY1278" fmla="*/ 706902 h 1608850"/>
                <a:gd name="connsiteX1279" fmla="*/ 9103866 w 12192000"/>
                <a:gd name="connsiteY1279" fmla="*/ 704470 h 1608850"/>
                <a:gd name="connsiteX1280" fmla="*/ 9109186 w 12192000"/>
                <a:gd name="connsiteY1280" fmla="*/ 687446 h 1608850"/>
                <a:gd name="connsiteX1281" fmla="*/ 9110959 w 12192000"/>
                <a:gd name="connsiteY1281" fmla="*/ 687446 h 1608850"/>
                <a:gd name="connsiteX1282" fmla="*/ 9123373 w 12192000"/>
                <a:gd name="connsiteY1282" fmla="*/ 687446 h 1608850"/>
                <a:gd name="connsiteX1283" fmla="*/ 9123373 w 12192000"/>
                <a:gd name="connsiteY1283" fmla="*/ 719872 h 1608850"/>
                <a:gd name="connsiteX1284" fmla="*/ 9124386 w 12192000"/>
                <a:gd name="connsiteY1284" fmla="*/ 720413 h 1608850"/>
                <a:gd name="connsiteX1285" fmla="*/ 9131480 w 12192000"/>
                <a:gd name="connsiteY1285" fmla="*/ 724196 h 1608850"/>
                <a:gd name="connsiteX1286" fmla="*/ 9131480 w 12192000"/>
                <a:gd name="connsiteY1286" fmla="*/ 725547 h 1608850"/>
                <a:gd name="connsiteX1287" fmla="*/ 9131480 w 12192000"/>
                <a:gd name="connsiteY1287" fmla="*/ 735005 h 1608850"/>
                <a:gd name="connsiteX1288" fmla="*/ 9176067 w 12192000"/>
                <a:gd name="connsiteY1288" fmla="*/ 735005 h 1608850"/>
                <a:gd name="connsiteX1289" fmla="*/ 9176067 w 12192000"/>
                <a:gd name="connsiteY1289" fmla="*/ 736086 h 1608850"/>
                <a:gd name="connsiteX1290" fmla="*/ 9176067 w 12192000"/>
                <a:gd name="connsiteY1290" fmla="*/ 743652 h 1608850"/>
                <a:gd name="connsiteX1291" fmla="*/ 9178093 w 12192000"/>
                <a:gd name="connsiteY1291" fmla="*/ 743652 h 1608850"/>
                <a:gd name="connsiteX1292" fmla="*/ 9192280 w 12192000"/>
                <a:gd name="connsiteY1292" fmla="*/ 743652 h 1608850"/>
                <a:gd name="connsiteX1293" fmla="*/ 9192280 w 12192000"/>
                <a:gd name="connsiteY1293" fmla="*/ 713387 h 1608850"/>
                <a:gd name="connsiteX1294" fmla="*/ 9236867 w 12192000"/>
                <a:gd name="connsiteY1294" fmla="*/ 713387 h 1608850"/>
                <a:gd name="connsiteX1295" fmla="*/ 9236867 w 12192000"/>
                <a:gd name="connsiteY1295" fmla="*/ 712036 h 1608850"/>
                <a:gd name="connsiteX1296" fmla="*/ 9236867 w 12192000"/>
                <a:gd name="connsiteY1296" fmla="*/ 702578 h 1608850"/>
                <a:gd name="connsiteX1297" fmla="*/ 9237881 w 12192000"/>
                <a:gd name="connsiteY1297" fmla="*/ 702578 h 1608850"/>
                <a:gd name="connsiteX1298" fmla="*/ 9244974 w 12192000"/>
                <a:gd name="connsiteY1298" fmla="*/ 702578 h 1608850"/>
                <a:gd name="connsiteX1299" fmla="*/ 9244974 w 12192000"/>
                <a:gd name="connsiteY1299" fmla="*/ 700687 h 1608850"/>
                <a:gd name="connsiteX1300" fmla="*/ 9244974 w 12192000"/>
                <a:gd name="connsiteY1300" fmla="*/ 687446 h 1608850"/>
                <a:gd name="connsiteX1301" fmla="*/ 9245734 w 12192000"/>
                <a:gd name="connsiteY1301" fmla="*/ 687446 h 1608850"/>
                <a:gd name="connsiteX1302" fmla="*/ 9251054 w 12192000"/>
                <a:gd name="connsiteY1302" fmla="*/ 687446 h 1608850"/>
                <a:gd name="connsiteX1303" fmla="*/ 9251054 w 12192000"/>
                <a:gd name="connsiteY1303" fmla="*/ 686365 h 1608850"/>
                <a:gd name="connsiteX1304" fmla="*/ 9251054 w 12192000"/>
                <a:gd name="connsiteY1304" fmla="*/ 678798 h 1608850"/>
                <a:gd name="connsiteX1305" fmla="*/ 9253081 w 12192000"/>
                <a:gd name="connsiteY1305" fmla="*/ 678798 h 1608850"/>
                <a:gd name="connsiteX1306" fmla="*/ 9267268 w 12192000"/>
                <a:gd name="connsiteY1306" fmla="*/ 678798 h 1608850"/>
                <a:gd name="connsiteX1307" fmla="*/ 9267268 w 12192000"/>
                <a:gd name="connsiteY1307" fmla="*/ 679879 h 1608850"/>
                <a:gd name="connsiteX1308" fmla="*/ 9267268 w 12192000"/>
                <a:gd name="connsiteY1308" fmla="*/ 687446 h 1608850"/>
                <a:gd name="connsiteX1309" fmla="*/ 9289561 w 12192000"/>
                <a:gd name="connsiteY1309" fmla="*/ 687446 h 1608850"/>
                <a:gd name="connsiteX1310" fmla="*/ 9289561 w 12192000"/>
                <a:gd name="connsiteY1310" fmla="*/ 685554 h 1608850"/>
                <a:gd name="connsiteX1311" fmla="*/ 9289561 w 12192000"/>
                <a:gd name="connsiteY1311" fmla="*/ 672313 h 1608850"/>
                <a:gd name="connsiteX1312" fmla="*/ 9291335 w 12192000"/>
                <a:gd name="connsiteY1312" fmla="*/ 672313 h 1608850"/>
                <a:gd name="connsiteX1313" fmla="*/ 9303748 w 12192000"/>
                <a:gd name="connsiteY1313" fmla="*/ 672313 h 1608850"/>
                <a:gd name="connsiteX1314" fmla="*/ 9303748 w 12192000"/>
                <a:gd name="connsiteY1314" fmla="*/ 696093 h 1608850"/>
                <a:gd name="connsiteX1315" fmla="*/ 9304762 w 12192000"/>
                <a:gd name="connsiteY1315" fmla="*/ 696093 h 1608850"/>
                <a:gd name="connsiteX1316" fmla="*/ 9311855 w 12192000"/>
                <a:gd name="connsiteY1316" fmla="*/ 696093 h 1608850"/>
                <a:gd name="connsiteX1317" fmla="*/ 9311855 w 12192000"/>
                <a:gd name="connsiteY1317" fmla="*/ 695012 h 1608850"/>
                <a:gd name="connsiteX1318" fmla="*/ 9311855 w 12192000"/>
                <a:gd name="connsiteY1318" fmla="*/ 687446 h 1608850"/>
                <a:gd name="connsiteX1319" fmla="*/ 9313628 w 12192000"/>
                <a:gd name="connsiteY1319" fmla="*/ 687446 h 1608850"/>
                <a:gd name="connsiteX1320" fmla="*/ 9326042 w 12192000"/>
                <a:gd name="connsiteY1320" fmla="*/ 687446 h 1608850"/>
                <a:gd name="connsiteX1321" fmla="*/ 9326042 w 12192000"/>
                <a:gd name="connsiteY1321" fmla="*/ 713387 h 1608850"/>
                <a:gd name="connsiteX1322" fmla="*/ 9328069 w 12192000"/>
                <a:gd name="connsiteY1322" fmla="*/ 713387 h 1608850"/>
                <a:gd name="connsiteX1323" fmla="*/ 9342255 w 12192000"/>
                <a:gd name="connsiteY1323" fmla="*/ 713387 h 1608850"/>
                <a:gd name="connsiteX1324" fmla="*/ 9342255 w 12192000"/>
                <a:gd name="connsiteY1324" fmla="*/ 715008 h 1608850"/>
                <a:gd name="connsiteX1325" fmla="*/ 9342255 w 12192000"/>
                <a:gd name="connsiteY1325" fmla="*/ 726358 h 1608850"/>
                <a:gd name="connsiteX1326" fmla="*/ 9343015 w 12192000"/>
                <a:gd name="connsiteY1326" fmla="*/ 726358 h 1608850"/>
                <a:gd name="connsiteX1327" fmla="*/ 9348336 w 12192000"/>
                <a:gd name="connsiteY1327" fmla="*/ 726358 h 1608850"/>
                <a:gd name="connsiteX1328" fmla="*/ 9348336 w 12192000"/>
                <a:gd name="connsiteY1328" fmla="*/ 725547 h 1608850"/>
                <a:gd name="connsiteX1329" fmla="*/ 9348336 w 12192000"/>
                <a:gd name="connsiteY1329" fmla="*/ 719872 h 1608850"/>
                <a:gd name="connsiteX1330" fmla="*/ 9378736 w 12192000"/>
                <a:gd name="connsiteY1330" fmla="*/ 719872 h 1608850"/>
                <a:gd name="connsiteX1331" fmla="*/ 9378736 w 12192000"/>
                <a:gd name="connsiteY1331" fmla="*/ 743652 h 1608850"/>
                <a:gd name="connsiteX1332" fmla="*/ 9379749 w 12192000"/>
                <a:gd name="connsiteY1332" fmla="*/ 743652 h 1608850"/>
                <a:gd name="connsiteX1333" fmla="*/ 9386843 w 12192000"/>
                <a:gd name="connsiteY1333" fmla="*/ 743652 h 1608850"/>
                <a:gd name="connsiteX1334" fmla="*/ 9386843 w 12192000"/>
                <a:gd name="connsiteY1334" fmla="*/ 744733 h 1608850"/>
                <a:gd name="connsiteX1335" fmla="*/ 9386843 w 12192000"/>
                <a:gd name="connsiteY1335" fmla="*/ 752299 h 1608850"/>
                <a:gd name="connsiteX1336" fmla="*/ 9387603 w 12192000"/>
                <a:gd name="connsiteY1336" fmla="*/ 752299 h 1608850"/>
                <a:gd name="connsiteX1337" fmla="*/ 9392923 w 12192000"/>
                <a:gd name="connsiteY1337" fmla="*/ 752299 h 1608850"/>
                <a:gd name="connsiteX1338" fmla="*/ 9392923 w 12192000"/>
                <a:gd name="connsiteY1338" fmla="*/ 750137 h 1608850"/>
                <a:gd name="connsiteX1339" fmla="*/ 9392923 w 12192000"/>
                <a:gd name="connsiteY1339" fmla="*/ 735005 h 1608850"/>
                <a:gd name="connsiteX1340" fmla="*/ 9393936 w 12192000"/>
                <a:gd name="connsiteY1340" fmla="*/ 735005 h 1608850"/>
                <a:gd name="connsiteX1341" fmla="*/ 9401030 w 12192000"/>
                <a:gd name="connsiteY1341" fmla="*/ 735005 h 1608850"/>
                <a:gd name="connsiteX1342" fmla="*/ 9401030 w 12192000"/>
                <a:gd name="connsiteY1342" fmla="*/ 736086 h 1608850"/>
                <a:gd name="connsiteX1343" fmla="*/ 9401030 w 12192000"/>
                <a:gd name="connsiteY1343" fmla="*/ 743652 h 1608850"/>
                <a:gd name="connsiteX1344" fmla="*/ 9406350 w 12192000"/>
                <a:gd name="connsiteY1344" fmla="*/ 741659 h 1608850"/>
                <a:gd name="connsiteX1345" fmla="*/ 9407110 w 12192000"/>
                <a:gd name="connsiteY1345" fmla="*/ 740679 h 1608850"/>
                <a:gd name="connsiteX1346" fmla="*/ 9407110 w 12192000"/>
                <a:gd name="connsiteY1346" fmla="*/ 735005 h 1608850"/>
                <a:gd name="connsiteX1347" fmla="*/ 9445617 w 12192000"/>
                <a:gd name="connsiteY1347" fmla="*/ 735005 h 1608850"/>
                <a:gd name="connsiteX1348" fmla="*/ 9445617 w 12192000"/>
                <a:gd name="connsiteY1348" fmla="*/ 758784 h 1608850"/>
                <a:gd name="connsiteX1349" fmla="*/ 9447643 w 12192000"/>
                <a:gd name="connsiteY1349" fmla="*/ 758784 h 1608850"/>
                <a:gd name="connsiteX1350" fmla="*/ 9461830 w 12192000"/>
                <a:gd name="connsiteY1350" fmla="*/ 758784 h 1608850"/>
                <a:gd name="connsiteX1351" fmla="*/ 9461830 w 12192000"/>
                <a:gd name="connsiteY1351" fmla="*/ 759865 h 1608850"/>
                <a:gd name="connsiteX1352" fmla="*/ 9461830 w 12192000"/>
                <a:gd name="connsiteY1352" fmla="*/ 767431 h 1608850"/>
                <a:gd name="connsiteX1353" fmla="*/ 9463604 w 12192000"/>
                <a:gd name="connsiteY1353" fmla="*/ 767431 h 1608850"/>
                <a:gd name="connsiteX1354" fmla="*/ 9476017 w 12192000"/>
                <a:gd name="connsiteY1354" fmla="*/ 767431 h 1608850"/>
                <a:gd name="connsiteX1355" fmla="*/ 9476017 w 12192000"/>
                <a:gd name="connsiteY1355" fmla="*/ 743652 h 1608850"/>
                <a:gd name="connsiteX1356" fmla="*/ 9477030 w 12192000"/>
                <a:gd name="connsiteY1356" fmla="*/ 743652 h 1608850"/>
                <a:gd name="connsiteX1357" fmla="*/ 9484124 w 12192000"/>
                <a:gd name="connsiteY1357" fmla="*/ 743652 h 1608850"/>
                <a:gd name="connsiteX1358" fmla="*/ 9484124 w 12192000"/>
                <a:gd name="connsiteY1358" fmla="*/ 711225 h 1608850"/>
                <a:gd name="connsiteX1359" fmla="*/ 9485137 w 12192000"/>
                <a:gd name="connsiteY1359" fmla="*/ 711225 h 1608850"/>
                <a:gd name="connsiteX1360" fmla="*/ 9492231 w 12192000"/>
                <a:gd name="connsiteY1360" fmla="*/ 711225 h 1608850"/>
                <a:gd name="connsiteX1361" fmla="*/ 9492231 w 12192000"/>
                <a:gd name="connsiteY1361" fmla="*/ 709334 h 1608850"/>
                <a:gd name="connsiteX1362" fmla="*/ 9492231 w 12192000"/>
                <a:gd name="connsiteY1362" fmla="*/ 696093 h 1608850"/>
                <a:gd name="connsiteX1363" fmla="*/ 9490964 w 12192000"/>
                <a:gd name="connsiteY1363" fmla="*/ 694471 h 1608850"/>
                <a:gd name="connsiteX1364" fmla="*/ 9496284 w 12192000"/>
                <a:gd name="connsiteY1364" fmla="*/ 683122 h 1608850"/>
                <a:gd name="connsiteX1365" fmla="*/ 9504391 w 12192000"/>
                <a:gd name="connsiteY1365" fmla="*/ 711225 h 1608850"/>
                <a:gd name="connsiteX1366" fmla="*/ 9505151 w 12192000"/>
                <a:gd name="connsiteY1366" fmla="*/ 711225 h 1608850"/>
                <a:gd name="connsiteX1367" fmla="*/ 9510471 w 12192000"/>
                <a:gd name="connsiteY1367" fmla="*/ 711225 h 1608850"/>
                <a:gd name="connsiteX1368" fmla="*/ 9510471 w 12192000"/>
                <a:gd name="connsiteY1368" fmla="*/ 605298 h 1608850"/>
                <a:gd name="connsiteX1369" fmla="*/ 9511991 w 12192000"/>
                <a:gd name="connsiteY1369" fmla="*/ 605298 h 1608850"/>
                <a:gd name="connsiteX1370" fmla="*/ 9522631 w 12192000"/>
                <a:gd name="connsiteY1370" fmla="*/ 605298 h 1608850"/>
                <a:gd name="connsiteX1371" fmla="*/ 9522631 w 12192000"/>
                <a:gd name="connsiteY1371" fmla="*/ 557739 h 1608850"/>
                <a:gd name="connsiteX1372" fmla="*/ 9548978 w 12192000"/>
                <a:gd name="connsiteY1372" fmla="*/ 557739 h 1608850"/>
                <a:gd name="connsiteX1373" fmla="*/ 9548978 w 12192000"/>
                <a:gd name="connsiteY1373" fmla="*/ 536121 h 1608850"/>
                <a:gd name="connsiteX1374" fmla="*/ 9583432 w 12192000"/>
                <a:gd name="connsiteY1374" fmla="*/ 536121 h 1608850"/>
                <a:gd name="connsiteX1375" fmla="*/ 9583432 w 12192000"/>
                <a:gd name="connsiteY1375" fmla="*/ 538553 h 1608850"/>
                <a:gd name="connsiteX1376" fmla="*/ 9583432 w 12192000"/>
                <a:gd name="connsiteY1376" fmla="*/ 555577 h 1608850"/>
                <a:gd name="connsiteX1377" fmla="*/ 9585712 w 12192000"/>
                <a:gd name="connsiteY1377" fmla="*/ 555577 h 1608850"/>
                <a:gd name="connsiteX1378" fmla="*/ 9601672 w 12192000"/>
                <a:gd name="connsiteY1378" fmla="*/ 555577 h 1608850"/>
                <a:gd name="connsiteX1379" fmla="*/ 9601672 w 12192000"/>
                <a:gd name="connsiteY1379" fmla="*/ 603136 h 1608850"/>
                <a:gd name="connsiteX1380" fmla="*/ 9602685 w 12192000"/>
                <a:gd name="connsiteY1380" fmla="*/ 603136 h 1608850"/>
                <a:gd name="connsiteX1381" fmla="*/ 9609779 w 12192000"/>
                <a:gd name="connsiteY1381" fmla="*/ 603136 h 1608850"/>
                <a:gd name="connsiteX1382" fmla="*/ 9623966 w 12192000"/>
                <a:gd name="connsiteY1382" fmla="*/ 607460 h 1608850"/>
                <a:gd name="connsiteX1383" fmla="*/ 9623966 w 12192000"/>
                <a:gd name="connsiteY1383" fmla="*/ 646372 h 1608850"/>
                <a:gd name="connsiteX1384" fmla="*/ 9624979 w 12192000"/>
                <a:gd name="connsiteY1384" fmla="*/ 646372 h 1608850"/>
                <a:gd name="connsiteX1385" fmla="*/ 9632072 w 12192000"/>
                <a:gd name="connsiteY1385" fmla="*/ 646372 h 1608850"/>
                <a:gd name="connsiteX1386" fmla="*/ 9632072 w 12192000"/>
                <a:gd name="connsiteY1386" fmla="*/ 647993 h 1608850"/>
                <a:gd name="connsiteX1387" fmla="*/ 9632072 w 12192000"/>
                <a:gd name="connsiteY1387" fmla="*/ 659342 h 1608850"/>
                <a:gd name="connsiteX1388" fmla="*/ 9634099 w 12192000"/>
                <a:gd name="connsiteY1388" fmla="*/ 659342 h 1608850"/>
                <a:gd name="connsiteX1389" fmla="*/ 9648286 w 12192000"/>
                <a:gd name="connsiteY1389" fmla="*/ 659342 h 1608850"/>
                <a:gd name="connsiteX1390" fmla="*/ 9654366 w 12192000"/>
                <a:gd name="connsiteY1390" fmla="*/ 665828 h 1608850"/>
                <a:gd name="connsiteX1391" fmla="*/ 9654366 w 12192000"/>
                <a:gd name="connsiteY1391" fmla="*/ 687446 h 1608850"/>
                <a:gd name="connsiteX1392" fmla="*/ 9656646 w 12192000"/>
                <a:gd name="connsiteY1392" fmla="*/ 687446 h 1608850"/>
                <a:gd name="connsiteX1393" fmla="*/ 9672606 w 12192000"/>
                <a:gd name="connsiteY1393" fmla="*/ 687446 h 1608850"/>
                <a:gd name="connsiteX1394" fmla="*/ 9672606 w 12192000"/>
                <a:gd name="connsiteY1394" fmla="*/ 688526 h 1608850"/>
                <a:gd name="connsiteX1395" fmla="*/ 9672606 w 12192000"/>
                <a:gd name="connsiteY1395" fmla="*/ 696093 h 1608850"/>
                <a:gd name="connsiteX1396" fmla="*/ 9673873 w 12192000"/>
                <a:gd name="connsiteY1396" fmla="*/ 696093 h 1608850"/>
                <a:gd name="connsiteX1397" fmla="*/ 9682740 w 12192000"/>
                <a:gd name="connsiteY1397" fmla="*/ 696093 h 1608850"/>
                <a:gd name="connsiteX1398" fmla="*/ 9682740 w 12192000"/>
                <a:gd name="connsiteY1398" fmla="*/ 698254 h 1608850"/>
                <a:gd name="connsiteX1399" fmla="*/ 9682740 w 12192000"/>
                <a:gd name="connsiteY1399" fmla="*/ 713387 h 1608850"/>
                <a:gd name="connsiteX1400" fmla="*/ 9686793 w 12192000"/>
                <a:gd name="connsiteY1400" fmla="*/ 711495 h 1608850"/>
                <a:gd name="connsiteX1401" fmla="*/ 9686793 w 12192000"/>
                <a:gd name="connsiteY1401" fmla="*/ 698254 h 1608850"/>
                <a:gd name="connsiteX1402" fmla="*/ 9687806 w 12192000"/>
                <a:gd name="connsiteY1402" fmla="*/ 698254 h 1608850"/>
                <a:gd name="connsiteX1403" fmla="*/ 9694900 w 12192000"/>
                <a:gd name="connsiteY1403" fmla="*/ 698254 h 1608850"/>
                <a:gd name="connsiteX1404" fmla="*/ 9694900 w 12192000"/>
                <a:gd name="connsiteY1404" fmla="*/ 699876 h 1608850"/>
                <a:gd name="connsiteX1405" fmla="*/ 9694900 w 12192000"/>
                <a:gd name="connsiteY1405" fmla="*/ 711225 h 1608850"/>
                <a:gd name="connsiteX1406" fmla="*/ 9695660 w 12192000"/>
                <a:gd name="connsiteY1406" fmla="*/ 711225 h 1608850"/>
                <a:gd name="connsiteX1407" fmla="*/ 9700980 w 12192000"/>
                <a:gd name="connsiteY1407" fmla="*/ 711225 h 1608850"/>
                <a:gd name="connsiteX1408" fmla="*/ 9749620 w 12192000"/>
                <a:gd name="connsiteY1408" fmla="*/ 706902 h 1608850"/>
                <a:gd name="connsiteX1409" fmla="*/ 9749620 w 12192000"/>
                <a:gd name="connsiteY1409" fmla="*/ 708253 h 1608850"/>
                <a:gd name="connsiteX1410" fmla="*/ 9749620 w 12192000"/>
                <a:gd name="connsiteY1410" fmla="*/ 717710 h 1608850"/>
                <a:gd name="connsiteX1411" fmla="*/ 9750380 w 12192000"/>
                <a:gd name="connsiteY1411" fmla="*/ 717710 h 1608850"/>
                <a:gd name="connsiteX1412" fmla="*/ 9755702 w 12192000"/>
                <a:gd name="connsiteY1412" fmla="*/ 717710 h 1608850"/>
                <a:gd name="connsiteX1413" fmla="*/ 9755702 w 12192000"/>
                <a:gd name="connsiteY1413" fmla="*/ 719872 h 1608850"/>
                <a:gd name="connsiteX1414" fmla="*/ 9755702 w 12192000"/>
                <a:gd name="connsiteY1414" fmla="*/ 735005 h 1608850"/>
                <a:gd name="connsiteX1415" fmla="*/ 9757728 w 12192000"/>
                <a:gd name="connsiteY1415" fmla="*/ 733654 h 1608850"/>
                <a:gd name="connsiteX1416" fmla="*/ 9771914 w 12192000"/>
                <a:gd name="connsiteY1416" fmla="*/ 724196 h 1608850"/>
                <a:gd name="connsiteX1417" fmla="*/ 9777994 w 12192000"/>
                <a:gd name="connsiteY1417" fmla="*/ 683122 h 1608850"/>
                <a:gd name="connsiteX1418" fmla="*/ 9778754 w 12192000"/>
                <a:gd name="connsiteY1418" fmla="*/ 682852 h 1608850"/>
                <a:gd name="connsiteX1419" fmla="*/ 9784074 w 12192000"/>
                <a:gd name="connsiteY1419" fmla="*/ 680960 h 1608850"/>
                <a:gd name="connsiteX1420" fmla="*/ 9786102 w 12192000"/>
                <a:gd name="connsiteY1420" fmla="*/ 611783 h 1608850"/>
                <a:gd name="connsiteX1421" fmla="*/ 9788128 w 12192000"/>
                <a:gd name="connsiteY1421" fmla="*/ 680960 h 1608850"/>
                <a:gd name="connsiteX1422" fmla="*/ 9788888 w 12192000"/>
                <a:gd name="connsiteY1422" fmla="*/ 681230 h 1608850"/>
                <a:gd name="connsiteX1423" fmla="*/ 9794208 w 12192000"/>
                <a:gd name="connsiteY1423" fmla="*/ 683122 h 1608850"/>
                <a:gd name="connsiteX1424" fmla="*/ 9794208 w 12192000"/>
                <a:gd name="connsiteY1424" fmla="*/ 596651 h 1608850"/>
                <a:gd name="connsiteX1425" fmla="*/ 9798262 w 12192000"/>
                <a:gd name="connsiteY1425" fmla="*/ 564224 h 1608850"/>
                <a:gd name="connsiteX1426" fmla="*/ 9836768 w 12192000"/>
                <a:gd name="connsiteY1426" fmla="*/ 564224 h 1608850"/>
                <a:gd name="connsiteX1427" fmla="*/ 9836768 w 12192000"/>
                <a:gd name="connsiteY1427" fmla="*/ 596651 h 1608850"/>
                <a:gd name="connsiteX1428" fmla="*/ 9837528 w 12192000"/>
                <a:gd name="connsiteY1428" fmla="*/ 596651 h 1608850"/>
                <a:gd name="connsiteX1429" fmla="*/ 9842848 w 12192000"/>
                <a:gd name="connsiteY1429" fmla="*/ 596651 h 1608850"/>
                <a:gd name="connsiteX1430" fmla="*/ 9842848 w 12192000"/>
                <a:gd name="connsiteY1430" fmla="*/ 514503 h 1608850"/>
                <a:gd name="connsiteX1431" fmla="*/ 9844622 w 12192000"/>
                <a:gd name="connsiteY1431" fmla="*/ 514503 h 1608850"/>
                <a:gd name="connsiteX1432" fmla="*/ 9857036 w 12192000"/>
                <a:gd name="connsiteY1432" fmla="*/ 514503 h 1608850"/>
                <a:gd name="connsiteX1433" fmla="*/ 9857036 w 12192000"/>
                <a:gd name="connsiteY1433" fmla="*/ 512612 h 1608850"/>
                <a:gd name="connsiteX1434" fmla="*/ 9857036 w 12192000"/>
                <a:gd name="connsiteY1434" fmla="*/ 499371 h 1608850"/>
                <a:gd name="connsiteX1435" fmla="*/ 9879330 w 12192000"/>
                <a:gd name="connsiteY1435" fmla="*/ 499371 h 1608850"/>
                <a:gd name="connsiteX1436" fmla="*/ 9879330 w 12192000"/>
                <a:gd name="connsiteY1436" fmla="*/ 498290 h 1608850"/>
                <a:gd name="connsiteX1437" fmla="*/ 9879330 w 12192000"/>
                <a:gd name="connsiteY1437" fmla="*/ 490724 h 1608850"/>
                <a:gd name="connsiteX1438" fmla="*/ 9881102 w 12192000"/>
                <a:gd name="connsiteY1438" fmla="*/ 490724 h 1608850"/>
                <a:gd name="connsiteX1439" fmla="*/ 9893516 w 12192000"/>
                <a:gd name="connsiteY1439" fmla="*/ 490724 h 1608850"/>
                <a:gd name="connsiteX1440" fmla="*/ 9893516 w 12192000"/>
                <a:gd name="connsiteY1440" fmla="*/ 491805 h 1608850"/>
                <a:gd name="connsiteX1441" fmla="*/ 9893516 w 12192000"/>
                <a:gd name="connsiteY1441" fmla="*/ 499371 h 1608850"/>
                <a:gd name="connsiteX1442" fmla="*/ 9894276 w 12192000"/>
                <a:gd name="connsiteY1442" fmla="*/ 499371 h 1608850"/>
                <a:gd name="connsiteX1443" fmla="*/ 9899596 w 12192000"/>
                <a:gd name="connsiteY1443" fmla="*/ 499371 h 1608850"/>
                <a:gd name="connsiteX1444" fmla="*/ 9909730 w 12192000"/>
                <a:gd name="connsiteY1444" fmla="*/ 495047 h 1608850"/>
                <a:gd name="connsiteX1445" fmla="*/ 9913782 w 12192000"/>
                <a:gd name="connsiteY1445" fmla="*/ 498290 h 1608850"/>
                <a:gd name="connsiteX1446" fmla="*/ 9913782 w 12192000"/>
                <a:gd name="connsiteY1446" fmla="*/ 490724 h 1608850"/>
                <a:gd name="connsiteX1447" fmla="*/ 9916062 w 12192000"/>
                <a:gd name="connsiteY1447" fmla="*/ 490724 h 1608850"/>
                <a:gd name="connsiteX1448" fmla="*/ 9932024 w 12192000"/>
                <a:gd name="connsiteY1448" fmla="*/ 490724 h 1608850"/>
                <a:gd name="connsiteX1449" fmla="*/ 9932024 w 12192000"/>
                <a:gd name="connsiteY1449" fmla="*/ 491805 h 1608850"/>
                <a:gd name="connsiteX1450" fmla="*/ 9932024 w 12192000"/>
                <a:gd name="connsiteY1450" fmla="*/ 499371 h 1608850"/>
                <a:gd name="connsiteX1451" fmla="*/ 9962424 w 12192000"/>
                <a:gd name="connsiteY1451" fmla="*/ 499371 h 1608850"/>
                <a:gd name="connsiteX1452" fmla="*/ 9962424 w 12192000"/>
                <a:gd name="connsiteY1452" fmla="*/ 500992 h 1608850"/>
                <a:gd name="connsiteX1453" fmla="*/ 9962424 w 12192000"/>
                <a:gd name="connsiteY1453" fmla="*/ 512342 h 1608850"/>
                <a:gd name="connsiteX1454" fmla="*/ 9988770 w 12192000"/>
                <a:gd name="connsiteY1454" fmla="*/ 512342 h 1608850"/>
                <a:gd name="connsiteX1455" fmla="*/ 9988770 w 12192000"/>
                <a:gd name="connsiteY1455" fmla="*/ 542606 h 1608850"/>
                <a:gd name="connsiteX1456" fmla="*/ 9989530 w 12192000"/>
                <a:gd name="connsiteY1456" fmla="*/ 542606 h 1608850"/>
                <a:gd name="connsiteX1457" fmla="*/ 9994850 w 12192000"/>
                <a:gd name="connsiteY1457" fmla="*/ 542606 h 1608850"/>
                <a:gd name="connsiteX1458" fmla="*/ 9994850 w 12192000"/>
                <a:gd name="connsiteY1458" fmla="*/ 543687 h 1608850"/>
                <a:gd name="connsiteX1459" fmla="*/ 9994850 w 12192000"/>
                <a:gd name="connsiteY1459" fmla="*/ 551254 h 1608850"/>
                <a:gd name="connsiteX1460" fmla="*/ 9998904 w 12192000"/>
                <a:gd name="connsiteY1460" fmla="*/ 581518 h 1608850"/>
                <a:gd name="connsiteX1461" fmla="*/ 9999664 w 12192000"/>
                <a:gd name="connsiteY1461" fmla="*/ 581518 h 1608850"/>
                <a:gd name="connsiteX1462" fmla="*/ 10004984 w 12192000"/>
                <a:gd name="connsiteY1462" fmla="*/ 581518 h 1608850"/>
                <a:gd name="connsiteX1463" fmla="*/ 10004984 w 12192000"/>
                <a:gd name="connsiteY1463" fmla="*/ 582329 h 1608850"/>
                <a:gd name="connsiteX1464" fmla="*/ 10004984 w 12192000"/>
                <a:gd name="connsiteY1464" fmla="*/ 588004 h 1608850"/>
                <a:gd name="connsiteX1465" fmla="*/ 10005998 w 12192000"/>
                <a:gd name="connsiteY1465" fmla="*/ 588004 h 1608850"/>
                <a:gd name="connsiteX1466" fmla="*/ 10013090 w 12192000"/>
                <a:gd name="connsiteY1466" fmla="*/ 588004 h 1608850"/>
                <a:gd name="connsiteX1467" fmla="*/ 10013090 w 12192000"/>
                <a:gd name="connsiteY1467" fmla="*/ 618269 h 1608850"/>
                <a:gd name="connsiteX1468" fmla="*/ 10015118 w 12192000"/>
                <a:gd name="connsiteY1468" fmla="*/ 618269 h 1608850"/>
                <a:gd name="connsiteX1469" fmla="*/ 10029304 w 12192000"/>
                <a:gd name="connsiteY1469" fmla="*/ 618269 h 1608850"/>
                <a:gd name="connsiteX1470" fmla="*/ 10029304 w 12192000"/>
                <a:gd name="connsiteY1470" fmla="*/ 642048 h 1608850"/>
                <a:gd name="connsiteX1471" fmla="*/ 10031332 w 12192000"/>
                <a:gd name="connsiteY1471" fmla="*/ 643669 h 1608850"/>
                <a:gd name="connsiteX1472" fmla="*/ 10031332 w 12192000"/>
                <a:gd name="connsiteY1472" fmla="*/ 655019 h 1608850"/>
                <a:gd name="connsiteX1473" fmla="*/ 10032092 w 12192000"/>
                <a:gd name="connsiteY1473" fmla="*/ 655019 h 1608850"/>
                <a:gd name="connsiteX1474" fmla="*/ 10037412 w 12192000"/>
                <a:gd name="connsiteY1474" fmla="*/ 655019 h 1608850"/>
                <a:gd name="connsiteX1475" fmla="*/ 10037412 w 12192000"/>
                <a:gd name="connsiteY1475" fmla="*/ 678798 h 1608850"/>
                <a:gd name="connsiteX1476" fmla="*/ 10038678 w 12192000"/>
                <a:gd name="connsiteY1476" fmla="*/ 678798 h 1608850"/>
                <a:gd name="connsiteX1477" fmla="*/ 10047544 w 12192000"/>
                <a:gd name="connsiteY1477" fmla="*/ 678798 h 1608850"/>
                <a:gd name="connsiteX1478" fmla="*/ 10049572 w 12192000"/>
                <a:gd name="connsiteY1478" fmla="*/ 682852 h 1608850"/>
                <a:gd name="connsiteX1479" fmla="*/ 10049572 w 12192000"/>
                <a:gd name="connsiteY1479" fmla="*/ 696093 h 1608850"/>
                <a:gd name="connsiteX1480" fmla="*/ 10051092 w 12192000"/>
                <a:gd name="connsiteY1480" fmla="*/ 694201 h 1608850"/>
                <a:gd name="connsiteX1481" fmla="*/ 10061732 w 12192000"/>
                <a:gd name="connsiteY1481" fmla="*/ 680960 h 1608850"/>
                <a:gd name="connsiteX1482" fmla="*/ 10090106 w 12192000"/>
                <a:gd name="connsiteY1482" fmla="*/ 680960 h 1608850"/>
                <a:gd name="connsiteX1483" fmla="*/ 10090106 w 12192000"/>
                <a:gd name="connsiteY1483" fmla="*/ 767431 h 1608850"/>
                <a:gd name="connsiteX1484" fmla="*/ 10090866 w 12192000"/>
                <a:gd name="connsiteY1484" fmla="*/ 767431 h 1608850"/>
                <a:gd name="connsiteX1485" fmla="*/ 10096186 w 12192000"/>
                <a:gd name="connsiteY1485" fmla="*/ 767431 h 1608850"/>
                <a:gd name="connsiteX1486" fmla="*/ 10096946 w 12192000"/>
                <a:gd name="connsiteY1486" fmla="*/ 766080 h 1608850"/>
                <a:gd name="connsiteX1487" fmla="*/ 10102266 w 12192000"/>
                <a:gd name="connsiteY1487" fmla="*/ 756622 h 1608850"/>
                <a:gd name="connsiteX1488" fmla="*/ 10102266 w 12192000"/>
                <a:gd name="connsiteY1488" fmla="*/ 758514 h 1608850"/>
                <a:gd name="connsiteX1489" fmla="*/ 10102266 w 12192000"/>
                <a:gd name="connsiteY1489" fmla="*/ 771755 h 1608850"/>
                <a:gd name="connsiteX1490" fmla="*/ 10106318 w 12192000"/>
                <a:gd name="connsiteY1490" fmla="*/ 726358 h 1608850"/>
                <a:gd name="connsiteX1491" fmla="*/ 10107078 w 12192000"/>
                <a:gd name="connsiteY1491" fmla="*/ 726358 h 1608850"/>
                <a:gd name="connsiteX1492" fmla="*/ 10112398 w 12192000"/>
                <a:gd name="connsiteY1492" fmla="*/ 726358 h 1608850"/>
                <a:gd name="connsiteX1493" fmla="*/ 10112398 w 12192000"/>
                <a:gd name="connsiteY1493" fmla="*/ 661504 h 1608850"/>
                <a:gd name="connsiteX1494" fmla="*/ 10113412 w 12192000"/>
                <a:gd name="connsiteY1494" fmla="*/ 661504 h 1608850"/>
                <a:gd name="connsiteX1495" fmla="*/ 10120506 w 12192000"/>
                <a:gd name="connsiteY1495" fmla="*/ 661504 h 1608850"/>
                <a:gd name="connsiteX1496" fmla="*/ 10132666 w 12192000"/>
                <a:gd name="connsiteY1496" fmla="*/ 618269 h 1608850"/>
                <a:gd name="connsiteX1497" fmla="*/ 10133932 w 12192000"/>
                <a:gd name="connsiteY1497" fmla="*/ 618269 h 1608850"/>
                <a:gd name="connsiteX1498" fmla="*/ 10142800 w 12192000"/>
                <a:gd name="connsiteY1498" fmla="*/ 618269 h 1608850"/>
                <a:gd name="connsiteX1499" fmla="*/ 10152932 w 12192000"/>
                <a:gd name="connsiteY1499" fmla="*/ 661504 h 1608850"/>
                <a:gd name="connsiteX1500" fmla="*/ 10153946 w 12192000"/>
                <a:gd name="connsiteY1500" fmla="*/ 661504 h 1608850"/>
                <a:gd name="connsiteX1501" fmla="*/ 10161040 w 12192000"/>
                <a:gd name="connsiteY1501" fmla="*/ 661504 h 1608850"/>
                <a:gd name="connsiteX1502" fmla="*/ 10161040 w 12192000"/>
                <a:gd name="connsiteY1502" fmla="*/ 700416 h 1608850"/>
                <a:gd name="connsiteX1503" fmla="*/ 10162812 w 12192000"/>
                <a:gd name="connsiteY1503" fmla="*/ 700416 h 1608850"/>
                <a:gd name="connsiteX1504" fmla="*/ 10175226 w 12192000"/>
                <a:gd name="connsiteY1504" fmla="*/ 700416 h 1608850"/>
                <a:gd name="connsiteX1505" fmla="*/ 10175226 w 12192000"/>
                <a:gd name="connsiteY1505" fmla="*/ 702578 h 1608850"/>
                <a:gd name="connsiteX1506" fmla="*/ 10175226 w 12192000"/>
                <a:gd name="connsiteY1506" fmla="*/ 717710 h 1608850"/>
                <a:gd name="connsiteX1507" fmla="*/ 10179280 w 12192000"/>
                <a:gd name="connsiteY1507" fmla="*/ 715549 h 1608850"/>
                <a:gd name="connsiteX1508" fmla="*/ 10179280 w 12192000"/>
                <a:gd name="connsiteY1508" fmla="*/ 700416 h 1608850"/>
                <a:gd name="connsiteX1509" fmla="*/ 10180800 w 12192000"/>
                <a:gd name="connsiteY1509" fmla="*/ 700416 h 1608850"/>
                <a:gd name="connsiteX1510" fmla="*/ 10191440 w 12192000"/>
                <a:gd name="connsiteY1510" fmla="*/ 700416 h 1608850"/>
                <a:gd name="connsiteX1511" fmla="*/ 10191440 w 12192000"/>
                <a:gd name="connsiteY1511" fmla="*/ 702037 h 1608850"/>
                <a:gd name="connsiteX1512" fmla="*/ 10191440 w 12192000"/>
                <a:gd name="connsiteY1512" fmla="*/ 713387 h 1608850"/>
                <a:gd name="connsiteX1513" fmla="*/ 10221840 w 12192000"/>
                <a:gd name="connsiteY1513" fmla="*/ 713387 h 1608850"/>
                <a:gd name="connsiteX1514" fmla="*/ 10221840 w 12192000"/>
                <a:gd name="connsiteY1514" fmla="*/ 676637 h 1608850"/>
                <a:gd name="connsiteX1515" fmla="*/ 10223106 w 12192000"/>
                <a:gd name="connsiteY1515" fmla="*/ 676637 h 1608850"/>
                <a:gd name="connsiteX1516" fmla="*/ 10231974 w 12192000"/>
                <a:gd name="connsiteY1516" fmla="*/ 676637 h 1608850"/>
                <a:gd name="connsiteX1517" fmla="*/ 10231974 w 12192000"/>
                <a:gd name="connsiteY1517" fmla="*/ 698254 h 1608850"/>
                <a:gd name="connsiteX1518" fmla="*/ 10234000 w 12192000"/>
                <a:gd name="connsiteY1518" fmla="*/ 665828 h 1608850"/>
                <a:gd name="connsiteX1519" fmla="*/ 10256294 w 12192000"/>
                <a:gd name="connsiteY1519" fmla="*/ 665828 h 1608850"/>
                <a:gd name="connsiteX1520" fmla="*/ 10256294 w 12192000"/>
                <a:gd name="connsiteY1520" fmla="*/ 664206 h 1608850"/>
                <a:gd name="connsiteX1521" fmla="*/ 10256294 w 12192000"/>
                <a:gd name="connsiteY1521" fmla="*/ 652857 h 1608850"/>
                <a:gd name="connsiteX1522" fmla="*/ 10257054 w 12192000"/>
                <a:gd name="connsiteY1522" fmla="*/ 652857 h 1608850"/>
                <a:gd name="connsiteX1523" fmla="*/ 10262374 w 12192000"/>
                <a:gd name="connsiteY1523" fmla="*/ 652857 h 1608850"/>
                <a:gd name="connsiteX1524" fmla="*/ 10262374 w 12192000"/>
                <a:gd name="connsiteY1524" fmla="*/ 650966 h 1608850"/>
                <a:gd name="connsiteX1525" fmla="*/ 10262374 w 12192000"/>
                <a:gd name="connsiteY1525" fmla="*/ 637725 h 1608850"/>
                <a:gd name="connsiteX1526" fmla="*/ 10266428 w 12192000"/>
                <a:gd name="connsiteY1526" fmla="*/ 644210 h 1608850"/>
                <a:gd name="connsiteX1527" fmla="*/ 10268708 w 12192000"/>
                <a:gd name="connsiteY1527" fmla="*/ 644210 h 1608850"/>
                <a:gd name="connsiteX1528" fmla="*/ 10284668 w 12192000"/>
                <a:gd name="connsiteY1528" fmla="*/ 644210 h 1608850"/>
                <a:gd name="connsiteX1529" fmla="*/ 10284668 w 12192000"/>
                <a:gd name="connsiteY1529" fmla="*/ 643399 h 1608850"/>
                <a:gd name="connsiteX1530" fmla="*/ 10284668 w 12192000"/>
                <a:gd name="connsiteY1530" fmla="*/ 637725 h 1608850"/>
                <a:gd name="connsiteX1531" fmla="*/ 10285428 w 12192000"/>
                <a:gd name="connsiteY1531" fmla="*/ 637725 h 1608850"/>
                <a:gd name="connsiteX1532" fmla="*/ 10290748 w 12192000"/>
                <a:gd name="connsiteY1532" fmla="*/ 637725 h 1608850"/>
                <a:gd name="connsiteX1533" fmla="*/ 10290748 w 12192000"/>
                <a:gd name="connsiteY1533" fmla="*/ 639076 h 1608850"/>
                <a:gd name="connsiteX1534" fmla="*/ 10290748 w 12192000"/>
                <a:gd name="connsiteY1534" fmla="*/ 648534 h 1608850"/>
                <a:gd name="connsiteX1535" fmla="*/ 10329254 w 12192000"/>
                <a:gd name="connsiteY1535" fmla="*/ 648534 h 1608850"/>
                <a:gd name="connsiteX1536" fmla="*/ 10329254 w 12192000"/>
                <a:gd name="connsiteY1536" fmla="*/ 786887 h 1608850"/>
                <a:gd name="connsiteX1537" fmla="*/ 10330774 w 12192000"/>
                <a:gd name="connsiteY1537" fmla="*/ 786887 h 1608850"/>
                <a:gd name="connsiteX1538" fmla="*/ 10341414 w 12192000"/>
                <a:gd name="connsiteY1538" fmla="*/ 786887 h 1608850"/>
                <a:gd name="connsiteX1539" fmla="*/ 10341414 w 12192000"/>
                <a:gd name="connsiteY1539" fmla="*/ 773917 h 1608850"/>
                <a:gd name="connsiteX1540" fmla="*/ 10345468 w 12192000"/>
                <a:gd name="connsiteY1540" fmla="*/ 773917 h 1608850"/>
                <a:gd name="connsiteX1541" fmla="*/ 10345468 w 12192000"/>
                <a:gd name="connsiteY1541" fmla="*/ 786887 h 1608850"/>
                <a:gd name="connsiteX1542" fmla="*/ 10375868 w 12192000"/>
                <a:gd name="connsiteY1542" fmla="*/ 786887 h 1608850"/>
                <a:gd name="connsiteX1543" fmla="*/ 10375868 w 12192000"/>
                <a:gd name="connsiteY1543" fmla="*/ 756622 h 1608850"/>
                <a:gd name="connsiteX1544" fmla="*/ 10388028 w 12192000"/>
                <a:gd name="connsiteY1544" fmla="*/ 756622 h 1608850"/>
                <a:gd name="connsiteX1545" fmla="*/ 10400188 w 12192000"/>
                <a:gd name="connsiteY1545" fmla="*/ 754461 h 1608850"/>
                <a:gd name="connsiteX1546" fmla="*/ 10404242 w 12192000"/>
                <a:gd name="connsiteY1546" fmla="*/ 756622 h 1608850"/>
                <a:gd name="connsiteX1547" fmla="*/ 10414376 w 12192000"/>
                <a:gd name="connsiteY1547" fmla="*/ 756622 h 1608850"/>
                <a:gd name="connsiteX1548" fmla="*/ 10414376 w 12192000"/>
                <a:gd name="connsiteY1548" fmla="*/ 786887 h 1608850"/>
                <a:gd name="connsiteX1549" fmla="*/ 10422482 w 12192000"/>
                <a:gd name="connsiteY1549" fmla="*/ 786887 h 1608850"/>
                <a:gd name="connsiteX1550" fmla="*/ 10422482 w 12192000"/>
                <a:gd name="connsiteY1550" fmla="*/ 804182 h 1608850"/>
                <a:gd name="connsiteX1551" fmla="*/ 10431818 w 12192000"/>
                <a:gd name="connsiteY1551" fmla="*/ 805087 h 1608850"/>
                <a:gd name="connsiteX1552" fmla="*/ 10444776 w 12192000"/>
                <a:gd name="connsiteY1552" fmla="*/ 805087 h 1608850"/>
                <a:gd name="connsiteX1553" fmla="*/ 10444776 w 12192000"/>
                <a:gd name="connsiteY1553" fmla="*/ 789049 h 1608850"/>
                <a:gd name="connsiteX1554" fmla="*/ 10512732 w 12192000"/>
                <a:gd name="connsiteY1554" fmla="*/ 789049 h 1608850"/>
                <a:gd name="connsiteX1555" fmla="*/ 10512732 w 12192000"/>
                <a:gd name="connsiteY1555" fmla="*/ 703796 h 1608850"/>
                <a:gd name="connsiteX1556" fmla="*/ 10584740 w 12192000"/>
                <a:gd name="connsiteY1556" fmla="*/ 703796 h 1608850"/>
                <a:gd name="connsiteX1557" fmla="*/ 10584740 w 12192000"/>
                <a:gd name="connsiteY1557" fmla="*/ 782564 h 1608850"/>
                <a:gd name="connsiteX1558" fmla="*/ 10586644 w 12192000"/>
                <a:gd name="connsiteY1558" fmla="*/ 782564 h 1608850"/>
                <a:gd name="connsiteX1559" fmla="*/ 10587886 w 12192000"/>
                <a:gd name="connsiteY1559" fmla="*/ 805087 h 1608850"/>
                <a:gd name="connsiteX1560" fmla="*/ 10597562 w 12192000"/>
                <a:gd name="connsiteY1560" fmla="*/ 805087 h 1608850"/>
                <a:gd name="connsiteX1561" fmla="*/ 10598804 w 12192000"/>
                <a:gd name="connsiteY1561" fmla="*/ 782564 h 1608850"/>
                <a:gd name="connsiteX1562" fmla="*/ 10604884 w 12192000"/>
                <a:gd name="connsiteY1562" fmla="*/ 782564 h 1608850"/>
                <a:gd name="connsiteX1563" fmla="*/ 10606126 w 12192000"/>
                <a:gd name="connsiteY1563" fmla="*/ 805087 h 1608850"/>
                <a:gd name="connsiteX1564" fmla="*/ 10656748 w 12192000"/>
                <a:gd name="connsiteY1564" fmla="*/ 805087 h 1608850"/>
                <a:gd name="connsiteX1565" fmla="*/ 10656748 w 12192000"/>
                <a:gd name="connsiteY1565" fmla="*/ 642059 h 1608850"/>
                <a:gd name="connsiteX1566" fmla="*/ 10854076 w 12192000"/>
                <a:gd name="connsiteY1566" fmla="*/ 642059 h 1608850"/>
                <a:gd name="connsiteX1567" fmla="*/ 10854076 w 12192000"/>
                <a:gd name="connsiteY1567" fmla="*/ 805087 h 1608850"/>
                <a:gd name="connsiteX1568" fmla="*/ 10872772 w 12192000"/>
                <a:gd name="connsiteY1568" fmla="*/ 805087 h 1608850"/>
                <a:gd name="connsiteX1569" fmla="*/ 10872772 w 12192000"/>
                <a:gd name="connsiteY1569" fmla="*/ 722394 h 1608850"/>
                <a:gd name="connsiteX1570" fmla="*/ 10967892 w 12192000"/>
                <a:gd name="connsiteY1570" fmla="*/ 722394 h 1608850"/>
                <a:gd name="connsiteX1571" fmla="*/ 10979823 w 12192000"/>
                <a:gd name="connsiteY1571" fmla="*/ 404253 h 1608850"/>
                <a:gd name="connsiteX1572" fmla="*/ 10967663 w 12192000"/>
                <a:gd name="connsiteY1572" fmla="*/ 382635 h 1608850"/>
                <a:gd name="connsiteX1573" fmla="*/ 10961583 w 12192000"/>
                <a:gd name="connsiteY1573" fmla="*/ 378311 h 1608850"/>
                <a:gd name="connsiteX1574" fmla="*/ 10969690 w 12192000"/>
                <a:gd name="connsiteY1574" fmla="*/ 354532 h 1608850"/>
                <a:gd name="connsiteX1575" fmla="*/ 10969690 w 12192000"/>
                <a:gd name="connsiteY1575" fmla="*/ 337238 h 1608850"/>
                <a:gd name="connsiteX1576" fmla="*/ 10983876 w 12192000"/>
                <a:gd name="connsiteY1576" fmla="*/ 337238 h 1608850"/>
                <a:gd name="connsiteX1577" fmla="*/ 10983876 w 12192000"/>
                <a:gd name="connsiteY1577" fmla="*/ 315620 h 1608850"/>
                <a:gd name="connsiteX1578" fmla="*/ 10985903 w 12192000"/>
                <a:gd name="connsiteY1578" fmla="*/ 311296 h 1608850"/>
                <a:gd name="connsiteX1579" fmla="*/ 10985903 w 12192000"/>
                <a:gd name="connsiteY1579" fmla="*/ 233472 h 1608850"/>
                <a:gd name="connsiteX1580" fmla="*/ 10983876 w 12192000"/>
                <a:gd name="connsiteY1580" fmla="*/ 226987 h 1608850"/>
                <a:gd name="connsiteX1581" fmla="*/ 10989956 w 12192000"/>
                <a:gd name="connsiteY1581" fmla="*/ 220501 h 1608850"/>
                <a:gd name="connsiteX1582" fmla="*/ 10989956 w 12192000"/>
                <a:gd name="connsiteY1582" fmla="*/ 162133 h 1608850"/>
                <a:gd name="connsiteX1583" fmla="*/ 10991983 w 12192000"/>
                <a:gd name="connsiteY1583" fmla="*/ 157810 h 1608850"/>
                <a:gd name="connsiteX1584" fmla="*/ 10991983 w 12192000"/>
                <a:gd name="connsiteY1584" fmla="*/ 101604 h 1608850"/>
                <a:gd name="connsiteX1585" fmla="*/ 10994010 w 12192000"/>
                <a:gd name="connsiteY1585" fmla="*/ 82148 h 1608850"/>
                <a:gd name="connsiteX1586" fmla="*/ 10998063 w 12192000"/>
                <a:gd name="connsiteY1586" fmla="*/ 99442 h 1608850"/>
                <a:gd name="connsiteX1587" fmla="*/ 11000090 w 12192000"/>
                <a:gd name="connsiteY1587" fmla="*/ 157810 h 1608850"/>
                <a:gd name="connsiteX1588" fmla="*/ 11002116 w 12192000"/>
                <a:gd name="connsiteY1588" fmla="*/ 220501 h 1608850"/>
                <a:gd name="connsiteX1589" fmla="*/ 11008196 w 12192000"/>
                <a:gd name="connsiteY1589" fmla="*/ 226987 h 1608850"/>
                <a:gd name="connsiteX1590" fmla="*/ 11006170 w 12192000"/>
                <a:gd name="connsiteY1590" fmla="*/ 233472 h 1608850"/>
                <a:gd name="connsiteX1591" fmla="*/ 11006170 w 12192000"/>
                <a:gd name="connsiteY1591" fmla="*/ 311296 h 1608850"/>
                <a:gd name="connsiteX1592" fmla="*/ 11008196 w 12192000"/>
                <a:gd name="connsiteY1592" fmla="*/ 315620 h 1608850"/>
                <a:gd name="connsiteX1593" fmla="*/ 11008196 w 12192000"/>
                <a:gd name="connsiteY1593" fmla="*/ 337238 h 1608850"/>
                <a:gd name="connsiteX1594" fmla="*/ 11022383 w 12192000"/>
                <a:gd name="connsiteY1594" fmla="*/ 337238 h 1608850"/>
                <a:gd name="connsiteX1595" fmla="*/ 11022383 w 12192000"/>
                <a:gd name="connsiteY1595" fmla="*/ 354532 h 1608850"/>
                <a:gd name="connsiteX1596" fmla="*/ 11030491 w 12192000"/>
                <a:gd name="connsiteY1596" fmla="*/ 378311 h 1608850"/>
                <a:gd name="connsiteX1597" fmla="*/ 11024411 w 12192000"/>
                <a:gd name="connsiteY1597" fmla="*/ 382635 h 1608850"/>
                <a:gd name="connsiteX1598" fmla="*/ 11012250 w 12192000"/>
                <a:gd name="connsiteY1598" fmla="*/ 404253 h 1608850"/>
                <a:gd name="connsiteX1599" fmla="*/ 11020356 w 12192000"/>
                <a:gd name="connsiteY1599" fmla="*/ 657181 h 1608850"/>
                <a:gd name="connsiteX1600" fmla="*/ 11085211 w 12192000"/>
                <a:gd name="connsiteY1600" fmla="*/ 657181 h 1608850"/>
                <a:gd name="connsiteX1601" fmla="*/ 11085211 w 12192000"/>
                <a:gd name="connsiteY1601" fmla="*/ 732843 h 1608850"/>
                <a:gd name="connsiteX1602" fmla="*/ 11093318 w 12192000"/>
                <a:gd name="connsiteY1602" fmla="*/ 732843 h 1608850"/>
                <a:gd name="connsiteX1603" fmla="*/ 11095344 w 12192000"/>
                <a:gd name="connsiteY1603" fmla="*/ 726358 h 1608850"/>
                <a:gd name="connsiteX1604" fmla="*/ 11101424 w 12192000"/>
                <a:gd name="connsiteY1604" fmla="*/ 726358 h 1608850"/>
                <a:gd name="connsiteX1605" fmla="*/ 11103452 w 12192000"/>
                <a:gd name="connsiteY1605" fmla="*/ 735005 h 1608850"/>
                <a:gd name="connsiteX1606" fmla="*/ 11115612 w 12192000"/>
                <a:gd name="connsiteY1606" fmla="*/ 735005 h 1608850"/>
                <a:gd name="connsiteX1607" fmla="*/ 11115612 w 12192000"/>
                <a:gd name="connsiteY1607" fmla="*/ 728519 h 1608850"/>
                <a:gd name="connsiteX1608" fmla="*/ 11137904 w 12192000"/>
                <a:gd name="connsiteY1608" fmla="*/ 728519 h 1608850"/>
                <a:gd name="connsiteX1609" fmla="*/ 11137904 w 12192000"/>
                <a:gd name="connsiteY1609" fmla="*/ 735005 h 1608850"/>
                <a:gd name="connsiteX1610" fmla="*/ 11158172 w 12192000"/>
                <a:gd name="connsiteY1610" fmla="*/ 735005 h 1608850"/>
                <a:gd name="connsiteX1611" fmla="*/ 11158172 w 12192000"/>
                <a:gd name="connsiteY1611" fmla="*/ 780402 h 1608850"/>
                <a:gd name="connsiteX1612" fmla="*/ 11172359 w 12192000"/>
                <a:gd name="connsiteY1612" fmla="*/ 780402 h 1608850"/>
                <a:gd name="connsiteX1613" fmla="*/ 11172359 w 12192000"/>
                <a:gd name="connsiteY1613" fmla="*/ 767431 h 1608850"/>
                <a:gd name="connsiteX1614" fmla="*/ 11188572 w 12192000"/>
                <a:gd name="connsiteY1614" fmla="*/ 767431 h 1608850"/>
                <a:gd name="connsiteX1615" fmla="*/ 11188572 w 12192000"/>
                <a:gd name="connsiteY1615" fmla="*/ 588004 h 1608850"/>
                <a:gd name="connsiteX1616" fmla="*/ 11194652 w 12192000"/>
                <a:gd name="connsiteY1616" fmla="*/ 581518 h 1608850"/>
                <a:gd name="connsiteX1617" fmla="*/ 11267614 w 12192000"/>
                <a:gd name="connsiteY1617" fmla="*/ 581518 h 1608850"/>
                <a:gd name="connsiteX1618" fmla="*/ 11267614 w 12192000"/>
                <a:gd name="connsiteY1618" fmla="*/ 590166 h 1608850"/>
                <a:gd name="connsiteX1619" fmla="*/ 11277747 w 12192000"/>
                <a:gd name="connsiteY1619" fmla="*/ 590166 h 1608850"/>
                <a:gd name="connsiteX1620" fmla="*/ 11277747 w 12192000"/>
                <a:gd name="connsiteY1620" fmla="*/ 704740 h 1608850"/>
                <a:gd name="connsiteX1621" fmla="*/ 11300040 w 12192000"/>
                <a:gd name="connsiteY1621" fmla="*/ 704740 h 1608850"/>
                <a:gd name="connsiteX1622" fmla="*/ 11300040 w 12192000"/>
                <a:gd name="connsiteY1622" fmla="*/ 637725 h 1608850"/>
                <a:gd name="connsiteX1623" fmla="*/ 11326388 w 12192000"/>
                <a:gd name="connsiteY1623" fmla="*/ 637725 h 1608850"/>
                <a:gd name="connsiteX1624" fmla="*/ 11330440 w 12192000"/>
                <a:gd name="connsiteY1624" fmla="*/ 633401 h 1608850"/>
                <a:gd name="connsiteX1625" fmla="*/ 11338548 w 12192000"/>
                <a:gd name="connsiteY1625" fmla="*/ 633401 h 1608850"/>
                <a:gd name="connsiteX1626" fmla="*/ 11342600 w 12192000"/>
                <a:gd name="connsiteY1626" fmla="*/ 637725 h 1608850"/>
                <a:gd name="connsiteX1627" fmla="*/ 11364895 w 12192000"/>
                <a:gd name="connsiteY1627" fmla="*/ 637725 h 1608850"/>
                <a:gd name="connsiteX1628" fmla="*/ 11364895 w 12192000"/>
                <a:gd name="connsiteY1628" fmla="*/ 520989 h 1608850"/>
                <a:gd name="connsiteX1629" fmla="*/ 11421642 w 12192000"/>
                <a:gd name="connsiteY1629" fmla="*/ 510180 h 1608850"/>
                <a:gd name="connsiteX1630" fmla="*/ 11421642 w 12192000"/>
                <a:gd name="connsiteY1630" fmla="*/ 511261 h 1608850"/>
                <a:gd name="connsiteX1631" fmla="*/ 11421642 w 12192000"/>
                <a:gd name="connsiteY1631" fmla="*/ 518827 h 1608850"/>
                <a:gd name="connsiteX1632" fmla="*/ 11447988 w 12192000"/>
                <a:gd name="connsiteY1632" fmla="*/ 518827 h 1608850"/>
                <a:gd name="connsiteX1633" fmla="*/ 11447988 w 12192000"/>
                <a:gd name="connsiteY1633" fmla="*/ 773917 h 1608850"/>
                <a:gd name="connsiteX1634" fmla="*/ 11470283 w 12192000"/>
                <a:gd name="connsiteY1634" fmla="*/ 773917 h 1608850"/>
                <a:gd name="connsiteX1635" fmla="*/ 11470283 w 12192000"/>
                <a:gd name="connsiteY1635" fmla="*/ 769593 h 1608850"/>
                <a:gd name="connsiteX1636" fmla="*/ 11482443 w 12192000"/>
                <a:gd name="connsiteY1636" fmla="*/ 769593 h 1608850"/>
                <a:gd name="connsiteX1637" fmla="*/ 11482443 w 12192000"/>
                <a:gd name="connsiteY1637" fmla="*/ 773917 h 1608850"/>
                <a:gd name="connsiteX1638" fmla="*/ 11506763 w 12192000"/>
                <a:gd name="connsiteY1638" fmla="*/ 773917 h 1608850"/>
                <a:gd name="connsiteX1639" fmla="*/ 11506763 w 12192000"/>
                <a:gd name="connsiteY1639" fmla="*/ 760946 h 1608850"/>
                <a:gd name="connsiteX1640" fmla="*/ 11535136 w 12192000"/>
                <a:gd name="connsiteY1640" fmla="*/ 760946 h 1608850"/>
                <a:gd name="connsiteX1641" fmla="*/ 11547296 w 12192000"/>
                <a:gd name="connsiteY1641" fmla="*/ 756622 h 1608850"/>
                <a:gd name="connsiteX1642" fmla="*/ 11567564 w 12192000"/>
                <a:gd name="connsiteY1642" fmla="*/ 760946 h 1608850"/>
                <a:gd name="connsiteX1643" fmla="*/ 11567564 w 12192000"/>
                <a:gd name="connsiteY1643" fmla="*/ 743652 h 1608850"/>
                <a:gd name="connsiteX1644" fmla="*/ 11575671 w 12192000"/>
                <a:gd name="connsiteY1644" fmla="*/ 743652 h 1608850"/>
                <a:gd name="connsiteX1645" fmla="*/ 11575671 w 12192000"/>
                <a:gd name="connsiteY1645" fmla="*/ 730681 h 1608850"/>
                <a:gd name="connsiteX1646" fmla="*/ 11632418 w 12192000"/>
                <a:gd name="connsiteY1646" fmla="*/ 730681 h 1608850"/>
                <a:gd name="connsiteX1647" fmla="*/ 11632418 w 12192000"/>
                <a:gd name="connsiteY1647" fmla="*/ 700416 h 1608850"/>
                <a:gd name="connsiteX1648" fmla="*/ 11650658 w 12192000"/>
                <a:gd name="connsiteY1648" fmla="*/ 700416 h 1608850"/>
                <a:gd name="connsiteX1649" fmla="*/ 11650658 w 12192000"/>
                <a:gd name="connsiteY1649" fmla="*/ 693931 h 1608850"/>
                <a:gd name="connsiteX1650" fmla="*/ 11662818 w 12192000"/>
                <a:gd name="connsiteY1650" fmla="*/ 693931 h 1608850"/>
                <a:gd name="connsiteX1651" fmla="*/ 11662818 w 12192000"/>
                <a:gd name="connsiteY1651" fmla="*/ 700416 h 1608850"/>
                <a:gd name="connsiteX1652" fmla="*/ 11679031 w 12192000"/>
                <a:gd name="connsiteY1652" fmla="*/ 700416 h 1608850"/>
                <a:gd name="connsiteX1653" fmla="*/ 11679031 w 12192000"/>
                <a:gd name="connsiteY1653" fmla="*/ 750137 h 1608850"/>
                <a:gd name="connsiteX1654" fmla="*/ 11711459 w 12192000"/>
                <a:gd name="connsiteY1654" fmla="*/ 750137 h 1608850"/>
                <a:gd name="connsiteX1655" fmla="*/ 11711459 w 12192000"/>
                <a:gd name="connsiteY1655" fmla="*/ 724196 h 1608850"/>
                <a:gd name="connsiteX1656" fmla="*/ 11749966 w 12192000"/>
                <a:gd name="connsiteY1656" fmla="*/ 724196 h 1608850"/>
                <a:gd name="connsiteX1657" fmla="*/ 11749966 w 12192000"/>
                <a:gd name="connsiteY1657" fmla="*/ 693931 h 1608850"/>
                <a:gd name="connsiteX1658" fmla="*/ 11798607 w 12192000"/>
                <a:gd name="connsiteY1658" fmla="*/ 693931 h 1608850"/>
                <a:gd name="connsiteX1659" fmla="*/ 11798607 w 12192000"/>
                <a:gd name="connsiteY1659" fmla="*/ 805087 h 1608850"/>
                <a:gd name="connsiteX1660" fmla="*/ 11798607 w 12192000"/>
                <a:gd name="connsiteY1660" fmla="*/ 818866 h 1608850"/>
                <a:gd name="connsiteX1661" fmla="*/ 11864482 w 12192000"/>
                <a:gd name="connsiteY1661" fmla="*/ 818866 h 1608850"/>
                <a:gd name="connsiteX1662" fmla="*/ 11864482 w 12192000"/>
                <a:gd name="connsiteY1662" fmla="*/ 924638 h 1608850"/>
                <a:gd name="connsiteX1663" fmla="*/ 11864482 w 12192000"/>
                <a:gd name="connsiteY1663" fmla="*/ 947885 h 1608850"/>
                <a:gd name="connsiteX1664" fmla="*/ 11879442 w 12192000"/>
                <a:gd name="connsiteY1664" fmla="*/ 947885 h 1608850"/>
                <a:gd name="connsiteX1665" fmla="*/ 11879442 w 12192000"/>
                <a:gd name="connsiteY1665" fmla="*/ 946723 h 1608850"/>
                <a:gd name="connsiteX1666" fmla="*/ 11879442 w 12192000"/>
                <a:gd name="connsiteY1666" fmla="*/ 938587 h 1608850"/>
                <a:gd name="connsiteX1667" fmla="*/ 11924022 w 12192000"/>
                <a:gd name="connsiteY1667" fmla="*/ 938587 h 1608850"/>
                <a:gd name="connsiteX1668" fmla="*/ 11924022 w 12192000"/>
                <a:gd name="connsiteY1668" fmla="*/ 959508 h 1608850"/>
                <a:gd name="connsiteX1669" fmla="*/ 11926250 w 12192000"/>
                <a:gd name="connsiteY1669" fmla="*/ 960671 h 1608850"/>
                <a:gd name="connsiteX1670" fmla="*/ 11941854 w 12192000"/>
                <a:gd name="connsiteY1670" fmla="*/ 968807 h 1608850"/>
                <a:gd name="connsiteX1671" fmla="*/ 11941854 w 12192000"/>
                <a:gd name="connsiteY1671" fmla="*/ 999027 h 1608850"/>
                <a:gd name="connsiteX1672" fmla="*/ 11943247 w 12192000"/>
                <a:gd name="connsiteY1672" fmla="*/ 999609 h 1608850"/>
                <a:gd name="connsiteX1673" fmla="*/ 11952999 w 12192000"/>
                <a:gd name="connsiteY1673" fmla="*/ 1003677 h 1608850"/>
                <a:gd name="connsiteX1674" fmla="*/ 11952999 w 12192000"/>
                <a:gd name="connsiteY1674" fmla="*/ 1002515 h 1608850"/>
                <a:gd name="connsiteX1675" fmla="*/ 11952999 w 12192000"/>
                <a:gd name="connsiteY1675" fmla="*/ 994378 h 1608850"/>
                <a:gd name="connsiteX1676" fmla="*/ 11954114 w 12192000"/>
                <a:gd name="connsiteY1676" fmla="*/ 994378 h 1608850"/>
                <a:gd name="connsiteX1677" fmla="*/ 11961915 w 12192000"/>
                <a:gd name="connsiteY1677" fmla="*/ 994378 h 1608850"/>
                <a:gd name="connsiteX1678" fmla="*/ 11961915 w 12192000"/>
                <a:gd name="connsiteY1678" fmla="*/ 993506 h 1608850"/>
                <a:gd name="connsiteX1679" fmla="*/ 11961915 w 12192000"/>
                <a:gd name="connsiteY1679" fmla="*/ 987404 h 1608850"/>
                <a:gd name="connsiteX1680" fmla="*/ 11960800 w 12192000"/>
                <a:gd name="connsiteY1680" fmla="*/ 987404 h 1608850"/>
                <a:gd name="connsiteX1681" fmla="*/ 11952999 w 12192000"/>
                <a:gd name="connsiteY1681" fmla="*/ 987404 h 1608850"/>
                <a:gd name="connsiteX1682" fmla="*/ 11952999 w 12192000"/>
                <a:gd name="connsiteY1682" fmla="*/ 986242 h 1608850"/>
                <a:gd name="connsiteX1683" fmla="*/ 11952999 w 12192000"/>
                <a:gd name="connsiteY1683" fmla="*/ 978106 h 1608850"/>
                <a:gd name="connsiteX1684" fmla="*/ 11954114 w 12192000"/>
                <a:gd name="connsiteY1684" fmla="*/ 978106 h 1608850"/>
                <a:gd name="connsiteX1685" fmla="*/ 11961915 w 12192000"/>
                <a:gd name="connsiteY1685" fmla="*/ 978106 h 1608850"/>
                <a:gd name="connsiteX1686" fmla="*/ 11961915 w 12192000"/>
                <a:gd name="connsiteY1686" fmla="*/ 976943 h 1608850"/>
                <a:gd name="connsiteX1687" fmla="*/ 11961915 w 12192000"/>
                <a:gd name="connsiteY1687" fmla="*/ 968807 h 1608850"/>
                <a:gd name="connsiteX1688" fmla="*/ 11960800 w 12192000"/>
                <a:gd name="connsiteY1688" fmla="*/ 968807 h 1608850"/>
                <a:gd name="connsiteX1689" fmla="*/ 11952999 w 12192000"/>
                <a:gd name="connsiteY1689" fmla="*/ 968807 h 1608850"/>
                <a:gd name="connsiteX1690" fmla="*/ 11952999 w 12192000"/>
                <a:gd name="connsiteY1690" fmla="*/ 967645 h 1608850"/>
                <a:gd name="connsiteX1691" fmla="*/ 11952999 w 12192000"/>
                <a:gd name="connsiteY1691" fmla="*/ 959508 h 1608850"/>
                <a:gd name="connsiteX1692" fmla="*/ 11954114 w 12192000"/>
                <a:gd name="connsiteY1692" fmla="*/ 959508 h 1608850"/>
                <a:gd name="connsiteX1693" fmla="*/ 11961915 w 12192000"/>
                <a:gd name="connsiteY1693" fmla="*/ 959508 h 1608850"/>
                <a:gd name="connsiteX1694" fmla="*/ 11961915 w 12192000"/>
                <a:gd name="connsiteY1694" fmla="*/ 958637 h 1608850"/>
                <a:gd name="connsiteX1695" fmla="*/ 11961915 w 12192000"/>
                <a:gd name="connsiteY1695" fmla="*/ 952535 h 1608850"/>
                <a:gd name="connsiteX1696" fmla="*/ 11960800 w 12192000"/>
                <a:gd name="connsiteY1696" fmla="*/ 952535 h 1608850"/>
                <a:gd name="connsiteX1697" fmla="*/ 11952999 w 12192000"/>
                <a:gd name="connsiteY1697" fmla="*/ 952535 h 1608850"/>
                <a:gd name="connsiteX1698" fmla="*/ 11952999 w 12192000"/>
                <a:gd name="connsiteY1698" fmla="*/ 951372 h 1608850"/>
                <a:gd name="connsiteX1699" fmla="*/ 11952999 w 12192000"/>
                <a:gd name="connsiteY1699" fmla="*/ 943236 h 1608850"/>
                <a:gd name="connsiteX1700" fmla="*/ 11954114 w 12192000"/>
                <a:gd name="connsiteY1700" fmla="*/ 943236 h 1608850"/>
                <a:gd name="connsiteX1701" fmla="*/ 11961915 w 12192000"/>
                <a:gd name="connsiteY1701" fmla="*/ 943236 h 1608850"/>
                <a:gd name="connsiteX1702" fmla="*/ 11961915 w 12192000"/>
                <a:gd name="connsiteY1702" fmla="*/ 942074 h 1608850"/>
                <a:gd name="connsiteX1703" fmla="*/ 11961915 w 12192000"/>
                <a:gd name="connsiteY1703" fmla="*/ 933937 h 1608850"/>
                <a:gd name="connsiteX1704" fmla="*/ 11960800 w 12192000"/>
                <a:gd name="connsiteY1704" fmla="*/ 933937 h 1608850"/>
                <a:gd name="connsiteX1705" fmla="*/ 11952999 w 12192000"/>
                <a:gd name="connsiteY1705" fmla="*/ 933937 h 1608850"/>
                <a:gd name="connsiteX1706" fmla="*/ 11952999 w 12192000"/>
                <a:gd name="connsiteY1706" fmla="*/ 933066 h 1608850"/>
                <a:gd name="connsiteX1707" fmla="*/ 11952999 w 12192000"/>
                <a:gd name="connsiteY1707" fmla="*/ 926963 h 1608850"/>
                <a:gd name="connsiteX1708" fmla="*/ 11954114 w 12192000"/>
                <a:gd name="connsiteY1708" fmla="*/ 926963 h 1608850"/>
                <a:gd name="connsiteX1709" fmla="*/ 11961915 w 12192000"/>
                <a:gd name="connsiteY1709" fmla="*/ 926963 h 1608850"/>
                <a:gd name="connsiteX1710" fmla="*/ 11961915 w 12192000"/>
                <a:gd name="connsiteY1710" fmla="*/ 925801 h 1608850"/>
                <a:gd name="connsiteX1711" fmla="*/ 11961915 w 12192000"/>
                <a:gd name="connsiteY1711" fmla="*/ 917665 h 1608850"/>
                <a:gd name="connsiteX1712" fmla="*/ 11960800 w 12192000"/>
                <a:gd name="connsiteY1712" fmla="*/ 917665 h 1608850"/>
                <a:gd name="connsiteX1713" fmla="*/ 11952999 w 12192000"/>
                <a:gd name="connsiteY1713" fmla="*/ 917665 h 1608850"/>
                <a:gd name="connsiteX1714" fmla="*/ 11952999 w 12192000"/>
                <a:gd name="connsiteY1714" fmla="*/ 916503 h 1608850"/>
                <a:gd name="connsiteX1715" fmla="*/ 11952999 w 12192000"/>
                <a:gd name="connsiteY1715" fmla="*/ 908366 h 1608850"/>
                <a:gd name="connsiteX1716" fmla="*/ 11954114 w 12192000"/>
                <a:gd name="connsiteY1716" fmla="*/ 908366 h 1608850"/>
                <a:gd name="connsiteX1717" fmla="*/ 11961915 w 12192000"/>
                <a:gd name="connsiteY1717" fmla="*/ 908366 h 1608850"/>
                <a:gd name="connsiteX1718" fmla="*/ 11961915 w 12192000"/>
                <a:gd name="connsiteY1718" fmla="*/ 907204 h 1608850"/>
                <a:gd name="connsiteX1719" fmla="*/ 11961915 w 12192000"/>
                <a:gd name="connsiteY1719" fmla="*/ 899068 h 1608850"/>
                <a:gd name="connsiteX1720" fmla="*/ 11960800 w 12192000"/>
                <a:gd name="connsiteY1720" fmla="*/ 899068 h 1608850"/>
                <a:gd name="connsiteX1721" fmla="*/ 11952999 w 12192000"/>
                <a:gd name="connsiteY1721" fmla="*/ 899068 h 1608850"/>
                <a:gd name="connsiteX1722" fmla="*/ 11952999 w 12192000"/>
                <a:gd name="connsiteY1722" fmla="*/ 898196 h 1608850"/>
                <a:gd name="connsiteX1723" fmla="*/ 11952999 w 12192000"/>
                <a:gd name="connsiteY1723" fmla="*/ 892094 h 1608850"/>
                <a:gd name="connsiteX1724" fmla="*/ 11954114 w 12192000"/>
                <a:gd name="connsiteY1724" fmla="*/ 892094 h 1608850"/>
                <a:gd name="connsiteX1725" fmla="*/ 11961915 w 12192000"/>
                <a:gd name="connsiteY1725" fmla="*/ 892094 h 1608850"/>
                <a:gd name="connsiteX1726" fmla="*/ 11961915 w 12192000"/>
                <a:gd name="connsiteY1726" fmla="*/ 890931 h 1608850"/>
                <a:gd name="connsiteX1727" fmla="*/ 11961915 w 12192000"/>
                <a:gd name="connsiteY1727" fmla="*/ 882795 h 1608850"/>
                <a:gd name="connsiteX1728" fmla="*/ 11960800 w 12192000"/>
                <a:gd name="connsiteY1728" fmla="*/ 882795 h 1608850"/>
                <a:gd name="connsiteX1729" fmla="*/ 11952999 w 12192000"/>
                <a:gd name="connsiteY1729" fmla="*/ 882795 h 1608850"/>
                <a:gd name="connsiteX1730" fmla="*/ 11952999 w 12192000"/>
                <a:gd name="connsiteY1730" fmla="*/ 881633 h 1608850"/>
                <a:gd name="connsiteX1731" fmla="*/ 11952999 w 12192000"/>
                <a:gd name="connsiteY1731" fmla="*/ 873496 h 1608850"/>
                <a:gd name="connsiteX1732" fmla="*/ 11954114 w 12192000"/>
                <a:gd name="connsiteY1732" fmla="*/ 873496 h 1608850"/>
                <a:gd name="connsiteX1733" fmla="*/ 11961915 w 12192000"/>
                <a:gd name="connsiteY1733" fmla="*/ 873496 h 1608850"/>
                <a:gd name="connsiteX1734" fmla="*/ 11961915 w 12192000"/>
                <a:gd name="connsiteY1734" fmla="*/ 872625 h 1608850"/>
                <a:gd name="connsiteX1735" fmla="*/ 11961915 w 12192000"/>
                <a:gd name="connsiteY1735" fmla="*/ 866523 h 1608850"/>
                <a:gd name="connsiteX1736" fmla="*/ 11960800 w 12192000"/>
                <a:gd name="connsiteY1736" fmla="*/ 866523 h 1608850"/>
                <a:gd name="connsiteX1737" fmla="*/ 11952999 w 12192000"/>
                <a:gd name="connsiteY1737" fmla="*/ 866523 h 1608850"/>
                <a:gd name="connsiteX1738" fmla="*/ 11952999 w 12192000"/>
                <a:gd name="connsiteY1738" fmla="*/ 865360 h 1608850"/>
                <a:gd name="connsiteX1739" fmla="*/ 11952999 w 12192000"/>
                <a:gd name="connsiteY1739" fmla="*/ 857224 h 1608850"/>
                <a:gd name="connsiteX1740" fmla="*/ 11954114 w 12192000"/>
                <a:gd name="connsiteY1740" fmla="*/ 857224 h 1608850"/>
                <a:gd name="connsiteX1741" fmla="*/ 11961915 w 12192000"/>
                <a:gd name="connsiteY1741" fmla="*/ 857224 h 1608850"/>
                <a:gd name="connsiteX1742" fmla="*/ 11961915 w 12192000"/>
                <a:gd name="connsiteY1742" fmla="*/ 856062 h 1608850"/>
                <a:gd name="connsiteX1743" fmla="*/ 11961915 w 12192000"/>
                <a:gd name="connsiteY1743" fmla="*/ 847925 h 1608850"/>
                <a:gd name="connsiteX1744" fmla="*/ 11960800 w 12192000"/>
                <a:gd name="connsiteY1744" fmla="*/ 847925 h 1608850"/>
                <a:gd name="connsiteX1745" fmla="*/ 11952999 w 12192000"/>
                <a:gd name="connsiteY1745" fmla="*/ 847925 h 1608850"/>
                <a:gd name="connsiteX1746" fmla="*/ 11952999 w 12192000"/>
                <a:gd name="connsiteY1746" fmla="*/ 846763 h 1608850"/>
                <a:gd name="connsiteX1747" fmla="*/ 11952999 w 12192000"/>
                <a:gd name="connsiteY1747" fmla="*/ 838627 h 1608850"/>
                <a:gd name="connsiteX1748" fmla="*/ 11954114 w 12192000"/>
                <a:gd name="connsiteY1748" fmla="*/ 838627 h 1608850"/>
                <a:gd name="connsiteX1749" fmla="*/ 11961915 w 12192000"/>
                <a:gd name="connsiteY1749" fmla="*/ 838627 h 1608850"/>
                <a:gd name="connsiteX1750" fmla="*/ 11961915 w 12192000"/>
                <a:gd name="connsiteY1750" fmla="*/ 837755 h 1608850"/>
                <a:gd name="connsiteX1751" fmla="*/ 11961915 w 12192000"/>
                <a:gd name="connsiteY1751" fmla="*/ 831653 h 1608850"/>
                <a:gd name="connsiteX1752" fmla="*/ 11960800 w 12192000"/>
                <a:gd name="connsiteY1752" fmla="*/ 831653 h 1608850"/>
                <a:gd name="connsiteX1753" fmla="*/ 11952999 w 12192000"/>
                <a:gd name="connsiteY1753" fmla="*/ 831653 h 1608850"/>
                <a:gd name="connsiteX1754" fmla="*/ 11952999 w 12192000"/>
                <a:gd name="connsiteY1754" fmla="*/ 830491 h 1608850"/>
                <a:gd name="connsiteX1755" fmla="*/ 11952999 w 12192000"/>
                <a:gd name="connsiteY1755" fmla="*/ 822354 h 1608850"/>
                <a:gd name="connsiteX1756" fmla="*/ 11954114 w 12192000"/>
                <a:gd name="connsiteY1756" fmla="*/ 822354 h 1608850"/>
                <a:gd name="connsiteX1757" fmla="*/ 11961915 w 12192000"/>
                <a:gd name="connsiteY1757" fmla="*/ 822354 h 1608850"/>
                <a:gd name="connsiteX1758" fmla="*/ 11961915 w 12192000"/>
                <a:gd name="connsiteY1758" fmla="*/ 821192 h 1608850"/>
                <a:gd name="connsiteX1759" fmla="*/ 11961915 w 12192000"/>
                <a:gd name="connsiteY1759" fmla="*/ 813056 h 1608850"/>
                <a:gd name="connsiteX1760" fmla="*/ 11960800 w 12192000"/>
                <a:gd name="connsiteY1760" fmla="*/ 813056 h 1608850"/>
                <a:gd name="connsiteX1761" fmla="*/ 11952999 w 12192000"/>
                <a:gd name="connsiteY1761" fmla="*/ 813056 h 1608850"/>
                <a:gd name="connsiteX1762" fmla="*/ 11952999 w 12192000"/>
                <a:gd name="connsiteY1762" fmla="*/ 811893 h 1608850"/>
                <a:gd name="connsiteX1763" fmla="*/ 11952999 w 12192000"/>
                <a:gd name="connsiteY1763" fmla="*/ 803757 h 1608850"/>
                <a:gd name="connsiteX1764" fmla="*/ 11954114 w 12192000"/>
                <a:gd name="connsiteY1764" fmla="*/ 803757 h 1608850"/>
                <a:gd name="connsiteX1765" fmla="*/ 11961915 w 12192000"/>
                <a:gd name="connsiteY1765" fmla="*/ 803757 h 1608850"/>
                <a:gd name="connsiteX1766" fmla="*/ 11961915 w 12192000"/>
                <a:gd name="connsiteY1766" fmla="*/ 802885 h 1608850"/>
                <a:gd name="connsiteX1767" fmla="*/ 11961915 w 12192000"/>
                <a:gd name="connsiteY1767" fmla="*/ 796783 h 1608850"/>
                <a:gd name="connsiteX1768" fmla="*/ 11960800 w 12192000"/>
                <a:gd name="connsiteY1768" fmla="*/ 796783 h 1608850"/>
                <a:gd name="connsiteX1769" fmla="*/ 11952999 w 12192000"/>
                <a:gd name="connsiteY1769" fmla="*/ 796783 h 1608850"/>
                <a:gd name="connsiteX1770" fmla="*/ 11952999 w 12192000"/>
                <a:gd name="connsiteY1770" fmla="*/ 795621 h 1608850"/>
                <a:gd name="connsiteX1771" fmla="*/ 11952999 w 12192000"/>
                <a:gd name="connsiteY1771" fmla="*/ 787484 h 1608850"/>
                <a:gd name="connsiteX1772" fmla="*/ 11954114 w 12192000"/>
                <a:gd name="connsiteY1772" fmla="*/ 787484 h 1608850"/>
                <a:gd name="connsiteX1773" fmla="*/ 11961915 w 12192000"/>
                <a:gd name="connsiteY1773" fmla="*/ 787484 h 1608850"/>
                <a:gd name="connsiteX1774" fmla="*/ 11960800 w 12192000"/>
                <a:gd name="connsiteY1774" fmla="*/ 785741 h 1608850"/>
                <a:gd name="connsiteX1775" fmla="*/ 11952999 w 12192000"/>
                <a:gd name="connsiteY1775" fmla="*/ 773537 h 1608850"/>
                <a:gd name="connsiteX1776" fmla="*/ 11952999 w 12192000"/>
                <a:gd name="connsiteY1776" fmla="*/ 736342 h 1608850"/>
                <a:gd name="connsiteX1777" fmla="*/ 12102343 w 12192000"/>
                <a:gd name="connsiteY1777" fmla="*/ 736342 h 1608850"/>
                <a:gd name="connsiteX1778" fmla="*/ 12115716 w 12192000"/>
                <a:gd name="connsiteY1778" fmla="*/ 757264 h 1608850"/>
                <a:gd name="connsiteX1779" fmla="*/ 12115716 w 12192000"/>
                <a:gd name="connsiteY1779" fmla="*/ 803757 h 1608850"/>
                <a:gd name="connsiteX1780" fmla="*/ 12114602 w 12192000"/>
                <a:gd name="connsiteY1780" fmla="*/ 803757 h 1608850"/>
                <a:gd name="connsiteX1781" fmla="*/ 12106800 w 12192000"/>
                <a:gd name="connsiteY1781" fmla="*/ 803757 h 1608850"/>
                <a:gd name="connsiteX1782" fmla="*/ 12106800 w 12192000"/>
                <a:gd name="connsiteY1782" fmla="*/ 804919 h 1608850"/>
                <a:gd name="connsiteX1783" fmla="*/ 12106800 w 12192000"/>
                <a:gd name="connsiteY1783" fmla="*/ 813056 h 1608850"/>
                <a:gd name="connsiteX1784" fmla="*/ 12107915 w 12192000"/>
                <a:gd name="connsiteY1784" fmla="*/ 813056 h 1608850"/>
                <a:gd name="connsiteX1785" fmla="*/ 12115716 w 12192000"/>
                <a:gd name="connsiteY1785" fmla="*/ 813056 h 1608850"/>
                <a:gd name="connsiteX1786" fmla="*/ 12115716 w 12192000"/>
                <a:gd name="connsiteY1786" fmla="*/ 814218 h 1608850"/>
                <a:gd name="connsiteX1787" fmla="*/ 12115716 w 12192000"/>
                <a:gd name="connsiteY1787" fmla="*/ 822354 h 1608850"/>
                <a:gd name="connsiteX1788" fmla="*/ 12114602 w 12192000"/>
                <a:gd name="connsiteY1788" fmla="*/ 822354 h 1608850"/>
                <a:gd name="connsiteX1789" fmla="*/ 12106800 w 12192000"/>
                <a:gd name="connsiteY1789" fmla="*/ 822354 h 1608850"/>
                <a:gd name="connsiteX1790" fmla="*/ 12106800 w 12192000"/>
                <a:gd name="connsiteY1790" fmla="*/ 823516 h 1608850"/>
                <a:gd name="connsiteX1791" fmla="*/ 12106800 w 12192000"/>
                <a:gd name="connsiteY1791" fmla="*/ 831653 h 1608850"/>
                <a:gd name="connsiteX1792" fmla="*/ 12107915 w 12192000"/>
                <a:gd name="connsiteY1792" fmla="*/ 831653 h 1608850"/>
                <a:gd name="connsiteX1793" fmla="*/ 12115716 w 12192000"/>
                <a:gd name="connsiteY1793" fmla="*/ 831653 h 1608850"/>
                <a:gd name="connsiteX1794" fmla="*/ 12115716 w 12192000"/>
                <a:gd name="connsiteY1794" fmla="*/ 832525 h 1608850"/>
                <a:gd name="connsiteX1795" fmla="*/ 12115716 w 12192000"/>
                <a:gd name="connsiteY1795" fmla="*/ 838627 h 1608850"/>
                <a:gd name="connsiteX1796" fmla="*/ 12114602 w 12192000"/>
                <a:gd name="connsiteY1796" fmla="*/ 838627 h 1608850"/>
                <a:gd name="connsiteX1797" fmla="*/ 12106800 w 12192000"/>
                <a:gd name="connsiteY1797" fmla="*/ 838627 h 1608850"/>
                <a:gd name="connsiteX1798" fmla="*/ 12106800 w 12192000"/>
                <a:gd name="connsiteY1798" fmla="*/ 839789 h 1608850"/>
                <a:gd name="connsiteX1799" fmla="*/ 12106800 w 12192000"/>
                <a:gd name="connsiteY1799" fmla="*/ 847925 h 1608850"/>
                <a:gd name="connsiteX1800" fmla="*/ 12107915 w 12192000"/>
                <a:gd name="connsiteY1800" fmla="*/ 847925 h 1608850"/>
                <a:gd name="connsiteX1801" fmla="*/ 12115716 w 12192000"/>
                <a:gd name="connsiteY1801" fmla="*/ 847925 h 1608850"/>
                <a:gd name="connsiteX1802" fmla="*/ 12115716 w 12192000"/>
                <a:gd name="connsiteY1802" fmla="*/ 849088 h 1608850"/>
                <a:gd name="connsiteX1803" fmla="*/ 12115716 w 12192000"/>
                <a:gd name="connsiteY1803" fmla="*/ 857224 h 1608850"/>
                <a:gd name="connsiteX1804" fmla="*/ 12114602 w 12192000"/>
                <a:gd name="connsiteY1804" fmla="*/ 857224 h 1608850"/>
                <a:gd name="connsiteX1805" fmla="*/ 12106800 w 12192000"/>
                <a:gd name="connsiteY1805" fmla="*/ 857224 h 1608850"/>
                <a:gd name="connsiteX1806" fmla="*/ 12106800 w 12192000"/>
                <a:gd name="connsiteY1806" fmla="*/ 858386 h 1608850"/>
                <a:gd name="connsiteX1807" fmla="*/ 12106800 w 12192000"/>
                <a:gd name="connsiteY1807" fmla="*/ 866523 h 1608850"/>
                <a:gd name="connsiteX1808" fmla="*/ 12107915 w 12192000"/>
                <a:gd name="connsiteY1808" fmla="*/ 866523 h 1608850"/>
                <a:gd name="connsiteX1809" fmla="*/ 12115716 w 12192000"/>
                <a:gd name="connsiteY1809" fmla="*/ 866523 h 1608850"/>
                <a:gd name="connsiteX1810" fmla="*/ 12115716 w 12192000"/>
                <a:gd name="connsiteY1810" fmla="*/ 867394 h 1608850"/>
                <a:gd name="connsiteX1811" fmla="*/ 12115716 w 12192000"/>
                <a:gd name="connsiteY1811" fmla="*/ 873496 h 1608850"/>
                <a:gd name="connsiteX1812" fmla="*/ 12114602 w 12192000"/>
                <a:gd name="connsiteY1812" fmla="*/ 873496 h 1608850"/>
                <a:gd name="connsiteX1813" fmla="*/ 12106800 w 12192000"/>
                <a:gd name="connsiteY1813" fmla="*/ 873496 h 1608850"/>
                <a:gd name="connsiteX1814" fmla="*/ 12106800 w 12192000"/>
                <a:gd name="connsiteY1814" fmla="*/ 874659 h 1608850"/>
                <a:gd name="connsiteX1815" fmla="*/ 12106800 w 12192000"/>
                <a:gd name="connsiteY1815" fmla="*/ 882795 h 1608850"/>
                <a:gd name="connsiteX1816" fmla="*/ 12107915 w 12192000"/>
                <a:gd name="connsiteY1816" fmla="*/ 882795 h 1608850"/>
                <a:gd name="connsiteX1817" fmla="*/ 12115716 w 12192000"/>
                <a:gd name="connsiteY1817" fmla="*/ 882795 h 1608850"/>
                <a:gd name="connsiteX1818" fmla="*/ 12115716 w 12192000"/>
                <a:gd name="connsiteY1818" fmla="*/ 883957 h 1608850"/>
                <a:gd name="connsiteX1819" fmla="*/ 12115716 w 12192000"/>
                <a:gd name="connsiteY1819" fmla="*/ 892094 h 1608850"/>
                <a:gd name="connsiteX1820" fmla="*/ 12114602 w 12192000"/>
                <a:gd name="connsiteY1820" fmla="*/ 892094 h 1608850"/>
                <a:gd name="connsiteX1821" fmla="*/ 12106800 w 12192000"/>
                <a:gd name="connsiteY1821" fmla="*/ 892094 h 1608850"/>
                <a:gd name="connsiteX1822" fmla="*/ 12106800 w 12192000"/>
                <a:gd name="connsiteY1822" fmla="*/ 892965 h 1608850"/>
                <a:gd name="connsiteX1823" fmla="*/ 12106800 w 12192000"/>
                <a:gd name="connsiteY1823" fmla="*/ 899068 h 1608850"/>
                <a:gd name="connsiteX1824" fmla="*/ 12107915 w 12192000"/>
                <a:gd name="connsiteY1824" fmla="*/ 899068 h 1608850"/>
                <a:gd name="connsiteX1825" fmla="*/ 12115716 w 12192000"/>
                <a:gd name="connsiteY1825" fmla="*/ 899068 h 1608850"/>
                <a:gd name="connsiteX1826" fmla="*/ 12115716 w 12192000"/>
                <a:gd name="connsiteY1826" fmla="*/ 900230 h 1608850"/>
                <a:gd name="connsiteX1827" fmla="*/ 12115716 w 12192000"/>
                <a:gd name="connsiteY1827" fmla="*/ 908366 h 1608850"/>
                <a:gd name="connsiteX1828" fmla="*/ 12114602 w 12192000"/>
                <a:gd name="connsiteY1828" fmla="*/ 908366 h 1608850"/>
                <a:gd name="connsiteX1829" fmla="*/ 12106800 w 12192000"/>
                <a:gd name="connsiteY1829" fmla="*/ 908366 h 1608850"/>
                <a:gd name="connsiteX1830" fmla="*/ 12106800 w 12192000"/>
                <a:gd name="connsiteY1830" fmla="*/ 909528 h 1608850"/>
                <a:gd name="connsiteX1831" fmla="*/ 12106800 w 12192000"/>
                <a:gd name="connsiteY1831" fmla="*/ 917665 h 1608850"/>
                <a:gd name="connsiteX1832" fmla="*/ 12107915 w 12192000"/>
                <a:gd name="connsiteY1832" fmla="*/ 917665 h 1608850"/>
                <a:gd name="connsiteX1833" fmla="*/ 12115716 w 12192000"/>
                <a:gd name="connsiteY1833" fmla="*/ 917665 h 1608850"/>
                <a:gd name="connsiteX1834" fmla="*/ 12115716 w 12192000"/>
                <a:gd name="connsiteY1834" fmla="*/ 918827 h 1608850"/>
                <a:gd name="connsiteX1835" fmla="*/ 12115716 w 12192000"/>
                <a:gd name="connsiteY1835" fmla="*/ 926963 h 1608850"/>
                <a:gd name="connsiteX1836" fmla="*/ 12114602 w 12192000"/>
                <a:gd name="connsiteY1836" fmla="*/ 926963 h 1608850"/>
                <a:gd name="connsiteX1837" fmla="*/ 12106800 w 12192000"/>
                <a:gd name="connsiteY1837" fmla="*/ 926963 h 1608850"/>
                <a:gd name="connsiteX1838" fmla="*/ 12106800 w 12192000"/>
                <a:gd name="connsiteY1838" fmla="*/ 927835 h 1608850"/>
                <a:gd name="connsiteX1839" fmla="*/ 12106800 w 12192000"/>
                <a:gd name="connsiteY1839" fmla="*/ 933937 h 1608850"/>
                <a:gd name="connsiteX1840" fmla="*/ 12107915 w 12192000"/>
                <a:gd name="connsiteY1840" fmla="*/ 933937 h 1608850"/>
                <a:gd name="connsiteX1841" fmla="*/ 12115716 w 12192000"/>
                <a:gd name="connsiteY1841" fmla="*/ 933937 h 1608850"/>
                <a:gd name="connsiteX1842" fmla="*/ 12115716 w 12192000"/>
                <a:gd name="connsiteY1842" fmla="*/ 935100 h 1608850"/>
                <a:gd name="connsiteX1843" fmla="*/ 12115716 w 12192000"/>
                <a:gd name="connsiteY1843" fmla="*/ 943236 h 1608850"/>
                <a:gd name="connsiteX1844" fmla="*/ 12114602 w 12192000"/>
                <a:gd name="connsiteY1844" fmla="*/ 943236 h 1608850"/>
                <a:gd name="connsiteX1845" fmla="*/ 12106800 w 12192000"/>
                <a:gd name="connsiteY1845" fmla="*/ 943236 h 1608850"/>
                <a:gd name="connsiteX1846" fmla="*/ 12106800 w 12192000"/>
                <a:gd name="connsiteY1846" fmla="*/ 944398 h 1608850"/>
                <a:gd name="connsiteX1847" fmla="*/ 12106800 w 12192000"/>
                <a:gd name="connsiteY1847" fmla="*/ 952535 h 1608850"/>
                <a:gd name="connsiteX1848" fmla="*/ 12107915 w 12192000"/>
                <a:gd name="connsiteY1848" fmla="*/ 952535 h 1608850"/>
                <a:gd name="connsiteX1849" fmla="*/ 12115716 w 12192000"/>
                <a:gd name="connsiteY1849" fmla="*/ 952535 h 1608850"/>
                <a:gd name="connsiteX1850" fmla="*/ 12115716 w 12192000"/>
                <a:gd name="connsiteY1850" fmla="*/ 953406 h 1608850"/>
                <a:gd name="connsiteX1851" fmla="*/ 12115716 w 12192000"/>
                <a:gd name="connsiteY1851" fmla="*/ 959508 h 1608850"/>
                <a:gd name="connsiteX1852" fmla="*/ 12114602 w 12192000"/>
                <a:gd name="connsiteY1852" fmla="*/ 959508 h 1608850"/>
                <a:gd name="connsiteX1853" fmla="*/ 12106800 w 12192000"/>
                <a:gd name="connsiteY1853" fmla="*/ 959508 h 1608850"/>
                <a:gd name="connsiteX1854" fmla="*/ 12106800 w 12192000"/>
                <a:gd name="connsiteY1854" fmla="*/ 960671 h 1608850"/>
                <a:gd name="connsiteX1855" fmla="*/ 12106800 w 12192000"/>
                <a:gd name="connsiteY1855" fmla="*/ 968807 h 1608850"/>
                <a:gd name="connsiteX1856" fmla="*/ 12107915 w 12192000"/>
                <a:gd name="connsiteY1856" fmla="*/ 968807 h 1608850"/>
                <a:gd name="connsiteX1857" fmla="*/ 12115716 w 12192000"/>
                <a:gd name="connsiteY1857" fmla="*/ 968807 h 1608850"/>
                <a:gd name="connsiteX1858" fmla="*/ 12115716 w 12192000"/>
                <a:gd name="connsiteY1858" fmla="*/ 969969 h 1608850"/>
                <a:gd name="connsiteX1859" fmla="*/ 12115716 w 12192000"/>
                <a:gd name="connsiteY1859" fmla="*/ 978106 h 1608850"/>
                <a:gd name="connsiteX1860" fmla="*/ 12114602 w 12192000"/>
                <a:gd name="connsiteY1860" fmla="*/ 978106 h 1608850"/>
                <a:gd name="connsiteX1861" fmla="*/ 12106800 w 12192000"/>
                <a:gd name="connsiteY1861" fmla="*/ 978106 h 1608850"/>
                <a:gd name="connsiteX1862" fmla="*/ 12106800 w 12192000"/>
                <a:gd name="connsiteY1862" fmla="*/ 979268 h 1608850"/>
                <a:gd name="connsiteX1863" fmla="*/ 12106800 w 12192000"/>
                <a:gd name="connsiteY1863" fmla="*/ 987404 h 1608850"/>
                <a:gd name="connsiteX1864" fmla="*/ 12107915 w 12192000"/>
                <a:gd name="connsiteY1864" fmla="*/ 987404 h 1608850"/>
                <a:gd name="connsiteX1865" fmla="*/ 12115716 w 12192000"/>
                <a:gd name="connsiteY1865" fmla="*/ 987404 h 1608850"/>
                <a:gd name="connsiteX1866" fmla="*/ 12115716 w 12192000"/>
                <a:gd name="connsiteY1866" fmla="*/ 988276 h 1608850"/>
                <a:gd name="connsiteX1867" fmla="*/ 12115716 w 12192000"/>
                <a:gd name="connsiteY1867" fmla="*/ 994378 h 1608850"/>
                <a:gd name="connsiteX1868" fmla="*/ 12114602 w 12192000"/>
                <a:gd name="connsiteY1868" fmla="*/ 994378 h 1608850"/>
                <a:gd name="connsiteX1869" fmla="*/ 12106800 w 12192000"/>
                <a:gd name="connsiteY1869" fmla="*/ 994378 h 1608850"/>
                <a:gd name="connsiteX1870" fmla="*/ 12106800 w 12192000"/>
                <a:gd name="connsiteY1870" fmla="*/ 995540 h 1608850"/>
                <a:gd name="connsiteX1871" fmla="*/ 12106800 w 12192000"/>
                <a:gd name="connsiteY1871" fmla="*/ 1003677 h 1608850"/>
                <a:gd name="connsiteX1872" fmla="*/ 12131319 w 12192000"/>
                <a:gd name="connsiteY1872" fmla="*/ 1024599 h 1608850"/>
                <a:gd name="connsiteX1873" fmla="*/ 12130206 w 12192000"/>
                <a:gd name="connsiteY1873" fmla="*/ 1029248 h 1608850"/>
                <a:gd name="connsiteX1874" fmla="*/ 12122403 w 12192000"/>
                <a:gd name="connsiteY1874" fmla="*/ 1029248 h 1608850"/>
                <a:gd name="connsiteX1875" fmla="*/ 12122403 w 12192000"/>
                <a:gd name="connsiteY1875" fmla="*/ 1040036 h 1608850"/>
                <a:gd name="connsiteX1876" fmla="*/ 12122403 w 12192000"/>
                <a:gd name="connsiteY1876" fmla="*/ 1046874 h 1608850"/>
                <a:gd name="connsiteX1877" fmla="*/ 12131319 w 12192000"/>
                <a:gd name="connsiteY1877" fmla="*/ 1046874 h 1608850"/>
                <a:gd name="connsiteX1878" fmla="*/ 12131319 w 12192000"/>
                <a:gd name="connsiteY1878" fmla="*/ 1043196 h 1608850"/>
                <a:gd name="connsiteX1879" fmla="*/ 12132434 w 12192000"/>
                <a:gd name="connsiteY1879" fmla="*/ 1042615 h 1608850"/>
                <a:gd name="connsiteX1880" fmla="*/ 12140235 w 12192000"/>
                <a:gd name="connsiteY1880" fmla="*/ 1038547 h 1608850"/>
                <a:gd name="connsiteX1881" fmla="*/ 12142186 w 12192000"/>
                <a:gd name="connsiteY1881" fmla="*/ 1038547 h 1608850"/>
                <a:gd name="connsiteX1882" fmla="*/ 12155839 w 12192000"/>
                <a:gd name="connsiteY1882" fmla="*/ 1038547 h 1608850"/>
                <a:gd name="connsiteX1883" fmla="*/ 12155839 w 12192000"/>
                <a:gd name="connsiteY1883" fmla="*/ 1039709 h 1608850"/>
                <a:gd name="connsiteX1884" fmla="*/ 12155839 w 12192000"/>
                <a:gd name="connsiteY1884" fmla="*/ 1046874 h 1608850"/>
                <a:gd name="connsiteX1885" fmla="*/ 12192000 w 12192000"/>
                <a:gd name="connsiteY1885" fmla="*/ 1046874 h 1608850"/>
                <a:gd name="connsiteX1886" fmla="*/ 12192000 w 12192000"/>
                <a:gd name="connsiteY1886" fmla="*/ 1070905 h 1608850"/>
                <a:gd name="connsiteX1887" fmla="*/ 12192000 w 12192000"/>
                <a:gd name="connsiteY1887" fmla="*/ 1121663 h 1608850"/>
                <a:gd name="connsiteX1888" fmla="*/ 12192000 w 12192000"/>
                <a:gd name="connsiteY1888" fmla="*/ 1608850 h 1608850"/>
                <a:gd name="connsiteX1889" fmla="*/ 0 w 12192000"/>
                <a:gd name="connsiteY1889" fmla="*/ 1608850 h 1608850"/>
                <a:gd name="connsiteX1890" fmla="*/ 0 w 12192000"/>
                <a:gd name="connsiteY1890" fmla="*/ 1046874 h 1608850"/>
                <a:gd name="connsiteX1891" fmla="*/ 65773 w 12192000"/>
                <a:gd name="connsiteY1891" fmla="*/ 1046874 h 1608850"/>
                <a:gd name="connsiteX1892" fmla="*/ 82231 w 12192000"/>
                <a:gd name="connsiteY1892" fmla="*/ 1045519 h 1608850"/>
                <a:gd name="connsiteX1893" fmla="*/ 82231 w 12192000"/>
                <a:gd name="connsiteY1893" fmla="*/ 1012974 h 1608850"/>
                <a:gd name="connsiteX1894" fmla="*/ 126811 w 12192000"/>
                <a:gd name="connsiteY1894" fmla="*/ 1012974 h 1608850"/>
                <a:gd name="connsiteX1895" fmla="*/ 126811 w 12192000"/>
                <a:gd name="connsiteY1895" fmla="*/ 994377 h 1608850"/>
                <a:gd name="connsiteX1896" fmla="*/ 220430 w 12192000"/>
                <a:gd name="connsiteY1896" fmla="*/ 994377 h 1608850"/>
                <a:gd name="connsiteX1897" fmla="*/ 220430 w 12192000"/>
                <a:gd name="connsiteY1897" fmla="*/ 1006000 h 1608850"/>
                <a:gd name="connsiteX1898" fmla="*/ 280612 w 12192000"/>
                <a:gd name="connsiteY1898" fmla="*/ 1006000 h 1608850"/>
                <a:gd name="connsiteX1899" fmla="*/ 280612 w 12192000"/>
                <a:gd name="connsiteY1899" fmla="*/ 1012974 h 1608850"/>
                <a:gd name="connsiteX1900" fmla="*/ 298444 w 12192000"/>
                <a:gd name="connsiteY1900" fmla="*/ 1012974 h 1608850"/>
                <a:gd name="connsiteX1901" fmla="*/ 298444 w 12192000"/>
                <a:gd name="connsiteY1901" fmla="*/ 1019948 h 1608850"/>
                <a:gd name="connsiteX1902" fmla="*/ 314048 w 12192000"/>
                <a:gd name="connsiteY1902" fmla="*/ 1019948 h 1608850"/>
                <a:gd name="connsiteX1903" fmla="*/ 314048 w 12192000"/>
                <a:gd name="connsiteY1903" fmla="*/ 915339 h 1608850"/>
                <a:gd name="connsiteX1904" fmla="*/ 360858 w 12192000"/>
                <a:gd name="connsiteY1904" fmla="*/ 901391 h 1608850"/>
                <a:gd name="connsiteX1905" fmla="*/ 447789 w 12192000"/>
                <a:gd name="connsiteY1905" fmla="*/ 901391 h 1608850"/>
                <a:gd name="connsiteX1906" fmla="*/ 447789 w 12192000"/>
                <a:gd name="connsiteY1906" fmla="*/ 734017 h 1608850"/>
                <a:gd name="connsiteX1907" fmla="*/ 472308 w 12192000"/>
                <a:gd name="connsiteY1907" fmla="*/ 722393 h 1608850"/>
                <a:gd name="connsiteX1908" fmla="*/ 579301 w 12192000"/>
                <a:gd name="connsiteY1908" fmla="*/ 703796 h 1608850"/>
                <a:gd name="connsiteX1909" fmla="*/ 617194 w 12192000"/>
                <a:gd name="connsiteY1909" fmla="*/ 715419 h 1608850"/>
                <a:gd name="connsiteX1910" fmla="*/ 623881 w 12192000"/>
                <a:gd name="connsiteY1910" fmla="*/ 722393 h 1608850"/>
                <a:gd name="connsiteX1911" fmla="*/ 623881 w 12192000"/>
                <a:gd name="connsiteY1911" fmla="*/ 1033896 h 1608850"/>
                <a:gd name="connsiteX1912" fmla="*/ 639484 w 12192000"/>
                <a:gd name="connsiteY1912" fmla="*/ 1033896 h 1608850"/>
                <a:gd name="connsiteX1913" fmla="*/ 639484 w 12192000"/>
                <a:gd name="connsiteY1913" fmla="*/ 908365 h 1608850"/>
                <a:gd name="connsiteX1914" fmla="*/ 652858 w 12192000"/>
                <a:gd name="connsiteY1914" fmla="*/ 908365 h 1608850"/>
                <a:gd name="connsiteX1915" fmla="*/ 652858 w 12192000"/>
                <a:gd name="connsiteY1915" fmla="*/ 896742 h 1608850"/>
                <a:gd name="connsiteX1916" fmla="*/ 666232 w 12192000"/>
                <a:gd name="connsiteY1916" fmla="*/ 889768 h 1608850"/>
                <a:gd name="connsiteX1917" fmla="*/ 677377 w 12192000"/>
                <a:gd name="connsiteY1917" fmla="*/ 889768 h 1608850"/>
                <a:gd name="connsiteX1918" fmla="*/ 677377 w 12192000"/>
                <a:gd name="connsiteY1918" fmla="*/ 878145 h 1608850"/>
                <a:gd name="connsiteX1919" fmla="*/ 686293 w 12192000"/>
                <a:gd name="connsiteY1919" fmla="*/ 871171 h 1608850"/>
                <a:gd name="connsiteX1920" fmla="*/ 708584 w 12192000"/>
                <a:gd name="connsiteY1920" fmla="*/ 871171 h 1608850"/>
                <a:gd name="connsiteX1921" fmla="*/ 708584 w 12192000"/>
                <a:gd name="connsiteY1921" fmla="*/ 908365 h 1608850"/>
                <a:gd name="connsiteX1922" fmla="*/ 755393 w 12192000"/>
                <a:gd name="connsiteY1922" fmla="*/ 908365 h 1608850"/>
                <a:gd name="connsiteX1923" fmla="*/ 755393 w 12192000"/>
                <a:gd name="connsiteY1923" fmla="*/ 1038546 h 1608850"/>
                <a:gd name="connsiteX1924" fmla="*/ 773225 w 12192000"/>
                <a:gd name="connsiteY1924" fmla="*/ 1038546 h 1608850"/>
                <a:gd name="connsiteX1925" fmla="*/ 791057 w 12192000"/>
                <a:gd name="connsiteY1925" fmla="*/ 1031572 h 1608850"/>
                <a:gd name="connsiteX1926" fmla="*/ 791057 w 12192000"/>
                <a:gd name="connsiteY1926" fmla="*/ 1022273 h 1608850"/>
                <a:gd name="connsiteX1927" fmla="*/ 784370 w 12192000"/>
                <a:gd name="connsiteY1927" fmla="*/ 1019948 h 1608850"/>
                <a:gd name="connsiteX1928" fmla="*/ 784370 w 12192000"/>
                <a:gd name="connsiteY1928" fmla="*/ 1012974 h 1608850"/>
                <a:gd name="connsiteX1929" fmla="*/ 791057 w 12192000"/>
                <a:gd name="connsiteY1929" fmla="*/ 1008325 h 1608850"/>
                <a:gd name="connsiteX1930" fmla="*/ 791057 w 12192000"/>
                <a:gd name="connsiteY1930" fmla="*/ 957183 h 1608850"/>
                <a:gd name="connsiteX1931" fmla="*/ 784370 w 12192000"/>
                <a:gd name="connsiteY1931" fmla="*/ 954858 h 1608850"/>
                <a:gd name="connsiteX1932" fmla="*/ 784370 w 12192000"/>
                <a:gd name="connsiteY1932" fmla="*/ 947884 h 1608850"/>
                <a:gd name="connsiteX1933" fmla="*/ 791057 w 12192000"/>
                <a:gd name="connsiteY1933" fmla="*/ 943235 h 1608850"/>
                <a:gd name="connsiteX1934" fmla="*/ 795515 w 12192000"/>
                <a:gd name="connsiteY1934" fmla="*/ 938586 h 1608850"/>
                <a:gd name="connsiteX1935" fmla="*/ 795515 w 12192000"/>
                <a:gd name="connsiteY1935" fmla="*/ 929287 h 1608850"/>
                <a:gd name="connsiteX1936" fmla="*/ 791057 w 12192000"/>
                <a:gd name="connsiteY1936" fmla="*/ 929287 h 1608850"/>
                <a:gd name="connsiteX1937" fmla="*/ 791057 w 12192000"/>
                <a:gd name="connsiteY1937" fmla="*/ 922313 h 1608850"/>
                <a:gd name="connsiteX1938" fmla="*/ 797744 w 12192000"/>
                <a:gd name="connsiteY1938" fmla="*/ 917664 h 1608850"/>
                <a:gd name="connsiteX1939" fmla="*/ 833408 w 12192000"/>
                <a:gd name="connsiteY1939" fmla="*/ 852574 h 1608850"/>
                <a:gd name="connsiteX1940" fmla="*/ 828950 w 12192000"/>
                <a:gd name="connsiteY1940" fmla="*/ 850249 h 1608850"/>
                <a:gd name="connsiteX1941" fmla="*/ 828950 w 12192000"/>
                <a:gd name="connsiteY1941" fmla="*/ 843275 h 1608850"/>
                <a:gd name="connsiteX1942" fmla="*/ 835637 w 12192000"/>
                <a:gd name="connsiteY1942" fmla="*/ 840950 h 1608850"/>
                <a:gd name="connsiteX1943" fmla="*/ 835637 w 12192000"/>
                <a:gd name="connsiteY1943" fmla="*/ 831652 h 1608850"/>
                <a:gd name="connsiteX1944" fmla="*/ 840095 w 12192000"/>
                <a:gd name="connsiteY1944" fmla="*/ 831652 h 1608850"/>
                <a:gd name="connsiteX1945" fmla="*/ 840095 w 12192000"/>
                <a:gd name="connsiteY1945" fmla="*/ 810730 h 1608850"/>
                <a:gd name="connsiteX1946" fmla="*/ 835637 w 12192000"/>
                <a:gd name="connsiteY1946" fmla="*/ 810730 h 1608850"/>
                <a:gd name="connsiteX1947" fmla="*/ 835637 w 12192000"/>
                <a:gd name="connsiteY1947" fmla="*/ 806081 h 1608850"/>
                <a:gd name="connsiteX1948" fmla="*/ 840095 w 12192000"/>
                <a:gd name="connsiteY1948" fmla="*/ 803756 h 1608850"/>
                <a:gd name="connsiteX1949" fmla="*/ 851240 w 12192000"/>
                <a:gd name="connsiteY1949" fmla="*/ 787483 h 1608850"/>
                <a:gd name="connsiteX1950" fmla="*/ 853469 w 12192000"/>
                <a:gd name="connsiteY1950" fmla="*/ 778185 h 1608850"/>
                <a:gd name="connsiteX1951" fmla="*/ 853469 w 12192000"/>
                <a:gd name="connsiteY1951" fmla="*/ 752614 h 1608850"/>
                <a:gd name="connsiteX1952" fmla="*/ 853748 w 12192000"/>
                <a:gd name="connsiteY1952" fmla="*/ 751742 h 1608850"/>
                <a:gd name="connsiteX1953" fmla="*/ 855698 w 12192000"/>
                <a:gd name="connsiteY1953" fmla="*/ 745640 h 1608850"/>
                <a:gd name="connsiteX1954" fmla="*/ 855977 w 12192000"/>
                <a:gd name="connsiteY1954" fmla="*/ 746512 h 1608850"/>
                <a:gd name="connsiteX1955" fmla="*/ 857927 w 12192000"/>
                <a:gd name="connsiteY1955" fmla="*/ 752614 h 1608850"/>
                <a:gd name="connsiteX1956" fmla="*/ 860156 w 12192000"/>
                <a:gd name="connsiteY1956" fmla="*/ 778185 h 1608850"/>
                <a:gd name="connsiteX1957" fmla="*/ 860156 w 12192000"/>
                <a:gd name="connsiteY1957" fmla="*/ 785159 h 1608850"/>
                <a:gd name="connsiteX1958" fmla="*/ 871302 w 12192000"/>
                <a:gd name="connsiteY1958" fmla="*/ 803756 h 1608850"/>
                <a:gd name="connsiteX1959" fmla="*/ 875760 w 12192000"/>
                <a:gd name="connsiteY1959" fmla="*/ 806081 h 1608850"/>
                <a:gd name="connsiteX1960" fmla="*/ 875760 w 12192000"/>
                <a:gd name="connsiteY1960" fmla="*/ 810730 h 1608850"/>
                <a:gd name="connsiteX1961" fmla="*/ 873531 w 12192000"/>
                <a:gd name="connsiteY1961" fmla="*/ 831652 h 1608850"/>
                <a:gd name="connsiteX1962" fmla="*/ 877989 w 12192000"/>
                <a:gd name="connsiteY1962" fmla="*/ 840950 h 1608850"/>
                <a:gd name="connsiteX1963" fmla="*/ 882447 w 12192000"/>
                <a:gd name="connsiteY1963" fmla="*/ 843275 h 1608850"/>
                <a:gd name="connsiteX1964" fmla="*/ 882447 w 12192000"/>
                <a:gd name="connsiteY1964" fmla="*/ 850249 h 1608850"/>
                <a:gd name="connsiteX1965" fmla="*/ 877989 w 12192000"/>
                <a:gd name="connsiteY1965" fmla="*/ 852574 h 1608850"/>
                <a:gd name="connsiteX1966" fmla="*/ 904180 w 12192000"/>
                <a:gd name="connsiteY1966" fmla="*/ 879888 h 1608850"/>
                <a:gd name="connsiteX1967" fmla="*/ 913070 w 12192000"/>
                <a:gd name="connsiteY1967" fmla="*/ 915339 h 1608850"/>
                <a:gd name="connsiteX1968" fmla="*/ 944859 w 12192000"/>
                <a:gd name="connsiteY1968" fmla="*/ 915339 h 1608850"/>
                <a:gd name="connsiteX1969" fmla="*/ 944859 w 12192000"/>
                <a:gd name="connsiteY1969" fmla="*/ 886329 h 1608850"/>
                <a:gd name="connsiteX1970" fmla="*/ 939475 w 12192000"/>
                <a:gd name="connsiteY1970" fmla="*/ 886329 h 1608850"/>
                <a:gd name="connsiteX1971" fmla="*/ 939475 w 12192000"/>
                <a:gd name="connsiteY1971" fmla="*/ 724196 h 1608850"/>
                <a:gd name="connsiteX1972" fmla="*/ 959742 w 12192000"/>
                <a:gd name="connsiteY1972" fmla="*/ 724196 h 1608850"/>
                <a:gd name="connsiteX1973" fmla="*/ 960249 w 12192000"/>
                <a:gd name="connsiteY1973" fmla="*/ 723115 h 1608850"/>
                <a:gd name="connsiteX1974" fmla="*/ 963795 w 12192000"/>
                <a:gd name="connsiteY1974" fmla="*/ 715549 h 1608850"/>
                <a:gd name="connsiteX1975" fmla="*/ 965569 w 12192000"/>
                <a:gd name="connsiteY1975" fmla="*/ 715819 h 1608850"/>
                <a:gd name="connsiteX1976" fmla="*/ 977982 w 12192000"/>
                <a:gd name="connsiteY1976" fmla="*/ 717710 h 1608850"/>
                <a:gd name="connsiteX1977" fmla="*/ 978489 w 12192000"/>
                <a:gd name="connsiteY1977" fmla="*/ 719062 h 1608850"/>
                <a:gd name="connsiteX1978" fmla="*/ 982035 w 12192000"/>
                <a:gd name="connsiteY1978" fmla="*/ 728519 h 1608850"/>
                <a:gd name="connsiteX1979" fmla="*/ 1008382 w 12192000"/>
                <a:gd name="connsiteY1979" fmla="*/ 730681 h 1608850"/>
                <a:gd name="connsiteX1980" fmla="*/ 1008382 w 12192000"/>
                <a:gd name="connsiteY1980" fmla="*/ 607460 h 1608850"/>
                <a:gd name="connsiteX1981" fmla="*/ 1010409 w 12192000"/>
                <a:gd name="connsiteY1981" fmla="*/ 607460 h 1608850"/>
                <a:gd name="connsiteX1982" fmla="*/ 1024597 w 12192000"/>
                <a:gd name="connsiteY1982" fmla="*/ 607460 h 1608850"/>
                <a:gd name="connsiteX1983" fmla="*/ 1024597 w 12192000"/>
                <a:gd name="connsiteY1983" fmla="*/ 471268 h 1608850"/>
                <a:gd name="connsiteX1984" fmla="*/ 1026369 w 12192000"/>
                <a:gd name="connsiteY1984" fmla="*/ 471268 h 1608850"/>
                <a:gd name="connsiteX1985" fmla="*/ 1038783 w 12192000"/>
                <a:gd name="connsiteY1985" fmla="*/ 471268 h 1608850"/>
                <a:gd name="connsiteX1986" fmla="*/ 1038783 w 12192000"/>
                <a:gd name="connsiteY1986" fmla="*/ 356694 h 1608850"/>
                <a:gd name="connsiteX1987" fmla="*/ 1042837 w 12192000"/>
                <a:gd name="connsiteY1987" fmla="*/ 328590 h 1608850"/>
                <a:gd name="connsiteX1988" fmla="*/ 1044863 w 12192000"/>
                <a:gd name="connsiteY1988" fmla="*/ 328590 h 1608850"/>
                <a:gd name="connsiteX1989" fmla="*/ 1059050 w 12192000"/>
                <a:gd name="connsiteY1989" fmla="*/ 328590 h 1608850"/>
                <a:gd name="connsiteX1990" fmla="*/ 1095531 w 12192000"/>
                <a:gd name="connsiteY1990" fmla="*/ 246443 h 1608850"/>
                <a:gd name="connsiteX1991" fmla="*/ 1099585 w 12192000"/>
                <a:gd name="connsiteY1991" fmla="*/ 0 h 160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</a:cxnLst>
              <a:rect l="l" t="t" r="r" b="b"/>
              <a:pathLst>
                <a:path w="12192000" h="1608850">
                  <a:moveTo>
                    <a:pt x="8760317" y="780798"/>
                  </a:moveTo>
                  <a:lnTo>
                    <a:pt x="8760317" y="785159"/>
                  </a:lnTo>
                  <a:lnTo>
                    <a:pt x="8761882" y="787771"/>
                  </a:lnTo>
                  <a:lnTo>
                    <a:pt x="8762996" y="787771"/>
                  </a:lnTo>
                  <a:cubicBezTo>
                    <a:pt x="8762996" y="787771"/>
                    <a:pt x="8762996" y="787771"/>
                    <a:pt x="8762996" y="786900"/>
                  </a:cubicBezTo>
                  <a:lnTo>
                    <a:pt x="8762996" y="780798"/>
                  </a:lnTo>
                  <a:cubicBezTo>
                    <a:pt x="8762996" y="780798"/>
                    <a:pt x="8762996" y="780798"/>
                    <a:pt x="8761881" y="780798"/>
                  </a:cubicBezTo>
                  <a:close/>
                  <a:moveTo>
                    <a:pt x="8758924" y="762200"/>
                  </a:moveTo>
                  <a:lnTo>
                    <a:pt x="8759734" y="771499"/>
                  </a:lnTo>
                  <a:lnTo>
                    <a:pt x="8762996" y="771499"/>
                  </a:lnTo>
                  <a:cubicBezTo>
                    <a:pt x="8762996" y="771499"/>
                    <a:pt x="8762996" y="771499"/>
                    <a:pt x="8762996" y="770337"/>
                  </a:cubicBezTo>
                  <a:lnTo>
                    <a:pt x="8762996" y="762200"/>
                  </a:lnTo>
                  <a:cubicBezTo>
                    <a:pt x="8762996" y="762200"/>
                    <a:pt x="8762996" y="762200"/>
                    <a:pt x="8761881" y="762200"/>
                  </a:cubicBezTo>
                  <a:close/>
                  <a:moveTo>
                    <a:pt x="8755951" y="745928"/>
                  </a:moveTo>
                  <a:lnTo>
                    <a:pt x="8756137" y="746512"/>
                  </a:lnTo>
                  <a:lnTo>
                    <a:pt x="8758088" y="752614"/>
                  </a:lnTo>
                  <a:lnTo>
                    <a:pt x="8758113" y="752902"/>
                  </a:lnTo>
                  <a:lnTo>
                    <a:pt x="8762996" y="752902"/>
                  </a:lnTo>
                  <a:cubicBezTo>
                    <a:pt x="8762996" y="752902"/>
                    <a:pt x="8762996" y="752902"/>
                    <a:pt x="8762996" y="752030"/>
                  </a:cubicBezTo>
                  <a:lnTo>
                    <a:pt x="8762996" y="745928"/>
                  </a:lnTo>
                  <a:cubicBezTo>
                    <a:pt x="8762996" y="745928"/>
                    <a:pt x="8762996" y="745928"/>
                    <a:pt x="8761881" y="745928"/>
                  </a:cubicBezTo>
                  <a:close/>
                  <a:moveTo>
                    <a:pt x="8907881" y="718032"/>
                  </a:moveTo>
                  <a:cubicBezTo>
                    <a:pt x="8907881" y="718032"/>
                    <a:pt x="8907881" y="718032"/>
                    <a:pt x="8907881" y="719194"/>
                  </a:cubicBezTo>
                  <a:lnTo>
                    <a:pt x="8907881" y="727331"/>
                  </a:lnTo>
                  <a:lnTo>
                    <a:pt x="8908543" y="727331"/>
                  </a:lnTo>
                  <a:lnTo>
                    <a:pt x="8908543" y="718032"/>
                  </a:lnTo>
                  <a:close/>
                  <a:moveTo>
                    <a:pt x="1099585" y="0"/>
                  </a:moveTo>
                  <a:cubicBezTo>
                    <a:pt x="1099585" y="18"/>
                    <a:pt x="1099601" y="2040"/>
                    <a:pt x="1101611" y="246443"/>
                  </a:cubicBezTo>
                  <a:cubicBezTo>
                    <a:pt x="1101623" y="246467"/>
                    <a:pt x="1102267" y="247808"/>
                    <a:pt x="1140117" y="326429"/>
                  </a:cubicBezTo>
                  <a:cubicBezTo>
                    <a:pt x="1140125" y="326429"/>
                    <a:pt x="1140236" y="326429"/>
                    <a:pt x="1142145" y="326429"/>
                  </a:cubicBezTo>
                  <a:lnTo>
                    <a:pt x="1156331" y="326429"/>
                  </a:lnTo>
                  <a:cubicBezTo>
                    <a:pt x="1156331" y="326443"/>
                    <a:pt x="1156331" y="327005"/>
                    <a:pt x="1156331" y="350208"/>
                  </a:cubicBezTo>
                  <a:cubicBezTo>
                    <a:pt x="1156333" y="350214"/>
                    <a:pt x="1156371" y="350272"/>
                    <a:pt x="1156839" y="351019"/>
                  </a:cubicBezTo>
                  <a:lnTo>
                    <a:pt x="1160385" y="356694"/>
                  </a:lnTo>
                  <a:cubicBezTo>
                    <a:pt x="1160385" y="356714"/>
                    <a:pt x="1160385" y="358229"/>
                    <a:pt x="1160385" y="471268"/>
                  </a:cubicBezTo>
                  <a:cubicBezTo>
                    <a:pt x="1160393" y="471268"/>
                    <a:pt x="1160533" y="471268"/>
                    <a:pt x="1162664" y="471268"/>
                  </a:cubicBezTo>
                  <a:lnTo>
                    <a:pt x="1178625" y="471268"/>
                  </a:lnTo>
                  <a:cubicBezTo>
                    <a:pt x="1178625" y="471288"/>
                    <a:pt x="1178625" y="472923"/>
                    <a:pt x="1178625" y="611783"/>
                  </a:cubicBezTo>
                  <a:cubicBezTo>
                    <a:pt x="1178635" y="611782"/>
                    <a:pt x="1178747" y="611761"/>
                    <a:pt x="1180145" y="611513"/>
                  </a:cubicBezTo>
                  <a:lnTo>
                    <a:pt x="1190785" y="609622"/>
                  </a:lnTo>
                  <a:cubicBezTo>
                    <a:pt x="1190785" y="609644"/>
                    <a:pt x="1190755" y="610978"/>
                    <a:pt x="1188759" y="698254"/>
                  </a:cubicBezTo>
                  <a:cubicBezTo>
                    <a:pt x="1188769" y="698256"/>
                    <a:pt x="1188879" y="698276"/>
                    <a:pt x="1190279" y="698525"/>
                  </a:cubicBezTo>
                  <a:lnTo>
                    <a:pt x="1200919" y="700416"/>
                  </a:lnTo>
                  <a:cubicBezTo>
                    <a:pt x="1200921" y="700423"/>
                    <a:pt x="1200941" y="700487"/>
                    <a:pt x="1201171" y="701227"/>
                  </a:cubicBezTo>
                  <a:lnTo>
                    <a:pt x="1202945" y="706902"/>
                  </a:lnTo>
                  <a:cubicBezTo>
                    <a:pt x="1202947" y="706893"/>
                    <a:pt x="1202993" y="706750"/>
                    <a:pt x="1203705" y="704470"/>
                  </a:cubicBezTo>
                  <a:lnTo>
                    <a:pt x="1209025" y="687446"/>
                  </a:lnTo>
                  <a:cubicBezTo>
                    <a:pt x="1209032" y="687446"/>
                    <a:pt x="1209133" y="687446"/>
                    <a:pt x="1210799" y="687446"/>
                  </a:cubicBezTo>
                  <a:lnTo>
                    <a:pt x="1223212" y="687446"/>
                  </a:lnTo>
                  <a:cubicBezTo>
                    <a:pt x="1223212" y="687463"/>
                    <a:pt x="1223212" y="688156"/>
                    <a:pt x="1223212" y="719872"/>
                  </a:cubicBezTo>
                  <a:cubicBezTo>
                    <a:pt x="1223219" y="719877"/>
                    <a:pt x="1223295" y="719917"/>
                    <a:pt x="1224225" y="720413"/>
                  </a:cubicBezTo>
                  <a:lnTo>
                    <a:pt x="1231319" y="724196"/>
                  </a:lnTo>
                  <a:cubicBezTo>
                    <a:pt x="1231319" y="724205"/>
                    <a:pt x="1231319" y="724306"/>
                    <a:pt x="1231319" y="725547"/>
                  </a:cubicBezTo>
                  <a:lnTo>
                    <a:pt x="1231319" y="735005"/>
                  </a:lnTo>
                  <a:cubicBezTo>
                    <a:pt x="1231339" y="735005"/>
                    <a:pt x="1232247" y="735005"/>
                    <a:pt x="1275907" y="735005"/>
                  </a:cubicBezTo>
                  <a:cubicBezTo>
                    <a:pt x="1275907" y="735013"/>
                    <a:pt x="1275907" y="735096"/>
                    <a:pt x="1275907" y="736086"/>
                  </a:cubicBezTo>
                  <a:lnTo>
                    <a:pt x="1275907" y="743652"/>
                  </a:lnTo>
                  <a:cubicBezTo>
                    <a:pt x="1275915" y="743652"/>
                    <a:pt x="1276037" y="743652"/>
                    <a:pt x="1277933" y="743652"/>
                  </a:cubicBezTo>
                  <a:lnTo>
                    <a:pt x="1292119" y="743652"/>
                  </a:lnTo>
                  <a:cubicBezTo>
                    <a:pt x="1292119" y="743634"/>
                    <a:pt x="1292119" y="742905"/>
                    <a:pt x="1292119" y="713387"/>
                  </a:cubicBezTo>
                  <a:cubicBezTo>
                    <a:pt x="1292141" y="713387"/>
                    <a:pt x="1293071" y="713387"/>
                    <a:pt x="1336706" y="713387"/>
                  </a:cubicBezTo>
                  <a:cubicBezTo>
                    <a:pt x="1336706" y="713379"/>
                    <a:pt x="1336706" y="713282"/>
                    <a:pt x="1336706" y="712036"/>
                  </a:cubicBezTo>
                  <a:lnTo>
                    <a:pt x="1336706" y="702578"/>
                  </a:lnTo>
                  <a:cubicBezTo>
                    <a:pt x="1336713" y="702578"/>
                    <a:pt x="1336787" y="702578"/>
                    <a:pt x="1337721" y="702578"/>
                  </a:cubicBezTo>
                  <a:lnTo>
                    <a:pt x="1344813" y="702578"/>
                  </a:lnTo>
                  <a:cubicBezTo>
                    <a:pt x="1344813" y="702571"/>
                    <a:pt x="1344813" y="702458"/>
                    <a:pt x="1344813" y="700687"/>
                  </a:cubicBezTo>
                  <a:lnTo>
                    <a:pt x="1344813" y="687446"/>
                  </a:lnTo>
                  <a:cubicBezTo>
                    <a:pt x="1344823" y="687446"/>
                    <a:pt x="1344895" y="687446"/>
                    <a:pt x="1345573" y="687446"/>
                  </a:cubicBezTo>
                  <a:lnTo>
                    <a:pt x="1350893" y="687446"/>
                  </a:lnTo>
                  <a:cubicBezTo>
                    <a:pt x="1350893" y="687439"/>
                    <a:pt x="1350893" y="687354"/>
                    <a:pt x="1350893" y="686365"/>
                  </a:cubicBezTo>
                  <a:lnTo>
                    <a:pt x="1350893" y="678798"/>
                  </a:lnTo>
                  <a:cubicBezTo>
                    <a:pt x="1350901" y="678798"/>
                    <a:pt x="1351025" y="678798"/>
                    <a:pt x="1352921" y="678798"/>
                  </a:cubicBezTo>
                  <a:lnTo>
                    <a:pt x="1367107" y="678798"/>
                  </a:lnTo>
                  <a:cubicBezTo>
                    <a:pt x="1367107" y="678805"/>
                    <a:pt x="1367107" y="678882"/>
                    <a:pt x="1367107" y="679879"/>
                  </a:cubicBezTo>
                  <a:lnTo>
                    <a:pt x="1367107" y="687446"/>
                  </a:lnTo>
                  <a:cubicBezTo>
                    <a:pt x="1367119" y="687446"/>
                    <a:pt x="1367619" y="687446"/>
                    <a:pt x="1389401" y="687446"/>
                  </a:cubicBezTo>
                  <a:cubicBezTo>
                    <a:pt x="1389401" y="687438"/>
                    <a:pt x="1389401" y="687324"/>
                    <a:pt x="1389401" y="685554"/>
                  </a:cubicBezTo>
                  <a:lnTo>
                    <a:pt x="1389401" y="672313"/>
                  </a:lnTo>
                  <a:cubicBezTo>
                    <a:pt x="1389407" y="672313"/>
                    <a:pt x="1389503" y="672313"/>
                    <a:pt x="1391174" y="672313"/>
                  </a:cubicBezTo>
                  <a:lnTo>
                    <a:pt x="1403587" y="672313"/>
                  </a:lnTo>
                  <a:cubicBezTo>
                    <a:pt x="1403587" y="672325"/>
                    <a:pt x="1403587" y="672839"/>
                    <a:pt x="1403587" y="696093"/>
                  </a:cubicBezTo>
                  <a:cubicBezTo>
                    <a:pt x="1403595" y="696093"/>
                    <a:pt x="1403675" y="696093"/>
                    <a:pt x="1404601" y="696093"/>
                  </a:cubicBezTo>
                  <a:lnTo>
                    <a:pt x="1411695" y="696093"/>
                  </a:lnTo>
                  <a:cubicBezTo>
                    <a:pt x="1411695" y="696087"/>
                    <a:pt x="1411695" y="696006"/>
                    <a:pt x="1411695" y="695012"/>
                  </a:cubicBezTo>
                  <a:lnTo>
                    <a:pt x="1411695" y="687446"/>
                  </a:lnTo>
                  <a:cubicBezTo>
                    <a:pt x="1411703" y="687446"/>
                    <a:pt x="1411821" y="687446"/>
                    <a:pt x="1413467" y="687446"/>
                  </a:cubicBezTo>
                  <a:lnTo>
                    <a:pt x="1425881" y="687446"/>
                  </a:lnTo>
                  <a:cubicBezTo>
                    <a:pt x="1425881" y="687459"/>
                    <a:pt x="1425881" y="688018"/>
                    <a:pt x="1425881" y="713387"/>
                  </a:cubicBezTo>
                  <a:cubicBezTo>
                    <a:pt x="1425889" y="713387"/>
                    <a:pt x="1426007" y="713387"/>
                    <a:pt x="1427909" y="713387"/>
                  </a:cubicBezTo>
                  <a:lnTo>
                    <a:pt x="1442095" y="713387"/>
                  </a:lnTo>
                  <a:cubicBezTo>
                    <a:pt x="1442095" y="713398"/>
                    <a:pt x="1442095" y="713513"/>
                    <a:pt x="1442095" y="715008"/>
                  </a:cubicBezTo>
                  <a:lnTo>
                    <a:pt x="1442095" y="726358"/>
                  </a:lnTo>
                  <a:cubicBezTo>
                    <a:pt x="1442103" y="726358"/>
                    <a:pt x="1442173" y="726358"/>
                    <a:pt x="1442855" y="726358"/>
                  </a:cubicBezTo>
                  <a:lnTo>
                    <a:pt x="1448175" y="726358"/>
                  </a:lnTo>
                  <a:cubicBezTo>
                    <a:pt x="1448175" y="726350"/>
                    <a:pt x="1448175" y="726274"/>
                    <a:pt x="1448175" y="725547"/>
                  </a:cubicBezTo>
                  <a:lnTo>
                    <a:pt x="1448175" y="719872"/>
                  </a:lnTo>
                  <a:cubicBezTo>
                    <a:pt x="1448193" y="719872"/>
                    <a:pt x="1448911" y="719872"/>
                    <a:pt x="1478575" y="719872"/>
                  </a:cubicBezTo>
                  <a:cubicBezTo>
                    <a:pt x="1478575" y="719886"/>
                    <a:pt x="1478575" y="720449"/>
                    <a:pt x="1478575" y="743652"/>
                  </a:cubicBezTo>
                  <a:cubicBezTo>
                    <a:pt x="1478583" y="743652"/>
                    <a:pt x="1478661" y="743652"/>
                    <a:pt x="1479589" y="743652"/>
                  </a:cubicBezTo>
                  <a:lnTo>
                    <a:pt x="1486683" y="743652"/>
                  </a:lnTo>
                  <a:cubicBezTo>
                    <a:pt x="1486683" y="743659"/>
                    <a:pt x="1486683" y="743732"/>
                    <a:pt x="1486683" y="744733"/>
                  </a:cubicBezTo>
                  <a:lnTo>
                    <a:pt x="1486683" y="752299"/>
                  </a:lnTo>
                  <a:cubicBezTo>
                    <a:pt x="1486691" y="752299"/>
                    <a:pt x="1486765" y="752299"/>
                    <a:pt x="1487443" y="752299"/>
                  </a:cubicBezTo>
                  <a:lnTo>
                    <a:pt x="1492763" y="752299"/>
                  </a:lnTo>
                  <a:cubicBezTo>
                    <a:pt x="1492763" y="752292"/>
                    <a:pt x="1492763" y="752172"/>
                    <a:pt x="1492763" y="750137"/>
                  </a:cubicBezTo>
                  <a:lnTo>
                    <a:pt x="1492763" y="735005"/>
                  </a:lnTo>
                  <a:cubicBezTo>
                    <a:pt x="1492769" y="735005"/>
                    <a:pt x="1492847" y="735005"/>
                    <a:pt x="1493775" y="735005"/>
                  </a:cubicBezTo>
                  <a:lnTo>
                    <a:pt x="1500869" y="735005"/>
                  </a:lnTo>
                  <a:cubicBezTo>
                    <a:pt x="1500869" y="735013"/>
                    <a:pt x="1500869" y="735096"/>
                    <a:pt x="1500869" y="736086"/>
                  </a:cubicBezTo>
                  <a:lnTo>
                    <a:pt x="1500869" y="743652"/>
                  </a:lnTo>
                  <a:lnTo>
                    <a:pt x="1506189" y="741659"/>
                  </a:lnTo>
                  <a:cubicBezTo>
                    <a:pt x="1506949" y="741287"/>
                    <a:pt x="1506949" y="741085"/>
                    <a:pt x="1506949" y="740679"/>
                  </a:cubicBezTo>
                  <a:lnTo>
                    <a:pt x="1506949" y="735005"/>
                  </a:lnTo>
                  <a:cubicBezTo>
                    <a:pt x="1506966" y="735005"/>
                    <a:pt x="1507767" y="735005"/>
                    <a:pt x="1545457" y="735005"/>
                  </a:cubicBezTo>
                  <a:cubicBezTo>
                    <a:pt x="1545457" y="735019"/>
                    <a:pt x="1545457" y="735566"/>
                    <a:pt x="1545457" y="758784"/>
                  </a:cubicBezTo>
                  <a:cubicBezTo>
                    <a:pt x="1545464" y="758784"/>
                    <a:pt x="1545583" y="758784"/>
                    <a:pt x="1547483" y="758784"/>
                  </a:cubicBezTo>
                  <a:lnTo>
                    <a:pt x="1561669" y="758784"/>
                  </a:lnTo>
                  <a:cubicBezTo>
                    <a:pt x="1561669" y="758792"/>
                    <a:pt x="1561669" y="758874"/>
                    <a:pt x="1561669" y="759865"/>
                  </a:cubicBezTo>
                  <a:lnTo>
                    <a:pt x="1561669" y="767431"/>
                  </a:lnTo>
                  <a:cubicBezTo>
                    <a:pt x="1561679" y="767431"/>
                    <a:pt x="1561801" y="767431"/>
                    <a:pt x="1563443" y="767431"/>
                  </a:cubicBezTo>
                  <a:lnTo>
                    <a:pt x="1575857" y="767431"/>
                  </a:lnTo>
                  <a:cubicBezTo>
                    <a:pt x="1575857" y="767419"/>
                    <a:pt x="1575857" y="766908"/>
                    <a:pt x="1575857" y="743652"/>
                  </a:cubicBezTo>
                  <a:cubicBezTo>
                    <a:pt x="1575863" y="743652"/>
                    <a:pt x="1575941" y="743652"/>
                    <a:pt x="1576869" y="743652"/>
                  </a:cubicBezTo>
                  <a:lnTo>
                    <a:pt x="1583963" y="743652"/>
                  </a:lnTo>
                  <a:cubicBezTo>
                    <a:pt x="1583963" y="743633"/>
                    <a:pt x="1583963" y="742862"/>
                    <a:pt x="1583963" y="711225"/>
                  </a:cubicBezTo>
                  <a:cubicBezTo>
                    <a:pt x="1583971" y="711225"/>
                    <a:pt x="1584047" y="711225"/>
                    <a:pt x="1584977" y="711225"/>
                  </a:cubicBezTo>
                  <a:lnTo>
                    <a:pt x="1592071" y="711225"/>
                  </a:lnTo>
                  <a:cubicBezTo>
                    <a:pt x="1592071" y="711219"/>
                    <a:pt x="1592071" y="711110"/>
                    <a:pt x="1592071" y="709334"/>
                  </a:cubicBezTo>
                  <a:lnTo>
                    <a:pt x="1592071" y="696093"/>
                  </a:lnTo>
                  <a:cubicBezTo>
                    <a:pt x="1590043" y="696093"/>
                    <a:pt x="1590043" y="696093"/>
                    <a:pt x="1590803" y="694471"/>
                  </a:cubicBezTo>
                  <a:lnTo>
                    <a:pt x="1596123" y="683122"/>
                  </a:lnTo>
                  <a:cubicBezTo>
                    <a:pt x="1596129" y="683139"/>
                    <a:pt x="1596323" y="683813"/>
                    <a:pt x="1604231" y="711225"/>
                  </a:cubicBezTo>
                  <a:cubicBezTo>
                    <a:pt x="1604239" y="711225"/>
                    <a:pt x="1604311" y="711225"/>
                    <a:pt x="1604991" y="711225"/>
                  </a:cubicBezTo>
                  <a:lnTo>
                    <a:pt x="1610311" y="711225"/>
                  </a:lnTo>
                  <a:cubicBezTo>
                    <a:pt x="1610311" y="711212"/>
                    <a:pt x="1610311" y="710033"/>
                    <a:pt x="1610311" y="605298"/>
                  </a:cubicBezTo>
                  <a:cubicBezTo>
                    <a:pt x="1610321" y="605298"/>
                    <a:pt x="1610435" y="605298"/>
                    <a:pt x="1611831" y="605298"/>
                  </a:cubicBezTo>
                  <a:lnTo>
                    <a:pt x="1622471" y="605298"/>
                  </a:lnTo>
                  <a:cubicBezTo>
                    <a:pt x="1622471" y="605276"/>
                    <a:pt x="1622471" y="604266"/>
                    <a:pt x="1622471" y="557739"/>
                  </a:cubicBezTo>
                  <a:cubicBezTo>
                    <a:pt x="1622487" y="557739"/>
                    <a:pt x="1623113" y="557739"/>
                    <a:pt x="1648817" y="557739"/>
                  </a:cubicBezTo>
                  <a:cubicBezTo>
                    <a:pt x="1648817" y="557727"/>
                    <a:pt x="1648817" y="557217"/>
                    <a:pt x="1648817" y="536121"/>
                  </a:cubicBezTo>
                  <a:cubicBezTo>
                    <a:pt x="1648837" y="536121"/>
                    <a:pt x="1649625" y="536121"/>
                    <a:pt x="1683271" y="536121"/>
                  </a:cubicBezTo>
                  <a:cubicBezTo>
                    <a:pt x="1683271" y="536129"/>
                    <a:pt x="1683271" y="536259"/>
                    <a:pt x="1683271" y="538553"/>
                  </a:cubicBezTo>
                  <a:lnTo>
                    <a:pt x="1683271" y="555577"/>
                  </a:lnTo>
                  <a:cubicBezTo>
                    <a:pt x="1683281" y="555577"/>
                    <a:pt x="1683411" y="555577"/>
                    <a:pt x="1685551" y="555577"/>
                  </a:cubicBezTo>
                  <a:lnTo>
                    <a:pt x="1701511" y="555577"/>
                  </a:lnTo>
                  <a:cubicBezTo>
                    <a:pt x="1701511" y="555595"/>
                    <a:pt x="1701511" y="556489"/>
                    <a:pt x="1701511" y="603136"/>
                  </a:cubicBezTo>
                  <a:cubicBezTo>
                    <a:pt x="1701517" y="603136"/>
                    <a:pt x="1701593" y="603136"/>
                    <a:pt x="1702525" y="603136"/>
                  </a:cubicBezTo>
                  <a:lnTo>
                    <a:pt x="1709619" y="603136"/>
                  </a:lnTo>
                  <a:lnTo>
                    <a:pt x="1723805" y="607460"/>
                  </a:lnTo>
                  <a:cubicBezTo>
                    <a:pt x="1723805" y="607470"/>
                    <a:pt x="1723805" y="608120"/>
                    <a:pt x="1723805" y="646372"/>
                  </a:cubicBezTo>
                  <a:cubicBezTo>
                    <a:pt x="1723811" y="646372"/>
                    <a:pt x="1723887" y="646372"/>
                    <a:pt x="1724819" y="646372"/>
                  </a:cubicBezTo>
                  <a:lnTo>
                    <a:pt x="1731911" y="646372"/>
                  </a:lnTo>
                  <a:cubicBezTo>
                    <a:pt x="1731911" y="646382"/>
                    <a:pt x="1731911" y="646488"/>
                    <a:pt x="1731911" y="647993"/>
                  </a:cubicBezTo>
                  <a:lnTo>
                    <a:pt x="1731911" y="659342"/>
                  </a:lnTo>
                  <a:cubicBezTo>
                    <a:pt x="1731919" y="659342"/>
                    <a:pt x="1732043" y="659342"/>
                    <a:pt x="1733939" y="659342"/>
                  </a:cubicBezTo>
                  <a:lnTo>
                    <a:pt x="1748125" y="659342"/>
                  </a:lnTo>
                  <a:lnTo>
                    <a:pt x="1754205" y="665828"/>
                  </a:lnTo>
                  <a:cubicBezTo>
                    <a:pt x="1754205" y="665840"/>
                    <a:pt x="1754205" y="666326"/>
                    <a:pt x="1754205" y="687446"/>
                  </a:cubicBezTo>
                  <a:cubicBezTo>
                    <a:pt x="1754214" y="687446"/>
                    <a:pt x="1754345" y="687446"/>
                    <a:pt x="1756485" y="687446"/>
                  </a:cubicBezTo>
                  <a:lnTo>
                    <a:pt x="1772445" y="687446"/>
                  </a:lnTo>
                  <a:cubicBezTo>
                    <a:pt x="1772445" y="687453"/>
                    <a:pt x="1772445" y="687533"/>
                    <a:pt x="1772445" y="688526"/>
                  </a:cubicBezTo>
                  <a:lnTo>
                    <a:pt x="1772445" y="696093"/>
                  </a:lnTo>
                  <a:cubicBezTo>
                    <a:pt x="1772455" y="696093"/>
                    <a:pt x="1772553" y="696093"/>
                    <a:pt x="1773713" y="696093"/>
                  </a:cubicBezTo>
                  <a:lnTo>
                    <a:pt x="1782579" y="696093"/>
                  </a:lnTo>
                  <a:cubicBezTo>
                    <a:pt x="1782579" y="696102"/>
                    <a:pt x="1782579" y="696231"/>
                    <a:pt x="1782579" y="698254"/>
                  </a:cubicBezTo>
                  <a:lnTo>
                    <a:pt x="1782579" y="713387"/>
                  </a:lnTo>
                  <a:cubicBezTo>
                    <a:pt x="1786633" y="713387"/>
                    <a:pt x="1786633" y="713387"/>
                    <a:pt x="1786633" y="711495"/>
                  </a:cubicBezTo>
                  <a:lnTo>
                    <a:pt x="1786633" y="698254"/>
                  </a:lnTo>
                  <a:cubicBezTo>
                    <a:pt x="1786639" y="698254"/>
                    <a:pt x="1786716" y="698254"/>
                    <a:pt x="1787645" y="698254"/>
                  </a:cubicBezTo>
                  <a:lnTo>
                    <a:pt x="1794739" y="698254"/>
                  </a:lnTo>
                  <a:cubicBezTo>
                    <a:pt x="1794739" y="698265"/>
                    <a:pt x="1794739" y="698384"/>
                    <a:pt x="1794739" y="699876"/>
                  </a:cubicBezTo>
                  <a:lnTo>
                    <a:pt x="1794739" y="711225"/>
                  </a:lnTo>
                  <a:cubicBezTo>
                    <a:pt x="1794749" y="711225"/>
                    <a:pt x="1794821" y="711225"/>
                    <a:pt x="1795499" y="711225"/>
                  </a:cubicBezTo>
                  <a:lnTo>
                    <a:pt x="1800819" y="711225"/>
                  </a:lnTo>
                  <a:cubicBezTo>
                    <a:pt x="1800819" y="706902"/>
                    <a:pt x="1800819" y="706902"/>
                    <a:pt x="1849459" y="706902"/>
                  </a:cubicBezTo>
                  <a:cubicBezTo>
                    <a:pt x="1849459" y="706911"/>
                    <a:pt x="1849459" y="707012"/>
                    <a:pt x="1849459" y="708253"/>
                  </a:cubicBezTo>
                  <a:lnTo>
                    <a:pt x="1849459" y="717710"/>
                  </a:lnTo>
                  <a:cubicBezTo>
                    <a:pt x="1849467" y="717710"/>
                    <a:pt x="1849543" y="717710"/>
                    <a:pt x="1850219" y="717710"/>
                  </a:cubicBezTo>
                  <a:lnTo>
                    <a:pt x="1855541" y="717710"/>
                  </a:lnTo>
                  <a:cubicBezTo>
                    <a:pt x="1855541" y="717719"/>
                    <a:pt x="1855541" y="717841"/>
                    <a:pt x="1855541" y="719872"/>
                  </a:cubicBezTo>
                  <a:lnTo>
                    <a:pt x="1855541" y="735005"/>
                  </a:lnTo>
                  <a:cubicBezTo>
                    <a:pt x="1855549" y="735001"/>
                    <a:pt x="1855665" y="734923"/>
                    <a:pt x="1857567" y="733654"/>
                  </a:cubicBezTo>
                  <a:lnTo>
                    <a:pt x="1871753" y="724196"/>
                  </a:lnTo>
                  <a:cubicBezTo>
                    <a:pt x="1871755" y="724177"/>
                    <a:pt x="1871887" y="723302"/>
                    <a:pt x="1877833" y="683122"/>
                  </a:cubicBezTo>
                  <a:cubicBezTo>
                    <a:pt x="1877843" y="683120"/>
                    <a:pt x="1877911" y="683094"/>
                    <a:pt x="1878593" y="682852"/>
                  </a:cubicBezTo>
                  <a:lnTo>
                    <a:pt x="1883913" y="680960"/>
                  </a:lnTo>
                  <a:cubicBezTo>
                    <a:pt x="1883913" y="680944"/>
                    <a:pt x="1883947" y="679883"/>
                    <a:pt x="1885941" y="611783"/>
                  </a:cubicBezTo>
                  <a:cubicBezTo>
                    <a:pt x="1885941" y="611801"/>
                    <a:pt x="1885973" y="612892"/>
                    <a:pt x="1887967" y="680960"/>
                  </a:cubicBezTo>
                  <a:cubicBezTo>
                    <a:pt x="1887977" y="680963"/>
                    <a:pt x="1888047" y="680988"/>
                    <a:pt x="1888727" y="681230"/>
                  </a:cubicBezTo>
                  <a:lnTo>
                    <a:pt x="1894047" y="683122"/>
                  </a:lnTo>
                  <a:cubicBezTo>
                    <a:pt x="1894047" y="683102"/>
                    <a:pt x="1894047" y="681769"/>
                    <a:pt x="1894047" y="596651"/>
                  </a:cubicBezTo>
                  <a:cubicBezTo>
                    <a:pt x="1898101" y="596651"/>
                    <a:pt x="1898101" y="596651"/>
                    <a:pt x="1898101" y="564224"/>
                  </a:cubicBezTo>
                  <a:cubicBezTo>
                    <a:pt x="1898113" y="564224"/>
                    <a:pt x="1898799" y="564224"/>
                    <a:pt x="1936607" y="564224"/>
                  </a:cubicBezTo>
                  <a:cubicBezTo>
                    <a:pt x="1936607" y="564241"/>
                    <a:pt x="1936607" y="564959"/>
                    <a:pt x="1936607" y="596651"/>
                  </a:cubicBezTo>
                  <a:cubicBezTo>
                    <a:pt x="1936617" y="596651"/>
                    <a:pt x="1936689" y="596651"/>
                    <a:pt x="1937367" y="596651"/>
                  </a:cubicBezTo>
                  <a:lnTo>
                    <a:pt x="1942687" y="596651"/>
                  </a:lnTo>
                  <a:cubicBezTo>
                    <a:pt x="1942687" y="596630"/>
                    <a:pt x="1942687" y="595324"/>
                    <a:pt x="1942687" y="514503"/>
                  </a:cubicBezTo>
                  <a:cubicBezTo>
                    <a:pt x="1942693" y="514503"/>
                    <a:pt x="1942793" y="514503"/>
                    <a:pt x="1944461" y="514503"/>
                  </a:cubicBezTo>
                  <a:lnTo>
                    <a:pt x="1956875" y="514503"/>
                  </a:lnTo>
                  <a:cubicBezTo>
                    <a:pt x="1956875" y="514496"/>
                    <a:pt x="1956875" y="514385"/>
                    <a:pt x="1956875" y="512612"/>
                  </a:cubicBezTo>
                  <a:lnTo>
                    <a:pt x="1956875" y="499371"/>
                  </a:lnTo>
                  <a:cubicBezTo>
                    <a:pt x="1956885" y="499371"/>
                    <a:pt x="1957383" y="499371"/>
                    <a:pt x="1979169" y="499371"/>
                  </a:cubicBezTo>
                  <a:cubicBezTo>
                    <a:pt x="1979169" y="499364"/>
                    <a:pt x="1979169" y="499283"/>
                    <a:pt x="1979169" y="498290"/>
                  </a:cubicBezTo>
                  <a:lnTo>
                    <a:pt x="1979169" y="490724"/>
                  </a:lnTo>
                  <a:cubicBezTo>
                    <a:pt x="1979175" y="490724"/>
                    <a:pt x="1979285" y="490724"/>
                    <a:pt x="1980941" y="490724"/>
                  </a:cubicBezTo>
                  <a:lnTo>
                    <a:pt x="1993355" y="490724"/>
                  </a:lnTo>
                  <a:cubicBezTo>
                    <a:pt x="1993355" y="490732"/>
                    <a:pt x="1993355" y="490811"/>
                    <a:pt x="1993355" y="491805"/>
                  </a:cubicBezTo>
                  <a:lnTo>
                    <a:pt x="1993355" y="499371"/>
                  </a:lnTo>
                  <a:cubicBezTo>
                    <a:pt x="1993365" y="499371"/>
                    <a:pt x="1993437" y="499371"/>
                    <a:pt x="1994115" y="499371"/>
                  </a:cubicBezTo>
                  <a:lnTo>
                    <a:pt x="1999435" y="499371"/>
                  </a:lnTo>
                  <a:lnTo>
                    <a:pt x="2009569" y="495047"/>
                  </a:lnTo>
                  <a:lnTo>
                    <a:pt x="2013621" y="498290"/>
                  </a:lnTo>
                  <a:lnTo>
                    <a:pt x="2013621" y="490724"/>
                  </a:lnTo>
                  <a:cubicBezTo>
                    <a:pt x="2013631" y="490724"/>
                    <a:pt x="2013767" y="490724"/>
                    <a:pt x="2015901" y="490724"/>
                  </a:cubicBezTo>
                  <a:lnTo>
                    <a:pt x="2031863" y="490724"/>
                  </a:lnTo>
                  <a:cubicBezTo>
                    <a:pt x="2031863" y="490732"/>
                    <a:pt x="2031863" y="490811"/>
                    <a:pt x="2031863" y="491805"/>
                  </a:cubicBezTo>
                  <a:lnTo>
                    <a:pt x="2031863" y="499371"/>
                  </a:lnTo>
                  <a:cubicBezTo>
                    <a:pt x="2031881" y="499371"/>
                    <a:pt x="2032617" y="499371"/>
                    <a:pt x="2062263" y="499371"/>
                  </a:cubicBezTo>
                  <a:cubicBezTo>
                    <a:pt x="2062263" y="499381"/>
                    <a:pt x="2062263" y="499490"/>
                    <a:pt x="2062263" y="500992"/>
                  </a:cubicBezTo>
                  <a:lnTo>
                    <a:pt x="2062263" y="512342"/>
                  </a:lnTo>
                  <a:cubicBezTo>
                    <a:pt x="2062279" y="512342"/>
                    <a:pt x="2062919" y="512342"/>
                    <a:pt x="2088609" y="512342"/>
                  </a:cubicBezTo>
                  <a:cubicBezTo>
                    <a:pt x="2088609" y="512358"/>
                    <a:pt x="2088609" y="513038"/>
                    <a:pt x="2088609" y="542606"/>
                  </a:cubicBezTo>
                  <a:cubicBezTo>
                    <a:pt x="2088619" y="542606"/>
                    <a:pt x="2088691" y="542606"/>
                    <a:pt x="2089369" y="542606"/>
                  </a:cubicBezTo>
                  <a:lnTo>
                    <a:pt x="2094689" y="542606"/>
                  </a:lnTo>
                  <a:cubicBezTo>
                    <a:pt x="2094689" y="542613"/>
                    <a:pt x="2094689" y="542699"/>
                    <a:pt x="2094689" y="543687"/>
                  </a:cubicBezTo>
                  <a:lnTo>
                    <a:pt x="2094689" y="551254"/>
                  </a:lnTo>
                  <a:cubicBezTo>
                    <a:pt x="2098743" y="551254"/>
                    <a:pt x="2098743" y="551254"/>
                    <a:pt x="2098743" y="581518"/>
                  </a:cubicBezTo>
                  <a:cubicBezTo>
                    <a:pt x="2098753" y="581518"/>
                    <a:pt x="2098827" y="581518"/>
                    <a:pt x="2099503" y="581518"/>
                  </a:cubicBezTo>
                  <a:lnTo>
                    <a:pt x="2104823" y="581518"/>
                  </a:lnTo>
                  <a:cubicBezTo>
                    <a:pt x="2104823" y="581527"/>
                    <a:pt x="2104823" y="581594"/>
                    <a:pt x="2104823" y="582329"/>
                  </a:cubicBezTo>
                  <a:lnTo>
                    <a:pt x="2104823" y="588004"/>
                  </a:lnTo>
                  <a:cubicBezTo>
                    <a:pt x="2104829" y="588004"/>
                    <a:pt x="2104907" y="588004"/>
                    <a:pt x="2105837" y="588004"/>
                  </a:cubicBezTo>
                  <a:lnTo>
                    <a:pt x="2112929" y="588004"/>
                  </a:lnTo>
                  <a:cubicBezTo>
                    <a:pt x="2112929" y="588021"/>
                    <a:pt x="2112929" y="588734"/>
                    <a:pt x="2112929" y="618269"/>
                  </a:cubicBezTo>
                  <a:cubicBezTo>
                    <a:pt x="2112937" y="618269"/>
                    <a:pt x="2113057" y="618269"/>
                    <a:pt x="2114957" y="618269"/>
                  </a:cubicBezTo>
                  <a:lnTo>
                    <a:pt x="2129143" y="618269"/>
                  </a:lnTo>
                  <a:cubicBezTo>
                    <a:pt x="2129143" y="618285"/>
                    <a:pt x="2129143" y="618865"/>
                    <a:pt x="2129143" y="642048"/>
                  </a:cubicBezTo>
                  <a:cubicBezTo>
                    <a:pt x="2131171" y="642048"/>
                    <a:pt x="2131171" y="642048"/>
                    <a:pt x="2131171" y="643669"/>
                  </a:cubicBezTo>
                  <a:lnTo>
                    <a:pt x="2131171" y="655019"/>
                  </a:lnTo>
                  <a:cubicBezTo>
                    <a:pt x="2131179" y="655019"/>
                    <a:pt x="2131249" y="655019"/>
                    <a:pt x="2131931" y="655019"/>
                  </a:cubicBezTo>
                  <a:lnTo>
                    <a:pt x="2137251" y="655019"/>
                  </a:lnTo>
                  <a:cubicBezTo>
                    <a:pt x="2137251" y="655033"/>
                    <a:pt x="2137251" y="655596"/>
                    <a:pt x="2137251" y="678798"/>
                  </a:cubicBezTo>
                  <a:cubicBezTo>
                    <a:pt x="2137259" y="678798"/>
                    <a:pt x="2137357" y="678798"/>
                    <a:pt x="2138517" y="678798"/>
                  </a:cubicBezTo>
                  <a:lnTo>
                    <a:pt x="2147383" y="678798"/>
                  </a:lnTo>
                  <a:cubicBezTo>
                    <a:pt x="2149411" y="680960"/>
                    <a:pt x="2149411" y="680960"/>
                    <a:pt x="2149411" y="682852"/>
                  </a:cubicBezTo>
                  <a:lnTo>
                    <a:pt x="2149411" y="696093"/>
                  </a:lnTo>
                  <a:cubicBezTo>
                    <a:pt x="2149415" y="696086"/>
                    <a:pt x="2149503" y="695979"/>
                    <a:pt x="2150931" y="694201"/>
                  </a:cubicBezTo>
                  <a:lnTo>
                    <a:pt x="2161571" y="680960"/>
                  </a:lnTo>
                  <a:cubicBezTo>
                    <a:pt x="2161585" y="680960"/>
                    <a:pt x="2162225" y="680960"/>
                    <a:pt x="2189945" y="680960"/>
                  </a:cubicBezTo>
                  <a:cubicBezTo>
                    <a:pt x="2189945" y="680985"/>
                    <a:pt x="2189945" y="682386"/>
                    <a:pt x="2189945" y="767431"/>
                  </a:cubicBezTo>
                  <a:cubicBezTo>
                    <a:pt x="2189953" y="767431"/>
                    <a:pt x="2190029" y="767431"/>
                    <a:pt x="2190705" y="767431"/>
                  </a:cubicBezTo>
                  <a:lnTo>
                    <a:pt x="2196025" y="767431"/>
                  </a:lnTo>
                  <a:cubicBezTo>
                    <a:pt x="2196029" y="767423"/>
                    <a:pt x="2196087" y="767323"/>
                    <a:pt x="2196785" y="766080"/>
                  </a:cubicBezTo>
                  <a:lnTo>
                    <a:pt x="2202105" y="756622"/>
                  </a:lnTo>
                  <a:cubicBezTo>
                    <a:pt x="2202105" y="756629"/>
                    <a:pt x="2202105" y="756728"/>
                    <a:pt x="2202105" y="758514"/>
                  </a:cubicBezTo>
                  <a:lnTo>
                    <a:pt x="2202105" y="771755"/>
                  </a:lnTo>
                  <a:cubicBezTo>
                    <a:pt x="2206157" y="771755"/>
                    <a:pt x="2206157" y="771755"/>
                    <a:pt x="2206157" y="726358"/>
                  </a:cubicBezTo>
                  <a:cubicBezTo>
                    <a:pt x="2206167" y="726358"/>
                    <a:pt x="2206237" y="726358"/>
                    <a:pt x="2206917" y="726358"/>
                  </a:cubicBezTo>
                  <a:lnTo>
                    <a:pt x="2212237" y="726358"/>
                  </a:lnTo>
                  <a:cubicBezTo>
                    <a:pt x="2212237" y="726343"/>
                    <a:pt x="2212237" y="725343"/>
                    <a:pt x="2212237" y="661504"/>
                  </a:cubicBezTo>
                  <a:cubicBezTo>
                    <a:pt x="2212245" y="661504"/>
                    <a:pt x="2212325" y="661504"/>
                    <a:pt x="2213251" y="661504"/>
                  </a:cubicBezTo>
                  <a:lnTo>
                    <a:pt x="2220345" y="661504"/>
                  </a:lnTo>
                  <a:cubicBezTo>
                    <a:pt x="2220351" y="661483"/>
                    <a:pt x="2220615" y="660543"/>
                    <a:pt x="2232505" y="618269"/>
                  </a:cubicBezTo>
                  <a:cubicBezTo>
                    <a:pt x="2232514" y="618269"/>
                    <a:pt x="2232611" y="618269"/>
                    <a:pt x="2233771" y="618269"/>
                  </a:cubicBezTo>
                  <a:lnTo>
                    <a:pt x="2242639" y="618269"/>
                  </a:lnTo>
                  <a:cubicBezTo>
                    <a:pt x="2242644" y="618292"/>
                    <a:pt x="2242869" y="619258"/>
                    <a:pt x="2252771" y="661504"/>
                  </a:cubicBezTo>
                  <a:cubicBezTo>
                    <a:pt x="2252777" y="661504"/>
                    <a:pt x="2252851" y="661504"/>
                    <a:pt x="2253785" y="661504"/>
                  </a:cubicBezTo>
                  <a:lnTo>
                    <a:pt x="2260879" y="661504"/>
                  </a:lnTo>
                  <a:cubicBezTo>
                    <a:pt x="2260879" y="661515"/>
                    <a:pt x="2260879" y="662182"/>
                    <a:pt x="2260879" y="700416"/>
                  </a:cubicBezTo>
                  <a:cubicBezTo>
                    <a:pt x="2260885" y="700416"/>
                    <a:pt x="2260985" y="700416"/>
                    <a:pt x="2262651" y="700416"/>
                  </a:cubicBezTo>
                  <a:lnTo>
                    <a:pt x="2275065" y="700416"/>
                  </a:lnTo>
                  <a:cubicBezTo>
                    <a:pt x="2275065" y="700424"/>
                    <a:pt x="2275065" y="700546"/>
                    <a:pt x="2275065" y="702578"/>
                  </a:cubicBezTo>
                  <a:lnTo>
                    <a:pt x="2275065" y="717710"/>
                  </a:lnTo>
                  <a:cubicBezTo>
                    <a:pt x="2279119" y="717710"/>
                    <a:pt x="2279119" y="717710"/>
                    <a:pt x="2279119" y="715549"/>
                  </a:cubicBezTo>
                  <a:lnTo>
                    <a:pt x="2279119" y="700416"/>
                  </a:lnTo>
                  <a:cubicBezTo>
                    <a:pt x="2279129" y="700416"/>
                    <a:pt x="2279241" y="700416"/>
                    <a:pt x="2280639" y="700416"/>
                  </a:cubicBezTo>
                  <a:lnTo>
                    <a:pt x="2291279" y="700416"/>
                  </a:lnTo>
                  <a:cubicBezTo>
                    <a:pt x="2291279" y="700426"/>
                    <a:pt x="2291279" y="700543"/>
                    <a:pt x="2291279" y="702037"/>
                  </a:cubicBezTo>
                  <a:lnTo>
                    <a:pt x="2291279" y="713387"/>
                  </a:lnTo>
                  <a:cubicBezTo>
                    <a:pt x="2291295" y="713387"/>
                    <a:pt x="2292003" y="713387"/>
                    <a:pt x="2321680" y="713387"/>
                  </a:cubicBezTo>
                  <a:cubicBezTo>
                    <a:pt x="2321680" y="713370"/>
                    <a:pt x="2321680" y="712599"/>
                    <a:pt x="2321680" y="676637"/>
                  </a:cubicBezTo>
                  <a:cubicBezTo>
                    <a:pt x="2321687" y="676637"/>
                    <a:pt x="2321781" y="676637"/>
                    <a:pt x="2322945" y="676637"/>
                  </a:cubicBezTo>
                  <a:lnTo>
                    <a:pt x="2331813" y="676637"/>
                  </a:lnTo>
                  <a:cubicBezTo>
                    <a:pt x="2331813" y="676648"/>
                    <a:pt x="2331813" y="677142"/>
                    <a:pt x="2331813" y="698254"/>
                  </a:cubicBezTo>
                  <a:cubicBezTo>
                    <a:pt x="2333840" y="698254"/>
                    <a:pt x="2333840" y="698254"/>
                    <a:pt x="2333840" y="665828"/>
                  </a:cubicBezTo>
                  <a:cubicBezTo>
                    <a:pt x="2333853" y="665828"/>
                    <a:pt x="2334395" y="665828"/>
                    <a:pt x="2356133" y="665828"/>
                  </a:cubicBezTo>
                  <a:cubicBezTo>
                    <a:pt x="2356133" y="665818"/>
                    <a:pt x="2356133" y="665698"/>
                    <a:pt x="2356133" y="664206"/>
                  </a:cubicBezTo>
                  <a:lnTo>
                    <a:pt x="2356133" y="652857"/>
                  </a:lnTo>
                  <a:cubicBezTo>
                    <a:pt x="2356141" y="652857"/>
                    <a:pt x="2356215" y="652857"/>
                    <a:pt x="2356893" y="652857"/>
                  </a:cubicBezTo>
                  <a:lnTo>
                    <a:pt x="2362213" y="652857"/>
                  </a:lnTo>
                  <a:cubicBezTo>
                    <a:pt x="2362213" y="652851"/>
                    <a:pt x="2362213" y="652738"/>
                    <a:pt x="2362213" y="650966"/>
                  </a:cubicBezTo>
                  <a:lnTo>
                    <a:pt x="2362213" y="637725"/>
                  </a:lnTo>
                  <a:lnTo>
                    <a:pt x="2366267" y="644210"/>
                  </a:lnTo>
                  <a:cubicBezTo>
                    <a:pt x="2366275" y="644210"/>
                    <a:pt x="2366403" y="644210"/>
                    <a:pt x="2368547" y="644210"/>
                  </a:cubicBezTo>
                  <a:lnTo>
                    <a:pt x="2384507" y="644210"/>
                  </a:lnTo>
                  <a:cubicBezTo>
                    <a:pt x="2384507" y="644202"/>
                    <a:pt x="2384507" y="644134"/>
                    <a:pt x="2384507" y="643399"/>
                  </a:cubicBezTo>
                  <a:lnTo>
                    <a:pt x="2384507" y="637725"/>
                  </a:lnTo>
                  <a:cubicBezTo>
                    <a:pt x="2384516" y="637725"/>
                    <a:pt x="2384590" y="637725"/>
                    <a:pt x="2385267" y="637725"/>
                  </a:cubicBezTo>
                  <a:lnTo>
                    <a:pt x="2390587" y="637725"/>
                  </a:lnTo>
                  <a:cubicBezTo>
                    <a:pt x="2390587" y="637734"/>
                    <a:pt x="2390587" y="637834"/>
                    <a:pt x="2390587" y="639076"/>
                  </a:cubicBezTo>
                  <a:lnTo>
                    <a:pt x="2390587" y="648534"/>
                  </a:lnTo>
                  <a:cubicBezTo>
                    <a:pt x="2390601" y="648534"/>
                    <a:pt x="2391335" y="648534"/>
                    <a:pt x="2429093" y="648534"/>
                  </a:cubicBezTo>
                  <a:cubicBezTo>
                    <a:pt x="2429093" y="648552"/>
                    <a:pt x="2429093" y="650062"/>
                    <a:pt x="2429093" y="786887"/>
                  </a:cubicBezTo>
                  <a:cubicBezTo>
                    <a:pt x="2429104" y="786887"/>
                    <a:pt x="2429219" y="786887"/>
                    <a:pt x="2430613" y="786887"/>
                  </a:cubicBezTo>
                  <a:lnTo>
                    <a:pt x="2441254" y="786887"/>
                  </a:lnTo>
                  <a:cubicBezTo>
                    <a:pt x="2441254" y="782564"/>
                    <a:pt x="2441254" y="778240"/>
                    <a:pt x="2441254" y="773917"/>
                  </a:cubicBezTo>
                  <a:cubicBezTo>
                    <a:pt x="2443281" y="773917"/>
                    <a:pt x="2443281" y="773917"/>
                    <a:pt x="2445307" y="773917"/>
                  </a:cubicBezTo>
                  <a:cubicBezTo>
                    <a:pt x="2445307" y="778240"/>
                    <a:pt x="2445307" y="782564"/>
                    <a:pt x="2445307" y="786887"/>
                  </a:cubicBezTo>
                  <a:cubicBezTo>
                    <a:pt x="2455441" y="786887"/>
                    <a:pt x="2465575" y="786887"/>
                    <a:pt x="2475707" y="786887"/>
                  </a:cubicBezTo>
                  <a:cubicBezTo>
                    <a:pt x="2475707" y="776078"/>
                    <a:pt x="2475707" y="767431"/>
                    <a:pt x="2475707" y="756622"/>
                  </a:cubicBezTo>
                  <a:cubicBezTo>
                    <a:pt x="2479762" y="756622"/>
                    <a:pt x="2483815" y="756622"/>
                    <a:pt x="2487867" y="756622"/>
                  </a:cubicBezTo>
                  <a:lnTo>
                    <a:pt x="2500027" y="754461"/>
                  </a:lnTo>
                  <a:cubicBezTo>
                    <a:pt x="2502055" y="754461"/>
                    <a:pt x="2502055" y="756622"/>
                    <a:pt x="2504082" y="756622"/>
                  </a:cubicBezTo>
                  <a:lnTo>
                    <a:pt x="2514215" y="756622"/>
                  </a:lnTo>
                  <a:cubicBezTo>
                    <a:pt x="2514215" y="767431"/>
                    <a:pt x="2514215" y="778240"/>
                    <a:pt x="2514215" y="786887"/>
                  </a:cubicBezTo>
                  <a:cubicBezTo>
                    <a:pt x="2516242" y="786887"/>
                    <a:pt x="2518269" y="786887"/>
                    <a:pt x="2522321" y="786887"/>
                  </a:cubicBezTo>
                  <a:cubicBezTo>
                    <a:pt x="2522321" y="793373"/>
                    <a:pt x="2522321" y="799858"/>
                    <a:pt x="2522321" y="804182"/>
                  </a:cubicBezTo>
                  <a:lnTo>
                    <a:pt x="2531658" y="805087"/>
                  </a:lnTo>
                  <a:lnTo>
                    <a:pt x="2544615" y="805087"/>
                  </a:lnTo>
                  <a:cubicBezTo>
                    <a:pt x="2544615" y="799278"/>
                    <a:pt x="2544615" y="795106"/>
                    <a:pt x="2544615" y="789049"/>
                  </a:cubicBezTo>
                  <a:lnTo>
                    <a:pt x="2612571" y="789049"/>
                  </a:lnTo>
                  <a:lnTo>
                    <a:pt x="2612571" y="703796"/>
                  </a:lnTo>
                  <a:lnTo>
                    <a:pt x="2684579" y="703796"/>
                  </a:lnTo>
                  <a:lnTo>
                    <a:pt x="2684579" y="782564"/>
                  </a:lnTo>
                  <a:cubicBezTo>
                    <a:pt x="2685215" y="782564"/>
                    <a:pt x="2685849" y="782564"/>
                    <a:pt x="2686483" y="782564"/>
                  </a:cubicBezTo>
                  <a:lnTo>
                    <a:pt x="2687725" y="805087"/>
                  </a:lnTo>
                  <a:lnTo>
                    <a:pt x="2697401" y="805087"/>
                  </a:lnTo>
                  <a:cubicBezTo>
                    <a:pt x="2697937" y="797873"/>
                    <a:pt x="2698643" y="790219"/>
                    <a:pt x="2698643" y="782564"/>
                  </a:cubicBezTo>
                  <a:cubicBezTo>
                    <a:pt x="2700671" y="782564"/>
                    <a:pt x="2702697" y="782564"/>
                    <a:pt x="2704723" y="782564"/>
                  </a:cubicBezTo>
                  <a:lnTo>
                    <a:pt x="2705965" y="805087"/>
                  </a:lnTo>
                  <a:lnTo>
                    <a:pt x="2756588" y="805087"/>
                  </a:lnTo>
                  <a:lnTo>
                    <a:pt x="2756588" y="642059"/>
                  </a:lnTo>
                  <a:lnTo>
                    <a:pt x="2953915" y="642059"/>
                  </a:lnTo>
                  <a:lnTo>
                    <a:pt x="2953915" y="805087"/>
                  </a:lnTo>
                  <a:lnTo>
                    <a:pt x="2972611" y="805087"/>
                  </a:lnTo>
                  <a:lnTo>
                    <a:pt x="2972611" y="722394"/>
                  </a:lnTo>
                  <a:lnTo>
                    <a:pt x="3067731" y="722394"/>
                  </a:lnTo>
                  <a:cubicBezTo>
                    <a:pt x="3071806" y="616373"/>
                    <a:pt x="3075185" y="510899"/>
                    <a:pt x="3079662" y="404253"/>
                  </a:cubicBezTo>
                  <a:cubicBezTo>
                    <a:pt x="3069529" y="404253"/>
                    <a:pt x="3045209" y="391282"/>
                    <a:pt x="3067502" y="382635"/>
                  </a:cubicBezTo>
                  <a:cubicBezTo>
                    <a:pt x="3065474" y="380473"/>
                    <a:pt x="3063449" y="378311"/>
                    <a:pt x="3061422" y="378311"/>
                  </a:cubicBezTo>
                  <a:cubicBezTo>
                    <a:pt x="3061422" y="365341"/>
                    <a:pt x="3059394" y="363179"/>
                    <a:pt x="3069529" y="354532"/>
                  </a:cubicBezTo>
                  <a:cubicBezTo>
                    <a:pt x="3069529" y="350208"/>
                    <a:pt x="3069529" y="343723"/>
                    <a:pt x="3069529" y="337238"/>
                  </a:cubicBezTo>
                  <a:cubicBezTo>
                    <a:pt x="3073582" y="337238"/>
                    <a:pt x="3077635" y="337238"/>
                    <a:pt x="3083715" y="337238"/>
                  </a:cubicBezTo>
                  <a:cubicBezTo>
                    <a:pt x="3083715" y="328590"/>
                    <a:pt x="3083715" y="322105"/>
                    <a:pt x="3083715" y="315620"/>
                  </a:cubicBezTo>
                  <a:cubicBezTo>
                    <a:pt x="3083715" y="313458"/>
                    <a:pt x="3085742" y="313458"/>
                    <a:pt x="3085742" y="311296"/>
                  </a:cubicBezTo>
                  <a:cubicBezTo>
                    <a:pt x="3085742" y="285355"/>
                    <a:pt x="3085742" y="259414"/>
                    <a:pt x="3085742" y="233472"/>
                  </a:cubicBezTo>
                  <a:cubicBezTo>
                    <a:pt x="3085742" y="231310"/>
                    <a:pt x="3083715" y="229149"/>
                    <a:pt x="3083715" y="226987"/>
                  </a:cubicBezTo>
                  <a:cubicBezTo>
                    <a:pt x="3085742" y="224825"/>
                    <a:pt x="3087769" y="222663"/>
                    <a:pt x="3089795" y="220501"/>
                  </a:cubicBezTo>
                  <a:cubicBezTo>
                    <a:pt x="3089795" y="201045"/>
                    <a:pt x="3089795" y="181589"/>
                    <a:pt x="3089795" y="162133"/>
                  </a:cubicBezTo>
                  <a:cubicBezTo>
                    <a:pt x="3089795" y="159972"/>
                    <a:pt x="3089795" y="159972"/>
                    <a:pt x="3091822" y="157810"/>
                  </a:cubicBezTo>
                  <a:cubicBezTo>
                    <a:pt x="3091822" y="140516"/>
                    <a:pt x="3091822" y="121060"/>
                    <a:pt x="3091822" y="101604"/>
                  </a:cubicBezTo>
                  <a:cubicBezTo>
                    <a:pt x="3093849" y="92957"/>
                    <a:pt x="3093849" y="88633"/>
                    <a:pt x="3093849" y="82148"/>
                  </a:cubicBezTo>
                  <a:cubicBezTo>
                    <a:pt x="3097902" y="88633"/>
                    <a:pt x="3097902" y="92957"/>
                    <a:pt x="3097902" y="99442"/>
                  </a:cubicBezTo>
                  <a:cubicBezTo>
                    <a:pt x="3099929" y="121060"/>
                    <a:pt x="3099929" y="140516"/>
                    <a:pt x="3099929" y="157810"/>
                  </a:cubicBezTo>
                  <a:cubicBezTo>
                    <a:pt x="3101955" y="181589"/>
                    <a:pt x="3101955" y="201045"/>
                    <a:pt x="3101955" y="220501"/>
                  </a:cubicBezTo>
                  <a:cubicBezTo>
                    <a:pt x="3103982" y="222663"/>
                    <a:pt x="3106009" y="224825"/>
                    <a:pt x="3108035" y="226987"/>
                  </a:cubicBezTo>
                  <a:cubicBezTo>
                    <a:pt x="3108035" y="229149"/>
                    <a:pt x="3106009" y="231310"/>
                    <a:pt x="3106009" y="233472"/>
                  </a:cubicBezTo>
                  <a:cubicBezTo>
                    <a:pt x="3106009" y="259414"/>
                    <a:pt x="3106009" y="285355"/>
                    <a:pt x="3106009" y="311296"/>
                  </a:cubicBezTo>
                  <a:cubicBezTo>
                    <a:pt x="3106009" y="313458"/>
                    <a:pt x="3108035" y="313458"/>
                    <a:pt x="3108035" y="315620"/>
                  </a:cubicBezTo>
                  <a:cubicBezTo>
                    <a:pt x="3108035" y="322105"/>
                    <a:pt x="3108035" y="328590"/>
                    <a:pt x="3108035" y="337238"/>
                  </a:cubicBezTo>
                  <a:cubicBezTo>
                    <a:pt x="3112089" y="337238"/>
                    <a:pt x="3118169" y="337238"/>
                    <a:pt x="3122222" y="337238"/>
                  </a:cubicBezTo>
                  <a:cubicBezTo>
                    <a:pt x="3122222" y="343723"/>
                    <a:pt x="3122222" y="350208"/>
                    <a:pt x="3122222" y="354532"/>
                  </a:cubicBezTo>
                  <a:cubicBezTo>
                    <a:pt x="3130330" y="363179"/>
                    <a:pt x="3130330" y="363179"/>
                    <a:pt x="3130330" y="378311"/>
                  </a:cubicBezTo>
                  <a:cubicBezTo>
                    <a:pt x="3128302" y="378311"/>
                    <a:pt x="3126275" y="380473"/>
                    <a:pt x="3124250" y="382635"/>
                  </a:cubicBezTo>
                  <a:cubicBezTo>
                    <a:pt x="3144515" y="393444"/>
                    <a:pt x="3120195" y="402091"/>
                    <a:pt x="3112089" y="404253"/>
                  </a:cubicBezTo>
                  <a:cubicBezTo>
                    <a:pt x="3114115" y="488562"/>
                    <a:pt x="3118169" y="572871"/>
                    <a:pt x="3120195" y="657181"/>
                  </a:cubicBezTo>
                  <a:cubicBezTo>
                    <a:pt x="3142490" y="657181"/>
                    <a:pt x="3164782" y="657181"/>
                    <a:pt x="3185050" y="657181"/>
                  </a:cubicBezTo>
                  <a:cubicBezTo>
                    <a:pt x="3185050" y="683122"/>
                    <a:pt x="3185050" y="709063"/>
                    <a:pt x="3185050" y="732843"/>
                  </a:cubicBezTo>
                  <a:cubicBezTo>
                    <a:pt x="3189103" y="732843"/>
                    <a:pt x="3191130" y="732843"/>
                    <a:pt x="3193157" y="732843"/>
                  </a:cubicBezTo>
                  <a:cubicBezTo>
                    <a:pt x="3193157" y="730681"/>
                    <a:pt x="3195183" y="728519"/>
                    <a:pt x="3195183" y="726358"/>
                  </a:cubicBezTo>
                  <a:cubicBezTo>
                    <a:pt x="3197210" y="726358"/>
                    <a:pt x="3199237" y="726358"/>
                    <a:pt x="3201263" y="726358"/>
                  </a:cubicBezTo>
                  <a:cubicBezTo>
                    <a:pt x="3201263" y="728519"/>
                    <a:pt x="3201263" y="730681"/>
                    <a:pt x="3203291" y="735005"/>
                  </a:cubicBezTo>
                  <a:cubicBezTo>
                    <a:pt x="3207343" y="735005"/>
                    <a:pt x="3211397" y="735005"/>
                    <a:pt x="3215451" y="735005"/>
                  </a:cubicBezTo>
                  <a:cubicBezTo>
                    <a:pt x="3215451" y="732843"/>
                    <a:pt x="3215451" y="730681"/>
                    <a:pt x="3215451" y="728519"/>
                  </a:cubicBezTo>
                  <a:cubicBezTo>
                    <a:pt x="3223557" y="728519"/>
                    <a:pt x="3229636" y="728519"/>
                    <a:pt x="3237744" y="728519"/>
                  </a:cubicBezTo>
                  <a:cubicBezTo>
                    <a:pt x="3237744" y="730681"/>
                    <a:pt x="3237744" y="732843"/>
                    <a:pt x="3237744" y="735005"/>
                  </a:cubicBezTo>
                  <a:cubicBezTo>
                    <a:pt x="3243823" y="735005"/>
                    <a:pt x="3251931" y="735005"/>
                    <a:pt x="3258011" y="735005"/>
                  </a:cubicBezTo>
                  <a:cubicBezTo>
                    <a:pt x="3258011" y="750137"/>
                    <a:pt x="3258011" y="765270"/>
                    <a:pt x="3258011" y="780402"/>
                  </a:cubicBezTo>
                  <a:cubicBezTo>
                    <a:pt x="3262065" y="780402"/>
                    <a:pt x="3268145" y="780402"/>
                    <a:pt x="3272198" y="780402"/>
                  </a:cubicBezTo>
                  <a:cubicBezTo>
                    <a:pt x="3272198" y="776078"/>
                    <a:pt x="3272198" y="771755"/>
                    <a:pt x="3272198" y="767431"/>
                  </a:cubicBezTo>
                  <a:cubicBezTo>
                    <a:pt x="3278278" y="767431"/>
                    <a:pt x="3284358" y="767431"/>
                    <a:pt x="3288412" y="767431"/>
                  </a:cubicBezTo>
                  <a:cubicBezTo>
                    <a:pt x="3288412" y="706902"/>
                    <a:pt x="3288412" y="648534"/>
                    <a:pt x="3288412" y="588004"/>
                  </a:cubicBezTo>
                  <a:cubicBezTo>
                    <a:pt x="3290438" y="585842"/>
                    <a:pt x="3292465" y="583680"/>
                    <a:pt x="3294492" y="581518"/>
                  </a:cubicBezTo>
                  <a:cubicBezTo>
                    <a:pt x="3318811" y="581518"/>
                    <a:pt x="3343131" y="581518"/>
                    <a:pt x="3367453" y="581518"/>
                  </a:cubicBezTo>
                  <a:lnTo>
                    <a:pt x="3367453" y="590166"/>
                  </a:lnTo>
                  <a:lnTo>
                    <a:pt x="3377586" y="590166"/>
                  </a:lnTo>
                  <a:cubicBezTo>
                    <a:pt x="3377586" y="629078"/>
                    <a:pt x="3377586" y="667990"/>
                    <a:pt x="3377586" y="704740"/>
                  </a:cubicBezTo>
                  <a:cubicBezTo>
                    <a:pt x="3385693" y="704740"/>
                    <a:pt x="3391773" y="704740"/>
                    <a:pt x="3399879" y="704740"/>
                  </a:cubicBezTo>
                  <a:cubicBezTo>
                    <a:pt x="3399879" y="683122"/>
                    <a:pt x="3399879" y="661504"/>
                    <a:pt x="3399879" y="637725"/>
                  </a:cubicBezTo>
                  <a:cubicBezTo>
                    <a:pt x="3407986" y="637725"/>
                    <a:pt x="3418119" y="637725"/>
                    <a:pt x="3426227" y="637725"/>
                  </a:cubicBezTo>
                  <a:cubicBezTo>
                    <a:pt x="3428253" y="637725"/>
                    <a:pt x="3428253" y="635563"/>
                    <a:pt x="3430279" y="633401"/>
                  </a:cubicBezTo>
                  <a:lnTo>
                    <a:pt x="3438387" y="633401"/>
                  </a:lnTo>
                  <a:cubicBezTo>
                    <a:pt x="3440413" y="635563"/>
                    <a:pt x="3440413" y="637725"/>
                    <a:pt x="3442439" y="637725"/>
                  </a:cubicBezTo>
                  <a:cubicBezTo>
                    <a:pt x="3448519" y="637725"/>
                    <a:pt x="3456627" y="637725"/>
                    <a:pt x="3464734" y="637725"/>
                  </a:cubicBezTo>
                  <a:cubicBezTo>
                    <a:pt x="3464734" y="598813"/>
                    <a:pt x="3464734" y="559901"/>
                    <a:pt x="3464734" y="520989"/>
                  </a:cubicBezTo>
                  <a:cubicBezTo>
                    <a:pt x="3464747" y="520986"/>
                    <a:pt x="3465614" y="520822"/>
                    <a:pt x="3521481" y="510180"/>
                  </a:cubicBezTo>
                  <a:cubicBezTo>
                    <a:pt x="3521481" y="510187"/>
                    <a:pt x="3521481" y="510261"/>
                    <a:pt x="3521481" y="511261"/>
                  </a:cubicBezTo>
                  <a:lnTo>
                    <a:pt x="3521481" y="518827"/>
                  </a:lnTo>
                  <a:cubicBezTo>
                    <a:pt x="3521498" y="518827"/>
                    <a:pt x="3522142" y="518827"/>
                    <a:pt x="3547828" y="518827"/>
                  </a:cubicBezTo>
                  <a:cubicBezTo>
                    <a:pt x="3547828" y="518849"/>
                    <a:pt x="3547828" y="521220"/>
                    <a:pt x="3547828" y="773917"/>
                  </a:cubicBezTo>
                  <a:cubicBezTo>
                    <a:pt x="3553907" y="773917"/>
                    <a:pt x="3562015" y="773917"/>
                    <a:pt x="3570122" y="773917"/>
                  </a:cubicBezTo>
                  <a:cubicBezTo>
                    <a:pt x="3570122" y="771755"/>
                    <a:pt x="3570122" y="771755"/>
                    <a:pt x="3570122" y="769593"/>
                  </a:cubicBezTo>
                  <a:cubicBezTo>
                    <a:pt x="3574174" y="769593"/>
                    <a:pt x="3578227" y="769593"/>
                    <a:pt x="3582282" y="769593"/>
                  </a:cubicBezTo>
                  <a:cubicBezTo>
                    <a:pt x="3582282" y="771755"/>
                    <a:pt x="3582282" y="771755"/>
                    <a:pt x="3582282" y="773917"/>
                  </a:cubicBezTo>
                  <a:cubicBezTo>
                    <a:pt x="3590389" y="773917"/>
                    <a:pt x="3598494" y="773917"/>
                    <a:pt x="3606602" y="773917"/>
                  </a:cubicBezTo>
                  <a:cubicBezTo>
                    <a:pt x="3606602" y="769593"/>
                    <a:pt x="3606602" y="765270"/>
                    <a:pt x="3606602" y="760946"/>
                  </a:cubicBezTo>
                  <a:cubicBezTo>
                    <a:pt x="3616735" y="760946"/>
                    <a:pt x="3626870" y="760946"/>
                    <a:pt x="3634975" y="760946"/>
                  </a:cubicBezTo>
                  <a:cubicBezTo>
                    <a:pt x="3639029" y="756622"/>
                    <a:pt x="3643083" y="756622"/>
                    <a:pt x="3647135" y="756622"/>
                  </a:cubicBezTo>
                  <a:cubicBezTo>
                    <a:pt x="3653215" y="760946"/>
                    <a:pt x="3661323" y="760946"/>
                    <a:pt x="3667403" y="760946"/>
                  </a:cubicBezTo>
                  <a:cubicBezTo>
                    <a:pt x="3667403" y="754461"/>
                    <a:pt x="3667403" y="750137"/>
                    <a:pt x="3667403" y="743652"/>
                  </a:cubicBezTo>
                  <a:lnTo>
                    <a:pt x="3675510" y="743652"/>
                  </a:lnTo>
                  <a:cubicBezTo>
                    <a:pt x="3675510" y="739328"/>
                    <a:pt x="3675510" y="735005"/>
                    <a:pt x="3675510" y="730681"/>
                  </a:cubicBezTo>
                  <a:cubicBezTo>
                    <a:pt x="3693750" y="730681"/>
                    <a:pt x="3714017" y="730681"/>
                    <a:pt x="3732257" y="730681"/>
                  </a:cubicBezTo>
                  <a:cubicBezTo>
                    <a:pt x="3732257" y="719872"/>
                    <a:pt x="3732257" y="711225"/>
                    <a:pt x="3732257" y="700416"/>
                  </a:cubicBezTo>
                  <a:cubicBezTo>
                    <a:pt x="3738337" y="700416"/>
                    <a:pt x="3744417" y="700416"/>
                    <a:pt x="3750497" y="700416"/>
                  </a:cubicBezTo>
                  <a:cubicBezTo>
                    <a:pt x="3750497" y="698254"/>
                    <a:pt x="3750497" y="696093"/>
                    <a:pt x="3750497" y="693931"/>
                  </a:cubicBezTo>
                  <a:cubicBezTo>
                    <a:pt x="3754550" y="693931"/>
                    <a:pt x="3758603" y="693931"/>
                    <a:pt x="3762657" y="693931"/>
                  </a:cubicBezTo>
                  <a:cubicBezTo>
                    <a:pt x="3762657" y="696093"/>
                    <a:pt x="3762657" y="698254"/>
                    <a:pt x="3762657" y="700416"/>
                  </a:cubicBezTo>
                  <a:cubicBezTo>
                    <a:pt x="3768737" y="700416"/>
                    <a:pt x="3772790" y="700416"/>
                    <a:pt x="3778870" y="700416"/>
                  </a:cubicBezTo>
                  <a:cubicBezTo>
                    <a:pt x="3778870" y="715549"/>
                    <a:pt x="3778870" y="732843"/>
                    <a:pt x="3778870" y="750137"/>
                  </a:cubicBezTo>
                  <a:lnTo>
                    <a:pt x="3789470" y="750137"/>
                  </a:lnTo>
                  <a:lnTo>
                    <a:pt x="3789470" y="586174"/>
                  </a:lnTo>
                  <a:lnTo>
                    <a:pt x="3791390" y="586174"/>
                  </a:lnTo>
                  <a:lnTo>
                    <a:pt x="3791390" y="723865"/>
                  </a:lnTo>
                  <a:lnTo>
                    <a:pt x="3791390" y="750137"/>
                  </a:lnTo>
                  <a:lnTo>
                    <a:pt x="3806350" y="750137"/>
                  </a:lnTo>
                  <a:lnTo>
                    <a:pt x="3806350" y="742023"/>
                  </a:lnTo>
                  <a:lnTo>
                    <a:pt x="3811298" y="742023"/>
                  </a:lnTo>
                  <a:lnTo>
                    <a:pt x="3811298" y="724196"/>
                  </a:lnTo>
                  <a:cubicBezTo>
                    <a:pt x="3823458" y="724196"/>
                    <a:pt x="3837645" y="724196"/>
                    <a:pt x="3849805" y="724196"/>
                  </a:cubicBezTo>
                  <a:cubicBezTo>
                    <a:pt x="3849805" y="713387"/>
                    <a:pt x="3849805" y="704740"/>
                    <a:pt x="3849805" y="693931"/>
                  </a:cubicBezTo>
                  <a:lnTo>
                    <a:pt x="3888823" y="693931"/>
                  </a:lnTo>
                  <a:lnTo>
                    <a:pt x="3888823" y="690579"/>
                  </a:lnTo>
                  <a:cubicBezTo>
                    <a:pt x="3888823" y="690579"/>
                    <a:pt x="3888823" y="690579"/>
                    <a:pt x="3887708" y="690579"/>
                  </a:cubicBezTo>
                  <a:lnTo>
                    <a:pt x="3879906" y="690579"/>
                  </a:lnTo>
                  <a:cubicBezTo>
                    <a:pt x="3879906" y="690579"/>
                    <a:pt x="3879906" y="690579"/>
                    <a:pt x="3879906" y="689443"/>
                  </a:cubicBezTo>
                  <a:lnTo>
                    <a:pt x="3879906" y="681500"/>
                  </a:lnTo>
                  <a:cubicBezTo>
                    <a:pt x="3879906" y="681500"/>
                    <a:pt x="3879906" y="681500"/>
                    <a:pt x="3881022" y="681500"/>
                  </a:cubicBezTo>
                  <a:lnTo>
                    <a:pt x="3888823" y="681500"/>
                  </a:lnTo>
                  <a:cubicBezTo>
                    <a:pt x="3888823" y="681500"/>
                    <a:pt x="3888823" y="681500"/>
                    <a:pt x="3888823" y="679986"/>
                  </a:cubicBezTo>
                  <a:lnTo>
                    <a:pt x="3888823" y="669395"/>
                  </a:lnTo>
                  <a:cubicBezTo>
                    <a:pt x="3888823" y="669395"/>
                    <a:pt x="3888823" y="669395"/>
                    <a:pt x="3887708" y="669395"/>
                  </a:cubicBezTo>
                  <a:lnTo>
                    <a:pt x="3879906" y="669395"/>
                  </a:lnTo>
                  <a:cubicBezTo>
                    <a:pt x="3879906" y="669395"/>
                    <a:pt x="3879906" y="669395"/>
                    <a:pt x="3879906" y="667882"/>
                  </a:cubicBezTo>
                  <a:lnTo>
                    <a:pt x="3879906" y="657290"/>
                  </a:lnTo>
                  <a:cubicBezTo>
                    <a:pt x="3879906" y="657290"/>
                    <a:pt x="3879906" y="657290"/>
                    <a:pt x="3881022" y="657290"/>
                  </a:cubicBezTo>
                  <a:lnTo>
                    <a:pt x="3888823" y="657290"/>
                  </a:lnTo>
                  <a:cubicBezTo>
                    <a:pt x="3888823" y="657290"/>
                    <a:pt x="3888823" y="657290"/>
                    <a:pt x="3888823" y="656156"/>
                  </a:cubicBezTo>
                  <a:lnTo>
                    <a:pt x="3888823" y="648212"/>
                  </a:lnTo>
                  <a:cubicBezTo>
                    <a:pt x="3888823" y="648212"/>
                    <a:pt x="3888823" y="648212"/>
                    <a:pt x="3887708" y="648212"/>
                  </a:cubicBezTo>
                  <a:lnTo>
                    <a:pt x="3879906" y="648212"/>
                  </a:lnTo>
                  <a:cubicBezTo>
                    <a:pt x="3879906" y="648212"/>
                    <a:pt x="3879906" y="648212"/>
                    <a:pt x="3879906" y="646698"/>
                  </a:cubicBezTo>
                  <a:lnTo>
                    <a:pt x="3879906" y="636107"/>
                  </a:lnTo>
                  <a:cubicBezTo>
                    <a:pt x="3879906" y="636107"/>
                    <a:pt x="3879906" y="636107"/>
                    <a:pt x="3881022" y="636107"/>
                  </a:cubicBezTo>
                  <a:lnTo>
                    <a:pt x="3888823" y="636107"/>
                  </a:lnTo>
                  <a:cubicBezTo>
                    <a:pt x="3888823" y="636107"/>
                    <a:pt x="3888823" y="636107"/>
                    <a:pt x="3888823" y="634594"/>
                  </a:cubicBezTo>
                  <a:lnTo>
                    <a:pt x="3888823" y="624002"/>
                  </a:lnTo>
                  <a:cubicBezTo>
                    <a:pt x="3888823" y="624002"/>
                    <a:pt x="3888823" y="624002"/>
                    <a:pt x="3887708" y="624002"/>
                  </a:cubicBezTo>
                  <a:lnTo>
                    <a:pt x="3879906" y="624002"/>
                  </a:lnTo>
                  <a:cubicBezTo>
                    <a:pt x="3879906" y="624002"/>
                    <a:pt x="3879906" y="624002"/>
                    <a:pt x="3879906" y="622489"/>
                  </a:cubicBezTo>
                  <a:lnTo>
                    <a:pt x="3879906" y="611898"/>
                  </a:lnTo>
                  <a:cubicBezTo>
                    <a:pt x="3879906" y="611898"/>
                    <a:pt x="3879906" y="611898"/>
                    <a:pt x="3881022" y="611898"/>
                  </a:cubicBezTo>
                  <a:lnTo>
                    <a:pt x="3888823" y="611898"/>
                  </a:lnTo>
                  <a:cubicBezTo>
                    <a:pt x="3888823" y="611898"/>
                    <a:pt x="3888823" y="611898"/>
                    <a:pt x="3888823" y="610763"/>
                  </a:cubicBezTo>
                  <a:lnTo>
                    <a:pt x="3888823" y="602819"/>
                  </a:lnTo>
                  <a:cubicBezTo>
                    <a:pt x="3888823" y="602819"/>
                    <a:pt x="3888823" y="602819"/>
                    <a:pt x="3887708" y="602819"/>
                  </a:cubicBezTo>
                  <a:lnTo>
                    <a:pt x="3879906" y="602819"/>
                  </a:lnTo>
                  <a:cubicBezTo>
                    <a:pt x="3879906" y="602819"/>
                    <a:pt x="3879906" y="602819"/>
                    <a:pt x="3879906" y="601307"/>
                  </a:cubicBezTo>
                  <a:lnTo>
                    <a:pt x="3879906" y="590714"/>
                  </a:lnTo>
                  <a:cubicBezTo>
                    <a:pt x="3879906" y="590714"/>
                    <a:pt x="3879906" y="590714"/>
                    <a:pt x="3881022" y="590714"/>
                  </a:cubicBezTo>
                  <a:lnTo>
                    <a:pt x="3888823" y="590714"/>
                  </a:lnTo>
                  <a:cubicBezTo>
                    <a:pt x="3888823" y="590714"/>
                    <a:pt x="3888823" y="590714"/>
                    <a:pt x="3888823" y="589202"/>
                  </a:cubicBezTo>
                  <a:lnTo>
                    <a:pt x="3888823" y="578610"/>
                  </a:lnTo>
                  <a:cubicBezTo>
                    <a:pt x="3888823" y="578610"/>
                    <a:pt x="3888823" y="578610"/>
                    <a:pt x="3887708" y="578610"/>
                  </a:cubicBezTo>
                  <a:lnTo>
                    <a:pt x="3879906" y="578610"/>
                  </a:lnTo>
                  <a:cubicBezTo>
                    <a:pt x="3879906" y="578610"/>
                    <a:pt x="3879906" y="578610"/>
                    <a:pt x="3879906" y="577096"/>
                  </a:cubicBezTo>
                  <a:lnTo>
                    <a:pt x="3879906" y="566505"/>
                  </a:lnTo>
                  <a:cubicBezTo>
                    <a:pt x="3879906" y="566505"/>
                    <a:pt x="3879906" y="566505"/>
                    <a:pt x="3881022" y="566505"/>
                  </a:cubicBezTo>
                  <a:lnTo>
                    <a:pt x="3888823" y="566505"/>
                  </a:lnTo>
                  <a:cubicBezTo>
                    <a:pt x="3888823" y="566505"/>
                    <a:pt x="3888823" y="566505"/>
                    <a:pt x="3888823" y="565370"/>
                  </a:cubicBezTo>
                  <a:lnTo>
                    <a:pt x="3888823" y="557427"/>
                  </a:lnTo>
                  <a:cubicBezTo>
                    <a:pt x="3888823" y="557427"/>
                    <a:pt x="3888823" y="557427"/>
                    <a:pt x="3887708" y="557427"/>
                  </a:cubicBezTo>
                  <a:lnTo>
                    <a:pt x="3879906" y="557427"/>
                  </a:lnTo>
                  <a:cubicBezTo>
                    <a:pt x="3879906" y="557427"/>
                    <a:pt x="3879906" y="557427"/>
                    <a:pt x="3879906" y="555914"/>
                  </a:cubicBezTo>
                  <a:lnTo>
                    <a:pt x="3879906" y="545322"/>
                  </a:lnTo>
                  <a:cubicBezTo>
                    <a:pt x="3879906" y="545322"/>
                    <a:pt x="3879906" y="545322"/>
                    <a:pt x="3881022" y="545322"/>
                  </a:cubicBezTo>
                  <a:lnTo>
                    <a:pt x="3888823" y="545322"/>
                  </a:lnTo>
                  <a:cubicBezTo>
                    <a:pt x="3888823" y="545322"/>
                    <a:pt x="3888823" y="545322"/>
                    <a:pt x="3887708" y="543053"/>
                  </a:cubicBezTo>
                  <a:lnTo>
                    <a:pt x="3879906" y="527166"/>
                  </a:lnTo>
                  <a:cubicBezTo>
                    <a:pt x="3879906" y="527166"/>
                    <a:pt x="3879906" y="527166"/>
                    <a:pt x="3879906" y="478746"/>
                  </a:cubicBezTo>
                  <a:cubicBezTo>
                    <a:pt x="3879906" y="478746"/>
                    <a:pt x="3879906" y="478746"/>
                    <a:pt x="4029251" y="478746"/>
                  </a:cubicBezTo>
                  <a:cubicBezTo>
                    <a:pt x="4029251" y="478746"/>
                    <a:pt x="4029251" y="478746"/>
                    <a:pt x="4042623" y="505982"/>
                  </a:cubicBezTo>
                  <a:cubicBezTo>
                    <a:pt x="4042623" y="505982"/>
                    <a:pt x="4042623" y="505982"/>
                    <a:pt x="4042623" y="566505"/>
                  </a:cubicBezTo>
                  <a:cubicBezTo>
                    <a:pt x="4042623" y="566505"/>
                    <a:pt x="4042623" y="566505"/>
                    <a:pt x="4041510" y="566505"/>
                  </a:cubicBezTo>
                  <a:lnTo>
                    <a:pt x="4033708" y="566505"/>
                  </a:lnTo>
                  <a:cubicBezTo>
                    <a:pt x="4033708" y="566505"/>
                    <a:pt x="4033708" y="566505"/>
                    <a:pt x="4033708" y="568018"/>
                  </a:cubicBezTo>
                  <a:lnTo>
                    <a:pt x="4033708" y="578610"/>
                  </a:lnTo>
                  <a:cubicBezTo>
                    <a:pt x="4033708" y="578610"/>
                    <a:pt x="4033708" y="578610"/>
                    <a:pt x="4034823" y="578610"/>
                  </a:cubicBezTo>
                  <a:lnTo>
                    <a:pt x="4042623" y="578610"/>
                  </a:lnTo>
                  <a:cubicBezTo>
                    <a:pt x="4042623" y="578610"/>
                    <a:pt x="4042623" y="578610"/>
                    <a:pt x="4042623" y="580123"/>
                  </a:cubicBezTo>
                  <a:lnTo>
                    <a:pt x="4042623" y="590714"/>
                  </a:lnTo>
                  <a:cubicBezTo>
                    <a:pt x="4042623" y="590714"/>
                    <a:pt x="4042623" y="590714"/>
                    <a:pt x="4041510" y="590714"/>
                  </a:cubicBezTo>
                  <a:lnTo>
                    <a:pt x="4033708" y="590714"/>
                  </a:lnTo>
                  <a:cubicBezTo>
                    <a:pt x="4033708" y="590714"/>
                    <a:pt x="4033708" y="590714"/>
                    <a:pt x="4033708" y="592227"/>
                  </a:cubicBezTo>
                  <a:lnTo>
                    <a:pt x="4033708" y="602819"/>
                  </a:lnTo>
                  <a:cubicBezTo>
                    <a:pt x="4033708" y="602819"/>
                    <a:pt x="4033708" y="602819"/>
                    <a:pt x="4034823" y="602819"/>
                  </a:cubicBezTo>
                  <a:lnTo>
                    <a:pt x="4042623" y="602819"/>
                  </a:lnTo>
                  <a:cubicBezTo>
                    <a:pt x="4042623" y="602819"/>
                    <a:pt x="4042623" y="602819"/>
                    <a:pt x="4042623" y="603955"/>
                  </a:cubicBezTo>
                  <a:lnTo>
                    <a:pt x="4042623" y="611898"/>
                  </a:lnTo>
                  <a:cubicBezTo>
                    <a:pt x="4042623" y="611898"/>
                    <a:pt x="4042623" y="611898"/>
                    <a:pt x="4041510" y="611898"/>
                  </a:cubicBezTo>
                  <a:lnTo>
                    <a:pt x="4033708" y="611898"/>
                  </a:lnTo>
                  <a:cubicBezTo>
                    <a:pt x="4033708" y="611898"/>
                    <a:pt x="4033708" y="611898"/>
                    <a:pt x="4033708" y="613411"/>
                  </a:cubicBezTo>
                  <a:lnTo>
                    <a:pt x="4033708" y="624002"/>
                  </a:lnTo>
                  <a:cubicBezTo>
                    <a:pt x="4033708" y="624002"/>
                    <a:pt x="4033708" y="624002"/>
                    <a:pt x="4034823" y="624002"/>
                  </a:cubicBezTo>
                  <a:lnTo>
                    <a:pt x="4042623" y="624002"/>
                  </a:lnTo>
                  <a:cubicBezTo>
                    <a:pt x="4042623" y="624002"/>
                    <a:pt x="4042623" y="624002"/>
                    <a:pt x="4042623" y="625516"/>
                  </a:cubicBezTo>
                  <a:lnTo>
                    <a:pt x="4042623" y="636107"/>
                  </a:lnTo>
                  <a:cubicBezTo>
                    <a:pt x="4042623" y="636107"/>
                    <a:pt x="4042623" y="636107"/>
                    <a:pt x="4041510" y="636107"/>
                  </a:cubicBezTo>
                  <a:lnTo>
                    <a:pt x="4033708" y="636107"/>
                  </a:lnTo>
                  <a:cubicBezTo>
                    <a:pt x="4033708" y="636107"/>
                    <a:pt x="4033708" y="636107"/>
                    <a:pt x="4033708" y="637620"/>
                  </a:cubicBezTo>
                  <a:lnTo>
                    <a:pt x="4033708" y="648212"/>
                  </a:lnTo>
                  <a:cubicBezTo>
                    <a:pt x="4033708" y="648212"/>
                    <a:pt x="4033708" y="648212"/>
                    <a:pt x="4034823" y="648212"/>
                  </a:cubicBezTo>
                  <a:lnTo>
                    <a:pt x="4042623" y="648212"/>
                  </a:lnTo>
                  <a:cubicBezTo>
                    <a:pt x="4042623" y="648212"/>
                    <a:pt x="4042623" y="648212"/>
                    <a:pt x="4042623" y="649346"/>
                  </a:cubicBezTo>
                  <a:lnTo>
                    <a:pt x="4042623" y="657290"/>
                  </a:lnTo>
                  <a:cubicBezTo>
                    <a:pt x="4042623" y="657290"/>
                    <a:pt x="4042623" y="657290"/>
                    <a:pt x="4041510" y="657290"/>
                  </a:cubicBezTo>
                  <a:lnTo>
                    <a:pt x="4033708" y="657290"/>
                  </a:lnTo>
                  <a:cubicBezTo>
                    <a:pt x="4033708" y="657290"/>
                    <a:pt x="4033708" y="657290"/>
                    <a:pt x="4033708" y="658804"/>
                  </a:cubicBezTo>
                  <a:lnTo>
                    <a:pt x="4033708" y="669395"/>
                  </a:lnTo>
                  <a:cubicBezTo>
                    <a:pt x="4033708" y="669395"/>
                    <a:pt x="4033708" y="669395"/>
                    <a:pt x="4034823" y="669395"/>
                  </a:cubicBezTo>
                  <a:lnTo>
                    <a:pt x="4042623" y="669395"/>
                  </a:lnTo>
                  <a:cubicBezTo>
                    <a:pt x="4042623" y="669395"/>
                    <a:pt x="4042623" y="669395"/>
                    <a:pt x="4042623" y="670908"/>
                  </a:cubicBezTo>
                  <a:lnTo>
                    <a:pt x="4042623" y="681500"/>
                  </a:lnTo>
                  <a:cubicBezTo>
                    <a:pt x="4042623" y="681500"/>
                    <a:pt x="4042623" y="681500"/>
                    <a:pt x="4041510" y="681500"/>
                  </a:cubicBezTo>
                  <a:lnTo>
                    <a:pt x="4033708" y="681500"/>
                  </a:lnTo>
                  <a:cubicBezTo>
                    <a:pt x="4033708" y="681500"/>
                    <a:pt x="4033708" y="681500"/>
                    <a:pt x="4033708" y="682634"/>
                  </a:cubicBezTo>
                  <a:lnTo>
                    <a:pt x="4033708" y="690579"/>
                  </a:lnTo>
                  <a:cubicBezTo>
                    <a:pt x="4033708" y="690579"/>
                    <a:pt x="4033708" y="690579"/>
                    <a:pt x="4034823" y="690579"/>
                  </a:cubicBezTo>
                  <a:lnTo>
                    <a:pt x="4042623" y="690579"/>
                  </a:lnTo>
                  <a:cubicBezTo>
                    <a:pt x="4042623" y="690579"/>
                    <a:pt x="4042623" y="690579"/>
                    <a:pt x="4042623" y="692091"/>
                  </a:cubicBezTo>
                  <a:lnTo>
                    <a:pt x="4042623" y="702682"/>
                  </a:lnTo>
                  <a:cubicBezTo>
                    <a:pt x="4042623" y="702682"/>
                    <a:pt x="4042623" y="702682"/>
                    <a:pt x="4041510" y="702682"/>
                  </a:cubicBezTo>
                  <a:lnTo>
                    <a:pt x="4033708" y="702682"/>
                  </a:lnTo>
                  <a:cubicBezTo>
                    <a:pt x="4033708" y="702682"/>
                    <a:pt x="4033708" y="702682"/>
                    <a:pt x="4033708" y="704195"/>
                  </a:cubicBezTo>
                  <a:lnTo>
                    <a:pt x="4033708" y="714788"/>
                  </a:lnTo>
                  <a:cubicBezTo>
                    <a:pt x="4033708" y="714788"/>
                    <a:pt x="4033708" y="714788"/>
                    <a:pt x="4034823" y="714788"/>
                  </a:cubicBezTo>
                  <a:lnTo>
                    <a:pt x="4042623" y="714788"/>
                  </a:lnTo>
                  <a:cubicBezTo>
                    <a:pt x="4042623" y="714788"/>
                    <a:pt x="4042623" y="714788"/>
                    <a:pt x="4042623" y="716300"/>
                  </a:cubicBezTo>
                  <a:lnTo>
                    <a:pt x="4042623" y="726892"/>
                  </a:lnTo>
                  <a:cubicBezTo>
                    <a:pt x="4042623" y="726892"/>
                    <a:pt x="4042623" y="726892"/>
                    <a:pt x="4041510" y="726892"/>
                  </a:cubicBezTo>
                  <a:lnTo>
                    <a:pt x="4033708" y="726892"/>
                  </a:lnTo>
                  <a:cubicBezTo>
                    <a:pt x="4033708" y="726892"/>
                    <a:pt x="4033708" y="726892"/>
                    <a:pt x="4033708" y="728027"/>
                  </a:cubicBezTo>
                  <a:lnTo>
                    <a:pt x="4033708" y="735970"/>
                  </a:lnTo>
                  <a:cubicBezTo>
                    <a:pt x="4033708" y="735970"/>
                    <a:pt x="4033708" y="735970"/>
                    <a:pt x="4034823" y="735970"/>
                  </a:cubicBezTo>
                  <a:lnTo>
                    <a:pt x="4042623" y="735970"/>
                  </a:lnTo>
                  <a:cubicBezTo>
                    <a:pt x="4042623" y="735970"/>
                    <a:pt x="4042623" y="735970"/>
                    <a:pt x="4042623" y="737484"/>
                  </a:cubicBezTo>
                  <a:lnTo>
                    <a:pt x="4042623" y="748075"/>
                  </a:lnTo>
                  <a:cubicBezTo>
                    <a:pt x="4042623" y="748075"/>
                    <a:pt x="4042623" y="748075"/>
                    <a:pt x="4041510" y="748075"/>
                  </a:cubicBezTo>
                  <a:lnTo>
                    <a:pt x="4033708" y="748075"/>
                  </a:lnTo>
                  <a:cubicBezTo>
                    <a:pt x="4033708" y="748075"/>
                    <a:pt x="4033708" y="748075"/>
                    <a:pt x="4033708" y="749588"/>
                  </a:cubicBezTo>
                  <a:lnTo>
                    <a:pt x="4033708" y="760181"/>
                  </a:lnTo>
                  <a:cubicBezTo>
                    <a:pt x="4033708" y="760181"/>
                    <a:pt x="4033708" y="760181"/>
                    <a:pt x="4034823" y="760181"/>
                  </a:cubicBezTo>
                  <a:lnTo>
                    <a:pt x="4042623" y="760181"/>
                  </a:lnTo>
                  <a:cubicBezTo>
                    <a:pt x="4042623" y="760181"/>
                    <a:pt x="4042623" y="760181"/>
                    <a:pt x="4042623" y="761314"/>
                  </a:cubicBezTo>
                  <a:lnTo>
                    <a:pt x="4042623" y="769258"/>
                  </a:lnTo>
                  <a:cubicBezTo>
                    <a:pt x="4042623" y="769258"/>
                    <a:pt x="4042623" y="769258"/>
                    <a:pt x="4041510" y="769258"/>
                  </a:cubicBezTo>
                  <a:lnTo>
                    <a:pt x="4033708" y="769258"/>
                  </a:lnTo>
                  <a:cubicBezTo>
                    <a:pt x="4033708" y="769258"/>
                    <a:pt x="4033708" y="769258"/>
                    <a:pt x="4033708" y="770772"/>
                  </a:cubicBezTo>
                  <a:lnTo>
                    <a:pt x="4033708" y="781363"/>
                  </a:lnTo>
                  <a:cubicBezTo>
                    <a:pt x="4033708" y="781363"/>
                    <a:pt x="4033708" y="781363"/>
                    <a:pt x="4034823" y="781363"/>
                  </a:cubicBezTo>
                  <a:lnTo>
                    <a:pt x="4042623" y="781363"/>
                  </a:lnTo>
                  <a:cubicBezTo>
                    <a:pt x="4042623" y="781363"/>
                    <a:pt x="4042623" y="781363"/>
                    <a:pt x="4042623" y="782876"/>
                  </a:cubicBezTo>
                  <a:lnTo>
                    <a:pt x="4042623" y="793468"/>
                  </a:lnTo>
                  <a:cubicBezTo>
                    <a:pt x="4042623" y="793468"/>
                    <a:pt x="4042623" y="793468"/>
                    <a:pt x="4041510" y="793468"/>
                  </a:cubicBezTo>
                  <a:lnTo>
                    <a:pt x="4033708" y="793468"/>
                  </a:lnTo>
                  <a:cubicBezTo>
                    <a:pt x="4033708" y="793468"/>
                    <a:pt x="4033708" y="793468"/>
                    <a:pt x="4033708" y="794981"/>
                  </a:cubicBezTo>
                  <a:lnTo>
                    <a:pt x="4033708" y="805572"/>
                  </a:lnTo>
                  <a:cubicBezTo>
                    <a:pt x="4033708" y="805572"/>
                    <a:pt x="4033708" y="805572"/>
                    <a:pt x="4034823" y="805572"/>
                  </a:cubicBezTo>
                  <a:lnTo>
                    <a:pt x="4042623" y="805572"/>
                  </a:lnTo>
                  <a:cubicBezTo>
                    <a:pt x="4042623" y="805572"/>
                    <a:pt x="4042623" y="805572"/>
                    <a:pt x="4042623" y="806707"/>
                  </a:cubicBezTo>
                  <a:lnTo>
                    <a:pt x="4042623" y="814651"/>
                  </a:lnTo>
                  <a:cubicBezTo>
                    <a:pt x="4042623" y="814651"/>
                    <a:pt x="4042623" y="814651"/>
                    <a:pt x="4041510" y="814651"/>
                  </a:cubicBezTo>
                  <a:lnTo>
                    <a:pt x="4033708" y="814651"/>
                  </a:lnTo>
                  <a:cubicBezTo>
                    <a:pt x="4033708" y="814651"/>
                    <a:pt x="4033708" y="814651"/>
                    <a:pt x="4033708" y="816163"/>
                  </a:cubicBezTo>
                  <a:lnTo>
                    <a:pt x="4033708" y="826756"/>
                  </a:lnTo>
                  <a:cubicBezTo>
                    <a:pt x="4033708" y="826756"/>
                    <a:pt x="4033708" y="826756"/>
                    <a:pt x="4058227" y="853992"/>
                  </a:cubicBezTo>
                  <a:cubicBezTo>
                    <a:pt x="4058227" y="860044"/>
                    <a:pt x="4058227" y="860044"/>
                    <a:pt x="4057113" y="860044"/>
                  </a:cubicBezTo>
                  <a:lnTo>
                    <a:pt x="4049311" y="860044"/>
                  </a:lnTo>
                  <a:cubicBezTo>
                    <a:pt x="4049311" y="860044"/>
                    <a:pt x="4049311" y="860044"/>
                    <a:pt x="4049311" y="893331"/>
                  </a:cubicBezTo>
                  <a:cubicBezTo>
                    <a:pt x="4049311" y="893331"/>
                    <a:pt x="4049311" y="893331"/>
                    <a:pt x="4050427" y="893331"/>
                  </a:cubicBezTo>
                  <a:lnTo>
                    <a:pt x="4058227" y="893331"/>
                  </a:lnTo>
                  <a:cubicBezTo>
                    <a:pt x="4058227" y="893331"/>
                    <a:pt x="4058227" y="893331"/>
                    <a:pt x="4058227" y="891440"/>
                  </a:cubicBezTo>
                  <a:lnTo>
                    <a:pt x="4058227" y="878201"/>
                  </a:lnTo>
                  <a:cubicBezTo>
                    <a:pt x="4058227" y="878201"/>
                    <a:pt x="4058227" y="878201"/>
                    <a:pt x="4059342" y="877444"/>
                  </a:cubicBezTo>
                  <a:lnTo>
                    <a:pt x="4067142" y="872149"/>
                  </a:lnTo>
                  <a:cubicBezTo>
                    <a:pt x="4067142" y="872149"/>
                    <a:pt x="4067142" y="872149"/>
                    <a:pt x="4069094" y="872149"/>
                  </a:cubicBezTo>
                  <a:lnTo>
                    <a:pt x="4082747" y="872149"/>
                  </a:lnTo>
                  <a:cubicBezTo>
                    <a:pt x="4082747" y="872149"/>
                    <a:pt x="4082747" y="872149"/>
                    <a:pt x="4082747" y="873661"/>
                  </a:cubicBezTo>
                  <a:lnTo>
                    <a:pt x="4082747" y="884253"/>
                  </a:lnTo>
                  <a:cubicBezTo>
                    <a:pt x="4082747" y="884253"/>
                    <a:pt x="4082747" y="884253"/>
                    <a:pt x="4084419" y="884253"/>
                  </a:cubicBezTo>
                  <a:lnTo>
                    <a:pt x="4096121" y="884253"/>
                  </a:lnTo>
                  <a:cubicBezTo>
                    <a:pt x="4096121" y="890305"/>
                    <a:pt x="4096121" y="890305"/>
                    <a:pt x="4097235" y="890305"/>
                  </a:cubicBezTo>
                  <a:lnTo>
                    <a:pt x="4105038" y="890305"/>
                  </a:lnTo>
                  <a:cubicBezTo>
                    <a:pt x="4105038" y="890305"/>
                    <a:pt x="4105038" y="890305"/>
                    <a:pt x="4129555" y="932671"/>
                  </a:cubicBezTo>
                  <a:cubicBezTo>
                    <a:pt x="4129555" y="932671"/>
                    <a:pt x="4129555" y="932671"/>
                    <a:pt x="4129555" y="951821"/>
                  </a:cubicBezTo>
                  <a:lnTo>
                    <a:pt x="4129555" y="970823"/>
                  </a:lnTo>
                  <a:lnTo>
                    <a:pt x="4138472" y="970823"/>
                  </a:lnTo>
                  <a:lnTo>
                    <a:pt x="4138472" y="956881"/>
                  </a:lnTo>
                  <a:cubicBezTo>
                    <a:pt x="4138472" y="956881"/>
                    <a:pt x="4138472" y="956881"/>
                    <a:pt x="4139308" y="956881"/>
                  </a:cubicBezTo>
                  <a:lnTo>
                    <a:pt x="4145159" y="956881"/>
                  </a:lnTo>
                  <a:cubicBezTo>
                    <a:pt x="4145159" y="956881"/>
                    <a:pt x="4145159" y="956881"/>
                    <a:pt x="4145159" y="958394"/>
                  </a:cubicBezTo>
                  <a:lnTo>
                    <a:pt x="4145159" y="968985"/>
                  </a:lnTo>
                  <a:cubicBezTo>
                    <a:pt x="4154075" y="972013"/>
                    <a:pt x="4154075" y="972013"/>
                    <a:pt x="4154075" y="905436"/>
                  </a:cubicBezTo>
                  <a:cubicBezTo>
                    <a:pt x="4154075" y="905436"/>
                    <a:pt x="4154075" y="905436"/>
                    <a:pt x="4191968" y="905436"/>
                  </a:cubicBezTo>
                  <a:cubicBezTo>
                    <a:pt x="4191968" y="905436"/>
                    <a:pt x="4191968" y="905436"/>
                    <a:pt x="4191968" y="808599"/>
                  </a:cubicBezTo>
                  <a:cubicBezTo>
                    <a:pt x="4191968" y="808599"/>
                    <a:pt x="4191968" y="808599"/>
                    <a:pt x="4227631" y="808599"/>
                  </a:cubicBezTo>
                  <a:cubicBezTo>
                    <a:pt x="4227631" y="808599"/>
                    <a:pt x="4227631" y="808599"/>
                    <a:pt x="4227631" y="807464"/>
                  </a:cubicBezTo>
                  <a:lnTo>
                    <a:pt x="4227631" y="799520"/>
                  </a:lnTo>
                  <a:cubicBezTo>
                    <a:pt x="4227631" y="799520"/>
                    <a:pt x="4227631" y="799520"/>
                    <a:pt x="4249922" y="799520"/>
                  </a:cubicBezTo>
                  <a:cubicBezTo>
                    <a:pt x="4249922" y="799520"/>
                    <a:pt x="4249922" y="799520"/>
                    <a:pt x="4249922" y="748075"/>
                  </a:cubicBezTo>
                  <a:cubicBezTo>
                    <a:pt x="4245463" y="748075"/>
                    <a:pt x="4245463" y="748075"/>
                    <a:pt x="4245463" y="745805"/>
                  </a:cubicBezTo>
                  <a:lnTo>
                    <a:pt x="4245463" y="729918"/>
                  </a:lnTo>
                  <a:lnTo>
                    <a:pt x="4249922" y="732945"/>
                  </a:lnTo>
                  <a:cubicBezTo>
                    <a:pt x="4249922" y="732945"/>
                    <a:pt x="4249922" y="732945"/>
                    <a:pt x="4254381" y="702682"/>
                  </a:cubicBezTo>
                  <a:cubicBezTo>
                    <a:pt x="4254381" y="702682"/>
                    <a:pt x="4254381" y="702682"/>
                    <a:pt x="4258839" y="732945"/>
                  </a:cubicBezTo>
                  <a:cubicBezTo>
                    <a:pt x="4261067" y="729918"/>
                    <a:pt x="4261067" y="729918"/>
                    <a:pt x="4261346" y="728783"/>
                  </a:cubicBezTo>
                  <a:lnTo>
                    <a:pt x="4263297" y="720840"/>
                  </a:lnTo>
                  <a:cubicBezTo>
                    <a:pt x="4263297" y="720840"/>
                    <a:pt x="4263297" y="720840"/>
                    <a:pt x="4263853" y="719327"/>
                  </a:cubicBezTo>
                  <a:lnTo>
                    <a:pt x="4267754" y="708734"/>
                  </a:lnTo>
                  <a:cubicBezTo>
                    <a:pt x="4267754" y="708734"/>
                    <a:pt x="4267754" y="708734"/>
                    <a:pt x="4268311" y="707222"/>
                  </a:cubicBezTo>
                  <a:lnTo>
                    <a:pt x="4272213" y="696631"/>
                  </a:lnTo>
                  <a:cubicBezTo>
                    <a:pt x="4272213" y="696631"/>
                    <a:pt x="4272213" y="696631"/>
                    <a:pt x="4273605" y="695495"/>
                  </a:cubicBezTo>
                  <a:lnTo>
                    <a:pt x="4283357" y="687552"/>
                  </a:lnTo>
                  <a:cubicBezTo>
                    <a:pt x="4283357" y="687552"/>
                    <a:pt x="4283357" y="687552"/>
                    <a:pt x="4285030" y="686039"/>
                  </a:cubicBezTo>
                  <a:lnTo>
                    <a:pt x="4296732" y="675447"/>
                  </a:lnTo>
                  <a:cubicBezTo>
                    <a:pt x="4296732" y="675447"/>
                    <a:pt x="4296732" y="675447"/>
                    <a:pt x="4297568" y="673934"/>
                  </a:cubicBezTo>
                  <a:lnTo>
                    <a:pt x="4303418" y="663343"/>
                  </a:lnTo>
                  <a:cubicBezTo>
                    <a:pt x="4303418" y="663343"/>
                    <a:pt x="4303418" y="663343"/>
                    <a:pt x="4303976" y="660695"/>
                  </a:cubicBezTo>
                  <a:lnTo>
                    <a:pt x="4307877" y="642159"/>
                  </a:lnTo>
                  <a:cubicBezTo>
                    <a:pt x="4307877" y="642159"/>
                    <a:pt x="4307877" y="642159"/>
                    <a:pt x="4308435" y="644807"/>
                  </a:cubicBezTo>
                  <a:lnTo>
                    <a:pt x="4312335" y="663343"/>
                  </a:lnTo>
                  <a:cubicBezTo>
                    <a:pt x="4312335" y="663343"/>
                    <a:pt x="4312335" y="663343"/>
                    <a:pt x="4312893" y="664477"/>
                  </a:cubicBezTo>
                  <a:lnTo>
                    <a:pt x="4316793" y="672421"/>
                  </a:lnTo>
                  <a:cubicBezTo>
                    <a:pt x="4316793" y="672421"/>
                    <a:pt x="4316793" y="672421"/>
                    <a:pt x="4318186" y="673934"/>
                  </a:cubicBezTo>
                  <a:lnTo>
                    <a:pt x="4327938" y="684525"/>
                  </a:lnTo>
                  <a:cubicBezTo>
                    <a:pt x="4327938" y="684525"/>
                    <a:pt x="4327938" y="684525"/>
                    <a:pt x="4329054" y="686039"/>
                  </a:cubicBezTo>
                  <a:lnTo>
                    <a:pt x="4336853" y="696631"/>
                  </a:lnTo>
                  <a:cubicBezTo>
                    <a:pt x="4336853" y="696631"/>
                    <a:pt x="4336853" y="696631"/>
                    <a:pt x="4337969" y="698143"/>
                  </a:cubicBezTo>
                  <a:lnTo>
                    <a:pt x="4345771" y="708734"/>
                  </a:lnTo>
                  <a:cubicBezTo>
                    <a:pt x="4345771" y="708734"/>
                    <a:pt x="4345771" y="708734"/>
                    <a:pt x="4346049" y="710248"/>
                  </a:cubicBezTo>
                  <a:lnTo>
                    <a:pt x="4347998" y="720840"/>
                  </a:lnTo>
                  <a:cubicBezTo>
                    <a:pt x="4347998" y="720840"/>
                    <a:pt x="4347998" y="720840"/>
                    <a:pt x="4348277" y="722352"/>
                  </a:cubicBezTo>
                  <a:lnTo>
                    <a:pt x="4350228" y="732945"/>
                  </a:lnTo>
                  <a:cubicBezTo>
                    <a:pt x="4354685" y="732945"/>
                    <a:pt x="4354685" y="732945"/>
                    <a:pt x="4356914" y="702682"/>
                  </a:cubicBezTo>
                  <a:cubicBezTo>
                    <a:pt x="4356914" y="702682"/>
                    <a:pt x="4356914" y="702682"/>
                    <a:pt x="4361373" y="732945"/>
                  </a:cubicBezTo>
                  <a:cubicBezTo>
                    <a:pt x="4365830" y="732945"/>
                    <a:pt x="4365830" y="732945"/>
                    <a:pt x="4365830" y="735214"/>
                  </a:cubicBezTo>
                  <a:lnTo>
                    <a:pt x="4365830" y="751102"/>
                  </a:lnTo>
                  <a:cubicBezTo>
                    <a:pt x="4361373" y="751102"/>
                    <a:pt x="4361373" y="751102"/>
                    <a:pt x="4361373" y="793468"/>
                  </a:cubicBezTo>
                  <a:cubicBezTo>
                    <a:pt x="4361373" y="793468"/>
                    <a:pt x="4361373" y="793468"/>
                    <a:pt x="4362489" y="793468"/>
                  </a:cubicBezTo>
                  <a:lnTo>
                    <a:pt x="4370289" y="793468"/>
                  </a:lnTo>
                  <a:cubicBezTo>
                    <a:pt x="4370289" y="799520"/>
                    <a:pt x="4370289" y="799520"/>
                    <a:pt x="4371126" y="799520"/>
                  </a:cubicBezTo>
                  <a:lnTo>
                    <a:pt x="4376976" y="799520"/>
                  </a:lnTo>
                  <a:cubicBezTo>
                    <a:pt x="4376976" y="799520"/>
                    <a:pt x="4376976" y="799520"/>
                    <a:pt x="4376976" y="798007"/>
                  </a:cubicBezTo>
                  <a:lnTo>
                    <a:pt x="4376976" y="787415"/>
                  </a:lnTo>
                  <a:cubicBezTo>
                    <a:pt x="4376976" y="787415"/>
                    <a:pt x="4376976" y="787415"/>
                    <a:pt x="4379206" y="787415"/>
                  </a:cubicBezTo>
                  <a:lnTo>
                    <a:pt x="4394808" y="787415"/>
                  </a:lnTo>
                  <a:cubicBezTo>
                    <a:pt x="4394808" y="787415"/>
                    <a:pt x="4394808" y="787415"/>
                    <a:pt x="4394808" y="784767"/>
                  </a:cubicBezTo>
                  <a:lnTo>
                    <a:pt x="4394808" y="766232"/>
                  </a:lnTo>
                  <a:cubicBezTo>
                    <a:pt x="4394808" y="766232"/>
                    <a:pt x="4394808" y="766232"/>
                    <a:pt x="4432702" y="766232"/>
                  </a:cubicBezTo>
                  <a:cubicBezTo>
                    <a:pt x="4432702" y="766232"/>
                    <a:pt x="4432702" y="766232"/>
                    <a:pt x="4432702" y="768124"/>
                  </a:cubicBezTo>
                  <a:lnTo>
                    <a:pt x="4432702" y="781363"/>
                  </a:lnTo>
                  <a:cubicBezTo>
                    <a:pt x="4432702" y="781363"/>
                    <a:pt x="4432702" y="781363"/>
                    <a:pt x="4452762" y="781363"/>
                  </a:cubicBezTo>
                  <a:cubicBezTo>
                    <a:pt x="4452762" y="781363"/>
                    <a:pt x="4452762" y="781363"/>
                    <a:pt x="4452762" y="784390"/>
                  </a:cubicBezTo>
                  <a:lnTo>
                    <a:pt x="4452762" y="805572"/>
                  </a:lnTo>
                  <a:cubicBezTo>
                    <a:pt x="4448306" y="805572"/>
                    <a:pt x="4448306" y="805572"/>
                    <a:pt x="4448306" y="806707"/>
                  </a:cubicBezTo>
                  <a:lnTo>
                    <a:pt x="4448306" y="814651"/>
                  </a:lnTo>
                  <a:cubicBezTo>
                    <a:pt x="4452762" y="814651"/>
                    <a:pt x="4452762" y="814651"/>
                    <a:pt x="4452762" y="816921"/>
                  </a:cubicBezTo>
                  <a:lnTo>
                    <a:pt x="4452762" y="832808"/>
                  </a:lnTo>
                  <a:lnTo>
                    <a:pt x="4448306" y="838860"/>
                  </a:lnTo>
                  <a:cubicBezTo>
                    <a:pt x="4448306" y="838860"/>
                    <a:pt x="4448306" y="838860"/>
                    <a:pt x="4448306" y="911488"/>
                  </a:cubicBezTo>
                  <a:cubicBezTo>
                    <a:pt x="4448306" y="911488"/>
                    <a:pt x="4448306" y="911488"/>
                    <a:pt x="4450255" y="911488"/>
                  </a:cubicBezTo>
                  <a:lnTo>
                    <a:pt x="4463908" y="911488"/>
                  </a:lnTo>
                  <a:cubicBezTo>
                    <a:pt x="4463908" y="917540"/>
                    <a:pt x="4463908" y="917540"/>
                    <a:pt x="4465579" y="917540"/>
                  </a:cubicBezTo>
                  <a:lnTo>
                    <a:pt x="4477282" y="917540"/>
                  </a:lnTo>
                  <a:cubicBezTo>
                    <a:pt x="4477282" y="917540"/>
                    <a:pt x="4477282" y="917540"/>
                    <a:pt x="4477282" y="920188"/>
                  </a:cubicBezTo>
                  <a:lnTo>
                    <a:pt x="4477282" y="938724"/>
                  </a:lnTo>
                  <a:cubicBezTo>
                    <a:pt x="4477282" y="938724"/>
                    <a:pt x="4477282" y="938724"/>
                    <a:pt x="4478955" y="938724"/>
                  </a:cubicBezTo>
                  <a:lnTo>
                    <a:pt x="4490656" y="938724"/>
                  </a:lnTo>
                  <a:cubicBezTo>
                    <a:pt x="4490656" y="938724"/>
                    <a:pt x="4490656" y="938724"/>
                    <a:pt x="4490656" y="936076"/>
                  </a:cubicBezTo>
                  <a:lnTo>
                    <a:pt x="4490656" y="917540"/>
                  </a:lnTo>
                  <a:cubicBezTo>
                    <a:pt x="4490656" y="917540"/>
                    <a:pt x="4490656" y="917540"/>
                    <a:pt x="4492605" y="916028"/>
                  </a:cubicBezTo>
                  <a:lnTo>
                    <a:pt x="4506258" y="905436"/>
                  </a:lnTo>
                  <a:cubicBezTo>
                    <a:pt x="4506258" y="905436"/>
                    <a:pt x="4506258" y="905436"/>
                    <a:pt x="4506258" y="878201"/>
                  </a:cubicBezTo>
                  <a:cubicBezTo>
                    <a:pt x="4501802" y="878201"/>
                    <a:pt x="4501802" y="878201"/>
                    <a:pt x="4501802" y="847938"/>
                  </a:cubicBezTo>
                  <a:cubicBezTo>
                    <a:pt x="4501802" y="847938"/>
                    <a:pt x="4501802" y="847938"/>
                    <a:pt x="4502914" y="847938"/>
                  </a:cubicBezTo>
                  <a:lnTo>
                    <a:pt x="4510717" y="847938"/>
                  </a:lnTo>
                  <a:cubicBezTo>
                    <a:pt x="4510717" y="844913"/>
                    <a:pt x="4510717" y="844913"/>
                    <a:pt x="4530778" y="844913"/>
                  </a:cubicBezTo>
                  <a:cubicBezTo>
                    <a:pt x="4530778" y="844913"/>
                    <a:pt x="4530778" y="844913"/>
                    <a:pt x="4530778" y="843399"/>
                  </a:cubicBezTo>
                  <a:lnTo>
                    <a:pt x="4530778" y="832808"/>
                  </a:lnTo>
                  <a:cubicBezTo>
                    <a:pt x="4530778" y="832808"/>
                    <a:pt x="4530778" y="832808"/>
                    <a:pt x="4532451" y="832808"/>
                  </a:cubicBezTo>
                  <a:lnTo>
                    <a:pt x="4544152" y="832808"/>
                  </a:lnTo>
                  <a:cubicBezTo>
                    <a:pt x="4544152" y="832808"/>
                    <a:pt x="4544152" y="832808"/>
                    <a:pt x="4544152" y="681500"/>
                  </a:cubicBezTo>
                  <a:cubicBezTo>
                    <a:pt x="4544152" y="681500"/>
                    <a:pt x="4544152" y="681500"/>
                    <a:pt x="4545267" y="681500"/>
                  </a:cubicBezTo>
                  <a:lnTo>
                    <a:pt x="4553068" y="681500"/>
                  </a:lnTo>
                  <a:cubicBezTo>
                    <a:pt x="4553068" y="681500"/>
                    <a:pt x="4553068" y="681500"/>
                    <a:pt x="4553068" y="678473"/>
                  </a:cubicBezTo>
                  <a:lnTo>
                    <a:pt x="4553068" y="657290"/>
                  </a:lnTo>
                  <a:cubicBezTo>
                    <a:pt x="4555298" y="657290"/>
                    <a:pt x="4555298" y="657290"/>
                    <a:pt x="4555298" y="596766"/>
                  </a:cubicBezTo>
                  <a:cubicBezTo>
                    <a:pt x="4555298" y="596766"/>
                    <a:pt x="4555298" y="596766"/>
                    <a:pt x="4556412" y="596766"/>
                  </a:cubicBezTo>
                  <a:lnTo>
                    <a:pt x="4564213" y="596766"/>
                  </a:lnTo>
                  <a:cubicBezTo>
                    <a:pt x="4564213" y="596766"/>
                    <a:pt x="4564213" y="596766"/>
                    <a:pt x="4564213" y="598280"/>
                  </a:cubicBezTo>
                  <a:lnTo>
                    <a:pt x="4564213" y="608871"/>
                  </a:lnTo>
                  <a:cubicBezTo>
                    <a:pt x="4568671" y="608871"/>
                    <a:pt x="4568671" y="608871"/>
                    <a:pt x="4568671" y="605845"/>
                  </a:cubicBezTo>
                  <a:lnTo>
                    <a:pt x="4568671" y="584662"/>
                  </a:lnTo>
                  <a:cubicBezTo>
                    <a:pt x="4568671" y="584662"/>
                    <a:pt x="4568671" y="584662"/>
                    <a:pt x="4570065" y="583906"/>
                  </a:cubicBezTo>
                  <a:lnTo>
                    <a:pt x="4579816" y="578610"/>
                  </a:lnTo>
                  <a:cubicBezTo>
                    <a:pt x="4579816" y="578610"/>
                    <a:pt x="4579816" y="578610"/>
                    <a:pt x="4580930" y="579367"/>
                  </a:cubicBezTo>
                  <a:lnTo>
                    <a:pt x="4588733" y="584662"/>
                  </a:lnTo>
                  <a:cubicBezTo>
                    <a:pt x="4588733" y="584662"/>
                    <a:pt x="4588733" y="584662"/>
                    <a:pt x="4590404" y="584662"/>
                  </a:cubicBezTo>
                  <a:lnTo>
                    <a:pt x="4602107" y="584662"/>
                  </a:lnTo>
                  <a:cubicBezTo>
                    <a:pt x="4602107" y="584662"/>
                    <a:pt x="4602107" y="584662"/>
                    <a:pt x="4602107" y="545322"/>
                  </a:cubicBezTo>
                  <a:cubicBezTo>
                    <a:pt x="4602107" y="545322"/>
                    <a:pt x="4602107" y="545322"/>
                    <a:pt x="4603221" y="545322"/>
                  </a:cubicBezTo>
                  <a:lnTo>
                    <a:pt x="4611021" y="545322"/>
                  </a:lnTo>
                  <a:cubicBezTo>
                    <a:pt x="4611021" y="551375"/>
                    <a:pt x="4611021" y="551375"/>
                    <a:pt x="4612414" y="551375"/>
                  </a:cubicBezTo>
                  <a:lnTo>
                    <a:pt x="4622169" y="551375"/>
                  </a:lnTo>
                  <a:cubicBezTo>
                    <a:pt x="4622169" y="545322"/>
                    <a:pt x="4622169" y="545322"/>
                    <a:pt x="4623282" y="545322"/>
                  </a:cubicBezTo>
                  <a:lnTo>
                    <a:pt x="4631084" y="545322"/>
                  </a:lnTo>
                  <a:cubicBezTo>
                    <a:pt x="4631084" y="545322"/>
                    <a:pt x="4631084" y="545322"/>
                    <a:pt x="4631084" y="590714"/>
                  </a:cubicBezTo>
                  <a:cubicBezTo>
                    <a:pt x="4631084" y="590714"/>
                    <a:pt x="4631084" y="590714"/>
                    <a:pt x="4632477" y="592227"/>
                  </a:cubicBezTo>
                  <a:lnTo>
                    <a:pt x="4642230" y="602819"/>
                  </a:lnTo>
                  <a:cubicBezTo>
                    <a:pt x="4640000" y="611898"/>
                    <a:pt x="4640000" y="611898"/>
                    <a:pt x="4664518" y="611898"/>
                  </a:cubicBezTo>
                  <a:cubicBezTo>
                    <a:pt x="4664518" y="611898"/>
                    <a:pt x="4664518" y="611898"/>
                    <a:pt x="4664518" y="610007"/>
                  </a:cubicBezTo>
                  <a:lnTo>
                    <a:pt x="4664518" y="596766"/>
                  </a:lnTo>
                  <a:cubicBezTo>
                    <a:pt x="4664518" y="596766"/>
                    <a:pt x="4664518" y="596766"/>
                    <a:pt x="4693496" y="584662"/>
                  </a:cubicBezTo>
                  <a:cubicBezTo>
                    <a:pt x="4693496" y="584662"/>
                    <a:pt x="4693496" y="584662"/>
                    <a:pt x="4693496" y="583150"/>
                  </a:cubicBezTo>
                  <a:lnTo>
                    <a:pt x="4693496" y="572557"/>
                  </a:lnTo>
                  <a:cubicBezTo>
                    <a:pt x="4693496" y="572557"/>
                    <a:pt x="4693496" y="572557"/>
                    <a:pt x="4694332" y="572557"/>
                  </a:cubicBezTo>
                  <a:lnTo>
                    <a:pt x="4700182" y="572557"/>
                  </a:lnTo>
                  <a:cubicBezTo>
                    <a:pt x="4700182" y="572557"/>
                    <a:pt x="4700182" y="572557"/>
                    <a:pt x="4700182" y="571423"/>
                  </a:cubicBezTo>
                  <a:lnTo>
                    <a:pt x="4700182" y="563479"/>
                  </a:lnTo>
                  <a:cubicBezTo>
                    <a:pt x="4700182" y="563479"/>
                    <a:pt x="4700182" y="563479"/>
                    <a:pt x="4702412" y="563479"/>
                  </a:cubicBezTo>
                  <a:lnTo>
                    <a:pt x="4718014" y="563479"/>
                  </a:lnTo>
                  <a:cubicBezTo>
                    <a:pt x="4718014" y="563479"/>
                    <a:pt x="4718014" y="563479"/>
                    <a:pt x="4718014" y="564614"/>
                  </a:cubicBezTo>
                  <a:lnTo>
                    <a:pt x="4718014" y="572557"/>
                  </a:lnTo>
                  <a:cubicBezTo>
                    <a:pt x="4718014" y="572557"/>
                    <a:pt x="4718014" y="572557"/>
                    <a:pt x="4719686" y="572557"/>
                  </a:cubicBezTo>
                  <a:lnTo>
                    <a:pt x="4731390" y="572557"/>
                  </a:lnTo>
                  <a:cubicBezTo>
                    <a:pt x="4731390" y="572557"/>
                    <a:pt x="4731390" y="572557"/>
                    <a:pt x="4731390" y="574828"/>
                  </a:cubicBezTo>
                  <a:lnTo>
                    <a:pt x="4731390" y="590714"/>
                  </a:lnTo>
                  <a:cubicBezTo>
                    <a:pt x="4731390" y="590714"/>
                    <a:pt x="4731390" y="590714"/>
                    <a:pt x="4755908" y="590714"/>
                  </a:cubicBezTo>
                  <a:cubicBezTo>
                    <a:pt x="4755908" y="590714"/>
                    <a:pt x="4755908" y="590714"/>
                    <a:pt x="4755908" y="589202"/>
                  </a:cubicBezTo>
                  <a:lnTo>
                    <a:pt x="4755908" y="578610"/>
                  </a:lnTo>
                  <a:cubicBezTo>
                    <a:pt x="4755908" y="578610"/>
                    <a:pt x="4755908" y="578610"/>
                    <a:pt x="4757302" y="578610"/>
                  </a:cubicBezTo>
                  <a:lnTo>
                    <a:pt x="4767053" y="578610"/>
                  </a:lnTo>
                  <a:cubicBezTo>
                    <a:pt x="4767053" y="578610"/>
                    <a:pt x="4767053" y="578610"/>
                    <a:pt x="4767053" y="577096"/>
                  </a:cubicBezTo>
                  <a:lnTo>
                    <a:pt x="4767053" y="566505"/>
                  </a:lnTo>
                  <a:cubicBezTo>
                    <a:pt x="4767053" y="566505"/>
                    <a:pt x="4767053" y="566505"/>
                    <a:pt x="4768725" y="566505"/>
                  </a:cubicBezTo>
                  <a:lnTo>
                    <a:pt x="4780426" y="566505"/>
                  </a:lnTo>
                  <a:cubicBezTo>
                    <a:pt x="4780426" y="566505"/>
                    <a:pt x="4780426" y="566505"/>
                    <a:pt x="4780426" y="568018"/>
                  </a:cubicBezTo>
                  <a:lnTo>
                    <a:pt x="4780426" y="578610"/>
                  </a:lnTo>
                  <a:cubicBezTo>
                    <a:pt x="4784886" y="578610"/>
                    <a:pt x="4784886" y="578610"/>
                    <a:pt x="4784886" y="505982"/>
                  </a:cubicBezTo>
                  <a:cubicBezTo>
                    <a:pt x="4784886" y="505982"/>
                    <a:pt x="4784886" y="505982"/>
                    <a:pt x="4885191" y="505982"/>
                  </a:cubicBezTo>
                  <a:cubicBezTo>
                    <a:pt x="4885191" y="505982"/>
                    <a:pt x="4885191" y="505982"/>
                    <a:pt x="4885191" y="602819"/>
                  </a:cubicBezTo>
                  <a:cubicBezTo>
                    <a:pt x="4885191" y="602819"/>
                    <a:pt x="4885191" y="602819"/>
                    <a:pt x="4887420" y="602819"/>
                  </a:cubicBezTo>
                  <a:lnTo>
                    <a:pt x="4903022" y="602819"/>
                  </a:lnTo>
                  <a:cubicBezTo>
                    <a:pt x="4903022" y="602819"/>
                    <a:pt x="4903022" y="602819"/>
                    <a:pt x="4903022" y="493877"/>
                  </a:cubicBezTo>
                  <a:cubicBezTo>
                    <a:pt x="4903022" y="493877"/>
                    <a:pt x="4903022" y="493877"/>
                    <a:pt x="4925313" y="478746"/>
                  </a:cubicBezTo>
                  <a:cubicBezTo>
                    <a:pt x="4925313" y="478746"/>
                    <a:pt x="4925313" y="478746"/>
                    <a:pt x="4954291" y="478746"/>
                  </a:cubicBezTo>
                  <a:cubicBezTo>
                    <a:pt x="4954291" y="478746"/>
                    <a:pt x="4954291" y="478746"/>
                    <a:pt x="4956242" y="476477"/>
                  </a:cubicBezTo>
                  <a:lnTo>
                    <a:pt x="4969893" y="460589"/>
                  </a:lnTo>
                  <a:cubicBezTo>
                    <a:pt x="4969893" y="460589"/>
                    <a:pt x="4969893" y="460589"/>
                    <a:pt x="5007787" y="460589"/>
                  </a:cubicBezTo>
                  <a:cubicBezTo>
                    <a:pt x="5007787" y="460589"/>
                    <a:pt x="5007787" y="460589"/>
                    <a:pt x="5007787" y="462859"/>
                  </a:cubicBezTo>
                  <a:lnTo>
                    <a:pt x="5007787" y="478746"/>
                  </a:lnTo>
                  <a:cubicBezTo>
                    <a:pt x="5007787" y="478746"/>
                    <a:pt x="5007787" y="478746"/>
                    <a:pt x="5045681" y="478746"/>
                  </a:cubicBezTo>
                  <a:cubicBezTo>
                    <a:pt x="5045681" y="478746"/>
                    <a:pt x="5045681" y="478746"/>
                    <a:pt x="5045681" y="596766"/>
                  </a:cubicBezTo>
                  <a:cubicBezTo>
                    <a:pt x="5045681" y="596766"/>
                    <a:pt x="5045681" y="596766"/>
                    <a:pt x="5047073" y="596766"/>
                  </a:cubicBezTo>
                  <a:lnTo>
                    <a:pt x="5056825" y="596766"/>
                  </a:lnTo>
                  <a:cubicBezTo>
                    <a:pt x="5056825" y="596766"/>
                    <a:pt x="5056825" y="596766"/>
                    <a:pt x="5056825" y="769258"/>
                  </a:cubicBezTo>
                  <a:cubicBezTo>
                    <a:pt x="5056825" y="769258"/>
                    <a:pt x="5056825" y="769258"/>
                    <a:pt x="5059053" y="769258"/>
                  </a:cubicBezTo>
                  <a:lnTo>
                    <a:pt x="5074657" y="769258"/>
                  </a:lnTo>
                  <a:cubicBezTo>
                    <a:pt x="5074657" y="769258"/>
                    <a:pt x="5074657" y="769258"/>
                    <a:pt x="5074657" y="657290"/>
                  </a:cubicBezTo>
                  <a:cubicBezTo>
                    <a:pt x="5074657" y="657290"/>
                    <a:pt x="5074657" y="657290"/>
                    <a:pt x="5075493" y="656533"/>
                  </a:cubicBezTo>
                  <a:lnTo>
                    <a:pt x="5081344" y="651238"/>
                  </a:lnTo>
                  <a:cubicBezTo>
                    <a:pt x="5085802" y="651238"/>
                    <a:pt x="5085802" y="651238"/>
                    <a:pt x="5085802" y="652750"/>
                  </a:cubicBezTo>
                  <a:lnTo>
                    <a:pt x="5085802" y="663343"/>
                  </a:lnTo>
                  <a:cubicBezTo>
                    <a:pt x="5085802" y="663343"/>
                    <a:pt x="5085802" y="663343"/>
                    <a:pt x="5088030" y="661829"/>
                  </a:cubicBezTo>
                  <a:lnTo>
                    <a:pt x="5103634" y="651238"/>
                  </a:lnTo>
                  <a:cubicBezTo>
                    <a:pt x="5103634" y="651238"/>
                    <a:pt x="5103634" y="651238"/>
                    <a:pt x="5105585" y="651238"/>
                  </a:cubicBezTo>
                  <a:lnTo>
                    <a:pt x="5119237" y="651238"/>
                  </a:lnTo>
                  <a:cubicBezTo>
                    <a:pt x="5119237" y="651238"/>
                    <a:pt x="5119237" y="651238"/>
                    <a:pt x="5119237" y="857017"/>
                  </a:cubicBezTo>
                  <a:cubicBezTo>
                    <a:pt x="5119237" y="857017"/>
                    <a:pt x="5119237" y="857017"/>
                    <a:pt x="5150444" y="863070"/>
                  </a:cubicBezTo>
                  <a:cubicBezTo>
                    <a:pt x="5150444" y="860044"/>
                    <a:pt x="5150444" y="857017"/>
                    <a:pt x="5150444" y="853992"/>
                  </a:cubicBezTo>
                  <a:cubicBezTo>
                    <a:pt x="5161589" y="853992"/>
                    <a:pt x="5172733" y="853992"/>
                    <a:pt x="5183878" y="853992"/>
                  </a:cubicBezTo>
                  <a:cubicBezTo>
                    <a:pt x="5183878" y="838860"/>
                    <a:pt x="5183878" y="826756"/>
                    <a:pt x="5183878" y="814651"/>
                  </a:cubicBezTo>
                  <a:lnTo>
                    <a:pt x="5192794" y="814651"/>
                  </a:lnTo>
                  <a:cubicBezTo>
                    <a:pt x="5192794" y="796494"/>
                    <a:pt x="5192794" y="781363"/>
                    <a:pt x="5192794" y="763206"/>
                  </a:cubicBezTo>
                  <a:cubicBezTo>
                    <a:pt x="5195024" y="763206"/>
                    <a:pt x="5197254" y="763206"/>
                    <a:pt x="5199482" y="763206"/>
                  </a:cubicBezTo>
                  <a:cubicBezTo>
                    <a:pt x="5199482" y="745049"/>
                    <a:pt x="5199482" y="729918"/>
                    <a:pt x="5199482" y="711761"/>
                  </a:cubicBezTo>
                  <a:cubicBezTo>
                    <a:pt x="5203940" y="711761"/>
                    <a:pt x="5208398" y="711761"/>
                    <a:pt x="5215086" y="711761"/>
                  </a:cubicBezTo>
                  <a:cubicBezTo>
                    <a:pt x="5230688" y="705709"/>
                    <a:pt x="5248520" y="693604"/>
                    <a:pt x="5264122" y="684525"/>
                  </a:cubicBezTo>
                  <a:cubicBezTo>
                    <a:pt x="5266352" y="675447"/>
                    <a:pt x="5266352" y="666368"/>
                    <a:pt x="5266352" y="657290"/>
                  </a:cubicBezTo>
                  <a:cubicBezTo>
                    <a:pt x="5268582" y="666368"/>
                    <a:pt x="5268582" y="675447"/>
                    <a:pt x="5270810" y="684525"/>
                  </a:cubicBezTo>
                  <a:cubicBezTo>
                    <a:pt x="5288642" y="696631"/>
                    <a:pt x="5304245" y="708734"/>
                    <a:pt x="5322078" y="720840"/>
                  </a:cubicBezTo>
                  <a:cubicBezTo>
                    <a:pt x="5322078" y="717821"/>
                    <a:pt x="5322078" y="714803"/>
                    <a:pt x="5322078" y="714788"/>
                  </a:cubicBezTo>
                  <a:cubicBezTo>
                    <a:pt x="5326534" y="714788"/>
                    <a:pt x="5330994" y="714788"/>
                    <a:pt x="5335452" y="714788"/>
                  </a:cubicBezTo>
                  <a:cubicBezTo>
                    <a:pt x="5335452" y="729918"/>
                    <a:pt x="5335452" y="748075"/>
                    <a:pt x="5335452" y="763206"/>
                  </a:cubicBezTo>
                  <a:cubicBezTo>
                    <a:pt x="5337681" y="763206"/>
                    <a:pt x="5339909" y="763206"/>
                    <a:pt x="5342138" y="763206"/>
                  </a:cubicBezTo>
                  <a:lnTo>
                    <a:pt x="5342138" y="801467"/>
                  </a:lnTo>
                  <a:lnTo>
                    <a:pt x="5377917" y="790806"/>
                  </a:lnTo>
                  <a:cubicBezTo>
                    <a:pt x="5411603" y="790806"/>
                    <a:pt x="5445289" y="790806"/>
                    <a:pt x="5478973" y="790806"/>
                  </a:cubicBezTo>
                  <a:cubicBezTo>
                    <a:pt x="5478973" y="725949"/>
                    <a:pt x="5478973" y="661090"/>
                    <a:pt x="5478973" y="596233"/>
                  </a:cubicBezTo>
                  <a:cubicBezTo>
                    <a:pt x="5486748" y="590828"/>
                    <a:pt x="5497114" y="588126"/>
                    <a:pt x="5507479" y="582720"/>
                  </a:cubicBezTo>
                  <a:cubicBezTo>
                    <a:pt x="5548938" y="577316"/>
                    <a:pt x="5590398" y="569208"/>
                    <a:pt x="5631857" y="561101"/>
                  </a:cubicBezTo>
                  <a:cubicBezTo>
                    <a:pt x="5647405" y="566506"/>
                    <a:pt x="5660362" y="571911"/>
                    <a:pt x="5675909" y="574613"/>
                  </a:cubicBezTo>
                  <a:cubicBezTo>
                    <a:pt x="5678501" y="577316"/>
                    <a:pt x="5681091" y="580019"/>
                    <a:pt x="5683682" y="582720"/>
                  </a:cubicBezTo>
                  <a:lnTo>
                    <a:pt x="5683682" y="833084"/>
                  </a:lnTo>
                  <a:lnTo>
                    <a:pt x="5701821" y="873985"/>
                  </a:lnTo>
                  <a:lnTo>
                    <a:pt x="5701821" y="798914"/>
                  </a:lnTo>
                  <a:cubicBezTo>
                    <a:pt x="5707004" y="798914"/>
                    <a:pt x="5712186" y="798914"/>
                    <a:pt x="5717369" y="798914"/>
                  </a:cubicBezTo>
                  <a:cubicBezTo>
                    <a:pt x="5717369" y="793509"/>
                    <a:pt x="5717369" y="790806"/>
                    <a:pt x="5717369" y="785402"/>
                  </a:cubicBezTo>
                  <a:cubicBezTo>
                    <a:pt x="5722551" y="782699"/>
                    <a:pt x="5727734" y="779997"/>
                    <a:pt x="5732917" y="777295"/>
                  </a:cubicBezTo>
                  <a:lnTo>
                    <a:pt x="5745871" y="777295"/>
                  </a:lnTo>
                  <a:cubicBezTo>
                    <a:pt x="5745871" y="771890"/>
                    <a:pt x="5745871" y="769187"/>
                    <a:pt x="5745871" y="763783"/>
                  </a:cubicBezTo>
                  <a:cubicBezTo>
                    <a:pt x="5748464" y="761080"/>
                    <a:pt x="5753646" y="758377"/>
                    <a:pt x="5756236" y="755675"/>
                  </a:cubicBezTo>
                  <a:cubicBezTo>
                    <a:pt x="5764011" y="755675"/>
                    <a:pt x="5774376" y="755675"/>
                    <a:pt x="5782151" y="755675"/>
                  </a:cubicBezTo>
                  <a:cubicBezTo>
                    <a:pt x="5782151" y="769187"/>
                    <a:pt x="5782151" y="785402"/>
                    <a:pt x="5782151" y="798914"/>
                  </a:cubicBezTo>
                  <a:cubicBezTo>
                    <a:pt x="5800289" y="798914"/>
                    <a:pt x="5818428" y="798914"/>
                    <a:pt x="5836566" y="798914"/>
                  </a:cubicBezTo>
                  <a:cubicBezTo>
                    <a:pt x="5836566" y="850260"/>
                    <a:pt x="5836566" y="898903"/>
                    <a:pt x="5836566" y="950250"/>
                  </a:cubicBezTo>
                  <a:cubicBezTo>
                    <a:pt x="5844340" y="950250"/>
                    <a:pt x="5852114" y="950250"/>
                    <a:pt x="5857295" y="950250"/>
                  </a:cubicBezTo>
                  <a:cubicBezTo>
                    <a:pt x="5865070" y="947547"/>
                    <a:pt x="5870253" y="944844"/>
                    <a:pt x="5878025" y="942143"/>
                  </a:cubicBezTo>
                  <a:cubicBezTo>
                    <a:pt x="5878025" y="936737"/>
                    <a:pt x="5878025" y="934035"/>
                    <a:pt x="5878025" y="931332"/>
                  </a:cubicBezTo>
                  <a:cubicBezTo>
                    <a:pt x="5875435" y="931332"/>
                    <a:pt x="5872843" y="928630"/>
                    <a:pt x="5870253" y="928630"/>
                  </a:cubicBezTo>
                  <a:cubicBezTo>
                    <a:pt x="5870253" y="925928"/>
                    <a:pt x="5870253" y="923225"/>
                    <a:pt x="5870253" y="920522"/>
                  </a:cubicBezTo>
                  <a:cubicBezTo>
                    <a:pt x="5872843" y="917821"/>
                    <a:pt x="5875435" y="917821"/>
                    <a:pt x="5878025" y="915118"/>
                  </a:cubicBezTo>
                  <a:cubicBezTo>
                    <a:pt x="5878025" y="896202"/>
                    <a:pt x="5878025" y="874581"/>
                    <a:pt x="5878025" y="855665"/>
                  </a:cubicBezTo>
                  <a:cubicBezTo>
                    <a:pt x="5875435" y="855665"/>
                    <a:pt x="5872843" y="852962"/>
                    <a:pt x="5870253" y="852962"/>
                  </a:cubicBezTo>
                  <a:cubicBezTo>
                    <a:pt x="5870253" y="850260"/>
                    <a:pt x="5870253" y="847558"/>
                    <a:pt x="5870253" y="844855"/>
                  </a:cubicBezTo>
                  <a:cubicBezTo>
                    <a:pt x="5872843" y="842153"/>
                    <a:pt x="5875435" y="842153"/>
                    <a:pt x="5878025" y="839450"/>
                  </a:cubicBezTo>
                  <a:lnTo>
                    <a:pt x="5883208" y="834046"/>
                  </a:lnTo>
                  <a:lnTo>
                    <a:pt x="5883208" y="823236"/>
                  </a:lnTo>
                  <a:cubicBezTo>
                    <a:pt x="5880618" y="823236"/>
                    <a:pt x="5880618" y="823236"/>
                    <a:pt x="5878025" y="823236"/>
                  </a:cubicBezTo>
                  <a:cubicBezTo>
                    <a:pt x="5878025" y="820533"/>
                    <a:pt x="5878025" y="817831"/>
                    <a:pt x="5878025" y="815128"/>
                  </a:cubicBezTo>
                  <a:cubicBezTo>
                    <a:pt x="5880618" y="815128"/>
                    <a:pt x="5883208" y="812426"/>
                    <a:pt x="5885800" y="809724"/>
                  </a:cubicBezTo>
                  <a:cubicBezTo>
                    <a:pt x="5888390" y="777295"/>
                    <a:pt x="5896165" y="750271"/>
                    <a:pt x="5927259" y="734056"/>
                  </a:cubicBezTo>
                  <a:cubicBezTo>
                    <a:pt x="5924668" y="734056"/>
                    <a:pt x="5924668" y="731353"/>
                    <a:pt x="5922077" y="731353"/>
                  </a:cubicBezTo>
                  <a:cubicBezTo>
                    <a:pt x="5922077" y="728651"/>
                    <a:pt x="5922077" y="725949"/>
                    <a:pt x="5922077" y="723246"/>
                  </a:cubicBezTo>
                  <a:cubicBezTo>
                    <a:pt x="5924668" y="723246"/>
                    <a:pt x="5927259" y="720543"/>
                    <a:pt x="5929850" y="720543"/>
                  </a:cubicBezTo>
                  <a:cubicBezTo>
                    <a:pt x="5929850" y="715139"/>
                    <a:pt x="5929850" y="712436"/>
                    <a:pt x="5929850" y="709734"/>
                  </a:cubicBezTo>
                  <a:cubicBezTo>
                    <a:pt x="5932442" y="709734"/>
                    <a:pt x="5932442" y="709734"/>
                    <a:pt x="5935033" y="709734"/>
                  </a:cubicBezTo>
                  <a:cubicBezTo>
                    <a:pt x="5935033" y="701627"/>
                    <a:pt x="5935033" y="693520"/>
                    <a:pt x="5935033" y="685412"/>
                  </a:cubicBezTo>
                  <a:cubicBezTo>
                    <a:pt x="5932442" y="685412"/>
                    <a:pt x="5932442" y="685412"/>
                    <a:pt x="5929850" y="685412"/>
                  </a:cubicBezTo>
                  <a:cubicBezTo>
                    <a:pt x="5929850" y="682710"/>
                    <a:pt x="5929850" y="682710"/>
                    <a:pt x="5929850" y="680008"/>
                  </a:cubicBezTo>
                  <a:lnTo>
                    <a:pt x="5935033" y="677305"/>
                  </a:lnTo>
                  <a:cubicBezTo>
                    <a:pt x="5940215" y="671901"/>
                    <a:pt x="5942806" y="666495"/>
                    <a:pt x="5947989" y="658388"/>
                  </a:cubicBezTo>
                  <a:cubicBezTo>
                    <a:pt x="5950579" y="652983"/>
                    <a:pt x="5950579" y="650281"/>
                    <a:pt x="5950579" y="647579"/>
                  </a:cubicBezTo>
                  <a:cubicBezTo>
                    <a:pt x="5945398" y="639471"/>
                    <a:pt x="5945398" y="625960"/>
                    <a:pt x="5950579" y="617852"/>
                  </a:cubicBezTo>
                  <a:cubicBezTo>
                    <a:pt x="5950581" y="617849"/>
                    <a:pt x="5950598" y="617795"/>
                    <a:pt x="5950904" y="616838"/>
                  </a:cubicBezTo>
                  <a:lnTo>
                    <a:pt x="5953171" y="609745"/>
                  </a:lnTo>
                  <a:cubicBezTo>
                    <a:pt x="5953173" y="609748"/>
                    <a:pt x="5953190" y="609802"/>
                    <a:pt x="5953495" y="610759"/>
                  </a:cubicBezTo>
                  <a:lnTo>
                    <a:pt x="5955763" y="617852"/>
                  </a:lnTo>
                  <a:cubicBezTo>
                    <a:pt x="5960944" y="625960"/>
                    <a:pt x="5963537" y="639471"/>
                    <a:pt x="5958354" y="647579"/>
                  </a:cubicBezTo>
                  <a:cubicBezTo>
                    <a:pt x="5958354" y="650281"/>
                    <a:pt x="5958354" y="652983"/>
                    <a:pt x="5958354" y="655686"/>
                  </a:cubicBezTo>
                  <a:cubicBezTo>
                    <a:pt x="5963537" y="663793"/>
                    <a:pt x="5968719" y="671901"/>
                    <a:pt x="5971311" y="677305"/>
                  </a:cubicBezTo>
                  <a:cubicBezTo>
                    <a:pt x="5973903" y="677305"/>
                    <a:pt x="5973903" y="680008"/>
                    <a:pt x="5976494" y="680008"/>
                  </a:cubicBezTo>
                  <a:cubicBezTo>
                    <a:pt x="5976494" y="682710"/>
                    <a:pt x="5976494" y="682710"/>
                    <a:pt x="5976494" y="685412"/>
                  </a:cubicBezTo>
                  <a:cubicBezTo>
                    <a:pt x="5973903" y="693520"/>
                    <a:pt x="5973903" y="701627"/>
                    <a:pt x="5973903" y="709734"/>
                  </a:cubicBezTo>
                  <a:cubicBezTo>
                    <a:pt x="5979084" y="712436"/>
                    <a:pt x="5979084" y="715139"/>
                    <a:pt x="5979084" y="720543"/>
                  </a:cubicBezTo>
                  <a:lnTo>
                    <a:pt x="5984268" y="723246"/>
                  </a:lnTo>
                  <a:cubicBezTo>
                    <a:pt x="5984268" y="725949"/>
                    <a:pt x="5984268" y="728651"/>
                    <a:pt x="5984268" y="731353"/>
                  </a:cubicBezTo>
                  <a:cubicBezTo>
                    <a:pt x="5981676" y="734056"/>
                    <a:pt x="5981676" y="734056"/>
                    <a:pt x="5979084" y="734056"/>
                  </a:cubicBezTo>
                  <a:lnTo>
                    <a:pt x="5999269" y="755105"/>
                  </a:lnTo>
                  <a:lnTo>
                    <a:pt x="5999269" y="627662"/>
                  </a:lnTo>
                  <a:lnTo>
                    <a:pt x="5999299" y="627662"/>
                  </a:lnTo>
                  <a:cubicBezTo>
                    <a:pt x="6004989" y="627662"/>
                    <a:pt x="6016130" y="627662"/>
                    <a:pt x="6037948" y="627662"/>
                  </a:cubicBezTo>
                  <a:cubicBezTo>
                    <a:pt x="6037948" y="627654"/>
                    <a:pt x="6037948" y="627557"/>
                    <a:pt x="6037948" y="626311"/>
                  </a:cubicBezTo>
                  <a:lnTo>
                    <a:pt x="6037948" y="616853"/>
                  </a:lnTo>
                  <a:cubicBezTo>
                    <a:pt x="6037954" y="616853"/>
                    <a:pt x="6038029" y="616853"/>
                    <a:pt x="6038962" y="616853"/>
                  </a:cubicBezTo>
                  <a:lnTo>
                    <a:pt x="6046055" y="616853"/>
                  </a:lnTo>
                  <a:cubicBezTo>
                    <a:pt x="6046055" y="616846"/>
                    <a:pt x="6046055" y="616733"/>
                    <a:pt x="6046055" y="614962"/>
                  </a:cubicBezTo>
                  <a:lnTo>
                    <a:pt x="6046055" y="601721"/>
                  </a:lnTo>
                  <a:cubicBezTo>
                    <a:pt x="6046064" y="601721"/>
                    <a:pt x="6046136" y="601721"/>
                    <a:pt x="6046815" y="601721"/>
                  </a:cubicBezTo>
                  <a:lnTo>
                    <a:pt x="6052135" y="601721"/>
                  </a:lnTo>
                  <a:cubicBezTo>
                    <a:pt x="6052135" y="601714"/>
                    <a:pt x="6052135" y="601629"/>
                    <a:pt x="6052135" y="600640"/>
                  </a:cubicBezTo>
                  <a:lnTo>
                    <a:pt x="6052135" y="593073"/>
                  </a:lnTo>
                  <a:cubicBezTo>
                    <a:pt x="6052143" y="593073"/>
                    <a:pt x="6052267" y="593073"/>
                    <a:pt x="6054163" y="593073"/>
                  </a:cubicBezTo>
                  <a:lnTo>
                    <a:pt x="6068350" y="593073"/>
                  </a:lnTo>
                  <a:cubicBezTo>
                    <a:pt x="6068350" y="593080"/>
                    <a:pt x="6068350" y="593157"/>
                    <a:pt x="6068350" y="594154"/>
                  </a:cubicBezTo>
                  <a:lnTo>
                    <a:pt x="6068350" y="601721"/>
                  </a:lnTo>
                  <a:cubicBezTo>
                    <a:pt x="6068360" y="601721"/>
                    <a:pt x="6068861" y="601721"/>
                    <a:pt x="6090642" y="601721"/>
                  </a:cubicBezTo>
                  <a:cubicBezTo>
                    <a:pt x="6090642" y="601713"/>
                    <a:pt x="6090642" y="601599"/>
                    <a:pt x="6090642" y="599829"/>
                  </a:cubicBezTo>
                  <a:lnTo>
                    <a:pt x="6090642" y="586588"/>
                  </a:lnTo>
                  <a:cubicBezTo>
                    <a:pt x="6090648" y="586588"/>
                    <a:pt x="6090745" y="586588"/>
                    <a:pt x="6092416" y="586588"/>
                  </a:cubicBezTo>
                  <a:lnTo>
                    <a:pt x="6104829" y="586588"/>
                  </a:lnTo>
                  <a:cubicBezTo>
                    <a:pt x="6104829" y="586600"/>
                    <a:pt x="6104829" y="587114"/>
                    <a:pt x="6104829" y="610368"/>
                  </a:cubicBezTo>
                  <a:cubicBezTo>
                    <a:pt x="6104836" y="610368"/>
                    <a:pt x="6104916" y="610368"/>
                    <a:pt x="6105843" y="610368"/>
                  </a:cubicBezTo>
                  <a:lnTo>
                    <a:pt x="6112936" y="610368"/>
                  </a:lnTo>
                  <a:cubicBezTo>
                    <a:pt x="6112936" y="610362"/>
                    <a:pt x="6112936" y="610281"/>
                    <a:pt x="6112936" y="609287"/>
                  </a:cubicBezTo>
                  <a:lnTo>
                    <a:pt x="6112936" y="601721"/>
                  </a:lnTo>
                  <a:cubicBezTo>
                    <a:pt x="6112945" y="601721"/>
                    <a:pt x="6113063" y="601721"/>
                    <a:pt x="6114709" y="601721"/>
                  </a:cubicBezTo>
                  <a:lnTo>
                    <a:pt x="6127123" y="601721"/>
                  </a:lnTo>
                  <a:cubicBezTo>
                    <a:pt x="6127123" y="601734"/>
                    <a:pt x="6127123" y="602293"/>
                    <a:pt x="6127123" y="627662"/>
                  </a:cubicBezTo>
                  <a:cubicBezTo>
                    <a:pt x="6127131" y="627662"/>
                    <a:pt x="6127249" y="627662"/>
                    <a:pt x="6129150" y="627662"/>
                  </a:cubicBezTo>
                  <a:lnTo>
                    <a:pt x="6143336" y="627662"/>
                  </a:lnTo>
                  <a:cubicBezTo>
                    <a:pt x="6143336" y="627673"/>
                    <a:pt x="6143336" y="627788"/>
                    <a:pt x="6143336" y="629283"/>
                  </a:cubicBezTo>
                  <a:lnTo>
                    <a:pt x="6143336" y="640633"/>
                  </a:lnTo>
                  <a:cubicBezTo>
                    <a:pt x="6143344" y="640633"/>
                    <a:pt x="6143415" y="640633"/>
                    <a:pt x="6144096" y="640633"/>
                  </a:cubicBezTo>
                  <a:lnTo>
                    <a:pt x="6149417" y="640633"/>
                  </a:lnTo>
                  <a:cubicBezTo>
                    <a:pt x="6149417" y="640625"/>
                    <a:pt x="6149417" y="640549"/>
                    <a:pt x="6149417" y="639822"/>
                  </a:cubicBezTo>
                  <a:lnTo>
                    <a:pt x="6149417" y="634147"/>
                  </a:lnTo>
                  <a:cubicBezTo>
                    <a:pt x="6149434" y="634147"/>
                    <a:pt x="6150153" y="634147"/>
                    <a:pt x="6179817" y="634147"/>
                  </a:cubicBezTo>
                  <a:cubicBezTo>
                    <a:pt x="6179817" y="634161"/>
                    <a:pt x="6179817" y="634724"/>
                    <a:pt x="6179817" y="657927"/>
                  </a:cubicBezTo>
                  <a:cubicBezTo>
                    <a:pt x="6179824" y="657927"/>
                    <a:pt x="6179903" y="657927"/>
                    <a:pt x="6180830" y="657927"/>
                  </a:cubicBezTo>
                  <a:lnTo>
                    <a:pt x="6187924" y="657927"/>
                  </a:lnTo>
                  <a:cubicBezTo>
                    <a:pt x="6187924" y="657934"/>
                    <a:pt x="6187924" y="658007"/>
                    <a:pt x="6187924" y="659008"/>
                  </a:cubicBezTo>
                  <a:lnTo>
                    <a:pt x="6187924" y="666574"/>
                  </a:lnTo>
                  <a:cubicBezTo>
                    <a:pt x="6187933" y="666574"/>
                    <a:pt x="6188006" y="666574"/>
                    <a:pt x="6188684" y="666574"/>
                  </a:cubicBezTo>
                  <a:lnTo>
                    <a:pt x="6194004" y="666574"/>
                  </a:lnTo>
                  <a:cubicBezTo>
                    <a:pt x="6194004" y="666567"/>
                    <a:pt x="6194004" y="666447"/>
                    <a:pt x="6194004" y="664412"/>
                  </a:cubicBezTo>
                  <a:lnTo>
                    <a:pt x="6194004" y="649280"/>
                  </a:lnTo>
                  <a:cubicBezTo>
                    <a:pt x="6194011" y="649280"/>
                    <a:pt x="6194089" y="649280"/>
                    <a:pt x="6195017" y="649280"/>
                  </a:cubicBezTo>
                  <a:lnTo>
                    <a:pt x="6202111" y="649280"/>
                  </a:lnTo>
                  <a:cubicBezTo>
                    <a:pt x="6202111" y="649288"/>
                    <a:pt x="6202111" y="649371"/>
                    <a:pt x="6202111" y="650361"/>
                  </a:cubicBezTo>
                  <a:lnTo>
                    <a:pt x="6202111" y="657927"/>
                  </a:lnTo>
                  <a:lnTo>
                    <a:pt x="6207431" y="655934"/>
                  </a:lnTo>
                  <a:cubicBezTo>
                    <a:pt x="6208191" y="655562"/>
                    <a:pt x="6208191" y="655360"/>
                    <a:pt x="6208191" y="654954"/>
                  </a:cubicBezTo>
                  <a:lnTo>
                    <a:pt x="6208191" y="649280"/>
                  </a:lnTo>
                  <a:cubicBezTo>
                    <a:pt x="6208208" y="649280"/>
                    <a:pt x="6209009" y="649280"/>
                    <a:pt x="6246698" y="649280"/>
                  </a:cubicBezTo>
                  <a:cubicBezTo>
                    <a:pt x="6246698" y="649294"/>
                    <a:pt x="6246698" y="649841"/>
                    <a:pt x="6246698" y="673059"/>
                  </a:cubicBezTo>
                  <a:cubicBezTo>
                    <a:pt x="6246706" y="673059"/>
                    <a:pt x="6246824" y="673059"/>
                    <a:pt x="6248724" y="673059"/>
                  </a:cubicBezTo>
                  <a:lnTo>
                    <a:pt x="6262911" y="673059"/>
                  </a:lnTo>
                  <a:cubicBezTo>
                    <a:pt x="6262911" y="673067"/>
                    <a:pt x="6262911" y="673149"/>
                    <a:pt x="6262911" y="674140"/>
                  </a:cubicBezTo>
                  <a:lnTo>
                    <a:pt x="6262911" y="681706"/>
                  </a:lnTo>
                  <a:cubicBezTo>
                    <a:pt x="6262920" y="681706"/>
                    <a:pt x="6263043" y="681706"/>
                    <a:pt x="6264685" y="681706"/>
                  </a:cubicBezTo>
                  <a:lnTo>
                    <a:pt x="6277098" y="681706"/>
                  </a:lnTo>
                  <a:cubicBezTo>
                    <a:pt x="6277098" y="681694"/>
                    <a:pt x="6277098" y="681183"/>
                    <a:pt x="6277098" y="657927"/>
                  </a:cubicBezTo>
                  <a:cubicBezTo>
                    <a:pt x="6277105" y="657927"/>
                    <a:pt x="6277183" y="657927"/>
                    <a:pt x="6278111" y="657927"/>
                  </a:cubicBezTo>
                  <a:lnTo>
                    <a:pt x="6285205" y="657927"/>
                  </a:lnTo>
                  <a:cubicBezTo>
                    <a:pt x="6285205" y="657908"/>
                    <a:pt x="6285205" y="657137"/>
                    <a:pt x="6285205" y="625500"/>
                  </a:cubicBezTo>
                  <a:cubicBezTo>
                    <a:pt x="6285212" y="625500"/>
                    <a:pt x="6285289" y="625500"/>
                    <a:pt x="6286218" y="625500"/>
                  </a:cubicBezTo>
                  <a:lnTo>
                    <a:pt x="6293312" y="625500"/>
                  </a:lnTo>
                  <a:cubicBezTo>
                    <a:pt x="6293312" y="625494"/>
                    <a:pt x="6293312" y="625385"/>
                    <a:pt x="6293312" y="623609"/>
                  </a:cubicBezTo>
                  <a:lnTo>
                    <a:pt x="6293312" y="610368"/>
                  </a:lnTo>
                  <a:cubicBezTo>
                    <a:pt x="6291285" y="610368"/>
                    <a:pt x="6291285" y="610368"/>
                    <a:pt x="6292045" y="608746"/>
                  </a:cubicBezTo>
                  <a:lnTo>
                    <a:pt x="6297365" y="597397"/>
                  </a:lnTo>
                  <a:cubicBezTo>
                    <a:pt x="6297370" y="597414"/>
                    <a:pt x="6297565" y="598088"/>
                    <a:pt x="6305472" y="625500"/>
                  </a:cubicBezTo>
                  <a:cubicBezTo>
                    <a:pt x="6305480" y="625500"/>
                    <a:pt x="6305553" y="625500"/>
                    <a:pt x="6306232" y="625500"/>
                  </a:cubicBezTo>
                  <a:lnTo>
                    <a:pt x="6311552" y="625500"/>
                  </a:lnTo>
                  <a:cubicBezTo>
                    <a:pt x="6311552" y="625487"/>
                    <a:pt x="6311552" y="624308"/>
                    <a:pt x="6311552" y="519573"/>
                  </a:cubicBezTo>
                  <a:cubicBezTo>
                    <a:pt x="6311562" y="519573"/>
                    <a:pt x="6311676" y="519573"/>
                    <a:pt x="6313072" y="519573"/>
                  </a:cubicBezTo>
                  <a:lnTo>
                    <a:pt x="6323712" y="519573"/>
                  </a:lnTo>
                  <a:cubicBezTo>
                    <a:pt x="6323712" y="519551"/>
                    <a:pt x="6323712" y="518541"/>
                    <a:pt x="6323712" y="472014"/>
                  </a:cubicBezTo>
                  <a:cubicBezTo>
                    <a:pt x="6323729" y="472014"/>
                    <a:pt x="6324354" y="472014"/>
                    <a:pt x="6350059" y="472014"/>
                  </a:cubicBezTo>
                  <a:cubicBezTo>
                    <a:pt x="6350059" y="472002"/>
                    <a:pt x="6350059" y="471492"/>
                    <a:pt x="6350059" y="450396"/>
                  </a:cubicBezTo>
                  <a:cubicBezTo>
                    <a:pt x="6350078" y="450396"/>
                    <a:pt x="6350867" y="450396"/>
                    <a:pt x="6384513" y="450396"/>
                  </a:cubicBezTo>
                  <a:cubicBezTo>
                    <a:pt x="6384513" y="450404"/>
                    <a:pt x="6384513" y="450534"/>
                    <a:pt x="6384513" y="452828"/>
                  </a:cubicBezTo>
                  <a:lnTo>
                    <a:pt x="6384513" y="469852"/>
                  </a:lnTo>
                  <a:cubicBezTo>
                    <a:pt x="6384522" y="469852"/>
                    <a:pt x="6384653" y="469852"/>
                    <a:pt x="6386793" y="469852"/>
                  </a:cubicBezTo>
                  <a:lnTo>
                    <a:pt x="6402753" y="469852"/>
                  </a:lnTo>
                  <a:cubicBezTo>
                    <a:pt x="6402753" y="469870"/>
                    <a:pt x="6402753" y="470764"/>
                    <a:pt x="6402753" y="517411"/>
                  </a:cubicBezTo>
                  <a:cubicBezTo>
                    <a:pt x="6402759" y="517411"/>
                    <a:pt x="6402835" y="517411"/>
                    <a:pt x="6403766" y="517411"/>
                  </a:cubicBezTo>
                  <a:lnTo>
                    <a:pt x="6410860" y="517411"/>
                  </a:lnTo>
                  <a:lnTo>
                    <a:pt x="6425047" y="521735"/>
                  </a:lnTo>
                  <a:cubicBezTo>
                    <a:pt x="6425047" y="521745"/>
                    <a:pt x="6425047" y="522395"/>
                    <a:pt x="6425047" y="560647"/>
                  </a:cubicBezTo>
                  <a:cubicBezTo>
                    <a:pt x="6425053" y="560647"/>
                    <a:pt x="6425128" y="560647"/>
                    <a:pt x="6426060" y="560647"/>
                  </a:cubicBezTo>
                  <a:lnTo>
                    <a:pt x="6433153" y="560647"/>
                  </a:lnTo>
                  <a:cubicBezTo>
                    <a:pt x="6433153" y="560657"/>
                    <a:pt x="6433153" y="560763"/>
                    <a:pt x="6433153" y="562268"/>
                  </a:cubicBezTo>
                  <a:lnTo>
                    <a:pt x="6433153" y="573617"/>
                  </a:lnTo>
                  <a:cubicBezTo>
                    <a:pt x="6433161" y="573617"/>
                    <a:pt x="6433285" y="573617"/>
                    <a:pt x="6435180" y="573617"/>
                  </a:cubicBezTo>
                  <a:lnTo>
                    <a:pt x="6449367" y="573617"/>
                  </a:lnTo>
                  <a:lnTo>
                    <a:pt x="6455447" y="580103"/>
                  </a:lnTo>
                  <a:cubicBezTo>
                    <a:pt x="6455447" y="580115"/>
                    <a:pt x="6455447" y="580601"/>
                    <a:pt x="6455447" y="601721"/>
                  </a:cubicBezTo>
                  <a:cubicBezTo>
                    <a:pt x="6455456" y="601721"/>
                    <a:pt x="6455587" y="601721"/>
                    <a:pt x="6457727" y="601721"/>
                  </a:cubicBezTo>
                  <a:lnTo>
                    <a:pt x="6473687" y="601721"/>
                  </a:lnTo>
                  <a:cubicBezTo>
                    <a:pt x="6473687" y="601728"/>
                    <a:pt x="6473687" y="601808"/>
                    <a:pt x="6473687" y="602801"/>
                  </a:cubicBezTo>
                  <a:lnTo>
                    <a:pt x="6473687" y="610368"/>
                  </a:lnTo>
                  <a:cubicBezTo>
                    <a:pt x="6473696" y="610368"/>
                    <a:pt x="6473795" y="610368"/>
                    <a:pt x="6474954" y="610368"/>
                  </a:cubicBezTo>
                  <a:lnTo>
                    <a:pt x="6483821" y="610368"/>
                  </a:lnTo>
                  <a:cubicBezTo>
                    <a:pt x="6483821" y="610377"/>
                    <a:pt x="6483821" y="610506"/>
                    <a:pt x="6483821" y="612529"/>
                  </a:cubicBezTo>
                  <a:lnTo>
                    <a:pt x="6483821" y="627662"/>
                  </a:lnTo>
                  <a:cubicBezTo>
                    <a:pt x="6487874" y="627662"/>
                    <a:pt x="6487874" y="627662"/>
                    <a:pt x="6487874" y="625770"/>
                  </a:cubicBezTo>
                  <a:lnTo>
                    <a:pt x="6487874" y="612529"/>
                  </a:lnTo>
                  <a:cubicBezTo>
                    <a:pt x="6487880" y="612529"/>
                    <a:pt x="6487958" y="612529"/>
                    <a:pt x="6488887" y="612529"/>
                  </a:cubicBezTo>
                  <a:lnTo>
                    <a:pt x="6495981" y="612529"/>
                  </a:lnTo>
                  <a:cubicBezTo>
                    <a:pt x="6495981" y="612540"/>
                    <a:pt x="6495981" y="612659"/>
                    <a:pt x="6495981" y="614151"/>
                  </a:cubicBezTo>
                  <a:lnTo>
                    <a:pt x="6495981" y="625500"/>
                  </a:lnTo>
                  <a:cubicBezTo>
                    <a:pt x="6495990" y="625500"/>
                    <a:pt x="6496063" y="625500"/>
                    <a:pt x="6496741" y="625500"/>
                  </a:cubicBezTo>
                  <a:lnTo>
                    <a:pt x="6502061" y="625500"/>
                  </a:lnTo>
                  <a:cubicBezTo>
                    <a:pt x="6502061" y="621177"/>
                    <a:pt x="6502061" y="621177"/>
                    <a:pt x="6550701" y="621177"/>
                  </a:cubicBezTo>
                  <a:cubicBezTo>
                    <a:pt x="6550701" y="621186"/>
                    <a:pt x="6550701" y="621287"/>
                    <a:pt x="6550701" y="622528"/>
                  </a:cubicBezTo>
                  <a:lnTo>
                    <a:pt x="6550701" y="631985"/>
                  </a:lnTo>
                  <a:cubicBezTo>
                    <a:pt x="6550709" y="631985"/>
                    <a:pt x="6550784" y="631985"/>
                    <a:pt x="6551461" y="631985"/>
                  </a:cubicBezTo>
                  <a:lnTo>
                    <a:pt x="6556782" y="631985"/>
                  </a:lnTo>
                  <a:cubicBezTo>
                    <a:pt x="6556782" y="631994"/>
                    <a:pt x="6556782" y="632116"/>
                    <a:pt x="6556782" y="634147"/>
                  </a:cubicBezTo>
                  <a:lnTo>
                    <a:pt x="6556782" y="649280"/>
                  </a:lnTo>
                  <a:cubicBezTo>
                    <a:pt x="6556790" y="649276"/>
                    <a:pt x="6556906" y="649198"/>
                    <a:pt x="6558808" y="647929"/>
                  </a:cubicBezTo>
                  <a:lnTo>
                    <a:pt x="6572995" y="638471"/>
                  </a:lnTo>
                  <a:cubicBezTo>
                    <a:pt x="6572997" y="638452"/>
                    <a:pt x="6573128" y="637577"/>
                    <a:pt x="6579075" y="597397"/>
                  </a:cubicBezTo>
                  <a:cubicBezTo>
                    <a:pt x="6579084" y="597395"/>
                    <a:pt x="6579153" y="597369"/>
                    <a:pt x="6579835" y="597127"/>
                  </a:cubicBezTo>
                  <a:lnTo>
                    <a:pt x="6585155" y="595235"/>
                  </a:lnTo>
                  <a:cubicBezTo>
                    <a:pt x="6585155" y="595219"/>
                    <a:pt x="6585188" y="594158"/>
                    <a:pt x="6587182" y="526058"/>
                  </a:cubicBezTo>
                  <a:cubicBezTo>
                    <a:pt x="6587182" y="526076"/>
                    <a:pt x="6587215" y="527167"/>
                    <a:pt x="6589209" y="595235"/>
                  </a:cubicBezTo>
                  <a:cubicBezTo>
                    <a:pt x="6589218" y="595238"/>
                    <a:pt x="6589289" y="595263"/>
                    <a:pt x="6589969" y="595505"/>
                  </a:cubicBezTo>
                  <a:lnTo>
                    <a:pt x="6595289" y="597397"/>
                  </a:lnTo>
                  <a:cubicBezTo>
                    <a:pt x="6595289" y="597377"/>
                    <a:pt x="6595289" y="596044"/>
                    <a:pt x="6595289" y="510926"/>
                  </a:cubicBezTo>
                  <a:cubicBezTo>
                    <a:pt x="6599342" y="510926"/>
                    <a:pt x="6599342" y="510926"/>
                    <a:pt x="6599342" y="478499"/>
                  </a:cubicBezTo>
                  <a:cubicBezTo>
                    <a:pt x="6599354" y="478499"/>
                    <a:pt x="6600040" y="478499"/>
                    <a:pt x="6637849" y="478499"/>
                  </a:cubicBezTo>
                  <a:cubicBezTo>
                    <a:pt x="6637849" y="478516"/>
                    <a:pt x="6637849" y="479234"/>
                    <a:pt x="6637849" y="510926"/>
                  </a:cubicBezTo>
                  <a:cubicBezTo>
                    <a:pt x="6637858" y="510926"/>
                    <a:pt x="6637930" y="510926"/>
                    <a:pt x="6638609" y="510926"/>
                  </a:cubicBezTo>
                  <a:lnTo>
                    <a:pt x="6643929" y="510926"/>
                  </a:lnTo>
                  <a:cubicBezTo>
                    <a:pt x="6643929" y="510905"/>
                    <a:pt x="6643929" y="509599"/>
                    <a:pt x="6643929" y="428778"/>
                  </a:cubicBezTo>
                  <a:cubicBezTo>
                    <a:pt x="6643935" y="428778"/>
                    <a:pt x="6644034" y="428778"/>
                    <a:pt x="6645703" y="428778"/>
                  </a:cubicBezTo>
                  <a:lnTo>
                    <a:pt x="6658116" y="428778"/>
                  </a:lnTo>
                  <a:cubicBezTo>
                    <a:pt x="6658116" y="428771"/>
                    <a:pt x="6658116" y="428660"/>
                    <a:pt x="6658116" y="426887"/>
                  </a:cubicBezTo>
                  <a:lnTo>
                    <a:pt x="6658116" y="413646"/>
                  </a:lnTo>
                  <a:cubicBezTo>
                    <a:pt x="6658127" y="413646"/>
                    <a:pt x="6658625" y="413646"/>
                    <a:pt x="6680410" y="413646"/>
                  </a:cubicBezTo>
                  <a:cubicBezTo>
                    <a:pt x="6680410" y="413639"/>
                    <a:pt x="6680410" y="413558"/>
                    <a:pt x="6680410" y="412565"/>
                  </a:cubicBezTo>
                  <a:lnTo>
                    <a:pt x="6680410" y="404999"/>
                  </a:lnTo>
                  <a:cubicBezTo>
                    <a:pt x="6680417" y="404999"/>
                    <a:pt x="6680527" y="404999"/>
                    <a:pt x="6682183" y="404999"/>
                  </a:cubicBezTo>
                  <a:lnTo>
                    <a:pt x="6694597" y="404999"/>
                  </a:lnTo>
                  <a:cubicBezTo>
                    <a:pt x="6694597" y="405007"/>
                    <a:pt x="6694597" y="405086"/>
                    <a:pt x="6694597" y="406080"/>
                  </a:cubicBezTo>
                  <a:lnTo>
                    <a:pt x="6694597" y="413646"/>
                  </a:lnTo>
                  <a:cubicBezTo>
                    <a:pt x="6694606" y="413646"/>
                    <a:pt x="6694679" y="413646"/>
                    <a:pt x="6695357" y="413646"/>
                  </a:cubicBezTo>
                  <a:lnTo>
                    <a:pt x="6700677" y="413646"/>
                  </a:lnTo>
                  <a:lnTo>
                    <a:pt x="6710810" y="409322"/>
                  </a:lnTo>
                  <a:lnTo>
                    <a:pt x="6714863" y="412565"/>
                  </a:lnTo>
                  <a:lnTo>
                    <a:pt x="6714863" y="404999"/>
                  </a:lnTo>
                  <a:cubicBezTo>
                    <a:pt x="6714872" y="404999"/>
                    <a:pt x="6715009" y="404999"/>
                    <a:pt x="6717143" y="404999"/>
                  </a:cubicBezTo>
                  <a:lnTo>
                    <a:pt x="6733104" y="404999"/>
                  </a:lnTo>
                  <a:cubicBezTo>
                    <a:pt x="6733104" y="405007"/>
                    <a:pt x="6733104" y="405086"/>
                    <a:pt x="6733104" y="406080"/>
                  </a:cubicBezTo>
                  <a:lnTo>
                    <a:pt x="6733104" y="413646"/>
                  </a:lnTo>
                  <a:cubicBezTo>
                    <a:pt x="6733123" y="413646"/>
                    <a:pt x="6733859" y="413646"/>
                    <a:pt x="6763504" y="413646"/>
                  </a:cubicBezTo>
                  <a:cubicBezTo>
                    <a:pt x="6763504" y="413656"/>
                    <a:pt x="6763504" y="413765"/>
                    <a:pt x="6763504" y="415267"/>
                  </a:cubicBezTo>
                  <a:lnTo>
                    <a:pt x="6763504" y="426617"/>
                  </a:lnTo>
                  <a:cubicBezTo>
                    <a:pt x="6763521" y="426617"/>
                    <a:pt x="6764161" y="426617"/>
                    <a:pt x="6789851" y="426617"/>
                  </a:cubicBezTo>
                  <a:cubicBezTo>
                    <a:pt x="6789851" y="426633"/>
                    <a:pt x="6789851" y="427313"/>
                    <a:pt x="6789851" y="456881"/>
                  </a:cubicBezTo>
                  <a:cubicBezTo>
                    <a:pt x="6789860" y="456881"/>
                    <a:pt x="6789933" y="456881"/>
                    <a:pt x="6790611" y="456881"/>
                  </a:cubicBezTo>
                  <a:lnTo>
                    <a:pt x="6795931" y="456881"/>
                  </a:lnTo>
                  <a:cubicBezTo>
                    <a:pt x="6795931" y="456888"/>
                    <a:pt x="6795931" y="456974"/>
                    <a:pt x="6795931" y="457962"/>
                  </a:cubicBezTo>
                  <a:lnTo>
                    <a:pt x="6795931" y="465529"/>
                  </a:lnTo>
                  <a:cubicBezTo>
                    <a:pt x="6799985" y="465529"/>
                    <a:pt x="6799985" y="465529"/>
                    <a:pt x="6799985" y="495793"/>
                  </a:cubicBezTo>
                  <a:cubicBezTo>
                    <a:pt x="6799994" y="495793"/>
                    <a:pt x="6800068" y="495793"/>
                    <a:pt x="6800745" y="495793"/>
                  </a:cubicBezTo>
                  <a:lnTo>
                    <a:pt x="6806065" y="495793"/>
                  </a:lnTo>
                  <a:cubicBezTo>
                    <a:pt x="6806065" y="495802"/>
                    <a:pt x="6806065" y="495869"/>
                    <a:pt x="6806065" y="496604"/>
                  </a:cubicBezTo>
                  <a:lnTo>
                    <a:pt x="6806065" y="502279"/>
                  </a:lnTo>
                  <a:cubicBezTo>
                    <a:pt x="6806071" y="502279"/>
                    <a:pt x="6806149" y="502279"/>
                    <a:pt x="6807078" y="502279"/>
                  </a:cubicBezTo>
                  <a:lnTo>
                    <a:pt x="6814171" y="502279"/>
                  </a:lnTo>
                  <a:cubicBezTo>
                    <a:pt x="6814171" y="502296"/>
                    <a:pt x="6814171" y="503009"/>
                    <a:pt x="6814171" y="532544"/>
                  </a:cubicBezTo>
                  <a:cubicBezTo>
                    <a:pt x="6814179" y="532544"/>
                    <a:pt x="6814299" y="532544"/>
                    <a:pt x="6816198" y="532544"/>
                  </a:cubicBezTo>
                  <a:lnTo>
                    <a:pt x="6830385" y="532544"/>
                  </a:lnTo>
                  <a:cubicBezTo>
                    <a:pt x="6830385" y="532560"/>
                    <a:pt x="6830385" y="533140"/>
                    <a:pt x="6830385" y="556323"/>
                  </a:cubicBezTo>
                  <a:cubicBezTo>
                    <a:pt x="6832412" y="556323"/>
                    <a:pt x="6832412" y="556323"/>
                    <a:pt x="6832412" y="557944"/>
                  </a:cubicBezTo>
                  <a:lnTo>
                    <a:pt x="6832412" y="569294"/>
                  </a:lnTo>
                  <a:cubicBezTo>
                    <a:pt x="6832421" y="569294"/>
                    <a:pt x="6832491" y="569294"/>
                    <a:pt x="6833172" y="569294"/>
                  </a:cubicBezTo>
                  <a:lnTo>
                    <a:pt x="6838492" y="569294"/>
                  </a:lnTo>
                  <a:cubicBezTo>
                    <a:pt x="6838492" y="569308"/>
                    <a:pt x="6838492" y="569871"/>
                    <a:pt x="6838492" y="593073"/>
                  </a:cubicBezTo>
                  <a:cubicBezTo>
                    <a:pt x="6838500" y="593073"/>
                    <a:pt x="6838599" y="593073"/>
                    <a:pt x="6839758" y="593073"/>
                  </a:cubicBezTo>
                  <a:lnTo>
                    <a:pt x="6848625" y="593073"/>
                  </a:lnTo>
                  <a:cubicBezTo>
                    <a:pt x="6850652" y="595235"/>
                    <a:pt x="6850652" y="595235"/>
                    <a:pt x="6850652" y="597127"/>
                  </a:cubicBezTo>
                  <a:lnTo>
                    <a:pt x="6850652" y="610368"/>
                  </a:lnTo>
                  <a:cubicBezTo>
                    <a:pt x="6850657" y="610361"/>
                    <a:pt x="6850744" y="610254"/>
                    <a:pt x="6852172" y="608476"/>
                  </a:cubicBezTo>
                  <a:lnTo>
                    <a:pt x="6862812" y="595235"/>
                  </a:lnTo>
                  <a:cubicBezTo>
                    <a:pt x="6862827" y="595235"/>
                    <a:pt x="6863466" y="595235"/>
                    <a:pt x="6891186" y="595235"/>
                  </a:cubicBezTo>
                  <a:cubicBezTo>
                    <a:pt x="6891186" y="595260"/>
                    <a:pt x="6891186" y="596661"/>
                    <a:pt x="6891186" y="681706"/>
                  </a:cubicBezTo>
                  <a:cubicBezTo>
                    <a:pt x="6891194" y="681706"/>
                    <a:pt x="6891270" y="681706"/>
                    <a:pt x="6891946" y="681706"/>
                  </a:cubicBezTo>
                  <a:lnTo>
                    <a:pt x="6897266" y="681706"/>
                  </a:lnTo>
                  <a:cubicBezTo>
                    <a:pt x="6897270" y="681698"/>
                    <a:pt x="6897329" y="681598"/>
                    <a:pt x="6898026" y="680355"/>
                  </a:cubicBezTo>
                  <a:lnTo>
                    <a:pt x="6903346" y="670897"/>
                  </a:lnTo>
                  <a:cubicBezTo>
                    <a:pt x="6903346" y="670904"/>
                    <a:pt x="6903346" y="671003"/>
                    <a:pt x="6903346" y="672789"/>
                  </a:cubicBezTo>
                  <a:lnTo>
                    <a:pt x="6903346" y="686030"/>
                  </a:lnTo>
                  <a:cubicBezTo>
                    <a:pt x="6907399" y="686030"/>
                    <a:pt x="6907399" y="686030"/>
                    <a:pt x="6907399" y="640633"/>
                  </a:cubicBezTo>
                  <a:cubicBezTo>
                    <a:pt x="6907408" y="640633"/>
                    <a:pt x="6907478" y="640633"/>
                    <a:pt x="6908159" y="640633"/>
                  </a:cubicBezTo>
                  <a:lnTo>
                    <a:pt x="6913479" y="640633"/>
                  </a:lnTo>
                  <a:cubicBezTo>
                    <a:pt x="6913479" y="640618"/>
                    <a:pt x="6913479" y="639618"/>
                    <a:pt x="6913479" y="575779"/>
                  </a:cubicBezTo>
                  <a:cubicBezTo>
                    <a:pt x="6913486" y="575779"/>
                    <a:pt x="6913567" y="575779"/>
                    <a:pt x="6914493" y="575779"/>
                  </a:cubicBezTo>
                  <a:lnTo>
                    <a:pt x="6921586" y="575779"/>
                  </a:lnTo>
                  <a:cubicBezTo>
                    <a:pt x="6921592" y="575758"/>
                    <a:pt x="6921856" y="574818"/>
                    <a:pt x="6933746" y="532544"/>
                  </a:cubicBezTo>
                  <a:cubicBezTo>
                    <a:pt x="6933755" y="532544"/>
                    <a:pt x="6933852" y="532544"/>
                    <a:pt x="6935013" y="532544"/>
                  </a:cubicBezTo>
                  <a:lnTo>
                    <a:pt x="6943880" y="532544"/>
                  </a:lnTo>
                  <a:cubicBezTo>
                    <a:pt x="6943885" y="532567"/>
                    <a:pt x="6944111" y="533533"/>
                    <a:pt x="6954013" y="575779"/>
                  </a:cubicBezTo>
                  <a:cubicBezTo>
                    <a:pt x="6954019" y="575779"/>
                    <a:pt x="6954093" y="575779"/>
                    <a:pt x="6955026" y="575779"/>
                  </a:cubicBezTo>
                  <a:lnTo>
                    <a:pt x="6962120" y="575779"/>
                  </a:lnTo>
                  <a:cubicBezTo>
                    <a:pt x="6962120" y="575790"/>
                    <a:pt x="6962120" y="576457"/>
                    <a:pt x="6962120" y="614691"/>
                  </a:cubicBezTo>
                  <a:cubicBezTo>
                    <a:pt x="6962127" y="614691"/>
                    <a:pt x="6962226" y="614691"/>
                    <a:pt x="6963893" y="614691"/>
                  </a:cubicBezTo>
                  <a:lnTo>
                    <a:pt x="6976307" y="614691"/>
                  </a:lnTo>
                  <a:cubicBezTo>
                    <a:pt x="6976307" y="614699"/>
                    <a:pt x="6976307" y="614821"/>
                    <a:pt x="6976307" y="616853"/>
                  </a:cubicBezTo>
                  <a:lnTo>
                    <a:pt x="6976307" y="631985"/>
                  </a:lnTo>
                  <a:cubicBezTo>
                    <a:pt x="6980360" y="631985"/>
                    <a:pt x="6980360" y="631985"/>
                    <a:pt x="6980360" y="629824"/>
                  </a:cubicBezTo>
                  <a:lnTo>
                    <a:pt x="6980360" y="614691"/>
                  </a:lnTo>
                  <a:cubicBezTo>
                    <a:pt x="6980370" y="614691"/>
                    <a:pt x="6980482" y="614691"/>
                    <a:pt x="6981880" y="614691"/>
                  </a:cubicBezTo>
                  <a:lnTo>
                    <a:pt x="6992520" y="614691"/>
                  </a:lnTo>
                  <a:cubicBezTo>
                    <a:pt x="6992520" y="614701"/>
                    <a:pt x="6992520" y="614818"/>
                    <a:pt x="6992520" y="616312"/>
                  </a:cubicBezTo>
                  <a:lnTo>
                    <a:pt x="6992520" y="627662"/>
                  </a:lnTo>
                  <a:cubicBezTo>
                    <a:pt x="6992536" y="627662"/>
                    <a:pt x="6993245" y="627662"/>
                    <a:pt x="7022921" y="627662"/>
                  </a:cubicBezTo>
                  <a:cubicBezTo>
                    <a:pt x="7022921" y="627645"/>
                    <a:pt x="7022921" y="626874"/>
                    <a:pt x="7022921" y="590912"/>
                  </a:cubicBezTo>
                  <a:cubicBezTo>
                    <a:pt x="7022929" y="590912"/>
                    <a:pt x="7023022" y="590912"/>
                    <a:pt x="7024187" y="590912"/>
                  </a:cubicBezTo>
                  <a:lnTo>
                    <a:pt x="7033054" y="590912"/>
                  </a:lnTo>
                  <a:cubicBezTo>
                    <a:pt x="7033054" y="590923"/>
                    <a:pt x="7033054" y="591417"/>
                    <a:pt x="7033054" y="612529"/>
                  </a:cubicBezTo>
                  <a:cubicBezTo>
                    <a:pt x="7035081" y="612529"/>
                    <a:pt x="7035081" y="612529"/>
                    <a:pt x="7035081" y="580103"/>
                  </a:cubicBezTo>
                  <a:cubicBezTo>
                    <a:pt x="7035095" y="580103"/>
                    <a:pt x="7035636" y="580103"/>
                    <a:pt x="7057374" y="580103"/>
                  </a:cubicBezTo>
                  <a:cubicBezTo>
                    <a:pt x="7057374" y="580093"/>
                    <a:pt x="7057374" y="579973"/>
                    <a:pt x="7057374" y="578481"/>
                  </a:cubicBezTo>
                  <a:lnTo>
                    <a:pt x="7057374" y="567132"/>
                  </a:lnTo>
                  <a:cubicBezTo>
                    <a:pt x="7057382" y="567132"/>
                    <a:pt x="7057457" y="567132"/>
                    <a:pt x="7058134" y="567132"/>
                  </a:cubicBezTo>
                  <a:lnTo>
                    <a:pt x="7063454" y="567132"/>
                  </a:lnTo>
                  <a:cubicBezTo>
                    <a:pt x="7063454" y="567126"/>
                    <a:pt x="7063454" y="567013"/>
                    <a:pt x="7063454" y="565241"/>
                  </a:cubicBezTo>
                  <a:lnTo>
                    <a:pt x="7063454" y="552000"/>
                  </a:lnTo>
                  <a:lnTo>
                    <a:pt x="7067508" y="558485"/>
                  </a:lnTo>
                  <a:cubicBezTo>
                    <a:pt x="7067516" y="558485"/>
                    <a:pt x="7067645" y="558485"/>
                    <a:pt x="7069788" y="558485"/>
                  </a:cubicBezTo>
                  <a:lnTo>
                    <a:pt x="7085748" y="558485"/>
                  </a:lnTo>
                  <a:cubicBezTo>
                    <a:pt x="7085748" y="558477"/>
                    <a:pt x="7085748" y="558409"/>
                    <a:pt x="7085748" y="557674"/>
                  </a:cubicBezTo>
                  <a:lnTo>
                    <a:pt x="7085748" y="552000"/>
                  </a:lnTo>
                  <a:cubicBezTo>
                    <a:pt x="7085757" y="552000"/>
                    <a:pt x="7085831" y="552000"/>
                    <a:pt x="7086508" y="552000"/>
                  </a:cubicBezTo>
                  <a:lnTo>
                    <a:pt x="7091828" y="552000"/>
                  </a:lnTo>
                  <a:cubicBezTo>
                    <a:pt x="7091828" y="552009"/>
                    <a:pt x="7091828" y="552109"/>
                    <a:pt x="7091828" y="553351"/>
                  </a:cubicBezTo>
                  <a:lnTo>
                    <a:pt x="7091828" y="562809"/>
                  </a:lnTo>
                  <a:cubicBezTo>
                    <a:pt x="7091843" y="562809"/>
                    <a:pt x="7092576" y="562809"/>
                    <a:pt x="7130335" y="562809"/>
                  </a:cubicBezTo>
                  <a:cubicBezTo>
                    <a:pt x="7130335" y="562827"/>
                    <a:pt x="7130335" y="564337"/>
                    <a:pt x="7130335" y="701162"/>
                  </a:cubicBezTo>
                  <a:cubicBezTo>
                    <a:pt x="7130345" y="701162"/>
                    <a:pt x="7130460" y="701162"/>
                    <a:pt x="7131855" y="701162"/>
                  </a:cubicBezTo>
                  <a:lnTo>
                    <a:pt x="7142495" y="701162"/>
                  </a:lnTo>
                  <a:cubicBezTo>
                    <a:pt x="7142495" y="696839"/>
                    <a:pt x="7142495" y="692515"/>
                    <a:pt x="7142495" y="688192"/>
                  </a:cubicBezTo>
                  <a:cubicBezTo>
                    <a:pt x="7144522" y="688192"/>
                    <a:pt x="7144522" y="688192"/>
                    <a:pt x="7146549" y="688192"/>
                  </a:cubicBezTo>
                  <a:cubicBezTo>
                    <a:pt x="7146549" y="692515"/>
                    <a:pt x="7146549" y="696839"/>
                    <a:pt x="7146549" y="701162"/>
                  </a:cubicBezTo>
                  <a:cubicBezTo>
                    <a:pt x="7156682" y="701162"/>
                    <a:pt x="7166816" y="701162"/>
                    <a:pt x="7176949" y="701162"/>
                  </a:cubicBezTo>
                  <a:cubicBezTo>
                    <a:pt x="7176949" y="690353"/>
                    <a:pt x="7176949" y="681706"/>
                    <a:pt x="7176949" y="670897"/>
                  </a:cubicBezTo>
                  <a:cubicBezTo>
                    <a:pt x="7181003" y="670897"/>
                    <a:pt x="7185056" y="670897"/>
                    <a:pt x="7189109" y="670897"/>
                  </a:cubicBezTo>
                  <a:lnTo>
                    <a:pt x="7201269" y="668736"/>
                  </a:lnTo>
                  <a:cubicBezTo>
                    <a:pt x="7203296" y="668736"/>
                    <a:pt x="7203296" y="670897"/>
                    <a:pt x="7205323" y="670897"/>
                  </a:cubicBezTo>
                  <a:lnTo>
                    <a:pt x="7215456" y="670897"/>
                  </a:lnTo>
                  <a:cubicBezTo>
                    <a:pt x="7215456" y="681706"/>
                    <a:pt x="7215456" y="692515"/>
                    <a:pt x="7215456" y="701162"/>
                  </a:cubicBezTo>
                  <a:cubicBezTo>
                    <a:pt x="7217483" y="701162"/>
                    <a:pt x="7219510" y="701162"/>
                    <a:pt x="7223563" y="701162"/>
                  </a:cubicBezTo>
                  <a:cubicBezTo>
                    <a:pt x="7223563" y="707648"/>
                    <a:pt x="7223563" y="714133"/>
                    <a:pt x="7223563" y="718457"/>
                  </a:cubicBezTo>
                  <a:lnTo>
                    <a:pt x="7232899" y="719362"/>
                  </a:lnTo>
                  <a:lnTo>
                    <a:pt x="7245857" y="719362"/>
                  </a:lnTo>
                  <a:cubicBezTo>
                    <a:pt x="7245857" y="713553"/>
                    <a:pt x="7245857" y="709381"/>
                    <a:pt x="7245857" y="703324"/>
                  </a:cubicBezTo>
                  <a:lnTo>
                    <a:pt x="7313813" y="703324"/>
                  </a:lnTo>
                  <a:lnTo>
                    <a:pt x="7313813" y="618071"/>
                  </a:lnTo>
                  <a:lnTo>
                    <a:pt x="7385821" y="618071"/>
                  </a:lnTo>
                  <a:lnTo>
                    <a:pt x="7385821" y="696839"/>
                  </a:lnTo>
                  <a:cubicBezTo>
                    <a:pt x="7386456" y="696839"/>
                    <a:pt x="7387091" y="696839"/>
                    <a:pt x="7387725" y="696839"/>
                  </a:cubicBezTo>
                  <a:lnTo>
                    <a:pt x="7388967" y="719362"/>
                  </a:lnTo>
                  <a:lnTo>
                    <a:pt x="7398643" y="719362"/>
                  </a:lnTo>
                  <a:cubicBezTo>
                    <a:pt x="7399179" y="712148"/>
                    <a:pt x="7399885" y="704494"/>
                    <a:pt x="7399885" y="696839"/>
                  </a:cubicBezTo>
                  <a:cubicBezTo>
                    <a:pt x="7401912" y="696839"/>
                    <a:pt x="7403939" y="696839"/>
                    <a:pt x="7405965" y="696839"/>
                  </a:cubicBezTo>
                  <a:lnTo>
                    <a:pt x="7407207" y="719362"/>
                  </a:lnTo>
                  <a:lnTo>
                    <a:pt x="7457829" y="719362"/>
                  </a:lnTo>
                  <a:lnTo>
                    <a:pt x="7457829" y="556334"/>
                  </a:lnTo>
                  <a:lnTo>
                    <a:pt x="7655156" y="556334"/>
                  </a:lnTo>
                  <a:lnTo>
                    <a:pt x="7655156" y="719362"/>
                  </a:lnTo>
                  <a:lnTo>
                    <a:pt x="7673853" y="719362"/>
                  </a:lnTo>
                  <a:lnTo>
                    <a:pt x="7673853" y="636669"/>
                  </a:lnTo>
                  <a:lnTo>
                    <a:pt x="7768973" y="636669"/>
                  </a:lnTo>
                  <a:lnTo>
                    <a:pt x="7773382" y="519115"/>
                  </a:lnTo>
                  <a:lnTo>
                    <a:pt x="7819759" y="519115"/>
                  </a:lnTo>
                  <a:lnTo>
                    <a:pt x="7821437" y="571456"/>
                  </a:lnTo>
                  <a:cubicBezTo>
                    <a:pt x="7843732" y="571456"/>
                    <a:pt x="7866024" y="571456"/>
                    <a:pt x="7886292" y="571456"/>
                  </a:cubicBezTo>
                  <a:cubicBezTo>
                    <a:pt x="7886292" y="597397"/>
                    <a:pt x="7886292" y="623338"/>
                    <a:pt x="7886292" y="647118"/>
                  </a:cubicBezTo>
                  <a:cubicBezTo>
                    <a:pt x="7890345" y="647118"/>
                    <a:pt x="7892372" y="647118"/>
                    <a:pt x="7894398" y="647118"/>
                  </a:cubicBezTo>
                  <a:cubicBezTo>
                    <a:pt x="7894398" y="644956"/>
                    <a:pt x="7896425" y="642794"/>
                    <a:pt x="7896425" y="640633"/>
                  </a:cubicBezTo>
                  <a:cubicBezTo>
                    <a:pt x="7898452" y="640633"/>
                    <a:pt x="7900478" y="640633"/>
                    <a:pt x="7902505" y="640633"/>
                  </a:cubicBezTo>
                  <a:cubicBezTo>
                    <a:pt x="7902505" y="642794"/>
                    <a:pt x="7902505" y="644956"/>
                    <a:pt x="7904533" y="649280"/>
                  </a:cubicBezTo>
                  <a:cubicBezTo>
                    <a:pt x="7908585" y="649280"/>
                    <a:pt x="7912638" y="649280"/>
                    <a:pt x="7916693" y="649280"/>
                  </a:cubicBezTo>
                  <a:cubicBezTo>
                    <a:pt x="7916693" y="647118"/>
                    <a:pt x="7916693" y="644956"/>
                    <a:pt x="7916693" y="642794"/>
                  </a:cubicBezTo>
                  <a:cubicBezTo>
                    <a:pt x="7924798" y="642794"/>
                    <a:pt x="7930878" y="642794"/>
                    <a:pt x="7938985" y="642794"/>
                  </a:cubicBezTo>
                  <a:cubicBezTo>
                    <a:pt x="7938985" y="644956"/>
                    <a:pt x="7938985" y="647118"/>
                    <a:pt x="7938985" y="649280"/>
                  </a:cubicBezTo>
                  <a:cubicBezTo>
                    <a:pt x="7945065" y="649280"/>
                    <a:pt x="7953173" y="649280"/>
                    <a:pt x="7959253" y="649280"/>
                  </a:cubicBezTo>
                  <a:cubicBezTo>
                    <a:pt x="7959253" y="664412"/>
                    <a:pt x="7959253" y="679545"/>
                    <a:pt x="7959253" y="694677"/>
                  </a:cubicBezTo>
                  <a:cubicBezTo>
                    <a:pt x="7963306" y="694677"/>
                    <a:pt x="7969386" y="694677"/>
                    <a:pt x="7973440" y="694677"/>
                  </a:cubicBezTo>
                  <a:cubicBezTo>
                    <a:pt x="7973440" y="690353"/>
                    <a:pt x="7973440" y="686030"/>
                    <a:pt x="7973440" y="681706"/>
                  </a:cubicBezTo>
                  <a:cubicBezTo>
                    <a:pt x="7979520" y="681706"/>
                    <a:pt x="7985600" y="681706"/>
                    <a:pt x="7989653" y="681706"/>
                  </a:cubicBezTo>
                  <a:cubicBezTo>
                    <a:pt x="7989653" y="621177"/>
                    <a:pt x="7989653" y="562809"/>
                    <a:pt x="7989653" y="502279"/>
                  </a:cubicBezTo>
                  <a:cubicBezTo>
                    <a:pt x="7991680" y="500117"/>
                    <a:pt x="7993706" y="497955"/>
                    <a:pt x="7995733" y="495793"/>
                  </a:cubicBezTo>
                  <a:cubicBezTo>
                    <a:pt x="8020053" y="495793"/>
                    <a:pt x="8044373" y="495793"/>
                    <a:pt x="8068694" y="495793"/>
                  </a:cubicBezTo>
                  <a:lnTo>
                    <a:pt x="8068694" y="504441"/>
                  </a:lnTo>
                  <a:lnTo>
                    <a:pt x="8078828" y="504441"/>
                  </a:lnTo>
                  <a:cubicBezTo>
                    <a:pt x="8078828" y="543353"/>
                    <a:pt x="8078828" y="582265"/>
                    <a:pt x="8078828" y="619015"/>
                  </a:cubicBezTo>
                  <a:cubicBezTo>
                    <a:pt x="8086934" y="619015"/>
                    <a:pt x="8093014" y="619015"/>
                    <a:pt x="8101121" y="619015"/>
                  </a:cubicBezTo>
                  <a:cubicBezTo>
                    <a:pt x="8101121" y="597397"/>
                    <a:pt x="8101121" y="575779"/>
                    <a:pt x="8101121" y="552000"/>
                  </a:cubicBezTo>
                  <a:cubicBezTo>
                    <a:pt x="8109228" y="552000"/>
                    <a:pt x="8119361" y="552000"/>
                    <a:pt x="8127469" y="552000"/>
                  </a:cubicBezTo>
                  <a:cubicBezTo>
                    <a:pt x="8129494" y="552000"/>
                    <a:pt x="8129494" y="549838"/>
                    <a:pt x="8131521" y="547676"/>
                  </a:cubicBezTo>
                  <a:lnTo>
                    <a:pt x="8139629" y="547676"/>
                  </a:lnTo>
                  <a:cubicBezTo>
                    <a:pt x="8141654" y="549838"/>
                    <a:pt x="8141654" y="552000"/>
                    <a:pt x="8143681" y="552000"/>
                  </a:cubicBezTo>
                  <a:cubicBezTo>
                    <a:pt x="8149761" y="552000"/>
                    <a:pt x="8157869" y="552000"/>
                    <a:pt x="8165976" y="552000"/>
                  </a:cubicBezTo>
                  <a:cubicBezTo>
                    <a:pt x="8165976" y="513088"/>
                    <a:pt x="8165976" y="474176"/>
                    <a:pt x="8165976" y="435264"/>
                  </a:cubicBezTo>
                  <a:cubicBezTo>
                    <a:pt x="8165989" y="435261"/>
                    <a:pt x="8166856" y="435097"/>
                    <a:pt x="8222722" y="424455"/>
                  </a:cubicBezTo>
                  <a:cubicBezTo>
                    <a:pt x="8222722" y="424462"/>
                    <a:pt x="8222722" y="424536"/>
                    <a:pt x="8222722" y="425536"/>
                  </a:cubicBezTo>
                  <a:lnTo>
                    <a:pt x="8222722" y="433102"/>
                  </a:lnTo>
                  <a:cubicBezTo>
                    <a:pt x="8222740" y="433102"/>
                    <a:pt x="8223384" y="433102"/>
                    <a:pt x="8249069" y="433102"/>
                  </a:cubicBezTo>
                  <a:cubicBezTo>
                    <a:pt x="8249069" y="433124"/>
                    <a:pt x="8249069" y="435495"/>
                    <a:pt x="8249069" y="688192"/>
                  </a:cubicBezTo>
                  <a:cubicBezTo>
                    <a:pt x="8255149" y="688192"/>
                    <a:pt x="8263256" y="688192"/>
                    <a:pt x="8271364" y="688192"/>
                  </a:cubicBezTo>
                  <a:cubicBezTo>
                    <a:pt x="8271364" y="686030"/>
                    <a:pt x="8271364" y="686030"/>
                    <a:pt x="8271364" y="683868"/>
                  </a:cubicBezTo>
                  <a:cubicBezTo>
                    <a:pt x="8275416" y="683868"/>
                    <a:pt x="8279469" y="683868"/>
                    <a:pt x="8283524" y="683868"/>
                  </a:cubicBezTo>
                  <a:cubicBezTo>
                    <a:pt x="8283524" y="686030"/>
                    <a:pt x="8283524" y="686030"/>
                    <a:pt x="8283524" y="688192"/>
                  </a:cubicBezTo>
                  <a:cubicBezTo>
                    <a:pt x="8291630" y="688192"/>
                    <a:pt x="8299736" y="688192"/>
                    <a:pt x="8307844" y="688192"/>
                  </a:cubicBezTo>
                  <a:cubicBezTo>
                    <a:pt x="8307844" y="683868"/>
                    <a:pt x="8307844" y="679545"/>
                    <a:pt x="8307844" y="675221"/>
                  </a:cubicBezTo>
                  <a:cubicBezTo>
                    <a:pt x="8317977" y="675221"/>
                    <a:pt x="8328110" y="675221"/>
                    <a:pt x="8336217" y="675221"/>
                  </a:cubicBezTo>
                  <a:cubicBezTo>
                    <a:pt x="8340270" y="670897"/>
                    <a:pt x="8344325" y="670897"/>
                    <a:pt x="8348377" y="670897"/>
                  </a:cubicBezTo>
                  <a:cubicBezTo>
                    <a:pt x="8354457" y="675221"/>
                    <a:pt x="8362565" y="675221"/>
                    <a:pt x="8368645" y="675221"/>
                  </a:cubicBezTo>
                  <a:cubicBezTo>
                    <a:pt x="8368645" y="668736"/>
                    <a:pt x="8368645" y="664412"/>
                    <a:pt x="8368645" y="657927"/>
                  </a:cubicBezTo>
                  <a:lnTo>
                    <a:pt x="8376752" y="657927"/>
                  </a:lnTo>
                  <a:cubicBezTo>
                    <a:pt x="8376752" y="653603"/>
                    <a:pt x="8376752" y="649280"/>
                    <a:pt x="8376752" y="644956"/>
                  </a:cubicBezTo>
                  <a:cubicBezTo>
                    <a:pt x="8394992" y="644956"/>
                    <a:pt x="8415258" y="644956"/>
                    <a:pt x="8433498" y="644956"/>
                  </a:cubicBezTo>
                  <a:cubicBezTo>
                    <a:pt x="8433498" y="634147"/>
                    <a:pt x="8433498" y="625500"/>
                    <a:pt x="8433498" y="614691"/>
                  </a:cubicBezTo>
                  <a:cubicBezTo>
                    <a:pt x="8439578" y="614691"/>
                    <a:pt x="8445658" y="614691"/>
                    <a:pt x="8451738" y="614691"/>
                  </a:cubicBezTo>
                  <a:cubicBezTo>
                    <a:pt x="8451738" y="612529"/>
                    <a:pt x="8451738" y="610368"/>
                    <a:pt x="8451738" y="608206"/>
                  </a:cubicBezTo>
                  <a:cubicBezTo>
                    <a:pt x="8455792" y="608206"/>
                    <a:pt x="8459845" y="608206"/>
                    <a:pt x="8463898" y="608206"/>
                  </a:cubicBezTo>
                  <a:cubicBezTo>
                    <a:pt x="8463898" y="610368"/>
                    <a:pt x="8463898" y="612529"/>
                    <a:pt x="8463898" y="614691"/>
                  </a:cubicBezTo>
                  <a:cubicBezTo>
                    <a:pt x="8469978" y="614691"/>
                    <a:pt x="8474032" y="614691"/>
                    <a:pt x="8480112" y="614691"/>
                  </a:cubicBezTo>
                  <a:cubicBezTo>
                    <a:pt x="8480112" y="629824"/>
                    <a:pt x="8480112" y="647118"/>
                    <a:pt x="8480112" y="664412"/>
                  </a:cubicBezTo>
                  <a:cubicBezTo>
                    <a:pt x="8490245" y="664412"/>
                    <a:pt x="8502406" y="664412"/>
                    <a:pt x="8512540" y="664412"/>
                  </a:cubicBezTo>
                  <a:cubicBezTo>
                    <a:pt x="8512540" y="655765"/>
                    <a:pt x="8512540" y="647118"/>
                    <a:pt x="8512540" y="638471"/>
                  </a:cubicBezTo>
                  <a:cubicBezTo>
                    <a:pt x="8524700" y="638471"/>
                    <a:pt x="8538886" y="638471"/>
                    <a:pt x="8551046" y="638471"/>
                  </a:cubicBezTo>
                  <a:cubicBezTo>
                    <a:pt x="8551046" y="627662"/>
                    <a:pt x="8551046" y="619015"/>
                    <a:pt x="8551046" y="608206"/>
                  </a:cubicBezTo>
                  <a:cubicBezTo>
                    <a:pt x="8567261" y="608206"/>
                    <a:pt x="8583473" y="608206"/>
                    <a:pt x="8599688" y="608206"/>
                  </a:cubicBezTo>
                  <a:cubicBezTo>
                    <a:pt x="8599688" y="608235"/>
                    <a:pt x="8599688" y="610010"/>
                    <a:pt x="8599688" y="719362"/>
                  </a:cubicBezTo>
                  <a:lnTo>
                    <a:pt x="8599688" y="733141"/>
                  </a:lnTo>
                  <a:lnTo>
                    <a:pt x="8665562" y="733141"/>
                  </a:lnTo>
                  <a:lnTo>
                    <a:pt x="8665562" y="838913"/>
                  </a:lnTo>
                  <a:lnTo>
                    <a:pt x="8665562" y="862160"/>
                  </a:lnTo>
                  <a:lnTo>
                    <a:pt x="8680522" y="862160"/>
                  </a:lnTo>
                  <a:cubicBezTo>
                    <a:pt x="8680522" y="862160"/>
                    <a:pt x="8680522" y="862160"/>
                    <a:pt x="8680522" y="860998"/>
                  </a:cubicBezTo>
                  <a:lnTo>
                    <a:pt x="8680522" y="852862"/>
                  </a:lnTo>
                  <a:cubicBezTo>
                    <a:pt x="8680522" y="852862"/>
                    <a:pt x="8680522" y="852862"/>
                    <a:pt x="8725102" y="852862"/>
                  </a:cubicBezTo>
                  <a:cubicBezTo>
                    <a:pt x="8725102" y="852862"/>
                    <a:pt x="8725102" y="852862"/>
                    <a:pt x="8725102" y="855477"/>
                  </a:cubicBezTo>
                  <a:lnTo>
                    <a:pt x="8725102" y="861131"/>
                  </a:lnTo>
                  <a:lnTo>
                    <a:pt x="8733569" y="852574"/>
                  </a:lnTo>
                  <a:cubicBezTo>
                    <a:pt x="8731340" y="852574"/>
                    <a:pt x="8731340" y="850249"/>
                    <a:pt x="8729111" y="850249"/>
                  </a:cubicBezTo>
                  <a:cubicBezTo>
                    <a:pt x="8729111" y="847924"/>
                    <a:pt x="8729111" y="845600"/>
                    <a:pt x="8729111" y="843275"/>
                  </a:cubicBezTo>
                  <a:cubicBezTo>
                    <a:pt x="8731340" y="843275"/>
                    <a:pt x="8733569" y="840950"/>
                    <a:pt x="8735797" y="840950"/>
                  </a:cubicBezTo>
                  <a:cubicBezTo>
                    <a:pt x="8735797" y="836301"/>
                    <a:pt x="8735797" y="833976"/>
                    <a:pt x="8735797" y="831652"/>
                  </a:cubicBezTo>
                  <a:cubicBezTo>
                    <a:pt x="8738027" y="831652"/>
                    <a:pt x="8738027" y="831652"/>
                    <a:pt x="8740256" y="831652"/>
                  </a:cubicBezTo>
                  <a:cubicBezTo>
                    <a:pt x="8740256" y="824678"/>
                    <a:pt x="8740256" y="817704"/>
                    <a:pt x="8740256" y="810730"/>
                  </a:cubicBezTo>
                  <a:cubicBezTo>
                    <a:pt x="8738027" y="810730"/>
                    <a:pt x="8738027" y="810730"/>
                    <a:pt x="8735797" y="810730"/>
                  </a:cubicBezTo>
                  <a:cubicBezTo>
                    <a:pt x="8735797" y="808405"/>
                    <a:pt x="8735797" y="808405"/>
                    <a:pt x="8735797" y="806081"/>
                  </a:cubicBezTo>
                  <a:lnTo>
                    <a:pt x="8740256" y="803756"/>
                  </a:lnTo>
                  <a:cubicBezTo>
                    <a:pt x="8744713" y="799107"/>
                    <a:pt x="8746943" y="794457"/>
                    <a:pt x="8751401" y="787483"/>
                  </a:cubicBezTo>
                  <a:cubicBezTo>
                    <a:pt x="8753629" y="782834"/>
                    <a:pt x="8753629" y="780510"/>
                    <a:pt x="8753629" y="778185"/>
                  </a:cubicBezTo>
                  <a:cubicBezTo>
                    <a:pt x="8749172" y="771211"/>
                    <a:pt x="8749172" y="759588"/>
                    <a:pt x="8753629" y="752614"/>
                  </a:cubicBezTo>
                  <a:cubicBezTo>
                    <a:pt x="8753631" y="752611"/>
                    <a:pt x="8753645" y="752565"/>
                    <a:pt x="8753909" y="751742"/>
                  </a:cubicBezTo>
                  <a:lnTo>
                    <a:pt x="8755767" y="745928"/>
                  </a:lnTo>
                  <a:lnTo>
                    <a:pt x="8754080" y="745928"/>
                  </a:lnTo>
                  <a:cubicBezTo>
                    <a:pt x="8754080" y="745928"/>
                    <a:pt x="8754080" y="745928"/>
                    <a:pt x="8754080" y="744766"/>
                  </a:cubicBezTo>
                  <a:lnTo>
                    <a:pt x="8754080" y="736629"/>
                  </a:lnTo>
                  <a:cubicBezTo>
                    <a:pt x="8754080" y="736629"/>
                    <a:pt x="8754080" y="736629"/>
                    <a:pt x="8755194" y="736629"/>
                  </a:cubicBezTo>
                  <a:lnTo>
                    <a:pt x="8762996" y="736629"/>
                  </a:lnTo>
                  <a:cubicBezTo>
                    <a:pt x="8762996" y="736629"/>
                    <a:pt x="8762996" y="736629"/>
                    <a:pt x="8762996" y="735467"/>
                  </a:cubicBezTo>
                  <a:lnTo>
                    <a:pt x="8762996" y="727331"/>
                  </a:lnTo>
                  <a:cubicBezTo>
                    <a:pt x="8762996" y="727331"/>
                    <a:pt x="8762996" y="727331"/>
                    <a:pt x="8761881" y="727331"/>
                  </a:cubicBezTo>
                  <a:lnTo>
                    <a:pt x="8754080" y="727331"/>
                  </a:lnTo>
                  <a:cubicBezTo>
                    <a:pt x="8754080" y="727331"/>
                    <a:pt x="8754080" y="727331"/>
                    <a:pt x="8754080" y="726168"/>
                  </a:cubicBezTo>
                  <a:lnTo>
                    <a:pt x="8754080" y="718032"/>
                  </a:lnTo>
                  <a:cubicBezTo>
                    <a:pt x="8754080" y="718032"/>
                    <a:pt x="8754080" y="718032"/>
                    <a:pt x="8755194" y="718032"/>
                  </a:cubicBezTo>
                  <a:lnTo>
                    <a:pt x="8762996" y="718032"/>
                  </a:lnTo>
                  <a:cubicBezTo>
                    <a:pt x="8762996" y="718032"/>
                    <a:pt x="8762996" y="718032"/>
                    <a:pt x="8762996" y="717160"/>
                  </a:cubicBezTo>
                  <a:lnTo>
                    <a:pt x="8762996" y="711058"/>
                  </a:lnTo>
                  <a:cubicBezTo>
                    <a:pt x="8762996" y="711058"/>
                    <a:pt x="8762996" y="711058"/>
                    <a:pt x="8761881" y="711058"/>
                  </a:cubicBezTo>
                  <a:lnTo>
                    <a:pt x="8754080" y="711058"/>
                  </a:lnTo>
                  <a:cubicBezTo>
                    <a:pt x="8754080" y="711058"/>
                    <a:pt x="8754080" y="711058"/>
                    <a:pt x="8754080" y="709896"/>
                  </a:cubicBezTo>
                  <a:lnTo>
                    <a:pt x="8754080" y="701759"/>
                  </a:lnTo>
                  <a:cubicBezTo>
                    <a:pt x="8754080" y="701759"/>
                    <a:pt x="8754080" y="701759"/>
                    <a:pt x="8755194" y="701759"/>
                  </a:cubicBezTo>
                  <a:lnTo>
                    <a:pt x="8762996" y="701759"/>
                  </a:lnTo>
                  <a:cubicBezTo>
                    <a:pt x="8762996" y="701759"/>
                    <a:pt x="8762996" y="701759"/>
                    <a:pt x="8761881" y="700016"/>
                  </a:cubicBezTo>
                  <a:lnTo>
                    <a:pt x="8754080" y="687812"/>
                  </a:lnTo>
                  <a:cubicBezTo>
                    <a:pt x="8754080" y="687812"/>
                    <a:pt x="8754080" y="687812"/>
                    <a:pt x="8754080" y="650617"/>
                  </a:cubicBezTo>
                  <a:cubicBezTo>
                    <a:pt x="8754080" y="650617"/>
                    <a:pt x="8754080" y="650617"/>
                    <a:pt x="8903424" y="650617"/>
                  </a:cubicBezTo>
                  <a:cubicBezTo>
                    <a:pt x="8903424" y="650617"/>
                    <a:pt x="8903424" y="650617"/>
                    <a:pt x="8905096" y="653232"/>
                  </a:cubicBezTo>
                  <a:lnTo>
                    <a:pt x="8908543" y="658626"/>
                  </a:lnTo>
                  <a:lnTo>
                    <a:pt x="8908543" y="647687"/>
                  </a:lnTo>
                  <a:cubicBezTo>
                    <a:pt x="8908543" y="636001"/>
                    <a:pt x="8908543" y="622669"/>
                    <a:pt x="8908543" y="607460"/>
                  </a:cubicBezTo>
                  <a:cubicBezTo>
                    <a:pt x="8908552" y="607460"/>
                    <a:pt x="8908671" y="607460"/>
                    <a:pt x="8910570" y="607460"/>
                  </a:cubicBezTo>
                  <a:lnTo>
                    <a:pt x="8924757" y="607460"/>
                  </a:lnTo>
                  <a:cubicBezTo>
                    <a:pt x="8924757" y="607441"/>
                    <a:pt x="8924757" y="606126"/>
                    <a:pt x="8924757" y="515723"/>
                  </a:cubicBezTo>
                  <a:lnTo>
                    <a:pt x="8924757" y="490724"/>
                  </a:lnTo>
                  <a:lnTo>
                    <a:pt x="9078786" y="490724"/>
                  </a:lnTo>
                  <a:lnTo>
                    <a:pt x="9078786" y="506306"/>
                  </a:lnTo>
                  <a:cubicBezTo>
                    <a:pt x="9078786" y="526935"/>
                    <a:pt x="9078786" y="559711"/>
                    <a:pt x="9078786" y="611783"/>
                  </a:cubicBezTo>
                  <a:cubicBezTo>
                    <a:pt x="9078796" y="611782"/>
                    <a:pt x="9078908" y="611761"/>
                    <a:pt x="9080306" y="611513"/>
                  </a:cubicBezTo>
                  <a:lnTo>
                    <a:pt x="9090946" y="609622"/>
                  </a:lnTo>
                  <a:cubicBezTo>
                    <a:pt x="9090946" y="609644"/>
                    <a:pt x="9090916" y="610978"/>
                    <a:pt x="9088919" y="698254"/>
                  </a:cubicBezTo>
                  <a:cubicBezTo>
                    <a:pt x="9088929" y="698256"/>
                    <a:pt x="9089040" y="698276"/>
                    <a:pt x="9090439" y="698525"/>
                  </a:cubicBezTo>
                  <a:lnTo>
                    <a:pt x="9101079" y="700416"/>
                  </a:lnTo>
                  <a:cubicBezTo>
                    <a:pt x="9101081" y="700423"/>
                    <a:pt x="9101101" y="700487"/>
                    <a:pt x="9101332" y="701227"/>
                  </a:cubicBezTo>
                  <a:lnTo>
                    <a:pt x="9103106" y="706902"/>
                  </a:lnTo>
                  <a:cubicBezTo>
                    <a:pt x="9103108" y="706893"/>
                    <a:pt x="9103153" y="706750"/>
                    <a:pt x="9103866" y="704470"/>
                  </a:cubicBezTo>
                  <a:lnTo>
                    <a:pt x="9109186" y="687446"/>
                  </a:lnTo>
                  <a:cubicBezTo>
                    <a:pt x="9109193" y="687446"/>
                    <a:pt x="9109293" y="687446"/>
                    <a:pt x="9110959" y="687446"/>
                  </a:cubicBezTo>
                  <a:lnTo>
                    <a:pt x="9123373" y="687446"/>
                  </a:lnTo>
                  <a:cubicBezTo>
                    <a:pt x="9123373" y="687463"/>
                    <a:pt x="9123373" y="688156"/>
                    <a:pt x="9123373" y="719872"/>
                  </a:cubicBezTo>
                  <a:cubicBezTo>
                    <a:pt x="9123379" y="719877"/>
                    <a:pt x="9123456" y="719917"/>
                    <a:pt x="9124386" y="720413"/>
                  </a:cubicBezTo>
                  <a:lnTo>
                    <a:pt x="9131480" y="724196"/>
                  </a:lnTo>
                  <a:cubicBezTo>
                    <a:pt x="9131480" y="724205"/>
                    <a:pt x="9131480" y="724306"/>
                    <a:pt x="9131480" y="725547"/>
                  </a:cubicBezTo>
                  <a:lnTo>
                    <a:pt x="9131480" y="735005"/>
                  </a:lnTo>
                  <a:cubicBezTo>
                    <a:pt x="9131500" y="735005"/>
                    <a:pt x="9132408" y="735005"/>
                    <a:pt x="9176067" y="735005"/>
                  </a:cubicBezTo>
                  <a:cubicBezTo>
                    <a:pt x="9176067" y="735013"/>
                    <a:pt x="9176067" y="735096"/>
                    <a:pt x="9176067" y="736086"/>
                  </a:cubicBezTo>
                  <a:lnTo>
                    <a:pt x="9176067" y="743652"/>
                  </a:lnTo>
                  <a:cubicBezTo>
                    <a:pt x="9176076" y="743652"/>
                    <a:pt x="9176197" y="743652"/>
                    <a:pt x="9178093" y="743652"/>
                  </a:cubicBezTo>
                  <a:lnTo>
                    <a:pt x="9192280" y="743652"/>
                  </a:lnTo>
                  <a:cubicBezTo>
                    <a:pt x="9192280" y="743634"/>
                    <a:pt x="9192280" y="742905"/>
                    <a:pt x="9192280" y="713387"/>
                  </a:cubicBezTo>
                  <a:cubicBezTo>
                    <a:pt x="9192301" y="713387"/>
                    <a:pt x="9193231" y="713387"/>
                    <a:pt x="9236867" y="713387"/>
                  </a:cubicBezTo>
                  <a:cubicBezTo>
                    <a:pt x="9236867" y="713379"/>
                    <a:pt x="9236867" y="713282"/>
                    <a:pt x="9236867" y="712036"/>
                  </a:cubicBezTo>
                  <a:lnTo>
                    <a:pt x="9236867" y="702578"/>
                  </a:lnTo>
                  <a:cubicBezTo>
                    <a:pt x="9236873" y="702578"/>
                    <a:pt x="9236947" y="702578"/>
                    <a:pt x="9237881" y="702578"/>
                  </a:cubicBezTo>
                  <a:lnTo>
                    <a:pt x="9244974" y="702578"/>
                  </a:lnTo>
                  <a:cubicBezTo>
                    <a:pt x="9244974" y="702571"/>
                    <a:pt x="9244974" y="702458"/>
                    <a:pt x="9244974" y="700687"/>
                  </a:cubicBezTo>
                  <a:lnTo>
                    <a:pt x="9244974" y="687446"/>
                  </a:lnTo>
                  <a:cubicBezTo>
                    <a:pt x="9244983" y="687446"/>
                    <a:pt x="9245055" y="687446"/>
                    <a:pt x="9245734" y="687446"/>
                  </a:cubicBezTo>
                  <a:lnTo>
                    <a:pt x="9251054" y="687446"/>
                  </a:lnTo>
                  <a:cubicBezTo>
                    <a:pt x="9251054" y="687439"/>
                    <a:pt x="9251054" y="687354"/>
                    <a:pt x="9251054" y="686365"/>
                  </a:cubicBezTo>
                  <a:lnTo>
                    <a:pt x="9251054" y="678798"/>
                  </a:lnTo>
                  <a:cubicBezTo>
                    <a:pt x="9251062" y="678798"/>
                    <a:pt x="9251186" y="678798"/>
                    <a:pt x="9253081" y="678798"/>
                  </a:cubicBezTo>
                  <a:lnTo>
                    <a:pt x="9267268" y="678798"/>
                  </a:lnTo>
                  <a:cubicBezTo>
                    <a:pt x="9267268" y="678805"/>
                    <a:pt x="9267268" y="678882"/>
                    <a:pt x="9267268" y="679879"/>
                  </a:cubicBezTo>
                  <a:lnTo>
                    <a:pt x="9267268" y="687446"/>
                  </a:lnTo>
                  <a:cubicBezTo>
                    <a:pt x="9267279" y="687446"/>
                    <a:pt x="9267780" y="687446"/>
                    <a:pt x="9289561" y="687446"/>
                  </a:cubicBezTo>
                  <a:cubicBezTo>
                    <a:pt x="9289561" y="687438"/>
                    <a:pt x="9289561" y="687324"/>
                    <a:pt x="9289561" y="685554"/>
                  </a:cubicBezTo>
                  <a:lnTo>
                    <a:pt x="9289561" y="672313"/>
                  </a:lnTo>
                  <a:cubicBezTo>
                    <a:pt x="9289567" y="672313"/>
                    <a:pt x="9289664" y="672313"/>
                    <a:pt x="9291335" y="672313"/>
                  </a:cubicBezTo>
                  <a:lnTo>
                    <a:pt x="9303748" y="672313"/>
                  </a:lnTo>
                  <a:cubicBezTo>
                    <a:pt x="9303748" y="672325"/>
                    <a:pt x="9303748" y="672839"/>
                    <a:pt x="9303748" y="696093"/>
                  </a:cubicBezTo>
                  <a:cubicBezTo>
                    <a:pt x="9303755" y="696093"/>
                    <a:pt x="9303835" y="696093"/>
                    <a:pt x="9304762" y="696093"/>
                  </a:cubicBezTo>
                  <a:lnTo>
                    <a:pt x="9311855" y="696093"/>
                  </a:lnTo>
                  <a:cubicBezTo>
                    <a:pt x="9311855" y="696087"/>
                    <a:pt x="9311855" y="696006"/>
                    <a:pt x="9311855" y="695012"/>
                  </a:cubicBezTo>
                  <a:lnTo>
                    <a:pt x="9311855" y="687446"/>
                  </a:lnTo>
                  <a:cubicBezTo>
                    <a:pt x="9311864" y="687446"/>
                    <a:pt x="9311982" y="687446"/>
                    <a:pt x="9313628" y="687446"/>
                  </a:cubicBezTo>
                  <a:lnTo>
                    <a:pt x="9326042" y="687446"/>
                  </a:lnTo>
                  <a:cubicBezTo>
                    <a:pt x="9326042" y="687459"/>
                    <a:pt x="9326042" y="688018"/>
                    <a:pt x="9326042" y="713387"/>
                  </a:cubicBezTo>
                  <a:cubicBezTo>
                    <a:pt x="9326050" y="713387"/>
                    <a:pt x="9326168" y="713387"/>
                    <a:pt x="9328069" y="713387"/>
                  </a:cubicBezTo>
                  <a:lnTo>
                    <a:pt x="9342255" y="713387"/>
                  </a:lnTo>
                  <a:cubicBezTo>
                    <a:pt x="9342255" y="713398"/>
                    <a:pt x="9342255" y="713513"/>
                    <a:pt x="9342255" y="715008"/>
                  </a:cubicBezTo>
                  <a:lnTo>
                    <a:pt x="9342255" y="726358"/>
                  </a:lnTo>
                  <a:cubicBezTo>
                    <a:pt x="9342263" y="726358"/>
                    <a:pt x="9342334" y="726358"/>
                    <a:pt x="9343015" y="726358"/>
                  </a:cubicBezTo>
                  <a:lnTo>
                    <a:pt x="9348336" y="726358"/>
                  </a:lnTo>
                  <a:cubicBezTo>
                    <a:pt x="9348336" y="726350"/>
                    <a:pt x="9348336" y="726274"/>
                    <a:pt x="9348336" y="725547"/>
                  </a:cubicBezTo>
                  <a:lnTo>
                    <a:pt x="9348336" y="719872"/>
                  </a:lnTo>
                  <a:cubicBezTo>
                    <a:pt x="9348353" y="719872"/>
                    <a:pt x="9349072" y="719872"/>
                    <a:pt x="9378736" y="719872"/>
                  </a:cubicBezTo>
                  <a:cubicBezTo>
                    <a:pt x="9378736" y="719886"/>
                    <a:pt x="9378736" y="720449"/>
                    <a:pt x="9378736" y="743652"/>
                  </a:cubicBezTo>
                  <a:cubicBezTo>
                    <a:pt x="9378743" y="743652"/>
                    <a:pt x="9378822" y="743652"/>
                    <a:pt x="9379749" y="743652"/>
                  </a:cubicBezTo>
                  <a:lnTo>
                    <a:pt x="9386843" y="743652"/>
                  </a:lnTo>
                  <a:cubicBezTo>
                    <a:pt x="9386843" y="743659"/>
                    <a:pt x="9386843" y="743732"/>
                    <a:pt x="9386843" y="744733"/>
                  </a:cubicBezTo>
                  <a:lnTo>
                    <a:pt x="9386843" y="752299"/>
                  </a:lnTo>
                  <a:cubicBezTo>
                    <a:pt x="9386852" y="752299"/>
                    <a:pt x="9386925" y="752299"/>
                    <a:pt x="9387603" y="752299"/>
                  </a:cubicBezTo>
                  <a:lnTo>
                    <a:pt x="9392923" y="752299"/>
                  </a:lnTo>
                  <a:cubicBezTo>
                    <a:pt x="9392923" y="752292"/>
                    <a:pt x="9392923" y="752172"/>
                    <a:pt x="9392923" y="750137"/>
                  </a:cubicBezTo>
                  <a:lnTo>
                    <a:pt x="9392923" y="735005"/>
                  </a:lnTo>
                  <a:cubicBezTo>
                    <a:pt x="9392930" y="735005"/>
                    <a:pt x="9393008" y="735005"/>
                    <a:pt x="9393936" y="735005"/>
                  </a:cubicBezTo>
                  <a:lnTo>
                    <a:pt x="9401030" y="735005"/>
                  </a:lnTo>
                  <a:cubicBezTo>
                    <a:pt x="9401030" y="735013"/>
                    <a:pt x="9401030" y="735096"/>
                    <a:pt x="9401030" y="736086"/>
                  </a:cubicBezTo>
                  <a:lnTo>
                    <a:pt x="9401030" y="743652"/>
                  </a:lnTo>
                  <a:lnTo>
                    <a:pt x="9406350" y="741659"/>
                  </a:lnTo>
                  <a:cubicBezTo>
                    <a:pt x="9407110" y="741287"/>
                    <a:pt x="9407110" y="741085"/>
                    <a:pt x="9407110" y="740679"/>
                  </a:cubicBezTo>
                  <a:lnTo>
                    <a:pt x="9407110" y="735005"/>
                  </a:lnTo>
                  <a:cubicBezTo>
                    <a:pt x="9407127" y="735005"/>
                    <a:pt x="9407928" y="735005"/>
                    <a:pt x="9445617" y="735005"/>
                  </a:cubicBezTo>
                  <a:cubicBezTo>
                    <a:pt x="9445617" y="735019"/>
                    <a:pt x="9445617" y="735566"/>
                    <a:pt x="9445617" y="758784"/>
                  </a:cubicBezTo>
                  <a:cubicBezTo>
                    <a:pt x="9445625" y="758784"/>
                    <a:pt x="9445743" y="758784"/>
                    <a:pt x="9447643" y="758784"/>
                  </a:cubicBezTo>
                  <a:lnTo>
                    <a:pt x="9461830" y="758784"/>
                  </a:lnTo>
                  <a:cubicBezTo>
                    <a:pt x="9461830" y="758792"/>
                    <a:pt x="9461830" y="758874"/>
                    <a:pt x="9461830" y="759865"/>
                  </a:cubicBezTo>
                  <a:lnTo>
                    <a:pt x="9461830" y="767431"/>
                  </a:lnTo>
                  <a:cubicBezTo>
                    <a:pt x="9461839" y="767431"/>
                    <a:pt x="9461962" y="767431"/>
                    <a:pt x="9463604" y="767431"/>
                  </a:cubicBezTo>
                  <a:lnTo>
                    <a:pt x="9476017" y="767431"/>
                  </a:lnTo>
                  <a:cubicBezTo>
                    <a:pt x="9476017" y="767419"/>
                    <a:pt x="9476017" y="766908"/>
                    <a:pt x="9476017" y="743652"/>
                  </a:cubicBezTo>
                  <a:cubicBezTo>
                    <a:pt x="9476024" y="743652"/>
                    <a:pt x="9476102" y="743652"/>
                    <a:pt x="9477030" y="743652"/>
                  </a:cubicBezTo>
                  <a:lnTo>
                    <a:pt x="9484124" y="743652"/>
                  </a:lnTo>
                  <a:cubicBezTo>
                    <a:pt x="9484124" y="743633"/>
                    <a:pt x="9484124" y="742862"/>
                    <a:pt x="9484124" y="711225"/>
                  </a:cubicBezTo>
                  <a:cubicBezTo>
                    <a:pt x="9484131" y="711225"/>
                    <a:pt x="9484208" y="711225"/>
                    <a:pt x="9485137" y="711225"/>
                  </a:cubicBezTo>
                  <a:lnTo>
                    <a:pt x="9492231" y="711225"/>
                  </a:lnTo>
                  <a:cubicBezTo>
                    <a:pt x="9492231" y="711219"/>
                    <a:pt x="9492231" y="711110"/>
                    <a:pt x="9492231" y="709334"/>
                  </a:cubicBezTo>
                  <a:lnTo>
                    <a:pt x="9492231" y="696093"/>
                  </a:lnTo>
                  <a:cubicBezTo>
                    <a:pt x="9490204" y="696093"/>
                    <a:pt x="9490204" y="696093"/>
                    <a:pt x="9490964" y="694471"/>
                  </a:cubicBezTo>
                  <a:lnTo>
                    <a:pt x="9496284" y="683122"/>
                  </a:lnTo>
                  <a:cubicBezTo>
                    <a:pt x="9496289" y="683139"/>
                    <a:pt x="9496484" y="683813"/>
                    <a:pt x="9504391" y="711225"/>
                  </a:cubicBezTo>
                  <a:cubicBezTo>
                    <a:pt x="9504399" y="711225"/>
                    <a:pt x="9504472" y="711225"/>
                    <a:pt x="9505151" y="711225"/>
                  </a:cubicBezTo>
                  <a:lnTo>
                    <a:pt x="9510471" y="711225"/>
                  </a:lnTo>
                  <a:cubicBezTo>
                    <a:pt x="9510471" y="711212"/>
                    <a:pt x="9510471" y="710033"/>
                    <a:pt x="9510471" y="605298"/>
                  </a:cubicBezTo>
                  <a:cubicBezTo>
                    <a:pt x="9510481" y="605298"/>
                    <a:pt x="9510595" y="605298"/>
                    <a:pt x="9511991" y="605298"/>
                  </a:cubicBezTo>
                  <a:lnTo>
                    <a:pt x="9522631" y="605298"/>
                  </a:lnTo>
                  <a:cubicBezTo>
                    <a:pt x="9522631" y="605276"/>
                    <a:pt x="9522631" y="604266"/>
                    <a:pt x="9522631" y="557739"/>
                  </a:cubicBezTo>
                  <a:cubicBezTo>
                    <a:pt x="9522648" y="557739"/>
                    <a:pt x="9523273" y="557739"/>
                    <a:pt x="9548978" y="557739"/>
                  </a:cubicBezTo>
                  <a:cubicBezTo>
                    <a:pt x="9548978" y="557727"/>
                    <a:pt x="9548978" y="557217"/>
                    <a:pt x="9548978" y="536121"/>
                  </a:cubicBezTo>
                  <a:cubicBezTo>
                    <a:pt x="9548997" y="536121"/>
                    <a:pt x="9549786" y="536121"/>
                    <a:pt x="9583432" y="536121"/>
                  </a:cubicBezTo>
                  <a:cubicBezTo>
                    <a:pt x="9583432" y="536129"/>
                    <a:pt x="9583432" y="536259"/>
                    <a:pt x="9583432" y="538553"/>
                  </a:cubicBezTo>
                  <a:lnTo>
                    <a:pt x="9583432" y="555577"/>
                  </a:lnTo>
                  <a:cubicBezTo>
                    <a:pt x="9583441" y="555577"/>
                    <a:pt x="9583572" y="555577"/>
                    <a:pt x="9585712" y="555577"/>
                  </a:cubicBezTo>
                  <a:lnTo>
                    <a:pt x="9601672" y="555577"/>
                  </a:lnTo>
                  <a:cubicBezTo>
                    <a:pt x="9601672" y="555595"/>
                    <a:pt x="9601672" y="556489"/>
                    <a:pt x="9601672" y="603136"/>
                  </a:cubicBezTo>
                  <a:cubicBezTo>
                    <a:pt x="9601678" y="603136"/>
                    <a:pt x="9601754" y="603136"/>
                    <a:pt x="9602685" y="603136"/>
                  </a:cubicBezTo>
                  <a:lnTo>
                    <a:pt x="9609779" y="603136"/>
                  </a:lnTo>
                  <a:lnTo>
                    <a:pt x="9623966" y="607460"/>
                  </a:lnTo>
                  <a:cubicBezTo>
                    <a:pt x="9623966" y="607470"/>
                    <a:pt x="9623966" y="608120"/>
                    <a:pt x="9623966" y="646372"/>
                  </a:cubicBezTo>
                  <a:cubicBezTo>
                    <a:pt x="9623972" y="646372"/>
                    <a:pt x="9624047" y="646372"/>
                    <a:pt x="9624979" y="646372"/>
                  </a:cubicBezTo>
                  <a:lnTo>
                    <a:pt x="9632072" y="646372"/>
                  </a:lnTo>
                  <a:cubicBezTo>
                    <a:pt x="9632072" y="646382"/>
                    <a:pt x="9632072" y="646488"/>
                    <a:pt x="9632072" y="647993"/>
                  </a:cubicBezTo>
                  <a:lnTo>
                    <a:pt x="9632072" y="659342"/>
                  </a:lnTo>
                  <a:cubicBezTo>
                    <a:pt x="9632080" y="659342"/>
                    <a:pt x="9632204" y="659342"/>
                    <a:pt x="9634099" y="659342"/>
                  </a:cubicBezTo>
                  <a:lnTo>
                    <a:pt x="9648286" y="659342"/>
                  </a:lnTo>
                  <a:lnTo>
                    <a:pt x="9654366" y="665828"/>
                  </a:lnTo>
                  <a:cubicBezTo>
                    <a:pt x="9654366" y="665840"/>
                    <a:pt x="9654366" y="666326"/>
                    <a:pt x="9654366" y="687446"/>
                  </a:cubicBezTo>
                  <a:cubicBezTo>
                    <a:pt x="9654375" y="687446"/>
                    <a:pt x="9654506" y="687446"/>
                    <a:pt x="9656646" y="687446"/>
                  </a:cubicBezTo>
                  <a:lnTo>
                    <a:pt x="9672606" y="687446"/>
                  </a:lnTo>
                  <a:cubicBezTo>
                    <a:pt x="9672606" y="687453"/>
                    <a:pt x="9672606" y="687533"/>
                    <a:pt x="9672606" y="688526"/>
                  </a:cubicBezTo>
                  <a:lnTo>
                    <a:pt x="9672606" y="696093"/>
                  </a:lnTo>
                  <a:cubicBezTo>
                    <a:pt x="9672615" y="696093"/>
                    <a:pt x="9672714" y="696093"/>
                    <a:pt x="9673873" y="696093"/>
                  </a:cubicBezTo>
                  <a:lnTo>
                    <a:pt x="9682740" y="696093"/>
                  </a:lnTo>
                  <a:cubicBezTo>
                    <a:pt x="9682740" y="696102"/>
                    <a:pt x="9682740" y="696231"/>
                    <a:pt x="9682740" y="698254"/>
                  </a:cubicBezTo>
                  <a:lnTo>
                    <a:pt x="9682740" y="713387"/>
                  </a:lnTo>
                  <a:cubicBezTo>
                    <a:pt x="9686793" y="713387"/>
                    <a:pt x="9686793" y="713387"/>
                    <a:pt x="9686793" y="711495"/>
                  </a:cubicBezTo>
                  <a:lnTo>
                    <a:pt x="9686793" y="698254"/>
                  </a:lnTo>
                  <a:cubicBezTo>
                    <a:pt x="9686799" y="698254"/>
                    <a:pt x="9686877" y="698254"/>
                    <a:pt x="9687806" y="698254"/>
                  </a:cubicBezTo>
                  <a:lnTo>
                    <a:pt x="9694900" y="698254"/>
                  </a:lnTo>
                  <a:cubicBezTo>
                    <a:pt x="9694900" y="698265"/>
                    <a:pt x="9694900" y="698384"/>
                    <a:pt x="9694900" y="699876"/>
                  </a:cubicBezTo>
                  <a:lnTo>
                    <a:pt x="9694900" y="711225"/>
                  </a:lnTo>
                  <a:cubicBezTo>
                    <a:pt x="9694909" y="711225"/>
                    <a:pt x="9694982" y="711225"/>
                    <a:pt x="9695660" y="711225"/>
                  </a:cubicBezTo>
                  <a:lnTo>
                    <a:pt x="9700980" y="711225"/>
                  </a:lnTo>
                  <a:cubicBezTo>
                    <a:pt x="9700980" y="706902"/>
                    <a:pt x="9700980" y="706902"/>
                    <a:pt x="9749620" y="706902"/>
                  </a:cubicBezTo>
                  <a:cubicBezTo>
                    <a:pt x="9749620" y="706911"/>
                    <a:pt x="9749620" y="707012"/>
                    <a:pt x="9749620" y="708253"/>
                  </a:cubicBezTo>
                  <a:lnTo>
                    <a:pt x="9749620" y="717710"/>
                  </a:lnTo>
                  <a:cubicBezTo>
                    <a:pt x="9749628" y="717710"/>
                    <a:pt x="9749703" y="717710"/>
                    <a:pt x="9750380" y="717710"/>
                  </a:cubicBezTo>
                  <a:lnTo>
                    <a:pt x="9755702" y="717710"/>
                  </a:lnTo>
                  <a:cubicBezTo>
                    <a:pt x="9755702" y="717719"/>
                    <a:pt x="9755702" y="717841"/>
                    <a:pt x="9755702" y="719872"/>
                  </a:cubicBezTo>
                  <a:lnTo>
                    <a:pt x="9755702" y="735005"/>
                  </a:lnTo>
                  <a:cubicBezTo>
                    <a:pt x="9755710" y="735001"/>
                    <a:pt x="9755826" y="734923"/>
                    <a:pt x="9757728" y="733654"/>
                  </a:cubicBezTo>
                  <a:lnTo>
                    <a:pt x="9771914" y="724196"/>
                  </a:lnTo>
                  <a:cubicBezTo>
                    <a:pt x="9771916" y="724177"/>
                    <a:pt x="9772048" y="723302"/>
                    <a:pt x="9777994" y="683122"/>
                  </a:cubicBezTo>
                  <a:cubicBezTo>
                    <a:pt x="9778004" y="683120"/>
                    <a:pt x="9778072" y="683094"/>
                    <a:pt x="9778754" y="682852"/>
                  </a:cubicBezTo>
                  <a:lnTo>
                    <a:pt x="9784074" y="680960"/>
                  </a:lnTo>
                  <a:cubicBezTo>
                    <a:pt x="9784074" y="680944"/>
                    <a:pt x="9784108" y="679883"/>
                    <a:pt x="9786102" y="611783"/>
                  </a:cubicBezTo>
                  <a:cubicBezTo>
                    <a:pt x="9786102" y="611801"/>
                    <a:pt x="9786134" y="612892"/>
                    <a:pt x="9788128" y="680960"/>
                  </a:cubicBezTo>
                  <a:cubicBezTo>
                    <a:pt x="9788138" y="680963"/>
                    <a:pt x="9788208" y="680988"/>
                    <a:pt x="9788888" y="681230"/>
                  </a:cubicBezTo>
                  <a:lnTo>
                    <a:pt x="9794208" y="683122"/>
                  </a:lnTo>
                  <a:cubicBezTo>
                    <a:pt x="9794208" y="683102"/>
                    <a:pt x="9794208" y="681769"/>
                    <a:pt x="9794208" y="596651"/>
                  </a:cubicBezTo>
                  <a:cubicBezTo>
                    <a:pt x="9798262" y="596651"/>
                    <a:pt x="9798262" y="596651"/>
                    <a:pt x="9798262" y="564224"/>
                  </a:cubicBezTo>
                  <a:cubicBezTo>
                    <a:pt x="9798274" y="564224"/>
                    <a:pt x="9798960" y="564224"/>
                    <a:pt x="9836768" y="564224"/>
                  </a:cubicBezTo>
                  <a:cubicBezTo>
                    <a:pt x="9836768" y="564241"/>
                    <a:pt x="9836768" y="564959"/>
                    <a:pt x="9836768" y="596651"/>
                  </a:cubicBezTo>
                  <a:cubicBezTo>
                    <a:pt x="9836778" y="596651"/>
                    <a:pt x="9836850" y="596651"/>
                    <a:pt x="9837528" y="596651"/>
                  </a:cubicBezTo>
                  <a:lnTo>
                    <a:pt x="9842848" y="596651"/>
                  </a:lnTo>
                  <a:cubicBezTo>
                    <a:pt x="9842848" y="596630"/>
                    <a:pt x="9842848" y="595324"/>
                    <a:pt x="9842848" y="514503"/>
                  </a:cubicBezTo>
                  <a:cubicBezTo>
                    <a:pt x="9842854" y="514503"/>
                    <a:pt x="9842954" y="514503"/>
                    <a:pt x="9844622" y="514503"/>
                  </a:cubicBezTo>
                  <a:lnTo>
                    <a:pt x="9857036" y="514503"/>
                  </a:lnTo>
                  <a:cubicBezTo>
                    <a:pt x="9857036" y="514496"/>
                    <a:pt x="9857036" y="514385"/>
                    <a:pt x="9857036" y="512612"/>
                  </a:cubicBezTo>
                  <a:lnTo>
                    <a:pt x="9857036" y="499371"/>
                  </a:lnTo>
                  <a:cubicBezTo>
                    <a:pt x="9857046" y="499371"/>
                    <a:pt x="9857544" y="499371"/>
                    <a:pt x="9879330" y="499371"/>
                  </a:cubicBezTo>
                  <a:cubicBezTo>
                    <a:pt x="9879330" y="499364"/>
                    <a:pt x="9879330" y="499283"/>
                    <a:pt x="9879330" y="498290"/>
                  </a:cubicBezTo>
                  <a:lnTo>
                    <a:pt x="9879330" y="490724"/>
                  </a:lnTo>
                  <a:cubicBezTo>
                    <a:pt x="9879336" y="490724"/>
                    <a:pt x="9879446" y="490724"/>
                    <a:pt x="9881102" y="490724"/>
                  </a:cubicBezTo>
                  <a:lnTo>
                    <a:pt x="9893516" y="490724"/>
                  </a:lnTo>
                  <a:cubicBezTo>
                    <a:pt x="9893516" y="490732"/>
                    <a:pt x="9893516" y="490811"/>
                    <a:pt x="9893516" y="491805"/>
                  </a:cubicBezTo>
                  <a:lnTo>
                    <a:pt x="9893516" y="499371"/>
                  </a:lnTo>
                  <a:cubicBezTo>
                    <a:pt x="9893526" y="499371"/>
                    <a:pt x="9893598" y="499371"/>
                    <a:pt x="9894276" y="499371"/>
                  </a:cubicBezTo>
                  <a:lnTo>
                    <a:pt x="9899596" y="499371"/>
                  </a:lnTo>
                  <a:lnTo>
                    <a:pt x="9909730" y="495047"/>
                  </a:lnTo>
                  <a:lnTo>
                    <a:pt x="9913782" y="498290"/>
                  </a:lnTo>
                  <a:lnTo>
                    <a:pt x="9913782" y="490724"/>
                  </a:lnTo>
                  <a:cubicBezTo>
                    <a:pt x="9913792" y="490724"/>
                    <a:pt x="9913928" y="490724"/>
                    <a:pt x="9916062" y="490724"/>
                  </a:cubicBezTo>
                  <a:lnTo>
                    <a:pt x="9932024" y="490724"/>
                  </a:lnTo>
                  <a:cubicBezTo>
                    <a:pt x="9932024" y="490732"/>
                    <a:pt x="9932024" y="490811"/>
                    <a:pt x="9932024" y="491805"/>
                  </a:cubicBezTo>
                  <a:lnTo>
                    <a:pt x="9932024" y="499371"/>
                  </a:lnTo>
                  <a:cubicBezTo>
                    <a:pt x="9932042" y="499371"/>
                    <a:pt x="9932778" y="499371"/>
                    <a:pt x="9962424" y="499371"/>
                  </a:cubicBezTo>
                  <a:cubicBezTo>
                    <a:pt x="9962424" y="499381"/>
                    <a:pt x="9962424" y="499490"/>
                    <a:pt x="9962424" y="500992"/>
                  </a:cubicBezTo>
                  <a:lnTo>
                    <a:pt x="9962424" y="512342"/>
                  </a:lnTo>
                  <a:cubicBezTo>
                    <a:pt x="9962440" y="512342"/>
                    <a:pt x="9963080" y="512342"/>
                    <a:pt x="9988770" y="512342"/>
                  </a:cubicBezTo>
                  <a:cubicBezTo>
                    <a:pt x="9988770" y="512358"/>
                    <a:pt x="9988770" y="513038"/>
                    <a:pt x="9988770" y="542606"/>
                  </a:cubicBezTo>
                  <a:cubicBezTo>
                    <a:pt x="9988780" y="542606"/>
                    <a:pt x="9988852" y="542606"/>
                    <a:pt x="9989530" y="542606"/>
                  </a:cubicBezTo>
                  <a:lnTo>
                    <a:pt x="9994850" y="542606"/>
                  </a:lnTo>
                  <a:cubicBezTo>
                    <a:pt x="9994850" y="542613"/>
                    <a:pt x="9994850" y="542699"/>
                    <a:pt x="9994850" y="543687"/>
                  </a:cubicBezTo>
                  <a:lnTo>
                    <a:pt x="9994850" y="551254"/>
                  </a:lnTo>
                  <a:cubicBezTo>
                    <a:pt x="9998904" y="551254"/>
                    <a:pt x="9998904" y="551254"/>
                    <a:pt x="9998904" y="581518"/>
                  </a:cubicBezTo>
                  <a:cubicBezTo>
                    <a:pt x="9998914" y="581518"/>
                    <a:pt x="9998988" y="581518"/>
                    <a:pt x="9999664" y="581518"/>
                  </a:cubicBezTo>
                  <a:lnTo>
                    <a:pt x="10004984" y="581518"/>
                  </a:lnTo>
                  <a:cubicBezTo>
                    <a:pt x="10004984" y="581527"/>
                    <a:pt x="10004984" y="581594"/>
                    <a:pt x="10004984" y="582329"/>
                  </a:cubicBezTo>
                  <a:lnTo>
                    <a:pt x="10004984" y="588004"/>
                  </a:lnTo>
                  <a:cubicBezTo>
                    <a:pt x="10004990" y="588004"/>
                    <a:pt x="10005068" y="588004"/>
                    <a:pt x="10005998" y="588004"/>
                  </a:cubicBezTo>
                  <a:lnTo>
                    <a:pt x="10013090" y="588004"/>
                  </a:lnTo>
                  <a:cubicBezTo>
                    <a:pt x="10013090" y="588021"/>
                    <a:pt x="10013090" y="588734"/>
                    <a:pt x="10013090" y="618269"/>
                  </a:cubicBezTo>
                  <a:cubicBezTo>
                    <a:pt x="10013098" y="618269"/>
                    <a:pt x="10013218" y="618269"/>
                    <a:pt x="10015118" y="618269"/>
                  </a:cubicBezTo>
                  <a:lnTo>
                    <a:pt x="10029304" y="618269"/>
                  </a:lnTo>
                  <a:cubicBezTo>
                    <a:pt x="10029304" y="618285"/>
                    <a:pt x="10029304" y="618865"/>
                    <a:pt x="10029304" y="642048"/>
                  </a:cubicBezTo>
                  <a:cubicBezTo>
                    <a:pt x="10031332" y="642048"/>
                    <a:pt x="10031332" y="642048"/>
                    <a:pt x="10031332" y="643669"/>
                  </a:cubicBezTo>
                  <a:lnTo>
                    <a:pt x="10031332" y="655019"/>
                  </a:lnTo>
                  <a:cubicBezTo>
                    <a:pt x="10031340" y="655019"/>
                    <a:pt x="10031410" y="655019"/>
                    <a:pt x="10032092" y="655019"/>
                  </a:cubicBezTo>
                  <a:lnTo>
                    <a:pt x="10037412" y="655019"/>
                  </a:lnTo>
                  <a:cubicBezTo>
                    <a:pt x="10037412" y="655033"/>
                    <a:pt x="10037412" y="655596"/>
                    <a:pt x="10037412" y="678798"/>
                  </a:cubicBezTo>
                  <a:cubicBezTo>
                    <a:pt x="10037420" y="678798"/>
                    <a:pt x="10037518" y="678798"/>
                    <a:pt x="10038678" y="678798"/>
                  </a:cubicBezTo>
                  <a:lnTo>
                    <a:pt x="10047544" y="678798"/>
                  </a:lnTo>
                  <a:cubicBezTo>
                    <a:pt x="10049572" y="680960"/>
                    <a:pt x="10049572" y="680960"/>
                    <a:pt x="10049572" y="682852"/>
                  </a:cubicBezTo>
                  <a:lnTo>
                    <a:pt x="10049572" y="696093"/>
                  </a:lnTo>
                  <a:cubicBezTo>
                    <a:pt x="10049576" y="696086"/>
                    <a:pt x="10049664" y="695979"/>
                    <a:pt x="10051092" y="694201"/>
                  </a:cubicBezTo>
                  <a:lnTo>
                    <a:pt x="10061732" y="680960"/>
                  </a:lnTo>
                  <a:cubicBezTo>
                    <a:pt x="10061746" y="680960"/>
                    <a:pt x="10062386" y="680960"/>
                    <a:pt x="10090106" y="680960"/>
                  </a:cubicBezTo>
                  <a:cubicBezTo>
                    <a:pt x="10090106" y="680985"/>
                    <a:pt x="10090106" y="682386"/>
                    <a:pt x="10090106" y="767431"/>
                  </a:cubicBezTo>
                  <a:cubicBezTo>
                    <a:pt x="10090114" y="767431"/>
                    <a:pt x="10090190" y="767431"/>
                    <a:pt x="10090866" y="767431"/>
                  </a:cubicBezTo>
                  <a:lnTo>
                    <a:pt x="10096186" y="767431"/>
                  </a:lnTo>
                  <a:cubicBezTo>
                    <a:pt x="10096190" y="767423"/>
                    <a:pt x="10096248" y="767323"/>
                    <a:pt x="10096946" y="766080"/>
                  </a:cubicBezTo>
                  <a:lnTo>
                    <a:pt x="10102266" y="756622"/>
                  </a:lnTo>
                  <a:cubicBezTo>
                    <a:pt x="10102266" y="756629"/>
                    <a:pt x="10102266" y="756728"/>
                    <a:pt x="10102266" y="758514"/>
                  </a:cubicBezTo>
                  <a:lnTo>
                    <a:pt x="10102266" y="771755"/>
                  </a:lnTo>
                  <a:cubicBezTo>
                    <a:pt x="10106318" y="771755"/>
                    <a:pt x="10106318" y="771755"/>
                    <a:pt x="10106318" y="726358"/>
                  </a:cubicBezTo>
                  <a:cubicBezTo>
                    <a:pt x="10106328" y="726358"/>
                    <a:pt x="10106398" y="726358"/>
                    <a:pt x="10107078" y="726358"/>
                  </a:cubicBezTo>
                  <a:lnTo>
                    <a:pt x="10112398" y="726358"/>
                  </a:lnTo>
                  <a:cubicBezTo>
                    <a:pt x="10112398" y="726343"/>
                    <a:pt x="10112398" y="725343"/>
                    <a:pt x="10112398" y="661504"/>
                  </a:cubicBezTo>
                  <a:cubicBezTo>
                    <a:pt x="10112406" y="661504"/>
                    <a:pt x="10112486" y="661504"/>
                    <a:pt x="10113412" y="661504"/>
                  </a:cubicBezTo>
                  <a:lnTo>
                    <a:pt x="10120506" y="661504"/>
                  </a:lnTo>
                  <a:cubicBezTo>
                    <a:pt x="10120512" y="661483"/>
                    <a:pt x="10120776" y="660543"/>
                    <a:pt x="10132666" y="618269"/>
                  </a:cubicBezTo>
                  <a:cubicBezTo>
                    <a:pt x="10132674" y="618269"/>
                    <a:pt x="10132772" y="618269"/>
                    <a:pt x="10133932" y="618269"/>
                  </a:cubicBezTo>
                  <a:lnTo>
                    <a:pt x="10142800" y="618269"/>
                  </a:lnTo>
                  <a:cubicBezTo>
                    <a:pt x="10142804" y="618292"/>
                    <a:pt x="10143030" y="619258"/>
                    <a:pt x="10152932" y="661504"/>
                  </a:cubicBezTo>
                  <a:cubicBezTo>
                    <a:pt x="10152938" y="661504"/>
                    <a:pt x="10153012" y="661504"/>
                    <a:pt x="10153946" y="661504"/>
                  </a:cubicBezTo>
                  <a:lnTo>
                    <a:pt x="10161040" y="661504"/>
                  </a:lnTo>
                  <a:cubicBezTo>
                    <a:pt x="10161040" y="661515"/>
                    <a:pt x="10161040" y="662182"/>
                    <a:pt x="10161040" y="700416"/>
                  </a:cubicBezTo>
                  <a:cubicBezTo>
                    <a:pt x="10161046" y="700416"/>
                    <a:pt x="10161146" y="700416"/>
                    <a:pt x="10162812" y="700416"/>
                  </a:cubicBezTo>
                  <a:lnTo>
                    <a:pt x="10175226" y="700416"/>
                  </a:lnTo>
                  <a:cubicBezTo>
                    <a:pt x="10175226" y="700424"/>
                    <a:pt x="10175226" y="700546"/>
                    <a:pt x="10175226" y="702578"/>
                  </a:cubicBezTo>
                  <a:lnTo>
                    <a:pt x="10175226" y="717710"/>
                  </a:lnTo>
                  <a:cubicBezTo>
                    <a:pt x="10179280" y="717710"/>
                    <a:pt x="10179280" y="717710"/>
                    <a:pt x="10179280" y="715549"/>
                  </a:cubicBezTo>
                  <a:lnTo>
                    <a:pt x="10179280" y="700416"/>
                  </a:lnTo>
                  <a:cubicBezTo>
                    <a:pt x="10179290" y="700416"/>
                    <a:pt x="10179402" y="700416"/>
                    <a:pt x="10180800" y="700416"/>
                  </a:cubicBezTo>
                  <a:lnTo>
                    <a:pt x="10191440" y="700416"/>
                  </a:lnTo>
                  <a:cubicBezTo>
                    <a:pt x="10191440" y="700426"/>
                    <a:pt x="10191440" y="700543"/>
                    <a:pt x="10191440" y="702037"/>
                  </a:cubicBezTo>
                  <a:lnTo>
                    <a:pt x="10191440" y="713387"/>
                  </a:lnTo>
                  <a:cubicBezTo>
                    <a:pt x="10191456" y="713387"/>
                    <a:pt x="10192164" y="713387"/>
                    <a:pt x="10221840" y="713387"/>
                  </a:cubicBezTo>
                  <a:cubicBezTo>
                    <a:pt x="10221840" y="713370"/>
                    <a:pt x="10221840" y="712599"/>
                    <a:pt x="10221840" y="676637"/>
                  </a:cubicBezTo>
                  <a:cubicBezTo>
                    <a:pt x="10221848" y="676637"/>
                    <a:pt x="10221942" y="676637"/>
                    <a:pt x="10223106" y="676637"/>
                  </a:cubicBezTo>
                  <a:lnTo>
                    <a:pt x="10231974" y="676637"/>
                  </a:lnTo>
                  <a:cubicBezTo>
                    <a:pt x="10231974" y="676648"/>
                    <a:pt x="10231974" y="677142"/>
                    <a:pt x="10231974" y="698254"/>
                  </a:cubicBezTo>
                  <a:cubicBezTo>
                    <a:pt x="10234000" y="698254"/>
                    <a:pt x="10234000" y="698254"/>
                    <a:pt x="10234000" y="665828"/>
                  </a:cubicBezTo>
                  <a:cubicBezTo>
                    <a:pt x="10234014" y="665828"/>
                    <a:pt x="10234556" y="665828"/>
                    <a:pt x="10256294" y="665828"/>
                  </a:cubicBezTo>
                  <a:cubicBezTo>
                    <a:pt x="10256294" y="665818"/>
                    <a:pt x="10256294" y="665698"/>
                    <a:pt x="10256294" y="664206"/>
                  </a:cubicBezTo>
                  <a:lnTo>
                    <a:pt x="10256294" y="652857"/>
                  </a:lnTo>
                  <a:cubicBezTo>
                    <a:pt x="10256302" y="652857"/>
                    <a:pt x="10256376" y="652857"/>
                    <a:pt x="10257054" y="652857"/>
                  </a:cubicBezTo>
                  <a:lnTo>
                    <a:pt x="10262374" y="652857"/>
                  </a:lnTo>
                  <a:cubicBezTo>
                    <a:pt x="10262374" y="652851"/>
                    <a:pt x="10262374" y="652738"/>
                    <a:pt x="10262374" y="650966"/>
                  </a:cubicBezTo>
                  <a:lnTo>
                    <a:pt x="10262374" y="637725"/>
                  </a:lnTo>
                  <a:lnTo>
                    <a:pt x="10266428" y="644210"/>
                  </a:lnTo>
                  <a:cubicBezTo>
                    <a:pt x="10266436" y="644210"/>
                    <a:pt x="10266564" y="644210"/>
                    <a:pt x="10268708" y="644210"/>
                  </a:cubicBezTo>
                  <a:lnTo>
                    <a:pt x="10284668" y="644210"/>
                  </a:lnTo>
                  <a:cubicBezTo>
                    <a:pt x="10284668" y="644202"/>
                    <a:pt x="10284668" y="644134"/>
                    <a:pt x="10284668" y="643399"/>
                  </a:cubicBezTo>
                  <a:lnTo>
                    <a:pt x="10284668" y="637725"/>
                  </a:lnTo>
                  <a:cubicBezTo>
                    <a:pt x="10284676" y="637725"/>
                    <a:pt x="10284750" y="637725"/>
                    <a:pt x="10285428" y="637725"/>
                  </a:cubicBezTo>
                  <a:lnTo>
                    <a:pt x="10290748" y="637725"/>
                  </a:lnTo>
                  <a:cubicBezTo>
                    <a:pt x="10290748" y="637734"/>
                    <a:pt x="10290748" y="637834"/>
                    <a:pt x="10290748" y="639076"/>
                  </a:cubicBezTo>
                  <a:lnTo>
                    <a:pt x="10290748" y="648534"/>
                  </a:lnTo>
                  <a:cubicBezTo>
                    <a:pt x="10290762" y="648534"/>
                    <a:pt x="10291496" y="648534"/>
                    <a:pt x="10329254" y="648534"/>
                  </a:cubicBezTo>
                  <a:cubicBezTo>
                    <a:pt x="10329254" y="648552"/>
                    <a:pt x="10329254" y="650062"/>
                    <a:pt x="10329254" y="786887"/>
                  </a:cubicBezTo>
                  <a:cubicBezTo>
                    <a:pt x="10329264" y="786887"/>
                    <a:pt x="10329380" y="786887"/>
                    <a:pt x="10330774" y="786887"/>
                  </a:cubicBezTo>
                  <a:lnTo>
                    <a:pt x="10341414" y="786887"/>
                  </a:lnTo>
                  <a:cubicBezTo>
                    <a:pt x="10341414" y="782564"/>
                    <a:pt x="10341414" y="778240"/>
                    <a:pt x="10341414" y="773917"/>
                  </a:cubicBezTo>
                  <a:cubicBezTo>
                    <a:pt x="10343442" y="773917"/>
                    <a:pt x="10343442" y="773917"/>
                    <a:pt x="10345468" y="773917"/>
                  </a:cubicBezTo>
                  <a:cubicBezTo>
                    <a:pt x="10345468" y="778240"/>
                    <a:pt x="10345468" y="782564"/>
                    <a:pt x="10345468" y="786887"/>
                  </a:cubicBezTo>
                  <a:cubicBezTo>
                    <a:pt x="10355602" y="786887"/>
                    <a:pt x="10365736" y="786887"/>
                    <a:pt x="10375868" y="786887"/>
                  </a:cubicBezTo>
                  <a:cubicBezTo>
                    <a:pt x="10375868" y="776078"/>
                    <a:pt x="10375868" y="767431"/>
                    <a:pt x="10375868" y="756622"/>
                  </a:cubicBezTo>
                  <a:cubicBezTo>
                    <a:pt x="10379922" y="756622"/>
                    <a:pt x="10383976" y="756622"/>
                    <a:pt x="10388028" y="756622"/>
                  </a:cubicBezTo>
                  <a:lnTo>
                    <a:pt x="10400188" y="754461"/>
                  </a:lnTo>
                  <a:cubicBezTo>
                    <a:pt x="10402216" y="754461"/>
                    <a:pt x="10402216" y="756622"/>
                    <a:pt x="10404242" y="756622"/>
                  </a:cubicBezTo>
                  <a:lnTo>
                    <a:pt x="10414376" y="756622"/>
                  </a:lnTo>
                  <a:cubicBezTo>
                    <a:pt x="10414376" y="767431"/>
                    <a:pt x="10414376" y="778240"/>
                    <a:pt x="10414376" y="786887"/>
                  </a:cubicBezTo>
                  <a:cubicBezTo>
                    <a:pt x="10416402" y="786887"/>
                    <a:pt x="10418430" y="786887"/>
                    <a:pt x="10422482" y="786887"/>
                  </a:cubicBezTo>
                  <a:cubicBezTo>
                    <a:pt x="10422482" y="793373"/>
                    <a:pt x="10422482" y="799858"/>
                    <a:pt x="10422482" y="804182"/>
                  </a:cubicBezTo>
                  <a:lnTo>
                    <a:pt x="10431818" y="805087"/>
                  </a:lnTo>
                  <a:lnTo>
                    <a:pt x="10444776" y="805087"/>
                  </a:lnTo>
                  <a:cubicBezTo>
                    <a:pt x="10444776" y="799278"/>
                    <a:pt x="10444776" y="795106"/>
                    <a:pt x="10444776" y="789049"/>
                  </a:cubicBezTo>
                  <a:lnTo>
                    <a:pt x="10512732" y="789049"/>
                  </a:lnTo>
                  <a:lnTo>
                    <a:pt x="10512732" y="703796"/>
                  </a:lnTo>
                  <a:lnTo>
                    <a:pt x="10584740" y="703796"/>
                  </a:lnTo>
                  <a:lnTo>
                    <a:pt x="10584740" y="782564"/>
                  </a:lnTo>
                  <a:cubicBezTo>
                    <a:pt x="10585376" y="782564"/>
                    <a:pt x="10586010" y="782564"/>
                    <a:pt x="10586644" y="782564"/>
                  </a:cubicBezTo>
                  <a:lnTo>
                    <a:pt x="10587886" y="805087"/>
                  </a:lnTo>
                  <a:lnTo>
                    <a:pt x="10597562" y="805087"/>
                  </a:lnTo>
                  <a:cubicBezTo>
                    <a:pt x="10598098" y="797873"/>
                    <a:pt x="10598804" y="790219"/>
                    <a:pt x="10598804" y="782564"/>
                  </a:cubicBezTo>
                  <a:cubicBezTo>
                    <a:pt x="10600832" y="782564"/>
                    <a:pt x="10602858" y="782564"/>
                    <a:pt x="10604884" y="782564"/>
                  </a:cubicBezTo>
                  <a:lnTo>
                    <a:pt x="10606126" y="805087"/>
                  </a:lnTo>
                  <a:lnTo>
                    <a:pt x="10656748" y="805087"/>
                  </a:lnTo>
                  <a:lnTo>
                    <a:pt x="10656748" y="642059"/>
                  </a:lnTo>
                  <a:lnTo>
                    <a:pt x="10854076" y="642059"/>
                  </a:lnTo>
                  <a:lnTo>
                    <a:pt x="10854076" y="805087"/>
                  </a:lnTo>
                  <a:lnTo>
                    <a:pt x="10872772" y="805087"/>
                  </a:lnTo>
                  <a:lnTo>
                    <a:pt x="10872772" y="722394"/>
                  </a:lnTo>
                  <a:lnTo>
                    <a:pt x="10967892" y="722394"/>
                  </a:lnTo>
                  <a:cubicBezTo>
                    <a:pt x="10971967" y="616373"/>
                    <a:pt x="10975346" y="510899"/>
                    <a:pt x="10979823" y="404253"/>
                  </a:cubicBezTo>
                  <a:cubicBezTo>
                    <a:pt x="10969690" y="404253"/>
                    <a:pt x="10945370" y="391282"/>
                    <a:pt x="10967663" y="382635"/>
                  </a:cubicBezTo>
                  <a:cubicBezTo>
                    <a:pt x="10965635" y="380473"/>
                    <a:pt x="10963610" y="378311"/>
                    <a:pt x="10961583" y="378311"/>
                  </a:cubicBezTo>
                  <a:cubicBezTo>
                    <a:pt x="10961583" y="365341"/>
                    <a:pt x="10959555" y="363179"/>
                    <a:pt x="10969690" y="354532"/>
                  </a:cubicBezTo>
                  <a:cubicBezTo>
                    <a:pt x="10969690" y="350208"/>
                    <a:pt x="10969690" y="343723"/>
                    <a:pt x="10969690" y="337238"/>
                  </a:cubicBezTo>
                  <a:cubicBezTo>
                    <a:pt x="10973743" y="337238"/>
                    <a:pt x="10977796" y="337238"/>
                    <a:pt x="10983876" y="337238"/>
                  </a:cubicBezTo>
                  <a:cubicBezTo>
                    <a:pt x="10983876" y="328590"/>
                    <a:pt x="10983876" y="322105"/>
                    <a:pt x="10983876" y="315620"/>
                  </a:cubicBezTo>
                  <a:cubicBezTo>
                    <a:pt x="10983876" y="313458"/>
                    <a:pt x="10985903" y="313458"/>
                    <a:pt x="10985903" y="311296"/>
                  </a:cubicBezTo>
                  <a:cubicBezTo>
                    <a:pt x="10985903" y="285355"/>
                    <a:pt x="10985903" y="259414"/>
                    <a:pt x="10985903" y="233472"/>
                  </a:cubicBezTo>
                  <a:cubicBezTo>
                    <a:pt x="10985903" y="231310"/>
                    <a:pt x="10983876" y="229149"/>
                    <a:pt x="10983876" y="226987"/>
                  </a:cubicBezTo>
                  <a:cubicBezTo>
                    <a:pt x="10985903" y="224825"/>
                    <a:pt x="10987930" y="222663"/>
                    <a:pt x="10989956" y="220501"/>
                  </a:cubicBezTo>
                  <a:cubicBezTo>
                    <a:pt x="10989956" y="201045"/>
                    <a:pt x="10989956" y="181589"/>
                    <a:pt x="10989956" y="162133"/>
                  </a:cubicBezTo>
                  <a:cubicBezTo>
                    <a:pt x="10989956" y="159972"/>
                    <a:pt x="10989956" y="159972"/>
                    <a:pt x="10991983" y="157810"/>
                  </a:cubicBezTo>
                  <a:cubicBezTo>
                    <a:pt x="10991983" y="140516"/>
                    <a:pt x="10991983" y="121060"/>
                    <a:pt x="10991983" y="101604"/>
                  </a:cubicBezTo>
                  <a:cubicBezTo>
                    <a:pt x="10994010" y="92957"/>
                    <a:pt x="10994010" y="88633"/>
                    <a:pt x="10994010" y="82148"/>
                  </a:cubicBezTo>
                  <a:cubicBezTo>
                    <a:pt x="10998063" y="88633"/>
                    <a:pt x="10998063" y="92957"/>
                    <a:pt x="10998063" y="99442"/>
                  </a:cubicBezTo>
                  <a:cubicBezTo>
                    <a:pt x="11000090" y="121060"/>
                    <a:pt x="11000090" y="140516"/>
                    <a:pt x="11000090" y="157810"/>
                  </a:cubicBezTo>
                  <a:cubicBezTo>
                    <a:pt x="11002116" y="181589"/>
                    <a:pt x="11002116" y="201045"/>
                    <a:pt x="11002116" y="220501"/>
                  </a:cubicBezTo>
                  <a:cubicBezTo>
                    <a:pt x="11004143" y="222663"/>
                    <a:pt x="11006170" y="224825"/>
                    <a:pt x="11008196" y="226987"/>
                  </a:cubicBezTo>
                  <a:cubicBezTo>
                    <a:pt x="11008196" y="229149"/>
                    <a:pt x="11006170" y="231310"/>
                    <a:pt x="11006170" y="233472"/>
                  </a:cubicBezTo>
                  <a:cubicBezTo>
                    <a:pt x="11006170" y="259414"/>
                    <a:pt x="11006170" y="285355"/>
                    <a:pt x="11006170" y="311296"/>
                  </a:cubicBezTo>
                  <a:cubicBezTo>
                    <a:pt x="11006170" y="313458"/>
                    <a:pt x="11008196" y="313458"/>
                    <a:pt x="11008196" y="315620"/>
                  </a:cubicBezTo>
                  <a:cubicBezTo>
                    <a:pt x="11008196" y="322105"/>
                    <a:pt x="11008196" y="328590"/>
                    <a:pt x="11008196" y="337238"/>
                  </a:cubicBezTo>
                  <a:cubicBezTo>
                    <a:pt x="11012250" y="337238"/>
                    <a:pt x="11018330" y="337238"/>
                    <a:pt x="11022383" y="337238"/>
                  </a:cubicBezTo>
                  <a:cubicBezTo>
                    <a:pt x="11022383" y="343723"/>
                    <a:pt x="11022383" y="350208"/>
                    <a:pt x="11022383" y="354532"/>
                  </a:cubicBezTo>
                  <a:cubicBezTo>
                    <a:pt x="11030491" y="363179"/>
                    <a:pt x="11030491" y="363179"/>
                    <a:pt x="11030491" y="378311"/>
                  </a:cubicBezTo>
                  <a:cubicBezTo>
                    <a:pt x="11028463" y="378311"/>
                    <a:pt x="11026436" y="380473"/>
                    <a:pt x="11024411" y="382635"/>
                  </a:cubicBezTo>
                  <a:cubicBezTo>
                    <a:pt x="11044676" y="393444"/>
                    <a:pt x="11020356" y="402091"/>
                    <a:pt x="11012250" y="404253"/>
                  </a:cubicBezTo>
                  <a:cubicBezTo>
                    <a:pt x="11014276" y="488562"/>
                    <a:pt x="11018330" y="572871"/>
                    <a:pt x="11020356" y="657181"/>
                  </a:cubicBezTo>
                  <a:cubicBezTo>
                    <a:pt x="11042651" y="657181"/>
                    <a:pt x="11064943" y="657181"/>
                    <a:pt x="11085211" y="657181"/>
                  </a:cubicBezTo>
                  <a:cubicBezTo>
                    <a:pt x="11085211" y="683122"/>
                    <a:pt x="11085211" y="709063"/>
                    <a:pt x="11085211" y="732843"/>
                  </a:cubicBezTo>
                  <a:cubicBezTo>
                    <a:pt x="11089264" y="732843"/>
                    <a:pt x="11091291" y="732843"/>
                    <a:pt x="11093318" y="732843"/>
                  </a:cubicBezTo>
                  <a:cubicBezTo>
                    <a:pt x="11093318" y="730681"/>
                    <a:pt x="11095344" y="728519"/>
                    <a:pt x="11095344" y="726358"/>
                  </a:cubicBezTo>
                  <a:cubicBezTo>
                    <a:pt x="11097371" y="726358"/>
                    <a:pt x="11099398" y="726358"/>
                    <a:pt x="11101424" y="726358"/>
                  </a:cubicBezTo>
                  <a:cubicBezTo>
                    <a:pt x="11101424" y="728519"/>
                    <a:pt x="11101424" y="730681"/>
                    <a:pt x="11103452" y="735005"/>
                  </a:cubicBezTo>
                  <a:cubicBezTo>
                    <a:pt x="11107504" y="735005"/>
                    <a:pt x="11111558" y="735005"/>
                    <a:pt x="11115612" y="735005"/>
                  </a:cubicBezTo>
                  <a:cubicBezTo>
                    <a:pt x="11115612" y="732843"/>
                    <a:pt x="11115612" y="730681"/>
                    <a:pt x="11115612" y="728519"/>
                  </a:cubicBezTo>
                  <a:cubicBezTo>
                    <a:pt x="11123718" y="728519"/>
                    <a:pt x="11129798" y="728519"/>
                    <a:pt x="11137904" y="728519"/>
                  </a:cubicBezTo>
                  <a:cubicBezTo>
                    <a:pt x="11137904" y="730681"/>
                    <a:pt x="11137904" y="732843"/>
                    <a:pt x="11137904" y="735005"/>
                  </a:cubicBezTo>
                  <a:cubicBezTo>
                    <a:pt x="11143984" y="735005"/>
                    <a:pt x="11152092" y="735005"/>
                    <a:pt x="11158172" y="735005"/>
                  </a:cubicBezTo>
                  <a:cubicBezTo>
                    <a:pt x="11158172" y="750137"/>
                    <a:pt x="11158172" y="765270"/>
                    <a:pt x="11158172" y="780402"/>
                  </a:cubicBezTo>
                  <a:cubicBezTo>
                    <a:pt x="11162226" y="780402"/>
                    <a:pt x="11168306" y="780402"/>
                    <a:pt x="11172359" y="780402"/>
                  </a:cubicBezTo>
                  <a:cubicBezTo>
                    <a:pt x="11172359" y="776078"/>
                    <a:pt x="11172359" y="771755"/>
                    <a:pt x="11172359" y="767431"/>
                  </a:cubicBezTo>
                  <a:cubicBezTo>
                    <a:pt x="11178439" y="767431"/>
                    <a:pt x="11184519" y="767431"/>
                    <a:pt x="11188572" y="767431"/>
                  </a:cubicBezTo>
                  <a:cubicBezTo>
                    <a:pt x="11188572" y="706902"/>
                    <a:pt x="11188572" y="648534"/>
                    <a:pt x="11188572" y="588004"/>
                  </a:cubicBezTo>
                  <a:cubicBezTo>
                    <a:pt x="11190599" y="585842"/>
                    <a:pt x="11192626" y="583680"/>
                    <a:pt x="11194652" y="581518"/>
                  </a:cubicBezTo>
                  <a:cubicBezTo>
                    <a:pt x="11218972" y="581518"/>
                    <a:pt x="11243292" y="581518"/>
                    <a:pt x="11267614" y="581518"/>
                  </a:cubicBezTo>
                  <a:lnTo>
                    <a:pt x="11267614" y="590166"/>
                  </a:lnTo>
                  <a:lnTo>
                    <a:pt x="11277747" y="590166"/>
                  </a:lnTo>
                  <a:cubicBezTo>
                    <a:pt x="11277747" y="629078"/>
                    <a:pt x="11277747" y="667990"/>
                    <a:pt x="11277747" y="704740"/>
                  </a:cubicBezTo>
                  <a:cubicBezTo>
                    <a:pt x="11285854" y="704740"/>
                    <a:pt x="11291934" y="704740"/>
                    <a:pt x="11300040" y="704740"/>
                  </a:cubicBezTo>
                  <a:cubicBezTo>
                    <a:pt x="11300040" y="683122"/>
                    <a:pt x="11300040" y="661504"/>
                    <a:pt x="11300040" y="637725"/>
                  </a:cubicBezTo>
                  <a:cubicBezTo>
                    <a:pt x="11308147" y="637725"/>
                    <a:pt x="11318280" y="637725"/>
                    <a:pt x="11326388" y="637725"/>
                  </a:cubicBezTo>
                  <a:cubicBezTo>
                    <a:pt x="11328414" y="637725"/>
                    <a:pt x="11328414" y="635563"/>
                    <a:pt x="11330440" y="633401"/>
                  </a:cubicBezTo>
                  <a:lnTo>
                    <a:pt x="11338548" y="633401"/>
                  </a:lnTo>
                  <a:cubicBezTo>
                    <a:pt x="11340574" y="635563"/>
                    <a:pt x="11340574" y="637725"/>
                    <a:pt x="11342600" y="637725"/>
                  </a:cubicBezTo>
                  <a:cubicBezTo>
                    <a:pt x="11348680" y="637725"/>
                    <a:pt x="11356788" y="637725"/>
                    <a:pt x="11364895" y="637725"/>
                  </a:cubicBezTo>
                  <a:cubicBezTo>
                    <a:pt x="11364895" y="598813"/>
                    <a:pt x="11364895" y="559901"/>
                    <a:pt x="11364895" y="520989"/>
                  </a:cubicBezTo>
                  <a:cubicBezTo>
                    <a:pt x="11364908" y="520986"/>
                    <a:pt x="11365775" y="520822"/>
                    <a:pt x="11421642" y="510180"/>
                  </a:cubicBezTo>
                  <a:cubicBezTo>
                    <a:pt x="11421642" y="510187"/>
                    <a:pt x="11421642" y="510261"/>
                    <a:pt x="11421642" y="511261"/>
                  </a:cubicBezTo>
                  <a:lnTo>
                    <a:pt x="11421642" y="518827"/>
                  </a:lnTo>
                  <a:cubicBezTo>
                    <a:pt x="11421659" y="518827"/>
                    <a:pt x="11422303" y="518827"/>
                    <a:pt x="11447988" y="518827"/>
                  </a:cubicBezTo>
                  <a:cubicBezTo>
                    <a:pt x="11447988" y="518849"/>
                    <a:pt x="11447988" y="521220"/>
                    <a:pt x="11447988" y="773917"/>
                  </a:cubicBezTo>
                  <a:cubicBezTo>
                    <a:pt x="11454068" y="773917"/>
                    <a:pt x="11462175" y="773917"/>
                    <a:pt x="11470283" y="773917"/>
                  </a:cubicBezTo>
                  <a:cubicBezTo>
                    <a:pt x="11470283" y="771755"/>
                    <a:pt x="11470283" y="771755"/>
                    <a:pt x="11470283" y="769593"/>
                  </a:cubicBezTo>
                  <a:cubicBezTo>
                    <a:pt x="11474335" y="769593"/>
                    <a:pt x="11478388" y="769593"/>
                    <a:pt x="11482443" y="769593"/>
                  </a:cubicBezTo>
                  <a:cubicBezTo>
                    <a:pt x="11482443" y="771755"/>
                    <a:pt x="11482443" y="771755"/>
                    <a:pt x="11482443" y="773917"/>
                  </a:cubicBezTo>
                  <a:cubicBezTo>
                    <a:pt x="11490550" y="773917"/>
                    <a:pt x="11498655" y="773917"/>
                    <a:pt x="11506763" y="773917"/>
                  </a:cubicBezTo>
                  <a:cubicBezTo>
                    <a:pt x="11506763" y="769593"/>
                    <a:pt x="11506763" y="765270"/>
                    <a:pt x="11506763" y="760946"/>
                  </a:cubicBezTo>
                  <a:cubicBezTo>
                    <a:pt x="11516896" y="760946"/>
                    <a:pt x="11527030" y="760946"/>
                    <a:pt x="11535136" y="760946"/>
                  </a:cubicBezTo>
                  <a:cubicBezTo>
                    <a:pt x="11539190" y="756622"/>
                    <a:pt x="11543244" y="756622"/>
                    <a:pt x="11547296" y="756622"/>
                  </a:cubicBezTo>
                  <a:cubicBezTo>
                    <a:pt x="11553376" y="760946"/>
                    <a:pt x="11561484" y="760946"/>
                    <a:pt x="11567564" y="760946"/>
                  </a:cubicBezTo>
                  <a:cubicBezTo>
                    <a:pt x="11567564" y="754461"/>
                    <a:pt x="11567564" y="750137"/>
                    <a:pt x="11567564" y="743652"/>
                  </a:cubicBezTo>
                  <a:lnTo>
                    <a:pt x="11575671" y="743652"/>
                  </a:lnTo>
                  <a:cubicBezTo>
                    <a:pt x="11575671" y="739328"/>
                    <a:pt x="11575671" y="735005"/>
                    <a:pt x="11575671" y="730681"/>
                  </a:cubicBezTo>
                  <a:cubicBezTo>
                    <a:pt x="11593911" y="730681"/>
                    <a:pt x="11614178" y="730681"/>
                    <a:pt x="11632418" y="730681"/>
                  </a:cubicBezTo>
                  <a:cubicBezTo>
                    <a:pt x="11632418" y="719872"/>
                    <a:pt x="11632418" y="711225"/>
                    <a:pt x="11632418" y="700416"/>
                  </a:cubicBezTo>
                  <a:cubicBezTo>
                    <a:pt x="11638498" y="700416"/>
                    <a:pt x="11644578" y="700416"/>
                    <a:pt x="11650658" y="700416"/>
                  </a:cubicBezTo>
                  <a:cubicBezTo>
                    <a:pt x="11650658" y="698254"/>
                    <a:pt x="11650658" y="696093"/>
                    <a:pt x="11650658" y="693931"/>
                  </a:cubicBezTo>
                  <a:cubicBezTo>
                    <a:pt x="11654711" y="693931"/>
                    <a:pt x="11658764" y="693931"/>
                    <a:pt x="11662818" y="693931"/>
                  </a:cubicBezTo>
                  <a:cubicBezTo>
                    <a:pt x="11662818" y="696093"/>
                    <a:pt x="11662818" y="698254"/>
                    <a:pt x="11662818" y="700416"/>
                  </a:cubicBezTo>
                  <a:cubicBezTo>
                    <a:pt x="11668898" y="700416"/>
                    <a:pt x="11672951" y="700416"/>
                    <a:pt x="11679031" y="700416"/>
                  </a:cubicBezTo>
                  <a:cubicBezTo>
                    <a:pt x="11679031" y="715549"/>
                    <a:pt x="11679031" y="732843"/>
                    <a:pt x="11679031" y="750137"/>
                  </a:cubicBezTo>
                  <a:cubicBezTo>
                    <a:pt x="11689164" y="750137"/>
                    <a:pt x="11701326" y="750137"/>
                    <a:pt x="11711459" y="750137"/>
                  </a:cubicBezTo>
                  <a:cubicBezTo>
                    <a:pt x="11711459" y="741490"/>
                    <a:pt x="11711459" y="732843"/>
                    <a:pt x="11711459" y="724196"/>
                  </a:cubicBezTo>
                  <a:cubicBezTo>
                    <a:pt x="11723619" y="724196"/>
                    <a:pt x="11737806" y="724196"/>
                    <a:pt x="11749966" y="724196"/>
                  </a:cubicBezTo>
                  <a:cubicBezTo>
                    <a:pt x="11749966" y="713387"/>
                    <a:pt x="11749966" y="704740"/>
                    <a:pt x="11749966" y="693931"/>
                  </a:cubicBezTo>
                  <a:cubicBezTo>
                    <a:pt x="11766180" y="693931"/>
                    <a:pt x="11782392" y="693931"/>
                    <a:pt x="11798607" y="693931"/>
                  </a:cubicBezTo>
                  <a:cubicBezTo>
                    <a:pt x="11798607" y="693960"/>
                    <a:pt x="11798607" y="695735"/>
                    <a:pt x="11798607" y="805087"/>
                  </a:cubicBezTo>
                  <a:lnTo>
                    <a:pt x="11798607" y="818866"/>
                  </a:lnTo>
                  <a:lnTo>
                    <a:pt x="11864482" y="818866"/>
                  </a:lnTo>
                  <a:lnTo>
                    <a:pt x="11864482" y="924638"/>
                  </a:lnTo>
                  <a:lnTo>
                    <a:pt x="11864482" y="947885"/>
                  </a:lnTo>
                  <a:lnTo>
                    <a:pt x="11879442" y="947885"/>
                  </a:lnTo>
                  <a:cubicBezTo>
                    <a:pt x="11879442" y="947885"/>
                    <a:pt x="11879442" y="947885"/>
                    <a:pt x="11879442" y="946723"/>
                  </a:cubicBezTo>
                  <a:lnTo>
                    <a:pt x="11879442" y="938587"/>
                  </a:lnTo>
                  <a:cubicBezTo>
                    <a:pt x="11879442" y="938587"/>
                    <a:pt x="11879442" y="938587"/>
                    <a:pt x="11924022" y="938587"/>
                  </a:cubicBezTo>
                  <a:cubicBezTo>
                    <a:pt x="11924022" y="938587"/>
                    <a:pt x="11924022" y="938587"/>
                    <a:pt x="11924022" y="959508"/>
                  </a:cubicBezTo>
                  <a:cubicBezTo>
                    <a:pt x="11924022" y="959508"/>
                    <a:pt x="11924022" y="959508"/>
                    <a:pt x="11926250" y="960671"/>
                  </a:cubicBezTo>
                  <a:lnTo>
                    <a:pt x="11941854" y="968807"/>
                  </a:lnTo>
                  <a:cubicBezTo>
                    <a:pt x="11941854" y="968807"/>
                    <a:pt x="11941854" y="968807"/>
                    <a:pt x="11941854" y="999027"/>
                  </a:cubicBezTo>
                  <a:cubicBezTo>
                    <a:pt x="11941854" y="999027"/>
                    <a:pt x="11941854" y="999027"/>
                    <a:pt x="11943247" y="999609"/>
                  </a:cubicBezTo>
                  <a:lnTo>
                    <a:pt x="11952999" y="1003677"/>
                  </a:lnTo>
                  <a:cubicBezTo>
                    <a:pt x="11952999" y="1003677"/>
                    <a:pt x="11952999" y="1003677"/>
                    <a:pt x="11952999" y="1002515"/>
                  </a:cubicBezTo>
                  <a:lnTo>
                    <a:pt x="11952999" y="994378"/>
                  </a:lnTo>
                  <a:cubicBezTo>
                    <a:pt x="11952999" y="994378"/>
                    <a:pt x="11952999" y="994378"/>
                    <a:pt x="11954114" y="994378"/>
                  </a:cubicBezTo>
                  <a:lnTo>
                    <a:pt x="11961915" y="994378"/>
                  </a:lnTo>
                  <a:cubicBezTo>
                    <a:pt x="11961915" y="994378"/>
                    <a:pt x="11961915" y="994378"/>
                    <a:pt x="11961915" y="993506"/>
                  </a:cubicBezTo>
                  <a:lnTo>
                    <a:pt x="11961915" y="987404"/>
                  </a:lnTo>
                  <a:cubicBezTo>
                    <a:pt x="11961915" y="987404"/>
                    <a:pt x="11961915" y="987404"/>
                    <a:pt x="11960800" y="987404"/>
                  </a:cubicBezTo>
                  <a:lnTo>
                    <a:pt x="11952999" y="987404"/>
                  </a:lnTo>
                  <a:cubicBezTo>
                    <a:pt x="11952999" y="987404"/>
                    <a:pt x="11952999" y="987404"/>
                    <a:pt x="11952999" y="986242"/>
                  </a:cubicBezTo>
                  <a:lnTo>
                    <a:pt x="11952999" y="978106"/>
                  </a:lnTo>
                  <a:cubicBezTo>
                    <a:pt x="11952999" y="978106"/>
                    <a:pt x="11952999" y="978106"/>
                    <a:pt x="11954114" y="978106"/>
                  </a:cubicBezTo>
                  <a:lnTo>
                    <a:pt x="11961915" y="978106"/>
                  </a:lnTo>
                  <a:cubicBezTo>
                    <a:pt x="11961915" y="978106"/>
                    <a:pt x="11961915" y="978106"/>
                    <a:pt x="11961915" y="976943"/>
                  </a:cubicBezTo>
                  <a:lnTo>
                    <a:pt x="11961915" y="968807"/>
                  </a:lnTo>
                  <a:cubicBezTo>
                    <a:pt x="11961915" y="968807"/>
                    <a:pt x="11961915" y="968807"/>
                    <a:pt x="11960800" y="968807"/>
                  </a:cubicBezTo>
                  <a:lnTo>
                    <a:pt x="11952999" y="968807"/>
                  </a:lnTo>
                  <a:cubicBezTo>
                    <a:pt x="11952999" y="968807"/>
                    <a:pt x="11952999" y="968807"/>
                    <a:pt x="11952999" y="967645"/>
                  </a:cubicBezTo>
                  <a:lnTo>
                    <a:pt x="11952999" y="959508"/>
                  </a:lnTo>
                  <a:cubicBezTo>
                    <a:pt x="11952999" y="959508"/>
                    <a:pt x="11952999" y="959508"/>
                    <a:pt x="11954114" y="959508"/>
                  </a:cubicBezTo>
                  <a:lnTo>
                    <a:pt x="11961915" y="959508"/>
                  </a:lnTo>
                  <a:cubicBezTo>
                    <a:pt x="11961915" y="959508"/>
                    <a:pt x="11961915" y="959508"/>
                    <a:pt x="11961915" y="958637"/>
                  </a:cubicBezTo>
                  <a:lnTo>
                    <a:pt x="11961915" y="952535"/>
                  </a:lnTo>
                  <a:cubicBezTo>
                    <a:pt x="11961915" y="952535"/>
                    <a:pt x="11961915" y="952535"/>
                    <a:pt x="11960800" y="952535"/>
                  </a:cubicBezTo>
                  <a:lnTo>
                    <a:pt x="11952999" y="952535"/>
                  </a:lnTo>
                  <a:cubicBezTo>
                    <a:pt x="11952999" y="952535"/>
                    <a:pt x="11952999" y="952535"/>
                    <a:pt x="11952999" y="951372"/>
                  </a:cubicBezTo>
                  <a:lnTo>
                    <a:pt x="11952999" y="943236"/>
                  </a:lnTo>
                  <a:cubicBezTo>
                    <a:pt x="11952999" y="943236"/>
                    <a:pt x="11952999" y="943236"/>
                    <a:pt x="11954114" y="943236"/>
                  </a:cubicBezTo>
                  <a:lnTo>
                    <a:pt x="11961915" y="943236"/>
                  </a:lnTo>
                  <a:cubicBezTo>
                    <a:pt x="11961915" y="943236"/>
                    <a:pt x="11961915" y="943236"/>
                    <a:pt x="11961915" y="942074"/>
                  </a:cubicBezTo>
                  <a:lnTo>
                    <a:pt x="11961915" y="933937"/>
                  </a:lnTo>
                  <a:cubicBezTo>
                    <a:pt x="11961915" y="933937"/>
                    <a:pt x="11961915" y="933937"/>
                    <a:pt x="11960800" y="933937"/>
                  </a:cubicBezTo>
                  <a:lnTo>
                    <a:pt x="11952999" y="933937"/>
                  </a:lnTo>
                  <a:cubicBezTo>
                    <a:pt x="11952999" y="933937"/>
                    <a:pt x="11952999" y="933937"/>
                    <a:pt x="11952999" y="933066"/>
                  </a:cubicBezTo>
                  <a:lnTo>
                    <a:pt x="11952999" y="926963"/>
                  </a:lnTo>
                  <a:cubicBezTo>
                    <a:pt x="11952999" y="926963"/>
                    <a:pt x="11952999" y="926963"/>
                    <a:pt x="11954114" y="926963"/>
                  </a:cubicBezTo>
                  <a:lnTo>
                    <a:pt x="11961915" y="926963"/>
                  </a:lnTo>
                  <a:cubicBezTo>
                    <a:pt x="11961915" y="926963"/>
                    <a:pt x="11961915" y="926963"/>
                    <a:pt x="11961915" y="925801"/>
                  </a:cubicBezTo>
                  <a:lnTo>
                    <a:pt x="11961915" y="917665"/>
                  </a:lnTo>
                  <a:cubicBezTo>
                    <a:pt x="11961915" y="917665"/>
                    <a:pt x="11961915" y="917665"/>
                    <a:pt x="11960800" y="917665"/>
                  </a:cubicBezTo>
                  <a:lnTo>
                    <a:pt x="11952999" y="917665"/>
                  </a:lnTo>
                  <a:cubicBezTo>
                    <a:pt x="11952999" y="917665"/>
                    <a:pt x="11952999" y="917665"/>
                    <a:pt x="11952999" y="916503"/>
                  </a:cubicBezTo>
                  <a:lnTo>
                    <a:pt x="11952999" y="908366"/>
                  </a:lnTo>
                  <a:cubicBezTo>
                    <a:pt x="11952999" y="908366"/>
                    <a:pt x="11952999" y="908366"/>
                    <a:pt x="11954114" y="908366"/>
                  </a:cubicBezTo>
                  <a:lnTo>
                    <a:pt x="11961915" y="908366"/>
                  </a:lnTo>
                  <a:cubicBezTo>
                    <a:pt x="11961915" y="908366"/>
                    <a:pt x="11961915" y="908366"/>
                    <a:pt x="11961915" y="907204"/>
                  </a:cubicBezTo>
                  <a:lnTo>
                    <a:pt x="11961915" y="899068"/>
                  </a:lnTo>
                  <a:cubicBezTo>
                    <a:pt x="11961915" y="899068"/>
                    <a:pt x="11961915" y="899068"/>
                    <a:pt x="11960800" y="899068"/>
                  </a:cubicBezTo>
                  <a:lnTo>
                    <a:pt x="11952999" y="899068"/>
                  </a:lnTo>
                  <a:cubicBezTo>
                    <a:pt x="11952999" y="899068"/>
                    <a:pt x="11952999" y="899068"/>
                    <a:pt x="11952999" y="898196"/>
                  </a:cubicBezTo>
                  <a:lnTo>
                    <a:pt x="11952999" y="892094"/>
                  </a:lnTo>
                  <a:cubicBezTo>
                    <a:pt x="11952999" y="892094"/>
                    <a:pt x="11952999" y="892094"/>
                    <a:pt x="11954114" y="892094"/>
                  </a:cubicBezTo>
                  <a:lnTo>
                    <a:pt x="11961915" y="892094"/>
                  </a:lnTo>
                  <a:cubicBezTo>
                    <a:pt x="11961915" y="892094"/>
                    <a:pt x="11961915" y="892094"/>
                    <a:pt x="11961915" y="890931"/>
                  </a:cubicBezTo>
                  <a:lnTo>
                    <a:pt x="11961915" y="882795"/>
                  </a:lnTo>
                  <a:cubicBezTo>
                    <a:pt x="11961915" y="882795"/>
                    <a:pt x="11961915" y="882795"/>
                    <a:pt x="11960800" y="882795"/>
                  </a:cubicBezTo>
                  <a:lnTo>
                    <a:pt x="11952999" y="882795"/>
                  </a:lnTo>
                  <a:cubicBezTo>
                    <a:pt x="11952999" y="882795"/>
                    <a:pt x="11952999" y="882795"/>
                    <a:pt x="11952999" y="881633"/>
                  </a:cubicBezTo>
                  <a:lnTo>
                    <a:pt x="11952999" y="873496"/>
                  </a:lnTo>
                  <a:cubicBezTo>
                    <a:pt x="11952999" y="873496"/>
                    <a:pt x="11952999" y="873496"/>
                    <a:pt x="11954114" y="873496"/>
                  </a:cubicBezTo>
                  <a:lnTo>
                    <a:pt x="11961915" y="873496"/>
                  </a:lnTo>
                  <a:cubicBezTo>
                    <a:pt x="11961915" y="873496"/>
                    <a:pt x="11961915" y="873496"/>
                    <a:pt x="11961915" y="872625"/>
                  </a:cubicBezTo>
                  <a:lnTo>
                    <a:pt x="11961915" y="866523"/>
                  </a:lnTo>
                  <a:cubicBezTo>
                    <a:pt x="11961915" y="866523"/>
                    <a:pt x="11961915" y="866523"/>
                    <a:pt x="11960800" y="866523"/>
                  </a:cubicBezTo>
                  <a:lnTo>
                    <a:pt x="11952999" y="866523"/>
                  </a:lnTo>
                  <a:cubicBezTo>
                    <a:pt x="11952999" y="866523"/>
                    <a:pt x="11952999" y="866523"/>
                    <a:pt x="11952999" y="865360"/>
                  </a:cubicBezTo>
                  <a:lnTo>
                    <a:pt x="11952999" y="857224"/>
                  </a:lnTo>
                  <a:cubicBezTo>
                    <a:pt x="11952999" y="857224"/>
                    <a:pt x="11952999" y="857224"/>
                    <a:pt x="11954114" y="857224"/>
                  </a:cubicBezTo>
                  <a:lnTo>
                    <a:pt x="11961915" y="857224"/>
                  </a:lnTo>
                  <a:cubicBezTo>
                    <a:pt x="11961915" y="857224"/>
                    <a:pt x="11961915" y="857224"/>
                    <a:pt x="11961915" y="856062"/>
                  </a:cubicBezTo>
                  <a:lnTo>
                    <a:pt x="11961915" y="847925"/>
                  </a:lnTo>
                  <a:cubicBezTo>
                    <a:pt x="11961915" y="847925"/>
                    <a:pt x="11961915" y="847925"/>
                    <a:pt x="11960800" y="847925"/>
                  </a:cubicBezTo>
                  <a:lnTo>
                    <a:pt x="11952999" y="847925"/>
                  </a:lnTo>
                  <a:cubicBezTo>
                    <a:pt x="11952999" y="847925"/>
                    <a:pt x="11952999" y="847925"/>
                    <a:pt x="11952999" y="846763"/>
                  </a:cubicBezTo>
                  <a:lnTo>
                    <a:pt x="11952999" y="838627"/>
                  </a:lnTo>
                  <a:cubicBezTo>
                    <a:pt x="11952999" y="838627"/>
                    <a:pt x="11952999" y="838627"/>
                    <a:pt x="11954114" y="838627"/>
                  </a:cubicBezTo>
                  <a:lnTo>
                    <a:pt x="11961915" y="838627"/>
                  </a:lnTo>
                  <a:cubicBezTo>
                    <a:pt x="11961915" y="838627"/>
                    <a:pt x="11961915" y="838627"/>
                    <a:pt x="11961915" y="837755"/>
                  </a:cubicBezTo>
                  <a:lnTo>
                    <a:pt x="11961915" y="831653"/>
                  </a:lnTo>
                  <a:cubicBezTo>
                    <a:pt x="11961915" y="831653"/>
                    <a:pt x="11961915" y="831653"/>
                    <a:pt x="11960800" y="831653"/>
                  </a:cubicBezTo>
                  <a:lnTo>
                    <a:pt x="11952999" y="831653"/>
                  </a:lnTo>
                  <a:cubicBezTo>
                    <a:pt x="11952999" y="831653"/>
                    <a:pt x="11952999" y="831653"/>
                    <a:pt x="11952999" y="830491"/>
                  </a:cubicBezTo>
                  <a:lnTo>
                    <a:pt x="11952999" y="822354"/>
                  </a:lnTo>
                  <a:cubicBezTo>
                    <a:pt x="11952999" y="822354"/>
                    <a:pt x="11952999" y="822354"/>
                    <a:pt x="11954114" y="822354"/>
                  </a:cubicBezTo>
                  <a:lnTo>
                    <a:pt x="11961915" y="822354"/>
                  </a:lnTo>
                  <a:cubicBezTo>
                    <a:pt x="11961915" y="822354"/>
                    <a:pt x="11961915" y="822354"/>
                    <a:pt x="11961915" y="821192"/>
                  </a:cubicBezTo>
                  <a:lnTo>
                    <a:pt x="11961915" y="813056"/>
                  </a:lnTo>
                  <a:cubicBezTo>
                    <a:pt x="11961915" y="813056"/>
                    <a:pt x="11961915" y="813056"/>
                    <a:pt x="11960800" y="813056"/>
                  </a:cubicBezTo>
                  <a:lnTo>
                    <a:pt x="11952999" y="813056"/>
                  </a:lnTo>
                  <a:cubicBezTo>
                    <a:pt x="11952999" y="813056"/>
                    <a:pt x="11952999" y="813056"/>
                    <a:pt x="11952999" y="811893"/>
                  </a:cubicBezTo>
                  <a:lnTo>
                    <a:pt x="11952999" y="803757"/>
                  </a:lnTo>
                  <a:cubicBezTo>
                    <a:pt x="11952999" y="803757"/>
                    <a:pt x="11952999" y="803757"/>
                    <a:pt x="11954114" y="803757"/>
                  </a:cubicBezTo>
                  <a:lnTo>
                    <a:pt x="11961915" y="803757"/>
                  </a:lnTo>
                  <a:cubicBezTo>
                    <a:pt x="11961915" y="803757"/>
                    <a:pt x="11961915" y="803757"/>
                    <a:pt x="11961915" y="802885"/>
                  </a:cubicBezTo>
                  <a:lnTo>
                    <a:pt x="11961915" y="796783"/>
                  </a:lnTo>
                  <a:cubicBezTo>
                    <a:pt x="11961915" y="796783"/>
                    <a:pt x="11961915" y="796783"/>
                    <a:pt x="11960800" y="796783"/>
                  </a:cubicBezTo>
                  <a:lnTo>
                    <a:pt x="11952999" y="796783"/>
                  </a:lnTo>
                  <a:cubicBezTo>
                    <a:pt x="11952999" y="796783"/>
                    <a:pt x="11952999" y="796783"/>
                    <a:pt x="11952999" y="795621"/>
                  </a:cubicBezTo>
                  <a:lnTo>
                    <a:pt x="11952999" y="787484"/>
                  </a:lnTo>
                  <a:cubicBezTo>
                    <a:pt x="11952999" y="787484"/>
                    <a:pt x="11952999" y="787484"/>
                    <a:pt x="11954114" y="787484"/>
                  </a:cubicBezTo>
                  <a:lnTo>
                    <a:pt x="11961915" y="787484"/>
                  </a:lnTo>
                  <a:cubicBezTo>
                    <a:pt x="11961915" y="787484"/>
                    <a:pt x="11961915" y="787484"/>
                    <a:pt x="11960800" y="785741"/>
                  </a:cubicBezTo>
                  <a:lnTo>
                    <a:pt x="11952999" y="773537"/>
                  </a:lnTo>
                  <a:cubicBezTo>
                    <a:pt x="11952999" y="773537"/>
                    <a:pt x="11952999" y="773537"/>
                    <a:pt x="11952999" y="736342"/>
                  </a:cubicBezTo>
                  <a:cubicBezTo>
                    <a:pt x="11952999" y="736342"/>
                    <a:pt x="11952999" y="736342"/>
                    <a:pt x="12102343" y="736342"/>
                  </a:cubicBezTo>
                  <a:cubicBezTo>
                    <a:pt x="12102343" y="736342"/>
                    <a:pt x="12102343" y="736342"/>
                    <a:pt x="12115716" y="757264"/>
                  </a:cubicBezTo>
                  <a:cubicBezTo>
                    <a:pt x="12115716" y="757264"/>
                    <a:pt x="12115716" y="757264"/>
                    <a:pt x="12115716" y="803757"/>
                  </a:cubicBezTo>
                  <a:cubicBezTo>
                    <a:pt x="12115716" y="803757"/>
                    <a:pt x="12115716" y="803757"/>
                    <a:pt x="12114602" y="803757"/>
                  </a:cubicBezTo>
                  <a:lnTo>
                    <a:pt x="12106800" y="803757"/>
                  </a:lnTo>
                  <a:cubicBezTo>
                    <a:pt x="12106800" y="803757"/>
                    <a:pt x="12106800" y="803757"/>
                    <a:pt x="12106800" y="804919"/>
                  </a:cubicBezTo>
                  <a:lnTo>
                    <a:pt x="12106800" y="813056"/>
                  </a:lnTo>
                  <a:cubicBezTo>
                    <a:pt x="12106800" y="813056"/>
                    <a:pt x="12106800" y="813056"/>
                    <a:pt x="12107915" y="813056"/>
                  </a:cubicBezTo>
                  <a:lnTo>
                    <a:pt x="12115716" y="813056"/>
                  </a:lnTo>
                  <a:cubicBezTo>
                    <a:pt x="12115716" y="813056"/>
                    <a:pt x="12115716" y="813056"/>
                    <a:pt x="12115716" y="814218"/>
                  </a:cubicBezTo>
                  <a:lnTo>
                    <a:pt x="12115716" y="822354"/>
                  </a:lnTo>
                  <a:cubicBezTo>
                    <a:pt x="12115716" y="822354"/>
                    <a:pt x="12115716" y="822354"/>
                    <a:pt x="12114602" y="822354"/>
                  </a:cubicBezTo>
                  <a:lnTo>
                    <a:pt x="12106800" y="822354"/>
                  </a:lnTo>
                  <a:cubicBezTo>
                    <a:pt x="12106800" y="822354"/>
                    <a:pt x="12106800" y="822354"/>
                    <a:pt x="12106800" y="823516"/>
                  </a:cubicBezTo>
                  <a:lnTo>
                    <a:pt x="12106800" y="831653"/>
                  </a:lnTo>
                  <a:cubicBezTo>
                    <a:pt x="12106800" y="831653"/>
                    <a:pt x="12106800" y="831653"/>
                    <a:pt x="12107915" y="831653"/>
                  </a:cubicBezTo>
                  <a:lnTo>
                    <a:pt x="12115716" y="831653"/>
                  </a:lnTo>
                  <a:cubicBezTo>
                    <a:pt x="12115716" y="831653"/>
                    <a:pt x="12115716" y="831653"/>
                    <a:pt x="12115716" y="832525"/>
                  </a:cubicBezTo>
                  <a:lnTo>
                    <a:pt x="12115716" y="838627"/>
                  </a:lnTo>
                  <a:cubicBezTo>
                    <a:pt x="12115716" y="838627"/>
                    <a:pt x="12115716" y="838627"/>
                    <a:pt x="12114602" y="838627"/>
                  </a:cubicBezTo>
                  <a:lnTo>
                    <a:pt x="12106800" y="838627"/>
                  </a:lnTo>
                  <a:cubicBezTo>
                    <a:pt x="12106800" y="838627"/>
                    <a:pt x="12106800" y="838627"/>
                    <a:pt x="12106800" y="839789"/>
                  </a:cubicBezTo>
                  <a:lnTo>
                    <a:pt x="12106800" y="847925"/>
                  </a:lnTo>
                  <a:cubicBezTo>
                    <a:pt x="12106800" y="847925"/>
                    <a:pt x="12106800" y="847925"/>
                    <a:pt x="12107915" y="847925"/>
                  </a:cubicBezTo>
                  <a:lnTo>
                    <a:pt x="12115716" y="847925"/>
                  </a:lnTo>
                  <a:cubicBezTo>
                    <a:pt x="12115716" y="847925"/>
                    <a:pt x="12115716" y="847925"/>
                    <a:pt x="12115716" y="849088"/>
                  </a:cubicBezTo>
                  <a:lnTo>
                    <a:pt x="12115716" y="857224"/>
                  </a:lnTo>
                  <a:cubicBezTo>
                    <a:pt x="12115716" y="857224"/>
                    <a:pt x="12115716" y="857224"/>
                    <a:pt x="12114602" y="857224"/>
                  </a:cubicBezTo>
                  <a:lnTo>
                    <a:pt x="12106800" y="857224"/>
                  </a:lnTo>
                  <a:cubicBezTo>
                    <a:pt x="12106800" y="857224"/>
                    <a:pt x="12106800" y="857224"/>
                    <a:pt x="12106800" y="858386"/>
                  </a:cubicBezTo>
                  <a:lnTo>
                    <a:pt x="12106800" y="866523"/>
                  </a:lnTo>
                  <a:cubicBezTo>
                    <a:pt x="12106800" y="866523"/>
                    <a:pt x="12106800" y="866523"/>
                    <a:pt x="12107915" y="866523"/>
                  </a:cubicBezTo>
                  <a:lnTo>
                    <a:pt x="12115716" y="866523"/>
                  </a:lnTo>
                  <a:cubicBezTo>
                    <a:pt x="12115716" y="866523"/>
                    <a:pt x="12115716" y="866523"/>
                    <a:pt x="12115716" y="867394"/>
                  </a:cubicBezTo>
                  <a:lnTo>
                    <a:pt x="12115716" y="873496"/>
                  </a:lnTo>
                  <a:cubicBezTo>
                    <a:pt x="12115716" y="873496"/>
                    <a:pt x="12115716" y="873496"/>
                    <a:pt x="12114602" y="873496"/>
                  </a:cubicBezTo>
                  <a:lnTo>
                    <a:pt x="12106800" y="873496"/>
                  </a:lnTo>
                  <a:cubicBezTo>
                    <a:pt x="12106800" y="873496"/>
                    <a:pt x="12106800" y="873496"/>
                    <a:pt x="12106800" y="874659"/>
                  </a:cubicBezTo>
                  <a:lnTo>
                    <a:pt x="12106800" y="882795"/>
                  </a:lnTo>
                  <a:cubicBezTo>
                    <a:pt x="12106800" y="882795"/>
                    <a:pt x="12106800" y="882795"/>
                    <a:pt x="12107915" y="882795"/>
                  </a:cubicBezTo>
                  <a:lnTo>
                    <a:pt x="12115716" y="882795"/>
                  </a:lnTo>
                  <a:cubicBezTo>
                    <a:pt x="12115716" y="882795"/>
                    <a:pt x="12115716" y="882795"/>
                    <a:pt x="12115716" y="883957"/>
                  </a:cubicBezTo>
                  <a:lnTo>
                    <a:pt x="12115716" y="892094"/>
                  </a:lnTo>
                  <a:cubicBezTo>
                    <a:pt x="12115716" y="892094"/>
                    <a:pt x="12115716" y="892094"/>
                    <a:pt x="12114602" y="892094"/>
                  </a:cubicBezTo>
                  <a:lnTo>
                    <a:pt x="12106800" y="892094"/>
                  </a:lnTo>
                  <a:cubicBezTo>
                    <a:pt x="12106800" y="892094"/>
                    <a:pt x="12106800" y="892094"/>
                    <a:pt x="12106800" y="892965"/>
                  </a:cubicBezTo>
                  <a:lnTo>
                    <a:pt x="12106800" y="899068"/>
                  </a:lnTo>
                  <a:cubicBezTo>
                    <a:pt x="12106800" y="899068"/>
                    <a:pt x="12106800" y="899068"/>
                    <a:pt x="12107915" y="899068"/>
                  </a:cubicBezTo>
                  <a:lnTo>
                    <a:pt x="12115716" y="899068"/>
                  </a:lnTo>
                  <a:cubicBezTo>
                    <a:pt x="12115716" y="899068"/>
                    <a:pt x="12115716" y="899068"/>
                    <a:pt x="12115716" y="900230"/>
                  </a:cubicBezTo>
                  <a:lnTo>
                    <a:pt x="12115716" y="908366"/>
                  </a:lnTo>
                  <a:cubicBezTo>
                    <a:pt x="12115716" y="908366"/>
                    <a:pt x="12115716" y="908366"/>
                    <a:pt x="12114602" y="908366"/>
                  </a:cubicBezTo>
                  <a:lnTo>
                    <a:pt x="12106800" y="908366"/>
                  </a:lnTo>
                  <a:cubicBezTo>
                    <a:pt x="12106800" y="908366"/>
                    <a:pt x="12106800" y="908366"/>
                    <a:pt x="12106800" y="909528"/>
                  </a:cubicBezTo>
                  <a:lnTo>
                    <a:pt x="12106800" y="917665"/>
                  </a:lnTo>
                  <a:cubicBezTo>
                    <a:pt x="12106800" y="917665"/>
                    <a:pt x="12106800" y="917665"/>
                    <a:pt x="12107915" y="917665"/>
                  </a:cubicBezTo>
                  <a:lnTo>
                    <a:pt x="12115716" y="917665"/>
                  </a:lnTo>
                  <a:cubicBezTo>
                    <a:pt x="12115716" y="917665"/>
                    <a:pt x="12115716" y="917665"/>
                    <a:pt x="12115716" y="918827"/>
                  </a:cubicBezTo>
                  <a:lnTo>
                    <a:pt x="12115716" y="926963"/>
                  </a:lnTo>
                  <a:cubicBezTo>
                    <a:pt x="12115716" y="926963"/>
                    <a:pt x="12115716" y="926963"/>
                    <a:pt x="12114602" y="926963"/>
                  </a:cubicBezTo>
                  <a:lnTo>
                    <a:pt x="12106800" y="926963"/>
                  </a:lnTo>
                  <a:cubicBezTo>
                    <a:pt x="12106800" y="926963"/>
                    <a:pt x="12106800" y="926963"/>
                    <a:pt x="12106800" y="927835"/>
                  </a:cubicBezTo>
                  <a:lnTo>
                    <a:pt x="12106800" y="933937"/>
                  </a:lnTo>
                  <a:cubicBezTo>
                    <a:pt x="12106800" y="933937"/>
                    <a:pt x="12106800" y="933937"/>
                    <a:pt x="12107915" y="933937"/>
                  </a:cubicBezTo>
                  <a:lnTo>
                    <a:pt x="12115716" y="933937"/>
                  </a:lnTo>
                  <a:cubicBezTo>
                    <a:pt x="12115716" y="933937"/>
                    <a:pt x="12115716" y="933937"/>
                    <a:pt x="12115716" y="935100"/>
                  </a:cubicBezTo>
                  <a:lnTo>
                    <a:pt x="12115716" y="943236"/>
                  </a:lnTo>
                  <a:cubicBezTo>
                    <a:pt x="12115716" y="943236"/>
                    <a:pt x="12115716" y="943236"/>
                    <a:pt x="12114602" y="943236"/>
                  </a:cubicBezTo>
                  <a:lnTo>
                    <a:pt x="12106800" y="943236"/>
                  </a:lnTo>
                  <a:cubicBezTo>
                    <a:pt x="12106800" y="943236"/>
                    <a:pt x="12106800" y="943236"/>
                    <a:pt x="12106800" y="944398"/>
                  </a:cubicBezTo>
                  <a:lnTo>
                    <a:pt x="12106800" y="952535"/>
                  </a:lnTo>
                  <a:cubicBezTo>
                    <a:pt x="12106800" y="952535"/>
                    <a:pt x="12106800" y="952535"/>
                    <a:pt x="12107915" y="952535"/>
                  </a:cubicBezTo>
                  <a:lnTo>
                    <a:pt x="12115716" y="952535"/>
                  </a:lnTo>
                  <a:cubicBezTo>
                    <a:pt x="12115716" y="952535"/>
                    <a:pt x="12115716" y="952535"/>
                    <a:pt x="12115716" y="953406"/>
                  </a:cubicBezTo>
                  <a:lnTo>
                    <a:pt x="12115716" y="959508"/>
                  </a:lnTo>
                  <a:cubicBezTo>
                    <a:pt x="12115716" y="959508"/>
                    <a:pt x="12115716" y="959508"/>
                    <a:pt x="12114602" y="959508"/>
                  </a:cubicBezTo>
                  <a:lnTo>
                    <a:pt x="12106800" y="959508"/>
                  </a:lnTo>
                  <a:cubicBezTo>
                    <a:pt x="12106800" y="959508"/>
                    <a:pt x="12106800" y="959508"/>
                    <a:pt x="12106800" y="960671"/>
                  </a:cubicBezTo>
                  <a:lnTo>
                    <a:pt x="12106800" y="968807"/>
                  </a:lnTo>
                  <a:cubicBezTo>
                    <a:pt x="12106800" y="968807"/>
                    <a:pt x="12106800" y="968807"/>
                    <a:pt x="12107915" y="968807"/>
                  </a:cubicBezTo>
                  <a:lnTo>
                    <a:pt x="12115716" y="968807"/>
                  </a:lnTo>
                  <a:cubicBezTo>
                    <a:pt x="12115716" y="968807"/>
                    <a:pt x="12115716" y="968807"/>
                    <a:pt x="12115716" y="969969"/>
                  </a:cubicBezTo>
                  <a:lnTo>
                    <a:pt x="12115716" y="978106"/>
                  </a:lnTo>
                  <a:cubicBezTo>
                    <a:pt x="12115716" y="978106"/>
                    <a:pt x="12115716" y="978106"/>
                    <a:pt x="12114602" y="978106"/>
                  </a:cubicBezTo>
                  <a:lnTo>
                    <a:pt x="12106800" y="978106"/>
                  </a:lnTo>
                  <a:cubicBezTo>
                    <a:pt x="12106800" y="978106"/>
                    <a:pt x="12106800" y="978106"/>
                    <a:pt x="12106800" y="979268"/>
                  </a:cubicBezTo>
                  <a:lnTo>
                    <a:pt x="12106800" y="987404"/>
                  </a:lnTo>
                  <a:cubicBezTo>
                    <a:pt x="12106800" y="987404"/>
                    <a:pt x="12106800" y="987404"/>
                    <a:pt x="12107915" y="987404"/>
                  </a:cubicBezTo>
                  <a:lnTo>
                    <a:pt x="12115716" y="987404"/>
                  </a:lnTo>
                  <a:cubicBezTo>
                    <a:pt x="12115716" y="987404"/>
                    <a:pt x="12115716" y="987404"/>
                    <a:pt x="12115716" y="988276"/>
                  </a:cubicBezTo>
                  <a:lnTo>
                    <a:pt x="12115716" y="994378"/>
                  </a:lnTo>
                  <a:cubicBezTo>
                    <a:pt x="12115716" y="994378"/>
                    <a:pt x="12115716" y="994378"/>
                    <a:pt x="12114602" y="994378"/>
                  </a:cubicBezTo>
                  <a:lnTo>
                    <a:pt x="12106800" y="994378"/>
                  </a:lnTo>
                  <a:cubicBezTo>
                    <a:pt x="12106800" y="994378"/>
                    <a:pt x="12106800" y="994378"/>
                    <a:pt x="12106800" y="995540"/>
                  </a:cubicBezTo>
                  <a:lnTo>
                    <a:pt x="12106800" y="1003677"/>
                  </a:lnTo>
                  <a:cubicBezTo>
                    <a:pt x="12106800" y="1003677"/>
                    <a:pt x="12106800" y="1003677"/>
                    <a:pt x="12131319" y="1024599"/>
                  </a:cubicBezTo>
                  <a:cubicBezTo>
                    <a:pt x="12131319" y="1029248"/>
                    <a:pt x="12131319" y="1029248"/>
                    <a:pt x="12130206" y="1029248"/>
                  </a:cubicBezTo>
                  <a:lnTo>
                    <a:pt x="12122403" y="1029248"/>
                  </a:lnTo>
                  <a:cubicBezTo>
                    <a:pt x="12122403" y="1029248"/>
                    <a:pt x="12122403" y="1029248"/>
                    <a:pt x="12122403" y="1040036"/>
                  </a:cubicBezTo>
                  <a:lnTo>
                    <a:pt x="12122403" y="1046874"/>
                  </a:lnTo>
                  <a:lnTo>
                    <a:pt x="12131319" y="1046874"/>
                  </a:lnTo>
                  <a:lnTo>
                    <a:pt x="12131319" y="1043196"/>
                  </a:lnTo>
                  <a:cubicBezTo>
                    <a:pt x="12131319" y="1043196"/>
                    <a:pt x="12131319" y="1043196"/>
                    <a:pt x="12132434" y="1042615"/>
                  </a:cubicBezTo>
                  <a:lnTo>
                    <a:pt x="12140235" y="1038547"/>
                  </a:lnTo>
                  <a:cubicBezTo>
                    <a:pt x="12140235" y="1038547"/>
                    <a:pt x="12140235" y="1038547"/>
                    <a:pt x="12142186" y="1038547"/>
                  </a:cubicBezTo>
                  <a:lnTo>
                    <a:pt x="12155839" y="1038547"/>
                  </a:lnTo>
                  <a:cubicBezTo>
                    <a:pt x="12155839" y="1038547"/>
                    <a:pt x="12155839" y="1038547"/>
                    <a:pt x="12155839" y="1039709"/>
                  </a:cubicBezTo>
                  <a:lnTo>
                    <a:pt x="12155839" y="1046874"/>
                  </a:lnTo>
                  <a:lnTo>
                    <a:pt x="12192000" y="1046874"/>
                  </a:lnTo>
                  <a:lnTo>
                    <a:pt x="12192000" y="1070905"/>
                  </a:lnTo>
                  <a:lnTo>
                    <a:pt x="12192000" y="1121663"/>
                  </a:lnTo>
                  <a:lnTo>
                    <a:pt x="12192000" y="1608850"/>
                  </a:lnTo>
                  <a:lnTo>
                    <a:pt x="0" y="1608850"/>
                  </a:lnTo>
                  <a:lnTo>
                    <a:pt x="0" y="1046874"/>
                  </a:lnTo>
                  <a:lnTo>
                    <a:pt x="65773" y="1046874"/>
                  </a:lnTo>
                  <a:lnTo>
                    <a:pt x="82231" y="1045519"/>
                  </a:lnTo>
                  <a:cubicBezTo>
                    <a:pt x="82231" y="1033896"/>
                    <a:pt x="82231" y="1024598"/>
                    <a:pt x="82231" y="1012974"/>
                  </a:cubicBezTo>
                  <a:cubicBezTo>
                    <a:pt x="97834" y="1012974"/>
                    <a:pt x="113436" y="1012974"/>
                    <a:pt x="126811" y="1012974"/>
                  </a:cubicBezTo>
                  <a:cubicBezTo>
                    <a:pt x="126811" y="1006000"/>
                    <a:pt x="126811" y="1001351"/>
                    <a:pt x="126811" y="994377"/>
                  </a:cubicBezTo>
                  <a:cubicBezTo>
                    <a:pt x="158018" y="994377"/>
                    <a:pt x="189224" y="994377"/>
                    <a:pt x="220430" y="994377"/>
                  </a:cubicBezTo>
                  <a:cubicBezTo>
                    <a:pt x="220430" y="999026"/>
                    <a:pt x="220430" y="1001351"/>
                    <a:pt x="220430" y="1006000"/>
                  </a:cubicBezTo>
                  <a:cubicBezTo>
                    <a:pt x="240491" y="1006000"/>
                    <a:pt x="260552" y="1006000"/>
                    <a:pt x="280612" y="1006000"/>
                  </a:cubicBezTo>
                  <a:cubicBezTo>
                    <a:pt x="280612" y="1008325"/>
                    <a:pt x="280612" y="1010650"/>
                    <a:pt x="280612" y="1012974"/>
                  </a:cubicBezTo>
                  <a:cubicBezTo>
                    <a:pt x="285071" y="1012974"/>
                    <a:pt x="291758" y="1012974"/>
                    <a:pt x="298444" y="1012974"/>
                  </a:cubicBezTo>
                  <a:cubicBezTo>
                    <a:pt x="298444" y="1015299"/>
                    <a:pt x="298444" y="1017624"/>
                    <a:pt x="298444" y="1019948"/>
                  </a:cubicBezTo>
                  <a:cubicBezTo>
                    <a:pt x="302903" y="1019948"/>
                    <a:pt x="309590" y="1019948"/>
                    <a:pt x="314048" y="1019948"/>
                  </a:cubicBezTo>
                  <a:cubicBezTo>
                    <a:pt x="314048" y="985079"/>
                    <a:pt x="314048" y="950209"/>
                    <a:pt x="314048" y="915339"/>
                  </a:cubicBezTo>
                  <a:cubicBezTo>
                    <a:pt x="329651" y="910690"/>
                    <a:pt x="345255" y="906041"/>
                    <a:pt x="360858" y="901391"/>
                  </a:cubicBezTo>
                  <a:cubicBezTo>
                    <a:pt x="389835" y="901391"/>
                    <a:pt x="418812" y="901391"/>
                    <a:pt x="447789" y="901391"/>
                  </a:cubicBezTo>
                  <a:cubicBezTo>
                    <a:pt x="447789" y="845600"/>
                    <a:pt x="447789" y="789808"/>
                    <a:pt x="447789" y="734017"/>
                  </a:cubicBezTo>
                  <a:cubicBezTo>
                    <a:pt x="454476" y="729367"/>
                    <a:pt x="463392" y="727043"/>
                    <a:pt x="472308" y="722393"/>
                  </a:cubicBezTo>
                  <a:cubicBezTo>
                    <a:pt x="507972" y="717744"/>
                    <a:pt x="543636" y="710770"/>
                    <a:pt x="579301" y="703796"/>
                  </a:cubicBezTo>
                  <a:cubicBezTo>
                    <a:pt x="592675" y="708445"/>
                    <a:pt x="603820" y="713095"/>
                    <a:pt x="617194" y="715419"/>
                  </a:cubicBezTo>
                  <a:cubicBezTo>
                    <a:pt x="619423" y="717744"/>
                    <a:pt x="621652" y="720069"/>
                    <a:pt x="623881" y="722393"/>
                  </a:cubicBezTo>
                  <a:cubicBezTo>
                    <a:pt x="623881" y="827002"/>
                    <a:pt x="623881" y="931612"/>
                    <a:pt x="623881" y="1033896"/>
                  </a:cubicBezTo>
                  <a:cubicBezTo>
                    <a:pt x="628339" y="1033896"/>
                    <a:pt x="632796" y="1033896"/>
                    <a:pt x="639484" y="1033896"/>
                  </a:cubicBezTo>
                  <a:cubicBezTo>
                    <a:pt x="639484" y="992053"/>
                    <a:pt x="639484" y="950209"/>
                    <a:pt x="639484" y="908365"/>
                  </a:cubicBezTo>
                  <a:cubicBezTo>
                    <a:pt x="643942" y="908365"/>
                    <a:pt x="648400" y="908365"/>
                    <a:pt x="652858" y="908365"/>
                  </a:cubicBezTo>
                  <a:cubicBezTo>
                    <a:pt x="652858" y="903716"/>
                    <a:pt x="652858" y="901391"/>
                    <a:pt x="652858" y="896742"/>
                  </a:cubicBezTo>
                  <a:cubicBezTo>
                    <a:pt x="657316" y="894417"/>
                    <a:pt x="661774" y="892093"/>
                    <a:pt x="666232" y="889768"/>
                  </a:cubicBezTo>
                  <a:lnTo>
                    <a:pt x="677377" y="889768"/>
                  </a:lnTo>
                  <a:cubicBezTo>
                    <a:pt x="677377" y="885119"/>
                    <a:pt x="677377" y="882794"/>
                    <a:pt x="677377" y="878145"/>
                  </a:cubicBezTo>
                  <a:cubicBezTo>
                    <a:pt x="679606" y="875820"/>
                    <a:pt x="684064" y="873495"/>
                    <a:pt x="686293" y="871171"/>
                  </a:cubicBezTo>
                  <a:cubicBezTo>
                    <a:pt x="692981" y="871171"/>
                    <a:pt x="701896" y="871171"/>
                    <a:pt x="708584" y="871171"/>
                  </a:cubicBezTo>
                  <a:cubicBezTo>
                    <a:pt x="708584" y="882794"/>
                    <a:pt x="708584" y="896742"/>
                    <a:pt x="708584" y="908365"/>
                  </a:cubicBezTo>
                  <a:cubicBezTo>
                    <a:pt x="724187" y="908365"/>
                    <a:pt x="739790" y="908365"/>
                    <a:pt x="755393" y="908365"/>
                  </a:cubicBezTo>
                  <a:cubicBezTo>
                    <a:pt x="755393" y="952534"/>
                    <a:pt x="755393" y="994377"/>
                    <a:pt x="755393" y="1038546"/>
                  </a:cubicBezTo>
                  <a:cubicBezTo>
                    <a:pt x="762080" y="1038546"/>
                    <a:pt x="768767" y="1038546"/>
                    <a:pt x="773225" y="1038546"/>
                  </a:cubicBezTo>
                  <a:cubicBezTo>
                    <a:pt x="779912" y="1036221"/>
                    <a:pt x="784370" y="1033896"/>
                    <a:pt x="791057" y="1031572"/>
                  </a:cubicBezTo>
                  <a:cubicBezTo>
                    <a:pt x="791057" y="1026922"/>
                    <a:pt x="791057" y="1024598"/>
                    <a:pt x="791057" y="1022273"/>
                  </a:cubicBezTo>
                  <a:cubicBezTo>
                    <a:pt x="788828" y="1022273"/>
                    <a:pt x="786599" y="1019948"/>
                    <a:pt x="784370" y="1019948"/>
                  </a:cubicBezTo>
                  <a:cubicBezTo>
                    <a:pt x="784370" y="1017624"/>
                    <a:pt x="784370" y="1015299"/>
                    <a:pt x="784370" y="1012974"/>
                  </a:cubicBezTo>
                  <a:cubicBezTo>
                    <a:pt x="786599" y="1010650"/>
                    <a:pt x="788828" y="1010650"/>
                    <a:pt x="791057" y="1008325"/>
                  </a:cubicBezTo>
                  <a:cubicBezTo>
                    <a:pt x="791057" y="992053"/>
                    <a:pt x="791057" y="973455"/>
                    <a:pt x="791057" y="957183"/>
                  </a:cubicBezTo>
                  <a:cubicBezTo>
                    <a:pt x="788828" y="957183"/>
                    <a:pt x="786599" y="954858"/>
                    <a:pt x="784370" y="954858"/>
                  </a:cubicBezTo>
                  <a:cubicBezTo>
                    <a:pt x="784370" y="952534"/>
                    <a:pt x="784370" y="950209"/>
                    <a:pt x="784370" y="947884"/>
                  </a:cubicBezTo>
                  <a:cubicBezTo>
                    <a:pt x="786599" y="945560"/>
                    <a:pt x="788828" y="945560"/>
                    <a:pt x="791057" y="943235"/>
                  </a:cubicBezTo>
                  <a:lnTo>
                    <a:pt x="795515" y="938586"/>
                  </a:lnTo>
                  <a:lnTo>
                    <a:pt x="795515" y="929287"/>
                  </a:lnTo>
                  <a:cubicBezTo>
                    <a:pt x="793286" y="929287"/>
                    <a:pt x="793286" y="929287"/>
                    <a:pt x="791057" y="929287"/>
                  </a:cubicBezTo>
                  <a:cubicBezTo>
                    <a:pt x="791057" y="926962"/>
                    <a:pt x="791057" y="924638"/>
                    <a:pt x="791057" y="922313"/>
                  </a:cubicBezTo>
                  <a:cubicBezTo>
                    <a:pt x="793286" y="922313"/>
                    <a:pt x="795515" y="919988"/>
                    <a:pt x="797744" y="917664"/>
                  </a:cubicBezTo>
                  <a:cubicBezTo>
                    <a:pt x="799972" y="889768"/>
                    <a:pt x="806660" y="866522"/>
                    <a:pt x="833408" y="852574"/>
                  </a:cubicBezTo>
                  <a:cubicBezTo>
                    <a:pt x="831179" y="852574"/>
                    <a:pt x="831179" y="850249"/>
                    <a:pt x="828950" y="850249"/>
                  </a:cubicBezTo>
                  <a:cubicBezTo>
                    <a:pt x="828950" y="847924"/>
                    <a:pt x="828950" y="845600"/>
                    <a:pt x="828950" y="843275"/>
                  </a:cubicBezTo>
                  <a:cubicBezTo>
                    <a:pt x="831179" y="843275"/>
                    <a:pt x="833408" y="840950"/>
                    <a:pt x="835637" y="840950"/>
                  </a:cubicBezTo>
                  <a:cubicBezTo>
                    <a:pt x="835637" y="836301"/>
                    <a:pt x="835637" y="833976"/>
                    <a:pt x="835637" y="831652"/>
                  </a:cubicBezTo>
                  <a:cubicBezTo>
                    <a:pt x="837866" y="831652"/>
                    <a:pt x="837866" y="831652"/>
                    <a:pt x="840095" y="831652"/>
                  </a:cubicBezTo>
                  <a:cubicBezTo>
                    <a:pt x="840095" y="824678"/>
                    <a:pt x="840095" y="817704"/>
                    <a:pt x="840095" y="810730"/>
                  </a:cubicBezTo>
                  <a:cubicBezTo>
                    <a:pt x="837866" y="810730"/>
                    <a:pt x="837866" y="810730"/>
                    <a:pt x="835637" y="810730"/>
                  </a:cubicBezTo>
                  <a:cubicBezTo>
                    <a:pt x="835637" y="808405"/>
                    <a:pt x="835637" y="808405"/>
                    <a:pt x="835637" y="806081"/>
                  </a:cubicBezTo>
                  <a:lnTo>
                    <a:pt x="840095" y="803756"/>
                  </a:lnTo>
                  <a:cubicBezTo>
                    <a:pt x="844552" y="799107"/>
                    <a:pt x="846782" y="794457"/>
                    <a:pt x="851240" y="787483"/>
                  </a:cubicBezTo>
                  <a:cubicBezTo>
                    <a:pt x="853469" y="782834"/>
                    <a:pt x="853469" y="780510"/>
                    <a:pt x="853469" y="778185"/>
                  </a:cubicBezTo>
                  <a:cubicBezTo>
                    <a:pt x="849011" y="771211"/>
                    <a:pt x="849011" y="759588"/>
                    <a:pt x="853469" y="752614"/>
                  </a:cubicBezTo>
                  <a:cubicBezTo>
                    <a:pt x="853470" y="752611"/>
                    <a:pt x="853485" y="752565"/>
                    <a:pt x="853748" y="751742"/>
                  </a:cubicBezTo>
                  <a:lnTo>
                    <a:pt x="855698" y="745640"/>
                  </a:lnTo>
                  <a:cubicBezTo>
                    <a:pt x="855699" y="745643"/>
                    <a:pt x="855714" y="745689"/>
                    <a:pt x="855977" y="746512"/>
                  </a:cubicBezTo>
                  <a:lnTo>
                    <a:pt x="857927" y="752614"/>
                  </a:lnTo>
                  <a:cubicBezTo>
                    <a:pt x="862384" y="759588"/>
                    <a:pt x="864614" y="771211"/>
                    <a:pt x="860156" y="778185"/>
                  </a:cubicBezTo>
                  <a:cubicBezTo>
                    <a:pt x="860156" y="780510"/>
                    <a:pt x="860156" y="782834"/>
                    <a:pt x="860156" y="785159"/>
                  </a:cubicBezTo>
                  <a:cubicBezTo>
                    <a:pt x="864614" y="792133"/>
                    <a:pt x="869072" y="799107"/>
                    <a:pt x="871302" y="803756"/>
                  </a:cubicBezTo>
                  <a:cubicBezTo>
                    <a:pt x="873531" y="803756"/>
                    <a:pt x="873531" y="806081"/>
                    <a:pt x="875760" y="806081"/>
                  </a:cubicBezTo>
                  <a:cubicBezTo>
                    <a:pt x="875760" y="808405"/>
                    <a:pt x="875760" y="808405"/>
                    <a:pt x="875760" y="810730"/>
                  </a:cubicBezTo>
                  <a:cubicBezTo>
                    <a:pt x="873531" y="817704"/>
                    <a:pt x="873531" y="824678"/>
                    <a:pt x="873531" y="831652"/>
                  </a:cubicBezTo>
                  <a:cubicBezTo>
                    <a:pt x="877989" y="833976"/>
                    <a:pt x="877989" y="836301"/>
                    <a:pt x="877989" y="840950"/>
                  </a:cubicBezTo>
                  <a:lnTo>
                    <a:pt x="882447" y="843275"/>
                  </a:lnTo>
                  <a:cubicBezTo>
                    <a:pt x="882447" y="845600"/>
                    <a:pt x="882447" y="847924"/>
                    <a:pt x="882447" y="850249"/>
                  </a:cubicBezTo>
                  <a:cubicBezTo>
                    <a:pt x="880218" y="852574"/>
                    <a:pt x="880218" y="852574"/>
                    <a:pt x="877989" y="852574"/>
                  </a:cubicBezTo>
                  <a:cubicBezTo>
                    <a:pt x="891362" y="859548"/>
                    <a:pt x="899165" y="868846"/>
                    <a:pt x="904180" y="879888"/>
                  </a:cubicBezTo>
                  <a:lnTo>
                    <a:pt x="913070" y="915339"/>
                  </a:lnTo>
                  <a:lnTo>
                    <a:pt x="944859" y="915339"/>
                  </a:lnTo>
                  <a:lnTo>
                    <a:pt x="944859" y="886329"/>
                  </a:lnTo>
                  <a:lnTo>
                    <a:pt x="939475" y="886329"/>
                  </a:lnTo>
                  <a:cubicBezTo>
                    <a:pt x="939475" y="886306"/>
                    <a:pt x="939475" y="884414"/>
                    <a:pt x="939475" y="724196"/>
                  </a:cubicBezTo>
                  <a:cubicBezTo>
                    <a:pt x="939487" y="724196"/>
                    <a:pt x="939957" y="724196"/>
                    <a:pt x="959742" y="724196"/>
                  </a:cubicBezTo>
                  <a:cubicBezTo>
                    <a:pt x="959747" y="724190"/>
                    <a:pt x="959783" y="724108"/>
                    <a:pt x="960249" y="723115"/>
                  </a:cubicBezTo>
                  <a:lnTo>
                    <a:pt x="963795" y="715549"/>
                  </a:lnTo>
                  <a:cubicBezTo>
                    <a:pt x="963804" y="715550"/>
                    <a:pt x="963917" y="715568"/>
                    <a:pt x="965569" y="715819"/>
                  </a:cubicBezTo>
                  <a:lnTo>
                    <a:pt x="977982" y="717710"/>
                  </a:lnTo>
                  <a:cubicBezTo>
                    <a:pt x="977985" y="717720"/>
                    <a:pt x="978023" y="717821"/>
                    <a:pt x="978489" y="719062"/>
                  </a:cubicBezTo>
                  <a:lnTo>
                    <a:pt x="982035" y="728519"/>
                  </a:lnTo>
                  <a:cubicBezTo>
                    <a:pt x="982049" y="728520"/>
                    <a:pt x="982645" y="728570"/>
                    <a:pt x="1008382" y="730681"/>
                  </a:cubicBezTo>
                  <a:cubicBezTo>
                    <a:pt x="1008382" y="730661"/>
                    <a:pt x="1008382" y="729131"/>
                    <a:pt x="1008382" y="607460"/>
                  </a:cubicBezTo>
                  <a:cubicBezTo>
                    <a:pt x="1008391" y="607460"/>
                    <a:pt x="1008510" y="607460"/>
                    <a:pt x="1010409" y="607460"/>
                  </a:cubicBezTo>
                  <a:lnTo>
                    <a:pt x="1024597" y="607460"/>
                  </a:lnTo>
                  <a:cubicBezTo>
                    <a:pt x="1024597" y="607438"/>
                    <a:pt x="1024597" y="605724"/>
                    <a:pt x="1024597" y="471268"/>
                  </a:cubicBezTo>
                  <a:cubicBezTo>
                    <a:pt x="1024605" y="471268"/>
                    <a:pt x="1024712" y="471268"/>
                    <a:pt x="1026369" y="471268"/>
                  </a:cubicBezTo>
                  <a:lnTo>
                    <a:pt x="1038783" y="471268"/>
                  </a:lnTo>
                  <a:cubicBezTo>
                    <a:pt x="1038783" y="471251"/>
                    <a:pt x="1038783" y="469845"/>
                    <a:pt x="1038783" y="356694"/>
                  </a:cubicBezTo>
                  <a:cubicBezTo>
                    <a:pt x="1042837" y="354532"/>
                    <a:pt x="1042837" y="354532"/>
                    <a:pt x="1042837" y="328590"/>
                  </a:cubicBezTo>
                  <a:cubicBezTo>
                    <a:pt x="1042843" y="328590"/>
                    <a:pt x="1042963" y="328590"/>
                    <a:pt x="1044863" y="328590"/>
                  </a:cubicBezTo>
                  <a:lnTo>
                    <a:pt x="1059050" y="328590"/>
                  </a:lnTo>
                  <a:cubicBezTo>
                    <a:pt x="1059061" y="328567"/>
                    <a:pt x="1059667" y="327200"/>
                    <a:pt x="1095531" y="246443"/>
                  </a:cubicBezTo>
                  <a:cubicBezTo>
                    <a:pt x="1095531" y="246429"/>
                    <a:pt x="1095565" y="244478"/>
                    <a:pt x="10995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6" name="Text Placeholder 9">
            <a:extLst>
              <a:ext uri="{FF2B5EF4-FFF2-40B4-BE49-F238E27FC236}">
                <a16:creationId xmlns="" xmlns:a16="http://schemas.microsoft.com/office/drawing/2014/main" id="{E3FBE6D7-EF7F-47A8-89CB-23A37D837D8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70467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27" name="그림 개체 틀 2">
            <a:extLst>
              <a:ext uri="{FF2B5EF4-FFF2-40B4-BE49-F238E27FC236}">
                <a16:creationId xmlns="" xmlns:a16="http://schemas.microsoft.com/office/drawing/2014/main" id="{F114C1C8-D2A1-4716-AE48-7A7DD9221654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8077201" y="1811568"/>
            <a:ext cx="3192955" cy="440843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55163125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=""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88520" y="1830618"/>
            <a:ext cx="2716706" cy="432270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="" xmlns:a16="http://schemas.microsoft.com/office/drawing/2014/main" id="{9AB90EF0-CEED-4A53-B844-4EE65FBA6C64}"/>
              </a:ext>
            </a:extLst>
          </p:cNvPr>
          <p:cNvGrpSpPr/>
          <p:nvPr userDrawn="1"/>
        </p:nvGrpSpPr>
        <p:grpSpPr>
          <a:xfrm>
            <a:off x="-1" y="-121539"/>
            <a:ext cx="12192001" cy="1608851"/>
            <a:chOff x="-1" y="-121539"/>
            <a:chExt cx="12192001" cy="1608851"/>
          </a:xfrm>
        </p:grpSpPr>
        <p:sp>
          <p:nvSpPr>
            <p:cNvPr id="4" name="Rectangle 3">
              <a:extLst>
                <a:ext uri="{FF2B5EF4-FFF2-40B4-BE49-F238E27FC236}">
                  <a16:creationId xmlns="" xmlns:a16="http://schemas.microsoft.com/office/drawing/2014/main" id="{960EB6D2-B879-496E-A5EF-575D5374257B}"/>
                </a:ext>
              </a:extLst>
            </p:cNvPr>
            <p:cNvSpPr/>
            <p:nvPr userDrawn="1"/>
          </p:nvSpPr>
          <p:spPr>
            <a:xfrm>
              <a:off x="0" y="1"/>
              <a:ext cx="12192000" cy="140017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="" xmlns:a16="http://schemas.microsoft.com/office/drawing/2014/main" id="{CF66667A-BCF7-4F22-A620-8007DEC2906A}"/>
                </a:ext>
              </a:extLst>
            </p:cNvPr>
            <p:cNvSpPr/>
            <p:nvPr userDrawn="1"/>
          </p:nvSpPr>
          <p:spPr>
            <a:xfrm>
              <a:off x="-1" y="-121539"/>
              <a:ext cx="12192000" cy="1608851"/>
            </a:xfrm>
            <a:custGeom>
              <a:avLst/>
              <a:gdLst>
                <a:gd name="connsiteX0" fmla="*/ 8760317 w 12192000"/>
                <a:gd name="connsiteY0" fmla="*/ 780798 h 1608850"/>
                <a:gd name="connsiteX1" fmla="*/ 8760317 w 12192000"/>
                <a:gd name="connsiteY1" fmla="*/ 785159 h 1608850"/>
                <a:gd name="connsiteX2" fmla="*/ 8761882 w 12192000"/>
                <a:gd name="connsiteY2" fmla="*/ 787771 h 1608850"/>
                <a:gd name="connsiteX3" fmla="*/ 8762996 w 12192000"/>
                <a:gd name="connsiteY3" fmla="*/ 787771 h 1608850"/>
                <a:gd name="connsiteX4" fmla="*/ 8762996 w 12192000"/>
                <a:gd name="connsiteY4" fmla="*/ 786900 h 1608850"/>
                <a:gd name="connsiteX5" fmla="*/ 8762996 w 12192000"/>
                <a:gd name="connsiteY5" fmla="*/ 780798 h 1608850"/>
                <a:gd name="connsiteX6" fmla="*/ 8761881 w 12192000"/>
                <a:gd name="connsiteY6" fmla="*/ 780798 h 1608850"/>
                <a:gd name="connsiteX7" fmla="*/ 8758924 w 12192000"/>
                <a:gd name="connsiteY7" fmla="*/ 762200 h 1608850"/>
                <a:gd name="connsiteX8" fmla="*/ 8759734 w 12192000"/>
                <a:gd name="connsiteY8" fmla="*/ 771499 h 1608850"/>
                <a:gd name="connsiteX9" fmla="*/ 8762996 w 12192000"/>
                <a:gd name="connsiteY9" fmla="*/ 771499 h 1608850"/>
                <a:gd name="connsiteX10" fmla="*/ 8762996 w 12192000"/>
                <a:gd name="connsiteY10" fmla="*/ 770337 h 1608850"/>
                <a:gd name="connsiteX11" fmla="*/ 8762996 w 12192000"/>
                <a:gd name="connsiteY11" fmla="*/ 762200 h 1608850"/>
                <a:gd name="connsiteX12" fmla="*/ 8761881 w 12192000"/>
                <a:gd name="connsiteY12" fmla="*/ 762200 h 1608850"/>
                <a:gd name="connsiteX13" fmla="*/ 8755951 w 12192000"/>
                <a:gd name="connsiteY13" fmla="*/ 745928 h 1608850"/>
                <a:gd name="connsiteX14" fmla="*/ 8756137 w 12192000"/>
                <a:gd name="connsiteY14" fmla="*/ 746512 h 1608850"/>
                <a:gd name="connsiteX15" fmla="*/ 8758088 w 12192000"/>
                <a:gd name="connsiteY15" fmla="*/ 752614 h 1608850"/>
                <a:gd name="connsiteX16" fmla="*/ 8758113 w 12192000"/>
                <a:gd name="connsiteY16" fmla="*/ 752902 h 1608850"/>
                <a:gd name="connsiteX17" fmla="*/ 8762996 w 12192000"/>
                <a:gd name="connsiteY17" fmla="*/ 752902 h 1608850"/>
                <a:gd name="connsiteX18" fmla="*/ 8762996 w 12192000"/>
                <a:gd name="connsiteY18" fmla="*/ 752030 h 1608850"/>
                <a:gd name="connsiteX19" fmla="*/ 8762996 w 12192000"/>
                <a:gd name="connsiteY19" fmla="*/ 745928 h 1608850"/>
                <a:gd name="connsiteX20" fmla="*/ 8761881 w 12192000"/>
                <a:gd name="connsiteY20" fmla="*/ 745928 h 1608850"/>
                <a:gd name="connsiteX21" fmla="*/ 8907881 w 12192000"/>
                <a:gd name="connsiteY21" fmla="*/ 718032 h 1608850"/>
                <a:gd name="connsiteX22" fmla="*/ 8907881 w 12192000"/>
                <a:gd name="connsiteY22" fmla="*/ 719194 h 1608850"/>
                <a:gd name="connsiteX23" fmla="*/ 8907881 w 12192000"/>
                <a:gd name="connsiteY23" fmla="*/ 727331 h 1608850"/>
                <a:gd name="connsiteX24" fmla="*/ 8908543 w 12192000"/>
                <a:gd name="connsiteY24" fmla="*/ 727331 h 1608850"/>
                <a:gd name="connsiteX25" fmla="*/ 8908543 w 12192000"/>
                <a:gd name="connsiteY25" fmla="*/ 718032 h 1608850"/>
                <a:gd name="connsiteX26" fmla="*/ 1099585 w 12192000"/>
                <a:gd name="connsiteY26" fmla="*/ 0 h 1608850"/>
                <a:gd name="connsiteX27" fmla="*/ 1101611 w 12192000"/>
                <a:gd name="connsiteY27" fmla="*/ 246443 h 1608850"/>
                <a:gd name="connsiteX28" fmla="*/ 1140117 w 12192000"/>
                <a:gd name="connsiteY28" fmla="*/ 326429 h 1608850"/>
                <a:gd name="connsiteX29" fmla="*/ 1142145 w 12192000"/>
                <a:gd name="connsiteY29" fmla="*/ 326429 h 1608850"/>
                <a:gd name="connsiteX30" fmla="*/ 1156331 w 12192000"/>
                <a:gd name="connsiteY30" fmla="*/ 326429 h 1608850"/>
                <a:gd name="connsiteX31" fmla="*/ 1156331 w 12192000"/>
                <a:gd name="connsiteY31" fmla="*/ 350208 h 1608850"/>
                <a:gd name="connsiteX32" fmla="*/ 1156839 w 12192000"/>
                <a:gd name="connsiteY32" fmla="*/ 351019 h 1608850"/>
                <a:gd name="connsiteX33" fmla="*/ 1160385 w 12192000"/>
                <a:gd name="connsiteY33" fmla="*/ 356694 h 1608850"/>
                <a:gd name="connsiteX34" fmla="*/ 1160385 w 12192000"/>
                <a:gd name="connsiteY34" fmla="*/ 471268 h 1608850"/>
                <a:gd name="connsiteX35" fmla="*/ 1162664 w 12192000"/>
                <a:gd name="connsiteY35" fmla="*/ 471268 h 1608850"/>
                <a:gd name="connsiteX36" fmla="*/ 1178625 w 12192000"/>
                <a:gd name="connsiteY36" fmla="*/ 471268 h 1608850"/>
                <a:gd name="connsiteX37" fmla="*/ 1178625 w 12192000"/>
                <a:gd name="connsiteY37" fmla="*/ 611783 h 1608850"/>
                <a:gd name="connsiteX38" fmla="*/ 1180145 w 12192000"/>
                <a:gd name="connsiteY38" fmla="*/ 611513 h 1608850"/>
                <a:gd name="connsiteX39" fmla="*/ 1190785 w 12192000"/>
                <a:gd name="connsiteY39" fmla="*/ 609622 h 1608850"/>
                <a:gd name="connsiteX40" fmla="*/ 1188759 w 12192000"/>
                <a:gd name="connsiteY40" fmla="*/ 698254 h 1608850"/>
                <a:gd name="connsiteX41" fmla="*/ 1190279 w 12192000"/>
                <a:gd name="connsiteY41" fmla="*/ 698525 h 1608850"/>
                <a:gd name="connsiteX42" fmla="*/ 1200919 w 12192000"/>
                <a:gd name="connsiteY42" fmla="*/ 700416 h 1608850"/>
                <a:gd name="connsiteX43" fmla="*/ 1201171 w 12192000"/>
                <a:gd name="connsiteY43" fmla="*/ 701227 h 1608850"/>
                <a:gd name="connsiteX44" fmla="*/ 1202945 w 12192000"/>
                <a:gd name="connsiteY44" fmla="*/ 706902 h 1608850"/>
                <a:gd name="connsiteX45" fmla="*/ 1203705 w 12192000"/>
                <a:gd name="connsiteY45" fmla="*/ 704470 h 1608850"/>
                <a:gd name="connsiteX46" fmla="*/ 1209025 w 12192000"/>
                <a:gd name="connsiteY46" fmla="*/ 687446 h 1608850"/>
                <a:gd name="connsiteX47" fmla="*/ 1210799 w 12192000"/>
                <a:gd name="connsiteY47" fmla="*/ 687446 h 1608850"/>
                <a:gd name="connsiteX48" fmla="*/ 1223212 w 12192000"/>
                <a:gd name="connsiteY48" fmla="*/ 687446 h 1608850"/>
                <a:gd name="connsiteX49" fmla="*/ 1223212 w 12192000"/>
                <a:gd name="connsiteY49" fmla="*/ 719872 h 1608850"/>
                <a:gd name="connsiteX50" fmla="*/ 1224225 w 12192000"/>
                <a:gd name="connsiteY50" fmla="*/ 720413 h 1608850"/>
                <a:gd name="connsiteX51" fmla="*/ 1231319 w 12192000"/>
                <a:gd name="connsiteY51" fmla="*/ 724196 h 1608850"/>
                <a:gd name="connsiteX52" fmla="*/ 1231319 w 12192000"/>
                <a:gd name="connsiteY52" fmla="*/ 725547 h 1608850"/>
                <a:gd name="connsiteX53" fmla="*/ 1231319 w 12192000"/>
                <a:gd name="connsiteY53" fmla="*/ 735005 h 1608850"/>
                <a:gd name="connsiteX54" fmla="*/ 1275907 w 12192000"/>
                <a:gd name="connsiteY54" fmla="*/ 735005 h 1608850"/>
                <a:gd name="connsiteX55" fmla="*/ 1275907 w 12192000"/>
                <a:gd name="connsiteY55" fmla="*/ 736086 h 1608850"/>
                <a:gd name="connsiteX56" fmla="*/ 1275907 w 12192000"/>
                <a:gd name="connsiteY56" fmla="*/ 743652 h 1608850"/>
                <a:gd name="connsiteX57" fmla="*/ 1277933 w 12192000"/>
                <a:gd name="connsiteY57" fmla="*/ 743652 h 1608850"/>
                <a:gd name="connsiteX58" fmla="*/ 1292119 w 12192000"/>
                <a:gd name="connsiteY58" fmla="*/ 743652 h 1608850"/>
                <a:gd name="connsiteX59" fmla="*/ 1292119 w 12192000"/>
                <a:gd name="connsiteY59" fmla="*/ 713387 h 1608850"/>
                <a:gd name="connsiteX60" fmla="*/ 1336706 w 12192000"/>
                <a:gd name="connsiteY60" fmla="*/ 713387 h 1608850"/>
                <a:gd name="connsiteX61" fmla="*/ 1336706 w 12192000"/>
                <a:gd name="connsiteY61" fmla="*/ 712036 h 1608850"/>
                <a:gd name="connsiteX62" fmla="*/ 1336706 w 12192000"/>
                <a:gd name="connsiteY62" fmla="*/ 702578 h 1608850"/>
                <a:gd name="connsiteX63" fmla="*/ 1337721 w 12192000"/>
                <a:gd name="connsiteY63" fmla="*/ 702578 h 1608850"/>
                <a:gd name="connsiteX64" fmla="*/ 1344813 w 12192000"/>
                <a:gd name="connsiteY64" fmla="*/ 702578 h 1608850"/>
                <a:gd name="connsiteX65" fmla="*/ 1344813 w 12192000"/>
                <a:gd name="connsiteY65" fmla="*/ 700687 h 1608850"/>
                <a:gd name="connsiteX66" fmla="*/ 1344813 w 12192000"/>
                <a:gd name="connsiteY66" fmla="*/ 687446 h 1608850"/>
                <a:gd name="connsiteX67" fmla="*/ 1345573 w 12192000"/>
                <a:gd name="connsiteY67" fmla="*/ 687446 h 1608850"/>
                <a:gd name="connsiteX68" fmla="*/ 1350893 w 12192000"/>
                <a:gd name="connsiteY68" fmla="*/ 687446 h 1608850"/>
                <a:gd name="connsiteX69" fmla="*/ 1350893 w 12192000"/>
                <a:gd name="connsiteY69" fmla="*/ 686365 h 1608850"/>
                <a:gd name="connsiteX70" fmla="*/ 1350893 w 12192000"/>
                <a:gd name="connsiteY70" fmla="*/ 678798 h 1608850"/>
                <a:gd name="connsiteX71" fmla="*/ 1352921 w 12192000"/>
                <a:gd name="connsiteY71" fmla="*/ 678798 h 1608850"/>
                <a:gd name="connsiteX72" fmla="*/ 1367107 w 12192000"/>
                <a:gd name="connsiteY72" fmla="*/ 678798 h 1608850"/>
                <a:gd name="connsiteX73" fmla="*/ 1367107 w 12192000"/>
                <a:gd name="connsiteY73" fmla="*/ 679879 h 1608850"/>
                <a:gd name="connsiteX74" fmla="*/ 1367107 w 12192000"/>
                <a:gd name="connsiteY74" fmla="*/ 687446 h 1608850"/>
                <a:gd name="connsiteX75" fmla="*/ 1389401 w 12192000"/>
                <a:gd name="connsiteY75" fmla="*/ 687446 h 1608850"/>
                <a:gd name="connsiteX76" fmla="*/ 1389401 w 12192000"/>
                <a:gd name="connsiteY76" fmla="*/ 685554 h 1608850"/>
                <a:gd name="connsiteX77" fmla="*/ 1389401 w 12192000"/>
                <a:gd name="connsiteY77" fmla="*/ 672313 h 1608850"/>
                <a:gd name="connsiteX78" fmla="*/ 1391174 w 12192000"/>
                <a:gd name="connsiteY78" fmla="*/ 672313 h 1608850"/>
                <a:gd name="connsiteX79" fmla="*/ 1403587 w 12192000"/>
                <a:gd name="connsiteY79" fmla="*/ 672313 h 1608850"/>
                <a:gd name="connsiteX80" fmla="*/ 1403587 w 12192000"/>
                <a:gd name="connsiteY80" fmla="*/ 696093 h 1608850"/>
                <a:gd name="connsiteX81" fmla="*/ 1404601 w 12192000"/>
                <a:gd name="connsiteY81" fmla="*/ 696093 h 1608850"/>
                <a:gd name="connsiteX82" fmla="*/ 1411695 w 12192000"/>
                <a:gd name="connsiteY82" fmla="*/ 696093 h 1608850"/>
                <a:gd name="connsiteX83" fmla="*/ 1411695 w 12192000"/>
                <a:gd name="connsiteY83" fmla="*/ 695012 h 1608850"/>
                <a:gd name="connsiteX84" fmla="*/ 1411695 w 12192000"/>
                <a:gd name="connsiteY84" fmla="*/ 687446 h 1608850"/>
                <a:gd name="connsiteX85" fmla="*/ 1413467 w 12192000"/>
                <a:gd name="connsiteY85" fmla="*/ 687446 h 1608850"/>
                <a:gd name="connsiteX86" fmla="*/ 1425881 w 12192000"/>
                <a:gd name="connsiteY86" fmla="*/ 687446 h 1608850"/>
                <a:gd name="connsiteX87" fmla="*/ 1425881 w 12192000"/>
                <a:gd name="connsiteY87" fmla="*/ 713387 h 1608850"/>
                <a:gd name="connsiteX88" fmla="*/ 1427909 w 12192000"/>
                <a:gd name="connsiteY88" fmla="*/ 713387 h 1608850"/>
                <a:gd name="connsiteX89" fmla="*/ 1442095 w 12192000"/>
                <a:gd name="connsiteY89" fmla="*/ 713387 h 1608850"/>
                <a:gd name="connsiteX90" fmla="*/ 1442095 w 12192000"/>
                <a:gd name="connsiteY90" fmla="*/ 715008 h 1608850"/>
                <a:gd name="connsiteX91" fmla="*/ 1442095 w 12192000"/>
                <a:gd name="connsiteY91" fmla="*/ 726358 h 1608850"/>
                <a:gd name="connsiteX92" fmla="*/ 1442855 w 12192000"/>
                <a:gd name="connsiteY92" fmla="*/ 726358 h 1608850"/>
                <a:gd name="connsiteX93" fmla="*/ 1448175 w 12192000"/>
                <a:gd name="connsiteY93" fmla="*/ 726358 h 1608850"/>
                <a:gd name="connsiteX94" fmla="*/ 1448175 w 12192000"/>
                <a:gd name="connsiteY94" fmla="*/ 725547 h 1608850"/>
                <a:gd name="connsiteX95" fmla="*/ 1448175 w 12192000"/>
                <a:gd name="connsiteY95" fmla="*/ 719872 h 1608850"/>
                <a:gd name="connsiteX96" fmla="*/ 1478575 w 12192000"/>
                <a:gd name="connsiteY96" fmla="*/ 719872 h 1608850"/>
                <a:gd name="connsiteX97" fmla="*/ 1478575 w 12192000"/>
                <a:gd name="connsiteY97" fmla="*/ 743652 h 1608850"/>
                <a:gd name="connsiteX98" fmla="*/ 1479589 w 12192000"/>
                <a:gd name="connsiteY98" fmla="*/ 743652 h 1608850"/>
                <a:gd name="connsiteX99" fmla="*/ 1486683 w 12192000"/>
                <a:gd name="connsiteY99" fmla="*/ 743652 h 1608850"/>
                <a:gd name="connsiteX100" fmla="*/ 1486683 w 12192000"/>
                <a:gd name="connsiteY100" fmla="*/ 744733 h 1608850"/>
                <a:gd name="connsiteX101" fmla="*/ 1486683 w 12192000"/>
                <a:gd name="connsiteY101" fmla="*/ 752299 h 1608850"/>
                <a:gd name="connsiteX102" fmla="*/ 1487443 w 12192000"/>
                <a:gd name="connsiteY102" fmla="*/ 752299 h 1608850"/>
                <a:gd name="connsiteX103" fmla="*/ 1492763 w 12192000"/>
                <a:gd name="connsiteY103" fmla="*/ 752299 h 1608850"/>
                <a:gd name="connsiteX104" fmla="*/ 1492763 w 12192000"/>
                <a:gd name="connsiteY104" fmla="*/ 750137 h 1608850"/>
                <a:gd name="connsiteX105" fmla="*/ 1492763 w 12192000"/>
                <a:gd name="connsiteY105" fmla="*/ 735005 h 1608850"/>
                <a:gd name="connsiteX106" fmla="*/ 1493775 w 12192000"/>
                <a:gd name="connsiteY106" fmla="*/ 735005 h 1608850"/>
                <a:gd name="connsiteX107" fmla="*/ 1500869 w 12192000"/>
                <a:gd name="connsiteY107" fmla="*/ 735005 h 1608850"/>
                <a:gd name="connsiteX108" fmla="*/ 1500869 w 12192000"/>
                <a:gd name="connsiteY108" fmla="*/ 736086 h 1608850"/>
                <a:gd name="connsiteX109" fmla="*/ 1500869 w 12192000"/>
                <a:gd name="connsiteY109" fmla="*/ 743652 h 1608850"/>
                <a:gd name="connsiteX110" fmla="*/ 1506189 w 12192000"/>
                <a:gd name="connsiteY110" fmla="*/ 741659 h 1608850"/>
                <a:gd name="connsiteX111" fmla="*/ 1506949 w 12192000"/>
                <a:gd name="connsiteY111" fmla="*/ 740679 h 1608850"/>
                <a:gd name="connsiteX112" fmla="*/ 1506949 w 12192000"/>
                <a:gd name="connsiteY112" fmla="*/ 735005 h 1608850"/>
                <a:gd name="connsiteX113" fmla="*/ 1545457 w 12192000"/>
                <a:gd name="connsiteY113" fmla="*/ 735005 h 1608850"/>
                <a:gd name="connsiteX114" fmla="*/ 1545457 w 12192000"/>
                <a:gd name="connsiteY114" fmla="*/ 758784 h 1608850"/>
                <a:gd name="connsiteX115" fmla="*/ 1547483 w 12192000"/>
                <a:gd name="connsiteY115" fmla="*/ 758784 h 1608850"/>
                <a:gd name="connsiteX116" fmla="*/ 1561669 w 12192000"/>
                <a:gd name="connsiteY116" fmla="*/ 758784 h 1608850"/>
                <a:gd name="connsiteX117" fmla="*/ 1561669 w 12192000"/>
                <a:gd name="connsiteY117" fmla="*/ 759865 h 1608850"/>
                <a:gd name="connsiteX118" fmla="*/ 1561669 w 12192000"/>
                <a:gd name="connsiteY118" fmla="*/ 767431 h 1608850"/>
                <a:gd name="connsiteX119" fmla="*/ 1563443 w 12192000"/>
                <a:gd name="connsiteY119" fmla="*/ 767431 h 1608850"/>
                <a:gd name="connsiteX120" fmla="*/ 1575857 w 12192000"/>
                <a:gd name="connsiteY120" fmla="*/ 767431 h 1608850"/>
                <a:gd name="connsiteX121" fmla="*/ 1575857 w 12192000"/>
                <a:gd name="connsiteY121" fmla="*/ 743652 h 1608850"/>
                <a:gd name="connsiteX122" fmla="*/ 1576869 w 12192000"/>
                <a:gd name="connsiteY122" fmla="*/ 743652 h 1608850"/>
                <a:gd name="connsiteX123" fmla="*/ 1583963 w 12192000"/>
                <a:gd name="connsiteY123" fmla="*/ 743652 h 1608850"/>
                <a:gd name="connsiteX124" fmla="*/ 1583963 w 12192000"/>
                <a:gd name="connsiteY124" fmla="*/ 711225 h 1608850"/>
                <a:gd name="connsiteX125" fmla="*/ 1584977 w 12192000"/>
                <a:gd name="connsiteY125" fmla="*/ 711225 h 1608850"/>
                <a:gd name="connsiteX126" fmla="*/ 1592071 w 12192000"/>
                <a:gd name="connsiteY126" fmla="*/ 711225 h 1608850"/>
                <a:gd name="connsiteX127" fmla="*/ 1592071 w 12192000"/>
                <a:gd name="connsiteY127" fmla="*/ 709334 h 1608850"/>
                <a:gd name="connsiteX128" fmla="*/ 1592071 w 12192000"/>
                <a:gd name="connsiteY128" fmla="*/ 696093 h 1608850"/>
                <a:gd name="connsiteX129" fmla="*/ 1590803 w 12192000"/>
                <a:gd name="connsiteY129" fmla="*/ 694471 h 1608850"/>
                <a:gd name="connsiteX130" fmla="*/ 1596123 w 12192000"/>
                <a:gd name="connsiteY130" fmla="*/ 683122 h 1608850"/>
                <a:gd name="connsiteX131" fmla="*/ 1604231 w 12192000"/>
                <a:gd name="connsiteY131" fmla="*/ 711225 h 1608850"/>
                <a:gd name="connsiteX132" fmla="*/ 1604991 w 12192000"/>
                <a:gd name="connsiteY132" fmla="*/ 711225 h 1608850"/>
                <a:gd name="connsiteX133" fmla="*/ 1610311 w 12192000"/>
                <a:gd name="connsiteY133" fmla="*/ 711225 h 1608850"/>
                <a:gd name="connsiteX134" fmla="*/ 1610311 w 12192000"/>
                <a:gd name="connsiteY134" fmla="*/ 605298 h 1608850"/>
                <a:gd name="connsiteX135" fmla="*/ 1611831 w 12192000"/>
                <a:gd name="connsiteY135" fmla="*/ 605298 h 1608850"/>
                <a:gd name="connsiteX136" fmla="*/ 1622471 w 12192000"/>
                <a:gd name="connsiteY136" fmla="*/ 605298 h 1608850"/>
                <a:gd name="connsiteX137" fmla="*/ 1622471 w 12192000"/>
                <a:gd name="connsiteY137" fmla="*/ 557739 h 1608850"/>
                <a:gd name="connsiteX138" fmla="*/ 1648817 w 12192000"/>
                <a:gd name="connsiteY138" fmla="*/ 557739 h 1608850"/>
                <a:gd name="connsiteX139" fmla="*/ 1648817 w 12192000"/>
                <a:gd name="connsiteY139" fmla="*/ 536121 h 1608850"/>
                <a:gd name="connsiteX140" fmla="*/ 1683271 w 12192000"/>
                <a:gd name="connsiteY140" fmla="*/ 536121 h 1608850"/>
                <a:gd name="connsiteX141" fmla="*/ 1683271 w 12192000"/>
                <a:gd name="connsiteY141" fmla="*/ 538553 h 1608850"/>
                <a:gd name="connsiteX142" fmla="*/ 1683271 w 12192000"/>
                <a:gd name="connsiteY142" fmla="*/ 555577 h 1608850"/>
                <a:gd name="connsiteX143" fmla="*/ 1685551 w 12192000"/>
                <a:gd name="connsiteY143" fmla="*/ 555577 h 1608850"/>
                <a:gd name="connsiteX144" fmla="*/ 1701511 w 12192000"/>
                <a:gd name="connsiteY144" fmla="*/ 555577 h 1608850"/>
                <a:gd name="connsiteX145" fmla="*/ 1701511 w 12192000"/>
                <a:gd name="connsiteY145" fmla="*/ 603136 h 1608850"/>
                <a:gd name="connsiteX146" fmla="*/ 1702525 w 12192000"/>
                <a:gd name="connsiteY146" fmla="*/ 603136 h 1608850"/>
                <a:gd name="connsiteX147" fmla="*/ 1709619 w 12192000"/>
                <a:gd name="connsiteY147" fmla="*/ 603136 h 1608850"/>
                <a:gd name="connsiteX148" fmla="*/ 1723805 w 12192000"/>
                <a:gd name="connsiteY148" fmla="*/ 607460 h 1608850"/>
                <a:gd name="connsiteX149" fmla="*/ 1723805 w 12192000"/>
                <a:gd name="connsiteY149" fmla="*/ 646372 h 1608850"/>
                <a:gd name="connsiteX150" fmla="*/ 1724819 w 12192000"/>
                <a:gd name="connsiteY150" fmla="*/ 646372 h 1608850"/>
                <a:gd name="connsiteX151" fmla="*/ 1731911 w 12192000"/>
                <a:gd name="connsiteY151" fmla="*/ 646372 h 1608850"/>
                <a:gd name="connsiteX152" fmla="*/ 1731911 w 12192000"/>
                <a:gd name="connsiteY152" fmla="*/ 647993 h 1608850"/>
                <a:gd name="connsiteX153" fmla="*/ 1731911 w 12192000"/>
                <a:gd name="connsiteY153" fmla="*/ 659342 h 1608850"/>
                <a:gd name="connsiteX154" fmla="*/ 1733939 w 12192000"/>
                <a:gd name="connsiteY154" fmla="*/ 659342 h 1608850"/>
                <a:gd name="connsiteX155" fmla="*/ 1748125 w 12192000"/>
                <a:gd name="connsiteY155" fmla="*/ 659342 h 1608850"/>
                <a:gd name="connsiteX156" fmla="*/ 1754205 w 12192000"/>
                <a:gd name="connsiteY156" fmla="*/ 665828 h 1608850"/>
                <a:gd name="connsiteX157" fmla="*/ 1754205 w 12192000"/>
                <a:gd name="connsiteY157" fmla="*/ 687446 h 1608850"/>
                <a:gd name="connsiteX158" fmla="*/ 1756485 w 12192000"/>
                <a:gd name="connsiteY158" fmla="*/ 687446 h 1608850"/>
                <a:gd name="connsiteX159" fmla="*/ 1772445 w 12192000"/>
                <a:gd name="connsiteY159" fmla="*/ 687446 h 1608850"/>
                <a:gd name="connsiteX160" fmla="*/ 1772445 w 12192000"/>
                <a:gd name="connsiteY160" fmla="*/ 688526 h 1608850"/>
                <a:gd name="connsiteX161" fmla="*/ 1772445 w 12192000"/>
                <a:gd name="connsiteY161" fmla="*/ 696093 h 1608850"/>
                <a:gd name="connsiteX162" fmla="*/ 1773713 w 12192000"/>
                <a:gd name="connsiteY162" fmla="*/ 696093 h 1608850"/>
                <a:gd name="connsiteX163" fmla="*/ 1782579 w 12192000"/>
                <a:gd name="connsiteY163" fmla="*/ 696093 h 1608850"/>
                <a:gd name="connsiteX164" fmla="*/ 1782579 w 12192000"/>
                <a:gd name="connsiteY164" fmla="*/ 698254 h 1608850"/>
                <a:gd name="connsiteX165" fmla="*/ 1782579 w 12192000"/>
                <a:gd name="connsiteY165" fmla="*/ 713387 h 1608850"/>
                <a:gd name="connsiteX166" fmla="*/ 1786633 w 12192000"/>
                <a:gd name="connsiteY166" fmla="*/ 711495 h 1608850"/>
                <a:gd name="connsiteX167" fmla="*/ 1786633 w 12192000"/>
                <a:gd name="connsiteY167" fmla="*/ 698254 h 1608850"/>
                <a:gd name="connsiteX168" fmla="*/ 1787645 w 12192000"/>
                <a:gd name="connsiteY168" fmla="*/ 698254 h 1608850"/>
                <a:gd name="connsiteX169" fmla="*/ 1794739 w 12192000"/>
                <a:gd name="connsiteY169" fmla="*/ 698254 h 1608850"/>
                <a:gd name="connsiteX170" fmla="*/ 1794739 w 12192000"/>
                <a:gd name="connsiteY170" fmla="*/ 699876 h 1608850"/>
                <a:gd name="connsiteX171" fmla="*/ 1794739 w 12192000"/>
                <a:gd name="connsiteY171" fmla="*/ 711225 h 1608850"/>
                <a:gd name="connsiteX172" fmla="*/ 1795499 w 12192000"/>
                <a:gd name="connsiteY172" fmla="*/ 711225 h 1608850"/>
                <a:gd name="connsiteX173" fmla="*/ 1800819 w 12192000"/>
                <a:gd name="connsiteY173" fmla="*/ 711225 h 1608850"/>
                <a:gd name="connsiteX174" fmla="*/ 1849459 w 12192000"/>
                <a:gd name="connsiteY174" fmla="*/ 706902 h 1608850"/>
                <a:gd name="connsiteX175" fmla="*/ 1849459 w 12192000"/>
                <a:gd name="connsiteY175" fmla="*/ 708253 h 1608850"/>
                <a:gd name="connsiteX176" fmla="*/ 1849459 w 12192000"/>
                <a:gd name="connsiteY176" fmla="*/ 717710 h 1608850"/>
                <a:gd name="connsiteX177" fmla="*/ 1850219 w 12192000"/>
                <a:gd name="connsiteY177" fmla="*/ 717710 h 1608850"/>
                <a:gd name="connsiteX178" fmla="*/ 1855541 w 12192000"/>
                <a:gd name="connsiteY178" fmla="*/ 717710 h 1608850"/>
                <a:gd name="connsiteX179" fmla="*/ 1855541 w 12192000"/>
                <a:gd name="connsiteY179" fmla="*/ 719872 h 1608850"/>
                <a:gd name="connsiteX180" fmla="*/ 1855541 w 12192000"/>
                <a:gd name="connsiteY180" fmla="*/ 735005 h 1608850"/>
                <a:gd name="connsiteX181" fmla="*/ 1857567 w 12192000"/>
                <a:gd name="connsiteY181" fmla="*/ 733654 h 1608850"/>
                <a:gd name="connsiteX182" fmla="*/ 1871753 w 12192000"/>
                <a:gd name="connsiteY182" fmla="*/ 724196 h 1608850"/>
                <a:gd name="connsiteX183" fmla="*/ 1877833 w 12192000"/>
                <a:gd name="connsiteY183" fmla="*/ 683122 h 1608850"/>
                <a:gd name="connsiteX184" fmla="*/ 1878593 w 12192000"/>
                <a:gd name="connsiteY184" fmla="*/ 682852 h 1608850"/>
                <a:gd name="connsiteX185" fmla="*/ 1883913 w 12192000"/>
                <a:gd name="connsiteY185" fmla="*/ 680960 h 1608850"/>
                <a:gd name="connsiteX186" fmla="*/ 1885941 w 12192000"/>
                <a:gd name="connsiteY186" fmla="*/ 611783 h 1608850"/>
                <a:gd name="connsiteX187" fmla="*/ 1887967 w 12192000"/>
                <a:gd name="connsiteY187" fmla="*/ 680960 h 1608850"/>
                <a:gd name="connsiteX188" fmla="*/ 1888727 w 12192000"/>
                <a:gd name="connsiteY188" fmla="*/ 681230 h 1608850"/>
                <a:gd name="connsiteX189" fmla="*/ 1894047 w 12192000"/>
                <a:gd name="connsiteY189" fmla="*/ 683122 h 1608850"/>
                <a:gd name="connsiteX190" fmla="*/ 1894047 w 12192000"/>
                <a:gd name="connsiteY190" fmla="*/ 596651 h 1608850"/>
                <a:gd name="connsiteX191" fmla="*/ 1898101 w 12192000"/>
                <a:gd name="connsiteY191" fmla="*/ 564224 h 1608850"/>
                <a:gd name="connsiteX192" fmla="*/ 1936607 w 12192000"/>
                <a:gd name="connsiteY192" fmla="*/ 564224 h 1608850"/>
                <a:gd name="connsiteX193" fmla="*/ 1936607 w 12192000"/>
                <a:gd name="connsiteY193" fmla="*/ 596651 h 1608850"/>
                <a:gd name="connsiteX194" fmla="*/ 1937367 w 12192000"/>
                <a:gd name="connsiteY194" fmla="*/ 596651 h 1608850"/>
                <a:gd name="connsiteX195" fmla="*/ 1942687 w 12192000"/>
                <a:gd name="connsiteY195" fmla="*/ 596651 h 1608850"/>
                <a:gd name="connsiteX196" fmla="*/ 1942687 w 12192000"/>
                <a:gd name="connsiteY196" fmla="*/ 514503 h 1608850"/>
                <a:gd name="connsiteX197" fmla="*/ 1944461 w 12192000"/>
                <a:gd name="connsiteY197" fmla="*/ 514503 h 1608850"/>
                <a:gd name="connsiteX198" fmla="*/ 1956875 w 12192000"/>
                <a:gd name="connsiteY198" fmla="*/ 514503 h 1608850"/>
                <a:gd name="connsiteX199" fmla="*/ 1956875 w 12192000"/>
                <a:gd name="connsiteY199" fmla="*/ 512612 h 1608850"/>
                <a:gd name="connsiteX200" fmla="*/ 1956875 w 12192000"/>
                <a:gd name="connsiteY200" fmla="*/ 499371 h 1608850"/>
                <a:gd name="connsiteX201" fmla="*/ 1979169 w 12192000"/>
                <a:gd name="connsiteY201" fmla="*/ 499371 h 1608850"/>
                <a:gd name="connsiteX202" fmla="*/ 1979169 w 12192000"/>
                <a:gd name="connsiteY202" fmla="*/ 498290 h 1608850"/>
                <a:gd name="connsiteX203" fmla="*/ 1979169 w 12192000"/>
                <a:gd name="connsiteY203" fmla="*/ 490724 h 1608850"/>
                <a:gd name="connsiteX204" fmla="*/ 1980941 w 12192000"/>
                <a:gd name="connsiteY204" fmla="*/ 490724 h 1608850"/>
                <a:gd name="connsiteX205" fmla="*/ 1993355 w 12192000"/>
                <a:gd name="connsiteY205" fmla="*/ 490724 h 1608850"/>
                <a:gd name="connsiteX206" fmla="*/ 1993355 w 12192000"/>
                <a:gd name="connsiteY206" fmla="*/ 491805 h 1608850"/>
                <a:gd name="connsiteX207" fmla="*/ 1993355 w 12192000"/>
                <a:gd name="connsiteY207" fmla="*/ 499371 h 1608850"/>
                <a:gd name="connsiteX208" fmla="*/ 1994115 w 12192000"/>
                <a:gd name="connsiteY208" fmla="*/ 499371 h 1608850"/>
                <a:gd name="connsiteX209" fmla="*/ 1999435 w 12192000"/>
                <a:gd name="connsiteY209" fmla="*/ 499371 h 1608850"/>
                <a:gd name="connsiteX210" fmla="*/ 2009569 w 12192000"/>
                <a:gd name="connsiteY210" fmla="*/ 495047 h 1608850"/>
                <a:gd name="connsiteX211" fmla="*/ 2013621 w 12192000"/>
                <a:gd name="connsiteY211" fmla="*/ 498290 h 1608850"/>
                <a:gd name="connsiteX212" fmla="*/ 2013621 w 12192000"/>
                <a:gd name="connsiteY212" fmla="*/ 490724 h 1608850"/>
                <a:gd name="connsiteX213" fmla="*/ 2015901 w 12192000"/>
                <a:gd name="connsiteY213" fmla="*/ 490724 h 1608850"/>
                <a:gd name="connsiteX214" fmla="*/ 2031863 w 12192000"/>
                <a:gd name="connsiteY214" fmla="*/ 490724 h 1608850"/>
                <a:gd name="connsiteX215" fmla="*/ 2031863 w 12192000"/>
                <a:gd name="connsiteY215" fmla="*/ 491805 h 1608850"/>
                <a:gd name="connsiteX216" fmla="*/ 2031863 w 12192000"/>
                <a:gd name="connsiteY216" fmla="*/ 499371 h 1608850"/>
                <a:gd name="connsiteX217" fmla="*/ 2062263 w 12192000"/>
                <a:gd name="connsiteY217" fmla="*/ 499371 h 1608850"/>
                <a:gd name="connsiteX218" fmla="*/ 2062263 w 12192000"/>
                <a:gd name="connsiteY218" fmla="*/ 500992 h 1608850"/>
                <a:gd name="connsiteX219" fmla="*/ 2062263 w 12192000"/>
                <a:gd name="connsiteY219" fmla="*/ 512342 h 1608850"/>
                <a:gd name="connsiteX220" fmla="*/ 2088609 w 12192000"/>
                <a:gd name="connsiteY220" fmla="*/ 512342 h 1608850"/>
                <a:gd name="connsiteX221" fmla="*/ 2088609 w 12192000"/>
                <a:gd name="connsiteY221" fmla="*/ 542606 h 1608850"/>
                <a:gd name="connsiteX222" fmla="*/ 2089369 w 12192000"/>
                <a:gd name="connsiteY222" fmla="*/ 542606 h 1608850"/>
                <a:gd name="connsiteX223" fmla="*/ 2094689 w 12192000"/>
                <a:gd name="connsiteY223" fmla="*/ 542606 h 1608850"/>
                <a:gd name="connsiteX224" fmla="*/ 2094689 w 12192000"/>
                <a:gd name="connsiteY224" fmla="*/ 543687 h 1608850"/>
                <a:gd name="connsiteX225" fmla="*/ 2094689 w 12192000"/>
                <a:gd name="connsiteY225" fmla="*/ 551254 h 1608850"/>
                <a:gd name="connsiteX226" fmla="*/ 2098743 w 12192000"/>
                <a:gd name="connsiteY226" fmla="*/ 581518 h 1608850"/>
                <a:gd name="connsiteX227" fmla="*/ 2099503 w 12192000"/>
                <a:gd name="connsiteY227" fmla="*/ 581518 h 1608850"/>
                <a:gd name="connsiteX228" fmla="*/ 2104823 w 12192000"/>
                <a:gd name="connsiteY228" fmla="*/ 581518 h 1608850"/>
                <a:gd name="connsiteX229" fmla="*/ 2104823 w 12192000"/>
                <a:gd name="connsiteY229" fmla="*/ 582329 h 1608850"/>
                <a:gd name="connsiteX230" fmla="*/ 2104823 w 12192000"/>
                <a:gd name="connsiteY230" fmla="*/ 588004 h 1608850"/>
                <a:gd name="connsiteX231" fmla="*/ 2105837 w 12192000"/>
                <a:gd name="connsiteY231" fmla="*/ 588004 h 1608850"/>
                <a:gd name="connsiteX232" fmla="*/ 2112929 w 12192000"/>
                <a:gd name="connsiteY232" fmla="*/ 588004 h 1608850"/>
                <a:gd name="connsiteX233" fmla="*/ 2112929 w 12192000"/>
                <a:gd name="connsiteY233" fmla="*/ 618269 h 1608850"/>
                <a:gd name="connsiteX234" fmla="*/ 2114957 w 12192000"/>
                <a:gd name="connsiteY234" fmla="*/ 618269 h 1608850"/>
                <a:gd name="connsiteX235" fmla="*/ 2129143 w 12192000"/>
                <a:gd name="connsiteY235" fmla="*/ 618269 h 1608850"/>
                <a:gd name="connsiteX236" fmla="*/ 2129143 w 12192000"/>
                <a:gd name="connsiteY236" fmla="*/ 642048 h 1608850"/>
                <a:gd name="connsiteX237" fmla="*/ 2131171 w 12192000"/>
                <a:gd name="connsiteY237" fmla="*/ 643669 h 1608850"/>
                <a:gd name="connsiteX238" fmla="*/ 2131171 w 12192000"/>
                <a:gd name="connsiteY238" fmla="*/ 655019 h 1608850"/>
                <a:gd name="connsiteX239" fmla="*/ 2131931 w 12192000"/>
                <a:gd name="connsiteY239" fmla="*/ 655019 h 1608850"/>
                <a:gd name="connsiteX240" fmla="*/ 2137251 w 12192000"/>
                <a:gd name="connsiteY240" fmla="*/ 655019 h 1608850"/>
                <a:gd name="connsiteX241" fmla="*/ 2137251 w 12192000"/>
                <a:gd name="connsiteY241" fmla="*/ 678798 h 1608850"/>
                <a:gd name="connsiteX242" fmla="*/ 2138517 w 12192000"/>
                <a:gd name="connsiteY242" fmla="*/ 678798 h 1608850"/>
                <a:gd name="connsiteX243" fmla="*/ 2147383 w 12192000"/>
                <a:gd name="connsiteY243" fmla="*/ 678798 h 1608850"/>
                <a:gd name="connsiteX244" fmla="*/ 2149411 w 12192000"/>
                <a:gd name="connsiteY244" fmla="*/ 682852 h 1608850"/>
                <a:gd name="connsiteX245" fmla="*/ 2149411 w 12192000"/>
                <a:gd name="connsiteY245" fmla="*/ 696093 h 1608850"/>
                <a:gd name="connsiteX246" fmla="*/ 2150931 w 12192000"/>
                <a:gd name="connsiteY246" fmla="*/ 694201 h 1608850"/>
                <a:gd name="connsiteX247" fmla="*/ 2161571 w 12192000"/>
                <a:gd name="connsiteY247" fmla="*/ 680960 h 1608850"/>
                <a:gd name="connsiteX248" fmla="*/ 2189945 w 12192000"/>
                <a:gd name="connsiteY248" fmla="*/ 680960 h 1608850"/>
                <a:gd name="connsiteX249" fmla="*/ 2189945 w 12192000"/>
                <a:gd name="connsiteY249" fmla="*/ 767431 h 1608850"/>
                <a:gd name="connsiteX250" fmla="*/ 2190705 w 12192000"/>
                <a:gd name="connsiteY250" fmla="*/ 767431 h 1608850"/>
                <a:gd name="connsiteX251" fmla="*/ 2196025 w 12192000"/>
                <a:gd name="connsiteY251" fmla="*/ 767431 h 1608850"/>
                <a:gd name="connsiteX252" fmla="*/ 2196785 w 12192000"/>
                <a:gd name="connsiteY252" fmla="*/ 766080 h 1608850"/>
                <a:gd name="connsiteX253" fmla="*/ 2202105 w 12192000"/>
                <a:gd name="connsiteY253" fmla="*/ 756622 h 1608850"/>
                <a:gd name="connsiteX254" fmla="*/ 2202105 w 12192000"/>
                <a:gd name="connsiteY254" fmla="*/ 758514 h 1608850"/>
                <a:gd name="connsiteX255" fmla="*/ 2202105 w 12192000"/>
                <a:gd name="connsiteY255" fmla="*/ 771755 h 1608850"/>
                <a:gd name="connsiteX256" fmla="*/ 2206157 w 12192000"/>
                <a:gd name="connsiteY256" fmla="*/ 726358 h 1608850"/>
                <a:gd name="connsiteX257" fmla="*/ 2206917 w 12192000"/>
                <a:gd name="connsiteY257" fmla="*/ 726358 h 1608850"/>
                <a:gd name="connsiteX258" fmla="*/ 2212237 w 12192000"/>
                <a:gd name="connsiteY258" fmla="*/ 726358 h 1608850"/>
                <a:gd name="connsiteX259" fmla="*/ 2212237 w 12192000"/>
                <a:gd name="connsiteY259" fmla="*/ 661504 h 1608850"/>
                <a:gd name="connsiteX260" fmla="*/ 2213251 w 12192000"/>
                <a:gd name="connsiteY260" fmla="*/ 661504 h 1608850"/>
                <a:gd name="connsiteX261" fmla="*/ 2220345 w 12192000"/>
                <a:gd name="connsiteY261" fmla="*/ 661504 h 1608850"/>
                <a:gd name="connsiteX262" fmla="*/ 2232505 w 12192000"/>
                <a:gd name="connsiteY262" fmla="*/ 618269 h 1608850"/>
                <a:gd name="connsiteX263" fmla="*/ 2233771 w 12192000"/>
                <a:gd name="connsiteY263" fmla="*/ 618269 h 1608850"/>
                <a:gd name="connsiteX264" fmla="*/ 2242639 w 12192000"/>
                <a:gd name="connsiteY264" fmla="*/ 618269 h 1608850"/>
                <a:gd name="connsiteX265" fmla="*/ 2252771 w 12192000"/>
                <a:gd name="connsiteY265" fmla="*/ 661504 h 1608850"/>
                <a:gd name="connsiteX266" fmla="*/ 2253785 w 12192000"/>
                <a:gd name="connsiteY266" fmla="*/ 661504 h 1608850"/>
                <a:gd name="connsiteX267" fmla="*/ 2260879 w 12192000"/>
                <a:gd name="connsiteY267" fmla="*/ 661504 h 1608850"/>
                <a:gd name="connsiteX268" fmla="*/ 2260879 w 12192000"/>
                <a:gd name="connsiteY268" fmla="*/ 700416 h 1608850"/>
                <a:gd name="connsiteX269" fmla="*/ 2262651 w 12192000"/>
                <a:gd name="connsiteY269" fmla="*/ 700416 h 1608850"/>
                <a:gd name="connsiteX270" fmla="*/ 2275065 w 12192000"/>
                <a:gd name="connsiteY270" fmla="*/ 700416 h 1608850"/>
                <a:gd name="connsiteX271" fmla="*/ 2275065 w 12192000"/>
                <a:gd name="connsiteY271" fmla="*/ 702578 h 1608850"/>
                <a:gd name="connsiteX272" fmla="*/ 2275065 w 12192000"/>
                <a:gd name="connsiteY272" fmla="*/ 717710 h 1608850"/>
                <a:gd name="connsiteX273" fmla="*/ 2279119 w 12192000"/>
                <a:gd name="connsiteY273" fmla="*/ 715549 h 1608850"/>
                <a:gd name="connsiteX274" fmla="*/ 2279119 w 12192000"/>
                <a:gd name="connsiteY274" fmla="*/ 700416 h 1608850"/>
                <a:gd name="connsiteX275" fmla="*/ 2280639 w 12192000"/>
                <a:gd name="connsiteY275" fmla="*/ 700416 h 1608850"/>
                <a:gd name="connsiteX276" fmla="*/ 2291279 w 12192000"/>
                <a:gd name="connsiteY276" fmla="*/ 700416 h 1608850"/>
                <a:gd name="connsiteX277" fmla="*/ 2291279 w 12192000"/>
                <a:gd name="connsiteY277" fmla="*/ 702037 h 1608850"/>
                <a:gd name="connsiteX278" fmla="*/ 2291279 w 12192000"/>
                <a:gd name="connsiteY278" fmla="*/ 713387 h 1608850"/>
                <a:gd name="connsiteX279" fmla="*/ 2321680 w 12192000"/>
                <a:gd name="connsiteY279" fmla="*/ 713387 h 1608850"/>
                <a:gd name="connsiteX280" fmla="*/ 2321680 w 12192000"/>
                <a:gd name="connsiteY280" fmla="*/ 676637 h 1608850"/>
                <a:gd name="connsiteX281" fmla="*/ 2322945 w 12192000"/>
                <a:gd name="connsiteY281" fmla="*/ 676637 h 1608850"/>
                <a:gd name="connsiteX282" fmla="*/ 2331813 w 12192000"/>
                <a:gd name="connsiteY282" fmla="*/ 676637 h 1608850"/>
                <a:gd name="connsiteX283" fmla="*/ 2331813 w 12192000"/>
                <a:gd name="connsiteY283" fmla="*/ 698254 h 1608850"/>
                <a:gd name="connsiteX284" fmla="*/ 2333840 w 12192000"/>
                <a:gd name="connsiteY284" fmla="*/ 665828 h 1608850"/>
                <a:gd name="connsiteX285" fmla="*/ 2356133 w 12192000"/>
                <a:gd name="connsiteY285" fmla="*/ 665828 h 1608850"/>
                <a:gd name="connsiteX286" fmla="*/ 2356133 w 12192000"/>
                <a:gd name="connsiteY286" fmla="*/ 664206 h 1608850"/>
                <a:gd name="connsiteX287" fmla="*/ 2356133 w 12192000"/>
                <a:gd name="connsiteY287" fmla="*/ 652857 h 1608850"/>
                <a:gd name="connsiteX288" fmla="*/ 2356893 w 12192000"/>
                <a:gd name="connsiteY288" fmla="*/ 652857 h 1608850"/>
                <a:gd name="connsiteX289" fmla="*/ 2362213 w 12192000"/>
                <a:gd name="connsiteY289" fmla="*/ 652857 h 1608850"/>
                <a:gd name="connsiteX290" fmla="*/ 2362213 w 12192000"/>
                <a:gd name="connsiteY290" fmla="*/ 650966 h 1608850"/>
                <a:gd name="connsiteX291" fmla="*/ 2362213 w 12192000"/>
                <a:gd name="connsiteY291" fmla="*/ 637725 h 1608850"/>
                <a:gd name="connsiteX292" fmla="*/ 2366267 w 12192000"/>
                <a:gd name="connsiteY292" fmla="*/ 644210 h 1608850"/>
                <a:gd name="connsiteX293" fmla="*/ 2368547 w 12192000"/>
                <a:gd name="connsiteY293" fmla="*/ 644210 h 1608850"/>
                <a:gd name="connsiteX294" fmla="*/ 2384507 w 12192000"/>
                <a:gd name="connsiteY294" fmla="*/ 644210 h 1608850"/>
                <a:gd name="connsiteX295" fmla="*/ 2384507 w 12192000"/>
                <a:gd name="connsiteY295" fmla="*/ 643399 h 1608850"/>
                <a:gd name="connsiteX296" fmla="*/ 2384507 w 12192000"/>
                <a:gd name="connsiteY296" fmla="*/ 637725 h 1608850"/>
                <a:gd name="connsiteX297" fmla="*/ 2385267 w 12192000"/>
                <a:gd name="connsiteY297" fmla="*/ 637725 h 1608850"/>
                <a:gd name="connsiteX298" fmla="*/ 2390587 w 12192000"/>
                <a:gd name="connsiteY298" fmla="*/ 637725 h 1608850"/>
                <a:gd name="connsiteX299" fmla="*/ 2390587 w 12192000"/>
                <a:gd name="connsiteY299" fmla="*/ 639076 h 1608850"/>
                <a:gd name="connsiteX300" fmla="*/ 2390587 w 12192000"/>
                <a:gd name="connsiteY300" fmla="*/ 648534 h 1608850"/>
                <a:gd name="connsiteX301" fmla="*/ 2429093 w 12192000"/>
                <a:gd name="connsiteY301" fmla="*/ 648534 h 1608850"/>
                <a:gd name="connsiteX302" fmla="*/ 2429093 w 12192000"/>
                <a:gd name="connsiteY302" fmla="*/ 786887 h 1608850"/>
                <a:gd name="connsiteX303" fmla="*/ 2430613 w 12192000"/>
                <a:gd name="connsiteY303" fmla="*/ 786887 h 1608850"/>
                <a:gd name="connsiteX304" fmla="*/ 2441254 w 12192000"/>
                <a:gd name="connsiteY304" fmla="*/ 786887 h 1608850"/>
                <a:gd name="connsiteX305" fmla="*/ 2441254 w 12192000"/>
                <a:gd name="connsiteY305" fmla="*/ 773917 h 1608850"/>
                <a:gd name="connsiteX306" fmla="*/ 2445307 w 12192000"/>
                <a:gd name="connsiteY306" fmla="*/ 773917 h 1608850"/>
                <a:gd name="connsiteX307" fmla="*/ 2445307 w 12192000"/>
                <a:gd name="connsiteY307" fmla="*/ 786887 h 1608850"/>
                <a:gd name="connsiteX308" fmla="*/ 2475707 w 12192000"/>
                <a:gd name="connsiteY308" fmla="*/ 786887 h 1608850"/>
                <a:gd name="connsiteX309" fmla="*/ 2475707 w 12192000"/>
                <a:gd name="connsiteY309" fmla="*/ 756622 h 1608850"/>
                <a:gd name="connsiteX310" fmla="*/ 2487867 w 12192000"/>
                <a:gd name="connsiteY310" fmla="*/ 756622 h 1608850"/>
                <a:gd name="connsiteX311" fmla="*/ 2500027 w 12192000"/>
                <a:gd name="connsiteY311" fmla="*/ 754461 h 1608850"/>
                <a:gd name="connsiteX312" fmla="*/ 2504082 w 12192000"/>
                <a:gd name="connsiteY312" fmla="*/ 756622 h 1608850"/>
                <a:gd name="connsiteX313" fmla="*/ 2514215 w 12192000"/>
                <a:gd name="connsiteY313" fmla="*/ 756622 h 1608850"/>
                <a:gd name="connsiteX314" fmla="*/ 2514215 w 12192000"/>
                <a:gd name="connsiteY314" fmla="*/ 786887 h 1608850"/>
                <a:gd name="connsiteX315" fmla="*/ 2522321 w 12192000"/>
                <a:gd name="connsiteY315" fmla="*/ 786887 h 1608850"/>
                <a:gd name="connsiteX316" fmla="*/ 2522321 w 12192000"/>
                <a:gd name="connsiteY316" fmla="*/ 804182 h 1608850"/>
                <a:gd name="connsiteX317" fmla="*/ 2531658 w 12192000"/>
                <a:gd name="connsiteY317" fmla="*/ 805087 h 1608850"/>
                <a:gd name="connsiteX318" fmla="*/ 2544615 w 12192000"/>
                <a:gd name="connsiteY318" fmla="*/ 805087 h 1608850"/>
                <a:gd name="connsiteX319" fmla="*/ 2544615 w 12192000"/>
                <a:gd name="connsiteY319" fmla="*/ 789049 h 1608850"/>
                <a:gd name="connsiteX320" fmla="*/ 2612571 w 12192000"/>
                <a:gd name="connsiteY320" fmla="*/ 789049 h 1608850"/>
                <a:gd name="connsiteX321" fmla="*/ 2612571 w 12192000"/>
                <a:gd name="connsiteY321" fmla="*/ 703796 h 1608850"/>
                <a:gd name="connsiteX322" fmla="*/ 2684579 w 12192000"/>
                <a:gd name="connsiteY322" fmla="*/ 703796 h 1608850"/>
                <a:gd name="connsiteX323" fmla="*/ 2684579 w 12192000"/>
                <a:gd name="connsiteY323" fmla="*/ 782564 h 1608850"/>
                <a:gd name="connsiteX324" fmla="*/ 2686483 w 12192000"/>
                <a:gd name="connsiteY324" fmla="*/ 782564 h 1608850"/>
                <a:gd name="connsiteX325" fmla="*/ 2687725 w 12192000"/>
                <a:gd name="connsiteY325" fmla="*/ 805087 h 1608850"/>
                <a:gd name="connsiteX326" fmla="*/ 2697401 w 12192000"/>
                <a:gd name="connsiteY326" fmla="*/ 805087 h 1608850"/>
                <a:gd name="connsiteX327" fmla="*/ 2698643 w 12192000"/>
                <a:gd name="connsiteY327" fmla="*/ 782564 h 1608850"/>
                <a:gd name="connsiteX328" fmla="*/ 2704723 w 12192000"/>
                <a:gd name="connsiteY328" fmla="*/ 782564 h 1608850"/>
                <a:gd name="connsiteX329" fmla="*/ 2705965 w 12192000"/>
                <a:gd name="connsiteY329" fmla="*/ 805087 h 1608850"/>
                <a:gd name="connsiteX330" fmla="*/ 2756588 w 12192000"/>
                <a:gd name="connsiteY330" fmla="*/ 805087 h 1608850"/>
                <a:gd name="connsiteX331" fmla="*/ 2756588 w 12192000"/>
                <a:gd name="connsiteY331" fmla="*/ 642059 h 1608850"/>
                <a:gd name="connsiteX332" fmla="*/ 2953915 w 12192000"/>
                <a:gd name="connsiteY332" fmla="*/ 642059 h 1608850"/>
                <a:gd name="connsiteX333" fmla="*/ 2953915 w 12192000"/>
                <a:gd name="connsiteY333" fmla="*/ 805087 h 1608850"/>
                <a:gd name="connsiteX334" fmla="*/ 2972611 w 12192000"/>
                <a:gd name="connsiteY334" fmla="*/ 805087 h 1608850"/>
                <a:gd name="connsiteX335" fmla="*/ 2972611 w 12192000"/>
                <a:gd name="connsiteY335" fmla="*/ 722394 h 1608850"/>
                <a:gd name="connsiteX336" fmla="*/ 3067731 w 12192000"/>
                <a:gd name="connsiteY336" fmla="*/ 722394 h 1608850"/>
                <a:gd name="connsiteX337" fmla="*/ 3079662 w 12192000"/>
                <a:gd name="connsiteY337" fmla="*/ 404253 h 1608850"/>
                <a:gd name="connsiteX338" fmla="*/ 3067502 w 12192000"/>
                <a:gd name="connsiteY338" fmla="*/ 382635 h 1608850"/>
                <a:gd name="connsiteX339" fmla="*/ 3061422 w 12192000"/>
                <a:gd name="connsiteY339" fmla="*/ 378311 h 1608850"/>
                <a:gd name="connsiteX340" fmla="*/ 3069529 w 12192000"/>
                <a:gd name="connsiteY340" fmla="*/ 354532 h 1608850"/>
                <a:gd name="connsiteX341" fmla="*/ 3069529 w 12192000"/>
                <a:gd name="connsiteY341" fmla="*/ 337238 h 1608850"/>
                <a:gd name="connsiteX342" fmla="*/ 3083715 w 12192000"/>
                <a:gd name="connsiteY342" fmla="*/ 337238 h 1608850"/>
                <a:gd name="connsiteX343" fmla="*/ 3083715 w 12192000"/>
                <a:gd name="connsiteY343" fmla="*/ 315620 h 1608850"/>
                <a:gd name="connsiteX344" fmla="*/ 3085742 w 12192000"/>
                <a:gd name="connsiteY344" fmla="*/ 311296 h 1608850"/>
                <a:gd name="connsiteX345" fmla="*/ 3085742 w 12192000"/>
                <a:gd name="connsiteY345" fmla="*/ 233472 h 1608850"/>
                <a:gd name="connsiteX346" fmla="*/ 3083715 w 12192000"/>
                <a:gd name="connsiteY346" fmla="*/ 226987 h 1608850"/>
                <a:gd name="connsiteX347" fmla="*/ 3089795 w 12192000"/>
                <a:gd name="connsiteY347" fmla="*/ 220501 h 1608850"/>
                <a:gd name="connsiteX348" fmla="*/ 3089795 w 12192000"/>
                <a:gd name="connsiteY348" fmla="*/ 162133 h 1608850"/>
                <a:gd name="connsiteX349" fmla="*/ 3091822 w 12192000"/>
                <a:gd name="connsiteY349" fmla="*/ 157810 h 1608850"/>
                <a:gd name="connsiteX350" fmla="*/ 3091822 w 12192000"/>
                <a:gd name="connsiteY350" fmla="*/ 101604 h 1608850"/>
                <a:gd name="connsiteX351" fmla="*/ 3093849 w 12192000"/>
                <a:gd name="connsiteY351" fmla="*/ 82148 h 1608850"/>
                <a:gd name="connsiteX352" fmla="*/ 3097902 w 12192000"/>
                <a:gd name="connsiteY352" fmla="*/ 99442 h 1608850"/>
                <a:gd name="connsiteX353" fmla="*/ 3099929 w 12192000"/>
                <a:gd name="connsiteY353" fmla="*/ 157810 h 1608850"/>
                <a:gd name="connsiteX354" fmla="*/ 3101955 w 12192000"/>
                <a:gd name="connsiteY354" fmla="*/ 220501 h 1608850"/>
                <a:gd name="connsiteX355" fmla="*/ 3108035 w 12192000"/>
                <a:gd name="connsiteY355" fmla="*/ 226987 h 1608850"/>
                <a:gd name="connsiteX356" fmla="*/ 3106009 w 12192000"/>
                <a:gd name="connsiteY356" fmla="*/ 233472 h 1608850"/>
                <a:gd name="connsiteX357" fmla="*/ 3106009 w 12192000"/>
                <a:gd name="connsiteY357" fmla="*/ 311296 h 1608850"/>
                <a:gd name="connsiteX358" fmla="*/ 3108035 w 12192000"/>
                <a:gd name="connsiteY358" fmla="*/ 315620 h 1608850"/>
                <a:gd name="connsiteX359" fmla="*/ 3108035 w 12192000"/>
                <a:gd name="connsiteY359" fmla="*/ 337238 h 1608850"/>
                <a:gd name="connsiteX360" fmla="*/ 3122222 w 12192000"/>
                <a:gd name="connsiteY360" fmla="*/ 337238 h 1608850"/>
                <a:gd name="connsiteX361" fmla="*/ 3122222 w 12192000"/>
                <a:gd name="connsiteY361" fmla="*/ 354532 h 1608850"/>
                <a:gd name="connsiteX362" fmla="*/ 3130330 w 12192000"/>
                <a:gd name="connsiteY362" fmla="*/ 378311 h 1608850"/>
                <a:gd name="connsiteX363" fmla="*/ 3124250 w 12192000"/>
                <a:gd name="connsiteY363" fmla="*/ 382635 h 1608850"/>
                <a:gd name="connsiteX364" fmla="*/ 3112089 w 12192000"/>
                <a:gd name="connsiteY364" fmla="*/ 404253 h 1608850"/>
                <a:gd name="connsiteX365" fmla="*/ 3120195 w 12192000"/>
                <a:gd name="connsiteY365" fmla="*/ 657181 h 1608850"/>
                <a:gd name="connsiteX366" fmla="*/ 3185050 w 12192000"/>
                <a:gd name="connsiteY366" fmla="*/ 657181 h 1608850"/>
                <a:gd name="connsiteX367" fmla="*/ 3185050 w 12192000"/>
                <a:gd name="connsiteY367" fmla="*/ 732843 h 1608850"/>
                <a:gd name="connsiteX368" fmla="*/ 3193157 w 12192000"/>
                <a:gd name="connsiteY368" fmla="*/ 732843 h 1608850"/>
                <a:gd name="connsiteX369" fmla="*/ 3195183 w 12192000"/>
                <a:gd name="connsiteY369" fmla="*/ 726358 h 1608850"/>
                <a:gd name="connsiteX370" fmla="*/ 3201263 w 12192000"/>
                <a:gd name="connsiteY370" fmla="*/ 726358 h 1608850"/>
                <a:gd name="connsiteX371" fmla="*/ 3203291 w 12192000"/>
                <a:gd name="connsiteY371" fmla="*/ 735005 h 1608850"/>
                <a:gd name="connsiteX372" fmla="*/ 3215451 w 12192000"/>
                <a:gd name="connsiteY372" fmla="*/ 735005 h 1608850"/>
                <a:gd name="connsiteX373" fmla="*/ 3215451 w 12192000"/>
                <a:gd name="connsiteY373" fmla="*/ 728519 h 1608850"/>
                <a:gd name="connsiteX374" fmla="*/ 3237744 w 12192000"/>
                <a:gd name="connsiteY374" fmla="*/ 728519 h 1608850"/>
                <a:gd name="connsiteX375" fmla="*/ 3237744 w 12192000"/>
                <a:gd name="connsiteY375" fmla="*/ 735005 h 1608850"/>
                <a:gd name="connsiteX376" fmla="*/ 3258011 w 12192000"/>
                <a:gd name="connsiteY376" fmla="*/ 735005 h 1608850"/>
                <a:gd name="connsiteX377" fmla="*/ 3258011 w 12192000"/>
                <a:gd name="connsiteY377" fmla="*/ 780402 h 1608850"/>
                <a:gd name="connsiteX378" fmla="*/ 3272198 w 12192000"/>
                <a:gd name="connsiteY378" fmla="*/ 780402 h 1608850"/>
                <a:gd name="connsiteX379" fmla="*/ 3272198 w 12192000"/>
                <a:gd name="connsiteY379" fmla="*/ 767431 h 1608850"/>
                <a:gd name="connsiteX380" fmla="*/ 3288412 w 12192000"/>
                <a:gd name="connsiteY380" fmla="*/ 767431 h 1608850"/>
                <a:gd name="connsiteX381" fmla="*/ 3288412 w 12192000"/>
                <a:gd name="connsiteY381" fmla="*/ 588004 h 1608850"/>
                <a:gd name="connsiteX382" fmla="*/ 3294492 w 12192000"/>
                <a:gd name="connsiteY382" fmla="*/ 581518 h 1608850"/>
                <a:gd name="connsiteX383" fmla="*/ 3367453 w 12192000"/>
                <a:gd name="connsiteY383" fmla="*/ 581518 h 1608850"/>
                <a:gd name="connsiteX384" fmla="*/ 3367453 w 12192000"/>
                <a:gd name="connsiteY384" fmla="*/ 590166 h 1608850"/>
                <a:gd name="connsiteX385" fmla="*/ 3377586 w 12192000"/>
                <a:gd name="connsiteY385" fmla="*/ 590166 h 1608850"/>
                <a:gd name="connsiteX386" fmla="*/ 3377586 w 12192000"/>
                <a:gd name="connsiteY386" fmla="*/ 704740 h 1608850"/>
                <a:gd name="connsiteX387" fmla="*/ 3399879 w 12192000"/>
                <a:gd name="connsiteY387" fmla="*/ 704740 h 1608850"/>
                <a:gd name="connsiteX388" fmla="*/ 3399879 w 12192000"/>
                <a:gd name="connsiteY388" fmla="*/ 637725 h 1608850"/>
                <a:gd name="connsiteX389" fmla="*/ 3426227 w 12192000"/>
                <a:gd name="connsiteY389" fmla="*/ 637725 h 1608850"/>
                <a:gd name="connsiteX390" fmla="*/ 3430279 w 12192000"/>
                <a:gd name="connsiteY390" fmla="*/ 633401 h 1608850"/>
                <a:gd name="connsiteX391" fmla="*/ 3438387 w 12192000"/>
                <a:gd name="connsiteY391" fmla="*/ 633401 h 1608850"/>
                <a:gd name="connsiteX392" fmla="*/ 3442439 w 12192000"/>
                <a:gd name="connsiteY392" fmla="*/ 637725 h 1608850"/>
                <a:gd name="connsiteX393" fmla="*/ 3464734 w 12192000"/>
                <a:gd name="connsiteY393" fmla="*/ 637725 h 1608850"/>
                <a:gd name="connsiteX394" fmla="*/ 3464734 w 12192000"/>
                <a:gd name="connsiteY394" fmla="*/ 520989 h 1608850"/>
                <a:gd name="connsiteX395" fmla="*/ 3521481 w 12192000"/>
                <a:gd name="connsiteY395" fmla="*/ 510180 h 1608850"/>
                <a:gd name="connsiteX396" fmla="*/ 3521481 w 12192000"/>
                <a:gd name="connsiteY396" fmla="*/ 511261 h 1608850"/>
                <a:gd name="connsiteX397" fmla="*/ 3521481 w 12192000"/>
                <a:gd name="connsiteY397" fmla="*/ 518827 h 1608850"/>
                <a:gd name="connsiteX398" fmla="*/ 3547828 w 12192000"/>
                <a:gd name="connsiteY398" fmla="*/ 518827 h 1608850"/>
                <a:gd name="connsiteX399" fmla="*/ 3547828 w 12192000"/>
                <a:gd name="connsiteY399" fmla="*/ 773917 h 1608850"/>
                <a:gd name="connsiteX400" fmla="*/ 3570122 w 12192000"/>
                <a:gd name="connsiteY400" fmla="*/ 773917 h 1608850"/>
                <a:gd name="connsiteX401" fmla="*/ 3570122 w 12192000"/>
                <a:gd name="connsiteY401" fmla="*/ 769593 h 1608850"/>
                <a:gd name="connsiteX402" fmla="*/ 3582282 w 12192000"/>
                <a:gd name="connsiteY402" fmla="*/ 769593 h 1608850"/>
                <a:gd name="connsiteX403" fmla="*/ 3582282 w 12192000"/>
                <a:gd name="connsiteY403" fmla="*/ 773917 h 1608850"/>
                <a:gd name="connsiteX404" fmla="*/ 3606602 w 12192000"/>
                <a:gd name="connsiteY404" fmla="*/ 773917 h 1608850"/>
                <a:gd name="connsiteX405" fmla="*/ 3606602 w 12192000"/>
                <a:gd name="connsiteY405" fmla="*/ 760946 h 1608850"/>
                <a:gd name="connsiteX406" fmla="*/ 3634975 w 12192000"/>
                <a:gd name="connsiteY406" fmla="*/ 760946 h 1608850"/>
                <a:gd name="connsiteX407" fmla="*/ 3647135 w 12192000"/>
                <a:gd name="connsiteY407" fmla="*/ 756622 h 1608850"/>
                <a:gd name="connsiteX408" fmla="*/ 3667403 w 12192000"/>
                <a:gd name="connsiteY408" fmla="*/ 760946 h 1608850"/>
                <a:gd name="connsiteX409" fmla="*/ 3667403 w 12192000"/>
                <a:gd name="connsiteY409" fmla="*/ 743652 h 1608850"/>
                <a:gd name="connsiteX410" fmla="*/ 3675510 w 12192000"/>
                <a:gd name="connsiteY410" fmla="*/ 743652 h 1608850"/>
                <a:gd name="connsiteX411" fmla="*/ 3675510 w 12192000"/>
                <a:gd name="connsiteY411" fmla="*/ 730681 h 1608850"/>
                <a:gd name="connsiteX412" fmla="*/ 3732257 w 12192000"/>
                <a:gd name="connsiteY412" fmla="*/ 730681 h 1608850"/>
                <a:gd name="connsiteX413" fmla="*/ 3732257 w 12192000"/>
                <a:gd name="connsiteY413" fmla="*/ 700416 h 1608850"/>
                <a:gd name="connsiteX414" fmla="*/ 3750497 w 12192000"/>
                <a:gd name="connsiteY414" fmla="*/ 700416 h 1608850"/>
                <a:gd name="connsiteX415" fmla="*/ 3750497 w 12192000"/>
                <a:gd name="connsiteY415" fmla="*/ 693931 h 1608850"/>
                <a:gd name="connsiteX416" fmla="*/ 3762657 w 12192000"/>
                <a:gd name="connsiteY416" fmla="*/ 693931 h 1608850"/>
                <a:gd name="connsiteX417" fmla="*/ 3762657 w 12192000"/>
                <a:gd name="connsiteY417" fmla="*/ 700416 h 1608850"/>
                <a:gd name="connsiteX418" fmla="*/ 3778870 w 12192000"/>
                <a:gd name="connsiteY418" fmla="*/ 700416 h 1608850"/>
                <a:gd name="connsiteX419" fmla="*/ 3778870 w 12192000"/>
                <a:gd name="connsiteY419" fmla="*/ 750137 h 1608850"/>
                <a:gd name="connsiteX420" fmla="*/ 3789470 w 12192000"/>
                <a:gd name="connsiteY420" fmla="*/ 750137 h 1608850"/>
                <a:gd name="connsiteX421" fmla="*/ 3789470 w 12192000"/>
                <a:gd name="connsiteY421" fmla="*/ 586174 h 1608850"/>
                <a:gd name="connsiteX422" fmla="*/ 3791390 w 12192000"/>
                <a:gd name="connsiteY422" fmla="*/ 586174 h 1608850"/>
                <a:gd name="connsiteX423" fmla="*/ 3791390 w 12192000"/>
                <a:gd name="connsiteY423" fmla="*/ 723865 h 1608850"/>
                <a:gd name="connsiteX424" fmla="*/ 3791390 w 12192000"/>
                <a:gd name="connsiteY424" fmla="*/ 750137 h 1608850"/>
                <a:gd name="connsiteX425" fmla="*/ 3806350 w 12192000"/>
                <a:gd name="connsiteY425" fmla="*/ 750137 h 1608850"/>
                <a:gd name="connsiteX426" fmla="*/ 3806350 w 12192000"/>
                <a:gd name="connsiteY426" fmla="*/ 742023 h 1608850"/>
                <a:gd name="connsiteX427" fmla="*/ 3811298 w 12192000"/>
                <a:gd name="connsiteY427" fmla="*/ 742023 h 1608850"/>
                <a:gd name="connsiteX428" fmla="*/ 3811298 w 12192000"/>
                <a:gd name="connsiteY428" fmla="*/ 724196 h 1608850"/>
                <a:gd name="connsiteX429" fmla="*/ 3849805 w 12192000"/>
                <a:gd name="connsiteY429" fmla="*/ 724196 h 1608850"/>
                <a:gd name="connsiteX430" fmla="*/ 3849805 w 12192000"/>
                <a:gd name="connsiteY430" fmla="*/ 693931 h 1608850"/>
                <a:gd name="connsiteX431" fmla="*/ 3888823 w 12192000"/>
                <a:gd name="connsiteY431" fmla="*/ 693931 h 1608850"/>
                <a:gd name="connsiteX432" fmla="*/ 3888823 w 12192000"/>
                <a:gd name="connsiteY432" fmla="*/ 690579 h 1608850"/>
                <a:gd name="connsiteX433" fmla="*/ 3887708 w 12192000"/>
                <a:gd name="connsiteY433" fmla="*/ 690579 h 1608850"/>
                <a:gd name="connsiteX434" fmla="*/ 3879906 w 12192000"/>
                <a:gd name="connsiteY434" fmla="*/ 690579 h 1608850"/>
                <a:gd name="connsiteX435" fmla="*/ 3879906 w 12192000"/>
                <a:gd name="connsiteY435" fmla="*/ 689443 h 1608850"/>
                <a:gd name="connsiteX436" fmla="*/ 3879906 w 12192000"/>
                <a:gd name="connsiteY436" fmla="*/ 681500 h 1608850"/>
                <a:gd name="connsiteX437" fmla="*/ 3881022 w 12192000"/>
                <a:gd name="connsiteY437" fmla="*/ 681500 h 1608850"/>
                <a:gd name="connsiteX438" fmla="*/ 3888823 w 12192000"/>
                <a:gd name="connsiteY438" fmla="*/ 681500 h 1608850"/>
                <a:gd name="connsiteX439" fmla="*/ 3888823 w 12192000"/>
                <a:gd name="connsiteY439" fmla="*/ 679986 h 1608850"/>
                <a:gd name="connsiteX440" fmla="*/ 3888823 w 12192000"/>
                <a:gd name="connsiteY440" fmla="*/ 669395 h 1608850"/>
                <a:gd name="connsiteX441" fmla="*/ 3887708 w 12192000"/>
                <a:gd name="connsiteY441" fmla="*/ 669395 h 1608850"/>
                <a:gd name="connsiteX442" fmla="*/ 3879906 w 12192000"/>
                <a:gd name="connsiteY442" fmla="*/ 669395 h 1608850"/>
                <a:gd name="connsiteX443" fmla="*/ 3879906 w 12192000"/>
                <a:gd name="connsiteY443" fmla="*/ 667882 h 1608850"/>
                <a:gd name="connsiteX444" fmla="*/ 3879906 w 12192000"/>
                <a:gd name="connsiteY444" fmla="*/ 657290 h 1608850"/>
                <a:gd name="connsiteX445" fmla="*/ 3881022 w 12192000"/>
                <a:gd name="connsiteY445" fmla="*/ 657290 h 1608850"/>
                <a:gd name="connsiteX446" fmla="*/ 3888823 w 12192000"/>
                <a:gd name="connsiteY446" fmla="*/ 657290 h 1608850"/>
                <a:gd name="connsiteX447" fmla="*/ 3888823 w 12192000"/>
                <a:gd name="connsiteY447" fmla="*/ 656156 h 1608850"/>
                <a:gd name="connsiteX448" fmla="*/ 3888823 w 12192000"/>
                <a:gd name="connsiteY448" fmla="*/ 648212 h 1608850"/>
                <a:gd name="connsiteX449" fmla="*/ 3887708 w 12192000"/>
                <a:gd name="connsiteY449" fmla="*/ 648212 h 1608850"/>
                <a:gd name="connsiteX450" fmla="*/ 3879906 w 12192000"/>
                <a:gd name="connsiteY450" fmla="*/ 648212 h 1608850"/>
                <a:gd name="connsiteX451" fmla="*/ 3879906 w 12192000"/>
                <a:gd name="connsiteY451" fmla="*/ 646698 h 1608850"/>
                <a:gd name="connsiteX452" fmla="*/ 3879906 w 12192000"/>
                <a:gd name="connsiteY452" fmla="*/ 636107 h 1608850"/>
                <a:gd name="connsiteX453" fmla="*/ 3881022 w 12192000"/>
                <a:gd name="connsiteY453" fmla="*/ 636107 h 1608850"/>
                <a:gd name="connsiteX454" fmla="*/ 3888823 w 12192000"/>
                <a:gd name="connsiteY454" fmla="*/ 636107 h 1608850"/>
                <a:gd name="connsiteX455" fmla="*/ 3888823 w 12192000"/>
                <a:gd name="connsiteY455" fmla="*/ 634594 h 1608850"/>
                <a:gd name="connsiteX456" fmla="*/ 3888823 w 12192000"/>
                <a:gd name="connsiteY456" fmla="*/ 624002 h 1608850"/>
                <a:gd name="connsiteX457" fmla="*/ 3887708 w 12192000"/>
                <a:gd name="connsiteY457" fmla="*/ 624002 h 1608850"/>
                <a:gd name="connsiteX458" fmla="*/ 3879906 w 12192000"/>
                <a:gd name="connsiteY458" fmla="*/ 624002 h 1608850"/>
                <a:gd name="connsiteX459" fmla="*/ 3879906 w 12192000"/>
                <a:gd name="connsiteY459" fmla="*/ 622489 h 1608850"/>
                <a:gd name="connsiteX460" fmla="*/ 3879906 w 12192000"/>
                <a:gd name="connsiteY460" fmla="*/ 611898 h 1608850"/>
                <a:gd name="connsiteX461" fmla="*/ 3881022 w 12192000"/>
                <a:gd name="connsiteY461" fmla="*/ 611898 h 1608850"/>
                <a:gd name="connsiteX462" fmla="*/ 3888823 w 12192000"/>
                <a:gd name="connsiteY462" fmla="*/ 611898 h 1608850"/>
                <a:gd name="connsiteX463" fmla="*/ 3888823 w 12192000"/>
                <a:gd name="connsiteY463" fmla="*/ 610763 h 1608850"/>
                <a:gd name="connsiteX464" fmla="*/ 3888823 w 12192000"/>
                <a:gd name="connsiteY464" fmla="*/ 602819 h 1608850"/>
                <a:gd name="connsiteX465" fmla="*/ 3887708 w 12192000"/>
                <a:gd name="connsiteY465" fmla="*/ 602819 h 1608850"/>
                <a:gd name="connsiteX466" fmla="*/ 3879906 w 12192000"/>
                <a:gd name="connsiteY466" fmla="*/ 602819 h 1608850"/>
                <a:gd name="connsiteX467" fmla="*/ 3879906 w 12192000"/>
                <a:gd name="connsiteY467" fmla="*/ 601307 h 1608850"/>
                <a:gd name="connsiteX468" fmla="*/ 3879906 w 12192000"/>
                <a:gd name="connsiteY468" fmla="*/ 590714 h 1608850"/>
                <a:gd name="connsiteX469" fmla="*/ 3881022 w 12192000"/>
                <a:gd name="connsiteY469" fmla="*/ 590714 h 1608850"/>
                <a:gd name="connsiteX470" fmla="*/ 3888823 w 12192000"/>
                <a:gd name="connsiteY470" fmla="*/ 590714 h 1608850"/>
                <a:gd name="connsiteX471" fmla="*/ 3888823 w 12192000"/>
                <a:gd name="connsiteY471" fmla="*/ 589202 h 1608850"/>
                <a:gd name="connsiteX472" fmla="*/ 3888823 w 12192000"/>
                <a:gd name="connsiteY472" fmla="*/ 578610 h 1608850"/>
                <a:gd name="connsiteX473" fmla="*/ 3887708 w 12192000"/>
                <a:gd name="connsiteY473" fmla="*/ 578610 h 1608850"/>
                <a:gd name="connsiteX474" fmla="*/ 3879906 w 12192000"/>
                <a:gd name="connsiteY474" fmla="*/ 578610 h 1608850"/>
                <a:gd name="connsiteX475" fmla="*/ 3879906 w 12192000"/>
                <a:gd name="connsiteY475" fmla="*/ 577096 h 1608850"/>
                <a:gd name="connsiteX476" fmla="*/ 3879906 w 12192000"/>
                <a:gd name="connsiteY476" fmla="*/ 566505 h 1608850"/>
                <a:gd name="connsiteX477" fmla="*/ 3881022 w 12192000"/>
                <a:gd name="connsiteY477" fmla="*/ 566505 h 1608850"/>
                <a:gd name="connsiteX478" fmla="*/ 3888823 w 12192000"/>
                <a:gd name="connsiteY478" fmla="*/ 566505 h 1608850"/>
                <a:gd name="connsiteX479" fmla="*/ 3888823 w 12192000"/>
                <a:gd name="connsiteY479" fmla="*/ 565370 h 1608850"/>
                <a:gd name="connsiteX480" fmla="*/ 3888823 w 12192000"/>
                <a:gd name="connsiteY480" fmla="*/ 557427 h 1608850"/>
                <a:gd name="connsiteX481" fmla="*/ 3887708 w 12192000"/>
                <a:gd name="connsiteY481" fmla="*/ 557427 h 1608850"/>
                <a:gd name="connsiteX482" fmla="*/ 3879906 w 12192000"/>
                <a:gd name="connsiteY482" fmla="*/ 557427 h 1608850"/>
                <a:gd name="connsiteX483" fmla="*/ 3879906 w 12192000"/>
                <a:gd name="connsiteY483" fmla="*/ 555914 h 1608850"/>
                <a:gd name="connsiteX484" fmla="*/ 3879906 w 12192000"/>
                <a:gd name="connsiteY484" fmla="*/ 545322 h 1608850"/>
                <a:gd name="connsiteX485" fmla="*/ 3881022 w 12192000"/>
                <a:gd name="connsiteY485" fmla="*/ 545322 h 1608850"/>
                <a:gd name="connsiteX486" fmla="*/ 3888823 w 12192000"/>
                <a:gd name="connsiteY486" fmla="*/ 545322 h 1608850"/>
                <a:gd name="connsiteX487" fmla="*/ 3887708 w 12192000"/>
                <a:gd name="connsiteY487" fmla="*/ 543053 h 1608850"/>
                <a:gd name="connsiteX488" fmla="*/ 3879906 w 12192000"/>
                <a:gd name="connsiteY488" fmla="*/ 527166 h 1608850"/>
                <a:gd name="connsiteX489" fmla="*/ 3879906 w 12192000"/>
                <a:gd name="connsiteY489" fmla="*/ 478746 h 1608850"/>
                <a:gd name="connsiteX490" fmla="*/ 4029251 w 12192000"/>
                <a:gd name="connsiteY490" fmla="*/ 478746 h 1608850"/>
                <a:gd name="connsiteX491" fmla="*/ 4042623 w 12192000"/>
                <a:gd name="connsiteY491" fmla="*/ 505982 h 1608850"/>
                <a:gd name="connsiteX492" fmla="*/ 4042623 w 12192000"/>
                <a:gd name="connsiteY492" fmla="*/ 566505 h 1608850"/>
                <a:gd name="connsiteX493" fmla="*/ 4041510 w 12192000"/>
                <a:gd name="connsiteY493" fmla="*/ 566505 h 1608850"/>
                <a:gd name="connsiteX494" fmla="*/ 4033708 w 12192000"/>
                <a:gd name="connsiteY494" fmla="*/ 566505 h 1608850"/>
                <a:gd name="connsiteX495" fmla="*/ 4033708 w 12192000"/>
                <a:gd name="connsiteY495" fmla="*/ 568018 h 1608850"/>
                <a:gd name="connsiteX496" fmla="*/ 4033708 w 12192000"/>
                <a:gd name="connsiteY496" fmla="*/ 578610 h 1608850"/>
                <a:gd name="connsiteX497" fmla="*/ 4034823 w 12192000"/>
                <a:gd name="connsiteY497" fmla="*/ 578610 h 1608850"/>
                <a:gd name="connsiteX498" fmla="*/ 4042623 w 12192000"/>
                <a:gd name="connsiteY498" fmla="*/ 578610 h 1608850"/>
                <a:gd name="connsiteX499" fmla="*/ 4042623 w 12192000"/>
                <a:gd name="connsiteY499" fmla="*/ 580123 h 1608850"/>
                <a:gd name="connsiteX500" fmla="*/ 4042623 w 12192000"/>
                <a:gd name="connsiteY500" fmla="*/ 590714 h 1608850"/>
                <a:gd name="connsiteX501" fmla="*/ 4041510 w 12192000"/>
                <a:gd name="connsiteY501" fmla="*/ 590714 h 1608850"/>
                <a:gd name="connsiteX502" fmla="*/ 4033708 w 12192000"/>
                <a:gd name="connsiteY502" fmla="*/ 590714 h 1608850"/>
                <a:gd name="connsiteX503" fmla="*/ 4033708 w 12192000"/>
                <a:gd name="connsiteY503" fmla="*/ 592227 h 1608850"/>
                <a:gd name="connsiteX504" fmla="*/ 4033708 w 12192000"/>
                <a:gd name="connsiteY504" fmla="*/ 602819 h 1608850"/>
                <a:gd name="connsiteX505" fmla="*/ 4034823 w 12192000"/>
                <a:gd name="connsiteY505" fmla="*/ 602819 h 1608850"/>
                <a:gd name="connsiteX506" fmla="*/ 4042623 w 12192000"/>
                <a:gd name="connsiteY506" fmla="*/ 602819 h 1608850"/>
                <a:gd name="connsiteX507" fmla="*/ 4042623 w 12192000"/>
                <a:gd name="connsiteY507" fmla="*/ 603955 h 1608850"/>
                <a:gd name="connsiteX508" fmla="*/ 4042623 w 12192000"/>
                <a:gd name="connsiteY508" fmla="*/ 611898 h 1608850"/>
                <a:gd name="connsiteX509" fmla="*/ 4041510 w 12192000"/>
                <a:gd name="connsiteY509" fmla="*/ 611898 h 1608850"/>
                <a:gd name="connsiteX510" fmla="*/ 4033708 w 12192000"/>
                <a:gd name="connsiteY510" fmla="*/ 611898 h 1608850"/>
                <a:gd name="connsiteX511" fmla="*/ 4033708 w 12192000"/>
                <a:gd name="connsiteY511" fmla="*/ 613411 h 1608850"/>
                <a:gd name="connsiteX512" fmla="*/ 4033708 w 12192000"/>
                <a:gd name="connsiteY512" fmla="*/ 624002 h 1608850"/>
                <a:gd name="connsiteX513" fmla="*/ 4034823 w 12192000"/>
                <a:gd name="connsiteY513" fmla="*/ 624002 h 1608850"/>
                <a:gd name="connsiteX514" fmla="*/ 4042623 w 12192000"/>
                <a:gd name="connsiteY514" fmla="*/ 624002 h 1608850"/>
                <a:gd name="connsiteX515" fmla="*/ 4042623 w 12192000"/>
                <a:gd name="connsiteY515" fmla="*/ 625516 h 1608850"/>
                <a:gd name="connsiteX516" fmla="*/ 4042623 w 12192000"/>
                <a:gd name="connsiteY516" fmla="*/ 636107 h 1608850"/>
                <a:gd name="connsiteX517" fmla="*/ 4041510 w 12192000"/>
                <a:gd name="connsiteY517" fmla="*/ 636107 h 1608850"/>
                <a:gd name="connsiteX518" fmla="*/ 4033708 w 12192000"/>
                <a:gd name="connsiteY518" fmla="*/ 636107 h 1608850"/>
                <a:gd name="connsiteX519" fmla="*/ 4033708 w 12192000"/>
                <a:gd name="connsiteY519" fmla="*/ 637620 h 1608850"/>
                <a:gd name="connsiteX520" fmla="*/ 4033708 w 12192000"/>
                <a:gd name="connsiteY520" fmla="*/ 648212 h 1608850"/>
                <a:gd name="connsiteX521" fmla="*/ 4034823 w 12192000"/>
                <a:gd name="connsiteY521" fmla="*/ 648212 h 1608850"/>
                <a:gd name="connsiteX522" fmla="*/ 4042623 w 12192000"/>
                <a:gd name="connsiteY522" fmla="*/ 648212 h 1608850"/>
                <a:gd name="connsiteX523" fmla="*/ 4042623 w 12192000"/>
                <a:gd name="connsiteY523" fmla="*/ 649346 h 1608850"/>
                <a:gd name="connsiteX524" fmla="*/ 4042623 w 12192000"/>
                <a:gd name="connsiteY524" fmla="*/ 657290 h 1608850"/>
                <a:gd name="connsiteX525" fmla="*/ 4041510 w 12192000"/>
                <a:gd name="connsiteY525" fmla="*/ 657290 h 1608850"/>
                <a:gd name="connsiteX526" fmla="*/ 4033708 w 12192000"/>
                <a:gd name="connsiteY526" fmla="*/ 657290 h 1608850"/>
                <a:gd name="connsiteX527" fmla="*/ 4033708 w 12192000"/>
                <a:gd name="connsiteY527" fmla="*/ 658804 h 1608850"/>
                <a:gd name="connsiteX528" fmla="*/ 4033708 w 12192000"/>
                <a:gd name="connsiteY528" fmla="*/ 669395 h 1608850"/>
                <a:gd name="connsiteX529" fmla="*/ 4034823 w 12192000"/>
                <a:gd name="connsiteY529" fmla="*/ 669395 h 1608850"/>
                <a:gd name="connsiteX530" fmla="*/ 4042623 w 12192000"/>
                <a:gd name="connsiteY530" fmla="*/ 669395 h 1608850"/>
                <a:gd name="connsiteX531" fmla="*/ 4042623 w 12192000"/>
                <a:gd name="connsiteY531" fmla="*/ 670908 h 1608850"/>
                <a:gd name="connsiteX532" fmla="*/ 4042623 w 12192000"/>
                <a:gd name="connsiteY532" fmla="*/ 681500 h 1608850"/>
                <a:gd name="connsiteX533" fmla="*/ 4041510 w 12192000"/>
                <a:gd name="connsiteY533" fmla="*/ 681500 h 1608850"/>
                <a:gd name="connsiteX534" fmla="*/ 4033708 w 12192000"/>
                <a:gd name="connsiteY534" fmla="*/ 681500 h 1608850"/>
                <a:gd name="connsiteX535" fmla="*/ 4033708 w 12192000"/>
                <a:gd name="connsiteY535" fmla="*/ 682634 h 1608850"/>
                <a:gd name="connsiteX536" fmla="*/ 4033708 w 12192000"/>
                <a:gd name="connsiteY536" fmla="*/ 690579 h 1608850"/>
                <a:gd name="connsiteX537" fmla="*/ 4034823 w 12192000"/>
                <a:gd name="connsiteY537" fmla="*/ 690579 h 1608850"/>
                <a:gd name="connsiteX538" fmla="*/ 4042623 w 12192000"/>
                <a:gd name="connsiteY538" fmla="*/ 690579 h 1608850"/>
                <a:gd name="connsiteX539" fmla="*/ 4042623 w 12192000"/>
                <a:gd name="connsiteY539" fmla="*/ 692091 h 1608850"/>
                <a:gd name="connsiteX540" fmla="*/ 4042623 w 12192000"/>
                <a:gd name="connsiteY540" fmla="*/ 702682 h 1608850"/>
                <a:gd name="connsiteX541" fmla="*/ 4041510 w 12192000"/>
                <a:gd name="connsiteY541" fmla="*/ 702682 h 1608850"/>
                <a:gd name="connsiteX542" fmla="*/ 4033708 w 12192000"/>
                <a:gd name="connsiteY542" fmla="*/ 702682 h 1608850"/>
                <a:gd name="connsiteX543" fmla="*/ 4033708 w 12192000"/>
                <a:gd name="connsiteY543" fmla="*/ 704195 h 1608850"/>
                <a:gd name="connsiteX544" fmla="*/ 4033708 w 12192000"/>
                <a:gd name="connsiteY544" fmla="*/ 714788 h 1608850"/>
                <a:gd name="connsiteX545" fmla="*/ 4034823 w 12192000"/>
                <a:gd name="connsiteY545" fmla="*/ 714788 h 1608850"/>
                <a:gd name="connsiteX546" fmla="*/ 4042623 w 12192000"/>
                <a:gd name="connsiteY546" fmla="*/ 714788 h 1608850"/>
                <a:gd name="connsiteX547" fmla="*/ 4042623 w 12192000"/>
                <a:gd name="connsiteY547" fmla="*/ 716300 h 1608850"/>
                <a:gd name="connsiteX548" fmla="*/ 4042623 w 12192000"/>
                <a:gd name="connsiteY548" fmla="*/ 726892 h 1608850"/>
                <a:gd name="connsiteX549" fmla="*/ 4041510 w 12192000"/>
                <a:gd name="connsiteY549" fmla="*/ 726892 h 1608850"/>
                <a:gd name="connsiteX550" fmla="*/ 4033708 w 12192000"/>
                <a:gd name="connsiteY550" fmla="*/ 726892 h 1608850"/>
                <a:gd name="connsiteX551" fmla="*/ 4033708 w 12192000"/>
                <a:gd name="connsiteY551" fmla="*/ 728027 h 1608850"/>
                <a:gd name="connsiteX552" fmla="*/ 4033708 w 12192000"/>
                <a:gd name="connsiteY552" fmla="*/ 735970 h 1608850"/>
                <a:gd name="connsiteX553" fmla="*/ 4034823 w 12192000"/>
                <a:gd name="connsiteY553" fmla="*/ 735970 h 1608850"/>
                <a:gd name="connsiteX554" fmla="*/ 4042623 w 12192000"/>
                <a:gd name="connsiteY554" fmla="*/ 735970 h 1608850"/>
                <a:gd name="connsiteX555" fmla="*/ 4042623 w 12192000"/>
                <a:gd name="connsiteY555" fmla="*/ 737484 h 1608850"/>
                <a:gd name="connsiteX556" fmla="*/ 4042623 w 12192000"/>
                <a:gd name="connsiteY556" fmla="*/ 748075 h 1608850"/>
                <a:gd name="connsiteX557" fmla="*/ 4041510 w 12192000"/>
                <a:gd name="connsiteY557" fmla="*/ 748075 h 1608850"/>
                <a:gd name="connsiteX558" fmla="*/ 4033708 w 12192000"/>
                <a:gd name="connsiteY558" fmla="*/ 748075 h 1608850"/>
                <a:gd name="connsiteX559" fmla="*/ 4033708 w 12192000"/>
                <a:gd name="connsiteY559" fmla="*/ 749588 h 1608850"/>
                <a:gd name="connsiteX560" fmla="*/ 4033708 w 12192000"/>
                <a:gd name="connsiteY560" fmla="*/ 760181 h 1608850"/>
                <a:gd name="connsiteX561" fmla="*/ 4034823 w 12192000"/>
                <a:gd name="connsiteY561" fmla="*/ 760181 h 1608850"/>
                <a:gd name="connsiteX562" fmla="*/ 4042623 w 12192000"/>
                <a:gd name="connsiteY562" fmla="*/ 760181 h 1608850"/>
                <a:gd name="connsiteX563" fmla="*/ 4042623 w 12192000"/>
                <a:gd name="connsiteY563" fmla="*/ 761314 h 1608850"/>
                <a:gd name="connsiteX564" fmla="*/ 4042623 w 12192000"/>
                <a:gd name="connsiteY564" fmla="*/ 769258 h 1608850"/>
                <a:gd name="connsiteX565" fmla="*/ 4041510 w 12192000"/>
                <a:gd name="connsiteY565" fmla="*/ 769258 h 1608850"/>
                <a:gd name="connsiteX566" fmla="*/ 4033708 w 12192000"/>
                <a:gd name="connsiteY566" fmla="*/ 769258 h 1608850"/>
                <a:gd name="connsiteX567" fmla="*/ 4033708 w 12192000"/>
                <a:gd name="connsiteY567" fmla="*/ 770772 h 1608850"/>
                <a:gd name="connsiteX568" fmla="*/ 4033708 w 12192000"/>
                <a:gd name="connsiteY568" fmla="*/ 781363 h 1608850"/>
                <a:gd name="connsiteX569" fmla="*/ 4034823 w 12192000"/>
                <a:gd name="connsiteY569" fmla="*/ 781363 h 1608850"/>
                <a:gd name="connsiteX570" fmla="*/ 4042623 w 12192000"/>
                <a:gd name="connsiteY570" fmla="*/ 781363 h 1608850"/>
                <a:gd name="connsiteX571" fmla="*/ 4042623 w 12192000"/>
                <a:gd name="connsiteY571" fmla="*/ 782876 h 1608850"/>
                <a:gd name="connsiteX572" fmla="*/ 4042623 w 12192000"/>
                <a:gd name="connsiteY572" fmla="*/ 793468 h 1608850"/>
                <a:gd name="connsiteX573" fmla="*/ 4041510 w 12192000"/>
                <a:gd name="connsiteY573" fmla="*/ 793468 h 1608850"/>
                <a:gd name="connsiteX574" fmla="*/ 4033708 w 12192000"/>
                <a:gd name="connsiteY574" fmla="*/ 793468 h 1608850"/>
                <a:gd name="connsiteX575" fmla="*/ 4033708 w 12192000"/>
                <a:gd name="connsiteY575" fmla="*/ 794981 h 1608850"/>
                <a:gd name="connsiteX576" fmla="*/ 4033708 w 12192000"/>
                <a:gd name="connsiteY576" fmla="*/ 805572 h 1608850"/>
                <a:gd name="connsiteX577" fmla="*/ 4034823 w 12192000"/>
                <a:gd name="connsiteY577" fmla="*/ 805572 h 1608850"/>
                <a:gd name="connsiteX578" fmla="*/ 4042623 w 12192000"/>
                <a:gd name="connsiteY578" fmla="*/ 805572 h 1608850"/>
                <a:gd name="connsiteX579" fmla="*/ 4042623 w 12192000"/>
                <a:gd name="connsiteY579" fmla="*/ 806707 h 1608850"/>
                <a:gd name="connsiteX580" fmla="*/ 4042623 w 12192000"/>
                <a:gd name="connsiteY580" fmla="*/ 814651 h 1608850"/>
                <a:gd name="connsiteX581" fmla="*/ 4041510 w 12192000"/>
                <a:gd name="connsiteY581" fmla="*/ 814651 h 1608850"/>
                <a:gd name="connsiteX582" fmla="*/ 4033708 w 12192000"/>
                <a:gd name="connsiteY582" fmla="*/ 814651 h 1608850"/>
                <a:gd name="connsiteX583" fmla="*/ 4033708 w 12192000"/>
                <a:gd name="connsiteY583" fmla="*/ 816163 h 1608850"/>
                <a:gd name="connsiteX584" fmla="*/ 4033708 w 12192000"/>
                <a:gd name="connsiteY584" fmla="*/ 826756 h 1608850"/>
                <a:gd name="connsiteX585" fmla="*/ 4058227 w 12192000"/>
                <a:gd name="connsiteY585" fmla="*/ 853992 h 1608850"/>
                <a:gd name="connsiteX586" fmla="*/ 4057113 w 12192000"/>
                <a:gd name="connsiteY586" fmla="*/ 860044 h 1608850"/>
                <a:gd name="connsiteX587" fmla="*/ 4049311 w 12192000"/>
                <a:gd name="connsiteY587" fmla="*/ 860044 h 1608850"/>
                <a:gd name="connsiteX588" fmla="*/ 4049311 w 12192000"/>
                <a:gd name="connsiteY588" fmla="*/ 893331 h 1608850"/>
                <a:gd name="connsiteX589" fmla="*/ 4050427 w 12192000"/>
                <a:gd name="connsiteY589" fmla="*/ 893331 h 1608850"/>
                <a:gd name="connsiteX590" fmla="*/ 4058227 w 12192000"/>
                <a:gd name="connsiteY590" fmla="*/ 893331 h 1608850"/>
                <a:gd name="connsiteX591" fmla="*/ 4058227 w 12192000"/>
                <a:gd name="connsiteY591" fmla="*/ 891440 h 1608850"/>
                <a:gd name="connsiteX592" fmla="*/ 4058227 w 12192000"/>
                <a:gd name="connsiteY592" fmla="*/ 878201 h 1608850"/>
                <a:gd name="connsiteX593" fmla="*/ 4059342 w 12192000"/>
                <a:gd name="connsiteY593" fmla="*/ 877444 h 1608850"/>
                <a:gd name="connsiteX594" fmla="*/ 4067142 w 12192000"/>
                <a:gd name="connsiteY594" fmla="*/ 872149 h 1608850"/>
                <a:gd name="connsiteX595" fmla="*/ 4069094 w 12192000"/>
                <a:gd name="connsiteY595" fmla="*/ 872149 h 1608850"/>
                <a:gd name="connsiteX596" fmla="*/ 4082747 w 12192000"/>
                <a:gd name="connsiteY596" fmla="*/ 872149 h 1608850"/>
                <a:gd name="connsiteX597" fmla="*/ 4082747 w 12192000"/>
                <a:gd name="connsiteY597" fmla="*/ 873661 h 1608850"/>
                <a:gd name="connsiteX598" fmla="*/ 4082747 w 12192000"/>
                <a:gd name="connsiteY598" fmla="*/ 884253 h 1608850"/>
                <a:gd name="connsiteX599" fmla="*/ 4084419 w 12192000"/>
                <a:gd name="connsiteY599" fmla="*/ 884253 h 1608850"/>
                <a:gd name="connsiteX600" fmla="*/ 4096121 w 12192000"/>
                <a:gd name="connsiteY600" fmla="*/ 884253 h 1608850"/>
                <a:gd name="connsiteX601" fmla="*/ 4097235 w 12192000"/>
                <a:gd name="connsiteY601" fmla="*/ 890305 h 1608850"/>
                <a:gd name="connsiteX602" fmla="*/ 4105038 w 12192000"/>
                <a:gd name="connsiteY602" fmla="*/ 890305 h 1608850"/>
                <a:gd name="connsiteX603" fmla="*/ 4129555 w 12192000"/>
                <a:gd name="connsiteY603" fmla="*/ 932671 h 1608850"/>
                <a:gd name="connsiteX604" fmla="*/ 4129555 w 12192000"/>
                <a:gd name="connsiteY604" fmla="*/ 951821 h 1608850"/>
                <a:gd name="connsiteX605" fmla="*/ 4129555 w 12192000"/>
                <a:gd name="connsiteY605" fmla="*/ 970823 h 1608850"/>
                <a:gd name="connsiteX606" fmla="*/ 4138472 w 12192000"/>
                <a:gd name="connsiteY606" fmla="*/ 970823 h 1608850"/>
                <a:gd name="connsiteX607" fmla="*/ 4138472 w 12192000"/>
                <a:gd name="connsiteY607" fmla="*/ 956881 h 1608850"/>
                <a:gd name="connsiteX608" fmla="*/ 4139308 w 12192000"/>
                <a:gd name="connsiteY608" fmla="*/ 956881 h 1608850"/>
                <a:gd name="connsiteX609" fmla="*/ 4145159 w 12192000"/>
                <a:gd name="connsiteY609" fmla="*/ 956881 h 1608850"/>
                <a:gd name="connsiteX610" fmla="*/ 4145159 w 12192000"/>
                <a:gd name="connsiteY610" fmla="*/ 958394 h 1608850"/>
                <a:gd name="connsiteX611" fmla="*/ 4145159 w 12192000"/>
                <a:gd name="connsiteY611" fmla="*/ 968985 h 1608850"/>
                <a:gd name="connsiteX612" fmla="*/ 4154075 w 12192000"/>
                <a:gd name="connsiteY612" fmla="*/ 905436 h 1608850"/>
                <a:gd name="connsiteX613" fmla="*/ 4191968 w 12192000"/>
                <a:gd name="connsiteY613" fmla="*/ 905436 h 1608850"/>
                <a:gd name="connsiteX614" fmla="*/ 4191968 w 12192000"/>
                <a:gd name="connsiteY614" fmla="*/ 808599 h 1608850"/>
                <a:gd name="connsiteX615" fmla="*/ 4227631 w 12192000"/>
                <a:gd name="connsiteY615" fmla="*/ 808599 h 1608850"/>
                <a:gd name="connsiteX616" fmla="*/ 4227631 w 12192000"/>
                <a:gd name="connsiteY616" fmla="*/ 807464 h 1608850"/>
                <a:gd name="connsiteX617" fmla="*/ 4227631 w 12192000"/>
                <a:gd name="connsiteY617" fmla="*/ 799520 h 1608850"/>
                <a:gd name="connsiteX618" fmla="*/ 4249922 w 12192000"/>
                <a:gd name="connsiteY618" fmla="*/ 799520 h 1608850"/>
                <a:gd name="connsiteX619" fmla="*/ 4249922 w 12192000"/>
                <a:gd name="connsiteY619" fmla="*/ 748075 h 1608850"/>
                <a:gd name="connsiteX620" fmla="*/ 4245463 w 12192000"/>
                <a:gd name="connsiteY620" fmla="*/ 745805 h 1608850"/>
                <a:gd name="connsiteX621" fmla="*/ 4245463 w 12192000"/>
                <a:gd name="connsiteY621" fmla="*/ 729918 h 1608850"/>
                <a:gd name="connsiteX622" fmla="*/ 4249922 w 12192000"/>
                <a:gd name="connsiteY622" fmla="*/ 732945 h 1608850"/>
                <a:gd name="connsiteX623" fmla="*/ 4254381 w 12192000"/>
                <a:gd name="connsiteY623" fmla="*/ 702682 h 1608850"/>
                <a:gd name="connsiteX624" fmla="*/ 4258839 w 12192000"/>
                <a:gd name="connsiteY624" fmla="*/ 732945 h 1608850"/>
                <a:gd name="connsiteX625" fmla="*/ 4261346 w 12192000"/>
                <a:gd name="connsiteY625" fmla="*/ 728783 h 1608850"/>
                <a:gd name="connsiteX626" fmla="*/ 4263297 w 12192000"/>
                <a:gd name="connsiteY626" fmla="*/ 720840 h 1608850"/>
                <a:gd name="connsiteX627" fmla="*/ 4263853 w 12192000"/>
                <a:gd name="connsiteY627" fmla="*/ 719327 h 1608850"/>
                <a:gd name="connsiteX628" fmla="*/ 4267754 w 12192000"/>
                <a:gd name="connsiteY628" fmla="*/ 708734 h 1608850"/>
                <a:gd name="connsiteX629" fmla="*/ 4268311 w 12192000"/>
                <a:gd name="connsiteY629" fmla="*/ 707222 h 1608850"/>
                <a:gd name="connsiteX630" fmla="*/ 4272213 w 12192000"/>
                <a:gd name="connsiteY630" fmla="*/ 696631 h 1608850"/>
                <a:gd name="connsiteX631" fmla="*/ 4273605 w 12192000"/>
                <a:gd name="connsiteY631" fmla="*/ 695495 h 1608850"/>
                <a:gd name="connsiteX632" fmla="*/ 4283357 w 12192000"/>
                <a:gd name="connsiteY632" fmla="*/ 687552 h 1608850"/>
                <a:gd name="connsiteX633" fmla="*/ 4285030 w 12192000"/>
                <a:gd name="connsiteY633" fmla="*/ 686039 h 1608850"/>
                <a:gd name="connsiteX634" fmla="*/ 4296732 w 12192000"/>
                <a:gd name="connsiteY634" fmla="*/ 675447 h 1608850"/>
                <a:gd name="connsiteX635" fmla="*/ 4297568 w 12192000"/>
                <a:gd name="connsiteY635" fmla="*/ 673934 h 1608850"/>
                <a:gd name="connsiteX636" fmla="*/ 4303418 w 12192000"/>
                <a:gd name="connsiteY636" fmla="*/ 663343 h 1608850"/>
                <a:gd name="connsiteX637" fmla="*/ 4303976 w 12192000"/>
                <a:gd name="connsiteY637" fmla="*/ 660695 h 1608850"/>
                <a:gd name="connsiteX638" fmla="*/ 4307877 w 12192000"/>
                <a:gd name="connsiteY638" fmla="*/ 642159 h 1608850"/>
                <a:gd name="connsiteX639" fmla="*/ 4308435 w 12192000"/>
                <a:gd name="connsiteY639" fmla="*/ 644807 h 1608850"/>
                <a:gd name="connsiteX640" fmla="*/ 4312335 w 12192000"/>
                <a:gd name="connsiteY640" fmla="*/ 663343 h 1608850"/>
                <a:gd name="connsiteX641" fmla="*/ 4312893 w 12192000"/>
                <a:gd name="connsiteY641" fmla="*/ 664477 h 1608850"/>
                <a:gd name="connsiteX642" fmla="*/ 4316793 w 12192000"/>
                <a:gd name="connsiteY642" fmla="*/ 672421 h 1608850"/>
                <a:gd name="connsiteX643" fmla="*/ 4318186 w 12192000"/>
                <a:gd name="connsiteY643" fmla="*/ 673934 h 1608850"/>
                <a:gd name="connsiteX644" fmla="*/ 4327938 w 12192000"/>
                <a:gd name="connsiteY644" fmla="*/ 684525 h 1608850"/>
                <a:gd name="connsiteX645" fmla="*/ 4329054 w 12192000"/>
                <a:gd name="connsiteY645" fmla="*/ 686039 h 1608850"/>
                <a:gd name="connsiteX646" fmla="*/ 4336853 w 12192000"/>
                <a:gd name="connsiteY646" fmla="*/ 696631 h 1608850"/>
                <a:gd name="connsiteX647" fmla="*/ 4337969 w 12192000"/>
                <a:gd name="connsiteY647" fmla="*/ 698143 h 1608850"/>
                <a:gd name="connsiteX648" fmla="*/ 4345771 w 12192000"/>
                <a:gd name="connsiteY648" fmla="*/ 708734 h 1608850"/>
                <a:gd name="connsiteX649" fmla="*/ 4346049 w 12192000"/>
                <a:gd name="connsiteY649" fmla="*/ 710248 h 1608850"/>
                <a:gd name="connsiteX650" fmla="*/ 4347998 w 12192000"/>
                <a:gd name="connsiteY650" fmla="*/ 720840 h 1608850"/>
                <a:gd name="connsiteX651" fmla="*/ 4348277 w 12192000"/>
                <a:gd name="connsiteY651" fmla="*/ 722352 h 1608850"/>
                <a:gd name="connsiteX652" fmla="*/ 4350228 w 12192000"/>
                <a:gd name="connsiteY652" fmla="*/ 732945 h 1608850"/>
                <a:gd name="connsiteX653" fmla="*/ 4356914 w 12192000"/>
                <a:gd name="connsiteY653" fmla="*/ 702682 h 1608850"/>
                <a:gd name="connsiteX654" fmla="*/ 4361373 w 12192000"/>
                <a:gd name="connsiteY654" fmla="*/ 732945 h 1608850"/>
                <a:gd name="connsiteX655" fmla="*/ 4365830 w 12192000"/>
                <a:gd name="connsiteY655" fmla="*/ 735214 h 1608850"/>
                <a:gd name="connsiteX656" fmla="*/ 4365830 w 12192000"/>
                <a:gd name="connsiteY656" fmla="*/ 751102 h 1608850"/>
                <a:gd name="connsiteX657" fmla="*/ 4361373 w 12192000"/>
                <a:gd name="connsiteY657" fmla="*/ 793468 h 1608850"/>
                <a:gd name="connsiteX658" fmla="*/ 4362489 w 12192000"/>
                <a:gd name="connsiteY658" fmla="*/ 793468 h 1608850"/>
                <a:gd name="connsiteX659" fmla="*/ 4370289 w 12192000"/>
                <a:gd name="connsiteY659" fmla="*/ 793468 h 1608850"/>
                <a:gd name="connsiteX660" fmla="*/ 4371126 w 12192000"/>
                <a:gd name="connsiteY660" fmla="*/ 799520 h 1608850"/>
                <a:gd name="connsiteX661" fmla="*/ 4376976 w 12192000"/>
                <a:gd name="connsiteY661" fmla="*/ 799520 h 1608850"/>
                <a:gd name="connsiteX662" fmla="*/ 4376976 w 12192000"/>
                <a:gd name="connsiteY662" fmla="*/ 798007 h 1608850"/>
                <a:gd name="connsiteX663" fmla="*/ 4376976 w 12192000"/>
                <a:gd name="connsiteY663" fmla="*/ 787415 h 1608850"/>
                <a:gd name="connsiteX664" fmla="*/ 4379206 w 12192000"/>
                <a:gd name="connsiteY664" fmla="*/ 787415 h 1608850"/>
                <a:gd name="connsiteX665" fmla="*/ 4394808 w 12192000"/>
                <a:gd name="connsiteY665" fmla="*/ 787415 h 1608850"/>
                <a:gd name="connsiteX666" fmla="*/ 4394808 w 12192000"/>
                <a:gd name="connsiteY666" fmla="*/ 784767 h 1608850"/>
                <a:gd name="connsiteX667" fmla="*/ 4394808 w 12192000"/>
                <a:gd name="connsiteY667" fmla="*/ 766232 h 1608850"/>
                <a:gd name="connsiteX668" fmla="*/ 4432702 w 12192000"/>
                <a:gd name="connsiteY668" fmla="*/ 766232 h 1608850"/>
                <a:gd name="connsiteX669" fmla="*/ 4432702 w 12192000"/>
                <a:gd name="connsiteY669" fmla="*/ 768124 h 1608850"/>
                <a:gd name="connsiteX670" fmla="*/ 4432702 w 12192000"/>
                <a:gd name="connsiteY670" fmla="*/ 781363 h 1608850"/>
                <a:gd name="connsiteX671" fmla="*/ 4452762 w 12192000"/>
                <a:gd name="connsiteY671" fmla="*/ 781363 h 1608850"/>
                <a:gd name="connsiteX672" fmla="*/ 4452762 w 12192000"/>
                <a:gd name="connsiteY672" fmla="*/ 784390 h 1608850"/>
                <a:gd name="connsiteX673" fmla="*/ 4452762 w 12192000"/>
                <a:gd name="connsiteY673" fmla="*/ 805572 h 1608850"/>
                <a:gd name="connsiteX674" fmla="*/ 4448306 w 12192000"/>
                <a:gd name="connsiteY674" fmla="*/ 806707 h 1608850"/>
                <a:gd name="connsiteX675" fmla="*/ 4448306 w 12192000"/>
                <a:gd name="connsiteY675" fmla="*/ 814651 h 1608850"/>
                <a:gd name="connsiteX676" fmla="*/ 4452762 w 12192000"/>
                <a:gd name="connsiteY676" fmla="*/ 816921 h 1608850"/>
                <a:gd name="connsiteX677" fmla="*/ 4452762 w 12192000"/>
                <a:gd name="connsiteY677" fmla="*/ 832808 h 1608850"/>
                <a:gd name="connsiteX678" fmla="*/ 4448306 w 12192000"/>
                <a:gd name="connsiteY678" fmla="*/ 838860 h 1608850"/>
                <a:gd name="connsiteX679" fmla="*/ 4448306 w 12192000"/>
                <a:gd name="connsiteY679" fmla="*/ 911488 h 1608850"/>
                <a:gd name="connsiteX680" fmla="*/ 4450255 w 12192000"/>
                <a:gd name="connsiteY680" fmla="*/ 911488 h 1608850"/>
                <a:gd name="connsiteX681" fmla="*/ 4463908 w 12192000"/>
                <a:gd name="connsiteY681" fmla="*/ 911488 h 1608850"/>
                <a:gd name="connsiteX682" fmla="*/ 4465579 w 12192000"/>
                <a:gd name="connsiteY682" fmla="*/ 917540 h 1608850"/>
                <a:gd name="connsiteX683" fmla="*/ 4477282 w 12192000"/>
                <a:gd name="connsiteY683" fmla="*/ 917540 h 1608850"/>
                <a:gd name="connsiteX684" fmla="*/ 4477282 w 12192000"/>
                <a:gd name="connsiteY684" fmla="*/ 920188 h 1608850"/>
                <a:gd name="connsiteX685" fmla="*/ 4477282 w 12192000"/>
                <a:gd name="connsiteY685" fmla="*/ 938724 h 1608850"/>
                <a:gd name="connsiteX686" fmla="*/ 4478955 w 12192000"/>
                <a:gd name="connsiteY686" fmla="*/ 938724 h 1608850"/>
                <a:gd name="connsiteX687" fmla="*/ 4490656 w 12192000"/>
                <a:gd name="connsiteY687" fmla="*/ 938724 h 1608850"/>
                <a:gd name="connsiteX688" fmla="*/ 4490656 w 12192000"/>
                <a:gd name="connsiteY688" fmla="*/ 936076 h 1608850"/>
                <a:gd name="connsiteX689" fmla="*/ 4490656 w 12192000"/>
                <a:gd name="connsiteY689" fmla="*/ 917540 h 1608850"/>
                <a:gd name="connsiteX690" fmla="*/ 4492605 w 12192000"/>
                <a:gd name="connsiteY690" fmla="*/ 916028 h 1608850"/>
                <a:gd name="connsiteX691" fmla="*/ 4506258 w 12192000"/>
                <a:gd name="connsiteY691" fmla="*/ 905436 h 1608850"/>
                <a:gd name="connsiteX692" fmla="*/ 4506258 w 12192000"/>
                <a:gd name="connsiteY692" fmla="*/ 878201 h 1608850"/>
                <a:gd name="connsiteX693" fmla="*/ 4501802 w 12192000"/>
                <a:gd name="connsiteY693" fmla="*/ 847938 h 1608850"/>
                <a:gd name="connsiteX694" fmla="*/ 4502914 w 12192000"/>
                <a:gd name="connsiteY694" fmla="*/ 847938 h 1608850"/>
                <a:gd name="connsiteX695" fmla="*/ 4510717 w 12192000"/>
                <a:gd name="connsiteY695" fmla="*/ 847938 h 1608850"/>
                <a:gd name="connsiteX696" fmla="*/ 4530778 w 12192000"/>
                <a:gd name="connsiteY696" fmla="*/ 844913 h 1608850"/>
                <a:gd name="connsiteX697" fmla="*/ 4530778 w 12192000"/>
                <a:gd name="connsiteY697" fmla="*/ 843399 h 1608850"/>
                <a:gd name="connsiteX698" fmla="*/ 4530778 w 12192000"/>
                <a:gd name="connsiteY698" fmla="*/ 832808 h 1608850"/>
                <a:gd name="connsiteX699" fmla="*/ 4532451 w 12192000"/>
                <a:gd name="connsiteY699" fmla="*/ 832808 h 1608850"/>
                <a:gd name="connsiteX700" fmla="*/ 4544152 w 12192000"/>
                <a:gd name="connsiteY700" fmla="*/ 832808 h 1608850"/>
                <a:gd name="connsiteX701" fmla="*/ 4544152 w 12192000"/>
                <a:gd name="connsiteY701" fmla="*/ 681500 h 1608850"/>
                <a:gd name="connsiteX702" fmla="*/ 4545267 w 12192000"/>
                <a:gd name="connsiteY702" fmla="*/ 681500 h 1608850"/>
                <a:gd name="connsiteX703" fmla="*/ 4553068 w 12192000"/>
                <a:gd name="connsiteY703" fmla="*/ 681500 h 1608850"/>
                <a:gd name="connsiteX704" fmla="*/ 4553068 w 12192000"/>
                <a:gd name="connsiteY704" fmla="*/ 678473 h 1608850"/>
                <a:gd name="connsiteX705" fmla="*/ 4553068 w 12192000"/>
                <a:gd name="connsiteY705" fmla="*/ 657290 h 1608850"/>
                <a:gd name="connsiteX706" fmla="*/ 4555298 w 12192000"/>
                <a:gd name="connsiteY706" fmla="*/ 596766 h 1608850"/>
                <a:gd name="connsiteX707" fmla="*/ 4556412 w 12192000"/>
                <a:gd name="connsiteY707" fmla="*/ 596766 h 1608850"/>
                <a:gd name="connsiteX708" fmla="*/ 4564213 w 12192000"/>
                <a:gd name="connsiteY708" fmla="*/ 596766 h 1608850"/>
                <a:gd name="connsiteX709" fmla="*/ 4564213 w 12192000"/>
                <a:gd name="connsiteY709" fmla="*/ 598280 h 1608850"/>
                <a:gd name="connsiteX710" fmla="*/ 4564213 w 12192000"/>
                <a:gd name="connsiteY710" fmla="*/ 608871 h 1608850"/>
                <a:gd name="connsiteX711" fmla="*/ 4568671 w 12192000"/>
                <a:gd name="connsiteY711" fmla="*/ 605845 h 1608850"/>
                <a:gd name="connsiteX712" fmla="*/ 4568671 w 12192000"/>
                <a:gd name="connsiteY712" fmla="*/ 584662 h 1608850"/>
                <a:gd name="connsiteX713" fmla="*/ 4570065 w 12192000"/>
                <a:gd name="connsiteY713" fmla="*/ 583906 h 1608850"/>
                <a:gd name="connsiteX714" fmla="*/ 4579816 w 12192000"/>
                <a:gd name="connsiteY714" fmla="*/ 578610 h 1608850"/>
                <a:gd name="connsiteX715" fmla="*/ 4580930 w 12192000"/>
                <a:gd name="connsiteY715" fmla="*/ 579367 h 1608850"/>
                <a:gd name="connsiteX716" fmla="*/ 4588733 w 12192000"/>
                <a:gd name="connsiteY716" fmla="*/ 584662 h 1608850"/>
                <a:gd name="connsiteX717" fmla="*/ 4590404 w 12192000"/>
                <a:gd name="connsiteY717" fmla="*/ 584662 h 1608850"/>
                <a:gd name="connsiteX718" fmla="*/ 4602107 w 12192000"/>
                <a:gd name="connsiteY718" fmla="*/ 584662 h 1608850"/>
                <a:gd name="connsiteX719" fmla="*/ 4602107 w 12192000"/>
                <a:gd name="connsiteY719" fmla="*/ 545322 h 1608850"/>
                <a:gd name="connsiteX720" fmla="*/ 4603221 w 12192000"/>
                <a:gd name="connsiteY720" fmla="*/ 545322 h 1608850"/>
                <a:gd name="connsiteX721" fmla="*/ 4611021 w 12192000"/>
                <a:gd name="connsiteY721" fmla="*/ 545322 h 1608850"/>
                <a:gd name="connsiteX722" fmla="*/ 4612414 w 12192000"/>
                <a:gd name="connsiteY722" fmla="*/ 551375 h 1608850"/>
                <a:gd name="connsiteX723" fmla="*/ 4622169 w 12192000"/>
                <a:gd name="connsiteY723" fmla="*/ 551375 h 1608850"/>
                <a:gd name="connsiteX724" fmla="*/ 4623282 w 12192000"/>
                <a:gd name="connsiteY724" fmla="*/ 545322 h 1608850"/>
                <a:gd name="connsiteX725" fmla="*/ 4631084 w 12192000"/>
                <a:gd name="connsiteY725" fmla="*/ 545322 h 1608850"/>
                <a:gd name="connsiteX726" fmla="*/ 4631084 w 12192000"/>
                <a:gd name="connsiteY726" fmla="*/ 590714 h 1608850"/>
                <a:gd name="connsiteX727" fmla="*/ 4632477 w 12192000"/>
                <a:gd name="connsiteY727" fmla="*/ 592227 h 1608850"/>
                <a:gd name="connsiteX728" fmla="*/ 4642230 w 12192000"/>
                <a:gd name="connsiteY728" fmla="*/ 602819 h 1608850"/>
                <a:gd name="connsiteX729" fmla="*/ 4664518 w 12192000"/>
                <a:gd name="connsiteY729" fmla="*/ 611898 h 1608850"/>
                <a:gd name="connsiteX730" fmla="*/ 4664518 w 12192000"/>
                <a:gd name="connsiteY730" fmla="*/ 610007 h 1608850"/>
                <a:gd name="connsiteX731" fmla="*/ 4664518 w 12192000"/>
                <a:gd name="connsiteY731" fmla="*/ 596766 h 1608850"/>
                <a:gd name="connsiteX732" fmla="*/ 4693496 w 12192000"/>
                <a:gd name="connsiteY732" fmla="*/ 584662 h 1608850"/>
                <a:gd name="connsiteX733" fmla="*/ 4693496 w 12192000"/>
                <a:gd name="connsiteY733" fmla="*/ 583150 h 1608850"/>
                <a:gd name="connsiteX734" fmla="*/ 4693496 w 12192000"/>
                <a:gd name="connsiteY734" fmla="*/ 572557 h 1608850"/>
                <a:gd name="connsiteX735" fmla="*/ 4694332 w 12192000"/>
                <a:gd name="connsiteY735" fmla="*/ 572557 h 1608850"/>
                <a:gd name="connsiteX736" fmla="*/ 4700182 w 12192000"/>
                <a:gd name="connsiteY736" fmla="*/ 572557 h 1608850"/>
                <a:gd name="connsiteX737" fmla="*/ 4700182 w 12192000"/>
                <a:gd name="connsiteY737" fmla="*/ 571423 h 1608850"/>
                <a:gd name="connsiteX738" fmla="*/ 4700182 w 12192000"/>
                <a:gd name="connsiteY738" fmla="*/ 563479 h 1608850"/>
                <a:gd name="connsiteX739" fmla="*/ 4702412 w 12192000"/>
                <a:gd name="connsiteY739" fmla="*/ 563479 h 1608850"/>
                <a:gd name="connsiteX740" fmla="*/ 4718014 w 12192000"/>
                <a:gd name="connsiteY740" fmla="*/ 563479 h 1608850"/>
                <a:gd name="connsiteX741" fmla="*/ 4718014 w 12192000"/>
                <a:gd name="connsiteY741" fmla="*/ 564614 h 1608850"/>
                <a:gd name="connsiteX742" fmla="*/ 4718014 w 12192000"/>
                <a:gd name="connsiteY742" fmla="*/ 572557 h 1608850"/>
                <a:gd name="connsiteX743" fmla="*/ 4719686 w 12192000"/>
                <a:gd name="connsiteY743" fmla="*/ 572557 h 1608850"/>
                <a:gd name="connsiteX744" fmla="*/ 4731390 w 12192000"/>
                <a:gd name="connsiteY744" fmla="*/ 572557 h 1608850"/>
                <a:gd name="connsiteX745" fmla="*/ 4731390 w 12192000"/>
                <a:gd name="connsiteY745" fmla="*/ 574828 h 1608850"/>
                <a:gd name="connsiteX746" fmla="*/ 4731390 w 12192000"/>
                <a:gd name="connsiteY746" fmla="*/ 590714 h 1608850"/>
                <a:gd name="connsiteX747" fmla="*/ 4755908 w 12192000"/>
                <a:gd name="connsiteY747" fmla="*/ 590714 h 1608850"/>
                <a:gd name="connsiteX748" fmla="*/ 4755908 w 12192000"/>
                <a:gd name="connsiteY748" fmla="*/ 589202 h 1608850"/>
                <a:gd name="connsiteX749" fmla="*/ 4755908 w 12192000"/>
                <a:gd name="connsiteY749" fmla="*/ 578610 h 1608850"/>
                <a:gd name="connsiteX750" fmla="*/ 4757302 w 12192000"/>
                <a:gd name="connsiteY750" fmla="*/ 578610 h 1608850"/>
                <a:gd name="connsiteX751" fmla="*/ 4767053 w 12192000"/>
                <a:gd name="connsiteY751" fmla="*/ 578610 h 1608850"/>
                <a:gd name="connsiteX752" fmla="*/ 4767053 w 12192000"/>
                <a:gd name="connsiteY752" fmla="*/ 577096 h 1608850"/>
                <a:gd name="connsiteX753" fmla="*/ 4767053 w 12192000"/>
                <a:gd name="connsiteY753" fmla="*/ 566505 h 1608850"/>
                <a:gd name="connsiteX754" fmla="*/ 4768725 w 12192000"/>
                <a:gd name="connsiteY754" fmla="*/ 566505 h 1608850"/>
                <a:gd name="connsiteX755" fmla="*/ 4780426 w 12192000"/>
                <a:gd name="connsiteY755" fmla="*/ 566505 h 1608850"/>
                <a:gd name="connsiteX756" fmla="*/ 4780426 w 12192000"/>
                <a:gd name="connsiteY756" fmla="*/ 568018 h 1608850"/>
                <a:gd name="connsiteX757" fmla="*/ 4780426 w 12192000"/>
                <a:gd name="connsiteY757" fmla="*/ 578610 h 1608850"/>
                <a:gd name="connsiteX758" fmla="*/ 4784886 w 12192000"/>
                <a:gd name="connsiteY758" fmla="*/ 505982 h 1608850"/>
                <a:gd name="connsiteX759" fmla="*/ 4885191 w 12192000"/>
                <a:gd name="connsiteY759" fmla="*/ 505982 h 1608850"/>
                <a:gd name="connsiteX760" fmla="*/ 4885191 w 12192000"/>
                <a:gd name="connsiteY760" fmla="*/ 602819 h 1608850"/>
                <a:gd name="connsiteX761" fmla="*/ 4887420 w 12192000"/>
                <a:gd name="connsiteY761" fmla="*/ 602819 h 1608850"/>
                <a:gd name="connsiteX762" fmla="*/ 4903022 w 12192000"/>
                <a:gd name="connsiteY762" fmla="*/ 602819 h 1608850"/>
                <a:gd name="connsiteX763" fmla="*/ 4903022 w 12192000"/>
                <a:gd name="connsiteY763" fmla="*/ 493877 h 1608850"/>
                <a:gd name="connsiteX764" fmla="*/ 4925313 w 12192000"/>
                <a:gd name="connsiteY764" fmla="*/ 478746 h 1608850"/>
                <a:gd name="connsiteX765" fmla="*/ 4954291 w 12192000"/>
                <a:gd name="connsiteY765" fmla="*/ 478746 h 1608850"/>
                <a:gd name="connsiteX766" fmla="*/ 4956242 w 12192000"/>
                <a:gd name="connsiteY766" fmla="*/ 476477 h 1608850"/>
                <a:gd name="connsiteX767" fmla="*/ 4969893 w 12192000"/>
                <a:gd name="connsiteY767" fmla="*/ 460589 h 1608850"/>
                <a:gd name="connsiteX768" fmla="*/ 5007787 w 12192000"/>
                <a:gd name="connsiteY768" fmla="*/ 460589 h 1608850"/>
                <a:gd name="connsiteX769" fmla="*/ 5007787 w 12192000"/>
                <a:gd name="connsiteY769" fmla="*/ 462859 h 1608850"/>
                <a:gd name="connsiteX770" fmla="*/ 5007787 w 12192000"/>
                <a:gd name="connsiteY770" fmla="*/ 478746 h 1608850"/>
                <a:gd name="connsiteX771" fmla="*/ 5045681 w 12192000"/>
                <a:gd name="connsiteY771" fmla="*/ 478746 h 1608850"/>
                <a:gd name="connsiteX772" fmla="*/ 5045681 w 12192000"/>
                <a:gd name="connsiteY772" fmla="*/ 596766 h 1608850"/>
                <a:gd name="connsiteX773" fmla="*/ 5047073 w 12192000"/>
                <a:gd name="connsiteY773" fmla="*/ 596766 h 1608850"/>
                <a:gd name="connsiteX774" fmla="*/ 5056825 w 12192000"/>
                <a:gd name="connsiteY774" fmla="*/ 596766 h 1608850"/>
                <a:gd name="connsiteX775" fmla="*/ 5056825 w 12192000"/>
                <a:gd name="connsiteY775" fmla="*/ 769258 h 1608850"/>
                <a:gd name="connsiteX776" fmla="*/ 5059053 w 12192000"/>
                <a:gd name="connsiteY776" fmla="*/ 769258 h 1608850"/>
                <a:gd name="connsiteX777" fmla="*/ 5074657 w 12192000"/>
                <a:gd name="connsiteY777" fmla="*/ 769258 h 1608850"/>
                <a:gd name="connsiteX778" fmla="*/ 5074657 w 12192000"/>
                <a:gd name="connsiteY778" fmla="*/ 657290 h 1608850"/>
                <a:gd name="connsiteX779" fmla="*/ 5075493 w 12192000"/>
                <a:gd name="connsiteY779" fmla="*/ 656533 h 1608850"/>
                <a:gd name="connsiteX780" fmla="*/ 5081344 w 12192000"/>
                <a:gd name="connsiteY780" fmla="*/ 651238 h 1608850"/>
                <a:gd name="connsiteX781" fmla="*/ 5085802 w 12192000"/>
                <a:gd name="connsiteY781" fmla="*/ 652750 h 1608850"/>
                <a:gd name="connsiteX782" fmla="*/ 5085802 w 12192000"/>
                <a:gd name="connsiteY782" fmla="*/ 663343 h 1608850"/>
                <a:gd name="connsiteX783" fmla="*/ 5088030 w 12192000"/>
                <a:gd name="connsiteY783" fmla="*/ 661829 h 1608850"/>
                <a:gd name="connsiteX784" fmla="*/ 5103634 w 12192000"/>
                <a:gd name="connsiteY784" fmla="*/ 651238 h 1608850"/>
                <a:gd name="connsiteX785" fmla="*/ 5105585 w 12192000"/>
                <a:gd name="connsiteY785" fmla="*/ 651238 h 1608850"/>
                <a:gd name="connsiteX786" fmla="*/ 5119237 w 12192000"/>
                <a:gd name="connsiteY786" fmla="*/ 651238 h 1608850"/>
                <a:gd name="connsiteX787" fmla="*/ 5119237 w 12192000"/>
                <a:gd name="connsiteY787" fmla="*/ 857017 h 1608850"/>
                <a:gd name="connsiteX788" fmla="*/ 5150444 w 12192000"/>
                <a:gd name="connsiteY788" fmla="*/ 863070 h 1608850"/>
                <a:gd name="connsiteX789" fmla="*/ 5150444 w 12192000"/>
                <a:gd name="connsiteY789" fmla="*/ 853992 h 1608850"/>
                <a:gd name="connsiteX790" fmla="*/ 5183878 w 12192000"/>
                <a:gd name="connsiteY790" fmla="*/ 853992 h 1608850"/>
                <a:gd name="connsiteX791" fmla="*/ 5183878 w 12192000"/>
                <a:gd name="connsiteY791" fmla="*/ 814651 h 1608850"/>
                <a:gd name="connsiteX792" fmla="*/ 5192794 w 12192000"/>
                <a:gd name="connsiteY792" fmla="*/ 814651 h 1608850"/>
                <a:gd name="connsiteX793" fmla="*/ 5192794 w 12192000"/>
                <a:gd name="connsiteY793" fmla="*/ 763206 h 1608850"/>
                <a:gd name="connsiteX794" fmla="*/ 5199482 w 12192000"/>
                <a:gd name="connsiteY794" fmla="*/ 763206 h 1608850"/>
                <a:gd name="connsiteX795" fmla="*/ 5199482 w 12192000"/>
                <a:gd name="connsiteY795" fmla="*/ 711761 h 1608850"/>
                <a:gd name="connsiteX796" fmla="*/ 5215086 w 12192000"/>
                <a:gd name="connsiteY796" fmla="*/ 711761 h 1608850"/>
                <a:gd name="connsiteX797" fmla="*/ 5264122 w 12192000"/>
                <a:gd name="connsiteY797" fmla="*/ 684525 h 1608850"/>
                <a:gd name="connsiteX798" fmla="*/ 5266352 w 12192000"/>
                <a:gd name="connsiteY798" fmla="*/ 657290 h 1608850"/>
                <a:gd name="connsiteX799" fmla="*/ 5270810 w 12192000"/>
                <a:gd name="connsiteY799" fmla="*/ 684525 h 1608850"/>
                <a:gd name="connsiteX800" fmla="*/ 5322078 w 12192000"/>
                <a:gd name="connsiteY800" fmla="*/ 720840 h 1608850"/>
                <a:gd name="connsiteX801" fmla="*/ 5322078 w 12192000"/>
                <a:gd name="connsiteY801" fmla="*/ 714788 h 1608850"/>
                <a:gd name="connsiteX802" fmla="*/ 5335452 w 12192000"/>
                <a:gd name="connsiteY802" fmla="*/ 714788 h 1608850"/>
                <a:gd name="connsiteX803" fmla="*/ 5335452 w 12192000"/>
                <a:gd name="connsiteY803" fmla="*/ 763206 h 1608850"/>
                <a:gd name="connsiteX804" fmla="*/ 5342138 w 12192000"/>
                <a:gd name="connsiteY804" fmla="*/ 763206 h 1608850"/>
                <a:gd name="connsiteX805" fmla="*/ 5342138 w 12192000"/>
                <a:gd name="connsiteY805" fmla="*/ 801467 h 1608850"/>
                <a:gd name="connsiteX806" fmla="*/ 5377917 w 12192000"/>
                <a:gd name="connsiteY806" fmla="*/ 790806 h 1608850"/>
                <a:gd name="connsiteX807" fmla="*/ 5478973 w 12192000"/>
                <a:gd name="connsiteY807" fmla="*/ 790806 h 1608850"/>
                <a:gd name="connsiteX808" fmla="*/ 5478973 w 12192000"/>
                <a:gd name="connsiteY808" fmla="*/ 596233 h 1608850"/>
                <a:gd name="connsiteX809" fmla="*/ 5507479 w 12192000"/>
                <a:gd name="connsiteY809" fmla="*/ 582720 h 1608850"/>
                <a:gd name="connsiteX810" fmla="*/ 5631857 w 12192000"/>
                <a:gd name="connsiteY810" fmla="*/ 561101 h 1608850"/>
                <a:gd name="connsiteX811" fmla="*/ 5675909 w 12192000"/>
                <a:gd name="connsiteY811" fmla="*/ 574613 h 1608850"/>
                <a:gd name="connsiteX812" fmla="*/ 5683682 w 12192000"/>
                <a:gd name="connsiteY812" fmla="*/ 582720 h 1608850"/>
                <a:gd name="connsiteX813" fmla="*/ 5683682 w 12192000"/>
                <a:gd name="connsiteY813" fmla="*/ 833084 h 1608850"/>
                <a:gd name="connsiteX814" fmla="*/ 5701821 w 12192000"/>
                <a:gd name="connsiteY814" fmla="*/ 873985 h 1608850"/>
                <a:gd name="connsiteX815" fmla="*/ 5701821 w 12192000"/>
                <a:gd name="connsiteY815" fmla="*/ 798914 h 1608850"/>
                <a:gd name="connsiteX816" fmla="*/ 5717369 w 12192000"/>
                <a:gd name="connsiteY816" fmla="*/ 798914 h 1608850"/>
                <a:gd name="connsiteX817" fmla="*/ 5717369 w 12192000"/>
                <a:gd name="connsiteY817" fmla="*/ 785402 h 1608850"/>
                <a:gd name="connsiteX818" fmla="*/ 5732917 w 12192000"/>
                <a:gd name="connsiteY818" fmla="*/ 777295 h 1608850"/>
                <a:gd name="connsiteX819" fmla="*/ 5745871 w 12192000"/>
                <a:gd name="connsiteY819" fmla="*/ 777295 h 1608850"/>
                <a:gd name="connsiteX820" fmla="*/ 5745871 w 12192000"/>
                <a:gd name="connsiteY820" fmla="*/ 763783 h 1608850"/>
                <a:gd name="connsiteX821" fmla="*/ 5756236 w 12192000"/>
                <a:gd name="connsiteY821" fmla="*/ 755675 h 1608850"/>
                <a:gd name="connsiteX822" fmla="*/ 5782151 w 12192000"/>
                <a:gd name="connsiteY822" fmla="*/ 755675 h 1608850"/>
                <a:gd name="connsiteX823" fmla="*/ 5782151 w 12192000"/>
                <a:gd name="connsiteY823" fmla="*/ 798914 h 1608850"/>
                <a:gd name="connsiteX824" fmla="*/ 5836566 w 12192000"/>
                <a:gd name="connsiteY824" fmla="*/ 798914 h 1608850"/>
                <a:gd name="connsiteX825" fmla="*/ 5836566 w 12192000"/>
                <a:gd name="connsiteY825" fmla="*/ 950250 h 1608850"/>
                <a:gd name="connsiteX826" fmla="*/ 5857295 w 12192000"/>
                <a:gd name="connsiteY826" fmla="*/ 950250 h 1608850"/>
                <a:gd name="connsiteX827" fmla="*/ 5878025 w 12192000"/>
                <a:gd name="connsiteY827" fmla="*/ 942143 h 1608850"/>
                <a:gd name="connsiteX828" fmla="*/ 5878025 w 12192000"/>
                <a:gd name="connsiteY828" fmla="*/ 931332 h 1608850"/>
                <a:gd name="connsiteX829" fmla="*/ 5870253 w 12192000"/>
                <a:gd name="connsiteY829" fmla="*/ 928630 h 1608850"/>
                <a:gd name="connsiteX830" fmla="*/ 5870253 w 12192000"/>
                <a:gd name="connsiteY830" fmla="*/ 920522 h 1608850"/>
                <a:gd name="connsiteX831" fmla="*/ 5878025 w 12192000"/>
                <a:gd name="connsiteY831" fmla="*/ 915118 h 1608850"/>
                <a:gd name="connsiteX832" fmla="*/ 5878025 w 12192000"/>
                <a:gd name="connsiteY832" fmla="*/ 855665 h 1608850"/>
                <a:gd name="connsiteX833" fmla="*/ 5870253 w 12192000"/>
                <a:gd name="connsiteY833" fmla="*/ 852962 h 1608850"/>
                <a:gd name="connsiteX834" fmla="*/ 5870253 w 12192000"/>
                <a:gd name="connsiteY834" fmla="*/ 844855 h 1608850"/>
                <a:gd name="connsiteX835" fmla="*/ 5878025 w 12192000"/>
                <a:gd name="connsiteY835" fmla="*/ 839450 h 1608850"/>
                <a:gd name="connsiteX836" fmla="*/ 5883208 w 12192000"/>
                <a:gd name="connsiteY836" fmla="*/ 834046 h 1608850"/>
                <a:gd name="connsiteX837" fmla="*/ 5883208 w 12192000"/>
                <a:gd name="connsiteY837" fmla="*/ 823236 h 1608850"/>
                <a:gd name="connsiteX838" fmla="*/ 5878025 w 12192000"/>
                <a:gd name="connsiteY838" fmla="*/ 823236 h 1608850"/>
                <a:gd name="connsiteX839" fmla="*/ 5878025 w 12192000"/>
                <a:gd name="connsiteY839" fmla="*/ 815128 h 1608850"/>
                <a:gd name="connsiteX840" fmla="*/ 5885800 w 12192000"/>
                <a:gd name="connsiteY840" fmla="*/ 809724 h 1608850"/>
                <a:gd name="connsiteX841" fmla="*/ 5927259 w 12192000"/>
                <a:gd name="connsiteY841" fmla="*/ 734056 h 1608850"/>
                <a:gd name="connsiteX842" fmla="*/ 5922077 w 12192000"/>
                <a:gd name="connsiteY842" fmla="*/ 731353 h 1608850"/>
                <a:gd name="connsiteX843" fmla="*/ 5922077 w 12192000"/>
                <a:gd name="connsiteY843" fmla="*/ 723246 h 1608850"/>
                <a:gd name="connsiteX844" fmla="*/ 5929850 w 12192000"/>
                <a:gd name="connsiteY844" fmla="*/ 720543 h 1608850"/>
                <a:gd name="connsiteX845" fmla="*/ 5929850 w 12192000"/>
                <a:gd name="connsiteY845" fmla="*/ 709734 h 1608850"/>
                <a:gd name="connsiteX846" fmla="*/ 5935033 w 12192000"/>
                <a:gd name="connsiteY846" fmla="*/ 709734 h 1608850"/>
                <a:gd name="connsiteX847" fmla="*/ 5935033 w 12192000"/>
                <a:gd name="connsiteY847" fmla="*/ 685412 h 1608850"/>
                <a:gd name="connsiteX848" fmla="*/ 5929850 w 12192000"/>
                <a:gd name="connsiteY848" fmla="*/ 685412 h 1608850"/>
                <a:gd name="connsiteX849" fmla="*/ 5929850 w 12192000"/>
                <a:gd name="connsiteY849" fmla="*/ 680008 h 1608850"/>
                <a:gd name="connsiteX850" fmla="*/ 5935033 w 12192000"/>
                <a:gd name="connsiteY850" fmla="*/ 677305 h 1608850"/>
                <a:gd name="connsiteX851" fmla="*/ 5947989 w 12192000"/>
                <a:gd name="connsiteY851" fmla="*/ 658388 h 1608850"/>
                <a:gd name="connsiteX852" fmla="*/ 5950579 w 12192000"/>
                <a:gd name="connsiteY852" fmla="*/ 647579 h 1608850"/>
                <a:gd name="connsiteX853" fmla="*/ 5950579 w 12192000"/>
                <a:gd name="connsiteY853" fmla="*/ 617852 h 1608850"/>
                <a:gd name="connsiteX854" fmla="*/ 5950904 w 12192000"/>
                <a:gd name="connsiteY854" fmla="*/ 616838 h 1608850"/>
                <a:gd name="connsiteX855" fmla="*/ 5953171 w 12192000"/>
                <a:gd name="connsiteY855" fmla="*/ 609745 h 1608850"/>
                <a:gd name="connsiteX856" fmla="*/ 5953495 w 12192000"/>
                <a:gd name="connsiteY856" fmla="*/ 610759 h 1608850"/>
                <a:gd name="connsiteX857" fmla="*/ 5955763 w 12192000"/>
                <a:gd name="connsiteY857" fmla="*/ 617852 h 1608850"/>
                <a:gd name="connsiteX858" fmla="*/ 5958354 w 12192000"/>
                <a:gd name="connsiteY858" fmla="*/ 647579 h 1608850"/>
                <a:gd name="connsiteX859" fmla="*/ 5958354 w 12192000"/>
                <a:gd name="connsiteY859" fmla="*/ 655686 h 1608850"/>
                <a:gd name="connsiteX860" fmla="*/ 5971311 w 12192000"/>
                <a:gd name="connsiteY860" fmla="*/ 677305 h 1608850"/>
                <a:gd name="connsiteX861" fmla="*/ 5976494 w 12192000"/>
                <a:gd name="connsiteY861" fmla="*/ 680008 h 1608850"/>
                <a:gd name="connsiteX862" fmla="*/ 5976494 w 12192000"/>
                <a:gd name="connsiteY862" fmla="*/ 685412 h 1608850"/>
                <a:gd name="connsiteX863" fmla="*/ 5973903 w 12192000"/>
                <a:gd name="connsiteY863" fmla="*/ 709734 h 1608850"/>
                <a:gd name="connsiteX864" fmla="*/ 5979084 w 12192000"/>
                <a:gd name="connsiteY864" fmla="*/ 720543 h 1608850"/>
                <a:gd name="connsiteX865" fmla="*/ 5984268 w 12192000"/>
                <a:gd name="connsiteY865" fmla="*/ 723246 h 1608850"/>
                <a:gd name="connsiteX866" fmla="*/ 5984268 w 12192000"/>
                <a:gd name="connsiteY866" fmla="*/ 731353 h 1608850"/>
                <a:gd name="connsiteX867" fmla="*/ 5979084 w 12192000"/>
                <a:gd name="connsiteY867" fmla="*/ 734056 h 1608850"/>
                <a:gd name="connsiteX868" fmla="*/ 5999269 w 12192000"/>
                <a:gd name="connsiteY868" fmla="*/ 755105 h 1608850"/>
                <a:gd name="connsiteX869" fmla="*/ 5999269 w 12192000"/>
                <a:gd name="connsiteY869" fmla="*/ 627662 h 1608850"/>
                <a:gd name="connsiteX870" fmla="*/ 5999299 w 12192000"/>
                <a:gd name="connsiteY870" fmla="*/ 627662 h 1608850"/>
                <a:gd name="connsiteX871" fmla="*/ 6037948 w 12192000"/>
                <a:gd name="connsiteY871" fmla="*/ 627662 h 1608850"/>
                <a:gd name="connsiteX872" fmla="*/ 6037948 w 12192000"/>
                <a:gd name="connsiteY872" fmla="*/ 626311 h 1608850"/>
                <a:gd name="connsiteX873" fmla="*/ 6037948 w 12192000"/>
                <a:gd name="connsiteY873" fmla="*/ 616853 h 1608850"/>
                <a:gd name="connsiteX874" fmla="*/ 6038962 w 12192000"/>
                <a:gd name="connsiteY874" fmla="*/ 616853 h 1608850"/>
                <a:gd name="connsiteX875" fmla="*/ 6046055 w 12192000"/>
                <a:gd name="connsiteY875" fmla="*/ 616853 h 1608850"/>
                <a:gd name="connsiteX876" fmla="*/ 6046055 w 12192000"/>
                <a:gd name="connsiteY876" fmla="*/ 614962 h 1608850"/>
                <a:gd name="connsiteX877" fmla="*/ 6046055 w 12192000"/>
                <a:gd name="connsiteY877" fmla="*/ 601721 h 1608850"/>
                <a:gd name="connsiteX878" fmla="*/ 6046815 w 12192000"/>
                <a:gd name="connsiteY878" fmla="*/ 601721 h 1608850"/>
                <a:gd name="connsiteX879" fmla="*/ 6052135 w 12192000"/>
                <a:gd name="connsiteY879" fmla="*/ 601721 h 1608850"/>
                <a:gd name="connsiteX880" fmla="*/ 6052135 w 12192000"/>
                <a:gd name="connsiteY880" fmla="*/ 600640 h 1608850"/>
                <a:gd name="connsiteX881" fmla="*/ 6052135 w 12192000"/>
                <a:gd name="connsiteY881" fmla="*/ 593073 h 1608850"/>
                <a:gd name="connsiteX882" fmla="*/ 6054163 w 12192000"/>
                <a:gd name="connsiteY882" fmla="*/ 593073 h 1608850"/>
                <a:gd name="connsiteX883" fmla="*/ 6068350 w 12192000"/>
                <a:gd name="connsiteY883" fmla="*/ 593073 h 1608850"/>
                <a:gd name="connsiteX884" fmla="*/ 6068350 w 12192000"/>
                <a:gd name="connsiteY884" fmla="*/ 594154 h 1608850"/>
                <a:gd name="connsiteX885" fmla="*/ 6068350 w 12192000"/>
                <a:gd name="connsiteY885" fmla="*/ 601721 h 1608850"/>
                <a:gd name="connsiteX886" fmla="*/ 6090642 w 12192000"/>
                <a:gd name="connsiteY886" fmla="*/ 601721 h 1608850"/>
                <a:gd name="connsiteX887" fmla="*/ 6090642 w 12192000"/>
                <a:gd name="connsiteY887" fmla="*/ 599829 h 1608850"/>
                <a:gd name="connsiteX888" fmla="*/ 6090642 w 12192000"/>
                <a:gd name="connsiteY888" fmla="*/ 586588 h 1608850"/>
                <a:gd name="connsiteX889" fmla="*/ 6092416 w 12192000"/>
                <a:gd name="connsiteY889" fmla="*/ 586588 h 1608850"/>
                <a:gd name="connsiteX890" fmla="*/ 6104829 w 12192000"/>
                <a:gd name="connsiteY890" fmla="*/ 586588 h 1608850"/>
                <a:gd name="connsiteX891" fmla="*/ 6104829 w 12192000"/>
                <a:gd name="connsiteY891" fmla="*/ 610368 h 1608850"/>
                <a:gd name="connsiteX892" fmla="*/ 6105843 w 12192000"/>
                <a:gd name="connsiteY892" fmla="*/ 610368 h 1608850"/>
                <a:gd name="connsiteX893" fmla="*/ 6112936 w 12192000"/>
                <a:gd name="connsiteY893" fmla="*/ 610368 h 1608850"/>
                <a:gd name="connsiteX894" fmla="*/ 6112936 w 12192000"/>
                <a:gd name="connsiteY894" fmla="*/ 609287 h 1608850"/>
                <a:gd name="connsiteX895" fmla="*/ 6112936 w 12192000"/>
                <a:gd name="connsiteY895" fmla="*/ 601721 h 1608850"/>
                <a:gd name="connsiteX896" fmla="*/ 6114709 w 12192000"/>
                <a:gd name="connsiteY896" fmla="*/ 601721 h 1608850"/>
                <a:gd name="connsiteX897" fmla="*/ 6127123 w 12192000"/>
                <a:gd name="connsiteY897" fmla="*/ 601721 h 1608850"/>
                <a:gd name="connsiteX898" fmla="*/ 6127123 w 12192000"/>
                <a:gd name="connsiteY898" fmla="*/ 627662 h 1608850"/>
                <a:gd name="connsiteX899" fmla="*/ 6129150 w 12192000"/>
                <a:gd name="connsiteY899" fmla="*/ 627662 h 1608850"/>
                <a:gd name="connsiteX900" fmla="*/ 6143336 w 12192000"/>
                <a:gd name="connsiteY900" fmla="*/ 627662 h 1608850"/>
                <a:gd name="connsiteX901" fmla="*/ 6143336 w 12192000"/>
                <a:gd name="connsiteY901" fmla="*/ 629283 h 1608850"/>
                <a:gd name="connsiteX902" fmla="*/ 6143336 w 12192000"/>
                <a:gd name="connsiteY902" fmla="*/ 640633 h 1608850"/>
                <a:gd name="connsiteX903" fmla="*/ 6144096 w 12192000"/>
                <a:gd name="connsiteY903" fmla="*/ 640633 h 1608850"/>
                <a:gd name="connsiteX904" fmla="*/ 6149417 w 12192000"/>
                <a:gd name="connsiteY904" fmla="*/ 640633 h 1608850"/>
                <a:gd name="connsiteX905" fmla="*/ 6149417 w 12192000"/>
                <a:gd name="connsiteY905" fmla="*/ 639822 h 1608850"/>
                <a:gd name="connsiteX906" fmla="*/ 6149417 w 12192000"/>
                <a:gd name="connsiteY906" fmla="*/ 634147 h 1608850"/>
                <a:gd name="connsiteX907" fmla="*/ 6179817 w 12192000"/>
                <a:gd name="connsiteY907" fmla="*/ 634147 h 1608850"/>
                <a:gd name="connsiteX908" fmla="*/ 6179817 w 12192000"/>
                <a:gd name="connsiteY908" fmla="*/ 657927 h 1608850"/>
                <a:gd name="connsiteX909" fmla="*/ 6180830 w 12192000"/>
                <a:gd name="connsiteY909" fmla="*/ 657927 h 1608850"/>
                <a:gd name="connsiteX910" fmla="*/ 6187924 w 12192000"/>
                <a:gd name="connsiteY910" fmla="*/ 657927 h 1608850"/>
                <a:gd name="connsiteX911" fmla="*/ 6187924 w 12192000"/>
                <a:gd name="connsiteY911" fmla="*/ 659008 h 1608850"/>
                <a:gd name="connsiteX912" fmla="*/ 6187924 w 12192000"/>
                <a:gd name="connsiteY912" fmla="*/ 666574 h 1608850"/>
                <a:gd name="connsiteX913" fmla="*/ 6188684 w 12192000"/>
                <a:gd name="connsiteY913" fmla="*/ 666574 h 1608850"/>
                <a:gd name="connsiteX914" fmla="*/ 6194004 w 12192000"/>
                <a:gd name="connsiteY914" fmla="*/ 666574 h 1608850"/>
                <a:gd name="connsiteX915" fmla="*/ 6194004 w 12192000"/>
                <a:gd name="connsiteY915" fmla="*/ 664412 h 1608850"/>
                <a:gd name="connsiteX916" fmla="*/ 6194004 w 12192000"/>
                <a:gd name="connsiteY916" fmla="*/ 649280 h 1608850"/>
                <a:gd name="connsiteX917" fmla="*/ 6195017 w 12192000"/>
                <a:gd name="connsiteY917" fmla="*/ 649280 h 1608850"/>
                <a:gd name="connsiteX918" fmla="*/ 6202111 w 12192000"/>
                <a:gd name="connsiteY918" fmla="*/ 649280 h 1608850"/>
                <a:gd name="connsiteX919" fmla="*/ 6202111 w 12192000"/>
                <a:gd name="connsiteY919" fmla="*/ 650361 h 1608850"/>
                <a:gd name="connsiteX920" fmla="*/ 6202111 w 12192000"/>
                <a:gd name="connsiteY920" fmla="*/ 657927 h 1608850"/>
                <a:gd name="connsiteX921" fmla="*/ 6207431 w 12192000"/>
                <a:gd name="connsiteY921" fmla="*/ 655934 h 1608850"/>
                <a:gd name="connsiteX922" fmla="*/ 6208191 w 12192000"/>
                <a:gd name="connsiteY922" fmla="*/ 654954 h 1608850"/>
                <a:gd name="connsiteX923" fmla="*/ 6208191 w 12192000"/>
                <a:gd name="connsiteY923" fmla="*/ 649280 h 1608850"/>
                <a:gd name="connsiteX924" fmla="*/ 6246698 w 12192000"/>
                <a:gd name="connsiteY924" fmla="*/ 649280 h 1608850"/>
                <a:gd name="connsiteX925" fmla="*/ 6246698 w 12192000"/>
                <a:gd name="connsiteY925" fmla="*/ 673059 h 1608850"/>
                <a:gd name="connsiteX926" fmla="*/ 6248724 w 12192000"/>
                <a:gd name="connsiteY926" fmla="*/ 673059 h 1608850"/>
                <a:gd name="connsiteX927" fmla="*/ 6262911 w 12192000"/>
                <a:gd name="connsiteY927" fmla="*/ 673059 h 1608850"/>
                <a:gd name="connsiteX928" fmla="*/ 6262911 w 12192000"/>
                <a:gd name="connsiteY928" fmla="*/ 674140 h 1608850"/>
                <a:gd name="connsiteX929" fmla="*/ 6262911 w 12192000"/>
                <a:gd name="connsiteY929" fmla="*/ 681706 h 1608850"/>
                <a:gd name="connsiteX930" fmla="*/ 6264685 w 12192000"/>
                <a:gd name="connsiteY930" fmla="*/ 681706 h 1608850"/>
                <a:gd name="connsiteX931" fmla="*/ 6277098 w 12192000"/>
                <a:gd name="connsiteY931" fmla="*/ 681706 h 1608850"/>
                <a:gd name="connsiteX932" fmla="*/ 6277098 w 12192000"/>
                <a:gd name="connsiteY932" fmla="*/ 657927 h 1608850"/>
                <a:gd name="connsiteX933" fmla="*/ 6278111 w 12192000"/>
                <a:gd name="connsiteY933" fmla="*/ 657927 h 1608850"/>
                <a:gd name="connsiteX934" fmla="*/ 6285205 w 12192000"/>
                <a:gd name="connsiteY934" fmla="*/ 657927 h 1608850"/>
                <a:gd name="connsiteX935" fmla="*/ 6285205 w 12192000"/>
                <a:gd name="connsiteY935" fmla="*/ 625500 h 1608850"/>
                <a:gd name="connsiteX936" fmla="*/ 6286218 w 12192000"/>
                <a:gd name="connsiteY936" fmla="*/ 625500 h 1608850"/>
                <a:gd name="connsiteX937" fmla="*/ 6293312 w 12192000"/>
                <a:gd name="connsiteY937" fmla="*/ 625500 h 1608850"/>
                <a:gd name="connsiteX938" fmla="*/ 6293312 w 12192000"/>
                <a:gd name="connsiteY938" fmla="*/ 623609 h 1608850"/>
                <a:gd name="connsiteX939" fmla="*/ 6293312 w 12192000"/>
                <a:gd name="connsiteY939" fmla="*/ 610368 h 1608850"/>
                <a:gd name="connsiteX940" fmla="*/ 6292045 w 12192000"/>
                <a:gd name="connsiteY940" fmla="*/ 608746 h 1608850"/>
                <a:gd name="connsiteX941" fmla="*/ 6297365 w 12192000"/>
                <a:gd name="connsiteY941" fmla="*/ 597397 h 1608850"/>
                <a:gd name="connsiteX942" fmla="*/ 6305472 w 12192000"/>
                <a:gd name="connsiteY942" fmla="*/ 625500 h 1608850"/>
                <a:gd name="connsiteX943" fmla="*/ 6306232 w 12192000"/>
                <a:gd name="connsiteY943" fmla="*/ 625500 h 1608850"/>
                <a:gd name="connsiteX944" fmla="*/ 6311552 w 12192000"/>
                <a:gd name="connsiteY944" fmla="*/ 625500 h 1608850"/>
                <a:gd name="connsiteX945" fmla="*/ 6311552 w 12192000"/>
                <a:gd name="connsiteY945" fmla="*/ 519573 h 1608850"/>
                <a:gd name="connsiteX946" fmla="*/ 6313072 w 12192000"/>
                <a:gd name="connsiteY946" fmla="*/ 519573 h 1608850"/>
                <a:gd name="connsiteX947" fmla="*/ 6323712 w 12192000"/>
                <a:gd name="connsiteY947" fmla="*/ 519573 h 1608850"/>
                <a:gd name="connsiteX948" fmla="*/ 6323712 w 12192000"/>
                <a:gd name="connsiteY948" fmla="*/ 472014 h 1608850"/>
                <a:gd name="connsiteX949" fmla="*/ 6350059 w 12192000"/>
                <a:gd name="connsiteY949" fmla="*/ 472014 h 1608850"/>
                <a:gd name="connsiteX950" fmla="*/ 6350059 w 12192000"/>
                <a:gd name="connsiteY950" fmla="*/ 450396 h 1608850"/>
                <a:gd name="connsiteX951" fmla="*/ 6384513 w 12192000"/>
                <a:gd name="connsiteY951" fmla="*/ 450396 h 1608850"/>
                <a:gd name="connsiteX952" fmla="*/ 6384513 w 12192000"/>
                <a:gd name="connsiteY952" fmla="*/ 452828 h 1608850"/>
                <a:gd name="connsiteX953" fmla="*/ 6384513 w 12192000"/>
                <a:gd name="connsiteY953" fmla="*/ 469852 h 1608850"/>
                <a:gd name="connsiteX954" fmla="*/ 6386793 w 12192000"/>
                <a:gd name="connsiteY954" fmla="*/ 469852 h 1608850"/>
                <a:gd name="connsiteX955" fmla="*/ 6402753 w 12192000"/>
                <a:gd name="connsiteY955" fmla="*/ 469852 h 1608850"/>
                <a:gd name="connsiteX956" fmla="*/ 6402753 w 12192000"/>
                <a:gd name="connsiteY956" fmla="*/ 517411 h 1608850"/>
                <a:gd name="connsiteX957" fmla="*/ 6403766 w 12192000"/>
                <a:gd name="connsiteY957" fmla="*/ 517411 h 1608850"/>
                <a:gd name="connsiteX958" fmla="*/ 6410860 w 12192000"/>
                <a:gd name="connsiteY958" fmla="*/ 517411 h 1608850"/>
                <a:gd name="connsiteX959" fmla="*/ 6425047 w 12192000"/>
                <a:gd name="connsiteY959" fmla="*/ 521735 h 1608850"/>
                <a:gd name="connsiteX960" fmla="*/ 6425047 w 12192000"/>
                <a:gd name="connsiteY960" fmla="*/ 560647 h 1608850"/>
                <a:gd name="connsiteX961" fmla="*/ 6426060 w 12192000"/>
                <a:gd name="connsiteY961" fmla="*/ 560647 h 1608850"/>
                <a:gd name="connsiteX962" fmla="*/ 6433153 w 12192000"/>
                <a:gd name="connsiteY962" fmla="*/ 560647 h 1608850"/>
                <a:gd name="connsiteX963" fmla="*/ 6433153 w 12192000"/>
                <a:gd name="connsiteY963" fmla="*/ 562268 h 1608850"/>
                <a:gd name="connsiteX964" fmla="*/ 6433153 w 12192000"/>
                <a:gd name="connsiteY964" fmla="*/ 573617 h 1608850"/>
                <a:gd name="connsiteX965" fmla="*/ 6435180 w 12192000"/>
                <a:gd name="connsiteY965" fmla="*/ 573617 h 1608850"/>
                <a:gd name="connsiteX966" fmla="*/ 6449367 w 12192000"/>
                <a:gd name="connsiteY966" fmla="*/ 573617 h 1608850"/>
                <a:gd name="connsiteX967" fmla="*/ 6455447 w 12192000"/>
                <a:gd name="connsiteY967" fmla="*/ 580103 h 1608850"/>
                <a:gd name="connsiteX968" fmla="*/ 6455447 w 12192000"/>
                <a:gd name="connsiteY968" fmla="*/ 601721 h 1608850"/>
                <a:gd name="connsiteX969" fmla="*/ 6457727 w 12192000"/>
                <a:gd name="connsiteY969" fmla="*/ 601721 h 1608850"/>
                <a:gd name="connsiteX970" fmla="*/ 6473687 w 12192000"/>
                <a:gd name="connsiteY970" fmla="*/ 601721 h 1608850"/>
                <a:gd name="connsiteX971" fmla="*/ 6473687 w 12192000"/>
                <a:gd name="connsiteY971" fmla="*/ 602801 h 1608850"/>
                <a:gd name="connsiteX972" fmla="*/ 6473687 w 12192000"/>
                <a:gd name="connsiteY972" fmla="*/ 610368 h 1608850"/>
                <a:gd name="connsiteX973" fmla="*/ 6474954 w 12192000"/>
                <a:gd name="connsiteY973" fmla="*/ 610368 h 1608850"/>
                <a:gd name="connsiteX974" fmla="*/ 6483821 w 12192000"/>
                <a:gd name="connsiteY974" fmla="*/ 610368 h 1608850"/>
                <a:gd name="connsiteX975" fmla="*/ 6483821 w 12192000"/>
                <a:gd name="connsiteY975" fmla="*/ 612529 h 1608850"/>
                <a:gd name="connsiteX976" fmla="*/ 6483821 w 12192000"/>
                <a:gd name="connsiteY976" fmla="*/ 627662 h 1608850"/>
                <a:gd name="connsiteX977" fmla="*/ 6487874 w 12192000"/>
                <a:gd name="connsiteY977" fmla="*/ 625770 h 1608850"/>
                <a:gd name="connsiteX978" fmla="*/ 6487874 w 12192000"/>
                <a:gd name="connsiteY978" fmla="*/ 612529 h 1608850"/>
                <a:gd name="connsiteX979" fmla="*/ 6488887 w 12192000"/>
                <a:gd name="connsiteY979" fmla="*/ 612529 h 1608850"/>
                <a:gd name="connsiteX980" fmla="*/ 6495981 w 12192000"/>
                <a:gd name="connsiteY980" fmla="*/ 612529 h 1608850"/>
                <a:gd name="connsiteX981" fmla="*/ 6495981 w 12192000"/>
                <a:gd name="connsiteY981" fmla="*/ 614151 h 1608850"/>
                <a:gd name="connsiteX982" fmla="*/ 6495981 w 12192000"/>
                <a:gd name="connsiteY982" fmla="*/ 625500 h 1608850"/>
                <a:gd name="connsiteX983" fmla="*/ 6496741 w 12192000"/>
                <a:gd name="connsiteY983" fmla="*/ 625500 h 1608850"/>
                <a:gd name="connsiteX984" fmla="*/ 6502061 w 12192000"/>
                <a:gd name="connsiteY984" fmla="*/ 625500 h 1608850"/>
                <a:gd name="connsiteX985" fmla="*/ 6550701 w 12192000"/>
                <a:gd name="connsiteY985" fmla="*/ 621177 h 1608850"/>
                <a:gd name="connsiteX986" fmla="*/ 6550701 w 12192000"/>
                <a:gd name="connsiteY986" fmla="*/ 622528 h 1608850"/>
                <a:gd name="connsiteX987" fmla="*/ 6550701 w 12192000"/>
                <a:gd name="connsiteY987" fmla="*/ 631985 h 1608850"/>
                <a:gd name="connsiteX988" fmla="*/ 6551461 w 12192000"/>
                <a:gd name="connsiteY988" fmla="*/ 631985 h 1608850"/>
                <a:gd name="connsiteX989" fmla="*/ 6556782 w 12192000"/>
                <a:gd name="connsiteY989" fmla="*/ 631985 h 1608850"/>
                <a:gd name="connsiteX990" fmla="*/ 6556782 w 12192000"/>
                <a:gd name="connsiteY990" fmla="*/ 634147 h 1608850"/>
                <a:gd name="connsiteX991" fmla="*/ 6556782 w 12192000"/>
                <a:gd name="connsiteY991" fmla="*/ 649280 h 1608850"/>
                <a:gd name="connsiteX992" fmla="*/ 6558808 w 12192000"/>
                <a:gd name="connsiteY992" fmla="*/ 647929 h 1608850"/>
                <a:gd name="connsiteX993" fmla="*/ 6572995 w 12192000"/>
                <a:gd name="connsiteY993" fmla="*/ 638471 h 1608850"/>
                <a:gd name="connsiteX994" fmla="*/ 6579075 w 12192000"/>
                <a:gd name="connsiteY994" fmla="*/ 597397 h 1608850"/>
                <a:gd name="connsiteX995" fmla="*/ 6579835 w 12192000"/>
                <a:gd name="connsiteY995" fmla="*/ 597127 h 1608850"/>
                <a:gd name="connsiteX996" fmla="*/ 6585155 w 12192000"/>
                <a:gd name="connsiteY996" fmla="*/ 595235 h 1608850"/>
                <a:gd name="connsiteX997" fmla="*/ 6587182 w 12192000"/>
                <a:gd name="connsiteY997" fmla="*/ 526058 h 1608850"/>
                <a:gd name="connsiteX998" fmla="*/ 6589209 w 12192000"/>
                <a:gd name="connsiteY998" fmla="*/ 595235 h 1608850"/>
                <a:gd name="connsiteX999" fmla="*/ 6589969 w 12192000"/>
                <a:gd name="connsiteY999" fmla="*/ 595505 h 1608850"/>
                <a:gd name="connsiteX1000" fmla="*/ 6595289 w 12192000"/>
                <a:gd name="connsiteY1000" fmla="*/ 597397 h 1608850"/>
                <a:gd name="connsiteX1001" fmla="*/ 6595289 w 12192000"/>
                <a:gd name="connsiteY1001" fmla="*/ 510926 h 1608850"/>
                <a:gd name="connsiteX1002" fmla="*/ 6599342 w 12192000"/>
                <a:gd name="connsiteY1002" fmla="*/ 478499 h 1608850"/>
                <a:gd name="connsiteX1003" fmla="*/ 6637849 w 12192000"/>
                <a:gd name="connsiteY1003" fmla="*/ 478499 h 1608850"/>
                <a:gd name="connsiteX1004" fmla="*/ 6637849 w 12192000"/>
                <a:gd name="connsiteY1004" fmla="*/ 510926 h 1608850"/>
                <a:gd name="connsiteX1005" fmla="*/ 6638609 w 12192000"/>
                <a:gd name="connsiteY1005" fmla="*/ 510926 h 1608850"/>
                <a:gd name="connsiteX1006" fmla="*/ 6643929 w 12192000"/>
                <a:gd name="connsiteY1006" fmla="*/ 510926 h 1608850"/>
                <a:gd name="connsiteX1007" fmla="*/ 6643929 w 12192000"/>
                <a:gd name="connsiteY1007" fmla="*/ 428778 h 1608850"/>
                <a:gd name="connsiteX1008" fmla="*/ 6645703 w 12192000"/>
                <a:gd name="connsiteY1008" fmla="*/ 428778 h 1608850"/>
                <a:gd name="connsiteX1009" fmla="*/ 6658116 w 12192000"/>
                <a:gd name="connsiteY1009" fmla="*/ 428778 h 1608850"/>
                <a:gd name="connsiteX1010" fmla="*/ 6658116 w 12192000"/>
                <a:gd name="connsiteY1010" fmla="*/ 426887 h 1608850"/>
                <a:gd name="connsiteX1011" fmla="*/ 6658116 w 12192000"/>
                <a:gd name="connsiteY1011" fmla="*/ 413646 h 1608850"/>
                <a:gd name="connsiteX1012" fmla="*/ 6680410 w 12192000"/>
                <a:gd name="connsiteY1012" fmla="*/ 413646 h 1608850"/>
                <a:gd name="connsiteX1013" fmla="*/ 6680410 w 12192000"/>
                <a:gd name="connsiteY1013" fmla="*/ 412565 h 1608850"/>
                <a:gd name="connsiteX1014" fmla="*/ 6680410 w 12192000"/>
                <a:gd name="connsiteY1014" fmla="*/ 404999 h 1608850"/>
                <a:gd name="connsiteX1015" fmla="*/ 6682183 w 12192000"/>
                <a:gd name="connsiteY1015" fmla="*/ 404999 h 1608850"/>
                <a:gd name="connsiteX1016" fmla="*/ 6694597 w 12192000"/>
                <a:gd name="connsiteY1016" fmla="*/ 404999 h 1608850"/>
                <a:gd name="connsiteX1017" fmla="*/ 6694597 w 12192000"/>
                <a:gd name="connsiteY1017" fmla="*/ 406080 h 1608850"/>
                <a:gd name="connsiteX1018" fmla="*/ 6694597 w 12192000"/>
                <a:gd name="connsiteY1018" fmla="*/ 413646 h 1608850"/>
                <a:gd name="connsiteX1019" fmla="*/ 6695357 w 12192000"/>
                <a:gd name="connsiteY1019" fmla="*/ 413646 h 1608850"/>
                <a:gd name="connsiteX1020" fmla="*/ 6700677 w 12192000"/>
                <a:gd name="connsiteY1020" fmla="*/ 413646 h 1608850"/>
                <a:gd name="connsiteX1021" fmla="*/ 6710810 w 12192000"/>
                <a:gd name="connsiteY1021" fmla="*/ 409322 h 1608850"/>
                <a:gd name="connsiteX1022" fmla="*/ 6714863 w 12192000"/>
                <a:gd name="connsiteY1022" fmla="*/ 412565 h 1608850"/>
                <a:gd name="connsiteX1023" fmla="*/ 6714863 w 12192000"/>
                <a:gd name="connsiteY1023" fmla="*/ 404999 h 1608850"/>
                <a:gd name="connsiteX1024" fmla="*/ 6717143 w 12192000"/>
                <a:gd name="connsiteY1024" fmla="*/ 404999 h 1608850"/>
                <a:gd name="connsiteX1025" fmla="*/ 6733104 w 12192000"/>
                <a:gd name="connsiteY1025" fmla="*/ 404999 h 1608850"/>
                <a:gd name="connsiteX1026" fmla="*/ 6733104 w 12192000"/>
                <a:gd name="connsiteY1026" fmla="*/ 406080 h 1608850"/>
                <a:gd name="connsiteX1027" fmla="*/ 6733104 w 12192000"/>
                <a:gd name="connsiteY1027" fmla="*/ 413646 h 1608850"/>
                <a:gd name="connsiteX1028" fmla="*/ 6763504 w 12192000"/>
                <a:gd name="connsiteY1028" fmla="*/ 413646 h 1608850"/>
                <a:gd name="connsiteX1029" fmla="*/ 6763504 w 12192000"/>
                <a:gd name="connsiteY1029" fmla="*/ 415267 h 1608850"/>
                <a:gd name="connsiteX1030" fmla="*/ 6763504 w 12192000"/>
                <a:gd name="connsiteY1030" fmla="*/ 426617 h 1608850"/>
                <a:gd name="connsiteX1031" fmla="*/ 6789851 w 12192000"/>
                <a:gd name="connsiteY1031" fmla="*/ 426617 h 1608850"/>
                <a:gd name="connsiteX1032" fmla="*/ 6789851 w 12192000"/>
                <a:gd name="connsiteY1032" fmla="*/ 456881 h 1608850"/>
                <a:gd name="connsiteX1033" fmla="*/ 6790611 w 12192000"/>
                <a:gd name="connsiteY1033" fmla="*/ 456881 h 1608850"/>
                <a:gd name="connsiteX1034" fmla="*/ 6795931 w 12192000"/>
                <a:gd name="connsiteY1034" fmla="*/ 456881 h 1608850"/>
                <a:gd name="connsiteX1035" fmla="*/ 6795931 w 12192000"/>
                <a:gd name="connsiteY1035" fmla="*/ 457962 h 1608850"/>
                <a:gd name="connsiteX1036" fmla="*/ 6795931 w 12192000"/>
                <a:gd name="connsiteY1036" fmla="*/ 465529 h 1608850"/>
                <a:gd name="connsiteX1037" fmla="*/ 6799985 w 12192000"/>
                <a:gd name="connsiteY1037" fmla="*/ 495793 h 1608850"/>
                <a:gd name="connsiteX1038" fmla="*/ 6800745 w 12192000"/>
                <a:gd name="connsiteY1038" fmla="*/ 495793 h 1608850"/>
                <a:gd name="connsiteX1039" fmla="*/ 6806065 w 12192000"/>
                <a:gd name="connsiteY1039" fmla="*/ 495793 h 1608850"/>
                <a:gd name="connsiteX1040" fmla="*/ 6806065 w 12192000"/>
                <a:gd name="connsiteY1040" fmla="*/ 496604 h 1608850"/>
                <a:gd name="connsiteX1041" fmla="*/ 6806065 w 12192000"/>
                <a:gd name="connsiteY1041" fmla="*/ 502279 h 1608850"/>
                <a:gd name="connsiteX1042" fmla="*/ 6807078 w 12192000"/>
                <a:gd name="connsiteY1042" fmla="*/ 502279 h 1608850"/>
                <a:gd name="connsiteX1043" fmla="*/ 6814171 w 12192000"/>
                <a:gd name="connsiteY1043" fmla="*/ 502279 h 1608850"/>
                <a:gd name="connsiteX1044" fmla="*/ 6814171 w 12192000"/>
                <a:gd name="connsiteY1044" fmla="*/ 532544 h 1608850"/>
                <a:gd name="connsiteX1045" fmla="*/ 6816198 w 12192000"/>
                <a:gd name="connsiteY1045" fmla="*/ 532544 h 1608850"/>
                <a:gd name="connsiteX1046" fmla="*/ 6830385 w 12192000"/>
                <a:gd name="connsiteY1046" fmla="*/ 532544 h 1608850"/>
                <a:gd name="connsiteX1047" fmla="*/ 6830385 w 12192000"/>
                <a:gd name="connsiteY1047" fmla="*/ 556323 h 1608850"/>
                <a:gd name="connsiteX1048" fmla="*/ 6832412 w 12192000"/>
                <a:gd name="connsiteY1048" fmla="*/ 557944 h 1608850"/>
                <a:gd name="connsiteX1049" fmla="*/ 6832412 w 12192000"/>
                <a:gd name="connsiteY1049" fmla="*/ 569294 h 1608850"/>
                <a:gd name="connsiteX1050" fmla="*/ 6833172 w 12192000"/>
                <a:gd name="connsiteY1050" fmla="*/ 569294 h 1608850"/>
                <a:gd name="connsiteX1051" fmla="*/ 6838492 w 12192000"/>
                <a:gd name="connsiteY1051" fmla="*/ 569294 h 1608850"/>
                <a:gd name="connsiteX1052" fmla="*/ 6838492 w 12192000"/>
                <a:gd name="connsiteY1052" fmla="*/ 593073 h 1608850"/>
                <a:gd name="connsiteX1053" fmla="*/ 6839758 w 12192000"/>
                <a:gd name="connsiteY1053" fmla="*/ 593073 h 1608850"/>
                <a:gd name="connsiteX1054" fmla="*/ 6848625 w 12192000"/>
                <a:gd name="connsiteY1054" fmla="*/ 593073 h 1608850"/>
                <a:gd name="connsiteX1055" fmla="*/ 6850652 w 12192000"/>
                <a:gd name="connsiteY1055" fmla="*/ 597127 h 1608850"/>
                <a:gd name="connsiteX1056" fmla="*/ 6850652 w 12192000"/>
                <a:gd name="connsiteY1056" fmla="*/ 610368 h 1608850"/>
                <a:gd name="connsiteX1057" fmla="*/ 6852172 w 12192000"/>
                <a:gd name="connsiteY1057" fmla="*/ 608476 h 1608850"/>
                <a:gd name="connsiteX1058" fmla="*/ 6862812 w 12192000"/>
                <a:gd name="connsiteY1058" fmla="*/ 595235 h 1608850"/>
                <a:gd name="connsiteX1059" fmla="*/ 6891186 w 12192000"/>
                <a:gd name="connsiteY1059" fmla="*/ 595235 h 1608850"/>
                <a:gd name="connsiteX1060" fmla="*/ 6891186 w 12192000"/>
                <a:gd name="connsiteY1060" fmla="*/ 681706 h 1608850"/>
                <a:gd name="connsiteX1061" fmla="*/ 6891946 w 12192000"/>
                <a:gd name="connsiteY1061" fmla="*/ 681706 h 1608850"/>
                <a:gd name="connsiteX1062" fmla="*/ 6897266 w 12192000"/>
                <a:gd name="connsiteY1062" fmla="*/ 681706 h 1608850"/>
                <a:gd name="connsiteX1063" fmla="*/ 6898026 w 12192000"/>
                <a:gd name="connsiteY1063" fmla="*/ 680355 h 1608850"/>
                <a:gd name="connsiteX1064" fmla="*/ 6903346 w 12192000"/>
                <a:gd name="connsiteY1064" fmla="*/ 670897 h 1608850"/>
                <a:gd name="connsiteX1065" fmla="*/ 6903346 w 12192000"/>
                <a:gd name="connsiteY1065" fmla="*/ 672789 h 1608850"/>
                <a:gd name="connsiteX1066" fmla="*/ 6903346 w 12192000"/>
                <a:gd name="connsiteY1066" fmla="*/ 686030 h 1608850"/>
                <a:gd name="connsiteX1067" fmla="*/ 6907399 w 12192000"/>
                <a:gd name="connsiteY1067" fmla="*/ 640633 h 1608850"/>
                <a:gd name="connsiteX1068" fmla="*/ 6908159 w 12192000"/>
                <a:gd name="connsiteY1068" fmla="*/ 640633 h 1608850"/>
                <a:gd name="connsiteX1069" fmla="*/ 6913479 w 12192000"/>
                <a:gd name="connsiteY1069" fmla="*/ 640633 h 1608850"/>
                <a:gd name="connsiteX1070" fmla="*/ 6913479 w 12192000"/>
                <a:gd name="connsiteY1070" fmla="*/ 575779 h 1608850"/>
                <a:gd name="connsiteX1071" fmla="*/ 6914493 w 12192000"/>
                <a:gd name="connsiteY1071" fmla="*/ 575779 h 1608850"/>
                <a:gd name="connsiteX1072" fmla="*/ 6921586 w 12192000"/>
                <a:gd name="connsiteY1072" fmla="*/ 575779 h 1608850"/>
                <a:gd name="connsiteX1073" fmla="*/ 6933746 w 12192000"/>
                <a:gd name="connsiteY1073" fmla="*/ 532544 h 1608850"/>
                <a:gd name="connsiteX1074" fmla="*/ 6935013 w 12192000"/>
                <a:gd name="connsiteY1074" fmla="*/ 532544 h 1608850"/>
                <a:gd name="connsiteX1075" fmla="*/ 6943880 w 12192000"/>
                <a:gd name="connsiteY1075" fmla="*/ 532544 h 1608850"/>
                <a:gd name="connsiteX1076" fmla="*/ 6954013 w 12192000"/>
                <a:gd name="connsiteY1076" fmla="*/ 575779 h 1608850"/>
                <a:gd name="connsiteX1077" fmla="*/ 6955026 w 12192000"/>
                <a:gd name="connsiteY1077" fmla="*/ 575779 h 1608850"/>
                <a:gd name="connsiteX1078" fmla="*/ 6962120 w 12192000"/>
                <a:gd name="connsiteY1078" fmla="*/ 575779 h 1608850"/>
                <a:gd name="connsiteX1079" fmla="*/ 6962120 w 12192000"/>
                <a:gd name="connsiteY1079" fmla="*/ 614691 h 1608850"/>
                <a:gd name="connsiteX1080" fmla="*/ 6963893 w 12192000"/>
                <a:gd name="connsiteY1080" fmla="*/ 614691 h 1608850"/>
                <a:gd name="connsiteX1081" fmla="*/ 6976307 w 12192000"/>
                <a:gd name="connsiteY1081" fmla="*/ 614691 h 1608850"/>
                <a:gd name="connsiteX1082" fmla="*/ 6976307 w 12192000"/>
                <a:gd name="connsiteY1082" fmla="*/ 616853 h 1608850"/>
                <a:gd name="connsiteX1083" fmla="*/ 6976307 w 12192000"/>
                <a:gd name="connsiteY1083" fmla="*/ 631985 h 1608850"/>
                <a:gd name="connsiteX1084" fmla="*/ 6980360 w 12192000"/>
                <a:gd name="connsiteY1084" fmla="*/ 629824 h 1608850"/>
                <a:gd name="connsiteX1085" fmla="*/ 6980360 w 12192000"/>
                <a:gd name="connsiteY1085" fmla="*/ 614691 h 1608850"/>
                <a:gd name="connsiteX1086" fmla="*/ 6981880 w 12192000"/>
                <a:gd name="connsiteY1086" fmla="*/ 614691 h 1608850"/>
                <a:gd name="connsiteX1087" fmla="*/ 6992520 w 12192000"/>
                <a:gd name="connsiteY1087" fmla="*/ 614691 h 1608850"/>
                <a:gd name="connsiteX1088" fmla="*/ 6992520 w 12192000"/>
                <a:gd name="connsiteY1088" fmla="*/ 616312 h 1608850"/>
                <a:gd name="connsiteX1089" fmla="*/ 6992520 w 12192000"/>
                <a:gd name="connsiteY1089" fmla="*/ 627662 h 1608850"/>
                <a:gd name="connsiteX1090" fmla="*/ 7022921 w 12192000"/>
                <a:gd name="connsiteY1090" fmla="*/ 627662 h 1608850"/>
                <a:gd name="connsiteX1091" fmla="*/ 7022921 w 12192000"/>
                <a:gd name="connsiteY1091" fmla="*/ 590912 h 1608850"/>
                <a:gd name="connsiteX1092" fmla="*/ 7024187 w 12192000"/>
                <a:gd name="connsiteY1092" fmla="*/ 590912 h 1608850"/>
                <a:gd name="connsiteX1093" fmla="*/ 7033054 w 12192000"/>
                <a:gd name="connsiteY1093" fmla="*/ 590912 h 1608850"/>
                <a:gd name="connsiteX1094" fmla="*/ 7033054 w 12192000"/>
                <a:gd name="connsiteY1094" fmla="*/ 612529 h 1608850"/>
                <a:gd name="connsiteX1095" fmla="*/ 7035081 w 12192000"/>
                <a:gd name="connsiteY1095" fmla="*/ 580103 h 1608850"/>
                <a:gd name="connsiteX1096" fmla="*/ 7057374 w 12192000"/>
                <a:gd name="connsiteY1096" fmla="*/ 580103 h 1608850"/>
                <a:gd name="connsiteX1097" fmla="*/ 7057374 w 12192000"/>
                <a:gd name="connsiteY1097" fmla="*/ 578481 h 1608850"/>
                <a:gd name="connsiteX1098" fmla="*/ 7057374 w 12192000"/>
                <a:gd name="connsiteY1098" fmla="*/ 567132 h 1608850"/>
                <a:gd name="connsiteX1099" fmla="*/ 7058134 w 12192000"/>
                <a:gd name="connsiteY1099" fmla="*/ 567132 h 1608850"/>
                <a:gd name="connsiteX1100" fmla="*/ 7063454 w 12192000"/>
                <a:gd name="connsiteY1100" fmla="*/ 567132 h 1608850"/>
                <a:gd name="connsiteX1101" fmla="*/ 7063454 w 12192000"/>
                <a:gd name="connsiteY1101" fmla="*/ 565241 h 1608850"/>
                <a:gd name="connsiteX1102" fmla="*/ 7063454 w 12192000"/>
                <a:gd name="connsiteY1102" fmla="*/ 552000 h 1608850"/>
                <a:gd name="connsiteX1103" fmla="*/ 7067508 w 12192000"/>
                <a:gd name="connsiteY1103" fmla="*/ 558485 h 1608850"/>
                <a:gd name="connsiteX1104" fmla="*/ 7069788 w 12192000"/>
                <a:gd name="connsiteY1104" fmla="*/ 558485 h 1608850"/>
                <a:gd name="connsiteX1105" fmla="*/ 7085748 w 12192000"/>
                <a:gd name="connsiteY1105" fmla="*/ 558485 h 1608850"/>
                <a:gd name="connsiteX1106" fmla="*/ 7085748 w 12192000"/>
                <a:gd name="connsiteY1106" fmla="*/ 557674 h 1608850"/>
                <a:gd name="connsiteX1107" fmla="*/ 7085748 w 12192000"/>
                <a:gd name="connsiteY1107" fmla="*/ 552000 h 1608850"/>
                <a:gd name="connsiteX1108" fmla="*/ 7086508 w 12192000"/>
                <a:gd name="connsiteY1108" fmla="*/ 552000 h 1608850"/>
                <a:gd name="connsiteX1109" fmla="*/ 7091828 w 12192000"/>
                <a:gd name="connsiteY1109" fmla="*/ 552000 h 1608850"/>
                <a:gd name="connsiteX1110" fmla="*/ 7091828 w 12192000"/>
                <a:gd name="connsiteY1110" fmla="*/ 553351 h 1608850"/>
                <a:gd name="connsiteX1111" fmla="*/ 7091828 w 12192000"/>
                <a:gd name="connsiteY1111" fmla="*/ 562809 h 1608850"/>
                <a:gd name="connsiteX1112" fmla="*/ 7130335 w 12192000"/>
                <a:gd name="connsiteY1112" fmla="*/ 562809 h 1608850"/>
                <a:gd name="connsiteX1113" fmla="*/ 7130335 w 12192000"/>
                <a:gd name="connsiteY1113" fmla="*/ 701162 h 1608850"/>
                <a:gd name="connsiteX1114" fmla="*/ 7131855 w 12192000"/>
                <a:gd name="connsiteY1114" fmla="*/ 701162 h 1608850"/>
                <a:gd name="connsiteX1115" fmla="*/ 7142495 w 12192000"/>
                <a:gd name="connsiteY1115" fmla="*/ 701162 h 1608850"/>
                <a:gd name="connsiteX1116" fmla="*/ 7142495 w 12192000"/>
                <a:gd name="connsiteY1116" fmla="*/ 688192 h 1608850"/>
                <a:gd name="connsiteX1117" fmla="*/ 7146549 w 12192000"/>
                <a:gd name="connsiteY1117" fmla="*/ 688192 h 1608850"/>
                <a:gd name="connsiteX1118" fmla="*/ 7146549 w 12192000"/>
                <a:gd name="connsiteY1118" fmla="*/ 701162 h 1608850"/>
                <a:gd name="connsiteX1119" fmla="*/ 7176949 w 12192000"/>
                <a:gd name="connsiteY1119" fmla="*/ 701162 h 1608850"/>
                <a:gd name="connsiteX1120" fmla="*/ 7176949 w 12192000"/>
                <a:gd name="connsiteY1120" fmla="*/ 670897 h 1608850"/>
                <a:gd name="connsiteX1121" fmla="*/ 7189109 w 12192000"/>
                <a:gd name="connsiteY1121" fmla="*/ 670897 h 1608850"/>
                <a:gd name="connsiteX1122" fmla="*/ 7201269 w 12192000"/>
                <a:gd name="connsiteY1122" fmla="*/ 668736 h 1608850"/>
                <a:gd name="connsiteX1123" fmla="*/ 7205323 w 12192000"/>
                <a:gd name="connsiteY1123" fmla="*/ 670897 h 1608850"/>
                <a:gd name="connsiteX1124" fmla="*/ 7215456 w 12192000"/>
                <a:gd name="connsiteY1124" fmla="*/ 670897 h 1608850"/>
                <a:gd name="connsiteX1125" fmla="*/ 7215456 w 12192000"/>
                <a:gd name="connsiteY1125" fmla="*/ 701162 h 1608850"/>
                <a:gd name="connsiteX1126" fmla="*/ 7223563 w 12192000"/>
                <a:gd name="connsiteY1126" fmla="*/ 701162 h 1608850"/>
                <a:gd name="connsiteX1127" fmla="*/ 7223563 w 12192000"/>
                <a:gd name="connsiteY1127" fmla="*/ 718457 h 1608850"/>
                <a:gd name="connsiteX1128" fmla="*/ 7232899 w 12192000"/>
                <a:gd name="connsiteY1128" fmla="*/ 719362 h 1608850"/>
                <a:gd name="connsiteX1129" fmla="*/ 7245857 w 12192000"/>
                <a:gd name="connsiteY1129" fmla="*/ 719362 h 1608850"/>
                <a:gd name="connsiteX1130" fmla="*/ 7245857 w 12192000"/>
                <a:gd name="connsiteY1130" fmla="*/ 703324 h 1608850"/>
                <a:gd name="connsiteX1131" fmla="*/ 7313813 w 12192000"/>
                <a:gd name="connsiteY1131" fmla="*/ 703324 h 1608850"/>
                <a:gd name="connsiteX1132" fmla="*/ 7313813 w 12192000"/>
                <a:gd name="connsiteY1132" fmla="*/ 618071 h 1608850"/>
                <a:gd name="connsiteX1133" fmla="*/ 7385821 w 12192000"/>
                <a:gd name="connsiteY1133" fmla="*/ 618071 h 1608850"/>
                <a:gd name="connsiteX1134" fmla="*/ 7385821 w 12192000"/>
                <a:gd name="connsiteY1134" fmla="*/ 696839 h 1608850"/>
                <a:gd name="connsiteX1135" fmla="*/ 7387725 w 12192000"/>
                <a:gd name="connsiteY1135" fmla="*/ 696839 h 1608850"/>
                <a:gd name="connsiteX1136" fmla="*/ 7388967 w 12192000"/>
                <a:gd name="connsiteY1136" fmla="*/ 719362 h 1608850"/>
                <a:gd name="connsiteX1137" fmla="*/ 7398643 w 12192000"/>
                <a:gd name="connsiteY1137" fmla="*/ 719362 h 1608850"/>
                <a:gd name="connsiteX1138" fmla="*/ 7399885 w 12192000"/>
                <a:gd name="connsiteY1138" fmla="*/ 696839 h 1608850"/>
                <a:gd name="connsiteX1139" fmla="*/ 7405965 w 12192000"/>
                <a:gd name="connsiteY1139" fmla="*/ 696839 h 1608850"/>
                <a:gd name="connsiteX1140" fmla="*/ 7407207 w 12192000"/>
                <a:gd name="connsiteY1140" fmla="*/ 719362 h 1608850"/>
                <a:gd name="connsiteX1141" fmla="*/ 7457829 w 12192000"/>
                <a:gd name="connsiteY1141" fmla="*/ 719362 h 1608850"/>
                <a:gd name="connsiteX1142" fmla="*/ 7457829 w 12192000"/>
                <a:gd name="connsiteY1142" fmla="*/ 556334 h 1608850"/>
                <a:gd name="connsiteX1143" fmla="*/ 7655156 w 12192000"/>
                <a:gd name="connsiteY1143" fmla="*/ 556334 h 1608850"/>
                <a:gd name="connsiteX1144" fmla="*/ 7655156 w 12192000"/>
                <a:gd name="connsiteY1144" fmla="*/ 719362 h 1608850"/>
                <a:gd name="connsiteX1145" fmla="*/ 7673853 w 12192000"/>
                <a:gd name="connsiteY1145" fmla="*/ 719362 h 1608850"/>
                <a:gd name="connsiteX1146" fmla="*/ 7673853 w 12192000"/>
                <a:gd name="connsiteY1146" fmla="*/ 636669 h 1608850"/>
                <a:gd name="connsiteX1147" fmla="*/ 7768973 w 12192000"/>
                <a:gd name="connsiteY1147" fmla="*/ 636669 h 1608850"/>
                <a:gd name="connsiteX1148" fmla="*/ 7773382 w 12192000"/>
                <a:gd name="connsiteY1148" fmla="*/ 519115 h 1608850"/>
                <a:gd name="connsiteX1149" fmla="*/ 7819759 w 12192000"/>
                <a:gd name="connsiteY1149" fmla="*/ 519115 h 1608850"/>
                <a:gd name="connsiteX1150" fmla="*/ 7821437 w 12192000"/>
                <a:gd name="connsiteY1150" fmla="*/ 571456 h 1608850"/>
                <a:gd name="connsiteX1151" fmla="*/ 7886292 w 12192000"/>
                <a:gd name="connsiteY1151" fmla="*/ 571456 h 1608850"/>
                <a:gd name="connsiteX1152" fmla="*/ 7886292 w 12192000"/>
                <a:gd name="connsiteY1152" fmla="*/ 647118 h 1608850"/>
                <a:gd name="connsiteX1153" fmla="*/ 7894398 w 12192000"/>
                <a:gd name="connsiteY1153" fmla="*/ 647118 h 1608850"/>
                <a:gd name="connsiteX1154" fmla="*/ 7896425 w 12192000"/>
                <a:gd name="connsiteY1154" fmla="*/ 640633 h 1608850"/>
                <a:gd name="connsiteX1155" fmla="*/ 7902505 w 12192000"/>
                <a:gd name="connsiteY1155" fmla="*/ 640633 h 1608850"/>
                <a:gd name="connsiteX1156" fmla="*/ 7904533 w 12192000"/>
                <a:gd name="connsiteY1156" fmla="*/ 649280 h 1608850"/>
                <a:gd name="connsiteX1157" fmla="*/ 7916693 w 12192000"/>
                <a:gd name="connsiteY1157" fmla="*/ 649280 h 1608850"/>
                <a:gd name="connsiteX1158" fmla="*/ 7916693 w 12192000"/>
                <a:gd name="connsiteY1158" fmla="*/ 642794 h 1608850"/>
                <a:gd name="connsiteX1159" fmla="*/ 7938985 w 12192000"/>
                <a:gd name="connsiteY1159" fmla="*/ 642794 h 1608850"/>
                <a:gd name="connsiteX1160" fmla="*/ 7938985 w 12192000"/>
                <a:gd name="connsiteY1160" fmla="*/ 649280 h 1608850"/>
                <a:gd name="connsiteX1161" fmla="*/ 7959253 w 12192000"/>
                <a:gd name="connsiteY1161" fmla="*/ 649280 h 1608850"/>
                <a:gd name="connsiteX1162" fmla="*/ 7959253 w 12192000"/>
                <a:gd name="connsiteY1162" fmla="*/ 694677 h 1608850"/>
                <a:gd name="connsiteX1163" fmla="*/ 7973440 w 12192000"/>
                <a:gd name="connsiteY1163" fmla="*/ 694677 h 1608850"/>
                <a:gd name="connsiteX1164" fmla="*/ 7973440 w 12192000"/>
                <a:gd name="connsiteY1164" fmla="*/ 681706 h 1608850"/>
                <a:gd name="connsiteX1165" fmla="*/ 7989653 w 12192000"/>
                <a:gd name="connsiteY1165" fmla="*/ 681706 h 1608850"/>
                <a:gd name="connsiteX1166" fmla="*/ 7989653 w 12192000"/>
                <a:gd name="connsiteY1166" fmla="*/ 502279 h 1608850"/>
                <a:gd name="connsiteX1167" fmla="*/ 7995733 w 12192000"/>
                <a:gd name="connsiteY1167" fmla="*/ 495793 h 1608850"/>
                <a:gd name="connsiteX1168" fmla="*/ 8068694 w 12192000"/>
                <a:gd name="connsiteY1168" fmla="*/ 495793 h 1608850"/>
                <a:gd name="connsiteX1169" fmla="*/ 8068694 w 12192000"/>
                <a:gd name="connsiteY1169" fmla="*/ 504441 h 1608850"/>
                <a:gd name="connsiteX1170" fmla="*/ 8078828 w 12192000"/>
                <a:gd name="connsiteY1170" fmla="*/ 504441 h 1608850"/>
                <a:gd name="connsiteX1171" fmla="*/ 8078828 w 12192000"/>
                <a:gd name="connsiteY1171" fmla="*/ 619015 h 1608850"/>
                <a:gd name="connsiteX1172" fmla="*/ 8101121 w 12192000"/>
                <a:gd name="connsiteY1172" fmla="*/ 619015 h 1608850"/>
                <a:gd name="connsiteX1173" fmla="*/ 8101121 w 12192000"/>
                <a:gd name="connsiteY1173" fmla="*/ 552000 h 1608850"/>
                <a:gd name="connsiteX1174" fmla="*/ 8127469 w 12192000"/>
                <a:gd name="connsiteY1174" fmla="*/ 552000 h 1608850"/>
                <a:gd name="connsiteX1175" fmla="*/ 8131521 w 12192000"/>
                <a:gd name="connsiteY1175" fmla="*/ 547676 h 1608850"/>
                <a:gd name="connsiteX1176" fmla="*/ 8139629 w 12192000"/>
                <a:gd name="connsiteY1176" fmla="*/ 547676 h 1608850"/>
                <a:gd name="connsiteX1177" fmla="*/ 8143681 w 12192000"/>
                <a:gd name="connsiteY1177" fmla="*/ 552000 h 1608850"/>
                <a:gd name="connsiteX1178" fmla="*/ 8165976 w 12192000"/>
                <a:gd name="connsiteY1178" fmla="*/ 552000 h 1608850"/>
                <a:gd name="connsiteX1179" fmla="*/ 8165976 w 12192000"/>
                <a:gd name="connsiteY1179" fmla="*/ 435264 h 1608850"/>
                <a:gd name="connsiteX1180" fmla="*/ 8222722 w 12192000"/>
                <a:gd name="connsiteY1180" fmla="*/ 424455 h 1608850"/>
                <a:gd name="connsiteX1181" fmla="*/ 8222722 w 12192000"/>
                <a:gd name="connsiteY1181" fmla="*/ 425536 h 1608850"/>
                <a:gd name="connsiteX1182" fmla="*/ 8222722 w 12192000"/>
                <a:gd name="connsiteY1182" fmla="*/ 433102 h 1608850"/>
                <a:gd name="connsiteX1183" fmla="*/ 8249069 w 12192000"/>
                <a:gd name="connsiteY1183" fmla="*/ 433102 h 1608850"/>
                <a:gd name="connsiteX1184" fmla="*/ 8249069 w 12192000"/>
                <a:gd name="connsiteY1184" fmla="*/ 688192 h 1608850"/>
                <a:gd name="connsiteX1185" fmla="*/ 8271364 w 12192000"/>
                <a:gd name="connsiteY1185" fmla="*/ 688192 h 1608850"/>
                <a:gd name="connsiteX1186" fmla="*/ 8271364 w 12192000"/>
                <a:gd name="connsiteY1186" fmla="*/ 683868 h 1608850"/>
                <a:gd name="connsiteX1187" fmla="*/ 8283524 w 12192000"/>
                <a:gd name="connsiteY1187" fmla="*/ 683868 h 1608850"/>
                <a:gd name="connsiteX1188" fmla="*/ 8283524 w 12192000"/>
                <a:gd name="connsiteY1188" fmla="*/ 688192 h 1608850"/>
                <a:gd name="connsiteX1189" fmla="*/ 8307844 w 12192000"/>
                <a:gd name="connsiteY1189" fmla="*/ 688192 h 1608850"/>
                <a:gd name="connsiteX1190" fmla="*/ 8307844 w 12192000"/>
                <a:gd name="connsiteY1190" fmla="*/ 675221 h 1608850"/>
                <a:gd name="connsiteX1191" fmla="*/ 8336217 w 12192000"/>
                <a:gd name="connsiteY1191" fmla="*/ 675221 h 1608850"/>
                <a:gd name="connsiteX1192" fmla="*/ 8348377 w 12192000"/>
                <a:gd name="connsiteY1192" fmla="*/ 670897 h 1608850"/>
                <a:gd name="connsiteX1193" fmla="*/ 8368645 w 12192000"/>
                <a:gd name="connsiteY1193" fmla="*/ 675221 h 1608850"/>
                <a:gd name="connsiteX1194" fmla="*/ 8368645 w 12192000"/>
                <a:gd name="connsiteY1194" fmla="*/ 657927 h 1608850"/>
                <a:gd name="connsiteX1195" fmla="*/ 8376752 w 12192000"/>
                <a:gd name="connsiteY1195" fmla="*/ 657927 h 1608850"/>
                <a:gd name="connsiteX1196" fmla="*/ 8376752 w 12192000"/>
                <a:gd name="connsiteY1196" fmla="*/ 644956 h 1608850"/>
                <a:gd name="connsiteX1197" fmla="*/ 8433498 w 12192000"/>
                <a:gd name="connsiteY1197" fmla="*/ 644956 h 1608850"/>
                <a:gd name="connsiteX1198" fmla="*/ 8433498 w 12192000"/>
                <a:gd name="connsiteY1198" fmla="*/ 614691 h 1608850"/>
                <a:gd name="connsiteX1199" fmla="*/ 8451738 w 12192000"/>
                <a:gd name="connsiteY1199" fmla="*/ 614691 h 1608850"/>
                <a:gd name="connsiteX1200" fmla="*/ 8451738 w 12192000"/>
                <a:gd name="connsiteY1200" fmla="*/ 608206 h 1608850"/>
                <a:gd name="connsiteX1201" fmla="*/ 8463898 w 12192000"/>
                <a:gd name="connsiteY1201" fmla="*/ 608206 h 1608850"/>
                <a:gd name="connsiteX1202" fmla="*/ 8463898 w 12192000"/>
                <a:gd name="connsiteY1202" fmla="*/ 614691 h 1608850"/>
                <a:gd name="connsiteX1203" fmla="*/ 8480112 w 12192000"/>
                <a:gd name="connsiteY1203" fmla="*/ 614691 h 1608850"/>
                <a:gd name="connsiteX1204" fmla="*/ 8480112 w 12192000"/>
                <a:gd name="connsiteY1204" fmla="*/ 664412 h 1608850"/>
                <a:gd name="connsiteX1205" fmla="*/ 8512540 w 12192000"/>
                <a:gd name="connsiteY1205" fmla="*/ 664412 h 1608850"/>
                <a:gd name="connsiteX1206" fmla="*/ 8512540 w 12192000"/>
                <a:gd name="connsiteY1206" fmla="*/ 638471 h 1608850"/>
                <a:gd name="connsiteX1207" fmla="*/ 8551046 w 12192000"/>
                <a:gd name="connsiteY1207" fmla="*/ 638471 h 1608850"/>
                <a:gd name="connsiteX1208" fmla="*/ 8551046 w 12192000"/>
                <a:gd name="connsiteY1208" fmla="*/ 608206 h 1608850"/>
                <a:gd name="connsiteX1209" fmla="*/ 8599688 w 12192000"/>
                <a:gd name="connsiteY1209" fmla="*/ 608206 h 1608850"/>
                <a:gd name="connsiteX1210" fmla="*/ 8599688 w 12192000"/>
                <a:gd name="connsiteY1210" fmla="*/ 719362 h 1608850"/>
                <a:gd name="connsiteX1211" fmla="*/ 8599688 w 12192000"/>
                <a:gd name="connsiteY1211" fmla="*/ 733141 h 1608850"/>
                <a:gd name="connsiteX1212" fmla="*/ 8665562 w 12192000"/>
                <a:gd name="connsiteY1212" fmla="*/ 733141 h 1608850"/>
                <a:gd name="connsiteX1213" fmla="*/ 8665562 w 12192000"/>
                <a:gd name="connsiteY1213" fmla="*/ 838913 h 1608850"/>
                <a:gd name="connsiteX1214" fmla="*/ 8665562 w 12192000"/>
                <a:gd name="connsiteY1214" fmla="*/ 862160 h 1608850"/>
                <a:gd name="connsiteX1215" fmla="*/ 8680522 w 12192000"/>
                <a:gd name="connsiteY1215" fmla="*/ 862160 h 1608850"/>
                <a:gd name="connsiteX1216" fmla="*/ 8680522 w 12192000"/>
                <a:gd name="connsiteY1216" fmla="*/ 860998 h 1608850"/>
                <a:gd name="connsiteX1217" fmla="*/ 8680522 w 12192000"/>
                <a:gd name="connsiteY1217" fmla="*/ 852862 h 1608850"/>
                <a:gd name="connsiteX1218" fmla="*/ 8725102 w 12192000"/>
                <a:gd name="connsiteY1218" fmla="*/ 852862 h 1608850"/>
                <a:gd name="connsiteX1219" fmla="*/ 8725102 w 12192000"/>
                <a:gd name="connsiteY1219" fmla="*/ 855477 h 1608850"/>
                <a:gd name="connsiteX1220" fmla="*/ 8725102 w 12192000"/>
                <a:gd name="connsiteY1220" fmla="*/ 861131 h 1608850"/>
                <a:gd name="connsiteX1221" fmla="*/ 8733569 w 12192000"/>
                <a:gd name="connsiteY1221" fmla="*/ 852574 h 1608850"/>
                <a:gd name="connsiteX1222" fmla="*/ 8729111 w 12192000"/>
                <a:gd name="connsiteY1222" fmla="*/ 850249 h 1608850"/>
                <a:gd name="connsiteX1223" fmla="*/ 8729111 w 12192000"/>
                <a:gd name="connsiteY1223" fmla="*/ 843275 h 1608850"/>
                <a:gd name="connsiteX1224" fmla="*/ 8735797 w 12192000"/>
                <a:gd name="connsiteY1224" fmla="*/ 840950 h 1608850"/>
                <a:gd name="connsiteX1225" fmla="*/ 8735797 w 12192000"/>
                <a:gd name="connsiteY1225" fmla="*/ 831652 h 1608850"/>
                <a:gd name="connsiteX1226" fmla="*/ 8740256 w 12192000"/>
                <a:gd name="connsiteY1226" fmla="*/ 831652 h 1608850"/>
                <a:gd name="connsiteX1227" fmla="*/ 8740256 w 12192000"/>
                <a:gd name="connsiteY1227" fmla="*/ 810730 h 1608850"/>
                <a:gd name="connsiteX1228" fmla="*/ 8735797 w 12192000"/>
                <a:gd name="connsiteY1228" fmla="*/ 810730 h 1608850"/>
                <a:gd name="connsiteX1229" fmla="*/ 8735797 w 12192000"/>
                <a:gd name="connsiteY1229" fmla="*/ 806081 h 1608850"/>
                <a:gd name="connsiteX1230" fmla="*/ 8740256 w 12192000"/>
                <a:gd name="connsiteY1230" fmla="*/ 803756 h 1608850"/>
                <a:gd name="connsiteX1231" fmla="*/ 8751401 w 12192000"/>
                <a:gd name="connsiteY1231" fmla="*/ 787483 h 1608850"/>
                <a:gd name="connsiteX1232" fmla="*/ 8753629 w 12192000"/>
                <a:gd name="connsiteY1232" fmla="*/ 778185 h 1608850"/>
                <a:gd name="connsiteX1233" fmla="*/ 8753629 w 12192000"/>
                <a:gd name="connsiteY1233" fmla="*/ 752614 h 1608850"/>
                <a:gd name="connsiteX1234" fmla="*/ 8753909 w 12192000"/>
                <a:gd name="connsiteY1234" fmla="*/ 751742 h 1608850"/>
                <a:gd name="connsiteX1235" fmla="*/ 8755767 w 12192000"/>
                <a:gd name="connsiteY1235" fmla="*/ 745928 h 1608850"/>
                <a:gd name="connsiteX1236" fmla="*/ 8754080 w 12192000"/>
                <a:gd name="connsiteY1236" fmla="*/ 745928 h 1608850"/>
                <a:gd name="connsiteX1237" fmla="*/ 8754080 w 12192000"/>
                <a:gd name="connsiteY1237" fmla="*/ 744766 h 1608850"/>
                <a:gd name="connsiteX1238" fmla="*/ 8754080 w 12192000"/>
                <a:gd name="connsiteY1238" fmla="*/ 736629 h 1608850"/>
                <a:gd name="connsiteX1239" fmla="*/ 8755194 w 12192000"/>
                <a:gd name="connsiteY1239" fmla="*/ 736629 h 1608850"/>
                <a:gd name="connsiteX1240" fmla="*/ 8762996 w 12192000"/>
                <a:gd name="connsiteY1240" fmla="*/ 736629 h 1608850"/>
                <a:gd name="connsiteX1241" fmla="*/ 8762996 w 12192000"/>
                <a:gd name="connsiteY1241" fmla="*/ 735467 h 1608850"/>
                <a:gd name="connsiteX1242" fmla="*/ 8762996 w 12192000"/>
                <a:gd name="connsiteY1242" fmla="*/ 727331 h 1608850"/>
                <a:gd name="connsiteX1243" fmla="*/ 8761881 w 12192000"/>
                <a:gd name="connsiteY1243" fmla="*/ 727331 h 1608850"/>
                <a:gd name="connsiteX1244" fmla="*/ 8754080 w 12192000"/>
                <a:gd name="connsiteY1244" fmla="*/ 727331 h 1608850"/>
                <a:gd name="connsiteX1245" fmla="*/ 8754080 w 12192000"/>
                <a:gd name="connsiteY1245" fmla="*/ 726168 h 1608850"/>
                <a:gd name="connsiteX1246" fmla="*/ 8754080 w 12192000"/>
                <a:gd name="connsiteY1246" fmla="*/ 718032 h 1608850"/>
                <a:gd name="connsiteX1247" fmla="*/ 8755194 w 12192000"/>
                <a:gd name="connsiteY1247" fmla="*/ 718032 h 1608850"/>
                <a:gd name="connsiteX1248" fmla="*/ 8762996 w 12192000"/>
                <a:gd name="connsiteY1248" fmla="*/ 718032 h 1608850"/>
                <a:gd name="connsiteX1249" fmla="*/ 8762996 w 12192000"/>
                <a:gd name="connsiteY1249" fmla="*/ 717160 h 1608850"/>
                <a:gd name="connsiteX1250" fmla="*/ 8762996 w 12192000"/>
                <a:gd name="connsiteY1250" fmla="*/ 711058 h 1608850"/>
                <a:gd name="connsiteX1251" fmla="*/ 8761881 w 12192000"/>
                <a:gd name="connsiteY1251" fmla="*/ 711058 h 1608850"/>
                <a:gd name="connsiteX1252" fmla="*/ 8754080 w 12192000"/>
                <a:gd name="connsiteY1252" fmla="*/ 711058 h 1608850"/>
                <a:gd name="connsiteX1253" fmla="*/ 8754080 w 12192000"/>
                <a:gd name="connsiteY1253" fmla="*/ 709896 h 1608850"/>
                <a:gd name="connsiteX1254" fmla="*/ 8754080 w 12192000"/>
                <a:gd name="connsiteY1254" fmla="*/ 701759 h 1608850"/>
                <a:gd name="connsiteX1255" fmla="*/ 8755194 w 12192000"/>
                <a:gd name="connsiteY1255" fmla="*/ 701759 h 1608850"/>
                <a:gd name="connsiteX1256" fmla="*/ 8762996 w 12192000"/>
                <a:gd name="connsiteY1256" fmla="*/ 701759 h 1608850"/>
                <a:gd name="connsiteX1257" fmla="*/ 8761881 w 12192000"/>
                <a:gd name="connsiteY1257" fmla="*/ 700016 h 1608850"/>
                <a:gd name="connsiteX1258" fmla="*/ 8754080 w 12192000"/>
                <a:gd name="connsiteY1258" fmla="*/ 687812 h 1608850"/>
                <a:gd name="connsiteX1259" fmla="*/ 8754080 w 12192000"/>
                <a:gd name="connsiteY1259" fmla="*/ 650617 h 1608850"/>
                <a:gd name="connsiteX1260" fmla="*/ 8903424 w 12192000"/>
                <a:gd name="connsiteY1260" fmla="*/ 650617 h 1608850"/>
                <a:gd name="connsiteX1261" fmla="*/ 8905096 w 12192000"/>
                <a:gd name="connsiteY1261" fmla="*/ 653232 h 1608850"/>
                <a:gd name="connsiteX1262" fmla="*/ 8908543 w 12192000"/>
                <a:gd name="connsiteY1262" fmla="*/ 658626 h 1608850"/>
                <a:gd name="connsiteX1263" fmla="*/ 8908543 w 12192000"/>
                <a:gd name="connsiteY1263" fmla="*/ 647687 h 1608850"/>
                <a:gd name="connsiteX1264" fmla="*/ 8908543 w 12192000"/>
                <a:gd name="connsiteY1264" fmla="*/ 607460 h 1608850"/>
                <a:gd name="connsiteX1265" fmla="*/ 8910570 w 12192000"/>
                <a:gd name="connsiteY1265" fmla="*/ 607460 h 1608850"/>
                <a:gd name="connsiteX1266" fmla="*/ 8924757 w 12192000"/>
                <a:gd name="connsiteY1266" fmla="*/ 607460 h 1608850"/>
                <a:gd name="connsiteX1267" fmla="*/ 8924757 w 12192000"/>
                <a:gd name="connsiteY1267" fmla="*/ 515723 h 1608850"/>
                <a:gd name="connsiteX1268" fmla="*/ 8924757 w 12192000"/>
                <a:gd name="connsiteY1268" fmla="*/ 490724 h 1608850"/>
                <a:gd name="connsiteX1269" fmla="*/ 9078786 w 12192000"/>
                <a:gd name="connsiteY1269" fmla="*/ 490724 h 1608850"/>
                <a:gd name="connsiteX1270" fmla="*/ 9078786 w 12192000"/>
                <a:gd name="connsiteY1270" fmla="*/ 506306 h 1608850"/>
                <a:gd name="connsiteX1271" fmla="*/ 9078786 w 12192000"/>
                <a:gd name="connsiteY1271" fmla="*/ 611783 h 1608850"/>
                <a:gd name="connsiteX1272" fmla="*/ 9080306 w 12192000"/>
                <a:gd name="connsiteY1272" fmla="*/ 611513 h 1608850"/>
                <a:gd name="connsiteX1273" fmla="*/ 9090946 w 12192000"/>
                <a:gd name="connsiteY1273" fmla="*/ 609622 h 1608850"/>
                <a:gd name="connsiteX1274" fmla="*/ 9088919 w 12192000"/>
                <a:gd name="connsiteY1274" fmla="*/ 698254 h 1608850"/>
                <a:gd name="connsiteX1275" fmla="*/ 9090439 w 12192000"/>
                <a:gd name="connsiteY1275" fmla="*/ 698525 h 1608850"/>
                <a:gd name="connsiteX1276" fmla="*/ 9101079 w 12192000"/>
                <a:gd name="connsiteY1276" fmla="*/ 700416 h 1608850"/>
                <a:gd name="connsiteX1277" fmla="*/ 9101332 w 12192000"/>
                <a:gd name="connsiteY1277" fmla="*/ 701227 h 1608850"/>
                <a:gd name="connsiteX1278" fmla="*/ 9103106 w 12192000"/>
                <a:gd name="connsiteY1278" fmla="*/ 706902 h 1608850"/>
                <a:gd name="connsiteX1279" fmla="*/ 9103866 w 12192000"/>
                <a:gd name="connsiteY1279" fmla="*/ 704470 h 1608850"/>
                <a:gd name="connsiteX1280" fmla="*/ 9109186 w 12192000"/>
                <a:gd name="connsiteY1280" fmla="*/ 687446 h 1608850"/>
                <a:gd name="connsiteX1281" fmla="*/ 9110959 w 12192000"/>
                <a:gd name="connsiteY1281" fmla="*/ 687446 h 1608850"/>
                <a:gd name="connsiteX1282" fmla="*/ 9123373 w 12192000"/>
                <a:gd name="connsiteY1282" fmla="*/ 687446 h 1608850"/>
                <a:gd name="connsiteX1283" fmla="*/ 9123373 w 12192000"/>
                <a:gd name="connsiteY1283" fmla="*/ 719872 h 1608850"/>
                <a:gd name="connsiteX1284" fmla="*/ 9124386 w 12192000"/>
                <a:gd name="connsiteY1284" fmla="*/ 720413 h 1608850"/>
                <a:gd name="connsiteX1285" fmla="*/ 9131480 w 12192000"/>
                <a:gd name="connsiteY1285" fmla="*/ 724196 h 1608850"/>
                <a:gd name="connsiteX1286" fmla="*/ 9131480 w 12192000"/>
                <a:gd name="connsiteY1286" fmla="*/ 725547 h 1608850"/>
                <a:gd name="connsiteX1287" fmla="*/ 9131480 w 12192000"/>
                <a:gd name="connsiteY1287" fmla="*/ 735005 h 1608850"/>
                <a:gd name="connsiteX1288" fmla="*/ 9176067 w 12192000"/>
                <a:gd name="connsiteY1288" fmla="*/ 735005 h 1608850"/>
                <a:gd name="connsiteX1289" fmla="*/ 9176067 w 12192000"/>
                <a:gd name="connsiteY1289" fmla="*/ 736086 h 1608850"/>
                <a:gd name="connsiteX1290" fmla="*/ 9176067 w 12192000"/>
                <a:gd name="connsiteY1290" fmla="*/ 743652 h 1608850"/>
                <a:gd name="connsiteX1291" fmla="*/ 9178093 w 12192000"/>
                <a:gd name="connsiteY1291" fmla="*/ 743652 h 1608850"/>
                <a:gd name="connsiteX1292" fmla="*/ 9192280 w 12192000"/>
                <a:gd name="connsiteY1292" fmla="*/ 743652 h 1608850"/>
                <a:gd name="connsiteX1293" fmla="*/ 9192280 w 12192000"/>
                <a:gd name="connsiteY1293" fmla="*/ 713387 h 1608850"/>
                <a:gd name="connsiteX1294" fmla="*/ 9236867 w 12192000"/>
                <a:gd name="connsiteY1294" fmla="*/ 713387 h 1608850"/>
                <a:gd name="connsiteX1295" fmla="*/ 9236867 w 12192000"/>
                <a:gd name="connsiteY1295" fmla="*/ 712036 h 1608850"/>
                <a:gd name="connsiteX1296" fmla="*/ 9236867 w 12192000"/>
                <a:gd name="connsiteY1296" fmla="*/ 702578 h 1608850"/>
                <a:gd name="connsiteX1297" fmla="*/ 9237881 w 12192000"/>
                <a:gd name="connsiteY1297" fmla="*/ 702578 h 1608850"/>
                <a:gd name="connsiteX1298" fmla="*/ 9244974 w 12192000"/>
                <a:gd name="connsiteY1298" fmla="*/ 702578 h 1608850"/>
                <a:gd name="connsiteX1299" fmla="*/ 9244974 w 12192000"/>
                <a:gd name="connsiteY1299" fmla="*/ 700687 h 1608850"/>
                <a:gd name="connsiteX1300" fmla="*/ 9244974 w 12192000"/>
                <a:gd name="connsiteY1300" fmla="*/ 687446 h 1608850"/>
                <a:gd name="connsiteX1301" fmla="*/ 9245734 w 12192000"/>
                <a:gd name="connsiteY1301" fmla="*/ 687446 h 1608850"/>
                <a:gd name="connsiteX1302" fmla="*/ 9251054 w 12192000"/>
                <a:gd name="connsiteY1302" fmla="*/ 687446 h 1608850"/>
                <a:gd name="connsiteX1303" fmla="*/ 9251054 w 12192000"/>
                <a:gd name="connsiteY1303" fmla="*/ 686365 h 1608850"/>
                <a:gd name="connsiteX1304" fmla="*/ 9251054 w 12192000"/>
                <a:gd name="connsiteY1304" fmla="*/ 678798 h 1608850"/>
                <a:gd name="connsiteX1305" fmla="*/ 9253081 w 12192000"/>
                <a:gd name="connsiteY1305" fmla="*/ 678798 h 1608850"/>
                <a:gd name="connsiteX1306" fmla="*/ 9267268 w 12192000"/>
                <a:gd name="connsiteY1306" fmla="*/ 678798 h 1608850"/>
                <a:gd name="connsiteX1307" fmla="*/ 9267268 w 12192000"/>
                <a:gd name="connsiteY1307" fmla="*/ 679879 h 1608850"/>
                <a:gd name="connsiteX1308" fmla="*/ 9267268 w 12192000"/>
                <a:gd name="connsiteY1308" fmla="*/ 687446 h 1608850"/>
                <a:gd name="connsiteX1309" fmla="*/ 9289561 w 12192000"/>
                <a:gd name="connsiteY1309" fmla="*/ 687446 h 1608850"/>
                <a:gd name="connsiteX1310" fmla="*/ 9289561 w 12192000"/>
                <a:gd name="connsiteY1310" fmla="*/ 685554 h 1608850"/>
                <a:gd name="connsiteX1311" fmla="*/ 9289561 w 12192000"/>
                <a:gd name="connsiteY1311" fmla="*/ 672313 h 1608850"/>
                <a:gd name="connsiteX1312" fmla="*/ 9291335 w 12192000"/>
                <a:gd name="connsiteY1312" fmla="*/ 672313 h 1608850"/>
                <a:gd name="connsiteX1313" fmla="*/ 9303748 w 12192000"/>
                <a:gd name="connsiteY1313" fmla="*/ 672313 h 1608850"/>
                <a:gd name="connsiteX1314" fmla="*/ 9303748 w 12192000"/>
                <a:gd name="connsiteY1314" fmla="*/ 696093 h 1608850"/>
                <a:gd name="connsiteX1315" fmla="*/ 9304762 w 12192000"/>
                <a:gd name="connsiteY1315" fmla="*/ 696093 h 1608850"/>
                <a:gd name="connsiteX1316" fmla="*/ 9311855 w 12192000"/>
                <a:gd name="connsiteY1316" fmla="*/ 696093 h 1608850"/>
                <a:gd name="connsiteX1317" fmla="*/ 9311855 w 12192000"/>
                <a:gd name="connsiteY1317" fmla="*/ 695012 h 1608850"/>
                <a:gd name="connsiteX1318" fmla="*/ 9311855 w 12192000"/>
                <a:gd name="connsiteY1318" fmla="*/ 687446 h 1608850"/>
                <a:gd name="connsiteX1319" fmla="*/ 9313628 w 12192000"/>
                <a:gd name="connsiteY1319" fmla="*/ 687446 h 1608850"/>
                <a:gd name="connsiteX1320" fmla="*/ 9326042 w 12192000"/>
                <a:gd name="connsiteY1320" fmla="*/ 687446 h 1608850"/>
                <a:gd name="connsiteX1321" fmla="*/ 9326042 w 12192000"/>
                <a:gd name="connsiteY1321" fmla="*/ 713387 h 1608850"/>
                <a:gd name="connsiteX1322" fmla="*/ 9328069 w 12192000"/>
                <a:gd name="connsiteY1322" fmla="*/ 713387 h 1608850"/>
                <a:gd name="connsiteX1323" fmla="*/ 9342255 w 12192000"/>
                <a:gd name="connsiteY1323" fmla="*/ 713387 h 1608850"/>
                <a:gd name="connsiteX1324" fmla="*/ 9342255 w 12192000"/>
                <a:gd name="connsiteY1324" fmla="*/ 715008 h 1608850"/>
                <a:gd name="connsiteX1325" fmla="*/ 9342255 w 12192000"/>
                <a:gd name="connsiteY1325" fmla="*/ 726358 h 1608850"/>
                <a:gd name="connsiteX1326" fmla="*/ 9343015 w 12192000"/>
                <a:gd name="connsiteY1326" fmla="*/ 726358 h 1608850"/>
                <a:gd name="connsiteX1327" fmla="*/ 9348336 w 12192000"/>
                <a:gd name="connsiteY1327" fmla="*/ 726358 h 1608850"/>
                <a:gd name="connsiteX1328" fmla="*/ 9348336 w 12192000"/>
                <a:gd name="connsiteY1328" fmla="*/ 725547 h 1608850"/>
                <a:gd name="connsiteX1329" fmla="*/ 9348336 w 12192000"/>
                <a:gd name="connsiteY1329" fmla="*/ 719872 h 1608850"/>
                <a:gd name="connsiteX1330" fmla="*/ 9378736 w 12192000"/>
                <a:gd name="connsiteY1330" fmla="*/ 719872 h 1608850"/>
                <a:gd name="connsiteX1331" fmla="*/ 9378736 w 12192000"/>
                <a:gd name="connsiteY1331" fmla="*/ 743652 h 1608850"/>
                <a:gd name="connsiteX1332" fmla="*/ 9379749 w 12192000"/>
                <a:gd name="connsiteY1332" fmla="*/ 743652 h 1608850"/>
                <a:gd name="connsiteX1333" fmla="*/ 9386843 w 12192000"/>
                <a:gd name="connsiteY1333" fmla="*/ 743652 h 1608850"/>
                <a:gd name="connsiteX1334" fmla="*/ 9386843 w 12192000"/>
                <a:gd name="connsiteY1334" fmla="*/ 744733 h 1608850"/>
                <a:gd name="connsiteX1335" fmla="*/ 9386843 w 12192000"/>
                <a:gd name="connsiteY1335" fmla="*/ 752299 h 1608850"/>
                <a:gd name="connsiteX1336" fmla="*/ 9387603 w 12192000"/>
                <a:gd name="connsiteY1336" fmla="*/ 752299 h 1608850"/>
                <a:gd name="connsiteX1337" fmla="*/ 9392923 w 12192000"/>
                <a:gd name="connsiteY1337" fmla="*/ 752299 h 1608850"/>
                <a:gd name="connsiteX1338" fmla="*/ 9392923 w 12192000"/>
                <a:gd name="connsiteY1338" fmla="*/ 750137 h 1608850"/>
                <a:gd name="connsiteX1339" fmla="*/ 9392923 w 12192000"/>
                <a:gd name="connsiteY1339" fmla="*/ 735005 h 1608850"/>
                <a:gd name="connsiteX1340" fmla="*/ 9393936 w 12192000"/>
                <a:gd name="connsiteY1340" fmla="*/ 735005 h 1608850"/>
                <a:gd name="connsiteX1341" fmla="*/ 9401030 w 12192000"/>
                <a:gd name="connsiteY1341" fmla="*/ 735005 h 1608850"/>
                <a:gd name="connsiteX1342" fmla="*/ 9401030 w 12192000"/>
                <a:gd name="connsiteY1342" fmla="*/ 736086 h 1608850"/>
                <a:gd name="connsiteX1343" fmla="*/ 9401030 w 12192000"/>
                <a:gd name="connsiteY1343" fmla="*/ 743652 h 1608850"/>
                <a:gd name="connsiteX1344" fmla="*/ 9406350 w 12192000"/>
                <a:gd name="connsiteY1344" fmla="*/ 741659 h 1608850"/>
                <a:gd name="connsiteX1345" fmla="*/ 9407110 w 12192000"/>
                <a:gd name="connsiteY1345" fmla="*/ 740679 h 1608850"/>
                <a:gd name="connsiteX1346" fmla="*/ 9407110 w 12192000"/>
                <a:gd name="connsiteY1346" fmla="*/ 735005 h 1608850"/>
                <a:gd name="connsiteX1347" fmla="*/ 9445617 w 12192000"/>
                <a:gd name="connsiteY1347" fmla="*/ 735005 h 1608850"/>
                <a:gd name="connsiteX1348" fmla="*/ 9445617 w 12192000"/>
                <a:gd name="connsiteY1348" fmla="*/ 758784 h 1608850"/>
                <a:gd name="connsiteX1349" fmla="*/ 9447643 w 12192000"/>
                <a:gd name="connsiteY1349" fmla="*/ 758784 h 1608850"/>
                <a:gd name="connsiteX1350" fmla="*/ 9461830 w 12192000"/>
                <a:gd name="connsiteY1350" fmla="*/ 758784 h 1608850"/>
                <a:gd name="connsiteX1351" fmla="*/ 9461830 w 12192000"/>
                <a:gd name="connsiteY1351" fmla="*/ 759865 h 1608850"/>
                <a:gd name="connsiteX1352" fmla="*/ 9461830 w 12192000"/>
                <a:gd name="connsiteY1352" fmla="*/ 767431 h 1608850"/>
                <a:gd name="connsiteX1353" fmla="*/ 9463604 w 12192000"/>
                <a:gd name="connsiteY1353" fmla="*/ 767431 h 1608850"/>
                <a:gd name="connsiteX1354" fmla="*/ 9476017 w 12192000"/>
                <a:gd name="connsiteY1354" fmla="*/ 767431 h 1608850"/>
                <a:gd name="connsiteX1355" fmla="*/ 9476017 w 12192000"/>
                <a:gd name="connsiteY1355" fmla="*/ 743652 h 1608850"/>
                <a:gd name="connsiteX1356" fmla="*/ 9477030 w 12192000"/>
                <a:gd name="connsiteY1356" fmla="*/ 743652 h 1608850"/>
                <a:gd name="connsiteX1357" fmla="*/ 9484124 w 12192000"/>
                <a:gd name="connsiteY1357" fmla="*/ 743652 h 1608850"/>
                <a:gd name="connsiteX1358" fmla="*/ 9484124 w 12192000"/>
                <a:gd name="connsiteY1358" fmla="*/ 711225 h 1608850"/>
                <a:gd name="connsiteX1359" fmla="*/ 9485137 w 12192000"/>
                <a:gd name="connsiteY1359" fmla="*/ 711225 h 1608850"/>
                <a:gd name="connsiteX1360" fmla="*/ 9492231 w 12192000"/>
                <a:gd name="connsiteY1360" fmla="*/ 711225 h 1608850"/>
                <a:gd name="connsiteX1361" fmla="*/ 9492231 w 12192000"/>
                <a:gd name="connsiteY1361" fmla="*/ 709334 h 1608850"/>
                <a:gd name="connsiteX1362" fmla="*/ 9492231 w 12192000"/>
                <a:gd name="connsiteY1362" fmla="*/ 696093 h 1608850"/>
                <a:gd name="connsiteX1363" fmla="*/ 9490964 w 12192000"/>
                <a:gd name="connsiteY1363" fmla="*/ 694471 h 1608850"/>
                <a:gd name="connsiteX1364" fmla="*/ 9496284 w 12192000"/>
                <a:gd name="connsiteY1364" fmla="*/ 683122 h 1608850"/>
                <a:gd name="connsiteX1365" fmla="*/ 9504391 w 12192000"/>
                <a:gd name="connsiteY1365" fmla="*/ 711225 h 1608850"/>
                <a:gd name="connsiteX1366" fmla="*/ 9505151 w 12192000"/>
                <a:gd name="connsiteY1366" fmla="*/ 711225 h 1608850"/>
                <a:gd name="connsiteX1367" fmla="*/ 9510471 w 12192000"/>
                <a:gd name="connsiteY1367" fmla="*/ 711225 h 1608850"/>
                <a:gd name="connsiteX1368" fmla="*/ 9510471 w 12192000"/>
                <a:gd name="connsiteY1368" fmla="*/ 605298 h 1608850"/>
                <a:gd name="connsiteX1369" fmla="*/ 9511991 w 12192000"/>
                <a:gd name="connsiteY1369" fmla="*/ 605298 h 1608850"/>
                <a:gd name="connsiteX1370" fmla="*/ 9522631 w 12192000"/>
                <a:gd name="connsiteY1370" fmla="*/ 605298 h 1608850"/>
                <a:gd name="connsiteX1371" fmla="*/ 9522631 w 12192000"/>
                <a:gd name="connsiteY1371" fmla="*/ 557739 h 1608850"/>
                <a:gd name="connsiteX1372" fmla="*/ 9548978 w 12192000"/>
                <a:gd name="connsiteY1372" fmla="*/ 557739 h 1608850"/>
                <a:gd name="connsiteX1373" fmla="*/ 9548978 w 12192000"/>
                <a:gd name="connsiteY1373" fmla="*/ 536121 h 1608850"/>
                <a:gd name="connsiteX1374" fmla="*/ 9583432 w 12192000"/>
                <a:gd name="connsiteY1374" fmla="*/ 536121 h 1608850"/>
                <a:gd name="connsiteX1375" fmla="*/ 9583432 w 12192000"/>
                <a:gd name="connsiteY1375" fmla="*/ 538553 h 1608850"/>
                <a:gd name="connsiteX1376" fmla="*/ 9583432 w 12192000"/>
                <a:gd name="connsiteY1376" fmla="*/ 555577 h 1608850"/>
                <a:gd name="connsiteX1377" fmla="*/ 9585712 w 12192000"/>
                <a:gd name="connsiteY1377" fmla="*/ 555577 h 1608850"/>
                <a:gd name="connsiteX1378" fmla="*/ 9601672 w 12192000"/>
                <a:gd name="connsiteY1378" fmla="*/ 555577 h 1608850"/>
                <a:gd name="connsiteX1379" fmla="*/ 9601672 w 12192000"/>
                <a:gd name="connsiteY1379" fmla="*/ 603136 h 1608850"/>
                <a:gd name="connsiteX1380" fmla="*/ 9602685 w 12192000"/>
                <a:gd name="connsiteY1380" fmla="*/ 603136 h 1608850"/>
                <a:gd name="connsiteX1381" fmla="*/ 9609779 w 12192000"/>
                <a:gd name="connsiteY1381" fmla="*/ 603136 h 1608850"/>
                <a:gd name="connsiteX1382" fmla="*/ 9623966 w 12192000"/>
                <a:gd name="connsiteY1382" fmla="*/ 607460 h 1608850"/>
                <a:gd name="connsiteX1383" fmla="*/ 9623966 w 12192000"/>
                <a:gd name="connsiteY1383" fmla="*/ 646372 h 1608850"/>
                <a:gd name="connsiteX1384" fmla="*/ 9624979 w 12192000"/>
                <a:gd name="connsiteY1384" fmla="*/ 646372 h 1608850"/>
                <a:gd name="connsiteX1385" fmla="*/ 9632072 w 12192000"/>
                <a:gd name="connsiteY1385" fmla="*/ 646372 h 1608850"/>
                <a:gd name="connsiteX1386" fmla="*/ 9632072 w 12192000"/>
                <a:gd name="connsiteY1386" fmla="*/ 647993 h 1608850"/>
                <a:gd name="connsiteX1387" fmla="*/ 9632072 w 12192000"/>
                <a:gd name="connsiteY1387" fmla="*/ 659342 h 1608850"/>
                <a:gd name="connsiteX1388" fmla="*/ 9634099 w 12192000"/>
                <a:gd name="connsiteY1388" fmla="*/ 659342 h 1608850"/>
                <a:gd name="connsiteX1389" fmla="*/ 9648286 w 12192000"/>
                <a:gd name="connsiteY1389" fmla="*/ 659342 h 1608850"/>
                <a:gd name="connsiteX1390" fmla="*/ 9654366 w 12192000"/>
                <a:gd name="connsiteY1390" fmla="*/ 665828 h 1608850"/>
                <a:gd name="connsiteX1391" fmla="*/ 9654366 w 12192000"/>
                <a:gd name="connsiteY1391" fmla="*/ 687446 h 1608850"/>
                <a:gd name="connsiteX1392" fmla="*/ 9656646 w 12192000"/>
                <a:gd name="connsiteY1392" fmla="*/ 687446 h 1608850"/>
                <a:gd name="connsiteX1393" fmla="*/ 9672606 w 12192000"/>
                <a:gd name="connsiteY1393" fmla="*/ 687446 h 1608850"/>
                <a:gd name="connsiteX1394" fmla="*/ 9672606 w 12192000"/>
                <a:gd name="connsiteY1394" fmla="*/ 688526 h 1608850"/>
                <a:gd name="connsiteX1395" fmla="*/ 9672606 w 12192000"/>
                <a:gd name="connsiteY1395" fmla="*/ 696093 h 1608850"/>
                <a:gd name="connsiteX1396" fmla="*/ 9673873 w 12192000"/>
                <a:gd name="connsiteY1396" fmla="*/ 696093 h 1608850"/>
                <a:gd name="connsiteX1397" fmla="*/ 9682740 w 12192000"/>
                <a:gd name="connsiteY1397" fmla="*/ 696093 h 1608850"/>
                <a:gd name="connsiteX1398" fmla="*/ 9682740 w 12192000"/>
                <a:gd name="connsiteY1398" fmla="*/ 698254 h 1608850"/>
                <a:gd name="connsiteX1399" fmla="*/ 9682740 w 12192000"/>
                <a:gd name="connsiteY1399" fmla="*/ 713387 h 1608850"/>
                <a:gd name="connsiteX1400" fmla="*/ 9686793 w 12192000"/>
                <a:gd name="connsiteY1400" fmla="*/ 711495 h 1608850"/>
                <a:gd name="connsiteX1401" fmla="*/ 9686793 w 12192000"/>
                <a:gd name="connsiteY1401" fmla="*/ 698254 h 1608850"/>
                <a:gd name="connsiteX1402" fmla="*/ 9687806 w 12192000"/>
                <a:gd name="connsiteY1402" fmla="*/ 698254 h 1608850"/>
                <a:gd name="connsiteX1403" fmla="*/ 9694900 w 12192000"/>
                <a:gd name="connsiteY1403" fmla="*/ 698254 h 1608850"/>
                <a:gd name="connsiteX1404" fmla="*/ 9694900 w 12192000"/>
                <a:gd name="connsiteY1404" fmla="*/ 699876 h 1608850"/>
                <a:gd name="connsiteX1405" fmla="*/ 9694900 w 12192000"/>
                <a:gd name="connsiteY1405" fmla="*/ 711225 h 1608850"/>
                <a:gd name="connsiteX1406" fmla="*/ 9695660 w 12192000"/>
                <a:gd name="connsiteY1406" fmla="*/ 711225 h 1608850"/>
                <a:gd name="connsiteX1407" fmla="*/ 9700980 w 12192000"/>
                <a:gd name="connsiteY1407" fmla="*/ 711225 h 1608850"/>
                <a:gd name="connsiteX1408" fmla="*/ 9749620 w 12192000"/>
                <a:gd name="connsiteY1408" fmla="*/ 706902 h 1608850"/>
                <a:gd name="connsiteX1409" fmla="*/ 9749620 w 12192000"/>
                <a:gd name="connsiteY1409" fmla="*/ 708253 h 1608850"/>
                <a:gd name="connsiteX1410" fmla="*/ 9749620 w 12192000"/>
                <a:gd name="connsiteY1410" fmla="*/ 717710 h 1608850"/>
                <a:gd name="connsiteX1411" fmla="*/ 9750380 w 12192000"/>
                <a:gd name="connsiteY1411" fmla="*/ 717710 h 1608850"/>
                <a:gd name="connsiteX1412" fmla="*/ 9755702 w 12192000"/>
                <a:gd name="connsiteY1412" fmla="*/ 717710 h 1608850"/>
                <a:gd name="connsiteX1413" fmla="*/ 9755702 w 12192000"/>
                <a:gd name="connsiteY1413" fmla="*/ 719872 h 1608850"/>
                <a:gd name="connsiteX1414" fmla="*/ 9755702 w 12192000"/>
                <a:gd name="connsiteY1414" fmla="*/ 735005 h 1608850"/>
                <a:gd name="connsiteX1415" fmla="*/ 9757728 w 12192000"/>
                <a:gd name="connsiteY1415" fmla="*/ 733654 h 1608850"/>
                <a:gd name="connsiteX1416" fmla="*/ 9771914 w 12192000"/>
                <a:gd name="connsiteY1416" fmla="*/ 724196 h 1608850"/>
                <a:gd name="connsiteX1417" fmla="*/ 9777994 w 12192000"/>
                <a:gd name="connsiteY1417" fmla="*/ 683122 h 1608850"/>
                <a:gd name="connsiteX1418" fmla="*/ 9778754 w 12192000"/>
                <a:gd name="connsiteY1418" fmla="*/ 682852 h 1608850"/>
                <a:gd name="connsiteX1419" fmla="*/ 9784074 w 12192000"/>
                <a:gd name="connsiteY1419" fmla="*/ 680960 h 1608850"/>
                <a:gd name="connsiteX1420" fmla="*/ 9786102 w 12192000"/>
                <a:gd name="connsiteY1420" fmla="*/ 611783 h 1608850"/>
                <a:gd name="connsiteX1421" fmla="*/ 9788128 w 12192000"/>
                <a:gd name="connsiteY1421" fmla="*/ 680960 h 1608850"/>
                <a:gd name="connsiteX1422" fmla="*/ 9788888 w 12192000"/>
                <a:gd name="connsiteY1422" fmla="*/ 681230 h 1608850"/>
                <a:gd name="connsiteX1423" fmla="*/ 9794208 w 12192000"/>
                <a:gd name="connsiteY1423" fmla="*/ 683122 h 1608850"/>
                <a:gd name="connsiteX1424" fmla="*/ 9794208 w 12192000"/>
                <a:gd name="connsiteY1424" fmla="*/ 596651 h 1608850"/>
                <a:gd name="connsiteX1425" fmla="*/ 9798262 w 12192000"/>
                <a:gd name="connsiteY1425" fmla="*/ 564224 h 1608850"/>
                <a:gd name="connsiteX1426" fmla="*/ 9836768 w 12192000"/>
                <a:gd name="connsiteY1426" fmla="*/ 564224 h 1608850"/>
                <a:gd name="connsiteX1427" fmla="*/ 9836768 w 12192000"/>
                <a:gd name="connsiteY1427" fmla="*/ 596651 h 1608850"/>
                <a:gd name="connsiteX1428" fmla="*/ 9837528 w 12192000"/>
                <a:gd name="connsiteY1428" fmla="*/ 596651 h 1608850"/>
                <a:gd name="connsiteX1429" fmla="*/ 9842848 w 12192000"/>
                <a:gd name="connsiteY1429" fmla="*/ 596651 h 1608850"/>
                <a:gd name="connsiteX1430" fmla="*/ 9842848 w 12192000"/>
                <a:gd name="connsiteY1430" fmla="*/ 514503 h 1608850"/>
                <a:gd name="connsiteX1431" fmla="*/ 9844622 w 12192000"/>
                <a:gd name="connsiteY1431" fmla="*/ 514503 h 1608850"/>
                <a:gd name="connsiteX1432" fmla="*/ 9857036 w 12192000"/>
                <a:gd name="connsiteY1432" fmla="*/ 514503 h 1608850"/>
                <a:gd name="connsiteX1433" fmla="*/ 9857036 w 12192000"/>
                <a:gd name="connsiteY1433" fmla="*/ 512612 h 1608850"/>
                <a:gd name="connsiteX1434" fmla="*/ 9857036 w 12192000"/>
                <a:gd name="connsiteY1434" fmla="*/ 499371 h 1608850"/>
                <a:gd name="connsiteX1435" fmla="*/ 9879330 w 12192000"/>
                <a:gd name="connsiteY1435" fmla="*/ 499371 h 1608850"/>
                <a:gd name="connsiteX1436" fmla="*/ 9879330 w 12192000"/>
                <a:gd name="connsiteY1436" fmla="*/ 498290 h 1608850"/>
                <a:gd name="connsiteX1437" fmla="*/ 9879330 w 12192000"/>
                <a:gd name="connsiteY1437" fmla="*/ 490724 h 1608850"/>
                <a:gd name="connsiteX1438" fmla="*/ 9881102 w 12192000"/>
                <a:gd name="connsiteY1438" fmla="*/ 490724 h 1608850"/>
                <a:gd name="connsiteX1439" fmla="*/ 9893516 w 12192000"/>
                <a:gd name="connsiteY1439" fmla="*/ 490724 h 1608850"/>
                <a:gd name="connsiteX1440" fmla="*/ 9893516 w 12192000"/>
                <a:gd name="connsiteY1440" fmla="*/ 491805 h 1608850"/>
                <a:gd name="connsiteX1441" fmla="*/ 9893516 w 12192000"/>
                <a:gd name="connsiteY1441" fmla="*/ 499371 h 1608850"/>
                <a:gd name="connsiteX1442" fmla="*/ 9894276 w 12192000"/>
                <a:gd name="connsiteY1442" fmla="*/ 499371 h 1608850"/>
                <a:gd name="connsiteX1443" fmla="*/ 9899596 w 12192000"/>
                <a:gd name="connsiteY1443" fmla="*/ 499371 h 1608850"/>
                <a:gd name="connsiteX1444" fmla="*/ 9909730 w 12192000"/>
                <a:gd name="connsiteY1444" fmla="*/ 495047 h 1608850"/>
                <a:gd name="connsiteX1445" fmla="*/ 9913782 w 12192000"/>
                <a:gd name="connsiteY1445" fmla="*/ 498290 h 1608850"/>
                <a:gd name="connsiteX1446" fmla="*/ 9913782 w 12192000"/>
                <a:gd name="connsiteY1446" fmla="*/ 490724 h 1608850"/>
                <a:gd name="connsiteX1447" fmla="*/ 9916062 w 12192000"/>
                <a:gd name="connsiteY1447" fmla="*/ 490724 h 1608850"/>
                <a:gd name="connsiteX1448" fmla="*/ 9932024 w 12192000"/>
                <a:gd name="connsiteY1448" fmla="*/ 490724 h 1608850"/>
                <a:gd name="connsiteX1449" fmla="*/ 9932024 w 12192000"/>
                <a:gd name="connsiteY1449" fmla="*/ 491805 h 1608850"/>
                <a:gd name="connsiteX1450" fmla="*/ 9932024 w 12192000"/>
                <a:gd name="connsiteY1450" fmla="*/ 499371 h 1608850"/>
                <a:gd name="connsiteX1451" fmla="*/ 9962424 w 12192000"/>
                <a:gd name="connsiteY1451" fmla="*/ 499371 h 1608850"/>
                <a:gd name="connsiteX1452" fmla="*/ 9962424 w 12192000"/>
                <a:gd name="connsiteY1452" fmla="*/ 500992 h 1608850"/>
                <a:gd name="connsiteX1453" fmla="*/ 9962424 w 12192000"/>
                <a:gd name="connsiteY1453" fmla="*/ 512342 h 1608850"/>
                <a:gd name="connsiteX1454" fmla="*/ 9988770 w 12192000"/>
                <a:gd name="connsiteY1454" fmla="*/ 512342 h 1608850"/>
                <a:gd name="connsiteX1455" fmla="*/ 9988770 w 12192000"/>
                <a:gd name="connsiteY1455" fmla="*/ 542606 h 1608850"/>
                <a:gd name="connsiteX1456" fmla="*/ 9989530 w 12192000"/>
                <a:gd name="connsiteY1456" fmla="*/ 542606 h 1608850"/>
                <a:gd name="connsiteX1457" fmla="*/ 9994850 w 12192000"/>
                <a:gd name="connsiteY1457" fmla="*/ 542606 h 1608850"/>
                <a:gd name="connsiteX1458" fmla="*/ 9994850 w 12192000"/>
                <a:gd name="connsiteY1458" fmla="*/ 543687 h 1608850"/>
                <a:gd name="connsiteX1459" fmla="*/ 9994850 w 12192000"/>
                <a:gd name="connsiteY1459" fmla="*/ 551254 h 1608850"/>
                <a:gd name="connsiteX1460" fmla="*/ 9998904 w 12192000"/>
                <a:gd name="connsiteY1460" fmla="*/ 581518 h 1608850"/>
                <a:gd name="connsiteX1461" fmla="*/ 9999664 w 12192000"/>
                <a:gd name="connsiteY1461" fmla="*/ 581518 h 1608850"/>
                <a:gd name="connsiteX1462" fmla="*/ 10004984 w 12192000"/>
                <a:gd name="connsiteY1462" fmla="*/ 581518 h 1608850"/>
                <a:gd name="connsiteX1463" fmla="*/ 10004984 w 12192000"/>
                <a:gd name="connsiteY1463" fmla="*/ 582329 h 1608850"/>
                <a:gd name="connsiteX1464" fmla="*/ 10004984 w 12192000"/>
                <a:gd name="connsiteY1464" fmla="*/ 588004 h 1608850"/>
                <a:gd name="connsiteX1465" fmla="*/ 10005998 w 12192000"/>
                <a:gd name="connsiteY1465" fmla="*/ 588004 h 1608850"/>
                <a:gd name="connsiteX1466" fmla="*/ 10013090 w 12192000"/>
                <a:gd name="connsiteY1466" fmla="*/ 588004 h 1608850"/>
                <a:gd name="connsiteX1467" fmla="*/ 10013090 w 12192000"/>
                <a:gd name="connsiteY1467" fmla="*/ 618269 h 1608850"/>
                <a:gd name="connsiteX1468" fmla="*/ 10015118 w 12192000"/>
                <a:gd name="connsiteY1468" fmla="*/ 618269 h 1608850"/>
                <a:gd name="connsiteX1469" fmla="*/ 10029304 w 12192000"/>
                <a:gd name="connsiteY1469" fmla="*/ 618269 h 1608850"/>
                <a:gd name="connsiteX1470" fmla="*/ 10029304 w 12192000"/>
                <a:gd name="connsiteY1470" fmla="*/ 642048 h 1608850"/>
                <a:gd name="connsiteX1471" fmla="*/ 10031332 w 12192000"/>
                <a:gd name="connsiteY1471" fmla="*/ 643669 h 1608850"/>
                <a:gd name="connsiteX1472" fmla="*/ 10031332 w 12192000"/>
                <a:gd name="connsiteY1472" fmla="*/ 655019 h 1608850"/>
                <a:gd name="connsiteX1473" fmla="*/ 10032092 w 12192000"/>
                <a:gd name="connsiteY1473" fmla="*/ 655019 h 1608850"/>
                <a:gd name="connsiteX1474" fmla="*/ 10037412 w 12192000"/>
                <a:gd name="connsiteY1474" fmla="*/ 655019 h 1608850"/>
                <a:gd name="connsiteX1475" fmla="*/ 10037412 w 12192000"/>
                <a:gd name="connsiteY1475" fmla="*/ 678798 h 1608850"/>
                <a:gd name="connsiteX1476" fmla="*/ 10038678 w 12192000"/>
                <a:gd name="connsiteY1476" fmla="*/ 678798 h 1608850"/>
                <a:gd name="connsiteX1477" fmla="*/ 10047544 w 12192000"/>
                <a:gd name="connsiteY1477" fmla="*/ 678798 h 1608850"/>
                <a:gd name="connsiteX1478" fmla="*/ 10049572 w 12192000"/>
                <a:gd name="connsiteY1478" fmla="*/ 682852 h 1608850"/>
                <a:gd name="connsiteX1479" fmla="*/ 10049572 w 12192000"/>
                <a:gd name="connsiteY1479" fmla="*/ 696093 h 1608850"/>
                <a:gd name="connsiteX1480" fmla="*/ 10051092 w 12192000"/>
                <a:gd name="connsiteY1480" fmla="*/ 694201 h 1608850"/>
                <a:gd name="connsiteX1481" fmla="*/ 10061732 w 12192000"/>
                <a:gd name="connsiteY1481" fmla="*/ 680960 h 1608850"/>
                <a:gd name="connsiteX1482" fmla="*/ 10090106 w 12192000"/>
                <a:gd name="connsiteY1482" fmla="*/ 680960 h 1608850"/>
                <a:gd name="connsiteX1483" fmla="*/ 10090106 w 12192000"/>
                <a:gd name="connsiteY1483" fmla="*/ 767431 h 1608850"/>
                <a:gd name="connsiteX1484" fmla="*/ 10090866 w 12192000"/>
                <a:gd name="connsiteY1484" fmla="*/ 767431 h 1608850"/>
                <a:gd name="connsiteX1485" fmla="*/ 10096186 w 12192000"/>
                <a:gd name="connsiteY1485" fmla="*/ 767431 h 1608850"/>
                <a:gd name="connsiteX1486" fmla="*/ 10096946 w 12192000"/>
                <a:gd name="connsiteY1486" fmla="*/ 766080 h 1608850"/>
                <a:gd name="connsiteX1487" fmla="*/ 10102266 w 12192000"/>
                <a:gd name="connsiteY1487" fmla="*/ 756622 h 1608850"/>
                <a:gd name="connsiteX1488" fmla="*/ 10102266 w 12192000"/>
                <a:gd name="connsiteY1488" fmla="*/ 758514 h 1608850"/>
                <a:gd name="connsiteX1489" fmla="*/ 10102266 w 12192000"/>
                <a:gd name="connsiteY1489" fmla="*/ 771755 h 1608850"/>
                <a:gd name="connsiteX1490" fmla="*/ 10106318 w 12192000"/>
                <a:gd name="connsiteY1490" fmla="*/ 726358 h 1608850"/>
                <a:gd name="connsiteX1491" fmla="*/ 10107078 w 12192000"/>
                <a:gd name="connsiteY1491" fmla="*/ 726358 h 1608850"/>
                <a:gd name="connsiteX1492" fmla="*/ 10112398 w 12192000"/>
                <a:gd name="connsiteY1492" fmla="*/ 726358 h 1608850"/>
                <a:gd name="connsiteX1493" fmla="*/ 10112398 w 12192000"/>
                <a:gd name="connsiteY1493" fmla="*/ 661504 h 1608850"/>
                <a:gd name="connsiteX1494" fmla="*/ 10113412 w 12192000"/>
                <a:gd name="connsiteY1494" fmla="*/ 661504 h 1608850"/>
                <a:gd name="connsiteX1495" fmla="*/ 10120506 w 12192000"/>
                <a:gd name="connsiteY1495" fmla="*/ 661504 h 1608850"/>
                <a:gd name="connsiteX1496" fmla="*/ 10132666 w 12192000"/>
                <a:gd name="connsiteY1496" fmla="*/ 618269 h 1608850"/>
                <a:gd name="connsiteX1497" fmla="*/ 10133932 w 12192000"/>
                <a:gd name="connsiteY1497" fmla="*/ 618269 h 1608850"/>
                <a:gd name="connsiteX1498" fmla="*/ 10142800 w 12192000"/>
                <a:gd name="connsiteY1498" fmla="*/ 618269 h 1608850"/>
                <a:gd name="connsiteX1499" fmla="*/ 10152932 w 12192000"/>
                <a:gd name="connsiteY1499" fmla="*/ 661504 h 1608850"/>
                <a:gd name="connsiteX1500" fmla="*/ 10153946 w 12192000"/>
                <a:gd name="connsiteY1500" fmla="*/ 661504 h 1608850"/>
                <a:gd name="connsiteX1501" fmla="*/ 10161040 w 12192000"/>
                <a:gd name="connsiteY1501" fmla="*/ 661504 h 1608850"/>
                <a:gd name="connsiteX1502" fmla="*/ 10161040 w 12192000"/>
                <a:gd name="connsiteY1502" fmla="*/ 700416 h 1608850"/>
                <a:gd name="connsiteX1503" fmla="*/ 10162812 w 12192000"/>
                <a:gd name="connsiteY1503" fmla="*/ 700416 h 1608850"/>
                <a:gd name="connsiteX1504" fmla="*/ 10175226 w 12192000"/>
                <a:gd name="connsiteY1504" fmla="*/ 700416 h 1608850"/>
                <a:gd name="connsiteX1505" fmla="*/ 10175226 w 12192000"/>
                <a:gd name="connsiteY1505" fmla="*/ 702578 h 1608850"/>
                <a:gd name="connsiteX1506" fmla="*/ 10175226 w 12192000"/>
                <a:gd name="connsiteY1506" fmla="*/ 717710 h 1608850"/>
                <a:gd name="connsiteX1507" fmla="*/ 10179280 w 12192000"/>
                <a:gd name="connsiteY1507" fmla="*/ 715549 h 1608850"/>
                <a:gd name="connsiteX1508" fmla="*/ 10179280 w 12192000"/>
                <a:gd name="connsiteY1508" fmla="*/ 700416 h 1608850"/>
                <a:gd name="connsiteX1509" fmla="*/ 10180800 w 12192000"/>
                <a:gd name="connsiteY1509" fmla="*/ 700416 h 1608850"/>
                <a:gd name="connsiteX1510" fmla="*/ 10191440 w 12192000"/>
                <a:gd name="connsiteY1510" fmla="*/ 700416 h 1608850"/>
                <a:gd name="connsiteX1511" fmla="*/ 10191440 w 12192000"/>
                <a:gd name="connsiteY1511" fmla="*/ 702037 h 1608850"/>
                <a:gd name="connsiteX1512" fmla="*/ 10191440 w 12192000"/>
                <a:gd name="connsiteY1512" fmla="*/ 713387 h 1608850"/>
                <a:gd name="connsiteX1513" fmla="*/ 10221840 w 12192000"/>
                <a:gd name="connsiteY1513" fmla="*/ 713387 h 1608850"/>
                <a:gd name="connsiteX1514" fmla="*/ 10221840 w 12192000"/>
                <a:gd name="connsiteY1514" fmla="*/ 676637 h 1608850"/>
                <a:gd name="connsiteX1515" fmla="*/ 10223106 w 12192000"/>
                <a:gd name="connsiteY1515" fmla="*/ 676637 h 1608850"/>
                <a:gd name="connsiteX1516" fmla="*/ 10231974 w 12192000"/>
                <a:gd name="connsiteY1516" fmla="*/ 676637 h 1608850"/>
                <a:gd name="connsiteX1517" fmla="*/ 10231974 w 12192000"/>
                <a:gd name="connsiteY1517" fmla="*/ 698254 h 1608850"/>
                <a:gd name="connsiteX1518" fmla="*/ 10234000 w 12192000"/>
                <a:gd name="connsiteY1518" fmla="*/ 665828 h 1608850"/>
                <a:gd name="connsiteX1519" fmla="*/ 10256294 w 12192000"/>
                <a:gd name="connsiteY1519" fmla="*/ 665828 h 1608850"/>
                <a:gd name="connsiteX1520" fmla="*/ 10256294 w 12192000"/>
                <a:gd name="connsiteY1520" fmla="*/ 664206 h 1608850"/>
                <a:gd name="connsiteX1521" fmla="*/ 10256294 w 12192000"/>
                <a:gd name="connsiteY1521" fmla="*/ 652857 h 1608850"/>
                <a:gd name="connsiteX1522" fmla="*/ 10257054 w 12192000"/>
                <a:gd name="connsiteY1522" fmla="*/ 652857 h 1608850"/>
                <a:gd name="connsiteX1523" fmla="*/ 10262374 w 12192000"/>
                <a:gd name="connsiteY1523" fmla="*/ 652857 h 1608850"/>
                <a:gd name="connsiteX1524" fmla="*/ 10262374 w 12192000"/>
                <a:gd name="connsiteY1524" fmla="*/ 650966 h 1608850"/>
                <a:gd name="connsiteX1525" fmla="*/ 10262374 w 12192000"/>
                <a:gd name="connsiteY1525" fmla="*/ 637725 h 1608850"/>
                <a:gd name="connsiteX1526" fmla="*/ 10266428 w 12192000"/>
                <a:gd name="connsiteY1526" fmla="*/ 644210 h 1608850"/>
                <a:gd name="connsiteX1527" fmla="*/ 10268708 w 12192000"/>
                <a:gd name="connsiteY1527" fmla="*/ 644210 h 1608850"/>
                <a:gd name="connsiteX1528" fmla="*/ 10284668 w 12192000"/>
                <a:gd name="connsiteY1528" fmla="*/ 644210 h 1608850"/>
                <a:gd name="connsiteX1529" fmla="*/ 10284668 w 12192000"/>
                <a:gd name="connsiteY1529" fmla="*/ 643399 h 1608850"/>
                <a:gd name="connsiteX1530" fmla="*/ 10284668 w 12192000"/>
                <a:gd name="connsiteY1530" fmla="*/ 637725 h 1608850"/>
                <a:gd name="connsiteX1531" fmla="*/ 10285428 w 12192000"/>
                <a:gd name="connsiteY1531" fmla="*/ 637725 h 1608850"/>
                <a:gd name="connsiteX1532" fmla="*/ 10290748 w 12192000"/>
                <a:gd name="connsiteY1532" fmla="*/ 637725 h 1608850"/>
                <a:gd name="connsiteX1533" fmla="*/ 10290748 w 12192000"/>
                <a:gd name="connsiteY1533" fmla="*/ 639076 h 1608850"/>
                <a:gd name="connsiteX1534" fmla="*/ 10290748 w 12192000"/>
                <a:gd name="connsiteY1534" fmla="*/ 648534 h 1608850"/>
                <a:gd name="connsiteX1535" fmla="*/ 10329254 w 12192000"/>
                <a:gd name="connsiteY1535" fmla="*/ 648534 h 1608850"/>
                <a:gd name="connsiteX1536" fmla="*/ 10329254 w 12192000"/>
                <a:gd name="connsiteY1536" fmla="*/ 786887 h 1608850"/>
                <a:gd name="connsiteX1537" fmla="*/ 10330774 w 12192000"/>
                <a:gd name="connsiteY1537" fmla="*/ 786887 h 1608850"/>
                <a:gd name="connsiteX1538" fmla="*/ 10341414 w 12192000"/>
                <a:gd name="connsiteY1538" fmla="*/ 786887 h 1608850"/>
                <a:gd name="connsiteX1539" fmla="*/ 10341414 w 12192000"/>
                <a:gd name="connsiteY1539" fmla="*/ 773917 h 1608850"/>
                <a:gd name="connsiteX1540" fmla="*/ 10345468 w 12192000"/>
                <a:gd name="connsiteY1540" fmla="*/ 773917 h 1608850"/>
                <a:gd name="connsiteX1541" fmla="*/ 10345468 w 12192000"/>
                <a:gd name="connsiteY1541" fmla="*/ 786887 h 1608850"/>
                <a:gd name="connsiteX1542" fmla="*/ 10375868 w 12192000"/>
                <a:gd name="connsiteY1542" fmla="*/ 786887 h 1608850"/>
                <a:gd name="connsiteX1543" fmla="*/ 10375868 w 12192000"/>
                <a:gd name="connsiteY1543" fmla="*/ 756622 h 1608850"/>
                <a:gd name="connsiteX1544" fmla="*/ 10388028 w 12192000"/>
                <a:gd name="connsiteY1544" fmla="*/ 756622 h 1608850"/>
                <a:gd name="connsiteX1545" fmla="*/ 10400188 w 12192000"/>
                <a:gd name="connsiteY1545" fmla="*/ 754461 h 1608850"/>
                <a:gd name="connsiteX1546" fmla="*/ 10404242 w 12192000"/>
                <a:gd name="connsiteY1546" fmla="*/ 756622 h 1608850"/>
                <a:gd name="connsiteX1547" fmla="*/ 10414376 w 12192000"/>
                <a:gd name="connsiteY1547" fmla="*/ 756622 h 1608850"/>
                <a:gd name="connsiteX1548" fmla="*/ 10414376 w 12192000"/>
                <a:gd name="connsiteY1548" fmla="*/ 786887 h 1608850"/>
                <a:gd name="connsiteX1549" fmla="*/ 10422482 w 12192000"/>
                <a:gd name="connsiteY1549" fmla="*/ 786887 h 1608850"/>
                <a:gd name="connsiteX1550" fmla="*/ 10422482 w 12192000"/>
                <a:gd name="connsiteY1550" fmla="*/ 804182 h 1608850"/>
                <a:gd name="connsiteX1551" fmla="*/ 10431818 w 12192000"/>
                <a:gd name="connsiteY1551" fmla="*/ 805087 h 1608850"/>
                <a:gd name="connsiteX1552" fmla="*/ 10444776 w 12192000"/>
                <a:gd name="connsiteY1552" fmla="*/ 805087 h 1608850"/>
                <a:gd name="connsiteX1553" fmla="*/ 10444776 w 12192000"/>
                <a:gd name="connsiteY1553" fmla="*/ 789049 h 1608850"/>
                <a:gd name="connsiteX1554" fmla="*/ 10512732 w 12192000"/>
                <a:gd name="connsiteY1554" fmla="*/ 789049 h 1608850"/>
                <a:gd name="connsiteX1555" fmla="*/ 10512732 w 12192000"/>
                <a:gd name="connsiteY1555" fmla="*/ 703796 h 1608850"/>
                <a:gd name="connsiteX1556" fmla="*/ 10584740 w 12192000"/>
                <a:gd name="connsiteY1556" fmla="*/ 703796 h 1608850"/>
                <a:gd name="connsiteX1557" fmla="*/ 10584740 w 12192000"/>
                <a:gd name="connsiteY1557" fmla="*/ 782564 h 1608850"/>
                <a:gd name="connsiteX1558" fmla="*/ 10586644 w 12192000"/>
                <a:gd name="connsiteY1558" fmla="*/ 782564 h 1608850"/>
                <a:gd name="connsiteX1559" fmla="*/ 10587886 w 12192000"/>
                <a:gd name="connsiteY1559" fmla="*/ 805087 h 1608850"/>
                <a:gd name="connsiteX1560" fmla="*/ 10597562 w 12192000"/>
                <a:gd name="connsiteY1560" fmla="*/ 805087 h 1608850"/>
                <a:gd name="connsiteX1561" fmla="*/ 10598804 w 12192000"/>
                <a:gd name="connsiteY1561" fmla="*/ 782564 h 1608850"/>
                <a:gd name="connsiteX1562" fmla="*/ 10604884 w 12192000"/>
                <a:gd name="connsiteY1562" fmla="*/ 782564 h 1608850"/>
                <a:gd name="connsiteX1563" fmla="*/ 10606126 w 12192000"/>
                <a:gd name="connsiteY1563" fmla="*/ 805087 h 1608850"/>
                <a:gd name="connsiteX1564" fmla="*/ 10656748 w 12192000"/>
                <a:gd name="connsiteY1564" fmla="*/ 805087 h 1608850"/>
                <a:gd name="connsiteX1565" fmla="*/ 10656748 w 12192000"/>
                <a:gd name="connsiteY1565" fmla="*/ 642059 h 1608850"/>
                <a:gd name="connsiteX1566" fmla="*/ 10854076 w 12192000"/>
                <a:gd name="connsiteY1566" fmla="*/ 642059 h 1608850"/>
                <a:gd name="connsiteX1567" fmla="*/ 10854076 w 12192000"/>
                <a:gd name="connsiteY1567" fmla="*/ 805087 h 1608850"/>
                <a:gd name="connsiteX1568" fmla="*/ 10872772 w 12192000"/>
                <a:gd name="connsiteY1568" fmla="*/ 805087 h 1608850"/>
                <a:gd name="connsiteX1569" fmla="*/ 10872772 w 12192000"/>
                <a:gd name="connsiteY1569" fmla="*/ 722394 h 1608850"/>
                <a:gd name="connsiteX1570" fmla="*/ 10967892 w 12192000"/>
                <a:gd name="connsiteY1570" fmla="*/ 722394 h 1608850"/>
                <a:gd name="connsiteX1571" fmla="*/ 10979823 w 12192000"/>
                <a:gd name="connsiteY1571" fmla="*/ 404253 h 1608850"/>
                <a:gd name="connsiteX1572" fmla="*/ 10967663 w 12192000"/>
                <a:gd name="connsiteY1572" fmla="*/ 382635 h 1608850"/>
                <a:gd name="connsiteX1573" fmla="*/ 10961583 w 12192000"/>
                <a:gd name="connsiteY1573" fmla="*/ 378311 h 1608850"/>
                <a:gd name="connsiteX1574" fmla="*/ 10969690 w 12192000"/>
                <a:gd name="connsiteY1574" fmla="*/ 354532 h 1608850"/>
                <a:gd name="connsiteX1575" fmla="*/ 10969690 w 12192000"/>
                <a:gd name="connsiteY1575" fmla="*/ 337238 h 1608850"/>
                <a:gd name="connsiteX1576" fmla="*/ 10983876 w 12192000"/>
                <a:gd name="connsiteY1576" fmla="*/ 337238 h 1608850"/>
                <a:gd name="connsiteX1577" fmla="*/ 10983876 w 12192000"/>
                <a:gd name="connsiteY1577" fmla="*/ 315620 h 1608850"/>
                <a:gd name="connsiteX1578" fmla="*/ 10985903 w 12192000"/>
                <a:gd name="connsiteY1578" fmla="*/ 311296 h 1608850"/>
                <a:gd name="connsiteX1579" fmla="*/ 10985903 w 12192000"/>
                <a:gd name="connsiteY1579" fmla="*/ 233472 h 1608850"/>
                <a:gd name="connsiteX1580" fmla="*/ 10983876 w 12192000"/>
                <a:gd name="connsiteY1580" fmla="*/ 226987 h 1608850"/>
                <a:gd name="connsiteX1581" fmla="*/ 10989956 w 12192000"/>
                <a:gd name="connsiteY1581" fmla="*/ 220501 h 1608850"/>
                <a:gd name="connsiteX1582" fmla="*/ 10989956 w 12192000"/>
                <a:gd name="connsiteY1582" fmla="*/ 162133 h 1608850"/>
                <a:gd name="connsiteX1583" fmla="*/ 10991983 w 12192000"/>
                <a:gd name="connsiteY1583" fmla="*/ 157810 h 1608850"/>
                <a:gd name="connsiteX1584" fmla="*/ 10991983 w 12192000"/>
                <a:gd name="connsiteY1584" fmla="*/ 101604 h 1608850"/>
                <a:gd name="connsiteX1585" fmla="*/ 10994010 w 12192000"/>
                <a:gd name="connsiteY1585" fmla="*/ 82148 h 1608850"/>
                <a:gd name="connsiteX1586" fmla="*/ 10998063 w 12192000"/>
                <a:gd name="connsiteY1586" fmla="*/ 99442 h 1608850"/>
                <a:gd name="connsiteX1587" fmla="*/ 11000090 w 12192000"/>
                <a:gd name="connsiteY1587" fmla="*/ 157810 h 1608850"/>
                <a:gd name="connsiteX1588" fmla="*/ 11002116 w 12192000"/>
                <a:gd name="connsiteY1588" fmla="*/ 220501 h 1608850"/>
                <a:gd name="connsiteX1589" fmla="*/ 11008196 w 12192000"/>
                <a:gd name="connsiteY1589" fmla="*/ 226987 h 1608850"/>
                <a:gd name="connsiteX1590" fmla="*/ 11006170 w 12192000"/>
                <a:gd name="connsiteY1590" fmla="*/ 233472 h 1608850"/>
                <a:gd name="connsiteX1591" fmla="*/ 11006170 w 12192000"/>
                <a:gd name="connsiteY1591" fmla="*/ 311296 h 1608850"/>
                <a:gd name="connsiteX1592" fmla="*/ 11008196 w 12192000"/>
                <a:gd name="connsiteY1592" fmla="*/ 315620 h 1608850"/>
                <a:gd name="connsiteX1593" fmla="*/ 11008196 w 12192000"/>
                <a:gd name="connsiteY1593" fmla="*/ 337238 h 1608850"/>
                <a:gd name="connsiteX1594" fmla="*/ 11022383 w 12192000"/>
                <a:gd name="connsiteY1594" fmla="*/ 337238 h 1608850"/>
                <a:gd name="connsiteX1595" fmla="*/ 11022383 w 12192000"/>
                <a:gd name="connsiteY1595" fmla="*/ 354532 h 1608850"/>
                <a:gd name="connsiteX1596" fmla="*/ 11030491 w 12192000"/>
                <a:gd name="connsiteY1596" fmla="*/ 378311 h 1608850"/>
                <a:gd name="connsiteX1597" fmla="*/ 11024411 w 12192000"/>
                <a:gd name="connsiteY1597" fmla="*/ 382635 h 1608850"/>
                <a:gd name="connsiteX1598" fmla="*/ 11012250 w 12192000"/>
                <a:gd name="connsiteY1598" fmla="*/ 404253 h 1608850"/>
                <a:gd name="connsiteX1599" fmla="*/ 11020356 w 12192000"/>
                <a:gd name="connsiteY1599" fmla="*/ 657181 h 1608850"/>
                <a:gd name="connsiteX1600" fmla="*/ 11085211 w 12192000"/>
                <a:gd name="connsiteY1600" fmla="*/ 657181 h 1608850"/>
                <a:gd name="connsiteX1601" fmla="*/ 11085211 w 12192000"/>
                <a:gd name="connsiteY1601" fmla="*/ 732843 h 1608850"/>
                <a:gd name="connsiteX1602" fmla="*/ 11093318 w 12192000"/>
                <a:gd name="connsiteY1602" fmla="*/ 732843 h 1608850"/>
                <a:gd name="connsiteX1603" fmla="*/ 11095344 w 12192000"/>
                <a:gd name="connsiteY1603" fmla="*/ 726358 h 1608850"/>
                <a:gd name="connsiteX1604" fmla="*/ 11101424 w 12192000"/>
                <a:gd name="connsiteY1604" fmla="*/ 726358 h 1608850"/>
                <a:gd name="connsiteX1605" fmla="*/ 11103452 w 12192000"/>
                <a:gd name="connsiteY1605" fmla="*/ 735005 h 1608850"/>
                <a:gd name="connsiteX1606" fmla="*/ 11115612 w 12192000"/>
                <a:gd name="connsiteY1606" fmla="*/ 735005 h 1608850"/>
                <a:gd name="connsiteX1607" fmla="*/ 11115612 w 12192000"/>
                <a:gd name="connsiteY1607" fmla="*/ 728519 h 1608850"/>
                <a:gd name="connsiteX1608" fmla="*/ 11137904 w 12192000"/>
                <a:gd name="connsiteY1608" fmla="*/ 728519 h 1608850"/>
                <a:gd name="connsiteX1609" fmla="*/ 11137904 w 12192000"/>
                <a:gd name="connsiteY1609" fmla="*/ 735005 h 1608850"/>
                <a:gd name="connsiteX1610" fmla="*/ 11158172 w 12192000"/>
                <a:gd name="connsiteY1610" fmla="*/ 735005 h 1608850"/>
                <a:gd name="connsiteX1611" fmla="*/ 11158172 w 12192000"/>
                <a:gd name="connsiteY1611" fmla="*/ 780402 h 1608850"/>
                <a:gd name="connsiteX1612" fmla="*/ 11172359 w 12192000"/>
                <a:gd name="connsiteY1612" fmla="*/ 780402 h 1608850"/>
                <a:gd name="connsiteX1613" fmla="*/ 11172359 w 12192000"/>
                <a:gd name="connsiteY1613" fmla="*/ 767431 h 1608850"/>
                <a:gd name="connsiteX1614" fmla="*/ 11188572 w 12192000"/>
                <a:gd name="connsiteY1614" fmla="*/ 767431 h 1608850"/>
                <a:gd name="connsiteX1615" fmla="*/ 11188572 w 12192000"/>
                <a:gd name="connsiteY1615" fmla="*/ 588004 h 1608850"/>
                <a:gd name="connsiteX1616" fmla="*/ 11194652 w 12192000"/>
                <a:gd name="connsiteY1616" fmla="*/ 581518 h 1608850"/>
                <a:gd name="connsiteX1617" fmla="*/ 11267614 w 12192000"/>
                <a:gd name="connsiteY1617" fmla="*/ 581518 h 1608850"/>
                <a:gd name="connsiteX1618" fmla="*/ 11267614 w 12192000"/>
                <a:gd name="connsiteY1618" fmla="*/ 590166 h 1608850"/>
                <a:gd name="connsiteX1619" fmla="*/ 11277747 w 12192000"/>
                <a:gd name="connsiteY1619" fmla="*/ 590166 h 1608850"/>
                <a:gd name="connsiteX1620" fmla="*/ 11277747 w 12192000"/>
                <a:gd name="connsiteY1620" fmla="*/ 704740 h 1608850"/>
                <a:gd name="connsiteX1621" fmla="*/ 11300040 w 12192000"/>
                <a:gd name="connsiteY1621" fmla="*/ 704740 h 1608850"/>
                <a:gd name="connsiteX1622" fmla="*/ 11300040 w 12192000"/>
                <a:gd name="connsiteY1622" fmla="*/ 637725 h 1608850"/>
                <a:gd name="connsiteX1623" fmla="*/ 11326388 w 12192000"/>
                <a:gd name="connsiteY1623" fmla="*/ 637725 h 1608850"/>
                <a:gd name="connsiteX1624" fmla="*/ 11330440 w 12192000"/>
                <a:gd name="connsiteY1624" fmla="*/ 633401 h 1608850"/>
                <a:gd name="connsiteX1625" fmla="*/ 11338548 w 12192000"/>
                <a:gd name="connsiteY1625" fmla="*/ 633401 h 1608850"/>
                <a:gd name="connsiteX1626" fmla="*/ 11342600 w 12192000"/>
                <a:gd name="connsiteY1626" fmla="*/ 637725 h 1608850"/>
                <a:gd name="connsiteX1627" fmla="*/ 11364895 w 12192000"/>
                <a:gd name="connsiteY1627" fmla="*/ 637725 h 1608850"/>
                <a:gd name="connsiteX1628" fmla="*/ 11364895 w 12192000"/>
                <a:gd name="connsiteY1628" fmla="*/ 520989 h 1608850"/>
                <a:gd name="connsiteX1629" fmla="*/ 11421642 w 12192000"/>
                <a:gd name="connsiteY1629" fmla="*/ 510180 h 1608850"/>
                <a:gd name="connsiteX1630" fmla="*/ 11421642 w 12192000"/>
                <a:gd name="connsiteY1630" fmla="*/ 511261 h 1608850"/>
                <a:gd name="connsiteX1631" fmla="*/ 11421642 w 12192000"/>
                <a:gd name="connsiteY1631" fmla="*/ 518827 h 1608850"/>
                <a:gd name="connsiteX1632" fmla="*/ 11447988 w 12192000"/>
                <a:gd name="connsiteY1632" fmla="*/ 518827 h 1608850"/>
                <a:gd name="connsiteX1633" fmla="*/ 11447988 w 12192000"/>
                <a:gd name="connsiteY1633" fmla="*/ 773917 h 1608850"/>
                <a:gd name="connsiteX1634" fmla="*/ 11470283 w 12192000"/>
                <a:gd name="connsiteY1634" fmla="*/ 773917 h 1608850"/>
                <a:gd name="connsiteX1635" fmla="*/ 11470283 w 12192000"/>
                <a:gd name="connsiteY1635" fmla="*/ 769593 h 1608850"/>
                <a:gd name="connsiteX1636" fmla="*/ 11482443 w 12192000"/>
                <a:gd name="connsiteY1636" fmla="*/ 769593 h 1608850"/>
                <a:gd name="connsiteX1637" fmla="*/ 11482443 w 12192000"/>
                <a:gd name="connsiteY1637" fmla="*/ 773917 h 1608850"/>
                <a:gd name="connsiteX1638" fmla="*/ 11506763 w 12192000"/>
                <a:gd name="connsiteY1638" fmla="*/ 773917 h 1608850"/>
                <a:gd name="connsiteX1639" fmla="*/ 11506763 w 12192000"/>
                <a:gd name="connsiteY1639" fmla="*/ 760946 h 1608850"/>
                <a:gd name="connsiteX1640" fmla="*/ 11535136 w 12192000"/>
                <a:gd name="connsiteY1640" fmla="*/ 760946 h 1608850"/>
                <a:gd name="connsiteX1641" fmla="*/ 11547296 w 12192000"/>
                <a:gd name="connsiteY1641" fmla="*/ 756622 h 1608850"/>
                <a:gd name="connsiteX1642" fmla="*/ 11567564 w 12192000"/>
                <a:gd name="connsiteY1642" fmla="*/ 760946 h 1608850"/>
                <a:gd name="connsiteX1643" fmla="*/ 11567564 w 12192000"/>
                <a:gd name="connsiteY1643" fmla="*/ 743652 h 1608850"/>
                <a:gd name="connsiteX1644" fmla="*/ 11575671 w 12192000"/>
                <a:gd name="connsiteY1644" fmla="*/ 743652 h 1608850"/>
                <a:gd name="connsiteX1645" fmla="*/ 11575671 w 12192000"/>
                <a:gd name="connsiteY1645" fmla="*/ 730681 h 1608850"/>
                <a:gd name="connsiteX1646" fmla="*/ 11632418 w 12192000"/>
                <a:gd name="connsiteY1646" fmla="*/ 730681 h 1608850"/>
                <a:gd name="connsiteX1647" fmla="*/ 11632418 w 12192000"/>
                <a:gd name="connsiteY1647" fmla="*/ 700416 h 1608850"/>
                <a:gd name="connsiteX1648" fmla="*/ 11650658 w 12192000"/>
                <a:gd name="connsiteY1648" fmla="*/ 700416 h 1608850"/>
                <a:gd name="connsiteX1649" fmla="*/ 11650658 w 12192000"/>
                <a:gd name="connsiteY1649" fmla="*/ 693931 h 1608850"/>
                <a:gd name="connsiteX1650" fmla="*/ 11662818 w 12192000"/>
                <a:gd name="connsiteY1650" fmla="*/ 693931 h 1608850"/>
                <a:gd name="connsiteX1651" fmla="*/ 11662818 w 12192000"/>
                <a:gd name="connsiteY1651" fmla="*/ 700416 h 1608850"/>
                <a:gd name="connsiteX1652" fmla="*/ 11679031 w 12192000"/>
                <a:gd name="connsiteY1652" fmla="*/ 700416 h 1608850"/>
                <a:gd name="connsiteX1653" fmla="*/ 11679031 w 12192000"/>
                <a:gd name="connsiteY1653" fmla="*/ 750137 h 1608850"/>
                <a:gd name="connsiteX1654" fmla="*/ 11711459 w 12192000"/>
                <a:gd name="connsiteY1654" fmla="*/ 750137 h 1608850"/>
                <a:gd name="connsiteX1655" fmla="*/ 11711459 w 12192000"/>
                <a:gd name="connsiteY1655" fmla="*/ 724196 h 1608850"/>
                <a:gd name="connsiteX1656" fmla="*/ 11749966 w 12192000"/>
                <a:gd name="connsiteY1656" fmla="*/ 724196 h 1608850"/>
                <a:gd name="connsiteX1657" fmla="*/ 11749966 w 12192000"/>
                <a:gd name="connsiteY1657" fmla="*/ 693931 h 1608850"/>
                <a:gd name="connsiteX1658" fmla="*/ 11798607 w 12192000"/>
                <a:gd name="connsiteY1658" fmla="*/ 693931 h 1608850"/>
                <a:gd name="connsiteX1659" fmla="*/ 11798607 w 12192000"/>
                <a:gd name="connsiteY1659" fmla="*/ 805087 h 1608850"/>
                <a:gd name="connsiteX1660" fmla="*/ 11798607 w 12192000"/>
                <a:gd name="connsiteY1660" fmla="*/ 818866 h 1608850"/>
                <a:gd name="connsiteX1661" fmla="*/ 11864482 w 12192000"/>
                <a:gd name="connsiteY1661" fmla="*/ 818866 h 1608850"/>
                <a:gd name="connsiteX1662" fmla="*/ 11864482 w 12192000"/>
                <a:gd name="connsiteY1662" fmla="*/ 924638 h 1608850"/>
                <a:gd name="connsiteX1663" fmla="*/ 11864482 w 12192000"/>
                <a:gd name="connsiteY1663" fmla="*/ 947885 h 1608850"/>
                <a:gd name="connsiteX1664" fmla="*/ 11879442 w 12192000"/>
                <a:gd name="connsiteY1664" fmla="*/ 947885 h 1608850"/>
                <a:gd name="connsiteX1665" fmla="*/ 11879442 w 12192000"/>
                <a:gd name="connsiteY1665" fmla="*/ 946723 h 1608850"/>
                <a:gd name="connsiteX1666" fmla="*/ 11879442 w 12192000"/>
                <a:gd name="connsiteY1666" fmla="*/ 938587 h 1608850"/>
                <a:gd name="connsiteX1667" fmla="*/ 11924022 w 12192000"/>
                <a:gd name="connsiteY1667" fmla="*/ 938587 h 1608850"/>
                <a:gd name="connsiteX1668" fmla="*/ 11924022 w 12192000"/>
                <a:gd name="connsiteY1668" fmla="*/ 959508 h 1608850"/>
                <a:gd name="connsiteX1669" fmla="*/ 11926250 w 12192000"/>
                <a:gd name="connsiteY1669" fmla="*/ 960671 h 1608850"/>
                <a:gd name="connsiteX1670" fmla="*/ 11941854 w 12192000"/>
                <a:gd name="connsiteY1670" fmla="*/ 968807 h 1608850"/>
                <a:gd name="connsiteX1671" fmla="*/ 11941854 w 12192000"/>
                <a:gd name="connsiteY1671" fmla="*/ 999027 h 1608850"/>
                <a:gd name="connsiteX1672" fmla="*/ 11943247 w 12192000"/>
                <a:gd name="connsiteY1672" fmla="*/ 999609 h 1608850"/>
                <a:gd name="connsiteX1673" fmla="*/ 11952999 w 12192000"/>
                <a:gd name="connsiteY1673" fmla="*/ 1003677 h 1608850"/>
                <a:gd name="connsiteX1674" fmla="*/ 11952999 w 12192000"/>
                <a:gd name="connsiteY1674" fmla="*/ 1002515 h 1608850"/>
                <a:gd name="connsiteX1675" fmla="*/ 11952999 w 12192000"/>
                <a:gd name="connsiteY1675" fmla="*/ 994378 h 1608850"/>
                <a:gd name="connsiteX1676" fmla="*/ 11954114 w 12192000"/>
                <a:gd name="connsiteY1676" fmla="*/ 994378 h 1608850"/>
                <a:gd name="connsiteX1677" fmla="*/ 11961915 w 12192000"/>
                <a:gd name="connsiteY1677" fmla="*/ 994378 h 1608850"/>
                <a:gd name="connsiteX1678" fmla="*/ 11961915 w 12192000"/>
                <a:gd name="connsiteY1678" fmla="*/ 993506 h 1608850"/>
                <a:gd name="connsiteX1679" fmla="*/ 11961915 w 12192000"/>
                <a:gd name="connsiteY1679" fmla="*/ 987404 h 1608850"/>
                <a:gd name="connsiteX1680" fmla="*/ 11960800 w 12192000"/>
                <a:gd name="connsiteY1680" fmla="*/ 987404 h 1608850"/>
                <a:gd name="connsiteX1681" fmla="*/ 11952999 w 12192000"/>
                <a:gd name="connsiteY1681" fmla="*/ 987404 h 1608850"/>
                <a:gd name="connsiteX1682" fmla="*/ 11952999 w 12192000"/>
                <a:gd name="connsiteY1682" fmla="*/ 986242 h 1608850"/>
                <a:gd name="connsiteX1683" fmla="*/ 11952999 w 12192000"/>
                <a:gd name="connsiteY1683" fmla="*/ 978106 h 1608850"/>
                <a:gd name="connsiteX1684" fmla="*/ 11954114 w 12192000"/>
                <a:gd name="connsiteY1684" fmla="*/ 978106 h 1608850"/>
                <a:gd name="connsiteX1685" fmla="*/ 11961915 w 12192000"/>
                <a:gd name="connsiteY1685" fmla="*/ 978106 h 1608850"/>
                <a:gd name="connsiteX1686" fmla="*/ 11961915 w 12192000"/>
                <a:gd name="connsiteY1686" fmla="*/ 976943 h 1608850"/>
                <a:gd name="connsiteX1687" fmla="*/ 11961915 w 12192000"/>
                <a:gd name="connsiteY1687" fmla="*/ 968807 h 1608850"/>
                <a:gd name="connsiteX1688" fmla="*/ 11960800 w 12192000"/>
                <a:gd name="connsiteY1688" fmla="*/ 968807 h 1608850"/>
                <a:gd name="connsiteX1689" fmla="*/ 11952999 w 12192000"/>
                <a:gd name="connsiteY1689" fmla="*/ 968807 h 1608850"/>
                <a:gd name="connsiteX1690" fmla="*/ 11952999 w 12192000"/>
                <a:gd name="connsiteY1690" fmla="*/ 967645 h 1608850"/>
                <a:gd name="connsiteX1691" fmla="*/ 11952999 w 12192000"/>
                <a:gd name="connsiteY1691" fmla="*/ 959508 h 1608850"/>
                <a:gd name="connsiteX1692" fmla="*/ 11954114 w 12192000"/>
                <a:gd name="connsiteY1692" fmla="*/ 959508 h 1608850"/>
                <a:gd name="connsiteX1693" fmla="*/ 11961915 w 12192000"/>
                <a:gd name="connsiteY1693" fmla="*/ 959508 h 1608850"/>
                <a:gd name="connsiteX1694" fmla="*/ 11961915 w 12192000"/>
                <a:gd name="connsiteY1694" fmla="*/ 958637 h 1608850"/>
                <a:gd name="connsiteX1695" fmla="*/ 11961915 w 12192000"/>
                <a:gd name="connsiteY1695" fmla="*/ 952535 h 1608850"/>
                <a:gd name="connsiteX1696" fmla="*/ 11960800 w 12192000"/>
                <a:gd name="connsiteY1696" fmla="*/ 952535 h 1608850"/>
                <a:gd name="connsiteX1697" fmla="*/ 11952999 w 12192000"/>
                <a:gd name="connsiteY1697" fmla="*/ 952535 h 1608850"/>
                <a:gd name="connsiteX1698" fmla="*/ 11952999 w 12192000"/>
                <a:gd name="connsiteY1698" fmla="*/ 951372 h 1608850"/>
                <a:gd name="connsiteX1699" fmla="*/ 11952999 w 12192000"/>
                <a:gd name="connsiteY1699" fmla="*/ 943236 h 1608850"/>
                <a:gd name="connsiteX1700" fmla="*/ 11954114 w 12192000"/>
                <a:gd name="connsiteY1700" fmla="*/ 943236 h 1608850"/>
                <a:gd name="connsiteX1701" fmla="*/ 11961915 w 12192000"/>
                <a:gd name="connsiteY1701" fmla="*/ 943236 h 1608850"/>
                <a:gd name="connsiteX1702" fmla="*/ 11961915 w 12192000"/>
                <a:gd name="connsiteY1702" fmla="*/ 942074 h 1608850"/>
                <a:gd name="connsiteX1703" fmla="*/ 11961915 w 12192000"/>
                <a:gd name="connsiteY1703" fmla="*/ 933937 h 1608850"/>
                <a:gd name="connsiteX1704" fmla="*/ 11960800 w 12192000"/>
                <a:gd name="connsiteY1704" fmla="*/ 933937 h 1608850"/>
                <a:gd name="connsiteX1705" fmla="*/ 11952999 w 12192000"/>
                <a:gd name="connsiteY1705" fmla="*/ 933937 h 1608850"/>
                <a:gd name="connsiteX1706" fmla="*/ 11952999 w 12192000"/>
                <a:gd name="connsiteY1706" fmla="*/ 933066 h 1608850"/>
                <a:gd name="connsiteX1707" fmla="*/ 11952999 w 12192000"/>
                <a:gd name="connsiteY1707" fmla="*/ 926963 h 1608850"/>
                <a:gd name="connsiteX1708" fmla="*/ 11954114 w 12192000"/>
                <a:gd name="connsiteY1708" fmla="*/ 926963 h 1608850"/>
                <a:gd name="connsiteX1709" fmla="*/ 11961915 w 12192000"/>
                <a:gd name="connsiteY1709" fmla="*/ 926963 h 1608850"/>
                <a:gd name="connsiteX1710" fmla="*/ 11961915 w 12192000"/>
                <a:gd name="connsiteY1710" fmla="*/ 925801 h 1608850"/>
                <a:gd name="connsiteX1711" fmla="*/ 11961915 w 12192000"/>
                <a:gd name="connsiteY1711" fmla="*/ 917665 h 1608850"/>
                <a:gd name="connsiteX1712" fmla="*/ 11960800 w 12192000"/>
                <a:gd name="connsiteY1712" fmla="*/ 917665 h 1608850"/>
                <a:gd name="connsiteX1713" fmla="*/ 11952999 w 12192000"/>
                <a:gd name="connsiteY1713" fmla="*/ 917665 h 1608850"/>
                <a:gd name="connsiteX1714" fmla="*/ 11952999 w 12192000"/>
                <a:gd name="connsiteY1714" fmla="*/ 916503 h 1608850"/>
                <a:gd name="connsiteX1715" fmla="*/ 11952999 w 12192000"/>
                <a:gd name="connsiteY1715" fmla="*/ 908366 h 1608850"/>
                <a:gd name="connsiteX1716" fmla="*/ 11954114 w 12192000"/>
                <a:gd name="connsiteY1716" fmla="*/ 908366 h 1608850"/>
                <a:gd name="connsiteX1717" fmla="*/ 11961915 w 12192000"/>
                <a:gd name="connsiteY1717" fmla="*/ 908366 h 1608850"/>
                <a:gd name="connsiteX1718" fmla="*/ 11961915 w 12192000"/>
                <a:gd name="connsiteY1718" fmla="*/ 907204 h 1608850"/>
                <a:gd name="connsiteX1719" fmla="*/ 11961915 w 12192000"/>
                <a:gd name="connsiteY1719" fmla="*/ 899068 h 1608850"/>
                <a:gd name="connsiteX1720" fmla="*/ 11960800 w 12192000"/>
                <a:gd name="connsiteY1720" fmla="*/ 899068 h 1608850"/>
                <a:gd name="connsiteX1721" fmla="*/ 11952999 w 12192000"/>
                <a:gd name="connsiteY1721" fmla="*/ 899068 h 1608850"/>
                <a:gd name="connsiteX1722" fmla="*/ 11952999 w 12192000"/>
                <a:gd name="connsiteY1722" fmla="*/ 898196 h 1608850"/>
                <a:gd name="connsiteX1723" fmla="*/ 11952999 w 12192000"/>
                <a:gd name="connsiteY1723" fmla="*/ 892094 h 1608850"/>
                <a:gd name="connsiteX1724" fmla="*/ 11954114 w 12192000"/>
                <a:gd name="connsiteY1724" fmla="*/ 892094 h 1608850"/>
                <a:gd name="connsiteX1725" fmla="*/ 11961915 w 12192000"/>
                <a:gd name="connsiteY1725" fmla="*/ 892094 h 1608850"/>
                <a:gd name="connsiteX1726" fmla="*/ 11961915 w 12192000"/>
                <a:gd name="connsiteY1726" fmla="*/ 890931 h 1608850"/>
                <a:gd name="connsiteX1727" fmla="*/ 11961915 w 12192000"/>
                <a:gd name="connsiteY1727" fmla="*/ 882795 h 1608850"/>
                <a:gd name="connsiteX1728" fmla="*/ 11960800 w 12192000"/>
                <a:gd name="connsiteY1728" fmla="*/ 882795 h 1608850"/>
                <a:gd name="connsiteX1729" fmla="*/ 11952999 w 12192000"/>
                <a:gd name="connsiteY1729" fmla="*/ 882795 h 1608850"/>
                <a:gd name="connsiteX1730" fmla="*/ 11952999 w 12192000"/>
                <a:gd name="connsiteY1730" fmla="*/ 881633 h 1608850"/>
                <a:gd name="connsiteX1731" fmla="*/ 11952999 w 12192000"/>
                <a:gd name="connsiteY1731" fmla="*/ 873496 h 1608850"/>
                <a:gd name="connsiteX1732" fmla="*/ 11954114 w 12192000"/>
                <a:gd name="connsiteY1732" fmla="*/ 873496 h 1608850"/>
                <a:gd name="connsiteX1733" fmla="*/ 11961915 w 12192000"/>
                <a:gd name="connsiteY1733" fmla="*/ 873496 h 1608850"/>
                <a:gd name="connsiteX1734" fmla="*/ 11961915 w 12192000"/>
                <a:gd name="connsiteY1734" fmla="*/ 872625 h 1608850"/>
                <a:gd name="connsiteX1735" fmla="*/ 11961915 w 12192000"/>
                <a:gd name="connsiteY1735" fmla="*/ 866523 h 1608850"/>
                <a:gd name="connsiteX1736" fmla="*/ 11960800 w 12192000"/>
                <a:gd name="connsiteY1736" fmla="*/ 866523 h 1608850"/>
                <a:gd name="connsiteX1737" fmla="*/ 11952999 w 12192000"/>
                <a:gd name="connsiteY1737" fmla="*/ 866523 h 1608850"/>
                <a:gd name="connsiteX1738" fmla="*/ 11952999 w 12192000"/>
                <a:gd name="connsiteY1738" fmla="*/ 865360 h 1608850"/>
                <a:gd name="connsiteX1739" fmla="*/ 11952999 w 12192000"/>
                <a:gd name="connsiteY1739" fmla="*/ 857224 h 1608850"/>
                <a:gd name="connsiteX1740" fmla="*/ 11954114 w 12192000"/>
                <a:gd name="connsiteY1740" fmla="*/ 857224 h 1608850"/>
                <a:gd name="connsiteX1741" fmla="*/ 11961915 w 12192000"/>
                <a:gd name="connsiteY1741" fmla="*/ 857224 h 1608850"/>
                <a:gd name="connsiteX1742" fmla="*/ 11961915 w 12192000"/>
                <a:gd name="connsiteY1742" fmla="*/ 856062 h 1608850"/>
                <a:gd name="connsiteX1743" fmla="*/ 11961915 w 12192000"/>
                <a:gd name="connsiteY1743" fmla="*/ 847925 h 1608850"/>
                <a:gd name="connsiteX1744" fmla="*/ 11960800 w 12192000"/>
                <a:gd name="connsiteY1744" fmla="*/ 847925 h 1608850"/>
                <a:gd name="connsiteX1745" fmla="*/ 11952999 w 12192000"/>
                <a:gd name="connsiteY1745" fmla="*/ 847925 h 1608850"/>
                <a:gd name="connsiteX1746" fmla="*/ 11952999 w 12192000"/>
                <a:gd name="connsiteY1746" fmla="*/ 846763 h 1608850"/>
                <a:gd name="connsiteX1747" fmla="*/ 11952999 w 12192000"/>
                <a:gd name="connsiteY1747" fmla="*/ 838627 h 1608850"/>
                <a:gd name="connsiteX1748" fmla="*/ 11954114 w 12192000"/>
                <a:gd name="connsiteY1748" fmla="*/ 838627 h 1608850"/>
                <a:gd name="connsiteX1749" fmla="*/ 11961915 w 12192000"/>
                <a:gd name="connsiteY1749" fmla="*/ 838627 h 1608850"/>
                <a:gd name="connsiteX1750" fmla="*/ 11961915 w 12192000"/>
                <a:gd name="connsiteY1750" fmla="*/ 837755 h 1608850"/>
                <a:gd name="connsiteX1751" fmla="*/ 11961915 w 12192000"/>
                <a:gd name="connsiteY1751" fmla="*/ 831653 h 1608850"/>
                <a:gd name="connsiteX1752" fmla="*/ 11960800 w 12192000"/>
                <a:gd name="connsiteY1752" fmla="*/ 831653 h 1608850"/>
                <a:gd name="connsiteX1753" fmla="*/ 11952999 w 12192000"/>
                <a:gd name="connsiteY1753" fmla="*/ 831653 h 1608850"/>
                <a:gd name="connsiteX1754" fmla="*/ 11952999 w 12192000"/>
                <a:gd name="connsiteY1754" fmla="*/ 830491 h 1608850"/>
                <a:gd name="connsiteX1755" fmla="*/ 11952999 w 12192000"/>
                <a:gd name="connsiteY1755" fmla="*/ 822354 h 1608850"/>
                <a:gd name="connsiteX1756" fmla="*/ 11954114 w 12192000"/>
                <a:gd name="connsiteY1756" fmla="*/ 822354 h 1608850"/>
                <a:gd name="connsiteX1757" fmla="*/ 11961915 w 12192000"/>
                <a:gd name="connsiteY1757" fmla="*/ 822354 h 1608850"/>
                <a:gd name="connsiteX1758" fmla="*/ 11961915 w 12192000"/>
                <a:gd name="connsiteY1758" fmla="*/ 821192 h 1608850"/>
                <a:gd name="connsiteX1759" fmla="*/ 11961915 w 12192000"/>
                <a:gd name="connsiteY1759" fmla="*/ 813056 h 1608850"/>
                <a:gd name="connsiteX1760" fmla="*/ 11960800 w 12192000"/>
                <a:gd name="connsiteY1760" fmla="*/ 813056 h 1608850"/>
                <a:gd name="connsiteX1761" fmla="*/ 11952999 w 12192000"/>
                <a:gd name="connsiteY1761" fmla="*/ 813056 h 1608850"/>
                <a:gd name="connsiteX1762" fmla="*/ 11952999 w 12192000"/>
                <a:gd name="connsiteY1762" fmla="*/ 811893 h 1608850"/>
                <a:gd name="connsiteX1763" fmla="*/ 11952999 w 12192000"/>
                <a:gd name="connsiteY1763" fmla="*/ 803757 h 1608850"/>
                <a:gd name="connsiteX1764" fmla="*/ 11954114 w 12192000"/>
                <a:gd name="connsiteY1764" fmla="*/ 803757 h 1608850"/>
                <a:gd name="connsiteX1765" fmla="*/ 11961915 w 12192000"/>
                <a:gd name="connsiteY1765" fmla="*/ 803757 h 1608850"/>
                <a:gd name="connsiteX1766" fmla="*/ 11961915 w 12192000"/>
                <a:gd name="connsiteY1766" fmla="*/ 802885 h 1608850"/>
                <a:gd name="connsiteX1767" fmla="*/ 11961915 w 12192000"/>
                <a:gd name="connsiteY1767" fmla="*/ 796783 h 1608850"/>
                <a:gd name="connsiteX1768" fmla="*/ 11960800 w 12192000"/>
                <a:gd name="connsiteY1768" fmla="*/ 796783 h 1608850"/>
                <a:gd name="connsiteX1769" fmla="*/ 11952999 w 12192000"/>
                <a:gd name="connsiteY1769" fmla="*/ 796783 h 1608850"/>
                <a:gd name="connsiteX1770" fmla="*/ 11952999 w 12192000"/>
                <a:gd name="connsiteY1770" fmla="*/ 795621 h 1608850"/>
                <a:gd name="connsiteX1771" fmla="*/ 11952999 w 12192000"/>
                <a:gd name="connsiteY1771" fmla="*/ 787484 h 1608850"/>
                <a:gd name="connsiteX1772" fmla="*/ 11954114 w 12192000"/>
                <a:gd name="connsiteY1772" fmla="*/ 787484 h 1608850"/>
                <a:gd name="connsiteX1773" fmla="*/ 11961915 w 12192000"/>
                <a:gd name="connsiteY1773" fmla="*/ 787484 h 1608850"/>
                <a:gd name="connsiteX1774" fmla="*/ 11960800 w 12192000"/>
                <a:gd name="connsiteY1774" fmla="*/ 785741 h 1608850"/>
                <a:gd name="connsiteX1775" fmla="*/ 11952999 w 12192000"/>
                <a:gd name="connsiteY1775" fmla="*/ 773537 h 1608850"/>
                <a:gd name="connsiteX1776" fmla="*/ 11952999 w 12192000"/>
                <a:gd name="connsiteY1776" fmla="*/ 736342 h 1608850"/>
                <a:gd name="connsiteX1777" fmla="*/ 12102343 w 12192000"/>
                <a:gd name="connsiteY1777" fmla="*/ 736342 h 1608850"/>
                <a:gd name="connsiteX1778" fmla="*/ 12115716 w 12192000"/>
                <a:gd name="connsiteY1778" fmla="*/ 757264 h 1608850"/>
                <a:gd name="connsiteX1779" fmla="*/ 12115716 w 12192000"/>
                <a:gd name="connsiteY1779" fmla="*/ 803757 h 1608850"/>
                <a:gd name="connsiteX1780" fmla="*/ 12114602 w 12192000"/>
                <a:gd name="connsiteY1780" fmla="*/ 803757 h 1608850"/>
                <a:gd name="connsiteX1781" fmla="*/ 12106800 w 12192000"/>
                <a:gd name="connsiteY1781" fmla="*/ 803757 h 1608850"/>
                <a:gd name="connsiteX1782" fmla="*/ 12106800 w 12192000"/>
                <a:gd name="connsiteY1782" fmla="*/ 804919 h 1608850"/>
                <a:gd name="connsiteX1783" fmla="*/ 12106800 w 12192000"/>
                <a:gd name="connsiteY1783" fmla="*/ 813056 h 1608850"/>
                <a:gd name="connsiteX1784" fmla="*/ 12107915 w 12192000"/>
                <a:gd name="connsiteY1784" fmla="*/ 813056 h 1608850"/>
                <a:gd name="connsiteX1785" fmla="*/ 12115716 w 12192000"/>
                <a:gd name="connsiteY1785" fmla="*/ 813056 h 1608850"/>
                <a:gd name="connsiteX1786" fmla="*/ 12115716 w 12192000"/>
                <a:gd name="connsiteY1786" fmla="*/ 814218 h 1608850"/>
                <a:gd name="connsiteX1787" fmla="*/ 12115716 w 12192000"/>
                <a:gd name="connsiteY1787" fmla="*/ 822354 h 1608850"/>
                <a:gd name="connsiteX1788" fmla="*/ 12114602 w 12192000"/>
                <a:gd name="connsiteY1788" fmla="*/ 822354 h 1608850"/>
                <a:gd name="connsiteX1789" fmla="*/ 12106800 w 12192000"/>
                <a:gd name="connsiteY1789" fmla="*/ 822354 h 1608850"/>
                <a:gd name="connsiteX1790" fmla="*/ 12106800 w 12192000"/>
                <a:gd name="connsiteY1790" fmla="*/ 823516 h 1608850"/>
                <a:gd name="connsiteX1791" fmla="*/ 12106800 w 12192000"/>
                <a:gd name="connsiteY1791" fmla="*/ 831653 h 1608850"/>
                <a:gd name="connsiteX1792" fmla="*/ 12107915 w 12192000"/>
                <a:gd name="connsiteY1792" fmla="*/ 831653 h 1608850"/>
                <a:gd name="connsiteX1793" fmla="*/ 12115716 w 12192000"/>
                <a:gd name="connsiteY1793" fmla="*/ 831653 h 1608850"/>
                <a:gd name="connsiteX1794" fmla="*/ 12115716 w 12192000"/>
                <a:gd name="connsiteY1794" fmla="*/ 832525 h 1608850"/>
                <a:gd name="connsiteX1795" fmla="*/ 12115716 w 12192000"/>
                <a:gd name="connsiteY1795" fmla="*/ 838627 h 1608850"/>
                <a:gd name="connsiteX1796" fmla="*/ 12114602 w 12192000"/>
                <a:gd name="connsiteY1796" fmla="*/ 838627 h 1608850"/>
                <a:gd name="connsiteX1797" fmla="*/ 12106800 w 12192000"/>
                <a:gd name="connsiteY1797" fmla="*/ 838627 h 1608850"/>
                <a:gd name="connsiteX1798" fmla="*/ 12106800 w 12192000"/>
                <a:gd name="connsiteY1798" fmla="*/ 839789 h 1608850"/>
                <a:gd name="connsiteX1799" fmla="*/ 12106800 w 12192000"/>
                <a:gd name="connsiteY1799" fmla="*/ 847925 h 1608850"/>
                <a:gd name="connsiteX1800" fmla="*/ 12107915 w 12192000"/>
                <a:gd name="connsiteY1800" fmla="*/ 847925 h 1608850"/>
                <a:gd name="connsiteX1801" fmla="*/ 12115716 w 12192000"/>
                <a:gd name="connsiteY1801" fmla="*/ 847925 h 1608850"/>
                <a:gd name="connsiteX1802" fmla="*/ 12115716 w 12192000"/>
                <a:gd name="connsiteY1802" fmla="*/ 849088 h 1608850"/>
                <a:gd name="connsiteX1803" fmla="*/ 12115716 w 12192000"/>
                <a:gd name="connsiteY1803" fmla="*/ 857224 h 1608850"/>
                <a:gd name="connsiteX1804" fmla="*/ 12114602 w 12192000"/>
                <a:gd name="connsiteY1804" fmla="*/ 857224 h 1608850"/>
                <a:gd name="connsiteX1805" fmla="*/ 12106800 w 12192000"/>
                <a:gd name="connsiteY1805" fmla="*/ 857224 h 1608850"/>
                <a:gd name="connsiteX1806" fmla="*/ 12106800 w 12192000"/>
                <a:gd name="connsiteY1806" fmla="*/ 858386 h 1608850"/>
                <a:gd name="connsiteX1807" fmla="*/ 12106800 w 12192000"/>
                <a:gd name="connsiteY1807" fmla="*/ 866523 h 1608850"/>
                <a:gd name="connsiteX1808" fmla="*/ 12107915 w 12192000"/>
                <a:gd name="connsiteY1808" fmla="*/ 866523 h 1608850"/>
                <a:gd name="connsiteX1809" fmla="*/ 12115716 w 12192000"/>
                <a:gd name="connsiteY1809" fmla="*/ 866523 h 1608850"/>
                <a:gd name="connsiteX1810" fmla="*/ 12115716 w 12192000"/>
                <a:gd name="connsiteY1810" fmla="*/ 867394 h 1608850"/>
                <a:gd name="connsiteX1811" fmla="*/ 12115716 w 12192000"/>
                <a:gd name="connsiteY1811" fmla="*/ 873496 h 1608850"/>
                <a:gd name="connsiteX1812" fmla="*/ 12114602 w 12192000"/>
                <a:gd name="connsiteY1812" fmla="*/ 873496 h 1608850"/>
                <a:gd name="connsiteX1813" fmla="*/ 12106800 w 12192000"/>
                <a:gd name="connsiteY1813" fmla="*/ 873496 h 1608850"/>
                <a:gd name="connsiteX1814" fmla="*/ 12106800 w 12192000"/>
                <a:gd name="connsiteY1814" fmla="*/ 874659 h 1608850"/>
                <a:gd name="connsiteX1815" fmla="*/ 12106800 w 12192000"/>
                <a:gd name="connsiteY1815" fmla="*/ 882795 h 1608850"/>
                <a:gd name="connsiteX1816" fmla="*/ 12107915 w 12192000"/>
                <a:gd name="connsiteY1816" fmla="*/ 882795 h 1608850"/>
                <a:gd name="connsiteX1817" fmla="*/ 12115716 w 12192000"/>
                <a:gd name="connsiteY1817" fmla="*/ 882795 h 1608850"/>
                <a:gd name="connsiteX1818" fmla="*/ 12115716 w 12192000"/>
                <a:gd name="connsiteY1818" fmla="*/ 883957 h 1608850"/>
                <a:gd name="connsiteX1819" fmla="*/ 12115716 w 12192000"/>
                <a:gd name="connsiteY1819" fmla="*/ 892094 h 1608850"/>
                <a:gd name="connsiteX1820" fmla="*/ 12114602 w 12192000"/>
                <a:gd name="connsiteY1820" fmla="*/ 892094 h 1608850"/>
                <a:gd name="connsiteX1821" fmla="*/ 12106800 w 12192000"/>
                <a:gd name="connsiteY1821" fmla="*/ 892094 h 1608850"/>
                <a:gd name="connsiteX1822" fmla="*/ 12106800 w 12192000"/>
                <a:gd name="connsiteY1822" fmla="*/ 892965 h 1608850"/>
                <a:gd name="connsiteX1823" fmla="*/ 12106800 w 12192000"/>
                <a:gd name="connsiteY1823" fmla="*/ 899068 h 1608850"/>
                <a:gd name="connsiteX1824" fmla="*/ 12107915 w 12192000"/>
                <a:gd name="connsiteY1824" fmla="*/ 899068 h 1608850"/>
                <a:gd name="connsiteX1825" fmla="*/ 12115716 w 12192000"/>
                <a:gd name="connsiteY1825" fmla="*/ 899068 h 1608850"/>
                <a:gd name="connsiteX1826" fmla="*/ 12115716 w 12192000"/>
                <a:gd name="connsiteY1826" fmla="*/ 900230 h 1608850"/>
                <a:gd name="connsiteX1827" fmla="*/ 12115716 w 12192000"/>
                <a:gd name="connsiteY1827" fmla="*/ 908366 h 1608850"/>
                <a:gd name="connsiteX1828" fmla="*/ 12114602 w 12192000"/>
                <a:gd name="connsiteY1828" fmla="*/ 908366 h 1608850"/>
                <a:gd name="connsiteX1829" fmla="*/ 12106800 w 12192000"/>
                <a:gd name="connsiteY1829" fmla="*/ 908366 h 1608850"/>
                <a:gd name="connsiteX1830" fmla="*/ 12106800 w 12192000"/>
                <a:gd name="connsiteY1830" fmla="*/ 909528 h 1608850"/>
                <a:gd name="connsiteX1831" fmla="*/ 12106800 w 12192000"/>
                <a:gd name="connsiteY1831" fmla="*/ 917665 h 1608850"/>
                <a:gd name="connsiteX1832" fmla="*/ 12107915 w 12192000"/>
                <a:gd name="connsiteY1832" fmla="*/ 917665 h 1608850"/>
                <a:gd name="connsiteX1833" fmla="*/ 12115716 w 12192000"/>
                <a:gd name="connsiteY1833" fmla="*/ 917665 h 1608850"/>
                <a:gd name="connsiteX1834" fmla="*/ 12115716 w 12192000"/>
                <a:gd name="connsiteY1834" fmla="*/ 918827 h 1608850"/>
                <a:gd name="connsiteX1835" fmla="*/ 12115716 w 12192000"/>
                <a:gd name="connsiteY1835" fmla="*/ 926963 h 1608850"/>
                <a:gd name="connsiteX1836" fmla="*/ 12114602 w 12192000"/>
                <a:gd name="connsiteY1836" fmla="*/ 926963 h 1608850"/>
                <a:gd name="connsiteX1837" fmla="*/ 12106800 w 12192000"/>
                <a:gd name="connsiteY1837" fmla="*/ 926963 h 1608850"/>
                <a:gd name="connsiteX1838" fmla="*/ 12106800 w 12192000"/>
                <a:gd name="connsiteY1838" fmla="*/ 927835 h 1608850"/>
                <a:gd name="connsiteX1839" fmla="*/ 12106800 w 12192000"/>
                <a:gd name="connsiteY1839" fmla="*/ 933937 h 1608850"/>
                <a:gd name="connsiteX1840" fmla="*/ 12107915 w 12192000"/>
                <a:gd name="connsiteY1840" fmla="*/ 933937 h 1608850"/>
                <a:gd name="connsiteX1841" fmla="*/ 12115716 w 12192000"/>
                <a:gd name="connsiteY1841" fmla="*/ 933937 h 1608850"/>
                <a:gd name="connsiteX1842" fmla="*/ 12115716 w 12192000"/>
                <a:gd name="connsiteY1842" fmla="*/ 935100 h 1608850"/>
                <a:gd name="connsiteX1843" fmla="*/ 12115716 w 12192000"/>
                <a:gd name="connsiteY1843" fmla="*/ 943236 h 1608850"/>
                <a:gd name="connsiteX1844" fmla="*/ 12114602 w 12192000"/>
                <a:gd name="connsiteY1844" fmla="*/ 943236 h 1608850"/>
                <a:gd name="connsiteX1845" fmla="*/ 12106800 w 12192000"/>
                <a:gd name="connsiteY1845" fmla="*/ 943236 h 1608850"/>
                <a:gd name="connsiteX1846" fmla="*/ 12106800 w 12192000"/>
                <a:gd name="connsiteY1846" fmla="*/ 944398 h 1608850"/>
                <a:gd name="connsiteX1847" fmla="*/ 12106800 w 12192000"/>
                <a:gd name="connsiteY1847" fmla="*/ 952535 h 1608850"/>
                <a:gd name="connsiteX1848" fmla="*/ 12107915 w 12192000"/>
                <a:gd name="connsiteY1848" fmla="*/ 952535 h 1608850"/>
                <a:gd name="connsiteX1849" fmla="*/ 12115716 w 12192000"/>
                <a:gd name="connsiteY1849" fmla="*/ 952535 h 1608850"/>
                <a:gd name="connsiteX1850" fmla="*/ 12115716 w 12192000"/>
                <a:gd name="connsiteY1850" fmla="*/ 953406 h 1608850"/>
                <a:gd name="connsiteX1851" fmla="*/ 12115716 w 12192000"/>
                <a:gd name="connsiteY1851" fmla="*/ 959508 h 1608850"/>
                <a:gd name="connsiteX1852" fmla="*/ 12114602 w 12192000"/>
                <a:gd name="connsiteY1852" fmla="*/ 959508 h 1608850"/>
                <a:gd name="connsiteX1853" fmla="*/ 12106800 w 12192000"/>
                <a:gd name="connsiteY1853" fmla="*/ 959508 h 1608850"/>
                <a:gd name="connsiteX1854" fmla="*/ 12106800 w 12192000"/>
                <a:gd name="connsiteY1854" fmla="*/ 960671 h 1608850"/>
                <a:gd name="connsiteX1855" fmla="*/ 12106800 w 12192000"/>
                <a:gd name="connsiteY1855" fmla="*/ 968807 h 1608850"/>
                <a:gd name="connsiteX1856" fmla="*/ 12107915 w 12192000"/>
                <a:gd name="connsiteY1856" fmla="*/ 968807 h 1608850"/>
                <a:gd name="connsiteX1857" fmla="*/ 12115716 w 12192000"/>
                <a:gd name="connsiteY1857" fmla="*/ 968807 h 1608850"/>
                <a:gd name="connsiteX1858" fmla="*/ 12115716 w 12192000"/>
                <a:gd name="connsiteY1858" fmla="*/ 969969 h 1608850"/>
                <a:gd name="connsiteX1859" fmla="*/ 12115716 w 12192000"/>
                <a:gd name="connsiteY1859" fmla="*/ 978106 h 1608850"/>
                <a:gd name="connsiteX1860" fmla="*/ 12114602 w 12192000"/>
                <a:gd name="connsiteY1860" fmla="*/ 978106 h 1608850"/>
                <a:gd name="connsiteX1861" fmla="*/ 12106800 w 12192000"/>
                <a:gd name="connsiteY1861" fmla="*/ 978106 h 1608850"/>
                <a:gd name="connsiteX1862" fmla="*/ 12106800 w 12192000"/>
                <a:gd name="connsiteY1862" fmla="*/ 979268 h 1608850"/>
                <a:gd name="connsiteX1863" fmla="*/ 12106800 w 12192000"/>
                <a:gd name="connsiteY1863" fmla="*/ 987404 h 1608850"/>
                <a:gd name="connsiteX1864" fmla="*/ 12107915 w 12192000"/>
                <a:gd name="connsiteY1864" fmla="*/ 987404 h 1608850"/>
                <a:gd name="connsiteX1865" fmla="*/ 12115716 w 12192000"/>
                <a:gd name="connsiteY1865" fmla="*/ 987404 h 1608850"/>
                <a:gd name="connsiteX1866" fmla="*/ 12115716 w 12192000"/>
                <a:gd name="connsiteY1866" fmla="*/ 988276 h 1608850"/>
                <a:gd name="connsiteX1867" fmla="*/ 12115716 w 12192000"/>
                <a:gd name="connsiteY1867" fmla="*/ 994378 h 1608850"/>
                <a:gd name="connsiteX1868" fmla="*/ 12114602 w 12192000"/>
                <a:gd name="connsiteY1868" fmla="*/ 994378 h 1608850"/>
                <a:gd name="connsiteX1869" fmla="*/ 12106800 w 12192000"/>
                <a:gd name="connsiteY1869" fmla="*/ 994378 h 1608850"/>
                <a:gd name="connsiteX1870" fmla="*/ 12106800 w 12192000"/>
                <a:gd name="connsiteY1870" fmla="*/ 995540 h 1608850"/>
                <a:gd name="connsiteX1871" fmla="*/ 12106800 w 12192000"/>
                <a:gd name="connsiteY1871" fmla="*/ 1003677 h 1608850"/>
                <a:gd name="connsiteX1872" fmla="*/ 12131319 w 12192000"/>
                <a:gd name="connsiteY1872" fmla="*/ 1024599 h 1608850"/>
                <a:gd name="connsiteX1873" fmla="*/ 12130206 w 12192000"/>
                <a:gd name="connsiteY1873" fmla="*/ 1029248 h 1608850"/>
                <a:gd name="connsiteX1874" fmla="*/ 12122403 w 12192000"/>
                <a:gd name="connsiteY1874" fmla="*/ 1029248 h 1608850"/>
                <a:gd name="connsiteX1875" fmla="*/ 12122403 w 12192000"/>
                <a:gd name="connsiteY1875" fmla="*/ 1040036 h 1608850"/>
                <a:gd name="connsiteX1876" fmla="*/ 12122403 w 12192000"/>
                <a:gd name="connsiteY1876" fmla="*/ 1046874 h 1608850"/>
                <a:gd name="connsiteX1877" fmla="*/ 12131319 w 12192000"/>
                <a:gd name="connsiteY1877" fmla="*/ 1046874 h 1608850"/>
                <a:gd name="connsiteX1878" fmla="*/ 12131319 w 12192000"/>
                <a:gd name="connsiteY1878" fmla="*/ 1043196 h 1608850"/>
                <a:gd name="connsiteX1879" fmla="*/ 12132434 w 12192000"/>
                <a:gd name="connsiteY1879" fmla="*/ 1042615 h 1608850"/>
                <a:gd name="connsiteX1880" fmla="*/ 12140235 w 12192000"/>
                <a:gd name="connsiteY1880" fmla="*/ 1038547 h 1608850"/>
                <a:gd name="connsiteX1881" fmla="*/ 12142186 w 12192000"/>
                <a:gd name="connsiteY1881" fmla="*/ 1038547 h 1608850"/>
                <a:gd name="connsiteX1882" fmla="*/ 12155839 w 12192000"/>
                <a:gd name="connsiteY1882" fmla="*/ 1038547 h 1608850"/>
                <a:gd name="connsiteX1883" fmla="*/ 12155839 w 12192000"/>
                <a:gd name="connsiteY1883" fmla="*/ 1039709 h 1608850"/>
                <a:gd name="connsiteX1884" fmla="*/ 12155839 w 12192000"/>
                <a:gd name="connsiteY1884" fmla="*/ 1046874 h 1608850"/>
                <a:gd name="connsiteX1885" fmla="*/ 12192000 w 12192000"/>
                <a:gd name="connsiteY1885" fmla="*/ 1046874 h 1608850"/>
                <a:gd name="connsiteX1886" fmla="*/ 12192000 w 12192000"/>
                <a:gd name="connsiteY1886" fmla="*/ 1070905 h 1608850"/>
                <a:gd name="connsiteX1887" fmla="*/ 12192000 w 12192000"/>
                <a:gd name="connsiteY1887" fmla="*/ 1121663 h 1608850"/>
                <a:gd name="connsiteX1888" fmla="*/ 12192000 w 12192000"/>
                <a:gd name="connsiteY1888" fmla="*/ 1608850 h 1608850"/>
                <a:gd name="connsiteX1889" fmla="*/ 0 w 12192000"/>
                <a:gd name="connsiteY1889" fmla="*/ 1608850 h 1608850"/>
                <a:gd name="connsiteX1890" fmla="*/ 0 w 12192000"/>
                <a:gd name="connsiteY1890" fmla="*/ 1046874 h 1608850"/>
                <a:gd name="connsiteX1891" fmla="*/ 65773 w 12192000"/>
                <a:gd name="connsiteY1891" fmla="*/ 1046874 h 1608850"/>
                <a:gd name="connsiteX1892" fmla="*/ 82231 w 12192000"/>
                <a:gd name="connsiteY1892" fmla="*/ 1045519 h 1608850"/>
                <a:gd name="connsiteX1893" fmla="*/ 82231 w 12192000"/>
                <a:gd name="connsiteY1893" fmla="*/ 1012974 h 1608850"/>
                <a:gd name="connsiteX1894" fmla="*/ 126811 w 12192000"/>
                <a:gd name="connsiteY1894" fmla="*/ 1012974 h 1608850"/>
                <a:gd name="connsiteX1895" fmla="*/ 126811 w 12192000"/>
                <a:gd name="connsiteY1895" fmla="*/ 994377 h 1608850"/>
                <a:gd name="connsiteX1896" fmla="*/ 220430 w 12192000"/>
                <a:gd name="connsiteY1896" fmla="*/ 994377 h 1608850"/>
                <a:gd name="connsiteX1897" fmla="*/ 220430 w 12192000"/>
                <a:gd name="connsiteY1897" fmla="*/ 1006000 h 1608850"/>
                <a:gd name="connsiteX1898" fmla="*/ 280612 w 12192000"/>
                <a:gd name="connsiteY1898" fmla="*/ 1006000 h 1608850"/>
                <a:gd name="connsiteX1899" fmla="*/ 280612 w 12192000"/>
                <a:gd name="connsiteY1899" fmla="*/ 1012974 h 1608850"/>
                <a:gd name="connsiteX1900" fmla="*/ 298444 w 12192000"/>
                <a:gd name="connsiteY1900" fmla="*/ 1012974 h 1608850"/>
                <a:gd name="connsiteX1901" fmla="*/ 298444 w 12192000"/>
                <a:gd name="connsiteY1901" fmla="*/ 1019948 h 1608850"/>
                <a:gd name="connsiteX1902" fmla="*/ 314048 w 12192000"/>
                <a:gd name="connsiteY1902" fmla="*/ 1019948 h 1608850"/>
                <a:gd name="connsiteX1903" fmla="*/ 314048 w 12192000"/>
                <a:gd name="connsiteY1903" fmla="*/ 915339 h 1608850"/>
                <a:gd name="connsiteX1904" fmla="*/ 360858 w 12192000"/>
                <a:gd name="connsiteY1904" fmla="*/ 901391 h 1608850"/>
                <a:gd name="connsiteX1905" fmla="*/ 447789 w 12192000"/>
                <a:gd name="connsiteY1905" fmla="*/ 901391 h 1608850"/>
                <a:gd name="connsiteX1906" fmla="*/ 447789 w 12192000"/>
                <a:gd name="connsiteY1906" fmla="*/ 734017 h 1608850"/>
                <a:gd name="connsiteX1907" fmla="*/ 472308 w 12192000"/>
                <a:gd name="connsiteY1907" fmla="*/ 722393 h 1608850"/>
                <a:gd name="connsiteX1908" fmla="*/ 579301 w 12192000"/>
                <a:gd name="connsiteY1908" fmla="*/ 703796 h 1608850"/>
                <a:gd name="connsiteX1909" fmla="*/ 617194 w 12192000"/>
                <a:gd name="connsiteY1909" fmla="*/ 715419 h 1608850"/>
                <a:gd name="connsiteX1910" fmla="*/ 623881 w 12192000"/>
                <a:gd name="connsiteY1910" fmla="*/ 722393 h 1608850"/>
                <a:gd name="connsiteX1911" fmla="*/ 623881 w 12192000"/>
                <a:gd name="connsiteY1911" fmla="*/ 1033896 h 1608850"/>
                <a:gd name="connsiteX1912" fmla="*/ 639484 w 12192000"/>
                <a:gd name="connsiteY1912" fmla="*/ 1033896 h 1608850"/>
                <a:gd name="connsiteX1913" fmla="*/ 639484 w 12192000"/>
                <a:gd name="connsiteY1913" fmla="*/ 908365 h 1608850"/>
                <a:gd name="connsiteX1914" fmla="*/ 652858 w 12192000"/>
                <a:gd name="connsiteY1914" fmla="*/ 908365 h 1608850"/>
                <a:gd name="connsiteX1915" fmla="*/ 652858 w 12192000"/>
                <a:gd name="connsiteY1915" fmla="*/ 896742 h 1608850"/>
                <a:gd name="connsiteX1916" fmla="*/ 666232 w 12192000"/>
                <a:gd name="connsiteY1916" fmla="*/ 889768 h 1608850"/>
                <a:gd name="connsiteX1917" fmla="*/ 677377 w 12192000"/>
                <a:gd name="connsiteY1917" fmla="*/ 889768 h 1608850"/>
                <a:gd name="connsiteX1918" fmla="*/ 677377 w 12192000"/>
                <a:gd name="connsiteY1918" fmla="*/ 878145 h 1608850"/>
                <a:gd name="connsiteX1919" fmla="*/ 686293 w 12192000"/>
                <a:gd name="connsiteY1919" fmla="*/ 871171 h 1608850"/>
                <a:gd name="connsiteX1920" fmla="*/ 708584 w 12192000"/>
                <a:gd name="connsiteY1920" fmla="*/ 871171 h 1608850"/>
                <a:gd name="connsiteX1921" fmla="*/ 708584 w 12192000"/>
                <a:gd name="connsiteY1921" fmla="*/ 908365 h 1608850"/>
                <a:gd name="connsiteX1922" fmla="*/ 755393 w 12192000"/>
                <a:gd name="connsiteY1922" fmla="*/ 908365 h 1608850"/>
                <a:gd name="connsiteX1923" fmla="*/ 755393 w 12192000"/>
                <a:gd name="connsiteY1923" fmla="*/ 1038546 h 1608850"/>
                <a:gd name="connsiteX1924" fmla="*/ 773225 w 12192000"/>
                <a:gd name="connsiteY1924" fmla="*/ 1038546 h 1608850"/>
                <a:gd name="connsiteX1925" fmla="*/ 791057 w 12192000"/>
                <a:gd name="connsiteY1925" fmla="*/ 1031572 h 1608850"/>
                <a:gd name="connsiteX1926" fmla="*/ 791057 w 12192000"/>
                <a:gd name="connsiteY1926" fmla="*/ 1022273 h 1608850"/>
                <a:gd name="connsiteX1927" fmla="*/ 784370 w 12192000"/>
                <a:gd name="connsiteY1927" fmla="*/ 1019948 h 1608850"/>
                <a:gd name="connsiteX1928" fmla="*/ 784370 w 12192000"/>
                <a:gd name="connsiteY1928" fmla="*/ 1012974 h 1608850"/>
                <a:gd name="connsiteX1929" fmla="*/ 791057 w 12192000"/>
                <a:gd name="connsiteY1929" fmla="*/ 1008325 h 1608850"/>
                <a:gd name="connsiteX1930" fmla="*/ 791057 w 12192000"/>
                <a:gd name="connsiteY1930" fmla="*/ 957183 h 1608850"/>
                <a:gd name="connsiteX1931" fmla="*/ 784370 w 12192000"/>
                <a:gd name="connsiteY1931" fmla="*/ 954858 h 1608850"/>
                <a:gd name="connsiteX1932" fmla="*/ 784370 w 12192000"/>
                <a:gd name="connsiteY1932" fmla="*/ 947884 h 1608850"/>
                <a:gd name="connsiteX1933" fmla="*/ 791057 w 12192000"/>
                <a:gd name="connsiteY1933" fmla="*/ 943235 h 1608850"/>
                <a:gd name="connsiteX1934" fmla="*/ 795515 w 12192000"/>
                <a:gd name="connsiteY1934" fmla="*/ 938586 h 1608850"/>
                <a:gd name="connsiteX1935" fmla="*/ 795515 w 12192000"/>
                <a:gd name="connsiteY1935" fmla="*/ 929287 h 1608850"/>
                <a:gd name="connsiteX1936" fmla="*/ 791057 w 12192000"/>
                <a:gd name="connsiteY1936" fmla="*/ 929287 h 1608850"/>
                <a:gd name="connsiteX1937" fmla="*/ 791057 w 12192000"/>
                <a:gd name="connsiteY1937" fmla="*/ 922313 h 1608850"/>
                <a:gd name="connsiteX1938" fmla="*/ 797744 w 12192000"/>
                <a:gd name="connsiteY1938" fmla="*/ 917664 h 1608850"/>
                <a:gd name="connsiteX1939" fmla="*/ 833408 w 12192000"/>
                <a:gd name="connsiteY1939" fmla="*/ 852574 h 1608850"/>
                <a:gd name="connsiteX1940" fmla="*/ 828950 w 12192000"/>
                <a:gd name="connsiteY1940" fmla="*/ 850249 h 1608850"/>
                <a:gd name="connsiteX1941" fmla="*/ 828950 w 12192000"/>
                <a:gd name="connsiteY1941" fmla="*/ 843275 h 1608850"/>
                <a:gd name="connsiteX1942" fmla="*/ 835637 w 12192000"/>
                <a:gd name="connsiteY1942" fmla="*/ 840950 h 1608850"/>
                <a:gd name="connsiteX1943" fmla="*/ 835637 w 12192000"/>
                <a:gd name="connsiteY1943" fmla="*/ 831652 h 1608850"/>
                <a:gd name="connsiteX1944" fmla="*/ 840095 w 12192000"/>
                <a:gd name="connsiteY1944" fmla="*/ 831652 h 1608850"/>
                <a:gd name="connsiteX1945" fmla="*/ 840095 w 12192000"/>
                <a:gd name="connsiteY1945" fmla="*/ 810730 h 1608850"/>
                <a:gd name="connsiteX1946" fmla="*/ 835637 w 12192000"/>
                <a:gd name="connsiteY1946" fmla="*/ 810730 h 1608850"/>
                <a:gd name="connsiteX1947" fmla="*/ 835637 w 12192000"/>
                <a:gd name="connsiteY1947" fmla="*/ 806081 h 1608850"/>
                <a:gd name="connsiteX1948" fmla="*/ 840095 w 12192000"/>
                <a:gd name="connsiteY1948" fmla="*/ 803756 h 1608850"/>
                <a:gd name="connsiteX1949" fmla="*/ 851240 w 12192000"/>
                <a:gd name="connsiteY1949" fmla="*/ 787483 h 1608850"/>
                <a:gd name="connsiteX1950" fmla="*/ 853469 w 12192000"/>
                <a:gd name="connsiteY1950" fmla="*/ 778185 h 1608850"/>
                <a:gd name="connsiteX1951" fmla="*/ 853469 w 12192000"/>
                <a:gd name="connsiteY1951" fmla="*/ 752614 h 1608850"/>
                <a:gd name="connsiteX1952" fmla="*/ 853748 w 12192000"/>
                <a:gd name="connsiteY1952" fmla="*/ 751742 h 1608850"/>
                <a:gd name="connsiteX1953" fmla="*/ 855698 w 12192000"/>
                <a:gd name="connsiteY1953" fmla="*/ 745640 h 1608850"/>
                <a:gd name="connsiteX1954" fmla="*/ 855977 w 12192000"/>
                <a:gd name="connsiteY1954" fmla="*/ 746512 h 1608850"/>
                <a:gd name="connsiteX1955" fmla="*/ 857927 w 12192000"/>
                <a:gd name="connsiteY1955" fmla="*/ 752614 h 1608850"/>
                <a:gd name="connsiteX1956" fmla="*/ 860156 w 12192000"/>
                <a:gd name="connsiteY1956" fmla="*/ 778185 h 1608850"/>
                <a:gd name="connsiteX1957" fmla="*/ 860156 w 12192000"/>
                <a:gd name="connsiteY1957" fmla="*/ 785159 h 1608850"/>
                <a:gd name="connsiteX1958" fmla="*/ 871302 w 12192000"/>
                <a:gd name="connsiteY1958" fmla="*/ 803756 h 1608850"/>
                <a:gd name="connsiteX1959" fmla="*/ 875760 w 12192000"/>
                <a:gd name="connsiteY1959" fmla="*/ 806081 h 1608850"/>
                <a:gd name="connsiteX1960" fmla="*/ 875760 w 12192000"/>
                <a:gd name="connsiteY1960" fmla="*/ 810730 h 1608850"/>
                <a:gd name="connsiteX1961" fmla="*/ 873531 w 12192000"/>
                <a:gd name="connsiteY1961" fmla="*/ 831652 h 1608850"/>
                <a:gd name="connsiteX1962" fmla="*/ 877989 w 12192000"/>
                <a:gd name="connsiteY1962" fmla="*/ 840950 h 1608850"/>
                <a:gd name="connsiteX1963" fmla="*/ 882447 w 12192000"/>
                <a:gd name="connsiteY1963" fmla="*/ 843275 h 1608850"/>
                <a:gd name="connsiteX1964" fmla="*/ 882447 w 12192000"/>
                <a:gd name="connsiteY1964" fmla="*/ 850249 h 1608850"/>
                <a:gd name="connsiteX1965" fmla="*/ 877989 w 12192000"/>
                <a:gd name="connsiteY1965" fmla="*/ 852574 h 1608850"/>
                <a:gd name="connsiteX1966" fmla="*/ 904180 w 12192000"/>
                <a:gd name="connsiteY1966" fmla="*/ 879888 h 1608850"/>
                <a:gd name="connsiteX1967" fmla="*/ 913070 w 12192000"/>
                <a:gd name="connsiteY1967" fmla="*/ 915339 h 1608850"/>
                <a:gd name="connsiteX1968" fmla="*/ 944859 w 12192000"/>
                <a:gd name="connsiteY1968" fmla="*/ 915339 h 1608850"/>
                <a:gd name="connsiteX1969" fmla="*/ 944859 w 12192000"/>
                <a:gd name="connsiteY1969" fmla="*/ 886329 h 1608850"/>
                <a:gd name="connsiteX1970" fmla="*/ 939475 w 12192000"/>
                <a:gd name="connsiteY1970" fmla="*/ 886329 h 1608850"/>
                <a:gd name="connsiteX1971" fmla="*/ 939475 w 12192000"/>
                <a:gd name="connsiteY1971" fmla="*/ 724196 h 1608850"/>
                <a:gd name="connsiteX1972" fmla="*/ 959742 w 12192000"/>
                <a:gd name="connsiteY1972" fmla="*/ 724196 h 1608850"/>
                <a:gd name="connsiteX1973" fmla="*/ 960249 w 12192000"/>
                <a:gd name="connsiteY1973" fmla="*/ 723115 h 1608850"/>
                <a:gd name="connsiteX1974" fmla="*/ 963795 w 12192000"/>
                <a:gd name="connsiteY1974" fmla="*/ 715549 h 1608850"/>
                <a:gd name="connsiteX1975" fmla="*/ 965569 w 12192000"/>
                <a:gd name="connsiteY1975" fmla="*/ 715819 h 1608850"/>
                <a:gd name="connsiteX1976" fmla="*/ 977982 w 12192000"/>
                <a:gd name="connsiteY1976" fmla="*/ 717710 h 1608850"/>
                <a:gd name="connsiteX1977" fmla="*/ 978489 w 12192000"/>
                <a:gd name="connsiteY1977" fmla="*/ 719062 h 1608850"/>
                <a:gd name="connsiteX1978" fmla="*/ 982035 w 12192000"/>
                <a:gd name="connsiteY1978" fmla="*/ 728519 h 1608850"/>
                <a:gd name="connsiteX1979" fmla="*/ 1008382 w 12192000"/>
                <a:gd name="connsiteY1979" fmla="*/ 730681 h 1608850"/>
                <a:gd name="connsiteX1980" fmla="*/ 1008382 w 12192000"/>
                <a:gd name="connsiteY1980" fmla="*/ 607460 h 1608850"/>
                <a:gd name="connsiteX1981" fmla="*/ 1010409 w 12192000"/>
                <a:gd name="connsiteY1981" fmla="*/ 607460 h 1608850"/>
                <a:gd name="connsiteX1982" fmla="*/ 1024597 w 12192000"/>
                <a:gd name="connsiteY1982" fmla="*/ 607460 h 1608850"/>
                <a:gd name="connsiteX1983" fmla="*/ 1024597 w 12192000"/>
                <a:gd name="connsiteY1983" fmla="*/ 471268 h 1608850"/>
                <a:gd name="connsiteX1984" fmla="*/ 1026369 w 12192000"/>
                <a:gd name="connsiteY1984" fmla="*/ 471268 h 1608850"/>
                <a:gd name="connsiteX1985" fmla="*/ 1038783 w 12192000"/>
                <a:gd name="connsiteY1985" fmla="*/ 471268 h 1608850"/>
                <a:gd name="connsiteX1986" fmla="*/ 1038783 w 12192000"/>
                <a:gd name="connsiteY1986" fmla="*/ 356694 h 1608850"/>
                <a:gd name="connsiteX1987" fmla="*/ 1042837 w 12192000"/>
                <a:gd name="connsiteY1987" fmla="*/ 328590 h 1608850"/>
                <a:gd name="connsiteX1988" fmla="*/ 1044863 w 12192000"/>
                <a:gd name="connsiteY1988" fmla="*/ 328590 h 1608850"/>
                <a:gd name="connsiteX1989" fmla="*/ 1059050 w 12192000"/>
                <a:gd name="connsiteY1989" fmla="*/ 328590 h 1608850"/>
                <a:gd name="connsiteX1990" fmla="*/ 1095531 w 12192000"/>
                <a:gd name="connsiteY1990" fmla="*/ 246443 h 1608850"/>
                <a:gd name="connsiteX1991" fmla="*/ 1099585 w 12192000"/>
                <a:gd name="connsiteY1991" fmla="*/ 0 h 160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</a:cxnLst>
              <a:rect l="l" t="t" r="r" b="b"/>
              <a:pathLst>
                <a:path w="12192000" h="1608850">
                  <a:moveTo>
                    <a:pt x="8760317" y="780798"/>
                  </a:moveTo>
                  <a:lnTo>
                    <a:pt x="8760317" y="785159"/>
                  </a:lnTo>
                  <a:lnTo>
                    <a:pt x="8761882" y="787771"/>
                  </a:lnTo>
                  <a:lnTo>
                    <a:pt x="8762996" y="787771"/>
                  </a:lnTo>
                  <a:cubicBezTo>
                    <a:pt x="8762996" y="787771"/>
                    <a:pt x="8762996" y="787771"/>
                    <a:pt x="8762996" y="786900"/>
                  </a:cubicBezTo>
                  <a:lnTo>
                    <a:pt x="8762996" y="780798"/>
                  </a:lnTo>
                  <a:cubicBezTo>
                    <a:pt x="8762996" y="780798"/>
                    <a:pt x="8762996" y="780798"/>
                    <a:pt x="8761881" y="780798"/>
                  </a:cubicBezTo>
                  <a:close/>
                  <a:moveTo>
                    <a:pt x="8758924" y="762200"/>
                  </a:moveTo>
                  <a:lnTo>
                    <a:pt x="8759734" y="771499"/>
                  </a:lnTo>
                  <a:lnTo>
                    <a:pt x="8762996" y="771499"/>
                  </a:lnTo>
                  <a:cubicBezTo>
                    <a:pt x="8762996" y="771499"/>
                    <a:pt x="8762996" y="771499"/>
                    <a:pt x="8762996" y="770337"/>
                  </a:cubicBezTo>
                  <a:lnTo>
                    <a:pt x="8762996" y="762200"/>
                  </a:lnTo>
                  <a:cubicBezTo>
                    <a:pt x="8762996" y="762200"/>
                    <a:pt x="8762996" y="762200"/>
                    <a:pt x="8761881" y="762200"/>
                  </a:cubicBezTo>
                  <a:close/>
                  <a:moveTo>
                    <a:pt x="8755951" y="745928"/>
                  </a:moveTo>
                  <a:lnTo>
                    <a:pt x="8756137" y="746512"/>
                  </a:lnTo>
                  <a:lnTo>
                    <a:pt x="8758088" y="752614"/>
                  </a:lnTo>
                  <a:lnTo>
                    <a:pt x="8758113" y="752902"/>
                  </a:lnTo>
                  <a:lnTo>
                    <a:pt x="8762996" y="752902"/>
                  </a:lnTo>
                  <a:cubicBezTo>
                    <a:pt x="8762996" y="752902"/>
                    <a:pt x="8762996" y="752902"/>
                    <a:pt x="8762996" y="752030"/>
                  </a:cubicBezTo>
                  <a:lnTo>
                    <a:pt x="8762996" y="745928"/>
                  </a:lnTo>
                  <a:cubicBezTo>
                    <a:pt x="8762996" y="745928"/>
                    <a:pt x="8762996" y="745928"/>
                    <a:pt x="8761881" y="745928"/>
                  </a:cubicBezTo>
                  <a:close/>
                  <a:moveTo>
                    <a:pt x="8907881" y="718032"/>
                  </a:moveTo>
                  <a:cubicBezTo>
                    <a:pt x="8907881" y="718032"/>
                    <a:pt x="8907881" y="718032"/>
                    <a:pt x="8907881" y="719194"/>
                  </a:cubicBezTo>
                  <a:lnTo>
                    <a:pt x="8907881" y="727331"/>
                  </a:lnTo>
                  <a:lnTo>
                    <a:pt x="8908543" y="727331"/>
                  </a:lnTo>
                  <a:lnTo>
                    <a:pt x="8908543" y="718032"/>
                  </a:lnTo>
                  <a:close/>
                  <a:moveTo>
                    <a:pt x="1099585" y="0"/>
                  </a:moveTo>
                  <a:cubicBezTo>
                    <a:pt x="1099585" y="18"/>
                    <a:pt x="1099601" y="2040"/>
                    <a:pt x="1101611" y="246443"/>
                  </a:cubicBezTo>
                  <a:cubicBezTo>
                    <a:pt x="1101623" y="246467"/>
                    <a:pt x="1102267" y="247808"/>
                    <a:pt x="1140117" y="326429"/>
                  </a:cubicBezTo>
                  <a:cubicBezTo>
                    <a:pt x="1140125" y="326429"/>
                    <a:pt x="1140236" y="326429"/>
                    <a:pt x="1142145" y="326429"/>
                  </a:cubicBezTo>
                  <a:lnTo>
                    <a:pt x="1156331" y="326429"/>
                  </a:lnTo>
                  <a:cubicBezTo>
                    <a:pt x="1156331" y="326443"/>
                    <a:pt x="1156331" y="327005"/>
                    <a:pt x="1156331" y="350208"/>
                  </a:cubicBezTo>
                  <a:cubicBezTo>
                    <a:pt x="1156333" y="350214"/>
                    <a:pt x="1156371" y="350272"/>
                    <a:pt x="1156839" y="351019"/>
                  </a:cubicBezTo>
                  <a:lnTo>
                    <a:pt x="1160385" y="356694"/>
                  </a:lnTo>
                  <a:cubicBezTo>
                    <a:pt x="1160385" y="356714"/>
                    <a:pt x="1160385" y="358229"/>
                    <a:pt x="1160385" y="471268"/>
                  </a:cubicBezTo>
                  <a:cubicBezTo>
                    <a:pt x="1160393" y="471268"/>
                    <a:pt x="1160533" y="471268"/>
                    <a:pt x="1162664" y="471268"/>
                  </a:cubicBezTo>
                  <a:lnTo>
                    <a:pt x="1178625" y="471268"/>
                  </a:lnTo>
                  <a:cubicBezTo>
                    <a:pt x="1178625" y="471288"/>
                    <a:pt x="1178625" y="472923"/>
                    <a:pt x="1178625" y="611783"/>
                  </a:cubicBezTo>
                  <a:cubicBezTo>
                    <a:pt x="1178635" y="611782"/>
                    <a:pt x="1178747" y="611761"/>
                    <a:pt x="1180145" y="611513"/>
                  </a:cubicBezTo>
                  <a:lnTo>
                    <a:pt x="1190785" y="609622"/>
                  </a:lnTo>
                  <a:cubicBezTo>
                    <a:pt x="1190785" y="609644"/>
                    <a:pt x="1190755" y="610978"/>
                    <a:pt x="1188759" y="698254"/>
                  </a:cubicBezTo>
                  <a:cubicBezTo>
                    <a:pt x="1188769" y="698256"/>
                    <a:pt x="1188879" y="698276"/>
                    <a:pt x="1190279" y="698525"/>
                  </a:cubicBezTo>
                  <a:lnTo>
                    <a:pt x="1200919" y="700416"/>
                  </a:lnTo>
                  <a:cubicBezTo>
                    <a:pt x="1200921" y="700423"/>
                    <a:pt x="1200941" y="700487"/>
                    <a:pt x="1201171" y="701227"/>
                  </a:cubicBezTo>
                  <a:lnTo>
                    <a:pt x="1202945" y="706902"/>
                  </a:lnTo>
                  <a:cubicBezTo>
                    <a:pt x="1202947" y="706893"/>
                    <a:pt x="1202993" y="706750"/>
                    <a:pt x="1203705" y="704470"/>
                  </a:cubicBezTo>
                  <a:lnTo>
                    <a:pt x="1209025" y="687446"/>
                  </a:lnTo>
                  <a:cubicBezTo>
                    <a:pt x="1209032" y="687446"/>
                    <a:pt x="1209133" y="687446"/>
                    <a:pt x="1210799" y="687446"/>
                  </a:cubicBezTo>
                  <a:lnTo>
                    <a:pt x="1223212" y="687446"/>
                  </a:lnTo>
                  <a:cubicBezTo>
                    <a:pt x="1223212" y="687463"/>
                    <a:pt x="1223212" y="688156"/>
                    <a:pt x="1223212" y="719872"/>
                  </a:cubicBezTo>
                  <a:cubicBezTo>
                    <a:pt x="1223219" y="719877"/>
                    <a:pt x="1223295" y="719917"/>
                    <a:pt x="1224225" y="720413"/>
                  </a:cubicBezTo>
                  <a:lnTo>
                    <a:pt x="1231319" y="724196"/>
                  </a:lnTo>
                  <a:cubicBezTo>
                    <a:pt x="1231319" y="724205"/>
                    <a:pt x="1231319" y="724306"/>
                    <a:pt x="1231319" y="725547"/>
                  </a:cubicBezTo>
                  <a:lnTo>
                    <a:pt x="1231319" y="735005"/>
                  </a:lnTo>
                  <a:cubicBezTo>
                    <a:pt x="1231339" y="735005"/>
                    <a:pt x="1232247" y="735005"/>
                    <a:pt x="1275907" y="735005"/>
                  </a:cubicBezTo>
                  <a:cubicBezTo>
                    <a:pt x="1275907" y="735013"/>
                    <a:pt x="1275907" y="735096"/>
                    <a:pt x="1275907" y="736086"/>
                  </a:cubicBezTo>
                  <a:lnTo>
                    <a:pt x="1275907" y="743652"/>
                  </a:lnTo>
                  <a:cubicBezTo>
                    <a:pt x="1275915" y="743652"/>
                    <a:pt x="1276037" y="743652"/>
                    <a:pt x="1277933" y="743652"/>
                  </a:cubicBezTo>
                  <a:lnTo>
                    <a:pt x="1292119" y="743652"/>
                  </a:lnTo>
                  <a:cubicBezTo>
                    <a:pt x="1292119" y="743634"/>
                    <a:pt x="1292119" y="742905"/>
                    <a:pt x="1292119" y="713387"/>
                  </a:cubicBezTo>
                  <a:cubicBezTo>
                    <a:pt x="1292141" y="713387"/>
                    <a:pt x="1293071" y="713387"/>
                    <a:pt x="1336706" y="713387"/>
                  </a:cubicBezTo>
                  <a:cubicBezTo>
                    <a:pt x="1336706" y="713379"/>
                    <a:pt x="1336706" y="713282"/>
                    <a:pt x="1336706" y="712036"/>
                  </a:cubicBezTo>
                  <a:lnTo>
                    <a:pt x="1336706" y="702578"/>
                  </a:lnTo>
                  <a:cubicBezTo>
                    <a:pt x="1336713" y="702578"/>
                    <a:pt x="1336787" y="702578"/>
                    <a:pt x="1337721" y="702578"/>
                  </a:cubicBezTo>
                  <a:lnTo>
                    <a:pt x="1344813" y="702578"/>
                  </a:lnTo>
                  <a:cubicBezTo>
                    <a:pt x="1344813" y="702571"/>
                    <a:pt x="1344813" y="702458"/>
                    <a:pt x="1344813" y="700687"/>
                  </a:cubicBezTo>
                  <a:lnTo>
                    <a:pt x="1344813" y="687446"/>
                  </a:lnTo>
                  <a:cubicBezTo>
                    <a:pt x="1344823" y="687446"/>
                    <a:pt x="1344895" y="687446"/>
                    <a:pt x="1345573" y="687446"/>
                  </a:cubicBezTo>
                  <a:lnTo>
                    <a:pt x="1350893" y="687446"/>
                  </a:lnTo>
                  <a:cubicBezTo>
                    <a:pt x="1350893" y="687439"/>
                    <a:pt x="1350893" y="687354"/>
                    <a:pt x="1350893" y="686365"/>
                  </a:cubicBezTo>
                  <a:lnTo>
                    <a:pt x="1350893" y="678798"/>
                  </a:lnTo>
                  <a:cubicBezTo>
                    <a:pt x="1350901" y="678798"/>
                    <a:pt x="1351025" y="678798"/>
                    <a:pt x="1352921" y="678798"/>
                  </a:cubicBezTo>
                  <a:lnTo>
                    <a:pt x="1367107" y="678798"/>
                  </a:lnTo>
                  <a:cubicBezTo>
                    <a:pt x="1367107" y="678805"/>
                    <a:pt x="1367107" y="678882"/>
                    <a:pt x="1367107" y="679879"/>
                  </a:cubicBezTo>
                  <a:lnTo>
                    <a:pt x="1367107" y="687446"/>
                  </a:lnTo>
                  <a:cubicBezTo>
                    <a:pt x="1367119" y="687446"/>
                    <a:pt x="1367619" y="687446"/>
                    <a:pt x="1389401" y="687446"/>
                  </a:cubicBezTo>
                  <a:cubicBezTo>
                    <a:pt x="1389401" y="687438"/>
                    <a:pt x="1389401" y="687324"/>
                    <a:pt x="1389401" y="685554"/>
                  </a:cubicBezTo>
                  <a:lnTo>
                    <a:pt x="1389401" y="672313"/>
                  </a:lnTo>
                  <a:cubicBezTo>
                    <a:pt x="1389407" y="672313"/>
                    <a:pt x="1389503" y="672313"/>
                    <a:pt x="1391174" y="672313"/>
                  </a:cubicBezTo>
                  <a:lnTo>
                    <a:pt x="1403587" y="672313"/>
                  </a:lnTo>
                  <a:cubicBezTo>
                    <a:pt x="1403587" y="672325"/>
                    <a:pt x="1403587" y="672839"/>
                    <a:pt x="1403587" y="696093"/>
                  </a:cubicBezTo>
                  <a:cubicBezTo>
                    <a:pt x="1403595" y="696093"/>
                    <a:pt x="1403675" y="696093"/>
                    <a:pt x="1404601" y="696093"/>
                  </a:cubicBezTo>
                  <a:lnTo>
                    <a:pt x="1411695" y="696093"/>
                  </a:lnTo>
                  <a:cubicBezTo>
                    <a:pt x="1411695" y="696087"/>
                    <a:pt x="1411695" y="696006"/>
                    <a:pt x="1411695" y="695012"/>
                  </a:cubicBezTo>
                  <a:lnTo>
                    <a:pt x="1411695" y="687446"/>
                  </a:lnTo>
                  <a:cubicBezTo>
                    <a:pt x="1411703" y="687446"/>
                    <a:pt x="1411821" y="687446"/>
                    <a:pt x="1413467" y="687446"/>
                  </a:cubicBezTo>
                  <a:lnTo>
                    <a:pt x="1425881" y="687446"/>
                  </a:lnTo>
                  <a:cubicBezTo>
                    <a:pt x="1425881" y="687459"/>
                    <a:pt x="1425881" y="688018"/>
                    <a:pt x="1425881" y="713387"/>
                  </a:cubicBezTo>
                  <a:cubicBezTo>
                    <a:pt x="1425889" y="713387"/>
                    <a:pt x="1426007" y="713387"/>
                    <a:pt x="1427909" y="713387"/>
                  </a:cubicBezTo>
                  <a:lnTo>
                    <a:pt x="1442095" y="713387"/>
                  </a:lnTo>
                  <a:cubicBezTo>
                    <a:pt x="1442095" y="713398"/>
                    <a:pt x="1442095" y="713513"/>
                    <a:pt x="1442095" y="715008"/>
                  </a:cubicBezTo>
                  <a:lnTo>
                    <a:pt x="1442095" y="726358"/>
                  </a:lnTo>
                  <a:cubicBezTo>
                    <a:pt x="1442103" y="726358"/>
                    <a:pt x="1442173" y="726358"/>
                    <a:pt x="1442855" y="726358"/>
                  </a:cubicBezTo>
                  <a:lnTo>
                    <a:pt x="1448175" y="726358"/>
                  </a:lnTo>
                  <a:cubicBezTo>
                    <a:pt x="1448175" y="726350"/>
                    <a:pt x="1448175" y="726274"/>
                    <a:pt x="1448175" y="725547"/>
                  </a:cubicBezTo>
                  <a:lnTo>
                    <a:pt x="1448175" y="719872"/>
                  </a:lnTo>
                  <a:cubicBezTo>
                    <a:pt x="1448193" y="719872"/>
                    <a:pt x="1448911" y="719872"/>
                    <a:pt x="1478575" y="719872"/>
                  </a:cubicBezTo>
                  <a:cubicBezTo>
                    <a:pt x="1478575" y="719886"/>
                    <a:pt x="1478575" y="720449"/>
                    <a:pt x="1478575" y="743652"/>
                  </a:cubicBezTo>
                  <a:cubicBezTo>
                    <a:pt x="1478583" y="743652"/>
                    <a:pt x="1478661" y="743652"/>
                    <a:pt x="1479589" y="743652"/>
                  </a:cubicBezTo>
                  <a:lnTo>
                    <a:pt x="1486683" y="743652"/>
                  </a:lnTo>
                  <a:cubicBezTo>
                    <a:pt x="1486683" y="743659"/>
                    <a:pt x="1486683" y="743732"/>
                    <a:pt x="1486683" y="744733"/>
                  </a:cubicBezTo>
                  <a:lnTo>
                    <a:pt x="1486683" y="752299"/>
                  </a:lnTo>
                  <a:cubicBezTo>
                    <a:pt x="1486691" y="752299"/>
                    <a:pt x="1486765" y="752299"/>
                    <a:pt x="1487443" y="752299"/>
                  </a:cubicBezTo>
                  <a:lnTo>
                    <a:pt x="1492763" y="752299"/>
                  </a:lnTo>
                  <a:cubicBezTo>
                    <a:pt x="1492763" y="752292"/>
                    <a:pt x="1492763" y="752172"/>
                    <a:pt x="1492763" y="750137"/>
                  </a:cubicBezTo>
                  <a:lnTo>
                    <a:pt x="1492763" y="735005"/>
                  </a:lnTo>
                  <a:cubicBezTo>
                    <a:pt x="1492769" y="735005"/>
                    <a:pt x="1492847" y="735005"/>
                    <a:pt x="1493775" y="735005"/>
                  </a:cubicBezTo>
                  <a:lnTo>
                    <a:pt x="1500869" y="735005"/>
                  </a:lnTo>
                  <a:cubicBezTo>
                    <a:pt x="1500869" y="735013"/>
                    <a:pt x="1500869" y="735096"/>
                    <a:pt x="1500869" y="736086"/>
                  </a:cubicBezTo>
                  <a:lnTo>
                    <a:pt x="1500869" y="743652"/>
                  </a:lnTo>
                  <a:lnTo>
                    <a:pt x="1506189" y="741659"/>
                  </a:lnTo>
                  <a:cubicBezTo>
                    <a:pt x="1506949" y="741287"/>
                    <a:pt x="1506949" y="741085"/>
                    <a:pt x="1506949" y="740679"/>
                  </a:cubicBezTo>
                  <a:lnTo>
                    <a:pt x="1506949" y="735005"/>
                  </a:lnTo>
                  <a:cubicBezTo>
                    <a:pt x="1506966" y="735005"/>
                    <a:pt x="1507767" y="735005"/>
                    <a:pt x="1545457" y="735005"/>
                  </a:cubicBezTo>
                  <a:cubicBezTo>
                    <a:pt x="1545457" y="735019"/>
                    <a:pt x="1545457" y="735566"/>
                    <a:pt x="1545457" y="758784"/>
                  </a:cubicBezTo>
                  <a:cubicBezTo>
                    <a:pt x="1545464" y="758784"/>
                    <a:pt x="1545583" y="758784"/>
                    <a:pt x="1547483" y="758784"/>
                  </a:cubicBezTo>
                  <a:lnTo>
                    <a:pt x="1561669" y="758784"/>
                  </a:lnTo>
                  <a:cubicBezTo>
                    <a:pt x="1561669" y="758792"/>
                    <a:pt x="1561669" y="758874"/>
                    <a:pt x="1561669" y="759865"/>
                  </a:cubicBezTo>
                  <a:lnTo>
                    <a:pt x="1561669" y="767431"/>
                  </a:lnTo>
                  <a:cubicBezTo>
                    <a:pt x="1561679" y="767431"/>
                    <a:pt x="1561801" y="767431"/>
                    <a:pt x="1563443" y="767431"/>
                  </a:cubicBezTo>
                  <a:lnTo>
                    <a:pt x="1575857" y="767431"/>
                  </a:lnTo>
                  <a:cubicBezTo>
                    <a:pt x="1575857" y="767419"/>
                    <a:pt x="1575857" y="766908"/>
                    <a:pt x="1575857" y="743652"/>
                  </a:cubicBezTo>
                  <a:cubicBezTo>
                    <a:pt x="1575863" y="743652"/>
                    <a:pt x="1575941" y="743652"/>
                    <a:pt x="1576869" y="743652"/>
                  </a:cubicBezTo>
                  <a:lnTo>
                    <a:pt x="1583963" y="743652"/>
                  </a:lnTo>
                  <a:cubicBezTo>
                    <a:pt x="1583963" y="743633"/>
                    <a:pt x="1583963" y="742862"/>
                    <a:pt x="1583963" y="711225"/>
                  </a:cubicBezTo>
                  <a:cubicBezTo>
                    <a:pt x="1583971" y="711225"/>
                    <a:pt x="1584047" y="711225"/>
                    <a:pt x="1584977" y="711225"/>
                  </a:cubicBezTo>
                  <a:lnTo>
                    <a:pt x="1592071" y="711225"/>
                  </a:lnTo>
                  <a:cubicBezTo>
                    <a:pt x="1592071" y="711219"/>
                    <a:pt x="1592071" y="711110"/>
                    <a:pt x="1592071" y="709334"/>
                  </a:cubicBezTo>
                  <a:lnTo>
                    <a:pt x="1592071" y="696093"/>
                  </a:lnTo>
                  <a:cubicBezTo>
                    <a:pt x="1590043" y="696093"/>
                    <a:pt x="1590043" y="696093"/>
                    <a:pt x="1590803" y="694471"/>
                  </a:cubicBezTo>
                  <a:lnTo>
                    <a:pt x="1596123" y="683122"/>
                  </a:lnTo>
                  <a:cubicBezTo>
                    <a:pt x="1596129" y="683139"/>
                    <a:pt x="1596323" y="683813"/>
                    <a:pt x="1604231" y="711225"/>
                  </a:cubicBezTo>
                  <a:cubicBezTo>
                    <a:pt x="1604239" y="711225"/>
                    <a:pt x="1604311" y="711225"/>
                    <a:pt x="1604991" y="711225"/>
                  </a:cubicBezTo>
                  <a:lnTo>
                    <a:pt x="1610311" y="711225"/>
                  </a:lnTo>
                  <a:cubicBezTo>
                    <a:pt x="1610311" y="711212"/>
                    <a:pt x="1610311" y="710033"/>
                    <a:pt x="1610311" y="605298"/>
                  </a:cubicBezTo>
                  <a:cubicBezTo>
                    <a:pt x="1610321" y="605298"/>
                    <a:pt x="1610435" y="605298"/>
                    <a:pt x="1611831" y="605298"/>
                  </a:cubicBezTo>
                  <a:lnTo>
                    <a:pt x="1622471" y="605298"/>
                  </a:lnTo>
                  <a:cubicBezTo>
                    <a:pt x="1622471" y="605276"/>
                    <a:pt x="1622471" y="604266"/>
                    <a:pt x="1622471" y="557739"/>
                  </a:cubicBezTo>
                  <a:cubicBezTo>
                    <a:pt x="1622487" y="557739"/>
                    <a:pt x="1623113" y="557739"/>
                    <a:pt x="1648817" y="557739"/>
                  </a:cubicBezTo>
                  <a:cubicBezTo>
                    <a:pt x="1648817" y="557727"/>
                    <a:pt x="1648817" y="557217"/>
                    <a:pt x="1648817" y="536121"/>
                  </a:cubicBezTo>
                  <a:cubicBezTo>
                    <a:pt x="1648837" y="536121"/>
                    <a:pt x="1649625" y="536121"/>
                    <a:pt x="1683271" y="536121"/>
                  </a:cubicBezTo>
                  <a:cubicBezTo>
                    <a:pt x="1683271" y="536129"/>
                    <a:pt x="1683271" y="536259"/>
                    <a:pt x="1683271" y="538553"/>
                  </a:cubicBezTo>
                  <a:lnTo>
                    <a:pt x="1683271" y="555577"/>
                  </a:lnTo>
                  <a:cubicBezTo>
                    <a:pt x="1683281" y="555577"/>
                    <a:pt x="1683411" y="555577"/>
                    <a:pt x="1685551" y="555577"/>
                  </a:cubicBezTo>
                  <a:lnTo>
                    <a:pt x="1701511" y="555577"/>
                  </a:lnTo>
                  <a:cubicBezTo>
                    <a:pt x="1701511" y="555595"/>
                    <a:pt x="1701511" y="556489"/>
                    <a:pt x="1701511" y="603136"/>
                  </a:cubicBezTo>
                  <a:cubicBezTo>
                    <a:pt x="1701517" y="603136"/>
                    <a:pt x="1701593" y="603136"/>
                    <a:pt x="1702525" y="603136"/>
                  </a:cubicBezTo>
                  <a:lnTo>
                    <a:pt x="1709619" y="603136"/>
                  </a:lnTo>
                  <a:lnTo>
                    <a:pt x="1723805" y="607460"/>
                  </a:lnTo>
                  <a:cubicBezTo>
                    <a:pt x="1723805" y="607470"/>
                    <a:pt x="1723805" y="608120"/>
                    <a:pt x="1723805" y="646372"/>
                  </a:cubicBezTo>
                  <a:cubicBezTo>
                    <a:pt x="1723811" y="646372"/>
                    <a:pt x="1723887" y="646372"/>
                    <a:pt x="1724819" y="646372"/>
                  </a:cubicBezTo>
                  <a:lnTo>
                    <a:pt x="1731911" y="646372"/>
                  </a:lnTo>
                  <a:cubicBezTo>
                    <a:pt x="1731911" y="646382"/>
                    <a:pt x="1731911" y="646488"/>
                    <a:pt x="1731911" y="647993"/>
                  </a:cubicBezTo>
                  <a:lnTo>
                    <a:pt x="1731911" y="659342"/>
                  </a:lnTo>
                  <a:cubicBezTo>
                    <a:pt x="1731919" y="659342"/>
                    <a:pt x="1732043" y="659342"/>
                    <a:pt x="1733939" y="659342"/>
                  </a:cubicBezTo>
                  <a:lnTo>
                    <a:pt x="1748125" y="659342"/>
                  </a:lnTo>
                  <a:lnTo>
                    <a:pt x="1754205" y="665828"/>
                  </a:lnTo>
                  <a:cubicBezTo>
                    <a:pt x="1754205" y="665840"/>
                    <a:pt x="1754205" y="666326"/>
                    <a:pt x="1754205" y="687446"/>
                  </a:cubicBezTo>
                  <a:cubicBezTo>
                    <a:pt x="1754214" y="687446"/>
                    <a:pt x="1754345" y="687446"/>
                    <a:pt x="1756485" y="687446"/>
                  </a:cubicBezTo>
                  <a:lnTo>
                    <a:pt x="1772445" y="687446"/>
                  </a:lnTo>
                  <a:cubicBezTo>
                    <a:pt x="1772445" y="687453"/>
                    <a:pt x="1772445" y="687533"/>
                    <a:pt x="1772445" y="688526"/>
                  </a:cubicBezTo>
                  <a:lnTo>
                    <a:pt x="1772445" y="696093"/>
                  </a:lnTo>
                  <a:cubicBezTo>
                    <a:pt x="1772455" y="696093"/>
                    <a:pt x="1772553" y="696093"/>
                    <a:pt x="1773713" y="696093"/>
                  </a:cubicBezTo>
                  <a:lnTo>
                    <a:pt x="1782579" y="696093"/>
                  </a:lnTo>
                  <a:cubicBezTo>
                    <a:pt x="1782579" y="696102"/>
                    <a:pt x="1782579" y="696231"/>
                    <a:pt x="1782579" y="698254"/>
                  </a:cubicBezTo>
                  <a:lnTo>
                    <a:pt x="1782579" y="713387"/>
                  </a:lnTo>
                  <a:cubicBezTo>
                    <a:pt x="1786633" y="713387"/>
                    <a:pt x="1786633" y="713387"/>
                    <a:pt x="1786633" y="711495"/>
                  </a:cubicBezTo>
                  <a:lnTo>
                    <a:pt x="1786633" y="698254"/>
                  </a:lnTo>
                  <a:cubicBezTo>
                    <a:pt x="1786639" y="698254"/>
                    <a:pt x="1786716" y="698254"/>
                    <a:pt x="1787645" y="698254"/>
                  </a:cubicBezTo>
                  <a:lnTo>
                    <a:pt x="1794739" y="698254"/>
                  </a:lnTo>
                  <a:cubicBezTo>
                    <a:pt x="1794739" y="698265"/>
                    <a:pt x="1794739" y="698384"/>
                    <a:pt x="1794739" y="699876"/>
                  </a:cubicBezTo>
                  <a:lnTo>
                    <a:pt x="1794739" y="711225"/>
                  </a:lnTo>
                  <a:cubicBezTo>
                    <a:pt x="1794749" y="711225"/>
                    <a:pt x="1794821" y="711225"/>
                    <a:pt x="1795499" y="711225"/>
                  </a:cubicBezTo>
                  <a:lnTo>
                    <a:pt x="1800819" y="711225"/>
                  </a:lnTo>
                  <a:cubicBezTo>
                    <a:pt x="1800819" y="706902"/>
                    <a:pt x="1800819" y="706902"/>
                    <a:pt x="1849459" y="706902"/>
                  </a:cubicBezTo>
                  <a:cubicBezTo>
                    <a:pt x="1849459" y="706911"/>
                    <a:pt x="1849459" y="707012"/>
                    <a:pt x="1849459" y="708253"/>
                  </a:cubicBezTo>
                  <a:lnTo>
                    <a:pt x="1849459" y="717710"/>
                  </a:lnTo>
                  <a:cubicBezTo>
                    <a:pt x="1849467" y="717710"/>
                    <a:pt x="1849543" y="717710"/>
                    <a:pt x="1850219" y="717710"/>
                  </a:cubicBezTo>
                  <a:lnTo>
                    <a:pt x="1855541" y="717710"/>
                  </a:lnTo>
                  <a:cubicBezTo>
                    <a:pt x="1855541" y="717719"/>
                    <a:pt x="1855541" y="717841"/>
                    <a:pt x="1855541" y="719872"/>
                  </a:cubicBezTo>
                  <a:lnTo>
                    <a:pt x="1855541" y="735005"/>
                  </a:lnTo>
                  <a:cubicBezTo>
                    <a:pt x="1855549" y="735001"/>
                    <a:pt x="1855665" y="734923"/>
                    <a:pt x="1857567" y="733654"/>
                  </a:cubicBezTo>
                  <a:lnTo>
                    <a:pt x="1871753" y="724196"/>
                  </a:lnTo>
                  <a:cubicBezTo>
                    <a:pt x="1871755" y="724177"/>
                    <a:pt x="1871887" y="723302"/>
                    <a:pt x="1877833" y="683122"/>
                  </a:cubicBezTo>
                  <a:cubicBezTo>
                    <a:pt x="1877843" y="683120"/>
                    <a:pt x="1877911" y="683094"/>
                    <a:pt x="1878593" y="682852"/>
                  </a:cubicBezTo>
                  <a:lnTo>
                    <a:pt x="1883913" y="680960"/>
                  </a:lnTo>
                  <a:cubicBezTo>
                    <a:pt x="1883913" y="680944"/>
                    <a:pt x="1883947" y="679883"/>
                    <a:pt x="1885941" y="611783"/>
                  </a:cubicBezTo>
                  <a:cubicBezTo>
                    <a:pt x="1885941" y="611801"/>
                    <a:pt x="1885973" y="612892"/>
                    <a:pt x="1887967" y="680960"/>
                  </a:cubicBezTo>
                  <a:cubicBezTo>
                    <a:pt x="1887977" y="680963"/>
                    <a:pt x="1888047" y="680988"/>
                    <a:pt x="1888727" y="681230"/>
                  </a:cubicBezTo>
                  <a:lnTo>
                    <a:pt x="1894047" y="683122"/>
                  </a:lnTo>
                  <a:cubicBezTo>
                    <a:pt x="1894047" y="683102"/>
                    <a:pt x="1894047" y="681769"/>
                    <a:pt x="1894047" y="596651"/>
                  </a:cubicBezTo>
                  <a:cubicBezTo>
                    <a:pt x="1898101" y="596651"/>
                    <a:pt x="1898101" y="596651"/>
                    <a:pt x="1898101" y="564224"/>
                  </a:cubicBezTo>
                  <a:cubicBezTo>
                    <a:pt x="1898113" y="564224"/>
                    <a:pt x="1898799" y="564224"/>
                    <a:pt x="1936607" y="564224"/>
                  </a:cubicBezTo>
                  <a:cubicBezTo>
                    <a:pt x="1936607" y="564241"/>
                    <a:pt x="1936607" y="564959"/>
                    <a:pt x="1936607" y="596651"/>
                  </a:cubicBezTo>
                  <a:cubicBezTo>
                    <a:pt x="1936617" y="596651"/>
                    <a:pt x="1936689" y="596651"/>
                    <a:pt x="1937367" y="596651"/>
                  </a:cubicBezTo>
                  <a:lnTo>
                    <a:pt x="1942687" y="596651"/>
                  </a:lnTo>
                  <a:cubicBezTo>
                    <a:pt x="1942687" y="596630"/>
                    <a:pt x="1942687" y="595324"/>
                    <a:pt x="1942687" y="514503"/>
                  </a:cubicBezTo>
                  <a:cubicBezTo>
                    <a:pt x="1942693" y="514503"/>
                    <a:pt x="1942793" y="514503"/>
                    <a:pt x="1944461" y="514503"/>
                  </a:cubicBezTo>
                  <a:lnTo>
                    <a:pt x="1956875" y="514503"/>
                  </a:lnTo>
                  <a:cubicBezTo>
                    <a:pt x="1956875" y="514496"/>
                    <a:pt x="1956875" y="514385"/>
                    <a:pt x="1956875" y="512612"/>
                  </a:cubicBezTo>
                  <a:lnTo>
                    <a:pt x="1956875" y="499371"/>
                  </a:lnTo>
                  <a:cubicBezTo>
                    <a:pt x="1956885" y="499371"/>
                    <a:pt x="1957383" y="499371"/>
                    <a:pt x="1979169" y="499371"/>
                  </a:cubicBezTo>
                  <a:cubicBezTo>
                    <a:pt x="1979169" y="499364"/>
                    <a:pt x="1979169" y="499283"/>
                    <a:pt x="1979169" y="498290"/>
                  </a:cubicBezTo>
                  <a:lnTo>
                    <a:pt x="1979169" y="490724"/>
                  </a:lnTo>
                  <a:cubicBezTo>
                    <a:pt x="1979175" y="490724"/>
                    <a:pt x="1979285" y="490724"/>
                    <a:pt x="1980941" y="490724"/>
                  </a:cubicBezTo>
                  <a:lnTo>
                    <a:pt x="1993355" y="490724"/>
                  </a:lnTo>
                  <a:cubicBezTo>
                    <a:pt x="1993355" y="490732"/>
                    <a:pt x="1993355" y="490811"/>
                    <a:pt x="1993355" y="491805"/>
                  </a:cubicBezTo>
                  <a:lnTo>
                    <a:pt x="1993355" y="499371"/>
                  </a:lnTo>
                  <a:cubicBezTo>
                    <a:pt x="1993365" y="499371"/>
                    <a:pt x="1993437" y="499371"/>
                    <a:pt x="1994115" y="499371"/>
                  </a:cubicBezTo>
                  <a:lnTo>
                    <a:pt x="1999435" y="499371"/>
                  </a:lnTo>
                  <a:lnTo>
                    <a:pt x="2009569" y="495047"/>
                  </a:lnTo>
                  <a:lnTo>
                    <a:pt x="2013621" y="498290"/>
                  </a:lnTo>
                  <a:lnTo>
                    <a:pt x="2013621" y="490724"/>
                  </a:lnTo>
                  <a:cubicBezTo>
                    <a:pt x="2013631" y="490724"/>
                    <a:pt x="2013767" y="490724"/>
                    <a:pt x="2015901" y="490724"/>
                  </a:cubicBezTo>
                  <a:lnTo>
                    <a:pt x="2031863" y="490724"/>
                  </a:lnTo>
                  <a:cubicBezTo>
                    <a:pt x="2031863" y="490732"/>
                    <a:pt x="2031863" y="490811"/>
                    <a:pt x="2031863" y="491805"/>
                  </a:cubicBezTo>
                  <a:lnTo>
                    <a:pt x="2031863" y="499371"/>
                  </a:lnTo>
                  <a:cubicBezTo>
                    <a:pt x="2031881" y="499371"/>
                    <a:pt x="2032617" y="499371"/>
                    <a:pt x="2062263" y="499371"/>
                  </a:cubicBezTo>
                  <a:cubicBezTo>
                    <a:pt x="2062263" y="499381"/>
                    <a:pt x="2062263" y="499490"/>
                    <a:pt x="2062263" y="500992"/>
                  </a:cubicBezTo>
                  <a:lnTo>
                    <a:pt x="2062263" y="512342"/>
                  </a:lnTo>
                  <a:cubicBezTo>
                    <a:pt x="2062279" y="512342"/>
                    <a:pt x="2062919" y="512342"/>
                    <a:pt x="2088609" y="512342"/>
                  </a:cubicBezTo>
                  <a:cubicBezTo>
                    <a:pt x="2088609" y="512358"/>
                    <a:pt x="2088609" y="513038"/>
                    <a:pt x="2088609" y="542606"/>
                  </a:cubicBezTo>
                  <a:cubicBezTo>
                    <a:pt x="2088619" y="542606"/>
                    <a:pt x="2088691" y="542606"/>
                    <a:pt x="2089369" y="542606"/>
                  </a:cubicBezTo>
                  <a:lnTo>
                    <a:pt x="2094689" y="542606"/>
                  </a:lnTo>
                  <a:cubicBezTo>
                    <a:pt x="2094689" y="542613"/>
                    <a:pt x="2094689" y="542699"/>
                    <a:pt x="2094689" y="543687"/>
                  </a:cubicBezTo>
                  <a:lnTo>
                    <a:pt x="2094689" y="551254"/>
                  </a:lnTo>
                  <a:cubicBezTo>
                    <a:pt x="2098743" y="551254"/>
                    <a:pt x="2098743" y="551254"/>
                    <a:pt x="2098743" y="581518"/>
                  </a:cubicBezTo>
                  <a:cubicBezTo>
                    <a:pt x="2098753" y="581518"/>
                    <a:pt x="2098827" y="581518"/>
                    <a:pt x="2099503" y="581518"/>
                  </a:cubicBezTo>
                  <a:lnTo>
                    <a:pt x="2104823" y="581518"/>
                  </a:lnTo>
                  <a:cubicBezTo>
                    <a:pt x="2104823" y="581527"/>
                    <a:pt x="2104823" y="581594"/>
                    <a:pt x="2104823" y="582329"/>
                  </a:cubicBezTo>
                  <a:lnTo>
                    <a:pt x="2104823" y="588004"/>
                  </a:lnTo>
                  <a:cubicBezTo>
                    <a:pt x="2104829" y="588004"/>
                    <a:pt x="2104907" y="588004"/>
                    <a:pt x="2105837" y="588004"/>
                  </a:cubicBezTo>
                  <a:lnTo>
                    <a:pt x="2112929" y="588004"/>
                  </a:lnTo>
                  <a:cubicBezTo>
                    <a:pt x="2112929" y="588021"/>
                    <a:pt x="2112929" y="588734"/>
                    <a:pt x="2112929" y="618269"/>
                  </a:cubicBezTo>
                  <a:cubicBezTo>
                    <a:pt x="2112937" y="618269"/>
                    <a:pt x="2113057" y="618269"/>
                    <a:pt x="2114957" y="618269"/>
                  </a:cubicBezTo>
                  <a:lnTo>
                    <a:pt x="2129143" y="618269"/>
                  </a:lnTo>
                  <a:cubicBezTo>
                    <a:pt x="2129143" y="618285"/>
                    <a:pt x="2129143" y="618865"/>
                    <a:pt x="2129143" y="642048"/>
                  </a:cubicBezTo>
                  <a:cubicBezTo>
                    <a:pt x="2131171" y="642048"/>
                    <a:pt x="2131171" y="642048"/>
                    <a:pt x="2131171" y="643669"/>
                  </a:cubicBezTo>
                  <a:lnTo>
                    <a:pt x="2131171" y="655019"/>
                  </a:lnTo>
                  <a:cubicBezTo>
                    <a:pt x="2131179" y="655019"/>
                    <a:pt x="2131249" y="655019"/>
                    <a:pt x="2131931" y="655019"/>
                  </a:cubicBezTo>
                  <a:lnTo>
                    <a:pt x="2137251" y="655019"/>
                  </a:lnTo>
                  <a:cubicBezTo>
                    <a:pt x="2137251" y="655033"/>
                    <a:pt x="2137251" y="655596"/>
                    <a:pt x="2137251" y="678798"/>
                  </a:cubicBezTo>
                  <a:cubicBezTo>
                    <a:pt x="2137259" y="678798"/>
                    <a:pt x="2137357" y="678798"/>
                    <a:pt x="2138517" y="678798"/>
                  </a:cubicBezTo>
                  <a:lnTo>
                    <a:pt x="2147383" y="678798"/>
                  </a:lnTo>
                  <a:cubicBezTo>
                    <a:pt x="2149411" y="680960"/>
                    <a:pt x="2149411" y="680960"/>
                    <a:pt x="2149411" y="682852"/>
                  </a:cubicBezTo>
                  <a:lnTo>
                    <a:pt x="2149411" y="696093"/>
                  </a:lnTo>
                  <a:cubicBezTo>
                    <a:pt x="2149415" y="696086"/>
                    <a:pt x="2149503" y="695979"/>
                    <a:pt x="2150931" y="694201"/>
                  </a:cubicBezTo>
                  <a:lnTo>
                    <a:pt x="2161571" y="680960"/>
                  </a:lnTo>
                  <a:cubicBezTo>
                    <a:pt x="2161585" y="680960"/>
                    <a:pt x="2162225" y="680960"/>
                    <a:pt x="2189945" y="680960"/>
                  </a:cubicBezTo>
                  <a:cubicBezTo>
                    <a:pt x="2189945" y="680985"/>
                    <a:pt x="2189945" y="682386"/>
                    <a:pt x="2189945" y="767431"/>
                  </a:cubicBezTo>
                  <a:cubicBezTo>
                    <a:pt x="2189953" y="767431"/>
                    <a:pt x="2190029" y="767431"/>
                    <a:pt x="2190705" y="767431"/>
                  </a:cubicBezTo>
                  <a:lnTo>
                    <a:pt x="2196025" y="767431"/>
                  </a:lnTo>
                  <a:cubicBezTo>
                    <a:pt x="2196029" y="767423"/>
                    <a:pt x="2196087" y="767323"/>
                    <a:pt x="2196785" y="766080"/>
                  </a:cubicBezTo>
                  <a:lnTo>
                    <a:pt x="2202105" y="756622"/>
                  </a:lnTo>
                  <a:cubicBezTo>
                    <a:pt x="2202105" y="756629"/>
                    <a:pt x="2202105" y="756728"/>
                    <a:pt x="2202105" y="758514"/>
                  </a:cubicBezTo>
                  <a:lnTo>
                    <a:pt x="2202105" y="771755"/>
                  </a:lnTo>
                  <a:cubicBezTo>
                    <a:pt x="2206157" y="771755"/>
                    <a:pt x="2206157" y="771755"/>
                    <a:pt x="2206157" y="726358"/>
                  </a:cubicBezTo>
                  <a:cubicBezTo>
                    <a:pt x="2206167" y="726358"/>
                    <a:pt x="2206237" y="726358"/>
                    <a:pt x="2206917" y="726358"/>
                  </a:cubicBezTo>
                  <a:lnTo>
                    <a:pt x="2212237" y="726358"/>
                  </a:lnTo>
                  <a:cubicBezTo>
                    <a:pt x="2212237" y="726343"/>
                    <a:pt x="2212237" y="725343"/>
                    <a:pt x="2212237" y="661504"/>
                  </a:cubicBezTo>
                  <a:cubicBezTo>
                    <a:pt x="2212245" y="661504"/>
                    <a:pt x="2212325" y="661504"/>
                    <a:pt x="2213251" y="661504"/>
                  </a:cubicBezTo>
                  <a:lnTo>
                    <a:pt x="2220345" y="661504"/>
                  </a:lnTo>
                  <a:cubicBezTo>
                    <a:pt x="2220351" y="661483"/>
                    <a:pt x="2220615" y="660543"/>
                    <a:pt x="2232505" y="618269"/>
                  </a:cubicBezTo>
                  <a:cubicBezTo>
                    <a:pt x="2232514" y="618269"/>
                    <a:pt x="2232611" y="618269"/>
                    <a:pt x="2233771" y="618269"/>
                  </a:cubicBezTo>
                  <a:lnTo>
                    <a:pt x="2242639" y="618269"/>
                  </a:lnTo>
                  <a:cubicBezTo>
                    <a:pt x="2242644" y="618292"/>
                    <a:pt x="2242869" y="619258"/>
                    <a:pt x="2252771" y="661504"/>
                  </a:cubicBezTo>
                  <a:cubicBezTo>
                    <a:pt x="2252777" y="661504"/>
                    <a:pt x="2252851" y="661504"/>
                    <a:pt x="2253785" y="661504"/>
                  </a:cubicBezTo>
                  <a:lnTo>
                    <a:pt x="2260879" y="661504"/>
                  </a:lnTo>
                  <a:cubicBezTo>
                    <a:pt x="2260879" y="661515"/>
                    <a:pt x="2260879" y="662182"/>
                    <a:pt x="2260879" y="700416"/>
                  </a:cubicBezTo>
                  <a:cubicBezTo>
                    <a:pt x="2260885" y="700416"/>
                    <a:pt x="2260985" y="700416"/>
                    <a:pt x="2262651" y="700416"/>
                  </a:cubicBezTo>
                  <a:lnTo>
                    <a:pt x="2275065" y="700416"/>
                  </a:lnTo>
                  <a:cubicBezTo>
                    <a:pt x="2275065" y="700424"/>
                    <a:pt x="2275065" y="700546"/>
                    <a:pt x="2275065" y="702578"/>
                  </a:cubicBezTo>
                  <a:lnTo>
                    <a:pt x="2275065" y="717710"/>
                  </a:lnTo>
                  <a:cubicBezTo>
                    <a:pt x="2279119" y="717710"/>
                    <a:pt x="2279119" y="717710"/>
                    <a:pt x="2279119" y="715549"/>
                  </a:cubicBezTo>
                  <a:lnTo>
                    <a:pt x="2279119" y="700416"/>
                  </a:lnTo>
                  <a:cubicBezTo>
                    <a:pt x="2279129" y="700416"/>
                    <a:pt x="2279241" y="700416"/>
                    <a:pt x="2280639" y="700416"/>
                  </a:cubicBezTo>
                  <a:lnTo>
                    <a:pt x="2291279" y="700416"/>
                  </a:lnTo>
                  <a:cubicBezTo>
                    <a:pt x="2291279" y="700426"/>
                    <a:pt x="2291279" y="700543"/>
                    <a:pt x="2291279" y="702037"/>
                  </a:cubicBezTo>
                  <a:lnTo>
                    <a:pt x="2291279" y="713387"/>
                  </a:lnTo>
                  <a:cubicBezTo>
                    <a:pt x="2291295" y="713387"/>
                    <a:pt x="2292003" y="713387"/>
                    <a:pt x="2321680" y="713387"/>
                  </a:cubicBezTo>
                  <a:cubicBezTo>
                    <a:pt x="2321680" y="713370"/>
                    <a:pt x="2321680" y="712599"/>
                    <a:pt x="2321680" y="676637"/>
                  </a:cubicBezTo>
                  <a:cubicBezTo>
                    <a:pt x="2321687" y="676637"/>
                    <a:pt x="2321781" y="676637"/>
                    <a:pt x="2322945" y="676637"/>
                  </a:cubicBezTo>
                  <a:lnTo>
                    <a:pt x="2331813" y="676637"/>
                  </a:lnTo>
                  <a:cubicBezTo>
                    <a:pt x="2331813" y="676648"/>
                    <a:pt x="2331813" y="677142"/>
                    <a:pt x="2331813" y="698254"/>
                  </a:cubicBezTo>
                  <a:cubicBezTo>
                    <a:pt x="2333840" y="698254"/>
                    <a:pt x="2333840" y="698254"/>
                    <a:pt x="2333840" y="665828"/>
                  </a:cubicBezTo>
                  <a:cubicBezTo>
                    <a:pt x="2333853" y="665828"/>
                    <a:pt x="2334395" y="665828"/>
                    <a:pt x="2356133" y="665828"/>
                  </a:cubicBezTo>
                  <a:cubicBezTo>
                    <a:pt x="2356133" y="665818"/>
                    <a:pt x="2356133" y="665698"/>
                    <a:pt x="2356133" y="664206"/>
                  </a:cubicBezTo>
                  <a:lnTo>
                    <a:pt x="2356133" y="652857"/>
                  </a:lnTo>
                  <a:cubicBezTo>
                    <a:pt x="2356141" y="652857"/>
                    <a:pt x="2356215" y="652857"/>
                    <a:pt x="2356893" y="652857"/>
                  </a:cubicBezTo>
                  <a:lnTo>
                    <a:pt x="2362213" y="652857"/>
                  </a:lnTo>
                  <a:cubicBezTo>
                    <a:pt x="2362213" y="652851"/>
                    <a:pt x="2362213" y="652738"/>
                    <a:pt x="2362213" y="650966"/>
                  </a:cubicBezTo>
                  <a:lnTo>
                    <a:pt x="2362213" y="637725"/>
                  </a:lnTo>
                  <a:lnTo>
                    <a:pt x="2366267" y="644210"/>
                  </a:lnTo>
                  <a:cubicBezTo>
                    <a:pt x="2366275" y="644210"/>
                    <a:pt x="2366403" y="644210"/>
                    <a:pt x="2368547" y="644210"/>
                  </a:cubicBezTo>
                  <a:lnTo>
                    <a:pt x="2384507" y="644210"/>
                  </a:lnTo>
                  <a:cubicBezTo>
                    <a:pt x="2384507" y="644202"/>
                    <a:pt x="2384507" y="644134"/>
                    <a:pt x="2384507" y="643399"/>
                  </a:cubicBezTo>
                  <a:lnTo>
                    <a:pt x="2384507" y="637725"/>
                  </a:lnTo>
                  <a:cubicBezTo>
                    <a:pt x="2384516" y="637725"/>
                    <a:pt x="2384590" y="637725"/>
                    <a:pt x="2385267" y="637725"/>
                  </a:cubicBezTo>
                  <a:lnTo>
                    <a:pt x="2390587" y="637725"/>
                  </a:lnTo>
                  <a:cubicBezTo>
                    <a:pt x="2390587" y="637734"/>
                    <a:pt x="2390587" y="637834"/>
                    <a:pt x="2390587" y="639076"/>
                  </a:cubicBezTo>
                  <a:lnTo>
                    <a:pt x="2390587" y="648534"/>
                  </a:lnTo>
                  <a:cubicBezTo>
                    <a:pt x="2390601" y="648534"/>
                    <a:pt x="2391335" y="648534"/>
                    <a:pt x="2429093" y="648534"/>
                  </a:cubicBezTo>
                  <a:cubicBezTo>
                    <a:pt x="2429093" y="648552"/>
                    <a:pt x="2429093" y="650062"/>
                    <a:pt x="2429093" y="786887"/>
                  </a:cubicBezTo>
                  <a:cubicBezTo>
                    <a:pt x="2429104" y="786887"/>
                    <a:pt x="2429219" y="786887"/>
                    <a:pt x="2430613" y="786887"/>
                  </a:cubicBezTo>
                  <a:lnTo>
                    <a:pt x="2441254" y="786887"/>
                  </a:lnTo>
                  <a:cubicBezTo>
                    <a:pt x="2441254" y="782564"/>
                    <a:pt x="2441254" y="778240"/>
                    <a:pt x="2441254" y="773917"/>
                  </a:cubicBezTo>
                  <a:cubicBezTo>
                    <a:pt x="2443281" y="773917"/>
                    <a:pt x="2443281" y="773917"/>
                    <a:pt x="2445307" y="773917"/>
                  </a:cubicBezTo>
                  <a:cubicBezTo>
                    <a:pt x="2445307" y="778240"/>
                    <a:pt x="2445307" y="782564"/>
                    <a:pt x="2445307" y="786887"/>
                  </a:cubicBezTo>
                  <a:cubicBezTo>
                    <a:pt x="2455441" y="786887"/>
                    <a:pt x="2465575" y="786887"/>
                    <a:pt x="2475707" y="786887"/>
                  </a:cubicBezTo>
                  <a:cubicBezTo>
                    <a:pt x="2475707" y="776078"/>
                    <a:pt x="2475707" y="767431"/>
                    <a:pt x="2475707" y="756622"/>
                  </a:cubicBezTo>
                  <a:cubicBezTo>
                    <a:pt x="2479762" y="756622"/>
                    <a:pt x="2483815" y="756622"/>
                    <a:pt x="2487867" y="756622"/>
                  </a:cubicBezTo>
                  <a:lnTo>
                    <a:pt x="2500027" y="754461"/>
                  </a:lnTo>
                  <a:cubicBezTo>
                    <a:pt x="2502055" y="754461"/>
                    <a:pt x="2502055" y="756622"/>
                    <a:pt x="2504082" y="756622"/>
                  </a:cubicBezTo>
                  <a:lnTo>
                    <a:pt x="2514215" y="756622"/>
                  </a:lnTo>
                  <a:cubicBezTo>
                    <a:pt x="2514215" y="767431"/>
                    <a:pt x="2514215" y="778240"/>
                    <a:pt x="2514215" y="786887"/>
                  </a:cubicBezTo>
                  <a:cubicBezTo>
                    <a:pt x="2516242" y="786887"/>
                    <a:pt x="2518269" y="786887"/>
                    <a:pt x="2522321" y="786887"/>
                  </a:cubicBezTo>
                  <a:cubicBezTo>
                    <a:pt x="2522321" y="793373"/>
                    <a:pt x="2522321" y="799858"/>
                    <a:pt x="2522321" y="804182"/>
                  </a:cubicBezTo>
                  <a:lnTo>
                    <a:pt x="2531658" y="805087"/>
                  </a:lnTo>
                  <a:lnTo>
                    <a:pt x="2544615" y="805087"/>
                  </a:lnTo>
                  <a:cubicBezTo>
                    <a:pt x="2544615" y="799278"/>
                    <a:pt x="2544615" y="795106"/>
                    <a:pt x="2544615" y="789049"/>
                  </a:cubicBezTo>
                  <a:lnTo>
                    <a:pt x="2612571" y="789049"/>
                  </a:lnTo>
                  <a:lnTo>
                    <a:pt x="2612571" y="703796"/>
                  </a:lnTo>
                  <a:lnTo>
                    <a:pt x="2684579" y="703796"/>
                  </a:lnTo>
                  <a:lnTo>
                    <a:pt x="2684579" y="782564"/>
                  </a:lnTo>
                  <a:cubicBezTo>
                    <a:pt x="2685215" y="782564"/>
                    <a:pt x="2685849" y="782564"/>
                    <a:pt x="2686483" y="782564"/>
                  </a:cubicBezTo>
                  <a:lnTo>
                    <a:pt x="2687725" y="805087"/>
                  </a:lnTo>
                  <a:lnTo>
                    <a:pt x="2697401" y="805087"/>
                  </a:lnTo>
                  <a:cubicBezTo>
                    <a:pt x="2697937" y="797873"/>
                    <a:pt x="2698643" y="790219"/>
                    <a:pt x="2698643" y="782564"/>
                  </a:cubicBezTo>
                  <a:cubicBezTo>
                    <a:pt x="2700671" y="782564"/>
                    <a:pt x="2702697" y="782564"/>
                    <a:pt x="2704723" y="782564"/>
                  </a:cubicBezTo>
                  <a:lnTo>
                    <a:pt x="2705965" y="805087"/>
                  </a:lnTo>
                  <a:lnTo>
                    <a:pt x="2756588" y="805087"/>
                  </a:lnTo>
                  <a:lnTo>
                    <a:pt x="2756588" y="642059"/>
                  </a:lnTo>
                  <a:lnTo>
                    <a:pt x="2953915" y="642059"/>
                  </a:lnTo>
                  <a:lnTo>
                    <a:pt x="2953915" y="805087"/>
                  </a:lnTo>
                  <a:lnTo>
                    <a:pt x="2972611" y="805087"/>
                  </a:lnTo>
                  <a:lnTo>
                    <a:pt x="2972611" y="722394"/>
                  </a:lnTo>
                  <a:lnTo>
                    <a:pt x="3067731" y="722394"/>
                  </a:lnTo>
                  <a:cubicBezTo>
                    <a:pt x="3071806" y="616373"/>
                    <a:pt x="3075185" y="510899"/>
                    <a:pt x="3079662" y="404253"/>
                  </a:cubicBezTo>
                  <a:cubicBezTo>
                    <a:pt x="3069529" y="404253"/>
                    <a:pt x="3045209" y="391282"/>
                    <a:pt x="3067502" y="382635"/>
                  </a:cubicBezTo>
                  <a:cubicBezTo>
                    <a:pt x="3065474" y="380473"/>
                    <a:pt x="3063449" y="378311"/>
                    <a:pt x="3061422" y="378311"/>
                  </a:cubicBezTo>
                  <a:cubicBezTo>
                    <a:pt x="3061422" y="365341"/>
                    <a:pt x="3059394" y="363179"/>
                    <a:pt x="3069529" y="354532"/>
                  </a:cubicBezTo>
                  <a:cubicBezTo>
                    <a:pt x="3069529" y="350208"/>
                    <a:pt x="3069529" y="343723"/>
                    <a:pt x="3069529" y="337238"/>
                  </a:cubicBezTo>
                  <a:cubicBezTo>
                    <a:pt x="3073582" y="337238"/>
                    <a:pt x="3077635" y="337238"/>
                    <a:pt x="3083715" y="337238"/>
                  </a:cubicBezTo>
                  <a:cubicBezTo>
                    <a:pt x="3083715" y="328590"/>
                    <a:pt x="3083715" y="322105"/>
                    <a:pt x="3083715" y="315620"/>
                  </a:cubicBezTo>
                  <a:cubicBezTo>
                    <a:pt x="3083715" y="313458"/>
                    <a:pt x="3085742" y="313458"/>
                    <a:pt x="3085742" y="311296"/>
                  </a:cubicBezTo>
                  <a:cubicBezTo>
                    <a:pt x="3085742" y="285355"/>
                    <a:pt x="3085742" y="259414"/>
                    <a:pt x="3085742" y="233472"/>
                  </a:cubicBezTo>
                  <a:cubicBezTo>
                    <a:pt x="3085742" y="231310"/>
                    <a:pt x="3083715" y="229149"/>
                    <a:pt x="3083715" y="226987"/>
                  </a:cubicBezTo>
                  <a:cubicBezTo>
                    <a:pt x="3085742" y="224825"/>
                    <a:pt x="3087769" y="222663"/>
                    <a:pt x="3089795" y="220501"/>
                  </a:cubicBezTo>
                  <a:cubicBezTo>
                    <a:pt x="3089795" y="201045"/>
                    <a:pt x="3089795" y="181589"/>
                    <a:pt x="3089795" y="162133"/>
                  </a:cubicBezTo>
                  <a:cubicBezTo>
                    <a:pt x="3089795" y="159972"/>
                    <a:pt x="3089795" y="159972"/>
                    <a:pt x="3091822" y="157810"/>
                  </a:cubicBezTo>
                  <a:cubicBezTo>
                    <a:pt x="3091822" y="140516"/>
                    <a:pt x="3091822" y="121060"/>
                    <a:pt x="3091822" y="101604"/>
                  </a:cubicBezTo>
                  <a:cubicBezTo>
                    <a:pt x="3093849" y="92957"/>
                    <a:pt x="3093849" y="88633"/>
                    <a:pt x="3093849" y="82148"/>
                  </a:cubicBezTo>
                  <a:cubicBezTo>
                    <a:pt x="3097902" y="88633"/>
                    <a:pt x="3097902" y="92957"/>
                    <a:pt x="3097902" y="99442"/>
                  </a:cubicBezTo>
                  <a:cubicBezTo>
                    <a:pt x="3099929" y="121060"/>
                    <a:pt x="3099929" y="140516"/>
                    <a:pt x="3099929" y="157810"/>
                  </a:cubicBezTo>
                  <a:cubicBezTo>
                    <a:pt x="3101955" y="181589"/>
                    <a:pt x="3101955" y="201045"/>
                    <a:pt x="3101955" y="220501"/>
                  </a:cubicBezTo>
                  <a:cubicBezTo>
                    <a:pt x="3103982" y="222663"/>
                    <a:pt x="3106009" y="224825"/>
                    <a:pt x="3108035" y="226987"/>
                  </a:cubicBezTo>
                  <a:cubicBezTo>
                    <a:pt x="3108035" y="229149"/>
                    <a:pt x="3106009" y="231310"/>
                    <a:pt x="3106009" y="233472"/>
                  </a:cubicBezTo>
                  <a:cubicBezTo>
                    <a:pt x="3106009" y="259414"/>
                    <a:pt x="3106009" y="285355"/>
                    <a:pt x="3106009" y="311296"/>
                  </a:cubicBezTo>
                  <a:cubicBezTo>
                    <a:pt x="3106009" y="313458"/>
                    <a:pt x="3108035" y="313458"/>
                    <a:pt x="3108035" y="315620"/>
                  </a:cubicBezTo>
                  <a:cubicBezTo>
                    <a:pt x="3108035" y="322105"/>
                    <a:pt x="3108035" y="328590"/>
                    <a:pt x="3108035" y="337238"/>
                  </a:cubicBezTo>
                  <a:cubicBezTo>
                    <a:pt x="3112089" y="337238"/>
                    <a:pt x="3118169" y="337238"/>
                    <a:pt x="3122222" y="337238"/>
                  </a:cubicBezTo>
                  <a:cubicBezTo>
                    <a:pt x="3122222" y="343723"/>
                    <a:pt x="3122222" y="350208"/>
                    <a:pt x="3122222" y="354532"/>
                  </a:cubicBezTo>
                  <a:cubicBezTo>
                    <a:pt x="3130330" y="363179"/>
                    <a:pt x="3130330" y="363179"/>
                    <a:pt x="3130330" y="378311"/>
                  </a:cubicBezTo>
                  <a:cubicBezTo>
                    <a:pt x="3128302" y="378311"/>
                    <a:pt x="3126275" y="380473"/>
                    <a:pt x="3124250" y="382635"/>
                  </a:cubicBezTo>
                  <a:cubicBezTo>
                    <a:pt x="3144515" y="393444"/>
                    <a:pt x="3120195" y="402091"/>
                    <a:pt x="3112089" y="404253"/>
                  </a:cubicBezTo>
                  <a:cubicBezTo>
                    <a:pt x="3114115" y="488562"/>
                    <a:pt x="3118169" y="572871"/>
                    <a:pt x="3120195" y="657181"/>
                  </a:cubicBezTo>
                  <a:cubicBezTo>
                    <a:pt x="3142490" y="657181"/>
                    <a:pt x="3164782" y="657181"/>
                    <a:pt x="3185050" y="657181"/>
                  </a:cubicBezTo>
                  <a:cubicBezTo>
                    <a:pt x="3185050" y="683122"/>
                    <a:pt x="3185050" y="709063"/>
                    <a:pt x="3185050" y="732843"/>
                  </a:cubicBezTo>
                  <a:cubicBezTo>
                    <a:pt x="3189103" y="732843"/>
                    <a:pt x="3191130" y="732843"/>
                    <a:pt x="3193157" y="732843"/>
                  </a:cubicBezTo>
                  <a:cubicBezTo>
                    <a:pt x="3193157" y="730681"/>
                    <a:pt x="3195183" y="728519"/>
                    <a:pt x="3195183" y="726358"/>
                  </a:cubicBezTo>
                  <a:cubicBezTo>
                    <a:pt x="3197210" y="726358"/>
                    <a:pt x="3199237" y="726358"/>
                    <a:pt x="3201263" y="726358"/>
                  </a:cubicBezTo>
                  <a:cubicBezTo>
                    <a:pt x="3201263" y="728519"/>
                    <a:pt x="3201263" y="730681"/>
                    <a:pt x="3203291" y="735005"/>
                  </a:cubicBezTo>
                  <a:cubicBezTo>
                    <a:pt x="3207343" y="735005"/>
                    <a:pt x="3211397" y="735005"/>
                    <a:pt x="3215451" y="735005"/>
                  </a:cubicBezTo>
                  <a:cubicBezTo>
                    <a:pt x="3215451" y="732843"/>
                    <a:pt x="3215451" y="730681"/>
                    <a:pt x="3215451" y="728519"/>
                  </a:cubicBezTo>
                  <a:cubicBezTo>
                    <a:pt x="3223557" y="728519"/>
                    <a:pt x="3229636" y="728519"/>
                    <a:pt x="3237744" y="728519"/>
                  </a:cubicBezTo>
                  <a:cubicBezTo>
                    <a:pt x="3237744" y="730681"/>
                    <a:pt x="3237744" y="732843"/>
                    <a:pt x="3237744" y="735005"/>
                  </a:cubicBezTo>
                  <a:cubicBezTo>
                    <a:pt x="3243823" y="735005"/>
                    <a:pt x="3251931" y="735005"/>
                    <a:pt x="3258011" y="735005"/>
                  </a:cubicBezTo>
                  <a:cubicBezTo>
                    <a:pt x="3258011" y="750137"/>
                    <a:pt x="3258011" y="765270"/>
                    <a:pt x="3258011" y="780402"/>
                  </a:cubicBezTo>
                  <a:cubicBezTo>
                    <a:pt x="3262065" y="780402"/>
                    <a:pt x="3268145" y="780402"/>
                    <a:pt x="3272198" y="780402"/>
                  </a:cubicBezTo>
                  <a:cubicBezTo>
                    <a:pt x="3272198" y="776078"/>
                    <a:pt x="3272198" y="771755"/>
                    <a:pt x="3272198" y="767431"/>
                  </a:cubicBezTo>
                  <a:cubicBezTo>
                    <a:pt x="3278278" y="767431"/>
                    <a:pt x="3284358" y="767431"/>
                    <a:pt x="3288412" y="767431"/>
                  </a:cubicBezTo>
                  <a:cubicBezTo>
                    <a:pt x="3288412" y="706902"/>
                    <a:pt x="3288412" y="648534"/>
                    <a:pt x="3288412" y="588004"/>
                  </a:cubicBezTo>
                  <a:cubicBezTo>
                    <a:pt x="3290438" y="585842"/>
                    <a:pt x="3292465" y="583680"/>
                    <a:pt x="3294492" y="581518"/>
                  </a:cubicBezTo>
                  <a:cubicBezTo>
                    <a:pt x="3318811" y="581518"/>
                    <a:pt x="3343131" y="581518"/>
                    <a:pt x="3367453" y="581518"/>
                  </a:cubicBezTo>
                  <a:lnTo>
                    <a:pt x="3367453" y="590166"/>
                  </a:lnTo>
                  <a:lnTo>
                    <a:pt x="3377586" y="590166"/>
                  </a:lnTo>
                  <a:cubicBezTo>
                    <a:pt x="3377586" y="629078"/>
                    <a:pt x="3377586" y="667990"/>
                    <a:pt x="3377586" y="704740"/>
                  </a:cubicBezTo>
                  <a:cubicBezTo>
                    <a:pt x="3385693" y="704740"/>
                    <a:pt x="3391773" y="704740"/>
                    <a:pt x="3399879" y="704740"/>
                  </a:cubicBezTo>
                  <a:cubicBezTo>
                    <a:pt x="3399879" y="683122"/>
                    <a:pt x="3399879" y="661504"/>
                    <a:pt x="3399879" y="637725"/>
                  </a:cubicBezTo>
                  <a:cubicBezTo>
                    <a:pt x="3407986" y="637725"/>
                    <a:pt x="3418119" y="637725"/>
                    <a:pt x="3426227" y="637725"/>
                  </a:cubicBezTo>
                  <a:cubicBezTo>
                    <a:pt x="3428253" y="637725"/>
                    <a:pt x="3428253" y="635563"/>
                    <a:pt x="3430279" y="633401"/>
                  </a:cubicBezTo>
                  <a:lnTo>
                    <a:pt x="3438387" y="633401"/>
                  </a:lnTo>
                  <a:cubicBezTo>
                    <a:pt x="3440413" y="635563"/>
                    <a:pt x="3440413" y="637725"/>
                    <a:pt x="3442439" y="637725"/>
                  </a:cubicBezTo>
                  <a:cubicBezTo>
                    <a:pt x="3448519" y="637725"/>
                    <a:pt x="3456627" y="637725"/>
                    <a:pt x="3464734" y="637725"/>
                  </a:cubicBezTo>
                  <a:cubicBezTo>
                    <a:pt x="3464734" y="598813"/>
                    <a:pt x="3464734" y="559901"/>
                    <a:pt x="3464734" y="520989"/>
                  </a:cubicBezTo>
                  <a:cubicBezTo>
                    <a:pt x="3464747" y="520986"/>
                    <a:pt x="3465614" y="520822"/>
                    <a:pt x="3521481" y="510180"/>
                  </a:cubicBezTo>
                  <a:cubicBezTo>
                    <a:pt x="3521481" y="510187"/>
                    <a:pt x="3521481" y="510261"/>
                    <a:pt x="3521481" y="511261"/>
                  </a:cubicBezTo>
                  <a:lnTo>
                    <a:pt x="3521481" y="518827"/>
                  </a:lnTo>
                  <a:cubicBezTo>
                    <a:pt x="3521498" y="518827"/>
                    <a:pt x="3522142" y="518827"/>
                    <a:pt x="3547828" y="518827"/>
                  </a:cubicBezTo>
                  <a:cubicBezTo>
                    <a:pt x="3547828" y="518849"/>
                    <a:pt x="3547828" y="521220"/>
                    <a:pt x="3547828" y="773917"/>
                  </a:cubicBezTo>
                  <a:cubicBezTo>
                    <a:pt x="3553907" y="773917"/>
                    <a:pt x="3562015" y="773917"/>
                    <a:pt x="3570122" y="773917"/>
                  </a:cubicBezTo>
                  <a:cubicBezTo>
                    <a:pt x="3570122" y="771755"/>
                    <a:pt x="3570122" y="771755"/>
                    <a:pt x="3570122" y="769593"/>
                  </a:cubicBezTo>
                  <a:cubicBezTo>
                    <a:pt x="3574174" y="769593"/>
                    <a:pt x="3578227" y="769593"/>
                    <a:pt x="3582282" y="769593"/>
                  </a:cubicBezTo>
                  <a:cubicBezTo>
                    <a:pt x="3582282" y="771755"/>
                    <a:pt x="3582282" y="771755"/>
                    <a:pt x="3582282" y="773917"/>
                  </a:cubicBezTo>
                  <a:cubicBezTo>
                    <a:pt x="3590389" y="773917"/>
                    <a:pt x="3598494" y="773917"/>
                    <a:pt x="3606602" y="773917"/>
                  </a:cubicBezTo>
                  <a:cubicBezTo>
                    <a:pt x="3606602" y="769593"/>
                    <a:pt x="3606602" y="765270"/>
                    <a:pt x="3606602" y="760946"/>
                  </a:cubicBezTo>
                  <a:cubicBezTo>
                    <a:pt x="3616735" y="760946"/>
                    <a:pt x="3626870" y="760946"/>
                    <a:pt x="3634975" y="760946"/>
                  </a:cubicBezTo>
                  <a:cubicBezTo>
                    <a:pt x="3639029" y="756622"/>
                    <a:pt x="3643083" y="756622"/>
                    <a:pt x="3647135" y="756622"/>
                  </a:cubicBezTo>
                  <a:cubicBezTo>
                    <a:pt x="3653215" y="760946"/>
                    <a:pt x="3661323" y="760946"/>
                    <a:pt x="3667403" y="760946"/>
                  </a:cubicBezTo>
                  <a:cubicBezTo>
                    <a:pt x="3667403" y="754461"/>
                    <a:pt x="3667403" y="750137"/>
                    <a:pt x="3667403" y="743652"/>
                  </a:cubicBezTo>
                  <a:lnTo>
                    <a:pt x="3675510" y="743652"/>
                  </a:lnTo>
                  <a:cubicBezTo>
                    <a:pt x="3675510" y="739328"/>
                    <a:pt x="3675510" y="735005"/>
                    <a:pt x="3675510" y="730681"/>
                  </a:cubicBezTo>
                  <a:cubicBezTo>
                    <a:pt x="3693750" y="730681"/>
                    <a:pt x="3714017" y="730681"/>
                    <a:pt x="3732257" y="730681"/>
                  </a:cubicBezTo>
                  <a:cubicBezTo>
                    <a:pt x="3732257" y="719872"/>
                    <a:pt x="3732257" y="711225"/>
                    <a:pt x="3732257" y="700416"/>
                  </a:cubicBezTo>
                  <a:cubicBezTo>
                    <a:pt x="3738337" y="700416"/>
                    <a:pt x="3744417" y="700416"/>
                    <a:pt x="3750497" y="700416"/>
                  </a:cubicBezTo>
                  <a:cubicBezTo>
                    <a:pt x="3750497" y="698254"/>
                    <a:pt x="3750497" y="696093"/>
                    <a:pt x="3750497" y="693931"/>
                  </a:cubicBezTo>
                  <a:cubicBezTo>
                    <a:pt x="3754550" y="693931"/>
                    <a:pt x="3758603" y="693931"/>
                    <a:pt x="3762657" y="693931"/>
                  </a:cubicBezTo>
                  <a:cubicBezTo>
                    <a:pt x="3762657" y="696093"/>
                    <a:pt x="3762657" y="698254"/>
                    <a:pt x="3762657" y="700416"/>
                  </a:cubicBezTo>
                  <a:cubicBezTo>
                    <a:pt x="3768737" y="700416"/>
                    <a:pt x="3772790" y="700416"/>
                    <a:pt x="3778870" y="700416"/>
                  </a:cubicBezTo>
                  <a:cubicBezTo>
                    <a:pt x="3778870" y="715549"/>
                    <a:pt x="3778870" y="732843"/>
                    <a:pt x="3778870" y="750137"/>
                  </a:cubicBezTo>
                  <a:lnTo>
                    <a:pt x="3789470" y="750137"/>
                  </a:lnTo>
                  <a:lnTo>
                    <a:pt x="3789470" y="586174"/>
                  </a:lnTo>
                  <a:lnTo>
                    <a:pt x="3791390" y="586174"/>
                  </a:lnTo>
                  <a:lnTo>
                    <a:pt x="3791390" y="723865"/>
                  </a:lnTo>
                  <a:lnTo>
                    <a:pt x="3791390" y="750137"/>
                  </a:lnTo>
                  <a:lnTo>
                    <a:pt x="3806350" y="750137"/>
                  </a:lnTo>
                  <a:lnTo>
                    <a:pt x="3806350" y="742023"/>
                  </a:lnTo>
                  <a:lnTo>
                    <a:pt x="3811298" y="742023"/>
                  </a:lnTo>
                  <a:lnTo>
                    <a:pt x="3811298" y="724196"/>
                  </a:lnTo>
                  <a:cubicBezTo>
                    <a:pt x="3823458" y="724196"/>
                    <a:pt x="3837645" y="724196"/>
                    <a:pt x="3849805" y="724196"/>
                  </a:cubicBezTo>
                  <a:cubicBezTo>
                    <a:pt x="3849805" y="713387"/>
                    <a:pt x="3849805" y="704740"/>
                    <a:pt x="3849805" y="693931"/>
                  </a:cubicBezTo>
                  <a:lnTo>
                    <a:pt x="3888823" y="693931"/>
                  </a:lnTo>
                  <a:lnTo>
                    <a:pt x="3888823" y="690579"/>
                  </a:lnTo>
                  <a:cubicBezTo>
                    <a:pt x="3888823" y="690579"/>
                    <a:pt x="3888823" y="690579"/>
                    <a:pt x="3887708" y="690579"/>
                  </a:cubicBezTo>
                  <a:lnTo>
                    <a:pt x="3879906" y="690579"/>
                  </a:lnTo>
                  <a:cubicBezTo>
                    <a:pt x="3879906" y="690579"/>
                    <a:pt x="3879906" y="690579"/>
                    <a:pt x="3879906" y="689443"/>
                  </a:cubicBezTo>
                  <a:lnTo>
                    <a:pt x="3879906" y="681500"/>
                  </a:lnTo>
                  <a:cubicBezTo>
                    <a:pt x="3879906" y="681500"/>
                    <a:pt x="3879906" y="681500"/>
                    <a:pt x="3881022" y="681500"/>
                  </a:cubicBezTo>
                  <a:lnTo>
                    <a:pt x="3888823" y="681500"/>
                  </a:lnTo>
                  <a:cubicBezTo>
                    <a:pt x="3888823" y="681500"/>
                    <a:pt x="3888823" y="681500"/>
                    <a:pt x="3888823" y="679986"/>
                  </a:cubicBezTo>
                  <a:lnTo>
                    <a:pt x="3888823" y="669395"/>
                  </a:lnTo>
                  <a:cubicBezTo>
                    <a:pt x="3888823" y="669395"/>
                    <a:pt x="3888823" y="669395"/>
                    <a:pt x="3887708" y="669395"/>
                  </a:cubicBezTo>
                  <a:lnTo>
                    <a:pt x="3879906" y="669395"/>
                  </a:lnTo>
                  <a:cubicBezTo>
                    <a:pt x="3879906" y="669395"/>
                    <a:pt x="3879906" y="669395"/>
                    <a:pt x="3879906" y="667882"/>
                  </a:cubicBezTo>
                  <a:lnTo>
                    <a:pt x="3879906" y="657290"/>
                  </a:lnTo>
                  <a:cubicBezTo>
                    <a:pt x="3879906" y="657290"/>
                    <a:pt x="3879906" y="657290"/>
                    <a:pt x="3881022" y="657290"/>
                  </a:cubicBezTo>
                  <a:lnTo>
                    <a:pt x="3888823" y="657290"/>
                  </a:lnTo>
                  <a:cubicBezTo>
                    <a:pt x="3888823" y="657290"/>
                    <a:pt x="3888823" y="657290"/>
                    <a:pt x="3888823" y="656156"/>
                  </a:cubicBezTo>
                  <a:lnTo>
                    <a:pt x="3888823" y="648212"/>
                  </a:lnTo>
                  <a:cubicBezTo>
                    <a:pt x="3888823" y="648212"/>
                    <a:pt x="3888823" y="648212"/>
                    <a:pt x="3887708" y="648212"/>
                  </a:cubicBezTo>
                  <a:lnTo>
                    <a:pt x="3879906" y="648212"/>
                  </a:lnTo>
                  <a:cubicBezTo>
                    <a:pt x="3879906" y="648212"/>
                    <a:pt x="3879906" y="648212"/>
                    <a:pt x="3879906" y="646698"/>
                  </a:cubicBezTo>
                  <a:lnTo>
                    <a:pt x="3879906" y="636107"/>
                  </a:lnTo>
                  <a:cubicBezTo>
                    <a:pt x="3879906" y="636107"/>
                    <a:pt x="3879906" y="636107"/>
                    <a:pt x="3881022" y="636107"/>
                  </a:cubicBezTo>
                  <a:lnTo>
                    <a:pt x="3888823" y="636107"/>
                  </a:lnTo>
                  <a:cubicBezTo>
                    <a:pt x="3888823" y="636107"/>
                    <a:pt x="3888823" y="636107"/>
                    <a:pt x="3888823" y="634594"/>
                  </a:cubicBezTo>
                  <a:lnTo>
                    <a:pt x="3888823" y="624002"/>
                  </a:lnTo>
                  <a:cubicBezTo>
                    <a:pt x="3888823" y="624002"/>
                    <a:pt x="3888823" y="624002"/>
                    <a:pt x="3887708" y="624002"/>
                  </a:cubicBezTo>
                  <a:lnTo>
                    <a:pt x="3879906" y="624002"/>
                  </a:lnTo>
                  <a:cubicBezTo>
                    <a:pt x="3879906" y="624002"/>
                    <a:pt x="3879906" y="624002"/>
                    <a:pt x="3879906" y="622489"/>
                  </a:cubicBezTo>
                  <a:lnTo>
                    <a:pt x="3879906" y="611898"/>
                  </a:lnTo>
                  <a:cubicBezTo>
                    <a:pt x="3879906" y="611898"/>
                    <a:pt x="3879906" y="611898"/>
                    <a:pt x="3881022" y="611898"/>
                  </a:cubicBezTo>
                  <a:lnTo>
                    <a:pt x="3888823" y="611898"/>
                  </a:lnTo>
                  <a:cubicBezTo>
                    <a:pt x="3888823" y="611898"/>
                    <a:pt x="3888823" y="611898"/>
                    <a:pt x="3888823" y="610763"/>
                  </a:cubicBezTo>
                  <a:lnTo>
                    <a:pt x="3888823" y="602819"/>
                  </a:lnTo>
                  <a:cubicBezTo>
                    <a:pt x="3888823" y="602819"/>
                    <a:pt x="3888823" y="602819"/>
                    <a:pt x="3887708" y="602819"/>
                  </a:cubicBezTo>
                  <a:lnTo>
                    <a:pt x="3879906" y="602819"/>
                  </a:lnTo>
                  <a:cubicBezTo>
                    <a:pt x="3879906" y="602819"/>
                    <a:pt x="3879906" y="602819"/>
                    <a:pt x="3879906" y="601307"/>
                  </a:cubicBezTo>
                  <a:lnTo>
                    <a:pt x="3879906" y="590714"/>
                  </a:lnTo>
                  <a:cubicBezTo>
                    <a:pt x="3879906" y="590714"/>
                    <a:pt x="3879906" y="590714"/>
                    <a:pt x="3881022" y="590714"/>
                  </a:cubicBezTo>
                  <a:lnTo>
                    <a:pt x="3888823" y="590714"/>
                  </a:lnTo>
                  <a:cubicBezTo>
                    <a:pt x="3888823" y="590714"/>
                    <a:pt x="3888823" y="590714"/>
                    <a:pt x="3888823" y="589202"/>
                  </a:cubicBezTo>
                  <a:lnTo>
                    <a:pt x="3888823" y="578610"/>
                  </a:lnTo>
                  <a:cubicBezTo>
                    <a:pt x="3888823" y="578610"/>
                    <a:pt x="3888823" y="578610"/>
                    <a:pt x="3887708" y="578610"/>
                  </a:cubicBezTo>
                  <a:lnTo>
                    <a:pt x="3879906" y="578610"/>
                  </a:lnTo>
                  <a:cubicBezTo>
                    <a:pt x="3879906" y="578610"/>
                    <a:pt x="3879906" y="578610"/>
                    <a:pt x="3879906" y="577096"/>
                  </a:cubicBezTo>
                  <a:lnTo>
                    <a:pt x="3879906" y="566505"/>
                  </a:lnTo>
                  <a:cubicBezTo>
                    <a:pt x="3879906" y="566505"/>
                    <a:pt x="3879906" y="566505"/>
                    <a:pt x="3881022" y="566505"/>
                  </a:cubicBezTo>
                  <a:lnTo>
                    <a:pt x="3888823" y="566505"/>
                  </a:lnTo>
                  <a:cubicBezTo>
                    <a:pt x="3888823" y="566505"/>
                    <a:pt x="3888823" y="566505"/>
                    <a:pt x="3888823" y="565370"/>
                  </a:cubicBezTo>
                  <a:lnTo>
                    <a:pt x="3888823" y="557427"/>
                  </a:lnTo>
                  <a:cubicBezTo>
                    <a:pt x="3888823" y="557427"/>
                    <a:pt x="3888823" y="557427"/>
                    <a:pt x="3887708" y="557427"/>
                  </a:cubicBezTo>
                  <a:lnTo>
                    <a:pt x="3879906" y="557427"/>
                  </a:lnTo>
                  <a:cubicBezTo>
                    <a:pt x="3879906" y="557427"/>
                    <a:pt x="3879906" y="557427"/>
                    <a:pt x="3879906" y="555914"/>
                  </a:cubicBezTo>
                  <a:lnTo>
                    <a:pt x="3879906" y="545322"/>
                  </a:lnTo>
                  <a:cubicBezTo>
                    <a:pt x="3879906" y="545322"/>
                    <a:pt x="3879906" y="545322"/>
                    <a:pt x="3881022" y="545322"/>
                  </a:cubicBezTo>
                  <a:lnTo>
                    <a:pt x="3888823" y="545322"/>
                  </a:lnTo>
                  <a:cubicBezTo>
                    <a:pt x="3888823" y="545322"/>
                    <a:pt x="3888823" y="545322"/>
                    <a:pt x="3887708" y="543053"/>
                  </a:cubicBezTo>
                  <a:lnTo>
                    <a:pt x="3879906" y="527166"/>
                  </a:lnTo>
                  <a:cubicBezTo>
                    <a:pt x="3879906" y="527166"/>
                    <a:pt x="3879906" y="527166"/>
                    <a:pt x="3879906" y="478746"/>
                  </a:cubicBezTo>
                  <a:cubicBezTo>
                    <a:pt x="3879906" y="478746"/>
                    <a:pt x="3879906" y="478746"/>
                    <a:pt x="4029251" y="478746"/>
                  </a:cubicBezTo>
                  <a:cubicBezTo>
                    <a:pt x="4029251" y="478746"/>
                    <a:pt x="4029251" y="478746"/>
                    <a:pt x="4042623" y="505982"/>
                  </a:cubicBezTo>
                  <a:cubicBezTo>
                    <a:pt x="4042623" y="505982"/>
                    <a:pt x="4042623" y="505982"/>
                    <a:pt x="4042623" y="566505"/>
                  </a:cubicBezTo>
                  <a:cubicBezTo>
                    <a:pt x="4042623" y="566505"/>
                    <a:pt x="4042623" y="566505"/>
                    <a:pt x="4041510" y="566505"/>
                  </a:cubicBezTo>
                  <a:lnTo>
                    <a:pt x="4033708" y="566505"/>
                  </a:lnTo>
                  <a:cubicBezTo>
                    <a:pt x="4033708" y="566505"/>
                    <a:pt x="4033708" y="566505"/>
                    <a:pt x="4033708" y="568018"/>
                  </a:cubicBezTo>
                  <a:lnTo>
                    <a:pt x="4033708" y="578610"/>
                  </a:lnTo>
                  <a:cubicBezTo>
                    <a:pt x="4033708" y="578610"/>
                    <a:pt x="4033708" y="578610"/>
                    <a:pt x="4034823" y="578610"/>
                  </a:cubicBezTo>
                  <a:lnTo>
                    <a:pt x="4042623" y="578610"/>
                  </a:lnTo>
                  <a:cubicBezTo>
                    <a:pt x="4042623" y="578610"/>
                    <a:pt x="4042623" y="578610"/>
                    <a:pt x="4042623" y="580123"/>
                  </a:cubicBezTo>
                  <a:lnTo>
                    <a:pt x="4042623" y="590714"/>
                  </a:lnTo>
                  <a:cubicBezTo>
                    <a:pt x="4042623" y="590714"/>
                    <a:pt x="4042623" y="590714"/>
                    <a:pt x="4041510" y="590714"/>
                  </a:cubicBezTo>
                  <a:lnTo>
                    <a:pt x="4033708" y="590714"/>
                  </a:lnTo>
                  <a:cubicBezTo>
                    <a:pt x="4033708" y="590714"/>
                    <a:pt x="4033708" y="590714"/>
                    <a:pt x="4033708" y="592227"/>
                  </a:cubicBezTo>
                  <a:lnTo>
                    <a:pt x="4033708" y="602819"/>
                  </a:lnTo>
                  <a:cubicBezTo>
                    <a:pt x="4033708" y="602819"/>
                    <a:pt x="4033708" y="602819"/>
                    <a:pt x="4034823" y="602819"/>
                  </a:cubicBezTo>
                  <a:lnTo>
                    <a:pt x="4042623" y="602819"/>
                  </a:lnTo>
                  <a:cubicBezTo>
                    <a:pt x="4042623" y="602819"/>
                    <a:pt x="4042623" y="602819"/>
                    <a:pt x="4042623" y="603955"/>
                  </a:cubicBezTo>
                  <a:lnTo>
                    <a:pt x="4042623" y="611898"/>
                  </a:lnTo>
                  <a:cubicBezTo>
                    <a:pt x="4042623" y="611898"/>
                    <a:pt x="4042623" y="611898"/>
                    <a:pt x="4041510" y="611898"/>
                  </a:cubicBezTo>
                  <a:lnTo>
                    <a:pt x="4033708" y="611898"/>
                  </a:lnTo>
                  <a:cubicBezTo>
                    <a:pt x="4033708" y="611898"/>
                    <a:pt x="4033708" y="611898"/>
                    <a:pt x="4033708" y="613411"/>
                  </a:cubicBezTo>
                  <a:lnTo>
                    <a:pt x="4033708" y="624002"/>
                  </a:lnTo>
                  <a:cubicBezTo>
                    <a:pt x="4033708" y="624002"/>
                    <a:pt x="4033708" y="624002"/>
                    <a:pt x="4034823" y="624002"/>
                  </a:cubicBezTo>
                  <a:lnTo>
                    <a:pt x="4042623" y="624002"/>
                  </a:lnTo>
                  <a:cubicBezTo>
                    <a:pt x="4042623" y="624002"/>
                    <a:pt x="4042623" y="624002"/>
                    <a:pt x="4042623" y="625516"/>
                  </a:cubicBezTo>
                  <a:lnTo>
                    <a:pt x="4042623" y="636107"/>
                  </a:lnTo>
                  <a:cubicBezTo>
                    <a:pt x="4042623" y="636107"/>
                    <a:pt x="4042623" y="636107"/>
                    <a:pt x="4041510" y="636107"/>
                  </a:cubicBezTo>
                  <a:lnTo>
                    <a:pt x="4033708" y="636107"/>
                  </a:lnTo>
                  <a:cubicBezTo>
                    <a:pt x="4033708" y="636107"/>
                    <a:pt x="4033708" y="636107"/>
                    <a:pt x="4033708" y="637620"/>
                  </a:cubicBezTo>
                  <a:lnTo>
                    <a:pt x="4033708" y="648212"/>
                  </a:lnTo>
                  <a:cubicBezTo>
                    <a:pt x="4033708" y="648212"/>
                    <a:pt x="4033708" y="648212"/>
                    <a:pt x="4034823" y="648212"/>
                  </a:cubicBezTo>
                  <a:lnTo>
                    <a:pt x="4042623" y="648212"/>
                  </a:lnTo>
                  <a:cubicBezTo>
                    <a:pt x="4042623" y="648212"/>
                    <a:pt x="4042623" y="648212"/>
                    <a:pt x="4042623" y="649346"/>
                  </a:cubicBezTo>
                  <a:lnTo>
                    <a:pt x="4042623" y="657290"/>
                  </a:lnTo>
                  <a:cubicBezTo>
                    <a:pt x="4042623" y="657290"/>
                    <a:pt x="4042623" y="657290"/>
                    <a:pt x="4041510" y="657290"/>
                  </a:cubicBezTo>
                  <a:lnTo>
                    <a:pt x="4033708" y="657290"/>
                  </a:lnTo>
                  <a:cubicBezTo>
                    <a:pt x="4033708" y="657290"/>
                    <a:pt x="4033708" y="657290"/>
                    <a:pt x="4033708" y="658804"/>
                  </a:cubicBezTo>
                  <a:lnTo>
                    <a:pt x="4033708" y="669395"/>
                  </a:lnTo>
                  <a:cubicBezTo>
                    <a:pt x="4033708" y="669395"/>
                    <a:pt x="4033708" y="669395"/>
                    <a:pt x="4034823" y="669395"/>
                  </a:cubicBezTo>
                  <a:lnTo>
                    <a:pt x="4042623" y="669395"/>
                  </a:lnTo>
                  <a:cubicBezTo>
                    <a:pt x="4042623" y="669395"/>
                    <a:pt x="4042623" y="669395"/>
                    <a:pt x="4042623" y="670908"/>
                  </a:cubicBezTo>
                  <a:lnTo>
                    <a:pt x="4042623" y="681500"/>
                  </a:lnTo>
                  <a:cubicBezTo>
                    <a:pt x="4042623" y="681500"/>
                    <a:pt x="4042623" y="681500"/>
                    <a:pt x="4041510" y="681500"/>
                  </a:cubicBezTo>
                  <a:lnTo>
                    <a:pt x="4033708" y="681500"/>
                  </a:lnTo>
                  <a:cubicBezTo>
                    <a:pt x="4033708" y="681500"/>
                    <a:pt x="4033708" y="681500"/>
                    <a:pt x="4033708" y="682634"/>
                  </a:cubicBezTo>
                  <a:lnTo>
                    <a:pt x="4033708" y="690579"/>
                  </a:lnTo>
                  <a:cubicBezTo>
                    <a:pt x="4033708" y="690579"/>
                    <a:pt x="4033708" y="690579"/>
                    <a:pt x="4034823" y="690579"/>
                  </a:cubicBezTo>
                  <a:lnTo>
                    <a:pt x="4042623" y="690579"/>
                  </a:lnTo>
                  <a:cubicBezTo>
                    <a:pt x="4042623" y="690579"/>
                    <a:pt x="4042623" y="690579"/>
                    <a:pt x="4042623" y="692091"/>
                  </a:cubicBezTo>
                  <a:lnTo>
                    <a:pt x="4042623" y="702682"/>
                  </a:lnTo>
                  <a:cubicBezTo>
                    <a:pt x="4042623" y="702682"/>
                    <a:pt x="4042623" y="702682"/>
                    <a:pt x="4041510" y="702682"/>
                  </a:cubicBezTo>
                  <a:lnTo>
                    <a:pt x="4033708" y="702682"/>
                  </a:lnTo>
                  <a:cubicBezTo>
                    <a:pt x="4033708" y="702682"/>
                    <a:pt x="4033708" y="702682"/>
                    <a:pt x="4033708" y="704195"/>
                  </a:cubicBezTo>
                  <a:lnTo>
                    <a:pt x="4033708" y="714788"/>
                  </a:lnTo>
                  <a:cubicBezTo>
                    <a:pt x="4033708" y="714788"/>
                    <a:pt x="4033708" y="714788"/>
                    <a:pt x="4034823" y="714788"/>
                  </a:cubicBezTo>
                  <a:lnTo>
                    <a:pt x="4042623" y="714788"/>
                  </a:lnTo>
                  <a:cubicBezTo>
                    <a:pt x="4042623" y="714788"/>
                    <a:pt x="4042623" y="714788"/>
                    <a:pt x="4042623" y="716300"/>
                  </a:cubicBezTo>
                  <a:lnTo>
                    <a:pt x="4042623" y="726892"/>
                  </a:lnTo>
                  <a:cubicBezTo>
                    <a:pt x="4042623" y="726892"/>
                    <a:pt x="4042623" y="726892"/>
                    <a:pt x="4041510" y="726892"/>
                  </a:cubicBezTo>
                  <a:lnTo>
                    <a:pt x="4033708" y="726892"/>
                  </a:lnTo>
                  <a:cubicBezTo>
                    <a:pt x="4033708" y="726892"/>
                    <a:pt x="4033708" y="726892"/>
                    <a:pt x="4033708" y="728027"/>
                  </a:cubicBezTo>
                  <a:lnTo>
                    <a:pt x="4033708" y="735970"/>
                  </a:lnTo>
                  <a:cubicBezTo>
                    <a:pt x="4033708" y="735970"/>
                    <a:pt x="4033708" y="735970"/>
                    <a:pt x="4034823" y="735970"/>
                  </a:cubicBezTo>
                  <a:lnTo>
                    <a:pt x="4042623" y="735970"/>
                  </a:lnTo>
                  <a:cubicBezTo>
                    <a:pt x="4042623" y="735970"/>
                    <a:pt x="4042623" y="735970"/>
                    <a:pt x="4042623" y="737484"/>
                  </a:cubicBezTo>
                  <a:lnTo>
                    <a:pt x="4042623" y="748075"/>
                  </a:lnTo>
                  <a:cubicBezTo>
                    <a:pt x="4042623" y="748075"/>
                    <a:pt x="4042623" y="748075"/>
                    <a:pt x="4041510" y="748075"/>
                  </a:cubicBezTo>
                  <a:lnTo>
                    <a:pt x="4033708" y="748075"/>
                  </a:lnTo>
                  <a:cubicBezTo>
                    <a:pt x="4033708" y="748075"/>
                    <a:pt x="4033708" y="748075"/>
                    <a:pt x="4033708" y="749588"/>
                  </a:cubicBezTo>
                  <a:lnTo>
                    <a:pt x="4033708" y="760181"/>
                  </a:lnTo>
                  <a:cubicBezTo>
                    <a:pt x="4033708" y="760181"/>
                    <a:pt x="4033708" y="760181"/>
                    <a:pt x="4034823" y="760181"/>
                  </a:cubicBezTo>
                  <a:lnTo>
                    <a:pt x="4042623" y="760181"/>
                  </a:lnTo>
                  <a:cubicBezTo>
                    <a:pt x="4042623" y="760181"/>
                    <a:pt x="4042623" y="760181"/>
                    <a:pt x="4042623" y="761314"/>
                  </a:cubicBezTo>
                  <a:lnTo>
                    <a:pt x="4042623" y="769258"/>
                  </a:lnTo>
                  <a:cubicBezTo>
                    <a:pt x="4042623" y="769258"/>
                    <a:pt x="4042623" y="769258"/>
                    <a:pt x="4041510" y="769258"/>
                  </a:cubicBezTo>
                  <a:lnTo>
                    <a:pt x="4033708" y="769258"/>
                  </a:lnTo>
                  <a:cubicBezTo>
                    <a:pt x="4033708" y="769258"/>
                    <a:pt x="4033708" y="769258"/>
                    <a:pt x="4033708" y="770772"/>
                  </a:cubicBezTo>
                  <a:lnTo>
                    <a:pt x="4033708" y="781363"/>
                  </a:lnTo>
                  <a:cubicBezTo>
                    <a:pt x="4033708" y="781363"/>
                    <a:pt x="4033708" y="781363"/>
                    <a:pt x="4034823" y="781363"/>
                  </a:cubicBezTo>
                  <a:lnTo>
                    <a:pt x="4042623" y="781363"/>
                  </a:lnTo>
                  <a:cubicBezTo>
                    <a:pt x="4042623" y="781363"/>
                    <a:pt x="4042623" y="781363"/>
                    <a:pt x="4042623" y="782876"/>
                  </a:cubicBezTo>
                  <a:lnTo>
                    <a:pt x="4042623" y="793468"/>
                  </a:lnTo>
                  <a:cubicBezTo>
                    <a:pt x="4042623" y="793468"/>
                    <a:pt x="4042623" y="793468"/>
                    <a:pt x="4041510" y="793468"/>
                  </a:cubicBezTo>
                  <a:lnTo>
                    <a:pt x="4033708" y="793468"/>
                  </a:lnTo>
                  <a:cubicBezTo>
                    <a:pt x="4033708" y="793468"/>
                    <a:pt x="4033708" y="793468"/>
                    <a:pt x="4033708" y="794981"/>
                  </a:cubicBezTo>
                  <a:lnTo>
                    <a:pt x="4033708" y="805572"/>
                  </a:lnTo>
                  <a:cubicBezTo>
                    <a:pt x="4033708" y="805572"/>
                    <a:pt x="4033708" y="805572"/>
                    <a:pt x="4034823" y="805572"/>
                  </a:cubicBezTo>
                  <a:lnTo>
                    <a:pt x="4042623" y="805572"/>
                  </a:lnTo>
                  <a:cubicBezTo>
                    <a:pt x="4042623" y="805572"/>
                    <a:pt x="4042623" y="805572"/>
                    <a:pt x="4042623" y="806707"/>
                  </a:cubicBezTo>
                  <a:lnTo>
                    <a:pt x="4042623" y="814651"/>
                  </a:lnTo>
                  <a:cubicBezTo>
                    <a:pt x="4042623" y="814651"/>
                    <a:pt x="4042623" y="814651"/>
                    <a:pt x="4041510" y="814651"/>
                  </a:cubicBezTo>
                  <a:lnTo>
                    <a:pt x="4033708" y="814651"/>
                  </a:lnTo>
                  <a:cubicBezTo>
                    <a:pt x="4033708" y="814651"/>
                    <a:pt x="4033708" y="814651"/>
                    <a:pt x="4033708" y="816163"/>
                  </a:cubicBezTo>
                  <a:lnTo>
                    <a:pt x="4033708" y="826756"/>
                  </a:lnTo>
                  <a:cubicBezTo>
                    <a:pt x="4033708" y="826756"/>
                    <a:pt x="4033708" y="826756"/>
                    <a:pt x="4058227" y="853992"/>
                  </a:cubicBezTo>
                  <a:cubicBezTo>
                    <a:pt x="4058227" y="860044"/>
                    <a:pt x="4058227" y="860044"/>
                    <a:pt x="4057113" y="860044"/>
                  </a:cubicBezTo>
                  <a:lnTo>
                    <a:pt x="4049311" y="860044"/>
                  </a:lnTo>
                  <a:cubicBezTo>
                    <a:pt x="4049311" y="860044"/>
                    <a:pt x="4049311" y="860044"/>
                    <a:pt x="4049311" y="893331"/>
                  </a:cubicBezTo>
                  <a:cubicBezTo>
                    <a:pt x="4049311" y="893331"/>
                    <a:pt x="4049311" y="893331"/>
                    <a:pt x="4050427" y="893331"/>
                  </a:cubicBezTo>
                  <a:lnTo>
                    <a:pt x="4058227" y="893331"/>
                  </a:lnTo>
                  <a:cubicBezTo>
                    <a:pt x="4058227" y="893331"/>
                    <a:pt x="4058227" y="893331"/>
                    <a:pt x="4058227" y="891440"/>
                  </a:cubicBezTo>
                  <a:lnTo>
                    <a:pt x="4058227" y="878201"/>
                  </a:lnTo>
                  <a:cubicBezTo>
                    <a:pt x="4058227" y="878201"/>
                    <a:pt x="4058227" y="878201"/>
                    <a:pt x="4059342" y="877444"/>
                  </a:cubicBezTo>
                  <a:lnTo>
                    <a:pt x="4067142" y="872149"/>
                  </a:lnTo>
                  <a:cubicBezTo>
                    <a:pt x="4067142" y="872149"/>
                    <a:pt x="4067142" y="872149"/>
                    <a:pt x="4069094" y="872149"/>
                  </a:cubicBezTo>
                  <a:lnTo>
                    <a:pt x="4082747" y="872149"/>
                  </a:lnTo>
                  <a:cubicBezTo>
                    <a:pt x="4082747" y="872149"/>
                    <a:pt x="4082747" y="872149"/>
                    <a:pt x="4082747" y="873661"/>
                  </a:cubicBezTo>
                  <a:lnTo>
                    <a:pt x="4082747" y="884253"/>
                  </a:lnTo>
                  <a:cubicBezTo>
                    <a:pt x="4082747" y="884253"/>
                    <a:pt x="4082747" y="884253"/>
                    <a:pt x="4084419" y="884253"/>
                  </a:cubicBezTo>
                  <a:lnTo>
                    <a:pt x="4096121" y="884253"/>
                  </a:lnTo>
                  <a:cubicBezTo>
                    <a:pt x="4096121" y="890305"/>
                    <a:pt x="4096121" y="890305"/>
                    <a:pt x="4097235" y="890305"/>
                  </a:cubicBezTo>
                  <a:lnTo>
                    <a:pt x="4105038" y="890305"/>
                  </a:lnTo>
                  <a:cubicBezTo>
                    <a:pt x="4105038" y="890305"/>
                    <a:pt x="4105038" y="890305"/>
                    <a:pt x="4129555" y="932671"/>
                  </a:cubicBezTo>
                  <a:cubicBezTo>
                    <a:pt x="4129555" y="932671"/>
                    <a:pt x="4129555" y="932671"/>
                    <a:pt x="4129555" y="951821"/>
                  </a:cubicBezTo>
                  <a:lnTo>
                    <a:pt x="4129555" y="970823"/>
                  </a:lnTo>
                  <a:lnTo>
                    <a:pt x="4138472" y="970823"/>
                  </a:lnTo>
                  <a:lnTo>
                    <a:pt x="4138472" y="956881"/>
                  </a:lnTo>
                  <a:cubicBezTo>
                    <a:pt x="4138472" y="956881"/>
                    <a:pt x="4138472" y="956881"/>
                    <a:pt x="4139308" y="956881"/>
                  </a:cubicBezTo>
                  <a:lnTo>
                    <a:pt x="4145159" y="956881"/>
                  </a:lnTo>
                  <a:cubicBezTo>
                    <a:pt x="4145159" y="956881"/>
                    <a:pt x="4145159" y="956881"/>
                    <a:pt x="4145159" y="958394"/>
                  </a:cubicBezTo>
                  <a:lnTo>
                    <a:pt x="4145159" y="968985"/>
                  </a:lnTo>
                  <a:cubicBezTo>
                    <a:pt x="4154075" y="972013"/>
                    <a:pt x="4154075" y="972013"/>
                    <a:pt x="4154075" y="905436"/>
                  </a:cubicBezTo>
                  <a:cubicBezTo>
                    <a:pt x="4154075" y="905436"/>
                    <a:pt x="4154075" y="905436"/>
                    <a:pt x="4191968" y="905436"/>
                  </a:cubicBezTo>
                  <a:cubicBezTo>
                    <a:pt x="4191968" y="905436"/>
                    <a:pt x="4191968" y="905436"/>
                    <a:pt x="4191968" y="808599"/>
                  </a:cubicBezTo>
                  <a:cubicBezTo>
                    <a:pt x="4191968" y="808599"/>
                    <a:pt x="4191968" y="808599"/>
                    <a:pt x="4227631" y="808599"/>
                  </a:cubicBezTo>
                  <a:cubicBezTo>
                    <a:pt x="4227631" y="808599"/>
                    <a:pt x="4227631" y="808599"/>
                    <a:pt x="4227631" y="807464"/>
                  </a:cubicBezTo>
                  <a:lnTo>
                    <a:pt x="4227631" y="799520"/>
                  </a:lnTo>
                  <a:cubicBezTo>
                    <a:pt x="4227631" y="799520"/>
                    <a:pt x="4227631" y="799520"/>
                    <a:pt x="4249922" y="799520"/>
                  </a:cubicBezTo>
                  <a:cubicBezTo>
                    <a:pt x="4249922" y="799520"/>
                    <a:pt x="4249922" y="799520"/>
                    <a:pt x="4249922" y="748075"/>
                  </a:cubicBezTo>
                  <a:cubicBezTo>
                    <a:pt x="4245463" y="748075"/>
                    <a:pt x="4245463" y="748075"/>
                    <a:pt x="4245463" y="745805"/>
                  </a:cubicBezTo>
                  <a:lnTo>
                    <a:pt x="4245463" y="729918"/>
                  </a:lnTo>
                  <a:lnTo>
                    <a:pt x="4249922" y="732945"/>
                  </a:lnTo>
                  <a:cubicBezTo>
                    <a:pt x="4249922" y="732945"/>
                    <a:pt x="4249922" y="732945"/>
                    <a:pt x="4254381" y="702682"/>
                  </a:cubicBezTo>
                  <a:cubicBezTo>
                    <a:pt x="4254381" y="702682"/>
                    <a:pt x="4254381" y="702682"/>
                    <a:pt x="4258839" y="732945"/>
                  </a:cubicBezTo>
                  <a:cubicBezTo>
                    <a:pt x="4261067" y="729918"/>
                    <a:pt x="4261067" y="729918"/>
                    <a:pt x="4261346" y="728783"/>
                  </a:cubicBezTo>
                  <a:lnTo>
                    <a:pt x="4263297" y="720840"/>
                  </a:lnTo>
                  <a:cubicBezTo>
                    <a:pt x="4263297" y="720840"/>
                    <a:pt x="4263297" y="720840"/>
                    <a:pt x="4263853" y="719327"/>
                  </a:cubicBezTo>
                  <a:lnTo>
                    <a:pt x="4267754" y="708734"/>
                  </a:lnTo>
                  <a:cubicBezTo>
                    <a:pt x="4267754" y="708734"/>
                    <a:pt x="4267754" y="708734"/>
                    <a:pt x="4268311" y="707222"/>
                  </a:cubicBezTo>
                  <a:lnTo>
                    <a:pt x="4272213" y="696631"/>
                  </a:lnTo>
                  <a:cubicBezTo>
                    <a:pt x="4272213" y="696631"/>
                    <a:pt x="4272213" y="696631"/>
                    <a:pt x="4273605" y="695495"/>
                  </a:cubicBezTo>
                  <a:lnTo>
                    <a:pt x="4283357" y="687552"/>
                  </a:lnTo>
                  <a:cubicBezTo>
                    <a:pt x="4283357" y="687552"/>
                    <a:pt x="4283357" y="687552"/>
                    <a:pt x="4285030" y="686039"/>
                  </a:cubicBezTo>
                  <a:lnTo>
                    <a:pt x="4296732" y="675447"/>
                  </a:lnTo>
                  <a:cubicBezTo>
                    <a:pt x="4296732" y="675447"/>
                    <a:pt x="4296732" y="675447"/>
                    <a:pt x="4297568" y="673934"/>
                  </a:cubicBezTo>
                  <a:lnTo>
                    <a:pt x="4303418" y="663343"/>
                  </a:lnTo>
                  <a:cubicBezTo>
                    <a:pt x="4303418" y="663343"/>
                    <a:pt x="4303418" y="663343"/>
                    <a:pt x="4303976" y="660695"/>
                  </a:cubicBezTo>
                  <a:lnTo>
                    <a:pt x="4307877" y="642159"/>
                  </a:lnTo>
                  <a:cubicBezTo>
                    <a:pt x="4307877" y="642159"/>
                    <a:pt x="4307877" y="642159"/>
                    <a:pt x="4308435" y="644807"/>
                  </a:cubicBezTo>
                  <a:lnTo>
                    <a:pt x="4312335" y="663343"/>
                  </a:lnTo>
                  <a:cubicBezTo>
                    <a:pt x="4312335" y="663343"/>
                    <a:pt x="4312335" y="663343"/>
                    <a:pt x="4312893" y="664477"/>
                  </a:cubicBezTo>
                  <a:lnTo>
                    <a:pt x="4316793" y="672421"/>
                  </a:lnTo>
                  <a:cubicBezTo>
                    <a:pt x="4316793" y="672421"/>
                    <a:pt x="4316793" y="672421"/>
                    <a:pt x="4318186" y="673934"/>
                  </a:cubicBezTo>
                  <a:lnTo>
                    <a:pt x="4327938" y="684525"/>
                  </a:lnTo>
                  <a:cubicBezTo>
                    <a:pt x="4327938" y="684525"/>
                    <a:pt x="4327938" y="684525"/>
                    <a:pt x="4329054" y="686039"/>
                  </a:cubicBezTo>
                  <a:lnTo>
                    <a:pt x="4336853" y="696631"/>
                  </a:lnTo>
                  <a:cubicBezTo>
                    <a:pt x="4336853" y="696631"/>
                    <a:pt x="4336853" y="696631"/>
                    <a:pt x="4337969" y="698143"/>
                  </a:cubicBezTo>
                  <a:lnTo>
                    <a:pt x="4345771" y="708734"/>
                  </a:lnTo>
                  <a:cubicBezTo>
                    <a:pt x="4345771" y="708734"/>
                    <a:pt x="4345771" y="708734"/>
                    <a:pt x="4346049" y="710248"/>
                  </a:cubicBezTo>
                  <a:lnTo>
                    <a:pt x="4347998" y="720840"/>
                  </a:lnTo>
                  <a:cubicBezTo>
                    <a:pt x="4347998" y="720840"/>
                    <a:pt x="4347998" y="720840"/>
                    <a:pt x="4348277" y="722352"/>
                  </a:cubicBezTo>
                  <a:lnTo>
                    <a:pt x="4350228" y="732945"/>
                  </a:lnTo>
                  <a:cubicBezTo>
                    <a:pt x="4354685" y="732945"/>
                    <a:pt x="4354685" y="732945"/>
                    <a:pt x="4356914" y="702682"/>
                  </a:cubicBezTo>
                  <a:cubicBezTo>
                    <a:pt x="4356914" y="702682"/>
                    <a:pt x="4356914" y="702682"/>
                    <a:pt x="4361373" y="732945"/>
                  </a:cubicBezTo>
                  <a:cubicBezTo>
                    <a:pt x="4365830" y="732945"/>
                    <a:pt x="4365830" y="732945"/>
                    <a:pt x="4365830" y="735214"/>
                  </a:cubicBezTo>
                  <a:lnTo>
                    <a:pt x="4365830" y="751102"/>
                  </a:lnTo>
                  <a:cubicBezTo>
                    <a:pt x="4361373" y="751102"/>
                    <a:pt x="4361373" y="751102"/>
                    <a:pt x="4361373" y="793468"/>
                  </a:cubicBezTo>
                  <a:cubicBezTo>
                    <a:pt x="4361373" y="793468"/>
                    <a:pt x="4361373" y="793468"/>
                    <a:pt x="4362489" y="793468"/>
                  </a:cubicBezTo>
                  <a:lnTo>
                    <a:pt x="4370289" y="793468"/>
                  </a:lnTo>
                  <a:cubicBezTo>
                    <a:pt x="4370289" y="799520"/>
                    <a:pt x="4370289" y="799520"/>
                    <a:pt x="4371126" y="799520"/>
                  </a:cubicBezTo>
                  <a:lnTo>
                    <a:pt x="4376976" y="799520"/>
                  </a:lnTo>
                  <a:cubicBezTo>
                    <a:pt x="4376976" y="799520"/>
                    <a:pt x="4376976" y="799520"/>
                    <a:pt x="4376976" y="798007"/>
                  </a:cubicBezTo>
                  <a:lnTo>
                    <a:pt x="4376976" y="787415"/>
                  </a:lnTo>
                  <a:cubicBezTo>
                    <a:pt x="4376976" y="787415"/>
                    <a:pt x="4376976" y="787415"/>
                    <a:pt x="4379206" y="787415"/>
                  </a:cubicBezTo>
                  <a:lnTo>
                    <a:pt x="4394808" y="787415"/>
                  </a:lnTo>
                  <a:cubicBezTo>
                    <a:pt x="4394808" y="787415"/>
                    <a:pt x="4394808" y="787415"/>
                    <a:pt x="4394808" y="784767"/>
                  </a:cubicBezTo>
                  <a:lnTo>
                    <a:pt x="4394808" y="766232"/>
                  </a:lnTo>
                  <a:cubicBezTo>
                    <a:pt x="4394808" y="766232"/>
                    <a:pt x="4394808" y="766232"/>
                    <a:pt x="4432702" y="766232"/>
                  </a:cubicBezTo>
                  <a:cubicBezTo>
                    <a:pt x="4432702" y="766232"/>
                    <a:pt x="4432702" y="766232"/>
                    <a:pt x="4432702" y="768124"/>
                  </a:cubicBezTo>
                  <a:lnTo>
                    <a:pt x="4432702" y="781363"/>
                  </a:lnTo>
                  <a:cubicBezTo>
                    <a:pt x="4432702" y="781363"/>
                    <a:pt x="4432702" y="781363"/>
                    <a:pt x="4452762" y="781363"/>
                  </a:cubicBezTo>
                  <a:cubicBezTo>
                    <a:pt x="4452762" y="781363"/>
                    <a:pt x="4452762" y="781363"/>
                    <a:pt x="4452762" y="784390"/>
                  </a:cubicBezTo>
                  <a:lnTo>
                    <a:pt x="4452762" y="805572"/>
                  </a:lnTo>
                  <a:cubicBezTo>
                    <a:pt x="4448306" y="805572"/>
                    <a:pt x="4448306" y="805572"/>
                    <a:pt x="4448306" y="806707"/>
                  </a:cubicBezTo>
                  <a:lnTo>
                    <a:pt x="4448306" y="814651"/>
                  </a:lnTo>
                  <a:cubicBezTo>
                    <a:pt x="4452762" y="814651"/>
                    <a:pt x="4452762" y="814651"/>
                    <a:pt x="4452762" y="816921"/>
                  </a:cubicBezTo>
                  <a:lnTo>
                    <a:pt x="4452762" y="832808"/>
                  </a:lnTo>
                  <a:lnTo>
                    <a:pt x="4448306" y="838860"/>
                  </a:lnTo>
                  <a:cubicBezTo>
                    <a:pt x="4448306" y="838860"/>
                    <a:pt x="4448306" y="838860"/>
                    <a:pt x="4448306" y="911488"/>
                  </a:cubicBezTo>
                  <a:cubicBezTo>
                    <a:pt x="4448306" y="911488"/>
                    <a:pt x="4448306" y="911488"/>
                    <a:pt x="4450255" y="911488"/>
                  </a:cubicBezTo>
                  <a:lnTo>
                    <a:pt x="4463908" y="911488"/>
                  </a:lnTo>
                  <a:cubicBezTo>
                    <a:pt x="4463908" y="917540"/>
                    <a:pt x="4463908" y="917540"/>
                    <a:pt x="4465579" y="917540"/>
                  </a:cubicBezTo>
                  <a:lnTo>
                    <a:pt x="4477282" y="917540"/>
                  </a:lnTo>
                  <a:cubicBezTo>
                    <a:pt x="4477282" y="917540"/>
                    <a:pt x="4477282" y="917540"/>
                    <a:pt x="4477282" y="920188"/>
                  </a:cubicBezTo>
                  <a:lnTo>
                    <a:pt x="4477282" y="938724"/>
                  </a:lnTo>
                  <a:cubicBezTo>
                    <a:pt x="4477282" y="938724"/>
                    <a:pt x="4477282" y="938724"/>
                    <a:pt x="4478955" y="938724"/>
                  </a:cubicBezTo>
                  <a:lnTo>
                    <a:pt x="4490656" y="938724"/>
                  </a:lnTo>
                  <a:cubicBezTo>
                    <a:pt x="4490656" y="938724"/>
                    <a:pt x="4490656" y="938724"/>
                    <a:pt x="4490656" y="936076"/>
                  </a:cubicBezTo>
                  <a:lnTo>
                    <a:pt x="4490656" y="917540"/>
                  </a:lnTo>
                  <a:cubicBezTo>
                    <a:pt x="4490656" y="917540"/>
                    <a:pt x="4490656" y="917540"/>
                    <a:pt x="4492605" y="916028"/>
                  </a:cubicBezTo>
                  <a:lnTo>
                    <a:pt x="4506258" y="905436"/>
                  </a:lnTo>
                  <a:cubicBezTo>
                    <a:pt x="4506258" y="905436"/>
                    <a:pt x="4506258" y="905436"/>
                    <a:pt x="4506258" y="878201"/>
                  </a:cubicBezTo>
                  <a:cubicBezTo>
                    <a:pt x="4501802" y="878201"/>
                    <a:pt x="4501802" y="878201"/>
                    <a:pt x="4501802" y="847938"/>
                  </a:cubicBezTo>
                  <a:cubicBezTo>
                    <a:pt x="4501802" y="847938"/>
                    <a:pt x="4501802" y="847938"/>
                    <a:pt x="4502914" y="847938"/>
                  </a:cubicBezTo>
                  <a:lnTo>
                    <a:pt x="4510717" y="847938"/>
                  </a:lnTo>
                  <a:cubicBezTo>
                    <a:pt x="4510717" y="844913"/>
                    <a:pt x="4510717" y="844913"/>
                    <a:pt x="4530778" y="844913"/>
                  </a:cubicBezTo>
                  <a:cubicBezTo>
                    <a:pt x="4530778" y="844913"/>
                    <a:pt x="4530778" y="844913"/>
                    <a:pt x="4530778" y="843399"/>
                  </a:cubicBezTo>
                  <a:lnTo>
                    <a:pt x="4530778" y="832808"/>
                  </a:lnTo>
                  <a:cubicBezTo>
                    <a:pt x="4530778" y="832808"/>
                    <a:pt x="4530778" y="832808"/>
                    <a:pt x="4532451" y="832808"/>
                  </a:cubicBezTo>
                  <a:lnTo>
                    <a:pt x="4544152" y="832808"/>
                  </a:lnTo>
                  <a:cubicBezTo>
                    <a:pt x="4544152" y="832808"/>
                    <a:pt x="4544152" y="832808"/>
                    <a:pt x="4544152" y="681500"/>
                  </a:cubicBezTo>
                  <a:cubicBezTo>
                    <a:pt x="4544152" y="681500"/>
                    <a:pt x="4544152" y="681500"/>
                    <a:pt x="4545267" y="681500"/>
                  </a:cubicBezTo>
                  <a:lnTo>
                    <a:pt x="4553068" y="681500"/>
                  </a:lnTo>
                  <a:cubicBezTo>
                    <a:pt x="4553068" y="681500"/>
                    <a:pt x="4553068" y="681500"/>
                    <a:pt x="4553068" y="678473"/>
                  </a:cubicBezTo>
                  <a:lnTo>
                    <a:pt x="4553068" y="657290"/>
                  </a:lnTo>
                  <a:cubicBezTo>
                    <a:pt x="4555298" y="657290"/>
                    <a:pt x="4555298" y="657290"/>
                    <a:pt x="4555298" y="596766"/>
                  </a:cubicBezTo>
                  <a:cubicBezTo>
                    <a:pt x="4555298" y="596766"/>
                    <a:pt x="4555298" y="596766"/>
                    <a:pt x="4556412" y="596766"/>
                  </a:cubicBezTo>
                  <a:lnTo>
                    <a:pt x="4564213" y="596766"/>
                  </a:lnTo>
                  <a:cubicBezTo>
                    <a:pt x="4564213" y="596766"/>
                    <a:pt x="4564213" y="596766"/>
                    <a:pt x="4564213" y="598280"/>
                  </a:cubicBezTo>
                  <a:lnTo>
                    <a:pt x="4564213" y="608871"/>
                  </a:lnTo>
                  <a:cubicBezTo>
                    <a:pt x="4568671" y="608871"/>
                    <a:pt x="4568671" y="608871"/>
                    <a:pt x="4568671" y="605845"/>
                  </a:cubicBezTo>
                  <a:lnTo>
                    <a:pt x="4568671" y="584662"/>
                  </a:lnTo>
                  <a:cubicBezTo>
                    <a:pt x="4568671" y="584662"/>
                    <a:pt x="4568671" y="584662"/>
                    <a:pt x="4570065" y="583906"/>
                  </a:cubicBezTo>
                  <a:lnTo>
                    <a:pt x="4579816" y="578610"/>
                  </a:lnTo>
                  <a:cubicBezTo>
                    <a:pt x="4579816" y="578610"/>
                    <a:pt x="4579816" y="578610"/>
                    <a:pt x="4580930" y="579367"/>
                  </a:cubicBezTo>
                  <a:lnTo>
                    <a:pt x="4588733" y="584662"/>
                  </a:lnTo>
                  <a:cubicBezTo>
                    <a:pt x="4588733" y="584662"/>
                    <a:pt x="4588733" y="584662"/>
                    <a:pt x="4590404" y="584662"/>
                  </a:cubicBezTo>
                  <a:lnTo>
                    <a:pt x="4602107" y="584662"/>
                  </a:lnTo>
                  <a:cubicBezTo>
                    <a:pt x="4602107" y="584662"/>
                    <a:pt x="4602107" y="584662"/>
                    <a:pt x="4602107" y="545322"/>
                  </a:cubicBezTo>
                  <a:cubicBezTo>
                    <a:pt x="4602107" y="545322"/>
                    <a:pt x="4602107" y="545322"/>
                    <a:pt x="4603221" y="545322"/>
                  </a:cubicBezTo>
                  <a:lnTo>
                    <a:pt x="4611021" y="545322"/>
                  </a:lnTo>
                  <a:cubicBezTo>
                    <a:pt x="4611021" y="551375"/>
                    <a:pt x="4611021" y="551375"/>
                    <a:pt x="4612414" y="551375"/>
                  </a:cubicBezTo>
                  <a:lnTo>
                    <a:pt x="4622169" y="551375"/>
                  </a:lnTo>
                  <a:cubicBezTo>
                    <a:pt x="4622169" y="545322"/>
                    <a:pt x="4622169" y="545322"/>
                    <a:pt x="4623282" y="545322"/>
                  </a:cubicBezTo>
                  <a:lnTo>
                    <a:pt x="4631084" y="545322"/>
                  </a:lnTo>
                  <a:cubicBezTo>
                    <a:pt x="4631084" y="545322"/>
                    <a:pt x="4631084" y="545322"/>
                    <a:pt x="4631084" y="590714"/>
                  </a:cubicBezTo>
                  <a:cubicBezTo>
                    <a:pt x="4631084" y="590714"/>
                    <a:pt x="4631084" y="590714"/>
                    <a:pt x="4632477" y="592227"/>
                  </a:cubicBezTo>
                  <a:lnTo>
                    <a:pt x="4642230" y="602819"/>
                  </a:lnTo>
                  <a:cubicBezTo>
                    <a:pt x="4640000" y="611898"/>
                    <a:pt x="4640000" y="611898"/>
                    <a:pt x="4664518" y="611898"/>
                  </a:cubicBezTo>
                  <a:cubicBezTo>
                    <a:pt x="4664518" y="611898"/>
                    <a:pt x="4664518" y="611898"/>
                    <a:pt x="4664518" y="610007"/>
                  </a:cubicBezTo>
                  <a:lnTo>
                    <a:pt x="4664518" y="596766"/>
                  </a:lnTo>
                  <a:cubicBezTo>
                    <a:pt x="4664518" y="596766"/>
                    <a:pt x="4664518" y="596766"/>
                    <a:pt x="4693496" y="584662"/>
                  </a:cubicBezTo>
                  <a:cubicBezTo>
                    <a:pt x="4693496" y="584662"/>
                    <a:pt x="4693496" y="584662"/>
                    <a:pt x="4693496" y="583150"/>
                  </a:cubicBezTo>
                  <a:lnTo>
                    <a:pt x="4693496" y="572557"/>
                  </a:lnTo>
                  <a:cubicBezTo>
                    <a:pt x="4693496" y="572557"/>
                    <a:pt x="4693496" y="572557"/>
                    <a:pt x="4694332" y="572557"/>
                  </a:cubicBezTo>
                  <a:lnTo>
                    <a:pt x="4700182" y="572557"/>
                  </a:lnTo>
                  <a:cubicBezTo>
                    <a:pt x="4700182" y="572557"/>
                    <a:pt x="4700182" y="572557"/>
                    <a:pt x="4700182" y="571423"/>
                  </a:cubicBezTo>
                  <a:lnTo>
                    <a:pt x="4700182" y="563479"/>
                  </a:lnTo>
                  <a:cubicBezTo>
                    <a:pt x="4700182" y="563479"/>
                    <a:pt x="4700182" y="563479"/>
                    <a:pt x="4702412" y="563479"/>
                  </a:cubicBezTo>
                  <a:lnTo>
                    <a:pt x="4718014" y="563479"/>
                  </a:lnTo>
                  <a:cubicBezTo>
                    <a:pt x="4718014" y="563479"/>
                    <a:pt x="4718014" y="563479"/>
                    <a:pt x="4718014" y="564614"/>
                  </a:cubicBezTo>
                  <a:lnTo>
                    <a:pt x="4718014" y="572557"/>
                  </a:lnTo>
                  <a:cubicBezTo>
                    <a:pt x="4718014" y="572557"/>
                    <a:pt x="4718014" y="572557"/>
                    <a:pt x="4719686" y="572557"/>
                  </a:cubicBezTo>
                  <a:lnTo>
                    <a:pt x="4731390" y="572557"/>
                  </a:lnTo>
                  <a:cubicBezTo>
                    <a:pt x="4731390" y="572557"/>
                    <a:pt x="4731390" y="572557"/>
                    <a:pt x="4731390" y="574828"/>
                  </a:cubicBezTo>
                  <a:lnTo>
                    <a:pt x="4731390" y="590714"/>
                  </a:lnTo>
                  <a:cubicBezTo>
                    <a:pt x="4731390" y="590714"/>
                    <a:pt x="4731390" y="590714"/>
                    <a:pt x="4755908" y="590714"/>
                  </a:cubicBezTo>
                  <a:cubicBezTo>
                    <a:pt x="4755908" y="590714"/>
                    <a:pt x="4755908" y="590714"/>
                    <a:pt x="4755908" y="589202"/>
                  </a:cubicBezTo>
                  <a:lnTo>
                    <a:pt x="4755908" y="578610"/>
                  </a:lnTo>
                  <a:cubicBezTo>
                    <a:pt x="4755908" y="578610"/>
                    <a:pt x="4755908" y="578610"/>
                    <a:pt x="4757302" y="578610"/>
                  </a:cubicBezTo>
                  <a:lnTo>
                    <a:pt x="4767053" y="578610"/>
                  </a:lnTo>
                  <a:cubicBezTo>
                    <a:pt x="4767053" y="578610"/>
                    <a:pt x="4767053" y="578610"/>
                    <a:pt x="4767053" y="577096"/>
                  </a:cubicBezTo>
                  <a:lnTo>
                    <a:pt x="4767053" y="566505"/>
                  </a:lnTo>
                  <a:cubicBezTo>
                    <a:pt x="4767053" y="566505"/>
                    <a:pt x="4767053" y="566505"/>
                    <a:pt x="4768725" y="566505"/>
                  </a:cubicBezTo>
                  <a:lnTo>
                    <a:pt x="4780426" y="566505"/>
                  </a:lnTo>
                  <a:cubicBezTo>
                    <a:pt x="4780426" y="566505"/>
                    <a:pt x="4780426" y="566505"/>
                    <a:pt x="4780426" y="568018"/>
                  </a:cubicBezTo>
                  <a:lnTo>
                    <a:pt x="4780426" y="578610"/>
                  </a:lnTo>
                  <a:cubicBezTo>
                    <a:pt x="4784886" y="578610"/>
                    <a:pt x="4784886" y="578610"/>
                    <a:pt x="4784886" y="505982"/>
                  </a:cubicBezTo>
                  <a:cubicBezTo>
                    <a:pt x="4784886" y="505982"/>
                    <a:pt x="4784886" y="505982"/>
                    <a:pt x="4885191" y="505982"/>
                  </a:cubicBezTo>
                  <a:cubicBezTo>
                    <a:pt x="4885191" y="505982"/>
                    <a:pt x="4885191" y="505982"/>
                    <a:pt x="4885191" y="602819"/>
                  </a:cubicBezTo>
                  <a:cubicBezTo>
                    <a:pt x="4885191" y="602819"/>
                    <a:pt x="4885191" y="602819"/>
                    <a:pt x="4887420" y="602819"/>
                  </a:cubicBezTo>
                  <a:lnTo>
                    <a:pt x="4903022" y="602819"/>
                  </a:lnTo>
                  <a:cubicBezTo>
                    <a:pt x="4903022" y="602819"/>
                    <a:pt x="4903022" y="602819"/>
                    <a:pt x="4903022" y="493877"/>
                  </a:cubicBezTo>
                  <a:cubicBezTo>
                    <a:pt x="4903022" y="493877"/>
                    <a:pt x="4903022" y="493877"/>
                    <a:pt x="4925313" y="478746"/>
                  </a:cubicBezTo>
                  <a:cubicBezTo>
                    <a:pt x="4925313" y="478746"/>
                    <a:pt x="4925313" y="478746"/>
                    <a:pt x="4954291" y="478746"/>
                  </a:cubicBezTo>
                  <a:cubicBezTo>
                    <a:pt x="4954291" y="478746"/>
                    <a:pt x="4954291" y="478746"/>
                    <a:pt x="4956242" y="476477"/>
                  </a:cubicBezTo>
                  <a:lnTo>
                    <a:pt x="4969893" y="460589"/>
                  </a:lnTo>
                  <a:cubicBezTo>
                    <a:pt x="4969893" y="460589"/>
                    <a:pt x="4969893" y="460589"/>
                    <a:pt x="5007787" y="460589"/>
                  </a:cubicBezTo>
                  <a:cubicBezTo>
                    <a:pt x="5007787" y="460589"/>
                    <a:pt x="5007787" y="460589"/>
                    <a:pt x="5007787" y="462859"/>
                  </a:cubicBezTo>
                  <a:lnTo>
                    <a:pt x="5007787" y="478746"/>
                  </a:lnTo>
                  <a:cubicBezTo>
                    <a:pt x="5007787" y="478746"/>
                    <a:pt x="5007787" y="478746"/>
                    <a:pt x="5045681" y="478746"/>
                  </a:cubicBezTo>
                  <a:cubicBezTo>
                    <a:pt x="5045681" y="478746"/>
                    <a:pt x="5045681" y="478746"/>
                    <a:pt x="5045681" y="596766"/>
                  </a:cubicBezTo>
                  <a:cubicBezTo>
                    <a:pt x="5045681" y="596766"/>
                    <a:pt x="5045681" y="596766"/>
                    <a:pt x="5047073" y="596766"/>
                  </a:cubicBezTo>
                  <a:lnTo>
                    <a:pt x="5056825" y="596766"/>
                  </a:lnTo>
                  <a:cubicBezTo>
                    <a:pt x="5056825" y="596766"/>
                    <a:pt x="5056825" y="596766"/>
                    <a:pt x="5056825" y="769258"/>
                  </a:cubicBezTo>
                  <a:cubicBezTo>
                    <a:pt x="5056825" y="769258"/>
                    <a:pt x="5056825" y="769258"/>
                    <a:pt x="5059053" y="769258"/>
                  </a:cubicBezTo>
                  <a:lnTo>
                    <a:pt x="5074657" y="769258"/>
                  </a:lnTo>
                  <a:cubicBezTo>
                    <a:pt x="5074657" y="769258"/>
                    <a:pt x="5074657" y="769258"/>
                    <a:pt x="5074657" y="657290"/>
                  </a:cubicBezTo>
                  <a:cubicBezTo>
                    <a:pt x="5074657" y="657290"/>
                    <a:pt x="5074657" y="657290"/>
                    <a:pt x="5075493" y="656533"/>
                  </a:cubicBezTo>
                  <a:lnTo>
                    <a:pt x="5081344" y="651238"/>
                  </a:lnTo>
                  <a:cubicBezTo>
                    <a:pt x="5085802" y="651238"/>
                    <a:pt x="5085802" y="651238"/>
                    <a:pt x="5085802" y="652750"/>
                  </a:cubicBezTo>
                  <a:lnTo>
                    <a:pt x="5085802" y="663343"/>
                  </a:lnTo>
                  <a:cubicBezTo>
                    <a:pt x="5085802" y="663343"/>
                    <a:pt x="5085802" y="663343"/>
                    <a:pt x="5088030" y="661829"/>
                  </a:cubicBezTo>
                  <a:lnTo>
                    <a:pt x="5103634" y="651238"/>
                  </a:lnTo>
                  <a:cubicBezTo>
                    <a:pt x="5103634" y="651238"/>
                    <a:pt x="5103634" y="651238"/>
                    <a:pt x="5105585" y="651238"/>
                  </a:cubicBezTo>
                  <a:lnTo>
                    <a:pt x="5119237" y="651238"/>
                  </a:lnTo>
                  <a:cubicBezTo>
                    <a:pt x="5119237" y="651238"/>
                    <a:pt x="5119237" y="651238"/>
                    <a:pt x="5119237" y="857017"/>
                  </a:cubicBezTo>
                  <a:cubicBezTo>
                    <a:pt x="5119237" y="857017"/>
                    <a:pt x="5119237" y="857017"/>
                    <a:pt x="5150444" y="863070"/>
                  </a:cubicBezTo>
                  <a:cubicBezTo>
                    <a:pt x="5150444" y="860044"/>
                    <a:pt x="5150444" y="857017"/>
                    <a:pt x="5150444" y="853992"/>
                  </a:cubicBezTo>
                  <a:cubicBezTo>
                    <a:pt x="5161589" y="853992"/>
                    <a:pt x="5172733" y="853992"/>
                    <a:pt x="5183878" y="853992"/>
                  </a:cubicBezTo>
                  <a:cubicBezTo>
                    <a:pt x="5183878" y="838860"/>
                    <a:pt x="5183878" y="826756"/>
                    <a:pt x="5183878" y="814651"/>
                  </a:cubicBezTo>
                  <a:lnTo>
                    <a:pt x="5192794" y="814651"/>
                  </a:lnTo>
                  <a:cubicBezTo>
                    <a:pt x="5192794" y="796494"/>
                    <a:pt x="5192794" y="781363"/>
                    <a:pt x="5192794" y="763206"/>
                  </a:cubicBezTo>
                  <a:cubicBezTo>
                    <a:pt x="5195024" y="763206"/>
                    <a:pt x="5197254" y="763206"/>
                    <a:pt x="5199482" y="763206"/>
                  </a:cubicBezTo>
                  <a:cubicBezTo>
                    <a:pt x="5199482" y="745049"/>
                    <a:pt x="5199482" y="729918"/>
                    <a:pt x="5199482" y="711761"/>
                  </a:cubicBezTo>
                  <a:cubicBezTo>
                    <a:pt x="5203940" y="711761"/>
                    <a:pt x="5208398" y="711761"/>
                    <a:pt x="5215086" y="711761"/>
                  </a:cubicBezTo>
                  <a:cubicBezTo>
                    <a:pt x="5230688" y="705709"/>
                    <a:pt x="5248520" y="693604"/>
                    <a:pt x="5264122" y="684525"/>
                  </a:cubicBezTo>
                  <a:cubicBezTo>
                    <a:pt x="5266352" y="675447"/>
                    <a:pt x="5266352" y="666368"/>
                    <a:pt x="5266352" y="657290"/>
                  </a:cubicBezTo>
                  <a:cubicBezTo>
                    <a:pt x="5268582" y="666368"/>
                    <a:pt x="5268582" y="675447"/>
                    <a:pt x="5270810" y="684525"/>
                  </a:cubicBezTo>
                  <a:cubicBezTo>
                    <a:pt x="5288642" y="696631"/>
                    <a:pt x="5304245" y="708734"/>
                    <a:pt x="5322078" y="720840"/>
                  </a:cubicBezTo>
                  <a:cubicBezTo>
                    <a:pt x="5322078" y="717821"/>
                    <a:pt x="5322078" y="714803"/>
                    <a:pt x="5322078" y="714788"/>
                  </a:cubicBezTo>
                  <a:cubicBezTo>
                    <a:pt x="5326534" y="714788"/>
                    <a:pt x="5330994" y="714788"/>
                    <a:pt x="5335452" y="714788"/>
                  </a:cubicBezTo>
                  <a:cubicBezTo>
                    <a:pt x="5335452" y="729918"/>
                    <a:pt x="5335452" y="748075"/>
                    <a:pt x="5335452" y="763206"/>
                  </a:cubicBezTo>
                  <a:cubicBezTo>
                    <a:pt x="5337681" y="763206"/>
                    <a:pt x="5339909" y="763206"/>
                    <a:pt x="5342138" y="763206"/>
                  </a:cubicBezTo>
                  <a:lnTo>
                    <a:pt x="5342138" y="801467"/>
                  </a:lnTo>
                  <a:lnTo>
                    <a:pt x="5377917" y="790806"/>
                  </a:lnTo>
                  <a:cubicBezTo>
                    <a:pt x="5411603" y="790806"/>
                    <a:pt x="5445289" y="790806"/>
                    <a:pt x="5478973" y="790806"/>
                  </a:cubicBezTo>
                  <a:cubicBezTo>
                    <a:pt x="5478973" y="725949"/>
                    <a:pt x="5478973" y="661090"/>
                    <a:pt x="5478973" y="596233"/>
                  </a:cubicBezTo>
                  <a:cubicBezTo>
                    <a:pt x="5486748" y="590828"/>
                    <a:pt x="5497114" y="588126"/>
                    <a:pt x="5507479" y="582720"/>
                  </a:cubicBezTo>
                  <a:cubicBezTo>
                    <a:pt x="5548938" y="577316"/>
                    <a:pt x="5590398" y="569208"/>
                    <a:pt x="5631857" y="561101"/>
                  </a:cubicBezTo>
                  <a:cubicBezTo>
                    <a:pt x="5647405" y="566506"/>
                    <a:pt x="5660362" y="571911"/>
                    <a:pt x="5675909" y="574613"/>
                  </a:cubicBezTo>
                  <a:cubicBezTo>
                    <a:pt x="5678501" y="577316"/>
                    <a:pt x="5681091" y="580019"/>
                    <a:pt x="5683682" y="582720"/>
                  </a:cubicBezTo>
                  <a:lnTo>
                    <a:pt x="5683682" y="833084"/>
                  </a:lnTo>
                  <a:lnTo>
                    <a:pt x="5701821" y="873985"/>
                  </a:lnTo>
                  <a:lnTo>
                    <a:pt x="5701821" y="798914"/>
                  </a:lnTo>
                  <a:cubicBezTo>
                    <a:pt x="5707004" y="798914"/>
                    <a:pt x="5712186" y="798914"/>
                    <a:pt x="5717369" y="798914"/>
                  </a:cubicBezTo>
                  <a:cubicBezTo>
                    <a:pt x="5717369" y="793509"/>
                    <a:pt x="5717369" y="790806"/>
                    <a:pt x="5717369" y="785402"/>
                  </a:cubicBezTo>
                  <a:cubicBezTo>
                    <a:pt x="5722551" y="782699"/>
                    <a:pt x="5727734" y="779997"/>
                    <a:pt x="5732917" y="777295"/>
                  </a:cubicBezTo>
                  <a:lnTo>
                    <a:pt x="5745871" y="777295"/>
                  </a:lnTo>
                  <a:cubicBezTo>
                    <a:pt x="5745871" y="771890"/>
                    <a:pt x="5745871" y="769187"/>
                    <a:pt x="5745871" y="763783"/>
                  </a:cubicBezTo>
                  <a:cubicBezTo>
                    <a:pt x="5748464" y="761080"/>
                    <a:pt x="5753646" y="758377"/>
                    <a:pt x="5756236" y="755675"/>
                  </a:cubicBezTo>
                  <a:cubicBezTo>
                    <a:pt x="5764011" y="755675"/>
                    <a:pt x="5774376" y="755675"/>
                    <a:pt x="5782151" y="755675"/>
                  </a:cubicBezTo>
                  <a:cubicBezTo>
                    <a:pt x="5782151" y="769187"/>
                    <a:pt x="5782151" y="785402"/>
                    <a:pt x="5782151" y="798914"/>
                  </a:cubicBezTo>
                  <a:cubicBezTo>
                    <a:pt x="5800289" y="798914"/>
                    <a:pt x="5818428" y="798914"/>
                    <a:pt x="5836566" y="798914"/>
                  </a:cubicBezTo>
                  <a:cubicBezTo>
                    <a:pt x="5836566" y="850260"/>
                    <a:pt x="5836566" y="898903"/>
                    <a:pt x="5836566" y="950250"/>
                  </a:cubicBezTo>
                  <a:cubicBezTo>
                    <a:pt x="5844340" y="950250"/>
                    <a:pt x="5852114" y="950250"/>
                    <a:pt x="5857295" y="950250"/>
                  </a:cubicBezTo>
                  <a:cubicBezTo>
                    <a:pt x="5865070" y="947547"/>
                    <a:pt x="5870253" y="944844"/>
                    <a:pt x="5878025" y="942143"/>
                  </a:cubicBezTo>
                  <a:cubicBezTo>
                    <a:pt x="5878025" y="936737"/>
                    <a:pt x="5878025" y="934035"/>
                    <a:pt x="5878025" y="931332"/>
                  </a:cubicBezTo>
                  <a:cubicBezTo>
                    <a:pt x="5875435" y="931332"/>
                    <a:pt x="5872843" y="928630"/>
                    <a:pt x="5870253" y="928630"/>
                  </a:cubicBezTo>
                  <a:cubicBezTo>
                    <a:pt x="5870253" y="925928"/>
                    <a:pt x="5870253" y="923225"/>
                    <a:pt x="5870253" y="920522"/>
                  </a:cubicBezTo>
                  <a:cubicBezTo>
                    <a:pt x="5872843" y="917821"/>
                    <a:pt x="5875435" y="917821"/>
                    <a:pt x="5878025" y="915118"/>
                  </a:cubicBezTo>
                  <a:cubicBezTo>
                    <a:pt x="5878025" y="896202"/>
                    <a:pt x="5878025" y="874581"/>
                    <a:pt x="5878025" y="855665"/>
                  </a:cubicBezTo>
                  <a:cubicBezTo>
                    <a:pt x="5875435" y="855665"/>
                    <a:pt x="5872843" y="852962"/>
                    <a:pt x="5870253" y="852962"/>
                  </a:cubicBezTo>
                  <a:cubicBezTo>
                    <a:pt x="5870253" y="850260"/>
                    <a:pt x="5870253" y="847558"/>
                    <a:pt x="5870253" y="844855"/>
                  </a:cubicBezTo>
                  <a:cubicBezTo>
                    <a:pt x="5872843" y="842153"/>
                    <a:pt x="5875435" y="842153"/>
                    <a:pt x="5878025" y="839450"/>
                  </a:cubicBezTo>
                  <a:lnTo>
                    <a:pt x="5883208" y="834046"/>
                  </a:lnTo>
                  <a:lnTo>
                    <a:pt x="5883208" y="823236"/>
                  </a:lnTo>
                  <a:cubicBezTo>
                    <a:pt x="5880618" y="823236"/>
                    <a:pt x="5880618" y="823236"/>
                    <a:pt x="5878025" y="823236"/>
                  </a:cubicBezTo>
                  <a:cubicBezTo>
                    <a:pt x="5878025" y="820533"/>
                    <a:pt x="5878025" y="817831"/>
                    <a:pt x="5878025" y="815128"/>
                  </a:cubicBezTo>
                  <a:cubicBezTo>
                    <a:pt x="5880618" y="815128"/>
                    <a:pt x="5883208" y="812426"/>
                    <a:pt x="5885800" y="809724"/>
                  </a:cubicBezTo>
                  <a:cubicBezTo>
                    <a:pt x="5888390" y="777295"/>
                    <a:pt x="5896165" y="750271"/>
                    <a:pt x="5927259" y="734056"/>
                  </a:cubicBezTo>
                  <a:cubicBezTo>
                    <a:pt x="5924668" y="734056"/>
                    <a:pt x="5924668" y="731353"/>
                    <a:pt x="5922077" y="731353"/>
                  </a:cubicBezTo>
                  <a:cubicBezTo>
                    <a:pt x="5922077" y="728651"/>
                    <a:pt x="5922077" y="725949"/>
                    <a:pt x="5922077" y="723246"/>
                  </a:cubicBezTo>
                  <a:cubicBezTo>
                    <a:pt x="5924668" y="723246"/>
                    <a:pt x="5927259" y="720543"/>
                    <a:pt x="5929850" y="720543"/>
                  </a:cubicBezTo>
                  <a:cubicBezTo>
                    <a:pt x="5929850" y="715139"/>
                    <a:pt x="5929850" y="712436"/>
                    <a:pt x="5929850" y="709734"/>
                  </a:cubicBezTo>
                  <a:cubicBezTo>
                    <a:pt x="5932442" y="709734"/>
                    <a:pt x="5932442" y="709734"/>
                    <a:pt x="5935033" y="709734"/>
                  </a:cubicBezTo>
                  <a:cubicBezTo>
                    <a:pt x="5935033" y="701627"/>
                    <a:pt x="5935033" y="693520"/>
                    <a:pt x="5935033" y="685412"/>
                  </a:cubicBezTo>
                  <a:cubicBezTo>
                    <a:pt x="5932442" y="685412"/>
                    <a:pt x="5932442" y="685412"/>
                    <a:pt x="5929850" y="685412"/>
                  </a:cubicBezTo>
                  <a:cubicBezTo>
                    <a:pt x="5929850" y="682710"/>
                    <a:pt x="5929850" y="682710"/>
                    <a:pt x="5929850" y="680008"/>
                  </a:cubicBezTo>
                  <a:lnTo>
                    <a:pt x="5935033" y="677305"/>
                  </a:lnTo>
                  <a:cubicBezTo>
                    <a:pt x="5940215" y="671901"/>
                    <a:pt x="5942806" y="666495"/>
                    <a:pt x="5947989" y="658388"/>
                  </a:cubicBezTo>
                  <a:cubicBezTo>
                    <a:pt x="5950579" y="652983"/>
                    <a:pt x="5950579" y="650281"/>
                    <a:pt x="5950579" y="647579"/>
                  </a:cubicBezTo>
                  <a:cubicBezTo>
                    <a:pt x="5945398" y="639471"/>
                    <a:pt x="5945398" y="625960"/>
                    <a:pt x="5950579" y="617852"/>
                  </a:cubicBezTo>
                  <a:cubicBezTo>
                    <a:pt x="5950581" y="617849"/>
                    <a:pt x="5950598" y="617795"/>
                    <a:pt x="5950904" y="616838"/>
                  </a:cubicBezTo>
                  <a:lnTo>
                    <a:pt x="5953171" y="609745"/>
                  </a:lnTo>
                  <a:cubicBezTo>
                    <a:pt x="5953173" y="609748"/>
                    <a:pt x="5953190" y="609802"/>
                    <a:pt x="5953495" y="610759"/>
                  </a:cubicBezTo>
                  <a:lnTo>
                    <a:pt x="5955763" y="617852"/>
                  </a:lnTo>
                  <a:cubicBezTo>
                    <a:pt x="5960944" y="625960"/>
                    <a:pt x="5963537" y="639471"/>
                    <a:pt x="5958354" y="647579"/>
                  </a:cubicBezTo>
                  <a:cubicBezTo>
                    <a:pt x="5958354" y="650281"/>
                    <a:pt x="5958354" y="652983"/>
                    <a:pt x="5958354" y="655686"/>
                  </a:cubicBezTo>
                  <a:cubicBezTo>
                    <a:pt x="5963537" y="663793"/>
                    <a:pt x="5968719" y="671901"/>
                    <a:pt x="5971311" y="677305"/>
                  </a:cubicBezTo>
                  <a:cubicBezTo>
                    <a:pt x="5973903" y="677305"/>
                    <a:pt x="5973903" y="680008"/>
                    <a:pt x="5976494" y="680008"/>
                  </a:cubicBezTo>
                  <a:cubicBezTo>
                    <a:pt x="5976494" y="682710"/>
                    <a:pt x="5976494" y="682710"/>
                    <a:pt x="5976494" y="685412"/>
                  </a:cubicBezTo>
                  <a:cubicBezTo>
                    <a:pt x="5973903" y="693520"/>
                    <a:pt x="5973903" y="701627"/>
                    <a:pt x="5973903" y="709734"/>
                  </a:cubicBezTo>
                  <a:cubicBezTo>
                    <a:pt x="5979084" y="712436"/>
                    <a:pt x="5979084" y="715139"/>
                    <a:pt x="5979084" y="720543"/>
                  </a:cubicBezTo>
                  <a:lnTo>
                    <a:pt x="5984268" y="723246"/>
                  </a:lnTo>
                  <a:cubicBezTo>
                    <a:pt x="5984268" y="725949"/>
                    <a:pt x="5984268" y="728651"/>
                    <a:pt x="5984268" y="731353"/>
                  </a:cubicBezTo>
                  <a:cubicBezTo>
                    <a:pt x="5981676" y="734056"/>
                    <a:pt x="5981676" y="734056"/>
                    <a:pt x="5979084" y="734056"/>
                  </a:cubicBezTo>
                  <a:lnTo>
                    <a:pt x="5999269" y="755105"/>
                  </a:lnTo>
                  <a:lnTo>
                    <a:pt x="5999269" y="627662"/>
                  </a:lnTo>
                  <a:lnTo>
                    <a:pt x="5999299" y="627662"/>
                  </a:lnTo>
                  <a:cubicBezTo>
                    <a:pt x="6004989" y="627662"/>
                    <a:pt x="6016130" y="627662"/>
                    <a:pt x="6037948" y="627662"/>
                  </a:cubicBezTo>
                  <a:cubicBezTo>
                    <a:pt x="6037948" y="627654"/>
                    <a:pt x="6037948" y="627557"/>
                    <a:pt x="6037948" y="626311"/>
                  </a:cubicBezTo>
                  <a:lnTo>
                    <a:pt x="6037948" y="616853"/>
                  </a:lnTo>
                  <a:cubicBezTo>
                    <a:pt x="6037954" y="616853"/>
                    <a:pt x="6038029" y="616853"/>
                    <a:pt x="6038962" y="616853"/>
                  </a:cubicBezTo>
                  <a:lnTo>
                    <a:pt x="6046055" y="616853"/>
                  </a:lnTo>
                  <a:cubicBezTo>
                    <a:pt x="6046055" y="616846"/>
                    <a:pt x="6046055" y="616733"/>
                    <a:pt x="6046055" y="614962"/>
                  </a:cubicBezTo>
                  <a:lnTo>
                    <a:pt x="6046055" y="601721"/>
                  </a:lnTo>
                  <a:cubicBezTo>
                    <a:pt x="6046064" y="601721"/>
                    <a:pt x="6046136" y="601721"/>
                    <a:pt x="6046815" y="601721"/>
                  </a:cubicBezTo>
                  <a:lnTo>
                    <a:pt x="6052135" y="601721"/>
                  </a:lnTo>
                  <a:cubicBezTo>
                    <a:pt x="6052135" y="601714"/>
                    <a:pt x="6052135" y="601629"/>
                    <a:pt x="6052135" y="600640"/>
                  </a:cubicBezTo>
                  <a:lnTo>
                    <a:pt x="6052135" y="593073"/>
                  </a:lnTo>
                  <a:cubicBezTo>
                    <a:pt x="6052143" y="593073"/>
                    <a:pt x="6052267" y="593073"/>
                    <a:pt x="6054163" y="593073"/>
                  </a:cubicBezTo>
                  <a:lnTo>
                    <a:pt x="6068350" y="593073"/>
                  </a:lnTo>
                  <a:cubicBezTo>
                    <a:pt x="6068350" y="593080"/>
                    <a:pt x="6068350" y="593157"/>
                    <a:pt x="6068350" y="594154"/>
                  </a:cubicBezTo>
                  <a:lnTo>
                    <a:pt x="6068350" y="601721"/>
                  </a:lnTo>
                  <a:cubicBezTo>
                    <a:pt x="6068360" y="601721"/>
                    <a:pt x="6068861" y="601721"/>
                    <a:pt x="6090642" y="601721"/>
                  </a:cubicBezTo>
                  <a:cubicBezTo>
                    <a:pt x="6090642" y="601713"/>
                    <a:pt x="6090642" y="601599"/>
                    <a:pt x="6090642" y="599829"/>
                  </a:cubicBezTo>
                  <a:lnTo>
                    <a:pt x="6090642" y="586588"/>
                  </a:lnTo>
                  <a:cubicBezTo>
                    <a:pt x="6090648" y="586588"/>
                    <a:pt x="6090745" y="586588"/>
                    <a:pt x="6092416" y="586588"/>
                  </a:cubicBezTo>
                  <a:lnTo>
                    <a:pt x="6104829" y="586588"/>
                  </a:lnTo>
                  <a:cubicBezTo>
                    <a:pt x="6104829" y="586600"/>
                    <a:pt x="6104829" y="587114"/>
                    <a:pt x="6104829" y="610368"/>
                  </a:cubicBezTo>
                  <a:cubicBezTo>
                    <a:pt x="6104836" y="610368"/>
                    <a:pt x="6104916" y="610368"/>
                    <a:pt x="6105843" y="610368"/>
                  </a:cubicBezTo>
                  <a:lnTo>
                    <a:pt x="6112936" y="610368"/>
                  </a:lnTo>
                  <a:cubicBezTo>
                    <a:pt x="6112936" y="610362"/>
                    <a:pt x="6112936" y="610281"/>
                    <a:pt x="6112936" y="609287"/>
                  </a:cubicBezTo>
                  <a:lnTo>
                    <a:pt x="6112936" y="601721"/>
                  </a:lnTo>
                  <a:cubicBezTo>
                    <a:pt x="6112945" y="601721"/>
                    <a:pt x="6113063" y="601721"/>
                    <a:pt x="6114709" y="601721"/>
                  </a:cubicBezTo>
                  <a:lnTo>
                    <a:pt x="6127123" y="601721"/>
                  </a:lnTo>
                  <a:cubicBezTo>
                    <a:pt x="6127123" y="601734"/>
                    <a:pt x="6127123" y="602293"/>
                    <a:pt x="6127123" y="627662"/>
                  </a:cubicBezTo>
                  <a:cubicBezTo>
                    <a:pt x="6127131" y="627662"/>
                    <a:pt x="6127249" y="627662"/>
                    <a:pt x="6129150" y="627662"/>
                  </a:cubicBezTo>
                  <a:lnTo>
                    <a:pt x="6143336" y="627662"/>
                  </a:lnTo>
                  <a:cubicBezTo>
                    <a:pt x="6143336" y="627673"/>
                    <a:pt x="6143336" y="627788"/>
                    <a:pt x="6143336" y="629283"/>
                  </a:cubicBezTo>
                  <a:lnTo>
                    <a:pt x="6143336" y="640633"/>
                  </a:lnTo>
                  <a:cubicBezTo>
                    <a:pt x="6143344" y="640633"/>
                    <a:pt x="6143415" y="640633"/>
                    <a:pt x="6144096" y="640633"/>
                  </a:cubicBezTo>
                  <a:lnTo>
                    <a:pt x="6149417" y="640633"/>
                  </a:lnTo>
                  <a:cubicBezTo>
                    <a:pt x="6149417" y="640625"/>
                    <a:pt x="6149417" y="640549"/>
                    <a:pt x="6149417" y="639822"/>
                  </a:cubicBezTo>
                  <a:lnTo>
                    <a:pt x="6149417" y="634147"/>
                  </a:lnTo>
                  <a:cubicBezTo>
                    <a:pt x="6149434" y="634147"/>
                    <a:pt x="6150153" y="634147"/>
                    <a:pt x="6179817" y="634147"/>
                  </a:cubicBezTo>
                  <a:cubicBezTo>
                    <a:pt x="6179817" y="634161"/>
                    <a:pt x="6179817" y="634724"/>
                    <a:pt x="6179817" y="657927"/>
                  </a:cubicBezTo>
                  <a:cubicBezTo>
                    <a:pt x="6179824" y="657927"/>
                    <a:pt x="6179903" y="657927"/>
                    <a:pt x="6180830" y="657927"/>
                  </a:cubicBezTo>
                  <a:lnTo>
                    <a:pt x="6187924" y="657927"/>
                  </a:lnTo>
                  <a:cubicBezTo>
                    <a:pt x="6187924" y="657934"/>
                    <a:pt x="6187924" y="658007"/>
                    <a:pt x="6187924" y="659008"/>
                  </a:cubicBezTo>
                  <a:lnTo>
                    <a:pt x="6187924" y="666574"/>
                  </a:lnTo>
                  <a:cubicBezTo>
                    <a:pt x="6187933" y="666574"/>
                    <a:pt x="6188006" y="666574"/>
                    <a:pt x="6188684" y="666574"/>
                  </a:cubicBezTo>
                  <a:lnTo>
                    <a:pt x="6194004" y="666574"/>
                  </a:lnTo>
                  <a:cubicBezTo>
                    <a:pt x="6194004" y="666567"/>
                    <a:pt x="6194004" y="666447"/>
                    <a:pt x="6194004" y="664412"/>
                  </a:cubicBezTo>
                  <a:lnTo>
                    <a:pt x="6194004" y="649280"/>
                  </a:lnTo>
                  <a:cubicBezTo>
                    <a:pt x="6194011" y="649280"/>
                    <a:pt x="6194089" y="649280"/>
                    <a:pt x="6195017" y="649280"/>
                  </a:cubicBezTo>
                  <a:lnTo>
                    <a:pt x="6202111" y="649280"/>
                  </a:lnTo>
                  <a:cubicBezTo>
                    <a:pt x="6202111" y="649288"/>
                    <a:pt x="6202111" y="649371"/>
                    <a:pt x="6202111" y="650361"/>
                  </a:cubicBezTo>
                  <a:lnTo>
                    <a:pt x="6202111" y="657927"/>
                  </a:lnTo>
                  <a:lnTo>
                    <a:pt x="6207431" y="655934"/>
                  </a:lnTo>
                  <a:cubicBezTo>
                    <a:pt x="6208191" y="655562"/>
                    <a:pt x="6208191" y="655360"/>
                    <a:pt x="6208191" y="654954"/>
                  </a:cubicBezTo>
                  <a:lnTo>
                    <a:pt x="6208191" y="649280"/>
                  </a:lnTo>
                  <a:cubicBezTo>
                    <a:pt x="6208208" y="649280"/>
                    <a:pt x="6209009" y="649280"/>
                    <a:pt x="6246698" y="649280"/>
                  </a:cubicBezTo>
                  <a:cubicBezTo>
                    <a:pt x="6246698" y="649294"/>
                    <a:pt x="6246698" y="649841"/>
                    <a:pt x="6246698" y="673059"/>
                  </a:cubicBezTo>
                  <a:cubicBezTo>
                    <a:pt x="6246706" y="673059"/>
                    <a:pt x="6246824" y="673059"/>
                    <a:pt x="6248724" y="673059"/>
                  </a:cubicBezTo>
                  <a:lnTo>
                    <a:pt x="6262911" y="673059"/>
                  </a:lnTo>
                  <a:cubicBezTo>
                    <a:pt x="6262911" y="673067"/>
                    <a:pt x="6262911" y="673149"/>
                    <a:pt x="6262911" y="674140"/>
                  </a:cubicBezTo>
                  <a:lnTo>
                    <a:pt x="6262911" y="681706"/>
                  </a:lnTo>
                  <a:cubicBezTo>
                    <a:pt x="6262920" y="681706"/>
                    <a:pt x="6263043" y="681706"/>
                    <a:pt x="6264685" y="681706"/>
                  </a:cubicBezTo>
                  <a:lnTo>
                    <a:pt x="6277098" y="681706"/>
                  </a:lnTo>
                  <a:cubicBezTo>
                    <a:pt x="6277098" y="681694"/>
                    <a:pt x="6277098" y="681183"/>
                    <a:pt x="6277098" y="657927"/>
                  </a:cubicBezTo>
                  <a:cubicBezTo>
                    <a:pt x="6277105" y="657927"/>
                    <a:pt x="6277183" y="657927"/>
                    <a:pt x="6278111" y="657927"/>
                  </a:cubicBezTo>
                  <a:lnTo>
                    <a:pt x="6285205" y="657927"/>
                  </a:lnTo>
                  <a:cubicBezTo>
                    <a:pt x="6285205" y="657908"/>
                    <a:pt x="6285205" y="657137"/>
                    <a:pt x="6285205" y="625500"/>
                  </a:cubicBezTo>
                  <a:cubicBezTo>
                    <a:pt x="6285212" y="625500"/>
                    <a:pt x="6285289" y="625500"/>
                    <a:pt x="6286218" y="625500"/>
                  </a:cubicBezTo>
                  <a:lnTo>
                    <a:pt x="6293312" y="625500"/>
                  </a:lnTo>
                  <a:cubicBezTo>
                    <a:pt x="6293312" y="625494"/>
                    <a:pt x="6293312" y="625385"/>
                    <a:pt x="6293312" y="623609"/>
                  </a:cubicBezTo>
                  <a:lnTo>
                    <a:pt x="6293312" y="610368"/>
                  </a:lnTo>
                  <a:cubicBezTo>
                    <a:pt x="6291285" y="610368"/>
                    <a:pt x="6291285" y="610368"/>
                    <a:pt x="6292045" y="608746"/>
                  </a:cubicBezTo>
                  <a:lnTo>
                    <a:pt x="6297365" y="597397"/>
                  </a:lnTo>
                  <a:cubicBezTo>
                    <a:pt x="6297370" y="597414"/>
                    <a:pt x="6297565" y="598088"/>
                    <a:pt x="6305472" y="625500"/>
                  </a:cubicBezTo>
                  <a:cubicBezTo>
                    <a:pt x="6305480" y="625500"/>
                    <a:pt x="6305553" y="625500"/>
                    <a:pt x="6306232" y="625500"/>
                  </a:cubicBezTo>
                  <a:lnTo>
                    <a:pt x="6311552" y="625500"/>
                  </a:lnTo>
                  <a:cubicBezTo>
                    <a:pt x="6311552" y="625487"/>
                    <a:pt x="6311552" y="624308"/>
                    <a:pt x="6311552" y="519573"/>
                  </a:cubicBezTo>
                  <a:cubicBezTo>
                    <a:pt x="6311562" y="519573"/>
                    <a:pt x="6311676" y="519573"/>
                    <a:pt x="6313072" y="519573"/>
                  </a:cubicBezTo>
                  <a:lnTo>
                    <a:pt x="6323712" y="519573"/>
                  </a:lnTo>
                  <a:cubicBezTo>
                    <a:pt x="6323712" y="519551"/>
                    <a:pt x="6323712" y="518541"/>
                    <a:pt x="6323712" y="472014"/>
                  </a:cubicBezTo>
                  <a:cubicBezTo>
                    <a:pt x="6323729" y="472014"/>
                    <a:pt x="6324354" y="472014"/>
                    <a:pt x="6350059" y="472014"/>
                  </a:cubicBezTo>
                  <a:cubicBezTo>
                    <a:pt x="6350059" y="472002"/>
                    <a:pt x="6350059" y="471492"/>
                    <a:pt x="6350059" y="450396"/>
                  </a:cubicBezTo>
                  <a:cubicBezTo>
                    <a:pt x="6350078" y="450396"/>
                    <a:pt x="6350867" y="450396"/>
                    <a:pt x="6384513" y="450396"/>
                  </a:cubicBezTo>
                  <a:cubicBezTo>
                    <a:pt x="6384513" y="450404"/>
                    <a:pt x="6384513" y="450534"/>
                    <a:pt x="6384513" y="452828"/>
                  </a:cubicBezTo>
                  <a:lnTo>
                    <a:pt x="6384513" y="469852"/>
                  </a:lnTo>
                  <a:cubicBezTo>
                    <a:pt x="6384522" y="469852"/>
                    <a:pt x="6384653" y="469852"/>
                    <a:pt x="6386793" y="469852"/>
                  </a:cubicBezTo>
                  <a:lnTo>
                    <a:pt x="6402753" y="469852"/>
                  </a:lnTo>
                  <a:cubicBezTo>
                    <a:pt x="6402753" y="469870"/>
                    <a:pt x="6402753" y="470764"/>
                    <a:pt x="6402753" y="517411"/>
                  </a:cubicBezTo>
                  <a:cubicBezTo>
                    <a:pt x="6402759" y="517411"/>
                    <a:pt x="6402835" y="517411"/>
                    <a:pt x="6403766" y="517411"/>
                  </a:cubicBezTo>
                  <a:lnTo>
                    <a:pt x="6410860" y="517411"/>
                  </a:lnTo>
                  <a:lnTo>
                    <a:pt x="6425047" y="521735"/>
                  </a:lnTo>
                  <a:cubicBezTo>
                    <a:pt x="6425047" y="521745"/>
                    <a:pt x="6425047" y="522395"/>
                    <a:pt x="6425047" y="560647"/>
                  </a:cubicBezTo>
                  <a:cubicBezTo>
                    <a:pt x="6425053" y="560647"/>
                    <a:pt x="6425128" y="560647"/>
                    <a:pt x="6426060" y="560647"/>
                  </a:cubicBezTo>
                  <a:lnTo>
                    <a:pt x="6433153" y="560647"/>
                  </a:lnTo>
                  <a:cubicBezTo>
                    <a:pt x="6433153" y="560657"/>
                    <a:pt x="6433153" y="560763"/>
                    <a:pt x="6433153" y="562268"/>
                  </a:cubicBezTo>
                  <a:lnTo>
                    <a:pt x="6433153" y="573617"/>
                  </a:lnTo>
                  <a:cubicBezTo>
                    <a:pt x="6433161" y="573617"/>
                    <a:pt x="6433285" y="573617"/>
                    <a:pt x="6435180" y="573617"/>
                  </a:cubicBezTo>
                  <a:lnTo>
                    <a:pt x="6449367" y="573617"/>
                  </a:lnTo>
                  <a:lnTo>
                    <a:pt x="6455447" y="580103"/>
                  </a:lnTo>
                  <a:cubicBezTo>
                    <a:pt x="6455447" y="580115"/>
                    <a:pt x="6455447" y="580601"/>
                    <a:pt x="6455447" y="601721"/>
                  </a:cubicBezTo>
                  <a:cubicBezTo>
                    <a:pt x="6455456" y="601721"/>
                    <a:pt x="6455587" y="601721"/>
                    <a:pt x="6457727" y="601721"/>
                  </a:cubicBezTo>
                  <a:lnTo>
                    <a:pt x="6473687" y="601721"/>
                  </a:lnTo>
                  <a:cubicBezTo>
                    <a:pt x="6473687" y="601728"/>
                    <a:pt x="6473687" y="601808"/>
                    <a:pt x="6473687" y="602801"/>
                  </a:cubicBezTo>
                  <a:lnTo>
                    <a:pt x="6473687" y="610368"/>
                  </a:lnTo>
                  <a:cubicBezTo>
                    <a:pt x="6473696" y="610368"/>
                    <a:pt x="6473795" y="610368"/>
                    <a:pt x="6474954" y="610368"/>
                  </a:cubicBezTo>
                  <a:lnTo>
                    <a:pt x="6483821" y="610368"/>
                  </a:lnTo>
                  <a:cubicBezTo>
                    <a:pt x="6483821" y="610377"/>
                    <a:pt x="6483821" y="610506"/>
                    <a:pt x="6483821" y="612529"/>
                  </a:cubicBezTo>
                  <a:lnTo>
                    <a:pt x="6483821" y="627662"/>
                  </a:lnTo>
                  <a:cubicBezTo>
                    <a:pt x="6487874" y="627662"/>
                    <a:pt x="6487874" y="627662"/>
                    <a:pt x="6487874" y="625770"/>
                  </a:cubicBezTo>
                  <a:lnTo>
                    <a:pt x="6487874" y="612529"/>
                  </a:lnTo>
                  <a:cubicBezTo>
                    <a:pt x="6487880" y="612529"/>
                    <a:pt x="6487958" y="612529"/>
                    <a:pt x="6488887" y="612529"/>
                  </a:cubicBezTo>
                  <a:lnTo>
                    <a:pt x="6495981" y="612529"/>
                  </a:lnTo>
                  <a:cubicBezTo>
                    <a:pt x="6495981" y="612540"/>
                    <a:pt x="6495981" y="612659"/>
                    <a:pt x="6495981" y="614151"/>
                  </a:cubicBezTo>
                  <a:lnTo>
                    <a:pt x="6495981" y="625500"/>
                  </a:lnTo>
                  <a:cubicBezTo>
                    <a:pt x="6495990" y="625500"/>
                    <a:pt x="6496063" y="625500"/>
                    <a:pt x="6496741" y="625500"/>
                  </a:cubicBezTo>
                  <a:lnTo>
                    <a:pt x="6502061" y="625500"/>
                  </a:lnTo>
                  <a:cubicBezTo>
                    <a:pt x="6502061" y="621177"/>
                    <a:pt x="6502061" y="621177"/>
                    <a:pt x="6550701" y="621177"/>
                  </a:cubicBezTo>
                  <a:cubicBezTo>
                    <a:pt x="6550701" y="621186"/>
                    <a:pt x="6550701" y="621287"/>
                    <a:pt x="6550701" y="622528"/>
                  </a:cubicBezTo>
                  <a:lnTo>
                    <a:pt x="6550701" y="631985"/>
                  </a:lnTo>
                  <a:cubicBezTo>
                    <a:pt x="6550709" y="631985"/>
                    <a:pt x="6550784" y="631985"/>
                    <a:pt x="6551461" y="631985"/>
                  </a:cubicBezTo>
                  <a:lnTo>
                    <a:pt x="6556782" y="631985"/>
                  </a:lnTo>
                  <a:cubicBezTo>
                    <a:pt x="6556782" y="631994"/>
                    <a:pt x="6556782" y="632116"/>
                    <a:pt x="6556782" y="634147"/>
                  </a:cubicBezTo>
                  <a:lnTo>
                    <a:pt x="6556782" y="649280"/>
                  </a:lnTo>
                  <a:cubicBezTo>
                    <a:pt x="6556790" y="649276"/>
                    <a:pt x="6556906" y="649198"/>
                    <a:pt x="6558808" y="647929"/>
                  </a:cubicBezTo>
                  <a:lnTo>
                    <a:pt x="6572995" y="638471"/>
                  </a:lnTo>
                  <a:cubicBezTo>
                    <a:pt x="6572997" y="638452"/>
                    <a:pt x="6573128" y="637577"/>
                    <a:pt x="6579075" y="597397"/>
                  </a:cubicBezTo>
                  <a:cubicBezTo>
                    <a:pt x="6579084" y="597395"/>
                    <a:pt x="6579153" y="597369"/>
                    <a:pt x="6579835" y="597127"/>
                  </a:cubicBezTo>
                  <a:lnTo>
                    <a:pt x="6585155" y="595235"/>
                  </a:lnTo>
                  <a:cubicBezTo>
                    <a:pt x="6585155" y="595219"/>
                    <a:pt x="6585188" y="594158"/>
                    <a:pt x="6587182" y="526058"/>
                  </a:cubicBezTo>
                  <a:cubicBezTo>
                    <a:pt x="6587182" y="526076"/>
                    <a:pt x="6587215" y="527167"/>
                    <a:pt x="6589209" y="595235"/>
                  </a:cubicBezTo>
                  <a:cubicBezTo>
                    <a:pt x="6589218" y="595238"/>
                    <a:pt x="6589289" y="595263"/>
                    <a:pt x="6589969" y="595505"/>
                  </a:cubicBezTo>
                  <a:lnTo>
                    <a:pt x="6595289" y="597397"/>
                  </a:lnTo>
                  <a:cubicBezTo>
                    <a:pt x="6595289" y="597377"/>
                    <a:pt x="6595289" y="596044"/>
                    <a:pt x="6595289" y="510926"/>
                  </a:cubicBezTo>
                  <a:cubicBezTo>
                    <a:pt x="6599342" y="510926"/>
                    <a:pt x="6599342" y="510926"/>
                    <a:pt x="6599342" y="478499"/>
                  </a:cubicBezTo>
                  <a:cubicBezTo>
                    <a:pt x="6599354" y="478499"/>
                    <a:pt x="6600040" y="478499"/>
                    <a:pt x="6637849" y="478499"/>
                  </a:cubicBezTo>
                  <a:cubicBezTo>
                    <a:pt x="6637849" y="478516"/>
                    <a:pt x="6637849" y="479234"/>
                    <a:pt x="6637849" y="510926"/>
                  </a:cubicBezTo>
                  <a:cubicBezTo>
                    <a:pt x="6637858" y="510926"/>
                    <a:pt x="6637930" y="510926"/>
                    <a:pt x="6638609" y="510926"/>
                  </a:cubicBezTo>
                  <a:lnTo>
                    <a:pt x="6643929" y="510926"/>
                  </a:lnTo>
                  <a:cubicBezTo>
                    <a:pt x="6643929" y="510905"/>
                    <a:pt x="6643929" y="509599"/>
                    <a:pt x="6643929" y="428778"/>
                  </a:cubicBezTo>
                  <a:cubicBezTo>
                    <a:pt x="6643935" y="428778"/>
                    <a:pt x="6644034" y="428778"/>
                    <a:pt x="6645703" y="428778"/>
                  </a:cubicBezTo>
                  <a:lnTo>
                    <a:pt x="6658116" y="428778"/>
                  </a:lnTo>
                  <a:cubicBezTo>
                    <a:pt x="6658116" y="428771"/>
                    <a:pt x="6658116" y="428660"/>
                    <a:pt x="6658116" y="426887"/>
                  </a:cubicBezTo>
                  <a:lnTo>
                    <a:pt x="6658116" y="413646"/>
                  </a:lnTo>
                  <a:cubicBezTo>
                    <a:pt x="6658127" y="413646"/>
                    <a:pt x="6658625" y="413646"/>
                    <a:pt x="6680410" y="413646"/>
                  </a:cubicBezTo>
                  <a:cubicBezTo>
                    <a:pt x="6680410" y="413639"/>
                    <a:pt x="6680410" y="413558"/>
                    <a:pt x="6680410" y="412565"/>
                  </a:cubicBezTo>
                  <a:lnTo>
                    <a:pt x="6680410" y="404999"/>
                  </a:lnTo>
                  <a:cubicBezTo>
                    <a:pt x="6680417" y="404999"/>
                    <a:pt x="6680527" y="404999"/>
                    <a:pt x="6682183" y="404999"/>
                  </a:cubicBezTo>
                  <a:lnTo>
                    <a:pt x="6694597" y="404999"/>
                  </a:lnTo>
                  <a:cubicBezTo>
                    <a:pt x="6694597" y="405007"/>
                    <a:pt x="6694597" y="405086"/>
                    <a:pt x="6694597" y="406080"/>
                  </a:cubicBezTo>
                  <a:lnTo>
                    <a:pt x="6694597" y="413646"/>
                  </a:lnTo>
                  <a:cubicBezTo>
                    <a:pt x="6694606" y="413646"/>
                    <a:pt x="6694679" y="413646"/>
                    <a:pt x="6695357" y="413646"/>
                  </a:cubicBezTo>
                  <a:lnTo>
                    <a:pt x="6700677" y="413646"/>
                  </a:lnTo>
                  <a:lnTo>
                    <a:pt x="6710810" y="409322"/>
                  </a:lnTo>
                  <a:lnTo>
                    <a:pt x="6714863" y="412565"/>
                  </a:lnTo>
                  <a:lnTo>
                    <a:pt x="6714863" y="404999"/>
                  </a:lnTo>
                  <a:cubicBezTo>
                    <a:pt x="6714872" y="404999"/>
                    <a:pt x="6715009" y="404999"/>
                    <a:pt x="6717143" y="404999"/>
                  </a:cubicBezTo>
                  <a:lnTo>
                    <a:pt x="6733104" y="404999"/>
                  </a:lnTo>
                  <a:cubicBezTo>
                    <a:pt x="6733104" y="405007"/>
                    <a:pt x="6733104" y="405086"/>
                    <a:pt x="6733104" y="406080"/>
                  </a:cubicBezTo>
                  <a:lnTo>
                    <a:pt x="6733104" y="413646"/>
                  </a:lnTo>
                  <a:cubicBezTo>
                    <a:pt x="6733123" y="413646"/>
                    <a:pt x="6733859" y="413646"/>
                    <a:pt x="6763504" y="413646"/>
                  </a:cubicBezTo>
                  <a:cubicBezTo>
                    <a:pt x="6763504" y="413656"/>
                    <a:pt x="6763504" y="413765"/>
                    <a:pt x="6763504" y="415267"/>
                  </a:cubicBezTo>
                  <a:lnTo>
                    <a:pt x="6763504" y="426617"/>
                  </a:lnTo>
                  <a:cubicBezTo>
                    <a:pt x="6763521" y="426617"/>
                    <a:pt x="6764161" y="426617"/>
                    <a:pt x="6789851" y="426617"/>
                  </a:cubicBezTo>
                  <a:cubicBezTo>
                    <a:pt x="6789851" y="426633"/>
                    <a:pt x="6789851" y="427313"/>
                    <a:pt x="6789851" y="456881"/>
                  </a:cubicBezTo>
                  <a:cubicBezTo>
                    <a:pt x="6789860" y="456881"/>
                    <a:pt x="6789933" y="456881"/>
                    <a:pt x="6790611" y="456881"/>
                  </a:cubicBezTo>
                  <a:lnTo>
                    <a:pt x="6795931" y="456881"/>
                  </a:lnTo>
                  <a:cubicBezTo>
                    <a:pt x="6795931" y="456888"/>
                    <a:pt x="6795931" y="456974"/>
                    <a:pt x="6795931" y="457962"/>
                  </a:cubicBezTo>
                  <a:lnTo>
                    <a:pt x="6795931" y="465529"/>
                  </a:lnTo>
                  <a:cubicBezTo>
                    <a:pt x="6799985" y="465529"/>
                    <a:pt x="6799985" y="465529"/>
                    <a:pt x="6799985" y="495793"/>
                  </a:cubicBezTo>
                  <a:cubicBezTo>
                    <a:pt x="6799994" y="495793"/>
                    <a:pt x="6800068" y="495793"/>
                    <a:pt x="6800745" y="495793"/>
                  </a:cubicBezTo>
                  <a:lnTo>
                    <a:pt x="6806065" y="495793"/>
                  </a:lnTo>
                  <a:cubicBezTo>
                    <a:pt x="6806065" y="495802"/>
                    <a:pt x="6806065" y="495869"/>
                    <a:pt x="6806065" y="496604"/>
                  </a:cubicBezTo>
                  <a:lnTo>
                    <a:pt x="6806065" y="502279"/>
                  </a:lnTo>
                  <a:cubicBezTo>
                    <a:pt x="6806071" y="502279"/>
                    <a:pt x="6806149" y="502279"/>
                    <a:pt x="6807078" y="502279"/>
                  </a:cubicBezTo>
                  <a:lnTo>
                    <a:pt x="6814171" y="502279"/>
                  </a:lnTo>
                  <a:cubicBezTo>
                    <a:pt x="6814171" y="502296"/>
                    <a:pt x="6814171" y="503009"/>
                    <a:pt x="6814171" y="532544"/>
                  </a:cubicBezTo>
                  <a:cubicBezTo>
                    <a:pt x="6814179" y="532544"/>
                    <a:pt x="6814299" y="532544"/>
                    <a:pt x="6816198" y="532544"/>
                  </a:cubicBezTo>
                  <a:lnTo>
                    <a:pt x="6830385" y="532544"/>
                  </a:lnTo>
                  <a:cubicBezTo>
                    <a:pt x="6830385" y="532560"/>
                    <a:pt x="6830385" y="533140"/>
                    <a:pt x="6830385" y="556323"/>
                  </a:cubicBezTo>
                  <a:cubicBezTo>
                    <a:pt x="6832412" y="556323"/>
                    <a:pt x="6832412" y="556323"/>
                    <a:pt x="6832412" y="557944"/>
                  </a:cubicBezTo>
                  <a:lnTo>
                    <a:pt x="6832412" y="569294"/>
                  </a:lnTo>
                  <a:cubicBezTo>
                    <a:pt x="6832421" y="569294"/>
                    <a:pt x="6832491" y="569294"/>
                    <a:pt x="6833172" y="569294"/>
                  </a:cubicBezTo>
                  <a:lnTo>
                    <a:pt x="6838492" y="569294"/>
                  </a:lnTo>
                  <a:cubicBezTo>
                    <a:pt x="6838492" y="569308"/>
                    <a:pt x="6838492" y="569871"/>
                    <a:pt x="6838492" y="593073"/>
                  </a:cubicBezTo>
                  <a:cubicBezTo>
                    <a:pt x="6838500" y="593073"/>
                    <a:pt x="6838599" y="593073"/>
                    <a:pt x="6839758" y="593073"/>
                  </a:cubicBezTo>
                  <a:lnTo>
                    <a:pt x="6848625" y="593073"/>
                  </a:lnTo>
                  <a:cubicBezTo>
                    <a:pt x="6850652" y="595235"/>
                    <a:pt x="6850652" y="595235"/>
                    <a:pt x="6850652" y="597127"/>
                  </a:cubicBezTo>
                  <a:lnTo>
                    <a:pt x="6850652" y="610368"/>
                  </a:lnTo>
                  <a:cubicBezTo>
                    <a:pt x="6850657" y="610361"/>
                    <a:pt x="6850744" y="610254"/>
                    <a:pt x="6852172" y="608476"/>
                  </a:cubicBezTo>
                  <a:lnTo>
                    <a:pt x="6862812" y="595235"/>
                  </a:lnTo>
                  <a:cubicBezTo>
                    <a:pt x="6862827" y="595235"/>
                    <a:pt x="6863466" y="595235"/>
                    <a:pt x="6891186" y="595235"/>
                  </a:cubicBezTo>
                  <a:cubicBezTo>
                    <a:pt x="6891186" y="595260"/>
                    <a:pt x="6891186" y="596661"/>
                    <a:pt x="6891186" y="681706"/>
                  </a:cubicBezTo>
                  <a:cubicBezTo>
                    <a:pt x="6891194" y="681706"/>
                    <a:pt x="6891270" y="681706"/>
                    <a:pt x="6891946" y="681706"/>
                  </a:cubicBezTo>
                  <a:lnTo>
                    <a:pt x="6897266" y="681706"/>
                  </a:lnTo>
                  <a:cubicBezTo>
                    <a:pt x="6897270" y="681698"/>
                    <a:pt x="6897329" y="681598"/>
                    <a:pt x="6898026" y="680355"/>
                  </a:cubicBezTo>
                  <a:lnTo>
                    <a:pt x="6903346" y="670897"/>
                  </a:lnTo>
                  <a:cubicBezTo>
                    <a:pt x="6903346" y="670904"/>
                    <a:pt x="6903346" y="671003"/>
                    <a:pt x="6903346" y="672789"/>
                  </a:cubicBezTo>
                  <a:lnTo>
                    <a:pt x="6903346" y="686030"/>
                  </a:lnTo>
                  <a:cubicBezTo>
                    <a:pt x="6907399" y="686030"/>
                    <a:pt x="6907399" y="686030"/>
                    <a:pt x="6907399" y="640633"/>
                  </a:cubicBezTo>
                  <a:cubicBezTo>
                    <a:pt x="6907408" y="640633"/>
                    <a:pt x="6907478" y="640633"/>
                    <a:pt x="6908159" y="640633"/>
                  </a:cubicBezTo>
                  <a:lnTo>
                    <a:pt x="6913479" y="640633"/>
                  </a:lnTo>
                  <a:cubicBezTo>
                    <a:pt x="6913479" y="640618"/>
                    <a:pt x="6913479" y="639618"/>
                    <a:pt x="6913479" y="575779"/>
                  </a:cubicBezTo>
                  <a:cubicBezTo>
                    <a:pt x="6913486" y="575779"/>
                    <a:pt x="6913567" y="575779"/>
                    <a:pt x="6914493" y="575779"/>
                  </a:cubicBezTo>
                  <a:lnTo>
                    <a:pt x="6921586" y="575779"/>
                  </a:lnTo>
                  <a:cubicBezTo>
                    <a:pt x="6921592" y="575758"/>
                    <a:pt x="6921856" y="574818"/>
                    <a:pt x="6933746" y="532544"/>
                  </a:cubicBezTo>
                  <a:cubicBezTo>
                    <a:pt x="6933755" y="532544"/>
                    <a:pt x="6933852" y="532544"/>
                    <a:pt x="6935013" y="532544"/>
                  </a:cubicBezTo>
                  <a:lnTo>
                    <a:pt x="6943880" y="532544"/>
                  </a:lnTo>
                  <a:cubicBezTo>
                    <a:pt x="6943885" y="532567"/>
                    <a:pt x="6944111" y="533533"/>
                    <a:pt x="6954013" y="575779"/>
                  </a:cubicBezTo>
                  <a:cubicBezTo>
                    <a:pt x="6954019" y="575779"/>
                    <a:pt x="6954093" y="575779"/>
                    <a:pt x="6955026" y="575779"/>
                  </a:cubicBezTo>
                  <a:lnTo>
                    <a:pt x="6962120" y="575779"/>
                  </a:lnTo>
                  <a:cubicBezTo>
                    <a:pt x="6962120" y="575790"/>
                    <a:pt x="6962120" y="576457"/>
                    <a:pt x="6962120" y="614691"/>
                  </a:cubicBezTo>
                  <a:cubicBezTo>
                    <a:pt x="6962127" y="614691"/>
                    <a:pt x="6962226" y="614691"/>
                    <a:pt x="6963893" y="614691"/>
                  </a:cubicBezTo>
                  <a:lnTo>
                    <a:pt x="6976307" y="614691"/>
                  </a:lnTo>
                  <a:cubicBezTo>
                    <a:pt x="6976307" y="614699"/>
                    <a:pt x="6976307" y="614821"/>
                    <a:pt x="6976307" y="616853"/>
                  </a:cubicBezTo>
                  <a:lnTo>
                    <a:pt x="6976307" y="631985"/>
                  </a:lnTo>
                  <a:cubicBezTo>
                    <a:pt x="6980360" y="631985"/>
                    <a:pt x="6980360" y="631985"/>
                    <a:pt x="6980360" y="629824"/>
                  </a:cubicBezTo>
                  <a:lnTo>
                    <a:pt x="6980360" y="614691"/>
                  </a:lnTo>
                  <a:cubicBezTo>
                    <a:pt x="6980370" y="614691"/>
                    <a:pt x="6980482" y="614691"/>
                    <a:pt x="6981880" y="614691"/>
                  </a:cubicBezTo>
                  <a:lnTo>
                    <a:pt x="6992520" y="614691"/>
                  </a:lnTo>
                  <a:cubicBezTo>
                    <a:pt x="6992520" y="614701"/>
                    <a:pt x="6992520" y="614818"/>
                    <a:pt x="6992520" y="616312"/>
                  </a:cubicBezTo>
                  <a:lnTo>
                    <a:pt x="6992520" y="627662"/>
                  </a:lnTo>
                  <a:cubicBezTo>
                    <a:pt x="6992536" y="627662"/>
                    <a:pt x="6993245" y="627662"/>
                    <a:pt x="7022921" y="627662"/>
                  </a:cubicBezTo>
                  <a:cubicBezTo>
                    <a:pt x="7022921" y="627645"/>
                    <a:pt x="7022921" y="626874"/>
                    <a:pt x="7022921" y="590912"/>
                  </a:cubicBezTo>
                  <a:cubicBezTo>
                    <a:pt x="7022929" y="590912"/>
                    <a:pt x="7023022" y="590912"/>
                    <a:pt x="7024187" y="590912"/>
                  </a:cubicBezTo>
                  <a:lnTo>
                    <a:pt x="7033054" y="590912"/>
                  </a:lnTo>
                  <a:cubicBezTo>
                    <a:pt x="7033054" y="590923"/>
                    <a:pt x="7033054" y="591417"/>
                    <a:pt x="7033054" y="612529"/>
                  </a:cubicBezTo>
                  <a:cubicBezTo>
                    <a:pt x="7035081" y="612529"/>
                    <a:pt x="7035081" y="612529"/>
                    <a:pt x="7035081" y="580103"/>
                  </a:cubicBezTo>
                  <a:cubicBezTo>
                    <a:pt x="7035095" y="580103"/>
                    <a:pt x="7035636" y="580103"/>
                    <a:pt x="7057374" y="580103"/>
                  </a:cubicBezTo>
                  <a:cubicBezTo>
                    <a:pt x="7057374" y="580093"/>
                    <a:pt x="7057374" y="579973"/>
                    <a:pt x="7057374" y="578481"/>
                  </a:cubicBezTo>
                  <a:lnTo>
                    <a:pt x="7057374" y="567132"/>
                  </a:lnTo>
                  <a:cubicBezTo>
                    <a:pt x="7057382" y="567132"/>
                    <a:pt x="7057457" y="567132"/>
                    <a:pt x="7058134" y="567132"/>
                  </a:cubicBezTo>
                  <a:lnTo>
                    <a:pt x="7063454" y="567132"/>
                  </a:lnTo>
                  <a:cubicBezTo>
                    <a:pt x="7063454" y="567126"/>
                    <a:pt x="7063454" y="567013"/>
                    <a:pt x="7063454" y="565241"/>
                  </a:cubicBezTo>
                  <a:lnTo>
                    <a:pt x="7063454" y="552000"/>
                  </a:lnTo>
                  <a:lnTo>
                    <a:pt x="7067508" y="558485"/>
                  </a:lnTo>
                  <a:cubicBezTo>
                    <a:pt x="7067516" y="558485"/>
                    <a:pt x="7067645" y="558485"/>
                    <a:pt x="7069788" y="558485"/>
                  </a:cubicBezTo>
                  <a:lnTo>
                    <a:pt x="7085748" y="558485"/>
                  </a:lnTo>
                  <a:cubicBezTo>
                    <a:pt x="7085748" y="558477"/>
                    <a:pt x="7085748" y="558409"/>
                    <a:pt x="7085748" y="557674"/>
                  </a:cubicBezTo>
                  <a:lnTo>
                    <a:pt x="7085748" y="552000"/>
                  </a:lnTo>
                  <a:cubicBezTo>
                    <a:pt x="7085757" y="552000"/>
                    <a:pt x="7085831" y="552000"/>
                    <a:pt x="7086508" y="552000"/>
                  </a:cubicBezTo>
                  <a:lnTo>
                    <a:pt x="7091828" y="552000"/>
                  </a:lnTo>
                  <a:cubicBezTo>
                    <a:pt x="7091828" y="552009"/>
                    <a:pt x="7091828" y="552109"/>
                    <a:pt x="7091828" y="553351"/>
                  </a:cubicBezTo>
                  <a:lnTo>
                    <a:pt x="7091828" y="562809"/>
                  </a:lnTo>
                  <a:cubicBezTo>
                    <a:pt x="7091843" y="562809"/>
                    <a:pt x="7092576" y="562809"/>
                    <a:pt x="7130335" y="562809"/>
                  </a:cubicBezTo>
                  <a:cubicBezTo>
                    <a:pt x="7130335" y="562827"/>
                    <a:pt x="7130335" y="564337"/>
                    <a:pt x="7130335" y="701162"/>
                  </a:cubicBezTo>
                  <a:cubicBezTo>
                    <a:pt x="7130345" y="701162"/>
                    <a:pt x="7130460" y="701162"/>
                    <a:pt x="7131855" y="701162"/>
                  </a:cubicBezTo>
                  <a:lnTo>
                    <a:pt x="7142495" y="701162"/>
                  </a:lnTo>
                  <a:cubicBezTo>
                    <a:pt x="7142495" y="696839"/>
                    <a:pt x="7142495" y="692515"/>
                    <a:pt x="7142495" y="688192"/>
                  </a:cubicBezTo>
                  <a:cubicBezTo>
                    <a:pt x="7144522" y="688192"/>
                    <a:pt x="7144522" y="688192"/>
                    <a:pt x="7146549" y="688192"/>
                  </a:cubicBezTo>
                  <a:cubicBezTo>
                    <a:pt x="7146549" y="692515"/>
                    <a:pt x="7146549" y="696839"/>
                    <a:pt x="7146549" y="701162"/>
                  </a:cubicBezTo>
                  <a:cubicBezTo>
                    <a:pt x="7156682" y="701162"/>
                    <a:pt x="7166816" y="701162"/>
                    <a:pt x="7176949" y="701162"/>
                  </a:cubicBezTo>
                  <a:cubicBezTo>
                    <a:pt x="7176949" y="690353"/>
                    <a:pt x="7176949" y="681706"/>
                    <a:pt x="7176949" y="670897"/>
                  </a:cubicBezTo>
                  <a:cubicBezTo>
                    <a:pt x="7181003" y="670897"/>
                    <a:pt x="7185056" y="670897"/>
                    <a:pt x="7189109" y="670897"/>
                  </a:cubicBezTo>
                  <a:lnTo>
                    <a:pt x="7201269" y="668736"/>
                  </a:lnTo>
                  <a:cubicBezTo>
                    <a:pt x="7203296" y="668736"/>
                    <a:pt x="7203296" y="670897"/>
                    <a:pt x="7205323" y="670897"/>
                  </a:cubicBezTo>
                  <a:lnTo>
                    <a:pt x="7215456" y="670897"/>
                  </a:lnTo>
                  <a:cubicBezTo>
                    <a:pt x="7215456" y="681706"/>
                    <a:pt x="7215456" y="692515"/>
                    <a:pt x="7215456" y="701162"/>
                  </a:cubicBezTo>
                  <a:cubicBezTo>
                    <a:pt x="7217483" y="701162"/>
                    <a:pt x="7219510" y="701162"/>
                    <a:pt x="7223563" y="701162"/>
                  </a:cubicBezTo>
                  <a:cubicBezTo>
                    <a:pt x="7223563" y="707648"/>
                    <a:pt x="7223563" y="714133"/>
                    <a:pt x="7223563" y="718457"/>
                  </a:cubicBezTo>
                  <a:lnTo>
                    <a:pt x="7232899" y="719362"/>
                  </a:lnTo>
                  <a:lnTo>
                    <a:pt x="7245857" y="719362"/>
                  </a:lnTo>
                  <a:cubicBezTo>
                    <a:pt x="7245857" y="713553"/>
                    <a:pt x="7245857" y="709381"/>
                    <a:pt x="7245857" y="703324"/>
                  </a:cubicBezTo>
                  <a:lnTo>
                    <a:pt x="7313813" y="703324"/>
                  </a:lnTo>
                  <a:lnTo>
                    <a:pt x="7313813" y="618071"/>
                  </a:lnTo>
                  <a:lnTo>
                    <a:pt x="7385821" y="618071"/>
                  </a:lnTo>
                  <a:lnTo>
                    <a:pt x="7385821" y="696839"/>
                  </a:lnTo>
                  <a:cubicBezTo>
                    <a:pt x="7386456" y="696839"/>
                    <a:pt x="7387091" y="696839"/>
                    <a:pt x="7387725" y="696839"/>
                  </a:cubicBezTo>
                  <a:lnTo>
                    <a:pt x="7388967" y="719362"/>
                  </a:lnTo>
                  <a:lnTo>
                    <a:pt x="7398643" y="719362"/>
                  </a:lnTo>
                  <a:cubicBezTo>
                    <a:pt x="7399179" y="712148"/>
                    <a:pt x="7399885" y="704494"/>
                    <a:pt x="7399885" y="696839"/>
                  </a:cubicBezTo>
                  <a:cubicBezTo>
                    <a:pt x="7401912" y="696839"/>
                    <a:pt x="7403939" y="696839"/>
                    <a:pt x="7405965" y="696839"/>
                  </a:cubicBezTo>
                  <a:lnTo>
                    <a:pt x="7407207" y="719362"/>
                  </a:lnTo>
                  <a:lnTo>
                    <a:pt x="7457829" y="719362"/>
                  </a:lnTo>
                  <a:lnTo>
                    <a:pt x="7457829" y="556334"/>
                  </a:lnTo>
                  <a:lnTo>
                    <a:pt x="7655156" y="556334"/>
                  </a:lnTo>
                  <a:lnTo>
                    <a:pt x="7655156" y="719362"/>
                  </a:lnTo>
                  <a:lnTo>
                    <a:pt x="7673853" y="719362"/>
                  </a:lnTo>
                  <a:lnTo>
                    <a:pt x="7673853" y="636669"/>
                  </a:lnTo>
                  <a:lnTo>
                    <a:pt x="7768973" y="636669"/>
                  </a:lnTo>
                  <a:lnTo>
                    <a:pt x="7773382" y="519115"/>
                  </a:lnTo>
                  <a:lnTo>
                    <a:pt x="7819759" y="519115"/>
                  </a:lnTo>
                  <a:lnTo>
                    <a:pt x="7821437" y="571456"/>
                  </a:lnTo>
                  <a:cubicBezTo>
                    <a:pt x="7843732" y="571456"/>
                    <a:pt x="7866024" y="571456"/>
                    <a:pt x="7886292" y="571456"/>
                  </a:cubicBezTo>
                  <a:cubicBezTo>
                    <a:pt x="7886292" y="597397"/>
                    <a:pt x="7886292" y="623338"/>
                    <a:pt x="7886292" y="647118"/>
                  </a:cubicBezTo>
                  <a:cubicBezTo>
                    <a:pt x="7890345" y="647118"/>
                    <a:pt x="7892372" y="647118"/>
                    <a:pt x="7894398" y="647118"/>
                  </a:cubicBezTo>
                  <a:cubicBezTo>
                    <a:pt x="7894398" y="644956"/>
                    <a:pt x="7896425" y="642794"/>
                    <a:pt x="7896425" y="640633"/>
                  </a:cubicBezTo>
                  <a:cubicBezTo>
                    <a:pt x="7898452" y="640633"/>
                    <a:pt x="7900478" y="640633"/>
                    <a:pt x="7902505" y="640633"/>
                  </a:cubicBezTo>
                  <a:cubicBezTo>
                    <a:pt x="7902505" y="642794"/>
                    <a:pt x="7902505" y="644956"/>
                    <a:pt x="7904533" y="649280"/>
                  </a:cubicBezTo>
                  <a:cubicBezTo>
                    <a:pt x="7908585" y="649280"/>
                    <a:pt x="7912638" y="649280"/>
                    <a:pt x="7916693" y="649280"/>
                  </a:cubicBezTo>
                  <a:cubicBezTo>
                    <a:pt x="7916693" y="647118"/>
                    <a:pt x="7916693" y="644956"/>
                    <a:pt x="7916693" y="642794"/>
                  </a:cubicBezTo>
                  <a:cubicBezTo>
                    <a:pt x="7924798" y="642794"/>
                    <a:pt x="7930878" y="642794"/>
                    <a:pt x="7938985" y="642794"/>
                  </a:cubicBezTo>
                  <a:cubicBezTo>
                    <a:pt x="7938985" y="644956"/>
                    <a:pt x="7938985" y="647118"/>
                    <a:pt x="7938985" y="649280"/>
                  </a:cubicBezTo>
                  <a:cubicBezTo>
                    <a:pt x="7945065" y="649280"/>
                    <a:pt x="7953173" y="649280"/>
                    <a:pt x="7959253" y="649280"/>
                  </a:cubicBezTo>
                  <a:cubicBezTo>
                    <a:pt x="7959253" y="664412"/>
                    <a:pt x="7959253" y="679545"/>
                    <a:pt x="7959253" y="694677"/>
                  </a:cubicBezTo>
                  <a:cubicBezTo>
                    <a:pt x="7963306" y="694677"/>
                    <a:pt x="7969386" y="694677"/>
                    <a:pt x="7973440" y="694677"/>
                  </a:cubicBezTo>
                  <a:cubicBezTo>
                    <a:pt x="7973440" y="690353"/>
                    <a:pt x="7973440" y="686030"/>
                    <a:pt x="7973440" y="681706"/>
                  </a:cubicBezTo>
                  <a:cubicBezTo>
                    <a:pt x="7979520" y="681706"/>
                    <a:pt x="7985600" y="681706"/>
                    <a:pt x="7989653" y="681706"/>
                  </a:cubicBezTo>
                  <a:cubicBezTo>
                    <a:pt x="7989653" y="621177"/>
                    <a:pt x="7989653" y="562809"/>
                    <a:pt x="7989653" y="502279"/>
                  </a:cubicBezTo>
                  <a:cubicBezTo>
                    <a:pt x="7991680" y="500117"/>
                    <a:pt x="7993706" y="497955"/>
                    <a:pt x="7995733" y="495793"/>
                  </a:cubicBezTo>
                  <a:cubicBezTo>
                    <a:pt x="8020053" y="495793"/>
                    <a:pt x="8044373" y="495793"/>
                    <a:pt x="8068694" y="495793"/>
                  </a:cubicBezTo>
                  <a:lnTo>
                    <a:pt x="8068694" y="504441"/>
                  </a:lnTo>
                  <a:lnTo>
                    <a:pt x="8078828" y="504441"/>
                  </a:lnTo>
                  <a:cubicBezTo>
                    <a:pt x="8078828" y="543353"/>
                    <a:pt x="8078828" y="582265"/>
                    <a:pt x="8078828" y="619015"/>
                  </a:cubicBezTo>
                  <a:cubicBezTo>
                    <a:pt x="8086934" y="619015"/>
                    <a:pt x="8093014" y="619015"/>
                    <a:pt x="8101121" y="619015"/>
                  </a:cubicBezTo>
                  <a:cubicBezTo>
                    <a:pt x="8101121" y="597397"/>
                    <a:pt x="8101121" y="575779"/>
                    <a:pt x="8101121" y="552000"/>
                  </a:cubicBezTo>
                  <a:cubicBezTo>
                    <a:pt x="8109228" y="552000"/>
                    <a:pt x="8119361" y="552000"/>
                    <a:pt x="8127469" y="552000"/>
                  </a:cubicBezTo>
                  <a:cubicBezTo>
                    <a:pt x="8129494" y="552000"/>
                    <a:pt x="8129494" y="549838"/>
                    <a:pt x="8131521" y="547676"/>
                  </a:cubicBezTo>
                  <a:lnTo>
                    <a:pt x="8139629" y="547676"/>
                  </a:lnTo>
                  <a:cubicBezTo>
                    <a:pt x="8141654" y="549838"/>
                    <a:pt x="8141654" y="552000"/>
                    <a:pt x="8143681" y="552000"/>
                  </a:cubicBezTo>
                  <a:cubicBezTo>
                    <a:pt x="8149761" y="552000"/>
                    <a:pt x="8157869" y="552000"/>
                    <a:pt x="8165976" y="552000"/>
                  </a:cubicBezTo>
                  <a:cubicBezTo>
                    <a:pt x="8165976" y="513088"/>
                    <a:pt x="8165976" y="474176"/>
                    <a:pt x="8165976" y="435264"/>
                  </a:cubicBezTo>
                  <a:cubicBezTo>
                    <a:pt x="8165989" y="435261"/>
                    <a:pt x="8166856" y="435097"/>
                    <a:pt x="8222722" y="424455"/>
                  </a:cubicBezTo>
                  <a:cubicBezTo>
                    <a:pt x="8222722" y="424462"/>
                    <a:pt x="8222722" y="424536"/>
                    <a:pt x="8222722" y="425536"/>
                  </a:cubicBezTo>
                  <a:lnTo>
                    <a:pt x="8222722" y="433102"/>
                  </a:lnTo>
                  <a:cubicBezTo>
                    <a:pt x="8222740" y="433102"/>
                    <a:pt x="8223384" y="433102"/>
                    <a:pt x="8249069" y="433102"/>
                  </a:cubicBezTo>
                  <a:cubicBezTo>
                    <a:pt x="8249069" y="433124"/>
                    <a:pt x="8249069" y="435495"/>
                    <a:pt x="8249069" y="688192"/>
                  </a:cubicBezTo>
                  <a:cubicBezTo>
                    <a:pt x="8255149" y="688192"/>
                    <a:pt x="8263256" y="688192"/>
                    <a:pt x="8271364" y="688192"/>
                  </a:cubicBezTo>
                  <a:cubicBezTo>
                    <a:pt x="8271364" y="686030"/>
                    <a:pt x="8271364" y="686030"/>
                    <a:pt x="8271364" y="683868"/>
                  </a:cubicBezTo>
                  <a:cubicBezTo>
                    <a:pt x="8275416" y="683868"/>
                    <a:pt x="8279469" y="683868"/>
                    <a:pt x="8283524" y="683868"/>
                  </a:cubicBezTo>
                  <a:cubicBezTo>
                    <a:pt x="8283524" y="686030"/>
                    <a:pt x="8283524" y="686030"/>
                    <a:pt x="8283524" y="688192"/>
                  </a:cubicBezTo>
                  <a:cubicBezTo>
                    <a:pt x="8291630" y="688192"/>
                    <a:pt x="8299736" y="688192"/>
                    <a:pt x="8307844" y="688192"/>
                  </a:cubicBezTo>
                  <a:cubicBezTo>
                    <a:pt x="8307844" y="683868"/>
                    <a:pt x="8307844" y="679545"/>
                    <a:pt x="8307844" y="675221"/>
                  </a:cubicBezTo>
                  <a:cubicBezTo>
                    <a:pt x="8317977" y="675221"/>
                    <a:pt x="8328110" y="675221"/>
                    <a:pt x="8336217" y="675221"/>
                  </a:cubicBezTo>
                  <a:cubicBezTo>
                    <a:pt x="8340270" y="670897"/>
                    <a:pt x="8344325" y="670897"/>
                    <a:pt x="8348377" y="670897"/>
                  </a:cubicBezTo>
                  <a:cubicBezTo>
                    <a:pt x="8354457" y="675221"/>
                    <a:pt x="8362565" y="675221"/>
                    <a:pt x="8368645" y="675221"/>
                  </a:cubicBezTo>
                  <a:cubicBezTo>
                    <a:pt x="8368645" y="668736"/>
                    <a:pt x="8368645" y="664412"/>
                    <a:pt x="8368645" y="657927"/>
                  </a:cubicBezTo>
                  <a:lnTo>
                    <a:pt x="8376752" y="657927"/>
                  </a:lnTo>
                  <a:cubicBezTo>
                    <a:pt x="8376752" y="653603"/>
                    <a:pt x="8376752" y="649280"/>
                    <a:pt x="8376752" y="644956"/>
                  </a:cubicBezTo>
                  <a:cubicBezTo>
                    <a:pt x="8394992" y="644956"/>
                    <a:pt x="8415258" y="644956"/>
                    <a:pt x="8433498" y="644956"/>
                  </a:cubicBezTo>
                  <a:cubicBezTo>
                    <a:pt x="8433498" y="634147"/>
                    <a:pt x="8433498" y="625500"/>
                    <a:pt x="8433498" y="614691"/>
                  </a:cubicBezTo>
                  <a:cubicBezTo>
                    <a:pt x="8439578" y="614691"/>
                    <a:pt x="8445658" y="614691"/>
                    <a:pt x="8451738" y="614691"/>
                  </a:cubicBezTo>
                  <a:cubicBezTo>
                    <a:pt x="8451738" y="612529"/>
                    <a:pt x="8451738" y="610368"/>
                    <a:pt x="8451738" y="608206"/>
                  </a:cubicBezTo>
                  <a:cubicBezTo>
                    <a:pt x="8455792" y="608206"/>
                    <a:pt x="8459845" y="608206"/>
                    <a:pt x="8463898" y="608206"/>
                  </a:cubicBezTo>
                  <a:cubicBezTo>
                    <a:pt x="8463898" y="610368"/>
                    <a:pt x="8463898" y="612529"/>
                    <a:pt x="8463898" y="614691"/>
                  </a:cubicBezTo>
                  <a:cubicBezTo>
                    <a:pt x="8469978" y="614691"/>
                    <a:pt x="8474032" y="614691"/>
                    <a:pt x="8480112" y="614691"/>
                  </a:cubicBezTo>
                  <a:cubicBezTo>
                    <a:pt x="8480112" y="629824"/>
                    <a:pt x="8480112" y="647118"/>
                    <a:pt x="8480112" y="664412"/>
                  </a:cubicBezTo>
                  <a:cubicBezTo>
                    <a:pt x="8490245" y="664412"/>
                    <a:pt x="8502406" y="664412"/>
                    <a:pt x="8512540" y="664412"/>
                  </a:cubicBezTo>
                  <a:cubicBezTo>
                    <a:pt x="8512540" y="655765"/>
                    <a:pt x="8512540" y="647118"/>
                    <a:pt x="8512540" y="638471"/>
                  </a:cubicBezTo>
                  <a:cubicBezTo>
                    <a:pt x="8524700" y="638471"/>
                    <a:pt x="8538886" y="638471"/>
                    <a:pt x="8551046" y="638471"/>
                  </a:cubicBezTo>
                  <a:cubicBezTo>
                    <a:pt x="8551046" y="627662"/>
                    <a:pt x="8551046" y="619015"/>
                    <a:pt x="8551046" y="608206"/>
                  </a:cubicBezTo>
                  <a:cubicBezTo>
                    <a:pt x="8567261" y="608206"/>
                    <a:pt x="8583473" y="608206"/>
                    <a:pt x="8599688" y="608206"/>
                  </a:cubicBezTo>
                  <a:cubicBezTo>
                    <a:pt x="8599688" y="608235"/>
                    <a:pt x="8599688" y="610010"/>
                    <a:pt x="8599688" y="719362"/>
                  </a:cubicBezTo>
                  <a:lnTo>
                    <a:pt x="8599688" y="733141"/>
                  </a:lnTo>
                  <a:lnTo>
                    <a:pt x="8665562" y="733141"/>
                  </a:lnTo>
                  <a:lnTo>
                    <a:pt x="8665562" y="838913"/>
                  </a:lnTo>
                  <a:lnTo>
                    <a:pt x="8665562" y="862160"/>
                  </a:lnTo>
                  <a:lnTo>
                    <a:pt x="8680522" y="862160"/>
                  </a:lnTo>
                  <a:cubicBezTo>
                    <a:pt x="8680522" y="862160"/>
                    <a:pt x="8680522" y="862160"/>
                    <a:pt x="8680522" y="860998"/>
                  </a:cubicBezTo>
                  <a:lnTo>
                    <a:pt x="8680522" y="852862"/>
                  </a:lnTo>
                  <a:cubicBezTo>
                    <a:pt x="8680522" y="852862"/>
                    <a:pt x="8680522" y="852862"/>
                    <a:pt x="8725102" y="852862"/>
                  </a:cubicBezTo>
                  <a:cubicBezTo>
                    <a:pt x="8725102" y="852862"/>
                    <a:pt x="8725102" y="852862"/>
                    <a:pt x="8725102" y="855477"/>
                  </a:cubicBezTo>
                  <a:lnTo>
                    <a:pt x="8725102" y="861131"/>
                  </a:lnTo>
                  <a:lnTo>
                    <a:pt x="8733569" y="852574"/>
                  </a:lnTo>
                  <a:cubicBezTo>
                    <a:pt x="8731340" y="852574"/>
                    <a:pt x="8731340" y="850249"/>
                    <a:pt x="8729111" y="850249"/>
                  </a:cubicBezTo>
                  <a:cubicBezTo>
                    <a:pt x="8729111" y="847924"/>
                    <a:pt x="8729111" y="845600"/>
                    <a:pt x="8729111" y="843275"/>
                  </a:cubicBezTo>
                  <a:cubicBezTo>
                    <a:pt x="8731340" y="843275"/>
                    <a:pt x="8733569" y="840950"/>
                    <a:pt x="8735797" y="840950"/>
                  </a:cubicBezTo>
                  <a:cubicBezTo>
                    <a:pt x="8735797" y="836301"/>
                    <a:pt x="8735797" y="833976"/>
                    <a:pt x="8735797" y="831652"/>
                  </a:cubicBezTo>
                  <a:cubicBezTo>
                    <a:pt x="8738027" y="831652"/>
                    <a:pt x="8738027" y="831652"/>
                    <a:pt x="8740256" y="831652"/>
                  </a:cubicBezTo>
                  <a:cubicBezTo>
                    <a:pt x="8740256" y="824678"/>
                    <a:pt x="8740256" y="817704"/>
                    <a:pt x="8740256" y="810730"/>
                  </a:cubicBezTo>
                  <a:cubicBezTo>
                    <a:pt x="8738027" y="810730"/>
                    <a:pt x="8738027" y="810730"/>
                    <a:pt x="8735797" y="810730"/>
                  </a:cubicBezTo>
                  <a:cubicBezTo>
                    <a:pt x="8735797" y="808405"/>
                    <a:pt x="8735797" y="808405"/>
                    <a:pt x="8735797" y="806081"/>
                  </a:cubicBezTo>
                  <a:lnTo>
                    <a:pt x="8740256" y="803756"/>
                  </a:lnTo>
                  <a:cubicBezTo>
                    <a:pt x="8744713" y="799107"/>
                    <a:pt x="8746943" y="794457"/>
                    <a:pt x="8751401" y="787483"/>
                  </a:cubicBezTo>
                  <a:cubicBezTo>
                    <a:pt x="8753629" y="782834"/>
                    <a:pt x="8753629" y="780510"/>
                    <a:pt x="8753629" y="778185"/>
                  </a:cubicBezTo>
                  <a:cubicBezTo>
                    <a:pt x="8749172" y="771211"/>
                    <a:pt x="8749172" y="759588"/>
                    <a:pt x="8753629" y="752614"/>
                  </a:cubicBezTo>
                  <a:cubicBezTo>
                    <a:pt x="8753631" y="752611"/>
                    <a:pt x="8753645" y="752565"/>
                    <a:pt x="8753909" y="751742"/>
                  </a:cubicBezTo>
                  <a:lnTo>
                    <a:pt x="8755767" y="745928"/>
                  </a:lnTo>
                  <a:lnTo>
                    <a:pt x="8754080" y="745928"/>
                  </a:lnTo>
                  <a:cubicBezTo>
                    <a:pt x="8754080" y="745928"/>
                    <a:pt x="8754080" y="745928"/>
                    <a:pt x="8754080" y="744766"/>
                  </a:cubicBezTo>
                  <a:lnTo>
                    <a:pt x="8754080" y="736629"/>
                  </a:lnTo>
                  <a:cubicBezTo>
                    <a:pt x="8754080" y="736629"/>
                    <a:pt x="8754080" y="736629"/>
                    <a:pt x="8755194" y="736629"/>
                  </a:cubicBezTo>
                  <a:lnTo>
                    <a:pt x="8762996" y="736629"/>
                  </a:lnTo>
                  <a:cubicBezTo>
                    <a:pt x="8762996" y="736629"/>
                    <a:pt x="8762996" y="736629"/>
                    <a:pt x="8762996" y="735467"/>
                  </a:cubicBezTo>
                  <a:lnTo>
                    <a:pt x="8762996" y="727331"/>
                  </a:lnTo>
                  <a:cubicBezTo>
                    <a:pt x="8762996" y="727331"/>
                    <a:pt x="8762996" y="727331"/>
                    <a:pt x="8761881" y="727331"/>
                  </a:cubicBezTo>
                  <a:lnTo>
                    <a:pt x="8754080" y="727331"/>
                  </a:lnTo>
                  <a:cubicBezTo>
                    <a:pt x="8754080" y="727331"/>
                    <a:pt x="8754080" y="727331"/>
                    <a:pt x="8754080" y="726168"/>
                  </a:cubicBezTo>
                  <a:lnTo>
                    <a:pt x="8754080" y="718032"/>
                  </a:lnTo>
                  <a:cubicBezTo>
                    <a:pt x="8754080" y="718032"/>
                    <a:pt x="8754080" y="718032"/>
                    <a:pt x="8755194" y="718032"/>
                  </a:cubicBezTo>
                  <a:lnTo>
                    <a:pt x="8762996" y="718032"/>
                  </a:lnTo>
                  <a:cubicBezTo>
                    <a:pt x="8762996" y="718032"/>
                    <a:pt x="8762996" y="718032"/>
                    <a:pt x="8762996" y="717160"/>
                  </a:cubicBezTo>
                  <a:lnTo>
                    <a:pt x="8762996" y="711058"/>
                  </a:lnTo>
                  <a:cubicBezTo>
                    <a:pt x="8762996" y="711058"/>
                    <a:pt x="8762996" y="711058"/>
                    <a:pt x="8761881" y="711058"/>
                  </a:cubicBezTo>
                  <a:lnTo>
                    <a:pt x="8754080" y="711058"/>
                  </a:lnTo>
                  <a:cubicBezTo>
                    <a:pt x="8754080" y="711058"/>
                    <a:pt x="8754080" y="711058"/>
                    <a:pt x="8754080" y="709896"/>
                  </a:cubicBezTo>
                  <a:lnTo>
                    <a:pt x="8754080" y="701759"/>
                  </a:lnTo>
                  <a:cubicBezTo>
                    <a:pt x="8754080" y="701759"/>
                    <a:pt x="8754080" y="701759"/>
                    <a:pt x="8755194" y="701759"/>
                  </a:cubicBezTo>
                  <a:lnTo>
                    <a:pt x="8762996" y="701759"/>
                  </a:lnTo>
                  <a:cubicBezTo>
                    <a:pt x="8762996" y="701759"/>
                    <a:pt x="8762996" y="701759"/>
                    <a:pt x="8761881" y="700016"/>
                  </a:cubicBezTo>
                  <a:lnTo>
                    <a:pt x="8754080" y="687812"/>
                  </a:lnTo>
                  <a:cubicBezTo>
                    <a:pt x="8754080" y="687812"/>
                    <a:pt x="8754080" y="687812"/>
                    <a:pt x="8754080" y="650617"/>
                  </a:cubicBezTo>
                  <a:cubicBezTo>
                    <a:pt x="8754080" y="650617"/>
                    <a:pt x="8754080" y="650617"/>
                    <a:pt x="8903424" y="650617"/>
                  </a:cubicBezTo>
                  <a:cubicBezTo>
                    <a:pt x="8903424" y="650617"/>
                    <a:pt x="8903424" y="650617"/>
                    <a:pt x="8905096" y="653232"/>
                  </a:cubicBezTo>
                  <a:lnTo>
                    <a:pt x="8908543" y="658626"/>
                  </a:lnTo>
                  <a:lnTo>
                    <a:pt x="8908543" y="647687"/>
                  </a:lnTo>
                  <a:cubicBezTo>
                    <a:pt x="8908543" y="636001"/>
                    <a:pt x="8908543" y="622669"/>
                    <a:pt x="8908543" y="607460"/>
                  </a:cubicBezTo>
                  <a:cubicBezTo>
                    <a:pt x="8908552" y="607460"/>
                    <a:pt x="8908671" y="607460"/>
                    <a:pt x="8910570" y="607460"/>
                  </a:cubicBezTo>
                  <a:lnTo>
                    <a:pt x="8924757" y="607460"/>
                  </a:lnTo>
                  <a:cubicBezTo>
                    <a:pt x="8924757" y="607441"/>
                    <a:pt x="8924757" y="606126"/>
                    <a:pt x="8924757" y="515723"/>
                  </a:cubicBezTo>
                  <a:lnTo>
                    <a:pt x="8924757" y="490724"/>
                  </a:lnTo>
                  <a:lnTo>
                    <a:pt x="9078786" y="490724"/>
                  </a:lnTo>
                  <a:lnTo>
                    <a:pt x="9078786" y="506306"/>
                  </a:lnTo>
                  <a:cubicBezTo>
                    <a:pt x="9078786" y="526935"/>
                    <a:pt x="9078786" y="559711"/>
                    <a:pt x="9078786" y="611783"/>
                  </a:cubicBezTo>
                  <a:cubicBezTo>
                    <a:pt x="9078796" y="611782"/>
                    <a:pt x="9078908" y="611761"/>
                    <a:pt x="9080306" y="611513"/>
                  </a:cubicBezTo>
                  <a:lnTo>
                    <a:pt x="9090946" y="609622"/>
                  </a:lnTo>
                  <a:cubicBezTo>
                    <a:pt x="9090946" y="609644"/>
                    <a:pt x="9090916" y="610978"/>
                    <a:pt x="9088919" y="698254"/>
                  </a:cubicBezTo>
                  <a:cubicBezTo>
                    <a:pt x="9088929" y="698256"/>
                    <a:pt x="9089040" y="698276"/>
                    <a:pt x="9090439" y="698525"/>
                  </a:cubicBezTo>
                  <a:lnTo>
                    <a:pt x="9101079" y="700416"/>
                  </a:lnTo>
                  <a:cubicBezTo>
                    <a:pt x="9101081" y="700423"/>
                    <a:pt x="9101101" y="700487"/>
                    <a:pt x="9101332" y="701227"/>
                  </a:cubicBezTo>
                  <a:lnTo>
                    <a:pt x="9103106" y="706902"/>
                  </a:lnTo>
                  <a:cubicBezTo>
                    <a:pt x="9103108" y="706893"/>
                    <a:pt x="9103153" y="706750"/>
                    <a:pt x="9103866" y="704470"/>
                  </a:cubicBezTo>
                  <a:lnTo>
                    <a:pt x="9109186" y="687446"/>
                  </a:lnTo>
                  <a:cubicBezTo>
                    <a:pt x="9109193" y="687446"/>
                    <a:pt x="9109293" y="687446"/>
                    <a:pt x="9110959" y="687446"/>
                  </a:cubicBezTo>
                  <a:lnTo>
                    <a:pt x="9123373" y="687446"/>
                  </a:lnTo>
                  <a:cubicBezTo>
                    <a:pt x="9123373" y="687463"/>
                    <a:pt x="9123373" y="688156"/>
                    <a:pt x="9123373" y="719872"/>
                  </a:cubicBezTo>
                  <a:cubicBezTo>
                    <a:pt x="9123379" y="719877"/>
                    <a:pt x="9123456" y="719917"/>
                    <a:pt x="9124386" y="720413"/>
                  </a:cubicBezTo>
                  <a:lnTo>
                    <a:pt x="9131480" y="724196"/>
                  </a:lnTo>
                  <a:cubicBezTo>
                    <a:pt x="9131480" y="724205"/>
                    <a:pt x="9131480" y="724306"/>
                    <a:pt x="9131480" y="725547"/>
                  </a:cubicBezTo>
                  <a:lnTo>
                    <a:pt x="9131480" y="735005"/>
                  </a:lnTo>
                  <a:cubicBezTo>
                    <a:pt x="9131500" y="735005"/>
                    <a:pt x="9132408" y="735005"/>
                    <a:pt x="9176067" y="735005"/>
                  </a:cubicBezTo>
                  <a:cubicBezTo>
                    <a:pt x="9176067" y="735013"/>
                    <a:pt x="9176067" y="735096"/>
                    <a:pt x="9176067" y="736086"/>
                  </a:cubicBezTo>
                  <a:lnTo>
                    <a:pt x="9176067" y="743652"/>
                  </a:lnTo>
                  <a:cubicBezTo>
                    <a:pt x="9176076" y="743652"/>
                    <a:pt x="9176197" y="743652"/>
                    <a:pt x="9178093" y="743652"/>
                  </a:cubicBezTo>
                  <a:lnTo>
                    <a:pt x="9192280" y="743652"/>
                  </a:lnTo>
                  <a:cubicBezTo>
                    <a:pt x="9192280" y="743634"/>
                    <a:pt x="9192280" y="742905"/>
                    <a:pt x="9192280" y="713387"/>
                  </a:cubicBezTo>
                  <a:cubicBezTo>
                    <a:pt x="9192301" y="713387"/>
                    <a:pt x="9193231" y="713387"/>
                    <a:pt x="9236867" y="713387"/>
                  </a:cubicBezTo>
                  <a:cubicBezTo>
                    <a:pt x="9236867" y="713379"/>
                    <a:pt x="9236867" y="713282"/>
                    <a:pt x="9236867" y="712036"/>
                  </a:cubicBezTo>
                  <a:lnTo>
                    <a:pt x="9236867" y="702578"/>
                  </a:lnTo>
                  <a:cubicBezTo>
                    <a:pt x="9236873" y="702578"/>
                    <a:pt x="9236947" y="702578"/>
                    <a:pt x="9237881" y="702578"/>
                  </a:cubicBezTo>
                  <a:lnTo>
                    <a:pt x="9244974" y="702578"/>
                  </a:lnTo>
                  <a:cubicBezTo>
                    <a:pt x="9244974" y="702571"/>
                    <a:pt x="9244974" y="702458"/>
                    <a:pt x="9244974" y="700687"/>
                  </a:cubicBezTo>
                  <a:lnTo>
                    <a:pt x="9244974" y="687446"/>
                  </a:lnTo>
                  <a:cubicBezTo>
                    <a:pt x="9244983" y="687446"/>
                    <a:pt x="9245055" y="687446"/>
                    <a:pt x="9245734" y="687446"/>
                  </a:cubicBezTo>
                  <a:lnTo>
                    <a:pt x="9251054" y="687446"/>
                  </a:lnTo>
                  <a:cubicBezTo>
                    <a:pt x="9251054" y="687439"/>
                    <a:pt x="9251054" y="687354"/>
                    <a:pt x="9251054" y="686365"/>
                  </a:cubicBezTo>
                  <a:lnTo>
                    <a:pt x="9251054" y="678798"/>
                  </a:lnTo>
                  <a:cubicBezTo>
                    <a:pt x="9251062" y="678798"/>
                    <a:pt x="9251186" y="678798"/>
                    <a:pt x="9253081" y="678798"/>
                  </a:cubicBezTo>
                  <a:lnTo>
                    <a:pt x="9267268" y="678798"/>
                  </a:lnTo>
                  <a:cubicBezTo>
                    <a:pt x="9267268" y="678805"/>
                    <a:pt x="9267268" y="678882"/>
                    <a:pt x="9267268" y="679879"/>
                  </a:cubicBezTo>
                  <a:lnTo>
                    <a:pt x="9267268" y="687446"/>
                  </a:lnTo>
                  <a:cubicBezTo>
                    <a:pt x="9267279" y="687446"/>
                    <a:pt x="9267780" y="687446"/>
                    <a:pt x="9289561" y="687446"/>
                  </a:cubicBezTo>
                  <a:cubicBezTo>
                    <a:pt x="9289561" y="687438"/>
                    <a:pt x="9289561" y="687324"/>
                    <a:pt x="9289561" y="685554"/>
                  </a:cubicBezTo>
                  <a:lnTo>
                    <a:pt x="9289561" y="672313"/>
                  </a:lnTo>
                  <a:cubicBezTo>
                    <a:pt x="9289567" y="672313"/>
                    <a:pt x="9289664" y="672313"/>
                    <a:pt x="9291335" y="672313"/>
                  </a:cubicBezTo>
                  <a:lnTo>
                    <a:pt x="9303748" y="672313"/>
                  </a:lnTo>
                  <a:cubicBezTo>
                    <a:pt x="9303748" y="672325"/>
                    <a:pt x="9303748" y="672839"/>
                    <a:pt x="9303748" y="696093"/>
                  </a:cubicBezTo>
                  <a:cubicBezTo>
                    <a:pt x="9303755" y="696093"/>
                    <a:pt x="9303835" y="696093"/>
                    <a:pt x="9304762" y="696093"/>
                  </a:cubicBezTo>
                  <a:lnTo>
                    <a:pt x="9311855" y="696093"/>
                  </a:lnTo>
                  <a:cubicBezTo>
                    <a:pt x="9311855" y="696087"/>
                    <a:pt x="9311855" y="696006"/>
                    <a:pt x="9311855" y="695012"/>
                  </a:cubicBezTo>
                  <a:lnTo>
                    <a:pt x="9311855" y="687446"/>
                  </a:lnTo>
                  <a:cubicBezTo>
                    <a:pt x="9311864" y="687446"/>
                    <a:pt x="9311982" y="687446"/>
                    <a:pt x="9313628" y="687446"/>
                  </a:cubicBezTo>
                  <a:lnTo>
                    <a:pt x="9326042" y="687446"/>
                  </a:lnTo>
                  <a:cubicBezTo>
                    <a:pt x="9326042" y="687459"/>
                    <a:pt x="9326042" y="688018"/>
                    <a:pt x="9326042" y="713387"/>
                  </a:cubicBezTo>
                  <a:cubicBezTo>
                    <a:pt x="9326050" y="713387"/>
                    <a:pt x="9326168" y="713387"/>
                    <a:pt x="9328069" y="713387"/>
                  </a:cubicBezTo>
                  <a:lnTo>
                    <a:pt x="9342255" y="713387"/>
                  </a:lnTo>
                  <a:cubicBezTo>
                    <a:pt x="9342255" y="713398"/>
                    <a:pt x="9342255" y="713513"/>
                    <a:pt x="9342255" y="715008"/>
                  </a:cubicBezTo>
                  <a:lnTo>
                    <a:pt x="9342255" y="726358"/>
                  </a:lnTo>
                  <a:cubicBezTo>
                    <a:pt x="9342263" y="726358"/>
                    <a:pt x="9342334" y="726358"/>
                    <a:pt x="9343015" y="726358"/>
                  </a:cubicBezTo>
                  <a:lnTo>
                    <a:pt x="9348336" y="726358"/>
                  </a:lnTo>
                  <a:cubicBezTo>
                    <a:pt x="9348336" y="726350"/>
                    <a:pt x="9348336" y="726274"/>
                    <a:pt x="9348336" y="725547"/>
                  </a:cubicBezTo>
                  <a:lnTo>
                    <a:pt x="9348336" y="719872"/>
                  </a:lnTo>
                  <a:cubicBezTo>
                    <a:pt x="9348353" y="719872"/>
                    <a:pt x="9349072" y="719872"/>
                    <a:pt x="9378736" y="719872"/>
                  </a:cubicBezTo>
                  <a:cubicBezTo>
                    <a:pt x="9378736" y="719886"/>
                    <a:pt x="9378736" y="720449"/>
                    <a:pt x="9378736" y="743652"/>
                  </a:cubicBezTo>
                  <a:cubicBezTo>
                    <a:pt x="9378743" y="743652"/>
                    <a:pt x="9378822" y="743652"/>
                    <a:pt x="9379749" y="743652"/>
                  </a:cubicBezTo>
                  <a:lnTo>
                    <a:pt x="9386843" y="743652"/>
                  </a:lnTo>
                  <a:cubicBezTo>
                    <a:pt x="9386843" y="743659"/>
                    <a:pt x="9386843" y="743732"/>
                    <a:pt x="9386843" y="744733"/>
                  </a:cubicBezTo>
                  <a:lnTo>
                    <a:pt x="9386843" y="752299"/>
                  </a:lnTo>
                  <a:cubicBezTo>
                    <a:pt x="9386852" y="752299"/>
                    <a:pt x="9386925" y="752299"/>
                    <a:pt x="9387603" y="752299"/>
                  </a:cubicBezTo>
                  <a:lnTo>
                    <a:pt x="9392923" y="752299"/>
                  </a:lnTo>
                  <a:cubicBezTo>
                    <a:pt x="9392923" y="752292"/>
                    <a:pt x="9392923" y="752172"/>
                    <a:pt x="9392923" y="750137"/>
                  </a:cubicBezTo>
                  <a:lnTo>
                    <a:pt x="9392923" y="735005"/>
                  </a:lnTo>
                  <a:cubicBezTo>
                    <a:pt x="9392930" y="735005"/>
                    <a:pt x="9393008" y="735005"/>
                    <a:pt x="9393936" y="735005"/>
                  </a:cubicBezTo>
                  <a:lnTo>
                    <a:pt x="9401030" y="735005"/>
                  </a:lnTo>
                  <a:cubicBezTo>
                    <a:pt x="9401030" y="735013"/>
                    <a:pt x="9401030" y="735096"/>
                    <a:pt x="9401030" y="736086"/>
                  </a:cubicBezTo>
                  <a:lnTo>
                    <a:pt x="9401030" y="743652"/>
                  </a:lnTo>
                  <a:lnTo>
                    <a:pt x="9406350" y="741659"/>
                  </a:lnTo>
                  <a:cubicBezTo>
                    <a:pt x="9407110" y="741287"/>
                    <a:pt x="9407110" y="741085"/>
                    <a:pt x="9407110" y="740679"/>
                  </a:cubicBezTo>
                  <a:lnTo>
                    <a:pt x="9407110" y="735005"/>
                  </a:lnTo>
                  <a:cubicBezTo>
                    <a:pt x="9407127" y="735005"/>
                    <a:pt x="9407928" y="735005"/>
                    <a:pt x="9445617" y="735005"/>
                  </a:cubicBezTo>
                  <a:cubicBezTo>
                    <a:pt x="9445617" y="735019"/>
                    <a:pt x="9445617" y="735566"/>
                    <a:pt x="9445617" y="758784"/>
                  </a:cubicBezTo>
                  <a:cubicBezTo>
                    <a:pt x="9445625" y="758784"/>
                    <a:pt x="9445743" y="758784"/>
                    <a:pt x="9447643" y="758784"/>
                  </a:cubicBezTo>
                  <a:lnTo>
                    <a:pt x="9461830" y="758784"/>
                  </a:lnTo>
                  <a:cubicBezTo>
                    <a:pt x="9461830" y="758792"/>
                    <a:pt x="9461830" y="758874"/>
                    <a:pt x="9461830" y="759865"/>
                  </a:cubicBezTo>
                  <a:lnTo>
                    <a:pt x="9461830" y="767431"/>
                  </a:lnTo>
                  <a:cubicBezTo>
                    <a:pt x="9461839" y="767431"/>
                    <a:pt x="9461962" y="767431"/>
                    <a:pt x="9463604" y="767431"/>
                  </a:cubicBezTo>
                  <a:lnTo>
                    <a:pt x="9476017" y="767431"/>
                  </a:lnTo>
                  <a:cubicBezTo>
                    <a:pt x="9476017" y="767419"/>
                    <a:pt x="9476017" y="766908"/>
                    <a:pt x="9476017" y="743652"/>
                  </a:cubicBezTo>
                  <a:cubicBezTo>
                    <a:pt x="9476024" y="743652"/>
                    <a:pt x="9476102" y="743652"/>
                    <a:pt x="9477030" y="743652"/>
                  </a:cubicBezTo>
                  <a:lnTo>
                    <a:pt x="9484124" y="743652"/>
                  </a:lnTo>
                  <a:cubicBezTo>
                    <a:pt x="9484124" y="743633"/>
                    <a:pt x="9484124" y="742862"/>
                    <a:pt x="9484124" y="711225"/>
                  </a:cubicBezTo>
                  <a:cubicBezTo>
                    <a:pt x="9484131" y="711225"/>
                    <a:pt x="9484208" y="711225"/>
                    <a:pt x="9485137" y="711225"/>
                  </a:cubicBezTo>
                  <a:lnTo>
                    <a:pt x="9492231" y="711225"/>
                  </a:lnTo>
                  <a:cubicBezTo>
                    <a:pt x="9492231" y="711219"/>
                    <a:pt x="9492231" y="711110"/>
                    <a:pt x="9492231" y="709334"/>
                  </a:cubicBezTo>
                  <a:lnTo>
                    <a:pt x="9492231" y="696093"/>
                  </a:lnTo>
                  <a:cubicBezTo>
                    <a:pt x="9490204" y="696093"/>
                    <a:pt x="9490204" y="696093"/>
                    <a:pt x="9490964" y="694471"/>
                  </a:cubicBezTo>
                  <a:lnTo>
                    <a:pt x="9496284" y="683122"/>
                  </a:lnTo>
                  <a:cubicBezTo>
                    <a:pt x="9496289" y="683139"/>
                    <a:pt x="9496484" y="683813"/>
                    <a:pt x="9504391" y="711225"/>
                  </a:cubicBezTo>
                  <a:cubicBezTo>
                    <a:pt x="9504399" y="711225"/>
                    <a:pt x="9504472" y="711225"/>
                    <a:pt x="9505151" y="711225"/>
                  </a:cubicBezTo>
                  <a:lnTo>
                    <a:pt x="9510471" y="711225"/>
                  </a:lnTo>
                  <a:cubicBezTo>
                    <a:pt x="9510471" y="711212"/>
                    <a:pt x="9510471" y="710033"/>
                    <a:pt x="9510471" y="605298"/>
                  </a:cubicBezTo>
                  <a:cubicBezTo>
                    <a:pt x="9510481" y="605298"/>
                    <a:pt x="9510595" y="605298"/>
                    <a:pt x="9511991" y="605298"/>
                  </a:cubicBezTo>
                  <a:lnTo>
                    <a:pt x="9522631" y="605298"/>
                  </a:lnTo>
                  <a:cubicBezTo>
                    <a:pt x="9522631" y="605276"/>
                    <a:pt x="9522631" y="604266"/>
                    <a:pt x="9522631" y="557739"/>
                  </a:cubicBezTo>
                  <a:cubicBezTo>
                    <a:pt x="9522648" y="557739"/>
                    <a:pt x="9523273" y="557739"/>
                    <a:pt x="9548978" y="557739"/>
                  </a:cubicBezTo>
                  <a:cubicBezTo>
                    <a:pt x="9548978" y="557727"/>
                    <a:pt x="9548978" y="557217"/>
                    <a:pt x="9548978" y="536121"/>
                  </a:cubicBezTo>
                  <a:cubicBezTo>
                    <a:pt x="9548997" y="536121"/>
                    <a:pt x="9549786" y="536121"/>
                    <a:pt x="9583432" y="536121"/>
                  </a:cubicBezTo>
                  <a:cubicBezTo>
                    <a:pt x="9583432" y="536129"/>
                    <a:pt x="9583432" y="536259"/>
                    <a:pt x="9583432" y="538553"/>
                  </a:cubicBezTo>
                  <a:lnTo>
                    <a:pt x="9583432" y="555577"/>
                  </a:lnTo>
                  <a:cubicBezTo>
                    <a:pt x="9583441" y="555577"/>
                    <a:pt x="9583572" y="555577"/>
                    <a:pt x="9585712" y="555577"/>
                  </a:cubicBezTo>
                  <a:lnTo>
                    <a:pt x="9601672" y="555577"/>
                  </a:lnTo>
                  <a:cubicBezTo>
                    <a:pt x="9601672" y="555595"/>
                    <a:pt x="9601672" y="556489"/>
                    <a:pt x="9601672" y="603136"/>
                  </a:cubicBezTo>
                  <a:cubicBezTo>
                    <a:pt x="9601678" y="603136"/>
                    <a:pt x="9601754" y="603136"/>
                    <a:pt x="9602685" y="603136"/>
                  </a:cubicBezTo>
                  <a:lnTo>
                    <a:pt x="9609779" y="603136"/>
                  </a:lnTo>
                  <a:lnTo>
                    <a:pt x="9623966" y="607460"/>
                  </a:lnTo>
                  <a:cubicBezTo>
                    <a:pt x="9623966" y="607470"/>
                    <a:pt x="9623966" y="608120"/>
                    <a:pt x="9623966" y="646372"/>
                  </a:cubicBezTo>
                  <a:cubicBezTo>
                    <a:pt x="9623972" y="646372"/>
                    <a:pt x="9624047" y="646372"/>
                    <a:pt x="9624979" y="646372"/>
                  </a:cubicBezTo>
                  <a:lnTo>
                    <a:pt x="9632072" y="646372"/>
                  </a:lnTo>
                  <a:cubicBezTo>
                    <a:pt x="9632072" y="646382"/>
                    <a:pt x="9632072" y="646488"/>
                    <a:pt x="9632072" y="647993"/>
                  </a:cubicBezTo>
                  <a:lnTo>
                    <a:pt x="9632072" y="659342"/>
                  </a:lnTo>
                  <a:cubicBezTo>
                    <a:pt x="9632080" y="659342"/>
                    <a:pt x="9632204" y="659342"/>
                    <a:pt x="9634099" y="659342"/>
                  </a:cubicBezTo>
                  <a:lnTo>
                    <a:pt x="9648286" y="659342"/>
                  </a:lnTo>
                  <a:lnTo>
                    <a:pt x="9654366" y="665828"/>
                  </a:lnTo>
                  <a:cubicBezTo>
                    <a:pt x="9654366" y="665840"/>
                    <a:pt x="9654366" y="666326"/>
                    <a:pt x="9654366" y="687446"/>
                  </a:cubicBezTo>
                  <a:cubicBezTo>
                    <a:pt x="9654375" y="687446"/>
                    <a:pt x="9654506" y="687446"/>
                    <a:pt x="9656646" y="687446"/>
                  </a:cubicBezTo>
                  <a:lnTo>
                    <a:pt x="9672606" y="687446"/>
                  </a:lnTo>
                  <a:cubicBezTo>
                    <a:pt x="9672606" y="687453"/>
                    <a:pt x="9672606" y="687533"/>
                    <a:pt x="9672606" y="688526"/>
                  </a:cubicBezTo>
                  <a:lnTo>
                    <a:pt x="9672606" y="696093"/>
                  </a:lnTo>
                  <a:cubicBezTo>
                    <a:pt x="9672615" y="696093"/>
                    <a:pt x="9672714" y="696093"/>
                    <a:pt x="9673873" y="696093"/>
                  </a:cubicBezTo>
                  <a:lnTo>
                    <a:pt x="9682740" y="696093"/>
                  </a:lnTo>
                  <a:cubicBezTo>
                    <a:pt x="9682740" y="696102"/>
                    <a:pt x="9682740" y="696231"/>
                    <a:pt x="9682740" y="698254"/>
                  </a:cubicBezTo>
                  <a:lnTo>
                    <a:pt x="9682740" y="713387"/>
                  </a:lnTo>
                  <a:cubicBezTo>
                    <a:pt x="9686793" y="713387"/>
                    <a:pt x="9686793" y="713387"/>
                    <a:pt x="9686793" y="711495"/>
                  </a:cubicBezTo>
                  <a:lnTo>
                    <a:pt x="9686793" y="698254"/>
                  </a:lnTo>
                  <a:cubicBezTo>
                    <a:pt x="9686799" y="698254"/>
                    <a:pt x="9686877" y="698254"/>
                    <a:pt x="9687806" y="698254"/>
                  </a:cubicBezTo>
                  <a:lnTo>
                    <a:pt x="9694900" y="698254"/>
                  </a:lnTo>
                  <a:cubicBezTo>
                    <a:pt x="9694900" y="698265"/>
                    <a:pt x="9694900" y="698384"/>
                    <a:pt x="9694900" y="699876"/>
                  </a:cubicBezTo>
                  <a:lnTo>
                    <a:pt x="9694900" y="711225"/>
                  </a:lnTo>
                  <a:cubicBezTo>
                    <a:pt x="9694909" y="711225"/>
                    <a:pt x="9694982" y="711225"/>
                    <a:pt x="9695660" y="711225"/>
                  </a:cubicBezTo>
                  <a:lnTo>
                    <a:pt x="9700980" y="711225"/>
                  </a:lnTo>
                  <a:cubicBezTo>
                    <a:pt x="9700980" y="706902"/>
                    <a:pt x="9700980" y="706902"/>
                    <a:pt x="9749620" y="706902"/>
                  </a:cubicBezTo>
                  <a:cubicBezTo>
                    <a:pt x="9749620" y="706911"/>
                    <a:pt x="9749620" y="707012"/>
                    <a:pt x="9749620" y="708253"/>
                  </a:cubicBezTo>
                  <a:lnTo>
                    <a:pt x="9749620" y="717710"/>
                  </a:lnTo>
                  <a:cubicBezTo>
                    <a:pt x="9749628" y="717710"/>
                    <a:pt x="9749703" y="717710"/>
                    <a:pt x="9750380" y="717710"/>
                  </a:cubicBezTo>
                  <a:lnTo>
                    <a:pt x="9755702" y="717710"/>
                  </a:lnTo>
                  <a:cubicBezTo>
                    <a:pt x="9755702" y="717719"/>
                    <a:pt x="9755702" y="717841"/>
                    <a:pt x="9755702" y="719872"/>
                  </a:cubicBezTo>
                  <a:lnTo>
                    <a:pt x="9755702" y="735005"/>
                  </a:lnTo>
                  <a:cubicBezTo>
                    <a:pt x="9755710" y="735001"/>
                    <a:pt x="9755826" y="734923"/>
                    <a:pt x="9757728" y="733654"/>
                  </a:cubicBezTo>
                  <a:lnTo>
                    <a:pt x="9771914" y="724196"/>
                  </a:lnTo>
                  <a:cubicBezTo>
                    <a:pt x="9771916" y="724177"/>
                    <a:pt x="9772048" y="723302"/>
                    <a:pt x="9777994" y="683122"/>
                  </a:cubicBezTo>
                  <a:cubicBezTo>
                    <a:pt x="9778004" y="683120"/>
                    <a:pt x="9778072" y="683094"/>
                    <a:pt x="9778754" y="682852"/>
                  </a:cubicBezTo>
                  <a:lnTo>
                    <a:pt x="9784074" y="680960"/>
                  </a:lnTo>
                  <a:cubicBezTo>
                    <a:pt x="9784074" y="680944"/>
                    <a:pt x="9784108" y="679883"/>
                    <a:pt x="9786102" y="611783"/>
                  </a:cubicBezTo>
                  <a:cubicBezTo>
                    <a:pt x="9786102" y="611801"/>
                    <a:pt x="9786134" y="612892"/>
                    <a:pt x="9788128" y="680960"/>
                  </a:cubicBezTo>
                  <a:cubicBezTo>
                    <a:pt x="9788138" y="680963"/>
                    <a:pt x="9788208" y="680988"/>
                    <a:pt x="9788888" y="681230"/>
                  </a:cubicBezTo>
                  <a:lnTo>
                    <a:pt x="9794208" y="683122"/>
                  </a:lnTo>
                  <a:cubicBezTo>
                    <a:pt x="9794208" y="683102"/>
                    <a:pt x="9794208" y="681769"/>
                    <a:pt x="9794208" y="596651"/>
                  </a:cubicBezTo>
                  <a:cubicBezTo>
                    <a:pt x="9798262" y="596651"/>
                    <a:pt x="9798262" y="596651"/>
                    <a:pt x="9798262" y="564224"/>
                  </a:cubicBezTo>
                  <a:cubicBezTo>
                    <a:pt x="9798274" y="564224"/>
                    <a:pt x="9798960" y="564224"/>
                    <a:pt x="9836768" y="564224"/>
                  </a:cubicBezTo>
                  <a:cubicBezTo>
                    <a:pt x="9836768" y="564241"/>
                    <a:pt x="9836768" y="564959"/>
                    <a:pt x="9836768" y="596651"/>
                  </a:cubicBezTo>
                  <a:cubicBezTo>
                    <a:pt x="9836778" y="596651"/>
                    <a:pt x="9836850" y="596651"/>
                    <a:pt x="9837528" y="596651"/>
                  </a:cubicBezTo>
                  <a:lnTo>
                    <a:pt x="9842848" y="596651"/>
                  </a:lnTo>
                  <a:cubicBezTo>
                    <a:pt x="9842848" y="596630"/>
                    <a:pt x="9842848" y="595324"/>
                    <a:pt x="9842848" y="514503"/>
                  </a:cubicBezTo>
                  <a:cubicBezTo>
                    <a:pt x="9842854" y="514503"/>
                    <a:pt x="9842954" y="514503"/>
                    <a:pt x="9844622" y="514503"/>
                  </a:cubicBezTo>
                  <a:lnTo>
                    <a:pt x="9857036" y="514503"/>
                  </a:lnTo>
                  <a:cubicBezTo>
                    <a:pt x="9857036" y="514496"/>
                    <a:pt x="9857036" y="514385"/>
                    <a:pt x="9857036" y="512612"/>
                  </a:cubicBezTo>
                  <a:lnTo>
                    <a:pt x="9857036" y="499371"/>
                  </a:lnTo>
                  <a:cubicBezTo>
                    <a:pt x="9857046" y="499371"/>
                    <a:pt x="9857544" y="499371"/>
                    <a:pt x="9879330" y="499371"/>
                  </a:cubicBezTo>
                  <a:cubicBezTo>
                    <a:pt x="9879330" y="499364"/>
                    <a:pt x="9879330" y="499283"/>
                    <a:pt x="9879330" y="498290"/>
                  </a:cubicBezTo>
                  <a:lnTo>
                    <a:pt x="9879330" y="490724"/>
                  </a:lnTo>
                  <a:cubicBezTo>
                    <a:pt x="9879336" y="490724"/>
                    <a:pt x="9879446" y="490724"/>
                    <a:pt x="9881102" y="490724"/>
                  </a:cubicBezTo>
                  <a:lnTo>
                    <a:pt x="9893516" y="490724"/>
                  </a:lnTo>
                  <a:cubicBezTo>
                    <a:pt x="9893516" y="490732"/>
                    <a:pt x="9893516" y="490811"/>
                    <a:pt x="9893516" y="491805"/>
                  </a:cubicBezTo>
                  <a:lnTo>
                    <a:pt x="9893516" y="499371"/>
                  </a:lnTo>
                  <a:cubicBezTo>
                    <a:pt x="9893526" y="499371"/>
                    <a:pt x="9893598" y="499371"/>
                    <a:pt x="9894276" y="499371"/>
                  </a:cubicBezTo>
                  <a:lnTo>
                    <a:pt x="9899596" y="499371"/>
                  </a:lnTo>
                  <a:lnTo>
                    <a:pt x="9909730" y="495047"/>
                  </a:lnTo>
                  <a:lnTo>
                    <a:pt x="9913782" y="498290"/>
                  </a:lnTo>
                  <a:lnTo>
                    <a:pt x="9913782" y="490724"/>
                  </a:lnTo>
                  <a:cubicBezTo>
                    <a:pt x="9913792" y="490724"/>
                    <a:pt x="9913928" y="490724"/>
                    <a:pt x="9916062" y="490724"/>
                  </a:cubicBezTo>
                  <a:lnTo>
                    <a:pt x="9932024" y="490724"/>
                  </a:lnTo>
                  <a:cubicBezTo>
                    <a:pt x="9932024" y="490732"/>
                    <a:pt x="9932024" y="490811"/>
                    <a:pt x="9932024" y="491805"/>
                  </a:cubicBezTo>
                  <a:lnTo>
                    <a:pt x="9932024" y="499371"/>
                  </a:lnTo>
                  <a:cubicBezTo>
                    <a:pt x="9932042" y="499371"/>
                    <a:pt x="9932778" y="499371"/>
                    <a:pt x="9962424" y="499371"/>
                  </a:cubicBezTo>
                  <a:cubicBezTo>
                    <a:pt x="9962424" y="499381"/>
                    <a:pt x="9962424" y="499490"/>
                    <a:pt x="9962424" y="500992"/>
                  </a:cubicBezTo>
                  <a:lnTo>
                    <a:pt x="9962424" y="512342"/>
                  </a:lnTo>
                  <a:cubicBezTo>
                    <a:pt x="9962440" y="512342"/>
                    <a:pt x="9963080" y="512342"/>
                    <a:pt x="9988770" y="512342"/>
                  </a:cubicBezTo>
                  <a:cubicBezTo>
                    <a:pt x="9988770" y="512358"/>
                    <a:pt x="9988770" y="513038"/>
                    <a:pt x="9988770" y="542606"/>
                  </a:cubicBezTo>
                  <a:cubicBezTo>
                    <a:pt x="9988780" y="542606"/>
                    <a:pt x="9988852" y="542606"/>
                    <a:pt x="9989530" y="542606"/>
                  </a:cubicBezTo>
                  <a:lnTo>
                    <a:pt x="9994850" y="542606"/>
                  </a:lnTo>
                  <a:cubicBezTo>
                    <a:pt x="9994850" y="542613"/>
                    <a:pt x="9994850" y="542699"/>
                    <a:pt x="9994850" y="543687"/>
                  </a:cubicBezTo>
                  <a:lnTo>
                    <a:pt x="9994850" y="551254"/>
                  </a:lnTo>
                  <a:cubicBezTo>
                    <a:pt x="9998904" y="551254"/>
                    <a:pt x="9998904" y="551254"/>
                    <a:pt x="9998904" y="581518"/>
                  </a:cubicBezTo>
                  <a:cubicBezTo>
                    <a:pt x="9998914" y="581518"/>
                    <a:pt x="9998988" y="581518"/>
                    <a:pt x="9999664" y="581518"/>
                  </a:cubicBezTo>
                  <a:lnTo>
                    <a:pt x="10004984" y="581518"/>
                  </a:lnTo>
                  <a:cubicBezTo>
                    <a:pt x="10004984" y="581527"/>
                    <a:pt x="10004984" y="581594"/>
                    <a:pt x="10004984" y="582329"/>
                  </a:cubicBezTo>
                  <a:lnTo>
                    <a:pt x="10004984" y="588004"/>
                  </a:lnTo>
                  <a:cubicBezTo>
                    <a:pt x="10004990" y="588004"/>
                    <a:pt x="10005068" y="588004"/>
                    <a:pt x="10005998" y="588004"/>
                  </a:cubicBezTo>
                  <a:lnTo>
                    <a:pt x="10013090" y="588004"/>
                  </a:lnTo>
                  <a:cubicBezTo>
                    <a:pt x="10013090" y="588021"/>
                    <a:pt x="10013090" y="588734"/>
                    <a:pt x="10013090" y="618269"/>
                  </a:cubicBezTo>
                  <a:cubicBezTo>
                    <a:pt x="10013098" y="618269"/>
                    <a:pt x="10013218" y="618269"/>
                    <a:pt x="10015118" y="618269"/>
                  </a:cubicBezTo>
                  <a:lnTo>
                    <a:pt x="10029304" y="618269"/>
                  </a:lnTo>
                  <a:cubicBezTo>
                    <a:pt x="10029304" y="618285"/>
                    <a:pt x="10029304" y="618865"/>
                    <a:pt x="10029304" y="642048"/>
                  </a:cubicBezTo>
                  <a:cubicBezTo>
                    <a:pt x="10031332" y="642048"/>
                    <a:pt x="10031332" y="642048"/>
                    <a:pt x="10031332" y="643669"/>
                  </a:cubicBezTo>
                  <a:lnTo>
                    <a:pt x="10031332" y="655019"/>
                  </a:lnTo>
                  <a:cubicBezTo>
                    <a:pt x="10031340" y="655019"/>
                    <a:pt x="10031410" y="655019"/>
                    <a:pt x="10032092" y="655019"/>
                  </a:cubicBezTo>
                  <a:lnTo>
                    <a:pt x="10037412" y="655019"/>
                  </a:lnTo>
                  <a:cubicBezTo>
                    <a:pt x="10037412" y="655033"/>
                    <a:pt x="10037412" y="655596"/>
                    <a:pt x="10037412" y="678798"/>
                  </a:cubicBezTo>
                  <a:cubicBezTo>
                    <a:pt x="10037420" y="678798"/>
                    <a:pt x="10037518" y="678798"/>
                    <a:pt x="10038678" y="678798"/>
                  </a:cubicBezTo>
                  <a:lnTo>
                    <a:pt x="10047544" y="678798"/>
                  </a:lnTo>
                  <a:cubicBezTo>
                    <a:pt x="10049572" y="680960"/>
                    <a:pt x="10049572" y="680960"/>
                    <a:pt x="10049572" y="682852"/>
                  </a:cubicBezTo>
                  <a:lnTo>
                    <a:pt x="10049572" y="696093"/>
                  </a:lnTo>
                  <a:cubicBezTo>
                    <a:pt x="10049576" y="696086"/>
                    <a:pt x="10049664" y="695979"/>
                    <a:pt x="10051092" y="694201"/>
                  </a:cubicBezTo>
                  <a:lnTo>
                    <a:pt x="10061732" y="680960"/>
                  </a:lnTo>
                  <a:cubicBezTo>
                    <a:pt x="10061746" y="680960"/>
                    <a:pt x="10062386" y="680960"/>
                    <a:pt x="10090106" y="680960"/>
                  </a:cubicBezTo>
                  <a:cubicBezTo>
                    <a:pt x="10090106" y="680985"/>
                    <a:pt x="10090106" y="682386"/>
                    <a:pt x="10090106" y="767431"/>
                  </a:cubicBezTo>
                  <a:cubicBezTo>
                    <a:pt x="10090114" y="767431"/>
                    <a:pt x="10090190" y="767431"/>
                    <a:pt x="10090866" y="767431"/>
                  </a:cubicBezTo>
                  <a:lnTo>
                    <a:pt x="10096186" y="767431"/>
                  </a:lnTo>
                  <a:cubicBezTo>
                    <a:pt x="10096190" y="767423"/>
                    <a:pt x="10096248" y="767323"/>
                    <a:pt x="10096946" y="766080"/>
                  </a:cubicBezTo>
                  <a:lnTo>
                    <a:pt x="10102266" y="756622"/>
                  </a:lnTo>
                  <a:cubicBezTo>
                    <a:pt x="10102266" y="756629"/>
                    <a:pt x="10102266" y="756728"/>
                    <a:pt x="10102266" y="758514"/>
                  </a:cubicBezTo>
                  <a:lnTo>
                    <a:pt x="10102266" y="771755"/>
                  </a:lnTo>
                  <a:cubicBezTo>
                    <a:pt x="10106318" y="771755"/>
                    <a:pt x="10106318" y="771755"/>
                    <a:pt x="10106318" y="726358"/>
                  </a:cubicBezTo>
                  <a:cubicBezTo>
                    <a:pt x="10106328" y="726358"/>
                    <a:pt x="10106398" y="726358"/>
                    <a:pt x="10107078" y="726358"/>
                  </a:cubicBezTo>
                  <a:lnTo>
                    <a:pt x="10112398" y="726358"/>
                  </a:lnTo>
                  <a:cubicBezTo>
                    <a:pt x="10112398" y="726343"/>
                    <a:pt x="10112398" y="725343"/>
                    <a:pt x="10112398" y="661504"/>
                  </a:cubicBezTo>
                  <a:cubicBezTo>
                    <a:pt x="10112406" y="661504"/>
                    <a:pt x="10112486" y="661504"/>
                    <a:pt x="10113412" y="661504"/>
                  </a:cubicBezTo>
                  <a:lnTo>
                    <a:pt x="10120506" y="661504"/>
                  </a:lnTo>
                  <a:cubicBezTo>
                    <a:pt x="10120512" y="661483"/>
                    <a:pt x="10120776" y="660543"/>
                    <a:pt x="10132666" y="618269"/>
                  </a:cubicBezTo>
                  <a:cubicBezTo>
                    <a:pt x="10132674" y="618269"/>
                    <a:pt x="10132772" y="618269"/>
                    <a:pt x="10133932" y="618269"/>
                  </a:cubicBezTo>
                  <a:lnTo>
                    <a:pt x="10142800" y="618269"/>
                  </a:lnTo>
                  <a:cubicBezTo>
                    <a:pt x="10142804" y="618292"/>
                    <a:pt x="10143030" y="619258"/>
                    <a:pt x="10152932" y="661504"/>
                  </a:cubicBezTo>
                  <a:cubicBezTo>
                    <a:pt x="10152938" y="661504"/>
                    <a:pt x="10153012" y="661504"/>
                    <a:pt x="10153946" y="661504"/>
                  </a:cubicBezTo>
                  <a:lnTo>
                    <a:pt x="10161040" y="661504"/>
                  </a:lnTo>
                  <a:cubicBezTo>
                    <a:pt x="10161040" y="661515"/>
                    <a:pt x="10161040" y="662182"/>
                    <a:pt x="10161040" y="700416"/>
                  </a:cubicBezTo>
                  <a:cubicBezTo>
                    <a:pt x="10161046" y="700416"/>
                    <a:pt x="10161146" y="700416"/>
                    <a:pt x="10162812" y="700416"/>
                  </a:cubicBezTo>
                  <a:lnTo>
                    <a:pt x="10175226" y="700416"/>
                  </a:lnTo>
                  <a:cubicBezTo>
                    <a:pt x="10175226" y="700424"/>
                    <a:pt x="10175226" y="700546"/>
                    <a:pt x="10175226" y="702578"/>
                  </a:cubicBezTo>
                  <a:lnTo>
                    <a:pt x="10175226" y="717710"/>
                  </a:lnTo>
                  <a:cubicBezTo>
                    <a:pt x="10179280" y="717710"/>
                    <a:pt x="10179280" y="717710"/>
                    <a:pt x="10179280" y="715549"/>
                  </a:cubicBezTo>
                  <a:lnTo>
                    <a:pt x="10179280" y="700416"/>
                  </a:lnTo>
                  <a:cubicBezTo>
                    <a:pt x="10179290" y="700416"/>
                    <a:pt x="10179402" y="700416"/>
                    <a:pt x="10180800" y="700416"/>
                  </a:cubicBezTo>
                  <a:lnTo>
                    <a:pt x="10191440" y="700416"/>
                  </a:lnTo>
                  <a:cubicBezTo>
                    <a:pt x="10191440" y="700426"/>
                    <a:pt x="10191440" y="700543"/>
                    <a:pt x="10191440" y="702037"/>
                  </a:cubicBezTo>
                  <a:lnTo>
                    <a:pt x="10191440" y="713387"/>
                  </a:lnTo>
                  <a:cubicBezTo>
                    <a:pt x="10191456" y="713387"/>
                    <a:pt x="10192164" y="713387"/>
                    <a:pt x="10221840" y="713387"/>
                  </a:cubicBezTo>
                  <a:cubicBezTo>
                    <a:pt x="10221840" y="713370"/>
                    <a:pt x="10221840" y="712599"/>
                    <a:pt x="10221840" y="676637"/>
                  </a:cubicBezTo>
                  <a:cubicBezTo>
                    <a:pt x="10221848" y="676637"/>
                    <a:pt x="10221942" y="676637"/>
                    <a:pt x="10223106" y="676637"/>
                  </a:cubicBezTo>
                  <a:lnTo>
                    <a:pt x="10231974" y="676637"/>
                  </a:lnTo>
                  <a:cubicBezTo>
                    <a:pt x="10231974" y="676648"/>
                    <a:pt x="10231974" y="677142"/>
                    <a:pt x="10231974" y="698254"/>
                  </a:cubicBezTo>
                  <a:cubicBezTo>
                    <a:pt x="10234000" y="698254"/>
                    <a:pt x="10234000" y="698254"/>
                    <a:pt x="10234000" y="665828"/>
                  </a:cubicBezTo>
                  <a:cubicBezTo>
                    <a:pt x="10234014" y="665828"/>
                    <a:pt x="10234556" y="665828"/>
                    <a:pt x="10256294" y="665828"/>
                  </a:cubicBezTo>
                  <a:cubicBezTo>
                    <a:pt x="10256294" y="665818"/>
                    <a:pt x="10256294" y="665698"/>
                    <a:pt x="10256294" y="664206"/>
                  </a:cubicBezTo>
                  <a:lnTo>
                    <a:pt x="10256294" y="652857"/>
                  </a:lnTo>
                  <a:cubicBezTo>
                    <a:pt x="10256302" y="652857"/>
                    <a:pt x="10256376" y="652857"/>
                    <a:pt x="10257054" y="652857"/>
                  </a:cubicBezTo>
                  <a:lnTo>
                    <a:pt x="10262374" y="652857"/>
                  </a:lnTo>
                  <a:cubicBezTo>
                    <a:pt x="10262374" y="652851"/>
                    <a:pt x="10262374" y="652738"/>
                    <a:pt x="10262374" y="650966"/>
                  </a:cubicBezTo>
                  <a:lnTo>
                    <a:pt x="10262374" y="637725"/>
                  </a:lnTo>
                  <a:lnTo>
                    <a:pt x="10266428" y="644210"/>
                  </a:lnTo>
                  <a:cubicBezTo>
                    <a:pt x="10266436" y="644210"/>
                    <a:pt x="10266564" y="644210"/>
                    <a:pt x="10268708" y="644210"/>
                  </a:cubicBezTo>
                  <a:lnTo>
                    <a:pt x="10284668" y="644210"/>
                  </a:lnTo>
                  <a:cubicBezTo>
                    <a:pt x="10284668" y="644202"/>
                    <a:pt x="10284668" y="644134"/>
                    <a:pt x="10284668" y="643399"/>
                  </a:cubicBezTo>
                  <a:lnTo>
                    <a:pt x="10284668" y="637725"/>
                  </a:lnTo>
                  <a:cubicBezTo>
                    <a:pt x="10284676" y="637725"/>
                    <a:pt x="10284750" y="637725"/>
                    <a:pt x="10285428" y="637725"/>
                  </a:cubicBezTo>
                  <a:lnTo>
                    <a:pt x="10290748" y="637725"/>
                  </a:lnTo>
                  <a:cubicBezTo>
                    <a:pt x="10290748" y="637734"/>
                    <a:pt x="10290748" y="637834"/>
                    <a:pt x="10290748" y="639076"/>
                  </a:cubicBezTo>
                  <a:lnTo>
                    <a:pt x="10290748" y="648534"/>
                  </a:lnTo>
                  <a:cubicBezTo>
                    <a:pt x="10290762" y="648534"/>
                    <a:pt x="10291496" y="648534"/>
                    <a:pt x="10329254" y="648534"/>
                  </a:cubicBezTo>
                  <a:cubicBezTo>
                    <a:pt x="10329254" y="648552"/>
                    <a:pt x="10329254" y="650062"/>
                    <a:pt x="10329254" y="786887"/>
                  </a:cubicBezTo>
                  <a:cubicBezTo>
                    <a:pt x="10329264" y="786887"/>
                    <a:pt x="10329380" y="786887"/>
                    <a:pt x="10330774" y="786887"/>
                  </a:cubicBezTo>
                  <a:lnTo>
                    <a:pt x="10341414" y="786887"/>
                  </a:lnTo>
                  <a:cubicBezTo>
                    <a:pt x="10341414" y="782564"/>
                    <a:pt x="10341414" y="778240"/>
                    <a:pt x="10341414" y="773917"/>
                  </a:cubicBezTo>
                  <a:cubicBezTo>
                    <a:pt x="10343442" y="773917"/>
                    <a:pt x="10343442" y="773917"/>
                    <a:pt x="10345468" y="773917"/>
                  </a:cubicBezTo>
                  <a:cubicBezTo>
                    <a:pt x="10345468" y="778240"/>
                    <a:pt x="10345468" y="782564"/>
                    <a:pt x="10345468" y="786887"/>
                  </a:cubicBezTo>
                  <a:cubicBezTo>
                    <a:pt x="10355602" y="786887"/>
                    <a:pt x="10365736" y="786887"/>
                    <a:pt x="10375868" y="786887"/>
                  </a:cubicBezTo>
                  <a:cubicBezTo>
                    <a:pt x="10375868" y="776078"/>
                    <a:pt x="10375868" y="767431"/>
                    <a:pt x="10375868" y="756622"/>
                  </a:cubicBezTo>
                  <a:cubicBezTo>
                    <a:pt x="10379922" y="756622"/>
                    <a:pt x="10383976" y="756622"/>
                    <a:pt x="10388028" y="756622"/>
                  </a:cubicBezTo>
                  <a:lnTo>
                    <a:pt x="10400188" y="754461"/>
                  </a:lnTo>
                  <a:cubicBezTo>
                    <a:pt x="10402216" y="754461"/>
                    <a:pt x="10402216" y="756622"/>
                    <a:pt x="10404242" y="756622"/>
                  </a:cubicBezTo>
                  <a:lnTo>
                    <a:pt x="10414376" y="756622"/>
                  </a:lnTo>
                  <a:cubicBezTo>
                    <a:pt x="10414376" y="767431"/>
                    <a:pt x="10414376" y="778240"/>
                    <a:pt x="10414376" y="786887"/>
                  </a:cubicBezTo>
                  <a:cubicBezTo>
                    <a:pt x="10416402" y="786887"/>
                    <a:pt x="10418430" y="786887"/>
                    <a:pt x="10422482" y="786887"/>
                  </a:cubicBezTo>
                  <a:cubicBezTo>
                    <a:pt x="10422482" y="793373"/>
                    <a:pt x="10422482" y="799858"/>
                    <a:pt x="10422482" y="804182"/>
                  </a:cubicBezTo>
                  <a:lnTo>
                    <a:pt x="10431818" y="805087"/>
                  </a:lnTo>
                  <a:lnTo>
                    <a:pt x="10444776" y="805087"/>
                  </a:lnTo>
                  <a:cubicBezTo>
                    <a:pt x="10444776" y="799278"/>
                    <a:pt x="10444776" y="795106"/>
                    <a:pt x="10444776" y="789049"/>
                  </a:cubicBezTo>
                  <a:lnTo>
                    <a:pt x="10512732" y="789049"/>
                  </a:lnTo>
                  <a:lnTo>
                    <a:pt x="10512732" y="703796"/>
                  </a:lnTo>
                  <a:lnTo>
                    <a:pt x="10584740" y="703796"/>
                  </a:lnTo>
                  <a:lnTo>
                    <a:pt x="10584740" y="782564"/>
                  </a:lnTo>
                  <a:cubicBezTo>
                    <a:pt x="10585376" y="782564"/>
                    <a:pt x="10586010" y="782564"/>
                    <a:pt x="10586644" y="782564"/>
                  </a:cubicBezTo>
                  <a:lnTo>
                    <a:pt x="10587886" y="805087"/>
                  </a:lnTo>
                  <a:lnTo>
                    <a:pt x="10597562" y="805087"/>
                  </a:lnTo>
                  <a:cubicBezTo>
                    <a:pt x="10598098" y="797873"/>
                    <a:pt x="10598804" y="790219"/>
                    <a:pt x="10598804" y="782564"/>
                  </a:cubicBezTo>
                  <a:cubicBezTo>
                    <a:pt x="10600832" y="782564"/>
                    <a:pt x="10602858" y="782564"/>
                    <a:pt x="10604884" y="782564"/>
                  </a:cubicBezTo>
                  <a:lnTo>
                    <a:pt x="10606126" y="805087"/>
                  </a:lnTo>
                  <a:lnTo>
                    <a:pt x="10656748" y="805087"/>
                  </a:lnTo>
                  <a:lnTo>
                    <a:pt x="10656748" y="642059"/>
                  </a:lnTo>
                  <a:lnTo>
                    <a:pt x="10854076" y="642059"/>
                  </a:lnTo>
                  <a:lnTo>
                    <a:pt x="10854076" y="805087"/>
                  </a:lnTo>
                  <a:lnTo>
                    <a:pt x="10872772" y="805087"/>
                  </a:lnTo>
                  <a:lnTo>
                    <a:pt x="10872772" y="722394"/>
                  </a:lnTo>
                  <a:lnTo>
                    <a:pt x="10967892" y="722394"/>
                  </a:lnTo>
                  <a:cubicBezTo>
                    <a:pt x="10971967" y="616373"/>
                    <a:pt x="10975346" y="510899"/>
                    <a:pt x="10979823" y="404253"/>
                  </a:cubicBezTo>
                  <a:cubicBezTo>
                    <a:pt x="10969690" y="404253"/>
                    <a:pt x="10945370" y="391282"/>
                    <a:pt x="10967663" y="382635"/>
                  </a:cubicBezTo>
                  <a:cubicBezTo>
                    <a:pt x="10965635" y="380473"/>
                    <a:pt x="10963610" y="378311"/>
                    <a:pt x="10961583" y="378311"/>
                  </a:cubicBezTo>
                  <a:cubicBezTo>
                    <a:pt x="10961583" y="365341"/>
                    <a:pt x="10959555" y="363179"/>
                    <a:pt x="10969690" y="354532"/>
                  </a:cubicBezTo>
                  <a:cubicBezTo>
                    <a:pt x="10969690" y="350208"/>
                    <a:pt x="10969690" y="343723"/>
                    <a:pt x="10969690" y="337238"/>
                  </a:cubicBezTo>
                  <a:cubicBezTo>
                    <a:pt x="10973743" y="337238"/>
                    <a:pt x="10977796" y="337238"/>
                    <a:pt x="10983876" y="337238"/>
                  </a:cubicBezTo>
                  <a:cubicBezTo>
                    <a:pt x="10983876" y="328590"/>
                    <a:pt x="10983876" y="322105"/>
                    <a:pt x="10983876" y="315620"/>
                  </a:cubicBezTo>
                  <a:cubicBezTo>
                    <a:pt x="10983876" y="313458"/>
                    <a:pt x="10985903" y="313458"/>
                    <a:pt x="10985903" y="311296"/>
                  </a:cubicBezTo>
                  <a:cubicBezTo>
                    <a:pt x="10985903" y="285355"/>
                    <a:pt x="10985903" y="259414"/>
                    <a:pt x="10985903" y="233472"/>
                  </a:cubicBezTo>
                  <a:cubicBezTo>
                    <a:pt x="10985903" y="231310"/>
                    <a:pt x="10983876" y="229149"/>
                    <a:pt x="10983876" y="226987"/>
                  </a:cubicBezTo>
                  <a:cubicBezTo>
                    <a:pt x="10985903" y="224825"/>
                    <a:pt x="10987930" y="222663"/>
                    <a:pt x="10989956" y="220501"/>
                  </a:cubicBezTo>
                  <a:cubicBezTo>
                    <a:pt x="10989956" y="201045"/>
                    <a:pt x="10989956" y="181589"/>
                    <a:pt x="10989956" y="162133"/>
                  </a:cubicBezTo>
                  <a:cubicBezTo>
                    <a:pt x="10989956" y="159972"/>
                    <a:pt x="10989956" y="159972"/>
                    <a:pt x="10991983" y="157810"/>
                  </a:cubicBezTo>
                  <a:cubicBezTo>
                    <a:pt x="10991983" y="140516"/>
                    <a:pt x="10991983" y="121060"/>
                    <a:pt x="10991983" y="101604"/>
                  </a:cubicBezTo>
                  <a:cubicBezTo>
                    <a:pt x="10994010" y="92957"/>
                    <a:pt x="10994010" y="88633"/>
                    <a:pt x="10994010" y="82148"/>
                  </a:cubicBezTo>
                  <a:cubicBezTo>
                    <a:pt x="10998063" y="88633"/>
                    <a:pt x="10998063" y="92957"/>
                    <a:pt x="10998063" y="99442"/>
                  </a:cubicBezTo>
                  <a:cubicBezTo>
                    <a:pt x="11000090" y="121060"/>
                    <a:pt x="11000090" y="140516"/>
                    <a:pt x="11000090" y="157810"/>
                  </a:cubicBezTo>
                  <a:cubicBezTo>
                    <a:pt x="11002116" y="181589"/>
                    <a:pt x="11002116" y="201045"/>
                    <a:pt x="11002116" y="220501"/>
                  </a:cubicBezTo>
                  <a:cubicBezTo>
                    <a:pt x="11004143" y="222663"/>
                    <a:pt x="11006170" y="224825"/>
                    <a:pt x="11008196" y="226987"/>
                  </a:cubicBezTo>
                  <a:cubicBezTo>
                    <a:pt x="11008196" y="229149"/>
                    <a:pt x="11006170" y="231310"/>
                    <a:pt x="11006170" y="233472"/>
                  </a:cubicBezTo>
                  <a:cubicBezTo>
                    <a:pt x="11006170" y="259414"/>
                    <a:pt x="11006170" y="285355"/>
                    <a:pt x="11006170" y="311296"/>
                  </a:cubicBezTo>
                  <a:cubicBezTo>
                    <a:pt x="11006170" y="313458"/>
                    <a:pt x="11008196" y="313458"/>
                    <a:pt x="11008196" y="315620"/>
                  </a:cubicBezTo>
                  <a:cubicBezTo>
                    <a:pt x="11008196" y="322105"/>
                    <a:pt x="11008196" y="328590"/>
                    <a:pt x="11008196" y="337238"/>
                  </a:cubicBezTo>
                  <a:cubicBezTo>
                    <a:pt x="11012250" y="337238"/>
                    <a:pt x="11018330" y="337238"/>
                    <a:pt x="11022383" y="337238"/>
                  </a:cubicBezTo>
                  <a:cubicBezTo>
                    <a:pt x="11022383" y="343723"/>
                    <a:pt x="11022383" y="350208"/>
                    <a:pt x="11022383" y="354532"/>
                  </a:cubicBezTo>
                  <a:cubicBezTo>
                    <a:pt x="11030491" y="363179"/>
                    <a:pt x="11030491" y="363179"/>
                    <a:pt x="11030491" y="378311"/>
                  </a:cubicBezTo>
                  <a:cubicBezTo>
                    <a:pt x="11028463" y="378311"/>
                    <a:pt x="11026436" y="380473"/>
                    <a:pt x="11024411" y="382635"/>
                  </a:cubicBezTo>
                  <a:cubicBezTo>
                    <a:pt x="11044676" y="393444"/>
                    <a:pt x="11020356" y="402091"/>
                    <a:pt x="11012250" y="404253"/>
                  </a:cubicBezTo>
                  <a:cubicBezTo>
                    <a:pt x="11014276" y="488562"/>
                    <a:pt x="11018330" y="572871"/>
                    <a:pt x="11020356" y="657181"/>
                  </a:cubicBezTo>
                  <a:cubicBezTo>
                    <a:pt x="11042651" y="657181"/>
                    <a:pt x="11064943" y="657181"/>
                    <a:pt x="11085211" y="657181"/>
                  </a:cubicBezTo>
                  <a:cubicBezTo>
                    <a:pt x="11085211" y="683122"/>
                    <a:pt x="11085211" y="709063"/>
                    <a:pt x="11085211" y="732843"/>
                  </a:cubicBezTo>
                  <a:cubicBezTo>
                    <a:pt x="11089264" y="732843"/>
                    <a:pt x="11091291" y="732843"/>
                    <a:pt x="11093318" y="732843"/>
                  </a:cubicBezTo>
                  <a:cubicBezTo>
                    <a:pt x="11093318" y="730681"/>
                    <a:pt x="11095344" y="728519"/>
                    <a:pt x="11095344" y="726358"/>
                  </a:cubicBezTo>
                  <a:cubicBezTo>
                    <a:pt x="11097371" y="726358"/>
                    <a:pt x="11099398" y="726358"/>
                    <a:pt x="11101424" y="726358"/>
                  </a:cubicBezTo>
                  <a:cubicBezTo>
                    <a:pt x="11101424" y="728519"/>
                    <a:pt x="11101424" y="730681"/>
                    <a:pt x="11103452" y="735005"/>
                  </a:cubicBezTo>
                  <a:cubicBezTo>
                    <a:pt x="11107504" y="735005"/>
                    <a:pt x="11111558" y="735005"/>
                    <a:pt x="11115612" y="735005"/>
                  </a:cubicBezTo>
                  <a:cubicBezTo>
                    <a:pt x="11115612" y="732843"/>
                    <a:pt x="11115612" y="730681"/>
                    <a:pt x="11115612" y="728519"/>
                  </a:cubicBezTo>
                  <a:cubicBezTo>
                    <a:pt x="11123718" y="728519"/>
                    <a:pt x="11129798" y="728519"/>
                    <a:pt x="11137904" y="728519"/>
                  </a:cubicBezTo>
                  <a:cubicBezTo>
                    <a:pt x="11137904" y="730681"/>
                    <a:pt x="11137904" y="732843"/>
                    <a:pt x="11137904" y="735005"/>
                  </a:cubicBezTo>
                  <a:cubicBezTo>
                    <a:pt x="11143984" y="735005"/>
                    <a:pt x="11152092" y="735005"/>
                    <a:pt x="11158172" y="735005"/>
                  </a:cubicBezTo>
                  <a:cubicBezTo>
                    <a:pt x="11158172" y="750137"/>
                    <a:pt x="11158172" y="765270"/>
                    <a:pt x="11158172" y="780402"/>
                  </a:cubicBezTo>
                  <a:cubicBezTo>
                    <a:pt x="11162226" y="780402"/>
                    <a:pt x="11168306" y="780402"/>
                    <a:pt x="11172359" y="780402"/>
                  </a:cubicBezTo>
                  <a:cubicBezTo>
                    <a:pt x="11172359" y="776078"/>
                    <a:pt x="11172359" y="771755"/>
                    <a:pt x="11172359" y="767431"/>
                  </a:cubicBezTo>
                  <a:cubicBezTo>
                    <a:pt x="11178439" y="767431"/>
                    <a:pt x="11184519" y="767431"/>
                    <a:pt x="11188572" y="767431"/>
                  </a:cubicBezTo>
                  <a:cubicBezTo>
                    <a:pt x="11188572" y="706902"/>
                    <a:pt x="11188572" y="648534"/>
                    <a:pt x="11188572" y="588004"/>
                  </a:cubicBezTo>
                  <a:cubicBezTo>
                    <a:pt x="11190599" y="585842"/>
                    <a:pt x="11192626" y="583680"/>
                    <a:pt x="11194652" y="581518"/>
                  </a:cubicBezTo>
                  <a:cubicBezTo>
                    <a:pt x="11218972" y="581518"/>
                    <a:pt x="11243292" y="581518"/>
                    <a:pt x="11267614" y="581518"/>
                  </a:cubicBezTo>
                  <a:lnTo>
                    <a:pt x="11267614" y="590166"/>
                  </a:lnTo>
                  <a:lnTo>
                    <a:pt x="11277747" y="590166"/>
                  </a:lnTo>
                  <a:cubicBezTo>
                    <a:pt x="11277747" y="629078"/>
                    <a:pt x="11277747" y="667990"/>
                    <a:pt x="11277747" y="704740"/>
                  </a:cubicBezTo>
                  <a:cubicBezTo>
                    <a:pt x="11285854" y="704740"/>
                    <a:pt x="11291934" y="704740"/>
                    <a:pt x="11300040" y="704740"/>
                  </a:cubicBezTo>
                  <a:cubicBezTo>
                    <a:pt x="11300040" y="683122"/>
                    <a:pt x="11300040" y="661504"/>
                    <a:pt x="11300040" y="637725"/>
                  </a:cubicBezTo>
                  <a:cubicBezTo>
                    <a:pt x="11308147" y="637725"/>
                    <a:pt x="11318280" y="637725"/>
                    <a:pt x="11326388" y="637725"/>
                  </a:cubicBezTo>
                  <a:cubicBezTo>
                    <a:pt x="11328414" y="637725"/>
                    <a:pt x="11328414" y="635563"/>
                    <a:pt x="11330440" y="633401"/>
                  </a:cubicBezTo>
                  <a:lnTo>
                    <a:pt x="11338548" y="633401"/>
                  </a:lnTo>
                  <a:cubicBezTo>
                    <a:pt x="11340574" y="635563"/>
                    <a:pt x="11340574" y="637725"/>
                    <a:pt x="11342600" y="637725"/>
                  </a:cubicBezTo>
                  <a:cubicBezTo>
                    <a:pt x="11348680" y="637725"/>
                    <a:pt x="11356788" y="637725"/>
                    <a:pt x="11364895" y="637725"/>
                  </a:cubicBezTo>
                  <a:cubicBezTo>
                    <a:pt x="11364895" y="598813"/>
                    <a:pt x="11364895" y="559901"/>
                    <a:pt x="11364895" y="520989"/>
                  </a:cubicBezTo>
                  <a:cubicBezTo>
                    <a:pt x="11364908" y="520986"/>
                    <a:pt x="11365775" y="520822"/>
                    <a:pt x="11421642" y="510180"/>
                  </a:cubicBezTo>
                  <a:cubicBezTo>
                    <a:pt x="11421642" y="510187"/>
                    <a:pt x="11421642" y="510261"/>
                    <a:pt x="11421642" y="511261"/>
                  </a:cubicBezTo>
                  <a:lnTo>
                    <a:pt x="11421642" y="518827"/>
                  </a:lnTo>
                  <a:cubicBezTo>
                    <a:pt x="11421659" y="518827"/>
                    <a:pt x="11422303" y="518827"/>
                    <a:pt x="11447988" y="518827"/>
                  </a:cubicBezTo>
                  <a:cubicBezTo>
                    <a:pt x="11447988" y="518849"/>
                    <a:pt x="11447988" y="521220"/>
                    <a:pt x="11447988" y="773917"/>
                  </a:cubicBezTo>
                  <a:cubicBezTo>
                    <a:pt x="11454068" y="773917"/>
                    <a:pt x="11462175" y="773917"/>
                    <a:pt x="11470283" y="773917"/>
                  </a:cubicBezTo>
                  <a:cubicBezTo>
                    <a:pt x="11470283" y="771755"/>
                    <a:pt x="11470283" y="771755"/>
                    <a:pt x="11470283" y="769593"/>
                  </a:cubicBezTo>
                  <a:cubicBezTo>
                    <a:pt x="11474335" y="769593"/>
                    <a:pt x="11478388" y="769593"/>
                    <a:pt x="11482443" y="769593"/>
                  </a:cubicBezTo>
                  <a:cubicBezTo>
                    <a:pt x="11482443" y="771755"/>
                    <a:pt x="11482443" y="771755"/>
                    <a:pt x="11482443" y="773917"/>
                  </a:cubicBezTo>
                  <a:cubicBezTo>
                    <a:pt x="11490550" y="773917"/>
                    <a:pt x="11498655" y="773917"/>
                    <a:pt x="11506763" y="773917"/>
                  </a:cubicBezTo>
                  <a:cubicBezTo>
                    <a:pt x="11506763" y="769593"/>
                    <a:pt x="11506763" y="765270"/>
                    <a:pt x="11506763" y="760946"/>
                  </a:cubicBezTo>
                  <a:cubicBezTo>
                    <a:pt x="11516896" y="760946"/>
                    <a:pt x="11527030" y="760946"/>
                    <a:pt x="11535136" y="760946"/>
                  </a:cubicBezTo>
                  <a:cubicBezTo>
                    <a:pt x="11539190" y="756622"/>
                    <a:pt x="11543244" y="756622"/>
                    <a:pt x="11547296" y="756622"/>
                  </a:cubicBezTo>
                  <a:cubicBezTo>
                    <a:pt x="11553376" y="760946"/>
                    <a:pt x="11561484" y="760946"/>
                    <a:pt x="11567564" y="760946"/>
                  </a:cubicBezTo>
                  <a:cubicBezTo>
                    <a:pt x="11567564" y="754461"/>
                    <a:pt x="11567564" y="750137"/>
                    <a:pt x="11567564" y="743652"/>
                  </a:cubicBezTo>
                  <a:lnTo>
                    <a:pt x="11575671" y="743652"/>
                  </a:lnTo>
                  <a:cubicBezTo>
                    <a:pt x="11575671" y="739328"/>
                    <a:pt x="11575671" y="735005"/>
                    <a:pt x="11575671" y="730681"/>
                  </a:cubicBezTo>
                  <a:cubicBezTo>
                    <a:pt x="11593911" y="730681"/>
                    <a:pt x="11614178" y="730681"/>
                    <a:pt x="11632418" y="730681"/>
                  </a:cubicBezTo>
                  <a:cubicBezTo>
                    <a:pt x="11632418" y="719872"/>
                    <a:pt x="11632418" y="711225"/>
                    <a:pt x="11632418" y="700416"/>
                  </a:cubicBezTo>
                  <a:cubicBezTo>
                    <a:pt x="11638498" y="700416"/>
                    <a:pt x="11644578" y="700416"/>
                    <a:pt x="11650658" y="700416"/>
                  </a:cubicBezTo>
                  <a:cubicBezTo>
                    <a:pt x="11650658" y="698254"/>
                    <a:pt x="11650658" y="696093"/>
                    <a:pt x="11650658" y="693931"/>
                  </a:cubicBezTo>
                  <a:cubicBezTo>
                    <a:pt x="11654711" y="693931"/>
                    <a:pt x="11658764" y="693931"/>
                    <a:pt x="11662818" y="693931"/>
                  </a:cubicBezTo>
                  <a:cubicBezTo>
                    <a:pt x="11662818" y="696093"/>
                    <a:pt x="11662818" y="698254"/>
                    <a:pt x="11662818" y="700416"/>
                  </a:cubicBezTo>
                  <a:cubicBezTo>
                    <a:pt x="11668898" y="700416"/>
                    <a:pt x="11672951" y="700416"/>
                    <a:pt x="11679031" y="700416"/>
                  </a:cubicBezTo>
                  <a:cubicBezTo>
                    <a:pt x="11679031" y="715549"/>
                    <a:pt x="11679031" y="732843"/>
                    <a:pt x="11679031" y="750137"/>
                  </a:cubicBezTo>
                  <a:cubicBezTo>
                    <a:pt x="11689164" y="750137"/>
                    <a:pt x="11701326" y="750137"/>
                    <a:pt x="11711459" y="750137"/>
                  </a:cubicBezTo>
                  <a:cubicBezTo>
                    <a:pt x="11711459" y="741490"/>
                    <a:pt x="11711459" y="732843"/>
                    <a:pt x="11711459" y="724196"/>
                  </a:cubicBezTo>
                  <a:cubicBezTo>
                    <a:pt x="11723619" y="724196"/>
                    <a:pt x="11737806" y="724196"/>
                    <a:pt x="11749966" y="724196"/>
                  </a:cubicBezTo>
                  <a:cubicBezTo>
                    <a:pt x="11749966" y="713387"/>
                    <a:pt x="11749966" y="704740"/>
                    <a:pt x="11749966" y="693931"/>
                  </a:cubicBezTo>
                  <a:cubicBezTo>
                    <a:pt x="11766180" y="693931"/>
                    <a:pt x="11782392" y="693931"/>
                    <a:pt x="11798607" y="693931"/>
                  </a:cubicBezTo>
                  <a:cubicBezTo>
                    <a:pt x="11798607" y="693960"/>
                    <a:pt x="11798607" y="695735"/>
                    <a:pt x="11798607" y="805087"/>
                  </a:cubicBezTo>
                  <a:lnTo>
                    <a:pt x="11798607" y="818866"/>
                  </a:lnTo>
                  <a:lnTo>
                    <a:pt x="11864482" y="818866"/>
                  </a:lnTo>
                  <a:lnTo>
                    <a:pt x="11864482" y="924638"/>
                  </a:lnTo>
                  <a:lnTo>
                    <a:pt x="11864482" y="947885"/>
                  </a:lnTo>
                  <a:lnTo>
                    <a:pt x="11879442" y="947885"/>
                  </a:lnTo>
                  <a:cubicBezTo>
                    <a:pt x="11879442" y="947885"/>
                    <a:pt x="11879442" y="947885"/>
                    <a:pt x="11879442" y="946723"/>
                  </a:cubicBezTo>
                  <a:lnTo>
                    <a:pt x="11879442" y="938587"/>
                  </a:lnTo>
                  <a:cubicBezTo>
                    <a:pt x="11879442" y="938587"/>
                    <a:pt x="11879442" y="938587"/>
                    <a:pt x="11924022" y="938587"/>
                  </a:cubicBezTo>
                  <a:cubicBezTo>
                    <a:pt x="11924022" y="938587"/>
                    <a:pt x="11924022" y="938587"/>
                    <a:pt x="11924022" y="959508"/>
                  </a:cubicBezTo>
                  <a:cubicBezTo>
                    <a:pt x="11924022" y="959508"/>
                    <a:pt x="11924022" y="959508"/>
                    <a:pt x="11926250" y="960671"/>
                  </a:cubicBezTo>
                  <a:lnTo>
                    <a:pt x="11941854" y="968807"/>
                  </a:lnTo>
                  <a:cubicBezTo>
                    <a:pt x="11941854" y="968807"/>
                    <a:pt x="11941854" y="968807"/>
                    <a:pt x="11941854" y="999027"/>
                  </a:cubicBezTo>
                  <a:cubicBezTo>
                    <a:pt x="11941854" y="999027"/>
                    <a:pt x="11941854" y="999027"/>
                    <a:pt x="11943247" y="999609"/>
                  </a:cubicBezTo>
                  <a:lnTo>
                    <a:pt x="11952999" y="1003677"/>
                  </a:lnTo>
                  <a:cubicBezTo>
                    <a:pt x="11952999" y="1003677"/>
                    <a:pt x="11952999" y="1003677"/>
                    <a:pt x="11952999" y="1002515"/>
                  </a:cubicBezTo>
                  <a:lnTo>
                    <a:pt x="11952999" y="994378"/>
                  </a:lnTo>
                  <a:cubicBezTo>
                    <a:pt x="11952999" y="994378"/>
                    <a:pt x="11952999" y="994378"/>
                    <a:pt x="11954114" y="994378"/>
                  </a:cubicBezTo>
                  <a:lnTo>
                    <a:pt x="11961915" y="994378"/>
                  </a:lnTo>
                  <a:cubicBezTo>
                    <a:pt x="11961915" y="994378"/>
                    <a:pt x="11961915" y="994378"/>
                    <a:pt x="11961915" y="993506"/>
                  </a:cubicBezTo>
                  <a:lnTo>
                    <a:pt x="11961915" y="987404"/>
                  </a:lnTo>
                  <a:cubicBezTo>
                    <a:pt x="11961915" y="987404"/>
                    <a:pt x="11961915" y="987404"/>
                    <a:pt x="11960800" y="987404"/>
                  </a:cubicBezTo>
                  <a:lnTo>
                    <a:pt x="11952999" y="987404"/>
                  </a:lnTo>
                  <a:cubicBezTo>
                    <a:pt x="11952999" y="987404"/>
                    <a:pt x="11952999" y="987404"/>
                    <a:pt x="11952999" y="986242"/>
                  </a:cubicBezTo>
                  <a:lnTo>
                    <a:pt x="11952999" y="978106"/>
                  </a:lnTo>
                  <a:cubicBezTo>
                    <a:pt x="11952999" y="978106"/>
                    <a:pt x="11952999" y="978106"/>
                    <a:pt x="11954114" y="978106"/>
                  </a:cubicBezTo>
                  <a:lnTo>
                    <a:pt x="11961915" y="978106"/>
                  </a:lnTo>
                  <a:cubicBezTo>
                    <a:pt x="11961915" y="978106"/>
                    <a:pt x="11961915" y="978106"/>
                    <a:pt x="11961915" y="976943"/>
                  </a:cubicBezTo>
                  <a:lnTo>
                    <a:pt x="11961915" y="968807"/>
                  </a:lnTo>
                  <a:cubicBezTo>
                    <a:pt x="11961915" y="968807"/>
                    <a:pt x="11961915" y="968807"/>
                    <a:pt x="11960800" y="968807"/>
                  </a:cubicBezTo>
                  <a:lnTo>
                    <a:pt x="11952999" y="968807"/>
                  </a:lnTo>
                  <a:cubicBezTo>
                    <a:pt x="11952999" y="968807"/>
                    <a:pt x="11952999" y="968807"/>
                    <a:pt x="11952999" y="967645"/>
                  </a:cubicBezTo>
                  <a:lnTo>
                    <a:pt x="11952999" y="959508"/>
                  </a:lnTo>
                  <a:cubicBezTo>
                    <a:pt x="11952999" y="959508"/>
                    <a:pt x="11952999" y="959508"/>
                    <a:pt x="11954114" y="959508"/>
                  </a:cubicBezTo>
                  <a:lnTo>
                    <a:pt x="11961915" y="959508"/>
                  </a:lnTo>
                  <a:cubicBezTo>
                    <a:pt x="11961915" y="959508"/>
                    <a:pt x="11961915" y="959508"/>
                    <a:pt x="11961915" y="958637"/>
                  </a:cubicBezTo>
                  <a:lnTo>
                    <a:pt x="11961915" y="952535"/>
                  </a:lnTo>
                  <a:cubicBezTo>
                    <a:pt x="11961915" y="952535"/>
                    <a:pt x="11961915" y="952535"/>
                    <a:pt x="11960800" y="952535"/>
                  </a:cubicBezTo>
                  <a:lnTo>
                    <a:pt x="11952999" y="952535"/>
                  </a:lnTo>
                  <a:cubicBezTo>
                    <a:pt x="11952999" y="952535"/>
                    <a:pt x="11952999" y="952535"/>
                    <a:pt x="11952999" y="951372"/>
                  </a:cubicBezTo>
                  <a:lnTo>
                    <a:pt x="11952999" y="943236"/>
                  </a:lnTo>
                  <a:cubicBezTo>
                    <a:pt x="11952999" y="943236"/>
                    <a:pt x="11952999" y="943236"/>
                    <a:pt x="11954114" y="943236"/>
                  </a:cubicBezTo>
                  <a:lnTo>
                    <a:pt x="11961915" y="943236"/>
                  </a:lnTo>
                  <a:cubicBezTo>
                    <a:pt x="11961915" y="943236"/>
                    <a:pt x="11961915" y="943236"/>
                    <a:pt x="11961915" y="942074"/>
                  </a:cubicBezTo>
                  <a:lnTo>
                    <a:pt x="11961915" y="933937"/>
                  </a:lnTo>
                  <a:cubicBezTo>
                    <a:pt x="11961915" y="933937"/>
                    <a:pt x="11961915" y="933937"/>
                    <a:pt x="11960800" y="933937"/>
                  </a:cubicBezTo>
                  <a:lnTo>
                    <a:pt x="11952999" y="933937"/>
                  </a:lnTo>
                  <a:cubicBezTo>
                    <a:pt x="11952999" y="933937"/>
                    <a:pt x="11952999" y="933937"/>
                    <a:pt x="11952999" y="933066"/>
                  </a:cubicBezTo>
                  <a:lnTo>
                    <a:pt x="11952999" y="926963"/>
                  </a:lnTo>
                  <a:cubicBezTo>
                    <a:pt x="11952999" y="926963"/>
                    <a:pt x="11952999" y="926963"/>
                    <a:pt x="11954114" y="926963"/>
                  </a:cubicBezTo>
                  <a:lnTo>
                    <a:pt x="11961915" y="926963"/>
                  </a:lnTo>
                  <a:cubicBezTo>
                    <a:pt x="11961915" y="926963"/>
                    <a:pt x="11961915" y="926963"/>
                    <a:pt x="11961915" y="925801"/>
                  </a:cubicBezTo>
                  <a:lnTo>
                    <a:pt x="11961915" y="917665"/>
                  </a:lnTo>
                  <a:cubicBezTo>
                    <a:pt x="11961915" y="917665"/>
                    <a:pt x="11961915" y="917665"/>
                    <a:pt x="11960800" y="917665"/>
                  </a:cubicBezTo>
                  <a:lnTo>
                    <a:pt x="11952999" y="917665"/>
                  </a:lnTo>
                  <a:cubicBezTo>
                    <a:pt x="11952999" y="917665"/>
                    <a:pt x="11952999" y="917665"/>
                    <a:pt x="11952999" y="916503"/>
                  </a:cubicBezTo>
                  <a:lnTo>
                    <a:pt x="11952999" y="908366"/>
                  </a:lnTo>
                  <a:cubicBezTo>
                    <a:pt x="11952999" y="908366"/>
                    <a:pt x="11952999" y="908366"/>
                    <a:pt x="11954114" y="908366"/>
                  </a:cubicBezTo>
                  <a:lnTo>
                    <a:pt x="11961915" y="908366"/>
                  </a:lnTo>
                  <a:cubicBezTo>
                    <a:pt x="11961915" y="908366"/>
                    <a:pt x="11961915" y="908366"/>
                    <a:pt x="11961915" y="907204"/>
                  </a:cubicBezTo>
                  <a:lnTo>
                    <a:pt x="11961915" y="899068"/>
                  </a:lnTo>
                  <a:cubicBezTo>
                    <a:pt x="11961915" y="899068"/>
                    <a:pt x="11961915" y="899068"/>
                    <a:pt x="11960800" y="899068"/>
                  </a:cubicBezTo>
                  <a:lnTo>
                    <a:pt x="11952999" y="899068"/>
                  </a:lnTo>
                  <a:cubicBezTo>
                    <a:pt x="11952999" y="899068"/>
                    <a:pt x="11952999" y="899068"/>
                    <a:pt x="11952999" y="898196"/>
                  </a:cubicBezTo>
                  <a:lnTo>
                    <a:pt x="11952999" y="892094"/>
                  </a:lnTo>
                  <a:cubicBezTo>
                    <a:pt x="11952999" y="892094"/>
                    <a:pt x="11952999" y="892094"/>
                    <a:pt x="11954114" y="892094"/>
                  </a:cubicBezTo>
                  <a:lnTo>
                    <a:pt x="11961915" y="892094"/>
                  </a:lnTo>
                  <a:cubicBezTo>
                    <a:pt x="11961915" y="892094"/>
                    <a:pt x="11961915" y="892094"/>
                    <a:pt x="11961915" y="890931"/>
                  </a:cubicBezTo>
                  <a:lnTo>
                    <a:pt x="11961915" y="882795"/>
                  </a:lnTo>
                  <a:cubicBezTo>
                    <a:pt x="11961915" y="882795"/>
                    <a:pt x="11961915" y="882795"/>
                    <a:pt x="11960800" y="882795"/>
                  </a:cubicBezTo>
                  <a:lnTo>
                    <a:pt x="11952999" y="882795"/>
                  </a:lnTo>
                  <a:cubicBezTo>
                    <a:pt x="11952999" y="882795"/>
                    <a:pt x="11952999" y="882795"/>
                    <a:pt x="11952999" y="881633"/>
                  </a:cubicBezTo>
                  <a:lnTo>
                    <a:pt x="11952999" y="873496"/>
                  </a:lnTo>
                  <a:cubicBezTo>
                    <a:pt x="11952999" y="873496"/>
                    <a:pt x="11952999" y="873496"/>
                    <a:pt x="11954114" y="873496"/>
                  </a:cubicBezTo>
                  <a:lnTo>
                    <a:pt x="11961915" y="873496"/>
                  </a:lnTo>
                  <a:cubicBezTo>
                    <a:pt x="11961915" y="873496"/>
                    <a:pt x="11961915" y="873496"/>
                    <a:pt x="11961915" y="872625"/>
                  </a:cubicBezTo>
                  <a:lnTo>
                    <a:pt x="11961915" y="866523"/>
                  </a:lnTo>
                  <a:cubicBezTo>
                    <a:pt x="11961915" y="866523"/>
                    <a:pt x="11961915" y="866523"/>
                    <a:pt x="11960800" y="866523"/>
                  </a:cubicBezTo>
                  <a:lnTo>
                    <a:pt x="11952999" y="866523"/>
                  </a:lnTo>
                  <a:cubicBezTo>
                    <a:pt x="11952999" y="866523"/>
                    <a:pt x="11952999" y="866523"/>
                    <a:pt x="11952999" y="865360"/>
                  </a:cubicBezTo>
                  <a:lnTo>
                    <a:pt x="11952999" y="857224"/>
                  </a:lnTo>
                  <a:cubicBezTo>
                    <a:pt x="11952999" y="857224"/>
                    <a:pt x="11952999" y="857224"/>
                    <a:pt x="11954114" y="857224"/>
                  </a:cubicBezTo>
                  <a:lnTo>
                    <a:pt x="11961915" y="857224"/>
                  </a:lnTo>
                  <a:cubicBezTo>
                    <a:pt x="11961915" y="857224"/>
                    <a:pt x="11961915" y="857224"/>
                    <a:pt x="11961915" y="856062"/>
                  </a:cubicBezTo>
                  <a:lnTo>
                    <a:pt x="11961915" y="847925"/>
                  </a:lnTo>
                  <a:cubicBezTo>
                    <a:pt x="11961915" y="847925"/>
                    <a:pt x="11961915" y="847925"/>
                    <a:pt x="11960800" y="847925"/>
                  </a:cubicBezTo>
                  <a:lnTo>
                    <a:pt x="11952999" y="847925"/>
                  </a:lnTo>
                  <a:cubicBezTo>
                    <a:pt x="11952999" y="847925"/>
                    <a:pt x="11952999" y="847925"/>
                    <a:pt x="11952999" y="846763"/>
                  </a:cubicBezTo>
                  <a:lnTo>
                    <a:pt x="11952999" y="838627"/>
                  </a:lnTo>
                  <a:cubicBezTo>
                    <a:pt x="11952999" y="838627"/>
                    <a:pt x="11952999" y="838627"/>
                    <a:pt x="11954114" y="838627"/>
                  </a:cubicBezTo>
                  <a:lnTo>
                    <a:pt x="11961915" y="838627"/>
                  </a:lnTo>
                  <a:cubicBezTo>
                    <a:pt x="11961915" y="838627"/>
                    <a:pt x="11961915" y="838627"/>
                    <a:pt x="11961915" y="837755"/>
                  </a:cubicBezTo>
                  <a:lnTo>
                    <a:pt x="11961915" y="831653"/>
                  </a:lnTo>
                  <a:cubicBezTo>
                    <a:pt x="11961915" y="831653"/>
                    <a:pt x="11961915" y="831653"/>
                    <a:pt x="11960800" y="831653"/>
                  </a:cubicBezTo>
                  <a:lnTo>
                    <a:pt x="11952999" y="831653"/>
                  </a:lnTo>
                  <a:cubicBezTo>
                    <a:pt x="11952999" y="831653"/>
                    <a:pt x="11952999" y="831653"/>
                    <a:pt x="11952999" y="830491"/>
                  </a:cubicBezTo>
                  <a:lnTo>
                    <a:pt x="11952999" y="822354"/>
                  </a:lnTo>
                  <a:cubicBezTo>
                    <a:pt x="11952999" y="822354"/>
                    <a:pt x="11952999" y="822354"/>
                    <a:pt x="11954114" y="822354"/>
                  </a:cubicBezTo>
                  <a:lnTo>
                    <a:pt x="11961915" y="822354"/>
                  </a:lnTo>
                  <a:cubicBezTo>
                    <a:pt x="11961915" y="822354"/>
                    <a:pt x="11961915" y="822354"/>
                    <a:pt x="11961915" y="821192"/>
                  </a:cubicBezTo>
                  <a:lnTo>
                    <a:pt x="11961915" y="813056"/>
                  </a:lnTo>
                  <a:cubicBezTo>
                    <a:pt x="11961915" y="813056"/>
                    <a:pt x="11961915" y="813056"/>
                    <a:pt x="11960800" y="813056"/>
                  </a:cubicBezTo>
                  <a:lnTo>
                    <a:pt x="11952999" y="813056"/>
                  </a:lnTo>
                  <a:cubicBezTo>
                    <a:pt x="11952999" y="813056"/>
                    <a:pt x="11952999" y="813056"/>
                    <a:pt x="11952999" y="811893"/>
                  </a:cubicBezTo>
                  <a:lnTo>
                    <a:pt x="11952999" y="803757"/>
                  </a:lnTo>
                  <a:cubicBezTo>
                    <a:pt x="11952999" y="803757"/>
                    <a:pt x="11952999" y="803757"/>
                    <a:pt x="11954114" y="803757"/>
                  </a:cubicBezTo>
                  <a:lnTo>
                    <a:pt x="11961915" y="803757"/>
                  </a:lnTo>
                  <a:cubicBezTo>
                    <a:pt x="11961915" y="803757"/>
                    <a:pt x="11961915" y="803757"/>
                    <a:pt x="11961915" y="802885"/>
                  </a:cubicBezTo>
                  <a:lnTo>
                    <a:pt x="11961915" y="796783"/>
                  </a:lnTo>
                  <a:cubicBezTo>
                    <a:pt x="11961915" y="796783"/>
                    <a:pt x="11961915" y="796783"/>
                    <a:pt x="11960800" y="796783"/>
                  </a:cubicBezTo>
                  <a:lnTo>
                    <a:pt x="11952999" y="796783"/>
                  </a:lnTo>
                  <a:cubicBezTo>
                    <a:pt x="11952999" y="796783"/>
                    <a:pt x="11952999" y="796783"/>
                    <a:pt x="11952999" y="795621"/>
                  </a:cubicBezTo>
                  <a:lnTo>
                    <a:pt x="11952999" y="787484"/>
                  </a:lnTo>
                  <a:cubicBezTo>
                    <a:pt x="11952999" y="787484"/>
                    <a:pt x="11952999" y="787484"/>
                    <a:pt x="11954114" y="787484"/>
                  </a:cubicBezTo>
                  <a:lnTo>
                    <a:pt x="11961915" y="787484"/>
                  </a:lnTo>
                  <a:cubicBezTo>
                    <a:pt x="11961915" y="787484"/>
                    <a:pt x="11961915" y="787484"/>
                    <a:pt x="11960800" y="785741"/>
                  </a:cubicBezTo>
                  <a:lnTo>
                    <a:pt x="11952999" y="773537"/>
                  </a:lnTo>
                  <a:cubicBezTo>
                    <a:pt x="11952999" y="773537"/>
                    <a:pt x="11952999" y="773537"/>
                    <a:pt x="11952999" y="736342"/>
                  </a:cubicBezTo>
                  <a:cubicBezTo>
                    <a:pt x="11952999" y="736342"/>
                    <a:pt x="11952999" y="736342"/>
                    <a:pt x="12102343" y="736342"/>
                  </a:cubicBezTo>
                  <a:cubicBezTo>
                    <a:pt x="12102343" y="736342"/>
                    <a:pt x="12102343" y="736342"/>
                    <a:pt x="12115716" y="757264"/>
                  </a:cubicBezTo>
                  <a:cubicBezTo>
                    <a:pt x="12115716" y="757264"/>
                    <a:pt x="12115716" y="757264"/>
                    <a:pt x="12115716" y="803757"/>
                  </a:cubicBezTo>
                  <a:cubicBezTo>
                    <a:pt x="12115716" y="803757"/>
                    <a:pt x="12115716" y="803757"/>
                    <a:pt x="12114602" y="803757"/>
                  </a:cubicBezTo>
                  <a:lnTo>
                    <a:pt x="12106800" y="803757"/>
                  </a:lnTo>
                  <a:cubicBezTo>
                    <a:pt x="12106800" y="803757"/>
                    <a:pt x="12106800" y="803757"/>
                    <a:pt x="12106800" y="804919"/>
                  </a:cubicBezTo>
                  <a:lnTo>
                    <a:pt x="12106800" y="813056"/>
                  </a:lnTo>
                  <a:cubicBezTo>
                    <a:pt x="12106800" y="813056"/>
                    <a:pt x="12106800" y="813056"/>
                    <a:pt x="12107915" y="813056"/>
                  </a:cubicBezTo>
                  <a:lnTo>
                    <a:pt x="12115716" y="813056"/>
                  </a:lnTo>
                  <a:cubicBezTo>
                    <a:pt x="12115716" y="813056"/>
                    <a:pt x="12115716" y="813056"/>
                    <a:pt x="12115716" y="814218"/>
                  </a:cubicBezTo>
                  <a:lnTo>
                    <a:pt x="12115716" y="822354"/>
                  </a:lnTo>
                  <a:cubicBezTo>
                    <a:pt x="12115716" y="822354"/>
                    <a:pt x="12115716" y="822354"/>
                    <a:pt x="12114602" y="822354"/>
                  </a:cubicBezTo>
                  <a:lnTo>
                    <a:pt x="12106800" y="822354"/>
                  </a:lnTo>
                  <a:cubicBezTo>
                    <a:pt x="12106800" y="822354"/>
                    <a:pt x="12106800" y="822354"/>
                    <a:pt x="12106800" y="823516"/>
                  </a:cubicBezTo>
                  <a:lnTo>
                    <a:pt x="12106800" y="831653"/>
                  </a:lnTo>
                  <a:cubicBezTo>
                    <a:pt x="12106800" y="831653"/>
                    <a:pt x="12106800" y="831653"/>
                    <a:pt x="12107915" y="831653"/>
                  </a:cubicBezTo>
                  <a:lnTo>
                    <a:pt x="12115716" y="831653"/>
                  </a:lnTo>
                  <a:cubicBezTo>
                    <a:pt x="12115716" y="831653"/>
                    <a:pt x="12115716" y="831653"/>
                    <a:pt x="12115716" y="832525"/>
                  </a:cubicBezTo>
                  <a:lnTo>
                    <a:pt x="12115716" y="838627"/>
                  </a:lnTo>
                  <a:cubicBezTo>
                    <a:pt x="12115716" y="838627"/>
                    <a:pt x="12115716" y="838627"/>
                    <a:pt x="12114602" y="838627"/>
                  </a:cubicBezTo>
                  <a:lnTo>
                    <a:pt x="12106800" y="838627"/>
                  </a:lnTo>
                  <a:cubicBezTo>
                    <a:pt x="12106800" y="838627"/>
                    <a:pt x="12106800" y="838627"/>
                    <a:pt x="12106800" y="839789"/>
                  </a:cubicBezTo>
                  <a:lnTo>
                    <a:pt x="12106800" y="847925"/>
                  </a:lnTo>
                  <a:cubicBezTo>
                    <a:pt x="12106800" y="847925"/>
                    <a:pt x="12106800" y="847925"/>
                    <a:pt x="12107915" y="847925"/>
                  </a:cubicBezTo>
                  <a:lnTo>
                    <a:pt x="12115716" y="847925"/>
                  </a:lnTo>
                  <a:cubicBezTo>
                    <a:pt x="12115716" y="847925"/>
                    <a:pt x="12115716" y="847925"/>
                    <a:pt x="12115716" y="849088"/>
                  </a:cubicBezTo>
                  <a:lnTo>
                    <a:pt x="12115716" y="857224"/>
                  </a:lnTo>
                  <a:cubicBezTo>
                    <a:pt x="12115716" y="857224"/>
                    <a:pt x="12115716" y="857224"/>
                    <a:pt x="12114602" y="857224"/>
                  </a:cubicBezTo>
                  <a:lnTo>
                    <a:pt x="12106800" y="857224"/>
                  </a:lnTo>
                  <a:cubicBezTo>
                    <a:pt x="12106800" y="857224"/>
                    <a:pt x="12106800" y="857224"/>
                    <a:pt x="12106800" y="858386"/>
                  </a:cubicBezTo>
                  <a:lnTo>
                    <a:pt x="12106800" y="866523"/>
                  </a:lnTo>
                  <a:cubicBezTo>
                    <a:pt x="12106800" y="866523"/>
                    <a:pt x="12106800" y="866523"/>
                    <a:pt x="12107915" y="866523"/>
                  </a:cubicBezTo>
                  <a:lnTo>
                    <a:pt x="12115716" y="866523"/>
                  </a:lnTo>
                  <a:cubicBezTo>
                    <a:pt x="12115716" y="866523"/>
                    <a:pt x="12115716" y="866523"/>
                    <a:pt x="12115716" y="867394"/>
                  </a:cubicBezTo>
                  <a:lnTo>
                    <a:pt x="12115716" y="873496"/>
                  </a:lnTo>
                  <a:cubicBezTo>
                    <a:pt x="12115716" y="873496"/>
                    <a:pt x="12115716" y="873496"/>
                    <a:pt x="12114602" y="873496"/>
                  </a:cubicBezTo>
                  <a:lnTo>
                    <a:pt x="12106800" y="873496"/>
                  </a:lnTo>
                  <a:cubicBezTo>
                    <a:pt x="12106800" y="873496"/>
                    <a:pt x="12106800" y="873496"/>
                    <a:pt x="12106800" y="874659"/>
                  </a:cubicBezTo>
                  <a:lnTo>
                    <a:pt x="12106800" y="882795"/>
                  </a:lnTo>
                  <a:cubicBezTo>
                    <a:pt x="12106800" y="882795"/>
                    <a:pt x="12106800" y="882795"/>
                    <a:pt x="12107915" y="882795"/>
                  </a:cubicBezTo>
                  <a:lnTo>
                    <a:pt x="12115716" y="882795"/>
                  </a:lnTo>
                  <a:cubicBezTo>
                    <a:pt x="12115716" y="882795"/>
                    <a:pt x="12115716" y="882795"/>
                    <a:pt x="12115716" y="883957"/>
                  </a:cubicBezTo>
                  <a:lnTo>
                    <a:pt x="12115716" y="892094"/>
                  </a:lnTo>
                  <a:cubicBezTo>
                    <a:pt x="12115716" y="892094"/>
                    <a:pt x="12115716" y="892094"/>
                    <a:pt x="12114602" y="892094"/>
                  </a:cubicBezTo>
                  <a:lnTo>
                    <a:pt x="12106800" y="892094"/>
                  </a:lnTo>
                  <a:cubicBezTo>
                    <a:pt x="12106800" y="892094"/>
                    <a:pt x="12106800" y="892094"/>
                    <a:pt x="12106800" y="892965"/>
                  </a:cubicBezTo>
                  <a:lnTo>
                    <a:pt x="12106800" y="899068"/>
                  </a:lnTo>
                  <a:cubicBezTo>
                    <a:pt x="12106800" y="899068"/>
                    <a:pt x="12106800" y="899068"/>
                    <a:pt x="12107915" y="899068"/>
                  </a:cubicBezTo>
                  <a:lnTo>
                    <a:pt x="12115716" y="899068"/>
                  </a:lnTo>
                  <a:cubicBezTo>
                    <a:pt x="12115716" y="899068"/>
                    <a:pt x="12115716" y="899068"/>
                    <a:pt x="12115716" y="900230"/>
                  </a:cubicBezTo>
                  <a:lnTo>
                    <a:pt x="12115716" y="908366"/>
                  </a:lnTo>
                  <a:cubicBezTo>
                    <a:pt x="12115716" y="908366"/>
                    <a:pt x="12115716" y="908366"/>
                    <a:pt x="12114602" y="908366"/>
                  </a:cubicBezTo>
                  <a:lnTo>
                    <a:pt x="12106800" y="908366"/>
                  </a:lnTo>
                  <a:cubicBezTo>
                    <a:pt x="12106800" y="908366"/>
                    <a:pt x="12106800" y="908366"/>
                    <a:pt x="12106800" y="909528"/>
                  </a:cubicBezTo>
                  <a:lnTo>
                    <a:pt x="12106800" y="917665"/>
                  </a:lnTo>
                  <a:cubicBezTo>
                    <a:pt x="12106800" y="917665"/>
                    <a:pt x="12106800" y="917665"/>
                    <a:pt x="12107915" y="917665"/>
                  </a:cubicBezTo>
                  <a:lnTo>
                    <a:pt x="12115716" y="917665"/>
                  </a:lnTo>
                  <a:cubicBezTo>
                    <a:pt x="12115716" y="917665"/>
                    <a:pt x="12115716" y="917665"/>
                    <a:pt x="12115716" y="918827"/>
                  </a:cubicBezTo>
                  <a:lnTo>
                    <a:pt x="12115716" y="926963"/>
                  </a:lnTo>
                  <a:cubicBezTo>
                    <a:pt x="12115716" y="926963"/>
                    <a:pt x="12115716" y="926963"/>
                    <a:pt x="12114602" y="926963"/>
                  </a:cubicBezTo>
                  <a:lnTo>
                    <a:pt x="12106800" y="926963"/>
                  </a:lnTo>
                  <a:cubicBezTo>
                    <a:pt x="12106800" y="926963"/>
                    <a:pt x="12106800" y="926963"/>
                    <a:pt x="12106800" y="927835"/>
                  </a:cubicBezTo>
                  <a:lnTo>
                    <a:pt x="12106800" y="933937"/>
                  </a:lnTo>
                  <a:cubicBezTo>
                    <a:pt x="12106800" y="933937"/>
                    <a:pt x="12106800" y="933937"/>
                    <a:pt x="12107915" y="933937"/>
                  </a:cubicBezTo>
                  <a:lnTo>
                    <a:pt x="12115716" y="933937"/>
                  </a:lnTo>
                  <a:cubicBezTo>
                    <a:pt x="12115716" y="933937"/>
                    <a:pt x="12115716" y="933937"/>
                    <a:pt x="12115716" y="935100"/>
                  </a:cubicBezTo>
                  <a:lnTo>
                    <a:pt x="12115716" y="943236"/>
                  </a:lnTo>
                  <a:cubicBezTo>
                    <a:pt x="12115716" y="943236"/>
                    <a:pt x="12115716" y="943236"/>
                    <a:pt x="12114602" y="943236"/>
                  </a:cubicBezTo>
                  <a:lnTo>
                    <a:pt x="12106800" y="943236"/>
                  </a:lnTo>
                  <a:cubicBezTo>
                    <a:pt x="12106800" y="943236"/>
                    <a:pt x="12106800" y="943236"/>
                    <a:pt x="12106800" y="944398"/>
                  </a:cubicBezTo>
                  <a:lnTo>
                    <a:pt x="12106800" y="952535"/>
                  </a:lnTo>
                  <a:cubicBezTo>
                    <a:pt x="12106800" y="952535"/>
                    <a:pt x="12106800" y="952535"/>
                    <a:pt x="12107915" y="952535"/>
                  </a:cubicBezTo>
                  <a:lnTo>
                    <a:pt x="12115716" y="952535"/>
                  </a:lnTo>
                  <a:cubicBezTo>
                    <a:pt x="12115716" y="952535"/>
                    <a:pt x="12115716" y="952535"/>
                    <a:pt x="12115716" y="953406"/>
                  </a:cubicBezTo>
                  <a:lnTo>
                    <a:pt x="12115716" y="959508"/>
                  </a:lnTo>
                  <a:cubicBezTo>
                    <a:pt x="12115716" y="959508"/>
                    <a:pt x="12115716" y="959508"/>
                    <a:pt x="12114602" y="959508"/>
                  </a:cubicBezTo>
                  <a:lnTo>
                    <a:pt x="12106800" y="959508"/>
                  </a:lnTo>
                  <a:cubicBezTo>
                    <a:pt x="12106800" y="959508"/>
                    <a:pt x="12106800" y="959508"/>
                    <a:pt x="12106800" y="960671"/>
                  </a:cubicBezTo>
                  <a:lnTo>
                    <a:pt x="12106800" y="968807"/>
                  </a:lnTo>
                  <a:cubicBezTo>
                    <a:pt x="12106800" y="968807"/>
                    <a:pt x="12106800" y="968807"/>
                    <a:pt x="12107915" y="968807"/>
                  </a:cubicBezTo>
                  <a:lnTo>
                    <a:pt x="12115716" y="968807"/>
                  </a:lnTo>
                  <a:cubicBezTo>
                    <a:pt x="12115716" y="968807"/>
                    <a:pt x="12115716" y="968807"/>
                    <a:pt x="12115716" y="969969"/>
                  </a:cubicBezTo>
                  <a:lnTo>
                    <a:pt x="12115716" y="978106"/>
                  </a:lnTo>
                  <a:cubicBezTo>
                    <a:pt x="12115716" y="978106"/>
                    <a:pt x="12115716" y="978106"/>
                    <a:pt x="12114602" y="978106"/>
                  </a:cubicBezTo>
                  <a:lnTo>
                    <a:pt x="12106800" y="978106"/>
                  </a:lnTo>
                  <a:cubicBezTo>
                    <a:pt x="12106800" y="978106"/>
                    <a:pt x="12106800" y="978106"/>
                    <a:pt x="12106800" y="979268"/>
                  </a:cubicBezTo>
                  <a:lnTo>
                    <a:pt x="12106800" y="987404"/>
                  </a:lnTo>
                  <a:cubicBezTo>
                    <a:pt x="12106800" y="987404"/>
                    <a:pt x="12106800" y="987404"/>
                    <a:pt x="12107915" y="987404"/>
                  </a:cubicBezTo>
                  <a:lnTo>
                    <a:pt x="12115716" y="987404"/>
                  </a:lnTo>
                  <a:cubicBezTo>
                    <a:pt x="12115716" y="987404"/>
                    <a:pt x="12115716" y="987404"/>
                    <a:pt x="12115716" y="988276"/>
                  </a:cubicBezTo>
                  <a:lnTo>
                    <a:pt x="12115716" y="994378"/>
                  </a:lnTo>
                  <a:cubicBezTo>
                    <a:pt x="12115716" y="994378"/>
                    <a:pt x="12115716" y="994378"/>
                    <a:pt x="12114602" y="994378"/>
                  </a:cubicBezTo>
                  <a:lnTo>
                    <a:pt x="12106800" y="994378"/>
                  </a:lnTo>
                  <a:cubicBezTo>
                    <a:pt x="12106800" y="994378"/>
                    <a:pt x="12106800" y="994378"/>
                    <a:pt x="12106800" y="995540"/>
                  </a:cubicBezTo>
                  <a:lnTo>
                    <a:pt x="12106800" y="1003677"/>
                  </a:lnTo>
                  <a:cubicBezTo>
                    <a:pt x="12106800" y="1003677"/>
                    <a:pt x="12106800" y="1003677"/>
                    <a:pt x="12131319" y="1024599"/>
                  </a:cubicBezTo>
                  <a:cubicBezTo>
                    <a:pt x="12131319" y="1029248"/>
                    <a:pt x="12131319" y="1029248"/>
                    <a:pt x="12130206" y="1029248"/>
                  </a:cubicBezTo>
                  <a:lnTo>
                    <a:pt x="12122403" y="1029248"/>
                  </a:lnTo>
                  <a:cubicBezTo>
                    <a:pt x="12122403" y="1029248"/>
                    <a:pt x="12122403" y="1029248"/>
                    <a:pt x="12122403" y="1040036"/>
                  </a:cubicBezTo>
                  <a:lnTo>
                    <a:pt x="12122403" y="1046874"/>
                  </a:lnTo>
                  <a:lnTo>
                    <a:pt x="12131319" y="1046874"/>
                  </a:lnTo>
                  <a:lnTo>
                    <a:pt x="12131319" y="1043196"/>
                  </a:lnTo>
                  <a:cubicBezTo>
                    <a:pt x="12131319" y="1043196"/>
                    <a:pt x="12131319" y="1043196"/>
                    <a:pt x="12132434" y="1042615"/>
                  </a:cubicBezTo>
                  <a:lnTo>
                    <a:pt x="12140235" y="1038547"/>
                  </a:lnTo>
                  <a:cubicBezTo>
                    <a:pt x="12140235" y="1038547"/>
                    <a:pt x="12140235" y="1038547"/>
                    <a:pt x="12142186" y="1038547"/>
                  </a:cubicBezTo>
                  <a:lnTo>
                    <a:pt x="12155839" y="1038547"/>
                  </a:lnTo>
                  <a:cubicBezTo>
                    <a:pt x="12155839" y="1038547"/>
                    <a:pt x="12155839" y="1038547"/>
                    <a:pt x="12155839" y="1039709"/>
                  </a:cubicBezTo>
                  <a:lnTo>
                    <a:pt x="12155839" y="1046874"/>
                  </a:lnTo>
                  <a:lnTo>
                    <a:pt x="12192000" y="1046874"/>
                  </a:lnTo>
                  <a:lnTo>
                    <a:pt x="12192000" y="1070905"/>
                  </a:lnTo>
                  <a:lnTo>
                    <a:pt x="12192000" y="1121663"/>
                  </a:lnTo>
                  <a:lnTo>
                    <a:pt x="12192000" y="1608850"/>
                  </a:lnTo>
                  <a:lnTo>
                    <a:pt x="0" y="1608850"/>
                  </a:lnTo>
                  <a:lnTo>
                    <a:pt x="0" y="1046874"/>
                  </a:lnTo>
                  <a:lnTo>
                    <a:pt x="65773" y="1046874"/>
                  </a:lnTo>
                  <a:lnTo>
                    <a:pt x="82231" y="1045519"/>
                  </a:lnTo>
                  <a:cubicBezTo>
                    <a:pt x="82231" y="1033896"/>
                    <a:pt x="82231" y="1024598"/>
                    <a:pt x="82231" y="1012974"/>
                  </a:cubicBezTo>
                  <a:cubicBezTo>
                    <a:pt x="97834" y="1012974"/>
                    <a:pt x="113436" y="1012974"/>
                    <a:pt x="126811" y="1012974"/>
                  </a:cubicBezTo>
                  <a:cubicBezTo>
                    <a:pt x="126811" y="1006000"/>
                    <a:pt x="126811" y="1001351"/>
                    <a:pt x="126811" y="994377"/>
                  </a:cubicBezTo>
                  <a:cubicBezTo>
                    <a:pt x="158018" y="994377"/>
                    <a:pt x="189224" y="994377"/>
                    <a:pt x="220430" y="994377"/>
                  </a:cubicBezTo>
                  <a:cubicBezTo>
                    <a:pt x="220430" y="999026"/>
                    <a:pt x="220430" y="1001351"/>
                    <a:pt x="220430" y="1006000"/>
                  </a:cubicBezTo>
                  <a:cubicBezTo>
                    <a:pt x="240491" y="1006000"/>
                    <a:pt x="260552" y="1006000"/>
                    <a:pt x="280612" y="1006000"/>
                  </a:cubicBezTo>
                  <a:cubicBezTo>
                    <a:pt x="280612" y="1008325"/>
                    <a:pt x="280612" y="1010650"/>
                    <a:pt x="280612" y="1012974"/>
                  </a:cubicBezTo>
                  <a:cubicBezTo>
                    <a:pt x="285071" y="1012974"/>
                    <a:pt x="291758" y="1012974"/>
                    <a:pt x="298444" y="1012974"/>
                  </a:cubicBezTo>
                  <a:cubicBezTo>
                    <a:pt x="298444" y="1015299"/>
                    <a:pt x="298444" y="1017624"/>
                    <a:pt x="298444" y="1019948"/>
                  </a:cubicBezTo>
                  <a:cubicBezTo>
                    <a:pt x="302903" y="1019948"/>
                    <a:pt x="309590" y="1019948"/>
                    <a:pt x="314048" y="1019948"/>
                  </a:cubicBezTo>
                  <a:cubicBezTo>
                    <a:pt x="314048" y="985079"/>
                    <a:pt x="314048" y="950209"/>
                    <a:pt x="314048" y="915339"/>
                  </a:cubicBezTo>
                  <a:cubicBezTo>
                    <a:pt x="329651" y="910690"/>
                    <a:pt x="345255" y="906041"/>
                    <a:pt x="360858" y="901391"/>
                  </a:cubicBezTo>
                  <a:cubicBezTo>
                    <a:pt x="389835" y="901391"/>
                    <a:pt x="418812" y="901391"/>
                    <a:pt x="447789" y="901391"/>
                  </a:cubicBezTo>
                  <a:cubicBezTo>
                    <a:pt x="447789" y="845600"/>
                    <a:pt x="447789" y="789808"/>
                    <a:pt x="447789" y="734017"/>
                  </a:cubicBezTo>
                  <a:cubicBezTo>
                    <a:pt x="454476" y="729367"/>
                    <a:pt x="463392" y="727043"/>
                    <a:pt x="472308" y="722393"/>
                  </a:cubicBezTo>
                  <a:cubicBezTo>
                    <a:pt x="507972" y="717744"/>
                    <a:pt x="543636" y="710770"/>
                    <a:pt x="579301" y="703796"/>
                  </a:cubicBezTo>
                  <a:cubicBezTo>
                    <a:pt x="592675" y="708445"/>
                    <a:pt x="603820" y="713095"/>
                    <a:pt x="617194" y="715419"/>
                  </a:cubicBezTo>
                  <a:cubicBezTo>
                    <a:pt x="619423" y="717744"/>
                    <a:pt x="621652" y="720069"/>
                    <a:pt x="623881" y="722393"/>
                  </a:cubicBezTo>
                  <a:cubicBezTo>
                    <a:pt x="623881" y="827002"/>
                    <a:pt x="623881" y="931612"/>
                    <a:pt x="623881" y="1033896"/>
                  </a:cubicBezTo>
                  <a:cubicBezTo>
                    <a:pt x="628339" y="1033896"/>
                    <a:pt x="632796" y="1033896"/>
                    <a:pt x="639484" y="1033896"/>
                  </a:cubicBezTo>
                  <a:cubicBezTo>
                    <a:pt x="639484" y="992053"/>
                    <a:pt x="639484" y="950209"/>
                    <a:pt x="639484" y="908365"/>
                  </a:cubicBezTo>
                  <a:cubicBezTo>
                    <a:pt x="643942" y="908365"/>
                    <a:pt x="648400" y="908365"/>
                    <a:pt x="652858" y="908365"/>
                  </a:cubicBezTo>
                  <a:cubicBezTo>
                    <a:pt x="652858" y="903716"/>
                    <a:pt x="652858" y="901391"/>
                    <a:pt x="652858" y="896742"/>
                  </a:cubicBezTo>
                  <a:cubicBezTo>
                    <a:pt x="657316" y="894417"/>
                    <a:pt x="661774" y="892093"/>
                    <a:pt x="666232" y="889768"/>
                  </a:cubicBezTo>
                  <a:lnTo>
                    <a:pt x="677377" y="889768"/>
                  </a:lnTo>
                  <a:cubicBezTo>
                    <a:pt x="677377" y="885119"/>
                    <a:pt x="677377" y="882794"/>
                    <a:pt x="677377" y="878145"/>
                  </a:cubicBezTo>
                  <a:cubicBezTo>
                    <a:pt x="679606" y="875820"/>
                    <a:pt x="684064" y="873495"/>
                    <a:pt x="686293" y="871171"/>
                  </a:cubicBezTo>
                  <a:cubicBezTo>
                    <a:pt x="692981" y="871171"/>
                    <a:pt x="701896" y="871171"/>
                    <a:pt x="708584" y="871171"/>
                  </a:cubicBezTo>
                  <a:cubicBezTo>
                    <a:pt x="708584" y="882794"/>
                    <a:pt x="708584" y="896742"/>
                    <a:pt x="708584" y="908365"/>
                  </a:cubicBezTo>
                  <a:cubicBezTo>
                    <a:pt x="724187" y="908365"/>
                    <a:pt x="739790" y="908365"/>
                    <a:pt x="755393" y="908365"/>
                  </a:cubicBezTo>
                  <a:cubicBezTo>
                    <a:pt x="755393" y="952534"/>
                    <a:pt x="755393" y="994377"/>
                    <a:pt x="755393" y="1038546"/>
                  </a:cubicBezTo>
                  <a:cubicBezTo>
                    <a:pt x="762080" y="1038546"/>
                    <a:pt x="768767" y="1038546"/>
                    <a:pt x="773225" y="1038546"/>
                  </a:cubicBezTo>
                  <a:cubicBezTo>
                    <a:pt x="779912" y="1036221"/>
                    <a:pt x="784370" y="1033896"/>
                    <a:pt x="791057" y="1031572"/>
                  </a:cubicBezTo>
                  <a:cubicBezTo>
                    <a:pt x="791057" y="1026922"/>
                    <a:pt x="791057" y="1024598"/>
                    <a:pt x="791057" y="1022273"/>
                  </a:cubicBezTo>
                  <a:cubicBezTo>
                    <a:pt x="788828" y="1022273"/>
                    <a:pt x="786599" y="1019948"/>
                    <a:pt x="784370" y="1019948"/>
                  </a:cubicBezTo>
                  <a:cubicBezTo>
                    <a:pt x="784370" y="1017624"/>
                    <a:pt x="784370" y="1015299"/>
                    <a:pt x="784370" y="1012974"/>
                  </a:cubicBezTo>
                  <a:cubicBezTo>
                    <a:pt x="786599" y="1010650"/>
                    <a:pt x="788828" y="1010650"/>
                    <a:pt x="791057" y="1008325"/>
                  </a:cubicBezTo>
                  <a:cubicBezTo>
                    <a:pt x="791057" y="992053"/>
                    <a:pt x="791057" y="973455"/>
                    <a:pt x="791057" y="957183"/>
                  </a:cubicBezTo>
                  <a:cubicBezTo>
                    <a:pt x="788828" y="957183"/>
                    <a:pt x="786599" y="954858"/>
                    <a:pt x="784370" y="954858"/>
                  </a:cubicBezTo>
                  <a:cubicBezTo>
                    <a:pt x="784370" y="952534"/>
                    <a:pt x="784370" y="950209"/>
                    <a:pt x="784370" y="947884"/>
                  </a:cubicBezTo>
                  <a:cubicBezTo>
                    <a:pt x="786599" y="945560"/>
                    <a:pt x="788828" y="945560"/>
                    <a:pt x="791057" y="943235"/>
                  </a:cubicBezTo>
                  <a:lnTo>
                    <a:pt x="795515" y="938586"/>
                  </a:lnTo>
                  <a:lnTo>
                    <a:pt x="795515" y="929287"/>
                  </a:lnTo>
                  <a:cubicBezTo>
                    <a:pt x="793286" y="929287"/>
                    <a:pt x="793286" y="929287"/>
                    <a:pt x="791057" y="929287"/>
                  </a:cubicBezTo>
                  <a:cubicBezTo>
                    <a:pt x="791057" y="926962"/>
                    <a:pt x="791057" y="924638"/>
                    <a:pt x="791057" y="922313"/>
                  </a:cubicBezTo>
                  <a:cubicBezTo>
                    <a:pt x="793286" y="922313"/>
                    <a:pt x="795515" y="919988"/>
                    <a:pt x="797744" y="917664"/>
                  </a:cubicBezTo>
                  <a:cubicBezTo>
                    <a:pt x="799972" y="889768"/>
                    <a:pt x="806660" y="866522"/>
                    <a:pt x="833408" y="852574"/>
                  </a:cubicBezTo>
                  <a:cubicBezTo>
                    <a:pt x="831179" y="852574"/>
                    <a:pt x="831179" y="850249"/>
                    <a:pt x="828950" y="850249"/>
                  </a:cubicBezTo>
                  <a:cubicBezTo>
                    <a:pt x="828950" y="847924"/>
                    <a:pt x="828950" y="845600"/>
                    <a:pt x="828950" y="843275"/>
                  </a:cubicBezTo>
                  <a:cubicBezTo>
                    <a:pt x="831179" y="843275"/>
                    <a:pt x="833408" y="840950"/>
                    <a:pt x="835637" y="840950"/>
                  </a:cubicBezTo>
                  <a:cubicBezTo>
                    <a:pt x="835637" y="836301"/>
                    <a:pt x="835637" y="833976"/>
                    <a:pt x="835637" y="831652"/>
                  </a:cubicBezTo>
                  <a:cubicBezTo>
                    <a:pt x="837866" y="831652"/>
                    <a:pt x="837866" y="831652"/>
                    <a:pt x="840095" y="831652"/>
                  </a:cubicBezTo>
                  <a:cubicBezTo>
                    <a:pt x="840095" y="824678"/>
                    <a:pt x="840095" y="817704"/>
                    <a:pt x="840095" y="810730"/>
                  </a:cubicBezTo>
                  <a:cubicBezTo>
                    <a:pt x="837866" y="810730"/>
                    <a:pt x="837866" y="810730"/>
                    <a:pt x="835637" y="810730"/>
                  </a:cubicBezTo>
                  <a:cubicBezTo>
                    <a:pt x="835637" y="808405"/>
                    <a:pt x="835637" y="808405"/>
                    <a:pt x="835637" y="806081"/>
                  </a:cubicBezTo>
                  <a:lnTo>
                    <a:pt x="840095" y="803756"/>
                  </a:lnTo>
                  <a:cubicBezTo>
                    <a:pt x="844552" y="799107"/>
                    <a:pt x="846782" y="794457"/>
                    <a:pt x="851240" y="787483"/>
                  </a:cubicBezTo>
                  <a:cubicBezTo>
                    <a:pt x="853469" y="782834"/>
                    <a:pt x="853469" y="780510"/>
                    <a:pt x="853469" y="778185"/>
                  </a:cubicBezTo>
                  <a:cubicBezTo>
                    <a:pt x="849011" y="771211"/>
                    <a:pt x="849011" y="759588"/>
                    <a:pt x="853469" y="752614"/>
                  </a:cubicBezTo>
                  <a:cubicBezTo>
                    <a:pt x="853470" y="752611"/>
                    <a:pt x="853485" y="752565"/>
                    <a:pt x="853748" y="751742"/>
                  </a:cubicBezTo>
                  <a:lnTo>
                    <a:pt x="855698" y="745640"/>
                  </a:lnTo>
                  <a:cubicBezTo>
                    <a:pt x="855699" y="745643"/>
                    <a:pt x="855714" y="745689"/>
                    <a:pt x="855977" y="746512"/>
                  </a:cubicBezTo>
                  <a:lnTo>
                    <a:pt x="857927" y="752614"/>
                  </a:lnTo>
                  <a:cubicBezTo>
                    <a:pt x="862384" y="759588"/>
                    <a:pt x="864614" y="771211"/>
                    <a:pt x="860156" y="778185"/>
                  </a:cubicBezTo>
                  <a:cubicBezTo>
                    <a:pt x="860156" y="780510"/>
                    <a:pt x="860156" y="782834"/>
                    <a:pt x="860156" y="785159"/>
                  </a:cubicBezTo>
                  <a:cubicBezTo>
                    <a:pt x="864614" y="792133"/>
                    <a:pt x="869072" y="799107"/>
                    <a:pt x="871302" y="803756"/>
                  </a:cubicBezTo>
                  <a:cubicBezTo>
                    <a:pt x="873531" y="803756"/>
                    <a:pt x="873531" y="806081"/>
                    <a:pt x="875760" y="806081"/>
                  </a:cubicBezTo>
                  <a:cubicBezTo>
                    <a:pt x="875760" y="808405"/>
                    <a:pt x="875760" y="808405"/>
                    <a:pt x="875760" y="810730"/>
                  </a:cubicBezTo>
                  <a:cubicBezTo>
                    <a:pt x="873531" y="817704"/>
                    <a:pt x="873531" y="824678"/>
                    <a:pt x="873531" y="831652"/>
                  </a:cubicBezTo>
                  <a:cubicBezTo>
                    <a:pt x="877989" y="833976"/>
                    <a:pt x="877989" y="836301"/>
                    <a:pt x="877989" y="840950"/>
                  </a:cubicBezTo>
                  <a:lnTo>
                    <a:pt x="882447" y="843275"/>
                  </a:lnTo>
                  <a:cubicBezTo>
                    <a:pt x="882447" y="845600"/>
                    <a:pt x="882447" y="847924"/>
                    <a:pt x="882447" y="850249"/>
                  </a:cubicBezTo>
                  <a:cubicBezTo>
                    <a:pt x="880218" y="852574"/>
                    <a:pt x="880218" y="852574"/>
                    <a:pt x="877989" y="852574"/>
                  </a:cubicBezTo>
                  <a:cubicBezTo>
                    <a:pt x="891362" y="859548"/>
                    <a:pt x="899165" y="868846"/>
                    <a:pt x="904180" y="879888"/>
                  </a:cubicBezTo>
                  <a:lnTo>
                    <a:pt x="913070" y="915339"/>
                  </a:lnTo>
                  <a:lnTo>
                    <a:pt x="944859" y="915339"/>
                  </a:lnTo>
                  <a:lnTo>
                    <a:pt x="944859" y="886329"/>
                  </a:lnTo>
                  <a:lnTo>
                    <a:pt x="939475" y="886329"/>
                  </a:lnTo>
                  <a:cubicBezTo>
                    <a:pt x="939475" y="886306"/>
                    <a:pt x="939475" y="884414"/>
                    <a:pt x="939475" y="724196"/>
                  </a:cubicBezTo>
                  <a:cubicBezTo>
                    <a:pt x="939487" y="724196"/>
                    <a:pt x="939957" y="724196"/>
                    <a:pt x="959742" y="724196"/>
                  </a:cubicBezTo>
                  <a:cubicBezTo>
                    <a:pt x="959747" y="724190"/>
                    <a:pt x="959783" y="724108"/>
                    <a:pt x="960249" y="723115"/>
                  </a:cubicBezTo>
                  <a:lnTo>
                    <a:pt x="963795" y="715549"/>
                  </a:lnTo>
                  <a:cubicBezTo>
                    <a:pt x="963804" y="715550"/>
                    <a:pt x="963917" y="715568"/>
                    <a:pt x="965569" y="715819"/>
                  </a:cubicBezTo>
                  <a:lnTo>
                    <a:pt x="977982" y="717710"/>
                  </a:lnTo>
                  <a:cubicBezTo>
                    <a:pt x="977985" y="717720"/>
                    <a:pt x="978023" y="717821"/>
                    <a:pt x="978489" y="719062"/>
                  </a:cubicBezTo>
                  <a:lnTo>
                    <a:pt x="982035" y="728519"/>
                  </a:lnTo>
                  <a:cubicBezTo>
                    <a:pt x="982049" y="728520"/>
                    <a:pt x="982645" y="728570"/>
                    <a:pt x="1008382" y="730681"/>
                  </a:cubicBezTo>
                  <a:cubicBezTo>
                    <a:pt x="1008382" y="730661"/>
                    <a:pt x="1008382" y="729131"/>
                    <a:pt x="1008382" y="607460"/>
                  </a:cubicBezTo>
                  <a:cubicBezTo>
                    <a:pt x="1008391" y="607460"/>
                    <a:pt x="1008510" y="607460"/>
                    <a:pt x="1010409" y="607460"/>
                  </a:cubicBezTo>
                  <a:lnTo>
                    <a:pt x="1024597" y="607460"/>
                  </a:lnTo>
                  <a:cubicBezTo>
                    <a:pt x="1024597" y="607438"/>
                    <a:pt x="1024597" y="605724"/>
                    <a:pt x="1024597" y="471268"/>
                  </a:cubicBezTo>
                  <a:cubicBezTo>
                    <a:pt x="1024605" y="471268"/>
                    <a:pt x="1024712" y="471268"/>
                    <a:pt x="1026369" y="471268"/>
                  </a:cubicBezTo>
                  <a:lnTo>
                    <a:pt x="1038783" y="471268"/>
                  </a:lnTo>
                  <a:cubicBezTo>
                    <a:pt x="1038783" y="471251"/>
                    <a:pt x="1038783" y="469845"/>
                    <a:pt x="1038783" y="356694"/>
                  </a:cubicBezTo>
                  <a:cubicBezTo>
                    <a:pt x="1042837" y="354532"/>
                    <a:pt x="1042837" y="354532"/>
                    <a:pt x="1042837" y="328590"/>
                  </a:cubicBezTo>
                  <a:cubicBezTo>
                    <a:pt x="1042843" y="328590"/>
                    <a:pt x="1042963" y="328590"/>
                    <a:pt x="1044863" y="328590"/>
                  </a:cubicBezTo>
                  <a:lnTo>
                    <a:pt x="1059050" y="328590"/>
                  </a:lnTo>
                  <a:cubicBezTo>
                    <a:pt x="1059061" y="328567"/>
                    <a:pt x="1059667" y="327200"/>
                    <a:pt x="1095531" y="246443"/>
                  </a:cubicBezTo>
                  <a:cubicBezTo>
                    <a:pt x="1095531" y="246429"/>
                    <a:pt x="1095565" y="244478"/>
                    <a:pt x="10995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6" name="Text Placeholder 9">
            <a:extLst>
              <a:ext uri="{FF2B5EF4-FFF2-40B4-BE49-F238E27FC236}">
                <a16:creationId xmlns="" xmlns:a16="http://schemas.microsoft.com/office/drawing/2014/main" id="{371B1C91-12C8-44EE-830D-F1FB142AC6F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70467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113845425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aphic 14">
            <a:extLst>
              <a:ext uri="{FF2B5EF4-FFF2-40B4-BE49-F238E27FC236}">
                <a16:creationId xmlns="" xmlns:a16="http://schemas.microsoft.com/office/drawing/2014/main" id="{DE92AE71-849C-4C5D-8BC3-63D1AD20C264}"/>
              </a:ext>
            </a:extLst>
          </p:cNvPr>
          <p:cNvGrpSpPr/>
          <p:nvPr userDrawn="1"/>
        </p:nvGrpSpPr>
        <p:grpSpPr>
          <a:xfrm>
            <a:off x="720076" y="1536177"/>
            <a:ext cx="3862162" cy="3037656"/>
            <a:chOff x="2444748" y="555045"/>
            <a:chExt cx="7282048" cy="5727454"/>
          </a:xfrm>
        </p:grpSpPr>
        <p:sp>
          <p:nvSpPr>
            <p:cNvPr id="4" name="Freeform: Shape 3">
              <a:extLst>
                <a:ext uri="{FF2B5EF4-FFF2-40B4-BE49-F238E27FC236}">
                  <a16:creationId xmlns="" xmlns:a16="http://schemas.microsoft.com/office/drawing/2014/main" id="{7D0E32D3-7FAD-40AF-9518-E72C3AEAC5FF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="" xmlns:a16="http://schemas.microsoft.com/office/drawing/2014/main" id="{7EBD8ABF-E4E6-471F-986A-C4EE494F7A1E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="" xmlns:a16="http://schemas.microsoft.com/office/drawing/2014/main" id="{315278CF-71CB-4FE8-B7ED-DAAA45C6791D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="" xmlns:a16="http://schemas.microsoft.com/office/drawing/2014/main" id="{B7FAF83E-5E8E-4C78-A6BA-2CDBD8810123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="" xmlns:a16="http://schemas.microsoft.com/office/drawing/2014/main" id="{06877B64-3C97-4D73-BE16-52CE9B257488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="" xmlns:a16="http://schemas.microsoft.com/office/drawing/2014/main" id="{AD987417-78D5-491C-8E6A-188C225E73DC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="" xmlns:a16="http://schemas.microsoft.com/office/drawing/2014/main" id="{583DB0D5-7B53-40AF-92BC-8E5F127A3D0E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="" xmlns:a16="http://schemas.microsoft.com/office/drawing/2014/main" id="{C541791F-5F7F-4B16-86E2-320FDFF01FCD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" name="Graphic 14">
            <a:extLst>
              <a:ext uri="{FF2B5EF4-FFF2-40B4-BE49-F238E27FC236}">
                <a16:creationId xmlns="" xmlns:a16="http://schemas.microsoft.com/office/drawing/2014/main" id="{CA01EEE8-1A00-420B-A9D7-046737460489}"/>
              </a:ext>
            </a:extLst>
          </p:cNvPr>
          <p:cNvGrpSpPr/>
          <p:nvPr userDrawn="1"/>
        </p:nvGrpSpPr>
        <p:grpSpPr>
          <a:xfrm>
            <a:off x="7624988" y="2977447"/>
            <a:ext cx="3862162" cy="3037656"/>
            <a:chOff x="2444748" y="555045"/>
            <a:chExt cx="7282048" cy="5727454"/>
          </a:xfrm>
        </p:grpSpPr>
        <p:sp>
          <p:nvSpPr>
            <p:cNvPr id="13" name="Freeform: Shape 12">
              <a:extLst>
                <a:ext uri="{FF2B5EF4-FFF2-40B4-BE49-F238E27FC236}">
                  <a16:creationId xmlns="" xmlns:a16="http://schemas.microsoft.com/office/drawing/2014/main" id="{FFF2C995-526A-4EB1-B4C9-1F6C1A508E4A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="" xmlns:a16="http://schemas.microsoft.com/office/drawing/2014/main" id="{7887F308-9F56-41C4-B2ED-E364B83EB337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="" xmlns:a16="http://schemas.microsoft.com/office/drawing/2014/main" id="{C77A3EDE-4590-40C5-888A-D3B474B740A7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="" xmlns:a16="http://schemas.microsoft.com/office/drawing/2014/main" id="{D30074FC-818E-4468-95AA-F42F7DC340D5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="" xmlns:a16="http://schemas.microsoft.com/office/drawing/2014/main" id="{571E1870-4715-463E-8873-E96187341BD1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="" xmlns:a16="http://schemas.microsoft.com/office/drawing/2014/main" id="{011437F7-9D98-4BE9-93CE-1A7DCF71FBFD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="" xmlns:a16="http://schemas.microsoft.com/office/drawing/2014/main" id="{71022038-51F2-4CDE-95C2-5343CFB701F3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E60F7F6F-3E37-44A1-86D4-35EFC13F5DA9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2" name="그림 개체 틀 2">
            <a:extLst>
              <a:ext uri="{FF2B5EF4-FFF2-40B4-BE49-F238E27FC236}">
                <a16:creationId xmlns=""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99554" y="1730073"/>
            <a:ext cx="3529615" cy="200272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1" name="그림 개체 틀 2">
            <a:extLst>
              <a:ext uri="{FF2B5EF4-FFF2-40B4-BE49-F238E27FC236}">
                <a16:creationId xmlns="" xmlns:a16="http://schemas.microsoft.com/office/drawing/2014/main" id="{6D1F2188-2B90-458D-B866-CF7EE47DCD8F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796362" y="3147364"/>
            <a:ext cx="3529615" cy="200272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2" name="Text Placeholder 9">
            <a:extLst>
              <a:ext uri="{FF2B5EF4-FFF2-40B4-BE49-F238E27FC236}">
                <a16:creationId xmlns="" xmlns:a16="http://schemas.microsoft.com/office/drawing/2014/main" id="{CA4F7555-B08F-4024-B435-F4B03BF47F9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23" name="Rectangle: Top Corners Rounded 22">
            <a:extLst>
              <a:ext uri="{FF2B5EF4-FFF2-40B4-BE49-F238E27FC236}">
                <a16:creationId xmlns="" xmlns:a16="http://schemas.microsoft.com/office/drawing/2014/main" id="{263284AA-C901-48FB-8B29-4C8F0687F5D8}"/>
              </a:ext>
            </a:extLst>
          </p:cNvPr>
          <p:cNvSpPr/>
          <p:nvPr userDrawn="1"/>
        </p:nvSpPr>
        <p:spPr>
          <a:xfrm rot="5400000">
            <a:off x="4877311" y="1608819"/>
            <a:ext cx="138403" cy="9893029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4" name="Rectangle: Top Corners Rounded 23">
            <a:extLst>
              <a:ext uri="{FF2B5EF4-FFF2-40B4-BE49-F238E27FC236}">
                <a16:creationId xmlns="" xmlns:a16="http://schemas.microsoft.com/office/drawing/2014/main" id="{8C3D689E-28EE-438B-A23D-92EC82A7FA53}"/>
              </a:ext>
            </a:extLst>
          </p:cNvPr>
          <p:cNvSpPr/>
          <p:nvPr userDrawn="1"/>
        </p:nvSpPr>
        <p:spPr>
          <a:xfrm rot="16200000" flipH="1">
            <a:off x="11665598" y="6098134"/>
            <a:ext cx="138403" cy="914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="" xmlns:a16="http://schemas.microsoft.com/office/drawing/2014/main" id="{1BC99B3A-24E5-4560-8124-DF3CBFC4979C}"/>
              </a:ext>
            </a:extLst>
          </p:cNvPr>
          <p:cNvSpPr txBox="1"/>
          <p:nvPr userDrawn="1"/>
        </p:nvSpPr>
        <p:spPr>
          <a:xfrm>
            <a:off x="9893028" y="6386058"/>
            <a:ext cx="1384572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1600" b="1" dirty="0">
                <a:solidFill>
                  <a:srgbClr val="1CBBB4"/>
                </a:solidFill>
                <a:cs typeface="Arial" pitchFamily="34" charset="0"/>
              </a:rPr>
              <a:t>Real Estate</a:t>
            </a:r>
            <a:endParaRPr lang="ko-KR" altLang="en-US" sz="1600" b="1" dirty="0">
              <a:solidFill>
                <a:srgbClr val="1CBBB4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4075221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="" xmlns:a16="http://schemas.microsoft.com/office/drawing/2014/main" id="{36EA1BEB-CA23-4BDA-ABE4-1C3DD68D5A74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676669" y="924448"/>
            <a:ext cx="5298456" cy="5009104"/>
          </a:xfrm>
          <a:custGeom>
            <a:avLst/>
            <a:gdLst>
              <a:gd name="connsiteX0" fmla="*/ 383512 w 4232031"/>
              <a:gd name="connsiteY0" fmla="*/ 152400 h 4000919"/>
              <a:gd name="connsiteX1" fmla="*/ 4232031 w 4232031"/>
              <a:gd name="connsiteY1" fmla="*/ 152400 h 4000919"/>
              <a:gd name="connsiteX2" fmla="*/ 4232031 w 4232031"/>
              <a:gd name="connsiteY2" fmla="*/ 4000919 h 4000919"/>
              <a:gd name="connsiteX3" fmla="*/ 0 w 4232031"/>
              <a:gd name="connsiteY3" fmla="*/ 0 h 4000919"/>
              <a:gd name="connsiteX4" fmla="*/ 3848519 w 4232031"/>
              <a:gd name="connsiteY4" fmla="*/ 3848519 h 4000919"/>
              <a:gd name="connsiteX5" fmla="*/ 0 w 4232031"/>
              <a:gd name="connsiteY5" fmla="*/ 3848519 h 4000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32031" h="4000919">
                <a:moveTo>
                  <a:pt x="383512" y="152400"/>
                </a:moveTo>
                <a:lnTo>
                  <a:pt x="4232031" y="152400"/>
                </a:lnTo>
                <a:lnTo>
                  <a:pt x="4232031" y="4000919"/>
                </a:lnTo>
                <a:close/>
                <a:moveTo>
                  <a:pt x="0" y="0"/>
                </a:moveTo>
                <a:lnTo>
                  <a:pt x="3848519" y="3848519"/>
                </a:lnTo>
                <a:lnTo>
                  <a:pt x="0" y="384851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243904229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="" xmlns:a16="http://schemas.microsoft.com/office/drawing/2014/main" id="{D2C59715-0591-4B9D-8DF3-CA84D8FBF86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6504010" cy="6858000"/>
          </a:xfrm>
          <a:custGeom>
            <a:avLst/>
            <a:gdLst>
              <a:gd name="connsiteX0" fmla="*/ 2612170 w 6504010"/>
              <a:gd name="connsiteY0" fmla="*/ 0 h 6858000"/>
              <a:gd name="connsiteX1" fmla="*/ 4486354 w 6504010"/>
              <a:gd name="connsiteY1" fmla="*/ 0 h 6858000"/>
              <a:gd name="connsiteX2" fmla="*/ 6504010 w 6504010"/>
              <a:gd name="connsiteY2" fmla="*/ 4666806 h 6858000"/>
              <a:gd name="connsiteX3" fmla="*/ 1435812 w 6504010"/>
              <a:gd name="connsiteY3" fmla="*/ 6858000 h 6858000"/>
              <a:gd name="connsiteX4" fmla="*/ 1101944 w 6504010"/>
              <a:gd name="connsiteY4" fmla="*/ 6858000 h 6858000"/>
              <a:gd name="connsiteX5" fmla="*/ 0 w 6504010"/>
              <a:gd name="connsiteY5" fmla="*/ 4309223 h 6858000"/>
              <a:gd name="connsiteX6" fmla="*/ 0 w 6504010"/>
              <a:gd name="connsiteY6" fmla="*/ 1129351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04010" h="6858000">
                <a:moveTo>
                  <a:pt x="2612170" y="0"/>
                </a:moveTo>
                <a:lnTo>
                  <a:pt x="4486354" y="0"/>
                </a:lnTo>
                <a:lnTo>
                  <a:pt x="6504010" y="4666806"/>
                </a:lnTo>
                <a:lnTo>
                  <a:pt x="1435812" y="6858000"/>
                </a:lnTo>
                <a:lnTo>
                  <a:pt x="1101944" y="6858000"/>
                </a:lnTo>
                <a:lnTo>
                  <a:pt x="0" y="4309223"/>
                </a:lnTo>
                <a:lnTo>
                  <a:pt x="0" y="112935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604964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xmlns="" id="{D2C59715-0591-4B9D-8DF3-CA84D8FBF86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6504010" cy="6858000"/>
          </a:xfrm>
          <a:custGeom>
            <a:avLst/>
            <a:gdLst>
              <a:gd name="connsiteX0" fmla="*/ 2612170 w 6504010"/>
              <a:gd name="connsiteY0" fmla="*/ 0 h 6858000"/>
              <a:gd name="connsiteX1" fmla="*/ 4486354 w 6504010"/>
              <a:gd name="connsiteY1" fmla="*/ 0 h 6858000"/>
              <a:gd name="connsiteX2" fmla="*/ 6504010 w 6504010"/>
              <a:gd name="connsiteY2" fmla="*/ 4666806 h 6858000"/>
              <a:gd name="connsiteX3" fmla="*/ 1435812 w 6504010"/>
              <a:gd name="connsiteY3" fmla="*/ 6858000 h 6858000"/>
              <a:gd name="connsiteX4" fmla="*/ 1101944 w 6504010"/>
              <a:gd name="connsiteY4" fmla="*/ 6858000 h 6858000"/>
              <a:gd name="connsiteX5" fmla="*/ 0 w 6504010"/>
              <a:gd name="connsiteY5" fmla="*/ 4309223 h 6858000"/>
              <a:gd name="connsiteX6" fmla="*/ 0 w 6504010"/>
              <a:gd name="connsiteY6" fmla="*/ 1129351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04010" h="6858000">
                <a:moveTo>
                  <a:pt x="2612170" y="0"/>
                </a:moveTo>
                <a:lnTo>
                  <a:pt x="4486354" y="0"/>
                </a:lnTo>
                <a:lnTo>
                  <a:pt x="6504010" y="4666806"/>
                </a:lnTo>
                <a:lnTo>
                  <a:pt x="1435812" y="6858000"/>
                </a:lnTo>
                <a:lnTo>
                  <a:pt x="1101944" y="6858000"/>
                </a:lnTo>
                <a:lnTo>
                  <a:pt x="0" y="4309223"/>
                </a:lnTo>
                <a:lnTo>
                  <a:pt x="0" y="112935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52425601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ame 4">
            <a:extLst>
              <a:ext uri="{FF2B5EF4-FFF2-40B4-BE49-F238E27FC236}">
                <a16:creationId xmlns="" xmlns:a16="http://schemas.microsoft.com/office/drawing/2014/main" id="{68FC2D2C-E288-4655-B149-7FDC6019F189}"/>
              </a:ext>
            </a:extLst>
          </p:cNvPr>
          <p:cNvSpPr/>
          <p:nvPr userDrawn="1"/>
        </p:nvSpPr>
        <p:spPr>
          <a:xfrm>
            <a:off x="1065125" y="615462"/>
            <a:ext cx="10061750" cy="5627077"/>
          </a:xfrm>
          <a:prstGeom prst="frame">
            <a:avLst>
              <a:gd name="adj1" fmla="val 125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2" name="그림 개체 틀 2">
            <a:extLst>
              <a:ext uri="{FF2B5EF4-FFF2-40B4-BE49-F238E27FC236}">
                <a16:creationId xmlns=""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525478" y="2672859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" name="그림 개체 틀 2">
            <a:extLst>
              <a:ext uri="{FF2B5EF4-FFF2-40B4-BE49-F238E27FC236}">
                <a16:creationId xmlns="" xmlns:a16="http://schemas.microsoft.com/office/drawing/2014/main" id="{8C2D07FC-15C4-4C6A-986D-9F8AF75556D2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783566" y="2672859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그림 개체 틀 2">
            <a:extLst>
              <a:ext uri="{FF2B5EF4-FFF2-40B4-BE49-F238E27FC236}">
                <a16:creationId xmlns="" xmlns:a16="http://schemas.microsoft.com/office/drawing/2014/main" id="{77E72DE7-6595-4BFA-8756-B9305A9898BD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10041654" y="2672860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그림 개체 틀 2">
            <a:extLst>
              <a:ext uri="{FF2B5EF4-FFF2-40B4-BE49-F238E27FC236}">
                <a16:creationId xmlns="" xmlns:a16="http://schemas.microsoft.com/office/drawing/2014/main" id="{F9074EBC-1F15-45F9-A91E-E5C4D64C8180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3267390" y="2672859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3325CAF5-D11F-4EBB-976F-4EE501C8F940}"/>
              </a:ext>
            </a:extLst>
          </p:cNvPr>
          <p:cNvSpPr/>
          <p:nvPr userDrawn="1"/>
        </p:nvSpPr>
        <p:spPr>
          <a:xfrm>
            <a:off x="0" y="2672858"/>
            <a:ext cx="3064747" cy="251072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7184209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=""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66858" y="364253"/>
            <a:ext cx="6012983" cy="306474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="" xmlns:a16="http://schemas.microsoft.com/office/drawing/2014/main" id="{550CE873-3157-4ACA-9DEF-A3898679AE42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8486787" y="364253"/>
            <a:ext cx="3172650" cy="60566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그림 개체 틀 2">
            <a:extLst>
              <a:ext uri="{FF2B5EF4-FFF2-40B4-BE49-F238E27FC236}">
                <a16:creationId xmlns="" xmlns:a16="http://schemas.microsoft.com/office/drawing/2014/main" id="{97EDFA1B-E40C-4818-BE93-5913C50D0E28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2266858" y="3627455"/>
            <a:ext cx="2902063" cy="286629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그림 개체 틀 2">
            <a:extLst>
              <a:ext uri="{FF2B5EF4-FFF2-40B4-BE49-F238E27FC236}">
                <a16:creationId xmlns="" xmlns:a16="http://schemas.microsoft.com/office/drawing/2014/main" id="{A8A97DCE-D05A-4EB8-81BB-EFE1E828ADAE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5381193" y="3627455"/>
            <a:ext cx="2898648" cy="286629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750830005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이등변 삼각형 1">
            <a:extLst>
              <a:ext uri="{FF2B5EF4-FFF2-40B4-BE49-F238E27FC236}">
                <a16:creationId xmlns="" xmlns:a16="http://schemas.microsoft.com/office/drawing/2014/main" id="{6C6DFD09-A3A3-46CB-8362-51647524E6BD}"/>
              </a:ext>
            </a:extLst>
          </p:cNvPr>
          <p:cNvSpPr/>
          <p:nvPr userDrawn="1"/>
        </p:nvSpPr>
        <p:spPr>
          <a:xfrm rot="19800000">
            <a:off x="133561" y="236516"/>
            <a:ext cx="6117151" cy="5273405"/>
          </a:xfrm>
          <a:prstGeom prst="triangle">
            <a:avLst/>
          </a:pr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prstClr val="white"/>
              </a:solidFill>
            </a:endParaRPr>
          </a:p>
        </p:txBody>
      </p:sp>
      <p:sp>
        <p:nvSpPr>
          <p:cNvPr id="10" name="그림 개체 틀 9">
            <a:extLst>
              <a:ext uri="{FF2B5EF4-FFF2-40B4-BE49-F238E27FC236}">
                <a16:creationId xmlns="" xmlns:a16="http://schemas.microsoft.com/office/drawing/2014/main" id="{031131DF-CEA2-4960-A1A4-3F4DC774EDC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76964" y="420431"/>
            <a:ext cx="6699339" cy="5844144"/>
          </a:xfrm>
          <a:custGeom>
            <a:avLst/>
            <a:gdLst>
              <a:gd name="connsiteX0" fmla="*/ 6255989 w 6364927"/>
              <a:gd name="connsiteY0" fmla="*/ 5288703 h 5552421"/>
              <a:gd name="connsiteX1" fmla="*/ 6256633 w 6364927"/>
              <a:gd name="connsiteY1" fmla="*/ 5289197 h 5552421"/>
              <a:gd name="connsiteX2" fmla="*/ 6273669 w 6364927"/>
              <a:gd name="connsiteY2" fmla="*/ 5302275 h 5552421"/>
              <a:gd name="connsiteX3" fmla="*/ 6338341 w 6364927"/>
              <a:gd name="connsiteY3" fmla="*/ 5305638 h 5552421"/>
              <a:gd name="connsiteX4" fmla="*/ 6353495 w 6364927"/>
              <a:gd name="connsiteY4" fmla="*/ 5296297 h 5552421"/>
              <a:gd name="connsiteX5" fmla="*/ 6364927 w 6364927"/>
              <a:gd name="connsiteY5" fmla="*/ 5316029 h 5552421"/>
              <a:gd name="connsiteX6" fmla="*/ 6361174 w 6364927"/>
              <a:gd name="connsiteY6" fmla="*/ 5318389 h 5552421"/>
              <a:gd name="connsiteX7" fmla="*/ 6311999 w 6364927"/>
              <a:gd name="connsiteY7" fmla="*/ 5363376 h 5552421"/>
              <a:gd name="connsiteX8" fmla="*/ 6278329 w 6364927"/>
              <a:gd name="connsiteY8" fmla="*/ 5408157 h 5552421"/>
              <a:gd name="connsiteX9" fmla="*/ 6275149 w 6364927"/>
              <a:gd name="connsiteY9" fmla="*/ 5406491 h 5552421"/>
              <a:gd name="connsiteX10" fmla="*/ 6228626 w 6364927"/>
              <a:gd name="connsiteY10" fmla="*/ 5438500 h 5552421"/>
              <a:gd name="connsiteX11" fmla="*/ 6193338 w 6364927"/>
              <a:gd name="connsiteY11" fmla="*/ 5476400 h 5552421"/>
              <a:gd name="connsiteX12" fmla="*/ 6184516 w 6364927"/>
              <a:gd name="connsiteY12" fmla="*/ 5427640 h 5552421"/>
              <a:gd name="connsiteX13" fmla="*/ 6241860 w 6364927"/>
              <a:gd name="connsiteY13" fmla="*/ 5319261 h 5552421"/>
              <a:gd name="connsiteX14" fmla="*/ 6256196 w 6364927"/>
              <a:gd name="connsiteY14" fmla="*/ 5289451 h 5552421"/>
              <a:gd name="connsiteX15" fmla="*/ 2968165 w 6364927"/>
              <a:gd name="connsiteY15" fmla="*/ 245883 h 5552421"/>
              <a:gd name="connsiteX16" fmla="*/ 2986957 w 6364927"/>
              <a:gd name="connsiteY16" fmla="*/ 259205 h 5552421"/>
              <a:gd name="connsiteX17" fmla="*/ 3033442 w 6364927"/>
              <a:gd name="connsiteY17" fmla="*/ 283914 h 5552421"/>
              <a:gd name="connsiteX18" fmla="*/ 2956404 w 6364927"/>
              <a:gd name="connsiteY18" fmla="*/ 411016 h 5552421"/>
              <a:gd name="connsiteX19" fmla="*/ 3117671 w 6364927"/>
              <a:gd name="connsiteY19" fmla="*/ 343228 h 5552421"/>
              <a:gd name="connsiteX20" fmla="*/ 3210547 w 6364927"/>
              <a:gd name="connsiteY20" fmla="*/ 330280 h 5552421"/>
              <a:gd name="connsiteX21" fmla="*/ 3243292 w 6364927"/>
              <a:gd name="connsiteY21" fmla="*/ 397967 h 5552421"/>
              <a:gd name="connsiteX22" fmla="*/ 3193322 w 6364927"/>
              <a:gd name="connsiteY22" fmla="*/ 452344 h 5552421"/>
              <a:gd name="connsiteX23" fmla="*/ 3176728 w 6364927"/>
              <a:gd name="connsiteY23" fmla="*/ 467036 h 5552421"/>
              <a:gd name="connsiteX24" fmla="*/ 3081773 w 6364927"/>
              <a:gd name="connsiteY24" fmla="*/ 562716 h 5552421"/>
              <a:gd name="connsiteX25" fmla="*/ 3134961 w 6364927"/>
              <a:gd name="connsiteY25" fmla="*/ 644059 h 5552421"/>
              <a:gd name="connsiteX26" fmla="*/ 3233513 w 6364927"/>
              <a:gd name="connsiteY26" fmla="*/ 673688 h 5552421"/>
              <a:gd name="connsiteX27" fmla="*/ 3288282 w 6364927"/>
              <a:gd name="connsiteY27" fmla="*/ 724562 h 5552421"/>
              <a:gd name="connsiteX28" fmla="*/ 3337558 w 6364927"/>
              <a:gd name="connsiteY28" fmla="*/ 864218 h 5552421"/>
              <a:gd name="connsiteX29" fmla="*/ 3337370 w 6364927"/>
              <a:gd name="connsiteY29" fmla="*/ 874518 h 5552421"/>
              <a:gd name="connsiteX30" fmla="*/ 3344120 w 6364927"/>
              <a:gd name="connsiteY30" fmla="*/ 962335 h 5552421"/>
              <a:gd name="connsiteX31" fmla="*/ 3319577 w 6364927"/>
              <a:gd name="connsiteY31" fmla="*/ 1017294 h 5552421"/>
              <a:gd name="connsiteX32" fmla="*/ 3288347 w 6364927"/>
              <a:gd name="connsiteY32" fmla="*/ 1147458 h 5552421"/>
              <a:gd name="connsiteX33" fmla="*/ 3305699 w 6364927"/>
              <a:gd name="connsiteY33" fmla="*/ 1209780 h 5552421"/>
              <a:gd name="connsiteX34" fmla="*/ 3348793 w 6364927"/>
              <a:gd name="connsiteY34" fmla="*/ 1240909 h 5552421"/>
              <a:gd name="connsiteX35" fmla="*/ 3443497 w 6364927"/>
              <a:gd name="connsiteY35" fmla="*/ 1242190 h 5552421"/>
              <a:gd name="connsiteX36" fmla="*/ 3517378 w 6364927"/>
              <a:gd name="connsiteY36" fmla="*/ 1240227 h 5552421"/>
              <a:gd name="connsiteX37" fmla="*/ 3646343 w 6364927"/>
              <a:gd name="connsiteY37" fmla="*/ 1257363 h 5552421"/>
              <a:gd name="connsiteX38" fmla="*/ 3673411 w 6364927"/>
              <a:gd name="connsiteY38" fmla="*/ 1282474 h 5552421"/>
              <a:gd name="connsiteX39" fmla="*/ 3675051 w 6364927"/>
              <a:gd name="connsiteY39" fmla="*/ 1307003 h 5552421"/>
              <a:gd name="connsiteX40" fmla="*/ 3740667 w 6364927"/>
              <a:gd name="connsiteY40" fmla="*/ 1269055 h 5552421"/>
              <a:gd name="connsiteX41" fmla="*/ 3665336 w 6364927"/>
              <a:gd name="connsiteY41" fmla="*/ 1344214 h 5552421"/>
              <a:gd name="connsiteX42" fmla="*/ 3620350 w 6364927"/>
              <a:gd name="connsiteY42" fmla="*/ 1385517 h 5552421"/>
              <a:gd name="connsiteX43" fmla="*/ 3642434 w 6364927"/>
              <a:gd name="connsiteY43" fmla="*/ 1423702 h 5552421"/>
              <a:gd name="connsiteX44" fmla="*/ 3770892 w 6364927"/>
              <a:gd name="connsiteY44" fmla="*/ 1472724 h 5552421"/>
              <a:gd name="connsiteX45" fmla="*/ 3684074 w 6364927"/>
              <a:gd name="connsiteY45" fmla="*/ 1517837 h 5552421"/>
              <a:gd name="connsiteX46" fmla="*/ 3736569 w 6364927"/>
              <a:gd name="connsiteY46" fmla="*/ 1543530 h 5552421"/>
              <a:gd name="connsiteX47" fmla="*/ 3651203 w 6364927"/>
              <a:gd name="connsiteY47" fmla="*/ 1623473 h 5552421"/>
              <a:gd name="connsiteX48" fmla="*/ 3629816 w 6364927"/>
              <a:gd name="connsiteY48" fmla="*/ 1651128 h 5552421"/>
              <a:gd name="connsiteX49" fmla="*/ 3661868 w 6364927"/>
              <a:gd name="connsiteY49" fmla="*/ 1663165 h 5552421"/>
              <a:gd name="connsiteX50" fmla="*/ 3751776 w 6364927"/>
              <a:gd name="connsiteY50" fmla="*/ 1667219 h 5552421"/>
              <a:gd name="connsiteX51" fmla="*/ 3687612 w 6364927"/>
              <a:gd name="connsiteY51" fmla="*/ 1739996 h 5552421"/>
              <a:gd name="connsiteX52" fmla="*/ 3762629 w 6364927"/>
              <a:gd name="connsiteY52" fmla="*/ 1696612 h 5552421"/>
              <a:gd name="connsiteX53" fmla="*/ 3840927 w 6364927"/>
              <a:gd name="connsiteY53" fmla="*/ 1702285 h 5552421"/>
              <a:gd name="connsiteX54" fmla="*/ 3842380 w 6364927"/>
              <a:gd name="connsiteY54" fmla="*/ 1737114 h 5552421"/>
              <a:gd name="connsiteX55" fmla="*/ 3909639 w 6364927"/>
              <a:gd name="connsiteY55" fmla="*/ 1831721 h 5552421"/>
              <a:gd name="connsiteX56" fmla="*/ 3790897 w 6364927"/>
              <a:gd name="connsiteY56" fmla="*/ 1951348 h 5552421"/>
              <a:gd name="connsiteX57" fmla="*/ 3906107 w 6364927"/>
              <a:gd name="connsiteY57" fmla="*/ 1879624 h 5552421"/>
              <a:gd name="connsiteX58" fmla="*/ 4018349 w 6364927"/>
              <a:gd name="connsiteY58" fmla="*/ 1824902 h 5552421"/>
              <a:gd name="connsiteX59" fmla="*/ 4064218 w 6364927"/>
              <a:gd name="connsiteY59" fmla="*/ 1839139 h 5552421"/>
              <a:gd name="connsiteX60" fmla="*/ 4033239 w 6364927"/>
              <a:gd name="connsiteY60" fmla="*/ 1872342 h 5552421"/>
              <a:gd name="connsiteX61" fmla="*/ 3911028 w 6364927"/>
              <a:gd name="connsiteY61" fmla="*/ 1953211 h 5552421"/>
              <a:gd name="connsiteX62" fmla="*/ 4052546 w 6364927"/>
              <a:gd name="connsiteY62" fmla="*/ 1927419 h 5552421"/>
              <a:gd name="connsiteX63" fmla="*/ 4093811 w 6364927"/>
              <a:gd name="connsiteY63" fmla="*/ 1944319 h 5552421"/>
              <a:gd name="connsiteX64" fmla="*/ 4069456 w 6364927"/>
              <a:gd name="connsiteY64" fmla="*/ 1988976 h 5552421"/>
              <a:gd name="connsiteX65" fmla="*/ 4032420 w 6364927"/>
              <a:gd name="connsiteY65" fmla="*/ 1990014 h 5552421"/>
              <a:gd name="connsiteX66" fmla="*/ 4004597 w 6364927"/>
              <a:gd name="connsiteY66" fmla="*/ 1995914 h 5552421"/>
              <a:gd name="connsiteX67" fmla="*/ 3875381 w 6364927"/>
              <a:gd name="connsiteY67" fmla="*/ 2075738 h 5552421"/>
              <a:gd name="connsiteX68" fmla="*/ 3879798 w 6364927"/>
              <a:gd name="connsiteY68" fmla="*/ 2083375 h 5552421"/>
              <a:gd name="connsiteX69" fmla="*/ 3904845 w 6364927"/>
              <a:gd name="connsiteY69" fmla="*/ 2094368 h 5552421"/>
              <a:gd name="connsiteX70" fmla="*/ 4068638 w 6364927"/>
              <a:gd name="connsiteY70" fmla="*/ 2106649 h 5552421"/>
              <a:gd name="connsiteX71" fmla="*/ 4112675 w 6364927"/>
              <a:gd name="connsiteY71" fmla="*/ 2096467 h 5552421"/>
              <a:gd name="connsiteX72" fmla="*/ 4070278 w 6364927"/>
              <a:gd name="connsiteY72" fmla="*/ 2131178 h 5552421"/>
              <a:gd name="connsiteX73" fmla="*/ 4041887 w 6364927"/>
              <a:gd name="connsiteY73" fmla="*/ 2157789 h 5552421"/>
              <a:gd name="connsiteX74" fmla="*/ 4079365 w 6364927"/>
              <a:gd name="connsiteY74" fmla="*/ 2157515 h 5552421"/>
              <a:gd name="connsiteX75" fmla="*/ 4186622 w 6364927"/>
              <a:gd name="connsiteY75" fmla="*/ 2115868 h 5552421"/>
              <a:gd name="connsiteX76" fmla="*/ 4265300 w 6364927"/>
              <a:gd name="connsiteY76" fmla="*/ 2111130 h 5552421"/>
              <a:gd name="connsiteX77" fmla="*/ 4224164 w 6364927"/>
              <a:gd name="connsiteY77" fmla="*/ 2180781 h 5552421"/>
              <a:gd name="connsiteX78" fmla="*/ 4219367 w 6364927"/>
              <a:gd name="connsiteY78" fmla="*/ 2183555 h 5552421"/>
              <a:gd name="connsiteX79" fmla="*/ 4269654 w 6364927"/>
              <a:gd name="connsiteY79" fmla="*/ 2205428 h 5552421"/>
              <a:gd name="connsiteX80" fmla="*/ 4323981 w 6364927"/>
              <a:gd name="connsiteY80" fmla="*/ 2255539 h 5552421"/>
              <a:gd name="connsiteX81" fmla="*/ 4348837 w 6364927"/>
              <a:gd name="connsiteY81" fmla="*/ 2266642 h 5552421"/>
              <a:gd name="connsiteX82" fmla="*/ 4322466 w 6364927"/>
              <a:gd name="connsiteY82" fmla="*/ 2307371 h 5552421"/>
              <a:gd name="connsiteX83" fmla="*/ 4198046 w 6364927"/>
              <a:gd name="connsiteY83" fmla="*/ 2384422 h 5552421"/>
              <a:gd name="connsiteX84" fmla="*/ 4296787 w 6364927"/>
              <a:gd name="connsiteY84" fmla="*/ 2403751 h 5552421"/>
              <a:gd name="connsiteX85" fmla="*/ 4348397 w 6364927"/>
              <a:gd name="connsiteY85" fmla="*/ 2373903 h 5552421"/>
              <a:gd name="connsiteX86" fmla="*/ 4335276 w 6364927"/>
              <a:gd name="connsiteY86" fmla="*/ 2437543 h 5552421"/>
              <a:gd name="connsiteX87" fmla="*/ 4338365 w 6364927"/>
              <a:gd name="connsiteY87" fmla="*/ 2486712 h 5552421"/>
              <a:gd name="connsiteX88" fmla="*/ 4316285 w 6364927"/>
              <a:gd name="connsiteY88" fmla="*/ 2556552 h 5552421"/>
              <a:gd name="connsiteX89" fmla="*/ 4240888 w 6364927"/>
              <a:gd name="connsiteY89" fmla="*/ 2610348 h 5552421"/>
              <a:gd name="connsiteX90" fmla="*/ 4427203 w 6364927"/>
              <a:gd name="connsiteY90" fmla="*/ 2553552 h 5552421"/>
              <a:gd name="connsiteX91" fmla="*/ 4235652 w 6364927"/>
              <a:gd name="connsiteY91" fmla="*/ 2720383 h 5552421"/>
              <a:gd name="connsiteX92" fmla="*/ 4279690 w 6364927"/>
              <a:gd name="connsiteY92" fmla="*/ 2710202 h 5552421"/>
              <a:gd name="connsiteX93" fmla="*/ 4367076 w 6364927"/>
              <a:gd name="connsiteY93" fmla="*/ 2644377 h 5552421"/>
              <a:gd name="connsiteX94" fmla="*/ 4442978 w 6364927"/>
              <a:gd name="connsiteY94" fmla="*/ 2656531 h 5552421"/>
              <a:gd name="connsiteX95" fmla="*/ 4486072 w 6364927"/>
              <a:gd name="connsiteY95" fmla="*/ 2687661 h 5552421"/>
              <a:gd name="connsiteX96" fmla="*/ 4601407 w 6364927"/>
              <a:gd name="connsiteY96" fmla="*/ 2692297 h 5552421"/>
              <a:gd name="connsiteX97" fmla="*/ 4593078 w 6364927"/>
              <a:gd name="connsiteY97" fmla="*/ 2742974 h 5552421"/>
              <a:gd name="connsiteX98" fmla="*/ 4656110 w 6364927"/>
              <a:gd name="connsiteY98" fmla="*/ 2721807 h 5552421"/>
              <a:gd name="connsiteX99" fmla="*/ 4765007 w 6364927"/>
              <a:gd name="connsiteY99" fmla="*/ 2704689 h 5552421"/>
              <a:gd name="connsiteX100" fmla="*/ 4722358 w 6364927"/>
              <a:gd name="connsiteY100" fmla="*/ 2782348 h 5552421"/>
              <a:gd name="connsiteX101" fmla="*/ 4734472 w 6364927"/>
              <a:gd name="connsiteY101" fmla="*/ 2846680 h 5552421"/>
              <a:gd name="connsiteX102" fmla="*/ 4642861 w 6364927"/>
              <a:gd name="connsiteY102" fmla="*/ 2904758 h 5552421"/>
              <a:gd name="connsiteX103" fmla="*/ 4895489 w 6364927"/>
              <a:gd name="connsiteY103" fmla="*/ 2875854 h 5552421"/>
              <a:gd name="connsiteX104" fmla="*/ 4870946 w 6364927"/>
              <a:gd name="connsiteY104" fmla="*/ 2930812 h 5552421"/>
              <a:gd name="connsiteX105" fmla="*/ 4945776 w 6364927"/>
              <a:gd name="connsiteY105" fmla="*/ 2889685 h 5552421"/>
              <a:gd name="connsiteX106" fmla="*/ 4957035 w 6364927"/>
              <a:gd name="connsiteY106" fmla="*/ 2885934 h 5552421"/>
              <a:gd name="connsiteX107" fmla="*/ 4964182 w 6364927"/>
              <a:gd name="connsiteY107" fmla="*/ 2898270 h 5552421"/>
              <a:gd name="connsiteX108" fmla="*/ 4907974 w 6364927"/>
              <a:gd name="connsiteY108" fmla="*/ 2974446 h 5552421"/>
              <a:gd name="connsiteX109" fmla="*/ 4668984 w 6364927"/>
              <a:gd name="connsiteY109" fmla="*/ 3220863 h 5552421"/>
              <a:gd name="connsiteX110" fmla="*/ 4879147 w 6364927"/>
              <a:gd name="connsiteY110" fmla="*/ 3151294 h 5552421"/>
              <a:gd name="connsiteX111" fmla="*/ 4780915 w 6364927"/>
              <a:gd name="connsiteY111" fmla="*/ 3208104 h 5552421"/>
              <a:gd name="connsiteX112" fmla="*/ 4702550 w 6364927"/>
              <a:gd name="connsiteY112" fmla="*/ 3278903 h 5552421"/>
              <a:gd name="connsiteX113" fmla="*/ 4794858 w 6364927"/>
              <a:gd name="connsiteY113" fmla="*/ 3286666 h 5552421"/>
              <a:gd name="connsiteX114" fmla="*/ 4897827 w 6364927"/>
              <a:gd name="connsiteY114" fmla="*/ 3323931 h 5552421"/>
              <a:gd name="connsiteX115" fmla="*/ 4935244 w 6364927"/>
              <a:gd name="connsiteY115" fmla="*/ 3312484 h 5552421"/>
              <a:gd name="connsiteX116" fmla="*/ 5037705 w 6364927"/>
              <a:gd name="connsiteY116" fmla="*/ 3273610 h 5552421"/>
              <a:gd name="connsiteX117" fmla="*/ 4984959 w 6364927"/>
              <a:gd name="connsiteY117" fmla="*/ 3344879 h 5552421"/>
              <a:gd name="connsiteX118" fmla="*/ 5010891 w 6364927"/>
              <a:gd name="connsiteY118" fmla="*/ 3411411 h 5552421"/>
              <a:gd name="connsiteX119" fmla="*/ 5110896 w 6364927"/>
              <a:gd name="connsiteY119" fmla="*/ 3475869 h 5552421"/>
              <a:gd name="connsiteX120" fmla="*/ 5224781 w 6364927"/>
              <a:gd name="connsiteY120" fmla="*/ 3553701 h 5552421"/>
              <a:gd name="connsiteX121" fmla="*/ 5245412 w 6364927"/>
              <a:gd name="connsiteY121" fmla="*/ 3557057 h 5552421"/>
              <a:gd name="connsiteX122" fmla="*/ 5240051 w 6364927"/>
              <a:gd name="connsiteY122" fmla="*/ 3590730 h 5552421"/>
              <a:gd name="connsiteX123" fmla="*/ 5244468 w 6364927"/>
              <a:gd name="connsiteY123" fmla="*/ 3598367 h 5552421"/>
              <a:gd name="connsiteX124" fmla="*/ 5258285 w 6364927"/>
              <a:gd name="connsiteY124" fmla="*/ 3600567 h 5552421"/>
              <a:gd name="connsiteX125" fmla="*/ 5260494 w 6364927"/>
              <a:gd name="connsiteY125" fmla="*/ 3604385 h 5552421"/>
              <a:gd name="connsiteX126" fmla="*/ 5130898 w 6364927"/>
              <a:gd name="connsiteY126" fmla="*/ 3694621 h 5552421"/>
              <a:gd name="connsiteX127" fmla="*/ 5164591 w 6364927"/>
              <a:gd name="connsiteY127" fmla="*/ 3731187 h 5552421"/>
              <a:gd name="connsiteX128" fmla="*/ 5202892 w 6364927"/>
              <a:gd name="connsiteY128" fmla="*/ 3775279 h 5552421"/>
              <a:gd name="connsiteX129" fmla="*/ 5301253 w 6364927"/>
              <a:gd name="connsiteY129" fmla="*/ 3805019 h 5552421"/>
              <a:gd name="connsiteX130" fmla="*/ 5305670 w 6364927"/>
              <a:gd name="connsiteY130" fmla="*/ 3812656 h 5552421"/>
              <a:gd name="connsiteX131" fmla="*/ 5311159 w 6364927"/>
              <a:gd name="connsiteY131" fmla="*/ 3865533 h 5552421"/>
              <a:gd name="connsiteX132" fmla="*/ 5308444 w 6364927"/>
              <a:gd name="connsiteY132" fmla="*/ 3893599 h 5552421"/>
              <a:gd name="connsiteX133" fmla="*/ 5303589 w 6364927"/>
              <a:gd name="connsiteY133" fmla="*/ 3993223 h 5552421"/>
              <a:gd name="connsiteX134" fmla="*/ 5422835 w 6364927"/>
              <a:gd name="connsiteY134" fmla="*/ 3939547 h 5552421"/>
              <a:gd name="connsiteX135" fmla="*/ 5391605 w 6364927"/>
              <a:gd name="connsiteY135" fmla="*/ 4069711 h 5552421"/>
              <a:gd name="connsiteX136" fmla="*/ 5354509 w 6364927"/>
              <a:gd name="connsiteY136" fmla="*/ 4167598 h 5552421"/>
              <a:gd name="connsiteX137" fmla="*/ 5333118 w 6364927"/>
              <a:gd name="connsiteY137" fmla="*/ 4185064 h 5552421"/>
              <a:gd name="connsiteX138" fmla="*/ 5259930 w 6364927"/>
              <a:gd name="connsiteY138" fmla="*/ 4242678 h 5552421"/>
              <a:gd name="connsiteX139" fmla="*/ 5217533 w 6364927"/>
              <a:gd name="connsiteY139" fmla="*/ 4277389 h 5552421"/>
              <a:gd name="connsiteX140" fmla="*/ 5224850 w 6364927"/>
              <a:gd name="connsiteY140" fmla="*/ 4344495 h 5552421"/>
              <a:gd name="connsiteX141" fmla="*/ 5422967 w 6364927"/>
              <a:gd name="connsiteY141" fmla="*/ 4285970 h 5552421"/>
              <a:gd name="connsiteX142" fmla="*/ 5472621 w 6364927"/>
              <a:gd name="connsiteY142" fmla="*/ 4361203 h 5552421"/>
              <a:gd name="connsiteX143" fmla="*/ 5544486 w 6364927"/>
              <a:gd name="connsiteY143" fmla="*/ 4355310 h 5552421"/>
              <a:gd name="connsiteX144" fmla="*/ 5585939 w 6364927"/>
              <a:gd name="connsiteY144" fmla="*/ 4361910 h 5552421"/>
              <a:gd name="connsiteX145" fmla="*/ 5568778 w 6364927"/>
              <a:gd name="connsiteY145" fmla="*/ 4397313 h 5552421"/>
              <a:gd name="connsiteX146" fmla="*/ 5456849 w 6364927"/>
              <a:gd name="connsiteY146" fmla="*/ 4518096 h 5552421"/>
              <a:gd name="connsiteX147" fmla="*/ 5750484 w 6364927"/>
              <a:gd name="connsiteY147" fmla="*/ 4332992 h 5552421"/>
              <a:gd name="connsiteX148" fmla="*/ 5751181 w 6364927"/>
              <a:gd name="connsiteY148" fmla="*/ 4398831 h 5552421"/>
              <a:gd name="connsiteX149" fmla="*/ 5669284 w 6364927"/>
              <a:gd name="connsiteY149" fmla="*/ 4517533 h 5552421"/>
              <a:gd name="connsiteX150" fmla="*/ 5742221 w 6364927"/>
              <a:gd name="connsiteY150" fmla="*/ 4556880 h 5552421"/>
              <a:gd name="connsiteX151" fmla="*/ 5790744 w 6364927"/>
              <a:gd name="connsiteY151" fmla="*/ 4835572 h 5552421"/>
              <a:gd name="connsiteX152" fmla="*/ 5850432 w 6364927"/>
              <a:gd name="connsiteY152" fmla="*/ 4852009 h 5552421"/>
              <a:gd name="connsiteX153" fmla="*/ 5949235 w 6364927"/>
              <a:gd name="connsiteY153" fmla="*/ 4784676 h 5552421"/>
              <a:gd name="connsiteX154" fmla="*/ 5856113 w 6364927"/>
              <a:gd name="connsiteY154" fmla="*/ 4904775 h 5552421"/>
              <a:gd name="connsiteX155" fmla="*/ 5979396 w 6364927"/>
              <a:gd name="connsiteY155" fmla="*/ 4869145 h 5552421"/>
              <a:gd name="connsiteX156" fmla="*/ 5894030 w 6364927"/>
              <a:gd name="connsiteY156" fmla="*/ 4949088 h 5552421"/>
              <a:gd name="connsiteX157" fmla="*/ 5989176 w 6364927"/>
              <a:gd name="connsiteY157" fmla="*/ 4951133 h 5552421"/>
              <a:gd name="connsiteX158" fmla="*/ 5953404 w 6364927"/>
              <a:gd name="connsiteY158" fmla="*/ 4997299 h 5552421"/>
              <a:gd name="connsiteX159" fmla="*/ 5924949 w 6364927"/>
              <a:gd name="connsiteY159" fmla="*/ 5110571 h 5552421"/>
              <a:gd name="connsiteX160" fmla="*/ 6012332 w 6364927"/>
              <a:gd name="connsiteY160" fmla="*/ 5034558 h 5552421"/>
              <a:gd name="connsiteX161" fmla="*/ 6102619 w 6364927"/>
              <a:gd name="connsiteY161" fmla="*/ 5028202 h 5552421"/>
              <a:gd name="connsiteX162" fmla="*/ 6113661 w 6364927"/>
              <a:gd name="connsiteY162" fmla="*/ 5047294 h 5552421"/>
              <a:gd name="connsiteX163" fmla="*/ 6113030 w 6364927"/>
              <a:gd name="connsiteY163" fmla="*/ 5154666 h 5552421"/>
              <a:gd name="connsiteX164" fmla="*/ 6163821 w 6364927"/>
              <a:gd name="connsiteY164" fmla="*/ 5242490 h 5552421"/>
              <a:gd name="connsiteX165" fmla="*/ 6171695 w 6364927"/>
              <a:gd name="connsiteY165" fmla="*/ 5272825 h 5552421"/>
              <a:gd name="connsiteX166" fmla="*/ 6171960 w 6364927"/>
              <a:gd name="connsiteY166" fmla="*/ 5272847 h 5552421"/>
              <a:gd name="connsiteX167" fmla="*/ 6160393 w 6364927"/>
              <a:gd name="connsiteY167" fmla="*/ 5281399 h 5552421"/>
              <a:gd name="connsiteX168" fmla="*/ 6144817 w 6364927"/>
              <a:gd name="connsiteY168" fmla="*/ 5319261 h 5552421"/>
              <a:gd name="connsiteX169" fmla="*/ 6077770 w 6364927"/>
              <a:gd name="connsiteY169" fmla="*/ 5167441 h 5552421"/>
              <a:gd name="connsiteX170" fmla="*/ 6055714 w 6364927"/>
              <a:gd name="connsiteY170" fmla="*/ 5308401 h 5552421"/>
              <a:gd name="connsiteX171" fmla="*/ 6011604 w 6364927"/>
              <a:gd name="connsiteY171" fmla="*/ 5405920 h 5552421"/>
              <a:gd name="connsiteX172" fmla="*/ 6007193 w 6364927"/>
              <a:gd name="connsiteY172" fmla="*/ 5411239 h 5552421"/>
              <a:gd name="connsiteX173" fmla="*/ 6007193 w 6364927"/>
              <a:gd name="connsiteY173" fmla="*/ 5400601 h 5552421"/>
              <a:gd name="connsiteX174" fmla="*/ 5923384 w 6364927"/>
              <a:gd name="connsiteY174" fmla="*/ 5340981 h 5552421"/>
              <a:gd name="connsiteX175" fmla="*/ 5918972 w 6364927"/>
              <a:gd name="connsiteY175" fmla="*/ 5232602 h 5552421"/>
              <a:gd name="connsiteX176" fmla="*/ 5905740 w 6364927"/>
              <a:gd name="connsiteY176" fmla="*/ 5205341 h 5552421"/>
              <a:gd name="connsiteX177" fmla="*/ 5879273 w 6364927"/>
              <a:gd name="connsiteY177" fmla="*/ 5183842 h 5552421"/>
              <a:gd name="connsiteX178" fmla="*/ 5782230 w 6364927"/>
              <a:gd name="connsiteY178" fmla="*/ 5183842 h 5552421"/>
              <a:gd name="connsiteX179" fmla="*/ 5694010 w 6364927"/>
              <a:gd name="connsiteY179" fmla="*/ 5237921 h 5552421"/>
              <a:gd name="connsiteX180" fmla="*/ 5591674 w 6364927"/>
              <a:gd name="connsiteY180" fmla="*/ 5281361 h 5552421"/>
              <a:gd name="connsiteX181" fmla="*/ 5547564 w 6364927"/>
              <a:gd name="connsiteY181" fmla="*/ 5221742 h 5552421"/>
              <a:gd name="connsiteX182" fmla="*/ 5560797 w 6364927"/>
              <a:gd name="connsiteY182" fmla="*/ 5248781 h 5552421"/>
              <a:gd name="connsiteX183" fmla="*/ 5556386 w 6364927"/>
              <a:gd name="connsiteY183" fmla="*/ 5303082 h 5552421"/>
              <a:gd name="connsiteX184" fmla="*/ 5521098 w 6364927"/>
              <a:gd name="connsiteY184" fmla="*/ 5275821 h 5552421"/>
              <a:gd name="connsiteX185" fmla="*/ 5494632 w 6364927"/>
              <a:gd name="connsiteY185" fmla="*/ 5216422 h 5552421"/>
              <a:gd name="connsiteX186" fmla="*/ 5450521 w 6364927"/>
              <a:gd name="connsiteY186" fmla="*/ 5243240 h 5552421"/>
              <a:gd name="connsiteX187" fmla="*/ 5349068 w 6364927"/>
              <a:gd name="connsiteY187" fmla="*/ 5118682 h 5552421"/>
              <a:gd name="connsiteX188" fmla="*/ 5322601 w 6364927"/>
              <a:gd name="connsiteY188" fmla="*/ 5113141 h 5552421"/>
              <a:gd name="connsiteX189" fmla="*/ 5296135 w 6364927"/>
              <a:gd name="connsiteY189" fmla="*/ 5096961 h 5552421"/>
              <a:gd name="connsiteX190" fmla="*/ 5184977 w 6364927"/>
              <a:gd name="connsiteY190" fmla="*/ 5026482 h 5552421"/>
              <a:gd name="connsiteX191" fmla="*/ 5154100 w 6364927"/>
              <a:gd name="connsiteY191" fmla="*/ 5037342 h 5552421"/>
              <a:gd name="connsiteX192" fmla="*/ 5109990 w 6364927"/>
              <a:gd name="connsiteY192" fmla="*/ 5107822 h 5552421"/>
              <a:gd name="connsiteX193" fmla="*/ 5070290 w 6364927"/>
              <a:gd name="connsiteY193" fmla="*/ 5178301 h 5552421"/>
              <a:gd name="connsiteX194" fmla="*/ 5017358 w 6364927"/>
              <a:gd name="connsiteY194" fmla="*/ 5194481 h 5552421"/>
              <a:gd name="connsiteX195" fmla="*/ 4937960 w 6364927"/>
              <a:gd name="connsiteY195" fmla="*/ 5205341 h 5552421"/>
              <a:gd name="connsiteX196" fmla="*/ 4933548 w 6364927"/>
              <a:gd name="connsiteY196" fmla="*/ 5346522 h 5552421"/>
              <a:gd name="connsiteX197" fmla="*/ 4866501 w 6364927"/>
              <a:gd name="connsiteY197" fmla="*/ 5243240 h 5552421"/>
              <a:gd name="connsiteX198" fmla="*/ 4901789 w 6364927"/>
              <a:gd name="connsiteY198" fmla="*/ 5232602 h 5552421"/>
              <a:gd name="connsiteX199" fmla="*/ 4901789 w 6364927"/>
              <a:gd name="connsiteY199" fmla="*/ 5129542 h 5552421"/>
              <a:gd name="connsiteX200" fmla="*/ 4875323 w 6364927"/>
              <a:gd name="connsiteY200" fmla="*/ 5113141 h 5552421"/>
              <a:gd name="connsiteX201" fmla="*/ 4844446 w 6364927"/>
              <a:gd name="connsiteY201" fmla="*/ 5156581 h 5552421"/>
              <a:gd name="connsiteX202" fmla="*/ 4830330 w 6364927"/>
              <a:gd name="connsiteY202" fmla="*/ 5194481 h 5552421"/>
              <a:gd name="connsiteX203" fmla="*/ 4737698 w 6364927"/>
              <a:gd name="connsiteY203" fmla="*/ 5275821 h 5552421"/>
              <a:gd name="connsiteX204" fmla="*/ 4750932 w 6364927"/>
              <a:gd name="connsiteY204" fmla="*/ 5086101 h 5552421"/>
              <a:gd name="connsiteX205" fmla="*/ 4702410 w 6364927"/>
              <a:gd name="connsiteY205" fmla="*/ 5140402 h 5552421"/>
              <a:gd name="connsiteX206" fmla="*/ 4675944 w 6364927"/>
              <a:gd name="connsiteY206" fmla="*/ 5026482 h 5552421"/>
              <a:gd name="connsiteX207" fmla="*/ 4636245 w 6364927"/>
              <a:gd name="connsiteY207" fmla="*/ 5010302 h 5552421"/>
              <a:gd name="connsiteX208" fmla="*/ 4614190 w 6364927"/>
              <a:gd name="connsiteY208" fmla="*/ 5048202 h 5552421"/>
              <a:gd name="connsiteX209" fmla="*/ 4548024 w 6364927"/>
              <a:gd name="connsiteY209" fmla="*/ 5048202 h 5552421"/>
              <a:gd name="connsiteX210" fmla="*/ 4512736 w 6364927"/>
              <a:gd name="connsiteY210" fmla="*/ 5151262 h 5552421"/>
              <a:gd name="connsiteX211" fmla="*/ 4450982 w 6364927"/>
              <a:gd name="connsiteY211" fmla="*/ 5107822 h 5552421"/>
              <a:gd name="connsiteX212" fmla="*/ 4388345 w 6364927"/>
              <a:gd name="connsiteY212" fmla="*/ 5113141 h 5552421"/>
              <a:gd name="connsiteX213" fmla="*/ 4361879 w 6364927"/>
              <a:gd name="connsiteY213" fmla="*/ 5151262 h 5552421"/>
              <a:gd name="connsiteX214" fmla="*/ 4322180 w 6364927"/>
              <a:gd name="connsiteY214" fmla="*/ 4983041 h 5552421"/>
              <a:gd name="connsiteX215" fmla="*/ 4282480 w 6364927"/>
              <a:gd name="connsiteY215" fmla="*/ 5281361 h 5552421"/>
              <a:gd name="connsiteX216" fmla="*/ 4269248 w 6364927"/>
              <a:gd name="connsiteY216" fmla="*/ 5183842 h 5552421"/>
              <a:gd name="connsiteX217" fmla="*/ 4269248 w 6364927"/>
              <a:gd name="connsiteY217" fmla="*/ 5086101 h 5552421"/>
              <a:gd name="connsiteX218" fmla="*/ 4203082 w 6364927"/>
              <a:gd name="connsiteY218" fmla="*/ 5221742 h 5552421"/>
              <a:gd name="connsiteX219" fmla="*/ 4172204 w 6364927"/>
              <a:gd name="connsiteY219" fmla="*/ 5237921 h 5552421"/>
              <a:gd name="connsiteX220" fmla="*/ 4145738 w 6364927"/>
              <a:gd name="connsiteY220" fmla="*/ 5205341 h 5552421"/>
              <a:gd name="connsiteX221" fmla="*/ 4163382 w 6364927"/>
              <a:gd name="connsiteY221" fmla="*/ 5178301 h 5552421"/>
              <a:gd name="connsiteX222" fmla="*/ 4172204 w 6364927"/>
              <a:gd name="connsiteY222" fmla="*/ 5145721 h 5552421"/>
              <a:gd name="connsiteX223" fmla="*/ 4172204 w 6364927"/>
              <a:gd name="connsiteY223" fmla="*/ 4999221 h 5552421"/>
              <a:gd name="connsiteX224" fmla="*/ 4167794 w 6364927"/>
              <a:gd name="connsiteY224" fmla="*/ 4993901 h 5552421"/>
              <a:gd name="connsiteX225" fmla="*/ 4141328 w 6364927"/>
              <a:gd name="connsiteY225" fmla="*/ 5010302 h 5552421"/>
              <a:gd name="connsiteX226" fmla="*/ 4044285 w 6364927"/>
              <a:gd name="connsiteY226" fmla="*/ 5161900 h 5552421"/>
              <a:gd name="connsiteX227" fmla="*/ 4035463 w 6364927"/>
              <a:gd name="connsiteY227" fmla="*/ 5178301 h 5552421"/>
              <a:gd name="connsiteX228" fmla="*/ 4008997 w 6364927"/>
              <a:gd name="connsiteY228" fmla="*/ 5080560 h 5552421"/>
              <a:gd name="connsiteX229" fmla="*/ 3977237 w 6364927"/>
              <a:gd name="connsiteY229" fmla="*/ 5232602 h 5552421"/>
              <a:gd name="connsiteX230" fmla="*/ 3941949 w 6364927"/>
              <a:gd name="connsiteY230" fmla="*/ 5319261 h 5552421"/>
              <a:gd name="connsiteX231" fmla="*/ 3906661 w 6364927"/>
              <a:gd name="connsiteY231" fmla="*/ 5232602 h 5552421"/>
              <a:gd name="connsiteX232" fmla="*/ 3897839 w 6364927"/>
              <a:gd name="connsiteY232" fmla="*/ 5227061 h 5552421"/>
              <a:gd name="connsiteX233" fmla="*/ 3866962 w 6364927"/>
              <a:gd name="connsiteY233" fmla="*/ 5286681 h 5552421"/>
              <a:gd name="connsiteX234" fmla="*/ 3853729 w 6364927"/>
              <a:gd name="connsiteY234" fmla="*/ 5237921 h 5552421"/>
              <a:gd name="connsiteX235" fmla="*/ 3787563 w 6364927"/>
              <a:gd name="connsiteY235" fmla="*/ 5303082 h 5552421"/>
              <a:gd name="connsiteX236" fmla="*/ 3739042 w 6364927"/>
              <a:gd name="connsiteY236" fmla="*/ 5319261 h 5552421"/>
              <a:gd name="connsiteX237" fmla="*/ 3730220 w 6364927"/>
              <a:gd name="connsiteY237" fmla="*/ 5389741 h 5552421"/>
              <a:gd name="connsiteX238" fmla="*/ 3734631 w 6364927"/>
              <a:gd name="connsiteY238" fmla="*/ 5286681 h 5552421"/>
              <a:gd name="connsiteX239" fmla="*/ 3739042 w 6364927"/>
              <a:gd name="connsiteY239" fmla="*/ 5129542 h 5552421"/>
              <a:gd name="connsiteX240" fmla="*/ 3593478 w 6364927"/>
              <a:gd name="connsiteY240" fmla="*/ 5216422 h 5552421"/>
              <a:gd name="connsiteX241" fmla="*/ 3535252 w 6364927"/>
              <a:gd name="connsiteY241" fmla="*/ 5161900 h 5552421"/>
              <a:gd name="connsiteX242" fmla="*/ 3526430 w 6364927"/>
              <a:gd name="connsiteY242" fmla="*/ 5053743 h 5552421"/>
              <a:gd name="connsiteX243" fmla="*/ 3477909 w 6364927"/>
              <a:gd name="connsiteY243" fmla="*/ 5232602 h 5552421"/>
              <a:gd name="connsiteX244" fmla="*/ 3442621 w 6364927"/>
              <a:gd name="connsiteY244" fmla="*/ 5113141 h 5552421"/>
              <a:gd name="connsiteX245" fmla="*/ 3429388 w 6364927"/>
              <a:gd name="connsiteY245" fmla="*/ 4993901 h 5552421"/>
              <a:gd name="connsiteX246" fmla="*/ 3416155 w 6364927"/>
              <a:gd name="connsiteY246" fmla="*/ 5042661 h 5552421"/>
              <a:gd name="connsiteX247" fmla="*/ 3429388 w 6364927"/>
              <a:gd name="connsiteY247" fmla="*/ 5140402 h 5552421"/>
              <a:gd name="connsiteX248" fmla="*/ 3376455 w 6364927"/>
              <a:gd name="connsiteY248" fmla="*/ 5200022 h 5552421"/>
              <a:gd name="connsiteX249" fmla="*/ 3341167 w 6364927"/>
              <a:gd name="connsiteY249" fmla="*/ 5216422 h 5552421"/>
              <a:gd name="connsiteX250" fmla="*/ 3301468 w 6364927"/>
              <a:gd name="connsiteY250" fmla="*/ 5275821 h 5552421"/>
              <a:gd name="connsiteX251" fmla="*/ 3257357 w 6364927"/>
              <a:gd name="connsiteY251" fmla="*/ 5297762 h 5552421"/>
              <a:gd name="connsiteX252" fmla="*/ 3222069 w 6364927"/>
              <a:gd name="connsiteY252" fmla="*/ 5324580 h 5552421"/>
              <a:gd name="connsiteX253" fmla="*/ 3208836 w 6364927"/>
              <a:gd name="connsiteY253" fmla="*/ 5433181 h 5552421"/>
              <a:gd name="connsiteX254" fmla="*/ 3182370 w 6364927"/>
              <a:gd name="connsiteY254" fmla="*/ 5471081 h 5552421"/>
              <a:gd name="connsiteX255" fmla="*/ 3155904 w 6364927"/>
              <a:gd name="connsiteY255" fmla="*/ 5438500 h 5552421"/>
              <a:gd name="connsiteX256" fmla="*/ 3136495 w 6364927"/>
              <a:gd name="connsiteY256" fmla="*/ 5384421 h 5552421"/>
              <a:gd name="connsiteX257" fmla="*/ 3070330 w 6364927"/>
              <a:gd name="connsiteY257" fmla="*/ 5373340 h 5552421"/>
              <a:gd name="connsiteX258" fmla="*/ 3070330 w 6364927"/>
              <a:gd name="connsiteY258" fmla="*/ 5248781 h 5552421"/>
              <a:gd name="connsiteX259" fmla="*/ 2968876 w 6364927"/>
              <a:gd name="connsiteY259" fmla="*/ 5503439 h 5552421"/>
              <a:gd name="connsiteX260" fmla="*/ 2929177 w 6364927"/>
              <a:gd name="connsiteY260" fmla="*/ 5449360 h 5552421"/>
              <a:gd name="connsiteX261" fmla="*/ 2924766 w 6364927"/>
              <a:gd name="connsiteY261" fmla="*/ 5552421 h 5552421"/>
              <a:gd name="connsiteX262" fmla="*/ 2854189 w 6364927"/>
              <a:gd name="connsiteY262" fmla="*/ 5395060 h 5552421"/>
              <a:gd name="connsiteX263" fmla="*/ 2849778 w 6364927"/>
              <a:gd name="connsiteY263" fmla="*/ 5378659 h 5552421"/>
              <a:gd name="connsiteX264" fmla="*/ 2796846 w 6364927"/>
              <a:gd name="connsiteY264" fmla="*/ 5151262 h 5552421"/>
              <a:gd name="connsiteX265" fmla="*/ 2770380 w 6364927"/>
              <a:gd name="connsiteY265" fmla="*/ 5118682 h 5552421"/>
              <a:gd name="connsiteX266" fmla="*/ 2743913 w 6364927"/>
              <a:gd name="connsiteY266" fmla="*/ 5324580 h 5552421"/>
              <a:gd name="connsiteX267" fmla="*/ 2739502 w 6364927"/>
              <a:gd name="connsiteY267" fmla="*/ 5205341 h 5552421"/>
              <a:gd name="connsiteX268" fmla="*/ 2712154 w 6364927"/>
              <a:gd name="connsiteY268" fmla="*/ 5096961 h 5552421"/>
              <a:gd name="connsiteX269" fmla="*/ 2645989 w 6364927"/>
              <a:gd name="connsiteY269" fmla="*/ 5216422 h 5552421"/>
              <a:gd name="connsiteX270" fmla="*/ 2615111 w 6364927"/>
              <a:gd name="connsiteY270" fmla="*/ 5254100 h 5552421"/>
              <a:gd name="connsiteX271" fmla="*/ 2566590 w 6364927"/>
              <a:gd name="connsiteY271" fmla="*/ 5340981 h 5552421"/>
              <a:gd name="connsiteX272" fmla="*/ 2557768 w 6364927"/>
              <a:gd name="connsiteY272" fmla="*/ 5389741 h 5552421"/>
              <a:gd name="connsiteX273" fmla="*/ 2513658 w 6364927"/>
              <a:gd name="connsiteY273" fmla="*/ 5330121 h 5552421"/>
              <a:gd name="connsiteX274" fmla="*/ 2425437 w 6364927"/>
              <a:gd name="connsiteY274" fmla="*/ 5324580 h 5552421"/>
              <a:gd name="connsiteX275" fmla="*/ 2372505 w 6364927"/>
              <a:gd name="connsiteY275" fmla="*/ 5378659 h 5552421"/>
              <a:gd name="connsiteX276" fmla="*/ 2301046 w 6364927"/>
              <a:gd name="connsiteY276" fmla="*/ 5378659 h 5552421"/>
              <a:gd name="connsiteX277" fmla="*/ 2248114 w 6364927"/>
              <a:gd name="connsiteY277" fmla="*/ 5373340 h 5552421"/>
              <a:gd name="connsiteX278" fmla="*/ 2181948 w 6364927"/>
              <a:gd name="connsiteY278" fmla="*/ 5449360 h 5552421"/>
              <a:gd name="connsiteX279" fmla="*/ 2181948 w 6364927"/>
              <a:gd name="connsiteY279" fmla="*/ 5378659 h 5552421"/>
              <a:gd name="connsiteX280" fmla="*/ 2155482 w 6364927"/>
              <a:gd name="connsiteY280" fmla="*/ 5438500 h 5552421"/>
              <a:gd name="connsiteX281" fmla="*/ 2142249 w 6364927"/>
              <a:gd name="connsiteY281" fmla="*/ 5335440 h 5552421"/>
              <a:gd name="connsiteX282" fmla="*/ 2067262 w 6364927"/>
              <a:gd name="connsiteY282" fmla="*/ 5303082 h 5552421"/>
              <a:gd name="connsiteX283" fmla="*/ 1987863 w 6364927"/>
              <a:gd name="connsiteY283" fmla="*/ 5384421 h 5552421"/>
              <a:gd name="connsiteX284" fmla="*/ 1801718 w 6364927"/>
              <a:gd name="connsiteY284" fmla="*/ 5319261 h 5552421"/>
              <a:gd name="connsiteX285" fmla="*/ 1792896 w 6364927"/>
              <a:gd name="connsiteY285" fmla="*/ 5395060 h 5552421"/>
              <a:gd name="connsiteX286" fmla="*/ 1744374 w 6364927"/>
              <a:gd name="connsiteY286" fmla="*/ 5303082 h 5552421"/>
              <a:gd name="connsiteX287" fmla="*/ 1748785 w 6364927"/>
              <a:gd name="connsiteY287" fmla="*/ 5161900 h 5552421"/>
              <a:gd name="connsiteX288" fmla="*/ 1731141 w 6364927"/>
              <a:gd name="connsiteY288" fmla="*/ 5156581 h 5552421"/>
              <a:gd name="connsiteX289" fmla="*/ 1704675 w 6364927"/>
              <a:gd name="connsiteY289" fmla="*/ 5303082 h 5552421"/>
              <a:gd name="connsiteX290" fmla="*/ 1589988 w 6364927"/>
              <a:gd name="connsiteY290" fmla="*/ 5243240 h 5552421"/>
              <a:gd name="connsiteX291" fmla="*/ 1616454 w 6364927"/>
              <a:gd name="connsiteY291" fmla="*/ 5135083 h 5552421"/>
              <a:gd name="connsiteX292" fmla="*/ 1532645 w 6364927"/>
              <a:gd name="connsiteY292" fmla="*/ 5086101 h 5552421"/>
              <a:gd name="connsiteX293" fmla="*/ 1497357 w 6364927"/>
              <a:gd name="connsiteY293" fmla="*/ 5237921 h 5552421"/>
              <a:gd name="connsiteX294" fmla="*/ 1386199 w 6364927"/>
              <a:gd name="connsiteY294" fmla="*/ 5292000 h 5552421"/>
              <a:gd name="connsiteX295" fmla="*/ 1358850 w 6364927"/>
              <a:gd name="connsiteY295" fmla="*/ 5368021 h 5552421"/>
              <a:gd name="connsiteX296" fmla="*/ 1314740 w 6364927"/>
              <a:gd name="connsiteY296" fmla="*/ 5373340 h 5552421"/>
              <a:gd name="connsiteX297" fmla="*/ 1266219 w 6364927"/>
              <a:gd name="connsiteY297" fmla="*/ 5227061 h 5552421"/>
              <a:gd name="connsiteX298" fmla="*/ 1275041 w 6364927"/>
              <a:gd name="connsiteY298" fmla="*/ 5492579 h 5552421"/>
              <a:gd name="connsiteX299" fmla="*/ 1213286 w 6364927"/>
              <a:gd name="connsiteY299" fmla="*/ 5438500 h 5552421"/>
              <a:gd name="connsiteX300" fmla="*/ 1164765 w 6364927"/>
              <a:gd name="connsiteY300" fmla="*/ 5389741 h 5552421"/>
              <a:gd name="connsiteX301" fmla="*/ 1120655 w 6364927"/>
              <a:gd name="connsiteY301" fmla="*/ 5384421 h 5552421"/>
              <a:gd name="connsiteX302" fmla="*/ 841878 w 6364927"/>
              <a:gd name="connsiteY302" fmla="*/ 5292000 h 5552421"/>
              <a:gd name="connsiteX303" fmla="*/ 780123 w 6364927"/>
              <a:gd name="connsiteY303" fmla="*/ 5357160 h 5552421"/>
              <a:gd name="connsiteX304" fmla="*/ 784534 w 6364927"/>
              <a:gd name="connsiteY304" fmla="*/ 5416780 h 5552421"/>
              <a:gd name="connsiteX305" fmla="*/ 771301 w 6364927"/>
              <a:gd name="connsiteY305" fmla="*/ 5454680 h 5552421"/>
              <a:gd name="connsiteX306" fmla="*/ 736013 w 6364927"/>
              <a:gd name="connsiteY306" fmla="*/ 5422321 h 5552421"/>
              <a:gd name="connsiteX307" fmla="*/ 731602 w 6364927"/>
              <a:gd name="connsiteY307" fmla="*/ 5357160 h 5552421"/>
              <a:gd name="connsiteX308" fmla="*/ 713958 w 6364927"/>
              <a:gd name="connsiteY308" fmla="*/ 5357160 h 5552421"/>
              <a:gd name="connsiteX309" fmla="*/ 687492 w 6364927"/>
              <a:gd name="connsiteY309" fmla="*/ 5416780 h 5552421"/>
              <a:gd name="connsiteX310" fmla="*/ 674259 w 6364927"/>
              <a:gd name="connsiteY310" fmla="*/ 5330121 h 5552421"/>
              <a:gd name="connsiteX311" fmla="*/ 669847 w 6364927"/>
              <a:gd name="connsiteY311" fmla="*/ 5330121 h 5552421"/>
              <a:gd name="connsiteX312" fmla="*/ 665436 w 6364927"/>
              <a:gd name="connsiteY312" fmla="*/ 5330121 h 5552421"/>
              <a:gd name="connsiteX313" fmla="*/ 652203 w 6364927"/>
              <a:gd name="connsiteY313" fmla="*/ 5373340 h 5552421"/>
              <a:gd name="connsiteX314" fmla="*/ 624855 w 6364927"/>
              <a:gd name="connsiteY314" fmla="*/ 5395060 h 5552421"/>
              <a:gd name="connsiteX315" fmla="*/ 602800 w 6364927"/>
              <a:gd name="connsiteY315" fmla="*/ 5362480 h 5552421"/>
              <a:gd name="connsiteX316" fmla="*/ 514579 w 6364927"/>
              <a:gd name="connsiteY316" fmla="*/ 5259641 h 5552421"/>
              <a:gd name="connsiteX317" fmla="*/ 479291 w 6364927"/>
              <a:gd name="connsiteY317" fmla="*/ 5481941 h 5552421"/>
              <a:gd name="connsiteX318" fmla="*/ 267562 w 6364927"/>
              <a:gd name="connsiteY318" fmla="*/ 5411239 h 5552421"/>
              <a:gd name="connsiteX319" fmla="*/ 227862 w 6364927"/>
              <a:gd name="connsiteY319" fmla="*/ 5465761 h 5552421"/>
              <a:gd name="connsiteX320" fmla="*/ 187281 w 6364927"/>
              <a:gd name="connsiteY320" fmla="*/ 5492579 h 5552421"/>
              <a:gd name="connsiteX321" fmla="*/ 99060 w 6364927"/>
              <a:gd name="connsiteY321" fmla="*/ 5487260 h 5552421"/>
              <a:gd name="connsiteX322" fmla="*/ 15251 w 6364927"/>
              <a:gd name="connsiteY322" fmla="*/ 5340981 h 5552421"/>
              <a:gd name="connsiteX323" fmla="*/ 11278 w 6364927"/>
              <a:gd name="connsiteY323" fmla="*/ 5346268 h 5552421"/>
              <a:gd name="connsiteX324" fmla="*/ 524 w 6364927"/>
              <a:gd name="connsiteY324" fmla="*/ 5307700 h 5552421"/>
              <a:gd name="connsiteX325" fmla="*/ 15484 w 6364927"/>
              <a:gd name="connsiteY325" fmla="*/ 5255311 h 5552421"/>
              <a:gd name="connsiteX326" fmla="*/ 32691 w 6364927"/>
              <a:gd name="connsiteY326" fmla="*/ 5145477 h 5552421"/>
              <a:gd name="connsiteX327" fmla="*/ 106617 w 6364927"/>
              <a:gd name="connsiteY327" fmla="*/ 5139539 h 5552421"/>
              <a:gd name="connsiteX328" fmla="*/ 76668 w 6364927"/>
              <a:gd name="connsiteY328" fmla="*/ 5136483 h 5552421"/>
              <a:gd name="connsiteX329" fmla="*/ 32902 w 6364927"/>
              <a:gd name="connsiteY329" fmla="*/ 5104040 h 5552421"/>
              <a:gd name="connsiteX330" fmla="*/ 74695 w 6364927"/>
              <a:gd name="connsiteY330" fmla="*/ 5088490 h 5552421"/>
              <a:gd name="connsiteX331" fmla="*/ 139107 w 6364927"/>
              <a:gd name="connsiteY331" fmla="*/ 5097415 h 5552421"/>
              <a:gd name="connsiteX332" fmla="*/ 139654 w 6364927"/>
              <a:gd name="connsiteY332" fmla="*/ 5045795 h 5552421"/>
              <a:gd name="connsiteX333" fmla="*/ 299014 w 6364927"/>
              <a:gd name="connsiteY333" fmla="*/ 5025498 h 5552421"/>
              <a:gd name="connsiteX334" fmla="*/ 317705 w 6364927"/>
              <a:gd name="connsiteY334" fmla="*/ 5005958 h 5552421"/>
              <a:gd name="connsiteX335" fmla="*/ 345428 w 6364927"/>
              <a:gd name="connsiteY335" fmla="*/ 4992041 h 5552421"/>
              <a:gd name="connsiteX336" fmla="*/ 464008 w 6364927"/>
              <a:gd name="connsiteY336" fmla="*/ 4934925 h 5552421"/>
              <a:gd name="connsiteX337" fmla="*/ 471107 w 6364927"/>
              <a:gd name="connsiteY337" fmla="*/ 4902973 h 5552421"/>
              <a:gd name="connsiteX338" fmla="*/ 434587 w 6364927"/>
              <a:gd name="connsiteY338" fmla="*/ 4828277 h 5552421"/>
              <a:gd name="connsiteX339" fmla="*/ 395736 w 6364927"/>
              <a:gd name="connsiteY339" fmla="*/ 4757327 h 5552421"/>
              <a:gd name="connsiteX340" fmla="*/ 409976 w 6364927"/>
              <a:gd name="connsiteY340" fmla="*/ 4703840 h 5552421"/>
              <a:gd name="connsiteX341" fmla="*/ 442719 w 6364927"/>
              <a:gd name="connsiteY341" fmla="*/ 4630696 h 5552421"/>
              <a:gd name="connsiteX342" fmla="*/ 325198 w 6364927"/>
              <a:gd name="connsiteY342" fmla="*/ 4552337 h 5552421"/>
              <a:gd name="connsiteX343" fmla="*/ 448312 w 6364927"/>
              <a:gd name="connsiteY343" fmla="*/ 4550003 h 5552421"/>
              <a:gd name="connsiteX344" fmla="*/ 438693 w 6364927"/>
              <a:gd name="connsiteY344" fmla="*/ 4585583 h 5552421"/>
              <a:gd name="connsiteX345" fmla="*/ 526184 w 6364927"/>
              <a:gd name="connsiteY345" fmla="*/ 4640050 h 5552421"/>
              <a:gd name="connsiteX346" fmla="*/ 554094 w 6364927"/>
              <a:gd name="connsiteY346" fmla="*/ 4626251 h 5552421"/>
              <a:gd name="connsiteX347" fmla="*/ 533536 w 6364927"/>
              <a:gd name="connsiteY347" fmla="*/ 4577079 h 5552421"/>
              <a:gd name="connsiteX348" fmla="*/ 508821 w 6364927"/>
              <a:gd name="connsiteY348" fmla="*/ 4545067 h 5552421"/>
              <a:gd name="connsiteX349" fmla="*/ 488726 w 6364927"/>
              <a:gd name="connsiteY349" fmla="*/ 4423440 h 5552421"/>
              <a:gd name="connsiteX350" fmla="*/ 642790 w 6364927"/>
              <a:gd name="connsiteY350" fmla="*/ 4534942 h 5552421"/>
              <a:gd name="connsiteX351" fmla="*/ 622337 w 6364927"/>
              <a:gd name="connsiteY351" fmla="*/ 4465052 h 5552421"/>
              <a:gd name="connsiteX352" fmla="*/ 733035 w 6364927"/>
              <a:gd name="connsiteY352" fmla="*/ 4502792 h 5552421"/>
              <a:gd name="connsiteX353" fmla="*/ 767751 w 6364927"/>
              <a:gd name="connsiteY353" fmla="*/ 4477641 h 5552421"/>
              <a:gd name="connsiteX354" fmla="*/ 747233 w 6364927"/>
              <a:gd name="connsiteY354" fmla="*/ 4438888 h 5552421"/>
              <a:gd name="connsiteX355" fmla="*/ 782202 w 6364927"/>
              <a:gd name="connsiteY355" fmla="*/ 4382718 h 5552421"/>
              <a:gd name="connsiteX356" fmla="*/ 713362 w 6364927"/>
              <a:gd name="connsiteY356" fmla="*/ 4298293 h 5552421"/>
              <a:gd name="connsiteX357" fmla="*/ 782877 w 6364927"/>
              <a:gd name="connsiteY357" fmla="*/ 4268826 h 5552421"/>
              <a:gd name="connsiteX358" fmla="*/ 811465 w 6364927"/>
              <a:gd name="connsiteY358" fmla="*/ 4212841 h 5552421"/>
              <a:gd name="connsiteX359" fmla="*/ 793091 w 6364927"/>
              <a:gd name="connsiteY359" fmla="*/ 4170226 h 5552421"/>
              <a:gd name="connsiteX360" fmla="*/ 956879 w 6364927"/>
              <a:gd name="connsiteY360" fmla="*/ 4225429 h 5552421"/>
              <a:gd name="connsiteX361" fmla="*/ 724608 w 6364927"/>
              <a:gd name="connsiteY361" fmla="*/ 4034063 h 5552421"/>
              <a:gd name="connsiteX362" fmla="*/ 814388 w 6364927"/>
              <a:gd name="connsiteY362" fmla="*/ 4074369 h 5552421"/>
              <a:gd name="connsiteX363" fmla="*/ 897364 w 6364927"/>
              <a:gd name="connsiteY363" fmla="*/ 4126026 h 5552421"/>
              <a:gd name="connsiteX364" fmla="*/ 817183 w 6364927"/>
              <a:gd name="connsiteY364" fmla="*/ 3998169 h 5552421"/>
              <a:gd name="connsiteX365" fmla="*/ 819767 w 6364927"/>
              <a:gd name="connsiteY365" fmla="*/ 3963405 h 5552421"/>
              <a:gd name="connsiteX366" fmla="*/ 861413 w 6364927"/>
              <a:gd name="connsiteY366" fmla="*/ 3958157 h 5552421"/>
              <a:gd name="connsiteX367" fmla="*/ 875043 w 6364927"/>
              <a:gd name="connsiteY367" fmla="*/ 3987426 h 5552421"/>
              <a:gd name="connsiteX368" fmla="*/ 898038 w 6364927"/>
              <a:gd name="connsiteY368" fmla="*/ 4012134 h 5552421"/>
              <a:gd name="connsiteX369" fmla="*/ 1022407 w 6364927"/>
              <a:gd name="connsiteY369" fmla="*/ 4089560 h 5552421"/>
              <a:gd name="connsiteX370" fmla="*/ 1029254 w 6364927"/>
              <a:gd name="connsiteY370" fmla="*/ 4088627 h 5552421"/>
              <a:gd name="connsiteX371" fmla="*/ 1029318 w 6364927"/>
              <a:gd name="connsiteY371" fmla="*/ 4057491 h 5552421"/>
              <a:gd name="connsiteX372" fmla="*/ 951910 w 6364927"/>
              <a:gd name="connsiteY372" fmla="*/ 3894988 h 5552421"/>
              <a:gd name="connsiteX373" fmla="*/ 942649 w 6364927"/>
              <a:gd name="connsiteY373" fmla="*/ 3878831 h 5552421"/>
              <a:gd name="connsiteX374" fmla="*/ 1039612 w 6364927"/>
              <a:gd name="connsiteY374" fmla="*/ 3908019 h 5552421"/>
              <a:gd name="connsiteX375" fmla="*/ 927324 w 6364927"/>
              <a:gd name="connsiteY375" fmla="*/ 3800703 h 5552421"/>
              <a:gd name="connsiteX376" fmla="*/ 872407 w 6364927"/>
              <a:gd name="connsiteY376" fmla="*/ 3724946 h 5552421"/>
              <a:gd name="connsiteX377" fmla="*/ 964624 w 6364927"/>
              <a:gd name="connsiteY377" fmla="*/ 3740789 h 5552421"/>
              <a:gd name="connsiteX378" fmla="*/ 973991 w 6364927"/>
              <a:gd name="connsiteY378" fmla="*/ 3736228 h 5552421"/>
              <a:gd name="connsiteX379" fmla="*/ 939696 w 6364927"/>
              <a:gd name="connsiteY379" fmla="*/ 3678506 h 5552421"/>
              <a:gd name="connsiteX380" fmla="*/ 988084 w 6364927"/>
              <a:gd name="connsiteY380" fmla="*/ 3693042 h 5552421"/>
              <a:gd name="connsiteX381" fmla="*/ 967736 w 6364927"/>
              <a:gd name="connsiteY381" fmla="*/ 3602434 h 5552421"/>
              <a:gd name="connsiteX382" fmla="*/ 979645 w 6364927"/>
              <a:gd name="connsiteY382" fmla="*/ 3552692 h 5552421"/>
              <a:gd name="connsiteX383" fmla="*/ 924475 w 6364927"/>
              <a:gd name="connsiteY383" fmla="*/ 3507954 h 5552421"/>
              <a:gd name="connsiteX384" fmla="*/ 1009634 w 6364927"/>
              <a:gd name="connsiteY384" fmla="*/ 3566166 h 5552421"/>
              <a:gd name="connsiteX385" fmla="*/ 1140703 w 6364927"/>
              <a:gd name="connsiteY385" fmla="*/ 3652960 h 5552421"/>
              <a:gd name="connsiteX386" fmla="*/ 1143879 w 6364927"/>
              <a:gd name="connsiteY386" fmla="*/ 3483469 h 5552421"/>
              <a:gd name="connsiteX387" fmla="*/ 1220937 w 6364927"/>
              <a:gd name="connsiteY387" fmla="*/ 3462855 h 5552421"/>
              <a:gd name="connsiteX388" fmla="*/ 1317417 w 6364927"/>
              <a:gd name="connsiteY388" fmla="*/ 3512528 h 5552421"/>
              <a:gd name="connsiteX389" fmla="*/ 1191222 w 6364927"/>
              <a:gd name="connsiteY389" fmla="*/ 3376808 h 5552421"/>
              <a:gd name="connsiteX390" fmla="*/ 1311286 w 6364927"/>
              <a:gd name="connsiteY390" fmla="*/ 3409987 h 5552421"/>
              <a:gd name="connsiteX391" fmla="*/ 1419506 w 6364927"/>
              <a:gd name="connsiteY391" fmla="*/ 3461772 h 5552421"/>
              <a:gd name="connsiteX392" fmla="*/ 1385106 w 6364927"/>
              <a:gd name="connsiteY392" fmla="*/ 3424768 h 5552421"/>
              <a:gd name="connsiteX393" fmla="*/ 1295137 w 6364927"/>
              <a:gd name="connsiteY393" fmla="*/ 3384345 h 5552421"/>
              <a:gd name="connsiteX394" fmla="*/ 1272500 w 6364927"/>
              <a:gd name="connsiteY394" fmla="*/ 3307900 h 5552421"/>
              <a:gd name="connsiteX395" fmla="*/ 1277226 w 6364927"/>
              <a:gd name="connsiteY395" fmla="*/ 3269275 h 5552421"/>
              <a:gd name="connsiteX396" fmla="*/ 1247783 w 6364927"/>
              <a:gd name="connsiteY396" fmla="*/ 3204181 h 5552421"/>
              <a:gd name="connsiteX397" fmla="*/ 1252468 w 6364927"/>
              <a:gd name="connsiteY397" fmla="*/ 3155138 h 5552421"/>
              <a:gd name="connsiteX398" fmla="*/ 1248352 w 6364927"/>
              <a:gd name="connsiteY398" fmla="*/ 3111007 h 5552421"/>
              <a:gd name="connsiteX399" fmla="*/ 1163151 w 6364927"/>
              <a:gd name="connsiteY399" fmla="*/ 3042377 h 5552421"/>
              <a:gd name="connsiteX400" fmla="*/ 1144965 w 6364927"/>
              <a:gd name="connsiteY400" fmla="*/ 2999879 h 5552421"/>
              <a:gd name="connsiteX401" fmla="*/ 1186611 w 6364927"/>
              <a:gd name="connsiteY401" fmla="*/ 2994630 h 5552421"/>
              <a:gd name="connsiteX402" fmla="*/ 1242777 w 6364927"/>
              <a:gd name="connsiteY402" fmla="*/ 3006735 h 5552421"/>
              <a:gd name="connsiteX403" fmla="*/ 1287154 w 6364927"/>
              <a:gd name="connsiteY403" fmla="*/ 2956421 h 5552421"/>
              <a:gd name="connsiteX404" fmla="*/ 1392895 w 6364927"/>
              <a:gd name="connsiteY404" fmla="*/ 3022251 h 5552421"/>
              <a:gd name="connsiteX405" fmla="*/ 1230327 w 6364927"/>
              <a:gd name="connsiteY405" fmla="*/ 2801536 h 5552421"/>
              <a:gd name="connsiteX406" fmla="*/ 1297218 w 6364927"/>
              <a:gd name="connsiteY406" fmla="*/ 2796415 h 5552421"/>
              <a:gd name="connsiteX407" fmla="*/ 1212058 w 6364927"/>
              <a:gd name="connsiteY407" fmla="*/ 2738203 h 5552421"/>
              <a:gd name="connsiteX408" fmla="*/ 1382946 w 6364927"/>
              <a:gd name="connsiteY408" fmla="*/ 2761454 h 5552421"/>
              <a:gd name="connsiteX409" fmla="*/ 1399201 w 6364927"/>
              <a:gd name="connsiteY409" fmla="*/ 2766377 h 5552421"/>
              <a:gd name="connsiteX410" fmla="*/ 1620220 w 6364927"/>
              <a:gd name="connsiteY410" fmla="*/ 2841622 h 5552421"/>
              <a:gd name="connsiteX411" fmla="*/ 1661866 w 6364927"/>
              <a:gd name="connsiteY411" fmla="*/ 2836373 h 5552421"/>
              <a:gd name="connsiteX412" fmla="*/ 1501060 w 6364927"/>
              <a:gd name="connsiteY412" fmla="*/ 2705087 h 5552421"/>
              <a:gd name="connsiteX413" fmla="*/ 1604617 w 6364927"/>
              <a:gd name="connsiteY413" fmla="*/ 2764361 h 5552421"/>
              <a:gd name="connsiteX414" fmla="*/ 1711077 w 6364927"/>
              <a:gd name="connsiteY414" fmla="*/ 2798423 h 5552421"/>
              <a:gd name="connsiteX415" fmla="*/ 1644632 w 6364927"/>
              <a:gd name="connsiteY415" fmla="*/ 2679118 h 5552421"/>
              <a:gd name="connsiteX416" fmla="*/ 1628965 w 6364927"/>
              <a:gd name="connsiteY416" fmla="*/ 2632992 h 5552421"/>
              <a:gd name="connsiteX417" fmla="*/ 1580853 w 6364927"/>
              <a:gd name="connsiteY417" fmla="*/ 2545884 h 5552421"/>
              <a:gd name="connsiteX418" fmla="*/ 1544122 w 6364927"/>
              <a:gd name="connsiteY418" fmla="*/ 2512625 h 5552421"/>
              <a:gd name="connsiteX419" fmla="*/ 1618048 w 6364927"/>
              <a:gd name="connsiteY419" fmla="*/ 2506688 h 5552421"/>
              <a:gd name="connsiteX420" fmla="*/ 1669377 w 6364927"/>
              <a:gd name="connsiteY420" fmla="*/ 2434723 h 5552421"/>
              <a:gd name="connsiteX421" fmla="*/ 1651443 w 6364927"/>
              <a:gd name="connsiteY421" fmla="*/ 2361206 h 5552421"/>
              <a:gd name="connsiteX422" fmla="*/ 1689209 w 6364927"/>
              <a:gd name="connsiteY422" fmla="*/ 2300543 h 5552421"/>
              <a:gd name="connsiteX423" fmla="*/ 1721700 w 6364927"/>
              <a:gd name="connsiteY423" fmla="*/ 2258418 h 5552421"/>
              <a:gd name="connsiteX424" fmla="*/ 1692132 w 6364927"/>
              <a:gd name="connsiteY424" fmla="*/ 2162071 h 5552421"/>
              <a:gd name="connsiteX425" fmla="*/ 1752153 w 6364927"/>
              <a:gd name="connsiteY425" fmla="*/ 2199437 h 5552421"/>
              <a:gd name="connsiteX426" fmla="*/ 1715339 w 6364927"/>
              <a:gd name="connsiteY426" fmla="*/ 2145343 h 5552421"/>
              <a:gd name="connsiteX427" fmla="*/ 1809824 w 6364927"/>
              <a:gd name="connsiteY427" fmla="*/ 2188577 h 5552421"/>
              <a:gd name="connsiteX428" fmla="*/ 1876925 w 6364927"/>
              <a:gd name="connsiteY428" fmla="*/ 2142019 h 5552421"/>
              <a:gd name="connsiteX429" fmla="*/ 1849836 w 6364927"/>
              <a:gd name="connsiteY429" fmla="*/ 2031627 h 5552421"/>
              <a:gd name="connsiteX430" fmla="*/ 2003532 w 6364927"/>
              <a:gd name="connsiteY430" fmla="*/ 1908040 h 5552421"/>
              <a:gd name="connsiteX431" fmla="*/ 1943846 w 6364927"/>
              <a:gd name="connsiteY431" fmla="*/ 1860491 h 5552421"/>
              <a:gd name="connsiteX432" fmla="*/ 2047573 w 6364927"/>
              <a:gd name="connsiteY432" fmla="*/ 1867910 h 5552421"/>
              <a:gd name="connsiteX433" fmla="*/ 2165095 w 6364927"/>
              <a:gd name="connsiteY433" fmla="*/ 1946270 h 5552421"/>
              <a:gd name="connsiteX434" fmla="*/ 2178936 w 6364927"/>
              <a:gd name="connsiteY434" fmla="*/ 1934103 h 5552421"/>
              <a:gd name="connsiteX435" fmla="*/ 2068555 w 6364927"/>
              <a:gd name="connsiteY435" fmla="*/ 1834209 h 5552421"/>
              <a:gd name="connsiteX436" fmla="*/ 2179968 w 6364927"/>
              <a:gd name="connsiteY436" fmla="*/ 1768474 h 5552421"/>
              <a:gd name="connsiteX437" fmla="*/ 2257799 w 6364927"/>
              <a:gd name="connsiteY437" fmla="*/ 1848104 h 5552421"/>
              <a:gd name="connsiteX438" fmla="*/ 2343675 w 6364927"/>
              <a:gd name="connsiteY438" fmla="*/ 1802843 h 5552421"/>
              <a:gd name="connsiteX439" fmla="*/ 2233440 w 6364927"/>
              <a:gd name="connsiteY439" fmla="*/ 1692648 h 5552421"/>
              <a:gd name="connsiteX440" fmla="*/ 2246279 w 6364927"/>
              <a:gd name="connsiteY440" fmla="*/ 1569701 h 5552421"/>
              <a:gd name="connsiteX441" fmla="*/ 2196197 w 6364927"/>
              <a:gd name="connsiteY441" fmla="*/ 1506307 h 5552421"/>
              <a:gd name="connsiteX442" fmla="*/ 2214993 w 6364927"/>
              <a:gd name="connsiteY442" fmla="*/ 1466049 h 5552421"/>
              <a:gd name="connsiteX443" fmla="*/ 2364818 w 6364927"/>
              <a:gd name="connsiteY443" fmla="*/ 1502168 h 5552421"/>
              <a:gd name="connsiteX444" fmla="*/ 2134749 w 6364927"/>
              <a:gd name="connsiteY444" fmla="*/ 1369329 h 5552421"/>
              <a:gd name="connsiteX445" fmla="*/ 2213296 w 6364927"/>
              <a:gd name="connsiteY445" fmla="*/ 1345485 h 5552421"/>
              <a:gd name="connsiteX446" fmla="*/ 2280333 w 6364927"/>
              <a:gd name="connsiteY446" fmla="*/ 1330063 h 5552421"/>
              <a:gd name="connsiteX447" fmla="*/ 2308161 w 6364927"/>
              <a:gd name="connsiteY447" fmla="*/ 1295428 h 5552421"/>
              <a:gd name="connsiteX448" fmla="*/ 2533956 w 6364927"/>
              <a:gd name="connsiteY448" fmla="*/ 1107611 h 5552421"/>
              <a:gd name="connsiteX449" fmla="*/ 2511277 w 6364927"/>
              <a:gd name="connsiteY449" fmla="*/ 1020748 h 5552421"/>
              <a:gd name="connsiteX450" fmla="*/ 2458332 w 6364927"/>
              <a:gd name="connsiteY450" fmla="*/ 992984 h 5552421"/>
              <a:gd name="connsiteX451" fmla="*/ 2433152 w 6364927"/>
              <a:gd name="connsiteY451" fmla="*/ 961720 h 5552421"/>
              <a:gd name="connsiteX452" fmla="*/ 2479273 w 6364927"/>
              <a:gd name="connsiteY452" fmla="*/ 948864 h 5552421"/>
              <a:gd name="connsiteX453" fmla="*/ 2536920 w 6364927"/>
              <a:gd name="connsiteY453" fmla="*/ 979557 h 5552421"/>
              <a:gd name="connsiteX454" fmla="*/ 2546246 w 6364927"/>
              <a:gd name="connsiteY454" fmla="*/ 964579 h 5552421"/>
              <a:gd name="connsiteX455" fmla="*/ 2509620 w 6364927"/>
              <a:gd name="connsiteY455" fmla="*/ 910601 h 5552421"/>
              <a:gd name="connsiteX456" fmla="*/ 2590181 w 6364927"/>
              <a:gd name="connsiteY456" fmla="*/ 945167 h 5552421"/>
              <a:gd name="connsiteX457" fmla="*/ 2592513 w 6364927"/>
              <a:gd name="connsiteY457" fmla="*/ 941422 h 5552421"/>
              <a:gd name="connsiteX458" fmla="*/ 2594844 w 6364927"/>
              <a:gd name="connsiteY458" fmla="*/ 937678 h 5552421"/>
              <a:gd name="connsiteX459" fmla="*/ 2565148 w 6364927"/>
              <a:gd name="connsiteY459" fmla="*/ 903603 h 5552421"/>
              <a:gd name="connsiteX460" fmla="*/ 2561163 w 6364927"/>
              <a:gd name="connsiteY460" fmla="*/ 868906 h 5552421"/>
              <a:gd name="connsiteX461" fmla="*/ 2600478 w 6364927"/>
              <a:gd name="connsiteY461" fmla="*/ 867402 h 5552421"/>
              <a:gd name="connsiteX462" fmla="*/ 2734405 w 6364927"/>
              <a:gd name="connsiteY462" fmla="*/ 846860 h 5552421"/>
              <a:gd name="connsiteX463" fmla="*/ 2564339 w 6364927"/>
              <a:gd name="connsiteY463" fmla="*/ 699416 h 5552421"/>
              <a:gd name="connsiteX464" fmla="*/ 2736259 w 6364927"/>
              <a:gd name="connsiteY464" fmla="*/ 557039 h 5552421"/>
              <a:gd name="connsiteX465" fmla="*/ 2710955 w 6364927"/>
              <a:gd name="connsiteY465" fmla="*/ 494522 h 5552421"/>
              <a:gd name="connsiteX466" fmla="*/ 2709637 w 6364927"/>
              <a:gd name="connsiteY466" fmla="*/ 445897 h 5552421"/>
              <a:gd name="connsiteX467" fmla="*/ 2760777 w 6364927"/>
              <a:gd name="connsiteY467" fmla="*/ 373816 h 5552421"/>
              <a:gd name="connsiteX468" fmla="*/ 2929252 w 6364927"/>
              <a:gd name="connsiteY468" fmla="*/ 379976 h 5552421"/>
              <a:gd name="connsiteX469" fmla="*/ 2973798 w 6364927"/>
              <a:gd name="connsiteY469" fmla="*/ 277809 h 5552421"/>
              <a:gd name="connsiteX470" fmla="*/ 3140035 w 6364927"/>
              <a:gd name="connsiteY470" fmla="*/ 81724 h 5552421"/>
              <a:gd name="connsiteX471" fmla="*/ 3147401 w 6364927"/>
              <a:gd name="connsiteY471" fmla="*/ 106542 h 5552421"/>
              <a:gd name="connsiteX472" fmla="*/ 3234202 w 6364927"/>
              <a:gd name="connsiteY472" fmla="*/ 111757 h 5552421"/>
              <a:gd name="connsiteX473" fmla="*/ 3021704 w 6364927"/>
              <a:gd name="connsiteY473" fmla="*/ 198982 h 5552421"/>
              <a:gd name="connsiteX474" fmla="*/ 2990505 w 6364927"/>
              <a:gd name="connsiteY474" fmla="*/ 196234 h 5552421"/>
              <a:gd name="connsiteX475" fmla="*/ 3005107 w 6364927"/>
              <a:gd name="connsiteY475" fmla="*/ 182875 h 5552421"/>
              <a:gd name="connsiteX476" fmla="*/ 3039686 w 6364927"/>
              <a:gd name="connsiteY476" fmla="*/ 161909 h 5552421"/>
              <a:gd name="connsiteX477" fmla="*/ 3129995 w 6364927"/>
              <a:gd name="connsiteY477" fmla="*/ 98624 h 5552421"/>
              <a:gd name="connsiteX478" fmla="*/ 3139834 w 6364927"/>
              <a:gd name="connsiteY478" fmla="*/ 84371 h 5552421"/>
              <a:gd name="connsiteX479" fmla="*/ 3093889 w 6364927"/>
              <a:gd name="connsiteY479" fmla="*/ 0 h 5552421"/>
              <a:gd name="connsiteX480" fmla="*/ 3105597 w 6364927"/>
              <a:gd name="connsiteY480" fmla="*/ 4456 h 5552421"/>
              <a:gd name="connsiteX481" fmla="*/ 3152592 w 6364927"/>
              <a:gd name="connsiteY481" fmla="*/ 16960 h 5552421"/>
              <a:gd name="connsiteX482" fmla="*/ 3151171 w 6364927"/>
              <a:gd name="connsiteY482" fmla="*/ 22196 h 5552421"/>
              <a:gd name="connsiteX483" fmla="*/ 3139499 w 6364927"/>
              <a:gd name="connsiteY483" fmla="*/ 69021 h 5552421"/>
              <a:gd name="connsiteX484" fmla="*/ 3131932 w 6364927"/>
              <a:gd name="connsiteY484" fmla="*/ 58181 h 5552421"/>
              <a:gd name="connsiteX485" fmla="*/ 3111955 w 6364927"/>
              <a:gd name="connsiteY485" fmla="*/ 45825 h 5552421"/>
              <a:gd name="connsiteX486" fmla="*/ 3076016 w 6364927"/>
              <a:gd name="connsiteY486" fmla="*/ 24824 h 5552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</a:cxnLst>
            <a:rect l="l" t="t" r="r" b="b"/>
            <a:pathLst>
              <a:path w="6364927" h="5552421">
                <a:moveTo>
                  <a:pt x="6255989" y="5288703"/>
                </a:moveTo>
                <a:lnTo>
                  <a:pt x="6256633" y="5289197"/>
                </a:lnTo>
                <a:cubicBezTo>
                  <a:pt x="6263495" y="5292872"/>
                  <a:pt x="6270356" y="5296547"/>
                  <a:pt x="6273669" y="5302275"/>
                </a:cubicBezTo>
                <a:cubicBezTo>
                  <a:pt x="6284143" y="5342078"/>
                  <a:pt x="6307550" y="5328541"/>
                  <a:pt x="6338341" y="5305638"/>
                </a:cubicBezTo>
                <a:lnTo>
                  <a:pt x="6353495" y="5296297"/>
                </a:lnTo>
                <a:lnTo>
                  <a:pt x="6364927" y="5316029"/>
                </a:lnTo>
                <a:lnTo>
                  <a:pt x="6361174" y="5318389"/>
                </a:lnTo>
                <a:cubicBezTo>
                  <a:pt x="6342548" y="5332147"/>
                  <a:pt x="6326365" y="5347268"/>
                  <a:pt x="6311999" y="5363376"/>
                </a:cubicBezTo>
                <a:lnTo>
                  <a:pt x="6278329" y="5408157"/>
                </a:lnTo>
                <a:lnTo>
                  <a:pt x="6275149" y="5406491"/>
                </a:lnTo>
                <a:cubicBezTo>
                  <a:pt x="6255920" y="5398897"/>
                  <a:pt x="6238552" y="5401931"/>
                  <a:pt x="6228626" y="5438500"/>
                </a:cubicBezTo>
                <a:cubicBezTo>
                  <a:pt x="6224216" y="5459999"/>
                  <a:pt x="6210982" y="5481941"/>
                  <a:pt x="6193338" y="5476400"/>
                </a:cubicBezTo>
                <a:cubicBezTo>
                  <a:pt x="6171284" y="5471081"/>
                  <a:pt x="6184516" y="5443820"/>
                  <a:pt x="6184516" y="5427640"/>
                </a:cubicBezTo>
                <a:cubicBezTo>
                  <a:pt x="6184516" y="5378659"/>
                  <a:pt x="6206572" y="5335440"/>
                  <a:pt x="6241860" y="5319261"/>
                </a:cubicBezTo>
                <a:cubicBezTo>
                  <a:pt x="6257299" y="5311171"/>
                  <a:pt x="6258401" y="5300311"/>
                  <a:pt x="6256196" y="5289451"/>
                </a:cubicBezTo>
                <a:close/>
                <a:moveTo>
                  <a:pt x="2968165" y="245883"/>
                </a:moveTo>
                <a:lnTo>
                  <a:pt x="2986957" y="259205"/>
                </a:lnTo>
                <a:cubicBezTo>
                  <a:pt x="2998992" y="273264"/>
                  <a:pt x="3008929" y="290447"/>
                  <a:pt x="3033442" y="283914"/>
                </a:cubicBezTo>
                <a:cubicBezTo>
                  <a:pt x="3002083" y="327528"/>
                  <a:pt x="2994388" y="378857"/>
                  <a:pt x="2956404" y="411016"/>
                </a:cubicBezTo>
                <a:cubicBezTo>
                  <a:pt x="3027513" y="436134"/>
                  <a:pt x="3063853" y="369257"/>
                  <a:pt x="3117671" y="343228"/>
                </a:cubicBezTo>
                <a:cubicBezTo>
                  <a:pt x="3145683" y="327028"/>
                  <a:pt x="3178115" y="328654"/>
                  <a:pt x="3210547" y="330280"/>
                </a:cubicBezTo>
                <a:cubicBezTo>
                  <a:pt x="3265814" y="328890"/>
                  <a:pt x="3202218" y="380956"/>
                  <a:pt x="3243292" y="397967"/>
                </a:cubicBezTo>
                <a:cubicBezTo>
                  <a:pt x="3263923" y="401323"/>
                  <a:pt x="3212312" y="431170"/>
                  <a:pt x="3193322" y="452344"/>
                </a:cubicBezTo>
                <a:cubicBezTo>
                  <a:pt x="3190926" y="458825"/>
                  <a:pt x="3181333" y="464373"/>
                  <a:pt x="3176728" y="467036"/>
                </a:cubicBezTo>
                <a:cubicBezTo>
                  <a:pt x="3143540" y="496421"/>
                  <a:pt x="3097103" y="502895"/>
                  <a:pt x="3081773" y="562716"/>
                </a:cubicBezTo>
                <a:cubicBezTo>
                  <a:pt x="3068460" y="626467"/>
                  <a:pt x="3058871" y="642204"/>
                  <a:pt x="3134961" y="644059"/>
                </a:cubicBezTo>
                <a:cubicBezTo>
                  <a:pt x="3176602" y="640359"/>
                  <a:pt x="3231873" y="649159"/>
                  <a:pt x="3233513" y="673688"/>
                </a:cubicBezTo>
                <a:cubicBezTo>
                  <a:pt x="3235408" y="709281"/>
                  <a:pt x="3263043" y="713681"/>
                  <a:pt x="3288282" y="724562"/>
                </a:cubicBezTo>
                <a:cubicBezTo>
                  <a:pt x="3372638" y="762402"/>
                  <a:pt x="3379263" y="773857"/>
                  <a:pt x="3337558" y="864218"/>
                </a:cubicBezTo>
                <a:cubicBezTo>
                  <a:pt x="3332953" y="866881"/>
                  <a:pt x="3335162" y="870700"/>
                  <a:pt x="3337370" y="874518"/>
                </a:cubicBezTo>
                <a:cubicBezTo>
                  <a:pt x="3408287" y="899747"/>
                  <a:pt x="3410116" y="913976"/>
                  <a:pt x="3344120" y="962335"/>
                </a:cubicBezTo>
                <a:cubicBezTo>
                  <a:pt x="3318125" y="982464"/>
                  <a:pt x="3320145" y="996583"/>
                  <a:pt x="3319577" y="1017294"/>
                </a:cubicBezTo>
                <a:cubicBezTo>
                  <a:pt x="3327463" y="1063689"/>
                  <a:pt x="3333332" y="1106155"/>
                  <a:pt x="3288347" y="1147458"/>
                </a:cubicBezTo>
                <a:cubicBezTo>
                  <a:pt x="3269798" y="1169395"/>
                  <a:pt x="3289861" y="1193461"/>
                  <a:pt x="3305699" y="1209780"/>
                </a:cubicBezTo>
                <a:cubicBezTo>
                  <a:pt x="3319137" y="1222390"/>
                  <a:pt x="3339960" y="1225635"/>
                  <a:pt x="3348793" y="1240909"/>
                </a:cubicBezTo>
                <a:cubicBezTo>
                  <a:pt x="3375481" y="1276430"/>
                  <a:pt x="3405513" y="1274349"/>
                  <a:pt x="3443497" y="1242190"/>
                </a:cubicBezTo>
                <a:cubicBezTo>
                  <a:pt x="3471508" y="1225990"/>
                  <a:pt x="3487914" y="1221597"/>
                  <a:pt x="3517378" y="1240227"/>
                </a:cubicBezTo>
                <a:cubicBezTo>
                  <a:pt x="3549242" y="1262563"/>
                  <a:pt x="3589936" y="1289985"/>
                  <a:pt x="3646343" y="1257363"/>
                </a:cubicBezTo>
                <a:cubicBezTo>
                  <a:pt x="3679151" y="1238389"/>
                  <a:pt x="3683188" y="1256437"/>
                  <a:pt x="3673411" y="1282474"/>
                </a:cubicBezTo>
                <a:cubicBezTo>
                  <a:pt x="3671014" y="1288955"/>
                  <a:pt x="3663630" y="1298321"/>
                  <a:pt x="3675051" y="1307003"/>
                </a:cubicBezTo>
                <a:lnTo>
                  <a:pt x="3740667" y="1269055"/>
                </a:lnTo>
                <a:cubicBezTo>
                  <a:pt x="3741993" y="1325359"/>
                  <a:pt x="3695747" y="1331721"/>
                  <a:pt x="3665336" y="1344214"/>
                </a:cubicBezTo>
                <a:cubicBezTo>
                  <a:pt x="3639529" y="1354043"/>
                  <a:pt x="3625523" y="1362144"/>
                  <a:pt x="3620350" y="1385517"/>
                </a:cubicBezTo>
                <a:cubicBezTo>
                  <a:pt x="3612778" y="1405183"/>
                  <a:pt x="3631012" y="1415020"/>
                  <a:pt x="3642434" y="1423702"/>
                </a:cubicBezTo>
                <a:cubicBezTo>
                  <a:pt x="3674360" y="1457213"/>
                  <a:pt x="3718021" y="1467631"/>
                  <a:pt x="3770892" y="1472724"/>
                </a:cubicBezTo>
                <a:cubicBezTo>
                  <a:pt x="3740292" y="1495516"/>
                  <a:pt x="3709881" y="1508008"/>
                  <a:pt x="3684074" y="1517837"/>
                </a:cubicBezTo>
                <a:cubicBezTo>
                  <a:pt x="3688114" y="1546074"/>
                  <a:pt x="3720922" y="1527100"/>
                  <a:pt x="3736569" y="1543530"/>
                </a:cubicBezTo>
                <a:cubicBezTo>
                  <a:pt x="3708177" y="1570140"/>
                  <a:pt x="3679786" y="1596750"/>
                  <a:pt x="3651203" y="1623473"/>
                </a:cubicBezTo>
                <a:cubicBezTo>
                  <a:pt x="3644202" y="1632617"/>
                  <a:pt x="3620983" y="1635854"/>
                  <a:pt x="3629816" y="1651128"/>
                </a:cubicBezTo>
                <a:cubicBezTo>
                  <a:pt x="3631644" y="1665357"/>
                  <a:pt x="3648050" y="1660964"/>
                  <a:pt x="3661868" y="1663165"/>
                </a:cubicBezTo>
                <a:cubicBezTo>
                  <a:pt x="3686915" y="1674157"/>
                  <a:pt x="3724328" y="1652520"/>
                  <a:pt x="3751776" y="1667219"/>
                </a:cubicBezTo>
                <a:cubicBezTo>
                  <a:pt x="3737202" y="1696030"/>
                  <a:pt x="3695181" y="1710141"/>
                  <a:pt x="3687612" y="1739996"/>
                </a:cubicBezTo>
                <a:cubicBezTo>
                  <a:pt x="3715624" y="1723797"/>
                  <a:pt x="3741239" y="1714078"/>
                  <a:pt x="3762629" y="1696612"/>
                </a:cubicBezTo>
                <a:cubicBezTo>
                  <a:pt x="3795817" y="1667227"/>
                  <a:pt x="3813104" y="1708185"/>
                  <a:pt x="3840927" y="1702285"/>
                </a:cubicBezTo>
                <a:cubicBezTo>
                  <a:pt x="3857333" y="1697893"/>
                  <a:pt x="3847364" y="1724041"/>
                  <a:pt x="3842380" y="1737114"/>
                </a:cubicBezTo>
                <a:cubicBezTo>
                  <a:pt x="3824650" y="1793229"/>
                  <a:pt x="3826164" y="1839232"/>
                  <a:pt x="3909639" y="1831721"/>
                </a:cubicBezTo>
                <a:cubicBezTo>
                  <a:pt x="3873675" y="1877998"/>
                  <a:pt x="3817648" y="1900209"/>
                  <a:pt x="3790897" y="1951348"/>
                </a:cubicBezTo>
                <a:cubicBezTo>
                  <a:pt x="3835315" y="1930756"/>
                  <a:pt x="3870519" y="1905301"/>
                  <a:pt x="3906107" y="1879624"/>
                </a:cubicBezTo>
                <a:cubicBezTo>
                  <a:pt x="3939295" y="1850239"/>
                  <a:pt x="3976707" y="1828602"/>
                  <a:pt x="4018349" y="1824902"/>
                </a:cubicBezTo>
                <a:cubicBezTo>
                  <a:pt x="4034754" y="1820510"/>
                  <a:pt x="4059990" y="1821202"/>
                  <a:pt x="4064218" y="1839139"/>
                </a:cubicBezTo>
                <a:cubicBezTo>
                  <a:pt x="4066047" y="1853368"/>
                  <a:pt x="4045228" y="1860312"/>
                  <a:pt x="4033239" y="1872342"/>
                </a:cubicBezTo>
                <a:cubicBezTo>
                  <a:pt x="3993238" y="1900571"/>
                  <a:pt x="3949009" y="1910864"/>
                  <a:pt x="3911028" y="1953211"/>
                </a:cubicBezTo>
                <a:cubicBezTo>
                  <a:pt x="3962071" y="1944074"/>
                  <a:pt x="4008508" y="1937600"/>
                  <a:pt x="4052546" y="1927419"/>
                </a:cubicBezTo>
                <a:cubicBezTo>
                  <a:pt x="4070968" y="1926955"/>
                  <a:pt x="4089582" y="1926381"/>
                  <a:pt x="4093811" y="1944319"/>
                </a:cubicBezTo>
                <a:cubicBezTo>
                  <a:pt x="4097848" y="1962366"/>
                  <a:pt x="4086050" y="1974284"/>
                  <a:pt x="4069456" y="1988976"/>
                </a:cubicBezTo>
                <a:cubicBezTo>
                  <a:pt x="4052863" y="2003669"/>
                  <a:pt x="4041253" y="2005287"/>
                  <a:pt x="4032420" y="1990014"/>
                </a:cubicBezTo>
                <a:cubicBezTo>
                  <a:pt x="4023587" y="1974740"/>
                  <a:pt x="4011598" y="1986770"/>
                  <a:pt x="4004597" y="1995914"/>
                </a:cubicBezTo>
                <a:cubicBezTo>
                  <a:pt x="3980054" y="2050872"/>
                  <a:pt x="3931220" y="2063827"/>
                  <a:pt x="3875381" y="2075738"/>
                </a:cubicBezTo>
                <a:lnTo>
                  <a:pt x="3879798" y="2083375"/>
                </a:lnTo>
                <a:cubicBezTo>
                  <a:pt x="3889011" y="2088239"/>
                  <a:pt x="3900428" y="2086731"/>
                  <a:pt x="3904845" y="2094368"/>
                </a:cubicBezTo>
                <a:cubicBezTo>
                  <a:pt x="3944975" y="2152689"/>
                  <a:pt x="4005226" y="2138226"/>
                  <a:pt x="4068638" y="2106649"/>
                </a:cubicBezTo>
                <a:cubicBezTo>
                  <a:pt x="4080055" y="2105141"/>
                  <a:pt x="4089648" y="2099593"/>
                  <a:pt x="4112675" y="2096467"/>
                </a:cubicBezTo>
                <a:cubicBezTo>
                  <a:pt x="4091668" y="2113711"/>
                  <a:pt x="4088701" y="2130715"/>
                  <a:pt x="4070278" y="2131178"/>
                </a:cubicBezTo>
                <a:cubicBezTo>
                  <a:pt x="4054064" y="2135460"/>
                  <a:pt x="4035262" y="2146334"/>
                  <a:pt x="4041887" y="2157789"/>
                </a:cubicBezTo>
                <a:cubicBezTo>
                  <a:pt x="4046365" y="2176600"/>
                  <a:pt x="4065167" y="2165726"/>
                  <a:pt x="4079365" y="2157515"/>
                </a:cubicBezTo>
                <a:cubicBezTo>
                  <a:pt x="4116590" y="2146179"/>
                  <a:pt x="4151606" y="2131023"/>
                  <a:pt x="4186622" y="2115868"/>
                </a:cubicBezTo>
                <a:cubicBezTo>
                  <a:pt x="4212238" y="2106149"/>
                  <a:pt x="4249842" y="2084402"/>
                  <a:pt x="4265300" y="2111130"/>
                </a:cubicBezTo>
                <a:cubicBezTo>
                  <a:pt x="4285363" y="2135197"/>
                  <a:pt x="4243154" y="2159607"/>
                  <a:pt x="4224164" y="2180781"/>
                </a:cubicBezTo>
                <a:lnTo>
                  <a:pt x="4219367" y="2183555"/>
                </a:lnTo>
                <a:cubicBezTo>
                  <a:pt x="4235205" y="2199874"/>
                  <a:pt x="4275398" y="2171533"/>
                  <a:pt x="4269654" y="2205428"/>
                </a:cubicBezTo>
                <a:cubicBezTo>
                  <a:pt x="4263914" y="2249513"/>
                  <a:pt x="4272747" y="2264787"/>
                  <a:pt x="4323981" y="2255539"/>
                </a:cubicBezTo>
                <a:cubicBezTo>
                  <a:pt x="4335399" y="2254031"/>
                  <a:pt x="4354009" y="2243268"/>
                  <a:pt x="4348837" y="2266642"/>
                </a:cubicBezTo>
                <a:cubicBezTo>
                  <a:pt x="4350857" y="2280761"/>
                  <a:pt x="4352689" y="2305178"/>
                  <a:pt x="4322466" y="2307371"/>
                </a:cubicBezTo>
                <a:cubicBezTo>
                  <a:pt x="4267006" y="2308871"/>
                  <a:pt x="4240444" y="2349711"/>
                  <a:pt x="4198046" y="2384422"/>
                </a:cubicBezTo>
                <a:cubicBezTo>
                  <a:pt x="4243912" y="2388470"/>
                  <a:pt x="4283725" y="2370540"/>
                  <a:pt x="4296787" y="2403751"/>
                </a:cubicBezTo>
                <a:lnTo>
                  <a:pt x="4348397" y="2373903"/>
                </a:lnTo>
                <a:cubicBezTo>
                  <a:pt x="4322402" y="2394032"/>
                  <a:pt x="4368084" y="2418569"/>
                  <a:pt x="4335276" y="2437543"/>
                </a:cubicBezTo>
                <a:cubicBezTo>
                  <a:pt x="4332308" y="2454546"/>
                  <a:pt x="4341142" y="2469819"/>
                  <a:pt x="4338365" y="2486712"/>
                </a:cubicBezTo>
                <a:cubicBezTo>
                  <a:pt x="4343036" y="2505413"/>
                  <a:pt x="4358306" y="2542441"/>
                  <a:pt x="4316285" y="2556552"/>
                </a:cubicBezTo>
                <a:cubicBezTo>
                  <a:pt x="4285873" y="2569045"/>
                  <a:pt x="4262274" y="2582693"/>
                  <a:pt x="4240888" y="2610348"/>
                </a:cubicBezTo>
                <a:cubicBezTo>
                  <a:pt x="4303540" y="2599592"/>
                  <a:pt x="4364551" y="2564308"/>
                  <a:pt x="4427203" y="2553552"/>
                </a:cubicBezTo>
                <a:cubicBezTo>
                  <a:pt x="4383478" y="2629795"/>
                  <a:pt x="4297232" y="2664387"/>
                  <a:pt x="4235652" y="2720383"/>
                </a:cubicBezTo>
                <a:cubicBezTo>
                  <a:pt x="4258683" y="2727446"/>
                  <a:pt x="4267892" y="2722120"/>
                  <a:pt x="4279690" y="2710202"/>
                </a:cubicBezTo>
                <a:cubicBezTo>
                  <a:pt x="4310481" y="2687298"/>
                  <a:pt x="4334268" y="2663350"/>
                  <a:pt x="4367076" y="2644377"/>
                </a:cubicBezTo>
                <a:cubicBezTo>
                  <a:pt x="4395279" y="2628065"/>
                  <a:pt x="4437677" y="2593355"/>
                  <a:pt x="4442978" y="2656531"/>
                </a:cubicBezTo>
                <a:cubicBezTo>
                  <a:pt x="4442410" y="2677242"/>
                  <a:pt x="4460645" y="2687079"/>
                  <a:pt x="4486072" y="2687661"/>
                </a:cubicBezTo>
                <a:cubicBezTo>
                  <a:pt x="4523108" y="2686623"/>
                  <a:pt x="4557557" y="2692178"/>
                  <a:pt x="4601407" y="2692297"/>
                </a:cubicBezTo>
                <a:cubicBezTo>
                  <a:pt x="4582416" y="2713471"/>
                  <a:pt x="4556421" y="2733600"/>
                  <a:pt x="4593078" y="2742974"/>
                </a:cubicBezTo>
                <a:cubicBezTo>
                  <a:pt x="4620713" y="2747374"/>
                  <a:pt x="4634907" y="2728974"/>
                  <a:pt x="4656110" y="2721807"/>
                </a:cubicBezTo>
                <a:cubicBezTo>
                  <a:pt x="4695730" y="2703989"/>
                  <a:pt x="4740528" y="2672986"/>
                  <a:pt x="4765007" y="2704689"/>
                </a:cubicBezTo>
                <a:cubicBezTo>
                  <a:pt x="4783937" y="2726353"/>
                  <a:pt x="4739140" y="2757356"/>
                  <a:pt x="4722358" y="2782348"/>
                </a:cubicBezTo>
                <a:cubicBezTo>
                  <a:pt x="4696175" y="2812778"/>
                  <a:pt x="4676805" y="2844363"/>
                  <a:pt x="4734472" y="2846680"/>
                </a:cubicBezTo>
                <a:cubicBezTo>
                  <a:pt x="4706081" y="2873291"/>
                  <a:pt x="4669044" y="2874328"/>
                  <a:pt x="4642861" y="2904758"/>
                </a:cubicBezTo>
                <a:cubicBezTo>
                  <a:pt x="4730372" y="2915294"/>
                  <a:pt x="4814223" y="2887183"/>
                  <a:pt x="4895489" y="2875854"/>
                </a:cubicBezTo>
                <a:cubicBezTo>
                  <a:pt x="4894921" y="2896564"/>
                  <a:pt x="4871322" y="2910212"/>
                  <a:pt x="4870946" y="2930812"/>
                </a:cubicBezTo>
                <a:cubicBezTo>
                  <a:pt x="4895552" y="2916582"/>
                  <a:pt x="4916326" y="2901701"/>
                  <a:pt x="4945776" y="2889685"/>
                </a:cubicBezTo>
                <a:lnTo>
                  <a:pt x="4957035" y="2885934"/>
                </a:lnTo>
                <a:lnTo>
                  <a:pt x="4964182" y="2898270"/>
                </a:lnTo>
                <a:lnTo>
                  <a:pt x="4907974" y="2974446"/>
                </a:lnTo>
                <a:cubicBezTo>
                  <a:pt x="4841620" y="3070385"/>
                  <a:pt x="4781512" y="3163428"/>
                  <a:pt x="4668984" y="3220863"/>
                </a:cubicBezTo>
                <a:cubicBezTo>
                  <a:pt x="4743437" y="3208378"/>
                  <a:pt x="4795803" y="3147520"/>
                  <a:pt x="4879147" y="3151294"/>
                </a:cubicBezTo>
                <a:cubicBezTo>
                  <a:pt x="4841735" y="3172931"/>
                  <a:pt x="4811073" y="3184549"/>
                  <a:pt x="4780915" y="3208104"/>
                </a:cubicBezTo>
                <a:cubicBezTo>
                  <a:pt x="4747915" y="3227189"/>
                  <a:pt x="4694035" y="3242044"/>
                  <a:pt x="4702550" y="3278903"/>
                </a:cubicBezTo>
                <a:cubicBezTo>
                  <a:pt x="4708799" y="3310958"/>
                  <a:pt x="4762426" y="3285040"/>
                  <a:pt x="4794858" y="3286666"/>
                </a:cubicBezTo>
                <a:cubicBezTo>
                  <a:pt x="4834103" y="3289447"/>
                  <a:pt x="4892526" y="3260755"/>
                  <a:pt x="4897827" y="3323931"/>
                </a:cubicBezTo>
                <a:cubicBezTo>
                  <a:pt x="4899847" y="3338050"/>
                  <a:pt x="4921046" y="3320694"/>
                  <a:pt x="4935244" y="3312484"/>
                </a:cubicBezTo>
                <a:cubicBezTo>
                  <a:pt x="4963063" y="3296394"/>
                  <a:pt x="4996063" y="3277310"/>
                  <a:pt x="5037705" y="3273610"/>
                </a:cubicBezTo>
                <a:cubicBezTo>
                  <a:pt x="5016126" y="3301376"/>
                  <a:pt x="5004141" y="3323594"/>
                  <a:pt x="4984959" y="3344879"/>
                </a:cubicBezTo>
                <a:cubicBezTo>
                  <a:pt x="4960984" y="3379127"/>
                  <a:pt x="4976822" y="3395445"/>
                  <a:pt x="5010891" y="3411411"/>
                </a:cubicBezTo>
                <a:cubicBezTo>
                  <a:pt x="5045343" y="3427155"/>
                  <a:pt x="5105407" y="3422992"/>
                  <a:pt x="5110896" y="3475869"/>
                </a:cubicBezTo>
                <a:cubicBezTo>
                  <a:pt x="5123832" y="3530554"/>
                  <a:pt x="5155124" y="3563412"/>
                  <a:pt x="5224781" y="3553701"/>
                </a:cubicBezTo>
                <a:cubicBezTo>
                  <a:pt x="5231786" y="3554746"/>
                  <a:pt x="5238599" y="3555901"/>
                  <a:pt x="5245412" y="3557057"/>
                </a:cubicBezTo>
                <a:cubicBezTo>
                  <a:pt x="5291281" y="3571293"/>
                  <a:pt x="5245035" y="3577657"/>
                  <a:pt x="5240051" y="3590730"/>
                </a:cubicBezTo>
                <a:lnTo>
                  <a:pt x="5244468" y="3598367"/>
                </a:lnTo>
                <a:cubicBezTo>
                  <a:pt x="5251281" y="3599523"/>
                  <a:pt x="5251281" y="3599523"/>
                  <a:pt x="5258285" y="3600567"/>
                </a:cubicBezTo>
                <a:lnTo>
                  <a:pt x="5260494" y="3604385"/>
                </a:lnTo>
                <a:cubicBezTo>
                  <a:pt x="5215696" y="3635389"/>
                  <a:pt x="5170899" y="3666392"/>
                  <a:pt x="5130898" y="3694621"/>
                </a:cubicBezTo>
                <a:cubicBezTo>
                  <a:pt x="5176956" y="3698558"/>
                  <a:pt x="5176956" y="3698558"/>
                  <a:pt x="5164591" y="3731187"/>
                </a:cubicBezTo>
                <a:cubicBezTo>
                  <a:pt x="5142445" y="3779664"/>
                  <a:pt x="5153866" y="3788346"/>
                  <a:pt x="5202892" y="3775279"/>
                </a:cubicBezTo>
                <a:cubicBezTo>
                  <a:pt x="5251534" y="3762434"/>
                  <a:pt x="5271409" y="3796801"/>
                  <a:pt x="5301253" y="3805019"/>
                </a:cubicBezTo>
                <a:cubicBezTo>
                  <a:pt x="5308066" y="3806174"/>
                  <a:pt x="5305670" y="3812656"/>
                  <a:pt x="5305670" y="3812656"/>
                </a:cubicBezTo>
                <a:cubicBezTo>
                  <a:pt x="5282075" y="3836492"/>
                  <a:pt x="5302325" y="3850259"/>
                  <a:pt x="5311159" y="3865533"/>
                </a:cubicBezTo>
                <a:cubicBezTo>
                  <a:pt x="5318225" y="3877751"/>
                  <a:pt x="5322642" y="3885388"/>
                  <a:pt x="5308444" y="3893599"/>
                </a:cubicBezTo>
                <a:cubicBezTo>
                  <a:pt x="5247625" y="3928773"/>
                  <a:pt x="5281506" y="3955039"/>
                  <a:pt x="5303589" y="3993223"/>
                </a:cubicBezTo>
                <a:cubicBezTo>
                  <a:pt x="5331099" y="3921262"/>
                  <a:pt x="5378230" y="3970439"/>
                  <a:pt x="5422835" y="3939547"/>
                </a:cubicBezTo>
                <a:cubicBezTo>
                  <a:pt x="5396084" y="3990686"/>
                  <a:pt x="5371730" y="4035345"/>
                  <a:pt x="5391605" y="4069711"/>
                </a:cubicBezTo>
                <a:cubicBezTo>
                  <a:pt x="5411292" y="4114377"/>
                  <a:pt x="5387505" y="4138324"/>
                  <a:pt x="5354509" y="4167598"/>
                </a:cubicBezTo>
                <a:cubicBezTo>
                  <a:pt x="5345108" y="4173035"/>
                  <a:pt x="5330910" y="4181246"/>
                  <a:pt x="5333118" y="4185064"/>
                </a:cubicBezTo>
                <a:cubicBezTo>
                  <a:pt x="5331795" y="4236785"/>
                  <a:pt x="5285549" y="4243149"/>
                  <a:pt x="5259930" y="4242678"/>
                </a:cubicBezTo>
                <a:cubicBezTo>
                  <a:pt x="5220685" y="4239897"/>
                  <a:pt x="5215512" y="4263271"/>
                  <a:pt x="5217533" y="4277389"/>
                </a:cubicBezTo>
                <a:cubicBezTo>
                  <a:pt x="5212360" y="4300763"/>
                  <a:pt x="5211600" y="4321585"/>
                  <a:pt x="5224850" y="4344495"/>
                </a:cubicBezTo>
                <a:cubicBezTo>
                  <a:pt x="5286242" y="4298800"/>
                  <a:pt x="5353502" y="4295570"/>
                  <a:pt x="5422967" y="4285970"/>
                </a:cubicBezTo>
                <a:cubicBezTo>
                  <a:pt x="5401074" y="4345510"/>
                  <a:pt x="5412116" y="4364603"/>
                  <a:pt x="5472621" y="4361203"/>
                </a:cubicBezTo>
                <a:cubicBezTo>
                  <a:pt x="5498048" y="4361785"/>
                  <a:pt x="5521267" y="4358547"/>
                  <a:pt x="5544486" y="4355310"/>
                </a:cubicBezTo>
                <a:cubicBezTo>
                  <a:pt x="5555904" y="4353803"/>
                  <a:pt x="5577106" y="4346636"/>
                  <a:pt x="5585939" y="4361910"/>
                </a:cubicBezTo>
                <a:cubicBezTo>
                  <a:pt x="5587576" y="4376251"/>
                  <a:pt x="5573570" y="4384351"/>
                  <a:pt x="5568778" y="4397313"/>
                </a:cubicBezTo>
                <a:cubicBezTo>
                  <a:pt x="5542215" y="4438153"/>
                  <a:pt x="5493001" y="4461520"/>
                  <a:pt x="5456849" y="4518096"/>
                </a:cubicBezTo>
                <a:cubicBezTo>
                  <a:pt x="5560449" y="4447990"/>
                  <a:pt x="5654648" y="4383321"/>
                  <a:pt x="5750484" y="4332992"/>
                </a:cubicBezTo>
                <a:cubicBezTo>
                  <a:pt x="5756921" y="4354747"/>
                  <a:pt x="5769983" y="4387957"/>
                  <a:pt x="5751181" y="4398831"/>
                </a:cubicBezTo>
                <a:cubicBezTo>
                  <a:pt x="5701779" y="4432497"/>
                  <a:pt x="5723294" y="4491393"/>
                  <a:pt x="5669284" y="4517533"/>
                </a:cubicBezTo>
                <a:cubicBezTo>
                  <a:pt x="5732127" y="4506666"/>
                  <a:pt x="5732127" y="4506666"/>
                  <a:pt x="5742221" y="4556880"/>
                </a:cubicBezTo>
                <a:cubicBezTo>
                  <a:pt x="5758818" y="4650212"/>
                  <a:pt x="5770176" y="4745556"/>
                  <a:pt x="5790744" y="4835572"/>
                </a:cubicBezTo>
                <a:cubicBezTo>
                  <a:pt x="5794405" y="4874220"/>
                  <a:pt x="5808034" y="4886719"/>
                  <a:pt x="5850432" y="4852009"/>
                </a:cubicBezTo>
                <a:cubicBezTo>
                  <a:pt x="5878823" y="4825398"/>
                  <a:pt x="5916427" y="4803650"/>
                  <a:pt x="5949235" y="4784676"/>
                </a:cubicBezTo>
                <a:cubicBezTo>
                  <a:pt x="5984381" y="4856071"/>
                  <a:pt x="5900906" y="4863583"/>
                  <a:pt x="5856113" y="4904775"/>
                </a:cubicBezTo>
                <a:cubicBezTo>
                  <a:pt x="5904567" y="4902230"/>
                  <a:pt x="5937375" y="4883256"/>
                  <a:pt x="5979396" y="4869145"/>
                </a:cubicBezTo>
                <a:cubicBezTo>
                  <a:pt x="5964443" y="4908367"/>
                  <a:pt x="5924630" y="4926296"/>
                  <a:pt x="5894030" y="4949088"/>
                </a:cubicBezTo>
                <a:cubicBezTo>
                  <a:pt x="5924254" y="4946896"/>
                  <a:pt x="5956682" y="4938333"/>
                  <a:pt x="5989176" y="4951133"/>
                </a:cubicBezTo>
                <a:cubicBezTo>
                  <a:pt x="5979395" y="4966981"/>
                  <a:pt x="5972014" y="4986536"/>
                  <a:pt x="5953404" y="4997299"/>
                </a:cubicBezTo>
                <a:cubicBezTo>
                  <a:pt x="5878575" y="5030384"/>
                  <a:pt x="5898449" y="5064750"/>
                  <a:pt x="5924949" y="5110571"/>
                </a:cubicBezTo>
                <a:cubicBezTo>
                  <a:pt x="5953341" y="5083961"/>
                  <a:pt x="5983748" y="5061279"/>
                  <a:pt x="6012332" y="5034558"/>
                </a:cubicBezTo>
                <a:cubicBezTo>
                  <a:pt x="6045328" y="5005284"/>
                  <a:pt x="6072399" y="5040583"/>
                  <a:pt x="6102619" y="5028202"/>
                </a:cubicBezTo>
                <a:cubicBezTo>
                  <a:pt x="6119025" y="5023809"/>
                  <a:pt x="6113849" y="5036994"/>
                  <a:pt x="6113661" y="5047294"/>
                </a:cubicBezTo>
                <a:cubicBezTo>
                  <a:pt x="6091702" y="5085471"/>
                  <a:pt x="6093155" y="5120300"/>
                  <a:pt x="6113030" y="5154666"/>
                </a:cubicBezTo>
                <a:cubicBezTo>
                  <a:pt x="6130696" y="5185214"/>
                  <a:pt x="6164577" y="5211480"/>
                  <a:pt x="6163821" y="5242490"/>
                </a:cubicBezTo>
                <a:cubicBezTo>
                  <a:pt x="6162796" y="5259644"/>
                  <a:pt x="6166026" y="5268604"/>
                  <a:pt x="6171695" y="5272825"/>
                </a:cubicBezTo>
                <a:lnTo>
                  <a:pt x="6171960" y="5272847"/>
                </a:lnTo>
                <a:lnTo>
                  <a:pt x="6160393" y="5281399"/>
                </a:lnTo>
                <a:cubicBezTo>
                  <a:pt x="6153639" y="5289783"/>
                  <a:pt x="6148125" y="5301641"/>
                  <a:pt x="6144817" y="5319261"/>
                </a:cubicBezTo>
                <a:cubicBezTo>
                  <a:pt x="6135995" y="5243240"/>
                  <a:pt x="6091002" y="5210660"/>
                  <a:pt x="6077770" y="5167441"/>
                </a:cubicBezTo>
                <a:cubicBezTo>
                  <a:pt x="6016015" y="5200022"/>
                  <a:pt x="6051304" y="5259641"/>
                  <a:pt x="6055714" y="5308401"/>
                </a:cubicBezTo>
                <a:cubicBezTo>
                  <a:pt x="6055714" y="5351841"/>
                  <a:pt x="6042481" y="5384421"/>
                  <a:pt x="6011604" y="5405920"/>
                </a:cubicBezTo>
                <a:cubicBezTo>
                  <a:pt x="6011604" y="5411239"/>
                  <a:pt x="6011604" y="5416780"/>
                  <a:pt x="6007193" y="5411239"/>
                </a:cubicBezTo>
                <a:cubicBezTo>
                  <a:pt x="6002782" y="5411239"/>
                  <a:pt x="6007193" y="5405920"/>
                  <a:pt x="6007193" y="5400601"/>
                </a:cubicBezTo>
                <a:cubicBezTo>
                  <a:pt x="6002782" y="5330121"/>
                  <a:pt x="5980727" y="5313942"/>
                  <a:pt x="5923384" y="5340981"/>
                </a:cubicBezTo>
                <a:cubicBezTo>
                  <a:pt x="5910150" y="5286681"/>
                  <a:pt x="5905740" y="5281361"/>
                  <a:pt x="5918972" y="5232602"/>
                </a:cubicBezTo>
                <a:cubicBezTo>
                  <a:pt x="5923384" y="5210660"/>
                  <a:pt x="5918972" y="5205341"/>
                  <a:pt x="5905740" y="5205341"/>
                </a:cubicBezTo>
                <a:cubicBezTo>
                  <a:pt x="5892506" y="5205341"/>
                  <a:pt x="5888095" y="5194481"/>
                  <a:pt x="5879273" y="5183842"/>
                </a:cubicBezTo>
                <a:cubicBezTo>
                  <a:pt x="5835163" y="5129542"/>
                  <a:pt x="5826341" y="5129542"/>
                  <a:pt x="5782230" y="5183842"/>
                </a:cubicBezTo>
                <a:cubicBezTo>
                  <a:pt x="5760176" y="5210660"/>
                  <a:pt x="5738120" y="5243240"/>
                  <a:pt x="5694010" y="5237921"/>
                </a:cubicBezTo>
                <a:cubicBezTo>
                  <a:pt x="5666662" y="5232602"/>
                  <a:pt x="5613729" y="5221742"/>
                  <a:pt x="5591674" y="5281361"/>
                </a:cubicBezTo>
                <a:cubicBezTo>
                  <a:pt x="5582852" y="5254100"/>
                  <a:pt x="5587263" y="5216422"/>
                  <a:pt x="5547564" y="5221742"/>
                </a:cubicBezTo>
                <a:cubicBezTo>
                  <a:pt x="5551975" y="5232602"/>
                  <a:pt x="5556386" y="5237921"/>
                  <a:pt x="5560797" y="5248781"/>
                </a:cubicBezTo>
                <a:cubicBezTo>
                  <a:pt x="5565208" y="5265182"/>
                  <a:pt x="5574030" y="5292000"/>
                  <a:pt x="5556386" y="5303082"/>
                </a:cubicBezTo>
                <a:cubicBezTo>
                  <a:pt x="5538742" y="5308401"/>
                  <a:pt x="5529920" y="5292000"/>
                  <a:pt x="5521098" y="5275821"/>
                </a:cubicBezTo>
                <a:cubicBezTo>
                  <a:pt x="5507864" y="5259641"/>
                  <a:pt x="5503454" y="5237921"/>
                  <a:pt x="5494632" y="5216422"/>
                </a:cubicBezTo>
                <a:cubicBezTo>
                  <a:pt x="5476988" y="5221742"/>
                  <a:pt x="5468165" y="5248781"/>
                  <a:pt x="5450521" y="5243240"/>
                </a:cubicBezTo>
                <a:cubicBezTo>
                  <a:pt x="5446110" y="5205341"/>
                  <a:pt x="5384356" y="5129542"/>
                  <a:pt x="5349068" y="5118682"/>
                </a:cubicBezTo>
                <a:cubicBezTo>
                  <a:pt x="5340246" y="5118682"/>
                  <a:pt x="5327012" y="5113141"/>
                  <a:pt x="5322601" y="5113141"/>
                </a:cubicBezTo>
                <a:cubicBezTo>
                  <a:pt x="5300546" y="5135083"/>
                  <a:pt x="5300546" y="5124001"/>
                  <a:pt x="5296135" y="5096961"/>
                </a:cubicBezTo>
                <a:cubicBezTo>
                  <a:pt x="5278491" y="5015622"/>
                  <a:pt x="5251142" y="4999221"/>
                  <a:pt x="5184977" y="5026482"/>
                </a:cubicBezTo>
                <a:cubicBezTo>
                  <a:pt x="5176155" y="5031801"/>
                  <a:pt x="5162922" y="5037342"/>
                  <a:pt x="5154100" y="5037342"/>
                </a:cubicBezTo>
                <a:cubicBezTo>
                  <a:pt x="5114400" y="5037342"/>
                  <a:pt x="5105578" y="5069922"/>
                  <a:pt x="5109990" y="5107822"/>
                </a:cubicBezTo>
                <a:cubicBezTo>
                  <a:pt x="5114400" y="5145721"/>
                  <a:pt x="5105578" y="5167441"/>
                  <a:pt x="5070290" y="5178301"/>
                </a:cubicBezTo>
                <a:cubicBezTo>
                  <a:pt x="5052646" y="5178301"/>
                  <a:pt x="5017358" y="5194481"/>
                  <a:pt x="5017358" y="5194481"/>
                </a:cubicBezTo>
                <a:cubicBezTo>
                  <a:pt x="4995303" y="5243240"/>
                  <a:pt x="4964426" y="5221742"/>
                  <a:pt x="4937960" y="5205341"/>
                </a:cubicBezTo>
                <a:cubicBezTo>
                  <a:pt x="4933548" y="5254100"/>
                  <a:pt x="4933548" y="5292000"/>
                  <a:pt x="4933548" y="5346522"/>
                </a:cubicBezTo>
                <a:cubicBezTo>
                  <a:pt x="4901789" y="5308401"/>
                  <a:pt x="4853268" y="5308401"/>
                  <a:pt x="4866501" y="5243240"/>
                </a:cubicBezTo>
                <a:cubicBezTo>
                  <a:pt x="4875323" y="5205341"/>
                  <a:pt x="4888556" y="5221742"/>
                  <a:pt x="4901789" y="5232602"/>
                </a:cubicBezTo>
                <a:cubicBezTo>
                  <a:pt x="4906200" y="5200022"/>
                  <a:pt x="4929138" y="5161900"/>
                  <a:pt x="4901789" y="5129542"/>
                </a:cubicBezTo>
                <a:cubicBezTo>
                  <a:pt x="4897378" y="5118682"/>
                  <a:pt x="4884145" y="5096961"/>
                  <a:pt x="4875323" y="5113141"/>
                </a:cubicBezTo>
                <a:cubicBezTo>
                  <a:pt x="4862090" y="5124001"/>
                  <a:pt x="4830330" y="5113141"/>
                  <a:pt x="4844446" y="5156581"/>
                </a:cubicBezTo>
                <a:cubicBezTo>
                  <a:pt x="4853268" y="5172982"/>
                  <a:pt x="4840034" y="5189161"/>
                  <a:pt x="4830330" y="5194481"/>
                </a:cubicBezTo>
                <a:cubicBezTo>
                  <a:pt x="4786220" y="5205341"/>
                  <a:pt x="4759754" y="5237921"/>
                  <a:pt x="4737698" y="5275821"/>
                </a:cubicBezTo>
                <a:cubicBezTo>
                  <a:pt x="4742110" y="5216422"/>
                  <a:pt x="4746521" y="5151262"/>
                  <a:pt x="4750932" y="5086101"/>
                </a:cubicBezTo>
                <a:cubicBezTo>
                  <a:pt x="4724466" y="5096961"/>
                  <a:pt x="4728876" y="5135083"/>
                  <a:pt x="4702410" y="5140402"/>
                </a:cubicBezTo>
                <a:cubicBezTo>
                  <a:pt x="4693588" y="5102502"/>
                  <a:pt x="4680356" y="5064381"/>
                  <a:pt x="4675944" y="5026482"/>
                </a:cubicBezTo>
                <a:cubicBezTo>
                  <a:pt x="4671534" y="4977722"/>
                  <a:pt x="4653889" y="4988582"/>
                  <a:pt x="4636245" y="5010302"/>
                </a:cubicBezTo>
                <a:cubicBezTo>
                  <a:pt x="4627423" y="5021162"/>
                  <a:pt x="4618601" y="5037342"/>
                  <a:pt x="4614190" y="5048202"/>
                </a:cubicBezTo>
                <a:cubicBezTo>
                  <a:pt x="4596546" y="5086101"/>
                  <a:pt x="4578902" y="5102502"/>
                  <a:pt x="4548024" y="5048202"/>
                </a:cubicBezTo>
                <a:cubicBezTo>
                  <a:pt x="4578902" y="5113141"/>
                  <a:pt x="4534792" y="5135083"/>
                  <a:pt x="4512736" y="5151262"/>
                </a:cubicBezTo>
                <a:cubicBezTo>
                  <a:pt x="4490681" y="5167441"/>
                  <a:pt x="4468626" y="5129542"/>
                  <a:pt x="4450982" y="5107822"/>
                </a:cubicBezTo>
                <a:cubicBezTo>
                  <a:pt x="4428926" y="5080560"/>
                  <a:pt x="4405990" y="5075241"/>
                  <a:pt x="4388345" y="5113141"/>
                </a:cubicBezTo>
                <a:cubicBezTo>
                  <a:pt x="4379523" y="5124001"/>
                  <a:pt x="4370701" y="5135083"/>
                  <a:pt x="4361879" y="5151262"/>
                </a:cubicBezTo>
                <a:cubicBezTo>
                  <a:pt x="4348646" y="5096961"/>
                  <a:pt x="4348646" y="5042661"/>
                  <a:pt x="4322180" y="4983041"/>
                </a:cubicBezTo>
                <a:cubicBezTo>
                  <a:pt x="4300124" y="5086101"/>
                  <a:pt x="4370701" y="5200022"/>
                  <a:pt x="4282480" y="5281361"/>
                </a:cubicBezTo>
                <a:cubicBezTo>
                  <a:pt x="4264836" y="5248781"/>
                  <a:pt x="4269248" y="5216422"/>
                  <a:pt x="4269248" y="5183842"/>
                </a:cubicBezTo>
                <a:lnTo>
                  <a:pt x="4269248" y="5086101"/>
                </a:lnTo>
                <a:cubicBezTo>
                  <a:pt x="4242781" y="5129542"/>
                  <a:pt x="4229548" y="5183842"/>
                  <a:pt x="4203082" y="5221742"/>
                </a:cubicBezTo>
                <a:cubicBezTo>
                  <a:pt x="4194260" y="5232602"/>
                  <a:pt x="4185438" y="5243240"/>
                  <a:pt x="4172204" y="5237921"/>
                </a:cubicBezTo>
                <a:cubicBezTo>
                  <a:pt x="4158972" y="5232602"/>
                  <a:pt x="4150150" y="5221742"/>
                  <a:pt x="4145738" y="5205341"/>
                </a:cubicBezTo>
                <a:cubicBezTo>
                  <a:pt x="4141328" y="5183842"/>
                  <a:pt x="4150150" y="5178301"/>
                  <a:pt x="4163382" y="5178301"/>
                </a:cubicBezTo>
                <a:cubicBezTo>
                  <a:pt x="4185438" y="5178301"/>
                  <a:pt x="4181027" y="5161900"/>
                  <a:pt x="4172204" y="5145721"/>
                </a:cubicBezTo>
                <a:cubicBezTo>
                  <a:pt x="4150150" y="5096961"/>
                  <a:pt x="4145738" y="5048202"/>
                  <a:pt x="4172204" y="4999221"/>
                </a:cubicBezTo>
                <a:cubicBezTo>
                  <a:pt x="4167794" y="4999221"/>
                  <a:pt x="4167794" y="4999221"/>
                  <a:pt x="4167794" y="4993901"/>
                </a:cubicBezTo>
                <a:cubicBezTo>
                  <a:pt x="4158972" y="4999221"/>
                  <a:pt x="4150150" y="5010302"/>
                  <a:pt x="4141328" y="5010302"/>
                </a:cubicBezTo>
                <a:cubicBezTo>
                  <a:pt x="4066340" y="5021162"/>
                  <a:pt x="4044285" y="5080560"/>
                  <a:pt x="4044285" y="5161900"/>
                </a:cubicBezTo>
                <a:cubicBezTo>
                  <a:pt x="4044285" y="5167441"/>
                  <a:pt x="4044285" y="5178301"/>
                  <a:pt x="4035463" y="5178301"/>
                </a:cubicBezTo>
                <a:cubicBezTo>
                  <a:pt x="4000175" y="5156581"/>
                  <a:pt x="4048696" y="5102502"/>
                  <a:pt x="4008997" y="5080560"/>
                </a:cubicBezTo>
                <a:cubicBezTo>
                  <a:pt x="3990471" y="5129542"/>
                  <a:pt x="3990471" y="5183842"/>
                  <a:pt x="3977237" y="5232602"/>
                </a:cubicBezTo>
                <a:cubicBezTo>
                  <a:pt x="3972826" y="5265182"/>
                  <a:pt x="3981649" y="5319261"/>
                  <a:pt x="3941949" y="5319261"/>
                </a:cubicBezTo>
                <a:cubicBezTo>
                  <a:pt x="3911072" y="5319261"/>
                  <a:pt x="3915483" y="5265182"/>
                  <a:pt x="3906661" y="5232602"/>
                </a:cubicBezTo>
                <a:cubicBezTo>
                  <a:pt x="3906661" y="5232602"/>
                  <a:pt x="3902250" y="5232602"/>
                  <a:pt x="3897839" y="5227061"/>
                </a:cubicBezTo>
                <a:cubicBezTo>
                  <a:pt x="3889017" y="5248781"/>
                  <a:pt x="3875784" y="5265182"/>
                  <a:pt x="3866962" y="5286681"/>
                </a:cubicBezTo>
                <a:cubicBezTo>
                  <a:pt x="3849318" y="5270501"/>
                  <a:pt x="3866962" y="5248781"/>
                  <a:pt x="3853729" y="5237921"/>
                </a:cubicBezTo>
                <a:cubicBezTo>
                  <a:pt x="3814029" y="5237921"/>
                  <a:pt x="3787563" y="5254100"/>
                  <a:pt x="3787563" y="5303082"/>
                </a:cubicBezTo>
                <a:cubicBezTo>
                  <a:pt x="3783152" y="5357160"/>
                  <a:pt x="3756686" y="5330121"/>
                  <a:pt x="3739042" y="5319261"/>
                </a:cubicBezTo>
                <a:cubicBezTo>
                  <a:pt x="3739042" y="5346522"/>
                  <a:pt x="3747864" y="5368021"/>
                  <a:pt x="3730220" y="5389741"/>
                </a:cubicBezTo>
                <a:cubicBezTo>
                  <a:pt x="3703754" y="5351841"/>
                  <a:pt x="3716987" y="5313942"/>
                  <a:pt x="3734631" y="5286681"/>
                </a:cubicBezTo>
                <a:cubicBezTo>
                  <a:pt x="3769919" y="5232602"/>
                  <a:pt x="3756686" y="5189161"/>
                  <a:pt x="3739042" y="5129542"/>
                </a:cubicBezTo>
                <a:cubicBezTo>
                  <a:pt x="3677287" y="5243240"/>
                  <a:pt x="3668465" y="5248781"/>
                  <a:pt x="3593478" y="5216422"/>
                </a:cubicBezTo>
                <a:cubicBezTo>
                  <a:pt x="3575834" y="5205341"/>
                  <a:pt x="3526430" y="5205341"/>
                  <a:pt x="3535252" y="5161900"/>
                </a:cubicBezTo>
                <a:cubicBezTo>
                  <a:pt x="3544074" y="5124001"/>
                  <a:pt x="3535252" y="5091642"/>
                  <a:pt x="3526430" y="5053743"/>
                </a:cubicBezTo>
                <a:cubicBezTo>
                  <a:pt x="3491142" y="5107822"/>
                  <a:pt x="3508786" y="5178301"/>
                  <a:pt x="3477909" y="5232602"/>
                </a:cubicBezTo>
                <a:cubicBezTo>
                  <a:pt x="3451443" y="5200022"/>
                  <a:pt x="3447032" y="5156581"/>
                  <a:pt x="3442621" y="5113141"/>
                </a:cubicBezTo>
                <a:cubicBezTo>
                  <a:pt x="3438210" y="5075241"/>
                  <a:pt x="3433799" y="5037342"/>
                  <a:pt x="3429388" y="4993901"/>
                </a:cubicBezTo>
                <a:cubicBezTo>
                  <a:pt x="3407332" y="5010302"/>
                  <a:pt x="3416155" y="5026482"/>
                  <a:pt x="3416155" y="5042661"/>
                </a:cubicBezTo>
                <a:lnTo>
                  <a:pt x="3429388" y="5140402"/>
                </a:lnTo>
                <a:cubicBezTo>
                  <a:pt x="3433799" y="5200022"/>
                  <a:pt x="3424977" y="5210660"/>
                  <a:pt x="3376455" y="5200022"/>
                </a:cubicBezTo>
                <a:cubicBezTo>
                  <a:pt x="3363222" y="5200022"/>
                  <a:pt x="3349989" y="5205341"/>
                  <a:pt x="3341167" y="5216422"/>
                </a:cubicBezTo>
                <a:cubicBezTo>
                  <a:pt x="3323523" y="5232602"/>
                  <a:pt x="3310290" y="5254100"/>
                  <a:pt x="3301468" y="5275821"/>
                </a:cubicBezTo>
                <a:cubicBezTo>
                  <a:pt x="3297057" y="5292000"/>
                  <a:pt x="3288235" y="5346522"/>
                  <a:pt x="3257357" y="5297762"/>
                </a:cubicBezTo>
                <a:cubicBezTo>
                  <a:pt x="3248535" y="5286681"/>
                  <a:pt x="3222069" y="5292000"/>
                  <a:pt x="3222069" y="5324580"/>
                </a:cubicBezTo>
                <a:cubicBezTo>
                  <a:pt x="3226480" y="5362480"/>
                  <a:pt x="3217658" y="5400601"/>
                  <a:pt x="3208836" y="5433181"/>
                </a:cubicBezTo>
                <a:cubicBezTo>
                  <a:pt x="3204425" y="5449360"/>
                  <a:pt x="3195603" y="5465761"/>
                  <a:pt x="3182370" y="5471081"/>
                </a:cubicBezTo>
                <a:cubicBezTo>
                  <a:pt x="3164726" y="5471081"/>
                  <a:pt x="3160315" y="5449360"/>
                  <a:pt x="3155904" y="5438500"/>
                </a:cubicBezTo>
                <a:cubicBezTo>
                  <a:pt x="3145317" y="5422321"/>
                  <a:pt x="3145317" y="5400601"/>
                  <a:pt x="3136495" y="5384421"/>
                </a:cubicBezTo>
                <a:cubicBezTo>
                  <a:pt x="3118851" y="5351841"/>
                  <a:pt x="3105618" y="5313942"/>
                  <a:pt x="3070330" y="5373340"/>
                </a:cubicBezTo>
                <a:lnTo>
                  <a:pt x="3070330" y="5248781"/>
                </a:lnTo>
                <a:cubicBezTo>
                  <a:pt x="3021808" y="5330121"/>
                  <a:pt x="2990931" y="5411239"/>
                  <a:pt x="2968876" y="5503439"/>
                </a:cubicBezTo>
                <a:cubicBezTo>
                  <a:pt x="2951232" y="5487260"/>
                  <a:pt x="2951232" y="5459999"/>
                  <a:pt x="2929177" y="5449360"/>
                </a:cubicBezTo>
                <a:cubicBezTo>
                  <a:pt x="2929177" y="5481941"/>
                  <a:pt x="2933588" y="5514521"/>
                  <a:pt x="2924766" y="5552421"/>
                </a:cubicBezTo>
                <a:cubicBezTo>
                  <a:pt x="2893889" y="5498120"/>
                  <a:pt x="2854189" y="5459999"/>
                  <a:pt x="2854189" y="5395060"/>
                </a:cubicBezTo>
                <a:cubicBezTo>
                  <a:pt x="2854189" y="5389741"/>
                  <a:pt x="2854189" y="5384421"/>
                  <a:pt x="2849778" y="5378659"/>
                </a:cubicBezTo>
                <a:cubicBezTo>
                  <a:pt x="2801257" y="5313942"/>
                  <a:pt x="2788024" y="5237921"/>
                  <a:pt x="2796846" y="5151262"/>
                </a:cubicBezTo>
                <a:cubicBezTo>
                  <a:pt x="2801257" y="5135083"/>
                  <a:pt x="2788024" y="5118682"/>
                  <a:pt x="2770380" y="5118682"/>
                </a:cubicBezTo>
                <a:cubicBezTo>
                  <a:pt x="2757147" y="5183842"/>
                  <a:pt x="2779202" y="5259641"/>
                  <a:pt x="2743913" y="5324580"/>
                </a:cubicBezTo>
                <a:cubicBezTo>
                  <a:pt x="2739502" y="5286681"/>
                  <a:pt x="2739502" y="5248781"/>
                  <a:pt x="2739502" y="5205341"/>
                </a:cubicBezTo>
                <a:cubicBezTo>
                  <a:pt x="2739502" y="5167441"/>
                  <a:pt x="2739502" y="5129542"/>
                  <a:pt x="2712154" y="5096961"/>
                </a:cubicBezTo>
                <a:cubicBezTo>
                  <a:pt x="2690099" y="5140402"/>
                  <a:pt x="2668044" y="5178301"/>
                  <a:pt x="2645989" y="5216422"/>
                </a:cubicBezTo>
                <a:cubicBezTo>
                  <a:pt x="2637167" y="5232602"/>
                  <a:pt x="2623933" y="5254100"/>
                  <a:pt x="2615111" y="5254100"/>
                </a:cubicBezTo>
                <a:cubicBezTo>
                  <a:pt x="2557768" y="5248781"/>
                  <a:pt x="2571001" y="5303082"/>
                  <a:pt x="2566590" y="5340981"/>
                </a:cubicBezTo>
                <a:cubicBezTo>
                  <a:pt x="2562179" y="5357160"/>
                  <a:pt x="2571001" y="5378659"/>
                  <a:pt x="2557768" y="5389741"/>
                </a:cubicBezTo>
                <a:cubicBezTo>
                  <a:pt x="2535713" y="5378659"/>
                  <a:pt x="2526891" y="5351841"/>
                  <a:pt x="2513658" y="5330121"/>
                </a:cubicBezTo>
                <a:cubicBezTo>
                  <a:pt x="2473958" y="5275821"/>
                  <a:pt x="2473958" y="5275821"/>
                  <a:pt x="2425437" y="5324580"/>
                </a:cubicBezTo>
                <a:cubicBezTo>
                  <a:pt x="2407793" y="5346522"/>
                  <a:pt x="2390149" y="5362480"/>
                  <a:pt x="2372505" y="5378659"/>
                </a:cubicBezTo>
                <a:cubicBezTo>
                  <a:pt x="2350450" y="5400601"/>
                  <a:pt x="2323983" y="5411239"/>
                  <a:pt x="2301046" y="5378659"/>
                </a:cubicBezTo>
                <a:cubicBezTo>
                  <a:pt x="2283402" y="5346522"/>
                  <a:pt x="2265758" y="5357160"/>
                  <a:pt x="2248114" y="5373340"/>
                </a:cubicBezTo>
                <a:cubicBezTo>
                  <a:pt x="2226059" y="5395060"/>
                  <a:pt x="2204003" y="5422321"/>
                  <a:pt x="2181948" y="5449360"/>
                </a:cubicBezTo>
                <a:lnTo>
                  <a:pt x="2181948" y="5378659"/>
                </a:lnTo>
                <a:cubicBezTo>
                  <a:pt x="2168715" y="5400601"/>
                  <a:pt x="2177537" y="5427640"/>
                  <a:pt x="2155482" y="5438500"/>
                </a:cubicBezTo>
                <a:cubicBezTo>
                  <a:pt x="2151071" y="5400601"/>
                  <a:pt x="2146660" y="5368021"/>
                  <a:pt x="2142249" y="5335440"/>
                </a:cubicBezTo>
                <a:cubicBezTo>
                  <a:pt x="2111372" y="5346522"/>
                  <a:pt x="2089317" y="5303082"/>
                  <a:pt x="2067262" y="5303082"/>
                </a:cubicBezTo>
                <a:cubicBezTo>
                  <a:pt x="2023151" y="5297762"/>
                  <a:pt x="2001096" y="5340981"/>
                  <a:pt x="1987863" y="5384421"/>
                </a:cubicBezTo>
                <a:cubicBezTo>
                  <a:pt x="1930520" y="5351841"/>
                  <a:pt x="1867883" y="5319261"/>
                  <a:pt x="1801718" y="5319261"/>
                </a:cubicBezTo>
                <a:cubicBezTo>
                  <a:pt x="1801718" y="5351841"/>
                  <a:pt x="1841417" y="5384421"/>
                  <a:pt x="1792896" y="5395060"/>
                </a:cubicBezTo>
                <a:cubicBezTo>
                  <a:pt x="1762018" y="5395060"/>
                  <a:pt x="1735552" y="5335440"/>
                  <a:pt x="1744374" y="5303082"/>
                </a:cubicBezTo>
                <a:cubicBezTo>
                  <a:pt x="1762018" y="5254100"/>
                  <a:pt x="1753196" y="5210660"/>
                  <a:pt x="1748785" y="5161900"/>
                </a:cubicBezTo>
                <a:cubicBezTo>
                  <a:pt x="1748785" y="5145721"/>
                  <a:pt x="1731141" y="5140402"/>
                  <a:pt x="1731141" y="5156581"/>
                </a:cubicBezTo>
                <a:cubicBezTo>
                  <a:pt x="1731141" y="5205341"/>
                  <a:pt x="1687031" y="5248781"/>
                  <a:pt x="1704675" y="5303082"/>
                </a:cubicBezTo>
                <a:cubicBezTo>
                  <a:pt x="1656154" y="5319261"/>
                  <a:pt x="1616454" y="5292000"/>
                  <a:pt x="1589988" y="5243240"/>
                </a:cubicBezTo>
                <a:cubicBezTo>
                  <a:pt x="1576755" y="5205341"/>
                  <a:pt x="1594399" y="5167441"/>
                  <a:pt x="1616454" y="5135083"/>
                </a:cubicBezTo>
                <a:cubicBezTo>
                  <a:pt x="1585577" y="5129542"/>
                  <a:pt x="1567933" y="5086101"/>
                  <a:pt x="1532645" y="5086101"/>
                </a:cubicBezTo>
                <a:cubicBezTo>
                  <a:pt x="1528234" y="5183842"/>
                  <a:pt x="1523823" y="5189161"/>
                  <a:pt x="1497357" y="5237921"/>
                </a:cubicBezTo>
                <a:cubicBezTo>
                  <a:pt x="1417076" y="5172982"/>
                  <a:pt x="1408254" y="5178301"/>
                  <a:pt x="1386199" y="5292000"/>
                </a:cubicBezTo>
                <a:cubicBezTo>
                  <a:pt x="1381788" y="5319261"/>
                  <a:pt x="1367672" y="5346522"/>
                  <a:pt x="1358850" y="5368021"/>
                </a:cubicBezTo>
                <a:cubicBezTo>
                  <a:pt x="1345617" y="5405920"/>
                  <a:pt x="1332384" y="5411239"/>
                  <a:pt x="1314740" y="5373340"/>
                </a:cubicBezTo>
                <a:cubicBezTo>
                  <a:pt x="1292685" y="5324580"/>
                  <a:pt x="1288274" y="5275821"/>
                  <a:pt x="1266219" y="5227061"/>
                </a:cubicBezTo>
                <a:cubicBezTo>
                  <a:pt x="1261808" y="5319261"/>
                  <a:pt x="1279452" y="5405920"/>
                  <a:pt x="1275041" y="5492579"/>
                </a:cubicBezTo>
                <a:cubicBezTo>
                  <a:pt x="1244163" y="5492579"/>
                  <a:pt x="1213286" y="5481941"/>
                  <a:pt x="1213286" y="5438500"/>
                </a:cubicBezTo>
                <a:cubicBezTo>
                  <a:pt x="1208875" y="5395060"/>
                  <a:pt x="1195642" y="5389741"/>
                  <a:pt x="1164765" y="5389741"/>
                </a:cubicBezTo>
                <a:cubicBezTo>
                  <a:pt x="1151532" y="5395060"/>
                  <a:pt x="1133888" y="5389741"/>
                  <a:pt x="1120655" y="5384421"/>
                </a:cubicBezTo>
                <a:cubicBezTo>
                  <a:pt x="1022730" y="5368021"/>
                  <a:pt x="934509" y="5313942"/>
                  <a:pt x="841878" y="5292000"/>
                </a:cubicBezTo>
                <a:cubicBezTo>
                  <a:pt x="771301" y="5275821"/>
                  <a:pt x="771301" y="5275821"/>
                  <a:pt x="780123" y="5357160"/>
                </a:cubicBezTo>
                <a:cubicBezTo>
                  <a:pt x="784534" y="5378659"/>
                  <a:pt x="784534" y="5400601"/>
                  <a:pt x="784534" y="5416780"/>
                </a:cubicBezTo>
                <a:cubicBezTo>
                  <a:pt x="784534" y="5433181"/>
                  <a:pt x="793356" y="5454680"/>
                  <a:pt x="771301" y="5454680"/>
                </a:cubicBezTo>
                <a:cubicBezTo>
                  <a:pt x="753657" y="5454680"/>
                  <a:pt x="736013" y="5454680"/>
                  <a:pt x="736013" y="5422321"/>
                </a:cubicBezTo>
                <a:cubicBezTo>
                  <a:pt x="736013" y="5400601"/>
                  <a:pt x="731602" y="5378659"/>
                  <a:pt x="731602" y="5357160"/>
                </a:cubicBezTo>
                <a:lnTo>
                  <a:pt x="713958" y="5357160"/>
                </a:lnTo>
                <a:cubicBezTo>
                  <a:pt x="705136" y="5373340"/>
                  <a:pt x="709547" y="5405920"/>
                  <a:pt x="687492" y="5416780"/>
                </a:cubicBezTo>
                <a:cubicBezTo>
                  <a:pt x="669847" y="5389741"/>
                  <a:pt x="674259" y="5357160"/>
                  <a:pt x="674259" y="5330121"/>
                </a:cubicBezTo>
                <a:lnTo>
                  <a:pt x="669847" y="5330121"/>
                </a:lnTo>
                <a:lnTo>
                  <a:pt x="665436" y="5330121"/>
                </a:lnTo>
                <a:cubicBezTo>
                  <a:pt x="661025" y="5346522"/>
                  <a:pt x="656614" y="5357160"/>
                  <a:pt x="652203" y="5373340"/>
                </a:cubicBezTo>
                <a:cubicBezTo>
                  <a:pt x="647792" y="5384421"/>
                  <a:pt x="638970" y="5395060"/>
                  <a:pt x="624855" y="5395060"/>
                </a:cubicBezTo>
                <a:cubicBezTo>
                  <a:pt x="607211" y="5395060"/>
                  <a:pt x="598389" y="5373340"/>
                  <a:pt x="602800" y="5362480"/>
                </a:cubicBezTo>
                <a:cubicBezTo>
                  <a:pt x="611622" y="5281361"/>
                  <a:pt x="563101" y="5275821"/>
                  <a:pt x="514579" y="5259641"/>
                </a:cubicBezTo>
                <a:cubicBezTo>
                  <a:pt x="518990" y="5340981"/>
                  <a:pt x="571923" y="5427640"/>
                  <a:pt x="479291" y="5481941"/>
                </a:cubicBezTo>
                <a:cubicBezTo>
                  <a:pt x="435181" y="5362480"/>
                  <a:pt x="338138" y="5433181"/>
                  <a:pt x="267562" y="5411239"/>
                </a:cubicBezTo>
                <a:cubicBezTo>
                  <a:pt x="232273" y="5400601"/>
                  <a:pt x="245506" y="5454680"/>
                  <a:pt x="227862" y="5465761"/>
                </a:cubicBezTo>
                <a:cubicBezTo>
                  <a:pt x="214629" y="5476400"/>
                  <a:pt x="204925" y="5498120"/>
                  <a:pt x="187281" y="5492579"/>
                </a:cubicBezTo>
                <a:cubicBezTo>
                  <a:pt x="166108" y="5496125"/>
                  <a:pt x="127291" y="5512526"/>
                  <a:pt x="99060" y="5487260"/>
                </a:cubicBezTo>
                <a:cubicBezTo>
                  <a:pt x="70830" y="5461994"/>
                  <a:pt x="28484" y="5400601"/>
                  <a:pt x="15251" y="5340981"/>
                </a:cubicBezTo>
                <a:lnTo>
                  <a:pt x="11278" y="5346268"/>
                </a:lnTo>
                <a:lnTo>
                  <a:pt x="524" y="5307700"/>
                </a:lnTo>
                <a:cubicBezTo>
                  <a:pt x="-1387" y="5290273"/>
                  <a:pt x="1570" y="5272629"/>
                  <a:pt x="15484" y="5255311"/>
                </a:cubicBezTo>
                <a:cubicBezTo>
                  <a:pt x="34453" y="5234905"/>
                  <a:pt x="71648" y="5195709"/>
                  <a:pt x="32691" y="5145477"/>
                </a:cubicBezTo>
                <a:cubicBezTo>
                  <a:pt x="60496" y="5152395"/>
                  <a:pt x="90151" y="5176053"/>
                  <a:pt x="106617" y="5139539"/>
                </a:cubicBezTo>
                <a:cubicBezTo>
                  <a:pt x="95066" y="5137545"/>
                  <a:pt x="88219" y="5138478"/>
                  <a:pt x="76668" y="5136483"/>
                </a:cubicBezTo>
                <a:cubicBezTo>
                  <a:pt x="60414" y="5131560"/>
                  <a:pt x="32985" y="5124876"/>
                  <a:pt x="32902" y="5104040"/>
                </a:cubicBezTo>
                <a:cubicBezTo>
                  <a:pt x="37712" y="5086250"/>
                  <a:pt x="56298" y="5087429"/>
                  <a:pt x="74695" y="5088490"/>
                </a:cubicBezTo>
                <a:cubicBezTo>
                  <a:pt x="95424" y="5085807"/>
                  <a:pt x="116194" y="5093542"/>
                  <a:pt x="139107" y="5097415"/>
                </a:cubicBezTo>
                <a:cubicBezTo>
                  <a:pt x="143917" y="5079625"/>
                  <a:pt x="125625" y="5057845"/>
                  <a:pt x="139654" y="5045795"/>
                </a:cubicBezTo>
                <a:cubicBezTo>
                  <a:pt x="174159" y="5062080"/>
                  <a:pt x="271145" y="5049715"/>
                  <a:pt x="299014" y="5025498"/>
                </a:cubicBezTo>
                <a:cubicBezTo>
                  <a:pt x="303676" y="5018009"/>
                  <a:pt x="315374" y="5009703"/>
                  <a:pt x="317705" y="5005958"/>
                </a:cubicBezTo>
                <a:cubicBezTo>
                  <a:pt x="310735" y="4975639"/>
                  <a:pt x="320142" y="4981495"/>
                  <a:pt x="345428" y="4992041"/>
                </a:cubicBezTo>
                <a:cubicBezTo>
                  <a:pt x="423805" y="5020051"/>
                  <a:pt x="452182" y="5005502"/>
                  <a:pt x="464008" y="4934925"/>
                </a:cubicBezTo>
                <a:cubicBezTo>
                  <a:pt x="464155" y="4924624"/>
                  <a:pt x="466445" y="4910462"/>
                  <a:pt x="471107" y="4902973"/>
                </a:cubicBezTo>
                <a:cubicBezTo>
                  <a:pt x="492089" y="4869271"/>
                  <a:pt x="469093" y="4844563"/>
                  <a:pt x="434587" y="4828277"/>
                </a:cubicBezTo>
                <a:cubicBezTo>
                  <a:pt x="400082" y="4811992"/>
                  <a:pt x="386306" y="4793023"/>
                  <a:pt x="395736" y="4757327"/>
                </a:cubicBezTo>
                <a:cubicBezTo>
                  <a:pt x="405061" y="4742348"/>
                  <a:pt x="409976" y="4703840"/>
                  <a:pt x="409976" y="4703840"/>
                </a:cubicBezTo>
                <a:cubicBezTo>
                  <a:pt x="380239" y="4659347"/>
                  <a:pt x="414809" y="4644496"/>
                  <a:pt x="442719" y="4630696"/>
                </a:cubicBezTo>
                <a:cubicBezTo>
                  <a:pt x="403657" y="4601182"/>
                  <a:pt x="371483" y="4581152"/>
                  <a:pt x="325198" y="4552337"/>
                </a:cubicBezTo>
                <a:cubicBezTo>
                  <a:pt x="374345" y="4545522"/>
                  <a:pt x="399989" y="4504331"/>
                  <a:pt x="448312" y="4550003"/>
                </a:cubicBezTo>
                <a:cubicBezTo>
                  <a:pt x="475823" y="4577522"/>
                  <a:pt x="454906" y="4580088"/>
                  <a:pt x="438693" y="4585583"/>
                </a:cubicBezTo>
                <a:cubicBezTo>
                  <a:pt x="464020" y="4606546"/>
                  <a:pt x="484260" y="4646166"/>
                  <a:pt x="526184" y="4640050"/>
                </a:cubicBezTo>
                <a:cubicBezTo>
                  <a:pt x="537734" y="4642045"/>
                  <a:pt x="563167" y="4642291"/>
                  <a:pt x="554094" y="4626251"/>
                </a:cubicBezTo>
                <a:cubicBezTo>
                  <a:pt x="551869" y="4609277"/>
                  <a:pt x="577873" y="4588055"/>
                  <a:pt x="533536" y="4577079"/>
                </a:cubicBezTo>
                <a:cubicBezTo>
                  <a:pt x="514950" y="4575901"/>
                  <a:pt x="508208" y="4556116"/>
                  <a:pt x="508821" y="4545067"/>
                </a:cubicBezTo>
                <a:cubicBezTo>
                  <a:pt x="522915" y="4501880"/>
                  <a:pt x="509244" y="4462194"/>
                  <a:pt x="488726" y="4423440"/>
                </a:cubicBezTo>
                <a:cubicBezTo>
                  <a:pt x="536820" y="4458577"/>
                  <a:pt x="589805" y="4496760"/>
                  <a:pt x="642790" y="4534942"/>
                </a:cubicBezTo>
                <a:cubicBezTo>
                  <a:pt x="647559" y="4506734"/>
                  <a:pt x="612865" y="4490331"/>
                  <a:pt x="622337" y="4465052"/>
                </a:cubicBezTo>
                <a:cubicBezTo>
                  <a:pt x="659174" y="4477593"/>
                  <a:pt x="698529" y="4486507"/>
                  <a:pt x="733035" y="4502792"/>
                </a:cubicBezTo>
                <a:cubicBezTo>
                  <a:pt x="776759" y="4524817"/>
                  <a:pt x="776865" y="4504099"/>
                  <a:pt x="767751" y="4477641"/>
                </a:cubicBezTo>
                <a:cubicBezTo>
                  <a:pt x="763194" y="4464412"/>
                  <a:pt x="754122" y="4448372"/>
                  <a:pt x="747233" y="4438888"/>
                </a:cubicBezTo>
                <a:cubicBezTo>
                  <a:pt x="724384" y="4403879"/>
                  <a:pt x="719786" y="4380232"/>
                  <a:pt x="782202" y="4382718"/>
                </a:cubicBezTo>
                <a:cubicBezTo>
                  <a:pt x="710755" y="4374610"/>
                  <a:pt x="715440" y="4325567"/>
                  <a:pt x="713362" y="4298293"/>
                </a:cubicBezTo>
                <a:cubicBezTo>
                  <a:pt x="711283" y="4271019"/>
                  <a:pt x="755113" y="4272326"/>
                  <a:pt x="782877" y="4268826"/>
                </a:cubicBezTo>
                <a:cubicBezTo>
                  <a:pt x="817676" y="4264510"/>
                  <a:pt x="834314" y="4247850"/>
                  <a:pt x="811465" y="4212841"/>
                </a:cubicBezTo>
                <a:cubicBezTo>
                  <a:pt x="806908" y="4199612"/>
                  <a:pt x="802163" y="4186266"/>
                  <a:pt x="793091" y="4170226"/>
                </a:cubicBezTo>
                <a:cubicBezTo>
                  <a:pt x="846182" y="4187690"/>
                  <a:pt x="892279" y="4216388"/>
                  <a:pt x="956879" y="4225429"/>
                </a:cubicBezTo>
                <a:cubicBezTo>
                  <a:pt x="881045" y="4152238"/>
                  <a:pt x="747035" y="4151945"/>
                  <a:pt x="724608" y="4034063"/>
                </a:cubicBezTo>
                <a:cubicBezTo>
                  <a:pt x="761591" y="4036304"/>
                  <a:pt x="786730" y="4057150"/>
                  <a:pt x="814388" y="4074369"/>
                </a:cubicBezTo>
                <a:lnTo>
                  <a:pt x="897364" y="4126026"/>
                </a:lnTo>
                <a:cubicBezTo>
                  <a:pt x="874473" y="4080599"/>
                  <a:pt x="835370" y="4040667"/>
                  <a:pt x="817183" y="3998169"/>
                </a:cubicBezTo>
                <a:cubicBezTo>
                  <a:pt x="812626" y="3984940"/>
                  <a:pt x="808258" y="3971828"/>
                  <a:pt x="819767" y="3963405"/>
                </a:cubicBezTo>
                <a:cubicBezTo>
                  <a:pt x="831277" y="3954983"/>
                  <a:pt x="845158" y="3953233"/>
                  <a:pt x="861413" y="3958157"/>
                </a:cubicBezTo>
                <a:cubicBezTo>
                  <a:pt x="881995" y="3965774"/>
                  <a:pt x="882036" y="3976192"/>
                  <a:pt x="875043" y="3987426"/>
                </a:cubicBezTo>
                <a:cubicBezTo>
                  <a:pt x="863386" y="4006149"/>
                  <a:pt x="879641" y="4011072"/>
                  <a:pt x="898038" y="4012134"/>
                </a:cubicBezTo>
                <a:cubicBezTo>
                  <a:pt x="951088" y="4019180"/>
                  <a:pt x="994813" y="4041205"/>
                  <a:pt x="1022407" y="4089560"/>
                </a:cubicBezTo>
                <a:cubicBezTo>
                  <a:pt x="1024738" y="4085815"/>
                  <a:pt x="1024738" y="4085815"/>
                  <a:pt x="1029254" y="4088627"/>
                </a:cubicBezTo>
                <a:cubicBezTo>
                  <a:pt x="1029401" y="4078326"/>
                  <a:pt x="1024656" y="4064980"/>
                  <a:pt x="1029318" y="4057491"/>
                </a:cubicBezTo>
                <a:cubicBezTo>
                  <a:pt x="1059730" y="3988092"/>
                  <a:pt x="1020961" y="3937977"/>
                  <a:pt x="951910" y="3894988"/>
                </a:cubicBezTo>
                <a:cubicBezTo>
                  <a:pt x="947206" y="3892060"/>
                  <a:pt x="937986" y="3886320"/>
                  <a:pt x="942649" y="3878831"/>
                </a:cubicBezTo>
                <a:cubicBezTo>
                  <a:pt x="979738" y="3860353"/>
                  <a:pt x="1000003" y="3930125"/>
                  <a:pt x="1039612" y="3908019"/>
                </a:cubicBezTo>
                <a:cubicBezTo>
                  <a:pt x="1007821" y="3866405"/>
                  <a:pt x="961724" y="3837707"/>
                  <a:pt x="927324" y="3800703"/>
                </a:cubicBezTo>
                <a:cubicBezTo>
                  <a:pt x="901997" y="3779739"/>
                  <a:pt x="851425" y="3758648"/>
                  <a:pt x="872407" y="3724946"/>
                </a:cubicBezTo>
                <a:cubicBezTo>
                  <a:pt x="888725" y="3698734"/>
                  <a:pt x="932303" y="3731059"/>
                  <a:pt x="964624" y="3740789"/>
                </a:cubicBezTo>
                <a:cubicBezTo>
                  <a:pt x="964624" y="3740789"/>
                  <a:pt x="966956" y="3737044"/>
                  <a:pt x="973991" y="3736228"/>
                </a:cubicBezTo>
                <a:cubicBezTo>
                  <a:pt x="960214" y="3717259"/>
                  <a:pt x="953285" y="3697357"/>
                  <a:pt x="939696" y="3678506"/>
                </a:cubicBezTo>
                <a:cubicBezTo>
                  <a:pt x="962757" y="3672078"/>
                  <a:pt x="971870" y="3698536"/>
                  <a:pt x="988084" y="3693042"/>
                </a:cubicBezTo>
                <a:cubicBezTo>
                  <a:pt x="1009065" y="3659340"/>
                  <a:pt x="1009317" y="3628321"/>
                  <a:pt x="967736" y="3602434"/>
                </a:cubicBezTo>
                <a:cubicBezTo>
                  <a:pt x="924158" y="3570109"/>
                  <a:pt x="961100" y="3561931"/>
                  <a:pt x="979645" y="3552692"/>
                </a:cubicBezTo>
                <a:cubicBezTo>
                  <a:pt x="956502" y="3538284"/>
                  <a:pt x="933589" y="3534411"/>
                  <a:pt x="924475" y="3507954"/>
                </a:cubicBezTo>
                <a:cubicBezTo>
                  <a:pt x="970636" y="3505516"/>
                  <a:pt x="995816" y="3536780"/>
                  <a:pt x="1009634" y="3566166"/>
                </a:cubicBezTo>
                <a:cubicBezTo>
                  <a:pt x="1036893" y="3624705"/>
                  <a:pt x="1080765" y="3636429"/>
                  <a:pt x="1140703" y="3652960"/>
                </a:cubicBezTo>
                <a:cubicBezTo>
                  <a:pt x="1076818" y="3540444"/>
                  <a:pt x="1076777" y="3530026"/>
                  <a:pt x="1143879" y="3483469"/>
                </a:cubicBezTo>
                <a:cubicBezTo>
                  <a:pt x="1162611" y="3474347"/>
                  <a:pt x="1188721" y="3432407"/>
                  <a:pt x="1220937" y="3462855"/>
                </a:cubicBezTo>
                <a:cubicBezTo>
                  <a:pt x="1248448" y="3490374"/>
                  <a:pt x="1280581" y="3499987"/>
                  <a:pt x="1317417" y="3512528"/>
                </a:cubicBezTo>
                <a:cubicBezTo>
                  <a:pt x="1290158" y="3453990"/>
                  <a:pt x="1221001" y="3431719"/>
                  <a:pt x="1191222" y="3376808"/>
                </a:cubicBezTo>
                <a:cubicBezTo>
                  <a:pt x="1232868" y="3371559"/>
                  <a:pt x="1272077" y="3390773"/>
                  <a:pt x="1311286" y="3409987"/>
                </a:cubicBezTo>
                <a:cubicBezTo>
                  <a:pt x="1345792" y="3426273"/>
                  <a:pt x="1380297" y="3442558"/>
                  <a:pt x="1419506" y="3461772"/>
                </a:cubicBezTo>
                <a:cubicBezTo>
                  <a:pt x="1417239" y="3434380"/>
                  <a:pt x="1398841" y="3433319"/>
                  <a:pt x="1385106" y="3424768"/>
                </a:cubicBezTo>
                <a:lnTo>
                  <a:pt x="1295137" y="3384345"/>
                </a:lnTo>
                <a:cubicBezTo>
                  <a:pt x="1242193" y="3356581"/>
                  <a:pt x="1237824" y="3343469"/>
                  <a:pt x="1272500" y="3307900"/>
                </a:cubicBezTo>
                <a:cubicBezTo>
                  <a:pt x="1279493" y="3296666"/>
                  <a:pt x="1281971" y="3282621"/>
                  <a:pt x="1277226" y="3269275"/>
                </a:cubicBezTo>
                <a:cubicBezTo>
                  <a:pt x="1272816" y="3245745"/>
                  <a:pt x="1261559" y="3223149"/>
                  <a:pt x="1247783" y="3204181"/>
                </a:cubicBezTo>
                <a:cubicBezTo>
                  <a:pt x="1236379" y="3191885"/>
                  <a:pt x="1194756" y="3155581"/>
                  <a:pt x="1252468" y="3155138"/>
                </a:cubicBezTo>
                <a:cubicBezTo>
                  <a:pt x="1266539" y="3153505"/>
                  <a:pt x="1276010" y="3128226"/>
                  <a:pt x="1248352" y="3111007"/>
                </a:cubicBezTo>
                <a:cubicBezTo>
                  <a:pt x="1213847" y="3094722"/>
                  <a:pt x="1186147" y="3067085"/>
                  <a:pt x="1163151" y="3042377"/>
                </a:cubicBezTo>
                <a:cubicBezTo>
                  <a:pt x="1151747" y="3030082"/>
                  <a:pt x="1142486" y="3013924"/>
                  <a:pt x="1144965" y="2999879"/>
                </a:cubicBezTo>
                <a:cubicBezTo>
                  <a:pt x="1154290" y="2984900"/>
                  <a:pt x="1175060" y="2992635"/>
                  <a:pt x="1186611" y="2994630"/>
                </a:cubicBezTo>
                <a:cubicBezTo>
                  <a:pt x="1205941" y="2994194"/>
                  <a:pt x="1224380" y="3005673"/>
                  <a:pt x="1242777" y="3006735"/>
                </a:cubicBezTo>
                <a:cubicBezTo>
                  <a:pt x="1279761" y="3008975"/>
                  <a:pt x="1318928" y="3017771"/>
                  <a:pt x="1287154" y="2956421"/>
                </a:cubicBezTo>
                <a:lnTo>
                  <a:pt x="1392895" y="3022251"/>
                </a:lnTo>
                <a:cubicBezTo>
                  <a:pt x="1349487" y="2938071"/>
                  <a:pt x="1296942" y="2868988"/>
                  <a:pt x="1230327" y="2801536"/>
                </a:cubicBezTo>
                <a:cubicBezTo>
                  <a:pt x="1253387" y="2795109"/>
                  <a:pt x="1276530" y="2809516"/>
                  <a:pt x="1297218" y="2796415"/>
                </a:cubicBezTo>
                <a:cubicBezTo>
                  <a:pt x="1269559" y="2779196"/>
                  <a:pt x="1239570" y="2765722"/>
                  <a:pt x="1212058" y="2738203"/>
                </a:cubicBezTo>
                <a:cubicBezTo>
                  <a:pt x="1274474" y="2740688"/>
                  <a:pt x="1327818" y="2727133"/>
                  <a:pt x="1382946" y="2761454"/>
                </a:cubicBezTo>
                <a:cubicBezTo>
                  <a:pt x="1387462" y="2764265"/>
                  <a:pt x="1391978" y="2767077"/>
                  <a:pt x="1399201" y="2766377"/>
                </a:cubicBezTo>
                <a:cubicBezTo>
                  <a:pt x="1479785" y="2759390"/>
                  <a:pt x="1551315" y="2788333"/>
                  <a:pt x="1620220" y="2841622"/>
                </a:cubicBezTo>
                <a:cubicBezTo>
                  <a:pt x="1631624" y="2853918"/>
                  <a:pt x="1652541" y="2851352"/>
                  <a:pt x="1661866" y="2836373"/>
                </a:cubicBezTo>
                <a:cubicBezTo>
                  <a:pt x="1613543" y="2790702"/>
                  <a:pt x="1537539" y="2769365"/>
                  <a:pt x="1501060" y="2705087"/>
                </a:cubicBezTo>
                <a:cubicBezTo>
                  <a:pt x="1535565" y="2721372"/>
                  <a:pt x="1567739" y="2741402"/>
                  <a:pt x="1604617" y="2764361"/>
                </a:cubicBezTo>
                <a:cubicBezTo>
                  <a:pt x="1636791" y="2784391"/>
                  <a:pt x="1668965" y="2804421"/>
                  <a:pt x="1711077" y="2798423"/>
                </a:cubicBezTo>
                <a:cubicBezTo>
                  <a:pt x="1685856" y="2756741"/>
                  <a:pt x="1665338" y="2717988"/>
                  <a:pt x="1644632" y="2679118"/>
                </a:cubicBezTo>
                <a:cubicBezTo>
                  <a:pt x="1635560" y="2663077"/>
                  <a:pt x="1624303" y="2640481"/>
                  <a:pt x="1628965" y="2632992"/>
                </a:cubicBezTo>
                <a:cubicBezTo>
                  <a:pt x="1663787" y="2587123"/>
                  <a:pt x="1610696" y="2569659"/>
                  <a:pt x="1580853" y="2545884"/>
                </a:cubicBezTo>
                <a:cubicBezTo>
                  <a:pt x="1569449" y="2533589"/>
                  <a:pt x="1546536" y="2529715"/>
                  <a:pt x="1544122" y="2512625"/>
                </a:cubicBezTo>
                <a:cubicBezTo>
                  <a:pt x="1565186" y="2499758"/>
                  <a:pt x="1592615" y="2506443"/>
                  <a:pt x="1618048" y="2506688"/>
                </a:cubicBezTo>
                <a:cubicBezTo>
                  <a:pt x="1685126" y="2501684"/>
                  <a:pt x="1685126" y="2501684"/>
                  <a:pt x="1669377" y="2434723"/>
                </a:cubicBezTo>
                <a:cubicBezTo>
                  <a:pt x="1660075" y="2408148"/>
                  <a:pt x="1655853" y="2384736"/>
                  <a:pt x="1651443" y="2361206"/>
                </a:cubicBezTo>
                <a:cubicBezTo>
                  <a:pt x="1644472" y="2330886"/>
                  <a:pt x="1649428" y="2302796"/>
                  <a:pt x="1689209" y="2300543"/>
                </a:cubicBezTo>
                <a:cubicBezTo>
                  <a:pt x="1725816" y="2302549"/>
                  <a:pt x="1726110" y="2281948"/>
                  <a:pt x="1721700" y="2258418"/>
                </a:cubicBezTo>
                <a:cubicBezTo>
                  <a:pt x="1714917" y="2228216"/>
                  <a:pt x="1703431" y="2195085"/>
                  <a:pt x="1692132" y="2162071"/>
                </a:cubicBezTo>
                <a:lnTo>
                  <a:pt x="1752153" y="2199437"/>
                </a:lnTo>
                <a:cubicBezTo>
                  <a:pt x="1740520" y="2176607"/>
                  <a:pt x="1712903" y="2169806"/>
                  <a:pt x="1715339" y="2145343"/>
                </a:cubicBezTo>
                <a:cubicBezTo>
                  <a:pt x="1749845" y="2161628"/>
                  <a:pt x="1779834" y="2175103"/>
                  <a:pt x="1809824" y="2188577"/>
                </a:cubicBezTo>
                <a:cubicBezTo>
                  <a:pt x="1816735" y="2156507"/>
                  <a:pt x="1865269" y="2160742"/>
                  <a:pt x="1876925" y="2142019"/>
                </a:cubicBezTo>
                <a:cubicBezTo>
                  <a:pt x="1904754" y="2107384"/>
                  <a:pt x="1879720" y="2065819"/>
                  <a:pt x="1849836" y="2031627"/>
                </a:cubicBezTo>
                <a:cubicBezTo>
                  <a:pt x="1907801" y="2000165"/>
                  <a:pt x="1968563" y="1964210"/>
                  <a:pt x="2003532" y="1908040"/>
                </a:cubicBezTo>
                <a:cubicBezTo>
                  <a:pt x="1975874" y="1890822"/>
                  <a:pt x="1927234" y="1907305"/>
                  <a:pt x="1943846" y="1860491"/>
                </a:cubicBezTo>
                <a:cubicBezTo>
                  <a:pt x="1960165" y="1834278"/>
                  <a:pt x="2024766" y="1843320"/>
                  <a:pt x="2047573" y="1867910"/>
                </a:cubicBezTo>
                <a:cubicBezTo>
                  <a:pt x="2079830" y="1908776"/>
                  <a:pt x="2121370" y="1924246"/>
                  <a:pt x="2165095" y="1946270"/>
                </a:cubicBezTo>
                <a:cubicBezTo>
                  <a:pt x="2178830" y="1954821"/>
                  <a:pt x="2192671" y="1942654"/>
                  <a:pt x="2178936" y="1934103"/>
                </a:cubicBezTo>
                <a:cubicBezTo>
                  <a:pt x="2137542" y="1908333"/>
                  <a:pt x="2123977" y="1847928"/>
                  <a:pt x="2068555" y="1834209"/>
                </a:cubicBezTo>
                <a:cubicBezTo>
                  <a:pt x="2080463" y="1784467"/>
                  <a:pt x="2124587" y="1765173"/>
                  <a:pt x="2179968" y="1768474"/>
                </a:cubicBezTo>
                <a:cubicBezTo>
                  <a:pt x="2219136" y="1777270"/>
                  <a:pt x="2241985" y="1812279"/>
                  <a:pt x="2257799" y="1848104"/>
                </a:cubicBezTo>
                <a:cubicBezTo>
                  <a:pt x="2278822" y="1824820"/>
                  <a:pt x="2325025" y="1832800"/>
                  <a:pt x="2343675" y="1802843"/>
                </a:cubicBezTo>
                <a:cubicBezTo>
                  <a:pt x="2263031" y="1747441"/>
                  <a:pt x="2260846" y="1740885"/>
                  <a:pt x="2233440" y="1692648"/>
                </a:cubicBezTo>
                <a:cubicBezTo>
                  <a:pt x="2330998" y="1658816"/>
                  <a:pt x="2331145" y="1648515"/>
                  <a:pt x="2246279" y="1569701"/>
                </a:cubicBezTo>
                <a:cubicBezTo>
                  <a:pt x="2225467" y="1551549"/>
                  <a:pt x="2209785" y="1525159"/>
                  <a:pt x="2196197" y="1506307"/>
                </a:cubicBezTo>
                <a:cubicBezTo>
                  <a:pt x="2171016" y="1475043"/>
                  <a:pt x="2173494" y="1460998"/>
                  <a:pt x="2214993" y="1466049"/>
                </a:cubicBezTo>
                <a:cubicBezTo>
                  <a:pt x="2268043" y="1473096"/>
                  <a:pt x="2311768" y="1495121"/>
                  <a:pt x="2364818" y="1502168"/>
                </a:cubicBezTo>
                <a:cubicBezTo>
                  <a:pt x="2288878" y="1449695"/>
                  <a:pt x="2205985" y="1418874"/>
                  <a:pt x="2134749" y="1369329"/>
                </a:cubicBezTo>
                <a:cubicBezTo>
                  <a:pt x="2151068" y="1343116"/>
                  <a:pt x="2176418" y="1322526"/>
                  <a:pt x="2213296" y="1345485"/>
                </a:cubicBezTo>
                <a:cubicBezTo>
                  <a:pt x="2252505" y="1364699"/>
                  <a:pt x="2264014" y="1356276"/>
                  <a:pt x="2280333" y="1330063"/>
                </a:cubicBezTo>
                <a:cubicBezTo>
                  <a:pt x="2282811" y="1316018"/>
                  <a:pt x="2296652" y="1303851"/>
                  <a:pt x="2308161" y="1295428"/>
                </a:cubicBezTo>
                <a:cubicBezTo>
                  <a:pt x="2373838" y="1220965"/>
                  <a:pt x="2466372" y="1174653"/>
                  <a:pt x="2533956" y="1107611"/>
                </a:cubicBezTo>
                <a:cubicBezTo>
                  <a:pt x="2584991" y="1056248"/>
                  <a:pt x="2584991" y="1056248"/>
                  <a:pt x="2511277" y="1020748"/>
                </a:cubicBezTo>
                <a:cubicBezTo>
                  <a:pt x="2490695" y="1013131"/>
                  <a:pt x="2472068" y="1001535"/>
                  <a:pt x="2458332" y="992984"/>
                </a:cubicBezTo>
                <a:cubicBezTo>
                  <a:pt x="2444409" y="984316"/>
                  <a:pt x="2421496" y="980443"/>
                  <a:pt x="2433152" y="961720"/>
                </a:cubicBezTo>
                <a:cubicBezTo>
                  <a:pt x="2442477" y="946741"/>
                  <a:pt x="2451802" y="931762"/>
                  <a:pt x="2479273" y="948864"/>
                </a:cubicBezTo>
                <a:cubicBezTo>
                  <a:pt x="2497711" y="960343"/>
                  <a:pt x="2518670" y="968195"/>
                  <a:pt x="2536920" y="979557"/>
                </a:cubicBezTo>
                <a:lnTo>
                  <a:pt x="2546246" y="964579"/>
                </a:lnTo>
                <a:cubicBezTo>
                  <a:pt x="2537173" y="948538"/>
                  <a:pt x="2507183" y="935064"/>
                  <a:pt x="2509620" y="910601"/>
                </a:cubicBezTo>
                <a:cubicBezTo>
                  <a:pt x="2541900" y="909913"/>
                  <a:pt x="2567227" y="930877"/>
                  <a:pt x="2590181" y="945167"/>
                </a:cubicBezTo>
                <a:lnTo>
                  <a:pt x="2592513" y="941422"/>
                </a:lnTo>
                <a:lnTo>
                  <a:pt x="2594844" y="937678"/>
                </a:lnTo>
                <a:cubicBezTo>
                  <a:pt x="2583252" y="925265"/>
                  <a:pt x="2576552" y="915898"/>
                  <a:pt x="2565148" y="903603"/>
                </a:cubicBezTo>
                <a:cubicBezTo>
                  <a:pt x="2558072" y="894001"/>
                  <a:pt x="2553703" y="880889"/>
                  <a:pt x="2561163" y="868906"/>
                </a:cubicBezTo>
                <a:cubicBezTo>
                  <a:pt x="2570488" y="853928"/>
                  <a:pt x="2593589" y="857918"/>
                  <a:pt x="2600478" y="867402"/>
                </a:cubicBezTo>
                <a:cubicBezTo>
                  <a:pt x="2664679" y="917763"/>
                  <a:pt x="2695026" y="879500"/>
                  <a:pt x="2734405" y="846860"/>
                </a:cubicBezTo>
                <a:cubicBezTo>
                  <a:pt x="2663022" y="807616"/>
                  <a:pt x="2561480" y="806752"/>
                  <a:pt x="2564339" y="699416"/>
                </a:cubicBezTo>
                <a:cubicBezTo>
                  <a:pt x="2689065" y="725105"/>
                  <a:pt x="2680332" y="605357"/>
                  <a:pt x="2736259" y="557039"/>
                </a:cubicBezTo>
                <a:cubicBezTo>
                  <a:pt x="2763941" y="532704"/>
                  <a:pt x="2711038" y="515357"/>
                  <a:pt x="2710955" y="494522"/>
                </a:cubicBezTo>
                <a:cubicBezTo>
                  <a:pt x="2708918" y="477665"/>
                  <a:pt x="2695608" y="457948"/>
                  <a:pt x="2709637" y="445897"/>
                </a:cubicBezTo>
                <a:cubicBezTo>
                  <a:pt x="2717816" y="426049"/>
                  <a:pt x="2724408" y="384428"/>
                  <a:pt x="2760777" y="373816"/>
                </a:cubicBezTo>
                <a:cubicBezTo>
                  <a:pt x="2797147" y="363203"/>
                  <a:pt x="2871645" y="359701"/>
                  <a:pt x="2929252" y="379976"/>
                </a:cubicBezTo>
                <a:cubicBezTo>
                  <a:pt x="2888322" y="281751"/>
                  <a:pt x="2897605" y="256355"/>
                  <a:pt x="2973798" y="277809"/>
                </a:cubicBezTo>
                <a:close/>
                <a:moveTo>
                  <a:pt x="3140035" y="81724"/>
                </a:moveTo>
                <a:lnTo>
                  <a:pt x="3147401" y="106542"/>
                </a:lnTo>
                <a:cubicBezTo>
                  <a:pt x="3161187" y="120862"/>
                  <a:pt x="3190069" y="121994"/>
                  <a:pt x="3234202" y="111757"/>
                </a:cubicBezTo>
                <a:cubicBezTo>
                  <a:pt x="3181456" y="183026"/>
                  <a:pt x="3095210" y="217618"/>
                  <a:pt x="3021704" y="198982"/>
                </a:cubicBezTo>
                <a:lnTo>
                  <a:pt x="2990505" y="196234"/>
                </a:lnTo>
                <a:lnTo>
                  <a:pt x="3005107" y="182875"/>
                </a:lnTo>
                <a:cubicBezTo>
                  <a:pt x="3015540" y="175585"/>
                  <a:pt x="3027373" y="168792"/>
                  <a:pt x="3039686" y="161909"/>
                </a:cubicBezTo>
                <a:cubicBezTo>
                  <a:pt x="3069552" y="144130"/>
                  <a:pt x="3109013" y="132326"/>
                  <a:pt x="3129995" y="98624"/>
                </a:cubicBezTo>
                <a:cubicBezTo>
                  <a:pt x="3134620" y="93709"/>
                  <a:pt x="3137962" y="88970"/>
                  <a:pt x="3139834" y="84371"/>
                </a:cubicBezTo>
                <a:close/>
                <a:moveTo>
                  <a:pt x="3093889" y="0"/>
                </a:moveTo>
                <a:lnTo>
                  <a:pt x="3105597" y="4456"/>
                </a:lnTo>
                <a:lnTo>
                  <a:pt x="3152592" y="16960"/>
                </a:lnTo>
                <a:lnTo>
                  <a:pt x="3151171" y="22196"/>
                </a:lnTo>
                <a:lnTo>
                  <a:pt x="3139499" y="69021"/>
                </a:lnTo>
                <a:lnTo>
                  <a:pt x="3131932" y="58181"/>
                </a:lnTo>
                <a:cubicBezTo>
                  <a:pt x="3127178" y="54003"/>
                  <a:pt x="3120581" y="49896"/>
                  <a:pt x="3111955" y="45825"/>
                </a:cubicBezTo>
                <a:lnTo>
                  <a:pt x="3076016" y="2482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490930657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=""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788995" y="2249718"/>
            <a:ext cx="1952494" cy="293387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60264141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=""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788995" y="2249718"/>
            <a:ext cx="1952494" cy="293387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018526890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=""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788995" y="2249718"/>
            <a:ext cx="1952494" cy="293387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487748809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="" xmlns:a16="http://schemas.microsoft.com/office/drawing/2014/main" id="{F411A7D3-2EB4-447E-BE5F-AC7E7EEBA567}"/>
              </a:ext>
            </a:extLst>
          </p:cNvPr>
          <p:cNvGrpSpPr/>
          <p:nvPr userDrawn="1"/>
        </p:nvGrpSpPr>
        <p:grpSpPr>
          <a:xfrm>
            <a:off x="-1" y="-121539"/>
            <a:ext cx="12192001" cy="1608851"/>
            <a:chOff x="-1" y="-121539"/>
            <a:chExt cx="12192001" cy="1608851"/>
          </a:xfrm>
        </p:grpSpPr>
        <p:sp>
          <p:nvSpPr>
            <p:cNvPr id="22" name="Rectangle 21">
              <a:extLst>
                <a:ext uri="{FF2B5EF4-FFF2-40B4-BE49-F238E27FC236}">
                  <a16:creationId xmlns="" xmlns:a16="http://schemas.microsoft.com/office/drawing/2014/main" id="{A3CD8CE1-859C-4513-862E-CE4DF1CA8AD9}"/>
                </a:ext>
              </a:extLst>
            </p:cNvPr>
            <p:cNvSpPr/>
            <p:nvPr userDrawn="1"/>
          </p:nvSpPr>
          <p:spPr>
            <a:xfrm>
              <a:off x="0" y="1"/>
              <a:ext cx="12192000" cy="140017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A78A8CBF-574A-4E06-8CA3-B60B0BEC73D5}"/>
                </a:ext>
              </a:extLst>
            </p:cNvPr>
            <p:cNvSpPr/>
            <p:nvPr userDrawn="1"/>
          </p:nvSpPr>
          <p:spPr>
            <a:xfrm>
              <a:off x="-1" y="-121539"/>
              <a:ext cx="12192000" cy="1608851"/>
            </a:xfrm>
            <a:custGeom>
              <a:avLst/>
              <a:gdLst>
                <a:gd name="connsiteX0" fmla="*/ 8760317 w 12192000"/>
                <a:gd name="connsiteY0" fmla="*/ 780798 h 1608850"/>
                <a:gd name="connsiteX1" fmla="*/ 8760317 w 12192000"/>
                <a:gd name="connsiteY1" fmla="*/ 785159 h 1608850"/>
                <a:gd name="connsiteX2" fmla="*/ 8761882 w 12192000"/>
                <a:gd name="connsiteY2" fmla="*/ 787771 h 1608850"/>
                <a:gd name="connsiteX3" fmla="*/ 8762996 w 12192000"/>
                <a:gd name="connsiteY3" fmla="*/ 787771 h 1608850"/>
                <a:gd name="connsiteX4" fmla="*/ 8762996 w 12192000"/>
                <a:gd name="connsiteY4" fmla="*/ 786900 h 1608850"/>
                <a:gd name="connsiteX5" fmla="*/ 8762996 w 12192000"/>
                <a:gd name="connsiteY5" fmla="*/ 780798 h 1608850"/>
                <a:gd name="connsiteX6" fmla="*/ 8761881 w 12192000"/>
                <a:gd name="connsiteY6" fmla="*/ 780798 h 1608850"/>
                <a:gd name="connsiteX7" fmla="*/ 8758924 w 12192000"/>
                <a:gd name="connsiteY7" fmla="*/ 762200 h 1608850"/>
                <a:gd name="connsiteX8" fmla="*/ 8759734 w 12192000"/>
                <a:gd name="connsiteY8" fmla="*/ 771499 h 1608850"/>
                <a:gd name="connsiteX9" fmla="*/ 8762996 w 12192000"/>
                <a:gd name="connsiteY9" fmla="*/ 771499 h 1608850"/>
                <a:gd name="connsiteX10" fmla="*/ 8762996 w 12192000"/>
                <a:gd name="connsiteY10" fmla="*/ 770337 h 1608850"/>
                <a:gd name="connsiteX11" fmla="*/ 8762996 w 12192000"/>
                <a:gd name="connsiteY11" fmla="*/ 762200 h 1608850"/>
                <a:gd name="connsiteX12" fmla="*/ 8761881 w 12192000"/>
                <a:gd name="connsiteY12" fmla="*/ 762200 h 1608850"/>
                <a:gd name="connsiteX13" fmla="*/ 8755951 w 12192000"/>
                <a:gd name="connsiteY13" fmla="*/ 745928 h 1608850"/>
                <a:gd name="connsiteX14" fmla="*/ 8756137 w 12192000"/>
                <a:gd name="connsiteY14" fmla="*/ 746512 h 1608850"/>
                <a:gd name="connsiteX15" fmla="*/ 8758088 w 12192000"/>
                <a:gd name="connsiteY15" fmla="*/ 752614 h 1608850"/>
                <a:gd name="connsiteX16" fmla="*/ 8758113 w 12192000"/>
                <a:gd name="connsiteY16" fmla="*/ 752902 h 1608850"/>
                <a:gd name="connsiteX17" fmla="*/ 8762996 w 12192000"/>
                <a:gd name="connsiteY17" fmla="*/ 752902 h 1608850"/>
                <a:gd name="connsiteX18" fmla="*/ 8762996 w 12192000"/>
                <a:gd name="connsiteY18" fmla="*/ 752030 h 1608850"/>
                <a:gd name="connsiteX19" fmla="*/ 8762996 w 12192000"/>
                <a:gd name="connsiteY19" fmla="*/ 745928 h 1608850"/>
                <a:gd name="connsiteX20" fmla="*/ 8761881 w 12192000"/>
                <a:gd name="connsiteY20" fmla="*/ 745928 h 1608850"/>
                <a:gd name="connsiteX21" fmla="*/ 8907881 w 12192000"/>
                <a:gd name="connsiteY21" fmla="*/ 718032 h 1608850"/>
                <a:gd name="connsiteX22" fmla="*/ 8907881 w 12192000"/>
                <a:gd name="connsiteY22" fmla="*/ 719194 h 1608850"/>
                <a:gd name="connsiteX23" fmla="*/ 8907881 w 12192000"/>
                <a:gd name="connsiteY23" fmla="*/ 727331 h 1608850"/>
                <a:gd name="connsiteX24" fmla="*/ 8908543 w 12192000"/>
                <a:gd name="connsiteY24" fmla="*/ 727331 h 1608850"/>
                <a:gd name="connsiteX25" fmla="*/ 8908543 w 12192000"/>
                <a:gd name="connsiteY25" fmla="*/ 718032 h 1608850"/>
                <a:gd name="connsiteX26" fmla="*/ 1099585 w 12192000"/>
                <a:gd name="connsiteY26" fmla="*/ 0 h 1608850"/>
                <a:gd name="connsiteX27" fmla="*/ 1101611 w 12192000"/>
                <a:gd name="connsiteY27" fmla="*/ 246443 h 1608850"/>
                <a:gd name="connsiteX28" fmla="*/ 1140117 w 12192000"/>
                <a:gd name="connsiteY28" fmla="*/ 326429 h 1608850"/>
                <a:gd name="connsiteX29" fmla="*/ 1142145 w 12192000"/>
                <a:gd name="connsiteY29" fmla="*/ 326429 h 1608850"/>
                <a:gd name="connsiteX30" fmla="*/ 1156331 w 12192000"/>
                <a:gd name="connsiteY30" fmla="*/ 326429 h 1608850"/>
                <a:gd name="connsiteX31" fmla="*/ 1156331 w 12192000"/>
                <a:gd name="connsiteY31" fmla="*/ 350208 h 1608850"/>
                <a:gd name="connsiteX32" fmla="*/ 1156839 w 12192000"/>
                <a:gd name="connsiteY32" fmla="*/ 351019 h 1608850"/>
                <a:gd name="connsiteX33" fmla="*/ 1160385 w 12192000"/>
                <a:gd name="connsiteY33" fmla="*/ 356694 h 1608850"/>
                <a:gd name="connsiteX34" fmla="*/ 1160385 w 12192000"/>
                <a:gd name="connsiteY34" fmla="*/ 471268 h 1608850"/>
                <a:gd name="connsiteX35" fmla="*/ 1162664 w 12192000"/>
                <a:gd name="connsiteY35" fmla="*/ 471268 h 1608850"/>
                <a:gd name="connsiteX36" fmla="*/ 1178625 w 12192000"/>
                <a:gd name="connsiteY36" fmla="*/ 471268 h 1608850"/>
                <a:gd name="connsiteX37" fmla="*/ 1178625 w 12192000"/>
                <a:gd name="connsiteY37" fmla="*/ 611783 h 1608850"/>
                <a:gd name="connsiteX38" fmla="*/ 1180145 w 12192000"/>
                <a:gd name="connsiteY38" fmla="*/ 611513 h 1608850"/>
                <a:gd name="connsiteX39" fmla="*/ 1190785 w 12192000"/>
                <a:gd name="connsiteY39" fmla="*/ 609622 h 1608850"/>
                <a:gd name="connsiteX40" fmla="*/ 1188759 w 12192000"/>
                <a:gd name="connsiteY40" fmla="*/ 698254 h 1608850"/>
                <a:gd name="connsiteX41" fmla="*/ 1190279 w 12192000"/>
                <a:gd name="connsiteY41" fmla="*/ 698525 h 1608850"/>
                <a:gd name="connsiteX42" fmla="*/ 1200919 w 12192000"/>
                <a:gd name="connsiteY42" fmla="*/ 700416 h 1608850"/>
                <a:gd name="connsiteX43" fmla="*/ 1201171 w 12192000"/>
                <a:gd name="connsiteY43" fmla="*/ 701227 h 1608850"/>
                <a:gd name="connsiteX44" fmla="*/ 1202945 w 12192000"/>
                <a:gd name="connsiteY44" fmla="*/ 706902 h 1608850"/>
                <a:gd name="connsiteX45" fmla="*/ 1203705 w 12192000"/>
                <a:gd name="connsiteY45" fmla="*/ 704470 h 1608850"/>
                <a:gd name="connsiteX46" fmla="*/ 1209025 w 12192000"/>
                <a:gd name="connsiteY46" fmla="*/ 687446 h 1608850"/>
                <a:gd name="connsiteX47" fmla="*/ 1210799 w 12192000"/>
                <a:gd name="connsiteY47" fmla="*/ 687446 h 1608850"/>
                <a:gd name="connsiteX48" fmla="*/ 1223212 w 12192000"/>
                <a:gd name="connsiteY48" fmla="*/ 687446 h 1608850"/>
                <a:gd name="connsiteX49" fmla="*/ 1223212 w 12192000"/>
                <a:gd name="connsiteY49" fmla="*/ 719872 h 1608850"/>
                <a:gd name="connsiteX50" fmla="*/ 1224225 w 12192000"/>
                <a:gd name="connsiteY50" fmla="*/ 720413 h 1608850"/>
                <a:gd name="connsiteX51" fmla="*/ 1231319 w 12192000"/>
                <a:gd name="connsiteY51" fmla="*/ 724196 h 1608850"/>
                <a:gd name="connsiteX52" fmla="*/ 1231319 w 12192000"/>
                <a:gd name="connsiteY52" fmla="*/ 725547 h 1608850"/>
                <a:gd name="connsiteX53" fmla="*/ 1231319 w 12192000"/>
                <a:gd name="connsiteY53" fmla="*/ 735005 h 1608850"/>
                <a:gd name="connsiteX54" fmla="*/ 1275907 w 12192000"/>
                <a:gd name="connsiteY54" fmla="*/ 735005 h 1608850"/>
                <a:gd name="connsiteX55" fmla="*/ 1275907 w 12192000"/>
                <a:gd name="connsiteY55" fmla="*/ 736086 h 1608850"/>
                <a:gd name="connsiteX56" fmla="*/ 1275907 w 12192000"/>
                <a:gd name="connsiteY56" fmla="*/ 743652 h 1608850"/>
                <a:gd name="connsiteX57" fmla="*/ 1277933 w 12192000"/>
                <a:gd name="connsiteY57" fmla="*/ 743652 h 1608850"/>
                <a:gd name="connsiteX58" fmla="*/ 1292119 w 12192000"/>
                <a:gd name="connsiteY58" fmla="*/ 743652 h 1608850"/>
                <a:gd name="connsiteX59" fmla="*/ 1292119 w 12192000"/>
                <a:gd name="connsiteY59" fmla="*/ 713387 h 1608850"/>
                <a:gd name="connsiteX60" fmla="*/ 1336706 w 12192000"/>
                <a:gd name="connsiteY60" fmla="*/ 713387 h 1608850"/>
                <a:gd name="connsiteX61" fmla="*/ 1336706 w 12192000"/>
                <a:gd name="connsiteY61" fmla="*/ 712036 h 1608850"/>
                <a:gd name="connsiteX62" fmla="*/ 1336706 w 12192000"/>
                <a:gd name="connsiteY62" fmla="*/ 702578 h 1608850"/>
                <a:gd name="connsiteX63" fmla="*/ 1337721 w 12192000"/>
                <a:gd name="connsiteY63" fmla="*/ 702578 h 1608850"/>
                <a:gd name="connsiteX64" fmla="*/ 1344813 w 12192000"/>
                <a:gd name="connsiteY64" fmla="*/ 702578 h 1608850"/>
                <a:gd name="connsiteX65" fmla="*/ 1344813 w 12192000"/>
                <a:gd name="connsiteY65" fmla="*/ 700687 h 1608850"/>
                <a:gd name="connsiteX66" fmla="*/ 1344813 w 12192000"/>
                <a:gd name="connsiteY66" fmla="*/ 687446 h 1608850"/>
                <a:gd name="connsiteX67" fmla="*/ 1345573 w 12192000"/>
                <a:gd name="connsiteY67" fmla="*/ 687446 h 1608850"/>
                <a:gd name="connsiteX68" fmla="*/ 1350893 w 12192000"/>
                <a:gd name="connsiteY68" fmla="*/ 687446 h 1608850"/>
                <a:gd name="connsiteX69" fmla="*/ 1350893 w 12192000"/>
                <a:gd name="connsiteY69" fmla="*/ 686365 h 1608850"/>
                <a:gd name="connsiteX70" fmla="*/ 1350893 w 12192000"/>
                <a:gd name="connsiteY70" fmla="*/ 678798 h 1608850"/>
                <a:gd name="connsiteX71" fmla="*/ 1352921 w 12192000"/>
                <a:gd name="connsiteY71" fmla="*/ 678798 h 1608850"/>
                <a:gd name="connsiteX72" fmla="*/ 1367107 w 12192000"/>
                <a:gd name="connsiteY72" fmla="*/ 678798 h 1608850"/>
                <a:gd name="connsiteX73" fmla="*/ 1367107 w 12192000"/>
                <a:gd name="connsiteY73" fmla="*/ 679879 h 1608850"/>
                <a:gd name="connsiteX74" fmla="*/ 1367107 w 12192000"/>
                <a:gd name="connsiteY74" fmla="*/ 687446 h 1608850"/>
                <a:gd name="connsiteX75" fmla="*/ 1389401 w 12192000"/>
                <a:gd name="connsiteY75" fmla="*/ 687446 h 1608850"/>
                <a:gd name="connsiteX76" fmla="*/ 1389401 w 12192000"/>
                <a:gd name="connsiteY76" fmla="*/ 685554 h 1608850"/>
                <a:gd name="connsiteX77" fmla="*/ 1389401 w 12192000"/>
                <a:gd name="connsiteY77" fmla="*/ 672313 h 1608850"/>
                <a:gd name="connsiteX78" fmla="*/ 1391174 w 12192000"/>
                <a:gd name="connsiteY78" fmla="*/ 672313 h 1608850"/>
                <a:gd name="connsiteX79" fmla="*/ 1403587 w 12192000"/>
                <a:gd name="connsiteY79" fmla="*/ 672313 h 1608850"/>
                <a:gd name="connsiteX80" fmla="*/ 1403587 w 12192000"/>
                <a:gd name="connsiteY80" fmla="*/ 696093 h 1608850"/>
                <a:gd name="connsiteX81" fmla="*/ 1404601 w 12192000"/>
                <a:gd name="connsiteY81" fmla="*/ 696093 h 1608850"/>
                <a:gd name="connsiteX82" fmla="*/ 1411695 w 12192000"/>
                <a:gd name="connsiteY82" fmla="*/ 696093 h 1608850"/>
                <a:gd name="connsiteX83" fmla="*/ 1411695 w 12192000"/>
                <a:gd name="connsiteY83" fmla="*/ 695012 h 1608850"/>
                <a:gd name="connsiteX84" fmla="*/ 1411695 w 12192000"/>
                <a:gd name="connsiteY84" fmla="*/ 687446 h 1608850"/>
                <a:gd name="connsiteX85" fmla="*/ 1413467 w 12192000"/>
                <a:gd name="connsiteY85" fmla="*/ 687446 h 1608850"/>
                <a:gd name="connsiteX86" fmla="*/ 1425881 w 12192000"/>
                <a:gd name="connsiteY86" fmla="*/ 687446 h 1608850"/>
                <a:gd name="connsiteX87" fmla="*/ 1425881 w 12192000"/>
                <a:gd name="connsiteY87" fmla="*/ 713387 h 1608850"/>
                <a:gd name="connsiteX88" fmla="*/ 1427909 w 12192000"/>
                <a:gd name="connsiteY88" fmla="*/ 713387 h 1608850"/>
                <a:gd name="connsiteX89" fmla="*/ 1442095 w 12192000"/>
                <a:gd name="connsiteY89" fmla="*/ 713387 h 1608850"/>
                <a:gd name="connsiteX90" fmla="*/ 1442095 w 12192000"/>
                <a:gd name="connsiteY90" fmla="*/ 715008 h 1608850"/>
                <a:gd name="connsiteX91" fmla="*/ 1442095 w 12192000"/>
                <a:gd name="connsiteY91" fmla="*/ 726358 h 1608850"/>
                <a:gd name="connsiteX92" fmla="*/ 1442855 w 12192000"/>
                <a:gd name="connsiteY92" fmla="*/ 726358 h 1608850"/>
                <a:gd name="connsiteX93" fmla="*/ 1448175 w 12192000"/>
                <a:gd name="connsiteY93" fmla="*/ 726358 h 1608850"/>
                <a:gd name="connsiteX94" fmla="*/ 1448175 w 12192000"/>
                <a:gd name="connsiteY94" fmla="*/ 725547 h 1608850"/>
                <a:gd name="connsiteX95" fmla="*/ 1448175 w 12192000"/>
                <a:gd name="connsiteY95" fmla="*/ 719872 h 1608850"/>
                <a:gd name="connsiteX96" fmla="*/ 1478575 w 12192000"/>
                <a:gd name="connsiteY96" fmla="*/ 719872 h 1608850"/>
                <a:gd name="connsiteX97" fmla="*/ 1478575 w 12192000"/>
                <a:gd name="connsiteY97" fmla="*/ 743652 h 1608850"/>
                <a:gd name="connsiteX98" fmla="*/ 1479589 w 12192000"/>
                <a:gd name="connsiteY98" fmla="*/ 743652 h 1608850"/>
                <a:gd name="connsiteX99" fmla="*/ 1486683 w 12192000"/>
                <a:gd name="connsiteY99" fmla="*/ 743652 h 1608850"/>
                <a:gd name="connsiteX100" fmla="*/ 1486683 w 12192000"/>
                <a:gd name="connsiteY100" fmla="*/ 744733 h 1608850"/>
                <a:gd name="connsiteX101" fmla="*/ 1486683 w 12192000"/>
                <a:gd name="connsiteY101" fmla="*/ 752299 h 1608850"/>
                <a:gd name="connsiteX102" fmla="*/ 1487443 w 12192000"/>
                <a:gd name="connsiteY102" fmla="*/ 752299 h 1608850"/>
                <a:gd name="connsiteX103" fmla="*/ 1492763 w 12192000"/>
                <a:gd name="connsiteY103" fmla="*/ 752299 h 1608850"/>
                <a:gd name="connsiteX104" fmla="*/ 1492763 w 12192000"/>
                <a:gd name="connsiteY104" fmla="*/ 750137 h 1608850"/>
                <a:gd name="connsiteX105" fmla="*/ 1492763 w 12192000"/>
                <a:gd name="connsiteY105" fmla="*/ 735005 h 1608850"/>
                <a:gd name="connsiteX106" fmla="*/ 1493775 w 12192000"/>
                <a:gd name="connsiteY106" fmla="*/ 735005 h 1608850"/>
                <a:gd name="connsiteX107" fmla="*/ 1500869 w 12192000"/>
                <a:gd name="connsiteY107" fmla="*/ 735005 h 1608850"/>
                <a:gd name="connsiteX108" fmla="*/ 1500869 w 12192000"/>
                <a:gd name="connsiteY108" fmla="*/ 736086 h 1608850"/>
                <a:gd name="connsiteX109" fmla="*/ 1500869 w 12192000"/>
                <a:gd name="connsiteY109" fmla="*/ 743652 h 1608850"/>
                <a:gd name="connsiteX110" fmla="*/ 1506189 w 12192000"/>
                <a:gd name="connsiteY110" fmla="*/ 741659 h 1608850"/>
                <a:gd name="connsiteX111" fmla="*/ 1506949 w 12192000"/>
                <a:gd name="connsiteY111" fmla="*/ 740679 h 1608850"/>
                <a:gd name="connsiteX112" fmla="*/ 1506949 w 12192000"/>
                <a:gd name="connsiteY112" fmla="*/ 735005 h 1608850"/>
                <a:gd name="connsiteX113" fmla="*/ 1545457 w 12192000"/>
                <a:gd name="connsiteY113" fmla="*/ 735005 h 1608850"/>
                <a:gd name="connsiteX114" fmla="*/ 1545457 w 12192000"/>
                <a:gd name="connsiteY114" fmla="*/ 758784 h 1608850"/>
                <a:gd name="connsiteX115" fmla="*/ 1547483 w 12192000"/>
                <a:gd name="connsiteY115" fmla="*/ 758784 h 1608850"/>
                <a:gd name="connsiteX116" fmla="*/ 1561669 w 12192000"/>
                <a:gd name="connsiteY116" fmla="*/ 758784 h 1608850"/>
                <a:gd name="connsiteX117" fmla="*/ 1561669 w 12192000"/>
                <a:gd name="connsiteY117" fmla="*/ 759865 h 1608850"/>
                <a:gd name="connsiteX118" fmla="*/ 1561669 w 12192000"/>
                <a:gd name="connsiteY118" fmla="*/ 767431 h 1608850"/>
                <a:gd name="connsiteX119" fmla="*/ 1563443 w 12192000"/>
                <a:gd name="connsiteY119" fmla="*/ 767431 h 1608850"/>
                <a:gd name="connsiteX120" fmla="*/ 1575857 w 12192000"/>
                <a:gd name="connsiteY120" fmla="*/ 767431 h 1608850"/>
                <a:gd name="connsiteX121" fmla="*/ 1575857 w 12192000"/>
                <a:gd name="connsiteY121" fmla="*/ 743652 h 1608850"/>
                <a:gd name="connsiteX122" fmla="*/ 1576869 w 12192000"/>
                <a:gd name="connsiteY122" fmla="*/ 743652 h 1608850"/>
                <a:gd name="connsiteX123" fmla="*/ 1583963 w 12192000"/>
                <a:gd name="connsiteY123" fmla="*/ 743652 h 1608850"/>
                <a:gd name="connsiteX124" fmla="*/ 1583963 w 12192000"/>
                <a:gd name="connsiteY124" fmla="*/ 711225 h 1608850"/>
                <a:gd name="connsiteX125" fmla="*/ 1584977 w 12192000"/>
                <a:gd name="connsiteY125" fmla="*/ 711225 h 1608850"/>
                <a:gd name="connsiteX126" fmla="*/ 1592071 w 12192000"/>
                <a:gd name="connsiteY126" fmla="*/ 711225 h 1608850"/>
                <a:gd name="connsiteX127" fmla="*/ 1592071 w 12192000"/>
                <a:gd name="connsiteY127" fmla="*/ 709334 h 1608850"/>
                <a:gd name="connsiteX128" fmla="*/ 1592071 w 12192000"/>
                <a:gd name="connsiteY128" fmla="*/ 696093 h 1608850"/>
                <a:gd name="connsiteX129" fmla="*/ 1590803 w 12192000"/>
                <a:gd name="connsiteY129" fmla="*/ 694471 h 1608850"/>
                <a:gd name="connsiteX130" fmla="*/ 1596123 w 12192000"/>
                <a:gd name="connsiteY130" fmla="*/ 683122 h 1608850"/>
                <a:gd name="connsiteX131" fmla="*/ 1604231 w 12192000"/>
                <a:gd name="connsiteY131" fmla="*/ 711225 h 1608850"/>
                <a:gd name="connsiteX132" fmla="*/ 1604991 w 12192000"/>
                <a:gd name="connsiteY132" fmla="*/ 711225 h 1608850"/>
                <a:gd name="connsiteX133" fmla="*/ 1610311 w 12192000"/>
                <a:gd name="connsiteY133" fmla="*/ 711225 h 1608850"/>
                <a:gd name="connsiteX134" fmla="*/ 1610311 w 12192000"/>
                <a:gd name="connsiteY134" fmla="*/ 605298 h 1608850"/>
                <a:gd name="connsiteX135" fmla="*/ 1611831 w 12192000"/>
                <a:gd name="connsiteY135" fmla="*/ 605298 h 1608850"/>
                <a:gd name="connsiteX136" fmla="*/ 1622471 w 12192000"/>
                <a:gd name="connsiteY136" fmla="*/ 605298 h 1608850"/>
                <a:gd name="connsiteX137" fmla="*/ 1622471 w 12192000"/>
                <a:gd name="connsiteY137" fmla="*/ 557739 h 1608850"/>
                <a:gd name="connsiteX138" fmla="*/ 1648817 w 12192000"/>
                <a:gd name="connsiteY138" fmla="*/ 557739 h 1608850"/>
                <a:gd name="connsiteX139" fmla="*/ 1648817 w 12192000"/>
                <a:gd name="connsiteY139" fmla="*/ 536121 h 1608850"/>
                <a:gd name="connsiteX140" fmla="*/ 1683271 w 12192000"/>
                <a:gd name="connsiteY140" fmla="*/ 536121 h 1608850"/>
                <a:gd name="connsiteX141" fmla="*/ 1683271 w 12192000"/>
                <a:gd name="connsiteY141" fmla="*/ 538553 h 1608850"/>
                <a:gd name="connsiteX142" fmla="*/ 1683271 w 12192000"/>
                <a:gd name="connsiteY142" fmla="*/ 555577 h 1608850"/>
                <a:gd name="connsiteX143" fmla="*/ 1685551 w 12192000"/>
                <a:gd name="connsiteY143" fmla="*/ 555577 h 1608850"/>
                <a:gd name="connsiteX144" fmla="*/ 1701511 w 12192000"/>
                <a:gd name="connsiteY144" fmla="*/ 555577 h 1608850"/>
                <a:gd name="connsiteX145" fmla="*/ 1701511 w 12192000"/>
                <a:gd name="connsiteY145" fmla="*/ 603136 h 1608850"/>
                <a:gd name="connsiteX146" fmla="*/ 1702525 w 12192000"/>
                <a:gd name="connsiteY146" fmla="*/ 603136 h 1608850"/>
                <a:gd name="connsiteX147" fmla="*/ 1709619 w 12192000"/>
                <a:gd name="connsiteY147" fmla="*/ 603136 h 1608850"/>
                <a:gd name="connsiteX148" fmla="*/ 1723805 w 12192000"/>
                <a:gd name="connsiteY148" fmla="*/ 607460 h 1608850"/>
                <a:gd name="connsiteX149" fmla="*/ 1723805 w 12192000"/>
                <a:gd name="connsiteY149" fmla="*/ 646372 h 1608850"/>
                <a:gd name="connsiteX150" fmla="*/ 1724819 w 12192000"/>
                <a:gd name="connsiteY150" fmla="*/ 646372 h 1608850"/>
                <a:gd name="connsiteX151" fmla="*/ 1731911 w 12192000"/>
                <a:gd name="connsiteY151" fmla="*/ 646372 h 1608850"/>
                <a:gd name="connsiteX152" fmla="*/ 1731911 w 12192000"/>
                <a:gd name="connsiteY152" fmla="*/ 647993 h 1608850"/>
                <a:gd name="connsiteX153" fmla="*/ 1731911 w 12192000"/>
                <a:gd name="connsiteY153" fmla="*/ 659342 h 1608850"/>
                <a:gd name="connsiteX154" fmla="*/ 1733939 w 12192000"/>
                <a:gd name="connsiteY154" fmla="*/ 659342 h 1608850"/>
                <a:gd name="connsiteX155" fmla="*/ 1748125 w 12192000"/>
                <a:gd name="connsiteY155" fmla="*/ 659342 h 1608850"/>
                <a:gd name="connsiteX156" fmla="*/ 1754205 w 12192000"/>
                <a:gd name="connsiteY156" fmla="*/ 665828 h 1608850"/>
                <a:gd name="connsiteX157" fmla="*/ 1754205 w 12192000"/>
                <a:gd name="connsiteY157" fmla="*/ 687446 h 1608850"/>
                <a:gd name="connsiteX158" fmla="*/ 1756485 w 12192000"/>
                <a:gd name="connsiteY158" fmla="*/ 687446 h 1608850"/>
                <a:gd name="connsiteX159" fmla="*/ 1772445 w 12192000"/>
                <a:gd name="connsiteY159" fmla="*/ 687446 h 1608850"/>
                <a:gd name="connsiteX160" fmla="*/ 1772445 w 12192000"/>
                <a:gd name="connsiteY160" fmla="*/ 688526 h 1608850"/>
                <a:gd name="connsiteX161" fmla="*/ 1772445 w 12192000"/>
                <a:gd name="connsiteY161" fmla="*/ 696093 h 1608850"/>
                <a:gd name="connsiteX162" fmla="*/ 1773713 w 12192000"/>
                <a:gd name="connsiteY162" fmla="*/ 696093 h 1608850"/>
                <a:gd name="connsiteX163" fmla="*/ 1782579 w 12192000"/>
                <a:gd name="connsiteY163" fmla="*/ 696093 h 1608850"/>
                <a:gd name="connsiteX164" fmla="*/ 1782579 w 12192000"/>
                <a:gd name="connsiteY164" fmla="*/ 698254 h 1608850"/>
                <a:gd name="connsiteX165" fmla="*/ 1782579 w 12192000"/>
                <a:gd name="connsiteY165" fmla="*/ 713387 h 1608850"/>
                <a:gd name="connsiteX166" fmla="*/ 1786633 w 12192000"/>
                <a:gd name="connsiteY166" fmla="*/ 711495 h 1608850"/>
                <a:gd name="connsiteX167" fmla="*/ 1786633 w 12192000"/>
                <a:gd name="connsiteY167" fmla="*/ 698254 h 1608850"/>
                <a:gd name="connsiteX168" fmla="*/ 1787645 w 12192000"/>
                <a:gd name="connsiteY168" fmla="*/ 698254 h 1608850"/>
                <a:gd name="connsiteX169" fmla="*/ 1794739 w 12192000"/>
                <a:gd name="connsiteY169" fmla="*/ 698254 h 1608850"/>
                <a:gd name="connsiteX170" fmla="*/ 1794739 w 12192000"/>
                <a:gd name="connsiteY170" fmla="*/ 699876 h 1608850"/>
                <a:gd name="connsiteX171" fmla="*/ 1794739 w 12192000"/>
                <a:gd name="connsiteY171" fmla="*/ 711225 h 1608850"/>
                <a:gd name="connsiteX172" fmla="*/ 1795499 w 12192000"/>
                <a:gd name="connsiteY172" fmla="*/ 711225 h 1608850"/>
                <a:gd name="connsiteX173" fmla="*/ 1800819 w 12192000"/>
                <a:gd name="connsiteY173" fmla="*/ 711225 h 1608850"/>
                <a:gd name="connsiteX174" fmla="*/ 1849459 w 12192000"/>
                <a:gd name="connsiteY174" fmla="*/ 706902 h 1608850"/>
                <a:gd name="connsiteX175" fmla="*/ 1849459 w 12192000"/>
                <a:gd name="connsiteY175" fmla="*/ 708253 h 1608850"/>
                <a:gd name="connsiteX176" fmla="*/ 1849459 w 12192000"/>
                <a:gd name="connsiteY176" fmla="*/ 717710 h 1608850"/>
                <a:gd name="connsiteX177" fmla="*/ 1850219 w 12192000"/>
                <a:gd name="connsiteY177" fmla="*/ 717710 h 1608850"/>
                <a:gd name="connsiteX178" fmla="*/ 1855541 w 12192000"/>
                <a:gd name="connsiteY178" fmla="*/ 717710 h 1608850"/>
                <a:gd name="connsiteX179" fmla="*/ 1855541 w 12192000"/>
                <a:gd name="connsiteY179" fmla="*/ 719872 h 1608850"/>
                <a:gd name="connsiteX180" fmla="*/ 1855541 w 12192000"/>
                <a:gd name="connsiteY180" fmla="*/ 735005 h 1608850"/>
                <a:gd name="connsiteX181" fmla="*/ 1857567 w 12192000"/>
                <a:gd name="connsiteY181" fmla="*/ 733654 h 1608850"/>
                <a:gd name="connsiteX182" fmla="*/ 1871753 w 12192000"/>
                <a:gd name="connsiteY182" fmla="*/ 724196 h 1608850"/>
                <a:gd name="connsiteX183" fmla="*/ 1877833 w 12192000"/>
                <a:gd name="connsiteY183" fmla="*/ 683122 h 1608850"/>
                <a:gd name="connsiteX184" fmla="*/ 1878593 w 12192000"/>
                <a:gd name="connsiteY184" fmla="*/ 682852 h 1608850"/>
                <a:gd name="connsiteX185" fmla="*/ 1883913 w 12192000"/>
                <a:gd name="connsiteY185" fmla="*/ 680960 h 1608850"/>
                <a:gd name="connsiteX186" fmla="*/ 1885941 w 12192000"/>
                <a:gd name="connsiteY186" fmla="*/ 611783 h 1608850"/>
                <a:gd name="connsiteX187" fmla="*/ 1887967 w 12192000"/>
                <a:gd name="connsiteY187" fmla="*/ 680960 h 1608850"/>
                <a:gd name="connsiteX188" fmla="*/ 1888727 w 12192000"/>
                <a:gd name="connsiteY188" fmla="*/ 681230 h 1608850"/>
                <a:gd name="connsiteX189" fmla="*/ 1894047 w 12192000"/>
                <a:gd name="connsiteY189" fmla="*/ 683122 h 1608850"/>
                <a:gd name="connsiteX190" fmla="*/ 1894047 w 12192000"/>
                <a:gd name="connsiteY190" fmla="*/ 596651 h 1608850"/>
                <a:gd name="connsiteX191" fmla="*/ 1898101 w 12192000"/>
                <a:gd name="connsiteY191" fmla="*/ 564224 h 1608850"/>
                <a:gd name="connsiteX192" fmla="*/ 1936607 w 12192000"/>
                <a:gd name="connsiteY192" fmla="*/ 564224 h 1608850"/>
                <a:gd name="connsiteX193" fmla="*/ 1936607 w 12192000"/>
                <a:gd name="connsiteY193" fmla="*/ 596651 h 1608850"/>
                <a:gd name="connsiteX194" fmla="*/ 1937367 w 12192000"/>
                <a:gd name="connsiteY194" fmla="*/ 596651 h 1608850"/>
                <a:gd name="connsiteX195" fmla="*/ 1942687 w 12192000"/>
                <a:gd name="connsiteY195" fmla="*/ 596651 h 1608850"/>
                <a:gd name="connsiteX196" fmla="*/ 1942687 w 12192000"/>
                <a:gd name="connsiteY196" fmla="*/ 514503 h 1608850"/>
                <a:gd name="connsiteX197" fmla="*/ 1944461 w 12192000"/>
                <a:gd name="connsiteY197" fmla="*/ 514503 h 1608850"/>
                <a:gd name="connsiteX198" fmla="*/ 1956875 w 12192000"/>
                <a:gd name="connsiteY198" fmla="*/ 514503 h 1608850"/>
                <a:gd name="connsiteX199" fmla="*/ 1956875 w 12192000"/>
                <a:gd name="connsiteY199" fmla="*/ 512612 h 1608850"/>
                <a:gd name="connsiteX200" fmla="*/ 1956875 w 12192000"/>
                <a:gd name="connsiteY200" fmla="*/ 499371 h 1608850"/>
                <a:gd name="connsiteX201" fmla="*/ 1979169 w 12192000"/>
                <a:gd name="connsiteY201" fmla="*/ 499371 h 1608850"/>
                <a:gd name="connsiteX202" fmla="*/ 1979169 w 12192000"/>
                <a:gd name="connsiteY202" fmla="*/ 498290 h 1608850"/>
                <a:gd name="connsiteX203" fmla="*/ 1979169 w 12192000"/>
                <a:gd name="connsiteY203" fmla="*/ 490724 h 1608850"/>
                <a:gd name="connsiteX204" fmla="*/ 1980941 w 12192000"/>
                <a:gd name="connsiteY204" fmla="*/ 490724 h 1608850"/>
                <a:gd name="connsiteX205" fmla="*/ 1993355 w 12192000"/>
                <a:gd name="connsiteY205" fmla="*/ 490724 h 1608850"/>
                <a:gd name="connsiteX206" fmla="*/ 1993355 w 12192000"/>
                <a:gd name="connsiteY206" fmla="*/ 491805 h 1608850"/>
                <a:gd name="connsiteX207" fmla="*/ 1993355 w 12192000"/>
                <a:gd name="connsiteY207" fmla="*/ 499371 h 1608850"/>
                <a:gd name="connsiteX208" fmla="*/ 1994115 w 12192000"/>
                <a:gd name="connsiteY208" fmla="*/ 499371 h 1608850"/>
                <a:gd name="connsiteX209" fmla="*/ 1999435 w 12192000"/>
                <a:gd name="connsiteY209" fmla="*/ 499371 h 1608850"/>
                <a:gd name="connsiteX210" fmla="*/ 2009569 w 12192000"/>
                <a:gd name="connsiteY210" fmla="*/ 495047 h 1608850"/>
                <a:gd name="connsiteX211" fmla="*/ 2013621 w 12192000"/>
                <a:gd name="connsiteY211" fmla="*/ 498290 h 1608850"/>
                <a:gd name="connsiteX212" fmla="*/ 2013621 w 12192000"/>
                <a:gd name="connsiteY212" fmla="*/ 490724 h 1608850"/>
                <a:gd name="connsiteX213" fmla="*/ 2015901 w 12192000"/>
                <a:gd name="connsiteY213" fmla="*/ 490724 h 1608850"/>
                <a:gd name="connsiteX214" fmla="*/ 2031863 w 12192000"/>
                <a:gd name="connsiteY214" fmla="*/ 490724 h 1608850"/>
                <a:gd name="connsiteX215" fmla="*/ 2031863 w 12192000"/>
                <a:gd name="connsiteY215" fmla="*/ 491805 h 1608850"/>
                <a:gd name="connsiteX216" fmla="*/ 2031863 w 12192000"/>
                <a:gd name="connsiteY216" fmla="*/ 499371 h 1608850"/>
                <a:gd name="connsiteX217" fmla="*/ 2062263 w 12192000"/>
                <a:gd name="connsiteY217" fmla="*/ 499371 h 1608850"/>
                <a:gd name="connsiteX218" fmla="*/ 2062263 w 12192000"/>
                <a:gd name="connsiteY218" fmla="*/ 500992 h 1608850"/>
                <a:gd name="connsiteX219" fmla="*/ 2062263 w 12192000"/>
                <a:gd name="connsiteY219" fmla="*/ 512342 h 1608850"/>
                <a:gd name="connsiteX220" fmla="*/ 2088609 w 12192000"/>
                <a:gd name="connsiteY220" fmla="*/ 512342 h 1608850"/>
                <a:gd name="connsiteX221" fmla="*/ 2088609 w 12192000"/>
                <a:gd name="connsiteY221" fmla="*/ 542606 h 1608850"/>
                <a:gd name="connsiteX222" fmla="*/ 2089369 w 12192000"/>
                <a:gd name="connsiteY222" fmla="*/ 542606 h 1608850"/>
                <a:gd name="connsiteX223" fmla="*/ 2094689 w 12192000"/>
                <a:gd name="connsiteY223" fmla="*/ 542606 h 1608850"/>
                <a:gd name="connsiteX224" fmla="*/ 2094689 w 12192000"/>
                <a:gd name="connsiteY224" fmla="*/ 543687 h 1608850"/>
                <a:gd name="connsiteX225" fmla="*/ 2094689 w 12192000"/>
                <a:gd name="connsiteY225" fmla="*/ 551254 h 1608850"/>
                <a:gd name="connsiteX226" fmla="*/ 2098743 w 12192000"/>
                <a:gd name="connsiteY226" fmla="*/ 581518 h 1608850"/>
                <a:gd name="connsiteX227" fmla="*/ 2099503 w 12192000"/>
                <a:gd name="connsiteY227" fmla="*/ 581518 h 1608850"/>
                <a:gd name="connsiteX228" fmla="*/ 2104823 w 12192000"/>
                <a:gd name="connsiteY228" fmla="*/ 581518 h 1608850"/>
                <a:gd name="connsiteX229" fmla="*/ 2104823 w 12192000"/>
                <a:gd name="connsiteY229" fmla="*/ 582329 h 1608850"/>
                <a:gd name="connsiteX230" fmla="*/ 2104823 w 12192000"/>
                <a:gd name="connsiteY230" fmla="*/ 588004 h 1608850"/>
                <a:gd name="connsiteX231" fmla="*/ 2105837 w 12192000"/>
                <a:gd name="connsiteY231" fmla="*/ 588004 h 1608850"/>
                <a:gd name="connsiteX232" fmla="*/ 2112929 w 12192000"/>
                <a:gd name="connsiteY232" fmla="*/ 588004 h 1608850"/>
                <a:gd name="connsiteX233" fmla="*/ 2112929 w 12192000"/>
                <a:gd name="connsiteY233" fmla="*/ 618269 h 1608850"/>
                <a:gd name="connsiteX234" fmla="*/ 2114957 w 12192000"/>
                <a:gd name="connsiteY234" fmla="*/ 618269 h 1608850"/>
                <a:gd name="connsiteX235" fmla="*/ 2129143 w 12192000"/>
                <a:gd name="connsiteY235" fmla="*/ 618269 h 1608850"/>
                <a:gd name="connsiteX236" fmla="*/ 2129143 w 12192000"/>
                <a:gd name="connsiteY236" fmla="*/ 642048 h 1608850"/>
                <a:gd name="connsiteX237" fmla="*/ 2131171 w 12192000"/>
                <a:gd name="connsiteY237" fmla="*/ 643669 h 1608850"/>
                <a:gd name="connsiteX238" fmla="*/ 2131171 w 12192000"/>
                <a:gd name="connsiteY238" fmla="*/ 655019 h 1608850"/>
                <a:gd name="connsiteX239" fmla="*/ 2131931 w 12192000"/>
                <a:gd name="connsiteY239" fmla="*/ 655019 h 1608850"/>
                <a:gd name="connsiteX240" fmla="*/ 2137251 w 12192000"/>
                <a:gd name="connsiteY240" fmla="*/ 655019 h 1608850"/>
                <a:gd name="connsiteX241" fmla="*/ 2137251 w 12192000"/>
                <a:gd name="connsiteY241" fmla="*/ 678798 h 1608850"/>
                <a:gd name="connsiteX242" fmla="*/ 2138517 w 12192000"/>
                <a:gd name="connsiteY242" fmla="*/ 678798 h 1608850"/>
                <a:gd name="connsiteX243" fmla="*/ 2147383 w 12192000"/>
                <a:gd name="connsiteY243" fmla="*/ 678798 h 1608850"/>
                <a:gd name="connsiteX244" fmla="*/ 2149411 w 12192000"/>
                <a:gd name="connsiteY244" fmla="*/ 682852 h 1608850"/>
                <a:gd name="connsiteX245" fmla="*/ 2149411 w 12192000"/>
                <a:gd name="connsiteY245" fmla="*/ 696093 h 1608850"/>
                <a:gd name="connsiteX246" fmla="*/ 2150931 w 12192000"/>
                <a:gd name="connsiteY246" fmla="*/ 694201 h 1608850"/>
                <a:gd name="connsiteX247" fmla="*/ 2161571 w 12192000"/>
                <a:gd name="connsiteY247" fmla="*/ 680960 h 1608850"/>
                <a:gd name="connsiteX248" fmla="*/ 2189945 w 12192000"/>
                <a:gd name="connsiteY248" fmla="*/ 680960 h 1608850"/>
                <a:gd name="connsiteX249" fmla="*/ 2189945 w 12192000"/>
                <a:gd name="connsiteY249" fmla="*/ 767431 h 1608850"/>
                <a:gd name="connsiteX250" fmla="*/ 2190705 w 12192000"/>
                <a:gd name="connsiteY250" fmla="*/ 767431 h 1608850"/>
                <a:gd name="connsiteX251" fmla="*/ 2196025 w 12192000"/>
                <a:gd name="connsiteY251" fmla="*/ 767431 h 1608850"/>
                <a:gd name="connsiteX252" fmla="*/ 2196785 w 12192000"/>
                <a:gd name="connsiteY252" fmla="*/ 766080 h 1608850"/>
                <a:gd name="connsiteX253" fmla="*/ 2202105 w 12192000"/>
                <a:gd name="connsiteY253" fmla="*/ 756622 h 1608850"/>
                <a:gd name="connsiteX254" fmla="*/ 2202105 w 12192000"/>
                <a:gd name="connsiteY254" fmla="*/ 758514 h 1608850"/>
                <a:gd name="connsiteX255" fmla="*/ 2202105 w 12192000"/>
                <a:gd name="connsiteY255" fmla="*/ 771755 h 1608850"/>
                <a:gd name="connsiteX256" fmla="*/ 2206157 w 12192000"/>
                <a:gd name="connsiteY256" fmla="*/ 726358 h 1608850"/>
                <a:gd name="connsiteX257" fmla="*/ 2206917 w 12192000"/>
                <a:gd name="connsiteY257" fmla="*/ 726358 h 1608850"/>
                <a:gd name="connsiteX258" fmla="*/ 2212237 w 12192000"/>
                <a:gd name="connsiteY258" fmla="*/ 726358 h 1608850"/>
                <a:gd name="connsiteX259" fmla="*/ 2212237 w 12192000"/>
                <a:gd name="connsiteY259" fmla="*/ 661504 h 1608850"/>
                <a:gd name="connsiteX260" fmla="*/ 2213251 w 12192000"/>
                <a:gd name="connsiteY260" fmla="*/ 661504 h 1608850"/>
                <a:gd name="connsiteX261" fmla="*/ 2220345 w 12192000"/>
                <a:gd name="connsiteY261" fmla="*/ 661504 h 1608850"/>
                <a:gd name="connsiteX262" fmla="*/ 2232505 w 12192000"/>
                <a:gd name="connsiteY262" fmla="*/ 618269 h 1608850"/>
                <a:gd name="connsiteX263" fmla="*/ 2233771 w 12192000"/>
                <a:gd name="connsiteY263" fmla="*/ 618269 h 1608850"/>
                <a:gd name="connsiteX264" fmla="*/ 2242639 w 12192000"/>
                <a:gd name="connsiteY264" fmla="*/ 618269 h 1608850"/>
                <a:gd name="connsiteX265" fmla="*/ 2252771 w 12192000"/>
                <a:gd name="connsiteY265" fmla="*/ 661504 h 1608850"/>
                <a:gd name="connsiteX266" fmla="*/ 2253785 w 12192000"/>
                <a:gd name="connsiteY266" fmla="*/ 661504 h 1608850"/>
                <a:gd name="connsiteX267" fmla="*/ 2260879 w 12192000"/>
                <a:gd name="connsiteY267" fmla="*/ 661504 h 1608850"/>
                <a:gd name="connsiteX268" fmla="*/ 2260879 w 12192000"/>
                <a:gd name="connsiteY268" fmla="*/ 700416 h 1608850"/>
                <a:gd name="connsiteX269" fmla="*/ 2262651 w 12192000"/>
                <a:gd name="connsiteY269" fmla="*/ 700416 h 1608850"/>
                <a:gd name="connsiteX270" fmla="*/ 2275065 w 12192000"/>
                <a:gd name="connsiteY270" fmla="*/ 700416 h 1608850"/>
                <a:gd name="connsiteX271" fmla="*/ 2275065 w 12192000"/>
                <a:gd name="connsiteY271" fmla="*/ 702578 h 1608850"/>
                <a:gd name="connsiteX272" fmla="*/ 2275065 w 12192000"/>
                <a:gd name="connsiteY272" fmla="*/ 717710 h 1608850"/>
                <a:gd name="connsiteX273" fmla="*/ 2279119 w 12192000"/>
                <a:gd name="connsiteY273" fmla="*/ 715549 h 1608850"/>
                <a:gd name="connsiteX274" fmla="*/ 2279119 w 12192000"/>
                <a:gd name="connsiteY274" fmla="*/ 700416 h 1608850"/>
                <a:gd name="connsiteX275" fmla="*/ 2280639 w 12192000"/>
                <a:gd name="connsiteY275" fmla="*/ 700416 h 1608850"/>
                <a:gd name="connsiteX276" fmla="*/ 2291279 w 12192000"/>
                <a:gd name="connsiteY276" fmla="*/ 700416 h 1608850"/>
                <a:gd name="connsiteX277" fmla="*/ 2291279 w 12192000"/>
                <a:gd name="connsiteY277" fmla="*/ 702037 h 1608850"/>
                <a:gd name="connsiteX278" fmla="*/ 2291279 w 12192000"/>
                <a:gd name="connsiteY278" fmla="*/ 713387 h 1608850"/>
                <a:gd name="connsiteX279" fmla="*/ 2321680 w 12192000"/>
                <a:gd name="connsiteY279" fmla="*/ 713387 h 1608850"/>
                <a:gd name="connsiteX280" fmla="*/ 2321680 w 12192000"/>
                <a:gd name="connsiteY280" fmla="*/ 676637 h 1608850"/>
                <a:gd name="connsiteX281" fmla="*/ 2322945 w 12192000"/>
                <a:gd name="connsiteY281" fmla="*/ 676637 h 1608850"/>
                <a:gd name="connsiteX282" fmla="*/ 2331813 w 12192000"/>
                <a:gd name="connsiteY282" fmla="*/ 676637 h 1608850"/>
                <a:gd name="connsiteX283" fmla="*/ 2331813 w 12192000"/>
                <a:gd name="connsiteY283" fmla="*/ 698254 h 1608850"/>
                <a:gd name="connsiteX284" fmla="*/ 2333840 w 12192000"/>
                <a:gd name="connsiteY284" fmla="*/ 665828 h 1608850"/>
                <a:gd name="connsiteX285" fmla="*/ 2356133 w 12192000"/>
                <a:gd name="connsiteY285" fmla="*/ 665828 h 1608850"/>
                <a:gd name="connsiteX286" fmla="*/ 2356133 w 12192000"/>
                <a:gd name="connsiteY286" fmla="*/ 664206 h 1608850"/>
                <a:gd name="connsiteX287" fmla="*/ 2356133 w 12192000"/>
                <a:gd name="connsiteY287" fmla="*/ 652857 h 1608850"/>
                <a:gd name="connsiteX288" fmla="*/ 2356893 w 12192000"/>
                <a:gd name="connsiteY288" fmla="*/ 652857 h 1608850"/>
                <a:gd name="connsiteX289" fmla="*/ 2362213 w 12192000"/>
                <a:gd name="connsiteY289" fmla="*/ 652857 h 1608850"/>
                <a:gd name="connsiteX290" fmla="*/ 2362213 w 12192000"/>
                <a:gd name="connsiteY290" fmla="*/ 650966 h 1608850"/>
                <a:gd name="connsiteX291" fmla="*/ 2362213 w 12192000"/>
                <a:gd name="connsiteY291" fmla="*/ 637725 h 1608850"/>
                <a:gd name="connsiteX292" fmla="*/ 2366267 w 12192000"/>
                <a:gd name="connsiteY292" fmla="*/ 644210 h 1608850"/>
                <a:gd name="connsiteX293" fmla="*/ 2368547 w 12192000"/>
                <a:gd name="connsiteY293" fmla="*/ 644210 h 1608850"/>
                <a:gd name="connsiteX294" fmla="*/ 2384507 w 12192000"/>
                <a:gd name="connsiteY294" fmla="*/ 644210 h 1608850"/>
                <a:gd name="connsiteX295" fmla="*/ 2384507 w 12192000"/>
                <a:gd name="connsiteY295" fmla="*/ 643399 h 1608850"/>
                <a:gd name="connsiteX296" fmla="*/ 2384507 w 12192000"/>
                <a:gd name="connsiteY296" fmla="*/ 637725 h 1608850"/>
                <a:gd name="connsiteX297" fmla="*/ 2385267 w 12192000"/>
                <a:gd name="connsiteY297" fmla="*/ 637725 h 1608850"/>
                <a:gd name="connsiteX298" fmla="*/ 2390587 w 12192000"/>
                <a:gd name="connsiteY298" fmla="*/ 637725 h 1608850"/>
                <a:gd name="connsiteX299" fmla="*/ 2390587 w 12192000"/>
                <a:gd name="connsiteY299" fmla="*/ 639076 h 1608850"/>
                <a:gd name="connsiteX300" fmla="*/ 2390587 w 12192000"/>
                <a:gd name="connsiteY300" fmla="*/ 648534 h 1608850"/>
                <a:gd name="connsiteX301" fmla="*/ 2429093 w 12192000"/>
                <a:gd name="connsiteY301" fmla="*/ 648534 h 1608850"/>
                <a:gd name="connsiteX302" fmla="*/ 2429093 w 12192000"/>
                <a:gd name="connsiteY302" fmla="*/ 786887 h 1608850"/>
                <a:gd name="connsiteX303" fmla="*/ 2430613 w 12192000"/>
                <a:gd name="connsiteY303" fmla="*/ 786887 h 1608850"/>
                <a:gd name="connsiteX304" fmla="*/ 2441254 w 12192000"/>
                <a:gd name="connsiteY304" fmla="*/ 786887 h 1608850"/>
                <a:gd name="connsiteX305" fmla="*/ 2441254 w 12192000"/>
                <a:gd name="connsiteY305" fmla="*/ 773917 h 1608850"/>
                <a:gd name="connsiteX306" fmla="*/ 2445307 w 12192000"/>
                <a:gd name="connsiteY306" fmla="*/ 773917 h 1608850"/>
                <a:gd name="connsiteX307" fmla="*/ 2445307 w 12192000"/>
                <a:gd name="connsiteY307" fmla="*/ 786887 h 1608850"/>
                <a:gd name="connsiteX308" fmla="*/ 2475707 w 12192000"/>
                <a:gd name="connsiteY308" fmla="*/ 786887 h 1608850"/>
                <a:gd name="connsiteX309" fmla="*/ 2475707 w 12192000"/>
                <a:gd name="connsiteY309" fmla="*/ 756622 h 1608850"/>
                <a:gd name="connsiteX310" fmla="*/ 2487867 w 12192000"/>
                <a:gd name="connsiteY310" fmla="*/ 756622 h 1608850"/>
                <a:gd name="connsiteX311" fmla="*/ 2500027 w 12192000"/>
                <a:gd name="connsiteY311" fmla="*/ 754461 h 1608850"/>
                <a:gd name="connsiteX312" fmla="*/ 2504082 w 12192000"/>
                <a:gd name="connsiteY312" fmla="*/ 756622 h 1608850"/>
                <a:gd name="connsiteX313" fmla="*/ 2514215 w 12192000"/>
                <a:gd name="connsiteY313" fmla="*/ 756622 h 1608850"/>
                <a:gd name="connsiteX314" fmla="*/ 2514215 w 12192000"/>
                <a:gd name="connsiteY314" fmla="*/ 786887 h 1608850"/>
                <a:gd name="connsiteX315" fmla="*/ 2522321 w 12192000"/>
                <a:gd name="connsiteY315" fmla="*/ 786887 h 1608850"/>
                <a:gd name="connsiteX316" fmla="*/ 2522321 w 12192000"/>
                <a:gd name="connsiteY316" fmla="*/ 804182 h 1608850"/>
                <a:gd name="connsiteX317" fmla="*/ 2531658 w 12192000"/>
                <a:gd name="connsiteY317" fmla="*/ 805087 h 1608850"/>
                <a:gd name="connsiteX318" fmla="*/ 2544615 w 12192000"/>
                <a:gd name="connsiteY318" fmla="*/ 805087 h 1608850"/>
                <a:gd name="connsiteX319" fmla="*/ 2544615 w 12192000"/>
                <a:gd name="connsiteY319" fmla="*/ 789049 h 1608850"/>
                <a:gd name="connsiteX320" fmla="*/ 2612571 w 12192000"/>
                <a:gd name="connsiteY320" fmla="*/ 789049 h 1608850"/>
                <a:gd name="connsiteX321" fmla="*/ 2612571 w 12192000"/>
                <a:gd name="connsiteY321" fmla="*/ 703796 h 1608850"/>
                <a:gd name="connsiteX322" fmla="*/ 2684579 w 12192000"/>
                <a:gd name="connsiteY322" fmla="*/ 703796 h 1608850"/>
                <a:gd name="connsiteX323" fmla="*/ 2684579 w 12192000"/>
                <a:gd name="connsiteY323" fmla="*/ 782564 h 1608850"/>
                <a:gd name="connsiteX324" fmla="*/ 2686483 w 12192000"/>
                <a:gd name="connsiteY324" fmla="*/ 782564 h 1608850"/>
                <a:gd name="connsiteX325" fmla="*/ 2687725 w 12192000"/>
                <a:gd name="connsiteY325" fmla="*/ 805087 h 1608850"/>
                <a:gd name="connsiteX326" fmla="*/ 2697401 w 12192000"/>
                <a:gd name="connsiteY326" fmla="*/ 805087 h 1608850"/>
                <a:gd name="connsiteX327" fmla="*/ 2698643 w 12192000"/>
                <a:gd name="connsiteY327" fmla="*/ 782564 h 1608850"/>
                <a:gd name="connsiteX328" fmla="*/ 2704723 w 12192000"/>
                <a:gd name="connsiteY328" fmla="*/ 782564 h 1608850"/>
                <a:gd name="connsiteX329" fmla="*/ 2705965 w 12192000"/>
                <a:gd name="connsiteY329" fmla="*/ 805087 h 1608850"/>
                <a:gd name="connsiteX330" fmla="*/ 2756588 w 12192000"/>
                <a:gd name="connsiteY330" fmla="*/ 805087 h 1608850"/>
                <a:gd name="connsiteX331" fmla="*/ 2756588 w 12192000"/>
                <a:gd name="connsiteY331" fmla="*/ 642059 h 1608850"/>
                <a:gd name="connsiteX332" fmla="*/ 2953915 w 12192000"/>
                <a:gd name="connsiteY332" fmla="*/ 642059 h 1608850"/>
                <a:gd name="connsiteX333" fmla="*/ 2953915 w 12192000"/>
                <a:gd name="connsiteY333" fmla="*/ 805087 h 1608850"/>
                <a:gd name="connsiteX334" fmla="*/ 2972611 w 12192000"/>
                <a:gd name="connsiteY334" fmla="*/ 805087 h 1608850"/>
                <a:gd name="connsiteX335" fmla="*/ 2972611 w 12192000"/>
                <a:gd name="connsiteY335" fmla="*/ 722394 h 1608850"/>
                <a:gd name="connsiteX336" fmla="*/ 3067731 w 12192000"/>
                <a:gd name="connsiteY336" fmla="*/ 722394 h 1608850"/>
                <a:gd name="connsiteX337" fmla="*/ 3079662 w 12192000"/>
                <a:gd name="connsiteY337" fmla="*/ 404253 h 1608850"/>
                <a:gd name="connsiteX338" fmla="*/ 3067502 w 12192000"/>
                <a:gd name="connsiteY338" fmla="*/ 382635 h 1608850"/>
                <a:gd name="connsiteX339" fmla="*/ 3061422 w 12192000"/>
                <a:gd name="connsiteY339" fmla="*/ 378311 h 1608850"/>
                <a:gd name="connsiteX340" fmla="*/ 3069529 w 12192000"/>
                <a:gd name="connsiteY340" fmla="*/ 354532 h 1608850"/>
                <a:gd name="connsiteX341" fmla="*/ 3069529 w 12192000"/>
                <a:gd name="connsiteY341" fmla="*/ 337238 h 1608850"/>
                <a:gd name="connsiteX342" fmla="*/ 3083715 w 12192000"/>
                <a:gd name="connsiteY342" fmla="*/ 337238 h 1608850"/>
                <a:gd name="connsiteX343" fmla="*/ 3083715 w 12192000"/>
                <a:gd name="connsiteY343" fmla="*/ 315620 h 1608850"/>
                <a:gd name="connsiteX344" fmla="*/ 3085742 w 12192000"/>
                <a:gd name="connsiteY344" fmla="*/ 311296 h 1608850"/>
                <a:gd name="connsiteX345" fmla="*/ 3085742 w 12192000"/>
                <a:gd name="connsiteY345" fmla="*/ 233472 h 1608850"/>
                <a:gd name="connsiteX346" fmla="*/ 3083715 w 12192000"/>
                <a:gd name="connsiteY346" fmla="*/ 226987 h 1608850"/>
                <a:gd name="connsiteX347" fmla="*/ 3089795 w 12192000"/>
                <a:gd name="connsiteY347" fmla="*/ 220501 h 1608850"/>
                <a:gd name="connsiteX348" fmla="*/ 3089795 w 12192000"/>
                <a:gd name="connsiteY348" fmla="*/ 162133 h 1608850"/>
                <a:gd name="connsiteX349" fmla="*/ 3091822 w 12192000"/>
                <a:gd name="connsiteY349" fmla="*/ 157810 h 1608850"/>
                <a:gd name="connsiteX350" fmla="*/ 3091822 w 12192000"/>
                <a:gd name="connsiteY350" fmla="*/ 101604 h 1608850"/>
                <a:gd name="connsiteX351" fmla="*/ 3093849 w 12192000"/>
                <a:gd name="connsiteY351" fmla="*/ 82148 h 1608850"/>
                <a:gd name="connsiteX352" fmla="*/ 3097902 w 12192000"/>
                <a:gd name="connsiteY352" fmla="*/ 99442 h 1608850"/>
                <a:gd name="connsiteX353" fmla="*/ 3099929 w 12192000"/>
                <a:gd name="connsiteY353" fmla="*/ 157810 h 1608850"/>
                <a:gd name="connsiteX354" fmla="*/ 3101955 w 12192000"/>
                <a:gd name="connsiteY354" fmla="*/ 220501 h 1608850"/>
                <a:gd name="connsiteX355" fmla="*/ 3108035 w 12192000"/>
                <a:gd name="connsiteY355" fmla="*/ 226987 h 1608850"/>
                <a:gd name="connsiteX356" fmla="*/ 3106009 w 12192000"/>
                <a:gd name="connsiteY356" fmla="*/ 233472 h 1608850"/>
                <a:gd name="connsiteX357" fmla="*/ 3106009 w 12192000"/>
                <a:gd name="connsiteY357" fmla="*/ 311296 h 1608850"/>
                <a:gd name="connsiteX358" fmla="*/ 3108035 w 12192000"/>
                <a:gd name="connsiteY358" fmla="*/ 315620 h 1608850"/>
                <a:gd name="connsiteX359" fmla="*/ 3108035 w 12192000"/>
                <a:gd name="connsiteY359" fmla="*/ 337238 h 1608850"/>
                <a:gd name="connsiteX360" fmla="*/ 3122222 w 12192000"/>
                <a:gd name="connsiteY360" fmla="*/ 337238 h 1608850"/>
                <a:gd name="connsiteX361" fmla="*/ 3122222 w 12192000"/>
                <a:gd name="connsiteY361" fmla="*/ 354532 h 1608850"/>
                <a:gd name="connsiteX362" fmla="*/ 3130330 w 12192000"/>
                <a:gd name="connsiteY362" fmla="*/ 378311 h 1608850"/>
                <a:gd name="connsiteX363" fmla="*/ 3124250 w 12192000"/>
                <a:gd name="connsiteY363" fmla="*/ 382635 h 1608850"/>
                <a:gd name="connsiteX364" fmla="*/ 3112089 w 12192000"/>
                <a:gd name="connsiteY364" fmla="*/ 404253 h 1608850"/>
                <a:gd name="connsiteX365" fmla="*/ 3120195 w 12192000"/>
                <a:gd name="connsiteY365" fmla="*/ 657181 h 1608850"/>
                <a:gd name="connsiteX366" fmla="*/ 3185050 w 12192000"/>
                <a:gd name="connsiteY366" fmla="*/ 657181 h 1608850"/>
                <a:gd name="connsiteX367" fmla="*/ 3185050 w 12192000"/>
                <a:gd name="connsiteY367" fmla="*/ 732843 h 1608850"/>
                <a:gd name="connsiteX368" fmla="*/ 3193157 w 12192000"/>
                <a:gd name="connsiteY368" fmla="*/ 732843 h 1608850"/>
                <a:gd name="connsiteX369" fmla="*/ 3195183 w 12192000"/>
                <a:gd name="connsiteY369" fmla="*/ 726358 h 1608850"/>
                <a:gd name="connsiteX370" fmla="*/ 3201263 w 12192000"/>
                <a:gd name="connsiteY370" fmla="*/ 726358 h 1608850"/>
                <a:gd name="connsiteX371" fmla="*/ 3203291 w 12192000"/>
                <a:gd name="connsiteY371" fmla="*/ 735005 h 1608850"/>
                <a:gd name="connsiteX372" fmla="*/ 3215451 w 12192000"/>
                <a:gd name="connsiteY372" fmla="*/ 735005 h 1608850"/>
                <a:gd name="connsiteX373" fmla="*/ 3215451 w 12192000"/>
                <a:gd name="connsiteY373" fmla="*/ 728519 h 1608850"/>
                <a:gd name="connsiteX374" fmla="*/ 3237744 w 12192000"/>
                <a:gd name="connsiteY374" fmla="*/ 728519 h 1608850"/>
                <a:gd name="connsiteX375" fmla="*/ 3237744 w 12192000"/>
                <a:gd name="connsiteY375" fmla="*/ 735005 h 1608850"/>
                <a:gd name="connsiteX376" fmla="*/ 3258011 w 12192000"/>
                <a:gd name="connsiteY376" fmla="*/ 735005 h 1608850"/>
                <a:gd name="connsiteX377" fmla="*/ 3258011 w 12192000"/>
                <a:gd name="connsiteY377" fmla="*/ 780402 h 1608850"/>
                <a:gd name="connsiteX378" fmla="*/ 3272198 w 12192000"/>
                <a:gd name="connsiteY378" fmla="*/ 780402 h 1608850"/>
                <a:gd name="connsiteX379" fmla="*/ 3272198 w 12192000"/>
                <a:gd name="connsiteY379" fmla="*/ 767431 h 1608850"/>
                <a:gd name="connsiteX380" fmla="*/ 3288412 w 12192000"/>
                <a:gd name="connsiteY380" fmla="*/ 767431 h 1608850"/>
                <a:gd name="connsiteX381" fmla="*/ 3288412 w 12192000"/>
                <a:gd name="connsiteY381" fmla="*/ 588004 h 1608850"/>
                <a:gd name="connsiteX382" fmla="*/ 3294492 w 12192000"/>
                <a:gd name="connsiteY382" fmla="*/ 581518 h 1608850"/>
                <a:gd name="connsiteX383" fmla="*/ 3367453 w 12192000"/>
                <a:gd name="connsiteY383" fmla="*/ 581518 h 1608850"/>
                <a:gd name="connsiteX384" fmla="*/ 3367453 w 12192000"/>
                <a:gd name="connsiteY384" fmla="*/ 590166 h 1608850"/>
                <a:gd name="connsiteX385" fmla="*/ 3377586 w 12192000"/>
                <a:gd name="connsiteY385" fmla="*/ 590166 h 1608850"/>
                <a:gd name="connsiteX386" fmla="*/ 3377586 w 12192000"/>
                <a:gd name="connsiteY386" fmla="*/ 704740 h 1608850"/>
                <a:gd name="connsiteX387" fmla="*/ 3399879 w 12192000"/>
                <a:gd name="connsiteY387" fmla="*/ 704740 h 1608850"/>
                <a:gd name="connsiteX388" fmla="*/ 3399879 w 12192000"/>
                <a:gd name="connsiteY388" fmla="*/ 637725 h 1608850"/>
                <a:gd name="connsiteX389" fmla="*/ 3426227 w 12192000"/>
                <a:gd name="connsiteY389" fmla="*/ 637725 h 1608850"/>
                <a:gd name="connsiteX390" fmla="*/ 3430279 w 12192000"/>
                <a:gd name="connsiteY390" fmla="*/ 633401 h 1608850"/>
                <a:gd name="connsiteX391" fmla="*/ 3438387 w 12192000"/>
                <a:gd name="connsiteY391" fmla="*/ 633401 h 1608850"/>
                <a:gd name="connsiteX392" fmla="*/ 3442439 w 12192000"/>
                <a:gd name="connsiteY392" fmla="*/ 637725 h 1608850"/>
                <a:gd name="connsiteX393" fmla="*/ 3464734 w 12192000"/>
                <a:gd name="connsiteY393" fmla="*/ 637725 h 1608850"/>
                <a:gd name="connsiteX394" fmla="*/ 3464734 w 12192000"/>
                <a:gd name="connsiteY394" fmla="*/ 520989 h 1608850"/>
                <a:gd name="connsiteX395" fmla="*/ 3521481 w 12192000"/>
                <a:gd name="connsiteY395" fmla="*/ 510180 h 1608850"/>
                <a:gd name="connsiteX396" fmla="*/ 3521481 w 12192000"/>
                <a:gd name="connsiteY396" fmla="*/ 511261 h 1608850"/>
                <a:gd name="connsiteX397" fmla="*/ 3521481 w 12192000"/>
                <a:gd name="connsiteY397" fmla="*/ 518827 h 1608850"/>
                <a:gd name="connsiteX398" fmla="*/ 3547828 w 12192000"/>
                <a:gd name="connsiteY398" fmla="*/ 518827 h 1608850"/>
                <a:gd name="connsiteX399" fmla="*/ 3547828 w 12192000"/>
                <a:gd name="connsiteY399" fmla="*/ 773917 h 1608850"/>
                <a:gd name="connsiteX400" fmla="*/ 3570122 w 12192000"/>
                <a:gd name="connsiteY400" fmla="*/ 773917 h 1608850"/>
                <a:gd name="connsiteX401" fmla="*/ 3570122 w 12192000"/>
                <a:gd name="connsiteY401" fmla="*/ 769593 h 1608850"/>
                <a:gd name="connsiteX402" fmla="*/ 3582282 w 12192000"/>
                <a:gd name="connsiteY402" fmla="*/ 769593 h 1608850"/>
                <a:gd name="connsiteX403" fmla="*/ 3582282 w 12192000"/>
                <a:gd name="connsiteY403" fmla="*/ 773917 h 1608850"/>
                <a:gd name="connsiteX404" fmla="*/ 3606602 w 12192000"/>
                <a:gd name="connsiteY404" fmla="*/ 773917 h 1608850"/>
                <a:gd name="connsiteX405" fmla="*/ 3606602 w 12192000"/>
                <a:gd name="connsiteY405" fmla="*/ 760946 h 1608850"/>
                <a:gd name="connsiteX406" fmla="*/ 3634975 w 12192000"/>
                <a:gd name="connsiteY406" fmla="*/ 760946 h 1608850"/>
                <a:gd name="connsiteX407" fmla="*/ 3647135 w 12192000"/>
                <a:gd name="connsiteY407" fmla="*/ 756622 h 1608850"/>
                <a:gd name="connsiteX408" fmla="*/ 3667403 w 12192000"/>
                <a:gd name="connsiteY408" fmla="*/ 760946 h 1608850"/>
                <a:gd name="connsiteX409" fmla="*/ 3667403 w 12192000"/>
                <a:gd name="connsiteY409" fmla="*/ 743652 h 1608850"/>
                <a:gd name="connsiteX410" fmla="*/ 3675510 w 12192000"/>
                <a:gd name="connsiteY410" fmla="*/ 743652 h 1608850"/>
                <a:gd name="connsiteX411" fmla="*/ 3675510 w 12192000"/>
                <a:gd name="connsiteY411" fmla="*/ 730681 h 1608850"/>
                <a:gd name="connsiteX412" fmla="*/ 3732257 w 12192000"/>
                <a:gd name="connsiteY412" fmla="*/ 730681 h 1608850"/>
                <a:gd name="connsiteX413" fmla="*/ 3732257 w 12192000"/>
                <a:gd name="connsiteY413" fmla="*/ 700416 h 1608850"/>
                <a:gd name="connsiteX414" fmla="*/ 3750497 w 12192000"/>
                <a:gd name="connsiteY414" fmla="*/ 700416 h 1608850"/>
                <a:gd name="connsiteX415" fmla="*/ 3750497 w 12192000"/>
                <a:gd name="connsiteY415" fmla="*/ 693931 h 1608850"/>
                <a:gd name="connsiteX416" fmla="*/ 3762657 w 12192000"/>
                <a:gd name="connsiteY416" fmla="*/ 693931 h 1608850"/>
                <a:gd name="connsiteX417" fmla="*/ 3762657 w 12192000"/>
                <a:gd name="connsiteY417" fmla="*/ 700416 h 1608850"/>
                <a:gd name="connsiteX418" fmla="*/ 3778870 w 12192000"/>
                <a:gd name="connsiteY418" fmla="*/ 700416 h 1608850"/>
                <a:gd name="connsiteX419" fmla="*/ 3778870 w 12192000"/>
                <a:gd name="connsiteY419" fmla="*/ 750137 h 1608850"/>
                <a:gd name="connsiteX420" fmla="*/ 3789470 w 12192000"/>
                <a:gd name="connsiteY420" fmla="*/ 750137 h 1608850"/>
                <a:gd name="connsiteX421" fmla="*/ 3789470 w 12192000"/>
                <a:gd name="connsiteY421" fmla="*/ 586174 h 1608850"/>
                <a:gd name="connsiteX422" fmla="*/ 3791390 w 12192000"/>
                <a:gd name="connsiteY422" fmla="*/ 586174 h 1608850"/>
                <a:gd name="connsiteX423" fmla="*/ 3791390 w 12192000"/>
                <a:gd name="connsiteY423" fmla="*/ 723865 h 1608850"/>
                <a:gd name="connsiteX424" fmla="*/ 3791390 w 12192000"/>
                <a:gd name="connsiteY424" fmla="*/ 750137 h 1608850"/>
                <a:gd name="connsiteX425" fmla="*/ 3806350 w 12192000"/>
                <a:gd name="connsiteY425" fmla="*/ 750137 h 1608850"/>
                <a:gd name="connsiteX426" fmla="*/ 3806350 w 12192000"/>
                <a:gd name="connsiteY426" fmla="*/ 742023 h 1608850"/>
                <a:gd name="connsiteX427" fmla="*/ 3811298 w 12192000"/>
                <a:gd name="connsiteY427" fmla="*/ 742023 h 1608850"/>
                <a:gd name="connsiteX428" fmla="*/ 3811298 w 12192000"/>
                <a:gd name="connsiteY428" fmla="*/ 724196 h 1608850"/>
                <a:gd name="connsiteX429" fmla="*/ 3849805 w 12192000"/>
                <a:gd name="connsiteY429" fmla="*/ 724196 h 1608850"/>
                <a:gd name="connsiteX430" fmla="*/ 3849805 w 12192000"/>
                <a:gd name="connsiteY430" fmla="*/ 693931 h 1608850"/>
                <a:gd name="connsiteX431" fmla="*/ 3888823 w 12192000"/>
                <a:gd name="connsiteY431" fmla="*/ 693931 h 1608850"/>
                <a:gd name="connsiteX432" fmla="*/ 3888823 w 12192000"/>
                <a:gd name="connsiteY432" fmla="*/ 690579 h 1608850"/>
                <a:gd name="connsiteX433" fmla="*/ 3887708 w 12192000"/>
                <a:gd name="connsiteY433" fmla="*/ 690579 h 1608850"/>
                <a:gd name="connsiteX434" fmla="*/ 3879906 w 12192000"/>
                <a:gd name="connsiteY434" fmla="*/ 690579 h 1608850"/>
                <a:gd name="connsiteX435" fmla="*/ 3879906 w 12192000"/>
                <a:gd name="connsiteY435" fmla="*/ 689443 h 1608850"/>
                <a:gd name="connsiteX436" fmla="*/ 3879906 w 12192000"/>
                <a:gd name="connsiteY436" fmla="*/ 681500 h 1608850"/>
                <a:gd name="connsiteX437" fmla="*/ 3881022 w 12192000"/>
                <a:gd name="connsiteY437" fmla="*/ 681500 h 1608850"/>
                <a:gd name="connsiteX438" fmla="*/ 3888823 w 12192000"/>
                <a:gd name="connsiteY438" fmla="*/ 681500 h 1608850"/>
                <a:gd name="connsiteX439" fmla="*/ 3888823 w 12192000"/>
                <a:gd name="connsiteY439" fmla="*/ 679986 h 1608850"/>
                <a:gd name="connsiteX440" fmla="*/ 3888823 w 12192000"/>
                <a:gd name="connsiteY440" fmla="*/ 669395 h 1608850"/>
                <a:gd name="connsiteX441" fmla="*/ 3887708 w 12192000"/>
                <a:gd name="connsiteY441" fmla="*/ 669395 h 1608850"/>
                <a:gd name="connsiteX442" fmla="*/ 3879906 w 12192000"/>
                <a:gd name="connsiteY442" fmla="*/ 669395 h 1608850"/>
                <a:gd name="connsiteX443" fmla="*/ 3879906 w 12192000"/>
                <a:gd name="connsiteY443" fmla="*/ 667882 h 1608850"/>
                <a:gd name="connsiteX444" fmla="*/ 3879906 w 12192000"/>
                <a:gd name="connsiteY444" fmla="*/ 657290 h 1608850"/>
                <a:gd name="connsiteX445" fmla="*/ 3881022 w 12192000"/>
                <a:gd name="connsiteY445" fmla="*/ 657290 h 1608850"/>
                <a:gd name="connsiteX446" fmla="*/ 3888823 w 12192000"/>
                <a:gd name="connsiteY446" fmla="*/ 657290 h 1608850"/>
                <a:gd name="connsiteX447" fmla="*/ 3888823 w 12192000"/>
                <a:gd name="connsiteY447" fmla="*/ 656156 h 1608850"/>
                <a:gd name="connsiteX448" fmla="*/ 3888823 w 12192000"/>
                <a:gd name="connsiteY448" fmla="*/ 648212 h 1608850"/>
                <a:gd name="connsiteX449" fmla="*/ 3887708 w 12192000"/>
                <a:gd name="connsiteY449" fmla="*/ 648212 h 1608850"/>
                <a:gd name="connsiteX450" fmla="*/ 3879906 w 12192000"/>
                <a:gd name="connsiteY450" fmla="*/ 648212 h 1608850"/>
                <a:gd name="connsiteX451" fmla="*/ 3879906 w 12192000"/>
                <a:gd name="connsiteY451" fmla="*/ 646698 h 1608850"/>
                <a:gd name="connsiteX452" fmla="*/ 3879906 w 12192000"/>
                <a:gd name="connsiteY452" fmla="*/ 636107 h 1608850"/>
                <a:gd name="connsiteX453" fmla="*/ 3881022 w 12192000"/>
                <a:gd name="connsiteY453" fmla="*/ 636107 h 1608850"/>
                <a:gd name="connsiteX454" fmla="*/ 3888823 w 12192000"/>
                <a:gd name="connsiteY454" fmla="*/ 636107 h 1608850"/>
                <a:gd name="connsiteX455" fmla="*/ 3888823 w 12192000"/>
                <a:gd name="connsiteY455" fmla="*/ 634594 h 1608850"/>
                <a:gd name="connsiteX456" fmla="*/ 3888823 w 12192000"/>
                <a:gd name="connsiteY456" fmla="*/ 624002 h 1608850"/>
                <a:gd name="connsiteX457" fmla="*/ 3887708 w 12192000"/>
                <a:gd name="connsiteY457" fmla="*/ 624002 h 1608850"/>
                <a:gd name="connsiteX458" fmla="*/ 3879906 w 12192000"/>
                <a:gd name="connsiteY458" fmla="*/ 624002 h 1608850"/>
                <a:gd name="connsiteX459" fmla="*/ 3879906 w 12192000"/>
                <a:gd name="connsiteY459" fmla="*/ 622489 h 1608850"/>
                <a:gd name="connsiteX460" fmla="*/ 3879906 w 12192000"/>
                <a:gd name="connsiteY460" fmla="*/ 611898 h 1608850"/>
                <a:gd name="connsiteX461" fmla="*/ 3881022 w 12192000"/>
                <a:gd name="connsiteY461" fmla="*/ 611898 h 1608850"/>
                <a:gd name="connsiteX462" fmla="*/ 3888823 w 12192000"/>
                <a:gd name="connsiteY462" fmla="*/ 611898 h 1608850"/>
                <a:gd name="connsiteX463" fmla="*/ 3888823 w 12192000"/>
                <a:gd name="connsiteY463" fmla="*/ 610763 h 1608850"/>
                <a:gd name="connsiteX464" fmla="*/ 3888823 w 12192000"/>
                <a:gd name="connsiteY464" fmla="*/ 602819 h 1608850"/>
                <a:gd name="connsiteX465" fmla="*/ 3887708 w 12192000"/>
                <a:gd name="connsiteY465" fmla="*/ 602819 h 1608850"/>
                <a:gd name="connsiteX466" fmla="*/ 3879906 w 12192000"/>
                <a:gd name="connsiteY466" fmla="*/ 602819 h 1608850"/>
                <a:gd name="connsiteX467" fmla="*/ 3879906 w 12192000"/>
                <a:gd name="connsiteY467" fmla="*/ 601307 h 1608850"/>
                <a:gd name="connsiteX468" fmla="*/ 3879906 w 12192000"/>
                <a:gd name="connsiteY468" fmla="*/ 590714 h 1608850"/>
                <a:gd name="connsiteX469" fmla="*/ 3881022 w 12192000"/>
                <a:gd name="connsiteY469" fmla="*/ 590714 h 1608850"/>
                <a:gd name="connsiteX470" fmla="*/ 3888823 w 12192000"/>
                <a:gd name="connsiteY470" fmla="*/ 590714 h 1608850"/>
                <a:gd name="connsiteX471" fmla="*/ 3888823 w 12192000"/>
                <a:gd name="connsiteY471" fmla="*/ 589202 h 1608850"/>
                <a:gd name="connsiteX472" fmla="*/ 3888823 w 12192000"/>
                <a:gd name="connsiteY472" fmla="*/ 578610 h 1608850"/>
                <a:gd name="connsiteX473" fmla="*/ 3887708 w 12192000"/>
                <a:gd name="connsiteY473" fmla="*/ 578610 h 1608850"/>
                <a:gd name="connsiteX474" fmla="*/ 3879906 w 12192000"/>
                <a:gd name="connsiteY474" fmla="*/ 578610 h 1608850"/>
                <a:gd name="connsiteX475" fmla="*/ 3879906 w 12192000"/>
                <a:gd name="connsiteY475" fmla="*/ 577096 h 1608850"/>
                <a:gd name="connsiteX476" fmla="*/ 3879906 w 12192000"/>
                <a:gd name="connsiteY476" fmla="*/ 566505 h 1608850"/>
                <a:gd name="connsiteX477" fmla="*/ 3881022 w 12192000"/>
                <a:gd name="connsiteY477" fmla="*/ 566505 h 1608850"/>
                <a:gd name="connsiteX478" fmla="*/ 3888823 w 12192000"/>
                <a:gd name="connsiteY478" fmla="*/ 566505 h 1608850"/>
                <a:gd name="connsiteX479" fmla="*/ 3888823 w 12192000"/>
                <a:gd name="connsiteY479" fmla="*/ 565370 h 1608850"/>
                <a:gd name="connsiteX480" fmla="*/ 3888823 w 12192000"/>
                <a:gd name="connsiteY480" fmla="*/ 557427 h 1608850"/>
                <a:gd name="connsiteX481" fmla="*/ 3887708 w 12192000"/>
                <a:gd name="connsiteY481" fmla="*/ 557427 h 1608850"/>
                <a:gd name="connsiteX482" fmla="*/ 3879906 w 12192000"/>
                <a:gd name="connsiteY482" fmla="*/ 557427 h 1608850"/>
                <a:gd name="connsiteX483" fmla="*/ 3879906 w 12192000"/>
                <a:gd name="connsiteY483" fmla="*/ 555914 h 1608850"/>
                <a:gd name="connsiteX484" fmla="*/ 3879906 w 12192000"/>
                <a:gd name="connsiteY484" fmla="*/ 545322 h 1608850"/>
                <a:gd name="connsiteX485" fmla="*/ 3881022 w 12192000"/>
                <a:gd name="connsiteY485" fmla="*/ 545322 h 1608850"/>
                <a:gd name="connsiteX486" fmla="*/ 3888823 w 12192000"/>
                <a:gd name="connsiteY486" fmla="*/ 545322 h 1608850"/>
                <a:gd name="connsiteX487" fmla="*/ 3887708 w 12192000"/>
                <a:gd name="connsiteY487" fmla="*/ 543053 h 1608850"/>
                <a:gd name="connsiteX488" fmla="*/ 3879906 w 12192000"/>
                <a:gd name="connsiteY488" fmla="*/ 527166 h 1608850"/>
                <a:gd name="connsiteX489" fmla="*/ 3879906 w 12192000"/>
                <a:gd name="connsiteY489" fmla="*/ 478746 h 1608850"/>
                <a:gd name="connsiteX490" fmla="*/ 4029251 w 12192000"/>
                <a:gd name="connsiteY490" fmla="*/ 478746 h 1608850"/>
                <a:gd name="connsiteX491" fmla="*/ 4042623 w 12192000"/>
                <a:gd name="connsiteY491" fmla="*/ 505982 h 1608850"/>
                <a:gd name="connsiteX492" fmla="*/ 4042623 w 12192000"/>
                <a:gd name="connsiteY492" fmla="*/ 566505 h 1608850"/>
                <a:gd name="connsiteX493" fmla="*/ 4041510 w 12192000"/>
                <a:gd name="connsiteY493" fmla="*/ 566505 h 1608850"/>
                <a:gd name="connsiteX494" fmla="*/ 4033708 w 12192000"/>
                <a:gd name="connsiteY494" fmla="*/ 566505 h 1608850"/>
                <a:gd name="connsiteX495" fmla="*/ 4033708 w 12192000"/>
                <a:gd name="connsiteY495" fmla="*/ 568018 h 1608850"/>
                <a:gd name="connsiteX496" fmla="*/ 4033708 w 12192000"/>
                <a:gd name="connsiteY496" fmla="*/ 578610 h 1608850"/>
                <a:gd name="connsiteX497" fmla="*/ 4034823 w 12192000"/>
                <a:gd name="connsiteY497" fmla="*/ 578610 h 1608850"/>
                <a:gd name="connsiteX498" fmla="*/ 4042623 w 12192000"/>
                <a:gd name="connsiteY498" fmla="*/ 578610 h 1608850"/>
                <a:gd name="connsiteX499" fmla="*/ 4042623 w 12192000"/>
                <a:gd name="connsiteY499" fmla="*/ 580123 h 1608850"/>
                <a:gd name="connsiteX500" fmla="*/ 4042623 w 12192000"/>
                <a:gd name="connsiteY500" fmla="*/ 590714 h 1608850"/>
                <a:gd name="connsiteX501" fmla="*/ 4041510 w 12192000"/>
                <a:gd name="connsiteY501" fmla="*/ 590714 h 1608850"/>
                <a:gd name="connsiteX502" fmla="*/ 4033708 w 12192000"/>
                <a:gd name="connsiteY502" fmla="*/ 590714 h 1608850"/>
                <a:gd name="connsiteX503" fmla="*/ 4033708 w 12192000"/>
                <a:gd name="connsiteY503" fmla="*/ 592227 h 1608850"/>
                <a:gd name="connsiteX504" fmla="*/ 4033708 w 12192000"/>
                <a:gd name="connsiteY504" fmla="*/ 602819 h 1608850"/>
                <a:gd name="connsiteX505" fmla="*/ 4034823 w 12192000"/>
                <a:gd name="connsiteY505" fmla="*/ 602819 h 1608850"/>
                <a:gd name="connsiteX506" fmla="*/ 4042623 w 12192000"/>
                <a:gd name="connsiteY506" fmla="*/ 602819 h 1608850"/>
                <a:gd name="connsiteX507" fmla="*/ 4042623 w 12192000"/>
                <a:gd name="connsiteY507" fmla="*/ 603955 h 1608850"/>
                <a:gd name="connsiteX508" fmla="*/ 4042623 w 12192000"/>
                <a:gd name="connsiteY508" fmla="*/ 611898 h 1608850"/>
                <a:gd name="connsiteX509" fmla="*/ 4041510 w 12192000"/>
                <a:gd name="connsiteY509" fmla="*/ 611898 h 1608850"/>
                <a:gd name="connsiteX510" fmla="*/ 4033708 w 12192000"/>
                <a:gd name="connsiteY510" fmla="*/ 611898 h 1608850"/>
                <a:gd name="connsiteX511" fmla="*/ 4033708 w 12192000"/>
                <a:gd name="connsiteY511" fmla="*/ 613411 h 1608850"/>
                <a:gd name="connsiteX512" fmla="*/ 4033708 w 12192000"/>
                <a:gd name="connsiteY512" fmla="*/ 624002 h 1608850"/>
                <a:gd name="connsiteX513" fmla="*/ 4034823 w 12192000"/>
                <a:gd name="connsiteY513" fmla="*/ 624002 h 1608850"/>
                <a:gd name="connsiteX514" fmla="*/ 4042623 w 12192000"/>
                <a:gd name="connsiteY514" fmla="*/ 624002 h 1608850"/>
                <a:gd name="connsiteX515" fmla="*/ 4042623 w 12192000"/>
                <a:gd name="connsiteY515" fmla="*/ 625516 h 1608850"/>
                <a:gd name="connsiteX516" fmla="*/ 4042623 w 12192000"/>
                <a:gd name="connsiteY516" fmla="*/ 636107 h 1608850"/>
                <a:gd name="connsiteX517" fmla="*/ 4041510 w 12192000"/>
                <a:gd name="connsiteY517" fmla="*/ 636107 h 1608850"/>
                <a:gd name="connsiteX518" fmla="*/ 4033708 w 12192000"/>
                <a:gd name="connsiteY518" fmla="*/ 636107 h 1608850"/>
                <a:gd name="connsiteX519" fmla="*/ 4033708 w 12192000"/>
                <a:gd name="connsiteY519" fmla="*/ 637620 h 1608850"/>
                <a:gd name="connsiteX520" fmla="*/ 4033708 w 12192000"/>
                <a:gd name="connsiteY520" fmla="*/ 648212 h 1608850"/>
                <a:gd name="connsiteX521" fmla="*/ 4034823 w 12192000"/>
                <a:gd name="connsiteY521" fmla="*/ 648212 h 1608850"/>
                <a:gd name="connsiteX522" fmla="*/ 4042623 w 12192000"/>
                <a:gd name="connsiteY522" fmla="*/ 648212 h 1608850"/>
                <a:gd name="connsiteX523" fmla="*/ 4042623 w 12192000"/>
                <a:gd name="connsiteY523" fmla="*/ 649346 h 1608850"/>
                <a:gd name="connsiteX524" fmla="*/ 4042623 w 12192000"/>
                <a:gd name="connsiteY524" fmla="*/ 657290 h 1608850"/>
                <a:gd name="connsiteX525" fmla="*/ 4041510 w 12192000"/>
                <a:gd name="connsiteY525" fmla="*/ 657290 h 1608850"/>
                <a:gd name="connsiteX526" fmla="*/ 4033708 w 12192000"/>
                <a:gd name="connsiteY526" fmla="*/ 657290 h 1608850"/>
                <a:gd name="connsiteX527" fmla="*/ 4033708 w 12192000"/>
                <a:gd name="connsiteY527" fmla="*/ 658804 h 1608850"/>
                <a:gd name="connsiteX528" fmla="*/ 4033708 w 12192000"/>
                <a:gd name="connsiteY528" fmla="*/ 669395 h 1608850"/>
                <a:gd name="connsiteX529" fmla="*/ 4034823 w 12192000"/>
                <a:gd name="connsiteY529" fmla="*/ 669395 h 1608850"/>
                <a:gd name="connsiteX530" fmla="*/ 4042623 w 12192000"/>
                <a:gd name="connsiteY530" fmla="*/ 669395 h 1608850"/>
                <a:gd name="connsiteX531" fmla="*/ 4042623 w 12192000"/>
                <a:gd name="connsiteY531" fmla="*/ 670908 h 1608850"/>
                <a:gd name="connsiteX532" fmla="*/ 4042623 w 12192000"/>
                <a:gd name="connsiteY532" fmla="*/ 681500 h 1608850"/>
                <a:gd name="connsiteX533" fmla="*/ 4041510 w 12192000"/>
                <a:gd name="connsiteY533" fmla="*/ 681500 h 1608850"/>
                <a:gd name="connsiteX534" fmla="*/ 4033708 w 12192000"/>
                <a:gd name="connsiteY534" fmla="*/ 681500 h 1608850"/>
                <a:gd name="connsiteX535" fmla="*/ 4033708 w 12192000"/>
                <a:gd name="connsiteY535" fmla="*/ 682634 h 1608850"/>
                <a:gd name="connsiteX536" fmla="*/ 4033708 w 12192000"/>
                <a:gd name="connsiteY536" fmla="*/ 690579 h 1608850"/>
                <a:gd name="connsiteX537" fmla="*/ 4034823 w 12192000"/>
                <a:gd name="connsiteY537" fmla="*/ 690579 h 1608850"/>
                <a:gd name="connsiteX538" fmla="*/ 4042623 w 12192000"/>
                <a:gd name="connsiteY538" fmla="*/ 690579 h 1608850"/>
                <a:gd name="connsiteX539" fmla="*/ 4042623 w 12192000"/>
                <a:gd name="connsiteY539" fmla="*/ 692091 h 1608850"/>
                <a:gd name="connsiteX540" fmla="*/ 4042623 w 12192000"/>
                <a:gd name="connsiteY540" fmla="*/ 702682 h 1608850"/>
                <a:gd name="connsiteX541" fmla="*/ 4041510 w 12192000"/>
                <a:gd name="connsiteY541" fmla="*/ 702682 h 1608850"/>
                <a:gd name="connsiteX542" fmla="*/ 4033708 w 12192000"/>
                <a:gd name="connsiteY542" fmla="*/ 702682 h 1608850"/>
                <a:gd name="connsiteX543" fmla="*/ 4033708 w 12192000"/>
                <a:gd name="connsiteY543" fmla="*/ 704195 h 1608850"/>
                <a:gd name="connsiteX544" fmla="*/ 4033708 w 12192000"/>
                <a:gd name="connsiteY544" fmla="*/ 714788 h 1608850"/>
                <a:gd name="connsiteX545" fmla="*/ 4034823 w 12192000"/>
                <a:gd name="connsiteY545" fmla="*/ 714788 h 1608850"/>
                <a:gd name="connsiteX546" fmla="*/ 4042623 w 12192000"/>
                <a:gd name="connsiteY546" fmla="*/ 714788 h 1608850"/>
                <a:gd name="connsiteX547" fmla="*/ 4042623 w 12192000"/>
                <a:gd name="connsiteY547" fmla="*/ 716300 h 1608850"/>
                <a:gd name="connsiteX548" fmla="*/ 4042623 w 12192000"/>
                <a:gd name="connsiteY548" fmla="*/ 726892 h 1608850"/>
                <a:gd name="connsiteX549" fmla="*/ 4041510 w 12192000"/>
                <a:gd name="connsiteY549" fmla="*/ 726892 h 1608850"/>
                <a:gd name="connsiteX550" fmla="*/ 4033708 w 12192000"/>
                <a:gd name="connsiteY550" fmla="*/ 726892 h 1608850"/>
                <a:gd name="connsiteX551" fmla="*/ 4033708 w 12192000"/>
                <a:gd name="connsiteY551" fmla="*/ 728027 h 1608850"/>
                <a:gd name="connsiteX552" fmla="*/ 4033708 w 12192000"/>
                <a:gd name="connsiteY552" fmla="*/ 735970 h 1608850"/>
                <a:gd name="connsiteX553" fmla="*/ 4034823 w 12192000"/>
                <a:gd name="connsiteY553" fmla="*/ 735970 h 1608850"/>
                <a:gd name="connsiteX554" fmla="*/ 4042623 w 12192000"/>
                <a:gd name="connsiteY554" fmla="*/ 735970 h 1608850"/>
                <a:gd name="connsiteX555" fmla="*/ 4042623 w 12192000"/>
                <a:gd name="connsiteY555" fmla="*/ 737484 h 1608850"/>
                <a:gd name="connsiteX556" fmla="*/ 4042623 w 12192000"/>
                <a:gd name="connsiteY556" fmla="*/ 748075 h 1608850"/>
                <a:gd name="connsiteX557" fmla="*/ 4041510 w 12192000"/>
                <a:gd name="connsiteY557" fmla="*/ 748075 h 1608850"/>
                <a:gd name="connsiteX558" fmla="*/ 4033708 w 12192000"/>
                <a:gd name="connsiteY558" fmla="*/ 748075 h 1608850"/>
                <a:gd name="connsiteX559" fmla="*/ 4033708 w 12192000"/>
                <a:gd name="connsiteY559" fmla="*/ 749588 h 1608850"/>
                <a:gd name="connsiteX560" fmla="*/ 4033708 w 12192000"/>
                <a:gd name="connsiteY560" fmla="*/ 760181 h 1608850"/>
                <a:gd name="connsiteX561" fmla="*/ 4034823 w 12192000"/>
                <a:gd name="connsiteY561" fmla="*/ 760181 h 1608850"/>
                <a:gd name="connsiteX562" fmla="*/ 4042623 w 12192000"/>
                <a:gd name="connsiteY562" fmla="*/ 760181 h 1608850"/>
                <a:gd name="connsiteX563" fmla="*/ 4042623 w 12192000"/>
                <a:gd name="connsiteY563" fmla="*/ 761314 h 1608850"/>
                <a:gd name="connsiteX564" fmla="*/ 4042623 w 12192000"/>
                <a:gd name="connsiteY564" fmla="*/ 769258 h 1608850"/>
                <a:gd name="connsiteX565" fmla="*/ 4041510 w 12192000"/>
                <a:gd name="connsiteY565" fmla="*/ 769258 h 1608850"/>
                <a:gd name="connsiteX566" fmla="*/ 4033708 w 12192000"/>
                <a:gd name="connsiteY566" fmla="*/ 769258 h 1608850"/>
                <a:gd name="connsiteX567" fmla="*/ 4033708 w 12192000"/>
                <a:gd name="connsiteY567" fmla="*/ 770772 h 1608850"/>
                <a:gd name="connsiteX568" fmla="*/ 4033708 w 12192000"/>
                <a:gd name="connsiteY568" fmla="*/ 781363 h 1608850"/>
                <a:gd name="connsiteX569" fmla="*/ 4034823 w 12192000"/>
                <a:gd name="connsiteY569" fmla="*/ 781363 h 1608850"/>
                <a:gd name="connsiteX570" fmla="*/ 4042623 w 12192000"/>
                <a:gd name="connsiteY570" fmla="*/ 781363 h 1608850"/>
                <a:gd name="connsiteX571" fmla="*/ 4042623 w 12192000"/>
                <a:gd name="connsiteY571" fmla="*/ 782876 h 1608850"/>
                <a:gd name="connsiteX572" fmla="*/ 4042623 w 12192000"/>
                <a:gd name="connsiteY572" fmla="*/ 793468 h 1608850"/>
                <a:gd name="connsiteX573" fmla="*/ 4041510 w 12192000"/>
                <a:gd name="connsiteY573" fmla="*/ 793468 h 1608850"/>
                <a:gd name="connsiteX574" fmla="*/ 4033708 w 12192000"/>
                <a:gd name="connsiteY574" fmla="*/ 793468 h 1608850"/>
                <a:gd name="connsiteX575" fmla="*/ 4033708 w 12192000"/>
                <a:gd name="connsiteY575" fmla="*/ 794981 h 1608850"/>
                <a:gd name="connsiteX576" fmla="*/ 4033708 w 12192000"/>
                <a:gd name="connsiteY576" fmla="*/ 805572 h 1608850"/>
                <a:gd name="connsiteX577" fmla="*/ 4034823 w 12192000"/>
                <a:gd name="connsiteY577" fmla="*/ 805572 h 1608850"/>
                <a:gd name="connsiteX578" fmla="*/ 4042623 w 12192000"/>
                <a:gd name="connsiteY578" fmla="*/ 805572 h 1608850"/>
                <a:gd name="connsiteX579" fmla="*/ 4042623 w 12192000"/>
                <a:gd name="connsiteY579" fmla="*/ 806707 h 1608850"/>
                <a:gd name="connsiteX580" fmla="*/ 4042623 w 12192000"/>
                <a:gd name="connsiteY580" fmla="*/ 814651 h 1608850"/>
                <a:gd name="connsiteX581" fmla="*/ 4041510 w 12192000"/>
                <a:gd name="connsiteY581" fmla="*/ 814651 h 1608850"/>
                <a:gd name="connsiteX582" fmla="*/ 4033708 w 12192000"/>
                <a:gd name="connsiteY582" fmla="*/ 814651 h 1608850"/>
                <a:gd name="connsiteX583" fmla="*/ 4033708 w 12192000"/>
                <a:gd name="connsiteY583" fmla="*/ 816163 h 1608850"/>
                <a:gd name="connsiteX584" fmla="*/ 4033708 w 12192000"/>
                <a:gd name="connsiteY584" fmla="*/ 826756 h 1608850"/>
                <a:gd name="connsiteX585" fmla="*/ 4058227 w 12192000"/>
                <a:gd name="connsiteY585" fmla="*/ 853992 h 1608850"/>
                <a:gd name="connsiteX586" fmla="*/ 4057113 w 12192000"/>
                <a:gd name="connsiteY586" fmla="*/ 860044 h 1608850"/>
                <a:gd name="connsiteX587" fmla="*/ 4049311 w 12192000"/>
                <a:gd name="connsiteY587" fmla="*/ 860044 h 1608850"/>
                <a:gd name="connsiteX588" fmla="*/ 4049311 w 12192000"/>
                <a:gd name="connsiteY588" fmla="*/ 893331 h 1608850"/>
                <a:gd name="connsiteX589" fmla="*/ 4050427 w 12192000"/>
                <a:gd name="connsiteY589" fmla="*/ 893331 h 1608850"/>
                <a:gd name="connsiteX590" fmla="*/ 4058227 w 12192000"/>
                <a:gd name="connsiteY590" fmla="*/ 893331 h 1608850"/>
                <a:gd name="connsiteX591" fmla="*/ 4058227 w 12192000"/>
                <a:gd name="connsiteY591" fmla="*/ 891440 h 1608850"/>
                <a:gd name="connsiteX592" fmla="*/ 4058227 w 12192000"/>
                <a:gd name="connsiteY592" fmla="*/ 878201 h 1608850"/>
                <a:gd name="connsiteX593" fmla="*/ 4059342 w 12192000"/>
                <a:gd name="connsiteY593" fmla="*/ 877444 h 1608850"/>
                <a:gd name="connsiteX594" fmla="*/ 4067142 w 12192000"/>
                <a:gd name="connsiteY594" fmla="*/ 872149 h 1608850"/>
                <a:gd name="connsiteX595" fmla="*/ 4069094 w 12192000"/>
                <a:gd name="connsiteY595" fmla="*/ 872149 h 1608850"/>
                <a:gd name="connsiteX596" fmla="*/ 4082747 w 12192000"/>
                <a:gd name="connsiteY596" fmla="*/ 872149 h 1608850"/>
                <a:gd name="connsiteX597" fmla="*/ 4082747 w 12192000"/>
                <a:gd name="connsiteY597" fmla="*/ 873661 h 1608850"/>
                <a:gd name="connsiteX598" fmla="*/ 4082747 w 12192000"/>
                <a:gd name="connsiteY598" fmla="*/ 884253 h 1608850"/>
                <a:gd name="connsiteX599" fmla="*/ 4084419 w 12192000"/>
                <a:gd name="connsiteY599" fmla="*/ 884253 h 1608850"/>
                <a:gd name="connsiteX600" fmla="*/ 4096121 w 12192000"/>
                <a:gd name="connsiteY600" fmla="*/ 884253 h 1608850"/>
                <a:gd name="connsiteX601" fmla="*/ 4097235 w 12192000"/>
                <a:gd name="connsiteY601" fmla="*/ 890305 h 1608850"/>
                <a:gd name="connsiteX602" fmla="*/ 4105038 w 12192000"/>
                <a:gd name="connsiteY602" fmla="*/ 890305 h 1608850"/>
                <a:gd name="connsiteX603" fmla="*/ 4129555 w 12192000"/>
                <a:gd name="connsiteY603" fmla="*/ 932671 h 1608850"/>
                <a:gd name="connsiteX604" fmla="*/ 4129555 w 12192000"/>
                <a:gd name="connsiteY604" fmla="*/ 951821 h 1608850"/>
                <a:gd name="connsiteX605" fmla="*/ 4129555 w 12192000"/>
                <a:gd name="connsiteY605" fmla="*/ 970823 h 1608850"/>
                <a:gd name="connsiteX606" fmla="*/ 4138472 w 12192000"/>
                <a:gd name="connsiteY606" fmla="*/ 970823 h 1608850"/>
                <a:gd name="connsiteX607" fmla="*/ 4138472 w 12192000"/>
                <a:gd name="connsiteY607" fmla="*/ 956881 h 1608850"/>
                <a:gd name="connsiteX608" fmla="*/ 4139308 w 12192000"/>
                <a:gd name="connsiteY608" fmla="*/ 956881 h 1608850"/>
                <a:gd name="connsiteX609" fmla="*/ 4145159 w 12192000"/>
                <a:gd name="connsiteY609" fmla="*/ 956881 h 1608850"/>
                <a:gd name="connsiteX610" fmla="*/ 4145159 w 12192000"/>
                <a:gd name="connsiteY610" fmla="*/ 958394 h 1608850"/>
                <a:gd name="connsiteX611" fmla="*/ 4145159 w 12192000"/>
                <a:gd name="connsiteY611" fmla="*/ 968985 h 1608850"/>
                <a:gd name="connsiteX612" fmla="*/ 4154075 w 12192000"/>
                <a:gd name="connsiteY612" fmla="*/ 905436 h 1608850"/>
                <a:gd name="connsiteX613" fmla="*/ 4191968 w 12192000"/>
                <a:gd name="connsiteY613" fmla="*/ 905436 h 1608850"/>
                <a:gd name="connsiteX614" fmla="*/ 4191968 w 12192000"/>
                <a:gd name="connsiteY614" fmla="*/ 808599 h 1608850"/>
                <a:gd name="connsiteX615" fmla="*/ 4227631 w 12192000"/>
                <a:gd name="connsiteY615" fmla="*/ 808599 h 1608850"/>
                <a:gd name="connsiteX616" fmla="*/ 4227631 w 12192000"/>
                <a:gd name="connsiteY616" fmla="*/ 807464 h 1608850"/>
                <a:gd name="connsiteX617" fmla="*/ 4227631 w 12192000"/>
                <a:gd name="connsiteY617" fmla="*/ 799520 h 1608850"/>
                <a:gd name="connsiteX618" fmla="*/ 4249922 w 12192000"/>
                <a:gd name="connsiteY618" fmla="*/ 799520 h 1608850"/>
                <a:gd name="connsiteX619" fmla="*/ 4249922 w 12192000"/>
                <a:gd name="connsiteY619" fmla="*/ 748075 h 1608850"/>
                <a:gd name="connsiteX620" fmla="*/ 4245463 w 12192000"/>
                <a:gd name="connsiteY620" fmla="*/ 745805 h 1608850"/>
                <a:gd name="connsiteX621" fmla="*/ 4245463 w 12192000"/>
                <a:gd name="connsiteY621" fmla="*/ 729918 h 1608850"/>
                <a:gd name="connsiteX622" fmla="*/ 4249922 w 12192000"/>
                <a:gd name="connsiteY622" fmla="*/ 732945 h 1608850"/>
                <a:gd name="connsiteX623" fmla="*/ 4254381 w 12192000"/>
                <a:gd name="connsiteY623" fmla="*/ 702682 h 1608850"/>
                <a:gd name="connsiteX624" fmla="*/ 4258839 w 12192000"/>
                <a:gd name="connsiteY624" fmla="*/ 732945 h 1608850"/>
                <a:gd name="connsiteX625" fmla="*/ 4261346 w 12192000"/>
                <a:gd name="connsiteY625" fmla="*/ 728783 h 1608850"/>
                <a:gd name="connsiteX626" fmla="*/ 4263297 w 12192000"/>
                <a:gd name="connsiteY626" fmla="*/ 720840 h 1608850"/>
                <a:gd name="connsiteX627" fmla="*/ 4263853 w 12192000"/>
                <a:gd name="connsiteY627" fmla="*/ 719327 h 1608850"/>
                <a:gd name="connsiteX628" fmla="*/ 4267754 w 12192000"/>
                <a:gd name="connsiteY628" fmla="*/ 708734 h 1608850"/>
                <a:gd name="connsiteX629" fmla="*/ 4268311 w 12192000"/>
                <a:gd name="connsiteY629" fmla="*/ 707222 h 1608850"/>
                <a:gd name="connsiteX630" fmla="*/ 4272213 w 12192000"/>
                <a:gd name="connsiteY630" fmla="*/ 696631 h 1608850"/>
                <a:gd name="connsiteX631" fmla="*/ 4273605 w 12192000"/>
                <a:gd name="connsiteY631" fmla="*/ 695495 h 1608850"/>
                <a:gd name="connsiteX632" fmla="*/ 4283357 w 12192000"/>
                <a:gd name="connsiteY632" fmla="*/ 687552 h 1608850"/>
                <a:gd name="connsiteX633" fmla="*/ 4285030 w 12192000"/>
                <a:gd name="connsiteY633" fmla="*/ 686039 h 1608850"/>
                <a:gd name="connsiteX634" fmla="*/ 4296732 w 12192000"/>
                <a:gd name="connsiteY634" fmla="*/ 675447 h 1608850"/>
                <a:gd name="connsiteX635" fmla="*/ 4297568 w 12192000"/>
                <a:gd name="connsiteY635" fmla="*/ 673934 h 1608850"/>
                <a:gd name="connsiteX636" fmla="*/ 4303418 w 12192000"/>
                <a:gd name="connsiteY636" fmla="*/ 663343 h 1608850"/>
                <a:gd name="connsiteX637" fmla="*/ 4303976 w 12192000"/>
                <a:gd name="connsiteY637" fmla="*/ 660695 h 1608850"/>
                <a:gd name="connsiteX638" fmla="*/ 4307877 w 12192000"/>
                <a:gd name="connsiteY638" fmla="*/ 642159 h 1608850"/>
                <a:gd name="connsiteX639" fmla="*/ 4308435 w 12192000"/>
                <a:gd name="connsiteY639" fmla="*/ 644807 h 1608850"/>
                <a:gd name="connsiteX640" fmla="*/ 4312335 w 12192000"/>
                <a:gd name="connsiteY640" fmla="*/ 663343 h 1608850"/>
                <a:gd name="connsiteX641" fmla="*/ 4312893 w 12192000"/>
                <a:gd name="connsiteY641" fmla="*/ 664477 h 1608850"/>
                <a:gd name="connsiteX642" fmla="*/ 4316793 w 12192000"/>
                <a:gd name="connsiteY642" fmla="*/ 672421 h 1608850"/>
                <a:gd name="connsiteX643" fmla="*/ 4318186 w 12192000"/>
                <a:gd name="connsiteY643" fmla="*/ 673934 h 1608850"/>
                <a:gd name="connsiteX644" fmla="*/ 4327938 w 12192000"/>
                <a:gd name="connsiteY644" fmla="*/ 684525 h 1608850"/>
                <a:gd name="connsiteX645" fmla="*/ 4329054 w 12192000"/>
                <a:gd name="connsiteY645" fmla="*/ 686039 h 1608850"/>
                <a:gd name="connsiteX646" fmla="*/ 4336853 w 12192000"/>
                <a:gd name="connsiteY646" fmla="*/ 696631 h 1608850"/>
                <a:gd name="connsiteX647" fmla="*/ 4337969 w 12192000"/>
                <a:gd name="connsiteY647" fmla="*/ 698143 h 1608850"/>
                <a:gd name="connsiteX648" fmla="*/ 4345771 w 12192000"/>
                <a:gd name="connsiteY648" fmla="*/ 708734 h 1608850"/>
                <a:gd name="connsiteX649" fmla="*/ 4346049 w 12192000"/>
                <a:gd name="connsiteY649" fmla="*/ 710248 h 1608850"/>
                <a:gd name="connsiteX650" fmla="*/ 4347998 w 12192000"/>
                <a:gd name="connsiteY650" fmla="*/ 720840 h 1608850"/>
                <a:gd name="connsiteX651" fmla="*/ 4348277 w 12192000"/>
                <a:gd name="connsiteY651" fmla="*/ 722352 h 1608850"/>
                <a:gd name="connsiteX652" fmla="*/ 4350228 w 12192000"/>
                <a:gd name="connsiteY652" fmla="*/ 732945 h 1608850"/>
                <a:gd name="connsiteX653" fmla="*/ 4356914 w 12192000"/>
                <a:gd name="connsiteY653" fmla="*/ 702682 h 1608850"/>
                <a:gd name="connsiteX654" fmla="*/ 4361373 w 12192000"/>
                <a:gd name="connsiteY654" fmla="*/ 732945 h 1608850"/>
                <a:gd name="connsiteX655" fmla="*/ 4365830 w 12192000"/>
                <a:gd name="connsiteY655" fmla="*/ 735214 h 1608850"/>
                <a:gd name="connsiteX656" fmla="*/ 4365830 w 12192000"/>
                <a:gd name="connsiteY656" fmla="*/ 751102 h 1608850"/>
                <a:gd name="connsiteX657" fmla="*/ 4361373 w 12192000"/>
                <a:gd name="connsiteY657" fmla="*/ 793468 h 1608850"/>
                <a:gd name="connsiteX658" fmla="*/ 4362489 w 12192000"/>
                <a:gd name="connsiteY658" fmla="*/ 793468 h 1608850"/>
                <a:gd name="connsiteX659" fmla="*/ 4370289 w 12192000"/>
                <a:gd name="connsiteY659" fmla="*/ 793468 h 1608850"/>
                <a:gd name="connsiteX660" fmla="*/ 4371126 w 12192000"/>
                <a:gd name="connsiteY660" fmla="*/ 799520 h 1608850"/>
                <a:gd name="connsiteX661" fmla="*/ 4376976 w 12192000"/>
                <a:gd name="connsiteY661" fmla="*/ 799520 h 1608850"/>
                <a:gd name="connsiteX662" fmla="*/ 4376976 w 12192000"/>
                <a:gd name="connsiteY662" fmla="*/ 798007 h 1608850"/>
                <a:gd name="connsiteX663" fmla="*/ 4376976 w 12192000"/>
                <a:gd name="connsiteY663" fmla="*/ 787415 h 1608850"/>
                <a:gd name="connsiteX664" fmla="*/ 4379206 w 12192000"/>
                <a:gd name="connsiteY664" fmla="*/ 787415 h 1608850"/>
                <a:gd name="connsiteX665" fmla="*/ 4394808 w 12192000"/>
                <a:gd name="connsiteY665" fmla="*/ 787415 h 1608850"/>
                <a:gd name="connsiteX666" fmla="*/ 4394808 w 12192000"/>
                <a:gd name="connsiteY666" fmla="*/ 784767 h 1608850"/>
                <a:gd name="connsiteX667" fmla="*/ 4394808 w 12192000"/>
                <a:gd name="connsiteY667" fmla="*/ 766232 h 1608850"/>
                <a:gd name="connsiteX668" fmla="*/ 4432702 w 12192000"/>
                <a:gd name="connsiteY668" fmla="*/ 766232 h 1608850"/>
                <a:gd name="connsiteX669" fmla="*/ 4432702 w 12192000"/>
                <a:gd name="connsiteY669" fmla="*/ 768124 h 1608850"/>
                <a:gd name="connsiteX670" fmla="*/ 4432702 w 12192000"/>
                <a:gd name="connsiteY670" fmla="*/ 781363 h 1608850"/>
                <a:gd name="connsiteX671" fmla="*/ 4452762 w 12192000"/>
                <a:gd name="connsiteY671" fmla="*/ 781363 h 1608850"/>
                <a:gd name="connsiteX672" fmla="*/ 4452762 w 12192000"/>
                <a:gd name="connsiteY672" fmla="*/ 784390 h 1608850"/>
                <a:gd name="connsiteX673" fmla="*/ 4452762 w 12192000"/>
                <a:gd name="connsiteY673" fmla="*/ 805572 h 1608850"/>
                <a:gd name="connsiteX674" fmla="*/ 4448306 w 12192000"/>
                <a:gd name="connsiteY674" fmla="*/ 806707 h 1608850"/>
                <a:gd name="connsiteX675" fmla="*/ 4448306 w 12192000"/>
                <a:gd name="connsiteY675" fmla="*/ 814651 h 1608850"/>
                <a:gd name="connsiteX676" fmla="*/ 4452762 w 12192000"/>
                <a:gd name="connsiteY676" fmla="*/ 816921 h 1608850"/>
                <a:gd name="connsiteX677" fmla="*/ 4452762 w 12192000"/>
                <a:gd name="connsiteY677" fmla="*/ 832808 h 1608850"/>
                <a:gd name="connsiteX678" fmla="*/ 4448306 w 12192000"/>
                <a:gd name="connsiteY678" fmla="*/ 838860 h 1608850"/>
                <a:gd name="connsiteX679" fmla="*/ 4448306 w 12192000"/>
                <a:gd name="connsiteY679" fmla="*/ 911488 h 1608850"/>
                <a:gd name="connsiteX680" fmla="*/ 4450255 w 12192000"/>
                <a:gd name="connsiteY680" fmla="*/ 911488 h 1608850"/>
                <a:gd name="connsiteX681" fmla="*/ 4463908 w 12192000"/>
                <a:gd name="connsiteY681" fmla="*/ 911488 h 1608850"/>
                <a:gd name="connsiteX682" fmla="*/ 4465579 w 12192000"/>
                <a:gd name="connsiteY682" fmla="*/ 917540 h 1608850"/>
                <a:gd name="connsiteX683" fmla="*/ 4477282 w 12192000"/>
                <a:gd name="connsiteY683" fmla="*/ 917540 h 1608850"/>
                <a:gd name="connsiteX684" fmla="*/ 4477282 w 12192000"/>
                <a:gd name="connsiteY684" fmla="*/ 920188 h 1608850"/>
                <a:gd name="connsiteX685" fmla="*/ 4477282 w 12192000"/>
                <a:gd name="connsiteY685" fmla="*/ 938724 h 1608850"/>
                <a:gd name="connsiteX686" fmla="*/ 4478955 w 12192000"/>
                <a:gd name="connsiteY686" fmla="*/ 938724 h 1608850"/>
                <a:gd name="connsiteX687" fmla="*/ 4490656 w 12192000"/>
                <a:gd name="connsiteY687" fmla="*/ 938724 h 1608850"/>
                <a:gd name="connsiteX688" fmla="*/ 4490656 w 12192000"/>
                <a:gd name="connsiteY688" fmla="*/ 936076 h 1608850"/>
                <a:gd name="connsiteX689" fmla="*/ 4490656 w 12192000"/>
                <a:gd name="connsiteY689" fmla="*/ 917540 h 1608850"/>
                <a:gd name="connsiteX690" fmla="*/ 4492605 w 12192000"/>
                <a:gd name="connsiteY690" fmla="*/ 916028 h 1608850"/>
                <a:gd name="connsiteX691" fmla="*/ 4506258 w 12192000"/>
                <a:gd name="connsiteY691" fmla="*/ 905436 h 1608850"/>
                <a:gd name="connsiteX692" fmla="*/ 4506258 w 12192000"/>
                <a:gd name="connsiteY692" fmla="*/ 878201 h 1608850"/>
                <a:gd name="connsiteX693" fmla="*/ 4501802 w 12192000"/>
                <a:gd name="connsiteY693" fmla="*/ 847938 h 1608850"/>
                <a:gd name="connsiteX694" fmla="*/ 4502914 w 12192000"/>
                <a:gd name="connsiteY694" fmla="*/ 847938 h 1608850"/>
                <a:gd name="connsiteX695" fmla="*/ 4510717 w 12192000"/>
                <a:gd name="connsiteY695" fmla="*/ 847938 h 1608850"/>
                <a:gd name="connsiteX696" fmla="*/ 4530778 w 12192000"/>
                <a:gd name="connsiteY696" fmla="*/ 844913 h 1608850"/>
                <a:gd name="connsiteX697" fmla="*/ 4530778 w 12192000"/>
                <a:gd name="connsiteY697" fmla="*/ 843399 h 1608850"/>
                <a:gd name="connsiteX698" fmla="*/ 4530778 w 12192000"/>
                <a:gd name="connsiteY698" fmla="*/ 832808 h 1608850"/>
                <a:gd name="connsiteX699" fmla="*/ 4532451 w 12192000"/>
                <a:gd name="connsiteY699" fmla="*/ 832808 h 1608850"/>
                <a:gd name="connsiteX700" fmla="*/ 4544152 w 12192000"/>
                <a:gd name="connsiteY700" fmla="*/ 832808 h 1608850"/>
                <a:gd name="connsiteX701" fmla="*/ 4544152 w 12192000"/>
                <a:gd name="connsiteY701" fmla="*/ 681500 h 1608850"/>
                <a:gd name="connsiteX702" fmla="*/ 4545267 w 12192000"/>
                <a:gd name="connsiteY702" fmla="*/ 681500 h 1608850"/>
                <a:gd name="connsiteX703" fmla="*/ 4553068 w 12192000"/>
                <a:gd name="connsiteY703" fmla="*/ 681500 h 1608850"/>
                <a:gd name="connsiteX704" fmla="*/ 4553068 w 12192000"/>
                <a:gd name="connsiteY704" fmla="*/ 678473 h 1608850"/>
                <a:gd name="connsiteX705" fmla="*/ 4553068 w 12192000"/>
                <a:gd name="connsiteY705" fmla="*/ 657290 h 1608850"/>
                <a:gd name="connsiteX706" fmla="*/ 4555298 w 12192000"/>
                <a:gd name="connsiteY706" fmla="*/ 596766 h 1608850"/>
                <a:gd name="connsiteX707" fmla="*/ 4556412 w 12192000"/>
                <a:gd name="connsiteY707" fmla="*/ 596766 h 1608850"/>
                <a:gd name="connsiteX708" fmla="*/ 4564213 w 12192000"/>
                <a:gd name="connsiteY708" fmla="*/ 596766 h 1608850"/>
                <a:gd name="connsiteX709" fmla="*/ 4564213 w 12192000"/>
                <a:gd name="connsiteY709" fmla="*/ 598280 h 1608850"/>
                <a:gd name="connsiteX710" fmla="*/ 4564213 w 12192000"/>
                <a:gd name="connsiteY710" fmla="*/ 608871 h 1608850"/>
                <a:gd name="connsiteX711" fmla="*/ 4568671 w 12192000"/>
                <a:gd name="connsiteY711" fmla="*/ 605845 h 1608850"/>
                <a:gd name="connsiteX712" fmla="*/ 4568671 w 12192000"/>
                <a:gd name="connsiteY712" fmla="*/ 584662 h 1608850"/>
                <a:gd name="connsiteX713" fmla="*/ 4570065 w 12192000"/>
                <a:gd name="connsiteY713" fmla="*/ 583906 h 1608850"/>
                <a:gd name="connsiteX714" fmla="*/ 4579816 w 12192000"/>
                <a:gd name="connsiteY714" fmla="*/ 578610 h 1608850"/>
                <a:gd name="connsiteX715" fmla="*/ 4580930 w 12192000"/>
                <a:gd name="connsiteY715" fmla="*/ 579367 h 1608850"/>
                <a:gd name="connsiteX716" fmla="*/ 4588733 w 12192000"/>
                <a:gd name="connsiteY716" fmla="*/ 584662 h 1608850"/>
                <a:gd name="connsiteX717" fmla="*/ 4590404 w 12192000"/>
                <a:gd name="connsiteY717" fmla="*/ 584662 h 1608850"/>
                <a:gd name="connsiteX718" fmla="*/ 4602107 w 12192000"/>
                <a:gd name="connsiteY718" fmla="*/ 584662 h 1608850"/>
                <a:gd name="connsiteX719" fmla="*/ 4602107 w 12192000"/>
                <a:gd name="connsiteY719" fmla="*/ 545322 h 1608850"/>
                <a:gd name="connsiteX720" fmla="*/ 4603221 w 12192000"/>
                <a:gd name="connsiteY720" fmla="*/ 545322 h 1608850"/>
                <a:gd name="connsiteX721" fmla="*/ 4611021 w 12192000"/>
                <a:gd name="connsiteY721" fmla="*/ 545322 h 1608850"/>
                <a:gd name="connsiteX722" fmla="*/ 4612414 w 12192000"/>
                <a:gd name="connsiteY722" fmla="*/ 551375 h 1608850"/>
                <a:gd name="connsiteX723" fmla="*/ 4622169 w 12192000"/>
                <a:gd name="connsiteY723" fmla="*/ 551375 h 1608850"/>
                <a:gd name="connsiteX724" fmla="*/ 4623282 w 12192000"/>
                <a:gd name="connsiteY724" fmla="*/ 545322 h 1608850"/>
                <a:gd name="connsiteX725" fmla="*/ 4631084 w 12192000"/>
                <a:gd name="connsiteY725" fmla="*/ 545322 h 1608850"/>
                <a:gd name="connsiteX726" fmla="*/ 4631084 w 12192000"/>
                <a:gd name="connsiteY726" fmla="*/ 590714 h 1608850"/>
                <a:gd name="connsiteX727" fmla="*/ 4632477 w 12192000"/>
                <a:gd name="connsiteY727" fmla="*/ 592227 h 1608850"/>
                <a:gd name="connsiteX728" fmla="*/ 4642230 w 12192000"/>
                <a:gd name="connsiteY728" fmla="*/ 602819 h 1608850"/>
                <a:gd name="connsiteX729" fmla="*/ 4664518 w 12192000"/>
                <a:gd name="connsiteY729" fmla="*/ 611898 h 1608850"/>
                <a:gd name="connsiteX730" fmla="*/ 4664518 w 12192000"/>
                <a:gd name="connsiteY730" fmla="*/ 610007 h 1608850"/>
                <a:gd name="connsiteX731" fmla="*/ 4664518 w 12192000"/>
                <a:gd name="connsiteY731" fmla="*/ 596766 h 1608850"/>
                <a:gd name="connsiteX732" fmla="*/ 4693496 w 12192000"/>
                <a:gd name="connsiteY732" fmla="*/ 584662 h 1608850"/>
                <a:gd name="connsiteX733" fmla="*/ 4693496 w 12192000"/>
                <a:gd name="connsiteY733" fmla="*/ 583150 h 1608850"/>
                <a:gd name="connsiteX734" fmla="*/ 4693496 w 12192000"/>
                <a:gd name="connsiteY734" fmla="*/ 572557 h 1608850"/>
                <a:gd name="connsiteX735" fmla="*/ 4694332 w 12192000"/>
                <a:gd name="connsiteY735" fmla="*/ 572557 h 1608850"/>
                <a:gd name="connsiteX736" fmla="*/ 4700182 w 12192000"/>
                <a:gd name="connsiteY736" fmla="*/ 572557 h 1608850"/>
                <a:gd name="connsiteX737" fmla="*/ 4700182 w 12192000"/>
                <a:gd name="connsiteY737" fmla="*/ 571423 h 1608850"/>
                <a:gd name="connsiteX738" fmla="*/ 4700182 w 12192000"/>
                <a:gd name="connsiteY738" fmla="*/ 563479 h 1608850"/>
                <a:gd name="connsiteX739" fmla="*/ 4702412 w 12192000"/>
                <a:gd name="connsiteY739" fmla="*/ 563479 h 1608850"/>
                <a:gd name="connsiteX740" fmla="*/ 4718014 w 12192000"/>
                <a:gd name="connsiteY740" fmla="*/ 563479 h 1608850"/>
                <a:gd name="connsiteX741" fmla="*/ 4718014 w 12192000"/>
                <a:gd name="connsiteY741" fmla="*/ 564614 h 1608850"/>
                <a:gd name="connsiteX742" fmla="*/ 4718014 w 12192000"/>
                <a:gd name="connsiteY742" fmla="*/ 572557 h 1608850"/>
                <a:gd name="connsiteX743" fmla="*/ 4719686 w 12192000"/>
                <a:gd name="connsiteY743" fmla="*/ 572557 h 1608850"/>
                <a:gd name="connsiteX744" fmla="*/ 4731390 w 12192000"/>
                <a:gd name="connsiteY744" fmla="*/ 572557 h 1608850"/>
                <a:gd name="connsiteX745" fmla="*/ 4731390 w 12192000"/>
                <a:gd name="connsiteY745" fmla="*/ 574828 h 1608850"/>
                <a:gd name="connsiteX746" fmla="*/ 4731390 w 12192000"/>
                <a:gd name="connsiteY746" fmla="*/ 590714 h 1608850"/>
                <a:gd name="connsiteX747" fmla="*/ 4755908 w 12192000"/>
                <a:gd name="connsiteY747" fmla="*/ 590714 h 1608850"/>
                <a:gd name="connsiteX748" fmla="*/ 4755908 w 12192000"/>
                <a:gd name="connsiteY748" fmla="*/ 589202 h 1608850"/>
                <a:gd name="connsiteX749" fmla="*/ 4755908 w 12192000"/>
                <a:gd name="connsiteY749" fmla="*/ 578610 h 1608850"/>
                <a:gd name="connsiteX750" fmla="*/ 4757302 w 12192000"/>
                <a:gd name="connsiteY750" fmla="*/ 578610 h 1608850"/>
                <a:gd name="connsiteX751" fmla="*/ 4767053 w 12192000"/>
                <a:gd name="connsiteY751" fmla="*/ 578610 h 1608850"/>
                <a:gd name="connsiteX752" fmla="*/ 4767053 w 12192000"/>
                <a:gd name="connsiteY752" fmla="*/ 577096 h 1608850"/>
                <a:gd name="connsiteX753" fmla="*/ 4767053 w 12192000"/>
                <a:gd name="connsiteY753" fmla="*/ 566505 h 1608850"/>
                <a:gd name="connsiteX754" fmla="*/ 4768725 w 12192000"/>
                <a:gd name="connsiteY754" fmla="*/ 566505 h 1608850"/>
                <a:gd name="connsiteX755" fmla="*/ 4780426 w 12192000"/>
                <a:gd name="connsiteY755" fmla="*/ 566505 h 1608850"/>
                <a:gd name="connsiteX756" fmla="*/ 4780426 w 12192000"/>
                <a:gd name="connsiteY756" fmla="*/ 568018 h 1608850"/>
                <a:gd name="connsiteX757" fmla="*/ 4780426 w 12192000"/>
                <a:gd name="connsiteY757" fmla="*/ 578610 h 1608850"/>
                <a:gd name="connsiteX758" fmla="*/ 4784886 w 12192000"/>
                <a:gd name="connsiteY758" fmla="*/ 505982 h 1608850"/>
                <a:gd name="connsiteX759" fmla="*/ 4885191 w 12192000"/>
                <a:gd name="connsiteY759" fmla="*/ 505982 h 1608850"/>
                <a:gd name="connsiteX760" fmla="*/ 4885191 w 12192000"/>
                <a:gd name="connsiteY760" fmla="*/ 602819 h 1608850"/>
                <a:gd name="connsiteX761" fmla="*/ 4887420 w 12192000"/>
                <a:gd name="connsiteY761" fmla="*/ 602819 h 1608850"/>
                <a:gd name="connsiteX762" fmla="*/ 4903022 w 12192000"/>
                <a:gd name="connsiteY762" fmla="*/ 602819 h 1608850"/>
                <a:gd name="connsiteX763" fmla="*/ 4903022 w 12192000"/>
                <a:gd name="connsiteY763" fmla="*/ 493877 h 1608850"/>
                <a:gd name="connsiteX764" fmla="*/ 4925313 w 12192000"/>
                <a:gd name="connsiteY764" fmla="*/ 478746 h 1608850"/>
                <a:gd name="connsiteX765" fmla="*/ 4954291 w 12192000"/>
                <a:gd name="connsiteY765" fmla="*/ 478746 h 1608850"/>
                <a:gd name="connsiteX766" fmla="*/ 4956242 w 12192000"/>
                <a:gd name="connsiteY766" fmla="*/ 476477 h 1608850"/>
                <a:gd name="connsiteX767" fmla="*/ 4969893 w 12192000"/>
                <a:gd name="connsiteY767" fmla="*/ 460589 h 1608850"/>
                <a:gd name="connsiteX768" fmla="*/ 5007787 w 12192000"/>
                <a:gd name="connsiteY768" fmla="*/ 460589 h 1608850"/>
                <a:gd name="connsiteX769" fmla="*/ 5007787 w 12192000"/>
                <a:gd name="connsiteY769" fmla="*/ 462859 h 1608850"/>
                <a:gd name="connsiteX770" fmla="*/ 5007787 w 12192000"/>
                <a:gd name="connsiteY770" fmla="*/ 478746 h 1608850"/>
                <a:gd name="connsiteX771" fmla="*/ 5045681 w 12192000"/>
                <a:gd name="connsiteY771" fmla="*/ 478746 h 1608850"/>
                <a:gd name="connsiteX772" fmla="*/ 5045681 w 12192000"/>
                <a:gd name="connsiteY772" fmla="*/ 596766 h 1608850"/>
                <a:gd name="connsiteX773" fmla="*/ 5047073 w 12192000"/>
                <a:gd name="connsiteY773" fmla="*/ 596766 h 1608850"/>
                <a:gd name="connsiteX774" fmla="*/ 5056825 w 12192000"/>
                <a:gd name="connsiteY774" fmla="*/ 596766 h 1608850"/>
                <a:gd name="connsiteX775" fmla="*/ 5056825 w 12192000"/>
                <a:gd name="connsiteY775" fmla="*/ 769258 h 1608850"/>
                <a:gd name="connsiteX776" fmla="*/ 5059053 w 12192000"/>
                <a:gd name="connsiteY776" fmla="*/ 769258 h 1608850"/>
                <a:gd name="connsiteX777" fmla="*/ 5074657 w 12192000"/>
                <a:gd name="connsiteY777" fmla="*/ 769258 h 1608850"/>
                <a:gd name="connsiteX778" fmla="*/ 5074657 w 12192000"/>
                <a:gd name="connsiteY778" fmla="*/ 657290 h 1608850"/>
                <a:gd name="connsiteX779" fmla="*/ 5075493 w 12192000"/>
                <a:gd name="connsiteY779" fmla="*/ 656533 h 1608850"/>
                <a:gd name="connsiteX780" fmla="*/ 5081344 w 12192000"/>
                <a:gd name="connsiteY780" fmla="*/ 651238 h 1608850"/>
                <a:gd name="connsiteX781" fmla="*/ 5085802 w 12192000"/>
                <a:gd name="connsiteY781" fmla="*/ 652750 h 1608850"/>
                <a:gd name="connsiteX782" fmla="*/ 5085802 w 12192000"/>
                <a:gd name="connsiteY782" fmla="*/ 663343 h 1608850"/>
                <a:gd name="connsiteX783" fmla="*/ 5088030 w 12192000"/>
                <a:gd name="connsiteY783" fmla="*/ 661829 h 1608850"/>
                <a:gd name="connsiteX784" fmla="*/ 5103634 w 12192000"/>
                <a:gd name="connsiteY784" fmla="*/ 651238 h 1608850"/>
                <a:gd name="connsiteX785" fmla="*/ 5105585 w 12192000"/>
                <a:gd name="connsiteY785" fmla="*/ 651238 h 1608850"/>
                <a:gd name="connsiteX786" fmla="*/ 5119237 w 12192000"/>
                <a:gd name="connsiteY786" fmla="*/ 651238 h 1608850"/>
                <a:gd name="connsiteX787" fmla="*/ 5119237 w 12192000"/>
                <a:gd name="connsiteY787" fmla="*/ 857017 h 1608850"/>
                <a:gd name="connsiteX788" fmla="*/ 5150444 w 12192000"/>
                <a:gd name="connsiteY788" fmla="*/ 863070 h 1608850"/>
                <a:gd name="connsiteX789" fmla="*/ 5150444 w 12192000"/>
                <a:gd name="connsiteY789" fmla="*/ 853992 h 1608850"/>
                <a:gd name="connsiteX790" fmla="*/ 5183878 w 12192000"/>
                <a:gd name="connsiteY790" fmla="*/ 853992 h 1608850"/>
                <a:gd name="connsiteX791" fmla="*/ 5183878 w 12192000"/>
                <a:gd name="connsiteY791" fmla="*/ 814651 h 1608850"/>
                <a:gd name="connsiteX792" fmla="*/ 5192794 w 12192000"/>
                <a:gd name="connsiteY792" fmla="*/ 814651 h 1608850"/>
                <a:gd name="connsiteX793" fmla="*/ 5192794 w 12192000"/>
                <a:gd name="connsiteY793" fmla="*/ 763206 h 1608850"/>
                <a:gd name="connsiteX794" fmla="*/ 5199482 w 12192000"/>
                <a:gd name="connsiteY794" fmla="*/ 763206 h 1608850"/>
                <a:gd name="connsiteX795" fmla="*/ 5199482 w 12192000"/>
                <a:gd name="connsiteY795" fmla="*/ 711761 h 1608850"/>
                <a:gd name="connsiteX796" fmla="*/ 5215086 w 12192000"/>
                <a:gd name="connsiteY796" fmla="*/ 711761 h 1608850"/>
                <a:gd name="connsiteX797" fmla="*/ 5264122 w 12192000"/>
                <a:gd name="connsiteY797" fmla="*/ 684525 h 1608850"/>
                <a:gd name="connsiteX798" fmla="*/ 5266352 w 12192000"/>
                <a:gd name="connsiteY798" fmla="*/ 657290 h 1608850"/>
                <a:gd name="connsiteX799" fmla="*/ 5270810 w 12192000"/>
                <a:gd name="connsiteY799" fmla="*/ 684525 h 1608850"/>
                <a:gd name="connsiteX800" fmla="*/ 5322078 w 12192000"/>
                <a:gd name="connsiteY800" fmla="*/ 720840 h 1608850"/>
                <a:gd name="connsiteX801" fmla="*/ 5322078 w 12192000"/>
                <a:gd name="connsiteY801" fmla="*/ 714788 h 1608850"/>
                <a:gd name="connsiteX802" fmla="*/ 5335452 w 12192000"/>
                <a:gd name="connsiteY802" fmla="*/ 714788 h 1608850"/>
                <a:gd name="connsiteX803" fmla="*/ 5335452 w 12192000"/>
                <a:gd name="connsiteY803" fmla="*/ 763206 h 1608850"/>
                <a:gd name="connsiteX804" fmla="*/ 5342138 w 12192000"/>
                <a:gd name="connsiteY804" fmla="*/ 763206 h 1608850"/>
                <a:gd name="connsiteX805" fmla="*/ 5342138 w 12192000"/>
                <a:gd name="connsiteY805" fmla="*/ 801467 h 1608850"/>
                <a:gd name="connsiteX806" fmla="*/ 5377917 w 12192000"/>
                <a:gd name="connsiteY806" fmla="*/ 790806 h 1608850"/>
                <a:gd name="connsiteX807" fmla="*/ 5478973 w 12192000"/>
                <a:gd name="connsiteY807" fmla="*/ 790806 h 1608850"/>
                <a:gd name="connsiteX808" fmla="*/ 5478973 w 12192000"/>
                <a:gd name="connsiteY808" fmla="*/ 596233 h 1608850"/>
                <a:gd name="connsiteX809" fmla="*/ 5507479 w 12192000"/>
                <a:gd name="connsiteY809" fmla="*/ 582720 h 1608850"/>
                <a:gd name="connsiteX810" fmla="*/ 5631857 w 12192000"/>
                <a:gd name="connsiteY810" fmla="*/ 561101 h 1608850"/>
                <a:gd name="connsiteX811" fmla="*/ 5675909 w 12192000"/>
                <a:gd name="connsiteY811" fmla="*/ 574613 h 1608850"/>
                <a:gd name="connsiteX812" fmla="*/ 5683682 w 12192000"/>
                <a:gd name="connsiteY812" fmla="*/ 582720 h 1608850"/>
                <a:gd name="connsiteX813" fmla="*/ 5683682 w 12192000"/>
                <a:gd name="connsiteY813" fmla="*/ 833084 h 1608850"/>
                <a:gd name="connsiteX814" fmla="*/ 5701821 w 12192000"/>
                <a:gd name="connsiteY814" fmla="*/ 873985 h 1608850"/>
                <a:gd name="connsiteX815" fmla="*/ 5701821 w 12192000"/>
                <a:gd name="connsiteY815" fmla="*/ 798914 h 1608850"/>
                <a:gd name="connsiteX816" fmla="*/ 5717369 w 12192000"/>
                <a:gd name="connsiteY816" fmla="*/ 798914 h 1608850"/>
                <a:gd name="connsiteX817" fmla="*/ 5717369 w 12192000"/>
                <a:gd name="connsiteY817" fmla="*/ 785402 h 1608850"/>
                <a:gd name="connsiteX818" fmla="*/ 5732917 w 12192000"/>
                <a:gd name="connsiteY818" fmla="*/ 777295 h 1608850"/>
                <a:gd name="connsiteX819" fmla="*/ 5745871 w 12192000"/>
                <a:gd name="connsiteY819" fmla="*/ 777295 h 1608850"/>
                <a:gd name="connsiteX820" fmla="*/ 5745871 w 12192000"/>
                <a:gd name="connsiteY820" fmla="*/ 763783 h 1608850"/>
                <a:gd name="connsiteX821" fmla="*/ 5756236 w 12192000"/>
                <a:gd name="connsiteY821" fmla="*/ 755675 h 1608850"/>
                <a:gd name="connsiteX822" fmla="*/ 5782151 w 12192000"/>
                <a:gd name="connsiteY822" fmla="*/ 755675 h 1608850"/>
                <a:gd name="connsiteX823" fmla="*/ 5782151 w 12192000"/>
                <a:gd name="connsiteY823" fmla="*/ 798914 h 1608850"/>
                <a:gd name="connsiteX824" fmla="*/ 5836566 w 12192000"/>
                <a:gd name="connsiteY824" fmla="*/ 798914 h 1608850"/>
                <a:gd name="connsiteX825" fmla="*/ 5836566 w 12192000"/>
                <a:gd name="connsiteY825" fmla="*/ 950250 h 1608850"/>
                <a:gd name="connsiteX826" fmla="*/ 5857295 w 12192000"/>
                <a:gd name="connsiteY826" fmla="*/ 950250 h 1608850"/>
                <a:gd name="connsiteX827" fmla="*/ 5878025 w 12192000"/>
                <a:gd name="connsiteY827" fmla="*/ 942143 h 1608850"/>
                <a:gd name="connsiteX828" fmla="*/ 5878025 w 12192000"/>
                <a:gd name="connsiteY828" fmla="*/ 931332 h 1608850"/>
                <a:gd name="connsiteX829" fmla="*/ 5870253 w 12192000"/>
                <a:gd name="connsiteY829" fmla="*/ 928630 h 1608850"/>
                <a:gd name="connsiteX830" fmla="*/ 5870253 w 12192000"/>
                <a:gd name="connsiteY830" fmla="*/ 920522 h 1608850"/>
                <a:gd name="connsiteX831" fmla="*/ 5878025 w 12192000"/>
                <a:gd name="connsiteY831" fmla="*/ 915118 h 1608850"/>
                <a:gd name="connsiteX832" fmla="*/ 5878025 w 12192000"/>
                <a:gd name="connsiteY832" fmla="*/ 855665 h 1608850"/>
                <a:gd name="connsiteX833" fmla="*/ 5870253 w 12192000"/>
                <a:gd name="connsiteY833" fmla="*/ 852962 h 1608850"/>
                <a:gd name="connsiteX834" fmla="*/ 5870253 w 12192000"/>
                <a:gd name="connsiteY834" fmla="*/ 844855 h 1608850"/>
                <a:gd name="connsiteX835" fmla="*/ 5878025 w 12192000"/>
                <a:gd name="connsiteY835" fmla="*/ 839450 h 1608850"/>
                <a:gd name="connsiteX836" fmla="*/ 5883208 w 12192000"/>
                <a:gd name="connsiteY836" fmla="*/ 834046 h 1608850"/>
                <a:gd name="connsiteX837" fmla="*/ 5883208 w 12192000"/>
                <a:gd name="connsiteY837" fmla="*/ 823236 h 1608850"/>
                <a:gd name="connsiteX838" fmla="*/ 5878025 w 12192000"/>
                <a:gd name="connsiteY838" fmla="*/ 823236 h 1608850"/>
                <a:gd name="connsiteX839" fmla="*/ 5878025 w 12192000"/>
                <a:gd name="connsiteY839" fmla="*/ 815128 h 1608850"/>
                <a:gd name="connsiteX840" fmla="*/ 5885800 w 12192000"/>
                <a:gd name="connsiteY840" fmla="*/ 809724 h 1608850"/>
                <a:gd name="connsiteX841" fmla="*/ 5927259 w 12192000"/>
                <a:gd name="connsiteY841" fmla="*/ 734056 h 1608850"/>
                <a:gd name="connsiteX842" fmla="*/ 5922077 w 12192000"/>
                <a:gd name="connsiteY842" fmla="*/ 731353 h 1608850"/>
                <a:gd name="connsiteX843" fmla="*/ 5922077 w 12192000"/>
                <a:gd name="connsiteY843" fmla="*/ 723246 h 1608850"/>
                <a:gd name="connsiteX844" fmla="*/ 5929850 w 12192000"/>
                <a:gd name="connsiteY844" fmla="*/ 720543 h 1608850"/>
                <a:gd name="connsiteX845" fmla="*/ 5929850 w 12192000"/>
                <a:gd name="connsiteY845" fmla="*/ 709734 h 1608850"/>
                <a:gd name="connsiteX846" fmla="*/ 5935033 w 12192000"/>
                <a:gd name="connsiteY846" fmla="*/ 709734 h 1608850"/>
                <a:gd name="connsiteX847" fmla="*/ 5935033 w 12192000"/>
                <a:gd name="connsiteY847" fmla="*/ 685412 h 1608850"/>
                <a:gd name="connsiteX848" fmla="*/ 5929850 w 12192000"/>
                <a:gd name="connsiteY848" fmla="*/ 685412 h 1608850"/>
                <a:gd name="connsiteX849" fmla="*/ 5929850 w 12192000"/>
                <a:gd name="connsiteY849" fmla="*/ 680008 h 1608850"/>
                <a:gd name="connsiteX850" fmla="*/ 5935033 w 12192000"/>
                <a:gd name="connsiteY850" fmla="*/ 677305 h 1608850"/>
                <a:gd name="connsiteX851" fmla="*/ 5947989 w 12192000"/>
                <a:gd name="connsiteY851" fmla="*/ 658388 h 1608850"/>
                <a:gd name="connsiteX852" fmla="*/ 5950579 w 12192000"/>
                <a:gd name="connsiteY852" fmla="*/ 647579 h 1608850"/>
                <a:gd name="connsiteX853" fmla="*/ 5950579 w 12192000"/>
                <a:gd name="connsiteY853" fmla="*/ 617852 h 1608850"/>
                <a:gd name="connsiteX854" fmla="*/ 5950904 w 12192000"/>
                <a:gd name="connsiteY854" fmla="*/ 616838 h 1608850"/>
                <a:gd name="connsiteX855" fmla="*/ 5953171 w 12192000"/>
                <a:gd name="connsiteY855" fmla="*/ 609745 h 1608850"/>
                <a:gd name="connsiteX856" fmla="*/ 5953495 w 12192000"/>
                <a:gd name="connsiteY856" fmla="*/ 610759 h 1608850"/>
                <a:gd name="connsiteX857" fmla="*/ 5955763 w 12192000"/>
                <a:gd name="connsiteY857" fmla="*/ 617852 h 1608850"/>
                <a:gd name="connsiteX858" fmla="*/ 5958354 w 12192000"/>
                <a:gd name="connsiteY858" fmla="*/ 647579 h 1608850"/>
                <a:gd name="connsiteX859" fmla="*/ 5958354 w 12192000"/>
                <a:gd name="connsiteY859" fmla="*/ 655686 h 1608850"/>
                <a:gd name="connsiteX860" fmla="*/ 5971311 w 12192000"/>
                <a:gd name="connsiteY860" fmla="*/ 677305 h 1608850"/>
                <a:gd name="connsiteX861" fmla="*/ 5976494 w 12192000"/>
                <a:gd name="connsiteY861" fmla="*/ 680008 h 1608850"/>
                <a:gd name="connsiteX862" fmla="*/ 5976494 w 12192000"/>
                <a:gd name="connsiteY862" fmla="*/ 685412 h 1608850"/>
                <a:gd name="connsiteX863" fmla="*/ 5973903 w 12192000"/>
                <a:gd name="connsiteY863" fmla="*/ 709734 h 1608850"/>
                <a:gd name="connsiteX864" fmla="*/ 5979084 w 12192000"/>
                <a:gd name="connsiteY864" fmla="*/ 720543 h 1608850"/>
                <a:gd name="connsiteX865" fmla="*/ 5984268 w 12192000"/>
                <a:gd name="connsiteY865" fmla="*/ 723246 h 1608850"/>
                <a:gd name="connsiteX866" fmla="*/ 5984268 w 12192000"/>
                <a:gd name="connsiteY866" fmla="*/ 731353 h 1608850"/>
                <a:gd name="connsiteX867" fmla="*/ 5979084 w 12192000"/>
                <a:gd name="connsiteY867" fmla="*/ 734056 h 1608850"/>
                <a:gd name="connsiteX868" fmla="*/ 5999269 w 12192000"/>
                <a:gd name="connsiteY868" fmla="*/ 755105 h 1608850"/>
                <a:gd name="connsiteX869" fmla="*/ 5999269 w 12192000"/>
                <a:gd name="connsiteY869" fmla="*/ 627662 h 1608850"/>
                <a:gd name="connsiteX870" fmla="*/ 5999299 w 12192000"/>
                <a:gd name="connsiteY870" fmla="*/ 627662 h 1608850"/>
                <a:gd name="connsiteX871" fmla="*/ 6037948 w 12192000"/>
                <a:gd name="connsiteY871" fmla="*/ 627662 h 1608850"/>
                <a:gd name="connsiteX872" fmla="*/ 6037948 w 12192000"/>
                <a:gd name="connsiteY872" fmla="*/ 626311 h 1608850"/>
                <a:gd name="connsiteX873" fmla="*/ 6037948 w 12192000"/>
                <a:gd name="connsiteY873" fmla="*/ 616853 h 1608850"/>
                <a:gd name="connsiteX874" fmla="*/ 6038962 w 12192000"/>
                <a:gd name="connsiteY874" fmla="*/ 616853 h 1608850"/>
                <a:gd name="connsiteX875" fmla="*/ 6046055 w 12192000"/>
                <a:gd name="connsiteY875" fmla="*/ 616853 h 1608850"/>
                <a:gd name="connsiteX876" fmla="*/ 6046055 w 12192000"/>
                <a:gd name="connsiteY876" fmla="*/ 614962 h 1608850"/>
                <a:gd name="connsiteX877" fmla="*/ 6046055 w 12192000"/>
                <a:gd name="connsiteY877" fmla="*/ 601721 h 1608850"/>
                <a:gd name="connsiteX878" fmla="*/ 6046815 w 12192000"/>
                <a:gd name="connsiteY878" fmla="*/ 601721 h 1608850"/>
                <a:gd name="connsiteX879" fmla="*/ 6052135 w 12192000"/>
                <a:gd name="connsiteY879" fmla="*/ 601721 h 1608850"/>
                <a:gd name="connsiteX880" fmla="*/ 6052135 w 12192000"/>
                <a:gd name="connsiteY880" fmla="*/ 600640 h 1608850"/>
                <a:gd name="connsiteX881" fmla="*/ 6052135 w 12192000"/>
                <a:gd name="connsiteY881" fmla="*/ 593073 h 1608850"/>
                <a:gd name="connsiteX882" fmla="*/ 6054163 w 12192000"/>
                <a:gd name="connsiteY882" fmla="*/ 593073 h 1608850"/>
                <a:gd name="connsiteX883" fmla="*/ 6068350 w 12192000"/>
                <a:gd name="connsiteY883" fmla="*/ 593073 h 1608850"/>
                <a:gd name="connsiteX884" fmla="*/ 6068350 w 12192000"/>
                <a:gd name="connsiteY884" fmla="*/ 594154 h 1608850"/>
                <a:gd name="connsiteX885" fmla="*/ 6068350 w 12192000"/>
                <a:gd name="connsiteY885" fmla="*/ 601721 h 1608850"/>
                <a:gd name="connsiteX886" fmla="*/ 6090642 w 12192000"/>
                <a:gd name="connsiteY886" fmla="*/ 601721 h 1608850"/>
                <a:gd name="connsiteX887" fmla="*/ 6090642 w 12192000"/>
                <a:gd name="connsiteY887" fmla="*/ 599829 h 1608850"/>
                <a:gd name="connsiteX888" fmla="*/ 6090642 w 12192000"/>
                <a:gd name="connsiteY888" fmla="*/ 586588 h 1608850"/>
                <a:gd name="connsiteX889" fmla="*/ 6092416 w 12192000"/>
                <a:gd name="connsiteY889" fmla="*/ 586588 h 1608850"/>
                <a:gd name="connsiteX890" fmla="*/ 6104829 w 12192000"/>
                <a:gd name="connsiteY890" fmla="*/ 586588 h 1608850"/>
                <a:gd name="connsiteX891" fmla="*/ 6104829 w 12192000"/>
                <a:gd name="connsiteY891" fmla="*/ 610368 h 1608850"/>
                <a:gd name="connsiteX892" fmla="*/ 6105843 w 12192000"/>
                <a:gd name="connsiteY892" fmla="*/ 610368 h 1608850"/>
                <a:gd name="connsiteX893" fmla="*/ 6112936 w 12192000"/>
                <a:gd name="connsiteY893" fmla="*/ 610368 h 1608850"/>
                <a:gd name="connsiteX894" fmla="*/ 6112936 w 12192000"/>
                <a:gd name="connsiteY894" fmla="*/ 609287 h 1608850"/>
                <a:gd name="connsiteX895" fmla="*/ 6112936 w 12192000"/>
                <a:gd name="connsiteY895" fmla="*/ 601721 h 1608850"/>
                <a:gd name="connsiteX896" fmla="*/ 6114709 w 12192000"/>
                <a:gd name="connsiteY896" fmla="*/ 601721 h 1608850"/>
                <a:gd name="connsiteX897" fmla="*/ 6127123 w 12192000"/>
                <a:gd name="connsiteY897" fmla="*/ 601721 h 1608850"/>
                <a:gd name="connsiteX898" fmla="*/ 6127123 w 12192000"/>
                <a:gd name="connsiteY898" fmla="*/ 627662 h 1608850"/>
                <a:gd name="connsiteX899" fmla="*/ 6129150 w 12192000"/>
                <a:gd name="connsiteY899" fmla="*/ 627662 h 1608850"/>
                <a:gd name="connsiteX900" fmla="*/ 6143336 w 12192000"/>
                <a:gd name="connsiteY900" fmla="*/ 627662 h 1608850"/>
                <a:gd name="connsiteX901" fmla="*/ 6143336 w 12192000"/>
                <a:gd name="connsiteY901" fmla="*/ 629283 h 1608850"/>
                <a:gd name="connsiteX902" fmla="*/ 6143336 w 12192000"/>
                <a:gd name="connsiteY902" fmla="*/ 640633 h 1608850"/>
                <a:gd name="connsiteX903" fmla="*/ 6144096 w 12192000"/>
                <a:gd name="connsiteY903" fmla="*/ 640633 h 1608850"/>
                <a:gd name="connsiteX904" fmla="*/ 6149417 w 12192000"/>
                <a:gd name="connsiteY904" fmla="*/ 640633 h 1608850"/>
                <a:gd name="connsiteX905" fmla="*/ 6149417 w 12192000"/>
                <a:gd name="connsiteY905" fmla="*/ 639822 h 1608850"/>
                <a:gd name="connsiteX906" fmla="*/ 6149417 w 12192000"/>
                <a:gd name="connsiteY906" fmla="*/ 634147 h 1608850"/>
                <a:gd name="connsiteX907" fmla="*/ 6179817 w 12192000"/>
                <a:gd name="connsiteY907" fmla="*/ 634147 h 1608850"/>
                <a:gd name="connsiteX908" fmla="*/ 6179817 w 12192000"/>
                <a:gd name="connsiteY908" fmla="*/ 657927 h 1608850"/>
                <a:gd name="connsiteX909" fmla="*/ 6180830 w 12192000"/>
                <a:gd name="connsiteY909" fmla="*/ 657927 h 1608850"/>
                <a:gd name="connsiteX910" fmla="*/ 6187924 w 12192000"/>
                <a:gd name="connsiteY910" fmla="*/ 657927 h 1608850"/>
                <a:gd name="connsiteX911" fmla="*/ 6187924 w 12192000"/>
                <a:gd name="connsiteY911" fmla="*/ 659008 h 1608850"/>
                <a:gd name="connsiteX912" fmla="*/ 6187924 w 12192000"/>
                <a:gd name="connsiteY912" fmla="*/ 666574 h 1608850"/>
                <a:gd name="connsiteX913" fmla="*/ 6188684 w 12192000"/>
                <a:gd name="connsiteY913" fmla="*/ 666574 h 1608850"/>
                <a:gd name="connsiteX914" fmla="*/ 6194004 w 12192000"/>
                <a:gd name="connsiteY914" fmla="*/ 666574 h 1608850"/>
                <a:gd name="connsiteX915" fmla="*/ 6194004 w 12192000"/>
                <a:gd name="connsiteY915" fmla="*/ 664412 h 1608850"/>
                <a:gd name="connsiteX916" fmla="*/ 6194004 w 12192000"/>
                <a:gd name="connsiteY916" fmla="*/ 649280 h 1608850"/>
                <a:gd name="connsiteX917" fmla="*/ 6195017 w 12192000"/>
                <a:gd name="connsiteY917" fmla="*/ 649280 h 1608850"/>
                <a:gd name="connsiteX918" fmla="*/ 6202111 w 12192000"/>
                <a:gd name="connsiteY918" fmla="*/ 649280 h 1608850"/>
                <a:gd name="connsiteX919" fmla="*/ 6202111 w 12192000"/>
                <a:gd name="connsiteY919" fmla="*/ 650361 h 1608850"/>
                <a:gd name="connsiteX920" fmla="*/ 6202111 w 12192000"/>
                <a:gd name="connsiteY920" fmla="*/ 657927 h 1608850"/>
                <a:gd name="connsiteX921" fmla="*/ 6207431 w 12192000"/>
                <a:gd name="connsiteY921" fmla="*/ 655934 h 1608850"/>
                <a:gd name="connsiteX922" fmla="*/ 6208191 w 12192000"/>
                <a:gd name="connsiteY922" fmla="*/ 654954 h 1608850"/>
                <a:gd name="connsiteX923" fmla="*/ 6208191 w 12192000"/>
                <a:gd name="connsiteY923" fmla="*/ 649280 h 1608850"/>
                <a:gd name="connsiteX924" fmla="*/ 6246698 w 12192000"/>
                <a:gd name="connsiteY924" fmla="*/ 649280 h 1608850"/>
                <a:gd name="connsiteX925" fmla="*/ 6246698 w 12192000"/>
                <a:gd name="connsiteY925" fmla="*/ 673059 h 1608850"/>
                <a:gd name="connsiteX926" fmla="*/ 6248724 w 12192000"/>
                <a:gd name="connsiteY926" fmla="*/ 673059 h 1608850"/>
                <a:gd name="connsiteX927" fmla="*/ 6262911 w 12192000"/>
                <a:gd name="connsiteY927" fmla="*/ 673059 h 1608850"/>
                <a:gd name="connsiteX928" fmla="*/ 6262911 w 12192000"/>
                <a:gd name="connsiteY928" fmla="*/ 674140 h 1608850"/>
                <a:gd name="connsiteX929" fmla="*/ 6262911 w 12192000"/>
                <a:gd name="connsiteY929" fmla="*/ 681706 h 1608850"/>
                <a:gd name="connsiteX930" fmla="*/ 6264685 w 12192000"/>
                <a:gd name="connsiteY930" fmla="*/ 681706 h 1608850"/>
                <a:gd name="connsiteX931" fmla="*/ 6277098 w 12192000"/>
                <a:gd name="connsiteY931" fmla="*/ 681706 h 1608850"/>
                <a:gd name="connsiteX932" fmla="*/ 6277098 w 12192000"/>
                <a:gd name="connsiteY932" fmla="*/ 657927 h 1608850"/>
                <a:gd name="connsiteX933" fmla="*/ 6278111 w 12192000"/>
                <a:gd name="connsiteY933" fmla="*/ 657927 h 1608850"/>
                <a:gd name="connsiteX934" fmla="*/ 6285205 w 12192000"/>
                <a:gd name="connsiteY934" fmla="*/ 657927 h 1608850"/>
                <a:gd name="connsiteX935" fmla="*/ 6285205 w 12192000"/>
                <a:gd name="connsiteY935" fmla="*/ 625500 h 1608850"/>
                <a:gd name="connsiteX936" fmla="*/ 6286218 w 12192000"/>
                <a:gd name="connsiteY936" fmla="*/ 625500 h 1608850"/>
                <a:gd name="connsiteX937" fmla="*/ 6293312 w 12192000"/>
                <a:gd name="connsiteY937" fmla="*/ 625500 h 1608850"/>
                <a:gd name="connsiteX938" fmla="*/ 6293312 w 12192000"/>
                <a:gd name="connsiteY938" fmla="*/ 623609 h 1608850"/>
                <a:gd name="connsiteX939" fmla="*/ 6293312 w 12192000"/>
                <a:gd name="connsiteY939" fmla="*/ 610368 h 1608850"/>
                <a:gd name="connsiteX940" fmla="*/ 6292045 w 12192000"/>
                <a:gd name="connsiteY940" fmla="*/ 608746 h 1608850"/>
                <a:gd name="connsiteX941" fmla="*/ 6297365 w 12192000"/>
                <a:gd name="connsiteY941" fmla="*/ 597397 h 1608850"/>
                <a:gd name="connsiteX942" fmla="*/ 6305472 w 12192000"/>
                <a:gd name="connsiteY942" fmla="*/ 625500 h 1608850"/>
                <a:gd name="connsiteX943" fmla="*/ 6306232 w 12192000"/>
                <a:gd name="connsiteY943" fmla="*/ 625500 h 1608850"/>
                <a:gd name="connsiteX944" fmla="*/ 6311552 w 12192000"/>
                <a:gd name="connsiteY944" fmla="*/ 625500 h 1608850"/>
                <a:gd name="connsiteX945" fmla="*/ 6311552 w 12192000"/>
                <a:gd name="connsiteY945" fmla="*/ 519573 h 1608850"/>
                <a:gd name="connsiteX946" fmla="*/ 6313072 w 12192000"/>
                <a:gd name="connsiteY946" fmla="*/ 519573 h 1608850"/>
                <a:gd name="connsiteX947" fmla="*/ 6323712 w 12192000"/>
                <a:gd name="connsiteY947" fmla="*/ 519573 h 1608850"/>
                <a:gd name="connsiteX948" fmla="*/ 6323712 w 12192000"/>
                <a:gd name="connsiteY948" fmla="*/ 472014 h 1608850"/>
                <a:gd name="connsiteX949" fmla="*/ 6350059 w 12192000"/>
                <a:gd name="connsiteY949" fmla="*/ 472014 h 1608850"/>
                <a:gd name="connsiteX950" fmla="*/ 6350059 w 12192000"/>
                <a:gd name="connsiteY950" fmla="*/ 450396 h 1608850"/>
                <a:gd name="connsiteX951" fmla="*/ 6384513 w 12192000"/>
                <a:gd name="connsiteY951" fmla="*/ 450396 h 1608850"/>
                <a:gd name="connsiteX952" fmla="*/ 6384513 w 12192000"/>
                <a:gd name="connsiteY952" fmla="*/ 452828 h 1608850"/>
                <a:gd name="connsiteX953" fmla="*/ 6384513 w 12192000"/>
                <a:gd name="connsiteY953" fmla="*/ 469852 h 1608850"/>
                <a:gd name="connsiteX954" fmla="*/ 6386793 w 12192000"/>
                <a:gd name="connsiteY954" fmla="*/ 469852 h 1608850"/>
                <a:gd name="connsiteX955" fmla="*/ 6402753 w 12192000"/>
                <a:gd name="connsiteY955" fmla="*/ 469852 h 1608850"/>
                <a:gd name="connsiteX956" fmla="*/ 6402753 w 12192000"/>
                <a:gd name="connsiteY956" fmla="*/ 517411 h 1608850"/>
                <a:gd name="connsiteX957" fmla="*/ 6403766 w 12192000"/>
                <a:gd name="connsiteY957" fmla="*/ 517411 h 1608850"/>
                <a:gd name="connsiteX958" fmla="*/ 6410860 w 12192000"/>
                <a:gd name="connsiteY958" fmla="*/ 517411 h 1608850"/>
                <a:gd name="connsiteX959" fmla="*/ 6425047 w 12192000"/>
                <a:gd name="connsiteY959" fmla="*/ 521735 h 1608850"/>
                <a:gd name="connsiteX960" fmla="*/ 6425047 w 12192000"/>
                <a:gd name="connsiteY960" fmla="*/ 560647 h 1608850"/>
                <a:gd name="connsiteX961" fmla="*/ 6426060 w 12192000"/>
                <a:gd name="connsiteY961" fmla="*/ 560647 h 1608850"/>
                <a:gd name="connsiteX962" fmla="*/ 6433153 w 12192000"/>
                <a:gd name="connsiteY962" fmla="*/ 560647 h 1608850"/>
                <a:gd name="connsiteX963" fmla="*/ 6433153 w 12192000"/>
                <a:gd name="connsiteY963" fmla="*/ 562268 h 1608850"/>
                <a:gd name="connsiteX964" fmla="*/ 6433153 w 12192000"/>
                <a:gd name="connsiteY964" fmla="*/ 573617 h 1608850"/>
                <a:gd name="connsiteX965" fmla="*/ 6435180 w 12192000"/>
                <a:gd name="connsiteY965" fmla="*/ 573617 h 1608850"/>
                <a:gd name="connsiteX966" fmla="*/ 6449367 w 12192000"/>
                <a:gd name="connsiteY966" fmla="*/ 573617 h 1608850"/>
                <a:gd name="connsiteX967" fmla="*/ 6455447 w 12192000"/>
                <a:gd name="connsiteY967" fmla="*/ 580103 h 1608850"/>
                <a:gd name="connsiteX968" fmla="*/ 6455447 w 12192000"/>
                <a:gd name="connsiteY968" fmla="*/ 601721 h 1608850"/>
                <a:gd name="connsiteX969" fmla="*/ 6457727 w 12192000"/>
                <a:gd name="connsiteY969" fmla="*/ 601721 h 1608850"/>
                <a:gd name="connsiteX970" fmla="*/ 6473687 w 12192000"/>
                <a:gd name="connsiteY970" fmla="*/ 601721 h 1608850"/>
                <a:gd name="connsiteX971" fmla="*/ 6473687 w 12192000"/>
                <a:gd name="connsiteY971" fmla="*/ 602801 h 1608850"/>
                <a:gd name="connsiteX972" fmla="*/ 6473687 w 12192000"/>
                <a:gd name="connsiteY972" fmla="*/ 610368 h 1608850"/>
                <a:gd name="connsiteX973" fmla="*/ 6474954 w 12192000"/>
                <a:gd name="connsiteY973" fmla="*/ 610368 h 1608850"/>
                <a:gd name="connsiteX974" fmla="*/ 6483821 w 12192000"/>
                <a:gd name="connsiteY974" fmla="*/ 610368 h 1608850"/>
                <a:gd name="connsiteX975" fmla="*/ 6483821 w 12192000"/>
                <a:gd name="connsiteY975" fmla="*/ 612529 h 1608850"/>
                <a:gd name="connsiteX976" fmla="*/ 6483821 w 12192000"/>
                <a:gd name="connsiteY976" fmla="*/ 627662 h 1608850"/>
                <a:gd name="connsiteX977" fmla="*/ 6487874 w 12192000"/>
                <a:gd name="connsiteY977" fmla="*/ 625770 h 1608850"/>
                <a:gd name="connsiteX978" fmla="*/ 6487874 w 12192000"/>
                <a:gd name="connsiteY978" fmla="*/ 612529 h 1608850"/>
                <a:gd name="connsiteX979" fmla="*/ 6488887 w 12192000"/>
                <a:gd name="connsiteY979" fmla="*/ 612529 h 1608850"/>
                <a:gd name="connsiteX980" fmla="*/ 6495981 w 12192000"/>
                <a:gd name="connsiteY980" fmla="*/ 612529 h 1608850"/>
                <a:gd name="connsiteX981" fmla="*/ 6495981 w 12192000"/>
                <a:gd name="connsiteY981" fmla="*/ 614151 h 1608850"/>
                <a:gd name="connsiteX982" fmla="*/ 6495981 w 12192000"/>
                <a:gd name="connsiteY982" fmla="*/ 625500 h 1608850"/>
                <a:gd name="connsiteX983" fmla="*/ 6496741 w 12192000"/>
                <a:gd name="connsiteY983" fmla="*/ 625500 h 1608850"/>
                <a:gd name="connsiteX984" fmla="*/ 6502061 w 12192000"/>
                <a:gd name="connsiteY984" fmla="*/ 625500 h 1608850"/>
                <a:gd name="connsiteX985" fmla="*/ 6550701 w 12192000"/>
                <a:gd name="connsiteY985" fmla="*/ 621177 h 1608850"/>
                <a:gd name="connsiteX986" fmla="*/ 6550701 w 12192000"/>
                <a:gd name="connsiteY986" fmla="*/ 622528 h 1608850"/>
                <a:gd name="connsiteX987" fmla="*/ 6550701 w 12192000"/>
                <a:gd name="connsiteY987" fmla="*/ 631985 h 1608850"/>
                <a:gd name="connsiteX988" fmla="*/ 6551461 w 12192000"/>
                <a:gd name="connsiteY988" fmla="*/ 631985 h 1608850"/>
                <a:gd name="connsiteX989" fmla="*/ 6556782 w 12192000"/>
                <a:gd name="connsiteY989" fmla="*/ 631985 h 1608850"/>
                <a:gd name="connsiteX990" fmla="*/ 6556782 w 12192000"/>
                <a:gd name="connsiteY990" fmla="*/ 634147 h 1608850"/>
                <a:gd name="connsiteX991" fmla="*/ 6556782 w 12192000"/>
                <a:gd name="connsiteY991" fmla="*/ 649280 h 1608850"/>
                <a:gd name="connsiteX992" fmla="*/ 6558808 w 12192000"/>
                <a:gd name="connsiteY992" fmla="*/ 647929 h 1608850"/>
                <a:gd name="connsiteX993" fmla="*/ 6572995 w 12192000"/>
                <a:gd name="connsiteY993" fmla="*/ 638471 h 1608850"/>
                <a:gd name="connsiteX994" fmla="*/ 6579075 w 12192000"/>
                <a:gd name="connsiteY994" fmla="*/ 597397 h 1608850"/>
                <a:gd name="connsiteX995" fmla="*/ 6579835 w 12192000"/>
                <a:gd name="connsiteY995" fmla="*/ 597127 h 1608850"/>
                <a:gd name="connsiteX996" fmla="*/ 6585155 w 12192000"/>
                <a:gd name="connsiteY996" fmla="*/ 595235 h 1608850"/>
                <a:gd name="connsiteX997" fmla="*/ 6587182 w 12192000"/>
                <a:gd name="connsiteY997" fmla="*/ 526058 h 1608850"/>
                <a:gd name="connsiteX998" fmla="*/ 6589209 w 12192000"/>
                <a:gd name="connsiteY998" fmla="*/ 595235 h 1608850"/>
                <a:gd name="connsiteX999" fmla="*/ 6589969 w 12192000"/>
                <a:gd name="connsiteY999" fmla="*/ 595505 h 1608850"/>
                <a:gd name="connsiteX1000" fmla="*/ 6595289 w 12192000"/>
                <a:gd name="connsiteY1000" fmla="*/ 597397 h 1608850"/>
                <a:gd name="connsiteX1001" fmla="*/ 6595289 w 12192000"/>
                <a:gd name="connsiteY1001" fmla="*/ 510926 h 1608850"/>
                <a:gd name="connsiteX1002" fmla="*/ 6599342 w 12192000"/>
                <a:gd name="connsiteY1002" fmla="*/ 478499 h 1608850"/>
                <a:gd name="connsiteX1003" fmla="*/ 6637849 w 12192000"/>
                <a:gd name="connsiteY1003" fmla="*/ 478499 h 1608850"/>
                <a:gd name="connsiteX1004" fmla="*/ 6637849 w 12192000"/>
                <a:gd name="connsiteY1004" fmla="*/ 510926 h 1608850"/>
                <a:gd name="connsiteX1005" fmla="*/ 6638609 w 12192000"/>
                <a:gd name="connsiteY1005" fmla="*/ 510926 h 1608850"/>
                <a:gd name="connsiteX1006" fmla="*/ 6643929 w 12192000"/>
                <a:gd name="connsiteY1006" fmla="*/ 510926 h 1608850"/>
                <a:gd name="connsiteX1007" fmla="*/ 6643929 w 12192000"/>
                <a:gd name="connsiteY1007" fmla="*/ 428778 h 1608850"/>
                <a:gd name="connsiteX1008" fmla="*/ 6645703 w 12192000"/>
                <a:gd name="connsiteY1008" fmla="*/ 428778 h 1608850"/>
                <a:gd name="connsiteX1009" fmla="*/ 6658116 w 12192000"/>
                <a:gd name="connsiteY1009" fmla="*/ 428778 h 1608850"/>
                <a:gd name="connsiteX1010" fmla="*/ 6658116 w 12192000"/>
                <a:gd name="connsiteY1010" fmla="*/ 426887 h 1608850"/>
                <a:gd name="connsiteX1011" fmla="*/ 6658116 w 12192000"/>
                <a:gd name="connsiteY1011" fmla="*/ 413646 h 1608850"/>
                <a:gd name="connsiteX1012" fmla="*/ 6680410 w 12192000"/>
                <a:gd name="connsiteY1012" fmla="*/ 413646 h 1608850"/>
                <a:gd name="connsiteX1013" fmla="*/ 6680410 w 12192000"/>
                <a:gd name="connsiteY1013" fmla="*/ 412565 h 1608850"/>
                <a:gd name="connsiteX1014" fmla="*/ 6680410 w 12192000"/>
                <a:gd name="connsiteY1014" fmla="*/ 404999 h 1608850"/>
                <a:gd name="connsiteX1015" fmla="*/ 6682183 w 12192000"/>
                <a:gd name="connsiteY1015" fmla="*/ 404999 h 1608850"/>
                <a:gd name="connsiteX1016" fmla="*/ 6694597 w 12192000"/>
                <a:gd name="connsiteY1016" fmla="*/ 404999 h 1608850"/>
                <a:gd name="connsiteX1017" fmla="*/ 6694597 w 12192000"/>
                <a:gd name="connsiteY1017" fmla="*/ 406080 h 1608850"/>
                <a:gd name="connsiteX1018" fmla="*/ 6694597 w 12192000"/>
                <a:gd name="connsiteY1018" fmla="*/ 413646 h 1608850"/>
                <a:gd name="connsiteX1019" fmla="*/ 6695357 w 12192000"/>
                <a:gd name="connsiteY1019" fmla="*/ 413646 h 1608850"/>
                <a:gd name="connsiteX1020" fmla="*/ 6700677 w 12192000"/>
                <a:gd name="connsiteY1020" fmla="*/ 413646 h 1608850"/>
                <a:gd name="connsiteX1021" fmla="*/ 6710810 w 12192000"/>
                <a:gd name="connsiteY1021" fmla="*/ 409322 h 1608850"/>
                <a:gd name="connsiteX1022" fmla="*/ 6714863 w 12192000"/>
                <a:gd name="connsiteY1022" fmla="*/ 412565 h 1608850"/>
                <a:gd name="connsiteX1023" fmla="*/ 6714863 w 12192000"/>
                <a:gd name="connsiteY1023" fmla="*/ 404999 h 1608850"/>
                <a:gd name="connsiteX1024" fmla="*/ 6717143 w 12192000"/>
                <a:gd name="connsiteY1024" fmla="*/ 404999 h 1608850"/>
                <a:gd name="connsiteX1025" fmla="*/ 6733104 w 12192000"/>
                <a:gd name="connsiteY1025" fmla="*/ 404999 h 1608850"/>
                <a:gd name="connsiteX1026" fmla="*/ 6733104 w 12192000"/>
                <a:gd name="connsiteY1026" fmla="*/ 406080 h 1608850"/>
                <a:gd name="connsiteX1027" fmla="*/ 6733104 w 12192000"/>
                <a:gd name="connsiteY1027" fmla="*/ 413646 h 1608850"/>
                <a:gd name="connsiteX1028" fmla="*/ 6763504 w 12192000"/>
                <a:gd name="connsiteY1028" fmla="*/ 413646 h 1608850"/>
                <a:gd name="connsiteX1029" fmla="*/ 6763504 w 12192000"/>
                <a:gd name="connsiteY1029" fmla="*/ 415267 h 1608850"/>
                <a:gd name="connsiteX1030" fmla="*/ 6763504 w 12192000"/>
                <a:gd name="connsiteY1030" fmla="*/ 426617 h 1608850"/>
                <a:gd name="connsiteX1031" fmla="*/ 6789851 w 12192000"/>
                <a:gd name="connsiteY1031" fmla="*/ 426617 h 1608850"/>
                <a:gd name="connsiteX1032" fmla="*/ 6789851 w 12192000"/>
                <a:gd name="connsiteY1032" fmla="*/ 456881 h 1608850"/>
                <a:gd name="connsiteX1033" fmla="*/ 6790611 w 12192000"/>
                <a:gd name="connsiteY1033" fmla="*/ 456881 h 1608850"/>
                <a:gd name="connsiteX1034" fmla="*/ 6795931 w 12192000"/>
                <a:gd name="connsiteY1034" fmla="*/ 456881 h 1608850"/>
                <a:gd name="connsiteX1035" fmla="*/ 6795931 w 12192000"/>
                <a:gd name="connsiteY1035" fmla="*/ 457962 h 1608850"/>
                <a:gd name="connsiteX1036" fmla="*/ 6795931 w 12192000"/>
                <a:gd name="connsiteY1036" fmla="*/ 465529 h 1608850"/>
                <a:gd name="connsiteX1037" fmla="*/ 6799985 w 12192000"/>
                <a:gd name="connsiteY1037" fmla="*/ 495793 h 1608850"/>
                <a:gd name="connsiteX1038" fmla="*/ 6800745 w 12192000"/>
                <a:gd name="connsiteY1038" fmla="*/ 495793 h 1608850"/>
                <a:gd name="connsiteX1039" fmla="*/ 6806065 w 12192000"/>
                <a:gd name="connsiteY1039" fmla="*/ 495793 h 1608850"/>
                <a:gd name="connsiteX1040" fmla="*/ 6806065 w 12192000"/>
                <a:gd name="connsiteY1040" fmla="*/ 496604 h 1608850"/>
                <a:gd name="connsiteX1041" fmla="*/ 6806065 w 12192000"/>
                <a:gd name="connsiteY1041" fmla="*/ 502279 h 1608850"/>
                <a:gd name="connsiteX1042" fmla="*/ 6807078 w 12192000"/>
                <a:gd name="connsiteY1042" fmla="*/ 502279 h 1608850"/>
                <a:gd name="connsiteX1043" fmla="*/ 6814171 w 12192000"/>
                <a:gd name="connsiteY1043" fmla="*/ 502279 h 1608850"/>
                <a:gd name="connsiteX1044" fmla="*/ 6814171 w 12192000"/>
                <a:gd name="connsiteY1044" fmla="*/ 532544 h 1608850"/>
                <a:gd name="connsiteX1045" fmla="*/ 6816198 w 12192000"/>
                <a:gd name="connsiteY1045" fmla="*/ 532544 h 1608850"/>
                <a:gd name="connsiteX1046" fmla="*/ 6830385 w 12192000"/>
                <a:gd name="connsiteY1046" fmla="*/ 532544 h 1608850"/>
                <a:gd name="connsiteX1047" fmla="*/ 6830385 w 12192000"/>
                <a:gd name="connsiteY1047" fmla="*/ 556323 h 1608850"/>
                <a:gd name="connsiteX1048" fmla="*/ 6832412 w 12192000"/>
                <a:gd name="connsiteY1048" fmla="*/ 557944 h 1608850"/>
                <a:gd name="connsiteX1049" fmla="*/ 6832412 w 12192000"/>
                <a:gd name="connsiteY1049" fmla="*/ 569294 h 1608850"/>
                <a:gd name="connsiteX1050" fmla="*/ 6833172 w 12192000"/>
                <a:gd name="connsiteY1050" fmla="*/ 569294 h 1608850"/>
                <a:gd name="connsiteX1051" fmla="*/ 6838492 w 12192000"/>
                <a:gd name="connsiteY1051" fmla="*/ 569294 h 1608850"/>
                <a:gd name="connsiteX1052" fmla="*/ 6838492 w 12192000"/>
                <a:gd name="connsiteY1052" fmla="*/ 593073 h 1608850"/>
                <a:gd name="connsiteX1053" fmla="*/ 6839758 w 12192000"/>
                <a:gd name="connsiteY1053" fmla="*/ 593073 h 1608850"/>
                <a:gd name="connsiteX1054" fmla="*/ 6848625 w 12192000"/>
                <a:gd name="connsiteY1054" fmla="*/ 593073 h 1608850"/>
                <a:gd name="connsiteX1055" fmla="*/ 6850652 w 12192000"/>
                <a:gd name="connsiteY1055" fmla="*/ 597127 h 1608850"/>
                <a:gd name="connsiteX1056" fmla="*/ 6850652 w 12192000"/>
                <a:gd name="connsiteY1056" fmla="*/ 610368 h 1608850"/>
                <a:gd name="connsiteX1057" fmla="*/ 6852172 w 12192000"/>
                <a:gd name="connsiteY1057" fmla="*/ 608476 h 1608850"/>
                <a:gd name="connsiteX1058" fmla="*/ 6862812 w 12192000"/>
                <a:gd name="connsiteY1058" fmla="*/ 595235 h 1608850"/>
                <a:gd name="connsiteX1059" fmla="*/ 6891186 w 12192000"/>
                <a:gd name="connsiteY1059" fmla="*/ 595235 h 1608850"/>
                <a:gd name="connsiteX1060" fmla="*/ 6891186 w 12192000"/>
                <a:gd name="connsiteY1060" fmla="*/ 681706 h 1608850"/>
                <a:gd name="connsiteX1061" fmla="*/ 6891946 w 12192000"/>
                <a:gd name="connsiteY1061" fmla="*/ 681706 h 1608850"/>
                <a:gd name="connsiteX1062" fmla="*/ 6897266 w 12192000"/>
                <a:gd name="connsiteY1062" fmla="*/ 681706 h 1608850"/>
                <a:gd name="connsiteX1063" fmla="*/ 6898026 w 12192000"/>
                <a:gd name="connsiteY1063" fmla="*/ 680355 h 1608850"/>
                <a:gd name="connsiteX1064" fmla="*/ 6903346 w 12192000"/>
                <a:gd name="connsiteY1064" fmla="*/ 670897 h 1608850"/>
                <a:gd name="connsiteX1065" fmla="*/ 6903346 w 12192000"/>
                <a:gd name="connsiteY1065" fmla="*/ 672789 h 1608850"/>
                <a:gd name="connsiteX1066" fmla="*/ 6903346 w 12192000"/>
                <a:gd name="connsiteY1066" fmla="*/ 686030 h 1608850"/>
                <a:gd name="connsiteX1067" fmla="*/ 6907399 w 12192000"/>
                <a:gd name="connsiteY1067" fmla="*/ 640633 h 1608850"/>
                <a:gd name="connsiteX1068" fmla="*/ 6908159 w 12192000"/>
                <a:gd name="connsiteY1068" fmla="*/ 640633 h 1608850"/>
                <a:gd name="connsiteX1069" fmla="*/ 6913479 w 12192000"/>
                <a:gd name="connsiteY1069" fmla="*/ 640633 h 1608850"/>
                <a:gd name="connsiteX1070" fmla="*/ 6913479 w 12192000"/>
                <a:gd name="connsiteY1070" fmla="*/ 575779 h 1608850"/>
                <a:gd name="connsiteX1071" fmla="*/ 6914493 w 12192000"/>
                <a:gd name="connsiteY1071" fmla="*/ 575779 h 1608850"/>
                <a:gd name="connsiteX1072" fmla="*/ 6921586 w 12192000"/>
                <a:gd name="connsiteY1072" fmla="*/ 575779 h 1608850"/>
                <a:gd name="connsiteX1073" fmla="*/ 6933746 w 12192000"/>
                <a:gd name="connsiteY1073" fmla="*/ 532544 h 1608850"/>
                <a:gd name="connsiteX1074" fmla="*/ 6935013 w 12192000"/>
                <a:gd name="connsiteY1074" fmla="*/ 532544 h 1608850"/>
                <a:gd name="connsiteX1075" fmla="*/ 6943880 w 12192000"/>
                <a:gd name="connsiteY1075" fmla="*/ 532544 h 1608850"/>
                <a:gd name="connsiteX1076" fmla="*/ 6954013 w 12192000"/>
                <a:gd name="connsiteY1076" fmla="*/ 575779 h 1608850"/>
                <a:gd name="connsiteX1077" fmla="*/ 6955026 w 12192000"/>
                <a:gd name="connsiteY1077" fmla="*/ 575779 h 1608850"/>
                <a:gd name="connsiteX1078" fmla="*/ 6962120 w 12192000"/>
                <a:gd name="connsiteY1078" fmla="*/ 575779 h 1608850"/>
                <a:gd name="connsiteX1079" fmla="*/ 6962120 w 12192000"/>
                <a:gd name="connsiteY1079" fmla="*/ 614691 h 1608850"/>
                <a:gd name="connsiteX1080" fmla="*/ 6963893 w 12192000"/>
                <a:gd name="connsiteY1080" fmla="*/ 614691 h 1608850"/>
                <a:gd name="connsiteX1081" fmla="*/ 6976307 w 12192000"/>
                <a:gd name="connsiteY1081" fmla="*/ 614691 h 1608850"/>
                <a:gd name="connsiteX1082" fmla="*/ 6976307 w 12192000"/>
                <a:gd name="connsiteY1082" fmla="*/ 616853 h 1608850"/>
                <a:gd name="connsiteX1083" fmla="*/ 6976307 w 12192000"/>
                <a:gd name="connsiteY1083" fmla="*/ 631985 h 1608850"/>
                <a:gd name="connsiteX1084" fmla="*/ 6980360 w 12192000"/>
                <a:gd name="connsiteY1084" fmla="*/ 629824 h 1608850"/>
                <a:gd name="connsiteX1085" fmla="*/ 6980360 w 12192000"/>
                <a:gd name="connsiteY1085" fmla="*/ 614691 h 1608850"/>
                <a:gd name="connsiteX1086" fmla="*/ 6981880 w 12192000"/>
                <a:gd name="connsiteY1086" fmla="*/ 614691 h 1608850"/>
                <a:gd name="connsiteX1087" fmla="*/ 6992520 w 12192000"/>
                <a:gd name="connsiteY1087" fmla="*/ 614691 h 1608850"/>
                <a:gd name="connsiteX1088" fmla="*/ 6992520 w 12192000"/>
                <a:gd name="connsiteY1088" fmla="*/ 616312 h 1608850"/>
                <a:gd name="connsiteX1089" fmla="*/ 6992520 w 12192000"/>
                <a:gd name="connsiteY1089" fmla="*/ 627662 h 1608850"/>
                <a:gd name="connsiteX1090" fmla="*/ 7022921 w 12192000"/>
                <a:gd name="connsiteY1090" fmla="*/ 627662 h 1608850"/>
                <a:gd name="connsiteX1091" fmla="*/ 7022921 w 12192000"/>
                <a:gd name="connsiteY1091" fmla="*/ 590912 h 1608850"/>
                <a:gd name="connsiteX1092" fmla="*/ 7024187 w 12192000"/>
                <a:gd name="connsiteY1092" fmla="*/ 590912 h 1608850"/>
                <a:gd name="connsiteX1093" fmla="*/ 7033054 w 12192000"/>
                <a:gd name="connsiteY1093" fmla="*/ 590912 h 1608850"/>
                <a:gd name="connsiteX1094" fmla="*/ 7033054 w 12192000"/>
                <a:gd name="connsiteY1094" fmla="*/ 612529 h 1608850"/>
                <a:gd name="connsiteX1095" fmla="*/ 7035081 w 12192000"/>
                <a:gd name="connsiteY1095" fmla="*/ 580103 h 1608850"/>
                <a:gd name="connsiteX1096" fmla="*/ 7057374 w 12192000"/>
                <a:gd name="connsiteY1096" fmla="*/ 580103 h 1608850"/>
                <a:gd name="connsiteX1097" fmla="*/ 7057374 w 12192000"/>
                <a:gd name="connsiteY1097" fmla="*/ 578481 h 1608850"/>
                <a:gd name="connsiteX1098" fmla="*/ 7057374 w 12192000"/>
                <a:gd name="connsiteY1098" fmla="*/ 567132 h 1608850"/>
                <a:gd name="connsiteX1099" fmla="*/ 7058134 w 12192000"/>
                <a:gd name="connsiteY1099" fmla="*/ 567132 h 1608850"/>
                <a:gd name="connsiteX1100" fmla="*/ 7063454 w 12192000"/>
                <a:gd name="connsiteY1100" fmla="*/ 567132 h 1608850"/>
                <a:gd name="connsiteX1101" fmla="*/ 7063454 w 12192000"/>
                <a:gd name="connsiteY1101" fmla="*/ 565241 h 1608850"/>
                <a:gd name="connsiteX1102" fmla="*/ 7063454 w 12192000"/>
                <a:gd name="connsiteY1102" fmla="*/ 552000 h 1608850"/>
                <a:gd name="connsiteX1103" fmla="*/ 7067508 w 12192000"/>
                <a:gd name="connsiteY1103" fmla="*/ 558485 h 1608850"/>
                <a:gd name="connsiteX1104" fmla="*/ 7069788 w 12192000"/>
                <a:gd name="connsiteY1104" fmla="*/ 558485 h 1608850"/>
                <a:gd name="connsiteX1105" fmla="*/ 7085748 w 12192000"/>
                <a:gd name="connsiteY1105" fmla="*/ 558485 h 1608850"/>
                <a:gd name="connsiteX1106" fmla="*/ 7085748 w 12192000"/>
                <a:gd name="connsiteY1106" fmla="*/ 557674 h 1608850"/>
                <a:gd name="connsiteX1107" fmla="*/ 7085748 w 12192000"/>
                <a:gd name="connsiteY1107" fmla="*/ 552000 h 1608850"/>
                <a:gd name="connsiteX1108" fmla="*/ 7086508 w 12192000"/>
                <a:gd name="connsiteY1108" fmla="*/ 552000 h 1608850"/>
                <a:gd name="connsiteX1109" fmla="*/ 7091828 w 12192000"/>
                <a:gd name="connsiteY1109" fmla="*/ 552000 h 1608850"/>
                <a:gd name="connsiteX1110" fmla="*/ 7091828 w 12192000"/>
                <a:gd name="connsiteY1110" fmla="*/ 553351 h 1608850"/>
                <a:gd name="connsiteX1111" fmla="*/ 7091828 w 12192000"/>
                <a:gd name="connsiteY1111" fmla="*/ 562809 h 1608850"/>
                <a:gd name="connsiteX1112" fmla="*/ 7130335 w 12192000"/>
                <a:gd name="connsiteY1112" fmla="*/ 562809 h 1608850"/>
                <a:gd name="connsiteX1113" fmla="*/ 7130335 w 12192000"/>
                <a:gd name="connsiteY1113" fmla="*/ 701162 h 1608850"/>
                <a:gd name="connsiteX1114" fmla="*/ 7131855 w 12192000"/>
                <a:gd name="connsiteY1114" fmla="*/ 701162 h 1608850"/>
                <a:gd name="connsiteX1115" fmla="*/ 7142495 w 12192000"/>
                <a:gd name="connsiteY1115" fmla="*/ 701162 h 1608850"/>
                <a:gd name="connsiteX1116" fmla="*/ 7142495 w 12192000"/>
                <a:gd name="connsiteY1116" fmla="*/ 688192 h 1608850"/>
                <a:gd name="connsiteX1117" fmla="*/ 7146549 w 12192000"/>
                <a:gd name="connsiteY1117" fmla="*/ 688192 h 1608850"/>
                <a:gd name="connsiteX1118" fmla="*/ 7146549 w 12192000"/>
                <a:gd name="connsiteY1118" fmla="*/ 701162 h 1608850"/>
                <a:gd name="connsiteX1119" fmla="*/ 7176949 w 12192000"/>
                <a:gd name="connsiteY1119" fmla="*/ 701162 h 1608850"/>
                <a:gd name="connsiteX1120" fmla="*/ 7176949 w 12192000"/>
                <a:gd name="connsiteY1120" fmla="*/ 670897 h 1608850"/>
                <a:gd name="connsiteX1121" fmla="*/ 7189109 w 12192000"/>
                <a:gd name="connsiteY1121" fmla="*/ 670897 h 1608850"/>
                <a:gd name="connsiteX1122" fmla="*/ 7201269 w 12192000"/>
                <a:gd name="connsiteY1122" fmla="*/ 668736 h 1608850"/>
                <a:gd name="connsiteX1123" fmla="*/ 7205323 w 12192000"/>
                <a:gd name="connsiteY1123" fmla="*/ 670897 h 1608850"/>
                <a:gd name="connsiteX1124" fmla="*/ 7215456 w 12192000"/>
                <a:gd name="connsiteY1124" fmla="*/ 670897 h 1608850"/>
                <a:gd name="connsiteX1125" fmla="*/ 7215456 w 12192000"/>
                <a:gd name="connsiteY1125" fmla="*/ 701162 h 1608850"/>
                <a:gd name="connsiteX1126" fmla="*/ 7223563 w 12192000"/>
                <a:gd name="connsiteY1126" fmla="*/ 701162 h 1608850"/>
                <a:gd name="connsiteX1127" fmla="*/ 7223563 w 12192000"/>
                <a:gd name="connsiteY1127" fmla="*/ 718457 h 1608850"/>
                <a:gd name="connsiteX1128" fmla="*/ 7232899 w 12192000"/>
                <a:gd name="connsiteY1128" fmla="*/ 719362 h 1608850"/>
                <a:gd name="connsiteX1129" fmla="*/ 7245857 w 12192000"/>
                <a:gd name="connsiteY1129" fmla="*/ 719362 h 1608850"/>
                <a:gd name="connsiteX1130" fmla="*/ 7245857 w 12192000"/>
                <a:gd name="connsiteY1130" fmla="*/ 703324 h 1608850"/>
                <a:gd name="connsiteX1131" fmla="*/ 7313813 w 12192000"/>
                <a:gd name="connsiteY1131" fmla="*/ 703324 h 1608850"/>
                <a:gd name="connsiteX1132" fmla="*/ 7313813 w 12192000"/>
                <a:gd name="connsiteY1132" fmla="*/ 618071 h 1608850"/>
                <a:gd name="connsiteX1133" fmla="*/ 7385821 w 12192000"/>
                <a:gd name="connsiteY1133" fmla="*/ 618071 h 1608850"/>
                <a:gd name="connsiteX1134" fmla="*/ 7385821 w 12192000"/>
                <a:gd name="connsiteY1134" fmla="*/ 696839 h 1608850"/>
                <a:gd name="connsiteX1135" fmla="*/ 7387725 w 12192000"/>
                <a:gd name="connsiteY1135" fmla="*/ 696839 h 1608850"/>
                <a:gd name="connsiteX1136" fmla="*/ 7388967 w 12192000"/>
                <a:gd name="connsiteY1136" fmla="*/ 719362 h 1608850"/>
                <a:gd name="connsiteX1137" fmla="*/ 7398643 w 12192000"/>
                <a:gd name="connsiteY1137" fmla="*/ 719362 h 1608850"/>
                <a:gd name="connsiteX1138" fmla="*/ 7399885 w 12192000"/>
                <a:gd name="connsiteY1138" fmla="*/ 696839 h 1608850"/>
                <a:gd name="connsiteX1139" fmla="*/ 7405965 w 12192000"/>
                <a:gd name="connsiteY1139" fmla="*/ 696839 h 1608850"/>
                <a:gd name="connsiteX1140" fmla="*/ 7407207 w 12192000"/>
                <a:gd name="connsiteY1140" fmla="*/ 719362 h 1608850"/>
                <a:gd name="connsiteX1141" fmla="*/ 7457829 w 12192000"/>
                <a:gd name="connsiteY1141" fmla="*/ 719362 h 1608850"/>
                <a:gd name="connsiteX1142" fmla="*/ 7457829 w 12192000"/>
                <a:gd name="connsiteY1142" fmla="*/ 556334 h 1608850"/>
                <a:gd name="connsiteX1143" fmla="*/ 7655156 w 12192000"/>
                <a:gd name="connsiteY1143" fmla="*/ 556334 h 1608850"/>
                <a:gd name="connsiteX1144" fmla="*/ 7655156 w 12192000"/>
                <a:gd name="connsiteY1144" fmla="*/ 719362 h 1608850"/>
                <a:gd name="connsiteX1145" fmla="*/ 7673853 w 12192000"/>
                <a:gd name="connsiteY1145" fmla="*/ 719362 h 1608850"/>
                <a:gd name="connsiteX1146" fmla="*/ 7673853 w 12192000"/>
                <a:gd name="connsiteY1146" fmla="*/ 636669 h 1608850"/>
                <a:gd name="connsiteX1147" fmla="*/ 7768973 w 12192000"/>
                <a:gd name="connsiteY1147" fmla="*/ 636669 h 1608850"/>
                <a:gd name="connsiteX1148" fmla="*/ 7773382 w 12192000"/>
                <a:gd name="connsiteY1148" fmla="*/ 519115 h 1608850"/>
                <a:gd name="connsiteX1149" fmla="*/ 7819759 w 12192000"/>
                <a:gd name="connsiteY1149" fmla="*/ 519115 h 1608850"/>
                <a:gd name="connsiteX1150" fmla="*/ 7821437 w 12192000"/>
                <a:gd name="connsiteY1150" fmla="*/ 571456 h 1608850"/>
                <a:gd name="connsiteX1151" fmla="*/ 7886292 w 12192000"/>
                <a:gd name="connsiteY1151" fmla="*/ 571456 h 1608850"/>
                <a:gd name="connsiteX1152" fmla="*/ 7886292 w 12192000"/>
                <a:gd name="connsiteY1152" fmla="*/ 647118 h 1608850"/>
                <a:gd name="connsiteX1153" fmla="*/ 7894398 w 12192000"/>
                <a:gd name="connsiteY1153" fmla="*/ 647118 h 1608850"/>
                <a:gd name="connsiteX1154" fmla="*/ 7896425 w 12192000"/>
                <a:gd name="connsiteY1154" fmla="*/ 640633 h 1608850"/>
                <a:gd name="connsiteX1155" fmla="*/ 7902505 w 12192000"/>
                <a:gd name="connsiteY1155" fmla="*/ 640633 h 1608850"/>
                <a:gd name="connsiteX1156" fmla="*/ 7904533 w 12192000"/>
                <a:gd name="connsiteY1156" fmla="*/ 649280 h 1608850"/>
                <a:gd name="connsiteX1157" fmla="*/ 7916693 w 12192000"/>
                <a:gd name="connsiteY1157" fmla="*/ 649280 h 1608850"/>
                <a:gd name="connsiteX1158" fmla="*/ 7916693 w 12192000"/>
                <a:gd name="connsiteY1158" fmla="*/ 642794 h 1608850"/>
                <a:gd name="connsiteX1159" fmla="*/ 7938985 w 12192000"/>
                <a:gd name="connsiteY1159" fmla="*/ 642794 h 1608850"/>
                <a:gd name="connsiteX1160" fmla="*/ 7938985 w 12192000"/>
                <a:gd name="connsiteY1160" fmla="*/ 649280 h 1608850"/>
                <a:gd name="connsiteX1161" fmla="*/ 7959253 w 12192000"/>
                <a:gd name="connsiteY1161" fmla="*/ 649280 h 1608850"/>
                <a:gd name="connsiteX1162" fmla="*/ 7959253 w 12192000"/>
                <a:gd name="connsiteY1162" fmla="*/ 694677 h 1608850"/>
                <a:gd name="connsiteX1163" fmla="*/ 7973440 w 12192000"/>
                <a:gd name="connsiteY1163" fmla="*/ 694677 h 1608850"/>
                <a:gd name="connsiteX1164" fmla="*/ 7973440 w 12192000"/>
                <a:gd name="connsiteY1164" fmla="*/ 681706 h 1608850"/>
                <a:gd name="connsiteX1165" fmla="*/ 7989653 w 12192000"/>
                <a:gd name="connsiteY1165" fmla="*/ 681706 h 1608850"/>
                <a:gd name="connsiteX1166" fmla="*/ 7989653 w 12192000"/>
                <a:gd name="connsiteY1166" fmla="*/ 502279 h 1608850"/>
                <a:gd name="connsiteX1167" fmla="*/ 7995733 w 12192000"/>
                <a:gd name="connsiteY1167" fmla="*/ 495793 h 1608850"/>
                <a:gd name="connsiteX1168" fmla="*/ 8068694 w 12192000"/>
                <a:gd name="connsiteY1168" fmla="*/ 495793 h 1608850"/>
                <a:gd name="connsiteX1169" fmla="*/ 8068694 w 12192000"/>
                <a:gd name="connsiteY1169" fmla="*/ 504441 h 1608850"/>
                <a:gd name="connsiteX1170" fmla="*/ 8078828 w 12192000"/>
                <a:gd name="connsiteY1170" fmla="*/ 504441 h 1608850"/>
                <a:gd name="connsiteX1171" fmla="*/ 8078828 w 12192000"/>
                <a:gd name="connsiteY1171" fmla="*/ 619015 h 1608850"/>
                <a:gd name="connsiteX1172" fmla="*/ 8101121 w 12192000"/>
                <a:gd name="connsiteY1172" fmla="*/ 619015 h 1608850"/>
                <a:gd name="connsiteX1173" fmla="*/ 8101121 w 12192000"/>
                <a:gd name="connsiteY1173" fmla="*/ 552000 h 1608850"/>
                <a:gd name="connsiteX1174" fmla="*/ 8127469 w 12192000"/>
                <a:gd name="connsiteY1174" fmla="*/ 552000 h 1608850"/>
                <a:gd name="connsiteX1175" fmla="*/ 8131521 w 12192000"/>
                <a:gd name="connsiteY1175" fmla="*/ 547676 h 1608850"/>
                <a:gd name="connsiteX1176" fmla="*/ 8139629 w 12192000"/>
                <a:gd name="connsiteY1176" fmla="*/ 547676 h 1608850"/>
                <a:gd name="connsiteX1177" fmla="*/ 8143681 w 12192000"/>
                <a:gd name="connsiteY1177" fmla="*/ 552000 h 1608850"/>
                <a:gd name="connsiteX1178" fmla="*/ 8165976 w 12192000"/>
                <a:gd name="connsiteY1178" fmla="*/ 552000 h 1608850"/>
                <a:gd name="connsiteX1179" fmla="*/ 8165976 w 12192000"/>
                <a:gd name="connsiteY1179" fmla="*/ 435264 h 1608850"/>
                <a:gd name="connsiteX1180" fmla="*/ 8222722 w 12192000"/>
                <a:gd name="connsiteY1180" fmla="*/ 424455 h 1608850"/>
                <a:gd name="connsiteX1181" fmla="*/ 8222722 w 12192000"/>
                <a:gd name="connsiteY1181" fmla="*/ 425536 h 1608850"/>
                <a:gd name="connsiteX1182" fmla="*/ 8222722 w 12192000"/>
                <a:gd name="connsiteY1182" fmla="*/ 433102 h 1608850"/>
                <a:gd name="connsiteX1183" fmla="*/ 8249069 w 12192000"/>
                <a:gd name="connsiteY1183" fmla="*/ 433102 h 1608850"/>
                <a:gd name="connsiteX1184" fmla="*/ 8249069 w 12192000"/>
                <a:gd name="connsiteY1184" fmla="*/ 688192 h 1608850"/>
                <a:gd name="connsiteX1185" fmla="*/ 8271364 w 12192000"/>
                <a:gd name="connsiteY1185" fmla="*/ 688192 h 1608850"/>
                <a:gd name="connsiteX1186" fmla="*/ 8271364 w 12192000"/>
                <a:gd name="connsiteY1186" fmla="*/ 683868 h 1608850"/>
                <a:gd name="connsiteX1187" fmla="*/ 8283524 w 12192000"/>
                <a:gd name="connsiteY1187" fmla="*/ 683868 h 1608850"/>
                <a:gd name="connsiteX1188" fmla="*/ 8283524 w 12192000"/>
                <a:gd name="connsiteY1188" fmla="*/ 688192 h 1608850"/>
                <a:gd name="connsiteX1189" fmla="*/ 8307844 w 12192000"/>
                <a:gd name="connsiteY1189" fmla="*/ 688192 h 1608850"/>
                <a:gd name="connsiteX1190" fmla="*/ 8307844 w 12192000"/>
                <a:gd name="connsiteY1190" fmla="*/ 675221 h 1608850"/>
                <a:gd name="connsiteX1191" fmla="*/ 8336217 w 12192000"/>
                <a:gd name="connsiteY1191" fmla="*/ 675221 h 1608850"/>
                <a:gd name="connsiteX1192" fmla="*/ 8348377 w 12192000"/>
                <a:gd name="connsiteY1192" fmla="*/ 670897 h 1608850"/>
                <a:gd name="connsiteX1193" fmla="*/ 8368645 w 12192000"/>
                <a:gd name="connsiteY1193" fmla="*/ 675221 h 1608850"/>
                <a:gd name="connsiteX1194" fmla="*/ 8368645 w 12192000"/>
                <a:gd name="connsiteY1194" fmla="*/ 657927 h 1608850"/>
                <a:gd name="connsiteX1195" fmla="*/ 8376752 w 12192000"/>
                <a:gd name="connsiteY1195" fmla="*/ 657927 h 1608850"/>
                <a:gd name="connsiteX1196" fmla="*/ 8376752 w 12192000"/>
                <a:gd name="connsiteY1196" fmla="*/ 644956 h 1608850"/>
                <a:gd name="connsiteX1197" fmla="*/ 8433498 w 12192000"/>
                <a:gd name="connsiteY1197" fmla="*/ 644956 h 1608850"/>
                <a:gd name="connsiteX1198" fmla="*/ 8433498 w 12192000"/>
                <a:gd name="connsiteY1198" fmla="*/ 614691 h 1608850"/>
                <a:gd name="connsiteX1199" fmla="*/ 8451738 w 12192000"/>
                <a:gd name="connsiteY1199" fmla="*/ 614691 h 1608850"/>
                <a:gd name="connsiteX1200" fmla="*/ 8451738 w 12192000"/>
                <a:gd name="connsiteY1200" fmla="*/ 608206 h 1608850"/>
                <a:gd name="connsiteX1201" fmla="*/ 8463898 w 12192000"/>
                <a:gd name="connsiteY1201" fmla="*/ 608206 h 1608850"/>
                <a:gd name="connsiteX1202" fmla="*/ 8463898 w 12192000"/>
                <a:gd name="connsiteY1202" fmla="*/ 614691 h 1608850"/>
                <a:gd name="connsiteX1203" fmla="*/ 8480112 w 12192000"/>
                <a:gd name="connsiteY1203" fmla="*/ 614691 h 1608850"/>
                <a:gd name="connsiteX1204" fmla="*/ 8480112 w 12192000"/>
                <a:gd name="connsiteY1204" fmla="*/ 664412 h 1608850"/>
                <a:gd name="connsiteX1205" fmla="*/ 8512540 w 12192000"/>
                <a:gd name="connsiteY1205" fmla="*/ 664412 h 1608850"/>
                <a:gd name="connsiteX1206" fmla="*/ 8512540 w 12192000"/>
                <a:gd name="connsiteY1206" fmla="*/ 638471 h 1608850"/>
                <a:gd name="connsiteX1207" fmla="*/ 8551046 w 12192000"/>
                <a:gd name="connsiteY1207" fmla="*/ 638471 h 1608850"/>
                <a:gd name="connsiteX1208" fmla="*/ 8551046 w 12192000"/>
                <a:gd name="connsiteY1208" fmla="*/ 608206 h 1608850"/>
                <a:gd name="connsiteX1209" fmla="*/ 8599688 w 12192000"/>
                <a:gd name="connsiteY1209" fmla="*/ 608206 h 1608850"/>
                <a:gd name="connsiteX1210" fmla="*/ 8599688 w 12192000"/>
                <a:gd name="connsiteY1210" fmla="*/ 719362 h 1608850"/>
                <a:gd name="connsiteX1211" fmla="*/ 8599688 w 12192000"/>
                <a:gd name="connsiteY1211" fmla="*/ 733141 h 1608850"/>
                <a:gd name="connsiteX1212" fmla="*/ 8665562 w 12192000"/>
                <a:gd name="connsiteY1212" fmla="*/ 733141 h 1608850"/>
                <a:gd name="connsiteX1213" fmla="*/ 8665562 w 12192000"/>
                <a:gd name="connsiteY1213" fmla="*/ 838913 h 1608850"/>
                <a:gd name="connsiteX1214" fmla="*/ 8665562 w 12192000"/>
                <a:gd name="connsiteY1214" fmla="*/ 862160 h 1608850"/>
                <a:gd name="connsiteX1215" fmla="*/ 8680522 w 12192000"/>
                <a:gd name="connsiteY1215" fmla="*/ 862160 h 1608850"/>
                <a:gd name="connsiteX1216" fmla="*/ 8680522 w 12192000"/>
                <a:gd name="connsiteY1216" fmla="*/ 860998 h 1608850"/>
                <a:gd name="connsiteX1217" fmla="*/ 8680522 w 12192000"/>
                <a:gd name="connsiteY1217" fmla="*/ 852862 h 1608850"/>
                <a:gd name="connsiteX1218" fmla="*/ 8725102 w 12192000"/>
                <a:gd name="connsiteY1218" fmla="*/ 852862 h 1608850"/>
                <a:gd name="connsiteX1219" fmla="*/ 8725102 w 12192000"/>
                <a:gd name="connsiteY1219" fmla="*/ 855477 h 1608850"/>
                <a:gd name="connsiteX1220" fmla="*/ 8725102 w 12192000"/>
                <a:gd name="connsiteY1220" fmla="*/ 861131 h 1608850"/>
                <a:gd name="connsiteX1221" fmla="*/ 8733569 w 12192000"/>
                <a:gd name="connsiteY1221" fmla="*/ 852574 h 1608850"/>
                <a:gd name="connsiteX1222" fmla="*/ 8729111 w 12192000"/>
                <a:gd name="connsiteY1222" fmla="*/ 850249 h 1608850"/>
                <a:gd name="connsiteX1223" fmla="*/ 8729111 w 12192000"/>
                <a:gd name="connsiteY1223" fmla="*/ 843275 h 1608850"/>
                <a:gd name="connsiteX1224" fmla="*/ 8735797 w 12192000"/>
                <a:gd name="connsiteY1224" fmla="*/ 840950 h 1608850"/>
                <a:gd name="connsiteX1225" fmla="*/ 8735797 w 12192000"/>
                <a:gd name="connsiteY1225" fmla="*/ 831652 h 1608850"/>
                <a:gd name="connsiteX1226" fmla="*/ 8740256 w 12192000"/>
                <a:gd name="connsiteY1226" fmla="*/ 831652 h 1608850"/>
                <a:gd name="connsiteX1227" fmla="*/ 8740256 w 12192000"/>
                <a:gd name="connsiteY1227" fmla="*/ 810730 h 1608850"/>
                <a:gd name="connsiteX1228" fmla="*/ 8735797 w 12192000"/>
                <a:gd name="connsiteY1228" fmla="*/ 810730 h 1608850"/>
                <a:gd name="connsiteX1229" fmla="*/ 8735797 w 12192000"/>
                <a:gd name="connsiteY1229" fmla="*/ 806081 h 1608850"/>
                <a:gd name="connsiteX1230" fmla="*/ 8740256 w 12192000"/>
                <a:gd name="connsiteY1230" fmla="*/ 803756 h 1608850"/>
                <a:gd name="connsiteX1231" fmla="*/ 8751401 w 12192000"/>
                <a:gd name="connsiteY1231" fmla="*/ 787483 h 1608850"/>
                <a:gd name="connsiteX1232" fmla="*/ 8753629 w 12192000"/>
                <a:gd name="connsiteY1232" fmla="*/ 778185 h 1608850"/>
                <a:gd name="connsiteX1233" fmla="*/ 8753629 w 12192000"/>
                <a:gd name="connsiteY1233" fmla="*/ 752614 h 1608850"/>
                <a:gd name="connsiteX1234" fmla="*/ 8753909 w 12192000"/>
                <a:gd name="connsiteY1234" fmla="*/ 751742 h 1608850"/>
                <a:gd name="connsiteX1235" fmla="*/ 8755767 w 12192000"/>
                <a:gd name="connsiteY1235" fmla="*/ 745928 h 1608850"/>
                <a:gd name="connsiteX1236" fmla="*/ 8754080 w 12192000"/>
                <a:gd name="connsiteY1236" fmla="*/ 745928 h 1608850"/>
                <a:gd name="connsiteX1237" fmla="*/ 8754080 w 12192000"/>
                <a:gd name="connsiteY1237" fmla="*/ 744766 h 1608850"/>
                <a:gd name="connsiteX1238" fmla="*/ 8754080 w 12192000"/>
                <a:gd name="connsiteY1238" fmla="*/ 736629 h 1608850"/>
                <a:gd name="connsiteX1239" fmla="*/ 8755194 w 12192000"/>
                <a:gd name="connsiteY1239" fmla="*/ 736629 h 1608850"/>
                <a:gd name="connsiteX1240" fmla="*/ 8762996 w 12192000"/>
                <a:gd name="connsiteY1240" fmla="*/ 736629 h 1608850"/>
                <a:gd name="connsiteX1241" fmla="*/ 8762996 w 12192000"/>
                <a:gd name="connsiteY1241" fmla="*/ 735467 h 1608850"/>
                <a:gd name="connsiteX1242" fmla="*/ 8762996 w 12192000"/>
                <a:gd name="connsiteY1242" fmla="*/ 727331 h 1608850"/>
                <a:gd name="connsiteX1243" fmla="*/ 8761881 w 12192000"/>
                <a:gd name="connsiteY1243" fmla="*/ 727331 h 1608850"/>
                <a:gd name="connsiteX1244" fmla="*/ 8754080 w 12192000"/>
                <a:gd name="connsiteY1244" fmla="*/ 727331 h 1608850"/>
                <a:gd name="connsiteX1245" fmla="*/ 8754080 w 12192000"/>
                <a:gd name="connsiteY1245" fmla="*/ 726168 h 1608850"/>
                <a:gd name="connsiteX1246" fmla="*/ 8754080 w 12192000"/>
                <a:gd name="connsiteY1246" fmla="*/ 718032 h 1608850"/>
                <a:gd name="connsiteX1247" fmla="*/ 8755194 w 12192000"/>
                <a:gd name="connsiteY1247" fmla="*/ 718032 h 1608850"/>
                <a:gd name="connsiteX1248" fmla="*/ 8762996 w 12192000"/>
                <a:gd name="connsiteY1248" fmla="*/ 718032 h 1608850"/>
                <a:gd name="connsiteX1249" fmla="*/ 8762996 w 12192000"/>
                <a:gd name="connsiteY1249" fmla="*/ 717160 h 1608850"/>
                <a:gd name="connsiteX1250" fmla="*/ 8762996 w 12192000"/>
                <a:gd name="connsiteY1250" fmla="*/ 711058 h 1608850"/>
                <a:gd name="connsiteX1251" fmla="*/ 8761881 w 12192000"/>
                <a:gd name="connsiteY1251" fmla="*/ 711058 h 1608850"/>
                <a:gd name="connsiteX1252" fmla="*/ 8754080 w 12192000"/>
                <a:gd name="connsiteY1252" fmla="*/ 711058 h 1608850"/>
                <a:gd name="connsiteX1253" fmla="*/ 8754080 w 12192000"/>
                <a:gd name="connsiteY1253" fmla="*/ 709896 h 1608850"/>
                <a:gd name="connsiteX1254" fmla="*/ 8754080 w 12192000"/>
                <a:gd name="connsiteY1254" fmla="*/ 701759 h 1608850"/>
                <a:gd name="connsiteX1255" fmla="*/ 8755194 w 12192000"/>
                <a:gd name="connsiteY1255" fmla="*/ 701759 h 1608850"/>
                <a:gd name="connsiteX1256" fmla="*/ 8762996 w 12192000"/>
                <a:gd name="connsiteY1256" fmla="*/ 701759 h 1608850"/>
                <a:gd name="connsiteX1257" fmla="*/ 8761881 w 12192000"/>
                <a:gd name="connsiteY1257" fmla="*/ 700016 h 1608850"/>
                <a:gd name="connsiteX1258" fmla="*/ 8754080 w 12192000"/>
                <a:gd name="connsiteY1258" fmla="*/ 687812 h 1608850"/>
                <a:gd name="connsiteX1259" fmla="*/ 8754080 w 12192000"/>
                <a:gd name="connsiteY1259" fmla="*/ 650617 h 1608850"/>
                <a:gd name="connsiteX1260" fmla="*/ 8903424 w 12192000"/>
                <a:gd name="connsiteY1260" fmla="*/ 650617 h 1608850"/>
                <a:gd name="connsiteX1261" fmla="*/ 8905096 w 12192000"/>
                <a:gd name="connsiteY1261" fmla="*/ 653232 h 1608850"/>
                <a:gd name="connsiteX1262" fmla="*/ 8908543 w 12192000"/>
                <a:gd name="connsiteY1262" fmla="*/ 658626 h 1608850"/>
                <a:gd name="connsiteX1263" fmla="*/ 8908543 w 12192000"/>
                <a:gd name="connsiteY1263" fmla="*/ 647687 h 1608850"/>
                <a:gd name="connsiteX1264" fmla="*/ 8908543 w 12192000"/>
                <a:gd name="connsiteY1264" fmla="*/ 607460 h 1608850"/>
                <a:gd name="connsiteX1265" fmla="*/ 8910570 w 12192000"/>
                <a:gd name="connsiteY1265" fmla="*/ 607460 h 1608850"/>
                <a:gd name="connsiteX1266" fmla="*/ 8924757 w 12192000"/>
                <a:gd name="connsiteY1266" fmla="*/ 607460 h 1608850"/>
                <a:gd name="connsiteX1267" fmla="*/ 8924757 w 12192000"/>
                <a:gd name="connsiteY1267" fmla="*/ 515723 h 1608850"/>
                <a:gd name="connsiteX1268" fmla="*/ 8924757 w 12192000"/>
                <a:gd name="connsiteY1268" fmla="*/ 490724 h 1608850"/>
                <a:gd name="connsiteX1269" fmla="*/ 9078786 w 12192000"/>
                <a:gd name="connsiteY1269" fmla="*/ 490724 h 1608850"/>
                <a:gd name="connsiteX1270" fmla="*/ 9078786 w 12192000"/>
                <a:gd name="connsiteY1270" fmla="*/ 506306 h 1608850"/>
                <a:gd name="connsiteX1271" fmla="*/ 9078786 w 12192000"/>
                <a:gd name="connsiteY1271" fmla="*/ 611783 h 1608850"/>
                <a:gd name="connsiteX1272" fmla="*/ 9080306 w 12192000"/>
                <a:gd name="connsiteY1272" fmla="*/ 611513 h 1608850"/>
                <a:gd name="connsiteX1273" fmla="*/ 9090946 w 12192000"/>
                <a:gd name="connsiteY1273" fmla="*/ 609622 h 1608850"/>
                <a:gd name="connsiteX1274" fmla="*/ 9088919 w 12192000"/>
                <a:gd name="connsiteY1274" fmla="*/ 698254 h 1608850"/>
                <a:gd name="connsiteX1275" fmla="*/ 9090439 w 12192000"/>
                <a:gd name="connsiteY1275" fmla="*/ 698525 h 1608850"/>
                <a:gd name="connsiteX1276" fmla="*/ 9101079 w 12192000"/>
                <a:gd name="connsiteY1276" fmla="*/ 700416 h 1608850"/>
                <a:gd name="connsiteX1277" fmla="*/ 9101332 w 12192000"/>
                <a:gd name="connsiteY1277" fmla="*/ 701227 h 1608850"/>
                <a:gd name="connsiteX1278" fmla="*/ 9103106 w 12192000"/>
                <a:gd name="connsiteY1278" fmla="*/ 706902 h 1608850"/>
                <a:gd name="connsiteX1279" fmla="*/ 9103866 w 12192000"/>
                <a:gd name="connsiteY1279" fmla="*/ 704470 h 1608850"/>
                <a:gd name="connsiteX1280" fmla="*/ 9109186 w 12192000"/>
                <a:gd name="connsiteY1280" fmla="*/ 687446 h 1608850"/>
                <a:gd name="connsiteX1281" fmla="*/ 9110959 w 12192000"/>
                <a:gd name="connsiteY1281" fmla="*/ 687446 h 1608850"/>
                <a:gd name="connsiteX1282" fmla="*/ 9123373 w 12192000"/>
                <a:gd name="connsiteY1282" fmla="*/ 687446 h 1608850"/>
                <a:gd name="connsiteX1283" fmla="*/ 9123373 w 12192000"/>
                <a:gd name="connsiteY1283" fmla="*/ 719872 h 1608850"/>
                <a:gd name="connsiteX1284" fmla="*/ 9124386 w 12192000"/>
                <a:gd name="connsiteY1284" fmla="*/ 720413 h 1608850"/>
                <a:gd name="connsiteX1285" fmla="*/ 9131480 w 12192000"/>
                <a:gd name="connsiteY1285" fmla="*/ 724196 h 1608850"/>
                <a:gd name="connsiteX1286" fmla="*/ 9131480 w 12192000"/>
                <a:gd name="connsiteY1286" fmla="*/ 725547 h 1608850"/>
                <a:gd name="connsiteX1287" fmla="*/ 9131480 w 12192000"/>
                <a:gd name="connsiteY1287" fmla="*/ 735005 h 1608850"/>
                <a:gd name="connsiteX1288" fmla="*/ 9176067 w 12192000"/>
                <a:gd name="connsiteY1288" fmla="*/ 735005 h 1608850"/>
                <a:gd name="connsiteX1289" fmla="*/ 9176067 w 12192000"/>
                <a:gd name="connsiteY1289" fmla="*/ 736086 h 1608850"/>
                <a:gd name="connsiteX1290" fmla="*/ 9176067 w 12192000"/>
                <a:gd name="connsiteY1290" fmla="*/ 743652 h 1608850"/>
                <a:gd name="connsiteX1291" fmla="*/ 9178093 w 12192000"/>
                <a:gd name="connsiteY1291" fmla="*/ 743652 h 1608850"/>
                <a:gd name="connsiteX1292" fmla="*/ 9192280 w 12192000"/>
                <a:gd name="connsiteY1292" fmla="*/ 743652 h 1608850"/>
                <a:gd name="connsiteX1293" fmla="*/ 9192280 w 12192000"/>
                <a:gd name="connsiteY1293" fmla="*/ 713387 h 1608850"/>
                <a:gd name="connsiteX1294" fmla="*/ 9236867 w 12192000"/>
                <a:gd name="connsiteY1294" fmla="*/ 713387 h 1608850"/>
                <a:gd name="connsiteX1295" fmla="*/ 9236867 w 12192000"/>
                <a:gd name="connsiteY1295" fmla="*/ 712036 h 1608850"/>
                <a:gd name="connsiteX1296" fmla="*/ 9236867 w 12192000"/>
                <a:gd name="connsiteY1296" fmla="*/ 702578 h 1608850"/>
                <a:gd name="connsiteX1297" fmla="*/ 9237881 w 12192000"/>
                <a:gd name="connsiteY1297" fmla="*/ 702578 h 1608850"/>
                <a:gd name="connsiteX1298" fmla="*/ 9244974 w 12192000"/>
                <a:gd name="connsiteY1298" fmla="*/ 702578 h 1608850"/>
                <a:gd name="connsiteX1299" fmla="*/ 9244974 w 12192000"/>
                <a:gd name="connsiteY1299" fmla="*/ 700687 h 1608850"/>
                <a:gd name="connsiteX1300" fmla="*/ 9244974 w 12192000"/>
                <a:gd name="connsiteY1300" fmla="*/ 687446 h 1608850"/>
                <a:gd name="connsiteX1301" fmla="*/ 9245734 w 12192000"/>
                <a:gd name="connsiteY1301" fmla="*/ 687446 h 1608850"/>
                <a:gd name="connsiteX1302" fmla="*/ 9251054 w 12192000"/>
                <a:gd name="connsiteY1302" fmla="*/ 687446 h 1608850"/>
                <a:gd name="connsiteX1303" fmla="*/ 9251054 w 12192000"/>
                <a:gd name="connsiteY1303" fmla="*/ 686365 h 1608850"/>
                <a:gd name="connsiteX1304" fmla="*/ 9251054 w 12192000"/>
                <a:gd name="connsiteY1304" fmla="*/ 678798 h 1608850"/>
                <a:gd name="connsiteX1305" fmla="*/ 9253081 w 12192000"/>
                <a:gd name="connsiteY1305" fmla="*/ 678798 h 1608850"/>
                <a:gd name="connsiteX1306" fmla="*/ 9267268 w 12192000"/>
                <a:gd name="connsiteY1306" fmla="*/ 678798 h 1608850"/>
                <a:gd name="connsiteX1307" fmla="*/ 9267268 w 12192000"/>
                <a:gd name="connsiteY1307" fmla="*/ 679879 h 1608850"/>
                <a:gd name="connsiteX1308" fmla="*/ 9267268 w 12192000"/>
                <a:gd name="connsiteY1308" fmla="*/ 687446 h 1608850"/>
                <a:gd name="connsiteX1309" fmla="*/ 9289561 w 12192000"/>
                <a:gd name="connsiteY1309" fmla="*/ 687446 h 1608850"/>
                <a:gd name="connsiteX1310" fmla="*/ 9289561 w 12192000"/>
                <a:gd name="connsiteY1310" fmla="*/ 685554 h 1608850"/>
                <a:gd name="connsiteX1311" fmla="*/ 9289561 w 12192000"/>
                <a:gd name="connsiteY1311" fmla="*/ 672313 h 1608850"/>
                <a:gd name="connsiteX1312" fmla="*/ 9291335 w 12192000"/>
                <a:gd name="connsiteY1312" fmla="*/ 672313 h 1608850"/>
                <a:gd name="connsiteX1313" fmla="*/ 9303748 w 12192000"/>
                <a:gd name="connsiteY1313" fmla="*/ 672313 h 1608850"/>
                <a:gd name="connsiteX1314" fmla="*/ 9303748 w 12192000"/>
                <a:gd name="connsiteY1314" fmla="*/ 696093 h 1608850"/>
                <a:gd name="connsiteX1315" fmla="*/ 9304762 w 12192000"/>
                <a:gd name="connsiteY1315" fmla="*/ 696093 h 1608850"/>
                <a:gd name="connsiteX1316" fmla="*/ 9311855 w 12192000"/>
                <a:gd name="connsiteY1316" fmla="*/ 696093 h 1608850"/>
                <a:gd name="connsiteX1317" fmla="*/ 9311855 w 12192000"/>
                <a:gd name="connsiteY1317" fmla="*/ 695012 h 1608850"/>
                <a:gd name="connsiteX1318" fmla="*/ 9311855 w 12192000"/>
                <a:gd name="connsiteY1318" fmla="*/ 687446 h 1608850"/>
                <a:gd name="connsiteX1319" fmla="*/ 9313628 w 12192000"/>
                <a:gd name="connsiteY1319" fmla="*/ 687446 h 1608850"/>
                <a:gd name="connsiteX1320" fmla="*/ 9326042 w 12192000"/>
                <a:gd name="connsiteY1320" fmla="*/ 687446 h 1608850"/>
                <a:gd name="connsiteX1321" fmla="*/ 9326042 w 12192000"/>
                <a:gd name="connsiteY1321" fmla="*/ 713387 h 1608850"/>
                <a:gd name="connsiteX1322" fmla="*/ 9328069 w 12192000"/>
                <a:gd name="connsiteY1322" fmla="*/ 713387 h 1608850"/>
                <a:gd name="connsiteX1323" fmla="*/ 9342255 w 12192000"/>
                <a:gd name="connsiteY1323" fmla="*/ 713387 h 1608850"/>
                <a:gd name="connsiteX1324" fmla="*/ 9342255 w 12192000"/>
                <a:gd name="connsiteY1324" fmla="*/ 715008 h 1608850"/>
                <a:gd name="connsiteX1325" fmla="*/ 9342255 w 12192000"/>
                <a:gd name="connsiteY1325" fmla="*/ 726358 h 1608850"/>
                <a:gd name="connsiteX1326" fmla="*/ 9343015 w 12192000"/>
                <a:gd name="connsiteY1326" fmla="*/ 726358 h 1608850"/>
                <a:gd name="connsiteX1327" fmla="*/ 9348336 w 12192000"/>
                <a:gd name="connsiteY1327" fmla="*/ 726358 h 1608850"/>
                <a:gd name="connsiteX1328" fmla="*/ 9348336 w 12192000"/>
                <a:gd name="connsiteY1328" fmla="*/ 725547 h 1608850"/>
                <a:gd name="connsiteX1329" fmla="*/ 9348336 w 12192000"/>
                <a:gd name="connsiteY1329" fmla="*/ 719872 h 1608850"/>
                <a:gd name="connsiteX1330" fmla="*/ 9378736 w 12192000"/>
                <a:gd name="connsiteY1330" fmla="*/ 719872 h 1608850"/>
                <a:gd name="connsiteX1331" fmla="*/ 9378736 w 12192000"/>
                <a:gd name="connsiteY1331" fmla="*/ 743652 h 1608850"/>
                <a:gd name="connsiteX1332" fmla="*/ 9379749 w 12192000"/>
                <a:gd name="connsiteY1332" fmla="*/ 743652 h 1608850"/>
                <a:gd name="connsiteX1333" fmla="*/ 9386843 w 12192000"/>
                <a:gd name="connsiteY1333" fmla="*/ 743652 h 1608850"/>
                <a:gd name="connsiteX1334" fmla="*/ 9386843 w 12192000"/>
                <a:gd name="connsiteY1334" fmla="*/ 744733 h 1608850"/>
                <a:gd name="connsiteX1335" fmla="*/ 9386843 w 12192000"/>
                <a:gd name="connsiteY1335" fmla="*/ 752299 h 1608850"/>
                <a:gd name="connsiteX1336" fmla="*/ 9387603 w 12192000"/>
                <a:gd name="connsiteY1336" fmla="*/ 752299 h 1608850"/>
                <a:gd name="connsiteX1337" fmla="*/ 9392923 w 12192000"/>
                <a:gd name="connsiteY1337" fmla="*/ 752299 h 1608850"/>
                <a:gd name="connsiteX1338" fmla="*/ 9392923 w 12192000"/>
                <a:gd name="connsiteY1338" fmla="*/ 750137 h 1608850"/>
                <a:gd name="connsiteX1339" fmla="*/ 9392923 w 12192000"/>
                <a:gd name="connsiteY1339" fmla="*/ 735005 h 1608850"/>
                <a:gd name="connsiteX1340" fmla="*/ 9393936 w 12192000"/>
                <a:gd name="connsiteY1340" fmla="*/ 735005 h 1608850"/>
                <a:gd name="connsiteX1341" fmla="*/ 9401030 w 12192000"/>
                <a:gd name="connsiteY1341" fmla="*/ 735005 h 1608850"/>
                <a:gd name="connsiteX1342" fmla="*/ 9401030 w 12192000"/>
                <a:gd name="connsiteY1342" fmla="*/ 736086 h 1608850"/>
                <a:gd name="connsiteX1343" fmla="*/ 9401030 w 12192000"/>
                <a:gd name="connsiteY1343" fmla="*/ 743652 h 1608850"/>
                <a:gd name="connsiteX1344" fmla="*/ 9406350 w 12192000"/>
                <a:gd name="connsiteY1344" fmla="*/ 741659 h 1608850"/>
                <a:gd name="connsiteX1345" fmla="*/ 9407110 w 12192000"/>
                <a:gd name="connsiteY1345" fmla="*/ 740679 h 1608850"/>
                <a:gd name="connsiteX1346" fmla="*/ 9407110 w 12192000"/>
                <a:gd name="connsiteY1346" fmla="*/ 735005 h 1608850"/>
                <a:gd name="connsiteX1347" fmla="*/ 9445617 w 12192000"/>
                <a:gd name="connsiteY1347" fmla="*/ 735005 h 1608850"/>
                <a:gd name="connsiteX1348" fmla="*/ 9445617 w 12192000"/>
                <a:gd name="connsiteY1348" fmla="*/ 758784 h 1608850"/>
                <a:gd name="connsiteX1349" fmla="*/ 9447643 w 12192000"/>
                <a:gd name="connsiteY1349" fmla="*/ 758784 h 1608850"/>
                <a:gd name="connsiteX1350" fmla="*/ 9461830 w 12192000"/>
                <a:gd name="connsiteY1350" fmla="*/ 758784 h 1608850"/>
                <a:gd name="connsiteX1351" fmla="*/ 9461830 w 12192000"/>
                <a:gd name="connsiteY1351" fmla="*/ 759865 h 1608850"/>
                <a:gd name="connsiteX1352" fmla="*/ 9461830 w 12192000"/>
                <a:gd name="connsiteY1352" fmla="*/ 767431 h 1608850"/>
                <a:gd name="connsiteX1353" fmla="*/ 9463604 w 12192000"/>
                <a:gd name="connsiteY1353" fmla="*/ 767431 h 1608850"/>
                <a:gd name="connsiteX1354" fmla="*/ 9476017 w 12192000"/>
                <a:gd name="connsiteY1354" fmla="*/ 767431 h 1608850"/>
                <a:gd name="connsiteX1355" fmla="*/ 9476017 w 12192000"/>
                <a:gd name="connsiteY1355" fmla="*/ 743652 h 1608850"/>
                <a:gd name="connsiteX1356" fmla="*/ 9477030 w 12192000"/>
                <a:gd name="connsiteY1356" fmla="*/ 743652 h 1608850"/>
                <a:gd name="connsiteX1357" fmla="*/ 9484124 w 12192000"/>
                <a:gd name="connsiteY1357" fmla="*/ 743652 h 1608850"/>
                <a:gd name="connsiteX1358" fmla="*/ 9484124 w 12192000"/>
                <a:gd name="connsiteY1358" fmla="*/ 711225 h 1608850"/>
                <a:gd name="connsiteX1359" fmla="*/ 9485137 w 12192000"/>
                <a:gd name="connsiteY1359" fmla="*/ 711225 h 1608850"/>
                <a:gd name="connsiteX1360" fmla="*/ 9492231 w 12192000"/>
                <a:gd name="connsiteY1360" fmla="*/ 711225 h 1608850"/>
                <a:gd name="connsiteX1361" fmla="*/ 9492231 w 12192000"/>
                <a:gd name="connsiteY1361" fmla="*/ 709334 h 1608850"/>
                <a:gd name="connsiteX1362" fmla="*/ 9492231 w 12192000"/>
                <a:gd name="connsiteY1362" fmla="*/ 696093 h 1608850"/>
                <a:gd name="connsiteX1363" fmla="*/ 9490964 w 12192000"/>
                <a:gd name="connsiteY1363" fmla="*/ 694471 h 1608850"/>
                <a:gd name="connsiteX1364" fmla="*/ 9496284 w 12192000"/>
                <a:gd name="connsiteY1364" fmla="*/ 683122 h 1608850"/>
                <a:gd name="connsiteX1365" fmla="*/ 9504391 w 12192000"/>
                <a:gd name="connsiteY1365" fmla="*/ 711225 h 1608850"/>
                <a:gd name="connsiteX1366" fmla="*/ 9505151 w 12192000"/>
                <a:gd name="connsiteY1366" fmla="*/ 711225 h 1608850"/>
                <a:gd name="connsiteX1367" fmla="*/ 9510471 w 12192000"/>
                <a:gd name="connsiteY1367" fmla="*/ 711225 h 1608850"/>
                <a:gd name="connsiteX1368" fmla="*/ 9510471 w 12192000"/>
                <a:gd name="connsiteY1368" fmla="*/ 605298 h 1608850"/>
                <a:gd name="connsiteX1369" fmla="*/ 9511991 w 12192000"/>
                <a:gd name="connsiteY1369" fmla="*/ 605298 h 1608850"/>
                <a:gd name="connsiteX1370" fmla="*/ 9522631 w 12192000"/>
                <a:gd name="connsiteY1370" fmla="*/ 605298 h 1608850"/>
                <a:gd name="connsiteX1371" fmla="*/ 9522631 w 12192000"/>
                <a:gd name="connsiteY1371" fmla="*/ 557739 h 1608850"/>
                <a:gd name="connsiteX1372" fmla="*/ 9548978 w 12192000"/>
                <a:gd name="connsiteY1372" fmla="*/ 557739 h 1608850"/>
                <a:gd name="connsiteX1373" fmla="*/ 9548978 w 12192000"/>
                <a:gd name="connsiteY1373" fmla="*/ 536121 h 1608850"/>
                <a:gd name="connsiteX1374" fmla="*/ 9583432 w 12192000"/>
                <a:gd name="connsiteY1374" fmla="*/ 536121 h 1608850"/>
                <a:gd name="connsiteX1375" fmla="*/ 9583432 w 12192000"/>
                <a:gd name="connsiteY1375" fmla="*/ 538553 h 1608850"/>
                <a:gd name="connsiteX1376" fmla="*/ 9583432 w 12192000"/>
                <a:gd name="connsiteY1376" fmla="*/ 555577 h 1608850"/>
                <a:gd name="connsiteX1377" fmla="*/ 9585712 w 12192000"/>
                <a:gd name="connsiteY1377" fmla="*/ 555577 h 1608850"/>
                <a:gd name="connsiteX1378" fmla="*/ 9601672 w 12192000"/>
                <a:gd name="connsiteY1378" fmla="*/ 555577 h 1608850"/>
                <a:gd name="connsiteX1379" fmla="*/ 9601672 w 12192000"/>
                <a:gd name="connsiteY1379" fmla="*/ 603136 h 1608850"/>
                <a:gd name="connsiteX1380" fmla="*/ 9602685 w 12192000"/>
                <a:gd name="connsiteY1380" fmla="*/ 603136 h 1608850"/>
                <a:gd name="connsiteX1381" fmla="*/ 9609779 w 12192000"/>
                <a:gd name="connsiteY1381" fmla="*/ 603136 h 1608850"/>
                <a:gd name="connsiteX1382" fmla="*/ 9623966 w 12192000"/>
                <a:gd name="connsiteY1382" fmla="*/ 607460 h 1608850"/>
                <a:gd name="connsiteX1383" fmla="*/ 9623966 w 12192000"/>
                <a:gd name="connsiteY1383" fmla="*/ 646372 h 1608850"/>
                <a:gd name="connsiteX1384" fmla="*/ 9624979 w 12192000"/>
                <a:gd name="connsiteY1384" fmla="*/ 646372 h 1608850"/>
                <a:gd name="connsiteX1385" fmla="*/ 9632072 w 12192000"/>
                <a:gd name="connsiteY1385" fmla="*/ 646372 h 1608850"/>
                <a:gd name="connsiteX1386" fmla="*/ 9632072 w 12192000"/>
                <a:gd name="connsiteY1386" fmla="*/ 647993 h 1608850"/>
                <a:gd name="connsiteX1387" fmla="*/ 9632072 w 12192000"/>
                <a:gd name="connsiteY1387" fmla="*/ 659342 h 1608850"/>
                <a:gd name="connsiteX1388" fmla="*/ 9634099 w 12192000"/>
                <a:gd name="connsiteY1388" fmla="*/ 659342 h 1608850"/>
                <a:gd name="connsiteX1389" fmla="*/ 9648286 w 12192000"/>
                <a:gd name="connsiteY1389" fmla="*/ 659342 h 1608850"/>
                <a:gd name="connsiteX1390" fmla="*/ 9654366 w 12192000"/>
                <a:gd name="connsiteY1390" fmla="*/ 665828 h 1608850"/>
                <a:gd name="connsiteX1391" fmla="*/ 9654366 w 12192000"/>
                <a:gd name="connsiteY1391" fmla="*/ 687446 h 1608850"/>
                <a:gd name="connsiteX1392" fmla="*/ 9656646 w 12192000"/>
                <a:gd name="connsiteY1392" fmla="*/ 687446 h 1608850"/>
                <a:gd name="connsiteX1393" fmla="*/ 9672606 w 12192000"/>
                <a:gd name="connsiteY1393" fmla="*/ 687446 h 1608850"/>
                <a:gd name="connsiteX1394" fmla="*/ 9672606 w 12192000"/>
                <a:gd name="connsiteY1394" fmla="*/ 688526 h 1608850"/>
                <a:gd name="connsiteX1395" fmla="*/ 9672606 w 12192000"/>
                <a:gd name="connsiteY1395" fmla="*/ 696093 h 1608850"/>
                <a:gd name="connsiteX1396" fmla="*/ 9673873 w 12192000"/>
                <a:gd name="connsiteY1396" fmla="*/ 696093 h 1608850"/>
                <a:gd name="connsiteX1397" fmla="*/ 9682740 w 12192000"/>
                <a:gd name="connsiteY1397" fmla="*/ 696093 h 1608850"/>
                <a:gd name="connsiteX1398" fmla="*/ 9682740 w 12192000"/>
                <a:gd name="connsiteY1398" fmla="*/ 698254 h 1608850"/>
                <a:gd name="connsiteX1399" fmla="*/ 9682740 w 12192000"/>
                <a:gd name="connsiteY1399" fmla="*/ 713387 h 1608850"/>
                <a:gd name="connsiteX1400" fmla="*/ 9686793 w 12192000"/>
                <a:gd name="connsiteY1400" fmla="*/ 711495 h 1608850"/>
                <a:gd name="connsiteX1401" fmla="*/ 9686793 w 12192000"/>
                <a:gd name="connsiteY1401" fmla="*/ 698254 h 1608850"/>
                <a:gd name="connsiteX1402" fmla="*/ 9687806 w 12192000"/>
                <a:gd name="connsiteY1402" fmla="*/ 698254 h 1608850"/>
                <a:gd name="connsiteX1403" fmla="*/ 9694900 w 12192000"/>
                <a:gd name="connsiteY1403" fmla="*/ 698254 h 1608850"/>
                <a:gd name="connsiteX1404" fmla="*/ 9694900 w 12192000"/>
                <a:gd name="connsiteY1404" fmla="*/ 699876 h 1608850"/>
                <a:gd name="connsiteX1405" fmla="*/ 9694900 w 12192000"/>
                <a:gd name="connsiteY1405" fmla="*/ 711225 h 1608850"/>
                <a:gd name="connsiteX1406" fmla="*/ 9695660 w 12192000"/>
                <a:gd name="connsiteY1406" fmla="*/ 711225 h 1608850"/>
                <a:gd name="connsiteX1407" fmla="*/ 9700980 w 12192000"/>
                <a:gd name="connsiteY1407" fmla="*/ 711225 h 1608850"/>
                <a:gd name="connsiteX1408" fmla="*/ 9749620 w 12192000"/>
                <a:gd name="connsiteY1408" fmla="*/ 706902 h 1608850"/>
                <a:gd name="connsiteX1409" fmla="*/ 9749620 w 12192000"/>
                <a:gd name="connsiteY1409" fmla="*/ 708253 h 1608850"/>
                <a:gd name="connsiteX1410" fmla="*/ 9749620 w 12192000"/>
                <a:gd name="connsiteY1410" fmla="*/ 717710 h 1608850"/>
                <a:gd name="connsiteX1411" fmla="*/ 9750380 w 12192000"/>
                <a:gd name="connsiteY1411" fmla="*/ 717710 h 1608850"/>
                <a:gd name="connsiteX1412" fmla="*/ 9755702 w 12192000"/>
                <a:gd name="connsiteY1412" fmla="*/ 717710 h 1608850"/>
                <a:gd name="connsiteX1413" fmla="*/ 9755702 w 12192000"/>
                <a:gd name="connsiteY1413" fmla="*/ 719872 h 1608850"/>
                <a:gd name="connsiteX1414" fmla="*/ 9755702 w 12192000"/>
                <a:gd name="connsiteY1414" fmla="*/ 735005 h 1608850"/>
                <a:gd name="connsiteX1415" fmla="*/ 9757728 w 12192000"/>
                <a:gd name="connsiteY1415" fmla="*/ 733654 h 1608850"/>
                <a:gd name="connsiteX1416" fmla="*/ 9771914 w 12192000"/>
                <a:gd name="connsiteY1416" fmla="*/ 724196 h 1608850"/>
                <a:gd name="connsiteX1417" fmla="*/ 9777994 w 12192000"/>
                <a:gd name="connsiteY1417" fmla="*/ 683122 h 1608850"/>
                <a:gd name="connsiteX1418" fmla="*/ 9778754 w 12192000"/>
                <a:gd name="connsiteY1418" fmla="*/ 682852 h 1608850"/>
                <a:gd name="connsiteX1419" fmla="*/ 9784074 w 12192000"/>
                <a:gd name="connsiteY1419" fmla="*/ 680960 h 1608850"/>
                <a:gd name="connsiteX1420" fmla="*/ 9786102 w 12192000"/>
                <a:gd name="connsiteY1420" fmla="*/ 611783 h 1608850"/>
                <a:gd name="connsiteX1421" fmla="*/ 9788128 w 12192000"/>
                <a:gd name="connsiteY1421" fmla="*/ 680960 h 1608850"/>
                <a:gd name="connsiteX1422" fmla="*/ 9788888 w 12192000"/>
                <a:gd name="connsiteY1422" fmla="*/ 681230 h 1608850"/>
                <a:gd name="connsiteX1423" fmla="*/ 9794208 w 12192000"/>
                <a:gd name="connsiteY1423" fmla="*/ 683122 h 1608850"/>
                <a:gd name="connsiteX1424" fmla="*/ 9794208 w 12192000"/>
                <a:gd name="connsiteY1424" fmla="*/ 596651 h 1608850"/>
                <a:gd name="connsiteX1425" fmla="*/ 9798262 w 12192000"/>
                <a:gd name="connsiteY1425" fmla="*/ 564224 h 1608850"/>
                <a:gd name="connsiteX1426" fmla="*/ 9836768 w 12192000"/>
                <a:gd name="connsiteY1426" fmla="*/ 564224 h 1608850"/>
                <a:gd name="connsiteX1427" fmla="*/ 9836768 w 12192000"/>
                <a:gd name="connsiteY1427" fmla="*/ 596651 h 1608850"/>
                <a:gd name="connsiteX1428" fmla="*/ 9837528 w 12192000"/>
                <a:gd name="connsiteY1428" fmla="*/ 596651 h 1608850"/>
                <a:gd name="connsiteX1429" fmla="*/ 9842848 w 12192000"/>
                <a:gd name="connsiteY1429" fmla="*/ 596651 h 1608850"/>
                <a:gd name="connsiteX1430" fmla="*/ 9842848 w 12192000"/>
                <a:gd name="connsiteY1430" fmla="*/ 514503 h 1608850"/>
                <a:gd name="connsiteX1431" fmla="*/ 9844622 w 12192000"/>
                <a:gd name="connsiteY1431" fmla="*/ 514503 h 1608850"/>
                <a:gd name="connsiteX1432" fmla="*/ 9857036 w 12192000"/>
                <a:gd name="connsiteY1432" fmla="*/ 514503 h 1608850"/>
                <a:gd name="connsiteX1433" fmla="*/ 9857036 w 12192000"/>
                <a:gd name="connsiteY1433" fmla="*/ 512612 h 1608850"/>
                <a:gd name="connsiteX1434" fmla="*/ 9857036 w 12192000"/>
                <a:gd name="connsiteY1434" fmla="*/ 499371 h 1608850"/>
                <a:gd name="connsiteX1435" fmla="*/ 9879330 w 12192000"/>
                <a:gd name="connsiteY1435" fmla="*/ 499371 h 1608850"/>
                <a:gd name="connsiteX1436" fmla="*/ 9879330 w 12192000"/>
                <a:gd name="connsiteY1436" fmla="*/ 498290 h 1608850"/>
                <a:gd name="connsiteX1437" fmla="*/ 9879330 w 12192000"/>
                <a:gd name="connsiteY1437" fmla="*/ 490724 h 1608850"/>
                <a:gd name="connsiteX1438" fmla="*/ 9881102 w 12192000"/>
                <a:gd name="connsiteY1438" fmla="*/ 490724 h 1608850"/>
                <a:gd name="connsiteX1439" fmla="*/ 9893516 w 12192000"/>
                <a:gd name="connsiteY1439" fmla="*/ 490724 h 1608850"/>
                <a:gd name="connsiteX1440" fmla="*/ 9893516 w 12192000"/>
                <a:gd name="connsiteY1440" fmla="*/ 491805 h 1608850"/>
                <a:gd name="connsiteX1441" fmla="*/ 9893516 w 12192000"/>
                <a:gd name="connsiteY1441" fmla="*/ 499371 h 1608850"/>
                <a:gd name="connsiteX1442" fmla="*/ 9894276 w 12192000"/>
                <a:gd name="connsiteY1442" fmla="*/ 499371 h 1608850"/>
                <a:gd name="connsiteX1443" fmla="*/ 9899596 w 12192000"/>
                <a:gd name="connsiteY1443" fmla="*/ 499371 h 1608850"/>
                <a:gd name="connsiteX1444" fmla="*/ 9909730 w 12192000"/>
                <a:gd name="connsiteY1444" fmla="*/ 495047 h 1608850"/>
                <a:gd name="connsiteX1445" fmla="*/ 9913782 w 12192000"/>
                <a:gd name="connsiteY1445" fmla="*/ 498290 h 1608850"/>
                <a:gd name="connsiteX1446" fmla="*/ 9913782 w 12192000"/>
                <a:gd name="connsiteY1446" fmla="*/ 490724 h 1608850"/>
                <a:gd name="connsiteX1447" fmla="*/ 9916062 w 12192000"/>
                <a:gd name="connsiteY1447" fmla="*/ 490724 h 1608850"/>
                <a:gd name="connsiteX1448" fmla="*/ 9932024 w 12192000"/>
                <a:gd name="connsiteY1448" fmla="*/ 490724 h 1608850"/>
                <a:gd name="connsiteX1449" fmla="*/ 9932024 w 12192000"/>
                <a:gd name="connsiteY1449" fmla="*/ 491805 h 1608850"/>
                <a:gd name="connsiteX1450" fmla="*/ 9932024 w 12192000"/>
                <a:gd name="connsiteY1450" fmla="*/ 499371 h 1608850"/>
                <a:gd name="connsiteX1451" fmla="*/ 9962424 w 12192000"/>
                <a:gd name="connsiteY1451" fmla="*/ 499371 h 1608850"/>
                <a:gd name="connsiteX1452" fmla="*/ 9962424 w 12192000"/>
                <a:gd name="connsiteY1452" fmla="*/ 500992 h 1608850"/>
                <a:gd name="connsiteX1453" fmla="*/ 9962424 w 12192000"/>
                <a:gd name="connsiteY1453" fmla="*/ 512342 h 1608850"/>
                <a:gd name="connsiteX1454" fmla="*/ 9988770 w 12192000"/>
                <a:gd name="connsiteY1454" fmla="*/ 512342 h 1608850"/>
                <a:gd name="connsiteX1455" fmla="*/ 9988770 w 12192000"/>
                <a:gd name="connsiteY1455" fmla="*/ 542606 h 1608850"/>
                <a:gd name="connsiteX1456" fmla="*/ 9989530 w 12192000"/>
                <a:gd name="connsiteY1456" fmla="*/ 542606 h 1608850"/>
                <a:gd name="connsiteX1457" fmla="*/ 9994850 w 12192000"/>
                <a:gd name="connsiteY1457" fmla="*/ 542606 h 1608850"/>
                <a:gd name="connsiteX1458" fmla="*/ 9994850 w 12192000"/>
                <a:gd name="connsiteY1458" fmla="*/ 543687 h 1608850"/>
                <a:gd name="connsiteX1459" fmla="*/ 9994850 w 12192000"/>
                <a:gd name="connsiteY1459" fmla="*/ 551254 h 1608850"/>
                <a:gd name="connsiteX1460" fmla="*/ 9998904 w 12192000"/>
                <a:gd name="connsiteY1460" fmla="*/ 581518 h 1608850"/>
                <a:gd name="connsiteX1461" fmla="*/ 9999664 w 12192000"/>
                <a:gd name="connsiteY1461" fmla="*/ 581518 h 1608850"/>
                <a:gd name="connsiteX1462" fmla="*/ 10004984 w 12192000"/>
                <a:gd name="connsiteY1462" fmla="*/ 581518 h 1608850"/>
                <a:gd name="connsiteX1463" fmla="*/ 10004984 w 12192000"/>
                <a:gd name="connsiteY1463" fmla="*/ 582329 h 1608850"/>
                <a:gd name="connsiteX1464" fmla="*/ 10004984 w 12192000"/>
                <a:gd name="connsiteY1464" fmla="*/ 588004 h 1608850"/>
                <a:gd name="connsiteX1465" fmla="*/ 10005998 w 12192000"/>
                <a:gd name="connsiteY1465" fmla="*/ 588004 h 1608850"/>
                <a:gd name="connsiteX1466" fmla="*/ 10013090 w 12192000"/>
                <a:gd name="connsiteY1466" fmla="*/ 588004 h 1608850"/>
                <a:gd name="connsiteX1467" fmla="*/ 10013090 w 12192000"/>
                <a:gd name="connsiteY1467" fmla="*/ 618269 h 1608850"/>
                <a:gd name="connsiteX1468" fmla="*/ 10015118 w 12192000"/>
                <a:gd name="connsiteY1468" fmla="*/ 618269 h 1608850"/>
                <a:gd name="connsiteX1469" fmla="*/ 10029304 w 12192000"/>
                <a:gd name="connsiteY1469" fmla="*/ 618269 h 1608850"/>
                <a:gd name="connsiteX1470" fmla="*/ 10029304 w 12192000"/>
                <a:gd name="connsiteY1470" fmla="*/ 642048 h 1608850"/>
                <a:gd name="connsiteX1471" fmla="*/ 10031332 w 12192000"/>
                <a:gd name="connsiteY1471" fmla="*/ 643669 h 1608850"/>
                <a:gd name="connsiteX1472" fmla="*/ 10031332 w 12192000"/>
                <a:gd name="connsiteY1472" fmla="*/ 655019 h 1608850"/>
                <a:gd name="connsiteX1473" fmla="*/ 10032092 w 12192000"/>
                <a:gd name="connsiteY1473" fmla="*/ 655019 h 1608850"/>
                <a:gd name="connsiteX1474" fmla="*/ 10037412 w 12192000"/>
                <a:gd name="connsiteY1474" fmla="*/ 655019 h 1608850"/>
                <a:gd name="connsiteX1475" fmla="*/ 10037412 w 12192000"/>
                <a:gd name="connsiteY1475" fmla="*/ 678798 h 1608850"/>
                <a:gd name="connsiteX1476" fmla="*/ 10038678 w 12192000"/>
                <a:gd name="connsiteY1476" fmla="*/ 678798 h 1608850"/>
                <a:gd name="connsiteX1477" fmla="*/ 10047544 w 12192000"/>
                <a:gd name="connsiteY1477" fmla="*/ 678798 h 1608850"/>
                <a:gd name="connsiteX1478" fmla="*/ 10049572 w 12192000"/>
                <a:gd name="connsiteY1478" fmla="*/ 682852 h 1608850"/>
                <a:gd name="connsiteX1479" fmla="*/ 10049572 w 12192000"/>
                <a:gd name="connsiteY1479" fmla="*/ 696093 h 1608850"/>
                <a:gd name="connsiteX1480" fmla="*/ 10051092 w 12192000"/>
                <a:gd name="connsiteY1480" fmla="*/ 694201 h 1608850"/>
                <a:gd name="connsiteX1481" fmla="*/ 10061732 w 12192000"/>
                <a:gd name="connsiteY1481" fmla="*/ 680960 h 1608850"/>
                <a:gd name="connsiteX1482" fmla="*/ 10090106 w 12192000"/>
                <a:gd name="connsiteY1482" fmla="*/ 680960 h 1608850"/>
                <a:gd name="connsiteX1483" fmla="*/ 10090106 w 12192000"/>
                <a:gd name="connsiteY1483" fmla="*/ 767431 h 1608850"/>
                <a:gd name="connsiteX1484" fmla="*/ 10090866 w 12192000"/>
                <a:gd name="connsiteY1484" fmla="*/ 767431 h 1608850"/>
                <a:gd name="connsiteX1485" fmla="*/ 10096186 w 12192000"/>
                <a:gd name="connsiteY1485" fmla="*/ 767431 h 1608850"/>
                <a:gd name="connsiteX1486" fmla="*/ 10096946 w 12192000"/>
                <a:gd name="connsiteY1486" fmla="*/ 766080 h 1608850"/>
                <a:gd name="connsiteX1487" fmla="*/ 10102266 w 12192000"/>
                <a:gd name="connsiteY1487" fmla="*/ 756622 h 1608850"/>
                <a:gd name="connsiteX1488" fmla="*/ 10102266 w 12192000"/>
                <a:gd name="connsiteY1488" fmla="*/ 758514 h 1608850"/>
                <a:gd name="connsiteX1489" fmla="*/ 10102266 w 12192000"/>
                <a:gd name="connsiteY1489" fmla="*/ 771755 h 1608850"/>
                <a:gd name="connsiteX1490" fmla="*/ 10106318 w 12192000"/>
                <a:gd name="connsiteY1490" fmla="*/ 726358 h 1608850"/>
                <a:gd name="connsiteX1491" fmla="*/ 10107078 w 12192000"/>
                <a:gd name="connsiteY1491" fmla="*/ 726358 h 1608850"/>
                <a:gd name="connsiteX1492" fmla="*/ 10112398 w 12192000"/>
                <a:gd name="connsiteY1492" fmla="*/ 726358 h 1608850"/>
                <a:gd name="connsiteX1493" fmla="*/ 10112398 w 12192000"/>
                <a:gd name="connsiteY1493" fmla="*/ 661504 h 1608850"/>
                <a:gd name="connsiteX1494" fmla="*/ 10113412 w 12192000"/>
                <a:gd name="connsiteY1494" fmla="*/ 661504 h 1608850"/>
                <a:gd name="connsiteX1495" fmla="*/ 10120506 w 12192000"/>
                <a:gd name="connsiteY1495" fmla="*/ 661504 h 1608850"/>
                <a:gd name="connsiteX1496" fmla="*/ 10132666 w 12192000"/>
                <a:gd name="connsiteY1496" fmla="*/ 618269 h 1608850"/>
                <a:gd name="connsiteX1497" fmla="*/ 10133932 w 12192000"/>
                <a:gd name="connsiteY1497" fmla="*/ 618269 h 1608850"/>
                <a:gd name="connsiteX1498" fmla="*/ 10142800 w 12192000"/>
                <a:gd name="connsiteY1498" fmla="*/ 618269 h 1608850"/>
                <a:gd name="connsiteX1499" fmla="*/ 10152932 w 12192000"/>
                <a:gd name="connsiteY1499" fmla="*/ 661504 h 1608850"/>
                <a:gd name="connsiteX1500" fmla="*/ 10153946 w 12192000"/>
                <a:gd name="connsiteY1500" fmla="*/ 661504 h 1608850"/>
                <a:gd name="connsiteX1501" fmla="*/ 10161040 w 12192000"/>
                <a:gd name="connsiteY1501" fmla="*/ 661504 h 1608850"/>
                <a:gd name="connsiteX1502" fmla="*/ 10161040 w 12192000"/>
                <a:gd name="connsiteY1502" fmla="*/ 700416 h 1608850"/>
                <a:gd name="connsiteX1503" fmla="*/ 10162812 w 12192000"/>
                <a:gd name="connsiteY1503" fmla="*/ 700416 h 1608850"/>
                <a:gd name="connsiteX1504" fmla="*/ 10175226 w 12192000"/>
                <a:gd name="connsiteY1504" fmla="*/ 700416 h 1608850"/>
                <a:gd name="connsiteX1505" fmla="*/ 10175226 w 12192000"/>
                <a:gd name="connsiteY1505" fmla="*/ 702578 h 1608850"/>
                <a:gd name="connsiteX1506" fmla="*/ 10175226 w 12192000"/>
                <a:gd name="connsiteY1506" fmla="*/ 717710 h 1608850"/>
                <a:gd name="connsiteX1507" fmla="*/ 10179280 w 12192000"/>
                <a:gd name="connsiteY1507" fmla="*/ 715549 h 1608850"/>
                <a:gd name="connsiteX1508" fmla="*/ 10179280 w 12192000"/>
                <a:gd name="connsiteY1508" fmla="*/ 700416 h 1608850"/>
                <a:gd name="connsiteX1509" fmla="*/ 10180800 w 12192000"/>
                <a:gd name="connsiteY1509" fmla="*/ 700416 h 1608850"/>
                <a:gd name="connsiteX1510" fmla="*/ 10191440 w 12192000"/>
                <a:gd name="connsiteY1510" fmla="*/ 700416 h 1608850"/>
                <a:gd name="connsiteX1511" fmla="*/ 10191440 w 12192000"/>
                <a:gd name="connsiteY1511" fmla="*/ 702037 h 1608850"/>
                <a:gd name="connsiteX1512" fmla="*/ 10191440 w 12192000"/>
                <a:gd name="connsiteY1512" fmla="*/ 713387 h 1608850"/>
                <a:gd name="connsiteX1513" fmla="*/ 10221840 w 12192000"/>
                <a:gd name="connsiteY1513" fmla="*/ 713387 h 1608850"/>
                <a:gd name="connsiteX1514" fmla="*/ 10221840 w 12192000"/>
                <a:gd name="connsiteY1514" fmla="*/ 676637 h 1608850"/>
                <a:gd name="connsiteX1515" fmla="*/ 10223106 w 12192000"/>
                <a:gd name="connsiteY1515" fmla="*/ 676637 h 1608850"/>
                <a:gd name="connsiteX1516" fmla="*/ 10231974 w 12192000"/>
                <a:gd name="connsiteY1516" fmla="*/ 676637 h 1608850"/>
                <a:gd name="connsiteX1517" fmla="*/ 10231974 w 12192000"/>
                <a:gd name="connsiteY1517" fmla="*/ 698254 h 1608850"/>
                <a:gd name="connsiteX1518" fmla="*/ 10234000 w 12192000"/>
                <a:gd name="connsiteY1518" fmla="*/ 665828 h 1608850"/>
                <a:gd name="connsiteX1519" fmla="*/ 10256294 w 12192000"/>
                <a:gd name="connsiteY1519" fmla="*/ 665828 h 1608850"/>
                <a:gd name="connsiteX1520" fmla="*/ 10256294 w 12192000"/>
                <a:gd name="connsiteY1520" fmla="*/ 664206 h 1608850"/>
                <a:gd name="connsiteX1521" fmla="*/ 10256294 w 12192000"/>
                <a:gd name="connsiteY1521" fmla="*/ 652857 h 1608850"/>
                <a:gd name="connsiteX1522" fmla="*/ 10257054 w 12192000"/>
                <a:gd name="connsiteY1522" fmla="*/ 652857 h 1608850"/>
                <a:gd name="connsiteX1523" fmla="*/ 10262374 w 12192000"/>
                <a:gd name="connsiteY1523" fmla="*/ 652857 h 1608850"/>
                <a:gd name="connsiteX1524" fmla="*/ 10262374 w 12192000"/>
                <a:gd name="connsiteY1524" fmla="*/ 650966 h 1608850"/>
                <a:gd name="connsiteX1525" fmla="*/ 10262374 w 12192000"/>
                <a:gd name="connsiteY1525" fmla="*/ 637725 h 1608850"/>
                <a:gd name="connsiteX1526" fmla="*/ 10266428 w 12192000"/>
                <a:gd name="connsiteY1526" fmla="*/ 644210 h 1608850"/>
                <a:gd name="connsiteX1527" fmla="*/ 10268708 w 12192000"/>
                <a:gd name="connsiteY1527" fmla="*/ 644210 h 1608850"/>
                <a:gd name="connsiteX1528" fmla="*/ 10284668 w 12192000"/>
                <a:gd name="connsiteY1528" fmla="*/ 644210 h 1608850"/>
                <a:gd name="connsiteX1529" fmla="*/ 10284668 w 12192000"/>
                <a:gd name="connsiteY1529" fmla="*/ 643399 h 1608850"/>
                <a:gd name="connsiteX1530" fmla="*/ 10284668 w 12192000"/>
                <a:gd name="connsiteY1530" fmla="*/ 637725 h 1608850"/>
                <a:gd name="connsiteX1531" fmla="*/ 10285428 w 12192000"/>
                <a:gd name="connsiteY1531" fmla="*/ 637725 h 1608850"/>
                <a:gd name="connsiteX1532" fmla="*/ 10290748 w 12192000"/>
                <a:gd name="connsiteY1532" fmla="*/ 637725 h 1608850"/>
                <a:gd name="connsiteX1533" fmla="*/ 10290748 w 12192000"/>
                <a:gd name="connsiteY1533" fmla="*/ 639076 h 1608850"/>
                <a:gd name="connsiteX1534" fmla="*/ 10290748 w 12192000"/>
                <a:gd name="connsiteY1534" fmla="*/ 648534 h 1608850"/>
                <a:gd name="connsiteX1535" fmla="*/ 10329254 w 12192000"/>
                <a:gd name="connsiteY1535" fmla="*/ 648534 h 1608850"/>
                <a:gd name="connsiteX1536" fmla="*/ 10329254 w 12192000"/>
                <a:gd name="connsiteY1536" fmla="*/ 786887 h 1608850"/>
                <a:gd name="connsiteX1537" fmla="*/ 10330774 w 12192000"/>
                <a:gd name="connsiteY1537" fmla="*/ 786887 h 1608850"/>
                <a:gd name="connsiteX1538" fmla="*/ 10341414 w 12192000"/>
                <a:gd name="connsiteY1538" fmla="*/ 786887 h 1608850"/>
                <a:gd name="connsiteX1539" fmla="*/ 10341414 w 12192000"/>
                <a:gd name="connsiteY1539" fmla="*/ 773917 h 1608850"/>
                <a:gd name="connsiteX1540" fmla="*/ 10345468 w 12192000"/>
                <a:gd name="connsiteY1540" fmla="*/ 773917 h 1608850"/>
                <a:gd name="connsiteX1541" fmla="*/ 10345468 w 12192000"/>
                <a:gd name="connsiteY1541" fmla="*/ 786887 h 1608850"/>
                <a:gd name="connsiteX1542" fmla="*/ 10375868 w 12192000"/>
                <a:gd name="connsiteY1542" fmla="*/ 786887 h 1608850"/>
                <a:gd name="connsiteX1543" fmla="*/ 10375868 w 12192000"/>
                <a:gd name="connsiteY1543" fmla="*/ 756622 h 1608850"/>
                <a:gd name="connsiteX1544" fmla="*/ 10388028 w 12192000"/>
                <a:gd name="connsiteY1544" fmla="*/ 756622 h 1608850"/>
                <a:gd name="connsiteX1545" fmla="*/ 10400188 w 12192000"/>
                <a:gd name="connsiteY1545" fmla="*/ 754461 h 1608850"/>
                <a:gd name="connsiteX1546" fmla="*/ 10404242 w 12192000"/>
                <a:gd name="connsiteY1546" fmla="*/ 756622 h 1608850"/>
                <a:gd name="connsiteX1547" fmla="*/ 10414376 w 12192000"/>
                <a:gd name="connsiteY1547" fmla="*/ 756622 h 1608850"/>
                <a:gd name="connsiteX1548" fmla="*/ 10414376 w 12192000"/>
                <a:gd name="connsiteY1548" fmla="*/ 786887 h 1608850"/>
                <a:gd name="connsiteX1549" fmla="*/ 10422482 w 12192000"/>
                <a:gd name="connsiteY1549" fmla="*/ 786887 h 1608850"/>
                <a:gd name="connsiteX1550" fmla="*/ 10422482 w 12192000"/>
                <a:gd name="connsiteY1550" fmla="*/ 804182 h 1608850"/>
                <a:gd name="connsiteX1551" fmla="*/ 10431818 w 12192000"/>
                <a:gd name="connsiteY1551" fmla="*/ 805087 h 1608850"/>
                <a:gd name="connsiteX1552" fmla="*/ 10444776 w 12192000"/>
                <a:gd name="connsiteY1552" fmla="*/ 805087 h 1608850"/>
                <a:gd name="connsiteX1553" fmla="*/ 10444776 w 12192000"/>
                <a:gd name="connsiteY1553" fmla="*/ 789049 h 1608850"/>
                <a:gd name="connsiteX1554" fmla="*/ 10512732 w 12192000"/>
                <a:gd name="connsiteY1554" fmla="*/ 789049 h 1608850"/>
                <a:gd name="connsiteX1555" fmla="*/ 10512732 w 12192000"/>
                <a:gd name="connsiteY1555" fmla="*/ 703796 h 1608850"/>
                <a:gd name="connsiteX1556" fmla="*/ 10584740 w 12192000"/>
                <a:gd name="connsiteY1556" fmla="*/ 703796 h 1608850"/>
                <a:gd name="connsiteX1557" fmla="*/ 10584740 w 12192000"/>
                <a:gd name="connsiteY1557" fmla="*/ 782564 h 1608850"/>
                <a:gd name="connsiteX1558" fmla="*/ 10586644 w 12192000"/>
                <a:gd name="connsiteY1558" fmla="*/ 782564 h 1608850"/>
                <a:gd name="connsiteX1559" fmla="*/ 10587886 w 12192000"/>
                <a:gd name="connsiteY1559" fmla="*/ 805087 h 1608850"/>
                <a:gd name="connsiteX1560" fmla="*/ 10597562 w 12192000"/>
                <a:gd name="connsiteY1560" fmla="*/ 805087 h 1608850"/>
                <a:gd name="connsiteX1561" fmla="*/ 10598804 w 12192000"/>
                <a:gd name="connsiteY1561" fmla="*/ 782564 h 1608850"/>
                <a:gd name="connsiteX1562" fmla="*/ 10604884 w 12192000"/>
                <a:gd name="connsiteY1562" fmla="*/ 782564 h 1608850"/>
                <a:gd name="connsiteX1563" fmla="*/ 10606126 w 12192000"/>
                <a:gd name="connsiteY1563" fmla="*/ 805087 h 1608850"/>
                <a:gd name="connsiteX1564" fmla="*/ 10656748 w 12192000"/>
                <a:gd name="connsiteY1564" fmla="*/ 805087 h 1608850"/>
                <a:gd name="connsiteX1565" fmla="*/ 10656748 w 12192000"/>
                <a:gd name="connsiteY1565" fmla="*/ 642059 h 1608850"/>
                <a:gd name="connsiteX1566" fmla="*/ 10854076 w 12192000"/>
                <a:gd name="connsiteY1566" fmla="*/ 642059 h 1608850"/>
                <a:gd name="connsiteX1567" fmla="*/ 10854076 w 12192000"/>
                <a:gd name="connsiteY1567" fmla="*/ 805087 h 1608850"/>
                <a:gd name="connsiteX1568" fmla="*/ 10872772 w 12192000"/>
                <a:gd name="connsiteY1568" fmla="*/ 805087 h 1608850"/>
                <a:gd name="connsiteX1569" fmla="*/ 10872772 w 12192000"/>
                <a:gd name="connsiteY1569" fmla="*/ 722394 h 1608850"/>
                <a:gd name="connsiteX1570" fmla="*/ 10967892 w 12192000"/>
                <a:gd name="connsiteY1570" fmla="*/ 722394 h 1608850"/>
                <a:gd name="connsiteX1571" fmla="*/ 10979823 w 12192000"/>
                <a:gd name="connsiteY1571" fmla="*/ 404253 h 1608850"/>
                <a:gd name="connsiteX1572" fmla="*/ 10967663 w 12192000"/>
                <a:gd name="connsiteY1572" fmla="*/ 382635 h 1608850"/>
                <a:gd name="connsiteX1573" fmla="*/ 10961583 w 12192000"/>
                <a:gd name="connsiteY1573" fmla="*/ 378311 h 1608850"/>
                <a:gd name="connsiteX1574" fmla="*/ 10969690 w 12192000"/>
                <a:gd name="connsiteY1574" fmla="*/ 354532 h 1608850"/>
                <a:gd name="connsiteX1575" fmla="*/ 10969690 w 12192000"/>
                <a:gd name="connsiteY1575" fmla="*/ 337238 h 1608850"/>
                <a:gd name="connsiteX1576" fmla="*/ 10983876 w 12192000"/>
                <a:gd name="connsiteY1576" fmla="*/ 337238 h 1608850"/>
                <a:gd name="connsiteX1577" fmla="*/ 10983876 w 12192000"/>
                <a:gd name="connsiteY1577" fmla="*/ 315620 h 1608850"/>
                <a:gd name="connsiteX1578" fmla="*/ 10985903 w 12192000"/>
                <a:gd name="connsiteY1578" fmla="*/ 311296 h 1608850"/>
                <a:gd name="connsiteX1579" fmla="*/ 10985903 w 12192000"/>
                <a:gd name="connsiteY1579" fmla="*/ 233472 h 1608850"/>
                <a:gd name="connsiteX1580" fmla="*/ 10983876 w 12192000"/>
                <a:gd name="connsiteY1580" fmla="*/ 226987 h 1608850"/>
                <a:gd name="connsiteX1581" fmla="*/ 10989956 w 12192000"/>
                <a:gd name="connsiteY1581" fmla="*/ 220501 h 1608850"/>
                <a:gd name="connsiteX1582" fmla="*/ 10989956 w 12192000"/>
                <a:gd name="connsiteY1582" fmla="*/ 162133 h 1608850"/>
                <a:gd name="connsiteX1583" fmla="*/ 10991983 w 12192000"/>
                <a:gd name="connsiteY1583" fmla="*/ 157810 h 1608850"/>
                <a:gd name="connsiteX1584" fmla="*/ 10991983 w 12192000"/>
                <a:gd name="connsiteY1584" fmla="*/ 101604 h 1608850"/>
                <a:gd name="connsiteX1585" fmla="*/ 10994010 w 12192000"/>
                <a:gd name="connsiteY1585" fmla="*/ 82148 h 1608850"/>
                <a:gd name="connsiteX1586" fmla="*/ 10998063 w 12192000"/>
                <a:gd name="connsiteY1586" fmla="*/ 99442 h 1608850"/>
                <a:gd name="connsiteX1587" fmla="*/ 11000090 w 12192000"/>
                <a:gd name="connsiteY1587" fmla="*/ 157810 h 1608850"/>
                <a:gd name="connsiteX1588" fmla="*/ 11002116 w 12192000"/>
                <a:gd name="connsiteY1588" fmla="*/ 220501 h 1608850"/>
                <a:gd name="connsiteX1589" fmla="*/ 11008196 w 12192000"/>
                <a:gd name="connsiteY1589" fmla="*/ 226987 h 1608850"/>
                <a:gd name="connsiteX1590" fmla="*/ 11006170 w 12192000"/>
                <a:gd name="connsiteY1590" fmla="*/ 233472 h 1608850"/>
                <a:gd name="connsiteX1591" fmla="*/ 11006170 w 12192000"/>
                <a:gd name="connsiteY1591" fmla="*/ 311296 h 1608850"/>
                <a:gd name="connsiteX1592" fmla="*/ 11008196 w 12192000"/>
                <a:gd name="connsiteY1592" fmla="*/ 315620 h 1608850"/>
                <a:gd name="connsiteX1593" fmla="*/ 11008196 w 12192000"/>
                <a:gd name="connsiteY1593" fmla="*/ 337238 h 1608850"/>
                <a:gd name="connsiteX1594" fmla="*/ 11022383 w 12192000"/>
                <a:gd name="connsiteY1594" fmla="*/ 337238 h 1608850"/>
                <a:gd name="connsiteX1595" fmla="*/ 11022383 w 12192000"/>
                <a:gd name="connsiteY1595" fmla="*/ 354532 h 1608850"/>
                <a:gd name="connsiteX1596" fmla="*/ 11030491 w 12192000"/>
                <a:gd name="connsiteY1596" fmla="*/ 378311 h 1608850"/>
                <a:gd name="connsiteX1597" fmla="*/ 11024411 w 12192000"/>
                <a:gd name="connsiteY1597" fmla="*/ 382635 h 1608850"/>
                <a:gd name="connsiteX1598" fmla="*/ 11012250 w 12192000"/>
                <a:gd name="connsiteY1598" fmla="*/ 404253 h 1608850"/>
                <a:gd name="connsiteX1599" fmla="*/ 11020356 w 12192000"/>
                <a:gd name="connsiteY1599" fmla="*/ 657181 h 1608850"/>
                <a:gd name="connsiteX1600" fmla="*/ 11085211 w 12192000"/>
                <a:gd name="connsiteY1600" fmla="*/ 657181 h 1608850"/>
                <a:gd name="connsiteX1601" fmla="*/ 11085211 w 12192000"/>
                <a:gd name="connsiteY1601" fmla="*/ 732843 h 1608850"/>
                <a:gd name="connsiteX1602" fmla="*/ 11093318 w 12192000"/>
                <a:gd name="connsiteY1602" fmla="*/ 732843 h 1608850"/>
                <a:gd name="connsiteX1603" fmla="*/ 11095344 w 12192000"/>
                <a:gd name="connsiteY1603" fmla="*/ 726358 h 1608850"/>
                <a:gd name="connsiteX1604" fmla="*/ 11101424 w 12192000"/>
                <a:gd name="connsiteY1604" fmla="*/ 726358 h 1608850"/>
                <a:gd name="connsiteX1605" fmla="*/ 11103452 w 12192000"/>
                <a:gd name="connsiteY1605" fmla="*/ 735005 h 1608850"/>
                <a:gd name="connsiteX1606" fmla="*/ 11115612 w 12192000"/>
                <a:gd name="connsiteY1606" fmla="*/ 735005 h 1608850"/>
                <a:gd name="connsiteX1607" fmla="*/ 11115612 w 12192000"/>
                <a:gd name="connsiteY1607" fmla="*/ 728519 h 1608850"/>
                <a:gd name="connsiteX1608" fmla="*/ 11137904 w 12192000"/>
                <a:gd name="connsiteY1608" fmla="*/ 728519 h 1608850"/>
                <a:gd name="connsiteX1609" fmla="*/ 11137904 w 12192000"/>
                <a:gd name="connsiteY1609" fmla="*/ 735005 h 1608850"/>
                <a:gd name="connsiteX1610" fmla="*/ 11158172 w 12192000"/>
                <a:gd name="connsiteY1610" fmla="*/ 735005 h 1608850"/>
                <a:gd name="connsiteX1611" fmla="*/ 11158172 w 12192000"/>
                <a:gd name="connsiteY1611" fmla="*/ 780402 h 1608850"/>
                <a:gd name="connsiteX1612" fmla="*/ 11172359 w 12192000"/>
                <a:gd name="connsiteY1612" fmla="*/ 780402 h 1608850"/>
                <a:gd name="connsiteX1613" fmla="*/ 11172359 w 12192000"/>
                <a:gd name="connsiteY1613" fmla="*/ 767431 h 1608850"/>
                <a:gd name="connsiteX1614" fmla="*/ 11188572 w 12192000"/>
                <a:gd name="connsiteY1614" fmla="*/ 767431 h 1608850"/>
                <a:gd name="connsiteX1615" fmla="*/ 11188572 w 12192000"/>
                <a:gd name="connsiteY1615" fmla="*/ 588004 h 1608850"/>
                <a:gd name="connsiteX1616" fmla="*/ 11194652 w 12192000"/>
                <a:gd name="connsiteY1616" fmla="*/ 581518 h 1608850"/>
                <a:gd name="connsiteX1617" fmla="*/ 11267614 w 12192000"/>
                <a:gd name="connsiteY1617" fmla="*/ 581518 h 1608850"/>
                <a:gd name="connsiteX1618" fmla="*/ 11267614 w 12192000"/>
                <a:gd name="connsiteY1618" fmla="*/ 590166 h 1608850"/>
                <a:gd name="connsiteX1619" fmla="*/ 11277747 w 12192000"/>
                <a:gd name="connsiteY1619" fmla="*/ 590166 h 1608850"/>
                <a:gd name="connsiteX1620" fmla="*/ 11277747 w 12192000"/>
                <a:gd name="connsiteY1620" fmla="*/ 704740 h 1608850"/>
                <a:gd name="connsiteX1621" fmla="*/ 11300040 w 12192000"/>
                <a:gd name="connsiteY1621" fmla="*/ 704740 h 1608850"/>
                <a:gd name="connsiteX1622" fmla="*/ 11300040 w 12192000"/>
                <a:gd name="connsiteY1622" fmla="*/ 637725 h 1608850"/>
                <a:gd name="connsiteX1623" fmla="*/ 11326388 w 12192000"/>
                <a:gd name="connsiteY1623" fmla="*/ 637725 h 1608850"/>
                <a:gd name="connsiteX1624" fmla="*/ 11330440 w 12192000"/>
                <a:gd name="connsiteY1624" fmla="*/ 633401 h 1608850"/>
                <a:gd name="connsiteX1625" fmla="*/ 11338548 w 12192000"/>
                <a:gd name="connsiteY1625" fmla="*/ 633401 h 1608850"/>
                <a:gd name="connsiteX1626" fmla="*/ 11342600 w 12192000"/>
                <a:gd name="connsiteY1626" fmla="*/ 637725 h 1608850"/>
                <a:gd name="connsiteX1627" fmla="*/ 11364895 w 12192000"/>
                <a:gd name="connsiteY1627" fmla="*/ 637725 h 1608850"/>
                <a:gd name="connsiteX1628" fmla="*/ 11364895 w 12192000"/>
                <a:gd name="connsiteY1628" fmla="*/ 520989 h 1608850"/>
                <a:gd name="connsiteX1629" fmla="*/ 11421642 w 12192000"/>
                <a:gd name="connsiteY1629" fmla="*/ 510180 h 1608850"/>
                <a:gd name="connsiteX1630" fmla="*/ 11421642 w 12192000"/>
                <a:gd name="connsiteY1630" fmla="*/ 511261 h 1608850"/>
                <a:gd name="connsiteX1631" fmla="*/ 11421642 w 12192000"/>
                <a:gd name="connsiteY1631" fmla="*/ 518827 h 1608850"/>
                <a:gd name="connsiteX1632" fmla="*/ 11447988 w 12192000"/>
                <a:gd name="connsiteY1632" fmla="*/ 518827 h 1608850"/>
                <a:gd name="connsiteX1633" fmla="*/ 11447988 w 12192000"/>
                <a:gd name="connsiteY1633" fmla="*/ 773917 h 1608850"/>
                <a:gd name="connsiteX1634" fmla="*/ 11470283 w 12192000"/>
                <a:gd name="connsiteY1634" fmla="*/ 773917 h 1608850"/>
                <a:gd name="connsiteX1635" fmla="*/ 11470283 w 12192000"/>
                <a:gd name="connsiteY1635" fmla="*/ 769593 h 1608850"/>
                <a:gd name="connsiteX1636" fmla="*/ 11482443 w 12192000"/>
                <a:gd name="connsiteY1636" fmla="*/ 769593 h 1608850"/>
                <a:gd name="connsiteX1637" fmla="*/ 11482443 w 12192000"/>
                <a:gd name="connsiteY1637" fmla="*/ 773917 h 1608850"/>
                <a:gd name="connsiteX1638" fmla="*/ 11506763 w 12192000"/>
                <a:gd name="connsiteY1638" fmla="*/ 773917 h 1608850"/>
                <a:gd name="connsiteX1639" fmla="*/ 11506763 w 12192000"/>
                <a:gd name="connsiteY1639" fmla="*/ 760946 h 1608850"/>
                <a:gd name="connsiteX1640" fmla="*/ 11535136 w 12192000"/>
                <a:gd name="connsiteY1640" fmla="*/ 760946 h 1608850"/>
                <a:gd name="connsiteX1641" fmla="*/ 11547296 w 12192000"/>
                <a:gd name="connsiteY1641" fmla="*/ 756622 h 1608850"/>
                <a:gd name="connsiteX1642" fmla="*/ 11567564 w 12192000"/>
                <a:gd name="connsiteY1642" fmla="*/ 760946 h 1608850"/>
                <a:gd name="connsiteX1643" fmla="*/ 11567564 w 12192000"/>
                <a:gd name="connsiteY1643" fmla="*/ 743652 h 1608850"/>
                <a:gd name="connsiteX1644" fmla="*/ 11575671 w 12192000"/>
                <a:gd name="connsiteY1644" fmla="*/ 743652 h 1608850"/>
                <a:gd name="connsiteX1645" fmla="*/ 11575671 w 12192000"/>
                <a:gd name="connsiteY1645" fmla="*/ 730681 h 1608850"/>
                <a:gd name="connsiteX1646" fmla="*/ 11632418 w 12192000"/>
                <a:gd name="connsiteY1646" fmla="*/ 730681 h 1608850"/>
                <a:gd name="connsiteX1647" fmla="*/ 11632418 w 12192000"/>
                <a:gd name="connsiteY1647" fmla="*/ 700416 h 1608850"/>
                <a:gd name="connsiteX1648" fmla="*/ 11650658 w 12192000"/>
                <a:gd name="connsiteY1648" fmla="*/ 700416 h 1608850"/>
                <a:gd name="connsiteX1649" fmla="*/ 11650658 w 12192000"/>
                <a:gd name="connsiteY1649" fmla="*/ 693931 h 1608850"/>
                <a:gd name="connsiteX1650" fmla="*/ 11662818 w 12192000"/>
                <a:gd name="connsiteY1650" fmla="*/ 693931 h 1608850"/>
                <a:gd name="connsiteX1651" fmla="*/ 11662818 w 12192000"/>
                <a:gd name="connsiteY1651" fmla="*/ 700416 h 1608850"/>
                <a:gd name="connsiteX1652" fmla="*/ 11679031 w 12192000"/>
                <a:gd name="connsiteY1652" fmla="*/ 700416 h 1608850"/>
                <a:gd name="connsiteX1653" fmla="*/ 11679031 w 12192000"/>
                <a:gd name="connsiteY1653" fmla="*/ 750137 h 1608850"/>
                <a:gd name="connsiteX1654" fmla="*/ 11711459 w 12192000"/>
                <a:gd name="connsiteY1654" fmla="*/ 750137 h 1608850"/>
                <a:gd name="connsiteX1655" fmla="*/ 11711459 w 12192000"/>
                <a:gd name="connsiteY1655" fmla="*/ 724196 h 1608850"/>
                <a:gd name="connsiteX1656" fmla="*/ 11749966 w 12192000"/>
                <a:gd name="connsiteY1656" fmla="*/ 724196 h 1608850"/>
                <a:gd name="connsiteX1657" fmla="*/ 11749966 w 12192000"/>
                <a:gd name="connsiteY1657" fmla="*/ 693931 h 1608850"/>
                <a:gd name="connsiteX1658" fmla="*/ 11798607 w 12192000"/>
                <a:gd name="connsiteY1658" fmla="*/ 693931 h 1608850"/>
                <a:gd name="connsiteX1659" fmla="*/ 11798607 w 12192000"/>
                <a:gd name="connsiteY1659" fmla="*/ 805087 h 1608850"/>
                <a:gd name="connsiteX1660" fmla="*/ 11798607 w 12192000"/>
                <a:gd name="connsiteY1660" fmla="*/ 818866 h 1608850"/>
                <a:gd name="connsiteX1661" fmla="*/ 11864482 w 12192000"/>
                <a:gd name="connsiteY1661" fmla="*/ 818866 h 1608850"/>
                <a:gd name="connsiteX1662" fmla="*/ 11864482 w 12192000"/>
                <a:gd name="connsiteY1662" fmla="*/ 924638 h 1608850"/>
                <a:gd name="connsiteX1663" fmla="*/ 11864482 w 12192000"/>
                <a:gd name="connsiteY1663" fmla="*/ 947885 h 1608850"/>
                <a:gd name="connsiteX1664" fmla="*/ 11879442 w 12192000"/>
                <a:gd name="connsiteY1664" fmla="*/ 947885 h 1608850"/>
                <a:gd name="connsiteX1665" fmla="*/ 11879442 w 12192000"/>
                <a:gd name="connsiteY1665" fmla="*/ 946723 h 1608850"/>
                <a:gd name="connsiteX1666" fmla="*/ 11879442 w 12192000"/>
                <a:gd name="connsiteY1666" fmla="*/ 938587 h 1608850"/>
                <a:gd name="connsiteX1667" fmla="*/ 11924022 w 12192000"/>
                <a:gd name="connsiteY1667" fmla="*/ 938587 h 1608850"/>
                <a:gd name="connsiteX1668" fmla="*/ 11924022 w 12192000"/>
                <a:gd name="connsiteY1668" fmla="*/ 959508 h 1608850"/>
                <a:gd name="connsiteX1669" fmla="*/ 11926250 w 12192000"/>
                <a:gd name="connsiteY1669" fmla="*/ 960671 h 1608850"/>
                <a:gd name="connsiteX1670" fmla="*/ 11941854 w 12192000"/>
                <a:gd name="connsiteY1670" fmla="*/ 968807 h 1608850"/>
                <a:gd name="connsiteX1671" fmla="*/ 11941854 w 12192000"/>
                <a:gd name="connsiteY1671" fmla="*/ 999027 h 1608850"/>
                <a:gd name="connsiteX1672" fmla="*/ 11943247 w 12192000"/>
                <a:gd name="connsiteY1672" fmla="*/ 999609 h 1608850"/>
                <a:gd name="connsiteX1673" fmla="*/ 11952999 w 12192000"/>
                <a:gd name="connsiteY1673" fmla="*/ 1003677 h 1608850"/>
                <a:gd name="connsiteX1674" fmla="*/ 11952999 w 12192000"/>
                <a:gd name="connsiteY1674" fmla="*/ 1002515 h 1608850"/>
                <a:gd name="connsiteX1675" fmla="*/ 11952999 w 12192000"/>
                <a:gd name="connsiteY1675" fmla="*/ 994378 h 1608850"/>
                <a:gd name="connsiteX1676" fmla="*/ 11954114 w 12192000"/>
                <a:gd name="connsiteY1676" fmla="*/ 994378 h 1608850"/>
                <a:gd name="connsiteX1677" fmla="*/ 11961915 w 12192000"/>
                <a:gd name="connsiteY1677" fmla="*/ 994378 h 1608850"/>
                <a:gd name="connsiteX1678" fmla="*/ 11961915 w 12192000"/>
                <a:gd name="connsiteY1678" fmla="*/ 993506 h 1608850"/>
                <a:gd name="connsiteX1679" fmla="*/ 11961915 w 12192000"/>
                <a:gd name="connsiteY1679" fmla="*/ 987404 h 1608850"/>
                <a:gd name="connsiteX1680" fmla="*/ 11960800 w 12192000"/>
                <a:gd name="connsiteY1680" fmla="*/ 987404 h 1608850"/>
                <a:gd name="connsiteX1681" fmla="*/ 11952999 w 12192000"/>
                <a:gd name="connsiteY1681" fmla="*/ 987404 h 1608850"/>
                <a:gd name="connsiteX1682" fmla="*/ 11952999 w 12192000"/>
                <a:gd name="connsiteY1682" fmla="*/ 986242 h 1608850"/>
                <a:gd name="connsiteX1683" fmla="*/ 11952999 w 12192000"/>
                <a:gd name="connsiteY1683" fmla="*/ 978106 h 1608850"/>
                <a:gd name="connsiteX1684" fmla="*/ 11954114 w 12192000"/>
                <a:gd name="connsiteY1684" fmla="*/ 978106 h 1608850"/>
                <a:gd name="connsiteX1685" fmla="*/ 11961915 w 12192000"/>
                <a:gd name="connsiteY1685" fmla="*/ 978106 h 1608850"/>
                <a:gd name="connsiteX1686" fmla="*/ 11961915 w 12192000"/>
                <a:gd name="connsiteY1686" fmla="*/ 976943 h 1608850"/>
                <a:gd name="connsiteX1687" fmla="*/ 11961915 w 12192000"/>
                <a:gd name="connsiteY1687" fmla="*/ 968807 h 1608850"/>
                <a:gd name="connsiteX1688" fmla="*/ 11960800 w 12192000"/>
                <a:gd name="connsiteY1688" fmla="*/ 968807 h 1608850"/>
                <a:gd name="connsiteX1689" fmla="*/ 11952999 w 12192000"/>
                <a:gd name="connsiteY1689" fmla="*/ 968807 h 1608850"/>
                <a:gd name="connsiteX1690" fmla="*/ 11952999 w 12192000"/>
                <a:gd name="connsiteY1690" fmla="*/ 967645 h 1608850"/>
                <a:gd name="connsiteX1691" fmla="*/ 11952999 w 12192000"/>
                <a:gd name="connsiteY1691" fmla="*/ 959508 h 1608850"/>
                <a:gd name="connsiteX1692" fmla="*/ 11954114 w 12192000"/>
                <a:gd name="connsiteY1692" fmla="*/ 959508 h 1608850"/>
                <a:gd name="connsiteX1693" fmla="*/ 11961915 w 12192000"/>
                <a:gd name="connsiteY1693" fmla="*/ 959508 h 1608850"/>
                <a:gd name="connsiteX1694" fmla="*/ 11961915 w 12192000"/>
                <a:gd name="connsiteY1694" fmla="*/ 958637 h 1608850"/>
                <a:gd name="connsiteX1695" fmla="*/ 11961915 w 12192000"/>
                <a:gd name="connsiteY1695" fmla="*/ 952535 h 1608850"/>
                <a:gd name="connsiteX1696" fmla="*/ 11960800 w 12192000"/>
                <a:gd name="connsiteY1696" fmla="*/ 952535 h 1608850"/>
                <a:gd name="connsiteX1697" fmla="*/ 11952999 w 12192000"/>
                <a:gd name="connsiteY1697" fmla="*/ 952535 h 1608850"/>
                <a:gd name="connsiteX1698" fmla="*/ 11952999 w 12192000"/>
                <a:gd name="connsiteY1698" fmla="*/ 951372 h 1608850"/>
                <a:gd name="connsiteX1699" fmla="*/ 11952999 w 12192000"/>
                <a:gd name="connsiteY1699" fmla="*/ 943236 h 1608850"/>
                <a:gd name="connsiteX1700" fmla="*/ 11954114 w 12192000"/>
                <a:gd name="connsiteY1700" fmla="*/ 943236 h 1608850"/>
                <a:gd name="connsiteX1701" fmla="*/ 11961915 w 12192000"/>
                <a:gd name="connsiteY1701" fmla="*/ 943236 h 1608850"/>
                <a:gd name="connsiteX1702" fmla="*/ 11961915 w 12192000"/>
                <a:gd name="connsiteY1702" fmla="*/ 942074 h 1608850"/>
                <a:gd name="connsiteX1703" fmla="*/ 11961915 w 12192000"/>
                <a:gd name="connsiteY1703" fmla="*/ 933937 h 1608850"/>
                <a:gd name="connsiteX1704" fmla="*/ 11960800 w 12192000"/>
                <a:gd name="connsiteY1704" fmla="*/ 933937 h 1608850"/>
                <a:gd name="connsiteX1705" fmla="*/ 11952999 w 12192000"/>
                <a:gd name="connsiteY1705" fmla="*/ 933937 h 1608850"/>
                <a:gd name="connsiteX1706" fmla="*/ 11952999 w 12192000"/>
                <a:gd name="connsiteY1706" fmla="*/ 933066 h 1608850"/>
                <a:gd name="connsiteX1707" fmla="*/ 11952999 w 12192000"/>
                <a:gd name="connsiteY1707" fmla="*/ 926963 h 1608850"/>
                <a:gd name="connsiteX1708" fmla="*/ 11954114 w 12192000"/>
                <a:gd name="connsiteY1708" fmla="*/ 926963 h 1608850"/>
                <a:gd name="connsiteX1709" fmla="*/ 11961915 w 12192000"/>
                <a:gd name="connsiteY1709" fmla="*/ 926963 h 1608850"/>
                <a:gd name="connsiteX1710" fmla="*/ 11961915 w 12192000"/>
                <a:gd name="connsiteY1710" fmla="*/ 925801 h 1608850"/>
                <a:gd name="connsiteX1711" fmla="*/ 11961915 w 12192000"/>
                <a:gd name="connsiteY1711" fmla="*/ 917665 h 1608850"/>
                <a:gd name="connsiteX1712" fmla="*/ 11960800 w 12192000"/>
                <a:gd name="connsiteY1712" fmla="*/ 917665 h 1608850"/>
                <a:gd name="connsiteX1713" fmla="*/ 11952999 w 12192000"/>
                <a:gd name="connsiteY1713" fmla="*/ 917665 h 1608850"/>
                <a:gd name="connsiteX1714" fmla="*/ 11952999 w 12192000"/>
                <a:gd name="connsiteY1714" fmla="*/ 916503 h 1608850"/>
                <a:gd name="connsiteX1715" fmla="*/ 11952999 w 12192000"/>
                <a:gd name="connsiteY1715" fmla="*/ 908366 h 1608850"/>
                <a:gd name="connsiteX1716" fmla="*/ 11954114 w 12192000"/>
                <a:gd name="connsiteY1716" fmla="*/ 908366 h 1608850"/>
                <a:gd name="connsiteX1717" fmla="*/ 11961915 w 12192000"/>
                <a:gd name="connsiteY1717" fmla="*/ 908366 h 1608850"/>
                <a:gd name="connsiteX1718" fmla="*/ 11961915 w 12192000"/>
                <a:gd name="connsiteY1718" fmla="*/ 907204 h 1608850"/>
                <a:gd name="connsiteX1719" fmla="*/ 11961915 w 12192000"/>
                <a:gd name="connsiteY1719" fmla="*/ 899068 h 1608850"/>
                <a:gd name="connsiteX1720" fmla="*/ 11960800 w 12192000"/>
                <a:gd name="connsiteY1720" fmla="*/ 899068 h 1608850"/>
                <a:gd name="connsiteX1721" fmla="*/ 11952999 w 12192000"/>
                <a:gd name="connsiteY1721" fmla="*/ 899068 h 1608850"/>
                <a:gd name="connsiteX1722" fmla="*/ 11952999 w 12192000"/>
                <a:gd name="connsiteY1722" fmla="*/ 898196 h 1608850"/>
                <a:gd name="connsiteX1723" fmla="*/ 11952999 w 12192000"/>
                <a:gd name="connsiteY1723" fmla="*/ 892094 h 1608850"/>
                <a:gd name="connsiteX1724" fmla="*/ 11954114 w 12192000"/>
                <a:gd name="connsiteY1724" fmla="*/ 892094 h 1608850"/>
                <a:gd name="connsiteX1725" fmla="*/ 11961915 w 12192000"/>
                <a:gd name="connsiteY1725" fmla="*/ 892094 h 1608850"/>
                <a:gd name="connsiteX1726" fmla="*/ 11961915 w 12192000"/>
                <a:gd name="connsiteY1726" fmla="*/ 890931 h 1608850"/>
                <a:gd name="connsiteX1727" fmla="*/ 11961915 w 12192000"/>
                <a:gd name="connsiteY1727" fmla="*/ 882795 h 1608850"/>
                <a:gd name="connsiteX1728" fmla="*/ 11960800 w 12192000"/>
                <a:gd name="connsiteY1728" fmla="*/ 882795 h 1608850"/>
                <a:gd name="connsiteX1729" fmla="*/ 11952999 w 12192000"/>
                <a:gd name="connsiteY1729" fmla="*/ 882795 h 1608850"/>
                <a:gd name="connsiteX1730" fmla="*/ 11952999 w 12192000"/>
                <a:gd name="connsiteY1730" fmla="*/ 881633 h 1608850"/>
                <a:gd name="connsiteX1731" fmla="*/ 11952999 w 12192000"/>
                <a:gd name="connsiteY1731" fmla="*/ 873496 h 1608850"/>
                <a:gd name="connsiteX1732" fmla="*/ 11954114 w 12192000"/>
                <a:gd name="connsiteY1732" fmla="*/ 873496 h 1608850"/>
                <a:gd name="connsiteX1733" fmla="*/ 11961915 w 12192000"/>
                <a:gd name="connsiteY1733" fmla="*/ 873496 h 1608850"/>
                <a:gd name="connsiteX1734" fmla="*/ 11961915 w 12192000"/>
                <a:gd name="connsiteY1734" fmla="*/ 872625 h 1608850"/>
                <a:gd name="connsiteX1735" fmla="*/ 11961915 w 12192000"/>
                <a:gd name="connsiteY1735" fmla="*/ 866523 h 1608850"/>
                <a:gd name="connsiteX1736" fmla="*/ 11960800 w 12192000"/>
                <a:gd name="connsiteY1736" fmla="*/ 866523 h 1608850"/>
                <a:gd name="connsiteX1737" fmla="*/ 11952999 w 12192000"/>
                <a:gd name="connsiteY1737" fmla="*/ 866523 h 1608850"/>
                <a:gd name="connsiteX1738" fmla="*/ 11952999 w 12192000"/>
                <a:gd name="connsiteY1738" fmla="*/ 865360 h 1608850"/>
                <a:gd name="connsiteX1739" fmla="*/ 11952999 w 12192000"/>
                <a:gd name="connsiteY1739" fmla="*/ 857224 h 1608850"/>
                <a:gd name="connsiteX1740" fmla="*/ 11954114 w 12192000"/>
                <a:gd name="connsiteY1740" fmla="*/ 857224 h 1608850"/>
                <a:gd name="connsiteX1741" fmla="*/ 11961915 w 12192000"/>
                <a:gd name="connsiteY1741" fmla="*/ 857224 h 1608850"/>
                <a:gd name="connsiteX1742" fmla="*/ 11961915 w 12192000"/>
                <a:gd name="connsiteY1742" fmla="*/ 856062 h 1608850"/>
                <a:gd name="connsiteX1743" fmla="*/ 11961915 w 12192000"/>
                <a:gd name="connsiteY1743" fmla="*/ 847925 h 1608850"/>
                <a:gd name="connsiteX1744" fmla="*/ 11960800 w 12192000"/>
                <a:gd name="connsiteY1744" fmla="*/ 847925 h 1608850"/>
                <a:gd name="connsiteX1745" fmla="*/ 11952999 w 12192000"/>
                <a:gd name="connsiteY1745" fmla="*/ 847925 h 1608850"/>
                <a:gd name="connsiteX1746" fmla="*/ 11952999 w 12192000"/>
                <a:gd name="connsiteY1746" fmla="*/ 846763 h 1608850"/>
                <a:gd name="connsiteX1747" fmla="*/ 11952999 w 12192000"/>
                <a:gd name="connsiteY1747" fmla="*/ 838627 h 1608850"/>
                <a:gd name="connsiteX1748" fmla="*/ 11954114 w 12192000"/>
                <a:gd name="connsiteY1748" fmla="*/ 838627 h 1608850"/>
                <a:gd name="connsiteX1749" fmla="*/ 11961915 w 12192000"/>
                <a:gd name="connsiteY1749" fmla="*/ 838627 h 1608850"/>
                <a:gd name="connsiteX1750" fmla="*/ 11961915 w 12192000"/>
                <a:gd name="connsiteY1750" fmla="*/ 837755 h 1608850"/>
                <a:gd name="connsiteX1751" fmla="*/ 11961915 w 12192000"/>
                <a:gd name="connsiteY1751" fmla="*/ 831653 h 1608850"/>
                <a:gd name="connsiteX1752" fmla="*/ 11960800 w 12192000"/>
                <a:gd name="connsiteY1752" fmla="*/ 831653 h 1608850"/>
                <a:gd name="connsiteX1753" fmla="*/ 11952999 w 12192000"/>
                <a:gd name="connsiteY1753" fmla="*/ 831653 h 1608850"/>
                <a:gd name="connsiteX1754" fmla="*/ 11952999 w 12192000"/>
                <a:gd name="connsiteY1754" fmla="*/ 830491 h 1608850"/>
                <a:gd name="connsiteX1755" fmla="*/ 11952999 w 12192000"/>
                <a:gd name="connsiteY1755" fmla="*/ 822354 h 1608850"/>
                <a:gd name="connsiteX1756" fmla="*/ 11954114 w 12192000"/>
                <a:gd name="connsiteY1756" fmla="*/ 822354 h 1608850"/>
                <a:gd name="connsiteX1757" fmla="*/ 11961915 w 12192000"/>
                <a:gd name="connsiteY1757" fmla="*/ 822354 h 1608850"/>
                <a:gd name="connsiteX1758" fmla="*/ 11961915 w 12192000"/>
                <a:gd name="connsiteY1758" fmla="*/ 821192 h 1608850"/>
                <a:gd name="connsiteX1759" fmla="*/ 11961915 w 12192000"/>
                <a:gd name="connsiteY1759" fmla="*/ 813056 h 1608850"/>
                <a:gd name="connsiteX1760" fmla="*/ 11960800 w 12192000"/>
                <a:gd name="connsiteY1760" fmla="*/ 813056 h 1608850"/>
                <a:gd name="connsiteX1761" fmla="*/ 11952999 w 12192000"/>
                <a:gd name="connsiteY1761" fmla="*/ 813056 h 1608850"/>
                <a:gd name="connsiteX1762" fmla="*/ 11952999 w 12192000"/>
                <a:gd name="connsiteY1762" fmla="*/ 811893 h 1608850"/>
                <a:gd name="connsiteX1763" fmla="*/ 11952999 w 12192000"/>
                <a:gd name="connsiteY1763" fmla="*/ 803757 h 1608850"/>
                <a:gd name="connsiteX1764" fmla="*/ 11954114 w 12192000"/>
                <a:gd name="connsiteY1764" fmla="*/ 803757 h 1608850"/>
                <a:gd name="connsiteX1765" fmla="*/ 11961915 w 12192000"/>
                <a:gd name="connsiteY1765" fmla="*/ 803757 h 1608850"/>
                <a:gd name="connsiteX1766" fmla="*/ 11961915 w 12192000"/>
                <a:gd name="connsiteY1766" fmla="*/ 802885 h 1608850"/>
                <a:gd name="connsiteX1767" fmla="*/ 11961915 w 12192000"/>
                <a:gd name="connsiteY1767" fmla="*/ 796783 h 1608850"/>
                <a:gd name="connsiteX1768" fmla="*/ 11960800 w 12192000"/>
                <a:gd name="connsiteY1768" fmla="*/ 796783 h 1608850"/>
                <a:gd name="connsiteX1769" fmla="*/ 11952999 w 12192000"/>
                <a:gd name="connsiteY1769" fmla="*/ 796783 h 1608850"/>
                <a:gd name="connsiteX1770" fmla="*/ 11952999 w 12192000"/>
                <a:gd name="connsiteY1770" fmla="*/ 795621 h 1608850"/>
                <a:gd name="connsiteX1771" fmla="*/ 11952999 w 12192000"/>
                <a:gd name="connsiteY1771" fmla="*/ 787484 h 1608850"/>
                <a:gd name="connsiteX1772" fmla="*/ 11954114 w 12192000"/>
                <a:gd name="connsiteY1772" fmla="*/ 787484 h 1608850"/>
                <a:gd name="connsiteX1773" fmla="*/ 11961915 w 12192000"/>
                <a:gd name="connsiteY1773" fmla="*/ 787484 h 1608850"/>
                <a:gd name="connsiteX1774" fmla="*/ 11960800 w 12192000"/>
                <a:gd name="connsiteY1774" fmla="*/ 785741 h 1608850"/>
                <a:gd name="connsiteX1775" fmla="*/ 11952999 w 12192000"/>
                <a:gd name="connsiteY1775" fmla="*/ 773537 h 1608850"/>
                <a:gd name="connsiteX1776" fmla="*/ 11952999 w 12192000"/>
                <a:gd name="connsiteY1776" fmla="*/ 736342 h 1608850"/>
                <a:gd name="connsiteX1777" fmla="*/ 12102343 w 12192000"/>
                <a:gd name="connsiteY1777" fmla="*/ 736342 h 1608850"/>
                <a:gd name="connsiteX1778" fmla="*/ 12115716 w 12192000"/>
                <a:gd name="connsiteY1778" fmla="*/ 757264 h 1608850"/>
                <a:gd name="connsiteX1779" fmla="*/ 12115716 w 12192000"/>
                <a:gd name="connsiteY1779" fmla="*/ 803757 h 1608850"/>
                <a:gd name="connsiteX1780" fmla="*/ 12114602 w 12192000"/>
                <a:gd name="connsiteY1780" fmla="*/ 803757 h 1608850"/>
                <a:gd name="connsiteX1781" fmla="*/ 12106800 w 12192000"/>
                <a:gd name="connsiteY1781" fmla="*/ 803757 h 1608850"/>
                <a:gd name="connsiteX1782" fmla="*/ 12106800 w 12192000"/>
                <a:gd name="connsiteY1782" fmla="*/ 804919 h 1608850"/>
                <a:gd name="connsiteX1783" fmla="*/ 12106800 w 12192000"/>
                <a:gd name="connsiteY1783" fmla="*/ 813056 h 1608850"/>
                <a:gd name="connsiteX1784" fmla="*/ 12107915 w 12192000"/>
                <a:gd name="connsiteY1784" fmla="*/ 813056 h 1608850"/>
                <a:gd name="connsiteX1785" fmla="*/ 12115716 w 12192000"/>
                <a:gd name="connsiteY1785" fmla="*/ 813056 h 1608850"/>
                <a:gd name="connsiteX1786" fmla="*/ 12115716 w 12192000"/>
                <a:gd name="connsiteY1786" fmla="*/ 814218 h 1608850"/>
                <a:gd name="connsiteX1787" fmla="*/ 12115716 w 12192000"/>
                <a:gd name="connsiteY1787" fmla="*/ 822354 h 1608850"/>
                <a:gd name="connsiteX1788" fmla="*/ 12114602 w 12192000"/>
                <a:gd name="connsiteY1788" fmla="*/ 822354 h 1608850"/>
                <a:gd name="connsiteX1789" fmla="*/ 12106800 w 12192000"/>
                <a:gd name="connsiteY1789" fmla="*/ 822354 h 1608850"/>
                <a:gd name="connsiteX1790" fmla="*/ 12106800 w 12192000"/>
                <a:gd name="connsiteY1790" fmla="*/ 823516 h 1608850"/>
                <a:gd name="connsiteX1791" fmla="*/ 12106800 w 12192000"/>
                <a:gd name="connsiteY1791" fmla="*/ 831653 h 1608850"/>
                <a:gd name="connsiteX1792" fmla="*/ 12107915 w 12192000"/>
                <a:gd name="connsiteY1792" fmla="*/ 831653 h 1608850"/>
                <a:gd name="connsiteX1793" fmla="*/ 12115716 w 12192000"/>
                <a:gd name="connsiteY1793" fmla="*/ 831653 h 1608850"/>
                <a:gd name="connsiteX1794" fmla="*/ 12115716 w 12192000"/>
                <a:gd name="connsiteY1794" fmla="*/ 832525 h 1608850"/>
                <a:gd name="connsiteX1795" fmla="*/ 12115716 w 12192000"/>
                <a:gd name="connsiteY1795" fmla="*/ 838627 h 1608850"/>
                <a:gd name="connsiteX1796" fmla="*/ 12114602 w 12192000"/>
                <a:gd name="connsiteY1796" fmla="*/ 838627 h 1608850"/>
                <a:gd name="connsiteX1797" fmla="*/ 12106800 w 12192000"/>
                <a:gd name="connsiteY1797" fmla="*/ 838627 h 1608850"/>
                <a:gd name="connsiteX1798" fmla="*/ 12106800 w 12192000"/>
                <a:gd name="connsiteY1798" fmla="*/ 839789 h 1608850"/>
                <a:gd name="connsiteX1799" fmla="*/ 12106800 w 12192000"/>
                <a:gd name="connsiteY1799" fmla="*/ 847925 h 1608850"/>
                <a:gd name="connsiteX1800" fmla="*/ 12107915 w 12192000"/>
                <a:gd name="connsiteY1800" fmla="*/ 847925 h 1608850"/>
                <a:gd name="connsiteX1801" fmla="*/ 12115716 w 12192000"/>
                <a:gd name="connsiteY1801" fmla="*/ 847925 h 1608850"/>
                <a:gd name="connsiteX1802" fmla="*/ 12115716 w 12192000"/>
                <a:gd name="connsiteY1802" fmla="*/ 849088 h 1608850"/>
                <a:gd name="connsiteX1803" fmla="*/ 12115716 w 12192000"/>
                <a:gd name="connsiteY1803" fmla="*/ 857224 h 1608850"/>
                <a:gd name="connsiteX1804" fmla="*/ 12114602 w 12192000"/>
                <a:gd name="connsiteY1804" fmla="*/ 857224 h 1608850"/>
                <a:gd name="connsiteX1805" fmla="*/ 12106800 w 12192000"/>
                <a:gd name="connsiteY1805" fmla="*/ 857224 h 1608850"/>
                <a:gd name="connsiteX1806" fmla="*/ 12106800 w 12192000"/>
                <a:gd name="connsiteY1806" fmla="*/ 858386 h 1608850"/>
                <a:gd name="connsiteX1807" fmla="*/ 12106800 w 12192000"/>
                <a:gd name="connsiteY1807" fmla="*/ 866523 h 1608850"/>
                <a:gd name="connsiteX1808" fmla="*/ 12107915 w 12192000"/>
                <a:gd name="connsiteY1808" fmla="*/ 866523 h 1608850"/>
                <a:gd name="connsiteX1809" fmla="*/ 12115716 w 12192000"/>
                <a:gd name="connsiteY1809" fmla="*/ 866523 h 1608850"/>
                <a:gd name="connsiteX1810" fmla="*/ 12115716 w 12192000"/>
                <a:gd name="connsiteY1810" fmla="*/ 867394 h 1608850"/>
                <a:gd name="connsiteX1811" fmla="*/ 12115716 w 12192000"/>
                <a:gd name="connsiteY1811" fmla="*/ 873496 h 1608850"/>
                <a:gd name="connsiteX1812" fmla="*/ 12114602 w 12192000"/>
                <a:gd name="connsiteY1812" fmla="*/ 873496 h 1608850"/>
                <a:gd name="connsiteX1813" fmla="*/ 12106800 w 12192000"/>
                <a:gd name="connsiteY1813" fmla="*/ 873496 h 1608850"/>
                <a:gd name="connsiteX1814" fmla="*/ 12106800 w 12192000"/>
                <a:gd name="connsiteY1814" fmla="*/ 874659 h 1608850"/>
                <a:gd name="connsiteX1815" fmla="*/ 12106800 w 12192000"/>
                <a:gd name="connsiteY1815" fmla="*/ 882795 h 1608850"/>
                <a:gd name="connsiteX1816" fmla="*/ 12107915 w 12192000"/>
                <a:gd name="connsiteY1816" fmla="*/ 882795 h 1608850"/>
                <a:gd name="connsiteX1817" fmla="*/ 12115716 w 12192000"/>
                <a:gd name="connsiteY1817" fmla="*/ 882795 h 1608850"/>
                <a:gd name="connsiteX1818" fmla="*/ 12115716 w 12192000"/>
                <a:gd name="connsiteY1818" fmla="*/ 883957 h 1608850"/>
                <a:gd name="connsiteX1819" fmla="*/ 12115716 w 12192000"/>
                <a:gd name="connsiteY1819" fmla="*/ 892094 h 1608850"/>
                <a:gd name="connsiteX1820" fmla="*/ 12114602 w 12192000"/>
                <a:gd name="connsiteY1820" fmla="*/ 892094 h 1608850"/>
                <a:gd name="connsiteX1821" fmla="*/ 12106800 w 12192000"/>
                <a:gd name="connsiteY1821" fmla="*/ 892094 h 1608850"/>
                <a:gd name="connsiteX1822" fmla="*/ 12106800 w 12192000"/>
                <a:gd name="connsiteY1822" fmla="*/ 892965 h 1608850"/>
                <a:gd name="connsiteX1823" fmla="*/ 12106800 w 12192000"/>
                <a:gd name="connsiteY1823" fmla="*/ 899068 h 1608850"/>
                <a:gd name="connsiteX1824" fmla="*/ 12107915 w 12192000"/>
                <a:gd name="connsiteY1824" fmla="*/ 899068 h 1608850"/>
                <a:gd name="connsiteX1825" fmla="*/ 12115716 w 12192000"/>
                <a:gd name="connsiteY1825" fmla="*/ 899068 h 1608850"/>
                <a:gd name="connsiteX1826" fmla="*/ 12115716 w 12192000"/>
                <a:gd name="connsiteY1826" fmla="*/ 900230 h 1608850"/>
                <a:gd name="connsiteX1827" fmla="*/ 12115716 w 12192000"/>
                <a:gd name="connsiteY1827" fmla="*/ 908366 h 1608850"/>
                <a:gd name="connsiteX1828" fmla="*/ 12114602 w 12192000"/>
                <a:gd name="connsiteY1828" fmla="*/ 908366 h 1608850"/>
                <a:gd name="connsiteX1829" fmla="*/ 12106800 w 12192000"/>
                <a:gd name="connsiteY1829" fmla="*/ 908366 h 1608850"/>
                <a:gd name="connsiteX1830" fmla="*/ 12106800 w 12192000"/>
                <a:gd name="connsiteY1830" fmla="*/ 909528 h 1608850"/>
                <a:gd name="connsiteX1831" fmla="*/ 12106800 w 12192000"/>
                <a:gd name="connsiteY1831" fmla="*/ 917665 h 1608850"/>
                <a:gd name="connsiteX1832" fmla="*/ 12107915 w 12192000"/>
                <a:gd name="connsiteY1832" fmla="*/ 917665 h 1608850"/>
                <a:gd name="connsiteX1833" fmla="*/ 12115716 w 12192000"/>
                <a:gd name="connsiteY1833" fmla="*/ 917665 h 1608850"/>
                <a:gd name="connsiteX1834" fmla="*/ 12115716 w 12192000"/>
                <a:gd name="connsiteY1834" fmla="*/ 918827 h 1608850"/>
                <a:gd name="connsiteX1835" fmla="*/ 12115716 w 12192000"/>
                <a:gd name="connsiteY1835" fmla="*/ 926963 h 1608850"/>
                <a:gd name="connsiteX1836" fmla="*/ 12114602 w 12192000"/>
                <a:gd name="connsiteY1836" fmla="*/ 926963 h 1608850"/>
                <a:gd name="connsiteX1837" fmla="*/ 12106800 w 12192000"/>
                <a:gd name="connsiteY1837" fmla="*/ 926963 h 1608850"/>
                <a:gd name="connsiteX1838" fmla="*/ 12106800 w 12192000"/>
                <a:gd name="connsiteY1838" fmla="*/ 927835 h 1608850"/>
                <a:gd name="connsiteX1839" fmla="*/ 12106800 w 12192000"/>
                <a:gd name="connsiteY1839" fmla="*/ 933937 h 1608850"/>
                <a:gd name="connsiteX1840" fmla="*/ 12107915 w 12192000"/>
                <a:gd name="connsiteY1840" fmla="*/ 933937 h 1608850"/>
                <a:gd name="connsiteX1841" fmla="*/ 12115716 w 12192000"/>
                <a:gd name="connsiteY1841" fmla="*/ 933937 h 1608850"/>
                <a:gd name="connsiteX1842" fmla="*/ 12115716 w 12192000"/>
                <a:gd name="connsiteY1842" fmla="*/ 935100 h 1608850"/>
                <a:gd name="connsiteX1843" fmla="*/ 12115716 w 12192000"/>
                <a:gd name="connsiteY1843" fmla="*/ 943236 h 1608850"/>
                <a:gd name="connsiteX1844" fmla="*/ 12114602 w 12192000"/>
                <a:gd name="connsiteY1844" fmla="*/ 943236 h 1608850"/>
                <a:gd name="connsiteX1845" fmla="*/ 12106800 w 12192000"/>
                <a:gd name="connsiteY1845" fmla="*/ 943236 h 1608850"/>
                <a:gd name="connsiteX1846" fmla="*/ 12106800 w 12192000"/>
                <a:gd name="connsiteY1846" fmla="*/ 944398 h 1608850"/>
                <a:gd name="connsiteX1847" fmla="*/ 12106800 w 12192000"/>
                <a:gd name="connsiteY1847" fmla="*/ 952535 h 1608850"/>
                <a:gd name="connsiteX1848" fmla="*/ 12107915 w 12192000"/>
                <a:gd name="connsiteY1848" fmla="*/ 952535 h 1608850"/>
                <a:gd name="connsiteX1849" fmla="*/ 12115716 w 12192000"/>
                <a:gd name="connsiteY1849" fmla="*/ 952535 h 1608850"/>
                <a:gd name="connsiteX1850" fmla="*/ 12115716 w 12192000"/>
                <a:gd name="connsiteY1850" fmla="*/ 953406 h 1608850"/>
                <a:gd name="connsiteX1851" fmla="*/ 12115716 w 12192000"/>
                <a:gd name="connsiteY1851" fmla="*/ 959508 h 1608850"/>
                <a:gd name="connsiteX1852" fmla="*/ 12114602 w 12192000"/>
                <a:gd name="connsiteY1852" fmla="*/ 959508 h 1608850"/>
                <a:gd name="connsiteX1853" fmla="*/ 12106800 w 12192000"/>
                <a:gd name="connsiteY1853" fmla="*/ 959508 h 1608850"/>
                <a:gd name="connsiteX1854" fmla="*/ 12106800 w 12192000"/>
                <a:gd name="connsiteY1854" fmla="*/ 960671 h 1608850"/>
                <a:gd name="connsiteX1855" fmla="*/ 12106800 w 12192000"/>
                <a:gd name="connsiteY1855" fmla="*/ 968807 h 1608850"/>
                <a:gd name="connsiteX1856" fmla="*/ 12107915 w 12192000"/>
                <a:gd name="connsiteY1856" fmla="*/ 968807 h 1608850"/>
                <a:gd name="connsiteX1857" fmla="*/ 12115716 w 12192000"/>
                <a:gd name="connsiteY1857" fmla="*/ 968807 h 1608850"/>
                <a:gd name="connsiteX1858" fmla="*/ 12115716 w 12192000"/>
                <a:gd name="connsiteY1858" fmla="*/ 969969 h 1608850"/>
                <a:gd name="connsiteX1859" fmla="*/ 12115716 w 12192000"/>
                <a:gd name="connsiteY1859" fmla="*/ 978106 h 1608850"/>
                <a:gd name="connsiteX1860" fmla="*/ 12114602 w 12192000"/>
                <a:gd name="connsiteY1860" fmla="*/ 978106 h 1608850"/>
                <a:gd name="connsiteX1861" fmla="*/ 12106800 w 12192000"/>
                <a:gd name="connsiteY1861" fmla="*/ 978106 h 1608850"/>
                <a:gd name="connsiteX1862" fmla="*/ 12106800 w 12192000"/>
                <a:gd name="connsiteY1862" fmla="*/ 979268 h 1608850"/>
                <a:gd name="connsiteX1863" fmla="*/ 12106800 w 12192000"/>
                <a:gd name="connsiteY1863" fmla="*/ 987404 h 1608850"/>
                <a:gd name="connsiteX1864" fmla="*/ 12107915 w 12192000"/>
                <a:gd name="connsiteY1864" fmla="*/ 987404 h 1608850"/>
                <a:gd name="connsiteX1865" fmla="*/ 12115716 w 12192000"/>
                <a:gd name="connsiteY1865" fmla="*/ 987404 h 1608850"/>
                <a:gd name="connsiteX1866" fmla="*/ 12115716 w 12192000"/>
                <a:gd name="connsiteY1866" fmla="*/ 988276 h 1608850"/>
                <a:gd name="connsiteX1867" fmla="*/ 12115716 w 12192000"/>
                <a:gd name="connsiteY1867" fmla="*/ 994378 h 1608850"/>
                <a:gd name="connsiteX1868" fmla="*/ 12114602 w 12192000"/>
                <a:gd name="connsiteY1868" fmla="*/ 994378 h 1608850"/>
                <a:gd name="connsiteX1869" fmla="*/ 12106800 w 12192000"/>
                <a:gd name="connsiteY1869" fmla="*/ 994378 h 1608850"/>
                <a:gd name="connsiteX1870" fmla="*/ 12106800 w 12192000"/>
                <a:gd name="connsiteY1870" fmla="*/ 995540 h 1608850"/>
                <a:gd name="connsiteX1871" fmla="*/ 12106800 w 12192000"/>
                <a:gd name="connsiteY1871" fmla="*/ 1003677 h 1608850"/>
                <a:gd name="connsiteX1872" fmla="*/ 12131319 w 12192000"/>
                <a:gd name="connsiteY1872" fmla="*/ 1024599 h 1608850"/>
                <a:gd name="connsiteX1873" fmla="*/ 12130206 w 12192000"/>
                <a:gd name="connsiteY1873" fmla="*/ 1029248 h 1608850"/>
                <a:gd name="connsiteX1874" fmla="*/ 12122403 w 12192000"/>
                <a:gd name="connsiteY1874" fmla="*/ 1029248 h 1608850"/>
                <a:gd name="connsiteX1875" fmla="*/ 12122403 w 12192000"/>
                <a:gd name="connsiteY1875" fmla="*/ 1040036 h 1608850"/>
                <a:gd name="connsiteX1876" fmla="*/ 12122403 w 12192000"/>
                <a:gd name="connsiteY1876" fmla="*/ 1046874 h 1608850"/>
                <a:gd name="connsiteX1877" fmla="*/ 12131319 w 12192000"/>
                <a:gd name="connsiteY1877" fmla="*/ 1046874 h 1608850"/>
                <a:gd name="connsiteX1878" fmla="*/ 12131319 w 12192000"/>
                <a:gd name="connsiteY1878" fmla="*/ 1043196 h 1608850"/>
                <a:gd name="connsiteX1879" fmla="*/ 12132434 w 12192000"/>
                <a:gd name="connsiteY1879" fmla="*/ 1042615 h 1608850"/>
                <a:gd name="connsiteX1880" fmla="*/ 12140235 w 12192000"/>
                <a:gd name="connsiteY1880" fmla="*/ 1038547 h 1608850"/>
                <a:gd name="connsiteX1881" fmla="*/ 12142186 w 12192000"/>
                <a:gd name="connsiteY1881" fmla="*/ 1038547 h 1608850"/>
                <a:gd name="connsiteX1882" fmla="*/ 12155839 w 12192000"/>
                <a:gd name="connsiteY1882" fmla="*/ 1038547 h 1608850"/>
                <a:gd name="connsiteX1883" fmla="*/ 12155839 w 12192000"/>
                <a:gd name="connsiteY1883" fmla="*/ 1039709 h 1608850"/>
                <a:gd name="connsiteX1884" fmla="*/ 12155839 w 12192000"/>
                <a:gd name="connsiteY1884" fmla="*/ 1046874 h 1608850"/>
                <a:gd name="connsiteX1885" fmla="*/ 12192000 w 12192000"/>
                <a:gd name="connsiteY1885" fmla="*/ 1046874 h 1608850"/>
                <a:gd name="connsiteX1886" fmla="*/ 12192000 w 12192000"/>
                <a:gd name="connsiteY1886" fmla="*/ 1070905 h 1608850"/>
                <a:gd name="connsiteX1887" fmla="*/ 12192000 w 12192000"/>
                <a:gd name="connsiteY1887" fmla="*/ 1121663 h 1608850"/>
                <a:gd name="connsiteX1888" fmla="*/ 12192000 w 12192000"/>
                <a:gd name="connsiteY1888" fmla="*/ 1608850 h 1608850"/>
                <a:gd name="connsiteX1889" fmla="*/ 0 w 12192000"/>
                <a:gd name="connsiteY1889" fmla="*/ 1608850 h 1608850"/>
                <a:gd name="connsiteX1890" fmla="*/ 0 w 12192000"/>
                <a:gd name="connsiteY1890" fmla="*/ 1046874 h 1608850"/>
                <a:gd name="connsiteX1891" fmla="*/ 65773 w 12192000"/>
                <a:gd name="connsiteY1891" fmla="*/ 1046874 h 1608850"/>
                <a:gd name="connsiteX1892" fmla="*/ 82231 w 12192000"/>
                <a:gd name="connsiteY1892" fmla="*/ 1045519 h 1608850"/>
                <a:gd name="connsiteX1893" fmla="*/ 82231 w 12192000"/>
                <a:gd name="connsiteY1893" fmla="*/ 1012974 h 1608850"/>
                <a:gd name="connsiteX1894" fmla="*/ 126811 w 12192000"/>
                <a:gd name="connsiteY1894" fmla="*/ 1012974 h 1608850"/>
                <a:gd name="connsiteX1895" fmla="*/ 126811 w 12192000"/>
                <a:gd name="connsiteY1895" fmla="*/ 994377 h 1608850"/>
                <a:gd name="connsiteX1896" fmla="*/ 220430 w 12192000"/>
                <a:gd name="connsiteY1896" fmla="*/ 994377 h 1608850"/>
                <a:gd name="connsiteX1897" fmla="*/ 220430 w 12192000"/>
                <a:gd name="connsiteY1897" fmla="*/ 1006000 h 1608850"/>
                <a:gd name="connsiteX1898" fmla="*/ 280612 w 12192000"/>
                <a:gd name="connsiteY1898" fmla="*/ 1006000 h 1608850"/>
                <a:gd name="connsiteX1899" fmla="*/ 280612 w 12192000"/>
                <a:gd name="connsiteY1899" fmla="*/ 1012974 h 1608850"/>
                <a:gd name="connsiteX1900" fmla="*/ 298444 w 12192000"/>
                <a:gd name="connsiteY1900" fmla="*/ 1012974 h 1608850"/>
                <a:gd name="connsiteX1901" fmla="*/ 298444 w 12192000"/>
                <a:gd name="connsiteY1901" fmla="*/ 1019948 h 1608850"/>
                <a:gd name="connsiteX1902" fmla="*/ 314048 w 12192000"/>
                <a:gd name="connsiteY1902" fmla="*/ 1019948 h 1608850"/>
                <a:gd name="connsiteX1903" fmla="*/ 314048 w 12192000"/>
                <a:gd name="connsiteY1903" fmla="*/ 915339 h 1608850"/>
                <a:gd name="connsiteX1904" fmla="*/ 360858 w 12192000"/>
                <a:gd name="connsiteY1904" fmla="*/ 901391 h 1608850"/>
                <a:gd name="connsiteX1905" fmla="*/ 447789 w 12192000"/>
                <a:gd name="connsiteY1905" fmla="*/ 901391 h 1608850"/>
                <a:gd name="connsiteX1906" fmla="*/ 447789 w 12192000"/>
                <a:gd name="connsiteY1906" fmla="*/ 734017 h 1608850"/>
                <a:gd name="connsiteX1907" fmla="*/ 472308 w 12192000"/>
                <a:gd name="connsiteY1907" fmla="*/ 722393 h 1608850"/>
                <a:gd name="connsiteX1908" fmla="*/ 579301 w 12192000"/>
                <a:gd name="connsiteY1908" fmla="*/ 703796 h 1608850"/>
                <a:gd name="connsiteX1909" fmla="*/ 617194 w 12192000"/>
                <a:gd name="connsiteY1909" fmla="*/ 715419 h 1608850"/>
                <a:gd name="connsiteX1910" fmla="*/ 623881 w 12192000"/>
                <a:gd name="connsiteY1910" fmla="*/ 722393 h 1608850"/>
                <a:gd name="connsiteX1911" fmla="*/ 623881 w 12192000"/>
                <a:gd name="connsiteY1911" fmla="*/ 1033896 h 1608850"/>
                <a:gd name="connsiteX1912" fmla="*/ 639484 w 12192000"/>
                <a:gd name="connsiteY1912" fmla="*/ 1033896 h 1608850"/>
                <a:gd name="connsiteX1913" fmla="*/ 639484 w 12192000"/>
                <a:gd name="connsiteY1913" fmla="*/ 908365 h 1608850"/>
                <a:gd name="connsiteX1914" fmla="*/ 652858 w 12192000"/>
                <a:gd name="connsiteY1914" fmla="*/ 908365 h 1608850"/>
                <a:gd name="connsiteX1915" fmla="*/ 652858 w 12192000"/>
                <a:gd name="connsiteY1915" fmla="*/ 896742 h 1608850"/>
                <a:gd name="connsiteX1916" fmla="*/ 666232 w 12192000"/>
                <a:gd name="connsiteY1916" fmla="*/ 889768 h 1608850"/>
                <a:gd name="connsiteX1917" fmla="*/ 677377 w 12192000"/>
                <a:gd name="connsiteY1917" fmla="*/ 889768 h 1608850"/>
                <a:gd name="connsiteX1918" fmla="*/ 677377 w 12192000"/>
                <a:gd name="connsiteY1918" fmla="*/ 878145 h 1608850"/>
                <a:gd name="connsiteX1919" fmla="*/ 686293 w 12192000"/>
                <a:gd name="connsiteY1919" fmla="*/ 871171 h 1608850"/>
                <a:gd name="connsiteX1920" fmla="*/ 708584 w 12192000"/>
                <a:gd name="connsiteY1920" fmla="*/ 871171 h 1608850"/>
                <a:gd name="connsiteX1921" fmla="*/ 708584 w 12192000"/>
                <a:gd name="connsiteY1921" fmla="*/ 908365 h 1608850"/>
                <a:gd name="connsiteX1922" fmla="*/ 755393 w 12192000"/>
                <a:gd name="connsiteY1922" fmla="*/ 908365 h 1608850"/>
                <a:gd name="connsiteX1923" fmla="*/ 755393 w 12192000"/>
                <a:gd name="connsiteY1923" fmla="*/ 1038546 h 1608850"/>
                <a:gd name="connsiteX1924" fmla="*/ 773225 w 12192000"/>
                <a:gd name="connsiteY1924" fmla="*/ 1038546 h 1608850"/>
                <a:gd name="connsiteX1925" fmla="*/ 791057 w 12192000"/>
                <a:gd name="connsiteY1925" fmla="*/ 1031572 h 1608850"/>
                <a:gd name="connsiteX1926" fmla="*/ 791057 w 12192000"/>
                <a:gd name="connsiteY1926" fmla="*/ 1022273 h 1608850"/>
                <a:gd name="connsiteX1927" fmla="*/ 784370 w 12192000"/>
                <a:gd name="connsiteY1927" fmla="*/ 1019948 h 1608850"/>
                <a:gd name="connsiteX1928" fmla="*/ 784370 w 12192000"/>
                <a:gd name="connsiteY1928" fmla="*/ 1012974 h 1608850"/>
                <a:gd name="connsiteX1929" fmla="*/ 791057 w 12192000"/>
                <a:gd name="connsiteY1929" fmla="*/ 1008325 h 1608850"/>
                <a:gd name="connsiteX1930" fmla="*/ 791057 w 12192000"/>
                <a:gd name="connsiteY1930" fmla="*/ 957183 h 1608850"/>
                <a:gd name="connsiteX1931" fmla="*/ 784370 w 12192000"/>
                <a:gd name="connsiteY1931" fmla="*/ 954858 h 1608850"/>
                <a:gd name="connsiteX1932" fmla="*/ 784370 w 12192000"/>
                <a:gd name="connsiteY1932" fmla="*/ 947884 h 1608850"/>
                <a:gd name="connsiteX1933" fmla="*/ 791057 w 12192000"/>
                <a:gd name="connsiteY1933" fmla="*/ 943235 h 1608850"/>
                <a:gd name="connsiteX1934" fmla="*/ 795515 w 12192000"/>
                <a:gd name="connsiteY1934" fmla="*/ 938586 h 1608850"/>
                <a:gd name="connsiteX1935" fmla="*/ 795515 w 12192000"/>
                <a:gd name="connsiteY1935" fmla="*/ 929287 h 1608850"/>
                <a:gd name="connsiteX1936" fmla="*/ 791057 w 12192000"/>
                <a:gd name="connsiteY1936" fmla="*/ 929287 h 1608850"/>
                <a:gd name="connsiteX1937" fmla="*/ 791057 w 12192000"/>
                <a:gd name="connsiteY1937" fmla="*/ 922313 h 1608850"/>
                <a:gd name="connsiteX1938" fmla="*/ 797744 w 12192000"/>
                <a:gd name="connsiteY1938" fmla="*/ 917664 h 1608850"/>
                <a:gd name="connsiteX1939" fmla="*/ 833408 w 12192000"/>
                <a:gd name="connsiteY1939" fmla="*/ 852574 h 1608850"/>
                <a:gd name="connsiteX1940" fmla="*/ 828950 w 12192000"/>
                <a:gd name="connsiteY1940" fmla="*/ 850249 h 1608850"/>
                <a:gd name="connsiteX1941" fmla="*/ 828950 w 12192000"/>
                <a:gd name="connsiteY1941" fmla="*/ 843275 h 1608850"/>
                <a:gd name="connsiteX1942" fmla="*/ 835637 w 12192000"/>
                <a:gd name="connsiteY1942" fmla="*/ 840950 h 1608850"/>
                <a:gd name="connsiteX1943" fmla="*/ 835637 w 12192000"/>
                <a:gd name="connsiteY1943" fmla="*/ 831652 h 1608850"/>
                <a:gd name="connsiteX1944" fmla="*/ 840095 w 12192000"/>
                <a:gd name="connsiteY1944" fmla="*/ 831652 h 1608850"/>
                <a:gd name="connsiteX1945" fmla="*/ 840095 w 12192000"/>
                <a:gd name="connsiteY1945" fmla="*/ 810730 h 1608850"/>
                <a:gd name="connsiteX1946" fmla="*/ 835637 w 12192000"/>
                <a:gd name="connsiteY1946" fmla="*/ 810730 h 1608850"/>
                <a:gd name="connsiteX1947" fmla="*/ 835637 w 12192000"/>
                <a:gd name="connsiteY1947" fmla="*/ 806081 h 1608850"/>
                <a:gd name="connsiteX1948" fmla="*/ 840095 w 12192000"/>
                <a:gd name="connsiteY1948" fmla="*/ 803756 h 1608850"/>
                <a:gd name="connsiteX1949" fmla="*/ 851240 w 12192000"/>
                <a:gd name="connsiteY1949" fmla="*/ 787483 h 1608850"/>
                <a:gd name="connsiteX1950" fmla="*/ 853469 w 12192000"/>
                <a:gd name="connsiteY1950" fmla="*/ 778185 h 1608850"/>
                <a:gd name="connsiteX1951" fmla="*/ 853469 w 12192000"/>
                <a:gd name="connsiteY1951" fmla="*/ 752614 h 1608850"/>
                <a:gd name="connsiteX1952" fmla="*/ 853748 w 12192000"/>
                <a:gd name="connsiteY1952" fmla="*/ 751742 h 1608850"/>
                <a:gd name="connsiteX1953" fmla="*/ 855698 w 12192000"/>
                <a:gd name="connsiteY1953" fmla="*/ 745640 h 1608850"/>
                <a:gd name="connsiteX1954" fmla="*/ 855977 w 12192000"/>
                <a:gd name="connsiteY1954" fmla="*/ 746512 h 1608850"/>
                <a:gd name="connsiteX1955" fmla="*/ 857927 w 12192000"/>
                <a:gd name="connsiteY1955" fmla="*/ 752614 h 1608850"/>
                <a:gd name="connsiteX1956" fmla="*/ 860156 w 12192000"/>
                <a:gd name="connsiteY1956" fmla="*/ 778185 h 1608850"/>
                <a:gd name="connsiteX1957" fmla="*/ 860156 w 12192000"/>
                <a:gd name="connsiteY1957" fmla="*/ 785159 h 1608850"/>
                <a:gd name="connsiteX1958" fmla="*/ 871302 w 12192000"/>
                <a:gd name="connsiteY1958" fmla="*/ 803756 h 1608850"/>
                <a:gd name="connsiteX1959" fmla="*/ 875760 w 12192000"/>
                <a:gd name="connsiteY1959" fmla="*/ 806081 h 1608850"/>
                <a:gd name="connsiteX1960" fmla="*/ 875760 w 12192000"/>
                <a:gd name="connsiteY1960" fmla="*/ 810730 h 1608850"/>
                <a:gd name="connsiteX1961" fmla="*/ 873531 w 12192000"/>
                <a:gd name="connsiteY1961" fmla="*/ 831652 h 1608850"/>
                <a:gd name="connsiteX1962" fmla="*/ 877989 w 12192000"/>
                <a:gd name="connsiteY1962" fmla="*/ 840950 h 1608850"/>
                <a:gd name="connsiteX1963" fmla="*/ 882447 w 12192000"/>
                <a:gd name="connsiteY1963" fmla="*/ 843275 h 1608850"/>
                <a:gd name="connsiteX1964" fmla="*/ 882447 w 12192000"/>
                <a:gd name="connsiteY1964" fmla="*/ 850249 h 1608850"/>
                <a:gd name="connsiteX1965" fmla="*/ 877989 w 12192000"/>
                <a:gd name="connsiteY1965" fmla="*/ 852574 h 1608850"/>
                <a:gd name="connsiteX1966" fmla="*/ 904180 w 12192000"/>
                <a:gd name="connsiteY1966" fmla="*/ 879888 h 1608850"/>
                <a:gd name="connsiteX1967" fmla="*/ 913070 w 12192000"/>
                <a:gd name="connsiteY1967" fmla="*/ 915339 h 1608850"/>
                <a:gd name="connsiteX1968" fmla="*/ 944859 w 12192000"/>
                <a:gd name="connsiteY1968" fmla="*/ 915339 h 1608850"/>
                <a:gd name="connsiteX1969" fmla="*/ 944859 w 12192000"/>
                <a:gd name="connsiteY1969" fmla="*/ 886329 h 1608850"/>
                <a:gd name="connsiteX1970" fmla="*/ 939475 w 12192000"/>
                <a:gd name="connsiteY1970" fmla="*/ 886329 h 1608850"/>
                <a:gd name="connsiteX1971" fmla="*/ 939475 w 12192000"/>
                <a:gd name="connsiteY1971" fmla="*/ 724196 h 1608850"/>
                <a:gd name="connsiteX1972" fmla="*/ 959742 w 12192000"/>
                <a:gd name="connsiteY1972" fmla="*/ 724196 h 1608850"/>
                <a:gd name="connsiteX1973" fmla="*/ 960249 w 12192000"/>
                <a:gd name="connsiteY1973" fmla="*/ 723115 h 1608850"/>
                <a:gd name="connsiteX1974" fmla="*/ 963795 w 12192000"/>
                <a:gd name="connsiteY1974" fmla="*/ 715549 h 1608850"/>
                <a:gd name="connsiteX1975" fmla="*/ 965569 w 12192000"/>
                <a:gd name="connsiteY1975" fmla="*/ 715819 h 1608850"/>
                <a:gd name="connsiteX1976" fmla="*/ 977982 w 12192000"/>
                <a:gd name="connsiteY1976" fmla="*/ 717710 h 1608850"/>
                <a:gd name="connsiteX1977" fmla="*/ 978489 w 12192000"/>
                <a:gd name="connsiteY1977" fmla="*/ 719062 h 1608850"/>
                <a:gd name="connsiteX1978" fmla="*/ 982035 w 12192000"/>
                <a:gd name="connsiteY1978" fmla="*/ 728519 h 1608850"/>
                <a:gd name="connsiteX1979" fmla="*/ 1008382 w 12192000"/>
                <a:gd name="connsiteY1979" fmla="*/ 730681 h 1608850"/>
                <a:gd name="connsiteX1980" fmla="*/ 1008382 w 12192000"/>
                <a:gd name="connsiteY1980" fmla="*/ 607460 h 1608850"/>
                <a:gd name="connsiteX1981" fmla="*/ 1010409 w 12192000"/>
                <a:gd name="connsiteY1981" fmla="*/ 607460 h 1608850"/>
                <a:gd name="connsiteX1982" fmla="*/ 1024597 w 12192000"/>
                <a:gd name="connsiteY1982" fmla="*/ 607460 h 1608850"/>
                <a:gd name="connsiteX1983" fmla="*/ 1024597 w 12192000"/>
                <a:gd name="connsiteY1983" fmla="*/ 471268 h 1608850"/>
                <a:gd name="connsiteX1984" fmla="*/ 1026369 w 12192000"/>
                <a:gd name="connsiteY1984" fmla="*/ 471268 h 1608850"/>
                <a:gd name="connsiteX1985" fmla="*/ 1038783 w 12192000"/>
                <a:gd name="connsiteY1985" fmla="*/ 471268 h 1608850"/>
                <a:gd name="connsiteX1986" fmla="*/ 1038783 w 12192000"/>
                <a:gd name="connsiteY1986" fmla="*/ 356694 h 1608850"/>
                <a:gd name="connsiteX1987" fmla="*/ 1042837 w 12192000"/>
                <a:gd name="connsiteY1987" fmla="*/ 328590 h 1608850"/>
                <a:gd name="connsiteX1988" fmla="*/ 1044863 w 12192000"/>
                <a:gd name="connsiteY1988" fmla="*/ 328590 h 1608850"/>
                <a:gd name="connsiteX1989" fmla="*/ 1059050 w 12192000"/>
                <a:gd name="connsiteY1989" fmla="*/ 328590 h 1608850"/>
                <a:gd name="connsiteX1990" fmla="*/ 1095531 w 12192000"/>
                <a:gd name="connsiteY1990" fmla="*/ 246443 h 1608850"/>
                <a:gd name="connsiteX1991" fmla="*/ 1099585 w 12192000"/>
                <a:gd name="connsiteY1991" fmla="*/ 0 h 160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</a:cxnLst>
              <a:rect l="l" t="t" r="r" b="b"/>
              <a:pathLst>
                <a:path w="12192000" h="1608850">
                  <a:moveTo>
                    <a:pt x="8760317" y="780798"/>
                  </a:moveTo>
                  <a:lnTo>
                    <a:pt x="8760317" y="785159"/>
                  </a:lnTo>
                  <a:lnTo>
                    <a:pt x="8761882" y="787771"/>
                  </a:lnTo>
                  <a:lnTo>
                    <a:pt x="8762996" y="787771"/>
                  </a:lnTo>
                  <a:cubicBezTo>
                    <a:pt x="8762996" y="787771"/>
                    <a:pt x="8762996" y="787771"/>
                    <a:pt x="8762996" y="786900"/>
                  </a:cubicBezTo>
                  <a:lnTo>
                    <a:pt x="8762996" y="780798"/>
                  </a:lnTo>
                  <a:cubicBezTo>
                    <a:pt x="8762996" y="780798"/>
                    <a:pt x="8762996" y="780798"/>
                    <a:pt x="8761881" y="780798"/>
                  </a:cubicBezTo>
                  <a:close/>
                  <a:moveTo>
                    <a:pt x="8758924" y="762200"/>
                  </a:moveTo>
                  <a:lnTo>
                    <a:pt x="8759734" y="771499"/>
                  </a:lnTo>
                  <a:lnTo>
                    <a:pt x="8762996" y="771499"/>
                  </a:lnTo>
                  <a:cubicBezTo>
                    <a:pt x="8762996" y="771499"/>
                    <a:pt x="8762996" y="771499"/>
                    <a:pt x="8762996" y="770337"/>
                  </a:cubicBezTo>
                  <a:lnTo>
                    <a:pt x="8762996" y="762200"/>
                  </a:lnTo>
                  <a:cubicBezTo>
                    <a:pt x="8762996" y="762200"/>
                    <a:pt x="8762996" y="762200"/>
                    <a:pt x="8761881" y="762200"/>
                  </a:cubicBezTo>
                  <a:close/>
                  <a:moveTo>
                    <a:pt x="8755951" y="745928"/>
                  </a:moveTo>
                  <a:lnTo>
                    <a:pt x="8756137" y="746512"/>
                  </a:lnTo>
                  <a:lnTo>
                    <a:pt x="8758088" y="752614"/>
                  </a:lnTo>
                  <a:lnTo>
                    <a:pt x="8758113" y="752902"/>
                  </a:lnTo>
                  <a:lnTo>
                    <a:pt x="8762996" y="752902"/>
                  </a:lnTo>
                  <a:cubicBezTo>
                    <a:pt x="8762996" y="752902"/>
                    <a:pt x="8762996" y="752902"/>
                    <a:pt x="8762996" y="752030"/>
                  </a:cubicBezTo>
                  <a:lnTo>
                    <a:pt x="8762996" y="745928"/>
                  </a:lnTo>
                  <a:cubicBezTo>
                    <a:pt x="8762996" y="745928"/>
                    <a:pt x="8762996" y="745928"/>
                    <a:pt x="8761881" y="745928"/>
                  </a:cubicBezTo>
                  <a:close/>
                  <a:moveTo>
                    <a:pt x="8907881" y="718032"/>
                  </a:moveTo>
                  <a:cubicBezTo>
                    <a:pt x="8907881" y="718032"/>
                    <a:pt x="8907881" y="718032"/>
                    <a:pt x="8907881" y="719194"/>
                  </a:cubicBezTo>
                  <a:lnTo>
                    <a:pt x="8907881" y="727331"/>
                  </a:lnTo>
                  <a:lnTo>
                    <a:pt x="8908543" y="727331"/>
                  </a:lnTo>
                  <a:lnTo>
                    <a:pt x="8908543" y="718032"/>
                  </a:lnTo>
                  <a:close/>
                  <a:moveTo>
                    <a:pt x="1099585" y="0"/>
                  </a:moveTo>
                  <a:cubicBezTo>
                    <a:pt x="1099585" y="18"/>
                    <a:pt x="1099601" y="2040"/>
                    <a:pt x="1101611" y="246443"/>
                  </a:cubicBezTo>
                  <a:cubicBezTo>
                    <a:pt x="1101623" y="246467"/>
                    <a:pt x="1102267" y="247808"/>
                    <a:pt x="1140117" y="326429"/>
                  </a:cubicBezTo>
                  <a:cubicBezTo>
                    <a:pt x="1140125" y="326429"/>
                    <a:pt x="1140236" y="326429"/>
                    <a:pt x="1142145" y="326429"/>
                  </a:cubicBezTo>
                  <a:lnTo>
                    <a:pt x="1156331" y="326429"/>
                  </a:lnTo>
                  <a:cubicBezTo>
                    <a:pt x="1156331" y="326443"/>
                    <a:pt x="1156331" y="327005"/>
                    <a:pt x="1156331" y="350208"/>
                  </a:cubicBezTo>
                  <a:cubicBezTo>
                    <a:pt x="1156333" y="350214"/>
                    <a:pt x="1156371" y="350272"/>
                    <a:pt x="1156839" y="351019"/>
                  </a:cubicBezTo>
                  <a:lnTo>
                    <a:pt x="1160385" y="356694"/>
                  </a:lnTo>
                  <a:cubicBezTo>
                    <a:pt x="1160385" y="356714"/>
                    <a:pt x="1160385" y="358229"/>
                    <a:pt x="1160385" y="471268"/>
                  </a:cubicBezTo>
                  <a:cubicBezTo>
                    <a:pt x="1160393" y="471268"/>
                    <a:pt x="1160533" y="471268"/>
                    <a:pt x="1162664" y="471268"/>
                  </a:cubicBezTo>
                  <a:lnTo>
                    <a:pt x="1178625" y="471268"/>
                  </a:lnTo>
                  <a:cubicBezTo>
                    <a:pt x="1178625" y="471288"/>
                    <a:pt x="1178625" y="472923"/>
                    <a:pt x="1178625" y="611783"/>
                  </a:cubicBezTo>
                  <a:cubicBezTo>
                    <a:pt x="1178635" y="611782"/>
                    <a:pt x="1178747" y="611761"/>
                    <a:pt x="1180145" y="611513"/>
                  </a:cubicBezTo>
                  <a:lnTo>
                    <a:pt x="1190785" y="609622"/>
                  </a:lnTo>
                  <a:cubicBezTo>
                    <a:pt x="1190785" y="609644"/>
                    <a:pt x="1190755" y="610978"/>
                    <a:pt x="1188759" y="698254"/>
                  </a:cubicBezTo>
                  <a:cubicBezTo>
                    <a:pt x="1188769" y="698256"/>
                    <a:pt x="1188879" y="698276"/>
                    <a:pt x="1190279" y="698525"/>
                  </a:cubicBezTo>
                  <a:lnTo>
                    <a:pt x="1200919" y="700416"/>
                  </a:lnTo>
                  <a:cubicBezTo>
                    <a:pt x="1200921" y="700423"/>
                    <a:pt x="1200941" y="700487"/>
                    <a:pt x="1201171" y="701227"/>
                  </a:cubicBezTo>
                  <a:lnTo>
                    <a:pt x="1202945" y="706902"/>
                  </a:lnTo>
                  <a:cubicBezTo>
                    <a:pt x="1202947" y="706893"/>
                    <a:pt x="1202993" y="706750"/>
                    <a:pt x="1203705" y="704470"/>
                  </a:cubicBezTo>
                  <a:lnTo>
                    <a:pt x="1209025" y="687446"/>
                  </a:lnTo>
                  <a:cubicBezTo>
                    <a:pt x="1209032" y="687446"/>
                    <a:pt x="1209133" y="687446"/>
                    <a:pt x="1210799" y="687446"/>
                  </a:cubicBezTo>
                  <a:lnTo>
                    <a:pt x="1223212" y="687446"/>
                  </a:lnTo>
                  <a:cubicBezTo>
                    <a:pt x="1223212" y="687463"/>
                    <a:pt x="1223212" y="688156"/>
                    <a:pt x="1223212" y="719872"/>
                  </a:cubicBezTo>
                  <a:cubicBezTo>
                    <a:pt x="1223219" y="719877"/>
                    <a:pt x="1223295" y="719917"/>
                    <a:pt x="1224225" y="720413"/>
                  </a:cubicBezTo>
                  <a:lnTo>
                    <a:pt x="1231319" y="724196"/>
                  </a:lnTo>
                  <a:cubicBezTo>
                    <a:pt x="1231319" y="724205"/>
                    <a:pt x="1231319" y="724306"/>
                    <a:pt x="1231319" y="725547"/>
                  </a:cubicBezTo>
                  <a:lnTo>
                    <a:pt x="1231319" y="735005"/>
                  </a:lnTo>
                  <a:cubicBezTo>
                    <a:pt x="1231339" y="735005"/>
                    <a:pt x="1232247" y="735005"/>
                    <a:pt x="1275907" y="735005"/>
                  </a:cubicBezTo>
                  <a:cubicBezTo>
                    <a:pt x="1275907" y="735013"/>
                    <a:pt x="1275907" y="735096"/>
                    <a:pt x="1275907" y="736086"/>
                  </a:cubicBezTo>
                  <a:lnTo>
                    <a:pt x="1275907" y="743652"/>
                  </a:lnTo>
                  <a:cubicBezTo>
                    <a:pt x="1275915" y="743652"/>
                    <a:pt x="1276037" y="743652"/>
                    <a:pt x="1277933" y="743652"/>
                  </a:cubicBezTo>
                  <a:lnTo>
                    <a:pt x="1292119" y="743652"/>
                  </a:lnTo>
                  <a:cubicBezTo>
                    <a:pt x="1292119" y="743634"/>
                    <a:pt x="1292119" y="742905"/>
                    <a:pt x="1292119" y="713387"/>
                  </a:cubicBezTo>
                  <a:cubicBezTo>
                    <a:pt x="1292141" y="713387"/>
                    <a:pt x="1293071" y="713387"/>
                    <a:pt x="1336706" y="713387"/>
                  </a:cubicBezTo>
                  <a:cubicBezTo>
                    <a:pt x="1336706" y="713379"/>
                    <a:pt x="1336706" y="713282"/>
                    <a:pt x="1336706" y="712036"/>
                  </a:cubicBezTo>
                  <a:lnTo>
                    <a:pt x="1336706" y="702578"/>
                  </a:lnTo>
                  <a:cubicBezTo>
                    <a:pt x="1336713" y="702578"/>
                    <a:pt x="1336787" y="702578"/>
                    <a:pt x="1337721" y="702578"/>
                  </a:cubicBezTo>
                  <a:lnTo>
                    <a:pt x="1344813" y="702578"/>
                  </a:lnTo>
                  <a:cubicBezTo>
                    <a:pt x="1344813" y="702571"/>
                    <a:pt x="1344813" y="702458"/>
                    <a:pt x="1344813" y="700687"/>
                  </a:cubicBezTo>
                  <a:lnTo>
                    <a:pt x="1344813" y="687446"/>
                  </a:lnTo>
                  <a:cubicBezTo>
                    <a:pt x="1344823" y="687446"/>
                    <a:pt x="1344895" y="687446"/>
                    <a:pt x="1345573" y="687446"/>
                  </a:cubicBezTo>
                  <a:lnTo>
                    <a:pt x="1350893" y="687446"/>
                  </a:lnTo>
                  <a:cubicBezTo>
                    <a:pt x="1350893" y="687439"/>
                    <a:pt x="1350893" y="687354"/>
                    <a:pt x="1350893" y="686365"/>
                  </a:cubicBezTo>
                  <a:lnTo>
                    <a:pt x="1350893" y="678798"/>
                  </a:lnTo>
                  <a:cubicBezTo>
                    <a:pt x="1350901" y="678798"/>
                    <a:pt x="1351025" y="678798"/>
                    <a:pt x="1352921" y="678798"/>
                  </a:cubicBezTo>
                  <a:lnTo>
                    <a:pt x="1367107" y="678798"/>
                  </a:lnTo>
                  <a:cubicBezTo>
                    <a:pt x="1367107" y="678805"/>
                    <a:pt x="1367107" y="678882"/>
                    <a:pt x="1367107" y="679879"/>
                  </a:cubicBezTo>
                  <a:lnTo>
                    <a:pt x="1367107" y="687446"/>
                  </a:lnTo>
                  <a:cubicBezTo>
                    <a:pt x="1367119" y="687446"/>
                    <a:pt x="1367619" y="687446"/>
                    <a:pt x="1389401" y="687446"/>
                  </a:cubicBezTo>
                  <a:cubicBezTo>
                    <a:pt x="1389401" y="687438"/>
                    <a:pt x="1389401" y="687324"/>
                    <a:pt x="1389401" y="685554"/>
                  </a:cubicBezTo>
                  <a:lnTo>
                    <a:pt x="1389401" y="672313"/>
                  </a:lnTo>
                  <a:cubicBezTo>
                    <a:pt x="1389407" y="672313"/>
                    <a:pt x="1389503" y="672313"/>
                    <a:pt x="1391174" y="672313"/>
                  </a:cubicBezTo>
                  <a:lnTo>
                    <a:pt x="1403587" y="672313"/>
                  </a:lnTo>
                  <a:cubicBezTo>
                    <a:pt x="1403587" y="672325"/>
                    <a:pt x="1403587" y="672839"/>
                    <a:pt x="1403587" y="696093"/>
                  </a:cubicBezTo>
                  <a:cubicBezTo>
                    <a:pt x="1403595" y="696093"/>
                    <a:pt x="1403675" y="696093"/>
                    <a:pt x="1404601" y="696093"/>
                  </a:cubicBezTo>
                  <a:lnTo>
                    <a:pt x="1411695" y="696093"/>
                  </a:lnTo>
                  <a:cubicBezTo>
                    <a:pt x="1411695" y="696087"/>
                    <a:pt x="1411695" y="696006"/>
                    <a:pt x="1411695" y="695012"/>
                  </a:cubicBezTo>
                  <a:lnTo>
                    <a:pt x="1411695" y="687446"/>
                  </a:lnTo>
                  <a:cubicBezTo>
                    <a:pt x="1411703" y="687446"/>
                    <a:pt x="1411821" y="687446"/>
                    <a:pt x="1413467" y="687446"/>
                  </a:cubicBezTo>
                  <a:lnTo>
                    <a:pt x="1425881" y="687446"/>
                  </a:lnTo>
                  <a:cubicBezTo>
                    <a:pt x="1425881" y="687459"/>
                    <a:pt x="1425881" y="688018"/>
                    <a:pt x="1425881" y="713387"/>
                  </a:cubicBezTo>
                  <a:cubicBezTo>
                    <a:pt x="1425889" y="713387"/>
                    <a:pt x="1426007" y="713387"/>
                    <a:pt x="1427909" y="713387"/>
                  </a:cubicBezTo>
                  <a:lnTo>
                    <a:pt x="1442095" y="713387"/>
                  </a:lnTo>
                  <a:cubicBezTo>
                    <a:pt x="1442095" y="713398"/>
                    <a:pt x="1442095" y="713513"/>
                    <a:pt x="1442095" y="715008"/>
                  </a:cubicBezTo>
                  <a:lnTo>
                    <a:pt x="1442095" y="726358"/>
                  </a:lnTo>
                  <a:cubicBezTo>
                    <a:pt x="1442103" y="726358"/>
                    <a:pt x="1442173" y="726358"/>
                    <a:pt x="1442855" y="726358"/>
                  </a:cubicBezTo>
                  <a:lnTo>
                    <a:pt x="1448175" y="726358"/>
                  </a:lnTo>
                  <a:cubicBezTo>
                    <a:pt x="1448175" y="726350"/>
                    <a:pt x="1448175" y="726274"/>
                    <a:pt x="1448175" y="725547"/>
                  </a:cubicBezTo>
                  <a:lnTo>
                    <a:pt x="1448175" y="719872"/>
                  </a:lnTo>
                  <a:cubicBezTo>
                    <a:pt x="1448193" y="719872"/>
                    <a:pt x="1448911" y="719872"/>
                    <a:pt x="1478575" y="719872"/>
                  </a:cubicBezTo>
                  <a:cubicBezTo>
                    <a:pt x="1478575" y="719886"/>
                    <a:pt x="1478575" y="720449"/>
                    <a:pt x="1478575" y="743652"/>
                  </a:cubicBezTo>
                  <a:cubicBezTo>
                    <a:pt x="1478583" y="743652"/>
                    <a:pt x="1478661" y="743652"/>
                    <a:pt x="1479589" y="743652"/>
                  </a:cubicBezTo>
                  <a:lnTo>
                    <a:pt x="1486683" y="743652"/>
                  </a:lnTo>
                  <a:cubicBezTo>
                    <a:pt x="1486683" y="743659"/>
                    <a:pt x="1486683" y="743732"/>
                    <a:pt x="1486683" y="744733"/>
                  </a:cubicBezTo>
                  <a:lnTo>
                    <a:pt x="1486683" y="752299"/>
                  </a:lnTo>
                  <a:cubicBezTo>
                    <a:pt x="1486691" y="752299"/>
                    <a:pt x="1486765" y="752299"/>
                    <a:pt x="1487443" y="752299"/>
                  </a:cubicBezTo>
                  <a:lnTo>
                    <a:pt x="1492763" y="752299"/>
                  </a:lnTo>
                  <a:cubicBezTo>
                    <a:pt x="1492763" y="752292"/>
                    <a:pt x="1492763" y="752172"/>
                    <a:pt x="1492763" y="750137"/>
                  </a:cubicBezTo>
                  <a:lnTo>
                    <a:pt x="1492763" y="735005"/>
                  </a:lnTo>
                  <a:cubicBezTo>
                    <a:pt x="1492769" y="735005"/>
                    <a:pt x="1492847" y="735005"/>
                    <a:pt x="1493775" y="735005"/>
                  </a:cubicBezTo>
                  <a:lnTo>
                    <a:pt x="1500869" y="735005"/>
                  </a:lnTo>
                  <a:cubicBezTo>
                    <a:pt x="1500869" y="735013"/>
                    <a:pt x="1500869" y="735096"/>
                    <a:pt x="1500869" y="736086"/>
                  </a:cubicBezTo>
                  <a:lnTo>
                    <a:pt x="1500869" y="743652"/>
                  </a:lnTo>
                  <a:lnTo>
                    <a:pt x="1506189" y="741659"/>
                  </a:lnTo>
                  <a:cubicBezTo>
                    <a:pt x="1506949" y="741287"/>
                    <a:pt x="1506949" y="741085"/>
                    <a:pt x="1506949" y="740679"/>
                  </a:cubicBezTo>
                  <a:lnTo>
                    <a:pt x="1506949" y="735005"/>
                  </a:lnTo>
                  <a:cubicBezTo>
                    <a:pt x="1506966" y="735005"/>
                    <a:pt x="1507767" y="735005"/>
                    <a:pt x="1545457" y="735005"/>
                  </a:cubicBezTo>
                  <a:cubicBezTo>
                    <a:pt x="1545457" y="735019"/>
                    <a:pt x="1545457" y="735566"/>
                    <a:pt x="1545457" y="758784"/>
                  </a:cubicBezTo>
                  <a:cubicBezTo>
                    <a:pt x="1545464" y="758784"/>
                    <a:pt x="1545583" y="758784"/>
                    <a:pt x="1547483" y="758784"/>
                  </a:cubicBezTo>
                  <a:lnTo>
                    <a:pt x="1561669" y="758784"/>
                  </a:lnTo>
                  <a:cubicBezTo>
                    <a:pt x="1561669" y="758792"/>
                    <a:pt x="1561669" y="758874"/>
                    <a:pt x="1561669" y="759865"/>
                  </a:cubicBezTo>
                  <a:lnTo>
                    <a:pt x="1561669" y="767431"/>
                  </a:lnTo>
                  <a:cubicBezTo>
                    <a:pt x="1561679" y="767431"/>
                    <a:pt x="1561801" y="767431"/>
                    <a:pt x="1563443" y="767431"/>
                  </a:cubicBezTo>
                  <a:lnTo>
                    <a:pt x="1575857" y="767431"/>
                  </a:lnTo>
                  <a:cubicBezTo>
                    <a:pt x="1575857" y="767419"/>
                    <a:pt x="1575857" y="766908"/>
                    <a:pt x="1575857" y="743652"/>
                  </a:cubicBezTo>
                  <a:cubicBezTo>
                    <a:pt x="1575863" y="743652"/>
                    <a:pt x="1575941" y="743652"/>
                    <a:pt x="1576869" y="743652"/>
                  </a:cubicBezTo>
                  <a:lnTo>
                    <a:pt x="1583963" y="743652"/>
                  </a:lnTo>
                  <a:cubicBezTo>
                    <a:pt x="1583963" y="743633"/>
                    <a:pt x="1583963" y="742862"/>
                    <a:pt x="1583963" y="711225"/>
                  </a:cubicBezTo>
                  <a:cubicBezTo>
                    <a:pt x="1583971" y="711225"/>
                    <a:pt x="1584047" y="711225"/>
                    <a:pt x="1584977" y="711225"/>
                  </a:cubicBezTo>
                  <a:lnTo>
                    <a:pt x="1592071" y="711225"/>
                  </a:lnTo>
                  <a:cubicBezTo>
                    <a:pt x="1592071" y="711219"/>
                    <a:pt x="1592071" y="711110"/>
                    <a:pt x="1592071" y="709334"/>
                  </a:cubicBezTo>
                  <a:lnTo>
                    <a:pt x="1592071" y="696093"/>
                  </a:lnTo>
                  <a:cubicBezTo>
                    <a:pt x="1590043" y="696093"/>
                    <a:pt x="1590043" y="696093"/>
                    <a:pt x="1590803" y="694471"/>
                  </a:cubicBezTo>
                  <a:lnTo>
                    <a:pt x="1596123" y="683122"/>
                  </a:lnTo>
                  <a:cubicBezTo>
                    <a:pt x="1596129" y="683139"/>
                    <a:pt x="1596323" y="683813"/>
                    <a:pt x="1604231" y="711225"/>
                  </a:cubicBezTo>
                  <a:cubicBezTo>
                    <a:pt x="1604239" y="711225"/>
                    <a:pt x="1604311" y="711225"/>
                    <a:pt x="1604991" y="711225"/>
                  </a:cubicBezTo>
                  <a:lnTo>
                    <a:pt x="1610311" y="711225"/>
                  </a:lnTo>
                  <a:cubicBezTo>
                    <a:pt x="1610311" y="711212"/>
                    <a:pt x="1610311" y="710033"/>
                    <a:pt x="1610311" y="605298"/>
                  </a:cubicBezTo>
                  <a:cubicBezTo>
                    <a:pt x="1610321" y="605298"/>
                    <a:pt x="1610435" y="605298"/>
                    <a:pt x="1611831" y="605298"/>
                  </a:cubicBezTo>
                  <a:lnTo>
                    <a:pt x="1622471" y="605298"/>
                  </a:lnTo>
                  <a:cubicBezTo>
                    <a:pt x="1622471" y="605276"/>
                    <a:pt x="1622471" y="604266"/>
                    <a:pt x="1622471" y="557739"/>
                  </a:cubicBezTo>
                  <a:cubicBezTo>
                    <a:pt x="1622487" y="557739"/>
                    <a:pt x="1623113" y="557739"/>
                    <a:pt x="1648817" y="557739"/>
                  </a:cubicBezTo>
                  <a:cubicBezTo>
                    <a:pt x="1648817" y="557727"/>
                    <a:pt x="1648817" y="557217"/>
                    <a:pt x="1648817" y="536121"/>
                  </a:cubicBezTo>
                  <a:cubicBezTo>
                    <a:pt x="1648837" y="536121"/>
                    <a:pt x="1649625" y="536121"/>
                    <a:pt x="1683271" y="536121"/>
                  </a:cubicBezTo>
                  <a:cubicBezTo>
                    <a:pt x="1683271" y="536129"/>
                    <a:pt x="1683271" y="536259"/>
                    <a:pt x="1683271" y="538553"/>
                  </a:cubicBezTo>
                  <a:lnTo>
                    <a:pt x="1683271" y="555577"/>
                  </a:lnTo>
                  <a:cubicBezTo>
                    <a:pt x="1683281" y="555577"/>
                    <a:pt x="1683411" y="555577"/>
                    <a:pt x="1685551" y="555577"/>
                  </a:cubicBezTo>
                  <a:lnTo>
                    <a:pt x="1701511" y="555577"/>
                  </a:lnTo>
                  <a:cubicBezTo>
                    <a:pt x="1701511" y="555595"/>
                    <a:pt x="1701511" y="556489"/>
                    <a:pt x="1701511" y="603136"/>
                  </a:cubicBezTo>
                  <a:cubicBezTo>
                    <a:pt x="1701517" y="603136"/>
                    <a:pt x="1701593" y="603136"/>
                    <a:pt x="1702525" y="603136"/>
                  </a:cubicBezTo>
                  <a:lnTo>
                    <a:pt x="1709619" y="603136"/>
                  </a:lnTo>
                  <a:lnTo>
                    <a:pt x="1723805" y="607460"/>
                  </a:lnTo>
                  <a:cubicBezTo>
                    <a:pt x="1723805" y="607470"/>
                    <a:pt x="1723805" y="608120"/>
                    <a:pt x="1723805" y="646372"/>
                  </a:cubicBezTo>
                  <a:cubicBezTo>
                    <a:pt x="1723811" y="646372"/>
                    <a:pt x="1723887" y="646372"/>
                    <a:pt x="1724819" y="646372"/>
                  </a:cubicBezTo>
                  <a:lnTo>
                    <a:pt x="1731911" y="646372"/>
                  </a:lnTo>
                  <a:cubicBezTo>
                    <a:pt x="1731911" y="646382"/>
                    <a:pt x="1731911" y="646488"/>
                    <a:pt x="1731911" y="647993"/>
                  </a:cubicBezTo>
                  <a:lnTo>
                    <a:pt x="1731911" y="659342"/>
                  </a:lnTo>
                  <a:cubicBezTo>
                    <a:pt x="1731919" y="659342"/>
                    <a:pt x="1732043" y="659342"/>
                    <a:pt x="1733939" y="659342"/>
                  </a:cubicBezTo>
                  <a:lnTo>
                    <a:pt x="1748125" y="659342"/>
                  </a:lnTo>
                  <a:lnTo>
                    <a:pt x="1754205" y="665828"/>
                  </a:lnTo>
                  <a:cubicBezTo>
                    <a:pt x="1754205" y="665840"/>
                    <a:pt x="1754205" y="666326"/>
                    <a:pt x="1754205" y="687446"/>
                  </a:cubicBezTo>
                  <a:cubicBezTo>
                    <a:pt x="1754214" y="687446"/>
                    <a:pt x="1754345" y="687446"/>
                    <a:pt x="1756485" y="687446"/>
                  </a:cubicBezTo>
                  <a:lnTo>
                    <a:pt x="1772445" y="687446"/>
                  </a:lnTo>
                  <a:cubicBezTo>
                    <a:pt x="1772445" y="687453"/>
                    <a:pt x="1772445" y="687533"/>
                    <a:pt x="1772445" y="688526"/>
                  </a:cubicBezTo>
                  <a:lnTo>
                    <a:pt x="1772445" y="696093"/>
                  </a:lnTo>
                  <a:cubicBezTo>
                    <a:pt x="1772455" y="696093"/>
                    <a:pt x="1772553" y="696093"/>
                    <a:pt x="1773713" y="696093"/>
                  </a:cubicBezTo>
                  <a:lnTo>
                    <a:pt x="1782579" y="696093"/>
                  </a:lnTo>
                  <a:cubicBezTo>
                    <a:pt x="1782579" y="696102"/>
                    <a:pt x="1782579" y="696231"/>
                    <a:pt x="1782579" y="698254"/>
                  </a:cubicBezTo>
                  <a:lnTo>
                    <a:pt x="1782579" y="713387"/>
                  </a:lnTo>
                  <a:cubicBezTo>
                    <a:pt x="1786633" y="713387"/>
                    <a:pt x="1786633" y="713387"/>
                    <a:pt x="1786633" y="711495"/>
                  </a:cubicBezTo>
                  <a:lnTo>
                    <a:pt x="1786633" y="698254"/>
                  </a:lnTo>
                  <a:cubicBezTo>
                    <a:pt x="1786639" y="698254"/>
                    <a:pt x="1786716" y="698254"/>
                    <a:pt x="1787645" y="698254"/>
                  </a:cubicBezTo>
                  <a:lnTo>
                    <a:pt x="1794739" y="698254"/>
                  </a:lnTo>
                  <a:cubicBezTo>
                    <a:pt x="1794739" y="698265"/>
                    <a:pt x="1794739" y="698384"/>
                    <a:pt x="1794739" y="699876"/>
                  </a:cubicBezTo>
                  <a:lnTo>
                    <a:pt x="1794739" y="711225"/>
                  </a:lnTo>
                  <a:cubicBezTo>
                    <a:pt x="1794749" y="711225"/>
                    <a:pt x="1794821" y="711225"/>
                    <a:pt x="1795499" y="711225"/>
                  </a:cubicBezTo>
                  <a:lnTo>
                    <a:pt x="1800819" y="711225"/>
                  </a:lnTo>
                  <a:cubicBezTo>
                    <a:pt x="1800819" y="706902"/>
                    <a:pt x="1800819" y="706902"/>
                    <a:pt x="1849459" y="706902"/>
                  </a:cubicBezTo>
                  <a:cubicBezTo>
                    <a:pt x="1849459" y="706911"/>
                    <a:pt x="1849459" y="707012"/>
                    <a:pt x="1849459" y="708253"/>
                  </a:cubicBezTo>
                  <a:lnTo>
                    <a:pt x="1849459" y="717710"/>
                  </a:lnTo>
                  <a:cubicBezTo>
                    <a:pt x="1849467" y="717710"/>
                    <a:pt x="1849543" y="717710"/>
                    <a:pt x="1850219" y="717710"/>
                  </a:cubicBezTo>
                  <a:lnTo>
                    <a:pt x="1855541" y="717710"/>
                  </a:lnTo>
                  <a:cubicBezTo>
                    <a:pt x="1855541" y="717719"/>
                    <a:pt x="1855541" y="717841"/>
                    <a:pt x="1855541" y="719872"/>
                  </a:cubicBezTo>
                  <a:lnTo>
                    <a:pt x="1855541" y="735005"/>
                  </a:lnTo>
                  <a:cubicBezTo>
                    <a:pt x="1855549" y="735001"/>
                    <a:pt x="1855665" y="734923"/>
                    <a:pt x="1857567" y="733654"/>
                  </a:cubicBezTo>
                  <a:lnTo>
                    <a:pt x="1871753" y="724196"/>
                  </a:lnTo>
                  <a:cubicBezTo>
                    <a:pt x="1871755" y="724177"/>
                    <a:pt x="1871887" y="723302"/>
                    <a:pt x="1877833" y="683122"/>
                  </a:cubicBezTo>
                  <a:cubicBezTo>
                    <a:pt x="1877843" y="683120"/>
                    <a:pt x="1877911" y="683094"/>
                    <a:pt x="1878593" y="682852"/>
                  </a:cubicBezTo>
                  <a:lnTo>
                    <a:pt x="1883913" y="680960"/>
                  </a:lnTo>
                  <a:cubicBezTo>
                    <a:pt x="1883913" y="680944"/>
                    <a:pt x="1883947" y="679883"/>
                    <a:pt x="1885941" y="611783"/>
                  </a:cubicBezTo>
                  <a:cubicBezTo>
                    <a:pt x="1885941" y="611801"/>
                    <a:pt x="1885973" y="612892"/>
                    <a:pt x="1887967" y="680960"/>
                  </a:cubicBezTo>
                  <a:cubicBezTo>
                    <a:pt x="1887977" y="680963"/>
                    <a:pt x="1888047" y="680988"/>
                    <a:pt x="1888727" y="681230"/>
                  </a:cubicBezTo>
                  <a:lnTo>
                    <a:pt x="1894047" y="683122"/>
                  </a:lnTo>
                  <a:cubicBezTo>
                    <a:pt x="1894047" y="683102"/>
                    <a:pt x="1894047" y="681769"/>
                    <a:pt x="1894047" y="596651"/>
                  </a:cubicBezTo>
                  <a:cubicBezTo>
                    <a:pt x="1898101" y="596651"/>
                    <a:pt x="1898101" y="596651"/>
                    <a:pt x="1898101" y="564224"/>
                  </a:cubicBezTo>
                  <a:cubicBezTo>
                    <a:pt x="1898113" y="564224"/>
                    <a:pt x="1898799" y="564224"/>
                    <a:pt x="1936607" y="564224"/>
                  </a:cubicBezTo>
                  <a:cubicBezTo>
                    <a:pt x="1936607" y="564241"/>
                    <a:pt x="1936607" y="564959"/>
                    <a:pt x="1936607" y="596651"/>
                  </a:cubicBezTo>
                  <a:cubicBezTo>
                    <a:pt x="1936617" y="596651"/>
                    <a:pt x="1936689" y="596651"/>
                    <a:pt x="1937367" y="596651"/>
                  </a:cubicBezTo>
                  <a:lnTo>
                    <a:pt x="1942687" y="596651"/>
                  </a:lnTo>
                  <a:cubicBezTo>
                    <a:pt x="1942687" y="596630"/>
                    <a:pt x="1942687" y="595324"/>
                    <a:pt x="1942687" y="514503"/>
                  </a:cubicBezTo>
                  <a:cubicBezTo>
                    <a:pt x="1942693" y="514503"/>
                    <a:pt x="1942793" y="514503"/>
                    <a:pt x="1944461" y="514503"/>
                  </a:cubicBezTo>
                  <a:lnTo>
                    <a:pt x="1956875" y="514503"/>
                  </a:lnTo>
                  <a:cubicBezTo>
                    <a:pt x="1956875" y="514496"/>
                    <a:pt x="1956875" y="514385"/>
                    <a:pt x="1956875" y="512612"/>
                  </a:cubicBezTo>
                  <a:lnTo>
                    <a:pt x="1956875" y="499371"/>
                  </a:lnTo>
                  <a:cubicBezTo>
                    <a:pt x="1956885" y="499371"/>
                    <a:pt x="1957383" y="499371"/>
                    <a:pt x="1979169" y="499371"/>
                  </a:cubicBezTo>
                  <a:cubicBezTo>
                    <a:pt x="1979169" y="499364"/>
                    <a:pt x="1979169" y="499283"/>
                    <a:pt x="1979169" y="498290"/>
                  </a:cubicBezTo>
                  <a:lnTo>
                    <a:pt x="1979169" y="490724"/>
                  </a:lnTo>
                  <a:cubicBezTo>
                    <a:pt x="1979175" y="490724"/>
                    <a:pt x="1979285" y="490724"/>
                    <a:pt x="1980941" y="490724"/>
                  </a:cubicBezTo>
                  <a:lnTo>
                    <a:pt x="1993355" y="490724"/>
                  </a:lnTo>
                  <a:cubicBezTo>
                    <a:pt x="1993355" y="490732"/>
                    <a:pt x="1993355" y="490811"/>
                    <a:pt x="1993355" y="491805"/>
                  </a:cubicBezTo>
                  <a:lnTo>
                    <a:pt x="1993355" y="499371"/>
                  </a:lnTo>
                  <a:cubicBezTo>
                    <a:pt x="1993365" y="499371"/>
                    <a:pt x="1993437" y="499371"/>
                    <a:pt x="1994115" y="499371"/>
                  </a:cubicBezTo>
                  <a:lnTo>
                    <a:pt x="1999435" y="499371"/>
                  </a:lnTo>
                  <a:lnTo>
                    <a:pt x="2009569" y="495047"/>
                  </a:lnTo>
                  <a:lnTo>
                    <a:pt x="2013621" y="498290"/>
                  </a:lnTo>
                  <a:lnTo>
                    <a:pt x="2013621" y="490724"/>
                  </a:lnTo>
                  <a:cubicBezTo>
                    <a:pt x="2013631" y="490724"/>
                    <a:pt x="2013767" y="490724"/>
                    <a:pt x="2015901" y="490724"/>
                  </a:cubicBezTo>
                  <a:lnTo>
                    <a:pt x="2031863" y="490724"/>
                  </a:lnTo>
                  <a:cubicBezTo>
                    <a:pt x="2031863" y="490732"/>
                    <a:pt x="2031863" y="490811"/>
                    <a:pt x="2031863" y="491805"/>
                  </a:cubicBezTo>
                  <a:lnTo>
                    <a:pt x="2031863" y="499371"/>
                  </a:lnTo>
                  <a:cubicBezTo>
                    <a:pt x="2031881" y="499371"/>
                    <a:pt x="2032617" y="499371"/>
                    <a:pt x="2062263" y="499371"/>
                  </a:cubicBezTo>
                  <a:cubicBezTo>
                    <a:pt x="2062263" y="499381"/>
                    <a:pt x="2062263" y="499490"/>
                    <a:pt x="2062263" y="500992"/>
                  </a:cubicBezTo>
                  <a:lnTo>
                    <a:pt x="2062263" y="512342"/>
                  </a:lnTo>
                  <a:cubicBezTo>
                    <a:pt x="2062279" y="512342"/>
                    <a:pt x="2062919" y="512342"/>
                    <a:pt x="2088609" y="512342"/>
                  </a:cubicBezTo>
                  <a:cubicBezTo>
                    <a:pt x="2088609" y="512358"/>
                    <a:pt x="2088609" y="513038"/>
                    <a:pt x="2088609" y="542606"/>
                  </a:cubicBezTo>
                  <a:cubicBezTo>
                    <a:pt x="2088619" y="542606"/>
                    <a:pt x="2088691" y="542606"/>
                    <a:pt x="2089369" y="542606"/>
                  </a:cubicBezTo>
                  <a:lnTo>
                    <a:pt x="2094689" y="542606"/>
                  </a:lnTo>
                  <a:cubicBezTo>
                    <a:pt x="2094689" y="542613"/>
                    <a:pt x="2094689" y="542699"/>
                    <a:pt x="2094689" y="543687"/>
                  </a:cubicBezTo>
                  <a:lnTo>
                    <a:pt x="2094689" y="551254"/>
                  </a:lnTo>
                  <a:cubicBezTo>
                    <a:pt x="2098743" y="551254"/>
                    <a:pt x="2098743" y="551254"/>
                    <a:pt x="2098743" y="581518"/>
                  </a:cubicBezTo>
                  <a:cubicBezTo>
                    <a:pt x="2098753" y="581518"/>
                    <a:pt x="2098827" y="581518"/>
                    <a:pt x="2099503" y="581518"/>
                  </a:cubicBezTo>
                  <a:lnTo>
                    <a:pt x="2104823" y="581518"/>
                  </a:lnTo>
                  <a:cubicBezTo>
                    <a:pt x="2104823" y="581527"/>
                    <a:pt x="2104823" y="581594"/>
                    <a:pt x="2104823" y="582329"/>
                  </a:cubicBezTo>
                  <a:lnTo>
                    <a:pt x="2104823" y="588004"/>
                  </a:lnTo>
                  <a:cubicBezTo>
                    <a:pt x="2104829" y="588004"/>
                    <a:pt x="2104907" y="588004"/>
                    <a:pt x="2105837" y="588004"/>
                  </a:cubicBezTo>
                  <a:lnTo>
                    <a:pt x="2112929" y="588004"/>
                  </a:lnTo>
                  <a:cubicBezTo>
                    <a:pt x="2112929" y="588021"/>
                    <a:pt x="2112929" y="588734"/>
                    <a:pt x="2112929" y="618269"/>
                  </a:cubicBezTo>
                  <a:cubicBezTo>
                    <a:pt x="2112937" y="618269"/>
                    <a:pt x="2113057" y="618269"/>
                    <a:pt x="2114957" y="618269"/>
                  </a:cubicBezTo>
                  <a:lnTo>
                    <a:pt x="2129143" y="618269"/>
                  </a:lnTo>
                  <a:cubicBezTo>
                    <a:pt x="2129143" y="618285"/>
                    <a:pt x="2129143" y="618865"/>
                    <a:pt x="2129143" y="642048"/>
                  </a:cubicBezTo>
                  <a:cubicBezTo>
                    <a:pt x="2131171" y="642048"/>
                    <a:pt x="2131171" y="642048"/>
                    <a:pt x="2131171" y="643669"/>
                  </a:cubicBezTo>
                  <a:lnTo>
                    <a:pt x="2131171" y="655019"/>
                  </a:lnTo>
                  <a:cubicBezTo>
                    <a:pt x="2131179" y="655019"/>
                    <a:pt x="2131249" y="655019"/>
                    <a:pt x="2131931" y="655019"/>
                  </a:cubicBezTo>
                  <a:lnTo>
                    <a:pt x="2137251" y="655019"/>
                  </a:lnTo>
                  <a:cubicBezTo>
                    <a:pt x="2137251" y="655033"/>
                    <a:pt x="2137251" y="655596"/>
                    <a:pt x="2137251" y="678798"/>
                  </a:cubicBezTo>
                  <a:cubicBezTo>
                    <a:pt x="2137259" y="678798"/>
                    <a:pt x="2137357" y="678798"/>
                    <a:pt x="2138517" y="678798"/>
                  </a:cubicBezTo>
                  <a:lnTo>
                    <a:pt x="2147383" y="678798"/>
                  </a:lnTo>
                  <a:cubicBezTo>
                    <a:pt x="2149411" y="680960"/>
                    <a:pt x="2149411" y="680960"/>
                    <a:pt x="2149411" y="682852"/>
                  </a:cubicBezTo>
                  <a:lnTo>
                    <a:pt x="2149411" y="696093"/>
                  </a:lnTo>
                  <a:cubicBezTo>
                    <a:pt x="2149415" y="696086"/>
                    <a:pt x="2149503" y="695979"/>
                    <a:pt x="2150931" y="694201"/>
                  </a:cubicBezTo>
                  <a:lnTo>
                    <a:pt x="2161571" y="680960"/>
                  </a:lnTo>
                  <a:cubicBezTo>
                    <a:pt x="2161585" y="680960"/>
                    <a:pt x="2162225" y="680960"/>
                    <a:pt x="2189945" y="680960"/>
                  </a:cubicBezTo>
                  <a:cubicBezTo>
                    <a:pt x="2189945" y="680985"/>
                    <a:pt x="2189945" y="682386"/>
                    <a:pt x="2189945" y="767431"/>
                  </a:cubicBezTo>
                  <a:cubicBezTo>
                    <a:pt x="2189953" y="767431"/>
                    <a:pt x="2190029" y="767431"/>
                    <a:pt x="2190705" y="767431"/>
                  </a:cubicBezTo>
                  <a:lnTo>
                    <a:pt x="2196025" y="767431"/>
                  </a:lnTo>
                  <a:cubicBezTo>
                    <a:pt x="2196029" y="767423"/>
                    <a:pt x="2196087" y="767323"/>
                    <a:pt x="2196785" y="766080"/>
                  </a:cubicBezTo>
                  <a:lnTo>
                    <a:pt x="2202105" y="756622"/>
                  </a:lnTo>
                  <a:cubicBezTo>
                    <a:pt x="2202105" y="756629"/>
                    <a:pt x="2202105" y="756728"/>
                    <a:pt x="2202105" y="758514"/>
                  </a:cubicBezTo>
                  <a:lnTo>
                    <a:pt x="2202105" y="771755"/>
                  </a:lnTo>
                  <a:cubicBezTo>
                    <a:pt x="2206157" y="771755"/>
                    <a:pt x="2206157" y="771755"/>
                    <a:pt x="2206157" y="726358"/>
                  </a:cubicBezTo>
                  <a:cubicBezTo>
                    <a:pt x="2206167" y="726358"/>
                    <a:pt x="2206237" y="726358"/>
                    <a:pt x="2206917" y="726358"/>
                  </a:cubicBezTo>
                  <a:lnTo>
                    <a:pt x="2212237" y="726358"/>
                  </a:lnTo>
                  <a:cubicBezTo>
                    <a:pt x="2212237" y="726343"/>
                    <a:pt x="2212237" y="725343"/>
                    <a:pt x="2212237" y="661504"/>
                  </a:cubicBezTo>
                  <a:cubicBezTo>
                    <a:pt x="2212245" y="661504"/>
                    <a:pt x="2212325" y="661504"/>
                    <a:pt x="2213251" y="661504"/>
                  </a:cubicBezTo>
                  <a:lnTo>
                    <a:pt x="2220345" y="661504"/>
                  </a:lnTo>
                  <a:cubicBezTo>
                    <a:pt x="2220351" y="661483"/>
                    <a:pt x="2220615" y="660543"/>
                    <a:pt x="2232505" y="618269"/>
                  </a:cubicBezTo>
                  <a:cubicBezTo>
                    <a:pt x="2232514" y="618269"/>
                    <a:pt x="2232611" y="618269"/>
                    <a:pt x="2233771" y="618269"/>
                  </a:cubicBezTo>
                  <a:lnTo>
                    <a:pt x="2242639" y="618269"/>
                  </a:lnTo>
                  <a:cubicBezTo>
                    <a:pt x="2242644" y="618292"/>
                    <a:pt x="2242869" y="619258"/>
                    <a:pt x="2252771" y="661504"/>
                  </a:cubicBezTo>
                  <a:cubicBezTo>
                    <a:pt x="2252777" y="661504"/>
                    <a:pt x="2252851" y="661504"/>
                    <a:pt x="2253785" y="661504"/>
                  </a:cubicBezTo>
                  <a:lnTo>
                    <a:pt x="2260879" y="661504"/>
                  </a:lnTo>
                  <a:cubicBezTo>
                    <a:pt x="2260879" y="661515"/>
                    <a:pt x="2260879" y="662182"/>
                    <a:pt x="2260879" y="700416"/>
                  </a:cubicBezTo>
                  <a:cubicBezTo>
                    <a:pt x="2260885" y="700416"/>
                    <a:pt x="2260985" y="700416"/>
                    <a:pt x="2262651" y="700416"/>
                  </a:cubicBezTo>
                  <a:lnTo>
                    <a:pt x="2275065" y="700416"/>
                  </a:lnTo>
                  <a:cubicBezTo>
                    <a:pt x="2275065" y="700424"/>
                    <a:pt x="2275065" y="700546"/>
                    <a:pt x="2275065" y="702578"/>
                  </a:cubicBezTo>
                  <a:lnTo>
                    <a:pt x="2275065" y="717710"/>
                  </a:lnTo>
                  <a:cubicBezTo>
                    <a:pt x="2279119" y="717710"/>
                    <a:pt x="2279119" y="717710"/>
                    <a:pt x="2279119" y="715549"/>
                  </a:cubicBezTo>
                  <a:lnTo>
                    <a:pt x="2279119" y="700416"/>
                  </a:lnTo>
                  <a:cubicBezTo>
                    <a:pt x="2279129" y="700416"/>
                    <a:pt x="2279241" y="700416"/>
                    <a:pt x="2280639" y="700416"/>
                  </a:cubicBezTo>
                  <a:lnTo>
                    <a:pt x="2291279" y="700416"/>
                  </a:lnTo>
                  <a:cubicBezTo>
                    <a:pt x="2291279" y="700426"/>
                    <a:pt x="2291279" y="700543"/>
                    <a:pt x="2291279" y="702037"/>
                  </a:cubicBezTo>
                  <a:lnTo>
                    <a:pt x="2291279" y="713387"/>
                  </a:lnTo>
                  <a:cubicBezTo>
                    <a:pt x="2291295" y="713387"/>
                    <a:pt x="2292003" y="713387"/>
                    <a:pt x="2321680" y="713387"/>
                  </a:cubicBezTo>
                  <a:cubicBezTo>
                    <a:pt x="2321680" y="713370"/>
                    <a:pt x="2321680" y="712599"/>
                    <a:pt x="2321680" y="676637"/>
                  </a:cubicBezTo>
                  <a:cubicBezTo>
                    <a:pt x="2321687" y="676637"/>
                    <a:pt x="2321781" y="676637"/>
                    <a:pt x="2322945" y="676637"/>
                  </a:cubicBezTo>
                  <a:lnTo>
                    <a:pt x="2331813" y="676637"/>
                  </a:lnTo>
                  <a:cubicBezTo>
                    <a:pt x="2331813" y="676648"/>
                    <a:pt x="2331813" y="677142"/>
                    <a:pt x="2331813" y="698254"/>
                  </a:cubicBezTo>
                  <a:cubicBezTo>
                    <a:pt x="2333840" y="698254"/>
                    <a:pt x="2333840" y="698254"/>
                    <a:pt x="2333840" y="665828"/>
                  </a:cubicBezTo>
                  <a:cubicBezTo>
                    <a:pt x="2333853" y="665828"/>
                    <a:pt x="2334395" y="665828"/>
                    <a:pt x="2356133" y="665828"/>
                  </a:cubicBezTo>
                  <a:cubicBezTo>
                    <a:pt x="2356133" y="665818"/>
                    <a:pt x="2356133" y="665698"/>
                    <a:pt x="2356133" y="664206"/>
                  </a:cubicBezTo>
                  <a:lnTo>
                    <a:pt x="2356133" y="652857"/>
                  </a:lnTo>
                  <a:cubicBezTo>
                    <a:pt x="2356141" y="652857"/>
                    <a:pt x="2356215" y="652857"/>
                    <a:pt x="2356893" y="652857"/>
                  </a:cubicBezTo>
                  <a:lnTo>
                    <a:pt x="2362213" y="652857"/>
                  </a:lnTo>
                  <a:cubicBezTo>
                    <a:pt x="2362213" y="652851"/>
                    <a:pt x="2362213" y="652738"/>
                    <a:pt x="2362213" y="650966"/>
                  </a:cubicBezTo>
                  <a:lnTo>
                    <a:pt x="2362213" y="637725"/>
                  </a:lnTo>
                  <a:lnTo>
                    <a:pt x="2366267" y="644210"/>
                  </a:lnTo>
                  <a:cubicBezTo>
                    <a:pt x="2366275" y="644210"/>
                    <a:pt x="2366403" y="644210"/>
                    <a:pt x="2368547" y="644210"/>
                  </a:cubicBezTo>
                  <a:lnTo>
                    <a:pt x="2384507" y="644210"/>
                  </a:lnTo>
                  <a:cubicBezTo>
                    <a:pt x="2384507" y="644202"/>
                    <a:pt x="2384507" y="644134"/>
                    <a:pt x="2384507" y="643399"/>
                  </a:cubicBezTo>
                  <a:lnTo>
                    <a:pt x="2384507" y="637725"/>
                  </a:lnTo>
                  <a:cubicBezTo>
                    <a:pt x="2384516" y="637725"/>
                    <a:pt x="2384590" y="637725"/>
                    <a:pt x="2385267" y="637725"/>
                  </a:cubicBezTo>
                  <a:lnTo>
                    <a:pt x="2390587" y="637725"/>
                  </a:lnTo>
                  <a:cubicBezTo>
                    <a:pt x="2390587" y="637734"/>
                    <a:pt x="2390587" y="637834"/>
                    <a:pt x="2390587" y="639076"/>
                  </a:cubicBezTo>
                  <a:lnTo>
                    <a:pt x="2390587" y="648534"/>
                  </a:lnTo>
                  <a:cubicBezTo>
                    <a:pt x="2390601" y="648534"/>
                    <a:pt x="2391335" y="648534"/>
                    <a:pt x="2429093" y="648534"/>
                  </a:cubicBezTo>
                  <a:cubicBezTo>
                    <a:pt x="2429093" y="648552"/>
                    <a:pt x="2429093" y="650062"/>
                    <a:pt x="2429093" y="786887"/>
                  </a:cubicBezTo>
                  <a:cubicBezTo>
                    <a:pt x="2429104" y="786887"/>
                    <a:pt x="2429219" y="786887"/>
                    <a:pt x="2430613" y="786887"/>
                  </a:cubicBezTo>
                  <a:lnTo>
                    <a:pt x="2441254" y="786887"/>
                  </a:lnTo>
                  <a:cubicBezTo>
                    <a:pt x="2441254" y="782564"/>
                    <a:pt x="2441254" y="778240"/>
                    <a:pt x="2441254" y="773917"/>
                  </a:cubicBezTo>
                  <a:cubicBezTo>
                    <a:pt x="2443281" y="773917"/>
                    <a:pt x="2443281" y="773917"/>
                    <a:pt x="2445307" y="773917"/>
                  </a:cubicBezTo>
                  <a:cubicBezTo>
                    <a:pt x="2445307" y="778240"/>
                    <a:pt x="2445307" y="782564"/>
                    <a:pt x="2445307" y="786887"/>
                  </a:cubicBezTo>
                  <a:cubicBezTo>
                    <a:pt x="2455441" y="786887"/>
                    <a:pt x="2465575" y="786887"/>
                    <a:pt x="2475707" y="786887"/>
                  </a:cubicBezTo>
                  <a:cubicBezTo>
                    <a:pt x="2475707" y="776078"/>
                    <a:pt x="2475707" y="767431"/>
                    <a:pt x="2475707" y="756622"/>
                  </a:cubicBezTo>
                  <a:cubicBezTo>
                    <a:pt x="2479762" y="756622"/>
                    <a:pt x="2483815" y="756622"/>
                    <a:pt x="2487867" y="756622"/>
                  </a:cubicBezTo>
                  <a:lnTo>
                    <a:pt x="2500027" y="754461"/>
                  </a:lnTo>
                  <a:cubicBezTo>
                    <a:pt x="2502055" y="754461"/>
                    <a:pt x="2502055" y="756622"/>
                    <a:pt x="2504082" y="756622"/>
                  </a:cubicBezTo>
                  <a:lnTo>
                    <a:pt x="2514215" y="756622"/>
                  </a:lnTo>
                  <a:cubicBezTo>
                    <a:pt x="2514215" y="767431"/>
                    <a:pt x="2514215" y="778240"/>
                    <a:pt x="2514215" y="786887"/>
                  </a:cubicBezTo>
                  <a:cubicBezTo>
                    <a:pt x="2516242" y="786887"/>
                    <a:pt x="2518269" y="786887"/>
                    <a:pt x="2522321" y="786887"/>
                  </a:cubicBezTo>
                  <a:cubicBezTo>
                    <a:pt x="2522321" y="793373"/>
                    <a:pt x="2522321" y="799858"/>
                    <a:pt x="2522321" y="804182"/>
                  </a:cubicBezTo>
                  <a:lnTo>
                    <a:pt x="2531658" y="805087"/>
                  </a:lnTo>
                  <a:lnTo>
                    <a:pt x="2544615" y="805087"/>
                  </a:lnTo>
                  <a:cubicBezTo>
                    <a:pt x="2544615" y="799278"/>
                    <a:pt x="2544615" y="795106"/>
                    <a:pt x="2544615" y="789049"/>
                  </a:cubicBezTo>
                  <a:lnTo>
                    <a:pt x="2612571" y="789049"/>
                  </a:lnTo>
                  <a:lnTo>
                    <a:pt x="2612571" y="703796"/>
                  </a:lnTo>
                  <a:lnTo>
                    <a:pt x="2684579" y="703796"/>
                  </a:lnTo>
                  <a:lnTo>
                    <a:pt x="2684579" y="782564"/>
                  </a:lnTo>
                  <a:cubicBezTo>
                    <a:pt x="2685215" y="782564"/>
                    <a:pt x="2685849" y="782564"/>
                    <a:pt x="2686483" y="782564"/>
                  </a:cubicBezTo>
                  <a:lnTo>
                    <a:pt x="2687725" y="805087"/>
                  </a:lnTo>
                  <a:lnTo>
                    <a:pt x="2697401" y="805087"/>
                  </a:lnTo>
                  <a:cubicBezTo>
                    <a:pt x="2697937" y="797873"/>
                    <a:pt x="2698643" y="790219"/>
                    <a:pt x="2698643" y="782564"/>
                  </a:cubicBezTo>
                  <a:cubicBezTo>
                    <a:pt x="2700671" y="782564"/>
                    <a:pt x="2702697" y="782564"/>
                    <a:pt x="2704723" y="782564"/>
                  </a:cubicBezTo>
                  <a:lnTo>
                    <a:pt x="2705965" y="805087"/>
                  </a:lnTo>
                  <a:lnTo>
                    <a:pt x="2756588" y="805087"/>
                  </a:lnTo>
                  <a:lnTo>
                    <a:pt x="2756588" y="642059"/>
                  </a:lnTo>
                  <a:lnTo>
                    <a:pt x="2953915" y="642059"/>
                  </a:lnTo>
                  <a:lnTo>
                    <a:pt x="2953915" y="805087"/>
                  </a:lnTo>
                  <a:lnTo>
                    <a:pt x="2972611" y="805087"/>
                  </a:lnTo>
                  <a:lnTo>
                    <a:pt x="2972611" y="722394"/>
                  </a:lnTo>
                  <a:lnTo>
                    <a:pt x="3067731" y="722394"/>
                  </a:lnTo>
                  <a:cubicBezTo>
                    <a:pt x="3071806" y="616373"/>
                    <a:pt x="3075185" y="510899"/>
                    <a:pt x="3079662" y="404253"/>
                  </a:cubicBezTo>
                  <a:cubicBezTo>
                    <a:pt x="3069529" y="404253"/>
                    <a:pt x="3045209" y="391282"/>
                    <a:pt x="3067502" y="382635"/>
                  </a:cubicBezTo>
                  <a:cubicBezTo>
                    <a:pt x="3065474" y="380473"/>
                    <a:pt x="3063449" y="378311"/>
                    <a:pt x="3061422" y="378311"/>
                  </a:cubicBezTo>
                  <a:cubicBezTo>
                    <a:pt x="3061422" y="365341"/>
                    <a:pt x="3059394" y="363179"/>
                    <a:pt x="3069529" y="354532"/>
                  </a:cubicBezTo>
                  <a:cubicBezTo>
                    <a:pt x="3069529" y="350208"/>
                    <a:pt x="3069529" y="343723"/>
                    <a:pt x="3069529" y="337238"/>
                  </a:cubicBezTo>
                  <a:cubicBezTo>
                    <a:pt x="3073582" y="337238"/>
                    <a:pt x="3077635" y="337238"/>
                    <a:pt x="3083715" y="337238"/>
                  </a:cubicBezTo>
                  <a:cubicBezTo>
                    <a:pt x="3083715" y="328590"/>
                    <a:pt x="3083715" y="322105"/>
                    <a:pt x="3083715" y="315620"/>
                  </a:cubicBezTo>
                  <a:cubicBezTo>
                    <a:pt x="3083715" y="313458"/>
                    <a:pt x="3085742" y="313458"/>
                    <a:pt x="3085742" y="311296"/>
                  </a:cubicBezTo>
                  <a:cubicBezTo>
                    <a:pt x="3085742" y="285355"/>
                    <a:pt x="3085742" y="259414"/>
                    <a:pt x="3085742" y="233472"/>
                  </a:cubicBezTo>
                  <a:cubicBezTo>
                    <a:pt x="3085742" y="231310"/>
                    <a:pt x="3083715" y="229149"/>
                    <a:pt x="3083715" y="226987"/>
                  </a:cubicBezTo>
                  <a:cubicBezTo>
                    <a:pt x="3085742" y="224825"/>
                    <a:pt x="3087769" y="222663"/>
                    <a:pt x="3089795" y="220501"/>
                  </a:cubicBezTo>
                  <a:cubicBezTo>
                    <a:pt x="3089795" y="201045"/>
                    <a:pt x="3089795" y="181589"/>
                    <a:pt x="3089795" y="162133"/>
                  </a:cubicBezTo>
                  <a:cubicBezTo>
                    <a:pt x="3089795" y="159972"/>
                    <a:pt x="3089795" y="159972"/>
                    <a:pt x="3091822" y="157810"/>
                  </a:cubicBezTo>
                  <a:cubicBezTo>
                    <a:pt x="3091822" y="140516"/>
                    <a:pt x="3091822" y="121060"/>
                    <a:pt x="3091822" y="101604"/>
                  </a:cubicBezTo>
                  <a:cubicBezTo>
                    <a:pt x="3093849" y="92957"/>
                    <a:pt x="3093849" y="88633"/>
                    <a:pt x="3093849" y="82148"/>
                  </a:cubicBezTo>
                  <a:cubicBezTo>
                    <a:pt x="3097902" y="88633"/>
                    <a:pt x="3097902" y="92957"/>
                    <a:pt x="3097902" y="99442"/>
                  </a:cubicBezTo>
                  <a:cubicBezTo>
                    <a:pt x="3099929" y="121060"/>
                    <a:pt x="3099929" y="140516"/>
                    <a:pt x="3099929" y="157810"/>
                  </a:cubicBezTo>
                  <a:cubicBezTo>
                    <a:pt x="3101955" y="181589"/>
                    <a:pt x="3101955" y="201045"/>
                    <a:pt x="3101955" y="220501"/>
                  </a:cubicBezTo>
                  <a:cubicBezTo>
                    <a:pt x="3103982" y="222663"/>
                    <a:pt x="3106009" y="224825"/>
                    <a:pt x="3108035" y="226987"/>
                  </a:cubicBezTo>
                  <a:cubicBezTo>
                    <a:pt x="3108035" y="229149"/>
                    <a:pt x="3106009" y="231310"/>
                    <a:pt x="3106009" y="233472"/>
                  </a:cubicBezTo>
                  <a:cubicBezTo>
                    <a:pt x="3106009" y="259414"/>
                    <a:pt x="3106009" y="285355"/>
                    <a:pt x="3106009" y="311296"/>
                  </a:cubicBezTo>
                  <a:cubicBezTo>
                    <a:pt x="3106009" y="313458"/>
                    <a:pt x="3108035" y="313458"/>
                    <a:pt x="3108035" y="315620"/>
                  </a:cubicBezTo>
                  <a:cubicBezTo>
                    <a:pt x="3108035" y="322105"/>
                    <a:pt x="3108035" y="328590"/>
                    <a:pt x="3108035" y="337238"/>
                  </a:cubicBezTo>
                  <a:cubicBezTo>
                    <a:pt x="3112089" y="337238"/>
                    <a:pt x="3118169" y="337238"/>
                    <a:pt x="3122222" y="337238"/>
                  </a:cubicBezTo>
                  <a:cubicBezTo>
                    <a:pt x="3122222" y="343723"/>
                    <a:pt x="3122222" y="350208"/>
                    <a:pt x="3122222" y="354532"/>
                  </a:cubicBezTo>
                  <a:cubicBezTo>
                    <a:pt x="3130330" y="363179"/>
                    <a:pt x="3130330" y="363179"/>
                    <a:pt x="3130330" y="378311"/>
                  </a:cubicBezTo>
                  <a:cubicBezTo>
                    <a:pt x="3128302" y="378311"/>
                    <a:pt x="3126275" y="380473"/>
                    <a:pt x="3124250" y="382635"/>
                  </a:cubicBezTo>
                  <a:cubicBezTo>
                    <a:pt x="3144515" y="393444"/>
                    <a:pt x="3120195" y="402091"/>
                    <a:pt x="3112089" y="404253"/>
                  </a:cubicBezTo>
                  <a:cubicBezTo>
                    <a:pt x="3114115" y="488562"/>
                    <a:pt x="3118169" y="572871"/>
                    <a:pt x="3120195" y="657181"/>
                  </a:cubicBezTo>
                  <a:cubicBezTo>
                    <a:pt x="3142490" y="657181"/>
                    <a:pt x="3164782" y="657181"/>
                    <a:pt x="3185050" y="657181"/>
                  </a:cubicBezTo>
                  <a:cubicBezTo>
                    <a:pt x="3185050" y="683122"/>
                    <a:pt x="3185050" y="709063"/>
                    <a:pt x="3185050" y="732843"/>
                  </a:cubicBezTo>
                  <a:cubicBezTo>
                    <a:pt x="3189103" y="732843"/>
                    <a:pt x="3191130" y="732843"/>
                    <a:pt x="3193157" y="732843"/>
                  </a:cubicBezTo>
                  <a:cubicBezTo>
                    <a:pt x="3193157" y="730681"/>
                    <a:pt x="3195183" y="728519"/>
                    <a:pt x="3195183" y="726358"/>
                  </a:cubicBezTo>
                  <a:cubicBezTo>
                    <a:pt x="3197210" y="726358"/>
                    <a:pt x="3199237" y="726358"/>
                    <a:pt x="3201263" y="726358"/>
                  </a:cubicBezTo>
                  <a:cubicBezTo>
                    <a:pt x="3201263" y="728519"/>
                    <a:pt x="3201263" y="730681"/>
                    <a:pt x="3203291" y="735005"/>
                  </a:cubicBezTo>
                  <a:cubicBezTo>
                    <a:pt x="3207343" y="735005"/>
                    <a:pt x="3211397" y="735005"/>
                    <a:pt x="3215451" y="735005"/>
                  </a:cubicBezTo>
                  <a:cubicBezTo>
                    <a:pt x="3215451" y="732843"/>
                    <a:pt x="3215451" y="730681"/>
                    <a:pt x="3215451" y="728519"/>
                  </a:cubicBezTo>
                  <a:cubicBezTo>
                    <a:pt x="3223557" y="728519"/>
                    <a:pt x="3229636" y="728519"/>
                    <a:pt x="3237744" y="728519"/>
                  </a:cubicBezTo>
                  <a:cubicBezTo>
                    <a:pt x="3237744" y="730681"/>
                    <a:pt x="3237744" y="732843"/>
                    <a:pt x="3237744" y="735005"/>
                  </a:cubicBezTo>
                  <a:cubicBezTo>
                    <a:pt x="3243823" y="735005"/>
                    <a:pt x="3251931" y="735005"/>
                    <a:pt x="3258011" y="735005"/>
                  </a:cubicBezTo>
                  <a:cubicBezTo>
                    <a:pt x="3258011" y="750137"/>
                    <a:pt x="3258011" y="765270"/>
                    <a:pt x="3258011" y="780402"/>
                  </a:cubicBezTo>
                  <a:cubicBezTo>
                    <a:pt x="3262065" y="780402"/>
                    <a:pt x="3268145" y="780402"/>
                    <a:pt x="3272198" y="780402"/>
                  </a:cubicBezTo>
                  <a:cubicBezTo>
                    <a:pt x="3272198" y="776078"/>
                    <a:pt x="3272198" y="771755"/>
                    <a:pt x="3272198" y="767431"/>
                  </a:cubicBezTo>
                  <a:cubicBezTo>
                    <a:pt x="3278278" y="767431"/>
                    <a:pt x="3284358" y="767431"/>
                    <a:pt x="3288412" y="767431"/>
                  </a:cubicBezTo>
                  <a:cubicBezTo>
                    <a:pt x="3288412" y="706902"/>
                    <a:pt x="3288412" y="648534"/>
                    <a:pt x="3288412" y="588004"/>
                  </a:cubicBezTo>
                  <a:cubicBezTo>
                    <a:pt x="3290438" y="585842"/>
                    <a:pt x="3292465" y="583680"/>
                    <a:pt x="3294492" y="581518"/>
                  </a:cubicBezTo>
                  <a:cubicBezTo>
                    <a:pt x="3318811" y="581518"/>
                    <a:pt x="3343131" y="581518"/>
                    <a:pt x="3367453" y="581518"/>
                  </a:cubicBezTo>
                  <a:lnTo>
                    <a:pt x="3367453" y="590166"/>
                  </a:lnTo>
                  <a:lnTo>
                    <a:pt x="3377586" y="590166"/>
                  </a:lnTo>
                  <a:cubicBezTo>
                    <a:pt x="3377586" y="629078"/>
                    <a:pt x="3377586" y="667990"/>
                    <a:pt x="3377586" y="704740"/>
                  </a:cubicBezTo>
                  <a:cubicBezTo>
                    <a:pt x="3385693" y="704740"/>
                    <a:pt x="3391773" y="704740"/>
                    <a:pt x="3399879" y="704740"/>
                  </a:cubicBezTo>
                  <a:cubicBezTo>
                    <a:pt x="3399879" y="683122"/>
                    <a:pt x="3399879" y="661504"/>
                    <a:pt x="3399879" y="637725"/>
                  </a:cubicBezTo>
                  <a:cubicBezTo>
                    <a:pt x="3407986" y="637725"/>
                    <a:pt x="3418119" y="637725"/>
                    <a:pt x="3426227" y="637725"/>
                  </a:cubicBezTo>
                  <a:cubicBezTo>
                    <a:pt x="3428253" y="637725"/>
                    <a:pt x="3428253" y="635563"/>
                    <a:pt x="3430279" y="633401"/>
                  </a:cubicBezTo>
                  <a:lnTo>
                    <a:pt x="3438387" y="633401"/>
                  </a:lnTo>
                  <a:cubicBezTo>
                    <a:pt x="3440413" y="635563"/>
                    <a:pt x="3440413" y="637725"/>
                    <a:pt x="3442439" y="637725"/>
                  </a:cubicBezTo>
                  <a:cubicBezTo>
                    <a:pt x="3448519" y="637725"/>
                    <a:pt x="3456627" y="637725"/>
                    <a:pt x="3464734" y="637725"/>
                  </a:cubicBezTo>
                  <a:cubicBezTo>
                    <a:pt x="3464734" y="598813"/>
                    <a:pt x="3464734" y="559901"/>
                    <a:pt x="3464734" y="520989"/>
                  </a:cubicBezTo>
                  <a:cubicBezTo>
                    <a:pt x="3464747" y="520986"/>
                    <a:pt x="3465614" y="520822"/>
                    <a:pt x="3521481" y="510180"/>
                  </a:cubicBezTo>
                  <a:cubicBezTo>
                    <a:pt x="3521481" y="510187"/>
                    <a:pt x="3521481" y="510261"/>
                    <a:pt x="3521481" y="511261"/>
                  </a:cubicBezTo>
                  <a:lnTo>
                    <a:pt x="3521481" y="518827"/>
                  </a:lnTo>
                  <a:cubicBezTo>
                    <a:pt x="3521498" y="518827"/>
                    <a:pt x="3522142" y="518827"/>
                    <a:pt x="3547828" y="518827"/>
                  </a:cubicBezTo>
                  <a:cubicBezTo>
                    <a:pt x="3547828" y="518849"/>
                    <a:pt x="3547828" y="521220"/>
                    <a:pt x="3547828" y="773917"/>
                  </a:cubicBezTo>
                  <a:cubicBezTo>
                    <a:pt x="3553907" y="773917"/>
                    <a:pt x="3562015" y="773917"/>
                    <a:pt x="3570122" y="773917"/>
                  </a:cubicBezTo>
                  <a:cubicBezTo>
                    <a:pt x="3570122" y="771755"/>
                    <a:pt x="3570122" y="771755"/>
                    <a:pt x="3570122" y="769593"/>
                  </a:cubicBezTo>
                  <a:cubicBezTo>
                    <a:pt x="3574174" y="769593"/>
                    <a:pt x="3578227" y="769593"/>
                    <a:pt x="3582282" y="769593"/>
                  </a:cubicBezTo>
                  <a:cubicBezTo>
                    <a:pt x="3582282" y="771755"/>
                    <a:pt x="3582282" y="771755"/>
                    <a:pt x="3582282" y="773917"/>
                  </a:cubicBezTo>
                  <a:cubicBezTo>
                    <a:pt x="3590389" y="773917"/>
                    <a:pt x="3598494" y="773917"/>
                    <a:pt x="3606602" y="773917"/>
                  </a:cubicBezTo>
                  <a:cubicBezTo>
                    <a:pt x="3606602" y="769593"/>
                    <a:pt x="3606602" y="765270"/>
                    <a:pt x="3606602" y="760946"/>
                  </a:cubicBezTo>
                  <a:cubicBezTo>
                    <a:pt x="3616735" y="760946"/>
                    <a:pt x="3626870" y="760946"/>
                    <a:pt x="3634975" y="760946"/>
                  </a:cubicBezTo>
                  <a:cubicBezTo>
                    <a:pt x="3639029" y="756622"/>
                    <a:pt x="3643083" y="756622"/>
                    <a:pt x="3647135" y="756622"/>
                  </a:cubicBezTo>
                  <a:cubicBezTo>
                    <a:pt x="3653215" y="760946"/>
                    <a:pt x="3661323" y="760946"/>
                    <a:pt x="3667403" y="760946"/>
                  </a:cubicBezTo>
                  <a:cubicBezTo>
                    <a:pt x="3667403" y="754461"/>
                    <a:pt x="3667403" y="750137"/>
                    <a:pt x="3667403" y="743652"/>
                  </a:cubicBezTo>
                  <a:lnTo>
                    <a:pt x="3675510" y="743652"/>
                  </a:lnTo>
                  <a:cubicBezTo>
                    <a:pt x="3675510" y="739328"/>
                    <a:pt x="3675510" y="735005"/>
                    <a:pt x="3675510" y="730681"/>
                  </a:cubicBezTo>
                  <a:cubicBezTo>
                    <a:pt x="3693750" y="730681"/>
                    <a:pt x="3714017" y="730681"/>
                    <a:pt x="3732257" y="730681"/>
                  </a:cubicBezTo>
                  <a:cubicBezTo>
                    <a:pt x="3732257" y="719872"/>
                    <a:pt x="3732257" y="711225"/>
                    <a:pt x="3732257" y="700416"/>
                  </a:cubicBezTo>
                  <a:cubicBezTo>
                    <a:pt x="3738337" y="700416"/>
                    <a:pt x="3744417" y="700416"/>
                    <a:pt x="3750497" y="700416"/>
                  </a:cubicBezTo>
                  <a:cubicBezTo>
                    <a:pt x="3750497" y="698254"/>
                    <a:pt x="3750497" y="696093"/>
                    <a:pt x="3750497" y="693931"/>
                  </a:cubicBezTo>
                  <a:cubicBezTo>
                    <a:pt x="3754550" y="693931"/>
                    <a:pt x="3758603" y="693931"/>
                    <a:pt x="3762657" y="693931"/>
                  </a:cubicBezTo>
                  <a:cubicBezTo>
                    <a:pt x="3762657" y="696093"/>
                    <a:pt x="3762657" y="698254"/>
                    <a:pt x="3762657" y="700416"/>
                  </a:cubicBezTo>
                  <a:cubicBezTo>
                    <a:pt x="3768737" y="700416"/>
                    <a:pt x="3772790" y="700416"/>
                    <a:pt x="3778870" y="700416"/>
                  </a:cubicBezTo>
                  <a:cubicBezTo>
                    <a:pt x="3778870" y="715549"/>
                    <a:pt x="3778870" y="732843"/>
                    <a:pt x="3778870" y="750137"/>
                  </a:cubicBezTo>
                  <a:lnTo>
                    <a:pt x="3789470" y="750137"/>
                  </a:lnTo>
                  <a:lnTo>
                    <a:pt x="3789470" y="586174"/>
                  </a:lnTo>
                  <a:lnTo>
                    <a:pt x="3791390" y="586174"/>
                  </a:lnTo>
                  <a:lnTo>
                    <a:pt x="3791390" y="723865"/>
                  </a:lnTo>
                  <a:lnTo>
                    <a:pt x="3791390" y="750137"/>
                  </a:lnTo>
                  <a:lnTo>
                    <a:pt x="3806350" y="750137"/>
                  </a:lnTo>
                  <a:lnTo>
                    <a:pt x="3806350" y="742023"/>
                  </a:lnTo>
                  <a:lnTo>
                    <a:pt x="3811298" y="742023"/>
                  </a:lnTo>
                  <a:lnTo>
                    <a:pt x="3811298" y="724196"/>
                  </a:lnTo>
                  <a:cubicBezTo>
                    <a:pt x="3823458" y="724196"/>
                    <a:pt x="3837645" y="724196"/>
                    <a:pt x="3849805" y="724196"/>
                  </a:cubicBezTo>
                  <a:cubicBezTo>
                    <a:pt x="3849805" y="713387"/>
                    <a:pt x="3849805" y="704740"/>
                    <a:pt x="3849805" y="693931"/>
                  </a:cubicBezTo>
                  <a:lnTo>
                    <a:pt x="3888823" y="693931"/>
                  </a:lnTo>
                  <a:lnTo>
                    <a:pt x="3888823" y="690579"/>
                  </a:lnTo>
                  <a:cubicBezTo>
                    <a:pt x="3888823" y="690579"/>
                    <a:pt x="3888823" y="690579"/>
                    <a:pt x="3887708" y="690579"/>
                  </a:cubicBezTo>
                  <a:lnTo>
                    <a:pt x="3879906" y="690579"/>
                  </a:lnTo>
                  <a:cubicBezTo>
                    <a:pt x="3879906" y="690579"/>
                    <a:pt x="3879906" y="690579"/>
                    <a:pt x="3879906" y="689443"/>
                  </a:cubicBezTo>
                  <a:lnTo>
                    <a:pt x="3879906" y="681500"/>
                  </a:lnTo>
                  <a:cubicBezTo>
                    <a:pt x="3879906" y="681500"/>
                    <a:pt x="3879906" y="681500"/>
                    <a:pt x="3881022" y="681500"/>
                  </a:cubicBezTo>
                  <a:lnTo>
                    <a:pt x="3888823" y="681500"/>
                  </a:lnTo>
                  <a:cubicBezTo>
                    <a:pt x="3888823" y="681500"/>
                    <a:pt x="3888823" y="681500"/>
                    <a:pt x="3888823" y="679986"/>
                  </a:cubicBezTo>
                  <a:lnTo>
                    <a:pt x="3888823" y="669395"/>
                  </a:lnTo>
                  <a:cubicBezTo>
                    <a:pt x="3888823" y="669395"/>
                    <a:pt x="3888823" y="669395"/>
                    <a:pt x="3887708" y="669395"/>
                  </a:cubicBezTo>
                  <a:lnTo>
                    <a:pt x="3879906" y="669395"/>
                  </a:lnTo>
                  <a:cubicBezTo>
                    <a:pt x="3879906" y="669395"/>
                    <a:pt x="3879906" y="669395"/>
                    <a:pt x="3879906" y="667882"/>
                  </a:cubicBezTo>
                  <a:lnTo>
                    <a:pt x="3879906" y="657290"/>
                  </a:lnTo>
                  <a:cubicBezTo>
                    <a:pt x="3879906" y="657290"/>
                    <a:pt x="3879906" y="657290"/>
                    <a:pt x="3881022" y="657290"/>
                  </a:cubicBezTo>
                  <a:lnTo>
                    <a:pt x="3888823" y="657290"/>
                  </a:lnTo>
                  <a:cubicBezTo>
                    <a:pt x="3888823" y="657290"/>
                    <a:pt x="3888823" y="657290"/>
                    <a:pt x="3888823" y="656156"/>
                  </a:cubicBezTo>
                  <a:lnTo>
                    <a:pt x="3888823" y="648212"/>
                  </a:lnTo>
                  <a:cubicBezTo>
                    <a:pt x="3888823" y="648212"/>
                    <a:pt x="3888823" y="648212"/>
                    <a:pt x="3887708" y="648212"/>
                  </a:cubicBezTo>
                  <a:lnTo>
                    <a:pt x="3879906" y="648212"/>
                  </a:lnTo>
                  <a:cubicBezTo>
                    <a:pt x="3879906" y="648212"/>
                    <a:pt x="3879906" y="648212"/>
                    <a:pt x="3879906" y="646698"/>
                  </a:cubicBezTo>
                  <a:lnTo>
                    <a:pt x="3879906" y="636107"/>
                  </a:lnTo>
                  <a:cubicBezTo>
                    <a:pt x="3879906" y="636107"/>
                    <a:pt x="3879906" y="636107"/>
                    <a:pt x="3881022" y="636107"/>
                  </a:cubicBezTo>
                  <a:lnTo>
                    <a:pt x="3888823" y="636107"/>
                  </a:lnTo>
                  <a:cubicBezTo>
                    <a:pt x="3888823" y="636107"/>
                    <a:pt x="3888823" y="636107"/>
                    <a:pt x="3888823" y="634594"/>
                  </a:cubicBezTo>
                  <a:lnTo>
                    <a:pt x="3888823" y="624002"/>
                  </a:lnTo>
                  <a:cubicBezTo>
                    <a:pt x="3888823" y="624002"/>
                    <a:pt x="3888823" y="624002"/>
                    <a:pt x="3887708" y="624002"/>
                  </a:cubicBezTo>
                  <a:lnTo>
                    <a:pt x="3879906" y="624002"/>
                  </a:lnTo>
                  <a:cubicBezTo>
                    <a:pt x="3879906" y="624002"/>
                    <a:pt x="3879906" y="624002"/>
                    <a:pt x="3879906" y="622489"/>
                  </a:cubicBezTo>
                  <a:lnTo>
                    <a:pt x="3879906" y="611898"/>
                  </a:lnTo>
                  <a:cubicBezTo>
                    <a:pt x="3879906" y="611898"/>
                    <a:pt x="3879906" y="611898"/>
                    <a:pt x="3881022" y="611898"/>
                  </a:cubicBezTo>
                  <a:lnTo>
                    <a:pt x="3888823" y="611898"/>
                  </a:lnTo>
                  <a:cubicBezTo>
                    <a:pt x="3888823" y="611898"/>
                    <a:pt x="3888823" y="611898"/>
                    <a:pt x="3888823" y="610763"/>
                  </a:cubicBezTo>
                  <a:lnTo>
                    <a:pt x="3888823" y="602819"/>
                  </a:lnTo>
                  <a:cubicBezTo>
                    <a:pt x="3888823" y="602819"/>
                    <a:pt x="3888823" y="602819"/>
                    <a:pt x="3887708" y="602819"/>
                  </a:cubicBezTo>
                  <a:lnTo>
                    <a:pt x="3879906" y="602819"/>
                  </a:lnTo>
                  <a:cubicBezTo>
                    <a:pt x="3879906" y="602819"/>
                    <a:pt x="3879906" y="602819"/>
                    <a:pt x="3879906" y="601307"/>
                  </a:cubicBezTo>
                  <a:lnTo>
                    <a:pt x="3879906" y="590714"/>
                  </a:lnTo>
                  <a:cubicBezTo>
                    <a:pt x="3879906" y="590714"/>
                    <a:pt x="3879906" y="590714"/>
                    <a:pt x="3881022" y="590714"/>
                  </a:cubicBezTo>
                  <a:lnTo>
                    <a:pt x="3888823" y="590714"/>
                  </a:lnTo>
                  <a:cubicBezTo>
                    <a:pt x="3888823" y="590714"/>
                    <a:pt x="3888823" y="590714"/>
                    <a:pt x="3888823" y="589202"/>
                  </a:cubicBezTo>
                  <a:lnTo>
                    <a:pt x="3888823" y="578610"/>
                  </a:lnTo>
                  <a:cubicBezTo>
                    <a:pt x="3888823" y="578610"/>
                    <a:pt x="3888823" y="578610"/>
                    <a:pt x="3887708" y="578610"/>
                  </a:cubicBezTo>
                  <a:lnTo>
                    <a:pt x="3879906" y="578610"/>
                  </a:lnTo>
                  <a:cubicBezTo>
                    <a:pt x="3879906" y="578610"/>
                    <a:pt x="3879906" y="578610"/>
                    <a:pt x="3879906" y="577096"/>
                  </a:cubicBezTo>
                  <a:lnTo>
                    <a:pt x="3879906" y="566505"/>
                  </a:lnTo>
                  <a:cubicBezTo>
                    <a:pt x="3879906" y="566505"/>
                    <a:pt x="3879906" y="566505"/>
                    <a:pt x="3881022" y="566505"/>
                  </a:cubicBezTo>
                  <a:lnTo>
                    <a:pt x="3888823" y="566505"/>
                  </a:lnTo>
                  <a:cubicBezTo>
                    <a:pt x="3888823" y="566505"/>
                    <a:pt x="3888823" y="566505"/>
                    <a:pt x="3888823" y="565370"/>
                  </a:cubicBezTo>
                  <a:lnTo>
                    <a:pt x="3888823" y="557427"/>
                  </a:lnTo>
                  <a:cubicBezTo>
                    <a:pt x="3888823" y="557427"/>
                    <a:pt x="3888823" y="557427"/>
                    <a:pt x="3887708" y="557427"/>
                  </a:cubicBezTo>
                  <a:lnTo>
                    <a:pt x="3879906" y="557427"/>
                  </a:lnTo>
                  <a:cubicBezTo>
                    <a:pt x="3879906" y="557427"/>
                    <a:pt x="3879906" y="557427"/>
                    <a:pt x="3879906" y="555914"/>
                  </a:cubicBezTo>
                  <a:lnTo>
                    <a:pt x="3879906" y="545322"/>
                  </a:lnTo>
                  <a:cubicBezTo>
                    <a:pt x="3879906" y="545322"/>
                    <a:pt x="3879906" y="545322"/>
                    <a:pt x="3881022" y="545322"/>
                  </a:cubicBezTo>
                  <a:lnTo>
                    <a:pt x="3888823" y="545322"/>
                  </a:lnTo>
                  <a:cubicBezTo>
                    <a:pt x="3888823" y="545322"/>
                    <a:pt x="3888823" y="545322"/>
                    <a:pt x="3887708" y="543053"/>
                  </a:cubicBezTo>
                  <a:lnTo>
                    <a:pt x="3879906" y="527166"/>
                  </a:lnTo>
                  <a:cubicBezTo>
                    <a:pt x="3879906" y="527166"/>
                    <a:pt x="3879906" y="527166"/>
                    <a:pt x="3879906" y="478746"/>
                  </a:cubicBezTo>
                  <a:cubicBezTo>
                    <a:pt x="3879906" y="478746"/>
                    <a:pt x="3879906" y="478746"/>
                    <a:pt x="4029251" y="478746"/>
                  </a:cubicBezTo>
                  <a:cubicBezTo>
                    <a:pt x="4029251" y="478746"/>
                    <a:pt x="4029251" y="478746"/>
                    <a:pt x="4042623" y="505982"/>
                  </a:cubicBezTo>
                  <a:cubicBezTo>
                    <a:pt x="4042623" y="505982"/>
                    <a:pt x="4042623" y="505982"/>
                    <a:pt x="4042623" y="566505"/>
                  </a:cubicBezTo>
                  <a:cubicBezTo>
                    <a:pt x="4042623" y="566505"/>
                    <a:pt x="4042623" y="566505"/>
                    <a:pt x="4041510" y="566505"/>
                  </a:cubicBezTo>
                  <a:lnTo>
                    <a:pt x="4033708" y="566505"/>
                  </a:lnTo>
                  <a:cubicBezTo>
                    <a:pt x="4033708" y="566505"/>
                    <a:pt x="4033708" y="566505"/>
                    <a:pt x="4033708" y="568018"/>
                  </a:cubicBezTo>
                  <a:lnTo>
                    <a:pt x="4033708" y="578610"/>
                  </a:lnTo>
                  <a:cubicBezTo>
                    <a:pt x="4033708" y="578610"/>
                    <a:pt x="4033708" y="578610"/>
                    <a:pt x="4034823" y="578610"/>
                  </a:cubicBezTo>
                  <a:lnTo>
                    <a:pt x="4042623" y="578610"/>
                  </a:lnTo>
                  <a:cubicBezTo>
                    <a:pt x="4042623" y="578610"/>
                    <a:pt x="4042623" y="578610"/>
                    <a:pt x="4042623" y="580123"/>
                  </a:cubicBezTo>
                  <a:lnTo>
                    <a:pt x="4042623" y="590714"/>
                  </a:lnTo>
                  <a:cubicBezTo>
                    <a:pt x="4042623" y="590714"/>
                    <a:pt x="4042623" y="590714"/>
                    <a:pt x="4041510" y="590714"/>
                  </a:cubicBezTo>
                  <a:lnTo>
                    <a:pt x="4033708" y="590714"/>
                  </a:lnTo>
                  <a:cubicBezTo>
                    <a:pt x="4033708" y="590714"/>
                    <a:pt x="4033708" y="590714"/>
                    <a:pt x="4033708" y="592227"/>
                  </a:cubicBezTo>
                  <a:lnTo>
                    <a:pt x="4033708" y="602819"/>
                  </a:lnTo>
                  <a:cubicBezTo>
                    <a:pt x="4033708" y="602819"/>
                    <a:pt x="4033708" y="602819"/>
                    <a:pt x="4034823" y="602819"/>
                  </a:cubicBezTo>
                  <a:lnTo>
                    <a:pt x="4042623" y="602819"/>
                  </a:lnTo>
                  <a:cubicBezTo>
                    <a:pt x="4042623" y="602819"/>
                    <a:pt x="4042623" y="602819"/>
                    <a:pt x="4042623" y="603955"/>
                  </a:cubicBezTo>
                  <a:lnTo>
                    <a:pt x="4042623" y="611898"/>
                  </a:lnTo>
                  <a:cubicBezTo>
                    <a:pt x="4042623" y="611898"/>
                    <a:pt x="4042623" y="611898"/>
                    <a:pt x="4041510" y="611898"/>
                  </a:cubicBezTo>
                  <a:lnTo>
                    <a:pt x="4033708" y="611898"/>
                  </a:lnTo>
                  <a:cubicBezTo>
                    <a:pt x="4033708" y="611898"/>
                    <a:pt x="4033708" y="611898"/>
                    <a:pt x="4033708" y="613411"/>
                  </a:cubicBezTo>
                  <a:lnTo>
                    <a:pt x="4033708" y="624002"/>
                  </a:lnTo>
                  <a:cubicBezTo>
                    <a:pt x="4033708" y="624002"/>
                    <a:pt x="4033708" y="624002"/>
                    <a:pt x="4034823" y="624002"/>
                  </a:cubicBezTo>
                  <a:lnTo>
                    <a:pt x="4042623" y="624002"/>
                  </a:lnTo>
                  <a:cubicBezTo>
                    <a:pt x="4042623" y="624002"/>
                    <a:pt x="4042623" y="624002"/>
                    <a:pt x="4042623" y="625516"/>
                  </a:cubicBezTo>
                  <a:lnTo>
                    <a:pt x="4042623" y="636107"/>
                  </a:lnTo>
                  <a:cubicBezTo>
                    <a:pt x="4042623" y="636107"/>
                    <a:pt x="4042623" y="636107"/>
                    <a:pt x="4041510" y="636107"/>
                  </a:cubicBezTo>
                  <a:lnTo>
                    <a:pt x="4033708" y="636107"/>
                  </a:lnTo>
                  <a:cubicBezTo>
                    <a:pt x="4033708" y="636107"/>
                    <a:pt x="4033708" y="636107"/>
                    <a:pt x="4033708" y="637620"/>
                  </a:cubicBezTo>
                  <a:lnTo>
                    <a:pt x="4033708" y="648212"/>
                  </a:lnTo>
                  <a:cubicBezTo>
                    <a:pt x="4033708" y="648212"/>
                    <a:pt x="4033708" y="648212"/>
                    <a:pt x="4034823" y="648212"/>
                  </a:cubicBezTo>
                  <a:lnTo>
                    <a:pt x="4042623" y="648212"/>
                  </a:lnTo>
                  <a:cubicBezTo>
                    <a:pt x="4042623" y="648212"/>
                    <a:pt x="4042623" y="648212"/>
                    <a:pt x="4042623" y="649346"/>
                  </a:cubicBezTo>
                  <a:lnTo>
                    <a:pt x="4042623" y="657290"/>
                  </a:lnTo>
                  <a:cubicBezTo>
                    <a:pt x="4042623" y="657290"/>
                    <a:pt x="4042623" y="657290"/>
                    <a:pt x="4041510" y="657290"/>
                  </a:cubicBezTo>
                  <a:lnTo>
                    <a:pt x="4033708" y="657290"/>
                  </a:lnTo>
                  <a:cubicBezTo>
                    <a:pt x="4033708" y="657290"/>
                    <a:pt x="4033708" y="657290"/>
                    <a:pt x="4033708" y="658804"/>
                  </a:cubicBezTo>
                  <a:lnTo>
                    <a:pt x="4033708" y="669395"/>
                  </a:lnTo>
                  <a:cubicBezTo>
                    <a:pt x="4033708" y="669395"/>
                    <a:pt x="4033708" y="669395"/>
                    <a:pt x="4034823" y="669395"/>
                  </a:cubicBezTo>
                  <a:lnTo>
                    <a:pt x="4042623" y="669395"/>
                  </a:lnTo>
                  <a:cubicBezTo>
                    <a:pt x="4042623" y="669395"/>
                    <a:pt x="4042623" y="669395"/>
                    <a:pt x="4042623" y="670908"/>
                  </a:cubicBezTo>
                  <a:lnTo>
                    <a:pt x="4042623" y="681500"/>
                  </a:lnTo>
                  <a:cubicBezTo>
                    <a:pt x="4042623" y="681500"/>
                    <a:pt x="4042623" y="681500"/>
                    <a:pt x="4041510" y="681500"/>
                  </a:cubicBezTo>
                  <a:lnTo>
                    <a:pt x="4033708" y="681500"/>
                  </a:lnTo>
                  <a:cubicBezTo>
                    <a:pt x="4033708" y="681500"/>
                    <a:pt x="4033708" y="681500"/>
                    <a:pt x="4033708" y="682634"/>
                  </a:cubicBezTo>
                  <a:lnTo>
                    <a:pt x="4033708" y="690579"/>
                  </a:lnTo>
                  <a:cubicBezTo>
                    <a:pt x="4033708" y="690579"/>
                    <a:pt x="4033708" y="690579"/>
                    <a:pt x="4034823" y="690579"/>
                  </a:cubicBezTo>
                  <a:lnTo>
                    <a:pt x="4042623" y="690579"/>
                  </a:lnTo>
                  <a:cubicBezTo>
                    <a:pt x="4042623" y="690579"/>
                    <a:pt x="4042623" y="690579"/>
                    <a:pt x="4042623" y="692091"/>
                  </a:cubicBezTo>
                  <a:lnTo>
                    <a:pt x="4042623" y="702682"/>
                  </a:lnTo>
                  <a:cubicBezTo>
                    <a:pt x="4042623" y="702682"/>
                    <a:pt x="4042623" y="702682"/>
                    <a:pt x="4041510" y="702682"/>
                  </a:cubicBezTo>
                  <a:lnTo>
                    <a:pt x="4033708" y="702682"/>
                  </a:lnTo>
                  <a:cubicBezTo>
                    <a:pt x="4033708" y="702682"/>
                    <a:pt x="4033708" y="702682"/>
                    <a:pt x="4033708" y="704195"/>
                  </a:cubicBezTo>
                  <a:lnTo>
                    <a:pt x="4033708" y="714788"/>
                  </a:lnTo>
                  <a:cubicBezTo>
                    <a:pt x="4033708" y="714788"/>
                    <a:pt x="4033708" y="714788"/>
                    <a:pt x="4034823" y="714788"/>
                  </a:cubicBezTo>
                  <a:lnTo>
                    <a:pt x="4042623" y="714788"/>
                  </a:lnTo>
                  <a:cubicBezTo>
                    <a:pt x="4042623" y="714788"/>
                    <a:pt x="4042623" y="714788"/>
                    <a:pt x="4042623" y="716300"/>
                  </a:cubicBezTo>
                  <a:lnTo>
                    <a:pt x="4042623" y="726892"/>
                  </a:lnTo>
                  <a:cubicBezTo>
                    <a:pt x="4042623" y="726892"/>
                    <a:pt x="4042623" y="726892"/>
                    <a:pt x="4041510" y="726892"/>
                  </a:cubicBezTo>
                  <a:lnTo>
                    <a:pt x="4033708" y="726892"/>
                  </a:lnTo>
                  <a:cubicBezTo>
                    <a:pt x="4033708" y="726892"/>
                    <a:pt x="4033708" y="726892"/>
                    <a:pt x="4033708" y="728027"/>
                  </a:cubicBezTo>
                  <a:lnTo>
                    <a:pt x="4033708" y="735970"/>
                  </a:lnTo>
                  <a:cubicBezTo>
                    <a:pt x="4033708" y="735970"/>
                    <a:pt x="4033708" y="735970"/>
                    <a:pt x="4034823" y="735970"/>
                  </a:cubicBezTo>
                  <a:lnTo>
                    <a:pt x="4042623" y="735970"/>
                  </a:lnTo>
                  <a:cubicBezTo>
                    <a:pt x="4042623" y="735970"/>
                    <a:pt x="4042623" y="735970"/>
                    <a:pt x="4042623" y="737484"/>
                  </a:cubicBezTo>
                  <a:lnTo>
                    <a:pt x="4042623" y="748075"/>
                  </a:lnTo>
                  <a:cubicBezTo>
                    <a:pt x="4042623" y="748075"/>
                    <a:pt x="4042623" y="748075"/>
                    <a:pt x="4041510" y="748075"/>
                  </a:cubicBezTo>
                  <a:lnTo>
                    <a:pt x="4033708" y="748075"/>
                  </a:lnTo>
                  <a:cubicBezTo>
                    <a:pt x="4033708" y="748075"/>
                    <a:pt x="4033708" y="748075"/>
                    <a:pt x="4033708" y="749588"/>
                  </a:cubicBezTo>
                  <a:lnTo>
                    <a:pt x="4033708" y="760181"/>
                  </a:lnTo>
                  <a:cubicBezTo>
                    <a:pt x="4033708" y="760181"/>
                    <a:pt x="4033708" y="760181"/>
                    <a:pt x="4034823" y="760181"/>
                  </a:cubicBezTo>
                  <a:lnTo>
                    <a:pt x="4042623" y="760181"/>
                  </a:lnTo>
                  <a:cubicBezTo>
                    <a:pt x="4042623" y="760181"/>
                    <a:pt x="4042623" y="760181"/>
                    <a:pt x="4042623" y="761314"/>
                  </a:cubicBezTo>
                  <a:lnTo>
                    <a:pt x="4042623" y="769258"/>
                  </a:lnTo>
                  <a:cubicBezTo>
                    <a:pt x="4042623" y="769258"/>
                    <a:pt x="4042623" y="769258"/>
                    <a:pt x="4041510" y="769258"/>
                  </a:cubicBezTo>
                  <a:lnTo>
                    <a:pt x="4033708" y="769258"/>
                  </a:lnTo>
                  <a:cubicBezTo>
                    <a:pt x="4033708" y="769258"/>
                    <a:pt x="4033708" y="769258"/>
                    <a:pt x="4033708" y="770772"/>
                  </a:cubicBezTo>
                  <a:lnTo>
                    <a:pt x="4033708" y="781363"/>
                  </a:lnTo>
                  <a:cubicBezTo>
                    <a:pt x="4033708" y="781363"/>
                    <a:pt x="4033708" y="781363"/>
                    <a:pt x="4034823" y="781363"/>
                  </a:cubicBezTo>
                  <a:lnTo>
                    <a:pt x="4042623" y="781363"/>
                  </a:lnTo>
                  <a:cubicBezTo>
                    <a:pt x="4042623" y="781363"/>
                    <a:pt x="4042623" y="781363"/>
                    <a:pt x="4042623" y="782876"/>
                  </a:cubicBezTo>
                  <a:lnTo>
                    <a:pt x="4042623" y="793468"/>
                  </a:lnTo>
                  <a:cubicBezTo>
                    <a:pt x="4042623" y="793468"/>
                    <a:pt x="4042623" y="793468"/>
                    <a:pt x="4041510" y="793468"/>
                  </a:cubicBezTo>
                  <a:lnTo>
                    <a:pt x="4033708" y="793468"/>
                  </a:lnTo>
                  <a:cubicBezTo>
                    <a:pt x="4033708" y="793468"/>
                    <a:pt x="4033708" y="793468"/>
                    <a:pt x="4033708" y="794981"/>
                  </a:cubicBezTo>
                  <a:lnTo>
                    <a:pt x="4033708" y="805572"/>
                  </a:lnTo>
                  <a:cubicBezTo>
                    <a:pt x="4033708" y="805572"/>
                    <a:pt x="4033708" y="805572"/>
                    <a:pt x="4034823" y="805572"/>
                  </a:cubicBezTo>
                  <a:lnTo>
                    <a:pt x="4042623" y="805572"/>
                  </a:lnTo>
                  <a:cubicBezTo>
                    <a:pt x="4042623" y="805572"/>
                    <a:pt x="4042623" y="805572"/>
                    <a:pt x="4042623" y="806707"/>
                  </a:cubicBezTo>
                  <a:lnTo>
                    <a:pt x="4042623" y="814651"/>
                  </a:lnTo>
                  <a:cubicBezTo>
                    <a:pt x="4042623" y="814651"/>
                    <a:pt x="4042623" y="814651"/>
                    <a:pt x="4041510" y="814651"/>
                  </a:cubicBezTo>
                  <a:lnTo>
                    <a:pt x="4033708" y="814651"/>
                  </a:lnTo>
                  <a:cubicBezTo>
                    <a:pt x="4033708" y="814651"/>
                    <a:pt x="4033708" y="814651"/>
                    <a:pt x="4033708" y="816163"/>
                  </a:cubicBezTo>
                  <a:lnTo>
                    <a:pt x="4033708" y="826756"/>
                  </a:lnTo>
                  <a:cubicBezTo>
                    <a:pt x="4033708" y="826756"/>
                    <a:pt x="4033708" y="826756"/>
                    <a:pt x="4058227" y="853992"/>
                  </a:cubicBezTo>
                  <a:cubicBezTo>
                    <a:pt x="4058227" y="860044"/>
                    <a:pt x="4058227" y="860044"/>
                    <a:pt x="4057113" y="860044"/>
                  </a:cubicBezTo>
                  <a:lnTo>
                    <a:pt x="4049311" y="860044"/>
                  </a:lnTo>
                  <a:cubicBezTo>
                    <a:pt x="4049311" y="860044"/>
                    <a:pt x="4049311" y="860044"/>
                    <a:pt x="4049311" y="893331"/>
                  </a:cubicBezTo>
                  <a:cubicBezTo>
                    <a:pt x="4049311" y="893331"/>
                    <a:pt x="4049311" y="893331"/>
                    <a:pt x="4050427" y="893331"/>
                  </a:cubicBezTo>
                  <a:lnTo>
                    <a:pt x="4058227" y="893331"/>
                  </a:lnTo>
                  <a:cubicBezTo>
                    <a:pt x="4058227" y="893331"/>
                    <a:pt x="4058227" y="893331"/>
                    <a:pt x="4058227" y="891440"/>
                  </a:cubicBezTo>
                  <a:lnTo>
                    <a:pt x="4058227" y="878201"/>
                  </a:lnTo>
                  <a:cubicBezTo>
                    <a:pt x="4058227" y="878201"/>
                    <a:pt x="4058227" y="878201"/>
                    <a:pt x="4059342" y="877444"/>
                  </a:cubicBezTo>
                  <a:lnTo>
                    <a:pt x="4067142" y="872149"/>
                  </a:lnTo>
                  <a:cubicBezTo>
                    <a:pt x="4067142" y="872149"/>
                    <a:pt x="4067142" y="872149"/>
                    <a:pt x="4069094" y="872149"/>
                  </a:cubicBezTo>
                  <a:lnTo>
                    <a:pt x="4082747" y="872149"/>
                  </a:lnTo>
                  <a:cubicBezTo>
                    <a:pt x="4082747" y="872149"/>
                    <a:pt x="4082747" y="872149"/>
                    <a:pt x="4082747" y="873661"/>
                  </a:cubicBezTo>
                  <a:lnTo>
                    <a:pt x="4082747" y="884253"/>
                  </a:lnTo>
                  <a:cubicBezTo>
                    <a:pt x="4082747" y="884253"/>
                    <a:pt x="4082747" y="884253"/>
                    <a:pt x="4084419" y="884253"/>
                  </a:cubicBezTo>
                  <a:lnTo>
                    <a:pt x="4096121" y="884253"/>
                  </a:lnTo>
                  <a:cubicBezTo>
                    <a:pt x="4096121" y="890305"/>
                    <a:pt x="4096121" y="890305"/>
                    <a:pt x="4097235" y="890305"/>
                  </a:cubicBezTo>
                  <a:lnTo>
                    <a:pt x="4105038" y="890305"/>
                  </a:lnTo>
                  <a:cubicBezTo>
                    <a:pt x="4105038" y="890305"/>
                    <a:pt x="4105038" y="890305"/>
                    <a:pt x="4129555" y="932671"/>
                  </a:cubicBezTo>
                  <a:cubicBezTo>
                    <a:pt x="4129555" y="932671"/>
                    <a:pt x="4129555" y="932671"/>
                    <a:pt x="4129555" y="951821"/>
                  </a:cubicBezTo>
                  <a:lnTo>
                    <a:pt x="4129555" y="970823"/>
                  </a:lnTo>
                  <a:lnTo>
                    <a:pt x="4138472" y="970823"/>
                  </a:lnTo>
                  <a:lnTo>
                    <a:pt x="4138472" y="956881"/>
                  </a:lnTo>
                  <a:cubicBezTo>
                    <a:pt x="4138472" y="956881"/>
                    <a:pt x="4138472" y="956881"/>
                    <a:pt x="4139308" y="956881"/>
                  </a:cubicBezTo>
                  <a:lnTo>
                    <a:pt x="4145159" y="956881"/>
                  </a:lnTo>
                  <a:cubicBezTo>
                    <a:pt x="4145159" y="956881"/>
                    <a:pt x="4145159" y="956881"/>
                    <a:pt x="4145159" y="958394"/>
                  </a:cubicBezTo>
                  <a:lnTo>
                    <a:pt x="4145159" y="968985"/>
                  </a:lnTo>
                  <a:cubicBezTo>
                    <a:pt x="4154075" y="972013"/>
                    <a:pt x="4154075" y="972013"/>
                    <a:pt x="4154075" y="905436"/>
                  </a:cubicBezTo>
                  <a:cubicBezTo>
                    <a:pt x="4154075" y="905436"/>
                    <a:pt x="4154075" y="905436"/>
                    <a:pt x="4191968" y="905436"/>
                  </a:cubicBezTo>
                  <a:cubicBezTo>
                    <a:pt x="4191968" y="905436"/>
                    <a:pt x="4191968" y="905436"/>
                    <a:pt x="4191968" y="808599"/>
                  </a:cubicBezTo>
                  <a:cubicBezTo>
                    <a:pt x="4191968" y="808599"/>
                    <a:pt x="4191968" y="808599"/>
                    <a:pt x="4227631" y="808599"/>
                  </a:cubicBezTo>
                  <a:cubicBezTo>
                    <a:pt x="4227631" y="808599"/>
                    <a:pt x="4227631" y="808599"/>
                    <a:pt x="4227631" y="807464"/>
                  </a:cubicBezTo>
                  <a:lnTo>
                    <a:pt x="4227631" y="799520"/>
                  </a:lnTo>
                  <a:cubicBezTo>
                    <a:pt x="4227631" y="799520"/>
                    <a:pt x="4227631" y="799520"/>
                    <a:pt x="4249922" y="799520"/>
                  </a:cubicBezTo>
                  <a:cubicBezTo>
                    <a:pt x="4249922" y="799520"/>
                    <a:pt x="4249922" y="799520"/>
                    <a:pt x="4249922" y="748075"/>
                  </a:cubicBezTo>
                  <a:cubicBezTo>
                    <a:pt x="4245463" y="748075"/>
                    <a:pt x="4245463" y="748075"/>
                    <a:pt x="4245463" y="745805"/>
                  </a:cubicBezTo>
                  <a:lnTo>
                    <a:pt x="4245463" y="729918"/>
                  </a:lnTo>
                  <a:lnTo>
                    <a:pt x="4249922" y="732945"/>
                  </a:lnTo>
                  <a:cubicBezTo>
                    <a:pt x="4249922" y="732945"/>
                    <a:pt x="4249922" y="732945"/>
                    <a:pt x="4254381" y="702682"/>
                  </a:cubicBezTo>
                  <a:cubicBezTo>
                    <a:pt x="4254381" y="702682"/>
                    <a:pt x="4254381" y="702682"/>
                    <a:pt x="4258839" y="732945"/>
                  </a:cubicBezTo>
                  <a:cubicBezTo>
                    <a:pt x="4261067" y="729918"/>
                    <a:pt x="4261067" y="729918"/>
                    <a:pt x="4261346" y="728783"/>
                  </a:cubicBezTo>
                  <a:lnTo>
                    <a:pt x="4263297" y="720840"/>
                  </a:lnTo>
                  <a:cubicBezTo>
                    <a:pt x="4263297" y="720840"/>
                    <a:pt x="4263297" y="720840"/>
                    <a:pt x="4263853" y="719327"/>
                  </a:cubicBezTo>
                  <a:lnTo>
                    <a:pt x="4267754" y="708734"/>
                  </a:lnTo>
                  <a:cubicBezTo>
                    <a:pt x="4267754" y="708734"/>
                    <a:pt x="4267754" y="708734"/>
                    <a:pt x="4268311" y="707222"/>
                  </a:cubicBezTo>
                  <a:lnTo>
                    <a:pt x="4272213" y="696631"/>
                  </a:lnTo>
                  <a:cubicBezTo>
                    <a:pt x="4272213" y="696631"/>
                    <a:pt x="4272213" y="696631"/>
                    <a:pt x="4273605" y="695495"/>
                  </a:cubicBezTo>
                  <a:lnTo>
                    <a:pt x="4283357" y="687552"/>
                  </a:lnTo>
                  <a:cubicBezTo>
                    <a:pt x="4283357" y="687552"/>
                    <a:pt x="4283357" y="687552"/>
                    <a:pt x="4285030" y="686039"/>
                  </a:cubicBezTo>
                  <a:lnTo>
                    <a:pt x="4296732" y="675447"/>
                  </a:lnTo>
                  <a:cubicBezTo>
                    <a:pt x="4296732" y="675447"/>
                    <a:pt x="4296732" y="675447"/>
                    <a:pt x="4297568" y="673934"/>
                  </a:cubicBezTo>
                  <a:lnTo>
                    <a:pt x="4303418" y="663343"/>
                  </a:lnTo>
                  <a:cubicBezTo>
                    <a:pt x="4303418" y="663343"/>
                    <a:pt x="4303418" y="663343"/>
                    <a:pt x="4303976" y="660695"/>
                  </a:cubicBezTo>
                  <a:lnTo>
                    <a:pt x="4307877" y="642159"/>
                  </a:lnTo>
                  <a:cubicBezTo>
                    <a:pt x="4307877" y="642159"/>
                    <a:pt x="4307877" y="642159"/>
                    <a:pt x="4308435" y="644807"/>
                  </a:cubicBezTo>
                  <a:lnTo>
                    <a:pt x="4312335" y="663343"/>
                  </a:lnTo>
                  <a:cubicBezTo>
                    <a:pt x="4312335" y="663343"/>
                    <a:pt x="4312335" y="663343"/>
                    <a:pt x="4312893" y="664477"/>
                  </a:cubicBezTo>
                  <a:lnTo>
                    <a:pt x="4316793" y="672421"/>
                  </a:lnTo>
                  <a:cubicBezTo>
                    <a:pt x="4316793" y="672421"/>
                    <a:pt x="4316793" y="672421"/>
                    <a:pt x="4318186" y="673934"/>
                  </a:cubicBezTo>
                  <a:lnTo>
                    <a:pt x="4327938" y="684525"/>
                  </a:lnTo>
                  <a:cubicBezTo>
                    <a:pt x="4327938" y="684525"/>
                    <a:pt x="4327938" y="684525"/>
                    <a:pt x="4329054" y="686039"/>
                  </a:cubicBezTo>
                  <a:lnTo>
                    <a:pt x="4336853" y="696631"/>
                  </a:lnTo>
                  <a:cubicBezTo>
                    <a:pt x="4336853" y="696631"/>
                    <a:pt x="4336853" y="696631"/>
                    <a:pt x="4337969" y="698143"/>
                  </a:cubicBezTo>
                  <a:lnTo>
                    <a:pt x="4345771" y="708734"/>
                  </a:lnTo>
                  <a:cubicBezTo>
                    <a:pt x="4345771" y="708734"/>
                    <a:pt x="4345771" y="708734"/>
                    <a:pt x="4346049" y="710248"/>
                  </a:cubicBezTo>
                  <a:lnTo>
                    <a:pt x="4347998" y="720840"/>
                  </a:lnTo>
                  <a:cubicBezTo>
                    <a:pt x="4347998" y="720840"/>
                    <a:pt x="4347998" y="720840"/>
                    <a:pt x="4348277" y="722352"/>
                  </a:cubicBezTo>
                  <a:lnTo>
                    <a:pt x="4350228" y="732945"/>
                  </a:lnTo>
                  <a:cubicBezTo>
                    <a:pt x="4354685" y="732945"/>
                    <a:pt x="4354685" y="732945"/>
                    <a:pt x="4356914" y="702682"/>
                  </a:cubicBezTo>
                  <a:cubicBezTo>
                    <a:pt x="4356914" y="702682"/>
                    <a:pt x="4356914" y="702682"/>
                    <a:pt x="4361373" y="732945"/>
                  </a:cubicBezTo>
                  <a:cubicBezTo>
                    <a:pt x="4365830" y="732945"/>
                    <a:pt x="4365830" y="732945"/>
                    <a:pt x="4365830" y="735214"/>
                  </a:cubicBezTo>
                  <a:lnTo>
                    <a:pt x="4365830" y="751102"/>
                  </a:lnTo>
                  <a:cubicBezTo>
                    <a:pt x="4361373" y="751102"/>
                    <a:pt x="4361373" y="751102"/>
                    <a:pt x="4361373" y="793468"/>
                  </a:cubicBezTo>
                  <a:cubicBezTo>
                    <a:pt x="4361373" y="793468"/>
                    <a:pt x="4361373" y="793468"/>
                    <a:pt x="4362489" y="793468"/>
                  </a:cubicBezTo>
                  <a:lnTo>
                    <a:pt x="4370289" y="793468"/>
                  </a:lnTo>
                  <a:cubicBezTo>
                    <a:pt x="4370289" y="799520"/>
                    <a:pt x="4370289" y="799520"/>
                    <a:pt x="4371126" y="799520"/>
                  </a:cubicBezTo>
                  <a:lnTo>
                    <a:pt x="4376976" y="799520"/>
                  </a:lnTo>
                  <a:cubicBezTo>
                    <a:pt x="4376976" y="799520"/>
                    <a:pt x="4376976" y="799520"/>
                    <a:pt x="4376976" y="798007"/>
                  </a:cubicBezTo>
                  <a:lnTo>
                    <a:pt x="4376976" y="787415"/>
                  </a:lnTo>
                  <a:cubicBezTo>
                    <a:pt x="4376976" y="787415"/>
                    <a:pt x="4376976" y="787415"/>
                    <a:pt x="4379206" y="787415"/>
                  </a:cubicBezTo>
                  <a:lnTo>
                    <a:pt x="4394808" y="787415"/>
                  </a:lnTo>
                  <a:cubicBezTo>
                    <a:pt x="4394808" y="787415"/>
                    <a:pt x="4394808" y="787415"/>
                    <a:pt x="4394808" y="784767"/>
                  </a:cubicBezTo>
                  <a:lnTo>
                    <a:pt x="4394808" y="766232"/>
                  </a:lnTo>
                  <a:cubicBezTo>
                    <a:pt x="4394808" y="766232"/>
                    <a:pt x="4394808" y="766232"/>
                    <a:pt x="4432702" y="766232"/>
                  </a:cubicBezTo>
                  <a:cubicBezTo>
                    <a:pt x="4432702" y="766232"/>
                    <a:pt x="4432702" y="766232"/>
                    <a:pt x="4432702" y="768124"/>
                  </a:cubicBezTo>
                  <a:lnTo>
                    <a:pt x="4432702" y="781363"/>
                  </a:lnTo>
                  <a:cubicBezTo>
                    <a:pt x="4432702" y="781363"/>
                    <a:pt x="4432702" y="781363"/>
                    <a:pt x="4452762" y="781363"/>
                  </a:cubicBezTo>
                  <a:cubicBezTo>
                    <a:pt x="4452762" y="781363"/>
                    <a:pt x="4452762" y="781363"/>
                    <a:pt x="4452762" y="784390"/>
                  </a:cubicBezTo>
                  <a:lnTo>
                    <a:pt x="4452762" y="805572"/>
                  </a:lnTo>
                  <a:cubicBezTo>
                    <a:pt x="4448306" y="805572"/>
                    <a:pt x="4448306" y="805572"/>
                    <a:pt x="4448306" y="806707"/>
                  </a:cubicBezTo>
                  <a:lnTo>
                    <a:pt x="4448306" y="814651"/>
                  </a:lnTo>
                  <a:cubicBezTo>
                    <a:pt x="4452762" y="814651"/>
                    <a:pt x="4452762" y="814651"/>
                    <a:pt x="4452762" y="816921"/>
                  </a:cubicBezTo>
                  <a:lnTo>
                    <a:pt x="4452762" y="832808"/>
                  </a:lnTo>
                  <a:lnTo>
                    <a:pt x="4448306" y="838860"/>
                  </a:lnTo>
                  <a:cubicBezTo>
                    <a:pt x="4448306" y="838860"/>
                    <a:pt x="4448306" y="838860"/>
                    <a:pt x="4448306" y="911488"/>
                  </a:cubicBezTo>
                  <a:cubicBezTo>
                    <a:pt x="4448306" y="911488"/>
                    <a:pt x="4448306" y="911488"/>
                    <a:pt x="4450255" y="911488"/>
                  </a:cubicBezTo>
                  <a:lnTo>
                    <a:pt x="4463908" y="911488"/>
                  </a:lnTo>
                  <a:cubicBezTo>
                    <a:pt x="4463908" y="917540"/>
                    <a:pt x="4463908" y="917540"/>
                    <a:pt x="4465579" y="917540"/>
                  </a:cubicBezTo>
                  <a:lnTo>
                    <a:pt x="4477282" y="917540"/>
                  </a:lnTo>
                  <a:cubicBezTo>
                    <a:pt x="4477282" y="917540"/>
                    <a:pt x="4477282" y="917540"/>
                    <a:pt x="4477282" y="920188"/>
                  </a:cubicBezTo>
                  <a:lnTo>
                    <a:pt x="4477282" y="938724"/>
                  </a:lnTo>
                  <a:cubicBezTo>
                    <a:pt x="4477282" y="938724"/>
                    <a:pt x="4477282" y="938724"/>
                    <a:pt x="4478955" y="938724"/>
                  </a:cubicBezTo>
                  <a:lnTo>
                    <a:pt x="4490656" y="938724"/>
                  </a:lnTo>
                  <a:cubicBezTo>
                    <a:pt x="4490656" y="938724"/>
                    <a:pt x="4490656" y="938724"/>
                    <a:pt x="4490656" y="936076"/>
                  </a:cubicBezTo>
                  <a:lnTo>
                    <a:pt x="4490656" y="917540"/>
                  </a:lnTo>
                  <a:cubicBezTo>
                    <a:pt x="4490656" y="917540"/>
                    <a:pt x="4490656" y="917540"/>
                    <a:pt x="4492605" y="916028"/>
                  </a:cubicBezTo>
                  <a:lnTo>
                    <a:pt x="4506258" y="905436"/>
                  </a:lnTo>
                  <a:cubicBezTo>
                    <a:pt x="4506258" y="905436"/>
                    <a:pt x="4506258" y="905436"/>
                    <a:pt x="4506258" y="878201"/>
                  </a:cubicBezTo>
                  <a:cubicBezTo>
                    <a:pt x="4501802" y="878201"/>
                    <a:pt x="4501802" y="878201"/>
                    <a:pt x="4501802" y="847938"/>
                  </a:cubicBezTo>
                  <a:cubicBezTo>
                    <a:pt x="4501802" y="847938"/>
                    <a:pt x="4501802" y="847938"/>
                    <a:pt x="4502914" y="847938"/>
                  </a:cubicBezTo>
                  <a:lnTo>
                    <a:pt x="4510717" y="847938"/>
                  </a:lnTo>
                  <a:cubicBezTo>
                    <a:pt x="4510717" y="844913"/>
                    <a:pt x="4510717" y="844913"/>
                    <a:pt x="4530778" y="844913"/>
                  </a:cubicBezTo>
                  <a:cubicBezTo>
                    <a:pt x="4530778" y="844913"/>
                    <a:pt x="4530778" y="844913"/>
                    <a:pt x="4530778" y="843399"/>
                  </a:cubicBezTo>
                  <a:lnTo>
                    <a:pt x="4530778" y="832808"/>
                  </a:lnTo>
                  <a:cubicBezTo>
                    <a:pt x="4530778" y="832808"/>
                    <a:pt x="4530778" y="832808"/>
                    <a:pt x="4532451" y="832808"/>
                  </a:cubicBezTo>
                  <a:lnTo>
                    <a:pt x="4544152" y="832808"/>
                  </a:lnTo>
                  <a:cubicBezTo>
                    <a:pt x="4544152" y="832808"/>
                    <a:pt x="4544152" y="832808"/>
                    <a:pt x="4544152" y="681500"/>
                  </a:cubicBezTo>
                  <a:cubicBezTo>
                    <a:pt x="4544152" y="681500"/>
                    <a:pt x="4544152" y="681500"/>
                    <a:pt x="4545267" y="681500"/>
                  </a:cubicBezTo>
                  <a:lnTo>
                    <a:pt x="4553068" y="681500"/>
                  </a:lnTo>
                  <a:cubicBezTo>
                    <a:pt x="4553068" y="681500"/>
                    <a:pt x="4553068" y="681500"/>
                    <a:pt x="4553068" y="678473"/>
                  </a:cubicBezTo>
                  <a:lnTo>
                    <a:pt x="4553068" y="657290"/>
                  </a:lnTo>
                  <a:cubicBezTo>
                    <a:pt x="4555298" y="657290"/>
                    <a:pt x="4555298" y="657290"/>
                    <a:pt x="4555298" y="596766"/>
                  </a:cubicBezTo>
                  <a:cubicBezTo>
                    <a:pt x="4555298" y="596766"/>
                    <a:pt x="4555298" y="596766"/>
                    <a:pt x="4556412" y="596766"/>
                  </a:cubicBezTo>
                  <a:lnTo>
                    <a:pt x="4564213" y="596766"/>
                  </a:lnTo>
                  <a:cubicBezTo>
                    <a:pt x="4564213" y="596766"/>
                    <a:pt x="4564213" y="596766"/>
                    <a:pt x="4564213" y="598280"/>
                  </a:cubicBezTo>
                  <a:lnTo>
                    <a:pt x="4564213" y="608871"/>
                  </a:lnTo>
                  <a:cubicBezTo>
                    <a:pt x="4568671" y="608871"/>
                    <a:pt x="4568671" y="608871"/>
                    <a:pt x="4568671" y="605845"/>
                  </a:cubicBezTo>
                  <a:lnTo>
                    <a:pt x="4568671" y="584662"/>
                  </a:lnTo>
                  <a:cubicBezTo>
                    <a:pt x="4568671" y="584662"/>
                    <a:pt x="4568671" y="584662"/>
                    <a:pt x="4570065" y="583906"/>
                  </a:cubicBezTo>
                  <a:lnTo>
                    <a:pt x="4579816" y="578610"/>
                  </a:lnTo>
                  <a:cubicBezTo>
                    <a:pt x="4579816" y="578610"/>
                    <a:pt x="4579816" y="578610"/>
                    <a:pt x="4580930" y="579367"/>
                  </a:cubicBezTo>
                  <a:lnTo>
                    <a:pt x="4588733" y="584662"/>
                  </a:lnTo>
                  <a:cubicBezTo>
                    <a:pt x="4588733" y="584662"/>
                    <a:pt x="4588733" y="584662"/>
                    <a:pt x="4590404" y="584662"/>
                  </a:cubicBezTo>
                  <a:lnTo>
                    <a:pt x="4602107" y="584662"/>
                  </a:lnTo>
                  <a:cubicBezTo>
                    <a:pt x="4602107" y="584662"/>
                    <a:pt x="4602107" y="584662"/>
                    <a:pt x="4602107" y="545322"/>
                  </a:cubicBezTo>
                  <a:cubicBezTo>
                    <a:pt x="4602107" y="545322"/>
                    <a:pt x="4602107" y="545322"/>
                    <a:pt x="4603221" y="545322"/>
                  </a:cubicBezTo>
                  <a:lnTo>
                    <a:pt x="4611021" y="545322"/>
                  </a:lnTo>
                  <a:cubicBezTo>
                    <a:pt x="4611021" y="551375"/>
                    <a:pt x="4611021" y="551375"/>
                    <a:pt x="4612414" y="551375"/>
                  </a:cubicBezTo>
                  <a:lnTo>
                    <a:pt x="4622169" y="551375"/>
                  </a:lnTo>
                  <a:cubicBezTo>
                    <a:pt x="4622169" y="545322"/>
                    <a:pt x="4622169" y="545322"/>
                    <a:pt x="4623282" y="545322"/>
                  </a:cubicBezTo>
                  <a:lnTo>
                    <a:pt x="4631084" y="545322"/>
                  </a:lnTo>
                  <a:cubicBezTo>
                    <a:pt x="4631084" y="545322"/>
                    <a:pt x="4631084" y="545322"/>
                    <a:pt x="4631084" y="590714"/>
                  </a:cubicBezTo>
                  <a:cubicBezTo>
                    <a:pt x="4631084" y="590714"/>
                    <a:pt x="4631084" y="590714"/>
                    <a:pt x="4632477" y="592227"/>
                  </a:cubicBezTo>
                  <a:lnTo>
                    <a:pt x="4642230" y="602819"/>
                  </a:lnTo>
                  <a:cubicBezTo>
                    <a:pt x="4640000" y="611898"/>
                    <a:pt x="4640000" y="611898"/>
                    <a:pt x="4664518" y="611898"/>
                  </a:cubicBezTo>
                  <a:cubicBezTo>
                    <a:pt x="4664518" y="611898"/>
                    <a:pt x="4664518" y="611898"/>
                    <a:pt x="4664518" y="610007"/>
                  </a:cubicBezTo>
                  <a:lnTo>
                    <a:pt x="4664518" y="596766"/>
                  </a:lnTo>
                  <a:cubicBezTo>
                    <a:pt x="4664518" y="596766"/>
                    <a:pt x="4664518" y="596766"/>
                    <a:pt x="4693496" y="584662"/>
                  </a:cubicBezTo>
                  <a:cubicBezTo>
                    <a:pt x="4693496" y="584662"/>
                    <a:pt x="4693496" y="584662"/>
                    <a:pt x="4693496" y="583150"/>
                  </a:cubicBezTo>
                  <a:lnTo>
                    <a:pt x="4693496" y="572557"/>
                  </a:lnTo>
                  <a:cubicBezTo>
                    <a:pt x="4693496" y="572557"/>
                    <a:pt x="4693496" y="572557"/>
                    <a:pt x="4694332" y="572557"/>
                  </a:cubicBezTo>
                  <a:lnTo>
                    <a:pt x="4700182" y="572557"/>
                  </a:lnTo>
                  <a:cubicBezTo>
                    <a:pt x="4700182" y="572557"/>
                    <a:pt x="4700182" y="572557"/>
                    <a:pt x="4700182" y="571423"/>
                  </a:cubicBezTo>
                  <a:lnTo>
                    <a:pt x="4700182" y="563479"/>
                  </a:lnTo>
                  <a:cubicBezTo>
                    <a:pt x="4700182" y="563479"/>
                    <a:pt x="4700182" y="563479"/>
                    <a:pt x="4702412" y="563479"/>
                  </a:cubicBezTo>
                  <a:lnTo>
                    <a:pt x="4718014" y="563479"/>
                  </a:lnTo>
                  <a:cubicBezTo>
                    <a:pt x="4718014" y="563479"/>
                    <a:pt x="4718014" y="563479"/>
                    <a:pt x="4718014" y="564614"/>
                  </a:cubicBezTo>
                  <a:lnTo>
                    <a:pt x="4718014" y="572557"/>
                  </a:lnTo>
                  <a:cubicBezTo>
                    <a:pt x="4718014" y="572557"/>
                    <a:pt x="4718014" y="572557"/>
                    <a:pt x="4719686" y="572557"/>
                  </a:cubicBezTo>
                  <a:lnTo>
                    <a:pt x="4731390" y="572557"/>
                  </a:lnTo>
                  <a:cubicBezTo>
                    <a:pt x="4731390" y="572557"/>
                    <a:pt x="4731390" y="572557"/>
                    <a:pt x="4731390" y="574828"/>
                  </a:cubicBezTo>
                  <a:lnTo>
                    <a:pt x="4731390" y="590714"/>
                  </a:lnTo>
                  <a:cubicBezTo>
                    <a:pt x="4731390" y="590714"/>
                    <a:pt x="4731390" y="590714"/>
                    <a:pt x="4755908" y="590714"/>
                  </a:cubicBezTo>
                  <a:cubicBezTo>
                    <a:pt x="4755908" y="590714"/>
                    <a:pt x="4755908" y="590714"/>
                    <a:pt x="4755908" y="589202"/>
                  </a:cubicBezTo>
                  <a:lnTo>
                    <a:pt x="4755908" y="578610"/>
                  </a:lnTo>
                  <a:cubicBezTo>
                    <a:pt x="4755908" y="578610"/>
                    <a:pt x="4755908" y="578610"/>
                    <a:pt x="4757302" y="578610"/>
                  </a:cubicBezTo>
                  <a:lnTo>
                    <a:pt x="4767053" y="578610"/>
                  </a:lnTo>
                  <a:cubicBezTo>
                    <a:pt x="4767053" y="578610"/>
                    <a:pt x="4767053" y="578610"/>
                    <a:pt x="4767053" y="577096"/>
                  </a:cubicBezTo>
                  <a:lnTo>
                    <a:pt x="4767053" y="566505"/>
                  </a:lnTo>
                  <a:cubicBezTo>
                    <a:pt x="4767053" y="566505"/>
                    <a:pt x="4767053" y="566505"/>
                    <a:pt x="4768725" y="566505"/>
                  </a:cubicBezTo>
                  <a:lnTo>
                    <a:pt x="4780426" y="566505"/>
                  </a:lnTo>
                  <a:cubicBezTo>
                    <a:pt x="4780426" y="566505"/>
                    <a:pt x="4780426" y="566505"/>
                    <a:pt x="4780426" y="568018"/>
                  </a:cubicBezTo>
                  <a:lnTo>
                    <a:pt x="4780426" y="578610"/>
                  </a:lnTo>
                  <a:cubicBezTo>
                    <a:pt x="4784886" y="578610"/>
                    <a:pt x="4784886" y="578610"/>
                    <a:pt x="4784886" y="505982"/>
                  </a:cubicBezTo>
                  <a:cubicBezTo>
                    <a:pt x="4784886" y="505982"/>
                    <a:pt x="4784886" y="505982"/>
                    <a:pt x="4885191" y="505982"/>
                  </a:cubicBezTo>
                  <a:cubicBezTo>
                    <a:pt x="4885191" y="505982"/>
                    <a:pt x="4885191" y="505982"/>
                    <a:pt x="4885191" y="602819"/>
                  </a:cubicBezTo>
                  <a:cubicBezTo>
                    <a:pt x="4885191" y="602819"/>
                    <a:pt x="4885191" y="602819"/>
                    <a:pt x="4887420" y="602819"/>
                  </a:cubicBezTo>
                  <a:lnTo>
                    <a:pt x="4903022" y="602819"/>
                  </a:lnTo>
                  <a:cubicBezTo>
                    <a:pt x="4903022" y="602819"/>
                    <a:pt x="4903022" y="602819"/>
                    <a:pt x="4903022" y="493877"/>
                  </a:cubicBezTo>
                  <a:cubicBezTo>
                    <a:pt x="4903022" y="493877"/>
                    <a:pt x="4903022" y="493877"/>
                    <a:pt x="4925313" y="478746"/>
                  </a:cubicBezTo>
                  <a:cubicBezTo>
                    <a:pt x="4925313" y="478746"/>
                    <a:pt x="4925313" y="478746"/>
                    <a:pt x="4954291" y="478746"/>
                  </a:cubicBezTo>
                  <a:cubicBezTo>
                    <a:pt x="4954291" y="478746"/>
                    <a:pt x="4954291" y="478746"/>
                    <a:pt x="4956242" y="476477"/>
                  </a:cubicBezTo>
                  <a:lnTo>
                    <a:pt x="4969893" y="460589"/>
                  </a:lnTo>
                  <a:cubicBezTo>
                    <a:pt x="4969893" y="460589"/>
                    <a:pt x="4969893" y="460589"/>
                    <a:pt x="5007787" y="460589"/>
                  </a:cubicBezTo>
                  <a:cubicBezTo>
                    <a:pt x="5007787" y="460589"/>
                    <a:pt x="5007787" y="460589"/>
                    <a:pt x="5007787" y="462859"/>
                  </a:cubicBezTo>
                  <a:lnTo>
                    <a:pt x="5007787" y="478746"/>
                  </a:lnTo>
                  <a:cubicBezTo>
                    <a:pt x="5007787" y="478746"/>
                    <a:pt x="5007787" y="478746"/>
                    <a:pt x="5045681" y="478746"/>
                  </a:cubicBezTo>
                  <a:cubicBezTo>
                    <a:pt x="5045681" y="478746"/>
                    <a:pt x="5045681" y="478746"/>
                    <a:pt x="5045681" y="596766"/>
                  </a:cubicBezTo>
                  <a:cubicBezTo>
                    <a:pt x="5045681" y="596766"/>
                    <a:pt x="5045681" y="596766"/>
                    <a:pt x="5047073" y="596766"/>
                  </a:cubicBezTo>
                  <a:lnTo>
                    <a:pt x="5056825" y="596766"/>
                  </a:lnTo>
                  <a:cubicBezTo>
                    <a:pt x="5056825" y="596766"/>
                    <a:pt x="5056825" y="596766"/>
                    <a:pt x="5056825" y="769258"/>
                  </a:cubicBezTo>
                  <a:cubicBezTo>
                    <a:pt x="5056825" y="769258"/>
                    <a:pt x="5056825" y="769258"/>
                    <a:pt x="5059053" y="769258"/>
                  </a:cubicBezTo>
                  <a:lnTo>
                    <a:pt x="5074657" y="769258"/>
                  </a:lnTo>
                  <a:cubicBezTo>
                    <a:pt x="5074657" y="769258"/>
                    <a:pt x="5074657" y="769258"/>
                    <a:pt x="5074657" y="657290"/>
                  </a:cubicBezTo>
                  <a:cubicBezTo>
                    <a:pt x="5074657" y="657290"/>
                    <a:pt x="5074657" y="657290"/>
                    <a:pt x="5075493" y="656533"/>
                  </a:cubicBezTo>
                  <a:lnTo>
                    <a:pt x="5081344" y="651238"/>
                  </a:lnTo>
                  <a:cubicBezTo>
                    <a:pt x="5085802" y="651238"/>
                    <a:pt x="5085802" y="651238"/>
                    <a:pt x="5085802" y="652750"/>
                  </a:cubicBezTo>
                  <a:lnTo>
                    <a:pt x="5085802" y="663343"/>
                  </a:lnTo>
                  <a:cubicBezTo>
                    <a:pt x="5085802" y="663343"/>
                    <a:pt x="5085802" y="663343"/>
                    <a:pt x="5088030" y="661829"/>
                  </a:cubicBezTo>
                  <a:lnTo>
                    <a:pt x="5103634" y="651238"/>
                  </a:lnTo>
                  <a:cubicBezTo>
                    <a:pt x="5103634" y="651238"/>
                    <a:pt x="5103634" y="651238"/>
                    <a:pt x="5105585" y="651238"/>
                  </a:cubicBezTo>
                  <a:lnTo>
                    <a:pt x="5119237" y="651238"/>
                  </a:lnTo>
                  <a:cubicBezTo>
                    <a:pt x="5119237" y="651238"/>
                    <a:pt x="5119237" y="651238"/>
                    <a:pt x="5119237" y="857017"/>
                  </a:cubicBezTo>
                  <a:cubicBezTo>
                    <a:pt x="5119237" y="857017"/>
                    <a:pt x="5119237" y="857017"/>
                    <a:pt x="5150444" y="863070"/>
                  </a:cubicBezTo>
                  <a:cubicBezTo>
                    <a:pt x="5150444" y="860044"/>
                    <a:pt x="5150444" y="857017"/>
                    <a:pt x="5150444" y="853992"/>
                  </a:cubicBezTo>
                  <a:cubicBezTo>
                    <a:pt x="5161589" y="853992"/>
                    <a:pt x="5172733" y="853992"/>
                    <a:pt x="5183878" y="853992"/>
                  </a:cubicBezTo>
                  <a:cubicBezTo>
                    <a:pt x="5183878" y="838860"/>
                    <a:pt x="5183878" y="826756"/>
                    <a:pt x="5183878" y="814651"/>
                  </a:cubicBezTo>
                  <a:lnTo>
                    <a:pt x="5192794" y="814651"/>
                  </a:lnTo>
                  <a:cubicBezTo>
                    <a:pt x="5192794" y="796494"/>
                    <a:pt x="5192794" y="781363"/>
                    <a:pt x="5192794" y="763206"/>
                  </a:cubicBezTo>
                  <a:cubicBezTo>
                    <a:pt x="5195024" y="763206"/>
                    <a:pt x="5197254" y="763206"/>
                    <a:pt x="5199482" y="763206"/>
                  </a:cubicBezTo>
                  <a:cubicBezTo>
                    <a:pt x="5199482" y="745049"/>
                    <a:pt x="5199482" y="729918"/>
                    <a:pt x="5199482" y="711761"/>
                  </a:cubicBezTo>
                  <a:cubicBezTo>
                    <a:pt x="5203940" y="711761"/>
                    <a:pt x="5208398" y="711761"/>
                    <a:pt x="5215086" y="711761"/>
                  </a:cubicBezTo>
                  <a:cubicBezTo>
                    <a:pt x="5230688" y="705709"/>
                    <a:pt x="5248520" y="693604"/>
                    <a:pt x="5264122" y="684525"/>
                  </a:cubicBezTo>
                  <a:cubicBezTo>
                    <a:pt x="5266352" y="675447"/>
                    <a:pt x="5266352" y="666368"/>
                    <a:pt x="5266352" y="657290"/>
                  </a:cubicBezTo>
                  <a:cubicBezTo>
                    <a:pt x="5268582" y="666368"/>
                    <a:pt x="5268582" y="675447"/>
                    <a:pt x="5270810" y="684525"/>
                  </a:cubicBezTo>
                  <a:cubicBezTo>
                    <a:pt x="5288642" y="696631"/>
                    <a:pt x="5304245" y="708734"/>
                    <a:pt x="5322078" y="720840"/>
                  </a:cubicBezTo>
                  <a:cubicBezTo>
                    <a:pt x="5322078" y="717821"/>
                    <a:pt x="5322078" y="714803"/>
                    <a:pt x="5322078" y="714788"/>
                  </a:cubicBezTo>
                  <a:cubicBezTo>
                    <a:pt x="5326534" y="714788"/>
                    <a:pt x="5330994" y="714788"/>
                    <a:pt x="5335452" y="714788"/>
                  </a:cubicBezTo>
                  <a:cubicBezTo>
                    <a:pt x="5335452" y="729918"/>
                    <a:pt x="5335452" y="748075"/>
                    <a:pt x="5335452" y="763206"/>
                  </a:cubicBezTo>
                  <a:cubicBezTo>
                    <a:pt x="5337681" y="763206"/>
                    <a:pt x="5339909" y="763206"/>
                    <a:pt x="5342138" y="763206"/>
                  </a:cubicBezTo>
                  <a:lnTo>
                    <a:pt x="5342138" y="801467"/>
                  </a:lnTo>
                  <a:lnTo>
                    <a:pt x="5377917" y="790806"/>
                  </a:lnTo>
                  <a:cubicBezTo>
                    <a:pt x="5411603" y="790806"/>
                    <a:pt x="5445289" y="790806"/>
                    <a:pt x="5478973" y="790806"/>
                  </a:cubicBezTo>
                  <a:cubicBezTo>
                    <a:pt x="5478973" y="725949"/>
                    <a:pt x="5478973" y="661090"/>
                    <a:pt x="5478973" y="596233"/>
                  </a:cubicBezTo>
                  <a:cubicBezTo>
                    <a:pt x="5486748" y="590828"/>
                    <a:pt x="5497114" y="588126"/>
                    <a:pt x="5507479" y="582720"/>
                  </a:cubicBezTo>
                  <a:cubicBezTo>
                    <a:pt x="5548938" y="577316"/>
                    <a:pt x="5590398" y="569208"/>
                    <a:pt x="5631857" y="561101"/>
                  </a:cubicBezTo>
                  <a:cubicBezTo>
                    <a:pt x="5647405" y="566506"/>
                    <a:pt x="5660362" y="571911"/>
                    <a:pt x="5675909" y="574613"/>
                  </a:cubicBezTo>
                  <a:cubicBezTo>
                    <a:pt x="5678501" y="577316"/>
                    <a:pt x="5681091" y="580019"/>
                    <a:pt x="5683682" y="582720"/>
                  </a:cubicBezTo>
                  <a:lnTo>
                    <a:pt x="5683682" y="833084"/>
                  </a:lnTo>
                  <a:lnTo>
                    <a:pt x="5701821" y="873985"/>
                  </a:lnTo>
                  <a:lnTo>
                    <a:pt x="5701821" y="798914"/>
                  </a:lnTo>
                  <a:cubicBezTo>
                    <a:pt x="5707004" y="798914"/>
                    <a:pt x="5712186" y="798914"/>
                    <a:pt x="5717369" y="798914"/>
                  </a:cubicBezTo>
                  <a:cubicBezTo>
                    <a:pt x="5717369" y="793509"/>
                    <a:pt x="5717369" y="790806"/>
                    <a:pt x="5717369" y="785402"/>
                  </a:cubicBezTo>
                  <a:cubicBezTo>
                    <a:pt x="5722551" y="782699"/>
                    <a:pt x="5727734" y="779997"/>
                    <a:pt x="5732917" y="777295"/>
                  </a:cubicBezTo>
                  <a:lnTo>
                    <a:pt x="5745871" y="777295"/>
                  </a:lnTo>
                  <a:cubicBezTo>
                    <a:pt x="5745871" y="771890"/>
                    <a:pt x="5745871" y="769187"/>
                    <a:pt x="5745871" y="763783"/>
                  </a:cubicBezTo>
                  <a:cubicBezTo>
                    <a:pt x="5748464" y="761080"/>
                    <a:pt x="5753646" y="758377"/>
                    <a:pt x="5756236" y="755675"/>
                  </a:cubicBezTo>
                  <a:cubicBezTo>
                    <a:pt x="5764011" y="755675"/>
                    <a:pt x="5774376" y="755675"/>
                    <a:pt x="5782151" y="755675"/>
                  </a:cubicBezTo>
                  <a:cubicBezTo>
                    <a:pt x="5782151" y="769187"/>
                    <a:pt x="5782151" y="785402"/>
                    <a:pt x="5782151" y="798914"/>
                  </a:cubicBezTo>
                  <a:cubicBezTo>
                    <a:pt x="5800289" y="798914"/>
                    <a:pt x="5818428" y="798914"/>
                    <a:pt x="5836566" y="798914"/>
                  </a:cubicBezTo>
                  <a:cubicBezTo>
                    <a:pt x="5836566" y="850260"/>
                    <a:pt x="5836566" y="898903"/>
                    <a:pt x="5836566" y="950250"/>
                  </a:cubicBezTo>
                  <a:cubicBezTo>
                    <a:pt x="5844340" y="950250"/>
                    <a:pt x="5852114" y="950250"/>
                    <a:pt x="5857295" y="950250"/>
                  </a:cubicBezTo>
                  <a:cubicBezTo>
                    <a:pt x="5865070" y="947547"/>
                    <a:pt x="5870253" y="944844"/>
                    <a:pt x="5878025" y="942143"/>
                  </a:cubicBezTo>
                  <a:cubicBezTo>
                    <a:pt x="5878025" y="936737"/>
                    <a:pt x="5878025" y="934035"/>
                    <a:pt x="5878025" y="931332"/>
                  </a:cubicBezTo>
                  <a:cubicBezTo>
                    <a:pt x="5875435" y="931332"/>
                    <a:pt x="5872843" y="928630"/>
                    <a:pt x="5870253" y="928630"/>
                  </a:cubicBezTo>
                  <a:cubicBezTo>
                    <a:pt x="5870253" y="925928"/>
                    <a:pt x="5870253" y="923225"/>
                    <a:pt x="5870253" y="920522"/>
                  </a:cubicBezTo>
                  <a:cubicBezTo>
                    <a:pt x="5872843" y="917821"/>
                    <a:pt x="5875435" y="917821"/>
                    <a:pt x="5878025" y="915118"/>
                  </a:cubicBezTo>
                  <a:cubicBezTo>
                    <a:pt x="5878025" y="896202"/>
                    <a:pt x="5878025" y="874581"/>
                    <a:pt x="5878025" y="855665"/>
                  </a:cubicBezTo>
                  <a:cubicBezTo>
                    <a:pt x="5875435" y="855665"/>
                    <a:pt x="5872843" y="852962"/>
                    <a:pt x="5870253" y="852962"/>
                  </a:cubicBezTo>
                  <a:cubicBezTo>
                    <a:pt x="5870253" y="850260"/>
                    <a:pt x="5870253" y="847558"/>
                    <a:pt x="5870253" y="844855"/>
                  </a:cubicBezTo>
                  <a:cubicBezTo>
                    <a:pt x="5872843" y="842153"/>
                    <a:pt x="5875435" y="842153"/>
                    <a:pt x="5878025" y="839450"/>
                  </a:cubicBezTo>
                  <a:lnTo>
                    <a:pt x="5883208" y="834046"/>
                  </a:lnTo>
                  <a:lnTo>
                    <a:pt x="5883208" y="823236"/>
                  </a:lnTo>
                  <a:cubicBezTo>
                    <a:pt x="5880618" y="823236"/>
                    <a:pt x="5880618" y="823236"/>
                    <a:pt x="5878025" y="823236"/>
                  </a:cubicBezTo>
                  <a:cubicBezTo>
                    <a:pt x="5878025" y="820533"/>
                    <a:pt x="5878025" y="817831"/>
                    <a:pt x="5878025" y="815128"/>
                  </a:cubicBezTo>
                  <a:cubicBezTo>
                    <a:pt x="5880618" y="815128"/>
                    <a:pt x="5883208" y="812426"/>
                    <a:pt x="5885800" y="809724"/>
                  </a:cubicBezTo>
                  <a:cubicBezTo>
                    <a:pt x="5888390" y="777295"/>
                    <a:pt x="5896165" y="750271"/>
                    <a:pt x="5927259" y="734056"/>
                  </a:cubicBezTo>
                  <a:cubicBezTo>
                    <a:pt x="5924668" y="734056"/>
                    <a:pt x="5924668" y="731353"/>
                    <a:pt x="5922077" y="731353"/>
                  </a:cubicBezTo>
                  <a:cubicBezTo>
                    <a:pt x="5922077" y="728651"/>
                    <a:pt x="5922077" y="725949"/>
                    <a:pt x="5922077" y="723246"/>
                  </a:cubicBezTo>
                  <a:cubicBezTo>
                    <a:pt x="5924668" y="723246"/>
                    <a:pt x="5927259" y="720543"/>
                    <a:pt x="5929850" y="720543"/>
                  </a:cubicBezTo>
                  <a:cubicBezTo>
                    <a:pt x="5929850" y="715139"/>
                    <a:pt x="5929850" y="712436"/>
                    <a:pt x="5929850" y="709734"/>
                  </a:cubicBezTo>
                  <a:cubicBezTo>
                    <a:pt x="5932442" y="709734"/>
                    <a:pt x="5932442" y="709734"/>
                    <a:pt x="5935033" y="709734"/>
                  </a:cubicBezTo>
                  <a:cubicBezTo>
                    <a:pt x="5935033" y="701627"/>
                    <a:pt x="5935033" y="693520"/>
                    <a:pt x="5935033" y="685412"/>
                  </a:cubicBezTo>
                  <a:cubicBezTo>
                    <a:pt x="5932442" y="685412"/>
                    <a:pt x="5932442" y="685412"/>
                    <a:pt x="5929850" y="685412"/>
                  </a:cubicBezTo>
                  <a:cubicBezTo>
                    <a:pt x="5929850" y="682710"/>
                    <a:pt x="5929850" y="682710"/>
                    <a:pt x="5929850" y="680008"/>
                  </a:cubicBezTo>
                  <a:lnTo>
                    <a:pt x="5935033" y="677305"/>
                  </a:lnTo>
                  <a:cubicBezTo>
                    <a:pt x="5940215" y="671901"/>
                    <a:pt x="5942806" y="666495"/>
                    <a:pt x="5947989" y="658388"/>
                  </a:cubicBezTo>
                  <a:cubicBezTo>
                    <a:pt x="5950579" y="652983"/>
                    <a:pt x="5950579" y="650281"/>
                    <a:pt x="5950579" y="647579"/>
                  </a:cubicBezTo>
                  <a:cubicBezTo>
                    <a:pt x="5945398" y="639471"/>
                    <a:pt x="5945398" y="625960"/>
                    <a:pt x="5950579" y="617852"/>
                  </a:cubicBezTo>
                  <a:cubicBezTo>
                    <a:pt x="5950581" y="617849"/>
                    <a:pt x="5950598" y="617795"/>
                    <a:pt x="5950904" y="616838"/>
                  </a:cubicBezTo>
                  <a:lnTo>
                    <a:pt x="5953171" y="609745"/>
                  </a:lnTo>
                  <a:cubicBezTo>
                    <a:pt x="5953173" y="609748"/>
                    <a:pt x="5953190" y="609802"/>
                    <a:pt x="5953495" y="610759"/>
                  </a:cubicBezTo>
                  <a:lnTo>
                    <a:pt x="5955763" y="617852"/>
                  </a:lnTo>
                  <a:cubicBezTo>
                    <a:pt x="5960944" y="625960"/>
                    <a:pt x="5963537" y="639471"/>
                    <a:pt x="5958354" y="647579"/>
                  </a:cubicBezTo>
                  <a:cubicBezTo>
                    <a:pt x="5958354" y="650281"/>
                    <a:pt x="5958354" y="652983"/>
                    <a:pt x="5958354" y="655686"/>
                  </a:cubicBezTo>
                  <a:cubicBezTo>
                    <a:pt x="5963537" y="663793"/>
                    <a:pt x="5968719" y="671901"/>
                    <a:pt x="5971311" y="677305"/>
                  </a:cubicBezTo>
                  <a:cubicBezTo>
                    <a:pt x="5973903" y="677305"/>
                    <a:pt x="5973903" y="680008"/>
                    <a:pt x="5976494" y="680008"/>
                  </a:cubicBezTo>
                  <a:cubicBezTo>
                    <a:pt x="5976494" y="682710"/>
                    <a:pt x="5976494" y="682710"/>
                    <a:pt x="5976494" y="685412"/>
                  </a:cubicBezTo>
                  <a:cubicBezTo>
                    <a:pt x="5973903" y="693520"/>
                    <a:pt x="5973903" y="701627"/>
                    <a:pt x="5973903" y="709734"/>
                  </a:cubicBezTo>
                  <a:cubicBezTo>
                    <a:pt x="5979084" y="712436"/>
                    <a:pt x="5979084" y="715139"/>
                    <a:pt x="5979084" y="720543"/>
                  </a:cubicBezTo>
                  <a:lnTo>
                    <a:pt x="5984268" y="723246"/>
                  </a:lnTo>
                  <a:cubicBezTo>
                    <a:pt x="5984268" y="725949"/>
                    <a:pt x="5984268" y="728651"/>
                    <a:pt x="5984268" y="731353"/>
                  </a:cubicBezTo>
                  <a:cubicBezTo>
                    <a:pt x="5981676" y="734056"/>
                    <a:pt x="5981676" y="734056"/>
                    <a:pt x="5979084" y="734056"/>
                  </a:cubicBezTo>
                  <a:lnTo>
                    <a:pt x="5999269" y="755105"/>
                  </a:lnTo>
                  <a:lnTo>
                    <a:pt x="5999269" y="627662"/>
                  </a:lnTo>
                  <a:lnTo>
                    <a:pt x="5999299" y="627662"/>
                  </a:lnTo>
                  <a:cubicBezTo>
                    <a:pt x="6004989" y="627662"/>
                    <a:pt x="6016130" y="627662"/>
                    <a:pt x="6037948" y="627662"/>
                  </a:cubicBezTo>
                  <a:cubicBezTo>
                    <a:pt x="6037948" y="627654"/>
                    <a:pt x="6037948" y="627557"/>
                    <a:pt x="6037948" y="626311"/>
                  </a:cubicBezTo>
                  <a:lnTo>
                    <a:pt x="6037948" y="616853"/>
                  </a:lnTo>
                  <a:cubicBezTo>
                    <a:pt x="6037954" y="616853"/>
                    <a:pt x="6038029" y="616853"/>
                    <a:pt x="6038962" y="616853"/>
                  </a:cubicBezTo>
                  <a:lnTo>
                    <a:pt x="6046055" y="616853"/>
                  </a:lnTo>
                  <a:cubicBezTo>
                    <a:pt x="6046055" y="616846"/>
                    <a:pt x="6046055" y="616733"/>
                    <a:pt x="6046055" y="614962"/>
                  </a:cubicBezTo>
                  <a:lnTo>
                    <a:pt x="6046055" y="601721"/>
                  </a:lnTo>
                  <a:cubicBezTo>
                    <a:pt x="6046064" y="601721"/>
                    <a:pt x="6046136" y="601721"/>
                    <a:pt x="6046815" y="601721"/>
                  </a:cubicBezTo>
                  <a:lnTo>
                    <a:pt x="6052135" y="601721"/>
                  </a:lnTo>
                  <a:cubicBezTo>
                    <a:pt x="6052135" y="601714"/>
                    <a:pt x="6052135" y="601629"/>
                    <a:pt x="6052135" y="600640"/>
                  </a:cubicBezTo>
                  <a:lnTo>
                    <a:pt x="6052135" y="593073"/>
                  </a:lnTo>
                  <a:cubicBezTo>
                    <a:pt x="6052143" y="593073"/>
                    <a:pt x="6052267" y="593073"/>
                    <a:pt x="6054163" y="593073"/>
                  </a:cubicBezTo>
                  <a:lnTo>
                    <a:pt x="6068350" y="593073"/>
                  </a:lnTo>
                  <a:cubicBezTo>
                    <a:pt x="6068350" y="593080"/>
                    <a:pt x="6068350" y="593157"/>
                    <a:pt x="6068350" y="594154"/>
                  </a:cubicBezTo>
                  <a:lnTo>
                    <a:pt x="6068350" y="601721"/>
                  </a:lnTo>
                  <a:cubicBezTo>
                    <a:pt x="6068360" y="601721"/>
                    <a:pt x="6068861" y="601721"/>
                    <a:pt x="6090642" y="601721"/>
                  </a:cubicBezTo>
                  <a:cubicBezTo>
                    <a:pt x="6090642" y="601713"/>
                    <a:pt x="6090642" y="601599"/>
                    <a:pt x="6090642" y="599829"/>
                  </a:cubicBezTo>
                  <a:lnTo>
                    <a:pt x="6090642" y="586588"/>
                  </a:lnTo>
                  <a:cubicBezTo>
                    <a:pt x="6090648" y="586588"/>
                    <a:pt x="6090745" y="586588"/>
                    <a:pt x="6092416" y="586588"/>
                  </a:cubicBezTo>
                  <a:lnTo>
                    <a:pt x="6104829" y="586588"/>
                  </a:lnTo>
                  <a:cubicBezTo>
                    <a:pt x="6104829" y="586600"/>
                    <a:pt x="6104829" y="587114"/>
                    <a:pt x="6104829" y="610368"/>
                  </a:cubicBezTo>
                  <a:cubicBezTo>
                    <a:pt x="6104836" y="610368"/>
                    <a:pt x="6104916" y="610368"/>
                    <a:pt x="6105843" y="610368"/>
                  </a:cubicBezTo>
                  <a:lnTo>
                    <a:pt x="6112936" y="610368"/>
                  </a:lnTo>
                  <a:cubicBezTo>
                    <a:pt x="6112936" y="610362"/>
                    <a:pt x="6112936" y="610281"/>
                    <a:pt x="6112936" y="609287"/>
                  </a:cubicBezTo>
                  <a:lnTo>
                    <a:pt x="6112936" y="601721"/>
                  </a:lnTo>
                  <a:cubicBezTo>
                    <a:pt x="6112945" y="601721"/>
                    <a:pt x="6113063" y="601721"/>
                    <a:pt x="6114709" y="601721"/>
                  </a:cubicBezTo>
                  <a:lnTo>
                    <a:pt x="6127123" y="601721"/>
                  </a:lnTo>
                  <a:cubicBezTo>
                    <a:pt x="6127123" y="601734"/>
                    <a:pt x="6127123" y="602293"/>
                    <a:pt x="6127123" y="627662"/>
                  </a:cubicBezTo>
                  <a:cubicBezTo>
                    <a:pt x="6127131" y="627662"/>
                    <a:pt x="6127249" y="627662"/>
                    <a:pt x="6129150" y="627662"/>
                  </a:cubicBezTo>
                  <a:lnTo>
                    <a:pt x="6143336" y="627662"/>
                  </a:lnTo>
                  <a:cubicBezTo>
                    <a:pt x="6143336" y="627673"/>
                    <a:pt x="6143336" y="627788"/>
                    <a:pt x="6143336" y="629283"/>
                  </a:cubicBezTo>
                  <a:lnTo>
                    <a:pt x="6143336" y="640633"/>
                  </a:lnTo>
                  <a:cubicBezTo>
                    <a:pt x="6143344" y="640633"/>
                    <a:pt x="6143415" y="640633"/>
                    <a:pt x="6144096" y="640633"/>
                  </a:cubicBezTo>
                  <a:lnTo>
                    <a:pt x="6149417" y="640633"/>
                  </a:lnTo>
                  <a:cubicBezTo>
                    <a:pt x="6149417" y="640625"/>
                    <a:pt x="6149417" y="640549"/>
                    <a:pt x="6149417" y="639822"/>
                  </a:cubicBezTo>
                  <a:lnTo>
                    <a:pt x="6149417" y="634147"/>
                  </a:lnTo>
                  <a:cubicBezTo>
                    <a:pt x="6149434" y="634147"/>
                    <a:pt x="6150153" y="634147"/>
                    <a:pt x="6179817" y="634147"/>
                  </a:cubicBezTo>
                  <a:cubicBezTo>
                    <a:pt x="6179817" y="634161"/>
                    <a:pt x="6179817" y="634724"/>
                    <a:pt x="6179817" y="657927"/>
                  </a:cubicBezTo>
                  <a:cubicBezTo>
                    <a:pt x="6179824" y="657927"/>
                    <a:pt x="6179903" y="657927"/>
                    <a:pt x="6180830" y="657927"/>
                  </a:cubicBezTo>
                  <a:lnTo>
                    <a:pt x="6187924" y="657927"/>
                  </a:lnTo>
                  <a:cubicBezTo>
                    <a:pt x="6187924" y="657934"/>
                    <a:pt x="6187924" y="658007"/>
                    <a:pt x="6187924" y="659008"/>
                  </a:cubicBezTo>
                  <a:lnTo>
                    <a:pt x="6187924" y="666574"/>
                  </a:lnTo>
                  <a:cubicBezTo>
                    <a:pt x="6187933" y="666574"/>
                    <a:pt x="6188006" y="666574"/>
                    <a:pt x="6188684" y="666574"/>
                  </a:cubicBezTo>
                  <a:lnTo>
                    <a:pt x="6194004" y="666574"/>
                  </a:lnTo>
                  <a:cubicBezTo>
                    <a:pt x="6194004" y="666567"/>
                    <a:pt x="6194004" y="666447"/>
                    <a:pt x="6194004" y="664412"/>
                  </a:cubicBezTo>
                  <a:lnTo>
                    <a:pt x="6194004" y="649280"/>
                  </a:lnTo>
                  <a:cubicBezTo>
                    <a:pt x="6194011" y="649280"/>
                    <a:pt x="6194089" y="649280"/>
                    <a:pt x="6195017" y="649280"/>
                  </a:cubicBezTo>
                  <a:lnTo>
                    <a:pt x="6202111" y="649280"/>
                  </a:lnTo>
                  <a:cubicBezTo>
                    <a:pt x="6202111" y="649288"/>
                    <a:pt x="6202111" y="649371"/>
                    <a:pt x="6202111" y="650361"/>
                  </a:cubicBezTo>
                  <a:lnTo>
                    <a:pt x="6202111" y="657927"/>
                  </a:lnTo>
                  <a:lnTo>
                    <a:pt x="6207431" y="655934"/>
                  </a:lnTo>
                  <a:cubicBezTo>
                    <a:pt x="6208191" y="655562"/>
                    <a:pt x="6208191" y="655360"/>
                    <a:pt x="6208191" y="654954"/>
                  </a:cubicBezTo>
                  <a:lnTo>
                    <a:pt x="6208191" y="649280"/>
                  </a:lnTo>
                  <a:cubicBezTo>
                    <a:pt x="6208208" y="649280"/>
                    <a:pt x="6209009" y="649280"/>
                    <a:pt x="6246698" y="649280"/>
                  </a:cubicBezTo>
                  <a:cubicBezTo>
                    <a:pt x="6246698" y="649294"/>
                    <a:pt x="6246698" y="649841"/>
                    <a:pt x="6246698" y="673059"/>
                  </a:cubicBezTo>
                  <a:cubicBezTo>
                    <a:pt x="6246706" y="673059"/>
                    <a:pt x="6246824" y="673059"/>
                    <a:pt x="6248724" y="673059"/>
                  </a:cubicBezTo>
                  <a:lnTo>
                    <a:pt x="6262911" y="673059"/>
                  </a:lnTo>
                  <a:cubicBezTo>
                    <a:pt x="6262911" y="673067"/>
                    <a:pt x="6262911" y="673149"/>
                    <a:pt x="6262911" y="674140"/>
                  </a:cubicBezTo>
                  <a:lnTo>
                    <a:pt x="6262911" y="681706"/>
                  </a:lnTo>
                  <a:cubicBezTo>
                    <a:pt x="6262920" y="681706"/>
                    <a:pt x="6263043" y="681706"/>
                    <a:pt x="6264685" y="681706"/>
                  </a:cubicBezTo>
                  <a:lnTo>
                    <a:pt x="6277098" y="681706"/>
                  </a:lnTo>
                  <a:cubicBezTo>
                    <a:pt x="6277098" y="681694"/>
                    <a:pt x="6277098" y="681183"/>
                    <a:pt x="6277098" y="657927"/>
                  </a:cubicBezTo>
                  <a:cubicBezTo>
                    <a:pt x="6277105" y="657927"/>
                    <a:pt x="6277183" y="657927"/>
                    <a:pt x="6278111" y="657927"/>
                  </a:cubicBezTo>
                  <a:lnTo>
                    <a:pt x="6285205" y="657927"/>
                  </a:lnTo>
                  <a:cubicBezTo>
                    <a:pt x="6285205" y="657908"/>
                    <a:pt x="6285205" y="657137"/>
                    <a:pt x="6285205" y="625500"/>
                  </a:cubicBezTo>
                  <a:cubicBezTo>
                    <a:pt x="6285212" y="625500"/>
                    <a:pt x="6285289" y="625500"/>
                    <a:pt x="6286218" y="625500"/>
                  </a:cubicBezTo>
                  <a:lnTo>
                    <a:pt x="6293312" y="625500"/>
                  </a:lnTo>
                  <a:cubicBezTo>
                    <a:pt x="6293312" y="625494"/>
                    <a:pt x="6293312" y="625385"/>
                    <a:pt x="6293312" y="623609"/>
                  </a:cubicBezTo>
                  <a:lnTo>
                    <a:pt x="6293312" y="610368"/>
                  </a:lnTo>
                  <a:cubicBezTo>
                    <a:pt x="6291285" y="610368"/>
                    <a:pt x="6291285" y="610368"/>
                    <a:pt x="6292045" y="608746"/>
                  </a:cubicBezTo>
                  <a:lnTo>
                    <a:pt x="6297365" y="597397"/>
                  </a:lnTo>
                  <a:cubicBezTo>
                    <a:pt x="6297370" y="597414"/>
                    <a:pt x="6297565" y="598088"/>
                    <a:pt x="6305472" y="625500"/>
                  </a:cubicBezTo>
                  <a:cubicBezTo>
                    <a:pt x="6305480" y="625500"/>
                    <a:pt x="6305553" y="625500"/>
                    <a:pt x="6306232" y="625500"/>
                  </a:cubicBezTo>
                  <a:lnTo>
                    <a:pt x="6311552" y="625500"/>
                  </a:lnTo>
                  <a:cubicBezTo>
                    <a:pt x="6311552" y="625487"/>
                    <a:pt x="6311552" y="624308"/>
                    <a:pt x="6311552" y="519573"/>
                  </a:cubicBezTo>
                  <a:cubicBezTo>
                    <a:pt x="6311562" y="519573"/>
                    <a:pt x="6311676" y="519573"/>
                    <a:pt x="6313072" y="519573"/>
                  </a:cubicBezTo>
                  <a:lnTo>
                    <a:pt x="6323712" y="519573"/>
                  </a:lnTo>
                  <a:cubicBezTo>
                    <a:pt x="6323712" y="519551"/>
                    <a:pt x="6323712" y="518541"/>
                    <a:pt x="6323712" y="472014"/>
                  </a:cubicBezTo>
                  <a:cubicBezTo>
                    <a:pt x="6323729" y="472014"/>
                    <a:pt x="6324354" y="472014"/>
                    <a:pt x="6350059" y="472014"/>
                  </a:cubicBezTo>
                  <a:cubicBezTo>
                    <a:pt x="6350059" y="472002"/>
                    <a:pt x="6350059" y="471492"/>
                    <a:pt x="6350059" y="450396"/>
                  </a:cubicBezTo>
                  <a:cubicBezTo>
                    <a:pt x="6350078" y="450396"/>
                    <a:pt x="6350867" y="450396"/>
                    <a:pt x="6384513" y="450396"/>
                  </a:cubicBezTo>
                  <a:cubicBezTo>
                    <a:pt x="6384513" y="450404"/>
                    <a:pt x="6384513" y="450534"/>
                    <a:pt x="6384513" y="452828"/>
                  </a:cubicBezTo>
                  <a:lnTo>
                    <a:pt x="6384513" y="469852"/>
                  </a:lnTo>
                  <a:cubicBezTo>
                    <a:pt x="6384522" y="469852"/>
                    <a:pt x="6384653" y="469852"/>
                    <a:pt x="6386793" y="469852"/>
                  </a:cubicBezTo>
                  <a:lnTo>
                    <a:pt x="6402753" y="469852"/>
                  </a:lnTo>
                  <a:cubicBezTo>
                    <a:pt x="6402753" y="469870"/>
                    <a:pt x="6402753" y="470764"/>
                    <a:pt x="6402753" y="517411"/>
                  </a:cubicBezTo>
                  <a:cubicBezTo>
                    <a:pt x="6402759" y="517411"/>
                    <a:pt x="6402835" y="517411"/>
                    <a:pt x="6403766" y="517411"/>
                  </a:cubicBezTo>
                  <a:lnTo>
                    <a:pt x="6410860" y="517411"/>
                  </a:lnTo>
                  <a:lnTo>
                    <a:pt x="6425047" y="521735"/>
                  </a:lnTo>
                  <a:cubicBezTo>
                    <a:pt x="6425047" y="521745"/>
                    <a:pt x="6425047" y="522395"/>
                    <a:pt x="6425047" y="560647"/>
                  </a:cubicBezTo>
                  <a:cubicBezTo>
                    <a:pt x="6425053" y="560647"/>
                    <a:pt x="6425128" y="560647"/>
                    <a:pt x="6426060" y="560647"/>
                  </a:cubicBezTo>
                  <a:lnTo>
                    <a:pt x="6433153" y="560647"/>
                  </a:lnTo>
                  <a:cubicBezTo>
                    <a:pt x="6433153" y="560657"/>
                    <a:pt x="6433153" y="560763"/>
                    <a:pt x="6433153" y="562268"/>
                  </a:cubicBezTo>
                  <a:lnTo>
                    <a:pt x="6433153" y="573617"/>
                  </a:lnTo>
                  <a:cubicBezTo>
                    <a:pt x="6433161" y="573617"/>
                    <a:pt x="6433285" y="573617"/>
                    <a:pt x="6435180" y="573617"/>
                  </a:cubicBezTo>
                  <a:lnTo>
                    <a:pt x="6449367" y="573617"/>
                  </a:lnTo>
                  <a:lnTo>
                    <a:pt x="6455447" y="580103"/>
                  </a:lnTo>
                  <a:cubicBezTo>
                    <a:pt x="6455447" y="580115"/>
                    <a:pt x="6455447" y="580601"/>
                    <a:pt x="6455447" y="601721"/>
                  </a:cubicBezTo>
                  <a:cubicBezTo>
                    <a:pt x="6455456" y="601721"/>
                    <a:pt x="6455587" y="601721"/>
                    <a:pt x="6457727" y="601721"/>
                  </a:cubicBezTo>
                  <a:lnTo>
                    <a:pt x="6473687" y="601721"/>
                  </a:lnTo>
                  <a:cubicBezTo>
                    <a:pt x="6473687" y="601728"/>
                    <a:pt x="6473687" y="601808"/>
                    <a:pt x="6473687" y="602801"/>
                  </a:cubicBezTo>
                  <a:lnTo>
                    <a:pt x="6473687" y="610368"/>
                  </a:lnTo>
                  <a:cubicBezTo>
                    <a:pt x="6473696" y="610368"/>
                    <a:pt x="6473795" y="610368"/>
                    <a:pt x="6474954" y="610368"/>
                  </a:cubicBezTo>
                  <a:lnTo>
                    <a:pt x="6483821" y="610368"/>
                  </a:lnTo>
                  <a:cubicBezTo>
                    <a:pt x="6483821" y="610377"/>
                    <a:pt x="6483821" y="610506"/>
                    <a:pt x="6483821" y="612529"/>
                  </a:cubicBezTo>
                  <a:lnTo>
                    <a:pt x="6483821" y="627662"/>
                  </a:lnTo>
                  <a:cubicBezTo>
                    <a:pt x="6487874" y="627662"/>
                    <a:pt x="6487874" y="627662"/>
                    <a:pt x="6487874" y="625770"/>
                  </a:cubicBezTo>
                  <a:lnTo>
                    <a:pt x="6487874" y="612529"/>
                  </a:lnTo>
                  <a:cubicBezTo>
                    <a:pt x="6487880" y="612529"/>
                    <a:pt x="6487958" y="612529"/>
                    <a:pt x="6488887" y="612529"/>
                  </a:cubicBezTo>
                  <a:lnTo>
                    <a:pt x="6495981" y="612529"/>
                  </a:lnTo>
                  <a:cubicBezTo>
                    <a:pt x="6495981" y="612540"/>
                    <a:pt x="6495981" y="612659"/>
                    <a:pt x="6495981" y="614151"/>
                  </a:cubicBezTo>
                  <a:lnTo>
                    <a:pt x="6495981" y="625500"/>
                  </a:lnTo>
                  <a:cubicBezTo>
                    <a:pt x="6495990" y="625500"/>
                    <a:pt x="6496063" y="625500"/>
                    <a:pt x="6496741" y="625500"/>
                  </a:cubicBezTo>
                  <a:lnTo>
                    <a:pt x="6502061" y="625500"/>
                  </a:lnTo>
                  <a:cubicBezTo>
                    <a:pt x="6502061" y="621177"/>
                    <a:pt x="6502061" y="621177"/>
                    <a:pt x="6550701" y="621177"/>
                  </a:cubicBezTo>
                  <a:cubicBezTo>
                    <a:pt x="6550701" y="621186"/>
                    <a:pt x="6550701" y="621287"/>
                    <a:pt x="6550701" y="622528"/>
                  </a:cubicBezTo>
                  <a:lnTo>
                    <a:pt x="6550701" y="631985"/>
                  </a:lnTo>
                  <a:cubicBezTo>
                    <a:pt x="6550709" y="631985"/>
                    <a:pt x="6550784" y="631985"/>
                    <a:pt x="6551461" y="631985"/>
                  </a:cubicBezTo>
                  <a:lnTo>
                    <a:pt x="6556782" y="631985"/>
                  </a:lnTo>
                  <a:cubicBezTo>
                    <a:pt x="6556782" y="631994"/>
                    <a:pt x="6556782" y="632116"/>
                    <a:pt x="6556782" y="634147"/>
                  </a:cubicBezTo>
                  <a:lnTo>
                    <a:pt x="6556782" y="649280"/>
                  </a:lnTo>
                  <a:cubicBezTo>
                    <a:pt x="6556790" y="649276"/>
                    <a:pt x="6556906" y="649198"/>
                    <a:pt x="6558808" y="647929"/>
                  </a:cubicBezTo>
                  <a:lnTo>
                    <a:pt x="6572995" y="638471"/>
                  </a:lnTo>
                  <a:cubicBezTo>
                    <a:pt x="6572997" y="638452"/>
                    <a:pt x="6573128" y="637577"/>
                    <a:pt x="6579075" y="597397"/>
                  </a:cubicBezTo>
                  <a:cubicBezTo>
                    <a:pt x="6579084" y="597395"/>
                    <a:pt x="6579153" y="597369"/>
                    <a:pt x="6579835" y="597127"/>
                  </a:cubicBezTo>
                  <a:lnTo>
                    <a:pt x="6585155" y="595235"/>
                  </a:lnTo>
                  <a:cubicBezTo>
                    <a:pt x="6585155" y="595219"/>
                    <a:pt x="6585188" y="594158"/>
                    <a:pt x="6587182" y="526058"/>
                  </a:cubicBezTo>
                  <a:cubicBezTo>
                    <a:pt x="6587182" y="526076"/>
                    <a:pt x="6587215" y="527167"/>
                    <a:pt x="6589209" y="595235"/>
                  </a:cubicBezTo>
                  <a:cubicBezTo>
                    <a:pt x="6589218" y="595238"/>
                    <a:pt x="6589289" y="595263"/>
                    <a:pt x="6589969" y="595505"/>
                  </a:cubicBezTo>
                  <a:lnTo>
                    <a:pt x="6595289" y="597397"/>
                  </a:lnTo>
                  <a:cubicBezTo>
                    <a:pt x="6595289" y="597377"/>
                    <a:pt x="6595289" y="596044"/>
                    <a:pt x="6595289" y="510926"/>
                  </a:cubicBezTo>
                  <a:cubicBezTo>
                    <a:pt x="6599342" y="510926"/>
                    <a:pt x="6599342" y="510926"/>
                    <a:pt x="6599342" y="478499"/>
                  </a:cubicBezTo>
                  <a:cubicBezTo>
                    <a:pt x="6599354" y="478499"/>
                    <a:pt x="6600040" y="478499"/>
                    <a:pt x="6637849" y="478499"/>
                  </a:cubicBezTo>
                  <a:cubicBezTo>
                    <a:pt x="6637849" y="478516"/>
                    <a:pt x="6637849" y="479234"/>
                    <a:pt x="6637849" y="510926"/>
                  </a:cubicBezTo>
                  <a:cubicBezTo>
                    <a:pt x="6637858" y="510926"/>
                    <a:pt x="6637930" y="510926"/>
                    <a:pt x="6638609" y="510926"/>
                  </a:cubicBezTo>
                  <a:lnTo>
                    <a:pt x="6643929" y="510926"/>
                  </a:lnTo>
                  <a:cubicBezTo>
                    <a:pt x="6643929" y="510905"/>
                    <a:pt x="6643929" y="509599"/>
                    <a:pt x="6643929" y="428778"/>
                  </a:cubicBezTo>
                  <a:cubicBezTo>
                    <a:pt x="6643935" y="428778"/>
                    <a:pt x="6644034" y="428778"/>
                    <a:pt x="6645703" y="428778"/>
                  </a:cubicBezTo>
                  <a:lnTo>
                    <a:pt x="6658116" y="428778"/>
                  </a:lnTo>
                  <a:cubicBezTo>
                    <a:pt x="6658116" y="428771"/>
                    <a:pt x="6658116" y="428660"/>
                    <a:pt x="6658116" y="426887"/>
                  </a:cubicBezTo>
                  <a:lnTo>
                    <a:pt x="6658116" y="413646"/>
                  </a:lnTo>
                  <a:cubicBezTo>
                    <a:pt x="6658127" y="413646"/>
                    <a:pt x="6658625" y="413646"/>
                    <a:pt x="6680410" y="413646"/>
                  </a:cubicBezTo>
                  <a:cubicBezTo>
                    <a:pt x="6680410" y="413639"/>
                    <a:pt x="6680410" y="413558"/>
                    <a:pt x="6680410" y="412565"/>
                  </a:cubicBezTo>
                  <a:lnTo>
                    <a:pt x="6680410" y="404999"/>
                  </a:lnTo>
                  <a:cubicBezTo>
                    <a:pt x="6680417" y="404999"/>
                    <a:pt x="6680527" y="404999"/>
                    <a:pt x="6682183" y="404999"/>
                  </a:cubicBezTo>
                  <a:lnTo>
                    <a:pt x="6694597" y="404999"/>
                  </a:lnTo>
                  <a:cubicBezTo>
                    <a:pt x="6694597" y="405007"/>
                    <a:pt x="6694597" y="405086"/>
                    <a:pt x="6694597" y="406080"/>
                  </a:cubicBezTo>
                  <a:lnTo>
                    <a:pt x="6694597" y="413646"/>
                  </a:lnTo>
                  <a:cubicBezTo>
                    <a:pt x="6694606" y="413646"/>
                    <a:pt x="6694679" y="413646"/>
                    <a:pt x="6695357" y="413646"/>
                  </a:cubicBezTo>
                  <a:lnTo>
                    <a:pt x="6700677" y="413646"/>
                  </a:lnTo>
                  <a:lnTo>
                    <a:pt x="6710810" y="409322"/>
                  </a:lnTo>
                  <a:lnTo>
                    <a:pt x="6714863" y="412565"/>
                  </a:lnTo>
                  <a:lnTo>
                    <a:pt x="6714863" y="404999"/>
                  </a:lnTo>
                  <a:cubicBezTo>
                    <a:pt x="6714872" y="404999"/>
                    <a:pt x="6715009" y="404999"/>
                    <a:pt x="6717143" y="404999"/>
                  </a:cubicBezTo>
                  <a:lnTo>
                    <a:pt x="6733104" y="404999"/>
                  </a:lnTo>
                  <a:cubicBezTo>
                    <a:pt x="6733104" y="405007"/>
                    <a:pt x="6733104" y="405086"/>
                    <a:pt x="6733104" y="406080"/>
                  </a:cubicBezTo>
                  <a:lnTo>
                    <a:pt x="6733104" y="413646"/>
                  </a:lnTo>
                  <a:cubicBezTo>
                    <a:pt x="6733123" y="413646"/>
                    <a:pt x="6733859" y="413646"/>
                    <a:pt x="6763504" y="413646"/>
                  </a:cubicBezTo>
                  <a:cubicBezTo>
                    <a:pt x="6763504" y="413656"/>
                    <a:pt x="6763504" y="413765"/>
                    <a:pt x="6763504" y="415267"/>
                  </a:cubicBezTo>
                  <a:lnTo>
                    <a:pt x="6763504" y="426617"/>
                  </a:lnTo>
                  <a:cubicBezTo>
                    <a:pt x="6763521" y="426617"/>
                    <a:pt x="6764161" y="426617"/>
                    <a:pt x="6789851" y="426617"/>
                  </a:cubicBezTo>
                  <a:cubicBezTo>
                    <a:pt x="6789851" y="426633"/>
                    <a:pt x="6789851" y="427313"/>
                    <a:pt x="6789851" y="456881"/>
                  </a:cubicBezTo>
                  <a:cubicBezTo>
                    <a:pt x="6789860" y="456881"/>
                    <a:pt x="6789933" y="456881"/>
                    <a:pt x="6790611" y="456881"/>
                  </a:cubicBezTo>
                  <a:lnTo>
                    <a:pt x="6795931" y="456881"/>
                  </a:lnTo>
                  <a:cubicBezTo>
                    <a:pt x="6795931" y="456888"/>
                    <a:pt x="6795931" y="456974"/>
                    <a:pt x="6795931" y="457962"/>
                  </a:cubicBezTo>
                  <a:lnTo>
                    <a:pt x="6795931" y="465529"/>
                  </a:lnTo>
                  <a:cubicBezTo>
                    <a:pt x="6799985" y="465529"/>
                    <a:pt x="6799985" y="465529"/>
                    <a:pt x="6799985" y="495793"/>
                  </a:cubicBezTo>
                  <a:cubicBezTo>
                    <a:pt x="6799994" y="495793"/>
                    <a:pt x="6800068" y="495793"/>
                    <a:pt x="6800745" y="495793"/>
                  </a:cubicBezTo>
                  <a:lnTo>
                    <a:pt x="6806065" y="495793"/>
                  </a:lnTo>
                  <a:cubicBezTo>
                    <a:pt x="6806065" y="495802"/>
                    <a:pt x="6806065" y="495869"/>
                    <a:pt x="6806065" y="496604"/>
                  </a:cubicBezTo>
                  <a:lnTo>
                    <a:pt x="6806065" y="502279"/>
                  </a:lnTo>
                  <a:cubicBezTo>
                    <a:pt x="6806071" y="502279"/>
                    <a:pt x="6806149" y="502279"/>
                    <a:pt x="6807078" y="502279"/>
                  </a:cubicBezTo>
                  <a:lnTo>
                    <a:pt x="6814171" y="502279"/>
                  </a:lnTo>
                  <a:cubicBezTo>
                    <a:pt x="6814171" y="502296"/>
                    <a:pt x="6814171" y="503009"/>
                    <a:pt x="6814171" y="532544"/>
                  </a:cubicBezTo>
                  <a:cubicBezTo>
                    <a:pt x="6814179" y="532544"/>
                    <a:pt x="6814299" y="532544"/>
                    <a:pt x="6816198" y="532544"/>
                  </a:cubicBezTo>
                  <a:lnTo>
                    <a:pt x="6830385" y="532544"/>
                  </a:lnTo>
                  <a:cubicBezTo>
                    <a:pt x="6830385" y="532560"/>
                    <a:pt x="6830385" y="533140"/>
                    <a:pt x="6830385" y="556323"/>
                  </a:cubicBezTo>
                  <a:cubicBezTo>
                    <a:pt x="6832412" y="556323"/>
                    <a:pt x="6832412" y="556323"/>
                    <a:pt x="6832412" y="557944"/>
                  </a:cubicBezTo>
                  <a:lnTo>
                    <a:pt x="6832412" y="569294"/>
                  </a:lnTo>
                  <a:cubicBezTo>
                    <a:pt x="6832421" y="569294"/>
                    <a:pt x="6832491" y="569294"/>
                    <a:pt x="6833172" y="569294"/>
                  </a:cubicBezTo>
                  <a:lnTo>
                    <a:pt x="6838492" y="569294"/>
                  </a:lnTo>
                  <a:cubicBezTo>
                    <a:pt x="6838492" y="569308"/>
                    <a:pt x="6838492" y="569871"/>
                    <a:pt x="6838492" y="593073"/>
                  </a:cubicBezTo>
                  <a:cubicBezTo>
                    <a:pt x="6838500" y="593073"/>
                    <a:pt x="6838599" y="593073"/>
                    <a:pt x="6839758" y="593073"/>
                  </a:cubicBezTo>
                  <a:lnTo>
                    <a:pt x="6848625" y="593073"/>
                  </a:lnTo>
                  <a:cubicBezTo>
                    <a:pt x="6850652" y="595235"/>
                    <a:pt x="6850652" y="595235"/>
                    <a:pt x="6850652" y="597127"/>
                  </a:cubicBezTo>
                  <a:lnTo>
                    <a:pt x="6850652" y="610368"/>
                  </a:lnTo>
                  <a:cubicBezTo>
                    <a:pt x="6850657" y="610361"/>
                    <a:pt x="6850744" y="610254"/>
                    <a:pt x="6852172" y="608476"/>
                  </a:cubicBezTo>
                  <a:lnTo>
                    <a:pt x="6862812" y="595235"/>
                  </a:lnTo>
                  <a:cubicBezTo>
                    <a:pt x="6862827" y="595235"/>
                    <a:pt x="6863466" y="595235"/>
                    <a:pt x="6891186" y="595235"/>
                  </a:cubicBezTo>
                  <a:cubicBezTo>
                    <a:pt x="6891186" y="595260"/>
                    <a:pt x="6891186" y="596661"/>
                    <a:pt x="6891186" y="681706"/>
                  </a:cubicBezTo>
                  <a:cubicBezTo>
                    <a:pt x="6891194" y="681706"/>
                    <a:pt x="6891270" y="681706"/>
                    <a:pt x="6891946" y="681706"/>
                  </a:cubicBezTo>
                  <a:lnTo>
                    <a:pt x="6897266" y="681706"/>
                  </a:lnTo>
                  <a:cubicBezTo>
                    <a:pt x="6897270" y="681698"/>
                    <a:pt x="6897329" y="681598"/>
                    <a:pt x="6898026" y="680355"/>
                  </a:cubicBezTo>
                  <a:lnTo>
                    <a:pt x="6903346" y="670897"/>
                  </a:lnTo>
                  <a:cubicBezTo>
                    <a:pt x="6903346" y="670904"/>
                    <a:pt x="6903346" y="671003"/>
                    <a:pt x="6903346" y="672789"/>
                  </a:cubicBezTo>
                  <a:lnTo>
                    <a:pt x="6903346" y="686030"/>
                  </a:lnTo>
                  <a:cubicBezTo>
                    <a:pt x="6907399" y="686030"/>
                    <a:pt x="6907399" y="686030"/>
                    <a:pt x="6907399" y="640633"/>
                  </a:cubicBezTo>
                  <a:cubicBezTo>
                    <a:pt x="6907408" y="640633"/>
                    <a:pt x="6907478" y="640633"/>
                    <a:pt x="6908159" y="640633"/>
                  </a:cubicBezTo>
                  <a:lnTo>
                    <a:pt x="6913479" y="640633"/>
                  </a:lnTo>
                  <a:cubicBezTo>
                    <a:pt x="6913479" y="640618"/>
                    <a:pt x="6913479" y="639618"/>
                    <a:pt x="6913479" y="575779"/>
                  </a:cubicBezTo>
                  <a:cubicBezTo>
                    <a:pt x="6913486" y="575779"/>
                    <a:pt x="6913567" y="575779"/>
                    <a:pt x="6914493" y="575779"/>
                  </a:cubicBezTo>
                  <a:lnTo>
                    <a:pt x="6921586" y="575779"/>
                  </a:lnTo>
                  <a:cubicBezTo>
                    <a:pt x="6921592" y="575758"/>
                    <a:pt x="6921856" y="574818"/>
                    <a:pt x="6933746" y="532544"/>
                  </a:cubicBezTo>
                  <a:cubicBezTo>
                    <a:pt x="6933755" y="532544"/>
                    <a:pt x="6933852" y="532544"/>
                    <a:pt x="6935013" y="532544"/>
                  </a:cubicBezTo>
                  <a:lnTo>
                    <a:pt x="6943880" y="532544"/>
                  </a:lnTo>
                  <a:cubicBezTo>
                    <a:pt x="6943885" y="532567"/>
                    <a:pt x="6944111" y="533533"/>
                    <a:pt x="6954013" y="575779"/>
                  </a:cubicBezTo>
                  <a:cubicBezTo>
                    <a:pt x="6954019" y="575779"/>
                    <a:pt x="6954093" y="575779"/>
                    <a:pt x="6955026" y="575779"/>
                  </a:cubicBezTo>
                  <a:lnTo>
                    <a:pt x="6962120" y="575779"/>
                  </a:lnTo>
                  <a:cubicBezTo>
                    <a:pt x="6962120" y="575790"/>
                    <a:pt x="6962120" y="576457"/>
                    <a:pt x="6962120" y="614691"/>
                  </a:cubicBezTo>
                  <a:cubicBezTo>
                    <a:pt x="6962127" y="614691"/>
                    <a:pt x="6962226" y="614691"/>
                    <a:pt x="6963893" y="614691"/>
                  </a:cubicBezTo>
                  <a:lnTo>
                    <a:pt x="6976307" y="614691"/>
                  </a:lnTo>
                  <a:cubicBezTo>
                    <a:pt x="6976307" y="614699"/>
                    <a:pt x="6976307" y="614821"/>
                    <a:pt x="6976307" y="616853"/>
                  </a:cubicBezTo>
                  <a:lnTo>
                    <a:pt x="6976307" y="631985"/>
                  </a:lnTo>
                  <a:cubicBezTo>
                    <a:pt x="6980360" y="631985"/>
                    <a:pt x="6980360" y="631985"/>
                    <a:pt x="6980360" y="629824"/>
                  </a:cubicBezTo>
                  <a:lnTo>
                    <a:pt x="6980360" y="614691"/>
                  </a:lnTo>
                  <a:cubicBezTo>
                    <a:pt x="6980370" y="614691"/>
                    <a:pt x="6980482" y="614691"/>
                    <a:pt x="6981880" y="614691"/>
                  </a:cubicBezTo>
                  <a:lnTo>
                    <a:pt x="6992520" y="614691"/>
                  </a:lnTo>
                  <a:cubicBezTo>
                    <a:pt x="6992520" y="614701"/>
                    <a:pt x="6992520" y="614818"/>
                    <a:pt x="6992520" y="616312"/>
                  </a:cubicBezTo>
                  <a:lnTo>
                    <a:pt x="6992520" y="627662"/>
                  </a:lnTo>
                  <a:cubicBezTo>
                    <a:pt x="6992536" y="627662"/>
                    <a:pt x="6993245" y="627662"/>
                    <a:pt x="7022921" y="627662"/>
                  </a:cubicBezTo>
                  <a:cubicBezTo>
                    <a:pt x="7022921" y="627645"/>
                    <a:pt x="7022921" y="626874"/>
                    <a:pt x="7022921" y="590912"/>
                  </a:cubicBezTo>
                  <a:cubicBezTo>
                    <a:pt x="7022929" y="590912"/>
                    <a:pt x="7023022" y="590912"/>
                    <a:pt x="7024187" y="590912"/>
                  </a:cubicBezTo>
                  <a:lnTo>
                    <a:pt x="7033054" y="590912"/>
                  </a:lnTo>
                  <a:cubicBezTo>
                    <a:pt x="7033054" y="590923"/>
                    <a:pt x="7033054" y="591417"/>
                    <a:pt x="7033054" y="612529"/>
                  </a:cubicBezTo>
                  <a:cubicBezTo>
                    <a:pt x="7035081" y="612529"/>
                    <a:pt x="7035081" y="612529"/>
                    <a:pt x="7035081" y="580103"/>
                  </a:cubicBezTo>
                  <a:cubicBezTo>
                    <a:pt x="7035095" y="580103"/>
                    <a:pt x="7035636" y="580103"/>
                    <a:pt x="7057374" y="580103"/>
                  </a:cubicBezTo>
                  <a:cubicBezTo>
                    <a:pt x="7057374" y="580093"/>
                    <a:pt x="7057374" y="579973"/>
                    <a:pt x="7057374" y="578481"/>
                  </a:cubicBezTo>
                  <a:lnTo>
                    <a:pt x="7057374" y="567132"/>
                  </a:lnTo>
                  <a:cubicBezTo>
                    <a:pt x="7057382" y="567132"/>
                    <a:pt x="7057457" y="567132"/>
                    <a:pt x="7058134" y="567132"/>
                  </a:cubicBezTo>
                  <a:lnTo>
                    <a:pt x="7063454" y="567132"/>
                  </a:lnTo>
                  <a:cubicBezTo>
                    <a:pt x="7063454" y="567126"/>
                    <a:pt x="7063454" y="567013"/>
                    <a:pt x="7063454" y="565241"/>
                  </a:cubicBezTo>
                  <a:lnTo>
                    <a:pt x="7063454" y="552000"/>
                  </a:lnTo>
                  <a:lnTo>
                    <a:pt x="7067508" y="558485"/>
                  </a:lnTo>
                  <a:cubicBezTo>
                    <a:pt x="7067516" y="558485"/>
                    <a:pt x="7067645" y="558485"/>
                    <a:pt x="7069788" y="558485"/>
                  </a:cubicBezTo>
                  <a:lnTo>
                    <a:pt x="7085748" y="558485"/>
                  </a:lnTo>
                  <a:cubicBezTo>
                    <a:pt x="7085748" y="558477"/>
                    <a:pt x="7085748" y="558409"/>
                    <a:pt x="7085748" y="557674"/>
                  </a:cubicBezTo>
                  <a:lnTo>
                    <a:pt x="7085748" y="552000"/>
                  </a:lnTo>
                  <a:cubicBezTo>
                    <a:pt x="7085757" y="552000"/>
                    <a:pt x="7085831" y="552000"/>
                    <a:pt x="7086508" y="552000"/>
                  </a:cubicBezTo>
                  <a:lnTo>
                    <a:pt x="7091828" y="552000"/>
                  </a:lnTo>
                  <a:cubicBezTo>
                    <a:pt x="7091828" y="552009"/>
                    <a:pt x="7091828" y="552109"/>
                    <a:pt x="7091828" y="553351"/>
                  </a:cubicBezTo>
                  <a:lnTo>
                    <a:pt x="7091828" y="562809"/>
                  </a:lnTo>
                  <a:cubicBezTo>
                    <a:pt x="7091843" y="562809"/>
                    <a:pt x="7092576" y="562809"/>
                    <a:pt x="7130335" y="562809"/>
                  </a:cubicBezTo>
                  <a:cubicBezTo>
                    <a:pt x="7130335" y="562827"/>
                    <a:pt x="7130335" y="564337"/>
                    <a:pt x="7130335" y="701162"/>
                  </a:cubicBezTo>
                  <a:cubicBezTo>
                    <a:pt x="7130345" y="701162"/>
                    <a:pt x="7130460" y="701162"/>
                    <a:pt x="7131855" y="701162"/>
                  </a:cubicBezTo>
                  <a:lnTo>
                    <a:pt x="7142495" y="701162"/>
                  </a:lnTo>
                  <a:cubicBezTo>
                    <a:pt x="7142495" y="696839"/>
                    <a:pt x="7142495" y="692515"/>
                    <a:pt x="7142495" y="688192"/>
                  </a:cubicBezTo>
                  <a:cubicBezTo>
                    <a:pt x="7144522" y="688192"/>
                    <a:pt x="7144522" y="688192"/>
                    <a:pt x="7146549" y="688192"/>
                  </a:cubicBezTo>
                  <a:cubicBezTo>
                    <a:pt x="7146549" y="692515"/>
                    <a:pt x="7146549" y="696839"/>
                    <a:pt x="7146549" y="701162"/>
                  </a:cubicBezTo>
                  <a:cubicBezTo>
                    <a:pt x="7156682" y="701162"/>
                    <a:pt x="7166816" y="701162"/>
                    <a:pt x="7176949" y="701162"/>
                  </a:cubicBezTo>
                  <a:cubicBezTo>
                    <a:pt x="7176949" y="690353"/>
                    <a:pt x="7176949" y="681706"/>
                    <a:pt x="7176949" y="670897"/>
                  </a:cubicBezTo>
                  <a:cubicBezTo>
                    <a:pt x="7181003" y="670897"/>
                    <a:pt x="7185056" y="670897"/>
                    <a:pt x="7189109" y="670897"/>
                  </a:cubicBezTo>
                  <a:lnTo>
                    <a:pt x="7201269" y="668736"/>
                  </a:lnTo>
                  <a:cubicBezTo>
                    <a:pt x="7203296" y="668736"/>
                    <a:pt x="7203296" y="670897"/>
                    <a:pt x="7205323" y="670897"/>
                  </a:cubicBezTo>
                  <a:lnTo>
                    <a:pt x="7215456" y="670897"/>
                  </a:lnTo>
                  <a:cubicBezTo>
                    <a:pt x="7215456" y="681706"/>
                    <a:pt x="7215456" y="692515"/>
                    <a:pt x="7215456" y="701162"/>
                  </a:cubicBezTo>
                  <a:cubicBezTo>
                    <a:pt x="7217483" y="701162"/>
                    <a:pt x="7219510" y="701162"/>
                    <a:pt x="7223563" y="701162"/>
                  </a:cubicBezTo>
                  <a:cubicBezTo>
                    <a:pt x="7223563" y="707648"/>
                    <a:pt x="7223563" y="714133"/>
                    <a:pt x="7223563" y="718457"/>
                  </a:cubicBezTo>
                  <a:lnTo>
                    <a:pt x="7232899" y="719362"/>
                  </a:lnTo>
                  <a:lnTo>
                    <a:pt x="7245857" y="719362"/>
                  </a:lnTo>
                  <a:cubicBezTo>
                    <a:pt x="7245857" y="713553"/>
                    <a:pt x="7245857" y="709381"/>
                    <a:pt x="7245857" y="703324"/>
                  </a:cubicBezTo>
                  <a:lnTo>
                    <a:pt x="7313813" y="703324"/>
                  </a:lnTo>
                  <a:lnTo>
                    <a:pt x="7313813" y="618071"/>
                  </a:lnTo>
                  <a:lnTo>
                    <a:pt x="7385821" y="618071"/>
                  </a:lnTo>
                  <a:lnTo>
                    <a:pt x="7385821" y="696839"/>
                  </a:lnTo>
                  <a:cubicBezTo>
                    <a:pt x="7386456" y="696839"/>
                    <a:pt x="7387091" y="696839"/>
                    <a:pt x="7387725" y="696839"/>
                  </a:cubicBezTo>
                  <a:lnTo>
                    <a:pt x="7388967" y="719362"/>
                  </a:lnTo>
                  <a:lnTo>
                    <a:pt x="7398643" y="719362"/>
                  </a:lnTo>
                  <a:cubicBezTo>
                    <a:pt x="7399179" y="712148"/>
                    <a:pt x="7399885" y="704494"/>
                    <a:pt x="7399885" y="696839"/>
                  </a:cubicBezTo>
                  <a:cubicBezTo>
                    <a:pt x="7401912" y="696839"/>
                    <a:pt x="7403939" y="696839"/>
                    <a:pt x="7405965" y="696839"/>
                  </a:cubicBezTo>
                  <a:lnTo>
                    <a:pt x="7407207" y="719362"/>
                  </a:lnTo>
                  <a:lnTo>
                    <a:pt x="7457829" y="719362"/>
                  </a:lnTo>
                  <a:lnTo>
                    <a:pt x="7457829" y="556334"/>
                  </a:lnTo>
                  <a:lnTo>
                    <a:pt x="7655156" y="556334"/>
                  </a:lnTo>
                  <a:lnTo>
                    <a:pt x="7655156" y="719362"/>
                  </a:lnTo>
                  <a:lnTo>
                    <a:pt x="7673853" y="719362"/>
                  </a:lnTo>
                  <a:lnTo>
                    <a:pt x="7673853" y="636669"/>
                  </a:lnTo>
                  <a:lnTo>
                    <a:pt x="7768973" y="636669"/>
                  </a:lnTo>
                  <a:lnTo>
                    <a:pt x="7773382" y="519115"/>
                  </a:lnTo>
                  <a:lnTo>
                    <a:pt x="7819759" y="519115"/>
                  </a:lnTo>
                  <a:lnTo>
                    <a:pt x="7821437" y="571456"/>
                  </a:lnTo>
                  <a:cubicBezTo>
                    <a:pt x="7843732" y="571456"/>
                    <a:pt x="7866024" y="571456"/>
                    <a:pt x="7886292" y="571456"/>
                  </a:cubicBezTo>
                  <a:cubicBezTo>
                    <a:pt x="7886292" y="597397"/>
                    <a:pt x="7886292" y="623338"/>
                    <a:pt x="7886292" y="647118"/>
                  </a:cubicBezTo>
                  <a:cubicBezTo>
                    <a:pt x="7890345" y="647118"/>
                    <a:pt x="7892372" y="647118"/>
                    <a:pt x="7894398" y="647118"/>
                  </a:cubicBezTo>
                  <a:cubicBezTo>
                    <a:pt x="7894398" y="644956"/>
                    <a:pt x="7896425" y="642794"/>
                    <a:pt x="7896425" y="640633"/>
                  </a:cubicBezTo>
                  <a:cubicBezTo>
                    <a:pt x="7898452" y="640633"/>
                    <a:pt x="7900478" y="640633"/>
                    <a:pt x="7902505" y="640633"/>
                  </a:cubicBezTo>
                  <a:cubicBezTo>
                    <a:pt x="7902505" y="642794"/>
                    <a:pt x="7902505" y="644956"/>
                    <a:pt x="7904533" y="649280"/>
                  </a:cubicBezTo>
                  <a:cubicBezTo>
                    <a:pt x="7908585" y="649280"/>
                    <a:pt x="7912638" y="649280"/>
                    <a:pt x="7916693" y="649280"/>
                  </a:cubicBezTo>
                  <a:cubicBezTo>
                    <a:pt x="7916693" y="647118"/>
                    <a:pt x="7916693" y="644956"/>
                    <a:pt x="7916693" y="642794"/>
                  </a:cubicBezTo>
                  <a:cubicBezTo>
                    <a:pt x="7924798" y="642794"/>
                    <a:pt x="7930878" y="642794"/>
                    <a:pt x="7938985" y="642794"/>
                  </a:cubicBezTo>
                  <a:cubicBezTo>
                    <a:pt x="7938985" y="644956"/>
                    <a:pt x="7938985" y="647118"/>
                    <a:pt x="7938985" y="649280"/>
                  </a:cubicBezTo>
                  <a:cubicBezTo>
                    <a:pt x="7945065" y="649280"/>
                    <a:pt x="7953173" y="649280"/>
                    <a:pt x="7959253" y="649280"/>
                  </a:cubicBezTo>
                  <a:cubicBezTo>
                    <a:pt x="7959253" y="664412"/>
                    <a:pt x="7959253" y="679545"/>
                    <a:pt x="7959253" y="694677"/>
                  </a:cubicBezTo>
                  <a:cubicBezTo>
                    <a:pt x="7963306" y="694677"/>
                    <a:pt x="7969386" y="694677"/>
                    <a:pt x="7973440" y="694677"/>
                  </a:cubicBezTo>
                  <a:cubicBezTo>
                    <a:pt x="7973440" y="690353"/>
                    <a:pt x="7973440" y="686030"/>
                    <a:pt x="7973440" y="681706"/>
                  </a:cubicBezTo>
                  <a:cubicBezTo>
                    <a:pt x="7979520" y="681706"/>
                    <a:pt x="7985600" y="681706"/>
                    <a:pt x="7989653" y="681706"/>
                  </a:cubicBezTo>
                  <a:cubicBezTo>
                    <a:pt x="7989653" y="621177"/>
                    <a:pt x="7989653" y="562809"/>
                    <a:pt x="7989653" y="502279"/>
                  </a:cubicBezTo>
                  <a:cubicBezTo>
                    <a:pt x="7991680" y="500117"/>
                    <a:pt x="7993706" y="497955"/>
                    <a:pt x="7995733" y="495793"/>
                  </a:cubicBezTo>
                  <a:cubicBezTo>
                    <a:pt x="8020053" y="495793"/>
                    <a:pt x="8044373" y="495793"/>
                    <a:pt x="8068694" y="495793"/>
                  </a:cubicBezTo>
                  <a:lnTo>
                    <a:pt x="8068694" y="504441"/>
                  </a:lnTo>
                  <a:lnTo>
                    <a:pt x="8078828" y="504441"/>
                  </a:lnTo>
                  <a:cubicBezTo>
                    <a:pt x="8078828" y="543353"/>
                    <a:pt x="8078828" y="582265"/>
                    <a:pt x="8078828" y="619015"/>
                  </a:cubicBezTo>
                  <a:cubicBezTo>
                    <a:pt x="8086934" y="619015"/>
                    <a:pt x="8093014" y="619015"/>
                    <a:pt x="8101121" y="619015"/>
                  </a:cubicBezTo>
                  <a:cubicBezTo>
                    <a:pt x="8101121" y="597397"/>
                    <a:pt x="8101121" y="575779"/>
                    <a:pt x="8101121" y="552000"/>
                  </a:cubicBezTo>
                  <a:cubicBezTo>
                    <a:pt x="8109228" y="552000"/>
                    <a:pt x="8119361" y="552000"/>
                    <a:pt x="8127469" y="552000"/>
                  </a:cubicBezTo>
                  <a:cubicBezTo>
                    <a:pt x="8129494" y="552000"/>
                    <a:pt x="8129494" y="549838"/>
                    <a:pt x="8131521" y="547676"/>
                  </a:cubicBezTo>
                  <a:lnTo>
                    <a:pt x="8139629" y="547676"/>
                  </a:lnTo>
                  <a:cubicBezTo>
                    <a:pt x="8141654" y="549838"/>
                    <a:pt x="8141654" y="552000"/>
                    <a:pt x="8143681" y="552000"/>
                  </a:cubicBezTo>
                  <a:cubicBezTo>
                    <a:pt x="8149761" y="552000"/>
                    <a:pt x="8157869" y="552000"/>
                    <a:pt x="8165976" y="552000"/>
                  </a:cubicBezTo>
                  <a:cubicBezTo>
                    <a:pt x="8165976" y="513088"/>
                    <a:pt x="8165976" y="474176"/>
                    <a:pt x="8165976" y="435264"/>
                  </a:cubicBezTo>
                  <a:cubicBezTo>
                    <a:pt x="8165989" y="435261"/>
                    <a:pt x="8166856" y="435097"/>
                    <a:pt x="8222722" y="424455"/>
                  </a:cubicBezTo>
                  <a:cubicBezTo>
                    <a:pt x="8222722" y="424462"/>
                    <a:pt x="8222722" y="424536"/>
                    <a:pt x="8222722" y="425536"/>
                  </a:cubicBezTo>
                  <a:lnTo>
                    <a:pt x="8222722" y="433102"/>
                  </a:lnTo>
                  <a:cubicBezTo>
                    <a:pt x="8222740" y="433102"/>
                    <a:pt x="8223384" y="433102"/>
                    <a:pt x="8249069" y="433102"/>
                  </a:cubicBezTo>
                  <a:cubicBezTo>
                    <a:pt x="8249069" y="433124"/>
                    <a:pt x="8249069" y="435495"/>
                    <a:pt x="8249069" y="688192"/>
                  </a:cubicBezTo>
                  <a:cubicBezTo>
                    <a:pt x="8255149" y="688192"/>
                    <a:pt x="8263256" y="688192"/>
                    <a:pt x="8271364" y="688192"/>
                  </a:cubicBezTo>
                  <a:cubicBezTo>
                    <a:pt x="8271364" y="686030"/>
                    <a:pt x="8271364" y="686030"/>
                    <a:pt x="8271364" y="683868"/>
                  </a:cubicBezTo>
                  <a:cubicBezTo>
                    <a:pt x="8275416" y="683868"/>
                    <a:pt x="8279469" y="683868"/>
                    <a:pt x="8283524" y="683868"/>
                  </a:cubicBezTo>
                  <a:cubicBezTo>
                    <a:pt x="8283524" y="686030"/>
                    <a:pt x="8283524" y="686030"/>
                    <a:pt x="8283524" y="688192"/>
                  </a:cubicBezTo>
                  <a:cubicBezTo>
                    <a:pt x="8291630" y="688192"/>
                    <a:pt x="8299736" y="688192"/>
                    <a:pt x="8307844" y="688192"/>
                  </a:cubicBezTo>
                  <a:cubicBezTo>
                    <a:pt x="8307844" y="683868"/>
                    <a:pt x="8307844" y="679545"/>
                    <a:pt x="8307844" y="675221"/>
                  </a:cubicBezTo>
                  <a:cubicBezTo>
                    <a:pt x="8317977" y="675221"/>
                    <a:pt x="8328110" y="675221"/>
                    <a:pt x="8336217" y="675221"/>
                  </a:cubicBezTo>
                  <a:cubicBezTo>
                    <a:pt x="8340270" y="670897"/>
                    <a:pt x="8344325" y="670897"/>
                    <a:pt x="8348377" y="670897"/>
                  </a:cubicBezTo>
                  <a:cubicBezTo>
                    <a:pt x="8354457" y="675221"/>
                    <a:pt x="8362565" y="675221"/>
                    <a:pt x="8368645" y="675221"/>
                  </a:cubicBezTo>
                  <a:cubicBezTo>
                    <a:pt x="8368645" y="668736"/>
                    <a:pt x="8368645" y="664412"/>
                    <a:pt x="8368645" y="657927"/>
                  </a:cubicBezTo>
                  <a:lnTo>
                    <a:pt x="8376752" y="657927"/>
                  </a:lnTo>
                  <a:cubicBezTo>
                    <a:pt x="8376752" y="653603"/>
                    <a:pt x="8376752" y="649280"/>
                    <a:pt x="8376752" y="644956"/>
                  </a:cubicBezTo>
                  <a:cubicBezTo>
                    <a:pt x="8394992" y="644956"/>
                    <a:pt x="8415258" y="644956"/>
                    <a:pt x="8433498" y="644956"/>
                  </a:cubicBezTo>
                  <a:cubicBezTo>
                    <a:pt x="8433498" y="634147"/>
                    <a:pt x="8433498" y="625500"/>
                    <a:pt x="8433498" y="614691"/>
                  </a:cubicBezTo>
                  <a:cubicBezTo>
                    <a:pt x="8439578" y="614691"/>
                    <a:pt x="8445658" y="614691"/>
                    <a:pt x="8451738" y="614691"/>
                  </a:cubicBezTo>
                  <a:cubicBezTo>
                    <a:pt x="8451738" y="612529"/>
                    <a:pt x="8451738" y="610368"/>
                    <a:pt x="8451738" y="608206"/>
                  </a:cubicBezTo>
                  <a:cubicBezTo>
                    <a:pt x="8455792" y="608206"/>
                    <a:pt x="8459845" y="608206"/>
                    <a:pt x="8463898" y="608206"/>
                  </a:cubicBezTo>
                  <a:cubicBezTo>
                    <a:pt x="8463898" y="610368"/>
                    <a:pt x="8463898" y="612529"/>
                    <a:pt x="8463898" y="614691"/>
                  </a:cubicBezTo>
                  <a:cubicBezTo>
                    <a:pt x="8469978" y="614691"/>
                    <a:pt x="8474032" y="614691"/>
                    <a:pt x="8480112" y="614691"/>
                  </a:cubicBezTo>
                  <a:cubicBezTo>
                    <a:pt x="8480112" y="629824"/>
                    <a:pt x="8480112" y="647118"/>
                    <a:pt x="8480112" y="664412"/>
                  </a:cubicBezTo>
                  <a:cubicBezTo>
                    <a:pt x="8490245" y="664412"/>
                    <a:pt x="8502406" y="664412"/>
                    <a:pt x="8512540" y="664412"/>
                  </a:cubicBezTo>
                  <a:cubicBezTo>
                    <a:pt x="8512540" y="655765"/>
                    <a:pt x="8512540" y="647118"/>
                    <a:pt x="8512540" y="638471"/>
                  </a:cubicBezTo>
                  <a:cubicBezTo>
                    <a:pt x="8524700" y="638471"/>
                    <a:pt x="8538886" y="638471"/>
                    <a:pt x="8551046" y="638471"/>
                  </a:cubicBezTo>
                  <a:cubicBezTo>
                    <a:pt x="8551046" y="627662"/>
                    <a:pt x="8551046" y="619015"/>
                    <a:pt x="8551046" y="608206"/>
                  </a:cubicBezTo>
                  <a:cubicBezTo>
                    <a:pt x="8567261" y="608206"/>
                    <a:pt x="8583473" y="608206"/>
                    <a:pt x="8599688" y="608206"/>
                  </a:cubicBezTo>
                  <a:cubicBezTo>
                    <a:pt x="8599688" y="608235"/>
                    <a:pt x="8599688" y="610010"/>
                    <a:pt x="8599688" y="719362"/>
                  </a:cubicBezTo>
                  <a:lnTo>
                    <a:pt x="8599688" y="733141"/>
                  </a:lnTo>
                  <a:lnTo>
                    <a:pt x="8665562" y="733141"/>
                  </a:lnTo>
                  <a:lnTo>
                    <a:pt x="8665562" y="838913"/>
                  </a:lnTo>
                  <a:lnTo>
                    <a:pt x="8665562" y="862160"/>
                  </a:lnTo>
                  <a:lnTo>
                    <a:pt x="8680522" y="862160"/>
                  </a:lnTo>
                  <a:cubicBezTo>
                    <a:pt x="8680522" y="862160"/>
                    <a:pt x="8680522" y="862160"/>
                    <a:pt x="8680522" y="860998"/>
                  </a:cubicBezTo>
                  <a:lnTo>
                    <a:pt x="8680522" y="852862"/>
                  </a:lnTo>
                  <a:cubicBezTo>
                    <a:pt x="8680522" y="852862"/>
                    <a:pt x="8680522" y="852862"/>
                    <a:pt x="8725102" y="852862"/>
                  </a:cubicBezTo>
                  <a:cubicBezTo>
                    <a:pt x="8725102" y="852862"/>
                    <a:pt x="8725102" y="852862"/>
                    <a:pt x="8725102" y="855477"/>
                  </a:cubicBezTo>
                  <a:lnTo>
                    <a:pt x="8725102" y="861131"/>
                  </a:lnTo>
                  <a:lnTo>
                    <a:pt x="8733569" y="852574"/>
                  </a:lnTo>
                  <a:cubicBezTo>
                    <a:pt x="8731340" y="852574"/>
                    <a:pt x="8731340" y="850249"/>
                    <a:pt x="8729111" y="850249"/>
                  </a:cubicBezTo>
                  <a:cubicBezTo>
                    <a:pt x="8729111" y="847924"/>
                    <a:pt x="8729111" y="845600"/>
                    <a:pt x="8729111" y="843275"/>
                  </a:cubicBezTo>
                  <a:cubicBezTo>
                    <a:pt x="8731340" y="843275"/>
                    <a:pt x="8733569" y="840950"/>
                    <a:pt x="8735797" y="840950"/>
                  </a:cubicBezTo>
                  <a:cubicBezTo>
                    <a:pt x="8735797" y="836301"/>
                    <a:pt x="8735797" y="833976"/>
                    <a:pt x="8735797" y="831652"/>
                  </a:cubicBezTo>
                  <a:cubicBezTo>
                    <a:pt x="8738027" y="831652"/>
                    <a:pt x="8738027" y="831652"/>
                    <a:pt x="8740256" y="831652"/>
                  </a:cubicBezTo>
                  <a:cubicBezTo>
                    <a:pt x="8740256" y="824678"/>
                    <a:pt x="8740256" y="817704"/>
                    <a:pt x="8740256" y="810730"/>
                  </a:cubicBezTo>
                  <a:cubicBezTo>
                    <a:pt x="8738027" y="810730"/>
                    <a:pt x="8738027" y="810730"/>
                    <a:pt x="8735797" y="810730"/>
                  </a:cubicBezTo>
                  <a:cubicBezTo>
                    <a:pt x="8735797" y="808405"/>
                    <a:pt x="8735797" y="808405"/>
                    <a:pt x="8735797" y="806081"/>
                  </a:cubicBezTo>
                  <a:lnTo>
                    <a:pt x="8740256" y="803756"/>
                  </a:lnTo>
                  <a:cubicBezTo>
                    <a:pt x="8744713" y="799107"/>
                    <a:pt x="8746943" y="794457"/>
                    <a:pt x="8751401" y="787483"/>
                  </a:cubicBezTo>
                  <a:cubicBezTo>
                    <a:pt x="8753629" y="782834"/>
                    <a:pt x="8753629" y="780510"/>
                    <a:pt x="8753629" y="778185"/>
                  </a:cubicBezTo>
                  <a:cubicBezTo>
                    <a:pt x="8749172" y="771211"/>
                    <a:pt x="8749172" y="759588"/>
                    <a:pt x="8753629" y="752614"/>
                  </a:cubicBezTo>
                  <a:cubicBezTo>
                    <a:pt x="8753631" y="752611"/>
                    <a:pt x="8753645" y="752565"/>
                    <a:pt x="8753909" y="751742"/>
                  </a:cubicBezTo>
                  <a:lnTo>
                    <a:pt x="8755767" y="745928"/>
                  </a:lnTo>
                  <a:lnTo>
                    <a:pt x="8754080" y="745928"/>
                  </a:lnTo>
                  <a:cubicBezTo>
                    <a:pt x="8754080" y="745928"/>
                    <a:pt x="8754080" y="745928"/>
                    <a:pt x="8754080" y="744766"/>
                  </a:cubicBezTo>
                  <a:lnTo>
                    <a:pt x="8754080" y="736629"/>
                  </a:lnTo>
                  <a:cubicBezTo>
                    <a:pt x="8754080" y="736629"/>
                    <a:pt x="8754080" y="736629"/>
                    <a:pt x="8755194" y="736629"/>
                  </a:cubicBezTo>
                  <a:lnTo>
                    <a:pt x="8762996" y="736629"/>
                  </a:lnTo>
                  <a:cubicBezTo>
                    <a:pt x="8762996" y="736629"/>
                    <a:pt x="8762996" y="736629"/>
                    <a:pt x="8762996" y="735467"/>
                  </a:cubicBezTo>
                  <a:lnTo>
                    <a:pt x="8762996" y="727331"/>
                  </a:lnTo>
                  <a:cubicBezTo>
                    <a:pt x="8762996" y="727331"/>
                    <a:pt x="8762996" y="727331"/>
                    <a:pt x="8761881" y="727331"/>
                  </a:cubicBezTo>
                  <a:lnTo>
                    <a:pt x="8754080" y="727331"/>
                  </a:lnTo>
                  <a:cubicBezTo>
                    <a:pt x="8754080" y="727331"/>
                    <a:pt x="8754080" y="727331"/>
                    <a:pt x="8754080" y="726168"/>
                  </a:cubicBezTo>
                  <a:lnTo>
                    <a:pt x="8754080" y="718032"/>
                  </a:lnTo>
                  <a:cubicBezTo>
                    <a:pt x="8754080" y="718032"/>
                    <a:pt x="8754080" y="718032"/>
                    <a:pt x="8755194" y="718032"/>
                  </a:cubicBezTo>
                  <a:lnTo>
                    <a:pt x="8762996" y="718032"/>
                  </a:lnTo>
                  <a:cubicBezTo>
                    <a:pt x="8762996" y="718032"/>
                    <a:pt x="8762996" y="718032"/>
                    <a:pt x="8762996" y="717160"/>
                  </a:cubicBezTo>
                  <a:lnTo>
                    <a:pt x="8762996" y="711058"/>
                  </a:lnTo>
                  <a:cubicBezTo>
                    <a:pt x="8762996" y="711058"/>
                    <a:pt x="8762996" y="711058"/>
                    <a:pt x="8761881" y="711058"/>
                  </a:cubicBezTo>
                  <a:lnTo>
                    <a:pt x="8754080" y="711058"/>
                  </a:lnTo>
                  <a:cubicBezTo>
                    <a:pt x="8754080" y="711058"/>
                    <a:pt x="8754080" y="711058"/>
                    <a:pt x="8754080" y="709896"/>
                  </a:cubicBezTo>
                  <a:lnTo>
                    <a:pt x="8754080" y="701759"/>
                  </a:lnTo>
                  <a:cubicBezTo>
                    <a:pt x="8754080" y="701759"/>
                    <a:pt x="8754080" y="701759"/>
                    <a:pt x="8755194" y="701759"/>
                  </a:cubicBezTo>
                  <a:lnTo>
                    <a:pt x="8762996" y="701759"/>
                  </a:lnTo>
                  <a:cubicBezTo>
                    <a:pt x="8762996" y="701759"/>
                    <a:pt x="8762996" y="701759"/>
                    <a:pt x="8761881" y="700016"/>
                  </a:cubicBezTo>
                  <a:lnTo>
                    <a:pt x="8754080" y="687812"/>
                  </a:lnTo>
                  <a:cubicBezTo>
                    <a:pt x="8754080" y="687812"/>
                    <a:pt x="8754080" y="687812"/>
                    <a:pt x="8754080" y="650617"/>
                  </a:cubicBezTo>
                  <a:cubicBezTo>
                    <a:pt x="8754080" y="650617"/>
                    <a:pt x="8754080" y="650617"/>
                    <a:pt x="8903424" y="650617"/>
                  </a:cubicBezTo>
                  <a:cubicBezTo>
                    <a:pt x="8903424" y="650617"/>
                    <a:pt x="8903424" y="650617"/>
                    <a:pt x="8905096" y="653232"/>
                  </a:cubicBezTo>
                  <a:lnTo>
                    <a:pt x="8908543" y="658626"/>
                  </a:lnTo>
                  <a:lnTo>
                    <a:pt x="8908543" y="647687"/>
                  </a:lnTo>
                  <a:cubicBezTo>
                    <a:pt x="8908543" y="636001"/>
                    <a:pt x="8908543" y="622669"/>
                    <a:pt x="8908543" y="607460"/>
                  </a:cubicBezTo>
                  <a:cubicBezTo>
                    <a:pt x="8908552" y="607460"/>
                    <a:pt x="8908671" y="607460"/>
                    <a:pt x="8910570" y="607460"/>
                  </a:cubicBezTo>
                  <a:lnTo>
                    <a:pt x="8924757" y="607460"/>
                  </a:lnTo>
                  <a:cubicBezTo>
                    <a:pt x="8924757" y="607441"/>
                    <a:pt x="8924757" y="606126"/>
                    <a:pt x="8924757" y="515723"/>
                  </a:cubicBezTo>
                  <a:lnTo>
                    <a:pt x="8924757" y="490724"/>
                  </a:lnTo>
                  <a:lnTo>
                    <a:pt x="9078786" y="490724"/>
                  </a:lnTo>
                  <a:lnTo>
                    <a:pt x="9078786" y="506306"/>
                  </a:lnTo>
                  <a:cubicBezTo>
                    <a:pt x="9078786" y="526935"/>
                    <a:pt x="9078786" y="559711"/>
                    <a:pt x="9078786" y="611783"/>
                  </a:cubicBezTo>
                  <a:cubicBezTo>
                    <a:pt x="9078796" y="611782"/>
                    <a:pt x="9078908" y="611761"/>
                    <a:pt x="9080306" y="611513"/>
                  </a:cubicBezTo>
                  <a:lnTo>
                    <a:pt x="9090946" y="609622"/>
                  </a:lnTo>
                  <a:cubicBezTo>
                    <a:pt x="9090946" y="609644"/>
                    <a:pt x="9090916" y="610978"/>
                    <a:pt x="9088919" y="698254"/>
                  </a:cubicBezTo>
                  <a:cubicBezTo>
                    <a:pt x="9088929" y="698256"/>
                    <a:pt x="9089040" y="698276"/>
                    <a:pt x="9090439" y="698525"/>
                  </a:cubicBezTo>
                  <a:lnTo>
                    <a:pt x="9101079" y="700416"/>
                  </a:lnTo>
                  <a:cubicBezTo>
                    <a:pt x="9101081" y="700423"/>
                    <a:pt x="9101101" y="700487"/>
                    <a:pt x="9101332" y="701227"/>
                  </a:cubicBezTo>
                  <a:lnTo>
                    <a:pt x="9103106" y="706902"/>
                  </a:lnTo>
                  <a:cubicBezTo>
                    <a:pt x="9103108" y="706893"/>
                    <a:pt x="9103153" y="706750"/>
                    <a:pt x="9103866" y="704470"/>
                  </a:cubicBezTo>
                  <a:lnTo>
                    <a:pt x="9109186" y="687446"/>
                  </a:lnTo>
                  <a:cubicBezTo>
                    <a:pt x="9109193" y="687446"/>
                    <a:pt x="9109293" y="687446"/>
                    <a:pt x="9110959" y="687446"/>
                  </a:cubicBezTo>
                  <a:lnTo>
                    <a:pt x="9123373" y="687446"/>
                  </a:lnTo>
                  <a:cubicBezTo>
                    <a:pt x="9123373" y="687463"/>
                    <a:pt x="9123373" y="688156"/>
                    <a:pt x="9123373" y="719872"/>
                  </a:cubicBezTo>
                  <a:cubicBezTo>
                    <a:pt x="9123379" y="719877"/>
                    <a:pt x="9123456" y="719917"/>
                    <a:pt x="9124386" y="720413"/>
                  </a:cubicBezTo>
                  <a:lnTo>
                    <a:pt x="9131480" y="724196"/>
                  </a:lnTo>
                  <a:cubicBezTo>
                    <a:pt x="9131480" y="724205"/>
                    <a:pt x="9131480" y="724306"/>
                    <a:pt x="9131480" y="725547"/>
                  </a:cubicBezTo>
                  <a:lnTo>
                    <a:pt x="9131480" y="735005"/>
                  </a:lnTo>
                  <a:cubicBezTo>
                    <a:pt x="9131500" y="735005"/>
                    <a:pt x="9132408" y="735005"/>
                    <a:pt x="9176067" y="735005"/>
                  </a:cubicBezTo>
                  <a:cubicBezTo>
                    <a:pt x="9176067" y="735013"/>
                    <a:pt x="9176067" y="735096"/>
                    <a:pt x="9176067" y="736086"/>
                  </a:cubicBezTo>
                  <a:lnTo>
                    <a:pt x="9176067" y="743652"/>
                  </a:lnTo>
                  <a:cubicBezTo>
                    <a:pt x="9176076" y="743652"/>
                    <a:pt x="9176197" y="743652"/>
                    <a:pt x="9178093" y="743652"/>
                  </a:cubicBezTo>
                  <a:lnTo>
                    <a:pt x="9192280" y="743652"/>
                  </a:lnTo>
                  <a:cubicBezTo>
                    <a:pt x="9192280" y="743634"/>
                    <a:pt x="9192280" y="742905"/>
                    <a:pt x="9192280" y="713387"/>
                  </a:cubicBezTo>
                  <a:cubicBezTo>
                    <a:pt x="9192301" y="713387"/>
                    <a:pt x="9193231" y="713387"/>
                    <a:pt x="9236867" y="713387"/>
                  </a:cubicBezTo>
                  <a:cubicBezTo>
                    <a:pt x="9236867" y="713379"/>
                    <a:pt x="9236867" y="713282"/>
                    <a:pt x="9236867" y="712036"/>
                  </a:cubicBezTo>
                  <a:lnTo>
                    <a:pt x="9236867" y="702578"/>
                  </a:lnTo>
                  <a:cubicBezTo>
                    <a:pt x="9236873" y="702578"/>
                    <a:pt x="9236947" y="702578"/>
                    <a:pt x="9237881" y="702578"/>
                  </a:cubicBezTo>
                  <a:lnTo>
                    <a:pt x="9244974" y="702578"/>
                  </a:lnTo>
                  <a:cubicBezTo>
                    <a:pt x="9244974" y="702571"/>
                    <a:pt x="9244974" y="702458"/>
                    <a:pt x="9244974" y="700687"/>
                  </a:cubicBezTo>
                  <a:lnTo>
                    <a:pt x="9244974" y="687446"/>
                  </a:lnTo>
                  <a:cubicBezTo>
                    <a:pt x="9244983" y="687446"/>
                    <a:pt x="9245055" y="687446"/>
                    <a:pt x="9245734" y="687446"/>
                  </a:cubicBezTo>
                  <a:lnTo>
                    <a:pt x="9251054" y="687446"/>
                  </a:lnTo>
                  <a:cubicBezTo>
                    <a:pt x="9251054" y="687439"/>
                    <a:pt x="9251054" y="687354"/>
                    <a:pt x="9251054" y="686365"/>
                  </a:cubicBezTo>
                  <a:lnTo>
                    <a:pt x="9251054" y="678798"/>
                  </a:lnTo>
                  <a:cubicBezTo>
                    <a:pt x="9251062" y="678798"/>
                    <a:pt x="9251186" y="678798"/>
                    <a:pt x="9253081" y="678798"/>
                  </a:cubicBezTo>
                  <a:lnTo>
                    <a:pt x="9267268" y="678798"/>
                  </a:lnTo>
                  <a:cubicBezTo>
                    <a:pt x="9267268" y="678805"/>
                    <a:pt x="9267268" y="678882"/>
                    <a:pt x="9267268" y="679879"/>
                  </a:cubicBezTo>
                  <a:lnTo>
                    <a:pt x="9267268" y="687446"/>
                  </a:lnTo>
                  <a:cubicBezTo>
                    <a:pt x="9267279" y="687446"/>
                    <a:pt x="9267780" y="687446"/>
                    <a:pt x="9289561" y="687446"/>
                  </a:cubicBezTo>
                  <a:cubicBezTo>
                    <a:pt x="9289561" y="687438"/>
                    <a:pt x="9289561" y="687324"/>
                    <a:pt x="9289561" y="685554"/>
                  </a:cubicBezTo>
                  <a:lnTo>
                    <a:pt x="9289561" y="672313"/>
                  </a:lnTo>
                  <a:cubicBezTo>
                    <a:pt x="9289567" y="672313"/>
                    <a:pt x="9289664" y="672313"/>
                    <a:pt x="9291335" y="672313"/>
                  </a:cubicBezTo>
                  <a:lnTo>
                    <a:pt x="9303748" y="672313"/>
                  </a:lnTo>
                  <a:cubicBezTo>
                    <a:pt x="9303748" y="672325"/>
                    <a:pt x="9303748" y="672839"/>
                    <a:pt x="9303748" y="696093"/>
                  </a:cubicBezTo>
                  <a:cubicBezTo>
                    <a:pt x="9303755" y="696093"/>
                    <a:pt x="9303835" y="696093"/>
                    <a:pt x="9304762" y="696093"/>
                  </a:cubicBezTo>
                  <a:lnTo>
                    <a:pt x="9311855" y="696093"/>
                  </a:lnTo>
                  <a:cubicBezTo>
                    <a:pt x="9311855" y="696087"/>
                    <a:pt x="9311855" y="696006"/>
                    <a:pt x="9311855" y="695012"/>
                  </a:cubicBezTo>
                  <a:lnTo>
                    <a:pt x="9311855" y="687446"/>
                  </a:lnTo>
                  <a:cubicBezTo>
                    <a:pt x="9311864" y="687446"/>
                    <a:pt x="9311982" y="687446"/>
                    <a:pt x="9313628" y="687446"/>
                  </a:cubicBezTo>
                  <a:lnTo>
                    <a:pt x="9326042" y="687446"/>
                  </a:lnTo>
                  <a:cubicBezTo>
                    <a:pt x="9326042" y="687459"/>
                    <a:pt x="9326042" y="688018"/>
                    <a:pt x="9326042" y="713387"/>
                  </a:cubicBezTo>
                  <a:cubicBezTo>
                    <a:pt x="9326050" y="713387"/>
                    <a:pt x="9326168" y="713387"/>
                    <a:pt x="9328069" y="713387"/>
                  </a:cubicBezTo>
                  <a:lnTo>
                    <a:pt x="9342255" y="713387"/>
                  </a:lnTo>
                  <a:cubicBezTo>
                    <a:pt x="9342255" y="713398"/>
                    <a:pt x="9342255" y="713513"/>
                    <a:pt x="9342255" y="715008"/>
                  </a:cubicBezTo>
                  <a:lnTo>
                    <a:pt x="9342255" y="726358"/>
                  </a:lnTo>
                  <a:cubicBezTo>
                    <a:pt x="9342263" y="726358"/>
                    <a:pt x="9342334" y="726358"/>
                    <a:pt x="9343015" y="726358"/>
                  </a:cubicBezTo>
                  <a:lnTo>
                    <a:pt x="9348336" y="726358"/>
                  </a:lnTo>
                  <a:cubicBezTo>
                    <a:pt x="9348336" y="726350"/>
                    <a:pt x="9348336" y="726274"/>
                    <a:pt x="9348336" y="725547"/>
                  </a:cubicBezTo>
                  <a:lnTo>
                    <a:pt x="9348336" y="719872"/>
                  </a:lnTo>
                  <a:cubicBezTo>
                    <a:pt x="9348353" y="719872"/>
                    <a:pt x="9349072" y="719872"/>
                    <a:pt x="9378736" y="719872"/>
                  </a:cubicBezTo>
                  <a:cubicBezTo>
                    <a:pt x="9378736" y="719886"/>
                    <a:pt x="9378736" y="720449"/>
                    <a:pt x="9378736" y="743652"/>
                  </a:cubicBezTo>
                  <a:cubicBezTo>
                    <a:pt x="9378743" y="743652"/>
                    <a:pt x="9378822" y="743652"/>
                    <a:pt x="9379749" y="743652"/>
                  </a:cubicBezTo>
                  <a:lnTo>
                    <a:pt x="9386843" y="743652"/>
                  </a:lnTo>
                  <a:cubicBezTo>
                    <a:pt x="9386843" y="743659"/>
                    <a:pt x="9386843" y="743732"/>
                    <a:pt x="9386843" y="744733"/>
                  </a:cubicBezTo>
                  <a:lnTo>
                    <a:pt x="9386843" y="752299"/>
                  </a:lnTo>
                  <a:cubicBezTo>
                    <a:pt x="9386852" y="752299"/>
                    <a:pt x="9386925" y="752299"/>
                    <a:pt x="9387603" y="752299"/>
                  </a:cubicBezTo>
                  <a:lnTo>
                    <a:pt x="9392923" y="752299"/>
                  </a:lnTo>
                  <a:cubicBezTo>
                    <a:pt x="9392923" y="752292"/>
                    <a:pt x="9392923" y="752172"/>
                    <a:pt x="9392923" y="750137"/>
                  </a:cubicBezTo>
                  <a:lnTo>
                    <a:pt x="9392923" y="735005"/>
                  </a:lnTo>
                  <a:cubicBezTo>
                    <a:pt x="9392930" y="735005"/>
                    <a:pt x="9393008" y="735005"/>
                    <a:pt x="9393936" y="735005"/>
                  </a:cubicBezTo>
                  <a:lnTo>
                    <a:pt x="9401030" y="735005"/>
                  </a:lnTo>
                  <a:cubicBezTo>
                    <a:pt x="9401030" y="735013"/>
                    <a:pt x="9401030" y="735096"/>
                    <a:pt x="9401030" y="736086"/>
                  </a:cubicBezTo>
                  <a:lnTo>
                    <a:pt x="9401030" y="743652"/>
                  </a:lnTo>
                  <a:lnTo>
                    <a:pt x="9406350" y="741659"/>
                  </a:lnTo>
                  <a:cubicBezTo>
                    <a:pt x="9407110" y="741287"/>
                    <a:pt x="9407110" y="741085"/>
                    <a:pt x="9407110" y="740679"/>
                  </a:cubicBezTo>
                  <a:lnTo>
                    <a:pt x="9407110" y="735005"/>
                  </a:lnTo>
                  <a:cubicBezTo>
                    <a:pt x="9407127" y="735005"/>
                    <a:pt x="9407928" y="735005"/>
                    <a:pt x="9445617" y="735005"/>
                  </a:cubicBezTo>
                  <a:cubicBezTo>
                    <a:pt x="9445617" y="735019"/>
                    <a:pt x="9445617" y="735566"/>
                    <a:pt x="9445617" y="758784"/>
                  </a:cubicBezTo>
                  <a:cubicBezTo>
                    <a:pt x="9445625" y="758784"/>
                    <a:pt x="9445743" y="758784"/>
                    <a:pt x="9447643" y="758784"/>
                  </a:cubicBezTo>
                  <a:lnTo>
                    <a:pt x="9461830" y="758784"/>
                  </a:lnTo>
                  <a:cubicBezTo>
                    <a:pt x="9461830" y="758792"/>
                    <a:pt x="9461830" y="758874"/>
                    <a:pt x="9461830" y="759865"/>
                  </a:cubicBezTo>
                  <a:lnTo>
                    <a:pt x="9461830" y="767431"/>
                  </a:lnTo>
                  <a:cubicBezTo>
                    <a:pt x="9461839" y="767431"/>
                    <a:pt x="9461962" y="767431"/>
                    <a:pt x="9463604" y="767431"/>
                  </a:cubicBezTo>
                  <a:lnTo>
                    <a:pt x="9476017" y="767431"/>
                  </a:lnTo>
                  <a:cubicBezTo>
                    <a:pt x="9476017" y="767419"/>
                    <a:pt x="9476017" y="766908"/>
                    <a:pt x="9476017" y="743652"/>
                  </a:cubicBezTo>
                  <a:cubicBezTo>
                    <a:pt x="9476024" y="743652"/>
                    <a:pt x="9476102" y="743652"/>
                    <a:pt x="9477030" y="743652"/>
                  </a:cubicBezTo>
                  <a:lnTo>
                    <a:pt x="9484124" y="743652"/>
                  </a:lnTo>
                  <a:cubicBezTo>
                    <a:pt x="9484124" y="743633"/>
                    <a:pt x="9484124" y="742862"/>
                    <a:pt x="9484124" y="711225"/>
                  </a:cubicBezTo>
                  <a:cubicBezTo>
                    <a:pt x="9484131" y="711225"/>
                    <a:pt x="9484208" y="711225"/>
                    <a:pt x="9485137" y="711225"/>
                  </a:cubicBezTo>
                  <a:lnTo>
                    <a:pt x="9492231" y="711225"/>
                  </a:lnTo>
                  <a:cubicBezTo>
                    <a:pt x="9492231" y="711219"/>
                    <a:pt x="9492231" y="711110"/>
                    <a:pt x="9492231" y="709334"/>
                  </a:cubicBezTo>
                  <a:lnTo>
                    <a:pt x="9492231" y="696093"/>
                  </a:lnTo>
                  <a:cubicBezTo>
                    <a:pt x="9490204" y="696093"/>
                    <a:pt x="9490204" y="696093"/>
                    <a:pt x="9490964" y="694471"/>
                  </a:cubicBezTo>
                  <a:lnTo>
                    <a:pt x="9496284" y="683122"/>
                  </a:lnTo>
                  <a:cubicBezTo>
                    <a:pt x="9496289" y="683139"/>
                    <a:pt x="9496484" y="683813"/>
                    <a:pt x="9504391" y="711225"/>
                  </a:cubicBezTo>
                  <a:cubicBezTo>
                    <a:pt x="9504399" y="711225"/>
                    <a:pt x="9504472" y="711225"/>
                    <a:pt x="9505151" y="711225"/>
                  </a:cubicBezTo>
                  <a:lnTo>
                    <a:pt x="9510471" y="711225"/>
                  </a:lnTo>
                  <a:cubicBezTo>
                    <a:pt x="9510471" y="711212"/>
                    <a:pt x="9510471" y="710033"/>
                    <a:pt x="9510471" y="605298"/>
                  </a:cubicBezTo>
                  <a:cubicBezTo>
                    <a:pt x="9510481" y="605298"/>
                    <a:pt x="9510595" y="605298"/>
                    <a:pt x="9511991" y="605298"/>
                  </a:cubicBezTo>
                  <a:lnTo>
                    <a:pt x="9522631" y="605298"/>
                  </a:lnTo>
                  <a:cubicBezTo>
                    <a:pt x="9522631" y="605276"/>
                    <a:pt x="9522631" y="604266"/>
                    <a:pt x="9522631" y="557739"/>
                  </a:cubicBezTo>
                  <a:cubicBezTo>
                    <a:pt x="9522648" y="557739"/>
                    <a:pt x="9523273" y="557739"/>
                    <a:pt x="9548978" y="557739"/>
                  </a:cubicBezTo>
                  <a:cubicBezTo>
                    <a:pt x="9548978" y="557727"/>
                    <a:pt x="9548978" y="557217"/>
                    <a:pt x="9548978" y="536121"/>
                  </a:cubicBezTo>
                  <a:cubicBezTo>
                    <a:pt x="9548997" y="536121"/>
                    <a:pt x="9549786" y="536121"/>
                    <a:pt x="9583432" y="536121"/>
                  </a:cubicBezTo>
                  <a:cubicBezTo>
                    <a:pt x="9583432" y="536129"/>
                    <a:pt x="9583432" y="536259"/>
                    <a:pt x="9583432" y="538553"/>
                  </a:cubicBezTo>
                  <a:lnTo>
                    <a:pt x="9583432" y="555577"/>
                  </a:lnTo>
                  <a:cubicBezTo>
                    <a:pt x="9583441" y="555577"/>
                    <a:pt x="9583572" y="555577"/>
                    <a:pt x="9585712" y="555577"/>
                  </a:cubicBezTo>
                  <a:lnTo>
                    <a:pt x="9601672" y="555577"/>
                  </a:lnTo>
                  <a:cubicBezTo>
                    <a:pt x="9601672" y="555595"/>
                    <a:pt x="9601672" y="556489"/>
                    <a:pt x="9601672" y="603136"/>
                  </a:cubicBezTo>
                  <a:cubicBezTo>
                    <a:pt x="9601678" y="603136"/>
                    <a:pt x="9601754" y="603136"/>
                    <a:pt x="9602685" y="603136"/>
                  </a:cubicBezTo>
                  <a:lnTo>
                    <a:pt x="9609779" y="603136"/>
                  </a:lnTo>
                  <a:lnTo>
                    <a:pt x="9623966" y="607460"/>
                  </a:lnTo>
                  <a:cubicBezTo>
                    <a:pt x="9623966" y="607470"/>
                    <a:pt x="9623966" y="608120"/>
                    <a:pt x="9623966" y="646372"/>
                  </a:cubicBezTo>
                  <a:cubicBezTo>
                    <a:pt x="9623972" y="646372"/>
                    <a:pt x="9624047" y="646372"/>
                    <a:pt x="9624979" y="646372"/>
                  </a:cubicBezTo>
                  <a:lnTo>
                    <a:pt x="9632072" y="646372"/>
                  </a:lnTo>
                  <a:cubicBezTo>
                    <a:pt x="9632072" y="646382"/>
                    <a:pt x="9632072" y="646488"/>
                    <a:pt x="9632072" y="647993"/>
                  </a:cubicBezTo>
                  <a:lnTo>
                    <a:pt x="9632072" y="659342"/>
                  </a:lnTo>
                  <a:cubicBezTo>
                    <a:pt x="9632080" y="659342"/>
                    <a:pt x="9632204" y="659342"/>
                    <a:pt x="9634099" y="659342"/>
                  </a:cubicBezTo>
                  <a:lnTo>
                    <a:pt x="9648286" y="659342"/>
                  </a:lnTo>
                  <a:lnTo>
                    <a:pt x="9654366" y="665828"/>
                  </a:lnTo>
                  <a:cubicBezTo>
                    <a:pt x="9654366" y="665840"/>
                    <a:pt x="9654366" y="666326"/>
                    <a:pt x="9654366" y="687446"/>
                  </a:cubicBezTo>
                  <a:cubicBezTo>
                    <a:pt x="9654375" y="687446"/>
                    <a:pt x="9654506" y="687446"/>
                    <a:pt x="9656646" y="687446"/>
                  </a:cubicBezTo>
                  <a:lnTo>
                    <a:pt x="9672606" y="687446"/>
                  </a:lnTo>
                  <a:cubicBezTo>
                    <a:pt x="9672606" y="687453"/>
                    <a:pt x="9672606" y="687533"/>
                    <a:pt x="9672606" y="688526"/>
                  </a:cubicBezTo>
                  <a:lnTo>
                    <a:pt x="9672606" y="696093"/>
                  </a:lnTo>
                  <a:cubicBezTo>
                    <a:pt x="9672615" y="696093"/>
                    <a:pt x="9672714" y="696093"/>
                    <a:pt x="9673873" y="696093"/>
                  </a:cubicBezTo>
                  <a:lnTo>
                    <a:pt x="9682740" y="696093"/>
                  </a:lnTo>
                  <a:cubicBezTo>
                    <a:pt x="9682740" y="696102"/>
                    <a:pt x="9682740" y="696231"/>
                    <a:pt x="9682740" y="698254"/>
                  </a:cubicBezTo>
                  <a:lnTo>
                    <a:pt x="9682740" y="713387"/>
                  </a:lnTo>
                  <a:cubicBezTo>
                    <a:pt x="9686793" y="713387"/>
                    <a:pt x="9686793" y="713387"/>
                    <a:pt x="9686793" y="711495"/>
                  </a:cubicBezTo>
                  <a:lnTo>
                    <a:pt x="9686793" y="698254"/>
                  </a:lnTo>
                  <a:cubicBezTo>
                    <a:pt x="9686799" y="698254"/>
                    <a:pt x="9686877" y="698254"/>
                    <a:pt x="9687806" y="698254"/>
                  </a:cubicBezTo>
                  <a:lnTo>
                    <a:pt x="9694900" y="698254"/>
                  </a:lnTo>
                  <a:cubicBezTo>
                    <a:pt x="9694900" y="698265"/>
                    <a:pt x="9694900" y="698384"/>
                    <a:pt x="9694900" y="699876"/>
                  </a:cubicBezTo>
                  <a:lnTo>
                    <a:pt x="9694900" y="711225"/>
                  </a:lnTo>
                  <a:cubicBezTo>
                    <a:pt x="9694909" y="711225"/>
                    <a:pt x="9694982" y="711225"/>
                    <a:pt x="9695660" y="711225"/>
                  </a:cubicBezTo>
                  <a:lnTo>
                    <a:pt x="9700980" y="711225"/>
                  </a:lnTo>
                  <a:cubicBezTo>
                    <a:pt x="9700980" y="706902"/>
                    <a:pt x="9700980" y="706902"/>
                    <a:pt x="9749620" y="706902"/>
                  </a:cubicBezTo>
                  <a:cubicBezTo>
                    <a:pt x="9749620" y="706911"/>
                    <a:pt x="9749620" y="707012"/>
                    <a:pt x="9749620" y="708253"/>
                  </a:cubicBezTo>
                  <a:lnTo>
                    <a:pt x="9749620" y="717710"/>
                  </a:lnTo>
                  <a:cubicBezTo>
                    <a:pt x="9749628" y="717710"/>
                    <a:pt x="9749703" y="717710"/>
                    <a:pt x="9750380" y="717710"/>
                  </a:cubicBezTo>
                  <a:lnTo>
                    <a:pt x="9755702" y="717710"/>
                  </a:lnTo>
                  <a:cubicBezTo>
                    <a:pt x="9755702" y="717719"/>
                    <a:pt x="9755702" y="717841"/>
                    <a:pt x="9755702" y="719872"/>
                  </a:cubicBezTo>
                  <a:lnTo>
                    <a:pt x="9755702" y="735005"/>
                  </a:lnTo>
                  <a:cubicBezTo>
                    <a:pt x="9755710" y="735001"/>
                    <a:pt x="9755826" y="734923"/>
                    <a:pt x="9757728" y="733654"/>
                  </a:cubicBezTo>
                  <a:lnTo>
                    <a:pt x="9771914" y="724196"/>
                  </a:lnTo>
                  <a:cubicBezTo>
                    <a:pt x="9771916" y="724177"/>
                    <a:pt x="9772048" y="723302"/>
                    <a:pt x="9777994" y="683122"/>
                  </a:cubicBezTo>
                  <a:cubicBezTo>
                    <a:pt x="9778004" y="683120"/>
                    <a:pt x="9778072" y="683094"/>
                    <a:pt x="9778754" y="682852"/>
                  </a:cubicBezTo>
                  <a:lnTo>
                    <a:pt x="9784074" y="680960"/>
                  </a:lnTo>
                  <a:cubicBezTo>
                    <a:pt x="9784074" y="680944"/>
                    <a:pt x="9784108" y="679883"/>
                    <a:pt x="9786102" y="611783"/>
                  </a:cubicBezTo>
                  <a:cubicBezTo>
                    <a:pt x="9786102" y="611801"/>
                    <a:pt x="9786134" y="612892"/>
                    <a:pt x="9788128" y="680960"/>
                  </a:cubicBezTo>
                  <a:cubicBezTo>
                    <a:pt x="9788138" y="680963"/>
                    <a:pt x="9788208" y="680988"/>
                    <a:pt x="9788888" y="681230"/>
                  </a:cubicBezTo>
                  <a:lnTo>
                    <a:pt x="9794208" y="683122"/>
                  </a:lnTo>
                  <a:cubicBezTo>
                    <a:pt x="9794208" y="683102"/>
                    <a:pt x="9794208" y="681769"/>
                    <a:pt x="9794208" y="596651"/>
                  </a:cubicBezTo>
                  <a:cubicBezTo>
                    <a:pt x="9798262" y="596651"/>
                    <a:pt x="9798262" y="596651"/>
                    <a:pt x="9798262" y="564224"/>
                  </a:cubicBezTo>
                  <a:cubicBezTo>
                    <a:pt x="9798274" y="564224"/>
                    <a:pt x="9798960" y="564224"/>
                    <a:pt x="9836768" y="564224"/>
                  </a:cubicBezTo>
                  <a:cubicBezTo>
                    <a:pt x="9836768" y="564241"/>
                    <a:pt x="9836768" y="564959"/>
                    <a:pt x="9836768" y="596651"/>
                  </a:cubicBezTo>
                  <a:cubicBezTo>
                    <a:pt x="9836778" y="596651"/>
                    <a:pt x="9836850" y="596651"/>
                    <a:pt x="9837528" y="596651"/>
                  </a:cubicBezTo>
                  <a:lnTo>
                    <a:pt x="9842848" y="596651"/>
                  </a:lnTo>
                  <a:cubicBezTo>
                    <a:pt x="9842848" y="596630"/>
                    <a:pt x="9842848" y="595324"/>
                    <a:pt x="9842848" y="514503"/>
                  </a:cubicBezTo>
                  <a:cubicBezTo>
                    <a:pt x="9842854" y="514503"/>
                    <a:pt x="9842954" y="514503"/>
                    <a:pt x="9844622" y="514503"/>
                  </a:cubicBezTo>
                  <a:lnTo>
                    <a:pt x="9857036" y="514503"/>
                  </a:lnTo>
                  <a:cubicBezTo>
                    <a:pt x="9857036" y="514496"/>
                    <a:pt x="9857036" y="514385"/>
                    <a:pt x="9857036" y="512612"/>
                  </a:cubicBezTo>
                  <a:lnTo>
                    <a:pt x="9857036" y="499371"/>
                  </a:lnTo>
                  <a:cubicBezTo>
                    <a:pt x="9857046" y="499371"/>
                    <a:pt x="9857544" y="499371"/>
                    <a:pt x="9879330" y="499371"/>
                  </a:cubicBezTo>
                  <a:cubicBezTo>
                    <a:pt x="9879330" y="499364"/>
                    <a:pt x="9879330" y="499283"/>
                    <a:pt x="9879330" y="498290"/>
                  </a:cubicBezTo>
                  <a:lnTo>
                    <a:pt x="9879330" y="490724"/>
                  </a:lnTo>
                  <a:cubicBezTo>
                    <a:pt x="9879336" y="490724"/>
                    <a:pt x="9879446" y="490724"/>
                    <a:pt x="9881102" y="490724"/>
                  </a:cubicBezTo>
                  <a:lnTo>
                    <a:pt x="9893516" y="490724"/>
                  </a:lnTo>
                  <a:cubicBezTo>
                    <a:pt x="9893516" y="490732"/>
                    <a:pt x="9893516" y="490811"/>
                    <a:pt x="9893516" y="491805"/>
                  </a:cubicBezTo>
                  <a:lnTo>
                    <a:pt x="9893516" y="499371"/>
                  </a:lnTo>
                  <a:cubicBezTo>
                    <a:pt x="9893526" y="499371"/>
                    <a:pt x="9893598" y="499371"/>
                    <a:pt x="9894276" y="499371"/>
                  </a:cubicBezTo>
                  <a:lnTo>
                    <a:pt x="9899596" y="499371"/>
                  </a:lnTo>
                  <a:lnTo>
                    <a:pt x="9909730" y="495047"/>
                  </a:lnTo>
                  <a:lnTo>
                    <a:pt x="9913782" y="498290"/>
                  </a:lnTo>
                  <a:lnTo>
                    <a:pt x="9913782" y="490724"/>
                  </a:lnTo>
                  <a:cubicBezTo>
                    <a:pt x="9913792" y="490724"/>
                    <a:pt x="9913928" y="490724"/>
                    <a:pt x="9916062" y="490724"/>
                  </a:cubicBezTo>
                  <a:lnTo>
                    <a:pt x="9932024" y="490724"/>
                  </a:lnTo>
                  <a:cubicBezTo>
                    <a:pt x="9932024" y="490732"/>
                    <a:pt x="9932024" y="490811"/>
                    <a:pt x="9932024" y="491805"/>
                  </a:cubicBezTo>
                  <a:lnTo>
                    <a:pt x="9932024" y="499371"/>
                  </a:lnTo>
                  <a:cubicBezTo>
                    <a:pt x="9932042" y="499371"/>
                    <a:pt x="9932778" y="499371"/>
                    <a:pt x="9962424" y="499371"/>
                  </a:cubicBezTo>
                  <a:cubicBezTo>
                    <a:pt x="9962424" y="499381"/>
                    <a:pt x="9962424" y="499490"/>
                    <a:pt x="9962424" y="500992"/>
                  </a:cubicBezTo>
                  <a:lnTo>
                    <a:pt x="9962424" y="512342"/>
                  </a:lnTo>
                  <a:cubicBezTo>
                    <a:pt x="9962440" y="512342"/>
                    <a:pt x="9963080" y="512342"/>
                    <a:pt x="9988770" y="512342"/>
                  </a:cubicBezTo>
                  <a:cubicBezTo>
                    <a:pt x="9988770" y="512358"/>
                    <a:pt x="9988770" y="513038"/>
                    <a:pt x="9988770" y="542606"/>
                  </a:cubicBezTo>
                  <a:cubicBezTo>
                    <a:pt x="9988780" y="542606"/>
                    <a:pt x="9988852" y="542606"/>
                    <a:pt x="9989530" y="542606"/>
                  </a:cubicBezTo>
                  <a:lnTo>
                    <a:pt x="9994850" y="542606"/>
                  </a:lnTo>
                  <a:cubicBezTo>
                    <a:pt x="9994850" y="542613"/>
                    <a:pt x="9994850" y="542699"/>
                    <a:pt x="9994850" y="543687"/>
                  </a:cubicBezTo>
                  <a:lnTo>
                    <a:pt x="9994850" y="551254"/>
                  </a:lnTo>
                  <a:cubicBezTo>
                    <a:pt x="9998904" y="551254"/>
                    <a:pt x="9998904" y="551254"/>
                    <a:pt x="9998904" y="581518"/>
                  </a:cubicBezTo>
                  <a:cubicBezTo>
                    <a:pt x="9998914" y="581518"/>
                    <a:pt x="9998988" y="581518"/>
                    <a:pt x="9999664" y="581518"/>
                  </a:cubicBezTo>
                  <a:lnTo>
                    <a:pt x="10004984" y="581518"/>
                  </a:lnTo>
                  <a:cubicBezTo>
                    <a:pt x="10004984" y="581527"/>
                    <a:pt x="10004984" y="581594"/>
                    <a:pt x="10004984" y="582329"/>
                  </a:cubicBezTo>
                  <a:lnTo>
                    <a:pt x="10004984" y="588004"/>
                  </a:lnTo>
                  <a:cubicBezTo>
                    <a:pt x="10004990" y="588004"/>
                    <a:pt x="10005068" y="588004"/>
                    <a:pt x="10005998" y="588004"/>
                  </a:cubicBezTo>
                  <a:lnTo>
                    <a:pt x="10013090" y="588004"/>
                  </a:lnTo>
                  <a:cubicBezTo>
                    <a:pt x="10013090" y="588021"/>
                    <a:pt x="10013090" y="588734"/>
                    <a:pt x="10013090" y="618269"/>
                  </a:cubicBezTo>
                  <a:cubicBezTo>
                    <a:pt x="10013098" y="618269"/>
                    <a:pt x="10013218" y="618269"/>
                    <a:pt x="10015118" y="618269"/>
                  </a:cubicBezTo>
                  <a:lnTo>
                    <a:pt x="10029304" y="618269"/>
                  </a:lnTo>
                  <a:cubicBezTo>
                    <a:pt x="10029304" y="618285"/>
                    <a:pt x="10029304" y="618865"/>
                    <a:pt x="10029304" y="642048"/>
                  </a:cubicBezTo>
                  <a:cubicBezTo>
                    <a:pt x="10031332" y="642048"/>
                    <a:pt x="10031332" y="642048"/>
                    <a:pt x="10031332" y="643669"/>
                  </a:cubicBezTo>
                  <a:lnTo>
                    <a:pt x="10031332" y="655019"/>
                  </a:lnTo>
                  <a:cubicBezTo>
                    <a:pt x="10031340" y="655019"/>
                    <a:pt x="10031410" y="655019"/>
                    <a:pt x="10032092" y="655019"/>
                  </a:cubicBezTo>
                  <a:lnTo>
                    <a:pt x="10037412" y="655019"/>
                  </a:lnTo>
                  <a:cubicBezTo>
                    <a:pt x="10037412" y="655033"/>
                    <a:pt x="10037412" y="655596"/>
                    <a:pt x="10037412" y="678798"/>
                  </a:cubicBezTo>
                  <a:cubicBezTo>
                    <a:pt x="10037420" y="678798"/>
                    <a:pt x="10037518" y="678798"/>
                    <a:pt x="10038678" y="678798"/>
                  </a:cubicBezTo>
                  <a:lnTo>
                    <a:pt x="10047544" y="678798"/>
                  </a:lnTo>
                  <a:cubicBezTo>
                    <a:pt x="10049572" y="680960"/>
                    <a:pt x="10049572" y="680960"/>
                    <a:pt x="10049572" y="682852"/>
                  </a:cubicBezTo>
                  <a:lnTo>
                    <a:pt x="10049572" y="696093"/>
                  </a:lnTo>
                  <a:cubicBezTo>
                    <a:pt x="10049576" y="696086"/>
                    <a:pt x="10049664" y="695979"/>
                    <a:pt x="10051092" y="694201"/>
                  </a:cubicBezTo>
                  <a:lnTo>
                    <a:pt x="10061732" y="680960"/>
                  </a:lnTo>
                  <a:cubicBezTo>
                    <a:pt x="10061746" y="680960"/>
                    <a:pt x="10062386" y="680960"/>
                    <a:pt x="10090106" y="680960"/>
                  </a:cubicBezTo>
                  <a:cubicBezTo>
                    <a:pt x="10090106" y="680985"/>
                    <a:pt x="10090106" y="682386"/>
                    <a:pt x="10090106" y="767431"/>
                  </a:cubicBezTo>
                  <a:cubicBezTo>
                    <a:pt x="10090114" y="767431"/>
                    <a:pt x="10090190" y="767431"/>
                    <a:pt x="10090866" y="767431"/>
                  </a:cubicBezTo>
                  <a:lnTo>
                    <a:pt x="10096186" y="767431"/>
                  </a:lnTo>
                  <a:cubicBezTo>
                    <a:pt x="10096190" y="767423"/>
                    <a:pt x="10096248" y="767323"/>
                    <a:pt x="10096946" y="766080"/>
                  </a:cubicBezTo>
                  <a:lnTo>
                    <a:pt x="10102266" y="756622"/>
                  </a:lnTo>
                  <a:cubicBezTo>
                    <a:pt x="10102266" y="756629"/>
                    <a:pt x="10102266" y="756728"/>
                    <a:pt x="10102266" y="758514"/>
                  </a:cubicBezTo>
                  <a:lnTo>
                    <a:pt x="10102266" y="771755"/>
                  </a:lnTo>
                  <a:cubicBezTo>
                    <a:pt x="10106318" y="771755"/>
                    <a:pt x="10106318" y="771755"/>
                    <a:pt x="10106318" y="726358"/>
                  </a:cubicBezTo>
                  <a:cubicBezTo>
                    <a:pt x="10106328" y="726358"/>
                    <a:pt x="10106398" y="726358"/>
                    <a:pt x="10107078" y="726358"/>
                  </a:cubicBezTo>
                  <a:lnTo>
                    <a:pt x="10112398" y="726358"/>
                  </a:lnTo>
                  <a:cubicBezTo>
                    <a:pt x="10112398" y="726343"/>
                    <a:pt x="10112398" y="725343"/>
                    <a:pt x="10112398" y="661504"/>
                  </a:cubicBezTo>
                  <a:cubicBezTo>
                    <a:pt x="10112406" y="661504"/>
                    <a:pt x="10112486" y="661504"/>
                    <a:pt x="10113412" y="661504"/>
                  </a:cubicBezTo>
                  <a:lnTo>
                    <a:pt x="10120506" y="661504"/>
                  </a:lnTo>
                  <a:cubicBezTo>
                    <a:pt x="10120512" y="661483"/>
                    <a:pt x="10120776" y="660543"/>
                    <a:pt x="10132666" y="618269"/>
                  </a:cubicBezTo>
                  <a:cubicBezTo>
                    <a:pt x="10132674" y="618269"/>
                    <a:pt x="10132772" y="618269"/>
                    <a:pt x="10133932" y="618269"/>
                  </a:cubicBezTo>
                  <a:lnTo>
                    <a:pt x="10142800" y="618269"/>
                  </a:lnTo>
                  <a:cubicBezTo>
                    <a:pt x="10142804" y="618292"/>
                    <a:pt x="10143030" y="619258"/>
                    <a:pt x="10152932" y="661504"/>
                  </a:cubicBezTo>
                  <a:cubicBezTo>
                    <a:pt x="10152938" y="661504"/>
                    <a:pt x="10153012" y="661504"/>
                    <a:pt x="10153946" y="661504"/>
                  </a:cubicBezTo>
                  <a:lnTo>
                    <a:pt x="10161040" y="661504"/>
                  </a:lnTo>
                  <a:cubicBezTo>
                    <a:pt x="10161040" y="661515"/>
                    <a:pt x="10161040" y="662182"/>
                    <a:pt x="10161040" y="700416"/>
                  </a:cubicBezTo>
                  <a:cubicBezTo>
                    <a:pt x="10161046" y="700416"/>
                    <a:pt x="10161146" y="700416"/>
                    <a:pt x="10162812" y="700416"/>
                  </a:cubicBezTo>
                  <a:lnTo>
                    <a:pt x="10175226" y="700416"/>
                  </a:lnTo>
                  <a:cubicBezTo>
                    <a:pt x="10175226" y="700424"/>
                    <a:pt x="10175226" y="700546"/>
                    <a:pt x="10175226" y="702578"/>
                  </a:cubicBezTo>
                  <a:lnTo>
                    <a:pt x="10175226" y="717710"/>
                  </a:lnTo>
                  <a:cubicBezTo>
                    <a:pt x="10179280" y="717710"/>
                    <a:pt x="10179280" y="717710"/>
                    <a:pt x="10179280" y="715549"/>
                  </a:cubicBezTo>
                  <a:lnTo>
                    <a:pt x="10179280" y="700416"/>
                  </a:lnTo>
                  <a:cubicBezTo>
                    <a:pt x="10179290" y="700416"/>
                    <a:pt x="10179402" y="700416"/>
                    <a:pt x="10180800" y="700416"/>
                  </a:cubicBezTo>
                  <a:lnTo>
                    <a:pt x="10191440" y="700416"/>
                  </a:lnTo>
                  <a:cubicBezTo>
                    <a:pt x="10191440" y="700426"/>
                    <a:pt x="10191440" y="700543"/>
                    <a:pt x="10191440" y="702037"/>
                  </a:cubicBezTo>
                  <a:lnTo>
                    <a:pt x="10191440" y="713387"/>
                  </a:lnTo>
                  <a:cubicBezTo>
                    <a:pt x="10191456" y="713387"/>
                    <a:pt x="10192164" y="713387"/>
                    <a:pt x="10221840" y="713387"/>
                  </a:cubicBezTo>
                  <a:cubicBezTo>
                    <a:pt x="10221840" y="713370"/>
                    <a:pt x="10221840" y="712599"/>
                    <a:pt x="10221840" y="676637"/>
                  </a:cubicBezTo>
                  <a:cubicBezTo>
                    <a:pt x="10221848" y="676637"/>
                    <a:pt x="10221942" y="676637"/>
                    <a:pt x="10223106" y="676637"/>
                  </a:cubicBezTo>
                  <a:lnTo>
                    <a:pt x="10231974" y="676637"/>
                  </a:lnTo>
                  <a:cubicBezTo>
                    <a:pt x="10231974" y="676648"/>
                    <a:pt x="10231974" y="677142"/>
                    <a:pt x="10231974" y="698254"/>
                  </a:cubicBezTo>
                  <a:cubicBezTo>
                    <a:pt x="10234000" y="698254"/>
                    <a:pt x="10234000" y="698254"/>
                    <a:pt x="10234000" y="665828"/>
                  </a:cubicBezTo>
                  <a:cubicBezTo>
                    <a:pt x="10234014" y="665828"/>
                    <a:pt x="10234556" y="665828"/>
                    <a:pt x="10256294" y="665828"/>
                  </a:cubicBezTo>
                  <a:cubicBezTo>
                    <a:pt x="10256294" y="665818"/>
                    <a:pt x="10256294" y="665698"/>
                    <a:pt x="10256294" y="664206"/>
                  </a:cubicBezTo>
                  <a:lnTo>
                    <a:pt x="10256294" y="652857"/>
                  </a:lnTo>
                  <a:cubicBezTo>
                    <a:pt x="10256302" y="652857"/>
                    <a:pt x="10256376" y="652857"/>
                    <a:pt x="10257054" y="652857"/>
                  </a:cubicBezTo>
                  <a:lnTo>
                    <a:pt x="10262374" y="652857"/>
                  </a:lnTo>
                  <a:cubicBezTo>
                    <a:pt x="10262374" y="652851"/>
                    <a:pt x="10262374" y="652738"/>
                    <a:pt x="10262374" y="650966"/>
                  </a:cubicBezTo>
                  <a:lnTo>
                    <a:pt x="10262374" y="637725"/>
                  </a:lnTo>
                  <a:lnTo>
                    <a:pt x="10266428" y="644210"/>
                  </a:lnTo>
                  <a:cubicBezTo>
                    <a:pt x="10266436" y="644210"/>
                    <a:pt x="10266564" y="644210"/>
                    <a:pt x="10268708" y="644210"/>
                  </a:cubicBezTo>
                  <a:lnTo>
                    <a:pt x="10284668" y="644210"/>
                  </a:lnTo>
                  <a:cubicBezTo>
                    <a:pt x="10284668" y="644202"/>
                    <a:pt x="10284668" y="644134"/>
                    <a:pt x="10284668" y="643399"/>
                  </a:cubicBezTo>
                  <a:lnTo>
                    <a:pt x="10284668" y="637725"/>
                  </a:lnTo>
                  <a:cubicBezTo>
                    <a:pt x="10284676" y="637725"/>
                    <a:pt x="10284750" y="637725"/>
                    <a:pt x="10285428" y="637725"/>
                  </a:cubicBezTo>
                  <a:lnTo>
                    <a:pt x="10290748" y="637725"/>
                  </a:lnTo>
                  <a:cubicBezTo>
                    <a:pt x="10290748" y="637734"/>
                    <a:pt x="10290748" y="637834"/>
                    <a:pt x="10290748" y="639076"/>
                  </a:cubicBezTo>
                  <a:lnTo>
                    <a:pt x="10290748" y="648534"/>
                  </a:lnTo>
                  <a:cubicBezTo>
                    <a:pt x="10290762" y="648534"/>
                    <a:pt x="10291496" y="648534"/>
                    <a:pt x="10329254" y="648534"/>
                  </a:cubicBezTo>
                  <a:cubicBezTo>
                    <a:pt x="10329254" y="648552"/>
                    <a:pt x="10329254" y="650062"/>
                    <a:pt x="10329254" y="786887"/>
                  </a:cubicBezTo>
                  <a:cubicBezTo>
                    <a:pt x="10329264" y="786887"/>
                    <a:pt x="10329380" y="786887"/>
                    <a:pt x="10330774" y="786887"/>
                  </a:cubicBezTo>
                  <a:lnTo>
                    <a:pt x="10341414" y="786887"/>
                  </a:lnTo>
                  <a:cubicBezTo>
                    <a:pt x="10341414" y="782564"/>
                    <a:pt x="10341414" y="778240"/>
                    <a:pt x="10341414" y="773917"/>
                  </a:cubicBezTo>
                  <a:cubicBezTo>
                    <a:pt x="10343442" y="773917"/>
                    <a:pt x="10343442" y="773917"/>
                    <a:pt x="10345468" y="773917"/>
                  </a:cubicBezTo>
                  <a:cubicBezTo>
                    <a:pt x="10345468" y="778240"/>
                    <a:pt x="10345468" y="782564"/>
                    <a:pt x="10345468" y="786887"/>
                  </a:cubicBezTo>
                  <a:cubicBezTo>
                    <a:pt x="10355602" y="786887"/>
                    <a:pt x="10365736" y="786887"/>
                    <a:pt x="10375868" y="786887"/>
                  </a:cubicBezTo>
                  <a:cubicBezTo>
                    <a:pt x="10375868" y="776078"/>
                    <a:pt x="10375868" y="767431"/>
                    <a:pt x="10375868" y="756622"/>
                  </a:cubicBezTo>
                  <a:cubicBezTo>
                    <a:pt x="10379922" y="756622"/>
                    <a:pt x="10383976" y="756622"/>
                    <a:pt x="10388028" y="756622"/>
                  </a:cubicBezTo>
                  <a:lnTo>
                    <a:pt x="10400188" y="754461"/>
                  </a:lnTo>
                  <a:cubicBezTo>
                    <a:pt x="10402216" y="754461"/>
                    <a:pt x="10402216" y="756622"/>
                    <a:pt x="10404242" y="756622"/>
                  </a:cubicBezTo>
                  <a:lnTo>
                    <a:pt x="10414376" y="756622"/>
                  </a:lnTo>
                  <a:cubicBezTo>
                    <a:pt x="10414376" y="767431"/>
                    <a:pt x="10414376" y="778240"/>
                    <a:pt x="10414376" y="786887"/>
                  </a:cubicBezTo>
                  <a:cubicBezTo>
                    <a:pt x="10416402" y="786887"/>
                    <a:pt x="10418430" y="786887"/>
                    <a:pt x="10422482" y="786887"/>
                  </a:cubicBezTo>
                  <a:cubicBezTo>
                    <a:pt x="10422482" y="793373"/>
                    <a:pt x="10422482" y="799858"/>
                    <a:pt x="10422482" y="804182"/>
                  </a:cubicBezTo>
                  <a:lnTo>
                    <a:pt x="10431818" y="805087"/>
                  </a:lnTo>
                  <a:lnTo>
                    <a:pt x="10444776" y="805087"/>
                  </a:lnTo>
                  <a:cubicBezTo>
                    <a:pt x="10444776" y="799278"/>
                    <a:pt x="10444776" y="795106"/>
                    <a:pt x="10444776" y="789049"/>
                  </a:cubicBezTo>
                  <a:lnTo>
                    <a:pt x="10512732" y="789049"/>
                  </a:lnTo>
                  <a:lnTo>
                    <a:pt x="10512732" y="703796"/>
                  </a:lnTo>
                  <a:lnTo>
                    <a:pt x="10584740" y="703796"/>
                  </a:lnTo>
                  <a:lnTo>
                    <a:pt x="10584740" y="782564"/>
                  </a:lnTo>
                  <a:cubicBezTo>
                    <a:pt x="10585376" y="782564"/>
                    <a:pt x="10586010" y="782564"/>
                    <a:pt x="10586644" y="782564"/>
                  </a:cubicBezTo>
                  <a:lnTo>
                    <a:pt x="10587886" y="805087"/>
                  </a:lnTo>
                  <a:lnTo>
                    <a:pt x="10597562" y="805087"/>
                  </a:lnTo>
                  <a:cubicBezTo>
                    <a:pt x="10598098" y="797873"/>
                    <a:pt x="10598804" y="790219"/>
                    <a:pt x="10598804" y="782564"/>
                  </a:cubicBezTo>
                  <a:cubicBezTo>
                    <a:pt x="10600832" y="782564"/>
                    <a:pt x="10602858" y="782564"/>
                    <a:pt x="10604884" y="782564"/>
                  </a:cubicBezTo>
                  <a:lnTo>
                    <a:pt x="10606126" y="805087"/>
                  </a:lnTo>
                  <a:lnTo>
                    <a:pt x="10656748" y="805087"/>
                  </a:lnTo>
                  <a:lnTo>
                    <a:pt x="10656748" y="642059"/>
                  </a:lnTo>
                  <a:lnTo>
                    <a:pt x="10854076" y="642059"/>
                  </a:lnTo>
                  <a:lnTo>
                    <a:pt x="10854076" y="805087"/>
                  </a:lnTo>
                  <a:lnTo>
                    <a:pt x="10872772" y="805087"/>
                  </a:lnTo>
                  <a:lnTo>
                    <a:pt x="10872772" y="722394"/>
                  </a:lnTo>
                  <a:lnTo>
                    <a:pt x="10967892" y="722394"/>
                  </a:lnTo>
                  <a:cubicBezTo>
                    <a:pt x="10971967" y="616373"/>
                    <a:pt x="10975346" y="510899"/>
                    <a:pt x="10979823" y="404253"/>
                  </a:cubicBezTo>
                  <a:cubicBezTo>
                    <a:pt x="10969690" y="404253"/>
                    <a:pt x="10945370" y="391282"/>
                    <a:pt x="10967663" y="382635"/>
                  </a:cubicBezTo>
                  <a:cubicBezTo>
                    <a:pt x="10965635" y="380473"/>
                    <a:pt x="10963610" y="378311"/>
                    <a:pt x="10961583" y="378311"/>
                  </a:cubicBezTo>
                  <a:cubicBezTo>
                    <a:pt x="10961583" y="365341"/>
                    <a:pt x="10959555" y="363179"/>
                    <a:pt x="10969690" y="354532"/>
                  </a:cubicBezTo>
                  <a:cubicBezTo>
                    <a:pt x="10969690" y="350208"/>
                    <a:pt x="10969690" y="343723"/>
                    <a:pt x="10969690" y="337238"/>
                  </a:cubicBezTo>
                  <a:cubicBezTo>
                    <a:pt x="10973743" y="337238"/>
                    <a:pt x="10977796" y="337238"/>
                    <a:pt x="10983876" y="337238"/>
                  </a:cubicBezTo>
                  <a:cubicBezTo>
                    <a:pt x="10983876" y="328590"/>
                    <a:pt x="10983876" y="322105"/>
                    <a:pt x="10983876" y="315620"/>
                  </a:cubicBezTo>
                  <a:cubicBezTo>
                    <a:pt x="10983876" y="313458"/>
                    <a:pt x="10985903" y="313458"/>
                    <a:pt x="10985903" y="311296"/>
                  </a:cubicBezTo>
                  <a:cubicBezTo>
                    <a:pt x="10985903" y="285355"/>
                    <a:pt x="10985903" y="259414"/>
                    <a:pt x="10985903" y="233472"/>
                  </a:cubicBezTo>
                  <a:cubicBezTo>
                    <a:pt x="10985903" y="231310"/>
                    <a:pt x="10983876" y="229149"/>
                    <a:pt x="10983876" y="226987"/>
                  </a:cubicBezTo>
                  <a:cubicBezTo>
                    <a:pt x="10985903" y="224825"/>
                    <a:pt x="10987930" y="222663"/>
                    <a:pt x="10989956" y="220501"/>
                  </a:cubicBezTo>
                  <a:cubicBezTo>
                    <a:pt x="10989956" y="201045"/>
                    <a:pt x="10989956" y="181589"/>
                    <a:pt x="10989956" y="162133"/>
                  </a:cubicBezTo>
                  <a:cubicBezTo>
                    <a:pt x="10989956" y="159972"/>
                    <a:pt x="10989956" y="159972"/>
                    <a:pt x="10991983" y="157810"/>
                  </a:cubicBezTo>
                  <a:cubicBezTo>
                    <a:pt x="10991983" y="140516"/>
                    <a:pt x="10991983" y="121060"/>
                    <a:pt x="10991983" y="101604"/>
                  </a:cubicBezTo>
                  <a:cubicBezTo>
                    <a:pt x="10994010" y="92957"/>
                    <a:pt x="10994010" y="88633"/>
                    <a:pt x="10994010" y="82148"/>
                  </a:cubicBezTo>
                  <a:cubicBezTo>
                    <a:pt x="10998063" y="88633"/>
                    <a:pt x="10998063" y="92957"/>
                    <a:pt x="10998063" y="99442"/>
                  </a:cubicBezTo>
                  <a:cubicBezTo>
                    <a:pt x="11000090" y="121060"/>
                    <a:pt x="11000090" y="140516"/>
                    <a:pt x="11000090" y="157810"/>
                  </a:cubicBezTo>
                  <a:cubicBezTo>
                    <a:pt x="11002116" y="181589"/>
                    <a:pt x="11002116" y="201045"/>
                    <a:pt x="11002116" y="220501"/>
                  </a:cubicBezTo>
                  <a:cubicBezTo>
                    <a:pt x="11004143" y="222663"/>
                    <a:pt x="11006170" y="224825"/>
                    <a:pt x="11008196" y="226987"/>
                  </a:cubicBezTo>
                  <a:cubicBezTo>
                    <a:pt x="11008196" y="229149"/>
                    <a:pt x="11006170" y="231310"/>
                    <a:pt x="11006170" y="233472"/>
                  </a:cubicBezTo>
                  <a:cubicBezTo>
                    <a:pt x="11006170" y="259414"/>
                    <a:pt x="11006170" y="285355"/>
                    <a:pt x="11006170" y="311296"/>
                  </a:cubicBezTo>
                  <a:cubicBezTo>
                    <a:pt x="11006170" y="313458"/>
                    <a:pt x="11008196" y="313458"/>
                    <a:pt x="11008196" y="315620"/>
                  </a:cubicBezTo>
                  <a:cubicBezTo>
                    <a:pt x="11008196" y="322105"/>
                    <a:pt x="11008196" y="328590"/>
                    <a:pt x="11008196" y="337238"/>
                  </a:cubicBezTo>
                  <a:cubicBezTo>
                    <a:pt x="11012250" y="337238"/>
                    <a:pt x="11018330" y="337238"/>
                    <a:pt x="11022383" y="337238"/>
                  </a:cubicBezTo>
                  <a:cubicBezTo>
                    <a:pt x="11022383" y="343723"/>
                    <a:pt x="11022383" y="350208"/>
                    <a:pt x="11022383" y="354532"/>
                  </a:cubicBezTo>
                  <a:cubicBezTo>
                    <a:pt x="11030491" y="363179"/>
                    <a:pt x="11030491" y="363179"/>
                    <a:pt x="11030491" y="378311"/>
                  </a:cubicBezTo>
                  <a:cubicBezTo>
                    <a:pt x="11028463" y="378311"/>
                    <a:pt x="11026436" y="380473"/>
                    <a:pt x="11024411" y="382635"/>
                  </a:cubicBezTo>
                  <a:cubicBezTo>
                    <a:pt x="11044676" y="393444"/>
                    <a:pt x="11020356" y="402091"/>
                    <a:pt x="11012250" y="404253"/>
                  </a:cubicBezTo>
                  <a:cubicBezTo>
                    <a:pt x="11014276" y="488562"/>
                    <a:pt x="11018330" y="572871"/>
                    <a:pt x="11020356" y="657181"/>
                  </a:cubicBezTo>
                  <a:cubicBezTo>
                    <a:pt x="11042651" y="657181"/>
                    <a:pt x="11064943" y="657181"/>
                    <a:pt x="11085211" y="657181"/>
                  </a:cubicBezTo>
                  <a:cubicBezTo>
                    <a:pt x="11085211" y="683122"/>
                    <a:pt x="11085211" y="709063"/>
                    <a:pt x="11085211" y="732843"/>
                  </a:cubicBezTo>
                  <a:cubicBezTo>
                    <a:pt x="11089264" y="732843"/>
                    <a:pt x="11091291" y="732843"/>
                    <a:pt x="11093318" y="732843"/>
                  </a:cubicBezTo>
                  <a:cubicBezTo>
                    <a:pt x="11093318" y="730681"/>
                    <a:pt x="11095344" y="728519"/>
                    <a:pt x="11095344" y="726358"/>
                  </a:cubicBezTo>
                  <a:cubicBezTo>
                    <a:pt x="11097371" y="726358"/>
                    <a:pt x="11099398" y="726358"/>
                    <a:pt x="11101424" y="726358"/>
                  </a:cubicBezTo>
                  <a:cubicBezTo>
                    <a:pt x="11101424" y="728519"/>
                    <a:pt x="11101424" y="730681"/>
                    <a:pt x="11103452" y="735005"/>
                  </a:cubicBezTo>
                  <a:cubicBezTo>
                    <a:pt x="11107504" y="735005"/>
                    <a:pt x="11111558" y="735005"/>
                    <a:pt x="11115612" y="735005"/>
                  </a:cubicBezTo>
                  <a:cubicBezTo>
                    <a:pt x="11115612" y="732843"/>
                    <a:pt x="11115612" y="730681"/>
                    <a:pt x="11115612" y="728519"/>
                  </a:cubicBezTo>
                  <a:cubicBezTo>
                    <a:pt x="11123718" y="728519"/>
                    <a:pt x="11129798" y="728519"/>
                    <a:pt x="11137904" y="728519"/>
                  </a:cubicBezTo>
                  <a:cubicBezTo>
                    <a:pt x="11137904" y="730681"/>
                    <a:pt x="11137904" y="732843"/>
                    <a:pt x="11137904" y="735005"/>
                  </a:cubicBezTo>
                  <a:cubicBezTo>
                    <a:pt x="11143984" y="735005"/>
                    <a:pt x="11152092" y="735005"/>
                    <a:pt x="11158172" y="735005"/>
                  </a:cubicBezTo>
                  <a:cubicBezTo>
                    <a:pt x="11158172" y="750137"/>
                    <a:pt x="11158172" y="765270"/>
                    <a:pt x="11158172" y="780402"/>
                  </a:cubicBezTo>
                  <a:cubicBezTo>
                    <a:pt x="11162226" y="780402"/>
                    <a:pt x="11168306" y="780402"/>
                    <a:pt x="11172359" y="780402"/>
                  </a:cubicBezTo>
                  <a:cubicBezTo>
                    <a:pt x="11172359" y="776078"/>
                    <a:pt x="11172359" y="771755"/>
                    <a:pt x="11172359" y="767431"/>
                  </a:cubicBezTo>
                  <a:cubicBezTo>
                    <a:pt x="11178439" y="767431"/>
                    <a:pt x="11184519" y="767431"/>
                    <a:pt x="11188572" y="767431"/>
                  </a:cubicBezTo>
                  <a:cubicBezTo>
                    <a:pt x="11188572" y="706902"/>
                    <a:pt x="11188572" y="648534"/>
                    <a:pt x="11188572" y="588004"/>
                  </a:cubicBezTo>
                  <a:cubicBezTo>
                    <a:pt x="11190599" y="585842"/>
                    <a:pt x="11192626" y="583680"/>
                    <a:pt x="11194652" y="581518"/>
                  </a:cubicBezTo>
                  <a:cubicBezTo>
                    <a:pt x="11218972" y="581518"/>
                    <a:pt x="11243292" y="581518"/>
                    <a:pt x="11267614" y="581518"/>
                  </a:cubicBezTo>
                  <a:lnTo>
                    <a:pt x="11267614" y="590166"/>
                  </a:lnTo>
                  <a:lnTo>
                    <a:pt x="11277747" y="590166"/>
                  </a:lnTo>
                  <a:cubicBezTo>
                    <a:pt x="11277747" y="629078"/>
                    <a:pt x="11277747" y="667990"/>
                    <a:pt x="11277747" y="704740"/>
                  </a:cubicBezTo>
                  <a:cubicBezTo>
                    <a:pt x="11285854" y="704740"/>
                    <a:pt x="11291934" y="704740"/>
                    <a:pt x="11300040" y="704740"/>
                  </a:cubicBezTo>
                  <a:cubicBezTo>
                    <a:pt x="11300040" y="683122"/>
                    <a:pt x="11300040" y="661504"/>
                    <a:pt x="11300040" y="637725"/>
                  </a:cubicBezTo>
                  <a:cubicBezTo>
                    <a:pt x="11308147" y="637725"/>
                    <a:pt x="11318280" y="637725"/>
                    <a:pt x="11326388" y="637725"/>
                  </a:cubicBezTo>
                  <a:cubicBezTo>
                    <a:pt x="11328414" y="637725"/>
                    <a:pt x="11328414" y="635563"/>
                    <a:pt x="11330440" y="633401"/>
                  </a:cubicBezTo>
                  <a:lnTo>
                    <a:pt x="11338548" y="633401"/>
                  </a:lnTo>
                  <a:cubicBezTo>
                    <a:pt x="11340574" y="635563"/>
                    <a:pt x="11340574" y="637725"/>
                    <a:pt x="11342600" y="637725"/>
                  </a:cubicBezTo>
                  <a:cubicBezTo>
                    <a:pt x="11348680" y="637725"/>
                    <a:pt x="11356788" y="637725"/>
                    <a:pt x="11364895" y="637725"/>
                  </a:cubicBezTo>
                  <a:cubicBezTo>
                    <a:pt x="11364895" y="598813"/>
                    <a:pt x="11364895" y="559901"/>
                    <a:pt x="11364895" y="520989"/>
                  </a:cubicBezTo>
                  <a:cubicBezTo>
                    <a:pt x="11364908" y="520986"/>
                    <a:pt x="11365775" y="520822"/>
                    <a:pt x="11421642" y="510180"/>
                  </a:cubicBezTo>
                  <a:cubicBezTo>
                    <a:pt x="11421642" y="510187"/>
                    <a:pt x="11421642" y="510261"/>
                    <a:pt x="11421642" y="511261"/>
                  </a:cubicBezTo>
                  <a:lnTo>
                    <a:pt x="11421642" y="518827"/>
                  </a:lnTo>
                  <a:cubicBezTo>
                    <a:pt x="11421659" y="518827"/>
                    <a:pt x="11422303" y="518827"/>
                    <a:pt x="11447988" y="518827"/>
                  </a:cubicBezTo>
                  <a:cubicBezTo>
                    <a:pt x="11447988" y="518849"/>
                    <a:pt x="11447988" y="521220"/>
                    <a:pt x="11447988" y="773917"/>
                  </a:cubicBezTo>
                  <a:cubicBezTo>
                    <a:pt x="11454068" y="773917"/>
                    <a:pt x="11462175" y="773917"/>
                    <a:pt x="11470283" y="773917"/>
                  </a:cubicBezTo>
                  <a:cubicBezTo>
                    <a:pt x="11470283" y="771755"/>
                    <a:pt x="11470283" y="771755"/>
                    <a:pt x="11470283" y="769593"/>
                  </a:cubicBezTo>
                  <a:cubicBezTo>
                    <a:pt x="11474335" y="769593"/>
                    <a:pt x="11478388" y="769593"/>
                    <a:pt x="11482443" y="769593"/>
                  </a:cubicBezTo>
                  <a:cubicBezTo>
                    <a:pt x="11482443" y="771755"/>
                    <a:pt x="11482443" y="771755"/>
                    <a:pt x="11482443" y="773917"/>
                  </a:cubicBezTo>
                  <a:cubicBezTo>
                    <a:pt x="11490550" y="773917"/>
                    <a:pt x="11498655" y="773917"/>
                    <a:pt x="11506763" y="773917"/>
                  </a:cubicBezTo>
                  <a:cubicBezTo>
                    <a:pt x="11506763" y="769593"/>
                    <a:pt x="11506763" y="765270"/>
                    <a:pt x="11506763" y="760946"/>
                  </a:cubicBezTo>
                  <a:cubicBezTo>
                    <a:pt x="11516896" y="760946"/>
                    <a:pt x="11527030" y="760946"/>
                    <a:pt x="11535136" y="760946"/>
                  </a:cubicBezTo>
                  <a:cubicBezTo>
                    <a:pt x="11539190" y="756622"/>
                    <a:pt x="11543244" y="756622"/>
                    <a:pt x="11547296" y="756622"/>
                  </a:cubicBezTo>
                  <a:cubicBezTo>
                    <a:pt x="11553376" y="760946"/>
                    <a:pt x="11561484" y="760946"/>
                    <a:pt x="11567564" y="760946"/>
                  </a:cubicBezTo>
                  <a:cubicBezTo>
                    <a:pt x="11567564" y="754461"/>
                    <a:pt x="11567564" y="750137"/>
                    <a:pt x="11567564" y="743652"/>
                  </a:cubicBezTo>
                  <a:lnTo>
                    <a:pt x="11575671" y="743652"/>
                  </a:lnTo>
                  <a:cubicBezTo>
                    <a:pt x="11575671" y="739328"/>
                    <a:pt x="11575671" y="735005"/>
                    <a:pt x="11575671" y="730681"/>
                  </a:cubicBezTo>
                  <a:cubicBezTo>
                    <a:pt x="11593911" y="730681"/>
                    <a:pt x="11614178" y="730681"/>
                    <a:pt x="11632418" y="730681"/>
                  </a:cubicBezTo>
                  <a:cubicBezTo>
                    <a:pt x="11632418" y="719872"/>
                    <a:pt x="11632418" y="711225"/>
                    <a:pt x="11632418" y="700416"/>
                  </a:cubicBezTo>
                  <a:cubicBezTo>
                    <a:pt x="11638498" y="700416"/>
                    <a:pt x="11644578" y="700416"/>
                    <a:pt x="11650658" y="700416"/>
                  </a:cubicBezTo>
                  <a:cubicBezTo>
                    <a:pt x="11650658" y="698254"/>
                    <a:pt x="11650658" y="696093"/>
                    <a:pt x="11650658" y="693931"/>
                  </a:cubicBezTo>
                  <a:cubicBezTo>
                    <a:pt x="11654711" y="693931"/>
                    <a:pt x="11658764" y="693931"/>
                    <a:pt x="11662818" y="693931"/>
                  </a:cubicBezTo>
                  <a:cubicBezTo>
                    <a:pt x="11662818" y="696093"/>
                    <a:pt x="11662818" y="698254"/>
                    <a:pt x="11662818" y="700416"/>
                  </a:cubicBezTo>
                  <a:cubicBezTo>
                    <a:pt x="11668898" y="700416"/>
                    <a:pt x="11672951" y="700416"/>
                    <a:pt x="11679031" y="700416"/>
                  </a:cubicBezTo>
                  <a:cubicBezTo>
                    <a:pt x="11679031" y="715549"/>
                    <a:pt x="11679031" y="732843"/>
                    <a:pt x="11679031" y="750137"/>
                  </a:cubicBezTo>
                  <a:cubicBezTo>
                    <a:pt x="11689164" y="750137"/>
                    <a:pt x="11701326" y="750137"/>
                    <a:pt x="11711459" y="750137"/>
                  </a:cubicBezTo>
                  <a:cubicBezTo>
                    <a:pt x="11711459" y="741490"/>
                    <a:pt x="11711459" y="732843"/>
                    <a:pt x="11711459" y="724196"/>
                  </a:cubicBezTo>
                  <a:cubicBezTo>
                    <a:pt x="11723619" y="724196"/>
                    <a:pt x="11737806" y="724196"/>
                    <a:pt x="11749966" y="724196"/>
                  </a:cubicBezTo>
                  <a:cubicBezTo>
                    <a:pt x="11749966" y="713387"/>
                    <a:pt x="11749966" y="704740"/>
                    <a:pt x="11749966" y="693931"/>
                  </a:cubicBezTo>
                  <a:cubicBezTo>
                    <a:pt x="11766180" y="693931"/>
                    <a:pt x="11782392" y="693931"/>
                    <a:pt x="11798607" y="693931"/>
                  </a:cubicBezTo>
                  <a:cubicBezTo>
                    <a:pt x="11798607" y="693960"/>
                    <a:pt x="11798607" y="695735"/>
                    <a:pt x="11798607" y="805087"/>
                  </a:cubicBezTo>
                  <a:lnTo>
                    <a:pt x="11798607" y="818866"/>
                  </a:lnTo>
                  <a:lnTo>
                    <a:pt x="11864482" y="818866"/>
                  </a:lnTo>
                  <a:lnTo>
                    <a:pt x="11864482" y="924638"/>
                  </a:lnTo>
                  <a:lnTo>
                    <a:pt x="11864482" y="947885"/>
                  </a:lnTo>
                  <a:lnTo>
                    <a:pt x="11879442" y="947885"/>
                  </a:lnTo>
                  <a:cubicBezTo>
                    <a:pt x="11879442" y="947885"/>
                    <a:pt x="11879442" y="947885"/>
                    <a:pt x="11879442" y="946723"/>
                  </a:cubicBezTo>
                  <a:lnTo>
                    <a:pt x="11879442" y="938587"/>
                  </a:lnTo>
                  <a:cubicBezTo>
                    <a:pt x="11879442" y="938587"/>
                    <a:pt x="11879442" y="938587"/>
                    <a:pt x="11924022" y="938587"/>
                  </a:cubicBezTo>
                  <a:cubicBezTo>
                    <a:pt x="11924022" y="938587"/>
                    <a:pt x="11924022" y="938587"/>
                    <a:pt x="11924022" y="959508"/>
                  </a:cubicBezTo>
                  <a:cubicBezTo>
                    <a:pt x="11924022" y="959508"/>
                    <a:pt x="11924022" y="959508"/>
                    <a:pt x="11926250" y="960671"/>
                  </a:cubicBezTo>
                  <a:lnTo>
                    <a:pt x="11941854" y="968807"/>
                  </a:lnTo>
                  <a:cubicBezTo>
                    <a:pt x="11941854" y="968807"/>
                    <a:pt x="11941854" y="968807"/>
                    <a:pt x="11941854" y="999027"/>
                  </a:cubicBezTo>
                  <a:cubicBezTo>
                    <a:pt x="11941854" y="999027"/>
                    <a:pt x="11941854" y="999027"/>
                    <a:pt x="11943247" y="999609"/>
                  </a:cubicBezTo>
                  <a:lnTo>
                    <a:pt x="11952999" y="1003677"/>
                  </a:lnTo>
                  <a:cubicBezTo>
                    <a:pt x="11952999" y="1003677"/>
                    <a:pt x="11952999" y="1003677"/>
                    <a:pt x="11952999" y="1002515"/>
                  </a:cubicBezTo>
                  <a:lnTo>
                    <a:pt x="11952999" y="994378"/>
                  </a:lnTo>
                  <a:cubicBezTo>
                    <a:pt x="11952999" y="994378"/>
                    <a:pt x="11952999" y="994378"/>
                    <a:pt x="11954114" y="994378"/>
                  </a:cubicBezTo>
                  <a:lnTo>
                    <a:pt x="11961915" y="994378"/>
                  </a:lnTo>
                  <a:cubicBezTo>
                    <a:pt x="11961915" y="994378"/>
                    <a:pt x="11961915" y="994378"/>
                    <a:pt x="11961915" y="993506"/>
                  </a:cubicBezTo>
                  <a:lnTo>
                    <a:pt x="11961915" y="987404"/>
                  </a:lnTo>
                  <a:cubicBezTo>
                    <a:pt x="11961915" y="987404"/>
                    <a:pt x="11961915" y="987404"/>
                    <a:pt x="11960800" y="987404"/>
                  </a:cubicBezTo>
                  <a:lnTo>
                    <a:pt x="11952999" y="987404"/>
                  </a:lnTo>
                  <a:cubicBezTo>
                    <a:pt x="11952999" y="987404"/>
                    <a:pt x="11952999" y="987404"/>
                    <a:pt x="11952999" y="986242"/>
                  </a:cubicBezTo>
                  <a:lnTo>
                    <a:pt x="11952999" y="978106"/>
                  </a:lnTo>
                  <a:cubicBezTo>
                    <a:pt x="11952999" y="978106"/>
                    <a:pt x="11952999" y="978106"/>
                    <a:pt x="11954114" y="978106"/>
                  </a:cubicBezTo>
                  <a:lnTo>
                    <a:pt x="11961915" y="978106"/>
                  </a:lnTo>
                  <a:cubicBezTo>
                    <a:pt x="11961915" y="978106"/>
                    <a:pt x="11961915" y="978106"/>
                    <a:pt x="11961915" y="976943"/>
                  </a:cubicBezTo>
                  <a:lnTo>
                    <a:pt x="11961915" y="968807"/>
                  </a:lnTo>
                  <a:cubicBezTo>
                    <a:pt x="11961915" y="968807"/>
                    <a:pt x="11961915" y="968807"/>
                    <a:pt x="11960800" y="968807"/>
                  </a:cubicBezTo>
                  <a:lnTo>
                    <a:pt x="11952999" y="968807"/>
                  </a:lnTo>
                  <a:cubicBezTo>
                    <a:pt x="11952999" y="968807"/>
                    <a:pt x="11952999" y="968807"/>
                    <a:pt x="11952999" y="967645"/>
                  </a:cubicBezTo>
                  <a:lnTo>
                    <a:pt x="11952999" y="959508"/>
                  </a:lnTo>
                  <a:cubicBezTo>
                    <a:pt x="11952999" y="959508"/>
                    <a:pt x="11952999" y="959508"/>
                    <a:pt x="11954114" y="959508"/>
                  </a:cubicBezTo>
                  <a:lnTo>
                    <a:pt x="11961915" y="959508"/>
                  </a:lnTo>
                  <a:cubicBezTo>
                    <a:pt x="11961915" y="959508"/>
                    <a:pt x="11961915" y="959508"/>
                    <a:pt x="11961915" y="958637"/>
                  </a:cubicBezTo>
                  <a:lnTo>
                    <a:pt x="11961915" y="952535"/>
                  </a:lnTo>
                  <a:cubicBezTo>
                    <a:pt x="11961915" y="952535"/>
                    <a:pt x="11961915" y="952535"/>
                    <a:pt x="11960800" y="952535"/>
                  </a:cubicBezTo>
                  <a:lnTo>
                    <a:pt x="11952999" y="952535"/>
                  </a:lnTo>
                  <a:cubicBezTo>
                    <a:pt x="11952999" y="952535"/>
                    <a:pt x="11952999" y="952535"/>
                    <a:pt x="11952999" y="951372"/>
                  </a:cubicBezTo>
                  <a:lnTo>
                    <a:pt x="11952999" y="943236"/>
                  </a:lnTo>
                  <a:cubicBezTo>
                    <a:pt x="11952999" y="943236"/>
                    <a:pt x="11952999" y="943236"/>
                    <a:pt x="11954114" y="943236"/>
                  </a:cubicBezTo>
                  <a:lnTo>
                    <a:pt x="11961915" y="943236"/>
                  </a:lnTo>
                  <a:cubicBezTo>
                    <a:pt x="11961915" y="943236"/>
                    <a:pt x="11961915" y="943236"/>
                    <a:pt x="11961915" y="942074"/>
                  </a:cubicBezTo>
                  <a:lnTo>
                    <a:pt x="11961915" y="933937"/>
                  </a:lnTo>
                  <a:cubicBezTo>
                    <a:pt x="11961915" y="933937"/>
                    <a:pt x="11961915" y="933937"/>
                    <a:pt x="11960800" y="933937"/>
                  </a:cubicBezTo>
                  <a:lnTo>
                    <a:pt x="11952999" y="933937"/>
                  </a:lnTo>
                  <a:cubicBezTo>
                    <a:pt x="11952999" y="933937"/>
                    <a:pt x="11952999" y="933937"/>
                    <a:pt x="11952999" y="933066"/>
                  </a:cubicBezTo>
                  <a:lnTo>
                    <a:pt x="11952999" y="926963"/>
                  </a:lnTo>
                  <a:cubicBezTo>
                    <a:pt x="11952999" y="926963"/>
                    <a:pt x="11952999" y="926963"/>
                    <a:pt x="11954114" y="926963"/>
                  </a:cubicBezTo>
                  <a:lnTo>
                    <a:pt x="11961915" y="926963"/>
                  </a:lnTo>
                  <a:cubicBezTo>
                    <a:pt x="11961915" y="926963"/>
                    <a:pt x="11961915" y="926963"/>
                    <a:pt x="11961915" y="925801"/>
                  </a:cubicBezTo>
                  <a:lnTo>
                    <a:pt x="11961915" y="917665"/>
                  </a:lnTo>
                  <a:cubicBezTo>
                    <a:pt x="11961915" y="917665"/>
                    <a:pt x="11961915" y="917665"/>
                    <a:pt x="11960800" y="917665"/>
                  </a:cubicBezTo>
                  <a:lnTo>
                    <a:pt x="11952999" y="917665"/>
                  </a:lnTo>
                  <a:cubicBezTo>
                    <a:pt x="11952999" y="917665"/>
                    <a:pt x="11952999" y="917665"/>
                    <a:pt x="11952999" y="916503"/>
                  </a:cubicBezTo>
                  <a:lnTo>
                    <a:pt x="11952999" y="908366"/>
                  </a:lnTo>
                  <a:cubicBezTo>
                    <a:pt x="11952999" y="908366"/>
                    <a:pt x="11952999" y="908366"/>
                    <a:pt x="11954114" y="908366"/>
                  </a:cubicBezTo>
                  <a:lnTo>
                    <a:pt x="11961915" y="908366"/>
                  </a:lnTo>
                  <a:cubicBezTo>
                    <a:pt x="11961915" y="908366"/>
                    <a:pt x="11961915" y="908366"/>
                    <a:pt x="11961915" y="907204"/>
                  </a:cubicBezTo>
                  <a:lnTo>
                    <a:pt x="11961915" y="899068"/>
                  </a:lnTo>
                  <a:cubicBezTo>
                    <a:pt x="11961915" y="899068"/>
                    <a:pt x="11961915" y="899068"/>
                    <a:pt x="11960800" y="899068"/>
                  </a:cubicBezTo>
                  <a:lnTo>
                    <a:pt x="11952999" y="899068"/>
                  </a:lnTo>
                  <a:cubicBezTo>
                    <a:pt x="11952999" y="899068"/>
                    <a:pt x="11952999" y="899068"/>
                    <a:pt x="11952999" y="898196"/>
                  </a:cubicBezTo>
                  <a:lnTo>
                    <a:pt x="11952999" y="892094"/>
                  </a:lnTo>
                  <a:cubicBezTo>
                    <a:pt x="11952999" y="892094"/>
                    <a:pt x="11952999" y="892094"/>
                    <a:pt x="11954114" y="892094"/>
                  </a:cubicBezTo>
                  <a:lnTo>
                    <a:pt x="11961915" y="892094"/>
                  </a:lnTo>
                  <a:cubicBezTo>
                    <a:pt x="11961915" y="892094"/>
                    <a:pt x="11961915" y="892094"/>
                    <a:pt x="11961915" y="890931"/>
                  </a:cubicBezTo>
                  <a:lnTo>
                    <a:pt x="11961915" y="882795"/>
                  </a:lnTo>
                  <a:cubicBezTo>
                    <a:pt x="11961915" y="882795"/>
                    <a:pt x="11961915" y="882795"/>
                    <a:pt x="11960800" y="882795"/>
                  </a:cubicBezTo>
                  <a:lnTo>
                    <a:pt x="11952999" y="882795"/>
                  </a:lnTo>
                  <a:cubicBezTo>
                    <a:pt x="11952999" y="882795"/>
                    <a:pt x="11952999" y="882795"/>
                    <a:pt x="11952999" y="881633"/>
                  </a:cubicBezTo>
                  <a:lnTo>
                    <a:pt x="11952999" y="873496"/>
                  </a:lnTo>
                  <a:cubicBezTo>
                    <a:pt x="11952999" y="873496"/>
                    <a:pt x="11952999" y="873496"/>
                    <a:pt x="11954114" y="873496"/>
                  </a:cubicBezTo>
                  <a:lnTo>
                    <a:pt x="11961915" y="873496"/>
                  </a:lnTo>
                  <a:cubicBezTo>
                    <a:pt x="11961915" y="873496"/>
                    <a:pt x="11961915" y="873496"/>
                    <a:pt x="11961915" y="872625"/>
                  </a:cubicBezTo>
                  <a:lnTo>
                    <a:pt x="11961915" y="866523"/>
                  </a:lnTo>
                  <a:cubicBezTo>
                    <a:pt x="11961915" y="866523"/>
                    <a:pt x="11961915" y="866523"/>
                    <a:pt x="11960800" y="866523"/>
                  </a:cubicBezTo>
                  <a:lnTo>
                    <a:pt x="11952999" y="866523"/>
                  </a:lnTo>
                  <a:cubicBezTo>
                    <a:pt x="11952999" y="866523"/>
                    <a:pt x="11952999" y="866523"/>
                    <a:pt x="11952999" y="865360"/>
                  </a:cubicBezTo>
                  <a:lnTo>
                    <a:pt x="11952999" y="857224"/>
                  </a:lnTo>
                  <a:cubicBezTo>
                    <a:pt x="11952999" y="857224"/>
                    <a:pt x="11952999" y="857224"/>
                    <a:pt x="11954114" y="857224"/>
                  </a:cubicBezTo>
                  <a:lnTo>
                    <a:pt x="11961915" y="857224"/>
                  </a:lnTo>
                  <a:cubicBezTo>
                    <a:pt x="11961915" y="857224"/>
                    <a:pt x="11961915" y="857224"/>
                    <a:pt x="11961915" y="856062"/>
                  </a:cubicBezTo>
                  <a:lnTo>
                    <a:pt x="11961915" y="847925"/>
                  </a:lnTo>
                  <a:cubicBezTo>
                    <a:pt x="11961915" y="847925"/>
                    <a:pt x="11961915" y="847925"/>
                    <a:pt x="11960800" y="847925"/>
                  </a:cubicBezTo>
                  <a:lnTo>
                    <a:pt x="11952999" y="847925"/>
                  </a:lnTo>
                  <a:cubicBezTo>
                    <a:pt x="11952999" y="847925"/>
                    <a:pt x="11952999" y="847925"/>
                    <a:pt x="11952999" y="846763"/>
                  </a:cubicBezTo>
                  <a:lnTo>
                    <a:pt x="11952999" y="838627"/>
                  </a:lnTo>
                  <a:cubicBezTo>
                    <a:pt x="11952999" y="838627"/>
                    <a:pt x="11952999" y="838627"/>
                    <a:pt x="11954114" y="838627"/>
                  </a:cubicBezTo>
                  <a:lnTo>
                    <a:pt x="11961915" y="838627"/>
                  </a:lnTo>
                  <a:cubicBezTo>
                    <a:pt x="11961915" y="838627"/>
                    <a:pt x="11961915" y="838627"/>
                    <a:pt x="11961915" y="837755"/>
                  </a:cubicBezTo>
                  <a:lnTo>
                    <a:pt x="11961915" y="831653"/>
                  </a:lnTo>
                  <a:cubicBezTo>
                    <a:pt x="11961915" y="831653"/>
                    <a:pt x="11961915" y="831653"/>
                    <a:pt x="11960800" y="831653"/>
                  </a:cubicBezTo>
                  <a:lnTo>
                    <a:pt x="11952999" y="831653"/>
                  </a:lnTo>
                  <a:cubicBezTo>
                    <a:pt x="11952999" y="831653"/>
                    <a:pt x="11952999" y="831653"/>
                    <a:pt x="11952999" y="830491"/>
                  </a:cubicBezTo>
                  <a:lnTo>
                    <a:pt x="11952999" y="822354"/>
                  </a:lnTo>
                  <a:cubicBezTo>
                    <a:pt x="11952999" y="822354"/>
                    <a:pt x="11952999" y="822354"/>
                    <a:pt x="11954114" y="822354"/>
                  </a:cubicBezTo>
                  <a:lnTo>
                    <a:pt x="11961915" y="822354"/>
                  </a:lnTo>
                  <a:cubicBezTo>
                    <a:pt x="11961915" y="822354"/>
                    <a:pt x="11961915" y="822354"/>
                    <a:pt x="11961915" y="821192"/>
                  </a:cubicBezTo>
                  <a:lnTo>
                    <a:pt x="11961915" y="813056"/>
                  </a:lnTo>
                  <a:cubicBezTo>
                    <a:pt x="11961915" y="813056"/>
                    <a:pt x="11961915" y="813056"/>
                    <a:pt x="11960800" y="813056"/>
                  </a:cubicBezTo>
                  <a:lnTo>
                    <a:pt x="11952999" y="813056"/>
                  </a:lnTo>
                  <a:cubicBezTo>
                    <a:pt x="11952999" y="813056"/>
                    <a:pt x="11952999" y="813056"/>
                    <a:pt x="11952999" y="811893"/>
                  </a:cubicBezTo>
                  <a:lnTo>
                    <a:pt x="11952999" y="803757"/>
                  </a:lnTo>
                  <a:cubicBezTo>
                    <a:pt x="11952999" y="803757"/>
                    <a:pt x="11952999" y="803757"/>
                    <a:pt x="11954114" y="803757"/>
                  </a:cubicBezTo>
                  <a:lnTo>
                    <a:pt x="11961915" y="803757"/>
                  </a:lnTo>
                  <a:cubicBezTo>
                    <a:pt x="11961915" y="803757"/>
                    <a:pt x="11961915" y="803757"/>
                    <a:pt x="11961915" y="802885"/>
                  </a:cubicBezTo>
                  <a:lnTo>
                    <a:pt x="11961915" y="796783"/>
                  </a:lnTo>
                  <a:cubicBezTo>
                    <a:pt x="11961915" y="796783"/>
                    <a:pt x="11961915" y="796783"/>
                    <a:pt x="11960800" y="796783"/>
                  </a:cubicBezTo>
                  <a:lnTo>
                    <a:pt x="11952999" y="796783"/>
                  </a:lnTo>
                  <a:cubicBezTo>
                    <a:pt x="11952999" y="796783"/>
                    <a:pt x="11952999" y="796783"/>
                    <a:pt x="11952999" y="795621"/>
                  </a:cubicBezTo>
                  <a:lnTo>
                    <a:pt x="11952999" y="787484"/>
                  </a:lnTo>
                  <a:cubicBezTo>
                    <a:pt x="11952999" y="787484"/>
                    <a:pt x="11952999" y="787484"/>
                    <a:pt x="11954114" y="787484"/>
                  </a:cubicBezTo>
                  <a:lnTo>
                    <a:pt x="11961915" y="787484"/>
                  </a:lnTo>
                  <a:cubicBezTo>
                    <a:pt x="11961915" y="787484"/>
                    <a:pt x="11961915" y="787484"/>
                    <a:pt x="11960800" y="785741"/>
                  </a:cubicBezTo>
                  <a:lnTo>
                    <a:pt x="11952999" y="773537"/>
                  </a:lnTo>
                  <a:cubicBezTo>
                    <a:pt x="11952999" y="773537"/>
                    <a:pt x="11952999" y="773537"/>
                    <a:pt x="11952999" y="736342"/>
                  </a:cubicBezTo>
                  <a:cubicBezTo>
                    <a:pt x="11952999" y="736342"/>
                    <a:pt x="11952999" y="736342"/>
                    <a:pt x="12102343" y="736342"/>
                  </a:cubicBezTo>
                  <a:cubicBezTo>
                    <a:pt x="12102343" y="736342"/>
                    <a:pt x="12102343" y="736342"/>
                    <a:pt x="12115716" y="757264"/>
                  </a:cubicBezTo>
                  <a:cubicBezTo>
                    <a:pt x="12115716" y="757264"/>
                    <a:pt x="12115716" y="757264"/>
                    <a:pt x="12115716" y="803757"/>
                  </a:cubicBezTo>
                  <a:cubicBezTo>
                    <a:pt x="12115716" y="803757"/>
                    <a:pt x="12115716" y="803757"/>
                    <a:pt x="12114602" y="803757"/>
                  </a:cubicBezTo>
                  <a:lnTo>
                    <a:pt x="12106800" y="803757"/>
                  </a:lnTo>
                  <a:cubicBezTo>
                    <a:pt x="12106800" y="803757"/>
                    <a:pt x="12106800" y="803757"/>
                    <a:pt x="12106800" y="804919"/>
                  </a:cubicBezTo>
                  <a:lnTo>
                    <a:pt x="12106800" y="813056"/>
                  </a:lnTo>
                  <a:cubicBezTo>
                    <a:pt x="12106800" y="813056"/>
                    <a:pt x="12106800" y="813056"/>
                    <a:pt x="12107915" y="813056"/>
                  </a:cubicBezTo>
                  <a:lnTo>
                    <a:pt x="12115716" y="813056"/>
                  </a:lnTo>
                  <a:cubicBezTo>
                    <a:pt x="12115716" y="813056"/>
                    <a:pt x="12115716" y="813056"/>
                    <a:pt x="12115716" y="814218"/>
                  </a:cubicBezTo>
                  <a:lnTo>
                    <a:pt x="12115716" y="822354"/>
                  </a:lnTo>
                  <a:cubicBezTo>
                    <a:pt x="12115716" y="822354"/>
                    <a:pt x="12115716" y="822354"/>
                    <a:pt x="12114602" y="822354"/>
                  </a:cubicBezTo>
                  <a:lnTo>
                    <a:pt x="12106800" y="822354"/>
                  </a:lnTo>
                  <a:cubicBezTo>
                    <a:pt x="12106800" y="822354"/>
                    <a:pt x="12106800" y="822354"/>
                    <a:pt x="12106800" y="823516"/>
                  </a:cubicBezTo>
                  <a:lnTo>
                    <a:pt x="12106800" y="831653"/>
                  </a:lnTo>
                  <a:cubicBezTo>
                    <a:pt x="12106800" y="831653"/>
                    <a:pt x="12106800" y="831653"/>
                    <a:pt x="12107915" y="831653"/>
                  </a:cubicBezTo>
                  <a:lnTo>
                    <a:pt x="12115716" y="831653"/>
                  </a:lnTo>
                  <a:cubicBezTo>
                    <a:pt x="12115716" y="831653"/>
                    <a:pt x="12115716" y="831653"/>
                    <a:pt x="12115716" y="832525"/>
                  </a:cubicBezTo>
                  <a:lnTo>
                    <a:pt x="12115716" y="838627"/>
                  </a:lnTo>
                  <a:cubicBezTo>
                    <a:pt x="12115716" y="838627"/>
                    <a:pt x="12115716" y="838627"/>
                    <a:pt x="12114602" y="838627"/>
                  </a:cubicBezTo>
                  <a:lnTo>
                    <a:pt x="12106800" y="838627"/>
                  </a:lnTo>
                  <a:cubicBezTo>
                    <a:pt x="12106800" y="838627"/>
                    <a:pt x="12106800" y="838627"/>
                    <a:pt x="12106800" y="839789"/>
                  </a:cubicBezTo>
                  <a:lnTo>
                    <a:pt x="12106800" y="847925"/>
                  </a:lnTo>
                  <a:cubicBezTo>
                    <a:pt x="12106800" y="847925"/>
                    <a:pt x="12106800" y="847925"/>
                    <a:pt x="12107915" y="847925"/>
                  </a:cubicBezTo>
                  <a:lnTo>
                    <a:pt x="12115716" y="847925"/>
                  </a:lnTo>
                  <a:cubicBezTo>
                    <a:pt x="12115716" y="847925"/>
                    <a:pt x="12115716" y="847925"/>
                    <a:pt x="12115716" y="849088"/>
                  </a:cubicBezTo>
                  <a:lnTo>
                    <a:pt x="12115716" y="857224"/>
                  </a:lnTo>
                  <a:cubicBezTo>
                    <a:pt x="12115716" y="857224"/>
                    <a:pt x="12115716" y="857224"/>
                    <a:pt x="12114602" y="857224"/>
                  </a:cubicBezTo>
                  <a:lnTo>
                    <a:pt x="12106800" y="857224"/>
                  </a:lnTo>
                  <a:cubicBezTo>
                    <a:pt x="12106800" y="857224"/>
                    <a:pt x="12106800" y="857224"/>
                    <a:pt x="12106800" y="858386"/>
                  </a:cubicBezTo>
                  <a:lnTo>
                    <a:pt x="12106800" y="866523"/>
                  </a:lnTo>
                  <a:cubicBezTo>
                    <a:pt x="12106800" y="866523"/>
                    <a:pt x="12106800" y="866523"/>
                    <a:pt x="12107915" y="866523"/>
                  </a:cubicBezTo>
                  <a:lnTo>
                    <a:pt x="12115716" y="866523"/>
                  </a:lnTo>
                  <a:cubicBezTo>
                    <a:pt x="12115716" y="866523"/>
                    <a:pt x="12115716" y="866523"/>
                    <a:pt x="12115716" y="867394"/>
                  </a:cubicBezTo>
                  <a:lnTo>
                    <a:pt x="12115716" y="873496"/>
                  </a:lnTo>
                  <a:cubicBezTo>
                    <a:pt x="12115716" y="873496"/>
                    <a:pt x="12115716" y="873496"/>
                    <a:pt x="12114602" y="873496"/>
                  </a:cubicBezTo>
                  <a:lnTo>
                    <a:pt x="12106800" y="873496"/>
                  </a:lnTo>
                  <a:cubicBezTo>
                    <a:pt x="12106800" y="873496"/>
                    <a:pt x="12106800" y="873496"/>
                    <a:pt x="12106800" y="874659"/>
                  </a:cubicBezTo>
                  <a:lnTo>
                    <a:pt x="12106800" y="882795"/>
                  </a:lnTo>
                  <a:cubicBezTo>
                    <a:pt x="12106800" y="882795"/>
                    <a:pt x="12106800" y="882795"/>
                    <a:pt x="12107915" y="882795"/>
                  </a:cubicBezTo>
                  <a:lnTo>
                    <a:pt x="12115716" y="882795"/>
                  </a:lnTo>
                  <a:cubicBezTo>
                    <a:pt x="12115716" y="882795"/>
                    <a:pt x="12115716" y="882795"/>
                    <a:pt x="12115716" y="883957"/>
                  </a:cubicBezTo>
                  <a:lnTo>
                    <a:pt x="12115716" y="892094"/>
                  </a:lnTo>
                  <a:cubicBezTo>
                    <a:pt x="12115716" y="892094"/>
                    <a:pt x="12115716" y="892094"/>
                    <a:pt x="12114602" y="892094"/>
                  </a:cubicBezTo>
                  <a:lnTo>
                    <a:pt x="12106800" y="892094"/>
                  </a:lnTo>
                  <a:cubicBezTo>
                    <a:pt x="12106800" y="892094"/>
                    <a:pt x="12106800" y="892094"/>
                    <a:pt x="12106800" y="892965"/>
                  </a:cubicBezTo>
                  <a:lnTo>
                    <a:pt x="12106800" y="899068"/>
                  </a:lnTo>
                  <a:cubicBezTo>
                    <a:pt x="12106800" y="899068"/>
                    <a:pt x="12106800" y="899068"/>
                    <a:pt x="12107915" y="899068"/>
                  </a:cubicBezTo>
                  <a:lnTo>
                    <a:pt x="12115716" y="899068"/>
                  </a:lnTo>
                  <a:cubicBezTo>
                    <a:pt x="12115716" y="899068"/>
                    <a:pt x="12115716" y="899068"/>
                    <a:pt x="12115716" y="900230"/>
                  </a:cubicBezTo>
                  <a:lnTo>
                    <a:pt x="12115716" y="908366"/>
                  </a:lnTo>
                  <a:cubicBezTo>
                    <a:pt x="12115716" y="908366"/>
                    <a:pt x="12115716" y="908366"/>
                    <a:pt x="12114602" y="908366"/>
                  </a:cubicBezTo>
                  <a:lnTo>
                    <a:pt x="12106800" y="908366"/>
                  </a:lnTo>
                  <a:cubicBezTo>
                    <a:pt x="12106800" y="908366"/>
                    <a:pt x="12106800" y="908366"/>
                    <a:pt x="12106800" y="909528"/>
                  </a:cubicBezTo>
                  <a:lnTo>
                    <a:pt x="12106800" y="917665"/>
                  </a:lnTo>
                  <a:cubicBezTo>
                    <a:pt x="12106800" y="917665"/>
                    <a:pt x="12106800" y="917665"/>
                    <a:pt x="12107915" y="917665"/>
                  </a:cubicBezTo>
                  <a:lnTo>
                    <a:pt x="12115716" y="917665"/>
                  </a:lnTo>
                  <a:cubicBezTo>
                    <a:pt x="12115716" y="917665"/>
                    <a:pt x="12115716" y="917665"/>
                    <a:pt x="12115716" y="918827"/>
                  </a:cubicBezTo>
                  <a:lnTo>
                    <a:pt x="12115716" y="926963"/>
                  </a:lnTo>
                  <a:cubicBezTo>
                    <a:pt x="12115716" y="926963"/>
                    <a:pt x="12115716" y="926963"/>
                    <a:pt x="12114602" y="926963"/>
                  </a:cubicBezTo>
                  <a:lnTo>
                    <a:pt x="12106800" y="926963"/>
                  </a:lnTo>
                  <a:cubicBezTo>
                    <a:pt x="12106800" y="926963"/>
                    <a:pt x="12106800" y="926963"/>
                    <a:pt x="12106800" y="927835"/>
                  </a:cubicBezTo>
                  <a:lnTo>
                    <a:pt x="12106800" y="933937"/>
                  </a:lnTo>
                  <a:cubicBezTo>
                    <a:pt x="12106800" y="933937"/>
                    <a:pt x="12106800" y="933937"/>
                    <a:pt x="12107915" y="933937"/>
                  </a:cubicBezTo>
                  <a:lnTo>
                    <a:pt x="12115716" y="933937"/>
                  </a:lnTo>
                  <a:cubicBezTo>
                    <a:pt x="12115716" y="933937"/>
                    <a:pt x="12115716" y="933937"/>
                    <a:pt x="12115716" y="935100"/>
                  </a:cubicBezTo>
                  <a:lnTo>
                    <a:pt x="12115716" y="943236"/>
                  </a:lnTo>
                  <a:cubicBezTo>
                    <a:pt x="12115716" y="943236"/>
                    <a:pt x="12115716" y="943236"/>
                    <a:pt x="12114602" y="943236"/>
                  </a:cubicBezTo>
                  <a:lnTo>
                    <a:pt x="12106800" y="943236"/>
                  </a:lnTo>
                  <a:cubicBezTo>
                    <a:pt x="12106800" y="943236"/>
                    <a:pt x="12106800" y="943236"/>
                    <a:pt x="12106800" y="944398"/>
                  </a:cubicBezTo>
                  <a:lnTo>
                    <a:pt x="12106800" y="952535"/>
                  </a:lnTo>
                  <a:cubicBezTo>
                    <a:pt x="12106800" y="952535"/>
                    <a:pt x="12106800" y="952535"/>
                    <a:pt x="12107915" y="952535"/>
                  </a:cubicBezTo>
                  <a:lnTo>
                    <a:pt x="12115716" y="952535"/>
                  </a:lnTo>
                  <a:cubicBezTo>
                    <a:pt x="12115716" y="952535"/>
                    <a:pt x="12115716" y="952535"/>
                    <a:pt x="12115716" y="953406"/>
                  </a:cubicBezTo>
                  <a:lnTo>
                    <a:pt x="12115716" y="959508"/>
                  </a:lnTo>
                  <a:cubicBezTo>
                    <a:pt x="12115716" y="959508"/>
                    <a:pt x="12115716" y="959508"/>
                    <a:pt x="12114602" y="959508"/>
                  </a:cubicBezTo>
                  <a:lnTo>
                    <a:pt x="12106800" y="959508"/>
                  </a:lnTo>
                  <a:cubicBezTo>
                    <a:pt x="12106800" y="959508"/>
                    <a:pt x="12106800" y="959508"/>
                    <a:pt x="12106800" y="960671"/>
                  </a:cubicBezTo>
                  <a:lnTo>
                    <a:pt x="12106800" y="968807"/>
                  </a:lnTo>
                  <a:cubicBezTo>
                    <a:pt x="12106800" y="968807"/>
                    <a:pt x="12106800" y="968807"/>
                    <a:pt x="12107915" y="968807"/>
                  </a:cubicBezTo>
                  <a:lnTo>
                    <a:pt x="12115716" y="968807"/>
                  </a:lnTo>
                  <a:cubicBezTo>
                    <a:pt x="12115716" y="968807"/>
                    <a:pt x="12115716" y="968807"/>
                    <a:pt x="12115716" y="969969"/>
                  </a:cubicBezTo>
                  <a:lnTo>
                    <a:pt x="12115716" y="978106"/>
                  </a:lnTo>
                  <a:cubicBezTo>
                    <a:pt x="12115716" y="978106"/>
                    <a:pt x="12115716" y="978106"/>
                    <a:pt x="12114602" y="978106"/>
                  </a:cubicBezTo>
                  <a:lnTo>
                    <a:pt x="12106800" y="978106"/>
                  </a:lnTo>
                  <a:cubicBezTo>
                    <a:pt x="12106800" y="978106"/>
                    <a:pt x="12106800" y="978106"/>
                    <a:pt x="12106800" y="979268"/>
                  </a:cubicBezTo>
                  <a:lnTo>
                    <a:pt x="12106800" y="987404"/>
                  </a:lnTo>
                  <a:cubicBezTo>
                    <a:pt x="12106800" y="987404"/>
                    <a:pt x="12106800" y="987404"/>
                    <a:pt x="12107915" y="987404"/>
                  </a:cubicBezTo>
                  <a:lnTo>
                    <a:pt x="12115716" y="987404"/>
                  </a:lnTo>
                  <a:cubicBezTo>
                    <a:pt x="12115716" y="987404"/>
                    <a:pt x="12115716" y="987404"/>
                    <a:pt x="12115716" y="988276"/>
                  </a:cubicBezTo>
                  <a:lnTo>
                    <a:pt x="12115716" y="994378"/>
                  </a:lnTo>
                  <a:cubicBezTo>
                    <a:pt x="12115716" y="994378"/>
                    <a:pt x="12115716" y="994378"/>
                    <a:pt x="12114602" y="994378"/>
                  </a:cubicBezTo>
                  <a:lnTo>
                    <a:pt x="12106800" y="994378"/>
                  </a:lnTo>
                  <a:cubicBezTo>
                    <a:pt x="12106800" y="994378"/>
                    <a:pt x="12106800" y="994378"/>
                    <a:pt x="12106800" y="995540"/>
                  </a:cubicBezTo>
                  <a:lnTo>
                    <a:pt x="12106800" y="1003677"/>
                  </a:lnTo>
                  <a:cubicBezTo>
                    <a:pt x="12106800" y="1003677"/>
                    <a:pt x="12106800" y="1003677"/>
                    <a:pt x="12131319" y="1024599"/>
                  </a:cubicBezTo>
                  <a:cubicBezTo>
                    <a:pt x="12131319" y="1029248"/>
                    <a:pt x="12131319" y="1029248"/>
                    <a:pt x="12130206" y="1029248"/>
                  </a:cubicBezTo>
                  <a:lnTo>
                    <a:pt x="12122403" y="1029248"/>
                  </a:lnTo>
                  <a:cubicBezTo>
                    <a:pt x="12122403" y="1029248"/>
                    <a:pt x="12122403" y="1029248"/>
                    <a:pt x="12122403" y="1040036"/>
                  </a:cubicBezTo>
                  <a:lnTo>
                    <a:pt x="12122403" y="1046874"/>
                  </a:lnTo>
                  <a:lnTo>
                    <a:pt x="12131319" y="1046874"/>
                  </a:lnTo>
                  <a:lnTo>
                    <a:pt x="12131319" y="1043196"/>
                  </a:lnTo>
                  <a:cubicBezTo>
                    <a:pt x="12131319" y="1043196"/>
                    <a:pt x="12131319" y="1043196"/>
                    <a:pt x="12132434" y="1042615"/>
                  </a:cubicBezTo>
                  <a:lnTo>
                    <a:pt x="12140235" y="1038547"/>
                  </a:lnTo>
                  <a:cubicBezTo>
                    <a:pt x="12140235" y="1038547"/>
                    <a:pt x="12140235" y="1038547"/>
                    <a:pt x="12142186" y="1038547"/>
                  </a:cubicBezTo>
                  <a:lnTo>
                    <a:pt x="12155839" y="1038547"/>
                  </a:lnTo>
                  <a:cubicBezTo>
                    <a:pt x="12155839" y="1038547"/>
                    <a:pt x="12155839" y="1038547"/>
                    <a:pt x="12155839" y="1039709"/>
                  </a:cubicBezTo>
                  <a:lnTo>
                    <a:pt x="12155839" y="1046874"/>
                  </a:lnTo>
                  <a:lnTo>
                    <a:pt x="12192000" y="1046874"/>
                  </a:lnTo>
                  <a:lnTo>
                    <a:pt x="12192000" y="1070905"/>
                  </a:lnTo>
                  <a:lnTo>
                    <a:pt x="12192000" y="1121663"/>
                  </a:lnTo>
                  <a:lnTo>
                    <a:pt x="12192000" y="1608850"/>
                  </a:lnTo>
                  <a:lnTo>
                    <a:pt x="0" y="1608850"/>
                  </a:lnTo>
                  <a:lnTo>
                    <a:pt x="0" y="1046874"/>
                  </a:lnTo>
                  <a:lnTo>
                    <a:pt x="65773" y="1046874"/>
                  </a:lnTo>
                  <a:lnTo>
                    <a:pt x="82231" y="1045519"/>
                  </a:lnTo>
                  <a:cubicBezTo>
                    <a:pt x="82231" y="1033896"/>
                    <a:pt x="82231" y="1024598"/>
                    <a:pt x="82231" y="1012974"/>
                  </a:cubicBezTo>
                  <a:cubicBezTo>
                    <a:pt x="97834" y="1012974"/>
                    <a:pt x="113436" y="1012974"/>
                    <a:pt x="126811" y="1012974"/>
                  </a:cubicBezTo>
                  <a:cubicBezTo>
                    <a:pt x="126811" y="1006000"/>
                    <a:pt x="126811" y="1001351"/>
                    <a:pt x="126811" y="994377"/>
                  </a:cubicBezTo>
                  <a:cubicBezTo>
                    <a:pt x="158018" y="994377"/>
                    <a:pt x="189224" y="994377"/>
                    <a:pt x="220430" y="994377"/>
                  </a:cubicBezTo>
                  <a:cubicBezTo>
                    <a:pt x="220430" y="999026"/>
                    <a:pt x="220430" y="1001351"/>
                    <a:pt x="220430" y="1006000"/>
                  </a:cubicBezTo>
                  <a:cubicBezTo>
                    <a:pt x="240491" y="1006000"/>
                    <a:pt x="260552" y="1006000"/>
                    <a:pt x="280612" y="1006000"/>
                  </a:cubicBezTo>
                  <a:cubicBezTo>
                    <a:pt x="280612" y="1008325"/>
                    <a:pt x="280612" y="1010650"/>
                    <a:pt x="280612" y="1012974"/>
                  </a:cubicBezTo>
                  <a:cubicBezTo>
                    <a:pt x="285071" y="1012974"/>
                    <a:pt x="291758" y="1012974"/>
                    <a:pt x="298444" y="1012974"/>
                  </a:cubicBezTo>
                  <a:cubicBezTo>
                    <a:pt x="298444" y="1015299"/>
                    <a:pt x="298444" y="1017624"/>
                    <a:pt x="298444" y="1019948"/>
                  </a:cubicBezTo>
                  <a:cubicBezTo>
                    <a:pt x="302903" y="1019948"/>
                    <a:pt x="309590" y="1019948"/>
                    <a:pt x="314048" y="1019948"/>
                  </a:cubicBezTo>
                  <a:cubicBezTo>
                    <a:pt x="314048" y="985079"/>
                    <a:pt x="314048" y="950209"/>
                    <a:pt x="314048" y="915339"/>
                  </a:cubicBezTo>
                  <a:cubicBezTo>
                    <a:pt x="329651" y="910690"/>
                    <a:pt x="345255" y="906041"/>
                    <a:pt x="360858" y="901391"/>
                  </a:cubicBezTo>
                  <a:cubicBezTo>
                    <a:pt x="389835" y="901391"/>
                    <a:pt x="418812" y="901391"/>
                    <a:pt x="447789" y="901391"/>
                  </a:cubicBezTo>
                  <a:cubicBezTo>
                    <a:pt x="447789" y="845600"/>
                    <a:pt x="447789" y="789808"/>
                    <a:pt x="447789" y="734017"/>
                  </a:cubicBezTo>
                  <a:cubicBezTo>
                    <a:pt x="454476" y="729367"/>
                    <a:pt x="463392" y="727043"/>
                    <a:pt x="472308" y="722393"/>
                  </a:cubicBezTo>
                  <a:cubicBezTo>
                    <a:pt x="507972" y="717744"/>
                    <a:pt x="543636" y="710770"/>
                    <a:pt x="579301" y="703796"/>
                  </a:cubicBezTo>
                  <a:cubicBezTo>
                    <a:pt x="592675" y="708445"/>
                    <a:pt x="603820" y="713095"/>
                    <a:pt x="617194" y="715419"/>
                  </a:cubicBezTo>
                  <a:cubicBezTo>
                    <a:pt x="619423" y="717744"/>
                    <a:pt x="621652" y="720069"/>
                    <a:pt x="623881" y="722393"/>
                  </a:cubicBezTo>
                  <a:cubicBezTo>
                    <a:pt x="623881" y="827002"/>
                    <a:pt x="623881" y="931612"/>
                    <a:pt x="623881" y="1033896"/>
                  </a:cubicBezTo>
                  <a:cubicBezTo>
                    <a:pt x="628339" y="1033896"/>
                    <a:pt x="632796" y="1033896"/>
                    <a:pt x="639484" y="1033896"/>
                  </a:cubicBezTo>
                  <a:cubicBezTo>
                    <a:pt x="639484" y="992053"/>
                    <a:pt x="639484" y="950209"/>
                    <a:pt x="639484" y="908365"/>
                  </a:cubicBezTo>
                  <a:cubicBezTo>
                    <a:pt x="643942" y="908365"/>
                    <a:pt x="648400" y="908365"/>
                    <a:pt x="652858" y="908365"/>
                  </a:cubicBezTo>
                  <a:cubicBezTo>
                    <a:pt x="652858" y="903716"/>
                    <a:pt x="652858" y="901391"/>
                    <a:pt x="652858" y="896742"/>
                  </a:cubicBezTo>
                  <a:cubicBezTo>
                    <a:pt x="657316" y="894417"/>
                    <a:pt x="661774" y="892093"/>
                    <a:pt x="666232" y="889768"/>
                  </a:cubicBezTo>
                  <a:lnTo>
                    <a:pt x="677377" y="889768"/>
                  </a:lnTo>
                  <a:cubicBezTo>
                    <a:pt x="677377" y="885119"/>
                    <a:pt x="677377" y="882794"/>
                    <a:pt x="677377" y="878145"/>
                  </a:cubicBezTo>
                  <a:cubicBezTo>
                    <a:pt x="679606" y="875820"/>
                    <a:pt x="684064" y="873495"/>
                    <a:pt x="686293" y="871171"/>
                  </a:cubicBezTo>
                  <a:cubicBezTo>
                    <a:pt x="692981" y="871171"/>
                    <a:pt x="701896" y="871171"/>
                    <a:pt x="708584" y="871171"/>
                  </a:cubicBezTo>
                  <a:cubicBezTo>
                    <a:pt x="708584" y="882794"/>
                    <a:pt x="708584" y="896742"/>
                    <a:pt x="708584" y="908365"/>
                  </a:cubicBezTo>
                  <a:cubicBezTo>
                    <a:pt x="724187" y="908365"/>
                    <a:pt x="739790" y="908365"/>
                    <a:pt x="755393" y="908365"/>
                  </a:cubicBezTo>
                  <a:cubicBezTo>
                    <a:pt x="755393" y="952534"/>
                    <a:pt x="755393" y="994377"/>
                    <a:pt x="755393" y="1038546"/>
                  </a:cubicBezTo>
                  <a:cubicBezTo>
                    <a:pt x="762080" y="1038546"/>
                    <a:pt x="768767" y="1038546"/>
                    <a:pt x="773225" y="1038546"/>
                  </a:cubicBezTo>
                  <a:cubicBezTo>
                    <a:pt x="779912" y="1036221"/>
                    <a:pt x="784370" y="1033896"/>
                    <a:pt x="791057" y="1031572"/>
                  </a:cubicBezTo>
                  <a:cubicBezTo>
                    <a:pt x="791057" y="1026922"/>
                    <a:pt x="791057" y="1024598"/>
                    <a:pt x="791057" y="1022273"/>
                  </a:cubicBezTo>
                  <a:cubicBezTo>
                    <a:pt x="788828" y="1022273"/>
                    <a:pt x="786599" y="1019948"/>
                    <a:pt x="784370" y="1019948"/>
                  </a:cubicBezTo>
                  <a:cubicBezTo>
                    <a:pt x="784370" y="1017624"/>
                    <a:pt x="784370" y="1015299"/>
                    <a:pt x="784370" y="1012974"/>
                  </a:cubicBezTo>
                  <a:cubicBezTo>
                    <a:pt x="786599" y="1010650"/>
                    <a:pt x="788828" y="1010650"/>
                    <a:pt x="791057" y="1008325"/>
                  </a:cubicBezTo>
                  <a:cubicBezTo>
                    <a:pt x="791057" y="992053"/>
                    <a:pt x="791057" y="973455"/>
                    <a:pt x="791057" y="957183"/>
                  </a:cubicBezTo>
                  <a:cubicBezTo>
                    <a:pt x="788828" y="957183"/>
                    <a:pt x="786599" y="954858"/>
                    <a:pt x="784370" y="954858"/>
                  </a:cubicBezTo>
                  <a:cubicBezTo>
                    <a:pt x="784370" y="952534"/>
                    <a:pt x="784370" y="950209"/>
                    <a:pt x="784370" y="947884"/>
                  </a:cubicBezTo>
                  <a:cubicBezTo>
                    <a:pt x="786599" y="945560"/>
                    <a:pt x="788828" y="945560"/>
                    <a:pt x="791057" y="943235"/>
                  </a:cubicBezTo>
                  <a:lnTo>
                    <a:pt x="795515" y="938586"/>
                  </a:lnTo>
                  <a:lnTo>
                    <a:pt x="795515" y="929287"/>
                  </a:lnTo>
                  <a:cubicBezTo>
                    <a:pt x="793286" y="929287"/>
                    <a:pt x="793286" y="929287"/>
                    <a:pt x="791057" y="929287"/>
                  </a:cubicBezTo>
                  <a:cubicBezTo>
                    <a:pt x="791057" y="926962"/>
                    <a:pt x="791057" y="924638"/>
                    <a:pt x="791057" y="922313"/>
                  </a:cubicBezTo>
                  <a:cubicBezTo>
                    <a:pt x="793286" y="922313"/>
                    <a:pt x="795515" y="919988"/>
                    <a:pt x="797744" y="917664"/>
                  </a:cubicBezTo>
                  <a:cubicBezTo>
                    <a:pt x="799972" y="889768"/>
                    <a:pt x="806660" y="866522"/>
                    <a:pt x="833408" y="852574"/>
                  </a:cubicBezTo>
                  <a:cubicBezTo>
                    <a:pt x="831179" y="852574"/>
                    <a:pt x="831179" y="850249"/>
                    <a:pt x="828950" y="850249"/>
                  </a:cubicBezTo>
                  <a:cubicBezTo>
                    <a:pt x="828950" y="847924"/>
                    <a:pt x="828950" y="845600"/>
                    <a:pt x="828950" y="843275"/>
                  </a:cubicBezTo>
                  <a:cubicBezTo>
                    <a:pt x="831179" y="843275"/>
                    <a:pt x="833408" y="840950"/>
                    <a:pt x="835637" y="840950"/>
                  </a:cubicBezTo>
                  <a:cubicBezTo>
                    <a:pt x="835637" y="836301"/>
                    <a:pt x="835637" y="833976"/>
                    <a:pt x="835637" y="831652"/>
                  </a:cubicBezTo>
                  <a:cubicBezTo>
                    <a:pt x="837866" y="831652"/>
                    <a:pt x="837866" y="831652"/>
                    <a:pt x="840095" y="831652"/>
                  </a:cubicBezTo>
                  <a:cubicBezTo>
                    <a:pt x="840095" y="824678"/>
                    <a:pt x="840095" y="817704"/>
                    <a:pt x="840095" y="810730"/>
                  </a:cubicBezTo>
                  <a:cubicBezTo>
                    <a:pt x="837866" y="810730"/>
                    <a:pt x="837866" y="810730"/>
                    <a:pt x="835637" y="810730"/>
                  </a:cubicBezTo>
                  <a:cubicBezTo>
                    <a:pt x="835637" y="808405"/>
                    <a:pt x="835637" y="808405"/>
                    <a:pt x="835637" y="806081"/>
                  </a:cubicBezTo>
                  <a:lnTo>
                    <a:pt x="840095" y="803756"/>
                  </a:lnTo>
                  <a:cubicBezTo>
                    <a:pt x="844552" y="799107"/>
                    <a:pt x="846782" y="794457"/>
                    <a:pt x="851240" y="787483"/>
                  </a:cubicBezTo>
                  <a:cubicBezTo>
                    <a:pt x="853469" y="782834"/>
                    <a:pt x="853469" y="780510"/>
                    <a:pt x="853469" y="778185"/>
                  </a:cubicBezTo>
                  <a:cubicBezTo>
                    <a:pt x="849011" y="771211"/>
                    <a:pt x="849011" y="759588"/>
                    <a:pt x="853469" y="752614"/>
                  </a:cubicBezTo>
                  <a:cubicBezTo>
                    <a:pt x="853470" y="752611"/>
                    <a:pt x="853485" y="752565"/>
                    <a:pt x="853748" y="751742"/>
                  </a:cubicBezTo>
                  <a:lnTo>
                    <a:pt x="855698" y="745640"/>
                  </a:lnTo>
                  <a:cubicBezTo>
                    <a:pt x="855699" y="745643"/>
                    <a:pt x="855714" y="745689"/>
                    <a:pt x="855977" y="746512"/>
                  </a:cubicBezTo>
                  <a:lnTo>
                    <a:pt x="857927" y="752614"/>
                  </a:lnTo>
                  <a:cubicBezTo>
                    <a:pt x="862384" y="759588"/>
                    <a:pt x="864614" y="771211"/>
                    <a:pt x="860156" y="778185"/>
                  </a:cubicBezTo>
                  <a:cubicBezTo>
                    <a:pt x="860156" y="780510"/>
                    <a:pt x="860156" y="782834"/>
                    <a:pt x="860156" y="785159"/>
                  </a:cubicBezTo>
                  <a:cubicBezTo>
                    <a:pt x="864614" y="792133"/>
                    <a:pt x="869072" y="799107"/>
                    <a:pt x="871302" y="803756"/>
                  </a:cubicBezTo>
                  <a:cubicBezTo>
                    <a:pt x="873531" y="803756"/>
                    <a:pt x="873531" y="806081"/>
                    <a:pt x="875760" y="806081"/>
                  </a:cubicBezTo>
                  <a:cubicBezTo>
                    <a:pt x="875760" y="808405"/>
                    <a:pt x="875760" y="808405"/>
                    <a:pt x="875760" y="810730"/>
                  </a:cubicBezTo>
                  <a:cubicBezTo>
                    <a:pt x="873531" y="817704"/>
                    <a:pt x="873531" y="824678"/>
                    <a:pt x="873531" y="831652"/>
                  </a:cubicBezTo>
                  <a:cubicBezTo>
                    <a:pt x="877989" y="833976"/>
                    <a:pt x="877989" y="836301"/>
                    <a:pt x="877989" y="840950"/>
                  </a:cubicBezTo>
                  <a:lnTo>
                    <a:pt x="882447" y="843275"/>
                  </a:lnTo>
                  <a:cubicBezTo>
                    <a:pt x="882447" y="845600"/>
                    <a:pt x="882447" y="847924"/>
                    <a:pt x="882447" y="850249"/>
                  </a:cubicBezTo>
                  <a:cubicBezTo>
                    <a:pt x="880218" y="852574"/>
                    <a:pt x="880218" y="852574"/>
                    <a:pt x="877989" y="852574"/>
                  </a:cubicBezTo>
                  <a:cubicBezTo>
                    <a:pt x="891362" y="859548"/>
                    <a:pt x="899165" y="868846"/>
                    <a:pt x="904180" y="879888"/>
                  </a:cubicBezTo>
                  <a:lnTo>
                    <a:pt x="913070" y="915339"/>
                  </a:lnTo>
                  <a:lnTo>
                    <a:pt x="944859" y="915339"/>
                  </a:lnTo>
                  <a:lnTo>
                    <a:pt x="944859" y="886329"/>
                  </a:lnTo>
                  <a:lnTo>
                    <a:pt x="939475" y="886329"/>
                  </a:lnTo>
                  <a:cubicBezTo>
                    <a:pt x="939475" y="886306"/>
                    <a:pt x="939475" y="884414"/>
                    <a:pt x="939475" y="724196"/>
                  </a:cubicBezTo>
                  <a:cubicBezTo>
                    <a:pt x="939487" y="724196"/>
                    <a:pt x="939957" y="724196"/>
                    <a:pt x="959742" y="724196"/>
                  </a:cubicBezTo>
                  <a:cubicBezTo>
                    <a:pt x="959747" y="724190"/>
                    <a:pt x="959783" y="724108"/>
                    <a:pt x="960249" y="723115"/>
                  </a:cubicBezTo>
                  <a:lnTo>
                    <a:pt x="963795" y="715549"/>
                  </a:lnTo>
                  <a:cubicBezTo>
                    <a:pt x="963804" y="715550"/>
                    <a:pt x="963917" y="715568"/>
                    <a:pt x="965569" y="715819"/>
                  </a:cubicBezTo>
                  <a:lnTo>
                    <a:pt x="977982" y="717710"/>
                  </a:lnTo>
                  <a:cubicBezTo>
                    <a:pt x="977985" y="717720"/>
                    <a:pt x="978023" y="717821"/>
                    <a:pt x="978489" y="719062"/>
                  </a:cubicBezTo>
                  <a:lnTo>
                    <a:pt x="982035" y="728519"/>
                  </a:lnTo>
                  <a:cubicBezTo>
                    <a:pt x="982049" y="728520"/>
                    <a:pt x="982645" y="728570"/>
                    <a:pt x="1008382" y="730681"/>
                  </a:cubicBezTo>
                  <a:cubicBezTo>
                    <a:pt x="1008382" y="730661"/>
                    <a:pt x="1008382" y="729131"/>
                    <a:pt x="1008382" y="607460"/>
                  </a:cubicBezTo>
                  <a:cubicBezTo>
                    <a:pt x="1008391" y="607460"/>
                    <a:pt x="1008510" y="607460"/>
                    <a:pt x="1010409" y="607460"/>
                  </a:cubicBezTo>
                  <a:lnTo>
                    <a:pt x="1024597" y="607460"/>
                  </a:lnTo>
                  <a:cubicBezTo>
                    <a:pt x="1024597" y="607438"/>
                    <a:pt x="1024597" y="605724"/>
                    <a:pt x="1024597" y="471268"/>
                  </a:cubicBezTo>
                  <a:cubicBezTo>
                    <a:pt x="1024605" y="471268"/>
                    <a:pt x="1024712" y="471268"/>
                    <a:pt x="1026369" y="471268"/>
                  </a:cubicBezTo>
                  <a:lnTo>
                    <a:pt x="1038783" y="471268"/>
                  </a:lnTo>
                  <a:cubicBezTo>
                    <a:pt x="1038783" y="471251"/>
                    <a:pt x="1038783" y="469845"/>
                    <a:pt x="1038783" y="356694"/>
                  </a:cubicBezTo>
                  <a:cubicBezTo>
                    <a:pt x="1042837" y="354532"/>
                    <a:pt x="1042837" y="354532"/>
                    <a:pt x="1042837" y="328590"/>
                  </a:cubicBezTo>
                  <a:cubicBezTo>
                    <a:pt x="1042843" y="328590"/>
                    <a:pt x="1042963" y="328590"/>
                    <a:pt x="1044863" y="328590"/>
                  </a:cubicBezTo>
                  <a:lnTo>
                    <a:pt x="1059050" y="328590"/>
                  </a:lnTo>
                  <a:cubicBezTo>
                    <a:pt x="1059061" y="328567"/>
                    <a:pt x="1059667" y="327200"/>
                    <a:pt x="1095531" y="246443"/>
                  </a:cubicBezTo>
                  <a:cubicBezTo>
                    <a:pt x="1095531" y="246429"/>
                    <a:pt x="1095565" y="244478"/>
                    <a:pt x="10995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13" name="Rectangle 5">
            <a:extLst>
              <a:ext uri="{FF2B5EF4-FFF2-40B4-BE49-F238E27FC236}">
                <a16:creationId xmlns="" xmlns:a16="http://schemas.microsoft.com/office/drawing/2014/main" id="{35068011-3E24-404B-997C-ABD66374BC7E}"/>
              </a:ext>
            </a:extLst>
          </p:cNvPr>
          <p:cNvSpPr/>
          <p:nvPr userDrawn="1"/>
        </p:nvSpPr>
        <p:spPr>
          <a:xfrm>
            <a:off x="0" y="5006857"/>
            <a:ext cx="12192000" cy="185114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4" name="Rectangle 10">
            <a:extLst>
              <a:ext uri="{FF2B5EF4-FFF2-40B4-BE49-F238E27FC236}">
                <a16:creationId xmlns="" xmlns:a16="http://schemas.microsoft.com/office/drawing/2014/main" id="{AD1DE5BA-BA06-4EBF-9938-3F11999554D9}"/>
              </a:ext>
            </a:extLst>
          </p:cNvPr>
          <p:cNvSpPr/>
          <p:nvPr userDrawn="1"/>
        </p:nvSpPr>
        <p:spPr>
          <a:xfrm>
            <a:off x="2795451" y="3970007"/>
            <a:ext cx="6773112" cy="612000"/>
          </a:xfrm>
          <a:prstGeom prst="rect">
            <a:avLst/>
          </a:prstGeom>
          <a:solidFill>
            <a:schemeClr val="accent4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5" name="Rectangle 6">
            <a:extLst>
              <a:ext uri="{FF2B5EF4-FFF2-40B4-BE49-F238E27FC236}">
                <a16:creationId xmlns="" xmlns:a16="http://schemas.microsoft.com/office/drawing/2014/main" id="{F7A08108-4EE6-461B-9FF3-F537D87628DE}"/>
              </a:ext>
            </a:extLst>
          </p:cNvPr>
          <p:cNvSpPr/>
          <p:nvPr userDrawn="1"/>
        </p:nvSpPr>
        <p:spPr>
          <a:xfrm>
            <a:off x="2795452" y="1804578"/>
            <a:ext cx="8674446" cy="612000"/>
          </a:xfrm>
          <a:prstGeom prst="rect">
            <a:avLst/>
          </a:prstGeom>
          <a:solidFill>
            <a:schemeClr val="accent1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6" name="Rectangle 7">
            <a:extLst>
              <a:ext uri="{FF2B5EF4-FFF2-40B4-BE49-F238E27FC236}">
                <a16:creationId xmlns="" xmlns:a16="http://schemas.microsoft.com/office/drawing/2014/main" id="{70B55793-022B-40B7-AD0E-44BFA6CCA944}"/>
              </a:ext>
            </a:extLst>
          </p:cNvPr>
          <p:cNvSpPr/>
          <p:nvPr userDrawn="1"/>
        </p:nvSpPr>
        <p:spPr>
          <a:xfrm>
            <a:off x="2795452" y="2526388"/>
            <a:ext cx="8040025" cy="612000"/>
          </a:xfrm>
          <a:prstGeom prst="rect">
            <a:avLst/>
          </a:prstGeom>
          <a:solidFill>
            <a:schemeClr val="accent2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7" name="Rectangle 8">
            <a:extLst>
              <a:ext uri="{FF2B5EF4-FFF2-40B4-BE49-F238E27FC236}">
                <a16:creationId xmlns="" xmlns:a16="http://schemas.microsoft.com/office/drawing/2014/main" id="{AE96286A-6E16-47F3-8E5A-2F3D95830AF1}"/>
              </a:ext>
            </a:extLst>
          </p:cNvPr>
          <p:cNvSpPr/>
          <p:nvPr userDrawn="1"/>
        </p:nvSpPr>
        <p:spPr>
          <a:xfrm>
            <a:off x="2795452" y="3248198"/>
            <a:ext cx="7406569" cy="612000"/>
          </a:xfrm>
          <a:prstGeom prst="rect">
            <a:avLst/>
          </a:prstGeom>
          <a:solidFill>
            <a:schemeClr val="accent3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9" name="Rounded Rectangle 39">
            <a:extLst>
              <a:ext uri="{FF2B5EF4-FFF2-40B4-BE49-F238E27FC236}">
                <a16:creationId xmlns="" xmlns:a16="http://schemas.microsoft.com/office/drawing/2014/main" id="{8E77609A-C716-4CBD-BEA4-A609FE58474A}"/>
              </a:ext>
            </a:extLst>
          </p:cNvPr>
          <p:cNvSpPr/>
          <p:nvPr userDrawn="1"/>
        </p:nvSpPr>
        <p:spPr>
          <a:xfrm rot="2483232">
            <a:off x="-67621" y="1813625"/>
            <a:ext cx="4223096" cy="5102585"/>
          </a:xfrm>
          <a:custGeom>
            <a:avLst/>
            <a:gdLst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11097 w 2194524"/>
              <a:gd name="connsiteY3" fmla="*/ 753742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48308 w 2194524"/>
              <a:gd name="connsiteY5" fmla="*/ 1898342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45453"/>
              <a:gd name="connsiteY0" fmla="*/ 41365 h 3010473"/>
              <a:gd name="connsiteX1" fmla="*/ 769866 w 2145453"/>
              <a:gd name="connsiteY1" fmla="*/ 0 h 3010473"/>
              <a:gd name="connsiteX2" fmla="*/ 911097 w 2145453"/>
              <a:gd name="connsiteY2" fmla="*/ 141231 h 3010473"/>
              <a:gd name="connsiteX3" fmla="*/ 960469 w 2145453"/>
              <a:gd name="connsiteY3" fmla="*/ 784060 h 3010473"/>
              <a:gd name="connsiteX4" fmla="*/ 1594794 w 2145453"/>
              <a:gd name="connsiteY4" fmla="*/ 789196 h 3010473"/>
              <a:gd name="connsiteX5" fmla="*/ 1848308 w 2145453"/>
              <a:gd name="connsiteY5" fmla="*/ 1898342 h 3010473"/>
              <a:gd name="connsiteX6" fmla="*/ 2145453 w 2145453"/>
              <a:gd name="connsiteY6" fmla="*/ 2249789 h 3010473"/>
              <a:gd name="connsiteX7" fmla="*/ 1488044 w 2145453"/>
              <a:gd name="connsiteY7" fmla="*/ 3010473 h 3010473"/>
              <a:gd name="connsiteX8" fmla="*/ 1136947 w 2145453"/>
              <a:gd name="connsiteY8" fmla="*/ 2468062 h 3010473"/>
              <a:gd name="connsiteX9" fmla="*/ 519460 w 2145453"/>
              <a:gd name="connsiteY9" fmla="*/ 2013663 h 3010473"/>
              <a:gd name="connsiteX10" fmla="*/ 0 w 2145453"/>
              <a:gd name="connsiteY10" fmla="*/ 1326467 h 3010473"/>
              <a:gd name="connsiteX11" fmla="*/ 628635 w 2145453"/>
              <a:gd name="connsiteY11" fmla="*/ 1589678 h 3010473"/>
              <a:gd name="connsiteX12" fmla="*/ 628635 w 2145453"/>
              <a:gd name="connsiteY12" fmla="*/ 141231 h 3010473"/>
              <a:gd name="connsiteX13" fmla="*/ 670001 w 2145453"/>
              <a:gd name="connsiteY13" fmla="*/ 41365 h 3010473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19460 w 2145453"/>
              <a:gd name="connsiteY9" fmla="*/ 2013663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710556 w 2145453"/>
              <a:gd name="connsiteY11" fmla="*/ 1634217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733305 w 2208757"/>
              <a:gd name="connsiteY0" fmla="*/ 41365 h 2912664"/>
              <a:gd name="connsiteX1" fmla="*/ 833170 w 2208757"/>
              <a:gd name="connsiteY1" fmla="*/ 0 h 2912664"/>
              <a:gd name="connsiteX2" fmla="*/ 974401 w 2208757"/>
              <a:gd name="connsiteY2" fmla="*/ 141231 h 2912664"/>
              <a:gd name="connsiteX3" fmla="*/ 1042827 w 2208757"/>
              <a:gd name="connsiteY3" fmla="*/ 863751 h 2912664"/>
              <a:gd name="connsiteX4" fmla="*/ 1642153 w 2208757"/>
              <a:gd name="connsiteY4" fmla="*/ 851069 h 2912664"/>
              <a:gd name="connsiteX5" fmla="*/ 1911612 w 2208757"/>
              <a:gd name="connsiteY5" fmla="*/ 1898342 h 2912664"/>
              <a:gd name="connsiteX6" fmla="*/ 2208757 w 2208757"/>
              <a:gd name="connsiteY6" fmla="*/ 2249789 h 2912664"/>
              <a:gd name="connsiteX7" fmla="*/ 1598547 w 2208757"/>
              <a:gd name="connsiteY7" fmla="*/ 2912664 h 2912664"/>
              <a:gd name="connsiteX8" fmla="*/ 1200251 w 2208757"/>
              <a:gd name="connsiteY8" fmla="*/ 2468062 h 2912664"/>
              <a:gd name="connsiteX9" fmla="*/ 593695 w 2208757"/>
              <a:gd name="connsiteY9" fmla="*/ 2073665 h 2912664"/>
              <a:gd name="connsiteX10" fmla="*/ 0 w 2208757"/>
              <a:gd name="connsiteY10" fmla="*/ 1399250 h 2912664"/>
              <a:gd name="connsiteX11" fmla="*/ 773860 w 2208757"/>
              <a:gd name="connsiteY11" fmla="*/ 1634217 h 2912664"/>
              <a:gd name="connsiteX12" fmla="*/ 691939 w 2208757"/>
              <a:gd name="connsiteY12" fmla="*/ 141231 h 2912664"/>
              <a:gd name="connsiteX13" fmla="*/ 733305 w 2208757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3204020"/>
              <a:gd name="connsiteX1" fmla="*/ 886969 w 2262556"/>
              <a:gd name="connsiteY1" fmla="*/ 0 h 3204020"/>
              <a:gd name="connsiteX2" fmla="*/ 1028200 w 2262556"/>
              <a:gd name="connsiteY2" fmla="*/ 141231 h 3204020"/>
              <a:gd name="connsiteX3" fmla="*/ 1096626 w 2262556"/>
              <a:gd name="connsiteY3" fmla="*/ 863751 h 3204020"/>
              <a:gd name="connsiteX4" fmla="*/ 1695952 w 2262556"/>
              <a:gd name="connsiteY4" fmla="*/ 851069 h 3204020"/>
              <a:gd name="connsiteX5" fmla="*/ 1965411 w 2262556"/>
              <a:gd name="connsiteY5" fmla="*/ 1898342 h 3204020"/>
              <a:gd name="connsiteX6" fmla="*/ 2262556 w 2262556"/>
              <a:gd name="connsiteY6" fmla="*/ 2249789 h 3204020"/>
              <a:gd name="connsiteX7" fmla="*/ 1875442 w 2262556"/>
              <a:gd name="connsiteY7" fmla="*/ 3204020 h 3204020"/>
              <a:gd name="connsiteX8" fmla="*/ 1254050 w 2262556"/>
              <a:gd name="connsiteY8" fmla="*/ 2468062 h 3204020"/>
              <a:gd name="connsiteX9" fmla="*/ 647494 w 2262556"/>
              <a:gd name="connsiteY9" fmla="*/ 2073665 h 3204020"/>
              <a:gd name="connsiteX10" fmla="*/ 0 w 2262556"/>
              <a:gd name="connsiteY10" fmla="*/ 1381959 h 3204020"/>
              <a:gd name="connsiteX11" fmla="*/ 827659 w 2262556"/>
              <a:gd name="connsiteY11" fmla="*/ 1634217 h 3204020"/>
              <a:gd name="connsiteX12" fmla="*/ 745738 w 2262556"/>
              <a:gd name="connsiteY12" fmla="*/ 141231 h 3204020"/>
              <a:gd name="connsiteX13" fmla="*/ 787104 w 2262556"/>
              <a:gd name="connsiteY13" fmla="*/ 41365 h 3204020"/>
              <a:gd name="connsiteX0" fmla="*/ 787104 w 2616797"/>
              <a:gd name="connsiteY0" fmla="*/ 41365 h 3204020"/>
              <a:gd name="connsiteX1" fmla="*/ 886969 w 2616797"/>
              <a:gd name="connsiteY1" fmla="*/ 0 h 3204020"/>
              <a:gd name="connsiteX2" fmla="*/ 1028200 w 2616797"/>
              <a:gd name="connsiteY2" fmla="*/ 141231 h 3204020"/>
              <a:gd name="connsiteX3" fmla="*/ 1096626 w 2616797"/>
              <a:gd name="connsiteY3" fmla="*/ 863751 h 3204020"/>
              <a:gd name="connsiteX4" fmla="*/ 1695952 w 2616797"/>
              <a:gd name="connsiteY4" fmla="*/ 851069 h 3204020"/>
              <a:gd name="connsiteX5" fmla="*/ 1965411 w 2616797"/>
              <a:gd name="connsiteY5" fmla="*/ 1898342 h 3204020"/>
              <a:gd name="connsiteX6" fmla="*/ 2616797 w 2616797"/>
              <a:gd name="connsiteY6" fmla="*/ 2518120 h 3204020"/>
              <a:gd name="connsiteX7" fmla="*/ 1875442 w 2616797"/>
              <a:gd name="connsiteY7" fmla="*/ 3204020 h 3204020"/>
              <a:gd name="connsiteX8" fmla="*/ 1254050 w 2616797"/>
              <a:gd name="connsiteY8" fmla="*/ 2468062 h 3204020"/>
              <a:gd name="connsiteX9" fmla="*/ 647494 w 2616797"/>
              <a:gd name="connsiteY9" fmla="*/ 2073665 h 3204020"/>
              <a:gd name="connsiteX10" fmla="*/ 0 w 2616797"/>
              <a:gd name="connsiteY10" fmla="*/ 1381959 h 3204020"/>
              <a:gd name="connsiteX11" fmla="*/ 827659 w 2616797"/>
              <a:gd name="connsiteY11" fmla="*/ 1634217 h 3204020"/>
              <a:gd name="connsiteX12" fmla="*/ 745738 w 2616797"/>
              <a:gd name="connsiteY12" fmla="*/ 141231 h 3204020"/>
              <a:gd name="connsiteX13" fmla="*/ 787104 w 2616797"/>
              <a:gd name="connsiteY13" fmla="*/ 41365 h 3204020"/>
              <a:gd name="connsiteX0" fmla="*/ 787104 w 2616797"/>
              <a:gd name="connsiteY0" fmla="*/ 41365 h 3204020"/>
              <a:gd name="connsiteX1" fmla="*/ 886969 w 2616797"/>
              <a:gd name="connsiteY1" fmla="*/ 0 h 3204020"/>
              <a:gd name="connsiteX2" fmla="*/ 1028200 w 2616797"/>
              <a:gd name="connsiteY2" fmla="*/ 141231 h 3204020"/>
              <a:gd name="connsiteX3" fmla="*/ 1096626 w 2616797"/>
              <a:gd name="connsiteY3" fmla="*/ 863751 h 3204020"/>
              <a:gd name="connsiteX4" fmla="*/ 1695952 w 2616797"/>
              <a:gd name="connsiteY4" fmla="*/ 851069 h 3204020"/>
              <a:gd name="connsiteX5" fmla="*/ 1965411 w 2616797"/>
              <a:gd name="connsiteY5" fmla="*/ 1898342 h 3204020"/>
              <a:gd name="connsiteX6" fmla="*/ 2616797 w 2616797"/>
              <a:gd name="connsiteY6" fmla="*/ 2518120 h 3204020"/>
              <a:gd name="connsiteX7" fmla="*/ 1875442 w 2616797"/>
              <a:gd name="connsiteY7" fmla="*/ 3204020 h 3204020"/>
              <a:gd name="connsiteX8" fmla="*/ 1254050 w 2616797"/>
              <a:gd name="connsiteY8" fmla="*/ 2468062 h 3204020"/>
              <a:gd name="connsiteX9" fmla="*/ 647494 w 2616797"/>
              <a:gd name="connsiteY9" fmla="*/ 2073665 h 3204020"/>
              <a:gd name="connsiteX10" fmla="*/ 0 w 2616797"/>
              <a:gd name="connsiteY10" fmla="*/ 1381959 h 3204020"/>
              <a:gd name="connsiteX11" fmla="*/ 827659 w 2616797"/>
              <a:gd name="connsiteY11" fmla="*/ 1634217 h 3204020"/>
              <a:gd name="connsiteX12" fmla="*/ 745738 w 2616797"/>
              <a:gd name="connsiteY12" fmla="*/ 141231 h 3204020"/>
              <a:gd name="connsiteX13" fmla="*/ 787104 w 2616797"/>
              <a:gd name="connsiteY13" fmla="*/ 41365 h 3204020"/>
              <a:gd name="connsiteX0" fmla="*/ 787104 w 2635848"/>
              <a:gd name="connsiteY0" fmla="*/ 41365 h 3204020"/>
              <a:gd name="connsiteX1" fmla="*/ 886969 w 2635848"/>
              <a:gd name="connsiteY1" fmla="*/ 0 h 3204020"/>
              <a:gd name="connsiteX2" fmla="*/ 1028200 w 2635848"/>
              <a:gd name="connsiteY2" fmla="*/ 141231 h 3204020"/>
              <a:gd name="connsiteX3" fmla="*/ 1096626 w 2635848"/>
              <a:gd name="connsiteY3" fmla="*/ 863751 h 3204020"/>
              <a:gd name="connsiteX4" fmla="*/ 1695952 w 2635848"/>
              <a:gd name="connsiteY4" fmla="*/ 851069 h 3204020"/>
              <a:gd name="connsiteX5" fmla="*/ 1965411 w 2635848"/>
              <a:gd name="connsiteY5" fmla="*/ 1898342 h 3204020"/>
              <a:gd name="connsiteX6" fmla="*/ 2635848 w 2635848"/>
              <a:gd name="connsiteY6" fmla="*/ 2523197 h 3204020"/>
              <a:gd name="connsiteX7" fmla="*/ 1875442 w 2635848"/>
              <a:gd name="connsiteY7" fmla="*/ 3204020 h 3204020"/>
              <a:gd name="connsiteX8" fmla="*/ 1254050 w 2635848"/>
              <a:gd name="connsiteY8" fmla="*/ 2468062 h 3204020"/>
              <a:gd name="connsiteX9" fmla="*/ 647494 w 2635848"/>
              <a:gd name="connsiteY9" fmla="*/ 2073665 h 3204020"/>
              <a:gd name="connsiteX10" fmla="*/ 0 w 2635848"/>
              <a:gd name="connsiteY10" fmla="*/ 1381959 h 3204020"/>
              <a:gd name="connsiteX11" fmla="*/ 827659 w 2635848"/>
              <a:gd name="connsiteY11" fmla="*/ 1634217 h 3204020"/>
              <a:gd name="connsiteX12" fmla="*/ 745738 w 2635848"/>
              <a:gd name="connsiteY12" fmla="*/ 141231 h 3204020"/>
              <a:gd name="connsiteX13" fmla="*/ 787104 w 2635848"/>
              <a:gd name="connsiteY13" fmla="*/ 41365 h 3204020"/>
              <a:gd name="connsiteX0" fmla="*/ 787104 w 2651771"/>
              <a:gd name="connsiteY0" fmla="*/ 41365 h 3204020"/>
              <a:gd name="connsiteX1" fmla="*/ 886969 w 2651771"/>
              <a:gd name="connsiteY1" fmla="*/ 0 h 3204020"/>
              <a:gd name="connsiteX2" fmla="*/ 1028200 w 2651771"/>
              <a:gd name="connsiteY2" fmla="*/ 141231 h 3204020"/>
              <a:gd name="connsiteX3" fmla="*/ 1096626 w 2651771"/>
              <a:gd name="connsiteY3" fmla="*/ 863751 h 3204020"/>
              <a:gd name="connsiteX4" fmla="*/ 1695952 w 2651771"/>
              <a:gd name="connsiteY4" fmla="*/ 851069 h 3204020"/>
              <a:gd name="connsiteX5" fmla="*/ 1965411 w 2651771"/>
              <a:gd name="connsiteY5" fmla="*/ 1898342 h 3204020"/>
              <a:gd name="connsiteX6" fmla="*/ 2651771 w 2651771"/>
              <a:gd name="connsiteY6" fmla="*/ 2516454 h 3204020"/>
              <a:gd name="connsiteX7" fmla="*/ 1875442 w 2651771"/>
              <a:gd name="connsiteY7" fmla="*/ 3204020 h 3204020"/>
              <a:gd name="connsiteX8" fmla="*/ 1254050 w 2651771"/>
              <a:gd name="connsiteY8" fmla="*/ 2468062 h 3204020"/>
              <a:gd name="connsiteX9" fmla="*/ 647494 w 2651771"/>
              <a:gd name="connsiteY9" fmla="*/ 2073665 h 3204020"/>
              <a:gd name="connsiteX10" fmla="*/ 0 w 2651771"/>
              <a:gd name="connsiteY10" fmla="*/ 1381959 h 3204020"/>
              <a:gd name="connsiteX11" fmla="*/ 827659 w 2651771"/>
              <a:gd name="connsiteY11" fmla="*/ 1634217 h 3204020"/>
              <a:gd name="connsiteX12" fmla="*/ 745738 w 2651771"/>
              <a:gd name="connsiteY12" fmla="*/ 141231 h 3204020"/>
              <a:gd name="connsiteX13" fmla="*/ 787104 w 2651771"/>
              <a:gd name="connsiteY13" fmla="*/ 41365 h 3204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651771" h="3204020">
                <a:moveTo>
                  <a:pt x="787104" y="41365"/>
                </a:moveTo>
                <a:cubicBezTo>
                  <a:pt x="812661" y="15808"/>
                  <a:pt x="847969" y="0"/>
                  <a:pt x="886969" y="0"/>
                </a:cubicBezTo>
                <a:cubicBezTo>
                  <a:pt x="964969" y="0"/>
                  <a:pt x="1028200" y="63231"/>
                  <a:pt x="1028200" y="141231"/>
                </a:cubicBezTo>
                <a:lnTo>
                  <a:pt x="1096626" y="863751"/>
                </a:lnTo>
                <a:cubicBezTo>
                  <a:pt x="1324950" y="817026"/>
                  <a:pt x="1594219" y="679679"/>
                  <a:pt x="1695952" y="851069"/>
                </a:cubicBezTo>
                <a:cubicBezTo>
                  <a:pt x="1896857" y="1284096"/>
                  <a:pt x="2012961" y="1443677"/>
                  <a:pt x="1965411" y="1898342"/>
                </a:cubicBezTo>
                <a:cubicBezTo>
                  <a:pt x="2062863" y="2027881"/>
                  <a:pt x="2521735" y="2407218"/>
                  <a:pt x="2651771" y="2516454"/>
                </a:cubicBezTo>
                <a:lnTo>
                  <a:pt x="1875442" y="3204020"/>
                </a:lnTo>
                <a:lnTo>
                  <a:pt x="1254050" y="2468062"/>
                </a:lnTo>
                <a:cubicBezTo>
                  <a:pt x="1117281" y="2338792"/>
                  <a:pt x="856388" y="2269133"/>
                  <a:pt x="647494" y="2073665"/>
                </a:cubicBezTo>
                <a:cubicBezTo>
                  <a:pt x="560013" y="2007911"/>
                  <a:pt x="439289" y="1645529"/>
                  <a:pt x="0" y="1381959"/>
                </a:cubicBezTo>
                <a:cubicBezTo>
                  <a:pt x="137000" y="1119373"/>
                  <a:pt x="679491" y="1549956"/>
                  <a:pt x="827659" y="1634217"/>
                </a:cubicBezTo>
                <a:lnTo>
                  <a:pt x="745738" y="141231"/>
                </a:lnTo>
                <a:cubicBezTo>
                  <a:pt x="745738" y="102231"/>
                  <a:pt x="761546" y="66923"/>
                  <a:pt x="787104" y="41365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prstClr val="black"/>
              </a:solidFill>
            </a:endParaRPr>
          </a:p>
        </p:txBody>
      </p:sp>
      <p:sp>
        <p:nvSpPr>
          <p:cNvPr id="24" name="Text Placeholder 9">
            <a:extLst>
              <a:ext uri="{FF2B5EF4-FFF2-40B4-BE49-F238E27FC236}">
                <a16:creationId xmlns="" xmlns:a16="http://schemas.microsoft.com/office/drawing/2014/main" id="{61F7B881-6EF6-4009-B5CA-70A7BDBB74F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70467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5" name="Group 24">
            <a:extLst>
              <a:ext uri="{FF2B5EF4-FFF2-40B4-BE49-F238E27FC236}">
                <a16:creationId xmlns="" xmlns:a16="http://schemas.microsoft.com/office/drawing/2014/main" id="{7CE41AB9-0B82-44E3-B68B-FDD78E308CED}"/>
              </a:ext>
            </a:extLst>
          </p:cNvPr>
          <p:cNvGrpSpPr/>
          <p:nvPr userDrawn="1"/>
        </p:nvGrpSpPr>
        <p:grpSpPr>
          <a:xfrm rot="20703830">
            <a:off x="1161693" y="1386468"/>
            <a:ext cx="2040464" cy="3808371"/>
            <a:chOff x="3501573" y="3178068"/>
            <a:chExt cx="1340594" cy="2737840"/>
          </a:xfrm>
        </p:grpSpPr>
        <p:sp>
          <p:nvSpPr>
            <p:cNvPr id="26" name="Freeform: Shape 25">
              <a:extLst>
                <a:ext uri="{FF2B5EF4-FFF2-40B4-BE49-F238E27FC236}">
                  <a16:creationId xmlns="" xmlns:a16="http://schemas.microsoft.com/office/drawing/2014/main" id="{F88873E8-C7AE-4389-ADFA-468BD99D57C2}"/>
                </a:ext>
              </a:extLst>
            </p:cNvPr>
            <p:cNvSpPr/>
            <p:nvPr/>
          </p:nvSpPr>
          <p:spPr>
            <a:xfrm>
              <a:off x="3504728" y="3612346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="" xmlns:a16="http://schemas.microsoft.com/office/drawing/2014/main" id="{22F40C01-EC64-45DE-9ABA-479C367A6809}"/>
                </a:ext>
              </a:extLst>
            </p:cNvPr>
            <p:cNvSpPr/>
            <p:nvPr/>
          </p:nvSpPr>
          <p:spPr>
            <a:xfrm>
              <a:off x="3501573" y="3832632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="" xmlns:a16="http://schemas.microsoft.com/office/drawing/2014/main" id="{D28CAD5C-9490-4B5D-B6C4-D2031429C76B}"/>
                </a:ext>
              </a:extLst>
            </p:cNvPr>
            <p:cNvSpPr/>
            <p:nvPr/>
          </p:nvSpPr>
          <p:spPr>
            <a:xfrm>
              <a:off x="4776089" y="3829487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9526" y="65246"/>
                    <a:pt x="16669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="" xmlns:a16="http://schemas.microsoft.com/office/drawing/2014/main" id="{84424811-4BD6-4766-A6FC-79F0EC6E3FB1}"/>
                </a:ext>
              </a:extLst>
            </p:cNvPr>
            <p:cNvSpPr/>
            <p:nvPr/>
          </p:nvSpPr>
          <p:spPr>
            <a:xfrm>
              <a:off x="3520451" y="3178068"/>
              <a:ext cx="1321716" cy="2737840"/>
            </a:xfrm>
            <a:custGeom>
              <a:avLst/>
              <a:gdLst>
                <a:gd name="connsiteX0" fmla="*/ 350044 w 400050"/>
                <a:gd name="connsiteY0" fmla="*/ 7144 h 828675"/>
                <a:gd name="connsiteX1" fmla="*/ 53816 w 400050"/>
                <a:gd name="connsiteY1" fmla="*/ 7144 h 828675"/>
                <a:gd name="connsiteX2" fmla="*/ 7144 w 400050"/>
                <a:gd name="connsiteY2" fmla="*/ 53816 h 828675"/>
                <a:gd name="connsiteX3" fmla="*/ 7144 w 400050"/>
                <a:gd name="connsiteY3" fmla="*/ 781526 h 828675"/>
                <a:gd name="connsiteX4" fmla="*/ 53816 w 400050"/>
                <a:gd name="connsiteY4" fmla="*/ 828199 h 828675"/>
                <a:gd name="connsiteX5" fmla="*/ 350044 w 400050"/>
                <a:gd name="connsiteY5" fmla="*/ 828199 h 828675"/>
                <a:gd name="connsiteX6" fmla="*/ 396716 w 400050"/>
                <a:gd name="connsiteY6" fmla="*/ 781526 h 828675"/>
                <a:gd name="connsiteX7" fmla="*/ 396716 w 400050"/>
                <a:gd name="connsiteY7" fmla="*/ 53816 h 828675"/>
                <a:gd name="connsiteX8" fmla="*/ 350044 w 400050"/>
                <a:gd name="connsiteY8" fmla="*/ 7144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0050" h="828675">
                  <a:moveTo>
                    <a:pt x="350044" y="7144"/>
                  </a:moveTo>
                  <a:lnTo>
                    <a:pt x="53816" y="7144"/>
                  </a:lnTo>
                  <a:cubicBezTo>
                    <a:pt x="28099" y="7144"/>
                    <a:pt x="7144" y="28099"/>
                    <a:pt x="7144" y="53816"/>
                  </a:cubicBezTo>
                  <a:lnTo>
                    <a:pt x="7144" y="781526"/>
                  </a:lnTo>
                  <a:cubicBezTo>
                    <a:pt x="7144" y="807244"/>
                    <a:pt x="28099" y="828199"/>
                    <a:pt x="53816" y="828199"/>
                  </a:cubicBezTo>
                  <a:lnTo>
                    <a:pt x="350044" y="828199"/>
                  </a:lnTo>
                  <a:cubicBezTo>
                    <a:pt x="375761" y="828199"/>
                    <a:pt x="396716" y="807244"/>
                    <a:pt x="396716" y="781526"/>
                  </a:cubicBezTo>
                  <a:lnTo>
                    <a:pt x="396716" y="53816"/>
                  </a:lnTo>
                  <a:cubicBezTo>
                    <a:pt x="396716" y="28099"/>
                    <a:pt x="375761" y="7144"/>
                    <a:pt x="350044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="" xmlns:a16="http://schemas.microsoft.com/office/drawing/2014/main" id="{F18B538C-5F8E-4141-959A-C41B6C0D5FD7}"/>
                </a:ext>
              </a:extLst>
            </p:cNvPr>
            <p:cNvSpPr/>
            <p:nvPr/>
          </p:nvSpPr>
          <p:spPr>
            <a:xfrm>
              <a:off x="3529897" y="3190652"/>
              <a:ext cx="1290246" cy="2706371"/>
            </a:xfrm>
            <a:custGeom>
              <a:avLst/>
              <a:gdLst>
                <a:gd name="connsiteX0" fmla="*/ 345281 w 390525"/>
                <a:gd name="connsiteY0" fmla="*/ 7144 h 819150"/>
                <a:gd name="connsiteX1" fmla="*/ 52864 w 390525"/>
                <a:gd name="connsiteY1" fmla="*/ 7144 h 819150"/>
                <a:gd name="connsiteX2" fmla="*/ 7144 w 390525"/>
                <a:gd name="connsiteY2" fmla="*/ 52864 h 819150"/>
                <a:gd name="connsiteX3" fmla="*/ 7144 w 390525"/>
                <a:gd name="connsiteY3" fmla="*/ 772954 h 819150"/>
                <a:gd name="connsiteX4" fmla="*/ 52864 w 390525"/>
                <a:gd name="connsiteY4" fmla="*/ 818674 h 819150"/>
                <a:gd name="connsiteX5" fmla="*/ 345281 w 390525"/>
                <a:gd name="connsiteY5" fmla="*/ 818674 h 819150"/>
                <a:gd name="connsiteX6" fmla="*/ 391001 w 390525"/>
                <a:gd name="connsiteY6" fmla="*/ 772954 h 819150"/>
                <a:gd name="connsiteX7" fmla="*/ 391001 w 390525"/>
                <a:gd name="connsiteY7" fmla="*/ 52864 h 819150"/>
                <a:gd name="connsiteX8" fmla="*/ 345281 w 390525"/>
                <a:gd name="connsiteY8" fmla="*/ 714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0525" h="819150">
                  <a:moveTo>
                    <a:pt x="345281" y="7144"/>
                  </a:moveTo>
                  <a:lnTo>
                    <a:pt x="52864" y="7144"/>
                  </a:lnTo>
                  <a:cubicBezTo>
                    <a:pt x="27146" y="7144"/>
                    <a:pt x="7144" y="27146"/>
                    <a:pt x="7144" y="52864"/>
                  </a:cubicBezTo>
                  <a:lnTo>
                    <a:pt x="7144" y="772954"/>
                  </a:lnTo>
                  <a:cubicBezTo>
                    <a:pt x="7144" y="798671"/>
                    <a:pt x="27146" y="818674"/>
                    <a:pt x="52864" y="818674"/>
                  </a:cubicBezTo>
                  <a:lnTo>
                    <a:pt x="345281" y="818674"/>
                  </a:lnTo>
                  <a:cubicBezTo>
                    <a:pt x="370999" y="818674"/>
                    <a:pt x="391001" y="798671"/>
                    <a:pt x="391001" y="772954"/>
                  </a:cubicBezTo>
                  <a:lnTo>
                    <a:pt x="391001" y="52864"/>
                  </a:lnTo>
                  <a:cubicBezTo>
                    <a:pt x="391001" y="28099"/>
                    <a:pt x="370046" y="7144"/>
                    <a:pt x="345281" y="7144"/>
                  </a:cubicBez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="" xmlns:a16="http://schemas.microsoft.com/office/drawing/2014/main" id="{336AB7D1-B558-4679-813F-36AAA6B505FC}"/>
                </a:ext>
              </a:extLst>
            </p:cNvPr>
            <p:cNvSpPr/>
            <p:nvPr/>
          </p:nvSpPr>
          <p:spPr>
            <a:xfrm>
              <a:off x="3627447" y="3596610"/>
              <a:ext cx="1101430" cy="1951104"/>
            </a:xfrm>
            <a:custGeom>
              <a:avLst/>
              <a:gdLst>
                <a:gd name="connsiteX0" fmla="*/ 7144 w 333375"/>
                <a:gd name="connsiteY0" fmla="*/ 7144 h 590550"/>
                <a:gd name="connsiteX1" fmla="*/ 331946 w 333375"/>
                <a:gd name="connsiteY1" fmla="*/ 7144 h 590550"/>
                <a:gd name="connsiteX2" fmla="*/ 331946 w 333375"/>
                <a:gd name="connsiteY2" fmla="*/ 586264 h 590550"/>
                <a:gd name="connsiteX3" fmla="*/ 7144 w 333375"/>
                <a:gd name="connsiteY3" fmla="*/ 586264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5" h="590550">
                  <a:moveTo>
                    <a:pt x="7144" y="7144"/>
                  </a:moveTo>
                  <a:lnTo>
                    <a:pt x="331946" y="7144"/>
                  </a:lnTo>
                  <a:lnTo>
                    <a:pt x="331946" y="586264"/>
                  </a:lnTo>
                  <a:lnTo>
                    <a:pt x="7144" y="58626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grpSp>
          <p:nvGrpSpPr>
            <p:cNvPr id="32" name="Group 31">
              <a:extLst>
                <a:ext uri="{FF2B5EF4-FFF2-40B4-BE49-F238E27FC236}">
                  <a16:creationId xmlns="" xmlns:a16="http://schemas.microsoft.com/office/drawing/2014/main" id="{C34BB56B-79FA-456E-B647-F33BC0A7D81C}"/>
                </a:ext>
              </a:extLst>
            </p:cNvPr>
            <p:cNvGrpSpPr/>
            <p:nvPr/>
          </p:nvGrpSpPr>
          <p:grpSpPr>
            <a:xfrm>
              <a:off x="4088523" y="5635852"/>
              <a:ext cx="156199" cy="173080"/>
              <a:chOff x="6768665" y="6038214"/>
              <a:chExt cx="133536" cy="147968"/>
            </a:xfrm>
          </p:grpSpPr>
          <p:sp>
            <p:nvSpPr>
              <p:cNvPr id="36" name="Oval 35">
                <a:extLst>
                  <a:ext uri="{FF2B5EF4-FFF2-40B4-BE49-F238E27FC236}">
                    <a16:creationId xmlns="" xmlns:a16="http://schemas.microsoft.com/office/drawing/2014/main" id="{99A2DEB0-C294-47B6-B636-CB3585E30917}"/>
                  </a:ext>
                </a:extLst>
              </p:cNvPr>
              <p:cNvSpPr/>
              <p:nvPr/>
            </p:nvSpPr>
            <p:spPr>
              <a:xfrm>
                <a:off x="6768665" y="6038214"/>
                <a:ext cx="133536" cy="147968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="" xmlns:a16="http://schemas.microsoft.com/office/drawing/2014/main" id="{CA825310-956C-401C-9CFC-8057C6CA4492}"/>
                  </a:ext>
                </a:extLst>
              </p:cNvPr>
              <p:cNvSpPr/>
              <p:nvPr/>
            </p:nvSpPr>
            <p:spPr>
              <a:xfrm>
                <a:off x="6802088" y="6071634"/>
                <a:ext cx="71904" cy="811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3" name="Freeform: Shape 32">
              <a:extLst>
                <a:ext uri="{FF2B5EF4-FFF2-40B4-BE49-F238E27FC236}">
                  <a16:creationId xmlns="" xmlns:a16="http://schemas.microsoft.com/office/drawing/2014/main" id="{7D743BC3-0A34-4698-AFFD-E0FCDE7D6B33}"/>
                </a:ext>
              </a:extLst>
            </p:cNvPr>
            <p:cNvSpPr/>
            <p:nvPr/>
          </p:nvSpPr>
          <p:spPr>
            <a:xfrm>
              <a:off x="3821102" y="3628406"/>
              <a:ext cx="906450" cy="1887518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4" name="Rectangle: Rounded Corners 33">
              <a:extLst>
                <a:ext uri="{FF2B5EF4-FFF2-40B4-BE49-F238E27FC236}">
                  <a16:creationId xmlns="" xmlns:a16="http://schemas.microsoft.com/office/drawing/2014/main" id="{1E8E65F1-81B7-4570-B544-C403821DF7DD}"/>
                </a:ext>
              </a:extLst>
            </p:cNvPr>
            <p:cNvSpPr/>
            <p:nvPr/>
          </p:nvSpPr>
          <p:spPr>
            <a:xfrm>
              <a:off x="4058661" y="3449093"/>
              <a:ext cx="254255" cy="5839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" name="Oval 34">
              <a:extLst>
                <a:ext uri="{FF2B5EF4-FFF2-40B4-BE49-F238E27FC236}">
                  <a16:creationId xmlns="" xmlns:a16="http://schemas.microsoft.com/office/drawing/2014/main" id="{D9FDE41C-1E15-4710-A536-818D89F3BEEF}"/>
                </a:ext>
              </a:extLst>
            </p:cNvPr>
            <p:cNvSpPr/>
            <p:nvPr/>
          </p:nvSpPr>
          <p:spPr>
            <a:xfrm>
              <a:off x="3922825" y="3449093"/>
              <a:ext cx="58393" cy="58393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1" name="Picture Placeholder 2">
            <a:extLst>
              <a:ext uri="{FF2B5EF4-FFF2-40B4-BE49-F238E27FC236}">
                <a16:creationId xmlns="" xmlns:a16="http://schemas.microsoft.com/office/drawing/2014/main" id="{580C7545-90AC-4A60-96DA-F91A324F4C1A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 rot="20700000">
            <a:off x="1368747" y="1959609"/>
            <a:ext cx="1664534" cy="275904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55984400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3806416388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black">
                  <a:lumMod val="85000"/>
                  <a:lumOff val="15000"/>
                </a:prst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=""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=""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Line Color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=""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prstClr val="white"/>
                </a:solidFill>
                <a:cs typeface="Arial" pitchFamily="34" charset="0"/>
              </a:rPr>
              <a:t>www.allppt.com</a:t>
            </a:r>
            <a:endParaRPr lang="ko-KR" altLang="en-US" sz="1400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=""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3171148698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9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>
            <a:extLst>
              <a:ext uri="{FF2B5EF4-FFF2-40B4-BE49-F238E27FC236}">
                <a16:creationId xmlns="" xmlns:a16="http://schemas.microsoft.com/office/drawing/2014/main" id="{3BBCC57E-E2CE-48F6-986D-4DCC519638EA}"/>
              </a:ext>
            </a:extLst>
          </p:cNvPr>
          <p:cNvSpPr/>
          <p:nvPr userDrawn="1"/>
        </p:nvSpPr>
        <p:spPr>
          <a:xfrm>
            <a:off x="4751851" y="0"/>
            <a:ext cx="2688298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그림 개체 틀 2">
            <a:extLst>
              <a:ext uri="{FF2B5EF4-FFF2-40B4-BE49-F238E27FC236}">
                <a16:creationId xmlns="" xmlns:a16="http://schemas.microsoft.com/office/drawing/2014/main" id="{BF64823A-9D96-4704-9538-98AA25DEFED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751851" y="663027"/>
            <a:ext cx="7440149" cy="23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" name="그림 개체 틀 2">
            <a:extLst>
              <a:ext uri="{FF2B5EF4-FFF2-40B4-BE49-F238E27FC236}">
                <a16:creationId xmlns="" xmlns:a16="http://schemas.microsoft.com/office/drawing/2014/main" id="{13356438-4E75-4009-8161-869896F0E5DD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3863346"/>
            <a:ext cx="7440149" cy="23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7026564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ame 4">
            <a:extLst>
              <a:ext uri="{FF2B5EF4-FFF2-40B4-BE49-F238E27FC236}">
                <a16:creationId xmlns:a16="http://schemas.microsoft.com/office/drawing/2014/main" xmlns="" id="{68FC2D2C-E288-4655-B149-7FDC6019F189}"/>
              </a:ext>
            </a:extLst>
          </p:cNvPr>
          <p:cNvSpPr/>
          <p:nvPr userDrawn="1"/>
        </p:nvSpPr>
        <p:spPr>
          <a:xfrm>
            <a:off x="1065125" y="615462"/>
            <a:ext cx="10061750" cy="5627077"/>
          </a:xfrm>
          <a:prstGeom prst="frame">
            <a:avLst>
              <a:gd name="adj1" fmla="val 125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2" name="그림 개체 틀 2">
            <a:extLst>
              <a:ext uri="{FF2B5EF4-FFF2-40B4-BE49-F238E27FC236}">
                <a16:creationId xmlns:a16="http://schemas.microsoft.com/office/drawing/2014/main" xmlns="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525478" y="2672859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xmlns="" id="{8C2D07FC-15C4-4C6A-986D-9F8AF75556D2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783566" y="2672859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xmlns="" id="{77E72DE7-6595-4BFA-8756-B9305A9898BD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10041654" y="2672860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xmlns="" id="{F9074EBC-1F15-45F9-A91E-E5C4D64C8180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3267390" y="2672859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3325CAF5-D11F-4EBB-976F-4EE501C8F940}"/>
              </a:ext>
            </a:extLst>
          </p:cNvPr>
          <p:cNvSpPr/>
          <p:nvPr userDrawn="1"/>
        </p:nvSpPr>
        <p:spPr>
          <a:xfrm>
            <a:off x="0" y="2672858"/>
            <a:ext cx="3064747" cy="251072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787630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>
            <a:extLst>
              <a:ext uri="{FF2B5EF4-FFF2-40B4-BE49-F238E27FC236}">
                <a16:creationId xmlns="" xmlns:a16="http://schemas.microsoft.com/office/drawing/2014/main" id="{B3CA5F7E-D45F-4887-AF9C-BB7E27A9C9CE}"/>
              </a:ext>
            </a:extLst>
          </p:cNvPr>
          <p:cNvSpPr/>
          <p:nvPr userDrawn="1"/>
        </p:nvSpPr>
        <p:spPr>
          <a:xfrm>
            <a:off x="7228120" y="1876149"/>
            <a:ext cx="4320000" cy="43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그림 개체 틀 5">
            <a:extLst>
              <a:ext uri="{FF2B5EF4-FFF2-40B4-BE49-F238E27FC236}">
                <a16:creationId xmlns="" xmlns:a16="http://schemas.microsoft.com/office/drawing/2014/main" id="{1C677DB5-A9F3-459B-9D51-37160E08512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000213" y="653142"/>
            <a:ext cx="4320000" cy="43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7635463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5">
            <a:extLst>
              <a:ext uri="{FF2B5EF4-FFF2-40B4-BE49-F238E27FC236}">
                <a16:creationId xmlns="" xmlns:a16="http://schemas.microsoft.com/office/drawing/2014/main" id="{6F64E99E-F198-4C78-B779-6E8D9BDC6EE5}"/>
              </a:ext>
            </a:extLst>
          </p:cNvPr>
          <p:cNvSpPr/>
          <p:nvPr userDrawn="1"/>
        </p:nvSpPr>
        <p:spPr>
          <a:xfrm>
            <a:off x="0" y="635635"/>
            <a:ext cx="4277360" cy="558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3" name="그림 개체 틀 2">
            <a:extLst>
              <a:ext uri="{FF2B5EF4-FFF2-40B4-BE49-F238E27FC236}">
                <a16:creationId xmlns="" xmlns:a16="http://schemas.microsoft.com/office/drawing/2014/main" id="{64227BB5-E33A-492C-BC7C-D7D79AA186A2}"/>
              </a:ext>
            </a:extLst>
          </p:cNvPr>
          <p:cNvSpPr>
            <a:spLocks noGrp="1"/>
          </p:cNvSpPr>
          <p:nvPr>
            <p:ph type="pic" sz="quarter" idx="65" hasCustomPrompt="1"/>
          </p:nvPr>
        </p:nvSpPr>
        <p:spPr>
          <a:xfrm>
            <a:off x="4418680" y="635635"/>
            <a:ext cx="6984000" cy="27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Rectangle 26">
            <a:extLst>
              <a:ext uri="{FF2B5EF4-FFF2-40B4-BE49-F238E27FC236}">
                <a16:creationId xmlns="" xmlns:a16="http://schemas.microsoft.com/office/drawing/2014/main" id="{6EE6FE4D-0A35-4FB2-A327-71BFEAF09171}"/>
              </a:ext>
            </a:extLst>
          </p:cNvPr>
          <p:cNvSpPr/>
          <p:nvPr userDrawn="1"/>
        </p:nvSpPr>
        <p:spPr>
          <a:xfrm>
            <a:off x="11544000" y="635635"/>
            <a:ext cx="648000" cy="558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5" name="그림 개체 틀 2">
            <a:extLst>
              <a:ext uri="{FF2B5EF4-FFF2-40B4-BE49-F238E27FC236}">
                <a16:creationId xmlns="" xmlns:a16="http://schemas.microsoft.com/office/drawing/2014/main" id="{12ABD49D-EC42-4F59-A393-0BE94DA7553E}"/>
              </a:ext>
            </a:extLst>
          </p:cNvPr>
          <p:cNvSpPr>
            <a:spLocks noGrp="1"/>
          </p:cNvSpPr>
          <p:nvPr>
            <p:ph type="pic" sz="quarter" idx="66" hasCustomPrompt="1"/>
          </p:nvPr>
        </p:nvSpPr>
        <p:spPr>
          <a:xfrm>
            <a:off x="4418680" y="3515635"/>
            <a:ext cx="6984000" cy="27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4028660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>
            <a:extLst>
              <a:ext uri="{FF2B5EF4-FFF2-40B4-BE49-F238E27FC236}">
                <a16:creationId xmlns="" xmlns:a16="http://schemas.microsoft.com/office/drawing/2014/main" id="{2E541B56-E562-45F7-AF65-DC212716E3B3}"/>
              </a:ext>
            </a:extLst>
          </p:cNvPr>
          <p:cNvSpPr/>
          <p:nvPr userDrawn="1"/>
        </p:nvSpPr>
        <p:spPr>
          <a:xfrm>
            <a:off x="0" y="863125"/>
            <a:ext cx="6546079" cy="513175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그림 개체 틀 2">
            <a:extLst>
              <a:ext uri="{FF2B5EF4-FFF2-40B4-BE49-F238E27FC236}">
                <a16:creationId xmlns="" xmlns:a16="http://schemas.microsoft.com/office/drawing/2014/main" id="{1D487A8B-D75C-45FC-8BC1-0D4AF5ACE0C7}"/>
              </a:ext>
            </a:extLst>
          </p:cNvPr>
          <p:cNvSpPr>
            <a:spLocks noGrp="1"/>
          </p:cNvSpPr>
          <p:nvPr>
            <p:ph type="pic" sz="quarter" idx="65" hasCustomPrompt="1"/>
          </p:nvPr>
        </p:nvSpPr>
        <p:spPr>
          <a:xfrm>
            <a:off x="6096000" y="2959216"/>
            <a:ext cx="6096000" cy="27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8" name="그림 개체 틀 2">
            <a:extLst>
              <a:ext uri="{FF2B5EF4-FFF2-40B4-BE49-F238E27FC236}">
                <a16:creationId xmlns="" xmlns:a16="http://schemas.microsoft.com/office/drawing/2014/main" id="{79C5F99C-EA45-41DC-966E-F17A247EA3C2}"/>
              </a:ext>
            </a:extLst>
          </p:cNvPr>
          <p:cNvSpPr>
            <a:spLocks noGrp="1"/>
          </p:cNvSpPr>
          <p:nvPr>
            <p:ph type="pic" sz="quarter" idx="66" hasCustomPrompt="1"/>
          </p:nvPr>
        </p:nvSpPr>
        <p:spPr>
          <a:xfrm>
            <a:off x="842387" y="478948"/>
            <a:ext cx="2232409" cy="5740982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5343917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=""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Rectangle: Top Corners Rounded 2">
            <a:extLst>
              <a:ext uri="{FF2B5EF4-FFF2-40B4-BE49-F238E27FC236}">
                <a16:creationId xmlns="" xmlns:a16="http://schemas.microsoft.com/office/drawing/2014/main" id="{EFC97D53-FA99-4CBD-AB1D-83FFB3BD488F}"/>
              </a:ext>
            </a:extLst>
          </p:cNvPr>
          <p:cNvSpPr/>
          <p:nvPr userDrawn="1"/>
        </p:nvSpPr>
        <p:spPr>
          <a:xfrm rot="5400000">
            <a:off x="4877311" y="1608819"/>
            <a:ext cx="138403" cy="9893029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6" name="Rectangle: Top Corners Rounded 5">
            <a:extLst>
              <a:ext uri="{FF2B5EF4-FFF2-40B4-BE49-F238E27FC236}">
                <a16:creationId xmlns="" xmlns:a16="http://schemas.microsoft.com/office/drawing/2014/main" id="{B8A79FB9-F5E9-41A6-86D2-806115F5E6D1}"/>
              </a:ext>
            </a:extLst>
          </p:cNvPr>
          <p:cNvSpPr/>
          <p:nvPr userDrawn="1"/>
        </p:nvSpPr>
        <p:spPr>
          <a:xfrm rot="16200000" flipH="1">
            <a:off x="11665598" y="6098134"/>
            <a:ext cx="138403" cy="914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="" xmlns:a16="http://schemas.microsoft.com/office/drawing/2014/main" id="{C603D248-C1F6-4A2E-BEBE-761B2FBA9433}"/>
              </a:ext>
            </a:extLst>
          </p:cNvPr>
          <p:cNvSpPr txBox="1"/>
          <p:nvPr userDrawn="1"/>
        </p:nvSpPr>
        <p:spPr>
          <a:xfrm>
            <a:off x="9893028" y="6386058"/>
            <a:ext cx="1384572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1600" b="1" dirty="0">
                <a:solidFill>
                  <a:srgbClr val="1CBBB4"/>
                </a:solidFill>
                <a:cs typeface="Arial" pitchFamily="34" charset="0"/>
              </a:rPr>
              <a:t>Real Estate</a:t>
            </a:r>
            <a:endParaRPr lang="ko-KR" altLang="en-US" sz="1600" b="1" dirty="0">
              <a:solidFill>
                <a:srgbClr val="1CBBB4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01229675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=""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="" xmlns:a16="http://schemas.microsoft.com/office/drawing/2014/main" id="{AB5EAB53-0AB0-49A7-8A0C-0A9D85479EC0}"/>
              </a:ext>
            </a:extLst>
          </p:cNvPr>
          <p:cNvGrpSpPr/>
          <p:nvPr userDrawn="1"/>
        </p:nvGrpSpPr>
        <p:grpSpPr>
          <a:xfrm>
            <a:off x="10508830" y="5751672"/>
            <a:ext cx="1616495" cy="860583"/>
            <a:chOff x="3631780" y="1691976"/>
            <a:chExt cx="4859204" cy="2586924"/>
          </a:xfrm>
        </p:grpSpPr>
        <p:sp>
          <p:nvSpPr>
            <p:cNvPr id="9" name="Oval 8">
              <a:extLst>
                <a:ext uri="{FF2B5EF4-FFF2-40B4-BE49-F238E27FC236}">
                  <a16:creationId xmlns="" xmlns:a16="http://schemas.microsoft.com/office/drawing/2014/main" id="{67EC8A9F-0142-4609-95F7-1A271547C803}"/>
                </a:ext>
              </a:extLst>
            </p:cNvPr>
            <p:cNvSpPr/>
            <p:nvPr/>
          </p:nvSpPr>
          <p:spPr>
            <a:xfrm>
              <a:off x="4356826" y="3580626"/>
              <a:ext cx="692338" cy="692338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prstClr val="white"/>
                </a:solidFill>
              </a:endParaRPr>
            </a:p>
          </p:txBody>
        </p:sp>
        <p:grpSp>
          <p:nvGrpSpPr>
            <p:cNvPr id="10" name="Group 9">
              <a:extLst>
                <a:ext uri="{FF2B5EF4-FFF2-40B4-BE49-F238E27FC236}">
                  <a16:creationId xmlns="" xmlns:a16="http://schemas.microsoft.com/office/drawing/2014/main" id="{CDCF3F67-0811-4C24-B10F-0D140D2AA63A}"/>
                </a:ext>
              </a:extLst>
            </p:cNvPr>
            <p:cNvGrpSpPr/>
            <p:nvPr/>
          </p:nvGrpSpPr>
          <p:grpSpPr>
            <a:xfrm>
              <a:off x="5715672" y="1691976"/>
              <a:ext cx="2775312" cy="2580988"/>
              <a:chOff x="5715672" y="1691976"/>
              <a:chExt cx="2775312" cy="2580988"/>
            </a:xfrm>
            <a:solidFill>
              <a:schemeClr val="accent4"/>
            </a:solidFill>
          </p:grpSpPr>
          <p:sp>
            <p:nvSpPr>
              <p:cNvPr id="43" name="Oval 42">
                <a:extLst>
                  <a:ext uri="{FF2B5EF4-FFF2-40B4-BE49-F238E27FC236}">
                    <a16:creationId xmlns="" xmlns:a16="http://schemas.microsoft.com/office/drawing/2014/main" id="{BA3F13EE-C67A-4A94-8E09-F65FFC6AFA4A}"/>
                  </a:ext>
                </a:extLst>
              </p:cNvPr>
              <p:cNvSpPr/>
              <p:nvPr/>
            </p:nvSpPr>
            <p:spPr>
              <a:xfrm>
                <a:off x="7644977" y="3580626"/>
                <a:ext cx="692338" cy="69233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Oval 43">
                <a:extLst>
                  <a:ext uri="{FF2B5EF4-FFF2-40B4-BE49-F238E27FC236}">
                    <a16:creationId xmlns="" xmlns:a16="http://schemas.microsoft.com/office/drawing/2014/main" id="{99456DDD-1149-4AA4-8114-105A36EE6101}"/>
                  </a:ext>
                </a:extLst>
              </p:cNvPr>
              <p:cNvSpPr/>
              <p:nvPr/>
            </p:nvSpPr>
            <p:spPr>
              <a:xfrm>
                <a:off x="7042069" y="2524772"/>
                <a:ext cx="1448915" cy="144891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>
                <a:extLst>
                  <a:ext uri="{FF2B5EF4-FFF2-40B4-BE49-F238E27FC236}">
                    <a16:creationId xmlns="" xmlns:a16="http://schemas.microsoft.com/office/drawing/2014/main" id="{B154FA3E-24E1-42E4-9A35-425F737CA35F}"/>
                  </a:ext>
                </a:extLst>
              </p:cNvPr>
              <p:cNvSpPr/>
              <p:nvPr/>
            </p:nvSpPr>
            <p:spPr>
              <a:xfrm>
                <a:off x="6494078" y="2004217"/>
                <a:ext cx="1150899" cy="11509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Oval 45">
                <a:extLst>
                  <a:ext uri="{FF2B5EF4-FFF2-40B4-BE49-F238E27FC236}">
                    <a16:creationId xmlns="" xmlns:a16="http://schemas.microsoft.com/office/drawing/2014/main" id="{C6C7D145-134C-4FE3-8FF9-BCEC4B6CA6BA}"/>
                  </a:ext>
                </a:extLst>
              </p:cNvPr>
              <p:cNvSpPr/>
              <p:nvPr/>
            </p:nvSpPr>
            <p:spPr>
              <a:xfrm>
                <a:off x="5715672" y="1691976"/>
                <a:ext cx="969145" cy="96914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Rectangle 46">
                <a:extLst>
                  <a:ext uri="{FF2B5EF4-FFF2-40B4-BE49-F238E27FC236}">
                    <a16:creationId xmlns="" xmlns:a16="http://schemas.microsoft.com/office/drawing/2014/main" id="{717A5171-079A-4D92-B321-8987F6E34CC2}"/>
                  </a:ext>
                </a:extLst>
              </p:cNvPr>
              <p:cNvSpPr/>
              <p:nvPr/>
            </p:nvSpPr>
            <p:spPr>
              <a:xfrm>
                <a:off x="7084624" y="3972002"/>
                <a:ext cx="952666" cy="29313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="" xmlns:a16="http://schemas.microsoft.com/office/drawing/2014/main" id="{FBBDD4EF-B3CB-4E3E-B303-0CD5F31B137E}"/>
                </a:ext>
              </a:extLst>
            </p:cNvPr>
            <p:cNvGrpSpPr/>
            <p:nvPr/>
          </p:nvGrpSpPr>
          <p:grpSpPr>
            <a:xfrm>
              <a:off x="4298370" y="1809306"/>
              <a:ext cx="3786551" cy="2465573"/>
              <a:chOff x="4298370" y="1809306"/>
              <a:chExt cx="3786551" cy="2465573"/>
            </a:xfrm>
          </p:grpSpPr>
          <p:sp>
            <p:nvSpPr>
              <p:cNvPr id="32" name="Oval 31">
                <a:extLst>
                  <a:ext uri="{FF2B5EF4-FFF2-40B4-BE49-F238E27FC236}">
                    <a16:creationId xmlns="" xmlns:a16="http://schemas.microsoft.com/office/drawing/2014/main" id="{04D636DE-3F26-4E27-AD6D-B784D857AC99}"/>
                  </a:ext>
                </a:extLst>
              </p:cNvPr>
              <p:cNvSpPr/>
              <p:nvPr/>
            </p:nvSpPr>
            <p:spPr>
              <a:xfrm>
                <a:off x="5322069" y="2156859"/>
                <a:ext cx="1043914" cy="1043915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>
                <a:extLst>
                  <a:ext uri="{FF2B5EF4-FFF2-40B4-BE49-F238E27FC236}">
                    <a16:creationId xmlns="" xmlns:a16="http://schemas.microsoft.com/office/drawing/2014/main" id="{D36D5D76-54F7-4983-873A-E9249D9B27AA}"/>
                  </a:ext>
                </a:extLst>
              </p:cNvPr>
              <p:cNvSpPr/>
              <p:nvPr/>
            </p:nvSpPr>
            <p:spPr>
              <a:xfrm>
                <a:off x="4298370" y="2176549"/>
                <a:ext cx="692338" cy="69233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>
                <a:extLst>
                  <a:ext uri="{FF2B5EF4-FFF2-40B4-BE49-F238E27FC236}">
                    <a16:creationId xmlns="" xmlns:a16="http://schemas.microsoft.com/office/drawing/2014/main" id="{0632AEFC-348B-439E-A407-D68AA774B02B}"/>
                  </a:ext>
                </a:extLst>
              </p:cNvPr>
              <p:cNvSpPr/>
              <p:nvPr/>
            </p:nvSpPr>
            <p:spPr>
              <a:xfrm>
                <a:off x="4809919" y="1809306"/>
                <a:ext cx="1081542" cy="1081542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Oval 34">
                <a:extLst>
                  <a:ext uri="{FF2B5EF4-FFF2-40B4-BE49-F238E27FC236}">
                    <a16:creationId xmlns="" xmlns:a16="http://schemas.microsoft.com/office/drawing/2014/main" id="{8EADCE84-13E0-496D-8C9D-04C0B9B6FB73}"/>
                  </a:ext>
                </a:extLst>
              </p:cNvPr>
              <p:cNvSpPr/>
              <p:nvPr/>
            </p:nvSpPr>
            <p:spPr>
              <a:xfrm>
                <a:off x="6180316" y="2502943"/>
                <a:ext cx="753706" cy="75370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Oval 35">
                <a:extLst>
                  <a:ext uri="{FF2B5EF4-FFF2-40B4-BE49-F238E27FC236}">
                    <a16:creationId xmlns="" xmlns:a16="http://schemas.microsoft.com/office/drawing/2014/main" id="{BA412BF7-6E8B-46D7-91C0-20C9A7951A5A}"/>
                  </a:ext>
                </a:extLst>
              </p:cNvPr>
              <p:cNvSpPr/>
              <p:nvPr/>
            </p:nvSpPr>
            <p:spPr>
              <a:xfrm>
                <a:off x="6934022" y="2588625"/>
                <a:ext cx="1150899" cy="11509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="" xmlns:a16="http://schemas.microsoft.com/office/drawing/2014/main" id="{643FFB8D-4436-4398-8669-1B7030A860AD}"/>
                  </a:ext>
                </a:extLst>
              </p:cNvPr>
              <p:cNvSpPr/>
              <p:nvPr/>
            </p:nvSpPr>
            <p:spPr>
              <a:xfrm>
                <a:off x="7325201" y="3425414"/>
                <a:ext cx="655148" cy="65514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>
                <a:extLst>
                  <a:ext uri="{FF2B5EF4-FFF2-40B4-BE49-F238E27FC236}">
                    <a16:creationId xmlns="" xmlns:a16="http://schemas.microsoft.com/office/drawing/2014/main" id="{8A1C9E68-FE5B-4D06-BFD6-B836A0EE0D8A}"/>
                  </a:ext>
                </a:extLst>
              </p:cNvPr>
              <p:cNvSpPr/>
              <p:nvPr/>
            </p:nvSpPr>
            <p:spPr>
              <a:xfrm>
                <a:off x="7095848" y="3619731"/>
                <a:ext cx="655148" cy="65514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9" name="Oval 38">
                <a:extLst>
                  <a:ext uri="{FF2B5EF4-FFF2-40B4-BE49-F238E27FC236}">
                    <a16:creationId xmlns="" xmlns:a16="http://schemas.microsoft.com/office/drawing/2014/main" id="{411F6427-B46A-476C-A1FE-438921C33141}"/>
                  </a:ext>
                </a:extLst>
              </p:cNvPr>
              <p:cNvSpPr/>
              <p:nvPr/>
            </p:nvSpPr>
            <p:spPr>
              <a:xfrm>
                <a:off x="6575764" y="2862232"/>
                <a:ext cx="655148" cy="65514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="" xmlns:a16="http://schemas.microsoft.com/office/drawing/2014/main" id="{0871897A-671A-4DF2-8FE8-89C3E46C5C41}"/>
                  </a:ext>
                </a:extLst>
              </p:cNvPr>
              <p:cNvSpPr/>
              <p:nvPr/>
            </p:nvSpPr>
            <p:spPr>
              <a:xfrm>
                <a:off x="6473567" y="3370881"/>
                <a:ext cx="841098" cy="84109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Rectangle 40">
                <a:extLst>
                  <a:ext uri="{FF2B5EF4-FFF2-40B4-BE49-F238E27FC236}">
                    <a16:creationId xmlns="" xmlns:a16="http://schemas.microsoft.com/office/drawing/2014/main" id="{273E5CC0-00B6-418D-B32A-99090DFF4E42}"/>
                  </a:ext>
                </a:extLst>
              </p:cNvPr>
              <p:cNvSpPr/>
              <p:nvPr/>
            </p:nvSpPr>
            <p:spPr>
              <a:xfrm>
                <a:off x="6226213" y="4147024"/>
                <a:ext cx="1256511" cy="10344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="" xmlns:a16="http://schemas.microsoft.com/office/drawing/2014/main" id="{BEF72336-3F79-4A97-8B24-887979BA1BC4}"/>
                  </a:ext>
                </a:extLst>
              </p:cNvPr>
              <p:cNvSpPr/>
              <p:nvPr/>
            </p:nvSpPr>
            <p:spPr>
              <a:xfrm>
                <a:off x="5260062" y="2611101"/>
                <a:ext cx="692338" cy="69233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="" xmlns:a16="http://schemas.microsoft.com/office/drawing/2014/main" id="{504D2FE2-9428-49AD-8275-8646559047EA}"/>
                </a:ext>
              </a:extLst>
            </p:cNvPr>
            <p:cNvGrpSpPr/>
            <p:nvPr/>
          </p:nvGrpSpPr>
          <p:grpSpPr>
            <a:xfrm>
              <a:off x="3631780" y="2451097"/>
              <a:ext cx="3196921" cy="1827803"/>
              <a:chOff x="3631780" y="2451097"/>
              <a:chExt cx="3196921" cy="1827803"/>
            </a:xfrm>
          </p:grpSpPr>
          <p:sp>
            <p:nvSpPr>
              <p:cNvPr id="24" name="Oval 23">
                <a:extLst>
                  <a:ext uri="{FF2B5EF4-FFF2-40B4-BE49-F238E27FC236}">
                    <a16:creationId xmlns="" xmlns:a16="http://schemas.microsoft.com/office/drawing/2014/main" id="{7C0BEA64-4E59-42CE-A307-A9B2FC69002A}"/>
                  </a:ext>
                </a:extLst>
              </p:cNvPr>
              <p:cNvSpPr/>
              <p:nvPr/>
            </p:nvSpPr>
            <p:spPr>
              <a:xfrm>
                <a:off x="3631780" y="2451097"/>
                <a:ext cx="969145" cy="969145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Oval 24">
                <a:extLst>
                  <a:ext uri="{FF2B5EF4-FFF2-40B4-BE49-F238E27FC236}">
                    <a16:creationId xmlns="" xmlns:a16="http://schemas.microsoft.com/office/drawing/2014/main" id="{6EE78404-9AA0-4852-882C-49A3C9A44FC8}"/>
                  </a:ext>
                </a:extLst>
              </p:cNvPr>
              <p:cNvSpPr/>
              <p:nvPr/>
            </p:nvSpPr>
            <p:spPr>
              <a:xfrm>
                <a:off x="3681373" y="3214859"/>
                <a:ext cx="692338" cy="692338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Oval 25">
                <a:extLst>
                  <a:ext uri="{FF2B5EF4-FFF2-40B4-BE49-F238E27FC236}">
                    <a16:creationId xmlns="" xmlns:a16="http://schemas.microsoft.com/office/drawing/2014/main" id="{9BABA818-FD93-46E2-B427-CAD3408031F7}"/>
                  </a:ext>
                </a:extLst>
              </p:cNvPr>
              <p:cNvSpPr/>
              <p:nvPr/>
            </p:nvSpPr>
            <p:spPr>
              <a:xfrm>
                <a:off x="4232071" y="2602088"/>
                <a:ext cx="1150899" cy="11509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Oval 26">
                <a:extLst>
                  <a:ext uri="{FF2B5EF4-FFF2-40B4-BE49-F238E27FC236}">
                    <a16:creationId xmlns="" xmlns:a16="http://schemas.microsoft.com/office/drawing/2014/main" id="{5F5C9629-B030-43F5-99A7-C079CDBFC02E}"/>
                  </a:ext>
                </a:extLst>
              </p:cNvPr>
              <p:cNvSpPr/>
              <p:nvPr/>
            </p:nvSpPr>
            <p:spPr>
              <a:xfrm>
                <a:off x="3857615" y="3486535"/>
                <a:ext cx="792365" cy="792365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Oval 27">
                <a:extLst>
                  <a:ext uri="{FF2B5EF4-FFF2-40B4-BE49-F238E27FC236}">
                    <a16:creationId xmlns="" xmlns:a16="http://schemas.microsoft.com/office/drawing/2014/main" id="{D1B24AA7-6811-4B16-8042-685AC7A7252C}"/>
                  </a:ext>
                </a:extLst>
              </p:cNvPr>
              <p:cNvSpPr/>
              <p:nvPr/>
            </p:nvSpPr>
            <p:spPr>
              <a:xfrm>
                <a:off x="4643275" y="2959747"/>
                <a:ext cx="1312378" cy="1312379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9" name="Oval 28">
                <a:extLst>
                  <a:ext uri="{FF2B5EF4-FFF2-40B4-BE49-F238E27FC236}">
                    <a16:creationId xmlns="" xmlns:a16="http://schemas.microsoft.com/office/drawing/2014/main" id="{F1C50555-CD46-4DBA-A103-C149350D058C}"/>
                  </a:ext>
                </a:extLst>
              </p:cNvPr>
              <p:cNvSpPr/>
              <p:nvPr/>
            </p:nvSpPr>
            <p:spPr>
              <a:xfrm>
                <a:off x="5510955" y="3011196"/>
                <a:ext cx="1262266" cy="1262267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0" name="Rectangle 29">
                <a:extLst>
                  <a:ext uri="{FF2B5EF4-FFF2-40B4-BE49-F238E27FC236}">
                    <a16:creationId xmlns="" xmlns:a16="http://schemas.microsoft.com/office/drawing/2014/main" id="{11A46BE6-73B1-4DA6-91F3-F4D01E3522F8}"/>
                  </a:ext>
                </a:extLst>
              </p:cNvPr>
              <p:cNvSpPr/>
              <p:nvPr/>
            </p:nvSpPr>
            <p:spPr>
              <a:xfrm>
                <a:off x="4247109" y="4098443"/>
                <a:ext cx="1967954" cy="172529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Oval 30">
                <a:extLst>
                  <a:ext uri="{FF2B5EF4-FFF2-40B4-BE49-F238E27FC236}">
                    <a16:creationId xmlns="" xmlns:a16="http://schemas.microsoft.com/office/drawing/2014/main" id="{D574A065-0D8C-45A4-B697-1EAEE7EAEF03}"/>
                  </a:ext>
                </a:extLst>
              </p:cNvPr>
              <p:cNvSpPr/>
              <p:nvPr/>
            </p:nvSpPr>
            <p:spPr>
              <a:xfrm>
                <a:off x="6296024" y="3742075"/>
                <a:ext cx="532677" cy="532677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="" xmlns:a16="http://schemas.microsoft.com/office/drawing/2014/main" id="{DF3D2ADC-CE7F-4D56-BFEF-9BEA82F4E688}"/>
                </a:ext>
              </a:extLst>
            </p:cNvPr>
            <p:cNvGrpSpPr/>
            <p:nvPr/>
          </p:nvGrpSpPr>
          <p:grpSpPr>
            <a:xfrm>
              <a:off x="4055658" y="1945053"/>
              <a:ext cx="4220275" cy="2333847"/>
              <a:chOff x="4055658" y="1925597"/>
              <a:chExt cx="4220275" cy="2333847"/>
            </a:xfrm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grpSpPr>
          <p:sp>
            <p:nvSpPr>
              <p:cNvPr id="14" name="Freeform: Shape 13">
                <a:extLst>
                  <a:ext uri="{FF2B5EF4-FFF2-40B4-BE49-F238E27FC236}">
                    <a16:creationId xmlns="" xmlns:a16="http://schemas.microsoft.com/office/drawing/2014/main" id="{4D5FE209-5876-4F41-AAB8-A3922AB0EAC6}"/>
                  </a:ext>
                </a:extLst>
              </p:cNvPr>
              <p:cNvSpPr/>
              <p:nvPr/>
            </p:nvSpPr>
            <p:spPr>
              <a:xfrm>
                <a:off x="5674127" y="2137226"/>
                <a:ext cx="428693" cy="2119360"/>
              </a:xfrm>
              <a:custGeom>
                <a:avLst/>
                <a:gdLst>
                  <a:gd name="connsiteX0" fmla="*/ 477202 w 476250"/>
                  <a:gd name="connsiteY0" fmla="*/ 2308860 h 2305050"/>
                  <a:gd name="connsiteX1" fmla="*/ 0 w 476250"/>
                  <a:gd name="connsiteY1" fmla="*/ 2308860 h 2305050"/>
                  <a:gd name="connsiteX2" fmla="*/ 0 w 476250"/>
                  <a:gd name="connsiteY2" fmla="*/ 0 h 2305050"/>
                  <a:gd name="connsiteX3" fmla="*/ 477202 w 476250"/>
                  <a:gd name="connsiteY3" fmla="*/ 0 h 2305050"/>
                  <a:gd name="connsiteX4" fmla="*/ 477202 w 476250"/>
                  <a:gd name="connsiteY4" fmla="*/ 2308860 h 2305050"/>
                  <a:gd name="connsiteX5" fmla="*/ 452438 w 476250"/>
                  <a:gd name="connsiteY5" fmla="*/ 1071563 h 2305050"/>
                  <a:gd name="connsiteX6" fmla="*/ 332422 w 476250"/>
                  <a:gd name="connsiteY6" fmla="*/ 1071563 h 2305050"/>
                  <a:gd name="connsiteX7" fmla="*/ 332422 w 476250"/>
                  <a:gd name="connsiteY7" fmla="*/ 1188720 h 2305050"/>
                  <a:gd name="connsiteX8" fmla="*/ 452438 w 476250"/>
                  <a:gd name="connsiteY8" fmla="*/ 1188720 h 2305050"/>
                  <a:gd name="connsiteX9" fmla="*/ 452438 w 476250"/>
                  <a:gd name="connsiteY9" fmla="*/ 1071563 h 2305050"/>
                  <a:gd name="connsiteX10" fmla="*/ 298132 w 476250"/>
                  <a:gd name="connsiteY10" fmla="*/ 1190625 h 2305050"/>
                  <a:gd name="connsiteX11" fmla="*/ 298132 w 476250"/>
                  <a:gd name="connsiteY11" fmla="*/ 1070610 h 2305050"/>
                  <a:gd name="connsiteX12" fmla="*/ 180975 w 476250"/>
                  <a:gd name="connsiteY12" fmla="*/ 1070610 h 2305050"/>
                  <a:gd name="connsiteX13" fmla="*/ 180975 w 476250"/>
                  <a:gd name="connsiteY13" fmla="*/ 1190625 h 2305050"/>
                  <a:gd name="connsiteX14" fmla="*/ 298132 w 476250"/>
                  <a:gd name="connsiteY14" fmla="*/ 1190625 h 2305050"/>
                  <a:gd name="connsiteX15" fmla="*/ 27622 w 476250"/>
                  <a:gd name="connsiteY15" fmla="*/ 1188720 h 2305050"/>
                  <a:gd name="connsiteX16" fmla="*/ 146685 w 476250"/>
                  <a:gd name="connsiteY16" fmla="*/ 1188720 h 2305050"/>
                  <a:gd name="connsiteX17" fmla="*/ 146685 w 476250"/>
                  <a:gd name="connsiteY17" fmla="*/ 1070610 h 2305050"/>
                  <a:gd name="connsiteX18" fmla="*/ 27622 w 476250"/>
                  <a:gd name="connsiteY18" fmla="*/ 1070610 h 2305050"/>
                  <a:gd name="connsiteX19" fmla="*/ 27622 w 476250"/>
                  <a:gd name="connsiteY19" fmla="*/ 1188720 h 2305050"/>
                  <a:gd name="connsiteX20" fmla="*/ 28575 w 476250"/>
                  <a:gd name="connsiteY20" fmla="*/ 328613 h 2305050"/>
                  <a:gd name="connsiteX21" fmla="*/ 28575 w 476250"/>
                  <a:gd name="connsiteY21" fmla="*/ 448627 h 2305050"/>
                  <a:gd name="connsiteX22" fmla="*/ 147638 w 476250"/>
                  <a:gd name="connsiteY22" fmla="*/ 448627 h 2305050"/>
                  <a:gd name="connsiteX23" fmla="*/ 147638 w 476250"/>
                  <a:gd name="connsiteY23" fmla="*/ 328613 h 2305050"/>
                  <a:gd name="connsiteX24" fmla="*/ 28575 w 476250"/>
                  <a:gd name="connsiteY24" fmla="*/ 328613 h 2305050"/>
                  <a:gd name="connsiteX25" fmla="*/ 450532 w 476250"/>
                  <a:gd name="connsiteY25" fmla="*/ 744855 h 2305050"/>
                  <a:gd name="connsiteX26" fmla="*/ 450532 w 476250"/>
                  <a:gd name="connsiteY26" fmla="*/ 627697 h 2305050"/>
                  <a:gd name="connsiteX27" fmla="*/ 331470 w 476250"/>
                  <a:gd name="connsiteY27" fmla="*/ 627697 h 2305050"/>
                  <a:gd name="connsiteX28" fmla="*/ 331470 w 476250"/>
                  <a:gd name="connsiteY28" fmla="*/ 744855 h 2305050"/>
                  <a:gd name="connsiteX29" fmla="*/ 450532 w 476250"/>
                  <a:gd name="connsiteY29" fmla="*/ 744855 h 2305050"/>
                  <a:gd name="connsiteX30" fmla="*/ 147638 w 476250"/>
                  <a:gd name="connsiteY30" fmla="*/ 626745 h 2305050"/>
                  <a:gd name="connsiteX31" fmla="*/ 27622 w 476250"/>
                  <a:gd name="connsiteY31" fmla="*/ 626745 h 2305050"/>
                  <a:gd name="connsiteX32" fmla="*/ 27622 w 476250"/>
                  <a:gd name="connsiteY32" fmla="*/ 743902 h 2305050"/>
                  <a:gd name="connsiteX33" fmla="*/ 147638 w 476250"/>
                  <a:gd name="connsiteY33" fmla="*/ 743902 h 2305050"/>
                  <a:gd name="connsiteX34" fmla="*/ 147638 w 476250"/>
                  <a:gd name="connsiteY34" fmla="*/ 626745 h 2305050"/>
                  <a:gd name="connsiteX35" fmla="*/ 298132 w 476250"/>
                  <a:gd name="connsiteY35" fmla="*/ 1337310 h 2305050"/>
                  <a:gd name="connsiteX36" fmla="*/ 298132 w 476250"/>
                  <a:gd name="connsiteY36" fmla="*/ 1219200 h 2305050"/>
                  <a:gd name="connsiteX37" fmla="*/ 180975 w 476250"/>
                  <a:gd name="connsiteY37" fmla="*/ 1219200 h 2305050"/>
                  <a:gd name="connsiteX38" fmla="*/ 180975 w 476250"/>
                  <a:gd name="connsiteY38" fmla="*/ 1337310 h 2305050"/>
                  <a:gd name="connsiteX39" fmla="*/ 298132 w 476250"/>
                  <a:gd name="connsiteY39" fmla="*/ 1337310 h 2305050"/>
                  <a:gd name="connsiteX40" fmla="*/ 180022 w 476250"/>
                  <a:gd name="connsiteY40" fmla="*/ 476250 h 2305050"/>
                  <a:gd name="connsiteX41" fmla="*/ 180022 w 476250"/>
                  <a:gd name="connsiteY41" fmla="*/ 595313 h 2305050"/>
                  <a:gd name="connsiteX42" fmla="*/ 299085 w 476250"/>
                  <a:gd name="connsiteY42" fmla="*/ 595313 h 2305050"/>
                  <a:gd name="connsiteX43" fmla="*/ 299085 w 476250"/>
                  <a:gd name="connsiteY43" fmla="*/ 476250 h 2305050"/>
                  <a:gd name="connsiteX44" fmla="*/ 180022 w 476250"/>
                  <a:gd name="connsiteY44" fmla="*/ 476250 h 2305050"/>
                  <a:gd name="connsiteX45" fmla="*/ 452438 w 476250"/>
                  <a:gd name="connsiteY45" fmla="*/ 32385 h 2305050"/>
                  <a:gd name="connsiteX46" fmla="*/ 330518 w 476250"/>
                  <a:gd name="connsiteY46" fmla="*/ 32385 h 2305050"/>
                  <a:gd name="connsiteX47" fmla="*/ 330518 w 476250"/>
                  <a:gd name="connsiteY47" fmla="*/ 148590 h 2305050"/>
                  <a:gd name="connsiteX48" fmla="*/ 452438 w 476250"/>
                  <a:gd name="connsiteY48" fmla="*/ 148590 h 2305050"/>
                  <a:gd name="connsiteX49" fmla="*/ 452438 w 476250"/>
                  <a:gd name="connsiteY49" fmla="*/ 32385 h 2305050"/>
                  <a:gd name="connsiteX50" fmla="*/ 300038 w 476250"/>
                  <a:gd name="connsiteY50" fmla="*/ 31432 h 2305050"/>
                  <a:gd name="connsiteX51" fmla="*/ 180022 w 476250"/>
                  <a:gd name="connsiteY51" fmla="*/ 31432 h 2305050"/>
                  <a:gd name="connsiteX52" fmla="*/ 180022 w 476250"/>
                  <a:gd name="connsiteY52" fmla="*/ 149542 h 2305050"/>
                  <a:gd name="connsiteX53" fmla="*/ 300038 w 476250"/>
                  <a:gd name="connsiteY53" fmla="*/ 149542 h 2305050"/>
                  <a:gd name="connsiteX54" fmla="*/ 300038 w 476250"/>
                  <a:gd name="connsiteY54" fmla="*/ 31432 h 2305050"/>
                  <a:gd name="connsiteX55" fmla="*/ 300038 w 476250"/>
                  <a:gd name="connsiteY55" fmla="*/ 299085 h 2305050"/>
                  <a:gd name="connsiteX56" fmla="*/ 300038 w 476250"/>
                  <a:gd name="connsiteY56" fmla="*/ 180022 h 2305050"/>
                  <a:gd name="connsiteX57" fmla="*/ 179070 w 476250"/>
                  <a:gd name="connsiteY57" fmla="*/ 180022 h 2305050"/>
                  <a:gd name="connsiteX58" fmla="*/ 179070 w 476250"/>
                  <a:gd name="connsiteY58" fmla="*/ 299085 h 2305050"/>
                  <a:gd name="connsiteX59" fmla="*/ 300038 w 476250"/>
                  <a:gd name="connsiteY59" fmla="*/ 299085 h 2305050"/>
                  <a:gd name="connsiteX60" fmla="*/ 147638 w 476250"/>
                  <a:gd name="connsiteY60" fmla="*/ 477202 h 2305050"/>
                  <a:gd name="connsiteX61" fmla="*/ 26670 w 476250"/>
                  <a:gd name="connsiteY61" fmla="*/ 477202 h 2305050"/>
                  <a:gd name="connsiteX62" fmla="*/ 26670 w 476250"/>
                  <a:gd name="connsiteY62" fmla="*/ 594360 h 2305050"/>
                  <a:gd name="connsiteX63" fmla="*/ 147638 w 476250"/>
                  <a:gd name="connsiteY63" fmla="*/ 594360 h 2305050"/>
                  <a:gd name="connsiteX64" fmla="*/ 147638 w 476250"/>
                  <a:gd name="connsiteY64" fmla="*/ 477202 h 2305050"/>
                  <a:gd name="connsiteX65" fmla="*/ 450532 w 476250"/>
                  <a:gd name="connsiteY65" fmla="*/ 1041082 h 2305050"/>
                  <a:gd name="connsiteX66" fmla="*/ 450532 w 476250"/>
                  <a:gd name="connsiteY66" fmla="*/ 923925 h 2305050"/>
                  <a:gd name="connsiteX67" fmla="*/ 331470 w 476250"/>
                  <a:gd name="connsiteY67" fmla="*/ 923925 h 2305050"/>
                  <a:gd name="connsiteX68" fmla="*/ 331470 w 476250"/>
                  <a:gd name="connsiteY68" fmla="*/ 1041082 h 2305050"/>
                  <a:gd name="connsiteX69" fmla="*/ 450532 w 476250"/>
                  <a:gd name="connsiteY69" fmla="*/ 1041082 h 2305050"/>
                  <a:gd name="connsiteX70" fmla="*/ 332422 w 476250"/>
                  <a:gd name="connsiteY70" fmla="*/ 1218248 h 2305050"/>
                  <a:gd name="connsiteX71" fmla="*/ 332422 w 476250"/>
                  <a:gd name="connsiteY71" fmla="*/ 1336357 h 2305050"/>
                  <a:gd name="connsiteX72" fmla="*/ 451485 w 476250"/>
                  <a:gd name="connsiteY72" fmla="*/ 1336357 h 2305050"/>
                  <a:gd name="connsiteX73" fmla="*/ 451485 w 476250"/>
                  <a:gd name="connsiteY73" fmla="*/ 1218248 h 2305050"/>
                  <a:gd name="connsiteX74" fmla="*/ 332422 w 476250"/>
                  <a:gd name="connsiteY74" fmla="*/ 1218248 h 2305050"/>
                  <a:gd name="connsiteX75" fmla="*/ 452438 w 476250"/>
                  <a:gd name="connsiteY75" fmla="*/ 447675 h 2305050"/>
                  <a:gd name="connsiteX76" fmla="*/ 452438 w 476250"/>
                  <a:gd name="connsiteY76" fmla="*/ 329565 h 2305050"/>
                  <a:gd name="connsiteX77" fmla="*/ 331470 w 476250"/>
                  <a:gd name="connsiteY77" fmla="*/ 329565 h 2305050"/>
                  <a:gd name="connsiteX78" fmla="*/ 331470 w 476250"/>
                  <a:gd name="connsiteY78" fmla="*/ 447675 h 2305050"/>
                  <a:gd name="connsiteX79" fmla="*/ 452438 w 476250"/>
                  <a:gd name="connsiteY79" fmla="*/ 447675 h 2305050"/>
                  <a:gd name="connsiteX80" fmla="*/ 300038 w 476250"/>
                  <a:gd name="connsiteY80" fmla="*/ 448627 h 2305050"/>
                  <a:gd name="connsiteX81" fmla="*/ 300038 w 476250"/>
                  <a:gd name="connsiteY81" fmla="*/ 328613 h 2305050"/>
                  <a:gd name="connsiteX82" fmla="*/ 180022 w 476250"/>
                  <a:gd name="connsiteY82" fmla="*/ 328613 h 2305050"/>
                  <a:gd name="connsiteX83" fmla="*/ 180022 w 476250"/>
                  <a:gd name="connsiteY83" fmla="*/ 448627 h 2305050"/>
                  <a:gd name="connsiteX84" fmla="*/ 300038 w 476250"/>
                  <a:gd name="connsiteY84" fmla="*/ 448627 h 2305050"/>
                  <a:gd name="connsiteX85" fmla="*/ 146685 w 476250"/>
                  <a:gd name="connsiteY85" fmla="*/ 299085 h 2305050"/>
                  <a:gd name="connsiteX86" fmla="*/ 146685 w 476250"/>
                  <a:gd name="connsiteY86" fmla="*/ 181927 h 2305050"/>
                  <a:gd name="connsiteX87" fmla="*/ 27622 w 476250"/>
                  <a:gd name="connsiteY87" fmla="*/ 181927 h 2305050"/>
                  <a:gd name="connsiteX88" fmla="*/ 27622 w 476250"/>
                  <a:gd name="connsiteY88" fmla="*/ 299085 h 2305050"/>
                  <a:gd name="connsiteX89" fmla="*/ 146685 w 476250"/>
                  <a:gd name="connsiteY89" fmla="*/ 299085 h 2305050"/>
                  <a:gd name="connsiteX90" fmla="*/ 145732 w 476250"/>
                  <a:gd name="connsiteY90" fmla="*/ 889635 h 2305050"/>
                  <a:gd name="connsiteX91" fmla="*/ 145732 w 476250"/>
                  <a:gd name="connsiteY91" fmla="*/ 772477 h 2305050"/>
                  <a:gd name="connsiteX92" fmla="*/ 28575 w 476250"/>
                  <a:gd name="connsiteY92" fmla="*/ 772477 h 2305050"/>
                  <a:gd name="connsiteX93" fmla="*/ 28575 w 476250"/>
                  <a:gd name="connsiteY93" fmla="*/ 889635 h 2305050"/>
                  <a:gd name="connsiteX94" fmla="*/ 145732 w 476250"/>
                  <a:gd name="connsiteY94" fmla="*/ 889635 h 2305050"/>
                  <a:gd name="connsiteX95" fmla="*/ 179070 w 476250"/>
                  <a:gd name="connsiteY95" fmla="*/ 889635 h 2305050"/>
                  <a:gd name="connsiteX96" fmla="*/ 298132 w 476250"/>
                  <a:gd name="connsiteY96" fmla="*/ 889635 h 2305050"/>
                  <a:gd name="connsiteX97" fmla="*/ 298132 w 476250"/>
                  <a:gd name="connsiteY97" fmla="*/ 772477 h 2305050"/>
                  <a:gd name="connsiteX98" fmla="*/ 179070 w 476250"/>
                  <a:gd name="connsiteY98" fmla="*/ 772477 h 2305050"/>
                  <a:gd name="connsiteX99" fmla="*/ 179070 w 476250"/>
                  <a:gd name="connsiteY99" fmla="*/ 889635 h 2305050"/>
                  <a:gd name="connsiteX100" fmla="*/ 450532 w 476250"/>
                  <a:gd name="connsiteY100" fmla="*/ 890588 h 2305050"/>
                  <a:gd name="connsiteX101" fmla="*/ 450532 w 476250"/>
                  <a:gd name="connsiteY101" fmla="*/ 771525 h 2305050"/>
                  <a:gd name="connsiteX102" fmla="*/ 331470 w 476250"/>
                  <a:gd name="connsiteY102" fmla="*/ 771525 h 2305050"/>
                  <a:gd name="connsiteX103" fmla="*/ 331470 w 476250"/>
                  <a:gd name="connsiteY103" fmla="*/ 890588 h 2305050"/>
                  <a:gd name="connsiteX104" fmla="*/ 450532 w 476250"/>
                  <a:gd name="connsiteY104" fmla="*/ 890588 h 2305050"/>
                  <a:gd name="connsiteX105" fmla="*/ 298132 w 476250"/>
                  <a:gd name="connsiteY105" fmla="*/ 1370648 h 2305050"/>
                  <a:gd name="connsiteX106" fmla="*/ 180022 w 476250"/>
                  <a:gd name="connsiteY106" fmla="*/ 1370648 h 2305050"/>
                  <a:gd name="connsiteX107" fmla="*/ 180022 w 476250"/>
                  <a:gd name="connsiteY107" fmla="*/ 1486853 h 2305050"/>
                  <a:gd name="connsiteX108" fmla="*/ 298132 w 476250"/>
                  <a:gd name="connsiteY108" fmla="*/ 1486853 h 2305050"/>
                  <a:gd name="connsiteX109" fmla="*/ 298132 w 476250"/>
                  <a:gd name="connsiteY109" fmla="*/ 1370648 h 2305050"/>
                  <a:gd name="connsiteX110" fmla="*/ 299085 w 476250"/>
                  <a:gd name="connsiteY110" fmla="*/ 1632585 h 2305050"/>
                  <a:gd name="connsiteX111" fmla="*/ 299085 w 476250"/>
                  <a:gd name="connsiteY111" fmla="*/ 1516380 h 2305050"/>
                  <a:gd name="connsiteX112" fmla="*/ 179070 w 476250"/>
                  <a:gd name="connsiteY112" fmla="*/ 1516380 h 2305050"/>
                  <a:gd name="connsiteX113" fmla="*/ 179070 w 476250"/>
                  <a:gd name="connsiteY113" fmla="*/ 1632585 h 2305050"/>
                  <a:gd name="connsiteX114" fmla="*/ 299085 w 476250"/>
                  <a:gd name="connsiteY114" fmla="*/ 1632585 h 2305050"/>
                  <a:gd name="connsiteX115" fmla="*/ 146685 w 476250"/>
                  <a:gd name="connsiteY115" fmla="*/ 1370648 h 2305050"/>
                  <a:gd name="connsiteX116" fmla="*/ 28575 w 476250"/>
                  <a:gd name="connsiteY116" fmla="*/ 1370648 h 2305050"/>
                  <a:gd name="connsiteX117" fmla="*/ 28575 w 476250"/>
                  <a:gd name="connsiteY117" fmla="*/ 1486853 h 2305050"/>
                  <a:gd name="connsiteX118" fmla="*/ 146685 w 476250"/>
                  <a:gd name="connsiteY118" fmla="*/ 1486853 h 2305050"/>
                  <a:gd name="connsiteX119" fmla="*/ 146685 w 476250"/>
                  <a:gd name="connsiteY119" fmla="*/ 1370648 h 2305050"/>
                  <a:gd name="connsiteX120" fmla="*/ 449580 w 476250"/>
                  <a:gd name="connsiteY120" fmla="*/ 1631632 h 2305050"/>
                  <a:gd name="connsiteX121" fmla="*/ 449580 w 476250"/>
                  <a:gd name="connsiteY121" fmla="*/ 1514475 h 2305050"/>
                  <a:gd name="connsiteX122" fmla="*/ 332422 w 476250"/>
                  <a:gd name="connsiteY122" fmla="*/ 1514475 h 2305050"/>
                  <a:gd name="connsiteX123" fmla="*/ 332422 w 476250"/>
                  <a:gd name="connsiteY123" fmla="*/ 1631632 h 2305050"/>
                  <a:gd name="connsiteX124" fmla="*/ 449580 w 476250"/>
                  <a:gd name="connsiteY124" fmla="*/ 1631632 h 2305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476250" h="2305050">
                    <a:moveTo>
                      <a:pt x="477202" y="2308860"/>
                    </a:moveTo>
                    <a:cubicBezTo>
                      <a:pt x="316230" y="2308860"/>
                      <a:pt x="160020" y="2308860"/>
                      <a:pt x="0" y="2308860"/>
                    </a:cubicBezTo>
                    <a:cubicBezTo>
                      <a:pt x="0" y="1539240"/>
                      <a:pt x="0" y="771525"/>
                      <a:pt x="0" y="0"/>
                    </a:cubicBezTo>
                    <a:cubicBezTo>
                      <a:pt x="157163" y="0"/>
                      <a:pt x="315277" y="0"/>
                      <a:pt x="477202" y="0"/>
                    </a:cubicBezTo>
                    <a:cubicBezTo>
                      <a:pt x="477202" y="767715"/>
                      <a:pt x="477202" y="1536382"/>
                      <a:pt x="477202" y="2308860"/>
                    </a:cubicBezTo>
                    <a:close/>
                    <a:moveTo>
                      <a:pt x="452438" y="1071563"/>
                    </a:moveTo>
                    <a:cubicBezTo>
                      <a:pt x="412432" y="1071563"/>
                      <a:pt x="372427" y="1071563"/>
                      <a:pt x="332422" y="1071563"/>
                    </a:cubicBezTo>
                    <a:cubicBezTo>
                      <a:pt x="332422" y="1112520"/>
                      <a:pt x="332422" y="1150620"/>
                      <a:pt x="332422" y="1188720"/>
                    </a:cubicBezTo>
                    <a:cubicBezTo>
                      <a:pt x="374332" y="1188720"/>
                      <a:pt x="412432" y="1188720"/>
                      <a:pt x="452438" y="1188720"/>
                    </a:cubicBezTo>
                    <a:cubicBezTo>
                      <a:pt x="452438" y="1147763"/>
                      <a:pt x="452438" y="1111567"/>
                      <a:pt x="452438" y="1071563"/>
                    </a:cubicBezTo>
                    <a:close/>
                    <a:moveTo>
                      <a:pt x="298132" y="1190625"/>
                    </a:moveTo>
                    <a:cubicBezTo>
                      <a:pt x="298132" y="1147763"/>
                      <a:pt x="298132" y="1108710"/>
                      <a:pt x="298132" y="1070610"/>
                    </a:cubicBezTo>
                    <a:cubicBezTo>
                      <a:pt x="256222" y="1070610"/>
                      <a:pt x="218122" y="1070610"/>
                      <a:pt x="180975" y="1070610"/>
                    </a:cubicBezTo>
                    <a:cubicBezTo>
                      <a:pt x="180975" y="1112520"/>
                      <a:pt x="180975" y="1151573"/>
                      <a:pt x="180975" y="1190625"/>
                    </a:cubicBezTo>
                    <a:cubicBezTo>
                      <a:pt x="220980" y="1190625"/>
                      <a:pt x="257175" y="1190625"/>
                      <a:pt x="298132" y="1190625"/>
                    </a:cubicBezTo>
                    <a:close/>
                    <a:moveTo>
                      <a:pt x="27622" y="1188720"/>
                    </a:moveTo>
                    <a:cubicBezTo>
                      <a:pt x="68580" y="1188720"/>
                      <a:pt x="106680" y="1188720"/>
                      <a:pt x="146685" y="1188720"/>
                    </a:cubicBezTo>
                    <a:cubicBezTo>
                      <a:pt x="146685" y="1146810"/>
                      <a:pt x="146685" y="1108710"/>
                      <a:pt x="146685" y="1070610"/>
                    </a:cubicBezTo>
                    <a:cubicBezTo>
                      <a:pt x="104775" y="1070610"/>
                      <a:pt x="66675" y="1070610"/>
                      <a:pt x="27622" y="1070610"/>
                    </a:cubicBezTo>
                    <a:cubicBezTo>
                      <a:pt x="27622" y="1112520"/>
                      <a:pt x="27622" y="1149667"/>
                      <a:pt x="27622" y="1188720"/>
                    </a:cubicBezTo>
                    <a:close/>
                    <a:moveTo>
                      <a:pt x="28575" y="328613"/>
                    </a:moveTo>
                    <a:cubicBezTo>
                      <a:pt x="28575" y="372427"/>
                      <a:pt x="28575" y="410527"/>
                      <a:pt x="28575" y="448627"/>
                    </a:cubicBezTo>
                    <a:cubicBezTo>
                      <a:pt x="70485" y="448627"/>
                      <a:pt x="107632" y="448627"/>
                      <a:pt x="147638" y="448627"/>
                    </a:cubicBezTo>
                    <a:cubicBezTo>
                      <a:pt x="147638" y="407670"/>
                      <a:pt x="147638" y="369570"/>
                      <a:pt x="147638" y="328613"/>
                    </a:cubicBezTo>
                    <a:cubicBezTo>
                      <a:pt x="106680" y="328613"/>
                      <a:pt x="68580" y="328613"/>
                      <a:pt x="28575" y="328613"/>
                    </a:cubicBezTo>
                    <a:close/>
                    <a:moveTo>
                      <a:pt x="450532" y="744855"/>
                    </a:moveTo>
                    <a:cubicBezTo>
                      <a:pt x="450532" y="702945"/>
                      <a:pt x="450532" y="664845"/>
                      <a:pt x="450532" y="627697"/>
                    </a:cubicBezTo>
                    <a:cubicBezTo>
                      <a:pt x="408622" y="627697"/>
                      <a:pt x="369570" y="627697"/>
                      <a:pt x="331470" y="627697"/>
                    </a:cubicBezTo>
                    <a:cubicBezTo>
                      <a:pt x="331470" y="668655"/>
                      <a:pt x="331470" y="705802"/>
                      <a:pt x="331470" y="744855"/>
                    </a:cubicBezTo>
                    <a:cubicBezTo>
                      <a:pt x="371475" y="744855"/>
                      <a:pt x="409575" y="744855"/>
                      <a:pt x="450532" y="744855"/>
                    </a:cubicBezTo>
                    <a:close/>
                    <a:moveTo>
                      <a:pt x="147638" y="626745"/>
                    </a:moveTo>
                    <a:cubicBezTo>
                      <a:pt x="106680" y="626745"/>
                      <a:pt x="67627" y="626745"/>
                      <a:pt x="27622" y="626745"/>
                    </a:cubicBezTo>
                    <a:cubicBezTo>
                      <a:pt x="27622" y="667702"/>
                      <a:pt x="27622" y="706755"/>
                      <a:pt x="27622" y="743902"/>
                    </a:cubicBezTo>
                    <a:cubicBezTo>
                      <a:pt x="69532" y="743902"/>
                      <a:pt x="107632" y="743902"/>
                      <a:pt x="147638" y="743902"/>
                    </a:cubicBezTo>
                    <a:cubicBezTo>
                      <a:pt x="147638" y="702945"/>
                      <a:pt x="147638" y="665797"/>
                      <a:pt x="147638" y="626745"/>
                    </a:cubicBezTo>
                    <a:close/>
                    <a:moveTo>
                      <a:pt x="298132" y="1337310"/>
                    </a:moveTo>
                    <a:cubicBezTo>
                      <a:pt x="298132" y="1295400"/>
                      <a:pt x="298132" y="1257300"/>
                      <a:pt x="298132" y="1219200"/>
                    </a:cubicBezTo>
                    <a:cubicBezTo>
                      <a:pt x="256222" y="1219200"/>
                      <a:pt x="219075" y="1219200"/>
                      <a:pt x="180975" y="1219200"/>
                    </a:cubicBezTo>
                    <a:cubicBezTo>
                      <a:pt x="180975" y="1260157"/>
                      <a:pt x="180975" y="1298257"/>
                      <a:pt x="180975" y="1337310"/>
                    </a:cubicBezTo>
                    <a:cubicBezTo>
                      <a:pt x="220980" y="1337310"/>
                      <a:pt x="257175" y="1337310"/>
                      <a:pt x="298132" y="1337310"/>
                    </a:cubicBezTo>
                    <a:close/>
                    <a:moveTo>
                      <a:pt x="180022" y="476250"/>
                    </a:moveTo>
                    <a:cubicBezTo>
                      <a:pt x="180022" y="518160"/>
                      <a:pt x="180022" y="556260"/>
                      <a:pt x="180022" y="595313"/>
                    </a:cubicBezTo>
                    <a:cubicBezTo>
                      <a:pt x="220980" y="595313"/>
                      <a:pt x="259080" y="595313"/>
                      <a:pt x="299085" y="595313"/>
                    </a:cubicBezTo>
                    <a:cubicBezTo>
                      <a:pt x="299085" y="554355"/>
                      <a:pt x="299085" y="516255"/>
                      <a:pt x="299085" y="476250"/>
                    </a:cubicBezTo>
                    <a:cubicBezTo>
                      <a:pt x="259080" y="476250"/>
                      <a:pt x="220980" y="476250"/>
                      <a:pt x="180022" y="476250"/>
                    </a:cubicBezTo>
                    <a:close/>
                    <a:moveTo>
                      <a:pt x="452438" y="32385"/>
                    </a:moveTo>
                    <a:cubicBezTo>
                      <a:pt x="411480" y="32385"/>
                      <a:pt x="372427" y="32385"/>
                      <a:pt x="330518" y="32385"/>
                    </a:cubicBezTo>
                    <a:cubicBezTo>
                      <a:pt x="330518" y="71438"/>
                      <a:pt x="330518" y="108585"/>
                      <a:pt x="330518" y="148590"/>
                    </a:cubicBezTo>
                    <a:cubicBezTo>
                      <a:pt x="371475" y="148590"/>
                      <a:pt x="411480" y="148590"/>
                      <a:pt x="452438" y="148590"/>
                    </a:cubicBezTo>
                    <a:cubicBezTo>
                      <a:pt x="452438" y="109538"/>
                      <a:pt x="452438" y="73342"/>
                      <a:pt x="452438" y="32385"/>
                    </a:cubicBezTo>
                    <a:close/>
                    <a:moveTo>
                      <a:pt x="300038" y="31432"/>
                    </a:moveTo>
                    <a:cubicBezTo>
                      <a:pt x="257175" y="31432"/>
                      <a:pt x="219075" y="31432"/>
                      <a:pt x="180022" y="31432"/>
                    </a:cubicBezTo>
                    <a:cubicBezTo>
                      <a:pt x="180022" y="72390"/>
                      <a:pt x="180022" y="111442"/>
                      <a:pt x="180022" y="149542"/>
                    </a:cubicBezTo>
                    <a:cubicBezTo>
                      <a:pt x="221932" y="149542"/>
                      <a:pt x="260985" y="149542"/>
                      <a:pt x="300038" y="149542"/>
                    </a:cubicBezTo>
                    <a:cubicBezTo>
                      <a:pt x="300038" y="108585"/>
                      <a:pt x="300038" y="71438"/>
                      <a:pt x="300038" y="31432"/>
                    </a:cubicBezTo>
                    <a:close/>
                    <a:moveTo>
                      <a:pt x="300038" y="299085"/>
                    </a:moveTo>
                    <a:cubicBezTo>
                      <a:pt x="300038" y="257175"/>
                      <a:pt x="300038" y="220027"/>
                      <a:pt x="300038" y="180022"/>
                    </a:cubicBezTo>
                    <a:cubicBezTo>
                      <a:pt x="259080" y="180022"/>
                      <a:pt x="220027" y="180022"/>
                      <a:pt x="179070" y="180022"/>
                    </a:cubicBezTo>
                    <a:cubicBezTo>
                      <a:pt x="179070" y="220027"/>
                      <a:pt x="179070" y="258127"/>
                      <a:pt x="179070" y="299085"/>
                    </a:cubicBezTo>
                    <a:cubicBezTo>
                      <a:pt x="220027" y="299085"/>
                      <a:pt x="258127" y="299085"/>
                      <a:pt x="300038" y="299085"/>
                    </a:cubicBezTo>
                    <a:close/>
                    <a:moveTo>
                      <a:pt x="147638" y="477202"/>
                    </a:moveTo>
                    <a:cubicBezTo>
                      <a:pt x="104775" y="477202"/>
                      <a:pt x="66675" y="477202"/>
                      <a:pt x="26670" y="477202"/>
                    </a:cubicBezTo>
                    <a:cubicBezTo>
                      <a:pt x="26670" y="517207"/>
                      <a:pt x="26670" y="554355"/>
                      <a:pt x="26670" y="594360"/>
                    </a:cubicBezTo>
                    <a:cubicBezTo>
                      <a:pt x="67627" y="594360"/>
                      <a:pt x="106680" y="594360"/>
                      <a:pt x="147638" y="594360"/>
                    </a:cubicBezTo>
                    <a:cubicBezTo>
                      <a:pt x="147638" y="554355"/>
                      <a:pt x="147638" y="517207"/>
                      <a:pt x="147638" y="477202"/>
                    </a:cubicBezTo>
                    <a:close/>
                    <a:moveTo>
                      <a:pt x="450532" y="1041082"/>
                    </a:moveTo>
                    <a:cubicBezTo>
                      <a:pt x="450532" y="1001077"/>
                      <a:pt x="450532" y="962025"/>
                      <a:pt x="450532" y="923925"/>
                    </a:cubicBezTo>
                    <a:cubicBezTo>
                      <a:pt x="408622" y="923925"/>
                      <a:pt x="370522" y="923925"/>
                      <a:pt x="331470" y="923925"/>
                    </a:cubicBezTo>
                    <a:cubicBezTo>
                      <a:pt x="331470" y="964882"/>
                      <a:pt x="331470" y="1002030"/>
                      <a:pt x="331470" y="1041082"/>
                    </a:cubicBezTo>
                    <a:cubicBezTo>
                      <a:pt x="372427" y="1041082"/>
                      <a:pt x="410527" y="1041082"/>
                      <a:pt x="450532" y="1041082"/>
                    </a:cubicBezTo>
                    <a:close/>
                    <a:moveTo>
                      <a:pt x="332422" y="1218248"/>
                    </a:moveTo>
                    <a:cubicBezTo>
                      <a:pt x="332422" y="1258253"/>
                      <a:pt x="332422" y="1296353"/>
                      <a:pt x="332422" y="1336357"/>
                    </a:cubicBezTo>
                    <a:cubicBezTo>
                      <a:pt x="373380" y="1336357"/>
                      <a:pt x="410527" y="1336357"/>
                      <a:pt x="451485" y="1336357"/>
                    </a:cubicBezTo>
                    <a:cubicBezTo>
                      <a:pt x="451485" y="1296353"/>
                      <a:pt x="451485" y="1257300"/>
                      <a:pt x="451485" y="1218248"/>
                    </a:cubicBezTo>
                    <a:cubicBezTo>
                      <a:pt x="409575" y="1218248"/>
                      <a:pt x="372427" y="1218248"/>
                      <a:pt x="332422" y="1218248"/>
                    </a:cubicBezTo>
                    <a:close/>
                    <a:moveTo>
                      <a:pt x="452438" y="447675"/>
                    </a:moveTo>
                    <a:cubicBezTo>
                      <a:pt x="452438" y="406717"/>
                      <a:pt x="452438" y="369570"/>
                      <a:pt x="452438" y="329565"/>
                    </a:cubicBezTo>
                    <a:cubicBezTo>
                      <a:pt x="411480" y="329565"/>
                      <a:pt x="371475" y="329565"/>
                      <a:pt x="331470" y="329565"/>
                    </a:cubicBezTo>
                    <a:cubicBezTo>
                      <a:pt x="331470" y="370522"/>
                      <a:pt x="331470" y="408622"/>
                      <a:pt x="331470" y="447675"/>
                    </a:cubicBezTo>
                    <a:cubicBezTo>
                      <a:pt x="371475" y="447675"/>
                      <a:pt x="409575" y="447675"/>
                      <a:pt x="452438" y="447675"/>
                    </a:cubicBezTo>
                    <a:close/>
                    <a:moveTo>
                      <a:pt x="300038" y="448627"/>
                    </a:moveTo>
                    <a:cubicBezTo>
                      <a:pt x="300038" y="405765"/>
                      <a:pt x="300038" y="368617"/>
                      <a:pt x="300038" y="328613"/>
                    </a:cubicBezTo>
                    <a:cubicBezTo>
                      <a:pt x="258127" y="328613"/>
                      <a:pt x="219075" y="328613"/>
                      <a:pt x="180022" y="328613"/>
                    </a:cubicBezTo>
                    <a:cubicBezTo>
                      <a:pt x="180022" y="370522"/>
                      <a:pt x="180022" y="408622"/>
                      <a:pt x="180022" y="448627"/>
                    </a:cubicBezTo>
                    <a:cubicBezTo>
                      <a:pt x="220980" y="448627"/>
                      <a:pt x="258127" y="448627"/>
                      <a:pt x="300038" y="448627"/>
                    </a:cubicBezTo>
                    <a:close/>
                    <a:moveTo>
                      <a:pt x="146685" y="299085"/>
                    </a:moveTo>
                    <a:cubicBezTo>
                      <a:pt x="146685" y="256222"/>
                      <a:pt x="146685" y="218122"/>
                      <a:pt x="146685" y="181927"/>
                    </a:cubicBezTo>
                    <a:cubicBezTo>
                      <a:pt x="103822" y="181927"/>
                      <a:pt x="65722" y="181927"/>
                      <a:pt x="27622" y="181927"/>
                    </a:cubicBezTo>
                    <a:cubicBezTo>
                      <a:pt x="27622" y="222885"/>
                      <a:pt x="27622" y="260032"/>
                      <a:pt x="27622" y="299085"/>
                    </a:cubicBezTo>
                    <a:cubicBezTo>
                      <a:pt x="67627" y="299085"/>
                      <a:pt x="104775" y="299085"/>
                      <a:pt x="146685" y="299085"/>
                    </a:cubicBezTo>
                    <a:close/>
                    <a:moveTo>
                      <a:pt x="145732" y="889635"/>
                    </a:moveTo>
                    <a:cubicBezTo>
                      <a:pt x="145732" y="848677"/>
                      <a:pt x="145732" y="810577"/>
                      <a:pt x="145732" y="772477"/>
                    </a:cubicBezTo>
                    <a:cubicBezTo>
                      <a:pt x="103822" y="772477"/>
                      <a:pt x="66675" y="772477"/>
                      <a:pt x="28575" y="772477"/>
                    </a:cubicBezTo>
                    <a:cubicBezTo>
                      <a:pt x="28575" y="813435"/>
                      <a:pt x="28575" y="851535"/>
                      <a:pt x="28575" y="889635"/>
                    </a:cubicBezTo>
                    <a:cubicBezTo>
                      <a:pt x="70485" y="889635"/>
                      <a:pt x="107632" y="889635"/>
                      <a:pt x="145732" y="889635"/>
                    </a:cubicBezTo>
                    <a:close/>
                    <a:moveTo>
                      <a:pt x="179070" y="889635"/>
                    </a:moveTo>
                    <a:cubicBezTo>
                      <a:pt x="220027" y="889635"/>
                      <a:pt x="258127" y="889635"/>
                      <a:pt x="298132" y="889635"/>
                    </a:cubicBezTo>
                    <a:cubicBezTo>
                      <a:pt x="298132" y="848677"/>
                      <a:pt x="298132" y="810577"/>
                      <a:pt x="298132" y="772477"/>
                    </a:cubicBezTo>
                    <a:cubicBezTo>
                      <a:pt x="256222" y="772477"/>
                      <a:pt x="219075" y="772477"/>
                      <a:pt x="179070" y="772477"/>
                    </a:cubicBezTo>
                    <a:cubicBezTo>
                      <a:pt x="179070" y="812482"/>
                      <a:pt x="179070" y="849630"/>
                      <a:pt x="179070" y="889635"/>
                    </a:cubicBezTo>
                    <a:close/>
                    <a:moveTo>
                      <a:pt x="450532" y="890588"/>
                    </a:moveTo>
                    <a:cubicBezTo>
                      <a:pt x="450532" y="849630"/>
                      <a:pt x="450532" y="811530"/>
                      <a:pt x="450532" y="771525"/>
                    </a:cubicBezTo>
                    <a:cubicBezTo>
                      <a:pt x="409575" y="771525"/>
                      <a:pt x="372427" y="771525"/>
                      <a:pt x="331470" y="771525"/>
                    </a:cubicBezTo>
                    <a:cubicBezTo>
                      <a:pt x="331470" y="811530"/>
                      <a:pt x="331470" y="850582"/>
                      <a:pt x="331470" y="890588"/>
                    </a:cubicBezTo>
                    <a:cubicBezTo>
                      <a:pt x="372427" y="890588"/>
                      <a:pt x="410527" y="890588"/>
                      <a:pt x="450532" y="890588"/>
                    </a:cubicBezTo>
                    <a:close/>
                    <a:moveTo>
                      <a:pt x="298132" y="1370648"/>
                    </a:moveTo>
                    <a:cubicBezTo>
                      <a:pt x="257175" y="1370648"/>
                      <a:pt x="218122" y="1370648"/>
                      <a:pt x="180022" y="1370648"/>
                    </a:cubicBezTo>
                    <a:cubicBezTo>
                      <a:pt x="180022" y="1410653"/>
                      <a:pt x="180022" y="1447800"/>
                      <a:pt x="180022" y="1486853"/>
                    </a:cubicBezTo>
                    <a:cubicBezTo>
                      <a:pt x="220980" y="1486853"/>
                      <a:pt x="257175" y="1486853"/>
                      <a:pt x="298132" y="1486853"/>
                    </a:cubicBezTo>
                    <a:cubicBezTo>
                      <a:pt x="298132" y="1447800"/>
                      <a:pt x="298132" y="1411605"/>
                      <a:pt x="298132" y="1370648"/>
                    </a:cubicBezTo>
                    <a:close/>
                    <a:moveTo>
                      <a:pt x="299085" y="1632585"/>
                    </a:moveTo>
                    <a:cubicBezTo>
                      <a:pt x="299085" y="1590675"/>
                      <a:pt x="299085" y="1553528"/>
                      <a:pt x="299085" y="1516380"/>
                    </a:cubicBezTo>
                    <a:cubicBezTo>
                      <a:pt x="258127" y="1516380"/>
                      <a:pt x="219075" y="1516380"/>
                      <a:pt x="179070" y="1516380"/>
                    </a:cubicBezTo>
                    <a:cubicBezTo>
                      <a:pt x="179070" y="1557338"/>
                      <a:pt x="179070" y="1594485"/>
                      <a:pt x="179070" y="1632585"/>
                    </a:cubicBezTo>
                    <a:cubicBezTo>
                      <a:pt x="219075" y="1632585"/>
                      <a:pt x="256222" y="1632585"/>
                      <a:pt x="299085" y="1632585"/>
                    </a:cubicBezTo>
                    <a:close/>
                    <a:moveTo>
                      <a:pt x="146685" y="1370648"/>
                    </a:moveTo>
                    <a:cubicBezTo>
                      <a:pt x="104775" y="1370648"/>
                      <a:pt x="65722" y="1370648"/>
                      <a:pt x="28575" y="1370648"/>
                    </a:cubicBezTo>
                    <a:cubicBezTo>
                      <a:pt x="28575" y="1410653"/>
                      <a:pt x="28575" y="1447800"/>
                      <a:pt x="28575" y="1486853"/>
                    </a:cubicBezTo>
                    <a:cubicBezTo>
                      <a:pt x="69532" y="1486853"/>
                      <a:pt x="106680" y="1486853"/>
                      <a:pt x="146685" y="1486853"/>
                    </a:cubicBezTo>
                    <a:cubicBezTo>
                      <a:pt x="146685" y="1447800"/>
                      <a:pt x="146685" y="1410653"/>
                      <a:pt x="146685" y="1370648"/>
                    </a:cubicBezTo>
                    <a:close/>
                    <a:moveTo>
                      <a:pt x="449580" y="1631632"/>
                    </a:moveTo>
                    <a:cubicBezTo>
                      <a:pt x="449580" y="1591628"/>
                      <a:pt x="449580" y="1553528"/>
                      <a:pt x="449580" y="1514475"/>
                    </a:cubicBezTo>
                    <a:cubicBezTo>
                      <a:pt x="409575" y="1514475"/>
                      <a:pt x="372427" y="1514475"/>
                      <a:pt x="332422" y="1514475"/>
                    </a:cubicBezTo>
                    <a:cubicBezTo>
                      <a:pt x="332422" y="1554480"/>
                      <a:pt x="332422" y="1592580"/>
                      <a:pt x="332422" y="1631632"/>
                    </a:cubicBezTo>
                    <a:cubicBezTo>
                      <a:pt x="373380" y="1631632"/>
                      <a:pt x="410527" y="1631632"/>
                      <a:pt x="449580" y="163163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="" xmlns:a16="http://schemas.microsoft.com/office/drawing/2014/main" id="{E63F6FB3-A081-4A24-9993-4B481E0AEBBF}"/>
                  </a:ext>
                </a:extLst>
              </p:cNvPr>
              <p:cNvSpPr/>
              <p:nvPr/>
            </p:nvSpPr>
            <p:spPr>
              <a:xfrm>
                <a:off x="6153901" y="2280010"/>
                <a:ext cx="565541" cy="1976576"/>
              </a:xfrm>
              <a:custGeom>
                <a:avLst/>
                <a:gdLst>
                  <a:gd name="connsiteX0" fmla="*/ 335796 w 565541"/>
                  <a:gd name="connsiteY0" fmla="*/ 1531565 h 1976576"/>
                  <a:gd name="connsiteX1" fmla="*/ 335796 w 565541"/>
                  <a:gd name="connsiteY1" fmla="*/ 1585857 h 1976576"/>
                  <a:gd name="connsiteX2" fmla="*/ 441823 w 565541"/>
                  <a:gd name="connsiteY2" fmla="*/ 1585857 h 1976576"/>
                  <a:gd name="connsiteX3" fmla="*/ 441823 w 565541"/>
                  <a:gd name="connsiteY3" fmla="*/ 1531565 h 1976576"/>
                  <a:gd name="connsiteX4" fmla="*/ 123718 w 565541"/>
                  <a:gd name="connsiteY4" fmla="*/ 1526871 h 1976576"/>
                  <a:gd name="connsiteX5" fmla="*/ 123718 w 565541"/>
                  <a:gd name="connsiteY5" fmla="*/ 1581163 h 1976576"/>
                  <a:gd name="connsiteX6" fmla="*/ 229745 w 565541"/>
                  <a:gd name="connsiteY6" fmla="*/ 1581163 h 1976576"/>
                  <a:gd name="connsiteX7" fmla="*/ 229745 w 565541"/>
                  <a:gd name="connsiteY7" fmla="*/ 1526871 h 1976576"/>
                  <a:gd name="connsiteX8" fmla="*/ 335796 w 565541"/>
                  <a:gd name="connsiteY8" fmla="*/ 1409581 h 1976576"/>
                  <a:gd name="connsiteX9" fmla="*/ 335796 w 565541"/>
                  <a:gd name="connsiteY9" fmla="*/ 1463873 h 1976576"/>
                  <a:gd name="connsiteX10" fmla="*/ 441823 w 565541"/>
                  <a:gd name="connsiteY10" fmla="*/ 1463873 h 1976576"/>
                  <a:gd name="connsiteX11" fmla="*/ 441823 w 565541"/>
                  <a:gd name="connsiteY11" fmla="*/ 1409581 h 1976576"/>
                  <a:gd name="connsiteX12" fmla="*/ 123718 w 565541"/>
                  <a:gd name="connsiteY12" fmla="*/ 1404887 h 1976576"/>
                  <a:gd name="connsiteX13" fmla="*/ 123718 w 565541"/>
                  <a:gd name="connsiteY13" fmla="*/ 1459180 h 1976576"/>
                  <a:gd name="connsiteX14" fmla="*/ 229745 w 565541"/>
                  <a:gd name="connsiteY14" fmla="*/ 1459180 h 1976576"/>
                  <a:gd name="connsiteX15" fmla="*/ 229745 w 565541"/>
                  <a:gd name="connsiteY15" fmla="*/ 1404887 h 1976576"/>
                  <a:gd name="connsiteX16" fmla="*/ 335796 w 565541"/>
                  <a:gd name="connsiteY16" fmla="*/ 1287599 h 1976576"/>
                  <a:gd name="connsiteX17" fmla="*/ 335796 w 565541"/>
                  <a:gd name="connsiteY17" fmla="*/ 1341892 h 1976576"/>
                  <a:gd name="connsiteX18" fmla="*/ 441823 w 565541"/>
                  <a:gd name="connsiteY18" fmla="*/ 1341892 h 1976576"/>
                  <a:gd name="connsiteX19" fmla="*/ 441823 w 565541"/>
                  <a:gd name="connsiteY19" fmla="*/ 1287599 h 1976576"/>
                  <a:gd name="connsiteX20" fmla="*/ 123718 w 565541"/>
                  <a:gd name="connsiteY20" fmla="*/ 1282905 h 1976576"/>
                  <a:gd name="connsiteX21" fmla="*/ 123718 w 565541"/>
                  <a:gd name="connsiteY21" fmla="*/ 1337198 h 1976576"/>
                  <a:gd name="connsiteX22" fmla="*/ 229745 w 565541"/>
                  <a:gd name="connsiteY22" fmla="*/ 1337198 h 1976576"/>
                  <a:gd name="connsiteX23" fmla="*/ 229745 w 565541"/>
                  <a:gd name="connsiteY23" fmla="*/ 1282905 h 1976576"/>
                  <a:gd name="connsiteX24" fmla="*/ 335796 w 565541"/>
                  <a:gd name="connsiteY24" fmla="*/ 1165617 h 1976576"/>
                  <a:gd name="connsiteX25" fmla="*/ 335796 w 565541"/>
                  <a:gd name="connsiteY25" fmla="*/ 1219910 h 1976576"/>
                  <a:gd name="connsiteX26" fmla="*/ 441823 w 565541"/>
                  <a:gd name="connsiteY26" fmla="*/ 1219910 h 1976576"/>
                  <a:gd name="connsiteX27" fmla="*/ 441823 w 565541"/>
                  <a:gd name="connsiteY27" fmla="*/ 1165617 h 1976576"/>
                  <a:gd name="connsiteX28" fmla="*/ 123718 w 565541"/>
                  <a:gd name="connsiteY28" fmla="*/ 1160924 h 1976576"/>
                  <a:gd name="connsiteX29" fmla="*/ 123718 w 565541"/>
                  <a:gd name="connsiteY29" fmla="*/ 1215216 h 1976576"/>
                  <a:gd name="connsiteX30" fmla="*/ 229745 w 565541"/>
                  <a:gd name="connsiteY30" fmla="*/ 1215216 h 1976576"/>
                  <a:gd name="connsiteX31" fmla="*/ 229745 w 565541"/>
                  <a:gd name="connsiteY31" fmla="*/ 1160924 h 1976576"/>
                  <a:gd name="connsiteX32" fmla="*/ 335796 w 565541"/>
                  <a:gd name="connsiteY32" fmla="*/ 1043636 h 1976576"/>
                  <a:gd name="connsiteX33" fmla="*/ 335796 w 565541"/>
                  <a:gd name="connsiteY33" fmla="*/ 1097928 h 1976576"/>
                  <a:gd name="connsiteX34" fmla="*/ 441823 w 565541"/>
                  <a:gd name="connsiteY34" fmla="*/ 1097928 h 1976576"/>
                  <a:gd name="connsiteX35" fmla="*/ 441823 w 565541"/>
                  <a:gd name="connsiteY35" fmla="*/ 1043636 h 1976576"/>
                  <a:gd name="connsiteX36" fmla="*/ 123718 w 565541"/>
                  <a:gd name="connsiteY36" fmla="*/ 1038942 h 1976576"/>
                  <a:gd name="connsiteX37" fmla="*/ 123718 w 565541"/>
                  <a:gd name="connsiteY37" fmla="*/ 1093234 h 1976576"/>
                  <a:gd name="connsiteX38" fmla="*/ 229745 w 565541"/>
                  <a:gd name="connsiteY38" fmla="*/ 1093234 h 1976576"/>
                  <a:gd name="connsiteX39" fmla="*/ 229745 w 565541"/>
                  <a:gd name="connsiteY39" fmla="*/ 1038942 h 1976576"/>
                  <a:gd name="connsiteX40" fmla="*/ 335796 w 565541"/>
                  <a:gd name="connsiteY40" fmla="*/ 921654 h 1976576"/>
                  <a:gd name="connsiteX41" fmla="*/ 335796 w 565541"/>
                  <a:gd name="connsiteY41" fmla="*/ 975946 h 1976576"/>
                  <a:gd name="connsiteX42" fmla="*/ 441823 w 565541"/>
                  <a:gd name="connsiteY42" fmla="*/ 975946 h 1976576"/>
                  <a:gd name="connsiteX43" fmla="*/ 441823 w 565541"/>
                  <a:gd name="connsiteY43" fmla="*/ 921654 h 1976576"/>
                  <a:gd name="connsiteX44" fmla="*/ 123718 w 565541"/>
                  <a:gd name="connsiteY44" fmla="*/ 916960 h 1976576"/>
                  <a:gd name="connsiteX45" fmla="*/ 123718 w 565541"/>
                  <a:gd name="connsiteY45" fmla="*/ 971252 h 1976576"/>
                  <a:gd name="connsiteX46" fmla="*/ 229745 w 565541"/>
                  <a:gd name="connsiteY46" fmla="*/ 971252 h 1976576"/>
                  <a:gd name="connsiteX47" fmla="*/ 229745 w 565541"/>
                  <a:gd name="connsiteY47" fmla="*/ 916960 h 1976576"/>
                  <a:gd name="connsiteX48" fmla="*/ 335796 w 565541"/>
                  <a:gd name="connsiteY48" fmla="*/ 799672 h 1976576"/>
                  <a:gd name="connsiteX49" fmla="*/ 335796 w 565541"/>
                  <a:gd name="connsiteY49" fmla="*/ 853964 h 1976576"/>
                  <a:gd name="connsiteX50" fmla="*/ 441823 w 565541"/>
                  <a:gd name="connsiteY50" fmla="*/ 853964 h 1976576"/>
                  <a:gd name="connsiteX51" fmla="*/ 441823 w 565541"/>
                  <a:gd name="connsiteY51" fmla="*/ 799672 h 1976576"/>
                  <a:gd name="connsiteX52" fmla="*/ 123718 w 565541"/>
                  <a:gd name="connsiteY52" fmla="*/ 794978 h 1976576"/>
                  <a:gd name="connsiteX53" fmla="*/ 123718 w 565541"/>
                  <a:gd name="connsiteY53" fmla="*/ 849270 h 1976576"/>
                  <a:gd name="connsiteX54" fmla="*/ 229745 w 565541"/>
                  <a:gd name="connsiteY54" fmla="*/ 849270 h 1976576"/>
                  <a:gd name="connsiteX55" fmla="*/ 229745 w 565541"/>
                  <a:gd name="connsiteY55" fmla="*/ 794978 h 1976576"/>
                  <a:gd name="connsiteX56" fmla="*/ 335796 w 565541"/>
                  <a:gd name="connsiteY56" fmla="*/ 677690 h 1976576"/>
                  <a:gd name="connsiteX57" fmla="*/ 335796 w 565541"/>
                  <a:gd name="connsiteY57" fmla="*/ 731982 h 1976576"/>
                  <a:gd name="connsiteX58" fmla="*/ 441823 w 565541"/>
                  <a:gd name="connsiteY58" fmla="*/ 731982 h 1976576"/>
                  <a:gd name="connsiteX59" fmla="*/ 441823 w 565541"/>
                  <a:gd name="connsiteY59" fmla="*/ 677690 h 1976576"/>
                  <a:gd name="connsiteX60" fmla="*/ 123718 w 565541"/>
                  <a:gd name="connsiteY60" fmla="*/ 672996 h 1976576"/>
                  <a:gd name="connsiteX61" fmla="*/ 123718 w 565541"/>
                  <a:gd name="connsiteY61" fmla="*/ 727289 h 1976576"/>
                  <a:gd name="connsiteX62" fmla="*/ 229745 w 565541"/>
                  <a:gd name="connsiteY62" fmla="*/ 727289 h 1976576"/>
                  <a:gd name="connsiteX63" fmla="*/ 229745 w 565541"/>
                  <a:gd name="connsiteY63" fmla="*/ 672996 h 1976576"/>
                  <a:gd name="connsiteX64" fmla="*/ 335796 w 565541"/>
                  <a:gd name="connsiteY64" fmla="*/ 555708 h 1976576"/>
                  <a:gd name="connsiteX65" fmla="*/ 335796 w 565541"/>
                  <a:gd name="connsiteY65" fmla="*/ 610000 h 1976576"/>
                  <a:gd name="connsiteX66" fmla="*/ 441823 w 565541"/>
                  <a:gd name="connsiteY66" fmla="*/ 610000 h 1976576"/>
                  <a:gd name="connsiteX67" fmla="*/ 441823 w 565541"/>
                  <a:gd name="connsiteY67" fmla="*/ 555708 h 1976576"/>
                  <a:gd name="connsiteX68" fmla="*/ 123718 w 565541"/>
                  <a:gd name="connsiteY68" fmla="*/ 551014 h 1976576"/>
                  <a:gd name="connsiteX69" fmla="*/ 123718 w 565541"/>
                  <a:gd name="connsiteY69" fmla="*/ 605307 h 1976576"/>
                  <a:gd name="connsiteX70" fmla="*/ 229745 w 565541"/>
                  <a:gd name="connsiteY70" fmla="*/ 605307 h 1976576"/>
                  <a:gd name="connsiteX71" fmla="*/ 229745 w 565541"/>
                  <a:gd name="connsiteY71" fmla="*/ 551014 h 1976576"/>
                  <a:gd name="connsiteX72" fmla="*/ 335796 w 565541"/>
                  <a:gd name="connsiteY72" fmla="*/ 433726 h 1976576"/>
                  <a:gd name="connsiteX73" fmla="*/ 335796 w 565541"/>
                  <a:gd name="connsiteY73" fmla="*/ 488019 h 1976576"/>
                  <a:gd name="connsiteX74" fmla="*/ 441823 w 565541"/>
                  <a:gd name="connsiteY74" fmla="*/ 488019 h 1976576"/>
                  <a:gd name="connsiteX75" fmla="*/ 441823 w 565541"/>
                  <a:gd name="connsiteY75" fmla="*/ 433726 h 1976576"/>
                  <a:gd name="connsiteX76" fmla="*/ 123718 w 565541"/>
                  <a:gd name="connsiteY76" fmla="*/ 429032 h 1976576"/>
                  <a:gd name="connsiteX77" fmla="*/ 123718 w 565541"/>
                  <a:gd name="connsiteY77" fmla="*/ 483325 h 1976576"/>
                  <a:gd name="connsiteX78" fmla="*/ 229745 w 565541"/>
                  <a:gd name="connsiteY78" fmla="*/ 483325 h 1976576"/>
                  <a:gd name="connsiteX79" fmla="*/ 229745 w 565541"/>
                  <a:gd name="connsiteY79" fmla="*/ 429032 h 1976576"/>
                  <a:gd name="connsiteX80" fmla="*/ 244058 w 565541"/>
                  <a:gd name="connsiteY80" fmla="*/ 0 h 1976576"/>
                  <a:gd name="connsiteX81" fmla="*/ 321484 w 565541"/>
                  <a:gd name="connsiteY81" fmla="*/ 0 h 1976576"/>
                  <a:gd name="connsiteX82" fmla="*/ 321484 w 565541"/>
                  <a:gd name="connsiteY82" fmla="*/ 178763 h 1976576"/>
                  <a:gd name="connsiteX83" fmla="*/ 388810 w 565541"/>
                  <a:gd name="connsiteY83" fmla="*/ 178763 h 1976576"/>
                  <a:gd name="connsiteX84" fmla="*/ 388810 w 565541"/>
                  <a:gd name="connsiteY84" fmla="*/ 299617 h 1976576"/>
                  <a:gd name="connsiteX85" fmla="*/ 565541 w 565541"/>
                  <a:gd name="connsiteY85" fmla="*/ 299617 h 1976576"/>
                  <a:gd name="connsiteX86" fmla="*/ 565541 w 565541"/>
                  <a:gd name="connsiteY86" fmla="*/ 1976576 h 1976576"/>
                  <a:gd name="connsiteX87" fmla="*/ 448247 w 565541"/>
                  <a:gd name="connsiteY87" fmla="*/ 1976576 h 1976576"/>
                  <a:gd name="connsiteX88" fmla="*/ 371127 w 565541"/>
                  <a:gd name="connsiteY88" fmla="*/ 1976576 h 1976576"/>
                  <a:gd name="connsiteX89" fmla="*/ 194414 w 565541"/>
                  <a:gd name="connsiteY89" fmla="*/ 1976576 h 1976576"/>
                  <a:gd name="connsiteX90" fmla="*/ 88332 w 565541"/>
                  <a:gd name="connsiteY90" fmla="*/ 1976576 h 1976576"/>
                  <a:gd name="connsiteX91" fmla="*/ 0 w 565541"/>
                  <a:gd name="connsiteY91" fmla="*/ 1976576 h 1976576"/>
                  <a:gd name="connsiteX92" fmla="*/ 0 w 565541"/>
                  <a:gd name="connsiteY92" fmla="*/ 299617 h 1976576"/>
                  <a:gd name="connsiteX93" fmla="*/ 176731 w 565541"/>
                  <a:gd name="connsiteY93" fmla="*/ 299617 h 1976576"/>
                  <a:gd name="connsiteX94" fmla="*/ 176731 w 565541"/>
                  <a:gd name="connsiteY94" fmla="*/ 178763 h 1976576"/>
                  <a:gd name="connsiteX95" fmla="*/ 244058 w 565541"/>
                  <a:gd name="connsiteY95" fmla="*/ 178763 h 1976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565541" h="1976576">
                    <a:moveTo>
                      <a:pt x="335796" y="1531565"/>
                    </a:moveTo>
                    <a:lnTo>
                      <a:pt x="335796" y="1585857"/>
                    </a:lnTo>
                    <a:lnTo>
                      <a:pt x="441823" y="1585857"/>
                    </a:lnTo>
                    <a:lnTo>
                      <a:pt x="441823" y="1531565"/>
                    </a:lnTo>
                    <a:close/>
                    <a:moveTo>
                      <a:pt x="123718" y="1526871"/>
                    </a:moveTo>
                    <a:lnTo>
                      <a:pt x="123718" y="1581163"/>
                    </a:lnTo>
                    <a:lnTo>
                      <a:pt x="229745" y="1581163"/>
                    </a:lnTo>
                    <a:lnTo>
                      <a:pt x="229745" y="1526871"/>
                    </a:lnTo>
                    <a:close/>
                    <a:moveTo>
                      <a:pt x="335796" y="1409581"/>
                    </a:moveTo>
                    <a:lnTo>
                      <a:pt x="335796" y="1463873"/>
                    </a:lnTo>
                    <a:lnTo>
                      <a:pt x="441823" y="1463873"/>
                    </a:lnTo>
                    <a:lnTo>
                      <a:pt x="441823" y="1409581"/>
                    </a:lnTo>
                    <a:close/>
                    <a:moveTo>
                      <a:pt x="123718" y="1404887"/>
                    </a:moveTo>
                    <a:lnTo>
                      <a:pt x="123718" y="1459180"/>
                    </a:lnTo>
                    <a:lnTo>
                      <a:pt x="229745" y="1459180"/>
                    </a:lnTo>
                    <a:lnTo>
                      <a:pt x="229745" y="1404887"/>
                    </a:lnTo>
                    <a:close/>
                    <a:moveTo>
                      <a:pt x="335796" y="1287599"/>
                    </a:moveTo>
                    <a:lnTo>
                      <a:pt x="335796" y="1341892"/>
                    </a:lnTo>
                    <a:lnTo>
                      <a:pt x="441823" y="1341892"/>
                    </a:lnTo>
                    <a:lnTo>
                      <a:pt x="441823" y="1287599"/>
                    </a:lnTo>
                    <a:close/>
                    <a:moveTo>
                      <a:pt x="123718" y="1282905"/>
                    </a:moveTo>
                    <a:lnTo>
                      <a:pt x="123718" y="1337198"/>
                    </a:lnTo>
                    <a:lnTo>
                      <a:pt x="229745" y="1337198"/>
                    </a:lnTo>
                    <a:lnTo>
                      <a:pt x="229745" y="1282905"/>
                    </a:lnTo>
                    <a:close/>
                    <a:moveTo>
                      <a:pt x="335796" y="1165617"/>
                    </a:moveTo>
                    <a:lnTo>
                      <a:pt x="335796" y="1219910"/>
                    </a:lnTo>
                    <a:lnTo>
                      <a:pt x="441823" y="1219910"/>
                    </a:lnTo>
                    <a:lnTo>
                      <a:pt x="441823" y="1165617"/>
                    </a:lnTo>
                    <a:close/>
                    <a:moveTo>
                      <a:pt x="123718" y="1160924"/>
                    </a:moveTo>
                    <a:lnTo>
                      <a:pt x="123718" y="1215216"/>
                    </a:lnTo>
                    <a:lnTo>
                      <a:pt x="229745" y="1215216"/>
                    </a:lnTo>
                    <a:lnTo>
                      <a:pt x="229745" y="1160924"/>
                    </a:lnTo>
                    <a:close/>
                    <a:moveTo>
                      <a:pt x="335796" y="1043636"/>
                    </a:moveTo>
                    <a:lnTo>
                      <a:pt x="335796" y="1097928"/>
                    </a:lnTo>
                    <a:lnTo>
                      <a:pt x="441823" y="1097928"/>
                    </a:lnTo>
                    <a:lnTo>
                      <a:pt x="441823" y="1043636"/>
                    </a:lnTo>
                    <a:close/>
                    <a:moveTo>
                      <a:pt x="123718" y="1038942"/>
                    </a:moveTo>
                    <a:lnTo>
                      <a:pt x="123718" y="1093234"/>
                    </a:lnTo>
                    <a:lnTo>
                      <a:pt x="229745" y="1093234"/>
                    </a:lnTo>
                    <a:lnTo>
                      <a:pt x="229745" y="1038942"/>
                    </a:lnTo>
                    <a:close/>
                    <a:moveTo>
                      <a:pt x="335796" y="921654"/>
                    </a:moveTo>
                    <a:lnTo>
                      <a:pt x="335796" y="975946"/>
                    </a:lnTo>
                    <a:lnTo>
                      <a:pt x="441823" y="975946"/>
                    </a:lnTo>
                    <a:lnTo>
                      <a:pt x="441823" y="921654"/>
                    </a:lnTo>
                    <a:close/>
                    <a:moveTo>
                      <a:pt x="123718" y="916960"/>
                    </a:moveTo>
                    <a:lnTo>
                      <a:pt x="123718" y="971252"/>
                    </a:lnTo>
                    <a:lnTo>
                      <a:pt x="229745" y="971252"/>
                    </a:lnTo>
                    <a:lnTo>
                      <a:pt x="229745" y="916960"/>
                    </a:lnTo>
                    <a:close/>
                    <a:moveTo>
                      <a:pt x="335796" y="799672"/>
                    </a:moveTo>
                    <a:lnTo>
                      <a:pt x="335796" y="853964"/>
                    </a:lnTo>
                    <a:lnTo>
                      <a:pt x="441823" y="853964"/>
                    </a:lnTo>
                    <a:lnTo>
                      <a:pt x="441823" y="799672"/>
                    </a:lnTo>
                    <a:close/>
                    <a:moveTo>
                      <a:pt x="123718" y="794978"/>
                    </a:moveTo>
                    <a:lnTo>
                      <a:pt x="123718" y="849270"/>
                    </a:lnTo>
                    <a:lnTo>
                      <a:pt x="229745" y="849270"/>
                    </a:lnTo>
                    <a:lnTo>
                      <a:pt x="229745" y="794978"/>
                    </a:lnTo>
                    <a:close/>
                    <a:moveTo>
                      <a:pt x="335796" y="677690"/>
                    </a:moveTo>
                    <a:lnTo>
                      <a:pt x="335796" y="731982"/>
                    </a:lnTo>
                    <a:lnTo>
                      <a:pt x="441823" y="731982"/>
                    </a:lnTo>
                    <a:lnTo>
                      <a:pt x="441823" y="677690"/>
                    </a:lnTo>
                    <a:close/>
                    <a:moveTo>
                      <a:pt x="123718" y="672996"/>
                    </a:moveTo>
                    <a:lnTo>
                      <a:pt x="123718" y="727289"/>
                    </a:lnTo>
                    <a:lnTo>
                      <a:pt x="229745" y="727289"/>
                    </a:lnTo>
                    <a:lnTo>
                      <a:pt x="229745" y="672996"/>
                    </a:lnTo>
                    <a:close/>
                    <a:moveTo>
                      <a:pt x="335796" y="555708"/>
                    </a:moveTo>
                    <a:lnTo>
                      <a:pt x="335796" y="610000"/>
                    </a:lnTo>
                    <a:lnTo>
                      <a:pt x="441823" y="610000"/>
                    </a:lnTo>
                    <a:lnTo>
                      <a:pt x="441823" y="555708"/>
                    </a:lnTo>
                    <a:close/>
                    <a:moveTo>
                      <a:pt x="123718" y="551014"/>
                    </a:moveTo>
                    <a:lnTo>
                      <a:pt x="123718" y="605307"/>
                    </a:lnTo>
                    <a:lnTo>
                      <a:pt x="229745" y="605307"/>
                    </a:lnTo>
                    <a:lnTo>
                      <a:pt x="229745" y="551014"/>
                    </a:lnTo>
                    <a:close/>
                    <a:moveTo>
                      <a:pt x="335796" y="433726"/>
                    </a:moveTo>
                    <a:lnTo>
                      <a:pt x="335796" y="488019"/>
                    </a:lnTo>
                    <a:lnTo>
                      <a:pt x="441823" y="488019"/>
                    </a:lnTo>
                    <a:lnTo>
                      <a:pt x="441823" y="433726"/>
                    </a:lnTo>
                    <a:close/>
                    <a:moveTo>
                      <a:pt x="123718" y="429032"/>
                    </a:moveTo>
                    <a:lnTo>
                      <a:pt x="123718" y="483325"/>
                    </a:lnTo>
                    <a:lnTo>
                      <a:pt x="229745" y="483325"/>
                    </a:lnTo>
                    <a:lnTo>
                      <a:pt x="229745" y="429032"/>
                    </a:lnTo>
                    <a:close/>
                    <a:moveTo>
                      <a:pt x="244058" y="0"/>
                    </a:moveTo>
                    <a:lnTo>
                      <a:pt x="321484" y="0"/>
                    </a:lnTo>
                    <a:lnTo>
                      <a:pt x="321484" y="178763"/>
                    </a:lnTo>
                    <a:lnTo>
                      <a:pt x="388810" y="178763"/>
                    </a:lnTo>
                    <a:lnTo>
                      <a:pt x="388810" y="299617"/>
                    </a:lnTo>
                    <a:lnTo>
                      <a:pt x="565541" y="299617"/>
                    </a:lnTo>
                    <a:lnTo>
                      <a:pt x="565541" y="1976576"/>
                    </a:lnTo>
                    <a:lnTo>
                      <a:pt x="448247" y="1976576"/>
                    </a:lnTo>
                    <a:lnTo>
                      <a:pt x="371127" y="1976576"/>
                    </a:lnTo>
                    <a:lnTo>
                      <a:pt x="194414" y="1976576"/>
                    </a:lnTo>
                    <a:lnTo>
                      <a:pt x="88332" y="1976576"/>
                    </a:lnTo>
                    <a:lnTo>
                      <a:pt x="0" y="1976576"/>
                    </a:lnTo>
                    <a:lnTo>
                      <a:pt x="0" y="299617"/>
                    </a:lnTo>
                    <a:lnTo>
                      <a:pt x="176731" y="299617"/>
                    </a:lnTo>
                    <a:lnTo>
                      <a:pt x="176731" y="178763"/>
                    </a:lnTo>
                    <a:lnTo>
                      <a:pt x="244058" y="17876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="" xmlns:a16="http://schemas.microsoft.com/office/drawing/2014/main" id="{B6447CA1-2D32-4DA1-A223-78EF87674843}"/>
                  </a:ext>
                </a:extLst>
              </p:cNvPr>
              <p:cNvSpPr/>
              <p:nvPr/>
            </p:nvSpPr>
            <p:spPr>
              <a:xfrm>
                <a:off x="5147338" y="1925597"/>
                <a:ext cx="477157" cy="2330989"/>
              </a:xfrm>
              <a:custGeom>
                <a:avLst/>
                <a:gdLst>
                  <a:gd name="connsiteX0" fmla="*/ 285608 w 487386"/>
                  <a:gd name="connsiteY0" fmla="*/ 1339706 h 2330989"/>
                  <a:gd name="connsiteX1" fmla="*/ 285608 w 487386"/>
                  <a:gd name="connsiteY1" fmla="*/ 1414297 h 2330989"/>
                  <a:gd name="connsiteX2" fmla="*/ 356272 w 487386"/>
                  <a:gd name="connsiteY2" fmla="*/ 1414297 h 2330989"/>
                  <a:gd name="connsiteX3" fmla="*/ 356272 w 487386"/>
                  <a:gd name="connsiteY3" fmla="*/ 1339706 h 2330989"/>
                  <a:gd name="connsiteX4" fmla="*/ 285608 w 487386"/>
                  <a:gd name="connsiteY4" fmla="*/ 1339706 h 2330989"/>
                  <a:gd name="connsiteX5" fmla="*/ 31407 w 487386"/>
                  <a:gd name="connsiteY5" fmla="*/ 1338724 h 2330989"/>
                  <a:gd name="connsiteX6" fmla="*/ 31407 w 487386"/>
                  <a:gd name="connsiteY6" fmla="*/ 1414297 h 2330989"/>
                  <a:gd name="connsiteX7" fmla="*/ 258126 w 487386"/>
                  <a:gd name="connsiteY7" fmla="*/ 1414297 h 2330989"/>
                  <a:gd name="connsiteX8" fmla="*/ 258126 w 487386"/>
                  <a:gd name="connsiteY8" fmla="*/ 1338724 h 2330989"/>
                  <a:gd name="connsiteX9" fmla="*/ 31407 w 487386"/>
                  <a:gd name="connsiteY9" fmla="*/ 1338724 h 2330989"/>
                  <a:gd name="connsiteX10" fmla="*/ 385716 w 487386"/>
                  <a:gd name="connsiteY10" fmla="*/ 1245485 h 2330989"/>
                  <a:gd name="connsiteX11" fmla="*/ 385716 w 487386"/>
                  <a:gd name="connsiteY11" fmla="*/ 1318113 h 2330989"/>
                  <a:gd name="connsiteX12" fmla="*/ 453438 w 487386"/>
                  <a:gd name="connsiteY12" fmla="*/ 1318113 h 2330989"/>
                  <a:gd name="connsiteX13" fmla="*/ 453438 w 487386"/>
                  <a:gd name="connsiteY13" fmla="*/ 1245485 h 2330989"/>
                  <a:gd name="connsiteX14" fmla="*/ 385716 w 487386"/>
                  <a:gd name="connsiteY14" fmla="*/ 1245485 h 2330989"/>
                  <a:gd name="connsiteX15" fmla="*/ 32388 w 487386"/>
                  <a:gd name="connsiteY15" fmla="*/ 1243522 h 2330989"/>
                  <a:gd name="connsiteX16" fmla="*/ 32388 w 487386"/>
                  <a:gd name="connsiteY16" fmla="*/ 1318113 h 2330989"/>
                  <a:gd name="connsiteX17" fmla="*/ 102073 w 487386"/>
                  <a:gd name="connsiteY17" fmla="*/ 1318113 h 2330989"/>
                  <a:gd name="connsiteX18" fmla="*/ 102073 w 487386"/>
                  <a:gd name="connsiteY18" fmla="*/ 1243522 h 2330989"/>
                  <a:gd name="connsiteX19" fmla="*/ 32388 w 487386"/>
                  <a:gd name="connsiteY19" fmla="*/ 1243522 h 2330989"/>
                  <a:gd name="connsiteX20" fmla="*/ 130535 w 487386"/>
                  <a:gd name="connsiteY20" fmla="*/ 1242540 h 2330989"/>
                  <a:gd name="connsiteX21" fmla="*/ 130535 w 487386"/>
                  <a:gd name="connsiteY21" fmla="*/ 1317131 h 2330989"/>
                  <a:gd name="connsiteX22" fmla="*/ 356272 w 487386"/>
                  <a:gd name="connsiteY22" fmla="*/ 1317131 h 2330989"/>
                  <a:gd name="connsiteX23" fmla="*/ 356272 w 487386"/>
                  <a:gd name="connsiteY23" fmla="*/ 1242540 h 2330989"/>
                  <a:gd name="connsiteX24" fmla="*/ 130535 w 487386"/>
                  <a:gd name="connsiteY24" fmla="*/ 1242540 h 2330989"/>
                  <a:gd name="connsiteX25" fmla="*/ 128572 w 487386"/>
                  <a:gd name="connsiteY25" fmla="*/ 1149301 h 2330989"/>
                  <a:gd name="connsiteX26" fmla="*/ 128572 w 487386"/>
                  <a:gd name="connsiteY26" fmla="*/ 1220947 h 2330989"/>
                  <a:gd name="connsiteX27" fmla="*/ 199237 w 487386"/>
                  <a:gd name="connsiteY27" fmla="*/ 1220947 h 2330989"/>
                  <a:gd name="connsiteX28" fmla="*/ 199237 w 487386"/>
                  <a:gd name="connsiteY28" fmla="*/ 1149301 h 2330989"/>
                  <a:gd name="connsiteX29" fmla="*/ 128572 w 487386"/>
                  <a:gd name="connsiteY29" fmla="*/ 1149301 h 2330989"/>
                  <a:gd name="connsiteX30" fmla="*/ 226720 w 487386"/>
                  <a:gd name="connsiteY30" fmla="*/ 1148319 h 2330989"/>
                  <a:gd name="connsiteX31" fmla="*/ 226720 w 487386"/>
                  <a:gd name="connsiteY31" fmla="*/ 1219966 h 2330989"/>
                  <a:gd name="connsiteX32" fmla="*/ 453438 w 487386"/>
                  <a:gd name="connsiteY32" fmla="*/ 1219966 h 2330989"/>
                  <a:gd name="connsiteX33" fmla="*/ 453438 w 487386"/>
                  <a:gd name="connsiteY33" fmla="*/ 1148319 h 2330989"/>
                  <a:gd name="connsiteX34" fmla="*/ 226720 w 487386"/>
                  <a:gd name="connsiteY34" fmla="*/ 1148319 h 2330989"/>
                  <a:gd name="connsiteX35" fmla="*/ 128572 w 487386"/>
                  <a:gd name="connsiteY35" fmla="*/ 1050172 h 2330989"/>
                  <a:gd name="connsiteX36" fmla="*/ 128572 w 487386"/>
                  <a:gd name="connsiteY36" fmla="*/ 1121820 h 2330989"/>
                  <a:gd name="connsiteX37" fmla="*/ 357254 w 487386"/>
                  <a:gd name="connsiteY37" fmla="*/ 1121820 h 2330989"/>
                  <a:gd name="connsiteX38" fmla="*/ 357254 w 487386"/>
                  <a:gd name="connsiteY38" fmla="*/ 1050172 h 2330989"/>
                  <a:gd name="connsiteX39" fmla="*/ 128572 w 487386"/>
                  <a:gd name="connsiteY39" fmla="*/ 1050172 h 2330989"/>
                  <a:gd name="connsiteX40" fmla="*/ 32388 w 487386"/>
                  <a:gd name="connsiteY40" fmla="*/ 1050172 h 2330989"/>
                  <a:gd name="connsiteX41" fmla="*/ 32388 w 487386"/>
                  <a:gd name="connsiteY41" fmla="*/ 1122800 h 2330989"/>
                  <a:gd name="connsiteX42" fmla="*/ 103055 w 487386"/>
                  <a:gd name="connsiteY42" fmla="*/ 1122800 h 2330989"/>
                  <a:gd name="connsiteX43" fmla="*/ 103055 w 487386"/>
                  <a:gd name="connsiteY43" fmla="*/ 1050172 h 2330989"/>
                  <a:gd name="connsiteX44" fmla="*/ 32388 w 487386"/>
                  <a:gd name="connsiteY44" fmla="*/ 1050172 h 2330989"/>
                  <a:gd name="connsiteX45" fmla="*/ 383754 w 487386"/>
                  <a:gd name="connsiteY45" fmla="*/ 953007 h 2330989"/>
                  <a:gd name="connsiteX46" fmla="*/ 383754 w 487386"/>
                  <a:gd name="connsiteY46" fmla="*/ 1024654 h 2330989"/>
                  <a:gd name="connsiteX47" fmla="*/ 452457 w 487386"/>
                  <a:gd name="connsiteY47" fmla="*/ 1024654 h 2330989"/>
                  <a:gd name="connsiteX48" fmla="*/ 452457 w 487386"/>
                  <a:gd name="connsiteY48" fmla="*/ 953007 h 2330989"/>
                  <a:gd name="connsiteX49" fmla="*/ 383754 w 487386"/>
                  <a:gd name="connsiteY49" fmla="*/ 953007 h 2330989"/>
                  <a:gd name="connsiteX50" fmla="*/ 30425 w 487386"/>
                  <a:gd name="connsiteY50" fmla="*/ 953007 h 2330989"/>
                  <a:gd name="connsiteX51" fmla="*/ 30425 w 487386"/>
                  <a:gd name="connsiteY51" fmla="*/ 1023673 h 2330989"/>
                  <a:gd name="connsiteX52" fmla="*/ 259108 w 487386"/>
                  <a:gd name="connsiteY52" fmla="*/ 1023673 h 2330989"/>
                  <a:gd name="connsiteX53" fmla="*/ 259108 w 487386"/>
                  <a:gd name="connsiteY53" fmla="*/ 953007 h 2330989"/>
                  <a:gd name="connsiteX54" fmla="*/ 30425 w 487386"/>
                  <a:gd name="connsiteY54" fmla="*/ 953007 h 2330989"/>
                  <a:gd name="connsiteX55" fmla="*/ 286589 w 487386"/>
                  <a:gd name="connsiteY55" fmla="*/ 952025 h 2330989"/>
                  <a:gd name="connsiteX56" fmla="*/ 286589 w 487386"/>
                  <a:gd name="connsiteY56" fmla="*/ 1023673 h 2330989"/>
                  <a:gd name="connsiteX57" fmla="*/ 357254 w 487386"/>
                  <a:gd name="connsiteY57" fmla="*/ 1023673 h 2330989"/>
                  <a:gd name="connsiteX58" fmla="*/ 357254 w 487386"/>
                  <a:gd name="connsiteY58" fmla="*/ 952025 h 2330989"/>
                  <a:gd name="connsiteX59" fmla="*/ 286589 w 487386"/>
                  <a:gd name="connsiteY59" fmla="*/ 952025 h 2330989"/>
                  <a:gd name="connsiteX60" fmla="*/ 382772 w 487386"/>
                  <a:gd name="connsiteY60" fmla="*/ 854860 h 2330989"/>
                  <a:gd name="connsiteX61" fmla="*/ 382772 w 487386"/>
                  <a:gd name="connsiteY61" fmla="*/ 927489 h 2330989"/>
                  <a:gd name="connsiteX62" fmla="*/ 452457 w 487386"/>
                  <a:gd name="connsiteY62" fmla="*/ 927489 h 2330989"/>
                  <a:gd name="connsiteX63" fmla="*/ 452457 w 487386"/>
                  <a:gd name="connsiteY63" fmla="*/ 854860 h 2330989"/>
                  <a:gd name="connsiteX64" fmla="*/ 382772 w 487386"/>
                  <a:gd name="connsiteY64" fmla="*/ 854860 h 2330989"/>
                  <a:gd name="connsiteX65" fmla="*/ 286589 w 487386"/>
                  <a:gd name="connsiteY65" fmla="*/ 853878 h 2330989"/>
                  <a:gd name="connsiteX66" fmla="*/ 286589 w 487386"/>
                  <a:gd name="connsiteY66" fmla="*/ 927489 h 2330989"/>
                  <a:gd name="connsiteX67" fmla="*/ 355291 w 487386"/>
                  <a:gd name="connsiteY67" fmla="*/ 927489 h 2330989"/>
                  <a:gd name="connsiteX68" fmla="*/ 355291 w 487386"/>
                  <a:gd name="connsiteY68" fmla="*/ 853878 h 2330989"/>
                  <a:gd name="connsiteX69" fmla="*/ 286589 w 487386"/>
                  <a:gd name="connsiteY69" fmla="*/ 853878 h 2330989"/>
                  <a:gd name="connsiteX70" fmla="*/ 384735 w 487386"/>
                  <a:gd name="connsiteY70" fmla="*/ 756713 h 2330989"/>
                  <a:gd name="connsiteX71" fmla="*/ 384735 w 487386"/>
                  <a:gd name="connsiteY71" fmla="*/ 829342 h 2330989"/>
                  <a:gd name="connsiteX72" fmla="*/ 453438 w 487386"/>
                  <a:gd name="connsiteY72" fmla="*/ 829342 h 2330989"/>
                  <a:gd name="connsiteX73" fmla="*/ 453438 w 487386"/>
                  <a:gd name="connsiteY73" fmla="*/ 756713 h 2330989"/>
                  <a:gd name="connsiteX74" fmla="*/ 384735 w 487386"/>
                  <a:gd name="connsiteY74" fmla="*/ 756713 h 2330989"/>
                  <a:gd name="connsiteX75" fmla="*/ 130535 w 487386"/>
                  <a:gd name="connsiteY75" fmla="*/ 756713 h 2330989"/>
                  <a:gd name="connsiteX76" fmla="*/ 130535 w 487386"/>
                  <a:gd name="connsiteY76" fmla="*/ 829342 h 2330989"/>
                  <a:gd name="connsiteX77" fmla="*/ 357254 w 487386"/>
                  <a:gd name="connsiteY77" fmla="*/ 829342 h 2330989"/>
                  <a:gd name="connsiteX78" fmla="*/ 357254 w 487386"/>
                  <a:gd name="connsiteY78" fmla="*/ 756713 h 2330989"/>
                  <a:gd name="connsiteX79" fmla="*/ 130535 w 487386"/>
                  <a:gd name="connsiteY79" fmla="*/ 756713 h 2330989"/>
                  <a:gd name="connsiteX80" fmla="*/ 32388 w 487386"/>
                  <a:gd name="connsiteY80" fmla="*/ 755731 h 2330989"/>
                  <a:gd name="connsiteX81" fmla="*/ 32388 w 487386"/>
                  <a:gd name="connsiteY81" fmla="*/ 830323 h 2330989"/>
                  <a:gd name="connsiteX82" fmla="*/ 102073 w 487386"/>
                  <a:gd name="connsiteY82" fmla="*/ 830323 h 2330989"/>
                  <a:gd name="connsiteX83" fmla="*/ 102073 w 487386"/>
                  <a:gd name="connsiteY83" fmla="*/ 755731 h 2330989"/>
                  <a:gd name="connsiteX84" fmla="*/ 32388 w 487386"/>
                  <a:gd name="connsiteY84" fmla="*/ 755731 h 2330989"/>
                  <a:gd name="connsiteX85" fmla="*/ 382772 w 487386"/>
                  <a:gd name="connsiteY85" fmla="*/ 658566 h 2330989"/>
                  <a:gd name="connsiteX86" fmla="*/ 382772 w 487386"/>
                  <a:gd name="connsiteY86" fmla="*/ 733158 h 2330989"/>
                  <a:gd name="connsiteX87" fmla="*/ 452457 w 487386"/>
                  <a:gd name="connsiteY87" fmla="*/ 733158 h 2330989"/>
                  <a:gd name="connsiteX88" fmla="*/ 452457 w 487386"/>
                  <a:gd name="connsiteY88" fmla="*/ 658566 h 2330989"/>
                  <a:gd name="connsiteX89" fmla="*/ 382772 w 487386"/>
                  <a:gd name="connsiteY89" fmla="*/ 658566 h 2330989"/>
                  <a:gd name="connsiteX90" fmla="*/ 31407 w 487386"/>
                  <a:gd name="connsiteY90" fmla="*/ 658566 h 2330989"/>
                  <a:gd name="connsiteX91" fmla="*/ 31407 w 487386"/>
                  <a:gd name="connsiteY91" fmla="*/ 735121 h 2330989"/>
                  <a:gd name="connsiteX92" fmla="*/ 259108 w 487386"/>
                  <a:gd name="connsiteY92" fmla="*/ 735121 h 2330989"/>
                  <a:gd name="connsiteX93" fmla="*/ 259108 w 487386"/>
                  <a:gd name="connsiteY93" fmla="*/ 658566 h 2330989"/>
                  <a:gd name="connsiteX94" fmla="*/ 31407 w 487386"/>
                  <a:gd name="connsiteY94" fmla="*/ 658566 h 2330989"/>
                  <a:gd name="connsiteX95" fmla="*/ 226720 w 487386"/>
                  <a:gd name="connsiteY95" fmla="*/ 561400 h 2330989"/>
                  <a:gd name="connsiteX96" fmla="*/ 226720 w 487386"/>
                  <a:gd name="connsiteY96" fmla="*/ 638937 h 2330989"/>
                  <a:gd name="connsiteX97" fmla="*/ 451475 w 487386"/>
                  <a:gd name="connsiteY97" fmla="*/ 638937 h 2330989"/>
                  <a:gd name="connsiteX98" fmla="*/ 451475 w 487386"/>
                  <a:gd name="connsiteY98" fmla="*/ 561400 h 2330989"/>
                  <a:gd name="connsiteX99" fmla="*/ 226720 w 487386"/>
                  <a:gd name="connsiteY99" fmla="*/ 561400 h 2330989"/>
                  <a:gd name="connsiteX100" fmla="*/ 128572 w 487386"/>
                  <a:gd name="connsiteY100" fmla="*/ 561400 h 2330989"/>
                  <a:gd name="connsiteX101" fmla="*/ 128572 w 487386"/>
                  <a:gd name="connsiteY101" fmla="*/ 636974 h 2330989"/>
                  <a:gd name="connsiteX102" fmla="*/ 198257 w 487386"/>
                  <a:gd name="connsiteY102" fmla="*/ 636974 h 2330989"/>
                  <a:gd name="connsiteX103" fmla="*/ 198257 w 487386"/>
                  <a:gd name="connsiteY103" fmla="*/ 561400 h 2330989"/>
                  <a:gd name="connsiteX104" fmla="*/ 128572 w 487386"/>
                  <a:gd name="connsiteY104" fmla="*/ 561400 h 2330989"/>
                  <a:gd name="connsiteX105" fmla="*/ 129554 w 487386"/>
                  <a:gd name="connsiteY105" fmla="*/ 464235 h 2330989"/>
                  <a:gd name="connsiteX106" fmla="*/ 129554 w 487386"/>
                  <a:gd name="connsiteY106" fmla="*/ 540790 h 2330989"/>
                  <a:gd name="connsiteX107" fmla="*/ 356272 w 487386"/>
                  <a:gd name="connsiteY107" fmla="*/ 540790 h 2330989"/>
                  <a:gd name="connsiteX108" fmla="*/ 356272 w 487386"/>
                  <a:gd name="connsiteY108" fmla="*/ 464235 h 2330989"/>
                  <a:gd name="connsiteX109" fmla="*/ 129554 w 487386"/>
                  <a:gd name="connsiteY109" fmla="*/ 464235 h 2330989"/>
                  <a:gd name="connsiteX110" fmla="*/ 34352 w 487386"/>
                  <a:gd name="connsiteY110" fmla="*/ 463253 h 2330989"/>
                  <a:gd name="connsiteX111" fmla="*/ 34352 w 487386"/>
                  <a:gd name="connsiteY111" fmla="*/ 539808 h 2330989"/>
                  <a:gd name="connsiteX112" fmla="*/ 102073 w 487386"/>
                  <a:gd name="connsiteY112" fmla="*/ 539808 h 2330989"/>
                  <a:gd name="connsiteX113" fmla="*/ 102073 w 487386"/>
                  <a:gd name="connsiteY113" fmla="*/ 463253 h 2330989"/>
                  <a:gd name="connsiteX114" fmla="*/ 34352 w 487386"/>
                  <a:gd name="connsiteY114" fmla="*/ 463253 h 2330989"/>
                  <a:gd name="connsiteX115" fmla="*/ 384735 w 487386"/>
                  <a:gd name="connsiteY115" fmla="*/ 462272 h 2330989"/>
                  <a:gd name="connsiteX116" fmla="*/ 384735 w 487386"/>
                  <a:gd name="connsiteY116" fmla="*/ 540790 h 2330989"/>
                  <a:gd name="connsiteX117" fmla="*/ 451475 w 487386"/>
                  <a:gd name="connsiteY117" fmla="*/ 540790 h 2330989"/>
                  <a:gd name="connsiteX118" fmla="*/ 451475 w 487386"/>
                  <a:gd name="connsiteY118" fmla="*/ 462272 h 2330989"/>
                  <a:gd name="connsiteX119" fmla="*/ 384735 w 487386"/>
                  <a:gd name="connsiteY119" fmla="*/ 462272 h 2330989"/>
                  <a:gd name="connsiteX120" fmla="*/ 52999 w 487386"/>
                  <a:gd name="connsiteY120" fmla="*/ 286589 h 2330989"/>
                  <a:gd name="connsiteX121" fmla="*/ 52999 w 487386"/>
                  <a:gd name="connsiteY121" fmla="*/ 364126 h 2330989"/>
                  <a:gd name="connsiteX122" fmla="*/ 192368 w 487386"/>
                  <a:gd name="connsiteY122" fmla="*/ 364126 h 2330989"/>
                  <a:gd name="connsiteX123" fmla="*/ 192368 w 487386"/>
                  <a:gd name="connsiteY123" fmla="*/ 286589 h 2330989"/>
                  <a:gd name="connsiteX124" fmla="*/ 52999 w 487386"/>
                  <a:gd name="connsiteY124" fmla="*/ 286589 h 2330989"/>
                  <a:gd name="connsiteX125" fmla="*/ 295422 w 487386"/>
                  <a:gd name="connsiteY125" fmla="*/ 285608 h 2330989"/>
                  <a:gd name="connsiteX126" fmla="*/ 295422 w 487386"/>
                  <a:gd name="connsiteY126" fmla="*/ 364126 h 2330989"/>
                  <a:gd name="connsiteX127" fmla="*/ 434790 w 487386"/>
                  <a:gd name="connsiteY127" fmla="*/ 364126 h 2330989"/>
                  <a:gd name="connsiteX128" fmla="*/ 434790 w 487386"/>
                  <a:gd name="connsiteY128" fmla="*/ 285608 h 2330989"/>
                  <a:gd name="connsiteX129" fmla="*/ 295422 w 487386"/>
                  <a:gd name="connsiteY129" fmla="*/ 285608 h 2330989"/>
                  <a:gd name="connsiteX130" fmla="*/ 51036 w 487386"/>
                  <a:gd name="connsiteY130" fmla="*/ 186479 h 2330989"/>
                  <a:gd name="connsiteX131" fmla="*/ 51036 w 487386"/>
                  <a:gd name="connsiteY131" fmla="*/ 259108 h 2330989"/>
                  <a:gd name="connsiteX132" fmla="*/ 190405 w 487386"/>
                  <a:gd name="connsiteY132" fmla="*/ 259108 h 2330989"/>
                  <a:gd name="connsiteX133" fmla="*/ 190405 w 487386"/>
                  <a:gd name="connsiteY133" fmla="*/ 186479 h 2330989"/>
                  <a:gd name="connsiteX134" fmla="*/ 51036 w 487386"/>
                  <a:gd name="connsiteY134" fmla="*/ 186479 h 2330989"/>
                  <a:gd name="connsiteX135" fmla="*/ 294440 w 487386"/>
                  <a:gd name="connsiteY135" fmla="*/ 185498 h 2330989"/>
                  <a:gd name="connsiteX136" fmla="*/ 294440 w 487386"/>
                  <a:gd name="connsiteY136" fmla="*/ 260090 h 2330989"/>
                  <a:gd name="connsiteX137" fmla="*/ 432828 w 487386"/>
                  <a:gd name="connsiteY137" fmla="*/ 260090 h 2330989"/>
                  <a:gd name="connsiteX138" fmla="*/ 432828 w 487386"/>
                  <a:gd name="connsiteY138" fmla="*/ 185498 h 2330989"/>
                  <a:gd name="connsiteX139" fmla="*/ 294440 w 487386"/>
                  <a:gd name="connsiteY139" fmla="*/ 185498 h 2330989"/>
                  <a:gd name="connsiteX140" fmla="*/ 52999 w 487386"/>
                  <a:gd name="connsiteY140" fmla="*/ 89314 h 2330989"/>
                  <a:gd name="connsiteX141" fmla="*/ 52999 w 487386"/>
                  <a:gd name="connsiteY141" fmla="*/ 158017 h 2330989"/>
                  <a:gd name="connsiteX142" fmla="*/ 191387 w 487386"/>
                  <a:gd name="connsiteY142" fmla="*/ 158017 h 2330989"/>
                  <a:gd name="connsiteX143" fmla="*/ 191387 w 487386"/>
                  <a:gd name="connsiteY143" fmla="*/ 89314 h 2330989"/>
                  <a:gd name="connsiteX144" fmla="*/ 52999 w 487386"/>
                  <a:gd name="connsiteY144" fmla="*/ 89314 h 2330989"/>
                  <a:gd name="connsiteX145" fmla="*/ 296403 w 487386"/>
                  <a:gd name="connsiteY145" fmla="*/ 87351 h 2330989"/>
                  <a:gd name="connsiteX146" fmla="*/ 296403 w 487386"/>
                  <a:gd name="connsiteY146" fmla="*/ 158998 h 2330989"/>
                  <a:gd name="connsiteX147" fmla="*/ 432828 w 487386"/>
                  <a:gd name="connsiteY147" fmla="*/ 158998 h 2330989"/>
                  <a:gd name="connsiteX148" fmla="*/ 432828 w 487386"/>
                  <a:gd name="connsiteY148" fmla="*/ 87351 h 2330989"/>
                  <a:gd name="connsiteX149" fmla="*/ 296403 w 487386"/>
                  <a:gd name="connsiteY149" fmla="*/ 87351 h 2330989"/>
                  <a:gd name="connsiteX150" fmla="*/ 26499 w 487386"/>
                  <a:gd name="connsiteY150" fmla="*/ 0 h 2330989"/>
                  <a:gd name="connsiteX151" fmla="*/ 219849 w 487386"/>
                  <a:gd name="connsiteY151" fmla="*/ 0 h 2330989"/>
                  <a:gd name="connsiteX152" fmla="*/ 219849 w 487386"/>
                  <a:gd name="connsiteY152" fmla="*/ 111888 h 2330989"/>
                  <a:gd name="connsiteX153" fmla="*/ 219849 w 487386"/>
                  <a:gd name="connsiteY153" fmla="*/ 337625 h 2330989"/>
                  <a:gd name="connsiteX154" fmla="*/ 263033 w 487386"/>
                  <a:gd name="connsiteY154" fmla="*/ 366088 h 2330989"/>
                  <a:gd name="connsiteX155" fmla="*/ 263033 w 487386"/>
                  <a:gd name="connsiteY155" fmla="*/ 2945 h 2330989"/>
                  <a:gd name="connsiteX156" fmla="*/ 461290 w 487386"/>
                  <a:gd name="connsiteY156" fmla="*/ 2945 h 2330989"/>
                  <a:gd name="connsiteX157" fmla="*/ 463253 w 487386"/>
                  <a:gd name="connsiteY157" fmla="*/ 330756 h 2330989"/>
                  <a:gd name="connsiteX158" fmla="*/ 481901 w 487386"/>
                  <a:gd name="connsiteY158" fmla="*/ 1297502 h 2330989"/>
                  <a:gd name="connsiteX159" fmla="*/ 483863 w 487386"/>
                  <a:gd name="connsiteY159" fmla="*/ 2269156 h 2330989"/>
                  <a:gd name="connsiteX160" fmla="*/ 483863 w 487386"/>
                  <a:gd name="connsiteY160" fmla="*/ 2330989 h 2330989"/>
                  <a:gd name="connsiteX161" fmla="*/ 0 w 487386"/>
                  <a:gd name="connsiteY161" fmla="*/ 2330989 h 2330989"/>
                  <a:gd name="connsiteX162" fmla="*/ 0 w 487386"/>
                  <a:gd name="connsiteY162" fmla="*/ 2284859 h 2330989"/>
                  <a:gd name="connsiteX163" fmla="*/ 0 w 487386"/>
                  <a:gd name="connsiteY163" fmla="*/ 421051 h 2330989"/>
                  <a:gd name="connsiteX164" fmla="*/ 26499 w 487386"/>
                  <a:gd name="connsiteY164" fmla="*/ 0 h 233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</a:cxnLst>
                <a:rect l="l" t="t" r="r" b="b"/>
                <a:pathLst>
                  <a:path w="487386" h="2330989">
                    <a:moveTo>
                      <a:pt x="285608" y="1339706"/>
                    </a:moveTo>
                    <a:cubicBezTo>
                      <a:pt x="285608" y="1366205"/>
                      <a:pt x="285608" y="1388779"/>
                      <a:pt x="285608" y="1414297"/>
                    </a:cubicBezTo>
                    <a:cubicBezTo>
                      <a:pt x="312107" y="1414297"/>
                      <a:pt x="333699" y="1414297"/>
                      <a:pt x="356272" y="1414297"/>
                    </a:cubicBezTo>
                    <a:cubicBezTo>
                      <a:pt x="356272" y="1387797"/>
                      <a:pt x="356272" y="1364242"/>
                      <a:pt x="356272" y="1339706"/>
                    </a:cubicBezTo>
                    <a:cubicBezTo>
                      <a:pt x="331736" y="1339706"/>
                      <a:pt x="309163" y="1339706"/>
                      <a:pt x="285608" y="1339706"/>
                    </a:cubicBezTo>
                    <a:close/>
                    <a:moveTo>
                      <a:pt x="31407" y="1338724"/>
                    </a:moveTo>
                    <a:cubicBezTo>
                      <a:pt x="31407" y="1366205"/>
                      <a:pt x="31407" y="1389760"/>
                      <a:pt x="31407" y="1414297"/>
                    </a:cubicBezTo>
                    <a:cubicBezTo>
                      <a:pt x="108942" y="1414297"/>
                      <a:pt x="183534" y="1414297"/>
                      <a:pt x="258126" y="1414297"/>
                    </a:cubicBezTo>
                    <a:cubicBezTo>
                      <a:pt x="258126" y="1386816"/>
                      <a:pt x="258126" y="1363261"/>
                      <a:pt x="258126" y="1338724"/>
                    </a:cubicBezTo>
                    <a:cubicBezTo>
                      <a:pt x="180590" y="1338724"/>
                      <a:pt x="106980" y="1338724"/>
                      <a:pt x="31407" y="1338724"/>
                    </a:cubicBezTo>
                    <a:close/>
                    <a:moveTo>
                      <a:pt x="385716" y="1245485"/>
                    </a:moveTo>
                    <a:cubicBezTo>
                      <a:pt x="385716" y="1271984"/>
                      <a:pt x="385716" y="1295539"/>
                      <a:pt x="385716" y="1318113"/>
                    </a:cubicBezTo>
                    <a:cubicBezTo>
                      <a:pt x="410253" y="1318113"/>
                      <a:pt x="430864" y="1318113"/>
                      <a:pt x="453438" y="1318113"/>
                    </a:cubicBezTo>
                    <a:cubicBezTo>
                      <a:pt x="453438" y="1293576"/>
                      <a:pt x="453438" y="1271003"/>
                      <a:pt x="453438" y="1245485"/>
                    </a:cubicBezTo>
                    <a:cubicBezTo>
                      <a:pt x="427920" y="1245485"/>
                      <a:pt x="406328" y="1245485"/>
                      <a:pt x="385716" y="1245485"/>
                    </a:cubicBezTo>
                    <a:close/>
                    <a:moveTo>
                      <a:pt x="32388" y="1243522"/>
                    </a:moveTo>
                    <a:cubicBezTo>
                      <a:pt x="32388" y="1270021"/>
                      <a:pt x="32388" y="1292595"/>
                      <a:pt x="32388" y="1318113"/>
                    </a:cubicBezTo>
                    <a:cubicBezTo>
                      <a:pt x="55943" y="1318113"/>
                      <a:pt x="78518" y="1318113"/>
                      <a:pt x="102073" y="1318113"/>
                    </a:cubicBezTo>
                    <a:cubicBezTo>
                      <a:pt x="102073" y="1292595"/>
                      <a:pt x="102073" y="1269040"/>
                      <a:pt x="102073" y="1243522"/>
                    </a:cubicBezTo>
                    <a:cubicBezTo>
                      <a:pt x="77536" y="1243522"/>
                      <a:pt x="55943" y="1243522"/>
                      <a:pt x="32388" y="1243522"/>
                    </a:cubicBezTo>
                    <a:close/>
                    <a:moveTo>
                      <a:pt x="130535" y="1242540"/>
                    </a:moveTo>
                    <a:cubicBezTo>
                      <a:pt x="130535" y="1271003"/>
                      <a:pt x="130535" y="1294558"/>
                      <a:pt x="130535" y="1317131"/>
                    </a:cubicBezTo>
                    <a:cubicBezTo>
                      <a:pt x="208071" y="1317131"/>
                      <a:pt x="281681" y="1317131"/>
                      <a:pt x="356272" y="1317131"/>
                    </a:cubicBezTo>
                    <a:cubicBezTo>
                      <a:pt x="356272" y="1290632"/>
                      <a:pt x="356272" y="1267077"/>
                      <a:pt x="356272" y="1242540"/>
                    </a:cubicBezTo>
                    <a:cubicBezTo>
                      <a:pt x="278737" y="1242540"/>
                      <a:pt x="206108" y="1242540"/>
                      <a:pt x="130535" y="1242540"/>
                    </a:cubicBezTo>
                    <a:close/>
                    <a:moveTo>
                      <a:pt x="128572" y="1149301"/>
                    </a:moveTo>
                    <a:cubicBezTo>
                      <a:pt x="128572" y="1174819"/>
                      <a:pt x="128572" y="1197392"/>
                      <a:pt x="128572" y="1220947"/>
                    </a:cubicBezTo>
                    <a:cubicBezTo>
                      <a:pt x="153109" y="1220947"/>
                      <a:pt x="174701" y="1220947"/>
                      <a:pt x="199237" y="1220947"/>
                    </a:cubicBezTo>
                    <a:cubicBezTo>
                      <a:pt x="199237" y="1193466"/>
                      <a:pt x="199237" y="1171874"/>
                      <a:pt x="199237" y="1149301"/>
                    </a:cubicBezTo>
                    <a:cubicBezTo>
                      <a:pt x="173719" y="1149301"/>
                      <a:pt x="151146" y="1149301"/>
                      <a:pt x="128572" y="1149301"/>
                    </a:cubicBezTo>
                    <a:close/>
                    <a:moveTo>
                      <a:pt x="226720" y="1148319"/>
                    </a:moveTo>
                    <a:cubicBezTo>
                      <a:pt x="226720" y="1174819"/>
                      <a:pt x="226720" y="1196411"/>
                      <a:pt x="226720" y="1219966"/>
                    </a:cubicBezTo>
                    <a:cubicBezTo>
                      <a:pt x="303273" y="1219966"/>
                      <a:pt x="377866" y="1219966"/>
                      <a:pt x="453438" y="1219966"/>
                    </a:cubicBezTo>
                    <a:cubicBezTo>
                      <a:pt x="453438" y="1195429"/>
                      <a:pt x="453438" y="1172856"/>
                      <a:pt x="453438" y="1148319"/>
                    </a:cubicBezTo>
                    <a:cubicBezTo>
                      <a:pt x="373940" y="1148319"/>
                      <a:pt x="300329" y="1148319"/>
                      <a:pt x="226720" y="1148319"/>
                    </a:cubicBezTo>
                    <a:close/>
                    <a:moveTo>
                      <a:pt x="128572" y="1050172"/>
                    </a:moveTo>
                    <a:cubicBezTo>
                      <a:pt x="128572" y="1075690"/>
                      <a:pt x="128572" y="1098264"/>
                      <a:pt x="128572" y="1121820"/>
                    </a:cubicBezTo>
                    <a:cubicBezTo>
                      <a:pt x="206108" y="1121820"/>
                      <a:pt x="280700" y="1121820"/>
                      <a:pt x="357254" y="1121820"/>
                    </a:cubicBezTo>
                    <a:cubicBezTo>
                      <a:pt x="357254" y="1096301"/>
                      <a:pt x="357254" y="1074709"/>
                      <a:pt x="357254" y="1050172"/>
                    </a:cubicBezTo>
                    <a:cubicBezTo>
                      <a:pt x="279719" y="1050172"/>
                      <a:pt x="204145" y="1050172"/>
                      <a:pt x="128572" y="1050172"/>
                    </a:cubicBezTo>
                    <a:close/>
                    <a:moveTo>
                      <a:pt x="32388" y="1050172"/>
                    </a:moveTo>
                    <a:cubicBezTo>
                      <a:pt x="32388" y="1076672"/>
                      <a:pt x="32388" y="1100227"/>
                      <a:pt x="32388" y="1122800"/>
                    </a:cubicBezTo>
                    <a:cubicBezTo>
                      <a:pt x="57906" y="1122800"/>
                      <a:pt x="79498" y="1122800"/>
                      <a:pt x="103055" y="1122800"/>
                    </a:cubicBezTo>
                    <a:cubicBezTo>
                      <a:pt x="103055" y="1097282"/>
                      <a:pt x="103055" y="1074709"/>
                      <a:pt x="103055" y="1050172"/>
                    </a:cubicBezTo>
                    <a:cubicBezTo>
                      <a:pt x="76555" y="1050172"/>
                      <a:pt x="53981" y="1050172"/>
                      <a:pt x="32388" y="1050172"/>
                    </a:cubicBezTo>
                    <a:close/>
                    <a:moveTo>
                      <a:pt x="383754" y="953007"/>
                    </a:moveTo>
                    <a:cubicBezTo>
                      <a:pt x="383754" y="978525"/>
                      <a:pt x="383754" y="1001098"/>
                      <a:pt x="383754" y="1024654"/>
                    </a:cubicBezTo>
                    <a:cubicBezTo>
                      <a:pt x="408291" y="1024654"/>
                      <a:pt x="429883" y="1024654"/>
                      <a:pt x="452457" y="1024654"/>
                    </a:cubicBezTo>
                    <a:cubicBezTo>
                      <a:pt x="452457" y="998154"/>
                      <a:pt x="452457" y="974599"/>
                      <a:pt x="452457" y="953007"/>
                    </a:cubicBezTo>
                    <a:cubicBezTo>
                      <a:pt x="426939" y="953007"/>
                      <a:pt x="405346" y="953007"/>
                      <a:pt x="383754" y="953007"/>
                    </a:cubicBezTo>
                    <a:close/>
                    <a:moveTo>
                      <a:pt x="30425" y="953007"/>
                    </a:moveTo>
                    <a:cubicBezTo>
                      <a:pt x="30425" y="977543"/>
                      <a:pt x="30425" y="998154"/>
                      <a:pt x="30425" y="1023673"/>
                    </a:cubicBezTo>
                    <a:cubicBezTo>
                      <a:pt x="109924" y="1023673"/>
                      <a:pt x="185497" y="1023673"/>
                      <a:pt x="259108" y="1023673"/>
                    </a:cubicBezTo>
                    <a:cubicBezTo>
                      <a:pt x="259108" y="997172"/>
                      <a:pt x="259108" y="975580"/>
                      <a:pt x="259108" y="953007"/>
                    </a:cubicBezTo>
                    <a:cubicBezTo>
                      <a:pt x="181572" y="953007"/>
                      <a:pt x="105999" y="953007"/>
                      <a:pt x="30425" y="953007"/>
                    </a:cubicBezTo>
                    <a:close/>
                    <a:moveTo>
                      <a:pt x="286589" y="952025"/>
                    </a:moveTo>
                    <a:cubicBezTo>
                      <a:pt x="286589" y="977543"/>
                      <a:pt x="286589" y="1001098"/>
                      <a:pt x="286589" y="1023673"/>
                    </a:cubicBezTo>
                    <a:cubicBezTo>
                      <a:pt x="312107" y="1023673"/>
                      <a:pt x="333699" y="1023673"/>
                      <a:pt x="357254" y="1023673"/>
                    </a:cubicBezTo>
                    <a:cubicBezTo>
                      <a:pt x="357254" y="999135"/>
                      <a:pt x="357254" y="977543"/>
                      <a:pt x="357254" y="952025"/>
                    </a:cubicBezTo>
                    <a:cubicBezTo>
                      <a:pt x="330754" y="952025"/>
                      <a:pt x="309163" y="952025"/>
                      <a:pt x="286589" y="952025"/>
                    </a:cubicBezTo>
                    <a:close/>
                    <a:moveTo>
                      <a:pt x="382772" y="854860"/>
                    </a:moveTo>
                    <a:cubicBezTo>
                      <a:pt x="382772" y="879396"/>
                      <a:pt x="382772" y="901970"/>
                      <a:pt x="382772" y="927489"/>
                    </a:cubicBezTo>
                    <a:cubicBezTo>
                      <a:pt x="409272" y="927489"/>
                      <a:pt x="429883" y="927489"/>
                      <a:pt x="452457" y="927489"/>
                    </a:cubicBezTo>
                    <a:cubicBezTo>
                      <a:pt x="452457" y="901970"/>
                      <a:pt x="452457" y="878415"/>
                      <a:pt x="452457" y="854860"/>
                    </a:cubicBezTo>
                    <a:cubicBezTo>
                      <a:pt x="426939" y="854860"/>
                      <a:pt x="405346" y="854860"/>
                      <a:pt x="382772" y="854860"/>
                    </a:cubicBezTo>
                    <a:close/>
                    <a:moveTo>
                      <a:pt x="286589" y="853878"/>
                    </a:moveTo>
                    <a:cubicBezTo>
                      <a:pt x="286589" y="880378"/>
                      <a:pt x="286589" y="902951"/>
                      <a:pt x="286589" y="927489"/>
                    </a:cubicBezTo>
                    <a:cubicBezTo>
                      <a:pt x="311125" y="927489"/>
                      <a:pt x="331736" y="927489"/>
                      <a:pt x="355291" y="927489"/>
                    </a:cubicBezTo>
                    <a:cubicBezTo>
                      <a:pt x="355291" y="901970"/>
                      <a:pt x="355291" y="878415"/>
                      <a:pt x="355291" y="853878"/>
                    </a:cubicBezTo>
                    <a:cubicBezTo>
                      <a:pt x="330754" y="853878"/>
                      <a:pt x="308181" y="853878"/>
                      <a:pt x="286589" y="853878"/>
                    </a:cubicBezTo>
                    <a:close/>
                    <a:moveTo>
                      <a:pt x="384735" y="756713"/>
                    </a:moveTo>
                    <a:cubicBezTo>
                      <a:pt x="384735" y="783212"/>
                      <a:pt x="384735" y="806767"/>
                      <a:pt x="384735" y="829342"/>
                    </a:cubicBezTo>
                    <a:cubicBezTo>
                      <a:pt x="409272" y="829342"/>
                      <a:pt x="429883" y="829342"/>
                      <a:pt x="453438" y="829342"/>
                    </a:cubicBezTo>
                    <a:cubicBezTo>
                      <a:pt x="453438" y="804805"/>
                      <a:pt x="453438" y="783212"/>
                      <a:pt x="453438" y="756713"/>
                    </a:cubicBezTo>
                    <a:cubicBezTo>
                      <a:pt x="427920" y="756713"/>
                      <a:pt x="406328" y="756713"/>
                      <a:pt x="384735" y="756713"/>
                    </a:cubicBezTo>
                    <a:close/>
                    <a:moveTo>
                      <a:pt x="130535" y="756713"/>
                    </a:moveTo>
                    <a:cubicBezTo>
                      <a:pt x="130535" y="784194"/>
                      <a:pt x="130535" y="807749"/>
                      <a:pt x="130535" y="829342"/>
                    </a:cubicBezTo>
                    <a:cubicBezTo>
                      <a:pt x="208071" y="829342"/>
                      <a:pt x="282663" y="829342"/>
                      <a:pt x="357254" y="829342"/>
                    </a:cubicBezTo>
                    <a:cubicBezTo>
                      <a:pt x="357254" y="802842"/>
                      <a:pt x="357254" y="781249"/>
                      <a:pt x="357254" y="756713"/>
                    </a:cubicBezTo>
                    <a:cubicBezTo>
                      <a:pt x="277755" y="756713"/>
                      <a:pt x="203163" y="756713"/>
                      <a:pt x="130535" y="756713"/>
                    </a:cubicBezTo>
                    <a:close/>
                    <a:moveTo>
                      <a:pt x="32388" y="755731"/>
                    </a:moveTo>
                    <a:cubicBezTo>
                      <a:pt x="32388" y="781249"/>
                      <a:pt x="32388" y="804805"/>
                      <a:pt x="32388" y="830323"/>
                    </a:cubicBezTo>
                    <a:cubicBezTo>
                      <a:pt x="56925" y="830323"/>
                      <a:pt x="78518" y="830323"/>
                      <a:pt x="102073" y="830323"/>
                    </a:cubicBezTo>
                    <a:cubicBezTo>
                      <a:pt x="102073" y="803824"/>
                      <a:pt x="102073" y="781249"/>
                      <a:pt x="102073" y="755731"/>
                    </a:cubicBezTo>
                    <a:cubicBezTo>
                      <a:pt x="77536" y="755731"/>
                      <a:pt x="55943" y="755731"/>
                      <a:pt x="32388" y="755731"/>
                    </a:cubicBezTo>
                    <a:close/>
                    <a:moveTo>
                      <a:pt x="382772" y="658566"/>
                    </a:moveTo>
                    <a:cubicBezTo>
                      <a:pt x="382772" y="685065"/>
                      <a:pt x="382772" y="707640"/>
                      <a:pt x="382772" y="733158"/>
                    </a:cubicBezTo>
                    <a:cubicBezTo>
                      <a:pt x="408291" y="733158"/>
                      <a:pt x="429883" y="733158"/>
                      <a:pt x="452457" y="733158"/>
                    </a:cubicBezTo>
                    <a:cubicBezTo>
                      <a:pt x="452457" y="706658"/>
                      <a:pt x="452457" y="683102"/>
                      <a:pt x="452457" y="658566"/>
                    </a:cubicBezTo>
                    <a:cubicBezTo>
                      <a:pt x="427920" y="658566"/>
                      <a:pt x="405346" y="658566"/>
                      <a:pt x="382772" y="658566"/>
                    </a:cubicBezTo>
                    <a:close/>
                    <a:moveTo>
                      <a:pt x="31407" y="658566"/>
                    </a:moveTo>
                    <a:cubicBezTo>
                      <a:pt x="31407" y="684084"/>
                      <a:pt x="31407" y="707640"/>
                      <a:pt x="31407" y="735121"/>
                    </a:cubicBezTo>
                    <a:cubicBezTo>
                      <a:pt x="107962" y="735121"/>
                      <a:pt x="182553" y="735121"/>
                      <a:pt x="259108" y="735121"/>
                    </a:cubicBezTo>
                    <a:cubicBezTo>
                      <a:pt x="259108" y="706658"/>
                      <a:pt x="259108" y="684084"/>
                      <a:pt x="259108" y="658566"/>
                    </a:cubicBezTo>
                    <a:cubicBezTo>
                      <a:pt x="182553" y="658566"/>
                      <a:pt x="107962" y="658566"/>
                      <a:pt x="31407" y="658566"/>
                    </a:cubicBezTo>
                    <a:close/>
                    <a:moveTo>
                      <a:pt x="226720" y="561400"/>
                    </a:moveTo>
                    <a:cubicBezTo>
                      <a:pt x="226720" y="586918"/>
                      <a:pt x="226720" y="610474"/>
                      <a:pt x="226720" y="638937"/>
                    </a:cubicBezTo>
                    <a:cubicBezTo>
                      <a:pt x="304255" y="638937"/>
                      <a:pt x="376884" y="638937"/>
                      <a:pt x="451475" y="638937"/>
                    </a:cubicBezTo>
                    <a:cubicBezTo>
                      <a:pt x="451475" y="611456"/>
                      <a:pt x="451475" y="586918"/>
                      <a:pt x="451475" y="561400"/>
                    </a:cubicBezTo>
                    <a:cubicBezTo>
                      <a:pt x="374921" y="561400"/>
                      <a:pt x="302292" y="561400"/>
                      <a:pt x="226720" y="561400"/>
                    </a:cubicBezTo>
                    <a:close/>
                    <a:moveTo>
                      <a:pt x="128572" y="561400"/>
                    </a:moveTo>
                    <a:cubicBezTo>
                      <a:pt x="128572" y="587900"/>
                      <a:pt x="128572" y="611456"/>
                      <a:pt x="128572" y="636974"/>
                    </a:cubicBezTo>
                    <a:cubicBezTo>
                      <a:pt x="156053" y="636974"/>
                      <a:pt x="177645" y="636974"/>
                      <a:pt x="198257" y="636974"/>
                    </a:cubicBezTo>
                    <a:cubicBezTo>
                      <a:pt x="198257" y="609493"/>
                      <a:pt x="198257" y="585938"/>
                      <a:pt x="198257" y="561400"/>
                    </a:cubicBezTo>
                    <a:cubicBezTo>
                      <a:pt x="173719" y="561400"/>
                      <a:pt x="152128" y="561400"/>
                      <a:pt x="128572" y="561400"/>
                    </a:cubicBezTo>
                    <a:close/>
                    <a:moveTo>
                      <a:pt x="129554" y="464235"/>
                    </a:moveTo>
                    <a:cubicBezTo>
                      <a:pt x="129554" y="489754"/>
                      <a:pt x="129554" y="513309"/>
                      <a:pt x="129554" y="540790"/>
                    </a:cubicBezTo>
                    <a:cubicBezTo>
                      <a:pt x="208071" y="540790"/>
                      <a:pt x="282663" y="540790"/>
                      <a:pt x="356272" y="540790"/>
                    </a:cubicBezTo>
                    <a:cubicBezTo>
                      <a:pt x="356272" y="513309"/>
                      <a:pt x="356272" y="489754"/>
                      <a:pt x="356272" y="464235"/>
                    </a:cubicBezTo>
                    <a:cubicBezTo>
                      <a:pt x="279719" y="464235"/>
                      <a:pt x="205126" y="464235"/>
                      <a:pt x="129554" y="464235"/>
                    </a:cubicBezTo>
                    <a:close/>
                    <a:moveTo>
                      <a:pt x="34352" y="463253"/>
                    </a:moveTo>
                    <a:cubicBezTo>
                      <a:pt x="34352" y="488772"/>
                      <a:pt x="34352" y="514290"/>
                      <a:pt x="34352" y="539808"/>
                    </a:cubicBezTo>
                    <a:cubicBezTo>
                      <a:pt x="58888" y="539808"/>
                      <a:pt x="80480" y="539808"/>
                      <a:pt x="102073" y="539808"/>
                    </a:cubicBezTo>
                    <a:cubicBezTo>
                      <a:pt x="102073" y="512327"/>
                      <a:pt x="102073" y="488772"/>
                      <a:pt x="102073" y="463253"/>
                    </a:cubicBezTo>
                    <a:cubicBezTo>
                      <a:pt x="79498" y="463253"/>
                      <a:pt x="58888" y="463253"/>
                      <a:pt x="34352" y="463253"/>
                    </a:cubicBezTo>
                    <a:close/>
                    <a:moveTo>
                      <a:pt x="384735" y="462272"/>
                    </a:moveTo>
                    <a:cubicBezTo>
                      <a:pt x="384735" y="490734"/>
                      <a:pt x="384735" y="516253"/>
                      <a:pt x="384735" y="540790"/>
                    </a:cubicBezTo>
                    <a:cubicBezTo>
                      <a:pt x="409272" y="540790"/>
                      <a:pt x="430864" y="540790"/>
                      <a:pt x="451475" y="540790"/>
                    </a:cubicBezTo>
                    <a:cubicBezTo>
                      <a:pt x="451475" y="512327"/>
                      <a:pt x="451475" y="487791"/>
                      <a:pt x="451475" y="462272"/>
                    </a:cubicBezTo>
                    <a:cubicBezTo>
                      <a:pt x="427920" y="462272"/>
                      <a:pt x="408291" y="462272"/>
                      <a:pt x="384735" y="462272"/>
                    </a:cubicBezTo>
                    <a:close/>
                    <a:moveTo>
                      <a:pt x="52999" y="286589"/>
                    </a:moveTo>
                    <a:cubicBezTo>
                      <a:pt x="52999" y="316033"/>
                      <a:pt x="52999" y="340570"/>
                      <a:pt x="52999" y="364126"/>
                    </a:cubicBezTo>
                    <a:cubicBezTo>
                      <a:pt x="101091" y="364126"/>
                      <a:pt x="146238" y="364126"/>
                      <a:pt x="192368" y="364126"/>
                    </a:cubicBezTo>
                    <a:cubicBezTo>
                      <a:pt x="192368" y="337625"/>
                      <a:pt x="192368" y="314070"/>
                      <a:pt x="192368" y="286589"/>
                    </a:cubicBezTo>
                    <a:cubicBezTo>
                      <a:pt x="142313" y="286589"/>
                      <a:pt x="97165" y="286589"/>
                      <a:pt x="52999" y="286589"/>
                    </a:cubicBezTo>
                    <a:close/>
                    <a:moveTo>
                      <a:pt x="295422" y="285608"/>
                    </a:moveTo>
                    <a:cubicBezTo>
                      <a:pt x="295422" y="314070"/>
                      <a:pt x="295422" y="339588"/>
                      <a:pt x="295422" y="364126"/>
                    </a:cubicBezTo>
                    <a:cubicBezTo>
                      <a:pt x="343514" y="364126"/>
                      <a:pt x="388661" y="364126"/>
                      <a:pt x="434790" y="364126"/>
                    </a:cubicBezTo>
                    <a:cubicBezTo>
                      <a:pt x="434790" y="337625"/>
                      <a:pt x="434790" y="313089"/>
                      <a:pt x="434790" y="285608"/>
                    </a:cubicBezTo>
                    <a:cubicBezTo>
                      <a:pt x="384735" y="285608"/>
                      <a:pt x="340569" y="285608"/>
                      <a:pt x="295422" y="285608"/>
                    </a:cubicBezTo>
                    <a:close/>
                    <a:moveTo>
                      <a:pt x="51036" y="186479"/>
                    </a:moveTo>
                    <a:cubicBezTo>
                      <a:pt x="51036" y="211997"/>
                      <a:pt x="51036" y="232609"/>
                      <a:pt x="51036" y="259108"/>
                    </a:cubicBezTo>
                    <a:cubicBezTo>
                      <a:pt x="100110" y="259108"/>
                      <a:pt x="144275" y="259108"/>
                      <a:pt x="190405" y="259108"/>
                    </a:cubicBezTo>
                    <a:cubicBezTo>
                      <a:pt x="190405" y="232609"/>
                      <a:pt x="190405" y="209053"/>
                      <a:pt x="190405" y="186479"/>
                    </a:cubicBezTo>
                    <a:cubicBezTo>
                      <a:pt x="142313" y="186479"/>
                      <a:pt x="97165" y="186479"/>
                      <a:pt x="51036" y="186479"/>
                    </a:cubicBezTo>
                    <a:close/>
                    <a:moveTo>
                      <a:pt x="294440" y="185498"/>
                    </a:moveTo>
                    <a:cubicBezTo>
                      <a:pt x="294440" y="211016"/>
                      <a:pt x="294440" y="232609"/>
                      <a:pt x="294440" y="260090"/>
                    </a:cubicBezTo>
                    <a:cubicBezTo>
                      <a:pt x="343514" y="260090"/>
                      <a:pt x="387680" y="260090"/>
                      <a:pt x="432828" y="260090"/>
                    </a:cubicBezTo>
                    <a:cubicBezTo>
                      <a:pt x="432828" y="233590"/>
                      <a:pt x="432828" y="210034"/>
                      <a:pt x="432828" y="185498"/>
                    </a:cubicBezTo>
                    <a:cubicBezTo>
                      <a:pt x="385716" y="185498"/>
                      <a:pt x="340569" y="185498"/>
                      <a:pt x="294440" y="185498"/>
                    </a:cubicBezTo>
                    <a:close/>
                    <a:moveTo>
                      <a:pt x="52999" y="89314"/>
                    </a:moveTo>
                    <a:cubicBezTo>
                      <a:pt x="52999" y="114832"/>
                      <a:pt x="52999" y="136425"/>
                      <a:pt x="52999" y="158017"/>
                    </a:cubicBezTo>
                    <a:cubicBezTo>
                      <a:pt x="101091" y="158017"/>
                      <a:pt x="145257" y="158017"/>
                      <a:pt x="191387" y="158017"/>
                    </a:cubicBezTo>
                    <a:cubicBezTo>
                      <a:pt x="191387" y="134462"/>
                      <a:pt x="191387" y="113850"/>
                      <a:pt x="191387" y="89314"/>
                    </a:cubicBezTo>
                    <a:cubicBezTo>
                      <a:pt x="142313" y="89314"/>
                      <a:pt x="97165" y="89314"/>
                      <a:pt x="52999" y="89314"/>
                    </a:cubicBezTo>
                    <a:close/>
                    <a:moveTo>
                      <a:pt x="296403" y="87351"/>
                    </a:moveTo>
                    <a:cubicBezTo>
                      <a:pt x="296403" y="114832"/>
                      <a:pt x="296403" y="137406"/>
                      <a:pt x="296403" y="158998"/>
                    </a:cubicBezTo>
                    <a:cubicBezTo>
                      <a:pt x="344496" y="158998"/>
                      <a:pt x="388661" y="158998"/>
                      <a:pt x="432828" y="158998"/>
                    </a:cubicBezTo>
                    <a:cubicBezTo>
                      <a:pt x="432828" y="133480"/>
                      <a:pt x="432828" y="110907"/>
                      <a:pt x="432828" y="87351"/>
                    </a:cubicBezTo>
                    <a:cubicBezTo>
                      <a:pt x="386698" y="87351"/>
                      <a:pt x="342532" y="87351"/>
                      <a:pt x="296403" y="87351"/>
                    </a:cubicBezTo>
                    <a:close/>
                    <a:moveTo>
                      <a:pt x="26499" y="0"/>
                    </a:moveTo>
                    <a:cubicBezTo>
                      <a:pt x="91276" y="0"/>
                      <a:pt x="151146" y="0"/>
                      <a:pt x="219849" y="0"/>
                    </a:cubicBezTo>
                    <a:cubicBezTo>
                      <a:pt x="219849" y="38278"/>
                      <a:pt x="219849" y="74592"/>
                      <a:pt x="219849" y="111888"/>
                    </a:cubicBezTo>
                    <a:cubicBezTo>
                      <a:pt x="219849" y="187461"/>
                      <a:pt x="220831" y="262053"/>
                      <a:pt x="219849" y="337625"/>
                    </a:cubicBezTo>
                    <a:cubicBezTo>
                      <a:pt x="218867" y="368051"/>
                      <a:pt x="231626" y="375903"/>
                      <a:pt x="263033" y="366088"/>
                    </a:cubicBezTo>
                    <a:cubicBezTo>
                      <a:pt x="263033" y="247330"/>
                      <a:pt x="263033" y="126610"/>
                      <a:pt x="263033" y="2945"/>
                    </a:cubicBezTo>
                    <a:cubicBezTo>
                      <a:pt x="329773" y="2945"/>
                      <a:pt x="392587" y="2945"/>
                      <a:pt x="461290" y="2945"/>
                    </a:cubicBezTo>
                    <a:cubicBezTo>
                      <a:pt x="461290" y="112869"/>
                      <a:pt x="448530" y="223775"/>
                      <a:pt x="463253" y="330756"/>
                    </a:cubicBezTo>
                    <a:cubicBezTo>
                      <a:pt x="508400" y="652677"/>
                      <a:pt x="475030" y="975580"/>
                      <a:pt x="481901" y="1297502"/>
                    </a:cubicBezTo>
                    <a:cubicBezTo>
                      <a:pt x="488771" y="1621387"/>
                      <a:pt x="483863" y="1945271"/>
                      <a:pt x="483863" y="2269156"/>
                    </a:cubicBezTo>
                    <a:cubicBezTo>
                      <a:pt x="483863" y="2288785"/>
                      <a:pt x="483863" y="2308415"/>
                      <a:pt x="483863" y="2330989"/>
                    </a:cubicBezTo>
                    <a:cubicBezTo>
                      <a:pt x="322902" y="2330989"/>
                      <a:pt x="164887" y="2330989"/>
                      <a:pt x="0" y="2330989"/>
                    </a:cubicBezTo>
                    <a:cubicBezTo>
                      <a:pt x="0" y="2315285"/>
                      <a:pt x="0" y="2299582"/>
                      <a:pt x="0" y="2284859"/>
                    </a:cubicBezTo>
                    <a:cubicBezTo>
                      <a:pt x="0" y="1663590"/>
                      <a:pt x="0" y="1042320"/>
                      <a:pt x="0" y="421051"/>
                    </a:cubicBezTo>
                    <a:cubicBezTo>
                      <a:pt x="45148" y="282663"/>
                      <a:pt x="12759" y="142314"/>
                      <a:pt x="2649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="" xmlns:a16="http://schemas.microsoft.com/office/drawing/2014/main" id="{2495D095-40B3-408D-92AE-BA75CA471A95}"/>
                  </a:ext>
                </a:extLst>
              </p:cNvPr>
              <p:cNvSpPr/>
              <p:nvPr/>
            </p:nvSpPr>
            <p:spPr>
              <a:xfrm>
                <a:off x="6782219" y="2659087"/>
                <a:ext cx="252773" cy="1597499"/>
              </a:xfrm>
              <a:custGeom>
                <a:avLst/>
                <a:gdLst>
                  <a:gd name="connsiteX0" fmla="*/ 94664 w 252773"/>
                  <a:gd name="connsiteY0" fmla="*/ 1169580 h 1597499"/>
                  <a:gd name="connsiteX1" fmla="*/ 94664 w 252773"/>
                  <a:gd name="connsiteY1" fmla="*/ 1232327 h 1597499"/>
                  <a:gd name="connsiteX2" fmla="*/ 158109 w 252773"/>
                  <a:gd name="connsiteY2" fmla="*/ 1232327 h 1597499"/>
                  <a:gd name="connsiteX3" fmla="*/ 158109 w 252773"/>
                  <a:gd name="connsiteY3" fmla="*/ 1169580 h 1597499"/>
                  <a:gd name="connsiteX4" fmla="*/ 94664 w 252773"/>
                  <a:gd name="connsiteY4" fmla="*/ 1169580 h 1597499"/>
                  <a:gd name="connsiteX5" fmla="*/ 175733 w 252773"/>
                  <a:gd name="connsiteY5" fmla="*/ 1168551 h 1597499"/>
                  <a:gd name="connsiteX6" fmla="*/ 175733 w 252773"/>
                  <a:gd name="connsiteY6" fmla="*/ 1231813 h 1597499"/>
                  <a:gd name="connsiteX7" fmla="*/ 237667 w 252773"/>
                  <a:gd name="connsiteY7" fmla="*/ 1231813 h 1597499"/>
                  <a:gd name="connsiteX8" fmla="*/ 237667 w 252773"/>
                  <a:gd name="connsiteY8" fmla="*/ 1168551 h 1597499"/>
                  <a:gd name="connsiteX9" fmla="*/ 175733 w 252773"/>
                  <a:gd name="connsiteY9" fmla="*/ 1168551 h 1597499"/>
                  <a:gd name="connsiteX10" fmla="*/ 95168 w 252773"/>
                  <a:gd name="connsiteY10" fmla="*/ 1090888 h 1597499"/>
                  <a:gd name="connsiteX11" fmla="*/ 95168 w 252773"/>
                  <a:gd name="connsiteY11" fmla="*/ 1153636 h 1597499"/>
                  <a:gd name="connsiteX12" fmla="*/ 157605 w 252773"/>
                  <a:gd name="connsiteY12" fmla="*/ 1153636 h 1597499"/>
                  <a:gd name="connsiteX13" fmla="*/ 157605 w 252773"/>
                  <a:gd name="connsiteY13" fmla="*/ 1090888 h 1597499"/>
                  <a:gd name="connsiteX14" fmla="*/ 95168 w 252773"/>
                  <a:gd name="connsiteY14" fmla="*/ 1090888 h 1597499"/>
                  <a:gd name="connsiteX15" fmla="*/ 15106 w 252773"/>
                  <a:gd name="connsiteY15" fmla="*/ 1090888 h 1597499"/>
                  <a:gd name="connsiteX16" fmla="*/ 15106 w 252773"/>
                  <a:gd name="connsiteY16" fmla="*/ 1153636 h 1597499"/>
                  <a:gd name="connsiteX17" fmla="*/ 77544 w 252773"/>
                  <a:gd name="connsiteY17" fmla="*/ 1153636 h 1597499"/>
                  <a:gd name="connsiteX18" fmla="*/ 77544 w 252773"/>
                  <a:gd name="connsiteY18" fmla="*/ 1090888 h 1597499"/>
                  <a:gd name="connsiteX19" fmla="*/ 15106 w 252773"/>
                  <a:gd name="connsiteY19" fmla="*/ 1090888 h 1597499"/>
                  <a:gd name="connsiteX20" fmla="*/ 95671 w 252773"/>
                  <a:gd name="connsiteY20" fmla="*/ 1009110 h 1597499"/>
                  <a:gd name="connsiteX21" fmla="*/ 95671 w 252773"/>
                  <a:gd name="connsiteY21" fmla="*/ 1072886 h 1597499"/>
                  <a:gd name="connsiteX22" fmla="*/ 157605 w 252773"/>
                  <a:gd name="connsiteY22" fmla="*/ 1072886 h 1597499"/>
                  <a:gd name="connsiteX23" fmla="*/ 157605 w 252773"/>
                  <a:gd name="connsiteY23" fmla="*/ 1009110 h 1597499"/>
                  <a:gd name="connsiteX24" fmla="*/ 95671 w 252773"/>
                  <a:gd name="connsiteY24" fmla="*/ 1009110 h 1597499"/>
                  <a:gd name="connsiteX25" fmla="*/ 175733 w 252773"/>
                  <a:gd name="connsiteY25" fmla="*/ 1008595 h 1597499"/>
                  <a:gd name="connsiteX26" fmla="*/ 175733 w 252773"/>
                  <a:gd name="connsiteY26" fmla="*/ 1072371 h 1597499"/>
                  <a:gd name="connsiteX27" fmla="*/ 238674 w 252773"/>
                  <a:gd name="connsiteY27" fmla="*/ 1072371 h 1597499"/>
                  <a:gd name="connsiteX28" fmla="*/ 238674 w 252773"/>
                  <a:gd name="connsiteY28" fmla="*/ 1008595 h 1597499"/>
                  <a:gd name="connsiteX29" fmla="*/ 175733 w 252773"/>
                  <a:gd name="connsiteY29" fmla="*/ 1008595 h 1597499"/>
                  <a:gd name="connsiteX30" fmla="*/ 175733 w 252773"/>
                  <a:gd name="connsiteY30" fmla="*/ 929389 h 1597499"/>
                  <a:gd name="connsiteX31" fmla="*/ 175733 w 252773"/>
                  <a:gd name="connsiteY31" fmla="*/ 992651 h 1597499"/>
                  <a:gd name="connsiteX32" fmla="*/ 239178 w 252773"/>
                  <a:gd name="connsiteY32" fmla="*/ 992651 h 1597499"/>
                  <a:gd name="connsiteX33" fmla="*/ 239178 w 252773"/>
                  <a:gd name="connsiteY33" fmla="*/ 929389 h 1597499"/>
                  <a:gd name="connsiteX34" fmla="*/ 175733 w 252773"/>
                  <a:gd name="connsiteY34" fmla="*/ 929389 h 1597499"/>
                  <a:gd name="connsiteX35" fmla="*/ 95671 w 252773"/>
                  <a:gd name="connsiteY35" fmla="*/ 928875 h 1597499"/>
                  <a:gd name="connsiteX36" fmla="*/ 95671 w 252773"/>
                  <a:gd name="connsiteY36" fmla="*/ 993680 h 1597499"/>
                  <a:gd name="connsiteX37" fmla="*/ 157605 w 252773"/>
                  <a:gd name="connsiteY37" fmla="*/ 993680 h 1597499"/>
                  <a:gd name="connsiteX38" fmla="*/ 157605 w 252773"/>
                  <a:gd name="connsiteY38" fmla="*/ 928875 h 1597499"/>
                  <a:gd name="connsiteX39" fmla="*/ 95671 w 252773"/>
                  <a:gd name="connsiteY39" fmla="*/ 928875 h 1597499"/>
                  <a:gd name="connsiteX40" fmla="*/ 14602 w 252773"/>
                  <a:gd name="connsiteY40" fmla="*/ 928875 h 1597499"/>
                  <a:gd name="connsiteX41" fmla="*/ 14602 w 252773"/>
                  <a:gd name="connsiteY41" fmla="*/ 992651 h 1597499"/>
                  <a:gd name="connsiteX42" fmla="*/ 77544 w 252773"/>
                  <a:gd name="connsiteY42" fmla="*/ 992651 h 1597499"/>
                  <a:gd name="connsiteX43" fmla="*/ 77544 w 252773"/>
                  <a:gd name="connsiteY43" fmla="*/ 928875 h 1597499"/>
                  <a:gd name="connsiteX44" fmla="*/ 14602 w 252773"/>
                  <a:gd name="connsiteY44" fmla="*/ 928875 h 1597499"/>
                  <a:gd name="connsiteX45" fmla="*/ 175229 w 252773"/>
                  <a:gd name="connsiteY45" fmla="*/ 849668 h 1597499"/>
                  <a:gd name="connsiteX46" fmla="*/ 175229 w 252773"/>
                  <a:gd name="connsiteY46" fmla="*/ 912930 h 1597499"/>
                  <a:gd name="connsiteX47" fmla="*/ 238171 w 252773"/>
                  <a:gd name="connsiteY47" fmla="*/ 912930 h 1597499"/>
                  <a:gd name="connsiteX48" fmla="*/ 238171 w 252773"/>
                  <a:gd name="connsiteY48" fmla="*/ 849668 h 1597499"/>
                  <a:gd name="connsiteX49" fmla="*/ 175229 w 252773"/>
                  <a:gd name="connsiteY49" fmla="*/ 849668 h 1597499"/>
                  <a:gd name="connsiteX50" fmla="*/ 94664 w 252773"/>
                  <a:gd name="connsiteY50" fmla="*/ 767890 h 1597499"/>
                  <a:gd name="connsiteX51" fmla="*/ 94664 w 252773"/>
                  <a:gd name="connsiteY51" fmla="*/ 831152 h 1597499"/>
                  <a:gd name="connsiteX52" fmla="*/ 157605 w 252773"/>
                  <a:gd name="connsiteY52" fmla="*/ 831152 h 1597499"/>
                  <a:gd name="connsiteX53" fmla="*/ 157605 w 252773"/>
                  <a:gd name="connsiteY53" fmla="*/ 767890 h 1597499"/>
                  <a:gd name="connsiteX54" fmla="*/ 94664 w 252773"/>
                  <a:gd name="connsiteY54" fmla="*/ 767890 h 1597499"/>
                  <a:gd name="connsiteX55" fmla="*/ 15106 w 252773"/>
                  <a:gd name="connsiteY55" fmla="*/ 767890 h 1597499"/>
                  <a:gd name="connsiteX56" fmla="*/ 15106 w 252773"/>
                  <a:gd name="connsiteY56" fmla="*/ 831152 h 1597499"/>
                  <a:gd name="connsiteX57" fmla="*/ 77040 w 252773"/>
                  <a:gd name="connsiteY57" fmla="*/ 831152 h 1597499"/>
                  <a:gd name="connsiteX58" fmla="*/ 77040 w 252773"/>
                  <a:gd name="connsiteY58" fmla="*/ 767890 h 1597499"/>
                  <a:gd name="connsiteX59" fmla="*/ 15106 w 252773"/>
                  <a:gd name="connsiteY59" fmla="*/ 767890 h 1597499"/>
                  <a:gd name="connsiteX60" fmla="*/ 175229 w 252773"/>
                  <a:gd name="connsiteY60" fmla="*/ 767376 h 1597499"/>
                  <a:gd name="connsiteX61" fmla="*/ 175229 w 252773"/>
                  <a:gd name="connsiteY61" fmla="*/ 831667 h 1597499"/>
                  <a:gd name="connsiteX62" fmla="*/ 238171 w 252773"/>
                  <a:gd name="connsiteY62" fmla="*/ 831667 h 1597499"/>
                  <a:gd name="connsiteX63" fmla="*/ 238171 w 252773"/>
                  <a:gd name="connsiteY63" fmla="*/ 767376 h 1597499"/>
                  <a:gd name="connsiteX64" fmla="*/ 175229 w 252773"/>
                  <a:gd name="connsiteY64" fmla="*/ 767376 h 1597499"/>
                  <a:gd name="connsiteX65" fmla="*/ 175229 w 252773"/>
                  <a:gd name="connsiteY65" fmla="*/ 689712 h 1597499"/>
                  <a:gd name="connsiteX66" fmla="*/ 175229 w 252773"/>
                  <a:gd name="connsiteY66" fmla="*/ 752975 h 1597499"/>
                  <a:gd name="connsiteX67" fmla="*/ 238171 w 252773"/>
                  <a:gd name="connsiteY67" fmla="*/ 752975 h 1597499"/>
                  <a:gd name="connsiteX68" fmla="*/ 238171 w 252773"/>
                  <a:gd name="connsiteY68" fmla="*/ 689712 h 1597499"/>
                  <a:gd name="connsiteX69" fmla="*/ 175229 w 252773"/>
                  <a:gd name="connsiteY69" fmla="*/ 689712 h 1597499"/>
                  <a:gd name="connsiteX70" fmla="*/ 14602 w 252773"/>
                  <a:gd name="connsiteY70" fmla="*/ 689198 h 1597499"/>
                  <a:gd name="connsiteX71" fmla="*/ 14602 w 252773"/>
                  <a:gd name="connsiteY71" fmla="*/ 752460 h 1597499"/>
                  <a:gd name="connsiteX72" fmla="*/ 78048 w 252773"/>
                  <a:gd name="connsiteY72" fmla="*/ 752460 h 1597499"/>
                  <a:gd name="connsiteX73" fmla="*/ 78048 w 252773"/>
                  <a:gd name="connsiteY73" fmla="*/ 689198 h 1597499"/>
                  <a:gd name="connsiteX74" fmla="*/ 14602 w 252773"/>
                  <a:gd name="connsiteY74" fmla="*/ 689198 h 1597499"/>
                  <a:gd name="connsiteX75" fmla="*/ 14099 w 252773"/>
                  <a:gd name="connsiteY75" fmla="*/ 608449 h 1597499"/>
                  <a:gd name="connsiteX76" fmla="*/ 14099 w 252773"/>
                  <a:gd name="connsiteY76" fmla="*/ 671711 h 1597499"/>
                  <a:gd name="connsiteX77" fmla="*/ 78048 w 252773"/>
                  <a:gd name="connsiteY77" fmla="*/ 671711 h 1597499"/>
                  <a:gd name="connsiteX78" fmla="*/ 78048 w 252773"/>
                  <a:gd name="connsiteY78" fmla="*/ 608449 h 1597499"/>
                  <a:gd name="connsiteX79" fmla="*/ 14099 w 252773"/>
                  <a:gd name="connsiteY79" fmla="*/ 608449 h 1597499"/>
                  <a:gd name="connsiteX80" fmla="*/ 95168 w 252773"/>
                  <a:gd name="connsiteY80" fmla="*/ 607935 h 1597499"/>
                  <a:gd name="connsiteX81" fmla="*/ 95168 w 252773"/>
                  <a:gd name="connsiteY81" fmla="*/ 672226 h 1597499"/>
                  <a:gd name="connsiteX82" fmla="*/ 158109 w 252773"/>
                  <a:gd name="connsiteY82" fmla="*/ 672226 h 1597499"/>
                  <a:gd name="connsiteX83" fmla="*/ 158109 w 252773"/>
                  <a:gd name="connsiteY83" fmla="*/ 607935 h 1597499"/>
                  <a:gd name="connsiteX84" fmla="*/ 95168 w 252773"/>
                  <a:gd name="connsiteY84" fmla="*/ 607935 h 1597499"/>
                  <a:gd name="connsiteX85" fmla="*/ 175229 w 252773"/>
                  <a:gd name="connsiteY85" fmla="*/ 528728 h 1597499"/>
                  <a:gd name="connsiteX86" fmla="*/ 175229 w 252773"/>
                  <a:gd name="connsiteY86" fmla="*/ 592505 h 1597499"/>
                  <a:gd name="connsiteX87" fmla="*/ 239178 w 252773"/>
                  <a:gd name="connsiteY87" fmla="*/ 592505 h 1597499"/>
                  <a:gd name="connsiteX88" fmla="*/ 239178 w 252773"/>
                  <a:gd name="connsiteY88" fmla="*/ 528728 h 1597499"/>
                  <a:gd name="connsiteX89" fmla="*/ 175229 w 252773"/>
                  <a:gd name="connsiteY89" fmla="*/ 528728 h 1597499"/>
                  <a:gd name="connsiteX90" fmla="*/ 95168 w 252773"/>
                  <a:gd name="connsiteY90" fmla="*/ 528214 h 1597499"/>
                  <a:gd name="connsiteX91" fmla="*/ 95168 w 252773"/>
                  <a:gd name="connsiteY91" fmla="*/ 593019 h 1597499"/>
                  <a:gd name="connsiteX92" fmla="*/ 158613 w 252773"/>
                  <a:gd name="connsiteY92" fmla="*/ 593019 h 1597499"/>
                  <a:gd name="connsiteX93" fmla="*/ 158613 w 252773"/>
                  <a:gd name="connsiteY93" fmla="*/ 528214 h 1597499"/>
                  <a:gd name="connsiteX94" fmla="*/ 95168 w 252773"/>
                  <a:gd name="connsiteY94" fmla="*/ 528214 h 1597499"/>
                  <a:gd name="connsiteX95" fmla="*/ 15106 w 252773"/>
                  <a:gd name="connsiteY95" fmla="*/ 528214 h 1597499"/>
                  <a:gd name="connsiteX96" fmla="*/ 15106 w 252773"/>
                  <a:gd name="connsiteY96" fmla="*/ 593019 h 1597499"/>
                  <a:gd name="connsiteX97" fmla="*/ 78048 w 252773"/>
                  <a:gd name="connsiteY97" fmla="*/ 593019 h 1597499"/>
                  <a:gd name="connsiteX98" fmla="*/ 78048 w 252773"/>
                  <a:gd name="connsiteY98" fmla="*/ 528214 h 1597499"/>
                  <a:gd name="connsiteX99" fmla="*/ 15106 w 252773"/>
                  <a:gd name="connsiteY99" fmla="*/ 528214 h 1597499"/>
                  <a:gd name="connsiteX100" fmla="*/ 14602 w 252773"/>
                  <a:gd name="connsiteY100" fmla="*/ 449007 h 1597499"/>
                  <a:gd name="connsiteX101" fmla="*/ 14602 w 252773"/>
                  <a:gd name="connsiteY101" fmla="*/ 512270 h 1597499"/>
                  <a:gd name="connsiteX102" fmla="*/ 77544 w 252773"/>
                  <a:gd name="connsiteY102" fmla="*/ 512270 h 1597499"/>
                  <a:gd name="connsiteX103" fmla="*/ 77544 w 252773"/>
                  <a:gd name="connsiteY103" fmla="*/ 449007 h 1597499"/>
                  <a:gd name="connsiteX104" fmla="*/ 14602 w 252773"/>
                  <a:gd name="connsiteY104" fmla="*/ 449007 h 1597499"/>
                  <a:gd name="connsiteX105" fmla="*/ 94664 w 252773"/>
                  <a:gd name="connsiteY105" fmla="*/ 447979 h 1597499"/>
                  <a:gd name="connsiteX106" fmla="*/ 94664 w 252773"/>
                  <a:gd name="connsiteY106" fmla="*/ 512270 h 1597499"/>
                  <a:gd name="connsiteX107" fmla="*/ 158613 w 252773"/>
                  <a:gd name="connsiteY107" fmla="*/ 512270 h 1597499"/>
                  <a:gd name="connsiteX108" fmla="*/ 158613 w 252773"/>
                  <a:gd name="connsiteY108" fmla="*/ 447979 h 1597499"/>
                  <a:gd name="connsiteX109" fmla="*/ 94664 w 252773"/>
                  <a:gd name="connsiteY109" fmla="*/ 447979 h 1597499"/>
                  <a:gd name="connsiteX110" fmla="*/ 174726 w 252773"/>
                  <a:gd name="connsiteY110" fmla="*/ 368258 h 1597499"/>
                  <a:gd name="connsiteX111" fmla="*/ 174726 w 252773"/>
                  <a:gd name="connsiteY111" fmla="*/ 431006 h 1597499"/>
                  <a:gd name="connsiteX112" fmla="*/ 239178 w 252773"/>
                  <a:gd name="connsiteY112" fmla="*/ 431006 h 1597499"/>
                  <a:gd name="connsiteX113" fmla="*/ 239178 w 252773"/>
                  <a:gd name="connsiteY113" fmla="*/ 368258 h 1597499"/>
                  <a:gd name="connsiteX114" fmla="*/ 174726 w 252773"/>
                  <a:gd name="connsiteY114" fmla="*/ 368258 h 1597499"/>
                  <a:gd name="connsiteX115" fmla="*/ 95168 w 252773"/>
                  <a:gd name="connsiteY115" fmla="*/ 367744 h 1597499"/>
                  <a:gd name="connsiteX116" fmla="*/ 95168 w 252773"/>
                  <a:gd name="connsiteY116" fmla="*/ 431520 h 1597499"/>
                  <a:gd name="connsiteX117" fmla="*/ 158613 w 252773"/>
                  <a:gd name="connsiteY117" fmla="*/ 431520 h 1597499"/>
                  <a:gd name="connsiteX118" fmla="*/ 158613 w 252773"/>
                  <a:gd name="connsiteY118" fmla="*/ 367744 h 1597499"/>
                  <a:gd name="connsiteX119" fmla="*/ 95168 w 252773"/>
                  <a:gd name="connsiteY119" fmla="*/ 367744 h 1597499"/>
                  <a:gd name="connsiteX120" fmla="*/ 0 w 252773"/>
                  <a:gd name="connsiteY120" fmla="*/ 350771 h 1597499"/>
                  <a:gd name="connsiteX121" fmla="*/ 252270 w 252773"/>
                  <a:gd name="connsiteY121" fmla="*/ 350771 h 1597499"/>
                  <a:gd name="connsiteX122" fmla="*/ 252270 w 252773"/>
                  <a:gd name="connsiteY122" fmla="*/ 1597499 h 1597499"/>
                  <a:gd name="connsiteX123" fmla="*/ 0 w 252773"/>
                  <a:gd name="connsiteY123" fmla="*/ 1597499 h 1597499"/>
                  <a:gd name="connsiteX124" fmla="*/ 0 w 252773"/>
                  <a:gd name="connsiteY124" fmla="*/ 350771 h 1597499"/>
                  <a:gd name="connsiteX125" fmla="*/ 134947 w 252773"/>
                  <a:gd name="connsiteY125" fmla="*/ 273107 h 1597499"/>
                  <a:gd name="connsiteX126" fmla="*/ 134947 w 252773"/>
                  <a:gd name="connsiteY126" fmla="*/ 321969 h 1597499"/>
                  <a:gd name="connsiteX127" fmla="*/ 238674 w 252773"/>
                  <a:gd name="connsiteY127" fmla="*/ 321969 h 1597499"/>
                  <a:gd name="connsiteX128" fmla="*/ 238674 w 252773"/>
                  <a:gd name="connsiteY128" fmla="*/ 273107 h 1597499"/>
                  <a:gd name="connsiteX129" fmla="*/ 134947 w 252773"/>
                  <a:gd name="connsiteY129" fmla="*/ 273107 h 1597499"/>
                  <a:gd name="connsiteX130" fmla="*/ 14099 w 252773"/>
                  <a:gd name="connsiteY130" fmla="*/ 271564 h 1597499"/>
                  <a:gd name="connsiteX131" fmla="*/ 14099 w 252773"/>
                  <a:gd name="connsiteY131" fmla="*/ 321969 h 1597499"/>
                  <a:gd name="connsiteX132" fmla="*/ 117827 w 252773"/>
                  <a:gd name="connsiteY132" fmla="*/ 321969 h 1597499"/>
                  <a:gd name="connsiteX133" fmla="*/ 117827 w 252773"/>
                  <a:gd name="connsiteY133" fmla="*/ 271564 h 1597499"/>
                  <a:gd name="connsiteX134" fmla="*/ 66466 w 252773"/>
                  <a:gd name="connsiteY134" fmla="*/ 271564 h 1597499"/>
                  <a:gd name="connsiteX135" fmla="*/ 14099 w 252773"/>
                  <a:gd name="connsiteY135" fmla="*/ 271564 h 1597499"/>
                  <a:gd name="connsiteX136" fmla="*/ 49346 w 252773"/>
                  <a:gd name="connsiteY136" fmla="*/ 209331 h 1597499"/>
                  <a:gd name="connsiteX137" fmla="*/ 17120 w 252773"/>
                  <a:gd name="connsiteY137" fmla="*/ 255106 h 1597499"/>
                  <a:gd name="connsiteX138" fmla="*/ 237164 w 252773"/>
                  <a:gd name="connsiteY138" fmla="*/ 255106 h 1597499"/>
                  <a:gd name="connsiteX139" fmla="*/ 202923 w 252773"/>
                  <a:gd name="connsiteY139" fmla="*/ 209331 h 1597499"/>
                  <a:gd name="connsiteX140" fmla="*/ 49346 w 252773"/>
                  <a:gd name="connsiteY140" fmla="*/ 209331 h 1597499"/>
                  <a:gd name="connsiteX141" fmla="*/ 0 w 252773"/>
                  <a:gd name="connsiteY141" fmla="*/ 190815 h 1597499"/>
                  <a:gd name="connsiteX142" fmla="*/ 252773 w 252773"/>
                  <a:gd name="connsiteY142" fmla="*/ 190815 h 1597499"/>
                  <a:gd name="connsiteX143" fmla="*/ 252773 w 252773"/>
                  <a:gd name="connsiteY143" fmla="*/ 340484 h 1597499"/>
                  <a:gd name="connsiteX144" fmla="*/ 0 w 252773"/>
                  <a:gd name="connsiteY144" fmla="*/ 340484 h 1597499"/>
                  <a:gd name="connsiteX145" fmla="*/ 0 w 252773"/>
                  <a:gd name="connsiteY145" fmla="*/ 190815 h 1597499"/>
                  <a:gd name="connsiteX146" fmla="*/ 31723 w 252773"/>
                  <a:gd name="connsiteY146" fmla="*/ 0 h 1597499"/>
                  <a:gd name="connsiteX147" fmla="*/ 31723 w 252773"/>
                  <a:gd name="connsiteY147" fmla="*/ 120867 h 1597499"/>
                  <a:gd name="connsiteX148" fmla="*/ 95168 w 252773"/>
                  <a:gd name="connsiteY148" fmla="*/ 120867 h 1597499"/>
                  <a:gd name="connsiteX149" fmla="*/ 95168 w 252773"/>
                  <a:gd name="connsiteY149" fmla="*/ 183100 h 1597499"/>
                  <a:gd name="connsiteX150" fmla="*/ 11078 w 252773"/>
                  <a:gd name="connsiteY150" fmla="*/ 183100 h 1597499"/>
                  <a:gd name="connsiteX151" fmla="*/ 24170 w 252773"/>
                  <a:gd name="connsiteY151" fmla="*/ 514 h 1597499"/>
                  <a:gd name="connsiteX152" fmla="*/ 31723 w 252773"/>
                  <a:gd name="connsiteY152" fmla="*/ 0 h 1597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</a:cxnLst>
                <a:rect l="l" t="t" r="r" b="b"/>
                <a:pathLst>
                  <a:path w="252773" h="1597499">
                    <a:moveTo>
                      <a:pt x="94664" y="1169580"/>
                    </a:moveTo>
                    <a:cubicBezTo>
                      <a:pt x="94664" y="1191696"/>
                      <a:pt x="94664" y="1211754"/>
                      <a:pt x="94664" y="1232327"/>
                    </a:cubicBezTo>
                    <a:cubicBezTo>
                      <a:pt x="115813" y="1232327"/>
                      <a:pt x="135450" y="1232327"/>
                      <a:pt x="158109" y="1232327"/>
                    </a:cubicBezTo>
                    <a:cubicBezTo>
                      <a:pt x="158109" y="1209697"/>
                      <a:pt x="158109" y="1189639"/>
                      <a:pt x="158109" y="1169580"/>
                    </a:cubicBezTo>
                    <a:cubicBezTo>
                      <a:pt x="136457" y="1169580"/>
                      <a:pt x="115813" y="1169580"/>
                      <a:pt x="94664" y="1169580"/>
                    </a:cubicBezTo>
                    <a:close/>
                    <a:moveTo>
                      <a:pt x="175733" y="1168551"/>
                    </a:moveTo>
                    <a:cubicBezTo>
                      <a:pt x="175733" y="1190153"/>
                      <a:pt x="175733" y="1210726"/>
                      <a:pt x="175733" y="1231813"/>
                    </a:cubicBezTo>
                    <a:cubicBezTo>
                      <a:pt x="197385" y="1231813"/>
                      <a:pt x="217022" y="1231813"/>
                      <a:pt x="237667" y="1231813"/>
                    </a:cubicBezTo>
                    <a:cubicBezTo>
                      <a:pt x="237667" y="1210212"/>
                      <a:pt x="237667" y="1189639"/>
                      <a:pt x="237667" y="1168551"/>
                    </a:cubicBezTo>
                    <a:cubicBezTo>
                      <a:pt x="216519" y="1168551"/>
                      <a:pt x="196881" y="1168551"/>
                      <a:pt x="175733" y="1168551"/>
                    </a:cubicBezTo>
                    <a:close/>
                    <a:moveTo>
                      <a:pt x="95168" y="1090888"/>
                    </a:moveTo>
                    <a:cubicBezTo>
                      <a:pt x="95168" y="1112490"/>
                      <a:pt x="95168" y="1132548"/>
                      <a:pt x="95168" y="1153636"/>
                    </a:cubicBezTo>
                    <a:cubicBezTo>
                      <a:pt x="116820" y="1153636"/>
                      <a:pt x="135954" y="1153636"/>
                      <a:pt x="157605" y="1153636"/>
                    </a:cubicBezTo>
                    <a:cubicBezTo>
                      <a:pt x="157605" y="1132548"/>
                      <a:pt x="157605" y="1113004"/>
                      <a:pt x="157605" y="1090888"/>
                    </a:cubicBezTo>
                    <a:cubicBezTo>
                      <a:pt x="135954" y="1090888"/>
                      <a:pt x="115309" y="1090888"/>
                      <a:pt x="95168" y="1090888"/>
                    </a:cubicBezTo>
                    <a:close/>
                    <a:moveTo>
                      <a:pt x="15106" y="1090888"/>
                    </a:moveTo>
                    <a:cubicBezTo>
                      <a:pt x="15106" y="1112490"/>
                      <a:pt x="15106" y="1132548"/>
                      <a:pt x="15106" y="1153636"/>
                    </a:cubicBezTo>
                    <a:cubicBezTo>
                      <a:pt x="36758" y="1153636"/>
                      <a:pt x="56396" y="1153636"/>
                      <a:pt x="77544" y="1153636"/>
                    </a:cubicBezTo>
                    <a:cubicBezTo>
                      <a:pt x="77544" y="1132548"/>
                      <a:pt x="77544" y="1112490"/>
                      <a:pt x="77544" y="1090888"/>
                    </a:cubicBezTo>
                    <a:cubicBezTo>
                      <a:pt x="55389" y="1090888"/>
                      <a:pt x="34744" y="1090888"/>
                      <a:pt x="15106" y="1090888"/>
                    </a:cubicBezTo>
                    <a:close/>
                    <a:moveTo>
                      <a:pt x="95671" y="1009110"/>
                    </a:moveTo>
                    <a:cubicBezTo>
                      <a:pt x="95671" y="1031225"/>
                      <a:pt x="95671" y="1051798"/>
                      <a:pt x="95671" y="1072886"/>
                    </a:cubicBezTo>
                    <a:cubicBezTo>
                      <a:pt x="116820" y="1072886"/>
                      <a:pt x="135954" y="1072886"/>
                      <a:pt x="157605" y="1072886"/>
                    </a:cubicBezTo>
                    <a:cubicBezTo>
                      <a:pt x="157605" y="1050256"/>
                      <a:pt x="157605" y="1029683"/>
                      <a:pt x="157605" y="1009110"/>
                    </a:cubicBezTo>
                    <a:cubicBezTo>
                      <a:pt x="135450" y="1009110"/>
                      <a:pt x="115813" y="1009110"/>
                      <a:pt x="95671" y="1009110"/>
                    </a:cubicBezTo>
                    <a:close/>
                    <a:moveTo>
                      <a:pt x="175733" y="1008595"/>
                    </a:moveTo>
                    <a:cubicBezTo>
                      <a:pt x="175733" y="1030197"/>
                      <a:pt x="175733" y="1050770"/>
                      <a:pt x="175733" y="1072371"/>
                    </a:cubicBezTo>
                    <a:cubicBezTo>
                      <a:pt x="197385" y="1072371"/>
                      <a:pt x="217022" y="1072371"/>
                      <a:pt x="238674" y="1072371"/>
                    </a:cubicBezTo>
                    <a:cubicBezTo>
                      <a:pt x="238674" y="1050770"/>
                      <a:pt x="238674" y="1029683"/>
                      <a:pt x="238674" y="1008595"/>
                    </a:cubicBezTo>
                    <a:cubicBezTo>
                      <a:pt x="216519" y="1008595"/>
                      <a:pt x="196881" y="1008595"/>
                      <a:pt x="175733" y="1008595"/>
                    </a:cubicBezTo>
                    <a:close/>
                    <a:moveTo>
                      <a:pt x="175733" y="929389"/>
                    </a:moveTo>
                    <a:cubicBezTo>
                      <a:pt x="175733" y="951505"/>
                      <a:pt x="175733" y="972078"/>
                      <a:pt x="175733" y="992651"/>
                    </a:cubicBezTo>
                    <a:cubicBezTo>
                      <a:pt x="197888" y="992651"/>
                      <a:pt x="218029" y="992651"/>
                      <a:pt x="239178" y="992651"/>
                    </a:cubicBezTo>
                    <a:cubicBezTo>
                      <a:pt x="239178" y="970535"/>
                      <a:pt x="239178" y="950990"/>
                      <a:pt x="239178" y="929389"/>
                    </a:cubicBezTo>
                    <a:cubicBezTo>
                      <a:pt x="218029" y="929389"/>
                      <a:pt x="196881" y="929389"/>
                      <a:pt x="175733" y="929389"/>
                    </a:cubicBezTo>
                    <a:close/>
                    <a:moveTo>
                      <a:pt x="95671" y="928875"/>
                    </a:moveTo>
                    <a:cubicBezTo>
                      <a:pt x="95671" y="951505"/>
                      <a:pt x="95671" y="972593"/>
                      <a:pt x="95671" y="993680"/>
                    </a:cubicBezTo>
                    <a:cubicBezTo>
                      <a:pt x="116820" y="993680"/>
                      <a:pt x="135954" y="993680"/>
                      <a:pt x="157605" y="993680"/>
                    </a:cubicBezTo>
                    <a:cubicBezTo>
                      <a:pt x="157605" y="970535"/>
                      <a:pt x="157605" y="949448"/>
                      <a:pt x="157605" y="928875"/>
                    </a:cubicBezTo>
                    <a:cubicBezTo>
                      <a:pt x="135450" y="928875"/>
                      <a:pt x="115309" y="928875"/>
                      <a:pt x="95671" y="928875"/>
                    </a:cubicBezTo>
                    <a:close/>
                    <a:moveTo>
                      <a:pt x="14602" y="928875"/>
                    </a:moveTo>
                    <a:cubicBezTo>
                      <a:pt x="14602" y="951505"/>
                      <a:pt x="14602" y="971563"/>
                      <a:pt x="14602" y="992651"/>
                    </a:cubicBezTo>
                    <a:cubicBezTo>
                      <a:pt x="36255" y="992651"/>
                      <a:pt x="56396" y="992651"/>
                      <a:pt x="77544" y="992651"/>
                    </a:cubicBezTo>
                    <a:cubicBezTo>
                      <a:pt x="77544" y="970021"/>
                      <a:pt x="77544" y="949448"/>
                      <a:pt x="77544" y="928875"/>
                    </a:cubicBezTo>
                    <a:cubicBezTo>
                      <a:pt x="55389" y="928875"/>
                      <a:pt x="35247" y="928875"/>
                      <a:pt x="14602" y="928875"/>
                    </a:cubicBezTo>
                    <a:close/>
                    <a:moveTo>
                      <a:pt x="175229" y="849668"/>
                    </a:moveTo>
                    <a:cubicBezTo>
                      <a:pt x="175229" y="871784"/>
                      <a:pt x="175229" y="891843"/>
                      <a:pt x="175229" y="912930"/>
                    </a:cubicBezTo>
                    <a:cubicBezTo>
                      <a:pt x="196881" y="912930"/>
                      <a:pt x="217022" y="912930"/>
                      <a:pt x="238171" y="912930"/>
                    </a:cubicBezTo>
                    <a:cubicBezTo>
                      <a:pt x="238171" y="891328"/>
                      <a:pt x="238171" y="870241"/>
                      <a:pt x="238171" y="849668"/>
                    </a:cubicBezTo>
                    <a:cubicBezTo>
                      <a:pt x="216015" y="849668"/>
                      <a:pt x="195874" y="849668"/>
                      <a:pt x="175229" y="849668"/>
                    </a:cubicBezTo>
                    <a:close/>
                    <a:moveTo>
                      <a:pt x="94664" y="767890"/>
                    </a:moveTo>
                    <a:cubicBezTo>
                      <a:pt x="94664" y="789492"/>
                      <a:pt x="94664" y="809551"/>
                      <a:pt x="94664" y="831152"/>
                    </a:cubicBezTo>
                    <a:cubicBezTo>
                      <a:pt x="116316" y="831152"/>
                      <a:pt x="136457" y="831152"/>
                      <a:pt x="157605" y="831152"/>
                    </a:cubicBezTo>
                    <a:cubicBezTo>
                      <a:pt x="157605" y="809036"/>
                      <a:pt x="157605" y="788463"/>
                      <a:pt x="157605" y="767890"/>
                    </a:cubicBezTo>
                    <a:cubicBezTo>
                      <a:pt x="135450" y="767890"/>
                      <a:pt x="115813" y="767890"/>
                      <a:pt x="94664" y="767890"/>
                    </a:cubicBezTo>
                    <a:close/>
                    <a:moveTo>
                      <a:pt x="15106" y="767890"/>
                    </a:moveTo>
                    <a:cubicBezTo>
                      <a:pt x="15106" y="790006"/>
                      <a:pt x="15106" y="810579"/>
                      <a:pt x="15106" y="831152"/>
                    </a:cubicBezTo>
                    <a:cubicBezTo>
                      <a:pt x="37262" y="831152"/>
                      <a:pt x="56899" y="831152"/>
                      <a:pt x="77040" y="831152"/>
                    </a:cubicBezTo>
                    <a:cubicBezTo>
                      <a:pt x="77040" y="809036"/>
                      <a:pt x="77040" y="788463"/>
                      <a:pt x="77040" y="767890"/>
                    </a:cubicBezTo>
                    <a:cubicBezTo>
                      <a:pt x="54885" y="767890"/>
                      <a:pt x="35247" y="767890"/>
                      <a:pt x="15106" y="767890"/>
                    </a:cubicBezTo>
                    <a:close/>
                    <a:moveTo>
                      <a:pt x="175229" y="767376"/>
                    </a:moveTo>
                    <a:cubicBezTo>
                      <a:pt x="175229" y="788978"/>
                      <a:pt x="175229" y="810065"/>
                      <a:pt x="175229" y="831667"/>
                    </a:cubicBezTo>
                    <a:cubicBezTo>
                      <a:pt x="196881" y="831667"/>
                      <a:pt x="217022" y="831667"/>
                      <a:pt x="238171" y="831667"/>
                    </a:cubicBezTo>
                    <a:cubicBezTo>
                      <a:pt x="238171" y="809551"/>
                      <a:pt x="238171" y="788978"/>
                      <a:pt x="238171" y="767376"/>
                    </a:cubicBezTo>
                    <a:cubicBezTo>
                      <a:pt x="216519" y="767376"/>
                      <a:pt x="196881" y="767376"/>
                      <a:pt x="175229" y="767376"/>
                    </a:cubicBezTo>
                    <a:close/>
                    <a:moveTo>
                      <a:pt x="175229" y="689712"/>
                    </a:moveTo>
                    <a:cubicBezTo>
                      <a:pt x="175229" y="711829"/>
                      <a:pt x="175229" y="731887"/>
                      <a:pt x="175229" y="752975"/>
                    </a:cubicBezTo>
                    <a:cubicBezTo>
                      <a:pt x="196378" y="752975"/>
                      <a:pt x="216519" y="752975"/>
                      <a:pt x="238171" y="752975"/>
                    </a:cubicBezTo>
                    <a:cubicBezTo>
                      <a:pt x="238171" y="730344"/>
                      <a:pt x="238171" y="709771"/>
                      <a:pt x="238171" y="689712"/>
                    </a:cubicBezTo>
                    <a:cubicBezTo>
                      <a:pt x="216015" y="689712"/>
                      <a:pt x="195371" y="689712"/>
                      <a:pt x="175229" y="689712"/>
                    </a:cubicBezTo>
                    <a:close/>
                    <a:moveTo>
                      <a:pt x="14602" y="689198"/>
                    </a:moveTo>
                    <a:cubicBezTo>
                      <a:pt x="14602" y="711314"/>
                      <a:pt x="14602" y="732402"/>
                      <a:pt x="14602" y="752460"/>
                    </a:cubicBezTo>
                    <a:cubicBezTo>
                      <a:pt x="36758" y="752460"/>
                      <a:pt x="56899" y="752460"/>
                      <a:pt x="78048" y="752460"/>
                    </a:cubicBezTo>
                    <a:cubicBezTo>
                      <a:pt x="78048" y="730344"/>
                      <a:pt x="78048" y="710285"/>
                      <a:pt x="78048" y="689198"/>
                    </a:cubicBezTo>
                    <a:cubicBezTo>
                      <a:pt x="56396" y="689198"/>
                      <a:pt x="35751" y="689198"/>
                      <a:pt x="14602" y="689198"/>
                    </a:cubicBezTo>
                    <a:close/>
                    <a:moveTo>
                      <a:pt x="14099" y="608449"/>
                    </a:moveTo>
                    <a:cubicBezTo>
                      <a:pt x="14099" y="630050"/>
                      <a:pt x="14099" y="650109"/>
                      <a:pt x="14099" y="671711"/>
                    </a:cubicBezTo>
                    <a:cubicBezTo>
                      <a:pt x="35751" y="671711"/>
                      <a:pt x="56396" y="671711"/>
                      <a:pt x="78048" y="671711"/>
                    </a:cubicBezTo>
                    <a:cubicBezTo>
                      <a:pt x="78048" y="650109"/>
                      <a:pt x="78048" y="630050"/>
                      <a:pt x="78048" y="608449"/>
                    </a:cubicBezTo>
                    <a:cubicBezTo>
                      <a:pt x="55389" y="608449"/>
                      <a:pt x="35247" y="608449"/>
                      <a:pt x="14099" y="608449"/>
                    </a:cubicBezTo>
                    <a:close/>
                    <a:moveTo>
                      <a:pt x="95168" y="607935"/>
                    </a:moveTo>
                    <a:cubicBezTo>
                      <a:pt x="95168" y="630565"/>
                      <a:pt x="95168" y="651138"/>
                      <a:pt x="95168" y="672226"/>
                    </a:cubicBezTo>
                    <a:cubicBezTo>
                      <a:pt x="116820" y="672226"/>
                      <a:pt x="136961" y="672226"/>
                      <a:pt x="158109" y="672226"/>
                    </a:cubicBezTo>
                    <a:cubicBezTo>
                      <a:pt x="158109" y="650109"/>
                      <a:pt x="158109" y="629536"/>
                      <a:pt x="158109" y="607935"/>
                    </a:cubicBezTo>
                    <a:cubicBezTo>
                      <a:pt x="136961" y="607935"/>
                      <a:pt x="116820" y="607935"/>
                      <a:pt x="95168" y="607935"/>
                    </a:cubicBezTo>
                    <a:close/>
                    <a:moveTo>
                      <a:pt x="175229" y="528728"/>
                    </a:moveTo>
                    <a:cubicBezTo>
                      <a:pt x="175229" y="550844"/>
                      <a:pt x="175229" y="571417"/>
                      <a:pt x="175229" y="592505"/>
                    </a:cubicBezTo>
                    <a:cubicBezTo>
                      <a:pt x="196378" y="592505"/>
                      <a:pt x="216519" y="592505"/>
                      <a:pt x="239178" y="592505"/>
                    </a:cubicBezTo>
                    <a:cubicBezTo>
                      <a:pt x="239178" y="570388"/>
                      <a:pt x="239178" y="550330"/>
                      <a:pt x="239178" y="528728"/>
                    </a:cubicBezTo>
                    <a:cubicBezTo>
                      <a:pt x="217526" y="528728"/>
                      <a:pt x="196378" y="528728"/>
                      <a:pt x="175229" y="528728"/>
                    </a:cubicBezTo>
                    <a:close/>
                    <a:moveTo>
                      <a:pt x="95168" y="528214"/>
                    </a:moveTo>
                    <a:cubicBezTo>
                      <a:pt x="95168" y="550844"/>
                      <a:pt x="95168" y="571417"/>
                      <a:pt x="95168" y="593019"/>
                    </a:cubicBezTo>
                    <a:cubicBezTo>
                      <a:pt x="116820" y="593019"/>
                      <a:pt x="136457" y="593019"/>
                      <a:pt x="158613" y="593019"/>
                    </a:cubicBezTo>
                    <a:cubicBezTo>
                      <a:pt x="158613" y="569874"/>
                      <a:pt x="158613" y="549815"/>
                      <a:pt x="158613" y="528214"/>
                    </a:cubicBezTo>
                    <a:cubicBezTo>
                      <a:pt x="136457" y="528214"/>
                      <a:pt x="115813" y="528214"/>
                      <a:pt x="95168" y="528214"/>
                    </a:cubicBezTo>
                    <a:close/>
                    <a:moveTo>
                      <a:pt x="15106" y="528214"/>
                    </a:moveTo>
                    <a:cubicBezTo>
                      <a:pt x="15106" y="551873"/>
                      <a:pt x="15106" y="572446"/>
                      <a:pt x="15106" y="593019"/>
                    </a:cubicBezTo>
                    <a:cubicBezTo>
                      <a:pt x="37262" y="593019"/>
                      <a:pt x="56899" y="593019"/>
                      <a:pt x="78048" y="593019"/>
                    </a:cubicBezTo>
                    <a:cubicBezTo>
                      <a:pt x="78048" y="570903"/>
                      <a:pt x="78048" y="550330"/>
                      <a:pt x="78048" y="528214"/>
                    </a:cubicBezTo>
                    <a:cubicBezTo>
                      <a:pt x="56396" y="528214"/>
                      <a:pt x="36255" y="528214"/>
                      <a:pt x="15106" y="528214"/>
                    </a:cubicBezTo>
                    <a:close/>
                    <a:moveTo>
                      <a:pt x="14602" y="449007"/>
                    </a:moveTo>
                    <a:cubicBezTo>
                      <a:pt x="14602" y="471124"/>
                      <a:pt x="14602" y="491182"/>
                      <a:pt x="14602" y="512270"/>
                    </a:cubicBezTo>
                    <a:cubicBezTo>
                      <a:pt x="35751" y="512270"/>
                      <a:pt x="55389" y="512270"/>
                      <a:pt x="77544" y="512270"/>
                    </a:cubicBezTo>
                    <a:cubicBezTo>
                      <a:pt x="77544" y="489125"/>
                      <a:pt x="77544" y="468552"/>
                      <a:pt x="77544" y="449007"/>
                    </a:cubicBezTo>
                    <a:cubicBezTo>
                      <a:pt x="54885" y="449007"/>
                      <a:pt x="34744" y="449007"/>
                      <a:pt x="14602" y="449007"/>
                    </a:cubicBezTo>
                    <a:close/>
                    <a:moveTo>
                      <a:pt x="94664" y="447979"/>
                    </a:moveTo>
                    <a:cubicBezTo>
                      <a:pt x="94664" y="469580"/>
                      <a:pt x="94664" y="490153"/>
                      <a:pt x="94664" y="512270"/>
                    </a:cubicBezTo>
                    <a:cubicBezTo>
                      <a:pt x="116316" y="512270"/>
                      <a:pt x="136457" y="512270"/>
                      <a:pt x="158613" y="512270"/>
                    </a:cubicBezTo>
                    <a:cubicBezTo>
                      <a:pt x="158613" y="489639"/>
                      <a:pt x="158613" y="469580"/>
                      <a:pt x="158613" y="447979"/>
                    </a:cubicBezTo>
                    <a:cubicBezTo>
                      <a:pt x="136961" y="447979"/>
                      <a:pt x="116316" y="447979"/>
                      <a:pt x="94664" y="447979"/>
                    </a:cubicBezTo>
                    <a:close/>
                    <a:moveTo>
                      <a:pt x="174726" y="368258"/>
                    </a:moveTo>
                    <a:cubicBezTo>
                      <a:pt x="174726" y="389346"/>
                      <a:pt x="174726" y="409404"/>
                      <a:pt x="174726" y="431006"/>
                    </a:cubicBezTo>
                    <a:cubicBezTo>
                      <a:pt x="196378" y="431006"/>
                      <a:pt x="217526" y="431006"/>
                      <a:pt x="239178" y="431006"/>
                    </a:cubicBezTo>
                    <a:cubicBezTo>
                      <a:pt x="239178" y="409919"/>
                      <a:pt x="239178" y="390374"/>
                      <a:pt x="239178" y="368258"/>
                    </a:cubicBezTo>
                    <a:cubicBezTo>
                      <a:pt x="217526" y="368258"/>
                      <a:pt x="196881" y="368258"/>
                      <a:pt x="174726" y="368258"/>
                    </a:cubicBezTo>
                    <a:close/>
                    <a:moveTo>
                      <a:pt x="95168" y="367744"/>
                    </a:moveTo>
                    <a:cubicBezTo>
                      <a:pt x="95168" y="389860"/>
                      <a:pt x="95168" y="410947"/>
                      <a:pt x="95168" y="431520"/>
                    </a:cubicBezTo>
                    <a:cubicBezTo>
                      <a:pt x="117323" y="431520"/>
                      <a:pt x="137968" y="431520"/>
                      <a:pt x="158613" y="431520"/>
                    </a:cubicBezTo>
                    <a:cubicBezTo>
                      <a:pt x="158613" y="409404"/>
                      <a:pt x="158613" y="389346"/>
                      <a:pt x="158613" y="367744"/>
                    </a:cubicBezTo>
                    <a:cubicBezTo>
                      <a:pt x="135954" y="367744"/>
                      <a:pt x="115813" y="367744"/>
                      <a:pt x="95168" y="367744"/>
                    </a:cubicBezTo>
                    <a:close/>
                    <a:moveTo>
                      <a:pt x="0" y="350771"/>
                    </a:moveTo>
                    <a:cubicBezTo>
                      <a:pt x="83083" y="350771"/>
                      <a:pt x="166669" y="350771"/>
                      <a:pt x="252270" y="350771"/>
                    </a:cubicBezTo>
                    <a:cubicBezTo>
                      <a:pt x="252270" y="765319"/>
                      <a:pt x="252270" y="1180380"/>
                      <a:pt x="252270" y="1597499"/>
                    </a:cubicBezTo>
                    <a:cubicBezTo>
                      <a:pt x="167173" y="1597499"/>
                      <a:pt x="84594" y="1597499"/>
                      <a:pt x="0" y="1597499"/>
                    </a:cubicBezTo>
                    <a:cubicBezTo>
                      <a:pt x="0" y="1181923"/>
                      <a:pt x="0" y="767376"/>
                      <a:pt x="0" y="350771"/>
                    </a:cubicBezTo>
                    <a:close/>
                    <a:moveTo>
                      <a:pt x="134947" y="273107"/>
                    </a:moveTo>
                    <a:cubicBezTo>
                      <a:pt x="134947" y="290080"/>
                      <a:pt x="134947" y="306024"/>
                      <a:pt x="134947" y="321969"/>
                    </a:cubicBezTo>
                    <a:cubicBezTo>
                      <a:pt x="170194" y="321969"/>
                      <a:pt x="203931" y="321969"/>
                      <a:pt x="238674" y="321969"/>
                    </a:cubicBezTo>
                    <a:cubicBezTo>
                      <a:pt x="238674" y="304482"/>
                      <a:pt x="238674" y="289566"/>
                      <a:pt x="238674" y="273107"/>
                    </a:cubicBezTo>
                    <a:cubicBezTo>
                      <a:pt x="202420" y="273107"/>
                      <a:pt x="169691" y="273107"/>
                      <a:pt x="134947" y="273107"/>
                    </a:cubicBezTo>
                    <a:close/>
                    <a:moveTo>
                      <a:pt x="14099" y="271564"/>
                    </a:moveTo>
                    <a:cubicBezTo>
                      <a:pt x="14099" y="290080"/>
                      <a:pt x="14099" y="304996"/>
                      <a:pt x="14099" y="321969"/>
                    </a:cubicBezTo>
                    <a:cubicBezTo>
                      <a:pt x="50353" y="321969"/>
                      <a:pt x="83587" y="321969"/>
                      <a:pt x="117827" y="321969"/>
                    </a:cubicBezTo>
                    <a:cubicBezTo>
                      <a:pt x="117827" y="304996"/>
                      <a:pt x="117827" y="289052"/>
                      <a:pt x="117827" y="271564"/>
                    </a:cubicBezTo>
                    <a:cubicBezTo>
                      <a:pt x="99700" y="271564"/>
                      <a:pt x="83083" y="271564"/>
                      <a:pt x="66466" y="271564"/>
                    </a:cubicBezTo>
                    <a:cubicBezTo>
                      <a:pt x="49346" y="271564"/>
                      <a:pt x="32226" y="271564"/>
                      <a:pt x="14099" y="271564"/>
                    </a:cubicBezTo>
                    <a:close/>
                    <a:moveTo>
                      <a:pt x="49346" y="209331"/>
                    </a:moveTo>
                    <a:cubicBezTo>
                      <a:pt x="11581" y="209331"/>
                      <a:pt x="6043" y="217045"/>
                      <a:pt x="17120" y="255106"/>
                    </a:cubicBezTo>
                    <a:cubicBezTo>
                      <a:pt x="90132" y="255106"/>
                      <a:pt x="163145" y="255106"/>
                      <a:pt x="237164" y="255106"/>
                    </a:cubicBezTo>
                    <a:cubicBezTo>
                      <a:pt x="243710" y="212417"/>
                      <a:pt x="241192" y="209331"/>
                      <a:pt x="202923" y="209331"/>
                    </a:cubicBezTo>
                    <a:cubicBezTo>
                      <a:pt x="151563" y="209331"/>
                      <a:pt x="100707" y="209331"/>
                      <a:pt x="49346" y="209331"/>
                    </a:cubicBezTo>
                    <a:close/>
                    <a:moveTo>
                      <a:pt x="0" y="190815"/>
                    </a:moveTo>
                    <a:cubicBezTo>
                      <a:pt x="84594" y="190815"/>
                      <a:pt x="167676" y="190815"/>
                      <a:pt x="252773" y="190815"/>
                    </a:cubicBezTo>
                    <a:cubicBezTo>
                      <a:pt x="252773" y="240704"/>
                      <a:pt x="252773" y="290080"/>
                      <a:pt x="252773" y="340484"/>
                    </a:cubicBezTo>
                    <a:cubicBezTo>
                      <a:pt x="168180" y="340484"/>
                      <a:pt x="84594" y="340484"/>
                      <a:pt x="0" y="340484"/>
                    </a:cubicBezTo>
                    <a:cubicBezTo>
                      <a:pt x="0" y="290594"/>
                      <a:pt x="0" y="241219"/>
                      <a:pt x="0" y="190815"/>
                    </a:cubicBezTo>
                    <a:close/>
                    <a:moveTo>
                      <a:pt x="31723" y="0"/>
                    </a:moveTo>
                    <a:cubicBezTo>
                      <a:pt x="31723" y="39603"/>
                      <a:pt x="31723" y="78691"/>
                      <a:pt x="31723" y="120867"/>
                    </a:cubicBezTo>
                    <a:cubicBezTo>
                      <a:pt x="55892" y="120867"/>
                      <a:pt x="74523" y="120867"/>
                      <a:pt x="95168" y="120867"/>
                    </a:cubicBezTo>
                    <a:cubicBezTo>
                      <a:pt x="95168" y="142468"/>
                      <a:pt x="95168" y="162013"/>
                      <a:pt x="95168" y="183100"/>
                    </a:cubicBezTo>
                    <a:cubicBezTo>
                      <a:pt x="66467" y="183100"/>
                      <a:pt x="40786" y="183100"/>
                      <a:pt x="11078" y="183100"/>
                    </a:cubicBezTo>
                    <a:cubicBezTo>
                      <a:pt x="15610" y="121381"/>
                      <a:pt x="20142" y="61205"/>
                      <a:pt x="24170" y="514"/>
                    </a:cubicBezTo>
                    <a:cubicBezTo>
                      <a:pt x="26688" y="514"/>
                      <a:pt x="29205" y="514"/>
                      <a:pt x="31723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="" xmlns:a16="http://schemas.microsoft.com/office/drawing/2014/main" id="{CAA82FE2-E2DD-431D-8D46-7855EDEAA3AE}"/>
                  </a:ext>
                </a:extLst>
              </p:cNvPr>
              <p:cNvSpPr/>
              <p:nvPr/>
            </p:nvSpPr>
            <p:spPr>
              <a:xfrm>
                <a:off x="4797295" y="2666418"/>
                <a:ext cx="300411" cy="1590168"/>
              </a:xfrm>
              <a:custGeom>
                <a:avLst/>
                <a:gdLst>
                  <a:gd name="connsiteX0" fmla="*/ 99275 w 306851"/>
                  <a:gd name="connsiteY0" fmla="*/ 971161 h 1218693"/>
                  <a:gd name="connsiteX1" fmla="*/ 99275 w 306851"/>
                  <a:gd name="connsiteY1" fmla="*/ 1025454 h 1218693"/>
                  <a:gd name="connsiteX2" fmla="*/ 207576 w 306851"/>
                  <a:gd name="connsiteY2" fmla="*/ 1025454 h 1218693"/>
                  <a:gd name="connsiteX3" fmla="*/ 207576 w 306851"/>
                  <a:gd name="connsiteY3" fmla="*/ 971161 h 1218693"/>
                  <a:gd name="connsiteX4" fmla="*/ 99275 w 306851"/>
                  <a:gd name="connsiteY4" fmla="*/ 849179 h 1218693"/>
                  <a:gd name="connsiteX5" fmla="*/ 99275 w 306851"/>
                  <a:gd name="connsiteY5" fmla="*/ 903472 h 1218693"/>
                  <a:gd name="connsiteX6" fmla="*/ 207576 w 306851"/>
                  <a:gd name="connsiteY6" fmla="*/ 903472 h 1218693"/>
                  <a:gd name="connsiteX7" fmla="*/ 207576 w 306851"/>
                  <a:gd name="connsiteY7" fmla="*/ 849179 h 1218693"/>
                  <a:gd name="connsiteX8" fmla="*/ 99275 w 306851"/>
                  <a:gd name="connsiteY8" fmla="*/ 727198 h 1218693"/>
                  <a:gd name="connsiteX9" fmla="*/ 99275 w 306851"/>
                  <a:gd name="connsiteY9" fmla="*/ 781490 h 1218693"/>
                  <a:gd name="connsiteX10" fmla="*/ 207576 w 306851"/>
                  <a:gd name="connsiteY10" fmla="*/ 781490 h 1218693"/>
                  <a:gd name="connsiteX11" fmla="*/ 207576 w 306851"/>
                  <a:gd name="connsiteY11" fmla="*/ 727198 h 1218693"/>
                  <a:gd name="connsiteX12" fmla="*/ 99275 w 306851"/>
                  <a:gd name="connsiteY12" fmla="*/ 605216 h 1218693"/>
                  <a:gd name="connsiteX13" fmla="*/ 99275 w 306851"/>
                  <a:gd name="connsiteY13" fmla="*/ 659508 h 1218693"/>
                  <a:gd name="connsiteX14" fmla="*/ 207576 w 306851"/>
                  <a:gd name="connsiteY14" fmla="*/ 659508 h 1218693"/>
                  <a:gd name="connsiteX15" fmla="*/ 207576 w 306851"/>
                  <a:gd name="connsiteY15" fmla="*/ 605216 h 1218693"/>
                  <a:gd name="connsiteX16" fmla="*/ 99275 w 306851"/>
                  <a:gd name="connsiteY16" fmla="*/ 483234 h 1218693"/>
                  <a:gd name="connsiteX17" fmla="*/ 99275 w 306851"/>
                  <a:gd name="connsiteY17" fmla="*/ 537526 h 1218693"/>
                  <a:gd name="connsiteX18" fmla="*/ 207576 w 306851"/>
                  <a:gd name="connsiteY18" fmla="*/ 537526 h 1218693"/>
                  <a:gd name="connsiteX19" fmla="*/ 207576 w 306851"/>
                  <a:gd name="connsiteY19" fmla="*/ 483234 h 1218693"/>
                  <a:gd name="connsiteX20" fmla="*/ 99275 w 306851"/>
                  <a:gd name="connsiteY20" fmla="*/ 361252 h 1218693"/>
                  <a:gd name="connsiteX21" fmla="*/ 99275 w 306851"/>
                  <a:gd name="connsiteY21" fmla="*/ 415544 h 1218693"/>
                  <a:gd name="connsiteX22" fmla="*/ 207576 w 306851"/>
                  <a:gd name="connsiteY22" fmla="*/ 415544 h 1218693"/>
                  <a:gd name="connsiteX23" fmla="*/ 207576 w 306851"/>
                  <a:gd name="connsiteY23" fmla="*/ 361252 h 1218693"/>
                  <a:gd name="connsiteX24" fmla="*/ 99275 w 306851"/>
                  <a:gd name="connsiteY24" fmla="*/ 239270 h 1218693"/>
                  <a:gd name="connsiteX25" fmla="*/ 99275 w 306851"/>
                  <a:gd name="connsiteY25" fmla="*/ 293563 h 1218693"/>
                  <a:gd name="connsiteX26" fmla="*/ 207576 w 306851"/>
                  <a:gd name="connsiteY26" fmla="*/ 293563 h 1218693"/>
                  <a:gd name="connsiteX27" fmla="*/ 207576 w 306851"/>
                  <a:gd name="connsiteY27" fmla="*/ 239270 h 1218693"/>
                  <a:gd name="connsiteX28" fmla="*/ 99275 w 306851"/>
                  <a:gd name="connsiteY28" fmla="*/ 117288 h 1218693"/>
                  <a:gd name="connsiteX29" fmla="*/ 99275 w 306851"/>
                  <a:gd name="connsiteY29" fmla="*/ 171581 h 1218693"/>
                  <a:gd name="connsiteX30" fmla="*/ 207576 w 306851"/>
                  <a:gd name="connsiteY30" fmla="*/ 171581 h 1218693"/>
                  <a:gd name="connsiteX31" fmla="*/ 207576 w 306851"/>
                  <a:gd name="connsiteY31" fmla="*/ 117288 h 1218693"/>
                  <a:gd name="connsiteX32" fmla="*/ 0 w 306851"/>
                  <a:gd name="connsiteY32" fmla="*/ 0 h 1218693"/>
                  <a:gd name="connsiteX33" fmla="*/ 306851 w 306851"/>
                  <a:gd name="connsiteY33" fmla="*/ 0 h 1218693"/>
                  <a:gd name="connsiteX34" fmla="*/ 306851 w 306851"/>
                  <a:gd name="connsiteY34" fmla="*/ 1218693 h 1218693"/>
                  <a:gd name="connsiteX35" fmla="*/ 0 w 306851"/>
                  <a:gd name="connsiteY35" fmla="*/ 1218693 h 1218693"/>
                  <a:gd name="connsiteX0" fmla="*/ 99275 w 306851"/>
                  <a:gd name="connsiteY0" fmla="*/ 1342636 h 1590168"/>
                  <a:gd name="connsiteX1" fmla="*/ 99275 w 306851"/>
                  <a:gd name="connsiteY1" fmla="*/ 1396929 h 1590168"/>
                  <a:gd name="connsiteX2" fmla="*/ 207576 w 306851"/>
                  <a:gd name="connsiteY2" fmla="*/ 1396929 h 1590168"/>
                  <a:gd name="connsiteX3" fmla="*/ 207576 w 306851"/>
                  <a:gd name="connsiteY3" fmla="*/ 1342636 h 1590168"/>
                  <a:gd name="connsiteX4" fmla="*/ 99275 w 306851"/>
                  <a:gd name="connsiteY4" fmla="*/ 1342636 h 1590168"/>
                  <a:gd name="connsiteX5" fmla="*/ 99275 w 306851"/>
                  <a:gd name="connsiteY5" fmla="*/ 1220654 h 1590168"/>
                  <a:gd name="connsiteX6" fmla="*/ 99275 w 306851"/>
                  <a:gd name="connsiteY6" fmla="*/ 1274947 h 1590168"/>
                  <a:gd name="connsiteX7" fmla="*/ 207576 w 306851"/>
                  <a:gd name="connsiteY7" fmla="*/ 1274947 h 1590168"/>
                  <a:gd name="connsiteX8" fmla="*/ 207576 w 306851"/>
                  <a:gd name="connsiteY8" fmla="*/ 1220654 h 1590168"/>
                  <a:gd name="connsiteX9" fmla="*/ 99275 w 306851"/>
                  <a:gd name="connsiteY9" fmla="*/ 1220654 h 1590168"/>
                  <a:gd name="connsiteX10" fmla="*/ 99275 w 306851"/>
                  <a:gd name="connsiteY10" fmla="*/ 1098673 h 1590168"/>
                  <a:gd name="connsiteX11" fmla="*/ 99275 w 306851"/>
                  <a:gd name="connsiteY11" fmla="*/ 1152965 h 1590168"/>
                  <a:gd name="connsiteX12" fmla="*/ 207576 w 306851"/>
                  <a:gd name="connsiteY12" fmla="*/ 1152965 h 1590168"/>
                  <a:gd name="connsiteX13" fmla="*/ 207576 w 306851"/>
                  <a:gd name="connsiteY13" fmla="*/ 1098673 h 1590168"/>
                  <a:gd name="connsiteX14" fmla="*/ 99275 w 306851"/>
                  <a:gd name="connsiteY14" fmla="*/ 1098673 h 1590168"/>
                  <a:gd name="connsiteX15" fmla="*/ 99275 w 306851"/>
                  <a:gd name="connsiteY15" fmla="*/ 976691 h 1590168"/>
                  <a:gd name="connsiteX16" fmla="*/ 99275 w 306851"/>
                  <a:gd name="connsiteY16" fmla="*/ 1030983 h 1590168"/>
                  <a:gd name="connsiteX17" fmla="*/ 207576 w 306851"/>
                  <a:gd name="connsiteY17" fmla="*/ 1030983 h 1590168"/>
                  <a:gd name="connsiteX18" fmla="*/ 207576 w 306851"/>
                  <a:gd name="connsiteY18" fmla="*/ 976691 h 1590168"/>
                  <a:gd name="connsiteX19" fmla="*/ 99275 w 306851"/>
                  <a:gd name="connsiteY19" fmla="*/ 976691 h 1590168"/>
                  <a:gd name="connsiteX20" fmla="*/ 99275 w 306851"/>
                  <a:gd name="connsiteY20" fmla="*/ 854709 h 1590168"/>
                  <a:gd name="connsiteX21" fmla="*/ 99275 w 306851"/>
                  <a:gd name="connsiteY21" fmla="*/ 909001 h 1590168"/>
                  <a:gd name="connsiteX22" fmla="*/ 207576 w 306851"/>
                  <a:gd name="connsiteY22" fmla="*/ 909001 h 1590168"/>
                  <a:gd name="connsiteX23" fmla="*/ 207576 w 306851"/>
                  <a:gd name="connsiteY23" fmla="*/ 854709 h 1590168"/>
                  <a:gd name="connsiteX24" fmla="*/ 99275 w 306851"/>
                  <a:gd name="connsiteY24" fmla="*/ 854709 h 1590168"/>
                  <a:gd name="connsiteX25" fmla="*/ 99275 w 306851"/>
                  <a:gd name="connsiteY25" fmla="*/ 732727 h 1590168"/>
                  <a:gd name="connsiteX26" fmla="*/ 99275 w 306851"/>
                  <a:gd name="connsiteY26" fmla="*/ 787019 h 1590168"/>
                  <a:gd name="connsiteX27" fmla="*/ 207576 w 306851"/>
                  <a:gd name="connsiteY27" fmla="*/ 787019 h 1590168"/>
                  <a:gd name="connsiteX28" fmla="*/ 207576 w 306851"/>
                  <a:gd name="connsiteY28" fmla="*/ 732727 h 1590168"/>
                  <a:gd name="connsiteX29" fmla="*/ 99275 w 306851"/>
                  <a:gd name="connsiteY29" fmla="*/ 732727 h 1590168"/>
                  <a:gd name="connsiteX30" fmla="*/ 99275 w 306851"/>
                  <a:gd name="connsiteY30" fmla="*/ 610745 h 1590168"/>
                  <a:gd name="connsiteX31" fmla="*/ 99275 w 306851"/>
                  <a:gd name="connsiteY31" fmla="*/ 665038 h 1590168"/>
                  <a:gd name="connsiteX32" fmla="*/ 207576 w 306851"/>
                  <a:gd name="connsiteY32" fmla="*/ 665038 h 1590168"/>
                  <a:gd name="connsiteX33" fmla="*/ 207576 w 306851"/>
                  <a:gd name="connsiteY33" fmla="*/ 610745 h 1590168"/>
                  <a:gd name="connsiteX34" fmla="*/ 99275 w 306851"/>
                  <a:gd name="connsiteY34" fmla="*/ 610745 h 1590168"/>
                  <a:gd name="connsiteX35" fmla="*/ 99275 w 306851"/>
                  <a:gd name="connsiteY35" fmla="*/ 488763 h 1590168"/>
                  <a:gd name="connsiteX36" fmla="*/ 99275 w 306851"/>
                  <a:gd name="connsiteY36" fmla="*/ 543056 h 1590168"/>
                  <a:gd name="connsiteX37" fmla="*/ 207576 w 306851"/>
                  <a:gd name="connsiteY37" fmla="*/ 543056 h 1590168"/>
                  <a:gd name="connsiteX38" fmla="*/ 207576 w 306851"/>
                  <a:gd name="connsiteY38" fmla="*/ 488763 h 1590168"/>
                  <a:gd name="connsiteX39" fmla="*/ 99275 w 306851"/>
                  <a:gd name="connsiteY39" fmla="*/ 488763 h 1590168"/>
                  <a:gd name="connsiteX40" fmla="*/ 9525 w 306851"/>
                  <a:gd name="connsiteY40" fmla="*/ 0 h 1590168"/>
                  <a:gd name="connsiteX41" fmla="*/ 306851 w 306851"/>
                  <a:gd name="connsiteY41" fmla="*/ 371475 h 1590168"/>
                  <a:gd name="connsiteX42" fmla="*/ 306851 w 306851"/>
                  <a:gd name="connsiteY42" fmla="*/ 1590168 h 1590168"/>
                  <a:gd name="connsiteX43" fmla="*/ 0 w 306851"/>
                  <a:gd name="connsiteY43" fmla="*/ 1590168 h 1590168"/>
                  <a:gd name="connsiteX44" fmla="*/ 9525 w 306851"/>
                  <a:gd name="connsiteY44" fmla="*/ 0 h 1590168"/>
                  <a:gd name="connsiteX0" fmla="*/ 99275 w 306851"/>
                  <a:gd name="connsiteY0" fmla="*/ 1342636 h 1590168"/>
                  <a:gd name="connsiteX1" fmla="*/ 99275 w 306851"/>
                  <a:gd name="connsiteY1" fmla="*/ 1396929 h 1590168"/>
                  <a:gd name="connsiteX2" fmla="*/ 207576 w 306851"/>
                  <a:gd name="connsiteY2" fmla="*/ 1396929 h 1590168"/>
                  <a:gd name="connsiteX3" fmla="*/ 207576 w 306851"/>
                  <a:gd name="connsiteY3" fmla="*/ 1342636 h 1590168"/>
                  <a:gd name="connsiteX4" fmla="*/ 99275 w 306851"/>
                  <a:gd name="connsiteY4" fmla="*/ 1342636 h 1590168"/>
                  <a:gd name="connsiteX5" fmla="*/ 99275 w 306851"/>
                  <a:gd name="connsiteY5" fmla="*/ 1220654 h 1590168"/>
                  <a:gd name="connsiteX6" fmla="*/ 99275 w 306851"/>
                  <a:gd name="connsiteY6" fmla="*/ 1274947 h 1590168"/>
                  <a:gd name="connsiteX7" fmla="*/ 207576 w 306851"/>
                  <a:gd name="connsiteY7" fmla="*/ 1274947 h 1590168"/>
                  <a:gd name="connsiteX8" fmla="*/ 207576 w 306851"/>
                  <a:gd name="connsiteY8" fmla="*/ 1220654 h 1590168"/>
                  <a:gd name="connsiteX9" fmla="*/ 99275 w 306851"/>
                  <a:gd name="connsiteY9" fmla="*/ 1220654 h 1590168"/>
                  <a:gd name="connsiteX10" fmla="*/ 99275 w 306851"/>
                  <a:gd name="connsiteY10" fmla="*/ 1098673 h 1590168"/>
                  <a:gd name="connsiteX11" fmla="*/ 99275 w 306851"/>
                  <a:gd name="connsiteY11" fmla="*/ 1152965 h 1590168"/>
                  <a:gd name="connsiteX12" fmla="*/ 207576 w 306851"/>
                  <a:gd name="connsiteY12" fmla="*/ 1152965 h 1590168"/>
                  <a:gd name="connsiteX13" fmla="*/ 207576 w 306851"/>
                  <a:gd name="connsiteY13" fmla="*/ 1098673 h 1590168"/>
                  <a:gd name="connsiteX14" fmla="*/ 99275 w 306851"/>
                  <a:gd name="connsiteY14" fmla="*/ 1098673 h 1590168"/>
                  <a:gd name="connsiteX15" fmla="*/ 99275 w 306851"/>
                  <a:gd name="connsiteY15" fmla="*/ 976691 h 1590168"/>
                  <a:gd name="connsiteX16" fmla="*/ 99275 w 306851"/>
                  <a:gd name="connsiteY16" fmla="*/ 1030983 h 1590168"/>
                  <a:gd name="connsiteX17" fmla="*/ 207576 w 306851"/>
                  <a:gd name="connsiteY17" fmla="*/ 1030983 h 1590168"/>
                  <a:gd name="connsiteX18" fmla="*/ 207576 w 306851"/>
                  <a:gd name="connsiteY18" fmla="*/ 976691 h 1590168"/>
                  <a:gd name="connsiteX19" fmla="*/ 99275 w 306851"/>
                  <a:gd name="connsiteY19" fmla="*/ 976691 h 1590168"/>
                  <a:gd name="connsiteX20" fmla="*/ 99275 w 306851"/>
                  <a:gd name="connsiteY20" fmla="*/ 854709 h 1590168"/>
                  <a:gd name="connsiteX21" fmla="*/ 99275 w 306851"/>
                  <a:gd name="connsiteY21" fmla="*/ 909001 h 1590168"/>
                  <a:gd name="connsiteX22" fmla="*/ 207576 w 306851"/>
                  <a:gd name="connsiteY22" fmla="*/ 909001 h 1590168"/>
                  <a:gd name="connsiteX23" fmla="*/ 207576 w 306851"/>
                  <a:gd name="connsiteY23" fmla="*/ 854709 h 1590168"/>
                  <a:gd name="connsiteX24" fmla="*/ 99275 w 306851"/>
                  <a:gd name="connsiteY24" fmla="*/ 854709 h 1590168"/>
                  <a:gd name="connsiteX25" fmla="*/ 99275 w 306851"/>
                  <a:gd name="connsiteY25" fmla="*/ 732727 h 1590168"/>
                  <a:gd name="connsiteX26" fmla="*/ 99275 w 306851"/>
                  <a:gd name="connsiteY26" fmla="*/ 787019 h 1590168"/>
                  <a:gd name="connsiteX27" fmla="*/ 207576 w 306851"/>
                  <a:gd name="connsiteY27" fmla="*/ 787019 h 1590168"/>
                  <a:gd name="connsiteX28" fmla="*/ 207576 w 306851"/>
                  <a:gd name="connsiteY28" fmla="*/ 732727 h 1590168"/>
                  <a:gd name="connsiteX29" fmla="*/ 99275 w 306851"/>
                  <a:gd name="connsiteY29" fmla="*/ 732727 h 1590168"/>
                  <a:gd name="connsiteX30" fmla="*/ 99275 w 306851"/>
                  <a:gd name="connsiteY30" fmla="*/ 610745 h 1590168"/>
                  <a:gd name="connsiteX31" fmla="*/ 99275 w 306851"/>
                  <a:gd name="connsiteY31" fmla="*/ 665038 h 1590168"/>
                  <a:gd name="connsiteX32" fmla="*/ 207576 w 306851"/>
                  <a:gd name="connsiteY32" fmla="*/ 665038 h 1590168"/>
                  <a:gd name="connsiteX33" fmla="*/ 207576 w 306851"/>
                  <a:gd name="connsiteY33" fmla="*/ 610745 h 1590168"/>
                  <a:gd name="connsiteX34" fmla="*/ 99275 w 306851"/>
                  <a:gd name="connsiteY34" fmla="*/ 610745 h 1590168"/>
                  <a:gd name="connsiteX35" fmla="*/ 99275 w 306851"/>
                  <a:gd name="connsiteY35" fmla="*/ 488763 h 1590168"/>
                  <a:gd name="connsiteX36" fmla="*/ 99275 w 306851"/>
                  <a:gd name="connsiteY36" fmla="*/ 543056 h 1590168"/>
                  <a:gd name="connsiteX37" fmla="*/ 207576 w 306851"/>
                  <a:gd name="connsiteY37" fmla="*/ 543056 h 1590168"/>
                  <a:gd name="connsiteX38" fmla="*/ 207576 w 306851"/>
                  <a:gd name="connsiteY38" fmla="*/ 488763 h 1590168"/>
                  <a:gd name="connsiteX39" fmla="*/ 99275 w 306851"/>
                  <a:gd name="connsiteY39" fmla="*/ 488763 h 1590168"/>
                  <a:gd name="connsiteX40" fmla="*/ 0 w 306851"/>
                  <a:gd name="connsiteY40" fmla="*/ 0 h 1590168"/>
                  <a:gd name="connsiteX41" fmla="*/ 306851 w 306851"/>
                  <a:gd name="connsiteY41" fmla="*/ 371475 h 1590168"/>
                  <a:gd name="connsiteX42" fmla="*/ 306851 w 306851"/>
                  <a:gd name="connsiteY42" fmla="*/ 1590168 h 1590168"/>
                  <a:gd name="connsiteX43" fmla="*/ 0 w 306851"/>
                  <a:gd name="connsiteY43" fmla="*/ 1590168 h 1590168"/>
                  <a:gd name="connsiteX44" fmla="*/ 0 w 306851"/>
                  <a:gd name="connsiteY44" fmla="*/ 0 h 1590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306851" h="1590168">
                    <a:moveTo>
                      <a:pt x="99275" y="1342636"/>
                    </a:moveTo>
                    <a:lnTo>
                      <a:pt x="99275" y="1396929"/>
                    </a:lnTo>
                    <a:lnTo>
                      <a:pt x="207576" y="1396929"/>
                    </a:lnTo>
                    <a:lnTo>
                      <a:pt x="207576" y="1342636"/>
                    </a:lnTo>
                    <a:lnTo>
                      <a:pt x="99275" y="1342636"/>
                    </a:lnTo>
                    <a:close/>
                    <a:moveTo>
                      <a:pt x="99275" y="1220654"/>
                    </a:moveTo>
                    <a:lnTo>
                      <a:pt x="99275" y="1274947"/>
                    </a:lnTo>
                    <a:lnTo>
                      <a:pt x="207576" y="1274947"/>
                    </a:lnTo>
                    <a:lnTo>
                      <a:pt x="207576" y="1220654"/>
                    </a:lnTo>
                    <a:lnTo>
                      <a:pt x="99275" y="1220654"/>
                    </a:lnTo>
                    <a:close/>
                    <a:moveTo>
                      <a:pt x="99275" y="1098673"/>
                    </a:moveTo>
                    <a:lnTo>
                      <a:pt x="99275" y="1152965"/>
                    </a:lnTo>
                    <a:lnTo>
                      <a:pt x="207576" y="1152965"/>
                    </a:lnTo>
                    <a:lnTo>
                      <a:pt x="207576" y="1098673"/>
                    </a:lnTo>
                    <a:lnTo>
                      <a:pt x="99275" y="1098673"/>
                    </a:lnTo>
                    <a:close/>
                    <a:moveTo>
                      <a:pt x="99275" y="976691"/>
                    </a:moveTo>
                    <a:lnTo>
                      <a:pt x="99275" y="1030983"/>
                    </a:lnTo>
                    <a:lnTo>
                      <a:pt x="207576" y="1030983"/>
                    </a:lnTo>
                    <a:lnTo>
                      <a:pt x="207576" y="976691"/>
                    </a:lnTo>
                    <a:lnTo>
                      <a:pt x="99275" y="976691"/>
                    </a:lnTo>
                    <a:close/>
                    <a:moveTo>
                      <a:pt x="99275" y="854709"/>
                    </a:moveTo>
                    <a:lnTo>
                      <a:pt x="99275" y="909001"/>
                    </a:lnTo>
                    <a:lnTo>
                      <a:pt x="207576" y="909001"/>
                    </a:lnTo>
                    <a:lnTo>
                      <a:pt x="207576" y="854709"/>
                    </a:lnTo>
                    <a:lnTo>
                      <a:pt x="99275" y="854709"/>
                    </a:lnTo>
                    <a:close/>
                    <a:moveTo>
                      <a:pt x="99275" y="732727"/>
                    </a:moveTo>
                    <a:lnTo>
                      <a:pt x="99275" y="787019"/>
                    </a:lnTo>
                    <a:lnTo>
                      <a:pt x="207576" y="787019"/>
                    </a:lnTo>
                    <a:lnTo>
                      <a:pt x="207576" y="732727"/>
                    </a:lnTo>
                    <a:lnTo>
                      <a:pt x="99275" y="732727"/>
                    </a:lnTo>
                    <a:close/>
                    <a:moveTo>
                      <a:pt x="99275" y="610745"/>
                    </a:moveTo>
                    <a:lnTo>
                      <a:pt x="99275" y="665038"/>
                    </a:lnTo>
                    <a:lnTo>
                      <a:pt x="207576" y="665038"/>
                    </a:lnTo>
                    <a:lnTo>
                      <a:pt x="207576" y="610745"/>
                    </a:lnTo>
                    <a:lnTo>
                      <a:pt x="99275" y="610745"/>
                    </a:lnTo>
                    <a:close/>
                    <a:moveTo>
                      <a:pt x="99275" y="488763"/>
                    </a:moveTo>
                    <a:lnTo>
                      <a:pt x="99275" y="543056"/>
                    </a:lnTo>
                    <a:lnTo>
                      <a:pt x="207576" y="543056"/>
                    </a:lnTo>
                    <a:lnTo>
                      <a:pt x="207576" y="488763"/>
                    </a:lnTo>
                    <a:lnTo>
                      <a:pt x="99275" y="488763"/>
                    </a:lnTo>
                    <a:close/>
                    <a:moveTo>
                      <a:pt x="0" y="0"/>
                    </a:moveTo>
                    <a:lnTo>
                      <a:pt x="306851" y="371475"/>
                    </a:lnTo>
                    <a:lnTo>
                      <a:pt x="306851" y="1590168"/>
                    </a:lnTo>
                    <a:lnTo>
                      <a:pt x="0" y="15901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>
                  <a:solidFill>
                    <a:prstClr val="white"/>
                  </a:solidFill>
                </a:endParaRPr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="" xmlns:a16="http://schemas.microsoft.com/office/drawing/2014/main" id="{B2AD73A5-152E-4424-89CE-9BF6CBA0DB5D}"/>
                  </a:ext>
                </a:extLst>
              </p:cNvPr>
              <p:cNvSpPr/>
              <p:nvPr/>
            </p:nvSpPr>
            <p:spPr>
              <a:xfrm>
                <a:off x="4310739" y="3286263"/>
                <a:ext cx="532405" cy="970323"/>
              </a:xfrm>
              <a:custGeom>
                <a:avLst/>
                <a:gdLst>
                  <a:gd name="connsiteX0" fmla="*/ 475422 w 923439"/>
                  <a:gd name="connsiteY0" fmla="*/ 855427 h 1647670"/>
                  <a:gd name="connsiteX1" fmla="*/ 475422 w 923439"/>
                  <a:gd name="connsiteY1" fmla="*/ 969146 h 1647670"/>
                  <a:gd name="connsiteX2" fmla="*/ 589141 w 923439"/>
                  <a:gd name="connsiteY2" fmla="*/ 969146 h 1647670"/>
                  <a:gd name="connsiteX3" fmla="*/ 589141 w 923439"/>
                  <a:gd name="connsiteY3" fmla="*/ 855427 h 1647670"/>
                  <a:gd name="connsiteX4" fmla="*/ 334298 w 923439"/>
                  <a:gd name="connsiteY4" fmla="*/ 855427 h 1647670"/>
                  <a:gd name="connsiteX5" fmla="*/ 334298 w 923439"/>
                  <a:gd name="connsiteY5" fmla="*/ 969146 h 1647670"/>
                  <a:gd name="connsiteX6" fmla="*/ 448017 w 923439"/>
                  <a:gd name="connsiteY6" fmla="*/ 969146 h 1647670"/>
                  <a:gd name="connsiteX7" fmla="*/ 448017 w 923439"/>
                  <a:gd name="connsiteY7" fmla="*/ 855427 h 1647670"/>
                  <a:gd name="connsiteX8" fmla="*/ 475422 w 923439"/>
                  <a:gd name="connsiteY8" fmla="*/ 709876 h 1647670"/>
                  <a:gd name="connsiteX9" fmla="*/ 475422 w 923439"/>
                  <a:gd name="connsiteY9" fmla="*/ 823595 h 1647670"/>
                  <a:gd name="connsiteX10" fmla="*/ 589141 w 923439"/>
                  <a:gd name="connsiteY10" fmla="*/ 823595 h 1647670"/>
                  <a:gd name="connsiteX11" fmla="*/ 589141 w 923439"/>
                  <a:gd name="connsiteY11" fmla="*/ 709876 h 1647670"/>
                  <a:gd name="connsiteX12" fmla="*/ 334298 w 923439"/>
                  <a:gd name="connsiteY12" fmla="*/ 709876 h 1647670"/>
                  <a:gd name="connsiteX13" fmla="*/ 334298 w 923439"/>
                  <a:gd name="connsiteY13" fmla="*/ 823595 h 1647670"/>
                  <a:gd name="connsiteX14" fmla="*/ 448017 w 923439"/>
                  <a:gd name="connsiteY14" fmla="*/ 823595 h 1647670"/>
                  <a:gd name="connsiteX15" fmla="*/ 448017 w 923439"/>
                  <a:gd name="connsiteY15" fmla="*/ 709876 h 1647670"/>
                  <a:gd name="connsiteX16" fmla="*/ 475422 w 923439"/>
                  <a:gd name="connsiteY16" fmla="*/ 500489 h 1647670"/>
                  <a:gd name="connsiteX17" fmla="*/ 475422 w 923439"/>
                  <a:gd name="connsiteY17" fmla="*/ 614208 h 1647670"/>
                  <a:gd name="connsiteX18" fmla="*/ 589141 w 923439"/>
                  <a:gd name="connsiteY18" fmla="*/ 614208 h 1647670"/>
                  <a:gd name="connsiteX19" fmla="*/ 589141 w 923439"/>
                  <a:gd name="connsiteY19" fmla="*/ 500489 h 1647670"/>
                  <a:gd name="connsiteX20" fmla="*/ 334298 w 923439"/>
                  <a:gd name="connsiteY20" fmla="*/ 500489 h 1647670"/>
                  <a:gd name="connsiteX21" fmla="*/ 334298 w 923439"/>
                  <a:gd name="connsiteY21" fmla="*/ 614208 h 1647670"/>
                  <a:gd name="connsiteX22" fmla="*/ 448017 w 923439"/>
                  <a:gd name="connsiteY22" fmla="*/ 614208 h 1647670"/>
                  <a:gd name="connsiteX23" fmla="*/ 448017 w 923439"/>
                  <a:gd name="connsiteY23" fmla="*/ 500489 h 1647670"/>
                  <a:gd name="connsiteX24" fmla="*/ 475422 w 923439"/>
                  <a:gd name="connsiteY24" fmla="*/ 354938 h 1647670"/>
                  <a:gd name="connsiteX25" fmla="*/ 475422 w 923439"/>
                  <a:gd name="connsiteY25" fmla="*/ 468657 h 1647670"/>
                  <a:gd name="connsiteX26" fmla="*/ 589141 w 923439"/>
                  <a:gd name="connsiteY26" fmla="*/ 468657 h 1647670"/>
                  <a:gd name="connsiteX27" fmla="*/ 589141 w 923439"/>
                  <a:gd name="connsiteY27" fmla="*/ 354938 h 1647670"/>
                  <a:gd name="connsiteX28" fmla="*/ 334298 w 923439"/>
                  <a:gd name="connsiteY28" fmla="*/ 354938 h 1647670"/>
                  <a:gd name="connsiteX29" fmla="*/ 334298 w 923439"/>
                  <a:gd name="connsiteY29" fmla="*/ 468657 h 1647670"/>
                  <a:gd name="connsiteX30" fmla="*/ 448017 w 923439"/>
                  <a:gd name="connsiteY30" fmla="*/ 468657 h 1647670"/>
                  <a:gd name="connsiteX31" fmla="*/ 448017 w 923439"/>
                  <a:gd name="connsiteY31" fmla="*/ 354938 h 1647670"/>
                  <a:gd name="connsiteX32" fmla="*/ 461720 w 923439"/>
                  <a:gd name="connsiteY32" fmla="*/ 0 h 1647670"/>
                  <a:gd name="connsiteX33" fmla="*/ 923439 w 923439"/>
                  <a:gd name="connsiteY33" fmla="*/ 308459 h 1647670"/>
                  <a:gd name="connsiteX34" fmla="*/ 768082 w 923439"/>
                  <a:gd name="connsiteY34" fmla="*/ 308459 h 1647670"/>
                  <a:gd name="connsiteX35" fmla="*/ 768082 w 923439"/>
                  <a:gd name="connsiteY35" fmla="*/ 1647670 h 1647670"/>
                  <a:gd name="connsiteX36" fmla="*/ 155357 w 923439"/>
                  <a:gd name="connsiteY36" fmla="*/ 1647670 h 1647670"/>
                  <a:gd name="connsiteX37" fmla="*/ 155357 w 923439"/>
                  <a:gd name="connsiteY37" fmla="*/ 308459 h 1647670"/>
                  <a:gd name="connsiteX38" fmla="*/ 0 w 923439"/>
                  <a:gd name="connsiteY38" fmla="*/ 308459 h 1647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23439" h="1647670">
                    <a:moveTo>
                      <a:pt x="475422" y="855427"/>
                    </a:moveTo>
                    <a:lnTo>
                      <a:pt x="475422" y="969146"/>
                    </a:lnTo>
                    <a:lnTo>
                      <a:pt x="589141" y="969146"/>
                    </a:lnTo>
                    <a:lnTo>
                      <a:pt x="589141" y="855427"/>
                    </a:lnTo>
                    <a:close/>
                    <a:moveTo>
                      <a:pt x="334298" y="855427"/>
                    </a:moveTo>
                    <a:lnTo>
                      <a:pt x="334298" y="969146"/>
                    </a:lnTo>
                    <a:lnTo>
                      <a:pt x="448017" y="969146"/>
                    </a:lnTo>
                    <a:lnTo>
                      <a:pt x="448017" y="855427"/>
                    </a:lnTo>
                    <a:close/>
                    <a:moveTo>
                      <a:pt x="475422" y="709876"/>
                    </a:moveTo>
                    <a:lnTo>
                      <a:pt x="475422" y="823595"/>
                    </a:lnTo>
                    <a:lnTo>
                      <a:pt x="589141" y="823595"/>
                    </a:lnTo>
                    <a:lnTo>
                      <a:pt x="589141" y="709876"/>
                    </a:lnTo>
                    <a:close/>
                    <a:moveTo>
                      <a:pt x="334298" y="709876"/>
                    </a:moveTo>
                    <a:lnTo>
                      <a:pt x="334298" y="823595"/>
                    </a:lnTo>
                    <a:lnTo>
                      <a:pt x="448017" y="823595"/>
                    </a:lnTo>
                    <a:lnTo>
                      <a:pt x="448017" y="709876"/>
                    </a:lnTo>
                    <a:close/>
                    <a:moveTo>
                      <a:pt x="475422" y="500489"/>
                    </a:moveTo>
                    <a:lnTo>
                      <a:pt x="475422" y="614208"/>
                    </a:lnTo>
                    <a:lnTo>
                      <a:pt x="589141" y="614208"/>
                    </a:lnTo>
                    <a:lnTo>
                      <a:pt x="589141" y="500489"/>
                    </a:lnTo>
                    <a:close/>
                    <a:moveTo>
                      <a:pt x="334298" y="500489"/>
                    </a:moveTo>
                    <a:lnTo>
                      <a:pt x="334298" y="614208"/>
                    </a:lnTo>
                    <a:lnTo>
                      <a:pt x="448017" y="614208"/>
                    </a:lnTo>
                    <a:lnTo>
                      <a:pt x="448017" y="500489"/>
                    </a:lnTo>
                    <a:close/>
                    <a:moveTo>
                      <a:pt x="475422" y="354938"/>
                    </a:moveTo>
                    <a:lnTo>
                      <a:pt x="475422" y="468657"/>
                    </a:lnTo>
                    <a:lnTo>
                      <a:pt x="589141" y="468657"/>
                    </a:lnTo>
                    <a:lnTo>
                      <a:pt x="589141" y="354938"/>
                    </a:lnTo>
                    <a:close/>
                    <a:moveTo>
                      <a:pt x="334298" y="354938"/>
                    </a:moveTo>
                    <a:lnTo>
                      <a:pt x="334298" y="468657"/>
                    </a:lnTo>
                    <a:lnTo>
                      <a:pt x="448017" y="468657"/>
                    </a:lnTo>
                    <a:lnTo>
                      <a:pt x="448017" y="354938"/>
                    </a:lnTo>
                    <a:close/>
                    <a:moveTo>
                      <a:pt x="461720" y="0"/>
                    </a:moveTo>
                    <a:lnTo>
                      <a:pt x="923439" y="308459"/>
                    </a:lnTo>
                    <a:lnTo>
                      <a:pt x="768082" y="308459"/>
                    </a:lnTo>
                    <a:lnTo>
                      <a:pt x="768082" y="1647670"/>
                    </a:lnTo>
                    <a:lnTo>
                      <a:pt x="155357" y="1647670"/>
                    </a:lnTo>
                    <a:lnTo>
                      <a:pt x="155357" y="308459"/>
                    </a:lnTo>
                    <a:lnTo>
                      <a:pt x="0" y="30845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="" xmlns:a16="http://schemas.microsoft.com/office/drawing/2014/main" id="{82097D85-AD29-468F-93DF-059351CB873C}"/>
                  </a:ext>
                </a:extLst>
              </p:cNvPr>
              <p:cNvSpPr/>
              <p:nvPr/>
            </p:nvSpPr>
            <p:spPr>
              <a:xfrm>
                <a:off x="7531101" y="3229418"/>
                <a:ext cx="202983" cy="1027168"/>
              </a:xfrm>
              <a:custGeom>
                <a:avLst/>
                <a:gdLst>
                  <a:gd name="connsiteX0" fmla="*/ 99275 w 306850"/>
                  <a:gd name="connsiteY0" fmla="*/ 1096373 h 1339211"/>
                  <a:gd name="connsiteX1" fmla="*/ 99275 w 306850"/>
                  <a:gd name="connsiteY1" fmla="*/ 1150665 h 1339211"/>
                  <a:gd name="connsiteX2" fmla="*/ 207575 w 306850"/>
                  <a:gd name="connsiteY2" fmla="*/ 1150665 h 1339211"/>
                  <a:gd name="connsiteX3" fmla="*/ 207575 w 306850"/>
                  <a:gd name="connsiteY3" fmla="*/ 1096373 h 1339211"/>
                  <a:gd name="connsiteX4" fmla="*/ 99275 w 306850"/>
                  <a:gd name="connsiteY4" fmla="*/ 974391 h 1339211"/>
                  <a:gd name="connsiteX5" fmla="*/ 99275 w 306850"/>
                  <a:gd name="connsiteY5" fmla="*/ 1028684 h 1339211"/>
                  <a:gd name="connsiteX6" fmla="*/ 207575 w 306850"/>
                  <a:gd name="connsiteY6" fmla="*/ 1028684 h 1339211"/>
                  <a:gd name="connsiteX7" fmla="*/ 207575 w 306850"/>
                  <a:gd name="connsiteY7" fmla="*/ 974391 h 1339211"/>
                  <a:gd name="connsiteX8" fmla="*/ 99275 w 306850"/>
                  <a:gd name="connsiteY8" fmla="*/ 852409 h 1339211"/>
                  <a:gd name="connsiteX9" fmla="*/ 99275 w 306850"/>
                  <a:gd name="connsiteY9" fmla="*/ 906702 h 1339211"/>
                  <a:gd name="connsiteX10" fmla="*/ 207575 w 306850"/>
                  <a:gd name="connsiteY10" fmla="*/ 906702 h 1339211"/>
                  <a:gd name="connsiteX11" fmla="*/ 207575 w 306850"/>
                  <a:gd name="connsiteY11" fmla="*/ 852409 h 1339211"/>
                  <a:gd name="connsiteX12" fmla="*/ 99275 w 306850"/>
                  <a:gd name="connsiteY12" fmla="*/ 730427 h 1339211"/>
                  <a:gd name="connsiteX13" fmla="*/ 99275 w 306850"/>
                  <a:gd name="connsiteY13" fmla="*/ 784720 h 1339211"/>
                  <a:gd name="connsiteX14" fmla="*/ 207575 w 306850"/>
                  <a:gd name="connsiteY14" fmla="*/ 784720 h 1339211"/>
                  <a:gd name="connsiteX15" fmla="*/ 207575 w 306850"/>
                  <a:gd name="connsiteY15" fmla="*/ 730427 h 1339211"/>
                  <a:gd name="connsiteX16" fmla="*/ 99275 w 306850"/>
                  <a:gd name="connsiteY16" fmla="*/ 608446 h 1339211"/>
                  <a:gd name="connsiteX17" fmla="*/ 99275 w 306850"/>
                  <a:gd name="connsiteY17" fmla="*/ 662738 h 1339211"/>
                  <a:gd name="connsiteX18" fmla="*/ 207575 w 306850"/>
                  <a:gd name="connsiteY18" fmla="*/ 662738 h 1339211"/>
                  <a:gd name="connsiteX19" fmla="*/ 207575 w 306850"/>
                  <a:gd name="connsiteY19" fmla="*/ 608446 h 1339211"/>
                  <a:gd name="connsiteX20" fmla="*/ 99275 w 306850"/>
                  <a:gd name="connsiteY20" fmla="*/ 486464 h 1339211"/>
                  <a:gd name="connsiteX21" fmla="*/ 99275 w 306850"/>
                  <a:gd name="connsiteY21" fmla="*/ 540756 h 1339211"/>
                  <a:gd name="connsiteX22" fmla="*/ 207575 w 306850"/>
                  <a:gd name="connsiteY22" fmla="*/ 540756 h 1339211"/>
                  <a:gd name="connsiteX23" fmla="*/ 207575 w 306850"/>
                  <a:gd name="connsiteY23" fmla="*/ 486464 h 1339211"/>
                  <a:gd name="connsiteX24" fmla="*/ 99275 w 306850"/>
                  <a:gd name="connsiteY24" fmla="*/ 364482 h 1339211"/>
                  <a:gd name="connsiteX25" fmla="*/ 99275 w 306850"/>
                  <a:gd name="connsiteY25" fmla="*/ 418774 h 1339211"/>
                  <a:gd name="connsiteX26" fmla="*/ 207575 w 306850"/>
                  <a:gd name="connsiteY26" fmla="*/ 418774 h 1339211"/>
                  <a:gd name="connsiteX27" fmla="*/ 207575 w 306850"/>
                  <a:gd name="connsiteY27" fmla="*/ 364482 h 1339211"/>
                  <a:gd name="connsiteX28" fmla="*/ 99275 w 306850"/>
                  <a:gd name="connsiteY28" fmla="*/ 242500 h 1339211"/>
                  <a:gd name="connsiteX29" fmla="*/ 99275 w 306850"/>
                  <a:gd name="connsiteY29" fmla="*/ 296792 h 1339211"/>
                  <a:gd name="connsiteX30" fmla="*/ 207575 w 306850"/>
                  <a:gd name="connsiteY30" fmla="*/ 296792 h 1339211"/>
                  <a:gd name="connsiteX31" fmla="*/ 207575 w 306850"/>
                  <a:gd name="connsiteY31" fmla="*/ 242500 h 1339211"/>
                  <a:gd name="connsiteX32" fmla="*/ 99275 w 306850"/>
                  <a:gd name="connsiteY32" fmla="*/ 120518 h 1339211"/>
                  <a:gd name="connsiteX33" fmla="*/ 99275 w 306850"/>
                  <a:gd name="connsiteY33" fmla="*/ 174811 h 1339211"/>
                  <a:gd name="connsiteX34" fmla="*/ 207575 w 306850"/>
                  <a:gd name="connsiteY34" fmla="*/ 174811 h 1339211"/>
                  <a:gd name="connsiteX35" fmla="*/ 207575 w 306850"/>
                  <a:gd name="connsiteY35" fmla="*/ 120518 h 1339211"/>
                  <a:gd name="connsiteX36" fmla="*/ 0 w 306850"/>
                  <a:gd name="connsiteY36" fmla="*/ 0 h 1339211"/>
                  <a:gd name="connsiteX37" fmla="*/ 306850 w 306850"/>
                  <a:gd name="connsiteY37" fmla="*/ 0 h 1339211"/>
                  <a:gd name="connsiteX38" fmla="*/ 306850 w 306850"/>
                  <a:gd name="connsiteY38" fmla="*/ 1339211 h 1339211"/>
                  <a:gd name="connsiteX39" fmla="*/ 0 w 306850"/>
                  <a:gd name="connsiteY39" fmla="*/ 1339211 h 1339211"/>
                  <a:gd name="connsiteX0" fmla="*/ 99275 w 306850"/>
                  <a:gd name="connsiteY0" fmla="*/ 1277348 h 1520186"/>
                  <a:gd name="connsiteX1" fmla="*/ 99275 w 306850"/>
                  <a:gd name="connsiteY1" fmla="*/ 1331640 h 1520186"/>
                  <a:gd name="connsiteX2" fmla="*/ 207575 w 306850"/>
                  <a:gd name="connsiteY2" fmla="*/ 1331640 h 1520186"/>
                  <a:gd name="connsiteX3" fmla="*/ 207575 w 306850"/>
                  <a:gd name="connsiteY3" fmla="*/ 1277348 h 1520186"/>
                  <a:gd name="connsiteX4" fmla="*/ 99275 w 306850"/>
                  <a:gd name="connsiteY4" fmla="*/ 1277348 h 1520186"/>
                  <a:gd name="connsiteX5" fmla="*/ 99275 w 306850"/>
                  <a:gd name="connsiteY5" fmla="*/ 1155366 h 1520186"/>
                  <a:gd name="connsiteX6" fmla="*/ 99275 w 306850"/>
                  <a:gd name="connsiteY6" fmla="*/ 1209659 h 1520186"/>
                  <a:gd name="connsiteX7" fmla="*/ 207575 w 306850"/>
                  <a:gd name="connsiteY7" fmla="*/ 1209659 h 1520186"/>
                  <a:gd name="connsiteX8" fmla="*/ 207575 w 306850"/>
                  <a:gd name="connsiteY8" fmla="*/ 1155366 h 1520186"/>
                  <a:gd name="connsiteX9" fmla="*/ 99275 w 306850"/>
                  <a:gd name="connsiteY9" fmla="*/ 1155366 h 1520186"/>
                  <a:gd name="connsiteX10" fmla="*/ 99275 w 306850"/>
                  <a:gd name="connsiteY10" fmla="*/ 1033384 h 1520186"/>
                  <a:gd name="connsiteX11" fmla="*/ 99275 w 306850"/>
                  <a:gd name="connsiteY11" fmla="*/ 1087677 h 1520186"/>
                  <a:gd name="connsiteX12" fmla="*/ 207575 w 306850"/>
                  <a:gd name="connsiteY12" fmla="*/ 1087677 h 1520186"/>
                  <a:gd name="connsiteX13" fmla="*/ 207575 w 306850"/>
                  <a:gd name="connsiteY13" fmla="*/ 1033384 h 1520186"/>
                  <a:gd name="connsiteX14" fmla="*/ 99275 w 306850"/>
                  <a:gd name="connsiteY14" fmla="*/ 1033384 h 1520186"/>
                  <a:gd name="connsiteX15" fmla="*/ 99275 w 306850"/>
                  <a:gd name="connsiteY15" fmla="*/ 911402 h 1520186"/>
                  <a:gd name="connsiteX16" fmla="*/ 99275 w 306850"/>
                  <a:gd name="connsiteY16" fmla="*/ 965695 h 1520186"/>
                  <a:gd name="connsiteX17" fmla="*/ 207575 w 306850"/>
                  <a:gd name="connsiteY17" fmla="*/ 965695 h 1520186"/>
                  <a:gd name="connsiteX18" fmla="*/ 207575 w 306850"/>
                  <a:gd name="connsiteY18" fmla="*/ 911402 h 1520186"/>
                  <a:gd name="connsiteX19" fmla="*/ 99275 w 306850"/>
                  <a:gd name="connsiteY19" fmla="*/ 911402 h 1520186"/>
                  <a:gd name="connsiteX20" fmla="*/ 99275 w 306850"/>
                  <a:gd name="connsiteY20" fmla="*/ 789421 h 1520186"/>
                  <a:gd name="connsiteX21" fmla="*/ 99275 w 306850"/>
                  <a:gd name="connsiteY21" fmla="*/ 843713 h 1520186"/>
                  <a:gd name="connsiteX22" fmla="*/ 207575 w 306850"/>
                  <a:gd name="connsiteY22" fmla="*/ 843713 h 1520186"/>
                  <a:gd name="connsiteX23" fmla="*/ 207575 w 306850"/>
                  <a:gd name="connsiteY23" fmla="*/ 789421 h 1520186"/>
                  <a:gd name="connsiteX24" fmla="*/ 99275 w 306850"/>
                  <a:gd name="connsiteY24" fmla="*/ 789421 h 1520186"/>
                  <a:gd name="connsiteX25" fmla="*/ 99275 w 306850"/>
                  <a:gd name="connsiteY25" fmla="*/ 667439 h 1520186"/>
                  <a:gd name="connsiteX26" fmla="*/ 99275 w 306850"/>
                  <a:gd name="connsiteY26" fmla="*/ 721731 h 1520186"/>
                  <a:gd name="connsiteX27" fmla="*/ 207575 w 306850"/>
                  <a:gd name="connsiteY27" fmla="*/ 721731 h 1520186"/>
                  <a:gd name="connsiteX28" fmla="*/ 207575 w 306850"/>
                  <a:gd name="connsiteY28" fmla="*/ 667439 h 1520186"/>
                  <a:gd name="connsiteX29" fmla="*/ 99275 w 306850"/>
                  <a:gd name="connsiteY29" fmla="*/ 667439 h 1520186"/>
                  <a:gd name="connsiteX30" fmla="*/ 99275 w 306850"/>
                  <a:gd name="connsiteY30" fmla="*/ 545457 h 1520186"/>
                  <a:gd name="connsiteX31" fmla="*/ 99275 w 306850"/>
                  <a:gd name="connsiteY31" fmla="*/ 599749 h 1520186"/>
                  <a:gd name="connsiteX32" fmla="*/ 207575 w 306850"/>
                  <a:gd name="connsiteY32" fmla="*/ 599749 h 1520186"/>
                  <a:gd name="connsiteX33" fmla="*/ 207575 w 306850"/>
                  <a:gd name="connsiteY33" fmla="*/ 545457 h 1520186"/>
                  <a:gd name="connsiteX34" fmla="*/ 99275 w 306850"/>
                  <a:gd name="connsiteY34" fmla="*/ 545457 h 1520186"/>
                  <a:gd name="connsiteX35" fmla="*/ 99275 w 306850"/>
                  <a:gd name="connsiteY35" fmla="*/ 423475 h 1520186"/>
                  <a:gd name="connsiteX36" fmla="*/ 99275 w 306850"/>
                  <a:gd name="connsiteY36" fmla="*/ 477767 h 1520186"/>
                  <a:gd name="connsiteX37" fmla="*/ 207575 w 306850"/>
                  <a:gd name="connsiteY37" fmla="*/ 477767 h 1520186"/>
                  <a:gd name="connsiteX38" fmla="*/ 207575 w 306850"/>
                  <a:gd name="connsiteY38" fmla="*/ 423475 h 1520186"/>
                  <a:gd name="connsiteX39" fmla="*/ 99275 w 306850"/>
                  <a:gd name="connsiteY39" fmla="*/ 423475 h 1520186"/>
                  <a:gd name="connsiteX40" fmla="*/ 99275 w 306850"/>
                  <a:gd name="connsiteY40" fmla="*/ 301493 h 1520186"/>
                  <a:gd name="connsiteX41" fmla="*/ 99275 w 306850"/>
                  <a:gd name="connsiteY41" fmla="*/ 355786 h 1520186"/>
                  <a:gd name="connsiteX42" fmla="*/ 207575 w 306850"/>
                  <a:gd name="connsiteY42" fmla="*/ 355786 h 1520186"/>
                  <a:gd name="connsiteX43" fmla="*/ 207575 w 306850"/>
                  <a:gd name="connsiteY43" fmla="*/ 301493 h 1520186"/>
                  <a:gd name="connsiteX44" fmla="*/ 99275 w 306850"/>
                  <a:gd name="connsiteY44" fmla="*/ 301493 h 1520186"/>
                  <a:gd name="connsiteX45" fmla="*/ 0 w 306850"/>
                  <a:gd name="connsiteY45" fmla="*/ 180975 h 1520186"/>
                  <a:gd name="connsiteX46" fmla="*/ 297325 w 306850"/>
                  <a:gd name="connsiteY46" fmla="*/ 0 h 1520186"/>
                  <a:gd name="connsiteX47" fmla="*/ 306850 w 306850"/>
                  <a:gd name="connsiteY47" fmla="*/ 1520186 h 1520186"/>
                  <a:gd name="connsiteX48" fmla="*/ 0 w 306850"/>
                  <a:gd name="connsiteY48" fmla="*/ 1520186 h 1520186"/>
                  <a:gd name="connsiteX49" fmla="*/ 0 w 306850"/>
                  <a:gd name="connsiteY49" fmla="*/ 180975 h 1520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306850" h="1520186">
                    <a:moveTo>
                      <a:pt x="99275" y="1277348"/>
                    </a:moveTo>
                    <a:lnTo>
                      <a:pt x="99275" y="1331640"/>
                    </a:lnTo>
                    <a:lnTo>
                      <a:pt x="207575" y="1331640"/>
                    </a:lnTo>
                    <a:lnTo>
                      <a:pt x="207575" y="1277348"/>
                    </a:lnTo>
                    <a:lnTo>
                      <a:pt x="99275" y="1277348"/>
                    </a:lnTo>
                    <a:close/>
                    <a:moveTo>
                      <a:pt x="99275" y="1155366"/>
                    </a:moveTo>
                    <a:lnTo>
                      <a:pt x="99275" y="1209659"/>
                    </a:lnTo>
                    <a:lnTo>
                      <a:pt x="207575" y="1209659"/>
                    </a:lnTo>
                    <a:lnTo>
                      <a:pt x="207575" y="1155366"/>
                    </a:lnTo>
                    <a:lnTo>
                      <a:pt x="99275" y="1155366"/>
                    </a:lnTo>
                    <a:close/>
                    <a:moveTo>
                      <a:pt x="99275" y="1033384"/>
                    </a:moveTo>
                    <a:lnTo>
                      <a:pt x="99275" y="1087677"/>
                    </a:lnTo>
                    <a:lnTo>
                      <a:pt x="207575" y="1087677"/>
                    </a:lnTo>
                    <a:lnTo>
                      <a:pt x="207575" y="1033384"/>
                    </a:lnTo>
                    <a:lnTo>
                      <a:pt x="99275" y="1033384"/>
                    </a:lnTo>
                    <a:close/>
                    <a:moveTo>
                      <a:pt x="99275" y="911402"/>
                    </a:moveTo>
                    <a:lnTo>
                      <a:pt x="99275" y="965695"/>
                    </a:lnTo>
                    <a:lnTo>
                      <a:pt x="207575" y="965695"/>
                    </a:lnTo>
                    <a:lnTo>
                      <a:pt x="207575" y="911402"/>
                    </a:lnTo>
                    <a:lnTo>
                      <a:pt x="99275" y="911402"/>
                    </a:lnTo>
                    <a:close/>
                    <a:moveTo>
                      <a:pt x="99275" y="789421"/>
                    </a:moveTo>
                    <a:lnTo>
                      <a:pt x="99275" y="843713"/>
                    </a:lnTo>
                    <a:lnTo>
                      <a:pt x="207575" y="843713"/>
                    </a:lnTo>
                    <a:lnTo>
                      <a:pt x="207575" y="789421"/>
                    </a:lnTo>
                    <a:lnTo>
                      <a:pt x="99275" y="789421"/>
                    </a:lnTo>
                    <a:close/>
                    <a:moveTo>
                      <a:pt x="99275" y="667439"/>
                    </a:moveTo>
                    <a:lnTo>
                      <a:pt x="99275" y="721731"/>
                    </a:lnTo>
                    <a:lnTo>
                      <a:pt x="207575" y="721731"/>
                    </a:lnTo>
                    <a:lnTo>
                      <a:pt x="207575" y="667439"/>
                    </a:lnTo>
                    <a:lnTo>
                      <a:pt x="99275" y="667439"/>
                    </a:lnTo>
                    <a:close/>
                    <a:moveTo>
                      <a:pt x="99275" y="545457"/>
                    </a:moveTo>
                    <a:lnTo>
                      <a:pt x="99275" y="599749"/>
                    </a:lnTo>
                    <a:lnTo>
                      <a:pt x="207575" y="599749"/>
                    </a:lnTo>
                    <a:lnTo>
                      <a:pt x="207575" y="545457"/>
                    </a:lnTo>
                    <a:lnTo>
                      <a:pt x="99275" y="545457"/>
                    </a:lnTo>
                    <a:close/>
                    <a:moveTo>
                      <a:pt x="99275" y="423475"/>
                    </a:moveTo>
                    <a:lnTo>
                      <a:pt x="99275" y="477767"/>
                    </a:lnTo>
                    <a:lnTo>
                      <a:pt x="207575" y="477767"/>
                    </a:lnTo>
                    <a:lnTo>
                      <a:pt x="207575" y="423475"/>
                    </a:lnTo>
                    <a:lnTo>
                      <a:pt x="99275" y="423475"/>
                    </a:lnTo>
                    <a:close/>
                    <a:moveTo>
                      <a:pt x="99275" y="301493"/>
                    </a:moveTo>
                    <a:lnTo>
                      <a:pt x="99275" y="355786"/>
                    </a:lnTo>
                    <a:lnTo>
                      <a:pt x="207575" y="355786"/>
                    </a:lnTo>
                    <a:lnTo>
                      <a:pt x="207575" y="301493"/>
                    </a:lnTo>
                    <a:lnTo>
                      <a:pt x="99275" y="301493"/>
                    </a:lnTo>
                    <a:close/>
                    <a:moveTo>
                      <a:pt x="0" y="180975"/>
                    </a:moveTo>
                    <a:lnTo>
                      <a:pt x="297325" y="0"/>
                    </a:lnTo>
                    <a:lnTo>
                      <a:pt x="306850" y="1520186"/>
                    </a:lnTo>
                    <a:lnTo>
                      <a:pt x="0" y="1520186"/>
                    </a:lnTo>
                    <a:lnTo>
                      <a:pt x="0" y="18097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>
                  <a:solidFill>
                    <a:prstClr val="white"/>
                  </a:solidFill>
                </a:endParaRPr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="" xmlns:a16="http://schemas.microsoft.com/office/drawing/2014/main" id="{8AB19738-EE19-4B71-AF87-297FFDD95F5F}"/>
                  </a:ext>
                </a:extLst>
              </p:cNvPr>
              <p:cNvSpPr/>
              <p:nvPr/>
            </p:nvSpPr>
            <p:spPr>
              <a:xfrm>
                <a:off x="7673737" y="3386055"/>
                <a:ext cx="602196" cy="870531"/>
              </a:xfrm>
              <a:custGeom>
                <a:avLst/>
                <a:gdLst>
                  <a:gd name="connsiteX0" fmla="*/ 238494 w 462454"/>
                  <a:gd name="connsiteY0" fmla="*/ 563076 h 870531"/>
                  <a:gd name="connsiteX1" fmla="*/ 238494 w 462454"/>
                  <a:gd name="connsiteY1" fmla="*/ 715154 h 870531"/>
                  <a:gd name="connsiteX2" fmla="*/ 324676 w 462454"/>
                  <a:gd name="connsiteY2" fmla="*/ 715154 h 870531"/>
                  <a:gd name="connsiteX3" fmla="*/ 324676 w 462454"/>
                  <a:gd name="connsiteY3" fmla="*/ 563076 h 870531"/>
                  <a:gd name="connsiteX4" fmla="*/ 238494 w 462454"/>
                  <a:gd name="connsiteY4" fmla="*/ 353251 h 870531"/>
                  <a:gd name="connsiteX5" fmla="*/ 238494 w 462454"/>
                  <a:gd name="connsiteY5" fmla="*/ 505329 h 870531"/>
                  <a:gd name="connsiteX6" fmla="*/ 324676 w 462454"/>
                  <a:gd name="connsiteY6" fmla="*/ 505329 h 870531"/>
                  <a:gd name="connsiteX7" fmla="*/ 324676 w 462454"/>
                  <a:gd name="connsiteY7" fmla="*/ 353251 h 870531"/>
                  <a:gd name="connsiteX8" fmla="*/ 231227 w 462454"/>
                  <a:gd name="connsiteY8" fmla="*/ 0 h 870531"/>
                  <a:gd name="connsiteX9" fmla="*/ 462454 w 462454"/>
                  <a:gd name="connsiteY9" fmla="*/ 308459 h 870531"/>
                  <a:gd name="connsiteX10" fmla="*/ 384652 w 462454"/>
                  <a:gd name="connsiteY10" fmla="*/ 308459 h 870531"/>
                  <a:gd name="connsiteX11" fmla="*/ 384652 w 462454"/>
                  <a:gd name="connsiteY11" fmla="*/ 870531 h 870531"/>
                  <a:gd name="connsiteX12" fmla="*/ 77802 w 462454"/>
                  <a:gd name="connsiteY12" fmla="*/ 870531 h 870531"/>
                  <a:gd name="connsiteX13" fmla="*/ 77802 w 462454"/>
                  <a:gd name="connsiteY13" fmla="*/ 308459 h 870531"/>
                  <a:gd name="connsiteX14" fmla="*/ 0 w 462454"/>
                  <a:gd name="connsiteY14" fmla="*/ 308459 h 870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62454" h="870531">
                    <a:moveTo>
                      <a:pt x="238494" y="563076"/>
                    </a:moveTo>
                    <a:lnTo>
                      <a:pt x="238494" y="715154"/>
                    </a:lnTo>
                    <a:lnTo>
                      <a:pt x="324676" y="715154"/>
                    </a:lnTo>
                    <a:lnTo>
                      <a:pt x="324676" y="563076"/>
                    </a:lnTo>
                    <a:close/>
                    <a:moveTo>
                      <a:pt x="238494" y="353251"/>
                    </a:moveTo>
                    <a:lnTo>
                      <a:pt x="238494" y="505329"/>
                    </a:lnTo>
                    <a:lnTo>
                      <a:pt x="324676" y="505329"/>
                    </a:lnTo>
                    <a:lnTo>
                      <a:pt x="324676" y="353251"/>
                    </a:lnTo>
                    <a:close/>
                    <a:moveTo>
                      <a:pt x="231227" y="0"/>
                    </a:moveTo>
                    <a:lnTo>
                      <a:pt x="462454" y="308459"/>
                    </a:lnTo>
                    <a:lnTo>
                      <a:pt x="384652" y="308459"/>
                    </a:lnTo>
                    <a:lnTo>
                      <a:pt x="384652" y="870531"/>
                    </a:lnTo>
                    <a:lnTo>
                      <a:pt x="77802" y="870531"/>
                    </a:lnTo>
                    <a:lnTo>
                      <a:pt x="77802" y="308459"/>
                    </a:lnTo>
                    <a:lnTo>
                      <a:pt x="0" y="30845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="" xmlns:a16="http://schemas.microsoft.com/office/drawing/2014/main" id="{CB06252B-9018-4237-8DB9-10D51B4066CB}"/>
                  </a:ext>
                </a:extLst>
              </p:cNvPr>
              <p:cNvSpPr/>
              <p:nvPr/>
            </p:nvSpPr>
            <p:spPr>
              <a:xfrm>
                <a:off x="7084624" y="3097854"/>
                <a:ext cx="399552" cy="1158732"/>
              </a:xfrm>
              <a:custGeom>
                <a:avLst/>
                <a:gdLst>
                  <a:gd name="connsiteX0" fmla="*/ 159201 w 408118"/>
                  <a:gd name="connsiteY0" fmla="*/ 578755 h 1158732"/>
                  <a:gd name="connsiteX1" fmla="*/ 159201 w 408118"/>
                  <a:gd name="connsiteY1" fmla="*/ 665832 h 1158732"/>
                  <a:gd name="connsiteX2" fmla="*/ 248917 w 408118"/>
                  <a:gd name="connsiteY2" fmla="*/ 665832 h 1158732"/>
                  <a:gd name="connsiteX3" fmla="*/ 248917 w 408118"/>
                  <a:gd name="connsiteY3" fmla="*/ 578755 h 1158732"/>
                  <a:gd name="connsiteX4" fmla="*/ 159201 w 408118"/>
                  <a:gd name="connsiteY4" fmla="*/ 578755 h 1158732"/>
                  <a:gd name="connsiteX5" fmla="*/ 278823 w 408118"/>
                  <a:gd name="connsiteY5" fmla="*/ 576996 h 1158732"/>
                  <a:gd name="connsiteX6" fmla="*/ 278823 w 408118"/>
                  <a:gd name="connsiteY6" fmla="*/ 664073 h 1158732"/>
                  <a:gd name="connsiteX7" fmla="*/ 365020 w 408118"/>
                  <a:gd name="connsiteY7" fmla="*/ 664073 h 1158732"/>
                  <a:gd name="connsiteX8" fmla="*/ 365020 w 408118"/>
                  <a:gd name="connsiteY8" fmla="*/ 576996 h 1158732"/>
                  <a:gd name="connsiteX9" fmla="*/ 278823 w 408118"/>
                  <a:gd name="connsiteY9" fmla="*/ 576996 h 1158732"/>
                  <a:gd name="connsiteX10" fmla="*/ 43979 w 408118"/>
                  <a:gd name="connsiteY10" fmla="*/ 576996 h 1158732"/>
                  <a:gd name="connsiteX11" fmla="*/ 43979 w 408118"/>
                  <a:gd name="connsiteY11" fmla="*/ 664952 h 1158732"/>
                  <a:gd name="connsiteX12" fmla="*/ 131935 w 408118"/>
                  <a:gd name="connsiteY12" fmla="*/ 665832 h 1158732"/>
                  <a:gd name="connsiteX13" fmla="*/ 132814 w 408118"/>
                  <a:gd name="connsiteY13" fmla="*/ 576996 h 1158732"/>
                  <a:gd name="connsiteX14" fmla="*/ 43979 w 408118"/>
                  <a:gd name="connsiteY14" fmla="*/ 576996 h 1158732"/>
                  <a:gd name="connsiteX15" fmla="*/ 160960 w 408118"/>
                  <a:gd name="connsiteY15" fmla="*/ 449459 h 1158732"/>
                  <a:gd name="connsiteX16" fmla="*/ 160960 w 408118"/>
                  <a:gd name="connsiteY16" fmla="*/ 539174 h 1158732"/>
                  <a:gd name="connsiteX17" fmla="*/ 248917 w 408118"/>
                  <a:gd name="connsiteY17" fmla="*/ 539174 h 1158732"/>
                  <a:gd name="connsiteX18" fmla="*/ 248917 w 408118"/>
                  <a:gd name="connsiteY18" fmla="*/ 449459 h 1158732"/>
                  <a:gd name="connsiteX19" fmla="*/ 160960 w 408118"/>
                  <a:gd name="connsiteY19" fmla="*/ 449459 h 1158732"/>
                  <a:gd name="connsiteX20" fmla="*/ 44858 w 408118"/>
                  <a:gd name="connsiteY20" fmla="*/ 449459 h 1158732"/>
                  <a:gd name="connsiteX21" fmla="*/ 44858 w 408118"/>
                  <a:gd name="connsiteY21" fmla="*/ 539174 h 1158732"/>
                  <a:gd name="connsiteX22" fmla="*/ 131935 w 408118"/>
                  <a:gd name="connsiteY22" fmla="*/ 539174 h 1158732"/>
                  <a:gd name="connsiteX23" fmla="*/ 131935 w 408118"/>
                  <a:gd name="connsiteY23" fmla="*/ 449459 h 1158732"/>
                  <a:gd name="connsiteX24" fmla="*/ 44858 w 408118"/>
                  <a:gd name="connsiteY24" fmla="*/ 449459 h 1158732"/>
                  <a:gd name="connsiteX25" fmla="*/ 278823 w 408118"/>
                  <a:gd name="connsiteY25" fmla="*/ 448579 h 1158732"/>
                  <a:gd name="connsiteX26" fmla="*/ 278823 w 408118"/>
                  <a:gd name="connsiteY26" fmla="*/ 538295 h 1158732"/>
                  <a:gd name="connsiteX27" fmla="*/ 365020 w 408118"/>
                  <a:gd name="connsiteY27" fmla="*/ 538295 h 1158732"/>
                  <a:gd name="connsiteX28" fmla="*/ 365020 w 408118"/>
                  <a:gd name="connsiteY28" fmla="*/ 448579 h 1158732"/>
                  <a:gd name="connsiteX29" fmla="*/ 278823 w 408118"/>
                  <a:gd name="connsiteY29" fmla="*/ 448579 h 1158732"/>
                  <a:gd name="connsiteX30" fmla="*/ 277943 w 408118"/>
                  <a:gd name="connsiteY30" fmla="*/ 318403 h 1158732"/>
                  <a:gd name="connsiteX31" fmla="*/ 277943 w 408118"/>
                  <a:gd name="connsiteY31" fmla="*/ 408999 h 1158732"/>
                  <a:gd name="connsiteX32" fmla="*/ 366779 w 408118"/>
                  <a:gd name="connsiteY32" fmla="*/ 408999 h 1158732"/>
                  <a:gd name="connsiteX33" fmla="*/ 366779 w 408118"/>
                  <a:gd name="connsiteY33" fmla="*/ 318403 h 1158732"/>
                  <a:gd name="connsiteX34" fmla="*/ 277943 w 408118"/>
                  <a:gd name="connsiteY34" fmla="*/ 318403 h 1158732"/>
                  <a:gd name="connsiteX35" fmla="*/ 159201 w 408118"/>
                  <a:gd name="connsiteY35" fmla="*/ 318403 h 1158732"/>
                  <a:gd name="connsiteX36" fmla="*/ 159201 w 408118"/>
                  <a:gd name="connsiteY36" fmla="*/ 407239 h 1158732"/>
                  <a:gd name="connsiteX37" fmla="*/ 249797 w 408118"/>
                  <a:gd name="connsiteY37" fmla="*/ 407239 h 1158732"/>
                  <a:gd name="connsiteX38" fmla="*/ 249797 w 408118"/>
                  <a:gd name="connsiteY38" fmla="*/ 318403 h 1158732"/>
                  <a:gd name="connsiteX39" fmla="*/ 159201 w 408118"/>
                  <a:gd name="connsiteY39" fmla="*/ 318403 h 1158732"/>
                  <a:gd name="connsiteX40" fmla="*/ 43979 w 408118"/>
                  <a:gd name="connsiteY40" fmla="*/ 318403 h 1158732"/>
                  <a:gd name="connsiteX41" fmla="*/ 43979 w 408118"/>
                  <a:gd name="connsiteY41" fmla="*/ 408119 h 1158732"/>
                  <a:gd name="connsiteX42" fmla="*/ 131935 w 408118"/>
                  <a:gd name="connsiteY42" fmla="*/ 408119 h 1158732"/>
                  <a:gd name="connsiteX43" fmla="*/ 131935 w 408118"/>
                  <a:gd name="connsiteY43" fmla="*/ 318403 h 1158732"/>
                  <a:gd name="connsiteX44" fmla="*/ 43979 w 408118"/>
                  <a:gd name="connsiteY44" fmla="*/ 318403 h 1158732"/>
                  <a:gd name="connsiteX45" fmla="*/ 43098 w 408118"/>
                  <a:gd name="connsiteY45" fmla="*/ 187348 h 1158732"/>
                  <a:gd name="connsiteX46" fmla="*/ 43098 w 408118"/>
                  <a:gd name="connsiteY46" fmla="*/ 279702 h 1158732"/>
                  <a:gd name="connsiteX47" fmla="*/ 132814 w 408118"/>
                  <a:gd name="connsiteY47" fmla="*/ 279702 h 1158732"/>
                  <a:gd name="connsiteX48" fmla="*/ 132814 w 408118"/>
                  <a:gd name="connsiteY48" fmla="*/ 187348 h 1158732"/>
                  <a:gd name="connsiteX49" fmla="*/ 43098 w 408118"/>
                  <a:gd name="connsiteY49" fmla="*/ 187348 h 1158732"/>
                  <a:gd name="connsiteX50" fmla="*/ 43979 w 408118"/>
                  <a:gd name="connsiteY50" fmla="*/ 60690 h 1158732"/>
                  <a:gd name="connsiteX51" fmla="*/ 43979 w 408118"/>
                  <a:gd name="connsiteY51" fmla="*/ 152166 h 1158732"/>
                  <a:gd name="connsiteX52" fmla="*/ 133694 w 408118"/>
                  <a:gd name="connsiteY52" fmla="*/ 152166 h 1158732"/>
                  <a:gd name="connsiteX53" fmla="*/ 133694 w 408118"/>
                  <a:gd name="connsiteY53" fmla="*/ 60690 h 1158732"/>
                  <a:gd name="connsiteX54" fmla="*/ 43979 w 408118"/>
                  <a:gd name="connsiteY54" fmla="*/ 60690 h 1158732"/>
                  <a:gd name="connsiteX55" fmla="*/ 0 w 408118"/>
                  <a:gd name="connsiteY55" fmla="*/ 0 h 1158732"/>
                  <a:gd name="connsiteX56" fmla="*/ 155702 w 408118"/>
                  <a:gd name="connsiteY56" fmla="*/ 0 h 1158732"/>
                  <a:gd name="connsiteX57" fmla="*/ 155702 w 408118"/>
                  <a:gd name="connsiteY57" fmla="*/ 281913 h 1158732"/>
                  <a:gd name="connsiteX58" fmla="*/ 277943 w 408118"/>
                  <a:gd name="connsiteY58" fmla="*/ 281913 h 1158732"/>
                  <a:gd name="connsiteX59" fmla="*/ 277943 w 408118"/>
                  <a:gd name="connsiteY59" fmla="*/ 282341 h 1158732"/>
                  <a:gd name="connsiteX60" fmla="*/ 366779 w 408118"/>
                  <a:gd name="connsiteY60" fmla="*/ 282341 h 1158732"/>
                  <a:gd name="connsiteX61" fmla="*/ 366779 w 408118"/>
                  <a:gd name="connsiteY61" fmla="*/ 281913 h 1158732"/>
                  <a:gd name="connsiteX62" fmla="*/ 408118 w 408118"/>
                  <a:gd name="connsiteY62" fmla="*/ 281913 h 1158732"/>
                  <a:gd name="connsiteX63" fmla="*/ 408118 w 408118"/>
                  <a:gd name="connsiteY63" fmla="*/ 1158732 h 1158732"/>
                  <a:gd name="connsiteX64" fmla="*/ 0 w 408118"/>
                  <a:gd name="connsiteY64" fmla="*/ 1158732 h 1158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408118" h="1158732">
                    <a:moveTo>
                      <a:pt x="159201" y="578755"/>
                    </a:moveTo>
                    <a:cubicBezTo>
                      <a:pt x="159201" y="608660"/>
                      <a:pt x="159201" y="638565"/>
                      <a:pt x="159201" y="665832"/>
                    </a:cubicBezTo>
                    <a:cubicBezTo>
                      <a:pt x="189986" y="668470"/>
                      <a:pt x="222530" y="665832"/>
                      <a:pt x="248917" y="665832"/>
                    </a:cubicBezTo>
                    <a:cubicBezTo>
                      <a:pt x="248917" y="634168"/>
                      <a:pt x="248917" y="608660"/>
                      <a:pt x="248917" y="578755"/>
                    </a:cubicBezTo>
                    <a:cubicBezTo>
                      <a:pt x="217253" y="578755"/>
                      <a:pt x="188227" y="578755"/>
                      <a:pt x="159201" y="578755"/>
                    </a:cubicBezTo>
                    <a:close/>
                    <a:moveTo>
                      <a:pt x="278823" y="576996"/>
                    </a:moveTo>
                    <a:cubicBezTo>
                      <a:pt x="278823" y="606901"/>
                      <a:pt x="278823" y="632408"/>
                      <a:pt x="278823" y="664073"/>
                    </a:cubicBezTo>
                    <a:cubicBezTo>
                      <a:pt x="311366" y="664073"/>
                      <a:pt x="346549" y="664952"/>
                      <a:pt x="365020" y="664073"/>
                    </a:cubicBezTo>
                    <a:cubicBezTo>
                      <a:pt x="365020" y="632408"/>
                      <a:pt x="365020" y="606021"/>
                      <a:pt x="365020" y="576996"/>
                    </a:cubicBezTo>
                    <a:cubicBezTo>
                      <a:pt x="335114" y="576996"/>
                      <a:pt x="306968" y="576996"/>
                      <a:pt x="278823" y="576996"/>
                    </a:cubicBezTo>
                    <a:close/>
                    <a:moveTo>
                      <a:pt x="43979" y="576996"/>
                    </a:moveTo>
                    <a:cubicBezTo>
                      <a:pt x="43979" y="605142"/>
                      <a:pt x="43979" y="638565"/>
                      <a:pt x="43979" y="664952"/>
                    </a:cubicBezTo>
                    <a:cubicBezTo>
                      <a:pt x="81799" y="664952"/>
                      <a:pt x="105548" y="664073"/>
                      <a:pt x="131935" y="665832"/>
                    </a:cubicBezTo>
                    <a:cubicBezTo>
                      <a:pt x="131935" y="631529"/>
                      <a:pt x="132814" y="602503"/>
                      <a:pt x="132814" y="576996"/>
                    </a:cubicBezTo>
                    <a:cubicBezTo>
                      <a:pt x="102030" y="576996"/>
                      <a:pt x="73884" y="576996"/>
                      <a:pt x="43979" y="576996"/>
                    </a:cubicBezTo>
                    <a:close/>
                    <a:moveTo>
                      <a:pt x="160960" y="449459"/>
                    </a:moveTo>
                    <a:cubicBezTo>
                      <a:pt x="160960" y="481123"/>
                      <a:pt x="160960" y="509268"/>
                      <a:pt x="160960" y="539174"/>
                    </a:cubicBezTo>
                    <a:cubicBezTo>
                      <a:pt x="189986" y="539174"/>
                      <a:pt x="217253" y="539174"/>
                      <a:pt x="248917" y="539174"/>
                    </a:cubicBezTo>
                    <a:cubicBezTo>
                      <a:pt x="248917" y="506630"/>
                      <a:pt x="248917" y="477604"/>
                      <a:pt x="248917" y="449459"/>
                    </a:cubicBezTo>
                    <a:cubicBezTo>
                      <a:pt x="218132" y="449459"/>
                      <a:pt x="189107" y="449459"/>
                      <a:pt x="160960" y="449459"/>
                    </a:cubicBezTo>
                    <a:close/>
                    <a:moveTo>
                      <a:pt x="44858" y="449459"/>
                    </a:moveTo>
                    <a:cubicBezTo>
                      <a:pt x="44858" y="481123"/>
                      <a:pt x="44858" y="509268"/>
                      <a:pt x="44858" y="539174"/>
                    </a:cubicBezTo>
                    <a:cubicBezTo>
                      <a:pt x="75643" y="539174"/>
                      <a:pt x="102910" y="539174"/>
                      <a:pt x="131935" y="539174"/>
                    </a:cubicBezTo>
                    <a:cubicBezTo>
                      <a:pt x="131935" y="505751"/>
                      <a:pt x="131935" y="477604"/>
                      <a:pt x="131935" y="449459"/>
                    </a:cubicBezTo>
                    <a:cubicBezTo>
                      <a:pt x="100271" y="449459"/>
                      <a:pt x="72125" y="449459"/>
                      <a:pt x="44858" y="449459"/>
                    </a:cubicBezTo>
                    <a:close/>
                    <a:moveTo>
                      <a:pt x="278823" y="448579"/>
                    </a:moveTo>
                    <a:cubicBezTo>
                      <a:pt x="278823" y="479364"/>
                      <a:pt x="278823" y="508389"/>
                      <a:pt x="278823" y="538295"/>
                    </a:cubicBezTo>
                    <a:cubicBezTo>
                      <a:pt x="308727" y="538295"/>
                      <a:pt x="335994" y="538295"/>
                      <a:pt x="365020" y="538295"/>
                    </a:cubicBezTo>
                    <a:cubicBezTo>
                      <a:pt x="365020" y="507510"/>
                      <a:pt x="365020" y="478484"/>
                      <a:pt x="365020" y="448579"/>
                    </a:cubicBezTo>
                    <a:cubicBezTo>
                      <a:pt x="335994" y="448579"/>
                      <a:pt x="308727" y="448579"/>
                      <a:pt x="278823" y="448579"/>
                    </a:cubicBezTo>
                    <a:close/>
                    <a:moveTo>
                      <a:pt x="277943" y="318403"/>
                    </a:moveTo>
                    <a:cubicBezTo>
                      <a:pt x="277943" y="350067"/>
                      <a:pt x="277943" y="379094"/>
                      <a:pt x="277943" y="408999"/>
                    </a:cubicBezTo>
                    <a:cubicBezTo>
                      <a:pt x="309607" y="408999"/>
                      <a:pt x="337753" y="408999"/>
                      <a:pt x="366779" y="408999"/>
                    </a:cubicBezTo>
                    <a:cubicBezTo>
                      <a:pt x="366779" y="378214"/>
                      <a:pt x="366779" y="349187"/>
                      <a:pt x="366779" y="318403"/>
                    </a:cubicBezTo>
                    <a:cubicBezTo>
                      <a:pt x="336873" y="318403"/>
                      <a:pt x="307848" y="318403"/>
                      <a:pt x="277943" y="318403"/>
                    </a:cubicBezTo>
                    <a:close/>
                    <a:moveTo>
                      <a:pt x="159201" y="318403"/>
                    </a:moveTo>
                    <a:cubicBezTo>
                      <a:pt x="159201" y="349187"/>
                      <a:pt x="159201" y="378214"/>
                      <a:pt x="159201" y="407239"/>
                    </a:cubicBezTo>
                    <a:cubicBezTo>
                      <a:pt x="190866" y="407239"/>
                      <a:pt x="219892" y="407239"/>
                      <a:pt x="249797" y="407239"/>
                    </a:cubicBezTo>
                    <a:cubicBezTo>
                      <a:pt x="249797" y="376454"/>
                      <a:pt x="249797" y="349187"/>
                      <a:pt x="249797" y="318403"/>
                    </a:cubicBezTo>
                    <a:cubicBezTo>
                      <a:pt x="217253" y="318403"/>
                      <a:pt x="188227" y="318403"/>
                      <a:pt x="159201" y="318403"/>
                    </a:cubicBezTo>
                    <a:close/>
                    <a:moveTo>
                      <a:pt x="43979" y="318403"/>
                    </a:moveTo>
                    <a:cubicBezTo>
                      <a:pt x="43979" y="349187"/>
                      <a:pt x="43979" y="378214"/>
                      <a:pt x="43979" y="408119"/>
                    </a:cubicBezTo>
                    <a:cubicBezTo>
                      <a:pt x="74764" y="408119"/>
                      <a:pt x="102910" y="408119"/>
                      <a:pt x="131935" y="408119"/>
                    </a:cubicBezTo>
                    <a:cubicBezTo>
                      <a:pt x="131935" y="376454"/>
                      <a:pt x="131935" y="347429"/>
                      <a:pt x="131935" y="318403"/>
                    </a:cubicBezTo>
                    <a:cubicBezTo>
                      <a:pt x="100271" y="318403"/>
                      <a:pt x="72125" y="318403"/>
                      <a:pt x="43979" y="318403"/>
                    </a:cubicBezTo>
                    <a:close/>
                    <a:moveTo>
                      <a:pt x="43098" y="187348"/>
                    </a:moveTo>
                    <a:cubicBezTo>
                      <a:pt x="43098" y="219892"/>
                      <a:pt x="43098" y="249797"/>
                      <a:pt x="43098" y="279702"/>
                    </a:cubicBezTo>
                    <a:cubicBezTo>
                      <a:pt x="74764" y="279702"/>
                      <a:pt x="104668" y="279702"/>
                      <a:pt x="132814" y="279702"/>
                    </a:cubicBezTo>
                    <a:cubicBezTo>
                      <a:pt x="132814" y="247159"/>
                      <a:pt x="132814" y="218133"/>
                      <a:pt x="132814" y="187348"/>
                    </a:cubicBezTo>
                    <a:cubicBezTo>
                      <a:pt x="102030" y="187348"/>
                      <a:pt x="73884" y="187348"/>
                      <a:pt x="43098" y="187348"/>
                    </a:cubicBezTo>
                    <a:close/>
                    <a:moveTo>
                      <a:pt x="43979" y="60690"/>
                    </a:moveTo>
                    <a:cubicBezTo>
                      <a:pt x="43979" y="93234"/>
                      <a:pt x="43979" y="122259"/>
                      <a:pt x="43979" y="152166"/>
                    </a:cubicBezTo>
                    <a:cubicBezTo>
                      <a:pt x="75643" y="152166"/>
                      <a:pt x="103789" y="152166"/>
                      <a:pt x="133694" y="152166"/>
                    </a:cubicBezTo>
                    <a:cubicBezTo>
                      <a:pt x="133694" y="121380"/>
                      <a:pt x="133694" y="93234"/>
                      <a:pt x="133694" y="60690"/>
                    </a:cubicBezTo>
                    <a:cubicBezTo>
                      <a:pt x="101151" y="60690"/>
                      <a:pt x="72125" y="60690"/>
                      <a:pt x="43979" y="60690"/>
                    </a:cubicBezTo>
                    <a:close/>
                    <a:moveTo>
                      <a:pt x="0" y="0"/>
                    </a:moveTo>
                    <a:lnTo>
                      <a:pt x="155702" y="0"/>
                    </a:lnTo>
                    <a:lnTo>
                      <a:pt x="155702" y="281913"/>
                    </a:lnTo>
                    <a:lnTo>
                      <a:pt x="277943" y="281913"/>
                    </a:lnTo>
                    <a:lnTo>
                      <a:pt x="277943" y="282341"/>
                    </a:lnTo>
                    <a:cubicBezTo>
                      <a:pt x="307848" y="282341"/>
                      <a:pt x="334235" y="282341"/>
                      <a:pt x="366779" y="282341"/>
                    </a:cubicBezTo>
                    <a:lnTo>
                      <a:pt x="366779" y="281913"/>
                    </a:lnTo>
                    <a:lnTo>
                      <a:pt x="408118" y="281913"/>
                    </a:lnTo>
                    <a:lnTo>
                      <a:pt x="408118" y="1158732"/>
                    </a:lnTo>
                    <a:lnTo>
                      <a:pt x="0" y="1158732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="" xmlns:a16="http://schemas.microsoft.com/office/drawing/2014/main" id="{D816686D-75D3-419F-AC85-6CA2FEEB76FB}"/>
                  </a:ext>
                </a:extLst>
              </p:cNvPr>
              <p:cNvSpPr/>
              <p:nvPr/>
            </p:nvSpPr>
            <p:spPr>
              <a:xfrm flipH="1">
                <a:off x="4055658" y="3389508"/>
                <a:ext cx="299970" cy="869936"/>
              </a:xfrm>
              <a:custGeom>
                <a:avLst/>
                <a:gdLst>
                  <a:gd name="connsiteX0" fmla="*/ 159201 w 408118"/>
                  <a:gd name="connsiteY0" fmla="*/ 578755 h 1158732"/>
                  <a:gd name="connsiteX1" fmla="*/ 159201 w 408118"/>
                  <a:gd name="connsiteY1" fmla="*/ 665832 h 1158732"/>
                  <a:gd name="connsiteX2" fmla="*/ 248917 w 408118"/>
                  <a:gd name="connsiteY2" fmla="*/ 665832 h 1158732"/>
                  <a:gd name="connsiteX3" fmla="*/ 248917 w 408118"/>
                  <a:gd name="connsiteY3" fmla="*/ 578755 h 1158732"/>
                  <a:gd name="connsiteX4" fmla="*/ 159201 w 408118"/>
                  <a:gd name="connsiteY4" fmla="*/ 578755 h 1158732"/>
                  <a:gd name="connsiteX5" fmla="*/ 278823 w 408118"/>
                  <a:gd name="connsiteY5" fmla="*/ 576996 h 1158732"/>
                  <a:gd name="connsiteX6" fmla="*/ 278823 w 408118"/>
                  <a:gd name="connsiteY6" fmla="*/ 664073 h 1158732"/>
                  <a:gd name="connsiteX7" fmla="*/ 365020 w 408118"/>
                  <a:gd name="connsiteY7" fmla="*/ 664073 h 1158732"/>
                  <a:gd name="connsiteX8" fmla="*/ 365020 w 408118"/>
                  <a:gd name="connsiteY8" fmla="*/ 576996 h 1158732"/>
                  <a:gd name="connsiteX9" fmla="*/ 278823 w 408118"/>
                  <a:gd name="connsiteY9" fmla="*/ 576996 h 1158732"/>
                  <a:gd name="connsiteX10" fmla="*/ 43979 w 408118"/>
                  <a:gd name="connsiteY10" fmla="*/ 576996 h 1158732"/>
                  <a:gd name="connsiteX11" fmla="*/ 43979 w 408118"/>
                  <a:gd name="connsiteY11" fmla="*/ 664952 h 1158732"/>
                  <a:gd name="connsiteX12" fmla="*/ 131935 w 408118"/>
                  <a:gd name="connsiteY12" fmla="*/ 665832 h 1158732"/>
                  <a:gd name="connsiteX13" fmla="*/ 132814 w 408118"/>
                  <a:gd name="connsiteY13" fmla="*/ 576996 h 1158732"/>
                  <a:gd name="connsiteX14" fmla="*/ 43979 w 408118"/>
                  <a:gd name="connsiteY14" fmla="*/ 576996 h 1158732"/>
                  <a:gd name="connsiteX15" fmla="*/ 160960 w 408118"/>
                  <a:gd name="connsiteY15" fmla="*/ 449459 h 1158732"/>
                  <a:gd name="connsiteX16" fmla="*/ 160960 w 408118"/>
                  <a:gd name="connsiteY16" fmla="*/ 539174 h 1158732"/>
                  <a:gd name="connsiteX17" fmla="*/ 248917 w 408118"/>
                  <a:gd name="connsiteY17" fmla="*/ 539174 h 1158732"/>
                  <a:gd name="connsiteX18" fmla="*/ 248917 w 408118"/>
                  <a:gd name="connsiteY18" fmla="*/ 449459 h 1158732"/>
                  <a:gd name="connsiteX19" fmla="*/ 160960 w 408118"/>
                  <a:gd name="connsiteY19" fmla="*/ 449459 h 1158732"/>
                  <a:gd name="connsiteX20" fmla="*/ 44858 w 408118"/>
                  <a:gd name="connsiteY20" fmla="*/ 449459 h 1158732"/>
                  <a:gd name="connsiteX21" fmla="*/ 44858 w 408118"/>
                  <a:gd name="connsiteY21" fmla="*/ 539174 h 1158732"/>
                  <a:gd name="connsiteX22" fmla="*/ 131935 w 408118"/>
                  <a:gd name="connsiteY22" fmla="*/ 539174 h 1158732"/>
                  <a:gd name="connsiteX23" fmla="*/ 131935 w 408118"/>
                  <a:gd name="connsiteY23" fmla="*/ 449459 h 1158732"/>
                  <a:gd name="connsiteX24" fmla="*/ 44858 w 408118"/>
                  <a:gd name="connsiteY24" fmla="*/ 449459 h 1158732"/>
                  <a:gd name="connsiteX25" fmla="*/ 278823 w 408118"/>
                  <a:gd name="connsiteY25" fmla="*/ 448579 h 1158732"/>
                  <a:gd name="connsiteX26" fmla="*/ 278823 w 408118"/>
                  <a:gd name="connsiteY26" fmla="*/ 538295 h 1158732"/>
                  <a:gd name="connsiteX27" fmla="*/ 365020 w 408118"/>
                  <a:gd name="connsiteY27" fmla="*/ 538295 h 1158732"/>
                  <a:gd name="connsiteX28" fmla="*/ 365020 w 408118"/>
                  <a:gd name="connsiteY28" fmla="*/ 448579 h 1158732"/>
                  <a:gd name="connsiteX29" fmla="*/ 278823 w 408118"/>
                  <a:gd name="connsiteY29" fmla="*/ 448579 h 1158732"/>
                  <a:gd name="connsiteX30" fmla="*/ 277943 w 408118"/>
                  <a:gd name="connsiteY30" fmla="*/ 318403 h 1158732"/>
                  <a:gd name="connsiteX31" fmla="*/ 277943 w 408118"/>
                  <a:gd name="connsiteY31" fmla="*/ 408999 h 1158732"/>
                  <a:gd name="connsiteX32" fmla="*/ 366779 w 408118"/>
                  <a:gd name="connsiteY32" fmla="*/ 408999 h 1158732"/>
                  <a:gd name="connsiteX33" fmla="*/ 366779 w 408118"/>
                  <a:gd name="connsiteY33" fmla="*/ 318403 h 1158732"/>
                  <a:gd name="connsiteX34" fmla="*/ 277943 w 408118"/>
                  <a:gd name="connsiteY34" fmla="*/ 318403 h 1158732"/>
                  <a:gd name="connsiteX35" fmla="*/ 159201 w 408118"/>
                  <a:gd name="connsiteY35" fmla="*/ 318403 h 1158732"/>
                  <a:gd name="connsiteX36" fmla="*/ 159201 w 408118"/>
                  <a:gd name="connsiteY36" fmla="*/ 407239 h 1158732"/>
                  <a:gd name="connsiteX37" fmla="*/ 249797 w 408118"/>
                  <a:gd name="connsiteY37" fmla="*/ 407239 h 1158732"/>
                  <a:gd name="connsiteX38" fmla="*/ 249797 w 408118"/>
                  <a:gd name="connsiteY38" fmla="*/ 318403 h 1158732"/>
                  <a:gd name="connsiteX39" fmla="*/ 159201 w 408118"/>
                  <a:gd name="connsiteY39" fmla="*/ 318403 h 1158732"/>
                  <a:gd name="connsiteX40" fmla="*/ 43979 w 408118"/>
                  <a:gd name="connsiteY40" fmla="*/ 318403 h 1158732"/>
                  <a:gd name="connsiteX41" fmla="*/ 43979 w 408118"/>
                  <a:gd name="connsiteY41" fmla="*/ 408119 h 1158732"/>
                  <a:gd name="connsiteX42" fmla="*/ 131935 w 408118"/>
                  <a:gd name="connsiteY42" fmla="*/ 408119 h 1158732"/>
                  <a:gd name="connsiteX43" fmla="*/ 131935 w 408118"/>
                  <a:gd name="connsiteY43" fmla="*/ 318403 h 1158732"/>
                  <a:gd name="connsiteX44" fmla="*/ 43979 w 408118"/>
                  <a:gd name="connsiteY44" fmla="*/ 318403 h 1158732"/>
                  <a:gd name="connsiteX45" fmla="*/ 43098 w 408118"/>
                  <a:gd name="connsiteY45" fmla="*/ 187348 h 1158732"/>
                  <a:gd name="connsiteX46" fmla="*/ 43098 w 408118"/>
                  <a:gd name="connsiteY46" fmla="*/ 279702 h 1158732"/>
                  <a:gd name="connsiteX47" fmla="*/ 132814 w 408118"/>
                  <a:gd name="connsiteY47" fmla="*/ 279702 h 1158732"/>
                  <a:gd name="connsiteX48" fmla="*/ 132814 w 408118"/>
                  <a:gd name="connsiteY48" fmla="*/ 187348 h 1158732"/>
                  <a:gd name="connsiteX49" fmla="*/ 43098 w 408118"/>
                  <a:gd name="connsiteY49" fmla="*/ 187348 h 1158732"/>
                  <a:gd name="connsiteX50" fmla="*/ 43979 w 408118"/>
                  <a:gd name="connsiteY50" fmla="*/ 60690 h 1158732"/>
                  <a:gd name="connsiteX51" fmla="*/ 43979 w 408118"/>
                  <a:gd name="connsiteY51" fmla="*/ 152166 h 1158732"/>
                  <a:gd name="connsiteX52" fmla="*/ 133694 w 408118"/>
                  <a:gd name="connsiteY52" fmla="*/ 152166 h 1158732"/>
                  <a:gd name="connsiteX53" fmla="*/ 133694 w 408118"/>
                  <a:gd name="connsiteY53" fmla="*/ 60690 h 1158732"/>
                  <a:gd name="connsiteX54" fmla="*/ 43979 w 408118"/>
                  <a:gd name="connsiteY54" fmla="*/ 60690 h 1158732"/>
                  <a:gd name="connsiteX55" fmla="*/ 0 w 408118"/>
                  <a:gd name="connsiteY55" fmla="*/ 0 h 1158732"/>
                  <a:gd name="connsiteX56" fmla="*/ 155702 w 408118"/>
                  <a:gd name="connsiteY56" fmla="*/ 0 h 1158732"/>
                  <a:gd name="connsiteX57" fmla="*/ 155702 w 408118"/>
                  <a:gd name="connsiteY57" fmla="*/ 281913 h 1158732"/>
                  <a:gd name="connsiteX58" fmla="*/ 277943 w 408118"/>
                  <a:gd name="connsiteY58" fmla="*/ 281913 h 1158732"/>
                  <a:gd name="connsiteX59" fmla="*/ 277943 w 408118"/>
                  <a:gd name="connsiteY59" fmla="*/ 282341 h 1158732"/>
                  <a:gd name="connsiteX60" fmla="*/ 366779 w 408118"/>
                  <a:gd name="connsiteY60" fmla="*/ 282341 h 1158732"/>
                  <a:gd name="connsiteX61" fmla="*/ 366779 w 408118"/>
                  <a:gd name="connsiteY61" fmla="*/ 281913 h 1158732"/>
                  <a:gd name="connsiteX62" fmla="*/ 408118 w 408118"/>
                  <a:gd name="connsiteY62" fmla="*/ 281913 h 1158732"/>
                  <a:gd name="connsiteX63" fmla="*/ 408118 w 408118"/>
                  <a:gd name="connsiteY63" fmla="*/ 1158732 h 1158732"/>
                  <a:gd name="connsiteX64" fmla="*/ 0 w 408118"/>
                  <a:gd name="connsiteY64" fmla="*/ 1158732 h 1158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408118" h="1158732">
                    <a:moveTo>
                      <a:pt x="159201" y="578755"/>
                    </a:moveTo>
                    <a:cubicBezTo>
                      <a:pt x="159201" y="608660"/>
                      <a:pt x="159201" y="638565"/>
                      <a:pt x="159201" y="665832"/>
                    </a:cubicBezTo>
                    <a:cubicBezTo>
                      <a:pt x="189986" y="668470"/>
                      <a:pt x="222530" y="665832"/>
                      <a:pt x="248917" y="665832"/>
                    </a:cubicBezTo>
                    <a:cubicBezTo>
                      <a:pt x="248917" y="634168"/>
                      <a:pt x="248917" y="608660"/>
                      <a:pt x="248917" y="578755"/>
                    </a:cubicBezTo>
                    <a:cubicBezTo>
                      <a:pt x="217253" y="578755"/>
                      <a:pt x="188227" y="578755"/>
                      <a:pt x="159201" y="578755"/>
                    </a:cubicBezTo>
                    <a:close/>
                    <a:moveTo>
                      <a:pt x="278823" y="576996"/>
                    </a:moveTo>
                    <a:cubicBezTo>
                      <a:pt x="278823" y="606901"/>
                      <a:pt x="278823" y="632408"/>
                      <a:pt x="278823" y="664073"/>
                    </a:cubicBezTo>
                    <a:cubicBezTo>
                      <a:pt x="311366" y="664073"/>
                      <a:pt x="346549" y="664952"/>
                      <a:pt x="365020" y="664073"/>
                    </a:cubicBezTo>
                    <a:cubicBezTo>
                      <a:pt x="365020" y="632408"/>
                      <a:pt x="365020" y="606021"/>
                      <a:pt x="365020" y="576996"/>
                    </a:cubicBezTo>
                    <a:cubicBezTo>
                      <a:pt x="335114" y="576996"/>
                      <a:pt x="306968" y="576996"/>
                      <a:pt x="278823" y="576996"/>
                    </a:cubicBezTo>
                    <a:close/>
                    <a:moveTo>
                      <a:pt x="43979" y="576996"/>
                    </a:moveTo>
                    <a:cubicBezTo>
                      <a:pt x="43979" y="605142"/>
                      <a:pt x="43979" y="638565"/>
                      <a:pt x="43979" y="664952"/>
                    </a:cubicBezTo>
                    <a:cubicBezTo>
                      <a:pt x="81799" y="664952"/>
                      <a:pt x="105548" y="664073"/>
                      <a:pt x="131935" y="665832"/>
                    </a:cubicBezTo>
                    <a:cubicBezTo>
                      <a:pt x="131935" y="631529"/>
                      <a:pt x="132814" y="602503"/>
                      <a:pt x="132814" y="576996"/>
                    </a:cubicBezTo>
                    <a:cubicBezTo>
                      <a:pt x="102030" y="576996"/>
                      <a:pt x="73884" y="576996"/>
                      <a:pt x="43979" y="576996"/>
                    </a:cubicBezTo>
                    <a:close/>
                    <a:moveTo>
                      <a:pt x="160960" y="449459"/>
                    </a:moveTo>
                    <a:cubicBezTo>
                      <a:pt x="160960" y="481123"/>
                      <a:pt x="160960" y="509268"/>
                      <a:pt x="160960" y="539174"/>
                    </a:cubicBezTo>
                    <a:cubicBezTo>
                      <a:pt x="189986" y="539174"/>
                      <a:pt x="217253" y="539174"/>
                      <a:pt x="248917" y="539174"/>
                    </a:cubicBezTo>
                    <a:cubicBezTo>
                      <a:pt x="248917" y="506630"/>
                      <a:pt x="248917" y="477604"/>
                      <a:pt x="248917" y="449459"/>
                    </a:cubicBezTo>
                    <a:cubicBezTo>
                      <a:pt x="218132" y="449459"/>
                      <a:pt x="189107" y="449459"/>
                      <a:pt x="160960" y="449459"/>
                    </a:cubicBezTo>
                    <a:close/>
                    <a:moveTo>
                      <a:pt x="44858" y="449459"/>
                    </a:moveTo>
                    <a:cubicBezTo>
                      <a:pt x="44858" y="481123"/>
                      <a:pt x="44858" y="509268"/>
                      <a:pt x="44858" y="539174"/>
                    </a:cubicBezTo>
                    <a:cubicBezTo>
                      <a:pt x="75643" y="539174"/>
                      <a:pt x="102910" y="539174"/>
                      <a:pt x="131935" y="539174"/>
                    </a:cubicBezTo>
                    <a:cubicBezTo>
                      <a:pt x="131935" y="505751"/>
                      <a:pt x="131935" y="477604"/>
                      <a:pt x="131935" y="449459"/>
                    </a:cubicBezTo>
                    <a:cubicBezTo>
                      <a:pt x="100271" y="449459"/>
                      <a:pt x="72125" y="449459"/>
                      <a:pt x="44858" y="449459"/>
                    </a:cubicBezTo>
                    <a:close/>
                    <a:moveTo>
                      <a:pt x="278823" y="448579"/>
                    </a:moveTo>
                    <a:cubicBezTo>
                      <a:pt x="278823" y="479364"/>
                      <a:pt x="278823" y="508389"/>
                      <a:pt x="278823" y="538295"/>
                    </a:cubicBezTo>
                    <a:cubicBezTo>
                      <a:pt x="308727" y="538295"/>
                      <a:pt x="335994" y="538295"/>
                      <a:pt x="365020" y="538295"/>
                    </a:cubicBezTo>
                    <a:cubicBezTo>
                      <a:pt x="365020" y="507510"/>
                      <a:pt x="365020" y="478484"/>
                      <a:pt x="365020" y="448579"/>
                    </a:cubicBezTo>
                    <a:cubicBezTo>
                      <a:pt x="335994" y="448579"/>
                      <a:pt x="308727" y="448579"/>
                      <a:pt x="278823" y="448579"/>
                    </a:cubicBezTo>
                    <a:close/>
                    <a:moveTo>
                      <a:pt x="277943" y="318403"/>
                    </a:moveTo>
                    <a:cubicBezTo>
                      <a:pt x="277943" y="350067"/>
                      <a:pt x="277943" y="379094"/>
                      <a:pt x="277943" y="408999"/>
                    </a:cubicBezTo>
                    <a:cubicBezTo>
                      <a:pt x="309607" y="408999"/>
                      <a:pt x="337753" y="408999"/>
                      <a:pt x="366779" y="408999"/>
                    </a:cubicBezTo>
                    <a:cubicBezTo>
                      <a:pt x="366779" y="378214"/>
                      <a:pt x="366779" y="349187"/>
                      <a:pt x="366779" y="318403"/>
                    </a:cubicBezTo>
                    <a:cubicBezTo>
                      <a:pt x="336873" y="318403"/>
                      <a:pt x="307848" y="318403"/>
                      <a:pt x="277943" y="318403"/>
                    </a:cubicBezTo>
                    <a:close/>
                    <a:moveTo>
                      <a:pt x="159201" y="318403"/>
                    </a:moveTo>
                    <a:cubicBezTo>
                      <a:pt x="159201" y="349187"/>
                      <a:pt x="159201" y="378214"/>
                      <a:pt x="159201" y="407239"/>
                    </a:cubicBezTo>
                    <a:cubicBezTo>
                      <a:pt x="190866" y="407239"/>
                      <a:pt x="219892" y="407239"/>
                      <a:pt x="249797" y="407239"/>
                    </a:cubicBezTo>
                    <a:cubicBezTo>
                      <a:pt x="249797" y="376454"/>
                      <a:pt x="249797" y="349187"/>
                      <a:pt x="249797" y="318403"/>
                    </a:cubicBezTo>
                    <a:cubicBezTo>
                      <a:pt x="217253" y="318403"/>
                      <a:pt x="188227" y="318403"/>
                      <a:pt x="159201" y="318403"/>
                    </a:cubicBezTo>
                    <a:close/>
                    <a:moveTo>
                      <a:pt x="43979" y="318403"/>
                    </a:moveTo>
                    <a:cubicBezTo>
                      <a:pt x="43979" y="349187"/>
                      <a:pt x="43979" y="378214"/>
                      <a:pt x="43979" y="408119"/>
                    </a:cubicBezTo>
                    <a:cubicBezTo>
                      <a:pt x="74764" y="408119"/>
                      <a:pt x="102910" y="408119"/>
                      <a:pt x="131935" y="408119"/>
                    </a:cubicBezTo>
                    <a:cubicBezTo>
                      <a:pt x="131935" y="376454"/>
                      <a:pt x="131935" y="347429"/>
                      <a:pt x="131935" y="318403"/>
                    </a:cubicBezTo>
                    <a:cubicBezTo>
                      <a:pt x="100271" y="318403"/>
                      <a:pt x="72125" y="318403"/>
                      <a:pt x="43979" y="318403"/>
                    </a:cubicBezTo>
                    <a:close/>
                    <a:moveTo>
                      <a:pt x="43098" y="187348"/>
                    </a:moveTo>
                    <a:cubicBezTo>
                      <a:pt x="43098" y="219892"/>
                      <a:pt x="43098" y="249797"/>
                      <a:pt x="43098" y="279702"/>
                    </a:cubicBezTo>
                    <a:cubicBezTo>
                      <a:pt x="74764" y="279702"/>
                      <a:pt x="104668" y="279702"/>
                      <a:pt x="132814" y="279702"/>
                    </a:cubicBezTo>
                    <a:cubicBezTo>
                      <a:pt x="132814" y="247159"/>
                      <a:pt x="132814" y="218133"/>
                      <a:pt x="132814" y="187348"/>
                    </a:cubicBezTo>
                    <a:cubicBezTo>
                      <a:pt x="102030" y="187348"/>
                      <a:pt x="73884" y="187348"/>
                      <a:pt x="43098" y="187348"/>
                    </a:cubicBezTo>
                    <a:close/>
                    <a:moveTo>
                      <a:pt x="43979" y="60690"/>
                    </a:moveTo>
                    <a:cubicBezTo>
                      <a:pt x="43979" y="93234"/>
                      <a:pt x="43979" y="122259"/>
                      <a:pt x="43979" y="152166"/>
                    </a:cubicBezTo>
                    <a:cubicBezTo>
                      <a:pt x="75643" y="152166"/>
                      <a:pt x="103789" y="152166"/>
                      <a:pt x="133694" y="152166"/>
                    </a:cubicBezTo>
                    <a:cubicBezTo>
                      <a:pt x="133694" y="121380"/>
                      <a:pt x="133694" y="93234"/>
                      <a:pt x="133694" y="60690"/>
                    </a:cubicBezTo>
                    <a:cubicBezTo>
                      <a:pt x="101151" y="60690"/>
                      <a:pt x="72125" y="60690"/>
                      <a:pt x="43979" y="60690"/>
                    </a:cubicBezTo>
                    <a:close/>
                    <a:moveTo>
                      <a:pt x="0" y="0"/>
                    </a:moveTo>
                    <a:lnTo>
                      <a:pt x="155702" y="0"/>
                    </a:lnTo>
                    <a:lnTo>
                      <a:pt x="155702" y="281913"/>
                    </a:lnTo>
                    <a:lnTo>
                      <a:pt x="277943" y="281913"/>
                    </a:lnTo>
                    <a:lnTo>
                      <a:pt x="277943" y="282341"/>
                    </a:lnTo>
                    <a:cubicBezTo>
                      <a:pt x="307848" y="282341"/>
                      <a:pt x="334235" y="282341"/>
                      <a:pt x="366779" y="282341"/>
                    </a:cubicBezTo>
                    <a:lnTo>
                      <a:pt x="366779" y="281913"/>
                    </a:lnTo>
                    <a:lnTo>
                      <a:pt x="408118" y="281913"/>
                    </a:lnTo>
                    <a:lnTo>
                      <a:pt x="408118" y="1158732"/>
                    </a:lnTo>
                    <a:lnTo>
                      <a:pt x="0" y="1158732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48" name="Group 47">
            <a:extLst>
              <a:ext uri="{FF2B5EF4-FFF2-40B4-BE49-F238E27FC236}">
                <a16:creationId xmlns="" xmlns:a16="http://schemas.microsoft.com/office/drawing/2014/main" id="{FE17257E-496D-43B5-AF2E-E2A20B9FBD10}"/>
              </a:ext>
            </a:extLst>
          </p:cNvPr>
          <p:cNvGrpSpPr/>
          <p:nvPr userDrawn="1"/>
        </p:nvGrpSpPr>
        <p:grpSpPr>
          <a:xfrm>
            <a:off x="0" y="6593205"/>
            <a:ext cx="12192000" cy="283845"/>
            <a:chOff x="0" y="6593205"/>
            <a:chExt cx="12192000" cy="283845"/>
          </a:xfrm>
        </p:grpSpPr>
        <p:sp>
          <p:nvSpPr>
            <p:cNvPr id="49" name="Rectangle 48">
              <a:extLst>
                <a:ext uri="{FF2B5EF4-FFF2-40B4-BE49-F238E27FC236}">
                  <a16:creationId xmlns="" xmlns:a16="http://schemas.microsoft.com/office/drawing/2014/main" id="{909A48D2-D68F-4890-A42F-5BB72CFCCFD6}"/>
                </a:ext>
              </a:extLst>
            </p:cNvPr>
            <p:cNvSpPr/>
            <p:nvPr/>
          </p:nvSpPr>
          <p:spPr>
            <a:xfrm>
              <a:off x="0" y="6593205"/>
              <a:ext cx="12192000" cy="27432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0" name="Rectangle 49">
              <a:extLst>
                <a:ext uri="{FF2B5EF4-FFF2-40B4-BE49-F238E27FC236}">
                  <a16:creationId xmlns="" xmlns:a16="http://schemas.microsoft.com/office/drawing/2014/main" id="{F59F2605-0DF1-4906-A75E-0ED8566A8648}"/>
                </a:ext>
              </a:extLst>
            </p:cNvPr>
            <p:cNvSpPr/>
            <p:nvPr/>
          </p:nvSpPr>
          <p:spPr>
            <a:xfrm>
              <a:off x="0" y="6684645"/>
              <a:ext cx="12192000" cy="18288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1" name="Rectangle 50">
              <a:extLst>
                <a:ext uri="{FF2B5EF4-FFF2-40B4-BE49-F238E27FC236}">
                  <a16:creationId xmlns="" xmlns:a16="http://schemas.microsoft.com/office/drawing/2014/main" id="{0E70C75D-A69D-47EF-91AF-4C580B47C566}"/>
                </a:ext>
              </a:extLst>
            </p:cNvPr>
            <p:cNvSpPr/>
            <p:nvPr/>
          </p:nvSpPr>
          <p:spPr>
            <a:xfrm>
              <a:off x="0" y="6785610"/>
              <a:ext cx="12192000" cy="914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51831739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17">
            <a:extLst>
              <a:ext uri="{FF2B5EF4-FFF2-40B4-BE49-F238E27FC236}">
                <a16:creationId xmlns="" xmlns:a16="http://schemas.microsoft.com/office/drawing/2014/main" id="{7DBDC731-CCCD-4C3D-A9AF-48F6234A2FDF}"/>
              </a:ext>
            </a:extLst>
          </p:cNvPr>
          <p:cNvGrpSpPr/>
          <p:nvPr userDrawn="1"/>
        </p:nvGrpSpPr>
        <p:grpSpPr>
          <a:xfrm>
            <a:off x="-1" y="-121539"/>
            <a:ext cx="12192001" cy="1608851"/>
            <a:chOff x="-1" y="-121539"/>
            <a:chExt cx="12192001" cy="1608851"/>
          </a:xfrm>
        </p:grpSpPr>
        <p:sp>
          <p:nvSpPr>
            <p:cNvPr id="4" name="Rectangle 3">
              <a:extLst>
                <a:ext uri="{FF2B5EF4-FFF2-40B4-BE49-F238E27FC236}">
                  <a16:creationId xmlns="" xmlns:a16="http://schemas.microsoft.com/office/drawing/2014/main" id="{B00FB6E0-B02A-4B89-A387-E6A49302804A}"/>
                </a:ext>
              </a:extLst>
            </p:cNvPr>
            <p:cNvSpPr/>
            <p:nvPr userDrawn="1"/>
          </p:nvSpPr>
          <p:spPr>
            <a:xfrm>
              <a:off x="0" y="1"/>
              <a:ext cx="12192000" cy="140017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="" xmlns:a16="http://schemas.microsoft.com/office/drawing/2014/main" id="{FF04D15E-A661-4B09-87F0-33BFFB2C63B4}"/>
                </a:ext>
              </a:extLst>
            </p:cNvPr>
            <p:cNvSpPr/>
            <p:nvPr userDrawn="1"/>
          </p:nvSpPr>
          <p:spPr>
            <a:xfrm>
              <a:off x="-1" y="-121539"/>
              <a:ext cx="12192000" cy="1608851"/>
            </a:xfrm>
            <a:custGeom>
              <a:avLst/>
              <a:gdLst>
                <a:gd name="connsiteX0" fmla="*/ 8760317 w 12192000"/>
                <a:gd name="connsiteY0" fmla="*/ 780798 h 1608850"/>
                <a:gd name="connsiteX1" fmla="*/ 8760317 w 12192000"/>
                <a:gd name="connsiteY1" fmla="*/ 785159 h 1608850"/>
                <a:gd name="connsiteX2" fmla="*/ 8761882 w 12192000"/>
                <a:gd name="connsiteY2" fmla="*/ 787771 h 1608850"/>
                <a:gd name="connsiteX3" fmla="*/ 8762996 w 12192000"/>
                <a:gd name="connsiteY3" fmla="*/ 787771 h 1608850"/>
                <a:gd name="connsiteX4" fmla="*/ 8762996 w 12192000"/>
                <a:gd name="connsiteY4" fmla="*/ 786900 h 1608850"/>
                <a:gd name="connsiteX5" fmla="*/ 8762996 w 12192000"/>
                <a:gd name="connsiteY5" fmla="*/ 780798 h 1608850"/>
                <a:gd name="connsiteX6" fmla="*/ 8761881 w 12192000"/>
                <a:gd name="connsiteY6" fmla="*/ 780798 h 1608850"/>
                <a:gd name="connsiteX7" fmla="*/ 8758924 w 12192000"/>
                <a:gd name="connsiteY7" fmla="*/ 762200 h 1608850"/>
                <a:gd name="connsiteX8" fmla="*/ 8759734 w 12192000"/>
                <a:gd name="connsiteY8" fmla="*/ 771499 h 1608850"/>
                <a:gd name="connsiteX9" fmla="*/ 8762996 w 12192000"/>
                <a:gd name="connsiteY9" fmla="*/ 771499 h 1608850"/>
                <a:gd name="connsiteX10" fmla="*/ 8762996 w 12192000"/>
                <a:gd name="connsiteY10" fmla="*/ 770337 h 1608850"/>
                <a:gd name="connsiteX11" fmla="*/ 8762996 w 12192000"/>
                <a:gd name="connsiteY11" fmla="*/ 762200 h 1608850"/>
                <a:gd name="connsiteX12" fmla="*/ 8761881 w 12192000"/>
                <a:gd name="connsiteY12" fmla="*/ 762200 h 1608850"/>
                <a:gd name="connsiteX13" fmla="*/ 8755951 w 12192000"/>
                <a:gd name="connsiteY13" fmla="*/ 745928 h 1608850"/>
                <a:gd name="connsiteX14" fmla="*/ 8756137 w 12192000"/>
                <a:gd name="connsiteY14" fmla="*/ 746512 h 1608850"/>
                <a:gd name="connsiteX15" fmla="*/ 8758088 w 12192000"/>
                <a:gd name="connsiteY15" fmla="*/ 752614 h 1608850"/>
                <a:gd name="connsiteX16" fmla="*/ 8758113 w 12192000"/>
                <a:gd name="connsiteY16" fmla="*/ 752902 h 1608850"/>
                <a:gd name="connsiteX17" fmla="*/ 8762996 w 12192000"/>
                <a:gd name="connsiteY17" fmla="*/ 752902 h 1608850"/>
                <a:gd name="connsiteX18" fmla="*/ 8762996 w 12192000"/>
                <a:gd name="connsiteY18" fmla="*/ 752030 h 1608850"/>
                <a:gd name="connsiteX19" fmla="*/ 8762996 w 12192000"/>
                <a:gd name="connsiteY19" fmla="*/ 745928 h 1608850"/>
                <a:gd name="connsiteX20" fmla="*/ 8761881 w 12192000"/>
                <a:gd name="connsiteY20" fmla="*/ 745928 h 1608850"/>
                <a:gd name="connsiteX21" fmla="*/ 8907881 w 12192000"/>
                <a:gd name="connsiteY21" fmla="*/ 718032 h 1608850"/>
                <a:gd name="connsiteX22" fmla="*/ 8907881 w 12192000"/>
                <a:gd name="connsiteY22" fmla="*/ 719194 h 1608850"/>
                <a:gd name="connsiteX23" fmla="*/ 8907881 w 12192000"/>
                <a:gd name="connsiteY23" fmla="*/ 727331 h 1608850"/>
                <a:gd name="connsiteX24" fmla="*/ 8908543 w 12192000"/>
                <a:gd name="connsiteY24" fmla="*/ 727331 h 1608850"/>
                <a:gd name="connsiteX25" fmla="*/ 8908543 w 12192000"/>
                <a:gd name="connsiteY25" fmla="*/ 718032 h 1608850"/>
                <a:gd name="connsiteX26" fmla="*/ 1099585 w 12192000"/>
                <a:gd name="connsiteY26" fmla="*/ 0 h 1608850"/>
                <a:gd name="connsiteX27" fmla="*/ 1101611 w 12192000"/>
                <a:gd name="connsiteY27" fmla="*/ 246443 h 1608850"/>
                <a:gd name="connsiteX28" fmla="*/ 1140117 w 12192000"/>
                <a:gd name="connsiteY28" fmla="*/ 326429 h 1608850"/>
                <a:gd name="connsiteX29" fmla="*/ 1142145 w 12192000"/>
                <a:gd name="connsiteY29" fmla="*/ 326429 h 1608850"/>
                <a:gd name="connsiteX30" fmla="*/ 1156331 w 12192000"/>
                <a:gd name="connsiteY30" fmla="*/ 326429 h 1608850"/>
                <a:gd name="connsiteX31" fmla="*/ 1156331 w 12192000"/>
                <a:gd name="connsiteY31" fmla="*/ 350208 h 1608850"/>
                <a:gd name="connsiteX32" fmla="*/ 1156839 w 12192000"/>
                <a:gd name="connsiteY32" fmla="*/ 351019 h 1608850"/>
                <a:gd name="connsiteX33" fmla="*/ 1160385 w 12192000"/>
                <a:gd name="connsiteY33" fmla="*/ 356694 h 1608850"/>
                <a:gd name="connsiteX34" fmla="*/ 1160385 w 12192000"/>
                <a:gd name="connsiteY34" fmla="*/ 471268 h 1608850"/>
                <a:gd name="connsiteX35" fmla="*/ 1162664 w 12192000"/>
                <a:gd name="connsiteY35" fmla="*/ 471268 h 1608850"/>
                <a:gd name="connsiteX36" fmla="*/ 1178625 w 12192000"/>
                <a:gd name="connsiteY36" fmla="*/ 471268 h 1608850"/>
                <a:gd name="connsiteX37" fmla="*/ 1178625 w 12192000"/>
                <a:gd name="connsiteY37" fmla="*/ 611783 h 1608850"/>
                <a:gd name="connsiteX38" fmla="*/ 1180145 w 12192000"/>
                <a:gd name="connsiteY38" fmla="*/ 611513 h 1608850"/>
                <a:gd name="connsiteX39" fmla="*/ 1190785 w 12192000"/>
                <a:gd name="connsiteY39" fmla="*/ 609622 h 1608850"/>
                <a:gd name="connsiteX40" fmla="*/ 1188759 w 12192000"/>
                <a:gd name="connsiteY40" fmla="*/ 698254 h 1608850"/>
                <a:gd name="connsiteX41" fmla="*/ 1190279 w 12192000"/>
                <a:gd name="connsiteY41" fmla="*/ 698525 h 1608850"/>
                <a:gd name="connsiteX42" fmla="*/ 1200919 w 12192000"/>
                <a:gd name="connsiteY42" fmla="*/ 700416 h 1608850"/>
                <a:gd name="connsiteX43" fmla="*/ 1201171 w 12192000"/>
                <a:gd name="connsiteY43" fmla="*/ 701227 h 1608850"/>
                <a:gd name="connsiteX44" fmla="*/ 1202945 w 12192000"/>
                <a:gd name="connsiteY44" fmla="*/ 706902 h 1608850"/>
                <a:gd name="connsiteX45" fmla="*/ 1203705 w 12192000"/>
                <a:gd name="connsiteY45" fmla="*/ 704470 h 1608850"/>
                <a:gd name="connsiteX46" fmla="*/ 1209025 w 12192000"/>
                <a:gd name="connsiteY46" fmla="*/ 687446 h 1608850"/>
                <a:gd name="connsiteX47" fmla="*/ 1210799 w 12192000"/>
                <a:gd name="connsiteY47" fmla="*/ 687446 h 1608850"/>
                <a:gd name="connsiteX48" fmla="*/ 1223212 w 12192000"/>
                <a:gd name="connsiteY48" fmla="*/ 687446 h 1608850"/>
                <a:gd name="connsiteX49" fmla="*/ 1223212 w 12192000"/>
                <a:gd name="connsiteY49" fmla="*/ 719872 h 1608850"/>
                <a:gd name="connsiteX50" fmla="*/ 1224225 w 12192000"/>
                <a:gd name="connsiteY50" fmla="*/ 720413 h 1608850"/>
                <a:gd name="connsiteX51" fmla="*/ 1231319 w 12192000"/>
                <a:gd name="connsiteY51" fmla="*/ 724196 h 1608850"/>
                <a:gd name="connsiteX52" fmla="*/ 1231319 w 12192000"/>
                <a:gd name="connsiteY52" fmla="*/ 725547 h 1608850"/>
                <a:gd name="connsiteX53" fmla="*/ 1231319 w 12192000"/>
                <a:gd name="connsiteY53" fmla="*/ 735005 h 1608850"/>
                <a:gd name="connsiteX54" fmla="*/ 1275907 w 12192000"/>
                <a:gd name="connsiteY54" fmla="*/ 735005 h 1608850"/>
                <a:gd name="connsiteX55" fmla="*/ 1275907 w 12192000"/>
                <a:gd name="connsiteY55" fmla="*/ 736086 h 1608850"/>
                <a:gd name="connsiteX56" fmla="*/ 1275907 w 12192000"/>
                <a:gd name="connsiteY56" fmla="*/ 743652 h 1608850"/>
                <a:gd name="connsiteX57" fmla="*/ 1277933 w 12192000"/>
                <a:gd name="connsiteY57" fmla="*/ 743652 h 1608850"/>
                <a:gd name="connsiteX58" fmla="*/ 1292119 w 12192000"/>
                <a:gd name="connsiteY58" fmla="*/ 743652 h 1608850"/>
                <a:gd name="connsiteX59" fmla="*/ 1292119 w 12192000"/>
                <a:gd name="connsiteY59" fmla="*/ 713387 h 1608850"/>
                <a:gd name="connsiteX60" fmla="*/ 1336706 w 12192000"/>
                <a:gd name="connsiteY60" fmla="*/ 713387 h 1608850"/>
                <a:gd name="connsiteX61" fmla="*/ 1336706 w 12192000"/>
                <a:gd name="connsiteY61" fmla="*/ 712036 h 1608850"/>
                <a:gd name="connsiteX62" fmla="*/ 1336706 w 12192000"/>
                <a:gd name="connsiteY62" fmla="*/ 702578 h 1608850"/>
                <a:gd name="connsiteX63" fmla="*/ 1337721 w 12192000"/>
                <a:gd name="connsiteY63" fmla="*/ 702578 h 1608850"/>
                <a:gd name="connsiteX64" fmla="*/ 1344813 w 12192000"/>
                <a:gd name="connsiteY64" fmla="*/ 702578 h 1608850"/>
                <a:gd name="connsiteX65" fmla="*/ 1344813 w 12192000"/>
                <a:gd name="connsiteY65" fmla="*/ 700687 h 1608850"/>
                <a:gd name="connsiteX66" fmla="*/ 1344813 w 12192000"/>
                <a:gd name="connsiteY66" fmla="*/ 687446 h 1608850"/>
                <a:gd name="connsiteX67" fmla="*/ 1345573 w 12192000"/>
                <a:gd name="connsiteY67" fmla="*/ 687446 h 1608850"/>
                <a:gd name="connsiteX68" fmla="*/ 1350893 w 12192000"/>
                <a:gd name="connsiteY68" fmla="*/ 687446 h 1608850"/>
                <a:gd name="connsiteX69" fmla="*/ 1350893 w 12192000"/>
                <a:gd name="connsiteY69" fmla="*/ 686365 h 1608850"/>
                <a:gd name="connsiteX70" fmla="*/ 1350893 w 12192000"/>
                <a:gd name="connsiteY70" fmla="*/ 678798 h 1608850"/>
                <a:gd name="connsiteX71" fmla="*/ 1352921 w 12192000"/>
                <a:gd name="connsiteY71" fmla="*/ 678798 h 1608850"/>
                <a:gd name="connsiteX72" fmla="*/ 1367107 w 12192000"/>
                <a:gd name="connsiteY72" fmla="*/ 678798 h 1608850"/>
                <a:gd name="connsiteX73" fmla="*/ 1367107 w 12192000"/>
                <a:gd name="connsiteY73" fmla="*/ 679879 h 1608850"/>
                <a:gd name="connsiteX74" fmla="*/ 1367107 w 12192000"/>
                <a:gd name="connsiteY74" fmla="*/ 687446 h 1608850"/>
                <a:gd name="connsiteX75" fmla="*/ 1389401 w 12192000"/>
                <a:gd name="connsiteY75" fmla="*/ 687446 h 1608850"/>
                <a:gd name="connsiteX76" fmla="*/ 1389401 w 12192000"/>
                <a:gd name="connsiteY76" fmla="*/ 685554 h 1608850"/>
                <a:gd name="connsiteX77" fmla="*/ 1389401 w 12192000"/>
                <a:gd name="connsiteY77" fmla="*/ 672313 h 1608850"/>
                <a:gd name="connsiteX78" fmla="*/ 1391174 w 12192000"/>
                <a:gd name="connsiteY78" fmla="*/ 672313 h 1608850"/>
                <a:gd name="connsiteX79" fmla="*/ 1403587 w 12192000"/>
                <a:gd name="connsiteY79" fmla="*/ 672313 h 1608850"/>
                <a:gd name="connsiteX80" fmla="*/ 1403587 w 12192000"/>
                <a:gd name="connsiteY80" fmla="*/ 696093 h 1608850"/>
                <a:gd name="connsiteX81" fmla="*/ 1404601 w 12192000"/>
                <a:gd name="connsiteY81" fmla="*/ 696093 h 1608850"/>
                <a:gd name="connsiteX82" fmla="*/ 1411695 w 12192000"/>
                <a:gd name="connsiteY82" fmla="*/ 696093 h 1608850"/>
                <a:gd name="connsiteX83" fmla="*/ 1411695 w 12192000"/>
                <a:gd name="connsiteY83" fmla="*/ 695012 h 1608850"/>
                <a:gd name="connsiteX84" fmla="*/ 1411695 w 12192000"/>
                <a:gd name="connsiteY84" fmla="*/ 687446 h 1608850"/>
                <a:gd name="connsiteX85" fmla="*/ 1413467 w 12192000"/>
                <a:gd name="connsiteY85" fmla="*/ 687446 h 1608850"/>
                <a:gd name="connsiteX86" fmla="*/ 1425881 w 12192000"/>
                <a:gd name="connsiteY86" fmla="*/ 687446 h 1608850"/>
                <a:gd name="connsiteX87" fmla="*/ 1425881 w 12192000"/>
                <a:gd name="connsiteY87" fmla="*/ 713387 h 1608850"/>
                <a:gd name="connsiteX88" fmla="*/ 1427909 w 12192000"/>
                <a:gd name="connsiteY88" fmla="*/ 713387 h 1608850"/>
                <a:gd name="connsiteX89" fmla="*/ 1442095 w 12192000"/>
                <a:gd name="connsiteY89" fmla="*/ 713387 h 1608850"/>
                <a:gd name="connsiteX90" fmla="*/ 1442095 w 12192000"/>
                <a:gd name="connsiteY90" fmla="*/ 715008 h 1608850"/>
                <a:gd name="connsiteX91" fmla="*/ 1442095 w 12192000"/>
                <a:gd name="connsiteY91" fmla="*/ 726358 h 1608850"/>
                <a:gd name="connsiteX92" fmla="*/ 1442855 w 12192000"/>
                <a:gd name="connsiteY92" fmla="*/ 726358 h 1608850"/>
                <a:gd name="connsiteX93" fmla="*/ 1448175 w 12192000"/>
                <a:gd name="connsiteY93" fmla="*/ 726358 h 1608850"/>
                <a:gd name="connsiteX94" fmla="*/ 1448175 w 12192000"/>
                <a:gd name="connsiteY94" fmla="*/ 725547 h 1608850"/>
                <a:gd name="connsiteX95" fmla="*/ 1448175 w 12192000"/>
                <a:gd name="connsiteY95" fmla="*/ 719872 h 1608850"/>
                <a:gd name="connsiteX96" fmla="*/ 1478575 w 12192000"/>
                <a:gd name="connsiteY96" fmla="*/ 719872 h 1608850"/>
                <a:gd name="connsiteX97" fmla="*/ 1478575 w 12192000"/>
                <a:gd name="connsiteY97" fmla="*/ 743652 h 1608850"/>
                <a:gd name="connsiteX98" fmla="*/ 1479589 w 12192000"/>
                <a:gd name="connsiteY98" fmla="*/ 743652 h 1608850"/>
                <a:gd name="connsiteX99" fmla="*/ 1486683 w 12192000"/>
                <a:gd name="connsiteY99" fmla="*/ 743652 h 1608850"/>
                <a:gd name="connsiteX100" fmla="*/ 1486683 w 12192000"/>
                <a:gd name="connsiteY100" fmla="*/ 744733 h 1608850"/>
                <a:gd name="connsiteX101" fmla="*/ 1486683 w 12192000"/>
                <a:gd name="connsiteY101" fmla="*/ 752299 h 1608850"/>
                <a:gd name="connsiteX102" fmla="*/ 1487443 w 12192000"/>
                <a:gd name="connsiteY102" fmla="*/ 752299 h 1608850"/>
                <a:gd name="connsiteX103" fmla="*/ 1492763 w 12192000"/>
                <a:gd name="connsiteY103" fmla="*/ 752299 h 1608850"/>
                <a:gd name="connsiteX104" fmla="*/ 1492763 w 12192000"/>
                <a:gd name="connsiteY104" fmla="*/ 750137 h 1608850"/>
                <a:gd name="connsiteX105" fmla="*/ 1492763 w 12192000"/>
                <a:gd name="connsiteY105" fmla="*/ 735005 h 1608850"/>
                <a:gd name="connsiteX106" fmla="*/ 1493775 w 12192000"/>
                <a:gd name="connsiteY106" fmla="*/ 735005 h 1608850"/>
                <a:gd name="connsiteX107" fmla="*/ 1500869 w 12192000"/>
                <a:gd name="connsiteY107" fmla="*/ 735005 h 1608850"/>
                <a:gd name="connsiteX108" fmla="*/ 1500869 w 12192000"/>
                <a:gd name="connsiteY108" fmla="*/ 736086 h 1608850"/>
                <a:gd name="connsiteX109" fmla="*/ 1500869 w 12192000"/>
                <a:gd name="connsiteY109" fmla="*/ 743652 h 1608850"/>
                <a:gd name="connsiteX110" fmla="*/ 1506189 w 12192000"/>
                <a:gd name="connsiteY110" fmla="*/ 741659 h 1608850"/>
                <a:gd name="connsiteX111" fmla="*/ 1506949 w 12192000"/>
                <a:gd name="connsiteY111" fmla="*/ 740679 h 1608850"/>
                <a:gd name="connsiteX112" fmla="*/ 1506949 w 12192000"/>
                <a:gd name="connsiteY112" fmla="*/ 735005 h 1608850"/>
                <a:gd name="connsiteX113" fmla="*/ 1545457 w 12192000"/>
                <a:gd name="connsiteY113" fmla="*/ 735005 h 1608850"/>
                <a:gd name="connsiteX114" fmla="*/ 1545457 w 12192000"/>
                <a:gd name="connsiteY114" fmla="*/ 758784 h 1608850"/>
                <a:gd name="connsiteX115" fmla="*/ 1547483 w 12192000"/>
                <a:gd name="connsiteY115" fmla="*/ 758784 h 1608850"/>
                <a:gd name="connsiteX116" fmla="*/ 1561669 w 12192000"/>
                <a:gd name="connsiteY116" fmla="*/ 758784 h 1608850"/>
                <a:gd name="connsiteX117" fmla="*/ 1561669 w 12192000"/>
                <a:gd name="connsiteY117" fmla="*/ 759865 h 1608850"/>
                <a:gd name="connsiteX118" fmla="*/ 1561669 w 12192000"/>
                <a:gd name="connsiteY118" fmla="*/ 767431 h 1608850"/>
                <a:gd name="connsiteX119" fmla="*/ 1563443 w 12192000"/>
                <a:gd name="connsiteY119" fmla="*/ 767431 h 1608850"/>
                <a:gd name="connsiteX120" fmla="*/ 1575857 w 12192000"/>
                <a:gd name="connsiteY120" fmla="*/ 767431 h 1608850"/>
                <a:gd name="connsiteX121" fmla="*/ 1575857 w 12192000"/>
                <a:gd name="connsiteY121" fmla="*/ 743652 h 1608850"/>
                <a:gd name="connsiteX122" fmla="*/ 1576869 w 12192000"/>
                <a:gd name="connsiteY122" fmla="*/ 743652 h 1608850"/>
                <a:gd name="connsiteX123" fmla="*/ 1583963 w 12192000"/>
                <a:gd name="connsiteY123" fmla="*/ 743652 h 1608850"/>
                <a:gd name="connsiteX124" fmla="*/ 1583963 w 12192000"/>
                <a:gd name="connsiteY124" fmla="*/ 711225 h 1608850"/>
                <a:gd name="connsiteX125" fmla="*/ 1584977 w 12192000"/>
                <a:gd name="connsiteY125" fmla="*/ 711225 h 1608850"/>
                <a:gd name="connsiteX126" fmla="*/ 1592071 w 12192000"/>
                <a:gd name="connsiteY126" fmla="*/ 711225 h 1608850"/>
                <a:gd name="connsiteX127" fmla="*/ 1592071 w 12192000"/>
                <a:gd name="connsiteY127" fmla="*/ 709334 h 1608850"/>
                <a:gd name="connsiteX128" fmla="*/ 1592071 w 12192000"/>
                <a:gd name="connsiteY128" fmla="*/ 696093 h 1608850"/>
                <a:gd name="connsiteX129" fmla="*/ 1590803 w 12192000"/>
                <a:gd name="connsiteY129" fmla="*/ 694471 h 1608850"/>
                <a:gd name="connsiteX130" fmla="*/ 1596123 w 12192000"/>
                <a:gd name="connsiteY130" fmla="*/ 683122 h 1608850"/>
                <a:gd name="connsiteX131" fmla="*/ 1604231 w 12192000"/>
                <a:gd name="connsiteY131" fmla="*/ 711225 h 1608850"/>
                <a:gd name="connsiteX132" fmla="*/ 1604991 w 12192000"/>
                <a:gd name="connsiteY132" fmla="*/ 711225 h 1608850"/>
                <a:gd name="connsiteX133" fmla="*/ 1610311 w 12192000"/>
                <a:gd name="connsiteY133" fmla="*/ 711225 h 1608850"/>
                <a:gd name="connsiteX134" fmla="*/ 1610311 w 12192000"/>
                <a:gd name="connsiteY134" fmla="*/ 605298 h 1608850"/>
                <a:gd name="connsiteX135" fmla="*/ 1611831 w 12192000"/>
                <a:gd name="connsiteY135" fmla="*/ 605298 h 1608850"/>
                <a:gd name="connsiteX136" fmla="*/ 1622471 w 12192000"/>
                <a:gd name="connsiteY136" fmla="*/ 605298 h 1608850"/>
                <a:gd name="connsiteX137" fmla="*/ 1622471 w 12192000"/>
                <a:gd name="connsiteY137" fmla="*/ 557739 h 1608850"/>
                <a:gd name="connsiteX138" fmla="*/ 1648817 w 12192000"/>
                <a:gd name="connsiteY138" fmla="*/ 557739 h 1608850"/>
                <a:gd name="connsiteX139" fmla="*/ 1648817 w 12192000"/>
                <a:gd name="connsiteY139" fmla="*/ 536121 h 1608850"/>
                <a:gd name="connsiteX140" fmla="*/ 1683271 w 12192000"/>
                <a:gd name="connsiteY140" fmla="*/ 536121 h 1608850"/>
                <a:gd name="connsiteX141" fmla="*/ 1683271 w 12192000"/>
                <a:gd name="connsiteY141" fmla="*/ 538553 h 1608850"/>
                <a:gd name="connsiteX142" fmla="*/ 1683271 w 12192000"/>
                <a:gd name="connsiteY142" fmla="*/ 555577 h 1608850"/>
                <a:gd name="connsiteX143" fmla="*/ 1685551 w 12192000"/>
                <a:gd name="connsiteY143" fmla="*/ 555577 h 1608850"/>
                <a:gd name="connsiteX144" fmla="*/ 1701511 w 12192000"/>
                <a:gd name="connsiteY144" fmla="*/ 555577 h 1608850"/>
                <a:gd name="connsiteX145" fmla="*/ 1701511 w 12192000"/>
                <a:gd name="connsiteY145" fmla="*/ 603136 h 1608850"/>
                <a:gd name="connsiteX146" fmla="*/ 1702525 w 12192000"/>
                <a:gd name="connsiteY146" fmla="*/ 603136 h 1608850"/>
                <a:gd name="connsiteX147" fmla="*/ 1709619 w 12192000"/>
                <a:gd name="connsiteY147" fmla="*/ 603136 h 1608850"/>
                <a:gd name="connsiteX148" fmla="*/ 1723805 w 12192000"/>
                <a:gd name="connsiteY148" fmla="*/ 607460 h 1608850"/>
                <a:gd name="connsiteX149" fmla="*/ 1723805 w 12192000"/>
                <a:gd name="connsiteY149" fmla="*/ 646372 h 1608850"/>
                <a:gd name="connsiteX150" fmla="*/ 1724819 w 12192000"/>
                <a:gd name="connsiteY150" fmla="*/ 646372 h 1608850"/>
                <a:gd name="connsiteX151" fmla="*/ 1731911 w 12192000"/>
                <a:gd name="connsiteY151" fmla="*/ 646372 h 1608850"/>
                <a:gd name="connsiteX152" fmla="*/ 1731911 w 12192000"/>
                <a:gd name="connsiteY152" fmla="*/ 647993 h 1608850"/>
                <a:gd name="connsiteX153" fmla="*/ 1731911 w 12192000"/>
                <a:gd name="connsiteY153" fmla="*/ 659342 h 1608850"/>
                <a:gd name="connsiteX154" fmla="*/ 1733939 w 12192000"/>
                <a:gd name="connsiteY154" fmla="*/ 659342 h 1608850"/>
                <a:gd name="connsiteX155" fmla="*/ 1748125 w 12192000"/>
                <a:gd name="connsiteY155" fmla="*/ 659342 h 1608850"/>
                <a:gd name="connsiteX156" fmla="*/ 1754205 w 12192000"/>
                <a:gd name="connsiteY156" fmla="*/ 665828 h 1608850"/>
                <a:gd name="connsiteX157" fmla="*/ 1754205 w 12192000"/>
                <a:gd name="connsiteY157" fmla="*/ 687446 h 1608850"/>
                <a:gd name="connsiteX158" fmla="*/ 1756485 w 12192000"/>
                <a:gd name="connsiteY158" fmla="*/ 687446 h 1608850"/>
                <a:gd name="connsiteX159" fmla="*/ 1772445 w 12192000"/>
                <a:gd name="connsiteY159" fmla="*/ 687446 h 1608850"/>
                <a:gd name="connsiteX160" fmla="*/ 1772445 w 12192000"/>
                <a:gd name="connsiteY160" fmla="*/ 688526 h 1608850"/>
                <a:gd name="connsiteX161" fmla="*/ 1772445 w 12192000"/>
                <a:gd name="connsiteY161" fmla="*/ 696093 h 1608850"/>
                <a:gd name="connsiteX162" fmla="*/ 1773713 w 12192000"/>
                <a:gd name="connsiteY162" fmla="*/ 696093 h 1608850"/>
                <a:gd name="connsiteX163" fmla="*/ 1782579 w 12192000"/>
                <a:gd name="connsiteY163" fmla="*/ 696093 h 1608850"/>
                <a:gd name="connsiteX164" fmla="*/ 1782579 w 12192000"/>
                <a:gd name="connsiteY164" fmla="*/ 698254 h 1608850"/>
                <a:gd name="connsiteX165" fmla="*/ 1782579 w 12192000"/>
                <a:gd name="connsiteY165" fmla="*/ 713387 h 1608850"/>
                <a:gd name="connsiteX166" fmla="*/ 1786633 w 12192000"/>
                <a:gd name="connsiteY166" fmla="*/ 711495 h 1608850"/>
                <a:gd name="connsiteX167" fmla="*/ 1786633 w 12192000"/>
                <a:gd name="connsiteY167" fmla="*/ 698254 h 1608850"/>
                <a:gd name="connsiteX168" fmla="*/ 1787645 w 12192000"/>
                <a:gd name="connsiteY168" fmla="*/ 698254 h 1608850"/>
                <a:gd name="connsiteX169" fmla="*/ 1794739 w 12192000"/>
                <a:gd name="connsiteY169" fmla="*/ 698254 h 1608850"/>
                <a:gd name="connsiteX170" fmla="*/ 1794739 w 12192000"/>
                <a:gd name="connsiteY170" fmla="*/ 699876 h 1608850"/>
                <a:gd name="connsiteX171" fmla="*/ 1794739 w 12192000"/>
                <a:gd name="connsiteY171" fmla="*/ 711225 h 1608850"/>
                <a:gd name="connsiteX172" fmla="*/ 1795499 w 12192000"/>
                <a:gd name="connsiteY172" fmla="*/ 711225 h 1608850"/>
                <a:gd name="connsiteX173" fmla="*/ 1800819 w 12192000"/>
                <a:gd name="connsiteY173" fmla="*/ 711225 h 1608850"/>
                <a:gd name="connsiteX174" fmla="*/ 1849459 w 12192000"/>
                <a:gd name="connsiteY174" fmla="*/ 706902 h 1608850"/>
                <a:gd name="connsiteX175" fmla="*/ 1849459 w 12192000"/>
                <a:gd name="connsiteY175" fmla="*/ 708253 h 1608850"/>
                <a:gd name="connsiteX176" fmla="*/ 1849459 w 12192000"/>
                <a:gd name="connsiteY176" fmla="*/ 717710 h 1608850"/>
                <a:gd name="connsiteX177" fmla="*/ 1850219 w 12192000"/>
                <a:gd name="connsiteY177" fmla="*/ 717710 h 1608850"/>
                <a:gd name="connsiteX178" fmla="*/ 1855541 w 12192000"/>
                <a:gd name="connsiteY178" fmla="*/ 717710 h 1608850"/>
                <a:gd name="connsiteX179" fmla="*/ 1855541 w 12192000"/>
                <a:gd name="connsiteY179" fmla="*/ 719872 h 1608850"/>
                <a:gd name="connsiteX180" fmla="*/ 1855541 w 12192000"/>
                <a:gd name="connsiteY180" fmla="*/ 735005 h 1608850"/>
                <a:gd name="connsiteX181" fmla="*/ 1857567 w 12192000"/>
                <a:gd name="connsiteY181" fmla="*/ 733654 h 1608850"/>
                <a:gd name="connsiteX182" fmla="*/ 1871753 w 12192000"/>
                <a:gd name="connsiteY182" fmla="*/ 724196 h 1608850"/>
                <a:gd name="connsiteX183" fmla="*/ 1877833 w 12192000"/>
                <a:gd name="connsiteY183" fmla="*/ 683122 h 1608850"/>
                <a:gd name="connsiteX184" fmla="*/ 1878593 w 12192000"/>
                <a:gd name="connsiteY184" fmla="*/ 682852 h 1608850"/>
                <a:gd name="connsiteX185" fmla="*/ 1883913 w 12192000"/>
                <a:gd name="connsiteY185" fmla="*/ 680960 h 1608850"/>
                <a:gd name="connsiteX186" fmla="*/ 1885941 w 12192000"/>
                <a:gd name="connsiteY186" fmla="*/ 611783 h 1608850"/>
                <a:gd name="connsiteX187" fmla="*/ 1887967 w 12192000"/>
                <a:gd name="connsiteY187" fmla="*/ 680960 h 1608850"/>
                <a:gd name="connsiteX188" fmla="*/ 1888727 w 12192000"/>
                <a:gd name="connsiteY188" fmla="*/ 681230 h 1608850"/>
                <a:gd name="connsiteX189" fmla="*/ 1894047 w 12192000"/>
                <a:gd name="connsiteY189" fmla="*/ 683122 h 1608850"/>
                <a:gd name="connsiteX190" fmla="*/ 1894047 w 12192000"/>
                <a:gd name="connsiteY190" fmla="*/ 596651 h 1608850"/>
                <a:gd name="connsiteX191" fmla="*/ 1898101 w 12192000"/>
                <a:gd name="connsiteY191" fmla="*/ 564224 h 1608850"/>
                <a:gd name="connsiteX192" fmla="*/ 1936607 w 12192000"/>
                <a:gd name="connsiteY192" fmla="*/ 564224 h 1608850"/>
                <a:gd name="connsiteX193" fmla="*/ 1936607 w 12192000"/>
                <a:gd name="connsiteY193" fmla="*/ 596651 h 1608850"/>
                <a:gd name="connsiteX194" fmla="*/ 1937367 w 12192000"/>
                <a:gd name="connsiteY194" fmla="*/ 596651 h 1608850"/>
                <a:gd name="connsiteX195" fmla="*/ 1942687 w 12192000"/>
                <a:gd name="connsiteY195" fmla="*/ 596651 h 1608850"/>
                <a:gd name="connsiteX196" fmla="*/ 1942687 w 12192000"/>
                <a:gd name="connsiteY196" fmla="*/ 514503 h 1608850"/>
                <a:gd name="connsiteX197" fmla="*/ 1944461 w 12192000"/>
                <a:gd name="connsiteY197" fmla="*/ 514503 h 1608850"/>
                <a:gd name="connsiteX198" fmla="*/ 1956875 w 12192000"/>
                <a:gd name="connsiteY198" fmla="*/ 514503 h 1608850"/>
                <a:gd name="connsiteX199" fmla="*/ 1956875 w 12192000"/>
                <a:gd name="connsiteY199" fmla="*/ 512612 h 1608850"/>
                <a:gd name="connsiteX200" fmla="*/ 1956875 w 12192000"/>
                <a:gd name="connsiteY200" fmla="*/ 499371 h 1608850"/>
                <a:gd name="connsiteX201" fmla="*/ 1979169 w 12192000"/>
                <a:gd name="connsiteY201" fmla="*/ 499371 h 1608850"/>
                <a:gd name="connsiteX202" fmla="*/ 1979169 w 12192000"/>
                <a:gd name="connsiteY202" fmla="*/ 498290 h 1608850"/>
                <a:gd name="connsiteX203" fmla="*/ 1979169 w 12192000"/>
                <a:gd name="connsiteY203" fmla="*/ 490724 h 1608850"/>
                <a:gd name="connsiteX204" fmla="*/ 1980941 w 12192000"/>
                <a:gd name="connsiteY204" fmla="*/ 490724 h 1608850"/>
                <a:gd name="connsiteX205" fmla="*/ 1993355 w 12192000"/>
                <a:gd name="connsiteY205" fmla="*/ 490724 h 1608850"/>
                <a:gd name="connsiteX206" fmla="*/ 1993355 w 12192000"/>
                <a:gd name="connsiteY206" fmla="*/ 491805 h 1608850"/>
                <a:gd name="connsiteX207" fmla="*/ 1993355 w 12192000"/>
                <a:gd name="connsiteY207" fmla="*/ 499371 h 1608850"/>
                <a:gd name="connsiteX208" fmla="*/ 1994115 w 12192000"/>
                <a:gd name="connsiteY208" fmla="*/ 499371 h 1608850"/>
                <a:gd name="connsiteX209" fmla="*/ 1999435 w 12192000"/>
                <a:gd name="connsiteY209" fmla="*/ 499371 h 1608850"/>
                <a:gd name="connsiteX210" fmla="*/ 2009569 w 12192000"/>
                <a:gd name="connsiteY210" fmla="*/ 495047 h 1608850"/>
                <a:gd name="connsiteX211" fmla="*/ 2013621 w 12192000"/>
                <a:gd name="connsiteY211" fmla="*/ 498290 h 1608850"/>
                <a:gd name="connsiteX212" fmla="*/ 2013621 w 12192000"/>
                <a:gd name="connsiteY212" fmla="*/ 490724 h 1608850"/>
                <a:gd name="connsiteX213" fmla="*/ 2015901 w 12192000"/>
                <a:gd name="connsiteY213" fmla="*/ 490724 h 1608850"/>
                <a:gd name="connsiteX214" fmla="*/ 2031863 w 12192000"/>
                <a:gd name="connsiteY214" fmla="*/ 490724 h 1608850"/>
                <a:gd name="connsiteX215" fmla="*/ 2031863 w 12192000"/>
                <a:gd name="connsiteY215" fmla="*/ 491805 h 1608850"/>
                <a:gd name="connsiteX216" fmla="*/ 2031863 w 12192000"/>
                <a:gd name="connsiteY216" fmla="*/ 499371 h 1608850"/>
                <a:gd name="connsiteX217" fmla="*/ 2062263 w 12192000"/>
                <a:gd name="connsiteY217" fmla="*/ 499371 h 1608850"/>
                <a:gd name="connsiteX218" fmla="*/ 2062263 w 12192000"/>
                <a:gd name="connsiteY218" fmla="*/ 500992 h 1608850"/>
                <a:gd name="connsiteX219" fmla="*/ 2062263 w 12192000"/>
                <a:gd name="connsiteY219" fmla="*/ 512342 h 1608850"/>
                <a:gd name="connsiteX220" fmla="*/ 2088609 w 12192000"/>
                <a:gd name="connsiteY220" fmla="*/ 512342 h 1608850"/>
                <a:gd name="connsiteX221" fmla="*/ 2088609 w 12192000"/>
                <a:gd name="connsiteY221" fmla="*/ 542606 h 1608850"/>
                <a:gd name="connsiteX222" fmla="*/ 2089369 w 12192000"/>
                <a:gd name="connsiteY222" fmla="*/ 542606 h 1608850"/>
                <a:gd name="connsiteX223" fmla="*/ 2094689 w 12192000"/>
                <a:gd name="connsiteY223" fmla="*/ 542606 h 1608850"/>
                <a:gd name="connsiteX224" fmla="*/ 2094689 w 12192000"/>
                <a:gd name="connsiteY224" fmla="*/ 543687 h 1608850"/>
                <a:gd name="connsiteX225" fmla="*/ 2094689 w 12192000"/>
                <a:gd name="connsiteY225" fmla="*/ 551254 h 1608850"/>
                <a:gd name="connsiteX226" fmla="*/ 2098743 w 12192000"/>
                <a:gd name="connsiteY226" fmla="*/ 581518 h 1608850"/>
                <a:gd name="connsiteX227" fmla="*/ 2099503 w 12192000"/>
                <a:gd name="connsiteY227" fmla="*/ 581518 h 1608850"/>
                <a:gd name="connsiteX228" fmla="*/ 2104823 w 12192000"/>
                <a:gd name="connsiteY228" fmla="*/ 581518 h 1608850"/>
                <a:gd name="connsiteX229" fmla="*/ 2104823 w 12192000"/>
                <a:gd name="connsiteY229" fmla="*/ 582329 h 1608850"/>
                <a:gd name="connsiteX230" fmla="*/ 2104823 w 12192000"/>
                <a:gd name="connsiteY230" fmla="*/ 588004 h 1608850"/>
                <a:gd name="connsiteX231" fmla="*/ 2105837 w 12192000"/>
                <a:gd name="connsiteY231" fmla="*/ 588004 h 1608850"/>
                <a:gd name="connsiteX232" fmla="*/ 2112929 w 12192000"/>
                <a:gd name="connsiteY232" fmla="*/ 588004 h 1608850"/>
                <a:gd name="connsiteX233" fmla="*/ 2112929 w 12192000"/>
                <a:gd name="connsiteY233" fmla="*/ 618269 h 1608850"/>
                <a:gd name="connsiteX234" fmla="*/ 2114957 w 12192000"/>
                <a:gd name="connsiteY234" fmla="*/ 618269 h 1608850"/>
                <a:gd name="connsiteX235" fmla="*/ 2129143 w 12192000"/>
                <a:gd name="connsiteY235" fmla="*/ 618269 h 1608850"/>
                <a:gd name="connsiteX236" fmla="*/ 2129143 w 12192000"/>
                <a:gd name="connsiteY236" fmla="*/ 642048 h 1608850"/>
                <a:gd name="connsiteX237" fmla="*/ 2131171 w 12192000"/>
                <a:gd name="connsiteY237" fmla="*/ 643669 h 1608850"/>
                <a:gd name="connsiteX238" fmla="*/ 2131171 w 12192000"/>
                <a:gd name="connsiteY238" fmla="*/ 655019 h 1608850"/>
                <a:gd name="connsiteX239" fmla="*/ 2131931 w 12192000"/>
                <a:gd name="connsiteY239" fmla="*/ 655019 h 1608850"/>
                <a:gd name="connsiteX240" fmla="*/ 2137251 w 12192000"/>
                <a:gd name="connsiteY240" fmla="*/ 655019 h 1608850"/>
                <a:gd name="connsiteX241" fmla="*/ 2137251 w 12192000"/>
                <a:gd name="connsiteY241" fmla="*/ 678798 h 1608850"/>
                <a:gd name="connsiteX242" fmla="*/ 2138517 w 12192000"/>
                <a:gd name="connsiteY242" fmla="*/ 678798 h 1608850"/>
                <a:gd name="connsiteX243" fmla="*/ 2147383 w 12192000"/>
                <a:gd name="connsiteY243" fmla="*/ 678798 h 1608850"/>
                <a:gd name="connsiteX244" fmla="*/ 2149411 w 12192000"/>
                <a:gd name="connsiteY244" fmla="*/ 682852 h 1608850"/>
                <a:gd name="connsiteX245" fmla="*/ 2149411 w 12192000"/>
                <a:gd name="connsiteY245" fmla="*/ 696093 h 1608850"/>
                <a:gd name="connsiteX246" fmla="*/ 2150931 w 12192000"/>
                <a:gd name="connsiteY246" fmla="*/ 694201 h 1608850"/>
                <a:gd name="connsiteX247" fmla="*/ 2161571 w 12192000"/>
                <a:gd name="connsiteY247" fmla="*/ 680960 h 1608850"/>
                <a:gd name="connsiteX248" fmla="*/ 2189945 w 12192000"/>
                <a:gd name="connsiteY248" fmla="*/ 680960 h 1608850"/>
                <a:gd name="connsiteX249" fmla="*/ 2189945 w 12192000"/>
                <a:gd name="connsiteY249" fmla="*/ 767431 h 1608850"/>
                <a:gd name="connsiteX250" fmla="*/ 2190705 w 12192000"/>
                <a:gd name="connsiteY250" fmla="*/ 767431 h 1608850"/>
                <a:gd name="connsiteX251" fmla="*/ 2196025 w 12192000"/>
                <a:gd name="connsiteY251" fmla="*/ 767431 h 1608850"/>
                <a:gd name="connsiteX252" fmla="*/ 2196785 w 12192000"/>
                <a:gd name="connsiteY252" fmla="*/ 766080 h 1608850"/>
                <a:gd name="connsiteX253" fmla="*/ 2202105 w 12192000"/>
                <a:gd name="connsiteY253" fmla="*/ 756622 h 1608850"/>
                <a:gd name="connsiteX254" fmla="*/ 2202105 w 12192000"/>
                <a:gd name="connsiteY254" fmla="*/ 758514 h 1608850"/>
                <a:gd name="connsiteX255" fmla="*/ 2202105 w 12192000"/>
                <a:gd name="connsiteY255" fmla="*/ 771755 h 1608850"/>
                <a:gd name="connsiteX256" fmla="*/ 2206157 w 12192000"/>
                <a:gd name="connsiteY256" fmla="*/ 726358 h 1608850"/>
                <a:gd name="connsiteX257" fmla="*/ 2206917 w 12192000"/>
                <a:gd name="connsiteY257" fmla="*/ 726358 h 1608850"/>
                <a:gd name="connsiteX258" fmla="*/ 2212237 w 12192000"/>
                <a:gd name="connsiteY258" fmla="*/ 726358 h 1608850"/>
                <a:gd name="connsiteX259" fmla="*/ 2212237 w 12192000"/>
                <a:gd name="connsiteY259" fmla="*/ 661504 h 1608850"/>
                <a:gd name="connsiteX260" fmla="*/ 2213251 w 12192000"/>
                <a:gd name="connsiteY260" fmla="*/ 661504 h 1608850"/>
                <a:gd name="connsiteX261" fmla="*/ 2220345 w 12192000"/>
                <a:gd name="connsiteY261" fmla="*/ 661504 h 1608850"/>
                <a:gd name="connsiteX262" fmla="*/ 2232505 w 12192000"/>
                <a:gd name="connsiteY262" fmla="*/ 618269 h 1608850"/>
                <a:gd name="connsiteX263" fmla="*/ 2233771 w 12192000"/>
                <a:gd name="connsiteY263" fmla="*/ 618269 h 1608850"/>
                <a:gd name="connsiteX264" fmla="*/ 2242639 w 12192000"/>
                <a:gd name="connsiteY264" fmla="*/ 618269 h 1608850"/>
                <a:gd name="connsiteX265" fmla="*/ 2252771 w 12192000"/>
                <a:gd name="connsiteY265" fmla="*/ 661504 h 1608850"/>
                <a:gd name="connsiteX266" fmla="*/ 2253785 w 12192000"/>
                <a:gd name="connsiteY266" fmla="*/ 661504 h 1608850"/>
                <a:gd name="connsiteX267" fmla="*/ 2260879 w 12192000"/>
                <a:gd name="connsiteY267" fmla="*/ 661504 h 1608850"/>
                <a:gd name="connsiteX268" fmla="*/ 2260879 w 12192000"/>
                <a:gd name="connsiteY268" fmla="*/ 700416 h 1608850"/>
                <a:gd name="connsiteX269" fmla="*/ 2262651 w 12192000"/>
                <a:gd name="connsiteY269" fmla="*/ 700416 h 1608850"/>
                <a:gd name="connsiteX270" fmla="*/ 2275065 w 12192000"/>
                <a:gd name="connsiteY270" fmla="*/ 700416 h 1608850"/>
                <a:gd name="connsiteX271" fmla="*/ 2275065 w 12192000"/>
                <a:gd name="connsiteY271" fmla="*/ 702578 h 1608850"/>
                <a:gd name="connsiteX272" fmla="*/ 2275065 w 12192000"/>
                <a:gd name="connsiteY272" fmla="*/ 717710 h 1608850"/>
                <a:gd name="connsiteX273" fmla="*/ 2279119 w 12192000"/>
                <a:gd name="connsiteY273" fmla="*/ 715549 h 1608850"/>
                <a:gd name="connsiteX274" fmla="*/ 2279119 w 12192000"/>
                <a:gd name="connsiteY274" fmla="*/ 700416 h 1608850"/>
                <a:gd name="connsiteX275" fmla="*/ 2280639 w 12192000"/>
                <a:gd name="connsiteY275" fmla="*/ 700416 h 1608850"/>
                <a:gd name="connsiteX276" fmla="*/ 2291279 w 12192000"/>
                <a:gd name="connsiteY276" fmla="*/ 700416 h 1608850"/>
                <a:gd name="connsiteX277" fmla="*/ 2291279 w 12192000"/>
                <a:gd name="connsiteY277" fmla="*/ 702037 h 1608850"/>
                <a:gd name="connsiteX278" fmla="*/ 2291279 w 12192000"/>
                <a:gd name="connsiteY278" fmla="*/ 713387 h 1608850"/>
                <a:gd name="connsiteX279" fmla="*/ 2321680 w 12192000"/>
                <a:gd name="connsiteY279" fmla="*/ 713387 h 1608850"/>
                <a:gd name="connsiteX280" fmla="*/ 2321680 w 12192000"/>
                <a:gd name="connsiteY280" fmla="*/ 676637 h 1608850"/>
                <a:gd name="connsiteX281" fmla="*/ 2322945 w 12192000"/>
                <a:gd name="connsiteY281" fmla="*/ 676637 h 1608850"/>
                <a:gd name="connsiteX282" fmla="*/ 2331813 w 12192000"/>
                <a:gd name="connsiteY282" fmla="*/ 676637 h 1608850"/>
                <a:gd name="connsiteX283" fmla="*/ 2331813 w 12192000"/>
                <a:gd name="connsiteY283" fmla="*/ 698254 h 1608850"/>
                <a:gd name="connsiteX284" fmla="*/ 2333840 w 12192000"/>
                <a:gd name="connsiteY284" fmla="*/ 665828 h 1608850"/>
                <a:gd name="connsiteX285" fmla="*/ 2356133 w 12192000"/>
                <a:gd name="connsiteY285" fmla="*/ 665828 h 1608850"/>
                <a:gd name="connsiteX286" fmla="*/ 2356133 w 12192000"/>
                <a:gd name="connsiteY286" fmla="*/ 664206 h 1608850"/>
                <a:gd name="connsiteX287" fmla="*/ 2356133 w 12192000"/>
                <a:gd name="connsiteY287" fmla="*/ 652857 h 1608850"/>
                <a:gd name="connsiteX288" fmla="*/ 2356893 w 12192000"/>
                <a:gd name="connsiteY288" fmla="*/ 652857 h 1608850"/>
                <a:gd name="connsiteX289" fmla="*/ 2362213 w 12192000"/>
                <a:gd name="connsiteY289" fmla="*/ 652857 h 1608850"/>
                <a:gd name="connsiteX290" fmla="*/ 2362213 w 12192000"/>
                <a:gd name="connsiteY290" fmla="*/ 650966 h 1608850"/>
                <a:gd name="connsiteX291" fmla="*/ 2362213 w 12192000"/>
                <a:gd name="connsiteY291" fmla="*/ 637725 h 1608850"/>
                <a:gd name="connsiteX292" fmla="*/ 2366267 w 12192000"/>
                <a:gd name="connsiteY292" fmla="*/ 644210 h 1608850"/>
                <a:gd name="connsiteX293" fmla="*/ 2368547 w 12192000"/>
                <a:gd name="connsiteY293" fmla="*/ 644210 h 1608850"/>
                <a:gd name="connsiteX294" fmla="*/ 2384507 w 12192000"/>
                <a:gd name="connsiteY294" fmla="*/ 644210 h 1608850"/>
                <a:gd name="connsiteX295" fmla="*/ 2384507 w 12192000"/>
                <a:gd name="connsiteY295" fmla="*/ 643399 h 1608850"/>
                <a:gd name="connsiteX296" fmla="*/ 2384507 w 12192000"/>
                <a:gd name="connsiteY296" fmla="*/ 637725 h 1608850"/>
                <a:gd name="connsiteX297" fmla="*/ 2385267 w 12192000"/>
                <a:gd name="connsiteY297" fmla="*/ 637725 h 1608850"/>
                <a:gd name="connsiteX298" fmla="*/ 2390587 w 12192000"/>
                <a:gd name="connsiteY298" fmla="*/ 637725 h 1608850"/>
                <a:gd name="connsiteX299" fmla="*/ 2390587 w 12192000"/>
                <a:gd name="connsiteY299" fmla="*/ 639076 h 1608850"/>
                <a:gd name="connsiteX300" fmla="*/ 2390587 w 12192000"/>
                <a:gd name="connsiteY300" fmla="*/ 648534 h 1608850"/>
                <a:gd name="connsiteX301" fmla="*/ 2429093 w 12192000"/>
                <a:gd name="connsiteY301" fmla="*/ 648534 h 1608850"/>
                <a:gd name="connsiteX302" fmla="*/ 2429093 w 12192000"/>
                <a:gd name="connsiteY302" fmla="*/ 786887 h 1608850"/>
                <a:gd name="connsiteX303" fmla="*/ 2430613 w 12192000"/>
                <a:gd name="connsiteY303" fmla="*/ 786887 h 1608850"/>
                <a:gd name="connsiteX304" fmla="*/ 2441254 w 12192000"/>
                <a:gd name="connsiteY304" fmla="*/ 786887 h 1608850"/>
                <a:gd name="connsiteX305" fmla="*/ 2441254 w 12192000"/>
                <a:gd name="connsiteY305" fmla="*/ 773917 h 1608850"/>
                <a:gd name="connsiteX306" fmla="*/ 2445307 w 12192000"/>
                <a:gd name="connsiteY306" fmla="*/ 773917 h 1608850"/>
                <a:gd name="connsiteX307" fmla="*/ 2445307 w 12192000"/>
                <a:gd name="connsiteY307" fmla="*/ 786887 h 1608850"/>
                <a:gd name="connsiteX308" fmla="*/ 2475707 w 12192000"/>
                <a:gd name="connsiteY308" fmla="*/ 786887 h 1608850"/>
                <a:gd name="connsiteX309" fmla="*/ 2475707 w 12192000"/>
                <a:gd name="connsiteY309" fmla="*/ 756622 h 1608850"/>
                <a:gd name="connsiteX310" fmla="*/ 2487867 w 12192000"/>
                <a:gd name="connsiteY310" fmla="*/ 756622 h 1608850"/>
                <a:gd name="connsiteX311" fmla="*/ 2500027 w 12192000"/>
                <a:gd name="connsiteY311" fmla="*/ 754461 h 1608850"/>
                <a:gd name="connsiteX312" fmla="*/ 2504082 w 12192000"/>
                <a:gd name="connsiteY312" fmla="*/ 756622 h 1608850"/>
                <a:gd name="connsiteX313" fmla="*/ 2514215 w 12192000"/>
                <a:gd name="connsiteY313" fmla="*/ 756622 h 1608850"/>
                <a:gd name="connsiteX314" fmla="*/ 2514215 w 12192000"/>
                <a:gd name="connsiteY314" fmla="*/ 786887 h 1608850"/>
                <a:gd name="connsiteX315" fmla="*/ 2522321 w 12192000"/>
                <a:gd name="connsiteY315" fmla="*/ 786887 h 1608850"/>
                <a:gd name="connsiteX316" fmla="*/ 2522321 w 12192000"/>
                <a:gd name="connsiteY316" fmla="*/ 804182 h 1608850"/>
                <a:gd name="connsiteX317" fmla="*/ 2531658 w 12192000"/>
                <a:gd name="connsiteY317" fmla="*/ 805087 h 1608850"/>
                <a:gd name="connsiteX318" fmla="*/ 2544615 w 12192000"/>
                <a:gd name="connsiteY318" fmla="*/ 805087 h 1608850"/>
                <a:gd name="connsiteX319" fmla="*/ 2544615 w 12192000"/>
                <a:gd name="connsiteY319" fmla="*/ 789049 h 1608850"/>
                <a:gd name="connsiteX320" fmla="*/ 2612571 w 12192000"/>
                <a:gd name="connsiteY320" fmla="*/ 789049 h 1608850"/>
                <a:gd name="connsiteX321" fmla="*/ 2612571 w 12192000"/>
                <a:gd name="connsiteY321" fmla="*/ 703796 h 1608850"/>
                <a:gd name="connsiteX322" fmla="*/ 2684579 w 12192000"/>
                <a:gd name="connsiteY322" fmla="*/ 703796 h 1608850"/>
                <a:gd name="connsiteX323" fmla="*/ 2684579 w 12192000"/>
                <a:gd name="connsiteY323" fmla="*/ 782564 h 1608850"/>
                <a:gd name="connsiteX324" fmla="*/ 2686483 w 12192000"/>
                <a:gd name="connsiteY324" fmla="*/ 782564 h 1608850"/>
                <a:gd name="connsiteX325" fmla="*/ 2687725 w 12192000"/>
                <a:gd name="connsiteY325" fmla="*/ 805087 h 1608850"/>
                <a:gd name="connsiteX326" fmla="*/ 2697401 w 12192000"/>
                <a:gd name="connsiteY326" fmla="*/ 805087 h 1608850"/>
                <a:gd name="connsiteX327" fmla="*/ 2698643 w 12192000"/>
                <a:gd name="connsiteY327" fmla="*/ 782564 h 1608850"/>
                <a:gd name="connsiteX328" fmla="*/ 2704723 w 12192000"/>
                <a:gd name="connsiteY328" fmla="*/ 782564 h 1608850"/>
                <a:gd name="connsiteX329" fmla="*/ 2705965 w 12192000"/>
                <a:gd name="connsiteY329" fmla="*/ 805087 h 1608850"/>
                <a:gd name="connsiteX330" fmla="*/ 2756588 w 12192000"/>
                <a:gd name="connsiteY330" fmla="*/ 805087 h 1608850"/>
                <a:gd name="connsiteX331" fmla="*/ 2756588 w 12192000"/>
                <a:gd name="connsiteY331" fmla="*/ 642059 h 1608850"/>
                <a:gd name="connsiteX332" fmla="*/ 2953915 w 12192000"/>
                <a:gd name="connsiteY332" fmla="*/ 642059 h 1608850"/>
                <a:gd name="connsiteX333" fmla="*/ 2953915 w 12192000"/>
                <a:gd name="connsiteY333" fmla="*/ 805087 h 1608850"/>
                <a:gd name="connsiteX334" fmla="*/ 2972611 w 12192000"/>
                <a:gd name="connsiteY334" fmla="*/ 805087 h 1608850"/>
                <a:gd name="connsiteX335" fmla="*/ 2972611 w 12192000"/>
                <a:gd name="connsiteY335" fmla="*/ 722394 h 1608850"/>
                <a:gd name="connsiteX336" fmla="*/ 3067731 w 12192000"/>
                <a:gd name="connsiteY336" fmla="*/ 722394 h 1608850"/>
                <a:gd name="connsiteX337" fmla="*/ 3079662 w 12192000"/>
                <a:gd name="connsiteY337" fmla="*/ 404253 h 1608850"/>
                <a:gd name="connsiteX338" fmla="*/ 3067502 w 12192000"/>
                <a:gd name="connsiteY338" fmla="*/ 382635 h 1608850"/>
                <a:gd name="connsiteX339" fmla="*/ 3061422 w 12192000"/>
                <a:gd name="connsiteY339" fmla="*/ 378311 h 1608850"/>
                <a:gd name="connsiteX340" fmla="*/ 3069529 w 12192000"/>
                <a:gd name="connsiteY340" fmla="*/ 354532 h 1608850"/>
                <a:gd name="connsiteX341" fmla="*/ 3069529 w 12192000"/>
                <a:gd name="connsiteY341" fmla="*/ 337238 h 1608850"/>
                <a:gd name="connsiteX342" fmla="*/ 3083715 w 12192000"/>
                <a:gd name="connsiteY342" fmla="*/ 337238 h 1608850"/>
                <a:gd name="connsiteX343" fmla="*/ 3083715 w 12192000"/>
                <a:gd name="connsiteY343" fmla="*/ 315620 h 1608850"/>
                <a:gd name="connsiteX344" fmla="*/ 3085742 w 12192000"/>
                <a:gd name="connsiteY344" fmla="*/ 311296 h 1608850"/>
                <a:gd name="connsiteX345" fmla="*/ 3085742 w 12192000"/>
                <a:gd name="connsiteY345" fmla="*/ 233472 h 1608850"/>
                <a:gd name="connsiteX346" fmla="*/ 3083715 w 12192000"/>
                <a:gd name="connsiteY346" fmla="*/ 226987 h 1608850"/>
                <a:gd name="connsiteX347" fmla="*/ 3089795 w 12192000"/>
                <a:gd name="connsiteY347" fmla="*/ 220501 h 1608850"/>
                <a:gd name="connsiteX348" fmla="*/ 3089795 w 12192000"/>
                <a:gd name="connsiteY348" fmla="*/ 162133 h 1608850"/>
                <a:gd name="connsiteX349" fmla="*/ 3091822 w 12192000"/>
                <a:gd name="connsiteY349" fmla="*/ 157810 h 1608850"/>
                <a:gd name="connsiteX350" fmla="*/ 3091822 w 12192000"/>
                <a:gd name="connsiteY350" fmla="*/ 101604 h 1608850"/>
                <a:gd name="connsiteX351" fmla="*/ 3093849 w 12192000"/>
                <a:gd name="connsiteY351" fmla="*/ 82148 h 1608850"/>
                <a:gd name="connsiteX352" fmla="*/ 3097902 w 12192000"/>
                <a:gd name="connsiteY352" fmla="*/ 99442 h 1608850"/>
                <a:gd name="connsiteX353" fmla="*/ 3099929 w 12192000"/>
                <a:gd name="connsiteY353" fmla="*/ 157810 h 1608850"/>
                <a:gd name="connsiteX354" fmla="*/ 3101955 w 12192000"/>
                <a:gd name="connsiteY354" fmla="*/ 220501 h 1608850"/>
                <a:gd name="connsiteX355" fmla="*/ 3108035 w 12192000"/>
                <a:gd name="connsiteY355" fmla="*/ 226987 h 1608850"/>
                <a:gd name="connsiteX356" fmla="*/ 3106009 w 12192000"/>
                <a:gd name="connsiteY356" fmla="*/ 233472 h 1608850"/>
                <a:gd name="connsiteX357" fmla="*/ 3106009 w 12192000"/>
                <a:gd name="connsiteY357" fmla="*/ 311296 h 1608850"/>
                <a:gd name="connsiteX358" fmla="*/ 3108035 w 12192000"/>
                <a:gd name="connsiteY358" fmla="*/ 315620 h 1608850"/>
                <a:gd name="connsiteX359" fmla="*/ 3108035 w 12192000"/>
                <a:gd name="connsiteY359" fmla="*/ 337238 h 1608850"/>
                <a:gd name="connsiteX360" fmla="*/ 3122222 w 12192000"/>
                <a:gd name="connsiteY360" fmla="*/ 337238 h 1608850"/>
                <a:gd name="connsiteX361" fmla="*/ 3122222 w 12192000"/>
                <a:gd name="connsiteY361" fmla="*/ 354532 h 1608850"/>
                <a:gd name="connsiteX362" fmla="*/ 3130330 w 12192000"/>
                <a:gd name="connsiteY362" fmla="*/ 378311 h 1608850"/>
                <a:gd name="connsiteX363" fmla="*/ 3124250 w 12192000"/>
                <a:gd name="connsiteY363" fmla="*/ 382635 h 1608850"/>
                <a:gd name="connsiteX364" fmla="*/ 3112089 w 12192000"/>
                <a:gd name="connsiteY364" fmla="*/ 404253 h 1608850"/>
                <a:gd name="connsiteX365" fmla="*/ 3120195 w 12192000"/>
                <a:gd name="connsiteY365" fmla="*/ 657181 h 1608850"/>
                <a:gd name="connsiteX366" fmla="*/ 3185050 w 12192000"/>
                <a:gd name="connsiteY366" fmla="*/ 657181 h 1608850"/>
                <a:gd name="connsiteX367" fmla="*/ 3185050 w 12192000"/>
                <a:gd name="connsiteY367" fmla="*/ 732843 h 1608850"/>
                <a:gd name="connsiteX368" fmla="*/ 3193157 w 12192000"/>
                <a:gd name="connsiteY368" fmla="*/ 732843 h 1608850"/>
                <a:gd name="connsiteX369" fmla="*/ 3195183 w 12192000"/>
                <a:gd name="connsiteY369" fmla="*/ 726358 h 1608850"/>
                <a:gd name="connsiteX370" fmla="*/ 3201263 w 12192000"/>
                <a:gd name="connsiteY370" fmla="*/ 726358 h 1608850"/>
                <a:gd name="connsiteX371" fmla="*/ 3203291 w 12192000"/>
                <a:gd name="connsiteY371" fmla="*/ 735005 h 1608850"/>
                <a:gd name="connsiteX372" fmla="*/ 3215451 w 12192000"/>
                <a:gd name="connsiteY372" fmla="*/ 735005 h 1608850"/>
                <a:gd name="connsiteX373" fmla="*/ 3215451 w 12192000"/>
                <a:gd name="connsiteY373" fmla="*/ 728519 h 1608850"/>
                <a:gd name="connsiteX374" fmla="*/ 3237744 w 12192000"/>
                <a:gd name="connsiteY374" fmla="*/ 728519 h 1608850"/>
                <a:gd name="connsiteX375" fmla="*/ 3237744 w 12192000"/>
                <a:gd name="connsiteY375" fmla="*/ 735005 h 1608850"/>
                <a:gd name="connsiteX376" fmla="*/ 3258011 w 12192000"/>
                <a:gd name="connsiteY376" fmla="*/ 735005 h 1608850"/>
                <a:gd name="connsiteX377" fmla="*/ 3258011 w 12192000"/>
                <a:gd name="connsiteY377" fmla="*/ 780402 h 1608850"/>
                <a:gd name="connsiteX378" fmla="*/ 3272198 w 12192000"/>
                <a:gd name="connsiteY378" fmla="*/ 780402 h 1608850"/>
                <a:gd name="connsiteX379" fmla="*/ 3272198 w 12192000"/>
                <a:gd name="connsiteY379" fmla="*/ 767431 h 1608850"/>
                <a:gd name="connsiteX380" fmla="*/ 3288412 w 12192000"/>
                <a:gd name="connsiteY380" fmla="*/ 767431 h 1608850"/>
                <a:gd name="connsiteX381" fmla="*/ 3288412 w 12192000"/>
                <a:gd name="connsiteY381" fmla="*/ 588004 h 1608850"/>
                <a:gd name="connsiteX382" fmla="*/ 3294492 w 12192000"/>
                <a:gd name="connsiteY382" fmla="*/ 581518 h 1608850"/>
                <a:gd name="connsiteX383" fmla="*/ 3367453 w 12192000"/>
                <a:gd name="connsiteY383" fmla="*/ 581518 h 1608850"/>
                <a:gd name="connsiteX384" fmla="*/ 3367453 w 12192000"/>
                <a:gd name="connsiteY384" fmla="*/ 590166 h 1608850"/>
                <a:gd name="connsiteX385" fmla="*/ 3377586 w 12192000"/>
                <a:gd name="connsiteY385" fmla="*/ 590166 h 1608850"/>
                <a:gd name="connsiteX386" fmla="*/ 3377586 w 12192000"/>
                <a:gd name="connsiteY386" fmla="*/ 704740 h 1608850"/>
                <a:gd name="connsiteX387" fmla="*/ 3399879 w 12192000"/>
                <a:gd name="connsiteY387" fmla="*/ 704740 h 1608850"/>
                <a:gd name="connsiteX388" fmla="*/ 3399879 w 12192000"/>
                <a:gd name="connsiteY388" fmla="*/ 637725 h 1608850"/>
                <a:gd name="connsiteX389" fmla="*/ 3426227 w 12192000"/>
                <a:gd name="connsiteY389" fmla="*/ 637725 h 1608850"/>
                <a:gd name="connsiteX390" fmla="*/ 3430279 w 12192000"/>
                <a:gd name="connsiteY390" fmla="*/ 633401 h 1608850"/>
                <a:gd name="connsiteX391" fmla="*/ 3438387 w 12192000"/>
                <a:gd name="connsiteY391" fmla="*/ 633401 h 1608850"/>
                <a:gd name="connsiteX392" fmla="*/ 3442439 w 12192000"/>
                <a:gd name="connsiteY392" fmla="*/ 637725 h 1608850"/>
                <a:gd name="connsiteX393" fmla="*/ 3464734 w 12192000"/>
                <a:gd name="connsiteY393" fmla="*/ 637725 h 1608850"/>
                <a:gd name="connsiteX394" fmla="*/ 3464734 w 12192000"/>
                <a:gd name="connsiteY394" fmla="*/ 520989 h 1608850"/>
                <a:gd name="connsiteX395" fmla="*/ 3521481 w 12192000"/>
                <a:gd name="connsiteY395" fmla="*/ 510180 h 1608850"/>
                <a:gd name="connsiteX396" fmla="*/ 3521481 w 12192000"/>
                <a:gd name="connsiteY396" fmla="*/ 511261 h 1608850"/>
                <a:gd name="connsiteX397" fmla="*/ 3521481 w 12192000"/>
                <a:gd name="connsiteY397" fmla="*/ 518827 h 1608850"/>
                <a:gd name="connsiteX398" fmla="*/ 3547828 w 12192000"/>
                <a:gd name="connsiteY398" fmla="*/ 518827 h 1608850"/>
                <a:gd name="connsiteX399" fmla="*/ 3547828 w 12192000"/>
                <a:gd name="connsiteY399" fmla="*/ 773917 h 1608850"/>
                <a:gd name="connsiteX400" fmla="*/ 3570122 w 12192000"/>
                <a:gd name="connsiteY400" fmla="*/ 773917 h 1608850"/>
                <a:gd name="connsiteX401" fmla="*/ 3570122 w 12192000"/>
                <a:gd name="connsiteY401" fmla="*/ 769593 h 1608850"/>
                <a:gd name="connsiteX402" fmla="*/ 3582282 w 12192000"/>
                <a:gd name="connsiteY402" fmla="*/ 769593 h 1608850"/>
                <a:gd name="connsiteX403" fmla="*/ 3582282 w 12192000"/>
                <a:gd name="connsiteY403" fmla="*/ 773917 h 1608850"/>
                <a:gd name="connsiteX404" fmla="*/ 3606602 w 12192000"/>
                <a:gd name="connsiteY404" fmla="*/ 773917 h 1608850"/>
                <a:gd name="connsiteX405" fmla="*/ 3606602 w 12192000"/>
                <a:gd name="connsiteY405" fmla="*/ 760946 h 1608850"/>
                <a:gd name="connsiteX406" fmla="*/ 3634975 w 12192000"/>
                <a:gd name="connsiteY406" fmla="*/ 760946 h 1608850"/>
                <a:gd name="connsiteX407" fmla="*/ 3647135 w 12192000"/>
                <a:gd name="connsiteY407" fmla="*/ 756622 h 1608850"/>
                <a:gd name="connsiteX408" fmla="*/ 3667403 w 12192000"/>
                <a:gd name="connsiteY408" fmla="*/ 760946 h 1608850"/>
                <a:gd name="connsiteX409" fmla="*/ 3667403 w 12192000"/>
                <a:gd name="connsiteY409" fmla="*/ 743652 h 1608850"/>
                <a:gd name="connsiteX410" fmla="*/ 3675510 w 12192000"/>
                <a:gd name="connsiteY410" fmla="*/ 743652 h 1608850"/>
                <a:gd name="connsiteX411" fmla="*/ 3675510 w 12192000"/>
                <a:gd name="connsiteY411" fmla="*/ 730681 h 1608850"/>
                <a:gd name="connsiteX412" fmla="*/ 3732257 w 12192000"/>
                <a:gd name="connsiteY412" fmla="*/ 730681 h 1608850"/>
                <a:gd name="connsiteX413" fmla="*/ 3732257 w 12192000"/>
                <a:gd name="connsiteY413" fmla="*/ 700416 h 1608850"/>
                <a:gd name="connsiteX414" fmla="*/ 3750497 w 12192000"/>
                <a:gd name="connsiteY414" fmla="*/ 700416 h 1608850"/>
                <a:gd name="connsiteX415" fmla="*/ 3750497 w 12192000"/>
                <a:gd name="connsiteY415" fmla="*/ 693931 h 1608850"/>
                <a:gd name="connsiteX416" fmla="*/ 3762657 w 12192000"/>
                <a:gd name="connsiteY416" fmla="*/ 693931 h 1608850"/>
                <a:gd name="connsiteX417" fmla="*/ 3762657 w 12192000"/>
                <a:gd name="connsiteY417" fmla="*/ 700416 h 1608850"/>
                <a:gd name="connsiteX418" fmla="*/ 3778870 w 12192000"/>
                <a:gd name="connsiteY418" fmla="*/ 700416 h 1608850"/>
                <a:gd name="connsiteX419" fmla="*/ 3778870 w 12192000"/>
                <a:gd name="connsiteY419" fmla="*/ 750137 h 1608850"/>
                <a:gd name="connsiteX420" fmla="*/ 3789470 w 12192000"/>
                <a:gd name="connsiteY420" fmla="*/ 750137 h 1608850"/>
                <a:gd name="connsiteX421" fmla="*/ 3789470 w 12192000"/>
                <a:gd name="connsiteY421" fmla="*/ 586174 h 1608850"/>
                <a:gd name="connsiteX422" fmla="*/ 3791390 w 12192000"/>
                <a:gd name="connsiteY422" fmla="*/ 586174 h 1608850"/>
                <a:gd name="connsiteX423" fmla="*/ 3791390 w 12192000"/>
                <a:gd name="connsiteY423" fmla="*/ 723865 h 1608850"/>
                <a:gd name="connsiteX424" fmla="*/ 3791390 w 12192000"/>
                <a:gd name="connsiteY424" fmla="*/ 750137 h 1608850"/>
                <a:gd name="connsiteX425" fmla="*/ 3806350 w 12192000"/>
                <a:gd name="connsiteY425" fmla="*/ 750137 h 1608850"/>
                <a:gd name="connsiteX426" fmla="*/ 3806350 w 12192000"/>
                <a:gd name="connsiteY426" fmla="*/ 742023 h 1608850"/>
                <a:gd name="connsiteX427" fmla="*/ 3811298 w 12192000"/>
                <a:gd name="connsiteY427" fmla="*/ 742023 h 1608850"/>
                <a:gd name="connsiteX428" fmla="*/ 3811298 w 12192000"/>
                <a:gd name="connsiteY428" fmla="*/ 724196 h 1608850"/>
                <a:gd name="connsiteX429" fmla="*/ 3849805 w 12192000"/>
                <a:gd name="connsiteY429" fmla="*/ 724196 h 1608850"/>
                <a:gd name="connsiteX430" fmla="*/ 3849805 w 12192000"/>
                <a:gd name="connsiteY430" fmla="*/ 693931 h 1608850"/>
                <a:gd name="connsiteX431" fmla="*/ 3888823 w 12192000"/>
                <a:gd name="connsiteY431" fmla="*/ 693931 h 1608850"/>
                <a:gd name="connsiteX432" fmla="*/ 3888823 w 12192000"/>
                <a:gd name="connsiteY432" fmla="*/ 690579 h 1608850"/>
                <a:gd name="connsiteX433" fmla="*/ 3887708 w 12192000"/>
                <a:gd name="connsiteY433" fmla="*/ 690579 h 1608850"/>
                <a:gd name="connsiteX434" fmla="*/ 3879906 w 12192000"/>
                <a:gd name="connsiteY434" fmla="*/ 690579 h 1608850"/>
                <a:gd name="connsiteX435" fmla="*/ 3879906 w 12192000"/>
                <a:gd name="connsiteY435" fmla="*/ 689443 h 1608850"/>
                <a:gd name="connsiteX436" fmla="*/ 3879906 w 12192000"/>
                <a:gd name="connsiteY436" fmla="*/ 681500 h 1608850"/>
                <a:gd name="connsiteX437" fmla="*/ 3881022 w 12192000"/>
                <a:gd name="connsiteY437" fmla="*/ 681500 h 1608850"/>
                <a:gd name="connsiteX438" fmla="*/ 3888823 w 12192000"/>
                <a:gd name="connsiteY438" fmla="*/ 681500 h 1608850"/>
                <a:gd name="connsiteX439" fmla="*/ 3888823 w 12192000"/>
                <a:gd name="connsiteY439" fmla="*/ 679986 h 1608850"/>
                <a:gd name="connsiteX440" fmla="*/ 3888823 w 12192000"/>
                <a:gd name="connsiteY440" fmla="*/ 669395 h 1608850"/>
                <a:gd name="connsiteX441" fmla="*/ 3887708 w 12192000"/>
                <a:gd name="connsiteY441" fmla="*/ 669395 h 1608850"/>
                <a:gd name="connsiteX442" fmla="*/ 3879906 w 12192000"/>
                <a:gd name="connsiteY442" fmla="*/ 669395 h 1608850"/>
                <a:gd name="connsiteX443" fmla="*/ 3879906 w 12192000"/>
                <a:gd name="connsiteY443" fmla="*/ 667882 h 1608850"/>
                <a:gd name="connsiteX444" fmla="*/ 3879906 w 12192000"/>
                <a:gd name="connsiteY444" fmla="*/ 657290 h 1608850"/>
                <a:gd name="connsiteX445" fmla="*/ 3881022 w 12192000"/>
                <a:gd name="connsiteY445" fmla="*/ 657290 h 1608850"/>
                <a:gd name="connsiteX446" fmla="*/ 3888823 w 12192000"/>
                <a:gd name="connsiteY446" fmla="*/ 657290 h 1608850"/>
                <a:gd name="connsiteX447" fmla="*/ 3888823 w 12192000"/>
                <a:gd name="connsiteY447" fmla="*/ 656156 h 1608850"/>
                <a:gd name="connsiteX448" fmla="*/ 3888823 w 12192000"/>
                <a:gd name="connsiteY448" fmla="*/ 648212 h 1608850"/>
                <a:gd name="connsiteX449" fmla="*/ 3887708 w 12192000"/>
                <a:gd name="connsiteY449" fmla="*/ 648212 h 1608850"/>
                <a:gd name="connsiteX450" fmla="*/ 3879906 w 12192000"/>
                <a:gd name="connsiteY450" fmla="*/ 648212 h 1608850"/>
                <a:gd name="connsiteX451" fmla="*/ 3879906 w 12192000"/>
                <a:gd name="connsiteY451" fmla="*/ 646698 h 1608850"/>
                <a:gd name="connsiteX452" fmla="*/ 3879906 w 12192000"/>
                <a:gd name="connsiteY452" fmla="*/ 636107 h 1608850"/>
                <a:gd name="connsiteX453" fmla="*/ 3881022 w 12192000"/>
                <a:gd name="connsiteY453" fmla="*/ 636107 h 1608850"/>
                <a:gd name="connsiteX454" fmla="*/ 3888823 w 12192000"/>
                <a:gd name="connsiteY454" fmla="*/ 636107 h 1608850"/>
                <a:gd name="connsiteX455" fmla="*/ 3888823 w 12192000"/>
                <a:gd name="connsiteY455" fmla="*/ 634594 h 1608850"/>
                <a:gd name="connsiteX456" fmla="*/ 3888823 w 12192000"/>
                <a:gd name="connsiteY456" fmla="*/ 624002 h 1608850"/>
                <a:gd name="connsiteX457" fmla="*/ 3887708 w 12192000"/>
                <a:gd name="connsiteY457" fmla="*/ 624002 h 1608850"/>
                <a:gd name="connsiteX458" fmla="*/ 3879906 w 12192000"/>
                <a:gd name="connsiteY458" fmla="*/ 624002 h 1608850"/>
                <a:gd name="connsiteX459" fmla="*/ 3879906 w 12192000"/>
                <a:gd name="connsiteY459" fmla="*/ 622489 h 1608850"/>
                <a:gd name="connsiteX460" fmla="*/ 3879906 w 12192000"/>
                <a:gd name="connsiteY460" fmla="*/ 611898 h 1608850"/>
                <a:gd name="connsiteX461" fmla="*/ 3881022 w 12192000"/>
                <a:gd name="connsiteY461" fmla="*/ 611898 h 1608850"/>
                <a:gd name="connsiteX462" fmla="*/ 3888823 w 12192000"/>
                <a:gd name="connsiteY462" fmla="*/ 611898 h 1608850"/>
                <a:gd name="connsiteX463" fmla="*/ 3888823 w 12192000"/>
                <a:gd name="connsiteY463" fmla="*/ 610763 h 1608850"/>
                <a:gd name="connsiteX464" fmla="*/ 3888823 w 12192000"/>
                <a:gd name="connsiteY464" fmla="*/ 602819 h 1608850"/>
                <a:gd name="connsiteX465" fmla="*/ 3887708 w 12192000"/>
                <a:gd name="connsiteY465" fmla="*/ 602819 h 1608850"/>
                <a:gd name="connsiteX466" fmla="*/ 3879906 w 12192000"/>
                <a:gd name="connsiteY466" fmla="*/ 602819 h 1608850"/>
                <a:gd name="connsiteX467" fmla="*/ 3879906 w 12192000"/>
                <a:gd name="connsiteY467" fmla="*/ 601307 h 1608850"/>
                <a:gd name="connsiteX468" fmla="*/ 3879906 w 12192000"/>
                <a:gd name="connsiteY468" fmla="*/ 590714 h 1608850"/>
                <a:gd name="connsiteX469" fmla="*/ 3881022 w 12192000"/>
                <a:gd name="connsiteY469" fmla="*/ 590714 h 1608850"/>
                <a:gd name="connsiteX470" fmla="*/ 3888823 w 12192000"/>
                <a:gd name="connsiteY470" fmla="*/ 590714 h 1608850"/>
                <a:gd name="connsiteX471" fmla="*/ 3888823 w 12192000"/>
                <a:gd name="connsiteY471" fmla="*/ 589202 h 1608850"/>
                <a:gd name="connsiteX472" fmla="*/ 3888823 w 12192000"/>
                <a:gd name="connsiteY472" fmla="*/ 578610 h 1608850"/>
                <a:gd name="connsiteX473" fmla="*/ 3887708 w 12192000"/>
                <a:gd name="connsiteY473" fmla="*/ 578610 h 1608850"/>
                <a:gd name="connsiteX474" fmla="*/ 3879906 w 12192000"/>
                <a:gd name="connsiteY474" fmla="*/ 578610 h 1608850"/>
                <a:gd name="connsiteX475" fmla="*/ 3879906 w 12192000"/>
                <a:gd name="connsiteY475" fmla="*/ 577096 h 1608850"/>
                <a:gd name="connsiteX476" fmla="*/ 3879906 w 12192000"/>
                <a:gd name="connsiteY476" fmla="*/ 566505 h 1608850"/>
                <a:gd name="connsiteX477" fmla="*/ 3881022 w 12192000"/>
                <a:gd name="connsiteY477" fmla="*/ 566505 h 1608850"/>
                <a:gd name="connsiteX478" fmla="*/ 3888823 w 12192000"/>
                <a:gd name="connsiteY478" fmla="*/ 566505 h 1608850"/>
                <a:gd name="connsiteX479" fmla="*/ 3888823 w 12192000"/>
                <a:gd name="connsiteY479" fmla="*/ 565370 h 1608850"/>
                <a:gd name="connsiteX480" fmla="*/ 3888823 w 12192000"/>
                <a:gd name="connsiteY480" fmla="*/ 557427 h 1608850"/>
                <a:gd name="connsiteX481" fmla="*/ 3887708 w 12192000"/>
                <a:gd name="connsiteY481" fmla="*/ 557427 h 1608850"/>
                <a:gd name="connsiteX482" fmla="*/ 3879906 w 12192000"/>
                <a:gd name="connsiteY482" fmla="*/ 557427 h 1608850"/>
                <a:gd name="connsiteX483" fmla="*/ 3879906 w 12192000"/>
                <a:gd name="connsiteY483" fmla="*/ 555914 h 1608850"/>
                <a:gd name="connsiteX484" fmla="*/ 3879906 w 12192000"/>
                <a:gd name="connsiteY484" fmla="*/ 545322 h 1608850"/>
                <a:gd name="connsiteX485" fmla="*/ 3881022 w 12192000"/>
                <a:gd name="connsiteY485" fmla="*/ 545322 h 1608850"/>
                <a:gd name="connsiteX486" fmla="*/ 3888823 w 12192000"/>
                <a:gd name="connsiteY486" fmla="*/ 545322 h 1608850"/>
                <a:gd name="connsiteX487" fmla="*/ 3887708 w 12192000"/>
                <a:gd name="connsiteY487" fmla="*/ 543053 h 1608850"/>
                <a:gd name="connsiteX488" fmla="*/ 3879906 w 12192000"/>
                <a:gd name="connsiteY488" fmla="*/ 527166 h 1608850"/>
                <a:gd name="connsiteX489" fmla="*/ 3879906 w 12192000"/>
                <a:gd name="connsiteY489" fmla="*/ 478746 h 1608850"/>
                <a:gd name="connsiteX490" fmla="*/ 4029251 w 12192000"/>
                <a:gd name="connsiteY490" fmla="*/ 478746 h 1608850"/>
                <a:gd name="connsiteX491" fmla="*/ 4042623 w 12192000"/>
                <a:gd name="connsiteY491" fmla="*/ 505982 h 1608850"/>
                <a:gd name="connsiteX492" fmla="*/ 4042623 w 12192000"/>
                <a:gd name="connsiteY492" fmla="*/ 566505 h 1608850"/>
                <a:gd name="connsiteX493" fmla="*/ 4041510 w 12192000"/>
                <a:gd name="connsiteY493" fmla="*/ 566505 h 1608850"/>
                <a:gd name="connsiteX494" fmla="*/ 4033708 w 12192000"/>
                <a:gd name="connsiteY494" fmla="*/ 566505 h 1608850"/>
                <a:gd name="connsiteX495" fmla="*/ 4033708 w 12192000"/>
                <a:gd name="connsiteY495" fmla="*/ 568018 h 1608850"/>
                <a:gd name="connsiteX496" fmla="*/ 4033708 w 12192000"/>
                <a:gd name="connsiteY496" fmla="*/ 578610 h 1608850"/>
                <a:gd name="connsiteX497" fmla="*/ 4034823 w 12192000"/>
                <a:gd name="connsiteY497" fmla="*/ 578610 h 1608850"/>
                <a:gd name="connsiteX498" fmla="*/ 4042623 w 12192000"/>
                <a:gd name="connsiteY498" fmla="*/ 578610 h 1608850"/>
                <a:gd name="connsiteX499" fmla="*/ 4042623 w 12192000"/>
                <a:gd name="connsiteY499" fmla="*/ 580123 h 1608850"/>
                <a:gd name="connsiteX500" fmla="*/ 4042623 w 12192000"/>
                <a:gd name="connsiteY500" fmla="*/ 590714 h 1608850"/>
                <a:gd name="connsiteX501" fmla="*/ 4041510 w 12192000"/>
                <a:gd name="connsiteY501" fmla="*/ 590714 h 1608850"/>
                <a:gd name="connsiteX502" fmla="*/ 4033708 w 12192000"/>
                <a:gd name="connsiteY502" fmla="*/ 590714 h 1608850"/>
                <a:gd name="connsiteX503" fmla="*/ 4033708 w 12192000"/>
                <a:gd name="connsiteY503" fmla="*/ 592227 h 1608850"/>
                <a:gd name="connsiteX504" fmla="*/ 4033708 w 12192000"/>
                <a:gd name="connsiteY504" fmla="*/ 602819 h 1608850"/>
                <a:gd name="connsiteX505" fmla="*/ 4034823 w 12192000"/>
                <a:gd name="connsiteY505" fmla="*/ 602819 h 1608850"/>
                <a:gd name="connsiteX506" fmla="*/ 4042623 w 12192000"/>
                <a:gd name="connsiteY506" fmla="*/ 602819 h 1608850"/>
                <a:gd name="connsiteX507" fmla="*/ 4042623 w 12192000"/>
                <a:gd name="connsiteY507" fmla="*/ 603955 h 1608850"/>
                <a:gd name="connsiteX508" fmla="*/ 4042623 w 12192000"/>
                <a:gd name="connsiteY508" fmla="*/ 611898 h 1608850"/>
                <a:gd name="connsiteX509" fmla="*/ 4041510 w 12192000"/>
                <a:gd name="connsiteY509" fmla="*/ 611898 h 1608850"/>
                <a:gd name="connsiteX510" fmla="*/ 4033708 w 12192000"/>
                <a:gd name="connsiteY510" fmla="*/ 611898 h 1608850"/>
                <a:gd name="connsiteX511" fmla="*/ 4033708 w 12192000"/>
                <a:gd name="connsiteY511" fmla="*/ 613411 h 1608850"/>
                <a:gd name="connsiteX512" fmla="*/ 4033708 w 12192000"/>
                <a:gd name="connsiteY512" fmla="*/ 624002 h 1608850"/>
                <a:gd name="connsiteX513" fmla="*/ 4034823 w 12192000"/>
                <a:gd name="connsiteY513" fmla="*/ 624002 h 1608850"/>
                <a:gd name="connsiteX514" fmla="*/ 4042623 w 12192000"/>
                <a:gd name="connsiteY514" fmla="*/ 624002 h 1608850"/>
                <a:gd name="connsiteX515" fmla="*/ 4042623 w 12192000"/>
                <a:gd name="connsiteY515" fmla="*/ 625516 h 1608850"/>
                <a:gd name="connsiteX516" fmla="*/ 4042623 w 12192000"/>
                <a:gd name="connsiteY516" fmla="*/ 636107 h 1608850"/>
                <a:gd name="connsiteX517" fmla="*/ 4041510 w 12192000"/>
                <a:gd name="connsiteY517" fmla="*/ 636107 h 1608850"/>
                <a:gd name="connsiteX518" fmla="*/ 4033708 w 12192000"/>
                <a:gd name="connsiteY518" fmla="*/ 636107 h 1608850"/>
                <a:gd name="connsiteX519" fmla="*/ 4033708 w 12192000"/>
                <a:gd name="connsiteY519" fmla="*/ 637620 h 1608850"/>
                <a:gd name="connsiteX520" fmla="*/ 4033708 w 12192000"/>
                <a:gd name="connsiteY520" fmla="*/ 648212 h 1608850"/>
                <a:gd name="connsiteX521" fmla="*/ 4034823 w 12192000"/>
                <a:gd name="connsiteY521" fmla="*/ 648212 h 1608850"/>
                <a:gd name="connsiteX522" fmla="*/ 4042623 w 12192000"/>
                <a:gd name="connsiteY522" fmla="*/ 648212 h 1608850"/>
                <a:gd name="connsiteX523" fmla="*/ 4042623 w 12192000"/>
                <a:gd name="connsiteY523" fmla="*/ 649346 h 1608850"/>
                <a:gd name="connsiteX524" fmla="*/ 4042623 w 12192000"/>
                <a:gd name="connsiteY524" fmla="*/ 657290 h 1608850"/>
                <a:gd name="connsiteX525" fmla="*/ 4041510 w 12192000"/>
                <a:gd name="connsiteY525" fmla="*/ 657290 h 1608850"/>
                <a:gd name="connsiteX526" fmla="*/ 4033708 w 12192000"/>
                <a:gd name="connsiteY526" fmla="*/ 657290 h 1608850"/>
                <a:gd name="connsiteX527" fmla="*/ 4033708 w 12192000"/>
                <a:gd name="connsiteY527" fmla="*/ 658804 h 1608850"/>
                <a:gd name="connsiteX528" fmla="*/ 4033708 w 12192000"/>
                <a:gd name="connsiteY528" fmla="*/ 669395 h 1608850"/>
                <a:gd name="connsiteX529" fmla="*/ 4034823 w 12192000"/>
                <a:gd name="connsiteY529" fmla="*/ 669395 h 1608850"/>
                <a:gd name="connsiteX530" fmla="*/ 4042623 w 12192000"/>
                <a:gd name="connsiteY530" fmla="*/ 669395 h 1608850"/>
                <a:gd name="connsiteX531" fmla="*/ 4042623 w 12192000"/>
                <a:gd name="connsiteY531" fmla="*/ 670908 h 1608850"/>
                <a:gd name="connsiteX532" fmla="*/ 4042623 w 12192000"/>
                <a:gd name="connsiteY532" fmla="*/ 681500 h 1608850"/>
                <a:gd name="connsiteX533" fmla="*/ 4041510 w 12192000"/>
                <a:gd name="connsiteY533" fmla="*/ 681500 h 1608850"/>
                <a:gd name="connsiteX534" fmla="*/ 4033708 w 12192000"/>
                <a:gd name="connsiteY534" fmla="*/ 681500 h 1608850"/>
                <a:gd name="connsiteX535" fmla="*/ 4033708 w 12192000"/>
                <a:gd name="connsiteY535" fmla="*/ 682634 h 1608850"/>
                <a:gd name="connsiteX536" fmla="*/ 4033708 w 12192000"/>
                <a:gd name="connsiteY536" fmla="*/ 690579 h 1608850"/>
                <a:gd name="connsiteX537" fmla="*/ 4034823 w 12192000"/>
                <a:gd name="connsiteY537" fmla="*/ 690579 h 1608850"/>
                <a:gd name="connsiteX538" fmla="*/ 4042623 w 12192000"/>
                <a:gd name="connsiteY538" fmla="*/ 690579 h 1608850"/>
                <a:gd name="connsiteX539" fmla="*/ 4042623 w 12192000"/>
                <a:gd name="connsiteY539" fmla="*/ 692091 h 1608850"/>
                <a:gd name="connsiteX540" fmla="*/ 4042623 w 12192000"/>
                <a:gd name="connsiteY540" fmla="*/ 702682 h 1608850"/>
                <a:gd name="connsiteX541" fmla="*/ 4041510 w 12192000"/>
                <a:gd name="connsiteY541" fmla="*/ 702682 h 1608850"/>
                <a:gd name="connsiteX542" fmla="*/ 4033708 w 12192000"/>
                <a:gd name="connsiteY542" fmla="*/ 702682 h 1608850"/>
                <a:gd name="connsiteX543" fmla="*/ 4033708 w 12192000"/>
                <a:gd name="connsiteY543" fmla="*/ 704195 h 1608850"/>
                <a:gd name="connsiteX544" fmla="*/ 4033708 w 12192000"/>
                <a:gd name="connsiteY544" fmla="*/ 714788 h 1608850"/>
                <a:gd name="connsiteX545" fmla="*/ 4034823 w 12192000"/>
                <a:gd name="connsiteY545" fmla="*/ 714788 h 1608850"/>
                <a:gd name="connsiteX546" fmla="*/ 4042623 w 12192000"/>
                <a:gd name="connsiteY546" fmla="*/ 714788 h 1608850"/>
                <a:gd name="connsiteX547" fmla="*/ 4042623 w 12192000"/>
                <a:gd name="connsiteY547" fmla="*/ 716300 h 1608850"/>
                <a:gd name="connsiteX548" fmla="*/ 4042623 w 12192000"/>
                <a:gd name="connsiteY548" fmla="*/ 726892 h 1608850"/>
                <a:gd name="connsiteX549" fmla="*/ 4041510 w 12192000"/>
                <a:gd name="connsiteY549" fmla="*/ 726892 h 1608850"/>
                <a:gd name="connsiteX550" fmla="*/ 4033708 w 12192000"/>
                <a:gd name="connsiteY550" fmla="*/ 726892 h 1608850"/>
                <a:gd name="connsiteX551" fmla="*/ 4033708 w 12192000"/>
                <a:gd name="connsiteY551" fmla="*/ 728027 h 1608850"/>
                <a:gd name="connsiteX552" fmla="*/ 4033708 w 12192000"/>
                <a:gd name="connsiteY552" fmla="*/ 735970 h 1608850"/>
                <a:gd name="connsiteX553" fmla="*/ 4034823 w 12192000"/>
                <a:gd name="connsiteY553" fmla="*/ 735970 h 1608850"/>
                <a:gd name="connsiteX554" fmla="*/ 4042623 w 12192000"/>
                <a:gd name="connsiteY554" fmla="*/ 735970 h 1608850"/>
                <a:gd name="connsiteX555" fmla="*/ 4042623 w 12192000"/>
                <a:gd name="connsiteY555" fmla="*/ 737484 h 1608850"/>
                <a:gd name="connsiteX556" fmla="*/ 4042623 w 12192000"/>
                <a:gd name="connsiteY556" fmla="*/ 748075 h 1608850"/>
                <a:gd name="connsiteX557" fmla="*/ 4041510 w 12192000"/>
                <a:gd name="connsiteY557" fmla="*/ 748075 h 1608850"/>
                <a:gd name="connsiteX558" fmla="*/ 4033708 w 12192000"/>
                <a:gd name="connsiteY558" fmla="*/ 748075 h 1608850"/>
                <a:gd name="connsiteX559" fmla="*/ 4033708 w 12192000"/>
                <a:gd name="connsiteY559" fmla="*/ 749588 h 1608850"/>
                <a:gd name="connsiteX560" fmla="*/ 4033708 w 12192000"/>
                <a:gd name="connsiteY560" fmla="*/ 760181 h 1608850"/>
                <a:gd name="connsiteX561" fmla="*/ 4034823 w 12192000"/>
                <a:gd name="connsiteY561" fmla="*/ 760181 h 1608850"/>
                <a:gd name="connsiteX562" fmla="*/ 4042623 w 12192000"/>
                <a:gd name="connsiteY562" fmla="*/ 760181 h 1608850"/>
                <a:gd name="connsiteX563" fmla="*/ 4042623 w 12192000"/>
                <a:gd name="connsiteY563" fmla="*/ 761314 h 1608850"/>
                <a:gd name="connsiteX564" fmla="*/ 4042623 w 12192000"/>
                <a:gd name="connsiteY564" fmla="*/ 769258 h 1608850"/>
                <a:gd name="connsiteX565" fmla="*/ 4041510 w 12192000"/>
                <a:gd name="connsiteY565" fmla="*/ 769258 h 1608850"/>
                <a:gd name="connsiteX566" fmla="*/ 4033708 w 12192000"/>
                <a:gd name="connsiteY566" fmla="*/ 769258 h 1608850"/>
                <a:gd name="connsiteX567" fmla="*/ 4033708 w 12192000"/>
                <a:gd name="connsiteY567" fmla="*/ 770772 h 1608850"/>
                <a:gd name="connsiteX568" fmla="*/ 4033708 w 12192000"/>
                <a:gd name="connsiteY568" fmla="*/ 781363 h 1608850"/>
                <a:gd name="connsiteX569" fmla="*/ 4034823 w 12192000"/>
                <a:gd name="connsiteY569" fmla="*/ 781363 h 1608850"/>
                <a:gd name="connsiteX570" fmla="*/ 4042623 w 12192000"/>
                <a:gd name="connsiteY570" fmla="*/ 781363 h 1608850"/>
                <a:gd name="connsiteX571" fmla="*/ 4042623 w 12192000"/>
                <a:gd name="connsiteY571" fmla="*/ 782876 h 1608850"/>
                <a:gd name="connsiteX572" fmla="*/ 4042623 w 12192000"/>
                <a:gd name="connsiteY572" fmla="*/ 793468 h 1608850"/>
                <a:gd name="connsiteX573" fmla="*/ 4041510 w 12192000"/>
                <a:gd name="connsiteY573" fmla="*/ 793468 h 1608850"/>
                <a:gd name="connsiteX574" fmla="*/ 4033708 w 12192000"/>
                <a:gd name="connsiteY574" fmla="*/ 793468 h 1608850"/>
                <a:gd name="connsiteX575" fmla="*/ 4033708 w 12192000"/>
                <a:gd name="connsiteY575" fmla="*/ 794981 h 1608850"/>
                <a:gd name="connsiteX576" fmla="*/ 4033708 w 12192000"/>
                <a:gd name="connsiteY576" fmla="*/ 805572 h 1608850"/>
                <a:gd name="connsiteX577" fmla="*/ 4034823 w 12192000"/>
                <a:gd name="connsiteY577" fmla="*/ 805572 h 1608850"/>
                <a:gd name="connsiteX578" fmla="*/ 4042623 w 12192000"/>
                <a:gd name="connsiteY578" fmla="*/ 805572 h 1608850"/>
                <a:gd name="connsiteX579" fmla="*/ 4042623 w 12192000"/>
                <a:gd name="connsiteY579" fmla="*/ 806707 h 1608850"/>
                <a:gd name="connsiteX580" fmla="*/ 4042623 w 12192000"/>
                <a:gd name="connsiteY580" fmla="*/ 814651 h 1608850"/>
                <a:gd name="connsiteX581" fmla="*/ 4041510 w 12192000"/>
                <a:gd name="connsiteY581" fmla="*/ 814651 h 1608850"/>
                <a:gd name="connsiteX582" fmla="*/ 4033708 w 12192000"/>
                <a:gd name="connsiteY582" fmla="*/ 814651 h 1608850"/>
                <a:gd name="connsiteX583" fmla="*/ 4033708 w 12192000"/>
                <a:gd name="connsiteY583" fmla="*/ 816163 h 1608850"/>
                <a:gd name="connsiteX584" fmla="*/ 4033708 w 12192000"/>
                <a:gd name="connsiteY584" fmla="*/ 826756 h 1608850"/>
                <a:gd name="connsiteX585" fmla="*/ 4058227 w 12192000"/>
                <a:gd name="connsiteY585" fmla="*/ 853992 h 1608850"/>
                <a:gd name="connsiteX586" fmla="*/ 4057113 w 12192000"/>
                <a:gd name="connsiteY586" fmla="*/ 860044 h 1608850"/>
                <a:gd name="connsiteX587" fmla="*/ 4049311 w 12192000"/>
                <a:gd name="connsiteY587" fmla="*/ 860044 h 1608850"/>
                <a:gd name="connsiteX588" fmla="*/ 4049311 w 12192000"/>
                <a:gd name="connsiteY588" fmla="*/ 893331 h 1608850"/>
                <a:gd name="connsiteX589" fmla="*/ 4050427 w 12192000"/>
                <a:gd name="connsiteY589" fmla="*/ 893331 h 1608850"/>
                <a:gd name="connsiteX590" fmla="*/ 4058227 w 12192000"/>
                <a:gd name="connsiteY590" fmla="*/ 893331 h 1608850"/>
                <a:gd name="connsiteX591" fmla="*/ 4058227 w 12192000"/>
                <a:gd name="connsiteY591" fmla="*/ 891440 h 1608850"/>
                <a:gd name="connsiteX592" fmla="*/ 4058227 w 12192000"/>
                <a:gd name="connsiteY592" fmla="*/ 878201 h 1608850"/>
                <a:gd name="connsiteX593" fmla="*/ 4059342 w 12192000"/>
                <a:gd name="connsiteY593" fmla="*/ 877444 h 1608850"/>
                <a:gd name="connsiteX594" fmla="*/ 4067142 w 12192000"/>
                <a:gd name="connsiteY594" fmla="*/ 872149 h 1608850"/>
                <a:gd name="connsiteX595" fmla="*/ 4069094 w 12192000"/>
                <a:gd name="connsiteY595" fmla="*/ 872149 h 1608850"/>
                <a:gd name="connsiteX596" fmla="*/ 4082747 w 12192000"/>
                <a:gd name="connsiteY596" fmla="*/ 872149 h 1608850"/>
                <a:gd name="connsiteX597" fmla="*/ 4082747 w 12192000"/>
                <a:gd name="connsiteY597" fmla="*/ 873661 h 1608850"/>
                <a:gd name="connsiteX598" fmla="*/ 4082747 w 12192000"/>
                <a:gd name="connsiteY598" fmla="*/ 884253 h 1608850"/>
                <a:gd name="connsiteX599" fmla="*/ 4084419 w 12192000"/>
                <a:gd name="connsiteY599" fmla="*/ 884253 h 1608850"/>
                <a:gd name="connsiteX600" fmla="*/ 4096121 w 12192000"/>
                <a:gd name="connsiteY600" fmla="*/ 884253 h 1608850"/>
                <a:gd name="connsiteX601" fmla="*/ 4097235 w 12192000"/>
                <a:gd name="connsiteY601" fmla="*/ 890305 h 1608850"/>
                <a:gd name="connsiteX602" fmla="*/ 4105038 w 12192000"/>
                <a:gd name="connsiteY602" fmla="*/ 890305 h 1608850"/>
                <a:gd name="connsiteX603" fmla="*/ 4129555 w 12192000"/>
                <a:gd name="connsiteY603" fmla="*/ 932671 h 1608850"/>
                <a:gd name="connsiteX604" fmla="*/ 4129555 w 12192000"/>
                <a:gd name="connsiteY604" fmla="*/ 951821 h 1608850"/>
                <a:gd name="connsiteX605" fmla="*/ 4129555 w 12192000"/>
                <a:gd name="connsiteY605" fmla="*/ 970823 h 1608850"/>
                <a:gd name="connsiteX606" fmla="*/ 4138472 w 12192000"/>
                <a:gd name="connsiteY606" fmla="*/ 970823 h 1608850"/>
                <a:gd name="connsiteX607" fmla="*/ 4138472 w 12192000"/>
                <a:gd name="connsiteY607" fmla="*/ 956881 h 1608850"/>
                <a:gd name="connsiteX608" fmla="*/ 4139308 w 12192000"/>
                <a:gd name="connsiteY608" fmla="*/ 956881 h 1608850"/>
                <a:gd name="connsiteX609" fmla="*/ 4145159 w 12192000"/>
                <a:gd name="connsiteY609" fmla="*/ 956881 h 1608850"/>
                <a:gd name="connsiteX610" fmla="*/ 4145159 w 12192000"/>
                <a:gd name="connsiteY610" fmla="*/ 958394 h 1608850"/>
                <a:gd name="connsiteX611" fmla="*/ 4145159 w 12192000"/>
                <a:gd name="connsiteY611" fmla="*/ 968985 h 1608850"/>
                <a:gd name="connsiteX612" fmla="*/ 4154075 w 12192000"/>
                <a:gd name="connsiteY612" fmla="*/ 905436 h 1608850"/>
                <a:gd name="connsiteX613" fmla="*/ 4191968 w 12192000"/>
                <a:gd name="connsiteY613" fmla="*/ 905436 h 1608850"/>
                <a:gd name="connsiteX614" fmla="*/ 4191968 w 12192000"/>
                <a:gd name="connsiteY614" fmla="*/ 808599 h 1608850"/>
                <a:gd name="connsiteX615" fmla="*/ 4227631 w 12192000"/>
                <a:gd name="connsiteY615" fmla="*/ 808599 h 1608850"/>
                <a:gd name="connsiteX616" fmla="*/ 4227631 w 12192000"/>
                <a:gd name="connsiteY616" fmla="*/ 807464 h 1608850"/>
                <a:gd name="connsiteX617" fmla="*/ 4227631 w 12192000"/>
                <a:gd name="connsiteY617" fmla="*/ 799520 h 1608850"/>
                <a:gd name="connsiteX618" fmla="*/ 4249922 w 12192000"/>
                <a:gd name="connsiteY618" fmla="*/ 799520 h 1608850"/>
                <a:gd name="connsiteX619" fmla="*/ 4249922 w 12192000"/>
                <a:gd name="connsiteY619" fmla="*/ 748075 h 1608850"/>
                <a:gd name="connsiteX620" fmla="*/ 4245463 w 12192000"/>
                <a:gd name="connsiteY620" fmla="*/ 745805 h 1608850"/>
                <a:gd name="connsiteX621" fmla="*/ 4245463 w 12192000"/>
                <a:gd name="connsiteY621" fmla="*/ 729918 h 1608850"/>
                <a:gd name="connsiteX622" fmla="*/ 4249922 w 12192000"/>
                <a:gd name="connsiteY622" fmla="*/ 732945 h 1608850"/>
                <a:gd name="connsiteX623" fmla="*/ 4254381 w 12192000"/>
                <a:gd name="connsiteY623" fmla="*/ 702682 h 1608850"/>
                <a:gd name="connsiteX624" fmla="*/ 4258839 w 12192000"/>
                <a:gd name="connsiteY624" fmla="*/ 732945 h 1608850"/>
                <a:gd name="connsiteX625" fmla="*/ 4261346 w 12192000"/>
                <a:gd name="connsiteY625" fmla="*/ 728783 h 1608850"/>
                <a:gd name="connsiteX626" fmla="*/ 4263297 w 12192000"/>
                <a:gd name="connsiteY626" fmla="*/ 720840 h 1608850"/>
                <a:gd name="connsiteX627" fmla="*/ 4263853 w 12192000"/>
                <a:gd name="connsiteY627" fmla="*/ 719327 h 1608850"/>
                <a:gd name="connsiteX628" fmla="*/ 4267754 w 12192000"/>
                <a:gd name="connsiteY628" fmla="*/ 708734 h 1608850"/>
                <a:gd name="connsiteX629" fmla="*/ 4268311 w 12192000"/>
                <a:gd name="connsiteY629" fmla="*/ 707222 h 1608850"/>
                <a:gd name="connsiteX630" fmla="*/ 4272213 w 12192000"/>
                <a:gd name="connsiteY630" fmla="*/ 696631 h 1608850"/>
                <a:gd name="connsiteX631" fmla="*/ 4273605 w 12192000"/>
                <a:gd name="connsiteY631" fmla="*/ 695495 h 1608850"/>
                <a:gd name="connsiteX632" fmla="*/ 4283357 w 12192000"/>
                <a:gd name="connsiteY632" fmla="*/ 687552 h 1608850"/>
                <a:gd name="connsiteX633" fmla="*/ 4285030 w 12192000"/>
                <a:gd name="connsiteY633" fmla="*/ 686039 h 1608850"/>
                <a:gd name="connsiteX634" fmla="*/ 4296732 w 12192000"/>
                <a:gd name="connsiteY634" fmla="*/ 675447 h 1608850"/>
                <a:gd name="connsiteX635" fmla="*/ 4297568 w 12192000"/>
                <a:gd name="connsiteY635" fmla="*/ 673934 h 1608850"/>
                <a:gd name="connsiteX636" fmla="*/ 4303418 w 12192000"/>
                <a:gd name="connsiteY636" fmla="*/ 663343 h 1608850"/>
                <a:gd name="connsiteX637" fmla="*/ 4303976 w 12192000"/>
                <a:gd name="connsiteY637" fmla="*/ 660695 h 1608850"/>
                <a:gd name="connsiteX638" fmla="*/ 4307877 w 12192000"/>
                <a:gd name="connsiteY638" fmla="*/ 642159 h 1608850"/>
                <a:gd name="connsiteX639" fmla="*/ 4308435 w 12192000"/>
                <a:gd name="connsiteY639" fmla="*/ 644807 h 1608850"/>
                <a:gd name="connsiteX640" fmla="*/ 4312335 w 12192000"/>
                <a:gd name="connsiteY640" fmla="*/ 663343 h 1608850"/>
                <a:gd name="connsiteX641" fmla="*/ 4312893 w 12192000"/>
                <a:gd name="connsiteY641" fmla="*/ 664477 h 1608850"/>
                <a:gd name="connsiteX642" fmla="*/ 4316793 w 12192000"/>
                <a:gd name="connsiteY642" fmla="*/ 672421 h 1608850"/>
                <a:gd name="connsiteX643" fmla="*/ 4318186 w 12192000"/>
                <a:gd name="connsiteY643" fmla="*/ 673934 h 1608850"/>
                <a:gd name="connsiteX644" fmla="*/ 4327938 w 12192000"/>
                <a:gd name="connsiteY644" fmla="*/ 684525 h 1608850"/>
                <a:gd name="connsiteX645" fmla="*/ 4329054 w 12192000"/>
                <a:gd name="connsiteY645" fmla="*/ 686039 h 1608850"/>
                <a:gd name="connsiteX646" fmla="*/ 4336853 w 12192000"/>
                <a:gd name="connsiteY646" fmla="*/ 696631 h 1608850"/>
                <a:gd name="connsiteX647" fmla="*/ 4337969 w 12192000"/>
                <a:gd name="connsiteY647" fmla="*/ 698143 h 1608850"/>
                <a:gd name="connsiteX648" fmla="*/ 4345771 w 12192000"/>
                <a:gd name="connsiteY648" fmla="*/ 708734 h 1608850"/>
                <a:gd name="connsiteX649" fmla="*/ 4346049 w 12192000"/>
                <a:gd name="connsiteY649" fmla="*/ 710248 h 1608850"/>
                <a:gd name="connsiteX650" fmla="*/ 4347998 w 12192000"/>
                <a:gd name="connsiteY650" fmla="*/ 720840 h 1608850"/>
                <a:gd name="connsiteX651" fmla="*/ 4348277 w 12192000"/>
                <a:gd name="connsiteY651" fmla="*/ 722352 h 1608850"/>
                <a:gd name="connsiteX652" fmla="*/ 4350228 w 12192000"/>
                <a:gd name="connsiteY652" fmla="*/ 732945 h 1608850"/>
                <a:gd name="connsiteX653" fmla="*/ 4356914 w 12192000"/>
                <a:gd name="connsiteY653" fmla="*/ 702682 h 1608850"/>
                <a:gd name="connsiteX654" fmla="*/ 4361373 w 12192000"/>
                <a:gd name="connsiteY654" fmla="*/ 732945 h 1608850"/>
                <a:gd name="connsiteX655" fmla="*/ 4365830 w 12192000"/>
                <a:gd name="connsiteY655" fmla="*/ 735214 h 1608850"/>
                <a:gd name="connsiteX656" fmla="*/ 4365830 w 12192000"/>
                <a:gd name="connsiteY656" fmla="*/ 751102 h 1608850"/>
                <a:gd name="connsiteX657" fmla="*/ 4361373 w 12192000"/>
                <a:gd name="connsiteY657" fmla="*/ 793468 h 1608850"/>
                <a:gd name="connsiteX658" fmla="*/ 4362489 w 12192000"/>
                <a:gd name="connsiteY658" fmla="*/ 793468 h 1608850"/>
                <a:gd name="connsiteX659" fmla="*/ 4370289 w 12192000"/>
                <a:gd name="connsiteY659" fmla="*/ 793468 h 1608850"/>
                <a:gd name="connsiteX660" fmla="*/ 4371126 w 12192000"/>
                <a:gd name="connsiteY660" fmla="*/ 799520 h 1608850"/>
                <a:gd name="connsiteX661" fmla="*/ 4376976 w 12192000"/>
                <a:gd name="connsiteY661" fmla="*/ 799520 h 1608850"/>
                <a:gd name="connsiteX662" fmla="*/ 4376976 w 12192000"/>
                <a:gd name="connsiteY662" fmla="*/ 798007 h 1608850"/>
                <a:gd name="connsiteX663" fmla="*/ 4376976 w 12192000"/>
                <a:gd name="connsiteY663" fmla="*/ 787415 h 1608850"/>
                <a:gd name="connsiteX664" fmla="*/ 4379206 w 12192000"/>
                <a:gd name="connsiteY664" fmla="*/ 787415 h 1608850"/>
                <a:gd name="connsiteX665" fmla="*/ 4394808 w 12192000"/>
                <a:gd name="connsiteY665" fmla="*/ 787415 h 1608850"/>
                <a:gd name="connsiteX666" fmla="*/ 4394808 w 12192000"/>
                <a:gd name="connsiteY666" fmla="*/ 784767 h 1608850"/>
                <a:gd name="connsiteX667" fmla="*/ 4394808 w 12192000"/>
                <a:gd name="connsiteY667" fmla="*/ 766232 h 1608850"/>
                <a:gd name="connsiteX668" fmla="*/ 4432702 w 12192000"/>
                <a:gd name="connsiteY668" fmla="*/ 766232 h 1608850"/>
                <a:gd name="connsiteX669" fmla="*/ 4432702 w 12192000"/>
                <a:gd name="connsiteY669" fmla="*/ 768124 h 1608850"/>
                <a:gd name="connsiteX670" fmla="*/ 4432702 w 12192000"/>
                <a:gd name="connsiteY670" fmla="*/ 781363 h 1608850"/>
                <a:gd name="connsiteX671" fmla="*/ 4452762 w 12192000"/>
                <a:gd name="connsiteY671" fmla="*/ 781363 h 1608850"/>
                <a:gd name="connsiteX672" fmla="*/ 4452762 w 12192000"/>
                <a:gd name="connsiteY672" fmla="*/ 784390 h 1608850"/>
                <a:gd name="connsiteX673" fmla="*/ 4452762 w 12192000"/>
                <a:gd name="connsiteY673" fmla="*/ 805572 h 1608850"/>
                <a:gd name="connsiteX674" fmla="*/ 4448306 w 12192000"/>
                <a:gd name="connsiteY674" fmla="*/ 806707 h 1608850"/>
                <a:gd name="connsiteX675" fmla="*/ 4448306 w 12192000"/>
                <a:gd name="connsiteY675" fmla="*/ 814651 h 1608850"/>
                <a:gd name="connsiteX676" fmla="*/ 4452762 w 12192000"/>
                <a:gd name="connsiteY676" fmla="*/ 816921 h 1608850"/>
                <a:gd name="connsiteX677" fmla="*/ 4452762 w 12192000"/>
                <a:gd name="connsiteY677" fmla="*/ 832808 h 1608850"/>
                <a:gd name="connsiteX678" fmla="*/ 4448306 w 12192000"/>
                <a:gd name="connsiteY678" fmla="*/ 838860 h 1608850"/>
                <a:gd name="connsiteX679" fmla="*/ 4448306 w 12192000"/>
                <a:gd name="connsiteY679" fmla="*/ 911488 h 1608850"/>
                <a:gd name="connsiteX680" fmla="*/ 4450255 w 12192000"/>
                <a:gd name="connsiteY680" fmla="*/ 911488 h 1608850"/>
                <a:gd name="connsiteX681" fmla="*/ 4463908 w 12192000"/>
                <a:gd name="connsiteY681" fmla="*/ 911488 h 1608850"/>
                <a:gd name="connsiteX682" fmla="*/ 4465579 w 12192000"/>
                <a:gd name="connsiteY682" fmla="*/ 917540 h 1608850"/>
                <a:gd name="connsiteX683" fmla="*/ 4477282 w 12192000"/>
                <a:gd name="connsiteY683" fmla="*/ 917540 h 1608850"/>
                <a:gd name="connsiteX684" fmla="*/ 4477282 w 12192000"/>
                <a:gd name="connsiteY684" fmla="*/ 920188 h 1608850"/>
                <a:gd name="connsiteX685" fmla="*/ 4477282 w 12192000"/>
                <a:gd name="connsiteY685" fmla="*/ 938724 h 1608850"/>
                <a:gd name="connsiteX686" fmla="*/ 4478955 w 12192000"/>
                <a:gd name="connsiteY686" fmla="*/ 938724 h 1608850"/>
                <a:gd name="connsiteX687" fmla="*/ 4490656 w 12192000"/>
                <a:gd name="connsiteY687" fmla="*/ 938724 h 1608850"/>
                <a:gd name="connsiteX688" fmla="*/ 4490656 w 12192000"/>
                <a:gd name="connsiteY688" fmla="*/ 936076 h 1608850"/>
                <a:gd name="connsiteX689" fmla="*/ 4490656 w 12192000"/>
                <a:gd name="connsiteY689" fmla="*/ 917540 h 1608850"/>
                <a:gd name="connsiteX690" fmla="*/ 4492605 w 12192000"/>
                <a:gd name="connsiteY690" fmla="*/ 916028 h 1608850"/>
                <a:gd name="connsiteX691" fmla="*/ 4506258 w 12192000"/>
                <a:gd name="connsiteY691" fmla="*/ 905436 h 1608850"/>
                <a:gd name="connsiteX692" fmla="*/ 4506258 w 12192000"/>
                <a:gd name="connsiteY692" fmla="*/ 878201 h 1608850"/>
                <a:gd name="connsiteX693" fmla="*/ 4501802 w 12192000"/>
                <a:gd name="connsiteY693" fmla="*/ 847938 h 1608850"/>
                <a:gd name="connsiteX694" fmla="*/ 4502914 w 12192000"/>
                <a:gd name="connsiteY694" fmla="*/ 847938 h 1608850"/>
                <a:gd name="connsiteX695" fmla="*/ 4510717 w 12192000"/>
                <a:gd name="connsiteY695" fmla="*/ 847938 h 1608850"/>
                <a:gd name="connsiteX696" fmla="*/ 4530778 w 12192000"/>
                <a:gd name="connsiteY696" fmla="*/ 844913 h 1608850"/>
                <a:gd name="connsiteX697" fmla="*/ 4530778 w 12192000"/>
                <a:gd name="connsiteY697" fmla="*/ 843399 h 1608850"/>
                <a:gd name="connsiteX698" fmla="*/ 4530778 w 12192000"/>
                <a:gd name="connsiteY698" fmla="*/ 832808 h 1608850"/>
                <a:gd name="connsiteX699" fmla="*/ 4532451 w 12192000"/>
                <a:gd name="connsiteY699" fmla="*/ 832808 h 1608850"/>
                <a:gd name="connsiteX700" fmla="*/ 4544152 w 12192000"/>
                <a:gd name="connsiteY700" fmla="*/ 832808 h 1608850"/>
                <a:gd name="connsiteX701" fmla="*/ 4544152 w 12192000"/>
                <a:gd name="connsiteY701" fmla="*/ 681500 h 1608850"/>
                <a:gd name="connsiteX702" fmla="*/ 4545267 w 12192000"/>
                <a:gd name="connsiteY702" fmla="*/ 681500 h 1608850"/>
                <a:gd name="connsiteX703" fmla="*/ 4553068 w 12192000"/>
                <a:gd name="connsiteY703" fmla="*/ 681500 h 1608850"/>
                <a:gd name="connsiteX704" fmla="*/ 4553068 w 12192000"/>
                <a:gd name="connsiteY704" fmla="*/ 678473 h 1608850"/>
                <a:gd name="connsiteX705" fmla="*/ 4553068 w 12192000"/>
                <a:gd name="connsiteY705" fmla="*/ 657290 h 1608850"/>
                <a:gd name="connsiteX706" fmla="*/ 4555298 w 12192000"/>
                <a:gd name="connsiteY706" fmla="*/ 596766 h 1608850"/>
                <a:gd name="connsiteX707" fmla="*/ 4556412 w 12192000"/>
                <a:gd name="connsiteY707" fmla="*/ 596766 h 1608850"/>
                <a:gd name="connsiteX708" fmla="*/ 4564213 w 12192000"/>
                <a:gd name="connsiteY708" fmla="*/ 596766 h 1608850"/>
                <a:gd name="connsiteX709" fmla="*/ 4564213 w 12192000"/>
                <a:gd name="connsiteY709" fmla="*/ 598280 h 1608850"/>
                <a:gd name="connsiteX710" fmla="*/ 4564213 w 12192000"/>
                <a:gd name="connsiteY710" fmla="*/ 608871 h 1608850"/>
                <a:gd name="connsiteX711" fmla="*/ 4568671 w 12192000"/>
                <a:gd name="connsiteY711" fmla="*/ 605845 h 1608850"/>
                <a:gd name="connsiteX712" fmla="*/ 4568671 w 12192000"/>
                <a:gd name="connsiteY712" fmla="*/ 584662 h 1608850"/>
                <a:gd name="connsiteX713" fmla="*/ 4570065 w 12192000"/>
                <a:gd name="connsiteY713" fmla="*/ 583906 h 1608850"/>
                <a:gd name="connsiteX714" fmla="*/ 4579816 w 12192000"/>
                <a:gd name="connsiteY714" fmla="*/ 578610 h 1608850"/>
                <a:gd name="connsiteX715" fmla="*/ 4580930 w 12192000"/>
                <a:gd name="connsiteY715" fmla="*/ 579367 h 1608850"/>
                <a:gd name="connsiteX716" fmla="*/ 4588733 w 12192000"/>
                <a:gd name="connsiteY716" fmla="*/ 584662 h 1608850"/>
                <a:gd name="connsiteX717" fmla="*/ 4590404 w 12192000"/>
                <a:gd name="connsiteY717" fmla="*/ 584662 h 1608850"/>
                <a:gd name="connsiteX718" fmla="*/ 4602107 w 12192000"/>
                <a:gd name="connsiteY718" fmla="*/ 584662 h 1608850"/>
                <a:gd name="connsiteX719" fmla="*/ 4602107 w 12192000"/>
                <a:gd name="connsiteY719" fmla="*/ 545322 h 1608850"/>
                <a:gd name="connsiteX720" fmla="*/ 4603221 w 12192000"/>
                <a:gd name="connsiteY720" fmla="*/ 545322 h 1608850"/>
                <a:gd name="connsiteX721" fmla="*/ 4611021 w 12192000"/>
                <a:gd name="connsiteY721" fmla="*/ 545322 h 1608850"/>
                <a:gd name="connsiteX722" fmla="*/ 4612414 w 12192000"/>
                <a:gd name="connsiteY722" fmla="*/ 551375 h 1608850"/>
                <a:gd name="connsiteX723" fmla="*/ 4622169 w 12192000"/>
                <a:gd name="connsiteY723" fmla="*/ 551375 h 1608850"/>
                <a:gd name="connsiteX724" fmla="*/ 4623282 w 12192000"/>
                <a:gd name="connsiteY724" fmla="*/ 545322 h 1608850"/>
                <a:gd name="connsiteX725" fmla="*/ 4631084 w 12192000"/>
                <a:gd name="connsiteY725" fmla="*/ 545322 h 1608850"/>
                <a:gd name="connsiteX726" fmla="*/ 4631084 w 12192000"/>
                <a:gd name="connsiteY726" fmla="*/ 590714 h 1608850"/>
                <a:gd name="connsiteX727" fmla="*/ 4632477 w 12192000"/>
                <a:gd name="connsiteY727" fmla="*/ 592227 h 1608850"/>
                <a:gd name="connsiteX728" fmla="*/ 4642230 w 12192000"/>
                <a:gd name="connsiteY728" fmla="*/ 602819 h 1608850"/>
                <a:gd name="connsiteX729" fmla="*/ 4664518 w 12192000"/>
                <a:gd name="connsiteY729" fmla="*/ 611898 h 1608850"/>
                <a:gd name="connsiteX730" fmla="*/ 4664518 w 12192000"/>
                <a:gd name="connsiteY730" fmla="*/ 610007 h 1608850"/>
                <a:gd name="connsiteX731" fmla="*/ 4664518 w 12192000"/>
                <a:gd name="connsiteY731" fmla="*/ 596766 h 1608850"/>
                <a:gd name="connsiteX732" fmla="*/ 4693496 w 12192000"/>
                <a:gd name="connsiteY732" fmla="*/ 584662 h 1608850"/>
                <a:gd name="connsiteX733" fmla="*/ 4693496 w 12192000"/>
                <a:gd name="connsiteY733" fmla="*/ 583150 h 1608850"/>
                <a:gd name="connsiteX734" fmla="*/ 4693496 w 12192000"/>
                <a:gd name="connsiteY734" fmla="*/ 572557 h 1608850"/>
                <a:gd name="connsiteX735" fmla="*/ 4694332 w 12192000"/>
                <a:gd name="connsiteY735" fmla="*/ 572557 h 1608850"/>
                <a:gd name="connsiteX736" fmla="*/ 4700182 w 12192000"/>
                <a:gd name="connsiteY736" fmla="*/ 572557 h 1608850"/>
                <a:gd name="connsiteX737" fmla="*/ 4700182 w 12192000"/>
                <a:gd name="connsiteY737" fmla="*/ 571423 h 1608850"/>
                <a:gd name="connsiteX738" fmla="*/ 4700182 w 12192000"/>
                <a:gd name="connsiteY738" fmla="*/ 563479 h 1608850"/>
                <a:gd name="connsiteX739" fmla="*/ 4702412 w 12192000"/>
                <a:gd name="connsiteY739" fmla="*/ 563479 h 1608850"/>
                <a:gd name="connsiteX740" fmla="*/ 4718014 w 12192000"/>
                <a:gd name="connsiteY740" fmla="*/ 563479 h 1608850"/>
                <a:gd name="connsiteX741" fmla="*/ 4718014 w 12192000"/>
                <a:gd name="connsiteY741" fmla="*/ 564614 h 1608850"/>
                <a:gd name="connsiteX742" fmla="*/ 4718014 w 12192000"/>
                <a:gd name="connsiteY742" fmla="*/ 572557 h 1608850"/>
                <a:gd name="connsiteX743" fmla="*/ 4719686 w 12192000"/>
                <a:gd name="connsiteY743" fmla="*/ 572557 h 1608850"/>
                <a:gd name="connsiteX744" fmla="*/ 4731390 w 12192000"/>
                <a:gd name="connsiteY744" fmla="*/ 572557 h 1608850"/>
                <a:gd name="connsiteX745" fmla="*/ 4731390 w 12192000"/>
                <a:gd name="connsiteY745" fmla="*/ 574828 h 1608850"/>
                <a:gd name="connsiteX746" fmla="*/ 4731390 w 12192000"/>
                <a:gd name="connsiteY746" fmla="*/ 590714 h 1608850"/>
                <a:gd name="connsiteX747" fmla="*/ 4755908 w 12192000"/>
                <a:gd name="connsiteY747" fmla="*/ 590714 h 1608850"/>
                <a:gd name="connsiteX748" fmla="*/ 4755908 w 12192000"/>
                <a:gd name="connsiteY748" fmla="*/ 589202 h 1608850"/>
                <a:gd name="connsiteX749" fmla="*/ 4755908 w 12192000"/>
                <a:gd name="connsiteY749" fmla="*/ 578610 h 1608850"/>
                <a:gd name="connsiteX750" fmla="*/ 4757302 w 12192000"/>
                <a:gd name="connsiteY750" fmla="*/ 578610 h 1608850"/>
                <a:gd name="connsiteX751" fmla="*/ 4767053 w 12192000"/>
                <a:gd name="connsiteY751" fmla="*/ 578610 h 1608850"/>
                <a:gd name="connsiteX752" fmla="*/ 4767053 w 12192000"/>
                <a:gd name="connsiteY752" fmla="*/ 577096 h 1608850"/>
                <a:gd name="connsiteX753" fmla="*/ 4767053 w 12192000"/>
                <a:gd name="connsiteY753" fmla="*/ 566505 h 1608850"/>
                <a:gd name="connsiteX754" fmla="*/ 4768725 w 12192000"/>
                <a:gd name="connsiteY754" fmla="*/ 566505 h 1608850"/>
                <a:gd name="connsiteX755" fmla="*/ 4780426 w 12192000"/>
                <a:gd name="connsiteY755" fmla="*/ 566505 h 1608850"/>
                <a:gd name="connsiteX756" fmla="*/ 4780426 w 12192000"/>
                <a:gd name="connsiteY756" fmla="*/ 568018 h 1608850"/>
                <a:gd name="connsiteX757" fmla="*/ 4780426 w 12192000"/>
                <a:gd name="connsiteY757" fmla="*/ 578610 h 1608850"/>
                <a:gd name="connsiteX758" fmla="*/ 4784886 w 12192000"/>
                <a:gd name="connsiteY758" fmla="*/ 505982 h 1608850"/>
                <a:gd name="connsiteX759" fmla="*/ 4885191 w 12192000"/>
                <a:gd name="connsiteY759" fmla="*/ 505982 h 1608850"/>
                <a:gd name="connsiteX760" fmla="*/ 4885191 w 12192000"/>
                <a:gd name="connsiteY760" fmla="*/ 602819 h 1608850"/>
                <a:gd name="connsiteX761" fmla="*/ 4887420 w 12192000"/>
                <a:gd name="connsiteY761" fmla="*/ 602819 h 1608850"/>
                <a:gd name="connsiteX762" fmla="*/ 4903022 w 12192000"/>
                <a:gd name="connsiteY762" fmla="*/ 602819 h 1608850"/>
                <a:gd name="connsiteX763" fmla="*/ 4903022 w 12192000"/>
                <a:gd name="connsiteY763" fmla="*/ 493877 h 1608850"/>
                <a:gd name="connsiteX764" fmla="*/ 4925313 w 12192000"/>
                <a:gd name="connsiteY764" fmla="*/ 478746 h 1608850"/>
                <a:gd name="connsiteX765" fmla="*/ 4954291 w 12192000"/>
                <a:gd name="connsiteY765" fmla="*/ 478746 h 1608850"/>
                <a:gd name="connsiteX766" fmla="*/ 4956242 w 12192000"/>
                <a:gd name="connsiteY766" fmla="*/ 476477 h 1608850"/>
                <a:gd name="connsiteX767" fmla="*/ 4969893 w 12192000"/>
                <a:gd name="connsiteY767" fmla="*/ 460589 h 1608850"/>
                <a:gd name="connsiteX768" fmla="*/ 5007787 w 12192000"/>
                <a:gd name="connsiteY768" fmla="*/ 460589 h 1608850"/>
                <a:gd name="connsiteX769" fmla="*/ 5007787 w 12192000"/>
                <a:gd name="connsiteY769" fmla="*/ 462859 h 1608850"/>
                <a:gd name="connsiteX770" fmla="*/ 5007787 w 12192000"/>
                <a:gd name="connsiteY770" fmla="*/ 478746 h 1608850"/>
                <a:gd name="connsiteX771" fmla="*/ 5045681 w 12192000"/>
                <a:gd name="connsiteY771" fmla="*/ 478746 h 1608850"/>
                <a:gd name="connsiteX772" fmla="*/ 5045681 w 12192000"/>
                <a:gd name="connsiteY772" fmla="*/ 596766 h 1608850"/>
                <a:gd name="connsiteX773" fmla="*/ 5047073 w 12192000"/>
                <a:gd name="connsiteY773" fmla="*/ 596766 h 1608850"/>
                <a:gd name="connsiteX774" fmla="*/ 5056825 w 12192000"/>
                <a:gd name="connsiteY774" fmla="*/ 596766 h 1608850"/>
                <a:gd name="connsiteX775" fmla="*/ 5056825 w 12192000"/>
                <a:gd name="connsiteY775" fmla="*/ 769258 h 1608850"/>
                <a:gd name="connsiteX776" fmla="*/ 5059053 w 12192000"/>
                <a:gd name="connsiteY776" fmla="*/ 769258 h 1608850"/>
                <a:gd name="connsiteX777" fmla="*/ 5074657 w 12192000"/>
                <a:gd name="connsiteY777" fmla="*/ 769258 h 1608850"/>
                <a:gd name="connsiteX778" fmla="*/ 5074657 w 12192000"/>
                <a:gd name="connsiteY778" fmla="*/ 657290 h 1608850"/>
                <a:gd name="connsiteX779" fmla="*/ 5075493 w 12192000"/>
                <a:gd name="connsiteY779" fmla="*/ 656533 h 1608850"/>
                <a:gd name="connsiteX780" fmla="*/ 5081344 w 12192000"/>
                <a:gd name="connsiteY780" fmla="*/ 651238 h 1608850"/>
                <a:gd name="connsiteX781" fmla="*/ 5085802 w 12192000"/>
                <a:gd name="connsiteY781" fmla="*/ 652750 h 1608850"/>
                <a:gd name="connsiteX782" fmla="*/ 5085802 w 12192000"/>
                <a:gd name="connsiteY782" fmla="*/ 663343 h 1608850"/>
                <a:gd name="connsiteX783" fmla="*/ 5088030 w 12192000"/>
                <a:gd name="connsiteY783" fmla="*/ 661829 h 1608850"/>
                <a:gd name="connsiteX784" fmla="*/ 5103634 w 12192000"/>
                <a:gd name="connsiteY784" fmla="*/ 651238 h 1608850"/>
                <a:gd name="connsiteX785" fmla="*/ 5105585 w 12192000"/>
                <a:gd name="connsiteY785" fmla="*/ 651238 h 1608850"/>
                <a:gd name="connsiteX786" fmla="*/ 5119237 w 12192000"/>
                <a:gd name="connsiteY786" fmla="*/ 651238 h 1608850"/>
                <a:gd name="connsiteX787" fmla="*/ 5119237 w 12192000"/>
                <a:gd name="connsiteY787" fmla="*/ 857017 h 1608850"/>
                <a:gd name="connsiteX788" fmla="*/ 5150444 w 12192000"/>
                <a:gd name="connsiteY788" fmla="*/ 863070 h 1608850"/>
                <a:gd name="connsiteX789" fmla="*/ 5150444 w 12192000"/>
                <a:gd name="connsiteY789" fmla="*/ 853992 h 1608850"/>
                <a:gd name="connsiteX790" fmla="*/ 5183878 w 12192000"/>
                <a:gd name="connsiteY790" fmla="*/ 853992 h 1608850"/>
                <a:gd name="connsiteX791" fmla="*/ 5183878 w 12192000"/>
                <a:gd name="connsiteY791" fmla="*/ 814651 h 1608850"/>
                <a:gd name="connsiteX792" fmla="*/ 5192794 w 12192000"/>
                <a:gd name="connsiteY792" fmla="*/ 814651 h 1608850"/>
                <a:gd name="connsiteX793" fmla="*/ 5192794 w 12192000"/>
                <a:gd name="connsiteY793" fmla="*/ 763206 h 1608850"/>
                <a:gd name="connsiteX794" fmla="*/ 5199482 w 12192000"/>
                <a:gd name="connsiteY794" fmla="*/ 763206 h 1608850"/>
                <a:gd name="connsiteX795" fmla="*/ 5199482 w 12192000"/>
                <a:gd name="connsiteY795" fmla="*/ 711761 h 1608850"/>
                <a:gd name="connsiteX796" fmla="*/ 5215086 w 12192000"/>
                <a:gd name="connsiteY796" fmla="*/ 711761 h 1608850"/>
                <a:gd name="connsiteX797" fmla="*/ 5264122 w 12192000"/>
                <a:gd name="connsiteY797" fmla="*/ 684525 h 1608850"/>
                <a:gd name="connsiteX798" fmla="*/ 5266352 w 12192000"/>
                <a:gd name="connsiteY798" fmla="*/ 657290 h 1608850"/>
                <a:gd name="connsiteX799" fmla="*/ 5270810 w 12192000"/>
                <a:gd name="connsiteY799" fmla="*/ 684525 h 1608850"/>
                <a:gd name="connsiteX800" fmla="*/ 5322078 w 12192000"/>
                <a:gd name="connsiteY800" fmla="*/ 720840 h 1608850"/>
                <a:gd name="connsiteX801" fmla="*/ 5322078 w 12192000"/>
                <a:gd name="connsiteY801" fmla="*/ 714788 h 1608850"/>
                <a:gd name="connsiteX802" fmla="*/ 5335452 w 12192000"/>
                <a:gd name="connsiteY802" fmla="*/ 714788 h 1608850"/>
                <a:gd name="connsiteX803" fmla="*/ 5335452 w 12192000"/>
                <a:gd name="connsiteY803" fmla="*/ 763206 h 1608850"/>
                <a:gd name="connsiteX804" fmla="*/ 5342138 w 12192000"/>
                <a:gd name="connsiteY804" fmla="*/ 763206 h 1608850"/>
                <a:gd name="connsiteX805" fmla="*/ 5342138 w 12192000"/>
                <a:gd name="connsiteY805" fmla="*/ 801467 h 1608850"/>
                <a:gd name="connsiteX806" fmla="*/ 5377917 w 12192000"/>
                <a:gd name="connsiteY806" fmla="*/ 790806 h 1608850"/>
                <a:gd name="connsiteX807" fmla="*/ 5478973 w 12192000"/>
                <a:gd name="connsiteY807" fmla="*/ 790806 h 1608850"/>
                <a:gd name="connsiteX808" fmla="*/ 5478973 w 12192000"/>
                <a:gd name="connsiteY808" fmla="*/ 596233 h 1608850"/>
                <a:gd name="connsiteX809" fmla="*/ 5507479 w 12192000"/>
                <a:gd name="connsiteY809" fmla="*/ 582720 h 1608850"/>
                <a:gd name="connsiteX810" fmla="*/ 5631857 w 12192000"/>
                <a:gd name="connsiteY810" fmla="*/ 561101 h 1608850"/>
                <a:gd name="connsiteX811" fmla="*/ 5675909 w 12192000"/>
                <a:gd name="connsiteY811" fmla="*/ 574613 h 1608850"/>
                <a:gd name="connsiteX812" fmla="*/ 5683682 w 12192000"/>
                <a:gd name="connsiteY812" fmla="*/ 582720 h 1608850"/>
                <a:gd name="connsiteX813" fmla="*/ 5683682 w 12192000"/>
                <a:gd name="connsiteY813" fmla="*/ 833084 h 1608850"/>
                <a:gd name="connsiteX814" fmla="*/ 5701821 w 12192000"/>
                <a:gd name="connsiteY814" fmla="*/ 873985 h 1608850"/>
                <a:gd name="connsiteX815" fmla="*/ 5701821 w 12192000"/>
                <a:gd name="connsiteY815" fmla="*/ 798914 h 1608850"/>
                <a:gd name="connsiteX816" fmla="*/ 5717369 w 12192000"/>
                <a:gd name="connsiteY816" fmla="*/ 798914 h 1608850"/>
                <a:gd name="connsiteX817" fmla="*/ 5717369 w 12192000"/>
                <a:gd name="connsiteY817" fmla="*/ 785402 h 1608850"/>
                <a:gd name="connsiteX818" fmla="*/ 5732917 w 12192000"/>
                <a:gd name="connsiteY818" fmla="*/ 777295 h 1608850"/>
                <a:gd name="connsiteX819" fmla="*/ 5745871 w 12192000"/>
                <a:gd name="connsiteY819" fmla="*/ 777295 h 1608850"/>
                <a:gd name="connsiteX820" fmla="*/ 5745871 w 12192000"/>
                <a:gd name="connsiteY820" fmla="*/ 763783 h 1608850"/>
                <a:gd name="connsiteX821" fmla="*/ 5756236 w 12192000"/>
                <a:gd name="connsiteY821" fmla="*/ 755675 h 1608850"/>
                <a:gd name="connsiteX822" fmla="*/ 5782151 w 12192000"/>
                <a:gd name="connsiteY822" fmla="*/ 755675 h 1608850"/>
                <a:gd name="connsiteX823" fmla="*/ 5782151 w 12192000"/>
                <a:gd name="connsiteY823" fmla="*/ 798914 h 1608850"/>
                <a:gd name="connsiteX824" fmla="*/ 5836566 w 12192000"/>
                <a:gd name="connsiteY824" fmla="*/ 798914 h 1608850"/>
                <a:gd name="connsiteX825" fmla="*/ 5836566 w 12192000"/>
                <a:gd name="connsiteY825" fmla="*/ 950250 h 1608850"/>
                <a:gd name="connsiteX826" fmla="*/ 5857295 w 12192000"/>
                <a:gd name="connsiteY826" fmla="*/ 950250 h 1608850"/>
                <a:gd name="connsiteX827" fmla="*/ 5878025 w 12192000"/>
                <a:gd name="connsiteY827" fmla="*/ 942143 h 1608850"/>
                <a:gd name="connsiteX828" fmla="*/ 5878025 w 12192000"/>
                <a:gd name="connsiteY828" fmla="*/ 931332 h 1608850"/>
                <a:gd name="connsiteX829" fmla="*/ 5870253 w 12192000"/>
                <a:gd name="connsiteY829" fmla="*/ 928630 h 1608850"/>
                <a:gd name="connsiteX830" fmla="*/ 5870253 w 12192000"/>
                <a:gd name="connsiteY830" fmla="*/ 920522 h 1608850"/>
                <a:gd name="connsiteX831" fmla="*/ 5878025 w 12192000"/>
                <a:gd name="connsiteY831" fmla="*/ 915118 h 1608850"/>
                <a:gd name="connsiteX832" fmla="*/ 5878025 w 12192000"/>
                <a:gd name="connsiteY832" fmla="*/ 855665 h 1608850"/>
                <a:gd name="connsiteX833" fmla="*/ 5870253 w 12192000"/>
                <a:gd name="connsiteY833" fmla="*/ 852962 h 1608850"/>
                <a:gd name="connsiteX834" fmla="*/ 5870253 w 12192000"/>
                <a:gd name="connsiteY834" fmla="*/ 844855 h 1608850"/>
                <a:gd name="connsiteX835" fmla="*/ 5878025 w 12192000"/>
                <a:gd name="connsiteY835" fmla="*/ 839450 h 1608850"/>
                <a:gd name="connsiteX836" fmla="*/ 5883208 w 12192000"/>
                <a:gd name="connsiteY836" fmla="*/ 834046 h 1608850"/>
                <a:gd name="connsiteX837" fmla="*/ 5883208 w 12192000"/>
                <a:gd name="connsiteY837" fmla="*/ 823236 h 1608850"/>
                <a:gd name="connsiteX838" fmla="*/ 5878025 w 12192000"/>
                <a:gd name="connsiteY838" fmla="*/ 823236 h 1608850"/>
                <a:gd name="connsiteX839" fmla="*/ 5878025 w 12192000"/>
                <a:gd name="connsiteY839" fmla="*/ 815128 h 1608850"/>
                <a:gd name="connsiteX840" fmla="*/ 5885800 w 12192000"/>
                <a:gd name="connsiteY840" fmla="*/ 809724 h 1608850"/>
                <a:gd name="connsiteX841" fmla="*/ 5927259 w 12192000"/>
                <a:gd name="connsiteY841" fmla="*/ 734056 h 1608850"/>
                <a:gd name="connsiteX842" fmla="*/ 5922077 w 12192000"/>
                <a:gd name="connsiteY842" fmla="*/ 731353 h 1608850"/>
                <a:gd name="connsiteX843" fmla="*/ 5922077 w 12192000"/>
                <a:gd name="connsiteY843" fmla="*/ 723246 h 1608850"/>
                <a:gd name="connsiteX844" fmla="*/ 5929850 w 12192000"/>
                <a:gd name="connsiteY844" fmla="*/ 720543 h 1608850"/>
                <a:gd name="connsiteX845" fmla="*/ 5929850 w 12192000"/>
                <a:gd name="connsiteY845" fmla="*/ 709734 h 1608850"/>
                <a:gd name="connsiteX846" fmla="*/ 5935033 w 12192000"/>
                <a:gd name="connsiteY846" fmla="*/ 709734 h 1608850"/>
                <a:gd name="connsiteX847" fmla="*/ 5935033 w 12192000"/>
                <a:gd name="connsiteY847" fmla="*/ 685412 h 1608850"/>
                <a:gd name="connsiteX848" fmla="*/ 5929850 w 12192000"/>
                <a:gd name="connsiteY848" fmla="*/ 685412 h 1608850"/>
                <a:gd name="connsiteX849" fmla="*/ 5929850 w 12192000"/>
                <a:gd name="connsiteY849" fmla="*/ 680008 h 1608850"/>
                <a:gd name="connsiteX850" fmla="*/ 5935033 w 12192000"/>
                <a:gd name="connsiteY850" fmla="*/ 677305 h 1608850"/>
                <a:gd name="connsiteX851" fmla="*/ 5947989 w 12192000"/>
                <a:gd name="connsiteY851" fmla="*/ 658388 h 1608850"/>
                <a:gd name="connsiteX852" fmla="*/ 5950579 w 12192000"/>
                <a:gd name="connsiteY852" fmla="*/ 647579 h 1608850"/>
                <a:gd name="connsiteX853" fmla="*/ 5950579 w 12192000"/>
                <a:gd name="connsiteY853" fmla="*/ 617852 h 1608850"/>
                <a:gd name="connsiteX854" fmla="*/ 5950904 w 12192000"/>
                <a:gd name="connsiteY854" fmla="*/ 616838 h 1608850"/>
                <a:gd name="connsiteX855" fmla="*/ 5953171 w 12192000"/>
                <a:gd name="connsiteY855" fmla="*/ 609745 h 1608850"/>
                <a:gd name="connsiteX856" fmla="*/ 5953495 w 12192000"/>
                <a:gd name="connsiteY856" fmla="*/ 610759 h 1608850"/>
                <a:gd name="connsiteX857" fmla="*/ 5955763 w 12192000"/>
                <a:gd name="connsiteY857" fmla="*/ 617852 h 1608850"/>
                <a:gd name="connsiteX858" fmla="*/ 5958354 w 12192000"/>
                <a:gd name="connsiteY858" fmla="*/ 647579 h 1608850"/>
                <a:gd name="connsiteX859" fmla="*/ 5958354 w 12192000"/>
                <a:gd name="connsiteY859" fmla="*/ 655686 h 1608850"/>
                <a:gd name="connsiteX860" fmla="*/ 5971311 w 12192000"/>
                <a:gd name="connsiteY860" fmla="*/ 677305 h 1608850"/>
                <a:gd name="connsiteX861" fmla="*/ 5976494 w 12192000"/>
                <a:gd name="connsiteY861" fmla="*/ 680008 h 1608850"/>
                <a:gd name="connsiteX862" fmla="*/ 5976494 w 12192000"/>
                <a:gd name="connsiteY862" fmla="*/ 685412 h 1608850"/>
                <a:gd name="connsiteX863" fmla="*/ 5973903 w 12192000"/>
                <a:gd name="connsiteY863" fmla="*/ 709734 h 1608850"/>
                <a:gd name="connsiteX864" fmla="*/ 5979084 w 12192000"/>
                <a:gd name="connsiteY864" fmla="*/ 720543 h 1608850"/>
                <a:gd name="connsiteX865" fmla="*/ 5984268 w 12192000"/>
                <a:gd name="connsiteY865" fmla="*/ 723246 h 1608850"/>
                <a:gd name="connsiteX866" fmla="*/ 5984268 w 12192000"/>
                <a:gd name="connsiteY866" fmla="*/ 731353 h 1608850"/>
                <a:gd name="connsiteX867" fmla="*/ 5979084 w 12192000"/>
                <a:gd name="connsiteY867" fmla="*/ 734056 h 1608850"/>
                <a:gd name="connsiteX868" fmla="*/ 5999269 w 12192000"/>
                <a:gd name="connsiteY868" fmla="*/ 755105 h 1608850"/>
                <a:gd name="connsiteX869" fmla="*/ 5999269 w 12192000"/>
                <a:gd name="connsiteY869" fmla="*/ 627662 h 1608850"/>
                <a:gd name="connsiteX870" fmla="*/ 5999299 w 12192000"/>
                <a:gd name="connsiteY870" fmla="*/ 627662 h 1608850"/>
                <a:gd name="connsiteX871" fmla="*/ 6037948 w 12192000"/>
                <a:gd name="connsiteY871" fmla="*/ 627662 h 1608850"/>
                <a:gd name="connsiteX872" fmla="*/ 6037948 w 12192000"/>
                <a:gd name="connsiteY872" fmla="*/ 626311 h 1608850"/>
                <a:gd name="connsiteX873" fmla="*/ 6037948 w 12192000"/>
                <a:gd name="connsiteY873" fmla="*/ 616853 h 1608850"/>
                <a:gd name="connsiteX874" fmla="*/ 6038962 w 12192000"/>
                <a:gd name="connsiteY874" fmla="*/ 616853 h 1608850"/>
                <a:gd name="connsiteX875" fmla="*/ 6046055 w 12192000"/>
                <a:gd name="connsiteY875" fmla="*/ 616853 h 1608850"/>
                <a:gd name="connsiteX876" fmla="*/ 6046055 w 12192000"/>
                <a:gd name="connsiteY876" fmla="*/ 614962 h 1608850"/>
                <a:gd name="connsiteX877" fmla="*/ 6046055 w 12192000"/>
                <a:gd name="connsiteY877" fmla="*/ 601721 h 1608850"/>
                <a:gd name="connsiteX878" fmla="*/ 6046815 w 12192000"/>
                <a:gd name="connsiteY878" fmla="*/ 601721 h 1608850"/>
                <a:gd name="connsiteX879" fmla="*/ 6052135 w 12192000"/>
                <a:gd name="connsiteY879" fmla="*/ 601721 h 1608850"/>
                <a:gd name="connsiteX880" fmla="*/ 6052135 w 12192000"/>
                <a:gd name="connsiteY880" fmla="*/ 600640 h 1608850"/>
                <a:gd name="connsiteX881" fmla="*/ 6052135 w 12192000"/>
                <a:gd name="connsiteY881" fmla="*/ 593073 h 1608850"/>
                <a:gd name="connsiteX882" fmla="*/ 6054163 w 12192000"/>
                <a:gd name="connsiteY882" fmla="*/ 593073 h 1608850"/>
                <a:gd name="connsiteX883" fmla="*/ 6068350 w 12192000"/>
                <a:gd name="connsiteY883" fmla="*/ 593073 h 1608850"/>
                <a:gd name="connsiteX884" fmla="*/ 6068350 w 12192000"/>
                <a:gd name="connsiteY884" fmla="*/ 594154 h 1608850"/>
                <a:gd name="connsiteX885" fmla="*/ 6068350 w 12192000"/>
                <a:gd name="connsiteY885" fmla="*/ 601721 h 1608850"/>
                <a:gd name="connsiteX886" fmla="*/ 6090642 w 12192000"/>
                <a:gd name="connsiteY886" fmla="*/ 601721 h 1608850"/>
                <a:gd name="connsiteX887" fmla="*/ 6090642 w 12192000"/>
                <a:gd name="connsiteY887" fmla="*/ 599829 h 1608850"/>
                <a:gd name="connsiteX888" fmla="*/ 6090642 w 12192000"/>
                <a:gd name="connsiteY888" fmla="*/ 586588 h 1608850"/>
                <a:gd name="connsiteX889" fmla="*/ 6092416 w 12192000"/>
                <a:gd name="connsiteY889" fmla="*/ 586588 h 1608850"/>
                <a:gd name="connsiteX890" fmla="*/ 6104829 w 12192000"/>
                <a:gd name="connsiteY890" fmla="*/ 586588 h 1608850"/>
                <a:gd name="connsiteX891" fmla="*/ 6104829 w 12192000"/>
                <a:gd name="connsiteY891" fmla="*/ 610368 h 1608850"/>
                <a:gd name="connsiteX892" fmla="*/ 6105843 w 12192000"/>
                <a:gd name="connsiteY892" fmla="*/ 610368 h 1608850"/>
                <a:gd name="connsiteX893" fmla="*/ 6112936 w 12192000"/>
                <a:gd name="connsiteY893" fmla="*/ 610368 h 1608850"/>
                <a:gd name="connsiteX894" fmla="*/ 6112936 w 12192000"/>
                <a:gd name="connsiteY894" fmla="*/ 609287 h 1608850"/>
                <a:gd name="connsiteX895" fmla="*/ 6112936 w 12192000"/>
                <a:gd name="connsiteY895" fmla="*/ 601721 h 1608850"/>
                <a:gd name="connsiteX896" fmla="*/ 6114709 w 12192000"/>
                <a:gd name="connsiteY896" fmla="*/ 601721 h 1608850"/>
                <a:gd name="connsiteX897" fmla="*/ 6127123 w 12192000"/>
                <a:gd name="connsiteY897" fmla="*/ 601721 h 1608850"/>
                <a:gd name="connsiteX898" fmla="*/ 6127123 w 12192000"/>
                <a:gd name="connsiteY898" fmla="*/ 627662 h 1608850"/>
                <a:gd name="connsiteX899" fmla="*/ 6129150 w 12192000"/>
                <a:gd name="connsiteY899" fmla="*/ 627662 h 1608850"/>
                <a:gd name="connsiteX900" fmla="*/ 6143336 w 12192000"/>
                <a:gd name="connsiteY900" fmla="*/ 627662 h 1608850"/>
                <a:gd name="connsiteX901" fmla="*/ 6143336 w 12192000"/>
                <a:gd name="connsiteY901" fmla="*/ 629283 h 1608850"/>
                <a:gd name="connsiteX902" fmla="*/ 6143336 w 12192000"/>
                <a:gd name="connsiteY902" fmla="*/ 640633 h 1608850"/>
                <a:gd name="connsiteX903" fmla="*/ 6144096 w 12192000"/>
                <a:gd name="connsiteY903" fmla="*/ 640633 h 1608850"/>
                <a:gd name="connsiteX904" fmla="*/ 6149417 w 12192000"/>
                <a:gd name="connsiteY904" fmla="*/ 640633 h 1608850"/>
                <a:gd name="connsiteX905" fmla="*/ 6149417 w 12192000"/>
                <a:gd name="connsiteY905" fmla="*/ 639822 h 1608850"/>
                <a:gd name="connsiteX906" fmla="*/ 6149417 w 12192000"/>
                <a:gd name="connsiteY906" fmla="*/ 634147 h 1608850"/>
                <a:gd name="connsiteX907" fmla="*/ 6179817 w 12192000"/>
                <a:gd name="connsiteY907" fmla="*/ 634147 h 1608850"/>
                <a:gd name="connsiteX908" fmla="*/ 6179817 w 12192000"/>
                <a:gd name="connsiteY908" fmla="*/ 657927 h 1608850"/>
                <a:gd name="connsiteX909" fmla="*/ 6180830 w 12192000"/>
                <a:gd name="connsiteY909" fmla="*/ 657927 h 1608850"/>
                <a:gd name="connsiteX910" fmla="*/ 6187924 w 12192000"/>
                <a:gd name="connsiteY910" fmla="*/ 657927 h 1608850"/>
                <a:gd name="connsiteX911" fmla="*/ 6187924 w 12192000"/>
                <a:gd name="connsiteY911" fmla="*/ 659008 h 1608850"/>
                <a:gd name="connsiteX912" fmla="*/ 6187924 w 12192000"/>
                <a:gd name="connsiteY912" fmla="*/ 666574 h 1608850"/>
                <a:gd name="connsiteX913" fmla="*/ 6188684 w 12192000"/>
                <a:gd name="connsiteY913" fmla="*/ 666574 h 1608850"/>
                <a:gd name="connsiteX914" fmla="*/ 6194004 w 12192000"/>
                <a:gd name="connsiteY914" fmla="*/ 666574 h 1608850"/>
                <a:gd name="connsiteX915" fmla="*/ 6194004 w 12192000"/>
                <a:gd name="connsiteY915" fmla="*/ 664412 h 1608850"/>
                <a:gd name="connsiteX916" fmla="*/ 6194004 w 12192000"/>
                <a:gd name="connsiteY916" fmla="*/ 649280 h 1608850"/>
                <a:gd name="connsiteX917" fmla="*/ 6195017 w 12192000"/>
                <a:gd name="connsiteY917" fmla="*/ 649280 h 1608850"/>
                <a:gd name="connsiteX918" fmla="*/ 6202111 w 12192000"/>
                <a:gd name="connsiteY918" fmla="*/ 649280 h 1608850"/>
                <a:gd name="connsiteX919" fmla="*/ 6202111 w 12192000"/>
                <a:gd name="connsiteY919" fmla="*/ 650361 h 1608850"/>
                <a:gd name="connsiteX920" fmla="*/ 6202111 w 12192000"/>
                <a:gd name="connsiteY920" fmla="*/ 657927 h 1608850"/>
                <a:gd name="connsiteX921" fmla="*/ 6207431 w 12192000"/>
                <a:gd name="connsiteY921" fmla="*/ 655934 h 1608850"/>
                <a:gd name="connsiteX922" fmla="*/ 6208191 w 12192000"/>
                <a:gd name="connsiteY922" fmla="*/ 654954 h 1608850"/>
                <a:gd name="connsiteX923" fmla="*/ 6208191 w 12192000"/>
                <a:gd name="connsiteY923" fmla="*/ 649280 h 1608850"/>
                <a:gd name="connsiteX924" fmla="*/ 6246698 w 12192000"/>
                <a:gd name="connsiteY924" fmla="*/ 649280 h 1608850"/>
                <a:gd name="connsiteX925" fmla="*/ 6246698 w 12192000"/>
                <a:gd name="connsiteY925" fmla="*/ 673059 h 1608850"/>
                <a:gd name="connsiteX926" fmla="*/ 6248724 w 12192000"/>
                <a:gd name="connsiteY926" fmla="*/ 673059 h 1608850"/>
                <a:gd name="connsiteX927" fmla="*/ 6262911 w 12192000"/>
                <a:gd name="connsiteY927" fmla="*/ 673059 h 1608850"/>
                <a:gd name="connsiteX928" fmla="*/ 6262911 w 12192000"/>
                <a:gd name="connsiteY928" fmla="*/ 674140 h 1608850"/>
                <a:gd name="connsiteX929" fmla="*/ 6262911 w 12192000"/>
                <a:gd name="connsiteY929" fmla="*/ 681706 h 1608850"/>
                <a:gd name="connsiteX930" fmla="*/ 6264685 w 12192000"/>
                <a:gd name="connsiteY930" fmla="*/ 681706 h 1608850"/>
                <a:gd name="connsiteX931" fmla="*/ 6277098 w 12192000"/>
                <a:gd name="connsiteY931" fmla="*/ 681706 h 1608850"/>
                <a:gd name="connsiteX932" fmla="*/ 6277098 w 12192000"/>
                <a:gd name="connsiteY932" fmla="*/ 657927 h 1608850"/>
                <a:gd name="connsiteX933" fmla="*/ 6278111 w 12192000"/>
                <a:gd name="connsiteY933" fmla="*/ 657927 h 1608850"/>
                <a:gd name="connsiteX934" fmla="*/ 6285205 w 12192000"/>
                <a:gd name="connsiteY934" fmla="*/ 657927 h 1608850"/>
                <a:gd name="connsiteX935" fmla="*/ 6285205 w 12192000"/>
                <a:gd name="connsiteY935" fmla="*/ 625500 h 1608850"/>
                <a:gd name="connsiteX936" fmla="*/ 6286218 w 12192000"/>
                <a:gd name="connsiteY936" fmla="*/ 625500 h 1608850"/>
                <a:gd name="connsiteX937" fmla="*/ 6293312 w 12192000"/>
                <a:gd name="connsiteY937" fmla="*/ 625500 h 1608850"/>
                <a:gd name="connsiteX938" fmla="*/ 6293312 w 12192000"/>
                <a:gd name="connsiteY938" fmla="*/ 623609 h 1608850"/>
                <a:gd name="connsiteX939" fmla="*/ 6293312 w 12192000"/>
                <a:gd name="connsiteY939" fmla="*/ 610368 h 1608850"/>
                <a:gd name="connsiteX940" fmla="*/ 6292045 w 12192000"/>
                <a:gd name="connsiteY940" fmla="*/ 608746 h 1608850"/>
                <a:gd name="connsiteX941" fmla="*/ 6297365 w 12192000"/>
                <a:gd name="connsiteY941" fmla="*/ 597397 h 1608850"/>
                <a:gd name="connsiteX942" fmla="*/ 6305472 w 12192000"/>
                <a:gd name="connsiteY942" fmla="*/ 625500 h 1608850"/>
                <a:gd name="connsiteX943" fmla="*/ 6306232 w 12192000"/>
                <a:gd name="connsiteY943" fmla="*/ 625500 h 1608850"/>
                <a:gd name="connsiteX944" fmla="*/ 6311552 w 12192000"/>
                <a:gd name="connsiteY944" fmla="*/ 625500 h 1608850"/>
                <a:gd name="connsiteX945" fmla="*/ 6311552 w 12192000"/>
                <a:gd name="connsiteY945" fmla="*/ 519573 h 1608850"/>
                <a:gd name="connsiteX946" fmla="*/ 6313072 w 12192000"/>
                <a:gd name="connsiteY946" fmla="*/ 519573 h 1608850"/>
                <a:gd name="connsiteX947" fmla="*/ 6323712 w 12192000"/>
                <a:gd name="connsiteY947" fmla="*/ 519573 h 1608850"/>
                <a:gd name="connsiteX948" fmla="*/ 6323712 w 12192000"/>
                <a:gd name="connsiteY948" fmla="*/ 472014 h 1608850"/>
                <a:gd name="connsiteX949" fmla="*/ 6350059 w 12192000"/>
                <a:gd name="connsiteY949" fmla="*/ 472014 h 1608850"/>
                <a:gd name="connsiteX950" fmla="*/ 6350059 w 12192000"/>
                <a:gd name="connsiteY950" fmla="*/ 450396 h 1608850"/>
                <a:gd name="connsiteX951" fmla="*/ 6384513 w 12192000"/>
                <a:gd name="connsiteY951" fmla="*/ 450396 h 1608850"/>
                <a:gd name="connsiteX952" fmla="*/ 6384513 w 12192000"/>
                <a:gd name="connsiteY952" fmla="*/ 452828 h 1608850"/>
                <a:gd name="connsiteX953" fmla="*/ 6384513 w 12192000"/>
                <a:gd name="connsiteY953" fmla="*/ 469852 h 1608850"/>
                <a:gd name="connsiteX954" fmla="*/ 6386793 w 12192000"/>
                <a:gd name="connsiteY954" fmla="*/ 469852 h 1608850"/>
                <a:gd name="connsiteX955" fmla="*/ 6402753 w 12192000"/>
                <a:gd name="connsiteY955" fmla="*/ 469852 h 1608850"/>
                <a:gd name="connsiteX956" fmla="*/ 6402753 w 12192000"/>
                <a:gd name="connsiteY956" fmla="*/ 517411 h 1608850"/>
                <a:gd name="connsiteX957" fmla="*/ 6403766 w 12192000"/>
                <a:gd name="connsiteY957" fmla="*/ 517411 h 1608850"/>
                <a:gd name="connsiteX958" fmla="*/ 6410860 w 12192000"/>
                <a:gd name="connsiteY958" fmla="*/ 517411 h 1608850"/>
                <a:gd name="connsiteX959" fmla="*/ 6425047 w 12192000"/>
                <a:gd name="connsiteY959" fmla="*/ 521735 h 1608850"/>
                <a:gd name="connsiteX960" fmla="*/ 6425047 w 12192000"/>
                <a:gd name="connsiteY960" fmla="*/ 560647 h 1608850"/>
                <a:gd name="connsiteX961" fmla="*/ 6426060 w 12192000"/>
                <a:gd name="connsiteY961" fmla="*/ 560647 h 1608850"/>
                <a:gd name="connsiteX962" fmla="*/ 6433153 w 12192000"/>
                <a:gd name="connsiteY962" fmla="*/ 560647 h 1608850"/>
                <a:gd name="connsiteX963" fmla="*/ 6433153 w 12192000"/>
                <a:gd name="connsiteY963" fmla="*/ 562268 h 1608850"/>
                <a:gd name="connsiteX964" fmla="*/ 6433153 w 12192000"/>
                <a:gd name="connsiteY964" fmla="*/ 573617 h 1608850"/>
                <a:gd name="connsiteX965" fmla="*/ 6435180 w 12192000"/>
                <a:gd name="connsiteY965" fmla="*/ 573617 h 1608850"/>
                <a:gd name="connsiteX966" fmla="*/ 6449367 w 12192000"/>
                <a:gd name="connsiteY966" fmla="*/ 573617 h 1608850"/>
                <a:gd name="connsiteX967" fmla="*/ 6455447 w 12192000"/>
                <a:gd name="connsiteY967" fmla="*/ 580103 h 1608850"/>
                <a:gd name="connsiteX968" fmla="*/ 6455447 w 12192000"/>
                <a:gd name="connsiteY968" fmla="*/ 601721 h 1608850"/>
                <a:gd name="connsiteX969" fmla="*/ 6457727 w 12192000"/>
                <a:gd name="connsiteY969" fmla="*/ 601721 h 1608850"/>
                <a:gd name="connsiteX970" fmla="*/ 6473687 w 12192000"/>
                <a:gd name="connsiteY970" fmla="*/ 601721 h 1608850"/>
                <a:gd name="connsiteX971" fmla="*/ 6473687 w 12192000"/>
                <a:gd name="connsiteY971" fmla="*/ 602801 h 1608850"/>
                <a:gd name="connsiteX972" fmla="*/ 6473687 w 12192000"/>
                <a:gd name="connsiteY972" fmla="*/ 610368 h 1608850"/>
                <a:gd name="connsiteX973" fmla="*/ 6474954 w 12192000"/>
                <a:gd name="connsiteY973" fmla="*/ 610368 h 1608850"/>
                <a:gd name="connsiteX974" fmla="*/ 6483821 w 12192000"/>
                <a:gd name="connsiteY974" fmla="*/ 610368 h 1608850"/>
                <a:gd name="connsiteX975" fmla="*/ 6483821 w 12192000"/>
                <a:gd name="connsiteY975" fmla="*/ 612529 h 1608850"/>
                <a:gd name="connsiteX976" fmla="*/ 6483821 w 12192000"/>
                <a:gd name="connsiteY976" fmla="*/ 627662 h 1608850"/>
                <a:gd name="connsiteX977" fmla="*/ 6487874 w 12192000"/>
                <a:gd name="connsiteY977" fmla="*/ 625770 h 1608850"/>
                <a:gd name="connsiteX978" fmla="*/ 6487874 w 12192000"/>
                <a:gd name="connsiteY978" fmla="*/ 612529 h 1608850"/>
                <a:gd name="connsiteX979" fmla="*/ 6488887 w 12192000"/>
                <a:gd name="connsiteY979" fmla="*/ 612529 h 1608850"/>
                <a:gd name="connsiteX980" fmla="*/ 6495981 w 12192000"/>
                <a:gd name="connsiteY980" fmla="*/ 612529 h 1608850"/>
                <a:gd name="connsiteX981" fmla="*/ 6495981 w 12192000"/>
                <a:gd name="connsiteY981" fmla="*/ 614151 h 1608850"/>
                <a:gd name="connsiteX982" fmla="*/ 6495981 w 12192000"/>
                <a:gd name="connsiteY982" fmla="*/ 625500 h 1608850"/>
                <a:gd name="connsiteX983" fmla="*/ 6496741 w 12192000"/>
                <a:gd name="connsiteY983" fmla="*/ 625500 h 1608850"/>
                <a:gd name="connsiteX984" fmla="*/ 6502061 w 12192000"/>
                <a:gd name="connsiteY984" fmla="*/ 625500 h 1608850"/>
                <a:gd name="connsiteX985" fmla="*/ 6550701 w 12192000"/>
                <a:gd name="connsiteY985" fmla="*/ 621177 h 1608850"/>
                <a:gd name="connsiteX986" fmla="*/ 6550701 w 12192000"/>
                <a:gd name="connsiteY986" fmla="*/ 622528 h 1608850"/>
                <a:gd name="connsiteX987" fmla="*/ 6550701 w 12192000"/>
                <a:gd name="connsiteY987" fmla="*/ 631985 h 1608850"/>
                <a:gd name="connsiteX988" fmla="*/ 6551461 w 12192000"/>
                <a:gd name="connsiteY988" fmla="*/ 631985 h 1608850"/>
                <a:gd name="connsiteX989" fmla="*/ 6556782 w 12192000"/>
                <a:gd name="connsiteY989" fmla="*/ 631985 h 1608850"/>
                <a:gd name="connsiteX990" fmla="*/ 6556782 w 12192000"/>
                <a:gd name="connsiteY990" fmla="*/ 634147 h 1608850"/>
                <a:gd name="connsiteX991" fmla="*/ 6556782 w 12192000"/>
                <a:gd name="connsiteY991" fmla="*/ 649280 h 1608850"/>
                <a:gd name="connsiteX992" fmla="*/ 6558808 w 12192000"/>
                <a:gd name="connsiteY992" fmla="*/ 647929 h 1608850"/>
                <a:gd name="connsiteX993" fmla="*/ 6572995 w 12192000"/>
                <a:gd name="connsiteY993" fmla="*/ 638471 h 1608850"/>
                <a:gd name="connsiteX994" fmla="*/ 6579075 w 12192000"/>
                <a:gd name="connsiteY994" fmla="*/ 597397 h 1608850"/>
                <a:gd name="connsiteX995" fmla="*/ 6579835 w 12192000"/>
                <a:gd name="connsiteY995" fmla="*/ 597127 h 1608850"/>
                <a:gd name="connsiteX996" fmla="*/ 6585155 w 12192000"/>
                <a:gd name="connsiteY996" fmla="*/ 595235 h 1608850"/>
                <a:gd name="connsiteX997" fmla="*/ 6587182 w 12192000"/>
                <a:gd name="connsiteY997" fmla="*/ 526058 h 1608850"/>
                <a:gd name="connsiteX998" fmla="*/ 6589209 w 12192000"/>
                <a:gd name="connsiteY998" fmla="*/ 595235 h 1608850"/>
                <a:gd name="connsiteX999" fmla="*/ 6589969 w 12192000"/>
                <a:gd name="connsiteY999" fmla="*/ 595505 h 1608850"/>
                <a:gd name="connsiteX1000" fmla="*/ 6595289 w 12192000"/>
                <a:gd name="connsiteY1000" fmla="*/ 597397 h 1608850"/>
                <a:gd name="connsiteX1001" fmla="*/ 6595289 w 12192000"/>
                <a:gd name="connsiteY1001" fmla="*/ 510926 h 1608850"/>
                <a:gd name="connsiteX1002" fmla="*/ 6599342 w 12192000"/>
                <a:gd name="connsiteY1002" fmla="*/ 478499 h 1608850"/>
                <a:gd name="connsiteX1003" fmla="*/ 6637849 w 12192000"/>
                <a:gd name="connsiteY1003" fmla="*/ 478499 h 1608850"/>
                <a:gd name="connsiteX1004" fmla="*/ 6637849 w 12192000"/>
                <a:gd name="connsiteY1004" fmla="*/ 510926 h 1608850"/>
                <a:gd name="connsiteX1005" fmla="*/ 6638609 w 12192000"/>
                <a:gd name="connsiteY1005" fmla="*/ 510926 h 1608850"/>
                <a:gd name="connsiteX1006" fmla="*/ 6643929 w 12192000"/>
                <a:gd name="connsiteY1006" fmla="*/ 510926 h 1608850"/>
                <a:gd name="connsiteX1007" fmla="*/ 6643929 w 12192000"/>
                <a:gd name="connsiteY1007" fmla="*/ 428778 h 1608850"/>
                <a:gd name="connsiteX1008" fmla="*/ 6645703 w 12192000"/>
                <a:gd name="connsiteY1008" fmla="*/ 428778 h 1608850"/>
                <a:gd name="connsiteX1009" fmla="*/ 6658116 w 12192000"/>
                <a:gd name="connsiteY1009" fmla="*/ 428778 h 1608850"/>
                <a:gd name="connsiteX1010" fmla="*/ 6658116 w 12192000"/>
                <a:gd name="connsiteY1010" fmla="*/ 426887 h 1608850"/>
                <a:gd name="connsiteX1011" fmla="*/ 6658116 w 12192000"/>
                <a:gd name="connsiteY1011" fmla="*/ 413646 h 1608850"/>
                <a:gd name="connsiteX1012" fmla="*/ 6680410 w 12192000"/>
                <a:gd name="connsiteY1012" fmla="*/ 413646 h 1608850"/>
                <a:gd name="connsiteX1013" fmla="*/ 6680410 w 12192000"/>
                <a:gd name="connsiteY1013" fmla="*/ 412565 h 1608850"/>
                <a:gd name="connsiteX1014" fmla="*/ 6680410 w 12192000"/>
                <a:gd name="connsiteY1014" fmla="*/ 404999 h 1608850"/>
                <a:gd name="connsiteX1015" fmla="*/ 6682183 w 12192000"/>
                <a:gd name="connsiteY1015" fmla="*/ 404999 h 1608850"/>
                <a:gd name="connsiteX1016" fmla="*/ 6694597 w 12192000"/>
                <a:gd name="connsiteY1016" fmla="*/ 404999 h 1608850"/>
                <a:gd name="connsiteX1017" fmla="*/ 6694597 w 12192000"/>
                <a:gd name="connsiteY1017" fmla="*/ 406080 h 1608850"/>
                <a:gd name="connsiteX1018" fmla="*/ 6694597 w 12192000"/>
                <a:gd name="connsiteY1018" fmla="*/ 413646 h 1608850"/>
                <a:gd name="connsiteX1019" fmla="*/ 6695357 w 12192000"/>
                <a:gd name="connsiteY1019" fmla="*/ 413646 h 1608850"/>
                <a:gd name="connsiteX1020" fmla="*/ 6700677 w 12192000"/>
                <a:gd name="connsiteY1020" fmla="*/ 413646 h 1608850"/>
                <a:gd name="connsiteX1021" fmla="*/ 6710810 w 12192000"/>
                <a:gd name="connsiteY1021" fmla="*/ 409322 h 1608850"/>
                <a:gd name="connsiteX1022" fmla="*/ 6714863 w 12192000"/>
                <a:gd name="connsiteY1022" fmla="*/ 412565 h 1608850"/>
                <a:gd name="connsiteX1023" fmla="*/ 6714863 w 12192000"/>
                <a:gd name="connsiteY1023" fmla="*/ 404999 h 1608850"/>
                <a:gd name="connsiteX1024" fmla="*/ 6717143 w 12192000"/>
                <a:gd name="connsiteY1024" fmla="*/ 404999 h 1608850"/>
                <a:gd name="connsiteX1025" fmla="*/ 6733104 w 12192000"/>
                <a:gd name="connsiteY1025" fmla="*/ 404999 h 1608850"/>
                <a:gd name="connsiteX1026" fmla="*/ 6733104 w 12192000"/>
                <a:gd name="connsiteY1026" fmla="*/ 406080 h 1608850"/>
                <a:gd name="connsiteX1027" fmla="*/ 6733104 w 12192000"/>
                <a:gd name="connsiteY1027" fmla="*/ 413646 h 1608850"/>
                <a:gd name="connsiteX1028" fmla="*/ 6763504 w 12192000"/>
                <a:gd name="connsiteY1028" fmla="*/ 413646 h 1608850"/>
                <a:gd name="connsiteX1029" fmla="*/ 6763504 w 12192000"/>
                <a:gd name="connsiteY1029" fmla="*/ 415267 h 1608850"/>
                <a:gd name="connsiteX1030" fmla="*/ 6763504 w 12192000"/>
                <a:gd name="connsiteY1030" fmla="*/ 426617 h 1608850"/>
                <a:gd name="connsiteX1031" fmla="*/ 6789851 w 12192000"/>
                <a:gd name="connsiteY1031" fmla="*/ 426617 h 1608850"/>
                <a:gd name="connsiteX1032" fmla="*/ 6789851 w 12192000"/>
                <a:gd name="connsiteY1032" fmla="*/ 456881 h 1608850"/>
                <a:gd name="connsiteX1033" fmla="*/ 6790611 w 12192000"/>
                <a:gd name="connsiteY1033" fmla="*/ 456881 h 1608850"/>
                <a:gd name="connsiteX1034" fmla="*/ 6795931 w 12192000"/>
                <a:gd name="connsiteY1034" fmla="*/ 456881 h 1608850"/>
                <a:gd name="connsiteX1035" fmla="*/ 6795931 w 12192000"/>
                <a:gd name="connsiteY1035" fmla="*/ 457962 h 1608850"/>
                <a:gd name="connsiteX1036" fmla="*/ 6795931 w 12192000"/>
                <a:gd name="connsiteY1036" fmla="*/ 465529 h 1608850"/>
                <a:gd name="connsiteX1037" fmla="*/ 6799985 w 12192000"/>
                <a:gd name="connsiteY1037" fmla="*/ 495793 h 1608850"/>
                <a:gd name="connsiteX1038" fmla="*/ 6800745 w 12192000"/>
                <a:gd name="connsiteY1038" fmla="*/ 495793 h 1608850"/>
                <a:gd name="connsiteX1039" fmla="*/ 6806065 w 12192000"/>
                <a:gd name="connsiteY1039" fmla="*/ 495793 h 1608850"/>
                <a:gd name="connsiteX1040" fmla="*/ 6806065 w 12192000"/>
                <a:gd name="connsiteY1040" fmla="*/ 496604 h 1608850"/>
                <a:gd name="connsiteX1041" fmla="*/ 6806065 w 12192000"/>
                <a:gd name="connsiteY1041" fmla="*/ 502279 h 1608850"/>
                <a:gd name="connsiteX1042" fmla="*/ 6807078 w 12192000"/>
                <a:gd name="connsiteY1042" fmla="*/ 502279 h 1608850"/>
                <a:gd name="connsiteX1043" fmla="*/ 6814171 w 12192000"/>
                <a:gd name="connsiteY1043" fmla="*/ 502279 h 1608850"/>
                <a:gd name="connsiteX1044" fmla="*/ 6814171 w 12192000"/>
                <a:gd name="connsiteY1044" fmla="*/ 532544 h 1608850"/>
                <a:gd name="connsiteX1045" fmla="*/ 6816198 w 12192000"/>
                <a:gd name="connsiteY1045" fmla="*/ 532544 h 1608850"/>
                <a:gd name="connsiteX1046" fmla="*/ 6830385 w 12192000"/>
                <a:gd name="connsiteY1046" fmla="*/ 532544 h 1608850"/>
                <a:gd name="connsiteX1047" fmla="*/ 6830385 w 12192000"/>
                <a:gd name="connsiteY1047" fmla="*/ 556323 h 1608850"/>
                <a:gd name="connsiteX1048" fmla="*/ 6832412 w 12192000"/>
                <a:gd name="connsiteY1048" fmla="*/ 557944 h 1608850"/>
                <a:gd name="connsiteX1049" fmla="*/ 6832412 w 12192000"/>
                <a:gd name="connsiteY1049" fmla="*/ 569294 h 1608850"/>
                <a:gd name="connsiteX1050" fmla="*/ 6833172 w 12192000"/>
                <a:gd name="connsiteY1050" fmla="*/ 569294 h 1608850"/>
                <a:gd name="connsiteX1051" fmla="*/ 6838492 w 12192000"/>
                <a:gd name="connsiteY1051" fmla="*/ 569294 h 1608850"/>
                <a:gd name="connsiteX1052" fmla="*/ 6838492 w 12192000"/>
                <a:gd name="connsiteY1052" fmla="*/ 593073 h 1608850"/>
                <a:gd name="connsiteX1053" fmla="*/ 6839758 w 12192000"/>
                <a:gd name="connsiteY1053" fmla="*/ 593073 h 1608850"/>
                <a:gd name="connsiteX1054" fmla="*/ 6848625 w 12192000"/>
                <a:gd name="connsiteY1054" fmla="*/ 593073 h 1608850"/>
                <a:gd name="connsiteX1055" fmla="*/ 6850652 w 12192000"/>
                <a:gd name="connsiteY1055" fmla="*/ 597127 h 1608850"/>
                <a:gd name="connsiteX1056" fmla="*/ 6850652 w 12192000"/>
                <a:gd name="connsiteY1056" fmla="*/ 610368 h 1608850"/>
                <a:gd name="connsiteX1057" fmla="*/ 6852172 w 12192000"/>
                <a:gd name="connsiteY1057" fmla="*/ 608476 h 1608850"/>
                <a:gd name="connsiteX1058" fmla="*/ 6862812 w 12192000"/>
                <a:gd name="connsiteY1058" fmla="*/ 595235 h 1608850"/>
                <a:gd name="connsiteX1059" fmla="*/ 6891186 w 12192000"/>
                <a:gd name="connsiteY1059" fmla="*/ 595235 h 1608850"/>
                <a:gd name="connsiteX1060" fmla="*/ 6891186 w 12192000"/>
                <a:gd name="connsiteY1060" fmla="*/ 681706 h 1608850"/>
                <a:gd name="connsiteX1061" fmla="*/ 6891946 w 12192000"/>
                <a:gd name="connsiteY1061" fmla="*/ 681706 h 1608850"/>
                <a:gd name="connsiteX1062" fmla="*/ 6897266 w 12192000"/>
                <a:gd name="connsiteY1062" fmla="*/ 681706 h 1608850"/>
                <a:gd name="connsiteX1063" fmla="*/ 6898026 w 12192000"/>
                <a:gd name="connsiteY1063" fmla="*/ 680355 h 1608850"/>
                <a:gd name="connsiteX1064" fmla="*/ 6903346 w 12192000"/>
                <a:gd name="connsiteY1064" fmla="*/ 670897 h 1608850"/>
                <a:gd name="connsiteX1065" fmla="*/ 6903346 w 12192000"/>
                <a:gd name="connsiteY1065" fmla="*/ 672789 h 1608850"/>
                <a:gd name="connsiteX1066" fmla="*/ 6903346 w 12192000"/>
                <a:gd name="connsiteY1066" fmla="*/ 686030 h 1608850"/>
                <a:gd name="connsiteX1067" fmla="*/ 6907399 w 12192000"/>
                <a:gd name="connsiteY1067" fmla="*/ 640633 h 1608850"/>
                <a:gd name="connsiteX1068" fmla="*/ 6908159 w 12192000"/>
                <a:gd name="connsiteY1068" fmla="*/ 640633 h 1608850"/>
                <a:gd name="connsiteX1069" fmla="*/ 6913479 w 12192000"/>
                <a:gd name="connsiteY1069" fmla="*/ 640633 h 1608850"/>
                <a:gd name="connsiteX1070" fmla="*/ 6913479 w 12192000"/>
                <a:gd name="connsiteY1070" fmla="*/ 575779 h 1608850"/>
                <a:gd name="connsiteX1071" fmla="*/ 6914493 w 12192000"/>
                <a:gd name="connsiteY1071" fmla="*/ 575779 h 1608850"/>
                <a:gd name="connsiteX1072" fmla="*/ 6921586 w 12192000"/>
                <a:gd name="connsiteY1072" fmla="*/ 575779 h 1608850"/>
                <a:gd name="connsiteX1073" fmla="*/ 6933746 w 12192000"/>
                <a:gd name="connsiteY1073" fmla="*/ 532544 h 1608850"/>
                <a:gd name="connsiteX1074" fmla="*/ 6935013 w 12192000"/>
                <a:gd name="connsiteY1074" fmla="*/ 532544 h 1608850"/>
                <a:gd name="connsiteX1075" fmla="*/ 6943880 w 12192000"/>
                <a:gd name="connsiteY1075" fmla="*/ 532544 h 1608850"/>
                <a:gd name="connsiteX1076" fmla="*/ 6954013 w 12192000"/>
                <a:gd name="connsiteY1076" fmla="*/ 575779 h 1608850"/>
                <a:gd name="connsiteX1077" fmla="*/ 6955026 w 12192000"/>
                <a:gd name="connsiteY1077" fmla="*/ 575779 h 1608850"/>
                <a:gd name="connsiteX1078" fmla="*/ 6962120 w 12192000"/>
                <a:gd name="connsiteY1078" fmla="*/ 575779 h 1608850"/>
                <a:gd name="connsiteX1079" fmla="*/ 6962120 w 12192000"/>
                <a:gd name="connsiteY1079" fmla="*/ 614691 h 1608850"/>
                <a:gd name="connsiteX1080" fmla="*/ 6963893 w 12192000"/>
                <a:gd name="connsiteY1080" fmla="*/ 614691 h 1608850"/>
                <a:gd name="connsiteX1081" fmla="*/ 6976307 w 12192000"/>
                <a:gd name="connsiteY1081" fmla="*/ 614691 h 1608850"/>
                <a:gd name="connsiteX1082" fmla="*/ 6976307 w 12192000"/>
                <a:gd name="connsiteY1082" fmla="*/ 616853 h 1608850"/>
                <a:gd name="connsiteX1083" fmla="*/ 6976307 w 12192000"/>
                <a:gd name="connsiteY1083" fmla="*/ 631985 h 1608850"/>
                <a:gd name="connsiteX1084" fmla="*/ 6980360 w 12192000"/>
                <a:gd name="connsiteY1084" fmla="*/ 629824 h 1608850"/>
                <a:gd name="connsiteX1085" fmla="*/ 6980360 w 12192000"/>
                <a:gd name="connsiteY1085" fmla="*/ 614691 h 1608850"/>
                <a:gd name="connsiteX1086" fmla="*/ 6981880 w 12192000"/>
                <a:gd name="connsiteY1086" fmla="*/ 614691 h 1608850"/>
                <a:gd name="connsiteX1087" fmla="*/ 6992520 w 12192000"/>
                <a:gd name="connsiteY1087" fmla="*/ 614691 h 1608850"/>
                <a:gd name="connsiteX1088" fmla="*/ 6992520 w 12192000"/>
                <a:gd name="connsiteY1088" fmla="*/ 616312 h 1608850"/>
                <a:gd name="connsiteX1089" fmla="*/ 6992520 w 12192000"/>
                <a:gd name="connsiteY1089" fmla="*/ 627662 h 1608850"/>
                <a:gd name="connsiteX1090" fmla="*/ 7022921 w 12192000"/>
                <a:gd name="connsiteY1090" fmla="*/ 627662 h 1608850"/>
                <a:gd name="connsiteX1091" fmla="*/ 7022921 w 12192000"/>
                <a:gd name="connsiteY1091" fmla="*/ 590912 h 1608850"/>
                <a:gd name="connsiteX1092" fmla="*/ 7024187 w 12192000"/>
                <a:gd name="connsiteY1092" fmla="*/ 590912 h 1608850"/>
                <a:gd name="connsiteX1093" fmla="*/ 7033054 w 12192000"/>
                <a:gd name="connsiteY1093" fmla="*/ 590912 h 1608850"/>
                <a:gd name="connsiteX1094" fmla="*/ 7033054 w 12192000"/>
                <a:gd name="connsiteY1094" fmla="*/ 612529 h 1608850"/>
                <a:gd name="connsiteX1095" fmla="*/ 7035081 w 12192000"/>
                <a:gd name="connsiteY1095" fmla="*/ 580103 h 1608850"/>
                <a:gd name="connsiteX1096" fmla="*/ 7057374 w 12192000"/>
                <a:gd name="connsiteY1096" fmla="*/ 580103 h 1608850"/>
                <a:gd name="connsiteX1097" fmla="*/ 7057374 w 12192000"/>
                <a:gd name="connsiteY1097" fmla="*/ 578481 h 1608850"/>
                <a:gd name="connsiteX1098" fmla="*/ 7057374 w 12192000"/>
                <a:gd name="connsiteY1098" fmla="*/ 567132 h 1608850"/>
                <a:gd name="connsiteX1099" fmla="*/ 7058134 w 12192000"/>
                <a:gd name="connsiteY1099" fmla="*/ 567132 h 1608850"/>
                <a:gd name="connsiteX1100" fmla="*/ 7063454 w 12192000"/>
                <a:gd name="connsiteY1100" fmla="*/ 567132 h 1608850"/>
                <a:gd name="connsiteX1101" fmla="*/ 7063454 w 12192000"/>
                <a:gd name="connsiteY1101" fmla="*/ 565241 h 1608850"/>
                <a:gd name="connsiteX1102" fmla="*/ 7063454 w 12192000"/>
                <a:gd name="connsiteY1102" fmla="*/ 552000 h 1608850"/>
                <a:gd name="connsiteX1103" fmla="*/ 7067508 w 12192000"/>
                <a:gd name="connsiteY1103" fmla="*/ 558485 h 1608850"/>
                <a:gd name="connsiteX1104" fmla="*/ 7069788 w 12192000"/>
                <a:gd name="connsiteY1104" fmla="*/ 558485 h 1608850"/>
                <a:gd name="connsiteX1105" fmla="*/ 7085748 w 12192000"/>
                <a:gd name="connsiteY1105" fmla="*/ 558485 h 1608850"/>
                <a:gd name="connsiteX1106" fmla="*/ 7085748 w 12192000"/>
                <a:gd name="connsiteY1106" fmla="*/ 557674 h 1608850"/>
                <a:gd name="connsiteX1107" fmla="*/ 7085748 w 12192000"/>
                <a:gd name="connsiteY1107" fmla="*/ 552000 h 1608850"/>
                <a:gd name="connsiteX1108" fmla="*/ 7086508 w 12192000"/>
                <a:gd name="connsiteY1108" fmla="*/ 552000 h 1608850"/>
                <a:gd name="connsiteX1109" fmla="*/ 7091828 w 12192000"/>
                <a:gd name="connsiteY1109" fmla="*/ 552000 h 1608850"/>
                <a:gd name="connsiteX1110" fmla="*/ 7091828 w 12192000"/>
                <a:gd name="connsiteY1110" fmla="*/ 553351 h 1608850"/>
                <a:gd name="connsiteX1111" fmla="*/ 7091828 w 12192000"/>
                <a:gd name="connsiteY1111" fmla="*/ 562809 h 1608850"/>
                <a:gd name="connsiteX1112" fmla="*/ 7130335 w 12192000"/>
                <a:gd name="connsiteY1112" fmla="*/ 562809 h 1608850"/>
                <a:gd name="connsiteX1113" fmla="*/ 7130335 w 12192000"/>
                <a:gd name="connsiteY1113" fmla="*/ 701162 h 1608850"/>
                <a:gd name="connsiteX1114" fmla="*/ 7131855 w 12192000"/>
                <a:gd name="connsiteY1114" fmla="*/ 701162 h 1608850"/>
                <a:gd name="connsiteX1115" fmla="*/ 7142495 w 12192000"/>
                <a:gd name="connsiteY1115" fmla="*/ 701162 h 1608850"/>
                <a:gd name="connsiteX1116" fmla="*/ 7142495 w 12192000"/>
                <a:gd name="connsiteY1116" fmla="*/ 688192 h 1608850"/>
                <a:gd name="connsiteX1117" fmla="*/ 7146549 w 12192000"/>
                <a:gd name="connsiteY1117" fmla="*/ 688192 h 1608850"/>
                <a:gd name="connsiteX1118" fmla="*/ 7146549 w 12192000"/>
                <a:gd name="connsiteY1118" fmla="*/ 701162 h 1608850"/>
                <a:gd name="connsiteX1119" fmla="*/ 7176949 w 12192000"/>
                <a:gd name="connsiteY1119" fmla="*/ 701162 h 1608850"/>
                <a:gd name="connsiteX1120" fmla="*/ 7176949 w 12192000"/>
                <a:gd name="connsiteY1120" fmla="*/ 670897 h 1608850"/>
                <a:gd name="connsiteX1121" fmla="*/ 7189109 w 12192000"/>
                <a:gd name="connsiteY1121" fmla="*/ 670897 h 1608850"/>
                <a:gd name="connsiteX1122" fmla="*/ 7201269 w 12192000"/>
                <a:gd name="connsiteY1122" fmla="*/ 668736 h 1608850"/>
                <a:gd name="connsiteX1123" fmla="*/ 7205323 w 12192000"/>
                <a:gd name="connsiteY1123" fmla="*/ 670897 h 1608850"/>
                <a:gd name="connsiteX1124" fmla="*/ 7215456 w 12192000"/>
                <a:gd name="connsiteY1124" fmla="*/ 670897 h 1608850"/>
                <a:gd name="connsiteX1125" fmla="*/ 7215456 w 12192000"/>
                <a:gd name="connsiteY1125" fmla="*/ 701162 h 1608850"/>
                <a:gd name="connsiteX1126" fmla="*/ 7223563 w 12192000"/>
                <a:gd name="connsiteY1126" fmla="*/ 701162 h 1608850"/>
                <a:gd name="connsiteX1127" fmla="*/ 7223563 w 12192000"/>
                <a:gd name="connsiteY1127" fmla="*/ 718457 h 1608850"/>
                <a:gd name="connsiteX1128" fmla="*/ 7232899 w 12192000"/>
                <a:gd name="connsiteY1128" fmla="*/ 719362 h 1608850"/>
                <a:gd name="connsiteX1129" fmla="*/ 7245857 w 12192000"/>
                <a:gd name="connsiteY1129" fmla="*/ 719362 h 1608850"/>
                <a:gd name="connsiteX1130" fmla="*/ 7245857 w 12192000"/>
                <a:gd name="connsiteY1130" fmla="*/ 703324 h 1608850"/>
                <a:gd name="connsiteX1131" fmla="*/ 7313813 w 12192000"/>
                <a:gd name="connsiteY1131" fmla="*/ 703324 h 1608850"/>
                <a:gd name="connsiteX1132" fmla="*/ 7313813 w 12192000"/>
                <a:gd name="connsiteY1132" fmla="*/ 618071 h 1608850"/>
                <a:gd name="connsiteX1133" fmla="*/ 7385821 w 12192000"/>
                <a:gd name="connsiteY1133" fmla="*/ 618071 h 1608850"/>
                <a:gd name="connsiteX1134" fmla="*/ 7385821 w 12192000"/>
                <a:gd name="connsiteY1134" fmla="*/ 696839 h 1608850"/>
                <a:gd name="connsiteX1135" fmla="*/ 7387725 w 12192000"/>
                <a:gd name="connsiteY1135" fmla="*/ 696839 h 1608850"/>
                <a:gd name="connsiteX1136" fmla="*/ 7388967 w 12192000"/>
                <a:gd name="connsiteY1136" fmla="*/ 719362 h 1608850"/>
                <a:gd name="connsiteX1137" fmla="*/ 7398643 w 12192000"/>
                <a:gd name="connsiteY1137" fmla="*/ 719362 h 1608850"/>
                <a:gd name="connsiteX1138" fmla="*/ 7399885 w 12192000"/>
                <a:gd name="connsiteY1138" fmla="*/ 696839 h 1608850"/>
                <a:gd name="connsiteX1139" fmla="*/ 7405965 w 12192000"/>
                <a:gd name="connsiteY1139" fmla="*/ 696839 h 1608850"/>
                <a:gd name="connsiteX1140" fmla="*/ 7407207 w 12192000"/>
                <a:gd name="connsiteY1140" fmla="*/ 719362 h 1608850"/>
                <a:gd name="connsiteX1141" fmla="*/ 7457829 w 12192000"/>
                <a:gd name="connsiteY1141" fmla="*/ 719362 h 1608850"/>
                <a:gd name="connsiteX1142" fmla="*/ 7457829 w 12192000"/>
                <a:gd name="connsiteY1142" fmla="*/ 556334 h 1608850"/>
                <a:gd name="connsiteX1143" fmla="*/ 7655156 w 12192000"/>
                <a:gd name="connsiteY1143" fmla="*/ 556334 h 1608850"/>
                <a:gd name="connsiteX1144" fmla="*/ 7655156 w 12192000"/>
                <a:gd name="connsiteY1144" fmla="*/ 719362 h 1608850"/>
                <a:gd name="connsiteX1145" fmla="*/ 7673853 w 12192000"/>
                <a:gd name="connsiteY1145" fmla="*/ 719362 h 1608850"/>
                <a:gd name="connsiteX1146" fmla="*/ 7673853 w 12192000"/>
                <a:gd name="connsiteY1146" fmla="*/ 636669 h 1608850"/>
                <a:gd name="connsiteX1147" fmla="*/ 7768973 w 12192000"/>
                <a:gd name="connsiteY1147" fmla="*/ 636669 h 1608850"/>
                <a:gd name="connsiteX1148" fmla="*/ 7773382 w 12192000"/>
                <a:gd name="connsiteY1148" fmla="*/ 519115 h 1608850"/>
                <a:gd name="connsiteX1149" fmla="*/ 7819759 w 12192000"/>
                <a:gd name="connsiteY1149" fmla="*/ 519115 h 1608850"/>
                <a:gd name="connsiteX1150" fmla="*/ 7821437 w 12192000"/>
                <a:gd name="connsiteY1150" fmla="*/ 571456 h 1608850"/>
                <a:gd name="connsiteX1151" fmla="*/ 7886292 w 12192000"/>
                <a:gd name="connsiteY1151" fmla="*/ 571456 h 1608850"/>
                <a:gd name="connsiteX1152" fmla="*/ 7886292 w 12192000"/>
                <a:gd name="connsiteY1152" fmla="*/ 647118 h 1608850"/>
                <a:gd name="connsiteX1153" fmla="*/ 7894398 w 12192000"/>
                <a:gd name="connsiteY1153" fmla="*/ 647118 h 1608850"/>
                <a:gd name="connsiteX1154" fmla="*/ 7896425 w 12192000"/>
                <a:gd name="connsiteY1154" fmla="*/ 640633 h 1608850"/>
                <a:gd name="connsiteX1155" fmla="*/ 7902505 w 12192000"/>
                <a:gd name="connsiteY1155" fmla="*/ 640633 h 1608850"/>
                <a:gd name="connsiteX1156" fmla="*/ 7904533 w 12192000"/>
                <a:gd name="connsiteY1156" fmla="*/ 649280 h 1608850"/>
                <a:gd name="connsiteX1157" fmla="*/ 7916693 w 12192000"/>
                <a:gd name="connsiteY1157" fmla="*/ 649280 h 1608850"/>
                <a:gd name="connsiteX1158" fmla="*/ 7916693 w 12192000"/>
                <a:gd name="connsiteY1158" fmla="*/ 642794 h 1608850"/>
                <a:gd name="connsiteX1159" fmla="*/ 7938985 w 12192000"/>
                <a:gd name="connsiteY1159" fmla="*/ 642794 h 1608850"/>
                <a:gd name="connsiteX1160" fmla="*/ 7938985 w 12192000"/>
                <a:gd name="connsiteY1160" fmla="*/ 649280 h 1608850"/>
                <a:gd name="connsiteX1161" fmla="*/ 7959253 w 12192000"/>
                <a:gd name="connsiteY1161" fmla="*/ 649280 h 1608850"/>
                <a:gd name="connsiteX1162" fmla="*/ 7959253 w 12192000"/>
                <a:gd name="connsiteY1162" fmla="*/ 694677 h 1608850"/>
                <a:gd name="connsiteX1163" fmla="*/ 7973440 w 12192000"/>
                <a:gd name="connsiteY1163" fmla="*/ 694677 h 1608850"/>
                <a:gd name="connsiteX1164" fmla="*/ 7973440 w 12192000"/>
                <a:gd name="connsiteY1164" fmla="*/ 681706 h 1608850"/>
                <a:gd name="connsiteX1165" fmla="*/ 7989653 w 12192000"/>
                <a:gd name="connsiteY1165" fmla="*/ 681706 h 1608850"/>
                <a:gd name="connsiteX1166" fmla="*/ 7989653 w 12192000"/>
                <a:gd name="connsiteY1166" fmla="*/ 502279 h 1608850"/>
                <a:gd name="connsiteX1167" fmla="*/ 7995733 w 12192000"/>
                <a:gd name="connsiteY1167" fmla="*/ 495793 h 1608850"/>
                <a:gd name="connsiteX1168" fmla="*/ 8068694 w 12192000"/>
                <a:gd name="connsiteY1168" fmla="*/ 495793 h 1608850"/>
                <a:gd name="connsiteX1169" fmla="*/ 8068694 w 12192000"/>
                <a:gd name="connsiteY1169" fmla="*/ 504441 h 1608850"/>
                <a:gd name="connsiteX1170" fmla="*/ 8078828 w 12192000"/>
                <a:gd name="connsiteY1170" fmla="*/ 504441 h 1608850"/>
                <a:gd name="connsiteX1171" fmla="*/ 8078828 w 12192000"/>
                <a:gd name="connsiteY1171" fmla="*/ 619015 h 1608850"/>
                <a:gd name="connsiteX1172" fmla="*/ 8101121 w 12192000"/>
                <a:gd name="connsiteY1172" fmla="*/ 619015 h 1608850"/>
                <a:gd name="connsiteX1173" fmla="*/ 8101121 w 12192000"/>
                <a:gd name="connsiteY1173" fmla="*/ 552000 h 1608850"/>
                <a:gd name="connsiteX1174" fmla="*/ 8127469 w 12192000"/>
                <a:gd name="connsiteY1174" fmla="*/ 552000 h 1608850"/>
                <a:gd name="connsiteX1175" fmla="*/ 8131521 w 12192000"/>
                <a:gd name="connsiteY1175" fmla="*/ 547676 h 1608850"/>
                <a:gd name="connsiteX1176" fmla="*/ 8139629 w 12192000"/>
                <a:gd name="connsiteY1176" fmla="*/ 547676 h 1608850"/>
                <a:gd name="connsiteX1177" fmla="*/ 8143681 w 12192000"/>
                <a:gd name="connsiteY1177" fmla="*/ 552000 h 1608850"/>
                <a:gd name="connsiteX1178" fmla="*/ 8165976 w 12192000"/>
                <a:gd name="connsiteY1178" fmla="*/ 552000 h 1608850"/>
                <a:gd name="connsiteX1179" fmla="*/ 8165976 w 12192000"/>
                <a:gd name="connsiteY1179" fmla="*/ 435264 h 1608850"/>
                <a:gd name="connsiteX1180" fmla="*/ 8222722 w 12192000"/>
                <a:gd name="connsiteY1180" fmla="*/ 424455 h 1608850"/>
                <a:gd name="connsiteX1181" fmla="*/ 8222722 w 12192000"/>
                <a:gd name="connsiteY1181" fmla="*/ 425536 h 1608850"/>
                <a:gd name="connsiteX1182" fmla="*/ 8222722 w 12192000"/>
                <a:gd name="connsiteY1182" fmla="*/ 433102 h 1608850"/>
                <a:gd name="connsiteX1183" fmla="*/ 8249069 w 12192000"/>
                <a:gd name="connsiteY1183" fmla="*/ 433102 h 1608850"/>
                <a:gd name="connsiteX1184" fmla="*/ 8249069 w 12192000"/>
                <a:gd name="connsiteY1184" fmla="*/ 688192 h 1608850"/>
                <a:gd name="connsiteX1185" fmla="*/ 8271364 w 12192000"/>
                <a:gd name="connsiteY1185" fmla="*/ 688192 h 1608850"/>
                <a:gd name="connsiteX1186" fmla="*/ 8271364 w 12192000"/>
                <a:gd name="connsiteY1186" fmla="*/ 683868 h 1608850"/>
                <a:gd name="connsiteX1187" fmla="*/ 8283524 w 12192000"/>
                <a:gd name="connsiteY1187" fmla="*/ 683868 h 1608850"/>
                <a:gd name="connsiteX1188" fmla="*/ 8283524 w 12192000"/>
                <a:gd name="connsiteY1188" fmla="*/ 688192 h 1608850"/>
                <a:gd name="connsiteX1189" fmla="*/ 8307844 w 12192000"/>
                <a:gd name="connsiteY1189" fmla="*/ 688192 h 1608850"/>
                <a:gd name="connsiteX1190" fmla="*/ 8307844 w 12192000"/>
                <a:gd name="connsiteY1190" fmla="*/ 675221 h 1608850"/>
                <a:gd name="connsiteX1191" fmla="*/ 8336217 w 12192000"/>
                <a:gd name="connsiteY1191" fmla="*/ 675221 h 1608850"/>
                <a:gd name="connsiteX1192" fmla="*/ 8348377 w 12192000"/>
                <a:gd name="connsiteY1192" fmla="*/ 670897 h 1608850"/>
                <a:gd name="connsiteX1193" fmla="*/ 8368645 w 12192000"/>
                <a:gd name="connsiteY1193" fmla="*/ 675221 h 1608850"/>
                <a:gd name="connsiteX1194" fmla="*/ 8368645 w 12192000"/>
                <a:gd name="connsiteY1194" fmla="*/ 657927 h 1608850"/>
                <a:gd name="connsiteX1195" fmla="*/ 8376752 w 12192000"/>
                <a:gd name="connsiteY1195" fmla="*/ 657927 h 1608850"/>
                <a:gd name="connsiteX1196" fmla="*/ 8376752 w 12192000"/>
                <a:gd name="connsiteY1196" fmla="*/ 644956 h 1608850"/>
                <a:gd name="connsiteX1197" fmla="*/ 8433498 w 12192000"/>
                <a:gd name="connsiteY1197" fmla="*/ 644956 h 1608850"/>
                <a:gd name="connsiteX1198" fmla="*/ 8433498 w 12192000"/>
                <a:gd name="connsiteY1198" fmla="*/ 614691 h 1608850"/>
                <a:gd name="connsiteX1199" fmla="*/ 8451738 w 12192000"/>
                <a:gd name="connsiteY1199" fmla="*/ 614691 h 1608850"/>
                <a:gd name="connsiteX1200" fmla="*/ 8451738 w 12192000"/>
                <a:gd name="connsiteY1200" fmla="*/ 608206 h 1608850"/>
                <a:gd name="connsiteX1201" fmla="*/ 8463898 w 12192000"/>
                <a:gd name="connsiteY1201" fmla="*/ 608206 h 1608850"/>
                <a:gd name="connsiteX1202" fmla="*/ 8463898 w 12192000"/>
                <a:gd name="connsiteY1202" fmla="*/ 614691 h 1608850"/>
                <a:gd name="connsiteX1203" fmla="*/ 8480112 w 12192000"/>
                <a:gd name="connsiteY1203" fmla="*/ 614691 h 1608850"/>
                <a:gd name="connsiteX1204" fmla="*/ 8480112 w 12192000"/>
                <a:gd name="connsiteY1204" fmla="*/ 664412 h 1608850"/>
                <a:gd name="connsiteX1205" fmla="*/ 8512540 w 12192000"/>
                <a:gd name="connsiteY1205" fmla="*/ 664412 h 1608850"/>
                <a:gd name="connsiteX1206" fmla="*/ 8512540 w 12192000"/>
                <a:gd name="connsiteY1206" fmla="*/ 638471 h 1608850"/>
                <a:gd name="connsiteX1207" fmla="*/ 8551046 w 12192000"/>
                <a:gd name="connsiteY1207" fmla="*/ 638471 h 1608850"/>
                <a:gd name="connsiteX1208" fmla="*/ 8551046 w 12192000"/>
                <a:gd name="connsiteY1208" fmla="*/ 608206 h 1608850"/>
                <a:gd name="connsiteX1209" fmla="*/ 8599688 w 12192000"/>
                <a:gd name="connsiteY1209" fmla="*/ 608206 h 1608850"/>
                <a:gd name="connsiteX1210" fmla="*/ 8599688 w 12192000"/>
                <a:gd name="connsiteY1210" fmla="*/ 719362 h 1608850"/>
                <a:gd name="connsiteX1211" fmla="*/ 8599688 w 12192000"/>
                <a:gd name="connsiteY1211" fmla="*/ 733141 h 1608850"/>
                <a:gd name="connsiteX1212" fmla="*/ 8665562 w 12192000"/>
                <a:gd name="connsiteY1212" fmla="*/ 733141 h 1608850"/>
                <a:gd name="connsiteX1213" fmla="*/ 8665562 w 12192000"/>
                <a:gd name="connsiteY1213" fmla="*/ 838913 h 1608850"/>
                <a:gd name="connsiteX1214" fmla="*/ 8665562 w 12192000"/>
                <a:gd name="connsiteY1214" fmla="*/ 862160 h 1608850"/>
                <a:gd name="connsiteX1215" fmla="*/ 8680522 w 12192000"/>
                <a:gd name="connsiteY1215" fmla="*/ 862160 h 1608850"/>
                <a:gd name="connsiteX1216" fmla="*/ 8680522 w 12192000"/>
                <a:gd name="connsiteY1216" fmla="*/ 860998 h 1608850"/>
                <a:gd name="connsiteX1217" fmla="*/ 8680522 w 12192000"/>
                <a:gd name="connsiteY1217" fmla="*/ 852862 h 1608850"/>
                <a:gd name="connsiteX1218" fmla="*/ 8725102 w 12192000"/>
                <a:gd name="connsiteY1218" fmla="*/ 852862 h 1608850"/>
                <a:gd name="connsiteX1219" fmla="*/ 8725102 w 12192000"/>
                <a:gd name="connsiteY1219" fmla="*/ 855477 h 1608850"/>
                <a:gd name="connsiteX1220" fmla="*/ 8725102 w 12192000"/>
                <a:gd name="connsiteY1220" fmla="*/ 861131 h 1608850"/>
                <a:gd name="connsiteX1221" fmla="*/ 8733569 w 12192000"/>
                <a:gd name="connsiteY1221" fmla="*/ 852574 h 1608850"/>
                <a:gd name="connsiteX1222" fmla="*/ 8729111 w 12192000"/>
                <a:gd name="connsiteY1222" fmla="*/ 850249 h 1608850"/>
                <a:gd name="connsiteX1223" fmla="*/ 8729111 w 12192000"/>
                <a:gd name="connsiteY1223" fmla="*/ 843275 h 1608850"/>
                <a:gd name="connsiteX1224" fmla="*/ 8735797 w 12192000"/>
                <a:gd name="connsiteY1224" fmla="*/ 840950 h 1608850"/>
                <a:gd name="connsiteX1225" fmla="*/ 8735797 w 12192000"/>
                <a:gd name="connsiteY1225" fmla="*/ 831652 h 1608850"/>
                <a:gd name="connsiteX1226" fmla="*/ 8740256 w 12192000"/>
                <a:gd name="connsiteY1226" fmla="*/ 831652 h 1608850"/>
                <a:gd name="connsiteX1227" fmla="*/ 8740256 w 12192000"/>
                <a:gd name="connsiteY1227" fmla="*/ 810730 h 1608850"/>
                <a:gd name="connsiteX1228" fmla="*/ 8735797 w 12192000"/>
                <a:gd name="connsiteY1228" fmla="*/ 810730 h 1608850"/>
                <a:gd name="connsiteX1229" fmla="*/ 8735797 w 12192000"/>
                <a:gd name="connsiteY1229" fmla="*/ 806081 h 1608850"/>
                <a:gd name="connsiteX1230" fmla="*/ 8740256 w 12192000"/>
                <a:gd name="connsiteY1230" fmla="*/ 803756 h 1608850"/>
                <a:gd name="connsiteX1231" fmla="*/ 8751401 w 12192000"/>
                <a:gd name="connsiteY1231" fmla="*/ 787483 h 1608850"/>
                <a:gd name="connsiteX1232" fmla="*/ 8753629 w 12192000"/>
                <a:gd name="connsiteY1232" fmla="*/ 778185 h 1608850"/>
                <a:gd name="connsiteX1233" fmla="*/ 8753629 w 12192000"/>
                <a:gd name="connsiteY1233" fmla="*/ 752614 h 1608850"/>
                <a:gd name="connsiteX1234" fmla="*/ 8753909 w 12192000"/>
                <a:gd name="connsiteY1234" fmla="*/ 751742 h 1608850"/>
                <a:gd name="connsiteX1235" fmla="*/ 8755767 w 12192000"/>
                <a:gd name="connsiteY1235" fmla="*/ 745928 h 1608850"/>
                <a:gd name="connsiteX1236" fmla="*/ 8754080 w 12192000"/>
                <a:gd name="connsiteY1236" fmla="*/ 745928 h 1608850"/>
                <a:gd name="connsiteX1237" fmla="*/ 8754080 w 12192000"/>
                <a:gd name="connsiteY1237" fmla="*/ 744766 h 1608850"/>
                <a:gd name="connsiteX1238" fmla="*/ 8754080 w 12192000"/>
                <a:gd name="connsiteY1238" fmla="*/ 736629 h 1608850"/>
                <a:gd name="connsiteX1239" fmla="*/ 8755194 w 12192000"/>
                <a:gd name="connsiteY1239" fmla="*/ 736629 h 1608850"/>
                <a:gd name="connsiteX1240" fmla="*/ 8762996 w 12192000"/>
                <a:gd name="connsiteY1240" fmla="*/ 736629 h 1608850"/>
                <a:gd name="connsiteX1241" fmla="*/ 8762996 w 12192000"/>
                <a:gd name="connsiteY1241" fmla="*/ 735467 h 1608850"/>
                <a:gd name="connsiteX1242" fmla="*/ 8762996 w 12192000"/>
                <a:gd name="connsiteY1242" fmla="*/ 727331 h 1608850"/>
                <a:gd name="connsiteX1243" fmla="*/ 8761881 w 12192000"/>
                <a:gd name="connsiteY1243" fmla="*/ 727331 h 1608850"/>
                <a:gd name="connsiteX1244" fmla="*/ 8754080 w 12192000"/>
                <a:gd name="connsiteY1244" fmla="*/ 727331 h 1608850"/>
                <a:gd name="connsiteX1245" fmla="*/ 8754080 w 12192000"/>
                <a:gd name="connsiteY1245" fmla="*/ 726168 h 1608850"/>
                <a:gd name="connsiteX1246" fmla="*/ 8754080 w 12192000"/>
                <a:gd name="connsiteY1246" fmla="*/ 718032 h 1608850"/>
                <a:gd name="connsiteX1247" fmla="*/ 8755194 w 12192000"/>
                <a:gd name="connsiteY1247" fmla="*/ 718032 h 1608850"/>
                <a:gd name="connsiteX1248" fmla="*/ 8762996 w 12192000"/>
                <a:gd name="connsiteY1248" fmla="*/ 718032 h 1608850"/>
                <a:gd name="connsiteX1249" fmla="*/ 8762996 w 12192000"/>
                <a:gd name="connsiteY1249" fmla="*/ 717160 h 1608850"/>
                <a:gd name="connsiteX1250" fmla="*/ 8762996 w 12192000"/>
                <a:gd name="connsiteY1250" fmla="*/ 711058 h 1608850"/>
                <a:gd name="connsiteX1251" fmla="*/ 8761881 w 12192000"/>
                <a:gd name="connsiteY1251" fmla="*/ 711058 h 1608850"/>
                <a:gd name="connsiteX1252" fmla="*/ 8754080 w 12192000"/>
                <a:gd name="connsiteY1252" fmla="*/ 711058 h 1608850"/>
                <a:gd name="connsiteX1253" fmla="*/ 8754080 w 12192000"/>
                <a:gd name="connsiteY1253" fmla="*/ 709896 h 1608850"/>
                <a:gd name="connsiteX1254" fmla="*/ 8754080 w 12192000"/>
                <a:gd name="connsiteY1254" fmla="*/ 701759 h 1608850"/>
                <a:gd name="connsiteX1255" fmla="*/ 8755194 w 12192000"/>
                <a:gd name="connsiteY1255" fmla="*/ 701759 h 1608850"/>
                <a:gd name="connsiteX1256" fmla="*/ 8762996 w 12192000"/>
                <a:gd name="connsiteY1256" fmla="*/ 701759 h 1608850"/>
                <a:gd name="connsiteX1257" fmla="*/ 8761881 w 12192000"/>
                <a:gd name="connsiteY1257" fmla="*/ 700016 h 1608850"/>
                <a:gd name="connsiteX1258" fmla="*/ 8754080 w 12192000"/>
                <a:gd name="connsiteY1258" fmla="*/ 687812 h 1608850"/>
                <a:gd name="connsiteX1259" fmla="*/ 8754080 w 12192000"/>
                <a:gd name="connsiteY1259" fmla="*/ 650617 h 1608850"/>
                <a:gd name="connsiteX1260" fmla="*/ 8903424 w 12192000"/>
                <a:gd name="connsiteY1260" fmla="*/ 650617 h 1608850"/>
                <a:gd name="connsiteX1261" fmla="*/ 8905096 w 12192000"/>
                <a:gd name="connsiteY1261" fmla="*/ 653232 h 1608850"/>
                <a:gd name="connsiteX1262" fmla="*/ 8908543 w 12192000"/>
                <a:gd name="connsiteY1262" fmla="*/ 658626 h 1608850"/>
                <a:gd name="connsiteX1263" fmla="*/ 8908543 w 12192000"/>
                <a:gd name="connsiteY1263" fmla="*/ 647687 h 1608850"/>
                <a:gd name="connsiteX1264" fmla="*/ 8908543 w 12192000"/>
                <a:gd name="connsiteY1264" fmla="*/ 607460 h 1608850"/>
                <a:gd name="connsiteX1265" fmla="*/ 8910570 w 12192000"/>
                <a:gd name="connsiteY1265" fmla="*/ 607460 h 1608850"/>
                <a:gd name="connsiteX1266" fmla="*/ 8924757 w 12192000"/>
                <a:gd name="connsiteY1266" fmla="*/ 607460 h 1608850"/>
                <a:gd name="connsiteX1267" fmla="*/ 8924757 w 12192000"/>
                <a:gd name="connsiteY1267" fmla="*/ 515723 h 1608850"/>
                <a:gd name="connsiteX1268" fmla="*/ 8924757 w 12192000"/>
                <a:gd name="connsiteY1268" fmla="*/ 490724 h 1608850"/>
                <a:gd name="connsiteX1269" fmla="*/ 9078786 w 12192000"/>
                <a:gd name="connsiteY1269" fmla="*/ 490724 h 1608850"/>
                <a:gd name="connsiteX1270" fmla="*/ 9078786 w 12192000"/>
                <a:gd name="connsiteY1270" fmla="*/ 506306 h 1608850"/>
                <a:gd name="connsiteX1271" fmla="*/ 9078786 w 12192000"/>
                <a:gd name="connsiteY1271" fmla="*/ 611783 h 1608850"/>
                <a:gd name="connsiteX1272" fmla="*/ 9080306 w 12192000"/>
                <a:gd name="connsiteY1272" fmla="*/ 611513 h 1608850"/>
                <a:gd name="connsiteX1273" fmla="*/ 9090946 w 12192000"/>
                <a:gd name="connsiteY1273" fmla="*/ 609622 h 1608850"/>
                <a:gd name="connsiteX1274" fmla="*/ 9088919 w 12192000"/>
                <a:gd name="connsiteY1274" fmla="*/ 698254 h 1608850"/>
                <a:gd name="connsiteX1275" fmla="*/ 9090439 w 12192000"/>
                <a:gd name="connsiteY1275" fmla="*/ 698525 h 1608850"/>
                <a:gd name="connsiteX1276" fmla="*/ 9101079 w 12192000"/>
                <a:gd name="connsiteY1276" fmla="*/ 700416 h 1608850"/>
                <a:gd name="connsiteX1277" fmla="*/ 9101332 w 12192000"/>
                <a:gd name="connsiteY1277" fmla="*/ 701227 h 1608850"/>
                <a:gd name="connsiteX1278" fmla="*/ 9103106 w 12192000"/>
                <a:gd name="connsiteY1278" fmla="*/ 706902 h 1608850"/>
                <a:gd name="connsiteX1279" fmla="*/ 9103866 w 12192000"/>
                <a:gd name="connsiteY1279" fmla="*/ 704470 h 1608850"/>
                <a:gd name="connsiteX1280" fmla="*/ 9109186 w 12192000"/>
                <a:gd name="connsiteY1280" fmla="*/ 687446 h 1608850"/>
                <a:gd name="connsiteX1281" fmla="*/ 9110959 w 12192000"/>
                <a:gd name="connsiteY1281" fmla="*/ 687446 h 1608850"/>
                <a:gd name="connsiteX1282" fmla="*/ 9123373 w 12192000"/>
                <a:gd name="connsiteY1282" fmla="*/ 687446 h 1608850"/>
                <a:gd name="connsiteX1283" fmla="*/ 9123373 w 12192000"/>
                <a:gd name="connsiteY1283" fmla="*/ 719872 h 1608850"/>
                <a:gd name="connsiteX1284" fmla="*/ 9124386 w 12192000"/>
                <a:gd name="connsiteY1284" fmla="*/ 720413 h 1608850"/>
                <a:gd name="connsiteX1285" fmla="*/ 9131480 w 12192000"/>
                <a:gd name="connsiteY1285" fmla="*/ 724196 h 1608850"/>
                <a:gd name="connsiteX1286" fmla="*/ 9131480 w 12192000"/>
                <a:gd name="connsiteY1286" fmla="*/ 725547 h 1608850"/>
                <a:gd name="connsiteX1287" fmla="*/ 9131480 w 12192000"/>
                <a:gd name="connsiteY1287" fmla="*/ 735005 h 1608850"/>
                <a:gd name="connsiteX1288" fmla="*/ 9176067 w 12192000"/>
                <a:gd name="connsiteY1288" fmla="*/ 735005 h 1608850"/>
                <a:gd name="connsiteX1289" fmla="*/ 9176067 w 12192000"/>
                <a:gd name="connsiteY1289" fmla="*/ 736086 h 1608850"/>
                <a:gd name="connsiteX1290" fmla="*/ 9176067 w 12192000"/>
                <a:gd name="connsiteY1290" fmla="*/ 743652 h 1608850"/>
                <a:gd name="connsiteX1291" fmla="*/ 9178093 w 12192000"/>
                <a:gd name="connsiteY1291" fmla="*/ 743652 h 1608850"/>
                <a:gd name="connsiteX1292" fmla="*/ 9192280 w 12192000"/>
                <a:gd name="connsiteY1292" fmla="*/ 743652 h 1608850"/>
                <a:gd name="connsiteX1293" fmla="*/ 9192280 w 12192000"/>
                <a:gd name="connsiteY1293" fmla="*/ 713387 h 1608850"/>
                <a:gd name="connsiteX1294" fmla="*/ 9236867 w 12192000"/>
                <a:gd name="connsiteY1294" fmla="*/ 713387 h 1608850"/>
                <a:gd name="connsiteX1295" fmla="*/ 9236867 w 12192000"/>
                <a:gd name="connsiteY1295" fmla="*/ 712036 h 1608850"/>
                <a:gd name="connsiteX1296" fmla="*/ 9236867 w 12192000"/>
                <a:gd name="connsiteY1296" fmla="*/ 702578 h 1608850"/>
                <a:gd name="connsiteX1297" fmla="*/ 9237881 w 12192000"/>
                <a:gd name="connsiteY1297" fmla="*/ 702578 h 1608850"/>
                <a:gd name="connsiteX1298" fmla="*/ 9244974 w 12192000"/>
                <a:gd name="connsiteY1298" fmla="*/ 702578 h 1608850"/>
                <a:gd name="connsiteX1299" fmla="*/ 9244974 w 12192000"/>
                <a:gd name="connsiteY1299" fmla="*/ 700687 h 1608850"/>
                <a:gd name="connsiteX1300" fmla="*/ 9244974 w 12192000"/>
                <a:gd name="connsiteY1300" fmla="*/ 687446 h 1608850"/>
                <a:gd name="connsiteX1301" fmla="*/ 9245734 w 12192000"/>
                <a:gd name="connsiteY1301" fmla="*/ 687446 h 1608850"/>
                <a:gd name="connsiteX1302" fmla="*/ 9251054 w 12192000"/>
                <a:gd name="connsiteY1302" fmla="*/ 687446 h 1608850"/>
                <a:gd name="connsiteX1303" fmla="*/ 9251054 w 12192000"/>
                <a:gd name="connsiteY1303" fmla="*/ 686365 h 1608850"/>
                <a:gd name="connsiteX1304" fmla="*/ 9251054 w 12192000"/>
                <a:gd name="connsiteY1304" fmla="*/ 678798 h 1608850"/>
                <a:gd name="connsiteX1305" fmla="*/ 9253081 w 12192000"/>
                <a:gd name="connsiteY1305" fmla="*/ 678798 h 1608850"/>
                <a:gd name="connsiteX1306" fmla="*/ 9267268 w 12192000"/>
                <a:gd name="connsiteY1306" fmla="*/ 678798 h 1608850"/>
                <a:gd name="connsiteX1307" fmla="*/ 9267268 w 12192000"/>
                <a:gd name="connsiteY1307" fmla="*/ 679879 h 1608850"/>
                <a:gd name="connsiteX1308" fmla="*/ 9267268 w 12192000"/>
                <a:gd name="connsiteY1308" fmla="*/ 687446 h 1608850"/>
                <a:gd name="connsiteX1309" fmla="*/ 9289561 w 12192000"/>
                <a:gd name="connsiteY1309" fmla="*/ 687446 h 1608850"/>
                <a:gd name="connsiteX1310" fmla="*/ 9289561 w 12192000"/>
                <a:gd name="connsiteY1310" fmla="*/ 685554 h 1608850"/>
                <a:gd name="connsiteX1311" fmla="*/ 9289561 w 12192000"/>
                <a:gd name="connsiteY1311" fmla="*/ 672313 h 1608850"/>
                <a:gd name="connsiteX1312" fmla="*/ 9291335 w 12192000"/>
                <a:gd name="connsiteY1312" fmla="*/ 672313 h 1608850"/>
                <a:gd name="connsiteX1313" fmla="*/ 9303748 w 12192000"/>
                <a:gd name="connsiteY1313" fmla="*/ 672313 h 1608850"/>
                <a:gd name="connsiteX1314" fmla="*/ 9303748 w 12192000"/>
                <a:gd name="connsiteY1314" fmla="*/ 696093 h 1608850"/>
                <a:gd name="connsiteX1315" fmla="*/ 9304762 w 12192000"/>
                <a:gd name="connsiteY1315" fmla="*/ 696093 h 1608850"/>
                <a:gd name="connsiteX1316" fmla="*/ 9311855 w 12192000"/>
                <a:gd name="connsiteY1316" fmla="*/ 696093 h 1608850"/>
                <a:gd name="connsiteX1317" fmla="*/ 9311855 w 12192000"/>
                <a:gd name="connsiteY1317" fmla="*/ 695012 h 1608850"/>
                <a:gd name="connsiteX1318" fmla="*/ 9311855 w 12192000"/>
                <a:gd name="connsiteY1318" fmla="*/ 687446 h 1608850"/>
                <a:gd name="connsiteX1319" fmla="*/ 9313628 w 12192000"/>
                <a:gd name="connsiteY1319" fmla="*/ 687446 h 1608850"/>
                <a:gd name="connsiteX1320" fmla="*/ 9326042 w 12192000"/>
                <a:gd name="connsiteY1320" fmla="*/ 687446 h 1608850"/>
                <a:gd name="connsiteX1321" fmla="*/ 9326042 w 12192000"/>
                <a:gd name="connsiteY1321" fmla="*/ 713387 h 1608850"/>
                <a:gd name="connsiteX1322" fmla="*/ 9328069 w 12192000"/>
                <a:gd name="connsiteY1322" fmla="*/ 713387 h 1608850"/>
                <a:gd name="connsiteX1323" fmla="*/ 9342255 w 12192000"/>
                <a:gd name="connsiteY1323" fmla="*/ 713387 h 1608850"/>
                <a:gd name="connsiteX1324" fmla="*/ 9342255 w 12192000"/>
                <a:gd name="connsiteY1324" fmla="*/ 715008 h 1608850"/>
                <a:gd name="connsiteX1325" fmla="*/ 9342255 w 12192000"/>
                <a:gd name="connsiteY1325" fmla="*/ 726358 h 1608850"/>
                <a:gd name="connsiteX1326" fmla="*/ 9343015 w 12192000"/>
                <a:gd name="connsiteY1326" fmla="*/ 726358 h 1608850"/>
                <a:gd name="connsiteX1327" fmla="*/ 9348336 w 12192000"/>
                <a:gd name="connsiteY1327" fmla="*/ 726358 h 1608850"/>
                <a:gd name="connsiteX1328" fmla="*/ 9348336 w 12192000"/>
                <a:gd name="connsiteY1328" fmla="*/ 725547 h 1608850"/>
                <a:gd name="connsiteX1329" fmla="*/ 9348336 w 12192000"/>
                <a:gd name="connsiteY1329" fmla="*/ 719872 h 1608850"/>
                <a:gd name="connsiteX1330" fmla="*/ 9378736 w 12192000"/>
                <a:gd name="connsiteY1330" fmla="*/ 719872 h 1608850"/>
                <a:gd name="connsiteX1331" fmla="*/ 9378736 w 12192000"/>
                <a:gd name="connsiteY1331" fmla="*/ 743652 h 1608850"/>
                <a:gd name="connsiteX1332" fmla="*/ 9379749 w 12192000"/>
                <a:gd name="connsiteY1332" fmla="*/ 743652 h 1608850"/>
                <a:gd name="connsiteX1333" fmla="*/ 9386843 w 12192000"/>
                <a:gd name="connsiteY1333" fmla="*/ 743652 h 1608850"/>
                <a:gd name="connsiteX1334" fmla="*/ 9386843 w 12192000"/>
                <a:gd name="connsiteY1334" fmla="*/ 744733 h 1608850"/>
                <a:gd name="connsiteX1335" fmla="*/ 9386843 w 12192000"/>
                <a:gd name="connsiteY1335" fmla="*/ 752299 h 1608850"/>
                <a:gd name="connsiteX1336" fmla="*/ 9387603 w 12192000"/>
                <a:gd name="connsiteY1336" fmla="*/ 752299 h 1608850"/>
                <a:gd name="connsiteX1337" fmla="*/ 9392923 w 12192000"/>
                <a:gd name="connsiteY1337" fmla="*/ 752299 h 1608850"/>
                <a:gd name="connsiteX1338" fmla="*/ 9392923 w 12192000"/>
                <a:gd name="connsiteY1338" fmla="*/ 750137 h 1608850"/>
                <a:gd name="connsiteX1339" fmla="*/ 9392923 w 12192000"/>
                <a:gd name="connsiteY1339" fmla="*/ 735005 h 1608850"/>
                <a:gd name="connsiteX1340" fmla="*/ 9393936 w 12192000"/>
                <a:gd name="connsiteY1340" fmla="*/ 735005 h 1608850"/>
                <a:gd name="connsiteX1341" fmla="*/ 9401030 w 12192000"/>
                <a:gd name="connsiteY1341" fmla="*/ 735005 h 1608850"/>
                <a:gd name="connsiteX1342" fmla="*/ 9401030 w 12192000"/>
                <a:gd name="connsiteY1342" fmla="*/ 736086 h 1608850"/>
                <a:gd name="connsiteX1343" fmla="*/ 9401030 w 12192000"/>
                <a:gd name="connsiteY1343" fmla="*/ 743652 h 1608850"/>
                <a:gd name="connsiteX1344" fmla="*/ 9406350 w 12192000"/>
                <a:gd name="connsiteY1344" fmla="*/ 741659 h 1608850"/>
                <a:gd name="connsiteX1345" fmla="*/ 9407110 w 12192000"/>
                <a:gd name="connsiteY1345" fmla="*/ 740679 h 1608850"/>
                <a:gd name="connsiteX1346" fmla="*/ 9407110 w 12192000"/>
                <a:gd name="connsiteY1346" fmla="*/ 735005 h 1608850"/>
                <a:gd name="connsiteX1347" fmla="*/ 9445617 w 12192000"/>
                <a:gd name="connsiteY1347" fmla="*/ 735005 h 1608850"/>
                <a:gd name="connsiteX1348" fmla="*/ 9445617 w 12192000"/>
                <a:gd name="connsiteY1348" fmla="*/ 758784 h 1608850"/>
                <a:gd name="connsiteX1349" fmla="*/ 9447643 w 12192000"/>
                <a:gd name="connsiteY1349" fmla="*/ 758784 h 1608850"/>
                <a:gd name="connsiteX1350" fmla="*/ 9461830 w 12192000"/>
                <a:gd name="connsiteY1350" fmla="*/ 758784 h 1608850"/>
                <a:gd name="connsiteX1351" fmla="*/ 9461830 w 12192000"/>
                <a:gd name="connsiteY1351" fmla="*/ 759865 h 1608850"/>
                <a:gd name="connsiteX1352" fmla="*/ 9461830 w 12192000"/>
                <a:gd name="connsiteY1352" fmla="*/ 767431 h 1608850"/>
                <a:gd name="connsiteX1353" fmla="*/ 9463604 w 12192000"/>
                <a:gd name="connsiteY1353" fmla="*/ 767431 h 1608850"/>
                <a:gd name="connsiteX1354" fmla="*/ 9476017 w 12192000"/>
                <a:gd name="connsiteY1354" fmla="*/ 767431 h 1608850"/>
                <a:gd name="connsiteX1355" fmla="*/ 9476017 w 12192000"/>
                <a:gd name="connsiteY1355" fmla="*/ 743652 h 1608850"/>
                <a:gd name="connsiteX1356" fmla="*/ 9477030 w 12192000"/>
                <a:gd name="connsiteY1356" fmla="*/ 743652 h 1608850"/>
                <a:gd name="connsiteX1357" fmla="*/ 9484124 w 12192000"/>
                <a:gd name="connsiteY1357" fmla="*/ 743652 h 1608850"/>
                <a:gd name="connsiteX1358" fmla="*/ 9484124 w 12192000"/>
                <a:gd name="connsiteY1358" fmla="*/ 711225 h 1608850"/>
                <a:gd name="connsiteX1359" fmla="*/ 9485137 w 12192000"/>
                <a:gd name="connsiteY1359" fmla="*/ 711225 h 1608850"/>
                <a:gd name="connsiteX1360" fmla="*/ 9492231 w 12192000"/>
                <a:gd name="connsiteY1360" fmla="*/ 711225 h 1608850"/>
                <a:gd name="connsiteX1361" fmla="*/ 9492231 w 12192000"/>
                <a:gd name="connsiteY1361" fmla="*/ 709334 h 1608850"/>
                <a:gd name="connsiteX1362" fmla="*/ 9492231 w 12192000"/>
                <a:gd name="connsiteY1362" fmla="*/ 696093 h 1608850"/>
                <a:gd name="connsiteX1363" fmla="*/ 9490964 w 12192000"/>
                <a:gd name="connsiteY1363" fmla="*/ 694471 h 1608850"/>
                <a:gd name="connsiteX1364" fmla="*/ 9496284 w 12192000"/>
                <a:gd name="connsiteY1364" fmla="*/ 683122 h 1608850"/>
                <a:gd name="connsiteX1365" fmla="*/ 9504391 w 12192000"/>
                <a:gd name="connsiteY1365" fmla="*/ 711225 h 1608850"/>
                <a:gd name="connsiteX1366" fmla="*/ 9505151 w 12192000"/>
                <a:gd name="connsiteY1366" fmla="*/ 711225 h 1608850"/>
                <a:gd name="connsiteX1367" fmla="*/ 9510471 w 12192000"/>
                <a:gd name="connsiteY1367" fmla="*/ 711225 h 1608850"/>
                <a:gd name="connsiteX1368" fmla="*/ 9510471 w 12192000"/>
                <a:gd name="connsiteY1368" fmla="*/ 605298 h 1608850"/>
                <a:gd name="connsiteX1369" fmla="*/ 9511991 w 12192000"/>
                <a:gd name="connsiteY1369" fmla="*/ 605298 h 1608850"/>
                <a:gd name="connsiteX1370" fmla="*/ 9522631 w 12192000"/>
                <a:gd name="connsiteY1370" fmla="*/ 605298 h 1608850"/>
                <a:gd name="connsiteX1371" fmla="*/ 9522631 w 12192000"/>
                <a:gd name="connsiteY1371" fmla="*/ 557739 h 1608850"/>
                <a:gd name="connsiteX1372" fmla="*/ 9548978 w 12192000"/>
                <a:gd name="connsiteY1372" fmla="*/ 557739 h 1608850"/>
                <a:gd name="connsiteX1373" fmla="*/ 9548978 w 12192000"/>
                <a:gd name="connsiteY1373" fmla="*/ 536121 h 1608850"/>
                <a:gd name="connsiteX1374" fmla="*/ 9583432 w 12192000"/>
                <a:gd name="connsiteY1374" fmla="*/ 536121 h 1608850"/>
                <a:gd name="connsiteX1375" fmla="*/ 9583432 w 12192000"/>
                <a:gd name="connsiteY1375" fmla="*/ 538553 h 1608850"/>
                <a:gd name="connsiteX1376" fmla="*/ 9583432 w 12192000"/>
                <a:gd name="connsiteY1376" fmla="*/ 555577 h 1608850"/>
                <a:gd name="connsiteX1377" fmla="*/ 9585712 w 12192000"/>
                <a:gd name="connsiteY1377" fmla="*/ 555577 h 1608850"/>
                <a:gd name="connsiteX1378" fmla="*/ 9601672 w 12192000"/>
                <a:gd name="connsiteY1378" fmla="*/ 555577 h 1608850"/>
                <a:gd name="connsiteX1379" fmla="*/ 9601672 w 12192000"/>
                <a:gd name="connsiteY1379" fmla="*/ 603136 h 1608850"/>
                <a:gd name="connsiteX1380" fmla="*/ 9602685 w 12192000"/>
                <a:gd name="connsiteY1380" fmla="*/ 603136 h 1608850"/>
                <a:gd name="connsiteX1381" fmla="*/ 9609779 w 12192000"/>
                <a:gd name="connsiteY1381" fmla="*/ 603136 h 1608850"/>
                <a:gd name="connsiteX1382" fmla="*/ 9623966 w 12192000"/>
                <a:gd name="connsiteY1382" fmla="*/ 607460 h 1608850"/>
                <a:gd name="connsiteX1383" fmla="*/ 9623966 w 12192000"/>
                <a:gd name="connsiteY1383" fmla="*/ 646372 h 1608850"/>
                <a:gd name="connsiteX1384" fmla="*/ 9624979 w 12192000"/>
                <a:gd name="connsiteY1384" fmla="*/ 646372 h 1608850"/>
                <a:gd name="connsiteX1385" fmla="*/ 9632072 w 12192000"/>
                <a:gd name="connsiteY1385" fmla="*/ 646372 h 1608850"/>
                <a:gd name="connsiteX1386" fmla="*/ 9632072 w 12192000"/>
                <a:gd name="connsiteY1386" fmla="*/ 647993 h 1608850"/>
                <a:gd name="connsiteX1387" fmla="*/ 9632072 w 12192000"/>
                <a:gd name="connsiteY1387" fmla="*/ 659342 h 1608850"/>
                <a:gd name="connsiteX1388" fmla="*/ 9634099 w 12192000"/>
                <a:gd name="connsiteY1388" fmla="*/ 659342 h 1608850"/>
                <a:gd name="connsiteX1389" fmla="*/ 9648286 w 12192000"/>
                <a:gd name="connsiteY1389" fmla="*/ 659342 h 1608850"/>
                <a:gd name="connsiteX1390" fmla="*/ 9654366 w 12192000"/>
                <a:gd name="connsiteY1390" fmla="*/ 665828 h 1608850"/>
                <a:gd name="connsiteX1391" fmla="*/ 9654366 w 12192000"/>
                <a:gd name="connsiteY1391" fmla="*/ 687446 h 1608850"/>
                <a:gd name="connsiteX1392" fmla="*/ 9656646 w 12192000"/>
                <a:gd name="connsiteY1392" fmla="*/ 687446 h 1608850"/>
                <a:gd name="connsiteX1393" fmla="*/ 9672606 w 12192000"/>
                <a:gd name="connsiteY1393" fmla="*/ 687446 h 1608850"/>
                <a:gd name="connsiteX1394" fmla="*/ 9672606 w 12192000"/>
                <a:gd name="connsiteY1394" fmla="*/ 688526 h 1608850"/>
                <a:gd name="connsiteX1395" fmla="*/ 9672606 w 12192000"/>
                <a:gd name="connsiteY1395" fmla="*/ 696093 h 1608850"/>
                <a:gd name="connsiteX1396" fmla="*/ 9673873 w 12192000"/>
                <a:gd name="connsiteY1396" fmla="*/ 696093 h 1608850"/>
                <a:gd name="connsiteX1397" fmla="*/ 9682740 w 12192000"/>
                <a:gd name="connsiteY1397" fmla="*/ 696093 h 1608850"/>
                <a:gd name="connsiteX1398" fmla="*/ 9682740 w 12192000"/>
                <a:gd name="connsiteY1398" fmla="*/ 698254 h 1608850"/>
                <a:gd name="connsiteX1399" fmla="*/ 9682740 w 12192000"/>
                <a:gd name="connsiteY1399" fmla="*/ 713387 h 1608850"/>
                <a:gd name="connsiteX1400" fmla="*/ 9686793 w 12192000"/>
                <a:gd name="connsiteY1400" fmla="*/ 711495 h 1608850"/>
                <a:gd name="connsiteX1401" fmla="*/ 9686793 w 12192000"/>
                <a:gd name="connsiteY1401" fmla="*/ 698254 h 1608850"/>
                <a:gd name="connsiteX1402" fmla="*/ 9687806 w 12192000"/>
                <a:gd name="connsiteY1402" fmla="*/ 698254 h 1608850"/>
                <a:gd name="connsiteX1403" fmla="*/ 9694900 w 12192000"/>
                <a:gd name="connsiteY1403" fmla="*/ 698254 h 1608850"/>
                <a:gd name="connsiteX1404" fmla="*/ 9694900 w 12192000"/>
                <a:gd name="connsiteY1404" fmla="*/ 699876 h 1608850"/>
                <a:gd name="connsiteX1405" fmla="*/ 9694900 w 12192000"/>
                <a:gd name="connsiteY1405" fmla="*/ 711225 h 1608850"/>
                <a:gd name="connsiteX1406" fmla="*/ 9695660 w 12192000"/>
                <a:gd name="connsiteY1406" fmla="*/ 711225 h 1608850"/>
                <a:gd name="connsiteX1407" fmla="*/ 9700980 w 12192000"/>
                <a:gd name="connsiteY1407" fmla="*/ 711225 h 1608850"/>
                <a:gd name="connsiteX1408" fmla="*/ 9749620 w 12192000"/>
                <a:gd name="connsiteY1408" fmla="*/ 706902 h 1608850"/>
                <a:gd name="connsiteX1409" fmla="*/ 9749620 w 12192000"/>
                <a:gd name="connsiteY1409" fmla="*/ 708253 h 1608850"/>
                <a:gd name="connsiteX1410" fmla="*/ 9749620 w 12192000"/>
                <a:gd name="connsiteY1410" fmla="*/ 717710 h 1608850"/>
                <a:gd name="connsiteX1411" fmla="*/ 9750380 w 12192000"/>
                <a:gd name="connsiteY1411" fmla="*/ 717710 h 1608850"/>
                <a:gd name="connsiteX1412" fmla="*/ 9755702 w 12192000"/>
                <a:gd name="connsiteY1412" fmla="*/ 717710 h 1608850"/>
                <a:gd name="connsiteX1413" fmla="*/ 9755702 w 12192000"/>
                <a:gd name="connsiteY1413" fmla="*/ 719872 h 1608850"/>
                <a:gd name="connsiteX1414" fmla="*/ 9755702 w 12192000"/>
                <a:gd name="connsiteY1414" fmla="*/ 735005 h 1608850"/>
                <a:gd name="connsiteX1415" fmla="*/ 9757728 w 12192000"/>
                <a:gd name="connsiteY1415" fmla="*/ 733654 h 1608850"/>
                <a:gd name="connsiteX1416" fmla="*/ 9771914 w 12192000"/>
                <a:gd name="connsiteY1416" fmla="*/ 724196 h 1608850"/>
                <a:gd name="connsiteX1417" fmla="*/ 9777994 w 12192000"/>
                <a:gd name="connsiteY1417" fmla="*/ 683122 h 1608850"/>
                <a:gd name="connsiteX1418" fmla="*/ 9778754 w 12192000"/>
                <a:gd name="connsiteY1418" fmla="*/ 682852 h 1608850"/>
                <a:gd name="connsiteX1419" fmla="*/ 9784074 w 12192000"/>
                <a:gd name="connsiteY1419" fmla="*/ 680960 h 1608850"/>
                <a:gd name="connsiteX1420" fmla="*/ 9786102 w 12192000"/>
                <a:gd name="connsiteY1420" fmla="*/ 611783 h 1608850"/>
                <a:gd name="connsiteX1421" fmla="*/ 9788128 w 12192000"/>
                <a:gd name="connsiteY1421" fmla="*/ 680960 h 1608850"/>
                <a:gd name="connsiteX1422" fmla="*/ 9788888 w 12192000"/>
                <a:gd name="connsiteY1422" fmla="*/ 681230 h 1608850"/>
                <a:gd name="connsiteX1423" fmla="*/ 9794208 w 12192000"/>
                <a:gd name="connsiteY1423" fmla="*/ 683122 h 1608850"/>
                <a:gd name="connsiteX1424" fmla="*/ 9794208 w 12192000"/>
                <a:gd name="connsiteY1424" fmla="*/ 596651 h 1608850"/>
                <a:gd name="connsiteX1425" fmla="*/ 9798262 w 12192000"/>
                <a:gd name="connsiteY1425" fmla="*/ 564224 h 1608850"/>
                <a:gd name="connsiteX1426" fmla="*/ 9836768 w 12192000"/>
                <a:gd name="connsiteY1426" fmla="*/ 564224 h 1608850"/>
                <a:gd name="connsiteX1427" fmla="*/ 9836768 w 12192000"/>
                <a:gd name="connsiteY1427" fmla="*/ 596651 h 1608850"/>
                <a:gd name="connsiteX1428" fmla="*/ 9837528 w 12192000"/>
                <a:gd name="connsiteY1428" fmla="*/ 596651 h 1608850"/>
                <a:gd name="connsiteX1429" fmla="*/ 9842848 w 12192000"/>
                <a:gd name="connsiteY1429" fmla="*/ 596651 h 1608850"/>
                <a:gd name="connsiteX1430" fmla="*/ 9842848 w 12192000"/>
                <a:gd name="connsiteY1430" fmla="*/ 514503 h 1608850"/>
                <a:gd name="connsiteX1431" fmla="*/ 9844622 w 12192000"/>
                <a:gd name="connsiteY1431" fmla="*/ 514503 h 1608850"/>
                <a:gd name="connsiteX1432" fmla="*/ 9857036 w 12192000"/>
                <a:gd name="connsiteY1432" fmla="*/ 514503 h 1608850"/>
                <a:gd name="connsiteX1433" fmla="*/ 9857036 w 12192000"/>
                <a:gd name="connsiteY1433" fmla="*/ 512612 h 1608850"/>
                <a:gd name="connsiteX1434" fmla="*/ 9857036 w 12192000"/>
                <a:gd name="connsiteY1434" fmla="*/ 499371 h 1608850"/>
                <a:gd name="connsiteX1435" fmla="*/ 9879330 w 12192000"/>
                <a:gd name="connsiteY1435" fmla="*/ 499371 h 1608850"/>
                <a:gd name="connsiteX1436" fmla="*/ 9879330 w 12192000"/>
                <a:gd name="connsiteY1436" fmla="*/ 498290 h 1608850"/>
                <a:gd name="connsiteX1437" fmla="*/ 9879330 w 12192000"/>
                <a:gd name="connsiteY1437" fmla="*/ 490724 h 1608850"/>
                <a:gd name="connsiteX1438" fmla="*/ 9881102 w 12192000"/>
                <a:gd name="connsiteY1438" fmla="*/ 490724 h 1608850"/>
                <a:gd name="connsiteX1439" fmla="*/ 9893516 w 12192000"/>
                <a:gd name="connsiteY1439" fmla="*/ 490724 h 1608850"/>
                <a:gd name="connsiteX1440" fmla="*/ 9893516 w 12192000"/>
                <a:gd name="connsiteY1440" fmla="*/ 491805 h 1608850"/>
                <a:gd name="connsiteX1441" fmla="*/ 9893516 w 12192000"/>
                <a:gd name="connsiteY1441" fmla="*/ 499371 h 1608850"/>
                <a:gd name="connsiteX1442" fmla="*/ 9894276 w 12192000"/>
                <a:gd name="connsiteY1442" fmla="*/ 499371 h 1608850"/>
                <a:gd name="connsiteX1443" fmla="*/ 9899596 w 12192000"/>
                <a:gd name="connsiteY1443" fmla="*/ 499371 h 1608850"/>
                <a:gd name="connsiteX1444" fmla="*/ 9909730 w 12192000"/>
                <a:gd name="connsiteY1444" fmla="*/ 495047 h 1608850"/>
                <a:gd name="connsiteX1445" fmla="*/ 9913782 w 12192000"/>
                <a:gd name="connsiteY1445" fmla="*/ 498290 h 1608850"/>
                <a:gd name="connsiteX1446" fmla="*/ 9913782 w 12192000"/>
                <a:gd name="connsiteY1446" fmla="*/ 490724 h 1608850"/>
                <a:gd name="connsiteX1447" fmla="*/ 9916062 w 12192000"/>
                <a:gd name="connsiteY1447" fmla="*/ 490724 h 1608850"/>
                <a:gd name="connsiteX1448" fmla="*/ 9932024 w 12192000"/>
                <a:gd name="connsiteY1448" fmla="*/ 490724 h 1608850"/>
                <a:gd name="connsiteX1449" fmla="*/ 9932024 w 12192000"/>
                <a:gd name="connsiteY1449" fmla="*/ 491805 h 1608850"/>
                <a:gd name="connsiteX1450" fmla="*/ 9932024 w 12192000"/>
                <a:gd name="connsiteY1450" fmla="*/ 499371 h 1608850"/>
                <a:gd name="connsiteX1451" fmla="*/ 9962424 w 12192000"/>
                <a:gd name="connsiteY1451" fmla="*/ 499371 h 1608850"/>
                <a:gd name="connsiteX1452" fmla="*/ 9962424 w 12192000"/>
                <a:gd name="connsiteY1452" fmla="*/ 500992 h 1608850"/>
                <a:gd name="connsiteX1453" fmla="*/ 9962424 w 12192000"/>
                <a:gd name="connsiteY1453" fmla="*/ 512342 h 1608850"/>
                <a:gd name="connsiteX1454" fmla="*/ 9988770 w 12192000"/>
                <a:gd name="connsiteY1454" fmla="*/ 512342 h 1608850"/>
                <a:gd name="connsiteX1455" fmla="*/ 9988770 w 12192000"/>
                <a:gd name="connsiteY1455" fmla="*/ 542606 h 1608850"/>
                <a:gd name="connsiteX1456" fmla="*/ 9989530 w 12192000"/>
                <a:gd name="connsiteY1456" fmla="*/ 542606 h 1608850"/>
                <a:gd name="connsiteX1457" fmla="*/ 9994850 w 12192000"/>
                <a:gd name="connsiteY1457" fmla="*/ 542606 h 1608850"/>
                <a:gd name="connsiteX1458" fmla="*/ 9994850 w 12192000"/>
                <a:gd name="connsiteY1458" fmla="*/ 543687 h 1608850"/>
                <a:gd name="connsiteX1459" fmla="*/ 9994850 w 12192000"/>
                <a:gd name="connsiteY1459" fmla="*/ 551254 h 1608850"/>
                <a:gd name="connsiteX1460" fmla="*/ 9998904 w 12192000"/>
                <a:gd name="connsiteY1460" fmla="*/ 581518 h 1608850"/>
                <a:gd name="connsiteX1461" fmla="*/ 9999664 w 12192000"/>
                <a:gd name="connsiteY1461" fmla="*/ 581518 h 1608850"/>
                <a:gd name="connsiteX1462" fmla="*/ 10004984 w 12192000"/>
                <a:gd name="connsiteY1462" fmla="*/ 581518 h 1608850"/>
                <a:gd name="connsiteX1463" fmla="*/ 10004984 w 12192000"/>
                <a:gd name="connsiteY1463" fmla="*/ 582329 h 1608850"/>
                <a:gd name="connsiteX1464" fmla="*/ 10004984 w 12192000"/>
                <a:gd name="connsiteY1464" fmla="*/ 588004 h 1608850"/>
                <a:gd name="connsiteX1465" fmla="*/ 10005998 w 12192000"/>
                <a:gd name="connsiteY1465" fmla="*/ 588004 h 1608850"/>
                <a:gd name="connsiteX1466" fmla="*/ 10013090 w 12192000"/>
                <a:gd name="connsiteY1466" fmla="*/ 588004 h 1608850"/>
                <a:gd name="connsiteX1467" fmla="*/ 10013090 w 12192000"/>
                <a:gd name="connsiteY1467" fmla="*/ 618269 h 1608850"/>
                <a:gd name="connsiteX1468" fmla="*/ 10015118 w 12192000"/>
                <a:gd name="connsiteY1468" fmla="*/ 618269 h 1608850"/>
                <a:gd name="connsiteX1469" fmla="*/ 10029304 w 12192000"/>
                <a:gd name="connsiteY1469" fmla="*/ 618269 h 1608850"/>
                <a:gd name="connsiteX1470" fmla="*/ 10029304 w 12192000"/>
                <a:gd name="connsiteY1470" fmla="*/ 642048 h 1608850"/>
                <a:gd name="connsiteX1471" fmla="*/ 10031332 w 12192000"/>
                <a:gd name="connsiteY1471" fmla="*/ 643669 h 1608850"/>
                <a:gd name="connsiteX1472" fmla="*/ 10031332 w 12192000"/>
                <a:gd name="connsiteY1472" fmla="*/ 655019 h 1608850"/>
                <a:gd name="connsiteX1473" fmla="*/ 10032092 w 12192000"/>
                <a:gd name="connsiteY1473" fmla="*/ 655019 h 1608850"/>
                <a:gd name="connsiteX1474" fmla="*/ 10037412 w 12192000"/>
                <a:gd name="connsiteY1474" fmla="*/ 655019 h 1608850"/>
                <a:gd name="connsiteX1475" fmla="*/ 10037412 w 12192000"/>
                <a:gd name="connsiteY1475" fmla="*/ 678798 h 1608850"/>
                <a:gd name="connsiteX1476" fmla="*/ 10038678 w 12192000"/>
                <a:gd name="connsiteY1476" fmla="*/ 678798 h 1608850"/>
                <a:gd name="connsiteX1477" fmla="*/ 10047544 w 12192000"/>
                <a:gd name="connsiteY1477" fmla="*/ 678798 h 1608850"/>
                <a:gd name="connsiteX1478" fmla="*/ 10049572 w 12192000"/>
                <a:gd name="connsiteY1478" fmla="*/ 682852 h 1608850"/>
                <a:gd name="connsiteX1479" fmla="*/ 10049572 w 12192000"/>
                <a:gd name="connsiteY1479" fmla="*/ 696093 h 1608850"/>
                <a:gd name="connsiteX1480" fmla="*/ 10051092 w 12192000"/>
                <a:gd name="connsiteY1480" fmla="*/ 694201 h 1608850"/>
                <a:gd name="connsiteX1481" fmla="*/ 10061732 w 12192000"/>
                <a:gd name="connsiteY1481" fmla="*/ 680960 h 1608850"/>
                <a:gd name="connsiteX1482" fmla="*/ 10090106 w 12192000"/>
                <a:gd name="connsiteY1482" fmla="*/ 680960 h 1608850"/>
                <a:gd name="connsiteX1483" fmla="*/ 10090106 w 12192000"/>
                <a:gd name="connsiteY1483" fmla="*/ 767431 h 1608850"/>
                <a:gd name="connsiteX1484" fmla="*/ 10090866 w 12192000"/>
                <a:gd name="connsiteY1484" fmla="*/ 767431 h 1608850"/>
                <a:gd name="connsiteX1485" fmla="*/ 10096186 w 12192000"/>
                <a:gd name="connsiteY1485" fmla="*/ 767431 h 1608850"/>
                <a:gd name="connsiteX1486" fmla="*/ 10096946 w 12192000"/>
                <a:gd name="connsiteY1486" fmla="*/ 766080 h 1608850"/>
                <a:gd name="connsiteX1487" fmla="*/ 10102266 w 12192000"/>
                <a:gd name="connsiteY1487" fmla="*/ 756622 h 1608850"/>
                <a:gd name="connsiteX1488" fmla="*/ 10102266 w 12192000"/>
                <a:gd name="connsiteY1488" fmla="*/ 758514 h 1608850"/>
                <a:gd name="connsiteX1489" fmla="*/ 10102266 w 12192000"/>
                <a:gd name="connsiteY1489" fmla="*/ 771755 h 1608850"/>
                <a:gd name="connsiteX1490" fmla="*/ 10106318 w 12192000"/>
                <a:gd name="connsiteY1490" fmla="*/ 726358 h 1608850"/>
                <a:gd name="connsiteX1491" fmla="*/ 10107078 w 12192000"/>
                <a:gd name="connsiteY1491" fmla="*/ 726358 h 1608850"/>
                <a:gd name="connsiteX1492" fmla="*/ 10112398 w 12192000"/>
                <a:gd name="connsiteY1492" fmla="*/ 726358 h 1608850"/>
                <a:gd name="connsiteX1493" fmla="*/ 10112398 w 12192000"/>
                <a:gd name="connsiteY1493" fmla="*/ 661504 h 1608850"/>
                <a:gd name="connsiteX1494" fmla="*/ 10113412 w 12192000"/>
                <a:gd name="connsiteY1494" fmla="*/ 661504 h 1608850"/>
                <a:gd name="connsiteX1495" fmla="*/ 10120506 w 12192000"/>
                <a:gd name="connsiteY1495" fmla="*/ 661504 h 1608850"/>
                <a:gd name="connsiteX1496" fmla="*/ 10132666 w 12192000"/>
                <a:gd name="connsiteY1496" fmla="*/ 618269 h 1608850"/>
                <a:gd name="connsiteX1497" fmla="*/ 10133932 w 12192000"/>
                <a:gd name="connsiteY1497" fmla="*/ 618269 h 1608850"/>
                <a:gd name="connsiteX1498" fmla="*/ 10142800 w 12192000"/>
                <a:gd name="connsiteY1498" fmla="*/ 618269 h 1608850"/>
                <a:gd name="connsiteX1499" fmla="*/ 10152932 w 12192000"/>
                <a:gd name="connsiteY1499" fmla="*/ 661504 h 1608850"/>
                <a:gd name="connsiteX1500" fmla="*/ 10153946 w 12192000"/>
                <a:gd name="connsiteY1500" fmla="*/ 661504 h 1608850"/>
                <a:gd name="connsiteX1501" fmla="*/ 10161040 w 12192000"/>
                <a:gd name="connsiteY1501" fmla="*/ 661504 h 1608850"/>
                <a:gd name="connsiteX1502" fmla="*/ 10161040 w 12192000"/>
                <a:gd name="connsiteY1502" fmla="*/ 700416 h 1608850"/>
                <a:gd name="connsiteX1503" fmla="*/ 10162812 w 12192000"/>
                <a:gd name="connsiteY1503" fmla="*/ 700416 h 1608850"/>
                <a:gd name="connsiteX1504" fmla="*/ 10175226 w 12192000"/>
                <a:gd name="connsiteY1504" fmla="*/ 700416 h 1608850"/>
                <a:gd name="connsiteX1505" fmla="*/ 10175226 w 12192000"/>
                <a:gd name="connsiteY1505" fmla="*/ 702578 h 1608850"/>
                <a:gd name="connsiteX1506" fmla="*/ 10175226 w 12192000"/>
                <a:gd name="connsiteY1506" fmla="*/ 717710 h 1608850"/>
                <a:gd name="connsiteX1507" fmla="*/ 10179280 w 12192000"/>
                <a:gd name="connsiteY1507" fmla="*/ 715549 h 1608850"/>
                <a:gd name="connsiteX1508" fmla="*/ 10179280 w 12192000"/>
                <a:gd name="connsiteY1508" fmla="*/ 700416 h 1608850"/>
                <a:gd name="connsiteX1509" fmla="*/ 10180800 w 12192000"/>
                <a:gd name="connsiteY1509" fmla="*/ 700416 h 1608850"/>
                <a:gd name="connsiteX1510" fmla="*/ 10191440 w 12192000"/>
                <a:gd name="connsiteY1510" fmla="*/ 700416 h 1608850"/>
                <a:gd name="connsiteX1511" fmla="*/ 10191440 w 12192000"/>
                <a:gd name="connsiteY1511" fmla="*/ 702037 h 1608850"/>
                <a:gd name="connsiteX1512" fmla="*/ 10191440 w 12192000"/>
                <a:gd name="connsiteY1512" fmla="*/ 713387 h 1608850"/>
                <a:gd name="connsiteX1513" fmla="*/ 10221840 w 12192000"/>
                <a:gd name="connsiteY1513" fmla="*/ 713387 h 1608850"/>
                <a:gd name="connsiteX1514" fmla="*/ 10221840 w 12192000"/>
                <a:gd name="connsiteY1514" fmla="*/ 676637 h 1608850"/>
                <a:gd name="connsiteX1515" fmla="*/ 10223106 w 12192000"/>
                <a:gd name="connsiteY1515" fmla="*/ 676637 h 1608850"/>
                <a:gd name="connsiteX1516" fmla="*/ 10231974 w 12192000"/>
                <a:gd name="connsiteY1516" fmla="*/ 676637 h 1608850"/>
                <a:gd name="connsiteX1517" fmla="*/ 10231974 w 12192000"/>
                <a:gd name="connsiteY1517" fmla="*/ 698254 h 1608850"/>
                <a:gd name="connsiteX1518" fmla="*/ 10234000 w 12192000"/>
                <a:gd name="connsiteY1518" fmla="*/ 665828 h 1608850"/>
                <a:gd name="connsiteX1519" fmla="*/ 10256294 w 12192000"/>
                <a:gd name="connsiteY1519" fmla="*/ 665828 h 1608850"/>
                <a:gd name="connsiteX1520" fmla="*/ 10256294 w 12192000"/>
                <a:gd name="connsiteY1520" fmla="*/ 664206 h 1608850"/>
                <a:gd name="connsiteX1521" fmla="*/ 10256294 w 12192000"/>
                <a:gd name="connsiteY1521" fmla="*/ 652857 h 1608850"/>
                <a:gd name="connsiteX1522" fmla="*/ 10257054 w 12192000"/>
                <a:gd name="connsiteY1522" fmla="*/ 652857 h 1608850"/>
                <a:gd name="connsiteX1523" fmla="*/ 10262374 w 12192000"/>
                <a:gd name="connsiteY1523" fmla="*/ 652857 h 1608850"/>
                <a:gd name="connsiteX1524" fmla="*/ 10262374 w 12192000"/>
                <a:gd name="connsiteY1524" fmla="*/ 650966 h 1608850"/>
                <a:gd name="connsiteX1525" fmla="*/ 10262374 w 12192000"/>
                <a:gd name="connsiteY1525" fmla="*/ 637725 h 1608850"/>
                <a:gd name="connsiteX1526" fmla="*/ 10266428 w 12192000"/>
                <a:gd name="connsiteY1526" fmla="*/ 644210 h 1608850"/>
                <a:gd name="connsiteX1527" fmla="*/ 10268708 w 12192000"/>
                <a:gd name="connsiteY1527" fmla="*/ 644210 h 1608850"/>
                <a:gd name="connsiteX1528" fmla="*/ 10284668 w 12192000"/>
                <a:gd name="connsiteY1528" fmla="*/ 644210 h 1608850"/>
                <a:gd name="connsiteX1529" fmla="*/ 10284668 w 12192000"/>
                <a:gd name="connsiteY1529" fmla="*/ 643399 h 1608850"/>
                <a:gd name="connsiteX1530" fmla="*/ 10284668 w 12192000"/>
                <a:gd name="connsiteY1530" fmla="*/ 637725 h 1608850"/>
                <a:gd name="connsiteX1531" fmla="*/ 10285428 w 12192000"/>
                <a:gd name="connsiteY1531" fmla="*/ 637725 h 1608850"/>
                <a:gd name="connsiteX1532" fmla="*/ 10290748 w 12192000"/>
                <a:gd name="connsiteY1532" fmla="*/ 637725 h 1608850"/>
                <a:gd name="connsiteX1533" fmla="*/ 10290748 w 12192000"/>
                <a:gd name="connsiteY1533" fmla="*/ 639076 h 1608850"/>
                <a:gd name="connsiteX1534" fmla="*/ 10290748 w 12192000"/>
                <a:gd name="connsiteY1534" fmla="*/ 648534 h 1608850"/>
                <a:gd name="connsiteX1535" fmla="*/ 10329254 w 12192000"/>
                <a:gd name="connsiteY1535" fmla="*/ 648534 h 1608850"/>
                <a:gd name="connsiteX1536" fmla="*/ 10329254 w 12192000"/>
                <a:gd name="connsiteY1536" fmla="*/ 786887 h 1608850"/>
                <a:gd name="connsiteX1537" fmla="*/ 10330774 w 12192000"/>
                <a:gd name="connsiteY1537" fmla="*/ 786887 h 1608850"/>
                <a:gd name="connsiteX1538" fmla="*/ 10341414 w 12192000"/>
                <a:gd name="connsiteY1538" fmla="*/ 786887 h 1608850"/>
                <a:gd name="connsiteX1539" fmla="*/ 10341414 w 12192000"/>
                <a:gd name="connsiteY1539" fmla="*/ 773917 h 1608850"/>
                <a:gd name="connsiteX1540" fmla="*/ 10345468 w 12192000"/>
                <a:gd name="connsiteY1540" fmla="*/ 773917 h 1608850"/>
                <a:gd name="connsiteX1541" fmla="*/ 10345468 w 12192000"/>
                <a:gd name="connsiteY1541" fmla="*/ 786887 h 1608850"/>
                <a:gd name="connsiteX1542" fmla="*/ 10375868 w 12192000"/>
                <a:gd name="connsiteY1542" fmla="*/ 786887 h 1608850"/>
                <a:gd name="connsiteX1543" fmla="*/ 10375868 w 12192000"/>
                <a:gd name="connsiteY1543" fmla="*/ 756622 h 1608850"/>
                <a:gd name="connsiteX1544" fmla="*/ 10388028 w 12192000"/>
                <a:gd name="connsiteY1544" fmla="*/ 756622 h 1608850"/>
                <a:gd name="connsiteX1545" fmla="*/ 10400188 w 12192000"/>
                <a:gd name="connsiteY1545" fmla="*/ 754461 h 1608850"/>
                <a:gd name="connsiteX1546" fmla="*/ 10404242 w 12192000"/>
                <a:gd name="connsiteY1546" fmla="*/ 756622 h 1608850"/>
                <a:gd name="connsiteX1547" fmla="*/ 10414376 w 12192000"/>
                <a:gd name="connsiteY1547" fmla="*/ 756622 h 1608850"/>
                <a:gd name="connsiteX1548" fmla="*/ 10414376 w 12192000"/>
                <a:gd name="connsiteY1548" fmla="*/ 786887 h 1608850"/>
                <a:gd name="connsiteX1549" fmla="*/ 10422482 w 12192000"/>
                <a:gd name="connsiteY1549" fmla="*/ 786887 h 1608850"/>
                <a:gd name="connsiteX1550" fmla="*/ 10422482 w 12192000"/>
                <a:gd name="connsiteY1550" fmla="*/ 804182 h 1608850"/>
                <a:gd name="connsiteX1551" fmla="*/ 10431818 w 12192000"/>
                <a:gd name="connsiteY1551" fmla="*/ 805087 h 1608850"/>
                <a:gd name="connsiteX1552" fmla="*/ 10444776 w 12192000"/>
                <a:gd name="connsiteY1552" fmla="*/ 805087 h 1608850"/>
                <a:gd name="connsiteX1553" fmla="*/ 10444776 w 12192000"/>
                <a:gd name="connsiteY1553" fmla="*/ 789049 h 1608850"/>
                <a:gd name="connsiteX1554" fmla="*/ 10512732 w 12192000"/>
                <a:gd name="connsiteY1554" fmla="*/ 789049 h 1608850"/>
                <a:gd name="connsiteX1555" fmla="*/ 10512732 w 12192000"/>
                <a:gd name="connsiteY1555" fmla="*/ 703796 h 1608850"/>
                <a:gd name="connsiteX1556" fmla="*/ 10584740 w 12192000"/>
                <a:gd name="connsiteY1556" fmla="*/ 703796 h 1608850"/>
                <a:gd name="connsiteX1557" fmla="*/ 10584740 w 12192000"/>
                <a:gd name="connsiteY1557" fmla="*/ 782564 h 1608850"/>
                <a:gd name="connsiteX1558" fmla="*/ 10586644 w 12192000"/>
                <a:gd name="connsiteY1558" fmla="*/ 782564 h 1608850"/>
                <a:gd name="connsiteX1559" fmla="*/ 10587886 w 12192000"/>
                <a:gd name="connsiteY1559" fmla="*/ 805087 h 1608850"/>
                <a:gd name="connsiteX1560" fmla="*/ 10597562 w 12192000"/>
                <a:gd name="connsiteY1560" fmla="*/ 805087 h 1608850"/>
                <a:gd name="connsiteX1561" fmla="*/ 10598804 w 12192000"/>
                <a:gd name="connsiteY1561" fmla="*/ 782564 h 1608850"/>
                <a:gd name="connsiteX1562" fmla="*/ 10604884 w 12192000"/>
                <a:gd name="connsiteY1562" fmla="*/ 782564 h 1608850"/>
                <a:gd name="connsiteX1563" fmla="*/ 10606126 w 12192000"/>
                <a:gd name="connsiteY1563" fmla="*/ 805087 h 1608850"/>
                <a:gd name="connsiteX1564" fmla="*/ 10656748 w 12192000"/>
                <a:gd name="connsiteY1564" fmla="*/ 805087 h 1608850"/>
                <a:gd name="connsiteX1565" fmla="*/ 10656748 w 12192000"/>
                <a:gd name="connsiteY1565" fmla="*/ 642059 h 1608850"/>
                <a:gd name="connsiteX1566" fmla="*/ 10854076 w 12192000"/>
                <a:gd name="connsiteY1566" fmla="*/ 642059 h 1608850"/>
                <a:gd name="connsiteX1567" fmla="*/ 10854076 w 12192000"/>
                <a:gd name="connsiteY1567" fmla="*/ 805087 h 1608850"/>
                <a:gd name="connsiteX1568" fmla="*/ 10872772 w 12192000"/>
                <a:gd name="connsiteY1568" fmla="*/ 805087 h 1608850"/>
                <a:gd name="connsiteX1569" fmla="*/ 10872772 w 12192000"/>
                <a:gd name="connsiteY1569" fmla="*/ 722394 h 1608850"/>
                <a:gd name="connsiteX1570" fmla="*/ 10967892 w 12192000"/>
                <a:gd name="connsiteY1570" fmla="*/ 722394 h 1608850"/>
                <a:gd name="connsiteX1571" fmla="*/ 10979823 w 12192000"/>
                <a:gd name="connsiteY1571" fmla="*/ 404253 h 1608850"/>
                <a:gd name="connsiteX1572" fmla="*/ 10967663 w 12192000"/>
                <a:gd name="connsiteY1572" fmla="*/ 382635 h 1608850"/>
                <a:gd name="connsiteX1573" fmla="*/ 10961583 w 12192000"/>
                <a:gd name="connsiteY1573" fmla="*/ 378311 h 1608850"/>
                <a:gd name="connsiteX1574" fmla="*/ 10969690 w 12192000"/>
                <a:gd name="connsiteY1574" fmla="*/ 354532 h 1608850"/>
                <a:gd name="connsiteX1575" fmla="*/ 10969690 w 12192000"/>
                <a:gd name="connsiteY1575" fmla="*/ 337238 h 1608850"/>
                <a:gd name="connsiteX1576" fmla="*/ 10983876 w 12192000"/>
                <a:gd name="connsiteY1576" fmla="*/ 337238 h 1608850"/>
                <a:gd name="connsiteX1577" fmla="*/ 10983876 w 12192000"/>
                <a:gd name="connsiteY1577" fmla="*/ 315620 h 1608850"/>
                <a:gd name="connsiteX1578" fmla="*/ 10985903 w 12192000"/>
                <a:gd name="connsiteY1578" fmla="*/ 311296 h 1608850"/>
                <a:gd name="connsiteX1579" fmla="*/ 10985903 w 12192000"/>
                <a:gd name="connsiteY1579" fmla="*/ 233472 h 1608850"/>
                <a:gd name="connsiteX1580" fmla="*/ 10983876 w 12192000"/>
                <a:gd name="connsiteY1580" fmla="*/ 226987 h 1608850"/>
                <a:gd name="connsiteX1581" fmla="*/ 10989956 w 12192000"/>
                <a:gd name="connsiteY1581" fmla="*/ 220501 h 1608850"/>
                <a:gd name="connsiteX1582" fmla="*/ 10989956 w 12192000"/>
                <a:gd name="connsiteY1582" fmla="*/ 162133 h 1608850"/>
                <a:gd name="connsiteX1583" fmla="*/ 10991983 w 12192000"/>
                <a:gd name="connsiteY1583" fmla="*/ 157810 h 1608850"/>
                <a:gd name="connsiteX1584" fmla="*/ 10991983 w 12192000"/>
                <a:gd name="connsiteY1584" fmla="*/ 101604 h 1608850"/>
                <a:gd name="connsiteX1585" fmla="*/ 10994010 w 12192000"/>
                <a:gd name="connsiteY1585" fmla="*/ 82148 h 1608850"/>
                <a:gd name="connsiteX1586" fmla="*/ 10998063 w 12192000"/>
                <a:gd name="connsiteY1586" fmla="*/ 99442 h 1608850"/>
                <a:gd name="connsiteX1587" fmla="*/ 11000090 w 12192000"/>
                <a:gd name="connsiteY1587" fmla="*/ 157810 h 1608850"/>
                <a:gd name="connsiteX1588" fmla="*/ 11002116 w 12192000"/>
                <a:gd name="connsiteY1588" fmla="*/ 220501 h 1608850"/>
                <a:gd name="connsiteX1589" fmla="*/ 11008196 w 12192000"/>
                <a:gd name="connsiteY1589" fmla="*/ 226987 h 1608850"/>
                <a:gd name="connsiteX1590" fmla="*/ 11006170 w 12192000"/>
                <a:gd name="connsiteY1590" fmla="*/ 233472 h 1608850"/>
                <a:gd name="connsiteX1591" fmla="*/ 11006170 w 12192000"/>
                <a:gd name="connsiteY1591" fmla="*/ 311296 h 1608850"/>
                <a:gd name="connsiteX1592" fmla="*/ 11008196 w 12192000"/>
                <a:gd name="connsiteY1592" fmla="*/ 315620 h 1608850"/>
                <a:gd name="connsiteX1593" fmla="*/ 11008196 w 12192000"/>
                <a:gd name="connsiteY1593" fmla="*/ 337238 h 1608850"/>
                <a:gd name="connsiteX1594" fmla="*/ 11022383 w 12192000"/>
                <a:gd name="connsiteY1594" fmla="*/ 337238 h 1608850"/>
                <a:gd name="connsiteX1595" fmla="*/ 11022383 w 12192000"/>
                <a:gd name="connsiteY1595" fmla="*/ 354532 h 1608850"/>
                <a:gd name="connsiteX1596" fmla="*/ 11030491 w 12192000"/>
                <a:gd name="connsiteY1596" fmla="*/ 378311 h 1608850"/>
                <a:gd name="connsiteX1597" fmla="*/ 11024411 w 12192000"/>
                <a:gd name="connsiteY1597" fmla="*/ 382635 h 1608850"/>
                <a:gd name="connsiteX1598" fmla="*/ 11012250 w 12192000"/>
                <a:gd name="connsiteY1598" fmla="*/ 404253 h 1608850"/>
                <a:gd name="connsiteX1599" fmla="*/ 11020356 w 12192000"/>
                <a:gd name="connsiteY1599" fmla="*/ 657181 h 1608850"/>
                <a:gd name="connsiteX1600" fmla="*/ 11085211 w 12192000"/>
                <a:gd name="connsiteY1600" fmla="*/ 657181 h 1608850"/>
                <a:gd name="connsiteX1601" fmla="*/ 11085211 w 12192000"/>
                <a:gd name="connsiteY1601" fmla="*/ 732843 h 1608850"/>
                <a:gd name="connsiteX1602" fmla="*/ 11093318 w 12192000"/>
                <a:gd name="connsiteY1602" fmla="*/ 732843 h 1608850"/>
                <a:gd name="connsiteX1603" fmla="*/ 11095344 w 12192000"/>
                <a:gd name="connsiteY1603" fmla="*/ 726358 h 1608850"/>
                <a:gd name="connsiteX1604" fmla="*/ 11101424 w 12192000"/>
                <a:gd name="connsiteY1604" fmla="*/ 726358 h 1608850"/>
                <a:gd name="connsiteX1605" fmla="*/ 11103452 w 12192000"/>
                <a:gd name="connsiteY1605" fmla="*/ 735005 h 1608850"/>
                <a:gd name="connsiteX1606" fmla="*/ 11115612 w 12192000"/>
                <a:gd name="connsiteY1606" fmla="*/ 735005 h 1608850"/>
                <a:gd name="connsiteX1607" fmla="*/ 11115612 w 12192000"/>
                <a:gd name="connsiteY1607" fmla="*/ 728519 h 1608850"/>
                <a:gd name="connsiteX1608" fmla="*/ 11137904 w 12192000"/>
                <a:gd name="connsiteY1608" fmla="*/ 728519 h 1608850"/>
                <a:gd name="connsiteX1609" fmla="*/ 11137904 w 12192000"/>
                <a:gd name="connsiteY1609" fmla="*/ 735005 h 1608850"/>
                <a:gd name="connsiteX1610" fmla="*/ 11158172 w 12192000"/>
                <a:gd name="connsiteY1610" fmla="*/ 735005 h 1608850"/>
                <a:gd name="connsiteX1611" fmla="*/ 11158172 w 12192000"/>
                <a:gd name="connsiteY1611" fmla="*/ 780402 h 1608850"/>
                <a:gd name="connsiteX1612" fmla="*/ 11172359 w 12192000"/>
                <a:gd name="connsiteY1612" fmla="*/ 780402 h 1608850"/>
                <a:gd name="connsiteX1613" fmla="*/ 11172359 w 12192000"/>
                <a:gd name="connsiteY1613" fmla="*/ 767431 h 1608850"/>
                <a:gd name="connsiteX1614" fmla="*/ 11188572 w 12192000"/>
                <a:gd name="connsiteY1614" fmla="*/ 767431 h 1608850"/>
                <a:gd name="connsiteX1615" fmla="*/ 11188572 w 12192000"/>
                <a:gd name="connsiteY1615" fmla="*/ 588004 h 1608850"/>
                <a:gd name="connsiteX1616" fmla="*/ 11194652 w 12192000"/>
                <a:gd name="connsiteY1616" fmla="*/ 581518 h 1608850"/>
                <a:gd name="connsiteX1617" fmla="*/ 11267614 w 12192000"/>
                <a:gd name="connsiteY1617" fmla="*/ 581518 h 1608850"/>
                <a:gd name="connsiteX1618" fmla="*/ 11267614 w 12192000"/>
                <a:gd name="connsiteY1618" fmla="*/ 590166 h 1608850"/>
                <a:gd name="connsiteX1619" fmla="*/ 11277747 w 12192000"/>
                <a:gd name="connsiteY1619" fmla="*/ 590166 h 1608850"/>
                <a:gd name="connsiteX1620" fmla="*/ 11277747 w 12192000"/>
                <a:gd name="connsiteY1620" fmla="*/ 704740 h 1608850"/>
                <a:gd name="connsiteX1621" fmla="*/ 11300040 w 12192000"/>
                <a:gd name="connsiteY1621" fmla="*/ 704740 h 1608850"/>
                <a:gd name="connsiteX1622" fmla="*/ 11300040 w 12192000"/>
                <a:gd name="connsiteY1622" fmla="*/ 637725 h 1608850"/>
                <a:gd name="connsiteX1623" fmla="*/ 11326388 w 12192000"/>
                <a:gd name="connsiteY1623" fmla="*/ 637725 h 1608850"/>
                <a:gd name="connsiteX1624" fmla="*/ 11330440 w 12192000"/>
                <a:gd name="connsiteY1624" fmla="*/ 633401 h 1608850"/>
                <a:gd name="connsiteX1625" fmla="*/ 11338548 w 12192000"/>
                <a:gd name="connsiteY1625" fmla="*/ 633401 h 1608850"/>
                <a:gd name="connsiteX1626" fmla="*/ 11342600 w 12192000"/>
                <a:gd name="connsiteY1626" fmla="*/ 637725 h 1608850"/>
                <a:gd name="connsiteX1627" fmla="*/ 11364895 w 12192000"/>
                <a:gd name="connsiteY1627" fmla="*/ 637725 h 1608850"/>
                <a:gd name="connsiteX1628" fmla="*/ 11364895 w 12192000"/>
                <a:gd name="connsiteY1628" fmla="*/ 520989 h 1608850"/>
                <a:gd name="connsiteX1629" fmla="*/ 11421642 w 12192000"/>
                <a:gd name="connsiteY1629" fmla="*/ 510180 h 1608850"/>
                <a:gd name="connsiteX1630" fmla="*/ 11421642 w 12192000"/>
                <a:gd name="connsiteY1630" fmla="*/ 511261 h 1608850"/>
                <a:gd name="connsiteX1631" fmla="*/ 11421642 w 12192000"/>
                <a:gd name="connsiteY1631" fmla="*/ 518827 h 1608850"/>
                <a:gd name="connsiteX1632" fmla="*/ 11447988 w 12192000"/>
                <a:gd name="connsiteY1632" fmla="*/ 518827 h 1608850"/>
                <a:gd name="connsiteX1633" fmla="*/ 11447988 w 12192000"/>
                <a:gd name="connsiteY1633" fmla="*/ 773917 h 1608850"/>
                <a:gd name="connsiteX1634" fmla="*/ 11470283 w 12192000"/>
                <a:gd name="connsiteY1634" fmla="*/ 773917 h 1608850"/>
                <a:gd name="connsiteX1635" fmla="*/ 11470283 w 12192000"/>
                <a:gd name="connsiteY1635" fmla="*/ 769593 h 1608850"/>
                <a:gd name="connsiteX1636" fmla="*/ 11482443 w 12192000"/>
                <a:gd name="connsiteY1636" fmla="*/ 769593 h 1608850"/>
                <a:gd name="connsiteX1637" fmla="*/ 11482443 w 12192000"/>
                <a:gd name="connsiteY1637" fmla="*/ 773917 h 1608850"/>
                <a:gd name="connsiteX1638" fmla="*/ 11506763 w 12192000"/>
                <a:gd name="connsiteY1638" fmla="*/ 773917 h 1608850"/>
                <a:gd name="connsiteX1639" fmla="*/ 11506763 w 12192000"/>
                <a:gd name="connsiteY1639" fmla="*/ 760946 h 1608850"/>
                <a:gd name="connsiteX1640" fmla="*/ 11535136 w 12192000"/>
                <a:gd name="connsiteY1640" fmla="*/ 760946 h 1608850"/>
                <a:gd name="connsiteX1641" fmla="*/ 11547296 w 12192000"/>
                <a:gd name="connsiteY1641" fmla="*/ 756622 h 1608850"/>
                <a:gd name="connsiteX1642" fmla="*/ 11567564 w 12192000"/>
                <a:gd name="connsiteY1642" fmla="*/ 760946 h 1608850"/>
                <a:gd name="connsiteX1643" fmla="*/ 11567564 w 12192000"/>
                <a:gd name="connsiteY1643" fmla="*/ 743652 h 1608850"/>
                <a:gd name="connsiteX1644" fmla="*/ 11575671 w 12192000"/>
                <a:gd name="connsiteY1644" fmla="*/ 743652 h 1608850"/>
                <a:gd name="connsiteX1645" fmla="*/ 11575671 w 12192000"/>
                <a:gd name="connsiteY1645" fmla="*/ 730681 h 1608850"/>
                <a:gd name="connsiteX1646" fmla="*/ 11632418 w 12192000"/>
                <a:gd name="connsiteY1646" fmla="*/ 730681 h 1608850"/>
                <a:gd name="connsiteX1647" fmla="*/ 11632418 w 12192000"/>
                <a:gd name="connsiteY1647" fmla="*/ 700416 h 1608850"/>
                <a:gd name="connsiteX1648" fmla="*/ 11650658 w 12192000"/>
                <a:gd name="connsiteY1648" fmla="*/ 700416 h 1608850"/>
                <a:gd name="connsiteX1649" fmla="*/ 11650658 w 12192000"/>
                <a:gd name="connsiteY1649" fmla="*/ 693931 h 1608850"/>
                <a:gd name="connsiteX1650" fmla="*/ 11662818 w 12192000"/>
                <a:gd name="connsiteY1650" fmla="*/ 693931 h 1608850"/>
                <a:gd name="connsiteX1651" fmla="*/ 11662818 w 12192000"/>
                <a:gd name="connsiteY1651" fmla="*/ 700416 h 1608850"/>
                <a:gd name="connsiteX1652" fmla="*/ 11679031 w 12192000"/>
                <a:gd name="connsiteY1652" fmla="*/ 700416 h 1608850"/>
                <a:gd name="connsiteX1653" fmla="*/ 11679031 w 12192000"/>
                <a:gd name="connsiteY1653" fmla="*/ 750137 h 1608850"/>
                <a:gd name="connsiteX1654" fmla="*/ 11711459 w 12192000"/>
                <a:gd name="connsiteY1654" fmla="*/ 750137 h 1608850"/>
                <a:gd name="connsiteX1655" fmla="*/ 11711459 w 12192000"/>
                <a:gd name="connsiteY1655" fmla="*/ 724196 h 1608850"/>
                <a:gd name="connsiteX1656" fmla="*/ 11749966 w 12192000"/>
                <a:gd name="connsiteY1656" fmla="*/ 724196 h 1608850"/>
                <a:gd name="connsiteX1657" fmla="*/ 11749966 w 12192000"/>
                <a:gd name="connsiteY1657" fmla="*/ 693931 h 1608850"/>
                <a:gd name="connsiteX1658" fmla="*/ 11798607 w 12192000"/>
                <a:gd name="connsiteY1658" fmla="*/ 693931 h 1608850"/>
                <a:gd name="connsiteX1659" fmla="*/ 11798607 w 12192000"/>
                <a:gd name="connsiteY1659" fmla="*/ 805087 h 1608850"/>
                <a:gd name="connsiteX1660" fmla="*/ 11798607 w 12192000"/>
                <a:gd name="connsiteY1660" fmla="*/ 818866 h 1608850"/>
                <a:gd name="connsiteX1661" fmla="*/ 11864482 w 12192000"/>
                <a:gd name="connsiteY1661" fmla="*/ 818866 h 1608850"/>
                <a:gd name="connsiteX1662" fmla="*/ 11864482 w 12192000"/>
                <a:gd name="connsiteY1662" fmla="*/ 924638 h 1608850"/>
                <a:gd name="connsiteX1663" fmla="*/ 11864482 w 12192000"/>
                <a:gd name="connsiteY1663" fmla="*/ 947885 h 1608850"/>
                <a:gd name="connsiteX1664" fmla="*/ 11879442 w 12192000"/>
                <a:gd name="connsiteY1664" fmla="*/ 947885 h 1608850"/>
                <a:gd name="connsiteX1665" fmla="*/ 11879442 w 12192000"/>
                <a:gd name="connsiteY1665" fmla="*/ 946723 h 1608850"/>
                <a:gd name="connsiteX1666" fmla="*/ 11879442 w 12192000"/>
                <a:gd name="connsiteY1666" fmla="*/ 938587 h 1608850"/>
                <a:gd name="connsiteX1667" fmla="*/ 11924022 w 12192000"/>
                <a:gd name="connsiteY1667" fmla="*/ 938587 h 1608850"/>
                <a:gd name="connsiteX1668" fmla="*/ 11924022 w 12192000"/>
                <a:gd name="connsiteY1668" fmla="*/ 959508 h 1608850"/>
                <a:gd name="connsiteX1669" fmla="*/ 11926250 w 12192000"/>
                <a:gd name="connsiteY1669" fmla="*/ 960671 h 1608850"/>
                <a:gd name="connsiteX1670" fmla="*/ 11941854 w 12192000"/>
                <a:gd name="connsiteY1670" fmla="*/ 968807 h 1608850"/>
                <a:gd name="connsiteX1671" fmla="*/ 11941854 w 12192000"/>
                <a:gd name="connsiteY1671" fmla="*/ 999027 h 1608850"/>
                <a:gd name="connsiteX1672" fmla="*/ 11943247 w 12192000"/>
                <a:gd name="connsiteY1672" fmla="*/ 999609 h 1608850"/>
                <a:gd name="connsiteX1673" fmla="*/ 11952999 w 12192000"/>
                <a:gd name="connsiteY1673" fmla="*/ 1003677 h 1608850"/>
                <a:gd name="connsiteX1674" fmla="*/ 11952999 w 12192000"/>
                <a:gd name="connsiteY1674" fmla="*/ 1002515 h 1608850"/>
                <a:gd name="connsiteX1675" fmla="*/ 11952999 w 12192000"/>
                <a:gd name="connsiteY1675" fmla="*/ 994378 h 1608850"/>
                <a:gd name="connsiteX1676" fmla="*/ 11954114 w 12192000"/>
                <a:gd name="connsiteY1676" fmla="*/ 994378 h 1608850"/>
                <a:gd name="connsiteX1677" fmla="*/ 11961915 w 12192000"/>
                <a:gd name="connsiteY1677" fmla="*/ 994378 h 1608850"/>
                <a:gd name="connsiteX1678" fmla="*/ 11961915 w 12192000"/>
                <a:gd name="connsiteY1678" fmla="*/ 993506 h 1608850"/>
                <a:gd name="connsiteX1679" fmla="*/ 11961915 w 12192000"/>
                <a:gd name="connsiteY1679" fmla="*/ 987404 h 1608850"/>
                <a:gd name="connsiteX1680" fmla="*/ 11960800 w 12192000"/>
                <a:gd name="connsiteY1680" fmla="*/ 987404 h 1608850"/>
                <a:gd name="connsiteX1681" fmla="*/ 11952999 w 12192000"/>
                <a:gd name="connsiteY1681" fmla="*/ 987404 h 1608850"/>
                <a:gd name="connsiteX1682" fmla="*/ 11952999 w 12192000"/>
                <a:gd name="connsiteY1682" fmla="*/ 986242 h 1608850"/>
                <a:gd name="connsiteX1683" fmla="*/ 11952999 w 12192000"/>
                <a:gd name="connsiteY1683" fmla="*/ 978106 h 1608850"/>
                <a:gd name="connsiteX1684" fmla="*/ 11954114 w 12192000"/>
                <a:gd name="connsiteY1684" fmla="*/ 978106 h 1608850"/>
                <a:gd name="connsiteX1685" fmla="*/ 11961915 w 12192000"/>
                <a:gd name="connsiteY1685" fmla="*/ 978106 h 1608850"/>
                <a:gd name="connsiteX1686" fmla="*/ 11961915 w 12192000"/>
                <a:gd name="connsiteY1686" fmla="*/ 976943 h 1608850"/>
                <a:gd name="connsiteX1687" fmla="*/ 11961915 w 12192000"/>
                <a:gd name="connsiteY1687" fmla="*/ 968807 h 1608850"/>
                <a:gd name="connsiteX1688" fmla="*/ 11960800 w 12192000"/>
                <a:gd name="connsiteY1688" fmla="*/ 968807 h 1608850"/>
                <a:gd name="connsiteX1689" fmla="*/ 11952999 w 12192000"/>
                <a:gd name="connsiteY1689" fmla="*/ 968807 h 1608850"/>
                <a:gd name="connsiteX1690" fmla="*/ 11952999 w 12192000"/>
                <a:gd name="connsiteY1690" fmla="*/ 967645 h 1608850"/>
                <a:gd name="connsiteX1691" fmla="*/ 11952999 w 12192000"/>
                <a:gd name="connsiteY1691" fmla="*/ 959508 h 1608850"/>
                <a:gd name="connsiteX1692" fmla="*/ 11954114 w 12192000"/>
                <a:gd name="connsiteY1692" fmla="*/ 959508 h 1608850"/>
                <a:gd name="connsiteX1693" fmla="*/ 11961915 w 12192000"/>
                <a:gd name="connsiteY1693" fmla="*/ 959508 h 1608850"/>
                <a:gd name="connsiteX1694" fmla="*/ 11961915 w 12192000"/>
                <a:gd name="connsiteY1694" fmla="*/ 958637 h 1608850"/>
                <a:gd name="connsiteX1695" fmla="*/ 11961915 w 12192000"/>
                <a:gd name="connsiteY1695" fmla="*/ 952535 h 1608850"/>
                <a:gd name="connsiteX1696" fmla="*/ 11960800 w 12192000"/>
                <a:gd name="connsiteY1696" fmla="*/ 952535 h 1608850"/>
                <a:gd name="connsiteX1697" fmla="*/ 11952999 w 12192000"/>
                <a:gd name="connsiteY1697" fmla="*/ 952535 h 1608850"/>
                <a:gd name="connsiteX1698" fmla="*/ 11952999 w 12192000"/>
                <a:gd name="connsiteY1698" fmla="*/ 951372 h 1608850"/>
                <a:gd name="connsiteX1699" fmla="*/ 11952999 w 12192000"/>
                <a:gd name="connsiteY1699" fmla="*/ 943236 h 1608850"/>
                <a:gd name="connsiteX1700" fmla="*/ 11954114 w 12192000"/>
                <a:gd name="connsiteY1700" fmla="*/ 943236 h 1608850"/>
                <a:gd name="connsiteX1701" fmla="*/ 11961915 w 12192000"/>
                <a:gd name="connsiteY1701" fmla="*/ 943236 h 1608850"/>
                <a:gd name="connsiteX1702" fmla="*/ 11961915 w 12192000"/>
                <a:gd name="connsiteY1702" fmla="*/ 942074 h 1608850"/>
                <a:gd name="connsiteX1703" fmla="*/ 11961915 w 12192000"/>
                <a:gd name="connsiteY1703" fmla="*/ 933937 h 1608850"/>
                <a:gd name="connsiteX1704" fmla="*/ 11960800 w 12192000"/>
                <a:gd name="connsiteY1704" fmla="*/ 933937 h 1608850"/>
                <a:gd name="connsiteX1705" fmla="*/ 11952999 w 12192000"/>
                <a:gd name="connsiteY1705" fmla="*/ 933937 h 1608850"/>
                <a:gd name="connsiteX1706" fmla="*/ 11952999 w 12192000"/>
                <a:gd name="connsiteY1706" fmla="*/ 933066 h 1608850"/>
                <a:gd name="connsiteX1707" fmla="*/ 11952999 w 12192000"/>
                <a:gd name="connsiteY1707" fmla="*/ 926963 h 1608850"/>
                <a:gd name="connsiteX1708" fmla="*/ 11954114 w 12192000"/>
                <a:gd name="connsiteY1708" fmla="*/ 926963 h 1608850"/>
                <a:gd name="connsiteX1709" fmla="*/ 11961915 w 12192000"/>
                <a:gd name="connsiteY1709" fmla="*/ 926963 h 1608850"/>
                <a:gd name="connsiteX1710" fmla="*/ 11961915 w 12192000"/>
                <a:gd name="connsiteY1710" fmla="*/ 925801 h 1608850"/>
                <a:gd name="connsiteX1711" fmla="*/ 11961915 w 12192000"/>
                <a:gd name="connsiteY1711" fmla="*/ 917665 h 1608850"/>
                <a:gd name="connsiteX1712" fmla="*/ 11960800 w 12192000"/>
                <a:gd name="connsiteY1712" fmla="*/ 917665 h 1608850"/>
                <a:gd name="connsiteX1713" fmla="*/ 11952999 w 12192000"/>
                <a:gd name="connsiteY1713" fmla="*/ 917665 h 1608850"/>
                <a:gd name="connsiteX1714" fmla="*/ 11952999 w 12192000"/>
                <a:gd name="connsiteY1714" fmla="*/ 916503 h 1608850"/>
                <a:gd name="connsiteX1715" fmla="*/ 11952999 w 12192000"/>
                <a:gd name="connsiteY1715" fmla="*/ 908366 h 1608850"/>
                <a:gd name="connsiteX1716" fmla="*/ 11954114 w 12192000"/>
                <a:gd name="connsiteY1716" fmla="*/ 908366 h 1608850"/>
                <a:gd name="connsiteX1717" fmla="*/ 11961915 w 12192000"/>
                <a:gd name="connsiteY1717" fmla="*/ 908366 h 1608850"/>
                <a:gd name="connsiteX1718" fmla="*/ 11961915 w 12192000"/>
                <a:gd name="connsiteY1718" fmla="*/ 907204 h 1608850"/>
                <a:gd name="connsiteX1719" fmla="*/ 11961915 w 12192000"/>
                <a:gd name="connsiteY1719" fmla="*/ 899068 h 1608850"/>
                <a:gd name="connsiteX1720" fmla="*/ 11960800 w 12192000"/>
                <a:gd name="connsiteY1720" fmla="*/ 899068 h 1608850"/>
                <a:gd name="connsiteX1721" fmla="*/ 11952999 w 12192000"/>
                <a:gd name="connsiteY1721" fmla="*/ 899068 h 1608850"/>
                <a:gd name="connsiteX1722" fmla="*/ 11952999 w 12192000"/>
                <a:gd name="connsiteY1722" fmla="*/ 898196 h 1608850"/>
                <a:gd name="connsiteX1723" fmla="*/ 11952999 w 12192000"/>
                <a:gd name="connsiteY1723" fmla="*/ 892094 h 1608850"/>
                <a:gd name="connsiteX1724" fmla="*/ 11954114 w 12192000"/>
                <a:gd name="connsiteY1724" fmla="*/ 892094 h 1608850"/>
                <a:gd name="connsiteX1725" fmla="*/ 11961915 w 12192000"/>
                <a:gd name="connsiteY1725" fmla="*/ 892094 h 1608850"/>
                <a:gd name="connsiteX1726" fmla="*/ 11961915 w 12192000"/>
                <a:gd name="connsiteY1726" fmla="*/ 890931 h 1608850"/>
                <a:gd name="connsiteX1727" fmla="*/ 11961915 w 12192000"/>
                <a:gd name="connsiteY1727" fmla="*/ 882795 h 1608850"/>
                <a:gd name="connsiteX1728" fmla="*/ 11960800 w 12192000"/>
                <a:gd name="connsiteY1728" fmla="*/ 882795 h 1608850"/>
                <a:gd name="connsiteX1729" fmla="*/ 11952999 w 12192000"/>
                <a:gd name="connsiteY1729" fmla="*/ 882795 h 1608850"/>
                <a:gd name="connsiteX1730" fmla="*/ 11952999 w 12192000"/>
                <a:gd name="connsiteY1730" fmla="*/ 881633 h 1608850"/>
                <a:gd name="connsiteX1731" fmla="*/ 11952999 w 12192000"/>
                <a:gd name="connsiteY1731" fmla="*/ 873496 h 1608850"/>
                <a:gd name="connsiteX1732" fmla="*/ 11954114 w 12192000"/>
                <a:gd name="connsiteY1732" fmla="*/ 873496 h 1608850"/>
                <a:gd name="connsiteX1733" fmla="*/ 11961915 w 12192000"/>
                <a:gd name="connsiteY1733" fmla="*/ 873496 h 1608850"/>
                <a:gd name="connsiteX1734" fmla="*/ 11961915 w 12192000"/>
                <a:gd name="connsiteY1734" fmla="*/ 872625 h 1608850"/>
                <a:gd name="connsiteX1735" fmla="*/ 11961915 w 12192000"/>
                <a:gd name="connsiteY1735" fmla="*/ 866523 h 1608850"/>
                <a:gd name="connsiteX1736" fmla="*/ 11960800 w 12192000"/>
                <a:gd name="connsiteY1736" fmla="*/ 866523 h 1608850"/>
                <a:gd name="connsiteX1737" fmla="*/ 11952999 w 12192000"/>
                <a:gd name="connsiteY1737" fmla="*/ 866523 h 1608850"/>
                <a:gd name="connsiteX1738" fmla="*/ 11952999 w 12192000"/>
                <a:gd name="connsiteY1738" fmla="*/ 865360 h 1608850"/>
                <a:gd name="connsiteX1739" fmla="*/ 11952999 w 12192000"/>
                <a:gd name="connsiteY1739" fmla="*/ 857224 h 1608850"/>
                <a:gd name="connsiteX1740" fmla="*/ 11954114 w 12192000"/>
                <a:gd name="connsiteY1740" fmla="*/ 857224 h 1608850"/>
                <a:gd name="connsiteX1741" fmla="*/ 11961915 w 12192000"/>
                <a:gd name="connsiteY1741" fmla="*/ 857224 h 1608850"/>
                <a:gd name="connsiteX1742" fmla="*/ 11961915 w 12192000"/>
                <a:gd name="connsiteY1742" fmla="*/ 856062 h 1608850"/>
                <a:gd name="connsiteX1743" fmla="*/ 11961915 w 12192000"/>
                <a:gd name="connsiteY1743" fmla="*/ 847925 h 1608850"/>
                <a:gd name="connsiteX1744" fmla="*/ 11960800 w 12192000"/>
                <a:gd name="connsiteY1744" fmla="*/ 847925 h 1608850"/>
                <a:gd name="connsiteX1745" fmla="*/ 11952999 w 12192000"/>
                <a:gd name="connsiteY1745" fmla="*/ 847925 h 1608850"/>
                <a:gd name="connsiteX1746" fmla="*/ 11952999 w 12192000"/>
                <a:gd name="connsiteY1746" fmla="*/ 846763 h 1608850"/>
                <a:gd name="connsiteX1747" fmla="*/ 11952999 w 12192000"/>
                <a:gd name="connsiteY1747" fmla="*/ 838627 h 1608850"/>
                <a:gd name="connsiteX1748" fmla="*/ 11954114 w 12192000"/>
                <a:gd name="connsiteY1748" fmla="*/ 838627 h 1608850"/>
                <a:gd name="connsiteX1749" fmla="*/ 11961915 w 12192000"/>
                <a:gd name="connsiteY1749" fmla="*/ 838627 h 1608850"/>
                <a:gd name="connsiteX1750" fmla="*/ 11961915 w 12192000"/>
                <a:gd name="connsiteY1750" fmla="*/ 837755 h 1608850"/>
                <a:gd name="connsiteX1751" fmla="*/ 11961915 w 12192000"/>
                <a:gd name="connsiteY1751" fmla="*/ 831653 h 1608850"/>
                <a:gd name="connsiteX1752" fmla="*/ 11960800 w 12192000"/>
                <a:gd name="connsiteY1752" fmla="*/ 831653 h 1608850"/>
                <a:gd name="connsiteX1753" fmla="*/ 11952999 w 12192000"/>
                <a:gd name="connsiteY1753" fmla="*/ 831653 h 1608850"/>
                <a:gd name="connsiteX1754" fmla="*/ 11952999 w 12192000"/>
                <a:gd name="connsiteY1754" fmla="*/ 830491 h 1608850"/>
                <a:gd name="connsiteX1755" fmla="*/ 11952999 w 12192000"/>
                <a:gd name="connsiteY1755" fmla="*/ 822354 h 1608850"/>
                <a:gd name="connsiteX1756" fmla="*/ 11954114 w 12192000"/>
                <a:gd name="connsiteY1756" fmla="*/ 822354 h 1608850"/>
                <a:gd name="connsiteX1757" fmla="*/ 11961915 w 12192000"/>
                <a:gd name="connsiteY1757" fmla="*/ 822354 h 1608850"/>
                <a:gd name="connsiteX1758" fmla="*/ 11961915 w 12192000"/>
                <a:gd name="connsiteY1758" fmla="*/ 821192 h 1608850"/>
                <a:gd name="connsiteX1759" fmla="*/ 11961915 w 12192000"/>
                <a:gd name="connsiteY1759" fmla="*/ 813056 h 1608850"/>
                <a:gd name="connsiteX1760" fmla="*/ 11960800 w 12192000"/>
                <a:gd name="connsiteY1760" fmla="*/ 813056 h 1608850"/>
                <a:gd name="connsiteX1761" fmla="*/ 11952999 w 12192000"/>
                <a:gd name="connsiteY1761" fmla="*/ 813056 h 1608850"/>
                <a:gd name="connsiteX1762" fmla="*/ 11952999 w 12192000"/>
                <a:gd name="connsiteY1762" fmla="*/ 811893 h 1608850"/>
                <a:gd name="connsiteX1763" fmla="*/ 11952999 w 12192000"/>
                <a:gd name="connsiteY1763" fmla="*/ 803757 h 1608850"/>
                <a:gd name="connsiteX1764" fmla="*/ 11954114 w 12192000"/>
                <a:gd name="connsiteY1764" fmla="*/ 803757 h 1608850"/>
                <a:gd name="connsiteX1765" fmla="*/ 11961915 w 12192000"/>
                <a:gd name="connsiteY1765" fmla="*/ 803757 h 1608850"/>
                <a:gd name="connsiteX1766" fmla="*/ 11961915 w 12192000"/>
                <a:gd name="connsiteY1766" fmla="*/ 802885 h 1608850"/>
                <a:gd name="connsiteX1767" fmla="*/ 11961915 w 12192000"/>
                <a:gd name="connsiteY1767" fmla="*/ 796783 h 1608850"/>
                <a:gd name="connsiteX1768" fmla="*/ 11960800 w 12192000"/>
                <a:gd name="connsiteY1768" fmla="*/ 796783 h 1608850"/>
                <a:gd name="connsiteX1769" fmla="*/ 11952999 w 12192000"/>
                <a:gd name="connsiteY1769" fmla="*/ 796783 h 1608850"/>
                <a:gd name="connsiteX1770" fmla="*/ 11952999 w 12192000"/>
                <a:gd name="connsiteY1770" fmla="*/ 795621 h 1608850"/>
                <a:gd name="connsiteX1771" fmla="*/ 11952999 w 12192000"/>
                <a:gd name="connsiteY1771" fmla="*/ 787484 h 1608850"/>
                <a:gd name="connsiteX1772" fmla="*/ 11954114 w 12192000"/>
                <a:gd name="connsiteY1772" fmla="*/ 787484 h 1608850"/>
                <a:gd name="connsiteX1773" fmla="*/ 11961915 w 12192000"/>
                <a:gd name="connsiteY1773" fmla="*/ 787484 h 1608850"/>
                <a:gd name="connsiteX1774" fmla="*/ 11960800 w 12192000"/>
                <a:gd name="connsiteY1774" fmla="*/ 785741 h 1608850"/>
                <a:gd name="connsiteX1775" fmla="*/ 11952999 w 12192000"/>
                <a:gd name="connsiteY1775" fmla="*/ 773537 h 1608850"/>
                <a:gd name="connsiteX1776" fmla="*/ 11952999 w 12192000"/>
                <a:gd name="connsiteY1776" fmla="*/ 736342 h 1608850"/>
                <a:gd name="connsiteX1777" fmla="*/ 12102343 w 12192000"/>
                <a:gd name="connsiteY1777" fmla="*/ 736342 h 1608850"/>
                <a:gd name="connsiteX1778" fmla="*/ 12115716 w 12192000"/>
                <a:gd name="connsiteY1778" fmla="*/ 757264 h 1608850"/>
                <a:gd name="connsiteX1779" fmla="*/ 12115716 w 12192000"/>
                <a:gd name="connsiteY1779" fmla="*/ 803757 h 1608850"/>
                <a:gd name="connsiteX1780" fmla="*/ 12114602 w 12192000"/>
                <a:gd name="connsiteY1780" fmla="*/ 803757 h 1608850"/>
                <a:gd name="connsiteX1781" fmla="*/ 12106800 w 12192000"/>
                <a:gd name="connsiteY1781" fmla="*/ 803757 h 1608850"/>
                <a:gd name="connsiteX1782" fmla="*/ 12106800 w 12192000"/>
                <a:gd name="connsiteY1782" fmla="*/ 804919 h 1608850"/>
                <a:gd name="connsiteX1783" fmla="*/ 12106800 w 12192000"/>
                <a:gd name="connsiteY1783" fmla="*/ 813056 h 1608850"/>
                <a:gd name="connsiteX1784" fmla="*/ 12107915 w 12192000"/>
                <a:gd name="connsiteY1784" fmla="*/ 813056 h 1608850"/>
                <a:gd name="connsiteX1785" fmla="*/ 12115716 w 12192000"/>
                <a:gd name="connsiteY1785" fmla="*/ 813056 h 1608850"/>
                <a:gd name="connsiteX1786" fmla="*/ 12115716 w 12192000"/>
                <a:gd name="connsiteY1786" fmla="*/ 814218 h 1608850"/>
                <a:gd name="connsiteX1787" fmla="*/ 12115716 w 12192000"/>
                <a:gd name="connsiteY1787" fmla="*/ 822354 h 1608850"/>
                <a:gd name="connsiteX1788" fmla="*/ 12114602 w 12192000"/>
                <a:gd name="connsiteY1788" fmla="*/ 822354 h 1608850"/>
                <a:gd name="connsiteX1789" fmla="*/ 12106800 w 12192000"/>
                <a:gd name="connsiteY1789" fmla="*/ 822354 h 1608850"/>
                <a:gd name="connsiteX1790" fmla="*/ 12106800 w 12192000"/>
                <a:gd name="connsiteY1790" fmla="*/ 823516 h 1608850"/>
                <a:gd name="connsiteX1791" fmla="*/ 12106800 w 12192000"/>
                <a:gd name="connsiteY1791" fmla="*/ 831653 h 1608850"/>
                <a:gd name="connsiteX1792" fmla="*/ 12107915 w 12192000"/>
                <a:gd name="connsiteY1792" fmla="*/ 831653 h 1608850"/>
                <a:gd name="connsiteX1793" fmla="*/ 12115716 w 12192000"/>
                <a:gd name="connsiteY1793" fmla="*/ 831653 h 1608850"/>
                <a:gd name="connsiteX1794" fmla="*/ 12115716 w 12192000"/>
                <a:gd name="connsiteY1794" fmla="*/ 832525 h 1608850"/>
                <a:gd name="connsiteX1795" fmla="*/ 12115716 w 12192000"/>
                <a:gd name="connsiteY1795" fmla="*/ 838627 h 1608850"/>
                <a:gd name="connsiteX1796" fmla="*/ 12114602 w 12192000"/>
                <a:gd name="connsiteY1796" fmla="*/ 838627 h 1608850"/>
                <a:gd name="connsiteX1797" fmla="*/ 12106800 w 12192000"/>
                <a:gd name="connsiteY1797" fmla="*/ 838627 h 1608850"/>
                <a:gd name="connsiteX1798" fmla="*/ 12106800 w 12192000"/>
                <a:gd name="connsiteY1798" fmla="*/ 839789 h 1608850"/>
                <a:gd name="connsiteX1799" fmla="*/ 12106800 w 12192000"/>
                <a:gd name="connsiteY1799" fmla="*/ 847925 h 1608850"/>
                <a:gd name="connsiteX1800" fmla="*/ 12107915 w 12192000"/>
                <a:gd name="connsiteY1800" fmla="*/ 847925 h 1608850"/>
                <a:gd name="connsiteX1801" fmla="*/ 12115716 w 12192000"/>
                <a:gd name="connsiteY1801" fmla="*/ 847925 h 1608850"/>
                <a:gd name="connsiteX1802" fmla="*/ 12115716 w 12192000"/>
                <a:gd name="connsiteY1802" fmla="*/ 849088 h 1608850"/>
                <a:gd name="connsiteX1803" fmla="*/ 12115716 w 12192000"/>
                <a:gd name="connsiteY1803" fmla="*/ 857224 h 1608850"/>
                <a:gd name="connsiteX1804" fmla="*/ 12114602 w 12192000"/>
                <a:gd name="connsiteY1804" fmla="*/ 857224 h 1608850"/>
                <a:gd name="connsiteX1805" fmla="*/ 12106800 w 12192000"/>
                <a:gd name="connsiteY1805" fmla="*/ 857224 h 1608850"/>
                <a:gd name="connsiteX1806" fmla="*/ 12106800 w 12192000"/>
                <a:gd name="connsiteY1806" fmla="*/ 858386 h 1608850"/>
                <a:gd name="connsiteX1807" fmla="*/ 12106800 w 12192000"/>
                <a:gd name="connsiteY1807" fmla="*/ 866523 h 1608850"/>
                <a:gd name="connsiteX1808" fmla="*/ 12107915 w 12192000"/>
                <a:gd name="connsiteY1808" fmla="*/ 866523 h 1608850"/>
                <a:gd name="connsiteX1809" fmla="*/ 12115716 w 12192000"/>
                <a:gd name="connsiteY1809" fmla="*/ 866523 h 1608850"/>
                <a:gd name="connsiteX1810" fmla="*/ 12115716 w 12192000"/>
                <a:gd name="connsiteY1810" fmla="*/ 867394 h 1608850"/>
                <a:gd name="connsiteX1811" fmla="*/ 12115716 w 12192000"/>
                <a:gd name="connsiteY1811" fmla="*/ 873496 h 1608850"/>
                <a:gd name="connsiteX1812" fmla="*/ 12114602 w 12192000"/>
                <a:gd name="connsiteY1812" fmla="*/ 873496 h 1608850"/>
                <a:gd name="connsiteX1813" fmla="*/ 12106800 w 12192000"/>
                <a:gd name="connsiteY1813" fmla="*/ 873496 h 1608850"/>
                <a:gd name="connsiteX1814" fmla="*/ 12106800 w 12192000"/>
                <a:gd name="connsiteY1814" fmla="*/ 874659 h 1608850"/>
                <a:gd name="connsiteX1815" fmla="*/ 12106800 w 12192000"/>
                <a:gd name="connsiteY1815" fmla="*/ 882795 h 1608850"/>
                <a:gd name="connsiteX1816" fmla="*/ 12107915 w 12192000"/>
                <a:gd name="connsiteY1816" fmla="*/ 882795 h 1608850"/>
                <a:gd name="connsiteX1817" fmla="*/ 12115716 w 12192000"/>
                <a:gd name="connsiteY1817" fmla="*/ 882795 h 1608850"/>
                <a:gd name="connsiteX1818" fmla="*/ 12115716 w 12192000"/>
                <a:gd name="connsiteY1818" fmla="*/ 883957 h 1608850"/>
                <a:gd name="connsiteX1819" fmla="*/ 12115716 w 12192000"/>
                <a:gd name="connsiteY1819" fmla="*/ 892094 h 1608850"/>
                <a:gd name="connsiteX1820" fmla="*/ 12114602 w 12192000"/>
                <a:gd name="connsiteY1820" fmla="*/ 892094 h 1608850"/>
                <a:gd name="connsiteX1821" fmla="*/ 12106800 w 12192000"/>
                <a:gd name="connsiteY1821" fmla="*/ 892094 h 1608850"/>
                <a:gd name="connsiteX1822" fmla="*/ 12106800 w 12192000"/>
                <a:gd name="connsiteY1822" fmla="*/ 892965 h 1608850"/>
                <a:gd name="connsiteX1823" fmla="*/ 12106800 w 12192000"/>
                <a:gd name="connsiteY1823" fmla="*/ 899068 h 1608850"/>
                <a:gd name="connsiteX1824" fmla="*/ 12107915 w 12192000"/>
                <a:gd name="connsiteY1824" fmla="*/ 899068 h 1608850"/>
                <a:gd name="connsiteX1825" fmla="*/ 12115716 w 12192000"/>
                <a:gd name="connsiteY1825" fmla="*/ 899068 h 1608850"/>
                <a:gd name="connsiteX1826" fmla="*/ 12115716 w 12192000"/>
                <a:gd name="connsiteY1826" fmla="*/ 900230 h 1608850"/>
                <a:gd name="connsiteX1827" fmla="*/ 12115716 w 12192000"/>
                <a:gd name="connsiteY1827" fmla="*/ 908366 h 1608850"/>
                <a:gd name="connsiteX1828" fmla="*/ 12114602 w 12192000"/>
                <a:gd name="connsiteY1828" fmla="*/ 908366 h 1608850"/>
                <a:gd name="connsiteX1829" fmla="*/ 12106800 w 12192000"/>
                <a:gd name="connsiteY1829" fmla="*/ 908366 h 1608850"/>
                <a:gd name="connsiteX1830" fmla="*/ 12106800 w 12192000"/>
                <a:gd name="connsiteY1830" fmla="*/ 909528 h 1608850"/>
                <a:gd name="connsiteX1831" fmla="*/ 12106800 w 12192000"/>
                <a:gd name="connsiteY1831" fmla="*/ 917665 h 1608850"/>
                <a:gd name="connsiteX1832" fmla="*/ 12107915 w 12192000"/>
                <a:gd name="connsiteY1832" fmla="*/ 917665 h 1608850"/>
                <a:gd name="connsiteX1833" fmla="*/ 12115716 w 12192000"/>
                <a:gd name="connsiteY1833" fmla="*/ 917665 h 1608850"/>
                <a:gd name="connsiteX1834" fmla="*/ 12115716 w 12192000"/>
                <a:gd name="connsiteY1834" fmla="*/ 918827 h 1608850"/>
                <a:gd name="connsiteX1835" fmla="*/ 12115716 w 12192000"/>
                <a:gd name="connsiteY1835" fmla="*/ 926963 h 1608850"/>
                <a:gd name="connsiteX1836" fmla="*/ 12114602 w 12192000"/>
                <a:gd name="connsiteY1836" fmla="*/ 926963 h 1608850"/>
                <a:gd name="connsiteX1837" fmla="*/ 12106800 w 12192000"/>
                <a:gd name="connsiteY1837" fmla="*/ 926963 h 1608850"/>
                <a:gd name="connsiteX1838" fmla="*/ 12106800 w 12192000"/>
                <a:gd name="connsiteY1838" fmla="*/ 927835 h 1608850"/>
                <a:gd name="connsiteX1839" fmla="*/ 12106800 w 12192000"/>
                <a:gd name="connsiteY1839" fmla="*/ 933937 h 1608850"/>
                <a:gd name="connsiteX1840" fmla="*/ 12107915 w 12192000"/>
                <a:gd name="connsiteY1840" fmla="*/ 933937 h 1608850"/>
                <a:gd name="connsiteX1841" fmla="*/ 12115716 w 12192000"/>
                <a:gd name="connsiteY1841" fmla="*/ 933937 h 1608850"/>
                <a:gd name="connsiteX1842" fmla="*/ 12115716 w 12192000"/>
                <a:gd name="connsiteY1842" fmla="*/ 935100 h 1608850"/>
                <a:gd name="connsiteX1843" fmla="*/ 12115716 w 12192000"/>
                <a:gd name="connsiteY1843" fmla="*/ 943236 h 1608850"/>
                <a:gd name="connsiteX1844" fmla="*/ 12114602 w 12192000"/>
                <a:gd name="connsiteY1844" fmla="*/ 943236 h 1608850"/>
                <a:gd name="connsiteX1845" fmla="*/ 12106800 w 12192000"/>
                <a:gd name="connsiteY1845" fmla="*/ 943236 h 1608850"/>
                <a:gd name="connsiteX1846" fmla="*/ 12106800 w 12192000"/>
                <a:gd name="connsiteY1846" fmla="*/ 944398 h 1608850"/>
                <a:gd name="connsiteX1847" fmla="*/ 12106800 w 12192000"/>
                <a:gd name="connsiteY1847" fmla="*/ 952535 h 1608850"/>
                <a:gd name="connsiteX1848" fmla="*/ 12107915 w 12192000"/>
                <a:gd name="connsiteY1848" fmla="*/ 952535 h 1608850"/>
                <a:gd name="connsiteX1849" fmla="*/ 12115716 w 12192000"/>
                <a:gd name="connsiteY1849" fmla="*/ 952535 h 1608850"/>
                <a:gd name="connsiteX1850" fmla="*/ 12115716 w 12192000"/>
                <a:gd name="connsiteY1850" fmla="*/ 953406 h 1608850"/>
                <a:gd name="connsiteX1851" fmla="*/ 12115716 w 12192000"/>
                <a:gd name="connsiteY1851" fmla="*/ 959508 h 1608850"/>
                <a:gd name="connsiteX1852" fmla="*/ 12114602 w 12192000"/>
                <a:gd name="connsiteY1852" fmla="*/ 959508 h 1608850"/>
                <a:gd name="connsiteX1853" fmla="*/ 12106800 w 12192000"/>
                <a:gd name="connsiteY1853" fmla="*/ 959508 h 1608850"/>
                <a:gd name="connsiteX1854" fmla="*/ 12106800 w 12192000"/>
                <a:gd name="connsiteY1854" fmla="*/ 960671 h 1608850"/>
                <a:gd name="connsiteX1855" fmla="*/ 12106800 w 12192000"/>
                <a:gd name="connsiteY1855" fmla="*/ 968807 h 1608850"/>
                <a:gd name="connsiteX1856" fmla="*/ 12107915 w 12192000"/>
                <a:gd name="connsiteY1856" fmla="*/ 968807 h 1608850"/>
                <a:gd name="connsiteX1857" fmla="*/ 12115716 w 12192000"/>
                <a:gd name="connsiteY1857" fmla="*/ 968807 h 1608850"/>
                <a:gd name="connsiteX1858" fmla="*/ 12115716 w 12192000"/>
                <a:gd name="connsiteY1858" fmla="*/ 969969 h 1608850"/>
                <a:gd name="connsiteX1859" fmla="*/ 12115716 w 12192000"/>
                <a:gd name="connsiteY1859" fmla="*/ 978106 h 1608850"/>
                <a:gd name="connsiteX1860" fmla="*/ 12114602 w 12192000"/>
                <a:gd name="connsiteY1860" fmla="*/ 978106 h 1608850"/>
                <a:gd name="connsiteX1861" fmla="*/ 12106800 w 12192000"/>
                <a:gd name="connsiteY1861" fmla="*/ 978106 h 1608850"/>
                <a:gd name="connsiteX1862" fmla="*/ 12106800 w 12192000"/>
                <a:gd name="connsiteY1862" fmla="*/ 979268 h 1608850"/>
                <a:gd name="connsiteX1863" fmla="*/ 12106800 w 12192000"/>
                <a:gd name="connsiteY1863" fmla="*/ 987404 h 1608850"/>
                <a:gd name="connsiteX1864" fmla="*/ 12107915 w 12192000"/>
                <a:gd name="connsiteY1864" fmla="*/ 987404 h 1608850"/>
                <a:gd name="connsiteX1865" fmla="*/ 12115716 w 12192000"/>
                <a:gd name="connsiteY1865" fmla="*/ 987404 h 1608850"/>
                <a:gd name="connsiteX1866" fmla="*/ 12115716 w 12192000"/>
                <a:gd name="connsiteY1866" fmla="*/ 988276 h 1608850"/>
                <a:gd name="connsiteX1867" fmla="*/ 12115716 w 12192000"/>
                <a:gd name="connsiteY1867" fmla="*/ 994378 h 1608850"/>
                <a:gd name="connsiteX1868" fmla="*/ 12114602 w 12192000"/>
                <a:gd name="connsiteY1868" fmla="*/ 994378 h 1608850"/>
                <a:gd name="connsiteX1869" fmla="*/ 12106800 w 12192000"/>
                <a:gd name="connsiteY1869" fmla="*/ 994378 h 1608850"/>
                <a:gd name="connsiteX1870" fmla="*/ 12106800 w 12192000"/>
                <a:gd name="connsiteY1870" fmla="*/ 995540 h 1608850"/>
                <a:gd name="connsiteX1871" fmla="*/ 12106800 w 12192000"/>
                <a:gd name="connsiteY1871" fmla="*/ 1003677 h 1608850"/>
                <a:gd name="connsiteX1872" fmla="*/ 12131319 w 12192000"/>
                <a:gd name="connsiteY1872" fmla="*/ 1024599 h 1608850"/>
                <a:gd name="connsiteX1873" fmla="*/ 12130206 w 12192000"/>
                <a:gd name="connsiteY1873" fmla="*/ 1029248 h 1608850"/>
                <a:gd name="connsiteX1874" fmla="*/ 12122403 w 12192000"/>
                <a:gd name="connsiteY1874" fmla="*/ 1029248 h 1608850"/>
                <a:gd name="connsiteX1875" fmla="*/ 12122403 w 12192000"/>
                <a:gd name="connsiteY1875" fmla="*/ 1040036 h 1608850"/>
                <a:gd name="connsiteX1876" fmla="*/ 12122403 w 12192000"/>
                <a:gd name="connsiteY1876" fmla="*/ 1046874 h 1608850"/>
                <a:gd name="connsiteX1877" fmla="*/ 12131319 w 12192000"/>
                <a:gd name="connsiteY1877" fmla="*/ 1046874 h 1608850"/>
                <a:gd name="connsiteX1878" fmla="*/ 12131319 w 12192000"/>
                <a:gd name="connsiteY1878" fmla="*/ 1043196 h 1608850"/>
                <a:gd name="connsiteX1879" fmla="*/ 12132434 w 12192000"/>
                <a:gd name="connsiteY1879" fmla="*/ 1042615 h 1608850"/>
                <a:gd name="connsiteX1880" fmla="*/ 12140235 w 12192000"/>
                <a:gd name="connsiteY1880" fmla="*/ 1038547 h 1608850"/>
                <a:gd name="connsiteX1881" fmla="*/ 12142186 w 12192000"/>
                <a:gd name="connsiteY1881" fmla="*/ 1038547 h 1608850"/>
                <a:gd name="connsiteX1882" fmla="*/ 12155839 w 12192000"/>
                <a:gd name="connsiteY1882" fmla="*/ 1038547 h 1608850"/>
                <a:gd name="connsiteX1883" fmla="*/ 12155839 w 12192000"/>
                <a:gd name="connsiteY1883" fmla="*/ 1039709 h 1608850"/>
                <a:gd name="connsiteX1884" fmla="*/ 12155839 w 12192000"/>
                <a:gd name="connsiteY1884" fmla="*/ 1046874 h 1608850"/>
                <a:gd name="connsiteX1885" fmla="*/ 12192000 w 12192000"/>
                <a:gd name="connsiteY1885" fmla="*/ 1046874 h 1608850"/>
                <a:gd name="connsiteX1886" fmla="*/ 12192000 w 12192000"/>
                <a:gd name="connsiteY1886" fmla="*/ 1070905 h 1608850"/>
                <a:gd name="connsiteX1887" fmla="*/ 12192000 w 12192000"/>
                <a:gd name="connsiteY1887" fmla="*/ 1121663 h 1608850"/>
                <a:gd name="connsiteX1888" fmla="*/ 12192000 w 12192000"/>
                <a:gd name="connsiteY1888" fmla="*/ 1608850 h 1608850"/>
                <a:gd name="connsiteX1889" fmla="*/ 0 w 12192000"/>
                <a:gd name="connsiteY1889" fmla="*/ 1608850 h 1608850"/>
                <a:gd name="connsiteX1890" fmla="*/ 0 w 12192000"/>
                <a:gd name="connsiteY1890" fmla="*/ 1046874 h 1608850"/>
                <a:gd name="connsiteX1891" fmla="*/ 65773 w 12192000"/>
                <a:gd name="connsiteY1891" fmla="*/ 1046874 h 1608850"/>
                <a:gd name="connsiteX1892" fmla="*/ 82231 w 12192000"/>
                <a:gd name="connsiteY1892" fmla="*/ 1045519 h 1608850"/>
                <a:gd name="connsiteX1893" fmla="*/ 82231 w 12192000"/>
                <a:gd name="connsiteY1893" fmla="*/ 1012974 h 1608850"/>
                <a:gd name="connsiteX1894" fmla="*/ 126811 w 12192000"/>
                <a:gd name="connsiteY1894" fmla="*/ 1012974 h 1608850"/>
                <a:gd name="connsiteX1895" fmla="*/ 126811 w 12192000"/>
                <a:gd name="connsiteY1895" fmla="*/ 994377 h 1608850"/>
                <a:gd name="connsiteX1896" fmla="*/ 220430 w 12192000"/>
                <a:gd name="connsiteY1896" fmla="*/ 994377 h 1608850"/>
                <a:gd name="connsiteX1897" fmla="*/ 220430 w 12192000"/>
                <a:gd name="connsiteY1897" fmla="*/ 1006000 h 1608850"/>
                <a:gd name="connsiteX1898" fmla="*/ 280612 w 12192000"/>
                <a:gd name="connsiteY1898" fmla="*/ 1006000 h 1608850"/>
                <a:gd name="connsiteX1899" fmla="*/ 280612 w 12192000"/>
                <a:gd name="connsiteY1899" fmla="*/ 1012974 h 1608850"/>
                <a:gd name="connsiteX1900" fmla="*/ 298444 w 12192000"/>
                <a:gd name="connsiteY1900" fmla="*/ 1012974 h 1608850"/>
                <a:gd name="connsiteX1901" fmla="*/ 298444 w 12192000"/>
                <a:gd name="connsiteY1901" fmla="*/ 1019948 h 1608850"/>
                <a:gd name="connsiteX1902" fmla="*/ 314048 w 12192000"/>
                <a:gd name="connsiteY1902" fmla="*/ 1019948 h 1608850"/>
                <a:gd name="connsiteX1903" fmla="*/ 314048 w 12192000"/>
                <a:gd name="connsiteY1903" fmla="*/ 915339 h 1608850"/>
                <a:gd name="connsiteX1904" fmla="*/ 360858 w 12192000"/>
                <a:gd name="connsiteY1904" fmla="*/ 901391 h 1608850"/>
                <a:gd name="connsiteX1905" fmla="*/ 447789 w 12192000"/>
                <a:gd name="connsiteY1905" fmla="*/ 901391 h 1608850"/>
                <a:gd name="connsiteX1906" fmla="*/ 447789 w 12192000"/>
                <a:gd name="connsiteY1906" fmla="*/ 734017 h 1608850"/>
                <a:gd name="connsiteX1907" fmla="*/ 472308 w 12192000"/>
                <a:gd name="connsiteY1907" fmla="*/ 722393 h 1608850"/>
                <a:gd name="connsiteX1908" fmla="*/ 579301 w 12192000"/>
                <a:gd name="connsiteY1908" fmla="*/ 703796 h 1608850"/>
                <a:gd name="connsiteX1909" fmla="*/ 617194 w 12192000"/>
                <a:gd name="connsiteY1909" fmla="*/ 715419 h 1608850"/>
                <a:gd name="connsiteX1910" fmla="*/ 623881 w 12192000"/>
                <a:gd name="connsiteY1910" fmla="*/ 722393 h 1608850"/>
                <a:gd name="connsiteX1911" fmla="*/ 623881 w 12192000"/>
                <a:gd name="connsiteY1911" fmla="*/ 1033896 h 1608850"/>
                <a:gd name="connsiteX1912" fmla="*/ 639484 w 12192000"/>
                <a:gd name="connsiteY1912" fmla="*/ 1033896 h 1608850"/>
                <a:gd name="connsiteX1913" fmla="*/ 639484 w 12192000"/>
                <a:gd name="connsiteY1913" fmla="*/ 908365 h 1608850"/>
                <a:gd name="connsiteX1914" fmla="*/ 652858 w 12192000"/>
                <a:gd name="connsiteY1914" fmla="*/ 908365 h 1608850"/>
                <a:gd name="connsiteX1915" fmla="*/ 652858 w 12192000"/>
                <a:gd name="connsiteY1915" fmla="*/ 896742 h 1608850"/>
                <a:gd name="connsiteX1916" fmla="*/ 666232 w 12192000"/>
                <a:gd name="connsiteY1916" fmla="*/ 889768 h 1608850"/>
                <a:gd name="connsiteX1917" fmla="*/ 677377 w 12192000"/>
                <a:gd name="connsiteY1917" fmla="*/ 889768 h 1608850"/>
                <a:gd name="connsiteX1918" fmla="*/ 677377 w 12192000"/>
                <a:gd name="connsiteY1918" fmla="*/ 878145 h 1608850"/>
                <a:gd name="connsiteX1919" fmla="*/ 686293 w 12192000"/>
                <a:gd name="connsiteY1919" fmla="*/ 871171 h 1608850"/>
                <a:gd name="connsiteX1920" fmla="*/ 708584 w 12192000"/>
                <a:gd name="connsiteY1920" fmla="*/ 871171 h 1608850"/>
                <a:gd name="connsiteX1921" fmla="*/ 708584 w 12192000"/>
                <a:gd name="connsiteY1921" fmla="*/ 908365 h 1608850"/>
                <a:gd name="connsiteX1922" fmla="*/ 755393 w 12192000"/>
                <a:gd name="connsiteY1922" fmla="*/ 908365 h 1608850"/>
                <a:gd name="connsiteX1923" fmla="*/ 755393 w 12192000"/>
                <a:gd name="connsiteY1923" fmla="*/ 1038546 h 1608850"/>
                <a:gd name="connsiteX1924" fmla="*/ 773225 w 12192000"/>
                <a:gd name="connsiteY1924" fmla="*/ 1038546 h 1608850"/>
                <a:gd name="connsiteX1925" fmla="*/ 791057 w 12192000"/>
                <a:gd name="connsiteY1925" fmla="*/ 1031572 h 1608850"/>
                <a:gd name="connsiteX1926" fmla="*/ 791057 w 12192000"/>
                <a:gd name="connsiteY1926" fmla="*/ 1022273 h 1608850"/>
                <a:gd name="connsiteX1927" fmla="*/ 784370 w 12192000"/>
                <a:gd name="connsiteY1927" fmla="*/ 1019948 h 1608850"/>
                <a:gd name="connsiteX1928" fmla="*/ 784370 w 12192000"/>
                <a:gd name="connsiteY1928" fmla="*/ 1012974 h 1608850"/>
                <a:gd name="connsiteX1929" fmla="*/ 791057 w 12192000"/>
                <a:gd name="connsiteY1929" fmla="*/ 1008325 h 1608850"/>
                <a:gd name="connsiteX1930" fmla="*/ 791057 w 12192000"/>
                <a:gd name="connsiteY1930" fmla="*/ 957183 h 1608850"/>
                <a:gd name="connsiteX1931" fmla="*/ 784370 w 12192000"/>
                <a:gd name="connsiteY1931" fmla="*/ 954858 h 1608850"/>
                <a:gd name="connsiteX1932" fmla="*/ 784370 w 12192000"/>
                <a:gd name="connsiteY1932" fmla="*/ 947884 h 1608850"/>
                <a:gd name="connsiteX1933" fmla="*/ 791057 w 12192000"/>
                <a:gd name="connsiteY1933" fmla="*/ 943235 h 1608850"/>
                <a:gd name="connsiteX1934" fmla="*/ 795515 w 12192000"/>
                <a:gd name="connsiteY1934" fmla="*/ 938586 h 1608850"/>
                <a:gd name="connsiteX1935" fmla="*/ 795515 w 12192000"/>
                <a:gd name="connsiteY1935" fmla="*/ 929287 h 1608850"/>
                <a:gd name="connsiteX1936" fmla="*/ 791057 w 12192000"/>
                <a:gd name="connsiteY1936" fmla="*/ 929287 h 1608850"/>
                <a:gd name="connsiteX1937" fmla="*/ 791057 w 12192000"/>
                <a:gd name="connsiteY1937" fmla="*/ 922313 h 1608850"/>
                <a:gd name="connsiteX1938" fmla="*/ 797744 w 12192000"/>
                <a:gd name="connsiteY1938" fmla="*/ 917664 h 1608850"/>
                <a:gd name="connsiteX1939" fmla="*/ 833408 w 12192000"/>
                <a:gd name="connsiteY1939" fmla="*/ 852574 h 1608850"/>
                <a:gd name="connsiteX1940" fmla="*/ 828950 w 12192000"/>
                <a:gd name="connsiteY1940" fmla="*/ 850249 h 1608850"/>
                <a:gd name="connsiteX1941" fmla="*/ 828950 w 12192000"/>
                <a:gd name="connsiteY1941" fmla="*/ 843275 h 1608850"/>
                <a:gd name="connsiteX1942" fmla="*/ 835637 w 12192000"/>
                <a:gd name="connsiteY1942" fmla="*/ 840950 h 1608850"/>
                <a:gd name="connsiteX1943" fmla="*/ 835637 w 12192000"/>
                <a:gd name="connsiteY1943" fmla="*/ 831652 h 1608850"/>
                <a:gd name="connsiteX1944" fmla="*/ 840095 w 12192000"/>
                <a:gd name="connsiteY1944" fmla="*/ 831652 h 1608850"/>
                <a:gd name="connsiteX1945" fmla="*/ 840095 w 12192000"/>
                <a:gd name="connsiteY1945" fmla="*/ 810730 h 1608850"/>
                <a:gd name="connsiteX1946" fmla="*/ 835637 w 12192000"/>
                <a:gd name="connsiteY1946" fmla="*/ 810730 h 1608850"/>
                <a:gd name="connsiteX1947" fmla="*/ 835637 w 12192000"/>
                <a:gd name="connsiteY1947" fmla="*/ 806081 h 1608850"/>
                <a:gd name="connsiteX1948" fmla="*/ 840095 w 12192000"/>
                <a:gd name="connsiteY1948" fmla="*/ 803756 h 1608850"/>
                <a:gd name="connsiteX1949" fmla="*/ 851240 w 12192000"/>
                <a:gd name="connsiteY1949" fmla="*/ 787483 h 1608850"/>
                <a:gd name="connsiteX1950" fmla="*/ 853469 w 12192000"/>
                <a:gd name="connsiteY1950" fmla="*/ 778185 h 1608850"/>
                <a:gd name="connsiteX1951" fmla="*/ 853469 w 12192000"/>
                <a:gd name="connsiteY1951" fmla="*/ 752614 h 1608850"/>
                <a:gd name="connsiteX1952" fmla="*/ 853748 w 12192000"/>
                <a:gd name="connsiteY1952" fmla="*/ 751742 h 1608850"/>
                <a:gd name="connsiteX1953" fmla="*/ 855698 w 12192000"/>
                <a:gd name="connsiteY1953" fmla="*/ 745640 h 1608850"/>
                <a:gd name="connsiteX1954" fmla="*/ 855977 w 12192000"/>
                <a:gd name="connsiteY1954" fmla="*/ 746512 h 1608850"/>
                <a:gd name="connsiteX1955" fmla="*/ 857927 w 12192000"/>
                <a:gd name="connsiteY1955" fmla="*/ 752614 h 1608850"/>
                <a:gd name="connsiteX1956" fmla="*/ 860156 w 12192000"/>
                <a:gd name="connsiteY1956" fmla="*/ 778185 h 1608850"/>
                <a:gd name="connsiteX1957" fmla="*/ 860156 w 12192000"/>
                <a:gd name="connsiteY1957" fmla="*/ 785159 h 1608850"/>
                <a:gd name="connsiteX1958" fmla="*/ 871302 w 12192000"/>
                <a:gd name="connsiteY1958" fmla="*/ 803756 h 1608850"/>
                <a:gd name="connsiteX1959" fmla="*/ 875760 w 12192000"/>
                <a:gd name="connsiteY1959" fmla="*/ 806081 h 1608850"/>
                <a:gd name="connsiteX1960" fmla="*/ 875760 w 12192000"/>
                <a:gd name="connsiteY1960" fmla="*/ 810730 h 1608850"/>
                <a:gd name="connsiteX1961" fmla="*/ 873531 w 12192000"/>
                <a:gd name="connsiteY1961" fmla="*/ 831652 h 1608850"/>
                <a:gd name="connsiteX1962" fmla="*/ 877989 w 12192000"/>
                <a:gd name="connsiteY1962" fmla="*/ 840950 h 1608850"/>
                <a:gd name="connsiteX1963" fmla="*/ 882447 w 12192000"/>
                <a:gd name="connsiteY1963" fmla="*/ 843275 h 1608850"/>
                <a:gd name="connsiteX1964" fmla="*/ 882447 w 12192000"/>
                <a:gd name="connsiteY1964" fmla="*/ 850249 h 1608850"/>
                <a:gd name="connsiteX1965" fmla="*/ 877989 w 12192000"/>
                <a:gd name="connsiteY1965" fmla="*/ 852574 h 1608850"/>
                <a:gd name="connsiteX1966" fmla="*/ 904180 w 12192000"/>
                <a:gd name="connsiteY1966" fmla="*/ 879888 h 1608850"/>
                <a:gd name="connsiteX1967" fmla="*/ 913070 w 12192000"/>
                <a:gd name="connsiteY1967" fmla="*/ 915339 h 1608850"/>
                <a:gd name="connsiteX1968" fmla="*/ 944859 w 12192000"/>
                <a:gd name="connsiteY1968" fmla="*/ 915339 h 1608850"/>
                <a:gd name="connsiteX1969" fmla="*/ 944859 w 12192000"/>
                <a:gd name="connsiteY1969" fmla="*/ 886329 h 1608850"/>
                <a:gd name="connsiteX1970" fmla="*/ 939475 w 12192000"/>
                <a:gd name="connsiteY1970" fmla="*/ 886329 h 1608850"/>
                <a:gd name="connsiteX1971" fmla="*/ 939475 w 12192000"/>
                <a:gd name="connsiteY1971" fmla="*/ 724196 h 1608850"/>
                <a:gd name="connsiteX1972" fmla="*/ 959742 w 12192000"/>
                <a:gd name="connsiteY1972" fmla="*/ 724196 h 1608850"/>
                <a:gd name="connsiteX1973" fmla="*/ 960249 w 12192000"/>
                <a:gd name="connsiteY1973" fmla="*/ 723115 h 1608850"/>
                <a:gd name="connsiteX1974" fmla="*/ 963795 w 12192000"/>
                <a:gd name="connsiteY1974" fmla="*/ 715549 h 1608850"/>
                <a:gd name="connsiteX1975" fmla="*/ 965569 w 12192000"/>
                <a:gd name="connsiteY1975" fmla="*/ 715819 h 1608850"/>
                <a:gd name="connsiteX1976" fmla="*/ 977982 w 12192000"/>
                <a:gd name="connsiteY1976" fmla="*/ 717710 h 1608850"/>
                <a:gd name="connsiteX1977" fmla="*/ 978489 w 12192000"/>
                <a:gd name="connsiteY1977" fmla="*/ 719062 h 1608850"/>
                <a:gd name="connsiteX1978" fmla="*/ 982035 w 12192000"/>
                <a:gd name="connsiteY1978" fmla="*/ 728519 h 1608850"/>
                <a:gd name="connsiteX1979" fmla="*/ 1008382 w 12192000"/>
                <a:gd name="connsiteY1979" fmla="*/ 730681 h 1608850"/>
                <a:gd name="connsiteX1980" fmla="*/ 1008382 w 12192000"/>
                <a:gd name="connsiteY1980" fmla="*/ 607460 h 1608850"/>
                <a:gd name="connsiteX1981" fmla="*/ 1010409 w 12192000"/>
                <a:gd name="connsiteY1981" fmla="*/ 607460 h 1608850"/>
                <a:gd name="connsiteX1982" fmla="*/ 1024597 w 12192000"/>
                <a:gd name="connsiteY1982" fmla="*/ 607460 h 1608850"/>
                <a:gd name="connsiteX1983" fmla="*/ 1024597 w 12192000"/>
                <a:gd name="connsiteY1983" fmla="*/ 471268 h 1608850"/>
                <a:gd name="connsiteX1984" fmla="*/ 1026369 w 12192000"/>
                <a:gd name="connsiteY1984" fmla="*/ 471268 h 1608850"/>
                <a:gd name="connsiteX1985" fmla="*/ 1038783 w 12192000"/>
                <a:gd name="connsiteY1985" fmla="*/ 471268 h 1608850"/>
                <a:gd name="connsiteX1986" fmla="*/ 1038783 w 12192000"/>
                <a:gd name="connsiteY1986" fmla="*/ 356694 h 1608850"/>
                <a:gd name="connsiteX1987" fmla="*/ 1042837 w 12192000"/>
                <a:gd name="connsiteY1987" fmla="*/ 328590 h 1608850"/>
                <a:gd name="connsiteX1988" fmla="*/ 1044863 w 12192000"/>
                <a:gd name="connsiteY1988" fmla="*/ 328590 h 1608850"/>
                <a:gd name="connsiteX1989" fmla="*/ 1059050 w 12192000"/>
                <a:gd name="connsiteY1989" fmla="*/ 328590 h 1608850"/>
                <a:gd name="connsiteX1990" fmla="*/ 1095531 w 12192000"/>
                <a:gd name="connsiteY1990" fmla="*/ 246443 h 1608850"/>
                <a:gd name="connsiteX1991" fmla="*/ 1099585 w 12192000"/>
                <a:gd name="connsiteY1991" fmla="*/ 0 h 160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</a:cxnLst>
              <a:rect l="l" t="t" r="r" b="b"/>
              <a:pathLst>
                <a:path w="12192000" h="1608850">
                  <a:moveTo>
                    <a:pt x="8760317" y="780798"/>
                  </a:moveTo>
                  <a:lnTo>
                    <a:pt x="8760317" y="785159"/>
                  </a:lnTo>
                  <a:lnTo>
                    <a:pt x="8761882" y="787771"/>
                  </a:lnTo>
                  <a:lnTo>
                    <a:pt x="8762996" y="787771"/>
                  </a:lnTo>
                  <a:cubicBezTo>
                    <a:pt x="8762996" y="787771"/>
                    <a:pt x="8762996" y="787771"/>
                    <a:pt x="8762996" y="786900"/>
                  </a:cubicBezTo>
                  <a:lnTo>
                    <a:pt x="8762996" y="780798"/>
                  </a:lnTo>
                  <a:cubicBezTo>
                    <a:pt x="8762996" y="780798"/>
                    <a:pt x="8762996" y="780798"/>
                    <a:pt x="8761881" y="780798"/>
                  </a:cubicBezTo>
                  <a:close/>
                  <a:moveTo>
                    <a:pt x="8758924" y="762200"/>
                  </a:moveTo>
                  <a:lnTo>
                    <a:pt x="8759734" y="771499"/>
                  </a:lnTo>
                  <a:lnTo>
                    <a:pt x="8762996" y="771499"/>
                  </a:lnTo>
                  <a:cubicBezTo>
                    <a:pt x="8762996" y="771499"/>
                    <a:pt x="8762996" y="771499"/>
                    <a:pt x="8762996" y="770337"/>
                  </a:cubicBezTo>
                  <a:lnTo>
                    <a:pt x="8762996" y="762200"/>
                  </a:lnTo>
                  <a:cubicBezTo>
                    <a:pt x="8762996" y="762200"/>
                    <a:pt x="8762996" y="762200"/>
                    <a:pt x="8761881" y="762200"/>
                  </a:cubicBezTo>
                  <a:close/>
                  <a:moveTo>
                    <a:pt x="8755951" y="745928"/>
                  </a:moveTo>
                  <a:lnTo>
                    <a:pt x="8756137" y="746512"/>
                  </a:lnTo>
                  <a:lnTo>
                    <a:pt x="8758088" y="752614"/>
                  </a:lnTo>
                  <a:lnTo>
                    <a:pt x="8758113" y="752902"/>
                  </a:lnTo>
                  <a:lnTo>
                    <a:pt x="8762996" y="752902"/>
                  </a:lnTo>
                  <a:cubicBezTo>
                    <a:pt x="8762996" y="752902"/>
                    <a:pt x="8762996" y="752902"/>
                    <a:pt x="8762996" y="752030"/>
                  </a:cubicBezTo>
                  <a:lnTo>
                    <a:pt x="8762996" y="745928"/>
                  </a:lnTo>
                  <a:cubicBezTo>
                    <a:pt x="8762996" y="745928"/>
                    <a:pt x="8762996" y="745928"/>
                    <a:pt x="8761881" y="745928"/>
                  </a:cubicBezTo>
                  <a:close/>
                  <a:moveTo>
                    <a:pt x="8907881" y="718032"/>
                  </a:moveTo>
                  <a:cubicBezTo>
                    <a:pt x="8907881" y="718032"/>
                    <a:pt x="8907881" y="718032"/>
                    <a:pt x="8907881" y="719194"/>
                  </a:cubicBezTo>
                  <a:lnTo>
                    <a:pt x="8907881" y="727331"/>
                  </a:lnTo>
                  <a:lnTo>
                    <a:pt x="8908543" y="727331"/>
                  </a:lnTo>
                  <a:lnTo>
                    <a:pt x="8908543" y="718032"/>
                  </a:lnTo>
                  <a:close/>
                  <a:moveTo>
                    <a:pt x="1099585" y="0"/>
                  </a:moveTo>
                  <a:cubicBezTo>
                    <a:pt x="1099585" y="18"/>
                    <a:pt x="1099601" y="2040"/>
                    <a:pt x="1101611" y="246443"/>
                  </a:cubicBezTo>
                  <a:cubicBezTo>
                    <a:pt x="1101623" y="246467"/>
                    <a:pt x="1102267" y="247808"/>
                    <a:pt x="1140117" y="326429"/>
                  </a:cubicBezTo>
                  <a:cubicBezTo>
                    <a:pt x="1140125" y="326429"/>
                    <a:pt x="1140236" y="326429"/>
                    <a:pt x="1142145" y="326429"/>
                  </a:cubicBezTo>
                  <a:lnTo>
                    <a:pt x="1156331" y="326429"/>
                  </a:lnTo>
                  <a:cubicBezTo>
                    <a:pt x="1156331" y="326443"/>
                    <a:pt x="1156331" y="327005"/>
                    <a:pt x="1156331" y="350208"/>
                  </a:cubicBezTo>
                  <a:cubicBezTo>
                    <a:pt x="1156333" y="350214"/>
                    <a:pt x="1156371" y="350272"/>
                    <a:pt x="1156839" y="351019"/>
                  </a:cubicBezTo>
                  <a:lnTo>
                    <a:pt x="1160385" y="356694"/>
                  </a:lnTo>
                  <a:cubicBezTo>
                    <a:pt x="1160385" y="356714"/>
                    <a:pt x="1160385" y="358229"/>
                    <a:pt x="1160385" y="471268"/>
                  </a:cubicBezTo>
                  <a:cubicBezTo>
                    <a:pt x="1160393" y="471268"/>
                    <a:pt x="1160533" y="471268"/>
                    <a:pt x="1162664" y="471268"/>
                  </a:cubicBezTo>
                  <a:lnTo>
                    <a:pt x="1178625" y="471268"/>
                  </a:lnTo>
                  <a:cubicBezTo>
                    <a:pt x="1178625" y="471288"/>
                    <a:pt x="1178625" y="472923"/>
                    <a:pt x="1178625" y="611783"/>
                  </a:cubicBezTo>
                  <a:cubicBezTo>
                    <a:pt x="1178635" y="611782"/>
                    <a:pt x="1178747" y="611761"/>
                    <a:pt x="1180145" y="611513"/>
                  </a:cubicBezTo>
                  <a:lnTo>
                    <a:pt x="1190785" y="609622"/>
                  </a:lnTo>
                  <a:cubicBezTo>
                    <a:pt x="1190785" y="609644"/>
                    <a:pt x="1190755" y="610978"/>
                    <a:pt x="1188759" y="698254"/>
                  </a:cubicBezTo>
                  <a:cubicBezTo>
                    <a:pt x="1188769" y="698256"/>
                    <a:pt x="1188879" y="698276"/>
                    <a:pt x="1190279" y="698525"/>
                  </a:cubicBezTo>
                  <a:lnTo>
                    <a:pt x="1200919" y="700416"/>
                  </a:lnTo>
                  <a:cubicBezTo>
                    <a:pt x="1200921" y="700423"/>
                    <a:pt x="1200941" y="700487"/>
                    <a:pt x="1201171" y="701227"/>
                  </a:cubicBezTo>
                  <a:lnTo>
                    <a:pt x="1202945" y="706902"/>
                  </a:lnTo>
                  <a:cubicBezTo>
                    <a:pt x="1202947" y="706893"/>
                    <a:pt x="1202993" y="706750"/>
                    <a:pt x="1203705" y="704470"/>
                  </a:cubicBezTo>
                  <a:lnTo>
                    <a:pt x="1209025" y="687446"/>
                  </a:lnTo>
                  <a:cubicBezTo>
                    <a:pt x="1209032" y="687446"/>
                    <a:pt x="1209133" y="687446"/>
                    <a:pt x="1210799" y="687446"/>
                  </a:cubicBezTo>
                  <a:lnTo>
                    <a:pt x="1223212" y="687446"/>
                  </a:lnTo>
                  <a:cubicBezTo>
                    <a:pt x="1223212" y="687463"/>
                    <a:pt x="1223212" y="688156"/>
                    <a:pt x="1223212" y="719872"/>
                  </a:cubicBezTo>
                  <a:cubicBezTo>
                    <a:pt x="1223219" y="719877"/>
                    <a:pt x="1223295" y="719917"/>
                    <a:pt x="1224225" y="720413"/>
                  </a:cubicBezTo>
                  <a:lnTo>
                    <a:pt x="1231319" y="724196"/>
                  </a:lnTo>
                  <a:cubicBezTo>
                    <a:pt x="1231319" y="724205"/>
                    <a:pt x="1231319" y="724306"/>
                    <a:pt x="1231319" y="725547"/>
                  </a:cubicBezTo>
                  <a:lnTo>
                    <a:pt x="1231319" y="735005"/>
                  </a:lnTo>
                  <a:cubicBezTo>
                    <a:pt x="1231339" y="735005"/>
                    <a:pt x="1232247" y="735005"/>
                    <a:pt x="1275907" y="735005"/>
                  </a:cubicBezTo>
                  <a:cubicBezTo>
                    <a:pt x="1275907" y="735013"/>
                    <a:pt x="1275907" y="735096"/>
                    <a:pt x="1275907" y="736086"/>
                  </a:cubicBezTo>
                  <a:lnTo>
                    <a:pt x="1275907" y="743652"/>
                  </a:lnTo>
                  <a:cubicBezTo>
                    <a:pt x="1275915" y="743652"/>
                    <a:pt x="1276037" y="743652"/>
                    <a:pt x="1277933" y="743652"/>
                  </a:cubicBezTo>
                  <a:lnTo>
                    <a:pt x="1292119" y="743652"/>
                  </a:lnTo>
                  <a:cubicBezTo>
                    <a:pt x="1292119" y="743634"/>
                    <a:pt x="1292119" y="742905"/>
                    <a:pt x="1292119" y="713387"/>
                  </a:cubicBezTo>
                  <a:cubicBezTo>
                    <a:pt x="1292141" y="713387"/>
                    <a:pt x="1293071" y="713387"/>
                    <a:pt x="1336706" y="713387"/>
                  </a:cubicBezTo>
                  <a:cubicBezTo>
                    <a:pt x="1336706" y="713379"/>
                    <a:pt x="1336706" y="713282"/>
                    <a:pt x="1336706" y="712036"/>
                  </a:cubicBezTo>
                  <a:lnTo>
                    <a:pt x="1336706" y="702578"/>
                  </a:lnTo>
                  <a:cubicBezTo>
                    <a:pt x="1336713" y="702578"/>
                    <a:pt x="1336787" y="702578"/>
                    <a:pt x="1337721" y="702578"/>
                  </a:cubicBezTo>
                  <a:lnTo>
                    <a:pt x="1344813" y="702578"/>
                  </a:lnTo>
                  <a:cubicBezTo>
                    <a:pt x="1344813" y="702571"/>
                    <a:pt x="1344813" y="702458"/>
                    <a:pt x="1344813" y="700687"/>
                  </a:cubicBezTo>
                  <a:lnTo>
                    <a:pt x="1344813" y="687446"/>
                  </a:lnTo>
                  <a:cubicBezTo>
                    <a:pt x="1344823" y="687446"/>
                    <a:pt x="1344895" y="687446"/>
                    <a:pt x="1345573" y="687446"/>
                  </a:cubicBezTo>
                  <a:lnTo>
                    <a:pt x="1350893" y="687446"/>
                  </a:lnTo>
                  <a:cubicBezTo>
                    <a:pt x="1350893" y="687439"/>
                    <a:pt x="1350893" y="687354"/>
                    <a:pt x="1350893" y="686365"/>
                  </a:cubicBezTo>
                  <a:lnTo>
                    <a:pt x="1350893" y="678798"/>
                  </a:lnTo>
                  <a:cubicBezTo>
                    <a:pt x="1350901" y="678798"/>
                    <a:pt x="1351025" y="678798"/>
                    <a:pt x="1352921" y="678798"/>
                  </a:cubicBezTo>
                  <a:lnTo>
                    <a:pt x="1367107" y="678798"/>
                  </a:lnTo>
                  <a:cubicBezTo>
                    <a:pt x="1367107" y="678805"/>
                    <a:pt x="1367107" y="678882"/>
                    <a:pt x="1367107" y="679879"/>
                  </a:cubicBezTo>
                  <a:lnTo>
                    <a:pt x="1367107" y="687446"/>
                  </a:lnTo>
                  <a:cubicBezTo>
                    <a:pt x="1367119" y="687446"/>
                    <a:pt x="1367619" y="687446"/>
                    <a:pt x="1389401" y="687446"/>
                  </a:cubicBezTo>
                  <a:cubicBezTo>
                    <a:pt x="1389401" y="687438"/>
                    <a:pt x="1389401" y="687324"/>
                    <a:pt x="1389401" y="685554"/>
                  </a:cubicBezTo>
                  <a:lnTo>
                    <a:pt x="1389401" y="672313"/>
                  </a:lnTo>
                  <a:cubicBezTo>
                    <a:pt x="1389407" y="672313"/>
                    <a:pt x="1389503" y="672313"/>
                    <a:pt x="1391174" y="672313"/>
                  </a:cubicBezTo>
                  <a:lnTo>
                    <a:pt x="1403587" y="672313"/>
                  </a:lnTo>
                  <a:cubicBezTo>
                    <a:pt x="1403587" y="672325"/>
                    <a:pt x="1403587" y="672839"/>
                    <a:pt x="1403587" y="696093"/>
                  </a:cubicBezTo>
                  <a:cubicBezTo>
                    <a:pt x="1403595" y="696093"/>
                    <a:pt x="1403675" y="696093"/>
                    <a:pt x="1404601" y="696093"/>
                  </a:cubicBezTo>
                  <a:lnTo>
                    <a:pt x="1411695" y="696093"/>
                  </a:lnTo>
                  <a:cubicBezTo>
                    <a:pt x="1411695" y="696087"/>
                    <a:pt x="1411695" y="696006"/>
                    <a:pt x="1411695" y="695012"/>
                  </a:cubicBezTo>
                  <a:lnTo>
                    <a:pt x="1411695" y="687446"/>
                  </a:lnTo>
                  <a:cubicBezTo>
                    <a:pt x="1411703" y="687446"/>
                    <a:pt x="1411821" y="687446"/>
                    <a:pt x="1413467" y="687446"/>
                  </a:cubicBezTo>
                  <a:lnTo>
                    <a:pt x="1425881" y="687446"/>
                  </a:lnTo>
                  <a:cubicBezTo>
                    <a:pt x="1425881" y="687459"/>
                    <a:pt x="1425881" y="688018"/>
                    <a:pt x="1425881" y="713387"/>
                  </a:cubicBezTo>
                  <a:cubicBezTo>
                    <a:pt x="1425889" y="713387"/>
                    <a:pt x="1426007" y="713387"/>
                    <a:pt x="1427909" y="713387"/>
                  </a:cubicBezTo>
                  <a:lnTo>
                    <a:pt x="1442095" y="713387"/>
                  </a:lnTo>
                  <a:cubicBezTo>
                    <a:pt x="1442095" y="713398"/>
                    <a:pt x="1442095" y="713513"/>
                    <a:pt x="1442095" y="715008"/>
                  </a:cubicBezTo>
                  <a:lnTo>
                    <a:pt x="1442095" y="726358"/>
                  </a:lnTo>
                  <a:cubicBezTo>
                    <a:pt x="1442103" y="726358"/>
                    <a:pt x="1442173" y="726358"/>
                    <a:pt x="1442855" y="726358"/>
                  </a:cubicBezTo>
                  <a:lnTo>
                    <a:pt x="1448175" y="726358"/>
                  </a:lnTo>
                  <a:cubicBezTo>
                    <a:pt x="1448175" y="726350"/>
                    <a:pt x="1448175" y="726274"/>
                    <a:pt x="1448175" y="725547"/>
                  </a:cubicBezTo>
                  <a:lnTo>
                    <a:pt x="1448175" y="719872"/>
                  </a:lnTo>
                  <a:cubicBezTo>
                    <a:pt x="1448193" y="719872"/>
                    <a:pt x="1448911" y="719872"/>
                    <a:pt x="1478575" y="719872"/>
                  </a:cubicBezTo>
                  <a:cubicBezTo>
                    <a:pt x="1478575" y="719886"/>
                    <a:pt x="1478575" y="720449"/>
                    <a:pt x="1478575" y="743652"/>
                  </a:cubicBezTo>
                  <a:cubicBezTo>
                    <a:pt x="1478583" y="743652"/>
                    <a:pt x="1478661" y="743652"/>
                    <a:pt x="1479589" y="743652"/>
                  </a:cubicBezTo>
                  <a:lnTo>
                    <a:pt x="1486683" y="743652"/>
                  </a:lnTo>
                  <a:cubicBezTo>
                    <a:pt x="1486683" y="743659"/>
                    <a:pt x="1486683" y="743732"/>
                    <a:pt x="1486683" y="744733"/>
                  </a:cubicBezTo>
                  <a:lnTo>
                    <a:pt x="1486683" y="752299"/>
                  </a:lnTo>
                  <a:cubicBezTo>
                    <a:pt x="1486691" y="752299"/>
                    <a:pt x="1486765" y="752299"/>
                    <a:pt x="1487443" y="752299"/>
                  </a:cubicBezTo>
                  <a:lnTo>
                    <a:pt x="1492763" y="752299"/>
                  </a:lnTo>
                  <a:cubicBezTo>
                    <a:pt x="1492763" y="752292"/>
                    <a:pt x="1492763" y="752172"/>
                    <a:pt x="1492763" y="750137"/>
                  </a:cubicBezTo>
                  <a:lnTo>
                    <a:pt x="1492763" y="735005"/>
                  </a:lnTo>
                  <a:cubicBezTo>
                    <a:pt x="1492769" y="735005"/>
                    <a:pt x="1492847" y="735005"/>
                    <a:pt x="1493775" y="735005"/>
                  </a:cubicBezTo>
                  <a:lnTo>
                    <a:pt x="1500869" y="735005"/>
                  </a:lnTo>
                  <a:cubicBezTo>
                    <a:pt x="1500869" y="735013"/>
                    <a:pt x="1500869" y="735096"/>
                    <a:pt x="1500869" y="736086"/>
                  </a:cubicBezTo>
                  <a:lnTo>
                    <a:pt x="1500869" y="743652"/>
                  </a:lnTo>
                  <a:lnTo>
                    <a:pt x="1506189" y="741659"/>
                  </a:lnTo>
                  <a:cubicBezTo>
                    <a:pt x="1506949" y="741287"/>
                    <a:pt x="1506949" y="741085"/>
                    <a:pt x="1506949" y="740679"/>
                  </a:cubicBezTo>
                  <a:lnTo>
                    <a:pt x="1506949" y="735005"/>
                  </a:lnTo>
                  <a:cubicBezTo>
                    <a:pt x="1506966" y="735005"/>
                    <a:pt x="1507767" y="735005"/>
                    <a:pt x="1545457" y="735005"/>
                  </a:cubicBezTo>
                  <a:cubicBezTo>
                    <a:pt x="1545457" y="735019"/>
                    <a:pt x="1545457" y="735566"/>
                    <a:pt x="1545457" y="758784"/>
                  </a:cubicBezTo>
                  <a:cubicBezTo>
                    <a:pt x="1545464" y="758784"/>
                    <a:pt x="1545583" y="758784"/>
                    <a:pt x="1547483" y="758784"/>
                  </a:cubicBezTo>
                  <a:lnTo>
                    <a:pt x="1561669" y="758784"/>
                  </a:lnTo>
                  <a:cubicBezTo>
                    <a:pt x="1561669" y="758792"/>
                    <a:pt x="1561669" y="758874"/>
                    <a:pt x="1561669" y="759865"/>
                  </a:cubicBezTo>
                  <a:lnTo>
                    <a:pt x="1561669" y="767431"/>
                  </a:lnTo>
                  <a:cubicBezTo>
                    <a:pt x="1561679" y="767431"/>
                    <a:pt x="1561801" y="767431"/>
                    <a:pt x="1563443" y="767431"/>
                  </a:cubicBezTo>
                  <a:lnTo>
                    <a:pt x="1575857" y="767431"/>
                  </a:lnTo>
                  <a:cubicBezTo>
                    <a:pt x="1575857" y="767419"/>
                    <a:pt x="1575857" y="766908"/>
                    <a:pt x="1575857" y="743652"/>
                  </a:cubicBezTo>
                  <a:cubicBezTo>
                    <a:pt x="1575863" y="743652"/>
                    <a:pt x="1575941" y="743652"/>
                    <a:pt x="1576869" y="743652"/>
                  </a:cubicBezTo>
                  <a:lnTo>
                    <a:pt x="1583963" y="743652"/>
                  </a:lnTo>
                  <a:cubicBezTo>
                    <a:pt x="1583963" y="743633"/>
                    <a:pt x="1583963" y="742862"/>
                    <a:pt x="1583963" y="711225"/>
                  </a:cubicBezTo>
                  <a:cubicBezTo>
                    <a:pt x="1583971" y="711225"/>
                    <a:pt x="1584047" y="711225"/>
                    <a:pt x="1584977" y="711225"/>
                  </a:cubicBezTo>
                  <a:lnTo>
                    <a:pt x="1592071" y="711225"/>
                  </a:lnTo>
                  <a:cubicBezTo>
                    <a:pt x="1592071" y="711219"/>
                    <a:pt x="1592071" y="711110"/>
                    <a:pt x="1592071" y="709334"/>
                  </a:cubicBezTo>
                  <a:lnTo>
                    <a:pt x="1592071" y="696093"/>
                  </a:lnTo>
                  <a:cubicBezTo>
                    <a:pt x="1590043" y="696093"/>
                    <a:pt x="1590043" y="696093"/>
                    <a:pt x="1590803" y="694471"/>
                  </a:cubicBezTo>
                  <a:lnTo>
                    <a:pt x="1596123" y="683122"/>
                  </a:lnTo>
                  <a:cubicBezTo>
                    <a:pt x="1596129" y="683139"/>
                    <a:pt x="1596323" y="683813"/>
                    <a:pt x="1604231" y="711225"/>
                  </a:cubicBezTo>
                  <a:cubicBezTo>
                    <a:pt x="1604239" y="711225"/>
                    <a:pt x="1604311" y="711225"/>
                    <a:pt x="1604991" y="711225"/>
                  </a:cubicBezTo>
                  <a:lnTo>
                    <a:pt x="1610311" y="711225"/>
                  </a:lnTo>
                  <a:cubicBezTo>
                    <a:pt x="1610311" y="711212"/>
                    <a:pt x="1610311" y="710033"/>
                    <a:pt x="1610311" y="605298"/>
                  </a:cubicBezTo>
                  <a:cubicBezTo>
                    <a:pt x="1610321" y="605298"/>
                    <a:pt x="1610435" y="605298"/>
                    <a:pt x="1611831" y="605298"/>
                  </a:cubicBezTo>
                  <a:lnTo>
                    <a:pt x="1622471" y="605298"/>
                  </a:lnTo>
                  <a:cubicBezTo>
                    <a:pt x="1622471" y="605276"/>
                    <a:pt x="1622471" y="604266"/>
                    <a:pt x="1622471" y="557739"/>
                  </a:cubicBezTo>
                  <a:cubicBezTo>
                    <a:pt x="1622487" y="557739"/>
                    <a:pt x="1623113" y="557739"/>
                    <a:pt x="1648817" y="557739"/>
                  </a:cubicBezTo>
                  <a:cubicBezTo>
                    <a:pt x="1648817" y="557727"/>
                    <a:pt x="1648817" y="557217"/>
                    <a:pt x="1648817" y="536121"/>
                  </a:cubicBezTo>
                  <a:cubicBezTo>
                    <a:pt x="1648837" y="536121"/>
                    <a:pt x="1649625" y="536121"/>
                    <a:pt x="1683271" y="536121"/>
                  </a:cubicBezTo>
                  <a:cubicBezTo>
                    <a:pt x="1683271" y="536129"/>
                    <a:pt x="1683271" y="536259"/>
                    <a:pt x="1683271" y="538553"/>
                  </a:cubicBezTo>
                  <a:lnTo>
                    <a:pt x="1683271" y="555577"/>
                  </a:lnTo>
                  <a:cubicBezTo>
                    <a:pt x="1683281" y="555577"/>
                    <a:pt x="1683411" y="555577"/>
                    <a:pt x="1685551" y="555577"/>
                  </a:cubicBezTo>
                  <a:lnTo>
                    <a:pt x="1701511" y="555577"/>
                  </a:lnTo>
                  <a:cubicBezTo>
                    <a:pt x="1701511" y="555595"/>
                    <a:pt x="1701511" y="556489"/>
                    <a:pt x="1701511" y="603136"/>
                  </a:cubicBezTo>
                  <a:cubicBezTo>
                    <a:pt x="1701517" y="603136"/>
                    <a:pt x="1701593" y="603136"/>
                    <a:pt x="1702525" y="603136"/>
                  </a:cubicBezTo>
                  <a:lnTo>
                    <a:pt x="1709619" y="603136"/>
                  </a:lnTo>
                  <a:lnTo>
                    <a:pt x="1723805" y="607460"/>
                  </a:lnTo>
                  <a:cubicBezTo>
                    <a:pt x="1723805" y="607470"/>
                    <a:pt x="1723805" y="608120"/>
                    <a:pt x="1723805" y="646372"/>
                  </a:cubicBezTo>
                  <a:cubicBezTo>
                    <a:pt x="1723811" y="646372"/>
                    <a:pt x="1723887" y="646372"/>
                    <a:pt x="1724819" y="646372"/>
                  </a:cubicBezTo>
                  <a:lnTo>
                    <a:pt x="1731911" y="646372"/>
                  </a:lnTo>
                  <a:cubicBezTo>
                    <a:pt x="1731911" y="646382"/>
                    <a:pt x="1731911" y="646488"/>
                    <a:pt x="1731911" y="647993"/>
                  </a:cubicBezTo>
                  <a:lnTo>
                    <a:pt x="1731911" y="659342"/>
                  </a:lnTo>
                  <a:cubicBezTo>
                    <a:pt x="1731919" y="659342"/>
                    <a:pt x="1732043" y="659342"/>
                    <a:pt x="1733939" y="659342"/>
                  </a:cubicBezTo>
                  <a:lnTo>
                    <a:pt x="1748125" y="659342"/>
                  </a:lnTo>
                  <a:lnTo>
                    <a:pt x="1754205" y="665828"/>
                  </a:lnTo>
                  <a:cubicBezTo>
                    <a:pt x="1754205" y="665840"/>
                    <a:pt x="1754205" y="666326"/>
                    <a:pt x="1754205" y="687446"/>
                  </a:cubicBezTo>
                  <a:cubicBezTo>
                    <a:pt x="1754214" y="687446"/>
                    <a:pt x="1754345" y="687446"/>
                    <a:pt x="1756485" y="687446"/>
                  </a:cubicBezTo>
                  <a:lnTo>
                    <a:pt x="1772445" y="687446"/>
                  </a:lnTo>
                  <a:cubicBezTo>
                    <a:pt x="1772445" y="687453"/>
                    <a:pt x="1772445" y="687533"/>
                    <a:pt x="1772445" y="688526"/>
                  </a:cubicBezTo>
                  <a:lnTo>
                    <a:pt x="1772445" y="696093"/>
                  </a:lnTo>
                  <a:cubicBezTo>
                    <a:pt x="1772455" y="696093"/>
                    <a:pt x="1772553" y="696093"/>
                    <a:pt x="1773713" y="696093"/>
                  </a:cubicBezTo>
                  <a:lnTo>
                    <a:pt x="1782579" y="696093"/>
                  </a:lnTo>
                  <a:cubicBezTo>
                    <a:pt x="1782579" y="696102"/>
                    <a:pt x="1782579" y="696231"/>
                    <a:pt x="1782579" y="698254"/>
                  </a:cubicBezTo>
                  <a:lnTo>
                    <a:pt x="1782579" y="713387"/>
                  </a:lnTo>
                  <a:cubicBezTo>
                    <a:pt x="1786633" y="713387"/>
                    <a:pt x="1786633" y="713387"/>
                    <a:pt x="1786633" y="711495"/>
                  </a:cubicBezTo>
                  <a:lnTo>
                    <a:pt x="1786633" y="698254"/>
                  </a:lnTo>
                  <a:cubicBezTo>
                    <a:pt x="1786639" y="698254"/>
                    <a:pt x="1786716" y="698254"/>
                    <a:pt x="1787645" y="698254"/>
                  </a:cubicBezTo>
                  <a:lnTo>
                    <a:pt x="1794739" y="698254"/>
                  </a:lnTo>
                  <a:cubicBezTo>
                    <a:pt x="1794739" y="698265"/>
                    <a:pt x="1794739" y="698384"/>
                    <a:pt x="1794739" y="699876"/>
                  </a:cubicBezTo>
                  <a:lnTo>
                    <a:pt x="1794739" y="711225"/>
                  </a:lnTo>
                  <a:cubicBezTo>
                    <a:pt x="1794749" y="711225"/>
                    <a:pt x="1794821" y="711225"/>
                    <a:pt x="1795499" y="711225"/>
                  </a:cubicBezTo>
                  <a:lnTo>
                    <a:pt x="1800819" y="711225"/>
                  </a:lnTo>
                  <a:cubicBezTo>
                    <a:pt x="1800819" y="706902"/>
                    <a:pt x="1800819" y="706902"/>
                    <a:pt x="1849459" y="706902"/>
                  </a:cubicBezTo>
                  <a:cubicBezTo>
                    <a:pt x="1849459" y="706911"/>
                    <a:pt x="1849459" y="707012"/>
                    <a:pt x="1849459" y="708253"/>
                  </a:cubicBezTo>
                  <a:lnTo>
                    <a:pt x="1849459" y="717710"/>
                  </a:lnTo>
                  <a:cubicBezTo>
                    <a:pt x="1849467" y="717710"/>
                    <a:pt x="1849543" y="717710"/>
                    <a:pt x="1850219" y="717710"/>
                  </a:cubicBezTo>
                  <a:lnTo>
                    <a:pt x="1855541" y="717710"/>
                  </a:lnTo>
                  <a:cubicBezTo>
                    <a:pt x="1855541" y="717719"/>
                    <a:pt x="1855541" y="717841"/>
                    <a:pt x="1855541" y="719872"/>
                  </a:cubicBezTo>
                  <a:lnTo>
                    <a:pt x="1855541" y="735005"/>
                  </a:lnTo>
                  <a:cubicBezTo>
                    <a:pt x="1855549" y="735001"/>
                    <a:pt x="1855665" y="734923"/>
                    <a:pt x="1857567" y="733654"/>
                  </a:cubicBezTo>
                  <a:lnTo>
                    <a:pt x="1871753" y="724196"/>
                  </a:lnTo>
                  <a:cubicBezTo>
                    <a:pt x="1871755" y="724177"/>
                    <a:pt x="1871887" y="723302"/>
                    <a:pt x="1877833" y="683122"/>
                  </a:cubicBezTo>
                  <a:cubicBezTo>
                    <a:pt x="1877843" y="683120"/>
                    <a:pt x="1877911" y="683094"/>
                    <a:pt x="1878593" y="682852"/>
                  </a:cubicBezTo>
                  <a:lnTo>
                    <a:pt x="1883913" y="680960"/>
                  </a:lnTo>
                  <a:cubicBezTo>
                    <a:pt x="1883913" y="680944"/>
                    <a:pt x="1883947" y="679883"/>
                    <a:pt x="1885941" y="611783"/>
                  </a:cubicBezTo>
                  <a:cubicBezTo>
                    <a:pt x="1885941" y="611801"/>
                    <a:pt x="1885973" y="612892"/>
                    <a:pt x="1887967" y="680960"/>
                  </a:cubicBezTo>
                  <a:cubicBezTo>
                    <a:pt x="1887977" y="680963"/>
                    <a:pt x="1888047" y="680988"/>
                    <a:pt x="1888727" y="681230"/>
                  </a:cubicBezTo>
                  <a:lnTo>
                    <a:pt x="1894047" y="683122"/>
                  </a:lnTo>
                  <a:cubicBezTo>
                    <a:pt x="1894047" y="683102"/>
                    <a:pt x="1894047" y="681769"/>
                    <a:pt x="1894047" y="596651"/>
                  </a:cubicBezTo>
                  <a:cubicBezTo>
                    <a:pt x="1898101" y="596651"/>
                    <a:pt x="1898101" y="596651"/>
                    <a:pt x="1898101" y="564224"/>
                  </a:cubicBezTo>
                  <a:cubicBezTo>
                    <a:pt x="1898113" y="564224"/>
                    <a:pt x="1898799" y="564224"/>
                    <a:pt x="1936607" y="564224"/>
                  </a:cubicBezTo>
                  <a:cubicBezTo>
                    <a:pt x="1936607" y="564241"/>
                    <a:pt x="1936607" y="564959"/>
                    <a:pt x="1936607" y="596651"/>
                  </a:cubicBezTo>
                  <a:cubicBezTo>
                    <a:pt x="1936617" y="596651"/>
                    <a:pt x="1936689" y="596651"/>
                    <a:pt x="1937367" y="596651"/>
                  </a:cubicBezTo>
                  <a:lnTo>
                    <a:pt x="1942687" y="596651"/>
                  </a:lnTo>
                  <a:cubicBezTo>
                    <a:pt x="1942687" y="596630"/>
                    <a:pt x="1942687" y="595324"/>
                    <a:pt x="1942687" y="514503"/>
                  </a:cubicBezTo>
                  <a:cubicBezTo>
                    <a:pt x="1942693" y="514503"/>
                    <a:pt x="1942793" y="514503"/>
                    <a:pt x="1944461" y="514503"/>
                  </a:cubicBezTo>
                  <a:lnTo>
                    <a:pt x="1956875" y="514503"/>
                  </a:lnTo>
                  <a:cubicBezTo>
                    <a:pt x="1956875" y="514496"/>
                    <a:pt x="1956875" y="514385"/>
                    <a:pt x="1956875" y="512612"/>
                  </a:cubicBezTo>
                  <a:lnTo>
                    <a:pt x="1956875" y="499371"/>
                  </a:lnTo>
                  <a:cubicBezTo>
                    <a:pt x="1956885" y="499371"/>
                    <a:pt x="1957383" y="499371"/>
                    <a:pt x="1979169" y="499371"/>
                  </a:cubicBezTo>
                  <a:cubicBezTo>
                    <a:pt x="1979169" y="499364"/>
                    <a:pt x="1979169" y="499283"/>
                    <a:pt x="1979169" y="498290"/>
                  </a:cubicBezTo>
                  <a:lnTo>
                    <a:pt x="1979169" y="490724"/>
                  </a:lnTo>
                  <a:cubicBezTo>
                    <a:pt x="1979175" y="490724"/>
                    <a:pt x="1979285" y="490724"/>
                    <a:pt x="1980941" y="490724"/>
                  </a:cubicBezTo>
                  <a:lnTo>
                    <a:pt x="1993355" y="490724"/>
                  </a:lnTo>
                  <a:cubicBezTo>
                    <a:pt x="1993355" y="490732"/>
                    <a:pt x="1993355" y="490811"/>
                    <a:pt x="1993355" y="491805"/>
                  </a:cubicBezTo>
                  <a:lnTo>
                    <a:pt x="1993355" y="499371"/>
                  </a:lnTo>
                  <a:cubicBezTo>
                    <a:pt x="1993365" y="499371"/>
                    <a:pt x="1993437" y="499371"/>
                    <a:pt x="1994115" y="499371"/>
                  </a:cubicBezTo>
                  <a:lnTo>
                    <a:pt x="1999435" y="499371"/>
                  </a:lnTo>
                  <a:lnTo>
                    <a:pt x="2009569" y="495047"/>
                  </a:lnTo>
                  <a:lnTo>
                    <a:pt x="2013621" y="498290"/>
                  </a:lnTo>
                  <a:lnTo>
                    <a:pt x="2013621" y="490724"/>
                  </a:lnTo>
                  <a:cubicBezTo>
                    <a:pt x="2013631" y="490724"/>
                    <a:pt x="2013767" y="490724"/>
                    <a:pt x="2015901" y="490724"/>
                  </a:cubicBezTo>
                  <a:lnTo>
                    <a:pt x="2031863" y="490724"/>
                  </a:lnTo>
                  <a:cubicBezTo>
                    <a:pt x="2031863" y="490732"/>
                    <a:pt x="2031863" y="490811"/>
                    <a:pt x="2031863" y="491805"/>
                  </a:cubicBezTo>
                  <a:lnTo>
                    <a:pt x="2031863" y="499371"/>
                  </a:lnTo>
                  <a:cubicBezTo>
                    <a:pt x="2031881" y="499371"/>
                    <a:pt x="2032617" y="499371"/>
                    <a:pt x="2062263" y="499371"/>
                  </a:cubicBezTo>
                  <a:cubicBezTo>
                    <a:pt x="2062263" y="499381"/>
                    <a:pt x="2062263" y="499490"/>
                    <a:pt x="2062263" y="500992"/>
                  </a:cubicBezTo>
                  <a:lnTo>
                    <a:pt x="2062263" y="512342"/>
                  </a:lnTo>
                  <a:cubicBezTo>
                    <a:pt x="2062279" y="512342"/>
                    <a:pt x="2062919" y="512342"/>
                    <a:pt x="2088609" y="512342"/>
                  </a:cubicBezTo>
                  <a:cubicBezTo>
                    <a:pt x="2088609" y="512358"/>
                    <a:pt x="2088609" y="513038"/>
                    <a:pt x="2088609" y="542606"/>
                  </a:cubicBezTo>
                  <a:cubicBezTo>
                    <a:pt x="2088619" y="542606"/>
                    <a:pt x="2088691" y="542606"/>
                    <a:pt x="2089369" y="542606"/>
                  </a:cubicBezTo>
                  <a:lnTo>
                    <a:pt x="2094689" y="542606"/>
                  </a:lnTo>
                  <a:cubicBezTo>
                    <a:pt x="2094689" y="542613"/>
                    <a:pt x="2094689" y="542699"/>
                    <a:pt x="2094689" y="543687"/>
                  </a:cubicBezTo>
                  <a:lnTo>
                    <a:pt x="2094689" y="551254"/>
                  </a:lnTo>
                  <a:cubicBezTo>
                    <a:pt x="2098743" y="551254"/>
                    <a:pt x="2098743" y="551254"/>
                    <a:pt x="2098743" y="581518"/>
                  </a:cubicBezTo>
                  <a:cubicBezTo>
                    <a:pt x="2098753" y="581518"/>
                    <a:pt x="2098827" y="581518"/>
                    <a:pt x="2099503" y="581518"/>
                  </a:cubicBezTo>
                  <a:lnTo>
                    <a:pt x="2104823" y="581518"/>
                  </a:lnTo>
                  <a:cubicBezTo>
                    <a:pt x="2104823" y="581527"/>
                    <a:pt x="2104823" y="581594"/>
                    <a:pt x="2104823" y="582329"/>
                  </a:cubicBezTo>
                  <a:lnTo>
                    <a:pt x="2104823" y="588004"/>
                  </a:lnTo>
                  <a:cubicBezTo>
                    <a:pt x="2104829" y="588004"/>
                    <a:pt x="2104907" y="588004"/>
                    <a:pt x="2105837" y="588004"/>
                  </a:cubicBezTo>
                  <a:lnTo>
                    <a:pt x="2112929" y="588004"/>
                  </a:lnTo>
                  <a:cubicBezTo>
                    <a:pt x="2112929" y="588021"/>
                    <a:pt x="2112929" y="588734"/>
                    <a:pt x="2112929" y="618269"/>
                  </a:cubicBezTo>
                  <a:cubicBezTo>
                    <a:pt x="2112937" y="618269"/>
                    <a:pt x="2113057" y="618269"/>
                    <a:pt x="2114957" y="618269"/>
                  </a:cubicBezTo>
                  <a:lnTo>
                    <a:pt x="2129143" y="618269"/>
                  </a:lnTo>
                  <a:cubicBezTo>
                    <a:pt x="2129143" y="618285"/>
                    <a:pt x="2129143" y="618865"/>
                    <a:pt x="2129143" y="642048"/>
                  </a:cubicBezTo>
                  <a:cubicBezTo>
                    <a:pt x="2131171" y="642048"/>
                    <a:pt x="2131171" y="642048"/>
                    <a:pt x="2131171" y="643669"/>
                  </a:cubicBezTo>
                  <a:lnTo>
                    <a:pt x="2131171" y="655019"/>
                  </a:lnTo>
                  <a:cubicBezTo>
                    <a:pt x="2131179" y="655019"/>
                    <a:pt x="2131249" y="655019"/>
                    <a:pt x="2131931" y="655019"/>
                  </a:cubicBezTo>
                  <a:lnTo>
                    <a:pt x="2137251" y="655019"/>
                  </a:lnTo>
                  <a:cubicBezTo>
                    <a:pt x="2137251" y="655033"/>
                    <a:pt x="2137251" y="655596"/>
                    <a:pt x="2137251" y="678798"/>
                  </a:cubicBezTo>
                  <a:cubicBezTo>
                    <a:pt x="2137259" y="678798"/>
                    <a:pt x="2137357" y="678798"/>
                    <a:pt x="2138517" y="678798"/>
                  </a:cubicBezTo>
                  <a:lnTo>
                    <a:pt x="2147383" y="678798"/>
                  </a:lnTo>
                  <a:cubicBezTo>
                    <a:pt x="2149411" y="680960"/>
                    <a:pt x="2149411" y="680960"/>
                    <a:pt x="2149411" y="682852"/>
                  </a:cubicBezTo>
                  <a:lnTo>
                    <a:pt x="2149411" y="696093"/>
                  </a:lnTo>
                  <a:cubicBezTo>
                    <a:pt x="2149415" y="696086"/>
                    <a:pt x="2149503" y="695979"/>
                    <a:pt x="2150931" y="694201"/>
                  </a:cubicBezTo>
                  <a:lnTo>
                    <a:pt x="2161571" y="680960"/>
                  </a:lnTo>
                  <a:cubicBezTo>
                    <a:pt x="2161585" y="680960"/>
                    <a:pt x="2162225" y="680960"/>
                    <a:pt x="2189945" y="680960"/>
                  </a:cubicBezTo>
                  <a:cubicBezTo>
                    <a:pt x="2189945" y="680985"/>
                    <a:pt x="2189945" y="682386"/>
                    <a:pt x="2189945" y="767431"/>
                  </a:cubicBezTo>
                  <a:cubicBezTo>
                    <a:pt x="2189953" y="767431"/>
                    <a:pt x="2190029" y="767431"/>
                    <a:pt x="2190705" y="767431"/>
                  </a:cubicBezTo>
                  <a:lnTo>
                    <a:pt x="2196025" y="767431"/>
                  </a:lnTo>
                  <a:cubicBezTo>
                    <a:pt x="2196029" y="767423"/>
                    <a:pt x="2196087" y="767323"/>
                    <a:pt x="2196785" y="766080"/>
                  </a:cubicBezTo>
                  <a:lnTo>
                    <a:pt x="2202105" y="756622"/>
                  </a:lnTo>
                  <a:cubicBezTo>
                    <a:pt x="2202105" y="756629"/>
                    <a:pt x="2202105" y="756728"/>
                    <a:pt x="2202105" y="758514"/>
                  </a:cubicBezTo>
                  <a:lnTo>
                    <a:pt x="2202105" y="771755"/>
                  </a:lnTo>
                  <a:cubicBezTo>
                    <a:pt x="2206157" y="771755"/>
                    <a:pt x="2206157" y="771755"/>
                    <a:pt x="2206157" y="726358"/>
                  </a:cubicBezTo>
                  <a:cubicBezTo>
                    <a:pt x="2206167" y="726358"/>
                    <a:pt x="2206237" y="726358"/>
                    <a:pt x="2206917" y="726358"/>
                  </a:cubicBezTo>
                  <a:lnTo>
                    <a:pt x="2212237" y="726358"/>
                  </a:lnTo>
                  <a:cubicBezTo>
                    <a:pt x="2212237" y="726343"/>
                    <a:pt x="2212237" y="725343"/>
                    <a:pt x="2212237" y="661504"/>
                  </a:cubicBezTo>
                  <a:cubicBezTo>
                    <a:pt x="2212245" y="661504"/>
                    <a:pt x="2212325" y="661504"/>
                    <a:pt x="2213251" y="661504"/>
                  </a:cubicBezTo>
                  <a:lnTo>
                    <a:pt x="2220345" y="661504"/>
                  </a:lnTo>
                  <a:cubicBezTo>
                    <a:pt x="2220351" y="661483"/>
                    <a:pt x="2220615" y="660543"/>
                    <a:pt x="2232505" y="618269"/>
                  </a:cubicBezTo>
                  <a:cubicBezTo>
                    <a:pt x="2232514" y="618269"/>
                    <a:pt x="2232611" y="618269"/>
                    <a:pt x="2233771" y="618269"/>
                  </a:cubicBezTo>
                  <a:lnTo>
                    <a:pt x="2242639" y="618269"/>
                  </a:lnTo>
                  <a:cubicBezTo>
                    <a:pt x="2242644" y="618292"/>
                    <a:pt x="2242869" y="619258"/>
                    <a:pt x="2252771" y="661504"/>
                  </a:cubicBezTo>
                  <a:cubicBezTo>
                    <a:pt x="2252777" y="661504"/>
                    <a:pt x="2252851" y="661504"/>
                    <a:pt x="2253785" y="661504"/>
                  </a:cubicBezTo>
                  <a:lnTo>
                    <a:pt x="2260879" y="661504"/>
                  </a:lnTo>
                  <a:cubicBezTo>
                    <a:pt x="2260879" y="661515"/>
                    <a:pt x="2260879" y="662182"/>
                    <a:pt x="2260879" y="700416"/>
                  </a:cubicBezTo>
                  <a:cubicBezTo>
                    <a:pt x="2260885" y="700416"/>
                    <a:pt x="2260985" y="700416"/>
                    <a:pt x="2262651" y="700416"/>
                  </a:cubicBezTo>
                  <a:lnTo>
                    <a:pt x="2275065" y="700416"/>
                  </a:lnTo>
                  <a:cubicBezTo>
                    <a:pt x="2275065" y="700424"/>
                    <a:pt x="2275065" y="700546"/>
                    <a:pt x="2275065" y="702578"/>
                  </a:cubicBezTo>
                  <a:lnTo>
                    <a:pt x="2275065" y="717710"/>
                  </a:lnTo>
                  <a:cubicBezTo>
                    <a:pt x="2279119" y="717710"/>
                    <a:pt x="2279119" y="717710"/>
                    <a:pt x="2279119" y="715549"/>
                  </a:cubicBezTo>
                  <a:lnTo>
                    <a:pt x="2279119" y="700416"/>
                  </a:lnTo>
                  <a:cubicBezTo>
                    <a:pt x="2279129" y="700416"/>
                    <a:pt x="2279241" y="700416"/>
                    <a:pt x="2280639" y="700416"/>
                  </a:cubicBezTo>
                  <a:lnTo>
                    <a:pt x="2291279" y="700416"/>
                  </a:lnTo>
                  <a:cubicBezTo>
                    <a:pt x="2291279" y="700426"/>
                    <a:pt x="2291279" y="700543"/>
                    <a:pt x="2291279" y="702037"/>
                  </a:cubicBezTo>
                  <a:lnTo>
                    <a:pt x="2291279" y="713387"/>
                  </a:lnTo>
                  <a:cubicBezTo>
                    <a:pt x="2291295" y="713387"/>
                    <a:pt x="2292003" y="713387"/>
                    <a:pt x="2321680" y="713387"/>
                  </a:cubicBezTo>
                  <a:cubicBezTo>
                    <a:pt x="2321680" y="713370"/>
                    <a:pt x="2321680" y="712599"/>
                    <a:pt x="2321680" y="676637"/>
                  </a:cubicBezTo>
                  <a:cubicBezTo>
                    <a:pt x="2321687" y="676637"/>
                    <a:pt x="2321781" y="676637"/>
                    <a:pt x="2322945" y="676637"/>
                  </a:cubicBezTo>
                  <a:lnTo>
                    <a:pt x="2331813" y="676637"/>
                  </a:lnTo>
                  <a:cubicBezTo>
                    <a:pt x="2331813" y="676648"/>
                    <a:pt x="2331813" y="677142"/>
                    <a:pt x="2331813" y="698254"/>
                  </a:cubicBezTo>
                  <a:cubicBezTo>
                    <a:pt x="2333840" y="698254"/>
                    <a:pt x="2333840" y="698254"/>
                    <a:pt x="2333840" y="665828"/>
                  </a:cubicBezTo>
                  <a:cubicBezTo>
                    <a:pt x="2333853" y="665828"/>
                    <a:pt x="2334395" y="665828"/>
                    <a:pt x="2356133" y="665828"/>
                  </a:cubicBezTo>
                  <a:cubicBezTo>
                    <a:pt x="2356133" y="665818"/>
                    <a:pt x="2356133" y="665698"/>
                    <a:pt x="2356133" y="664206"/>
                  </a:cubicBezTo>
                  <a:lnTo>
                    <a:pt x="2356133" y="652857"/>
                  </a:lnTo>
                  <a:cubicBezTo>
                    <a:pt x="2356141" y="652857"/>
                    <a:pt x="2356215" y="652857"/>
                    <a:pt x="2356893" y="652857"/>
                  </a:cubicBezTo>
                  <a:lnTo>
                    <a:pt x="2362213" y="652857"/>
                  </a:lnTo>
                  <a:cubicBezTo>
                    <a:pt x="2362213" y="652851"/>
                    <a:pt x="2362213" y="652738"/>
                    <a:pt x="2362213" y="650966"/>
                  </a:cubicBezTo>
                  <a:lnTo>
                    <a:pt x="2362213" y="637725"/>
                  </a:lnTo>
                  <a:lnTo>
                    <a:pt x="2366267" y="644210"/>
                  </a:lnTo>
                  <a:cubicBezTo>
                    <a:pt x="2366275" y="644210"/>
                    <a:pt x="2366403" y="644210"/>
                    <a:pt x="2368547" y="644210"/>
                  </a:cubicBezTo>
                  <a:lnTo>
                    <a:pt x="2384507" y="644210"/>
                  </a:lnTo>
                  <a:cubicBezTo>
                    <a:pt x="2384507" y="644202"/>
                    <a:pt x="2384507" y="644134"/>
                    <a:pt x="2384507" y="643399"/>
                  </a:cubicBezTo>
                  <a:lnTo>
                    <a:pt x="2384507" y="637725"/>
                  </a:lnTo>
                  <a:cubicBezTo>
                    <a:pt x="2384516" y="637725"/>
                    <a:pt x="2384590" y="637725"/>
                    <a:pt x="2385267" y="637725"/>
                  </a:cubicBezTo>
                  <a:lnTo>
                    <a:pt x="2390587" y="637725"/>
                  </a:lnTo>
                  <a:cubicBezTo>
                    <a:pt x="2390587" y="637734"/>
                    <a:pt x="2390587" y="637834"/>
                    <a:pt x="2390587" y="639076"/>
                  </a:cubicBezTo>
                  <a:lnTo>
                    <a:pt x="2390587" y="648534"/>
                  </a:lnTo>
                  <a:cubicBezTo>
                    <a:pt x="2390601" y="648534"/>
                    <a:pt x="2391335" y="648534"/>
                    <a:pt x="2429093" y="648534"/>
                  </a:cubicBezTo>
                  <a:cubicBezTo>
                    <a:pt x="2429093" y="648552"/>
                    <a:pt x="2429093" y="650062"/>
                    <a:pt x="2429093" y="786887"/>
                  </a:cubicBezTo>
                  <a:cubicBezTo>
                    <a:pt x="2429104" y="786887"/>
                    <a:pt x="2429219" y="786887"/>
                    <a:pt x="2430613" y="786887"/>
                  </a:cubicBezTo>
                  <a:lnTo>
                    <a:pt x="2441254" y="786887"/>
                  </a:lnTo>
                  <a:cubicBezTo>
                    <a:pt x="2441254" y="782564"/>
                    <a:pt x="2441254" y="778240"/>
                    <a:pt x="2441254" y="773917"/>
                  </a:cubicBezTo>
                  <a:cubicBezTo>
                    <a:pt x="2443281" y="773917"/>
                    <a:pt x="2443281" y="773917"/>
                    <a:pt x="2445307" y="773917"/>
                  </a:cubicBezTo>
                  <a:cubicBezTo>
                    <a:pt x="2445307" y="778240"/>
                    <a:pt x="2445307" y="782564"/>
                    <a:pt x="2445307" y="786887"/>
                  </a:cubicBezTo>
                  <a:cubicBezTo>
                    <a:pt x="2455441" y="786887"/>
                    <a:pt x="2465575" y="786887"/>
                    <a:pt x="2475707" y="786887"/>
                  </a:cubicBezTo>
                  <a:cubicBezTo>
                    <a:pt x="2475707" y="776078"/>
                    <a:pt x="2475707" y="767431"/>
                    <a:pt x="2475707" y="756622"/>
                  </a:cubicBezTo>
                  <a:cubicBezTo>
                    <a:pt x="2479762" y="756622"/>
                    <a:pt x="2483815" y="756622"/>
                    <a:pt x="2487867" y="756622"/>
                  </a:cubicBezTo>
                  <a:lnTo>
                    <a:pt x="2500027" y="754461"/>
                  </a:lnTo>
                  <a:cubicBezTo>
                    <a:pt x="2502055" y="754461"/>
                    <a:pt x="2502055" y="756622"/>
                    <a:pt x="2504082" y="756622"/>
                  </a:cubicBezTo>
                  <a:lnTo>
                    <a:pt x="2514215" y="756622"/>
                  </a:lnTo>
                  <a:cubicBezTo>
                    <a:pt x="2514215" y="767431"/>
                    <a:pt x="2514215" y="778240"/>
                    <a:pt x="2514215" y="786887"/>
                  </a:cubicBezTo>
                  <a:cubicBezTo>
                    <a:pt x="2516242" y="786887"/>
                    <a:pt x="2518269" y="786887"/>
                    <a:pt x="2522321" y="786887"/>
                  </a:cubicBezTo>
                  <a:cubicBezTo>
                    <a:pt x="2522321" y="793373"/>
                    <a:pt x="2522321" y="799858"/>
                    <a:pt x="2522321" y="804182"/>
                  </a:cubicBezTo>
                  <a:lnTo>
                    <a:pt x="2531658" y="805087"/>
                  </a:lnTo>
                  <a:lnTo>
                    <a:pt x="2544615" y="805087"/>
                  </a:lnTo>
                  <a:cubicBezTo>
                    <a:pt x="2544615" y="799278"/>
                    <a:pt x="2544615" y="795106"/>
                    <a:pt x="2544615" y="789049"/>
                  </a:cubicBezTo>
                  <a:lnTo>
                    <a:pt x="2612571" y="789049"/>
                  </a:lnTo>
                  <a:lnTo>
                    <a:pt x="2612571" y="703796"/>
                  </a:lnTo>
                  <a:lnTo>
                    <a:pt x="2684579" y="703796"/>
                  </a:lnTo>
                  <a:lnTo>
                    <a:pt x="2684579" y="782564"/>
                  </a:lnTo>
                  <a:cubicBezTo>
                    <a:pt x="2685215" y="782564"/>
                    <a:pt x="2685849" y="782564"/>
                    <a:pt x="2686483" y="782564"/>
                  </a:cubicBezTo>
                  <a:lnTo>
                    <a:pt x="2687725" y="805087"/>
                  </a:lnTo>
                  <a:lnTo>
                    <a:pt x="2697401" y="805087"/>
                  </a:lnTo>
                  <a:cubicBezTo>
                    <a:pt x="2697937" y="797873"/>
                    <a:pt x="2698643" y="790219"/>
                    <a:pt x="2698643" y="782564"/>
                  </a:cubicBezTo>
                  <a:cubicBezTo>
                    <a:pt x="2700671" y="782564"/>
                    <a:pt x="2702697" y="782564"/>
                    <a:pt x="2704723" y="782564"/>
                  </a:cubicBezTo>
                  <a:lnTo>
                    <a:pt x="2705965" y="805087"/>
                  </a:lnTo>
                  <a:lnTo>
                    <a:pt x="2756588" y="805087"/>
                  </a:lnTo>
                  <a:lnTo>
                    <a:pt x="2756588" y="642059"/>
                  </a:lnTo>
                  <a:lnTo>
                    <a:pt x="2953915" y="642059"/>
                  </a:lnTo>
                  <a:lnTo>
                    <a:pt x="2953915" y="805087"/>
                  </a:lnTo>
                  <a:lnTo>
                    <a:pt x="2972611" y="805087"/>
                  </a:lnTo>
                  <a:lnTo>
                    <a:pt x="2972611" y="722394"/>
                  </a:lnTo>
                  <a:lnTo>
                    <a:pt x="3067731" y="722394"/>
                  </a:lnTo>
                  <a:cubicBezTo>
                    <a:pt x="3071806" y="616373"/>
                    <a:pt x="3075185" y="510899"/>
                    <a:pt x="3079662" y="404253"/>
                  </a:cubicBezTo>
                  <a:cubicBezTo>
                    <a:pt x="3069529" y="404253"/>
                    <a:pt x="3045209" y="391282"/>
                    <a:pt x="3067502" y="382635"/>
                  </a:cubicBezTo>
                  <a:cubicBezTo>
                    <a:pt x="3065474" y="380473"/>
                    <a:pt x="3063449" y="378311"/>
                    <a:pt x="3061422" y="378311"/>
                  </a:cubicBezTo>
                  <a:cubicBezTo>
                    <a:pt x="3061422" y="365341"/>
                    <a:pt x="3059394" y="363179"/>
                    <a:pt x="3069529" y="354532"/>
                  </a:cubicBezTo>
                  <a:cubicBezTo>
                    <a:pt x="3069529" y="350208"/>
                    <a:pt x="3069529" y="343723"/>
                    <a:pt x="3069529" y="337238"/>
                  </a:cubicBezTo>
                  <a:cubicBezTo>
                    <a:pt x="3073582" y="337238"/>
                    <a:pt x="3077635" y="337238"/>
                    <a:pt x="3083715" y="337238"/>
                  </a:cubicBezTo>
                  <a:cubicBezTo>
                    <a:pt x="3083715" y="328590"/>
                    <a:pt x="3083715" y="322105"/>
                    <a:pt x="3083715" y="315620"/>
                  </a:cubicBezTo>
                  <a:cubicBezTo>
                    <a:pt x="3083715" y="313458"/>
                    <a:pt x="3085742" y="313458"/>
                    <a:pt x="3085742" y="311296"/>
                  </a:cubicBezTo>
                  <a:cubicBezTo>
                    <a:pt x="3085742" y="285355"/>
                    <a:pt x="3085742" y="259414"/>
                    <a:pt x="3085742" y="233472"/>
                  </a:cubicBezTo>
                  <a:cubicBezTo>
                    <a:pt x="3085742" y="231310"/>
                    <a:pt x="3083715" y="229149"/>
                    <a:pt x="3083715" y="226987"/>
                  </a:cubicBezTo>
                  <a:cubicBezTo>
                    <a:pt x="3085742" y="224825"/>
                    <a:pt x="3087769" y="222663"/>
                    <a:pt x="3089795" y="220501"/>
                  </a:cubicBezTo>
                  <a:cubicBezTo>
                    <a:pt x="3089795" y="201045"/>
                    <a:pt x="3089795" y="181589"/>
                    <a:pt x="3089795" y="162133"/>
                  </a:cubicBezTo>
                  <a:cubicBezTo>
                    <a:pt x="3089795" y="159972"/>
                    <a:pt x="3089795" y="159972"/>
                    <a:pt x="3091822" y="157810"/>
                  </a:cubicBezTo>
                  <a:cubicBezTo>
                    <a:pt x="3091822" y="140516"/>
                    <a:pt x="3091822" y="121060"/>
                    <a:pt x="3091822" y="101604"/>
                  </a:cubicBezTo>
                  <a:cubicBezTo>
                    <a:pt x="3093849" y="92957"/>
                    <a:pt x="3093849" y="88633"/>
                    <a:pt x="3093849" y="82148"/>
                  </a:cubicBezTo>
                  <a:cubicBezTo>
                    <a:pt x="3097902" y="88633"/>
                    <a:pt x="3097902" y="92957"/>
                    <a:pt x="3097902" y="99442"/>
                  </a:cubicBezTo>
                  <a:cubicBezTo>
                    <a:pt x="3099929" y="121060"/>
                    <a:pt x="3099929" y="140516"/>
                    <a:pt x="3099929" y="157810"/>
                  </a:cubicBezTo>
                  <a:cubicBezTo>
                    <a:pt x="3101955" y="181589"/>
                    <a:pt x="3101955" y="201045"/>
                    <a:pt x="3101955" y="220501"/>
                  </a:cubicBezTo>
                  <a:cubicBezTo>
                    <a:pt x="3103982" y="222663"/>
                    <a:pt x="3106009" y="224825"/>
                    <a:pt x="3108035" y="226987"/>
                  </a:cubicBezTo>
                  <a:cubicBezTo>
                    <a:pt x="3108035" y="229149"/>
                    <a:pt x="3106009" y="231310"/>
                    <a:pt x="3106009" y="233472"/>
                  </a:cubicBezTo>
                  <a:cubicBezTo>
                    <a:pt x="3106009" y="259414"/>
                    <a:pt x="3106009" y="285355"/>
                    <a:pt x="3106009" y="311296"/>
                  </a:cubicBezTo>
                  <a:cubicBezTo>
                    <a:pt x="3106009" y="313458"/>
                    <a:pt x="3108035" y="313458"/>
                    <a:pt x="3108035" y="315620"/>
                  </a:cubicBezTo>
                  <a:cubicBezTo>
                    <a:pt x="3108035" y="322105"/>
                    <a:pt x="3108035" y="328590"/>
                    <a:pt x="3108035" y="337238"/>
                  </a:cubicBezTo>
                  <a:cubicBezTo>
                    <a:pt x="3112089" y="337238"/>
                    <a:pt x="3118169" y="337238"/>
                    <a:pt x="3122222" y="337238"/>
                  </a:cubicBezTo>
                  <a:cubicBezTo>
                    <a:pt x="3122222" y="343723"/>
                    <a:pt x="3122222" y="350208"/>
                    <a:pt x="3122222" y="354532"/>
                  </a:cubicBezTo>
                  <a:cubicBezTo>
                    <a:pt x="3130330" y="363179"/>
                    <a:pt x="3130330" y="363179"/>
                    <a:pt x="3130330" y="378311"/>
                  </a:cubicBezTo>
                  <a:cubicBezTo>
                    <a:pt x="3128302" y="378311"/>
                    <a:pt x="3126275" y="380473"/>
                    <a:pt x="3124250" y="382635"/>
                  </a:cubicBezTo>
                  <a:cubicBezTo>
                    <a:pt x="3144515" y="393444"/>
                    <a:pt x="3120195" y="402091"/>
                    <a:pt x="3112089" y="404253"/>
                  </a:cubicBezTo>
                  <a:cubicBezTo>
                    <a:pt x="3114115" y="488562"/>
                    <a:pt x="3118169" y="572871"/>
                    <a:pt x="3120195" y="657181"/>
                  </a:cubicBezTo>
                  <a:cubicBezTo>
                    <a:pt x="3142490" y="657181"/>
                    <a:pt x="3164782" y="657181"/>
                    <a:pt x="3185050" y="657181"/>
                  </a:cubicBezTo>
                  <a:cubicBezTo>
                    <a:pt x="3185050" y="683122"/>
                    <a:pt x="3185050" y="709063"/>
                    <a:pt x="3185050" y="732843"/>
                  </a:cubicBezTo>
                  <a:cubicBezTo>
                    <a:pt x="3189103" y="732843"/>
                    <a:pt x="3191130" y="732843"/>
                    <a:pt x="3193157" y="732843"/>
                  </a:cubicBezTo>
                  <a:cubicBezTo>
                    <a:pt x="3193157" y="730681"/>
                    <a:pt x="3195183" y="728519"/>
                    <a:pt x="3195183" y="726358"/>
                  </a:cubicBezTo>
                  <a:cubicBezTo>
                    <a:pt x="3197210" y="726358"/>
                    <a:pt x="3199237" y="726358"/>
                    <a:pt x="3201263" y="726358"/>
                  </a:cubicBezTo>
                  <a:cubicBezTo>
                    <a:pt x="3201263" y="728519"/>
                    <a:pt x="3201263" y="730681"/>
                    <a:pt x="3203291" y="735005"/>
                  </a:cubicBezTo>
                  <a:cubicBezTo>
                    <a:pt x="3207343" y="735005"/>
                    <a:pt x="3211397" y="735005"/>
                    <a:pt x="3215451" y="735005"/>
                  </a:cubicBezTo>
                  <a:cubicBezTo>
                    <a:pt x="3215451" y="732843"/>
                    <a:pt x="3215451" y="730681"/>
                    <a:pt x="3215451" y="728519"/>
                  </a:cubicBezTo>
                  <a:cubicBezTo>
                    <a:pt x="3223557" y="728519"/>
                    <a:pt x="3229636" y="728519"/>
                    <a:pt x="3237744" y="728519"/>
                  </a:cubicBezTo>
                  <a:cubicBezTo>
                    <a:pt x="3237744" y="730681"/>
                    <a:pt x="3237744" y="732843"/>
                    <a:pt x="3237744" y="735005"/>
                  </a:cubicBezTo>
                  <a:cubicBezTo>
                    <a:pt x="3243823" y="735005"/>
                    <a:pt x="3251931" y="735005"/>
                    <a:pt x="3258011" y="735005"/>
                  </a:cubicBezTo>
                  <a:cubicBezTo>
                    <a:pt x="3258011" y="750137"/>
                    <a:pt x="3258011" y="765270"/>
                    <a:pt x="3258011" y="780402"/>
                  </a:cubicBezTo>
                  <a:cubicBezTo>
                    <a:pt x="3262065" y="780402"/>
                    <a:pt x="3268145" y="780402"/>
                    <a:pt x="3272198" y="780402"/>
                  </a:cubicBezTo>
                  <a:cubicBezTo>
                    <a:pt x="3272198" y="776078"/>
                    <a:pt x="3272198" y="771755"/>
                    <a:pt x="3272198" y="767431"/>
                  </a:cubicBezTo>
                  <a:cubicBezTo>
                    <a:pt x="3278278" y="767431"/>
                    <a:pt x="3284358" y="767431"/>
                    <a:pt x="3288412" y="767431"/>
                  </a:cubicBezTo>
                  <a:cubicBezTo>
                    <a:pt x="3288412" y="706902"/>
                    <a:pt x="3288412" y="648534"/>
                    <a:pt x="3288412" y="588004"/>
                  </a:cubicBezTo>
                  <a:cubicBezTo>
                    <a:pt x="3290438" y="585842"/>
                    <a:pt x="3292465" y="583680"/>
                    <a:pt x="3294492" y="581518"/>
                  </a:cubicBezTo>
                  <a:cubicBezTo>
                    <a:pt x="3318811" y="581518"/>
                    <a:pt x="3343131" y="581518"/>
                    <a:pt x="3367453" y="581518"/>
                  </a:cubicBezTo>
                  <a:lnTo>
                    <a:pt x="3367453" y="590166"/>
                  </a:lnTo>
                  <a:lnTo>
                    <a:pt x="3377586" y="590166"/>
                  </a:lnTo>
                  <a:cubicBezTo>
                    <a:pt x="3377586" y="629078"/>
                    <a:pt x="3377586" y="667990"/>
                    <a:pt x="3377586" y="704740"/>
                  </a:cubicBezTo>
                  <a:cubicBezTo>
                    <a:pt x="3385693" y="704740"/>
                    <a:pt x="3391773" y="704740"/>
                    <a:pt x="3399879" y="704740"/>
                  </a:cubicBezTo>
                  <a:cubicBezTo>
                    <a:pt x="3399879" y="683122"/>
                    <a:pt x="3399879" y="661504"/>
                    <a:pt x="3399879" y="637725"/>
                  </a:cubicBezTo>
                  <a:cubicBezTo>
                    <a:pt x="3407986" y="637725"/>
                    <a:pt x="3418119" y="637725"/>
                    <a:pt x="3426227" y="637725"/>
                  </a:cubicBezTo>
                  <a:cubicBezTo>
                    <a:pt x="3428253" y="637725"/>
                    <a:pt x="3428253" y="635563"/>
                    <a:pt x="3430279" y="633401"/>
                  </a:cubicBezTo>
                  <a:lnTo>
                    <a:pt x="3438387" y="633401"/>
                  </a:lnTo>
                  <a:cubicBezTo>
                    <a:pt x="3440413" y="635563"/>
                    <a:pt x="3440413" y="637725"/>
                    <a:pt x="3442439" y="637725"/>
                  </a:cubicBezTo>
                  <a:cubicBezTo>
                    <a:pt x="3448519" y="637725"/>
                    <a:pt x="3456627" y="637725"/>
                    <a:pt x="3464734" y="637725"/>
                  </a:cubicBezTo>
                  <a:cubicBezTo>
                    <a:pt x="3464734" y="598813"/>
                    <a:pt x="3464734" y="559901"/>
                    <a:pt x="3464734" y="520989"/>
                  </a:cubicBezTo>
                  <a:cubicBezTo>
                    <a:pt x="3464747" y="520986"/>
                    <a:pt x="3465614" y="520822"/>
                    <a:pt x="3521481" y="510180"/>
                  </a:cubicBezTo>
                  <a:cubicBezTo>
                    <a:pt x="3521481" y="510187"/>
                    <a:pt x="3521481" y="510261"/>
                    <a:pt x="3521481" y="511261"/>
                  </a:cubicBezTo>
                  <a:lnTo>
                    <a:pt x="3521481" y="518827"/>
                  </a:lnTo>
                  <a:cubicBezTo>
                    <a:pt x="3521498" y="518827"/>
                    <a:pt x="3522142" y="518827"/>
                    <a:pt x="3547828" y="518827"/>
                  </a:cubicBezTo>
                  <a:cubicBezTo>
                    <a:pt x="3547828" y="518849"/>
                    <a:pt x="3547828" y="521220"/>
                    <a:pt x="3547828" y="773917"/>
                  </a:cubicBezTo>
                  <a:cubicBezTo>
                    <a:pt x="3553907" y="773917"/>
                    <a:pt x="3562015" y="773917"/>
                    <a:pt x="3570122" y="773917"/>
                  </a:cubicBezTo>
                  <a:cubicBezTo>
                    <a:pt x="3570122" y="771755"/>
                    <a:pt x="3570122" y="771755"/>
                    <a:pt x="3570122" y="769593"/>
                  </a:cubicBezTo>
                  <a:cubicBezTo>
                    <a:pt x="3574174" y="769593"/>
                    <a:pt x="3578227" y="769593"/>
                    <a:pt x="3582282" y="769593"/>
                  </a:cubicBezTo>
                  <a:cubicBezTo>
                    <a:pt x="3582282" y="771755"/>
                    <a:pt x="3582282" y="771755"/>
                    <a:pt x="3582282" y="773917"/>
                  </a:cubicBezTo>
                  <a:cubicBezTo>
                    <a:pt x="3590389" y="773917"/>
                    <a:pt x="3598494" y="773917"/>
                    <a:pt x="3606602" y="773917"/>
                  </a:cubicBezTo>
                  <a:cubicBezTo>
                    <a:pt x="3606602" y="769593"/>
                    <a:pt x="3606602" y="765270"/>
                    <a:pt x="3606602" y="760946"/>
                  </a:cubicBezTo>
                  <a:cubicBezTo>
                    <a:pt x="3616735" y="760946"/>
                    <a:pt x="3626870" y="760946"/>
                    <a:pt x="3634975" y="760946"/>
                  </a:cubicBezTo>
                  <a:cubicBezTo>
                    <a:pt x="3639029" y="756622"/>
                    <a:pt x="3643083" y="756622"/>
                    <a:pt x="3647135" y="756622"/>
                  </a:cubicBezTo>
                  <a:cubicBezTo>
                    <a:pt x="3653215" y="760946"/>
                    <a:pt x="3661323" y="760946"/>
                    <a:pt x="3667403" y="760946"/>
                  </a:cubicBezTo>
                  <a:cubicBezTo>
                    <a:pt x="3667403" y="754461"/>
                    <a:pt x="3667403" y="750137"/>
                    <a:pt x="3667403" y="743652"/>
                  </a:cubicBezTo>
                  <a:lnTo>
                    <a:pt x="3675510" y="743652"/>
                  </a:lnTo>
                  <a:cubicBezTo>
                    <a:pt x="3675510" y="739328"/>
                    <a:pt x="3675510" y="735005"/>
                    <a:pt x="3675510" y="730681"/>
                  </a:cubicBezTo>
                  <a:cubicBezTo>
                    <a:pt x="3693750" y="730681"/>
                    <a:pt x="3714017" y="730681"/>
                    <a:pt x="3732257" y="730681"/>
                  </a:cubicBezTo>
                  <a:cubicBezTo>
                    <a:pt x="3732257" y="719872"/>
                    <a:pt x="3732257" y="711225"/>
                    <a:pt x="3732257" y="700416"/>
                  </a:cubicBezTo>
                  <a:cubicBezTo>
                    <a:pt x="3738337" y="700416"/>
                    <a:pt x="3744417" y="700416"/>
                    <a:pt x="3750497" y="700416"/>
                  </a:cubicBezTo>
                  <a:cubicBezTo>
                    <a:pt x="3750497" y="698254"/>
                    <a:pt x="3750497" y="696093"/>
                    <a:pt x="3750497" y="693931"/>
                  </a:cubicBezTo>
                  <a:cubicBezTo>
                    <a:pt x="3754550" y="693931"/>
                    <a:pt x="3758603" y="693931"/>
                    <a:pt x="3762657" y="693931"/>
                  </a:cubicBezTo>
                  <a:cubicBezTo>
                    <a:pt x="3762657" y="696093"/>
                    <a:pt x="3762657" y="698254"/>
                    <a:pt x="3762657" y="700416"/>
                  </a:cubicBezTo>
                  <a:cubicBezTo>
                    <a:pt x="3768737" y="700416"/>
                    <a:pt x="3772790" y="700416"/>
                    <a:pt x="3778870" y="700416"/>
                  </a:cubicBezTo>
                  <a:cubicBezTo>
                    <a:pt x="3778870" y="715549"/>
                    <a:pt x="3778870" y="732843"/>
                    <a:pt x="3778870" y="750137"/>
                  </a:cubicBezTo>
                  <a:lnTo>
                    <a:pt x="3789470" y="750137"/>
                  </a:lnTo>
                  <a:lnTo>
                    <a:pt x="3789470" y="586174"/>
                  </a:lnTo>
                  <a:lnTo>
                    <a:pt x="3791390" y="586174"/>
                  </a:lnTo>
                  <a:lnTo>
                    <a:pt x="3791390" y="723865"/>
                  </a:lnTo>
                  <a:lnTo>
                    <a:pt x="3791390" y="750137"/>
                  </a:lnTo>
                  <a:lnTo>
                    <a:pt x="3806350" y="750137"/>
                  </a:lnTo>
                  <a:lnTo>
                    <a:pt x="3806350" y="742023"/>
                  </a:lnTo>
                  <a:lnTo>
                    <a:pt x="3811298" y="742023"/>
                  </a:lnTo>
                  <a:lnTo>
                    <a:pt x="3811298" y="724196"/>
                  </a:lnTo>
                  <a:cubicBezTo>
                    <a:pt x="3823458" y="724196"/>
                    <a:pt x="3837645" y="724196"/>
                    <a:pt x="3849805" y="724196"/>
                  </a:cubicBezTo>
                  <a:cubicBezTo>
                    <a:pt x="3849805" y="713387"/>
                    <a:pt x="3849805" y="704740"/>
                    <a:pt x="3849805" y="693931"/>
                  </a:cubicBezTo>
                  <a:lnTo>
                    <a:pt x="3888823" y="693931"/>
                  </a:lnTo>
                  <a:lnTo>
                    <a:pt x="3888823" y="690579"/>
                  </a:lnTo>
                  <a:cubicBezTo>
                    <a:pt x="3888823" y="690579"/>
                    <a:pt x="3888823" y="690579"/>
                    <a:pt x="3887708" y="690579"/>
                  </a:cubicBezTo>
                  <a:lnTo>
                    <a:pt x="3879906" y="690579"/>
                  </a:lnTo>
                  <a:cubicBezTo>
                    <a:pt x="3879906" y="690579"/>
                    <a:pt x="3879906" y="690579"/>
                    <a:pt x="3879906" y="689443"/>
                  </a:cubicBezTo>
                  <a:lnTo>
                    <a:pt x="3879906" y="681500"/>
                  </a:lnTo>
                  <a:cubicBezTo>
                    <a:pt x="3879906" y="681500"/>
                    <a:pt x="3879906" y="681500"/>
                    <a:pt x="3881022" y="681500"/>
                  </a:cubicBezTo>
                  <a:lnTo>
                    <a:pt x="3888823" y="681500"/>
                  </a:lnTo>
                  <a:cubicBezTo>
                    <a:pt x="3888823" y="681500"/>
                    <a:pt x="3888823" y="681500"/>
                    <a:pt x="3888823" y="679986"/>
                  </a:cubicBezTo>
                  <a:lnTo>
                    <a:pt x="3888823" y="669395"/>
                  </a:lnTo>
                  <a:cubicBezTo>
                    <a:pt x="3888823" y="669395"/>
                    <a:pt x="3888823" y="669395"/>
                    <a:pt x="3887708" y="669395"/>
                  </a:cubicBezTo>
                  <a:lnTo>
                    <a:pt x="3879906" y="669395"/>
                  </a:lnTo>
                  <a:cubicBezTo>
                    <a:pt x="3879906" y="669395"/>
                    <a:pt x="3879906" y="669395"/>
                    <a:pt x="3879906" y="667882"/>
                  </a:cubicBezTo>
                  <a:lnTo>
                    <a:pt x="3879906" y="657290"/>
                  </a:lnTo>
                  <a:cubicBezTo>
                    <a:pt x="3879906" y="657290"/>
                    <a:pt x="3879906" y="657290"/>
                    <a:pt x="3881022" y="657290"/>
                  </a:cubicBezTo>
                  <a:lnTo>
                    <a:pt x="3888823" y="657290"/>
                  </a:lnTo>
                  <a:cubicBezTo>
                    <a:pt x="3888823" y="657290"/>
                    <a:pt x="3888823" y="657290"/>
                    <a:pt x="3888823" y="656156"/>
                  </a:cubicBezTo>
                  <a:lnTo>
                    <a:pt x="3888823" y="648212"/>
                  </a:lnTo>
                  <a:cubicBezTo>
                    <a:pt x="3888823" y="648212"/>
                    <a:pt x="3888823" y="648212"/>
                    <a:pt x="3887708" y="648212"/>
                  </a:cubicBezTo>
                  <a:lnTo>
                    <a:pt x="3879906" y="648212"/>
                  </a:lnTo>
                  <a:cubicBezTo>
                    <a:pt x="3879906" y="648212"/>
                    <a:pt x="3879906" y="648212"/>
                    <a:pt x="3879906" y="646698"/>
                  </a:cubicBezTo>
                  <a:lnTo>
                    <a:pt x="3879906" y="636107"/>
                  </a:lnTo>
                  <a:cubicBezTo>
                    <a:pt x="3879906" y="636107"/>
                    <a:pt x="3879906" y="636107"/>
                    <a:pt x="3881022" y="636107"/>
                  </a:cubicBezTo>
                  <a:lnTo>
                    <a:pt x="3888823" y="636107"/>
                  </a:lnTo>
                  <a:cubicBezTo>
                    <a:pt x="3888823" y="636107"/>
                    <a:pt x="3888823" y="636107"/>
                    <a:pt x="3888823" y="634594"/>
                  </a:cubicBezTo>
                  <a:lnTo>
                    <a:pt x="3888823" y="624002"/>
                  </a:lnTo>
                  <a:cubicBezTo>
                    <a:pt x="3888823" y="624002"/>
                    <a:pt x="3888823" y="624002"/>
                    <a:pt x="3887708" y="624002"/>
                  </a:cubicBezTo>
                  <a:lnTo>
                    <a:pt x="3879906" y="624002"/>
                  </a:lnTo>
                  <a:cubicBezTo>
                    <a:pt x="3879906" y="624002"/>
                    <a:pt x="3879906" y="624002"/>
                    <a:pt x="3879906" y="622489"/>
                  </a:cubicBezTo>
                  <a:lnTo>
                    <a:pt x="3879906" y="611898"/>
                  </a:lnTo>
                  <a:cubicBezTo>
                    <a:pt x="3879906" y="611898"/>
                    <a:pt x="3879906" y="611898"/>
                    <a:pt x="3881022" y="611898"/>
                  </a:cubicBezTo>
                  <a:lnTo>
                    <a:pt x="3888823" y="611898"/>
                  </a:lnTo>
                  <a:cubicBezTo>
                    <a:pt x="3888823" y="611898"/>
                    <a:pt x="3888823" y="611898"/>
                    <a:pt x="3888823" y="610763"/>
                  </a:cubicBezTo>
                  <a:lnTo>
                    <a:pt x="3888823" y="602819"/>
                  </a:lnTo>
                  <a:cubicBezTo>
                    <a:pt x="3888823" y="602819"/>
                    <a:pt x="3888823" y="602819"/>
                    <a:pt x="3887708" y="602819"/>
                  </a:cubicBezTo>
                  <a:lnTo>
                    <a:pt x="3879906" y="602819"/>
                  </a:lnTo>
                  <a:cubicBezTo>
                    <a:pt x="3879906" y="602819"/>
                    <a:pt x="3879906" y="602819"/>
                    <a:pt x="3879906" y="601307"/>
                  </a:cubicBezTo>
                  <a:lnTo>
                    <a:pt x="3879906" y="590714"/>
                  </a:lnTo>
                  <a:cubicBezTo>
                    <a:pt x="3879906" y="590714"/>
                    <a:pt x="3879906" y="590714"/>
                    <a:pt x="3881022" y="590714"/>
                  </a:cubicBezTo>
                  <a:lnTo>
                    <a:pt x="3888823" y="590714"/>
                  </a:lnTo>
                  <a:cubicBezTo>
                    <a:pt x="3888823" y="590714"/>
                    <a:pt x="3888823" y="590714"/>
                    <a:pt x="3888823" y="589202"/>
                  </a:cubicBezTo>
                  <a:lnTo>
                    <a:pt x="3888823" y="578610"/>
                  </a:lnTo>
                  <a:cubicBezTo>
                    <a:pt x="3888823" y="578610"/>
                    <a:pt x="3888823" y="578610"/>
                    <a:pt x="3887708" y="578610"/>
                  </a:cubicBezTo>
                  <a:lnTo>
                    <a:pt x="3879906" y="578610"/>
                  </a:lnTo>
                  <a:cubicBezTo>
                    <a:pt x="3879906" y="578610"/>
                    <a:pt x="3879906" y="578610"/>
                    <a:pt x="3879906" y="577096"/>
                  </a:cubicBezTo>
                  <a:lnTo>
                    <a:pt x="3879906" y="566505"/>
                  </a:lnTo>
                  <a:cubicBezTo>
                    <a:pt x="3879906" y="566505"/>
                    <a:pt x="3879906" y="566505"/>
                    <a:pt x="3881022" y="566505"/>
                  </a:cubicBezTo>
                  <a:lnTo>
                    <a:pt x="3888823" y="566505"/>
                  </a:lnTo>
                  <a:cubicBezTo>
                    <a:pt x="3888823" y="566505"/>
                    <a:pt x="3888823" y="566505"/>
                    <a:pt x="3888823" y="565370"/>
                  </a:cubicBezTo>
                  <a:lnTo>
                    <a:pt x="3888823" y="557427"/>
                  </a:lnTo>
                  <a:cubicBezTo>
                    <a:pt x="3888823" y="557427"/>
                    <a:pt x="3888823" y="557427"/>
                    <a:pt x="3887708" y="557427"/>
                  </a:cubicBezTo>
                  <a:lnTo>
                    <a:pt x="3879906" y="557427"/>
                  </a:lnTo>
                  <a:cubicBezTo>
                    <a:pt x="3879906" y="557427"/>
                    <a:pt x="3879906" y="557427"/>
                    <a:pt x="3879906" y="555914"/>
                  </a:cubicBezTo>
                  <a:lnTo>
                    <a:pt x="3879906" y="545322"/>
                  </a:lnTo>
                  <a:cubicBezTo>
                    <a:pt x="3879906" y="545322"/>
                    <a:pt x="3879906" y="545322"/>
                    <a:pt x="3881022" y="545322"/>
                  </a:cubicBezTo>
                  <a:lnTo>
                    <a:pt x="3888823" y="545322"/>
                  </a:lnTo>
                  <a:cubicBezTo>
                    <a:pt x="3888823" y="545322"/>
                    <a:pt x="3888823" y="545322"/>
                    <a:pt x="3887708" y="543053"/>
                  </a:cubicBezTo>
                  <a:lnTo>
                    <a:pt x="3879906" y="527166"/>
                  </a:lnTo>
                  <a:cubicBezTo>
                    <a:pt x="3879906" y="527166"/>
                    <a:pt x="3879906" y="527166"/>
                    <a:pt x="3879906" y="478746"/>
                  </a:cubicBezTo>
                  <a:cubicBezTo>
                    <a:pt x="3879906" y="478746"/>
                    <a:pt x="3879906" y="478746"/>
                    <a:pt x="4029251" y="478746"/>
                  </a:cubicBezTo>
                  <a:cubicBezTo>
                    <a:pt x="4029251" y="478746"/>
                    <a:pt x="4029251" y="478746"/>
                    <a:pt x="4042623" y="505982"/>
                  </a:cubicBezTo>
                  <a:cubicBezTo>
                    <a:pt x="4042623" y="505982"/>
                    <a:pt x="4042623" y="505982"/>
                    <a:pt x="4042623" y="566505"/>
                  </a:cubicBezTo>
                  <a:cubicBezTo>
                    <a:pt x="4042623" y="566505"/>
                    <a:pt x="4042623" y="566505"/>
                    <a:pt x="4041510" y="566505"/>
                  </a:cubicBezTo>
                  <a:lnTo>
                    <a:pt x="4033708" y="566505"/>
                  </a:lnTo>
                  <a:cubicBezTo>
                    <a:pt x="4033708" y="566505"/>
                    <a:pt x="4033708" y="566505"/>
                    <a:pt x="4033708" y="568018"/>
                  </a:cubicBezTo>
                  <a:lnTo>
                    <a:pt x="4033708" y="578610"/>
                  </a:lnTo>
                  <a:cubicBezTo>
                    <a:pt x="4033708" y="578610"/>
                    <a:pt x="4033708" y="578610"/>
                    <a:pt x="4034823" y="578610"/>
                  </a:cubicBezTo>
                  <a:lnTo>
                    <a:pt x="4042623" y="578610"/>
                  </a:lnTo>
                  <a:cubicBezTo>
                    <a:pt x="4042623" y="578610"/>
                    <a:pt x="4042623" y="578610"/>
                    <a:pt x="4042623" y="580123"/>
                  </a:cubicBezTo>
                  <a:lnTo>
                    <a:pt x="4042623" y="590714"/>
                  </a:lnTo>
                  <a:cubicBezTo>
                    <a:pt x="4042623" y="590714"/>
                    <a:pt x="4042623" y="590714"/>
                    <a:pt x="4041510" y="590714"/>
                  </a:cubicBezTo>
                  <a:lnTo>
                    <a:pt x="4033708" y="590714"/>
                  </a:lnTo>
                  <a:cubicBezTo>
                    <a:pt x="4033708" y="590714"/>
                    <a:pt x="4033708" y="590714"/>
                    <a:pt x="4033708" y="592227"/>
                  </a:cubicBezTo>
                  <a:lnTo>
                    <a:pt x="4033708" y="602819"/>
                  </a:lnTo>
                  <a:cubicBezTo>
                    <a:pt x="4033708" y="602819"/>
                    <a:pt x="4033708" y="602819"/>
                    <a:pt x="4034823" y="602819"/>
                  </a:cubicBezTo>
                  <a:lnTo>
                    <a:pt x="4042623" y="602819"/>
                  </a:lnTo>
                  <a:cubicBezTo>
                    <a:pt x="4042623" y="602819"/>
                    <a:pt x="4042623" y="602819"/>
                    <a:pt x="4042623" y="603955"/>
                  </a:cubicBezTo>
                  <a:lnTo>
                    <a:pt x="4042623" y="611898"/>
                  </a:lnTo>
                  <a:cubicBezTo>
                    <a:pt x="4042623" y="611898"/>
                    <a:pt x="4042623" y="611898"/>
                    <a:pt x="4041510" y="611898"/>
                  </a:cubicBezTo>
                  <a:lnTo>
                    <a:pt x="4033708" y="611898"/>
                  </a:lnTo>
                  <a:cubicBezTo>
                    <a:pt x="4033708" y="611898"/>
                    <a:pt x="4033708" y="611898"/>
                    <a:pt x="4033708" y="613411"/>
                  </a:cubicBezTo>
                  <a:lnTo>
                    <a:pt x="4033708" y="624002"/>
                  </a:lnTo>
                  <a:cubicBezTo>
                    <a:pt x="4033708" y="624002"/>
                    <a:pt x="4033708" y="624002"/>
                    <a:pt x="4034823" y="624002"/>
                  </a:cubicBezTo>
                  <a:lnTo>
                    <a:pt x="4042623" y="624002"/>
                  </a:lnTo>
                  <a:cubicBezTo>
                    <a:pt x="4042623" y="624002"/>
                    <a:pt x="4042623" y="624002"/>
                    <a:pt x="4042623" y="625516"/>
                  </a:cubicBezTo>
                  <a:lnTo>
                    <a:pt x="4042623" y="636107"/>
                  </a:lnTo>
                  <a:cubicBezTo>
                    <a:pt x="4042623" y="636107"/>
                    <a:pt x="4042623" y="636107"/>
                    <a:pt x="4041510" y="636107"/>
                  </a:cubicBezTo>
                  <a:lnTo>
                    <a:pt x="4033708" y="636107"/>
                  </a:lnTo>
                  <a:cubicBezTo>
                    <a:pt x="4033708" y="636107"/>
                    <a:pt x="4033708" y="636107"/>
                    <a:pt x="4033708" y="637620"/>
                  </a:cubicBezTo>
                  <a:lnTo>
                    <a:pt x="4033708" y="648212"/>
                  </a:lnTo>
                  <a:cubicBezTo>
                    <a:pt x="4033708" y="648212"/>
                    <a:pt x="4033708" y="648212"/>
                    <a:pt x="4034823" y="648212"/>
                  </a:cubicBezTo>
                  <a:lnTo>
                    <a:pt x="4042623" y="648212"/>
                  </a:lnTo>
                  <a:cubicBezTo>
                    <a:pt x="4042623" y="648212"/>
                    <a:pt x="4042623" y="648212"/>
                    <a:pt x="4042623" y="649346"/>
                  </a:cubicBezTo>
                  <a:lnTo>
                    <a:pt x="4042623" y="657290"/>
                  </a:lnTo>
                  <a:cubicBezTo>
                    <a:pt x="4042623" y="657290"/>
                    <a:pt x="4042623" y="657290"/>
                    <a:pt x="4041510" y="657290"/>
                  </a:cubicBezTo>
                  <a:lnTo>
                    <a:pt x="4033708" y="657290"/>
                  </a:lnTo>
                  <a:cubicBezTo>
                    <a:pt x="4033708" y="657290"/>
                    <a:pt x="4033708" y="657290"/>
                    <a:pt x="4033708" y="658804"/>
                  </a:cubicBezTo>
                  <a:lnTo>
                    <a:pt x="4033708" y="669395"/>
                  </a:lnTo>
                  <a:cubicBezTo>
                    <a:pt x="4033708" y="669395"/>
                    <a:pt x="4033708" y="669395"/>
                    <a:pt x="4034823" y="669395"/>
                  </a:cubicBezTo>
                  <a:lnTo>
                    <a:pt x="4042623" y="669395"/>
                  </a:lnTo>
                  <a:cubicBezTo>
                    <a:pt x="4042623" y="669395"/>
                    <a:pt x="4042623" y="669395"/>
                    <a:pt x="4042623" y="670908"/>
                  </a:cubicBezTo>
                  <a:lnTo>
                    <a:pt x="4042623" y="681500"/>
                  </a:lnTo>
                  <a:cubicBezTo>
                    <a:pt x="4042623" y="681500"/>
                    <a:pt x="4042623" y="681500"/>
                    <a:pt x="4041510" y="681500"/>
                  </a:cubicBezTo>
                  <a:lnTo>
                    <a:pt x="4033708" y="681500"/>
                  </a:lnTo>
                  <a:cubicBezTo>
                    <a:pt x="4033708" y="681500"/>
                    <a:pt x="4033708" y="681500"/>
                    <a:pt x="4033708" y="682634"/>
                  </a:cubicBezTo>
                  <a:lnTo>
                    <a:pt x="4033708" y="690579"/>
                  </a:lnTo>
                  <a:cubicBezTo>
                    <a:pt x="4033708" y="690579"/>
                    <a:pt x="4033708" y="690579"/>
                    <a:pt x="4034823" y="690579"/>
                  </a:cubicBezTo>
                  <a:lnTo>
                    <a:pt x="4042623" y="690579"/>
                  </a:lnTo>
                  <a:cubicBezTo>
                    <a:pt x="4042623" y="690579"/>
                    <a:pt x="4042623" y="690579"/>
                    <a:pt x="4042623" y="692091"/>
                  </a:cubicBezTo>
                  <a:lnTo>
                    <a:pt x="4042623" y="702682"/>
                  </a:lnTo>
                  <a:cubicBezTo>
                    <a:pt x="4042623" y="702682"/>
                    <a:pt x="4042623" y="702682"/>
                    <a:pt x="4041510" y="702682"/>
                  </a:cubicBezTo>
                  <a:lnTo>
                    <a:pt x="4033708" y="702682"/>
                  </a:lnTo>
                  <a:cubicBezTo>
                    <a:pt x="4033708" y="702682"/>
                    <a:pt x="4033708" y="702682"/>
                    <a:pt x="4033708" y="704195"/>
                  </a:cubicBezTo>
                  <a:lnTo>
                    <a:pt x="4033708" y="714788"/>
                  </a:lnTo>
                  <a:cubicBezTo>
                    <a:pt x="4033708" y="714788"/>
                    <a:pt x="4033708" y="714788"/>
                    <a:pt x="4034823" y="714788"/>
                  </a:cubicBezTo>
                  <a:lnTo>
                    <a:pt x="4042623" y="714788"/>
                  </a:lnTo>
                  <a:cubicBezTo>
                    <a:pt x="4042623" y="714788"/>
                    <a:pt x="4042623" y="714788"/>
                    <a:pt x="4042623" y="716300"/>
                  </a:cubicBezTo>
                  <a:lnTo>
                    <a:pt x="4042623" y="726892"/>
                  </a:lnTo>
                  <a:cubicBezTo>
                    <a:pt x="4042623" y="726892"/>
                    <a:pt x="4042623" y="726892"/>
                    <a:pt x="4041510" y="726892"/>
                  </a:cubicBezTo>
                  <a:lnTo>
                    <a:pt x="4033708" y="726892"/>
                  </a:lnTo>
                  <a:cubicBezTo>
                    <a:pt x="4033708" y="726892"/>
                    <a:pt x="4033708" y="726892"/>
                    <a:pt x="4033708" y="728027"/>
                  </a:cubicBezTo>
                  <a:lnTo>
                    <a:pt x="4033708" y="735970"/>
                  </a:lnTo>
                  <a:cubicBezTo>
                    <a:pt x="4033708" y="735970"/>
                    <a:pt x="4033708" y="735970"/>
                    <a:pt x="4034823" y="735970"/>
                  </a:cubicBezTo>
                  <a:lnTo>
                    <a:pt x="4042623" y="735970"/>
                  </a:lnTo>
                  <a:cubicBezTo>
                    <a:pt x="4042623" y="735970"/>
                    <a:pt x="4042623" y="735970"/>
                    <a:pt x="4042623" y="737484"/>
                  </a:cubicBezTo>
                  <a:lnTo>
                    <a:pt x="4042623" y="748075"/>
                  </a:lnTo>
                  <a:cubicBezTo>
                    <a:pt x="4042623" y="748075"/>
                    <a:pt x="4042623" y="748075"/>
                    <a:pt x="4041510" y="748075"/>
                  </a:cubicBezTo>
                  <a:lnTo>
                    <a:pt x="4033708" y="748075"/>
                  </a:lnTo>
                  <a:cubicBezTo>
                    <a:pt x="4033708" y="748075"/>
                    <a:pt x="4033708" y="748075"/>
                    <a:pt x="4033708" y="749588"/>
                  </a:cubicBezTo>
                  <a:lnTo>
                    <a:pt x="4033708" y="760181"/>
                  </a:lnTo>
                  <a:cubicBezTo>
                    <a:pt x="4033708" y="760181"/>
                    <a:pt x="4033708" y="760181"/>
                    <a:pt x="4034823" y="760181"/>
                  </a:cubicBezTo>
                  <a:lnTo>
                    <a:pt x="4042623" y="760181"/>
                  </a:lnTo>
                  <a:cubicBezTo>
                    <a:pt x="4042623" y="760181"/>
                    <a:pt x="4042623" y="760181"/>
                    <a:pt x="4042623" y="761314"/>
                  </a:cubicBezTo>
                  <a:lnTo>
                    <a:pt x="4042623" y="769258"/>
                  </a:lnTo>
                  <a:cubicBezTo>
                    <a:pt x="4042623" y="769258"/>
                    <a:pt x="4042623" y="769258"/>
                    <a:pt x="4041510" y="769258"/>
                  </a:cubicBezTo>
                  <a:lnTo>
                    <a:pt x="4033708" y="769258"/>
                  </a:lnTo>
                  <a:cubicBezTo>
                    <a:pt x="4033708" y="769258"/>
                    <a:pt x="4033708" y="769258"/>
                    <a:pt x="4033708" y="770772"/>
                  </a:cubicBezTo>
                  <a:lnTo>
                    <a:pt x="4033708" y="781363"/>
                  </a:lnTo>
                  <a:cubicBezTo>
                    <a:pt x="4033708" y="781363"/>
                    <a:pt x="4033708" y="781363"/>
                    <a:pt x="4034823" y="781363"/>
                  </a:cubicBezTo>
                  <a:lnTo>
                    <a:pt x="4042623" y="781363"/>
                  </a:lnTo>
                  <a:cubicBezTo>
                    <a:pt x="4042623" y="781363"/>
                    <a:pt x="4042623" y="781363"/>
                    <a:pt x="4042623" y="782876"/>
                  </a:cubicBezTo>
                  <a:lnTo>
                    <a:pt x="4042623" y="793468"/>
                  </a:lnTo>
                  <a:cubicBezTo>
                    <a:pt x="4042623" y="793468"/>
                    <a:pt x="4042623" y="793468"/>
                    <a:pt x="4041510" y="793468"/>
                  </a:cubicBezTo>
                  <a:lnTo>
                    <a:pt x="4033708" y="793468"/>
                  </a:lnTo>
                  <a:cubicBezTo>
                    <a:pt x="4033708" y="793468"/>
                    <a:pt x="4033708" y="793468"/>
                    <a:pt x="4033708" y="794981"/>
                  </a:cubicBezTo>
                  <a:lnTo>
                    <a:pt x="4033708" y="805572"/>
                  </a:lnTo>
                  <a:cubicBezTo>
                    <a:pt x="4033708" y="805572"/>
                    <a:pt x="4033708" y="805572"/>
                    <a:pt x="4034823" y="805572"/>
                  </a:cubicBezTo>
                  <a:lnTo>
                    <a:pt x="4042623" y="805572"/>
                  </a:lnTo>
                  <a:cubicBezTo>
                    <a:pt x="4042623" y="805572"/>
                    <a:pt x="4042623" y="805572"/>
                    <a:pt x="4042623" y="806707"/>
                  </a:cubicBezTo>
                  <a:lnTo>
                    <a:pt x="4042623" y="814651"/>
                  </a:lnTo>
                  <a:cubicBezTo>
                    <a:pt x="4042623" y="814651"/>
                    <a:pt x="4042623" y="814651"/>
                    <a:pt x="4041510" y="814651"/>
                  </a:cubicBezTo>
                  <a:lnTo>
                    <a:pt x="4033708" y="814651"/>
                  </a:lnTo>
                  <a:cubicBezTo>
                    <a:pt x="4033708" y="814651"/>
                    <a:pt x="4033708" y="814651"/>
                    <a:pt x="4033708" y="816163"/>
                  </a:cubicBezTo>
                  <a:lnTo>
                    <a:pt x="4033708" y="826756"/>
                  </a:lnTo>
                  <a:cubicBezTo>
                    <a:pt x="4033708" y="826756"/>
                    <a:pt x="4033708" y="826756"/>
                    <a:pt x="4058227" y="853992"/>
                  </a:cubicBezTo>
                  <a:cubicBezTo>
                    <a:pt x="4058227" y="860044"/>
                    <a:pt x="4058227" y="860044"/>
                    <a:pt x="4057113" y="860044"/>
                  </a:cubicBezTo>
                  <a:lnTo>
                    <a:pt x="4049311" y="860044"/>
                  </a:lnTo>
                  <a:cubicBezTo>
                    <a:pt x="4049311" y="860044"/>
                    <a:pt x="4049311" y="860044"/>
                    <a:pt x="4049311" y="893331"/>
                  </a:cubicBezTo>
                  <a:cubicBezTo>
                    <a:pt x="4049311" y="893331"/>
                    <a:pt x="4049311" y="893331"/>
                    <a:pt x="4050427" y="893331"/>
                  </a:cubicBezTo>
                  <a:lnTo>
                    <a:pt x="4058227" y="893331"/>
                  </a:lnTo>
                  <a:cubicBezTo>
                    <a:pt x="4058227" y="893331"/>
                    <a:pt x="4058227" y="893331"/>
                    <a:pt x="4058227" y="891440"/>
                  </a:cubicBezTo>
                  <a:lnTo>
                    <a:pt x="4058227" y="878201"/>
                  </a:lnTo>
                  <a:cubicBezTo>
                    <a:pt x="4058227" y="878201"/>
                    <a:pt x="4058227" y="878201"/>
                    <a:pt x="4059342" y="877444"/>
                  </a:cubicBezTo>
                  <a:lnTo>
                    <a:pt x="4067142" y="872149"/>
                  </a:lnTo>
                  <a:cubicBezTo>
                    <a:pt x="4067142" y="872149"/>
                    <a:pt x="4067142" y="872149"/>
                    <a:pt x="4069094" y="872149"/>
                  </a:cubicBezTo>
                  <a:lnTo>
                    <a:pt x="4082747" y="872149"/>
                  </a:lnTo>
                  <a:cubicBezTo>
                    <a:pt x="4082747" y="872149"/>
                    <a:pt x="4082747" y="872149"/>
                    <a:pt x="4082747" y="873661"/>
                  </a:cubicBezTo>
                  <a:lnTo>
                    <a:pt x="4082747" y="884253"/>
                  </a:lnTo>
                  <a:cubicBezTo>
                    <a:pt x="4082747" y="884253"/>
                    <a:pt x="4082747" y="884253"/>
                    <a:pt x="4084419" y="884253"/>
                  </a:cubicBezTo>
                  <a:lnTo>
                    <a:pt x="4096121" y="884253"/>
                  </a:lnTo>
                  <a:cubicBezTo>
                    <a:pt x="4096121" y="890305"/>
                    <a:pt x="4096121" y="890305"/>
                    <a:pt x="4097235" y="890305"/>
                  </a:cubicBezTo>
                  <a:lnTo>
                    <a:pt x="4105038" y="890305"/>
                  </a:lnTo>
                  <a:cubicBezTo>
                    <a:pt x="4105038" y="890305"/>
                    <a:pt x="4105038" y="890305"/>
                    <a:pt x="4129555" y="932671"/>
                  </a:cubicBezTo>
                  <a:cubicBezTo>
                    <a:pt x="4129555" y="932671"/>
                    <a:pt x="4129555" y="932671"/>
                    <a:pt x="4129555" y="951821"/>
                  </a:cubicBezTo>
                  <a:lnTo>
                    <a:pt x="4129555" y="970823"/>
                  </a:lnTo>
                  <a:lnTo>
                    <a:pt x="4138472" y="970823"/>
                  </a:lnTo>
                  <a:lnTo>
                    <a:pt x="4138472" y="956881"/>
                  </a:lnTo>
                  <a:cubicBezTo>
                    <a:pt x="4138472" y="956881"/>
                    <a:pt x="4138472" y="956881"/>
                    <a:pt x="4139308" y="956881"/>
                  </a:cubicBezTo>
                  <a:lnTo>
                    <a:pt x="4145159" y="956881"/>
                  </a:lnTo>
                  <a:cubicBezTo>
                    <a:pt x="4145159" y="956881"/>
                    <a:pt x="4145159" y="956881"/>
                    <a:pt x="4145159" y="958394"/>
                  </a:cubicBezTo>
                  <a:lnTo>
                    <a:pt x="4145159" y="968985"/>
                  </a:lnTo>
                  <a:cubicBezTo>
                    <a:pt x="4154075" y="972013"/>
                    <a:pt x="4154075" y="972013"/>
                    <a:pt x="4154075" y="905436"/>
                  </a:cubicBezTo>
                  <a:cubicBezTo>
                    <a:pt x="4154075" y="905436"/>
                    <a:pt x="4154075" y="905436"/>
                    <a:pt x="4191968" y="905436"/>
                  </a:cubicBezTo>
                  <a:cubicBezTo>
                    <a:pt x="4191968" y="905436"/>
                    <a:pt x="4191968" y="905436"/>
                    <a:pt x="4191968" y="808599"/>
                  </a:cubicBezTo>
                  <a:cubicBezTo>
                    <a:pt x="4191968" y="808599"/>
                    <a:pt x="4191968" y="808599"/>
                    <a:pt x="4227631" y="808599"/>
                  </a:cubicBezTo>
                  <a:cubicBezTo>
                    <a:pt x="4227631" y="808599"/>
                    <a:pt x="4227631" y="808599"/>
                    <a:pt x="4227631" y="807464"/>
                  </a:cubicBezTo>
                  <a:lnTo>
                    <a:pt x="4227631" y="799520"/>
                  </a:lnTo>
                  <a:cubicBezTo>
                    <a:pt x="4227631" y="799520"/>
                    <a:pt x="4227631" y="799520"/>
                    <a:pt x="4249922" y="799520"/>
                  </a:cubicBezTo>
                  <a:cubicBezTo>
                    <a:pt x="4249922" y="799520"/>
                    <a:pt x="4249922" y="799520"/>
                    <a:pt x="4249922" y="748075"/>
                  </a:cubicBezTo>
                  <a:cubicBezTo>
                    <a:pt x="4245463" y="748075"/>
                    <a:pt x="4245463" y="748075"/>
                    <a:pt x="4245463" y="745805"/>
                  </a:cubicBezTo>
                  <a:lnTo>
                    <a:pt x="4245463" y="729918"/>
                  </a:lnTo>
                  <a:lnTo>
                    <a:pt x="4249922" y="732945"/>
                  </a:lnTo>
                  <a:cubicBezTo>
                    <a:pt x="4249922" y="732945"/>
                    <a:pt x="4249922" y="732945"/>
                    <a:pt x="4254381" y="702682"/>
                  </a:cubicBezTo>
                  <a:cubicBezTo>
                    <a:pt x="4254381" y="702682"/>
                    <a:pt x="4254381" y="702682"/>
                    <a:pt x="4258839" y="732945"/>
                  </a:cubicBezTo>
                  <a:cubicBezTo>
                    <a:pt x="4261067" y="729918"/>
                    <a:pt x="4261067" y="729918"/>
                    <a:pt x="4261346" y="728783"/>
                  </a:cubicBezTo>
                  <a:lnTo>
                    <a:pt x="4263297" y="720840"/>
                  </a:lnTo>
                  <a:cubicBezTo>
                    <a:pt x="4263297" y="720840"/>
                    <a:pt x="4263297" y="720840"/>
                    <a:pt x="4263853" y="719327"/>
                  </a:cubicBezTo>
                  <a:lnTo>
                    <a:pt x="4267754" y="708734"/>
                  </a:lnTo>
                  <a:cubicBezTo>
                    <a:pt x="4267754" y="708734"/>
                    <a:pt x="4267754" y="708734"/>
                    <a:pt x="4268311" y="707222"/>
                  </a:cubicBezTo>
                  <a:lnTo>
                    <a:pt x="4272213" y="696631"/>
                  </a:lnTo>
                  <a:cubicBezTo>
                    <a:pt x="4272213" y="696631"/>
                    <a:pt x="4272213" y="696631"/>
                    <a:pt x="4273605" y="695495"/>
                  </a:cubicBezTo>
                  <a:lnTo>
                    <a:pt x="4283357" y="687552"/>
                  </a:lnTo>
                  <a:cubicBezTo>
                    <a:pt x="4283357" y="687552"/>
                    <a:pt x="4283357" y="687552"/>
                    <a:pt x="4285030" y="686039"/>
                  </a:cubicBezTo>
                  <a:lnTo>
                    <a:pt x="4296732" y="675447"/>
                  </a:lnTo>
                  <a:cubicBezTo>
                    <a:pt x="4296732" y="675447"/>
                    <a:pt x="4296732" y="675447"/>
                    <a:pt x="4297568" y="673934"/>
                  </a:cubicBezTo>
                  <a:lnTo>
                    <a:pt x="4303418" y="663343"/>
                  </a:lnTo>
                  <a:cubicBezTo>
                    <a:pt x="4303418" y="663343"/>
                    <a:pt x="4303418" y="663343"/>
                    <a:pt x="4303976" y="660695"/>
                  </a:cubicBezTo>
                  <a:lnTo>
                    <a:pt x="4307877" y="642159"/>
                  </a:lnTo>
                  <a:cubicBezTo>
                    <a:pt x="4307877" y="642159"/>
                    <a:pt x="4307877" y="642159"/>
                    <a:pt x="4308435" y="644807"/>
                  </a:cubicBezTo>
                  <a:lnTo>
                    <a:pt x="4312335" y="663343"/>
                  </a:lnTo>
                  <a:cubicBezTo>
                    <a:pt x="4312335" y="663343"/>
                    <a:pt x="4312335" y="663343"/>
                    <a:pt x="4312893" y="664477"/>
                  </a:cubicBezTo>
                  <a:lnTo>
                    <a:pt x="4316793" y="672421"/>
                  </a:lnTo>
                  <a:cubicBezTo>
                    <a:pt x="4316793" y="672421"/>
                    <a:pt x="4316793" y="672421"/>
                    <a:pt x="4318186" y="673934"/>
                  </a:cubicBezTo>
                  <a:lnTo>
                    <a:pt x="4327938" y="684525"/>
                  </a:lnTo>
                  <a:cubicBezTo>
                    <a:pt x="4327938" y="684525"/>
                    <a:pt x="4327938" y="684525"/>
                    <a:pt x="4329054" y="686039"/>
                  </a:cubicBezTo>
                  <a:lnTo>
                    <a:pt x="4336853" y="696631"/>
                  </a:lnTo>
                  <a:cubicBezTo>
                    <a:pt x="4336853" y="696631"/>
                    <a:pt x="4336853" y="696631"/>
                    <a:pt x="4337969" y="698143"/>
                  </a:cubicBezTo>
                  <a:lnTo>
                    <a:pt x="4345771" y="708734"/>
                  </a:lnTo>
                  <a:cubicBezTo>
                    <a:pt x="4345771" y="708734"/>
                    <a:pt x="4345771" y="708734"/>
                    <a:pt x="4346049" y="710248"/>
                  </a:cubicBezTo>
                  <a:lnTo>
                    <a:pt x="4347998" y="720840"/>
                  </a:lnTo>
                  <a:cubicBezTo>
                    <a:pt x="4347998" y="720840"/>
                    <a:pt x="4347998" y="720840"/>
                    <a:pt x="4348277" y="722352"/>
                  </a:cubicBezTo>
                  <a:lnTo>
                    <a:pt x="4350228" y="732945"/>
                  </a:lnTo>
                  <a:cubicBezTo>
                    <a:pt x="4354685" y="732945"/>
                    <a:pt x="4354685" y="732945"/>
                    <a:pt x="4356914" y="702682"/>
                  </a:cubicBezTo>
                  <a:cubicBezTo>
                    <a:pt x="4356914" y="702682"/>
                    <a:pt x="4356914" y="702682"/>
                    <a:pt x="4361373" y="732945"/>
                  </a:cubicBezTo>
                  <a:cubicBezTo>
                    <a:pt x="4365830" y="732945"/>
                    <a:pt x="4365830" y="732945"/>
                    <a:pt x="4365830" y="735214"/>
                  </a:cubicBezTo>
                  <a:lnTo>
                    <a:pt x="4365830" y="751102"/>
                  </a:lnTo>
                  <a:cubicBezTo>
                    <a:pt x="4361373" y="751102"/>
                    <a:pt x="4361373" y="751102"/>
                    <a:pt x="4361373" y="793468"/>
                  </a:cubicBezTo>
                  <a:cubicBezTo>
                    <a:pt x="4361373" y="793468"/>
                    <a:pt x="4361373" y="793468"/>
                    <a:pt x="4362489" y="793468"/>
                  </a:cubicBezTo>
                  <a:lnTo>
                    <a:pt x="4370289" y="793468"/>
                  </a:lnTo>
                  <a:cubicBezTo>
                    <a:pt x="4370289" y="799520"/>
                    <a:pt x="4370289" y="799520"/>
                    <a:pt x="4371126" y="799520"/>
                  </a:cubicBezTo>
                  <a:lnTo>
                    <a:pt x="4376976" y="799520"/>
                  </a:lnTo>
                  <a:cubicBezTo>
                    <a:pt x="4376976" y="799520"/>
                    <a:pt x="4376976" y="799520"/>
                    <a:pt x="4376976" y="798007"/>
                  </a:cubicBezTo>
                  <a:lnTo>
                    <a:pt x="4376976" y="787415"/>
                  </a:lnTo>
                  <a:cubicBezTo>
                    <a:pt x="4376976" y="787415"/>
                    <a:pt x="4376976" y="787415"/>
                    <a:pt x="4379206" y="787415"/>
                  </a:cubicBezTo>
                  <a:lnTo>
                    <a:pt x="4394808" y="787415"/>
                  </a:lnTo>
                  <a:cubicBezTo>
                    <a:pt x="4394808" y="787415"/>
                    <a:pt x="4394808" y="787415"/>
                    <a:pt x="4394808" y="784767"/>
                  </a:cubicBezTo>
                  <a:lnTo>
                    <a:pt x="4394808" y="766232"/>
                  </a:lnTo>
                  <a:cubicBezTo>
                    <a:pt x="4394808" y="766232"/>
                    <a:pt x="4394808" y="766232"/>
                    <a:pt x="4432702" y="766232"/>
                  </a:cubicBezTo>
                  <a:cubicBezTo>
                    <a:pt x="4432702" y="766232"/>
                    <a:pt x="4432702" y="766232"/>
                    <a:pt x="4432702" y="768124"/>
                  </a:cubicBezTo>
                  <a:lnTo>
                    <a:pt x="4432702" y="781363"/>
                  </a:lnTo>
                  <a:cubicBezTo>
                    <a:pt x="4432702" y="781363"/>
                    <a:pt x="4432702" y="781363"/>
                    <a:pt x="4452762" y="781363"/>
                  </a:cubicBezTo>
                  <a:cubicBezTo>
                    <a:pt x="4452762" y="781363"/>
                    <a:pt x="4452762" y="781363"/>
                    <a:pt x="4452762" y="784390"/>
                  </a:cubicBezTo>
                  <a:lnTo>
                    <a:pt x="4452762" y="805572"/>
                  </a:lnTo>
                  <a:cubicBezTo>
                    <a:pt x="4448306" y="805572"/>
                    <a:pt x="4448306" y="805572"/>
                    <a:pt x="4448306" y="806707"/>
                  </a:cubicBezTo>
                  <a:lnTo>
                    <a:pt x="4448306" y="814651"/>
                  </a:lnTo>
                  <a:cubicBezTo>
                    <a:pt x="4452762" y="814651"/>
                    <a:pt x="4452762" y="814651"/>
                    <a:pt x="4452762" y="816921"/>
                  </a:cubicBezTo>
                  <a:lnTo>
                    <a:pt x="4452762" y="832808"/>
                  </a:lnTo>
                  <a:lnTo>
                    <a:pt x="4448306" y="838860"/>
                  </a:lnTo>
                  <a:cubicBezTo>
                    <a:pt x="4448306" y="838860"/>
                    <a:pt x="4448306" y="838860"/>
                    <a:pt x="4448306" y="911488"/>
                  </a:cubicBezTo>
                  <a:cubicBezTo>
                    <a:pt x="4448306" y="911488"/>
                    <a:pt x="4448306" y="911488"/>
                    <a:pt x="4450255" y="911488"/>
                  </a:cubicBezTo>
                  <a:lnTo>
                    <a:pt x="4463908" y="911488"/>
                  </a:lnTo>
                  <a:cubicBezTo>
                    <a:pt x="4463908" y="917540"/>
                    <a:pt x="4463908" y="917540"/>
                    <a:pt x="4465579" y="917540"/>
                  </a:cubicBezTo>
                  <a:lnTo>
                    <a:pt x="4477282" y="917540"/>
                  </a:lnTo>
                  <a:cubicBezTo>
                    <a:pt x="4477282" y="917540"/>
                    <a:pt x="4477282" y="917540"/>
                    <a:pt x="4477282" y="920188"/>
                  </a:cubicBezTo>
                  <a:lnTo>
                    <a:pt x="4477282" y="938724"/>
                  </a:lnTo>
                  <a:cubicBezTo>
                    <a:pt x="4477282" y="938724"/>
                    <a:pt x="4477282" y="938724"/>
                    <a:pt x="4478955" y="938724"/>
                  </a:cubicBezTo>
                  <a:lnTo>
                    <a:pt x="4490656" y="938724"/>
                  </a:lnTo>
                  <a:cubicBezTo>
                    <a:pt x="4490656" y="938724"/>
                    <a:pt x="4490656" y="938724"/>
                    <a:pt x="4490656" y="936076"/>
                  </a:cubicBezTo>
                  <a:lnTo>
                    <a:pt x="4490656" y="917540"/>
                  </a:lnTo>
                  <a:cubicBezTo>
                    <a:pt x="4490656" y="917540"/>
                    <a:pt x="4490656" y="917540"/>
                    <a:pt x="4492605" y="916028"/>
                  </a:cubicBezTo>
                  <a:lnTo>
                    <a:pt x="4506258" y="905436"/>
                  </a:lnTo>
                  <a:cubicBezTo>
                    <a:pt x="4506258" y="905436"/>
                    <a:pt x="4506258" y="905436"/>
                    <a:pt x="4506258" y="878201"/>
                  </a:cubicBezTo>
                  <a:cubicBezTo>
                    <a:pt x="4501802" y="878201"/>
                    <a:pt x="4501802" y="878201"/>
                    <a:pt x="4501802" y="847938"/>
                  </a:cubicBezTo>
                  <a:cubicBezTo>
                    <a:pt x="4501802" y="847938"/>
                    <a:pt x="4501802" y="847938"/>
                    <a:pt x="4502914" y="847938"/>
                  </a:cubicBezTo>
                  <a:lnTo>
                    <a:pt x="4510717" y="847938"/>
                  </a:lnTo>
                  <a:cubicBezTo>
                    <a:pt x="4510717" y="844913"/>
                    <a:pt x="4510717" y="844913"/>
                    <a:pt x="4530778" y="844913"/>
                  </a:cubicBezTo>
                  <a:cubicBezTo>
                    <a:pt x="4530778" y="844913"/>
                    <a:pt x="4530778" y="844913"/>
                    <a:pt x="4530778" y="843399"/>
                  </a:cubicBezTo>
                  <a:lnTo>
                    <a:pt x="4530778" y="832808"/>
                  </a:lnTo>
                  <a:cubicBezTo>
                    <a:pt x="4530778" y="832808"/>
                    <a:pt x="4530778" y="832808"/>
                    <a:pt x="4532451" y="832808"/>
                  </a:cubicBezTo>
                  <a:lnTo>
                    <a:pt x="4544152" y="832808"/>
                  </a:lnTo>
                  <a:cubicBezTo>
                    <a:pt x="4544152" y="832808"/>
                    <a:pt x="4544152" y="832808"/>
                    <a:pt x="4544152" y="681500"/>
                  </a:cubicBezTo>
                  <a:cubicBezTo>
                    <a:pt x="4544152" y="681500"/>
                    <a:pt x="4544152" y="681500"/>
                    <a:pt x="4545267" y="681500"/>
                  </a:cubicBezTo>
                  <a:lnTo>
                    <a:pt x="4553068" y="681500"/>
                  </a:lnTo>
                  <a:cubicBezTo>
                    <a:pt x="4553068" y="681500"/>
                    <a:pt x="4553068" y="681500"/>
                    <a:pt x="4553068" y="678473"/>
                  </a:cubicBezTo>
                  <a:lnTo>
                    <a:pt x="4553068" y="657290"/>
                  </a:lnTo>
                  <a:cubicBezTo>
                    <a:pt x="4555298" y="657290"/>
                    <a:pt x="4555298" y="657290"/>
                    <a:pt x="4555298" y="596766"/>
                  </a:cubicBezTo>
                  <a:cubicBezTo>
                    <a:pt x="4555298" y="596766"/>
                    <a:pt x="4555298" y="596766"/>
                    <a:pt x="4556412" y="596766"/>
                  </a:cubicBezTo>
                  <a:lnTo>
                    <a:pt x="4564213" y="596766"/>
                  </a:lnTo>
                  <a:cubicBezTo>
                    <a:pt x="4564213" y="596766"/>
                    <a:pt x="4564213" y="596766"/>
                    <a:pt x="4564213" y="598280"/>
                  </a:cubicBezTo>
                  <a:lnTo>
                    <a:pt x="4564213" y="608871"/>
                  </a:lnTo>
                  <a:cubicBezTo>
                    <a:pt x="4568671" y="608871"/>
                    <a:pt x="4568671" y="608871"/>
                    <a:pt x="4568671" y="605845"/>
                  </a:cubicBezTo>
                  <a:lnTo>
                    <a:pt x="4568671" y="584662"/>
                  </a:lnTo>
                  <a:cubicBezTo>
                    <a:pt x="4568671" y="584662"/>
                    <a:pt x="4568671" y="584662"/>
                    <a:pt x="4570065" y="583906"/>
                  </a:cubicBezTo>
                  <a:lnTo>
                    <a:pt x="4579816" y="578610"/>
                  </a:lnTo>
                  <a:cubicBezTo>
                    <a:pt x="4579816" y="578610"/>
                    <a:pt x="4579816" y="578610"/>
                    <a:pt x="4580930" y="579367"/>
                  </a:cubicBezTo>
                  <a:lnTo>
                    <a:pt x="4588733" y="584662"/>
                  </a:lnTo>
                  <a:cubicBezTo>
                    <a:pt x="4588733" y="584662"/>
                    <a:pt x="4588733" y="584662"/>
                    <a:pt x="4590404" y="584662"/>
                  </a:cubicBezTo>
                  <a:lnTo>
                    <a:pt x="4602107" y="584662"/>
                  </a:lnTo>
                  <a:cubicBezTo>
                    <a:pt x="4602107" y="584662"/>
                    <a:pt x="4602107" y="584662"/>
                    <a:pt x="4602107" y="545322"/>
                  </a:cubicBezTo>
                  <a:cubicBezTo>
                    <a:pt x="4602107" y="545322"/>
                    <a:pt x="4602107" y="545322"/>
                    <a:pt x="4603221" y="545322"/>
                  </a:cubicBezTo>
                  <a:lnTo>
                    <a:pt x="4611021" y="545322"/>
                  </a:lnTo>
                  <a:cubicBezTo>
                    <a:pt x="4611021" y="551375"/>
                    <a:pt x="4611021" y="551375"/>
                    <a:pt x="4612414" y="551375"/>
                  </a:cubicBezTo>
                  <a:lnTo>
                    <a:pt x="4622169" y="551375"/>
                  </a:lnTo>
                  <a:cubicBezTo>
                    <a:pt x="4622169" y="545322"/>
                    <a:pt x="4622169" y="545322"/>
                    <a:pt x="4623282" y="545322"/>
                  </a:cubicBezTo>
                  <a:lnTo>
                    <a:pt x="4631084" y="545322"/>
                  </a:lnTo>
                  <a:cubicBezTo>
                    <a:pt x="4631084" y="545322"/>
                    <a:pt x="4631084" y="545322"/>
                    <a:pt x="4631084" y="590714"/>
                  </a:cubicBezTo>
                  <a:cubicBezTo>
                    <a:pt x="4631084" y="590714"/>
                    <a:pt x="4631084" y="590714"/>
                    <a:pt x="4632477" y="592227"/>
                  </a:cubicBezTo>
                  <a:lnTo>
                    <a:pt x="4642230" y="602819"/>
                  </a:lnTo>
                  <a:cubicBezTo>
                    <a:pt x="4640000" y="611898"/>
                    <a:pt x="4640000" y="611898"/>
                    <a:pt x="4664518" y="611898"/>
                  </a:cubicBezTo>
                  <a:cubicBezTo>
                    <a:pt x="4664518" y="611898"/>
                    <a:pt x="4664518" y="611898"/>
                    <a:pt x="4664518" y="610007"/>
                  </a:cubicBezTo>
                  <a:lnTo>
                    <a:pt x="4664518" y="596766"/>
                  </a:lnTo>
                  <a:cubicBezTo>
                    <a:pt x="4664518" y="596766"/>
                    <a:pt x="4664518" y="596766"/>
                    <a:pt x="4693496" y="584662"/>
                  </a:cubicBezTo>
                  <a:cubicBezTo>
                    <a:pt x="4693496" y="584662"/>
                    <a:pt x="4693496" y="584662"/>
                    <a:pt x="4693496" y="583150"/>
                  </a:cubicBezTo>
                  <a:lnTo>
                    <a:pt x="4693496" y="572557"/>
                  </a:lnTo>
                  <a:cubicBezTo>
                    <a:pt x="4693496" y="572557"/>
                    <a:pt x="4693496" y="572557"/>
                    <a:pt x="4694332" y="572557"/>
                  </a:cubicBezTo>
                  <a:lnTo>
                    <a:pt x="4700182" y="572557"/>
                  </a:lnTo>
                  <a:cubicBezTo>
                    <a:pt x="4700182" y="572557"/>
                    <a:pt x="4700182" y="572557"/>
                    <a:pt x="4700182" y="571423"/>
                  </a:cubicBezTo>
                  <a:lnTo>
                    <a:pt x="4700182" y="563479"/>
                  </a:lnTo>
                  <a:cubicBezTo>
                    <a:pt x="4700182" y="563479"/>
                    <a:pt x="4700182" y="563479"/>
                    <a:pt x="4702412" y="563479"/>
                  </a:cubicBezTo>
                  <a:lnTo>
                    <a:pt x="4718014" y="563479"/>
                  </a:lnTo>
                  <a:cubicBezTo>
                    <a:pt x="4718014" y="563479"/>
                    <a:pt x="4718014" y="563479"/>
                    <a:pt x="4718014" y="564614"/>
                  </a:cubicBezTo>
                  <a:lnTo>
                    <a:pt x="4718014" y="572557"/>
                  </a:lnTo>
                  <a:cubicBezTo>
                    <a:pt x="4718014" y="572557"/>
                    <a:pt x="4718014" y="572557"/>
                    <a:pt x="4719686" y="572557"/>
                  </a:cubicBezTo>
                  <a:lnTo>
                    <a:pt x="4731390" y="572557"/>
                  </a:lnTo>
                  <a:cubicBezTo>
                    <a:pt x="4731390" y="572557"/>
                    <a:pt x="4731390" y="572557"/>
                    <a:pt x="4731390" y="574828"/>
                  </a:cubicBezTo>
                  <a:lnTo>
                    <a:pt x="4731390" y="590714"/>
                  </a:lnTo>
                  <a:cubicBezTo>
                    <a:pt x="4731390" y="590714"/>
                    <a:pt x="4731390" y="590714"/>
                    <a:pt x="4755908" y="590714"/>
                  </a:cubicBezTo>
                  <a:cubicBezTo>
                    <a:pt x="4755908" y="590714"/>
                    <a:pt x="4755908" y="590714"/>
                    <a:pt x="4755908" y="589202"/>
                  </a:cubicBezTo>
                  <a:lnTo>
                    <a:pt x="4755908" y="578610"/>
                  </a:lnTo>
                  <a:cubicBezTo>
                    <a:pt x="4755908" y="578610"/>
                    <a:pt x="4755908" y="578610"/>
                    <a:pt x="4757302" y="578610"/>
                  </a:cubicBezTo>
                  <a:lnTo>
                    <a:pt x="4767053" y="578610"/>
                  </a:lnTo>
                  <a:cubicBezTo>
                    <a:pt x="4767053" y="578610"/>
                    <a:pt x="4767053" y="578610"/>
                    <a:pt x="4767053" y="577096"/>
                  </a:cubicBezTo>
                  <a:lnTo>
                    <a:pt x="4767053" y="566505"/>
                  </a:lnTo>
                  <a:cubicBezTo>
                    <a:pt x="4767053" y="566505"/>
                    <a:pt x="4767053" y="566505"/>
                    <a:pt x="4768725" y="566505"/>
                  </a:cubicBezTo>
                  <a:lnTo>
                    <a:pt x="4780426" y="566505"/>
                  </a:lnTo>
                  <a:cubicBezTo>
                    <a:pt x="4780426" y="566505"/>
                    <a:pt x="4780426" y="566505"/>
                    <a:pt x="4780426" y="568018"/>
                  </a:cubicBezTo>
                  <a:lnTo>
                    <a:pt x="4780426" y="578610"/>
                  </a:lnTo>
                  <a:cubicBezTo>
                    <a:pt x="4784886" y="578610"/>
                    <a:pt x="4784886" y="578610"/>
                    <a:pt x="4784886" y="505982"/>
                  </a:cubicBezTo>
                  <a:cubicBezTo>
                    <a:pt x="4784886" y="505982"/>
                    <a:pt x="4784886" y="505982"/>
                    <a:pt x="4885191" y="505982"/>
                  </a:cubicBezTo>
                  <a:cubicBezTo>
                    <a:pt x="4885191" y="505982"/>
                    <a:pt x="4885191" y="505982"/>
                    <a:pt x="4885191" y="602819"/>
                  </a:cubicBezTo>
                  <a:cubicBezTo>
                    <a:pt x="4885191" y="602819"/>
                    <a:pt x="4885191" y="602819"/>
                    <a:pt x="4887420" y="602819"/>
                  </a:cubicBezTo>
                  <a:lnTo>
                    <a:pt x="4903022" y="602819"/>
                  </a:lnTo>
                  <a:cubicBezTo>
                    <a:pt x="4903022" y="602819"/>
                    <a:pt x="4903022" y="602819"/>
                    <a:pt x="4903022" y="493877"/>
                  </a:cubicBezTo>
                  <a:cubicBezTo>
                    <a:pt x="4903022" y="493877"/>
                    <a:pt x="4903022" y="493877"/>
                    <a:pt x="4925313" y="478746"/>
                  </a:cubicBezTo>
                  <a:cubicBezTo>
                    <a:pt x="4925313" y="478746"/>
                    <a:pt x="4925313" y="478746"/>
                    <a:pt x="4954291" y="478746"/>
                  </a:cubicBezTo>
                  <a:cubicBezTo>
                    <a:pt x="4954291" y="478746"/>
                    <a:pt x="4954291" y="478746"/>
                    <a:pt x="4956242" y="476477"/>
                  </a:cubicBezTo>
                  <a:lnTo>
                    <a:pt x="4969893" y="460589"/>
                  </a:lnTo>
                  <a:cubicBezTo>
                    <a:pt x="4969893" y="460589"/>
                    <a:pt x="4969893" y="460589"/>
                    <a:pt x="5007787" y="460589"/>
                  </a:cubicBezTo>
                  <a:cubicBezTo>
                    <a:pt x="5007787" y="460589"/>
                    <a:pt x="5007787" y="460589"/>
                    <a:pt x="5007787" y="462859"/>
                  </a:cubicBezTo>
                  <a:lnTo>
                    <a:pt x="5007787" y="478746"/>
                  </a:lnTo>
                  <a:cubicBezTo>
                    <a:pt x="5007787" y="478746"/>
                    <a:pt x="5007787" y="478746"/>
                    <a:pt x="5045681" y="478746"/>
                  </a:cubicBezTo>
                  <a:cubicBezTo>
                    <a:pt x="5045681" y="478746"/>
                    <a:pt x="5045681" y="478746"/>
                    <a:pt x="5045681" y="596766"/>
                  </a:cubicBezTo>
                  <a:cubicBezTo>
                    <a:pt x="5045681" y="596766"/>
                    <a:pt x="5045681" y="596766"/>
                    <a:pt x="5047073" y="596766"/>
                  </a:cubicBezTo>
                  <a:lnTo>
                    <a:pt x="5056825" y="596766"/>
                  </a:lnTo>
                  <a:cubicBezTo>
                    <a:pt x="5056825" y="596766"/>
                    <a:pt x="5056825" y="596766"/>
                    <a:pt x="5056825" y="769258"/>
                  </a:cubicBezTo>
                  <a:cubicBezTo>
                    <a:pt x="5056825" y="769258"/>
                    <a:pt x="5056825" y="769258"/>
                    <a:pt x="5059053" y="769258"/>
                  </a:cubicBezTo>
                  <a:lnTo>
                    <a:pt x="5074657" y="769258"/>
                  </a:lnTo>
                  <a:cubicBezTo>
                    <a:pt x="5074657" y="769258"/>
                    <a:pt x="5074657" y="769258"/>
                    <a:pt x="5074657" y="657290"/>
                  </a:cubicBezTo>
                  <a:cubicBezTo>
                    <a:pt x="5074657" y="657290"/>
                    <a:pt x="5074657" y="657290"/>
                    <a:pt x="5075493" y="656533"/>
                  </a:cubicBezTo>
                  <a:lnTo>
                    <a:pt x="5081344" y="651238"/>
                  </a:lnTo>
                  <a:cubicBezTo>
                    <a:pt x="5085802" y="651238"/>
                    <a:pt x="5085802" y="651238"/>
                    <a:pt x="5085802" y="652750"/>
                  </a:cubicBezTo>
                  <a:lnTo>
                    <a:pt x="5085802" y="663343"/>
                  </a:lnTo>
                  <a:cubicBezTo>
                    <a:pt x="5085802" y="663343"/>
                    <a:pt x="5085802" y="663343"/>
                    <a:pt x="5088030" y="661829"/>
                  </a:cubicBezTo>
                  <a:lnTo>
                    <a:pt x="5103634" y="651238"/>
                  </a:lnTo>
                  <a:cubicBezTo>
                    <a:pt x="5103634" y="651238"/>
                    <a:pt x="5103634" y="651238"/>
                    <a:pt x="5105585" y="651238"/>
                  </a:cubicBezTo>
                  <a:lnTo>
                    <a:pt x="5119237" y="651238"/>
                  </a:lnTo>
                  <a:cubicBezTo>
                    <a:pt x="5119237" y="651238"/>
                    <a:pt x="5119237" y="651238"/>
                    <a:pt x="5119237" y="857017"/>
                  </a:cubicBezTo>
                  <a:cubicBezTo>
                    <a:pt x="5119237" y="857017"/>
                    <a:pt x="5119237" y="857017"/>
                    <a:pt x="5150444" y="863070"/>
                  </a:cubicBezTo>
                  <a:cubicBezTo>
                    <a:pt x="5150444" y="860044"/>
                    <a:pt x="5150444" y="857017"/>
                    <a:pt x="5150444" y="853992"/>
                  </a:cubicBezTo>
                  <a:cubicBezTo>
                    <a:pt x="5161589" y="853992"/>
                    <a:pt x="5172733" y="853992"/>
                    <a:pt x="5183878" y="853992"/>
                  </a:cubicBezTo>
                  <a:cubicBezTo>
                    <a:pt x="5183878" y="838860"/>
                    <a:pt x="5183878" y="826756"/>
                    <a:pt x="5183878" y="814651"/>
                  </a:cubicBezTo>
                  <a:lnTo>
                    <a:pt x="5192794" y="814651"/>
                  </a:lnTo>
                  <a:cubicBezTo>
                    <a:pt x="5192794" y="796494"/>
                    <a:pt x="5192794" y="781363"/>
                    <a:pt x="5192794" y="763206"/>
                  </a:cubicBezTo>
                  <a:cubicBezTo>
                    <a:pt x="5195024" y="763206"/>
                    <a:pt x="5197254" y="763206"/>
                    <a:pt x="5199482" y="763206"/>
                  </a:cubicBezTo>
                  <a:cubicBezTo>
                    <a:pt x="5199482" y="745049"/>
                    <a:pt x="5199482" y="729918"/>
                    <a:pt x="5199482" y="711761"/>
                  </a:cubicBezTo>
                  <a:cubicBezTo>
                    <a:pt x="5203940" y="711761"/>
                    <a:pt x="5208398" y="711761"/>
                    <a:pt x="5215086" y="711761"/>
                  </a:cubicBezTo>
                  <a:cubicBezTo>
                    <a:pt x="5230688" y="705709"/>
                    <a:pt x="5248520" y="693604"/>
                    <a:pt x="5264122" y="684525"/>
                  </a:cubicBezTo>
                  <a:cubicBezTo>
                    <a:pt x="5266352" y="675447"/>
                    <a:pt x="5266352" y="666368"/>
                    <a:pt x="5266352" y="657290"/>
                  </a:cubicBezTo>
                  <a:cubicBezTo>
                    <a:pt x="5268582" y="666368"/>
                    <a:pt x="5268582" y="675447"/>
                    <a:pt x="5270810" y="684525"/>
                  </a:cubicBezTo>
                  <a:cubicBezTo>
                    <a:pt x="5288642" y="696631"/>
                    <a:pt x="5304245" y="708734"/>
                    <a:pt x="5322078" y="720840"/>
                  </a:cubicBezTo>
                  <a:cubicBezTo>
                    <a:pt x="5322078" y="717821"/>
                    <a:pt x="5322078" y="714803"/>
                    <a:pt x="5322078" y="714788"/>
                  </a:cubicBezTo>
                  <a:cubicBezTo>
                    <a:pt x="5326534" y="714788"/>
                    <a:pt x="5330994" y="714788"/>
                    <a:pt x="5335452" y="714788"/>
                  </a:cubicBezTo>
                  <a:cubicBezTo>
                    <a:pt x="5335452" y="729918"/>
                    <a:pt x="5335452" y="748075"/>
                    <a:pt x="5335452" y="763206"/>
                  </a:cubicBezTo>
                  <a:cubicBezTo>
                    <a:pt x="5337681" y="763206"/>
                    <a:pt x="5339909" y="763206"/>
                    <a:pt x="5342138" y="763206"/>
                  </a:cubicBezTo>
                  <a:lnTo>
                    <a:pt x="5342138" y="801467"/>
                  </a:lnTo>
                  <a:lnTo>
                    <a:pt x="5377917" y="790806"/>
                  </a:lnTo>
                  <a:cubicBezTo>
                    <a:pt x="5411603" y="790806"/>
                    <a:pt x="5445289" y="790806"/>
                    <a:pt x="5478973" y="790806"/>
                  </a:cubicBezTo>
                  <a:cubicBezTo>
                    <a:pt x="5478973" y="725949"/>
                    <a:pt x="5478973" y="661090"/>
                    <a:pt x="5478973" y="596233"/>
                  </a:cubicBezTo>
                  <a:cubicBezTo>
                    <a:pt x="5486748" y="590828"/>
                    <a:pt x="5497114" y="588126"/>
                    <a:pt x="5507479" y="582720"/>
                  </a:cubicBezTo>
                  <a:cubicBezTo>
                    <a:pt x="5548938" y="577316"/>
                    <a:pt x="5590398" y="569208"/>
                    <a:pt x="5631857" y="561101"/>
                  </a:cubicBezTo>
                  <a:cubicBezTo>
                    <a:pt x="5647405" y="566506"/>
                    <a:pt x="5660362" y="571911"/>
                    <a:pt x="5675909" y="574613"/>
                  </a:cubicBezTo>
                  <a:cubicBezTo>
                    <a:pt x="5678501" y="577316"/>
                    <a:pt x="5681091" y="580019"/>
                    <a:pt x="5683682" y="582720"/>
                  </a:cubicBezTo>
                  <a:lnTo>
                    <a:pt x="5683682" y="833084"/>
                  </a:lnTo>
                  <a:lnTo>
                    <a:pt x="5701821" y="873985"/>
                  </a:lnTo>
                  <a:lnTo>
                    <a:pt x="5701821" y="798914"/>
                  </a:lnTo>
                  <a:cubicBezTo>
                    <a:pt x="5707004" y="798914"/>
                    <a:pt x="5712186" y="798914"/>
                    <a:pt x="5717369" y="798914"/>
                  </a:cubicBezTo>
                  <a:cubicBezTo>
                    <a:pt x="5717369" y="793509"/>
                    <a:pt x="5717369" y="790806"/>
                    <a:pt x="5717369" y="785402"/>
                  </a:cubicBezTo>
                  <a:cubicBezTo>
                    <a:pt x="5722551" y="782699"/>
                    <a:pt x="5727734" y="779997"/>
                    <a:pt x="5732917" y="777295"/>
                  </a:cubicBezTo>
                  <a:lnTo>
                    <a:pt x="5745871" y="777295"/>
                  </a:lnTo>
                  <a:cubicBezTo>
                    <a:pt x="5745871" y="771890"/>
                    <a:pt x="5745871" y="769187"/>
                    <a:pt x="5745871" y="763783"/>
                  </a:cubicBezTo>
                  <a:cubicBezTo>
                    <a:pt x="5748464" y="761080"/>
                    <a:pt x="5753646" y="758377"/>
                    <a:pt x="5756236" y="755675"/>
                  </a:cubicBezTo>
                  <a:cubicBezTo>
                    <a:pt x="5764011" y="755675"/>
                    <a:pt x="5774376" y="755675"/>
                    <a:pt x="5782151" y="755675"/>
                  </a:cubicBezTo>
                  <a:cubicBezTo>
                    <a:pt x="5782151" y="769187"/>
                    <a:pt x="5782151" y="785402"/>
                    <a:pt x="5782151" y="798914"/>
                  </a:cubicBezTo>
                  <a:cubicBezTo>
                    <a:pt x="5800289" y="798914"/>
                    <a:pt x="5818428" y="798914"/>
                    <a:pt x="5836566" y="798914"/>
                  </a:cubicBezTo>
                  <a:cubicBezTo>
                    <a:pt x="5836566" y="850260"/>
                    <a:pt x="5836566" y="898903"/>
                    <a:pt x="5836566" y="950250"/>
                  </a:cubicBezTo>
                  <a:cubicBezTo>
                    <a:pt x="5844340" y="950250"/>
                    <a:pt x="5852114" y="950250"/>
                    <a:pt x="5857295" y="950250"/>
                  </a:cubicBezTo>
                  <a:cubicBezTo>
                    <a:pt x="5865070" y="947547"/>
                    <a:pt x="5870253" y="944844"/>
                    <a:pt x="5878025" y="942143"/>
                  </a:cubicBezTo>
                  <a:cubicBezTo>
                    <a:pt x="5878025" y="936737"/>
                    <a:pt x="5878025" y="934035"/>
                    <a:pt x="5878025" y="931332"/>
                  </a:cubicBezTo>
                  <a:cubicBezTo>
                    <a:pt x="5875435" y="931332"/>
                    <a:pt x="5872843" y="928630"/>
                    <a:pt x="5870253" y="928630"/>
                  </a:cubicBezTo>
                  <a:cubicBezTo>
                    <a:pt x="5870253" y="925928"/>
                    <a:pt x="5870253" y="923225"/>
                    <a:pt x="5870253" y="920522"/>
                  </a:cubicBezTo>
                  <a:cubicBezTo>
                    <a:pt x="5872843" y="917821"/>
                    <a:pt x="5875435" y="917821"/>
                    <a:pt x="5878025" y="915118"/>
                  </a:cubicBezTo>
                  <a:cubicBezTo>
                    <a:pt x="5878025" y="896202"/>
                    <a:pt x="5878025" y="874581"/>
                    <a:pt x="5878025" y="855665"/>
                  </a:cubicBezTo>
                  <a:cubicBezTo>
                    <a:pt x="5875435" y="855665"/>
                    <a:pt x="5872843" y="852962"/>
                    <a:pt x="5870253" y="852962"/>
                  </a:cubicBezTo>
                  <a:cubicBezTo>
                    <a:pt x="5870253" y="850260"/>
                    <a:pt x="5870253" y="847558"/>
                    <a:pt x="5870253" y="844855"/>
                  </a:cubicBezTo>
                  <a:cubicBezTo>
                    <a:pt x="5872843" y="842153"/>
                    <a:pt x="5875435" y="842153"/>
                    <a:pt x="5878025" y="839450"/>
                  </a:cubicBezTo>
                  <a:lnTo>
                    <a:pt x="5883208" y="834046"/>
                  </a:lnTo>
                  <a:lnTo>
                    <a:pt x="5883208" y="823236"/>
                  </a:lnTo>
                  <a:cubicBezTo>
                    <a:pt x="5880618" y="823236"/>
                    <a:pt x="5880618" y="823236"/>
                    <a:pt x="5878025" y="823236"/>
                  </a:cubicBezTo>
                  <a:cubicBezTo>
                    <a:pt x="5878025" y="820533"/>
                    <a:pt x="5878025" y="817831"/>
                    <a:pt x="5878025" y="815128"/>
                  </a:cubicBezTo>
                  <a:cubicBezTo>
                    <a:pt x="5880618" y="815128"/>
                    <a:pt x="5883208" y="812426"/>
                    <a:pt x="5885800" y="809724"/>
                  </a:cubicBezTo>
                  <a:cubicBezTo>
                    <a:pt x="5888390" y="777295"/>
                    <a:pt x="5896165" y="750271"/>
                    <a:pt x="5927259" y="734056"/>
                  </a:cubicBezTo>
                  <a:cubicBezTo>
                    <a:pt x="5924668" y="734056"/>
                    <a:pt x="5924668" y="731353"/>
                    <a:pt x="5922077" y="731353"/>
                  </a:cubicBezTo>
                  <a:cubicBezTo>
                    <a:pt x="5922077" y="728651"/>
                    <a:pt x="5922077" y="725949"/>
                    <a:pt x="5922077" y="723246"/>
                  </a:cubicBezTo>
                  <a:cubicBezTo>
                    <a:pt x="5924668" y="723246"/>
                    <a:pt x="5927259" y="720543"/>
                    <a:pt x="5929850" y="720543"/>
                  </a:cubicBezTo>
                  <a:cubicBezTo>
                    <a:pt x="5929850" y="715139"/>
                    <a:pt x="5929850" y="712436"/>
                    <a:pt x="5929850" y="709734"/>
                  </a:cubicBezTo>
                  <a:cubicBezTo>
                    <a:pt x="5932442" y="709734"/>
                    <a:pt x="5932442" y="709734"/>
                    <a:pt x="5935033" y="709734"/>
                  </a:cubicBezTo>
                  <a:cubicBezTo>
                    <a:pt x="5935033" y="701627"/>
                    <a:pt x="5935033" y="693520"/>
                    <a:pt x="5935033" y="685412"/>
                  </a:cubicBezTo>
                  <a:cubicBezTo>
                    <a:pt x="5932442" y="685412"/>
                    <a:pt x="5932442" y="685412"/>
                    <a:pt x="5929850" y="685412"/>
                  </a:cubicBezTo>
                  <a:cubicBezTo>
                    <a:pt x="5929850" y="682710"/>
                    <a:pt x="5929850" y="682710"/>
                    <a:pt x="5929850" y="680008"/>
                  </a:cubicBezTo>
                  <a:lnTo>
                    <a:pt x="5935033" y="677305"/>
                  </a:lnTo>
                  <a:cubicBezTo>
                    <a:pt x="5940215" y="671901"/>
                    <a:pt x="5942806" y="666495"/>
                    <a:pt x="5947989" y="658388"/>
                  </a:cubicBezTo>
                  <a:cubicBezTo>
                    <a:pt x="5950579" y="652983"/>
                    <a:pt x="5950579" y="650281"/>
                    <a:pt x="5950579" y="647579"/>
                  </a:cubicBezTo>
                  <a:cubicBezTo>
                    <a:pt x="5945398" y="639471"/>
                    <a:pt x="5945398" y="625960"/>
                    <a:pt x="5950579" y="617852"/>
                  </a:cubicBezTo>
                  <a:cubicBezTo>
                    <a:pt x="5950581" y="617849"/>
                    <a:pt x="5950598" y="617795"/>
                    <a:pt x="5950904" y="616838"/>
                  </a:cubicBezTo>
                  <a:lnTo>
                    <a:pt x="5953171" y="609745"/>
                  </a:lnTo>
                  <a:cubicBezTo>
                    <a:pt x="5953173" y="609748"/>
                    <a:pt x="5953190" y="609802"/>
                    <a:pt x="5953495" y="610759"/>
                  </a:cubicBezTo>
                  <a:lnTo>
                    <a:pt x="5955763" y="617852"/>
                  </a:lnTo>
                  <a:cubicBezTo>
                    <a:pt x="5960944" y="625960"/>
                    <a:pt x="5963537" y="639471"/>
                    <a:pt x="5958354" y="647579"/>
                  </a:cubicBezTo>
                  <a:cubicBezTo>
                    <a:pt x="5958354" y="650281"/>
                    <a:pt x="5958354" y="652983"/>
                    <a:pt x="5958354" y="655686"/>
                  </a:cubicBezTo>
                  <a:cubicBezTo>
                    <a:pt x="5963537" y="663793"/>
                    <a:pt x="5968719" y="671901"/>
                    <a:pt x="5971311" y="677305"/>
                  </a:cubicBezTo>
                  <a:cubicBezTo>
                    <a:pt x="5973903" y="677305"/>
                    <a:pt x="5973903" y="680008"/>
                    <a:pt x="5976494" y="680008"/>
                  </a:cubicBezTo>
                  <a:cubicBezTo>
                    <a:pt x="5976494" y="682710"/>
                    <a:pt x="5976494" y="682710"/>
                    <a:pt x="5976494" y="685412"/>
                  </a:cubicBezTo>
                  <a:cubicBezTo>
                    <a:pt x="5973903" y="693520"/>
                    <a:pt x="5973903" y="701627"/>
                    <a:pt x="5973903" y="709734"/>
                  </a:cubicBezTo>
                  <a:cubicBezTo>
                    <a:pt x="5979084" y="712436"/>
                    <a:pt x="5979084" y="715139"/>
                    <a:pt x="5979084" y="720543"/>
                  </a:cubicBezTo>
                  <a:lnTo>
                    <a:pt x="5984268" y="723246"/>
                  </a:lnTo>
                  <a:cubicBezTo>
                    <a:pt x="5984268" y="725949"/>
                    <a:pt x="5984268" y="728651"/>
                    <a:pt x="5984268" y="731353"/>
                  </a:cubicBezTo>
                  <a:cubicBezTo>
                    <a:pt x="5981676" y="734056"/>
                    <a:pt x="5981676" y="734056"/>
                    <a:pt x="5979084" y="734056"/>
                  </a:cubicBezTo>
                  <a:lnTo>
                    <a:pt x="5999269" y="755105"/>
                  </a:lnTo>
                  <a:lnTo>
                    <a:pt x="5999269" y="627662"/>
                  </a:lnTo>
                  <a:lnTo>
                    <a:pt x="5999299" y="627662"/>
                  </a:lnTo>
                  <a:cubicBezTo>
                    <a:pt x="6004989" y="627662"/>
                    <a:pt x="6016130" y="627662"/>
                    <a:pt x="6037948" y="627662"/>
                  </a:cubicBezTo>
                  <a:cubicBezTo>
                    <a:pt x="6037948" y="627654"/>
                    <a:pt x="6037948" y="627557"/>
                    <a:pt x="6037948" y="626311"/>
                  </a:cubicBezTo>
                  <a:lnTo>
                    <a:pt x="6037948" y="616853"/>
                  </a:lnTo>
                  <a:cubicBezTo>
                    <a:pt x="6037954" y="616853"/>
                    <a:pt x="6038029" y="616853"/>
                    <a:pt x="6038962" y="616853"/>
                  </a:cubicBezTo>
                  <a:lnTo>
                    <a:pt x="6046055" y="616853"/>
                  </a:lnTo>
                  <a:cubicBezTo>
                    <a:pt x="6046055" y="616846"/>
                    <a:pt x="6046055" y="616733"/>
                    <a:pt x="6046055" y="614962"/>
                  </a:cubicBezTo>
                  <a:lnTo>
                    <a:pt x="6046055" y="601721"/>
                  </a:lnTo>
                  <a:cubicBezTo>
                    <a:pt x="6046064" y="601721"/>
                    <a:pt x="6046136" y="601721"/>
                    <a:pt x="6046815" y="601721"/>
                  </a:cubicBezTo>
                  <a:lnTo>
                    <a:pt x="6052135" y="601721"/>
                  </a:lnTo>
                  <a:cubicBezTo>
                    <a:pt x="6052135" y="601714"/>
                    <a:pt x="6052135" y="601629"/>
                    <a:pt x="6052135" y="600640"/>
                  </a:cubicBezTo>
                  <a:lnTo>
                    <a:pt x="6052135" y="593073"/>
                  </a:lnTo>
                  <a:cubicBezTo>
                    <a:pt x="6052143" y="593073"/>
                    <a:pt x="6052267" y="593073"/>
                    <a:pt x="6054163" y="593073"/>
                  </a:cubicBezTo>
                  <a:lnTo>
                    <a:pt x="6068350" y="593073"/>
                  </a:lnTo>
                  <a:cubicBezTo>
                    <a:pt x="6068350" y="593080"/>
                    <a:pt x="6068350" y="593157"/>
                    <a:pt x="6068350" y="594154"/>
                  </a:cubicBezTo>
                  <a:lnTo>
                    <a:pt x="6068350" y="601721"/>
                  </a:lnTo>
                  <a:cubicBezTo>
                    <a:pt x="6068360" y="601721"/>
                    <a:pt x="6068861" y="601721"/>
                    <a:pt x="6090642" y="601721"/>
                  </a:cubicBezTo>
                  <a:cubicBezTo>
                    <a:pt x="6090642" y="601713"/>
                    <a:pt x="6090642" y="601599"/>
                    <a:pt x="6090642" y="599829"/>
                  </a:cubicBezTo>
                  <a:lnTo>
                    <a:pt x="6090642" y="586588"/>
                  </a:lnTo>
                  <a:cubicBezTo>
                    <a:pt x="6090648" y="586588"/>
                    <a:pt x="6090745" y="586588"/>
                    <a:pt x="6092416" y="586588"/>
                  </a:cubicBezTo>
                  <a:lnTo>
                    <a:pt x="6104829" y="586588"/>
                  </a:lnTo>
                  <a:cubicBezTo>
                    <a:pt x="6104829" y="586600"/>
                    <a:pt x="6104829" y="587114"/>
                    <a:pt x="6104829" y="610368"/>
                  </a:cubicBezTo>
                  <a:cubicBezTo>
                    <a:pt x="6104836" y="610368"/>
                    <a:pt x="6104916" y="610368"/>
                    <a:pt x="6105843" y="610368"/>
                  </a:cubicBezTo>
                  <a:lnTo>
                    <a:pt x="6112936" y="610368"/>
                  </a:lnTo>
                  <a:cubicBezTo>
                    <a:pt x="6112936" y="610362"/>
                    <a:pt x="6112936" y="610281"/>
                    <a:pt x="6112936" y="609287"/>
                  </a:cubicBezTo>
                  <a:lnTo>
                    <a:pt x="6112936" y="601721"/>
                  </a:lnTo>
                  <a:cubicBezTo>
                    <a:pt x="6112945" y="601721"/>
                    <a:pt x="6113063" y="601721"/>
                    <a:pt x="6114709" y="601721"/>
                  </a:cubicBezTo>
                  <a:lnTo>
                    <a:pt x="6127123" y="601721"/>
                  </a:lnTo>
                  <a:cubicBezTo>
                    <a:pt x="6127123" y="601734"/>
                    <a:pt x="6127123" y="602293"/>
                    <a:pt x="6127123" y="627662"/>
                  </a:cubicBezTo>
                  <a:cubicBezTo>
                    <a:pt x="6127131" y="627662"/>
                    <a:pt x="6127249" y="627662"/>
                    <a:pt x="6129150" y="627662"/>
                  </a:cubicBezTo>
                  <a:lnTo>
                    <a:pt x="6143336" y="627662"/>
                  </a:lnTo>
                  <a:cubicBezTo>
                    <a:pt x="6143336" y="627673"/>
                    <a:pt x="6143336" y="627788"/>
                    <a:pt x="6143336" y="629283"/>
                  </a:cubicBezTo>
                  <a:lnTo>
                    <a:pt x="6143336" y="640633"/>
                  </a:lnTo>
                  <a:cubicBezTo>
                    <a:pt x="6143344" y="640633"/>
                    <a:pt x="6143415" y="640633"/>
                    <a:pt x="6144096" y="640633"/>
                  </a:cubicBezTo>
                  <a:lnTo>
                    <a:pt x="6149417" y="640633"/>
                  </a:lnTo>
                  <a:cubicBezTo>
                    <a:pt x="6149417" y="640625"/>
                    <a:pt x="6149417" y="640549"/>
                    <a:pt x="6149417" y="639822"/>
                  </a:cubicBezTo>
                  <a:lnTo>
                    <a:pt x="6149417" y="634147"/>
                  </a:lnTo>
                  <a:cubicBezTo>
                    <a:pt x="6149434" y="634147"/>
                    <a:pt x="6150153" y="634147"/>
                    <a:pt x="6179817" y="634147"/>
                  </a:cubicBezTo>
                  <a:cubicBezTo>
                    <a:pt x="6179817" y="634161"/>
                    <a:pt x="6179817" y="634724"/>
                    <a:pt x="6179817" y="657927"/>
                  </a:cubicBezTo>
                  <a:cubicBezTo>
                    <a:pt x="6179824" y="657927"/>
                    <a:pt x="6179903" y="657927"/>
                    <a:pt x="6180830" y="657927"/>
                  </a:cubicBezTo>
                  <a:lnTo>
                    <a:pt x="6187924" y="657927"/>
                  </a:lnTo>
                  <a:cubicBezTo>
                    <a:pt x="6187924" y="657934"/>
                    <a:pt x="6187924" y="658007"/>
                    <a:pt x="6187924" y="659008"/>
                  </a:cubicBezTo>
                  <a:lnTo>
                    <a:pt x="6187924" y="666574"/>
                  </a:lnTo>
                  <a:cubicBezTo>
                    <a:pt x="6187933" y="666574"/>
                    <a:pt x="6188006" y="666574"/>
                    <a:pt x="6188684" y="666574"/>
                  </a:cubicBezTo>
                  <a:lnTo>
                    <a:pt x="6194004" y="666574"/>
                  </a:lnTo>
                  <a:cubicBezTo>
                    <a:pt x="6194004" y="666567"/>
                    <a:pt x="6194004" y="666447"/>
                    <a:pt x="6194004" y="664412"/>
                  </a:cubicBezTo>
                  <a:lnTo>
                    <a:pt x="6194004" y="649280"/>
                  </a:lnTo>
                  <a:cubicBezTo>
                    <a:pt x="6194011" y="649280"/>
                    <a:pt x="6194089" y="649280"/>
                    <a:pt x="6195017" y="649280"/>
                  </a:cubicBezTo>
                  <a:lnTo>
                    <a:pt x="6202111" y="649280"/>
                  </a:lnTo>
                  <a:cubicBezTo>
                    <a:pt x="6202111" y="649288"/>
                    <a:pt x="6202111" y="649371"/>
                    <a:pt x="6202111" y="650361"/>
                  </a:cubicBezTo>
                  <a:lnTo>
                    <a:pt x="6202111" y="657927"/>
                  </a:lnTo>
                  <a:lnTo>
                    <a:pt x="6207431" y="655934"/>
                  </a:lnTo>
                  <a:cubicBezTo>
                    <a:pt x="6208191" y="655562"/>
                    <a:pt x="6208191" y="655360"/>
                    <a:pt x="6208191" y="654954"/>
                  </a:cubicBezTo>
                  <a:lnTo>
                    <a:pt x="6208191" y="649280"/>
                  </a:lnTo>
                  <a:cubicBezTo>
                    <a:pt x="6208208" y="649280"/>
                    <a:pt x="6209009" y="649280"/>
                    <a:pt x="6246698" y="649280"/>
                  </a:cubicBezTo>
                  <a:cubicBezTo>
                    <a:pt x="6246698" y="649294"/>
                    <a:pt x="6246698" y="649841"/>
                    <a:pt x="6246698" y="673059"/>
                  </a:cubicBezTo>
                  <a:cubicBezTo>
                    <a:pt x="6246706" y="673059"/>
                    <a:pt x="6246824" y="673059"/>
                    <a:pt x="6248724" y="673059"/>
                  </a:cubicBezTo>
                  <a:lnTo>
                    <a:pt x="6262911" y="673059"/>
                  </a:lnTo>
                  <a:cubicBezTo>
                    <a:pt x="6262911" y="673067"/>
                    <a:pt x="6262911" y="673149"/>
                    <a:pt x="6262911" y="674140"/>
                  </a:cubicBezTo>
                  <a:lnTo>
                    <a:pt x="6262911" y="681706"/>
                  </a:lnTo>
                  <a:cubicBezTo>
                    <a:pt x="6262920" y="681706"/>
                    <a:pt x="6263043" y="681706"/>
                    <a:pt x="6264685" y="681706"/>
                  </a:cubicBezTo>
                  <a:lnTo>
                    <a:pt x="6277098" y="681706"/>
                  </a:lnTo>
                  <a:cubicBezTo>
                    <a:pt x="6277098" y="681694"/>
                    <a:pt x="6277098" y="681183"/>
                    <a:pt x="6277098" y="657927"/>
                  </a:cubicBezTo>
                  <a:cubicBezTo>
                    <a:pt x="6277105" y="657927"/>
                    <a:pt x="6277183" y="657927"/>
                    <a:pt x="6278111" y="657927"/>
                  </a:cubicBezTo>
                  <a:lnTo>
                    <a:pt x="6285205" y="657927"/>
                  </a:lnTo>
                  <a:cubicBezTo>
                    <a:pt x="6285205" y="657908"/>
                    <a:pt x="6285205" y="657137"/>
                    <a:pt x="6285205" y="625500"/>
                  </a:cubicBezTo>
                  <a:cubicBezTo>
                    <a:pt x="6285212" y="625500"/>
                    <a:pt x="6285289" y="625500"/>
                    <a:pt x="6286218" y="625500"/>
                  </a:cubicBezTo>
                  <a:lnTo>
                    <a:pt x="6293312" y="625500"/>
                  </a:lnTo>
                  <a:cubicBezTo>
                    <a:pt x="6293312" y="625494"/>
                    <a:pt x="6293312" y="625385"/>
                    <a:pt x="6293312" y="623609"/>
                  </a:cubicBezTo>
                  <a:lnTo>
                    <a:pt x="6293312" y="610368"/>
                  </a:lnTo>
                  <a:cubicBezTo>
                    <a:pt x="6291285" y="610368"/>
                    <a:pt x="6291285" y="610368"/>
                    <a:pt x="6292045" y="608746"/>
                  </a:cubicBezTo>
                  <a:lnTo>
                    <a:pt x="6297365" y="597397"/>
                  </a:lnTo>
                  <a:cubicBezTo>
                    <a:pt x="6297370" y="597414"/>
                    <a:pt x="6297565" y="598088"/>
                    <a:pt x="6305472" y="625500"/>
                  </a:cubicBezTo>
                  <a:cubicBezTo>
                    <a:pt x="6305480" y="625500"/>
                    <a:pt x="6305553" y="625500"/>
                    <a:pt x="6306232" y="625500"/>
                  </a:cubicBezTo>
                  <a:lnTo>
                    <a:pt x="6311552" y="625500"/>
                  </a:lnTo>
                  <a:cubicBezTo>
                    <a:pt x="6311552" y="625487"/>
                    <a:pt x="6311552" y="624308"/>
                    <a:pt x="6311552" y="519573"/>
                  </a:cubicBezTo>
                  <a:cubicBezTo>
                    <a:pt x="6311562" y="519573"/>
                    <a:pt x="6311676" y="519573"/>
                    <a:pt x="6313072" y="519573"/>
                  </a:cubicBezTo>
                  <a:lnTo>
                    <a:pt x="6323712" y="519573"/>
                  </a:lnTo>
                  <a:cubicBezTo>
                    <a:pt x="6323712" y="519551"/>
                    <a:pt x="6323712" y="518541"/>
                    <a:pt x="6323712" y="472014"/>
                  </a:cubicBezTo>
                  <a:cubicBezTo>
                    <a:pt x="6323729" y="472014"/>
                    <a:pt x="6324354" y="472014"/>
                    <a:pt x="6350059" y="472014"/>
                  </a:cubicBezTo>
                  <a:cubicBezTo>
                    <a:pt x="6350059" y="472002"/>
                    <a:pt x="6350059" y="471492"/>
                    <a:pt x="6350059" y="450396"/>
                  </a:cubicBezTo>
                  <a:cubicBezTo>
                    <a:pt x="6350078" y="450396"/>
                    <a:pt x="6350867" y="450396"/>
                    <a:pt x="6384513" y="450396"/>
                  </a:cubicBezTo>
                  <a:cubicBezTo>
                    <a:pt x="6384513" y="450404"/>
                    <a:pt x="6384513" y="450534"/>
                    <a:pt x="6384513" y="452828"/>
                  </a:cubicBezTo>
                  <a:lnTo>
                    <a:pt x="6384513" y="469852"/>
                  </a:lnTo>
                  <a:cubicBezTo>
                    <a:pt x="6384522" y="469852"/>
                    <a:pt x="6384653" y="469852"/>
                    <a:pt x="6386793" y="469852"/>
                  </a:cubicBezTo>
                  <a:lnTo>
                    <a:pt x="6402753" y="469852"/>
                  </a:lnTo>
                  <a:cubicBezTo>
                    <a:pt x="6402753" y="469870"/>
                    <a:pt x="6402753" y="470764"/>
                    <a:pt x="6402753" y="517411"/>
                  </a:cubicBezTo>
                  <a:cubicBezTo>
                    <a:pt x="6402759" y="517411"/>
                    <a:pt x="6402835" y="517411"/>
                    <a:pt x="6403766" y="517411"/>
                  </a:cubicBezTo>
                  <a:lnTo>
                    <a:pt x="6410860" y="517411"/>
                  </a:lnTo>
                  <a:lnTo>
                    <a:pt x="6425047" y="521735"/>
                  </a:lnTo>
                  <a:cubicBezTo>
                    <a:pt x="6425047" y="521745"/>
                    <a:pt x="6425047" y="522395"/>
                    <a:pt x="6425047" y="560647"/>
                  </a:cubicBezTo>
                  <a:cubicBezTo>
                    <a:pt x="6425053" y="560647"/>
                    <a:pt x="6425128" y="560647"/>
                    <a:pt x="6426060" y="560647"/>
                  </a:cubicBezTo>
                  <a:lnTo>
                    <a:pt x="6433153" y="560647"/>
                  </a:lnTo>
                  <a:cubicBezTo>
                    <a:pt x="6433153" y="560657"/>
                    <a:pt x="6433153" y="560763"/>
                    <a:pt x="6433153" y="562268"/>
                  </a:cubicBezTo>
                  <a:lnTo>
                    <a:pt x="6433153" y="573617"/>
                  </a:lnTo>
                  <a:cubicBezTo>
                    <a:pt x="6433161" y="573617"/>
                    <a:pt x="6433285" y="573617"/>
                    <a:pt x="6435180" y="573617"/>
                  </a:cubicBezTo>
                  <a:lnTo>
                    <a:pt x="6449367" y="573617"/>
                  </a:lnTo>
                  <a:lnTo>
                    <a:pt x="6455447" y="580103"/>
                  </a:lnTo>
                  <a:cubicBezTo>
                    <a:pt x="6455447" y="580115"/>
                    <a:pt x="6455447" y="580601"/>
                    <a:pt x="6455447" y="601721"/>
                  </a:cubicBezTo>
                  <a:cubicBezTo>
                    <a:pt x="6455456" y="601721"/>
                    <a:pt x="6455587" y="601721"/>
                    <a:pt x="6457727" y="601721"/>
                  </a:cubicBezTo>
                  <a:lnTo>
                    <a:pt x="6473687" y="601721"/>
                  </a:lnTo>
                  <a:cubicBezTo>
                    <a:pt x="6473687" y="601728"/>
                    <a:pt x="6473687" y="601808"/>
                    <a:pt x="6473687" y="602801"/>
                  </a:cubicBezTo>
                  <a:lnTo>
                    <a:pt x="6473687" y="610368"/>
                  </a:lnTo>
                  <a:cubicBezTo>
                    <a:pt x="6473696" y="610368"/>
                    <a:pt x="6473795" y="610368"/>
                    <a:pt x="6474954" y="610368"/>
                  </a:cubicBezTo>
                  <a:lnTo>
                    <a:pt x="6483821" y="610368"/>
                  </a:lnTo>
                  <a:cubicBezTo>
                    <a:pt x="6483821" y="610377"/>
                    <a:pt x="6483821" y="610506"/>
                    <a:pt x="6483821" y="612529"/>
                  </a:cubicBezTo>
                  <a:lnTo>
                    <a:pt x="6483821" y="627662"/>
                  </a:lnTo>
                  <a:cubicBezTo>
                    <a:pt x="6487874" y="627662"/>
                    <a:pt x="6487874" y="627662"/>
                    <a:pt x="6487874" y="625770"/>
                  </a:cubicBezTo>
                  <a:lnTo>
                    <a:pt x="6487874" y="612529"/>
                  </a:lnTo>
                  <a:cubicBezTo>
                    <a:pt x="6487880" y="612529"/>
                    <a:pt x="6487958" y="612529"/>
                    <a:pt x="6488887" y="612529"/>
                  </a:cubicBezTo>
                  <a:lnTo>
                    <a:pt x="6495981" y="612529"/>
                  </a:lnTo>
                  <a:cubicBezTo>
                    <a:pt x="6495981" y="612540"/>
                    <a:pt x="6495981" y="612659"/>
                    <a:pt x="6495981" y="614151"/>
                  </a:cubicBezTo>
                  <a:lnTo>
                    <a:pt x="6495981" y="625500"/>
                  </a:lnTo>
                  <a:cubicBezTo>
                    <a:pt x="6495990" y="625500"/>
                    <a:pt x="6496063" y="625500"/>
                    <a:pt x="6496741" y="625500"/>
                  </a:cubicBezTo>
                  <a:lnTo>
                    <a:pt x="6502061" y="625500"/>
                  </a:lnTo>
                  <a:cubicBezTo>
                    <a:pt x="6502061" y="621177"/>
                    <a:pt x="6502061" y="621177"/>
                    <a:pt x="6550701" y="621177"/>
                  </a:cubicBezTo>
                  <a:cubicBezTo>
                    <a:pt x="6550701" y="621186"/>
                    <a:pt x="6550701" y="621287"/>
                    <a:pt x="6550701" y="622528"/>
                  </a:cubicBezTo>
                  <a:lnTo>
                    <a:pt x="6550701" y="631985"/>
                  </a:lnTo>
                  <a:cubicBezTo>
                    <a:pt x="6550709" y="631985"/>
                    <a:pt x="6550784" y="631985"/>
                    <a:pt x="6551461" y="631985"/>
                  </a:cubicBezTo>
                  <a:lnTo>
                    <a:pt x="6556782" y="631985"/>
                  </a:lnTo>
                  <a:cubicBezTo>
                    <a:pt x="6556782" y="631994"/>
                    <a:pt x="6556782" y="632116"/>
                    <a:pt x="6556782" y="634147"/>
                  </a:cubicBezTo>
                  <a:lnTo>
                    <a:pt x="6556782" y="649280"/>
                  </a:lnTo>
                  <a:cubicBezTo>
                    <a:pt x="6556790" y="649276"/>
                    <a:pt x="6556906" y="649198"/>
                    <a:pt x="6558808" y="647929"/>
                  </a:cubicBezTo>
                  <a:lnTo>
                    <a:pt x="6572995" y="638471"/>
                  </a:lnTo>
                  <a:cubicBezTo>
                    <a:pt x="6572997" y="638452"/>
                    <a:pt x="6573128" y="637577"/>
                    <a:pt x="6579075" y="597397"/>
                  </a:cubicBezTo>
                  <a:cubicBezTo>
                    <a:pt x="6579084" y="597395"/>
                    <a:pt x="6579153" y="597369"/>
                    <a:pt x="6579835" y="597127"/>
                  </a:cubicBezTo>
                  <a:lnTo>
                    <a:pt x="6585155" y="595235"/>
                  </a:lnTo>
                  <a:cubicBezTo>
                    <a:pt x="6585155" y="595219"/>
                    <a:pt x="6585188" y="594158"/>
                    <a:pt x="6587182" y="526058"/>
                  </a:cubicBezTo>
                  <a:cubicBezTo>
                    <a:pt x="6587182" y="526076"/>
                    <a:pt x="6587215" y="527167"/>
                    <a:pt x="6589209" y="595235"/>
                  </a:cubicBezTo>
                  <a:cubicBezTo>
                    <a:pt x="6589218" y="595238"/>
                    <a:pt x="6589289" y="595263"/>
                    <a:pt x="6589969" y="595505"/>
                  </a:cubicBezTo>
                  <a:lnTo>
                    <a:pt x="6595289" y="597397"/>
                  </a:lnTo>
                  <a:cubicBezTo>
                    <a:pt x="6595289" y="597377"/>
                    <a:pt x="6595289" y="596044"/>
                    <a:pt x="6595289" y="510926"/>
                  </a:cubicBezTo>
                  <a:cubicBezTo>
                    <a:pt x="6599342" y="510926"/>
                    <a:pt x="6599342" y="510926"/>
                    <a:pt x="6599342" y="478499"/>
                  </a:cubicBezTo>
                  <a:cubicBezTo>
                    <a:pt x="6599354" y="478499"/>
                    <a:pt x="6600040" y="478499"/>
                    <a:pt x="6637849" y="478499"/>
                  </a:cubicBezTo>
                  <a:cubicBezTo>
                    <a:pt x="6637849" y="478516"/>
                    <a:pt x="6637849" y="479234"/>
                    <a:pt x="6637849" y="510926"/>
                  </a:cubicBezTo>
                  <a:cubicBezTo>
                    <a:pt x="6637858" y="510926"/>
                    <a:pt x="6637930" y="510926"/>
                    <a:pt x="6638609" y="510926"/>
                  </a:cubicBezTo>
                  <a:lnTo>
                    <a:pt x="6643929" y="510926"/>
                  </a:lnTo>
                  <a:cubicBezTo>
                    <a:pt x="6643929" y="510905"/>
                    <a:pt x="6643929" y="509599"/>
                    <a:pt x="6643929" y="428778"/>
                  </a:cubicBezTo>
                  <a:cubicBezTo>
                    <a:pt x="6643935" y="428778"/>
                    <a:pt x="6644034" y="428778"/>
                    <a:pt x="6645703" y="428778"/>
                  </a:cubicBezTo>
                  <a:lnTo>
                    <a:pt x="6658116" y="428778"/>
                  </a:lnTo>
                  <a:cubicBezTo>
                    <a:pt x="6658116" y="428771"/>
                    <a:pt x="6658116" y="428660"/>
                    <a:pt x="6658116" y="426887"/>
                  </a:cubicBezTo>
                  <a:lnTo>
                    <a:pt x="6658116" y="413646"/>
                  </a:lnTo>
                  <a:cubicBezTo>
                    <a:pt x="6658127" y="413646"/>
                    <a:pt x="6658625" y="413646"/>
                    <a:pt x="6680410" y="413646"/>
                  </a:cubicBezTo>
                  <a:cubicBezTo>
                    <a:pt x="6680410" y="413639"/>
                    <a:pt x="6680410" y="413558"/>
                    <a:pt x="6680410" y="412565"/>
                  </a:cubicBezTo>
                  <a:lnTo>
                    <a:pt x="6680410" y="404999"/>
                  </a:lnTo>
                  <a:cubicBezTo>
                    <a:pt x="6680417" y="404999"/>
                    <a:pt x="6680527" y="404999"/>
                    <a:pt x="6682183" y="404999"/>
                  </a:cubicBezTo>
                  <a:lnTo>
                    <a:pt x="6694597" y="404999"/>
                  </a:lnTo>
                  <a:cubicBezTo>
                    <a:pt x="6694597" y="405007"/>
                    <a:pt x="6694597" y="405086"/>
                    <a:pt x="6694597" y="406080"/>
                  </a:cubicBezTo>
                  <a:lnTo>
                    <a:pt x="6694597" y="413646"/>
                  </a:lnTo>
                  <a:cubicBezTo>
                    <a:pt x="6694606" y="413646"/>
                    <a:pt x="6694679" y="413646"/>
                    <a:pt x="6695357" y="413646"/>
                  </a:cubicBezTo>
                  <a:lnTo>
                    <a:pt x="6700677" y="413646"/>
                  </a:lnTo>
                  <a:lnTo>
                    <a:pt x="6710810" y="409322"/>
                  </a:lnTo>
                  <a:lnTo>
                    <a:pt x="6714863" y="412565"/>
                  </a:lnTo>
                  <a:lnTo>
                    <a:pt x="6714863" y="404999"/>
                  </a:lnTo>
                  <a:cubicBezTo>
                    <a:pt x="6714872" y="404999"/>
                    <a:pt x="6715009" y="404999"/>
                    <a:pt x="6717143" y="404999"/>
                  </a:cubicBezTo>
                  <a:lnTo>
                    <a:pt x="6733104" y="404999"/>
                  </a:lnTo>
                  <a:cubicBezTo>
                    <a:pt x="6733104" y="405007"/>
                    <a:pt x="6733104" y="405086"/>
                    <a:pt x="6733104" y="406080"/>
                  </a:cubicBezTo>
                  <a:lnTo>
                    <a:pt x="6733104" y="413646"/>
                  </a:lnTo>
                  <a:cubicBezTo>
                    <a:pt x="6733123" y="413646"/>
                    <a:pt x="6733859" y="413646"/>
                    <a:pt x="6763504" y="413646"/>
                  </a:cubicBezTo>
                  <a:cubicBezTo>
                    <a:pt x="6763504" y="413656"/>
                    <a:pt x="6763504" y="413765"/>
                    <a:pt x="6763504" y="415267"/>
                  </a:cubicBezTo>
                  <a:lnTo>
                    <a:pt x="6763504" y="426617"/>
                  </a:lnTo>
                  <a:cubicBezTo>
                    <a:pt x="6763521" y="426617"/>
                    <a:pt x="6764161" y="426617"/>
                    <a:pt x="6789851" y="426617"/>
                  </a:cubicBezTo>
                  <a:cubicBezTo>
                    <a:pt x="6789851" y="426633"/>
                    <a:pt x="6789851" y="427313"/>
                    <a:pt x="6789851" y="456881"/>
                  </a:cubicBezTo>
                  <a:cubicBezTo>
                    <a:pt x="6789860" y="456881"/>
                    <a:pt x="6789933" y="456881"/>
                    <a:pt x="6790611" y="456881"/>
                  </a:cubicBezTo>
                  <a:lnTo>
                    <a:pt x="6795931" y="456881"/>
                  </a:lnTo>
                  <a:cubicBezTo>
                    <a:pt x="6795931" y="456888"/>
                    <a:pt x="6795931" y="456974"/>
                    <a:pt x="6795931" y="457962"/>
                  </a:cubicBezTo>
                  <a:lnTo>
                    <a:pt x="6795931" y="465529"/>
                  </a:lnTo>
                  <a:cubicBezTo>
                    <a:pt x="6799985" y="465529"/>
                    <a:pt x="6799985" y="465529"/>
                    <a:pt x="6799985" y="495793"/>
                  </a:cubicBezTo>
                  <a:cubicBezTo>
                    <a:pt x="6799994" y="495793"/>
                    <a:pt x="6800068" y="495793"/>
                    <a:pt x="6800745" y="495793"/>
                  </a:cubicBezTo>
                  <a:lnTo>
                    <a:pt x="6806065" y="495793"/>
                  </a:lnTo>
                  <a:cubicBezTo>
                    <a:pt x="6806065" y="495802"/>
                    <a:pt x="6806065" y="495869"/>
                    <a:pt x="6806065" y="496604"/>
                  </a:cubicBezTo>
                  <a:lnTo>
                    <a:pt x="6806065" y="502279"/>
                  </a:lnTo>
                  <a:cubicBezTo>
                    <a:pt x="6806071" y="502279"/>
                    <a:pt x="6806149" y="502279"/>
                    <a:pt x="6807078" y="502279"/>
                  </a:cubicBezTo>
                  <a:lnTo>
                    <a:pt x="6814171" y="502279"/>
                  </a:lnTo>
                  <a:cubicBezTo>
                    <a:pt x="6814171" y="502296"/>
                    <a:pt x="6814171" y="503009"/>
                    <a:pt x="6814171" y="532544"/>
                  </a:cubicBezTo>
                  <a:cubicBezTo>
                    <a:pt x="6814179" y="532544"/>
                    <a:pt x="6814299" y="532544"/>
                    <a:pt x="6816198" y="532544"/>
                  </a:cubicBezTo>
                  <a:lnTo>
                    <a:pt x="6830385" y="532544"/>
                  </a:lnTo>
                  <a:cubicBezTo>
                    <a:pt x="6830385" y="532560"/>
                    <a:pt x="6830385" y="533140"/>
                    <a:pt x="6830385" y="556323"/>
                  </a:cubicBezTo>
                  <a:cubicBezTo>
                    <a:pt x="6832412" y="556323"/>
                    <a:pt x="6832412" y="556323"/>
                    <a:pt x="6832412" y="557944"/>
                  </a:cubicBezTo>
                  <a:lnTo>
                    <a:pt x="6832412" y="569294"/>
                  </a:lnTo>
                  <a:cubicBezTo>
                    <a:pt x="6832421" y="569294"/>
                    <a:pt x="6832491" y="569294"/>
                    <a:pt x="6833172" y="569294"/>
                  </a:cubicBezTo>
                  <a:lnTo>
                    <a:pt x="6838492" y="569294"/>
                  </a:lnTo>
                  <a:cubicBezTo>
                    <a:pt x="6838492" y="569308"/>
                    <a:pt x="6838492" y="569871"/>
                    <a:pt x="6838492" y="593073"/>
                  </a:cubicBezTo>
                  <a:cubicBezTo>
                    <a:pt x="6838500" y="593073"/>
                    <a:pt x="6838599" y="593073"/>
                    <a:pt x="6839758" y="593073"/>
                  </a:cubicBezTo>
                  <a:lnTo>
                    <a:pt x="6848625" y="593073"/>
                  </a:lnTo>
                  <a:cubicBezTo>
                    <a:pt x="6850652" y="595235"/>
                    <a:pt x="6850652" y="595235"/>
                    <a:pt x="6850652" y="597127"/>
                  </a:cubicBezTo>
                  <a:lnTo>
                    <a:pt x="6850652" y="610368"/>
                  </a:lnTo>
                  <a:cubicBezTo>
                    <a:pt x="6850657" y="610361"/>
                    <a:pt x="6850744" y="610254"/>
                    <a:pt x="6852172" y="608476"/>
                  </a:cubicBezTo>
                  <a:lnTo>
                    <a:pt x="6862812" y="595235"/>
                  </a:lnTo>
                  <a:cubicBezTo>
                    <a:pt x="6862827" y="595235"/>
                    <a:pt x="6863466" y="595235"/>
                    <a:pt x="6891186" y="595235"/>
                  </a:cubicBezTo>
                  <a:cubicBezTo>
                    <a:pt x="6891186" y="595260"/>
                    <a:pt x="6891186" y="596661"/>
                    <a:pt x="6891186" y="681706"/>
                  </a:cubicBezTo>
                  <a:cubicBezTo>
                    <a:pt x="6891194" y="681706"/>
                    <a:pt x="6891270" y="681706"/>
                    <a:pt x="6891946" y="681706"/>
                  </a:cubicBezTo>
                  <a:lnTo>
                    <a:pt x="6897266" y="681706"/>
                  </a:lnTo>
                  <a:cubicBezTo>
                    <a:pt x="6897270" y="681698"/>
                    <a:pt x="6897329" y="681598"/>
                    <a:pt x="6898026" y="680355"/>
                  </a:cubicBezTo>
                  <a:lnTo>
                    <a:pt x="6903346" y="670897"/>
                  </a:lnTo>
                  <a:cubicBezTo>
                    <a:pt x="6903346" y="670904"/>
                    <a:pt x="6903346" y="671003"/>
                    <a:pt x="6903346" y="672789"/>
                  </a:cubicBezTo>
                  <a:lnTo>
                    <a:pt x="6903346" y="686030"/>
                  </a:lnTo>
                  <a:cubicBezTo>
                    <a:pt x="6907399" y="686030"/>
                    <a:pt x="6907399" y="686030"/>
                    <a:pt x="6907399" y="640633"/>
                  </a:cubicBezTo>
                  <a:cubicBezTo>
                    <a:pt x="6907408" y="640633"/>
                    <a:pt x="6907478" y="640633"/>
                    <a:pt x="6908159" y="640633"/>
                  </a:cubicBezTo>
                  <a:lnTo>
                    <a:pt x="6913479" y="640633"/>
                  </a:lnTo>
                  <a:cubicBezTo>
                    <a:pt x="6913479" y="640618"/>
                    <a:pt x="6913479" y="639618"/>
                    <a:pt x="6913479" y="575779"/>
                  </a:cubicBezTo>
                  <a:cubicBezTo>
                    <a:pt x="6913486" y="575779"/>
                    <a:pt x="6913567" y="575779"/>
                    <a:pt x="6914493" y="575779"/>
                  </a:cubicBezTo>
                  <a:lnTo>
                    <a:pt x="6921586" y="575779"/>
                  </a:lnTo>
                  <a:cubicBezTo>
                    <a:pt x="6921592" y="575758"/>
                    <a:pt x="6921856" y="574818"/>
                    <a:pt x="6933746" y="532544"/>
                  </a:cubicBezTo>
                  <a:cubicBezTo>
                    <a:pt x="6933755" y="532544"/>
                    <a:pt x="6933852" y="532544"/>
                    <a:pt x="6935013" y="532544"/>
                  </a:cubicBezTo>
                  <a:lnTo>
                    <a:pt x="6943880" y="532544"/>
                  </a:lnTo>
                  <a:cubicBezTo>
                    <a:pt x="6943885" y="532567"/>
                    <a:pt x="6944111" y="533533"/>
                    <a:pt x="6954013" y="575779"/>
                  </a:cubicBezTo>
                  <a:cubicBezTo>
                    <a:pt x="6954019" y="575779"/>
                    <a:pt x="6954093" y="575779"/>
                    <a:pt x="6955026" y="575779"/>
                  </a:cubicBezTo>
                  <a:lnTo>
                    <a:pt x="6962120" y="575779"/>
                  </a:lnTo>
                  <a:cubicBezTo>
                    <a:pt x="6962120" y="575790"/>
                    <a:pt x="6962120" y="576457"/>
                    <a:pt x="6962120" y="614691"/>
                  </a:cubicBezTo>
                  <a:cubicBezTo>
                    <a:pt x="6962127" y="614691"/>
                    <a:pt x="6962226" y="614691"/>
                    <a:pt x="6963893" y="614691"/>
                  </a:cubicBezTo>
                  <a:lnTo>
                    <a:pt x="6976307" y="614691"/>
                  </a:lnTo>
                  <a:cubicBezTo>
                    <a:pt x="6976307" y="614699"/>
                    <a:pt x="6976307" y="614821"/>
                    <a:pt x="6976307" y="616853"/>
                  </a:cubicBezTo>
                  <a:lnTo>
                    <a:pt x="6976307" y="631985"/>
                  </a:lnTo>
                  <a:cubicBezTo>
                    <a:pt x="6980360" y="631985"/>
                    <a:pt x="6980360" y="631985"/>
                    <a:pt x="6980360" y="629824"/>
                  </a:cubicBezTo>
                  <a:lnTo>
                    <a:pt x="6980360" y="614691"/>
                  </a:lnTo>
                  <a:cubicBezTo>
                    <a:pt x="6980370" y="614691"/>
                    <a:pt x="6980482" y="614691"/>
                    <a:pt x="6981880" y="614691"/>
                  </a:cubicBezTo>
                  <a:lnTo>
                    <a:pt x="6992520" y="614691"/>
                  </a:lnTo>
                  <a:cubicBezTo>
                    <a:pt x="6992520" y="614701"/>
                    <a:pt x="6992520" y="614818"/>
                    <a:pt x="6992520" y="616312"/>
                  </a:cubicBezTo>
                  <a:lnTo>
                    <a:pt x="6992520" y="627662"/>
                  </a:lnTo>
                  <a:cubicBezTo>
                    <a:pt x="6992536" y="627662"/>
                    <a:pt x="6993245" y="627662"/>
                    <a:pt x="7022921" y="627662"/>
                  </a:cubicBezTo>
                  <a:cubicBezTo>
                    <a:pt x="7022921" y="627645"/>
                    <a:pt x="7022921" y="626874"/>
                    <a:pt x="7022921" y="590912"/>
                  </a:cubicBezTo>
                  <a:cubicBezTo>
                    <a:pt x="7022929" y="590912"/>
                    <a:pt x="7023022" y="590912"/>
                    <a:pt x="7024187" y="590912"/>
                  </a:cubicBezTo>
                  <a:lnTo>
                    <a:pt x="7033054" y="590912"/>
                  </a:lnTo>
                  <a:cubicBezTo>
                    <a:pt x="7033054" y="590923"/>
                    <a:pt x="7033054" y="591417"/>
                    <a:pt x="7033054" y="612529"/>
                  </a:cubicBezTo>
                  <a:cubicBezTo>
                    <a:pt x="7035081" y="612529"/>
                    <a:pt x="7035081" y="612529"/>
                    <a:pt x="7035081" y="580103"/>
                  </a:cubicBezTo>
                  <a:cubicBezTo>
                    <a:pt x="7035095" y="580103"/>
                    <a:pt x="7035636" y="580103"/>
                    <a:pt x="7057374" y="580103"/>
                  </a:cubicBezTo>
                  <a:cubicBezTo>
                    <a:pt x="7057374" y="580093"/>
                    <a:pt x="7057374" y="579973"/>
                    <a:pt x="7057374" y="578481"/>
                  </a:cubicBezTo>
                  <a:lnTo>
                    <a:pt x="7057374" y="567132"/>
                  </a:lnTo>
                  <a:cubicBezTo>
                    <a:pt x="7057382" y="567132"/>
                    <a:pt x="7057457" y="567132"/>
                    <a:pt x="7058134" y="567132"/>
                  </a:cubicBezTo>
                  <a:lnTo>
                    <a:pt x="7063454" y="567132"/>
                  </a:lnTo>
                  <a:cubicBezTo>
                    <a:pt x="7063454" y="567126"/>
                    <a:pt x="7063454" y="567013"/>
                    <a:pt x="7063454" y="565241"/>
                  </a:cubicBezTo>
                  <a:lnTo>
                    <a:pt x="7063454" y="552000"/>
                  </a:lnTo>
                  <a:lnTo>
                    <a:pt x="7067508" y="558485"/>
                  </a:lnTo>
                  <a:cubicBezTo>
                    <a:pt x="7067516" y="558485"/>
                    <a:pt x="7067645" y="558485"/>
                    <a:pt x="7069788" y="558485"/>
                  </a:cubicBezTo>
                  <a:lnTo>
                    <a:pt x="7085748" y="558485"/>
                  </a:lnTo>
                  <a:cubicBezTo>
                    <a:pt x="7085748" y="558477"/>
                    <a:pt x="7085748" y="558409"/>
                    <a:pt x="7085748" y="557674"/>
                  </a:cubicBezTo>
                  <a:lnTo>
                    <a:pt x="7085748" y="552000"/>
                  </a:lnTo>
                  <a:cubicBezTo>
                    <a:pt x="7085757" y="552000"/>
                    <a:pt x="7085831" y="552000"/>
                    <a:pt x="7086508" y="552000"/>
                  </a:cubicBezTo>
                  <a:lnTo>
                    <a:pt x="7091828" y="552000"/>
                  </a:lnTo>
                  <a:cubicBezTo>
                    <a:pt x="7091828" y="552009"/>
                    <a:pt x="7091828" y="552109"/>
                    <a:pt x="7091828" y="553351"/>
                  </a:cubicBezTo>
                  <a:lnTo>
                    <a:pt x="7091828" y="562809"/>
                  </a:lnTo>
                  <a:cubicBezTo>
                    <a:pt x="7091843" y="562809"/>
                    <a:pt x="7092576" y="562809"/>
                    <a:pt x="7130335" y="562809"/>
                  </a:cubicBezTo>
                  <a:cubicBezTo>
                    <a:pt x="7130335" y="562827"/>
                    <a:pt x="7130335" y="564337"/>
                    <a:pt x="7130335" y="701162"/>
                  </a:cubicBezTo>
                  <a:cubicBezTo>
                    <a:pt x="7130345" y="701162"/>
                    <a:pt x="7130460" y="701162"/>
                    <a:pt x="7131855" y="701162"/>
                  </a:cubicBezTo>
                  <a:lnTo>
                    <a:pt x="7142495" y="701162"/>
                  </a:lnTo>
                  <a:cubicBezTo>
                    <a:pt x="7142495" y="696839"/>
                    <a:pt x="7142495" y="692515"/>
                    <a:pt x="7142495" y="688192"/>
                  </a:cubicBezTo>
                  <a:cubicBezTo>
                    <a:pt x="7144522" y="688192"/>
                    <a:pt x="7144522" y="688192"/>
                    <a:pt x="7146549" y="688192"/>
                  </a:cubicBezTo>
                  <a:cubicBezTo>
                    <a:pt x="7146549" y="692515"/>
                    <a:pt x="7146549" y="696839"/>
                    <a:pt x="7146549" y="701162"/>
                  </a:cubicBezTo>
                  <a:cubicBezTo>
                    <a:pt x="7156682" y="701162"/>
                    <a:pt x="7166816" y="701162"/>
                    <a:pt x="7176949" y="701162"/>
                  </a:cubicBezTo>
                  <a:cubicBezTo>
                    <a:pt x="7176949" y="690353"/>
                    <a:pt x="7176949" y="681706"/>
                    <a:pt x="7176949" y="670897"/>
                  </a:cubicBezTo>
                  <a:cubicBezTo>
                    <a:pt x="7181003" y="670897"/>
                    <a:pt x="7185056" y="670897"/>
                    <a:pt x="7189109" y="670897"/>
                  </a:cubicBezTo>
                  <a:lnTo>
                    <a:pt x="7201269" y="668736"/>
                  </a:lnTo>
                  <a:cubicBezTo>
                    <a:pt x="7203296" y="668736"/>
                    <a:pt x="7203296" y="670897"/>
                    <a:pt x="7205323" y="670897"/>
                  </a:cubicBezTo>
                  <a:lnTo>
                    <a:pt x="7215456" y="670897"/>
                  </a:lnTo>
                  <a:cubicBezTo>
                    <a:pt x="7215456" y="681706"/>
                    <a:pt x="7215456" y="692515"/>
                    <a:pt x="7215456" y="701162"/>
                  </a:cubicBezTo>
                  <a:cubicBezTo>
                    <a:pt x="7217483" y="701162"/>
                    <a:pt x="7219510" y="701162"/>
                    <a:pt x="7223563" y="701162"/>
                  </a:cubicBezTo>
                  <a:cubicBezTo>
                    <a:pt x="7223563" y="707648"/>
                    <a:pt x="7223563" y="714133"/>
                    <a:pt x="7223563" y="718457"/>
                  </a:cubicBezTo>
                  <a:lnTo>
                    <a:pt x="7232899" y="719362"/>
                  </a:lnTo>
                  <a:lnTo>
                    <a:pt x="7245857" y="719362"/>
                  </a:lnTo>
                  <a:cubicBezTo>
                    <a:pt x="7245857" y="713553"/>
                    <a:pt x="7245857" y="709381"/>
                    <a:pt x="7245857" y="703324"/>
                  </a:cubicBezTo>
                  <a:lnTo>
                    <a:pt x="7313813" y="703324"/>
                  </a:lnTo>
                  <a:lnTo>
                    <a:pt x="7313813" y="618071"/>
                  </a:lnTo>
                  <a:lnTo>
                    <a:pt x="7385821" y="618071"/>
                  </a:lnTo>
                  <a:lnTo>
                    <a:pt x="7385821" y="696839"/>
                  </a:lnTo>
                  <a:cubicBezTo>
                    <a:pt x="7386456" y="696839"/>
                    <a:pt x="7387091" y="696839"/>
                    <a:pt x="7387725" y="696839"/>
                  </a:cubicBezTo>
                  <a:lnTo>
                    <a:pt x="7388967" y="719362"/>
                  </a:lnTo>
                  <a:lnTo>
                    <a:pt x="7398643" y="719362"/>
                  </a:lnTo>
                  <a:cubicBezTo>
                    <a:pt x="7399179" y="712148"/>
                    <a:pt x="7399885" y="704494"/>
                    <a:pt x="7399885" y="696839"/>
                  </a:cubicBezTo>
                  <a:cubicBezTo>
                    <a:pt x="7401912" y="696839"/>
                    <a:pt x="7403939" y="696839"/>
                    <a:pt x="7405965" y="696839"/>
                  </a:cubicBezTo>
                  <a:lnTo>
                    <a:pt x="7407207" y="719362"/>
                  </a:lnTo>
                  <a:lnTo>
                    <a:pt x="7457829" y="719362"/>
                  </a:lnTo>
                  <a:lnTo>
                    <a:pt x="7457829" y="556334"/>
                  </a:lnTo>
                  <a:lnTo>
                    <a:pt x="7655156" y="556334"/>
                  </a:lnTo>
                  <a:lnTo>
                    <a:pt x="7655156" y="719362"/>
                  </a:lnTo>
                  <a:lnTo>
                    <a:pt x="7673853" y="719362"/>
                  </a:lnTo>
                  <a:lnTo>
                    <a:pt x="7673853" y="636669"/>
                  </a:lnTo>
                  <a:lnTo>
                    <a:pt x="7768973" y="636669"/>
                  </a:lnTo>
                  <a:lnTo>
                    <a:pt x="7773382" y="519115"/>
                  </a:lnTo>
                  <a:lnTo>
                    <a:pt x="7819759" y="519115"/>
                  </a:lnTo>
                  <a:lnTo>
                    <a:pt x="7821437" y="571456"/>
                  </a:lnTo>
                  <a:cubicBezTo>
                    <a:pt x="7843732" y="571456"/>
                    <a:pt x="7866024" y="571456"/>
                    <a:pt x="7886292" y="571456"/>
                  </a:cubicBezTo>
                  <a:cubicBezTo>
                    <a:pt x="7886292" y="597397"/>
                    <a:pt x="7886292" y="623338"/>
                    <a:pt x="7886292" y="647118"/>
                  </a:cubicBezTo>
                  <a:cubicBezTo>
                    <a:pt x="7890345" y="647118"/>
                    <a:pt x="7892372" y="647118"/>
                    <a:pt x="7894398" y="647118"/>
                  </a:cubicBezTo>
                  <a:cubicBezTo>
                    <a:pt x="7894398" y="644956"/>
                    <a:pt x="7896425" y="642794"/>
                    <a:pt x="7896425" y="640633"/>
                  </a:cubicBezTo>
                  <a:cubicBezTo>
                    <a:pt x="7898452" y="640633"/>
                    <a:pt x="7900478" y="640633"/>
                    <a:pt x="7902505" y="640633"/>
                  </a:cubicBezTo>
                  <a:cubicBezTo>
                    <a:pt x="7902505" y="642794"/>
                    <a:pt x="7902505" y="644956"/>
                    <a:pt x="7904533" y="649280"/>
                  </a:cubicBezTo>
                  <a:cubicBezTo>
                    <a:pt x="7908585" y="649280"/>
                    <a:pt x="7912638" y="649280"/>
                    <a:pt x="7916693" y="649280"/>
                  </a:cubicBezTo>
                  <a:cubicBezTo>
                    <a:pt x="7916693" y="647118"/>
                    <a:pt x="7916693" y="644956"/>
                    <a:pt x="7916693" y="642794"/>
                  </a:cubicBezTo>
                  <a:cubicBezTo>
                    <a:pt x="7924798" y="642794"/>
                    <a:pt x="7930878" y="642794"/>
                    <a:pt x="7938985" y="642794"/>
                  </a:cubicBezTo>
                  <a:cubicBezTo>
                    <a:pt x="7938985" y="644956"/>
                    <a:pt x="7938985" y="647118"/>
                    <a:pt x="7938985" y="649280"/>
                  </a:cubicBezTo>
                  <a:cubicBezTo>
                    <a:pt x="7945065" y="649280"/>
                    <a:pt x="7953173" y="649280"/>
                    <a:pt x="7959253" y="649280"/>
                  </a:cubicBezTo>
                  <a:cubicBezTo>
                    <a:pt x="7959253" y="664412"/>
                    <a:pt x="7959253" y="679545"/>
                    <a:pt x="7959253" y="694677"/>
                  </a:cubicBezTo>
                  <a:cubicBezTo>
                    <a:pt x="7963306" y="694677"/>
                    <a:pt x="7969386" y="694677"/>
                    <a:pt x="7973440" y="694677"/>
                  </a:cubicBezTo>
                  <a:cubicBezTo>
                    <a:pt x="7973440" y="690353"/>
                    <a:pt x="7973440" y="686030"/>
                    <a:pt x="7973440" y="681706"/>
                  </a:cubicBezTo>
                  <a:cubicBezTo>
                    <a:pt x="7979520" y="681706"/>
                    <a:pt x="7985600" y="681706"/>
                    <a:pt x="7989653" y="681706"/>
                  </a:cubicBezTo>
                  <a:cubicBezTo>
                    <a:pt x="7989653" y="621177"/>
                    <a:pt x="7989653" y="562809"/>
                    <a:pt x="7989653" y="502279"/>
                  </a:cubicBezTo>
                  <a:cubicBezTo>
                    <a:pt x="7991680" y="500117"/>
                    <a:pt x="7993706" y="497955"/>
                    <a:pt x="7995733" y="495793"/>
                  </a:cubicBezTo>
                  <a:cubicBezTo>
                    <a:pt x="8020053" y="495793"/>
                    <a:pt x="8044373" y="495793"/>
                    <a:pt x="8068694" y="495793"/>
                  </a:cubicBezTo>
                  <a:lnTo>
                    <a:pt x="8068694" y="504441"/>
                  </a:lnTo>
                  <a:lnTo>
                    <a:pt x="8078828" y="504441"/>
                  </a:lnTo>
                  <a:cubicBezTo>
                    <a:pt x="8078828" y="543353"/>
                    <a:pt x="8078828" y="582265"/>
                    <a:pt x="8078828" y="619015"/>
                  </a:cubicBezTo>
                  <a:cubicBezTo>
                    <a:pt x="8086934" y="619015"/>
                    <a:pt x="8093014" y="619015"/>
                    <a:pt x="8101121" y="619015"/>
                  </a:cubicBezTo>
                  <a:cubicBezTo>
                    <a:pt x="8101121" y="597397"/>
                    <a:pt x="8101121" y="575779"/>
                    <a:pt x="8101121" y="552000"/>
                  </a:cubicBezTo>
                  <a:cubicBezTo>
                    <a:pt x="8109228" y="552000"/>
                    <a:pt x="8119361" y="552000"/>
                    <a:pt x="8127469" y="552000"/>
                  </a:cubicBezTo>
                  <a:cubicBezTo>
                    <a:pt x="8129494" y="552000"/>
                    <a:pt x="8129494" y="549838"/>
                    <a:pt x="8131521" y="547676"/>
                  </a:cubicBezTo>
                  <a:lnTo>
                    <a:pt x="8139629" y="547676"/>
                  </a:lnTo>
                  <a:cubicBezTo>
                    <a:pt x="8141654" y="549838"/>
                    <a:pt x="8141654" y="552000"/>
                    <a:pt x="8143681" y="552000"/>
                  </a:cubicBezTo>
                  <a:cubicBezTo>
                    <a:pt x="8149761" y="552000"/>
                    <a:pt x="8157869" y="552000"/>
                    <a:pt x="8165976" y="552000"/>
                  </a:cubicBezTo>
                  <a:cubicBezTo>
                    <a:pt x="8165976" y="513088"/>
                    <a:pt x="8165976" y="474176"/>
                    <a:pt x="8165976" y="435264"/>
                  </a:cubicBezTo>
                  <a:cubicBezTo>
                    <a:pt x="8165989" y="435261"/>
                    <a:pt x="8166856" y="435097"/>
                    <a:pt x="8222722" y="424455"/>
                  </a:cubicBezTo>
                  <a:cubicBezTo>
                    <a:pt x="8222722" y="424462"/>
                    <a:pt x="8222722" y="424536"/>
                    <a:pt x="8222722" y="425536"/>
                  </a:cubicBezTo>
                  <a:lnTo>
                    <a:pt x="8222722" y="433102"/>
                  </a:lnTo>
                  <a:cubicBezTo>
                    <a:pt x="8222740" y="433102"/>
                    <a:pt x="8223384" y="433102"/>
                    <a:pt x="8249069" y="433102"/>
                  </a:cubicBezTo>
                  <a:cubicBezTo>
                    <a:pt x="8249069" y="433124"/>
                    <a:pt x="8249069" y="435495"/>
                    <a:pt x="8249069" y="688192"/>
                  </a:cubicBezTo>
                  <a:cubicBezTo>
                    <a:pt x="8255149" y="688192"/>
                    <a:pt x="8263256" y="688192"/>
                    <a:pt x="8271364" y="688192"/>
                  </a:cubicBezTo>
                  <a:cubicBezTo>
                    <a:pt x="8271364" y="686030"/>
                    <a:pt x="8271364" y="686030"/>
                    <a:pt x="8271364" y="683868"/>
                  </a:cubicBezTo>
                  <a:cubicBezTo>
                    <a:pt x="8275416" y="683868"/>
                    <a:pt x="8279469" y="683868"/>
                    <a:pt x="8283524" y="683868"/>
                  </a:cubicBezTo>
                  <a:cubicBezTo>
                    <a:pt x="8283524" y="686030"/>
                    <a:pt x="8283524" y="686030"/>
                    <a:pt x="8283524" y="688192"/>
                  </a:cubicBezTo>
                  <a:cubicBezTo>
                    <a:pt x="8291630" y="688192"/>
                    <a:pt x="8299736" y="688192"/>
                    <a:pt x="8307844" y="688192"/>
                  </a:cubicBezTo>
                  <a:cubicBezTo>
                    <a:pt x="8307844" y="683868"/>
                    <a:pt x="8307844" y="679545"/>
                    <a:pt x="8307844" y="675221"/>
                  </a:cubicBezTo>
                  <a:cubicBezTo>
                    <a:pt x="8317977" y="675221"/>
                    <a:pt x="8328110" y="675221"/>
                    <a:pt x="8336217" y="675221"/>
                  </a:cubicBezTo>
                  <a:cubicBezTo>
                    <a:pt x="8340270" y="670897"/>
                    <a:pt x="8344325" y="670897"/>
                    <a:pt x="8348377" y="670897"/>
                  </a:cubicBezTo>
                  <a:cubicBezTo>
                    <a:pt x="8354457" y="675221"/>
                    <a:pt x="8362565" y="675221"/>
                    <a:pt x="8368645" y="675221"/>
                  </a:cubicBezTo>
                  <a:cubicBezTo>
                    <a:pt x="8368645" y="668736"/>
                    <a:pt x="8368645" y="664412"/>
                    <a:pt x="8368645" y="657927"/>
                  </a:cubicBezTo>
                  <a:lnTo>
                    <a:pt x="8376752" y="657927"/>
                  </a:lnTo>
                  <a:cubicBezTo>
                    <a:pt x="8376752" y="653603"/>
                    <a:pt x="8376752" y="649280"/>
                    <a:pt x="8376752" y="644956"/>
                  </a:cubicBezTo>
                  <a:cubicBezTo>
                    <a:pt x="8394992" y="644956"/>
                    <a:pt x="8415258" y="644956"/>
                    <a:pt x="8433498" y="644956"/>
                  </a:cubicBezTo>
                  <a:cubicBezTo>
                    <a:pt x="8433498" y="634147"/>
                    <a:pt x="8433498" y="625500"/>
                    <a:pt x="8433498" y="614691"/>
                  </a:cubicBezTo>
                  <a:cubicBezTo>
                    <a:pt x="8439578" y="614691"/>
                    <a:pt x="8445658" y="614691"/>
                    <a:pt x="8451738" y="614691"/>
                  </a:cubicBezTo>
                  <a:cubicBezTo>
                    <a:pt x="8451738" y="612529"/>
                    <a:pt x="8451738" y="610368"/>
                    <a:pt x="8451738" y="608206"/>
                  </a:cubicBezTo>
                  <a:cubicBezTo>
                    <a:pt x="8455792" y="608206"/>
                    <a:pt x="8459845" y="608206"/>
                    <a:pt x="8463898" y="608206"/>
                  </a:cubicBezTo>
                  <a:cubicBezTo>
                    <a:pt x="8463898" y="610368"/>
                    <a:pt x="8463898" y="612529"/>
                    <a:pt x="8463898" y="614691"/>
                  </a:cubicBezTo>
                  <a:cubicBezTo>
                    <a:pt x="8469978" y="614691"/>
                    <a:pt x="8474032" y="614691"/>
                    <a:pt x="8480112" y="614691"/>
                  </a:cubicBezTo>
                  <a:cubicBezTo>
                    <a:pt x="8480112" y="629824"/>
                    <a:pt x="8480112" y="647118"/>
                    <a:pt x="8480112" y="664412"/>
                  </a:cubicBezTo>
                  <a:cubicBezTo>
                    <a:pt x="8490245" y="664412"/>
                    <a:pt x="8502406" y="664412"/>
                    <a:pt x="8512540" y="664412"/>
                  </a:cubicBezTo>
                  <a:cubicBezTo>
                    <a:pt x="8512540" y="655765"/>
                    <a:pt x="8512540" y="647118"/>
                    <a:pt x="8512540" y="638471"/>
                  </a:cubicBezTo>
                  <a:cubicBezTo>
                    <a:pt x="8524700" y="638471"/>
                    <a:pt x="8538886" y="638471"/>
                    <a:pt x="8551046" y="638471"/>
                  </a:cubicBezTo>
                  <a:cubicBezTo>
                    <a:pt x="8551046" y="627662"/>
                    <a:pt x="8551046" y="619015"/>
                    <a:pt x="8551046" y="608206"/>
                  </a:cubicBezTo>
                  <a:cubicBezTo>
                    <a:pt x="8567261" y="608206"/>
                    <a:pt x="8583473" y="608206"/>
                    <a:pt x="8599688" y="608206"/>
                  </a:cubicBezTo>
                  <a:cubicBezTo>
                    <a:pt x="8599688" y="608235"/>
                    <a:pt x="8599688" y="610010"/>
                    <a:pt x="8599688" y="719362"/>
                  </a:cubicBezTo>
                  <a:lnTo>
                    <a:pt x="8599688" y="733141"/>
                  </a:lnTo>
                  <a:lnTo>
                    <a:pt x="8665562" y="733141"/>
                  </a:lnTo>
                  <a:lnTo>
                    <a:pt x="8665562" y="838913"/>
                  </a:lnTo>
                  <a:lnTo>
                    <a:pt x="8665562" y="862160"/>
                  </a:lnTo>
                  <a:lnTo>
                    <a:pt x="8680522" y="862160"/>
                  </a:lnTo>
                  <a:cubicBezTo>
                    <a:pt x="8680522" y="862160"/>
                    <a:pt x="8680522" y="862160"/>
                    <a:pt x="8680522" y="860998"/>
                  </a:cubicBezTo>
                  <a:lnTo>
                    <a:pt x="8680522" y="852862"/>
                  </a:lnTo>
                  <a:cubicBezTo>
                    <a:pt x="8680522" y="852862"/>
                    <a:pt x="8680522" y="852862"/>
                    <a:pt x="8725102" y="852862"/>
                  </a:cubicBezTo>
                  <a:cubicBezTo>
                    <a:pt x="8725102" y="852862"/>
                    <a:pt x="8725102" y="852862"/>
                    <a:pt x="8725102" y="855477"/>
                  </a:cubicBezTo>
                  <a:lnTo>
                    <a:pt x="8725102" y="861131"/>
                  </a:lnTo>
                  <a:lnTo>
                    <a:pt x="8733569" y="852574"/>
                  </a:lnTo>
                  <a:cubicBezTo>
                    <a:pt x="8731340" y="852574"/>
                    <a:pt x="8731340" y="850249"/>
                    <a:pt x="8729111" y="850249"/>
                  </a:cubicBezTo>
                  <a:cubicBezTo>
                    <a:pt x="8729111" y="847924"/>
                    <a:pt x="8729111" y="845600"/>
                    <a:pt x="8729111" y="843275"/>
                  </a:cubicBezTo>
                  <a:cubicBezTo>
                    <a:pt x="8731340" y="843275"/>
                    <a:pt x="8733569" y="840950"/>
                    <a:pt x="8735797" y="840950"/>
                  </a:cubicBezTo>
                  <a:cubicBezTo>
                    <a:pt x="8735797" y="836301"/>
                    <a:pt x="8735797" y="833976"/>
                    <a:pt x="8735797" y="831652"/>
                  </a:cubicBezTo>
                  <a:cubicBezTo>
                    <a:pt x="8738027" y="831652"/>
                    <a:pt x="8738027" y="831652"/>
                    <a:pt x="8740256" y="831652"/>
                  </a:cubicBezTo>
                  <a:cubicBezTo>
                    <a:pt x="8740256" y="824678"/>
                    <a:pt x="8740256" y="817704"/>
                    <a:pt x="8740256" y="810730"/>
                  </a:cubicBezTo>
                  <a:cubicBezTo>
                    <a:pt x="8738027" y="810730"/>
                    <a:pt x="8738027" y="810730"/>
                    <a:pt x="8735797" y="810730"/>
                  </a:cubicBezTo>
                  <a:cubicBezTo>
                    <a:pt x="8735797" y="808405"/>
                    <a:pt x="8735797" y="808405"/>
                    <a:pt x="8735797" y="806081"/>
                  </a:cubicBezTo>
                  <a:lnTo>
                    <a:pt x="8740256" y="803756"/>
                  </a:lnTo>
                  <a:cubicBezTo>
                    <a:pt x="8744713" y="799107"/>
                    <a:pt x="8746943" y="794457"/>
                    <a:pt x="8751401" y="787483"/>
                  </a:cubicBezTo>
                  <a:cubicBezTo>
                    <a:pt x="8753629" y="782834"/>
                    <a:pt x="8753629" y="780510"/>
                    <a:pt x="8753629" y="778185"/>
                  </a:cubicBezTo>
                  <a:cubicBezTo>
                    <a:pt x="8749172" y="771211"/>
                    <a:pt x="8749172" y="759588"/>
                    <a:pt x="8753629" y="752614"/>
                  </a:cubicBezTo>
                  <a:cubicBezTo>
                    <a:pt x="8753631" y="752611"/>
                    <a:pt x="8753645" y="752565"/>
                    <a:pt x="8753909" y="751742"/>
                  </a:cubicBezTo>
                  <a:lnTo>
                    <a:pt x="8755767" y="745928"/>
                  </a:lnTo>
                  <a:lnTo>
                    <a:pt x="8754080" y="745928"/>
                  </a:lnTo>
                  <a:cubicBezTo>
                    <a:pt x="8754080" y="745928"/>
                    <a:pt x="8754080" y="745928"/>
                    <a:pt x="8754080" y="744766"/>
                  </a:cubicBezTo>
                  <a:lnTo>
                    <a:pt x="8754080" y="736629"/>
                  </a:lnTo>
                  <a:cubicBezTo>
                    <a:pt x="8754080" y="736629"/>
                    <a:pt x="8754080" y="736629"/>
                    <a:pt x="8755194" y="736629"/>
                  </a:cubicBezTo>
                  <a:lnTo>
                    <a:pt x="8762996" y="736629"/>
                  </a:lnTo>
                  <a:cubicBezTo>
                    <a:pt x="8762996" y="736629"/>
                    <a:pt x="8762996" y="736629"/>
                    <a:pt x="8762996" y="735467"/>
                  </a:cubicBezTo>
                  <a:lnTo>
                    <a:pt x="8762996" y="727331"/>
                  </a:lnTo>
                  <a:cubicBezTo>
                    <a:pt x="8762996" y="727331"/>
                    <a:pt x="8762996" y="727331"/>
                    <a:pt x="8761881" y="727331"/>
                  </a:cubicBezTo>
                  <a:lnTo>
                    <a:pt x="8754080" y="727331"/>
                  </a:lnTo>
                  <a:cubicBezTo>
                    <a:pt x="8754080" y="727331"/>
                    <a:pt x="8754080" y="727331"/>
                    <a:pt x="8754080" y="726168"/>
                  </a:cubicBezTo>
                  <a:lnTo>
                    <a:pt x="8754080" y="718032"/>
                  </a:lnTo>
                  <a:cubicBezTo>
                    <a:pt x="8754080" y="718032"/>
                    <a:pt x="8754080" y="718032"/>
                    <a:pt x="8755194" y="718032"/>
                  </a:cubicBezTo>
                  <a:lnTo>
                    <a:pt x="8762996" y="718032"/>
                  </a:lnTo>
                  <a:cubicBezTo>
                    <a:pt x="8762996" y="718032"/>
                    <a:pt x="8762996" y="718032"/>
                    <a:pt x="8762996" y="717160"/>
                  </a:cubicBezTo>
                  <a:lnTo>
                    <a:pt x="8762996" y="711058"/>
                  </a:lnTo>
                  <a:cubicBezTo>
                    <a:pt x="8762996" y="711058"/>
                    <a:pt x="8762996" y="711058"/>
                    <a:pt x="8761881" y="711058"/>
                  </a:cubicBezTo>
                  <a:lnTo>
                    <a:pt x="8754080" y="711058"/>
                  </a:lnTo>
                  <a:cubicBezTo>
                    <a:pt x="8754080" y="711058"/>
                    <a:pt x="8754080" y="711058"/>
                    <a:pt x="8754080" y="709896"/>
                  </a:cubicBezTo>
                  <a:lnTo>
                    <a:pt x="8754080" y="701759"/>
                  </a:lnTo>
                  <a:cubicBezTo>
                    <a:pt x="8754080" y="701759"/>
                    <a:pt x="8754080" y="701759"/>
                    <a:pt x="8755194" y="701759"/>
                  </a:cubicBezTo>
                  <a:lnTo>
                    <a:pt x="8762996" y="701759"/>
                  </a:lnTo>
                  <a:cubicBezTo>
                    <a:pt x="8762996" y="701759"/>
                    <a:pt x="8762996" y="701759"/>
                    <a:pt x="8761881" y="700016"/>
                  </a:cubicBezTo>
                  <a:lnTo>
                    <a:pt x="8754080" y="687812"/>
                  </a:lnTo>
                  <a:cubicBezTo>
                    <a:pt x="8754080" y="687812"/>
                    <a:pt x="8754080" y="687812"/>
                    <a:pt x="8754080" y="650617"/>
                  </a:cubicBezTo>
                  <a:cubicBezTo>
                    <a:pt x="8754080" y="650617"/>
                    <a:pt x="8754080" y="650617"/>
                    <a:pt x="8903424" y="650617"/>
                  </a:cubicBezTo>
                  <a:cubicBezTo>
                    <a:pt x="8903424" y="650617"/>
                    <a:pt x="8903424" y="650617"/>
                    <a:pt x="8905096" y="653232"/>
                  </a:cubicBezTo>
                  <a:lnTo>
                    <a:pt x="8908543" y="658626"/>
                  </a:lnTo>
                  <a:lnTo>
                    <a:pt x="8908543" y="647687"/>
                  </a:lnTo>
                  <a:cubicBezTo>
                    <a:pt x="8908543" y="636001"/>
                    <a:pt x="8908543" y="622669"/>
                    <a:pt x="8908543" y="607460"/>
                  </a:cubicBezTo>
                  <a:cubicBezTo>
                    <a:pt x="8908552" y="607460"/>
                    <a:pt x="8908671" y="607460"/>
                    <a:pt x="8910570" y="607460"/>
                  </a:cubicBezTo>
                  <a:lnTo>
                    <a:pt x="8924757" y="607460"/>
                  </a:lnTo>
                  <a:cubicBezTo>
                    <a:pt x="8924757" y="607441"/>
                    <a:pt x="8924757" y="606126"/>
                    <a:pt x="8924757" y="515723"/>
                  </a:cubicBezTo>
                  <a:lnTo>
                    <a:pt x="8924757" y="490724"/>
                  </a:lnTo>
                  <a:lnTo>
                    <a:pt x="9078786" y="490724"/>
                  </a:lnTo>
                  <a:lnTo>
                    <a:pt x="9078786" y="506306"/>
                  </a:lnTo>
                  <a:cubicBezTo>
                    <a:pt x="9078786" y="526935"/>
                    <a:pt x="9078786" y="559711"/>
                    <a:pt x="9078786" y="611783"/>
                  </a:cubicBezTo>
                  <a:cubicBezTo>
                    <a:pt x="9078796" y="611782"/>
                    <a:pt x="9078908" y="611761"/>
                    <a:pt x="9080306" y="611513"/>
                  </a:cubicBezTo>
                  <a:lnTo>
                    <a:pt x="9090946" y="609622"/>
                  </a:lnTo>
                  <a:cubicBezTo>
                    <a:pt x="9090946" y="609644"/>
                    <a:pt x="9090916" y="610978"/>
                    <a:pt x="9088919" y="698254"/>
                  </a:cubicBezTo>
                  <a:cubicBezTo>
                    <a:pt x="9088929" y="698256"/>
                    <a:pt x="9089040" y="698276"/>
                    <a:pt x="9090439" y="698525"/>
                  </a:cubicBezTo>
                  <a:lnTo>
                    <a:pt x="9101079" y="700416"/>
                  </a:lnTo>
                  <a:cubicBezTo>
                    <a:pt x="9101081" y="700423"/>
                    <a:pt x="9101101" y="700487"/>
                    <a:pt x="9101332" y="701227"/>
                  </a:cubicBezTo>
                  <a:lnTo>
                    <a:pt x="9103106" y="706902"/>
                  </a:lnTo>
                  <a:cubicBezTo>
                    <a:pt x="9103108" y="706893"/>
                    <a:pt x="9103153" y="706750"/>
                    <a:pt x="9103866" y="704470"/>
                  </a:cubicBezTo>
                  <a:lnTo>
                    <a:pt x="9109186" y="687446"/>
                  </a:lnTo>
                  <a:cubicBezTo>
                    <a:pt x="9109193" y="687446"/>
                    <a:pt x="9109293" y="687446"/>
                    <a:pt x="9110959" y="687446"/>
                  </a:cubicBezTo>
                  <a:lnTo>
                    <a:pt x="9123373" y="687446"/>
                  </a:lnTo>
                  <a:cubicBezTo>
                    <a:pt x="9123373" y="687463"/>
                    <a:pt x="9123373" y="688156"/>
                    <a:pt x="9123373" y="719872"/>
                  </a:cubicBezTo>
                  <a:cubicBezTo>
                    <a:pt x="9123379" y="719877"/>
                    <a:pt x="9123456" y="719917"/>
                    <a:pt x="9124386" y="720413"/>
                  </a:cubicBezTo>
                  <a:lnTo>
                    <a:pt x="9131480" y="724196"/>
                  </a:lnTo>
                  <a:cubicBezTo>
                    <a:pt x="9131480" y="724205"/>
                    <a:pt x="9131480" y="724306"/>
                    <a:pt x="9131480" y="725547"/>
                  </a:cubicBezTo>
                  <a:lnTo>
                    <a:pt x="9131480" y="735005"/>
                  </a:lnTo>
                  <a:cubicBezTo>
                    <a:pt x="9131500" y="735005"/>
                    <a:pt x="9132408" y="735005"/>
                    <a:pt x="9176067" y="735005"/>
                  </a:cubicBezTo>
                  <a:cubicBezTo>
                    <a:pt x="9176067" y="735013"/>
                    <a:pt x="9176067" y="735096"/>
                    <a:pt x="9176067" y="736086"/>
                  </a:cubicBezTo>
                  <a:lnTo>
                    <a:pt x="9176067" y="743652"/>
                  </a:lnTo>
                  <a:cubicBezTo>
                    <a:pt x="9176076" y="743652"/>
                    <a:pt x="9176197" y="743652"/>
                    <a:pt x="9178093" y="743652"/>
                  </a:cubicBezTo>
                  <a:lnTo>
                    <a:pt x="9192280" y="743652"/>
                  </a:lnTo>
                  <a:cubicBezTo>
                    <a:pt x="9192280" y="743634"/>
                    <a:pt x="9192280" y="742905"/>
                    <a:pt x="9192280" y="713387"/>
                  </a:cubicBezTo>
                  <a:cubicBezTo>
                    <a:pt x="9192301" y="713387"/>
                    <a:pt x="9193231" y="713387"/>
                    <a:pt x="9236867" y="713387"/>
                  </a:cubicBezTo>
                  <a:cubicBezTo>
                    <a:pt x="9236867" y="713379"/>
                    <a:pt x="9236867" y="713282"/>
                    <a:pt x="9236867" y="712036"/>
                  </a:cubicBezTo>
                  <a:lnTo>
                    <a:pt x="9236867" y="702578"/>
                  </a:lnTo>
                  <a:cubicBezTo>
                    <a:pt x="9236873" y="702578"/>
                    <a:pt x="9236947" y="702578"/>
                    <a:pt x="9237881" y="702578"/>
                  </a:cubicBezTo>
                  <a:lnTo>
                    <a:pt x="9244974" y="702578"/>
                  </a:lnTo>
                  <a:cubicBezTo>
                    <a:pt x="9244974" y="702571"/>
                    <a:pt x="9244974" y="702458"/>
                    <a:pt x="9244974" y="700687"/>
                  </a:cubicBezTo>
                  <a:lnTo>
                    <a:pt x="9244974" y="687446"/>
                  </a:lnTo>
                  <a:cubicBezTo>
                    <a:pt x="9244983" y="687446"/>
                    <a:pt x="9245055" y="687446"/>
                    <a:pt x="9245734" y="687446"/>
                  </a:cubicBezTo>
                  <a:lnTo>
                    <a:pt x="9251054" y="687446"/>
                  </a:lnTo>
                  <a:cubicBezTo>
                    <a:pt x="9251054" y="687439"/>
                    <a:pt x="9251054" y="687354"/>
                    <a:pt x="9251054" y="686365"/>
                  </a:cubicBezTo>
                  <a:lnTo>
                    <a:pt x="9251054" y="678798"/>
                  </a:lnTo>
                  <a:cubicBezTo>
                    <a:pt x="9251062" y="678798"/>
                    <a:pt x="9251186" y="678798"/>
                    <a:pt x="9253081" y="678798"/>
                  </a:cubicBezTo>
                  <a:lnTo>
                    <a:pt x="9267268" y="678798"/>
                  </a:lnTo>
                  <a:cubicBezTo>
                    <a:pt x="9267268" y="678805"/>
                    <a:pt x="9267268" y="678882"/>
                    <a:pt x="9267268" y="679879"/>
                  </a:cubicBezTo>
                  <a:lnTo>
                    <a:pt x="9267268" y="687446"/>
                  </a:lnTo>
                  <a:cubicBezTo>
                    <a:pt x="9267279" y="687446"/>
                    <a:pt x="9267780" y="687446"/>
                    <a:pt x="9289561" y="687446"/>
                  </a:cubicBezTo>
                  <a:cubicBezTo>
                    <a:pt x="9289561" y="687438"/>
                    <a:pt x="9289561" y="687324"/>
                    <a:pt x="9289561" y="685554"/>
                  </a:cubicBezTo>
                  <a:lnTo>
                    <a:pt x="9289561" y="672313"/>
                  </a:lnTo>
                  <a:cubicBezTo>
                    <a:pt x="9289567" y="672313"/>
                    <a:pt x="9289664" y="672313"/>
                    <a:pt x="9291335" y="672313"/>
                  </a:cubicBezTo>
                  <a:lnTo>
                    <a:pt x="9303748" y="672313"/>
                  </a:lnTo>
                  <a:cubicBezTo>
                    <a:pt x="9303748" y="672325"/>
                    <a:pt x="9303748" y="672839"/>
                    <a:pt x="9303748" y="696093"/>
                  </a:cubicBezTo>
                  <a:cubicBezTo>
                    <a:pt x="9303755" y="696093"/>
                    <a:pt x="9303835" y="696093"/>
                    <a:pt x="9304762" y="696093"/>
                  </a:cubicBezTo>
                  <a:lnTo>
                    <a:pt x="9311855" y="696093"/>
                  </a:lnTo>
                  <a:cubicBezTo>
                    <a:pt x="9311855" y="696087"/>
                    <a:pt x="9311855" y="696006"/>
                    <a:pt x="9311855" y="695012"/>
                  </a:cubicBezTo>
                  <a:lnTo>
                    <a:pt x="9311855" y="687446"/>
                  </a:lnTo>
                  <a:cubicBezTo>
                    <a:pt x="9311864" y="687446"/>
                    <a:pt x="9311982" y="687446"/>
                    <a:pt x="9313628" y="687446"/>
                  </a:cubicBezTo>
                  <a:lnTo>
                    <a:pt x="9326042" y="687446"/>
                  </a:lnTo>
                  <a:cubicBezTo>
                    <a:pt x="9326042" y="687459"/>
                    <a:pt x="9326042" y="688018"/>
                    <a:pt x="9326042" y="713387"/>
                  </a:cubicBezTo>
                  <a:cubicBezTo>
                    <a:pt x="9326050" y="713387"/>
                    <a:pt x="9326168" y="713387"/>
                    <a:pt x="9328069" y="713387"/>
                  </a:cubicBezTo>
                  <a:lnTo>
                    <a:pt x="9342255" y="713387"/>
                  </a:lnTo>
                  <a:cubicBezTo>
                    <a:pt x="9342255" y="713398"/>
                    <a:pt x="9342255" y="713513"/>
                    <a:pt x="9342255" y="715008"/>
                  </a:cubicBezTo>
                  <a:lnTo>
                    <a:pt x="9342255" y="726358"/>
                  </a:lnTo>
                  <a:cubicBezTo>
                    <a:pt x="9342263" y="726358"/>
                    <a:pt x="9342334" y="726358"/>
                    <a:pt x="9343015" y="726358"/>
                  </a:cubicBezTo>
                  <a:lnTo>
                    <a:pt x="9348336" y="726358"/>
                  </a:lnTo>
                  <a:cubicBezTo>
                    <a:pt x="9348336" y="726350"/>
                    <a:pt x="9348336" y="726274"/>
                    <a:pt x="9348336" y="725547"/>
                  </a:cubicBezTo>
                  <a:lnTo>
                    <a:pt x="9348336" y="719872"/>
                  </a:lnTo>
                  <a:cubicBezTo>
                    <a:pt x="9348353" y="719872"/>
                    <a:pt x="9349072" y="719872"/>
                    <a:pt x="9378736" y="719872"/>
                  </a:cubicBezTo>
                  <a:cubicBezTo>
                    <a:pt x="9378736" y="719886"/>
                    <a:pt x="9378736" y="720449"/>
                    <a:pt x="9378736" y="743652"/>
                  </a:cubicBezTo>
                  <a:cubicBezTo>
                    <a:pt x="9378743" y="743652"/>
                    <a:pt x="9378822" y="743652"/>
                    <a:pt x="9379749" y="743652"/>
                  </a:cubicBezTo>
                  <a:lnTo>
                    <a:pt x="9386843" y="743652"/>
                  </a:lnTo>
                  <a:cubicBezTo>
                    <a:pt x="9386843" y="743659"/>
                    <a:pt x="9386843" y="743732"/>
                    <a:pt x="9386843" y="744733"/>
                  </a:cubicBezTo>
                  <a:lnTo>
                    <a:pt x="9386843" y="752299"/>
                  </a:lnTo>
                  <a:cubicBezTo>
                    <a:pt x="9386852" y="752299"/>
                    <a:pt x="9386925" y="752299"/>
                    <a:pt x="9387603" y="752299"/>
                  </a:cubicBezTo>
                  <a:lnTo>
                    <a:pt x="9392923" y="752299"/>
                  </a:lnTo>
                  <a:cubicBezTo>
                    <a:pt x="9392923" y="752292"/>
                    <a:pt x="9392923" y="752172"/>
                    <a:pt x="9392923" y="750137"/>
                  </a:cubicBezTo>
                  <a:lnTo>
                    <a:pt x="9392923" y="735005"/>
                  </a:lnTo>
                  <a:cubicBezTo>
                    <a:pt x="9392930" y="735005"/>
                    <a:pt x="9393008" y="735005"/>
                    <a:pt x="9393936" y="735005"/>
                  </a:cubicBezTo>
                  <a:lnTo>
                    <a:pt x="9401030" y="735005"/>
                  </a:lnTo>
                  <a:cubicBezTo>
                    <a:pt x="9401030" y="735013"/>
                    <a:pt x="9401030" y="735096"/>
                    <a:pt x="9401030" y="736086"/>
                  </a:cubicBezTo>
                  <a:lnTo>
                    <a:pt x="9401030" y="743652"/>
                  </a:lnTo>
                  <a:lnTo>
                    <a:pt x="9406350" y="741659"/>
                  </a:lnTo>
                  <a:cubicBezTo>
                    <a:pt x="9407110" y="741287"/>
                    <a:pt x="9407110" y="741085"/>
                    <a:pt x="9407110" y="740679"/>
                  </a:cubicBezTo>
                  <a:lnTo>
                    <a:pt x="9407110" y="735005"/>
                  </a:lnTo>
                  <a:cubicBezTo>
                    <a:pt x="9407127" y="735005"/>
                    <a:pt x="9407928" y="735005"/>
                    <a:pt x="9445617" y="735005"/>
                  </a:cubicBezTo>
                  <a:cubicBezTo>
                    <a:pt x="9445617" y="735019"/>
                    <a:pt x="9445617" y="735566"/>
                    <a:pt x="9445617" y="758784"/>
                  </a:cubicBezTo>
                  <a:cubicBezTo>
                    <a:pt x="9445625" y="758784"/>
                    <a:pt x="9445743" y="758784"/>
                    <a:pt x="9447643" y="758784"/>
                  </a:cubicBezTo>
                  <a:lnTo>
                    <a:pt x="9461830" y="758784"/>
                  </a:lnTo>
                  <a:cubicBezTo>
                    <a:pt x="9461830" y="758792"/>
                    <a:pt x="9461830" y="758874"/>
                    <a:pt x="9461830" y="759865"/>
                  </a:cubicBezTo>
                  <a:lnTo>
                    <a:pt x="9461830" y="767431"/>
                  </a:lnTo>
                  <a:cubicBezTo>
                    <a:pt x="9461839" y="767431"/>
                    <a:pt x="9461962" y="767431"/>
                    <a:pt x="9463604" y="767431"/>
                  </a:cubicBezTo>
                  <a:lnTo>
                    <a:pt x="9476017" y="767431"/>
                  </a:lnTo>
                  <a:cubicBezTo>
                    <a:pt x="9476017" y="767419"/>
                    <a:pt x="9476017" y="766908"/>
                    <a:pt x="9476017" y="743652"/>
                  </a:cubicBezTo>
                  <a:cubicBezTo>
                    <a:pt x="9476024" y="743652"/>
                    <a:pt x="9476102" y="743652"/>
                    <a:pt x="9477030" y="743652"/>
                  </a:cubicBezTo>
                  <a:lnTo>
                    <a:pt x="9484124" y="743652"/>
                  </a:lnTo>
                  <a:cubicBezTo>
                    <a:pt x="9484124" y="743633"/>
                    <a:pt x="9484124" y="742862"/>
                    <a:pt x="9484124" y="711225"/>
                  </a:cubicBezTo>
                  <a:cubicBezTo>
                    <a:pt x="9484131" y="711225"/>
                    <a:pt x="9484208" y="711225"/>
                    <a:pt x="9485137" y="711225"/>
                  </a:cubicBezTo>
                  <a:lnTo>
                    <a:pt x="9492231" y="711225"/>
                  </a:lnTo>
                  <a:cubicBezTo>
                    <a:pt x="9492231" y="711219"/>
                    <a:pt x="9492231" y="711110"/>
                    <a:pt x="9492231" y="709334"/>
                  </a:cubicBezTo>
                  <a:lnTo>
                    <a:pt x="9492231" y="696093"/>
                  </a:lnTo>
                  <a:cubicBezTo>
                    <a:pt x="9490204" y="696093"/>
                    <a:pt x="9490204" y="696093"/>
                    <a:pt x="9490964" y="694471"/>
                  </a:cubicBezTo>
                  <a:lnTo>
                    <a:pt x="9496284" y="683122"/>
                  </a:lnTo>
                  <a:cubicBezTo>
                    <a:pt x="9496289" y="683139"/>
                    <a:pt x="9496484" y="683813"/>
                    <a:pt x="9504391" y="711225"/>
                  </a:cubicBezTo>
                  <a:cubicBezTo>
                    <a:pt x="9504399" y="711225"/>
                    <a:pt x="9504472" y="711225"/>
                    <a:pt x="9505151" y="711225"/>
                  </a:cubicBezTo>
                  <a:lnTo>
                    <a:pt x="9510471" y="711225"/>
                  </a:lnTo>
                  <a:cubicBezTo>
                    <a:pt x="9510471" y="711212"/>
                    <a:pt x="9510471" y="710033"/>
                    <a:pt x="9510471" y="605298"/>
                  </a:cubicBezTo>
                  <a:cubicBezTo>
                    <a:pt x="9510481" y="605298"/>
                    <a:pt x="9510595" y="605298"/>
                    <a:pt x="9511991" y="605298"/>
                  </a:cubicBezTo>
                  <a:lnTo>
                    <a:pt x="9522631" y="605298"/>
                  </a:lnTo>
                  <a:cubicBezTo>
                    <a:pt x="9522631" y="605276"/>
                    <a:pt x="9522631" y="604266"/>
                    <a:pt x="9522631" y="557739"/>
                  </a:cubicBezTo>
                  <a:cubicBezTo>
                    <a:pt x="9522648" y="557739"/>
                    <a:pt x="9523273" y="557739"/>
                    <a:pt x="9548978" y="557739"/>
                  </a:cubicBezTo>
                  <a:cubicBezTo>
                    <a:pt x="9548978" y="557727"/>
                    <a:pt x="9548978" y="557217"/>
                    <a:pt x="9548978" y="536121"/>
                  </a:cubicBezTo>
                  <a:cubicBezTo>
                    <a:pt x="9548997" y="536121"/>
                    <a:pt x="9549786" y="536121"/>
                    <a:pt x="9583432" y="536121"/>
                  </a:cubicBezTo>
                  <a:cubicBezTo>
                    <a:pt x="9583432" y="536129"/>
                    <a:pt x="9583432" y="536259"/>
                    <a:pt x="9583432" y="538553"/>
                  </a:cubicBezTo>
                  <a:lnTo>
                    <a:pt x="9583432" y="555577"/>
                  </a:lnTo>
                  <a:cubicBezTo>
                    <a:pt x="9583441" y="555577"/>
                    <a:pt x="9583572" y="555577"/>
                    <a:pt x="9585712" y="555577"/>
                  </a:cubicBezTo>
                  <a:lnTo>
                    <a:pt x="9601672" y="555577"/>
                  </a:lnTo>
                  <a:cubicBezTo>
                    <a:pt x="9601672" y="555595"/>
                    <a:pt x="9601672" y="556489"/>
                    <a:pt x="9601672" y="603136"/>
                  </a:cubicBezTo>
                  <a:cubicBezTo>
                    <a:pt x="9601678" y="603136"/>
                    <a:pt x="9601754" y="603136"/>
                    <a:pt x="9602685" y="603136"/>
                  </a:cubicBezTo>
                  <a:lnTo>
                    <a:pt x="9609779" y="603136"/>
                  </a:lnTo>
                  <a:lnTo>
                    <a:pt x="9623966" y="607460"/>
                  </a:lnTo>
                  <a:cubicBezTo>
                    <a:pt x="9623966" y="607470"/>
                    <a:pt x="9623966" y="608120"/>
                    <a:pt x="9623966" y="646372"/>
                  </a:cubicBezTo>
                  <a:cubicBezTo>
                    <a:pt x="9623972" y="646372"/>
                    <a:pt x="9624047" y="646372"/>
                    <a:pt x="9624979" y="646372"/>
                  </a:cubicBezTo>
                  <a:lnTo>
                    <a:pt x="9632072" y="646372"/>
                  </a:lnTo>
                  <a:cubicBezTo>
                    <a:pt x="9632072" y="646382"/>
                    <a:pt x="9632072" y="646488"/>
                    <a:pt x="9632072" y="647993"/>
                  </a:cubicBezTo>
                  <a:lnTo>
                    <a:pt x="9632072" y="659342"/>
                  </a:lnTo>
                  <a:cubicBezTo>
                    <a:pt x="9632080" y="659342"/>
                    <a:pt x="9632204" y="659342"/>
                    <a:pt x="9634099" y="659342"/>
                  </a:cubicBezTo>
                  <a:lnTo>
                    <a:pt x="9648286" y="659342"/>
                  </a:lnTo>
                  <a:lnTo>
                    <a:pt x="9654366" y="665828"/>
                  </a:lnTo>
                  <a:cubicBezTo>
                    <a:pt x="9654366" y="665840"/>
                    <a:pt x="9654366" y="666326"/>
                    <a:pt x="9654366" y="687446"/>
                  </a:cubicBezTo>
                  <a:cubicBezTo>
                    <a:pt x="9654375" y="687446"/>
                    <a:pt x="9654506" y="687446"/>
                    <a:pt x="9656646" y="687446"/>
                  </a:cubicBezTo>
                  <a:lnTo>
                    <a:pt x="9672606" y="687446"/>
                  </a:lnTo>
                  <a:cubicBezTo>
                    <a:pt x="9672606" y="687453"/>
                    <a:pt x="9672606" y="687533"/>
                    <a:pt x="9672606" y="688526"/>
                  </a:cubicBezTo>
                  <a:lnTo>
                    <a:pt x="9672606" y="696093"/>
                  </a:lnTo>
                  <a:cubicBezTo>
                    <a:pt x="9672615" y="696093"/>
                    <a:pt x="9672714" y="696093"/>
                    <a:pt x="9673873" y="696093"/>
                  </a:cubicBezTo>
                  <a:lnTo>
                    <a:pt x="9682740" y="696093"/>
                  </a:lnTo>
                  <a:cubicBezTo>
                    <a:pt x="9682740" y="696102"/>
                    <a:pt x="9682740" y="696231"/>
                    <a:pt x="9682740" y="698254"/>
                  </a:cubicBezTo>
                  <a:lnTo>
                    <a:pt x="9682740" y="713387"/>
                  </a:lnTo>
                  <a:cubicBezTo>
                    <a:pt x="9686793" y="713387"/>
                    <a:pt x="9686793" y="713387"/>
                    <a:pt x="9686793" y="711495"/>
                  </a:cubicBezTo>
                  <a:lnTo>
                    <a:pt x="9686793" y="698254"/>
                  </a:lnTo>
                  <a:cubicBezTo>
                    <a:pt x="9686799" y="698254"/>
                    <a:pt x="9686877" y="698254"/>
                    <a:pt x="9687806" y="698254"/>
                  </a:cubicBezTo>
                  <a:lnTo>
                    <a:pt x="9694900" y="698254"/>
                  </a:lnTo>
                  <a:cubicBezTo>
                    <a:pt x="9694900" y="698265"/>
                    <a:pt x="9694900" y="698384"/>
                    <a:pt x="9694900" y="699876"/>
                  </a:cubicBezTo>
                  <a:lnTo>
                    <a:pt x="9694900" y="711225"/>
                  </a:lnTo>
                  <a:cubicBezTo>
                    <a:pt x="9694909" y="711225"/>
                    <a:pt x="9694982" y="711225"/>
                    <a:pt x="9695660" y="711225"/>
                  </a:cubicBezTo>
                  <a:lnTo>
                    <a:pt x="9700980" y="711225"/>
                  </a:lnTo>
                  <a:cubicBezTo>
                    <a:pt x="9700980" y="706902"/>
                    <a:pt x="9700980" y="706902"/>
                    <a:pt x="9749620" y="706902"/>
                  </a:cubicBezTo>
                  <a:cubicBezTo>
                    <a:pt x="9749620" y="706911"/>
                    <a:pt x="9749620" y="707012"/>
                    <a:pt x="9749620" y="708253"/>
                  </a:cubicBezTo>
                  <a:lnTo>
                    <a:pt x="9749620" y="717710"/>
                  </a:lnTo>
                  <a:cubicBezTo>
                    <a:pt x="9749628" y="717710"/>
                    <a:pt x="9749703" y="717710"/>
                    <a:pt x="9750380" y="717710"/>
                  </a:cubicBezTo>
                  <a:lnTo>
                    <a:pt x="9755702" y="717710"/>
                  </a:lnTo>
                  <a:cubicBezTo>
                    <a:pt x="9755702" y="717719"/>
                    <a:pt x="9755702" y="717841"/>
                    <a:pt x="9755702" y="719872"/>
                  </a:cubicBezTo>
                  <a:lnTo>
                    <a:pt x="9755702" y="735005"/>
                  </a:lnTo>
                  <a:cubicBezTo>
                    <a:pt x="9755710" y="735001"/>
                    <a:pt x="9755826" y="734923"/>
                    <a:pt x="9757728" y="733654"/>
                  </a:cubicBezTo>
                  <a:lnTo>
                    <a:pt x="9771914" y="724196"/>
                  </a:lnTo>
                  <a:cubicBezTo>
                    <a:pt x="9771916" y="724177"/>
                    <a:pt x="9772048" y="723302"/>
                    <a:pt x="9777994" y="683122"/>
                  </a:cubicBezTo>
                  <a:cubicBezTo>
                    <a:pt x="9778004" y="683120"/>
                    <a:pt x="9778072" y="683094"/>
                    <a:pt x="9778754" y="682852"/>
                  </a:cubicBezTo>
                  <a:lnTo>
                    <a:pt x="9784074" y="680960"/>
                  </a:lnTo>
                  <a:cubicBezTo>
                    <a:pt x="9784074" y="680944"/>
                    <a:pt x="9784108" y="679883"/>
                    <a:pt x="9786102" y="611783"/>
                  </a:cubicBezTo>
                  <a:cubicBezTo>
                    <a:pt x="9786102" y="611801"/>
                    <a:pt x="9786134" y="612892"/>
                    <a:pt x="9788128" y="680960"/>
                  </a:cubicBezTo>
                  <a:cubicBezTo>
                    <a:pt x="9788138" y="680963"/>
                    <a:pt x="9788208" y="680988"/>
                    <a:pt x="9788888" y="681230"/>
                  </a:cubicBezTo>
                  <a:lnTo>
                    <a:pt x="9794208" y="683122"/>
                  </a:lnTo>
                  <a:cubicBezTo>
                    <a:pt x="9794208" y="683102"/>
                    <a:pt x="9794208" y="681769"/>
                    <a:pt x="9794208" y="596651"/>
                  </a:cubicBezTo>
                  <a:cubicBezTo>
                    <a:pt x="9798262" y="596651"/>
                    <a:pt x="9798262" y="596651"/>
                    <a:pt x="9798262" y="564224"/>
                  </a:cubicBezTo>
                  <a:cubicBezTo>
                    <a:pt x="9798274" y="564224"/>
                    <a:pt x="9798960" y="564224"/>
                    <a:pt x="9836768" y="564224"/>
                  </a:cubicBezTo>
                  <a:cubicBezTo>
                    <a:pt x="9836768" y="564241"/>
                    <a:pt x="9836768" y="564959"/>
                    <a:pt x="9836768" y="596651"/>
                  </a:cubicBezTo>
                  <a:cubicBezTo>
                    <a:pt x="9836778" y="596651"/>
                    <a:pt x="9836850" y="596651"/>
                    <a:pt x="9837528" y="596651"/>
                  </a:cubicBezTo>
                  <a:lnTo>
                    <a:pt x="9842848" y="596651"/>
                  </a:lnTo>
                  <a:cubicBezTo>
                    <a:pt x="9842848" y="596630"/>
                    <a:pt x="9842848" y="595324"/>
                    <a:pt x="9842848" y="514503"/>
                  </a:cubicBezTo>
                  <a:cubicBezTo>
                    <a:pt x="9842854" y="514503"/>
                    <a:pt x="9842954" y="514503"/>
                    <a:pt x="9844622" y="514503"/>
                  </a:cubicBezTo>
                  <a:lnTo>
                    <a:pt x="9857036" y="514503"/>
                  </a:lnTo>
                  <a:cubicBezTo>
                    <a:pt x="9857036" y="514496"/>
                    <a:pt x="9857036" y="514385"/>
                    <a:pt x="9857036" y="512612"/>
                  </a:cubicBezTo>
                  <a:lnTo>
                    <a:pt x="9857036" y="499371"/>
                  </a:lnTo>
                  <a:cubicBezTo>
                    <a:pt x="9857046" y="499371"/>
                    <a:pt x="9857544" y="499371"/>
                    <a:pt x="9879330" y="499371"/>
                  </a:cubicBezTo>
                  <a:cubicBezTo>
                    <a:pt x="9879330" y="499364"/>
                    <a:pt x="9879330" y="499283"/>
                    <a:pt x="9879330" y="498290"/>
                  </a:cubicBezTo>
                  <a:lnTo>
                    <a:pt x="9879330" y="490724"/>
                  </a:lnTo>
                  <a:cubicBezTo>
                    <a:pt x="9879336" y="490724"/>
                    <a:pt x="9879446" y="490724"/>
                    <a:pt x="9881102" y="490724"/>
                  </a:cubicBezTo>
                  <a:lnTo>
                    <a:pt x="9893516" y="490724"/>
                  </a:lnTo>
                  <a:cubicBezTo>
                    <a:pt x="9893516" y="490732"/>
                    <a:pt x="9893516" y="490811"/>
                    <a:pt x="9893516" y="491805"/>
                  </a:cubicBezTo>
                  <a:lnTo>
                    <a:pt x="9893516" y="499371"/>
                  </a:lnTo>
                  <a:cubicBezTo>
                    <a:pt x="9893526" y="499371"/>
                    <a:pt x="9893598" y="499371"/>
                    <a:pt x="9894276" y="499371"/>
                  </a:cubicBezTo>
                  <a:lnTo>
                    <a:pt x="9899596" y="499371"/>
                  </a:lnTo>
                  <a:lnTo>
                    <a:pt x="9909730" y="495047"/>
                  </a:lnTo>
                  <a:lnTo>
                    <a:pt x="9913782" y="498290"/>
                  </a:lnTo>
                  <a:lnTo>
                    <a:pt x="9913782" y="490724"/>
                  </a:lnTo>
                  <a:cubicBezTo>
                    <a:pt x="9913792" y="490724"/>
                    <a:pt x="9913928" y="490724"/>
                    <a:pt x="9916062" y="490724"/>
                  </a:cubicBezTo>
                  <a:lnTo>
                    <a:pt x="9932024" y="490724"/>
                  </a:lnTo>
                  <a:cubicBezTo>
                    <a:pt x="9932024" y="490732"/>
                    <a:pt x="9932024" y="490811"/>
                    <a:pt x="9932024" y="491805"/>
                  </a:cubicBezTo>
                  <a:lnTo>
                    <a:pt x="9932024" y="499371"/>
                  </a:lnTo>
                  <a:cubicBezTo>
                    <a:pt x="9932042" y="499371"/>
                    <a:pt x="9932778" y="499371"/>
                    <a:pt x="9962424" y="499371"/>
                  </a:cubicBezTo>
                  <a:cubicBezTo>
                    <a:pt x="9962424" y="499381"/>
                    <a:pt x="9962424" y="499490"/>
                    <a:pt x="9962424" y="500992"/>
                  </a:cubicBezTo>
                  <a:lnTo>
                    <a:pt x="9962424" y="512342"/>
                  </a:lnTo>
                  <a:cubicBezTo>
                    <a:pt x="9962440" y="512342"/>
                    <a:pt x="9963080" y="512342"/>
                    <a:pt x="9988770" y="512342"/>
                  </a:cubicBezTo>
                  <a:cubicBezTo>
                    <a:pt x="9988770" y="512358"/>
                    <a:pt x="9988770" y="513038"/>
                    <a:pt x="9988770" y="542606"/>
                  </a:cubicBezTo>
                  <a:cubicBezTo>
                    <a:pt x="9988780" y="542606"/>
                    <a:pt x="9988852" y="542606"/>
                    <a:pt x="9989530" y="542606"/>
                  </a:cubicBezTo>
                  <a:lnTo>
                    <a:pt x="9994850" y="542606"/>
                  </a:lnTo>
                  <a:cubicBezTo>
                    <a:pt x="9994850" y="542613"/>
                    <a:pt x="9994850" y="542699"/>
                    <a:pt x="9994850" y="543687"/>
                  </a:cubicBezTo>
                  <a:lnTo>
                    <a:pt x="9994850" y="551254"/>
                  </a:lnTo>
                  <a:cubicBezTo>
                    <a:pt x="9998904" y="551254"/>
                    <a:pt x="9998904" y="551254"/>
                    <a:pt x="9998904" y="581518"/>
                  </a:cubicBezTo>
                  <a:cubicBezTo>
                    <a:pt x="9998914" y="581518"/>
                    <a:pt x="9998988" y="581518"/>
                    <a:pt x="9999664" y="581518"/>
                  </a:cubicBezTo>
                  <a:lnTo>
                    <a:pt x="10004984" y="581518"/>
                  </a:lnTo>
                  <a:cubicBezTo>
                    <a:pt x="10004984" y="581527"/>
                    <a:pt x="10004984" y="581594"/>
                    <a:pt x="10004984" y="582329"/>
                  </a:cubicBezTo>
                  <a:lnTo>
                    <a:pt x="10004984" y="588004"/>
                  </a:lnTo>
                  <a:cubicBezTo>
                    <a:pt x="10004990" y="588004"/>
                    <a:pt x="10005068" y="588004"/>
                    <a:pt x="10005998" y="588004"/>
                  </a:cubicBezTo>
                  <a:lnTo>
                    <a:pt x="10013090" y="588004"/>
                  </a:lnTo>
                  <a:cubicBezTo>
                    <a:pt x="10013090" y="588021"/>
                    <a:pt x="10013090" y="588734"/>
                    <a:pt x="10013090" y="618269"/>
                  </a:cubicBezTo>
                  <a:cubicBezTo>
                    <a:pt x="10013098" y="618269"/>
                    <a:pt x="10013218" y="618269"/>
                    <a:pt x="10015118" y="618269"/>
                  </a:cubicBezTo>
                  <a:lnTo>
                    <a:pt x="10029304" y="618269"/>
                  </a:lnTo>
                  <a:cubicBezTo>
                    <a:pt x="10029304" y="618285"/>
                    <a:pt x="10029304" y="618865"/>
                    <a:pt x="10029304" y="642048"/>
                  </a:cubicBezTo>
                  <a:cubicBezTo>
                    <a:pt x="10031332" y="642048"/>
                    <a:pt x="10031332" y="642048"/>
                    <a:pt x="10031332" y="643669"/>
                  </a:cubicBezTo>
                  <a:lnTo>
                    <a:pt x="10031332" y="655019"/>
                  </a:lnTo>
                  <a:cubicBezTo>
                    <a:pt x="10031340" y="655019"/>
                    <a:pt x="10031410" y="655019"/>
                    <a:pt x="10032092" y="655019"/>
                  </a:cubicBezTo>
                  <a:lnTo>
                    <a:pt x="10037412" y="655019"/>
                  </a:lnTo>
                  <a:cubicBezTo>
                    <a:pt x="10037412" y="655033"/>
                    <a:pt x="10037412" y="655596"/>
                    <a:pt x="10037412" y="678798"/>
                  </a:cubicBezTo>
                  <a:cubicBezTo>
                    <a:pt x="10037420" y="678798"/>
                    <a:pt x="10037518" y="678798"/>
                    <a:pt x="10038678" y="678798"/>
                  </a:cubicBezTo>
                  <a:lnTo>
                    <a:pt x="10047544" y="678798"/>
                  </a:lnTo>
                  <a:cubicBezTo>
                    <a:pt x="10049572" y="680960"/>
                    <a:pt x="10049572" y="680960"/>
                    <a:pt x="10049572" y="682852"/>
                  </a:cubicBezTo>
                  <a:lnTo>
                    <a:pt x="10049572" y="696093"/>
                  </a:lnTo>
                  <a:cubicBezTo>
                    <a:pt x="10049576" y="696086"/>
                    <a:pt x="10049664" y="695979"/>
                    <a:pt x="10051092" y="694201"/>
                  </a:cubicBezTo>
                  <a:lnTo>
                    <a:pt x="10061732" y="680960"/>
                  </a:lnTo>
                  <a:cubicBezTo>
                    <a:pt x="10061746" y="680960"/>
                    <a:pt x="10062386" y="680960"/>
                    <a:pt x="10090106" y="680960"/>
                  </a:cubicBezTo>
                  <a:cubicBezTo>
                    <a:pt x="10090106" y="680985"/>
                    <a:pt x="10090106" y="682386"/>
                    <a:pt x="10090106" y="767431"/>
                  </a:cubicBezTo>
                  <a:cubicBezTo>
                    <a:pt x="10090114" y="767431"/>
                    <a:pt x="10090190" y="767431"/>
                    <a:pt x="10090866" y="767431"/>
                  </a:cubicBezTo>
                  <a:lnTo>
                    <a:pt x="10096186" y="767431"/>
                  </a:lnTo>
                  <a:cubicBezTo>
                    <a:pt x="10096190" y="767423"/>
                    <a:pt x="10096248" y="767323"/>
                    <a:pt x="10096946" y="766080"/>
                  </a:cubicBezTo>
                  <a:lnTo>
                    <a:pt x="10102266" y="756622"/>
                  </a:lnTo>
                  <a:cubicBezTo>
                    <a:pt x="10102266" y="756629"/>
                    <a:pt x="10102266" y="756728"/>
                    <a:pt x="10102266" y="758514"/>
                  </a:cubicBezTo>
                  <a:lnTo>
                    <a:pt x="10102266" y="771755"/>
                  </a:lnTo>
                  <a:cubicBezTo>
                    <a:pt x="10106318" y="771755"/>
                    <a:pt x="10106318" y="771755"/>
                    <a:pt x="10106318" y="726358"/>
                  </a:cubicBezTo>
                  <a:cubicBezTo>
                    <a:pt x="10106328" y="726358"/>
                    <a:pt x="10106398" y="726358"/>
                    <a:pt x="10107078" y="726358"/>
                  </a:cubicBezTo>
                  <a:lnTo>
                    <a:pt x="10112398" y="726358"/>
                  </a:lnTo>
                  <a:cubicBezTo>
                    <a:pt x="10112398" y="726343"/>
                    <a:pt x="10112398" y="725343"/>
                    <a:pt x="10112398" y="661504"/>
                  </a:cubicBezTo>
                  <a:cubicBezTo>
                    <a:pt x="10112406" y="661504"/>
                    <a:pt x="10112486" y="661504"/>
                    <a:pt x="10113412" y="661504"/>
                  </a:cubicBezTo>
                  <a:lnTo>
                    <a:pt x="10120506" y="661504"/>
                  </a:lnTo>
                  <a:cubicBezTo>
                    <a:pt x="10120512" y="661483"/>
                    <a:pt x="10120776" y="660543"/>
                    <a:pt x="10132666" y="618269"/>
                  </a:cubicBezTo>
                  <a:cubicBezTo>
                    <a:pt x="10132674" y="618269"/>
                    <a:pt x="10132772" y="618269"/>
                    <a:pt x="10133932" y="618269"/>
                  </a:cubicBezTo>
                  <a:lnTo>
                    <a:pt x="10142800" y="618269"/>
                  </a:lnTo>
                  <a:cubicBezTo>
                    <a:pt x="10142804" y="618292"/>
                    <a:pt x="10143030" y="619258"/>
                    <a:pt x="10152932" y="661504"/>
                  </a:cubicBezTo>
                  <a:cubicBezTo>
                    <a:pt x="10152938" y="661504"/>
                    <a:pt x="10153012" y="661504"/>
                    <a:pt x="10153946" y="661504"/>
                  </a:cubicBezTo>
                  <a:lnTo>
                    <a:pt x="10161040" y="661504"/>
                  </a:lnTo>
                  <a:cubicBezTo>
                    <a:pt x="10161040" y="661515"/>
                    <a:pt x="10161040" y="662182"/>
                    <a:pt x="10161040" y="700416"/>
                  </a:cubicBezTo>
                  <a:cubicBezTo>
                    <a:pt x="10161046" y="700416"/>
                    <a:pt x="10161146" y="700416"/>
                    <a:pt x="10162812" y="700416"/>
                  </a:cubicBezTo>
                  <a:lnTo>
                    <a:pt x="10175226" y="700416"/>
                  </a:lnTo>
                  <a:cubicBezTo>
                    <a:pt x="10175226" y="700424"/>
                    <a:pt x="10175226" y="700546"/>
                    <a:pt x="10175226" y="702578"/>
                  </a:cubicBezTo>
                  <a:lnTo>
                    <a:pt x="10175226" y="717710"/>
                  </a:lnTo>
                  <a:cubicBezTo>
                    <a:pt x="10179280" y="717710"/>
                    <a:pt x="10179280" y="717710"/>
                    <a:pt x="10179280" y="715549"/>
                  </a:cubicBezTo>
                  <a:lnTo>
                    <a:pt x="10179280" y="700416"/>
                  </a:lnTo>
                  <a:cubicBezTo>
                    <a:pt x="10179290" y="700416"/>
                    <a:pt x="10179402" y="700416"/>
                    <a:pt x="10180800" y="700416"/>
                  </a:cubicBezTo>
                  <a:lnTo>
                    <a:pt x="10191440" y="700416"/>
                  </a:lnTo>
                  <a:cubicBezTo>
                    <a:pt x="10191440" y="700426"/>
                    <a:pt x="10191440" y="700543"/>
                    <a:pt x="10191440" y="702037"/>
                  </a:cubicBezTo>
                  <a:lnTo>
                    <a:pt x="10191440" y="713387"/>
                  </a:lnTo>
                  <a:cubicBezTo>
                    <a:pt x="10191456" y="713387"/>
                    <a:pt x="10192164" y="713387"/>
                    <a:pt x="10221840" y="713387"/>
                  </a:cubicBezTo>
                  <a:cubicBezTo>
                    <a:pt x="10221840" y="713370"/>
                    <a:pt x="10221840" y="712599"/>
                    <a:pt x="10221840" y="676637"/>
                  </a:cubicBezTo>
                  <a:cubicBezTo>
                    <a:pt x="10221848" y="676637"/>
                    <a:pt x="10221942" y="676637"/>
                    <a:pt x="10223106" y="676637"/>
                  </a:cubicBezTo>
                  <a:lnTo>
                    <a:pt x="10231974" y="676637"/>
                  </a:lnTo>
                  <a:cubicBezTo>
                    <a:pt x="10231974" y="676648"/>
                    <a:pt x="10231974" y="677142"/>
                    <a:pt x="10231974" y="698254"/>
                  </a:cubicBezTo>
                  <a:cubicBezTo>
                    <a:pt x="10234000" y="698254"/>
                    <a:pt x="10234000" y="698254"/>
                    <a:pt x="10234000" y="665828"/>
                  </a:cubicBezTo>
                  <a:cubicBezTo>
                    <a:pt x="10234014" y="665828"/>
                    <a:pt x="10234556" y="665828"/>
                    <a:pt x="10256294" y="665828"/>
                  </a:cubicBezTo>
                  <a:cubicBezTo>
                    <a:pt x="10256294" y="665818"/>
                    <a:pt x="10256294" y="665698"/>
                    <a:pt x="10256294" y="664206"/>
                  </a:cubicBezTo>
                  <a:lnTo>
                    <a:pt x="10256294" y="652857"/>
                  </a:lnTo>
                  <a:cubicBezTo>
                    <a:pt x="10256302" y="652857"/>
                    <a:pt x="10256376" y="652857"/>
                    <a:pt x="10257054" y="652857"/>
                  </a:cubicBezTo>
                  <a:lnTo>
                    <a:pt x="10262374" y="652857"/>
                  </a:lnTo>
                  <a:cubicBezTo>
                    <a:pt x="10262374" y="652851"/>
                    <a:pt x="10262374" y="652738"/>
                    <a:pt x="10262374" y="650966"/>
                  </a:cubicBezTo>
                  <a:lnTo>
                    <a:pt x="10262374" y="637725"/>
                  </a:lnTo>
                  <a:lnTo>
                    <a:pt x="10266428" y="644210"/>
                  </a:lnTo>
                  <a:cubicBezTo>
                    <a:pt x="10266436" y="644210"/>
                    <a:pt x="10266564" y="644210"/>
                    <a:pt x="10268708" y="644210"/>
                  </a:cubicBezTo>
                  <a:lnTo>
                    <a:pt x="10284668" y="644210"/>
                  </a:lnTo>
                  <a:cubicBezTo>
                    <a:pt x="10284668" y="644202"/>
                    <a:pt x="10284668" y="644134"/>
                    <a:pt x="10284668" y="643399"/>
                  </a:cubicBezTo>
                  <a:lnTo>
                    <a:pt x="10284668" y="637725"/>
                  </a:lnTo>
                  <a:cubicBezTo>
                    <a:pt x="10284676" y="637725"/>
                    <a:pt x="10284750" y="637725"/>
                    <a:pt x="10285428" y="637725"/>
                  </a:cubicBezTo>
                  <a:lnTo>
                    <a:pt x="10290748" y="637725"/>
                  </a:lnTo>
                  <a:cubicBezTo>
                    <a:pt x="10290748" y="637734"/>
                    <a:pt x="10290748" y="637834"/>
                    <a:pt x="10290748" y="639076"/>
                  </a:cubicBezTo>
                  <a:lnTo>
                    <a:pt x="10290748" y="648534"/>
                  </a:lnTo>
                  <a:cubicBezTo>
                    <a:pt x="10290762" y="648534"/>
                    <a:pt x="10291496" y="648534"/>
                    <a:pt x="10329254" y="648534"/>
                  </a:cubicBezTo>
                  <a:cubicBezTo>
                    <a:pt x="10329254" y="648552"/>
                    <a:pt x="10329254" y="650062"/>
                    <a:pt x="10329254" y="786887"/>
                  </a:cubicBezTo>
                  <a:cubicBezTo>
                    <a:pt x="10329264" y="786887"/>
                    <a:pt x="10329380" y="786887"/>
                    <a:pt x="10330774" y="786887"/>
                  </a:cubicBezTo>
                  <a:lnTo>
                    <a:pt x="10341414" y="786887"/>
                  </a:lnTo>
                  <a:cubicBezTo>
                    <a:pt x="10341414" y="782564"/>
                    <a:pt x="10341414" y="778240"/>
                    <a:pt x="10341414" y="773917"/>
                  </a:cubicBezTo>
                  <a:cubicBezTo>
                    <a:pt x="10343442" y="773917"/>
                    <a:pt x="10343442" y="773917"/>
                    <a:pt x="10345468" y="773917"/>
                  </a:cubicBezTo>
                  <a:cubicBezTo>
                    <a:pt x="10345468" y="778240"/>
                    <a:pt x="10345468" y="782564"/>
                    <a:pt x="10345468" y="786887"/>
                  </a:cubicBezTo>
                  <a:cubicBezTo>
                    <a:pt x="10355602" y="786887"/>
                    <a:pt x="10365736" y="786887"/>
                    <a:pt x="10375868" y="786887"/>
                  </a:cubicBezTo>
                  <a:cubicBezTo>
                    <a:pt x="10375868" y="776078"/>
                    <a:pt x="10375868" y="767431"/>
                    <a:pt x="10375868" y="756622"/>
                  </a:cubicBezTo>
                  <a:cubicBezTo>
                    <a:pt x="10379922" y="756622"/>
                    <a:pt x="10383976" y="756622"/>
                    <a:pt x="10388028" y="756622"/>
                  </a:cubicBezTo>
                  <a:lnTo>
                    <a:pt x="10400188" y="754461"/>
                  </a:lnTo>
                  <a:cubicBezTo>
                    <a:pt x="10402216" y="754461"/>
                    <a:pt x="10402216" y="756622"/>
                    <a:pt x="10404242" y="756622"/>
                  </a:cubicBezTo>
                  <a:lnTo>
                    <a:pt x="10414376" y="756622"/>
                  </a:lnTo>
                  <a:cubicBezTo>
                    <a:pt x="10414376" y="767431"/>
                    <a:pt x="10414376" y="778240"/>
                    <a:pt x="10414376" y="786887"/>
                  </a:cubicBezTo>
                  <a:cubicBezTo>
                    <a:pt x="10416402" y="786887"/>
                    <a:pt x="10418430" y="786887"/>
                    <a:pt x="10422482" y="786887"/>
                  </a:cubicBezTo>
                  <a:cubicBezTo>
                    <a:pt x="10422482" y="793373"/>
                    <a:pt x="10422482" y="799858"/>
                    <a:pt x="10422482" y="804182"/>
                  </a:cubicBezTo>
                  <a:lnTo>
                    <a:pt x="10431818" y="805087"/>
                  </a:lnTo>
                  <a:lnTo>
                    <a:pt x="10444776" y="805087"/>
                  </a:lnTo>
                  <a:cubicBezTo>
                    <a:pt x="10444776" y="799278"/>
                    <a:pt x="10444776" y="795106"/>
                    <a:pt x="10444776" y="789049"/>
                  </a:cubicBezTo>
                  <a:lnTo>
                    <a:pt x="10512732" y="789049"/>
                  </a:lnTo>
                  <a:lnTo>
                    <a:pt x="10512732" y="703796"/>
                  </a:lnTo>
                  <a:lnTo>
                    <a:pt x="10584740" y="703796"/>
                  </a:lnTo>
                  <a:lnTo>
                    <a:pt x="10584740" y="782564"/>
                  </a:lnTo>
                  <a:cubicBezTo>
                    <a:pt x="10585376" y="782564"/>
                    <a:pt x="10586010" y="782564"/>
                    <a:pt x="10586644" y="782564"/>
                  </a:cubicBezTo>
                  <a:lnTo>
                    <a:pt x="10587886" y="805087"/>
                  </a:lnTo>
                  <a:lnTo>
                    <a:pt x="10597562" y="805087"/>
                  </a:lnTo>
                  <a:cubicBezTo>
                    <a:pt x="10598098" y="797873"/>
                    <a:pt x="10598804" y="790219"/>
                    <a:pt x="10598804" y="782564"/>
                  </a:cubicBezTo>
                  <a:cubicBezTo>
                    <a:pt x="10600832" y="782564"/>
                    <a:pt x="10602858" y="782564"/>
                    <a:pt x="10604884" y="782564"/>
                  </a:cubicBezTo>
                  <a:lnTo>
                    <a:pt x="10606126" y="805087"/>
                  </a:lnTo>
                  <a:lnTo>
                    <a:pt x="10656748" y="805087"/>
                  </a:lnTo>
                  <a:lnTo>
                    <a:pt x="10656748" y="642059"/>
                  </a:lnTo>
                  <a:lnTo>
                    <a:pt x="10854076" y="642059"/>
                  </a:lnTo>
                  <a:lnTo>
                    <a:pt x="10854076" y="805087"/>
                  </a:lnTo>
                  <a:lnTo>
                    <a:pt x="10872772" y="805087"/>
                  </a:lnTo>
                  <a:lnTo>
                    <a:pt x="10872772" y="722394"/>
                  </a:lnTo>
                  <a:lnTo>
                    <a:pt x="10967892" y="722394"/>
                  </a:lnTo>
                  <a:cubicBezTo>
                    <a:pt x="10971967" y="616373"/>
                    <a:pt x="10975346" y="510899"/>
                    <a:pt x="10979823" y="404253"/>
                  </a:cubicBezTo>
                  <a:cubicBezTo>
                    <a:pt x="10969690" y="404253"/>
                    <a:pt x="10945370" y="391282"/>
                    <a:pt x="10967663" y="382635"/>
                  </a:cubicBezTo>
                  <a:cubicBezTo>
                    <a:pt x="10965635" y="380473"/>
                    <a:pt x="10963610" y="378311"/>
                    <a:pt x="10961583" y="378311"/>
                  </a:cubicBezTo>
                  <a:cubicBezTo>
                    <a:pt x="10961583" y="365341"/>
                    <a:pt x="10959555" y="363179"/>
                    <a:pt x="10969690" y="354532"/>
                  </a:cubicBezTo>
                  <a:cubicBezTo>
                    <a:pt x="10969690" y="350208"/>
                    <a:pt x="10969690" y="343723"/>
                    <a:pt x="10969690" y="337238"/>
                  </a:cubicBezTo>
                  <a:cubicBezTo>
                    <a:pt x="10973743" y="337238"/>
                    <a:pt x="10977796" y="337238"/>
                    <a:pt x="10983876" y="337238"/>
                  </a:cubicBezTo>
                  <a:cubicBezTo>
                    <a:pt x="10983876" y="328590"/>
                    <a:pt x="10983876" y="322105"/>
                    <a:pt x="10983876" y="315620"/>
                  </a:cubicBezTo>
                  <a:cubicBezTo>
                    <a:pt x="10983876" y="313458"/>
                    <a:pt x="10985903" y="313458"/>
                    <a:pt x="10985903" y="311296"/>
                  </a:cubicBezTo>
                  <a:cubicBezTo>
                    <a:pt x="10985903" y="285355"/>
                    <a:pt x="10985903" y="259414"/>
                    <a:pt x="10985903" y="233472"/>
                  </a:cubicBezTo>
                  <a:cubicBezTo>
                    <a:pt x="10985903" y="231310"/>
                    <a:pt x="10983876" y="229149"/>
                    <a:pt x="10983876" y="226987"/>
                  </a:cubicBezTo>
                  <a:cubicBezTo>
                    <a:pt x="10985903" y="224825"/>
                    <a:pt x="10987930" y="222663"/>
                    <a:pt x="10989956" y="220501"/>
                  </a:cubicBezTo>
                  <a:cubicBezTo>
                    <a:pt x="10989956" y="201045"/>
                    <a:pt x="10989956" y="181589"/>
                    <a:pt x="10989956" y="162133"/>
                  </a:cubicBezTo>
                  <a:cubicBezTo>
                    <a:pt x="10989956" y="159972"/>
                    <a:pt x="10989956" y="159972"/>
                    <a:pt x="10991983" y="157810"/>
                  </a:cubicBezTo>
                  <a:cubicBezTo>
                    <a:pt x="10991983" y="140516"/>
                    <a:pt x="10991983" y="121060"/>
                    <a:pt x="10991983" y="101604"/>
                  </a:cubicBezTo>
                  <a:cubicBezTo>
                    <a:pt x="10994010" y="92957"/>
                    <a:pt x="10994010" y="88633"/>
                    <a:pt x="10994010" y="82148"/>
                  </a:cubicBezTo>
                  <a:cubicBezTo>
                    <a:pt x="10998063" y="88633"/>
                    <a:pt x="10998063" y="92957"/>
                    <a:pt x="10998063" y="99442"/>
                  </a:cubicBezTo>
                  <a:cubicBezTo>
                    <a:pt x="11000090" y="121060"/>
                    <a:pt x="11000090" y="140516"/>
                    <a:pt x="11000090" y="157810"/>
                  </a:cubicBezTo>
                  <a:cubicBezTo>
                    <a:pt x="11002116" y="181589"/>
                    <a:pt x="11002116" y="201045"/>
                    <a:pt x="11002116" y="220501"/>
                  </a:cubicBezTo>
                  <a:cubicBezTo>
                    <a:pt x="11004143" y="222663"/>
                    <a:pt x="11006170" y="224825"/>
                    <a:pt x="11008196" y="226987"/>
                  </a:cubicBezTo>
                  <a:cubicBezTo>
                    <a:pt x="11008196" y="229149"/>
                    <a:pt x="11006170" y="231310"/>
                    <a:pt x="11006170" y="233472"/>
                  </a:cubicBezTo>
                  <a:cubicBezTo>
                    <a:pt x="11006170" y="259414"/>
                    <a:pt x="11006170" y="285355"/>
                    <a:pt x="11006170" y="311296"/>
                  </a:cubicBezTo>
                  <a:cubicBezTo>
                    <a:pt x="11006170" y="313458"/>
                    <a:pt x="11008196" y="313458"/>
                    <a:pt x="11008196" y="315620"/>
                  </a:cubicBezTo>
                  <a:cubicBezTo>
                    <a:pt x="11008196" y="322105"/>
                    <a:pt x="11008196" y="328590"/>
                    <a:pt x="11008196" y="337238"/>
                  </a:cubicBezTo>
                  <a:cubicBezTo>
                    <a:pt x="11012250" y="337238"/>
                    <a:pt x="11018330" y="337238"/>
                    <a:pt x="11022383" y="337238"/>
                  </a:cubicBezTo>
                  <a:cubicBezTo>
                    <a:pt x="11022383" y="343723"/>
                    <a:pt x="11022383" y="350208"/>
                    <a:pt x="11022383" y="354532"/>
                  </a:cubicBezTo>
                  <a:cubicBezTo>
                    <a:pt x="11030491" y="363179"/>
                    <a:pt x="11030491" y="363179"/>
                    <a:pt x="11030491" y="378311"/>
                  </a:cubicBezTo>
                  <a:cubicBezTo>
                    <a:pt x="11028463" y="378311"/>
                    <a:pt x="11026436" y="380473"/>
                    <a:pt x="11024411" y="382635"/>
                  </a:cubicBezTo>
                  <a:cubicBezTo>
                    <a:pt x="11044676" y="393444"/>
                    <a:pt x="11020356" y="402091"/>
                    <a:pt x="11012250" y="404253"/>
                  </a:cubicBezTo>
                  <a:cubicBezTo>
                    <a:pt x="11014276" y="488562"/>
                    <a:pt x="11018330" y="572871"/>
                    <a:pt x="11020356" y="657181"/>
                  </a:cubicBezTo>
                  <a:cubicBezTo>
                    <a:pt x="11042651" y="657181"/>
                    <a:pt x="11064943" y="657181"/>
                    <a:pt x="11085211" y="657181"/>
                  </a:cubicBezTo>
                  <a:cubicBezTo>
                    <a:pt x="11085211" y="683122"/>
                    <a:pt x="11085211" y="709063"/>
                    <a:pt x="11085211" y="732843"/>
                  </a:cubicBezTo>
                  <a:cubicBezTo>
                    <a:pt x="11089264" y="732843"/>
                    <a:pt x="11091291" y="732843"/>
                    <a:pt x="11093318" y="732843"/>
                  </a:cubicBezTo>
                  <a:cubicBezTo>
                    <a:pt x="11093318" y="730681"/>
                    <a:pt x="11095344" y="728519"/>
                    <a:pt x="11095344" y="726358"/>
                  </a:cubicBezTo>
                  <a:cubicBezTo>
                    <a:pt x="11097371" y="726358"/>
                    <a:pt x="11099398" y="726358"/>
                    <a:pt x="11101424" y="726358"/>
                  </a:cubicBezTo>
                  <a:cubicBezTo>
                    <a:pt x="11101424" y="728519"/>
                    <a:pt x="11101424" y="730681"/>
                    <a:pt x="11103452" y="735005"/>
                  </a:cubicBezTo>
                  <a:cubicBezTo>
                    <a:pt x="11107504" y="735005"/>
                    <a:pt x="11111558" y="735005"/>
                    <a:pt x="11115612" y="735005"/>
                  </a:cubicBezTo>
                  <a:cubicBezTo>
                    <a:pt x="11115612" y="732843"/>
                    <a:pt x="11115612" y="730681"/>
                    <a:pt x="11115612" y="728519"/>
                  </a:cubicBezTo>
                  <a:cubicBezTo>
                    <a:pt x="11123718" y="728519"/>
                    <a:pt x="11129798" y="728519"/>
                    <a:pt x="11137904" y="728519"/>
                  </a:cubicBezTo>
                  <a:cubicBezTo>
                    <a:pt x="11137904" y="730681"/>
                    <a:pt x="11137904" y="732843"/>
                    <a:pt x="11137904" y="735005"/>
                  </a:cubicBezTo>
                  <a:cubicBezTo>
                    <a:pt x="11143984" y="735005"/>
                    <a:pt x="11152092" y="735005"/>
                    <a:pt x="11158172" y="735005"/>
                  </a:cubicBezTo>
                  <a:cubicBezTo>
                    <a:pt x="11158172" y="750137"/>
                    <a:pt x="11158172" y="765270"/>
                    <a:pt x="11158172" y="780402"/>
                  </a:cubicBezTo>
                  <a:cubicBezTo>
                    <a:pt x="11162226" y="780402"/>
                    <a:pt x="11168306" y="780402"/>
                    <a:pt x="11172359" y="780402"/>
                  </a:cubicBezTo>
                  <a:cubicBezTo>
                    <a:pt x="11172359" y="776078"/>
                    <a:pt x="11172359" y="771755"/>
                    <a:pt x="11172359" y="767431"/>
                  </a:cubicBezTo>
                  <a:cubicBezTo>
                    <a:pt x="11178439" y="767431"/>
                    <a:pt x="11184519" y="767431"/>
                    <a:pt x="11188572" y="767431"/>
                  </a:cubicBezTo>
                  <a:cubicBezTo>
                    <a:pt x="11188572" y="706902"/>
                    <a:pt x="11188572" y="648534"/>
                    <a:pt x="11188572" y="588004"/>
                  </a:cubicBezTo>
                  <a:cubicBezTo>
                    <a:pt x="11190599" y="585842"/>
                    <a:pt x="11192626" y="583680"/>
                    <a:pt x="11194652" y="581518"/>
                  </a:cubicBezTo>
                  <a:cubicBezTo>
                    <a:pt x="11218972" y="581518"/>
                    <a:pt x="11243292" y="581518"/>
                    <a:pt x="11267614" y="581518"/>
                  </a:cubicBezTo>
                  <a:lnTo>
                    <a:pt x="11267614" y="590166"/>
                  </a:lnTo>
                  <a:lnTo>
                    <a:pt x="11277747" y="590166"/>
                  </a:lnTo>
                  <a:cubicBezTo>
                    <a:pt x="11277747" y="629078"/>
                    <a:pt x="11277747" y="667990"/>
                    <a:pt x="11277747" y="704740"/>
                  </a:cubicBezTo>
                  <a:cubicBezTo>
                    <a:pt x="11285854" y="704740"/>
                    <a:pt x="11291934" y="704740"/>
                    <a:pt x="11300040" y="704740"/>
                  </a:cubicBezTo>
                  <a:cubicBezTo>
                    <a:pt x="11300040" y="683122"/>
                    <a:pt x="11300040" y="661504"/>
                    <a:pt x="11300040" y="637725"/>
                  </a:cubicBezTo>
                  <a:cubicBezTo>
                    <a:pt x="11308147" y="637725"/>
                    <a:pt x="11318280" y="637725"/>
                    <a:pt x="11326388" y="637725"/>
                  </a:cubicBezTo>
                  <a:cubicBezTo>
                    <a:pt x="11328414" y="637725"/>
                    <a:pt x="11328414" y="635563"/>
                    <a:pt x="11330440" y="633401"/>
                  </a:cubicBezTo>
                  <a:lnTo>
                    <a:pt x="11338548" y="633401"/>
                  </a:lnTo>
                  <a:cubicBezTo>
                    <a:pt x="11340574" y="635563"/>
                    <a:pt x="11340574" y="637725"/>
                    <a:pt x="11342600" y="637725"/>
                  </a:cubicBezTo>
                  <a:cubicBezTo>
                    <a:pt x="11348680" y="637725"/>
                    <a:pt x="11356788" y="637725"/>
                    <a:pt x="11364895" y="637725"/>
                  </a:cubicBezTo>
                  <a:cubicBezTo>
                    <a:pt x="11364895" y="598813"/>
                    <a:pt x="11364895" y="559901"/>
                    <a:pt x="11364895" y="520989"/>
                  </a:cubicBezTo>
                  <a:cubicBezTo>
                    <a:pt x="11364908" y="520986"/>
                    <a:pt x="11365775" y="520822"/>
                    <a:pt x="11421642" y="510180"/>
                  </a:cubicBezTo>
                  <a:cubicBezTo>
                    <a:pt x="11421642" y="510187"/>
                    <a:pt x="11421642" y="510261"/>
                    <a:pt x="11421642" y="511261"/>
                  </a:cubicBezTo>
                  <a:lnTo>
                    <a:pt x="11421642" y="518827"/>
                  </a:lnTo>
                  <a:cubicBezTo>
                    <a:pt x="11421659" y="518827"/>
                    <a:pt x="11422303" y="518827"/>
                    <a:pt x="11447988" y="518827"/>
                  </a:cubicBezTo>
                  <a:cubicBezTo>
                    <a:pt x="11447988" y="518849"/>
                    <a:pt x="11447988" y="521220"/>
                    <a:pt x="11447988" y="773917"/>
                  </a:cubicBezTo>
                  <a:cubicBezTo>
                    <a:pt x="11454068" y="773917"/>
                    <a:pt x="11462175" y="773917"/>
                    <a:pt x="11470283" y="773917"/>
                  </a:cubicBezTo>
                  <a:cubicBezTo>
                    <a:pt x="11470283" y="771755"/>
                    <a:pt x="11470283" y="771755"/>
                    <a:pt x="11470283" y="769593"/>
                  </a:cubicBezTo>
                  <a:cubicBezTo>
                    <a:pt x="11474335" y="769593"/>
                    <a:pt x="11478388" y="769593"/>
                    <a:pt x="11482443" y="769593"/>
                  </a:cubicBezTo>
                  <a:cubicBezTo>
                    <a:pt x="11482443" y="771755"/>
                    <a:pt x="11482443" y="771755"/>
                    <a:pt x="11482443" y="773917"/>
                  </a:cubicBezTo>
                  <a:cubicBezTo>
                    <a:pt x="11490550" y="773917"/>
                    <a:pt x="11498655" y="773917"/>
                    <a:pt x="11506763" y="773917"/>
                  </a:cubicBezTo>
                  <a:cubicBezTo>
                    <a:pt x="11506763" y="769593"/>
                    <a:pt x="11506763" y="765270"/>
                    <a:pt x="11506763" y="760946"/>
                  </a:cubicBezTo>
                  <a:cubicBezTo>
                    <a:pt x="11516896" y="760946"/>
                    <a:pt x="11527030" y="760946"/>
                    <a:pt x="11535136" y="760946"/>
                  </a:cubicBezTo>
                  <a:cubicBezTo>
                    <a:pt x="11539190" y="756622"/>
                    <a:pt x="11543244" y="756622"/>
                    <a:pt x="11547296" y="756622"/>
                  </a:cubicBezTo>
                  <a:cubicBezTo>
                    <a:pt x="11553376" y="760946"/>
                    <a:pt x="11561484" y="760946"/>
                    <a:pt x="11567564" y="760946"/>
                  </a:cubicBezTo>
                  <a:cubicBezTo>
                    <a:pt x="11567564" y="754461"/>
                    <a:pt x="11567564" y="750137"/>
                    <a:pt x="11567564" y="743652"/>
                  </a:cubicBezTo>
                  <a:lnTo>
                    <a:pt x="11575671" y="743652"/>
                  </a:lnTo>
                  <a:cubicBezTo>
                    <a:pt x="11575671" y="739328"/>
                    <a:pt x="11575671" y="735005"/>
                    <a:pt x="11575671" y="730681"/>
                  </a:cubicBezTo>
                  <a:cubicBezTo>
                    <a:pt x="11593911" y="730681"/>
                    <a:pt x="11614178" y="730681"/>
                    <a:pt x="11632418" y="730681"/>
                  </a:cubicBezTo>
                  <a:cubicBezTo>
                    <a:pt x="11632418" y="719872"/>
                    <a:pt x="11632418" y="711225"/>
                    <a:pt x="11632418" y="700416"/>
                  </a:cubicBezTo>
                  <a:cubicBezTo>
                    <a:pt x="11638498" y="700416"/>
                    <a:pt x="11644578" y="700416"/>
                    <a:pt x="11650658" y="700416"/>
                  </a:cubicBezTo>
                  <a:cubicBezTo>
                    <a:pt x="11650658" y="698254"/>
                    <a:pt x="11650658" y="696093"/>
                    <a:pt x="11650658" y="693931"/>
                  </a:cubicBezTo>
                  <a:cubicBezTo>
                    <a:pt x="11654711" y="693931"/>
                    <a:pt x="11658764" y="693931"/>
                    <a:pt x="11662818" y="693931"/>
                  </a:cubicBezTo>
                  <a:cubicBezTo>
                    <a:pt x="11662818" y="696093"/>
                    <a:pt x="11662818" y="698254"/>
                    <a:pt x="11662818" y="700416"/>
                  </a:cubicBezTo>
                  <a:cubicBezTo>
                    <a:pt x="11668898" y="700416"/>
                    <a:pt x="11672951" y="700416"/>
                    <a:pt x="11679031" y="700416"/>
                  </a:cubicBezTo>
                  <a:cubicBezTo>
                    <a:pt x="11679031" y="715549"/>
                    <a:pt x="11679031" y="732843"/>
                    <a:pt x="11679031" y="750137"/>
                  </a:cubicBezTo>
                  <a:cubicBezTo>
                    <a:pt x="11689164" y="750137"/>
                    <a:pt x="11701326" y="750137"/>
                    <a:pt x="11711459" y="750137"/>
                  </a:cubicBezTo>
                  <a:cubicBezTo>
                    <a:pt x="11711459" y="741490"/>
                    <a:pt x="11711459" y="732843"/>
                    <a:pt x="11711459" y="724196"/>
                  </a:cubicBezTo>
                  <a:cubicBezTo>
                    <a:pt x="11723619" y="724196"/>
                    <a:pt x="11737806" y="724196"/>
                    <a:pt x="11749966" y="724196"/>
                  </a:cubicBezTo>
                  <a:cubicBezTo>
                    <a:pt x="11749966" y="713387"/>
                    <a:pt x="11749966" y="704740"/>
                    <a:pt x="11749966" y="693931"/>
                  </a:cubicBezTo>
                  <a:cubicBezTo>
                    <a:pt x="11766180" y="693931"/>
                    <a:pt x="11782392" y="693931"/>
                    <a:pt x="11798607" y="693931"/>
                  </a:cubicBezTo>
                  <a:cubicBezTo>
                    <a:pt x="11798607" y="693960"/>
                    <a:pt x="11798607" y="695735"/>
                    <a:pt x="11798607" y="805087"/>
                  </a:cubicBezTo>
                  <a:lnTo>
                    <a:pt x="11798607" y="818866"/>
                  </a:lnTo>
                  <a:lnTo>
                    <a:pt x="11864482" y="818866"/>
                  </a:lnTo>
                  <a:lnTo>
                    <a:pt x="11864482" y="924638"/>
                  </a:lnTo>
                  <a:lnTo>
                    <a:pt x="11864482" y="947885"/>
                  </a:lnTo>
                  <a:lnTo>
                    <a:pt x="11879442" y="947885"/>
                  </a:lnTo>
                  <a:cubicBezTo>
                    <a:pt x="11879442" y="947885"/>
                    <a:pt x="11879442" y="947885"/>
                    <a:pt x="11879442" y="946723"/>
                  </a:cubicBezTo>
                  <a:lnTo>
                    <a:pt x="11879442" y="938587"/>
                  </a:lnTo>
                  <a:cubicBezTo>
                    <a:pt x="11879442" y="938587"/>
                    <a:pt x="11879442" y="938587"/>
                    <a:pt x="11924022" y="938587"/>
                  </a:cubicBezTo>
                  <a:cubicBezTo>
                    <a:pt x="11924022" y="938587"/>
                    <a:pt x="11924022" y="938587"/>
                    <a:pt x="11924022" y="959508"/>
                  </a:cubicBezTo>
                  <a:cubicBezTo>
                    <a:pt x="11924022" y="959508"/>
                    <a:pt x="11924022" y="959508"/>
                    <a:pt x="11926250" y="960671"/>
                  </a:cubicBezTo>
                  <a:lnTo>
                    <a:pt x="11941854" y="968807"/>
                  </a:lnTo>
                  <a:cubicBezTo>
                    <a:pt x="11941854" y="968807"/>
                    <a:pt x="11941854" y="968807"/>
                    <a:pt x="11941854" y="999027"/>
                  </a:cubicBezTo>
                  <a:cubicBezTo>
                    <a:pt x="11941854" y="999027"/>
                    <a:pt x="11941854" y="999027"/>
                    <a:pt x="11943247" y="999609"/>
                  </a:cubicBezTo>
                  <a:lnTo>
                    <a:pt x="11952999" y="1003677"/>
                  </a:lnTo>
                  <a:cubicBezTo>
                    <a:pt x="11952999" y="1003677"/>
                    <a:pt x="11952999" y="1003677"/>
                    <a:pt x="11952999" y="1002515"/>
                  </a:cubicBezTo>
                  <a:lnTo>
                    <a:pt x="11952999" y="994378"/>
                  </a:lnTo>
                  <a:cubicBezTo>
                    <a:pt x="11952999" y="994378"/>
                    <a:pt x="11952999" y="994378"/>
                    <a:pt x="11954114" y="994378"/>
                  </a:cubicBezTo>
                  <a:lnTo>
                    <a:pt x="11961915" y="994378"/>
                  </a:lnTo>
                  <a:cubicBezTo>
                    <a:pt x="11961915" y="994378"/>
                    <a:pt x="11961915" y="994378"/>
                    <a:pt x="11961915" y="993506"/>
                  </a:cubicBezTo>
                  <a:lnTo>
                    <a:pt x="11961915" y="987404"/>
                  </a:lnTo>
                  <a:cubicBezTo>
                    <a:pt x="11961915" y="987404"/>
                    <a:pt x="11961915" y="987404"/>
                    <a:pt x="11960800" y="987404"/>
                  </a:cubicBezTo>
                  <a:lnTo>
                    <a:pt x="11952999" y="987404"/>
                  </a:lnTo>
                  <a:cubicBezTo>
                    <a:pt x="11952999" y="987404"/>
                    <a:pt x="11952999" y="987404"/>
                    <a:pt x="11952999" y="986242"/>
                  </a:cubicBezTo>
                  <a:lnTo>
                    <a:pt x="11952999" y="978106"/>
                  </a:lnTo>
                  <a:cubicBezTo>
                    <a:pt x="11952999" y="978106"/>
                    <a:pt x="11952999" y="978106"/>
                    <a:pt x="11954114" y="978106"/>
                  </a:cubicBezTo>
                  <a:lnTo>
                    <a:pt x="11961915" y="978106"/>
                  </a:lnTo>
                  <a:cubicBezTo>
                    <a:pt x="11961915" y="978106"/>
                    <a:pt x="11961915" y="978106"/>
                    <a:pt x="11961915" y="976943"/>
                  </a:cubicBezTo>
                  <a:lnTo>
                    <a:pt x="11961915" y="968807"/>
                  </a:lnTo>
                  <a:cubicBezTo>
                    <a:pt x="11961915" y="968807"/>
                    <a:pt x="11961915" y="968807"/>
                    <a:pt x="11960800" y="968807"/>
                  </a:cubicBezTo>
                  <a:lnTo>
                    <a:pt x="11952999" y="968807"/>
                  </a:lnTo>
                  <a:cubicBezTo>
                    <a:pt x="11952999" y="968807"/>
                    <a:pt x="11952999" y="968807"/>
                    <a:pt x="11952999" y="967645"/>
                  </a:cubicBezTo>
                  <a:lnTo>
                    <a:pt x="11952999" y="959508"/>
                  </a:lnTo>
                  <a:cubicBezTo>
                    <a:pt x="11952999" y="959508"/>
                    <a:pt x="11952999" y="959508"/>
                    <a:pt x="11954114" y="959508"/>
                  </a:cubicBezTo>
                  <a:lnTo>
                    <a:pt x="11961915" y="959508"/>
                  </a:lnTo>
                  <a:cubicBezTo>
                    <a:pt x="11961915" y="959508"/>
                    <a:pt x="11961915" y="959508"/>
                    <a:pt x="11961915" y="958637"/>
                  </a:cubicBezTo>
                  <a:lnTo>
                    <a:pt x="11961915" y="952535"/>
                  </a:lnTo>
                  <a:cubicBezTo>
                    <a:pt x="11961915" y="952535"/>
                    <a:pt x="11961915" y="952535"/>
                    <a:pt x="11960800" y="952535"/>
                  </a:cubicBezTo>
                  <a:lnTo>
                    <a:pt x="11952999" y="952535"/>
                  </a:lnTo>
                  <a:cubicBezTo>
                    <a:pt x="11952999" y="952535"/>
                    <a:pt x="11952999" y="952535"/>
                    <a:pt x="11952999" y="951372"/>
                  </a:cubicBezTo>
                  <a:lnTo>
                    <a:pt x="11952999" y="943236"/>
                  </a:lnTo>
                  <a:cubicBezTo>
                    <a:pt x="11952999" y="943236"/>
                    <a:pt x="11952999" y="943236"/>
                    <a:pt x="11954114" y="943236"/>
                  </a:cubicBezTo>
                  <a:lnTo>
                    <a:pt x="11961915" y="943236"/>
                  </a:lnTo>
                  <a:cubicBezTo>
                    <a:pt x="11961915" y="943236"/>
                    <a:pt x="11961915" y="943236"/>
                    <a:pt x="11961915" y="942074"/>
                  </a:cubicBezTo>
                  <a:lnTo>
                    <a:pt x="11961915" y="933937"/>
                  </a:lnTo>
                  <a:cubicBezTo>
                    <a:pt x="11961915" y="933937"/>
                    <a:pt x="11961915" y="933937"/>
                    <a:pt x="11960800" y="933937"/>
                  </a:cubicBezTo>
                  <a:lnTo>
                    <a:pt x="11952999" y="933937"/>
                  </a:lnTo>
                  <a:cubicBezTo>
                    <a:pt x="11952999" y="933937"/>
                    <a:pt x="11952999" y="933937"/>
                    <a:pt x="11952999" y="933066"/>
                  </a:cubicBezTo>
                  <a:lnTo>
                    <a:pt x="11952999" y="926963"/>
                  </a:lnTo>
                  <a:cubicBezTo>
                    <a:pt x="11952999" y="926963"/>
                    <a:pt x="11952999" y="926963"/>
                    <a:pt x="11954114" y="926963"/>
                  </a:cubicBezTo>
                  <a:lnTo>
                    <a:pt x="11961915" y="926963"/>
                  </a:lnTo>
                  <a:cubicBezTo>
                    <a:pt x="11961915" y="926963"/>
                    <a:pt x="11961915" y="926963"/>
                    <a:pt x="11961915" y="925801"/>
                  </a:cubicBezTo>
                  <a:lnTo>
                    <a:pt x="11961915" y="917665"/>
                  </a:lnTo>
                  <a:cubicBezTo>
                    <a:pt x="11961915" y="917665"/>
                    <a:pt x="11961915" y="917665"/>
                    <a:pt x="11960800" y="917665"/>
                  </a:cubicBezTo>
                  <a:lnTo>
                    <a:pt x="11952999" y="917665"/>
                  </a:lnTo>
                  <a:cubicBezTo>
                    <a:pt x="11952999" y="917665"/>
                    <a:pt x="11952999" y="917665"/>
                    <a:pt x="11952999" y="916503"/>
                  </a:cubicBezTo>
                  <a:lnTo>
                    <a:pt x="11952999" y="908366"/>
                  </a:lnTo>
                  <a:cubicBezTo>
                    <a:pt x="11952999" y="908366"/>
                    <a:pt x="11952999" y="908366"/>
                    <a:pt x="11954114" y="908366"/>
                  </a:cubicBezTo>
                  <a:lnTo>
                    <a:pt x="11961915" y="908366"/>
                  </a:lnTo>
                  <a:cubicBezTo>
                    <a:pt x="11961915" y="908366"/>
                    <a:pt x="11961915" y="908366"/>
                    <a:pt x="11961915" y="907204"/>
                  </a:cubicBezTo>
                  <a:lnTo>
                    <a:pt x="11961915" y="899068"/>
                  </a:lnTo>
                  <a:cubicBezTo>
                    <a:pt x="11961915" y="899068"/>
                    <a:pt x="11961915" y="899068"/>
                    <a:pt x="11960800" y="899068"/>
                  </a:cubicBezTo>
                  <a:lnTo>
                    <a:pt x="11952999" y="899068"/>
                  </a:lnTo>
                  <a:cubicBezTo>
                    <a:pt x="11952999" y="899068"/>
                    <a:pt x="11952999" y="899068"/>
                    <a:pt x="11952999" y="898196"/>
                  </a:cubicBezTo>
                  <a:lnTo>
                    <a:pt x="11952999" y="892094"/>
                  </a:lnTo>
                  <a:cubicBezTo>
                    <a:pt x="11952999" y="892094"/>
                    <a:pt x="11952999" y="892094"/>
                    <a:pt x="11954114" y="892094"/>
                  </a:cubicBezTo>
                  <a:lnTo>
                    <a:pt x="11961915" y="892094"/>
                  </a:lnTo>
                  <a:cubicBezTo>
                    <a:pt x="11961915" y="892094"/>
                    <a:pt x="11961915" y="892094"/>
                    <a:pt x="11961915" y="890931"/>
                  </a:cubicBezTo>
                  <a:lnTo>
                    <a:pt x="11961915" y="882795"/>
                  </a:lnTo>
                  <a:cubicBezTo>
                    <a:pt x="11961915" y="882795"/>
                    <a:pt x="11961915" y="882795"/>
                    <a:pt x="11960800" y="882795"/>
                  </a:cubicBezTo>
                  <a:lnTo>
                    <a:pt x="11952999" y="882795"/>
                  </a:lnTo>
                  <a:cubicBezTo>
                    <a:pt x="11952999" y="882795"/>
                    <a:pt x="11952999" y="882795"/>
                    <a:pt x="11952999" y="881633"/>
                  </a:cubicBezTo>
                  <a:lnTo>
                    <a:pt x="11952999" y="873496"/>
                  </a:lnTo>
                  <a:cubicBezTo>
                    <a:pt x="11952999" y="873496"/>
                    <a:pt x="11952999" y="873496"/>
                    <a:pt x="11954114" y="873496"/>
                  </a:cubicBezTo>
                  <a:lnTo>
                    <a:pt x="11961915" y="873496"/>
                  </a:lnTo>
                  <a:cubicBezTo>
                    <a:pt x="11961915" y="873496"/>
                    <a:pt x="11961915" y="873496"/>
                    <a:pt x="11961915" y="872625"/>
                  </a:cubicBezTo>
                  <a:lnTo>
                    <a:pt x="11961915" y="866523"/>
                  </a:lnTo>
                  <a:cubicBezTo>
                    <a:pt x="11961915" y="866523"/>
                    <a:pt x="11961915" y="866523"/>
                    <a:pt x="11960800" y="866523"/>
                  </a:cubicBezTo>
                  <a:lnTo>
                    <a:pt x="11952999" y="866523"/>
                  </a:lnTo>
                  <a:cubicBezTo>
                    <a:pt x="11952999" y="866523"/>
                    <a:pt x="11952999" y="866523"/>
                    <a:pt x="11952999" y="865360"/>
                  </a:cubicBezTo>
                  <a:lnTo>
                    <a:pt x="11952999" y="857224"/>
                  </a:lnTo>
                  <a:cubicBezTo>
                    <a:pt x="11952999" y="857224"/>
                    <a:pt x="11952999" y="857224"/>
                    <a:pt x="11954114" y="857224"/>
                  </a:cubicBezTo>
                  <a:lnTo>
                    <a:pt x="11961915" y="857224"/>
                  </a:lnTo>
                  <a:cubicBezTo>
                    <a:pt x="11961915" y="857224"/>
                    <a:pt x="11961915" y="857224"/>
                    <a:pt x="11961915" y="856062"/>
                  </a:cubicBezTo>
                  <a:lnTo>
                    <a:pt x="11961915" y="847925"/>
                  </a:lnTo>
                  <a:cubicBezTo>
                    <a:pt x="11961915" y="847925"/>
                    <a:pt x="11961915" y="847925"/>
                    <a:pt x="11960800" y="847925"/>
                  </a:cubicBezTo>
                  <a:lnTo>
                    <a:pt x="11952999" y="847925"/>
                  </a:lnTo>
                  <a:cubicBezTo>
                    <a:pt x="11952999" y="847925"/>
                    <a:pt x="11952999" y="847925"/>
                    <a:pt x="11952999" y="846763"/>
                  </a:cubicBezTo>
                  <a:lnTo>
                    <a:pt x="11952999" y="838627"/>
                  </a:lnTo>
                  <a:cubicBezTo>
                    <a:pt x="11952999" y="838627"/>
                    <a:pt x="11952999" y="838627"/>
                    <a:pt x="11954114" y="838627"/>
                  </a:cubicBezTo>
                  <a:lnTo>
                    <a:pt x="11961915" y="838627"/>
                  </a:lnTo>
                  <a:cubicBezTo>
                    <a:pt x="11961915" y="838627"/>
                    <a:pt x="11961915" y="838627"/>
                    <a:pt x="11961915" y="837755"/>
                  </a:cubicBezTo>
                  <a:lnTo>
                    <a:pt x="11961915" y="831653"/>
                  </a:lnTo>
                  <a:cubicBezTo>
                    <a:pt x="11961915" y="831653"/>
                    <a:pt x="11961915" y="831653"/>
                    <a:pt x="11960800" y="831653"/>
                  </a:cubicBezTo>
                  <a:lnTo>
                    <a:pt x="11952999" y="831653"/>
                  </a:lnTo>
                  <a:cubicBezTo>
                    <a:pt x="11952999" y="831653"/>
                    <a:pt x="11952999" y="831653"/>
                    <a:pt x="11952999" y="830491"/>
                  </a:cubicBezTo>
                  <a:lnTo>
                    <a:pt x="11952999" y="822354"/>
                  </a:lnTo>
                  <a:cubicBezTo>
                    <a:pt x="11952999" y="822354"/>
                    <a:pt x="11952999" y="822354"/>
                    <a:pt x="11954114" y="822354"/>
                  </a:cubicBezTo>
                  <a:lnTo>
                    <a:pt x="11961915" y="822354"/>
                  </a:lnTo>
                  <a:cubicBezTo>
                    <a:pt x="11961915" y="822354"/>
                    <a:pt x="11961915" y="822354"/>
                    <a:pt x="11961915" y="821192"/>
                  </a:cubicBezTo>
                  <a:lnTo>
                    <a:pt x="11961915" y="813056"/>
                  </a:lnTo>
                  <a:cubicBezTo>
                    <a:pt x="11961915" y="813056"/>
                    <a:pt x="11961915" y="813056"/>
                    <a:pt x="11960800" y="813056"/>
                  </a:cubicBezTo>
                  <a:lnTo>
                    <a:pt x="11952999" y="813056"/>
                  </a:lnTo>
                  <a:cubicBezTo>
                    <a:pt x="11952999" y="813056"/>
                    <a:pt x="11952999" y="813056"/>
                    <a:pt x="11952999" y="811893"/>
                  </a:cubicBezTo>
                  <a:lnTo>
                    <a:pt x="11952999" y="803757"/>
                  </a:lnTo>
                  <a:cubicBezTo>
                    <a:pt x="11952999" y="803757"/>
                    <a:pt x="11952999" y="803757"/>
                    <a:pt x="11954114" y="803757"/>
                  </a:cubicBezTo>
                  <a:lnTo>
                    <a:pt x="11961915" y="803757"/>
                  </a:lnTo>
                  <a:cubicBezTo>
                    <a:pt x="11961915" y="803757"/>
                    <a:pt x="11961915" y="803757"/>
                    <a:pt x="11961915" y="802885"/>
                  </a:cubicBezTo>
                  <a:lnTo>
                    <a:pt x="11961915" y="796783"/>
                  </a:lnTo>
                  <a:cubicBezTo>
                    <a:pt x="11961915" y="796783"/>
                    <a:pt x="11961915" y="796783"/>
                    <a:pt x="11960800" y="796783"/>
                  </a:cubicBezTo>
                  <a:lnTo>
                    <a:pt x="11952999" y="796783"/>
                  </a:lnTo>
                  <a:cubicBezTo>
                    <a:pt x="11952999" y="796783"/>
                    <a:pt x="11952999" y="796783"/>
                    <a:pt x="11952999" y="795621"/>
                  </a:cubicBezTo>
                  <a:lnTo>
                    <a:pt x="11952999" y="787484"/>
                  </a:lnTo>
                  <a:cubicBezTo>
                    <a:pt x="11952999" y="787484"/>
                    <a:pt x="11952999" y="787484"/>
                    <a:pt x="11954114" y="787484"/>
                  </a:cubicBezTo>
                  <a:lnTo>
                    <a:pt x="11961915" y="787484"/>
                  </a:lnTo>
                  <a:cubicBezTo>
                    <a:pt x="11961915" y="787484"/>
                    <a:pt x="11961915" y="787484"/>
                    <a:pt x="11960800" y="785741"/>
                  </a:cubicBezTo>
                  <a:lnTo>
                    <a:pt x="11952999" y="773537"/>
                  </a:lnTo>
                  <a:cubicBezTo>
                    <a:pt x="11952999" y="773537"/>
                    <a:pt x="11952999" y="773537"/>
                    <a:pt x="11952999" y="736342"/>
                  </a:cubicBezTo>
                  <a:cubicBezTo>
                    <a:pt x="11952999" y="736342"/>
                    <a:pt x="11952999" y="736342"/>
                    <a:pt x="12102343" y="736342"/>
                  </a:cubicBezTo>
                  <a:cubicBezTo>
                    <a:pt x="12102343" y="736342"/>
                    <a:pt x="12102343" y="736342"/>
                    <a:pt x="12115716" y="757264"/>
                  </a:cubicBezTo>
                  <a:cubicBezTo>
                    <a:pt x="12115716" y="757264"/>
                    <a:pt x="12115716" y="757264"/>
                    <a:pt x="12115716" y="803757"/>
                  </a:cubicBezTo>
                  <a:cubicBezTo>
                    <a:pt x="12115716" y="803757"/>
                    <a:pt x="12115716" y="803757"/>
                    <a:pt x="12114602" y="803757"/>
                  </a:cubicBezTo>
                  <a:lnTo>
                    <a:pt x="12106800" y="803757"/>
                  </a:lnTo>
                  <a:cubicBezTo>
                    <a:pt x="12106800" y="803757"/>
                    <a:pt x="12106800" y="803757"/>
                    <a:pt x="12106800" y="804919"/>
                  </a:cubicBezTo>
                  <a:lnTo>
                    <a:pt x="12106800" y="813056"/>
                  </a:lnTo>
                  <a:cubicBezTo>
                    <a:pt x="12106800" y="813056"/>
                    <a:pt x="12106800" y="813056"/>
                    <a:pt x="12107915" y="813056"/>
                  </a:cubicBezTo>
                  <a:lnTo>
                    <a:pt x="12115716" y="813056"/>
                  </a:lnTo>
                  <a:cubicBezTo>
                    <a:pt x="12115716" y="813056"/>
                    <a:pt x="12115716" y="813056"/>
                    <a:pt x="12115716" y="814218"/>
                  </a:cubicBezTo>
                  <a:lnTo>
                    <a:pt x="12115716" y="822354"/>
                  </a:lnTo>
                  <a:cubicBezTo>
                    <a:pt x="12115716" y="822354"/>
                    <a:pt x="12115716" y="822354"/>
                    <a:pt x="12114602" y="822354"/>
                  </a:cubicBezTo>
                  <a:lnTo>
                    <a:pt x="12106800" y="822354"/>
                  </a:lnTo>
                  <a:cubicBezTo>
                    <a:pt x="12106800" y="822354"/>
                    <a:pt x="12106800" y="822354"/>
                    <a:pt x="12106800" y="823516"/>
                  </a:cubicBezTo>
                  <a:lnTo>
                    <a:pt x="12106800" y="831653"/>
                  </a:lnTo>
                  <a:cubicBezTo>
                    <a:pt x="12106800" y="831653"/>
                    <a:pt x="12106800" y="831653"/>
                    <a:pt x="12107915" y="831653"/>
                  </a:cubicBezTo>
                  <a:lnTo>
                    <a:pt x="12115716" y="831653"/>
                  </a:lnTo>
                  <a:cubicBezTo>
                    <a:pt x="12115716" y="831653"/>
                    <a:pt x="12115716" y="831653"/>
                    <a:pt x="12115716" y="832525"/>
                  </a:cubicBezTo>
                  <a:lnTo>
                    <a:pt x="12115716" y="838627"/>
                  </a:lnTo>
                  <a:cubicBezTo>
                    <a:pt x="12115716" y="838627"/>
                    <a:pt x="12115716" y="838627"/>
                    <a:pt x="12114602" y="838627"/>
                  </a:cubicBezTo>
                  <a:lnTo>
                    <a:pt x="12106800" y="838627"/>
                  </a:lnTo>
                  <a:cubicBezTo>
                    <a:pt x="12106800" y="838627"/>
                    <a:pt x="12106800" y="838627"/>
                    <a:pt x="12106800" y="839789"/>
                  </a:cubicBezTo>
                  <a:lnTo>
                    <a:pt x="12106800" y="847925"/>
                  </a:lnTo>
                  <a:cubicBezTo>
                    <a:pt x="12106800" y="847925"/>
                    <a:pt x="12106800" y="847925"/>
                    <a:pt x="12107915" y="847925"/>
                  </a:cubicBezTo>
                  <a:lnTo>
                    <a:pt x="12115716" y="847925"/>
                  </a:lnTo>
                  <a:cubicBezTo>
                    <a:pt x="12115716" y="847925"/>
                    <a:pt x="12115716" y="847925"/>
                    <a:pt x="12115716" y="849088"/>
                  </a:cubicBezTo>
                  <a:lnTo>
                    <a:pt x="12115716" y="857224"/>
                  </a:lnTo>
                  <a:cubicBezTo>
                    <a:pt x="12115716" y="857224"/>
                    <a:pt x="12115716" y="857224"/>
                    <a:pt x="12114602" y="857224"/>
                  </a:cubicBezTo>
                  <a:lnTo>
                    <a:pt x="12106800" y="857224"/>
                  </a:lnTo>
                  <a:cubicBezTo>
                    <a:pt x="12106800" y="857224"/>
                    <a:pt x="12106800" y="857224"/>
                    <a:pt x="12106800" y="858386"/>
                  </a:cubicBezTo>
                  <a:lnTo>
                    <a:pt x="12106800" y="866523"/>
                  </a:lnTo>
                  <a:cubicBezTo>
                    <a:pt x="12106800" y="866523"/>
                    <a:pt x="12106800" y="866523"/>
                    <a:pt x="12107915" y="866523"/>
                  </a:cubicBezTo>
                  <a:lnTo>
                    <a:pt x="12115716" y="866523"/>
                  </a:lnTo>
                  <a:cubicBezTo>
                    <a:pt x="12115716" y="866523"/>
                    <a:pt x="12115716" y="866523"/>
                    <a:pt x="12115716" y="867394"/>
                  </a:cubicBezTo>
                  <a:lnTo>
                    <a:pt x="12115716" y="873496"/>
                  </a:lnTo>
                  <a:cubicBezTo>
                    <a:pt x="12115716" y="873496"/>
                    <a:pt x="12115716" y="873496"/>
                    <a:pt x="12114602" y="873496"/>
                  </a:cubicBezTo>
                  <a:lnTo>
                    <a:pt x="12106800" y="873496"/>
                  </a:lnTo>
                  <a:cubicBezTo>
                    <a:pt x="12106800" y="873496"/>
                    <a:pt x="12106800" y="873496"/>
                    <a:pt x="12106800" y="874659"/>
                  </a:cubicBezTo>
                  <a:lnTo>
                    <a:pt x="12106800" y="882795"/>
                  </a:lnTo>
                  <a:cubicBezTo>
                    <a:pt x="12106800" y="882795"/>
                    <a:pt x="12106800" y="882795"/>
                    <a:pt x="12107915" y="882795"/>
                  </a:cubicBezTo>
                  <a:lnTo>
                    <a:pt x="12115716" y="882795"/>
                  </a:lnTo>
                  <a:cubicBezTo>
                    <a:pt x="12115716" y="882795"/>
                    <a:pt x="12115716" y="882795"/>
                    <a:pt x="12115716" y="883957"/>
                  </a:cubicBezTo>
                  <a:lnTo>
                    <a:pt x="12115716" y="892094"/>
                  </a:lnTo>
                  <a:cubicBezTo>
                    <a:pt x="12115716" y="892094"/>
                    <a:pt x="12115716" y="892094"/>
                    <a:pt x="12114602" y="892094"/>
                  </a:cubicBezTo>
                  <a:lnTo>
                    <a:pt x="12106800" y="892094"/>
                  </a:lnTo>
                  <a:cubicBezTo>
                    <a:pt x="12106800" y="892094"/>
                    <a:pt x="12106800" y="892094"/>
                    <a:pt x="12106800" y="892965"/>
                  </a:cubicBezTo>
                  <a:lnTo>
                    <a:pt x="12106800" y="899068"/>
                  </a:lnTo>
                  <a:cubicBezTo>
                    <a:pt x="12106800" y="899068"/>
                    <a:pt x="12106800" y="899068"/>
                    <a:pt x="12107915" y="899068"/>
                  </a:cubicBezTo>
                  <a:lnTo>
                    <a:pt x="12115716" y="899068"/>
                  </a:lnTo>
                  <a:cubicBezTo>
                    <a:pt x="12115716" y="899068"/>
                    <a:pt x="12115716" y="899068"/>
                    <a:pt x="12115716" y="900230"/>
                  </a:cubicBezTo>
                  <a:lnTo>
                    <a:pt x="12115716" y="908366"/>
                  </a:lnTo>
                  <a:cubicBezTo>
                    <a:pt x="12115716" y="908366"/>
                    <a:pt x="12115716" y="908366"/>
                    <a:pt x="12114602" y="908366"/>
                  </a:cubicBezTo>
                  <a:lnTo>
                    <a:pt x="12106800" y="908366"/>
                  </a:lnTo>
                  <a:cubicBezTo>
                    <a:pt x="12106800" y="908366"/>
                    <a:pt x="12106800" y="908366"/>
                    <a:pt x="12106800" y="909528"/>
                  </a:cubicBezTo>
                  <a:lnTo>
                    <a:pt x="12106800" y="917665"/>
                  </a:lnTo>
                  <a:cubicBezTo>
                    <a:pt x="12106800" y="917665"/>
                    <a:pt x="12106800" y="917665"/>
                    <a:pt x="12107915" y="917665"/>
                  </a:cubicBezTo>
                  <a:lnTo>
                    <a:pt x="12115716" y="917665"/>
                  </a:lnTo>
                  <a:cubicBezTo>
                    <a:pt x="12115716" y="917665"/>
                    <a:pt x="12115716" y="917665"/>
                    <a:pt x="12115716" y="918827"/>
                  </a:cubicBezTo>
                  <a:lnTo>
                    <a:pt x="12115716" y="926963"/>
                  </a:lnTo>
                  <a:cubicBezTo>
                    <a:pt x="12115716" y="926963"/>
                    <a:pt x="12115716" y="926963"/>
                    <a:pt x="12114602" y="926963"/>
                  </a:cubicBezTo>
                  <a:lnTo>
                    <a:pt x="12106800" y="926963"/>
                  </a:lnTo>
                  <a:cubicBezTo>
                    <a:pt x="12106800" y="926963"/>
                    <a:pt x="12106800" y="926963"/>
                    <a:pt x="12106800" y="927835"/>
                  </a:cubicBezTo>
                  <a:lnTo>
                    <a:pt x="12106800" y="933937"/>
                  </a:lnTo>
                  <a:cubicBezTo>
                    <a:pt x="12106800" y="933937"/>
                    <a:pt x="12106800" y="933937"/>
                    <a:pt x="12107915" y="933937"/>
                  </a:cubicBezTo>
                  <a:lnTo>
                    <a:pt x="12115716" y="933937"/>
                  </a:lnTo>
                  <a:cubicBezTo>
                    <a:pt x="12115716" y="933937"/>
                    <a:pt x="12115716" y="933937"/>
                    <a:pt x="12115716" y="935100"/>
                  </a:cubicBezTo>
                  <a:lnTo>
                    <a:pt x="12115716" y="943236"/>
                  </a:lnTo>
                  <a:cubicBezTo>
                    <a:pt x="12115716" y="943236"/>
                    <a:pt x="12115716" y="943236"/>
                    <a:pt x="12114602" y="943236"/>
                  </a:cubicBezTo>
                  <a:lnTo>
                    <a:pt x="12106800" y="943236"/>
                  </a:lnTo>
                  <a:cubicBezTo>
                    <a:pt x="12106800" y="943236"/>
                    <a:pt x="12106800" y="943236"/>
                    <a:pt x="12106800" y="944398"/>
                  </a:cubicBezTo>
                  <a:lnTo>
                    <a:pt x="12106800" y="952535"/>
                  </a:lnTo>
                  <a:cubicBezTo>
                    <a:pt x="12106800" y="952535"/>
                    <a:pt x="12106800" y="952535"/>
                    <a:pt x="12107915" y="952535"/>
                  </a:cubicBezTo>
                  <a:lnTo>
                    <a:pt x="12115716" y="952535"/>
                  </a:lnTo>
                  <a:cubicBezTo>
                    <a:pt x="12115716" y="952535"/>
                    <a:pt x="12115716" y="952535"/>
                    <a:pt x="12115716" y="953406"/>
                  </a:cubicBezTo>
                  <a:lnTo>
                    <a:pt x="12115716" y="959508"/>
                  </a:lnTo>
                  <a:cubicBezTo>
                    <a:pt x="12115716" y="959508"/>
                    <a:pt x="12115716" y="959508"/>
                    <a:pt x="12114602" y="959508"/>
                  </a:cubicBezTo>
                  <a:lnTo>
                    <a:pt x="12106800" y="959508"/>
                  </a:lnTo>
                  <a:cubicBezTo>
                    <a:pt x="12106800" y="959508"/>
                    <a:pt x="12106800" y="959508"/>
                    <a:pt x="12106800" y="960671"/>
                  </a:cubicBezTo>
                  <a:lnTo>
                    <a:pt x="12106800" y="968807"/>
                  </a:lnTo>
                  <a:cubicBezTo>
                    <a:pt x="12106800" y="968807"/>
                    <a:pt x="12106800" y="968807"/>
                    <a:pt x="12107915" y="968807"/>
                  </a:cubicBezTo>
                  <a:lnTo>
                    <a:pt x="12115716" y="968807"/>
                  </a:lnTo>
                  <a:cubicBezTo>
                    <a:pt x="12115716" y="968807"/>
                    <a:pt x="12115716" y="968807"/>
                    <a:pt x="12115716" y="969969"/>
                  </a:cubicBezTo>
                  <a:lnTo>
                    <a:pt x="12115716" y="978106"/>
                  </a:lnTo>
                  <a:cubicBezTo>
                    <a:pt x="12115716" y="978106"/>
                    <a:pt x="12115716" y="978106"/>
                    <a:pt x="12114602" y="978106"/>
                  </a:cubicBezTo>
                  <a:lnTo>
                    <a:pt x="12106800" y="978106"/>
                  </a:lnTo>
                  <a:cubicBezTo>
                    <a:pt x="12106800" y="978106"/>
                    <a:pt x="12106800" y="978106"/>
                    <a:pt x="12106800" y="979268"/>
                  </a:cubicBezTo>
                  <a:lnTo>
                    <a:pt x="12106800" y="987404"/>
                  </a:lnTo>
                  <a:cubicBezTo>
                    <a:pt x="12106800" y="987404"/>
                    <a:pt x="12106800" y="987404"/>
                    <a:pt x="12107915" y="987404"/>
                  </a:cubicBezTo>
                  <a:lnTo>
                    <a:pt x="12115716" y="987404"/>
                  </a:lnTo>
                  <a:cubicBezTo>
                    <a:pt x="12115716" y="987404"/>
                    <a:pt x="12115716" y="987404"/>
                    <a:pt x="12115716" y="988276"/>
                  </a:cubicBezTo>
                  <a:lnTo>
                    <a:pt x="12115716" y="994378"/>
                  </a:lnTo>
                  <a:cubicBezTo>
                    <a:pt x="12115716" y="994378"/>
                    <a:pt x="12115716" y="994378"/>
                    <a:pt x="12114602" y="994378"/>
                  </a:cubicBezTo>
                  <a:lnTo>
                    <a:pt x="12106800" y="994378"/>
                  </a:lnTo>
                  <a:cubicBezTo>
                    <a:pt x="12106800" y="994378"/>
                    <a:pt x="12106800" y="994378"/>
                    <a:pt x="12106800" y="995540"/>
                  </a:cubicBezTo>
                  <a:lnTo>
                    <a:pt x="12106800" y="1003677"/>
                  </a:lnTo>
                  <a:cubicBezTo>
                    <a:pt x="12106800" y="1003677"/>
                    <a:pt x="12106800" y="1003677"/>
                    <a:pt x="12131319" y="1024599"/>
                  </a:cubicBezTo>
                  <a:cubicBezTo>
                    <a:pt x="12131319" y="1029248"/>
                    <a:pt x="12131319" y="1029248"/>
                    <a:pt x="12130206" y="1029248"/>
                  </a:cubicBezTo>
                  <a:lnTo>
                    <a:pt x="12122403" y="1029248"/>
                  </a:lnTo>
                  <a:cubicBezTo>
                    <a:pt x="12122403" y="1029248"/>
                    <a:pt x="12122403" y="1029248"/>
                    <a:pt x="12122403" y="1040036"/>
                  </a:cubicBezTo>
                  <a:lnTo>
                    <a:pt x="12122403" y="1046874"/>
                  </a:lnTo>
                  <a:lnTo>
                    <a:pt x="12131319" y="1046874"/>
                  </a:lnTo>
                  <a:lnTo>
                    <a:pt x="12131319" y="1043196"/>
                  </a:lnTo>
                  <a:cubicBezTo>
                    <a:pt x="12131319" y="1043196"/>
                    <a:pt x="12131319" y="1043196"/>
                    <a:pt x="12132434" y="1042615"/>
                  </a:cubicBezTo>
                  <a:lnTo>
                    <a:pt x="12140235" y="1038547"/>
                  </a:lnTo>
                  <a:cubicBezTo>
                    <a:pt x="12140235" y="1038547"/>
                    <a:pt x="12140235" y="1038547"/>
                    <a:pt x="12142186" y="1038547"/>
                  </a:cubicBezTo>
                  <a:lnTo>
                    <a:pt x="12155839" y="1038547"/>
                  </a:lnTo>
                  <a:cubicBezTo>
                    <a:pt x="12155839" y="1038547"/>
                    <a:pt x="12155839" y="1038547"/>
                    <a:pt x="12155839" y="1039709"/>
                  </a:cubicBezTo>
                  <a:lnTo>
                    <a:pt x="12155839" y="1046874"/>
                  </a:lnTo>
                  <a:lnTo>
                    <a:pt x="12192000" y="1046874"/>
                  </a:lnTo>
                  <a:lnTo>
                    <a:pt x="12192000" y="1070905"/>
                  </a:lnTo>
                  <a:lnTo>
                    <a:pt x="12192000" y="1121663"/>
                  </a:lnTo>
                  <a:lnTo>
                    <a:pt x="12192000" y="1608850"/>
                  </a:lnTo>
                  <a:lnTo>
                    <a:pt x="0" y="1608850"/>
                  </a:lnTo>
                  <a:lnTo>
                    <a:pt x="0" y="1046874"/>
                  </a:lnTo>
                  <a:lnTo>
                    <a:pt x="65773" y="1046874"/>
                  </a:lnTo>
                  <a:lnTo>
                    <a:pt x="82231" y="1045519"/>
                  </a:lnTo>
                  <a:cubicBezTo>
                    <a:pt x="82231" y="1033896"/>
                    <a:pt x="82231" y="1024598"/>
                    <a:pt x="82231" y="1012974"/>
                  </a:cubicBezTo>
                  <a:cubicBezTo>
                    <a:pt x="97834" y="1012974"/>
                    <a:pt x="113436" y="1012974"/>
                    <a:pt x="126811" y="1012974"/>
                  </a:cubicBezTo>
                  <a:cubicBezTo>
                    <a:pt x="126811" y="1006000"/>
                    <a:pt x="126811" y="1001351"/>
                    <a:pt x="126811" y="994377"/>
                  </a:cubicBezTo>
                  <a:cubicBezTo>
                    <a:pt x="158018" y="994377"/>
                    <a:pt x="189224" y="994377"/>
                    <a:pt x="220430" y="994377"/>
                  </a:cubicBezTo>
                  <a:cubicBezTo>
                    <a:pt x="220430" y="999026"/>
                    <a:pt x="220430" y="1001351"/>
                    <a:pt x="220430" y="1006000"/>
                  </a:cubicBezTo>
                  <a:cubicBezTo>
                    <a:pt x="240491" y="1006000"/>
                    <a:pt x="260552" y="1006000"/>
                    <a:pt x="280612" y="1006000"/>
                  </a:cubicBezTo>
                  <a:cubicBezTo>
                    <a:pt x="280612" y="1008325"/>
                    <a:pt x="280612" y="1010650"/>
                    <a:pt x="280612" y="1012974"/>
                  </a:cubicBezTo>
                  <a:cubicBezTo>
                    <a:pt x="285071" y="1012974"/>
                    <a:pt x="291758" y="1012974"/>
                    <a:pt x="298444" y="1012974"/>
                  </a:cubicBezTo>
                  <a:cubicBezTo>
                    <a:pt x="298444" y="1015299"/>
                    <a:pt x="298444" y="1017624"/>
                    <a:pt x="298444" y="1019948"/>
                  </a:cubicBezTo>
                  <a:cubicBezTo>
                    <a:pt x="302903" y="1019948"/>
                    <a:pt x="309590" y="1019948"/>
                    <a:pt x="314048" y="1019948"/>
                  </a:cubicBezTo>
                  <a:cubicBezTo>
                    <a:pt x="314048" y="985079"/>
                    <a:pt x="314048" y="950209"/>
                    <a:pt x="314048" y="915339"/>
                  </a:cubicBezTo>
                  <a:cubicBezTo>
                    <a:pt x="329651" y="910690"/>
                    <a:pt x="345255" y="906041"/>
                    <a:pt x="360858" y="901391"/>
                  </a:cubicBezTo>
                  <a:cubicBezTo>
                    <a:pt x="389835" y="901391"/>
                    <a:pt x="418812" y="901391"/>
                    <a:pt x="447789" y="901391"/>
                  </a:cubicBezTo>
                  <a:cubicBezTo>
                    <a:pt x="447789" y="845600"/>
                    <a:pt x="447789" y="789808"/>
                    <a:pt x="447789" y="734017"/>
                  </a:cubicBezTo>
                  <a:cubicBezTo>
                    <a:pt x="454476" y="729367"/>
                    <a:pt x="463392" y="727043"/>
                    <a:pt x="472308" y="722393"/>
                  </a:cubicBezTo>
                  <a:cubicBezTo>
                    <a:pt x="507972" y="717744"/>
                    <a:pt x="543636" y="710770"/>
                    <a:pt x="579301" y="703796"/>
                  </a:cubicBezTo>
                  <a:cubicBezTo>
                    <a:pt x="592675" y="708445"/>
                    <a:pt x="603820" y="713095"/>
                    <a:pt x="617194" y="715419"/>
                  </a:cubicBezTo>
                  <a:cubicBezTo>
                    <a:pt x="619423" y="717744"/>
                    <a:pt x="621652" y="720069"/>
                    <a:pt x="623881" y="722393"/>
                  </a:cubicBezTo>
                  <a:cubicBezTo>
                    <a:pt x="623881" y="827002"/>
                    <a:pt x="623881" y="931612"/>
                    <a:pt x="623881" y="1033896"/>
                  </a:cubicBezTo>
                  <a:cubicBezTo>
                    <a:pt x="628339" y="1033896"/>
                    <a:pt x="632796" y="1033896"/>
                    <a:pt x="639484" y="1033896"/>
                  </a:cubicBezTo>
                  <a:cubicBezTo>
                    <a:pt x="639484" y="992053"/>
                    <a:pt x="639484" y="950209"/>
                    <a:pt x="639484" y="908365"/>
                  </a:cubicBezTo>
                  <a:cubicBezTo>
                    <a:pt x="643942" y="908365"/>
                    <a:pt x="648400" y="908365"/>
                    <a:pt x="652858" y="908365"/>
                  </a:cubicBezTo>
                  <a:cubicBezTo>
                    <a:pt x="652858" y="903716"/>
                    <a:pt x="652858" y="901391"/>
                    <a:pt x="652858" y="896742"/>
                  </a:cubicBezTo>
                  <a:cubicBezTo>
                    <a:pt x="657316" y="894417"/>
                    <a:pt x="661774" y="892093"/>
                    <a:pt x="666232" y="889768"/>
                  </a:cubicBezTo>
                  <a:lnTo>
                    <a:pt x="677377" y="889768"/>
                  </a:lnTo>
                  <a:cubicBezTo>
                    <a:pt x="677377" y="885119"/>
                    <a:pt x="677377" y="882794"/>
                    <a:pt x="677377" y="878145"/>
                  </a:cubicBezTo>
                  <a:cubicBezTo>
                    <a:pt x="679606" y="875820"/>
                    <a:pt x="684064" y="873495"/>
                    <a:pt x="686293" y="871171"/>
                  </a:cubicBezTo>
                  <a:cubicBezTo>
                    <a:pt x="692981" y="871171"/>
                    <a:pt x="701896" y="871171"/>
                    <a:pt x="708584" y="871171"/>
                  </a:cubicBezTo>
                  <a:cubicBezTo>
                    <a:pt x="708584" y="882794"/>
                    <a:pt x="708584" y="896742"/>
                    <a:pt x="708584" y="908365"/>
                  </a:cubicBezTo>
                  <a:cubicBezTo>
                    <a:pt x="724187" y="908365"/>
                    <a:pt x="739790" y="908365"/>
                    <a:pt x="755393" y="908365"/>
                  </a:cubicBezTo>
                  <a:cubicBezTo>
                    <a:pt x="755393" y="952534"/>
                    <a:pt x="755393" y="994377"/>
                    <a:pt x="755393" y="1038546"/>
                  </a:cubicBezTo>
                  <a:cubicBezTo>
                    <a:pt x="762080" y="1038546"/>
                    <a:pt x="768767" y="1038546"/>
                    <a:pt x="773225" y="1038546"/>
                  </a:cubicBezTo>
                  <a:cubicBezTo>
                    <a:pt x="779912" y="1036221"/>
                    <a:pt x="784370" y="1033896"/>
                    <a:pt x="791057" y="1031572"/>
                  </a:cubicBezTo>
                  <a:cubicBezTo>
                    <a:pt x="791057" y="1026922"/>
                    <a:pt x="791057" y="1024598"/>
                    <a:pt x="791057" y="1022273"/>
                  </a:cubicBezTo>
                  <a:cubicBezTo>
                    <a:pt x="788828" y="1022273"/>
                    <a:pt x="786599" y="1019948"/>
                    <a:pt x="784370" y="1019948"/>
                  </a:cubicBezTo>
                  <a:cubicBezTo>
                    <a:pt x="784370" y="1017624"/>
                    <a:pt x="784370" y="1015299"/>
                    <a:pt x="784370" y="1012974"/>
                  </a:cubicBezTo>
                  <a:cubicBezTo>
                    <a:pt x="786599" y="1010650"/>
                    <a:pt x="788828" y="1010650"/>
                    <a:pt x="791057" y="1008325"/>
                  </a:cubicBezTo>
                  <a:cubicBezTo>
                    <a:pt x="791057" y="992053"/>
                    <a:pt x="791057" y="973455"/>
                    <a:pt x="791057" y="957183"/>
                  </a:cubicBezTo>
                  <a:cubicBezTo>
                    <a:pt x="788828" y="957183"/>
                    <a:pt x="786599" y="954858"/>
                    <a:pt x="784370" y="954858"/>
                  </a:cubicBezTo>
                  <a:cubicBezTo>
                    <a:pt x="784370" y="952534"/>
                    <a:pt x="784370" y="950209"/>
                    <a:pt x="784370" y="947884"/>
                  </a:cubicBezTo>
                  <a:cubicBezTo>
                    <a:pt x="786599" y="945560"/>
                    <a:pt x="788828" y="945560"/>
                    <a:pt x="791057" y="943235"/>
                  </a:cubicBezTo>
                  <a:lnTo>
                    <a:pt x="795515" y="938586"/>
                  </a:lnTo>
                  <a:lnTo>
                    <a:pt x="795515" y="929287"/>
                  </a:lnTo>
                  <a:cubicBezTo>
                    <a:pt x="793286" y="929287"/>
                    <a:pt x="793286" y="929287"/>
                    <a:pt x="791057" y="929287"/>
                  </a:cubicBezTo>
                  <a:cubicBezTo>
                    <a:pt x="791057" y="926962"/>
                    <a:pt x="791057" y="924638"/>
                    <a:pt x="791057" y="922313"/>
                  </a:cubicBezTo>
                  <a:cubicBezTo>
                    <a:pt x="793286" y="922313"/>
                    <a:pt x="795515" y="919988"/>
                    <a:pt x="797744" y="917664"/>
                  </a:cubicBezTo>
                  <a:cubicBezTo>
                    <a:pt x="799972" y="889768"/>
                    <a:pt x="806660" y="866522"/>
                    <a:pt x="833408" y="852574"/>
                  </a:cubicBezTo>
                  <a:cubicBezTo>
                    <a:pt x="831179" y="852574"/>
                    <a:pt x="831179" y="850249"/>
                    <a:pt x="828950" y="850249"/>
                  </a:cubicBezTo>
                  <a:cubicBezTo>
                    <a:pt x="828950" y="847924"/>
                    <a:pt x="828950" y="845600"/>
                    <a:pt x="828950" y="843275"/>
                  </a:cubicBezTo>
                  <a:cubicBezTo>
                    <a:pt x="831179" y="843275"/>
                    <a:pt x="833408" y="840950"/>
                    <a:pt x="835637" y="840950"/>
                  </a:cubicBezTo>
                  <a:cubicBezTo>
                    <a:pt x="835637" y="836301"/>
                    <a:pt x="835637" y="833976"/>
                    <a:pt x="835637" y="831652"/>
                  </a:cubicBezTo>
                  <a:cubicBezTo>
                    <a:pt x="837866" y="831652"/>
                    <a:pt x="837866" y="831652"/>
                    <a:pt x="840095" y="831652"/>
                  </a:cubicBezTo>
                  <a:cubicBezTo>
                    <a:pt x="840095" y="824678"/>
                    <a:pt x="840095" y="817704"/>
                    <a:pt x="840095" y="810730"/>
                  </a:cubicBezTo>
                  <a:cubicBezTo>
                    <a:pt x="837866" y="810730"/>
                    <a:pt x="837866" y="810730"/>
                    <a:pt x="835637" y="810730"/>
                  </a:cubicBezTo>
                  <a:cubicBezTo>
                    <a:pt x="835637" y="808405"/>
                    <a:pt x="835637" y="808405"/>
                    <a:pt x="835637" y="806081"/>
                  </a:cubicBezTo>
                  <a:lnTo>
                    <a:pt x="840095" y="803756"/>
                  </a:lnTo>
                  <a:cubicBezTo>
                    <a:pt x="844552" y="799107"/>
                    <a:pt x="846782" y="794457"/>
                    <a:pt x="851240" y="787483"/>
                  </a:cubicBezTo>
                  <a:cubicBezTo>
                    <a:pt x="853469" y="782834"/>
                    <a:pt x="853469" y="780510"/>
                    <a:pt x="853469" y="778185"/>
                  </a:cubicBezTo>
                  <a:cubicBezTo>
                    <a:pt x="849011" y="771211"/>
                    <a:pt x="849011" y="759588"/>
                    <a:pt x="853469" y="752614"/>
                  </a:cubicBezTo>
                  <a:cubicBezTo>
                    <a:pt x="853470" y="752611"/>
                    <a:pt x="853485" y="752565"/>
                    <a:pt x="853748" y="751742"/>
                  </a:cubicBezTo>
                  <a:lnTo>
                    <a:pt x="855698" y="745640"/>
                  </a:lnTo>
                  <a:cubicBezTo>
                    <a:pt x="855699" y="745643"/>
                    <a:pt x="855714" y="745689"/>
                    <a:pt x="855977" y="746512"/>
                  </a:cubicBezTo>
                  <a:lnTo>
                    <a:pt x="857927" y="752614"/>
                  </a:lnTo>
                  <a:cubicBezTo>
                    <a:pt x="862384" y="759588"/>
                    <a:pt x="864614" y="771211"/>
                    <a:pt x="860156" y="778185"/>
                  </a:cubicBezTo>
                  <a:cubicBezTo>
                    <a:pt x="860156" y="780510"/>
                    <a:pt x="860156" y="782834"/>
                    <a:pt x="860156" y="785159"/>
                  </a:cubicBezTo>
                  <a:cubicBezTo>
                    <a:pt x="864614" y="792133"/>
                    <a:pt x="869072" y="799107"/>
                    <a:pt x="871302" y="803756"/>
                  </a:cubicBezTo>
                  <a:cubicBezTo>
                    <a:pt x="873531" y="803756"/>
                    <a:pt x="873531" y="806081"/>
                    <a:pt x="875760" y="806081"/>
                  </a:cubicBezTo>
                  <a:cubicBezTo>
                    <a:pt x="875760" y="808405"/>
                    <a:pt x="875760" y="808405"/>
                    <a:pt x="875760" y="810730"/>
                  </a:cubicBezTo>
                  <a:cubicBezTo>
                    <a:pt x="873531" y="817704"/>
                    <a:pt x="873531" y="824678"/>
                    <a:pt x="873531" y="831652"/>
                  </a:cubicBezTo>
                  <a:cubicBezTo>
                    <a:pt x="877989" y="833976"/>
                    <a:pt x="877989" y="836301"/>
                    <a:pt x="877989" y="840950"/>
                  </a:cubicBezTo>
                  <a:lnTo>
                    <a:pt x="882447" y="843275"/>
                  </a:lnTo>
                  <a:cubicBezTo>
                    <a:pt x="882447" y="845600"/>
                    <a:pt x="882447" y="847924"/>
                    <a:pt x="882447" y="850249"/>
                  </a:cubicBezTo>
                  <a:cubicBezTo>
                    <a:pt x="880218" y="852574"/>
                    <a:pt x="880218" y="852574"/>
                    <a:pt x="877989" y="852574"/>
                  </a:cubicBezTo>
                  <a:cubicBezTo>
                    <a:pt x="891362" y="859548"/>
                    <a:pt x="899165" y="868846"/>
                    <a:pt x="904180" y="879888"/>
                  </a:cubicBezTo>
                  <a:lnTo>
                    <a:pt x="913070" y="915339"/>
                  </a:lnTo>
                  <a:lnTo>
                    <a:pt x="944859" y="915339"/>
                  </a:lnTo>
                  <a:lnTo>
                    <a:pt x="944859" y="886329"/>
                  </a:lnTo>
                  <a:lnTo>
                    <a:pt x="939475" y="886329"/>
                  </a:lnTo>
                  <a:cubicBezTo>
                    <a:pt x="939475" y="886306"/>
                    <a:pt x="939475" y="884414"/>
                    <a:pt x="939475" y="724196"/>
                  </a:cubicBezTo>
                  <a:cubicBezTo>
                    <a:pt x="939487" y="724196"/>
                    <a:pt x="939957" y="724196"/>
                    <a:pt x="959742" y="724196"/>
                  </a:cubicBezTo>
                  <a:cubicBezTo>
                    <a:pt x="959747" y="724190"/>
                    <a:pt x="959783" y="724108"/>
                    <a:pt x="960249" y="723115"/>
                  </a:cubicBezTo>
                  <a:lnTo>
                    <a:pt x="963795" y="715549"/>
                  </a:lnTo>
                  <a:cubicBezTo>
                    <a:pt x="963804" y="715550"/>
                    <a:pt x="963917" y="715568"/>
                    <a:pt x="965569" y="715819"/>
                  </a:cubicBezTo>
                  <a:lnTo>
                    <a:pt x="977982" y="717710"/>
                  </a:lnTo>
                  <a:cubicBezTo>
                    <a:pt x="977985" y="717720"/>
                    <a:pt x="978023" y="717821"/>
                    <a:pt x="978489" y="719062"/>
                  </a:cubicBezTo>
                  <a:lnTo>
                    <a:pt x="982035" y="728519"/>
                  </a:lnTo>
                  <a:cubicBezTo>
                    <a:pt x="982049" y="728520"/>
                    <a:pt x="982645" y="728570"/>
                    <a:pt x="1008382" y="730681"/>
                  </a:cubicBezTo>
                  <a:cubicBezTo>
                    <a:pt x="1008382" y="730661"/>
                    <a:pt x="1008382" y="729131"/>
                    <a:pt x="1008382" y="607460"/>
                  </a:cubicBezTo>
                  <a:cubicBezTo>
                    <a:pt x="1008391" y="607460"/>
                    <a:pt x="1008510" y="607460"/>
                    <a:pt x="1010409" y="607460"/>
                  </a:cubicBezTo>
                  <a:lnTo>
                    <a:pt x="1024597" y="607460"/>
                  </a:lnTo>
                  <a:cubicBezTo>
                    <a:pt x="1024597" y="607438"/>
                    <a:pt x="1024597" y="605724"/>
                    <a:pt x="1024597" y="471268"/>
                  </a:cubicBezTo>
                  <a:cubicBezTo>
                    <a:pt x="1024605" y="471268"/>
                    <a:pt x="1024712" y="471268"/>
                    <a:pt x="1026369" y="471268"/>
                  </a:cubicBezTo>
                  <a:lnTo>
                    <a:pt x="1038783" y="471268"/>
                  </a:lnTo>
                  <a:cubicBezTo>
                    <a:pt x="1038783" y="471251"/>
                    <a:pt x="1038783" y="469845"/>
                    <a:pt x="1038783" y="356694"/>
                  </a:cubicBezTo>
                  <a:cubicBezTo>
                    <a:pt x="1042837" y="354532"/>
                    <a:pt x="1042837" y="354532"/>
                    <a:pt x="1042837" y="328590"/>
                  </a:cubicBezTo>
                  <a:cubicBezTo>
                    <a:pt x="1042843" y="328590"/>
                    <a:pt x="1042963" y="328590"/>
                    <a:pt x="1044863" y="328590"/>
                  </a:cubicBezTo>
                  <a:lnTo>
                    <a:pt x="1059050" y="328590"/>
                  </a:lnTo>
                  <a:cubicBezTo>
                    <a:pt x="1059061" y="328567"/>
                    <a:pt x="1059667" y="327200"/>
                    <a:pt x="1095531" y="246443"/>
                  </a:cubicBezTo>
                  <a:cubicBezTo>
                    <a:pt x="1095531" y="246429"/>
                    <a:pt x="1095565" y="244478"/>
                    <a:pt x="10995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" name="Text Placeholder 9">
            <a:extLst>
              <a:ext uri="{FF2B5EF4-FFF2-40B4-BE49-F238E27FC236}">
                <a16:creationId xmlns="" xmlns:a16="http://schemas.microsoft.com/office/drawing/2014/main" id="{23DE32A5-6181-4C51-AD5C-3F1A448478A1}"/>
              </a:ext>
            </a:extLst>
          </p:cNvPr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09402" y="70467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878870589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=""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774096082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28672357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89348325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gradFill>
          <a:gsLst>
            <a:gs pos="0">
              <a:schemeClr val="bg1">
                <a:lumMod val="90000"/>
              </a:schemeClr>
            </a:gs>
            <a:gs pos="100000">
              <a:schemeClr val="bg1">
                <a:lumMod val="85000"/>
              </a:schemeClr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4889283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xmlns="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66858" y="364253"/>
            <a:ext cx="6012983" cy="306474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xmlns="" id="{550CE873-3157-4ACA-9DEF-A3898679AE42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8486787" y="364253"/>
            <a:ext cx="3172650" cy="60566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xmlns="" id="{97EDFA1B-E40C-4818-BE93-5913C50D0E28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2266858" y="3627455"/>
            <a:ext cx="2902063" cy="286629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그림 개체 틀 2">
            <a:extLst>
              <a:ext uri="{FF2B5EF4-FFF2-40B4-BE49-F238E27FC236}">
                <a16:creationId xmlns:a16="http://schemas.microsoft.com/office/drawing/2014/main" xmlns="" id="{A8A97DCE-D05A-4EB8-81BB-EFE1E828ADAE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5381193" y="3627455"/>
            <a:ext cx="2898648" cy="286629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038015937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=""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21844" y="1811568"/>
            <a:ext cx="3192955" cy="440843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23" name="Group 22">
            <a:extLst>
              <a:ext uri="{FF2B5EF4-FFF2-40B4-BE49-F238E27FC236}">
                <a16:creationId xmlns="" xmlns:a16="http://schemas.microsoft.com/office/drawing/2014/main" id="{8F410BE4-3C5E-43B8-8434-8829CB38EFEC}"/>
              </a:ext>
            </a:extLst>
          </p:cNvPr>
          <p:cNvGrpSpPr/>
          <p:nvPr userDrawn="1"/>
        </p:nvGrpSpPr>
        <p:grpSpPr>
          <a:xfrm>
            <a:off x="-1" y="-121539"/>
            <a:ext cx="12192001" cy="1608851"/>
            <a:chOff x="-1" y="-121539"/>
            <a:chExt cx="12192001" cy="1608851"/>
          </a:xfrm>
        </p:grpSpPr>
        <p:sp>
          <p:nvSpPr>
            <p:cNvPr id="24" name="Rectangle 23">
              <a:extLst>
                <a:ext uri="{FF2B5EF4-FFF2-40B4-BE49-F238E27FC236}">
                  <a16:creationId xmlns="" xmlns:a16="http://schemas.microsoft.com/office/drawing/2014/main" id="{C06A72D2-8DDC-4832-8E1A-5E6079DDB785}"/>
                </a:ext>
              </a:extLst>
            </p:cNvPr>
            <p:cNvSpPr/>
            <p:nvPr userDrawn="1"/>
          </p:nvSpPr>
          <p:spPr>
            <a:xfrm>
              <a:off x="0" y="1"/>
              <a:ext cx="12192000" cy="140017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="" xmlns:a16="http://schemas.microsoft.com/office/drawing/2014/main" id="{377B211F-304A-4E12-A07A-202247B1726A}"/>
                </a:ext>
              </a:extLst>
            </p:cNvPr>
            <p:cNvSpPr/>
            <p:nvPr userDrawn="1"/>
          </p:nvSpPr>
          <p:spPr>
            <a:xfrm>
              <a:off x="-1" y="-121539"/>
              <a:ext cx="12192000" cy="1608851"/>
            </a:xfrm>
            <a:custGeom>
              <a:avLst/>
              <a:gdLst>
                <a:gd name="connsiteX0" fmla="*/ 8760317 w 12192000"/>
                <a:gd name="connsiteY0" fmla="*/ 780798 h 1608850"/>
                <a:gd name="connsiteX1" fmla="*/ 8760317 w 12192000"/>
                <a:gd name="connsiteY1" fmla="*/ 785159 h 1608850"/>
                <a:gd name="connsiteX2" fmla="*/ 8761882 w 12192000"/>
                <a:gd name="connsiteY2" fmla="*/ 787771 h 1608850"/>
                <a:gd name="connsiteX3" fmla="*/ 8762996 w 12192000"/>
                <a:gd name="connsiteY3" fmla="*/ 787771 h 1608850"/>
                <a:gd name="connsiteX4" fmla="*/ 8762996 w 12192000"/>
                <a:gd name="connsiteY4" fmla="*/ 786900 h 1608850"/>
                <a:gd name="connsiteX5" fmla="*/ 8762996 w 12192000"/>
                <a:gd name="connsiteY5" fmla="*/ 780798 h 1608850"/>
                <a:gd name="connsiteX6" fmla="*/ 8761881 w 12192000"/>
                <a:gd name="connsiteY6" fmla="*/ 780798 h 1608850"/>
                <a:gd name="connsiteX7" fmla="*/ 8758924 w 12192000"/>
                <a:gd name="connsiteY7" fmla="*/ 762200 h 1608850"/>
                <a:gd name="connsiteX8" fmla="*/ 8759734 w 12192000"/>
                <a:gd name="connsiteY8" fmla="*/ 771499 h 1608850"/>
                <a:gd name="connsiteX9" fmla="*/ 8762996 w 12192000"/>
                <a:gd name="connsiteY9" fmla="*/ 771499 h 1608850"/>
                <a:gd name="connsiteX10" fmla="*/ 8762996 w 12192000"/>
                <a:gd name="connsiteY10" fmla="*/ 770337 h 1608850"/>
                <a:gd name="connsiteX11" fmla="*/ 8762996 w 12192000"/>
                <a:gd name="connsiteY11" fmla="*/ 762200 h 1608850"/>
                <a:gd name="connsiteX12" fmla="*/ 8761881 w 12192000"/>
                <a:gd name="connsiteY12" fmla="*/ 762200 h 1608850"/>
                <a:gd name="connsiteX13" fmla="*/ 8755951 w 12192000"/>
                <a:gd name="connsiteY13" fmla="*/ 745928 h 1608850"/>
                <a:gd name="connsiteX14" fmla="*/ 8756137 w 12192000"/>
                <a:gd name="connsiteY14" fmla="*/ 746512 h 1608850"/>
                <a:gd name="connsiteX15" fmla="*/ 8758088 w 12192000"/>
                <a:gd name="connsiteY15" fmla="*/ 752614 h 1608850"/>
                <a:gd name="connsiteX16" fmla="*/ 8758113 w 12192000"/>
                <a:gd name="connsiteY16" fmla="*/ 752902 h 1608850"/>
                <a:gd name="connsiteX17" fmla="*/ 8762996 w 12192000"/>
                <a:gd name="connsiteY17" fmla="*/ 752902 h 1608850"/>
                <a:gd name="connsiteX18" fmla="*/ 8762996 w 12192000"/>
                <a:gd name="connsiteY18" fmla="*/ 752030 h 1608850"/>
                <a:gd name="connsiteX19" fmla="*/ 8762996 w 12192000"/>
                <a:gd name="connsiteY19" fmla="*/ 745928 h 1608850"/>
                <a:gd name="connsiteX20" fmla="*/ 8761881 w 12192000"/>
                <a:gd name="connsiteY20" fmla="*/ 745928 h 1608850"/>
                <a:gd name="connsiteX21" fmla="*/ 8907881 w 12192000"/>
                <a:gd name="connsiteY21" fmla="*/ 718032 h 1608850"/>
                <a:gd name="connsiteX22" fmla="*/ 8907881 w 12192000"/>
                <a:gd name="connsiteY22" fmla="*/ 719194 h 1608850"/>
                <a:gd name="connsiteX23" fmla="*/ 8907881 w 12192000"/>
                <a:gd name="connsiteY23" fmla="*/ 727331 h 1608850"/>
                <a:gd name="connsiteX24" fmla="*/ 8908543 w 12192000"/>
                <a:gd name="connsiteY24" fmla="*/ 727331 h 1608850"/>
                <a:gd name="connsiteX25" fmla="*/ 8908543 w 12192000"/>
                <a:gd name="connsiteY25" fmla="*/ 718032 h 1608850"/>
                <a:gd name="connsiteX26" fmla="*/ 1099585 w 12192000"/>
                <a:gd name="connsiteY26" fmla="*/ 0 h 1608850"/>
                <a:gd name="connsiteX27" fmla="*/ 1101611 w 12192000"/>
                <a:gd name="connsiteY27" fmla="*/ 246443 h 1608850"/>
                <a:gd name="connsiteX28" fmla="*/ 1140117 w 12192000"/>
                <a:gd name="connsiteY28" fmla="*/ 326429 h 1608850"/>
                <a:gd name="connsiteX29" fmla="*/ 1142145 w 12192000"/>
                <a:gd name="connsiteY29" fmla="*/ 326429 h 1608850"/>
                <a:gd name="connsiteX30" fmla="*/ 1156331 w 12192000"/>
                <a:gd name="connsiteY30" fmla="*/ 326429 h 1608850"/>
                <a:gd name="connsiteX31" fmla="*/ 1156331 w 12192000"/>
                <a:gd name="connsiteY31" fmla="*/ 350208 h 1608850"/>
                <a:gd name="connsiteX32" fmla="*/ 1156839 w 12192000"/>
                <a:gd name="connsiteY32" fmla="*/ 351019 h 1608850"/>
                <a:gd name="connsiteX33" fmla="*/ 1160385 w 12192000"/>
                <a:gd name="connsiteY33" fmla="*/ 356694 h 1608850"/>
                <a:gd name="connsiteX34" fmla="*/ 1160385 w 12192000"/>
                <a:gd name="connsiteY34" fmla="*/ 471268 h 1608850"/>
                <a:gd name="connsiteX35" fmla="*/ 1162664 w 12192000"/>
                <a:gd name="connsiteY35" fmla="*/ 471268 h 1608850"/>
                <a:gd name="connsiteX36" fmla="*/ 1178625 w 12192000"/>
                <a:gd name="connsiteY36" fmla="*/ 471268 h 1608850"/>
                <a:gd name="connsiteX37" fmla="*/ 1178625 w 12192000"/>
                <a:gd name="connsiteY37" fmla="*/ 611783 h 1608850"/>
                <a:gd name="connsiteX38" fmla="*/ 1180145 w 12192000"/>
                <a:gd name="connsiteY38" fmla="*/ 611513 h 1608850"/>
                <a:gd name="connsiteX39" fmla="*/ 1190785 w 12192000"/>
                <a:gd name="connsiteY39" fmla="*/ 609622 h 1608850"/>
                <a:gd name="connsiteX40" fmla="*/ 1188759 w 12192000"/>
                <a:gd name="connsiteY40" fmla="*/ 698254 h 1608850"/>
                <a:gd name="connsiteX41" fmla="*/ 1190279 w 12192000"/>
                <a:gd name="connsiteY41" fmla="*/ 698525 h 1608850"/>
                <a:gd name="connsiteX42" fmla="*/ 1200919 w 12192000"/>
                <a:gd name="connsiteY42" fmla="*/ 700416 h 1608850"/>
                <a:gd name="connsiteX43" fmla="*/ 1201171 w 12192000"/>
                <a:gd name="connsiteY43" fmla="*/ 701227 h 1608850"/>
                <a:gd name="connsiteX44" fmla="*/ 1202945 w 12192000"/>
                <a:gd name="connsiteY44" fmla="*/ 706902 h 1608850"/>
                <a:gd name="connsiteX45" fmla="*/ 1203705 w 12192000"/>
                <a:gd name="connsiteY45" fmla="*/ 704470 h 1608850"/>
                <a:gd name="connsiteX46" fmla="*/ 1209025 w 12192000"/>
                <a:gd name="connsiteY46" fmla="*/ 687446 h 1608850"/>
                <a:gd name="connsiteX47" fmla="*/ 1210799 w 12192000"/>
                <a:gd name="connsiteY47" fmla="*/ 687446 h 1608850"/>
                <a:gd name="connsiteX48" fmla="*/ 1223212 w 12192000"/>
                <a:gd name="connsiteY48" fmla="*/ 687446 h 1608850"/>
                <a:gd name="connsiteX49" fmla="*/ 1223212 w 12192000"/>
                <a:gd name="connsiteY49" fmla="*/ 719872 h 1608850"/>
                <a:gd name="connsiteX50" fmla="*/ 1224225 w 12192000"/>
                <a:gd name="connsiteY50" fmla="*/ 720413 h 1608850"/>
                <a:gd name="connsiteX51" fmla="*/ 1231319 w 12192000"/>
                <a:gd name="connsiteY51" fmla="*/ 724196 h 1608850"/>
                <a:gd name="connsiteX52" fmla="*/ 1231319 w 12192000"/>
                <a:gd name="connsiteY52" fmla="*/ 725547 h 1608850"/>
                <a:gd name="connsiteX53" fmla="*/ 1231319 w 12192000"/>
                <a:gd name="connsiteY53" fmla="*/ 735005 h 1608850"/>
                <a:gd name="connsiteX54" fmla="*/ 1275907 w 12192000"/>
                <a:gd name="connsiteY54" fmla="*/ 735005 h 1608850"/>
                <a:gd name="connsiteX55" fmla="*/ 1275907 w 12192000"/>
                <a:gd name="connsiteY55" fmla="*/ 736086 h 1608850"/>
                <a:gd name="connsiteX56" fmla="*/ 1275907 w 12192000"/>
                <a:gd name="connsiteY56" fmla="*/ 743652 h 1608850"/>
                <a:gd name="connsiteX57" fmla="*/ 1277933 w 12192000"/>
                <a:gd name="connsiteY57" fmla="*/ 743652 h 1608850"/>
                <a:gd name="connsiteX58" fmla="*/ 1292119 w 12192000"/>
                <a:gd name="connsiteY58" fmla="*/ 743652 h 1608850"/>
                <a:gd name="connsiteX59" fmla="*/ 1292119 w 12192000"/>
                <a:gd name="connsiteY59" fmla="*/ 713387 h 1608850"/>
                <a:gd name="connsiteX60" fmla="*/ 1336706 w 12192000"/>
                <a:gd name="connsiteY60" fmla="*/ 713387 h 1608850"/>
                <a:gd name="connsiteX61" fmla="*/ 1336706 w 12192000"/>
                <a:gd name="connsiteY61" fmla="*/ 712036 h 1608850"/>
                <a:gd name="connsiteX62" fmla="*/ 1336706 w 12192000"/>
                <a:gd name="connsiteY62" fmla="*/ 702578 h 1608850"/>
                <a:gd name="connsiteX63" fmla="*/ 1337721 w 12192000"/>
                <a:gd name="connsiteY63" fmla="*/ 702578 h 1608850"/>
                <a:gd name="connsiteX64" fmla="*/ 1344813 w 12192000"/>
                <a:gd name="connsiteY64" fmla="*/ 702578 h 1608850"/>
                <a:gd name="connsiteX65" fmla="*/ 1344813 w 12192000"/>
                <a:gd name="connsiteY65" fmla="*/ 700687 h 1608850"/>
                <a:gd name="connsiteX66" fmla="*/ 1344813 w 12192000"/>
                <a:gd name="connsiteY66" fmla="*/ 687446 h 1608850"/>
                <a:gd name="connsiteX67" fmla="*/ 1345573 w 12192000"/>
                <a:gd name="connsiteY67" fmla="*/ 687446 h 1608850"/>
                <a:gd name="connsiteX68" fmla="*/ 1350893 w 12192000"/>
                <a:gd name="connsiteY68" fmla="*/ 687446 h 1608850"/>
                <a:gd name="connsiteX69" fmla="*/ 1350893 w 12192000"/>
                <a:gd name="connsiteY69" fmla="*/ 686365 h 1608850"/>
                <a:gd name="connsiteX70" fmla="*/ 1350893 w 12192000"/>
                <a:gd name="connsiteY70" fmla="*/ 678798 h 1608850"/>
                <a:gd name="connsiteX71" fmla="*/ 1352921 w 12192000"/>
                <a:gd name="connsiteY71" fmla="*/ 678798 h 1608850"/>
                <a:gd name="connsiteX72" fmla="*/ 1367107 w 12192000"/>
                <a:gd name="connsiteY72" fmla="*/ 678798 h 1608850"/>
                <a:gd name="connsiteX73" fmla="*/ 1367107 w 12192000"/>
                <a:gd name="connsiteY73" fmla="*/ 679879 h 1608850"/>
                <a:gd name="connsiteX74" fmla="*/ 1367107 w 12192000"/>
                <a:gd name="connsiteY74" fmla="*/ 687446 h 1608850"/>
                <a:gd name="connsiteX75" fmla="*/ 1389401 w 12192000"/>
                <a:gd name="connsiteY75" fmla="*/ 687446 h 1608850"/>
                <a:gd name="connsiteX76" fmla="*/ 1389401 w 12192000"/>
                <a:gd name="connsiteY76" fmla="*/ 685554 h 1608850"/>
                <a:gd name="connsiteX77" fmla="*/ 1389401 w 12192000"/>
                <a:gd name="connsiteY77" fmla="*/ 672313 h 1608850"/>
                <a:gd name="connsiteX78" fmla="*/ 1391174 w 12192000"/>
                <a:gd name="connsiteY78" fmla="*/ 672313 h 1608850"/>
                <a:gd name="connsiteX79" fmla="*/ 1403587 w 12192000"/>
                <a:gd name="connsiteY79" fmla="*/ 672313 h 1608850"/>
                <a:gd name="connsiteX80" fmla="*/ 1403587 w 12192000"/>
                <a:gd name="connsiteY80" fmla="*/ 696093 h 1608850"/>
                <a:gd name="connsiteX81" fmla="*/ 1404601 w 12192000"/>
                <a:gd name="connsiteY81" fmla="*/ 696093 h 1608850"/>
                <a:gd name="connsiteX82" fmla="*/ 1411695 w 12192000"/>
                <a:gd name="connsiteY82" fmla="*/ 696093 h 1608850"/>
                <a:gd name="connsiteX83" fmla="*/ 1411695 w 12192000"/>
                <a:gd name="connsiteY83" fmla="*/ 695012 h 1608850"/>
                <a:gd name="connsiteX84" fmla="*/ 1411695 w 12192000"/>
                <a:gd name="connsiteY84" fmla="*/ 687446 h 1608850"/>
                <a:gd name="connsiteX85" fmla="*/ 1413467 w 12192000"/>
                <a:gd name="connsiteY85" fmla="*/ 687446 h 1608850"/>
                <a:gd name="connsiteX86" fmla="*/ 1425881 w 12192000"/>
                <a:gd name="connsiteY86" fmla="*/ 687446 h 1608850"/>
                <a:gd name="connsiteX87" fmla="*/ 1425881 w 12192000"/>
                <a:gd name="connsiteY87" fmla="*/ 713387 h 1608850"/>
                <a:gd name="connsiteX88" fmla="*/ 1427909 w 12192000"/>
                <a:gd name="connsiteY88" fmla="*/ 713387 h 1608850"/>
                <a:gd name="connsiteX89" fmla="*/ 1442095 w 12192000"/>
                <a:gd name="connsiteY89" fmla="*/ 713387 h 1608850"/>
                <a:gd name="connsiteX90" fmla="*/ 1442095 w 12192000"/>
                <a:gd name="connsiteY90" fmla="*/ 715008 h 1608850"/>
                <a:gd name="connsiteX91" fmla="*/ 1442095 w 12192000"/>
                <a:gd name="connsiteY91" fmla="*/ 726358 h 1608850"/>
                <a:gd name="connsiteX92" fmla="*/ 1442855 w 12192000"/>
                <a:gd name="connsiteY92" fmla="*/ 726358 h 1608850"/>
                <a:gd name="connsiteX93" fmla="*/ 1448175 w 12192000"/>
                <a:gd name="connsiteY93" fmla="*/ 726358 h 1608850"/>
                <a:gd name="connsiteX94" fmla="*/ 1448175 w 12192000"/>
                <a:gd name="connsiteY94" fmla="*/ 725547 h 1608850"/>
                <a:gd name="connsiteX95" fmla="*/ 1448175 w 12192000"/>
                <a:gd name="connsiteY95" fmla="*/ 719872 h 1608850"/>
                <a:gd name="connsiteX96" fmla="*/ 1478575 w 12192000"/>
                <a:gd name="connsiteY96" fmla="*/ 719872 h 1608850"/>
                <a:gd name="connsiteX97" fmla="*/ 1478575 w 12192000"/>
                <a:gd name="connsiteY97" fmla="*/ 743652 h 1608850"/>
                <a:gd name="connsiteX98" fmla="*/ 1479589 w 12192000"/>
                <a:gd name="connsiteY98" fmla="*/ 743652 h 1608850"/>
                <a:gd name="connsiteX99" fmla="*/ 1486683 w 12192000"/>
                <a:gd name="connsiteY99" fmla="*/ 743652 h 1608850"/>
                <a:gd name="connsiteX100" fmla="*/ 1486683 w 12192000"/>
                <a:gd name="connsiteY100" fmla="*/ 744733 h 1608850"/>
                <a:gd name="connsiteX101" fmla="*/ 1486683 w 12192000"/>
                <a:gd name="connsiteY101" fmla="*/ 752299 h 1608850"/>
                <a:gd name="connsiteX102" fmla="*/ 1487443 w 12192000"/>
                <a:gd name="connsiteY102" fmla="*/ 752299 h 1608850"/>
                <a:gd name="connsiteX103" fmla="*/ 1492763 w 12192000"/>
                <a:gd name="connsiteY103" fmla="*/ 752299 h 1608850"/>
                <a:gd name="connsiteX104" fmla="*/ 1492763 w 12192000"/>
                <a:gd name="connsiteY104" fmla="*/ 750137 h 1608850"/>
                <a:gd name="connsiteX105" fmla="*/ 1492763 w 12192000"/>
                <a:gd name="connsiteY105" fmla="*/ 735005 h 1608850"/>
                <a:gd name="connsiteX106" fmla="*/ 1493775 w 12192000"/>
                <a:gd name="connsiteY106" fmla="*/ 735005 h 1608850"/>
                <a:gd name="connsiteX107" fmla="*/ 1500869 w 12192000"/>
                <a:gd name="connsiteY107" fmla="*/ 735005 h 1608850"/>
                <a:gd name="connsiteX108" fmla="*/ 1500869 w 12192000"/>
                <a:gd name="connsiteY108" fmla="*/ 736086 h 1608850"/>
                <a:gd name="connsiteX109" fmla="*/ 1500869 w 12192000"/>
                <a:gd name="connsiteY109" fmla="*/ 743652 h 1608850"/>
                <a:gd name="connsiteX110" fmla="*/ 1506189 w 12192000"/>
                <a:gd name="connsiteY110" fmla="*/ 741659 h 1608850"/>
                <a:gd name="connsiteX111" fmla="*/ 1506949 w 12192000"/>
                <a:gd name="connsiteY111" fmla="*/ 740679 h 1608850"/>
                <a:gd name="connsiteX112" fmla="*/ 1506949 w 12192000"/>
                <a:gd name="connsiteY112" fmla="*/ 735005 h 1608850"/>
                <a:gd name="connsiteX113" fmla="*/ 1545457 w 12192000"/>
                <a:gd name="connsiteY113" fmla="*/ 735005 h 1608850"/>
                <a:gd name="connsiteX114" fmla="*/ 1545457 w 12192000"/>
                <a:gd name="connsiteY114" fmla="*/ 758784 h 1608850"/>
                <a:gd name="connsiteX115" fmla="*/ 1547483 w 12192000"/>
                <a:gd name="connsiteY115" fmla="*/ 758784 h 1608850"/>
                <a:gd name="connsiteX116" fmla="*/ 1561669 w 12192000"/>
                <a:gd name="connsiteY116" fmla="*/ 758784 h 1608850"/>
                <a:gd name="connsiteX117" fmla="*/ 1561669 w 12192000"/>
                <a:gd name="connsiteY117" fmla="*/ 759865 h 1608850"/>
                <a:gd name="connsiteX118" fmla="*/ 1561669 w 12192000"/>
                <a:gd name="connsiteY118" fmla="*/ 767431 h 1608850"/>
                <a:gd name="connsiteX119" fmla="*/ 1563443 w 12192000"/>
                <a:gd name="connsiteY119" fmla="*/ 767431 h 1608850"/>
                <a:gd name="connsiteX120" fmla="*/ 1575857 w 12192000"/>
                <a:gd name="connsiteY120" fmla="*/ 767431 h 1608850"/>
                <a:gd name="connsiteX121" fmla="*/ 1575857 w 12192000"/>
                <a:gd name="connsiteY121" fmla="*/ 743652 h 1608850"/>
                <a:gd name="connsiteX122" fmla="*/ 1576869 w 12192000"/>
                <a:gd name="connsiteY122" fmla="*/ 743652 h 1608850"/>
                <a:gd name="connsiteX123" fmla="*/ 1583963 w 12192000"/>
                <a:gd name="connsiteY123" fmla="*/ 743652 h 1608850"/>
                <a:gd name="connsiteX124" fmla="*/ 1583963 w 12192000"/>
                <a:gd name="connsiteY124" fmla="*/ 711225 h 1608850"/>
                <a:gd name="connsiteX125" fmla="*/ 1584977 w 12192000"/>
                <a:gd name="connsiteY125" fmla="*/ 711225 h 1608850"/>
                <a:gd name="connsiteX126" fmla="*/ 1592071 w 12192000"/>
                <a:gd name="connsiteY126" fmla="*/ 711225 h 1608850"/>
                <a:gd name="connsiteX127" fmla="*/ 1592071 w 12192000"/>
                <a:gd name="connsiteY127" fmla="*/ 709334 h 1608850"/>
                <a:gd name="connsiteX128" fmla="*/ 1592071 w 12192000"/>
                <a:gd name="connsiteY128" fmla="*/ 696093 h 1608850"/>
                <a:gd name="connsiteX129" fmla="*/ 1590803 w 12192000"/>
                <a:gd name="connsiteY129" fmla="*/ 694471 h 1608850"/>
                <a:gd name="connsiteX130" fmla="*/ 1596123 w 12192000"/>
                <a:gd name="connsiteY130" fmla="*/ 683122 h 1608850"/>
                <a:gd name="connsiteX131" fmla="*/ 1604231 w 12192000"/>
                <a:gd name="connsiteY131" fmla="*/ 711225 h 1608850"/>
                <a:gd name="connsiteX132" fmla="*/ 1604991 w 12192000"/>
                <a:gd name="connsiteY132" fmla="*/ 711225 h 1608850"/>
                <a:gd name="connsiteX133" fmla="*/ 1610311 w 12192000"/>
                <a:gd name="connsiteY133" fmla="*/ 711225 h 1608850"/>
                <a:gd name="connsiteX134" fmla="*/ 1610311 w 12192000"/>
                <a:gd name="connsiteY134" fmla="*/ 605298 h 1608850"/>
                <a:gd name="connsiteX135" fmla="*/ 1611831 w 12192000"/>
                <a:gd name="connsiteY135" fmla="*/ 605298 h 1608850"/>
                <a:gd name="connsiteX136" fmla="*/ 1622471 w 12192000"/>
                <a:gd name="connsiteY136" fmla="*/ 605298 h 1608850"/>
                <a:gd name="connsiteX137" fmla="*/ 1622471 w 12192000"/>
                <a:gd name="connsiteY137" fmla="*/ 557739 h 1608850"/>
                <a:gd name="connsiteX138" fmla="*/ 1648817 w 12192000"/>
                <a:gd name="connsiteY138" fmla="*/ 557739 h 1608850"/>
                <a:gd name="connsiteX139" fmla="*/ 1648817 w 12192000"/>
                <a:gd name="connsiteY139" fmla="*/ 536121 h 1608850"/>
                <a:gd name="connsiteX140" fmla="*/ 1683271 w 12192000"/>
                <a:gd name="connsiteY140" fmla="*/ 536121 h 1608850"/>
                <a:gd name="connsiteX141" fmla="*/ 1683271 w 12192000"/>
                <a:gd name="connsiteY141" fmla="*/ 538553 h 1608850"/>
                <a:gd name="connsiteX142" fmla="*/ 1683271 w 12192000"/>
                <a:gd name="connsiteY142" fmla="*/ 555577 h 1608850"/>
                <a:gd name="connsiteX143" fmla="*/ 1685551 w 12192000"/>
                <a:gd name="connsiteY143" fmla="*/ 555577 h 1608850"/>
                <a:gd name="connsiteX144" fmla="*/ 1701511 w 12192000"/>
                <a:gd name="connsiteY144" fmla="*/ 555577 h 1608850"/>
                <a:gd name="connsiteX145" fmla="*/ 1701511 w 12192000"/>
                <a:gd name="connsiteY145" fmla="*/ 603136 h 1608850"/>
                <a:gd name="connsiteX146" fmla="*/ 1702525 w 12192000"/>
                <a:gd name="connsiteY146" fmla="*/ 603136 h 1608850"/>
                <a:gd name="connsiteX147" fmla="*/ 1709619 w 12192000"/>
                <a:gd name="connsiteY147" fmla="*/ 603136 h 1608850"/>
                <a:gd name="connsiteX148" fmla="*/ 1723805 w 12192000"/>
                <a:gd name="connsiteY148" fmla="*/ 607460 h 1608850"/>
                <a:gd name="connsiteX149" fmla="*/ 1723805 w 12192000"/>
                <a:gd name="connsiteY149" fmla="*/ 646372 h 1608850"/>
                <a:gd name="connsiteX150" fmla="*/ 1724819 w 12192000"/>
                <a:gd name="connsiteY150" fmla="*/ 646372 h 1608850"/>
                <a:gd name="connsiteX151" fmla="*/ 1731911 w 12192000"/>
                <a:gd name="connsiteY151" fmla="*/ 646372 h 1608850"/>
                <a:gd name="connsiteX152" fmla="*/ 1731911 w 12192000"/>
                <a:gd name="connsiteY152" fmla="*/ 647993 h 1608850"/>
                <a:gd name="connsiteX153" fmla="*/ 1731911 w 12192000"/>
                <a:gd name="connsiteY153" fmla="*/ 659342 h 1608850"/>
                <a:gd name="connsiteX154" fmla="*/ 1733939 w 12192000"/>
                <a:gd name="connsiteY154" fmla="*/ 659342 h 1608850"/>
                <a:gd name="connsiteX155" fmla="*/ 1748125 w 12192000"/>
                <a:gd name="connsiteY155" fmla="*/ 659342 h 1608850"/>
                <a:gd name="connsiteX156" fmla="*/ 1754205 w 12192000"/>
                <a:gd name="connsiteY156" fmla="*/ 665828 h 1608850"/>
                <a:gd name="connsiteX157" fmla="*/ 1754205 w 12192000"/>
                <a:gd name="connsiteY157" fmla="*/ 687446 h 1608850"/>
                <a:gd name="connsiteX158" fmla="*/ 1756485 w 12192000"/>
                <a:gd name="connsiteY158" fmla="*/ 687446 h 1608850"/>
                <a:gd name="connsiteX159" fmla="*/ 1772445 w 12192000"/>
                <a:gd name="connsiteY159" fmla="*/ 687446 h 1608850"/>
                <a:gd name="connsiteX160" fmla="*/ 1772445 w 12192000"/>
                <a:gd name="connsiteY160" fmla="*/ 688526 h 1608850"/>
                <a:gd name="connsiteX161" fmla="*/ 1772445 w 12192000"/>
                <a:gd name="connsiteY161" fmla="*/ 696093 h 1608850"/>
                <a:gd name="connsiteX162" fmla="*/ 1773713 w 12192000"/>
                <a:gd name="connsiteY162" fmla="*/ 696093 h 1608850"/>
                <a:gd name="connsiteX163" fmla="*/ 1782579 w 12192000"/>
                <a:gd name="connsiteY163" fmla="*/ 696093 h 1608850"/>
                <a:gd name="connsiteX164" fmla="*/ 1782579 w 12192000"/>
                <a:gd name="connsiteY164" fmla="*/ 698254 h 1608850"/>
                <a:gd name="connsiteX165" fmla="*/ 1782579 w 12192000"/>
                <a:gd name="connsiteY165" fmla="*/ 713387 h 1608850"/>
                <a:gd name="connsiteX166" fmla="*/ 1786633 w 12192000"/>
                <a:gd name="connsiteY166" fmla="*/ 711495 h 1608850"/>
                <a:gd name="connsiteX167" fmla="*/ 1786633 w 12192000"/>
                <a:gd name="connsiteY167" fmla="*/ 698254 h 1608850"/>
                <a:gd name="connsiteX168" fmla="*/ 1787645 w 12192000"/>
                <a:gd name="connsiteY168" fmla="*/ 698254 h 1608850"/>
                <a:gd name="connsiteX169" fmla="*/ 1794739 w 12192000"/>
                <a:gd name="connsiteY169" fmla="*/ 698254 h 1608850"/>
                <a:gd name="connsiteX170" fmla="*/ 1794739 w 12192000"/>
                <a:gd name="connsiteY170" fmla="*/ 699876 h 1608850"/>
                <a:gd name="connsiteX171" fmla="*/ 1794739 w 12192000"/>
                <a:gd name="connsiteY171" fmla="*/ 711225 h 1608850"/>
                <a:gd name="connsiteX172" fmla="*/ 1795499 w 12192000"/>
                <a:gd name="connsiteY172" fmla="*/ 711225 h 1608850"/>
                <a:gd name="connsiteX173" fmla="*/ 1800819 w 12192000"/>
                <a:gd name="connsiteY173" fmla="*/ 711225 h 1608850"/>
                <a:gd name="connsiteX174" fmla="*/ 1849459 w 12192000"/>
                <a:gd name="connsiteY174" fmla="*/ 706902 h 1608850"/>
                <a:gd name="connsiteX175" fmla="*/ 1849459 w 12192000"/>
                <a:gd name="connsiteY175" fmla="*/ 708253 h 1608850"/>
                <a:gd name="connsiteX176" fmla="*/ 1849459 w 12192000"/>
                <a:gd name="connsiteY176" fmla="*/ 717710 h 1608850"/>
                <a:gd name="connsiteX177" fmla="*/ 1850219 w 12192000"/>
                <a:gd name="connsiteY177" fmla="*/ 717710 h 1608850"/>
                <a:gd name="connsiteX178" fmla="*/ 1855541 w 12192000"/>
                <a:gd name="connsiteY178" fmla="*/ 717710 h 1608850"/>
                <a:gd name="connsiteX179" fmla="*/ 1855541 w 12192000"/>
                <a:gd name="connsiteY179" fmla="*/ 719872 h 1608850"/>
                <a:gd name="connsiteX180" fmla="*/ 1855541 w 12192000"/>
                <a:gd name="connsiteY180" fmla="*/ 735005 h 1608850"/>
                <a:gd name="connsiteX181" fmla="*/ 1857567 w 12192000"/>
                <a:gd name="connsiteY181" fmla="*/ 733654 h 1608850"/>
                <a:gd name="connsiteX182" fmla="*/ 1871753 w 12192000"/>
                <a:gd name="connsiteY182" fmla="*/ 724196 h 1608850"/>
                <a:gd name="connsiteX183" fmla="*/ 1877833 w 12192000"/>
                <a:gd name="connsiteY183" fmla="*/ 683122 h 1608850"/>
                <a:gd name="connsiteX184" fmla="*/ 1878593 w 12192000"/>
                <a:gd name="connsiteY184" fmla="*/ 682852 h 1608850"/>
                <a:gd name="connsiteX185" fmla="*/ 1883913 w 12192000"/>
                <a:gd name="connsiteY185" fmla="*/ 680960 h 1608850"/>
                <a:gd name="connsiteX186" fmla="*/ 1885941 w 12192000"/>
                <a:gd name="connsiteY186" fmla="*/ 611783 h 1608850"/>
                <a:gd name="connsiteX187" fmla="*/ 1887967 w 12192000"/>
                <a:gd name="connsiteY187" fmla="*/ 680960 h 1608850"/>
                <a:gd name="connsiteX188" fmla="*/ 1888727 w 12192000"/>
                <a:gd name="connsiteY188" fmla="*/ 681230 h 1608850"/>
                <a:gd name="connsiteX189" fmla="*/ 1894047 w 12192000"/>
                <a:gd name="connsiteY189" fmla="*/ 683122 h 1608850"/>
                <a:gd name="connsiteX190" fmla="*/ 1894047 w 12192000"/>
                <a:gd name="connsiteY190" fmla="*/ 596651 h 1608850"/>
                <a:gd name="connsiteX191" fmla="*/ 1898101 w 12192000"/>
                <a:gd name="connsiteY191" fmla="*/ 564224 h 1608850"/>
                <a:gd name="connsiteX192" fmla="*/ 1936607 w 12192000"/>
                <a:gd name="connsiteY192" fmla="*/ 564224 h 1608850"/>
                <a:gd name="connsiteX193" fmla="*/ 1936607 w 12192000"/>
                <a:gd name="connsiteY193" fmla="*/ 596651 h 1608850"/>
                <a:gd name="connsiteX194" fmla="*/ 1937367 w 12192000"/>
                <a:gd name="connsiteY194" fmla="*/ 596651 h 1608850"/>
                <a:gd name="connsiteX195" fmla="*/ 1942687 w 12192000"/>
                <a:gd name="connsiteY195" fmla="*/ 596651 h 1608850"/>
                <a:gd name="connsiteX196" fmla="*/ 1942687 w 12192000"/>
                <a:gd name="connsiteY196" fmla="*/ 514503 h 1608850"/>
                <a:gd name="connsiteX197" fmla="*/ 1944461 w 12192000"/>
                <a:gd name="connsiteY197" fmla="*/ 514503 h 1608850"/>
                <a:gd name="connsiteX198" fmla="*/ 1956875 w 12192000"/>
                <a:gd name="connsiteY198" fmla="*/ 514503 h 1608850"/>
                <a:gd name="connsiteX199" fmla="*/ 1956875 w 12192000"/>
                <a:gd name="connsiteY199" fmla="*/ 512612 h 1608850"/>
                <a:gd name="connsiteX200" fmla="*/ 1956875 w 12192000"/>
                <a:gd name="connsiteY200" fmla="*/ 499371 h 1608850"/>
                <a:gd name="connsiteX201" fmla="*/ 1979169 w 12192000"/>
                <a:gd name="connsiteY201" fmla="*/ 499371 h 1608850"/>
                <a:gd name="connsiteX202" fmla="*/ 1979169 w 12192000"/>
                <a:gd name="connsiteY202" fmla="*/ 498290 h 1608850"/>
                <a:gd name="connsiteX203" fmla="*/ 1979169 w 12192000"/>
                <a:gd name="connsiteY203" fmla="*/ 490724 h 1608850"/>
                <a:gd name="connsiteX204" fmla="*/ 1980941 w 12192000"/>
                <a:gd name="connsiteY204" fmla="*/ 490724 h 1608850"/>
                <a:gd name="connsiteX205" fmla="*/ 1993355 w 12192000"/>
                <a:gd name="connsiteY205" fmla="*/ 490724 h 1608850"/>
                <a:gd name="connsiteX206" fmla="*/ 1993355 w 12192000"/>
                <a:gd name="connsiteY206" fmla="*/ 491805 h 1608850"/>
                <a:gd name="connsiteX207" fmla="*/ 1993355 w 12192000"/>
                <a:gd name="connsiteY207" fmla="*/ 499371 h 1608850"/>
                <a:gd name="connsiteX208" fmla="*/ 1994115 w 12192000"/>
                <a:gd name="connsiteY208" fmla="*/ 499371 h 1608850"/>
                <a:gd name="connsiteX209" fmla="*/ 1999435 w 12192000"/>
                <a:gd name="connsiteY209" fmla="*/ 499371 h 1608850"/>
                <a:gd name="connsiteX210" fmla="*/ 2009569 w 12192000"/>
                <a:gd name="connsiteY210" fmla="*/ 495047 h 1608850"/>
                <a:gd name="connsiteX211" fmla="*/ 2013621 w 12192000"/>
                <a:gd name="connsiteY211" fmla="*/ 498290 h 1608850"/>
                <a:gd name="connsiteX212" fmla="*/ 2013621 w 12192000"/>
                <a:gd name="connsiteY212" fmla="*/ 490724 h 1608850"/>
                <a:gd name="connsiteX213" fmla="*/ 2015901 w 12192000"/>
                <a:gd name="connsiteY213" fmla="*/ 490724 h 1608850"/>
                <a:gd name="connsiteX214" fmla="*/ 2031863 w 12192000"/>
                <a:gd name="connsiteY214" fmla="*/ 490724 h 1608850"/>
                <a:gd name="connsiteX215" fmla="*/ 2031863 w 12192000"/>
                <a:gd name="connsiteY215" fmla="*/ 491805 h 1608850"/>
                <a:gd name="connsiteX216" fmla="*/ 2031863 w 12192000"/>
                <a:gd name="connsiteY216" fmla="*/ 499371 h 1608850"/>
                <a:gd name="connsiteX217" fmla="*/ 2062263 w 12192000"/>
                <a:gd name="connsiteY217" fmla="*/ 499371 h 1608850"/>
                <a:gd name="connsiteX218" fmla="*/ 2062263 w 12192000"/>
                <a:gd name="connsiteY218" fmla="*/ 500992 h 1608850"/>
                <a:gd name="connsiteX219" fmla="*/ 2062263 w 12192000"/>
                <a:gd name="connsiteY219" fmla="*/ 512342 h 1608850"/>
                <a:gd name="connsiteX220" fmla="*/ 2088609 w 12192000"/>
                <a:gd name="connsiteY220" fmla="*/ 512342 h 1608850"/>
                <a:gd name="connsiteX221" fmla="*/ 2088609 w 12192000"/>
                <a:gd name="connsiteY221" fmla="*/ 542606 h 1608850"/>
                <a:gd name="connsiteX222" fmla="*/ 2089369 w 12192000"/>
                <a:gd name="connsiteY222" fmla="*/ 542606 h 1608850"/>
                <a:gd name="connsiteX223" fmla="*/ 2094689 w 12192000"/>
                <a:gd name="connsiteY223" fmla="*/ 542606 h 1608850"/>
                <a:gd name="connsiteX224" fmla="*/ 2094689 w 12192000"/>
                <a:gd name="connsiteY224" fmla="*/ 543687 h 1608850"/>
                <a:gd name="connsiteX225" fmla="*/ 2094689 w 12192000"/>
                <a:gd name="connsiteY225" fmla="*/ 551254 h 1608850"/>
                <a:gd name="connsiteX226" fmla="*/ 2098743 w 12192000"/>
                <a:gd name="connsiteY226" fmla="*/ 581518 h 1608850"/>
                <a:gd name="connsiteX227" fmla="*/ 2099503 w 12192000"/>
                <a:gd name="connsiteY227" fmla="*/ 581518 h 1608850"/>
                <a:gd name="connsiteX228" fmla="*/ 2104823 w 12192000"/>
                <a:gd name="connsiteY228" fmla="*/ 581518 h 1608850"/>
                <a:gd name="connsiteX229" fmla="*/ 2104823 w 12192000"/>
                <a:gd name="connsiteY229" fmla="*/ 582329 h 1608850"/>
                <a:gd name="connsiteX230" fmla="*/ 2104823 w 12192000"/>
                <a:gd name="connsiteY230" fmla="*/ 588004 h 1608850"/>
                <a:gd name="connsiteX231" fmla="*/ 2105837 w 12192000"/>
                <a:gd name="connsiteY231" fmla="*/ 588004 h 1608850"/>
                <a:gd name="connsiteX232" fmla="*/ 2112929 w 12192000"/>
                <a:gd name="connsiteY232" fmla="*/ 588004 h 1608850"/>
                <a:gd name="connsiteX233" fmla="*/ 2112929 w 12192000"/>
                <a:gd name="connsiteY233" fmla="*/ 618269 h 1608850"/>
                <a:gd name="connsiteX234" fmla="*/ 2114957 w 12192000"/>
                <a:gd name="connsiteY234" fmla="*/ 618269 h 1608850"/>
                <a:gd name="connsiteX235" fmla="*/ 2129143 w 12192000"/>
                <a:gd name="connsiteY235" fmla="*/ 618269 h 1608850"/>
                <a:gd name="connsiteX236" fmla="*/ 2129143 w 12192000"/>
                <a:gd name="connsiteY236" fmla="*/ 642048 h 1608850"/>
                <a:gd name="connsiteX237" fmla="*/ 2131171 w 12192000"/>
                <a:gd name="connsiteY237" fmla="*/ 643669 h 1608850"/>
                <a:gd name="connsiteX238" fmla="*/ 2131171 w 12192000"/>
                <a:gd name="connsiteY238" fmla="*/ 655019 h 1608850"/>
                <a:gd name="connsiteX239" fmla="*/ 2131931 w 12192000"/>
                <a:gd name="connsiteY239" fmla="*/ 655019 h 1608850"/>
                <a:gd name="connsiteX240" fmla="*/ 2137251 w 12192000"/>
                <a:gd name="connsiteY240" fmla="*/ 655019 h 1608850"/>
                <a:gd name="connsiteX241" fmla="*/ 2137251 w 12192000"/>
                <a:gd name="connsiteY241" fmla="*/ 678798 h 1608850"/>
                <a:gd name="connsiteX242" fmla="*/ 2138517 w 12192000"/>
                <a:gd name="connsiteY242" fmla="*/ 678798 h 1608850"/>
                <a:gd name="connsiteX243" fmla="*/ 2147383 w 12192000"/>
                <a:gd name="connsiteY243" fmla="*/ 678798 h 1608850"/>
                <a:gd name="connsiteX244" fmla="*/ 2149411 w 12192000"/>
                <a:gd name="connsiteY244" fmla="*/ 682852 h 1608850"/>
                <a:gd name="connsiteX245" fmla="*/ 2149411 w 12192000"/>
                <a:gd name="connsiteY245" fmla="*/ 696093 h 1608850"/>
                <a:gd name="connsiteX246" fmla="*/ 2150931 w 12192000"/>
                <a:gd name="connsiteY246" fmla="*/ 694201 h 1608850"/>
                <a:gd name="connsiteX247" fmla="*/ 2161571 w 12192000"/>
                <a:gd name="connsiteY247" fmla="*/ 680960 h 1608850"/>
                <a:gd name="connsiteX248" fmla="*/ 2189945 w 12192000"/>
                <a:gd name="connsiteY248" fmla="*/ 680960 h 1608850"/>
                <a:gd name="connsiteX249" fmla="*/ 2189945 w 12192000"/>
                <a:gd name="connsiteY249" fmla="*/ 767431 h 1608850"/>
                <a:gd name="connsiteX250" fmla="*/ 2190705 w 12192000"/>
                <a:gd name="connsiteY250" fmla="*/ 767431 h 1608850"/>
                <a:gd name="connsiteX251" fmla="*/ 2196025 w 12192000"/>
                <a:gd name="connsiteY251" fmla="*/ 767431 h 1608850"/>
                <a:gd name="connsiteX252" fmla="*/ 2196785 w 12192000"/>
                <a:gd name="connsiteY252" fmla="*/ 766080 h 1608850"/>
                <a:gd name="connsiteX253" fmla="*/ 2202105 w 12192000"/>
                <a:gd name="connsiteY253" fmla="*/ 756622 h 1608850"/>
                <a:gd name="connsiteX254" fmla="*/ 2202105 w 12192000"/>
                <a:gd name="connsiteY254" fmla="*/ 758514 h 1608850"/>
                <a:gd name="connsiteX255" fmla="*/ 2202105 w 12192000"/>
                <a:gd name="connsiteY255" fmla="*/ 771755 h 1608850"/>
                <a:gd name="connsiteX256" fmla="*/ 2206157 w 12192000"/>
                <a:gd name="connsiteY256" fmla="*/ 726358 h 1608850"/>
                <a:gd name="connsiteX257" fmla="*/ 2206917 w 12192000"/>
                <a:gd name="connsiteY257" fmla="*/ 726358 h 1608850"/>
                <a:gd name="connsiteX258" fmla="*/ 2212237 w 12192000"/>
                <a:gd name="connsiteY258" fmla="*/ 726358 h 1608850"/>
                <a:gd name="connsiteX259" fmla="*/ 2212237 w 12192000"/>
                <a:gd name="connsiteY259" fmla="*/ 661504 h 1608850"/>
                <a:gd name="connsiteX260" fmla="*/ 2213251 w 12192000"/>
                <a:gd name="connsiteY260" fmla="*/ 661504 h 1608850"/>
                <a:gd name="connsiteX261" fmla="*/ 2220345 w 12192000"/>
                <a:gd name="connsiteY261" fmla="*/ 661504 h 1608850"/>
                <a:gd name="connsiteX262" fmla="*/ 2232505 w 12192000"/>
                <a:gd name="connsiteY262" fmla="*/ 618269 h 1608850"/>
                <a:gd name="connsiteX263" fmla="*/ 2233771 w 12192000"/>
                <a:gd name="connsiteY263" fmla="*/ 618269 h 1608850"/>
                <a:gd name="connsiteX264" fmla="*/ 2242639 w 12192000"/>
                <a:gd name="connsiteY264" fmla="*/ 618269 h 1608850"/>
                <a:gd name="connsiteX265" fmla="*/ 2252771 w 12192000"/>
                <a:gd name="connsiteY265" fmla="*/ 661504 h 1608850"/>
                <a:gd name="connsiteX266" fmla="*/ 2253785 w 12192000"/>
                <a:gd name="connsiteY266" fmla="*/ 661504 h 1608850"/>
                <a:gd name="connsiteX267" fmla="*/ 2260879 w 12192000"/>
                <a:gd name="connsiteY267" fmla="*/ 661504 h 1608850"/>
                <a:gd name="connsiteX268" fmla="*/ 2260879 w 12192000"/>
                <a:gd name="connsiteY268" fmla="*/ 700416 h 1608850"/>
                <a:gd name="connsiteX269" fmla="*/ 2262651 w 12192000"/>
                <a:gd name="connsiteY269" fmla="*/ 700416 h 1608850"/>
                <a:gd name="connsiteX270" fmla="*/ 2275065 w 12192000"/>
                <a:gd name="connsiteY270" fmla="*/ 700416 h 1608850"/>
                <a:gd name="connsiteX271" fmla="*/ 2275065 w 12192000"/>
                <a:gd name="connsiteY271" fmla="*/ 702578 h 1608850"/>
                <a:gd name="connsiteX272" fmla="*/ 2275065 w 12192000"/>
                <a:gd name="connsiteY272" fmla="*/ 717710 h 1608850"/>
                <a:gd name="connsiteX273" fmla="*/ 2279119 w 12192000"/>
                <a:gd name="connsiteY273" fmla="*/ 715549 h 1608850"/>
                <a:gd name="connsiteX274" fmla="*/ 2279119 w 12192000"/>
                <a:gd name="connsiteY274" fmla="*/ 700416 h 1608850"/>
                <a:gd name="connsiteX275" fmla="*/ 2280639 w 12192000"/>
                <a:gd name="connsiteY275" fmla="*/ 700416 h 1608850"/>
                <a:gd name="connsiteX276" fmla="*/ 2291279 w 12192000"/>
                <a:gd name="connsiteY276" fmla="*/ 700416 h 1608850"/>
                <a:gd name="connsiteX277" fmla="*/ 2291279 w 12192000"/>
                <a:gd name="connsiteY277" fmla="*/ 702037 h 1608850"/>
                <a:gd name="connsiteX278" fmla="*/ 2291279 w 12192000"/>
                <a:gd name="connsiteY278" fmla="*/ 713387 h 1608850"/>
                <a:gd name="connsiteX279" fmla="*/ 2321680 w 12192000"/>
                <a:gd name="connsiteY279" fmla="*/ 713387 h 1608850"/>
                <a:gd name="connsiteX280" fmla="*/ 2321680 w 12192000"/>
                <a:gd name="connsiteY280" fmla="*/ 676637 h 1608850"/>
                <a:gd name="connsiteX281" fmla="*/ 2322945 w 12192000"/>
                <a:gd name="connsiteY281" fmla="*/ 676637 h 1608850"/>
                <a:gd name="connsiteX282" fmla="*/ 2331813 w 12192000"/>
                <a:gd name="connsiteY282" fmla="*/ 676637 h 1608850"/>
                <a:gd name="connsiteX283" fmla="*/ 2331813 w 12192000"/>
                <a:gd name="connsiteY283" fmla="*/ 698254 h 1608850"/>
                <a:gd name="connsiteX284" fmla="*/ 2333840 w 12192000"/>
                <a:gd name="connsiteY284" fmla="*/ 665828 h 1608850"/>
                <a:gd name="connsiteX285" fmla="*/ 2356133 w 12192000"/>
                <a:gd name="connsiteY285" fmla="*/ 665828 h 1608850"/>
                <a:gd name="connsiteX286" fmla="*/ 2356133 w 12192000"/>
                <a:gd name="connsiteY286" fmla="*/ 664206 h 1608850"/>
                <a:gd name="connsiteX287" fmla="*/ 2356133 w 12192000"/>
                <a:gd name="connsiteY287" fmla="*/ 652857 h 1608850"/>
                <a:gd name="connsiteX288" fmla="*/ 2356893 w 12192000"/>
                <a:gd name="connsiteY288" fmla="*/ 652857 h 1608850"/>
                <a:gd name="connsiteX289" fmla="*/ 2362213 w 12192000"/>
                <a:gd name="connsiteY289" fmla="*/ 652857 h 1608850"/>
                <a:gd name="connsiteX290" fmla="*/ 2362213 w 12192000"/>
                <a:gd name="connsiteY290" fmla="*/ 650966 h 1608850"/>
                <a:gd name="connsiteX291" fmla="*/ 2362213 w 12192000"/>
                <a:gd name="connsiteY291" fmla="*/ 637725 h 1608850"/>
                <a:gd name="connsiteX292" fmla="*/ 2366267 w 12192000"/>
                <a:gd name="connsiteY292" fmla="*/ 644210 h 1608850"/>
                <a:gd name="connsiteX293" fmla="*/ 2368547 w 12192000"/>
                <a:gd name="connsiteY293" fmla="*/ 644210 h 1608850"/>
                <a:gd name="connsiteX294" fmla="*/ 2384507 w 12192000"/>
                <a:gd name="connsiteY294" fmla="*/ 644210 h 1608850"/>
                <a:gd name="connsiteX295" fmla="*/ 2384507 w 12192000"/>
                <a:gd name="connsiteY295" fmla="*/ 643399 h 1608850"/>
                <a:gd name="connsiteX296" fmla="*/ 2384507 w 12192000"/>
                <a:gd name="connsiteY296" fmla="*/ 637725 h 1608850"/>
                <a:gd name="connsiteX297" fmla="*/ 2385267 w 12192000"/>
                <a:gd name="connsiteY297" fmla="*/ 637725 h 1608850"/>
                <a:gd name="connsiteX298" fmla="*/ 2390587 w 12192000"/>
                <a:gd name="connsiteY298" fmla="*/ 637725 h 1608850"/>
                <a:gd name="connsiteX299" fmla="*/ 2390587 w 12192000"/>
                <a:gd name="connsiteY299" fmla="*/ 639076 h 1608850"/>
                <a:gd name="connsiteX300" fmla="*/ 2390587 w 12192000"/>
                <a:gd name="connsiteY300" fmla="*/ 648534 h 1608850"/>
                <a:gd name="connsiteX301" fmla="*/ 2429093 w 12192000"/>
                <a:gd name="connsiteY301" fmla="*/ 648534 h 1608850"/>
                <a:gd name="connsiteX302" fmla="*/ 2429093 w 12192000"/>
                <a:gd name="connsiteY302" fmla="*/ 786887 h 1608850"/>
                <a:gd name="connsiteX303" fmla="*/ 2430613 w 12192000"/>
                <a:gd name="connsiteY303" fmla="*/ 786887 h 1608850"/>
                <a:gd name="connsiteX304" fmla="*/ 2441254 w 12192000"/>
                <a:gd name="connsiteY304" fmla="*/ 786887 h 1608850"/>
                <a:gd name="connsiteX305" fmla="*/ 2441254 w 12192000"/>
                <a:gd name="connsiteY305" fmla="*/ 773917 h 1608850"/>
                <a:gd name="connsiteX306" fmla="*/ 2445307 w 12192000"/>
                <a:gd name="connsiteY306" fmla="*/ 773917 h 1608850"/>
                <a:gd name="connsiteX307" fmla="*/ 2445307 w 12192000"/>
                <a:gd name="connsiteY307" fmla="*/ 786887 h 1608850"/>
                <a:gd name="connsiteX308" fmla="*/ 2475707 w 12192000"/>
                <a:gd name="connsiteY308" fmla="*/ 786887 h 1608850"/>
                <a:gd name="connsiteX309" fmla="*/ 2475707 w 12192000"/>
                <a:gd name="connsiteY309" fmla="*/ 756622 h 1608850"/>
                <a:gd name="connsiteX310" fmla="*/ 2487867 w 12192000"/>
                <a:gd name="connsiteY310" fmla="*/ 756622 h 1608850"/>
                <a:gd name="connsiteX311" fmla="*/ 2500027 w 12192000"/>
                <a:gd name="connsiteY311" fmla="*/ 754461 h 1608850"/>
                <a:gd name="connsiteX312" fmla="*/ 2504082 w 12192000"/>
                <a:gd name="connsiteY312" fmla="*/ 756622 h 1608850"/>
                <a:gd name="connsiteX313" fmla="*/ 2514215 w 12192000"/>
                <a:gd name="connsiteY313" fmla="*/ 756622 h 1608850"/>
                <a:gd name="connsiteX314" fmla="*/ 2514215 w 12192000"/>
                <a:gd name="connsiteY314" fmla="*/ 786887 h 1608850"/>
                <a:gd name="connsiteX315" fmla="*/ 2522321 w 12192000"/>
                <a:gd name="connsiteY315" fmla="*/ 786887 h 1608850"/>
                <a:gd name="connsiteX316" fmla="*/ 2522321 w 12192000"/>
                <a:gd name="connsiteY316" fmla="*/ 804182 h 1608850"/>
                <a:gd name="connsiteX317" fmla="*/ 2531658 w 12192000"/>
                <a:gd name="connsiteY317" fmla="*/ 805087 h 1608850"/>
                <a:gd name="connsiteX318" fmla="*/ 2544615 w 12192000"/>
                <a:gd name="connsiteY318" fmla="*/ 805087 h 1608850"/>
                <a:gd name="connsiteX319" fmla="*/ 2544615 w 12192000"/>
                <a:gd name="connsiteY319" fmla="*/ 789049 h 1608850"/>
                <a:gd name="connsiteX320" fmla="*/ 2612571 w 12192000"/>
                <a:gd name="connsiteY320" fmla="*/ 789049 h 1608850"/>
                <a:gd name="connsiteX321" fmla="*/ 2612571 w 12192000"/>
                <a:gd name="connsiteY321" fmla="*/ 703796 h 1608850"/>
                <a:gd name="connsiteX322" fmla="*/ 2684579 w 12192000"/>
                <a:gd name="connsiteY322" fmla="*/ 703796 h 1608850"/>
                <a:gd name="connsiteX323" fmla="*/ 2684579 w 12192000"/>
                <a:gd name="connsiteY323" fmla="*/ 782564 h 1608850"/>
                <a:gd name="connsiteX324" fmla="*/ 2686483 w 12192000"/>
                <a:gd name="connsiteY324" fmla="*/ 782564 h 1608850"/>
                <a:gd name="connsiteX325" fmla="*/ 2687725 w 12192000"/>
                <a:gd name="connsiteY325" fmla="*/ 805087 h 1608850"/>
                <a:gd name="connsiteX326" fmla="*/ 2697401 w 12192000"/>
                <a:gd name="connsiteY326" fmla="*/ 805087 h 1608850"/>
                <a:gd name="connsiteX327" fmla="*/ 2698643 w 12192000"/>
                <a:gd name="connsiteY327" fmla="*/ 782564 h 1608850"/>
                <a:gd name="connsiteX328" fmla="*/ 2704723 w 12192000"/>
                <a:gd name="connsiteY328" fmla="*/ 782564 h 1608850"/>
                <a:gd name="connsiteX329" fmla="*/ 2705965 w 12192000"/>
                <a:gd name="connsiteY329" fmla="*/ 805087 h 1608850"/>
                <a:gd name="connsiteX330" fmla="*/ 2756588 w 12192000"/>
                <a:gd name="connsiteY330" fmla="*/ 805087 h 1608850"/>
                <a:gd name="connsiteX331" fmla="*/ 2756588 w 12192000"/>
                <a:gd name="connsiteY331" fmla="*/ 642059 h 1608850"/>
                <a:gd name="connsiteX332" fmla="*/ 2953915 w 12192000"/>
                <a:gd name="connsiteY332" fmla="*/ 642059 h 1608850"/>
                <a:gd name="connsiteX333" fmla="*/ 2953915 w 12192000"/>
                <a:gd name="connsiteY333" fmla="*/ 805087 h 1608850"/>
                <a:gd name="connsiteX334" fmla="*/ 2972611 w 12192000"/>
                <a:gd name="connsiteY334" fmla="*/ 805087 h 1608850"/>
                <a:gd name="connsiteX335" fmla="*/ 2972611 w 12192000"/>
                <a:gd name="connsiteY335" fmla="*/ 722394 h 1608850"/>
                <a:gd name="connsiteX336" fmla="*/ 3067731 w 12192000"/>
                <a:gd name="connsiteY336" fmla="*/ 722394 h 1608850"/>
                <a:gd name="connsiteX337" fmla="*/ 3079662 w 12192000"/>
                <a:gd name="connsiteY337" fmla="*/ 404253 h 1608850"/>
                <a:gd name="connsiteX338" fmla="*/ 3067502 w 12192000"/>
                <a:gd name="connsiteY338" fmla="*/ 382635 h 1608850"/>
                <a:gd name="connsiteX339" fmla="*/ 3061422 w 12192000"/>
                <a:gd name="connsiteY339" fmla="*/ 378311 h 1608850"/>
                <a:gd name="connsiteX340" fmla="*/ 3069529 w 12192000"/>
                <a:gd name="connsiteY340" fmla="*/ 354532 h 1608850"/>
                <a:gd name="connsiteX341" fmla="*/ 3069529 w 12192000"/>
                <a:gd name="connsiteY341" fmla="*/ 337238 h 1608850"/>
                <a:gd name="connsiteX342" fmla="*/ 3083715 w 12192000"/>
                <a:gd name="connsiteY342" fmla="*/ 337238 h 1608850"/>
                <a:gd name="connsiteX343" fmla="*/ 3083715 w 12192000"/>
                <a:gd name="connsiteY343" fmla="*/ 315620 h 1608850"/>
                <a:gd name="connsiteX344" fmla="*/ 3085742 w 12192000"/>
                <a:gd name="connsiteY344" fmla="*/ 311296 h 1608850"/>
                <a:gd name="connsiteX345" fmla="*/ 3085742 w 12192000"/>
                <a:gd name="connsiteY345" fmla="*/ 233472 h 1608850"/>
                <a:gd name="connsiteX346" fmla="*/ 3083715 w 12192000"/>
                <a:gd name="connsiteY346" fmla="*/ 226987 h 1608850"/>
                <a:gd name="connsiteX347" fmla="*/ 3089795 w 12192000"/>
                <a:gd name="connsiteY347" fmla="*/ 220501 h 1608850"/>
                <a:gd name="connsiteX348" fmla="*/ 3089795 w 12192000"/>
                <a:gd name="connsiteY348" fmla="*/ 162133 h 1608850"/>
                <a:gd name="connsiteX349" fmla="*/ 3091822 w 12192000"/>
                <a:gd name="connsiteY349" fmla="*/ 157810 h 1608850"/>
                <a:gd name="connsiteX350" fmla="*/ 3091822 w 12192000"/>
                <a:gd name="connsiteY350" fmla="*/ 101604 h 1608850"/>
                <a:gd name="connsiteX351" fmla="*/ 3093849 w 12192000"/>
                <a:gd name="connsiteY351" fmla="*/ 82148 h 1608850"/>
                <a:gd name="connsiteX352" fmla="*/ 3097902 w 12192000"/>
                <a:gd name="connsiteY352" fmla="*/ 99442 h 1608850"/>
                <a:gd name="connsiteX353" fmla="*/ 3099929 w 12192000"/>
                <a:gd name="connsiteY353" fmla="*/ 157810 h 1608850"/>
                <a:gd name="connsiteX354" fmla="*/ 3101955 w 12192000"/>
                <a:gd name="connsiteY354" fmla="*/ 220501 h 1608850"/>
                <a:gd name="connsiteX355" fmla="*/ 3108035 w 12192000"/>
                <a:gd name="connsiteY355" fmla="*/ 226987 h 1608850"/>
                <a:gd name="connsiteX356" fmla="*/ 3106009 w 12192000"/>
                <a:gd name="connsiteY356" fmla="*/ 233472 h 1608850"/>
                <a:gd name="connsiteX357" fmla="*/ 3106009 w 12192000"/>
                <a:gd name="connsiteY357" fmla="*/ 311296 h 1608850"/>
                <a:gd name="connsiteX358" fmla="*/ 3108035 w 12192000"/>
                <a:gd name="connsiteY358" fmla="*/ 315620 h 1608850"/>
                <a:gd name="connsiteX359" fmla="*/ 3108035 w 12192000"/>
                <a:gd name="connsiteY359" fmla="*/ 337238 h 1608850"/>
                <a:gd name="connsiteX360" fmla="*/ 3122222 w 12192000"/>
                <a:gd name="connsiteY360" fmla="*/ 337238 h 1608850"/>
                <a:gd name="connsiteX361" fmla="*/ 3122222 w 12192000"/>
                <a:gd name="connsiteY361" fmla="*/ 354532 h 1608850"/>
                <a:gd name="connsiteX362" fmla="*/ 3130330 w 12192000"/>
                <a:gd name="connsiteY362" fmla="*/ 378311 h 1608850"/>
                <a:gd name="connsiteX363" fmla="*/ 3124250 w 12192000"/>
                <a:gd name="connsiteY363" fmla="*/ 382635 h 1608850"/>
                <a:gd name="connsiteX364" fmla="*/ 3112089 w 12192000"/>
                <a:gd name="connsiteY364" fmla="*/ 404253 h 1608850"/>
                <a:gd name="connsiteX365" fmla="*/ 3120195 w 12192000"/>
                <a:gd name="connsiteY365" fmla="*/ 657181 h 1608850"/>
                <a:gd name="connsiteX366" fmla="*/ 3185050 w 12192000"/>
                <a:gd name="connsiteY366" fmla="*/ 657181 h 1608850"/>
                <a:gd name="connsiteX367" fmla="*/ 3185050 w 12192000"/>
                <a:gd name="connsiteY367" fmla="*/ 732843 h 1608850"/>
                <a:gd name="connsiteX368" fmla="*/ 3193157 w 12192000"/>
                <a:gd name="connsiteY368" fmla="*/ 732843 h 1608850"/>
                <a:gd name="connsiteX369" fmla="*/ 3195183 w 12192000"/>
                <a:gd name="connsiteY369" fmla="*/ 726358 h 1608850"/>
                <a:gd name="connsiteX370" fmla="*/ 3201263 w 12192000"/>
                <a:gd name="connsiteY370" fmla="*/ 726358 h 1608850"/>
                <a:gd name="connsiteX371" fmla="*/ 3203291 w 12192000"/>
                <a:gd name="connsiteY371" fmla="*/ 735005 h 1608850"/>
                <a:gd name="connsiteX372" fmla="*/ 3215451 w 12192000"/>
                <a:gd name="connsiteY372" fmla="*/ 735005 h 1608850"/>
                <a:gd name="connsiteX373" fmla="*/ 3215451 w 12192000"/>
                <a:gd name="connsiteY373" fmla="*/ 728519 h 1608850"/>
                <a:gd name="connsiteX374" fmla="*/ 3237744 w 12192000"/>
                <a:gd name="connsiteY374" fmla="*/ 728519 h 1608850"/>
                <a:gd name="connsiteX375" fmla="*/ 3237744 w 12192000"/>
                <a:gd name="connsiteY375" fmla="*/ 735005 h 1608850"/>
                <a:gd name="connsiteX376" fmla="*/ 3258011 w 12192000"/>
                <a:gd name="connsiteY376" fmla="*/ 735005 h 1608850"/>
                <a:gd name="connsiteX377" fmla="*/ 3258011 w 12192000"/>
                <a:gd name="connsiteY377" fmla="*/ 780402 h 1608850"/>
                <a:gd name="connsiteX378" fmla="*/ 3272198 w 12192000"/>
                <a:gd name="connsiteY378" fmla="*/ 780402 h 1608850"/>
                <a:gd name="connsiteX379" fmla="*/ 3272198 w 12192000"/>
                <a:gd name="connsiteY379" fmla="*/ 767431 h 1608850"/>
                <a:gd name="connsiteX380" fmla="*/ 3288412 w 12192000"/>
                <a:gd name="connsiteY380" fmla="*/ 767431 h 1608850"/>
                <a:gd name="connsiteX381" fmla="*/ 3288412 w 12192000"/>
                <a:gd name="connsiteY381" fmla="*/ 588004 h 1608850"/>
                <a:gd name="connsiteX382" fmla="*/ 3294492 w 12192000"/>
                <a:gd name="connsiteY382" fmla="*/ 581518 h 1608850"/>
                <a:gd name="connsiteX383" fmla="*/ 3367453 w 12192000"/>
                <a:gd name="connsiteY383" fmla="*/ 581518 h 1608850"/>
                <a:gd name="connsiteX384" fmla="*/ 3367453 w 12192000"/>
                <a:gd name="connsiteY384" fmla="*/ 590166 h 1608850"/>
                <a:gd name="connsiteX385" fmla="*/ 3377586 w 12192000"/>
                <a:gd name="connsiteY385" fmla="*/ 590166 h 1608850"/>
                <a:gd name="connsiteX386" fmla="*/ 3377586 w 12192000"/>
                <a:gd name="connsiteY386" fmla="*/ 704740 h 1608850"/>
                <a:gd name="connsiteX387" fmla="*/ 3399879 w 12192000"/>
                <a:gd name="connsiteY387" fmla="*/ 704740 h 1608850"/>
                <a:gd name="connsiteX388" fmla="*/ 3399879 w 12192000"/>
                <a:gd name="connsiteY388" fmla="*/ 637725 h 1608850"/>
                <a:gd name="connsiteX389" fmla="*/ 3426227 w 12192000"/>
                <a:gd name="connsiteY389" fmla="*/ 637725 h 1608850"/>
                <a:gd name="connsiteX390" fmla="*/ 3430279 w 12192000"/>
                <a:gd name="connsiteY390" fmla="*/ 633401 h 1608850"/>
                <a:gd name="connsiteX391" fmla="*/ 3438387 w 12192000"/>
                <a:gd name="connsiteY391" fmla="*/ 633401 h 1608850"/>
                <a:gd name="connsiteX392" fmla="*/ 3442439 w 12192000"/>
                <a:gd name="connsiteY392" fmla="*/ 637725 h 1608850"/>
                <a:gd name="connsiteX393" fmla="*/ 3464734 w 12192000"/>
                <a:gd name="connsiteY393" fmla="*/ 637725 h 1608850"/>
                <a:gd name="connsiteX394" fmla="*/ 3464734 w 12192000"/>
                <a:gd name="connsiteY394" fmla="*/ 520989 h 1608850"/>
                <a:gd name="connsiteX395" fmla="*/ 3521481 w 12192000"/>
                <a:gd name="connsiteY395" fmla="*/ 510180 h 1608850"/>
                <a:gd name="connsiteX396" fmla="*/ 3521481 w 12192000"/>
                <a:gd name="connsiteY396" fmla="*/ 511261 h 1608850"/>
                <a:gd name="connsiteX397" fmla="*/ 3521481 w 12192000"/>
                <a:gd name="connsiteY397" fmla="*/ 518827 h 1608850"/>
                <a:gd name="connsiteX398" fmla="*/ 3547828 w 12192000"/>
                <a:gd name="connsiteY398" fmla="*/ 518827 h 1608850"/>
                <a:gd name="connsiteX399" fmla="*/ 3547828 w 12192000"/>
                <a:gd name="connsiteY399" fmla="*/ 773917 h 1608850"/>
                <a:gd name="connsiteX400" fmla="*/ 3570122 w 12192000"/>
                <a:gd name="connsiteY400" fmla="*/ 773917 h 1608850"/>
                <a:gd name="connsiteX401" fmla="*/ 3570122 w 12192000"/>
                <a:gd name="connsiteY401" fmla="*/ 769593 h 1608850"/>
                <a:gd name="connsiteX402" fmla="*/ 3582282 w 12192000"/>
                <a:gd name="connsiteY402" fmla="*/ 769593 h 1608850"/>
                <a:gd name="connsiteX403" fmla="*/ 3582282 w 12192000"/>
                <a:gd name="connsiteY403" fmla="*/ 773917 h 1608850"/>
                <a:gd name="connsiteX404" fmla="*/ 3606602 w 12192000"/>
                <a:gd name="connsiteY404" fmla="*/ 773917 h 1608850"/>
                <a:gd name="connsiteX405" fmla="*/ 3606602 w 12192000"/>
                <a:gd name="connsiteY405" fmla="*/ 760946 h 1608850"/>
                <a:gd name="connsiteX406" fmla="*/ 3634975 w 12192000"/>
                <a:gd name="connsiteY406" fmla="*/ 760946 h 1608850"/>
                <a:gd name="connsiteX407" fmla="*/ 3647135 w 12192000"/>
                <a:gd name="connsiteY407" fmla="*/ 756622 h 1608850"/>
                <a:gd name="connsiteX408" fmla="*/ 3667403 w 12192000"/>
                <a:gd name="connsiteY408" fmla="*/ 760946 h 1608850"/>
                <a:gd name="connsiteX409" fmla="*/ 3667403 w 12192000"/>
                <a:gd name="connsiteY409" fmla="*/ 743652 h 1608850"/>
                <a:gd name="connsiteX410" fmla="*/ 3675510 w 12192000"/>
                <a:gd name="connsiteY410" fmla="*/ 743652 h 1608850"/>
                <a:gd name="connsiteX411" fmla="*/ 3675510 w 12192000"/>
                <a:gd name="connsiteY411" fmla="*/ 730681 h 1608850"/>
                <a:gd name="connsiteX412" fmla="*/ 3732257 w 12192000"/>
                <a:gd name="connsiteY412" fmla="*/ 730681 h 1608850"/>
                <a:gd name="connsiteX413" fmla="*/ 3732257 w 12192000"/>
                <a:gd name="connsiteY413" fmla="*/ 700416 h 1608850"/>
                <a:gd name="connsiteX414" fmla="*/ 3750497 w 12192000"/>
                <a:gd name="connsiteY414" fmla="*/ 700416 h 1608850"/>
                <a:gd name="connsiteX415" fmla="*/ 3750497 w 12192000"/>
                <a:gd name="connsiteY415" fmla="*/ 693931 h 1608850"/>
                <a:gd name="connsiteX416" fmla="*/ 3762657 w 12192000"/>
                <a:gd name="connsiteY416" fmla="*/ 693931 h 1608850"/>
                <a:gd name="connsiteX417" fmla="*/ 3762657 w 12192000"/>
                <a:gd name="connsiteY417" fmla="*/ 700416 h 1608850"/>
                <a:gd name="connsiteX418" fmla="*/ 3778870 w 12192000"/>
                <a:gd name="connsiteY418" fmla="*/ 700416 h 1608850"/>
                <a:gd name="connsiteX419" fmla="*/ 3778870 w 12192000"/>
                <a:gd name="connsiteY419" fmla="*/ 750137 h 1608850"/>
                <a:gd name="connsiteX420" fmla="*/ 3789470 w 12192000"/>
                <a:gd name="connsiteY420" fmla="*/ 750137 h 1608850"/>
                <a:gd name="connsiteX421" fmla="*/ 3789470 w 12192000"/>
                <a:gd name="connsiteY421" fmla="*/ 586174 h 1608850"/>
                <a:gd name="connsiteX422" fmla="*/ 3791390 w 12192000"/>
                <a:gd name="connsiteY422" fmla="*/ 586174 h 1608850"/>
                <a:gd name="connsiteX423" fmla="*/ 3791390 w 12192000"/>
                <a:gd name="connsiteY423" fmla="*/ 723865 h 1608850"/>
                <a:gd name="connsiteX424" fmla="*/ 3791390 w 12192000"/>
                <a:gd name="connsiteY424" fmla="*/ 750137 h 1608850"/>
                <a:gd name="connsiteX425" fmla="*/ 3806350 w 12192000"/>
                <a:gd name="connsiteY425" fmla="*/ 750137 h 1608850"/>
                <a:gd name="connsiteX426" fmla="*/ 3806350 w 12192000"/>
                <a:gd name="connsiteY426" fmla="*/ 742023 h 1608850"/>
                <a:gd name="connsiteX427" fmla="*/ 3811298 w 12192000"/>
                <a:gd name="connsiteY427" fmla="*/ 742023 h 1608850"/>
                <a:gd name="connsiteX428" fmla="*/ 3811298 w 12192000"/>
                <a:gd name="connsiteY428" fmla="*/ 724196 h 1608850"/>
                <a:gd name="connsiteX429" fmla="*/ 3849805 w 12192000"/>
                <a:gd name="connsiteY429" fmla="*/ 724196 h 1608850"/>
                <a:gd name="connsiteX430" fmla="*/ 3849805 w 12192000"/>
                <a:gd name="connsiteY430" fmla="*/ 693931 h 1608850"/>
                <a:gd name="connsiteX431" fmla="*/ 3888823 w 12192000"/>
                <a:gd name="connsiteY431" fmla="*/ 693931 h 1608850"/>
                <a:gd name="connsiteX432" fmla="*/ 3888823 w 12192000"/>
                <a:gd name="connsiteY432" fmla="*/ 690579 h 1608850"/>
                <a:gd name="connsiteX433" fmla="*/ 3887708 w 12192000"/>
                <a:gd name="connsiteY433" fmla="*/ 690579 h 1608850"/>
                <a:gd name="connsiteX434" fmla="*/ 3879906 w 12192000"/>
                <a:gd name="connsiteY434" fmla="*/ 690579 h 1608850"/>
                <a:gd name="connsiteX435" fmla="*/ 3879906 w 12192000"/>
                <a:gd name="connsiteY435" fmla="*/ 689443 h 1608850"/>
                <a:gd name="connsiteX436" fmla="*/ 3879906 w 12192000"/>
                <a:gd name="connsiteY436" fmla="*/ 681500 h 1608850"/>
                <a:gd name="connsiteX437" fmla="*/ 3881022 w 12192000"/>
                <a:gd name="connsiteY437" fmla="*/ 681500 h 1608850"/>
                <a:gd name="connsiteX438" fmla="*/ 3888823 w 12192000"/>
                <a:gd name="connsiteY438" fmla="*/ 681500 h 1608850"/>
                <a:gd name="connsiteX439" fmla="*/ 3888823 w 12192000"/>
                <a:gd name="connsiteY439" fmla="*/ 679986 h 1608850"/>
                <a:gd name="connsiteX440" fmla="*/ 3888823 w 12192000"/>
                <a:gd name="connsiteY440" fmla="*/ 669395 h 1608850"/>
                <a:gd name="connsiteX441" fmla="*/ 3887708 w 12192000"/>
                <a:gd name="connsiteY441" fmla="*/ 669395 h 1608850"/>
                <a:gd name="connsiteX442" fmla="*/ 3879906 w 12192000"/>
                <a:gd name="connsiteY442" fmla="*/ 669395 h 1608850"/>
                <a:gd name="connsiteX443" fmla="*/ 3879906 w 12192000"/>
                <a:gd name="connsiteY443" fmla="*/ 667882 h 1608850"/>
                <a:gd name="connsiteX444" fmla="*/ 3879906 w 12192000"/>
                <a:gd name="connsiteY444" fmla="*/ 657290 h 1608850"/>
                <a:gd name="connsiteX445" fmla="*/ 3881022 w 12192000"/>
                <a:gd name="connsiteY445" fmla="*/ 657290 h 1608850"/>
                <a:gd name="connsiteX446" fmla="*/ 3888823 w 12192000"/>
                <a:gd name="connsiteY446" fmla="*/ 657290 h 1608850"/>
                <a:gd name="connsiteX447" fmla="*/ 3888823 w 12192000"/>
                <a:gd name="connsiteY447" fmla="*/ 656156 h 1608850"/>
                <a:gd name="connsiteX448" fmla="*/ 3888823 w 12192000"/>
                <a:gd name="connsiteY448" fmla="*/ 648212 h 1608850"/>
                <a:gd name="connsiteX449" fmla="*/ 3887708 w 12192000"/>
                <a:gd name="connsiteY449" fmla="*/ 648212 h 1608850"/>
                <a:gd name="connsiteX450" fmla="*/ 3879906 w 12192000"/>
                <a:gd name="connsiteY450" fmla="*/ 648212 h 1608850"/>
                <a:gd name="connsiteX451" fmla="*/ 3879906 w 12192000"/>
                <a:gd name="connsiteY451" fmla="*/ 646698 h 1608850"/>
                <a:gd name="connsiteX452" fmla="*/ 3879906 w 12192000"/>
                <a:gd name="connsiteY452" fmla="*/ 636107 h 1608850"/>
                <a:gd name="connsiteX453" fmla="*/ 3881022 w 12192000"/>
                <a:gd name="connsiteY453" fmla="*/ 636107 h 1608850"/>
                <a:gd name="connsiteX454" fmla="*/ 3888823 w 12192000"/>
                <a:gd name="connsiteY454" fmla="*/ 636107 h 1608850"/>
                <a:gd name="connsiteX455" fmla="*/ 3888823 w 12192000"/>
                <a:gd name="connsiteY455" fmla="*/ 634594 h 1608850"/>
                <a:gd name="connsiteX456" fmla="*/ 3888823 w 12192000"/>
                <a:gd name="connsiteY456" fmla="*/ 624002 h 1608850"/>
                <a:gd name="connsiteX457" fmla="*/ 3887708 w 12192000"/>
                <a:gd name="connsiteY457" fmla="*/ 624002 h 1608850"/>
                <a:gd name="connsiteX458" fmla="*/ 3879906 w 12192000"/>
                <a:gd name="connsiteY458" fmla="*/ 624002 h 1608850"/>
                <a:gd name="connsiteX459" fmla="*/ 3879906 w 12192000"/>
                <a:gd name="connsiteY459" fmla="*/ 622489 h 1608850"/>
                <a:gd name="connsiteX460" fmla="*/ 3879906 w 12192000"/>
                <a:gd name="connsiteY460" fmla="*/ 611898 h 1608850"/>
                <a:gd name="connsiteX461" fmla="*/ 3881022 w 12192000"/>
                <a:gd name="connsiteY461" fmla="*/ 611898 h 1608850"/>
                <a:gd name="connsiteX462" fmla="*/ 3888823 w 12192000"/>
                <a:gd name="connsiteY462" fmla="*/ 611898 h 1608850"/>
                <a:gd name="connsiteX463" fmla="*/ 3888823 w 12192000"/>
                <a:gd name="connsiteY463" fmla="*/ 610763 h 1608850"/>
                <a:gd name="connsiteX464" fmla="*/ 3888823 w 12192000"/>
                <a:gd name="connsiteY464" fmla="*/ 602819 h 1608850"/>
                <a:gd name="connsiteX465" fmla="*/ 3887708 w 12192000"/>
                <a:gd name="connsiteY465" fmla="*/ 602819 h 1608850"/>
                <a:gd name="connsiteX466" fmla="*/ 3879906 w 12192000"/>
                <a:gd name="connsiteY466" fmla="*/ 602819 h 1608850"/>
                <a:gd name="connsiteX467" fmla="*/ 3879906 w 12192000"/>
                <a:gd name="connsiteY467" fmla="*/ 601307 h 1608850"/>
                <a:gd name="connsiteX468" fmla="*/ 3879906 w 12192000"/>
                <a:gd name="connsiteY468" fmla="*/ 590714 h 1608850"/>
                <a:gd name="connsiteX469" fmla="*/ 3881022 w 12192000"/>
                <a:gd name="connsiteY469" fmla="*/ 590714 h 1608850"/>
                <a:gd name="connsiteX470" fmla="*/ 3888823 w 12192000"/>
                <a:gd name="connsiteY470" fmla="*/ 590714 h 1608850"/>
                <a:gd name="connsiteX471" fmla="*/ 3888823 w 12192000"/>
                <a:gd name="connsiteY471" fmla="*/ 589202 h 1608850"/>
                <a:gd name="connsiteX472" fmla="*/ 3888823 w 12192000"/>
                <a:gd name="connsiteY472" fmla="*/ 578610 h 1608850"/>
                <a:gd name="connsiteX473" fmla="*/ 3887708 w 12192000"/>
                <a:gd name="connsiteY473" fmla="*/ 578610 h 1608850"/>
                <a:gd name="connsiteX474" fmla="*/ 3879906 w 12192000"/>
                <a:gd name="connsiteY474" fmla="*/ 578610 h 1608850"/>
                <a:gd name="connsiteX475" fmla="*/ 3879906 w 12192000"/>
                <a:gd name="connsiteY475" fmla="*/ 577096 h 1608850"/>
                <a:gd name="connsiteX476" fmla="*/ 3879906 w 12192000"/>
                <a:gd name="connsiteY476" fmla="*/ 566505 h 1608850"/>
                <a:gd name="connsiteX477" fmla="*/ 3881022 w 12192000"/>
                <a:gd name="connsiteY477" fmla="*/ 566505 h 1608850"/>
                <a:gd name="connsiteX478" fmla="*/ 3888823 w 12192000"/>
                <a:gd name="connsiteY478" fmla="*/ 566505 h 1608850"/>
                <a:gd name="connsiteX479" fmla="*/ 3888823 w 12192000"/>
                <a:gd name="connsiteY479" fmla="*/ 565370 h 1608850"/>
                <a:gd name="connsiteX480" fmla="*/ 3888823 w 12192000"/>
                <a:gd name="connsiteY480" fmla="*/ 557427 h 1608850"/>
                <a:gd name="connsiteX481" fmla="*/ 3887708 w 12192000"/>
                <a:gd name="connsiteY481" fmla="*/ 557427 h 1608850"/>
                <a:gd name="connsiteX482" fmla="*/ 3879906 w 12192000"/>
                <a:gd name="connsiteY482" fmla="*/ 557427 h 1608850"/>
                <a:gd name="connsiteX483" fmla="*/ 3879906 w 12192000"/>
                <a:gd name="connsiteY483" fmla="*/ 555914 h 1608850"/>
                <a:gd name="connsiteX484" fmla="*/ 3879906 w 12192000"/>
                <a:gd name="connsiteY484" fmla="*/ 545322 h 1608850"/>
                <a:gd name="connsiteX485" fmla="*/ 3881022 w 12192000"/>
                <a:gd name="connsiteY485" fmla="*/ 545322 h 1608850"/>
                <a:gd name="connsiteX486" fmla="*/ 3888823 w 12192000"/>
                <a:gd name="connsiteY486" fmla="*/ 545322 h 1608850"/>
                <a:gd name="connsiteX487" fmla="*/ 3887708 w 12192000"/>
                <a:gd name="connsiteY487" fmla="*/ 543053 h 1608850"/>
                <a:gd name="connsiteX488" fmla="*/ 3879906 w 12192000"/>
                <a:gd name="connsiteY488" fmla="*/ 527166 h 1608850"/>
                <a:gd name="connsiteX489" fmla="*/ 3879906 w 12192000"/>
                <a:gd name="connsiteY489" fmla="*/ 478746 h 1608850"/>
                <a:gd name="connsiteX490" fmla="*/ 4029251 w 12192000"/>
                <a:gd name="connsiteY490" fmla="*/ 478746 h 1608850"/>
                <a:gd name="connsiteX491" fmla="*/ 4042623 w 12192000"/>
                <a:gd name="connsiteY491" fmla="*/ 505982 h 1608850"/>
                <a:gd name="connsiteX492" fmla="*/ 4042623 w 12192000"/>
                <a:gd name="connsiteY492" fmla="*/ 566505 h 1608850"/>
                <a:gd name="connsiteX493" fmla="*/ 4041510 w 12192000"/>
                <a:gd name="connsiteY493" fmla="*/ 566505 h 1608850"/>
                <a:gd name="connsiteX494" fmla="*/ 4033708 w 12192000"/>
                <a:gd name="connsiteY494" fmla="*/ 566505 h 1608850"/>
                <a:gd name="connsiteX495" fmla="*/ 4033708 w 12192000"/>
                <a:gd name="connsiteY495" fmla="*/ 568018 h 1608850"/>
                <a:gd name="connsiteX496" fmla="*/ 4033708 w 12192000"/>
                <a:gd name="connsiteY496" fmla="*/ 578610 h 1608850"/>
                <a:gd name="connsiteX497" fmla="*/ 4034823 w 12192000"/>
                <a:gd name="connsiteY497" fmla="*/ 578610 h 1608850"/>
                <a:gd name="connsiteX498" fmla="*/ 4042623 w 12192000"/>
                <a:gd name="connsiteY498" fmla="*/ 578610 h 1608850"/>
                <a:gd name="connsiteX499" fmla="*/ 4042623 w 12192000"/>
                <a:gd name="connsiteY499" fmla="*/ 580123 h 1608850"/>
                <a:gd name="connsiteX500" fmla="*/ 4042623 w 12192000"/>
                <a:gd name="connsiteY500" fmla="*/ 590714 h 1608850"/>
                <a:gd name="connsiteX501" fmla="*/ 4041510 w 12192000"/>
                <a:gd name="connsiteY501" fmla="*/ 590714 h 1608850"/>
                <a:gd name="connsiteX502" fmla="*/ 4033708 w 12192000"/>
                <a:gd name="connsiteY502" fmla="*/ 590714 h 1608850"/>
                <a:gd name="connsiteX503" fmla="*/ 4033708 w 12192000"/>
                <a:gd name="connsiteY503" fmla="*/ 592227 h 1608850"/>
                <a:gd name="connsiteX504" fmla="*/ 4033708 w 12192000"/>
                <a:gd name="connsiteY504" fmla="*/ 602819 h 1608850"/>
                <a:gd name="connsiteX505" fmla="*/ 4034823 w 12192000"/>
                <a:gd name="connsiteY505" fmla="*/ 602819 h 1608850"/>
                <a:gd name="connsiteX506" fmla="*/ 4042623 w 12192000"/>
                <a:gd name="connsiteY506" fmla="*/ 602819 h 1608850"/>
                <a:gd name="connsiteX507" fmla="*/ 4042623 w 12192000"/>
                <a:gd name="connsiteY507" fmla="*/ 603955 h 1608850"/>
                <a:gd name="connsiteX508" fmla="*/ 4042623 w 12192000"/>
                <a:gd name="connsiteY508" fmla="*/ 611898 h 1608850"/>
                <a:gd name="connsiteX509" fmla="*/ 4041510 w 12192000"/>
                <a:gd name="connsiteY509" fmla="*/ 611898 h 1608850"/>
                <a:gd name="connsiteX510" fmla="*/ 4033708 w 12192000"/>
                <a:gd name="connsiteY510" fmla="*/ 611898 h 1608850"/>
                <a:gd name="connsiteX511" fmla="*/ 4033708 w 12192000"/>
                <a:gd name="connsiteY511" fmla="*/ 613411 h 1608850"/>
                <a:gd name="connsiteX512" fmla="*/ 4033708 w 12192000"/>
                <a:gd name="connsiteY512" fmla="*/ 624002 h 1608850"/>
                <a:gd name="connsiteX513" fmla="*/ 4034823 w 12192000"/>
                <a:gd name="connsiteY513" fmla="*/ 624002 h 1608850"/>
                <a:gd name="connsiteX514" fmla="*/ 4042623 w 12192000"/>
                <a:gd name="connsiteY514" fmla="*/ 624002 h 1608850"/>
                <a:gd name="connsiteX515" fmla="*/ 4042623 w 12192000"/>
                <a:gd name="connsiteY515" fmla="*/ 625516 h 1608850"/>
                <a:gd name="connsiteX516" fmla="*/ 4042623 w 12192000"/>
                <a:gd name="connsiteY516" fmla="*/ 636107 h 1608850"/>
                <a:gd name="connsiteX517" fmla="*/ 4041510 w 12192000"/>
                <a:gd name="connsiteY517" fmla="*/ 636107 h 1608850"/>
                <a:gd name="connsiteX518" fmla="*/ 4033708 w 12192000"/>
                <a:gd name="connsiteY518" fmla="*/ 636107 h 1608850"/>
                <a:gd name="connsiteX519" fmla="*/ 4033708 w 12192000"/>
                <a:gd name="connsiteY519" fmla="*/ 637620 h 1608850"/>
                <a:gd name="connsiteX520" fmla="*/ 4033708 w 12192000"/>
                <a:gd name="connsiteY520" fmla="*/ 648212 h 1608850"/>
                <a:gd name="connsiteX521" fmla="*/ 4034823 w 12192000"/>
                <a:gd name="connsiteY521" fmla="*/ 648212 h 1608850"/>
                <a:gd name="connsiteX522" fmla="*/ 4042623 w 12192000"/>
                <a:gd name="connsiteY522" fmla="*/ 648212 h 1608850"/>
                <a:gd name="connsiteX523" fmla="*/ 4042623 w 12192000"/>
                <a:gd name="connsiteY523" fmla="*/ 649346 h 1608850"/>
                <a:gd name="connsiteX524" fmla="*/ 4042623 w 12192000"/>
                <a:gd name="connsiteY524" fmla="*/ 657290 h 1608850"/>
                <a:gd name="connsiteX525" fmla="*/ 4041510 w 12192000"/>
                <a:gd name="connsiteY525" fmla="*/ 657290 h 1608850"/>
                <a:gd name="connsiteX526" fmla="*/ 4033708 w 12192000"/>
                <a:gd name="connsiteY526" fmla="*/ 657290 h 1608850"/>
                <a:gd name="connsiteX527" fmla="*/ 4033708 w 12192000"/>
                <a:gd name="connsiteY527" fmla="*/ 658804 h 1608850"/>
                <a:gd name="connsiteX528" fmla="*/ 4033708 w 12192000"/>
                <a:gd name="connsiteY528" fmla="*/ 669395 h 1608850"/>
                <a:gd name="connsiteX529" fmla="*/ 4034823 w 12192000"/>
                <a:gd name="connsiteY529" fmla="*/ 669395 h 1608850"/>
                <a:gd name="connsiteX530" fmla="*/ 4042623 w 12192000"/>
                <a:gd name="connsiteY530" fmla="*/ 669395 h 1608850"/>
                <a:gd name="connsiteX531" fmla="*/ 4042623 w 12192000"/>
                <a:gd name="connsiteY531" fmla="*/ 670908 h 1608850"/>
                <a:gd name="connsiteX532" fmla="*/ 4042623 w 12192000"/>
                <a:gd name="connsiteY532" fmla="*/ 681500 h 1608850"/>
                <a:gd name="connsiteX533" fmla="*/ 4041510 w 12192000"/>
                <a:gd name="connsiteY533" fmla="*/ 681500 h 1608850"/>
                <a:gd name="connsiteX534" fmla="*/ 4033708 w 12192000"/>
                <a:gd name="connsiteY534" fmla="*/ 681500 h 1608850"/>
                <a:gd name="connsiteX535" fmla="*/ 4033708 w 12192000"/>
                <a:gd name="connsiteY535" fmla="*/ 682634 h 1608850"/>
                <a:gd name="connsiteX536" fmla="*/ 4033708 w 12192000"/>
                <a:gd name="connsiteY536" fmla="*/ 690579 h 1608850"/>
                <a:gd name="connsiteX537" fmla="*/ 4034823 w 12192000"/>
                <a:gd name="connsiteY537" fmla="*/ 690579 h 1608850"/>
                <a:gd name="connsiteX538" fmla="*/ 4042623 w 12192000"/>
                <a:gd name="connsiteY538" fmla="*/ 690579 h 1608850"/>
                <a:gd name="connsiteX539" fmla="*/ 4042623 w 12192000"/>
                <a:gd name="connsiteY539" fmla="*/ 692091 h 1608850"/>
                <a:gd name="connsiteX540" fmla="*/ 4042623 w 12192000"/>
                <a:gd name="connsiteY540" fmla="*/ 702682 h 1608850"/>
                <a:gd name="connsiteX541" fmla="*/ 4041510 w 12192000"/>
                <a:gd name="connsiteY541" fmla="*/ 702682 h 1608850"/>
                <a:gd name="connsiteX542" fmla="*/ 4033708 w 12192000"/>
                <a:gd name="connsiteY542" fmla="*/ 702682 h 1608850"/>
                <a:gd name="connsiteX543" fmla="*/ 4033708 w 12192000"/>
                <a:gd name="connsiteY543" fmla="*/ 704195 h 1608850"/>
                <a:gd name="connsiteX544" fmla="*/ 4033708 w 12192000"/>
                <a:gd name="connsiteY544" fmla="*/ 714788 h 1608850"/>
                <a:gd name="connsiteX545" fmla="*/ 4034823 w 12192000"/>
                <a:gd name="connsiteY545" fmla="*/ 714788 h 1608850"/>
                <a:gd name="connsiteX546" fmla="*/ 4042623 w 12192000"/>
                <a:gd name="connsiteY546" fmla="*/ 714788 h 1608850"/>
                <a:gd name="connsiteX547" fmla="*/ 4042623 w 12192000"/>
                <a:gd name="connsiteY547" fmla="*/ 716300 h 1608850"/>
                <a:gd name="connsiteX548" fmla="*/ 4042623 w 12192000"/>
                <a:gd name="connsiteY548" fmla="*/ 726892 h 1608850"/>
                <a:gd name="connsiteX549" fmla="*/ 4041510 w 12192000"/>
                <a:gd name="connsiteY549" fmla="*/ 726892 h 1608850"/>
                <a:gd name="connsiteX550" fmla="*/ 4033708 w 12192000"/>
                <a:gd name="connsiteY550" fmla="*/ 726892 h 1608850"/>
                <a:gd name="connsiteX551" fmla="*/ 4033708 w 12192000"/>
                <a:gd name="connsiteY551" fmla="*/ 728027 h 1608850"/>
                <a:gd name="connsiteX552" fmla="*/ 4033708 w 12192000"/>
                <a:gd name="connsiteY552" fmla="*/ 735970 h 1608850"/>
                <a:gd name="connsiteX553" fmla="*/ 4034823 w 12192000"/>
                <a:gd name="connsiteY553" fmla="*/ 735970 h 1608850"/>
                <a:gd name="connsiteX554" fmla="*/ 4042623 w 12192000"/>
                <a:gd name="connsiteY554" fmla="*/ 735970 h 1608850"/>
                <a:gd name="connsiteX555" fmla="*/ 4042623 w 12192000"/>
                <a:gd name="connsiteY555" fmla="*/ 737484 h 1608850"/>
                <a:gd name="connsiteX556" fmla="*/ 4042623 w 12192000"/>
                <a:gd name="connsiteY556" fmla="*/ 748075 h 1608850"/>
                <a:gd name="connsiteX557" fmla="*/ 4041510 w 12192000"/>
                <a:gd name="connsiteY557" fmla="*/ 748075 h 1608850"/>
                <a:gd name="connsiteX558" fmla="*/ 4033708 w 12192000"/>
                <a:gd name="connsiteY558" fmla="*/ 748075 h 1608850"/>
                <a:gd name="connsiteX559" fmla="*/ 4033708 w 12192000"/>
                <a:gd name="connsiteY559" fmla="*/ 749588 h 1608850"/>
                <a:gd name="connsiteX560" fmla="*/ 4033708 w 12192000"/>
                <a:gd name="connsiteY560" fmla="*/ 760181 h 1608850"/>
                <a:gd name="connsiteX561" fmla="*/ 4034823 w 12192000"/>
                <a:gd name="connsiteY561" fmla="*/ 760181 h 1608850"/>
                <a:gd name="connsiteX562" fmla="*/ 4042623 w 12192000"/>
                <a:gd name="connsiteY562" fmla="*/ 760181 h 1608850"/>
                <a:gd name="connsiteX563" fmla="*/ 4042623 w 12192000"/>
                <a:gd name="connsiteY563" fmla="*/ 761314 h 1608850"/>
                <a:gd name="connsiteX564" fmla="*/ 4042623 w 12192000"/>
                <a:gd name="connsiteY564" fmla="*/ 769258 h 1608850"/>
                <a:gd name="connsiteX565" fmla="*/ 4041510 w 12192000"/>
                <a:gd name="connsiteY565" fmla="*/ 769258 h 1608850"/>
                <a:gd name="connsiteX566" fmla="*/ 4033708 w 12192000"/>
                <a:gd name="connsiteY566" fmla="*/ 769258 h 1608850"/>
                <a:gd name="connsiteX567" fmla="*/ 4033708 w 12192000"/>
                <a:gd name="connsiteY567" fmla="*/ 770772 h 1608850"/>
                <a:gd name="connsiteX568" fmla="*/ 4033708 w 12192000"/>
                <a:gd name="connsiteY568" fmla="*/ 781363 h 1608850"/>
                <a:gd name="connsiteX569" fmla="*/ 4034823 w 12192000"/>
                <a:gd name="connsiteY569" fmla="*/ 781363 h 1608850"/>
                <a:gd name="connsiteX570" fmla="*/ 4042623 w 12192000"/>
                <a:gd name="connsiteY570" fmla="*/ 781363 h 1608850"/>
                <a:gd name="connsiteX571" fmla="*/ 4042623 w 12192000"/>
                <a:gd name="connsiteY571" fmla="*/ 782876 h 1608850"/>
                <a:gd name="connsiteX572" fmla="*/ 4042623 w 12192000"/>
                <a:gd name="connsiteY572" fmla="*/ 793468 h 1608850"/>
                <a:gd name="connsiteX573" fmla="*/ 4041510 w 12192000"/>
                <a:gd name="connsiteY573" fmla="*/ 793468 h 1608850"/>
                <a:gd name="connsiteX574" fmla="*/ 4033708 w 12192000"/>
                <a:gd name="connsiteY574" fmla="*/ 793468 h 1608850"/>
                <a:gd name="connsiteX575" fmla="*/ 4033708 w 12192000"/>
                <a:gd name="connsiteY575" fmla="*/ 794981 h 1608850"/>
                <a:gd name="connsiteX576" fmla="*/ 4033708 w 12192000"/>
                <a:gd name="connsiteY576" fmla="*/ 805572 h 1608850"/>
                <a:gd name="connsiteX577" fmla="*/ 4034823 w 12192000"/>
                <a:gd name="connsiteY577" fmla="*/ 805572 h 1608850"/>
                <a:gd name="connsiteX578" fmla="*/ 4042623 w 12192000"/>
                <a:gd name="connsiteY578" fmla="*/ 805572 h 1608850"/>
                <a:gd name="connsiteX579" fmla="*/ 4042623 w 12192000"/>
                <a:gd name="connsiteY579" fmla="*/ 806707 h 1608850"/>
                <a:gd name="connsiteX580" fmla="*/ 4042623 w 12192000"/>
                <a:gd name="connsiteY580" fmla="*/ 814651 h 1608850"/>
                <a:gd name="connsiteX581" fmla="*/ 4041510 w 12192000"/>
                <a:gd name="connsiteY581" fmla="*/ 814651 h 1608850"/>
                <a:gd name="connsiteX582" fmla="*/ 4033708 w 12192000"/>
                <a:gd name="connsiteY582" fmla="*/ 814651 h 1608850"/>
                <a:gd name="connsiteX583" fmla="*/ 4033708 w 12192000"/>
                <a:gd name="connsiteY583" fmla="*/ 816163 h 1608850"/>
                <a:gd name="connsiteX584" fmla="*/ 4033708 w 12192000"/>
                <a:gd name="connsiteY584" fmla="*/ 826756 h 1608850"/>
                <a:gd name="connsiteX585" fmla="*/ 4058227 w 12192000"/>
                <a:gd name="connsiteY585" fmla="*/ 853992 h 1608850"/>
                <a:gd name="connsiteX586" fmla="*/ 4057113 w 12192000"/>
                <a:gd name="connsiteY586" fmla="*/ 860044 h 1608850"/>
                <a:gd name="connsiteX587" fmla="*/ 4049311 w 12192000"/>
                <a:gd name="connsiteY587" fmla="*/ 860044 h 1608850"/>
                <a:gd name="connsiteX588" fmla="*/ 4049311 w 12192000"/>
                <a:gd name="connsiteY588" fmla="*/ 893331 h 1608850"/>
                <a:gd name="connsiteX589" fmla="*/ 4050427 w 12192000"/>
                <a:gd name="connsiteY589" fmla="*/ 893331 h 1608850"/>
                <a:gd name="connsiteX590" fmla="*/ 4058227 w 12192000"/>
                <a:gd name="connsiteY590" fmla="*/ 893331 h 1608850"/>
                <a:gd name="connsiteX591" fmla="*/ 4058227 w 12192000"/>
                <a:gd name="connsiteY591" fmla="*/ 891440 h 1608850"/>
                <a:gd name="connsiteX592" fmla="*/ 4058227 w 12192000"/>
                <a:gd name="connsiteY592" fmla="*/ 878201 h 1608850"/>
                <a:gd name="connsiteX593" fmla="*/ 4059342 w 12192000"/>
                <a:gd name="connsiteY593" fmla="*/ 877444 h 1608850"/>
                <a:gd name="connsiteX594" fmla="*/ 4067142 w 12192000"/>
                <a:gd name="connsiteY594" fmla="*/ 872149 h 1608850"/>
                <a:gd name="connsiteX595" fmla="*/ 4069094 w 12192000"/>
                <a:gd name="connsiteY595" fmla="*/ 872149 h 1608850"/>
                <a:gd name="connsiteX596" fmla="*/ 4082747 w 12192000"/>
                <a:gd name="connsiteY596" fmla="*/ 872149 h 1608850"/>
                <a:gd name="connsiteX597" fmla="*/ 4082747 w 12192000"/>
                <a:gd name="connsiteY597" fmla="*/ 873661 h 1608850"/>
                <a:gd name="connsiteX598" fmla="*/ 4082747 w 12192000"/>
                <a:gd name="connsiteY598" fmla="*/ 884253 h 1608850"/>
                <a:gd name="connsiteX599" fmla="*/ 4084419 w 12192000"/>
                <a:gd name="connsiteY599" fmla="*/ 884253 h 1608850"/>
                <a:gd name="connsiteX600" fmla="*/ 4096121 w 12192000"/>
                <a:gd name="connsiteY600" fmla="*/ 884253 h 1608850"/>
                <a:gd name="connsiteX601" fmla="*/ 4097235 w 12192000"/>
                <a:gd name="connsiteY601" fmla="*/ 890305 h 1608850"/>
                <a:gd name="connsiteX602" fmla="*/ 4105038 w 12192000"/>
                <a:gd name="connsiteY602" fmla="*/ 890305 h 1608850"/>
                <a:gd name="connsiteX603" fmla="*/ 4129555 w 12192000"/>
                <a:gd name="connsiteY603" fmla="*/ 932671 h 1608850"/>
                <a:gd name="connsiteX604" fmla="*/ 4129555 w 12192000"/>
                <a:gd name="connsiteY604" fmla="*/ 951821 h 1608850"/>
                <a:gd name="connsiteX605" fmla="*/ 4129555 w 12192000"/>
                <a:gd name="connsiteY605" fmla="*/ 970823 h 1608850"/>
                <a:gd name="connsiteX606" fmla="*/ 4138472 w 12192000"/>
                <a:gd name="connsiteY606" fmla="*/ 970823 h 1608850"/>
                <a:gd name="connsiteX607" fmla="*/ 4138472 w 12192000"/>
                <a:gd name="connsiteY607" fmla="*/ 956881 h 1608850"/>
                <a:gd name="connsiteX608" fmla="*/ 4139308 w 12192000"/>
                <a:gd name="connsiteY608" fmla="*/ 956881 h 1608850"/>
                <a:gd name="connsiteX609" fmla="*/ 4145159 w 12192000"/>
                <a:gd name="connsiteY609" fmla="*/ 956881 h 1608850"/>
                <a:gd name="connsiteX610" fmla="*/ 4145159 w 12192000"/>
                <a:gd name="connsiteY610" fmla="*/ 958394 h 1608850"/>
                <a:gd name="connsiteX611" fmla="*/ 4145159 w 12192000"/>
                <a:gd name="connsiteY611" fmla="*/ 968985 h 1608850"/>
                <a:gd name="connsiteX612" fmla="*/ 4154075 w 12192000"/>
                <a:gd name="connsiteY612" fmla="*/ 905436 h 1608850"/>
                <a:gd name="connsiteX613" fmla="*/ 4191968 w 12192000"/>
                <a:gd name="connsiteY613" fmla="*/ 905436 h 1608850"/>
                <a:gd name="connsiteX614" fmla="*/ 4191968 w 12192000"/>
                <a:gd name="connsiteY614" fmla="*/ 808599 h 1608850"/>
                <a:gd name="connsiteX615" fmla="*/ 4227631 w 12192000"/>
                <a:gd name="connsiteY615" fmla="*/ 808599 h 1608850"/>
                <a:gd name="connsiteX616" fmla="*/ 4227631 w 12192000"/>
                <a:gd name="connsiteY616" fmla="*/ 807464 h 1608850"/>
                <a:gd name="connsiteX617" fmla="*/ 4227631 w 12192000"/>
                <a:gd name="connsiteY617" fmla="*/ 799520 h 1608850"/>
                <a:gd name="connsiteX618" fmla="*/ 4249922 w 12192000"/>
                <a:gd name="connsiteY618" fmla="*/ 799520 h 1608850"/>
                <a:gd name="connsiteX619" fmla="*/ 4249922 w 12192000"/>
                <a:gd name="connsiteY619" fmla="*/ 748075 h 1608850"/>
                <a:gd name="connsiteX620" fmla="*/ 4245463 w 12192000"/>
                <a:gd name="connsiteY620" fmla="*/ 745805 h 1608850"/>
                <a:gd name="connsiteX621" fmla="*/ 4245463 w 12192000"/>
                <a:gd name="connsiteY621" fmla="*/ 729918 h 1608850"/>
                <a:gd name="connsiteX622" fmla="*/ 4249922 w 12192000"/>
                <a:gd name="connsiteY622" fmla="*/ 732945 h 1608850"/>
                <a:gd name="connsiteX623" fmla="*/ 4254381 w 12192000"/>
                <a:gd name="connsiteY623" fmla="*/ 702682 h 1608850"/>
                <a:gd name="connsiteX624" fmla="*/ 4258839 w 12192000"/>
                <a:gd name="connsiteY624" fmla="*/ 732945 h 1608850"/>
                <a:gd name="connsiteX625" fmla="*/ 4261346 w 12192000"/>
                <a:gd name="connsiteY625" fmla="*/ 728783 h 1608850"/>
                <a:gd name="connsiteX626" fmla="*/ 4263297 w 12192000"/>
                <a:gd name="connsiteY626" fmla="*/ 720840 h 1608850"/>
                <a:gd name="connsiteX627" fmla="*/ 4263853 w 12192000"/>
                <a:gd name="connsiteY627" fmla="*/ 719327 h 1608850"/>
                <a:gd name="connsiteX628" fmla="*/ 4267754 w 12192000"/>
                <a:gd name="connsiteY628" fmla="*/ 708734 h 1608850"/>
                <a:gd name="connsiteX629" fmla="*/ 4268311 w 12192000"/>
                <a:gd name="connsiteY629" fmla="*/ 707222 h 1608850"/>
                <a:gd name="connsiteX630" fmla="*/ 4272213 w 12192000"/>
                <a:gd name="connsiteY630" fmla="*/ 696631 h 1608850"/>
                <a:gd name="connsiteX631" fmla="*/ 4273605 w 12192000"/>
                <a:gd name="connsiteY631" fmla="*/ 695495 h 1608850"/>
                <a:gd name="connsiteX632" fmla="*/ 4283357 w 12192000"/>
                <a:gd name="connsiteY632" fmla="*/ 687552 h 1608850"/>
                <a:gd name="connsiteX633" fmla="*/ 4285030 w 12192000"/>
                <a:gd name="connsiteY633" fmla="*/ 686039 h 1608850"/>
                <a:gd name="connsiteX634" fmla="*/ 4296732 w 12192000"/>
                <a:gd name="connsiteY634" fmla="*/ 675447 h 1608850"/>
                <a:gd name="connsiteX635" fmla="*/ 4297568 w 12192000"/>
                <a:gd name="connsiteY635" fmla="*/ 673934 h 1608850"/>
                <a:gd name="connsiteX636" fmla="*/ 4303418 w 12192000"/>
                <a:gd name="connsiteY636" fmla="*/ 663343 h 1608850"/>
                <a:gd name="connsiteX637" fmla="*/ 4303976 w 12192000"/>
                <a:gd name="connsiteY637" fmla="*/ 660695 h 1608850"/>
                <a:gd name="connsiteX638" fmla="*/ 4307877 w 12192000"/>
                <a:gd name="connsiteY638" fmla="*/ 642159 h 1608850"/>
                <a:gd name="connsiteX639" fmla="*/ 4308435 w 12192000"/>
                <a:gd name="connsiteY639" fmla="*/ 644807 h 1608850"/>
                <a:gd name="connsiteX640" fmla="*/ 4312335 w 12192000"/>
                <a:gd name="connsiteY640" fmla="*/ 663343 h 1608850"/>
                <a:gd name="connsiteX641" fmla="*/ 4312893 w 12192000"/>
                <a:gd name="connsiteY641" fmla="*/ 664477 h 1608850"/>
                <a:gd name="connsiteX642" fmla="*/ 4316793 w 12192000"/>
                <a:gd name="connsiteY642" fmla="*/ 672421 h 1608850"/>
                <a:gd name="connsiteX643" fmla="*/ 4318186 w 12192000"/>
                <a:gd name="connsiteY643" fmla="*/ 673934 h 1608850"/>
                <a:gd name="connsiteX644" fmla="*/ 4327938 w 12192000"/>
                <a:gd name="connsiteY644" fmla="*/ 684525 h 1608850"/>
                <a:gd name="connsiteX645" fmla="*/ 4329054 w 12192000"/>
                <a:gd name="connsiteY645" fmla="*/ 686039 h 1608850"/>
                <a:gd name="connsiteX646" fmla="*/ 4336853 w 12192000"/>
                <a:gd name="connsiteY646" fmla="*/ 696631 h 1608850"/>
                <a:gd name="connsiteX647" fmla="*/ 4337969 w 12192000"/>
                <a:gd name="connsiteY647" fmla="*/ 698143 h 1608850"/>
                <a:gd name="connsiteX648" fmla="*/ 4345771 w 12192000"/>
                <a:gd name="connsiteY648" fmla="*/ 708734 h 1608850"/>
                <a:gd name="connsiteX649" fmla="*/ 4346049 w 12192000"/>
                <a:gd name="connsiteY649" fmla="*/ 710248 h 1608850"/>
                <a:gd name="connsiteX650" fmla="*/ 4347998 w 12192000"/>
                <a:gd name="connsiteY650" fmla="*/ 720840 h 1608850"/>
                <a:gd name="connsiteX651" fmla="*/ 4348277 w 12192000"/>
                <a:gd name="connsiteY651" fmla="*/ 722352 h 1608850"/>
                <a:gd name="connsiteX652" fmla="*/ 4350228 w 12192000"/>
                <a:gd name="connsiteY652" fmla="*/ 732945 h 1608850"/>
                <a:gd name="connsiteX653" fmla="*/ 4356914 w 12192000"/>
                <a:gd name="connsiteY653" fmla="*/ 702682 h 1608850"/>
                <a:gd name="connsiteX654" fmla="*/ 4361373 w 12192000"/>
                <a:gd name="connsiteY654" fmla="*/ 732945 h 1608850"/>
                <a:gd name="connsiteX655" fmla="*/ 4365830 w 12192000"/>
                <a:gd name="connsiteY655" fmla="*/ 735214 h 1608850"/>
                <a:gd name="connsiteX656" fmla="*/ 4365830 w 12192000"/>
                <a:gd name="connsiteY656" fmla="*/ 751102 h 1608850"/>
                <a:gd name="connsiteX657" fmla="*/ 4361373 w 12192000"/>
                <a:gd name="connsiteY657" fmla="*/ 793468 h 1608850"/>
                <a:gd name="connsiteX658" fmla="*/ 4362489 w 12192000"/>
                <a:gd name="connsiteY658" fmla="*/ 793468 h 1608850"/>
                <a:gd name="connsiteX659" fmla="*/ 4370289 w 12192000"/>
                <a:gd name="connsiteY659" fmla="*/ 793468 h 1608850"/>
                <a:gd name="connsiteX660" fmla="*/ 4371126 w 12192000"/>
                <a:gd name="connsiteY660" fmla="*/ 799520 h 1608850"/>
                <a:gd name="connsiteX661" fmla="*/ 4376976 w 12192000"/>
                <a:gd name="connsiteY661" fmla="*/ 799520 h 1608850"/>
                <a:gd name="connsiteX662" fmla="*/ 4376976 w 12192000"/>
                <a:gd name="connsiteY662" fmla="*/ 798007 h 1608850"/>
                <a:gd name="connsiteX663" fmla="*/ 4376976 w 12192000"/>
                <a:gd name="connsiteY663" fmla="*/ 787415 h 1608850"/>
                <a:gd name="connsiteX664" fmla="*/ 4379206 w 12192000"/>
                <a:gd name="connsiteY664" fmla="*/ 787415 h 1608850"/>
                <a:gd name="connsiteX665" fmla="*/ 4394808 w 12192000"/>
                <a:gd name="connsiteY665" fmla="*/ 787415 h 1608850"/>
                <a:gd name="connsiteX666" fmla="*/ 4394808 w 12192000"/>
                <a:gd name="connsiteY666" fmla="*/ 784767 h 1608850"/>
                <a:gd name="connsiteX667" fmla="*/ 4394808 w 12192000"/>
                <a:gd name="connsiteY667" fmla="*/ 766232 h 1608850"/>
                <a:gd name="connsiteX668" fmla="*/ 4432702 w 12192000"/>
                <a:gd name="connsiteY668" fmla="*/ 766232 h 1608850"/>
                <a:gd name="connsiteX669" fmla="*/ 4432702 w 12192000"/>
                <a:gd name="connsiteY669" fmla="*/ 768124 h 1608850"/>
                <a:gd name="connsiteX670" fmla="*/ 4432702 w 12192000"/>
                <a:gd name="connsiteY670" fmla="*/ 781363 h 1608850"/>
                <a:gd name="connsiteX671" fmla="*/ 4452762 w 12192000"/>
                <a:gd name="connsiteY671" fmla="*/ 781363 h 1608850"/>
                <a:gd name="connsiteX672" fmla="*/ 4452762 w 12192000"/>
                <a:gd name="connsiteY672" fmla="*/ 784390 h 1608850"/>
                <a:gd name="connsiteX673" fmla="*/ 4452762 w 12192000"/>
                <a:gd name="connsiteY673" fmla="*/ 805572 h 1608850"/>
                <a:gd name="connsiteX674" fmla="*/ 4448306 w 12192000"/>
                <a:gd name="connsiteY674" fmla="*/ 806707 h 1608850"/>
                <a:gd name="connsiteX675" fmla="*/ 4448306 w 12192000"/>
                <a:gd name="connsiteY675" fmla="*/ 814651 h 1608850"/>
                <a:gd name="connsiteX676" fmla="*/ 4452762 w 12192000"/>
                <a:gd name="connsiteY676" fmla="*/ 816921 h 1608850"/>
                <a:gd name="connsiteX677" fmla="*/ 4452762 w 12192000"/>
                <a:gd name="connsiteY677" fmla="*/ 832808 h 1608850"/>
                <a:gd name="connsiteX678" fmla="*/ 4448306 w 12192000"/>
                <a:gd name="connsiteY678" fmla="*/ 838860 h 1608850"/>
                <a:gd name="connsiteX679" fmla="*/ 4448306 w 12192000"/>
                <a:gd name="connsiteY679" fmla="*/ 911488 h 1608850"/>
                <a:gd name="connsiteX680" fmla="*/ 4450255 w 12192000"/>
                <a:gd name="connsiteY680" fmla="*/ 911488 h 1608850"/>
                <a:gd name="connsiteX681" fmla="*/ 4463908 w 12192000"/>
                <a:gd name="connsiteY681" fmla="*/ 911488 h 1608850"/>
                <a:gd name="connsiteX682" fmla="*/ 4465579 w 12192000"/>
                <a:gd name="connsiteY682" fmla="*/ 917540 h 1608850"/>
                <a:gd name="connsiteX683" fmla="*/ 4477282 w 12192000"/>
                <a:gd name="connsiteY683" fmla="*/ 917540 h 1608850"/>
                <a:gd name="connsiteX684" fmla="*/ 4477282 w 12192000"/>
                <a:gd name="connsiteY684" fmla="*/ 920188 h 1608850"/>
                <a:gd name="connsiteX685" fmla="*/ 4477282 w 12192000"/>
                <a:gd name="connsiteY685" fmla="*/ 938724 h 1608850"/>
                <a:gd name="connsiteX686" fmla="*/ 4478955 w 12192000"/>
                <a:gd name="connsiteY686" fmla="*/ 938724 h 1608850"/>
                <a:gd name="connsiteX687" fmla="*/ 4490656 w 12192000"/>
                <a:gd name="connsiteY687" fmla="*/ 938724 h 1608850"/>
                <a:gd name="connsiteX688" fmla="*/ 4490656 w 12192000"/>
                <a:gd name="connsiteY688" fmla="*/ 936076 h 1608850"/>
                <a:gd name="connsiteX689" fmla="*/ 4490656 w 12192000"/>
                <a:gd name="connsiteY689" fmla="*/ 917540 h 1608850"/>
                <a:gd name="connsiteX690" fmla="*/ 4492605 w 12192000"/>
                <a:gd name="connsiteY690" fmla="*/ 916028 h 1608850"/>
                <a:gd name="connsiteX691" fmla="*/ 4506258 w 12192000"/>
                <a:gd name="connsiteY691" fmla="*/ 905436 h 1608850"/>
                <a:gd name="connsiteX692" fmla="*/ 4506258 w 12192000"/>
                <a:gd name="connsiteY692" fmla="*/ 878201 h 1608850"/>
                <a:gd name="connsiteX693" fmla="*/ 4501802 w 12192000"/>
                <a:gd name="connsiteY693" fmla="*/ 847938 h 1608850"/>
                <a:gd name="connsiteX694" fmla="*/ 4502914 w 12192000"/>
                <a:gd name="connsiteY694" fmla="*/ 847938 h 1608850"/>
                <a:gd name="connsiteX695" fmla="*/ 4510717 w 12192000"/>
                <a:gd name="connsiteY695" fmla="*/ 847938 h 1608850"/>
                <a:gd name="connsiteX696" fmla="*/ 4530778 w 12192000"/>
                <a:gd name="connsiteY696" fmla="*/ 844913 h 1608850"/>
                <a:gd name="connsiteX697" fmla="*/ 4530778 w 12192000"/>
                <a:gd name="connsiteY697" fmla="*/ 843399 h 1608850"/>
                <a:gd name="connsiteX698" fmla="*/ 4530778 w 12192000"/>
                <a:gd name="connsiteY698" fmla="*/ 832808 h 1608850"/>
                <a:gd name="connsiteX699" fmla="*/ 4532451 w 12192000"/>
                <a:gd name="connsiteY699" fmla="*/ 832808 h 1608850"/>
                <a:gd name="connsiteX700" fmla="*/ 4544152 w 12192000"/>
                <a:gd name="connsiteY700" fmla="*/ 832808 h 1608850"/>
                <a:gd name="connsiteX701" fmla="*/ 4544152 w 12192000"/>
                <a:gd name="connsiteY701" fmla="*/ 681500 h 1608850"/>
                <a:gd name="connsiteX702" fmla="*/ 4545267 w 12192000"/>
                <a:gd name="connsiteY702" fmla="*/ 681500 h 1608850"/>
                <a:gd name="connsiteX703" fmla="*/ 4553068 w 12192000"/>
                <a:gd name="connsiteY703" fmla="*/ 681500 h 1608850"/>
                <a:gd name="connsiteX704" fmla="*/ 4553068 w 12192000"/>
                <a:gd name="connsiteY704" fmla="*/ 678473 h 1608850"/>
                <a:gd name="connsiteX705" fmla="*/ 4553068 w 12192000"/>
                <a:gd name="connsiteY705" fmla="*/ 657290 h 1608850"/>
                <a:gd name="connsiteX706" fmla="*/ 4555298 w 12192000"/>
                <a:gd name="connsiteY706" fmla="*/ 596766 h 1608850"/>
                <a:gd name="connsiteX707" fmla="*/ 4556412 w 12192000"/>
                <a:gd name="connsiteY707" fmla="*/ 596766 h 1608850"/>
                <a:gd name="connsiteX708" fmla="*/ 4564213 w 12192000"/>
                <a:gd name="connsiteY708" fmla="*/ 596766 h 1608850"/>
                <a:gd name="connsiteX709" fmla="*/ 4564213 w 12192000"/>
                <a:gd name="connsiteY709" fmla="*/ 598280 h 1608850"/>
                <a:gd name="connsiteX710" fmla="*/ 4564213 w 12192000"/>
                <a:gd name="connsiteY710" fmla="*/ 608871 h 1608850"/>
                <a:gd name="connsiteX711" fmla="*/ 4568671 w 12192000"/>
                <a:gd name="connsiteY711" fmla="*/ 605845 h 1608850"/>
                <a:gd name="connsiteX712" fmla="*/ 4568671 w 12192000"/>
                <a:gd name="connsiteY712" fmla="*/ 584662 h 1608850"/>
                <a:gd name="connsiteX713" fmla="*/ 4570065 w 12192000"/>
                <a:gd name="connsiteY713" fmla="*/ 583906 h 1608850"/>
                <a:gd name="connsiteX714" fmla="*/ 4579816 w 12192000"/>
                <a:gd name="connsiteY714" fmla="*/ 578610 h 1608850"/>
                <a:gd name="connsiteX715" fmla="*/ 4580930 w 12192000"/>
                <a:gd name="connsiteY715" fmla="*/ 579367 h 1608850"/>
                <a:gd name="connsiteX716" fmla="*/ 4588733 w 12192000"/>
                <a:gd name="connsiteY716" fmla="*/ 584662 h 1608850"/>
                <a:gd name="connsiteX717" fmla="*/ 4590404 w 12192000"/>
                <a:gd name="connsiteY717" fmla="*/ 584662 h 1608850"/>
                <a:gd name="connsiteX718" fmla="*/ 4602107 w 12192000"/>
                <a:gd name="connsiteY718" fmla="*/ 584662 h 1608850"/>
                <a:gd name="connsiteX719" fmla="*/ 4602107 w 12192000"/>
                <a:gd name="connsiteY719" fmla="*/ 545322 h 1608850"/>
                <a:gd name="connsiteX720" fmla="*/ 4603221 w 12192000"/>
                <a:gd name="connsiteY720" fmla="*/ 545322 h 1608850"/>
                <a:gd name="connsiteX721" fmla="*/ 4611021 w 12192000"/>
                <a:gd name="connsiteY721" fmla="*/ 545322 h 1608850"/>
                <a:gd name="connsiteX722" fmla="*/ 4612414 w 12192000"/>
                <a:gd name="connsiteY722" fmla="*/ 551375 h 1608850"/>
                <a:gd name="connsiteX723" fmla="*/ 4622169 w 12192000"/>
                <a:gd name="connsiteY723" fmla="*/ 551375 h 1608850"/>
                <a:gd name="connsiteX724" fmla="*/ 4623282 w 12192000"/>
                <a:gd name="connsiteY724" fmla="*/ 545322 h 1608850"/>
                <a:gd name="connsiteX725" fmla="*/ 4631084 w 12192000"/>
                <a:gd name="connsiteY725" fmla="*/ 545322 h 1608850"/>
                <a:gd name="connsiteX726" fmla="*/ 4631084 w 12192000"/>
                <a:gd name="connsiteY726" fmla="*/ 590714 h 1608850"/>
                <a:gd name="connsiteX727" fmla="*/ 4632477 w 12192000"/>
                <a:gd name="connsiteY727" fmla="*/ 592227 h 1608850"/>
                <a:gd name="connsiteX728" fmla="*/ 4642230 w 12192000"/>
                <a:gd name="connsiteY728" fmla="*/ 602819 h 1608850"/>
                <a:gd name="connsiteX729" fmla="*/ 4664518 w 12192000"/>
                <a:gd name="connsiteY729" fmla="*/ 611898 h 1608850"/>
                <a:gd name="connsiteX730" fmla="*/ 4664518 w 12192000"/>
                <a:gd name="connsiteY730" fmla="*/ 610007 h 1608850"/>
                <a:gd name="connsiteX731" fmla="*/ 4664518 w 12192000"/>
                <a:gd name="connsiteY731" fmla="*/ 596766 h 1608850"/>
                <a:gd name="connsiteX732" fmla="*/ 4693496 w 12192000"/>
                <a:gd name="connsiteY732" fmla="*/ 584662 h 1608850"/>
                <a:gd name="connsiteX733" fmla="*/ 4693496 w 12192000"/>
                <a:gd name="connsiteY733" fmla="*/ 583150 h 1608850"/>
                <a:gd name="connsiteX734" fmla="*/ 4693496 w 12192000"/>
                <a:gd name="connsiteY734" fmla="*/ 572557 h 1608850"/>
                <a:gd name="connsiteX735" fmla="*/ 4694332 w 12192000"/>
                <a:gd name="connsiteY735" fmla="*/ 572557 h 1608850"/>
                <a:gd name="connsiteX736" fmla="*/ 4700182 w 12192000"/>
                <a:gd name="connsiteY736" fmla="*/ 572557 h 1608850"/>
                <a:gd name="connsiteX737" fmla="*/ 4700182 w 12192000"/>
                <a:gd name="connsiteY737" fmla="*/ 571423 h 1608850"/>
                <a:gd name="connsiteX738" fmla="*/ 4700182 w 12192000"/>
                <a:gd name="connsiteY738" fmla="*/ 563479 h 1608850"/>
                <a:gd name="connsiteX739" fmla="*/ 4702412 w 12192000"/>
                <a:gd name="connsiteY739" fmla="*/ 563479 h 1608850"/>
                <a:gd name="connsiteX740" fmla="*/ 4718014 w 12192000"/>
                <a:gd name="connsiteY740" fmla="*/ 563479 h 1608850"/>
                <a:gd name="connsiteX741" fmla="*/ 4718014 w 12192000"/>
                <a:gd name="connsiteY741" fmla="*/ 564614 h 1608850"/>
                <a:gd name="connsiteX742" fmla="*/ 4718014 w 12192000"/>
                <a:gd name="connsiteY742" fmla="*/ 572557 h 1608850"/>
                <a:gd name="connsiteX743" fmla="*/ 4719686 w 12192000"/>
                <a:gd name="connsiteY743" fmla="*/ 572557 h 1608850"/>
                <a:gd name="connsiteX744" fmla="*/ 4731390 w 12192000"/>
                <a:gd name="connsiteY744" fmla="*/ 572557 h 1608850"/>
                <a:gd name="connsiteX745" fmla="*/ 4731390 w 12192000"/>
                <a:gd name="connsiteY745" fmla="*/ 574828 h 1608850"/>
                <a:gd name="connsiteX746" fmla="*/ 4731390 w 12192000"/>
                <a:gd name="connsiteY746" fmla="*/ 590714 h 1608850"/>
                <a:gd name="connsiteX747" fmla="*/ 4755908 w 12192000"/>
                <a:gd name="connsiteY747" fmla="*/ 590714 h 1608850"/>
                <a:gd name="connsiteX748" fmla="*/ 4755908 w 12192000"/>
                <a:gd name="connsiteY748" fmla="*/ 589202 h 1608850"/>
                <a:gd name="connsiteX749" fmla="*/ 4755908 w 12192000"/>
                <a:gd name="connsiteY749" fmla="*/ 578610 h 1608850"/>
                <a:gd name="connsiteX750" fmla="*/ 4757302 w 12192000"/>
                <a:gd name="connsiteY750" fmla="*/ 578610 h 1608850"/>
                <a:gd name="connsiteX751" fmla="*/ 4767053 w 12192000"/>
                <a:gd name="connsiteY751" fmla="*/ 578610 h 1608850"/>
                <a:gd name="connsiteX752" fmla="*/ 4767053 w 12192000"/>
                <a:gd name="connsiteY752" fmla="*/ 577096 h 1608850"/>
                <a:gd name="connsiteX753" fmla="*/ 4767053 w 12192000"/>
                <a:gd name="connsiteY753" fmla="*/ 566505 h 1608850"/>
                <a:gd name="connsiteX754" fmla="*/ 4768725 w 12192000"/>
                <a:gd name="connsiteY754" fmla="*/ 566505 h 1608850"/>
                <a:gd name="connsiteX755" fmla="*/ 4780426 w 12192000"/>
                <a:gd name="connsiteY755" fmla="*/ 566505 h 1608850"/>
                <a:gd name="connsiteX756" fmla="*/ 4780426 w 12192000"/>
                <a:gd name="connsiteY756" fmla="*/ 568018 h 1608850"/>
                <a:gd name="connsiteX757" fmla="*/ 4780426 w 12192000"/>
                <a:gd name="connsiteY757" fmla="*/ 578610 h 1608850"/>
                <a:gd name="connsiteX758" fmla="*/ 4784886 w 12192000"/>
                <a:gd name="connsiteY758" fmla="*/ 505982 h 1608850"/>
                <a:gd name="connsiteX759" fmla="*/ 4885191 w 12192000"/>
                <a:gd name="connsiteY759" fmla="*/ 505982 h 1608850"/>
                <a:gd name="connsiteX760" fmla="*/ 4885191 w 12192000"/>
                <a:gd name="connsiteY760" fmla="*/ 602819 h 1608850"/>
                <a:gd name="connsiteX761" fmla="*/ 4887420 w 12192000"/>
                <a:gd name="connsiteY761" fmla="*/ 602819 h 1608850"/>
                <a:gd name="connsiteX762" fmla="*/ 4903022 w 12192000"/>
                <a:gd name="connsiteY762" fmla="*/ 602819 h 1608850"/>
                <a:gd name="connsiteX763" fmla="*/ 4903022 w 12192000"/>
                <a:gd name="connsiteY763" fmla="*/ 493877 h 1608850"/>
                <a:gd name="connsiteX764" fmla="*/ 4925313 w 12192000"/>
                <a:gd name="connsiteY764" fmla="*/ 478746 h 1608850"/>
                <a:gd name="connsiteX765" fmla="*/ 4954291 w 12192000"/>
                <a:gd name="connsiteY765" fmla="*/ 478746 h 1608850"/>
                <a:gd name="connsiteX766" fmla="*/ 4956242 w 12192000"/>
                <a:gd name="connsiteY766" fmla="*/ 476477 h 1608850"/>
                <a:gd name="connsiteX767" fmla="*/ 4969893 w 12192000"/>
                <a:gd name="connsiteY767" fmla="*/ 460589 h 1608850"/>
                <a:gd name="connsiteX768" fmla="*/ 5007787 w 12192000"/>
                <a:gd name="connsiteY768" fmla="*/ 460589 h 1608850"/>
                <a:gd name="connsiteX769" fmla="*/ 5007787 w 12192000"/>
                <a:gd name="connsiteY769" fmla="*/ 462859 h 1608850"/>
                <a:gd name="connsiteX770" fmla="*/ 5007787 w 12192000"/>
                <a:gd name="connsiteY770" fmla="*/ 478746 h 1608850"/>
                <a:gd name="connsiteX771" fmla="*/ 5045681 w 12192000"/>
                <a:gd name="connsiteY771" fmla="*/ 478746 h 1608850"/>
                <a:gd name="connsiteX772" fmla="*/ 5045681 w 12192000"/>
                <a:gd name="connsiteY772" fmla="*/ 596766 h 1608850"/>
                <a:gd name="connsiteX773" fmla="*/ 5047073 w 12192000"/>
                <a:gd name="connsiteY773" fmla="*/ 596766 h 1608850"/>
                <a:gd name="connsiteX774" fmla="*/ 5056825 w 12192000"/>
                <a:gd name="connsiteY774" fmla="*/ 596766 h 1608850"/>
                <a:gd name="connsiteX775" fmla="*/ 5056825 w 12192000"/>
                <a:gd name="connsiteY775" fmla="*/ 769258 h 1608850"/>
                <a:gd name="connsiteX776" fmla="*/ 5059053 w 12192000"/>
                <a:gd name="connsiteY776" fmla="*/ 769258 h 1608850"/>
                <a:gd name="connsiteX777" fmla="*/ 5074657 w 12192000"/>
                <a:gd name="connsiteY777" fmla="*/ 769258 h 1608850"/>
                <a:gd name="connsiteX778" fmla="*/ 5074657 w 12192000"/>
                <a:gd name="connsiteY778" fmla="*/ 657290 h 1608850"/>
                <a:gd name="connsiteX779" fmla="*/ 5075493 w 12192000"/>
                <a:gd name="connsiteY779" fmla="*/ 656533 h 1608850"/>
                <a:gd name="connsiteX780" fmla="*/ 5081344 w 12192000"/>
                <a:gd name="connsiteY780" fmla="*/ 651238 h 1608850"/>
                <a:gd name="connsiteX781" fmla="*/ 5085802 w 12192000"/>
                <a:gd name="connsiteY781" fmla="*/ 652750 h 1608850"/>
                <a:gd name="connsiteX782" fmla="*/ 5085802 w 12192000"/>
                <a:gd name="connsiteY782" fmla="*/ 663343 h 1608850"/>
                <a:gd name="connsiteX783" fmla="*/ 5088030 w 12192000"/>
                <a:gd name="connsiteY783" fmla="*/ 661829 h 1608850"/>
                <a:gd name="connsiteX784" fmla="*/ 5103634 w 12192000"/>
                <a:gd name="connsiteY784" fmla="*/ 651238 h 1608850"/>
                <a:gd name="connsiteX785" fmla="*/ 5105585 w 12192000"/>
                <a:gd name="connsiteY785" fmla="*/ 651238 h 1608850"/>
                <a:gd name="connsiteX786" fmla="*/ 5119237 w 12192000"/>
                <a:gd name="connsiteY786" fmla="*/ 651238 h 1608850"/>
                <a:gd name="connsiteX787" fmla="*/ 5119237 w 12192000"/>
                <a:gd name="connsiteY787" fmla="*/ 857017 h 1608850"/>
                <a:gd name="connsiteX788" fmla="*/ 5150444 w 12192000"/>
                <a:gd name="connsiteY788" fmla="*/ 863070 h 1608850"/>
                <a:gd name="connsiteX789" fmla="*/ 5150444 w 12192000"/>
                <a:gd name="connsiteY789" fmla="*/ 853992 h 1608850"/>
                <a:gd name="connsiteX790" fmla="*/ 5183878 w 12192000"/>
                <a:gd name="connsiteY790" fmla="*/ 853992 h 1608850"/>
                <a:gd name="connsiteX791" fmla="*/ 5183878 w 12192000"/>
                <a:gd name="connsiteY791" fmla="*/ 814651 h 1608850"/>
                <a:gd name="connsiteX792" fmla="*/ 5192794 w 12192000"/>
                <a:gd name="connsiteY792" fmla="*/ 814651 h 1608850"/>
                <a:gd name="connsiteX793" fmla="*/ 5192794 w 12192000"/>
                <a:gd name="connsiteY793" fmla="*/ 763206 h 1608850"/>
                <a:gd name="connsiteX794" fmla="*/ 5199482 w 12192000"/>
                <a:gd name="connsiteY794" fmla="*/ 763206 h 1608850"/>
                <a:gd name="connsiteX795" fmla="*/ 5199482 w 12192000"/>
                <a:gd name="connsiteY795" fmla="*/ 711761 h 1608850"/>
                <a:gd name="connsiteX796" fmla="*/ 5215086 w 12192000"/>
                <a:gd name="connsiteY796" fmla="*/ 711761 h 1608850"/>
                <a:gd name="connsiteX797" fmla="*/ 5264122 w 12192000"/>
                <a:gd name="connsiteY797" fmla="*/ 684525 h 1608850"/>
                <a:gd name="connsiteX798" fmla="*/ 5266352 w 12192000"/>
                <a:gd name="connsiteY798" fmla="*/ 657290 h 1608850"/>
                <a:gd name="connsiteX799" fmla="*/ 5270810 w 12192000"/>
                <a:gd name="connsiteY799" fmla="*/ 684525 h 1608850"/>
                <a:gd name="connsiteX800" fmla="*/ 5322078 w 12192000"/>
                <a:gd name="connsiteY800" fmla="*/ 720840 h 1608850"/>
                <a:gd name="connsiteX801" fmla="*/ 5322078 w 12192000"/>
                <a:gd name="connsiteY801" fmla="*/ 714788 h 1608850"/>
                <a:gd name="connsiteX802" fmla="*/ 5335452 w 12192000"/>
                <a:gd name="connsiteY802" fmla="*/ 714788 h 1608850"/>
                <a:gd name="connsiteX803" fmla="*/ 5335452 w 12192000"/>
                <a:gd name="connsiteY803" fmla="*/ 763206 h 1608850"/>
                <a:gd name="connsiteX804" fmla="*/ 5342138 w 12192000"/>
                <a:gd name="connsiteY804" fmla="*/ 763206 h 1608850"/>
                <a:gd name="connsiteX805" fmla="*/ 5342138 w 12192000"/>
                <a:gd name="connsiteY805" fmla="*/ 801467 h 1608850"/>
                <a:gd name="connsiteX806" fmla="*/ 5377917 w 12192000"/>
                <a:gd name="connsiteY806" fmla="*/ 790806 h 1608850"/>
                <a:gd name="connsiteX807" fmla="*/ 5478973 w 12192000"/>
                <a:gd name="connsiteY807" fmla="*/ 790806 h 1608850"/>
                <a:gd name="connsiteX808" fmla="*/ 5478973 w 12192000"/>
                <a:gd name="connsiteY808" fmla="*/ 596233 h 1608850"/>
                <a:gd name="connsiteX809" fmla="*/ 5507479 w 12192000"/>
                <a:gd name="connsiteY809" fmla="*/ 582720 h 1608850"/>
                <a:gd name="connsiteX810" fmla="*/ 5631857 w 12192000"/>
                <a:gd name="connsiteY810" fmla="*/ 561101 h 1608850"/>
                <a:gd name="connsiteX811" fmla="*/ 5675909 w 12192000"/>
                <a:gd name="connsiteY811" fmla="*/ 574613 h 1608850"/>
                <a:gd name="connsiteX812" fmla="*/ 5683682 w 12192000"/>
                <a:gd name="connsiteY812" fmla="*/ 582720 h 1608850"/>
                <a:gd name="connsiteX813" fmla="*/ 5683682 w 12192000"/>
                <a:gd name="connsiteY813" fmla="*/ 833084 h 1608850"/>
                <a:gd name="connsiteX814" fmla="*/ 5701821 w 12192000"/>
                <a:gd name="connsiteY814" fmla="*/ 873985 h 1608850"/>
                <a:gd name="connsiteX815" fmla="*/ 5701821 w 12192000"/>
                <a:gd name="connsiteY815" fmla="*/ 798914 h 1608850"/>
                <a:gd name="connsiteX816" fmla="*/ 5717369 w 12192000"/>
                <a:gd name="connsiteY816" fmla="*/ 798914 h 1608850"/>
                <a:gd name="connsiteX817" fmla="*/ 5717369 w 12192000"/>
                <a:gd name="connsiteY817" fmla="*/ 785402 h 1608850"/>
                <a:gd name="connsiteX818" fmla="*/ 5732917 w 12192000"/>
                <a:gd name="connsiteY818" fmla="*/ 777295 h 1608850"/>
                <a:gd name="connsiteX819" fmla="*/ 5745871 w 12192000"/>
                <a:gd name="connsiteY819" fmla="*/ 777295 h 1608850"/>
                <a:gd name="connsiteX820" fmla="*/ 5745871 w 12192000"/>
                <a:gd name="connsiteY820" fmla="*/ 763783 h 1608850"/>
                <a:gd name="connsiteX821" fmla="*/ 5756236 w 12192000"/>
                <a:gd name="connsiteY821" fmla="*/ 755675 h 1608850"/>
                <a:gd name="connsiteX822" fmla="*/ 5782151 w 12192000"/>
                <a:gd name="connsiteY822" fmla="*/ 755675 h 1608850"/>
                <a:gd name="connsiteX823" fmla="*/ 5782151 w 12192000"/>
                <a:gd name="connsiteY823" fmla="*/ 798914 h 1608850"/>
                <a:gd name="connsiteX824" fmla="*/ 5836566 w 12192000"/>
                <a:gd name="connsiteY824" fmla="*/ 798914 h 1608850"/>
                <a:gd name="connsiteX825" fmla="*/ 5836566 w 12192000"/>
                <a:gd name="connsiteY825" fmla="*/ 950250 h 1608850"/>
                <a:gd name="connsiteX826" fmla="*/ 5857295 w 12192000"/>
                <a:gd name="connsiteY826" fmla="*/ 950250 h 1608850"/>
                <a:gd name="connsiteX827" fmla="*/ 5878025 w 12192000"/>
                <a:gd name="connsiteY827" fmla="*/ 942143 h 1608850"/>
                <a:gd name="connsiteX828" fmla="*/ 5878025 w 12192000"/>
                <a:gd name="connsiteY828" fmla="*/ 931332 h 1608850"/>
                <a:gd name="connsiteX829" fmla="*/ 5870253 w 12192000"/>
                <a:gd name="connsiteY829" fmla="*/ 928630 h 1608850"/>
                <a:gd name="connsiteX830" fmla="*/ 5870253 w 12192000"/>
                <a:gd name="connsiteY830" fmla="*/ 920522 h 1608850"/>
                <a:gd name="connsiteX831" fmla="*/ 5878025 w 12192000"/>
                <a:gd name="connsiteY831" fmla="*/ 915118 h 1608850"/>
                <a:gd name="connsiteX832" fmla="*/ 5878025 w 12192000"/>
                <a:gd name="connsiteY832" fmla="*/ 855665 h 1608850"/>
                <a:gd name="connsiteX833" fmla="*/ 5870253 w 12192000"/>
                <a:gd name="connsiteY833" fmla="*/ 852962 h 1608850"/>
                <a:gd name="connsiteX834" fmla="*/ 5870253 w 12192000"/>
                <a:gd name="connsiteY834" fmla="*/ 844855 h 1608850"/>
                <a:gd name="connsiteX835" fmla="*/ 5878025 w 12192000"/>
                <a:gd name="connsiteY835" fmla="*/ 839450 h 1608850"/>
                <a:gd name="connsiteX836" fmla="*/ 5883208 w 12192000"/>
                <a:gd name="connsiteY836" fmla="*/ 834046 h 1608850"/>
                <a:gd name="connsiteX837" fmla="*/ 5883208 w 12192000"/>
                <a:gd name="connsiteY837" fmla="*/ 823236 h 1608850"/>
                <a:gd name="connsiteX838" fmla="*/ 5878025 w 12192000"/>
                <a:gd name="connsiteY838" fmla="*/ 823236 h 1608850"/>
                <a:gd name="connsiteX839" fmla="*/ 5878025 w 12192000"/>
                <a:gd name="connsiteY839" fmla="*/ 815128 h 1608850"/>
                <a:gd name="connsiteX840" fmla="*/ 5885800 w 12192000"/>
                <a:gd name="connsiteY840" fmla="*/ 809724 h 1608850"/>
                <a:gd name="connsiteX841" fmla="*/ 5927259 w 12192000"/>
                <a:gd name="connsiteY841" fmla="*/ 734056 h 1608850"/>
                <a:gd name="connsiteX842" fmla="*/ 5922077 w 12192000"/>
                <a:gd name="connsiteY842" fmla="*/ 731353 h 1608850"/>
                <a:gd name="connsiteX843" fmla="*/ 5922077 w 12192000"/>
                <a:gd name="connsiteY843" fmla="*/ 723246 h 1608850"/>
                <a:gd name="connsiteX844" fmla="*/ 5929850 w 12192000"/>
                <a:gd name="connsiteY844" fmla="*/ 720543 h 1608850"/>
                <a:gd name="connsiteX845" fmla="*/ 5929850 w 12192000"/>
                <a:gd name="connsiteY845" fmla="*/ 709734 h 1608850"/>
                <a:gd name="connsiteX846" fmla="*/ 5935033 w 12192000"/>
                <a:gd name="connsiteY846" fmla="*/ 709734 h 1608850"/>
                <a:gd name="connsiteX847" fmla="*/ 5935033 w 12192000"/>
                <a:gd name="connsiteY847" fmla="*/ 685412 h 1608850"/>
                <a:gd name="connsiteX848" fmla="*/ 5929850 w 12192000"/>
                <a:gd name="connsiteY848" fmla="*/ 685412 h 1608850"/>
                <a:gd name="connsiteX849" fmla="*/ 5929850 w 12192000"/>
                <a:gd name="connsiteY849" fmla="*/ 680008 h 1608850"/>
                <a:gd name="connsiteX850" fmla="*/ 5935033 w 12192000"/>
                <a:gd name="connsiteY850" fmla="*/ 677305 h 1608850"/>
                <a:gd name="connsiteX851" fmla="*/ 5947989 w 12192000"/>
                <a:gd name="connsiteY851" fmla="*/ 658388 h 1608850"/>
                <a:gd name="connsiteX852" fmla="*/ 5950579 w 12192000"/>
                <a:gd name="connsiteY852" fmla="*/ 647579 h 1608850"/>
                <a:gd name="connsiteX853" fmla="*/ 5950579 w 12192000"/>
                <a:gd name="connsiteY853" fmla="*/ 617852 h 1608850"/>
                <a:gd name="connsiteX854" fmla="*/ 5950904 w 12192000"/>
                <a:gd name="connsiteY854" fmla="*/ 616838 h 1608850"/>
                <a:gd name="connsiteX855" fmla="*/ 5953171 w 12192000"/>
                <a:gd name="connsiteY855" fmla="*/ 609745 h 1608850"/>
                <a:gd name="connsiteX856" fmla="*/ 5953495 w 12192000"/>
                <a:gd name="connsiteY856" fmla="*/ 610759 h 1608850"/>
                <a:gd name="connsiteX857" fmla="*/ 5955763 w 12192000"/>
                <a:gd name="connsiteY857" fmla="*/ 617852 h 1608850"/>
                <a:gd name="connsiteX858" fmla="*/ 5958354 w 12192000"/>
                <a:gd name="connsiteY858" fmla="*/ 647579 h 1608850"/>
                <a:gd name="connsiteX859" fmla="*/ 5958354 w 12192000"/>
                <a:gd name="connsiteY859" fmla="*/ 655686 h 1608850"/>
                <a:gd name="connsiteX860" fmla="*/ 5971311 w 12192000"/>
                <a:gd name="connsiteY860" fmla="*/ 677305 h 1608850"/>
                <a:gd name="connsiteX861" fmla="*/ 5976494 w 12192000"/>
                <a:gd name="connsiteY861" fmla="*/ 680008 h 1608850"/>
                <a:gd name="connsiteX862" fmla="*/ 5976494 w 12192000"/>
                <a:gd name="connsiteY862" fmla="*/ 685412 h 1608850"/>
                <a:gd name="connsiteX863" fmla="*/ 5973903 w 12192000"/>
                <a:gd name="connsiteY863" fmla="*/ 709734 h 1608850"/>
                <a:gd name="connsiteX864" fmla="*/ 5979084 w 12192000"/>
                <a:gd name="connsiteY864" fmla="*/ 720543 h 1608850"/>
                <a:gd name="connsiteX865" fmla="*/ 5984268 w 12192000"/>
                <a:gd name="connsiteY865" fmla="*/ 723246 h 1608850"/>
                <a:gd name="connsiteX866" fmla="*/ 5984268 w 12192000"/>
                <a:gd name="connsiteY866" fmla="*/ 731353 h 1608850"/>
                <a:gd name="connsiteX867" fmla="*/ 5979084 w 12192000"/>
                <a:gd name="connsiteY867" fmla="*/ 734056 h 1608850"/>
                <a:gd name="connsiteX868" fmla="*/ 5999269 w 12192000"/>
                <a:gd name="connsiteY868" fmla="*/ 755105 h 1608850"/>
                <a:gd name="connsiteX869" fmla="*/ 5999269 w 12192000"/>
                <a:gd name="connsiteY869" fmla="*/ 627662 h 1608850"/>
                <a:gd name="connsiteX870" fmla="*/ 5999299 w 12192000"/>
                <a:gd name="connsiteY870" fmla="*/ 627662 h 1608850"/>
                <a:gd name="connsiteX871" fmla="*/ 6037948 w 12192000"/>
                <a:gd name="connsiteY871" fmla="*/ 627662 h 1608850"/>
                <a:gd name="connsiteX872" fmla="*/ 6037948 w 12192000"/>
                <a:gd name="connsiteY872" fmla="*/ 626311 h 1608850"/>
                <a:gd name="connsiteX873" fmla="*/ 6037948 w 12192000"/>
                <a:gd name="connsiteY873" fmla="*/ 616853 h 1608850"/>
                <a:gd name="connsiteX874" fmla="*/ 6038962 w 12192000"/>
                <a:gd name="connsiteY874" fmla="*/ 616853 h 1608850"/>
                <a:gd name="connsiteX875" fmla="*/ 6046055 w 12192000"/>
                <a:gd name="connsiteY875" fmla="*/ 616853 h 1608850"/>
                <a:gd name="connsiteX876" fmla="*/ 6046055 w 12192000"/>
                <a:gd name="connsiteY876" fmla="*/ 614962 h 1608850"/>
                <a:gd name="connsiteX877" fmla="*/ 6046055 w 12192000"/>
                <a:gd name="connsiteY877" fmla="*/ 601721 h 1608850"/>
                <a:gd name="connsiteX878" fmla="*/ 6046815 w 12192000"/>
                <a:gd name="connsiteY878" fmla="*/ 601721 h 1608850"/>
                <a:gd name="connsiteX879" fmla="*/ 6052135 w 12192000"/>
                <a:gd name="connsiteY879" fmla="*/ 601721 h 1608850"/>
                <a:gd name="connsiteX880" fmla="*/ 6052135 w 12192000"/>
                <a:gd name="connsiteY880" fmla="*/ 600640 h 1608850"/>
                <a:gd name="connsiteX881" fmla="*/ 6052135 w 12192000"/>
                <a:gd name="connsiteY881" fmla="*/ 593073 h 1608850"/>
                <a:gd name="connsiteX882" fmla="*/ 6054163 w 12192000"/>
                <a:gd name="connsiteY882" fmla="*/ 593073 h 1608850"/>
                <a:gd name="connsiteX883" fmla="*/ 6068350 w 12192000"/>
                <a:gd name="connsiteY883" fmla="*/ 593073 h 1608850"/>
                <a:gd name="connsiteX884" fmla="*/ 6068350 w 12192000"/>
                <a:gd name="connsiteY884" fmla="*/ 594154 h 1608850"/>
                <a:gd name="connsiteX885" fmla="*/ 6068350 w 12192000"/>
                <a:gd name="connsiteY885" fmla="*/ 601721 h 1608850"/>
                <a:gd name="connsiteX886" fmla="*/ 6090642 w 12192000"/>
                <a:gd name="connsiteY886" fmla="*/ 601721 h 1608850"/>
                <a:gd name="connsiteX887" fmla="*/ 6090642 w 12192000"/>
                <a:gd name="connsiteY887" fmla="*/ 599829 h 1608850"/>
                <a:gd name="connsiteX888" fmla="*/ 6090642 w 12192000"/>
                <a:gd name="connsiteY888" fmla="*/ 586588 h 1608850"/>
                <a:gd name="connsiteX889" fmla="*/ 6092416 w 12192000"/>
                <a:gd name="connsiteY889" fmla="*/ 586588 h 1608850"/>
                <a:gd name="connsiteX890" fmla="*/ 6104829 w 12192000"/>
                <a:gd name="connsiteY890" fmla="*/ 586588 h 1608850"/>
                <a:gd name="connsiteX891" fmla="*/ 6104829 w 12192000"/>
                <a:gd name="connsiteY891" fmla="*/ 610368 h 1608850"/>
                <a:gd name="connsiteX892" fmla="*/ 6105843 w 12192000"/>
                <a:gd name="connsiteY892" fmla="*/ 610368 h 1608850"/>
                <a:gd name="connsiteX893" fmla="*/ 6112936 w 12192000"/>
                <a:gd name="connsiteY893" fmla="*/ 610368 h 1608850"/>
                <a:gd name="connsiteX894" fmla="*/ 6112936 w 12192000"/>
                <a:gd name="connsiteY894" fmla="*/ 609287 h 1608850"/>
                <a:gd name="connsiteX895" fmla="*/ 6112936 w 12192000"/>
                <a:gd name="connsiteY895" fmla="*/ 601721 h 1608850"/>
                <a:gd name="connsiteX896" fmla="*/ 6114709 w 12192000"/>
                <a:gd name="connsiteY896" fmla="*/ 601721 h 1608850"/>
                <a:gd name="connsiteX897" fmla="*/ 6127123 w 12192000"/>
                <a:gd name="connsiteY897" fmla="*/ 601721 h 1608850"/>
                <a:gd name="connsiteX898" fmla="*/ 6127123 w 12192000"/>
                <a:gd name="connsiteY898" fmla="*/ 627662 h 1608850"/>
                <a:gd name="connsiteX899" fmla="*/ 6129150 w 12192000"/>
                <a:gd name="connsiteY899" fmla="*/ 627662 h 1608850"/>
                <a:gd name="connsiteX900" fmla="*/ 6143336 w 12192000"/>
                <a:gd name="connsiteY900" fmla="*/ 627662 h 1608850"/>
                <a:gd name="connsiteX901" fmla="*/ 6143336 w 12192000"/>
                <a:gd name="connsiteY901" fmla="*/ 629283 h 1608850"/>
                <a:gd name="connsiteX902" fmla="*/ 6143336 w 12192000"/>
                <a:gd name="connsiteY902" fmla="*/ 640633 h 1608850"/>
                <a:gd name="connsiteX903" fmla="*/ 6144096 w 12192000"/>
                <a:gd name="connsiteY903" fmla="*/ 640633 h 1608850"/>
                <a:gd name="connsiteX904" fmla="*/ 6149417 w 12192000"/>
                <a:gd name="connsiteY904" fmla="*/ 640633 h 1608850"/>
                <a:gd name="connsiteX905" fmla="*/ 6149417 w 12192000"/>
                <a:gd name="connsiteY905" fmla="*/ 639822 h 1608850"/>
                <a:gd name="connsiteX906" fmla="*/ 6149417 w 12192000"/>
                <a:gd name="connsiteY906" fmla="*/ 634147 h 1608850"/>
                <a:gd name="connsiteX907" fmla="*/ 6179817 w 12192000"/>
                <a:gd name="connsiteY907" fmla="*/ 634147 h 1608850"/>
                <a:gd name="connsiteX908" fmla="*/ 6179817 w 12192000"/>
                <a:gd name="connsiteY908" fmla="*/ 657927 h 1608850"/>
                <a:gd name="connsiteX909" fmla="*/ 6180830 w 12192000"/>
                <a:gd name="connsiteY909" fmla="*/ 657927 h 1608850"/>
                <a:gd name="connsiteX910" fmla="*/ 6187924 w 12192000"/>
                <a:gd name="connsiteY910" fmla="*/ 657927 h 1608850"/>
                <a:gd name="connsiteX911" fmla="*/ 6187924 w 12192000"/>
                <a:gd name="connsiteY911" fmla="*/ 659008 h 1608850"/>
                <a:gd name="connsiteX912" fmla="*/ 6187924 w 12192000"/>
                <a:gd name="connsiteY912" fmla="*/ 666574 h 1608850"/>
                <a:gd name="connsiteX913" fmla="*/ 6188684 w 12192000"/>
                <a:gd name="connsiteY913" fmla="*/ 666574 h 1608850"/>
                <a:gd name="connsiteX914" fmla="*/ 6194004 w 12192000"/>
                <a:gd name="connsiteY914" fmla="*/ 666574 h 1608850"/>
                <a:gd name="connsiteX915" fmla="*/ 6194004 w 12192000"/>
                <a:gd name="connsiteY915" fmla="*/ 664412 h 1608850"/>
                <a:gd name="connsiteX916" fmla="*/ 6194004 w 12192000"/>
                <a:gd name="connsiteY916" fmla="*/ 649280 h 1608850"/>
                <a:gd name="connsiteX917" fmla="*/ 6195017 w 12192000"/>
                <a:gd name="connsiteY917" fmla="*/ 649280 h 1608850"/>
                <a:gd name="connsiteX918" fmla="*/ 6202111 w 12192000"/>
                <a:gd name="connsiteY918" fmla="*/ 649280 h 1608850"/>
                <a:gd name="connsiteX919" fmla="*/ 6202111 w 12192000"/>
                <a:gd name="connsiteY919" fmla="*/ 650361 h 1608850"/>
                <a:gd name="connsiteX920" fmla="*/ 6202111 w 12192000"/>
                <a:gd name="connsiteY920" fmla="*/ 657927 h 1608850"/>
                <a:gd name="connsiteX921" fmla="*/ 6207431 w 12192000"/>
                <a:gd name="connsiteY921" fmla="*/ 655934 h 1608850"/>
                <a:gd name="connsiteX922" fmla="*/ 6208191 w 12192000"/>
                <a:gd name="connsiteY922" fmla="*/ 654954 h 1608850"/>
                <a:gd name="connsiteX923" fmla="*/ 6208191 w 12192000"/>
                <a:gd name="connsiteY923" fmla="*/ 649280 h 1608850"/>
                <a:gd name="connsiteX924" fmla="*/ 6246698 w 12192000"/>
                <a:gd name="connsiteY924" fmla="*/ 649280 h 1608850"/>
                <a:gd name="connsiteX925" fmla="*/ 6246698 w 12192000"/>
                <a:gd name="connsiteY925" fmla="*/ 673059 h 1608850"/>
                <a:gd name="connsiteX926" fmla="*/ 6248724 w 12192000"/>
                <a:gd name="connsiteY926" fmla="*/ 673059 h 1608850"/>
                <a:gd name="connsiteX927" fmla="*/ 6262911 w 12192000"/>
                <a:gd name="connsiteY927" fmla="*/ 673059 h 1608850"/>
                <a:gd name="connsiteX928" fmla="*/ 6262911 w 12192000"/>
                <a:gd name="connsiteY928" fmla="*/ 674140 h 1608850"/>
                <a:gd name="connsiteX929" fmla="*/ 6262911 w 12192000"/>
                <a:gd name="connsiteY929" fmla="*/ 681706 h 1608850"/>
                <a:gd name="connsiteX930" fmla="*/ 6264685 w 12192000"/>
                <a:gd name="connsiteY930" fmla="*/ 681706 h 1608850"/>
                <a:gd name="connsiteX931" fmla="*/ 6277098 w 12192000"/>
                <a:gd name="connsiteY931" fmla="*/ 681706 h 1608850"/>
                <a:gd name="connsiteX932" fmla="*/ 6277098 w 12192000"/>
                <a:gd name="connsiteY932" fmla="*/ 657927 h 1608850"/>
                <a:gd name="connsiteX933" fmla="*/ 6278111 w 12192000"/>
                <a:gd name="connsiteY933" fmla="*/ 657927 h 1608850"/>
                <a:gd name="connsiteX934" fmla="*/ 6285205 w 12192000"/>
                <a:gd name="connsiteY934" fmla="*/ 657927 h 1608850"/>
                <a:gd name="connsiteX935" fmla="*/ 6285205 w 12192000"/>
                <a:gd name="connsiteY935" fmla="*/ 625500 h 1608850"/>
                <a:gd name="connsiteX936" fmla="*/ 6286218 w 12192000"/>
                <a:gd name="connsiteY936" fmla="*/ 625500 h 1608850"/>
                <a:gd name="connsiteX937" fmla="*/ 6293312 w 12192000"/>
                <a:gd name="connsiteY937" fmla="*/ 625500 h 1608850"/>
                <a:gd name="connsiteX938" fmla="*/ 6293312 w 12192000"/>
                <a:gd name="connsiteY938" fmla="*/ 623609 h 1608850"/>
                <a:gd name="connsiteX939" fmla="*/ 6293312 w 12192000"/>
                <a:gd name="connsiteY939" fmla="*/ 610368 h 1608850"/>
                <a:gd name="connsiteX940" fmla="*/ 6292045 w 12192000"/>
                <a:gd name="connsiteY940" fmla="*/ 608746 h 1608850"/>
                <a:gd name="connsiteX941" fmla="*/ 6297365 w 12192000"/>
                <a:gd name="connsiteY941" fmla="*/ 597397 h 1608850"/>
                <a:gd name="connsiteX942" fmla="*/ 6305472 w 12192000"/>
                <a:gd name="connsiteY942" fmla="*/ 625500 h 1608850"/>
                <a:gd name="connsiteX943" fmla="*/ 6306232 w 12192000"/>
                <a:gd name="connsiteY943" fmla="*/ 625500 h 1608850"/>
                <a:gd name="connsiteX944" fmla="*/ 6311552 w 12192000"/>
                <a:gd name="connsiteY944" fmla="*/ 625500 h 1608850"/>
                <a:gd name="connsiteX945" fmla="*/ 6311552 w 12192000"/>
                <a:gd name="connsiteY945" fmla="*/ 519573 h 1608850"/>
                <a:gd name="connsiteX946" fmla="*/ 6313072 w 12192000"/>
                <a:gd name="connsiteY946" fmla="*/ 519573 h 1608850"/>
                <a:gd name="connsiteX947" fmla="*/ 6323712 w 12192000"/>
                <a:gd name="connsiteY947" fmla="*/ 519573 h 1608850"/>
                <a:gd name="connsiteX948" fmla="*/ 6323712 w 12192000"/>
                <a:gd name="connsiteY948" fmla="*/ 472014 h 1608850"/>
                <a:gd name="connsiteX949" fmla="*/ 6350059 w 12192000"/>
                <a:gd name="connsiteY949" fmla="*/ 472014 h 1608850"/>
                <a:gd name="connsiteX950" fmla="*/ 6350059 w 12192000"/>
                <a:gd name="connsiteY950" fmla="*/ 450396 h 1608850"/>
                <a:gd name="connsiteX951" fmla="*/ 6384513 w 12192000"/>
                <a:gd name="connsiteY951" fmla="*/ 450396 h 1608850"/>
                <a:gd name="connsiteX952" fmla="*/ 6384513 w 12192000"/>
                <a:gd name="connsiteY952" fmla="*/ 452828 h 1608850"/>
                <a:gd name="connsiteX953" fmla="*/ 6384513 w 12192000"/>
                <a:gd name="connsiteY953" fmla="*/ 469852 h 1608850"/>
                <a:gd name="connsiteX954" fmla="*/ 6386793 w 12192000"/>
                <a:gd name="connsiteY954" fmla="*/ 469852 h 1608850"/>
                <a:gd name="connsiteX955" fmla="*/ 6402753 w 12192000"/>
                <a:gd name="connsiteY955" fmla="*/ 469852 h 1608850"/>
                <a:gd name="connsiteX956" fmla="*/ 6402753 w 12192000"/>
                <a:gd name="connsiteY956" fmla="*/ 517411 h 1608850"/>
                <a:gd name="connsiteX957" fmla="*/ 6403766 w 12192000"/>
                <a:gd name="connsiteY957" fmla="*/ 517411 h 1608850"/>
                <a:gd name="connsiteX958" fmla="*/ 6410860 w 12192000"/>
                <a:gd name="connsiteY958" fmla="*/ 517411 h 1608850"/>
                <a:gd name="connsiteX959" fmla="*/ 6425047 w 12192000"/>
                <a:gd name="connsiteY959" fmla="*/ 521735 h 1608850"/>
                <a:gd name="connsiteX960" fmla="*/ 6425047 w 12192000"/>
                <a:gd name="connsiteY960" fmla="*/ 560647 h 1608850"/>
                <a:gd name="connsiteX961" fmla="*/ 6426060 w 12192000"/>
                <a:gd name="connsiteY961" fmla="*/ 560647 h 1608850"/>
                <a:gd name="connsiteX962" fmla="*/ 6433153 w 12192000"/>
                <a:gd name="connsiteY962" fmla="*/ 560647 h 1608850"/>
                <a:gd name="connsiteX963" fmla="*/ 6433153 w 12192000"/>
                <a:gd name="connsiteY963" fmla="*/ 562268 h 1608850"/>
                <a:gd name="connsiteX964" fmla="*/ 6433153 w 12192000"/>
                <a:gd name="connsiteY964" fmla="*/ 573617 h 1608850"/>
                <a:gd name="connsiteX965" fmla="*/ 6435180 w 12192000"/>
                <a:gd name="connsiteY965" fmla="*/ 573617 h 1608850"/>
                <a:gd name="connsiteX966" fmla="*/ 6449367 w 12192000"/>
                <a:gd name="connsiteY966" fmla="*/ 573617 h 1608850"/>
                <a:gd name="connsiteX967" fmla="*/ 6455447 w 12192000"/>
                <a:gd name="connsiteY967" fmla="*/ 580103 h 1608850"/>
                <a:gd name="connsiteX968" fmla="*/ 6455447 w 12192000"/>
                <a:gd name="connsiteY968" fmla="*/ 601721 h 1608850"/>
                <a:gd name="connsiteX969" fmla="*/ 6457727 w 12192000"/>
                <a:gd name="connsiteY969" fmla="*/ 601721 h 1608850"/>
                <a:gd name="connsiteX970" fmla="*/ 6473687 w 12192000"/>
                <a:gd name="connsiteY970" fmla="*/ 601721 h 1608850"/>
                <a:gd name="connsiteX971" fmla="*/ 6473687 w 12192000"/>
                <a:gd name="connsiteY971" fmla="*/ 602801 h 1608850"/>
                <a:gd name="connsiteX972" fmla="*/ 6473687 w 12192000"/>
                <a:gd name="connsiteY972" fmla="*/ 610368 h 1608850"/>
                <a:gd name="connsiteX973" fmla="*/ 6474954 w 12192000"/>
                <a:gd name="connsiteY973" fmla="*/ 610368 h 1608850"/>
                <a:gd name="connsiteX974" fmla="*/ 6483821 w 12192000"/>
                <a:gd name="connsiteY974" fmla="*/ 610368 h 1608850"/>
                <a:gd name="connsiteX975" fmla="*/ 6483821 w 12192000"/>
                <a:gd name="connsiteY975" fmla="*/ 612529 h 1608850"/>
                <a:gd name="connsiteX976" fmla="*/ 6483821 w 12192000"/>
                <a:gd name="connsiteY976" fmla="*/ 627662 h 1608850"/>
                <a:gd name="connsiteX977" fmla="*/ 6487874 w 12192000"/>
                <a:gd name="connsiteY977" fmla="*/ 625770 h 1608850"/>
                <a:gd name="connsiteX978" fmla="*/ 6487874 w 12192000"/>
                <a:gd name="connsiteY978" fmla="*/ 612529 h 1608850"/>
                <a:gd name="connsiteX979" fmla="*/ 6488887 w 12192000"/>
                <a:gd name="connsiteY979" fmla="*/ 612529 h 1608850"/>
                <a:gd name="connsiteX980" fmla="*/ 6495981 w 12192000"/>
                <a:gd name="connsiteY980" fmla="*/ 612529 h 1608850"/>
                <a:gd name="connsiteX981" fmla="*/ 6495981 w 12192000"/>
                <a:gd name="connsiteY981" fmla="*/ 614151 h 1608850"/>
                <a:gd name="connsiteX982" fmla="*/ 6495981 w 12192000"/>
                <a:gd name="connsiteY982" fmla="*/ 625500 h 1608850"/>
                <a:gd name="connsiteX983" fmla="*/ 6496741 w 12192000"/>
                <a:gd name="connsiteY983" fmla="*/ 625500 h 1608850"/>
                <a:gd name="connsiteX984" fmla="*/ 6502061 w 12192000"/>
                <a:gd name="connsiteY984" fmla="*/ 625500 h 1608850"/>
                <a:gd name="connsiteX985" fmla="*/ 6550701 w 12192000"/>
                <a:gd name="connsiteY985" fmla="*/ 621177 h 1608850"/>
                <a:gd name="connsiteX986" fmla="*/ 6550701 w 12192000"/>
                <a:gd name="connsiteY986" fmla="*/ 622528 h 1608850"/>
                <a:gd name="connsiteX987" fmla="*/ 6550701 w 12192000"/>
                <a:gd name="connsiteY987" fmla="*/ 631985 h 1608850"/>
                <a:gd name="connsiteX988" fmla="*/ 6551461 w 12192000"/>
                <a:gd name="connsiteY988" fmla="*/ 631985 h 1608850"/>
                <a:gd name="connsiteX989" fmla="*/ 6556782 w 12192000"/>
                <a:gd name="connsiteY989" fmla="*/ 631985 h 1608850"/>
                <a:gd name="connsiteX990" fmla="*/ 6556782 w 12192000"/>
                <a:gd name="connsiteY990" fmla="*/ 634147 h 1608850"/>
                <a:gd name="connsiteX991" fmla="*/ 6556782 w 12192000"/>
                <a:gd name="connsiteY991" fmla="*/ 649280 h 1608850"/>
                <a:gd name="connsiteX992" fmla="*/ 6558808 w 12192000"/>
                <a:gd name="connsiteY992" fmla="*/ 647929 h 1608850"/>
                <a:gd name="connsiteX993" fmla="*/ 6572995 w 12192000"/>
                <a:gd name="connsiteY993" fmla="*/ 638471 h 1608850"/>
                <a:gd name="connsiteX994" fmla="*/ 6579075 w 12192000"/>
                <a:gd name="connsiteY994" fmla="*/ 597397 h 1608850"/>
                <a:gd name="connsiteX995" fmla="*/ 6579835 w 12192000"/>
                <a:gd name="connsiteY995" fmla="*/ 597127 h 1608850"/>
                <a:gd name="connsiteX996" fmla="*/ 6585155 w 12192000"/>
                <a:gd name="connsiteY996" fmla="*/ 595235 h 1608850"/>
                <a:gd name="connsiteX997" fmla="*/ 6587182 w 12192000"/>
                <a:gd name="connsiteY997" fmla="*/ 526058 h 1608850"/>
                <a:gd name="connsiteX998" fmla="*/ 6589209 w 12192000"/>
                <a:gd name="connsiteY998" fmla="*/ 595235 h 1608850"/>
                <a:gd name="connsiteX999" fmla="*/ 6589969 w 12192000"/>
                <a:gd name="connsiteY999" fmla="*/ 595505 h 1608850"/>
                <a:gd name="connsiteX1000" fmla="*/ 6595289 w 12192000"/>
                <a:gd name="connsiteY1000" fmla="*/ 597397 h 1608850"/>
                <a:gd name="connsiteX1001" fmla="*/ 6595289 w 12192000"/>
                <a:gd name="connsiteY1001" fmla="*/ 510926 h 1608850"/>
                <a:gd name="connsiteX1002" fmla="*/ 6599342 w 12192000"/>
                <a:gd name="connsiteY1002" fmla="*/ 478499 h 1608850"/>
                <a:gd name="connsiteX1003" fmla="*/ 6637849 w 12192000"/>
                <a:gd name="connsiteY1003" fmla="*/ 478499 h 1608850"/>
                <a:gd name="connsiteX1004" fmla="*/ 6637849 w 12192000"/>
                <a:gd name="connsiteY1004" fmla="*/ 510926 h 1608850"/>
                <a:gd name="connsiteX1005" fmla="*/ 6638609 w 12192000"/>
                <a:gd name="connsiteY1005" fmla="*/ 510926 h 1608850"/>
                <a:gd name="connsiteX1006" fmla="*/ 6643929 w 12192000"/>
                <a:gd name="connsiteY1006" fmla="*/ 510926 h 1608850"/>
                <a:gd name="connsiteX1007" fmla="*/ 6643929 w 12192000"/>
                <a:gd name="connsiteY1007" fmla="*/ 428778 h 1608850"/>
                <a:gd name="connsiteX1008" fmla="*/ 6645703 w 12192000"/>
                <a:gd name="connsiteY1008" fmla="*/ 428778 h 1608850"/>
                <a:gd name="connsiteX1009" fmla="*/ 6658116 w 12192000"/>
                <a:gd name="connsiteY1009" fmla="*/ 428778 h 1608850"/>
                <a:gd name="connsiteX1010" fmla="*/ 6658116 w 12192000"/>
                <a:gd name="connsiteY1010" fmla="*/ 426887 h 1608850"/>
                <a:gd name="connsiteX1011" fmla="*/ 6658116 w 12192000"/>
                <a:gd name="connsiteY1011" fmla="*/ 413646 h 1608850"/>
                <a:gd name="connsiteX1012" fmla="*/ 6680410 w 12192000"/>
                <a:gd name="connsiteY1012" fmla="*/ 413646 h 1608850"/>
                <a:gd name="connsiteX1013" fmla="*/ 6680410 w 12192000"/>
                <a:gd name="connsiteY1013" fmla="*/ 412565 h 1608850"/>
                <a:gd name="connsiteX1014" fmla="*/ 6680410 w 12192000"/>
                <a:gd name="connsiteY1014" fmla="*/ 404999 h 1608850"/>
                <a:gd name="connsiteX1015" fmla="*/ 6682183 w 12192000"/>
                <a:gd name="connsiteY1015" fmla="*/ 404999 h 1608850"/>
                <a:gd name="connsiteX1016" fmla="*/ 6694597 w 12192000"/>
                <a:gd name="connsiteY1016" fmla="*/ 404999 h 1608850"/>
                <a:gd name="connsiteX1017" fmla="*/ 6694597 w 12192000"/>
                <a:gd name="connsiteY1017" fmla="*/ 406080 h 1608850"/>
                <a:gd name="connsiteX1018" fmla="*/ 6694597 w 12192000"/>
                <a:gd name="connsiteY1018" fmla="*/ 413646 h 1608850"/>
                <a:gd name="connsiteX1019" fmla="*/ 6695357 w 12192000"/>
                <a:gd name="connsiteY1019" fmla="*/ 413646 h 1608850"/>
                <a:gd name="connsiteX1020" fmla="*/ 6700677 w 12192000"/>
                <a:gd name="connsiteY1020" fmla="*/ 413646 h 1608850"/>
                <a:gd name="connsiteX1021" fmla="*/ 6710810 w 12192000"/>
                <a:gd name="connsiteY1021" fmla="*/ 409322 h 1608850"/>
                <a:gd name="connsiteX1022" fmla="*/ 6714863 w 12192000"/>
                <a:gd name="connsiteY1022" fmla="*/ 412565 h 1608850"/>
                <a:gd name="connsiteX1023" fmla="*/ 6714863 w 12192000"/>
                <a:gd name="connsiteY1023" fmla="*/ 404999 h 1608850"/>
                <a:gd name="connsiteX1024" fmla="*/ 6717143 w 12192000"/>
                <a:gd name="connsiteY1024" fmla="*/ 404999 h 1608850"/>
                <a:gd name="connsiteX1025" fmla="*/ 6733104 w 12192000"/>
                <a:gd name="connsiteY1025" fmla="*/ 404999 h 1608850"/>
                <a:gd name="connsiteX1026" fmla="*/ 6733104 w 12192000"/>
                <a:gd name="connsiteY1026" fmla="*/ 406080 h 1608850"/>
                <a:gd name="connsiteX1027" fmla="*/ 6733104 w 12192000"/>
                <a:gd name="connsiteY1027" fmla="*/ 413646 h 1608850"/>
                <a:gd name="connsiteX1028" fmla="*/ 6763504 w 12192000"/>
                <a:gd name="connsiteY1028" fmla="*/ 413646 h 1608850"/>
                <a:gd name="connsiteX1029" fmla="*/ 6763504 w 12192000"/>
                <a:gd name="connsiteY1029" fmla="*/ 415267 h 1608850"/>
                <a:gd name="connsiteX1030" fmla="*/ 6763504 w 12192000"/>
                <a:gd name="connsiteY1030" fmla="*/ 426617 h 1608850"/>
                <a:gd name="connsiteX1031" fmla="*/ 6789851 w 12192000"/>
                <a:gd name="connsiteY1031" fmla="*/ 426617 h 1608850"/>
                <a:gd name="connsiteX1032" fmla="*/ 6789851 w 12192000"/>
                <a:gd name="connsiteY1032" fmla="*/ 456881 h 1608850"/>
                <a:gd name="connsiteX1033" fmla="*/ 6790611 w 12192000"/>
                <a:gd name="connsiteY1033" fmla="*/ 456881 h 1608850"/>
                <a:gd name="connsiteX1034" fmla="*/ 6795931 w 12192000"/>
                <a:gd name="connsiteY1034" fmla="*/ 456881 h 1608850"/>
                <a:gd name="connsiteX1035" fmla="*/ 6795931 w 12192000"/>
                <a:gd name="connsiteY1035" fmla="*/ 457962 h 1608850"/>
                <a:gd name="connsiteX1036" fmla="*/ 6795931 w 12192000"/>
                <a:gd name="connsiteY1036" fmla="*/ 465529 h 1608850"/>
                <a:gd name="connsiteX1037" fmla="*/ 6799985 w 12192000"/>
                <a:gd name="connsiteY1037" fmla="*/ 495793 h 1608850"/>
                <a:gd name="connsiteX1038" fmla="*/ 6800745 w 12192000"/>
                <a:gd name="connsiteY1038" fmla="*/ 495793 h 1608850"/>
                <a:gd name="connsiteX1039" fmla="*/ 6806065 w 12192000"/>
                <a:gd name="connsiteY1039" fmla="*/ 495793 h 1608850"/>
                <a:gd name="connsiteX1040" fmla="*/ 6806065 w 12192000"/>
                <a:gd name="connsiteY1040" fmla="*/ 496604 h 1608850"/>
                <a:gd name="connsiteX1041" fmla="*/ 6806065 w 12192000"/>
                <a:gd name="connsiteY1041" fmla="*/ 502279 h 1608850"/>
                <a:gd name="connsiteX1042" fmla="*/ 6807078 w 12192000"/>
                <a:gd name="connsiteY1042" fmla="*/ 502279 h 1608850"/>
                <a:gd name="connsiteX1043" fmla="*/ 6814171 w 12192000"/>
                <a:gd name="connsiteY1043" fmla="*/ 502279 h 1608850"/>
                <a:gd name="connsiteX1044" fmla="*/ 6814171 w 12192000"/>
                <a:gd name="connsiteY1044" fmla="*/ 532544 h 1608850"/>
                <a:gd name="connsiteX1045" fmla="*/ 6816198 w 12192000"/>
                <a:gd name="connsiteY1045" fmla="*/ 532544 h 1608850"/>
                <a:gd name="connsiteX1046" fmla="*/ 6830385 w 12192000"/>
                <a:gd name="connsiteY1046" fmla="*/ 532544 h 1608850"/>
                <a:gd name="connsiteX1047" fmla="*/ 6830385 w 12192000"/>
                <a:gd name="connsiteY1047" fmla="*/ 556323 h 1608850"/>
                <a:gd name="connsiteX1048" fmla="*/ 6832412 w 12192000"/>
                <a:gd name="connsiteY1048" fmla="*/ 557944 h 1608850"/>
                <a:gd name="connsiteX1049" fmla="*/ 6832412 w 12192000"/>
                <a:gd name="connsiteY1049" fmla="*/ 569294 h 1608850"/>
                <a:gd name="connsiteX1050" fmla="*/ 6833172 w 12192000"/>
                <a:gd name="connsiteY1050" fmla="*/ 569294 h 1608850"/>
                <a:gd name="connsiteX1051" fmla="*/ 6838492 w 12192000"/>
                <a:gd name="connsiteY1051" fmla="*/ 569294 h 1608850"/>
                <a:gd name="connsiteX1052" fmla="*/ 6838492 w 12192000"/>
                <a:gd name="connsiteY1052" fmla="*/ 593073 h 1608850"/>
                <a:gd name="connsiteX1053" fmla="*/ 6839758 w 12192000"/>
                <a:gd name="connsiteY1053" fmla="*/ 593073 h 1608850"/>
                <a:gd name="connsiteX1054" fmla="*/ 6848625 w 12192000"/>
                <a:gd name="connsiteY1054" fmla="*/ 593073 h 1608850"/>
                <a:gd name="connsiteX1055" fmla="*/ 6850652 w 12192000"/>
                <a:gd name="connsiteY1055" fmla="*/ 597127 h 1608850"/>
                <a:gd name="connsiteX1056" fmla="*/ 6850652 w 12192000"/>
                <a:gd name="connsiteY1056" fmla="*/ 610368 h 1608850"/>
                <a:gd name="connsiteX1057" fmla="*/ 6852172 w 12192000"/>
                <a:gd name="connsiteY1057" fmla="*/ 608476 h 1608850"/>
                <a:gd name="connsiteX1058" fmla="*/ 6862812 w 12192000"/>
                <a:gd name="connsiteY1058" fmla="*/ 595235 h 1608850"/>
                <a:gd name="connsiteX1059" fmla="*/ 6891186 w 12192000"/>
                <a:gd name="connsiteY1059" fmla="*/ 595235 h 1608850"/>
                <a:gd name="connsiteX1060" fmla="*/ 6891186 w 12192000"/>
                <a:gd name="connsiteY1060" fmla="*/ 681706 h 1608850"/>
                <a:gd name="connsiteX1061" fmla="*/ 6891946 w 12192000"/>
                <a:gd name="connsiteY1061" fmla="*/ 681706 h 1608850"/>
                <a:gd name="connsiteX1062" fmla="*/ 6897266 w 12192000"/>
                <a:gd name="connsiteY1062" fmla="*/ 681706 h 1608850"/>
                <a:gd name="connsiteX1063" fmla="*/ 6898026 w 12192000"/>
                <a:gd name="connsiteY1063" fmla="*/ 680355 h 1608850"/>
                <a:gd name="connsiteX1064" fmla="*/ 6903346 w 12192000"/>
                <a:gd name="connsiteY1064" fmla="*/ 670897 h 1608850"/>
                <a:gd name="connsiteX1065" fmla="*/ 6903346 w 12192000"/>
                <a:gd name="connsiteY1065" fmla="*/ 672789 h 1608850"/>
                <a:gd name="connsiteX1066" fmla="*/ 6903346 w 12192000"/>
                <a:gd name="connsiteY1066" fmla="*/ 686030 h 1608850"/>
                <a:gd name="connsiteX1067" fmla="*/ 6907399 w 12192000"/>
                <a:gd name="connsiteY1067" fmla="*/ 640633 h 1608850"/>
                <a:gd name="connsiteX1068" fmla="*/ 6908159 w 12192000"/>
                <a:gd name="connsiteY1068" fmla="*/ 640633 h 1608850"/>
                <a:gd name="connsiteX1069" fmla="*/ 6913479 w 12192000"/>
                <a:gd name="connsiteY1069" fmla="*/ 640633 h 1608850"/>
                <a:gd name="connsiteX1070" fmla="*/ 6913479 w 12192000"/>
                <a:gd name="connsiteY1070" fmla="*/ 575779 h 1608850"/>
                <a:gd name="connsiteX1071" fmla="*/ 6914493 w 12192000"/>
                <a:gd name="connsiteY1071" fmla="*/ 575779 h 1608850"/>
                <a:gd name="connsiteX1072" fmla="*/ 6921586 w 12192000"/>
                <a:gd name="connsiteY1072" fmla="*/ 575779 h 1608850"/>
                <a:gd name="connsiteX1073" fmla="*/ 6933746 w 12192000"/>
                <a:gd name="connsiteY1073" fmla="*/ 532544 h 1608850"/>
                <a:gd name="connsiteX1074" fmla="*/ 6935013 w 12192000"/>
                <a:gd name="connsiteY1074" fmla="*/ 532544 h 1608850"/>
                <a:gd name="connsiteX1075" fmla="*/ 6943880 w 12192000"/>
                <a:gd name="connsiteY1075" fmla="*/ 532544 h 1608850"/>
                <a:gd name="connsiteX1076" fmla="*/ 6954013 w 12192000"/>
                <a:gd name="connsiteY1076" fmla="*/ 575779 h 1608850"/>
                <a:gd name="connsiteX1077" fmla="*/ 6955026 w 12192000"/>
                <a:gd name="connsiteY1077" fmla="*/ 575779 h 1608850"/>
                <a:gd name="connsiteX1078" fmla="*/ 6962120 w 12192000"/>
                <a:gd name="connsiteY1078" fmla="*/ 575779 h 1608850"/>
                <a:gd name="connsiteX1079" fmla="*/ 6962120 w 12192000"/>
                <a:gd name="connsiteY1079" fmla="*/ 614691 h 1608850"/>
                <a:gd name="connsiteX1080" fmla="*/ 6963893 w 12192000"/>
                <a:gd name="connsiteY1080" fmla="*/ 614691 h 1608850"/>
                <a:gd name="connsiteX1081" fmla="*/ 6976307 w 12192000"/>
                <a:gd name="connsiteY1081" fmla="*/ 614691 h 1608850"/>
                <a:gd name="connsiteX1082" fmla="*/ 6976307 w 12192000"/>
                <a:gd name="connsiteY1082" fmla="*/ 616853 h 1608850"/>
                <a:gd name="connsiteX1083" fmla="*/ 6976307 w 12192000"/>
                <a:gd name="connsiteY1083" fmla="*/ 631985 h 1608850"/>
                <a:gd name="connsiteX1084" fmla="*/ 6980360 w 12192000"/>
                <a:gd name="connsiteY1084" fmla="*/ 629824 h 1608850"/>
                <a:gd name="connsiteX1085" fmla="*/ 6980360 w 12192000"/>
                <a:gd name="connsiteY1085" fmla="*/ 614691 h 1608850"/>
                <a:gd name="connsiteX1086" fmla="*/ 6981880 w 12192000"/>
                <a:gd name="connsiteY1086" fmla="*/ 614691 h 1608850"/>
                <a:gd name="connsiteX1087" fmla="*/ 6992520 w 12192000"/>
                <a:gd name="connsiteY1087" fmla="*/ 614691 h 1608850"/>
                <a:gd name="connsiteX1088" fmla="*/ 6992520 w 12192000"/>
                <a:gd name="connsiteY1088" fmla="*/ 616312 h 1608850"/>
                <a:gd name="connsiteX1089" fmla="*/ 6992520 w 12192000"/>
                <a:gd name="connsiteY1089" fmla="*/ 627662 h 1608850"/>
                <a:gd name="connsiteX1090" fmla="*/ 7022921 w 12192000"/>
                <a:gd name="connsiteY1090" fmla="*/ 627662 h 1608850"/>
                <a:gd name="connsiteX1091" fmla="*/ 7022921 w 12192000"/>
                <a:gd name="connsiteY1091" fmla="*/ 590912 h 1608850"/>
                <a:gd name="connsiteX1092" fmla="*/ 7024187 w 12192000"/>
                <a:gd name="connsiteY1092" fmla="*/ 590912 h 1608850"/>
                <a:gd name="connsiteX1093" fmla="*/ 7033054 w 12192000"/>
                <a:gd name="connsiteY1093" fmla="*/ 590912 h 1608850"/>
                <a:gd name="connsiteX1094" fmla="*/ 7033054 w 12192000"/>
                <a:gd name="connsiteY1094" fmla="*/ 612529 h 1608850"/>
                <a:gd name="connsiteX1095" fmla="*/ 7035081 w 12192000"/>
                <a:gd name="connsiteY1095" fmla="*/ 580103 h 1608850"/>
                <a:gd name="connsiteX1096" fmla="*/ 7057374 w 12192000"/>
                <a:gd name="connsiteY1096" fmla="*/ 580103 h 1608850"/>
                <a:gd name="connsiteX1097" fmla="*/ 7057374 w 12192000"/>
                <a:gd name="connsiteY1097" fmla="*/ 578481 h 1608850"/>
                <a:gd name="connsiteX1098" fmla="*/ 7057374 w 12192000"/>
                <a:gd name="connsiteY1098" fmla="*/ 567132 h 1608850"/>
                <a:gd name="connsiteX1099" fmla="*/ 7058134 w 12192000"/>
                <a:gd name="connsiteY1099" fmla="*/ 567132 h 1608850"/>
                <a:gd name="connsiteX1100" fmla="*/ 7063454 w 12192000"/>
                <a:gd name="connsiteY1100" fmla="*/ 567132 h 1608850"/>
                <a:gd name="connsiteX1101" fmla="*/ 7063454 w 12192000"/>
                <a:gd name="connsiteY1101" fmla="*/ 565241 h 1608850"/>
                <a:gd name="connsiteX1102" fmla="*/ 7063454 w 12192000"/>
                <a:gd name="connsiteY1102" fmla="*/ 552000 h 1608850"/>
                <a:gd name="connsiteX1103" fmla="*/ 7067508 w 12192000"/>
                <a:gd name="connsiteY1103" fmla="*/ 558485 h 1608850"/>
                <a:gd name="connsiteX1104" fmla="*/ 7069788 w 12192000"/>
                <a:gd name="connsiteY1104" fmla="*/ 558485 h 1608850"/>
                <a:gd name="connsiteX1105" fmla="*/ 7085748 w 12192000"/>
                <a:gd name="connsiteY1105" fmla="*/ 558485 h 1608850"/>
                <a:gd name="connsiteX1106" fmla="*/ 7085748 w 12192000"/>
                <a:gd name="connsiteY1106" fmla="*/ 557674 h 1608850"/>
                <a:gd name="connsiteX1107" fmla="*/ 7085748 w 12192000"/>
                <a:gd name="connsiteY1107" fmla="*/ 552000 h 1608850"/>
                <a:gd name="connsiteX1108" fmla="*/ 7086508 w 12192000"/>
                <a:gd name="connsiteY1108" fmla="*/ 552000 h 1608850"/>
                <a:gd name="connsiteX1109" fmla="*/ 7091828 w 12192000"/>
                <a:gd name="connsiteY1109" fmla="*/ 552000 h 1608850"/>
                <a:gd name="connsiteX1110" fmla="*/ 7091828 w 12192000"/>
                <a:gd name="connsiteY1110" fmla="*/ 553351 h 1608850"/>
                <a:gd name="connsiteX1111" fmla="*/ 7091828 w 12192000"/>
                <a:gd name="connsiteY1111" fmla="*/ 562809 h 1608850"/>
                <a:gd name="connsiteX1112" fmla="*/ 7130335 w 12192000"/>
                <a:gd name="connsiteY1112" fmla="*/ 562809 h 1608850"/>
                <a:gd name="connsiteX1113" fmla="*/ 7130335 w 12192000"/>
                <a:gd name="connsiteY1113" fmla="*/ 701162 h 1608850"/>
                <a:gd name="connsiteX1114" fmla="*/ 7131855 w 12192000"/>
                <a:gd name="connsiteY1114" fmla="*/ 701162 h 1608850"/>
                <a:gd name="connsiteX1115" fmla="*/ 7142495 w 12192000"/>
                <a:gd name="connsiteY1115" fmla="*/ 701162 h 1608850"/>
                <a:gd name="connsiteX1116" fmla="*/ 7142495 w 12192000"/>
                <a:gd name="connsiteY1116" fmla="*/ 688192 h 1608850"/>
                <a:gd name="connsiteX1117" fmla="*/ 7146549 w 12192000"/>
                <a:gd name="connsiteY1117" fmla="*/ 688192 h 1608850"/>
                <a:gd name="connsiteX1118" fmla="*/ 7146549 w 12192000"/>
                <a:gd name="connsiteY1118" fmla="*/ 701162 h 1608850"/>
                <a:gd name="connsiteX1119" fmla="*/ 7176949 w 12192000"/>
                <a:gd name="connsiteY1119" fmla="*/ 701162 h 1608850"/>
                <a:gd name="connsiteX1120" fmla="*/ 7176949 w 12192000"/>
                <a:gd name="connsiteY1120" fmla="*/ 670897 h 1608850"/>
                <a:gd name="connsiteX1121" fmla="*/ 7189109 w 12192000"/>
                <a:gd name="connsiteY1121" fmla="*/ 670897 h 1608850"/>
                <a:gd name="connsiteX1122" fmla="*/ 7201269 w 12192000"/>
                <a:gd name="connsiteY1122" fmla="*/ 668736 h 1608850"/>
                <a:gd name="connsiteX1123" fmla="*/ 7205323 w 12192000"/>
                <a:gd name="connsiteY1123" fmla="*/ 670897 h 1608850"/>
                <a:gd name="connsiteX1124" fmla="*/ 7215456 w 12192000"/>
                <a:gd name="connsiteY1124" fmla="*/ 670897 h 1608850"/>
                <a:gd name="connsiteX1125" fmla="*/ 7215456 w 12192000"/>
                <a:gd name="connsiteY1125" fmla="*/ 701162 h 1608850"/>
                <a:gd name="connsiteX1126" fmla="*/ 7223563 w 12192000"/>
                <a:gd name="connsiteY1126" fmla="*/ 701162 h 1608850"/>
                <a:gd name="connsiteX1127" fmla="*/ 7223563 w 12192000"/>
                <a:gd name="connsiteY1127" fmla="*/ 718457 h 1608850"/>
                <a:gd name="connsiteX1128" fmla="*/ 7232899 w 12192000"/>
                <a:gd name="connsiteY1128" fmla="*/ 719362 h 1608850"/>
                <a:gd name="connsiteX1129" fmla="*/ 7245857 w 12192000"/>
                <a:gd name="connsiteY1129" fmla="*/ 719362 h 1608850"/>
                <a:gd name="connsiteX1130" fmla="*/ 7245857 w 12192000"/>
                <a:gd name="connsiteY1130" fmla="*/ 703324 h 1608850"/>
                <a:gd name="connsiteX1131" fmla="*/ 7313813 w 12192000"/>
                <a:gd name="connsiteY1131" fmla="*/ 703324 h 1608850"/>
                <a:gd name="connsiteX1132" fmla="*/ 7313813 w 12192000"/>
                <a:gd name="connsiteY1132" fmla="*/ 618071 h 1608850"/>
                <a:gd name="connsiteX1133" fmla="*/ 7385821 w 12192000"/>
                <a:gd name="connsiteY1133" fmla="*/ 618071 h 1608850"/>
                <a:gd name="connsiteX1134" fmla="*/ 7385821 w 12192000"/>
                <a:gd name="connsiteY1134" fmla="*/ 696839 h 1608850"/>
                <a:gd name="connsiteX1135" fmla="*/ 7387725 w 12192000"/>
                <a:gd name="connsiteY1135" fmla="*/ 696839 h 1608850"/>
                <a:gd name="connsiteX1136" fmla="*/ 7388967 w 12192000"/>
                <a:gd name="connsiteY1136" fmla="*/ 719362 h 1608850"/>
                <a:gd name="connsiteX1137" fmla="*/ 7398643 w 12192000"/>
                <a:gd name="connsiteY1137" fmla="*/ 719362 h 1608850"/>
                <a:gd name="connsiteX1138" fmla="*/ 7399885 w 12192000"/>
                <a:gd name="connsiteY1138" fmla="*/ 696839 h 1608850"/>
                <a:gd name="connsiteX1139" fmla="*/ 7405965 w 12192000"/>
                <a:gd name="connsiteY1139" fmla="*/ 696839 h 1608850"/>
                <a:gd name="connsiteX1140" fmla="*/ 7407207 w 12192000"/>
                <a:gd name="connsiteY1140" fmla="*/ 719362 h 1608850"/>
                <a:gd name="connsiteX1141" fmla="*/ 7457829 w 12192000"/>
                <a:gd name="connsiteY1141" fmla="*/ 719362 h 1608850"/>
                <a:gd name="connsiteX1142" fmla="*/ 7457829 w 12192000"/>
                <a:gd name="connsiteY1142" fmla="*/ 556334 h 1608850"/>
                <a:gd name="connsiteX1143" fmla="*/ 7655156 w 12192000"/>
                <a:gd name="connsiteY1143" fmla="*/ 556334 h 1608850"/>
                <a:gd name="connsiteX1144" fmla="*/ 7655156 w 12192000"/>
                <a:gd name="connsiteY1144" fmla="*/ 719362 h 1608850"/>
                <a:gd name="connsiteX1145" fmla="*/ 7673853 w 12192000"/>
                <a:gd name="connsiteY1145" fmla="*/ 719362 h 1608850"/>
                <a:gd name="connsiteX1146" fmla="*/ 7673853 w 12192000"/>
                <a:gd name="connsiteY1146" fmla="*/ 636669 h 1608850"/>
                <a:gd name="connsiteX1147" fmla="*/ 7768973 w 12192000"/>
                <a:gd name="connsiteY1147" fmla="*/ 636669 h 1608850"/>
                <a:gd name="connsiteX1148" fmla="*/ 7773382 w 12192000"/>
                <a:gd name="connsiteY1148" fmla="*/ 519115 h 1608850"/>
                <a:gd name="connsiteX1149" fmla="*/ 7819759 w 12192000"/>
                <a:gd name="connsiteY1149" fmla="*/ 519115 h 1608850"/>
                <a:gd name="connsiteX1150" fmla="*/ 7821437 w 12192000"/>
                <a:gd name="connsiteY1150" fmla="*/ 571456 h 1608850"/>
                <a:gd name="connsiteX1151" fmla="*/ 7886292 w 12192000"/>
                <a:gd name="connsiteY1151" fmla="*/ 571456 h 1608850"/>
                <a:gd name="connsiteX1152" fmla="*/ 7886292 w 12192000"/>
                <a:gd name="connsiteY1152" fmla="*/ 647118 h 1608850"/>
                <a:gd name="connsiteX1153" fmla="*/ 7894398 w 12192000"/>
                <a:gd name="connsiteY1153" fmla="*/ 647118 h 1608850"/>
                <a:gd name="connsiteX1154" fmla="*/ 7896425 w 12192000"/>
                <a:gd name="connsiteY1154" fmla="*/ 640633 h 1608850"/>
                <a:gd name="connsiteX1155" fmla="*/ 7902505 w 12192000"/>
                <a:gd name="connsiteY1155" fmla="*/ 640633 h 1608850"/>
                <a:gd name="connsiteX1156" fmla="*/ 7904533 w 12192000"/>
                <a:gd name="connsiteY1156" fmla="*/ 649280 h 1608850"/>
                <a:gd name="connsiteX1157" fmla="*/ 7916693 w 12192000"/>
                <a:gd name="connsiteY1157" fmla="*/ 649280 h 1608850"/>
                <a:gd name="connsiteX1158" fmla="*/ 7916693 w 12192000"/>
                <a:gd name="connsiteY1158" fmla="*/ 642794 h 1608850"/>
                <a:gd name="connsiteX1159" fmla="*/ 7938985 w 12192000"/>
                <a:gd name="connsiteY1159" fmla="*/ 642794 h 1608850"/>
                <a:gd name="connsiteX1160" fmla="*/ 7938985 w 12192000"/>
                <a:gd name="connsiteY1160" fmla="*/ 649280 h 1608850"/>
                <a:gd name="connsiteX1161" fmla="*/ 7959253 w 12192000"/>
                <a:gd name="connsiteY1161" fmla="*/ 649280 h 1608850"/>
                <a:gd name="connsiteX1162" fmla="*/ 7959253 w 12192000"/>
                <a:gd name="connsiteY1162" fmla="*/ 694677 h 1608850"/>
                <a:gd name="connsiteX1163" fmla="*/ 7973440 w 12192000"/>
                <a:gd name="connsiteY1163" fmla="*/ 694677 h 1608850"/>
                <a:gd name="connsiteX1164" fmla="*/ 7973440 w 12192000"/>
                <a:gd name="connsiteY1164" fmla="*/ 681706 h 1608850"/>
                <a:gd name="connsiteX1165" fmla="*/ 7989653 w 12192000"/>
                <a:gd name="connsiteY1165" fmla="*/ 681706 h 1608850"/>
                <a:gd name="connsiteX1166" fmla="*/ 7989653 w 12192000"/>
                <a:gd name="connsiteY1166" fmla="*/ 502279 h 1608850"/>
                <a:gd name="connsiteX1167" fmla="*/ 7995733 w 12192000"/>
                <a:gd name="connsiteY1167" fmla="*/ 495793 h 1608850"/>
                <a:gd name="connsiteX1168" fmla="*/ 8068694 w 12192000"/>
                <a:gd name="connsiteY1168" fmla="*/ 495793 h 1608850"/>
                <a:gd name="connsiteX1169" fmla="*/ 8068694 w 12192000"/>
                <a:gd name="connsiteY1169" fmla="*/ 504441 h 1608850"/>
                <a:gd name="connsiteX1170" fmla="*/ 8078828 w 12192000"/>
                <a:gd name="connsiteY1170" fmla="*/ 504441 h 1608850"/>
                <a:gd name="connsiteX1171" fmla="*/ 8078828 w 12192000"/>
                <a:gd name="connsiteY1171" fmla="*/ 619015 h 1608850"/>
                <a:gd name="connsiteX1172" fmla="*/ 8101121 w 12192000"/>
                <a:gd name="connsiteY1172" fmla="*/ 619015 h 1608850"/>
                <a:gd name="connsiteX1173" fmla="*/ 8101121 w 12192000"/>
                <a:gd name="connsiteY1173" fmla="*/ 552000 h 1608850"/>
                <a:gd name="connsiteX1174" fmla="*/ 8127469 w 12192000"/>
                <a:gd name="connsiteY1174" fmla="*/ 552000 h 1608850"/>
                <a:gd name="connsiteX1175" fmla="*/ 8131521 w 12192000"/>
                <a:gd name="connsiteY1175" fmla="*/ 547676 h 1608850"/>
                <a:gd name="connsiteX1176" fmla="*/ 8139629 w 12192000"/>
                <a:gd name="connsiteY1176" fmla="*/ 547676 h 1608850"/>
                <a:gd name="connsiteX1177" fmla="*/ 8143681 w 12192000"/>
                <a:gd name="connsiteY1177" fmla="*/ 552000 h 1608850"/>
                <a:gd name="connsiteX1178" fmla="*/ 8165976 w 12192000"/>
                <a:gd name="connsiteY1178" fmla="*/ 552000 h 1608850"/>
                <a:gd name="connsiteX1179" fmla="*/ 8165976 w 12192000"/>
                <a:gd name="connsiteY1179" fmla="*/ 435264 h 1608850"/>
                <a:gd name="connsiteX1180" fmla="*/ 8222722 w 12192000"/>
                <a:gd name="connsiteY1180" fmla="*/ 424455 h 1608850"/>
                <a:gd name="connsiteX1181" fmla="*/ 8222722 w 12192000"/>
                <a:gd name="connsiteY1181" fmla="*/ 425536 h 1608850"/>
                <a:gd name="connsiteX1182" fmla="*/ 8222722 w 12192000"/>
                <a:gd name="connsiteY1182" fmla="*/ 433102 h 1608850"/>
                <a:gd name="connsiteX1183" fmla="*/ 8249069 w 12192000"/>
                <a:gd name="connsiteY1183" fmla="*/ 433102 h 1608850"/>
                <a:gd name="connsiteX1184" fmla="*/ 8249069 w 12192000"/>
                <a:gd name="connsiteY1184" fmla="*/ 688192 h 1608850"/>
                <a:gd name="connsiteX1185" fmla="*/ 8271364 w 12192000"/>
                <a:gd name="connsiteY1185" fmla="*/ 688192 h 1608850"/>
                <a:gd name="connsiteX1186" fmla="*/ 8271364 w 12192000"/>
                <a:gd name="connsiteY1186" fmla="*/ 683868 h 1608850"/>
                <a:gd name="connsiteX1187" fmla="*/ 8283524 w 12192000"/>
                <a:gd name="connsiteY1187" fmla="*/ 683868 h 1608850"/>
                <a:gd name="connsiteX1188" fmla="*/ 8283524 w 12192000"/>
                <a:gd name="connsiteY1188" fmla="*/ 688192 h 1608850"/>
                <a:gd name="connsiteX1189" fmla="*/ 8307844 w 12192000"/>
                <a:gd name="connsiteY1189" fmla="*/ 688192 h 1608850"/>
                <a:gd name="connsiteX1190" fmla="*/ 8307844 w 12192000"/>
                <a:gd name="connsiteY1190" fmla="*/ 675221 h 1608850"/>
                <a:gd name="connsiteX1191" fmla="*/ 8336217 w 12192000"/>
                <a:gd name="connsiteY1191" fmla="*/ 675221 h 1608850"/>
                <a:gd name="connsiteX1192" fmla="*/ 8348377 w 12192000"/>
                <a:gd name="connsiteY1192" fmla="*/ 670897 h 1608850"/>
                <a:gd name="connsiteX1193" fmla="*/ 8368645 w 12192000"/>
                <a:gd name="connsiteY1193" fmla="*/ 675221 h 1608850"/>
                <a:gd name="connsiteX1194" fmla="*/ 8368645 w 12192000"/>
                <a:gd name="connsiteY1194" fmla="*/ 657927 h 1608850"/>
                <a:gd name="connsiteX1195" fmla="*/ 8376752 w 12192000"/>
                <a:gd name="connsiteY1195" fmla="*/ 657927 h 1608850"/>
                <a:gd name="connsiteX1196" fmla="*/ 8376752 w 12192000"/>
                <a:gd name="connsiteY1196" fmla="*/ 644956 h 1608850"/>
                <a:gd name="connsiteX1197" fmla="*/ 8433498 w 12192000"/>
                <a:gd name="connsiteY1197" fmla="*/ 644956 h 1608850"/>
                <a:gd name="connsiteX1198" fmla="*/ 8433498 w 12192000"/>
                <a:gd name="connsiteY1198" fmla="*/ 614691 h 1608850"/>
                <a:gd name="connsiteX1199" fmla="*/ 8451738 w 12192000"/>
                <a:gd name="connsiteY1199" fmla="*/ 614691 h 1608850"/>
                <a:gd name="connsiteX1200" fmla="*/ 8451738 w 12192000"/>
                <a:gd name="connsiteY1200" fmla="*/ 608206 h 1608850"/>
                <a:gd name="connsiteX1201" fmla="*/ 8463898 w 12192000"/>
                <a:gd name="connsiteY1201" fmla="*/ 608206 h 1608850"/>
                <a:gd name="connsiteX1202" fmla="*/ 8463898 w 12192000"/>
                <a:gd name="connsiteY1202" fmla="*/ 614691 h 1608850"/>
                <a:gd name="connsiteX1203" fmla="*/ 8480112 w 12192000"/>
                <a:gd name="connsiteY1203" fmla="*/ 614691 h 1608850"/>
                <a:gd name="connsiteX1204" fmla="*/ 8480112 w 12192000"/>
                <a:gd name="connsiteY1204" fmla="*/ 664412 h 1608850"/>
                <a:gd name="connsiteX1205" fmla="*/ 8512540 w 12192000"/>
                <a:gd name="connsiteY1205" fmla="*/ 664412 h 1608850"/>
                <a:gd name="connsiteX1206" fmla="*/ 8512540 w 12192000"/>
                <a:gd name="connsiteY1206" fmla="*/ 638471 h 1608850"/>
                <a:gd name="connsiteX1207" fmla="*/ 8551046 w 12192000"/>
                <a:gd name="connsiteY1207" fmla="*/ 638471 h 1608850"/>
                <a:gd name="connsiteX1208" fmla="*/ 8551046 w 12192000"/>
                <a:gd name="connsiteY1208" fmla="*/ 608206 h 1608850"/>
                <a:gd name="connsiteX1209" fmla="*/ 8599688 w 12192000"/>
                <a:gd name="connsiteY1209" fmla="*/ 608206 h 1608850"/>
                <a:gd name="connsiteX1210" fmla="*/ 8599688 w 12192000"/>
                <a:gd name="connsiteY1210" fmla="*/ 719362 h 1608850"/>
                <a:gd name="connsiteX1211" fmla="*/ 8599688 w 12192000"/>
                <a:gd name="connsiteY1211" fmla="*/ 733141 h 1608850"/>
                <a:gd name="connsiteX1212" fmla="*/ 8665562 w 12192000"/>
                <a:gd name="connsiteY1212" fmla="*/ 733141 h 1608850"/>
                <a:gd name="connsiteX1213" fmla="*/ 8665562 w 12192000"/>
                <a:gd name="connsiteY1213" fmla="*/ 838913 h 1608850"/>
                <a:gd name="connsiteX1214" fmla="*/ 8665562 w 12192000"/>
                <a:gd name="connsiteY1214" fmla="*/ 862160 h 1608850"/>
                <a:gd name="connsiteX1215" fmla="*/ 8680522 w 12192000"/>
                <a:gd name="connsiteY1215" fmla="*/ 862160 h 1608850"/>
                <a:gd name="connsiteX1216" fmla="*/ 8680522 w 12192000"/>
                <a:gd name="connsiteY1216" fmla="*/ 860998 h 1608850"/>
                <a:gd name="connsiteX1217" fmla="*/ 8680522 w 12192000"/>
                <a:gd name="connsiteY1217" fmla="*/ 852862 h 1608850"/>
                <a:gd name="connsiteX1218" fmla="*/ 8725102 w 12192000"/>
                <a:gd name="connsiteY1218" fmla="*/ 852862 h 1608850"/>
                <a:gd name="connsiteX1219" fmla="*/ 8725102 w 12192000"/>
                <a:gd name="connsiteY1219" fmla="*/ 855477 h 1608850"/>
                <a:gd name="connsiteX1220" fmla="*/ 8725102 w 12192000"/>
                <a:gd name="connsiteY1220" fmla="*/ 861131 h 1608850"/>
                <a:gd name="connsiteX1221" fmla="*/ 8733569 w 12192000"/>
                <a:gd name="connsiteY1221" fmla="*/ 852574 h 1608850"/>
                <a:gd name="connsiteX1222" fmla="*/ 8729111 w 12192000"/>
                <a:gd name="connsiteY1222" fmla="*/ 850249 h 1608850"/>
                <a:gd name="connsiteX1223" fmla="*/ 8729111 w 12192000"/>
                <a:gd name="connsiteY1223" fmla="*/ 843275 h 1608850"/>
                <a:gd name="connsiteX1224" fmla="*/ 8735797 w 12192000"/>
                <a:gd name="connsiteY1224" fmla="*/ 840950 h 1608850"/>
                <a:gd name="connsiteX1225" fmla="*/ 8735797 w 12192000"/>
                <a:gd name="connsiteY1225" fmla="*/ 831652 h 1608850"/>
                <a:gd name="connsiteX1226" fmla="*/ 8740256 w 12192000"/>
                <a:gd name="connsiteY1226" fmla="*/ 831652 h 1608850"/>
                <a:gd name="connsiteX1227" fmla="*/ 8740256 w 12192000"/>
                <a:gd name="connsiteY1227" fmla="*/ 810730 h 1608850"/>
                <a:gd name="connsiteX1228" fmla="*/ 8735797 w 12192000"/>
                <a:gd name="connsiteY1228" fmla="*/ 810730 h 1608850"/>
                <a:gd name="connsiteX1229" fmla="*/ 8735797 w 12192000"/>
                <a:gd name="connsiteY1229" fmla="*/ 806081 h 1608850"/>
                <a:gd name="connsiteX1230" fmla="*/ 8740256 w 12192000"/>
                <a:gd name="connsiteY1230" fmla="*/ 803756 h 1608850"/>
                <a:gd name="connsiteX1231" fmla="*/ 8751401 w 12192000"/>
                <a:gd name="connsiteY1231" fmla="*/ 787483 h 1608850"/>
                <a:gd name="connsiteX1232" fmla="*/ 8753629 w 12192000"/>
                <a:gd name="connsiteY1232" fmla="*/ 778185 h 1608850"/>
                <a:gd name="connsiteX1233" fmla="*/ 8753629 w 12192000"/>
                <a:gd name="connsiteY1233" fmla="*/ 752614 h 1608850"/>
                <a:gd name="connsiteX1234" fmla="*/ 8753909 w 12192000"/>
                <a:gd name="connsiteY1234" fmla="*/ 751742 h 1608850"/>
                <a:gd name="connsiteX1235" fmla="*/ 8755767 w 12192000"/>
                <a:gd name="connsiteY1235" fmla="*/ 745928 h 1608850"/>
                <a:gd name="connsiteX1236" fmla="*/ 8754080 w 12192000"/>
                <a:gd name="connsiteY1236" fmla="*/ 745928 h 1608850"/>
                <a:gd name="connsiteX1237" fmla="*/ 8754080 w 12192000"/>
                <a:gd name="connsiteY1237" fmla="*/ 744766 h 1608850"/>
                <a:gd name="connsiteX1238" fmla="*/ 8754080 w 12192000"/>
                <a:gd name="connsiteY1238" fmla="*/ 736629 h 1608850"/>
                <a:gd name="connsiteX1239" fmla="*/ 8755194 w 12192000"/>
                <a:gd name="connsiteY1239" fmla="*/ 736629 h 1608850"/>
                <a:gd name="connsiteX1240" fmla="*/ 8762996 w 12192000"/>
                <a:gd name="connsiteY1240" fmla="*/ 736629 h 1608850"/>
                <a:gd name="connsiteX1241" fmla="*/ 8762996 w 12192000"/>
                <a:gd name="connsiteY1241" fmla="*/ 735467 h 1608850"/>
                <a:gd name="connsiteX1242" fmla="*/ 8762996 w 12192000"/>
                <a:gd name="connsiteY1242" fmla="*/ 727331 h 1608850"/>
                <a:gd name="connsiteX1243" fmla="*/ 8761881 w 12192000"/>
                <a:gd name="connsiteY1243" fmla="*/ 727331 h 1608850"/>
                <a:gd name="connsiteX1244" fmla="*/ 8754080 w 12192000"/>
                <a:gd name="connsiteY1244" fmla="*/ 727331 h 1608850"/>
                <a:gd name="connsiteX1245" fmla="*/ 8754080 w 12192000"/>
                <a:gd name="connsiteY1245" fmla="*/ 726168 h 1608850"/>
                <a:gd name="connsiteX1246" fmla="*/ 8754080 w 12192000"/>
                <a:gd name="connsiteY1246" fmla="*/ 718032 h 1608850"/>
                <a:gd name="connsiteX1247" fmla="*/ 8755194 w 12192000"/>
                <a:gd name="connsiteY1247" fmla="*/ 718032 h 1608850"/>
                <a:gd name="connsiteX1248" fmla="*/ 8762996 w 12192000"/>
                <a:gd name="connsiteY1248" fmla="*/ 718032 h 1608850"/>
                <a:gd name="connsiteX1249" fmla="*/ 8762996 w 12192000"/>
                <a:gd name="connsiteY1249" fmla="*/ 717160 h 1608850"/>
                <a:gd name="connsiteX1250" fmla="*/ 8762996 w 12192000"/>
                <a:gd name="connsiteY1250" fmla="*/ 711058 h 1608850"/>
                <a:gd name="connsiteX1251" fmla="*/ 8761881 w 12192000"/>
                <a:gd name="connsiteY1251" fmla="*/ 711058 h 1608850"/>
                <a:gd name="connsiteX1252" fmla="*/ 8754080 w 12192000"/>
                <a:gd name="connsiteY1252" fmla="*/ 711058 h 1608850"/>
                <a:gd name="connsiteX1253" fmla="*/ 8754080 w 12192000"/>
                <a:gd name="connsiteY1253" fmla="*/ 709896 h 1608850"/>
                <a:gd name="connsiteX1254" fmla="*/ 8754080 w 12192000"/>
                <a:gd name="connsiteY1254" fmla="*/ 701759 h 1608850"/>
                <a:gd name="connsiteX1255" fmla="*/ 8755194 w 12192000"/>
                <a:gd name="connsiteY1255" fmla="*/ 701759 h 1608850"/>
                <a:gd name="connsiteX1256" fmla="*/ 8762996 w 12192000"/>
                <a:gd name="connsiteY1256" fmla="*/ 701759 h 1608850"/>
                <a:gd name="connsiteX1257" fmla="*/ 8761881 w 12192000"/>
                <a:gd name="connsiteY1257" fmla="*/ 700016 h 1608850"/>
                <a:gd name="connsiteX1258" fmla="*/ 8754080 w 12192000"/>
                <a:gd name="connsiteY1258" fmla="*/ 687812 h 1608850"/>
                <a:gd name="connsiteX1259" fmla="*/ 8754080 w 12192000"/>
                <a:gd name="connsiteY1259" fmla="*/ 650617 h 1608850"/>
                <a:gd name="connsiteX1260" fmla="*/ 8903424 w 12192000"/>
                <a:gd name="connsiteY1260" fmla="*/ 650617 h 1608850"/>
                <a:gd name="connsiteX1261" fmla="*/ 8905096 w 12192000"/>
                <a:gd name="connsiteY1261" fmla="*/ 653232 h 1608850"/>
                <a:gd name="connsiteX1262" fmla="*/ 8908543 w 12192000"/>
                <a:gd name="connsiteY1262" fmla="*/ 658626 h 1608850"/>
                <a:gd name="connsiteX1263" fmla="*/ 8908543 w 12192000"/>
                <a:gd name="connsiteY1263" fmla="*/ 647687 h 1608850"/>
                <a:gd name="connsiteX1264" fmla="*/ 8908543 w 12192000"/>
                <a:gd name="connsiteY1264" fmla="*/ 607460 h 1608850"/>
                <a:gd name="connsiteX1265" fmla="*/ 8910570 w 12192000"/>
                <a:gd name="connsiteY1265" fmla="*/ 607460 h 1608850"/>
                <a:gd name="connsiteX1266" fmla="*/ 8924757 w 12192000"/>
                <a:gd name="connsiteY1266" fmla="*/ 607460 h 1608850"/>
                <a:gd name="connsiteX1267" fmla="*/ 8924757 w 12192000"/>
                <a:gd name="connsiteY1267" fmla="*/ 515723 h 1608850"/>
                <a:gd name="connsiteX1268" fmla="*/ 8924757 w 12192000"/>
                <a:gd name="connsiteY1268" fmla="*/ 490724 h 1608850"/>
                <a:gd name="connsiteX1269" fmla="*/ 9078786 w 12192000"/>
                <a:gd name="connsiteY1269" fmla="*/ 490724 h 1608850"/>
                <a:gd name="connsiteX1270" fmla="*/ 9078786 w 12192000"/>
                <a:gd name="connsiteY1270" fmla="*/ 506306 h 1608850"/>
                <a:gd name="connsiteX1271" fmla="*/ 9078786 w 12192000"/>
                <a:gd name="connsiteY1271" fmla="*/ 611783 h 1608850"/>
                <a:gd name="connsiteX1272" fmla="*/ 9080306 w 12192000"/>
                <a:gd name="connsiteY1272" fmla="*/ 611513 h 1608850"/>
                <a:gd name="connsiteX1273" fmla="*/ 9090946 w 12192000"/>
                <a:gd name="connsiteY1273" fmla="*/ 609622 h 1608850"/>
                <a:gd name="connsiteX1274" fmla="*/ 9088919 w 12192000"/>
                <a:gd name="connsiteY1274" fmla="*/ 698254 h 1608850"/>
                <a:gd name="connsiteX1275" fmla="*/ 9090439 w 12192000"/>
                <a:gd name="connsiteY1275" fmla="*/ 698525 h 1608850"/>
                <a:gd name="connsiteX1276" fmla="*/ 9101079 w 12192000"/>
                <a:gd name="connsiteY1276" fmla="*/ 700416 h 1608850"/>
                <a:gd name="connsiteX1277" fmla="*/ 9101332 w 12192000"/>
                <a:gd name="connsiteY1277" fmla="*/ 701227 h 1608850"/>
                <a:gd name="connsiteX1278" fmla="*/ 9103106 w 12192000"/>
                <a:gd name="connsiteY1278" fmla="*/ 706902 h 1608850"/>
                <a:gd name="connsiteX1279" fmla="*/ 9103866 w 12192000"/>
                <a:gd name="connsiteY1279" fmla="*/ 704470 h 1608850"/>
                <a:gd name="connsiteX1280" fmla="*/ 9109186 w 12192000"/>
                <a:gd name="connsiteY1280" fmla="*/ 687446 h 1608850"/>
                <a:gd name="connsiteX1281" fmla="*/ 9110959 w 12192000"/>
                <a:gd name="connsiteY1281" fmla="*/ 687446 h 1608850"/>
                <a:gd name="connsiteX1282" fmla="*/ 9123373 w 12192000"/>
                <a:gd name="connsiteY1282" fmla="*/ 687446 h 1608850"/>
                <a:gd name="connsiteX1283" fmla="*/ 9123373 w 12192000"/>
                <a:gd name="connsiteY1283" fmla="*/ 719872 h 1608850"/>
                <a:gd name="connsiteX1284" fmla="*/ 9124386 w 12192000"/>
                <a:gd name="connsiteY1284" fmla="*/ 720413 h 1608850"/>
                <a:gd name="connsiteX1285" fmla="*/ 9131480 w 12192000"/>
                <a:gd name="connsiteY1285" fmla="*/ 724196 h 1608850"/>
                <a:gd name="connsiteX1286" fmla="*/ 9131480 w 12192000"/>
                <a:gd name="connsiteY1286" fmla="*/ 725547 h 1608850"/>
                <a:gd name="connsiteX1287" fmla="*/ 9131480 w 12192000"/>
                <a:gd name="connsiteY1287" fmla="*/ 735005 h 1608850"/>
                <a:gd name="connsiteX1288" fmla="*/ 9176067 w 12192000"/>
                <a:gd name="connsiteY1288" fmla="*/ 735005 h 1608850"/>
                <a:gd name="connsiteX1289" fmla="*/ 9176067 w 12192000"/>
                <a:gd name="connsiteY1289" fmla="*/ 736086 h 1608850"/>
                <a:gd name="connsiteX1290" fmla="*/ 9176067 w 12192000"/>
                <a:gd name="connsiteY1290" fmla="*/ 743652 h 1608850"/>
                <a:gd name="connsiteX1291" fmla="*/ 9178093 w 12192000"/>
                <a:gd name="connsiteY1291" fmla="*/ 743652 h 1608850"/>
                <a:gd name="connsiteX1292" fmla="*/ 9192280 w 12192000"/>
                <a:gd name="connsiteY1292" fmla="*/ 743652 h 1608850"/>
                <a:gd name="connsiteX1293" fmla="*/ 9192280 w 12192000"/>
                <a:gd name="connsiteY1293" fmla="*/ 713387 h 1608850"/>
                <a:gd name="connsiteX1294" fmla="*/ 9236867 w 12192000"/>
                <a:gd name="connsiteY1294" fmla="*/ 713387 h 1608850"/>
                <a:gd name="connsiteX1295" fmla="*/ 9236867 w 12192000"/>
                <a:gd name="connsiteY1295" fmla="*/ 712036 h 1608850"/>
                <a:gd name="connsiteX1296" fmla="*/ 9236867 w 12192000"/>
                <a:gd name="connsiteY1296" fmla="*/ 702578 h 1608850"/>
                <a:gd name="connsiteX1297" fmla="*/ 9237881 w 12192000"/>
                <a:gd name="connsiteY1297" fmla="*/ 702578 h 1608850"/>
                <a:gd name="connsiteX1298" fmla="*/ 9244974 w 12192000"/>
                <a:gd name="connsiteY1298" fmla="*/ 702578 h 1608850"/>
                <a:gd name="connsiteX1299" fmla="*/ 9244974 w 12192000"/>
                <a:gd name="connsiteY1299" fmla="*/ 700687 h 1608850"/>
                <a:gd name="connsiteX1300" fmla="*/ 9244974 w 12192000"/>
                <a:gd name="connsiteY1300" fmla="*/ 687446 h 1608850"/>
                <a:gd name="connsiteX1301" fmla="*/ 9245734 w 12192000"/>
                <a:gd name="connsiteY1301" fmla="*/ 687446 h 1608850"/>
                <a:gd name="connsiteX1302" fmla="*/ 9251054 w 12192000"/>
                <a:gd name="connsiteY1302" fmla="*/ 687446 h 1608850"/>
                <a:gd name="connsiteX1303" fmla="*/ 9251054 w 12192000"/>
                <a:gd name="connsiteY1303" fmla="*/ 686365 h 1608850"/>
                <a:gd name="connsiteX1304" fmla="*/ 9251054 w 12192000"/>
                <a:gd name="connsiteY1304" fmla="*/ 678798 h 1608850"/>
                <a:gd name="connsiteX1305" fmla="*/ 9253081 w 12192000"/>
                <a:gd name="connsiteY1305" fmla="*/ 678798 h 1608850"/>
                <a:gd name="connsiteX1306" fmla="*/ 9267268 w 12192000"/>
                <a:gd name="connsiteY1306" fmla="*/ 678798 h 1608850"/>
                <a:gd name="connsiteX1307" fmla="*/ 9267268 w 12192000"/>
                <a:gd name="connsiteY1307" fmla="*/ 679879 h 1608850"/>
                <a:gd name="connsiteX1308" fmla="*/ 9267268 w 12192000"/>
                <a:gd name="connsiteY1308" fmla="*/ 687446 h 1608850"/>
                <a:gd name="connsiteX1309" fmla="*/ 9289561 w 12192000"/>
                <a:gd name="connsiteY1309" fmla="*/ 687446 h 1608850"/>
                <a:gd name="connsiteX1310" fmla="*/ 9289561 w 12192000"/>
                <a:gd name="connsiteY1310" fmla="*/ 685554 h 1608850"/>
                <a:gd name="connsiteX1311" fmla="*/ 9289561 w 12192000"/>
                <a:gd name="connsiteY1311" fmla="*/ 672313 h 1608850"/>
                <a:gd name="connsiteX1312" fmla="*/ 9291335 w 12192000"/>
                <a:gd name="connsiteY1312" fmla="*/ 672313 h 1608850"/>
                <a:gd name="connsiteX1313" fmla="*/ 9303748 w 12192000"/>
                <a:gd name="connsiteY1313" fmla="*/ 672313 h 1608850"/>
                <a:gd name="connsiteX1314" fmla="*/ 9303748 w 12192000"/>
                <a:gd name="connsiteY1314" fmla="*/ 696093 h 1608850"/>
                <a:gd name="connsiteX1315" fmla="*/ 9304762 w 12192000"/>
                <a:gd name="connsiteY1315" fmla="*/ 696093 h 1608850"/>
                <a:gd name="connsiteX1316" fmla="*/ 9311855 w 12192000"/>
                <a:gd name="connsiteY1316" fmla="*/ 696093 h 1608850"/>
                <a:gd name="connsiteX1317" fmla="*/ 9311855 w 12192000"/>
                <a:gd name="connsiteY1317" fmla="*/ 695012 h 1608850"/>
                <a:gd name="connsiteX1318" fmla="*/ 9311855 w 12192000"/>
                <a:gd name="connsiteY1318" fmla="*/ 687446 h 1608850"/>
                <a:gd name="connsiteX1319" fmla="*/ 9313628 w 12192000"/>
                <a:gd name="connsiteY1319" fmla="*/ 687446 h 1608850"/>
                <a:gd name="connsiteX1320" fmla="*/ 9326042 w 12192000"/>
                <a:gd name="connsiteY1320" fmla="*/ 687446 h 1608850"/>
                <a:gd name="connsiteX1321" fmla="*/ 9326042 w 12192000"/>
                <a:gd name="connsiteY1321" fmla="*/ 713387 h 1608850"/>
                <a:gd name="connsiteX1322" fmla="*/ 9328069 w 12192000"/>
                <a:gd name="connsiteY1322" fmla="*/ 713387 h 1608850"/>
                <a:gd name="connsiteX1323" fmla="*/ 9342255 w 12192000"/>
                <a:gd name="connsiteY1323" fmla="*/ 713387 h 1608850"/>
                <a:gd name="connsiteX1324" fmla="*/ 9342255 w 12192000"/>
                <a:gd name="connsiteY1324" fmla="*/ 715008 h 1608850"/>
                <a:gd name="connsiteX1325" fmla="*/ 9342255 w 12192000"/>
                <a:gd name="connsiteY1325" fmla="*/ 726358 h 1608850"/>
                <a:gd name="connsiteX1326" fmla="*/ 9343015 w 12192000"/>
                <a:gd name="connsiteY1326" fmla="*/ 726358 h 1608850"/>
                <a:gd name="connsiteX1327" fmla="*/ 9348336 w 12192000"/>
                <a:gd name="connsiteY1327" fmla="*/ 726358 h 1608850"/>
                <a:gd name="connsiteX1328" fmla="*/ 9348336 w 12192000"/>
                <a:gd name="connsiteY1328" fmla="*/ 725547 h 1608850"/>
                <a:gd name="connsiteX1329" fmla="*/ 9348336 w 12192000"/>
                <a:gd name="connsiteY1329" fmla="*/ 719872 h 1608850"/>
                <a:gd name="connsiteX1330" fmla="*/ 9378736 w 12192000"/>
                <a:gd name="connsiteY1330" fmla="*/ 719872 h 1608850"/>
                <a:gd name="connsiteX1331" fmla="*/ 9378736 w 12192000"/>
                <a:gd name="connsiteY1331" fmla="*/ 743652 h 1608850"/>
                <a:gd name="connsiteX1332" fmla="*/ 9379749 w 12192000"/>
                <a:gd name="connsiteY1332" fmla="*/ 743652 h 1608850"/>
                <a:gd name="connsiteX1333" fmla="*/ 9386843 w 12192000"/>
                <a:gd name="connsiteY1333" fmla="*/ 743652 h 1608850"/>
                <a:gd name="connsiteX1334" fmla="*/ 9386843 w 12192000"/>
                <a:gd name="connsiteY1334" fmla="*/ 744733 h 1608850"/>
                <a:gd name="connsiteX1335" fmla="*/ 9386843 w 12192000"/>
                <a:gd name="connsiteY1335" fmla="*/ 752299 h 1608850"/>
                <a:gd name="connsiteX1336" fmla="*/ 9387603 w 12192000"/>
                <a:gd name="connsiteY1336" fmla="*/ 752299 h 1608850"/>
                <a:gd name="connsiteX1337" fmla="*/ 9392923 w 12192000"/>
                <a:gd name="connsiteY1337" fmla="*/ 752299 h 1608850"/>
                <a:gd name="connsiteX1338" fmla="*/ 9392923 w 12192000"/>
                <a:gd name="connsiteY1338" fmla="*/ 750137 h 1608850"/>
                <a:gd name="connsiteX1339" fmla="*/ 9392923 w 12192000"/>
                <a:gd name="connsiteY1339" fmla="*/ 735005 h 1608850"/>
                <a:gd name="connsiteX1340" fmla="*/ 9393936 w 12192000"/>
                <a:gd name="connsiteY1340" fmla="*/ 735005 h 1608850"/>
                <a:gd name="connsiteX1341" fmla="*/ 9401030 w 12192000"/>
                <a:gd name="connsiteY1341" fmla="*/ 735005 h 1608850"/>
                <a:gd name="connsiteX1342" fmla="*/ 9401030 w 12192000"/>
                <a:gd name="connsiteY1342" fmla="*/ 736086 h 1608850"/>
                <a:gd name="connsiteX1343" fmla="*/ 9401030 w 12192000"/>
                <a:gd name="connsiteY1343" fmla="*/ 743652 h 1608850"/>
                <a:gd name="connsiteX1344" fmla="*/ 9406350 w 12192000"/>
                <a:gd name="connsiteY1344" fmla="*/ 741659 h 1608850"/>
                <a:gd name="connsiteX1345" fmla="*/ 9407110 w 12192000"/>
                <a:gd name="connsiteY1345" fmla="*/ 740679 h 1608850"/>
                <a:gd name="connsiteX1346" fmla="*/ 9407110 w 12192000"/>
                <a:gd name="connsiteY1346" fmla="*/ 735005 h 1608850"/>
                <a:gd name="connsiteX1347" fmla="*/ 9445617 w 12192000"/>
                <a:gd name="connsiteY1347" fmla="*/ 735005 h 1608850"/>
                <a:gd name="connsiteX1348" fmla="*/ 9445617 w 12192000"/>
                <a:gd name="connsiteY1348" fmla="*/ 758784 h 1608850"/>
                <a:gd name="connsiteX1349" fmla="*/ 9447643 w 12192000"/>
                <a:gd name="connsiteY1349" fmla="*/ 758784 h 1608850"/>
                <a:gd name="connsiteX1350" fmla="*/ 9461830 w 12192000"/>
                <a:gd name="connsiteY1350" fmla="*/ 758784 h 1608850"/>
                <a:gd name="connsiteX1351" fmla="*/ 9461830 w 12192000"/>
                <a:gd name="connsiteY1351" fmla="*/ 759865 h 1608850"/>
                <a:gd name="connsiteX1352" fmla="*/ 9461830 w 12192000"/>
                <a:gd name="connsiteY1352" fmla="*/ 767431 h 1608850"/>
                <a:gd name="connsiteX1353" fmla="*/ 9463604 w 12192000"/>
                <a:gd name="connsiteY1353" fmla="*/ 767431 h 1608850"/>
                <a:gd name="connsiteX1354" fmla="*/ 9476017 w 12192000"/>
                <a:gd name="connsiteY1354" fmla="*/ 767431 h 1608850"/>
                <a:gd name="connsiteX1355" fmla="*/ 9476017 w 12192000"/>
                <a:gd name="connsiteY1355" fmla="*/ 743652 h 1608850"/>
                <a:gd name="connsiteX1356" fmla="*/ 9477030 w 12192000"/>
                <a:gd name="connsiteY1356" fmla="*/ 743652 h 1608850"/>
                <a:gd name="connsiteX1357" fmla="*/ 9484124 w 12192000"/>
                <a:gd name="connsiteY1357" fmla="*/ 743652 h 1608850"/>
                <a:gd name="connsiteX1358" fmla="*/ 9484124 w 12192000"/>
                <a:gd name="connsiteY1358" fmla="*/ 711225 h 1608850"/>
                <a:gd name="connsiteX1359" fmla="*/ 9485137 w 12192000"/>
                <a:gd name="connsiteY1359" fmla="*/ 711225 h 1608850"/>
                <a:gd name="connsiteX1360" fmla="*/ 9492231 w 12192000"/>
                <a:gd name="connsiteY1360" fmla="*/ 711225 h 1608850"/>
                <a:gd name="connsiteX1361" fmla="*/ 9492231 w 12192000"/>
                <a:gd name="connsiteY1361" fmla="*/ 709334 h 1608850"/>
                <a:gd name="connsiteX1362" fmla="*/ 9492231 w 12192000"/>
                <a:gd name="connsiteY1362" fmla="*/ 696093 h 1608850"/>
                <a:gd name="connsiteX1363" fmla="*/ 9490964 w 12192000"/>
                <a:gd name="connsiteY1363" fmla="*/ 694471 h 1608850"/>
                <a:gd name="connsiteX1364" fmla="*/ 9496284 w 12192000"/>
                <a:gd name="connsiteY1364" fmla="*/ 683122 h 1608850"/>
                <a:gd name="connsiteX1365" fmla="*/ 9504391 w 12192000"/>
                <a:gd name="connsiteY1365" fmla="*/ 711225 h 1608850"/>
                <a:gd name="connsiteX1366" fmla="*/ 9505151 w 12192000"/>
                <a:gd name="connsiteY1366" fmla="*/ 711225 h 1608850"/>
                <a:gd name="connsiteX1367" fmla="*/ 9510471 w 12192000"/>
                <a:gd name="connsiteY1367" fmla="*/ 711225 h 1608850"/>
                <a:gd name="connsiteX1368" fmla="*/ 9510471 w 12192000"/>
                <a:gd name="connsiteY1368" fmla="*/ 605298 h 1608850"/>
                <a:gd name="connsiteX1369" fmla="*/ 9511991 w 12192000"/>
                <a:gd name="connsiteY1369" fmla="*/ 605298 h 1608850"/>
                <a:gd name="connsiteX1370" fmla="*/ 9522631 w 12192000"/>
                <a:gd name="connsiteY1370" fmla="*/ 605298 h 1608850"/>
                <a:gd name="connsiteX1371" fmla="*/ 9522631 w 12192000"/>
                <a:gd name="connsiteY1371" fmla="*/ 557739 h 1608850"/>
                <a:gd name="connsiteX1372" fmla="*/ 9548978 w 12192000"/>
                <a:gd name="connsiteY1372" fmla="*/ 557739 h 1608850"/>
                <a:gd name="connsiteX1373" fmla="*/ 9548978 w 12192000"/>
                <a:gd name="connsiteY1373" fmla="*/ 536121 h 1608850"/>
                <a:gd name="connsiteX1374" fmla="*/ 9583432 w 12192000"/>
                <a:gd name="connsiteY1374" fmla="*/ 536121 h 1608850"/>
                <a:gd name="connsiteX1375" fmla="*/ 9583432 w 12192000"/>
                <a:gd name="connsiteY1375" fmla="*/ 538553 h 1608850"/>
                <a:gd name="connsiteX1376" fmla="*/ 9583432 w 12192000"/>
                <a:gd name="connsiteY1376" fmla="*/ 555577 h 1608850"/>
                <a:gd name="connsiteX1377" fmla="*/ 9585712 w 12192000"/>
                <a:gd name="connsiteY1377" fmla="*/ 555577 h 1608850"/>
                <a:gd name="connsiteX1378" fmla="*/ 9601672 w 12192000"/>
                <a:gd name="connsiteY1378" fmla="*/ 555577 h 1608850"/>
                <a:gd name="connsiteX1379" fmla="*/ 9601672 w 12192000"/>
                <a:gd name="connsiteY1379" fmla="*/ 603136 h 1608850"/>
                <a:gd name="connsiteX1380" fmla="*/ 9602685 w 12192000"/>
                <a:gd name="connsiteY1380" fmla="*/ 603136 h 1608850"/>
                <a:gd name="connsiteX1381" fmla="*/ 9609779 w 12192000"/>
                <a:gd name="connsiteY1381" fmla="*/ 603136 h 1608850"/>
                <a:gd name="connsiteX1382" fmla="*/ 9623966 w 12192000"/>
                <a:gd name="connsiteY1382" fmla="*/ 607460 h 1608850"/>
                <a:gd name="connsiteX1383" fmla="*/ 9623966 w 12192000"/>
                <a:gd name="connsiteY1383" fmla="*/ 646372 h 1608850"/>
                <a:gd name="connsiteX1384" fmla="*/ 9624979 w 12192000"/>
                <a:gd name="connsiteY1384" fmla="*/ 646372 h 1608850"/>
                <a:gd name="connsiteX1385" fmla="*/ 9632072 w 12192000"/>
                <a:gd name="connsiteY1385" fmla="*/ 646372 h 1608850"/>
                <a:gd name="connsiteX1386" fmla="*/ 9632072 w 12192000"/>
                <a:gd name="connsiteY1386" fmla="*/ 647993 h 1608850"/>
                <a:gd name="connsiteX1387" fmla="*/ 9632072 w 12192000"/>
                <a:gd name="connsiteY1387" fmla="*/ 659342 h 1608850"/>
                <a:gd name="connsiteX1388" fmla="*/ 9634099 w 12192000"/>
                <a:gd name="connsiteY1388" fmla="*/ 659342 h 1608850"/>
                <a:gd name="connsiteX1389" fmla="*/ 9648286 w 12192000"/>
                <a:gd name="connsiteY1389" fmla="*/ 659342 h 1608850"/>
                <a:gd name="connsiteX1390" fmla="*/ 9654366 w 12192000"/>
                <a:gd name="connsiteY1390" fmla="*/ 665828 h 1608850"/>
                <a:gd name="connsiteX1391" fmla="*/ 9654366 w 12192000"/>
                <a:gd name="connsiteY1391" fmla="*/ 687446 h 1608850"/>
                <a:gd name="connsiteX1392" fmla="*/ 9656646 w 12192000"/>
                <a:gd name="connsiteY1392" fmla="*/ 687446 h 1608850"/>
                <a:gd name="connsiteX1393" fmla="*/ 9672606 w 12192000"/>
                <a:gd name="connsiteY1393" fmla="*/ 687446 h 1608850"/>
                <a:gd name="connsiteX1394" fmla="*/ 9672606 w 12192000"/>
                <a:gd name="connsiteY1394" fmla="*/ 688526 h 1608850"/>
                <a:gd name="connsiteX1395" fmla="*/ 9672606 w 12192000"/>
                <a:gd name="connsiteY1395" fmla="*/ 696093 h 1608850"/>
                <a:gd name="connsiteX1396" fmla="*/ 9673873 w 12192000"/>
                <a:gd name="connsiteY1396" fmla="*/ 696093 h 1608850"/>
                <a:gd name="connsiteX1397" fmla="*/ 9682740 w 12192000"/>
                <a:gd name="connsiteY1397" fmla="*/ 696093 h 1608850"/>
                <a:gd name="connsiteX1398" fmla="*/ 9682740 w 12192000"/>
                <a:gd name="connsiteY1398" fmla="*/ 698254 h 1608850"/>
                <a:gd name="connsiteX1399" fmla="*/ 9682740 w 12192000"/>
                <a:gd name="connsiteY1399" fmla="*/ 713387 h 1608850"/>
                <a:gd name="connsiteX1400" fmla="*/ 9686793 w 12192000"/>
                <a:gd name="connsiteY1400" fmla="*/ 711495 h 1608850"/>
                <a:gd name="connsiteX1401" fmla="*/ 9686793 w 12192000"/>
                <a:gd name="connsiteY1401" fmla="*/ 698254 h 1608850"/>
                <a:gd name="connsiteX1402" fmla="*/ 9687806 w 12192000"/>
                <a:gd name="connsiteY1402" fmla="*/ 698254 h 1608850"/>
                <a:gd name="connsiteX1403" fmla="*/ 9694900 w 12192000"/>
                <a:gd name="connsiteY1403" fmla="*/ 698254 h 1608850"/>
                <a:gd name="connsiteX1404" fmla="*/ 9694900 w 12192000"/>
                <a:gd name="connsiteY1404" fmla="*/ 699876 h 1608850"/>
                <a:gd name="connsiteX1405" fmla="*/ 9694900 w 12192000"/>
                <a:gd name="connsiteY1405" fmla="*/ 711225 h 1608850"/>
                <a:gd name="connsiteX1406" fmla="*/ 9695660 w 12192000"/>
                <a:gd name="connsiteY1406" fmla="*/ 711225 h 1608850"/>
                <a:gd name="connsiteX1407" fmla="*/ 9700980 w 12192000"/>
                <a:gd name="connsiteY1407" fmla="*/ 711225 h 1608850"/>
                <a:gd name="connsiteX1408" fmla="*/ 9749620 w 12192000"/>
                <a:gd name="connsiteY1408" fmla="*/ 706902 h 1608850"/>
                <a:gd name="connsiteX1409" fmla="*/ 9749620 w 12192000"/>
                <a:gd name="connsiteY1409" fmla="*/ 708253 h 1608850"/>
                <a:gd name="connsiteX1410" fmla="*/ 9749620 w 12192000"/>
                <a:gd name="connsiteY1410" fmla="*/ 717710 h 1608850"/>
                <a:gd name="connsiteX1411" fmla="*/ 9750380 w 12192000"/>
                <a:gd name="connsiteY1411" fmla="*/ 717710 h 1608850"/>
                <a:gd name="connsiteX1412" fmla="*/ 9755702 w 12192000"/>
                <a:gd name="connsiteY1412" fmla="*/ 717710 h 1608850"/>
                <a:gd name="connsiteX1413" fmla="*/ 9755702 w 12192000"/>
                <a:gd name="connsiteY1413" fmla="*/ 719872 h 1608850"/>
                <a:gd name="connsiteX1414" fmla="*/ 9755702 w 12192000"/>
                <a:gd name="connsiteY1414" fmla="*/ 735005 h 1608850"/>
                <a:gd name="connsiteX1415" fmla="*/ 9757728 w 12192000"/>
                <a:gd name="connsiteY1415" fmla="*/ 733654 h 1608850"/>
                <a:gd name="connsiteX1416" fmla="*/ 9771914 w 12192000"/>
                <a:gd name="connsiteY1416" fmla="*/ 724196 h 1608850"/>
                <a:gd name="connsiteX1417" fmla="*/ 9777994 w 12192000"/>
                <a:gd name="connsiteY1417" fmla="*/ 683122 h 1608850"/>
                <a:gd name="connsiteX1418" fmla="*/ 9778754 w 12192000"/>
                <a:gd name="connsiteY1418" fmla="*/ 682852 h 1608850"/>
                <a:gd name="connsiteX1419" fmla="*/ 9784074 w 12192000"/>
                <a:gd name="connsiteY1419" fmla="*/ 680960 h 1608850"/>
                <a:gd name="connsiteX1420" fmla="*/ 9786102 w 12192000"/>
                <a:gd name="connsiteY1420" fmla="*/ 611783 h 1608850"/>
                <a:gd name="connsiteX1421" fmla="*/ 9788128 w 12192000"/>
                <a:gd name="connsiteY1421" fmla="*/ 680960 h 1608850"/>
                <a:gd name="connsiteX1422" fmla="*/ 9788888 w 12192000"/>
                <a:gd name="connsiteY1422" fmla="*/ 681230 h 1608850"/>
                <a:gd name="connsiteX1423" fmla="*/ 9794208 w 12192000"/>
                <a:gd name="connsiteY1423" fmla="*/ 683122 h 1608850"/>
                <a:gd name="connsiteX1424" fmla="*/ 9794208 w 12192000"/>
                <a:gd name="connsiteY1424" fmla="*/ 596651 h 1608850"/>
                <a:gd name="connsiteX1425" fmla="*/ 9798262 w 12192000"/>
                <a:gd name="connsiteY1425" fmla="*/ 564224 h 1608850"/>
                <a:gd name="connsiteX1426" fmla="*/ 9836768 w 12192000"/>
                <a:gd name="connsiteY1426" fmla="*/ 564224 h 1608850"/>
                <a:gd name="connsiteX1427" fmla="*/ 9836768 w 12192000"/>
                <a:gd name="connsiteY1427" fmla="*/ 596651 h 1608850"/>
                <a:gd name="connsiteX1428" fmla="*/ 9837528 w 12192000"/>
                <a:gd name="connsiteY1428" fmla="*/ 596651 h 1608850"/>
                <a:gd name="connsiteX1429" fmla="*/ 9842848 w 12192000"/>
                <a:gd name="connsiteY1429" fmla="*/ 596651 h 1608850"/>
                <a:gd name="connsiteX1430" fmla="*/ 9842848 w 12192000"/>
                <a:gd name="connsiteY1430" fmla="*/ 514503 h 1608850"/>
                <a:gd name="connsiteX1431" fmla="*/ 9844622 w 12192000"/>
                <a:gd name="connsiteY1431" fmla="*/ 514503 h 1608850"/>
                <a:gd name="connsiteX1432" fmla="*/ 9857036 w 12192000"/>
                <a:gd name="connsiteY1432" fmla="*/ 514503 h 1608850"/>
                <a:gd name="connsiteX1433" fmla="*/ 9857036 w 12192000"/>
                <a:gd name="connsiteY1433" fmla="*/ 512612 h 1608850"/>
                <a:gd name="connsiteX1434" fmla="*/ 9857036 w 12192000"/>
                <a:gd name="connsiteY1434" fmla="*/ 499371 h 1608850"/>
                <a:gd name="connsiteX1435" fmla="*/ 9879330 w 12192000"/>
                <a:gd name="connsiteY1435" fmla="*/ 499371 h 1608850"/>
                <a:gd name="connsiteX1436" fmla="*/ 9879330 w 12192000"/>
                <a:gd name="connsiteY1436" fmla="*/ 498290 h 1608850"/>
                <a:gd name="connsiteX1437" fmla="*/ 9879330 w 12192000"/>
                <a:gd name="connsiteY1437" fmla="*/ 490724 h 1608850"/>
                <a:gd name="connsiteX1438" fmla="*/ 9881102 w 12192000"/>
                <a:gd name="connsiteY1438" fmla="*/ 490724 h 1608850"/>
                <a:gd name="connsiteX1439" fmla="*/ 9893516 w 12192000"/>
                <a:gd name="connsiteY1439" fmla="*/ 490724 h 1608850"/>
                <a:gd name="connsiteX1440" fmla="*/ 9893516 w 12192000"/>
                <a:gd name="connsiteY1440" fmla="*/ 491805 h 1608850"/>
                <a:gd name="connsiteX1441" fmla="*/ 9893516 w 12192000"/>
                <a:gd name="connsiteY1441" fmla="*/ 499371 h 1608850"/>
                <a:gd name="connsiteX1442" fmla="*/ 9894276 w 12192000"/>
                <a:gd name="connsiteY1442" fmla="*/ 499371 h 1608850"/>
                <a:gd name="connsiteX1443" fmla="*/ 9899596 w 12192000"/>
                <a:gd name="connsiteY1443" fmla="*/ 499371 h 1608850"/>
                <a:gd name="connsiteX1444" fmla="*/ 9909730 w 12192000"/>
                <a:gd name="connsiteY1444" fmla="*/ 495047 h 1608850"/>
                <a:gd name="connsiteX1445" fmla="*/ 9913782 w 12192000"/>
                <a:gd name="connsiteY1445" fmla="*/ 498290 h 1608850"/>
                <a:gd name="connsiteX1446" fmla="*/ 9913782 w 12192000"/>
                <a:gd name="connsiteY1446" fmla="*/ 490724 h 1608850"/>
                <a:gd name="connsiteX1447" fmla="*/ 9916062 w 12192000"/>
                <a:gd name="connsiteY1447" fmla="*/ 490724 h 1608850"/>
                <a:gd name="connsiteX1448" fmla="*/ 9932024 w 12192000"/>
                <a:gd name="connsiteY1448" fmla="*/ 490724 h 1608850"/>
                <a:gd name="connsiteX1449" fmla="*/ 9932024 w 12192000"/>
                <a:gd name="connsiteY1449" fmla="*/ 491805 h 1608850"/>
                <a:gd name="connsiteX1450" fmla="*/ 9932024 w 12192000"/>
                <a:gd name="connsiteY1450" fmla="*/ 499371 h 1608850"/>
                <a:gd name="connsiteX1451" fmla="*/ 9962424 w 12192000"/>
                <a:gd name="connsiteY1451" fmla="*/ 499371 h 1608850"/>
                <a:gd name="connsiteX1452" fmla="*/ 9962424 w 12192000"/>
                <a:gd name="connsiteY1452" fmla="*/ 500992 h 1608850"/>
                <a:gd name="connsiteX1453" fmla="*/ 9962424 w 12192000"/>
                <a:gd name="connsiteY1453" fmla="*/ 512342 h 1608850"/>
                <a:gd name="connsiteX1454" fmla="*/ 9988770 w 12192000"/>
                <a:gd name="connsiteY1454" fmla="*/ 512342 h 1608850"/>
                <a:gd name="connsiteX1455" fmla="*/ 9988770 w 12192000"/>
                <a:gd name="connsiteY1455" fmla="*/ 542606 h 1608850"/>
                <a:gd name="connsiteX1456" fmla="*/ 9989530 w 12192000"/>
                <a:gd name="connsiteY1456" fmla="*/ 542606 h 1608850"/>
                <a:gd name="connsiteX1457" fmla="*/ 9994850 w 12192000"/>
                <a:gd name="connsiteY1457" fmla="*/ 542606 h 1608850"/>
                <a:gd name="connsiteX1458" fmla="*/ 9994850 w 12192000"/>
                <a:gd name="connsiteY1458" fmla="*/ 543687 h 1608850"/>
                <a:gd name="connsiteX1459" fmla="*/ 9994850 w 12192000"/>
                <a:gd name="connsiteY1459" fmla="*/ 551254 h 1608850"/>
                <a:gd name="connsiteX1460" fmla="*/ 9998904 w 12192000"/>
                <a:gd name="connsiteY1460" fmla="*/ 581518 h 1608850"/>
                <a:gd name="connsiteX1461" fmla="*/ 9999664 w 12192000"/>
                <a:gd name="connsiteY1461" fmla="*/ 581518 h 1608850"/>
                <a:gd name="connsiteX1462" fmla="*/ 10004984 w 12192000"/>
                <a:gd name="connsiteY1462" fmla="*/ 581518 h 1608850"/>
                <a:gd name="connsiteX1463" fmla="*/ 10004984 w 12192000"/>
                <a:gd name="connsiteY1463" fmla="*/ 582329 h 1608850"/>
                <a:gd name="connsiteX1464" fmla="*/ 10004984 w 12192000"/>
                <a:gd name="connsiteY1464" fmla="*/ 588004 h 1608850"/>
                <a:gd name="connsiteX1465" fmla="*/ 10005998 w 12192000"/>
                <a:gd name="connsiteY1465" fmla="*/ 588004 h 1608850"/>
                <a:gd name="connsiteX1466" fmla="*/ 10013090 w 12192000"/>
                <a:gd name="connsiteY1466" fmla="*/ 588004 h 1608850"/>
                <a:gd name="connsiteX1467" fmla="*/ 10013090 w 12192000"/>
                <a:gd name="connsiteY1467" fmla="*/ 618269 h 1608850"/>
                <a:gd name="connsiteX1468" fmla="*/ 10015118 w 12192000"/>
                <a:gd name="connsiteY1468" fmla="*/ 618269 h 1608850"/>
                <a:gd name="connsiteX1469" fmla="*/ 10029304 w 12192000"/>
                <a:gd name="connsiteY1469" fmla="*/ 618269 h 1608850"/>
                <a:gd name="connsiteX1470" fmla="*/ 10029304 w 12192000"/>
                <a:gd name="connsiteY1470" fmla="*/ 642048 h 1608850"/>
                <a:gd name="connsiteX1471" fmla="*/ 10031332 w 12192000"/>
                <a:gd name="connsiteY1471" fmla="*/ 643669 h 1608850"/>
                <a:gd name="connsiteX1472" fmla="*/ 10031332 w 12192000"/>
                <a:gd name="connsiteY1472" fmla="*/ 655019 h 1608850"/>
                <a:gd name="connsiteX1473" fmla="*/ 10032092 w 12192000"/>
                <a:gd name="connsiteY1473" fmla="*/ 655019 h 1608850"/>
                <a:gd name="connsiteX1474" fmla="*/ 10037412 w 12192000"/>
                <a:gd name="connsiteY1474" fmla="*/ 655019 h 1608850"/>
                <a:gd name="connsiteX1475" fmla="*/ 10037412 w 12192000"/>
                <a:gd name="connsiteY1475" fmla="*/ 678798 h 1608850"/>
                <a:gd name="connsiteX1476" fmla="*/ 10038678 w 12192000"/>
                <a:gd name="connsiteY1476" fmla="*/ 678798 h 1608850"/>
                <a:gd name="connsiteX1477" fmla="*/ 10047544 w 12192000"/>
                <a:gd name="connsiteY1477" fmla="*/ 678798 h 1608850"/>
                <a:gd name="connsiteX1478" fmla="*/ 10049572 w 12192000"/>
                <a:gd name="connsiteY1478" fmla="*/ 682852 h 1608850"/>
                <a:gd name="connsiteX1479" fmla="*/ 10049572 w 12192000"/>
                <a:gd name="connsiteY1479" fmla="*/ 696093 h 1608850"/>
                <a:gd name="connsiteX1480" fmla="*/ 10051092 w 12192000"/>
                <a:gd name="connsiteY1480" fmla="*/ 694201 h 1608850"/>
                <a:gd name="connsiteX1481" fmla="*/ 10061732 w 12192000"/>
                <a:gd name="connsiteY1481" fmla="*/ 680960 h 1608850"/>
                <a:gd name="connsiteX1482" fmla="*/ 10090106 w 12192000"/>
                <a:gd name="connsiteY1482" fmla="*/ 680960 h 1608850"/>
                <a:gd name="connsiteX1483" fmla="*/ 10090106 w 12192000"/>
                <a:gd name="connsiteY1483" fmla="*/ 767431 h 1608850"/>
                <a:gd name="connsiteX1484" fmla="*/ 10090866 w 12192000"/>
                <a:gd name="connsiteY1484" fmla="*/ 767431 h 1608850"/>
                <a:gd name="connsiteX1485" fmla="*/ 10096186 w 12192000"/>
                <a:gd name="connsiteY1485" fmla="*/ 767431 h 1608850"/>
                <a:gd name="connsiteX1486" fmla="*/ 10096946 w 12192000"/>
                <a:gd name="connsiteY1486" fmla="*/ 766080 h 1608850"/>
                <a:gd name="connsiteX1487" fmla="*/ 10102266 w 12192000"/>
                <a:gd name="connsiteY1487" fmla="*/ 756622 h 1608850"/>
                <a:gd name="connsiteX1488" fmla="*/ 10102266 w 12192000"/>
                <a:gd name="connsiteY1488" fmla="*/ 758514 h 1608850"/>
                <a:gd name="connsiteX1489" fmla="*/ 10102266 w 12192000"/>
                <a:gd name="connsiteY1489" fmla="*/ 771755 h 1608850"/>
                <a:gd name="connsiteX1490" fmla="*/ 10106318 w 12192000"/>
                <a:gd name="connsiteY1490" fmla="*/ 726358 h 1608850"/>
                <a:gd name="connsiteX1491" fmla="*/ 10107078 w 12192000"/>
                <a:gd name="connsiteY1491" fmla="*/ 726358 h 1608850"/>
                <a:gd name="connsiteX1492" fmla="*/ 10112398 w 12192000"/>
                <a:gd name="connsiteY1492" fmla="*/ 726358 h 1608850"/>
                <a:gd name="connsiteX1493" fmla="*/ 10112398 w 12192000"/>
                <a:gd name="connsiteY1493" fmla="*/ 661504 h 1608850"/>
                <a:gd name="connsiteX1494" fmla="*/ 10113412 w 12192000"/>
                <a:gd name="connsiteY1494" fmla="*/ 661504 h 1608850"/>
                <a:gd name="connsiteX1495" fmla="*/ 10120506 w 12192000"/>
                <a:gd name="connsiteY1495" fmla="*/ 661504 h 1608850"/>
                <a:gd name="connsiteX1496" fmla="*/ 10132666 w 12192000"/>
                <a:gd name="connsiteY1496" fmla="*/ 618269 h 1608850"/>
                <a:gd name="connsiteX1497" fmla="*/ 10133932 w 12192000"/>
                <a:gd name="connsiteY1497" fmla="*/ 618269 h 1608850"/>
                <a:gd name="connsiteX1498" fmla="*/ 10142800 w 12192000"/>
                <a:gd name="connsiteY1498" fmla="*/ 618269 h 1608850"/>
                <a:gd name="connsiteX1499" fmla="*/ 10152932 w 12192000"/>
                <a:gd name="connsiteY1499" fmla="*/ 661504 h 1608850"/>
                <a:gd name="connsiteX1500" fmla="*/ 10153946 w 12192000"/>
                <a:gd name="connsiteY1500" fmla="*/ 661504 h 1608850"/>
                <a:gd name="connsiteX1501" fmla="*/ 10161040 w 12192000"/>
                <a:gd name="connsiteY1501" fmla="*/ 661504 h 1608850"/>
                <a:gd name="connsiteX1502" fmla="*/ 10161040 w 12192000"/>
                <a:gd name="connsiteY1502" fmla="*/ 700416 h 1608850"/>
                <a:gd name="connsiteX1503" fmla="*/ 10162812 w 12192000"/>
                <a:gd name="connsiteY1503" fmla="*/ 700416 h 1608850"/>
                <a:gd name="connsiteX1504" fmla="*/ 10175226 w 12192000"/>
                <a:gd name="connsiteY1504" fmla="*/ 700416 h 1608850"/>
                <a:gd name="connsiteX1505" fmla="*/ 10175226 w 12192000"/>
                <a:gd name="connsiteY1505" fmla="*/ 702578 h 1608850"/>
                <a:gd name="connsiteX1506" fmla="*/ 10175226 w 12192000"/>
                <a:gd name="connsiteY1506" fmla="*/ 717710 h 1608850"/>
                <a:gd name="connsiteX1507" fmla="*/ 10179280 w 12192000"/>
                <a:gd name="connsiteY1507" fmla="*/ 715549 h 1608850"/>
                <a:gd name="connsiteX1508" fmla="*/ 10179280 w 12192000"/>
                <a:gd name="connsiteY1508" fmla="*/ 700416 h 1608850"/>
                <a:gd name="connsiteX1509" fmla="*/ 10180800 w 12192000"/>
                <a:gd name="connsiteY1509" fmla="*/ 700416 h 1608850"/>
                <a:gd name="connsiteX1510" fmla="*/ 10191440 w 12192000"/>
                <a:gd name="connsiteY1510" fmla="*/ 700416 h 1608850"/>
                <a:gd name="connsiteX1511" fmla="*/ 10191440 w 12192000"/>
                <a:gd name="connsiteY1511" fmla="*/ 702037 h 1608850"/>
                <a:gd name="connsiteX1512" fmla="*/ 10191440 w 12192000"/>
                <a:gd name="connsiteY1512" fmla="*/ 713387 h 1608850"/>
                <a:gd name="connsiteX1513" fmla="*/ 10221840 w 12192000"/>
                <a:gd name="connsiteY1513" fmla="*/ 713387 h 1608850"/>
                <a:gd name="connsiteX1514" fmla="*/ 10221840 w 12192000"/>
                <a:gd name="connsiteY1514" fmla="*/ 676637 h 1608850"/>
                <a:gd name="connsiteX1515" fmla="*/ 10223106 w 12192000"/>
                <a:gd name="connsiteY1515" fmla="*/ 676637 h 1608850"/>
                <a:gd name="connsiteX1516" fmla="*/ 10231974 w 12192000"/>
                <a:gd name="connsiteY1516" fmla="*/ 676637 h 1608850"/>
                <a:gd name="connsiteX1517" fmla="*/ 10231974 w 12192000"/>
                <a:gd name="connsiteY1517" fmla="*/ 698254 h 1608850"/>
                <a:gd name="connsiteX1518" fmla="*/ 10234000 w 12192000"/>
                <a:gd name="connsiteY1518" fmla="*/ 665828 h 1608850"/>
                <a:gd name="connsiteX1519" fmla="*/ 10256294 w 12192000"/>
                <a:gd name="connsiteY1519" fmla="*/ 665828 h 1608850"/>
                <a:gd name="connsiteX1520" fmla="*/ 10256294 w 12192000"/>
                <a:gd name="connsiteY1520" fmla="*/ 664206 h 1608850"/>
                <a:gd name="connsiteX1521" fmla="*/ 10256294 w 12192000"/>
                <a:gd name="connsiteY1521" fmla="*/ 652857 h 1608850"/>
                <a:gd name="connsiteX1522" fmla="*/ 10257054 w 12192000"/>
                <a:gd name="connsiteY1522" fmla="*/ 652857 h 1608850"/>
                <a:gd name="connsiteX1523" fmla="*/ 10262374 w 12192000"/>
                <a:gd name="connsiteY1523" fmla="*/ 652857 h 1608850"/>
                <a:gd name="connsiteX1524" fmla="*/ 10262374 w 12192000"/>
                <a:gd name="connsiteY1524" fmla="*/ 650966 h 1608850"/>
                <a:gd name="connsiteX1525" fmla="*/ 10262374 w 12192000"/>
                <a:gd name="connsiteY1525" fmla="*/ 637725 h 1608850"/>
                <a:gd name="connsiteX1526" fmla="*/ 10266428 w 12192000"/>
                <a:gd name="connsiteY1526" fmla="*/ 644210 h 1608850"/>
                <a:gd name="connsiteX1527" fmla="*/ 10268708 w 12192000"/>
                <a:gd name="connsiteY1527" fmla="*/ 644210 h 1608850"/>
                <a:gd name="connsiteX1528" fmla="*/ 10284668 w 12192000"/>
                <a:gd name="connsiteY1528" fmla="*/ 644210 h 1608850"/>
                <a:gd name="connsiteX1529" fmla="*/ 10284668 w 12192000"/>
                <a:gd name="connsiteY1529" fmla="*/ 643399 h 1608850"/>
                <a:gd name="connsiteX1530" fmla="*/ 10284668 w 12192000"/>
                <a:gd name="connsiteY1530" fmla="*/ 637725 h 1608850"/>
                <a:gd name="connsiteX1531" fmla="*/ 10285428 w 12192000"/>
                <a:gd name="connsiteY1531" fmla="*/ 637725 h 1608850"/>
                <a:gd name="connsiteX1532" fmla="*/ 10290748 w 12192000"/>
                <a:gd name="connsiteY1532" fmla="*/ 637725 h 1608850"/>
                <a:gd name="connsiteX1533" fmla="*/ 10290748 w 12192000"/>
                <a:gd name="connsiteY1533" fmla="*/ 639076 h 1608850"/>
                <a:gd name="connsiteX1534" fmla="*/ 10290748 w 12192000"/>
                <a:gd name="connsiteY1534" fmla="*/ 648534 h 1608850"/>
                <a:gd name="connsiteX1535" fmla="*/ 10329254 w 12192000"/>
                <a:gd name="connsiteY1535" fmla="*/ 648534 h 1608850"/>
                <a:gd name="connsiteX1536" fmla="*/ 10329254 w 12192000"/>
                <a:gd name="connsiteY1536" fmla="*/ 786887 h 1608850"/>
                <a:gd name="connsiteX1537" fmla="*/ 10330774 w 12192000"/>
                <a:gd name="connsiteY1537" fmla="*/ 786887 h 1608850"/>
                <a:gd name="connsiteX1538" fmla="*/ 10341414 w 12192000"/>
                <a:gd name="connsiteY1538" fmla="*/ 786887 h 1608850"/>
                <a:gd name="connsiteX1539" fmla="*/ 10341414 w 12192000"/>
                <a:gd name="connsiteY1539" fmla="*/ 773917 h 1608850"/>
                <a:gd name="connsiteX1540" fmla="*/ 10345468 w 12192000"/>
                <a:gd name="connsiteY1540" fmla="*/ 773917 h 1608850"/>
                <a:gd name="connsiteX1541" fmla="*/ 10345468 w 12192000"/>
                <a:gd name="connsiteY1541" fmla="*/ 786887 h 1608850"/>
                <a:gd name="connsiteX1542" fmla="*/ 10375868 w 12192000"/>
                <a:gd name="connsiteY1542" fmla="*/ 786887 h 1608850"/>
                <a:gd name="connsiteX1543" fmla="*/ 10375868 w 12192000"/>
                <a:gd name="connsiteY1543" fmla="*/ 756622 h 1608850"/>
                <a:gd name="connsiteX1544" fmla="*/ 10388028 w 12192000"/>
                <a:gd name="connsiteY1544" fmla="*/ 756622 h 1608850"/>
                <a:gd name="connsiteX1545" fmla="*/ 10400188 w 12192000"/>
                <a:gd name="connsiteY1545" fmla="*/ 754461 h 1608850"/>
                <a:gd name="connsiteX1546" fmla="*/ 10404242 w 12192000"/>
                <a:gd name="connsiteY1546" fmla="*/ 756622 h 1608850"/>
                <a:gd name="connsiteX1547" fmla="*/ 10414376 w 12192000"/>
                <a:gd name="connsiteY1547" fmla="*/ 756622 h 1608850"/>
                <a:gd name="connsiteX1548" fmla="*/ 10414376 w 12192000"/>
                <a:gd name="connsiteY1548" fmla="*/ 786887 h 1608850"/>
                <a:gd name="connsiteX1549" fmla="*/ 10422482 w 12192000"/>
                <a:gd name="connsiteY1549" fmla="*/ 786887 h 1608850"/>
                <a:gd name="connsiteX1550" fmla="*/ 10422482 w 12192000"/>
                <a:gd name="connsiteY1550" fmla="*/ 804182 h 1608850"/>
                <a:gd name="connsiteX1551" fmla="*/ 10431818 w 12192000"/>
                <a:gd name="connsiteY1551" fmla="*/ 805087 h 1608850"/>
                <a:gd name="connsiteX1552" fmla="*/ 10444776 w 12192000"/>
                <a:gd name="connsiteY1552" fmla="*/ 805087 h 1608850"/>
                <a:gd name="connsiteX1553" fmla="*/ 10444776 w 12192000"/>
                <a:gd name="connsiteY1553" fmla="*/ 789049 h 1608850"/>
                <a:gd name="connsiteX1554" fmla="*/ 10512732 w 12192000"/>
                <a:gd name="connsiteY1554" fmla="*/ 789049 h 1608850"/>
                <a:gd name="connsiteX1555" fmla="*/ 10512732 w 12192000"/>
                <a:gd name="connsiteY1555" fmla="*/ 703796 h 1608850"/>
                <a:gd name="connsiteX1556" fmla="*/ 10584740 w 12192000"/>
                <a:gd name="connsiteY1556" fmla="*/ 703796 h 1608850"/>
                <a:gd name="connsiteX1557" fmla="*/ 10584740 w 12192000"/>
                <a:gd name="connsiteY1557" fmla="*/ 782564 h 1608850"/>
                <a:gd name="connsiteX1558" fmla="*/ 10586644 w 12192000"/>
                <a:gd name="connsiteY1558" fmla="*/ 782564 h 1608850"/>
                <a:gd name="connsiteX1559" fmla="*/ 10587886 w 12192000"/>
                <a:gd name="connsiteY1559" fmla="*/ 805087 h 1608850"/>
                <a:gd name="connsiteX1560" fmla="*/ 10597562 w 12192000"/>
                <a:gd name="connsiteY1560" fmla="*/ 805087 h 1608850"/>
                <a:gd name="connsiteX1561" fmla="*/ 10598804 w 12192000"/>
                <a:gd name="connsiteY1561" fmla="*/ 782564 h 1608850"/>
                <a:gd name="connsiteX1562" fmla="*/ 10604884 w 12192000"/>
                <a:gd name="connsiteY1562" fmla="*/ 782564 h 1608850"/>
                <a:gd name="connsiteX1563" fmla="*/ 10606126 w 12192000"/>
                <a:gd name="connsiteY1563" fmla="*/ 805087 h 1608850"/>
                <a:gd name="connsiteX1564" fmla="*/ 10656748 w 12192000"/>
                <a:gd name="connsiteY1564" fmla="*/ 805087 h 1608850"/>
                <a:gd name="connsiteX1565" fmla="*/ 10656748 w 12192000"/>
                <a:gd name="connsiteY1565" fmla="*/ 642059 h 1608850"/>
                <a:gd name="connsiteX1566" fmla="*/ 10854076 w 12192000"/>
                <a:gd name="connsiteY1566" fmla="*/ 642059 h 1608850"/>
                <a:gd name="connsiteX1567" fmla="*/ 10854076 w 12192000"/>
                <a:gd name="connsiteY1567" fmla="*/ 805087 h 1608850"/>
                <a:gd name="connsiteX1568" fmla="*/ 10872772 w 12192000"/>
                <a:gd name="connsiteY1568" fmla="*/ 805087 h 1608850"/>
                <a:gd name="connsiteX1569" fmla="*/ 10872772 w 12192000"/>
                <a:gd name="connsiteY1569" fmla="*/ 722394 h 1608850"/>
                <a:gd name="connsiteX1570" fmla="*/ 10967892 w 12192000"/>
                <a:gd name="connsiteY1570" fmla="*/ 722394 h 1608850"/>
                <a:gd name="connsiteX1571" fmla="*/ 10979823 w 12192000"/>
                <a:gd name="connsiteY1571" fmla="*/ 404253 h 1608850"/>
                <a:gd name="connsiteX1572" fmla="*/ 10967663 w 12192000"/>
                <a:gd name="connsiteY1572" fmla="*/ 382635 h 1608850"/>
                <a:gd name="connsiteX1573" fmla="*/ 10961583 w 12192000"/>
                <a:gd name="connsiteY1573" fmla="*/ 378311 h 1608850"/>
                <a:gd name="connsiteX1574" fmla="*/ 10969690 w 12192000"/>
                <a:gd name="connsiteY1574" fmla="*/ 354532 h 1608850"/>
                <a:gd name="connsiteX1575" fmla="*/ 10969690 w 12192000"/>
                <a:gd name="connsiteY1575" fmla="*/ 337238 h 1608850"/>
                <a:gd name="connsiteX1576" fmla="*/ 10983876 w 12192000"/>
                <a:gd name="connsiteY1576" fmla="*/ 337238 h 1608850"/>
                <a:gd name="connsiteX1577" fmla="*/ 10983876 w 12192000"/>
                <a:gd name="connsiteY1577" fmla="*/ 315620 h 1608850"/>
                <a:gd name="connsiteX1578" fmla="*/ 10985903 w 12192000"/>
                <a:gd name="connsiteY1578" fmla="*/ 311296 h 1608850"/>
                <a:gd name="connsiteX1579" fmla="*/ 10985903 w 12192000"/>
                <a:gd name="connsiteY1579" fmla="*/ 233472 h 1608850"/>
                <a:gd name="connsiteX1580" fmla="*/ 10983876 w 12192000"/>
                <a:gd name="connsiteY1580" fmla="*/ 226987 h 1608850"/>
                <a:gd name="connsiteX1581" fmla="*/ 10989956 w 12192000"/>
                <a:gd name="connsiteY1581" fmla="*/ 220501 h 1608850"/>
                <a:gd name="connsiteX1582" fmla="*/ 10989956 w 12192000"/>
                <a:gd name="connsiteY1582" fmla="*/ 162133 h 1608850"/>
                <a:gd name="connsiteX1583" fmla="*/ 10991983 w 12192000"/>
                <a:gd name="connsiteY1583" fmla="*/ 157810 h 1608850"/>
                <a:gd name="connsiteX1584" fmla="*/ 10991983 w 12192000"/>
                <a:gd name="connsiteY1584" fmla="*/ 101604 h 1608850"/>
                <a:gd name="connsiteX1585" fmla="*/ 10994010 w 12192000"/>
                <a:gd name="connsiteY1585" fmla="*/ 82148 h 1608850"/>
                <a:gd name="connsiteX1586" fmla="*/ 10998063 w 12192000"/>
                <a:gd name="connsiteY1586" fmla="*/ 99442 h 1608850"/>
                <a:gd name="connsiteX1587" fmla="*/ 11000090 w 12192000"/>
                <a:gd name="connsiteY1587" fmla="*/ 157810 h 1608850"/>
                <a:gd name="connsiteX1588" fmla="*/ 11002116 w 12192000"/>
                <a:gd name="connsiteY1588" fmla="*/ 220501 h 1608850"/>
                <a:gd name="connsiteX1589" fmla="*/ 11008196 w 12192000"/>
                <a:gd name="connsiteY1589" fmla="*/ 226987 h 1608850"/>
                <a:gd name="connsiteX1590" fmla="*/ 11006170 w 12192000"/>
                <a:gd name="connsiteY1590" fmla="*/ 233472 h 1608850"/>
                <a:gd name="connsiteX1591" fmla="*/ 11006170 w 12192000"/>
                <a:gd name="connsiteY1591" fmla="*/ 311296 h 1608850"/>
                <a:gd name="connsiteX1592" fmla="*/ 11008196 w 12192000"/>
                <a:gd name="connsiteY1592" fmla="*/ 315620 h 1608850"/>
                <a:gd name="connsiteX1593" fmla="*/ 11008196 w 12192000"/>
                <a:gd name="connsiteY1593" fmla="*/ 337238 h 1608850"/>
                <a:gd name="connsiteX1594" fmla="*/ 11022383 w 12192000"/>
                <a:gd name="connsiteY1594" fmla="*/ 337238 h 1608850"/>
                <a:gd name="connsiteX1595" fmla="*/ 11022383 w 12192000"/>
                <a:gd name="connsiteY1595" fmla="*/ 354532 h 1608850"/>
                <a:gd name="connsiteX1596" fmla="*/ 11030491 w 12192000"/>
                <a:gd name="connsiteY1596" fmla="*/ 378311 h 1608850"/>
                <a:gd name="connsiteX1597" fmla="*/ 11024411 w 12192000"/>
                <a:gd name="connsiteY1597" fmla="*/ 382635 h 1608850"/>
                <a:gd name="connsiteX1598" fmla="*/ 11012250 w 12192000"/>
                <a:gd name="connsiteY1598" fmla="*/ 404253 h 1608850"/>
                <a:gd name="connsiteX1599" fmla="*/ 11020356 w 12192000"/>
                <a:gd name="connsiteY1599" fmla="*/ 657181 h 1608850"/>
                <a:gd name="connsiteX1600" fmla="*/ 11085211 w 12192000"/>
                <a:gd name="connsiteY1600" fmla="*/ 657181 h 1608850"/>
                <a:gd name="connsiteX1601" fmla="*/ 11085211 w 12192000"/>
                <a:gd name="connsiteY1601" fmla="*/ 732843 h 1608850"/>
                <a:gd name="connsiteX1602" fmla="*/ 11093318 w 12192000"/>
                <a:gd name="connsiteY1602" fmla="*/ 732843 h 1608850"/>
                <a:gd name="connsiteX1603" fmla="*/ 11095344 w 12192000"/>
                <a:gd name="connsiteY1603" fmla="*/ 726358 h 1608850"/>
                <a:gd name="connsiteX1604" fmla="*/ 11101424 w 12192000"/>
                <a:gd name="connsiteY1604" fmla="*/ 726358 h 1608850"/>
                <a:gd name="connsiteX1605" fmla="*/ 11103452 w 12192000"/>
                <a:gd name="connsiteY1605" fmla="*/ 735005 h 1608850"/>
                <a:gd name="connsiteX1606" fmla="*/ 11115612 w 12192000"/>
                <a:gd name="connsiteY1606" fmla="*/ 735005 h 1608850"/>
                <a:gd name="connsiteX1607" fmla="*/ 11115612 w 12192000"/>
                <a:gd name="connsiteY1607" fmla="*/ 728519 h 1608850"/>
                <a:gd name="connsiteX1608" fmla="*/ 11137904 w 12192000"/>
                <a:gd name="connsiteY1608" fmla="*/ 728519 h 1608850"/>
                <a:gd name="connsiteX1609" fmla="*/ 11137904 w 12192000"/>
                <a:gd name="connsiteY1609" fmla="*/ 735005 h 1608850"/>
                <a:gd name="connsiteX1610" fmla="*/ 11158172 w 12192000"/>
                <a:gd name="connsiteY1610" fmla="*/ 735005 h 1608850"/>
                <a:gd name="connsiteX1611" fmla="*/ 11158172 w 12192000"/>
                <a:gd name="connsiteY1611" fmla="*/ 780402 h 1608850"/>
                <a:gd name="connsiteX1612" fmla="*/ 11172359 w 12192000"/>
                <a:gd name="connsiteY1612" fmla="*/ 780402 h 1608850"/>
                <a:gd name="connsiteX1613" fmla="*/ 11172359 w 12192000"/>
                <a:gd name="connsiteY1613" fmla="*/ 767431 h 1608850"/>
                <a:gd name="connsiteX1614" fmla="*/ 11188572 w 12192000"/>
                <a:gd name="connsiteY1614" fmla="*/ 767431 h 1608850"/>
                <a:gd name="connsiteX1615" fmla="*/ 11188572 w 12192000"/>
                <a:gd name="connsiteY1615" fmla="*/ 588004 h 1608850"/>
                <a:gd name="connsiteX1616" fmla="*/ 11194652 w 12192000"/>
                <a:gd name="connsiteY1616" fmla="*/ 581518 h 1608850"/>
                <a:gd name="connsiteX1617" fmla="*/ 11267614 w 12192000"/>
                <a:gd name="connsiteY1617" fmla="*/ 581518 h 1608850"/>
                <a:gd name="connsiteX1618" fmla="*/ 11267614 w 12192000"/>
                <a:gd name="connsiteY1618" fmla="*/ 590166 h 1608850"/>
                <a:gd name="connsiteX1619" fmla="*/ 11277747 w 12192000"/>
                <a:gd name="connsiteY1619" fmla="*/ 590166 h 1608850"/>
                <a:gd name="connsiteX1620" fmla="*/ 11277747 w 12192000"/>
                <a:gd name="connsiteY1620" fmla="*/ 704740 h 1608850"/>
                <a:gd name="connsiteX1621" fmla="*/ 11300040 w 12192000"/>
                <a:gd name="connsiteY1621" fmla="*/ 704740 h 1608850"/>
                <a:gd name="connsiteX1622" fmla="*/ 11300040 w 12192000"/>
                <a:gd name="connsiteY1622" fmla="*/ 637725 h 1608850"/>
                <a:gd name="connsiteX1623" fmla="*/ 11326388 w 12192000"/>
                <a:gd name="connsiteY1623" fmla="*/ 637725 h 1608850"/>
                <a:gd name="connsiteX1624" fmla="*/ 11330440 w 12192000"/>
                <a:gd name="connsiteY1624" fmla="*/ 633401 h 1608850"/>
                <a:gd name="connsiteX1625" fmla="*/ 11338548 w 12192000"/>
                <a:gd name="connsiteY1625" fmla="*/ 633401 h 1608850"/>
                <a:gd name="connsiteX1626" fmla="*/ 11342600 w 12192000"/>
                <a:gd name="connsiteY1626" fmla="*/ 637725 h 1608850"/>
                <a:gd name="connsiteX1627" fmla="*/ 11364895 w 12192000"/>
                <a:gd name="connsiteY1627" fmla="*/ 637725 h 1608850"/>
                <a:gd name="connsiteX1628" fmla="*/ 11364895 w 12192000"/>
                <a:gd name="connsiteY1628" fmla="*/ 520989 h 1608850"/>
                <a:gd name="connsiteX1629" fmla="*/ 11421642 w 12192000"/>
                <a:gd name="connsiteY1629" fmla="*/ 510180 h 1608850"/>
                <a:gd name="connsiteX1630" fmla="*/ 11421642 w 12192000"/>
                <a:gd name="connsiteY1630" fmla="*/ 511261 h 1608850"/>
                <a:gd name="connsiteX1631" fmla="*/ 11421642 w 12192000"/>
                <a:gd name="connsiteY1631" fmla="*/ 518827 h 1608850"/>
                <a:gd name="connsiteX1632" fmla="*/ 11447988 w 12192000"/>
                <a:gd name="connsiteY1632" fmla="*/ 518827 h 1608850"/>
                <a:gd name="connsiteX1633" fmla="*/ 11447988 w 12192000"/>
                <a:gd name="connsiteY1633" fmla="*/ 773917 h 1608850"/>
                <a:gd name="connsiteX1634" fmla="*/ 11470283 w 12192000"/>
                <a:gd name="connsiteY1634" fmla="*/ 773917 h 1608850"/>
                <a:gd name="connsiteX1635" fmla="*/ 11470283 w 12192000"/>
                <a:gd name="connsiteY1635" fmla="*/ 769593 h 1608850"/>
                <a:gd name="connsiteX1636" fmla="*/ 11482443 w 12192000"/>
                <a:gd name="connsiteY1636" fmla="*/ 769593 h 1608850"/>
                <a:gd name="connsiteX1637" fmla="*/ 11482443 w 12192000"/>
                <a:gd name="connsiteY1637" fmla="*/ 773917 h 1608850"/>
                <a:gd name="connsiteX1638" fmla="*/ 11506763 w 12192000"/>
                <a:gd name="connsiteY1638" fmla="*/ 773917 h 1608850"/>
                <a:gd name="connsiteX1639" fmla="*/ 11506763 w 12192000"/>
                <a:gd name="connsiteY1639" fmla="*/ 760946 h 1608850"/>
                <a:gd name="connsiteX1640" fmla="*/ 11535136 w 12192000"/>
                <a:gd name="connsiteY1640" fmla="*/ 760946 h 1608850"/>
                <a:gd name="connsiteX1641" fmla="*/ 11547296 w 12192000"/>
                <a:gd name="connsiteY1641" fmla="*/ 756622 h 1608850"/>
                <a:gd name="connsiteX1642" fmla="*/ 11567564 w 12192000"/>
                <a:gd name="connsiteY1642" fmla="*/ 760946 h 1608850"/>
                <a:gd name="connsiteX1643" fmla="*/ 11567564 w 12192000"/>
                <a:gd name="connsiteY1643" fmla="*/ 743652 h 1608850"/>
                <a:gd name="connsiteX1644" fmla="*/ 11575671 w 12192000"/>
                <a:gd name="connsiteY1644" fmla="*/ 743652 h 1608850"/>
                <a:gd name="connsiteX1645" fmla="*/ 11575671 w 12192000"/>
                <a:gd name="connsiteY1645" fmla="*/ 730681 h 1608850"/>
                <a:gd name="connsiteX1646" fmla="*/ 11632418 w 12192000"/>
                <a:gd name="connsiteY1646" fmla="*/ 730681 h 1608850"/>
                <a:gd name="connsiteX1647" fmla="*/ 11632418 w 12192000"/>
                <a:gd name="connsiteY1647" fmla="*/ 700416 h 1608850"/>
                <a:gd name="connsiteX1648" fmla="*/ 11650658 w 12192000"/>
                <a:gd name="connsiteY1648" fmla="*/ 700416 h 1608850"/>
                <a:gd name="connsiteX1649" fmla="*/ 11650658 w 12192000"/>
                <a:gd name="connsiteY1649" fmla="*/ 693931 h 1608850"/>
                <a:gd name="connsiteX1650" fmla="*/ 11662818 w 12192000"/>
                <a:gd name="connsiteY1650" fmla="*/ 693931 h 1608850"/>
                <a:gd name="connsiteX1651" fmla="*/ 11662818 w 12192000"/>
                <a:gd name="connsiteY1651" fmla="*/ 700416 h 1608850"/>
                <a:gd name="connsiteX1652" fmla="*/ 11679031 w 12192000"/>
                <a:gd name="connsiteY1652" fmla="*/ 700416 h 1608850"/>
                <a:gd name="connsiteX1653" fmla="*/ 11679031 w 12192000"/>
                <a:gd name="connsiteY1653" fmla="*/ 750137 h 1608850"/>
                <a:gd name="connsiteX1654" fmla="*/ 11711459 w 12192000"/>
                <a:gd name="connsiteY1654" fmla="*/ 750137 h 1608850"/>
                <a:gd name="connsiteX1655" fmla="*/ 11711459 w 12192000"/>
                <a:gd name="connsiteY1655" fmla="*/ 724196 h 1608850"/>
                <a:gd name="connsiteX1656" fmla="*/ 11749966 w 12192000"/>
                <a:gd name="connsiteY1656" fmla="*/ 724196 h 1608850"/>
                <a:gd name="connsiteX1657" fmla="*/ 11749966 w 12192000"/>
                <a:gd name="connsiteY1657" fmla="*/ 693931 h 1608850"/>
                <a:gd name="connsiteX1658" fmla="*/ 11798607 w 12192000"/>
                <a:gd name="connsiteY1658" fmla="*/ 693931 h 1608850"/>
                <a:gd name="connsiteX1659" fmla="*/ 11798607 w 12192000"/>
                <a:gd name="connsiteY1659" fmla="*/ 805087 h 1608850"/>
                <a:gd name="connsiteX1660" fmla="*/ 11798607 w 12192000"/>
                <a:gd name="connsiteY1660" fmla="*/ 818866 h 1608850"/>
                <a:gd name="connsiteX1661" fmla="*/ 11864482 w 12192000"/>
                <a:gd name="connsiteY1661" fmla="*/ 818866 h 1608850"/>
                <a:gd name="connsiteX1662" fmla="*/ 11864482 w 12192000"/>
                <a:gd name="connsiteY1662" fmla="*/ 924638 h 1608850"/>
                <a:gd name="connsiteX1663" fmla="*/ 11864482 w 12192000"/>
                <a:gd name="connsiteY1663" fmla="*/ 947885 h 1608850"/>
                <a:gd name="connsiteX1664" fmla="*/ 11879442 w 12192000"/>
                <a:gd name="connsiteY1664" fmla="*/ 947885 h 1608850"/>
                <a:gd name="connsiteX1665" fmla="*/ 11879442 w 12192000"/>
                <a:gd name="connsiteY1665" fmla="*/ 946723 h 1608850"/>
                <a:gd name="connsiteX1666" fmla="*/ 11879442 w 12192000"/>
                <a:gd name="connsiteY1666" fmla="*/ 938587 h 1608850"/>
                <a:gd name="connsiteX1667" fmla="*/ 11924022 w 12192000"/>
                <a:gd name="connsiteY1667" fmla="*/ 938587 h 1608850"/>
                <a:gd name="connsiteX1668" fmla="*/ 11924022 w 12192000"/>
                <a:gd name="connsiteY1668" fmla="*/ 959508 h 1608850"/>
                <a:gd name="connsiteX1669" fmla="*/ 11926250 w 12192000"/>
                <a:gd name="connsiteY1669" fmla="*/ 960671 h 1608850"/>
                <a:gd name="connsiteX1670" fmla="*/ 11941854 w 12192000"/>
                <a:gd name="connsiteY1670" fmla="*/ 968807 h 1608850"/>
                <a:gd name="connsiteX1671" fmla="*/ 11941854 w 12192000"/>
                <a:gd name="connsiteY1671" fmla="*/ 999027 h 1608850"/>
                <a:gd name="connsiteX1672" fmla="*/ 11943247 w 12192000"/>
                <a:gd name="connsiteY1672" fmla="*/ 999609 h 1608850"/>
                <a:gd name="connsiteX1673" fmla="*/ 11952999 w 12192000"/>
                <a:gd name="connsiteY1673" fmla="*/ 1003677 h 1608850"/>
                <a:gd name="connsiteX1674" fmla="*/ 11952999 w 12192000"/>
                <a:gd name="connsiteY1674" fmla="*/ 1002515 h 1608850"/>
                <a:gd name="connsiteX1675" fmla="*/ 11952999 w 12192000"/>
                <a:gd name="connsiteY1675" fmla="*/ 994378 h 1608850"/>
                <a:gd name="connsiteX1676" fmla="*/ 11954114 w 12192000"/>
                <a:gd name="connsiteY1676" fmla="*/ 994378 h 1608850"/>
                <a:gd name="connsiteX1677" fmla="*/ 11961915 w 12192000"/>
                <a:gd name="connsiteY1677" fmla="*/ 994378 h 1608850"/>
                <a:gd name="connsiteX1678" fmla="*/ 11961915 w 12192000"/>
                <a:gd name="connsiteY1678" fmla="*/ 993506 h 1608850"/>
                <a:gd name="connsiteX1679" fmla="*/ 11961915 w 12192000"/>
                <a:gd name="connsiteY1679" fmla="*/ 987404 h 1608850"/>
                <a:gd name="connsiteX1680" fmla="*/ 11960800 w 12192000"/>
                <a:gd name="connsiteY1680" fmla="*/ 987404 h 1608850"/>
                <a:gd name="connsiteX1681" fmla="*/ 11952999 w 12192000"/>
                <a:gd name="connsiteY1681" fmla="*/ 987404 h 1608850"/>
                <a:gd name="connsiteX1682" fmla="*/ 11952999 w 12192000"/>
                <a:gd name="connsiteY1682" fmla="*/ 986242 h 1608850"/>
                <a:gd name="connsiteX1683" fmla="*/ 11952999 w 12192000"/>
                <a:gd name="connsiteY1683" fmla="*/ 978106 h 1608850"/>
                <a:gd name="connsiteX1684" fmla="*/ 11954114 w 12192000"/>
                <a:gd name="connsiteY1684" fmla="*/ 978106 h 1608850"/>
                <a:gd name="connsiteX1685" fmla="*/ 11961915 w 12192000"/>
                <a:gd name="connsiteY1685" fmla="*/ 978106 h 1608850"/>
                <a:gd name="connsiteX1686" fmla="*/ 11961915 w 12192000"/>
                <a:gd name="connsiteY1686" fmla="*/ 976943 h 1608850"/>
                <a:gd name="connsiteX1687" fmla="*/ 11961915 w 12192000"/>
                <a:gd name="connsiteY1687" fmla="*/ 968807 h 1608850"/>
                <a:gd name="connsiteX1688" fmla="*/ 11960800 w 12192000"/>
                <a:gd name="connsiteY1688" fmla="*/ 968807 h 1608850"/>
                <a:gd name="connsiteX1689" fmla="*/ 11952999 w 12192000"/>
                <a:gd name="connsiteY1689" fmla="*/ 968807 h 1608850"/>
                <a:gd name="connsiteX1690" fmla="*/ 11952999 w 12192000"/>
                <a:gd name="connsiteY1690" fmla="*/ 967645 h 1608850"/>
                <a:gd name="connsiteX1691" fmla="*/ 11952999 w 12192000"/>
                <a:gd name="connsiteY1691" fmla="*/ 959508 h 1608850"/>
                <a:gd name="connsiteX1692" fmla="*/ 11954114 w 12192000"/>
                <a:gd name="connsiteY1692" fmla="*/ 959508 h 1608850"/>
                <a:gd name="connsiteX1693" fmla="*/ 11961915 w 12192000"/>
                <a:gd name="connsiteY1693" fmla="*/ 959508 h 1608850"/>
                <a:gd name="connsiteX1694" fmla="*/ 11961915 w 12192000"/>
                <a:gd name="connsiteY1694" fmla="*/ 958637 h 1608850"/>
                <a:gd name="connsiteX1695" fmla="*/ 11961915 w 12192000"/>
                <a:gd name="connsiteY1695" fmla="*/ 952535 h 1608850"/>
                <a:gd name="connsiteX1696" fmla="*/ 11960800 w 12192000"/>
                <a:gd name="connsiteY1696" fmla="*/ 952535 h 1608850"/>
                <a:gd name="connsiteX1697" fmla="*/ 11952999 w 12192000"/>
                <a:gd name="connsiteY1697" fmla="*/ 952535 h 1608850"/>
                <a:gd name="connsiteX1698" fmla="*/ 11952999 w 12192000"/>
                <a:gd name="connsiteY1698" fmla="*/ 951372 h 1608850"/>
                <a:gd name="connsiteX1699" fmla="*/ 11952999 w 12192000"/>
                <a:gd name="connsiteY1699" fmla="*/ 943236 h 1608850"/>
                <a:gd name="connsiteX1700" fmla="*/ 11954114 w 12192000"/>
                <a:gd name="connsiteY1700" fmla="*/ 943236 h 1608850"/>
                <a:gd name="connsiteX1701" fmla="*/ 11961915 w 12192000"/>
                <a:gd name="connsiteY1701" fmla="*/ 943236 h 1608850"/>
                <a:gd name="connsiteX1702" fmla="*/ 11961915 w 12192000"/>
                <a:gd name="connsiteY1702" fmla="*/ 942074 h 1608850"/>
                <a:gd name="connsiteX1703" fmla="*/ 11961915 w 12192000"/>
                <a:gd name="connsiteY1703" fmla="*/ 933937 h 1608850"/>
                <a:gd name="connsiteX1704" fmla="*/ 11960800 w 12192000"/>
                <a:gd name="connsiteY1704" fmla="*/ 933937 h 1608850"/>
                <a:gd name="connsiteX1705" fmla="*/ 11952999 w 12192000"/>
                <a:gd name="connsiteY1705" fmla="*/ 933937 h 1608850"/>
                <a:gd name="connsiteX1706" fmla="*/ 11952999 w 12192000"/>
                <a:gd name="connsiteY1706" fmla="*/ 933066 h 1608850"/>
                <a:gd name="connsiteX1707" fmla="*/ 11952999 w 12192000"/>
                <a:gd name="connsiteY1707" fmla="*/ 926963 h 1608850"/>
                <a:gd name="connsiteX1708" fmla="*/ 11954114 w 12192000"/>
                <a:gd name="connsiteY1708" fmla="*/ 926963 h 1608850"/>
                <a:gd name="connsiteX1709" fmla="*/ 11961915 w 12192000"/>
                <a:gd name="connsiteY1709" fmla="*/ 926963 h 1608850"/>
                <a:gd name="connsiteX1710" fmla="*/ 11961915 w 12192000"/>
                <a:gd name="connsiteY1710" fmla="*/ 925801 h 1608850"/>
                <a:gd name="connsiteX1711" fmla="*/ 11961915 w 12192000"/>
                <a:gd name="connsiteY1711" fmla="*/ 917665 h 1608850"/>
                <a:gd name="connsiteX1712" fmla="*/ 11960800 w 12192000"/>
                <a:gd name="connsiteY1712" fmla="*/ 917665 h 1608850"/>
                <a:gd name="connsiteX1713" fmla="*/ 11952999 w 12192000"/>
                <a:gd name="connsiteY1713" fmla="*/ 917665 h 1608850"/>
                <a:gd name="connsiteX1714" fmla="*/ 11952999 w 12192000"/>
                <a:gd name="connsiteY1714" fmla="*/ 916503 h 1608850"/>
                <a:gd name="connsiteX1715" fmla="*/ 11952999 w 12192000"/>
                <a:gd name="connsiteY1715" fmla="*/ 908366 h 1608850"/>
                <a:gd name="connsiteX1716" fmla="*/ 11954114 w 12192000"/>
                <a:gd name="connsiteY1716" fmla="*/ 908366 h 1608850"/>
                <a:gd name="connsiteX1717" fmla="*/ 11961915 w 12192000"/>
                <a:gd name="connsiteY1717" fmla="*/ 908366 h 1608850"/>
                <a:gd name="connsiteX1718" fmla="*/ 11961915 w 12192000"/>
                <a:gd name="connsiteY1718" fmla="*/ 907204 h 1608850"/>
                <a:gd name="connsiteX1719" fmla="*/ 11961915 w 12192000"/>
                <a:gd name="connsiteY1719" fmla="*/ 899068 h 1608850"/>
                <a:gd name="connsiteX1720" fmla="*/ 11960800 w 12192000"/>
                <a:gd name="connsiteY1720" fmla="*/ 899068 h 1608850"/>
                <a:gd name="connsiteX1721" fmla="*/ 11952999 w 12192000"/>
                <a:gd name="connsiteY1721" fmla="*/ 899068 h 1608850"/>
                <a:gd name="connsiteX1722" fmla="*/ 11952999 w 12192000"/>
                <a:gd name="connsiteY1722" fmla="*/ 898196 h 1608850"/>
                <a:gd name="connsiteX1723" fmla="*/ 11952999 w 12192000"/>
                <a:gd name="connsiteY1723" fmla="*/ 892094 h 1608850"/>
                <a:gd name="connsiteX1724" fmla="*/ 11954114 w 12192000"/>
                <a:gd name="connsiteY1724" fmla="*/ 892094 h 1608850"/>
                <a:gd name="connsiteX1725" fmla="*/ 11961915 w 12192000"/>
                <a:gd name="connsiteY1725" fmla="*/ 892094 h 1608850"/>
                <a:gd name="connsiteX1726" fmla="*/ 11961915 w 12192000"/>
                <a:gd name="connsiteY1726" fmla="*/ 890931 h 1608850"/>
                <a:gd name="connsiteX1727" fmla="*/ 11961915 w 12192000"/>
                <a:gd name="connsiteY1727" fmla="*/ 882795 h 1608850"/>
                <a:gd name="connsiteX1728" fmla="*/ 11960800 w 12192000"/>
                <a:gd name="connsiteY1728" fmla="*/ 882795 h 1608850"/>
                <a:gd name="connsiteX1729" fmla="*/ 11952999 w 12192000"/>
                <a:gd name="connsiteY1729" fmla="*/ 882795 h 1608850"/>
                <a:gd name="connsiteX1730" fmla="*/ 11952999 w 12192000"/>
                <a:gd name="connsiteY1730" fmla="*/ 881633 h 1608850"/>
                <a:gd name="connsiteX1731" fmla="*/ 11952999 w 12192000"/>
                <a:gd name="connsiteY1731" fmla="*/ 873496 h 1608850"/>
                <a:gd name="connsiteX1732" fmla="*/ 11954114 w 12192000"/>
                <a:gd name="connsiteY1732" fmla="*/ 873496 h 1608850"/>
                <a:gd name="connsiteX1733" fmla="*/ 11961915 w 12192000"/>
                <a:gd name="connsiteY1733" fmla="*/ 873496 h 1608850"/>
                <a:gd name="connsiteX1734" fmla="*/ 11961915 w 12192000"/>
                <a:gd name="connsiteY1734" fmla="*/ 872625 h 1608850"/>
                <a:gd name="connsiteX1735" fmla="*/ 11961915 w 12192000"/>
                <a:gd name="connsiteY1735" fmla="*/ 866523 h 1608850"/>
                <a:gd name="connsiteX1736" fmla="*/ 11960800 w 12192000"/>
                <a:gd name="connsiteY1736" fmla="*/ 866523 h 1608850"/>
                <a:gd name="connsiteX1737" fmla="*/ 11952999 w 12192000"/>
                <a:gd name="connsiteY1737" fmla="*/ 866523 h 1608850"/>
                <a:gd name="connsiteX1738" fmla="*/ 11952999 w 12192000"/>
                <a:gd name="connsiteY1738" fmla="*/ 865360 h 1608850"/>
                <a:gd name="connsiteX1739" fmla="*/ 11952999 w 12192000"/>
                <a:gd name="connsiteY1739" fmla="*/ 857224 h 1608850"/>
                <a:gd name="connsiteX1740" fmla="*/ 11954114 w 12192000"/>
                <a:gd name="connsiteY1740" fmla="*/ 857224 h 1608850"/>
                <a:gd name="connsiteX1741" fmla="*/ 11961915 w 12192000"/>
                <a:gd name="connsiteY1741" fmla="*/ 857224 h 1608850"/>
                <a:gd name="connsiteX1742" fmla="*/ 11961915 w 12192000"/>
                <a:gd name="connsiteY1742" fmla="*/ 856062 h 1608850"/>
                <a:gd name="connsiteX1743" fmla="*/ 11961915 w 12192000"/>
                <a:gd name="connsiteY1743" fmla="*/ 847925 h 1608850"/>
                <a:gd name="connsiteX1744" fmla="*/ 11960800 w 12192000"/>
                <a:gd name="connsiteY1744" fmla="*/ 847925 h 1608850"/>
                <a:gd name="connsiteX1745" fmla="*/ 11952999 w 12192000"/>
                <a:gd name="connsiteY1745" fmla="*/ 847925 h 1608850"/>
                <a:gd name="connsiteX1746" fmla="*/ 11952999 w 12192000"/>
                <a:gd name="connsiteY1746" fmla="*/ 846763 h 1608850"/>
                <a:gd name="connsiteX1747" fmla="*/ 11952999 w 12192000"/>
                <a:gd name="connsiteY1747" fmla="*/ 838627 h 1608850"/>
                <a:gd name="connsiteX1748" fmla="*/ 11954114 w 12192000"/>
                <a:gd name="connsiteY1748" fmla="*/ 838627 h 1608850"/>
                <a:gd name="connsiteX1749" fmla="*/ 11961915 w 12192000"/>
                <a:gd name="connsiteY1749" fmla="*/ 838627 h 1608850"/>
                <a:gd name="connsiteX1750" fmla="*/ 11961915 w 12192000"/>
                <a:gd name="connsiteY1750" fmla="*/ 837755 h 1608850"/>
                <a:gd name="connsiteX1751" fmla="*/ 11961915 w 12192000"/>
                <a:gd name="connsiteY1751" fmla="*/ 831653 h 1608850"/>
                <a:gd name="connsiteX1752" fmla="*/ 11960800 w 12192000"/>
                <a:gd name="connsiteY1752" fmla="*/ 831653 h 1608850"/>
                <a:gd name="connsiteX1753" fmla="*/ 11952999 w 12192000"/>
                <a:gd name="connsiteY1753" fmla="*/ 831653 h 1608850"/>
                <a:gd name="connsiteX1754" fmla="*/ 11952999 w 12192000"/>
                <a:gd name="connsiteY1754" fmla="*/ 830491 h 1608850"/>
                <a:gd name="connsiteX1755" fmla="*/ 11952999 w 12192000"/>
                <a:gd name="connsiteY1755" fmla="*/ 822354 h 1608850"/>
                <a:gd name="connsiteX1756" fmla="*/ 11954114 w 12192000"/>
                <a:gd name="connsiteY1756" fmla="*/ 822354 h 1608850"/>
                <a:gd name="connsiteX1757" fmla="*/ 11961915 w 12192000"/>
                <a:gd name="connsiteY1757" fmla="*/ 822354 h 1608850"/>
                <a:gd name="connsiteX1758" fmla="*/ 11961915 w 12192000"/>
                <a:gd name="connsiteY1758" fmla="*/ 821192 h 1608850"/>
                <a:gd name="connsiteX1759" fmla="*/ 11961915 w 12192000"/>
                <a:gd name="connsiteY1759" fmla="*/ 813056 h 1608850"/>
                <a:gd name="connsiteX1760" fmla="*/ 11960800 w 12192000"/>
                <a:gd name="connsiteY1760" fmla="*/ 813056 h 1608850"/>
                <a:gd name="connsiteX1761" fmla="*/ 11952999 w 12192000"/>
                <a:gd name="connsiteY1761" fmla="*/ 813056 h 1608850"/>
                <a:gd name="connsiteX1762" fmla="*/ 11952999 w 12192000"/>
                <a:gd name="connsiteY1762" fmla="*/ 811893 h 1608850"/>
                <a:gd name="connsiteX1763" fmla="*/ 11952999 w 12192000"/>
                <a:gd name="connsiteY1763" fmla="*/ 803757 h 1608850"/>
                <a:gd name="connsiteX1764" fmla="*/ 11954114 w 12192000"/>
                <a:gd name="connsiteY1764" fmla="*/ 803757 h 1608850"/>
                <a:gd name="connsiteX1765" fmla="*/ 11961915 w 12192000"/>
                <a:gd name="connsiteY1765" fmla="*/ 803757 h 1608850"/>
                <a:gd name="connsiteX1766" fmla="*/ 11961915 w 12192000"/>
                <a:gd name="connsiteY1766" fmla="*/ 802885 h 1608850"/>
                <a:gd name="connsiteX1767" fmla="*/ 11961915 w 12192000"/>
                <a:gd name="connsiteY1767" fmla="*/ 796783 h 1608850"/>
                <a:gd name="connsiteX1768" fmla="*/ 11960800 w 12192000"/>
                <a:gd name="connsiteY1768" fmla="*/ 796783 h 1608850"/>
                <a:gd name="connsiteX1769" fmla="*/ 11952999 w 12192000"/>
                <a:gd name="connsiteY1769" fmla="*/ 796783 h 1608850"/>
                <a:gd name="connsiteX1770" fmla="*/ 11952999 w 12192000"/>
                <a:gd name="connsiteY1770" fmla="*/ 795621 h 1608850"/>
                <a:gd name="connsiteX1771" fmla="*/ 11952999 w 12192000"/>
                <a:gd name="connsiteY1771" fmla="*/ 787484 h 1608850"/>
                <a:gd name="connsiteX1772" fmla="*/ 11954114 w 12192000"/>
                <a:gd name="connsiteY1772" fmla="*/ 787484 h 1608850"/>
                <a:gd name="connsiteX1773" fmla="*/ 11961915 w 12192000"/>
                <a:gd name="connsiteY1773" fmla="*/ 787484 h 1608850"/>
                <a:gd name="connsiteX1774" fmla="*/ 11960800 w 12192000"/>
                <a:gd name="connsiteY1774" fmla="*/ 785741 h 1608850"/>
                <a:gd name="connsiteX1775" fmla="*/ 11952999 w 12192000"/>
                <a:gd name="connsiteY1775" fmla="*/ 773537 h 1608850"/>
                <a:gd name="connsiteX1776" fmla="*/ 11952999 w 12192000"/>
                <a:gd name="connsiteY1776" fmla="*/ 736342 h 1608850"/>
                <a:gd name="connsiteX1777" fmla="*/ 12102343 w 12192000"/>
                <a:gd name="connsiteY1777" fmla="*/ 736342 h 1608850"/>
                <a:gd name="connsiteX1778" fmla="*/ 12115716 w 12192000"/>
                <a:gd name="connsiteY1778" fmla="*/ 757264 h 1608850"/>
                <a:gd name="connsiteX1779" fmla="*/ 12115716 w 12192000"/>
                <a:gd name="connsiteY1779" fmla="*/ 803757 h 1608850"/>
                <a:gd name="connsiteX1780" fmla="*/ 12114602 w 12192000"/>
                <a:gd name="connsiteY1780" fmla="*/ 803757 h 1608850"/>
                <a:gd name="connsiteX1781" fmla="*/ 12106800 w 12192000"/>
                <a:gd name="connsiteY1781" fmla="*/ 803757 h 1608850"/>
                <a:gd name="connsiteX1782" fmla="*/ 12106800 w 12192000"/>
                <a:gd name="connsiteY1782" fmla="*/ 804919 h 1608850"/>
                <a:gd name="connsiteX1783" fmla="*/ 12106800 w 12192000"/>
                <a:gd name="connsiteY1783" fmla="*/ 813056 h 1608850"/>
                <a:gd name="connsiteX1784" fmla="*/ 12107915 w 12192000"/>
                <a:gd name="connsiteY1784" fmla="*/ 813056 h 1608850"/>
                <a:gd name="connsiteX1785" fmla="*/ 12115716 w 12192000"/>
                <a:gd name="connsiteY1785" fmla="*/ 813056 h 1608850"/>
                <a:gd name="connsiteX1786" fmla="*/ 12115716 w 12192000"/>
                <a:gd name="connsiteY1786" fmla="*/ 814218 h 1608850"/>
                <a:gd name="connsiteX1787" fmla="*/ 12115716 w 12192000"/>
                <a:gd name="connsiteY1787" fmla="*/ 822354 h 1608850"/>
                <a:gd name="connsiteX1788" fmla="*/ 12114602 w 12192000"/>
                <a:gd name="connsiteY1788" fmla="*/ 822354 h 1608850"/>
                <a:gd name="connsiteX1789" fmla="*/ 12106800 w 12192000"/>
                <a:gd name="connsiteY1789" fmla="*/ 822354 h 1608850"/>
                <a:gd name="connsiteX1790" fmla="*/ 12106800 w 12192000"/>
                <a:gd name="connsiteY1790" fmla="*/ 823516 h 1608850"/>
                <a:gd name="connsiteX1791" fmla="*/ 12106800 w 12192000"/>
                <a:gd name="connsiteY1791" fmla="*/ 831653 h 1608850"/>
                <a:gd name="connsiteX1792" fmla="*/ 12107915 w 12192000"/>
                <a:gd name="connsiteY1792" fmla="*/ 831653 h 1608850"/>
                <a:gd name="connsiteX1793" fmla="*/ 12115716 w 12192000"/>
                <a:gd name="connsiteY1793" fmla="*/ 831653 h 1608850"/>
                <a:gd name="connsiteX1794" fmla="*/ 12115716 w 12192000"/>
                <a:gd name="connsiteY1794" fmla="*/ 832525 h 1608850"/>
                <a:gd name="connsiteX1795" fmla="*/ 12115716 w 12192000"/>
                <a:gd name="connsiteY1795" fmla="*/ 838627 h 1608850"/>
                <a:gd name="connsiteX1796" fmla="*/ 12114602 w 12192000"/>
                <a:gd name="connsiteY1796" fmla="*/ 838627 h 1608850"/>
                <a:gd name="connsiteX1797" fmla="*/ 12106800 w 12192000"/>
                <a:gd name="connsiteY1797" fmla="*/ 838627 h 1608850"/>
                <a:gd name="connsiteX1798" fmla="*/ 12106800 w 12192000"/>
                <a:gd name="connsiteY1798" fmla="*/ 839789 h 1608850"/>
                <a:gd name="connsiteX1799" fmla="*/ 12106800 w 12192000"/>
                <a:gd name="connsiteY1799" fmla="*/ 847925 h 1608850"/>
                <a:gd name="connsiteX1800" fmla="*/ 12107915 w 12192000"/>
                <a:gd name="connsiteY1800" fmla="*/ 847925 h 1608850"/>
                <a:gd name="connsiteX1801" fmla="*/ 12115716 w 12192000"/>
                <a:gd name="connsiteY1801" fmla="*/ 847925 h 1608850"/>
                <a:gd name="connsiteX1802" fmla="*/ 12115716 w 12192000"/>
                <a:gd name="connsiteY1802" fmla="*/ 849088 h 1608850"/>
                <a:gd name="connsiteX1803" fmla="*/ 12115716 w 12192000"/>
                <a:gd name="connsiteY1803" fmla="*/ 857224 h 1608850"/>
                <a:gd name="connsiteX1804" fmla="*/ 12114602 w 12192000"/>
                <a:gd name="connsiteY1804" fmla="*/ 857224 h 1608850"/>
                <a:gd name="connsiteX1805" fmla="*/ 12106800 w 12192000"/>
                <a:gd name="connsiteY1805" fmla="*/ 857224 h 1608850"/>
                <a:gd name="connsiteX1806" fmla="*/ 12106800 w 12192000"/>
                <a:gd name="connsiteY1806" fmla="*/ 858386 h 1608850"/>
                <a:gd name="connsiteX1807" fmla="*/ 12106800 w 12192000"/>
                <a:gd name="connsiteY1807" fmla="*/ 866523 h 1608850"/>
                <a:gd name="connsiteX1808" fmla="*/ 12107915 w 12192000"/>
                <a:gd name="connsiteY1808" fmla="*/ 866523 h 1608850"/>
                <a:gd name="connsiteX1809" fmla="*/ 12115716 w 12192000"/>
                <a:gd name="connsiteY1809" fmla="*/ 866523 h 1608850"/>
                <a:gd name="connsiteX1810" fmla="*/ 12115716 w 12192000"/>
                <a:gd name="connsiteY1810" fmla="*/ 867394 h 1608850"/>
                <a:gd name="connsiteX1811" fmla="*/ 12115716 w 12192000"/>
                <a:gd name="connsiteY1811" fmla="*/ 873496 h 1608850"/>
                <a:gd name="connsiteX1812" fmla="*/ 12114602 w 12192000"/>
                <a:gd name="connsiteY1812" fmla="*/ 873496 h 1608850"/>
                <a:gd name="connsiteX1813" fmla="*/ 12106800 w 12192000"/>
                <a:gd name="connsiteY1813" fmla="*/ 873496 h 1608850"/>
                <a:gd name="connsiteX1814" fmla="*/ 12106800 w 12192000"/>
                <a:gd name="connsiteY1814" fmla="*/ 874659 h 1608850"/>
                <a:gd name="connsiteX1815" fmla="*/ 12106800 w 12192000"/>
                <a:gd name="connsiteY1815" fmla="*/ 882795 h 1608850"/>
                <a:gd name="connsiteX1816" fmla="*/ 12107915 w 12192000"/>
                <a:gd name="connsiteY1816" fmla="*/ 882795 h 1608850"/>
                <a:gd name="connsiteX1817" fmla="*/ 12115716 w 12192000"/>
                <a:gd name="connsiteY1817" fmla="*/ 882795 h 1608850"/>
                <a:gd name="connsiteX1818" fmla="*/ 12115716 w 12192000"/>
                <a:gd name="connsiteY1818" fmla="*/ 883957 h 1608850"/>
                <a:gd name="connsiteX1819" fmla="*/ 12115716 w 12192000"/>
                <a:gd name="connsiteY1819" fmla="*/ 892094 h 1608850"/>
                <a:gd name="connsiteX1820" fmla="*/ 12114602 w 12192000"/>
                <a:gd name="connsiteY1820" fmla="*/ 892094 h 1608850"/>
                <a:gd name="connsiteX1821" fmla="*/ 12106800 w 12192000"/>
                <a:gd name="connsiteY1821" fmla="*/ 892094 h 1608850"/>
                <a:gd name="connsiteX1822" fmla="*/ 12106800 w 12192000"/>
                <a:gd name="connsiteY1822" fmla="*/ 892965 h 1608850"/>
                <a:gd name="connsiteX1823" fmla="*/ 12106800 w 12192000"/>
                <a:gd name="connsiteY1823" fmla="*/ 899068 h 1608850"/>
                <a:gd name="connsiteX1824" fmla="*/ 12107915 w 12192000"/>
                <a:gd name="connsiteY1824" fmla="*/ 899068 h 1608850"/>
                <a:gd name="connsiteX1825" fmla="*/ 12115716 w 12192000"/>
                <a:gd name="connsiteY1825" fmla="*/ 899068 h 1608850"/>
                <a:gd name="connsiteX1826" fmla="*/ 12115716 w 12192000"/>
                <a:gd name="connsiteY1826" fmla="*/ 900230 h 1608850"/>
                <a:gd name="connsiteX1827" fmla="*/ 12115716 w 12192000"/>
                <a:gd name="connsiteY1827" fmla="*/ 908366 h 1608850"/>
                <a:gd name="connsiteX1828" fmla="*/ 12114602 w 12192000"/>
                <a:gd name="connsiteY1828" fmla="*/ 908366 h 1608850"/>
                <a:gd name="connsiteX1829" fmla="*/ 12106800 w 12192000"/>
                <a:gd name="connsiteY1829" fmla="*/ 908366 h 1608850"/>
                <a:gd name="connsiteX1830" fmla="*/ 12106800 w 12192000"/>
                <a:gd name="connsiteY1830" fmla="*/ 909528 h 1608850"/>
                <a:gd name="connsiteX1831" fmla="*/ 12106800 w 12192000"/>
                <a:gd name="connsiteY1831" fmla="*/ 917665 h 1608850"/>
                <a:gd name="connsiteX1832" fmla="*/ 12107915 w 12192000"/>
                <a:gd name="connsiteY1832" fmla="*/ 917665 h 1608850"/>
                <a:gd name="connsiteX1833" fmla="*/ 12115716 w 12192000"/>
                <a:gd name="connsiteY1833" fmla="*/ 917665 h 1608850"/>
                <a:gd name="connsiteX1834" fmla="*/ 12115716 w 12192000"/>
                <a:gd name="connsiteY1834" fmla="*/ 918827 h 1608850"/>
                <a:gd name="connsiteX1835" fmla="*/ 12115716 w 12192000"/>
                <a:gd name="connsiteY1835" fmla="*/ 926963 h 1608850"/>
                <a:gd name="connsiteX1836" fmla="*/ 12114602 w 12192000"/>
                <a:gd name="connsiteY1836" fmla="*/ 926963 h 1608850"/>
                <a:gd name="connsiteX1837" fmla="*/ 12106800 w 12192000"/>
                <a:gd name="connsiteY1837" fmla="*/ 926963 h 1608850"/>
                <a:gd name="connsiteX1838" fmla="*/ 12106800 w 12192000"/>
                <a:gd name="connsiteY1838" fmla="*/ 927835 h 1608850"/>
                <a:gd name="connsiteX1839" fmla="*/ 12106800 w 12192000"/>
                <a:gd name="connsiteY1839" fmla="*/ 933937 h 1608850"/>
                <a:gd name="connsiteX1840" fmla="*/ 12107915 w 12192000"/>
                <a:gd name="connsiteY1840" fmla="*/ 933937 h 1608850"/>
                <a:gd name="connsiteX1841" fmla="*/ 12115716 w 12192000"/>
                <a:gd name="connsiteY1841" fmla="*/ 933937 h 1608850"/>
                <a:gd name="connsiteX1842" fmla="*/ 12115716 w 12192000"/>
                <a:gd name="connsiteY1842" fmla="*/ 935100 h 1608850"/>
                <a:gd name="connsiteX1843" fmla="*/ 12115716 w 12192000"/>
                <a:gd name="connsiteY1843" fmla="*/ 943236 h 1608850"/>
                <a:gd name="connsiteX1844" fmla="*/ 12114602 w 12192000"/>
                <a:gd name="connsiteY1844" fmla="*/ 943236 h 1608850"/>
                <a:gd name="connsiteX1845" fmla="*/ 12106800 w 12192000"/>
                <a:gd name="connsiteY1845" fmla="*/ 943236 h 1608850"/>
                <a:gd name="connsiteX1846" fmla="*/ 12106800 w 12192000"/>
                <a:gd name="connsiteY1846" fmla="*/ 944398 h 1608850"/>
                <a:gd name="connsiteX1847" fmla="*/ 12106800 w 12192000"/>
                <a:gd name="connsiteY1847" fmla="*/ 952535 h 1608850"/>
                <a:gd name="connsiteX1848" fmla="*/ 12107915 w 12192000"/>
                <a:gd name="connsiteY1848" fmla="*/ 952535 h 1608850"/>
                <a:gd name="connsiteX1849" fmla="*/ 12115716 w 12192000"/>
                <a:gd name="connsiteY1849" fmla="*/ 952535 h 1608850"/>
                <a:gd name="connsiteX1850" fmla="*/ 12115716 w 12192000"/>
                <a:gd name="connsiteY1850" fmla="*/ 953406 h 1608850"/>
                <a:gd name="connsiteX1851" fmla="*/ 12115716 w 12192000"/>
                <a:gd name="connsiteY1851" fmla="*/ 959508 h 1608850"/>
                <a:gd name="connsiteX1852" fmla="*/ 12114602 w 12192000"/>
                <a:gd name="connsiteY1852" fmla="*/ 959508 h 1608850"/>
                <a:gd name="connsiteX1853" fmla="*/ 12106800 w 12192000"/>
                <a:gd name="connsiteY1853" fmla="*/ 959508 h 1608850"/>
                <a:gd name="connsiteX1854" fmla="*/ 12106800 w 12192000"/>
                <a:gd name="connsiteY1854" fmla="*/ 960671 h 1608850"/>
                <a:gd name="connsiteX1855" fmla="*/ 12106800 w 12192000"/>
                <a:gd name="connsiteY1855" fmla="*/ 968807 h 1608850"/>
                <a:gd name="connsiteX1856" fmla="*/ 12107915 w 12192000"/>
                <a:gd name="connsiteY1856" fmla="*/ 968807 h 1608850"/>
                <a:gd name="connsiteX1857" fmla="*/ 12115716 w 12192000"/>
                <a:gd name="connsiteY1857" fmla="*/ 968807 h 1608850"/>
                <a:gd name="connsiteX1858" fmla="*/ 12115716 w 12192000"/>
                <a:gd name="connsiteY1858" fmla="*/ 969969 h 1608850"/>
                <a:gd name="connsiteX1859" fmla="*/ 12115716 w 12192000"/>
                <a:gd name="connsiteY1859" fmla="*/ 978106 h 1608850"/>
                <a:gd name="connsiteX1860" fmla="*/ 12114602 w 12192000"/>
                <a:gd name="connsiteY1860" fmla="*/ 978106 h 1608850"/>
                <a:gd name="connsiteX1861" fmla="*/ 12106800 w 12192000"/>
                <a:gd name="connsiteY1861" fmla="*/ 978106 h 1608850"/>
                <a:gd name="connsiteX1862" fmla="*/ 12106800 w 12192000"/>
                <a:gd name="connsiteY1862" fmla="*/ 979268 h 1608850"/>
                <a:gd name="connsiteX1863" fmla="*/ 12106800 w 12192000"/>
                <a:gd name="connsiteY1863" fmla="*/ 987404 h 1608850"/>
                <a:gd name="connsiteX1864" fmla="*/ 12107915 w 12192000"/>
                <a:gd name="connsiteY1864" fmla="*/ 987404 h 1608850"/>
                <a:gd name="connsiteX1865" fmla="*/ 12115716 w 12192000"/>
                <a:gd name="connsiteY1865" fmla="*/ 987404 h 1608850"/>
                <a:gd name="connsiteX1866" fmla="*/ 12115716 w 12192000"/>
                <a:gd name="connsiteY1866" fmla="*/ 988276 h 1608850"/>
                <a:gd name="connsiteX1867" fmla="*/ 12115716 w 12192000"/>
                <a:gd name="connsiteY1867" fmla="*/ 994378 h 1608850"/>
                <a:gd name="connsiteX1868" fmla="*/ 12114602 w 12192000"/>
                <a:gd name="connsiteY1868" fmla="*/ 994378 h 1608850"/>
                <a:gd name="connsiteX1869" fmla="*/ 12106800 w 12192000"/>
                <a:gd name="connsiteY1869" fmla="*/ 994378 h 1608850"/>
                <a:gd name="connsiteX1870" fmla="*/ 12106800 w 12192000"/>
                <a:gd name="connsiteY1870" fmla="*/ 995540 h 1608850"/>
                <a:gd name="connsiteX1871" fmla="*/ 12106800 w 12192000"/>
                <a:gd name="connsiteY1871" fmla="*/ 1003677 h 1608850"/>
                <a:gd name="connsiteX1872" fmla="*/ 12131319 w 12192000"/>
                <a:gd name="connsiteY1872" fmla="*/ 1024599 h 1608850"/>
                <a:gd name="connsiteX1873" fmla="*/ 12130206 w 12192000"/>
                <a:gd name="connsiteY1873" fmla="*/ 1029248 h 1608850"/>
                <a:gd name="connsiteX1874" fmla="*/ 12122403 w 12192000"/>
                <a:gd name="connsiteY1874" fmla="*/ 1029248 h 1608850"/>
                <a:gd name="connsiteX1875" fmla="*/ 12122403 w 12192000"/>
                <a:gd name="connsiteY1875" fmla="*/ 1040036 h 1608850"/>
                <a:gd name="connsiteX1876" fmla="*/ 12122403 w 12192000"/>
                <a:gd name="connsiteY1876" fmla="*/ 1046874 h 1608850"/>
                <a:gd name="connsiteX1877" fmla="*/ 12131319 w 12192000"/>
                <a:gd name="connsiteY1877" fmla="*/ 1046874 h 1608850"/>
                <a:gd name="connsiteX1878" fmla="*/ 12131319 w 12192000"/>
                <a:gd name="connsiteY1878" fmla="*/ 1043196 h 1608850"/>
                <a:gd name="connsiteX1879" fmla="*/ 12132434 w 12192000"/>
                <a:gd name="connsiteY1879" fmla="*/ 1042615 h 1608850"/>
                <a:gd name="connsiteX1880" fmla="*/ 12140235 w 12192000"/>
                <a:gd name="connsiteY1880" fmla="*/ 1038547 h 1608850"/>
                <a:gd name="connsiteX1881" fmla="*/ 12142186 w 12192000"/>
                <a:gd name="connsiteY1881" fmla="*/ 1038547 h 1608850"/>
                <a:gd name="connsiteX1882" fmla="*/ 12155839 w 12192000"/>
                <a:gd name="connsiteY1882" fmla="*/ 1038547 h 1608850"/>
                <a:gd name="connsiteX1883" fmla="*/ 12155839 w 12192000"/>
                <a:gd name="connsiteY1883" fmla="*/ 1039709 h 1608850"/>
                <a:gd name="connsiteX1884" fmla="*/ 12155839 w 12192000"/>
                <a:gd name="connsiteY1884" fmla="*/ 1046874 h 1608850"/>
                <a:gd name="connsiteX1885" fmla="*/ 12192000 w 12192000"/>
                <a:gd name="connsiteY1885" fmla="*/ 1046874 h 1608850"/>
                <a:gd name="connsiteX1886" fmla="*/ 12192000 w 12192000"/>
                <a:gd name="connsiteY1886" fmla="*/ 1070905 h 1608850"/>
                <a:gd name="connsiteX1887" fmla="*/ 12192000 w 12192000"/>
                <a:gd name="connsiteY1887" fmla="*/ 1121663 h 1608850"/>
                <a:gd name="connsiteX1888" fmla="*/ 12192000 w 12192000"/>
                <a:gd name="connsiteY1888" fmla="*/ 1608850 h 1608850"/>
                <a:gd name="connsiteX1889" fmla="*/ 0 w 12192000"/>
                <a:gd name="connsiteY1889" fmla="*/ 1608850 h 1608850"/>
                <a:gd name="connsiteX1890" fmla="*/ 0 w 12192000"/>
                <a:gd name="connsiteY1890" fmla="*/ 1046874 h 1608850"/>
                <a:gd name="connsiteX1891" fmla="*/ 65773 w 12192000"/>
                <a:gd name="connsiteY1891" fmla="*/ 1046874 h 1608850"/>
                <a:gd name="connsiteX1892" fmla="*/ 82231 w 12192000"/>
                <a:gd name="connsiteY1892" fmla="*/ 1045519 h 1608850"/>
                <a:gd name="connsiteX1893" fmla="*/ 82231 w 12192000"/>
                <a:gd name="connsiteY1893" fmla="*/ 1012974 h 1608850"/>
                <a:gd name="connsiteX1894" fmla="*/ 126811 w 12192000"/>
                <a:gd name="connsiteY1894" fmla="*/ 1012974 h 1608850"/>
                <a:gd name="connsiteX1895" fmla="*/ 126811 w 12192000"/>
                <a:gd name="connsiteY1895" fmla="*/ 994377 h 1608850"/>
                <a:gd name="connsiteX1896" fmla="*/ 220430 w 12192000"/>
                <a:gd name="connsiteY1896" fmla="*/ 994377 h 1608850"/>
                <a:gd name="connsiteX1897" fmla="*/ 220430 w 12192000"/>
                <a:gd name="connsiteY1897" fmla="*/ 1006000 h 1608850"/>
                <a:gd name="connsiteX1898" fmla="*/ 280612 w 12192000"/>
                <a:gd name="connsiteY1898" fmla="*/ 1006000 h 1608850"/>
                <a:gd name="connsiteX1899" fmla="*/ 280612 w 12192000"/>
                <a:gd name="connsiteY1899" fmla="*/ 1012974 h 1608850"/>
                <a:gd name="connsiteX1900" fmla="*/ 298444 w 12192000"/>
                <a:gd name="connsiteY1900" fmla="*/ 1012974 h 1608850"/>
                <a:gd name="connsiteX1901" fmla="*/ 298444 w 12192000"/>
                <a:gd name="connsiteY1901" fmla="*/ 1019948 h 1608850"/>
                <a:gd name="connsiteX1902" fmla="*/ 314048 w 12192000"/>
                <a:gd name="connsiteY1902" fmla="*/ 1019948 h 1608850"/>
                <a:gd name="connsiteX1903" fmla="*/ 314048 w 12192000"/>
                <a:gd name="connsiteY1903" fmla="*/ 915339 h 1608850"/>
                <a:gd name="connsiteX1904" fmla="*/ 360858 w 12192000"/>
                <a:gd name="connsiteY1904" fmla="*/ 901391 h 1608850"/>
                <a:gd name="connsiteX1905" fmla="*/ 447789 w 12192000"/>
                <a:gd name="connsiteY1905" fmla="*/ 901391 h 1608850"/>
                <a:gd name="connsiteX1906" fmla="*/ 447789 w 12192000"/>
                <a:gd name="connsiteY1906" fmla="*/ 734017 h 1608850"/>
                <a:gd name="connsiteX1907" fmla="*/ 472308 w 12192000"/>
                <a:gd name="connsiteY1907" fmla="*/ 722393 h 1608850"/>
                <a:gd name="connsiteX1908" fmla="*/ 579301 w 12192000"/>
                <a:gd name="connsiteY1908" fmla="*/ 703796 h 1608850"/>
                <a:gd name="connsiteX1909" fmla="*/ 617194 w 12192000"/>
                <a:gd name="connsiteY1909" fmla="*/ 715419 h 1608850"/>
                <a:gd name="connsiteX1910" fmla="*/ 623881 w 12192000"/>
                <a:gd name="connsiteY1910" fmla="*/ 722393 h 1608850"/>
                <a:gd name="connsiteX1911" fmla="*/ 623881 w 12192000"/>
                <a:gd name="connsiteY1911" fmla="*/ 1033896 h 1608850"/>
                <a:gd name="connsiteX1912" fmla="*/ 639484 w 12192000"/>
                <a:gd name="connsiteY1912" fmla="*/ 1033896 h 1608850"/>
                <a:gd name="connsiteX1913" fmla="*/ 639484 w 12192000"/>
                <a:gd name="connsiteY1913" fmla="*/ 908365 h 1608850"/>
                <a:gd name="connsiteX1914" fmla="*/ 652858 w 12192000"/>
                <a:gd name="connsiteY1914" fmla="*/ 908365 h 1608850"/>
                <a:gd name="connsiteX1915" fmla="*/ 652858 w 12192000"/>
                <a:gd name="connsiteY1915" fmla="*/ 896742 h 1608850"/>
                <a:gd name="connsiteX1916" fmla="*/ 666232 w 12192000"/>
                <a:gd name="connsiteY1916" fmla="*/ 889768 h 1608850"/>
                <a:gd name="connsiteX1917" fmla="*/ 677377 w 12192000"/>
                <a:gd name="connsiteY1917" fmla="*/ 889768 h 1608850"/>
                <a:gd name="connsiteX1918" fmla="*/ 677377 w 12192000"/>
                <a:gd name="connsiteY1918" fmla="*/ 878145 h 1608850"/>
                <a:gd name="connsiteX1919" fmla="*/ 686293 w 12192000"/>
                <a:gd name="connsiteY1919" fmla="*/ 871171 h 1608850"/>
                <a:gd name="connsiteX1920" fmla="*/ 708584 w 12192000"/>
                <a:gd name="connsiteY1920" fmla="*/ 871171 h 1608850"/>
                <a:gd name="connsiteX1921" fmla="*/ 708584 w 12192000"/>
                <a:gd name="connsiteY1921" fmla="*/ 908365 h 1608850"/>
                <a:gd name="connsiteX1922" fmla="*/ 755393 w 12192000"/>
                <a:gd name="connsiteY1922" fmla="*/ 908365 h 1608850"/>
                <a:gd name="connsiteX1923" fmla="*/ 755393 w 12192000"/>
                <a:gd name="connsiteY1923" fmla="*/ 1038546 h 1608850"/>
                <a:gd name="connsiteX1924" fmla="*/ 773225 w 12192000"/>
                <a:gd name="connsiteY1924" fmla="*/ 1038546 h 1608850"/>
                <a:gd name="connsiteX1925" fmla="*/ 791057 w 12192000"/>
                <a:gd name="connsiteY1925" fmla="*/ 1031572 h 1608850"/>
                <a:gd name="connsiteX1926" fmla="*/ 791057 w 12192000"/>
                <a:gd name="connsiteY1926" fmla="*/ 1022273 h 1608850"/>
                <a:gd name="connsiteX1927" fmla="*/ 784370 w 12192000"/>
                <a:gd name="connsiteY1927" fmla="*/ 1019948 h 1608850"/>
                <a:gd name="connsiteX1928" fmla="*/ 784370 w 12192000"/>
                <a:gd name="connsiteY1928" fmla="*/ 1012974 h 1608850"/>
                <a:gd name="connsiteX1929" fmla="*/ 791057 w 12192000"/>
                <a:gd name="connsiteY1929" fmla="*/ 1008325 h 1608850"/>
                <a:gd name="connsiteX1930" fmla="*/ 791057 w 12192000"/>
                <a:gd name="connsiteY1930" fmla="*/ 957183 h 1608850"/>
                <a:gd name="connsiteX1931" fmla="*/ 784370 w 12192000"/>
                <a:gd name="connsiteY1931" fmla="*/ 954858 h 1608850"/>
                <a:gd name="connsiteX1932" fmla="*/ 784370 w 12192000"/>
                <a:gd name="connsiteY1932" fmla="*/ 947884 h 1608850"/>
                <a:gd name="connsiteX1933" fmla="*/ 791057 w 12192000"/>
                <a:gd name="connsiteY1933" fmla="*/ 943235 h 1608850"/>
                <a:gd name="connsiteX1934" fmla="*/ 795515 w 12192000"/>
                <a:gd name="connsiteY1934" fmla="*/ 938586 h 1608850"/>
                <a:gd name="connsiteX1935" fmla="*/ 795515 w 12192000"/>
                <a:gd name="connsiteY1935" fmla="*/ 929287 h 1608850"/>
                <a:gd name="connsiteX1936" fmla="*/ 791057 w 12192000"/>
                <a:gd name="connsiteY1936" fmla="*/ 929287 h 1608850"/>
                <a:gd name="connsiteX1937" fmla="*/ 791057 w 12192000"/>
                <a:gd name="connsiteY1937" fmla="*/ 922313 h 1608850"/>
                <a:gd name="connsiteX1938" fmla="*/ 797744 w 12192000"/>
                <a:gd name="connsiteY1938" fmla="*/ 917664 h 1608850"/>
                <a:gd name="connsiteX1939" fmla="*/ 833408 w 12192000"/>
                <a:gd name="connsiteY1939" fmla="*/ 852574 h 1608850"/>
                <a:gd name="connsiteX1940" fmla="*/ 828950 w 12192000"/>
                <a:gd name="connsiteY1940" fmla="*/ 850249 h 1608850"/>
                <a:gd name="connsiteX1941" fmla="*/ 828950 w 12192000"/>
                <a:gd name="connsiteY1941" fmla="*/ 843275 h 1608850"/>
                <a:gd name="connsiteX1942" fmla="*/ 835637 w 12192000"/>
                <a:gd name="connsiteY1942" fmla="*/ 840950 h 1608850"/>
                <a:gd name="connsiteX1943" fmla="*/ 835637 w 12192000"/>
                <a:gd name="connsiteY1943" fmla="*/ 831652 h 1608850"/>
                <a:gd name="connsiteX1944" fmla="*/ 840095 w 12192000"/>
                <a:gd name="connsiteY1944" fmla="*/ 831652 h 1608850"/>
                <a:gd name="connsiteX1945" fmla="*/ 840095 w 12192000"/>
                <a:gd name="connsiteY1945" fmla="*/ 810730 h 1608850"/>
                <a:gd name="connsiteX1946" fmla="*/ 835637 w 12192000"/>
                <a:gd name="connsiteY1946" fmla="*/ 810730 h 1608850"/>
                <a:gd name="connsiteX1947" fmla="*/ 835637 w 12192000"/>
                <a:gd name="connsiteY1947" fmla="*/ 806081 h 1608850"/>
                <a:gd name="connsiteX1948" fmla="*/ 840095 w 12192000"/>
                <a:gd name="connsiteY1948" fmla="*/ 803756 h 1608850"/>
                <a:gd name="connsiteX1949" fmla="*/ 851240 w 12192000"/>
                <a:gd name="connsiteY1949" fmla="*/ 787483 h 1608850"/>
                <a:gd name="connsiteX1950" fmla="*/ 853469 w 12192000"/>
                <a:gd name="connsiteY1950" fmla="*/ 778185 h 1608850"/>
                <a:gd name="connsiteX1951" fmla="*/ 853469 w 12192000"/>
                <a:gd name="connsiteY1951" fmla="*/ 752614 h 1608850"/>
                <a:gd name="connsiteX1952" fmla="*/ 853748 w 12192000"/>
                <a:gd name="connsiteY1952" fmla="*/ 751742 h 1608850"/>
                <a:gd name="connsiteX1953" fmla="*/ 855698 w 12192000"/>
                <a:gd name="connsiteY1953" fmla="*/ 745640 h 1608850"/>
                <a:gd name="connsiteX1954" fmla="*/ 855977 w 12192000"/>
                <a:gd name="connsiteY1954" fmla="*/ 746512 h 1608850"/>
                <a:gd name="connsiteX1955" fmla="*/ 857927 w 12192000"/>
                <a:gd name="connsiteY1955" fmla="*/ 752614 h 1608850"/>
                <a:gd name="connsiteX1956" fmla="*/ 860156 w 12192000"/>
                <a:gd name="connsiteY1956" fmla="*/ 778185 h 1608850"/>
                <a:gd name="connsiteX1957" fmla="*/ 860156 w 12192000"/>
                <a:gd name="connsiteY1957" fmla="*/ 785159 h 1608850"/>
                <a:gd name="connsiteX1958" fmla="*/ 871302 w 12192000"/>
                <a:gd name="connsiteY1958" fmla="*/ 803756 h 1608850"/>
                <a:gd name="connsiteX1959" fmla="*/ 875760 w 12192000"/>
                <a:gd name="connsiteY1959" fmla="*/ 806081 h 1608850"/>
                <a:gd name="connsiteX1960" fmla="*/ 875760 w 12192000"/>
                <a:gd name="connsiteY1960" fmla="*/ 810730 h 1608850"/>
                <a:gd name="connsiteX1961" fmla="*/ 873531 w 12192000"/>
                <a:gd name="connsiteY1961" fmla="*/ 831652 h 1608850"/>
                <a:gd name="connsiteX1962" fmla="*/ 877989 w 12192000"/>
                <a:gd name="connsiteY1962" fmla="*/ 840950 h 1608850"/>
                <a:gd name="connsiteX1963" fmla="*/ 882447 w 12192000"/>
                <a:gd name="connsiteY1963" fmla="*/ 843275 h 1608850"/>
                <a:gd name="connsiteX1964" fmla="*/ 882447 w 12192000"/>
                <a:gd name="connsiteY1964" fmla="*/ 850249 h 1608850"/>
                <a:gd name="connsiteX1965" fmla="*/ 877989 w 12192000"/>
                <a:gd name="connsiteY1965" fmla="*/ 852574 h 1608850"/>
                <a:gd name="connsiteX1966" fmla="*/ 904180 w 12192000"/>
                <a:gd name="connsiteY1966" fmla="*/ 879888 h 1608850"/>
                <a:gd name="connsiteX1967" fmla="*/ 913070 w 12192000"/>
                <a:gd name="connsiteY1967" fmla="*/ 915339 h 1608850"/>
                <a:gd name="connsiteX1968" fmla="*/ 944859 w 12192000"/>
                <a:gd name="connsiteY1968" fmla="*/ 915339 h 1608850"/>
                <a:gd name="connsiteX1969" fmla="*/ 944859 w 12192000"/>
                <a:gd name="connsiteY1969" fmla="*/ 886329 h 1608850"/>
                <a:gd name="connsiteX1970" fmla="*/ 939475 w 12192000"/>
                <a:gd name="connsiteY1970" fmla="*/ 886329 h 1608850"/>
                <a:gd name="connsiteX1971" fmla="*/ 939475 w 12192000"/>
                <a:gd name="connsiteY1971" fmla="*/ 724196 h 1608850"/>
                <a:gd name="connsiteX1972" fmla="*/ 959742 w 12192000"/>
                <a:gd name="connsiteY1972" fmla="*/ 724196 h 1608850"/>
                <a:gd name="connsiteX1973" fmla="*/ 960249 w 12192000"/>
                <a:gd name="connsiteY1973" fmla="*/ 723115 h 1608850"/>
                <a:gd name="connsiteX1974" fmla="*/ 963795 w 12192000"/>
                <a:gd name="connsiteY1974" fmla="*/ 715549 h 1608850"/>
                <a:gd name="connsiteX1975" fmla="*/ 965569 w 12192000"/>
                <a:gd name="connsiteY1975" fmla="*/ 715819 h 1608850"/>
                <a:gd name="connsiteX1976" fmla="*/ 977982 w 12192000"/>
                <a:gd name="connsiteY1976" fmla="*/ 717710 h 1608850"/>
                <a:gd name="connsiteX1977" fmla="*/ 978489 w 12192000"/>
                <a:gd name="connsiteY1977" fmla="*/ 719062 h 1608850"/>
                <a:gd name="connsiteX1978" fmla="*/ 982035 w 12192000"/>
                <a:gd name="connsiteY1978" fmla="*/ 728519 h 1608850"/>
                <a:gd name="connsiteX1979" fmla="*/ 1008382 w 12192000"/>
                <a:gd name="connsiteY1979" fmla="*/ 730681 h 1608850"/>
                <a:gd name="connsiteX1980" fmla="*/ 1008382 w 12192000"/>
                <a:gd name="connsiteY1980" fmla="*/ 607460 h 1608850"/>
                <a:gd name="connsiteX1981" fmla="*/ 1010409 w 12192000"/>
                <a:gd name="connsiteY1981" fmla="*/ 607460 h 1608850"/>
                <a:gd name="connsiteX1982" fmla="*/ 1024597 w 12192000"/>
                <a:gd name="connsiteY1982" fmla="*/ 607460 h 1608850"/>
                <a:gd name="connsiteX1983" fmla="*/ 1024597 w 12192000"/>
                <a:gd name="connsiteY1983" fmla="*/ 471268 h 1608850"/>
                <a:gd name="connsiteX1984" fmla="*/ 1026369 w 12192000"/>
                <a:gd name="connsiteY1984" fmla="*/ 471268 h 1608850"/>
                <a:gd name="connsiteX1985" fmla="*/ 1038783 w 12192000"/>
                <a:gd name="connsiteY1985" fmla="*/ 471268 h 1608850"/>
                <a:gd name="connsiteX1986" fmla="*/ 1038783 w 12192000"/>
                <a:gd name="connsiteY1986" fmla="*/ 356694 h 1608850"/>
                <a:gd name="connsiteX1987" fmla="*/ 1042837 w 12192000"/>
                <a:gd name="connsiteY1987" fmla="*/ 328590 h 1608850"/>
                <a:gd name="connsiteX1988" fmla="*/ 1044863 w 12192000"/>
                <a:gd name="connsiteY1988" fmla="*/ 328590 h 1608850"/>
                <a:gd name="connsiteX1989" fmla="*/ 1059050 w 12192000"/>
                <a:gd name="connsiteY1989" fmla="*/ 328590 h 1608850"/>
                <a:gd name="connsiteX1990" fmla="*/ 1095531 w 12192000"/>
                <a:gd name="connsiteY1990" fmla="*/ 246443 h 1608850"/>
                <a:gd name="connsiteX1991" fmla="*/ 1099585 w 12192000"/>
                <a:gd name="connsiteY1991" fmla="*/ 0 h 160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</a:cxnLst>
              <a:rect l="l" t="t" r="r" b="b"/>
              <a:pathLst>
                <a:path w="12192000" h="1608850">
                  <a:moveTo>
                    <a:pt x="8760317" y="780798"/>
                  </a:moveTo>
                  <a:lnTo>
                    <a:pt x="8760317" y="785159"/>
                  </a:lnTo>
                  <a:lnTo>
                    <a:pt x="8761882" y="787771"/>
                  </a:lnTo>
                  <a:lnTo>
                    <a:pt x="8762996" y="787771"/>
                  </a:lnTo>
                  <a:cubicBezTo>
                    <a:pt x="8762996" y="787771"/>
                    <a:pt x="8762996" y="787771"/>
                    <a:pt x="8762996" y="786900"/>
                  </a:cubicBezTo>
                  <a:lnTo>
                    <a:pt x="8762996" y="780798"/>
                  </a:lnTo>
                  <a:cubicBezTo>
                    <a:pt x="8762996" y="780798"/>
                    <a:pt x="8762996" y="780798"/>
                    <a:pt x="8761881" y="780798"/>
                  </a:cubicBezTo>
                  <a:close/>
                  <a:moveTo>
                    <a:pt x="8758924" y="762200"/>
                  </a:moveTo>
                  <a:lnTo>
                    <a:pt x="8759734" y="771499"/>
                  </a:lnTo>
                  <a:lnTo>
                    <a:pt x="8762996" y="771499"/>
                  </a:lnTo>
                  <a:cubicBezTo>
                    <a:pt x="8762996" y="771499"/>
                    <a:pt x="8762996" y="771499"/>
                    <a:pt x="8762996" y="770337"/>
                  </a:cubicBezTo>
                  <a:lnTo>
                    <a:pt x="8762996" y="762200"/>
                  </a:lnTo>
                  <a:cubicBezTo>
                    <a:pt x="8762996" y="762200"/>
                    <a:pt x="8762996" y="762200"/>
                    <a:pt x="8761881" y="762200"/>
                  </a:cubicBezTo>
                  <a:close/>
                  <a:moveTo>
                    <a:pt x="8755951" y="745928"/>
                  </a:moveTo>
                  <a:lnTo>
                    <a:pt x="8756137" y="746512"/>
                  </a:lnTo>
                  <a:lnTo>
                    <a:pt x="8758088" y="752614"/>
                  </a:lnTo>
                  <a:lnTo>
                    <a:pt x="8758113" y="752902"/>
                  </a:lnTo>
                  <a:lnTo>
                    <a:pt x="8762996" y="752902"/>
                  </a:lnTo>
                  <a:cubicBezTo>
                    <a:pt x="8762996" y="752902"/>
                    <a:pt x="8762996" y="752902"/>
                    <a:pt x="8762996" y="752030"/>
                  </a:cubicBezTo>
                  <a:lnTo>
                    <a:pt x="8762996" y="745928"/>
                  </a:lnTo>
                  <a:cubicBezTo>
                    <a:pt x="8762996" y="745928"/>
                    <a:pt x="8762996" y="745928"/>
                    <a:pt x="8761881" y="745928"/>
                  </a:cubicBezTo>
                  <a:close/>
                  <a:moveTo>
                    <a:pt x="8907881" y="718032"/>
                  </a:moveTo>
                  <a:cubicBezTo>
                    <a:pt x="8907881" y="718032"/>
                    <a:pt x="8907881" y="718032"/>
                    <a:pt x="8907881" y="719194"/>
                  </a:cubicBezTo>
                  <a:lnTo>
                    <a:pt x="8907881" y="727331"/>
                  </a:lnTo>
                  <a:lnTo>
                    <a:pt x="8908543" y="727331"/>
                  </a:lnTo>
                  <a:lnTo>
                    <a:pt x="8908543" y="718032"/>
                  </a:lnTo>
                  <a:close/>
                  <a:moveTo>
                    <a:pt x="1099585" y="0"/>
                  </a:moveTo>
                  <a:cubicBezTo>
                    <a:pt x="1099585" y="18"/>
                    <a:pt x="1099601" y="2040"/>
                    <a:pt x="1101611" y="246443"/>
                  </a:cubicBezTo>
                  <a:cubicBezTo>
                    <a:pt x="1101623" y="246467"/>
                    <a:pt x="1102267" y="247808"/>
                    <a:pt x="1140117" y="326429"/>
                  </a:cubicBezTo>
                  <a:cubicBezTo>
                    <a:pt x="1140125" y="326429"/>
                    <a:pt x="1140236" y="326429"/>
                    <a:pt x="1142145" y="326429"/>
                  </a:cubicBezTo>
                  <a:lnTo>
                    <a:pt x="1156331" y="326429"/>
                  </a:lnTo>
                  <a:cubicBezTo>
                    <a:pt x="1156331" y="326443"/>
                    <a:pt x="1156331" y="327005"/>
                    <a:pt x="1156331" y="350208"/>
                  </a:cubicBezTo>
                  <a:cubicBezTo>
                    <a:pt x="1156333" y="350214"/>
                    <a:pt x="1156371" y="350272"/>
                    <a:pt x="1156839" y="351019"/>
                  </a:cubicBezTo>
                  <a:lnTo>
                    <a:pt x="1160385" y="356694"/>
                  </a:lnTo>
                  <a:cubicBezTo>
                    <a:pt x="1160385" y="356714"/>
                    <a:pt x="1160385" y="358229"/>
                    <a:pt x="1160385" y="471268"/>
                  </a:cubicBezTo>
                  <a:cubicBezTo>
                    <a:pt x="1160393" y="471268"/>
                    <a:pt x="1160533" y="471268"/>
                    <a:pt x="1162664" y="471268"/>
                  </a:cubicBezTo>
                  <a:lnTo>
                    <a:pt x="1178625" y="471268"/>
                  </a:lnTo>
                  <a:cubicBezTo>
                    <a:pt x="1178625" y="471288"/>
                    <a:pt x="1178625" y="472923"/>
                    <a:pt x="1178625" y="611783"/>
                  </a:cubicBezTo>
                  <a:cubicBezTo>
                    <a:pt x="1178635" y="611782"/>
                    <a:pt x="1178747" y="611761"/>
                    <a:pt x="1180145" y="611513"/>
                  </a:cubicBezTo>
                  <a:lnTo>
                    <a:pt x="1190785" y="609622"/>
                  </a:lnTo>
                  <a:cubicBezTo>
                    <a:pt x="1190785" y="609644"/>
                    <a:pt x="1190755" y="610978"/>
                    <a:pt x="1188759" y="698254"/>
                  </a:cubicBezTo>
                  <a:cubicBezTo>
                    <a:pt x="1188769" y="698256"/>
                    <a:pt x="1188879" y="698276"/>
                    <a:pt x="1190279" y="698525"/>
                  </a:cubicBezTo>
                  <a:lnTo>
                    <a:pt x="1200919" y="700416"/>
                  </a:lnTo>
                  <a:cubicBezTo>
                    <a:pt x="1200921" y="700423"/>
                    <a:pt x="1200941" y="700487"/>
                    <a:pt x="1201171" y="701227"/>
                  </a:cubicBezTo>
                  <a:lnTo>
                    <a:pt x="1202945" y="706902"/>
                  </a:lnTo>
                  <a:cubicBezTo>
                    <a:pt x="1202947" y="706893"/>
                    <a:pt x="1202993" y="706750"/>
                    <a:pt x="1203705" y="704470"/>
                  </a:cubicBezTo>
                  <a:lnTo>
                    <a:pt x="1209025" y="687446"/>
                  </a:lnTo>
                  <a:cubicBezTo>
                    <a:pt x="1209032" y="687446"/>
                    <a:pt x="1209133" y="687446"/>
                    <a:pt x="1210799" y="687446"/>
                  </a:cubicBezTo>
                  <a:lnTo>
                    <a:pt x="1223212" y="687446"/>
                  </a:lnTo>
                  <a:cubicBezTo>
                    <a:pt x="1223212" y="687463"/>
                    <a:pt x="1223212" y="688156"/>
                    <a:pt x="1223212" y="719872"/>
                  </a:cubicBezTo>
                  <a:cubicBezTo>
                    <a:pt x="1223219" y="719877"/>
                    <a:pt x="1223295" y="719917"/>
                    <a:pt x="1224225" y="720413"/>
                  </a:cubicBezTo>
                  <a:lnTo>
                    <a:pt x="1231319" y="724196"/>
                  </a:lnTo>
                  <a:cubicBezTo>
                    <a:pt x="1231319" y="724205"/>
                    <a:pt x="1231319" y="724306"/>
                    <a:pt x="1231319" y="725547"/>
                  </a:cubicBezTo>
                  <a:lnTo>
                    <a:pt x="1231319" y="735005"/>
                  </a:lnTo>
                  <a:cubicBezTo>
                    <a:pt x="1231339" y="735005"/>
                    <a:pt x="1232247" y="735005"/>
                    <a:pt x="1275907" y="735005"/>
                  </a:cubicBezTo>
                  <a:cubicBezTo>
                    <a:pt x="1275907" y="735013"/>
                    <a:pt x="1275907" y="735096"/>
                    <a:pt x="1275907" y="736086"/>
                  </a:cubicBezTo>
                  <a:lnTo>
                    <a:pt x="1275907" y="743652"/>
                  </a:lnTo>
                  <a:cubicBezTo>
                    <a:pt x="1275915" y="743652"/>
                    <a:pt x="1276037" y="743652"/>
                    <a:pt x="1277933" y="743652"/>
                  </a:cubicBezTo>
                  <a:lnTo>
                    <a:pt x="1292119" y="743652"/>
                  </a:lnTo>
                  <a:cubicBezTo>
                    <a:pt x="1292119" y="743634"/>
                    <a:pt x="1292119" y="742905"/>
                    <a:pt x="1292119" y="713387"/>
                  </a:cubicBezTo>
                  <a:cubicBezTo>
                    <a:pt x="1292141" y="713387"/>
                    <a:pt x="1293071" y="713387"/>
                    <a:pt x="1336706" y="713387"/>
                  </a:cubicBezTo>
                  <a:cubicBezTo>
                    <a:pt x="1336706" y="713379"/>
                    <a:pt x="1336706" y="713282"/>
                    <a:pt x="1336706" y="712036"/>
                  </a:cubicBezTo>
                  <a:lnTo>
                    <a:pt x="1336706" y="702578"/>
                  </a:lnTo>
                  <a:cubicBezTo>
                    <a:pt x="1336713" y="702578"/>
                    <a:pt x="1336787" y="702578"/>
                    <a:pt x="1337721" y="702578"/>
                  </a:cubicBezTo>
                  <a:lnTo>
                    <a:pt x="1344813" y="702578"/>
                  </a:lnTo>
                  <a:cubicBezTo>
                    <a:pt x="1344813" y="702571"/>
                    <a:pt x="1344813" y="702458"/>
                    <a:pt x="1344813" y="700687"/>
                  </a:cubicBezTo>
                  <a:lnTo>
                    <a:pt x="1344813" y="687446"/>
                  </a:lnTo>
                  <a:cubicBezTo>
                    <a:pt x="1344823" y="687446"/>
                    <a:pt x="1344895" y="687446"/>
                    <a:pt x="1345573" y="687446"/>
                  </a:cubicBezTo>
                  <a:lnTo>
                    <a:pt x="1350893" y="687446"/>
                  </a:lnTo>
                  <a:cubicBezTo>
                    <a:pt x="1350893" y="687439"/>
                    <a:pt x="1350893" y="687354"/>
                    <a:pt x="1350893" y="686365"/>
                  </a:cubicBezTo>
                  <a:lnTo>
                    <a:pt x="1350893" y="678798"/>
                  </a:lnTo>
                  <a:cubicBezTo>
                    <a:pt x="1350901" y="678798"/>
                    <a:pt x="1351025" y="678798"/>
                    <a:pt x="1352921" y="678798"/>
                  </a:cubicBezTo>
                  <a:lnTo>
                    <a:pt x="1367107" y="678798"/>
                  </a:lnTo>
                  <a:cubicBezTo>
                    <a:pt x="1367107" y="678805"/>
                    <a:pt x="1367107" y="678882"/>
                    <a:pt x="1367107" y="679879"/>
                  </a:cubicBezTo>
                  <a:lnTo>
                    <a:pt x="1367107" y="687446"/>
                  </a:lnTo>
                  <a:cubicBezTo>
                    <a:pt x="1367119" y="687446"/>
                    <a:pt x="1367619" y="687446"/>
                    <a:pt x="1389401" y="687446"/>
                  </a:cubicBezTo>
                  <a:cubicBezTo>
                    <a:pt x="1389401" y="687438"/>
                    <a:pt x="1389401" y="687324"/>
                    <a:pt x="1389401" y="685554"/>
                  </a:cubicBezTo>
                  <a:lnTo>
                    <a:pt x="1389401" y="672313"/>
                  </a:lnTo>
                  <a:cubicBezTo>
                    <a:pt x="1389407" y="672313"/>
                    <a:pt x="1389503" y="672313"/>
                    <a:pt x="1391174" y="672313"/>
                  </a:cubicBezTo>
                  <a:lnTo>
                    <a:pt x="1403587" y="672313"/>
                  </a:lnTo>
                  <a:cubicBezTo>
                    <a:pt x="1403587" y="672325"/>
                    <a:pt x="1403587" y="672839"/>
                    <a:pt x="1403587" y="696093"/>
                  </a:cubicBezTo>
                  <a:cubicBezTo>
                    <a:pt x="1403595" y="696093"/>
                    <a:pt x="1403675" y="696093"/>
                    <a:pt x="1404601" y="696093"/>
                  </a:cubicBezTo>
                  <a:lnTo>
                    <a:pt x="1411695" y="696093"/>
                  </a:lnTo>
                  <a:cubicBezTo>
                    <a:pt x="1411695" y="696087"/>
                    <a:pt x="1411695" y="696006"/>
                    <a:pt x="1411695" y="695012"/>
                  </a:cubicBezTo>
                  <a:lnTo>
                    <a:pt x="1411695" y="687446"/>
                  </a:lnTo>
                  <a:cubicBezTo>
                    <a:pt x="1411703" y="687446"/>
                    <a:pt x="1411821" y="687446"/>
                    <a:pt x="1413467" y="687446"/>
                  </a:cubicBezTo>
                  <a:lnTo>
                    <a:pt x="1425881" y="687446"/>
                  </a:lnTo>
                  <a:cubicBezTo>
                    <a:pt x="1425881" y="687459"/>
                    <a:pt x="1425881" y="688018"/>
                    <a:pt x="1425881" y="713387"/>
                  </a:cubicBezTo>
                  <a:cubicBezTo>
                    <a:pt x="1425889" y="713387"/>
                    <a:pt x="1426007" y="713387"/>
                    <a:pt x="1427909" y="713387"/>
                  </a:cubicBezTo>
                  <a:lnTo>
                    <a:pt x="1442095" y="713387"/>
                  </a:lnTo>
                  <a:cubicBezTo>
                    <a:pt x="1442095" y="713398"/>
                    <a:pt x="1442095" y="713513"/>
                    <a:pt x="1442095" y="715008"/>
                  </a:cubicBezTo>
                  <a:lnTo>
                    <a:pt x="1442095" y="726358"/>
                  </a:lnTo>
                  <a:cubicBezTo>
                    <a:pt x="1442103" y="726358"/>
                    <a:pt x="1442173" y="726358"/>
                    <a:pt x="1442855" y="726358"/>
                  </a:cubicBezTo>
                  <a:lnTo>
                    <a:pt x="1448175" y="726358"/>
                  </a:lnTo>
                  <a:cubicBezTo>
                    <a:pt x="1448175" y="726350"/>
                    <a:pt x="1448175" y="726274"/>
                    <a:pt x="1448175" y="725547"/>
                  </a:cubicBezTo>
                  <a:lnTo>
                    <a:pt x="1448175" y="719872"/>
                  </a:lnTo>
                  <a:cubicBezTo>
                    <a:pt x="1448193" y="719872"/>
                    <a:pt x="1448911" y="719872"/>
                    <a:pt x="1478575" y="719872"/>
                  </a:cubicBezTo>
                  <a:cubicBezTo>
                    <a:pt x="1478575" y="719886"/>
                    <a:pt x="1478575" y="720449"/>
                    <a:pt x="1478575" y="743652"/>
                  </a:cubicBezTo>
                  <a:cubicBezTo>
                    <a:pt x="1478583" y="743652"/>
                    <a:pt x="1478661" y="743652"/>
                    <a:pt x="1479589" y="743652"/>
                  </a:cubicBezTo>
                  <a:lnTo>
                    <a:pt x="1486683" y="743652"/>
                  </a:lnTo>
                  <a:cubicBezTo>
                    <a:pt x="1486683" y="743659"/>
                    <a:pt x="1486683" y="743732"/>
                    <a:pt x="1486683" y="744733"/>
                  </a:cubicBezTo>
                  <a:lnTo>
                    <a:pt x="1486683" y="752299"/>
                  </a:lnTo>
                  <a:cubicBezTo>
                    <a:pt x="1486691" y="752299"/>
                    <a:pt x="1486765" y="752299"/>
                    <a:pt x="1487443" y="752299"/>
                  </a:cubicBezTo>
                  <a:lnTo>
                    <a:pt x="1492763" y="752299"/>
                  </a:lnTo>
                  <a:cubicBezTo>
                    <a:pt x="1492763" y="752292"/>
                    <a:pt x="1492763" y="752172"/>
                    <a:pt x="1492763" y="750137"/>
                  </a:cubicBezTo>
                  <a:lnTo>
                    <a:pt x="1492763" y="735005"/>
                  </a:lnTo>
                  <a:cubicBezTo>
                    <a:pt x="1492769" y="735005"/>
                    <a:pt x="1492847" y="735005"/>
                    <a:pt x="1493775" y="735005"/>
                  </a:cubicBezTo>
                  <a:lnTo>
                    <a:pt x="1500869" y="735005"/>
                  </a:lnTo>
                  <a:cubicBezTo>
                    <a:pt x="1500869" y="735013"/>
                    <a:pt x="1500869" y="735096"/>
                    <a:pt x="1500869" y="736086"/>
                  </a:cubicBezTo>
                  <a:lnTo>
                    <a:pt x="1500869" y="743652"/>
                  </a:lnTo>
                  <a:lnTo>
                    <a:pt x="1506189" y="741659"/>
                  </a:lnTo>
                  <a:cubicBezTo>
                    <a:pt x="1506949" y="741287"/>
                    <a:pt x="1506949" y="741085"/>
                    <a:pt x="1506949" y="740679"/>
                  </a:cubicBezTo>
                  <a:lnTo>
                    <a:pt x="1506949" y="735005"/>
                  </a:lnTo>
                  <a:cubicBezTo>
                    <a:pt x="1506966" y="735005"/>
                    <a:pt x="1507767" y="735005"/>
                    <a:pt x="1545457" y="735005"/>
                  </a:cubicBezTo>
                  <a:cubicBezTo>
                    <a:pt x="1545457" y="735019"/>
                    <a:pt x="1545457" y="735566"/>
                    <a:pt x="1545457" y="758784"/>
                  </a:cubicBezTo>
                  <a:cubicBezTo>
                    <a:pt x="1545464" y="758784"/>
                    <a:pt x="1545583" y="758784"/>
                    <a:pt x="1547483" y="758784"/>
                  </a:cubicBezTo>
                  <a:lnTo>
                    <a:pt x="1561669" y="758784"/>
                  </a:lnTo>
                  <a:cubicBezTo>
                    <a:pt x="1561669" y="758792"/>
                    <a:pt x="1561669" y="758874"/>
                    <a:pt x="1561669" y="759865"/>
                  </a:cubicBezTo>
                  <a:lnTo>
                    <a:pt x="1561669" y="767431"/>
                  </a:lnTo>
                  <a:cubicBezTo>
                    <a:pt x="1561679" y="767431"/>
                    <a:pt x="1561801" y="767431"/>
                    <a:pt x="1563443" y="767431"/>
                  </a:cubicBezTo>
                  <a:lnTo>
                    <a:pt x="1575857" y="767431"/>
                  </a:lnTo>
                  <a:cubicBezTo>
                    <a:pt x="1575857" y="767419"/>
                    <a:pt x="1575857" y="766908"/>
                    <a:pt x="1575857" y="743652"/>
                  </a:cubicBezTo>
                  <a:cubicBezTo>
                    <a:pt x="1575863" y="743652"/>
                    <a:pt x="1575941" y="743652"/>
                    <a:pt x="1576869" y="743652"/>
                  </a:cubicBezTo>
                  <a:lnTo>
                    <a:pt x="1583963" y="743652"/>
                  </a:lnTo>
                  <a:cubicBezTo>
                    <a:pt x="1583963" y="743633"/>
                    <a:pt x="1583963" y="742862"/>
                    <a:pt x="1583963" y="711225"/>
                  </a:cubicBezTo>
                  <a:cubicBezTo>
                    <a:pt x="1583971" y="711225"/>
                    <a:pt x="1584047" y="711225"/>
                    <a:pt x="1584977" y="711225"/>
                  </a:cubicBezTo>
                  <a:lnTo>
                    <a:pt x="1592071" y="711225"/>
                  </a:lnTo>
                  <a:cubicBezTo>
                    <a:pt x="1592071" y="711219"/>
                    <a:pt x="1592071" y="711110"/>
                    <a:pt x="1592071" y="709334"/>
                  </a:cubicBezTo>
                  <a:lnTo>
                    <a:pt x="1592071" y="696093"/>
                  </a:lnTo>
                  <a:cubicBezTo>
                    <a:pt x="1590043" y="696093"/>
                    <a:pt x="1590043" y="696093"/>
                    <a:pt x="1590803" y="694471"/>
                  </a:cubicBezTo>
                  <a:lnTo>
                    <a:pt x="1596123" y="683122"/>
                  </a:lnTo>
                  <a:cubicBezTo>
                    <a:pt x="1596129" y="683139"/>
                    <a:pt x="1596323" y="683813"/>
                    <a:pt x="1604231" y="711225"/>
                  </a:cubicBezTo>
                  <a:cubicBezTo>
                    <a:pt x="1604239" y="711225"/>
                    <a:pt x="1604311" y="711225"/>
                    <a:pt x="1604991" y="711225"/>
                  </a:cubicBezTo>
                  <a:lnTo>
                    <a:pt x="1610311" y="711225"/>
                  </a:lnTo>
                  <a:cubicBezTo>
                    <a:pt x="1610311" y="711212"/>
                    <a:pt x="1610311" y="710033"/>
                    <a:pt x="1610311" y="605298"/>
                  </a:cubicBezTo>
                  <a:cubicBezTo>
                    <a:pt x="1610321" y="605298"/>
                    <a:pt x="1610435" y="605298"/>
                    <a:pt x="1611831" y="605298"/>
                  </a:cubicBezTo>
                  <a:lnTo>
                    <a:pt x="1622471" y="605298"/>
                  </a:lnTo>
                  <a:cubicBezTo>
                    <a:pt x="1622471" y="605276"/>
                    <a:pt x="1622471" y="604266"/>
                    <a:pt x="1622471" y="557739"/>
                  </a:cubicBezTo>
                  <a:cubicBezTo>
                    <a:pt x="1622487" y="557739"/>
                    <a:pt x="1623113" y="557739"/>
                    <a:pt x="1648817" y="557739"/>
                  </a:cubicBezTo>
                  <a:cubicBezTo>
                    <a:pt x="1648817" y="557727"/>
                    <a:pt x="1648817" y="557217"/>
                    <a:pt x="1648817" y="536121"/>
                  </a:cubicBezTo>
                  <a:cubicBezTo>
                    <a:pt x="1648837" y="536121"/>
                    <a:pt x="1649625" y="536121"/>
                    <a:pt x="1683271" y="536121"/>
                  </a:cubicBezTo>
                  <a:cubicBezTo>
                    <a:pt x="1683271" y="536129"/>
                    <a:pt x="1683271" y="536259"/>
                    <a:pt x="1683271" y="538553"/>
                  </a:cubicBezTo>
                  <a:lnTo>
                    <a:pt x="1683271" y="555577"/>
                  </a:lnTo>
                  <a:cubicBezTo>
                    <a:pt x="1683281" y="555577"/>
                    <a:pt x="1683411" y="555577"/>
                    <a:pt x="1685551" y="555577"/>
                  </a:cubicBezTo>
                  <a:lnTo>
                    <a:pt x="1701511" y="555577"/>
                  </a:lnTo>
                  <a:cubicBezTo>
                    <a:pt x="1701511" y="555595"/>
                    <a:pt x="1701511" y="556489"/>
                    <a:pt x="1701511" y="603136"/>
                  </a:cubicBezTo>
                  <a:cubicBezTo>
                    <a:pt x="1701517" y="603136"/>
                    <a:pt x="1701593" y="603136"/>
                    <a:pt x="1702525" y="603136"/>
                  </a:cubicBezTo>
                  <a:lnTo>
                    <a:pt x="1709619" y="603136"/>
                  </a:lnTo>
                  <a:lnTo>
                    <a:pt x="1723805" y="607460"/>
                  </a:lnTo>
                  <a:cubicBezTo>
                    <a:pt x="1723805" y="607470"/>
                    <a:pt x="1723805" y="608120"/>
                    <a:pt x="1723805" y="646372"/>
                  </a:cubicBezTo>
                  <a:cubicBezTo>
                    <a:pt x="1723811" y="646372"/>
                    <a:pt x="1723887" y="646372"/>
                    <a:pt x="1724819" y="646372"/>
                  </a:cubicBezTo>
                  <a:lnTo>
                    <a:pt x="1731911" y="646372"/>
                  </a:lnTo>
                  <a:cubicBezTo>
                    <a:pt x="1731911" y="646382"/>
                    <a:pt x="1731911" y="646488"/>
                    <a:pt x="1731911" y="647993"/>
                  </a:cubicBezTo>
                  <a:lnTo>
                    <a:pt x="1731911" y="659342"/>
                  </a:lnTo>
                  <a:cubicBezTo>
                    <a:pt x="1731919" y="659342"/>
                    <a:pt x="1732043" y="659342"/>
                    <a:pt x="1733939" y="659342"/>
                  </a:cubicBezTo>
                  <a:lnTo>
                    <a:pt x="1748125" y="659342"/>
                  </a:lnTo>
                  <a:lnTo>
                    <a:pt x="1754205" y="665828"/>
                  </a:lnTo>
                  <a:cubicBezTo>
                    <a:pt x="1754205" y="665840"/>
                    <a:pt x="1754205" y="666326"/>
                    <a:pt x="1754205" y="687446"/>
                  </a:cubicBezTo>
                  <a:cubicBezTo>
                    <a:pt x="1754214" y="687446"/>
                    <a:pt x="1754345" y="687446"/>
                    <a:pt x="1756485" y="687446"/>
                  </a:cubicBezTo>
                  <a:lnTo>
                    <a:pt x="1772445" y="687446"/>
                  </a:lnTo>
                  <a:cubicBezTo>
                    <a:pt x="1772445" y="687453"/>
                    <a:pt x="1772445" y="687533"/>
                    <a:pt x="1772445" y="688526"/>
                  </a:cubicBezTo>
                  <a:lnTo>
                    <a:pt x="1772445" y="696093"/>
                  </a:lnTo>
                  <a:cubicBezTo>
                    <a:pt x="1772455" y="696093"/>
                    <a:pt x="1772553" y="696093"/>
                    <a:pt x="1773713" y="696093"/>
                  </a:cubicBezTo>
                  <a:lnTo>
                    <a:pt x="1782579" y="696093"/>
                  </a:lnTo>
                  <a:cubicBezTo>
                    <a:pt x="1782579" y="696102"/>
                    <a:pt x="1782579" y="696231"/>
                    <a:pt x="1782579" y="698254"/>
                  </a:cubicBezTo>
                  <a:lnTo>
                    <a:pt x="1782579" y="713387"/>
                  </a:lnTo>
                  <a:cubicBezTo>
                    <a:pt x="1786633" y="713387"/>
                    <a:pt x="1786633" y="713387"/>
                    <a:pt x="1786633" y="711495"/>
                  </a:cubicBezTo>
                  <a:lnTo>
                    <a:pt x="1786633" y="698254"/>
                  </a:lnTo>
                  <a:cubicBezTo>
                    <a:pt x="1786639" y="698254"/>
                    <a:pt x="1786716" y="698254"/>
                    <a:pt x="1787645" y="698254"/>
                  </a:cubicBezTo>
                  <a:lnTo>
                    <a:pt x="1794739" y="698254"/>
                  </a:lnTo>
                  <a:cubicBezTo>
                    <a:pt x="1794739" y="698265"/>
                    <a:pt x="1794739" y="698384"/>
                    <a:pt x="1794739" y="699876"/>
                  </a:cubicBezTo>
                  <a:lnTo>
                    <a:pt x="1794739" y="711225"/>
                  </a:lnTo>
                  <a:cubicBezTo>
                    <a:pt x="1794749" y="711225"/>
                    <a:pt x="1794821" y="711225"/>
                    <a:pt x="1795499" y="711225"/>
                  </a:cubicBezTo>
                  <a:lnTo>
                    <a:pt x="1800819" y="711225"/>
                  </a:lnTo>
                  <a:cubicBezTo>
                    <a:pt x="1800819" y="706902"/>
                    <a:pt x="1800819" y="706902"/>
                    <a:pt x="1849459" y="706902"/>
                  </a:cubicBezTo>
                  <a:cubicBezTo>
                    <a:pt x="1849459" y="706911"/>
                    <a:pt x="1849459" y="707012"/>
                    <a:pt x="1849459" y="708253"/>
                  </a:cubicBezTo>
                  <a:lnTo>
                    <a:pt x="1849459" y="717710"/>
                  </a:lnTo>
                  <a:cubicBezTo>
                    <a:pt x="1849467" y="717710"/>
                    <a:pt x="1849543" y="717710"/>
                    <a:pt x="1850219" y="717710"/>
                  </a:cubicBezTo>
                  <a:lnTo>
                    <a:pt x="1855541" y="717710"/>
                  </a:lnTo>
                  <a:cubicBezTo>
                    <a:pt x="1855541" y="717719"/>
                    <a:pt x="1855541" y="717841"/>
                    <a:pt x="1855541" y="719872"/>
                  </a:cubicBezTo>
                  <a:lnTo>
                    <a:pt x="1855541" y="735005"/>
                  </a:lnTo>
                  <a:cubicBezTo>
                    <a:pt x="1855549" y="735001"/>
                    <a:pt x="1855665" y="734923"/>
                    <a:pt x="1857567" y="733654"/>
                  </a:cubicBezTo>
                  <a:lnTo>
                    <a:pt x="1871753" y="724196"/>
                  </a:lnTo>
                  <a:cubicBezTo>
                    <a:pt x="1871755" y="724177"/>
                    <a:pt x="1871887" y="723302"/>
                    <a:pt x="1877833" y="683122"/>
                  </a:cubicBezTo>
                  <a:cubicBezTo>
                    <a:pt x="1877843" y="683120"/>
                    <a:pt x="1877911" y="683094"/>
                    <a:pt x="1878593" y="682852"/>
                  </a:cubicBezTo>
                  <a:lnTo>
                    <a:pt x="1883913" y="680960"/>
                  </a:lnTo>
                  <a:cubicBezTo>
                    <a:pt x="1883913" y="680944"/>
                    <a:pt x="1883947" y="679883"/>
                    <a:pt x="1885941" y="611783"/>
                  </a:cubicBezTo>
                  <a:cubicBezTo>
                    <a:pt x="1885941" y="611801"/>
                    <a:pt x="1885973" y="612892"/>
                    <a:pt x="1887967" y="680960"/>
                  </a:cubicBezTo>
                  <a:cubicBezTo>
                    <a:pt x="1887977" y="680963"/>
                    <a:pt x="1888047" y="680988"/>
                    <a:pt x="1888727" y="681230"/>
                  </a:cubicBezTo>
                  <a:lnTo>
                    <a:pt x="1894047" y="683122"/>
                  </a:lnTo>
                  <a:cubicBezTo>
                    <a:pt x="1894047" y="683102"/>
                    <a:pt x="1894047" y="681769"/>
                    <a:pt x="1894047" y="596651"/>
                  </a:cubicBezTo>
                  <a:cubicBezTo>
                    <a:pt x="1898101" y="596651"/>
                    <a:pt x="1898101" y="596651"/>
                    <a:pt x="1898101" y="564224"/>
                  </a:cubicBezTo>
                  <a:cubicBezTo>
                    <a:pt x="1898113" y="564224"/>
                    <a:pt x="1898799" y="564224"/>
                    <a:pt x="1936607" y="564224"/>
                  </a:cubicBezTo>
                  <a:cubicBezTo>
                    <a:pt x="1936607" y="564241"/>
                    <a:pt x="1936607" y="564959"/>
                    <a:pt x="1936607" y="596651"/>
                  </a:cubicBezTo>
                  <a:cubicBezTo>
                    <a:pt x="1936617" y="596651"/>
                    <a:pt x="1936689" y="596651"/>
                    <a:pt x="1937367" y="596651"/>
                  </a:cubicBezTo>
                  <a:lnTo>
                    <a:pt x="1942687" y="596651"/>
                  </a:lnTo>
                  <a:cubicBezTo>
                    <a:pt x="1942687" y="596630"/>
                    <a:pt x="1942687" y="595324"/>
                    <a:pt x="1942687" y="514503"/>
                  </a:cubicBezTo>
                  <a:cubicBezTo>
                    <a:pt x="1942693" y="514503"/>
                    <a:pt x="1942793" y="514503"/>
                    <a:pt x="1944461" y="514503"/>
                  </a:cubicBezTo>
                  <a:lnTo>
                    <a:pt x="1956875" y="514503"/>
                  </a:lnTo>
                  <a:cubicBezTo>
                    <a:pt x="1956875" y="514496"/>
                    <a:pt x="1956875" y="514385"/>
                    <a:pt x="1956875" y="512612"/>
                  </a:cubicBezTo>
                  <a:lnTo>
                    <a:pt x="1956875" y="499371"/>
                  </a:lnTo>
                  <a:cubicBezTo>
                    <a:pt x="1956885" y="499371"/>
                    <a:pt x="1957383" y="499371"/>
                    <a:pt x="1979169" y="499371"/>
                  </a:cubicBezTo>
                  <a:cubicBezTo>
                    <a:pt x="1979169" y="499364"/>
                    <a:pt x="1979169" y="499283"/>
                    <a:pt x="1979169" y="498290"/>
                  </a:cubicBezTo>
                  <a:lnTo>
                    <a:pt x="1979169" y="490724"/>
                  </a:lnTo>
                  <a:cubicBezTo>
                    <a:pt x="1979175" y="490724"/>
                    <a:pt x="1979285" y="490724"/>
                    <a:pt x="1980941" y="490724"/>
                  </a:cubicBezTo>
                  <a:lnTo>
                    <a:pt x="1993355" y="490724"/>
                  </a:lnTo>
                  <a:cubicBezTo>
                    <a:pt x="1993355" y="490732"/>
                    <a:pt x="1993355" y="490811"/>
                    <a:pt x="1993355" y="491805"/>
                  </a:cubicBezTo>
                  <a:lnTo>
                    <a:pt x="1993355" y="499371"/>
                  </a:lnTo>
                  <a:cubicBezTo>
                    <a:pt x="1993365" y="499371"/>
                    <a:pt x="1993437" y="499371"/>
                    <a:pt x="1994115" y="499371"/>
                  </a:cubicBezTo>
                  <a:lnTo>
                    <a:pt x="1999435" y="499371"/>
                  </a:lnTo>
                  <a:lnTo>
                    <a:pt x="2009569" y="495047"/>
                  </a:lnTo>
                  <a:lnTo>
                    <a:pt x="2013621" y="498290"/>
                  </a:lnTo>
                  <a:lnTo>
                    <a:pt x="2013621" y="490724"/>
                  </a:lnTo>
                  <a:cubicBezTo>
                    <a:pt x="2013631" y="490724"/>
                    <a:pt x="2013767" y="490724"/>
                    <a:pt x="2015901" y="490724"/>
                  </a:cubicBezTo>
                  <a:lnTo>
                    <a:pt x="2031863" y="490724"/>
                  </a:lnTo>
                  <a:cubicBezTo>
                    <a:pt x="2031863" y="490732"/>
                    <a:pt x="2031863" y="490811"/>
                    <a:pt x="2031863" y="491805"/>
                  </a:cubicBezTo>
                  <a:lnTo>
                    <a:pt x="2031863" y="499371"/>
                  </a:lnTo>
                  <a:cubicBezTo>
                    <a:pt x="2031881" y="499371"/>
                    <a:pt x="2032617" y="499371"/>
                    <a:pt x="2062263" y="499371"/>
                  </a:cubicBezTo>
                  <a:cubicBezTo>
                    <a:pt x="2062263" y="499381"/>
                    <a:pt x="2062263" y="499490"/>
                    <a:pt x="2062263" y="500992"/>
                  </a:cubicBezTo>
                  <a:lnTo>
                    <a:pt x="2062263" y="512342"/>
                  </a:lnTo>
                  <a:cubicBezTo>
                    <a:pt x="2062279" y="512342"/>
                    <a:pt x="2062919" y="512342"/>
                    <a:pt x="2088609" y="512342"/>
                  </a:cubicBezTo>
                  <a:cubicBezTo>
                    <a:pt x="2088609" y="512358"/>
                    <a:pt x="2088609" y="513038"/>
                    <a:pt x="2088609" y="542606"/>
                  </a:cubicBezTo>
                  <a:cubicBezTo>
                    <a:pt x="2088619" y="542606"/>
                    <a:pt x="2088691" y="542606"/>
                    <a:pt x="2089369" y="542606"/>
                  </a:cubicBezTo>
                  <a:lnTo>
                    <a:pt x="2094689" y="542606"/>
                  </a:lnTo>
                  <a:cubicBezTo>
                    <a:pt x="2094689" y="542613"/>
                    <a:pt x="2094689" y="542699"/>
                    <a:pt x="2094689" y="543687"/>
                  </a:cubicBezTo>
                  <a:lnTo>
                    <a:pt x="2094689" y="551254"/>
                  </a:lnTo>
                  <a:cubicBezTo>
                    <a:pt x="2098743" y="551254"/>
                    <a:pt x="2098743" y="551254"/>
                    <a:pt x="2098743" y="581518"/>
                  </a:cubicBezTo>
                  <a:cubicBezTo>
                    <a:pt x="2098753" y="581518"/>
                    <a:pt x="2098827" y="581518"/>
                    <a:pt x="2099503" y="581518"/>
                  </a:cubicBezTo>
                  <a:lnTo>
                    <a:pt x="2104823" y="581518"/>
                  </a:lnTo>
                  <a:cubicBezTo>
                    <a:pt x="2104823" y="581527"/>
                    <a:pt x="2104823" y="581594"/>
                    <a:pt x="2104823" y="582329"/>
                  </a:cubicBezTo>
                  <a:lnTo>
                    <a:pt x="2104823" y="588004"/>
                  </a:lnTo>
                  <a:cubicBezTo>
                    <a:pt x="2104829" y="588004"/>
                    <a:pt x="2104907" y="588004"/>
                    <a:pt x="2105837" y="588004"/>
                  </a:cubicBezTo>
                  <a:lnTo>
                    <a:pt x="2112929" y="588004"/>
                  </a:lnTo>
                  <a:cubicBezTo>
                    <a:pt x="2112929" y="588021"/>
                    <a:pt x="2112929" y="588734"/>
                    <a:pt x="2112929" y="618269"/>
                  </a:cubicBezTo>
                  <a:cubicBezTo>
                    <a:pt x="2112937" y="618269"/>
                    <a:pt x="2113057" y="618269"/>
                    <a:pt x="2114957" y="618269"/>
                  </a:cubicBezTo>
                  <a:lnTo>
                    <a:pt x="2129143" y="618269"/>
                  </a:lnTo>
                  <a:cubicBezTo>
                    <a:pt x="2129143" y="618285"/>
                    <a:pt x="2129143" y="618865"/>
                    <a:pt x="2129143" y="642048"/>
                  </a:cubicBezTo>
                  <a:cubicBezTo>
                    <a:pt x="2131171" y="642048"/>
                    <a:pt x="2131171" y="642048"/>
                    <a:pt x="2131171" y="643669"/>
                  </a:cubicBezTo>
                  <a:lnTo>
                    <a:pt x="2131171" y="655019"/>
                  </a:lnTo>
                  <a:cubicBezTo>
                    <a:pt x="2131179" y="655019"/>
                    <a:pt x="2131249" y="655019"/>
                    <a:pt x="2131931" y="655019"/>
                  </a:cubicBezTo>
                  <a:lnTo>
                    <a:pt x="2137251" y="655019"/>
                  </a:lnTo>
                  <a:cubicBezTo>
                    <a:pt x="2137251" y="655033"/>
                    <a:pt x="2137251" y="655596"/>
                    <a:pt x="2137251" y="678798"/>
                  </a:cubicBezTo>
                  <a:cubicBezTo>
                    <a:pt x="2137259" y="678798"/>
                    <a:pt x="2137357" y="678798"/>
                    <a:pt x="2138517" y="678798"/>
                  </a:cubicBezTo>
                  <a:lnTo>
                    <a:pt x="2147383" y="678798"/>
                  </a:lnTo>
                  <a:cubicBezTo>
                    <a:pt x="2149411" y="680960"/>
                    <a:pt x="2149411" y="680960"/>
                    <a:pt x="2149411" y="682852"/>
                  </a:cubicBezTo>
                  <a:lnTo>
                    <a:pt x="2149411" y="696093"/>
                  </a:lnTo>
                  <a:cubicBezTo>
                    <a:pt x="2149415" y="696086"/>
                    <a:pt x="2149503" y="695979"/>
                    <a:pt x="2150931" y="694201"/>
                  </a:cubicBezTo>
                  <a:lnTo>
                    <a:pt x="2161571" y="680960"/>
                  </a:lnTo>
                  <a:cubicBezTo>
                    <a:pt x="2161585" y="680960"/>
                    <a:pt x="2162225" y="680960"/>
                    <a:pt x="2189945" y="680960"/>
                  </a:cubicBezTo>
                  <a:cubicBezTo>
                    <a:pt x="2189945" y="680985"/>
                    <a:pt x="2189945" y="682386"/>
                    <a:pt x="2189945" y="767431"/>
                  </a:cubicBezTo>
                  <a:cubicBezTo>
                    <a:pt x="2189953" y="767431"/>
                    <a:pt x="2190029" y="767431"/>
                    <a:pt x="2190705" y="767431"/>
                  </a:cubicBezTo>
                  <a:lnTo>
                    <a:pt x="2196025" y="767431"/>
                  </a:lnTo>
                  <a:cubicBezTo>
                    <a:pt x="2196029" y="767423"/>
                    <a:pt x="2196087" y="767323"/>
                    <a:pt x="2196785" y="766080"/>
                  </a:cubicBezTo>
                  <a:lnTo>
                    <a:pt x="2202105" y="756622"/>
                  </a:lnTo>
                  <a:cubicBezTo>
                    <a:pt x="2202105" y="756629"/>
                    <a:pt x="2202105" y="756728"/>
                    <a:pt x="2202105" y="758514"/>
                  </a:cubicBezTo>
                  <a:lnTo>
                    <a:pt x="2202105" y="771755"/>
                  </a:lnTo>
                  <a:cubicBezTo>
                    <a:pt x="2206157" y="771755"/>
                    <a:pt x="2206157" y="771755"/>
                    <a:pt x="2206157" y="726358"/>
                  </a:cubicBezTo>
                  <a:cubicBezTo>
                    <a:pt x="2206167" y="726358"/>
                    <a:pt x="2206237" y="726358"/>
                    <a:pt x="2206917" y="726358"/>
                  </a:cubicBezTo>
                  <a:lnTo>
                    <a:pt x="2212237" y="726358"/>
                  </a:lnTo>
                  <a:cubicBezTo>
                    <a:pt x="2212237" y="726343"/>
                    <a:pt x="2212237" y="725343"/>
                    <a:pt x="2212237" y="661504"/>
                  </a:cubicBezTo>
                  <a:cubicBezTo>
                    <a:pt x="2212245" y="661504"/>
                    <a:pt x="2212325" y="661504"/>
                    <a:pt x="2213251" y="661504"/>
                  </a:cubicBezTo>
                  <a:lnTo>
                    <a:pt x="2220345" y="661504"/>
                  </a:lnTo>
                  <a:cubicBezTo>
                    <a:pt x="2220351" y="661483"/>
                    <a:pt x="2220615" y="660543"/>
                    <a:pt x="2232505" y="618269"/>
                  </a:cubicBezTo>
                  <a:cubicBezTo>
                    <a:pt x="2232514" y="618269"/>
                    <a:pt x="2232611" y="618269"/>
                    <a:pt x="2233771" y="618269"/>
                  </a:cubicBezTo>
                  <a:lnTo>
                    <a:pt x="2242639" y="618269"/>
                  </a:lnTo>
                  <a:cubicBezTo>
                    <a:pt x="2242644" y="618292"/>
                    <a:pt x="2242869" y="619258"/>
                    <a:pt x="2252771" y="661504"/>
                  </a:cubicBezTo>
                  <a:cubicBezTo>
                    <a:pt x="2252777" y="661504"/>
                    <a:pt x="2252851" y="661504"/>
                    <a:pt x="2253785" y="661504"/>
                  </a:cubicBezTo>
                  <a:lnTo>
                    <a:pt x="2260879" y="661504"/>
                  </a:lnTo>
                  <a:cubicBezTo>
                    <a:pt x="2260879" y="661515"/>
                    <a:pt x="2260879" y="662182"/>
                    <a:pt x="2260879" y="700416"/>
                  </a:cubicBezTo>
                  <a:cubicBezTo>
                    <a:pt x="2260885" y="700416"/>
                    <a:pt x="2260985" y="700416"/>
                    <a:pt x="2262651" y="700416"/>
                  </a:cubicBezTo>
                  <a:lnTo>
                    <a:pt x="2275065" y="700416"/>
                  </a:lnTo>
                  <a:cubicBezTo>
                    <a:pt x="2275065" y="700424"/>
                    <a:pt x="2275065" y="700546"/>
                    <a:pt x="2275065" y="702578"/>
                  </a:cubicBezTo>
                  <a:lnTo>
                    <a:pt x="2275065" y="717710"/>
                  </a:lnTo>
                  <a:cubicBezTo>
                    <a:pt x="2279119" y="717710"/>
                    <a:pt x="2279119" y="717710"/>
                    <a:pt x="2279119" y="715549"/>
                  </a:cubicBezTo>
                  <a:lnTo>
                    <a:pt x="2279119" y="700416"/>
                  </a:lnTo>
                  <a:cubicBezTo>
                    <a:pt x="2279129" y="700416"/>
                    <a:pt x="2279241" y="700416"/>
                    <a:pt x="2280639" y="700416"/>
                  </a:cubicBezTo>
                  <a:lnTo>
                    <a:pt x="2291279" y="700416"/>
                  </a:lnTo>
                  <a:cubicBezTo>
                    <a:pt x="2291279" y="700426"/>
                    <a:pt x="2291279" y="700543"/>
                    <a:pt x="2291279" y="702037"/>
                  </a:cubicBezTo>
                  <a:lnTo>
                    <a:pt x="2291279" y="713387"/>
                  </a:lnTo>
                  <a:cubicBezTo>
                    <a:pt x="2291295" y="713387"/>
                    <a:pt x="2292003" y="713387"/>
                    <a:pt x="2321680" y="713387"/>
                  </a:cubicBezTo>
                  <a:cubicBezTo>
                    <a:pt x="2321680" y="713370"/>
                    <a:pt x="2321680" y="712599"/>
                    <a:pt x="2321680" y="676637"/>
                  </a:cubicBezTo>
                  <a:cubicBezTo>
                    <a:pt x="2321687" y="676637"/>
                    <a:pt x="2321781" y="676637"/>
                    <a:pt x="2322945" y="676637"/>
                  </a:cubicBezTo>
                  <a:lnTo>
                    <a:pt x="2331813" y="676637"/>
                  </a:lnTo>
                  <a:cubicBezTo>
                    <a:pt x="2331813" y="676648"/>
                    <a:pt x="2331813" y="677142"/>
                    <a:pt x="2331813" y="698254"/>
                  </a:cubicBezTo>
                  <a:cubicBezTo>
                    <a:pt x="2333840" y="698254"/>
                    <a:pt x="2333840" y="698254"/>
                    <a:pt x="2333840" y="665828"/>
                  </a:cubicBezTo>
                  <a:cubicBezTo>
                    <a:pt x="2333853" y="665828"/>
                    <a:pt x="2334395" y="665828"/>
                    <a:pt x="2356133" y="665828"/>
                  </a:cubicBezTo>
                  <a:cubicBezTo>
                    <a:pt x="2356133" y="665818"/>
                    <a:pt x="2356133" y="665698"/>
                    <a:pt x="2356133" y="664206"/>
                  </a:cubicBezTo>
                  <a:lnTo>
                    <a:pt x="2356133" y="652857"/>
                  </a:lnTo>
                  <a:cubicBezTo>
                    <a:pt x="2356141" y="652857"/>
                    <a:pt x="2356215" y="652857"/>
                    <a:pt x="2356893" y="652857"/>
                  </a:cubicBezTo>
                  <a:lnTo>
                    <a:pt x="2362213" y="652857"/>
                  </a:lnTo>
                  <a:cubicBezTo>
                    <a:pt x="2362213" y="652851"/>
                    <a:pt x="2362213" y="652738"/>
                    <a:pt x="2362213" y="650966"/>
                  </a:cubicBezTo>
                  <a:lnTo>
                    <a:pt x="2362213" y="637725"/>
                  </a:lnTo>
                  <a:lnTo>
                    <a:pt x="2366267" y="644210"/>
                  </a:lnTo>
                  <a:cubicBezTo>
                    <a:pt x="2366275" y="644210"/>
                    <a:pt x="2366403" y="644210"/>
                    <a:pt x="2368547" y="644210"/>
                  </a:cubicBezTo>
                  <a:lnTo>
                    <a:pt x="2384507" y="644210"/>
                  </a:lnTo>
                  <a:cubicBezTo>
                    <a:pt x="2384507" y="644202"/>
                    <a:pt x="2384507" y="644134"/>
                    <a:pt x="2384507" y="643399"/>
                  </a:cubicBezTo>
                  <a:lnTo>
                    <a:pt x="2384507" y="637725"/>
                  </a:lnTo>
                  <a:cubicBezTo>
                    <a:pt x="2384516" y="637725"/>
                    <a:pt x="2384590" y="637725"/>
                    <a:pt x="2385267" y="637725"/>
                  </a:cubicBezTo>
                  <a:lnTo>
                    <a:pt x="2390587" y="637725"/>
                  </a:lnTo>
                  <a:cubicBezTo>
                    <a:pt x="2390587" y="637734"/>
                    <a:pt x="2390587" y="637834"/>
                    <a:pt x="2390587" y="639076"/>
                  </a:cubicBezTo>
                  <a:lnTo>
                    <a:pt x="2390587" y="648534"/>
                  </a:lnTo>
                  <a:cubicBezTo>
                    <a:pt x="2390601" y="648534"/>
                    <a:pt x="2391335" y="648534"/>
                    <a:pt x="2429093" y="648534"/>
                  </a:cubicBezTo>
                  <a:cubicBezTo>
                    <a:pt x="2429093" y="648552"/>
                    <a:pt x="2429093" y="650062"/>
                    <a:pt x="2429093" y="786887"/>
                  </a:cubicBezTo>
                  <a:cubicBezTo>
                    <a:pt x="2429104" y="786887"/>
                    <a:pt x="2429219" y="786887"/>
                    <a:pt x="2430613" y="786887"/>
                  </a:cubicBezTo>
                  <a:lnTo>
                    <a:pt x="2441254" y="786887"/>
                  </a:lnTo>
                  <a:cubicBezTo>
                    <a:pt x="2441254" y="782564"/>
                    <a:pt x="2441254" y="778240"/>
                    <a:pt x="2441254" y="773917"/>
                  </a:cubicBezTo>
                  <a:cubicBezTo>
                    <a:pt x="2443281" y="773917"/>
                    <a:pt x="2443281" y="773917"/>
                    <a:pt x="2445307" y="773917"/>
                  </a:cubicBezTo>
                  <a:cubicBezTo>
                    <a:pt x="2445307" y="778240"/>
                    <a:pt x="2445307" y="782564"/>
                    <a:pt x="2445307" y="786887"/>
                  </a:cubicBezTo>
                  <a:cubicBezTo>
                    <a:pt x="2455441" y="786887"/>
                    <a:pt x="2465575" y="786887"/>
                    <a:pt x="2475707" y="786887"/>
                  </a:cubicBezTo>
                  <a:cubicBezTo>
                    <a:pt x="2475707" y="776078"/>
                    <a:pt x="2475707" y="767431"/>
                    <a:pt x="2475707" y="756622"/>
                  </a:cubicBezTo>
                  <a:cubicBezTo>
                    <a:pt x="2479762" y="756622"/>
                    <a:pt x="2483815" y="756622"/>
                    <a:pt x="2487867" y="756622"/>
                  </a:cubicBezTo>
                  <a:lnTo>
                    <a:pt x="2500027" y="754461"/>
                  </a:lnTo>
                  <a:cubicBezTo>
                    <a:pt x="2502055" y="754461"/>
                    <a:pt x="2502055" y="756622"/>
                    <a:pt x="2504082" y="756622"/>
                  </a:cubicBezTo>
                  <a:lnTo>
                    <a:pt x="2514215" y="756622"/>
                  </a:lnTo>
                  <a:cubicBezTo>
                    <a:pt x="2514215" y="767431"/>
                    <a:pt x="2514215" y="778240"/>
                    <a:pt x="2514215" y="786887"/>
                  </a:cubicBezTo>
                  <a:cubicBezTo>
                    <a:pt x="2516242" y="786887"/>
                    <a:pt x="2518269" y="786887"/>
                    <a:pt x="2522321" y="786887"/>
                  </a:cubicBezTo>
                  <a:cubicBezTo>
                    <a:pt x="2522321" y="793373"/>
                    <a:pt x="2522321" y="799858"/>
                    <a:pt x="2522321" y="804182"/>
                  </a:cubicBezTo>
                  <a:lnTo>
                    <a:pt x="2531658" y="805087"/>
                  </a:lnTo>
                  <a:lnTo>
                    <a:pt x="2544615" y="805087"/>
                  </a:lnTo>
                  <a:cubicBezTo>
                    <a:pt x="2544615" y="799278"/>
                    <a:pt x="2544615" y="795106"/>
                    <a:pt x="2544615" y="789049"/>
                  </a:cubicBezTo>
                  <a:lnTo>
                    <a:pt x="2612571" y="789049"/>
                  </a:lnTo>
                  <a:lnTo>
                    <a:pt x="2612571" y="703796"/>
                  </a:lnTo>
                  <a:lnTo>
                    <a:pt x="2684579" y="703796"/>
                  </a:lnTo>
                  <a:lnTo>
                    <a:pt x="2684579" y="782564"/>
                  </a:lnTo>
                  <a:cubicBezTo>
                    <a:pt x="2685215" y="782564"/>
                    <a:pt x="2685849" y="782564"/>
                    <a:pt x="2686483" y="782564"/>
                  </a:cubicBezTo>
                  <a:lnTo>
                    <a:pt x="2687725" y="805087"/>
                  </a:lnTo>
                  <a:lnTo>
                    <a:pt x="2697401" y="805087"/>
                  </a:lnTo>
                  <a:cubicBezTo>
                    <a:pt x="2697937" y="797873"/>
                    <a:pt x="2698643" y="790219"/>
                    <a:pt x="2698643" y="782564"/>
                  </a:cubicBezTo>
                  <a:cubicBezTo>
                    <a:pt x="2700671" y="782564"/>
                    <a:pt x="2702697" y="782564"/>
                    <a:pt x="2704723" y="782564"/>
                  </a:cubicBezTo>
                  <a:lnTo>
                    <a:pt x="2705965" y="805087"/>
                  </a:lnTo>
                  <a:lnTo>
                    <a:pt x="2756588" y="805087"/>
                  </a:lnTo>
                  <a:lnTo>
                    <a:pt x="2756588" y="642059"/>
                  </a:lnTo>
                  <a:lnTo>
                    <a:pt x="2953915" y="642059"/>
                  </a:lnTo>
                  <a:lnTo>
                    <a:pt x="2953915" y="805087"/>
                  </a:lnTo>
                  <a:lnTo>
                    <a:pt x="2972611" y="805087"/>
                  </a:lnTo>
                  <a:lnTo>
                    <a:pt x="2972611" y="722394"/>
                  </a:lnTo>
                  <a:lnTo>
                    <a:pt x="3067731" y="722394"/>
                  </a:lnTo>
                  <a:cubicBezTo>
                    <a:pt x="3071806" y="616373"/>
                    <a:pt x="3075185" y="510899"/>
                    <a:pt x="3079662" y="404253"/>
                  </a:cubicBezTo>
                  <a:cubicBezTo>
                    <a:pt x="3069529" y="404253"/>
                    <a:pt x="3045209" y="391282"/>
                    <a:pt x="3067502" y="382635"/>
                  </a:cubicBezTo>
                  <a:cubicBezTo>
                    <a:pt x="3065474" y="380473"/>
                    <a:pt x="3063449" y="378311"/>
                    <a:pt x="3061422" y="378311"/>
                  </a:cubicBezTo>
                  <a:cubicBezTo>
                    <a:pt x="3061422" y="365341"/>
                    <a:pt x="3059394" y="363179"/>
                    <a:pt x="3069529" y="354532"/>
                  </a:cubicBezTo>
                  <a:cubicBezTo>
                    <a:pt x="3069529" y="350208"/>
                    <a:pt x="3069529" y="343723"/>
                    <a:pt x="3069529" y="337238"/>
                  </a:cubicBezTo>
                  <a:cubicBezTo>
                    <a:pt x="3073582" y="337238"/>
                    <a:pt x="3077635" y="337238"/>
                    <a:pt x="3083715" y="337238"/>
                  </a:cubicBezTo>
                  <a:cubicBezTo>
                    <a:pt x="3083715" y="328590"/>
                    <a:pt x="3083715" y="322105"/>
                    <a:pt x="3083715" y="315620"/>
                  </a:cubicBezTo>
                  <a:cubicBezTo>
                    <a:pt x="3083715" y="313458"/>
                    <a:pt x="3085742" y="313458"/>
                    <a:pt x="3085742" y="311296"/>
                  </a:cubicBezTo>
                  <a:cubicBezTo>
                    <a:pt x="3085742" y="285355"/>
                    <a:pt x="3085742" y="259414"/>
                    <a:pt x="3085742" y="233472"/>
                  </a:cubicBezTo>
                  <a:cubicBezTo>
                    <a:pt x="3085742" y="231310"/>
                    <a:pt x="3083715" y="229149"/>
                    <a:pt x="3083715" y="226987"/>
                  </a:cubicBezTo>
                  <a:cubicBezTo>
                    <a:pt x="3085742" y="224825"/>
                    <a:pt x="3087769" y="222663"/>
                    <a:pt x="3089795" y="220501"/>
                  </a:cubicBezTo>
                  <a:cubicBezTo>
                    <a:pt x="3089795" y="201045"/>
                    <a:pt x="3089795" y="181589"/>
                    <a:pt x="3089795" y="162133"/>
                  </a:cubicBezTo>
                  <a:cubicBezTo>
                    <a:pt x="3089795" y="159972"/>
                    <a:pt x="3089795" y="159972"/>
                    <a:pt x="3091822" y="157810"/>
                  </a:cubicBezTo>
                  <a:cubicBezTo>
                    <a:pt x="3091822" y="140516"/>
                    <a:pt x="3091822" y="121060"/>
                    <a:pt x="3091822" y="101604"/>
                  </a:cubicBezTo>
                  <a:cubicBezTo>
                    <a:pt x="3093849" y="92957"/>
                    <a:pt x="3093849" y="88633"/>
                    <a:pt x="3093849" y="82148"/>
                  </a:cubicBezTo>
                  <a:cubicBezTo>
                    <a:pt x="3097902" y="88633"/>
                    <a:pt x="3097902" y="92957"/>
                    <a:pt x="3097902" y="99442"/>
                  </a:cubicBezTo>
                  <a:cubicBezTo>
                    <a:pt x="3099929" y="121060"/>
                    <a:pt x="3099929" y="140516"/>
                    <a:pt x="3099929" y="157810"/>
                  </a:cubicBezTo>
                  <a:cubicBezTo>
                    <a:pt x="3101955" y="181589"/>
                    <a:pt x="3101955" y="201045"/>
                    <a:pt x="3101955" y="220501"/>
                  </a:cubicBezTo>
                  <a:cubicBezTo>
                    <a:pt x="3103982" y="222663"/>
                    <a:pt x="3106009" y="224825"/>
                    <a:pt x="3108035" y="226987"/>
                  </a:cubicBezTo>
                  <a:cubicBezTo>
                    <a:pt x="3108035" y="229149"/>
                    <a:pt x="3106009" y="231310"/>
                    <a:pt x="3106009" y="233472"/>
                  </a:cubicBezTo>
                  <a:cubicBezTo>
                    <a:pt x="3106009" y="259414"/>
                    <a:pt x="3106009" y="285355"/>
                    <a:pt x="3106009" y="311296"/>
                  </a:cubicBezTo>
                  <a:cubicBezTo>
                    <a:pt x="3106009" y="313458"/>
                    <a:pt x="3108035" y="313458"/>
                    <a:pt x="3108035" y="315620"/>
                  </a:cubicBezTo>
                  <a:cubicBezTo>
                    <a:pt x="3108035" y="322105"/>
                    <a:pt x="3108035" y="328590"/>
                    <a:pt x="3108035" y="337238"/>
                  </a:cubicBezTo>
                  <a:cubicBezTo>
                    <a:pt x="3112089" y="337238"/>
                    <a:pt x="3118169" y="337238"/>
                    <a:pt x="3122222" y="337238"/>
                  </a:cubicBezTo>
                  <a:cubicBezTo>
                    <a:pt x="3122222" y="343723"/>
                    <a:pt x="3122222" y="350208"/>
                    <a:pt x="3122222" y="354532"/>
                  </a:cubicBezTo>
                  <a:cubicBezTo>
                    <a:pt x="3130330" y="363179"/>
                    <a:pt x="3130330" y="363179"/>
                    <a:pt x="3130330" y="378311"/>
                  </a:cubicBezTo>
                  <a:cubicBezTo>
                    <a:pt x="3128302" y="378311"/>
                    <a:pt x="3126275" y="380473"/>
                    <a:pt x="3124250" y="382635"/>
                  </a:cubicBezTo>
                  <a:cubicBezTo>
                    <a:pt x="3144515" y="393444"/>
                    <a:pt x="3120195" y="402091"/>
                    <a:pt x="3112089" y="404253"/>
                  </a:cubicBezTo>
                  <a:cubicBezTo>
                    <a:pt x="3114115" y="488562"/>
                    <a:pt x="3118169" y="572871"/>
                    <a:pt x="3120195" y="657181"/>
                  </a:cubicBezTo>
                  <a:cubicBezTo>
                    <a:pt x="3142490" y="657181"/>
                    <a:pt x="3164782" y="657181"/>
                    <a:pt x="3185050" y="657181"/>
                  </a:cubicBezTo>
                  <a:cubicBezTo>
                    <a:pt x="3185050" y="683122"/>
                    <a:pt x="3185050" y="709063"/>
                    <a:pt x="3185050" y="732843"/>
                  </a:cubicBezTo>
                  <a:cubicBezTo>
                    <a:pt x="3189103" y="732843"/>
                    <a:pt x="3191130" y="732843"/>
                    <a:pt x="3193157" y="732843"/>
                  </a:cubicBezTo>
                  <a:cubicBezTo>
                    <a:pt x="3193157" y="730681"/>
                    <a:pt x="3195183" y="728519"/>
                    <a:pt x="3195183" y="726358"/>
                  </a:cubicBezTo>
                  <a:cubicBezTo>
                    <a:pt x="3197210" y="726358"/>
                    <a:pt x="3199237" y="726358"/>
                    <a:pt x="3201263" y="726358"/>
                  </a:cubicBezTo>
                  <a:cubicBezTo>
                    <a:pt x="3201263" y="728519"/>
                    <a:pt x="3201263" y="730681"/>
                    <a:pt x="3203291" y="735005"/>
                  </a:cubicBezTo>
                  <a:cubicBezTo>
                    <a:pt x="3207343" y="735005"/>
                    <a:pt x="3211397" y="735005"/>
                    <a:pt x="3215451" y="735005"/>
                  </a:cubicBezTo>
                  <a:cubicBezTo>
                    <a:pt x="3215451" y="732843"/>
                    <a:pt x="3215451" y="730681"/>
                    <a:pt x="3215451" y="728519"/>
                  </a:cubicBezTo>
                  <a:cubicBezTo>
                    <a:pt x="3223557" y="728519"/>
                    <a:pt x="3229636" y="728519"/>
                    <a:pt x="3237744" y="728519"/>
                  </a:cubicBezTo>
                  <a:cubicBezTo>
                    <a:pt x="3237744" y="730681"/>
                    <a:pt x="3237744" y="732843"/>
                    <a:pt x="3237744" y="735005"/>
                  </a:cubicBezTo>
                  <a:cubicBezTo>
                    <a:pt x="3243823" y="735005"/>
                    <a:pt x="3251931" y="735005"/>
                    <a:pt x="3258011" y="735005"/>
                  </a:cubicBezTo>
                  <a:cubicBezTo>
                    <a:pt x="3258011" y="750137"/>
                    <a:pt x="3258011" y="765270"/>
                    <a:pt x="3258011" y="780402"/>
                  </a:cubicBezTo>
                  <a:cubicBezTo>
                    <a:pt x="3262065" y="780402"/>
                    <a:pt x="3268145" y="780402"/>
                    <a:pt x="3272198" y="780402"/>
                  </a:cubicBezTo>
                  <a:cubicBezTo>
                    <a:pt x="3272198" y="776078"/>
                    <a:pt x="3272198" y="771755"/>
                    <a:pt x="3272198" y="767431"/>
                  </a:cubicBezTo>
                  <a:cubicBezTo>
                    <a:pt x="3278278" y="767431"/>
                    <a:pt x="3284358" y="767431"/>
                    <a:pt x="3288412" y="767431"/>
                  </a:cubicBezTo>
                  <a:cubicBezTo>
                    <a:pt x="3288412" y="706902"/>
                    <a:pt x="3288412" y="648534"/>
                    <a:pt x="3288412" y="588004"/>
                  </a:cubicBezTo>
                  <a:cubicBezTo>
                    <a:pt x="3290438" y="585842"/>
                    <a:pt x="3292465" y="583680"/>
                    <a:pt x="3294492" y="581518"/>
                  </a:cubicBezTo>
                  <a:cubicBezTo>
                    <a:pt x="3318811" y="581518"/>
                    <a:pt x="3343131" y="581518"/>
                    <a:pt x="3367453" y="581518"/>
                  </a:cubicBezTo>
                  <a:lnTo>
                    <a:pt x="3367453" y="590166"/>
                  </a:lnTo>
                  <a:lnTo>
                    <a:pt x="3377586" y="590166"/>
                  </a:lnTo>
                  <a:cubicBezTo>
                    <a:pt x="3377586" y="629078"/>
                    <a:pt x="3377586" y="667990"/>
                    <a:pt x="3377586" y="704740"/>
                  </a:cubicBezTo>
                  <a:cubicBezTo>
                    <a:pt x="3385693" y="704740"/>
                    <a:pt x="3391773" y="704740"/>
                    <a:pt x="3399879" y="704740"/>
                  </a:cubicBezTo>
                  <a:cubicBezTo>
                    <a:pt x="3399879" y="683122"/>
                    <a:pt x="3399879" y="661504"/>
                    <a:pt x="3399879" y="637725"/>
                  </a:cubicBezTo>
                  <a:cubicBezTo>
                    <a:pt x="3407986" y="637725"/>
                    <a:pt x="3418119" y="637725"/>
                    <a:pt x="3426227" y="637725"/>
                  </a:cubicBezTo>
                  <a:cubicBezTo>
                    <a:pt x="3428253" y="637725"/>
                    <a:pt x="3428253" y="635563"/>
                    <a:pt x="3430279" y="633401"/>
                  </a:cubicBezTo>
                  <a:lnTo>
                    <a:pt x="3438387" y="633401"/>
                  </a:lnTo>
                  <a:cubicBezTo>
                    <a:pt x="3440413" y="635563"/>
                    <a:pt x="3440413" y="637725"/>
                    <a:pt x="3442439" y="637725"/>
                  </a:cubicBezTo>
                  <a:cubicBezTo>
                    <a:pt x="3448519" y="637725"/>
                    <a:pt x="3456627" y="637725"/>
                    <a:pt x="3464734" y="637725"/>
                  </a:cubicBezTo>
                  <a:cubicBezTo>
                    <a:pt x="3464734" y="598813"/>
                    <a:pt x="3464734" y="559901"/>
                    <a:pt x="3464734" y="520989"/>
                  </a:cubicBezTo>
                  <a:cubicBezTo>
                    <a:pt x="3464747" y="520986"/>
                    <a:pt x="3465614" y="520822"/>
                    <a:pt x="3521481" y="510180"/>
                  </a:cubicBezTo>
                  <a:cubicBezTo>
                    <a:pt x="3521481" y="510187"/>
                    <a:pt x="3521481" y="510261"/>
                    <a:pt x="3521481" y="511261"/>
                  </a:cubicBezTo>
                  <a:lnTo>
                    <a:pt x="3521481" y="518827"/>
                  </a:lnTo>
                  <a:cubicBezTo>
                    <a:pt x="3521498" y="518827"/>
                    <a:pt x="3522142" y="518827"/>
                    <a:pt x="3547828" y="518827"/>
                  </a:cubicBezTo>
                  <a:cubicBezTo>
                    <a:pt x="3547828" y="518849"/>
                    <a:pt x="3547828" y="521220"/>
                    <a:pt x="3547828" y="773917"/>
                  </a:cubicBezTo>
                  <a:cubicBezTo>
                    <a:pt x="3553907" y="773917"/>
                    <a:pt x="3562015" y="773917"/>
                    <a:pt x="3570122" y="773917"/>
                  </a:cubicBezTo>
                  <a:cubicBezTo>
                    <a:pt x="3570122" y="771755"/>
                    <a:pt x="3570122" y="771755"/>
                    <a:pt x="3570122" y="769593"/>
                  </a:cubicBezTo>
                  <a:cubicBezTo>
                    <a:pt x="3574174" y="769593"/>
                    <a:pt x="3578227" y="769593"/>
                    <a:pt x="3582282" y="769593"/>
                  </a:cubicBezTo>
                  <a:cubicBezTo>
                    <a:pt x="3582282" y="771755"/>
                    <a:pt x="3582282" y="771755"/>
                    <a:pt x="3582282" y="773917"/>
                  </a:cubicBezTo>
                  <a:cubicBezTo>
                    <a:pt x="3590389" y="773917"/>
                    <a:pt x="3598494" y="773917"/>
                    <a:pt x="3606602" y="773917"/>
                  </a:cubicBezTo>
                  <a:cubicBezTo>
                    <a:pt x="3606602" y="769593"/>
                    <a:pt x="3606602" y="765270"/>
                    <a:pt x="3606602" y="760946"/>
                  </a:cubicBezTo>
                  <a:cubicBezTo>
                    <a:pt x="3616735" y="760946"/>
                    <a:pt x="3626870" y="760946"/>
                    <a:pt x="3634975" y="760946"/>
                  </a:cubicBezTo>
                  <a:cubicBezTo>
                    <a:pt x="3639029" y="756622"/>
                    <a:pt x="3643083" y="756622"/>
                    <a:pt x="3647135" y="756622"/>
                  </a:cubicBezTo>
                  <a:cubicBezTo>
                    <a:pt x="3653215" y="760946"/>
                    <a:pt x="3661323" y="760946"/>
                    <a:pt x="3667403" y="760946"/>
                  </a:cubicBezTo>
                  <a:cubicBezTo>
                    <a:pt x="3667403" y="754461"/>
                    <a:pt x="3667403" y="750137"/>
                    <a:pt x="3667403" y="743652"/>
                  </a:cubicBezTo>
                  <a:lnTo>
                    <a:pt x="3675510" y="743652"/>
                  </a:lnTo>
                  <a:cubicBezTo>
                    <a:pt x="3675510" y="739328"/>
                    <a:pt x="3675510" y="735005"/>
                    <a:pt x="3675510" y="730681"/>
                  </a:cubicBezTo>
                  <a:cubicBezTo>
                    <a:pt x="3693750" y="730681"/>
                    <a:pt x="3714017" y="730681"/>
                    <a:pt x="3732257" y="730681"/>
                  </a:cubicBezTo>
                  <a:cubicBezTo>
                    <a:pt x="3732257" y="719872"/>
                    <a:pt x="3732257" y="711225"/>
                    <a:pt x="3732257" y="700416"/>
                  </a:cubicBezTo>
                  <a:cubicBezTo>
                    <a:pt x="3738337" y="700416"/>
                    <a:pt x="3744417" y="700416"/>
                    <a:pt x="3750497" y="700416"/>
                  </a:cubicBezTo>
                  <a:cubicBezTo>
                    <a:pt x="3750497" y="698254"/>
                    <a:pt x="3750497" y="696093"/>
                    <a:pt x="3750497" y="693931"/>
                  </a:cubicBezTo>
                  <a:cubicBezTo>
                    <a:pt x="3754550" y="693931"/>
                    <a:pt x="3758603" y="693931"/>
                    <a:pt x="3762657" y="693931"/>
                  </a:cubicBezTo>
                  <a:cubicBezTo>
                    <a:pt x="3762657" y="696093"/>
                    <a:pt x="3762657" y="698254"/>
                    <a:pt x="3762657" y="700416"/>
                  </a:cubicBezTo>
                  <a:cubicBezTo>
                    <a:pt x="3768737" y="700416"/>
                    <a:pt x="3772790" y="700416"/>
                    <a:pt x="3778870" y="700416"/>
                  </a:cubicBezTo>
                  <a:cubicBezTo>
                    <a:pt x="3778870" y="715549"/>
                    <a:pt x="3778870" y="732843"/>
                    <a:pt x="3778870" y="750137"/>
                  </a:cubicBezTo>
                  <a:lnTo>
                    <a:pt x="3789470" y="750137"/>
                  </a:lnTo>
                  <a:lnTo>
                    <a:pt x="3789470" y="586174"/>
                  </a:lnTo>
                  <a:lnTo>
                    <a:pt x="3791390" y="586174"/>
                  </a:lnTo>
                  <a:lnTo>
                    <a:pt x="3791390" y="723865"/>
                  </a:lnTo>
                  <a:lnTo>
                    <a:pt x="3791390" y="750137"/>
                  </a:lnTo>
                  <a:lnTo>
                    <a:pt x="3806350" y="750137"/>
                  </a:lnTo>
                  <a:lnTo>
                    <a:pt x="3806350" y="742023"/>
                  </a:lnTo>
                  <a:lnTo>
                    <a:pt x="3811298" y="742023"/>
                  </a:lnTo>
                  <a:lnTo>
                    <a:pt x="3811298" y="724196"/>
                  </a:lnTo>
                  <a:cubicBezTo>
                    <a:pt x="3823458" y="724196"/>
                    <a:pt x="3837645" y="724196"/>
                    <a:pt x="3849805" y="724196"/>
                  </a:cubicBezTo>
                  <a:cubicBezTo>
                    <a:pt x="3849805" y="713387"/>
                    <a:pt x="3849805" y="704740"/>
                    <a:pt x="3849805" y="693931"/>
                  </a:cubicBezTo>
                  <a:lnTo>
                    <a:pt x="3888823" y="693931"/>
                  </a:lnTo>
                  <a:lnTo>
                    <a:pt x="3888823" y="690579"/>
                  </a:lnTo>
                  <a:cubicBezTo>
                    <a:pt x="3888823" y="690579"/>
                    <a:pt x="3888823" y="690579"/>
                    <a:pt x="3887708" y="690579"/>
                  </a:cubicBezTo>
                  <a:lnTo>
                    <a:pt x="3879906" y="690579"/>
                  </a:lnTo>
                  <a:cubicBezTo>
                    <a:pt x="3879906" y="690579"/>
                    <a:pt x="3879906" y="690579"/>
                    <a:pt x="3879906" y="689443"/>
                  </a:cubicBezTo>
                  <a:lnTo>
                    <a:pt x="3879906" y="681500"/>
                  </a:lnTo>
                  <a:cubicBezTo>
                    <a:pt x="3879906" y="681500"/>
                    <a:pt x="3879906" y="681500"/>
                    <a:pt x="3881022" y="681500"/>
                  </a:cubicBezTo>
                  <a:lnTo>
                    <a:pt x="3888823" y="681500"/>
                  </a:lnTo>
                  <a:cubicBezTo>
                    <a:pt x="3888823" y="681500"/>
                    <a:pt x="3888823" y="681500"/>
                    <a:pt x="3888823" y="679986"/>
                  </a:cubicBezTo>
                  <a:lnTo>
                    <a:pt x="3888823" y="669395"/>
                  </a:lnTo>
                  <a:cubicBezTo>
                    <a:pt x="3888823" y="669395"/>
                    <a:pt x="3888823" y="669395"/>
                    <a:pt x="3887708" y="669395"/>
                  </a:cubicBezTo>
                  <a:lnTo>
                    <a:pt x="3879906" y="669395"/>
                  </a:lnTo>
                  <a:cubicBezTo>
                    <a:pt x="3879906" y="669395"/>
                    <a:pt x="3879906" y="669395"/>
                    <a:pt x="3879906" y="667882"/>
                  </a:cubicBezTo>
                  <a:lnTo>
                    <a:pt x="3879906" y="657290"/>
                  </a:lnTo>
                  <a:cubicBezTo>
                    <a:pt x="3879906" y="657290"/>
                    <a:pt x="3879906" y="657290"/>
                    <a:pt x="3881022" y="657290"/>
                  </a:cubicBezTo>
                  <a:lnTo>
                    <a:pt x="3888823" y="657290"/>
                  </a:lnTo>
                  <a:cubicBezTo>
                    <a:pt x="3888823" y="657290"/>
                    <a:pt x="3888823" y="657290"/>
                    <a:pt x="3888823" y="656156"/>
                  </a:cubicBezTo>
                  <a:lnTo>
                    <a:pt x="3888823" y="648212"/>
                  </a:lnTo>
                  <a:cubicBezTo>
                    <a:pt x="3888823" y="648212"/>
                    <a:pt x="3888823" y="648212"/>
                    <a:pt x="3887708" y="648212"/>
                  </a:cubicBezTo>
                  <a:lnTo>
                    <a:pt x="3879906" y="648212"/>
                  </a:lnTo>
                  <a:cubicBezTo>
                    <a:pt x="3879906" y="648212"/>
                    <a:pt x="3879906" y="648212"/>
                    <a:pt x="3879906" y="646698"/>
                  </a:cubicBezTo>
                  <a:lnTo>
                    <a:pt x="3879906" y="636107"/>
                  </a:lnTo>
                  <a:cubicBezTo>
                    <a:pt x="3879906" y="636107"/>
                    <a:pt x="3879906" y="636107"/>
                    <a:pt x="3881022" y="636107"/>
                  </a:cubicBezTo>
                  <a:lnTo>
                    <a:pt x="3888823" y="636107"/>
                  </a:lnTo>
                  <a:cubicBezTo>
                    <a:pt x="3888823" y="636107"/>
                    <a:pt x="3888823" y="636107"/>
                    <a:pt x="3888823" y="634594"/>
                  </a:cubicBezTo>
                  <a:lnTo>
                    <a:pt x="3888823" y="624002"/>
                  </a:lnTo>
                  <a:cubicBezTo>
                    <a:pt x="3888823" y="624002"/>
                    <a:pt x="3888823" y="624002"/>
                    <a:pt x="3887708" y="624002"/>
                  </a:cubicBezTo>
                  <a:lnTo>
                    <a:pt x="3879906" y="624002"/>
                  </a:lnTo>
                  <a:cubicBezTo>
                    <a:pt x="3879906" y="624002"/>
                    <a:pt x="3879906" y="624002"/>
                    <a:pt x="3879906" y="622489"/>
                  </a:cubicBezTo>
                  <a:lnTo>
                    <a:pt x="3879906" y="611898"/>
                  </a:lnTo>
                  <a:cubicBezTo>
                    <a:pt x="3879906" y="611898"/>
                    <a:pt x="3879906" y="611898"/>
                    <a:pt x="3881022" y="611898"/>
                  </a:cubicBezTo>
                  <a:lnTo>
                    <a:pt x="3888823" y="611898"/>
                  </a:lnTo>
                  <a:cubicBezTo>
                    <a:pt x="3888823" y="611898"/>
                    <a:pt x="3888823" y="611898"/>
                    <a:pt x="3888823" y="610763"/>
                  </a:cubicBezTo>
                  <a:lnTo>
                    <a:pt x="3888823" y="602819"/>
                  </a:lnTo>
                  <a:cubicBezTo>
                    <a:pt x="3888823" y="602819"/>
                    <a:pt x="3888823" y="602819"/>
                    <a:pt x="3887708" y="602819"/>
                  </a:cubicBezTo>
                  <a:lnTo>
                    <a:pt x="3879906" y="602819"/>
                  </a:lnTo>
                  <a:cubicBezTo>
                    <a:pt x="3879906" y="602819"/>
                    <a:pt x="3879906" y="602819"/>
                    <a:pt x="3879906" y="601307"/>
                  </a:cubicBezTo>
                  <a:lnTo>
                    <a:pt x="3879906" y="590714"/>
                  </a:lnTo>
                  <a:cubicBezTo>
                    <a:pt x="3879906" y="590714"/>
                    <a:pt x="3879906" y="590714"/>
                    <a:pt x="3881022" y="590714"/>
                  </a:cubicBezTo>
                  <a:lnTo>
                    <a:pt x="3888823" y="590714"/>
                  </a:lnTo>
                  <a:cubicBezTo>
                    <a:pt x="3888823" y="590714"/>
                    <a:pt x="3888823" y="590714"/>
                    <a:pt x="3888823" y="589202"/>
                  </a:cubicBezTo>
                  <a:lnTo>
                    <a:pt x="3888823" y="578610"/>
                  </a:lnTo>
                  <a:cubicBezTo>
                    <a:pt x="3888823" y="578610"/>
                    <a:pt x="3888823" y="578610"/>
                    <a:pt x="3887708" y="578610"/>
                  </a:cubicBezTo>
                  <a:lnTo>
                    <a:pt x="3879906" y="578610"/>
                  </a:lnTo>
                  <a:cubicBezTo>
                    <a:pt x="3879906" y="578610"/>
                    <a:pt x="3879906" y="578610"/>
                    <a:pt x="3879906" y="577096"/>
                  </a:cubicBezTo>
                  <a:lnTo>
                    <a:pt x="3879906" y="566505"/>
                  </a:lnTo>
                  <a:cubicBezTo>
                    <a:pt x="3879906" y="566505"/>
                    <a:pt x="3879906" y="566505"/>
                    <a:pt x="3881022" y="566505"/>
                  </a:cubicBezTo>
                  <a:lnTo>
                    <a:pt x="3888823" y="566505"/>
                  </a:lnTo>
                  <a:cubicBezTo>
                    <a:pt x="3888823" y="566505"/>
                    <a:pt x="3888823" y="566505"/>
                    <a:pt x="3888823" y="565370"/>
                  </a:cubicBezTo>
                  <a:lnTo>
                    <a:pt x="3888823" y="557427"/>
                  </a:lnTo>
                  <a:cubicBezTo>
                    <a:pt x="3888823" y="557427"/>
                    <a:pt x="3888823" y="557427"/>
                    <a:pt x="3887708" y="557427"/>
                  </a:cubicBezTo>
                  <a:lnTo>
                    <a:pt x="3879906" y="557427"/>
                  </a:lnTo>
                  <a:cubicBezTo>
                    <a:pt x="3879906" y="557427"/>
                    <a:pt x="3879906" y="557427"/>
                    <a:pt x="3879906" y="555914"/>
                  </a:cubicBezTo>
                  <a:lnTo>
                    <a:pt x="3879906" y="545322"/>
                  </a:lnTo>
                  <a:cubicBezTo>
                    <a:pt x="3879906" y="545322"/>
                    <a:pt x="3879906" y="545322"/>
                    <a:pt x="3881022" y="545322"/>
                  </a:cubicBezTo>
                  <a:lnTo>
                    <a:pt x="3888823" y="545322"/>
                  </a:lnTo>
                  <a:cubicBezTo>
                    <a:pt x="3888823" y="545322"/>
                    <a:pt x="3888823" y="545322"/>
                    <a:pt x="3887708" y="543053"/>
                  </a:cubicBezTo>
                  <a:lnTo>
                    <a:pt x="3879906" y="527166"/>
                  </a:lnTo>
                  <a:cubicBezTo>
                    <a:pt x="3879906" y="527166"/>
                    <a:pt x="3879906" y="527166"/>
                    <a:pt x="3879906" y="478746"/>
                  </a:cubicBezTo>
                  <a:cubicBezTo>
                    <a:pt x="3879906" y="478746"/>
                    <a:pt x="3879906" y="478746"/>
                    <a:pt x="4029251" y="478746"/>
                  </a:cubicBezTo>
                  <a:cubicBezTo>
                    <a:pt x="4029251" y="478746"/>
                    <a:pt x="4029251" y="478746"/>
                    <a:pt x="4042623" y="505982"/>
                  </a:cubicBezTo>
                  <a:cubicBezTo>
                    <a:pt x="4042623" y="505982"/>
                    <a:pt x="4042623" y="505982"/>
                    <a:pt x="4042623" y="566505"/>
                  </a:cubicBezTo>
                  <a:cubicBezTo>
                    <a:pt x="4042623" y="566505"/>
                    <a:pt x="4042623" y="566505"/>
                    <a:pt x="4041510" y="566505"/>
                  </a:cubicBezTo>
                  <a:lnTo>
                    <a:pt x="4033708" y="566505"/>
                  </a:lnTo>
                  <a:cubicBezTo>
                    <a:pt x="4033708" y="566505"/>
                    <a:pt x="4033708" y="566505"/>
                    <a:pt x="4033708" y="568018"/>
                  </a:cubicBezTo>
                  <a:lnTo>
                    <a:pt x="4033708" y="578610"/>
                  </a:lnTo>
                  <a:cubicBezTo>
                    <a:pt x="4033708" y="578610"/>
                    <a:pt x="4033708" y="578610"/>
                    <a:pt x="4034823" y="578610"/>
                  </a:cubicBezTo>
                  <a:lnTo>
                    <a:pt x="4042623" y="578610"/>
                  </a:lnTo>
                  <a:cubicBezTo>
                    <a:pt x="4042623" y="578610"/>
                    <a:pt x="4042623" y="578610"/>
                    <a:pt x="4042623" y="580123"/>
                  </a:cubicBezTo>
                  <a:lnTo>
                    <a:pt x="4042623" y="590714"/>
                  </a:lnTo>
                  <a:cubicBezTo>
                    <a:pt x="4042623" y="590714"/>
                    <a:pt x="4042623" y="590714"/>
                    <a:pt x="4041510" y="590714"/>
                  </a:cubicBezTo>
                  <a:lnTo>
                    <a:pt x="4033708" y="590714"/>
                  </a:lnTo>
                  <a:cubicBezTo>
                    <a:pt x="4033708" y="590714"/>
                    <a:pt x="4033708" y="590714"/>
                    <a:pt x="4033708" y="592227"/>
                  </a:cubicBezTo>
                  <a:lnTo>
                    <a:pt x="4033708" y="602819"/>
                  </a:lnTo>
                  <a:cubicBezTo>
                    <a:pt x="4033708" y="602819"/>
                    <a:pt x="4033708" y="602819"/>
                    <a:pt x="4034823" y="602819"/>
                  </a:cubicBezTo>
                  <a:lnTo>
                    <a:pt x="4042623" y="602819"/>
                  </a:lnTo>
                  <a:cubicBezTo>
                    <a:pt x="4042623" y="602819"/>
                    <a:pt x="4042623" y="602819"/>
                    <a:pt x="4042623" y="603955"/>
                  </a:cubicBezTo>
                  <a:lnTo>
                    <a:pt x="4042623" y="611898"/>
                  </a:lnTo>
                  <a:cubicBezTo>
                    <a:pt x="4042623" y="611898"/>
                    <a:pt x="4042623" y="611898"/>
                    <a:pt x="4041510" y="611898"/>
                  </a:cubicBezTo>
                  <a:lnTo>
                    <a:pt x="4033708" y="611898"/>
                  </a:lnTo>
                  <a:cubicBezTo>
                    <a:pt x="4033708" y="611898"/>
                    <a:pt x="4033708" y="611898"/>
                    <a:pt x="4033708" y="613411"/>
                  </a:cubicBezTo>
                  <a:lnTo>
                    <a:pt x="4033708" y="624002"/>
                  </a:lnTo>
                  <a:cubicBezTo>
                    <a:pt x="4033708" y="624002"/>
                    <a:pt x="4033708" y="624002"/>
                    <a:pt x="4034823" y="624002"/>
                  </a:cubicBezTo>
                  <a:lnTo>
                    <a:pt x="4042623" y="624002"/>
                  </a:lnTo>
                  <a:cubicBezTo>
                    <a:pt x="4042623" y="624002"/>
                    <a:pt x="4042623" y="624002"/>
                    <a:pt x="4042623" y="625516"/>
                  </a:cubicBezTo>
                  <a:lnTo>
                    <a:pt x="4042623" y="636107"/>
                  </a:lnTo>
                  <a:cubicBezTo>
                    <a:pt x="4042623" y="636107"/>
                    <a:pt x="4042623" y="636107"/>
                    <a:pt x="4041510" y="636107"/>
                  </a:cubicBezTo>
                  <a:lnTo>
                    <a:pt x="4033708" y="636107"/>
                  </a:lnTo>
                  <a:cubicBezTo>
                    <a:pt x="4033708" y="636107"/>
                    <a:pt x="4033708" y="636107"/>
                    <a:pt x="4033708" y="637620"/>
                  </a:cubicBezTo>
                  <a:lnTo>
                    <a:pt x="4033708" y="648212"/>
                  </a:lnTo>
                  <a:cubicBezTo>
                    <a:pt x="4033708" y="648212"/>
                    <a:pt x="4033708" y="648212"/>
                    <a:pt x="4034823" y="648212"/>
                  </a:cubicBezTo>
                  <a:lnTo>
                    <a:pt x="4042623" y="648212"/>
                  </a:lnTo>
                  <a:cubicBezTo>
                    <a:pt x="4042623" y="648212"/>
                    <a:pt x="4042623" y="648212"/>
                    <a:pt x="4042623" y="649346"/>
                  </a:cubicBezTo>
                  <a:lnTo>
                    <a:pt x="4042623" y="657290"/>
                  </a:lnTo>
                  <a:cubicBezTo>
                    <a:pt x="4042623" y="657290"/>
                    <a:pt x="4042623" y="657290"/>
                    <a:pt x="4041510" y="657290"/>
                  </a:cubicBezTo>
                  <a:lnTo>
                    <a:pt x="4033708" y="657290"/>
                  </a:lnTo>
                  <a:cubicBezTo>
                    <a:pt x="4033708" y="657290"/>
                    <a:pt x="4033708" y="657290"/>
                    <a:pt x="4033708" y="658804"/>
                  </a:cubicBezTo>
                  <a:lnTo>
                    <a:pt x="4033708" y="669395"/>
                  </a:lnTo>
                  <a:cubicBezTo>
                    <a:pt x="4033708" y="669395"/>
                    <a:pt x="4033708" y="669395"/>
                    <a:pt x="4034823" y="669395"/>
                  </a:cubicBezTo>
                  <a:lnTo>
                    <a:pt x="4042623" y="669395"/>
                  </a:lnTo>
                  <a:cubicBezTo>
                    <a:pt x="4042623" y="669395"/>
                    <a:pt x="4042623" y="669395"/>
                    <a:pt x="4042623" y="670908"/>
                  </a:cubicBezTo>
                  <a:lnTo>
                    <a:pt x="4042623" y="681500"/>
                  </a:lnTo>
                  <a:cubicBezTo>
                    <a:pt x="4042623" y="681500"/>
                    <a:pt x="4042623" y="681500"/>
                    <a:pt x="4041510" y="681500"/>
                  </a:cubicBezTo>
                  <a:lnTo>
                    <a:pt x="4033708" y="681500"/>
                  </a:lnTo>
                  <a:cubicBezTo>
                    <a:pt x="4033708" y="681500"/>
                    <a:pt x="4033708" y="681500"/>
                    <a:pt x="4033708" y="682634"/>
                  </a:cubicBezTo>
                  <a:lnTo>
                    <a:pt x="4033708" y="690579"/>
                  </a:lnTo>
                  <a:cubicBezTo>
                    <a:pt x="4033708" y="690579"/>
                    <a:pt x="4033708" y="690579"/>
                    <a:pt x="4034823" y="690579"/>
                  </a:cubicBezTo>
                  <a:lnTo>
                    <a:pt x="4042623" y="690579"/>
                  </a:lnTo>
                  <a:cubicBezTo>
                    <a:pt x="4042623" y="690579"/>
                    <a:pt x="4042623" y="690579"/>
                    <a:pt x="4042623" y="692091"/>
                  </a:cubicBezTo>
                  <a:lnTo>
                    <a:pt x="4042623" y="702682"/>
                  </a:lnTo>
                  <a:cubicBezTo>
                    <a:pt x="4042623" y="702682"/>
                    <a:pt x="4042623" y="702682"/>
                    <a:pt x="4041510" y="702682"/>
                  </a:cubicBezTo>
                  <a:lnTo>
                    <a:pt x="4033708" y="702682"/>
                  </a:lnTo>
                  <a:cubicBezTo>
                    <a:pt x="4033708" y="702682"/>
                    <a:pt x="4033708" y="702682"/>
                    <a:pt x="4033708" y="704195"/>
                  </a:cubicBezTo>
                  <a:lnTo>
                    <a:pt x="4033708" y="714788"/>
                  </a:lnTo>
                  <a:cubicBezTo>
                    <a:pt x="4033708" y="714788"/>
                    <a:pt x="4033708" y="714788"/>
                    <a:pt x="4034823" y="714788"/>
                  </a:cubicBezTo>
                  <a:lnTo>
                    <a:pt x="4042623" y="714788"/>
                  </a:lnTo>
                  <a:cubicBezTo>
                    <a:pt x="4042623" y="714788"/>
                    <a:pt x="4042623" y="714788"/>
                    <a:pt x="4042623" y="716300"/>
                  </a:cubicBezTo>
                  <a:lnTo>
                    <a:pt x="4042623" y="726892"/>
                  </a:lnTo>
                  <a:cubicBezTo>
                    <a:pt x="4042623" y="726892"/>
                    <a:pt x="4042623" y="726892"/>
                    <a:pt x="4041510" y="726892"/>
                  </a:cubicBezTo>
                  <a:lnTo>
                    <a:pt x="4033708" y="726892"/>
                  </a:lnTo>
                  <a:cubicBezTo>
                    <a:pt x="4033708" y="726892"/>
                    <a:pt x="4033708" y="726892"/>
                    <a:pt x="4033708" y="728027"/>
                  </a:cubicBezTo>
                  <a:lnTo>
                    <a:pt x="4033708" y="735970"/>
                  </a:lnTo>
                  <a:cubicBezTo>
                    <a:pt x="4033708" y="735970"/>
                    <a:pt x="4033708" y="735970"/>
                    <a:pt x="4034823" y="735970"/>
                  </a:cubicBezTo>
                  <a:lnTo>
                    <a:pt x="4042623" y="735970"/>
                  </a:lnTo>
                  <a:cubicBezTo>
                    <a:pt x="4042623" y="735970"/>
                    <a:pt x="4042623" y="735970"/>
                    <a:pt x="4042623" y="737484"/>
                  </a:cubicBezTo>
                  <a:lnTo>
                    <a:pt x="4042623" y="748075"/>
                  </a:lnTo>
                  <a:cubicBezTo>
                    <a:pt x="4042623" y="748075"/>
                    <a:pt x="4042623" y="748075"/>
                    <a:pt x="4041510" y="748075"/>
                  </a:cubicBezTo>
                  <a:lnTo>
                    <a:pt x="4033708" y="748075"/>
                  </a:lnTo>
                  <a:cubicBezTo>
                    <a:pt x="4033708" y="748075"/>
                    <a:pt x="4033708" y="748075"/>
                    <a:pt x="4033708" y="749588"/>
                  </a:cubicBezTo>
                  <a:lnTo>
                    <a:pt x="4033708" y="760181"/>
                  </a:lnTo>
                  <a:cubicBezTo>
                    <a:pt x="4033708" y="760181"/>
                    <a:pt x="4033708" y="760181"/>
                    <a:pt x="4034823" y="760181"/>
                  </a:cubicBezTo>
                  <a:lnTo>
                    <a:pt x="4042623" y="760181"/>
                  </a:lnTo>
                  <a:cubicBezTo>
                    <a:pt x="4042623" y="760181"/>
                    <a:pt x="4042623" y="760181"/>
                    <a:pt x="4042623" y="761314"/>
                  </a:cubicBezTo>
                  <a:lnTo>
                    <a:pt x="4042623" y="769258"/>
                  </a:lnTo>
                  <a:cubicBezTo>
                    <a:pt x="4042623" y="769258"/>
                    <a:pt x="4042623" y="769258"/>
                    <a:pt x="4041510" y="769258"/>
                  </a:cubicBezTo>
                  <a:lnTo>
                    <a:pt x="4033708" y="769258"/>
                  </a:lnTo>
                  <a:cubicBezTo>
                    <a:pt x="4033708" y="769258"/>
                    <a:pt x="4033708" y="769258"/>
                    <a:pt x="4033708" y="770772"/>
                  </a:cubicBezTo>
                  <a:lnTo>
                    <a:pt x="4033708" y="781363"/>
                  </a:lnTo>
                  <a:cubicBezTo>
                    <a:pt x="4033708" y="781363"/>
                    <a:pt x="4033708" y="781363"/>
                    <a:pt x="4034823" y="781363"/>
                  </a:cubicBezTo>
                  <a:lnTo>
                    <a:pt x="4042623" y="781363"/>
                  </a:lnTo>
                  <a:cubicBezTo>
                    <a:pt x="4042623" y="781363"/>
                    <a:pt x="4042623" y="781363"/>
                    <a:pt x="4042623" y="782876"/>
                  </a:cubicBezTo>
                  <a:lnTo>
                    <a:pt x="4042623" y="793468"/>
                  </a:lnTo>
                  <a:cubicBezTo>
                    <a:pt x="4042623" y="793468"/>
                    <a:pt x="4042623" y="793468"/>
                    <a:pt x="4041510" y="793468"/>
                  </a:cubicBezTo>
                  <a:lnTo>
                    <a:pt x="4033708" y="793468"/>
                  </a:lnTo>
                  <a:cubicBezTo>
                    <a:pt x="4033708" y="793468"/>
                    <a:pt x="4033708" y="793468"/>
                    <a:pt x="4033708" y="794981"/>
                  </a:cubicBezTo>
                  <a:lnTo>
                    <a:pt x="4033708" y="805572"/>
                  </a:lnTo>
                  <a:cubicBezTo>
                    <a:pt x="4033708" y="805572"/>
                    <a:pt x="4033708" y="805572"/>
                    <a:pt x="4034823" y="805572"/>
                  </a:cubicBezTo>
                  <a:lnTo>
                    <a:pt x="4042623" y="805572"/>
                  </a:lnTo>
                  <a:cubicBezTo>
                    <a:pt x="4042623" y="805572"/>
                    <a:pt x="4042623" y="805572"/>
                    <a:pt x="4042623" y="806707"/>
                  </a:cubicBezTo>
                  <a:lnTo>
                    <a:pt x="4042623" y="814651"/>
                  </a:lnTo>
                  <a:cubicBezTo>
                    <a:pt x="4042623" y="814651"/>
                    <a:pt x="4042623" y="814651"/>
                    <a:pt x="4041510" y="814651"/>
                  </a:cubicBezTo>
                  <a:lnTo>
                    <a:pt x="4033708" y="814651"/>
                  </a:lnTo>
                  <a:cubicBezTo>
                    <a:pt x="4033708" y="814651"/>
                    <a:pt x="4033708" y="814651"/>
                    <a:pt x="4033708" y="816163"/>
                  </a:cubicBezTo>
                  <a:lnTo>
                    <a:pt x="4033708" y="826756"/>
                  </a:lnTo>
                  <a:cubicBezTo>
                    <a:pt x="4033708" y="826756"/>
                    <a:pt x="4033708" y="826756"/>
                    <a:pt x="4058227" y="853992"/>
                  </a:cubicBezTo>
                  <a:cubicBezTo>
                    <a:pt x="4058227" y="860044"/>
                    <a:pt x="4058227" y="860044"/>
                    <a:pt x="4057113" y="860044"/>
                  </a:cubicBezTo>
                  <a:lnTo>
                    <a:pt x="4049311" y="860044"/>
                  </a:lnTo>
                  <a:cubicBezTo>
                    <a:pt x="4049311" y="860044"/>
                    <a:pt x="4049311" y="860044"/>
                    <a:pt x="4049311" y="893331"/>
                  </a:cubicBezTo>
                  <a:cubicBezTo>
                    <a:pt x="4049311" y="893331"/>
                    <a:pt x="4049311" y="893331"/>
                    <a:pt x="4050427" y="893331"/>
                  </a:cubicBezTo>
                  <a:lnTo>
                    <a:pt x="4058227" y="893331"/>
                  </a:lnTo>
                  <a:cubicBezTo>
                    <a:pt x="4058227" y="893331"/>
                    <a:pt x="4058227" y="893331"/>
                    <a:pt x="4058227" y="891440"/>
                  </a:cubicBezTo>
                  <a:lnTo>
                    <a:pt x="4058227" y="878201"/>
                  </a:lnTo>
                  <a:cubicBezTo>
                    <a:pt x="4058227" y="878201"/>
                    <a:pt x="4058227" y="878201"/>
                    <a:pt x="4059342" y="877444"/>
                  </a:cubicBezTo>
                  <a:lnTo>
                    <a:pt x="4067142" y="872149"/>
                  </a:lnTo>
                  <a:cubicBezTo>
                    <a:pt x="4067142" y="872149"/>
                    <a:pt x="4067142" y="872149"/>
                    <a:pt x="4069094" y="872149"/>
                  </a:cubicBezTo>
                  <a:lnTo>
                    <a:pt x="4082747" y="872149"/>
                  </a:lnTo>
                  <a:cubicBezTo>
                    <a:pt x="4082747" y="872149"/>
                    <a:pt x="4082747" y="872149"/>
                    <a:pt x="4082747" y="873661"/>
                  </a:cubicBezTo>
                  <a:lnTo>
                    <a:pt x="4082747" y="884253"/>
                  </a:lnTo>
                  <a:cubicBezTo>
                    <a:pt x="4082747" y="884253"/>
                    <a:pt x="4082747" y="884253"/>
                    <a:pt x="4084419" y="884253"/>
                  </a:cubicBezTo>
                  <a:lnTo>
                    <a:pt x="4096121" y="884253"/>
                  </a:lnTo>
                  <a:cubicBezTo>
                    <a:pt x="4096121" y="890305"/>
                    <a:pt x="4096121" y="890305"/>
                    <a:pt x="4097235" y="890305"/>
                  </a:cubicBezTo>
                  <a:lnTo>
                    <a:pt x="4105038" y="890305"/>
                  </a:lnTo>
                  <a:cubicBezTo>
                    <a:pt x="4105038" y="890305"/>
                    <a:pt x="4105038" y="890305"/>
                    <a:pt x="4129555" y="932671"/>
                  </a:cubicBezTo>
                  <a:cubicBezTo>
                    <a:pt x="4129555" y="932671"/>
                    <a:pt x="4129555" y="932671"/>
                    <a:pt x="4129555" y="951821"/>
                  </a:cubicBezTo>
                  <a:lnTo>
                    <a:pt x="4129555" y="970823"/>
                  </a:lnTo>
                  <a:lnTo>
                    <a:pt x="4138472" y="970823"/>
                  </a:lnTo>
                  <a:lnTo>
                    <a:pt x="4138472" y="956881"/>
                  </a:lnTo>
                  <a:cubicBezTo>
                    <a:pt x="4138472" y="956881"/>
                    <a:pt x="4138472" y="956881"/>
                    <a:pt x="4139308" y="956881"/>
                  </a:cubicBezTo>
                  <a:lnTo>
                    <a:pt x="4145159" y="956881"/>
                  </a:lnTo>
                  <a:cubicBezTo>
                    <a:pt x="4145159" y="956881"/>
                    <a:pt x="4145159" y="956881"/>
                    <a:pt x="4145159" y="958394"/>
                  </a:cubicBezTo>
                  <a:lnTo>
                    <a:pt x="4145159" y="968985"/>
                  </a:lnTo>
                  <a:cubicBezTo>
                    <a:pt x="4154075" y="972013"/>
                    <a:pt x="4154075" y="972013"/>
                    <a:pt x="4154075" y="905436"/>
                  </a:cubicBezTo>
                  <a:cubicBezTo>
                    <a:pt x="4154075" y="905436"/>
                    <a:pt x="4154075" y="905436"/>
                    <a:pt x="4191968" y="905436"/>
                  </a:cubicBezTo>
                  <a:cubicBezTo>
                    <a:pt x="4191968" y="905436"/>
                    <a:pt x="4191968" y="905436"/>
                    <a:pt x="4191968" y="808599"/>
                  </a:cubicBezTo>
                  <a:cubicBezTo>
                    <a:pt x="4191968" y="808599"/>
                    <a:pt x="4191968" y="808599"/>
                    <a:pt x="4227631" y="808599"/>
                  </a:cubicBezTo>
                  <a:cubicBezTo>
                    <a:pt x="4227631" y="808599"/>
                    <a:pt x="4227631" y="808599"/>
                    <a:pt x="4227631" y="807464"/>
                  </a:cubicBezTo>
                  <a:lnTo>
                    <a:pt x="4227631" y="799520"/>
                  </a:lnTo>
                  <a:cubicBezTo>
                    <a:pt x="4227631" y="799520"/>
                    <a:pt x="4227631" y="799520"/>
                    <a:pt x="4249922" y="799520"/>
                  </a:cubicBezTo>
                  <a:cubicBezTo>
                    <a:pt x="4249922" y="799520"/>
                    <a:pt x="4249922" y="799520"/>
                    <a:pt x="4249922" y="748075"/>
                  </a:cubicBezTo>
                  <a:cubicBezTo>
                    <a:pt x="4245463" y="748075"/>
                    <a:pt x="4245463" y="748075"/>
                    <a:pt x="4245463" y="745805"/>
                  </a:cubicBezTo>
                  <a:lnTo>
                    <a:pt x="4245463" y="729918"/>
                  </a:lnTo>
                  <a:lnTo>
                    <a:pt x="4249922" y="732945"/>
                  </a:lnTo>
                  <a:cubicBezTo>
                    <a:pt x="4249922" y="732945"/>
                    <a:pt x="4249922" y="732945"/>
                    <a:pt x="4254381" y="702682"/>
                  </a:cubicBezTo>
                  <a:cubicBezTo>
                    <a:pt x="4254381" y="702682"/>
                    <a:pt x="4254381" y="702682"/>
                    <a:pt x="4258839" y="732945"/>
                  </a:cubicBezTo>
                  <a:cubicBezTo>
                    <a:pt x="4261067" y="729918"/>
                    <a:pt x="4261067" y="729918"/>
                    <a:pt x="4261346" y="728783"/>
                  </a:cubicBezTo>
                  <a:lnTo>
                    <a:pt x="4263297" y="720840"/>
                  </a:lnTo>
                  <a:cubicBezTo>
                    <a:pt x="4263297" y="720840"/>
                    <a:pt x="4263297" y="720840"/>
                    <a:pt x="4263853" y="719327"/>
                  </a:cubicBezTo>
                  <a:lnTo>
                    <a:pt x="4267754" y="708734"/>
                  </a:lnTo>
                  <a:cubicBezTo>
                    <a:pt x="4267754" y="708734"/>
                    <a:pt x="4267754" y="708734"/>
                    <a:pt x="4268311" y="707222"/>
                  </a:cubicBezTo>
                  <a:lnTo>
                    <a:pt x="4272213" y="696631"/>
                  </a:lnTo>
                  <a:cubicBezTo>
                    <a:pt x="4272213" y="696631"/>
                    <a:pt x="4272213" y="696631"/>
                    <a:pt x="4273605" y="695495"/>
                  </a:cubicBezTo>
                  <a:lnTo>
                    <a:pt x="4283357" y="687552"/>
                  </a:lnTo>
                  <a:cubicBezTo>
                    <a:pt x="4283357" y="687552"/>
                    <a:pt x="4283357" y="687552"/>
                    <a:pt x="4285030" y="686039"/>
                  </a:cubicBezTo>
                  <a:lnTo>
                    <a:pt x="4296732" y="675447"/>
                  </a:lnTo>
                  <a:cubicBezTo>
                    <a:pt x="4296732" y="675447"/>
                    <a:pt x="4296732" y="675447"/>
                    <a:pt x="4297568" y="673934"/>
                  </a:cubicBezTo>
                  <a:lnTo>
                    <a:pt x="4303418" y="663343"/>
                  </a:lnTo>
                  <a:cubicBezTo>
                    <a:pt x="4303418" y="663343"/>
                    <a:pt x="4303418" y="663343"/>
                    <a:pt x="4303976" y="660695"/>
                  </a:cubicBezTo>
                  <a:lnTo>
                    <a:pt x="4307877" y="642159"/>
                  </a:lnTo>
                  <a:cubicBezTo>
                    <a:pt x="4307877" y="642159"/>
                    <a:pt x="4307877" y="642159"/>
                    <a:pt x="4308435" y="644807"/>
                  </a:cubicBezTo>
                  <a:lnTo>
                    <a:pt x="4312335" y="663343"/>
                  </a:lnTo>
                  <a:cubicBezTo>
                    <a:pt x="4312335" y="663343"/>
                    <a:pt x="4312335" y="663343"/>
                    <a:pt x="4312893" y="664477"/>
                  </a:cubicBezTo>
                  <a:lnTo>
                    <a:pt x="4316793" y="672421"/>
                  </a:lnTo>
                  <a:cubicBezTo>
                    <a:pt x="4316793" y="672421"/>
                    <a:pt x="4316793" y="672421"/>
                    <a:pt x="4318186" y="673934"/>
                  </a:cubicBezTo>
                  <a:lnTo>
                    <a:pt x="4327938" y="684525"/>
                  </a:lnTo>
                  <a:cubicBezTo>
                    <a:pt x="4327938" y="684525"/>
                    <a:pt x="4327938" y="684525"/>
                    <a:pt x="4329054" y="686039"/>
                  </a:cubicBezTo>
                  <a:lnTo>
                    <a:pt x="4336853" y="696631"/>
                  </a:lnTo>
                  <a:cubicBezTo>
                    <a:pt x="4336853" y="696631"/>
                    <a:pt x="4336853" y="696631"/>
                    <a:pt x="4337969" y="698143"/>
                  </a:cubicBezTo>
                  <a:lnTo>
                    <a:pt x="4345771" y="708734"/>
                  </a:lnTo>
                  <a:cubicBezTo>
                    <a:pt x="4345771" y="708734"/>
                    <a:pt x="4345771" y="708734"/>
                    <a:pt x="4346049" y="710248"/>
                  </a:cubicBezTo>
                  <a:lnTo>
                    <a:pt x="4347998" y="720840"/>
                  </a:lnTo>
                  <a:cubicBezTo>
                    <a:pt x="4347998" y="720840"/>
                    <a:pt x="4347998" y="720840"/>
                    <a:pt x="4348277" y="722352"/>
                  </a:cubicBezTo>
                  <a:lnTo>
                    <a:pt x="4350228" y="732945"/>
                  </a:lnTo>
                  <a:cubicBezTo>
                    <a:pt x="4354685" y="732945"/>
                    <a:pt x="4354685" y="732945"/>
                    <a:pt x="4356914" y="702682"/>
                  </a:cubicBezTo>
                  <a:cubicBezTo>
                    <a:pt x="4356914" y="702682"/>
                    <a:pt x="4356914" y="702682"/>
                    <a:pt x="4361373" y="732945"/>
                  </a:cubicBezTo>
                  <a:cubicBezTo>
                    <a:pt x="4365830" y="732945"/>
                    <a:pt x="4365830" y="732945"/>
                    <a:pt x="4365830" y="735214"/>
                  </a:cubicBezTo>
                  <a:lnTo>
                    <a:pt x="4365830" y="751102"/>
                  </a:lnTo>
                  <a:cubicBezTo>
                    <a:pt x="4361373" y="751102"/>
                    <a:pt x="4361373" y="751102"/>
                    <a:pt x="4361373" y="793468"/>
                  </a:cubicBezTo>
                  <a:cubicBezTo>
                    <a:pt x="4361373" y="793468"/>
                    <a:pt x="4361373" y="793468"/>
                    <a:pt x="4362489" y="793468"/>
                  </a:cubicBezTo>
                  <a:lnTo>
                    <a:pt x="4370289" y="793468"/>
                  </a:lnTo>
                  <a:cubicBezTo>
                    <a:pt x="4370289" y="799520"/>
                    <a:pt x="4370289" y="799520"/>
                    <a:pt x="4371126" y="799520"/>
                  </a:cubicBezTo>
                  <a:lnTo>
                    <a:pt x="4376976" y="799520"/>
                  </a:lnTo>
                  <a:cubicBezTo>
                    <a:pt x="4376976" y="799520"/>
                    <a:pt x="4376976" y="799520"/>
                    <a:pt x="4376976" y="798007"/>
                  </a:cubicBezTo>
                  <a:lnTo>
                    <a:pt x="4376976" y="787415"/>
                  </a:lnTo>
                  <a:cubicBezTo>
                    <a:pt x="4376976" y="787415"/>
                    <a:pt x="4376976" y="787415"/>
                    <a:pt x="4379206" y="787415"/>
                  </a:cubicBezTo>
                  <a:lnTo>
                    <a:pt x="4394808" y="787415"/>
                  </a:lnTo>
                  <a:cubicBezTo>
                    <a:pt x="4394808" y="787415"/>
                    <a:pt x="4394808" y="787415"/>
                    <a:pt x="4394808" y="784767"/>
                  </a:cubicBezTo>
                  <a:lnTo>
                    <a:pt x="4394808" y="766232"/>
                  </a:lnTo>
                  <a:cubicBezTo>
                    <a:pt x="4394808" y="766232"/>
                    <a:pt x="4394808" y="766232"/>
                    <a:pt x="4432702" y="766232"/>
                  </a:cubicBezTo>
                  <a:cubicBezTo>
                    <a:pt x="4432702" y="766232"/>
                    <a:pt x="4432702" y="766232"/>
                    <a:pt x="4432702" y="768124"/>
                  </a:cubicBezTo>
                  <a:lnTo>
                    <a:pt x="4432702" y="781363"/>
                  </a:lnTo>
                  <a:cubicBezTo>
                    <a:pt x="4432702" y="781363"/>
                    <a:pt x="4432702" y="781363"/>
                    <a:pt x="4452762" y="781363"/>
                  </a:cubicBezTo>
                  <a:cubicBezTo>
                    <a:pt x="4452762" y="781363"/>
                    <a:pt x="4452762" y="781363"/>
                    <a:pt x="4452762" y="784390"/>
                  </a:cubicBezTo>
                  <a:lnTo>
                    <a:pt x="4452762" y="805572"/>
                  </a:lnTo>
                  <a:cubicBezTo>
                    <a:pt x="4448306" y="805572"/>
                    <a:pt x="4448306" y="805572"/>
                    <a:pt x="4448306" y="806707"/>
                  </a:cubicBezTo>
                  <a:lnTo>
                    <a:pt x="4448306" y="814651"/>
                  </a:lnTo>
                  <a:cubicBezTo>
                    <a:pt x="4452762" y="814651"/>
                    <a:pt x="4452762" y="814651"/>
                    <a:pt x="4452762" y="816921"/>
                  </a:cubicBezTo>
                  <a:lnTo>
                    <a:pt x="4452762" y="832808"/>
                  </a:lnTo>
                  <a:lnTo>
                    <a:pt x="4448306" y="838860"/>
                  </a:lnTo>
                  <a:cubicBezTo>
                    <a:pt x="4448306" y="838860"/>
                    <a:pt x="4448306" y="838860"/>
                    <a:pt x="4448306" y="911488"/>
                  </a:cubicBezTo>
                  <a:cubicBezTo>
                    <a:pt x="4448306" y="911488"/>
                    <a:pt x="4448306" y="911488"/>
                    <a:pt x="4450255" y="911488"/>
                  </a:cubicBezTo>
                  <a:lnTo>
                    <a:pt x="4463908" y="911488"/>
                  </a:lnTo>
                  <a:cubicBezTo>
                    <a:pt x="4463908" y="917540"/>
                    <a:pt x="4463908" y="917540"/>
                    <a:pt x="4465579" y="917540"/>
                  </a:cubicBezTo>
                  <a:lnTo>
                    <a:pt x="4477282" y="917540"/>
                  </a:lnTo>
                  <a:cubicBezTo>
                    <a:pt x="4477282" y="917540"/>
                    <a:pt x="4477282" y="917540"/>
                    <a:pt x="4477282" y="920188"/>
                  </a:cubicBezTo>
                  <a:lnTo>
                    <a:pt x="4477282" y="938724"/>
                  </a:lnTo>
                  <a:cubicBezTo>
                    <a:pt x="4477282" y="938724"/>
                    <a:pt x="4477282" y="938724"/>
                    <a:pt x="4478955" y="938724"/>
                  </a:cubicBezTo>
                  <a:lnTo>
                    <a:pt x="4490656" y="938724"/>
                  </a:lnTo>
                  <a:cubicBezTo>
                    <a:pt x="4490656" y="938724"/>
                    <a:pt x="4490656" y="938724"/>
                    <a:pt x="4490656" y="936076"/>
                  </a:cubicBezTo>
                  <a:lnTo>
                    <a:pt x="4490656" y="917540"/>
                  </a:lnTo>
                  <a:cubicBezTo>
                    <a:pt x="4490656" y="917540"/>
                    <a:pt x="4490656" y="917540"/>
                    <a:pt x="4492605" y="916028"/>
                  </a:cubicBezTo>
                  <a:lnTo>
                    <a:pt x="4506258" y="905436"/>
                  </a:lnTo>
                  <a:cubicBezTo>
                    <a:pt x="4506258" y="905436"/>
                    <a:pt x="4506258" y="905436"/>
                    <a:pt x="4506258" y="878201"/>
                  </a:cubicBezTo>
                  <a:cubicBezTo>
                    <a:pt x="4501802" y="878201"/>
                    <a:pt x="4501802" y="878201"/>
                    <a:pt x="4501802" y="847938"/>
                  </a:cubicBezTo>
                  <a:cubicBezTo>
                    <a:pt x="4501802" y="847938"/>
                    <a:pt x="4501802" y="847938"/>
                    <a:pt x="4502914" y="847938"/>
                  </a:cubicBezTo>
                  <a:lnTo>
                    <a:pt x="4510717" y="847938"/>
                  </a:lnTo>
                  <a:cubicBezTo>
                    <a:pt x="4510717" y="844913"/>
                    <a:pt x="4510717" y="844913"/>
                    <a:pt x="4530778" y="844913"/>
                  </a:cubicBezTo>
                  <a:cubicBezTo>
                    <a:pt x="4530778" y="844913"/>
                    <a:pt x="4530778" y="844913"/>
                    <a:pt x="4530778" y="843399"/>
                  </a:cubicBezTo>
                  <a:lnTo>
                    <a:pt x="4530778" y="832808"/>
                  </a:lnTo>
                  <a:cubicBezTo>
                    <a:pt x="4530778" y="832808"/>
                    <a:pt x="4530778" y="832808"/>
                    <a:pt x="4532451" y="832808"/>
                  </a:cubicBezTo>
                  <a:lnTo>
                    <a:pt x="4544152" y="832808"/>
                  </a:lnTo>
                  <a:cubicBezTo>
                    <a:pt x="4544152" y="832808"/>
                    <a:pt x="4544152" y="832808"/>
                    <a:pt x="4544152" y="681500"/>
                  </a:cubicBezTo>
                  <a:cubicBezTo>
                    <a:pt x="4544152" y="681500"/>
                    <a:pt x="4544152" y="681500"/>
                    <a:pt x="4545267" y="681500"/>
                  </a:cubicBezTo>
                  <a:lnTo>
                    <a:pt x="4553068" y="681500"/>
                  </a:lnTo>
                  <a:cubicBezTo>
                    <a:pt x="4553068" y="681500"/>
                    <a:pt x="4553068" y="681500"/>
                    <a:pt x="4553068" y="678473"/>
                  </a:cubicBezTo>
                  <a:lnTo>
                    <a:pt x="4553068" y="657290"/>
                  </a:lnTo>
                  <a:cubicBezTo>
                    <a:pt x="4555298" y="657290"/>
                    <a:pt x="4555298" y="657290"/>
                    <a:pt x="4555298" y="596766"/>
                  </a:cubicBezTo>
                  <a:cubicBezTo>
                    <a:pt x="4555298" y="596766"/>
                    <a:pt x="4555298" y="596766"/>
                    <a:pt x="4556412" y="596766"/>
                  </a:cubicBezTo>
                  <a:lnTo>
                    <a:pt x="4564213" y="596766"/>
                  </a:lnTo>
                  <a:cubicBezTo>
                    <a:pt x="4564213" y="596766"/>
                    <a:pt x="4564213" y="596766"/>
                    <a:pt x="4564213" y="598280"/>
                  </a:cubicBezTo>
                  <a:lnTo>
                    <a:pt x="4564213" y="608871"/>
                  </a:lnTo>
                  <a:cubicBezTo>
                    <a:pt x="4568671" y="608871"/>
                    <a:pt x="4568671" y="608871"/>
                    <a:pt x="4568671" y="605845"/>
                  </a:cubicBezTo>
                  <a:lnTo>
                    <a:pt x="4568671" y="584662"/>
                  </a:lnTo>
                  <a:cubicBezTo>
                    <a:pt x="4568671" y="584662"/>
                    <a:pt x="4568671" y="584662"/>
                    <a:pt x="4570065" y="583906"/>
                  </a:cubicBezTo>
                  <a:lnTo>
                    <a:pt x="4579816" y="578610"/>
                  </a:lnTo>
                  <a:cubicBezTo>
                    <a:pt x="4579816" y="578610"/>
                    <a:pt x="4579816" y="578610"/>
                    <a:pt x="4580930" y="579367"/>
                  </a:cubicBezTo>
                  <a:lnTo>
                    <a:pt x="4588733" y="584662"/>
                  </a:lnTo>
                  <a:cubicBezTo>
                    <a:pt x="4588733" y="584662"/>
                    <a:pt x="4588733" y="584662"/>
                    <a:pt x="4590404" y="584662"/>
                  </a:cubicBezTo>
                  <a:lnTo>
                    <a:pt x="4602107" y="584662"/>
                  </a:lnTo>
                  <a:cubicBezTo>
                    <a:pt x="4602107" y="584662"/>
                    <a:pt x="4602107" y="584662"/>
                    <a:pt x="4602107" y="545322"/>
                  </a:cubicBezTo>
                  <a:cubicBezTo>
                    <a:pt x="4602107" y="545322"/>
                    <a:pt x="4602107" y="545322"/>
                    <a:pt x="4603221" y="545322"/>
                  </a:cubicBezTo>
                  <a:lnTo>
                    <a:pt x="4611021" y="545322"/>
                  </a:lnTo>
                  <a:cubicBezTo>
                    <a:pt x="4611021" y="551375"/>
                    <a:pt x="4611021" y="551375"/>
                    <a:pt x="4612414" y="551375"/>
                  </a:cubicBezTo>
                  <a:lnTo>
                    <a:pt x="4622169" y="551375"/>
                  </a:lnTo>
                  <a:cubicBezTo>
                    <a:pt x="4622169" y="545322"/>
                    <a:pt x="4622169" y="545322"/>
                    <a:pt x="4623282" y="545322"/>
                  </a:cubicBezTo>
                  <a:lnTo>
                    <a:pt x="4631084" y="545322"/>
                  </a:lnTo>
                  <a:cubicBezTo>
                    <a:pt x="4631084" y="545322"/>
                    <a:pt x="4631084" y="545322"/>
                    <a:pt x="4631084" y="590714"/>
                  </a:cubicBezTo>
                  <a:cubicBezTo>
                    <a:pt x="4631084" y="590714"/>
                    <a:pt x="4631084" y="590714"/>
                    <a:pt x="4632477" y="592227"/>
                  </a:cubicBezTo>
                  <a:lnTo>
                    <a:pt x="4642230" y="602819"/>
                  </a:lnTo>
                  <a:cubicBezTo>
                    <a:pt x="4640000" y="611898"/>
                    <a:pt x="4640000" y="611898"/>
                    <a:pt x="4664518" y="611898"/>
                  </a:cubicBezTo>
                  <a:cubicBezTo>
                    <a:pt x="4664518" y="611898"/>
                    <a:pt x="4664518" y="611898"/>
                    <a:pt x="4664518" y="610007"/>
                  </a:cubicBezTo>
                  <a:lnTo>
                    <a:pt x="4664518" y="596766"/>
                  </a:lnTo>
                  <a:cubicBezTo>
                    <a:pt x="4664518" y="596766"/>
                    <a:pt x="4664518" y="596766"/>
                    <a:pt x="4693496" y="584662"/>
                  </a:cubicBezTo>
                  <a:cubicBezTo>
                    <a:pt x="4693496" y="584662"/>
                    <a:pt x="4693496" y="584662"/>
                    <a:pt x="4693496" y="583150"/>
                  </a:cubicBezTo>
                  <a:lnTo>
                    <a:pt x="4693496" y="572557"/>
                  </a:lnTo>
                  <a:cubicBezTo>
                    <a:pt x="4693496" y="572557"/>
                    <a:pt x="4693496" y="572557"/>
                    <a:pt x="4694332" y="572557"/>
                  </a:cubicBezTo>
                  <a:lnTo>
                    <a:pt x="4700182" y="572557"/>
                  </a:lnTo>
                  <a:cubicBezTo>
                    <a:pt x="4700182" y="572557"/>
                    <a:pt x="4700182" y="572557"/>
                    <a:pt x="4700182" y="571423"/>
                  </a:cubicBezTo>
                  <a:lnTo>
                    <a:pt x="4700182" y="563479"/>
                  </a:lnTo>
                  <a:cubicBezTo>
                    <a:pt x="4700182" y="563479"/>
                    <a:pt x="4700182" y="563479"/>
                    <a:pt x="4702412" y="563479"/>
                  </a:cubicBezTo>
                  <a:lnTo>
                    <a:pt x="4718014" y="563479"/>
                  </a:lnTo>
                  <a:cubicBezTo>
                    <a:pt x="4718014" y="563479"/>
                    <a:pt x="4718014" y="563479"/>
                    <a:pt x="4718014" y="564614"/>
                  </a:cubicBezTo>
                  <a:lnTo>
                    <a:pt x="4718014" y="572557"/>
                  </a:lnTo>
                  <a:cubicBezTo>
                    <a:pt x="4718014" y="572557"/>
                    <a:pt x="4718014" y="572557"/>
                    <a:pt x="4719686" y="572557"/>
                  </a:cubicBezTo>
                  <a:lnTo>
                    <a:pt x="4731390" y="572557"/>
                  </a:lnTo>
                  <a:cubicBezTo>
                    <a:pt x="4731390" y="572557"/>
                    <a:pt x="4731390" y="572557"/>
                    <a:pt x="4731390" y="574828"/>
                  </a:cubicBezTo>
                  <a:lnTo>
                    <a:pt x="4731390" y="590714"/>
                  </a:lnTo>
                  <a:cubicBezTo>
                    <a:pt x="4731390" y="590714"/>
                    <a:pt x="4731390" y="590714"/>
                    <a:pt x="4755908" y="590714"/>
                  </a:cubicBezTo>
                  <a:cubicBezTo>
                    <a:pt x="4755908" y="590714"/>
                    <a:pt x="4755908" y="590714"/>
                    <a:pt x="4755908" y="589202"/>
                  </a:cubicBezTo>
                  <a:lnTo>
                    <a:pt x="4755908" y="578610"/>
                  </a:lnTo>
                  <a:cubicBezTo>
                    <a:pt x="4755908" y="578610"/>
                    <a:pt x="4755908" y="578610"/>
                    <a:pt x="4757302" y="578610"/>
                  </a:cubicBezTo>
                  <a:lnTo>
                    <a:pt x="4767053" y="578610"/>
                  </a:lnTo>
                  <a:cubicBezTo>
                    <a:pt x="4767053" y="578610"/>
                    <a:pt x="4767053" y="578610"/>
                    <a:pt x="4767053" y="577096"/>
                  </a:cubicBezTo>
                  <a:lnTo>
                    <a:pt x="4767053" y="566505"/>
                  </a:lnTo>
                  <a:cubicBezTo>
                    <a:pt x="4767053" y="566505"/>
                    <a:pt x="4767053" y="566505"/>
                    <a:pt x="4768725" y="566505"/>
                  </a:cubicBezTo>
                  <a:lnTo>
                    <a:pt x="4780426" y="566505"/>
                  </a:lnTo>
                  <a:cubicBezTo>
                    <a:pt x="4780426" y="566505"/>
                    <a:pt x="4780426" y="566505"/>
                    <a:pt x="4780426" y="568018"/>
                  </a:cubicBezTo>
                  <a:lnTo>
                    <a:pt x="4780426" y="578610"/>
                  </a:lnTo>
                  <a:cubicBezTo>
                    <a:pt x="4784886" y="578610"/>
                    <a:pt x="4784886" y="578610"/>
                    <a:pt x="4784886" y="505982"/>
                  </a:cubicBezTo>
                  <a:cubicBezTo>
                    <a:pt x="4784886" y="505982"/>
                    <a:pt x="4784886" y="505982"/>
                    <a:pt x="4885191" y="505982"/>
                  </a:cubicBezTo>
                  <a:cubicBezTo>
                    <a:pt x="4885191" y="505982"/>
                    <a:pt x="4885191" y="505982"/>
                    <a:pt x="4885191" y="602819"/>
                  </a:cubicBezTo>
                  <a:cubicBezTo>
                    <a:pt x="4885191" y="602819"/>
                    <a:pt x="4885191" y="602819"/>
                    <a:pt x="4887420" y="602819"/>
                  </a:cubicBezTo>
                  <a:lnTo>
                    <a:pt x="4903022" y="602819"/>
                  </a:lnTo>
                  <a:cubicBezTo>
                    <a:pt x="4903022" y="602819"/>
                    <a:pt x="4903022" y="602819"/>
                    <a:pt x="4903022" y="493877"/>
                  </a:cubicBezTo>
                  <a:cubicBezTo>
                    <a:pt x="4903022" y="493877"/>
                    <a:pt x="4903022" y="493877"/>
                    <a:pt x="4925313" y="478746"/>
                  </a:cubicBezTo>
                  <a:cubicBezTo>
                    <a:pt x="4925313" y="478746"/>
                    <a:pt x="4925313" y="478746"/>
                    <a:pt x="4954291" y="478746"/>
                  </a:cubicBezTo>
                  <a:cubicBezTo>
                    <a:pt x="4954291" y="478746"/>
                    <a:pt x="4954291" y="478746"/>
                    <a:pt x="4956242" y="476477"/>
                  </a:cubicBezTo>
                  <a:lnTo>
                    <a:pt x="4969893" y="460589"/>
                  </a:lnTo>
                  <a:cubicBezTo>
                    <a:pt x="4969893" y="460589"/>
                    <a:pt x="4969893" y="460589"/>
                    <a:pt x="5007787" y="460589"/>
                  </a:cubicBezTo>
                  <a:cubicBezTo>
                    <a:pt x="5007787" y="460589"/>
                    <a:pt x="5007787" y="460589"/>
                    <a:pt x="5007787" y="462859"/>
                  </a:cubicBezTo>
                  <a:lnTo>
                    <a:pt x="5007787" y="478746"/>
                  </a:lnTo>
                  <a:cubicBezTo>
                    <a:pt x="5007787" y="478746"/>
                    <a:pt x="5007787" y="478746"/>
                    <a:pt x="5045681" y="478746"/>
                  </a:cubicBezTo>
                  <a:cubicBezTo>
                    <a:pt x="5045681" y="478746"/>
                    <a:pt x="5045681" y="478746"/>
                    <a:pt x="5045681" y="596766"/>
                  </a:cubicBezTo>
                  <a:cubicBezTo>
                    <a:pt x="5045681" y="596766"/>
                    <a:pt x="5045681" y="596766"/>
                    <a:pt x="5047073" y="596766"/>
                  </a:cubicBezTo>
                  <a:lnTo>
                    <a:pt x="5056825" y="596766"/>
                  </a:lnTo>
                  <a:cubicBezTo>
                    <a:pt x="5056825" y="596766"/>
                    <a:pt x="5056825" y="596766"/>
                    <a:pt x="5056825" y="769258"/>
                  </a:cubicBezTo>
                  <a:cubicBezTo>
                    <a:pt x="5056825" y="769258"/>
                    <a:pt x="5056825" y="769258"/>
                    <a:pt x="5059053" y="769258"/>
                  </a:cubicBezTo>
                  <a:lnTo>
                    <a:pt x="5074657" y="769258"/>
                  </a:lnTo>
                  <a:cubicBezTo>
                    <a:pt x="5074657" y="769258"/>
                    <a:pt x="5074657" y="769258"/>
                    <a:pt x="5074657" y="657290"/>
                  </a:cubicBezTo>
                  <a:cubicBezTo>
                    <a:pt x="5074657" y="657290"/>
                    <a:pt x="5074657" y="657290"/>
                    <a:pt x="5075493" y="656533"/>
                  </a:cubicBezTo>
                  <a:lnTo>
                    <a:pt x="5081344" y="651238"/>
                  </a:lnTo>
                  <a:cubicBezTo>
                    <a:pt x="5085802" y="651238"/>
                    <a:pt x="5085802" y="651238"/>
                    <a:pt x="5085802" y="652750"/>
                  </a:cubicBezTo>
                  <a:lnTo>
                    <a:pt x="5085802" y="663343"/>
                  </a:lnTo>
                  <a:cubicBezTo>
                    <a:pt x="5085802" y="663343"/>
                    <a:pt x="5085802" y="663343"/>
                    <a:pt x="5088030" y="661829"/>
                  </a:cubicBezTo>
                  <a:lnTo>
                    <a:pt x="5103634" y="651238"/>
                  </a:lnTo>
                  <a:cubicBezTo>
                    <a:pt x="5103634" y="651238"/>
                    <a:pt x="5103634" y="651238"/>
                    <a:pt x="5105585" y="651238"/>
                  </a:cubicBezTo>
                  <a:lnTo>
                    <a:pt x="5119237" y="651238"/>
                  </a:lnTo>
                  <a:cubicBezTo>
                    <a:pt x="5119237" y="651238"/>
                    <a:pt x="5119237" y="651238"/>
                    <a:pt x="5119237" y="857017"/>
                  </a:cubicBezTo>
                  <a:cubicBezTo>
                    <a:pt x="5119237" y="857017"/>
                    <a:pt x="5119237" y="857017"/>
                    <a:pt x="5150444" y="863070"/>
                  </a:cubicBezTo>
                  <a:cubicBezTo>
                    <a:pt x="5150444" y="860044"/>
                    <a:pt x="5150444" y="857017"/>
                    <a:pt x="5150444" y="853992"/>
                  </a:cubicBezTo>
                  <a:cubicBezTo>
                    <a:pt x="5161589" y="853992"/>
                    <a:pt x="5172733" y="853992"/>
                    <a:pt x="5183878" y="853992"/>
                  </a:cubicBezTo>
                  <a:cubicBezTo>
                    <a:pt x="5183878" y="838860"/>
                    <a:pt x="5183878" y="826756"/>
                    <a:pt x="5183878" y="814651"/>
                  </a:cubicBezTo>
                  <a:lnTo>
                    <a:pt x="5192794" y="814651"/>
                  </a:lnTo>
                  <a:cubicBezTo>
                    <a:pt x="5192794" y="796494"/>
                    <a:pt x="5192794" y="781363"/>
                    <a:pt x="5192794" y="763206"/>
                  </a:cubicBezTo>
                  <a:cubicBezTo>
                    <a:pt x="5195024" y="763206"/>
                    <a:pt x="5197254" y="763206"/>
                    <a:pt x="5199482" y="763206"/>
                  </a:cubicBezTo>
                  <a:cubicBezTo>
                    <a:pt x="5199482" y="745049"/>
                    <a:pt x="5199482" y="729918"/>
                    <a:pt x="5199482" y="711761"/>
                  </a:cubicBezTo>
                  <a:cubicBezTo>
                    <a:pt x="5203940" y="711761"/>
                    <a:pt x="5208398" y="711761"/>
                    <a:pt x="5215086" y="711761"/>
                  </a:cubicBezTo>
                  <a:cubicBezTo>
                    <a:pt x="5230688" y="705709"/>
                    <a:pt x="5248520" y="693604"/>
                    <a:pt x="5264122" y="684525"/>
                  </a:cubicBezTo>
                  <a:cubicBezTo>
                    <a:pt x="5266352" y="675447"/>
                    <a:pt x="5266352" y="666368"/>
                    <a:pt x="5266352" y="657290"/>
                  </a:cubicBezTo>
                  <a:cubicBezTo>
                    <a:pt x="5268582" y="666368"/>
                    <a:pt x="5268582" y="675447"/>
                    <a:pt x="5270810" y="684525"/>
                  </a:cubicBezTo>
                  <a:cubicBezTo>
                    <a:pt x="5288642" y="696631"/>
                    <a:pt x="5304245" y="708734"/>
                    <a:pt x="5322078" y="720840"/>
                  </a:cubicBezTo>
                  <a:cubicBezTo>
                    <a:pt x="5322078" y="717821"/>
                    <a:pt x="5322078" y="714803"/>
                    <a:pt x="5322078" y="714788"/>
                  </a:cubicBezTo>
                  <a:cubicBezTo>
                    <a:pt x="5326534" y="714788"/>
                    <a:pt x="5330994" y="714788"/>
                    <a:pt x="5335452" y="714788"/>
                  </a:cubicBezTo>
                  <a:cubicBezTo>
                    <a:pt x="5335452" y="729918"/>
                    <a:pt x="5335452" y="748075"/>
                    <a:pt x="5335452" y="763206"/>
                  </a:cubicBezTo>
                  <a:cubicBezTo>
                    <a:pt x="5337681" y="763206"/>
                    <a:pt x="5339909" y="763206"/>
                    <a:pt x="5342138" y="763206"/>
                  </a:cubicBezTo>
                  <a:lnTo>
                    <a:pt x="5342138" y="801467"/>
                  </a:lnTo>
                  <a:lnTo>
                    <a:pt x="5377917" y="790806"/>
                  </a:lnTo>
                  <a:cubicBezTo>
                    <a:pt x="5411603" y="790806"/>
                    <a:pt x="5445289" y="790806"/>
                    <a:pt x="5478973" y="790806"/>
                  </a:cubicBezTo>
                  <a:cubicBezTo>
                    <a:pt x="5478973" y="725949"/>
                    <a:pt x="5478973" y="661090"/>
                    <a:pt x="5478973" y="596233"/>
                  </a:cubicBezTo>
                  <a:cubicBezTo>
                    <a:pt x="5486748" y="590828"/>
                    <a:pt x="5497114" y="588126"/>
                    <a:pt x="5507479" y="582720"/>
                  </a:cubicBezTo>
                  <a:cubicBezTo>
                    <a:pt x="5548938" y="577316"/>
                    <a:pt x="5590398" y="569208"/>
                    <a:pt x="5631857" y="561101"/>
                  </a:cubicBezTo>
                  <a:cubicBezTo>
                    <a:pt x="5647405" y="566506"/>
                    <a:pt x="5660362" y="571911"/>
                    <a:pt x="5675909" y="574613"/>
                  </a:cubicBezTo>
                  <a:cubicBezTo>
                    <a:pt x="5678501" y="577316"/>
                    <a:pt x="5681091" y="580019"/>
                    <a:pt x="5683682" y="582720"/>
                  </a:cubicBezTo>
                  <a:lnTo>
                    <a:pt x="5683682" y="833084"/>
                  </a:lnTo>
                  <a:lnTo>
                    <a:pt x="5701821" y="873985"/>
                  </a:lnTo>
                  <a:lnTo>
                    <a:pt x="5701821" y="798914"/>
                  </a:lnTo>
                  <a:cubicBezTo>
                    <a:pt x="5707004" y="798914"/>
                    <a:pt x="5712186" y="798914"/>
                    <a:pt x="5717369" y="798914"/>
                  </a:cubicBezTo>
                  <a:cubicBezTo>
                    <a:pt x="5717369" y="793509"/>
                    <a:pt x="5717369" y="790806"/>
                    <a:pt x="5717369" y="785402"/>
                  </a:cubicBezTo>
                  <a:cubicBezTo>
                    <a:pt x="5722551" y="782699"/>
                    <a:pt x="5727734" y="779997"/>
                    <a:pt x="5732917" y="777295"/>
                  </a:cubicBezTo>
                  <a:lnTo>
                    <a:pt x="5745871" y="777295"/>
                  </a:lnTo>
                  <a:cubicBezTo>
                    <a:pt x="5745871" y="771890"/>
                    <a:pt x="5745871" y="769187"/>
                    <a:pt x="5745871" y="763783"/>
                  </a:cubicBezTo>
                  <a:cubicBezTo>
                    <a:pt x="5748464" y="761080"/>
                    <a:pt x="5753646" y="758377"/>
                    <a:pt x="5756236" y="755675"/>
                  </a:cubicBezTo>
                  <a:cubicBezTo>
                    <a:pt x="5764011" y="755675"/>
                    <a:pt x="5774376" y="755675"/>
                    <a:pt x="5782151" y="755675"/>
                  </a:cubicBezTo>
                  <a:cubicBezTo>
                    <a:pt x="5782151" y="769187"/>
                    <a:pt x="5782151" y="785402"/>
                    <a:pt x="5782151" y="798914"/>
                  </a:cubicBezTo>
                  <a:cubicBezTo>
                    <a:pt x="5800289" y="798914"/>
                    <a:pt x="5818428" y="798914"/>
                    <a:pt x="5836566" y="798914"/>
                  </a:cubicBezTo>
                  <a:cubicBezTo>
                    <a:pt x="5836566" y="850260"/>
                    <a:pt x="5836566" y="898903"/>
                    <a:pt x="5836566" y="950250"/>
                  </a:cubicBezTo>
                  <a:cubicBezTo>
                    <a:pt x="5844340" y="950250"/>
                    <a:pt x="5852114" y="950250"/>
                    <a:pt x="5857295" y="950250"/>
                  </a:cubicBezTo>
                  <a:cubicBezTo>
                    <a:pt x="5865070" y="947547"/>
                    <a:pt x="5870253" y="944844"/>
                    <a:pt x="5878025" y="942143"/>
                  </a:cubicBezTo>
                  <a:cubicBezTo>
                    <a:pt x="5878025" y="936737"/>
                    <a:pt x="5878025" y="934035"/>
                    <a:pt x="5878025" y="931332"/>
                  </a:cubicBezTo>
                  <a:cubicBezTo>
                    <a:pt x="5875435" y="931332"/>
                    <a:pt x="5872843" y="928630"/>
                    <a:pt x="5870253" y="928630"/>
                  </a:cubicBezTo>
                  <a:cubicBezTo>
                    <a:pt x="5870253" y="925928"/>
                    <a:pt x="5870253" y="923225"/>
                    <a:pt x="5870253" y="920522"/>
                  </a:cubicBezTo>
                  <a:cubicBezTo>
                    <a:pt x="5872843" y="917821"/>
                    <a:pt x="5875435" y="917821"/>
                    <a:pt x="5878025" y="915118"/>
                  </a:cubicBezTo>
                  <a:cubicBezTo>
                    <a:pt x="5878025" y="896202"/>
                    <a:pt x="5878025" y="874581"/>
                    <a:pt x="5878025" y="855665"/>
                  </a:cubicBezTo>
                  <a:cubicBezTo>
                    <a:pt x="5875435" y="855665"/>
                    <a:pt x="5872843" y="852962"/>
                    <a:pt x="5870253" y="852962"/>
                  </a:cubicBezTo>
                  <a:cubicBezTo>
                    <a:pt x="5870253" y="850260"/>
                    <a:pt x="5870253" y="847558"/>
                    <a:pt x="5870253" y="844855"/>
                  </a:cubicBezTo>
                  <a:cubicBezTo>
                    <a:pt x="5872843" y="842153"/>
                    <a:pt x="5875435" y="842153"/>
                    <a:pt x="5878025" y="839450"/>
                  </a:cubicBezTo>
                  <a:lnTo>
                    <a:pt x="5883208" y="834046"/>
                  </a:lnTo>
                  <a:lnTo>
                    <a:pt x="5883208" y="823236"/>
                  </a:lnTo>
                  <a:cubicBezTo>
                    <a:pt x="5880618" y="823236"/>
                    <a:pt x="5880618" y="823236"/>
                    <a:pt x="5878025" y="823236"/>
                  </a:cubicBezTo>
                  <a:cubicBezTo>
                    <a:pt x="5878025" y="820533"/>
                    <a:pt x="5878025" y="817831"/>
                    <a:pt x="5878025" y="815128"/>
                  </a:cubicBezTo>
                  <a:cubicBezTo>
                    <a:pt x="5880618" y="815128"/>
                    <a:pt x="5883208" y="812426"/>
                    <a:pt x="5885800" y="809724"/>
                  </a:cubicBezTo>
                  <a:cubicBezTo>
                    <a:pt x="5888390" y="777295"/>
                    <a:pt x="5896165" y="750271"/>
                    <a:pt x="5927259" y="734056"/>
                  </a:cubicBezTo>
                  <a:cubicBezTo>
                    <a:pt x="5924668" y="734056"/>
                    <a:pt x="5924668" y="731353"/>
                    <a:pt x="5922077" y="731353"/>
                  </a:cubicBezTo>
                  <a:cubicBezTo>
                    <a:pt x="5922077" y="728651"/>
                    <a:pt x="5922077" y="725949"/>
                    <a:pt x="5922077" y="723246"/>
                  </a:cubicBezTo>
                  <a:cubicBezTo>
                    <a:pt x="5924668" y="723246"/>
                    <a:pt x="5927259" y="720543"/>
                    <a:pt x="5929850" y="720543"/>
                  </a:cubicBezTo>
                  <a:cubicBezTo>
                    <a:pt x="5929850" y="715139"/>
                    <a:pt x="5929850" y="712436"/>
                    <a:pt x="5929850" y="709734"/>
                  </a:cubicBezTo>
                  <a:cubicBezTo>
                    <a:pt x="5932442" y="709734"/>
                    <a:pt x="5932442" y="709734"/>
                    <a:pt x="5935033" y="709734"/>
                  </a:cubicBezTo>
                  <a:cubicBezTo>
                    <a:pt x="5935033" y="701627"/>
                    <a:pt x="5935033" y="693520"/>
                    <a:pt x="5935033" y="685412"/>
                  </a:cubicBezTo>
                  <a:cubicBezTo>
                    <a:pt x="5932442" y="685412"/>
                    <a:pt x="5932442" y="685412"/>
                    <a:pt x="5929850" y="685412"/>
                  </a:cubicBezTo>
                  <a:cubicBezTo>
                    <a:pt x="5929850" y="682710"/>
                    <a:pt x="5929850" y="682710"/>
                    <a:pt x="5929850" y="680008"/>
                  </a:cubicBezTo>
                  <a:lnTo>
                    <a:pt x="5935033" y="677305"/>
                  </a:lnTo>
                  <a:cubicBezTo>
                    <a:pt x="5940215" y="671901"/>
                    <a:pt x="5942806" y="666495"/>
                    <a:pt x="5947989" y="658388"/>
                  </a:cubicBezTo>
                  <a:cubicBezTo>
                    <a:pt x="5950579" y="652983"/>
                    <a:pt x="5950579" y="650281"/>
                    <a:pt x="5950579" y="647579"/>
                  </a:cubicBezTo>
                  <a:cubicBezTo>
                    <a:pt x="5945398" y="639471"/>
                    <a:pt x="5945398" y="625960"/>
                    <a:pt x="5950579" y="617852"/>
                  </a:cubicBezTo>
                  <a:cubicBezTo>
                    <a:pt x="5950581" y="617849"/>
                    <a:pt x="5950598" y="617795"/>
                    <a:pt x="5950904" y="616838"/>
                  </a:cubicBezTo>
                  <a:lnTo>
                    <a:pt x="5953171" y="609745"/>
                  </a:lnTo>
                  <a:cubicBezTo>
                    <a:pt x="5953173" y="609748"/>
                    <a:pt x="5953190" y="609802"/>
                    <a:pt x="5953495" y="610759"/>
                  </a:cubicBezTo>
                  <a:lnTo>
                    <a:pt x="5955763" y="617852"/>
                  </a:lnTo>
                  <a:cubicBezTo>
                    <a:pt x="5960944" y="625960"/>
                    <a:pt x="5963537" y="639471"/>
                    <a:pt x="5958354" y="647579"/>
                  </a:cubicBezTo>
                  <a:cubicBezTo>
                    <a:pt x="5958354" y="650281"/>
                    <a:pt x="5958354" y="652983"/>
                    <a:pt x="5958354" y="655686"/>
                  </a:cubicBezTo>
                  <a:cubicBezTo>
                    <a:pt x="5963537" y="663793"/>
                    <a:pt x="5968719" y="671901"/>
                    <a:pt x="5971311" y="677305"/>
                  </a:cubicBezTo>
                  <a:cubicBezTo>
                    <a:pt x="5973903" y="677305"/>
                    <a:pt x="5973903" y="680008"/>
                    <a:pt x="5976494" y="680008"/>
                  </a:cubicBezTo>
                  <a:cubicBezTo>
                    <a:pt x="5976494" y="682710"/>
                    <a:pt x="5976494" y="682710"/>
                    <a:pt x="5976494" y="685412"/>
                  </a:cubicBezTo>
                  <a:cubicBezTo>
                    <a:pt x="5973903" y="693520"/>
                    <a:pt x="5973903" y="701627"/>
                    <a:pt x="5973903" y="709734"/>
                  </a:cubicBezTo>
                  <a:cubicBezTo>
                    <a:pt x="5979084" y="712436"/>
                    <a:pt x="5979084" y="715139"/>
                    <a:pt x="5979084" y="720543"/>
                  </a:cubicBezTo>
                  <a:lnTo>
                    <a:pt x="5984268" y="723246"/>
                  </a:lnTo>
                  <a:cubicBezTo>
                    <a:pt x="5984268" y="725949"/>
                    <a:pt x="5984268" y="728651"/>
                    <a:pt x="5984268" y="731353"/>
                  </a:cubicBezTo>
                  <a:cubicBezTo>
                    <a:pt x="5981676" y="734056"/>
                    <a:pt x="5981676" y="734056"/>
                    <a:pt x="5979084" y="734056"/>
                  </a:cubicBezTo>
                  <a:lnTo>
                    <a:pt x="5999269" y="755105"/>
                  </a:lnTo>
                  <a:lnTo>
                    <a:pt x="5999269" y="627662"/>
                  </a:lnTo>
                  <a:lnTo>
                    <a:pt x="5999299" y="627662"/>
                  </a:lnTo>
                  <a:cubicBezTo>
                    <a:pt x="6004989" y="627662"/>
                    <a:pt x="6016130" y="627662"/>
                    <a:pt x="6037948" y="627662"/>
                  </a:cubicBezTo>
                  <a:cubicBezTo>
                    <a:pt x="6037948" y="627654"/>
                    <a:pt x="6037948" y="627557"/>
                    <a:pt x="6037948" y="626311"/>
                  </a:cubicBezTo>
                  <a:lnTo>
                    <a:pt x="6037948" y="616853"/>
                  </a:lnTo>
                  <a:cubicBezTo>
                    <a:pt x="6037954" y="616853"/>
                    <a:pt x="6038029" y="616853"/>
                    <a:pt x="6038962" y="616853"/>
                  </a:cubicBezTo>
                  <a:lnTo>
                    <a:pt x="6046055" y="616853"/>
                  </a:lnTo>
                  <a:cubicBezTo>
                    <a:pt x="6046055" y="616846"/>
                    <a:pt x="6046055" y="616733"/>
                    <a:pt x="6046055" y="614962"/>
                  </a:cubicBezTo>
                  <a:lnTo>
                    <a:pt x="6046055" y="601721"/>
                  </a:lnTo>
                  <a:cubicBezTo>
                    <a:pt x="6046064" y="601721"/>
                    <a:pt x="6046136" y="601721"/>
                    <a:pt x="6046815" y="601721"/>
                  </a:cubicBezTo>
                  <a:lnTo>
                    <a:pt x="6052135" y="601721"/>
                  </a:lnTo>
                  <a:cubicBezTo>
                    <a:pt x="6052135" y="601714"/>
                    <a:pt x="6052135" y="601629"/>
                    <a:pt x="6052135" y="600640"/>
                  </a:cubicBezTo>
                  <a:lnTo>
                    <a:pt x="6052135" y="593073"/>
                  </a:lnTo>
                  <a:cubicBezTo>
                    <a:pt x="6052143" y="593073"/>
                    <a:pt x="6052267" y="593073"/>
                    <a:pt x="6054163" y="593073"/>
                  </a:cubicBezTo>
                  <a:lnTo>
                    <a:pt x="6068350" y="593073"/>
                  </a:lnTo>
                  <a:cubicBezTo>
                    <a:pt x="6068350" y="593080"/>
                    <a:pt x="6068350" y="593157"/>
                    <a:pt x="6068350" y="594154"/>
                  </a:cubicBezTo>
                  <a:lnTo>
                    <a:pt x="6068350" y="601721"/>
                  </a:lnTo>
                  <a:cubicBezTo>
                    <a:pt x="6068360" y="601721"/>
                    <a:pt x="6068861" y="601721"/>
                    <a:pt x="6090642" y="601721"/>
                  </a:cubicBezTo>
                  <a:cubicBezTo>
                    <a:pt x="6090642" y="601713"/>
                    <a:pt x="6090642" y="601599"/>
                    <a:pt x="6090642" y="599829"/>
                  </a:cubicBezTo>
                  <a:lnTo>
                    <a:pt x="6090642" y="586588"/>
                  </a:lnTo>
                  <a:cubicBezTo>
                    <a:pt x="6090648" y="586588"/>
                    <a:pt x="6090745" y="586588"/>
                    <a:pt x="6092416" y="586588"/>
                  </a:cubicBezTo>
                  <a:lnTo>
                    <a:pt x="6104829" y="586588"/>
                  </a:lnTo>
                  <a:cubicBezTo>
                    <a:pt x="6104829" y="586600"/>
                    <a:pt x="6104829" y="587114"/>
                    <a:pt x="6104829" y="610368"/>
                  </a:cubicBezTo>
                  <a:cubicBezTo>
                    <a:pt x="6104836" y="610368"/>
                    <a:pt x="6104916" y="610368"/>
                    <a:pt x="6105843" y="610368"/>
                  </a:cubicBezTo>
                  <a:lnTo>
                    <a:pt x="6112936" y="610368"/>
                  </a:lnTo>
                  <a:cubicBezTo>
                    <a:pt x="6112936" y="610362"/>
                    <a:pt x="6112936" y="610281"/>
                    <a:pt x="6112936" y="609287"/>
                  </a:cubicBezTo>
                  <a:lnTo>
                    <a:pt x="6112936" y="601721"/>
                  </a:lnTo>
                  <a:cubicBezTo>
                    <a:pt x="6112945" y="601721"/>
                    <a:pt x="6113063" y="601721"/>
                    <a:pt x="6114709" y="601721"/>
                  </a:cubicBezTo>
                  <a:lnTo>
                    <a:pt x="6127123" y="601721"/>
                  </a:lnTo>
                  <a:cubicBezTo>
                    <a:pt x="6127123" y="601734"/>
                    <a:pt x="6127123" y="602293"/>
                    <a:pt x="6127123" y="627662"/>
                  </a:cubicBezTo>
                  <a:cubicBezTo>
                    <a:pt x="6127131" y="627662"/>
                    <a:pt x="6127249" y="627662"/>
                    <a:pt x="6129150" y="627662"/>
                  </a:cubicBezTo>
                  <a:lnTo>
                    <a:pt x="6143336" y="627662"/>
                  </a:lnTo>
                  <a:cubicBezTo>
                    <a:pt x="6143336" y="627673"/>
                    <a:pt x="6143336" y="627788"/>
                    <a:pt x="6143336" y="629283"/>
                  </a:cubicBezTo>
                  <a:lnTo>
                    <a:pt x="6143336" y="640633"/>
                  </a:lnTo>
                  <a:cubicBezTo>
                    <a:pt x="6143344" y="640633"/>
                    <a:pt x="6143415" y="640633"/>
                    <a:pt x="6144096" y="640633"/>
                  </a:cubicBezTo>
                  <a:lnTo>
                    <a:pt x="6149417" y="640633"/>
                  </a:lnTo>
                  <a:cubicBezTo>
                    <a:pt x="6149417" y="640625"/>
                    <a:pt x="6149417" y="640549"/>
                    <a:pt x="6149417" y="639822"/>
                  </a:cubicBezTo>
                  <a:lnTo>
                    <a:pt x="6149417" y="634147"/>
                  </a:lnTo>
                  <a:cubicBezTo>
                    <a:pt x="6149434" y="634147"/>
                    <a:pt x="6150153" y="634147"/>
                    <a:pt x="6179817" y="634147"/>
                  </a:cubicBezTo>
                  <a:cubicBezTo>
                    <a:pt x="6179817" y="634161"/>
                    <a:pt x="6179817" y="634724"/>
                    <a:pt x="6179817" y="657927"/>
                  </a:cubicBezTo>
                  <a:cubicBezTo>
                    <a:pt x="6179824" y="657927"/>
                    <a:pt x="6179903" y="657927"/>
                    <a:pt x="6180830" y="657927"/>
                  </a:cubicBezTo>
                  <a:lnTo>
                    <a:pt x="6187924" y="657927"/>
                  </a:lnTo>
                  <a:cubicBezTo>
                    <a:pt x="6187924" y="657934"/>
                    <a:pt x="6187924" y="658007"/>
                    <a:pt x="6187924" y="659008"/>
                  </a:cubicBezTo>
                  <a:lnTo>
                    <a:pt x="6187924" y="666574"/>
                  </a:lnTo>
                  <a:cubicBezTo>
                    <a:pt x="6187933" y="666574"/>
                    <a:pt x="6188006" y="666574"/>
                    <a:pt x="6188684" y="666574"/>
                  </a:cubicBezTo>
                  <a:lnTo>
                    <a:pt x="6194004" y="666574"/>
                  </a:lnTo>
                  <a:cubicBezTo>
                    <a:pt x="6194004" y="666567"/>
                    <a:pt x="6194004" y="666447"/>
                    <a:pt x="6194004" y="664412"/>
                  </a:cubicBezTo>
                  <a:lnTo>
                    <a:pt x="6194004" y="649280"/>
                  </a:lnTo>
                  <a:cubicBezTo>
                    <a:pt x="6194011" y="649280"/>
                    <a:pt x="6194089" y="649280"/>
                    <a:pt x="6195017" y="649280"/>
                  </a:cubicBezTo>
                  <a:lnTo>
                    <a:pt x="6202111" y="649280"/>
                  </a:lnTo>
                  <a:cubicBezTo>
                    <a:pt x="6202111" y="649288"/>
                    <a:pt x="6202111" y="649371"/>
                    <a:pt x="6202111" y="650361"/>
                  </a:cubicBezTo>
                  <a:lnTo>
                    <a:pt x="6202111" y="657927"/>
                  </a:lnTo>
                  <a:lnTo>
                    <a:pt x="6207431" y="655934"/>
                  </a:lnTo>
                  <a:cubicBezTo>
                    <a:pt x="6208191" y="655562"/>
                    <a:pt x="6208191" y="655360"/>
                    <a:pt x="6208191" y="654954"/>
                  </a:cubicBezTo>
                  <a:lnTo>
                    <a:pt x="6208191" y="649280"/>
                  </a:lnTo>
                  <a:cubicBezTo>
                    <a:pt x="6208208" y="649280"/>
                    <a:pt x="6209009" y="649280"/>
                    <a:pt x="6246698" y="649280"/>
                  </a:cubicBezTo>
                  <a:cubicBezTo>
                    <a:pt x="6246698" y="649294"/>
                    <a:pt x="6246698" y="649841"/>
                    <a:pt x="6246698" y="673059"/>
                  </a:cubicBezTo>
                  <a:cubicBezTo>
                    <a:pt x="6246706" y="673059"/>
                    <a:pt x="6246824" y="673059"/>
                    <a:pt x="6248724" y="673059"/>
                  </a:cubicBezTo>
                  <a:lnTo>
                    <a:pt x="6262911" y="673059"/>
                  </a:lnTo>
                  <a:cubicBezTo>
                    <a:pt x="6262911" y="673067"/>
                    <a:pt x="6262911" y="673149"/>
                    <a:pt x="6262911" y="674140"/>
                  </a:cubicBezTo>
                  <a:lnTo>
                    <a:pt x="6262911" y="681706"/>
                  </a:lnTo>
                  <a:cubicBezTo>
                    <a:pt x="6262920" y="681706"/>
                    <a:pt x="6263043" y="681706"/>
                    <a:pt x="6264685" y="681706"/>
                  </a:cubicBezTo>
                  <a:lnTo>
                    <a:pt x="6277098" y="681706"/>
                  </a:lnTo>
                  <a:cubicBezTo>
                    <a:pt x="6277098" y="681694"/>
                    <a:pt x="6277098" y="681183"/>
                    <a:pt x="6277098" y="657927"/>
                  </a:cubicBezTo>
                  <a:cubicBezTo>
                    <a:pt x="6277105" y="657927"/>
                    <a:pt x="6277183" y="657927"/>
                    <a:pt x="6278111" y="657927"/>
                  </a:cubicBezTo>
                  <a:lnTo>
                    <a:pt x="6285205" y="657927"/>
                  </a:lnTo>
                  <a:cubicBezTo>
                    <a:pt x="6285205" y="657908"/>
                    <a:pt x="6285205" y="657137"/>
                    <a:pt x="6285205" y="625500"/>
                  </a:cubicBezTo>
                  <a:cubicBezTo>
                    <a:pt x="6285212" y="625500"/>
                    <a:pt x="6285289" y="625500"/>
                    <a:pt x="6286218" y="625500"/>
                  </a:cubicBezTo>
                  <a:lnTo>
                    <a:pt x="6293312" y="625500"/>
                  </a:lnTo>
                  <a:cubicBezTo>
                    <a:pt x="6293312" y="625494"/>
                    <a:pt x="6293312" y="625385"/>
                    <a:pt x="6293312" y="623609"/>
                  </a:cubicBezTo>
                  <a:lnTo>
                    <a:pt x="6293312" y="610368"/>
                  </a:lnTo>
                  <a:cubicBezTo>
                    <a:pt x="6291285" y="610368"/>
                    <a:pt x="6291285" y="610368"/>
                    <a:pt x="6292045" y="608746"/>
                  </a:cubicBezTo>
                  <a:lnTo>
                    <a:pt x="6297365" y="597397"/>
                  </a:lnTo>
                  <a:cubicBezTo>
                    <a:pt x="6297370" y="597414"/>
                    <a:pt x="6297565" y="598088"/>
                    <a:pt x="6305472" y="625500"/>
                  </a:cubicBezTo>
                  <a:cubicBezTo>
                    <a:pt x="6305480" y="625500"/>
                    <a:pt x="6305553" y="625500"/>
                    <a:pt x="6306232" y="625500"/>
                  </a:cubicBezTo>
                  <a:lnTo>
                    <a:pt x="6311552" y="625500"/>
                  </a:lnTo>
                  <a:cubicBezTo>
                    <a:pt x="6311552" y="625487"/>
                    <a:pt x="6311552" y="624308"/>
                    <a:pt x="6311552" y="519573"/>
                  </a:cubicBezTo>
                  <a:cubicBezTo>
                    <a:pt x="6311562" y="519573"/>
                    <a:pt x="6311676" y="519573"/>
                    <a:pt x="6313072" y="519573"/>
                  </a:cubicBezTo>
                  <a:lnTo>
                    <a:pt x="6323712" y="519573"/>
                  </a:lnTo>
                  <a:cubicBezTo>
                    <a:pt x="6323712" y="519551"/>
                    <a:pt x="6323712" y="518541"/>
                    <a:pt x="6323712" y="472014"/>
                  </a:cubicBezTo>
                  <a:cubicBezTo>
                    <a:pt x="6323729" y="472014"/>
                    <a:pt x="6324354" y="472014"/>
                    <a:pt x="6350059" y="472014"/>
                  </a:cubicBezTo>
                  <a:cubicBezTo>
                    <a:pt x="6350059" y="472002"/>
                    <a:pt x="6350059" y="471492"/>
                    <a:pt x="6350059" y="450396"/>
                  </a:cubicBezTo>
                  <a:cubicBezTo>
                    <a:pt x="6350078" y="450396"/>
                    <a:pt x="6350867" y="450396"/>
                    <a:pt x="6384513" y="450396"/>
                  </a:cubicBezTo>
                  <a:cubicBezTo>
                    <a:pt x="6384513" y="450404"/>
                    <a:pt x="6384513" y="450534"/>
                    <a:pt x="6384513" y="452828"/>
                  </a:cubicBezTo>
                  <a:lnTo>
                    <a:pt x="6384513" y="469852"/>
                  </a:lnTo>
                  <a:cubicBezTo>
                    <a:pt x="6384522" y="469852"/>
                    <a:pt x="6384653" y="469852"/>
                    <a:pt x="6386793" y="469852"/>
                  </a:cubicBezTo>
                  <a:lnTo>
                    <a:pt x="6402753" y="469852"/>
                  </a:lnTo>
                  <a:cubicBezTo>
                    <a:pt x="6402753" y="469870"/>
                    <a:pt x="6402753" y="470764"/>
                    <a:pt x="6402753" y="517411"/>
                  </a:cubicBezTo>
                  <a:cubicBezTo>
                    <a:pt x="6402759" y="517411"/>
                    <a:pt x="6402835" y="517411"/>
                    <a:pt x="6403766" y="517411"/>
                  </a:cubicBezTo>
                  <a:lnTo>
                    <a:pt x="6410860" y="517411"/>
                  </a:lnTo>
                  <a:lnTo>
                    <a:pt x="6425047" y="521735"/>
                  </a:lnTo>
                  <a:cubicBezTo>
                    <a:pt x="6425047" y="521745"/>
                    <a:pt x="6425047" y="522395"/>
                    <a:pt x="6425047" y="560647"/>
                  </a:cubicBezTo>
                  <a:cubicBezTo>
                    <a:pt x="6425053" y="560647"/>
                    <a:pt x="6425128" y="560647"/>
                    <a:pt x="6426060" y="560647"/>
                  </a:cubicBezTo>
                  <a:lnTo>
                    <a:pt x="6433153" y="560647"/>
                  </a:lnTo>
                  <a:cubicBezTo>
                    <a:pt x="6433153" y="560657"/>
                    <a:pt x="6433153" y="560763"/>
                    <a:pt x="6433153" y="562268"/>
                  </a:cubicBezTo>
                  <a:lnTo>
                    <a:pt x="6433153" y="573617"/>
                  </a:lnTo>
                  <a:cubicBezTo>
                    <a:pt x="6433161" y="573617"/>
                    <a:pt x="6433285" y="573617"/>
                    <a:pt x="6435180" y="573617"/>
                  </a:cubicBezTo>
                  <a:lnTo>
                    <a:pt x="6449367" y="573617"/>
                  </a:lnTo>
                  <a:lnTo>
                    <a:pt x="6455447" y="580103"/>
                  </a:lnTo>
                  <a:cubicBezTo>
                    <a:pt x="6455447" y="580115"/>
                    <a:pt x="6455447" y="580601"/>
                    <a:pt x="6455447" y="601721"/>
                  </a:cubicBezTo>
                  <a:cubicBezTo>
                    <a:pt x="6455456" y="601721"/>
                    <a:pt x="6455587" y="601721"/>
                    <a:pt x="6457727" y="601721"/>
                  </a:cubicBezTo>
                  <a:lnTo>
                    <a:pt x="6473687" y="601721"/>
                  </a:lnTo>
                  <a:cubicBezTo>
                    <a:pt x="6473687" y="601728"/>
                    <a:pt x="6473687" y="601808"/>
                    <a:pt x="6473687" y="602801"/>
                  </a:cubicBezTo>
                  <a:lnTo>
                    <a:pt x="6473687" y="610368"/>
                  </a:lnTo>
                  <a:cubicBezTo>
                    <a:pt x="6473696" y="610368"/>
                    <a:pt x="6473795" y="610368"/>
                    <a:pt x="6474954" y="610368"/>
                  </a:cubicBezTo>
                  <a:lnTo>
                    <a:pt x="6483821" y="610368"/>
                  </a:lnTo>
                  <a:cubicBezTo>
                    <a:pt x="6483821" y="610377"/>
                    <a:pt x="6483821" y="610506"/>
                    <a:pt x="6483821" y="612529"/>
                  </a:cubicBezTo>
                  <a:lnTo>
                    <a:pt x="6483821" y="627662"/>
                  </a:lnTo>
                  <a:cubicBezTo>
                    <a:pt x="6487874" y="627662"/>
                    <a:pt x="6487874" y="627662"/>
                    <a:pt x="6487874" y="625770"/>
                  </a:cubicBezTo>
                  <a:lnTo>
                    <a:pt x="6487874" y="612529"/>
                  </a:lnTo>
                  <a:cubicBezTo>
                    <a:pt x="6487880" y="612529"/>
                    <a:pt x="6487958" y="612529"/>
                    <a:pt x="6488887" y="612529"/>
                  </a:cubicBezTo>
                  <a:lnTo>
                    <a:pt x="6495981" y="612529"/>
                  </a:lnTo>
                  <a:cubicBezTo>
                    <a:pt x="6495981" y="612540"/>
                    <a:pt x="6495981" y="612659"/>
                    <a:pt x="6495981" y="614151"/>
                  </a:cubicBezTo>
                  <a:lnTo>
                    <a:pt x="6495981" y="625500"/>
                  </a:lnTo>
                  <a:cubicBezTo>
                    <a:pt x="6495990" y="625500"/>
                    <a:pt x="6496063" y="625500"/>
                    <a:pt x="6496741" y="625500"/>
                  </a:cubicBezTo>
                  <a:lnTo>
                    <a:pt x="6502061" y="625500"/>
                  </a:lnTo>
                  <a:cubicBezTo>
                    <a:pt x="6502061" y="621177"/>
                    <a:pt x="6502061" y="621177"/>
                    <a:pt x="6550701" y="621177"/>
                  </a:cubicBezTo>
                  <a:cubicBezTo>
                    <a:pt x="6550701" y="621186"/>
                    <a:pt x="6550701" y="621287"/>
                    <a:pt x="6550701" y="622528"/>
                  </a:cubicBezTo>
                  <a:lnTo>
                    <a:pt x="6550701" y="631985"/>
                  </a:lnTo>
                  <a:cubicBezTo>
                    <a:pt x="6550709" y="631985"/>
                    <a:pt x="6550784" y="631985"/>
                    <a:pt x="6551461" y="631985"/>
                  </a:cubicBezTo>
                  <a:lnTo>
                    <a:pt x="6556782" y="631985"/>
                  </a:lnTo>
                  <a:cubicBezTo>
                    <a:pt x="6556782" y="631994"/>
                    <a:pt x="6556782" y="632116"/>
                    <a:pt x="6556782" y="634147"/>
                  </a:cubicBezTo>
                  <a:lnTo>
                    <a:pt x="6556782" y="649280"/>
                  </a:lnTo>
                  <a:cubicBezTo>
                    <a:pt x="6556790" y="649276"/>
                    <a:pt x="6556906" y="649198"/>
                    <a:pt x="6558808" y="647929"/>
                  </a:cubicBezTo>
                  <a:lnTo>
                    <a:pt x="6572995" y="638471"/>
                  </a:lnTo>
                  <a:cubicBezTo>
                    <a:pt x="6572997" y="638452"/>
                    <a:pt x="6573128" y="637577"/>
                    <a:pt x="6579075" y="597397"/>
                  </a:cubicBezTo>
                  <a:cubicBezTo>
                    <a:pt x="6579084" y="597395"/>
                    <a:pt x="6579153" y="597369"/>
                    <a:pt x="6579835" y="597127"/>
                  </a:cubicBezTo>
                  <a:lnTo>
                    <a:pt x="6585155" y="595235"/>
                  </a:lnTo>
                  <a:cubicBezTo>
                    <a:pt x="6585155" y="595219"/>
                    <a:pt x="6585188" y="594158"/>
                    <a:pt x="6587182" y="526058"/>
                  </a:cubicBezTo>
                  <a:cubicBezTo>
                    <a:pt x="6587182" y="526076"/>
                    <a:pt x="6587215" y="527167"/>
                    <a:pt x="6589209" y="595235"/>
                  </a:cubicBezTo>
                  <a:cubicBezTo>
                    <a:pt x="6589218" y="595238"/>
                    <a:pt x="6589289" y="595263"/>
                    <a:pt x="6589969" y="595505"/>
                  </a:cubicBezTo>
                  <a:lnTo>
                    <a:pt x="6595289" y="597397"/>
                  </a:lnTo>
                  <a:cubicBezTo>
                    <a:pt x="6595289" y="597377"/>
                    <a:pt x="6595289" y="596044"/>
                    <a:pt x="6595289" y="510926"/>
                  </a:cubicBezTo>
                  <a:cubicBezTo>
                    <a:pt x="6599342" y="510926"/>
                    <a:pt x="6599342" y="510926"/>
                    <a:pt x="6599342" y="478499"/>
                  </a:cubicBezTo>
                  <a:cubicBezTo>
                    <a:pt x="6599354" y="478499"/>
                    <a:pt x="6600040" y="478499"/>
                    <a:pt x="6637849" y="478499"/>
                  </a:cubicBezTo>
                  <a:cubicBezTo>
                    <a:pt x="6637849" y="478516"/>
                    <a:pt x="6637849" y="479234"/>
                    <a:pt x="6637849" y="510926"/>
                  </a:cubicBezTo>
                  <a:cubicBezTo>
                    <a:pt x="6637858" y="510926"/>
                    <a:pt x="6637930" y="510926"/>
                    <a:pt x="6638609" y="510926"/>
                  </a:cubicBezTo>
                  <a:lnTo>
                    <a:pt x="6643929" y="510926"/>
                  </a:lnTo>
                  <a:cubicBezTo>
                    <a:pt x="6643929" y="510905"/>
                    <a:pt x="6643929" y="509599"/>
                    <a:pt x="6643929" y="428778"/>
                  </a:cubicBezTo>
                  <a:cubicBezTo>
                    <a:pt x="6643935" y="428778"/>
                    <a:pt x="6644034" y="428778"/>
                    <a:pt x="6645703" y="428778"/>
                  </a:cubicBezTo>
                  <a:lnTo>
                    <a:pt x="6658116" y="428778"/>
                  </a:lnTo>
                  <a:cubicBezTo>
                    <a:pt x="6658116" y="428771"/>
                    <a:pt x="6658116" y="428660"/>
                    <a:pt x="6658116" y="426887"/>
                  </a:cubicBezTo>
                  <a:lnTo>
                    <a:pt x="6658116" y="413646"/>
                  </a:lnTo>
                  <a:cubicBezTo>
                    <a:pt x="6658127" y="413646"/>
                    <a:pt x="6658625" y="413646"/>
                    <a:pt x="6680410" y="413646"/>
                  </a:cubicBezTo>
                  <a:cubicBezTo>
                    <a:pt x="6680410" y="413639"/>
                    <a:pt x="6680410" y="413558"/>
                    <a:pt x="6680410" y="412565"/>
                  </a:cubicBezTo>
                  <a:lnTo>
                    <a:pt x="6680410" y="404999"/>
                  </a:lnTo>
                  <a:cubicBezTo>
                    <a:pt x="6680417" y="404999"/>
                    <a:pt x="6680527" y="404999"/>
                    <a:pt x="6682183" y="404999"/>
                  </a:cubicBezTo>
                  <a:lnTo>
                    <a:pt x="6694597" y="404999"/>
                  </a:lnTo>
                  <a:cubicBezTo>
                    <a:pt x="6694597" y="405007"/>
                    <a:pt x="6694597" y="405086"/>
                    <a:pt x="6694597" y="406080"/>
                  </a:cubicBezTo>
                  <a:lnTo>
                    <a:pt x="6694597" y="413646"/>
                  </a:lnTo>
                  <a:cubicBezTo>
                    <a:pt x="6694606" y="413646"/>
                    <a:pt x="6694679" y="413646"/>
                    <a:pt x="6695357" y="413646"/>
                  </a:cubicBezTo>
                  <a:lnTo>
                    <a:pt x="6700677" y="413646"/>
                  </a:lnTo>
                  <a:lnTo>
                    <a:pt x="6710810" y="409322"/>
                  </a:lnTo>
                  <a:lnTo>
                    <a:pt x="6714863" y="412565"/>
                  </a:lnTo>
                  <a:lnTo>
                    <a:pt x="6714863" y="404999"/>
                  </a:lnTo>
                  <a:cubicBezTo>
                    <a:pt x="6714872" y="404999"/>
                    <a:pt x="6715009" y="404999"/>
                    <a:pt x="6717143" y="404999"/>
                  </a:cubicBezTo>
                  <a:lnTo>
                    <a:pt x="6733104" y="404999"/>
                  </a:lnTo>
                  <a:cubicBezTo>
                    <a:pt x="6733104" y="405007"/>
                    <a:pt x="6733104" y="405086"/>
                    <a:pt x="6733104" y="406080"/>
                  </a:cubicBezTo>
                  <a:lnTo>
                    <a:pt x="6733104" y="413646"/>
                  </a:lnTo>
                  <a:cubicBezTo>
                    <a:pt x="6733123" y="413646"/>
                    <a:pt x="6733859" y="413646"/>
                    <a:pt x="6763504" y="413646"/>
                  </a:cubicBezTo>
                  <a:cubicBezTo>
                    <a:pt x="6763504" y="413656"/>
                    <a:pt x="6763504" y="413765"/>
                    <a:pt x="6763504" y="415267"/>
                  </a:cubicBezTo>
                  <a:lnTo>
                    <a:pt x="6763504" y="426617"/>
                  </a:lnTo>
                  <a:cubicBezTo>
                    <a:pt x="6763521" y="426617"/>
                    <a:pt x="6764161" y="426617"/>
                    <a:pt x="6789851" y="426617"/>
                  </a:cubicBezTo>
                  <a:cubicBezTo>
                    <a:pt x="6789851" y="426633"/>
                    <a:pt x="6789851" y="427313"/>
                    <a:pt x="6789851" y="456881"/>
                  </a:cubicBezTo>
                  <a:cubicBezTo>
                    <a:pt x="6789860" y="456881"/>
                    <a:pt x="6789933" y="456881"/>
                    <a:pt x="6790611" y="456881"/>
                  </a:cubicBezTo>
                  <a:lnTo>
                    <a:pt x="6795931" y="456881"/>
                  </a:lnTo>
                  <a:cubicBezTo>
                    <a:pt x="6795931" y="456888"/>
                    <a:pt x="6795931" y="456974"/>
                    <a:pt x="6795931" y="457962"/>
                  </a:cubicBezTo>
                  <a:lnTo>
                    <a:pt x="6795931" y="465529"/>
                  </a:lnTo>
                  <a:cubicBezTo>
                    <a:pt x="6799985" y="465529"/>
                    <a:pt x="6799985" y="465529"/>
                    <a:pt x="6799985" y="495793"/>
                  </a:cubicBezTo>
                  <a:cubicBezTo>
                    <a:pt x="6799994" y="495793"/>
                    <a:pt x="6800068" y="495793"/>
                    <a:pt x="6800745" y="495793"/>
                  </a:cubicBezTo>
                  <a:lnTo>
                    <a:pt x="6806065" y="495793"/>
                  </a:lnTo>
                  <a:cubicBezTo>
                    <a:pt x="6806065" y="495802"/>
                    <a:pt x="6806065" y="495869"/>
                    <a:pt x="6806065" y="496604"/>
                  </a:cubicBezTo>
                  <a:lnTo>
                    <a:pt x="6806065" y="502279"/>
                  </a:lnTo>
                  <a:cubicBezTo>
                    <a:pt x="6806071" y="502279"/>
                    <a:pt x="6806149" y="502279"/>
                    <a:pt x="6807078" y="502279"/>
                  </a:cubicBezTo>
                  <a:lnTo>
                    <a:pt x="6814171" y="502279"/>
                  </a:lnTo>
                  <a:cubicBezTo>
                    <a:pt x="6814171" y="502296"/>
                    <a:pt x="6814171" y="503009"/>
                    <a:pt x="6814171" y="532544"/>
                  </a:cubicBezTo>
                  <a:cubicBezTo>
                    <a:pt x="6814179" y="532544"/>
                    <a:pt x="6814299" y="532544"/>
                    <a:pt x="6816198" y="532544"/>
                  </a:cubicBezTo>
                  <a:lnTo>
                    <a:pt x="6830385" y="532544"/>
                  </a:lnTo>
                  <a:cubicBezTo>
                    <a:pt x="6830385" y="532560"/>
                    <a:pt x="6830385" y="533140"/>
                    <a:pt x="6830385" y="556323"/>
                  </a:cubicBezTo>
                  <a:cubicBezTo>
                    <a:pt x="6832412" y="556323"/>
                    <a:pt x="6832412" y="556323"/>
                    <a:pt x="6832412" y="557944"/>
                  </a:cubicBezTo>
                  <a:lnTo>
                    <a:pt x="6832412" y="569294"/>
                  </a:lnTo>
                  <a:cubicBezTo>
                    <a:pt x="6832421" y="569294"/>
                    <a:pt x="6832491" y="569294"/>
                    <a:pt x="6833172" y="569294"/>
                  </a:cubicBezTo>
                  <a:lnTo>
                    <a:pt x="6838492" y="569294"/>
                  </a:lnTo>
                  <a:cubicBezTo>
                    <a:pt x="6838492" y="569308"/>
                    <a:pt x="6838492" y="569871"/>
                    <a:pt x="6838492" y="593073"/>
                  </a:cubicBezTo>
                  <a:cubicBezTo>
                    <a:pt x="6838500" y="593073"/>
                    <a:pt x="6838599" y="593073"/>
                    <a:pt x="6839758" y="593073"/>
                  </a:cubicBezTo>
                  <a:lnTo>
                    <a:pt x="6848625" y="593073"/>
                  </a:lnTo>
                  <a:cubicBezTo>
                    <a:pt x="6850652" y="595235"/>
                    <a:pt x="6850652" y="595235"/>
                    <a:pt x="6850652" y="597127"/>
                  </a:cubicBezTo>
                  <a:lnTo>
                    <a:pt x="6850652" y="610368"/>
                  </a:lnTo>
                  <a:cubicBezTo>
                    <a:pt x="6850657" y="610361"/>
                    <a:pt x="6850744" y="610254"/>
                    <a:pt x="6852172" y="608476"/>
                  </a:cubicBezTo>
                  <a:lnTo>
                    <a:pt x="6862812" y="595235"/>
                  </a:lnTo>
                  <a:cubicBezTo>
                    <a:pt x="6862827" y="595235"/>
                    <a:pt x="6863466" y="595235"/>
                    <a:pt x="6891186" y="595235"/>
                  </a:cubicBezTo>
                  <a:cubicBezTo>
                    <a:pt x="6891186" y="595260"/>
                    <a:pt x="6891186" y="596661"/>
                    <a:pt x="6891186" y="681706"/>
                  </a:cubicBezTo>
                  <a:cubicBezTo>
                    <a:pt x="6891194" y="681706"/>
                    <a:pt x="6891270" y="681706"/>
                    <a:pt x="6891946" y="681706"/>
                  </a:cubicBezTo>
                  <a:lnTo>
                    <a:pt x="6897266" y="681706"/>
                  </a:lnTo>
                  <a:cubicBezTo>
                    <a:pt x="6897270" y="681698"/>
                    <a:pt x="6897329" y="681598"/>
                    <a:pt x="6898026" y="680355"/>
                  </a:cubicBezTo>
                  <a:lnTo>
                    <a:pt x="6903346" y="670897"/>
                  </a:lnTo>
                  <a:cubicBezTo>
                    <a:pt x="6903346" y="670904"/>
                    <a:pt x="6903346" y="671003"/>
                    <a:pt x="6903346" y="672789"/>
                  </a:cubicBezTo>
                  <a:lnTo>
                    <a:pt x="6903346" y="686030"/>
                  </a:lnTo>
                  <a:cubicBezTo>
                    <a:pt x="6907399" y="686030"/>
                    <a:pt x="6907399" y="686030"/>
                    <a:pt x="6907399" y="640633"/>
                  </a:cubicBezTo>
                  <a:cubicBezTo>
                    <a:pt x="6907408" y="640633"/>
                    <a:pt x="6907478" y="640633"/>
                    <a:pt x="6908159" y="640633"/>
                  </a:cubicBezTo>
                  <a:lnTo>
                    <a:pt x="6913479" y="640633"/>
                  </a:lnTo>
                  <a:cubicBezTo>
                    <a:pt x="6913479" y="640618"/>
                    <a:pt x="6913479" y="639618"/>
                    <a:pt x="6913479" y="575779"/>
                  </a:cubicBezTo>
                  <a:cubicBezTo>
                    <a:pt x="6913486" y="575779"/>
                    <a:pt x="6913567" y="575779"/>
                    <a:pt x="6914493" y="575779"/>
                  </a:cubicBezTo>
                  <a:lnTo>
                    <a:pt x="6921586" y="575779"/>
                  </a:lnTo>
                  <a:cubicBezTo>
                    <a:pt x="6921592" y="575758"/>
                    <a:pt x="6921856" y="574818"/>
                    <a:pt x="6933746" y="532544"/>
                  </a:cubicBezTo>
                  <a:cubicBezTo>
                    <a:pt x="6933755" y="532544"/>
                    <a:pt x="6933852" y="532544"/>
                    <a:pt x="6935013" y="532544"/>
                  </a:cubicBezTo>
                  <a:lnTo>
                    <a:pt x="6943880" y="532544"/>
                  </a:lnTo>
                  <a:cubicBezTo>
                    <a:pt x="6943885" y="532567"/>
                    <a:pt x="6944111" y="533533"/>
                    <a:pt x="6954013" y="575779"/>
                  </a:cubicBezTo>
                  <a:cubicBezTo>
                    <a:pt x="6954019" y="575779"/>
                    <a:pt x="6954093" y="575779"/>
                    <a:pt x="6955026" y="575779"/>
                  </a:cubicBezTo>
                  <a:lnTo>
                    <a:pt x="6962120" y="575779"/>
                  </a:lnTo>
                  <a:cubicBezTo>
                    <a:pt x="6962120" y="575790"/>
                    <a:pt x="6962120" y="576457"/>
                    <a:pt x="6962120" y="614691"/>
                  </a:cubicBezTo>
                  <a:cubicBezTo>
                    <a:pt x="6962127" y="614691"/>
                    <a:pt x="6962226" y="614691"/>
                    <a:pt x="6963893" y="614691"/>
                  </a:cubicBezTo>
                  <a:lnTo>
                    <a:pt x="6976307" y="614691"/>
                  </a:lnTo>
                  <a:cubicBezTo>
                    <a:pt x="6976307" y="614699"/>
                    <a:pt x="6976307" y="614821"/>
                    <a:pt x="6976307" y="616853"/>
                  </a:cubicBezTo>
                  <a:lnTo>
                    <a:pt x="6976307" y="631985"/>
                  </a:lnTo>
                  <a:cubicBezTo>
                    <a:pt x="6980360" y="631985"/>
                    <a:pt x="6980360" y="631985"/>
                    <a:pt x="6980360" y="629824"/>
                  </a:cubicBezTo>
                  <a:lnTo>
                    <a:pt x="6980360" y="614691"/>
                  </a:lnTo>
                  <a:cubicBezTo>
                    <a:pt x="6980370" y="614691"/>
                    <a:pt x="6980482" y="614691"/>
                    <a:pt x="6981880" y="614691"/>
                  </a:cubicBezTo>
                  <a:lnTo>
                    <a:pt x="6992520" y="614691"/>
                  </a:lnTo>
                  <a:cubicBezTo>
                    <a:pt x="6992520" y="614701"/>
                    <a:pt x="6992520" y="614818"/>
                    <a:pt x="6992520" y="616312"/>
                  </a:cubicBezTo>
                  <a:lnTo>
                    <a:pt x="6992520" y="627662"/>
                  </a:lnTo>
                  <a:cubicBezTo>
                    <a:pt x="6992536" y="627662"/>
                    <a:pt x="6993245" y="627662"/>
                    <a:pt x="7022921" y="627662"/>
                  </a:cubicBezTo>
                  <a:cubicBezTo>
                    <a:pt x="7022921" y="627645"/>
                    <a:pt x="7022921" y="626874"/>
                    <a:pt x="7022921" y="590912"/>
                  </a:cubicBezTo>
                  <a:cubicBezTo>
                    <a:pt x="7022929" y="590912"/>
                    <a:pt x="7023022" y="590912"/>
                    <a:pt x="7024187" y="590912"/>
                  </a:cubicBezTo>
                  <a:lnTo>
                    <a:pt x="7033054" y="590912"/>
                  </a:lnTo>
                  <a:cubicBezTo>
                    <a:pt x="7033054" y="590923"/>
                    <a:pt x="7033054" y="591417"/>
                    <a:pt x="7033054" y="612529"/>
                  </a:cubicBezTo>
                  <a:cubicBezTo>
                    <a:pt x="7035081" y="612529"/>
                    <a:pt x="7035081" y="612529"/>
                    <a:pt x="7035081" y="580103"/>
                  </a:cubicBezTo>
                  <a:cubicBezTo>
                    <a:pt x="7035095" y="580103"/>
                    <a:pt x="7035636" y="580103"/>
                    <a:pt x="7057374" y="580103"/>
                  </a:cubicBezTo>
                  <a:cubicBezTo>
                    <a:pt x="7057374" y="580093"/>
                    <a:pt x="7057374" y="579973"/>
                    <a:pt x="7057374" y="578481"/>
                  </a:cubicBezTo>
                  <a:lnTo>
                    <a:pt x="7057374" y="567132"/>
                  </a:lnTo>
                  <a:cubicBezTo>
                    <a:pt x="7057382" y="567132"/>
                    <a:pt x="7057457" y="567132"/>
                    <a:pt x="7058134" y="567132"/>
                  </a:cubicBezTo>
                  <a:lnTo>
                    <a:pt x="7063454" y="567132"/>
                  </a:lnTo>
                  <a:cubicBezTo>
                    <a:pt x="7063454" y="567126"/>
                    <a:pt x="7063454" y="567013"/>
                    <a:pt x="7063454" y="565241"/>
                  </a:cubicBezTo>
                  <a:lnTo>
                    <a:pt x="7063454" y="552000"/>
                  </a:lnTo>
                  <a:lnTo>
                    <a:pt x="7067508" y="558485"/>
                  </a:lnTo>
                  <a:cubicBezTo>
                    <a:pt x="7067516" y="558485"/>
                    <a:pt x="7067645" y="558485"/>
                    <a:pt x="7069788" y="558485"/>
                  </a:cubicBezTo>
                  <a:lnTo>
                    <a:pt x="7085748" y="558485"/>
                  </a:lnTo>
                  <a:cubicBezTo>
                    <a:pt x="7085748" y="558477"/>
                    <a:pt x="7085748" y="558409"/>
                    <a:pt x="7085748" y="557674"/>
                  </a:cubicBezTo>
                  <a:lnTo>
                    <a:pt x="7085748" y="552000"/>
                  </a:lnTo>
                  <a:cubicBezTo>
                    <a:pt x="7085757" y="552000"/>
                    <a:pt x="7085831" y="552000"/>
                    <a:pt x="7086508" y="552000"/>
                  </a:cubicBezTo>
                  <a:lnTo>
                    <a:pt x="7091828" y="552000"/>
                  </a:lnTo>
                  <a:cubicBezTo>
                    <a:pt x="7091828" y="552009"/>
                    <a:pt x="7091828" y="552109"/>
                    <a:pt x="7091828" y="553351"/>
                  </a:cubicBezTo>
                  <a:lnTo>
                    <a:pt x="7091828" y="562809"/>
                  </a:lnTo>
                  <a:cubicBezTo>
                    <a:pt x="7091843" y="562809"/>
                    <a:pt x="7092576" y="562809"/>
                    <a:pt x="7130335" y="562809"/>
                  </a:cubicBezTo>
                  <a:cubicBezTo>
                    <a:pt x="7130335" y="562827"/>
                    <a:pt x="7130335" y="564337"/>
                    <a:pt x="7130335" y="701162"/>
                  </a:cubicBezTo>
                  <a:cubicBezTo>
                    <a:pt x="7130345" y="701162"/>
                    <a:pt x="7130460" y="701162"/>
                    <a:pt x="7131855" y="701162"/>
                  </a:cubicBezTo>
                  <a:lnTo>
                    <a:pt x="7142495" y="701162"/>
                  </a:lnTo>
                  <a:cubicBezTo>
                    <a:pt x="7142495" y="696839"/>
                    <a:pt x="7142495" y="692515"/>
                    <a:pt x="7142495" y="688192"/>
                  </a:cubicBezTo>
                  <a:cubicBezTo>
                    <a:pt x="7144522" y="688192"/>
                    <a:pt x="7144522" y="688192"/>
                    <a:pt x="7146549" y="688192"/>
                  </a:cubicBezTo>
                  <a:cubicBezTo>
                    <a:pt x="7146549" y="692515"/>
                    <a:pt x="7146549" y="696839"/>
                    <a:pt x="7146549" y="701162"/>
                  </a:cubicBezTo>
                  <a:cubicBezTo>
                    <a:pt x="7156682" y="701162"/>
                    <a:pt x="7166816" y="701162"/>
                    <a:pt x="7176949" y="701162"/>
                  </a:cubicBezTo>
                  <a:cubicBezTo>
                    <a:pt x="7176949" y="690353"/>
                    <a:pt x="7176949" y="681706"/>
                    <a:pt x="7176949" y="670897"/>
                  </a:cubicBezTo>
                  <a:cubicBezTo>
                    <a:pt x="7181003" y="670897"/>
                    <a:pt x="7185056" y="670897"/>
                    <a:pt x="7189109" y="670897"/>
                  </a:cubicBezTo>
                  <a:lnTo>
                    <a:pt x="7201269" y="668736"/>
                  </a:lnTo>
                  <a:cubicBezTo>
                    <a:pt x="7203296" y="668736"/>
                    <a:pt x="7203296" y="670897"/>
                    <a:pt x="7205323" y="670897"/>
                  </a:cubicBezTo>
                  <a:lnTo>
                    <a:pt x="7215456" y="670897"/>
                  </a:lnTo>
                  <a:cubicBezTo>
                    <a:pt x="7215456" y="681706"/>
                    <a:pt x="7215456" y="692515"/>
                    <a:pt x="7215456" y="701162"/>
                  </a:cubicBezTo>
                  <a:cubicBezTo>
                    <a:pt x="7217483" y="701162"/>
                    <a:pt x="7219510" y="701162"/>
                    <a:pt x="7223563" y="701162"/>
                  </a:cubicBezTo>
                  <a:cubicBezTo>
                    <a:pt x="7223563" y="707648"/>
                    <a:pt x="7223563" y="714133"/>
                    <a:pt x="7223563" y="718457"/>
                  </a:cubicBezTo>
                  <a:lnTo>
                    <a:pt x="7232899" y="719362"/>
                  </a:lnTo>
                  <a:lnTo>
                    <a:pt x="7245857" y="719362"/>
                  </a:lnTo>
                  <a:cubicBezTo>
                    <a:pt x="7245857" y="713553"/>
                    <a:pt x="7245857" y="709381"/>
                    <a:pt x="7245857" y="703324"/>
                  </a:cubicBezTo>
                  <a:lnTo>
                    <a:pt x="7313813" y="703324"/>
                  </a:lnTo>
                  <a:lnTo>
                    <a:pt x="7313813" y="618071"/>
                  </a:lnTo>
                  <a:lnTo>
                    <a:pt x="7385821" y="618071"/>
                  </a:lnTo>
                  <a:lnTo>
                    <a:pt x="7385821" y="696839"/>
                  </a:lnTo>
                  <a:cubicBezTo>
                    <a:pt x="7386456" y="696839"/>
                    <a:pt x="7387091" y="696839"/>
                    <a:pt x="7387725" y="696839"/>
                  </a:cubicBezTo>
                  <a:lnTo>
                    <a:pt x="7388967" y="719362"/>
                  </a:lnTo>
                  <a:lnTo>
                    <a:pt x="7398643" y="719362"/>
                  </a:lnTo>
                  <a:cubicBezTo>
                    <a:pt x="7399179" y="712148"/>
                    <a:pt x="7399885" y="704494"/>
                    <a:pt x="7399885" y="696839"/>
                  </a:cubicBezTo>
                  <a:cubicBezTo>
                    <a:pt x="7401912" y="696839"/>
                    <a:pt x="7403939" y="696839"/>
                    <a:pt x="7405965" y="696839"/>
                  </a:cubicBezTo>
                  <a:lnTo>
                    <a:pt x="7407207" y="719362"/>
                  </a:lnTo>
                  <a:lnTo>
                    <a:pt x="7457829" y="719362"/>
                  </a:lnTo>
                  <a:lnTo>
                    <a:pt x="7457829" y="556334"/>
                  </a:lnTo>
                  <a:lnTo>
                    <a:pt x="7655156" y="556334"/>
                  </a:lnTo>
                  <a:lnTo>
                    <a:pt x="7655156" y="719362"/>
                  </a:lnTo>
                  <a:lnTo>
                    <a:pt x="7673853" y="719362"/>
                  </a:lnTo>
                  <a:lnTo>
                    <a:pt x="7673853" y="636669"/>
                  </a:lnTo>
                  <a:lnTo>
                    <a:pt x="7768973" y="636669"/>
                  </a:lnTo>
                  <a:lnTo>
                    <a:pt x="7773382" y="519115"/>
                  </a:lnTo>
                  <a:lnTo>
                    <a:pt x="7819759" y="519115"/>
                  </a:lnTo>
                  <a:lnTo>
                    <a:pt x="7821437" y="571456"/>
                  </a:lnTo>
                  <a:cubicBezTo>
                    <a:pt x="7843732" y="571456"/>
                    <a:pt x="7866024" y="571456"/>
                    <a:pt x="7886292" y="571456"/>
                  </a:cubicBezTo>
                  <a:cubicBezTo>
                    <a:pt x="7886292" y="597397"/>
                    <a:pt x="7886292" y="623338"/>
                    <a:pt x="7886292" y="647118"/>
                  </a:cubicBezTo>
                  <a:cubicBezTo>
                    <a:pt x="7890345" y="647118"/>
                    <a:pt x="7892372" y="647118"/>
                    <a:pt x="7894398" y="647118"/>
                  </a:cubicBezTo>
                  <a:cubicBezTo>
                    <a:pt x="7894398" y="644956"/>
                    <a:pt x="7896425" y="642794"/>
                    <a:pt x="7896425" y="640633"/>
                  </a:cubicBezTo>
                  <a:cubicBezTo>
                    <a:pt x="7898452" y="640633"/>
                    <a:pt x="7900478" y="640633"/>
                    <a:pt x="7902505" y="640633"/>
                  </a:cubicBezTo>
                  <a:cubicBezTo>
                    <a:pt x="7902505" y="642794"/>
                    <a:pt x="7902505" y="644956"/>
                    <a:pt x="7904533" y="649280"/>
                  </a:cubicBezTo>
                  <a:cubicBezTo>
                    <a:pt x="7908585" y="649280"/>
                    <a:pt x="7912638" y="649280"/>
                    <a:pt x="7916693" y="649280"/>
                  </a:cubicBezTo>
                  <a:cubicBezTo>
                    <a:pt x="7916693" y="647118"/>
                    <a:pt x="7916693" y="644956"/>
                    <a:pt x="7916693" y="642794"/>
                  </a:cubicBezTo>
                  <a:cubicBezTo>
                    <a:pt x="7924798" y="642794"/>
                    <a:pt x="7930878" y="642794"/>
                    <a:pt x="7938985" y="642794"/>
                  </a:cubicBezTo>
                  <a:cubicBezTo>
                    <a:pt x="7938985" y="644956"/>
                    <a:pt x="7938985" y="647118"/>
                    <a:pt x="7938985" y="649280"/>
                  </a:cubicBezTo>
                  <a:cubicBezTo>
                    <a:pt x="7945065" y="649280"/>
                    <a:pt x="7953173" y="649280"/>
                    <a:pt x="7959253" y="649280"/>
                  </a:cubicBezTo>
                  <a:cubicBezTo>
                    <a:pt x="7959253" y="664412"/>
                    <a:pt x="7959253" y="679545"/>
                    <a:pt x="7959253" y="694677"/>
                  </a:cubicBezTo>
                  <a:cubicBezTo>
                    <a:pt x="7963306" y="694677"/>
                    <a:pt x="7969386" y="694677"/>
                    <a:pt x="7973440" y="694677"/>
                  </a:cubicBezTo>
                  <a:cubicBezTo>
                    <a:pt x="7973440" y="690353"/>
                    <a:pt x="7973440" y="686030"/>
                    <a:pt x="7973440" y="681706"/>
                  </a:cubicBezTo>
                  <a:cubicBezTo>
                    <a:pt x="7979520" y="681706"/>
                    <a:pt x="7985600" y="681706"/>
                    <a:pt x="7989653" y="681706"/>
                  </a:cubicBezTo>
                  <a:cubicBezTo>
                    <a:pt x="7989653" y="621177"/>
                    <a:pt x="7989653" y="562809"/>
                    <a:pt x="7989653" y="502279"/>
                  </a:cubicBezTo>
                  <a:cubicBezTo>
                    <a:pt x="7991680" y="500117"/>
                    <a:pt x="7993706" y="497955"/>
                    <a:pt x="7995733" y="495793"/>
                  </a:cubicBezTo>
                  <a:cubicBezTo>
                    <a:pt x="8020053" y="495793"/>
                    <a:pt x="8044373" y="495793"/>
                    <a:pt x="8068694" y="495793"/>
                  </a:cubicBezTo>
                  <a:lnTo>
                    <a:pt x="8068694" y="504441"/>
                  </a:lnTo>
                  <a:lnTo>
                    <a:pt x="8078828" y="504441"/>
                  </a:lnTo>
                  <a:cubicBezTo>
                    <a:pt x="8078828" y="543353"/>
                    <a:pt x="8078828" y="582265"/>
                    <a:pt x="8078828" y="619015"/>
                  </a:cubicBezTo>
                  <a:cubicBezTo>
                    <a:pt x="8086934" y="619015"/>
                    <a:pt x="8093014" y="619015"/>
                    <a:pt x="8101121" y="619015"/>
                  </a:cubicBezTo>
                  <a:cubicBezTo>
                    <a:pt x="8101121" y="597397"/>
                    <a:pt x="8101121" y="575779"/>
                    <a:pt x="8101121" y="552000"/>
                  </a:cubicBezTo>
                  <a:cubicBezTo>
                    <a:pt x="8109228" y="552000"/>
                    <a:pt x="8119361" y="552000"/>
                    <a:pt x="8127469" y="552000"/>
                  </a:cubicBezTo>
                  <a:cubicBezTo>
                    <a:pt x="8129494" y="552000"/>
                    <a:pt x="8129494" y="549838"/>
                    <a:pt x="8131521" y="547676"/>
                  </a:cubicBezTo>
                  <a:lnTo>
                    <a:pt x="8139629" y="547676"/>
                  </a:lnTo>
                  <a:cubicBezTo>
                    <a:pt x="8141654" y="549838"/>
                    <a:pt x="8141654" y="552000"/>
                    <a:pt x="8143681" y="552000"/>
                  </a:cubicBezTo>
                  <a:cubicBezTo>
                    <a:pt x="8149761" y="552000"/>
                    <a:pt x="8157869" y="552000"/>
                    <a:pt x="8165976" y="552000"/>
                  </a:cubicBezTo>
                  <a:cubicBezTo>
                    <a:pt x="8165976" y="513088"/>
                    <a:pt x="8165976" y="474176"/>
                    <a:pt x="8165976" y="435264"/>
                  </a:cubicBezTo>
                  <a:cubicBezTo>
                    <a:pt x="8165989" y="435261"/>
                    <a:pt x="8166856" y="435097"/>
                    <a:pt x="8222722" y="424455"/>
                  </a:cubicBezTo>
                  <a:cubicBezTo>
                    <a:pt x="8222722" y="424462"/>
                    <a:pt x="8222722" y="424536"/>
                    <a:pt x="8222722" y="425536"/>
                  </a:cubicBezTo>
                  <a:lnTo>
                    <a:pt x="8222722" y="433102"/>
                  </a:lnTo>
                  <a:cubicBezTo>
                    <a:pt x="8222740" y="433102"/>
                    <a:pt x="8223384" y="433102"/>
                    <a:pt x="8249069" y="433102"/>
                  </a:cubicBezTo>
                  <a:cubicBezTo>
                    <a:pt x="8249069" y="433124"/>
                    <a:pt x="8249069" y="435495"/>
                    <a:pt x="8249069" y="688192"/>
                  </a:cubicBezTo>
                  <a:cubicBezTo>
                    <a:pt x="8255149" y="688192"/>
                    <a:pt x="8263256" y="688192"/>
                    <a:pt x="8271364" y="688192"/>
                  </a:cubicBezTo>
                  <a:cubicBezTo>
                    <a:pt x="8271364" y="686030"/>
                    <a:pt x="8271364" y="686030"/>
                    <a:pt x="8271364" y="683868"/>
                  </a:cubicBezTo>
                  <a:cubicBezTo>
                    <a:pt x="8275416" y="683868"/>
                    <a:pt x="8279469" y="683868"/>
                    <a:pt x="8283524" y="683868"/>
                  </a:cubicBezTo>
                  <a:cubicBezTo>
                    <a:pt x="8283524" y="686030"/>
                    <a:pt x="8283524" y="686030"/>
                    <a:pt x="8283524" y="688192"/>
                  </a:cubicBezTo>
                  <a:cubicBezTo>
                    <a:pt x="8291630" y="688192"/>
                    <a:pt x="8299736" y="688192"/>
                    <a:pt x="8307844" y="688192"/>
                  </a:cubicBezTo>
                  <a:cubicBezTo>
                    <a:pt x="8307844" y="683868"/>
                    <a:pt x="8307844" y="679545"/>
                    <a:pt x="8307844" y="675221"/>
                  </a:cubicBezTo>
                  <a:cubicBezTo>
                    <a:pt x="8317977" y="675221"/>
                    <a:pt x="8328110" y="675221"/>
                    <a:pt x="8336217" y="675221"/>
                  </a:cubicBezTo>
                  <a:cubicBezTo>
                    <a:pt x="8340270" y="670897"/>
                    <a:pt x="8344325" y="670897"/>
                    <a:pt x="8348377" y="670897"/>
                  </a:cubicBezTo>
                  <a:cubicBezTo>
                    <a:pt x="8354457" y="675221"/>
                    <a:pt x="8362565" y="675221"/>
                    <a:pt x="8368645" y="675221"/>
                  </a:cubicBezTo>
                  <a:cubicBezTo>
                    <a:pt x="8368645" y="668736"/>
                    <a:pt x="8368645" y="664412"/>
                    <a:pt x="8368645" y="657927"/>
                  </a:cubicBezTo>
                  <a:lnTo>
                    <a:pt x="8376752" y="657927"/>
                  </a:lnTo>
                  <a:cubicBezTo>
                    <a:pt x="8376752" y="653603"/>
                    <a:pt x="8376752" y="649280"/>
                    <a:pt x="8376752" y="644956"/>
                  </a:cubicBezTo>
                  <a:cubicBezTo>
                    <a:pt x="8394992" y="644956"/>
                    <a:pt x="8415258" y="644956"/>
                    <a:pt x="8433498" y="644956"/>
                  </a:cubicBezTo>
                  <a:cubicBezTo>
                    <a:pt x="8433498" y="634147"/>
                    <a:pt x="8433498" y="625500"/>
                    <a:pt x="8433498" y="614691"/>
                  </a:cubicBezTo>
                  <a:cubicBezTo>
                    <a:pt x="8439578" y="614691"/>
                    <a:pt x="8445658" y="614691"/>
                    <a:pt x="8451738" y="614691"/>
                  </a:cubicBezTo>
                  <a:cubicBezTo>
                    <a:pt x="8451738" y="612529"/>
                    <a:pt x="8451738" y="610368"/>
                    <a:pt x="8451738" y="608206"/>
                  </a:cubicBezTo>
                  <a:cubicBezTo>
                    <a:pt x="8455792" y="608206"/>
                    <a:pt x="8459845" y="608206"/>
                    <a:pt x="8463898" y="608206"/>
                  </a:cubicBezTo>
                  <a:cubicBezTo>
                    <a:pt x="8463898" y="610368"/>
                    <a:pt x="8463898" y="612529"/>
                    <a:pt x="8463898" y="614691"/>
                  </a:cubicBezTo>
                  <a:cubicBezTo>
                    <a:pt x="8469978" y="614691"/>
                    <a:pt x="8474032" y="614691"/>
                    <a:pt x="8480112" y="614691"/>
                  </a:cubicBezTo>
                  <a:cubicBezTo>
                    <a:pt x="8480112" y="629824"/>
                    <a:pt x="8480112" y="647118"/>
                    <a:pt x="8480112" y="664412"/>
                  </a:cubicBezTo>
                  <a:cubicBezTo>
                    <a:pt x="8490245" y="664412"/>
                    <a:pt x="8502406" y="664412"/>
                    <a:pt x="8512540" y="664412"/>
                  </a:cubicBezTo>
                  <a:cubicBezTo>
                    <a:pt x="8512540" y="655765"/>
                    <a:pt x="8512540" y="647118"/>
                    <a:pt x="8512540" y="638471"/>
                  </a:cubicBezTo>
                  <a:cubicBezTo>
                    <a:pt x="8524700" y="638471"/>
                    <a:pt x="8538886" y="638471"/>
                    <a:pt x="8551046" y="638471"/>
                  </a:cubicBezTo>
                  <a:cubicBezTo>
                    <a:pt x="8551046" y="627662"/>
                    <a:pt x="8551046" y="619015"/>
                    <a:pt x="8551046" y="608206"/>
                  </a:cubicBezTo>
                  <a:cubicBezTo>
                    <a:pt x="8567261" y="608206"/>
                    <a:pt x="8583473" y="608206"/>
                    <a:pt x="8599688" y="608206"/>
                  </a:cubicBezTo>
                  <a:cubicBezTo>
                    <a:pt x="8599688" y="608235"/>
                    <a:pt x="8599688" y="610010"/>
                    <a:pt x="8599688" y="719362"/>
                  </a:cubicBezTo>
                  <a:lnTo>
                    <a:pt x="8599688" y="733141"/>
                  </a:lnTo>
                  <a:lnTo>
                    <a:pt x="8665562" y="733141"/>
                  </a:lnTo>
                  <a:lnTo>
                    <a:pt x="8665562" y="838913"/>
                  </a:lnTo>
                  <a:lnTo>
                    <a:pt x="8665562" y="862160"/>
                  </a:lnTo>
                  <a:lnTo>
                    <a:pt x="8680522" y="862160"/>
                  </a:lnTo>
                  <a:cubicBezTo>
                    <a:pt x="8680522" y="862160"/>
                    <a:pt x="8680522" y="862160"/>
                    <a:pt x="8680522" y="860998"/>
                  </a:cubicBezTo>
                  <a:lnTo>
                    <a:pt x="8680522" y="852862"/>
                  </a:lnTo>
                  <a:cubicBezTo>
                    <a:pt x="8680522" y="852862"/>
                    <a:pt x="8680522" y="852862"/>
                    <a:pt x="8725102" y="852862"/>
                  </a:cubicBezTo>
                  <a:cubicBezTo>
                    <a:pt x="8725102" y="852862"/>
                    <a:pt x="8725102" y="852862"/>
                    <a:pt x="8725102" y="855477"/>
                  </a:cubicBezTo>
                  <a:lnTo>
                    <a:pt x="8725102" y="861131"/>
                  </a:lnTo>
                  <a:lnTo>
                    <a:pt x="8733569" y="852574"/>
                  </a:lnTo>
                  <a:cubicBezTo>
                    <a:pt x="8731340" y="852574"/>
                    <a:pt x="8731340" y="850249"/>
                    <a:pt x="8729111" y="850249"/>
                  </a:cubicBezTo>
                  <a:cubicBezTo>
                    <a:pt x="8729111" y="847924"/>
                    <a:pt x="8729111" y="845600"/>
                    <a:pt x="8729111" y="843275"/>
                  </a:cubicBezTo>
                  <a:cubicBezTo>
                    <a:pt x="8731340" y="843275"/>
                    <a:pt x="8733569" y="840950"/>
                    <a:pt x="8735797" y="840950"/>
                  </a:cubicBezTo>
                  <a:cubicBezTo>
                    <a:pt x="8735797" y="836301"/>
                    <a:pt x="8735797" y="833976"/>
                    <a:pt x="8735797" y="831652"/>
                  </a:cubicBezTo>
                  <a:cubicBezTo>
                    <a:pt x="8738027" y="831652"/>
                    <a:pt x="8738027" y="831652"/>
                    <a:pt x="8740256" y="831652"/>
                  </a:cubicBezTo>
                  <a:cubicBezTo>
                    <a:pt x="8740256" y="824678"/>
                    <a:pt x="8740256" y="817704"/>
                    <a:pt x="8740256" y="810730"/>
                  </a:cubicBezTo>
                  <a:cubicBezTo>
                    <a:pt x="8738027" y="810730"/>
                    <a:pt x="8738027" y="810730"/>
                    <a:pt x="8735797" y="810730"/>
                  </a:cubicBezTo>
                  <a:cubicBezTo>
                    <a:pt x="8735797" y="808405"/>
                    <a:pt x="8735797" y="808405"/>
                    <a:pt x="8735797" y="806081"/>
                  </a:cubicBezTo>
                  <a:lnTo>
                    <a:pt x="8740256" y="803756"/>
                  </a:lnTo>
                  <a:cubicBezTo>
                    <a:pt x="8744713" y="799107"/>
                    <a:pt x="8746943" y="794457"/>
                    <a:pt x="8751401" y="787483"/>
                  </a:cubicBezTo>
                  <a:cubicBezTo>
                    <a:pt x="8753629" y="782834"/>
                    <a:pt x="8753629" y="780510"/>
                    <a:pt x="8753629" y="778185"/>
                  </a:cubicBezTo>
                  <a:cubicBezTo>
                    <a:pt x="8749172" y="771211"/>
                    <a:pt x="8749172" y="759588"/>
                    <a:pt x="8753629" y="752614"/>
                  </a:cubicBezTo>
                  <a:cubicBezTo>
                    <a:pt x="8753631" y="752611"/>
                    <a:pt x="8753645" y="752565"/>
                    <a:pt x="8753909" y="751742"/>
                  </a:cubicBezTo>
                  <a:lnTo>
                    <a:pt x="8755767" y="745928"/>
                  </a:lnTo>
                  <a:lnTo>
                    <a:pt x="8754080" y="745928"/>
                  </a:lnTo>
                  <a:cubicBezTo>
                    <a:pt x="8754080" y="745928"/>
                    <a:pt x="8754080" y="745928"/>
                    <a:pt x="8754080" y="744766"/>
                  </a:cubicBezTo>
                  <a:lnTo>
                    <a:pt x="8754080" y="736629"/>
                  </a:lnTo>
                  <a:cubicBezTo>
                    <a:pt x="8754080" y="736629"/>
                    <a:pt x="8754080" y="736629"/>
                    <a:pt x="8755194" y="736629"/>
                  </a:cubicBezTo>
                  <a:lnTo>
                    <a:pt x="8762996" y="736629"/>
                  </a:lnTo>
                  <a:cubicBezTo>
                    <a:pt x="8762996" y="736629"/>
                    <a:pt x="8762996" y="736629"/>
                    <a:pt x="8762996" y="735467"/>
                  </a:cubicBezTo>
                  <a:lnTo>
                    <a:pt x="8762996" y="727331"/>
                  </a:lnTo>
                  <a:cubicBezTo>
                    <a:pt x="8762996" y="727331"/>
                    <a:pt x="8762996" y="727331"/>
                    <a:pt x="8761881" y="727331"/>
                  </a:cubicBezTo>
                  <a:lnTo>
                    <a:pt x="8754080" y="727331"/>
                  </a:lnTo>
                  <a:cubicBezTo>
                    <a:pt x="8754080" y="727331"/>
                    <a:pt x="8754080" y="727331"/>
                    <a:pt x="8754080" y="726168"/>
                  </a:cubicBezTo>
                  <a:lnTo>
                    <a:pt x="8754080" y="718032"/>
                  </a:lnTo>
                  <a:cubicBezTo>
                    <a:pt x="8754080" y="718032"/>
                    <a:pt x="8754080" y="718032"/>
                    <a:pt x="8755194" y="718032"/>
                  </a:cubicBezTo>
                  <a:lnTo>
                    <a:pt x="8762996" y="718032"/>
                  </a:lnTo>
                  <a:cubicBezTo>
                    <a:pt x="8762996" y="718032"/>
                    <a:pt x="8762996" y="718032"/>
                    <a:pt x="8762996" y="717160"/>
                  </a:cubicBezTo>
                  <a:lnTo>
                    <a:pt x="8762996" y="711058"/>
                  </a:lnTo>
                  <a:cubicBezTo>
                    <a:pt x="8762996" y="711058"/>
                    <a:pt x="8762996" y="711058"/>
                    <a:pt x="8761881" y="711058"/>
                  </a:cubicBezTo>
                  <a:lnTo>
                    <a:pt x="8754080" y="711058"/>
                  </a:lnTo>
                  <a:cubicBezTo>
                    <a:pt x="8754080" y="711058"/>
                    <a:pt x="8754080" y="711058"/>
                    <a:pt x="8754080" y="709896"/>
                  </a:cubicBezTo>
                  <a:lnTo>
                    <a:pt x="8754080" y="701759"/>
                  </a:lnTo>
                  <a:cubicBezTo>
                    <a:pt x="8754080" y="701759"/>
                    <a:pt x="8754080" y="701759"/>
                    <a:pt x="8755194" y="701759"/>
                  </a:cubicBezTo>
                  <a:lnTo>
                    <a:pt x="8762996" y="701759"/>
                  </a:lnTo>
                  <a:cubicBezTo>
                    <a:pt x="8762996" y="701759"/>
                    <a:pt x="8762996" y="701759"/>
                    <a:pt x="8761881" y="700016"/>
                  </a:cubicBezTo>
                  <a:lnTo>
                    <a:pt x="8754080" y="687812"/>
                  </a:lnTo>
                  <a:cubicBezTo>
                    <a:pt x="8754080" y="687812"/>
                    <a:pt x="8754080" y="687812"/>
                    <a:pt x="8754080" y="650617"/>
                  </a:cubicBezTo>
                  <a:cubicBezTo>
                    <a:pt x="8754080" y="650617"/>
                    <a:pt x="8754080" y="650617"/>
                    <a:pt x="8903424" y="650617"/>
                  </a:cubicBezTo>
                  <a:cubicBezTo>
                    <a:pt x="8903424" y="650617"/>
                    <a:pt x="8903424" y="650617"/>
                    <a:pt x="8905096" y="653232"/>
                  </a:cubicBezTo>
                  <a:lnTo>
                    <a:pt x="8908543" y="658626"/>
                  </a:lnTo>
                  <a:lnTo>
                    <a:pt x="8908543" y="647687"/>
                  </a:lnTo>
                  <a:cubicBezTo>
                    <a:pt x="8908543" y="636001"/>
                    <a:pt x="8908543" y="622669"/>
                    <a:pt x="8908543" y="607460"/>
                  </a:cubicBezTo>
                  <a:cubicBezTo>
                    <a:pt x="8908552" y="607460"/>
                    <a:pt x="8908671" y="607460"/>
                    <a:pt x="8910570" y="607460"/>
                  </a:cubicBezTo>
                  <a:lnTo>
                    <a:pt x="8924757" y="607460"/>
                  </a:lnTo>
                  <a:cubicBezTo>
                    <a:pt x="8924757" y="607441"/>
                    <a:pt x="8924757" y="606126"/>
                    <a:pt x="8924757" y="515723"/>
                  </a:cubicBezTo>
                  <a:lnTo>
                    <a:pt x="8924757" y="490724"/>
                  </a:lnTo>
                  <a:lnTo>
                    <a:pt x="9078786" y="490724"/>
                  </a:lnTo>
                  <a:lnTo>
                    <a:pt x="9078786" y="506306"/>
                  </a:lnTo>
                  <a:cubicBezTo>
                    <a:pt x="9078786" y="526935"/>
                    <a:pt x="9078786" y="559711"/>
                    <a:pt x="9078786" y="611783"/>
                  </a:cubicBezTo>
                  <a:cubicBezTo>
                    <a:pt x="9078796" y="611782"/>
                    <a:pt x="9078908" y="611761"/>
                    <a:pt x="9080306" y="611513"/>
                  </a:cubicBezTo>
                  <a:lnTo>
                    <a:pt x="9090946" y="609622"/>
                  </a:lnTo>
                  <a:cubicBezTo>
                    <a:pt x="9090946" y="609644"/>
                    <a:pt x="9090916" y="610978"/>
                    <a:pt x="9088919" y="698254"/>
                  </a:cubicBezTo>
                  <a:cubicBezTo>
                    <a:pt x="9088929" y="698256"/>
                    <a:pt x="9089040" y="698276"/>
                    <a:pt x="9090439" y="698525"/>
                  </a:cubicBezTo>
                  <a:lnTo>
                    <a:pt x="9101079" y="700416"/>
                  </a:lnTo>
                  <a:cubicBezTo>
                    <a:pt x="9101081" y="700423"/>
                    <a:pt x="9101101" y="700487"/>
                    <a:pt x="9101332" y="701227"/>
                  </a:cubicBezTo>
                  <a:lnTo>
                    <a:pt x="9103106" y="706902"/>
                  </a:lnTo>
                  <a:cubicBezTo>
                    <a:pt x="9103108" y="706893"/>
                    <a:pt x="9103153" y="706750"/>
                    <a:pt x="9103866" y="704470"/>
                  </a:cubicBezTo>
                  <a:lnTo>
                    <a:pt x="9109186" y="687446"/>
                  </a:lnTo>
                  <a:cubicBezTo>
                    <a:pt x="9109193" y="687446"/>
                    <a:pt x="9109293" y="687446"/>
                    <a:pt x="9110959" y="687446"/>
                  </a:cubicBezTo>
                  <a:lnTo>
                    <a:pt x="9123373" y="687446"/>
                  </a:lnTo>
                  <a:cubicBezTo>
                    <a:pt x="9123373" y="687463"/>
                    <a:pt x="9123373" y="688156"/>
                    <a:pt x="9123373" y="719872"/>
                  </a:cubicBezTo>
                  <a:cubicBezTo>
                    <a:pt x="9123379" y="719877"/>
                    <a:pt x="9123456" y="719917"/>
                    <a:pt x="9124386" y="720413"/>
                  </a:cubicBezTo>
                  <a:lnTo>
                    <a:pt x="9131480" y="724196"/>
                  </a:lnTo>
                  <a:cubicBezTo>
                    <a:pt x="9131480" y="724205"/>
                    <a:pt x="9131480" y="724306"/>
                    <a:pt x="9131480" y="725547"/>
                  </a:cubicBezTo>
                  <a:lnTo>
                    <a:pt x="9131480" y="735005"/>
                  </a:lnTo>
                  <a:cubicBezTo>
                    <a:pt x="9131500" y="735005"/>
                    <a:pt x="9132408" y="735005"/>
                    <a:pt x="9176067" y="735005"/>
                  </a:cubicBezTo>
                  <a:cubicBezTo>
                    <a:pt x="9176067" y="735013"/>
                    <a:pt x="9176067" y="735096"/>
                    <a:pt x="9176067" y="736086"/>
                  </a:cubicBezTo>
                  <a:lnTo>
                    <a:pt x="9176067" y="743652"/>
                  </a:lnTo>
                  <a:cubicBezTo>
                    <a:pt x="9176076" y="743652"/>
                    <a:pt x="9176197" y="743652"/>
                    <a:pt x="9178093" y="743652"/>
                  </a:cubicBezTo>
                  <a:lnTo>
                    <a:pt x="9192280" y="743652"/>
                  </a:lnTo>
                  <a:cubicBezTo>
                    <a:pt x="9192280" y="743634"/>
                    <a:pt x="9192280" y="742905"/>
                    <a:pt x="9192280" y="713387"/>
                  </a:cubicBezTo>
                  <a:cubicBezTo>
                    <a:pt x="9192301" y="713387"/>
                    <a:pt x="9193231" y="713387"/>
                    <a:pt x="9236867" y="713387"/>
                  </a:cubicBezTo>
                  <a:cubicBezTo>
                    <a:pt x="9236867" y="713379"/>
                    <a:pt x="9236867" y="713282"/>
                    <a:pt x="9236867" y="712036"/>
                  </a:cubicBezTo>
                  <a:lnTo>
                    <a:pt x="9236867" y="702578"/>
                  </a:lnTo>
                  <a:cubicBezTo>
                    <a:pt x="9236873" y="702578"/>
                    <a:pt x="9236947" y="702578"/>
                    <a:pt x="9237881" y="702578"/>
                  </a:cubicBezTo>
                  <a:lnTo>
                    <a:pt x="9244974" y="702578"/>
                  </a:lnTo>
                  <a:cubicBezTo>
                    <a:pt x="9244974" y="702571"/>
                    <a:pt x="9244974" y="702458"/>
                    <a:pt x="9244974" y="700687"/>
                  </a:cubicBezTo>
                  <a:lnTo>
                    <a:pt x="9244974" y="687446"/>
                  </a:lnTo>
                  <a:cubicBezTo>
                    <a:pt x="9244983" y="687446"/>
                    <a:pt x="9245055" y="687446"/>
                    <a:pt x="9245734" y="687446"/>
                  </a:cubicBezTo>
                  <a:lnTo>
                    <a:pt x="9251054" y="687446"/>
                  </a:lnTo>
                  <a:cubicBezTo>
                    <a:pt x="9251054" y="687439"/>
                    <a:pt x="9251054" y="687354"/>
                    <a:pt x="9251054" y="686365"/>
                  </a:cubicBezTo>
                  <a:lnTo>
                    <a:pt x="9251054" y="678798"/>
                  </a:lnTo>
                  <a:cubicBezTo>
                    <a:pt x="9251062" y="678798"/>
                    <a:pt x="9251186" y="678798"/>
                    <a:pt x="9253081" y="678798"/>
                  </a:cubicBezTo>
                  <a:lnTo>
                    <a:pt x="9267268" y="678798"/>
                  </a:lnTo>
                  <a:cubicBezTo>
                    <a:pt x="9267268" y="678805"/>
                    <a:pt x="9267268" y="678882"/>
                    <a:pt x="9267268" y="679879"/>
                  </a:cubicBezTo>
                  <a:lnTo>
                    <a:pt x="9267268" y="687446"/>
                  </a:lnTo>
                  <a:cubicBezTo>
                    <a:pt x="9267279" y="687446"/>
                    <a:pt x="9267780" y="687446"/>
                    <a:pt x="9289561" y="687446"/>
                  </a:cubicBezTo>
                  <a:cubicBezTo>
                    <a:pt x="9289561" y="687438"/>
                    <a:pt x="9289561" y="687324"/>
                    <a:pt x="9289561" y="685554"/>
                  </a:cubicBezTo>
                  <a:lnTo>
                    <a:pt x="9289561" y="672313"/>
                  </a:lnTo>
                  <a:cubicBezTo>
                    <a:pt x="9289567" y="672313"/>
                    <a:pt x="9289664" y="672313"/>
                    <a:pt x="9291335" y="672313"/>
                  </a:cubicBezTo>
                  <a:lnTo>
                    <a:pt x="9303748" y="672313"/>
                  </a:lnTo>
                  <a:cubicBezTo>
                    <a:pt x="9303748" y="672325"/>
                    <a:pt x="9303748" y="672839"/>
                    <a:pt x="9303748" y="696093"/>
                  </a:cubicBezTo>
                  <a:cubicBezTo>
                    <a:pt x="9303755" y="696093"/>
                    <a:pt x="9303835" y="696093"/>
                    <a:pt x="9304762" y="696093"/>
                  </a:cubicBezTo>
                  <a:lnTo>
                    <a:pt x="9311855" y="696093"/>
                  </a:lnTo>
                  <a:cubicBezTo>
                    <a:pt x="9311855" y="696087"/>
                    <a:pt x="9311855" y="696006"/>
                    <a:pt x="9311855" y="695012"/>
                  </a:cubicBezTo>
                  <a:lnTo>
                    <a:pt x="9311855" y="687446"/>
                  </a:lnTo>
                  <a:cubicBezTo>
                    <a:pt x="9311864" y="687446"/>
                    <a:pt x="9311982" y="687446"/>
                    <a:pt x="9313628" y="687446"/>
                  </a:cubicBezTo>
                  <a:lnTo>
                    <a:pt x="9326042" y="687446"/>
                  </a:lnTo>
                  <a:cubicBezTo>
                    <a:pt x="9326042" y="687459"/>
                    <a:pt x="9326042" y="688018"/>
                    <a:pt x="9326042" y="713387"/>
                  </a:cubicBezTo>
                  <a:cubicBezTo>
                    <a:pt x="9326050" y="713387"/>
                    <a:pt x="9326168" y="713387"/>
                    <a:pt x="9328069" y="713387"/>
                  </a:cubicBezTo>
                  <a:lnTo>
                    <a:pt x="9342255" y="713387"/>
                  </a:lnTo>
                  <a:cubicBezTo>
                    <a:pt x="9342255" y="713398"/>
                    <a:pt x="9342255" y="713513"/>
                    <a:pt x="9342255" y="715008"/>
                  </a:cubicBezTo>
                  <a:lnTo>
                    <a:pt x="9342255" y="726358"/>
                  </a:lnTo>
                  <a:cubicBezTo>
                    <a:pt x="9342263" y="726358"/>
                    <a:pt x="9342334" y="726358"/>
                    <a:pt x="9343015" y="726358"/>
                  </a:cubicBezTo>
                  <a:lnTo>
                    <a:pt x="9348336" y="726358"/>
                  </a:lnTo>
                  <a:cubicBezTo>
                    <a:pt x="9348336" y="726350"/>
                    <a:pt x="9348336" y="726274"/>
                    <a:pt x="9348336" y="725547"/>
                  </a:cubicBezTo>
                  <a:lnTo>
                    <a:pt x="9348336" y="719872"/>
                  </a:lnTo>
                  <a:cubicBezTo>
                    <a:pt x="9348353" y="719872"/>
                    <a:pt x="9349072" y="719872"/>
                    <a:pt x="9378736" y="719872"/>
                  </a:cubicBezTo>
                  <a:cubicBezTo>
                    <a:pt x="9378736" y="719886"/>
                    <a:pt x="9378736" y="720449"/>
                    <a:pt x="9378736" y="743652"/>
                  </a:cubicBezTo>
                  <a:cubicBezTo>
                    <a:pt x="9378743" y="743652"/>
                    <a:pt x="9378822" y="743652"/>
                    <a:pt x="9379749" y="743652"/>
                  </a:cubicBezTo>
                  <a:lnTo>
                    <a:pt x="9386843" y="743652"/>
                  </a:lnTo>
                  <a:cubicBezTo>
                    <a:pt x="9386843" y="743659"/>
                    <a:pt x="9386843" y="743732"/>
                    <a:pt x="9386843" y="744733"/>
                  </a:cubicBezTo>
                  <a:lnTo>
                    <a:pt x="9386843" y="752299"/>
                  </a:lnTo>
                  <a:cubicBezTo>
                    <a:pt x="9386852" y="752299"/>
                    <a:pt x="9386925" y="752299"/>
                    <a:pt x="9387603" y="752299"/>
                  </a:cubicBezTo>
                  <a:lnTo>
                    <a:pt x="9392923" y="752299"/>
                  </a:lnTo>
                  <a:cubicBezTo>
                    <a:pt x="9392923" y="752292"/>
                    <a:pt x="9392923" y="752172"/>
                    <a:pt x="9392923" y="750137"/>
                  </a:cubicBezTo>
                  <a:lnTo>
                    <a:pt x="9392923" y="735005"/>
                  </a:lnTo>
                  <a:cubicBezTo>
                    <a:pt x="9392930" y="735005"/>
                    <a:pt x="9393008" y="735005"/>
                    <a:pt x="9393936" y="735005"/>
                  </a:cubicBezTo>
                  <a:lnTo>
                    <a:pt x="9401030" y="735005"/>
                  </a:lnTo>
                  <a:cubicBezTo>
                    <a:pt x="9401030" y="735013"/>
                    <a:pt x="9401030" y="735096"/>
                    <a:pt x="9401030" y="736086"/>
                  </a:cubicBezTo>
                  <a:lnTo>
                    <a:pt x="9401030" y="743652"/>
                  </a:lnTo>
                  <a:lnTo>
                    <a:pt x="9406350" y="741659"/>
                  </a:lnTo>
                  <a:cubicBezTo>
                    <a:pt x="9407110" y="741287"/>
                    <a:pt x="9407110" y="741085"/>
                    <a:pt x="9407110" y="740679"/>
                  </a:cubicBezTo>
                  <a:lnTo>
                    <a:pt x="9407110" y="735005"/>
                  </a:lnTo>
                  <a:cubicBezTo>
                    <a:pt x="9407127" y="735005"/>
                    <a:pt x="9407928" y="735005"/>
                    <a:pt x="9445617" y="735005"/>
                  </a:cubicBezTo>
                  <a:cubicBezTo>
                    <a:pt x="9445617" y="735019"/>
                    <a:pt x="9445617" y="735566"/>
                    <a:pt x="9445617" y="758784"/>
                  </a:cubicBezTo>
                  <a:cubicBezTo>
                    <a:pt x="9445625" y="758784"/>
                    <a:pt x="9445743" y="758784"/>
                    <a:pt x="9447643" y="758784"/>
                  </a:cubicBezTo>
                  <a:lnTo>
                    <a:pt x="9461830" y="758784"/>
                  </a:lnTo>
                  <a:cubicBezTo>
                    <a:pt x="9461830" y="758792"/>
                    <a:pt x="9461830" y="758874"/>
                    <a:pt x="9461830" y="759865"/>
                  </a:cubicBezTo>
                  <a:lnTo>
                    <a:pt x="9461830" y="767431"/>
                  </a:lnTo>
                  <a:cubicBezTo>
                    <a:pt x="9461839" y="767431"/>
                    <a:pt x="9461962" y="767431"/>
                    <a:pt x="9463604" y="767431"/>
                  </a:cubicBezTo>
                  <a:lnTo>
                    <a:pt x="9476017" y="767431"/>
                  </a:lnTo>
                  <a:cubicBezTo>
                    <a:pt x="9476017" y="767419"/>
                    <a:pt x="9476017" y="766908"/>
                    <a:pt x="9476017" y="743652"/>
                  </a:cubicBezTo>
                  <a:cubicBezTo>
                    <a:pt x="9476024" y="743652"/>
                    <a:pt x="9476102" y="743652"/>
                    <a:pt x="9477030" y="743652"/>
                  </a:cubicBezTo>
                  <a:lnTo>
                    <a:pt x="9484124" y="743652"/>
                  </a:lnTo>
                  <a:cubicBezTo>
                    <a:pt x="9484124" y="743633"/>
                    <a:pt x="9484124" y="742862"/>
                    <a:pt x="9484124" y="711225"/>
                  </a:cubicBezTo>
                  <a:cubicBezTo>
                    <a:pt x="9484131" y="711225"/>
                    <a:pt x="9484208" y="711225"/>
                    <a:pt x="9485137" y="711225"/>
                  </a:cubicBezTo>
                  <a:lnTo>
                    <a:pt x="9492231" y="711225"/>
                  </a:lnTo>
                  <a:cubicBezTo>
                    <a:pt x="9492231" y="711219"/>
                    <a:pt x="9492231" y="711110"/>
                    <a:pt x="9492231" y="709334"/>
                  </a:cubicBezTo>
                  <a:lnTo>
                    <a:pt x="9492231" y="696093"/>
                  </a:lnTo>
                  <a:cubicBezTo>
                    <a:pt x="9490204" y="696093"/>
                    <a:pt x="9490204" y="696093"/>
                    <a:pt x="9490964" y="694471"/>
                  </a:cubicBezTo>
                  <a:lnTo>
                    <a:pt x="9496284" y="683122"/>
                  </a:lnTo>
                  <a:cubicBezTo>
                    <a:pt x="9496289" y="683139"/>
                    <a:pt x="9496484" y="683813"/>
                    <a:pt x="9504391" y="711225"/>
                  </a:cubicBezTo>
                  <a:cubicBezTo>
                    <a:pt x="9504399" y="711225"/>
                    <a:pt x="9504472" y="711225"/>
                    <a:pt x="9505151" y="711225"/>
                  </a:cubicBezTo>
                  <a:lnTo>
                    <a:pt x="9510471" y="711225"/>
                  </a:lnTo>
                  <a:cubicBezTo>
                    <a:pt x="9510471" y="711212"/>
                    <a:pt x="9510471" y="710033"/>
                    <a:pt x="9510471" y="605298"/>
                  </a:cubicBezTo>
                  <a:cubicBezTo>
                    <a:pt x="9510481" y="605298"/>
                    <a:pt x="9510595" y="605298"/>
                    <a:pt x="9511991" y="605298"/>
                  </a:cubicBezTo>
                  <a:lnTo>
                    <a:pt x="9522631" y="605298"/>
                  </a:lnTo>
                  <a:cubicBezTo>
                    <a:pt x="9522631" y="605276"/>
                    <a:pt x="9522631" y="604266"/>
                    <a:pt x="9522631" y="557739"/>
                  </a:cubicBezTo>
                  <a:cubicBezTo>
                    <a:pt x="9522648" y="557739"/>
                    <a:pt x="9523273" y="557739"/>
                    <a:pt x="9548978" y="557739"/>
                  </a:cubicBezTo>
                  <a:cubicBezTo>
                    <a:pt x="9548978" y="557727"/>
                    <a:pt x="9548978" y="557217"/>
                    <a:pt x="9548978" y="536121"/>
                  </a:cubicBezTo>
                  <a:cubicBezTo>
                    <a:pt x="9548997" y="536121"/>
                    <a:pt x="9549786" y="536121"/>
                    <a:pt x="9583432" y="536121"/>
                  </a:cubicBezTo>
                  <a:cubicBezTo>
                    <a:pt x="9583432" y="536129"/>
                    <a:pt x="9583432" y="536259"/>
                    <a:pt x="9583432" y="538553"/>
                  </a:cubicBezTo>
                  <a:lnTo>
                    <a:pt x="9583432" y="555577"/>
                  </a:lnTo>
                  <a:cubicBezTo>
                    <a:pt x="9583441" y="555577"/>
                    <a:pt x="9583572" y="555577"/>
                    <a:pt x="9585712" y="555577"/>
                  </a:cubicBezTo>
                  <a:lnTo>
                    <a:pt x="9601672" y="555577"/>
                  </a:lnTo>
                  <a:cubicBezTo>
                    <a:pt x="9601672" y="555595"/>
                    <a:pt x="9601672" y="556489"/>
                    <a:pt x="9601672" y="603136"/>
                  </a:cubicBezTo>
                  <a:cubicBezTo>
                    <a:pt x="9601678" y="603136"/>
                    <a:pt x="9601754" y="603136"/>
                    <a:pt x="9602685" y="603136"/>
                  </a:cubicBezTo>
                  <a:lnTo>
                    <a:pt x="9609779" y="603136"/>
                  </a:lnTo>
                  <a:lnTo>
                    <a:pt x="9623966" y="607460"/>
                  </a:lnTo>
                  <a:cubicBezTo>
                    <a:pt x="9623966" y="607470"/>
                    <a:pt x="9623966" y="608120"/>
                    <a:pt x="9623966" y="646372"/>
                  </a:cubicBezTo>
                  <a:cubicBezTo>
                    <a:pt x="9623972" y="646372"/>
                    <a:pt x="9624047" y="646372"/>
                    <a:pt x="9624979" y="646372"/>
                  </a:cubicBezTo>
                  <a:lnTo>
                    <a:pt x="9632072" y="646372"/>
                  </a:lnTo>
                  <a:cubicBezTo>
                    <a:pt x="9632072" y="646382"/>
                    <a:pt x="9632072" y="646488"/>
                    <a:pt x="9632072" y="647993"/>
                  </a:cubicBezTo>
                  <a:lnTo>
                    <a:pt x="9632072" y="659342"/>
                  </a:lnTo>
                  <a:cubicBezTo>
                    <a:pt x="9632080" y="659342"/>
                    <a:pt x="9632204" y="659342"/>
                    <a:pt x="9634099" y="659342"/>
                  </a:cubicBezTo>
                  <a:lnTo>
                    <a:pt x="9648286" y="659342"/>
                  </a:lnTo>
                  <a:lnTo>
                    <a:pt x="9654366" y="665828"/>
                  </a:lnTo>
                  <a:cubicBezTo>
                    <a:pt x="9654366" y="665840"/>
                    <a:pt x="9654366" y="666326"/>
                    <a:pt x="9654366" y="687446"/>
                  </a:cubicBezTo>
                  <a:cubicBezTo>
                    <a:pt x="9654375" y="687446"/>
                    <a:pt x="9654506" y="687446"/>
                    <a:pt x="9656646" y="687446"/>
                  </a:cubicBezTo>
                  <a:lnTo>
                    <a:pt x="9672606" y="687446"/>
                  </a:lnTo>
                  <a:cubicBezTo>
                    <a:pt x="9672606" y="687453"/>
                    <a:pt x="9672606" y="687533"/>
                    <a:pt x="9672606" y="688526"/>
                  </a:cubicBezTo>
                  <a:lnTo>
                    <a:pt x="9672606" y="696093"/>
                  </a:lnTo>
                  <a:cubicBezTo>
                    <a:pt x="9672615" y="696093"/>
                    <a:pt x="9672714" y="696093"/>
                    <a:pt x="9673873" y="696093"/>
                  </a:cubicBezTo>
                  <a:lnTo>
                    <a:pt x="9682740" y="696093"/>
                  </a:lnTo>
                  <a:cubicBezTo>
                    <a:pt x="9682740" y="696102"/>
                    <a:pt x="9682740" y="696231"/>
                    <a:pt x="9682740" y="698254"/>
                  </a:cubicBezTo>
                  <a:lnTo>
                    <a:pt x="9682740" y="713387"/>
                  </a:lnTo>
                  <a:cubicBezTo>
                    <a:pt x="9686793" y="713387"/>
                    <a:pt x="9686793" y="713387"/>
                    <a:pt x="9686793" y="711495"/>
                  </a:cubicBezTo>
                  <a:lnTo>
                    <a:pt x="9686793" y="698254"/>
                  </a:lnTo>
                  <a:cubicBezTo>
                    <a:pt x="9686799" y="698254"/>
                    <a:pt x="9686877" y="698254"/>
                    <a:pt x="9687806" y="698254"/>
                  </a:cubicBezTo>
                  <a:lnTo>
                    <a:pt x="9694900" y="698254"/>
                  </a:lnTo>
                  <a:cubicBezTo>
                    <a:pt x="9694900" y="698265"/>
                    <a:pt x="9694900" y="698384"/>
                    <a:pt x="9694900" y="699876"/>
                  </a:cubicBezTo>
                  <a:lnTo>
                    <a:pt x="9694900" y="711225"/>
                  </a:lnTo>
                  <a:cubicBezTo>
                    <a:pt x="9694909" y="711225"/>
                    <a:pt x="9694982" y="711225"/>
                    <a:pt x="9695660" y="711225"/>
                  </a:cubicBezTo>
                  <a:lnTo>
                    <a:pt x="9700980" y="711225"/>
                  </a:lnTo>
                  <a:cubicBezTo>
                    <a:pt x="9700980" y="706902"/>
                    <a:pt x="9700980" y="706902"/>
                    <a:pt x="9749620" y="706902"/>
                  </a:cubicBezTo>
                  <a:cubicBezTo>
                    <a:pt x="9749620" y="706911"/>
                    <a:pt x="9749620" y="707012"/>
                    <a:pt x="9749620" y="708253"/>
                  </a:cubicBezTo>
                  <a:lnTo>
                    <a:pt x="9749620" y="717710"/>
                  </a:lnTo>
                  <a:cubicBezTo>
                    <a:pt x="9749628" y="717710"/>
                    <a:pt x="9749703" y="717710"/>
                    <a:pt x="9750380" y="717710"/>
                  </a:cubicBezTo>
                  <a:lnTo>
                    <a:pt x="9755702" y="717710"/>
                  </a:lnTo>
                  <a:cubicBezTo>
                    <a:pt x="9755702" y="717719"/>
                    <a:pt x="9755702" y="717841"/>
                    <a:pt x="9755702" y="719872"/>
                  </a:cubicBezTo>
                  <a:lnTo>
                    <a:pt x="9755702" y="735005"/>
                  </a:lnTo>
                  <a:cubicBezTo>
                    <a:pt x="9755710" y="735001"/>
                    <a:pt x="9755826" y="734923"/>
                    <a:pt x="9757728" y="733654"/>
                  </a:cubicBezTo>
                  <a:lnTo>
                    <a:pt x="9771914" y="724196"/>
                  </a:lnTo>
                  <a:cubicBezTo>
                    <a:pt x="9771916" y="724177"/>
                    <a:pt x="9772048" y="723302"/>
                    <a:pt x="9777994" y="683122"/>
                  </a:cubicBezTo>
                  <a:cubicBezTo>
                    <a:pt x="9778004" y="683120"/>
                    <a:pt x="9778072" y="683094"/>
                    <a:pt x="9778754" y="682852"/>
                  </a:cubicBezTo>
                  <a:lnTo>
                    <a:pt x="9784074" y="680960"/>
                  </a:lnTo>
                  <a:cubicBezTo>
                    <a:pt x="9784074" y="680944"/>
                    <a:pt x="9784108" y="679883"/>
                    <a:pt x="9786102" y="611783"/>
                  </a:cubicBezTo>
                  <a:cubicBezTo>
                    <a:pt x="9786102" y="611801"/>
                    <a:pt x="9786134" y="612892"/>
                    <a:pt x="9788128" y="680960"/>
                  </a:cubicBezTo>
                  <a:cubicBezTo>
                    <a:pt x="9788138" y="680963"/>
                    <a:pt x="9788208" y="680988"/>
                    <a:pt x="9788888" y="681230"/>
                  </a:cubicBezTo>
                  <a:lnTo>
                    <a:pt x="9794208" y="683122"/>
                  </a:lnTo>
                  <a:cubicBezTo>
                    <a:pt x="9794208" y="683102"/>
                    <a:pt x="9794208" y="681769"/>
                    <a:pt x="9794208" y="596651"/>
                  </a:cubicBezTo>
                  <a:cubicBezTo>
                    <a:pt x="9798262" y="596651"/>
                    <a:pt x="9798262" y="596651"/>
                    <a:pt x="9798262" y="564224"/>
                  </a:cubicBezTo>
                  <a:cubicBezTo>
                    <a:pt x="9798274" y="564224"/>
                    <a:pt x="9798960" y="564224"/>
                    <a:pt x="9836768" y="564224"/>
                  </a:cubicBezTo>
                  <a:cubicBezTo>
                    <a:pt x="9836768" y="564241"/>
                    <a:pt x="9836768" y="564959"/>
                    <a:pt x="9836768" y="596651"/>
                  </a:cubicBezTo>
                  <a:cubicBezTo>
                    <a:pt x="9836778" y="596651"/>
                    <a:pt x="9836850" y="596651"/>
                    <a:pt x="9837528" y="596651"/>
                  </a:cubicBezTo>
                  <a:lnTo>
                    <a:pt x="9842848" y="596651"/>
                  </a:lnTo>
                  <a:cubicBezTo>
                    <a:pt x="9842848" y="596630"/>
                    <a:pt x="9842848" y="595324"/>
                    <a:pt x="9842848" y="514503"/>
                  </a:cubicBezTo>
                  <a:cubicBezTo>
                    <a:pt x="9842854" y="514503"/>
                    <a:pt x="9842954" y="514503"/>
                    <a:pt x="9844622" y="514503"/>
                  </a:cubicBezTo>
                  <a:lnTo>
                    <a:pt x="9857036" y="514503"/>
                  </a:lnTo>
                  <a:cubicBezTo>
                    <a:pt x="9857036" y="514496"/>
                    <a:pt x="9857036" y="514385"/>
                    <a:pt x="9857036" y="512612"/>
                  </a:cubicBezTo>
                  <a:lnTo>
                    <a:pt x="9857036" y="499371"/>
                  </a:lnTo>
                  <a:cubicBezTo>
                    <a:pt x="9857046" y="499371"/>
                    <a:pt x="9857544" y="499371"/>
                    <a:pt x="9879330" y="499371"/>
                  </a:cubicBezTo>
                  <a:cubicBezTo>
                    <a:pt x="9879330" y="499364"/>
                    <a:pt x="9879330" y="499283"/>
                    <a:pt x="9879330" y="498290"/>
                  </a:cubicBezTo>
                  <a:lnTo>
                    <a:pt x="9879330" y="490724"/>
                  </a:lnTo>
                  <a:cubicBezTo>
                    <a:pt x="9879336" y="490724"/>
                    <a:pt x="9879446" y="490724"/>
                    <a:pt x="9881102" y="490724"/>
                  </a:cubicBezTo>
                  <a:lnTo>
                    <a:pt x="9893516" y="490724"/>
                  </a:lnTo>
                  <a:cubicBezTo>
                    <a:pt x="9893516" y="490732"/>
                    <a:pt x="9893516" y="490811"/>
                    <a:pt x="9893516" y="491805"/>
                  </a:cubicBezTo>
                  <a:lnTo>
                    <a:pt x="9893516" y="499371"/>
                  </a:lnTo>
                  <a:cubicBezTo>
                    <a:pt x="9893526" y="499371"/>
                    <a:pt x="9893598" y="499371"/>
                    <a:pt x="9894276" y="499371"/>
                  </a:cubicBezTo>
                  <a:lnTo>
                    <a:pt x="9899596" y="499371"/>
                  </a:lnTo>
                  <a:lnTo>
                    <a:pt x="9909730" y="495047"/>
                  </a:lnTo>
                  <a:lnTo>
                    <a:pt x="9913782" y="498290"/>
                  </a:lnTo>
                  <a:lnTo>
                    <a:pt x="9913782" y="490724"/>
                  </a:lnTo>
                  <a:cubicBezTo>
                    <a:pt x="9913792" y="490724"/>
                    <a:pt x="9913928" y="490724"/>
                    <a:pt x="9916062" y="490724"/>
                  </a:cubicBezTo>
                  <a:lnTo>
                    <a:pt x="9932024" y="490724"/>
                  </a:lnTo>
                  <a:cubicBezTo>
                    <a:pt x="9932024" y="490732"/>
                    <a:pt x="9932024" y="490811"/>
                    <a:pt x="9932024" y="491805"/>
                  </a:cubicBezTo>
                  <a:lnTo>
                    <a:pt x="9932024" y="499371"/>
                  </a:lnTo>
                  <a:cubicBezTo>
                    <a:pt x="9932042" y="499371"/>
                    <a:pt x="9932778" y="499371"/>
                    <a:pt x="9962424" y="499371"/>
                  </a:cubicBezTo>
                  <a:cubicBezTo>
                    <a:pt x="9962424" y="499381"/>
                    <a:pt x="9962424" y="499490"/>
                    <a:pt x="9962424" y="500992"/>
                  </a:cubicBezTo>
                  <a:lnTo>
                    <a:pt x="9962424" y="512342"/>
                  </a:lnTo>
                  <a:cubicBezTo>
                    <a:pt x="9962440" y="512342"/>
                    <a:pt x="9963080" y="512342"/>
                    <a:pt x="9988770" y="512342"/>
                  </a:cubicBezTo>
                  <a:cubicBezTo>
                    <a:pt x="9988770" y="512358"/>
                    <a:pt x="9988770" y="513038"/>
                    <a:pt x="9988770" y="542606"/>
                  </a:cubicBezTo>
                  <a:cubicBezTo>
                    <a:pt x="9988780" y="542606"/>
                    <a:pt x="9988852" y="542606"/>
                    <a:pt x="9989530" y="542606"/>
                  </a:cubicBezTo>
                  <a:lnTo>
                    <a:pt x="9994850" y="542606"/>
                  </a:lnTo>
                  <a:cubicBezTo>
                    <a:pt x="9994850" y="542613"/>
                    <a:pt x="9994850" y="542699"/>
                    <a:pt x="9994850" y="543687"/>
                  </a:cubicBezTo>
                  <a:lnTo>
                    <a:pt x="9994850" y="551254"/>
                  </a:lnTo>
                  <a:cubicBezTo>
                    <a:pt x="9998904" y="551254"/>
                    <a:pt x="9998904" y="551254"/>
                    <a:pt x="9998904" y="581518"/>
                  </a:cubicBezTo>
                  <a:cubicBezTo>
                    <a:pt x="9998914" y="581518"/>
                    <a:pt x="9998988" y="581518"/>
                    <a:pt x="9999664" y="581518"/>
                  </a:cubicBezTo>
                  <a:lnTo>
                    <a:pt x="10004984" y="581518"/>
                  </a:lnTo>
                  <a:cubicBezTo>
                    <a:pt x="10004984" y="581527"/>
                    <a:pt x="10004984" y="581594"/>
                    <a:pt x="10004984" y="582329"/>
                  </a:cubicBezTo>
                  <a:lnTo>
                    <a:pt x="10004984" y="588004"/>
                  </a:lnTo>
                  <a:cubicBezTo>
                    <a:pt x="10004990" y="588004"/>
                    <a:pt x="10005068" y="588004"/>
                    <a:pt x="10005998" y="588004"/>
                  </a:cubicBezTo>
                  <a:lnTo>
                    <a:pt x="10013090" y="588004"/>
                  </a:lnTo>
                  <a:cubicBezTo>
                    <a:pt x="10013090" y="588021"/>
                    <a:pt x="10013090" y="588734"/>
                    <a:pt x="10013090" y="618269"/>
                  </a:cubicBezTo>
                  <a:cubicBezTo>
                    <a:pt x="10013098" y="618269"/>
                    <a:pt x="10013218" y="618269"/>
                    <a:pt x="10015118" y="618269"/>
                  </a:cubicBezTo>
                  <a:lnTo>
                    <a:pt x="10029304" y="618269"/>
                  </a:lnTo>
                  <a:cubicBezTo>
                    <a:pt x="10029304" y="618285"/>
                    <a:pt x="10029304" y="618865"/>
                    <a:pt x="10029304" y="642048"/>
                  </a:cubicBezTo>
                  <a:cubicBezTo>
                    <a:pt x="10031332" y="642048"/>
                    <a:pt x="10031332" y="642048"/>
                    <a:pt x="10031332" y="643669"/>
                  </a:cubicBezTo>
                  <a:lnTo>
                    <a:pt x="10031332" y="655019"/>
                  </a:lnTo>
                  <a:cubicBezTo>
                    <a:pt x="10031340" y="655019"/>
                    <a:pt x="10031410" y="655019"/>
                    <a:pt x="10032092" y="655019"/>
                  </a:cubicBezTo>
                  <a:lnTo>
                    <a:pt x="10037412" y="655019"/>
                  </a:lnTo>
                  <a:cubicBezTo>
                    <a:pt x="10037412" y="655033"/>
                    <a:pt x="10037412" y="655596"/>
                    <a:pt x="10037412" y="678798"/>
                  </a:cubicBezTo>
                  <a:cubicBezTo>
                    <a:pt x="10037420" y="678798"/>
                    <a:pt x="10037518" y="678798"/>
                    <a:pt x="10038678" y="678798"/>
                  </a:cubicBezTo>
                  <a:lnTo>
                    <a:pt x="10047544" y="678798"/>
                  </a:lnTo>
                  <a:cubicBezTo>
                    <a:pt x="10049572" y="680960"/>
                    <a:pt x="10049572" y="680960"/>
                    <a:pt x="10049572" y="682852"/>
                  </a:cubicBezTo>
                  <a:lnTo>
                    <a:pt x="10049572" y="696093"/>
                  </a:lnTo>
                  <a:cubicBezTo>
                    <a:pt x="10049576" y="696086"/>
                    <a:pt x="10049664" y="695979"/>
                    <a:pt x="10051092" y="694201"/>
                  </a:cubicBezTo>
                  <a:lnTo>
                    <a:pt x="10061732" y="680960"/>
                  </a:lnTo>
                  <a:cubicBezTo>
                    <a:pt x="10061746" y="680960"/>
                    <a:pt x="10062386" y="680960"/>
                    <a:pt x="10090106" y="680960"/>
                  </a:cubicBezTo>
                  <a:cubicBezTo>
                    <a:pt x="10090106" y="680985"/>
                    <a:pt x="10090106" y="682386"/>
                    <a:pt x="10090106" y="767431"/>
                  </a:cubicBezTo>
                  <a:cubicBezTo>
                    <a:pt x="10090114" y="767431"/>
                    <a:pt x="10090190" y="767431"/>
                    <a:pt x="10090866" y="767431"/>
                  </a:cubicBezTo>
                  <a:lnTo>
                    <a:pt x="10096186" y="767431"/>
                  </a:lnTo>
                  <a:cubicBezTo>
                    <a:pt x="10096190" y="767423"/>
                    <a:pt x="10096248" y="767323"/>
                    <a:pt x="10096946" y="766080"/>
                  </a:cubicBezTo>
                  <a:lnTo>
                    <a:pt x="10102266" y="756622"/>
                  </a:lnTo>
                  <a:cubicBezTo>
                    <a:pt x="10102266" y="756629"/>
                    <a:pt x="10102266" y="756728"/>
                    <a:pt x="10102266" y="758514"/>
                  </a:cubicBezTo>
                  <a:lnTo>
                    <a:pt x="10102266" y="771755"/>
                  </a:lnTo>
                  <a:cubicBezTo>
                    <a:pt x="10106318" y="771755"/>
                    <a:pt x="10106318" y="771755"/>
                    <a:pt x="10106318" y="726358"/>
                  </a:cubicBezTo>
                  <a:cubicBezTo>
                    <a:pt x="10106328" y="726358"/>
                    <a:pt x="10106398" y="726358"/>
                    <a:pt x="10107078" y="726358"/>
                  </a:cubicBezTo>
                  <a:lnTo>
                    <a:pt x="10112398" y="726358"/>
                  </a:lnTo>
                  <a:cubicBezTo>
                    <a:pt x="10112398" y="726343"/>
                    <a:pt x="10112398" y="725343"/>
                    <a:pt x="10112398" y="661504"/>
                  </a:cubicBezTo>
                  <a:cubicBezTo>
                    <a:pt x="10112406" y="661504"/>
                    <a:pt x="10112486" y="661504"/>
                    <a:pt x="10113412" y="661504"/>
                  </a:cubicBezTo>
                  <a:lnTo>
                    <a:pt x="10120506" y="661504"/>
                  </a:lnTo>
                  <a:cubicBezTo>
                    <a:pt x="10120512" y="661483"/>
                    <a:pt x="10120776" y="660543"/>
                    <a:pt x="10132666" y="618269"/>
                  </a:cubicBezTo>
                  <a:cubicBezTo>
                    <a:pt x="10132674" y="618269"/>
                    <a:pt x="10132772" y="618269"/>
                    <a:pt x="10133932" y="618269"/>
                  </a:cubicBezTo>
                  <a:lnTo>
                    <a:pt x="10142800" y="618269"/>
                  </a:lnTo>
                  <a:cubicBezTo>
                    <a:pt x="10142804" y="618292"/>
                    <a:pt x="10143030" y="619258"/>
                    <a:pt x="10152932" y="661504"/>
                  </a:cubicBezTo>
                  <a:cubicBezTo>
                    <a:pt x="10152938" y="661504"/>
                    <a:pt x="10153012" y="661504"/>
                    <a:pt x="10153946" y="661504"/>
                  </a:cubicBezTo>
                  <a:lnTo>
                    <a:pt x="10161040" y="661504"/>
                  </a:lnTo>
                  <a:cubicBezTo>
                    <a:pt x="10161040" y="661515"/>
                    <a:pt x="10161040" y="662182"/>
                    <a:pt x="10161040" y="700416"/>
                  </a:cubicBezTo>
                  <a:cubicBezTo>
                    <a:pt x="10161046" y="700416"/>
                    <a:pt x="10161146" y="700416"/>
                    <a:pt x="10162812" y="700416"/>
                  </a:cubicBezTo>
                  <a:lnTo>
                    <a:pt x="10175226" y="700416"/>
                  </a:lnTo>
                  <a:cubicBezTo>
                    <a:pt x="10175226" y="700424"/>
                    <a:pt x="10175226" y="700546"/>
                    <a:pt x="10175226" y="702578"/>
                  </a:cubicBezTo>
                  <a:lnTo>
                    <a:pt x="10175226" y="717710"/>
                  </a:lnTo>
                  <a:cubicBezTo>
                    <a:pt x="10179280" y="717710"/>
                    <a:pt x="10179280" y="717710"/>
                    <a:pt x="10179280" y="715549"/>
                  </a:cubicBezTo>
                  <a:lnTo>
                    <a:pt x="10179280" y="700416"/>
                  </a:lnTo>
                  <a:cubicBezTo>
                    <a:pt x="10179290" y="700416"/>
                    <a:pt x="10179402" y="700416"/>
                    <a:pt x="10180800" y="700416"/>
                  </a:cubicBezTo>
                  <a:lnTo>
                    <a:pt x="10191440" y="700416"/>
                  </a:lnTo>
                  <a:cubicBezTo>
                    <a:pt x="10191440" y="700426"/>
                    <a:pt x="10191440" y="700543"/>
                    <a:pt x="10191440" y="702037"/>
                  </a:cubicBezTo>
                  <a:lnTo>
                    <a:pt x="10191440" y="713387"/>
                  </a:lnTo>
                  <a:cubicBezTo>
                    <a:pt x="10191456" y="713387"/>
                    <a:pt x="10192164" y="713387"/>
                    <a:pt x="10221840" y="713387"/>
                  </a:cubicBezTo>
                  <a:cubicBezTo>
                    <a:pt x="10221840" y="713370"/>
                    <a:pt x="10221840" y="712599"/>
                    <a:pt x="10221840" y="676637"/>
                  </a:cubicBezTo>
                  <a:cubicBezTo>
                    <a:pt x="10221848" y="676637"/>
                    <a:pt x="10221942" y="676637"/>
                    <a:pt x="10223106" y="676637"/>
                  </a:cubicBezTo>
                  <a:lnTo>
                    <a:pt x="10231974" y="676637"/>
                  </a:lnTo>
                  <a:cubicBezTo>
                    <a:pt x="10231974" y="676648"/>
                    <a:pt x="10231974" y="677142"/>
                    <a:pt x="10231974" y="698254"/>
                  </a:cubicBezTo>
                  <a:cubicBezTo>
                    <a:pt x="10234000" y="698254"/>
                    <a:pt x="10234000" y="698254"/>
                    <a:pt x="10234000" y="665828"/>
                  </a:cubicBezTo>
                  <a:cubicBezTo>
                    <a:pt x="10234014" y="665828"/>
                    <a:pt x="10234556" y="665828"/>
                    <a:pt x="10256294" y="665828"/>
                  </a:cubicBezTo>
                  <a:cubicBezTo>
                    <a:pt x="10256294" y="665818"/>
                    <a:pt x="10256294" y="665698"/>
                    <a:pt x="10256294" y="664206"/>
                  </a:cubicBezTo>
                  <a:lnTo>
                    <a:pt x="10256294" y="652857"/>
                  </a:lnTo>
                  <a:cubicBezTo>
                    <a:pt x="10256302" y="652857"/>
                    <a:pt x="10256376" y="652857"/>
                    <a:pt x="10257054" y="652857"/>
                  </a:cubicBezTo>
                  <a:lnTo>
                    <a:pt x="10262374" y="652857"/>
                  </a:lnTo>
                  <a:cubicBezTo>
                    <a:pt x="10262374" y="652851"/>
                    <a:pt x="10262374" y="652738"/>
                    <a:pt x="10262374" y="650966"/>
                  </a:cubicBezTo>
                  <a:lnTo>
                    <a:pt x="10262374" y="637725"/>
                  </a:lnTo>
                  <a:lnTo>
                    <a:pt x="10266428" y="644210"/>
                  </a:lnTo>
                  <a:cubicBezTo>
                    <a:pt x="10266436" y="644210"/>
                    <a:pt x="10266564" y="644210"/>
                    <a:pt x="10268708" y="644210"/>
                  </a:cubicBezTo>
                  <a:lnTo>
                    <a:pt x="10284668" y="644210"/>
                  </a:lnTo>
                  <a:cubicBezTo>
                    <a:pt x="10284668" y="644202"/>
                    <a:pt x="10284668" y="644134"/>
                    <a:pt x="10284668" y="643399"/>
                  </a:cubicBezTo>
                  <a:lnTo>
                    <a:pt x="10284668" y="637725"/>
                  </a:lnTo>
                  <a:cubicBezTo>
                    <a:pt x="10284676" y="637725"/>
                    <a:pt x="10284750" y="637725"/>
                    <a:pt x="10285428" y="637725"/>
                  </a:cubicBezTo>
                  <a:lnTo>
                    <a:pt x="10290748" y="637725"/>
                  </a:lnTo>
                  <a:cubicBezTo>
                    <a:pt x="10290748" y="637734"/>
                    <a:pt x="10290748" y="637834"/>
                    <a:pt x="10290748" y="639076"/>
                  </a:cubicBezTo>
                  <a:lnTo>
                    <a:pt x="10290748" y="648534"/>
                  </a:lnTo>
                  <a:cubicBezTo>
                    <a:pt x="10290762" y="648534"/>
                    <a:pt x="10291496" y="648534"/>
                    <a:pt x="10329254" y="648534"/>
                  </a:cubicBezTo>
                  <a:cubicBezTo>
                    <a:pt x="10329254" y="648552"/>
                    <a:pt x="10329254" y="650062"/>
                    <a:pt x="10329254" y="786887"/>
                  </a:cubicBezTo>
                  <a:cubicBezTo>
                    <a:pt x="10329264" y="786887"/>
                    <a:pt x="10329380" y="786887"/>
                    <a:pt x="10330774" y="786887"/>
                  </a:cubicBezTo>
                  <a:lnTo>
                    <a:pt x="10341414" y="786887"/>
                  </a:lnTo>
                  <a:cubicBezTo>
                    <a:pt x="10341414" y="782564"/>
                    <a:pt x="10341414" y="778240"/>
                    <a:pt x="10341414" y="773917"/>
                  </a:cubicBezTo>
                  <a:cubicBezTo>
                    <a:pt x="10343442" y="773917"/>
                    <a:pt x="10343442" y="773917"/>
                    <a:pt x="10345468" y="773917"/>
                  </a:cubicBezTo>
                  <a:cubicBezTo>
                    <a:pt x="10345468" y="778240"/>
                    <a:pt x="10345468" y="782564"/>
                    <a:pt x="10345468" y="786887"/>
                  </a:cubicBezTo>
                  <a:cubicBezTo>
                    <a:pt x="10355602" y="786887"/>
                    <a:pt x="10365736" y="786887"/>
                    <a:pt x="10375868" y="786887"/>
                  </a:cubicBezTo>
                  <a:cubicBezTo>
                    <a:pt x="10375868" y="776078"/>
                    <a:pt x="10375868" y="767431"/>
                    <a:pt x="10375868" y="756622"/>
                  </a:cubicBezTo>
                  <a:cubicBezTo>
                    <a:pt x="10379922" y="756622"/>
                    <a:pt x="10383976" y="756622"/>
                    <a:pt x="10388028" y="756622"/>
                  </a:cubicBezTo>
                  <a:lnTo>
                    <a:pt x="10400188" y="754461"/>
                  </a:lnTo>
                  <a:cubicBezTo>
                    <a:pt x="10402216" y="754461"/>
                    <a:pt x="10402216" y="756622"/>
                    <a:pt x="10404242" y="756622"/>
                  </a:cubicBezTo>
                  <a:lnTo>
                    <a:pt x="10414376" y="756622"/>
                  </a:lnTo>
                  <a:cubicBezTo>
                    <a:pt x="10414376" y="767431"/>
                    <a:pt x="10414376" y="778240"/>
                    <a:pt x="10414376" y="786887"/>
                  </a:cubicBezTo>
                  <a:cubicBezTo>
                    <a:pt x="10416402" y="786887"/>
                    <a:pt x="10418430" y="786887"/>
                    <a:pt x="10422482" y="786887"/>
                  </a:cubicBezTo>
                  <a:cubicBezTo>
                    <a:pt x="10422482" y="793373"/>
                    <a:pt x="10422482" y="799858"/>
                    <a:pt x="10422482" y="804182"/>
                  </a:cubicBezTo>
                  <a:lnTo>
                    <a:pt x="10431818" y="805087"/>
                  </a:lnTo>
                  <a:lnTo>
                    <a:pt x="10444776" y="805087"/>
                  </a:lnTo>
                  <a:cubicBezTo>
                    <a:pt x="10444776" y="799278"/>
                    <a:pt x="10444776" y="795106"/>
                    <a:pt x="10444776" y="789049"/>
                  </a:cubicBezTo>
                  <a:lnTo>
                    <a:pt x="10512732" y="789049"/>
                  </a:lnTo>
                  <a:lnTo>
                    <a:pt x="10512732" y="703796"/>
                  </a:lnTo>
                  <a:lnTo>
                    <a:pt x="10584740" y="703796"/>
                  </a:lnTo>
                  <a:lnTo>
                    <a:pt x="10584740" y="782564"/>
                  </a:lnTo>
                  <a:cubicBezTo>
                    <a:pt x="10585376" y="782564"/>
                    <a:pt x="10586010" y="782564"/>
                    <a:pt x="10586644" y="782564"/>
                  </a:cubicBezTo>
                  <a:lnTo>
                    <a:pt x="10587886" y="805087"/>
                  </a:lnTo>
                  <a:lnTo>
                    <a:pt x="10597562" y="805087"/>
                  </a:lnTo>
                  <a:cubicBezTo>
                    <a:pt x="10598098" y="797873"/>
                    <a:pt x="10598804" y="790219"/>
                    <a:pt x="10598804" y="782564"/>
                  </a:cubicBezTo>
                  <a:cubicBezTo>
                    <a:pt x="10600832" y="782564"/>
                    <a:pt x="10602858" y="782564"/>
                    <a:pt x="10604884" y="782564"/>
                  </a:cubicBezTo>
                  <a:lnTo>
                    <a:pt x="10606126" y="805087"/>
                  </a:lnTo>
                  <a:lnTo>
                    <a:pt x="10656748" y="805087"/>
                  </a:lnTo>
                  <a:lnTo>
                    <a:pt x="10656748" y="642059"/>
                  </a:lnTo>
                  <a:lnTo>
                    <a:pt x="10854076" y="642059"/>
                  </a:lnTo>
                  <a:lnTo>
                    <a:pt x="10854076" y="805087"/>
                  </a:lnTo>
                  <a:lnTo>
                    <a:pt x="10872772" y="805087"/>
                  </a:lnTo>
                  <a:lnTo>
                    <a:pt x="10872772" y="722394"/>
                  </a:lnTo>
                  <a:lnTo>
                    <a:pt x="10967892" y="722394"/>
                  </a:lnTo>
                  <a:cubicBezTo>
                    <a:pt x="10971967" y="616373"/>
                    <a:pt x="10975346" y="510899"/>
                    <a:pt x="10979823" y="404253"/>
                  </a:cubicBezTo>
                  <a:cubicBezTo>
                    <a:pt x="10969690" y="404253"/>
                    <a:pt x="10945370" y="391282"/>
                    <a:pt x="10967663" y="382635"/>
                  </a:cubicBezTo>
                  <a:cubicBezTo>
                    <a:pt x="10965635" y="380473"/>
                    <a:pt x="10963610" y="378311"/>
                    <a:pt x="10961583" y="378311"/>
                  </a:cubicBezTo>
                  <a:cubicBezTo>
                    <a:pt x="10961583" y="365341"/>
                    <a:pt x="10959555" y="363179"/>
                    <a:pt x="10969690" y="354532"/>
                  </a:cubicBezTo>
                  <a:cubicBezTo>
                    <a:pt x="10969690" y="350208"/>
                    <a:pt x="10969690" y="343723"/>
                    <a:pt x="10969690" y="337238"/>
                  </a:cubicBezTo>
                  <a:cubicBezTo>
                    <a:pt x="10973743" y="337238"/>
                    <a:pt x="10977796" y="337238"/>
                    <a:pt x="10983876" y="337238"/>
                  </a:cubicBezTo>
                  <a:cubicBezTo>
                    <a:pt x="10983876" y="328590"/>
                    <a:pt x="10983876" y="322105"/>
                    <a:pt x="10983876" y="315620"/>
                  </a:cubicBezTo>
                  <a:cubicBezTo>
                    <a:pt x="10983876" y="313458"/>
                    <a:pt x="10985903" y="313458"/>
                    <a:pt x="10985903" y="311296"/>
                  </a:cubicBezTo>
                  <a:cubicBezTo>
                    <a:pt x="10985903" y="285355"/>
                    <a:pt x="10985903" y="259414"/>
                    <a:pt x="10985903" y="233472"/>
                  </a:cubicBezTo>
                  <a:cubicBezTo>
                    <a:pt x="10985903" y="231310"/>
                    <a:pt x="10983876" y="229149"/>
                    <a:pt x="10983876" y="226987"/>
                  </a:cubicBezTo>
                  <a:cubicBezTo>
                    <a:pt x="10985903" y="224825"/>
                    <a:pt x="10987930" y="222663"/>
                    <a:pt x="10989956" y="220501"/>
                  </a:cubicBezTo>
                  <a:cubicBezTo>
                    <a:pt x="10989956" y="201045"/>
                    <a:pt x="10989956" y="181589"/>
                    <a:pt x="10989956" y="162133"/>
                  </a:cubicBezTo>
                  <a:cubicBezTo>
                    <a:pt x="10989956" y="159972"/>
                    <a:pt x="10989956" y="159972"/>
                    <a:pt x="10991983" y="157810"/>
                  </a:cubicBezTo>
                  <a:cubicBezTo>
                    <a:pt x="10991983" y="140516"/>
                    <a:pt x="10991983" y="121060"/>
                    <a:pt x="10991983" y="101604"/>
                  </a:cubicBezTo>
                  <a:cubicBezTo>
                    <a:pt x="10994010" y="92957"/>
                    <a:pt x="10994010" y="88633"/>
                    <a:pt x="10994010" y="82148"/>
                  </a:cubicBezTo>
                  <a:cubicBezTo>
                    <a:pt x="10998063" y="88633"/>
                    <a:pt x="10998063" y="92957"/>
                    <a:pt x="10998063" y="99442"/>
                  </a:cubicBezTo>
                  <a:cubicBezTo>
                    <a:pt x="11000090" y="121060"/>
                    <a:pt x="11000090" y="140516"/>
                    <a:pt x="11000090" y="157810"/>
                  </a:cubicBezTo>
                  <a:cubicBezTo>
                    <a:pt x="11002116" y="181589"/>
                    <a:pt x="11002116" y="201045"/>
                    <a:pt x="11002116" y="220501"/>
                  </a:cubicBezTo>
                  <a:cubicBezTo>
                    <a:pt x="11004143" y="222663"/>
                    <a:pt x="11006170" y="224825"/>
                    <a:pt x="11008196" y="226987"/>
                  </a:cubicBezTo>
                  <a:cubicBezTo>
                    <a:pt x="11008196" y="229149"/>
                    <a:pt x="11006170" y="231310"/>
                    <a:pt x="11006170" y="233472"/>
                  </a:cubicBezTo>
                  <a:cubicBezTo>
                    <a:pt x="11006170" y="259414"/>
                    <a:pt x="11006170" y="285355"/>
                    <a:pt x="11006170" y="311296"/>
                  </a:cubicBezTo>
                  <a:cubicBezTo>
                    <a:pt x="11006170" y="313458"/>
                    <a:pt x="11008196" y="313458"/>
                    <a:pt x="11008196" y="315620"/>
                  </a:cubicBezTo>
                  <a:cubicBezTo>
                    <a:pt x="11008196" y="322105"/>
                    <a:pt x="11008196" y="328590"/>
                    <a:pt x="11008196" y="337238"/>
                  </a:cubicBezTo>
                  <a:cubicBezTo>
                    <a:pt x="11012250" y="337238"/>
                    <a:pt x="11018330" y="337238"/>
                    <a:pt x="11022383" y="337238"/>
                  </a:cubicBezTo>
                  <a:cubicBezTo>
                    <a:pt x="11022383" y="343723"/>
                    <a:pt x="11022383" y="350208"/>
                    <a:pt x="11022383" y="354532"/>
                  </a:cubicBezTo>
                  <a:cubicBezTo>
                    <a:pt x="11030491" y="363179"/>
                    <a:pt x="11030491" y="363179"/>
                    <a:pt x="11030491" y="378311"/>
                  </a:cubicBezTo>
                  <a:cubicBezTo>
                    <a:pt x="11028463" y="378311"/>
                    <a:pt x="11026436" y="380473"/>
                    <a:pt x="11024411" y="382635"/>
                  </a:cubicBezTo>
                  <a:cubicBezTo>
                    <a:pt x="11044676" y="393444"/>
                    <a:pt x="11020356" y="402091"/>
                    <a:pt x="11012250" y="404253"/>
                  </a:cubicBezTo>
                  <a:cubicBezTo>
                    <a:pt x="11014276" y="488562"/>
                    <a:pt x="11018330" y="572871"/>
                    <a:pt x="11020356" y="657181"/>
                  </a:cubicBezTo>
                  <a:cubicBezTo>
                    <a:pt x="11042651" y="657181"/>
                    <a:pt x="11064943" y="657181"/>
                    <a:pt x="11085211" y="657181"/>
                  </a:cubicBezTo>
                  <a:cubicBezTo>
                    <a:pt x="11085211" y="683122"/>
                    <a:pt x="11085211" y="709063"/>
                    <a:pt x="11085211" y="732843"/>
                  </a:cubicBezTo>
                  <a:cubicBezTo>
                    <a:pt x="11089264" y="732843"/>
                    <a:pt x="11091291" y="732843"/>
                    <a:pt x="11093318" y="732843"/>
                  </a:cubicBezTo>
                  <a:cubicBezTo>
                    <a:pt x="11093318" y="730681"/>
                    <a:pt x="11095344" y="728519"/>
                    <a:pt x="11095344" y="726358"/>
                  </a:cubicBezTo>
                  <a:cubicBezTo>
                    <a:pt x="11097371" y="726358"/>
                    <a:pt x="11099398" y="726358"/>
                    <a:pt x="11101424" y="726358"/>
                  </a:cubicBezTo>
                  <a:cubicBezTo>
                    <a:pt x="11101424" y="728519"/>
                    <a:pt x="11101424" y="730681"/>
                    <a:pt x="11103452" y="735005"/>
                  </a:cubicBezTo>
                  <a:cubicBezTo>
                    <a:pt x="11107504" y="735005"/>
                    <a:pt x="11111558" y="735005"/>
                    <a:pt x="11115612" y="735005"/>
                  </a:cubicBezTo>
                  <a:cubicBezTo>
                    <a:pt x="11115612" y="732843"/>
                    <a:pt x="11115612" y="730681"/>
                    <a:pt x="11115612" y="728519"/>
                  </a:cubicBezTo>
                  <a:cubicBezTo>
                    <a:pt x="11123718" y="728519"/>
                    <a:pt x="11129798" y="728519"/>
                    <a:pt x="11137904" y="728519"/>
                  </a:cubicBezTo>
                  <a:cubicBezTo>
                    <a:pt x="11137904" y="730681"/>
                    <a:pt x="11137904" y="732843"/>
                    <a:pt x="11137904" y="735005"/>
                  </a:cubicBezTo>
                  <a:cubicBezTo>
                    <a:pt x="11143984" y="735005"/>
                    <a:pt x="11152092" y="735005"/>
                    <a:pt x="11158172" y="735005"/>
                  </a:cubicBezTo>
                  <a:cubicBezTo>
                    <a:pt x="11158172" y="750137"/>
                    <a:pt x="11158172" y="765270"/>
                    <a:pt x="11158172" y="780402"/>
                  </a:cubicBezTo>
                  <a:cubicBezTo>
                    <a:pt x="11162226" y="780402"/>
                    <a:pt x="11168306" y="780402"/>
                    <a:pt x="11172359" y="780402"/>
                  </a:cubicBezTo>
                  <a:cubicBezTo>
                    <a:pt x="11172359" y="776078"/>
                    <a:pt x="11172359" y="771755"/>
                    <a:pt x="11172359" y="767431"/>
                  </a:cubicBezTo>
                  <a:cubicBezTo>
                    <a:pt x="11178439" y="767431"/>
                    <a:pt x="11184519" y="767431"/>
                    <a:pt x="11188572" y="767431"/>
                  </a:cubicBezTo>
                  <a:cubicBezTo>
                    <a:pt x="11188572" y="706902"/>
                    <a:pt x="11188572" y="648534"/>
                    <a:pt x="11188572" y="588004"/>
                  </a:cubicBezTo>
                  <a:cubicBezTo>
                    <a:pt x="11190599" y="585842"/>
                    <a:pt x="11192626" y="583680"/>
                    <a:pt x="11194652" y="581518"/>
                  </a:cubicBezTo>
                  <a:cubicBezTo>
                    <a:pt x="11218972" y="581518"/>
                    <a:pt x="11243292" y="581518"/>
                    <a:pt x="11267614" y="581518"/>
                  </a:cubicBezTo>
                  <a:lnTo>
                    <a:pt x="11267614" y="590166"/>
                  </a:lnTo>
                  <a:lnTo>
                    <a:pt x="11277747" y="590166"/>
                  </a:lnTo>
                  <a:cubicBezTo>
                    <a:pt x="11277747" y="629078"/>
                    <a:pt x="11277747" y="667990"/>
                    <a:pt x="11277747" y="704740"/>
                  </a:cubicBezTo>
                  <a:cubicBezTo>
                    <a:pt x="11285854" y="704740"/>
                    <a:pt x="11291934" y="704740"/>
                    <a:pt x="11300040" y="704740"/>
                  </a:cubicBezTo>
                  <a:cubicBezTo>
                    <a:pt x="11300040" y="683122"/>
                    <a:pt x="11300040" y="661504"/>
                    <a:pt x="11300040" y="637725"/>
                  </a:cubicBezTo>
                  <a:cubicBezTo>
                    <a:pt x="11308147" y="637725"/>
                    <a:pt x="11318280" y="637725"/>
                    <a:pt x="11326388" y="637725"/>
                  </a:cubicBezTo>
                  <a:cubicBezTo>
                    <a:pt x="11328414" y="637725"/>
                    <a:pt x="11328414" y="635563"/>
                    <a:pt x="11330440" y="633401"/>
                  </a:cubicBezTo>
                  <a:lnTo>
                    <a:pt x="11338548" y="633401"/>
                  </a:lnTo>
                  <a:cubicBezTo>
                    <a:pt x="11340574" y="635563"/>
                    <a:pt x="11340574" y="637725"/>
                    <a:pt x="11342600" y="637725"/>
                  </a:cubicBezTo>
                  <a:cubicBezTo>
                    <a:pt x="11348680" y="637725"/>
                    <a:pt x="11356788" y="637725"/>
                    <a:pt x="11364895" y="637725"/>
                  </a:cubicBezTo>
                  <a:cubicBezTo>
                    <a:pt x="11364895" y="598813"/>
                    <a:pt x="11364895" y="559901"/>
                    <a:pt x="11364895" y="520989"/>
                  </a:cubicBezTo>
                  <a:cubicBezTo>
                    <a:pt x="11364908" y="520986"/>
                    <a:pt x="11365775" y="520822"/>
                    <a:pt x="11421642" y="510180"/>
                  </a:cubicBezTo>
                  <a:cubicBezTo>
                    <a:pt x="11421642" y="510187"/>
                    <a:pt x="11421642" y="510261"/>
                    <a:pt x="11421642" y="511261"/>
                  </a:cubicBezTo>
                  <a:lnTo>
                    <a:pt x="11421642" y="518827"/>
                  </a:lnTo>
                  <a:cubicBezTo>
                    <a:pt x="11421659" y="518827"/>
                    <a:pt x="11422303" y="518827"/>
                    <a:pt x="11447988" y="518827"/>
                  </a:cubicBezTo>
                  <a:cubicBezTo>
                    <a:pt x="11447988" y="518849"/>
                    <a:pt x="11447988" y="521220"/>
                    <a:pt x="11447988" y="773917"/>
                  </a:cubicBezTo>
                  <a:cubicBezTo>
                    <a:pt x="11454068" y="773917"/>
                    <a:pt x="11462175" y="773917"/>
                    <a:pt x="11470283" y="773917"/>
                  </a:cubicBezTo>
                  <a:cubicBezTo>
                    <a:pt x="11470283" y="771755"/>
                    <a:pt x="11470283" y="771755"/>
                    <a:pt x="11470283" y="769593"/>
                  </a:cubicBezTo>
                  <a:cubicBezTo>
                    <a:pt x="11474335" y="769593"/>
                    <a:pt x="11478388" y="769593"/>
                    <a:pt x="11482443" y="769593"/>
                  </a:cubicBezTo>
                  <a:cubicBezTo>
                    <a:pt x="11482443" y="771755"/>
                    <a:pt x="11482443" y="771755"/>
                    <a:pt x="11482443" y="773917"/>
                  </a:cubicBezTo>
                  <a:cubicBezTo>
                    <a:pt x="11490550" y="773917"/>
                    <a:pt x="11498655" y="773917"/>
                    <a:pt x="11506763" y="773917"/>
                  </a:cubicBezTo>
                  <a:cubicBezTo>
                    <a:pt x="11506763" y="769593"/>
                    <a:pt x="11506763" y="765270"/>
                    <a:pt x="11506763" y="760946"/>
                  </a:cubicBezTo>
                  <a:cubicBezTo>
                    <a:pt x="11516896" y="760946"/>
                    <a:pt x="11527030" y="760946"/>
                    <a:pt x="11535136" y="760946"/>
                  </a:cubicBezTo>
                  <a:cubicBezTo>
                    <a:pt x="11539190" y="756622"/>
                    <a:pt x="11543244" y="756622"/>
                    <a:pt x="11547296" y="756622"/>
                  </a:cubicBezTo>
                  <a:cubicBezTo>
                    <a:pt x="11553376" y="760946"/>
                    <a:pt x="11561484" y="760946"/>
                    <a:pt x="11567564" y="760946"/>
                  </a:cubicBezTo>
                  <a:cubicBezTo>
                    <a:pt x="11567564" y="754461"/>
                    <a:pt x="11567564" y="750137"/>
                    <a:pt x="11567564" y="743652"/>
                  </a:cubicBezTo>
                  <a:lnTo>
                    <a:pt x="11575671" y="743652"/>
                  </a:lnTo>
                  <a:cubicBezTo>
                    <a:pt x="11575671" y="739328"/>
                    <a:pt x="11575671" y="735005"/>
                    <a:pt x="11575671" y="730681"/>
                  </a:cubicBezTo>
                  <a:cubicBezTo>
                    <a:pt x="11593911" y="730681"/>
                    <a:pt x="11614178" y="730681"/>
                    <a:pt x="11632418" y="730681"/>
                  </a:cubicBezTo>
                  <a:cubicBezTo>
                    <a:pt x="11632418" y="719872"/>
                    <a:pt x="11632418" y="711225"/>
                    <a:pt x="11632418" y="700416"/>
                  </a:cubicBezTo>
                  <a:cubicBezTo>
                    <a:pt x="11638498" y="700416"/>
                    <a:pt x="11644578" y="700416"/>
                    <a:pt x="11650658" y="700416"/>
                  </a:cubicBezTo>
                  <a:cubicBezTo>
                    <a:pt x="11650658" y="698254"/>
                    <a:pt x="11650658" y="696093"/>
                    <a:pt x="11650658" y="693931"/>
                  </a:cubicBezTo>
                  <a:cubicBezTo>
                    <a:pt x="11654711" y="693931"/>
                    <a:pt x="11658764" y="693931"/>
                    <a:pt x="11662818" y="693931"/>
                  </a:cubicBezTo>
                  <a:cubicBezTo>
                    <a:pt x="11662818" y="696093"/>
                    <a:pt x="11662818" y="698254"/>
                    <a:pt x="11662818" y="700416"/>
                  </a:cubicBezTo>
                  <a:cubicBezTo>
                    <a:pt x="11668898" y="700416"/>
                    <a:pt x="11672951" y="700416"/>
                    <a:pt x="11679031" y="700416"/>
                  </a:cubicBezTo>
                  <a:cubicBezTo>
                    <a:pt x="11679031" y="715549"/>
                    <a:pt x="11679031" y="732843"/>
                    <a:pt x="11679031" y="750137"/>
                  </a:cubicBezTo>
                  <a:cubicBezTo>
                    <a:pt x="11689164" y="750137"/>
                    <a:pt x="11701326" y="750137"/>
                    <a:pt x="11711459" y="750137"/>
                  </a:cubicBezTo>
                  <a:cubicBezTo>
                    <a:pt x="11711459" y="741490"/>
                    <a:pt x="11711459" y="732843"/>
                    <a:pt x="11711459" y="724196"/>
                  </a:cubicBezTo>
                  <a:cubicBezTo>
                    <a:pt x="11723619" y="724196"/>
                    <a:pt x="11737806" y="724196"/>
                    <a:pt x="11749966" y="724196"/>
                  </a:cubicBezTo>
                  <a:cubicBezTo>
                    <a:pt x="11749966" y="713387"/>
                    <a:pt x="11749966" y="704740"/>
                    <a:pt x="11749966" y="693931"/>
                  </a:cubicBezTo>
                  <a:cubicBezTo>
                    <a:pt x="11766180" y="693931"/>
                    <a:pt x="11782392" y="693931"/>
                    <a:pt x="11798607" y="693931"/>
                  </a:cubicBezTo>
                  <a:cubicBezTo>
                    <a:pt x="11798607" y="693960"/>
                    <a:pt x="11798607" y="695735"/>
                    <a:pt x="11798607" y="805087"/>
                  </a:cubicBezTo>
                  <a:lnTo>
                    <a:pt x="11798607" y="818866"/>
                  </a:lnTo>
                  <a:lnTo>
                    <a:pt x="11864482" y="818866"/>
                  </a:lnTo>
                  <a:lnTo>
                    <a:pt x="11864482" y="924638"/>
                  </a:lnTo>
                  <a:lnTo>
                    <a:pt x="11864482" y="947885"/>
                  </a:lnTo>
                  <a:lnTo>
                    <a:pt x="11879442" y="947885"/>
                  </a:lnTo>
                  <a:cubicBezTo>
                    <a:pt x="11879442" y="947885"/>
                    <a:pt x="11879442" y="947885"/>
                    <a:pt x="11879442" y="946723"/>
                  </a:cubicBezTo>
                  <a:lnTo>
                    <a:pt x="11879442" y="938587"/>
                  </a:lnTo>
                  <a:cubicBezTo>
                    <a:pt x="11879442" y="938587"/>
                    <a:pt x="11879442" y="938587"/>
                    <a:pt x="11924022" y="938587"/>
                  </a:cubicBezTo>
                  <a:cubicBezTo>
                    <a:pt x="11924022" y="938587"/>
                    <a:pt x="11924022" y="938587"/>
                    <a:pt x="11924022" y="959508"/>
                  </a:cubicBezTo>
                  <a:cubicBezTo>
                    <a:pt x="11924022" y="959508"/>
                    <a:pt x="11924022" y="959508"/>
                    <a:pt x="11926250" y="960671"/>
                  </a:cubicBezTo>
                  <a:lnTo>
                    <a:pt x="11941854" y="968807"/>
                  </a:lnTo>
                  <a:cubicBezTo>
                    <a:pt x="11941854" y="968807"/>
                    <a:pt x="11941854" y="968807"/>
                    <a:pt x="11941854" y="999027"/>
                  </a:cubicBezTo>
                  <a:cubicBezTo>
                    <a:pt x="11941854" y="999027"/>
                    <a:pt x="11941854" y="999027"/>
                    <a:pt x="11943247" y="999609"/>
                  </a:cubicBezTo>
                  <a:lnTo>
                    <a:pt x="11952999" y="1003677"/>
                  </a:lnTo>
                  <a:cubicBezTo>
                    <a:pt x="11952999" y="1003677"/>
                    <a:pt x="11952999" y="1003677"/>
                    <a:pt x="11952999" y="1002515"/>
                  </a:cubicBezTo>
                  <a:lnTo>
                    <a:pt x="11952999" y="994378"/>
                  </a:lnTo>
                  <a:cubicBezTo>
                    <a:pt x="11952999" y="994378"/>
                    <a:pt x="11952999" y="994378"/>
                    <a:pt x="11954114" y="994378"/>
                  </a:cubicBezTo>
                  <a:lnTo>
                    <a:pt x="11961915" y="994378"/>
                  </a:lnTo>
                  <a:cubicBezTo>
                    <a:pt x="11961915" y="994378"/>
                    <a:pt x="11961915" y="994378"/>
                    <a:pt x="11961915" y="993506"/>
                  </a:cubicBezTo>
                  <a:lnTo>
                    <a:pt x="11961915" y="987404"/>
                  </a:lnTo>
                  <a:cubicBezTo>
                    <a:pt x="11961915" y="987404"/>
                    <a:pt x="11961915" y="987404"/>
                    <a:pt x="11960800" y="987404"/>
                  </a:cubicBezTo>
                  <a:lnTo>
                    <a:pt x="11952999" y="987404"/>
                  </a:lnTo>
                  <a:cubicBezTo>
                    <a:pt x="11952999" y="987404"/>
                    <a:pt x="11952999" y="987404"/>
                    <a:pt x="11952999" y="986242"/>
                  </a:cubicBezTo>
                  <a:lnTo>
                    <a:pt x="11952999" y="978106"/>
                  </a:lnTo>
                  <a:cubicBezTo>
                    <a:pt x="11952999" y="978106"/>
                    <a:pt x="11952999" y="978106"/>
                    <a:pt x="11954114" y="978106"/>
                  </a:cubicBezTo>
                  <a:lnTo>
                    <a:pt x="11961915" y="978106"/>
                  </a:lnTo>
                  <a:cubicBezTo>
                    <a:pt x="11961915" y="978106"/>
                    <a:pt x="11961915" y="978106"/>
                    <a:pt x="11961915" y="976943"/>
                  </a:cubicBezTo>
                  <a:lnTo>
                    <a:pt x="11961915" y="968807"/>
                  </a:lnTo>
                  <a:cubicBezTo>
                    <a:pt x="11961915" y="968807"/>
                    <a:pt x="11961915" y="968807"/>
                    <a:pt x="11960800" y="968807"/>
                  </a:cubicBezTo>
                  <a:lnTo>
                    <a:pt x="11952999" y="968807"/>
                  </a:lnTo>
                  <a:cubicBezTo>
                    <a:pt x="11952999" y="968807"/>
                    <a:pt x="11952999" y="968807"/>
                    <a:pt x="11952999" y="967645"/>
                  </a:cubicBezTo>
                  <a:lnTo>
                    <a:pt x="11952999" y="959508"/>
                  </a:lnTo>
                  <a:cubicBezTo>
                    <a:pt x="11952999" y="959508"/>
                    <a:pt x="11952999" y="959508"/>
                    <a:pt x="11954114" y="959508"/>
                  </a:cubicBezTo>
                  <a:lnTo>
                    <a:pt x="11961915" y="959508"/>
                  </a:lnTo>
                  <a:cubicBezTo>
                    <a:pt x="11961915" y="959508"/>
                    <a:pt x="11961915" y="959508"/>
                    <a:pt x="11961915" y="958637"/>
                  </a:cubicBezTo>
                  <a:lnTo>
                    <a:pt x="11961915" y="952535"/>
                  </a:lnTo>
                  <a:cubicBezTo>
                    <a:pt x="11961915" y="952535"/>
                    <a:pt x="11961915" y="952535"/>
                    <a:pt x="11960800" y="952535"/>
                  </a:cubicBezTo>
                  <a:lnTo>
                    <a:pt x="11952999" y="952535"/>
                  </a:lnTo>
                  <a:cubicBezTo>
                    <a:pt x="11952999" y="952535"/>
                    <a:pt x="11952999" y="952535"/>
                    <a:pt x="11952999" y="951372"/>
                  </a:cubicBezTo>
                  <a:lnTo>
                    <a:pt x="11952999" y="943236"/>
                  </a:lnTo>
                  <a:cubicBezTo>
                    <a:pt x="11952999" y="943236"/>
                    <a:pt x="11952999" y="943236"/>
                    <a:pt x="11954114" y="943236"/>
                  </a:cubicBezTo>
                  <a:lnTo>
                    <a:pt x="11961915" y="943236"/>
                  </a:lnTo>
                  <a:cubicBezTo>
                    <a:pt x="11961915" y="943236"/>
                    <a:pt x="11961915" y="943236"/>
                    <a:pt x="11961915" y="942074"/>
                  </a:cubicBezTo>
                  <a:lnTo>
                    <a:pt x="11961915" y="933937"/>
                  </a:lnTo>
                  <a:cubicBezTo>
                    <a:pt x="11961915" y="933937"/>
                    <a:pt x="11961915" y="933937"/>
                    <a:pt x="11960800" y="933937"/>
                  </a:cubicBezTo>
                  <a:lnTo>
                    <a:pt x="11952999" y="933937"/>
                  </a:lnTo>
                  <a:cubicBezTo>
                    <a:pt x="11952999" y="933937"/>
                    <a:pt x="11952999" y="933937"/>
                    <a:pt x="11952999" y="933066"/>
                  </a:cubicBezTo>
                  <a:lnTo>
                    <a:pt x="11952999" y="926963"/>
                  </a:lnTo>
                  <a:cubicBezTo>
                    <a:pt x="11952999" y="926963"/>
                    <a:pt x="11952999" y="926963"/>
                    <a:pt x="11954114" y="926963"/>
                  </a:cubicBezTo>
                  <a:lnTo>
                    <a:pt x="11961915" y="926963"/>
                  </a:lnTo>
                  <a:cubicBezTo>
                    <a:pt x="11961915" y="926963"/>
                    <a:pt x="11961915" y="926963"/>
                    <a:pt x="11961915" y="925801"/>
                  </a:cubicBezTo>
                  <a:lnTo>
                    <a:pt x="11961915" y="917665"/>
                  </a:lnTo>
                  <a:cubicBezTo>
                    <a:pt x="11961915" y="917665"/>
                    <a:pt x="11961915" y="917665"/>
                    <a:pt x="11960800" y="917665"/>
                  </a:cubicBezTo>
                  <a:lnTo>
                    <a:pt x="11952999" y="917665"/>
                  </a:lnTo>
                  <a:cubicBezTo>
                    <a:pt x="11952999" y="917665"/>
                    <a:pt x="11952999" y="917665"/>
                    <a:pt x="11952999" y="916503"/>
                  </a:cubicBezTo>
                  <a:lnTo>
                    <a:pt x="11952999" y="908366"/>
                  </a:lnTo>
                  <a:cubicBezTo>
                    <a:pt x="11952999" y="908366"/>
                    <a:pt x="11952999" y="908366"/>
                    <a:pt x="11954114" y="908366"/>
                  </a:cubicBezTo>
                  <a:lnTo>
                    <a:pt x="11961915" y="908366"/>
                  </a:lnTo>
                  <a:cubicBezTo>
                    <a:pt x="11961915" y="908366"/>
                    <a:pt x="11961915" y="908366"/>
                    <a:pt x="11961915" y="907204"/>
                  </a:cubicBezTo>
                  <a:lnTo>
                    <a:pt x="11961915" y="899068"/>
                  </a:lnTo>
                  <a:cubicBezTo>
                    <a:pt x="11961915" y="899068"/>
                    <a:pt x="11961915" y="899068"/>
                    <a:pt x="11960800" y="899068"/>
                  </a:cubicBezTo>
                  <a:lnTo>
                    <a:pt x="11952999" y="899068"/>
                  </a:lnTo>
                  <a:cubicBezTo>
                    <a:pt x="11952999" y="899068"/>
                    <a:pt x="11952999" y="899068"/>
                    <a:pt x="11952999" y="898196"/>
                  </a:cubicBezTo>
                  <a:lnTo>
                    <a:pt x="11952999" y="892094"/>
                  </a:lnTo>
                  <a:cubicBezTo>
                    <a:pt x="11952999" y="892094"/>
                    <a:pt x="11952999" y="892094"/>
                    <a:pt x="11954114" y="892094"/>
                  </a:cubicBezTo>
                  <a:lnTo>
                    <a:pt x="11961915" y="892094"/>
                  </a:lnTo>
                  <a:cubicBezTo>
                    <a:pt x="11961915" y="892094"/>
                    <a:pt x="11961915" y="892094"/>
                    <a:pt x="11961915" y="890931"/>
                  </a:cubicBezTo>
                  <a:lnTo>
                    <a:pt x="11961915" y="882795"/>
                  </a:lnTo>
                  <a:cubicBezTo>
                    <a:pt x="11961915" y="882795"/>
                    <a:pt x="11961915" y="882795"/>
                    <a:pt x="11960800" y="882795"/>
                  </a:cubicBezTo>
                  <a:lnTo>
                    <a:pt x="11952999" y="882795"/>
                  </a:lnTo>
                  <a:cubicBezTo>
                    <a:pt x="11952999" y="882795"/>
                    <a:pt x="11952999" y="882795"/>
                    <a:pt x="11952999" y="881633"/>
                  </a:cubicBezTo>
                  <a:lnTo>
                    <a:pt x="11952999" y="873496"/>
                  </a:lnTo>
                  <a:cubicBezTo>
                    <a:pt x="11952999" y="873496"/>
                    <a:pt x="11952999" y="873496"/>
                    <a:pt x="11954114" y="873496"/>
                  </a:cubicBezTo>
                  <a:lnTo>
                    <a:pt x="11961915" y="873496"/>
                  </a:lnTo>
                  <a:cubicBezTo>
                    <a:pt x="11961915" y="873496"/>
                    <a:pt x="11961915" y="873496"/>
                    <a:pt x="11961915" y="872625"/>
                  </a:cubicBezTo>
                  <a:lnTo>
                    <a:pt x="11961915" y="866523"/>
                  </a:lnTo>
                  <a:cubicBezTo>
                    <a:pt x="11961915" y="866523"/>
                    <a:pt x="11961915" y="866523"/>
                    <a:pt x="11960800" y="866523"/>
                  </a:cubicBezTo>
                  <a:lnTo>
                    <a:pt x="11952999" y="866523"/>
                  </a:lnTo>
                  <a:cubicBezTo>
                    <a:pt x="11952999" y="866523"/>
                    <a:pt x="11952999" y="866523"/>
                    <a:pt x="11952999" y="865360"/>
                  </a:cubicBezTo>
                  <a:lnTo>
                    <a:pt x="11952999" y="857224"/>
                  </a:lnTo>
                  <a:cubicBezTo>
                    <a:pt x="11952999" y="857224"/>
                    <a:pt x="11952999" y="857224"/>
                    <a:pt x="11954114" y="857224"/>
                  </a:cubicBezTo>
                  <a:lnTo>
                    <a:pt x="11961915" y="857224"/>
                  </a:lnTo>
                  <a:cubicBezTo>
                    <a:pt x="11961915" y="857224"/>
                    <a:pt x="11961915" y="857224"/>
                    <a:pt x="11961915" y="856062"/>
                  </a:cubicBezTo>
                  <a:lnTo>
                    <a:pt x="11961915" y="847925"/>
                  </a:lnTo>
                  <a:cubicBezTo>
                    <a:pt x="11961915" y="847925"/>
                    <a:pt x="11961915" y="847925"/>
                    <a:pt x="11960800" y="847925"/>
                  </a:cubicBezTo>
                  <a:lnTo>
                    <a:pt x="11952999" y="847925"/>
                  </a:lnTo>
                  <a:cubicBezTo>
                    <a:pt x="11952999" y="847925"/>
                    <a:pt x="11952999" y="847925"/>
                    <a:pt x="11952999" y="846763"/>
                  </a:cubicBezTo>
                  <a:lnTo>
                    <a:pt x="11952999" y="838627"/>
                  </a:lnTo>
                  <a:cubicBezTo>
                    <a:pt x="11952999" y="838627"/>
                    <a:pt x="11952999" y="838627"/>
                    <a:pt x="11954114" y="838627"/>
                  </a:cubicBezTo>
                  <a:lnTo>
                    <a:pt x="11961915" y="838627"/>
                  </a:lnTo>
                  <a:cubicBezTo>
                    <a:pt x="11961915" y="838627"/>
                    <a:pt x="11961915" y="838627"/>
                    <a:pt x="11961915" y="837755"/>
                  </a:cubicBezTo>
                  <a:lnTo>
                    <a:pt x="11961915" y="831653"/>
                  </a:lnTo>
                  <a:cubicBezTo>
                    <a:pt x="11961915" y="831653"/>
                    <a:pt x="11961915" y="831653"/>
                    <a:pt x="11960800" y="831653"/>
                  </a:cubicBezTo>
                  <a:lnTo>
                    <a:pt x="11952999" y="831653"/>
                  </a:lnTo>
                  <a:cubicBezTo>
                    <a:pt x="11952999" y="831653"/>
                    <a:pt x="11952999" y="831653"/>
                    <a:pt x="11952999" y="830491"/>
                  </a:cubicBezTo>
                  <a:lnTo>
                    <a:pt x="11952999" y="822354"/>
                  </a:lnTo>
                  <a:cubicBezTo>
                    <a:pt x="11952999" y="822354"/>
                    <a:pt x="11952999" y="822354"/>
                    <a:pt x="11954114" y="822354"/>
                  </a:cubicBezTo>
                  <a:lnTo>
                    <a:pt x="11961915" y="822354"/>
                  </a:lnTo>
                  <a:cubicBezTo>
                    <a:pt x="11961915" y="822354"/>
                    <a:pt x="11961915" y="822354"/>
                    <a:pt x="11961915" y="821192"/>
                  </a:cubicBezTo>
                  <a:lnTo>
                    <a:pt x="11961915" y="813056"/>
                  </a:lnTo>
                  <a:cubicBezTo>
                    <a:pt x="11961915" y="813056"/>
                    <a:pt x="11961915" y="813056"/>
                    <a:pt x="11960800" y="813056"/>
                  </a:cubicBezTo>
                  <a:lnTo>
                    <a:pt x="11952999" y="813056"/>
                  </a:lnTo>
                  <a:cubicBezTo>
                    <a:pt x="11952999" y="813056"/>
                    <a:pt x="11952999" y="813056"/>
                    <a:pt x="11952999" y="811893"/>
                  </a:cubicBezTo>
                  <a:lnTo>
                    <a:pt x="11952999" y="803757"/>
                  </a:lnTo>
                  <a:cubicBezTo>
                    <a:pt x="11952999" y="803757"/>
                    <a:pt x="11952999" y="803757"/>
                    <a:pt x="11954114" y="803757"/>
                  </a:cubicBezTo>
                  <a:lnTo>
                    <a:pt x="11961915" y="803757"/>
                  </a:lnTo>
                  <a:cubicBezTo>
                    <a:pt x="11961915" y="803757"/>
                    <a:pt x="11961915" y="803757"/>
                    <a:pt x="11961915" y="802885"/>
                  </a:cubicBezTo>
                  <a:lnTo>
                    <a:pt x="11961915" y="796783"/>
                  </a:lnTo>
                  <a:cubicBezTo>
                    <a:pt x="11961915" y="796783"/>
                    <a:pt x="11961915" y="796783"/>
                    <a:pt x="11960800" y="796783"/>
                  </a:cubicBezTo>
                  <a:lnTo>
                    <a:pt x="11952999" y="796783"/>
                  </a:lnTo>
                  <a:cubicBezTo>
                    <a:pt x="11952999" y="796783"/>
                    <a:pt x="11952999" y="796783"/>
                    <a:pt x="11952999" y="795621"/>
                  </a:cubicBezTo>
                  <a:lnTo>
                    <a:pt x="11952999" y="787484"/>
                  </a:lnTo>
                  <a:cubicBezTo>
                    <a:pt x="11952999" y="787484"/>
                    <a:pt x="11952999" y="787484"/>
                    <a:pt x="11954114" y="787484"/>
                  </a:cubicBezTo>
                  <a:lnTo>
                    <a:pt x="11961915" y="787484"/>
                  </a:lnTo>
                  <a:cubicBezTo>
                    <a:pt x="11961915" y="787484"/>
                    <a:pt x="11961915" y="787484"/>
                    <a:pt x="11960800" y="785741"/>
                  </a:cubicBezTo>
                  <a:lnTo>
                    <a:pt x="11952999" y="773537"/>
                  </a:lnTo>
                  <a:cubicBezTo>
                    <a:pt x="11952999" y="773537"/>
                    <a:pt x="11952999" y="773537"/>
                    <a:pt x="11952999" y="736342"/>
                  </a:cubicBezTo>
                  <a:cubicBezTo>
                    <a:pt x="11952999" y="736342"/>
                    <a:pt x="11952999" y="736342"/>
                    <a:pt x="12102343" y="736342"/>
                  </a:cubicBezTo>
                  <a:cubicBezTo>
                    <a:pt x="12102343" y="736342"/>
                    <a:pt x="12102343" y="736342"/>
                    <a:pt x="12115716" y="757264"/>
                  </a:cubicBezTo>
                  <a:cubicBezTo>
                    <a:pt x="12115716" y="757264"/>
                    <a:pt x="12115716" y="757264"/>
                    <a:pt x="12115716" y="803757"/>
                  </a:cubicBezTo>
                  <a:cubicBezTo>
                    <a:pt x="12115716" y="803757"/>
                    <a:pt x="12115716" y="803757"/>
                    <a:pt x="12114602" y="803757"/>
                  </a:cubicBezTo>
                  <a:lnTo>
                    <a:pt x="12106800" y="803757"/>
                  </a:lnTo>
                  <a:cubicBezTo>
                    <a:pt x="12106800" y="803757"/>
                    <a:pt x="12106800" y="803757"/>
                    <a:pt x="12106800" y="804919"/>
                  </a:cubicBezTo>
                  <a:lnTo>
                    <a:pt x="12106800" y="813056"/>
                  </a:lnTo>
                  <a:cubicBezTo>
                    <a:pt x="12106800" y="813056"/>
                    <a:pt x="12106800" y="813056"/>
                    <a:pt x="12107915" y="813056"/>
                  </a:cubicBezTo>
                  <a:lnTo>
                    <a:pt x="12115716" y="813056"/>
                  </a:lnTo>
                  <a:cubicBezTo>
                    <a:pt x="12115716" y="813056"/>
                    <a:pt x="12115716" y="813056"/>
                    <a:pt x="12115716" y="814218"/>
                  </a:cubicBezTo>
                  <a:lnTo>
                    <a:pt x="12115716" y="822354"/>
                  </a:lnTo>
                  <a:cubicBezTo>
                    <a:pt x="12115716" y="822354"/>
                    <a:pt x="12115716" y="822354"/>
                    <a:pt x="12114602" y="822354"/>
                  </a:cubicBezTo>
                  <a:lnTo>
                    <a:pt x="12106800" y="822354"/>
                  </a:lnTo>
                  <a:cubicBezTo>
                    <a:pt x="12106800" y="822354"/>
                    <a:pt x="12106800" y="822354"/>
                    <a:pt x="12106800" y="823516"/>
                  </a:cubicBezTo>
                  <a:lnTo>
                    <a:pt x="12106800" y="831653"/>
                  </a:lnTo>
                  <a:cubicBezTo>
                    <a:pt x="12106800" y="831653"/>
                    <a:pt x="12106800" y="831653"/>
                    <a:pt x="12107915" y="831653"/>
                  </a:cubicBezTo>
                  <a:lnTo>
                    <a:pt x="12115716" y="831653"/>
                  </a:lnTo>
                  <a:cubicBezTo>
                    <a:pt x="12115716" y="831653"/>
                    <a:pt x="12115716" y="831653"/>
                    <a:pt x="12115716" y="832525"/>
                  </a:cubicBezTo>
                  <a:lnTo>
                    <a:pt x="12115716" y="838627"/>
                  </a:lnTo>
                  <a:cubicBezTo>
                    <a:pt x="12115716" y="838627"/>
                    <a:pt x="12115716" y="838627"/>
                    <a:pt x="12114602" y="838627"/>
                  </a:cubicBezTo>
                  <a:lnTo>
                    <a:pt x="12106800" y="838627"/>
                  </a:lnTo>
                  <a:cubicBezTo>
                    <a:pt x="12106800" y="838627"/>
                    <a:pt x="12106800" y="838627"/>
                    <a:pt x="12106800" y="839789"/>
                  </a:cubicBezTo>
                  <a:lnTo>
                    <a:pt x="12106800" y="847925"/>
                  </a:lnTo>
                  <a:cubicBezTo>
                    <a:pt x="12106800" y="847925"/>
                    <a:pt x="12106800" y="847925"/>
                    <a:pt x="12107915" y="847925"/>
                  </a:cubicBezTo>
                  <a:lnTo>
                    <a:pt x="12115716" y="847925"/>
                  </a:lnTo>
                  <a:cubicBezTo>
                    <a:pt x="12115716" y="847925"/>
                    <a:pt x="12115716" y="847925"/>
                    <a:pt x="12115716" y="849088"/>
                  </a:cubicBezTo>
                  <a:lnTo>
                    <a:pt x="12115716" y="857224"/>
                  </a:lnTo>
                  <a:cubicBezTo>
                    <a:pt x="12115716" y="857224"/>
                    <a:pt x="12115716" y="857224"/>
                    <a:pt x="12114602" y="857224"/>
                  </a:cubicBezTo>
                  <a:lnTo>
                    <a:pt x="12106800" y="857224"/>
                  </a:lnTo>
                  <a:cubicBezTo>
                    <a:pt x="12106800" y="857224"/>
                    <a:pt x="12106800" y="857224"/>
                    <a:pt x="12106800" y="858386"/>
                  </a:cubicBezTo>
                  <a:lnTo>
                    <a:pt x="12106800" y="866523"/>
                  </a:lnTo>
                  <a:cubicBezTo>
                    <a:pt x="12106800" y="866523"/>
                    <a:pt x="12106800" y="866523"/>
                    <a:pt x="12107915" y="866523"/>
                  </a:cubicBezTo>
                  <a:lnTo>
                    <a:pt x="12115716" y="866523"/>
                  </a:lnTo>
                  <a:cubicBezTo>
                    <a:pt x="12115716" y="866523"/>
                    <a:pt x="12115716" y="866523"/>
                    <a:pt x="12115716" y="867394"/>
                  </a:cubicBezTo>
                  <a:lnTo>
                    <a:pt x="12115716" y="873496"/>
                  </a:lnTo>
                  <a:cubicBezTo>
                    <a:pt x="12115716" y="873496"/>
                    <a:pt x="12115716" y="873496"/>
                    <a:pt x="12114602" y="873496"/>
                  </a:cubicBezTo>
                  <a:lnTo>
                    <a:pt x="12106800" y="873496"/>
                  </a:lnTo>
                  <a:cubicBezTo>
                    <a:pt x="12106800" y="873496"/>
                    <a:pt x="12106800" y="873496"/>
                    <a:pt x="12106800" y="874659"/>
                  </a:cubicBezTo>
                  <a:lnTo>
                    <a:pt x="12106800" y="882795"/>
                  </a:lnTo>
                  <a:cubicBezTo>
                    <a:pt x="12106800" y="882795"/>
                    <a:pt x="12106800" y="882795"/>
                    <a:pt x="12107915" y="882795"/>
                  </a:cubicBezTo>
                  <a:lnTo>
                    <a:pt x="12115716" y="882795"/>
                  </a:lnTo>
                  <a:cubicBezTo>
                    <a:pt x="12115716" y="882795"/>
                    <a:pt x="12115716" y="882795"/>
                    <a:pt x="12115716" y="883957"/>
                  </a:cubicBezTo>
                  <a:lnTo>
                    <a:pt x="12115716" y="892094"/>
                  </a:lnTo>
                  <a:cubicBezTo>
                    <a:pt x="12115716" y="892094"/>
                    <a:pt x="12115716" y="892094"/>
                    <a:pt x="12114602" y="892094"/>
                  </a:cubicBezTo>
                  <a:lnTo>
                    <a:pt x="12106800" y="892094"/>
                  </a:lnTo>
                  <a:cubicBezTo>
                    <a:pt x="12106800" y="892094"/>
                    <a:pt x="12106800" y="892094"/>
                    <a:pt x="12106800" y="892965"/>
                  </a:cubicBezTo>
                  <a:lnTo>
                    <a:pt x="12106800" y="899068"/>
                  </a:lnTo>
                  <a:cubicBezTo>
                    <a:pt x="12106800" y="899068"/>
                    <a:pt x="12106800" y="899068"/>
                    <a:pt x="12107915" y="899068"/>
                  </a:cubicBezTo>
                  <a:lnTo>
                    <a:pt x="12115716" y="899068"/>
                  </a:lnTo>
                  <a:cubicBezTo>
                    <a:pt x="12115716" y="899068"/>
                    <a:pt x="12115716" y="899068"/>
                    <a:pt x="12115716" y="900230"/>
                  </a:cubicBezTo>
                  <a:lnTo>
                    <a:pt x="12115716" y="908366"/>
                  </a:lnTo>
                  <a:cubicBezTo>
                    <a:pt x="12115716" y="908366"/>
                    <a:pt x="12115716" y="908366"/>
                    <a:pt x="12114602" y="908366"/>
                  </a:cubicBezTo>
                  <a:lnTo>
                    <a:pt x="12106800" y="908366"/>
                  </a:lnTo>
                  <a:cubicBezTo>
                    <a:pt x="12106800" y="908366"/>
                    <a:pt x="12106800" y="908366"/>
                    <a:pt x="12106800" y="909528"/>
                  </a:cubicBezTo>
                  <a:lnTo>
                    <a:pt x="12106800" y="917665"/>
                  </a:lnTo>
                  <a:cubicBezTo>
                    <a:pt x="12106800" y="917665"/>
                    <a:pt x="12106800" y="917665"/>
                    <a:pt x="12107915" y="917665"/>
                  </a:cubicBezTo>
                  <a:lnTo>
                    <a:pt x="12115716" y="917665"/>
                  </a:lnTo>
                  <a:cubicBezTo>
                    <a:pt x="12115716" y="917665"/>
                    <a:pt x="12115716" y="917665"/>
                    <a:pt x="12115716" y="918827"/>
                  </a:cubicBezTo>
                  <a:lnTo>
                    <a:pt x="12115716" y="926963"/>
                  </a:lnTo>
                  <a:cubicBezTo>
                    <a:pt x="12115716" y="926963"/>
                    <a:pt x="12115716" y="926963"/>
                    <a:pt x="12114602" y="926963"/>
                  </a:cubicBezTo>
                  <a:lnTo>
                    <a:pt x="12106800" y="926963"/>
                  </a:lnTo>
                  <a:cubicBezTo>
                    <a:pt x="12106800" y="926963"/>
                    <a:pt x="12106800" y="926963"/>
                    <a:pt x="12106800" y="927835"/>
                  </a:cubicBezTo>
                  <a:lnTo>
                    <a:pt x="12106800" y="933937"/>
                  </a:lnTo>
                  <a:cubicBezTo>
                    <a:pt x="12106800" y="933937"/>
                    <a:pt x="12106800" y="933937"/>
                    <a:pt x="12107915" y="933937"/>
                  </a:cubicBezTo>
                  <a:lnTo>
                    <a:pt x="12115716" y="933937"/>
                  </a:lnTo>
                  <a:cubicBezTo>
                    <a:pt x="12115716" y="933937"/>
                    <a:pt x="12115716" y="933937"/>
                    <a:pt x="12115716" y="935100"/>
                  </a:cubicBezTo>
                  <a:lnTo>
                    <a:pt x="12115716" y="943236"/>
                  </a:lnTo>
                  <a:cubicBezTo>
                    <a:pt x="12115716" y="943236"/>
                    <a:pt x="12115716" y="943236"/>
                    <a:pt x="12114602" y="943236"/>
                  </a:cubicBezTo>
                  <a:lnTo>
                    <a:pt x="12106800" y="943236"/>
                  </a:lnTo>
                  <a:cubicBezTo>
                    <a:pt x="12106800" y="943236"/>
                    <a:pt x="12106800" y="943236"/>
                    <a:pt x="12106800" y="944398"/>
                  </a:cubicBezTo>
                  <a:lnTo>
                    <a:pt x="12106800" y="952535"/>
                  </a:lnTo>
                  <a:cubicBezTo>
                    <a:pt x="12106800" y="952535"/>
                    <a:pt x="12106800" y="952535"/>
                    <a:pt x="12107915" y="952535"/>
                  </a:cubicBezTo>
                  <a:lnTo>
                    <a:pt x="12115716" y="952535"/>
                  </a:lnTo>
                  <a:cubicBezTo>
                    <a:pt x="12115716" y="952535"/>
                    <a:pt x="12115716" y="952535"/>
                    <a:pt x="12115716" y="953406"/>
                  </a:cubicBezTo>
                  <a:lnTo>
                    <a:pt x="12115716" y="959508"/>
                  </a:lnTo>
                  <a:cubicBezTo>
                    <a:pt x="12115716" y="959508"/>
                    <a:pt x="12115716" y="959508"/>
                    <a:pt x="12114602" y="959508"/>
                  </a:cubicBezTo>
                  <a:lnTo>
                    <a:pt x="12106800" y="959508"/>
                  </a:lnTo>
                  <a:cubicBezTo>
                    <a:pt x="12106800" y="959508"/>
                    <a:pt x="12106800" y="959508"/>
                    <a:pt x="12106800" y="960671"/>
                  </a:cubicBezTo>
                  <a:lnTo>
                    <a:pt x="12106800" y="968807"/>
                  </a:lnTo>
                  <a:cubicBezTo>
                    <a:pt x="12106800" y="968807"/>
                    <a:pt x="12106800" y="968807"/>
                    <a:pt x="12107915" y="968807"/>
                  </a:cubicBezTo>
                  <a:lnTo>
                    <a:pt x="12115716" y="968807"/>
                  </a:lnTo>
                  <a:cubicBezTo>
                    <a:pt x="12115716" y="968807"/>
                    <a:pt x="12115716" y="968807"/>
                    <a:pt x="12115716" y="969969"/>
                  </a:cubicBezTo>
                  <a:lnTo>
                    <a:pt x="12115716" y="978106"/>
                  </a:lnTo>
                  <a:cubicBezTo>
                    <a:pt x="12115716" y="978106"/>
                    <a:pt x="12115716" y="978106"/>
                    <a:pt x="12114602" y="978106"/>
                  </a:cubicBezTo>
                  <a:lnTo>
                    <a:pt x="12106800" y="978106"/>
                  </a:lnTo>
                  <a:cubicBezTo>
                    <a:pt x="12106800" y="978106"/>
                    <a:pt x="12106800" y="978106"/>
                    <a:pt x="12106800" y="979268"/>
                  </a:cubicBezTo>
                  <a:lnTo>
                    <a:pt x="12106800" y="987404"/>
                  </a:lnTo>
                  <a:cubicBezTo>
                    <a:pt x="12106800" y="987404"/>
                    <a:pt x="12106800" y="987404"/>
                    <a:pt x="12107915" y="987404"/>
                  </a:cubicBezTo>
                  <a:lnTo>
                    <a:pt x="12115716" y="987404"/>
                  </a:lnTo>
                  <a:cubicBezTo>
                    <a:pt x="12115716" y="987404"/>
                    <a:pt x="12115716" y="987404"/>
                    <a:pt x="12115716" y="988276"/>
                  </a:cubicBezTo>
                  <a:lnTo>
                    <a:pt x="12115716" y="994378"/>
                  </a:lnTo>
                  <a:cubicBezTo>
                    <a:pt x="12115716" y="994378"/>
                    <a:pt x="12115716" y="994378"/>
                    <a:pt x="12114602" y="994378"/>
                  </a:cubicBezTo>
                  <a:lnTo>
                    <a:pt x="12106800" y="994378"/>
                  </a:lnTo>
                  <a:cubicBezTo>
                    <a:pt x="12106800" y="994378"/>
                    <a:pt x="12106800" y="994378"/>
                    <a:pt x="12106800" y="995540"/>
                  </a:cubicBezTo>
                  <a:lnTo>
                    <a:pt x="12106800" y="1003677"/>
                  </a:lnTo>
                  <a:cubicBezTo>
                    <a:pt x="12106800" y="1003677"/>
                    <a:pt x="12106800" y="1003677"/>
                    <a:pt x="12131319" y="1024599"/>
                  </a:cubicBezTo>
                  <a:cubicBezTo>
                    <a:pt x="12131319" y="1029248"/>
                    <a:pt x="12131319" y="1029248"/>
                    <a:pt x="12130206" y="1029248"/>
                  </a:cubicBezTo>
                  <a:lnTo>
                    <a:pt x="12122403" y="1029248"/>
                  </a:lnTo>
                  <a:cubicBezTo>
                    <a:pt x="12122403" y="1029248"/>
                    <a:pt x="12122403" y="1029248"/>
                    <a:pt x="12122403" y="1040036"/>
                  </a:cubicBezTo>
                  <a:lnTo>
                    <a:pt x="12122403" y="1046874"/>
                  </a:lnTo>
                  <a:lnTo>
                    <a:pt x="12131319" y="1046874"/>
                  </a:lnTo>
                  <a:lnTo>
                    <a:pt x="12131319" y="1043196"/>
                  </a:lnTo>
                  <a:cubicBezTo>
                    <a:pt x="12131319" y="1043196"/>
                    <a:pt x="12131319" y="1043196"/>
                    <a:pt x="12132434" y="1042615"/>
                  </a:cubicBezTo>
                  <a:lnTo>
                    <a:pt x="12140235" y="1038547"/>
                  </a:lnTo>
                  <a:cubicBezTo>
                    <a:pt x="12140235" y="1038547"/>
                    <a:pt x="12140235" y="1038547"/>
                    <a:pt x="12142186" y="1038547"/>
                  </a:cubicBezTo>
                  <a:lnTo>
                    <a:pt x="12155839" y="1038547"/>
                  </a:lnTo>
                  <a:cubicBezTo>
                    <a:pt x="12155839" y="1038547"/>
                    <a:pt x="12155839" y="1038547"/>
                    <a:pt x="12155839" y="1039709"/>
                  </a:cubicBezTo>
                  <a:lnTo>
                    <a:pt x="12155839" y="1046874"/>
                  </a:lnTo>
                  <a:lnTo>
                    <a:pt x="12192000" y="1046874"/>
                  </a:lnTo>
                  <a:lnTo>
                    <a:pt x="12192000" y="1070905"/>
                  </a:lnTo>
                  <a:lnTo>
                    <a:pt x="12192000" y="1121663"/>
                  </a:lnTo>
                  <a:lnTo>
                    <a:pt x="12192000" y="1608850"/>
                  </a:lnTo>
                  <a:lnTo>
                    <a:pt x="0" y="1608850"/>
                  </a:lnTo>
                  <a:lnTo>
                    <a:pt x="0" y="1046874"/>
                  </a:lnTo>
                  <a:lnTo>
                    <a:pt x="65773" y="1046874"/>
                  </a:lnTo>
                  <a:lnTo>
                    <a:pt x="82231" y="1045519"/>
                  </a:lnTo>
                  <a:cubicBezTo>
                    <a:pt x="82231" y="1033896"/>
                    <a:pt x="82231" y="1024598"/>
                    <a:pt x="82231" y="1012974"/>
                  </a:cubicBezTo>
                  <a:cubicBezTo>
                    <a:pt x="97834" y="1012974"/>
                    <a:pt x="113436" y="1012974"/>
                    <a:pt x="126811" y="1012974"/>
                  </a:cubicBezTo>
                  <a:cubicBezTo>
                    <a:pt x="126811" y="1006000"/>
                    <a:pt x="126811" y="1001351"/>
                    <a:pt x="126811" y="994377"/>
                  </a:cubicBezTo>
                  <a:cubicBezTo>
                    <a:pt x="158018" y="994377"/>
                    <a:pt x="189224" y="994377"/>
                    <a:pt x="220430" y="994377"/>
                  </a:cubicBezTo>
                  <a:cubicBezTo>
                    <a:pt x="220430" y="999026"/>
                    <a:pt x="220430" y="1001351"/>
                    <a:pt x="220430" y="1006000"/>
                  </a:cubicBezTo>
                  <a:cubicBezTo>
                    <a:pt x="240491" y="1006000"/>
                    <a:pt x="260552" y="1006000"/>
                    <a:pt x="280612" y="1006000"/>
                  </a:cubicBezTo>
                  <a:cubicBezTo>
                    <a:pt x="280612" y="1008325"/>
                    <a:pt x="280612" y="1010650"/>
                    <a:pt x="280612" y="1012974"/>
                  </a:cubicBezTo>
                  <a:cubicBezTo>
                    <a:pt x="285071" y="1012974"/>
                    <a:pt x="291758" y="1012974"/>
                    <a:pt x="298444" y="1012974"/>
                  </a:cubicBezTo>
                  <a:cubicBezTo>
                    <a:pt x="298444" y="1015299"/>
                    <a:pt x="298444" y="1017624"/>
                    <a:pt x="298444" y="1019948"/>
                  </a:cubicBezTo>
                  <a:cubicBezTo>
                    <a:pt x="302903" y="1019948"/>
                    <a:pt x="309590" y="1019948"/>
                    <a:pt x="314048" y="1019948"/>
                  </a:cubicBezTo>
                  <a:cubicBezTo>
                    <a:pt x="314048" y="985079"/>
                    <a:pt x="314048" y="950209"/>
                    <a:pt x="314048" y="915339"/>
                  </a:cubicBezTo>
                  <a:cubicBezTo>
                    <a:pt x="329651" y="910690"/>
                    <a:pt x="345255" y="906041"/>
                    <a:pt x="360858" y="901391"/>
                  </a:cubicBezTo>
                  <a:cubicBezTo>
                    <a:pt x="389835" y="901391"/>
                    <a:pt x="418812" y="901391"/>
                    <a:pt x="447789" y="901391"/>
                  </a:cubicBezTo>
                  <a:cubicBezTo>
                    <a:pt x="447789" y="845600"/>
                    <a:pt x="447789" y="789808"/>
                    <a:pt x="447789" y="734017"/>
                  </a:cubicBezTo>
                  <a:cubicBezTo>
                    <a:pt x="454476" y="729367"/>
                    <a:pt x="463392" y="727043"/>
                    <a:pt x="472308" y="722393"/>
                  </a:cubicBezTo>
                  <a:cubicBezTo>
                    <a:pt x="507972" y="717744"/>
                    <a:pt x="543636" y="710770"/>
                    <a:pt x="579301" y="703796"/>
                  </a:cubicBezTo>
                  <a:cubicBezTo>
                    <a:pt x="592675" y="708445"/>
                    <a:pt x="603820" y="713095"/>
                    <a:pt x="617194" y="715419"/>
                  </a:cubicBezTo>
                  <a:cubicBezTo>
                    <a:pt x="619423" y="717744"/>
                    <a:pt x="621652" y="720069"/>
                    <a:pt x="623881" y="722393"/>
                  </a:cubicBezTo>
                  <a:cubicBezTo>
                    <a:pt x="623881" y="827002"/>
                    <a:pt x="623881" y="931612"/>
                    <a:pt x="623881" y="1033896"/>
                  </a:cubicBezTo>
                  <a:cubicBezTo>
                    <a:pt x="628339" y="1033896"/>
                    <a:pt x="632796" y="1033896"/>
                    <a:pt x="639484" y="1033896"/>
                  </a:cubicBezTo>
                  <a:cubicBezTo>
                    <a:pt x="639484" y="992053"/>
                    <a:pt x="639484" y="950209"/>
                    <a:pt x="639484" y="908365"/>
                  </a:cubicBezTo>
                  <a:cubicBezTo>
                    <a:pt x="643942" y="908365"/>
                    <a:pt x="648400" y="908365"/>
                    <a:pt x="652858" y="908365"/>
                  </a:cubicBezTo>
                  <a:cubicBezTo>
                    <a:pt x="652858" y="903716"/>
                    <a:pt x="652858" y="901391"/>
                    <a:pt x="652858" y="896742"/>
                  </a:cubicBezTo>
                  <a:cubicBezTo>
                    <a:pt x="657316" y="894417"/>
                    <a:pt x="661774" y="892093"/>
                    <a:pt x="666232" y="889768"/>
                  </a:cubicBezTo>
                  <a:lnTo>
                    <a:pt x="677377" y="889768"/>
                  </a:lnTo>
                  <a:cubicBezTo>
                    <a:pt x="677377" y="885119"/>
                    <a:pt x="677377" y="882794"/>
                    <a:pt x="677377" y="878145"/>
                  </a:cubicBezTo>
                  <a:cubicBezTo>
                    <a:pt x="679606" y="875820"/>
                    <a:pt x="684064" y="873495"/>
                    <a:pt x="686293" y="871171"/>
                  </a:cubicBezTo>
                  <a:cubicBezTo>
                    <a:pt x="692981" y="871171"/>
                    <a:pt x="701896" y="871171"/>
                    <a:pt x="708584" y="871171"/>
                  </a:cubicBezTo>
                  <a:cubicBezTo>
                    <a:pt x="708584" y="882794"/>
                    <a:pt x="708584" y="896742"/>
                    <a:pt x="708584" y="908365"/>
                  </a:cubicBezTo>
                  <a:cubicBezTo>
                    <a:pt x="724187" y="908365"/>
                    <a:pt x="739790" y="908365"/>
                    <a:pt x="755393" y="908365"/>
                  </a:cubicBezTo>
                  <a:cubicBezTo>
                    <a:pt x="755393" y="952534"/>
                    <a:pt x="755393" y="994377"/>
                    <a:pt x="755393" y="1038546"/>
                  </a:cubicBezTo>
                  <a:cubicBezTo>
                    <a:pt x="762080" y="1038546"/>
                    <a:pt x="768767" y="1038546"/>
                    <a:pt x="773225" y="1038546"/>
                  </a:cubicBezTo>
                  <a:cubicBezTo>
                    <a:pt x="779912" y="1036221"/>
                    <a:pt x="784370" y="1033896"/>
                    <a:pt x="791057" y="1031572"/>
                  </a:cubicBezTo>
                  <a:cubicBezTo>
                    <a:pt x="791057" y="1026922"/>
                    <a:pt x="791057" y="1024598"/>
                    <a:pt x="791057" y="1022273"/>
                  </a:cubicBezTo>
                  <a:cubicBezTo>
                    <a:pt x="788828" y="1022273"/>
                    <a:pt x="786599" y="1019948"/>
                    <a:pt x="784370" y="1019948"/>
                  </a:cubicBezTo>
                  <a:cubicBezTo>
                    <a:pt x="784370" y="1017624"/>
                    <a:pt x="784370" y="1015299"/>
                    <a:pt x="784370" y="1012974"/>
                  </a:cubicBezTo>
                  <a:cubicBezTo>
                    <a:pt x="786599" y="1010650"/>
                    <a:pt x="788828" y="1010650"/>
                    <a:pt x="791057" y="1008325"/>
                  </a:cubicBezTo>
                  <a:cubicBezTo>
                    <a:pt x="791057" y="992053"/>
                    <a:pt x="791057" y="973455"/>
                    <a:pt x="791057" y="957183"/>
                  </a:cubicBezTo>
                  <a:cubicBezTo>
                    <a:pt x="788828" y="957183"/>
                    <a:pt x="786599" y="954858"/>
                    <a:pt x="784370" y="954858"/>
                  </a:cubicBezTo>
                  <a:cubicBezTo>
                    <a:pt x="784370" y="952534"/>
                    <a:pt x="784370" y="950209"/>
                    <a:pt x="784370" y="947884"/>
                  </a:cubicBezTo>
                  <a:cubicBezTo>
                    <a:pt x="786599" y="945560"/>
                    <a:pt x="788828" y="945560"/>
                    <a:pt x="791057" y="943235"/>
                  </a:cubicBezTo>
                  <a:lnTo>
                    <a:pt x="795515" y="938586"/>
                  </a:lnTo>
                  <a:lnTo>
                    <a:pt x="795515" y="929287"/>
                  </a:lnTo>
                  <a:cubicBezTo>
                    <a:pt x="793286" y="929287"/>
                    <a:pt x="793286" y="929287"/>
                    <a:pt x="791057" y="929287"/>
                  </a:cubicBezTo>
                  <a:cubicBezTo>
                    <a:pt x="791057" y="926962"/>
                    <a:pt x="791057" y="924638"/>
                    <a:pt x="791057" y="922313"/>
                  </a:cubicBezTo>
                  <a:cubicBezTo>
                    <a:pt x="793286" y="922313"/>
                    <a:pt x="795515" y="919988"/>
                    <a:pt x="797744" y="917664"/>
                  </a:cubicBezTo>
                  <a:cubicBezTo>
                    <a:pt x="799972" y="889768"/>
                    <a:pt x="806660" y="866522"/>
                    <a:pt x="833408" y="852574"/>
                  </a:cubicBezTo>
                  <a:cubicBezTo>
                    <a:pt x="831179" y="852574"/>
                    <a:pt x="831179" y="850249"/>
                    <a:pt x="828950" y="850249"/>
                  </a:cubicBezTo>
                  <a:cubicBezTo>
                    <a:pt x="828950" y="847924"/>
                    <a:pt x="828950" y="845600"/>
                    <a:pt x="828950" y="843275"/>
                  </a:cubicBezTo>
                  <a:cubicBezTo>
                    <a:pt x="831179" y="843275"/>
                    <a:pt x="833408" y="840950"/>
                    <a:pt x="835637" y="840950"/>
                  </a:cubicBezTo>
                  <a:cubicBezTo>
                    <a:pt x="835637" y="836301"/>
                    <a:pt x="835637" y="833976"/>
                    <a:pt x="835637" y="831652"/>
                  </a:cubicBezTo>
                  <a:cubicBezTo>
                    <a:pt x="837866" y="831652"/>
                    <a:pt x="837866" y="831652"/>
                    <a:pt x="840095" y="831652"/>
                  </a:cubicBezTo>
                  <a:cubicBezTo>
                    <a:pt x="840095" y="824678"/>
                    <a:pt x="840095" y="817704"/>
                    <a:pt x="840095" y="810730"/>
                  </a:cubicBezTo>
                  <a:cubicBezTo>
                    <a:pt x="837866" y="810730"/>
                    <a:pt x="837866" y="810730"/>
                    <a:pt x="835637" y="810730"/>
                  </a:cubicBezTo>
                  <a:cubicBezTo>
                    <a:pt x="835637" y="808405"/>
                    <a:pt x="835637" y="808405"/>
                    <a:pt x="835637" y="806081"/>
                  </a:cubicBezTo>
                  <a:lnTo>
                    <a:pt x="840095" y="803756"/>
                  </a:lnTo>
                  <a:cubicBezTo>
                    <a:pt x="844552" y="799107"/>
                    <a:pt x="846782" y="794457"/>
                    <a:pt x="851240" y="787483"/>
                  </a:cubicBezTo>
                  <a:cubicBezTo>
                    <a:pt x="853469" y="782834"/>
                    <a:pt x="853469" y="780510"/>
                    <a:pt x="853469" y="778185"/>
                  </a:cubicBezTo>
                  <a:cubicBezTo>
                    <a:pt x="849011" y="771211"/>
                    <a:pt x="849011" y="759588"/>
                    <a:pt x="853469" y="752614"/>
                  </a:cubicBezTo>
                  <a:cubicBezTo>
                    <a:pt x="853470" y="752611"/>
                    <a:pt x="853485" y="752565"/>
                    <a:pt x="853748" y="751742"/>
                  </a:cubicBezTo>
                  <a:lnTo>
                    <a:pt x="855698" y="745640"/>
                  </a:lnTo>
                  <a:cubicBezTo>
                    <a:pt x="855699" y="745643"/>
                    <a:pt x="855714" y="745689"/>
                    <a:pt x="855977" y="746512"/>
                  </a:cubicBezTo>
                  <a:lnTo>
                    <a:pt x="857927" y="752614"/>
                  </a:lnTo>
                  <a:cubicBezTo>
                    <a:pt x="862384" y="759588"/>
                    <a:pt x="864614" y="771211"/>
                    <a:pt x="860156" y="778185"/>
                  </a:cubicBezTo>
                  <a:cubicBezTo>
                    <a:pt x="860156" y="780510"/>
                    <a:pt x="860156" y="782834"/>
                    <a:pt x="860156" y="785159"/>
                  </a:cubicBezTo>
                  <a:cubicBezTo>
                    <a:pt x="864614" y="792133"/>
                    <a:pt x="869072" y="799107"/>
                    <a:pt x="871302" y="803756"/>
                  </a:cubicBezTo>
                  <a:cubicBezTo>
                    <a:pt x="873531" y="803756"/>
                    <a:pt x="873531" y="806081"/>
                    <a:pt x="875760" y="806081"/>
                  </a:cubicBezTo>
                  <a:cubicBezTo>
                    <a:pt x="875760" y="808405"/>
                    <a:pt x="875760" y="808405"/>
                    <a:pt x="875760" y="810730"/>
                  </a:cubicBezTo>
                  <a:cubicBezTo>
                    <a:pt x="873531" y="817704"/>
                    <a:pt x="873531" y="824678"/>
                    <a:pt x="873531" y="831652"/>
                  </a:cubicBezTo>
                  <a:cubicBezTo>
                    <a:pt x="877989" y="833976"/>
                    <a:pt x="877989" y="836301"/>
                    <a:pt x="877989" y="840950"/>
                  </a:cubicBezTo>
                  <a:lnTo>
                    <a:pt x="882447" y="843275"/>
                  </a:lnTo>
                  <a:cubicBezTo>
                    <a:pt x="882447" y="845600"/>
                    <a:pt x="882447" y="847924"/>
                    <a:pt x="882447" y="850249"/>
                  </a:cubicBezTo>
                  <a:cubicBezTo>
                    <a:pt x="880218" y="852574"/>
                    <a:pt x="880218" y="852574"/>
                    <a:pt x="877989" y="852574"/>
                  </a:cubicBezTo>
                  <a:cubicBezTo>
                    <a:pt x="891362" y="859548"/>
                    <a:pt x="899165" y="868846"/>
                    <a:pt x="904180" y="879888"/>
                  </a:cubicBezTo>
                  <a:lnTo>
                    <a:pt x="913070" y="915339"/>
                  </a:lnTo>
                  <a:lnTo>
                    <a:pt x="944859" y="915339"/>
                  </a:lnTo>
                  <a:lnTo>
                    <a:pt x="944859" y="886329"/>
                  </a:lnTo>
                  <a:lnTo>
                    <a:pt x="939475" y="886329"/>
                  </a:lnTo>
                  <a:cubicBezTo>
                    <a:pt x="939475" y="886306"/>
                    <a:pt x="939475" y="884414"/>
                    <a:pt x="939475" y="724196"/>
                  </a:cubicBezTo>
                  <a:cubicBezTo>
                    <a:pt x="939487" y="724196"/>
                    <a:pt x="939957" y="724196"/>
                    <a:pt x="959742" y="724196"/>
                  </a:cubicBezTo>
                  <a:cubicBezTo>
                    <a:pt x="959747" y="724190"/>
                    <a:pt x="959783" y="724108"/>
                    <a:pt x="960249" y="723115"/>
                  </a:cubicBezTo>
                  <a:lnTo>
                    <a:pt x="963795" y="715549"/>
                  </a:lnTo>
                  <a:cubicBezTo>
                    <a:pt x="963804" y="715550"/>
                    <a:pt x="963917" y="715568"/>
                    <a:pt x="965569" y="715819"/>
                  </a:cubicBezTo>
                  <a:lnTo>
                    <a:pt x="977982" y="717710"/>
                  </a:lnTo>
                  <a:cubicBezTo>
                    <a:pt x="977985" y="717720"/>
                    <a:pt x="978023" y="717821"/>
                    <a:pt x="978489" y="719062"/>
                  </a:cubicBezTo>
                  <a:lnTo>
                    <a:pt x="982035" y="728519"/>
                  </a:lnTo>
                  <a:cubicBezTo>
                    <a:pt x="982049" y="728520"/>
                    <a:pt x="982645" y="728570"/>
                    <a:pt x="1008382" y="730681"/>
                  </a:cubicBezTo>
                  <a:cubicBezTo>
                    <a:pt x="1008382" y="730661"/>
                    <a:pt x="1008382" y="729131"/>
                    <a:pt x="1008382" y="607460"/>
                  </a:cubicBezTo>
                  <a:cubicBezTo>
                    <a:pt x="1008391" y="607460"/>
                    <a:pt x="1008510" y="607460"/>
                    <a:pt x="1010409" y="607460"/>
                  </a:cubicBezTo>
                  <a:lnTo>
                    <a:pt x="1024597" y="607460"/>
                  </a:lnTo>
                  <a:cubicBezTo>
                    <a:pt x="1024597" y="607438"/>
                    <a:pt x="1024597" y="605724"/>
                    <a:pt x="1024597" y="471268"/>
                  </a:cubicBezTo>
                  <a:cubicBezTo>
                    <a:pt x="1024605" y="471268"/>
                    <a:pt x="1024712" y="471268"/>
                    <a:pt x="1026369" y="471268"/>
                  </a:cubicBezTo>
                  <a:lnTo>
                    <a:pt x="1038783" y="471268"/>
                  </a:lnTo>
                  <a:cubicBezTo>
                    <a:pt x="1038783" y="471251"/>
                    <a:pt x="1038783" y="469845"/>
                    <a:pt x="1038783" y="356694"/>
                  </a:cubicBezTo>
                  <a:cubicBezTo>
                    <a:pt x="1042837" y="354532"/>
                    <a:pt x="1042837" y="354532"/>
                    <a:pt x="1042837" y="328590"/>
                  </a:cubicBezTo>
                  <a:cubicBezTo>
                    <a:pt x="1042843" y="328590"/>
                    <a:pt x="1042963" y="328590"/>
                    <a:pt x="1044863" y="328590"/>
                  </a:cubicBezTo>
                  <a:lnTo>
                    <a:pt x="1059050" y="328590"/>
                  </a:lnTo>
                  <a:cubicBezTo>
                    <a:pt x="1059061" y="328567"/>
                    <a:pt x="1059667" y="327200"/>
                    <a:pt x="1095531" y="246443"/>
                  </a:cubicBezTo>
                  <a:cubicBezTo>
                    <a:pt x="1095531" y="246429"/>
                    <a:pt x="1095565" y="244478"/>
                    <a:pt x="10995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6" name="Text Placeholder 9">
            <a:extLst>
              <a:ext uri="{FF2B5EF4-FFF2-40B4-BE49-F238E27FC236}">
                <a16:creationId xmlns="" xmlns:a16="http://schemas.microsoft.com/office/drawing/2014/main" id="{E3FBE6D7-EF7F-47A8-89CB-23A37D837D8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70467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27" name="그림 개체 틀 2">
            <a:extLst>
              <a:ext uri="{FF2B5EF4-FFF2-40B4-BE49-F238E27FC236}">
                <a16:creationId xmlns="" xmlns:a16="http://schemas.microsoft.com/office/drawing/2014/main" id="{F114C1C8-D2A1-4716-AE48-7A7DD9221654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8077201" y="1811568"/>
            <a:ext cx="3192955" cy="440843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605968476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=""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88520" y="1830618"/>
            <a:ext cx="2716706" cy="432270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="" xmlns:a16="http://schemas.microsoft.com/office/drawing/2014/main" id="{9AB90EF0-CEED-4A53-B844-4EE65FBA6C64}"/>
              </a:ext>
            </a:extLst>
          </p:cNvPr>
          <p:cNvGrpSpPr/>
          <p:nvPr userDrawn="1"/>
        </p:nvGrpSpPr>
        <p:grpSpPr>
          <a:xfrm>
            <a:off x="-1" y="-121539"/>
            <a:ext cx="12192001" cy="1608851"/>
            <a:chOff x="-1" y="-121539"/>
            <a:chExt cx="12192001" cy="1608851"/>
          </a:xfrm>
        </p:grpSpPr>
        <p:sp>
          <p:nvSpPr>
            <p:cNvPr id="4" name="Rectangle 3">
              <a:extLst>
                <a:ext uri="{FF2B5EF4-FFF2-40B4-BE49-F238E27FC236}">
                  <a16:creationId xmlns="" xmlns:a16="http://schemas.microsoft.com/office/drawing/2014/main" id="{960EB6D2-B879-496E-A5EF-575D5374257B}"/>
                </a:ext>
              </a:extLst>
            </p:cNvPr>
            <p:cNvSpPr/>
            <p:nvPr userDrawn="1"/>
          </p:nvSpPr>
          <p:spPr>
            <a:xfrm>
              <a:off x="0" y="1"/>
              <a:ext cx="12192000" cy="140017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="" xmlns:a16="http://schemas.microsoft.com/office/drawing/2014/main" id="{CF66667A-BCF7-4F22-A620-8007DEC2906A}"/>
                </a:ext>
              </a:extLst>
            </p:cNvPr>
            <p:cNvSpPr/>
            <p:nvPr userDrawn="1"/>
          </p:nvSpPr>
          <p:spPr>
            <a:xfrm>
              <a:off x="-1" y="-121539"/>
              <a:ext cx="12192000" cy="1608851"/>
            </a:xfrm>
            <a:custGeom>
              <a:avLst/>
              <a:gdLst>
                <a:gd name="connsiteX0" fmla="*/ 8760317 w 12192000"/>
                <a:gd name="connsiteY0" fmla="*/ 780798 h 1608850"/>
                <a:gd name="connsiteX1" fmla="*/ 8760317 w 12192000"/>
                <a:gd name="connsiteY1" fmla="*/ 785159 h 1608850"/>
                <a:gd name="connsiteX2" fmla="*/ 8761882 w 12192000"/>
                <a:gd name="connsiteY2" fmla="*/ 787771 h 1608850"/>
                <a:gd name="connsiteX3" fmla="*/ 8762996 w 12192000"/>
                <a:gd name="connsiteY3" fmla="*/ 787771 h 1608850"/>
                <a:gd name="connsiteX4" fmla="*/ 8762996 w 12192000"/>
                <a:gd name="connsiteY4" fmla="*/ 786900 h 1608850"/>
                <a:gd name="connsiteX5" fmla="*/ 8762996 w 12192000"/>
                <a:gd name="connsiteY5" fmla="*/ 780798 h 1608850"/>
                <a:gd name="connsiteX6" fmla="*/ 8761881 w 12192000"/>
                <a:gd name="connsiteY6" fmla="*/ 780798 h 1608850"/>
                <a:gd name="connsiteX7" fmla="*/ 8758924 w 12192000"/>
                <a:gd name="connsiteY7" fmla="*/ 762200 h 1608850"/>
                <a:gd name="connsiteX8" fmla="*/ 8759734 w 12192000"/>
                <a:gd name="connsiteY8" fmla="*/ 771499 h 1608850"/>
                <a:gd name="connsiteX9" fmla="*/ 8762996 w 12192000"/>
                <a:gd name="connsiteY9" fmla="*/ 771499 h 1608850"/>
                <a:gd name="connsiteX10" fmla="*/ 8762996 w 12192000"/>
                <a:gd name="connsiteY10" fmla="*/ 770337 h 1608850"/>
                <a:gd name="connsiteX11" fmla="*/ 8762996 w 12192000"/>
                <a:gd name="connsiteY11" fmla="*/ 762200 h 1608850"/>
                <a:gd name="connsiteX12" fmla="*/ 8761881 w 12192000"/>
                <a:gd name="connsiteY12" fmla="*/ 762200 h 1608850"/>
                <a:gd name="connsiteX13" fmla="*/ 8755951 w 12192000"/>
                <a:gd name="connsiteY13" fmla="*/ 745928 h 1608850"/>
                <a:gd name="connsiteX14" fmla="*/ 8756137 w 12192000"/>
                <a:gd name="connsiteY14" fmla="*/ 746512 h 1608850"/>
                <a:gd name="connsiteX15" fmla="*/ 8758088 w 12192000"/>
                <a:gd name="connsiteY15" fmla="*/ 752614 h 1608850"/>
                <a:gd name="connsiteX16" fmla="*/ 8758113 w 12192000"/>
                <a:gd name="connsiteY16" fmla="*/ 752902 h 1608850"/>
                <a:gd name="connsiteX17" fmla="*/ 8762996 w 12192000"/>
                <a:gd name="connsiteY17" fmla="*/ 752902 h 1608850"/>
                <a:gd name="connsiteX18" fmla="*/ 8762996 w 12192000"/>
                <a:gd name="connsiteY18" fmla="*/ 752030 h 1608850"/>
                <a:gd name="connsiteX19" fmla="*/ 8762996 w 12192000"/>
                <a:gd name="connsiteY19" fmla="*/ 745928 h 1608850"/>
                <a:gd name="connsiteX20" fmla="*/ 8761881 w 12192000"/>
                <a:gd name="connsiteY20" fmla="*/ 745928 h 1608850"/>
                <a:gd name="connsiteX21" fmla="*/ 8907881 w 12192000"/>
                <a:gd name="connsiteY21" fmla="*/ 718032 h 1608850"/>
                <a:gd name="connsiteX22" fmla="*/ 8907881 w 12192000"/>
                <a:gd name="connsiteY22" fmla="*/ 719194 h 1608850"/>
                <a:gd name="connsiteX23" fmla="*/ 8907881 w 12192000"/>
                <a:gd name="connsiteY23" fmla="*/ 727331 h 1608850"/>
                <a:gd name="connsiteX24" fmla="*/ 8908543 w 12192000"/>
                <a:gd name="connsiteY24" fmla="*/ 727331 h 1608850"/>
                <a:gd name="connsiteX25" fmla="*/ 8908543 w 12192000"/>
                <a:gd name="connsiteY25" fmla="*/ 718032 h 1608850"/>
                <a:gd name="connsiteX26" fmla="*/ 1099585 w 12192000"/>
                <a:gd name="connsiteY26" fmla="*/ 0 h 1608850"/>
                <a:gd name="connsiteX27" fmla="*/ 1101611 w 12192000"/>
                <a:gd name="connsiteY27" fmla="*/ 246443 h 1608850"/>
                <a:gd name="connsiteX28" fmla="*/ 1140117 w 12192000"/>
                <a:gd name="connsiteY28" fmla="*/ 326429 h 1608850"/>
                <a:gd name="connsiteX29" fmla="*/ 1142145 w 12192000"/>
                <a:gd name="connsiteY29" fmla="*/ 326429 h 1608850"/>
                <a:gd name="connsiteX30" fmla="*/ 1156331 w 12192000"/>
                <a:gd name="connsiteY30" fmla="*/ 326429 h 1608850"/>
                <a:gd name="connsiteX31" fmla="*/ 1156331 w 12192000"/>
                <a:gd name="connsiteY31" fmla="*/ 350208 h 1608850"/>
                <a:gd name="connsiteX32" fmla="*/ 1156839 w 12192000"/>
                <a:gd name="connsiteY32" fmla="*/ 351019 h 1608850"/>
                <a:gd name="connsiteX33" fmla="*/ 1160385 w 12192000"/>
                <a:gd name="connsiteY33" fmla="*/ 356694 h 1608850"/>
                <a:gd name="connsiteX34" fmla="*/ 1160385 w 12192000"/>
                <a:gd name="connsiteY34" fmla="*/ 471268 h 1608850"/>
                <a:gd name="connsiteX35" fmla="*/ 1162664 w 12192000"/>
                <a:gd name="connsiteY35" fmla="*/ 471268 h 1608850"/>
                <a:gd name="connsiteX36" fmla="*/ 1178625 w 12192000"/>
                <a:gd name="connsiteY36" fmla="*/ 471268 h 1608850"/>
                <a:gd name="connsiteX37" fmla="*/ 1178625 w 12192000"/>
                <a:gd name="connsiteY37" fmla="*/ 611783 h 1608850"/>
                <a:gd name="connsiteX38" fmla="*/ 1180145 w 12192000"/>
                <a:gd name="connsiteY38" fmla="*/ 611513 h 1608850"/>
                <a:gd name="connsiteX39" fmla="*/ 1190785 w 12192000"/>
                <a:gd name="connsiteY39" fmla="*/ 609622 h 1608850"/>
                <a:gd name="connsiteX40" fmla="*/ 1188759 w 12192000"/>
                <a:gd name="connsiteY40" fmla="*/ 698254 h 1608850"/>
                <a:gd name="connsiteX41" fmla="*/ 1190279 w 12192000"/>
                <a:gd name="connsiteY41" fmla="*/ 698525 h 1608850"/>
                <a:gd name="connsiteX42" fmla="*/ 1200919 w 12192000"/>
                <a:gd name="connsiteY42" fmla="*/ 700416 h 1608850"/>
                <a:gd name="connsiteX43" fmla="*/ 1201171 w 12192000"/>
                <a:gd name="connsiteY43" fmla="*/ 701227 h 1608850"/>
                <a:gd name="connsiteX44" fmla="*/ 1202945 w 12192000"/>
                <a:gd name="connsiteY44" fmla="*/ 706902 h 1608850"/>
                <a:gd name="connsiteX45" fmla="*/ 1203705 w 12192000"/>
                <a:gd name="connsiteY45" fmla="*/ 704470 h 1608850"/>
                <a:gd name="connsiteX46" fmla="*/ 1209025 w 12192000"/>
                <a:gd name="connsiteY46" fmla="*/ 687446 h 1608850"/>
                <a:gd name="connsiteX47" fmla="*/ 1210799 w 12192000"/>
                <a:gd name="connsiteY47" fmla="*/ 687446 h 1608850"/>
                <a:gd name="connsiteX48" fmla="*/ 1223212 w 12192000"/>
                <a:gd name="connsiteY48" fmla="*/ 687446 h 1608850"/>
                <a:gd name="connsiteX49" fmla="*/ 1223212 w 12192000"/>
                <a:gd name="connsiteY49" fmla="*/ 719872 h 1608850"/>
                <a:gd name="connsiteX50" fmla="*/ 1224225 w 12192000"/>
                <a:gd name="connsiteY50" fmla="*/ 720413 h 1608850"/>
                <a:gd name="connsiteX51" fmla="*/ 1231319 w 12192000"/>
                <a:gd name="connsiteY51" fmla="*/ 724196 h 1608850"/>
                <a:gd name="connsiteX52" fmla="*/ 1231319 w 12192000"/>
                <a:gd name="connsiteY52" fmla="*/ 725547 h 1608850"/>
                <a:gd name="connsiteX53" fmla="*/ 1231319 w 12192000"/>
                <a:gd name="connsiteY53" fmla="*/ 735005 h 1608850"/>
                <a:gd name="connsiteX54" fmla="*/ 1275907 w 12192000"/>
                <a:gd name="connsiteY54" fmla="*/ 735005 h 1608850"/>
                <a:gd name="connsiteX55" fmla="*/ 1275907 w 12192000"/>
                <a:gd name="connsiteY55" fmla="*/ 736086 h 1608850"/>
                <a:gd name="connsiteX56" fmla="*/ 1275907 w 12192000"/>
                <a:gd name="connsiteY56" fmla="*/ 743652 h 1608850"/>
                <a:gd name="connsiteX57" fmla="*/ 1277933 w 12192000"/>
                <a:gd name="connsiteY57" fmla="*/ 743652 h 1608850"/>
                <a:gd name="connsiteX58" fmla="*/ 1292119 w 12192000"/>
                <a:gd name="connsiteY58" fmla="*/ 743652 h 1608850"/>
                <a:gd name="connsiteX59" fmla="*/ 1292119 w 12192000"/>
                <a:gd name="connsiteY59" fmla="*/ 713387 h 1608850"/>
                <a:gd name="connsiteX60" fmla="*/ 1336706 w 12192000"/>
                <a:gd name="connsiteY60" fmla="*/ 713387 h 1608850"/>
                <a:gd name="connsiteX61" fmla="*/ 1336706 w 12192000"/>
                <a:gd name="connsiteY61" fmla="*/ 712036 h 1608850"/>
                <a:gd name="connsiteX62" fmla="*/ 1336706 w 12192000"/>
                <a:gd name="connsiteY62" fmla="*/ 702578 h 1608850"/>
                <a:gd name="connsiteX63" fmla="*/ 1337721 w 12192000"/>
                <a:gd name="connsiteY63" fmla="*/ 702578 h 1608850"/>
                <a:gd name="connsiteX64" fmla="*/ 1344813 w 12192000"/>
                <a:gd name="connsiteY64" fmla="*/ 702578 h 1608850"/>
                <a:gd name="connsiteX65" fmla="*/ 1344813 w 12192000"/>
                <a:gd name="connsiteY65" fmla="*/ 700687 h 1608850"/>
                <a:gd name="connsiteX66" fmla="*/ 1344813 w 12192000"/>
                <a:gd name="connsiteY66" fmla="*/ 687446 h 1608850"/>
                <a:gd name="connsiteX67" fmla="*/ 1345573 w 12192000"/>
                <a:gd name="connsiteY67" fmla="*/ 687446 h 1608850"/>
                <a:gd name="connsiteX68" fmla="*/ 1350893 w 12192000"/>
                <a:gd name="connsiteY68" fmla="*/ 687446 h 1608850"/>
                <a:gd name="connsiteX69" fmla="*/ 1350893 w 12192000"/>
                <a:gd name="connsiteY69" fmla="*/ 686365 h 1608850"/>
                <a:gd name="connsiteX70" fmla="*/ 1350893 w 12192000"/>
                <a:gd name="connsiteY70" fmla="*/ 678798 h 1608850"/>
                <a:gd name="connsiteX71" fmla="*/ 1352921 w 12192000"/>
                <a:gd name="connsiteY71" fmla="*/ 678798 h 1608850"/>
                <a:gd name="connsiteX72" fmla="*/ 1367107 w 12192000"/>
                <a:gd name="connsiteY72" fmla="*/ 678798 h 1608850"/>
                <a:gd name="connsiteX73" fmla="*/ 1367107 w 12192000"/>
                <a:gd name="connsiteY73" fmla="*/ 679879 h 1608850"/>
                <a:gd name="connsiteX74" fmla="*/ 1367107 w 12192000"/>
                <a:gd name="connsiteY74" fmla="*/ 687446 h 1608850"/>
                <a:gd name="connsiteX75" fmla="*/ 1389401 w 12192000"/>
                <a:gd name="connsiteY75" fmla="*/ 687446 h 1608850"/>
                <a:gd name="connsiteX76" fmla="*/ 1389401 w 12192000"/>
                <a:gd name="connsiteY76" fmla="*/ 685554 h 1608850"/>
                <a:gd name="connsiteX77" fmla="*/ 1389401 w 12192000"/>
                <a:gd name="connsiteY77" fmla="*/ 672313 h 1608850"/>
                <a:gd name="connsiteX78" fmla="*/ 1391174 w 12192000"/>
                <a:gd name="connsiteY78" fmla="*/ 672313 h 1608850"/>
                <a:gd name="connsiteX79" fmla="*/ 1403587 w 12192000"/>
                <a:gd name="connsiteY79" fmla="*/ 672313 h 1608850"/>
                <a:gd name="connsiteX80" fmla="*/ 1403587 w 12192000"/>
                <a:gd name="connsiteY80" fmla="*/ 696093 h 1608850"/>
                <a:gd name="connsiteX81" fmla="*/ 1404601 w 12192000"/>
                <a:gd name="connsiteY81" fmla="*/ 696093 h 1608850"/>
                <a:gd name="connsiteX82" fmla="*/ 1411695 w 12192000"/>
                <a:gd name="connsiteY82" fmla="*/ 696093 h 1608850"/>
                <a:gd name="connsiteX83" fmla="*/ 1411695 w 12192000"/>
                <a:gd name="connsiteY83" fmla="*/ 695012 h 1608850"/>
                <a:gd name="connsiteX84" fmla="*/ 1411695 w 12192000"/>
                <a:gd name="connsiteY84" fmla="*/ 687446 h 1608850"/>
                <a:gd name="connsiteX85" fmla="*/ 1413467 w 12192000"/>
                <a:gd name="connsiteY85" fmla="*/ 687446 h 1608850"/>
                <a:gd name="connsiteX86" fmla="*/ 1425881 w 12192000"/>
                <a:gd name="connsiteY86" fmla="*/ 687446 h 1608850"/>
                <a:gd name="connsiteX87" fmla="*/ 1425881 w 12192000"/>
                <a:gd name="connsiteY87" fmla="*/ 713387 h 1608850"/>
                <a:gd name="connsiteX88" fmla="*/ 1427909 w 12192000"/>
                <a:gd name="connsiteY88" fmla="*/ 713387 h 1608850"/>
                <a:gd name="connsiteX89" fmla="*/ 1442095 w 12192000"/>
                <a:gd name="connsiteY89" fmla="*/ 713387 h 1608850"/>
                <a:gd name="connsiteX90" fmla="*/ 1442095 w 12192000"/>
                <a:gd name="connsiteY90" fmla="*/ 715008 h 1608850"/>
                <a:gd name="connsiteX91" fmla="*/ 1442095 w 12192000"/>
                <a:gd name="connsiteY91" fmla="*/ 726358 h 1608850"/>
                <a:gd name="connsiteX92" fmla="*/ 1442855 w 12192000"/>
                <a:gd name="connsiteY92" fmla="*/ 726358 h 1608850"/>
                <a:gd name="connsiteX93" fmla="*/ 1448175 w 12192000"/>
                <a:gd name="connsiteY93" fmla="*/ 726358 h 1608850"/>
                <a:gd name="connsiteX94" fmla="*/ 1448175 w 12192000"/>
                <a:gd name="connsiteY94" fmla="*/ 725547 h 1608850"/>
                <a:gd name="connsiteX95" fmla="*/ 1448175 w 12192000"/>
                <a:gd name="connsiteY95" fmla="*/ 719872 h 1608850"/>
                <a:gd name="connsiteX96" fmla="*/ 1478575 w 12192000"/>
                <a:gd name="connsiteY96" fmla="*/ 719872 h 1608850"/>
                <a:gd name="connsiteX97" fmla="*/ 1478575 w 12192000"/>
                <a:gd name="connsiteY97" fmla="*/ 743652 h 1608850"/>
                <a:gd name="connsiteX98" fmla="*/ 1479589 w 12192000"/>
                <a:gd name="connsiteY98" fmla="*/ 743652 h 1608850"/>
                <a:gd name="connsiteX99" fmla="*/ 1486683 w 12192000"/>
                <a:gd name="connsiteY99" fmla="*/ 743652 h 1608850"/>
                <a:gd name="connsiteX100" fmla="*/ 1486683 w 12192000"/>
                <a:gd name="connsiteY100" fmla="*/ 744733 h 1608850"/>
                <a:gd name="connsiteX101" fmla="*/ 1486683 w 12192000"/>
                <a:gd name="connsiteY101" fmla="*/ 752299 h 1608850"/>
                <a:gd name="connsiteX102" fmla="*/ 1487443 w 12192000"/>
                <a:gd name="connsiteY102" fmla="*/ 752299 h 1608850"/>
                <a:gd name="connsiteX103" fmla="*/ 1492763 w 12192000"/>
                <a:gd name="connsiteY103" fmla="*/ 752299 h 1608850"/>
                <a:gd name="connsiteX104" fmla="*/ 1492763 w 12192000"/>
                <a:gd name="connsiteY104" fmla="*/ 750137 h 1608850"/>
                <a:gd name="connsiteX105" fmla="*/ 1492763 w 12192000"/>
                <a:gd name="connsiteY105" fmla="*/ 735005 h 1608850"/>
                <a:gd name="connsiteX106" fmla="*/ 1493775 w 12192000"/>
                <a:gd name="connsiteY106" fmla="*/ 735005 h 1608850"/>
                <a:gd name="connsiteX107" fmla="*/ 1500869 w 12192000"/>
                <a:gd name="connsiteY107" fmla="*/ 735005 h 1608850"/>
                <a:gd name="connsiteX108" fmla="*/ 1500869 w 12192000"/>
                <a:gd name="connsiteY108" fmla="*/ 736086 h 1608850"/>
                <a:gd name="connsiteX109" fmla="*/ 1500869 w 12192000"/>
                <a:gd name="connsiteY109" fmla="*/ 743652 h 1608850"/>
                <a:gd name="connsiteX110" fmla="*/ 1506189 w 12192000"/>
                <a:gd name="connsiteY110" fmla="*/ 741659 h 1608850"/>
                <a:gd name="connsiteX111" fmla="*/ 1506949 w 12192000"/>
                <a:gd name="connsiteY111" fmla="*/ 740679 h 1608850"/>
                <a:gd name="connsiteX112" fmla="*/ 1506949 w 12192000"/>
                <a:gd name="connsiteY112" fmla="*/ 735005 h 1608850"/>
                <a:gd name="connsiteX113" fmla="*/ 1545457 w 12192000"/>
                <a:gd name="connsiteY113" fmla="*/ 735005 h 1608850"/>
                <a:gd name="connsiteX114" fmla="*/ 1545457 w 12192000"/>
                <a:gd name="connsiteY114" fmla="*/ 758784 h 1608850"/>
                <a:gd name="connsiteX115" fmla="*/ 1547483 w 12192000"/>
                <a:gd name="connsiteY115" fmla="*/ 758784 h 1608850"/>
                <a:gd name="connsiteX116" fmla="*/ 1561669 w 12192000"/>
                <a:gd name="connsiteY116" fmla="*/ 758784 h 1608850"/>
                <a:gd name="connsiteX117" fmla="*/ 1561669 w 12192000"/>
                <a:gd name="connsiteY117" fmla="*/ 759865 h 1608850"/>
                <a:gd name="connsiteX118" fmla="*/ 1561669 w 12192000"/>
                <a:gd name="connsiteY118" fmla="*/ 767431 h 1608850"/>
                <a:gd name="connsiteX119" fmla="*/ 1563443 w 12192000"/>
                <a:gd name="connsiteY119" fmla="*/ 767431 h 1608850"/>
                <a:gd name="connsiteX120" fmla="*/ 1575857 w 12192000"/>
                <a:gd name="connsiteY120" fmla="*/ 767431 h 1608850"/>
                <a:gd name="connsiteX121" fmla="*/ 1575857 w 12192000"/>
                <a:gd name="connsiteY121" fmla="*/ 743652 h 1608850"/>
                <a:gd name="connsiteX122" fmla="*/ 1576869 w 12192000"/>
                <a:gd name="connsiteY122" fmla="*/ 743652 h 1608850"/>
                <a:gd name="connsiteX123" fmla="*/ 1583963 w 12192000"/>
                <a:gd name="connsiteY123" fmla="*/ 743652 h 1608850"/>
                <a:gd name="connsiteX124" fmla="*/ 1583963 w 12192000"/>
                <a:gd name="connsiteY124" fmla="*/ 711225 h 1608850"/>
                <a:gd name="connsiteX125" fmla="*/ 1584977 w 12192000"/>
                <a:gd name="connsiteY125" fmla="*/ 711225 h 1608850"/>
                <a:gd name="connsiteX126" fmla="*/ 1592071 w 12192000"/>
                <a:gd name="connsiteY126" fmla="*/ 711225 h 1608850"/>
                <a:gd name="connsiteX127" fmla="*/ 1592071 w 12192000"/>
                <a:gd name="connsiteY127" fmla="*/ 709334 h 1608850"/>
                <a:gd name="connsiteX128" fmla="*/ 1592071 w 12192000"/>
                <a:gd name="connsiteY128" fmla="*/ 696093 h 1608850"/>
                <a:gd name="connsiteX129" fmla="*/ 1590803 w 12192000"/>
                <a:gd name="connsiteY129" fmla="*/ 694471 h 1608850"/>
                <a:gd name="connsiteX130" fmla="*/ 1596123 w 12192000"/>
                <a:gd name="connsiteY130" fmla="*/ 683122 h 1608850"/>
                <a:gd name="connsiteX131" fmla="*/ 1604231 w 12192000"/>
                <a:gd name="connsiteY131" fmla="*/ 711225 h 1608850"/>
                <a:gd name="connsiteX132" fmla="*/ 1604991 w 12192000"/>
                <a:gd name="connsiteY132" fmla="*/ 711225 h 1608850"/>
                <a:gd name="connsiteX133" fmla="*/ 1610311 w 12192000"/>
                <a:gd name="connsiteY133" fmla="*/ 711225 h 1608850"/>
                <a:gd name="connsiteX134" fmla="*/ 1610311 w 12192000"/>
                <a:gd name="connsiteY134" fmla="*/ 605298 h 1608850"/>
                <a:gd name="connsiteX135" fmla="*/ 1611831 w 12192000"/>
                <a:gd name="connsiteY135" fmla="*/ 605298 h 1608850"/>
                <a:gd name="connsiteX136" fmla="*/ 1622471 w 12192000"/>
                <a:gd name="connsiteY136" fmla="*/ 605298 h 1608850"/>
                <a:gd name="connsiteX137" fmla="*/ 1622471 w 12192000"/>
                <a:gd name="connsiteY137" fmla="*/ 557739 h 1608850"/>
                <a:gd name="connsiteX138" fmla="*/ 1648817 w 12192000"/>
                <a:gd name="connsiteY138" fmla="*/ 557739 h 1608850"/>
                <a:gd name="connsiteX139" fmla="*/ 1648817 w 12192000"/>
                <a:gd name="connsiteY139" fmla="*/ 536121 h 1608850"/>
                <a:gd name="connsiteX140" fmla="*/ 1683271 w 12192000"/>
                <a:gd name="connsiteY140" fmla="*/ 536121 h 1608850"/>
                <a:gd name="connsiteX141" fmla="*/ 1683271 w 12192000"/>
                <a:gd name="connsiteY141" fmla="*/ 538553 h 1608850"/>
                <a:gd name="connsiteX142" fmla="*/ 1683271 w 12192000"/>
                <a:gd name="connsiteY142" fmla="*/ 555577 h 1608850"/>
                <a:gd name="connsiteX143" fmla="*/ 1685551 w 12192000"/>
                <a:gd name="connsiteY143" fmla="*/ 555577 h 1608850"/>
                <a:gd name="connsiteX144" fmla="*/ 1701511 w 12192000"/>
                <a:gd name="connsiteY144" fmla="*/ 555577 h 1608850"/>
                <a:gd name="connsiteX145" fmla="*/ 1701511 w 12192000"/>
                <a:gd name="connsiteY145" fmla="*/ 603136 h 1608850"/>
                <a:gd name="connsiteX146" fmla="*/ 1702525 w 12192000"/>
                <a:gd name="connsiteY146" fmla="*/ 603136 h 1608850"/>
                <a:gd name="connsiteX147" fmla="*/ 1709619 w 12192000"/>
                <a:gd name="connsiteY147" fmla="*/ 603136 h 1608850"/>
                <a:gd name="connsiteX148" fmla="*/ 1723805 w 12192000"/>
                <a:gd name="connsiteY148" fmla="*/ 607460 h 1608850"/>
                <a:gd name="connsiteX149" fmla="*/ 1723805 w 12192000"/>
                <a:gd name="connsiteY149" fmla="*/ 646372 h 1608850"/>
                <a:gd name="connsiteX150" fmla="*/ 1724819 w 12192000"/>
                <a:gd name="connsiteY150" fmla="*/ 646372 h 1608850"/>
                <a:gd name="connsiteX151" fmla="*/ 1731911 w 12192000"/>
                <a:gd name="connsiteY151" fmla="*/ 646372 h 1608850"/>
                <a:gd name="connsiteX152" fmla="*/ 1731911 w 12192000"/>
                <a:gd name="connsiteY152" fmla="*/ 647993 h 1608850"/>
                <a:gd name="connsiteX153" fmla="*/ 1731911 w 12192000"/>
                <a:gd name="connsiteY153" fmla="*/ 659342 h 1608850"/>
                <a:gd name="connsiteX154" fmla="*/ 1733939 w 12192000"/>
                <a:gd name="connsiteY154" fmla="*/ 659342 h 1608850"/>
                <a:gd name="connsiteX155" fmla="*/ 1748125 w 12192000"/>
                <a:gd name="connsiteY155" fmla="*/ 659342 h 1608850"/>
                <a:gd name="connsiteX156" fmla="*/ 1754205 w 12192000"/>
                <a:gd name="connsiteY156" fmla="*/ 665828 h 1608850"/>
                <a:gd name="connsiteX157" fmla="*/ 1754205 w 12192000"/>
                <a:gd name="connsiteY157" fmla="*/ 687446 h 1608850"/>
                <a:gd name="connsiteX158" fmla="*/ 1756485 w 12192000"/>
                <a:gd name="connsiteY158" fmla="*/ 687446 h 1608850"/>
                <a:gd name="connsiteX159" fmla="*/ 1772445 w 12192000"/>
                <a:gd name="connsiteY159" fmla="*/ 687446 h 1608850"/>
                <a:gd name="connsiteX160" fmla="*/ 1772445 w 12192000"/>
                <a:gd name="connsiteY160" fmla="*/ 688526 h 1608850"/>
                <a:gd name="connsiteX161" fmla="*/ 1772445 w 12192000"/>
                <a:gd name="connsiteY161" fmla="*/ 696093 h 1608850"/>
                <a:gd name="connsiteX162" fmla="*/ 1773713 w 12192000"/>
                <a:gd name="connsiteY162" fmla="*/ 696093 h 1608850"/>
                <a:gd name="connsiteX163" fmla="*/ 1782579 w 12192000"/>
                <a:gd name="connsiteY163" fmla="*/ 696093 h 1608850"/>
                <a:gd name="connsiteX164" fmla="*/ 1782579 w 12192000"/>
                <a:gd name="connsiteY164" fmla="*/ 698254 h 1608850"/>
                <a:gd name="connsiteX165" fmla="*/ 1782579 w 12192000"/>
                <a:gd name="connsiteY165" fmla="*/ 713387 h 1608850"/>
                <a:gd name="connsiteX166" fmla="*/ 1786633 w 12192000"/>
                <a:gd name="connsiteY166" fmla="*/ 711495 h 1608850"/>
                <a:gd name="connsiteX167" fmla="*/ 1786633 w 12192000"/>
                <a:gd name="connsiteY167" fmla="*/ 698254 h 1608850"/>
                <a:gd name="connsiteX168" fmla="*/ 1787645 w 12192000"/>
                <a:gd name="connsiteY168" fmla="*/ 698254 h 1608850"/>
                <a:gd name="connsiteX169" fmla="*/ 1794739 w 12192000"/>
                <a:gd name="connsiteY169" fmla="*/ 698254 h 1608850"/>
                <a:gd name="connsiteX170" fmla="*/ 1794739 w 12192000"/>
                <a:gd name="connsiteY170" fmla="*/ 699876 h 1608850"/>
                <a:gd name="connsiteX171" fmla="*/ 1794739 w 12192000"/>
                <a:gd name="connsiteY171" fmla="*/ 711225 h 1608850"/>
                <a:gd name="connsiteX172" fmla="*/ 1795499 w 12192000"/>
                <a:gd name="connsiteY172" fmla="*/ 711225 h 1608850"/>
                <a:gd name="connsiteX173" fmla="*/ 1800819 w 12192000"/>
                <a:gd name="connsiteY173" fmla="*/ 711225 h 1608850"/>
                <a:gd name="connsiteX174" fmla="*/ 1849459 w 12192000"/>
                <a:gd name="connsiteY174" fmla="*/ 706902 h 1608850"/>
                <a:gd name="connsiteX175" fmla="*/ 1849459 w 12192000"/>
                <a:gd name="connsiteY175" fmla="*/ 708253 h 1608850"/>
                <a:gd name="connsiteX176" fmla="*/ 1849459 w 12192000"/>
                <a:gd name="connsiteY176" fmla="*/ 717710 h 1608850"/>
                <a:gd name="connsiteX177" fmla="*/ 1850219 w 12192000"/>
                <a:gd name="connsiteY177" fmla="*/ 717710 h 1608850"/>
                <a:gd name="connsiteX178" fmla="*/ 1855541 w 12192000"/>
                <a:gd name="connsiteY178" fmla="*/ 717710 h 1608850"/>
                <a:gd name="connsiteX179" fmla="*/ 1855541 w 12192000"/>
                <a:gd name="connsiteY179" fmla="*/ 719872 h 1608850"/>
                <a:gd name="connsiteX180" fmla="*/ 1855541 w 12192000"/>
                <a:gd name="connsiteY180" fmla="*/ 735005 h 1608850"/>
                <a:gd name="connsiteX181" fmla="*/ 1857567 w 12192000"/>
                <a:gd name="connsiteY181" fmla="*/ 733654 h 1608850"/>
                <a:gd name="connsiteX182" fmla="*/ 1871753 w 12192000"/>
                <a:gd name="connsiteY182" fmla="*/ 724196 h 1608850"/>
                <a:gd name="connsiteX183" fmla="*/ 1877833 w 12192000"/>
                <a:gd name="connsiteY183" fmla="*/ 683122 h 1608850"/>
                <a:gd name="connsiteX184" fmla="*/ 1878593 w 12192000"/>
                <a:gd name="connsiteY184" fmla="*/ 682852 h 1608850"/>
                <a:gd name="connsiteX185" fmla="*/ 1883913 w 12192000"/>
                <a:gd name="connsiteY185" fmla="*/ 680960 h 1608850"/>
                <a:gd name="connsiteX186" fmla="*/ 1885941 w 12192000"/>
                <a:gd name="connsiteY186" fmla="*/ 611783 h 1608850"/>
                <a:gd name="connsiteX187" fmla="*/ 1887967 w 12192000"/>
                <a:gd name="connsiteY187" fmla="*/ 680960 h 1608850"/>
                <a:gd name="connsiteX188" fmla="*/ 1888727 w 12192000"/>
                <a:gd name="connsiteY188" fmla="*/ 681230 h 1608850"/>
                <a:gd name="connsiteX189" fmla="*/ 1894047 w 12192000"/>
                <a:gd name="connsiteY189" fmla="*/ 683122 h 1608850"/>
                <a:gd name="connsiteX190" fmla="*/ 1894047 w 12192000"/>
                <a:gd name="connsiteY190" fmla="*/ 596651 h 1608850"/>
                <a:gd name="connsiteX191" fmla="*/ 1898101 w 12192000"/>
                <a:gd name="connsiteY191" fmla="*/ 564224 h 1608850"/>
                <a:gd name="connsiteX192" fmla="*/ 1936607 w 12192000"/>
                <a:gd name="connsiteY192" fmla="*/ 564224 h 1608850"/>
                <a:gd name="connsiteX193" fmla="*/ 1936607 w 12192000"/>
                <a:gd name="connsiteY193" fmla="*/ 596651 h 1608850"/>
                <a:gd name="connsiteX194" fmla="*/ 1937367 w 12192000"/>
                <a:gd name="connsiteY194" fmla="*/ 596651 h 1608850"/>
                <a:gd name="connsiteX195" fmla="*/ 1942687 w 12192000"/>
                <a:gd name="connsiteY195" fmla="*/ 596651 h 1608850"/>
                <a:gd name="connsiteX196" fmla="*/ 1942687 w 12192000"/>
                <a:gd name="connsiteY196" fmla="*/ 514503 h 1608850"/>
                <a:gd name="connsiteX197" fmla="*/ 1944461 w 12192000"/>
                <a:gd name="connsiteY197" fmla="*/ 514503 h 1608850"/>
                <a:gd name="connsiteX198" fmla="*/ 1956875 w 12192000"/>
                <a:gd name="connsiteY198" fmla="*/ 514503 h 1608850"/>
                <a:gd name="connsiteX199" fmla="*/ 1956875 w 12192000"/>
                <a:gd name="connsiteY199" fmla="*/ 512612 h 1608850"/>
                <a:gd name="connsiteX200" fmla="*/ 1956875 w 12192000"/>
                <a:gd name="connsiteY200" fmla="*/ 499371 h 1608850"/>
                <a:gd name="connsiteX201" fmla="*/ 1979169 w 12192000"/>
                <a:gd name="connsiteY201" fmla="*/ 499371 h 1608850"/>
                <a:gd name="connsiteX202" fmla="*/ 1979169 w 12192000"/>
                <a:gd name="connsiteY202" fmla="*/ 498290 h 1608850"/>
                <a:gd name="connsiteX203" fmla="*/ 1979169 w 12192000"/>
                <a:gd name="connsiteY203" fmla="*/ 490724 h 1608850"/>
                <a:gd name="connsiteX204" fmla="*/ 1980941 w 12192000"/>
                <a:gd name="connsiteY204" fmla="*/ 490724 h 1608850"/>
                <a:gd name="connsiteX205" fmla="*/ 1993355 w 12192000"/>
                <a:gd name="connsiteY205" fmla="*/ 490724 h 1608850"/>
                <a:gd name="connsiteX206" fmla="*/ 1993355 w 12192000"/>
                <a:gd name="connsiteY206" fmla="*/ 491805 h 1608850"/>
                <a:gd name="connsiteX207" fmla="*/ 1993355 w 12192000"/>
                <a:gd name="connsiteY207" fmla="*/ 499371 h 1608850"/>
                <a:gd name="connsiteX208" fmla="*/ 1994115 w 12192000"/>
                <a:gd name="connsiteY208" fmla="*/ 499371 h 1608850"/>
                <a:gd name="connsiteX209" fmla="*/ 1999435 w 12192000"/>
                <a:gd name="connsiteY209" fmla="*/ 499371 h 1608850"/>
                <a:gd name="connsiteX210" fmla="*/ 2009569 w 12192000"/>
                <a:gd name="connsiteY210" fmla="*/ 495047 h 1608850"/>
                <a:gd name="connsiteX211" fmla="*/ 2013621 w 12192000"/>
                <a:gd name="connsiteY211" fmla="*/ 498290 h 1608850"/>
                <a:gd name="connsiteX212" fmla="*/ 2013621 w 12192000"/>
                <a:gd name="connsiteY212" fmla="*/ 490724 h 1608850"/>
                <a:gd name="connsiteX213" fmla="*/ 2015901 w 12192000"/>
                <a:gd name="connsiteY213" fmla="*/ 490724 h 1608850"/>
                <a:gd name="connsiteX214" fmla="*/ 2031863 w 12192000"/>
                <a:gd name="connsiteY214" fmla="*/ 490724 h 1608850"/>
                <a:gd name="connsiteX215" fmla="*/ 2031863 w 12192000"/>
                <a:gd name="connsiteY215" fmla="*/ 491805 h 1608850"/>
                <a:gd name="connsiteX216" fmla="*/ 2031863 w 12192000"/>
                <a:gd name="connsiteY216" fmla="*/ 499371 h 1608850"/>
                <a:gd name="connsiteX217" fmla="*/ 2062263 w 12192000"/>
                <a:gd name="connsiteY217" fmla="*/ 499371 h 1608850"/>
                <a:gd name="connsiteX218" fmla="*/ 2062263 w 12192000"/>
                <a:gd name="connsiteY218" fmla="*/ 500992 h 1608850"/>
                <a:gd name="connsiteX219" fmla="*/ 2062263 w 12192000"/>
                <a:gd name="connsiteY219" fmla="*/ 512342 h 1608850"/>
                <a:gd name="connsiteX220" fmla="*/ 2088609 w 12192000"/>
                <a:gd name="connsiteY220" fmla="*/ 512342 h 1608850"/>
                <a:gd name="connsiteX221" fmla="*/ 2088609 w 12192000"/>
                <a:gd name="connsiteY221" fmla="*/ 542606 h 1608850"/>
                <a:gd name="connsiteX222" fmla="*/ 2089369 w 12192000"/>
                <a:gd name="connsiteY222" fmla="*/ 542606 h 1608850"/>
                <a:gd name="connsiteX223" fmla="*/ 2094689 w 12192000"/>
                <a:gd name="connsiteY223" fmla="*/ 542606 h 1608850"/>
                <a:gd name="connsiteX224" fmla="*/ 2094689 w 12192000"/>
                <a:gd name="connsiteY224" fmla="*/ 543687 h 1608850"/>
                <a:gd name="connsiteX225" fmla="*/ 2094689 w 12192000"/>
                <a:gd name="connsiteY225" fmla="*/ 551254 h 1608850"/>
                <a:gd name="connsiteX226" fmla="*/ 2098743 w 12192000"/>
                <a:gd name="connsiteY226" fmla="*/ 581518 h 1608850"/>
                <a:gd name="connsiteX227" fmla="*/ 2099503 w 12192000"/>
                <a:gd name="connsiteY227" fmla="*/ 581518 h 1608850"/>
                <a:gd name="connsiteX228" fmla="*/ 2104823 w 12192000"/>
                <a:gd name="connsiteY228" fmla="*/ 581518 h 1608850"/>
                <a:gd name="connsiteX229" fmla="*/ 2104823 w 12192000"/>
                <a:gd name="connsiteY229" fmla="*/ 582329 h 1608850"/>
                <a:gd name="connsiteX230" fmla="*/ 2104823 w 12192000"/>
                <a:gd name="connsiteY230" fmla="*/ 588004 h 1608850"/>
                <a:gd name="connsiteX231" fmla="*/ 2105837 w 12192000"/>
                <a:gd name="connsiteY231" fmla="*/ 588004 h 1608850"/>
                <a:gd name="connsiteX232" fmla="*/ 2112929 w 12192000"/>
                <a:gd name="connsiteY232" fmla="*/ 588004 h 1608850"/>
                <a:gd name="connsiteX233" fmla="*/ 2112929 w 12192000"/>
                <a:gd name="connsiteY233" fmla="*/ 618269 h 1608850"/>
                <a:gd name="connsiteX234" fmla="*/ 2114957 w 12192000"/>
                <a:gd name="connsiteY234" fmla="*/ 618269 h 1608850"/>
                <a:gd name="connsiteX235" fmla="*/ 2129143 w 12192000"/>
                <a:gd name="connsiteY235" fmla="*/ 618269 h 1608850"/>
                <a:gd name="connsiteX236" fmla="*/ 2129143 w 12192000"/>
                <a:gd name="connsiteY236" fmla="*/ 642048 h 1608850"/>
                <a:gd name="connsiteX237" fmla="*/ 2131171 w 12192000"/>
                <a:gd name="connsiteY237" fmla="*/ 643669 h 1608850"/>
                <a:gd name="connsiteX238" fmla="*/ 2131171 w 12192000"/>
                <a:gd name="connsiteY238" fmla="*/ 655019 h 1608850"/>
                <a:gd name="connsiteX239" fmla="*/ 2131931 w 12192000"/>
                <a:gd name="connsiteY239" fmla="*/ 655019 h 1608850"/>
                <a:gd name="connsiteX240" fmla="*/ 2137251 w 12192000"/>
                <a:gd name="connsiteY240" fmla="*/ 655019 h 1608850"/>
                <a:gd name="connsiteX241" fmla="*/ 2137251 w 12192000"/>
                <a:gd name="connsiteY241" fmla="*/ 678798 h 1608850"/>
                <a:gd name="connsiteX242" fmla="*/ 2138517 w 12192000"/>
                <a:gd name="connsiteY242" fmla="*/ 678798 h 1608850"/>
                <a:gd name="connsiteX243" fmla="*/ 2147383 w 12192000"/>
                <a:gd name="connsiteY243" fmla="*/ 678798 h 1608850"/>
                <a:gd name="connsiteX244" fmla="*/ 2149411 w 12192000"/>
                <a:gd name="connsiteY244" fmla="*/ 682852 h 1608850"/>
                <a:gd name="connsiteX245" fmla="*/ 2149411 w 12192000"/>
                <a:gd name="connsiteY245" fmla="*/ 696093 h 1608850"/>
                <a:gd name="connsiteX246" fmla="*/ 2150931 w 12192000"/>
                <a:gd name="connsiteY246" fmla="*/ 694201 h 1608850"/>
                <a:gd name="connsiteX247" fmla="*/ 2161571 w 12192000"/>
                <a:gd name="connsiteY247" fmla="*/ 680960 h 1608850"/>
                <a:gd name="connsiteX248" fmla="*/ 2189945 w 12192000"/>
                <a:gd name="connsiteY248" fmla="*/ 680960 h 1608850"/>
                <a:gd name="connsiteX249" fmla="*/ 2189945 w 12192000"/>
                <a:gd name="connsiteY249" fmla="*/ 767431 h 1608850"/>
                <a:gd name="connsiteX250" fmla="*/ 2190705 w 12192000"/>
                <a:gd name="connsiteY250" fmla="*/ 767431 h 1608850"/>
                <a:gd name="connsiteX251" fmla="*/ 2196025 w 12192000"/>
                <a:gd name="connsiteY251" fmla="*/ 767431 h 1608850"/>
                <a:gd name="connsiteX252" fmla="*/ 2196785 w 12192000"/>
                <a:gd name="connsiteY252" fmla="*/ 766080 h 1608850"/>
                <a:gd name="connsiteX253" fmla="*/ 2202105 w 12192000"/>
                <a:gd name="connsiteY253" fmla="*/ 756622 h 1608850"/>
                <a:gd name="connsiteX254" fmla="*/ 2202105 w 12192000"/>
                <a:gd name="connsiteY254" fmla="*/ 758514 h 1608850"/>
                <a:gd name="connsiteX255" fmla="*/ 2202105 w 12192000"/>
                <a:gd name="connsiteY255" fmla="*/ 771755 h 1608850"/>
                <a:gd name="connsiteX256" fmla="*/ 2206157 w 12192000"/>
                <a:gd name="connsiteY256" fmla="*/ 726358 h 1608850"/>
                <a:gd name="connsiteX257" fmla="*/ 2206917 w 12192000"/>
                <a:gd name="connsiteY257" fmla="*/ 726358 h 1608850"/>
                <a:gd name="connsiteX258" fmla="*/ 2212237 w 12192000"/>
                <a:gd name="connsiteY258" fmla="*/ 726358 h 1608850"/>
                <a:gd name="connsiteX259" fmla="*/ 2212237 w 12192000"/>
                <a:gd name="connsiteY259" fmla="*/ 661504 h 1608850"/>
                <a:gd name="connsiteX260" fmla="*/ 2213251 w 12192000"/>
                <a:gd name="connsiteY260" fmla="*/ 661504 h 1608850"/>
                <a:gd name="connsiteX261" fmla="*/ 2220345 w 12192000"/>
                <a:gd name="connsiteY261" fmla="*/ 661504 h 1608850"/>
                <a:gd name="connsiteX262" fmla="*/ 2232505 w 12192000"/>
                <a:gd name="connsiteY262" fmla="*/ 618269 h 1608850"/>
                <a:gd name="connsiteX263" fmla="*/ 2233771 w 12192000"/>
                <a:gd name="connsiteY263" fmla="*/ 618269 h 1608850"/>
                <a:gd name="connsiteX264" fmla="*/ 2242639 w 12192000"/>
                <a:gd name="connsiteY264" fmla="*/ 618269 h 1608850"/>
                <a:gd name="connsiteX265" fmla="*/ 2252771 w 12192000"/>
                <a:gd name="connsiteY265" fmla="*/ 661504 h 1608850"/>
                <a:gd name="connsiteX266" fmla="*/ 2253785 w 12192000"/>
                <a:gd name="connsiteY266" fmla="*/ 661504 h 1608850"/>
                <a:gd name="connsiteX267" fmla="*/ 2260879 w 12192000"/>
                <a:gd name="connsiteY267" fmla="*/ 661504 h 1608850"/>
                <a:gd name="connsiteX268" fmla="*/ 2260879 w 12192000"/>
                <a:gd name="connsiteY268" fmla="*/ 700416 h 1608850"/>
                <a:gd name="connsiteX269" fmla="*/ 2262651 w 12192000"/>
                <a:gd name="connsiteY269" fmla="*/ 700416 h 1608850"/>
                <a:gd name="connsiteX270" fmla="*/ 2275065 w 12192000"/>
                <a:gd name="connsiteY270" fmla="*/ 700416 h 1608850"/>
                <a:gd name="connsiteX271" fmla="*/ 2275065 w 12192000"/>
                <a:gd name="connsiteY271" fmla="*/ 702578 h 1608850"/>
                <a:gd name="connsiteX272" fmla="*/ 2275065 w 12192000"/>
                <a:gd name="connsiteY272" fmla="*/ 717710 h 1608850"/>
                <a:gd name="connsiteX273" fmla="*/ 2279119 w 12192000"/>
                <a:gd name="connsiteY273" fmla="*/ 715549 h 1608850"/>
                <a:gd name="connsiteX274" fmla="*/ 2279119 w 12192000"/>
                <a:gd name="connsiteY274" fmla="*/ 700416 h 1608850"/>
                <a:gd name="connsiteX275" fmla="*/ 2280639 w 12192000"/>
                <a:gd name="connsiteY275" fmla="*/ 700416 h 1608850"/>
                <a:gd name="connsiteX276" fmla="*/ 2291279 w 12192000"/>
                <a:gd name="connsiteY276" fmla="*/ 700416 h 1608850"/>
                <a:gd name="connsiteX277" fmla="*/ 2291279 w 12192000"/>
                <a:gd name="connsiteY277" fmla="*/ 702037 h 1608850"/>
                <a:gd name="connsiteX278" fmla="*/ 2291279 w 12192000"/>
                <a:gd name="connsiteY278" fmla="*/ 713387 h 1608850"/>
                <a:gd name="connsiteX279" fmla="*/ 2321680 w 12192000"/>
                <a:gd name="connsiteY279" fmla="*/ 713387 h 1608850"/>
                <a:gd name="connsiteX280" fmla="*/ 2321680 w 12192000"/>
                <a:gd name="connsiteY280" fmla="*/ 676637 h 1608850"/>
                <a:gd name="connsiteX281" fmla="*/ 2322945 w 12192000"/>
                <a:gd name="connsiteY281" fmla="*/ 676637 h 1608850"/>
                <a:gd name="connsiteX282" fmla="*/ 2331813 w 12192000"/>
                <a:gd name="connsiteY282" fmla="*/ 676637 h 1608850"/>
                <a:gd name="connsiteX283" fmla="*/ 2331813 w 12192000"/>
                <a:gd name="connsiteY283" fmla="*/ 698254 h 1608850"/>
                <a:gd name="connsiteX284" fmla="*/ 2333840 w 12192000"/>
                <a:gd name="connsiteY284" fmla="*/ 665828 h 1608850"/>
                <a:gd name="connsiteX285" fmla="*/ 2356133 w 12192000"/>
                <a:gd name="connsiteY285" fmla="*/ 665828 h 1608850"/>
                <a:gd name="connsiteX286" fmla="*/ 2356133 w 12192000"/>
                <a:gd name="connsiteY286" fmla="*/ 664206 h 1608850"/>
                <a:gd name="connsiteX287" fmla="*/ 2356133 w 12192000"/>
                <a:gd name="connsiteY287" fmla="*/ 652857 h 1608850"/>
                <a:gd name="connsiteX288" fmla="*/ 2356893 w 12192000"/>
                <a:gd name="connsiteY288" fmla="*/ 652857 h 1608850"/>
                <a:gd name="connsiteX289" fmla="*/ 2362213 w 12192000"/>
                <a:gd name="connsiteY289" fmla="*/ 652857 h 1608850"/>
                <a:gd name="connsiteX290" fmla="*/ 2362213 w 12192000"/>
                <a:gd name="connsiteY290" fmla="*/ 650966 h 1608850"/>
                <a:gd name="connsiteX291" fmla="*/ 2362213 w 12192000"/>
                <a:gd name="connsiteY291" fmla="*/ 637725 h 1608850"/>
                <a:gd name="connsiteX292" fmla="*/ 2366267 w 12192000"/>
                <a:gd name="connsiteY292" fmla="*/ 644210 h 1608850"/>
                <a:gd name="connsiteX293" fmla="*/ 2368547 w 12192000"/>
                <a:gd name="connsiteY293" fmla="*/ 644210 h 1608850"/>
                <a:gd name="connsiteX294" fmla="*/ 2384507 w 12192000"/>
                <a:gd name="connsiteY294" fmla="*/ 644210 h 1608850"/>
                <a:gd name="connsiteX295" fmla="*/ 2384507 w 12192000"/>
                <a:gd name="connsiteY295" fmla="*/ 643399 h 1608850"/>
                <a:gd name="connsiteX296" fmla="*/ 2384507 w 12192000"/>
                <a:gd name="connsiteY296" fmla="*/ 637725 h 1608850"/>
                <a:gd name="connsiteX297" fmla="*/ 2385267 w 12192000"/>
                <a:gd name="connsiteY297" fmla="*/ 637725 h 1608850"/>
                <a:gd name="connsiteX298" fmla="*/ 2390587 w 12192000"/>
                <a:gd name="connsiteY298" fmla="*/ 637725 h 1608850"/>
                <a:gd name="connsiteX299" fmla="*/ 2390587 w 12192000"/>
                <a:gd name="connsiteY299" fmla="*/ 639076 h 1608850"/>
                <a:gd name="connsiteX300" fmla="*/ 2390587 w 12192000"/>
                <a:gd name="connsiteY300" fmla="*/ 648534 h 1608850"/>
                <a:gd name="connsiteX301" fmla="*/ 2429093 w 12192000"/>
                <a:gd name="connsiteY301" fmla="*/ 648534 h 1608850"/>
                <a:gd name="connsiteX302" fmla="*/ 2429093 w 12192000"/>
                <a:gd name="connsiteY302" fmla="*/ 786887 h 1608850"/>
                <a:gd name="connsiteX303" fmla="*/ 2430613 w 12192000"/>
                <a:gd name="connsiteY303" fmla="*/ 786887 h 1608850"/>
                <a:gd name="connsiteX304" fmla="*/ 2441254 w 12192000"/>
                <a:gd name="connsiteY304" fmla="*/ 786887 h 1608850"/>
                <a:gd name="connsiteX305" fmla="*/ 2441254 w 12192000"/>
                <a:gd name="connsiteY305" fmla="*/ 773917 h 1608850"/>
                <a:gd name="connsiteX306" fmla="*/ 2445307 w 12192000"/>
                <a:gd name="connsiteY306" fmla="*/ 773917 h 1608850"/>
                <a:gd name="connsiteX307" fmla="*/ 2445307 w 12192000"/>
                <a:gd name="connsiteY307" fmla="*/ 786887 h 1608850"/>
                <a:gd name="connsiteX308" fmla="*/ 2475707 w 12192000"/>
                <a:gd name="connsiteY308" fmla="*/ 786887 h 1608850"/>
                <a:gd name="connsiteX309" fmla="*/ 2475707 w 12192000"/>
                <a:gd name="connsiteY309" fmla="*/ 756622 h 1608850"/>
                <a:gd name="connsiteX310" fmla="*/ 2487867 w 12192000"/>
                <a:gd name="connsiteY310" fmla="*/ 756622 h 1608850"/>
                <a:gd name="connsiteX311" fmla="*/ 2500027 w 12192000"/>
                <a:gd name="connsiteY311" fmla="*/ 754461 h 1608850"/>
                <a:gd name="connsiteX312" fmla="*/ 2504082 w 12192000"/>
                <a:gd name="connsiteY312" fmla="*/ 756622 h 1608850"/>
                <a:gd name="connsiteX313" fmla="*/ 2514215 w 12192000"/>
                <a:gd name="connsiteY313" fmla="*/ 756622 h 1608850"/>
                <a:gd name="connsiteX314" fmla="*/ 2514215 w 12192000"/>
                <a:gd name="connsiteY314" fmla="*/ 786887 h 1608850"/>
                <a:gd name="connsiteX315" fmla="*/ 2522321 w 12192000"/>
                <a:gd name="connsiteY315" fmla="*/ 786887 h 1608850"/>
                <a:gd name="connsiteX316" fmla="*/ 2522321 w 12192000"/>
                <a:gd name="connsiteY316" fmla="*/ 804182 h 1608850"/>
                <a:gd name="connsiteX317" fmla="*/ 2531658 w 12192000"/>
                <a:gd name="connsiteY317" fmla="*/ 805087 h 1608850"/>
                <a:gd name="connsiteX318" fmla="*/ 2544615 w 12192000"/>
                <a:gd name="connsiteY318" fmla="*/ 805087 h 1608850"/>
                <a:gd name="connsiteX319" fmla="*/ 2544615 w 12192000"/>
                <a:gd name="connsiteY319" fmla="*/ 789049 h 1608850"/>
                <a:gd name="connsiteX320" fmla="*/ 2612571 w 12192000"/>
                <a:gd name="connsiteY320" fmla="*/ 789049 h 1608850"/>
                <a:gd name="connsiteX321" fmla="*/ 2612571 w 12192000"/>
                <a:gd name="connsiteY321" fmla="*/ 703796 h 1608850"/>
                <a:gd name="connsiteX322" fmla="*/ 2684579 w 12192000"/>
                <a:gd name="connsiteY322" fmla="*/ 703796 h 1608850"/>
                <a:gd name="connsiteX323" fmla="*/ 2684579 w 12192000"/>
                <a:gd name="connsiteY323" fmla="*/ 782564 h 1608850"/>
                <a:gd name="connsiteX324" fmla="*/ 2686483 w 12192000"/>
                <a:gd name="connsiteY324" fmla="*/ 782564 h 1608850"/>
                <a:gd name="connsiteX325" fmla="*/ 2687725 w 12192000"/>
                <a:gd name="connsiteY325" fmla="*/ 805087 h 1608850"/>
                <a:gd name="connsiteX326" fmla="*/ 2697401 w 12192000"/>
                <a:gd name="connsiteY326" fmla="*/ 805087 h 1608850"/>
                <a:gd name="connsiteX327" fmla="*/ 2698643 w 12192000"/>
                <a:gd name="connsiteY327" fmla="*/ 782564 h 1608850"/>
                <a:gd name="connsiteX328" fmla="*/ 2704723 w 12192000"/>
                <a:gd name="connsiteY328" fmla="*/ 782564 h 1608850"/>
                <a:gd name="connsiteX329" fmla="*/ 2705965 w 12192000"/>
                <a:gd name="connsiteY329" fmla="*/ 805087 h 1608850"/>
                <a:gd name="connsiteX330" fmla="*/ 2756588 w 12192000"/>
                <a:gd name="connsiteY330" fmla="*/ 805087 h 1608850"/>
                <a:gd name="connsiteX331" fmla="*/ 2756588 w 12192000"/>
                <a:gd name="connsiteY331" fmla="*/ 642059 h 1608850"/>
                <a:gd name="connsiteX332" fmla="*/ 2953915 w 12192000"/>
                <a:gd name="connsiteY332" fmla="*/ 642059 h 1608850"/>
                <a:gd name="connsiteX333" fmla="*/ 2953915 w 12192000"/>
                <a:gd name="connsiteY333" fmla="*/ 805087 h 1608850"/>
                <a:gd name="connsiteX334" fmla="*/ 2972611 w 12192000"/>
                <a:gd name="connsiteY334" fmla="*/ 805087 h 1608850"/>
                <a:gd name="connsiteX335" fmla="*/ 2972611 w 12192000"/>
                <a:gd name="connsiteY335" fmla="*/ 722394 h 1608850"/>
                <a:gd name="connsiteX336" fmla="*/ 3067731 w 12192000"/>
                <a:gd name="connsiteY336" fmla="*/ 722394 h 1608850"/>
                <a:gd name="connsiteX337" fmla="*/ 3079662 w 12192000"/>
                <a:gd name="connsiteY337" fmla="*/ 404253 h 1608850"/>
                <a:gd name="connsiteX338" fmla="*/ 3067502 w 12192000"/>
                <a:gd name="connsiteY338" fmla="*/ 382635 h 1608850"/>
                <a:gd name="connsiteX339" fmla="*/ 3061422 w 12192000"/>
                <a:gd name="connsiteY339" fmla="*/ 378311 h 1608850"/>
                <a:gd name="connsiteX340" fmla="*/ 3069529 w 12192000"/>
                <a:gd name="connsiteY340" fmla="*/ 354532 h 1608850"/>
                <a:gd name="connsiteX341" fmla="*/ 3069529 w 12192000"/>
                <a:gd name="connsiteY341" fmla="*/ 337238 h 1608850"/>
                <a:gd name="connsiteX342" fmla="*/ 3083715 w 12192000"/>
                <a:gd name="connsiteY342" fmla="*/ 337238 h 1608850"/>
                <a:gd name="connsiteX343" fmla="*/ 3083715 w 12192000"/>
                <a:gd name="connsiteY343" fmla="*/ 315620 h 1608850"/>
                <a:gd name="connsiteX344" fmla="*/ 3085742 w 12192000"/>
                <a:gd name="connsiteY344" fmla="*/ 311296 h 1608850"/>
                <a:gd name="connsiteX345" fmla="*/ 3085742 w 12192000"/>
                <a:gd name="connsiteY345" fmla="*/ 233472 h 1608850"/>
                <a:gd name="connsiteX346" fmla="*/ 3083715 w 12192000"/>
                <a:gd name="connsiteY346" fmla="*/ 226987 h 1608850"/>
                <a:gd name="connsiteX347" fmla="*/ 3089795 w 12192000"/>
                <a:gd name="connsiteY347" fmla="*/ 220501 h 1608850"/>
                <a:gd name="connsiteX348" fmla="*/ 3089795 w 12192000"/>
                <a:gd name="connsiteY348" fmla="*/ 162133 h 1608850"/>
                <a:gd name="connsiteX349" fmla="*/ 3091822 w 12192000"/>
                <a:gd name="connsiteY349" fmla="*/ 157810 h 1608850"/>
                <a:gd name="connsiteX350" fmla="*/ 3091822 w 12192000"/>
                <a:gd name="connsiteY350" fmla="*/ 101604 h 1608850"/>
                <a:gd name="connsiteX351" fmla="*/ 3093849 w 12192000"/>
                <a:gd name="connsiteY351" fmla="*/ 82148 h 1608850"/>
                <a:gd name="connsiteX352" fmla="*/ 3097902 w 12192000"/>
                <a:gd name="connsiteY352" fmla="*/ 99442 h 1608850"/>
                <a:gd name="connsiteX353" fmla="*/ 3099929 w 12192000"/>
                <a:gd name="connsiteY353" fmla="*/ 157810 h 1608850"/>
                <a:gd name="connsiteX354" fmla="*/ 3101955 w 12192000"/>
                <a:gd name="connsiteY354" fmla="*/ 220501 h 1608850"/>
                <a:gd name="connsiteX355" fmla="*/ 3108035 w 12192000"/>
                <a:gd name="connsiteY355" fmla="*/ 226987 h 1608850"/>
                <a:gd name="connsiteX356" fmla="*/ 3106009 w 12192000"/>
                <a:gd name="connsiteY356" fmla="*/ 233472 h 1608850"/>
                <a:gd name="connsiteX357" fmla="*/ 3106009 w 12192000"/>
                <a:gd name="connsiteY357" fmla="*/ 311296 h 1608850"/>
                <a:gd name="connsiteX358" fmla="*/ 3108035 w 12192000"/>
                <a:gd name="connsiteY358" fmla="*/ 315620 h 1608850"/>
                <a:gd name="connsiteX359" fmla="*/ 3108035 w 12192000"/>
                <a:gd name="connsiteY359" fmla="*/ 337238 h 1608850"/>
                <a:gd name="connsiteX360" fmla="*/ 3122222 w 12192000"/>
                <a:gd name="connsiteY360" fmla="*/ 337238 h 1608850"/>
                <a:gd name="connsiteX361" fmla="*/ 3122222 w 12192000"/>
                <a:gd name="connsiteY361" fmla="*/ 354532 h 1608850"/>
                <a:gd name="connsiteX362" fmla="*/ 3130330 w 12192000"/>
                <a:gd name="connsiteY362" fmla="*/ 378311 h 1608850"/>
                <a:gd name="connsiteX363" fmla="*/ 3124250 w 12192000"/>
                <a:gd name="connsiteY363" fmla="*/ 382635 h 1608850"/>
                <a:gd name="connsiteX364" fmla="*/ 3112089 w 12192000"/>
                <a:gd name="connsiteY364" fmla="*/ 404253 h 1608850"/>
                <a:gd name="connsiteX365" fmla="*/ 3120195 w 12192000"/>
                <a:gd name="connsiteY365" fmla="*/ 657181 h 1608850"/>
                <a:gd name="connsiteX366" fmla="*/ 3185050 w 12192000"/>
                <a:gd name="connsiteY366" fmla="*/ 657181 h 1608850"/>
                <a:gd name="connsiteX367" fmla="*/ 3185050 w 12192000"/>
                <a:gd name="connsiteY367" fmla="*/ 732843 h 1608850"/>
                <a:gd name="connsiteX368" fmla="*/ 3193157 w 12192000"/>
                <a:gd name="connsiteY368" fmla="*/ 732843 h 1608850"/>
                <a:gd name="connsiteX369" fmla="*/ 3195183 w 12192000"/>
                <a:gd name="connsiteY369" fmla="*/ 726358 h 1608850"/>
                <a:gd name="connsiteX370" fmla="*/ 3201263 w 12192000"/>
                <a:gd name="connsiteY370" fmla="*/ 726358 h 1608850"/>
                <a:gd name="connsiteX371" fmla="*/ 3203291 w 12192000"/>
                <a:gd name="connsiteY371" fmla="*/ 735005 h 1608850"/>
                <a:gd name="connsiteX372" fmla="*/ 3215451 w 12192000"/>
                <a:gd name="connsiteY372" fmla="*/ 735005 h 1608850"/>
                <a:gd name="connsiteX373" fmla="*/ 3215451 w 12192000"/>
                <a:gd name="connsiteY373" fmla="*/ 728519 h 1608850"/>
                <a:gd name="connsiteX374" fmla="*/ 3237744 w 12192000"/>
                <a:gd name="connsiteY374" fmla="*/ 728519 h 1608850"/>
                <a:gd name="connsiteX375" fmla="*/ 3237744 w 12192000"/>
                <a:gd name="connsiteY375" fmla="*/ 735005 h 1608850"/>
                <a:gd name="connsiteX376" fmla="*/ 3258011 w 12192000"/>
                <a:gd name="connsiteY376" fmla="*/ 735005 h 1608850"/>
                <a:gd name="connsiteX377" fmla="*/ 3258011 w 12192000"/>
                <a:gd name="connsiteY377" fmla="*/ 780402 h 1608850"/>
                <a:gd name="connsiteX378" fmla="*/ 3272198 w 12192000"/>
                <a:gd name="connsiteY378" fmla="*/ 780402 h 1608850"/>
                <a:gd name="connsiteX379" fmla="*/ 3272198 w 12192000"/>
                <a:gd name="connsiteY379" fmla="*/ 767431 h 1608850"/>
                <a:gd name="connsiteX380" fmla="*/ 3288412 w 12192000"/>
                <a:gd name="connsiteY380" fmla="*/ 767431 h 1608850"/>
                <a:gd name="connsiteX381" fmla="*/ 3288412 w 12192000"/>
                <a:gd name="connsiteY381" fmla="*/ 588004 h 1608850"/>
                <a:gd name="connsiteX382" fmla="*/ 3294492 w 12192000"/>
                <a:gd name="connsiteY382" fmla="*/ 581518 h 1608850"/>
                <a:gd name="connsiteX383" fmla="*/ 3367453 w 12192000"/>
                <a:gd name="connsiteY383" fmla="*/ 581518 h 1608850"/>
                <a:gd name="connsiteX384" fmla="*/ 3367453 w 12192000"/>
                <a:gd name="connsiteY384" fmla="*/ 590166 h 1608850"/>
                <a:gd name="connsiteX385" fmla="*/ 3377586 w 12192000"/>
                <a:gd name="connsiteY385" fmla="*/ 590166 h 1608850"/>
                <a:gd name="connsiteX386" fmla="*/ 3377586 w 12192000"/>
                <a:gd name="connsiteY386" fmla="*/ 704740 h 1608850"/>
                <a:gd name="connsiteX387" fmla="*/ 3399879 w 12192000"/>
                <a:gd name="connsiteY387" fmla="*/ 704740 h 1608850"/>
                <a:gd name="connsiteX388" fmla="*/ 3399879 w 12192000"/>
                <a:gd name="connsiteY388" fmla="*/ 637725 h 1608850"/>
                <a:gd name="connsiteX389" fmla="*/ 3426227 w 12192000"/>
                <a:gd name="connsiteY389" fmla="*/ 637725 h 1608850"/>
                <a:gd name="connsiteX390" fmla="*/ 3430279 w 12192000"/>
                <a:gd name="connsiteY390" fmla="*/ 633401 h 1608850"/>
                <a:gd name="connsiteX391" fmla="*/ 3438387 w 12192000"/>
                <a:gd name="connsiteY391" fmla="*/ 633401 h 1608850"/>
                <a:gd name="connsiteX392" fmla="*/ 3442439 w 12192000"/>
                <a:gd name="connsiteY392" fmla="*/ 637725 h 1608850"/>
                <a:gd name="connsiteX393" fmla="*/ 3464734 w 12192000"/>
                <a:gd name="connsiteY393" fmla="*/ 637725 h 1608850"/>
                <a:gd name="connsiteX394" fmla="*/ 3464734 w 12192000"/>
                <a:gd name="connsiteY394" fmla="*/ 520989 h 1608850"/>
                <a:gd name="connsiteX395" fmla="*/ 3521481 w 12192000"/>
                <a:gd name="connsiteY395" fmla="*/ 510180 h 1608850"/>
                <a:gd name="connsiteX396" fmla="*/ 3521481 w 12192000"/>
                <a:gd name="connsiteY396" fmla="*/ 511261 h 1608850"/>
                <a:gd name="connsiteX397" fmla="*/ 3521481 w 12192000"/>
                <a:gd name="connsiteY397" fmla="*/ 518827 h 1608850"/>
                <a:gd name="connsiteX398" fmla="*/ 3547828 w 12192000"/>
                <a:gd name="connsiteY398" fmla="*/ 518827 h 1608850"/>
                <a:gd name="connsiteX399" fmla="*/ 3547828 w 12192000"/>
                <a:gd name="connsiteY399" fmla="*/ 773917 h 1608850"/>
                <a:gd name="connsiteX400" fmla="*/ 3570122 w 12192000"/>
                <a:gd name="connsiteY400" fmla="*/ 773917 h 1608850"/>
                <a:gd name="connsiteX401" fmla="*/ 3570122 w 12192000"/>
                <a:gd name="connsiteY401" fmla="*/ 769593 h 1608850"/>
                <a:gd name="connsiteX402" fmla="*/ 3582282 w 12192000"/>
                <a:gd name="connsiteY402" fmla="*/ 769593 h 1608850"/>
                <a:gd name="connsiteX403" fmla="*/ 3582282 w 12192000"/>
                <a:gd name="connsiteY403" fmla="*/ 773917 h 1608850"/>
                <a:gd name="connsiteX404" fmla="*/ 3606602 w 12192000"/>
                <a:gd name="connsiteY404" fmla="*/ 773917 h 1608850"/>
                <a:gd name="connsiteX405" fmla="*/ 3606602 w 12192000"/>
                <a:gd name="connsiteY405" fmla="*/ 760946 h 1608850"/>
                <a:gd name="connsiteX406" fmla="*/ 3634975 w 12192000"/>
                <a:gd name="connsiteY406" fmla="*/ 760946 h 1608850"/>
                <a:gd name="connsiteX407" fmla="*/ 3647135 w 12192000"/>
                <a:gd name="connsiteY407" fmla="*/ 756622 h 1608850"/>
                <a:gd name="connsiteX408" fmla="*/ 3667403 w 12192000"/>
                <a:gd name="connsiteY408" fmla="*/ 760946 h 1608850"/>
                <a:gd name="connsiteX409" fmla="*/ 3667403 w 12192000"/>
                <a:gd name="connsiteY409" fmla="*/ 743652 h 1608850"/>
                <a:gd name="connsiteX410" fmla="*/ 3675510 w 12192000"/>
                <a:gd name="connsiteY410" fmla="*/ 743652 h 1608850"/>
                <a:gd name="connsiteX411" fmla="*/ 3675510 w 12192000"/>
                <a:gd name="connsiteY411" fmla="*/ 730681 h 1608850"/>
                <a:gd name="connsiteX412" fmla="*/ 3732257 w 12192000"/>
                <a:gd name="connsiteY412" fmla="*/ 730681 h 1608850"/>
                <a:gd name="connsiteX413" fmla="*/ 3732257 w 12192000"/>
                <a:gd name="connsiteY413" fmla="*/ 700416 h 1608850"/>
                <a:gd name="connsiteX414" fmla="*/ 3750497 w 12192000"/>
                <a:gd name="connsiteY414" fmla="*/ 700416 h 1608850"/>
                <a:gd name="connsiteX415" fmla="*/ 3750497 w 12192000"/>
                <a:gd name="connsiteY415" fmla="*/ 693931 h 1608850"/>
                <a:gd name="connsiteX416" fmla="*/ 3762657 w 12192000"/>
                <a:gd name="connsiteY416" fmla="*/ 693931 h 1608850"/>
                <a:gd name="connsiteX417" fmla="*/ 3762657 w 12192000"/>
                <a:gd name="connsiteY417" fmla="*/ 700416 h 1608850"/>
                <a:gd name="connsiteX418" fmla="*/ 3778870 w 12192000"/>
                <a:gd name="connsiteY418" fmla="*/ 700416 h 1608850"/>
                <a:gd name="connsiteX419" fmla="*/ 3778870 w 12192000"/>
                <a:gd name="connsiteY419" fmla="*/ 750137 h 1608850"/>
                <a:gd name="connsiteX420" fmla="*/ 3789470 w 12192000"/>
                <a:gd name="connsiteY420" fmla="*/ 750137 h 1608850"/>
                <a:gd name="connsiteX421" fmla="*/ 3789470 w 12192000"/>
                <a:gd name="connsiteY421" fmla="*/ 586174 h 1608850"/>
                <a:gd name="connsiteX422" fmla="*/ 3791390 w 12192000"/>
                <a:gd name="connsiteY422" fmla="*/ 586174 h 1608850"/>
                <a:gd name="connsiteX423" fmla="*/ 3791390 w 12192000"/>
                <a:gd name="connsiteY423" fmla="*/ 723865 h 1608850"/>
                <a:gd name="connsiteX424" fmla="*/ 3791390 w 12192000"/>
                <a:gd name="connsiteY424" fmla="*/ 750137 h 1608850"/>
                <a:gd name="connsiteX425" fmla="*/ 3806350 w 12192000"/>
                <a:gd name="connsiteY425" fmla="*/ 750137 h 1608850"/>
                <a:gd name="connsiteX426" fmla="*/ 3806350 w 12192000"/>
                <a:gd name="connsiteY426" fmla="*/ 742023 h 1608850"/>
                <a:gd name="connsiteX427" fmla="*/ 3811298 w 12192000"/>
                <a:gd name="connsiteY427" fmla="*/ 742023 h 1608850"/>
                <a:gd name="connsiteX428" fmla="*/ 3811298 w 12192000"/>
                <a:gd name="connsiteY428" fmla="*/ 724196 h 1608850"/>
                <a:gd name="connsiteX429" fmla="*/ 3849805 w 12192000"/>
                <a:gd name="connsiteY429" fmla="*/ 724196 h 1608850"/>
                <a:gd name="connsiteX430" fmla="*/ 3849805 w 12192000"/>
                <a:gd name="connsiteY430" fmla="*/ 693931 h 1608850"/>
                <a:gd name="connsiteX431" fmla="*/ 3888823 w 12192000"/>
                <a:gd name="connsiteY431" fmla="*/ 693931 h 1608850"/>
                <a:gd name="connsiteX432" fmla="*/ 3888823 w 12192000"/>
                <a:gd name="connsiteY432" fmla="*/ 690579 h 1608850"/>
                <a:gd name="connsiteX433" fmla="*/ 3887708 w 12192000"/>
                <a:gd name="connsiteY433" fmla="*/ 690579 h 1608850"/>
                <a:gd name="connsiteX434" fmla="*/ 3879906 w 12192000"/>
                <a:gd name="connsiteY434" fmla="*/ 690579 h 1608850"/>
                <a:gd name="connsiteX435" fmla="*/ 3879906 w 12192000"/>
                <a:gd name="connsiteY435" fmla="*/ 689443 h 1608850"/>
                <a:gd name="connsiteX436" fmla="*/ 3879906 w 12192000"/>
                <a:gd name="connsiteY436" fmla="*/ 681500 h 1608850"/>
                <a:gd name="connsiteX437" fmla="*/ 3881022 w 12192000"/>
                <a:gd name="connsiteY437" fmla="*/ 681500 h 1608850"/>
                <a:gd name="connsiteX438" fmla="*/ 3888823 w 12192000"/>
                <a:gd name="connsiteY438" fmla="*/ 681500 h 1608850"/>
                <a:gd name="connsiteX439" fmla="*/ 3888823 w 12192000"/>
                <a:gd name="connsiteY439" fmla="*/ 679986 h 1608850"/>
                <a:gd name="connsiteX440" fmla="*/ 3888823 w 12192000"/>
                <a:gd name="connsiteY440" fmla="*/ 669395 h 1608850"/>
                <a:gd name="connsiteX441" fmla="*/ 3887708 w 12192000"/>
                <a:gd name="connsiteY441" fmla="*/ 669395 h 1608850"/>
                <a:gd name="connsiteX442" fmla="*/ 3879906 w 12192000"/>
                <a:gd name="connsiteY442" fmla="*/ 669395 h 1608850"/>
                <a:gd name="connsiteX443" fmla="*/ 3879906 w 12192000"/>
                <a:gd name="connsiteY443" fmla="*/ 667882 h 1608850"/>
                <a:gd name="connsiteX444" fmla="*/ 3879906 w 12192000"/>
                <a:gd name="connsiteY444" fmla="*/ 657290 h 1608850"/>
                <a:gd name="connsiteX445" fmla="*/ 3881022 w 12192000"/>
                <a:gd name="connsiteY445" fmla="*/ 657290 h 1608850"/>
                <a:gd name="connsiteX446" fmla="*/ 3888823 w 12192000"/>
                <a:gd name="connsiteY446" fmla="*/ 657290 h 1608850"/>
                <a:gd name="connsiteX447" fmla="*/ 3888823 w 12192000"/>
                <a:gd name="connsiteY447" fmla="*/ 656156 h 1608850"/>
                <a:gd name="connsiteX448" fmla="*/ 3888823 w 12192000"/>
                <a:gd name="connsiteY448" fmla="*/ 648212 h 1608850"/>
                <a:gd name="connsiteX449" fmla="*/ 3887708 w 12192000"/>
                <a:gd name="connsiteY449" fmla="*/ 648212 h 1608850"/>
                <a:gd name="connsiteX450" fmla="*/ 3879906 w 12192000"/>
                <a:gd name="connsiteY450" fmla="*/ 648212 h 1608850"/>
                <a:gd name="connsiteX451" fmla="*/ 3879906 w 12192000"/>
                <a:gd name="connsiteY451" fmla="*/ 646698 h 1608850"/>
                <a:gd name="connsiteX452" fmla="*/ 3879906 w 12192000"/>
                <a:gd name="connsiteY452" fmla="*/ 636107 h 1608850"/>
                <a:gd name="connsiteX453" fmla="*/ 3881022 w 12192000"/>
                <a:gd name="connsiteY453" fmla="*/ 636107 h 1608850"/>
                <a:gd name="connsiteX454" fmla="*/ 3888823 w 12192000"/>
                <a:gd name="connsiteY454" fmla="*/ 636107 h 1608850"/>
                <a:gd name="connsiteX455" fmla="*/ 3888823 w 12192000"/>
                <a:gd name="connsiteY455" fmla="*/ 634594 h 1608850"/>
                <a:gd name="connsiteX456" fmla="*/ 3888823 w 12192000"/>
                <a:gd name="connsiteY456" fmla="*/ 624002 h 1608850"/>
                <a:gd name="connsiteX457" fmla="*/ 3887708 w 12192000"/>
                <a:gd name="connsiteY457" fmla="*/ 624002 h 1608850"/>
                <a:gd name="connsiteX458" fmla="*/ 3879906 w 12192000"/>
                <a:gd name="connsiteY458" fmla="*/ 624002 h 1608850"/>
                <a:gd name="connsiteX459" fmla="*/ 3879906 w 12192000"/>
                <a:gd name="connsiteY459" fmla="*/ 622489 h 1608850"/>
                <a:gd name="connsiteX460" fmla="*/ 3879906 w 12192000"/>
                <a:gd name="connsiteY460" fmla="*/ 611898 h 1608850"/>
                <a:gd name="connsiteX461" fmla="*/ 3881022 w 12192000"/>
                <a:gd name="connsiteY461" fmla="*/ 611898 h 1608850"/>
                <a:gd name="connsiteX462" fmla="*/ 3888823 w 12192000"/>
                <a:gd name="connsiteY462" fmla="*/ 611898 h 1608850"/>
                <a:gd name="connsiteX463" fmla="*/ 3888823 w 12192000"/>
                <a:gd name="connsiteY463" fmla="*/ 610763 h 1608850"/>
                <a:gd name="connsiteX464" fmla="*/ 3888823 w 12192000"/>
                <a:gd name="connsiteY464" fmla="*/ 602819 h 1608850"/>
                <a:gd name="connsiteX465" fmla="*/ 3887708 w 12192000"/>
                <a:gd name="connsiteY465" fmla="*/ 602819 h 1608850"/>
                <a:gd name="connsiteX466" fmla="*/ 3879906 w 12192000"/>
                <a:gd name="connsiteY466" fmla="*/ 602819 h 1608850"/>
                <a:gd name="connsiteX467" fmla="*/ 3879906 w 12192000"/>
                <a:gd name="connsiteY467" fmla="*/ 601307 h 1608850"/>
                <a:gd name="connsiteX468" fmla="*/ 3879906 w 12192000"/>
                <a:gd name="connsiteY468" fmla="*/ 590714 h 1608850"/>
                <a:gd name="connsiteX469" fmla="*/ 3881022 w 12192000"/>
                <a:gd name="connsiteY469" fmla="*/ 590714 h 1608850"/>
                <a:gd name="connsiteX470" fmla="*/ 3888823 w 12192000"/>
                <a:gd name="connsiteY470" fmla="*/ 590714 h 1608850"/>
                <a:gd name="connsiteX471" fmla="*/ 3888823 w 12192000"/>
                <a:gd name="connsiteY471" fmla="*/ 589202 h 1608850"/>
                <a:gd name="connsiteX472" fmla="*/ 3888823 w 12192000"/>
                <a:gd name="connsiteY472" fmla="*/ 578610 h 1608850"/>
                <a:gd name="connsiteX473" fmla="*/ 3887708 w 12192000"/>
                <a:gd name="connsiteY473" fmla="*/ 578610 h 1608850"/>
                <a:gd name="connsiteX474" fmla="*/ 3879906 w 12192000"/>
                <a:gd name="connsiteY474" fmla="*/ 578610 h 1608850"/>
                <a:gd name="connsiteX475" fmla="*/ 3879906 w 12192000"/>
                <a:gd name="connsiteY475" fmla="*/ 577096 h 1608850"/>
                <a:gd name="connsiteX476" fmla="*/ 3879906 w 12192000"/>
                <a:gd name="connsiteY476" fmla="*/ 566505 h 1608850"/>
                <a:gd name="connsiteX477" fmla="*/ 3881022 w 12192000"/>
                <a:gd name="connsiteY477" fmla="*/ 566505 h 1608850"/>
                <a:gd name="connsiteX478" fmla="*/ 3888823 w 12192000"/>
                <a:gd name="connsiteY478" fmla="*/ 566505 h 1608850"/>
                <a:gd name="connsiteX479" fmla="*/ 3888823 w 12192000"/>
                <a:gd name="connsiteY479" fmla="*/ 565370 h 1608850"/>
                <a:gd name="connsiteX480" fmla="*/ 3888823 w 12192000"/>
                <a:gd name="connsiteY480" fmla="*/ 557427 h 1608850"/>
                <a:gd name="connsiteX481" fmla="*/ 3887708 w 12192000"/>
                <a:gd name="connsiteY481" fmla="*/ 557427 h 1608850"/>
                <a:gd name="connsiteX482" fmla="*/ 3879906 w 12192000"/>
                <a:gd name="connsiteY482" fmla="*/ 557427 h 1608850"/>
                <a:gd name="connsiteX483" fmla="*/ 3879906 w 12192000"/>
                <a:gd name="connsiteY483" fmla="*/ 555914 h 1608850"/>
                <a:gd name="connsiteX484" fmla="*/ 3879906 w 12192000"/>
                <a:gd name="connsiteY484" fmla="*/ 545322 h 1608850"/>
                <a:gd name="connsiteX485" fmla="*/ 3881022 w 12192000"/>
                <a:gd name="connsiteY485" fmla="*/ 545322 h 1608850"/>
                <a:gd name="connsiteX486" fmla="*/ 3888823 w 12192000"/>
                <a:gd name="connsiteY486" fmla="*/ 545322 h 1608850"/>
                <a:gd name="connsiteX487" fmla="*/ 3887708 w 12192000"/>
                <a:gd name="connsiteY487" fmla="*/ 543053 h 1608850"/>
                <a:gd name="connsiteX488" fmla="*/ 3879906 w 12192000"/>
                <a:gd name="connsiteY488" fmla="*/ 527166 h 1608850"/>
                <a:gd name="connsiteX489" fmla="*/ 3879906 w 12192000"/>
                <a:gd name="connsiteY489" fmla="*/ 478746 h 1608850"/>
                <a:gd name="connsiteX490" fmla="*/ 4029251 w 12192000"/>
                <a:gd name="connsiteY490" fmla="*/ 478746 h 1608850"/>
                <a:gd name="connsiteX491" fmla="*/ 4042623 w 12192000"/>
                <a:gd name="connsiteY491" fmla="*/ 505982 h 1608850"/>
                <a:gd name="connsiteX492" fmla="*/ 4042623 w 12192000"/>
                <a:gd name="connsiteY492" fmla="*/ 566505 h 1608850"/>
                <a:gd name="connsiteX493" fmla="*/ 4041510 w 12192000"/>
                <a:gd name="connsiteY493" fmla="*/ 566505 h 1608850"/>
                <a:gd name="connsiteX494" fmla="*/ 4033708 w 12192000"/>
                <a:gd name="connsiteY494" fmla="*/ 566505 h 1608850"/>
                <a:gd name="connsiteX495" fmla="*/ 4033708 w 12192000"/>
                <a:gd name="connsiteY495" fmla="*/ 568018 h 1608850"/>
                <a:gd name="connsiteX496" fmla="*/ 4033708 w 12192000"/>
                <a:gd name="connsiteY496" fmla="*/ 578610 h 1608850"/>
                <a:gd name="connsiteX497" fmla="*/ 4034823 w 12192000"/>
                <a:gd name="connsiteY497" fmla="*/ 578610 h 1608850"/>
                <a:gd name="connsiteX498" fmla="*/ 4042623 w 12192000"/>
                <a:gd name="connsiteY498" fmla="*/ 578610 h 1608850"/>
                <a:gd name="connsiteX499" fmla="*/ 4042623 w 12192000"/>
                <a:gd name="connsiteY499" fmla="*/ 580123 h 1608850"/>
                <a:gd name="connsiteX500" fmla="*/ 4042623 w 12192000"/>
                <a:gd name="connsiteY500" fmla="*/ 590714 h 1608850"/>
                <a:gd name="connsiteX501" fmla="*/ 4041510 w 12192000"/>
                <a:gd name="connsiteY501" fmla="*/ 590714 h 1608850"/>
                <a:gd name="connsiteX502" fmla="*/ 4033708 w 12192000"/>
                <a:gd name="connsiteY502" fmla="*/ 590714 h 1608850"/>
                <a:gd name="connsiteX503" fmla="*/ 4033708 w 12192000"/>
                <a:gd name="connsiteY503" fmla="*/ 592227 h 1608850"/>
                <a:gd name="connsiteX504" fmla="*/ 4033708 w 12192000"/>
                <a:gd name="connsiteY504" fmla="*/ 602819 h 1608850"/>
                <a:gd name="connsiteX505" fmla="*/ 4034823 w 12192000"/>
                <a:gd name="connsiteY505" fmla="*/ 602819 h 1608850"/>
                <a:gd name="connsiteX506" fmla="*/ 4042623 w 12192000"/>
                <a:gd name="connsiteY506" fmla="*/ 602819 h 1608850"/>
                <a:gd name="connsiteX507" fmla="*/ 4042623 w 12192000"/>
                <a:gd name="connsiteY507" fmla="*/ 603955 h 1608850"/>
                <a:gd name="connsiteX508" fmla="*/ 4042623 w 12192000"/>
                <a:gd name="connsiteY508" fmla="*/ 611898 h 1608850"/>
                <a:gd name="connsiteX509" fmla="*/ 4041510 w 12192000"/>
                <a:gd name="connsiteY509" fmla="*/ 611898 h 1608850"/>
                <a:gd name="connsiteX510" fmla="*/ 4033708 w 12192000"/>
                <a:gd name="connsiteY510" fmla="*/ 611898 h 1608850"/>
                <a:gd name="connsiteX511" fmla="*/ 4033708 w 12192000"/>
                <a:gd name="connsiteY511" fmla="*/ 613411 h 1608850"/>
                <a:gd name="connsiteX512" fmla="*/ 4033708 w 12192000"/>
                <a:gd name="connsiteY512" fmla="*/ 624002 h 1608850"/>
                <a:gd name="connsiteX513" fmla="*/ 4034823 w 12192000"/>
                <a:gd name="connsiteY513" fmla="*/ 624002 h 1608850"/>
                <a:gd name="connsiteX514" fmla="*/ 4042623 w 12192000"/>
                <a:gd name="connsiteY514" fmla="*/ 624002 h 1608850"/>
                <a:gd name="connsiteX515" fmla="*/ 4042623 w 12192000"/>
                <a:gd name="connsiteY515" fmla="*/ 625516 h 1608850"/>
                <a:gd name="connsiteX516" fmla="*/ 4042623 w 12192000"/>
                <a:gd name="connsiteY516" fmla="*/ 636107 h 1608850"/>
                <a:gd name="connsiteX517" fmla="*/ 4041510 w 12192000"/>
                <a:gd name="connsiteY517" fmla="*/ 636107 h 1608850"/>
                <a:gd name="connsiteX518" fmla="*/ 4033708 w 12192000"/>
                <a:gd name="connsiteY518" fmla="*/ 636107 h 1608850"/>
                <a:gd name="connsiteX519" fmla="*/ 4033708 w 12192000"/>
                <a:gd name="connsiteY519" fmla="*/ 637620 h 1608850"/>
                <a:gd name="connsiteX520" fmla="*/ 4033708 w 12192000"/>
                <a:gd name="connsiteY520" fmla="*/ 648212 h 1608850"/>
                <a:gd name="connsiteX521" fmla="*/ 4034823 w 12192000"/>
                <a:gd name="connsiteY521" fmla="*/ 648212 h 1608850"/>
                <a:gd name="connsiteX522" fmla="*/ 4042623 w 12192000"/>
                <a:gd name="connsiteY522" fmla="*/ 648212 h 1608850"/>
                <a:gd name="connsiteX523" fmla="*/ 4042623 w 12192000"/>
                <a:gd name="connsiteY523" fmla="*/ 649346 h 1608850"/>
                <a:gd name="connsiteX524" fmla="*/ 4042623 w 12192000"/>
                <a:gd name="connsiteY524" fmla="*/ 657290 h 1608850"/>
                <a:gd name="connsiteX525" fmla="*/ 4041510 w 12192000"/>
                <a:gd name="connsiteY525" fmla="*/ 657290 h 1608850"/>
                <a:gd name="connsiteX526" fmla="*/ 4033708 w 12192000"/>
                <a:gd name="connsiteY526" fmla="*/ 657290 h 1608850"/>
                <a:gd name="connsiteX527" fmla="*/ 4033708 w 12192000"/>
                <a:gd name="connsiteY527" fmla="*/ 658804 h 1608850"/>
                <a:gd name="connsiteX528" fmla="*/ 4033708 w 12192000"/>
                <a:gd name="connsiteY528" fmla="*/ 669395 h 1608850"/>
                <a:gd name="connsiteX529" fmla="*/ 4034823 w 12192000"/>
                <a:gd name="connsiteY529" fmla="*/ 669395 h 1608850"/>
                <a:gd name="connsiteX530" fmla="*/ 4042623 w 12192000"/>
                <a:gd name="connsiteY530" fmla="*/ 669395 h 1608850"/>
                <a:gd name="connsiteX531" fmla="*/ 4042623 w 12192000"/>
                <a:gd name="connsiteY531" fmla="*/ 670908 h 1608850"/>
                <a:gd name="connsiteX532" fmla="*/ 4042623 w 12192000"/>
                <a:gd name="connsiteY532" fmla="*/ 681500 h 1608850"/>
                <a:gd name="connsiteX533" fmla="*/ 4041510 w 12192000"/>
                <a:gd name="connsiteY533" fmla="*/ 681500 h 1608850"/>
                <a:gd name="connsiteX534" fmla="*/ 4033708 w 12192000"/>
                <a:gd name="connsiteY534" fmla="*/ 681500 h 1608850"/>
                <a:gd name="connsiteX535" fmla="*/ 4033708 w 12192000"/>
                <a:gd name="connsiteY535" fmla="*/ 682634 h 1608850"/>
                <a:gd name="connsiteX536" fmla="*/ 4033708 w 12192000"/>
                <a:gd name="connsiteY536" fmla="*/ 690579 h 1608850"/>
                <a:gd name="connsiteX537" fmla="*/ 4034823 w 12192000"/>
                <a:gd name="connsiteY537" fmla="*/ 690579 h 1608850"/>
                <a:gd name="connsiteX538" fmla="*/ 4042623 w 12192000"/>
                <a:gd name="connsiteY538" fmla="*/ 690579 h 1608850"/>
                <a:gd name="connsiteX539" fmla="*/ 4042623 w 12192000"/>
                <a:gd name="connsiteY539" fmla="*/ 692091 h 1608850"/>
                <a:gd name="connsiteX540" fmla="*/ 4042623 w 12192000"/>
                <a:gd name="connsiteY540" fmla="*/ 702682 h 1608850"/>
                <a:gd name="connsiteX541" fmla="*/ 4041510 w 12192000"/>
                <a:gd name="connsiteY541" fmla="*/ 702682 h 1608850"/>
                <a:gd name="connsiteX542" fmla="*/ 4033708 w 12192000"/>
                <a:gd name="connsiteY542" fmla="*/ 702682 h 1608850"/>
                <a:gd name="connsiteX543" fmla="*/ 4033708 w 12192000"/>
                <a:gd name="connsiteY543" fmla="*/ 704195 h 1608850"/>
                <a:gd name="connsiteX544" fmla="*/ 4033708 w 12192000"/>
                <a:gd name="connsiteY544" fmla="*/ 714788 h 1608850"/>
                <a:gd name="connsiteX545" fmla="*/ 4034823 w 12192000"/>
                <a:gd name="connsiteY545" fmla="*/ 714788 h 1608850"/>
                <a:gd name="connsiteX546" fmla="*/ 4042623 w 12192000"/>
                <a:gd name="connsiteY546" fmla="*/ 714788 h 1608850"/>
                <a:gd name="connsiteX547" fmla="*/ 4042623 w 12192000"/>
                <a:gd name="connsiteY547" fmla="*/ 716300 h 1608850"/>
                <a:gd name="connsiteX548" fmla="*/ 4042623 w 12192000"/>
                <a:gd name="connsiteY548" fmla="*/ 726892 h 1608850"/>
                <a:gd name="connsiteX549" fmla="*/ 4041510 w 12192000"/>
                <a:gd name="connsiteY549" fmla="*/ 726892 h 1608850"/>
                <a:gd name="connsiteX550" fmla="*/ 4033708 w 12192000"/>
                <a:gd name="connsiteY550" fmla="*/ 726892 h 1608850"/>
                <a:gd name="connsiteX551" fmla="*/ 4033708 w 12192000"/>
                <a:gd name="connsiteY551" fmla="*/ 728027 h 1608850"/>
                <a:gd name="connsiteX552" fmla="*/ 4033708 w 12192000"/>
                <a:gd name="connsiteY552" fmla="*/ 735970 h 1608850"/>
                <a:gd name="connsiteX553" fmla="*/ 4034823 w 12192000"/>
                <a:gd name="connsiteY553" fmla="*/ 735970 h 1608850"/>
                <a:gd name="connsiteX554" fmla="*/ 4042623 w 12192000"/>
                <a:gd name="connsiteY554" fmla="*/ 735970 h 1608850"/>
                <a:gd name="connsiteX555" fmla="*/ 4042623 w 12192000"/>
                <a:gd name="connsiteY555" fmla="*/ 737484 h 1608850"/>
                <a:gd name="connsiteX556" fmla="*/ 4042623 w 12192000"/>
                <a:gd name="connsiteY556" fmla="*/ 748075 h 1608850"/>
                <a:gd name="connsiteX557" fmla="*/ 4041510 w 12192000"/>
                <a:gd name="connsiteY557" fmla="*/ 748075 h 1608850"/>
                <a:gd name="connsiteX558" fmla="*/ 4033708 w 12192000"/>
                <a:gd name="connsiteY558" fmla="*/ 748075 h 1608850"/>
                <a:gd name="connsiteX559" fmla="*/ 4033708 w 12192000"/>
                <a:gd name="connsiteY559" fmla="*/ 749588 h 1608850"/>
                <a:gd name="connsiteX560" fmla="*/ 4033708 w 12192000"/>
                <a:gd name="connsiteY560" fmla="*/ 760181 h 1608850"/>
                <a:gd name="connsiteX561" fmla="*/ 4034823 w 12192000"/>
                <a:gd name="connsiteY561" fmla="*/ 760181 h 1608850"/>
                <a:gd name="connsiteX562" fmla="*/ 4042623 w 12192000"/>
                <a:gd name="connsiteY562" fmla="*/ 760181 h 1608850"/>
                <a:gd name="connsiteX563" fmla="*/ 4042623 w 12192000"/>
                <a:gd name="connsiteY563" fmla="*/ 761314 h 1608850"/>
                <a:gd name="connsiteX564" fmla="*/ 4042623 w 12192000"/>
                <a:gd name="connsiteY564" fmla="*/ 769258 h 1608850"/>
                <a:gd name="connsiteX565" fmla="*/ 4041510 w 12192000"/>
                <a:gd name="connsiteY565" fmla="*/ 769258 h 1608850"/>
                <a:gd name="connsiteX566" fmla="*/ 4033708 w 12192000"/>
                <a:gd name="connsiteY566" fmla="*/ 769258 h 1608850"/>
                <a:gd name="connsiteX567" fmla="*/ 4033708 w 12192000"/>
                <a:gd name="connsiteY567" fmla="*/ 770772 h 1608850"/>
                <a:gd name="connsiteX568" fmla="*/ 4033708 w 12192000"/>
                <a:gd name="connsiteY568" fmla="*/ 781363 h 1608850"/>
                <a:gd name="connsiteX569" fmla="*/ 4034823 w 12192000"/>
                <a:gd name="connsiteY569" fmla="*/ 781363 h 1608850"/>
                <a:gd name="connsiteX570" fmla="*/ 4042623 w 12192000"/>
                <a:gd name="connsiteY570" fmla="*/ 781363 h 1608850"/>
                <a:gd name="connsiteX571" fmla="*/ 4042623 w 12192000"/>
                <a:gd name="connsiteY571" fmla="*/ 782876 h 1608850"/>
                <a:gd name="connsiteX572" fmla="*/ 4042623 w 12192000"/>
                <a:gd name="connsiteY572" fmla="*/ 793468 h 1608850"/>
                <a:gd name="connsiteX573" fmla="*/ 4041510 w 12192000"/>
                <a:gd name="connsiteY573" fmla="*/ 793468 h 1608850"/>
                <a:gd name="connsiteX574" fmla="*/ 4033708 w 12192000"/>
                <a:gd name="connsiteY574" fmla="*/ 793468 h 1608850"/>
                <a:gd name="connsiteX575" fmla="*/ 4033708 w 12192000"/>
                <a:gd name="connsiteY575" fmla="*/ 794981 h 1608850"/>
                <a:gd name="connsiteX576" fmla="*/ 4033708 w 12192000"/>
                <a:gd name="connsiteY576" fmla="*/ 805572 h 1608850"/>
                <a:gd name="connsiteX577" fmla="*/ 4034823 w 12192000"/>
                <a:gd name="connsiteY577" fmla="*/ 805572 h 1608850"/>
                <a:gd name="connsiteX578" fmla="*/ 4042623 w 12192000"/>
                <a:gd name="connsiteY578" fmla="*/ 805572 h 1608850"/>
                <a:gd name="connsiteX579" fmla="*/ 4042623 w 12192000"/>
                <a:gd name="connsiteY579" fmla="*/ 806707 h 1608850"/>
                <a:gd name="connsiteX580" fmla="*/ 4042623 w 12192000"/>
                <a:gd name="connsiteY580" fmla="*/ 814651 h 1608850"/>
                <a:gd name="connsiteX581" fmla="*/ 4041510 w 12192000"/>
                <a:gd name="connsiteY581" fmla="*/ 814651 h 1608850"/>
                <a:gd name="connsiteX582" fmla="*/ 4033708 w 12192000"/>
                <a:gd name="connsiteY582" fmla="*/ 814651 h 1608850"/>
                <a:gd name="connsiteX583" fmla="*/ 4033708 w 12192000"/>
                <a:gd name="connsiteY583" fmla="*/ 816163 h 1608850"/>
                <a:gd name="connsiteX584" fmla="*/ 4033708 w 12192000"/>
                <a:gd name="connsiteY584" fmla="*/ 826756 h 1608850"/>
                <a:gd name="connsiteX585" fmla="*/ 4058227 w 12192000"/>
                <a:gd name="connsiteY585" fmla="*/ 853992 h 1608850"/>
                <a:gd name="connsiteX586" fmla="*/ 4057113 w 12192000"/>
                <a:gd name="connsiteY586" fmla="*/ 860044 h 1608850"/>
                <a:gd name="connsiteX587" fmla="*/ 4049311 w 12192000"/>
                <a:gd name="connsiteY587" fmla="*/ 860044 h 1608850"/>
                <a:gd name="connsiteX588" fmla="*/ 4049311 w 12192000"/>
                <a:gd name="connsiteY588" fmla="*/ 893331 h 1608850"/>
                <a:gd name="connsiteX589" fmla="*/ 4050427 w 12192000"/>
                <a:gd name="connsiteY589" fmla="*/ 893331 h 1608850"/>
                <a:gd name="connsiteX590" fmla="*/ 4058227 w 12192000"/>
                <a:gd name="connsiteY590" fmla="*/ 893331 h 1608850"/>
                <a:gd name="connsiteX591" fmla="*/ 4058227 w 12192000"/>
                <a:gd name="connsiteY591" fmla="*/ 891440 h 1608850"/>
                <a:gd name="connsiteX592" fmla="*/ 4058227 w 12192000"/>
                <a:gd name="connsiteY592" fmla="*/ 878201 h 1608850"/>
                <a:gd name="connsiteX593" fmla="*/ 4059342 w 12192000"/>
                <a:gd name="connsiteY593" fmla="*/ 877444 h 1608850"/>
                <a:gd name="connsiteX594" fmla="*/ 4067142 w 12192000"/>
                <a:gd name="connsiteY594" fmla="*/ 872149 h 1608850"/>
                <a:gd name="connsiteX595" fmla="*/ 4069094 w 12192000"/>
                <a:gd name="connsiteY595" fmla="*/ 872149 h 1608850"/>
                <a:gd name="connsiteX596" fmla="*/ 4082747 w 12192000"/>
                <a:gd name="connsiteY596" fmla="*/ 872149 h 1608850"/>
                <a:gd name="connsiteX597" fmla="*/ 4082747 w 12192000"/>
                <a:gd name="connsiteY597" fmla="*/ 873661 h 1608850"/>
                <a:gd name="connsiteX598" fmla="*/ 4082747 w 12192000"/>
                <a:gd name="connsiteY598" fmla="*/ 884253 h 1608850"/>
                <a:gd name="connsiteX599" fmla="*/ 4084419 w 12192000"/>
                <a:gd name="connsiteY599" fmla="*/ 884253 h 1608850"/>
                <a:gd name="connsiteX600" fmla="*/ 4096121 w 12192000"/>
                <a:gd name="connsiteY600" fmla="*/ 884253 h 1608850"/>
                <a:gd name="connsiteX601" fmla="*/ 4097235 w 12192000"/>
                <a:gd name="connsiteY601" fmla="*/ 890305 h 1608850"/>
                <a:gd name="connsiteX602" fmla="*/ 4105038 w 12192000"/>
                <a:gd name="connsiteY602" fmla="*/ 890305 h 1608850"/>
                <a:gd name="connsiteX603" fmla="*/ 4129555 w 12192000"/>
                <a:gd name="connsiteY603" fmla="*/ 932671 h 1608850"/>
                <a:gd name="connsiteX604" fmla="*/ 4129555 w 12192000"/>
                <a:gd name="connsiteY604" fmla="*/ 951821 h 1608850"/>
                <a:gd name="connsiteX605" fmla="*/ 4129555 w 12192000"/>
                <a:gd name="connsiteY605" fmla="*/ 970823 h 1608850"/>
                <a:gd name="connsiteX606" fmla="*/ 4138472 w 12192000"/>
                <a:gd name="connsiteY606" fmla="*/ 970823 h 1608850"/>
                <a:gd name="connsiteX607" fmla="*/ 4138472 w 12192000"/>
                <a:gd name="connsiteY607" fmla="*/ 956881 h 1608850"/>
                <a:gd name="connsiteX608" fmla="*/ 4139308 w 12192000"/>
                <a:gd name="connsiteY608" fmla="*/ 956881 h 1608850"/>
                <a:gd name="connsiteX609" fmla="*/ 4145159 w 12192000"/>
                <a:gd name="connsiteY609" fmla="*/ 956881 h 1608850"/>
                <a:gd name="connsiteX610" fmla="*/ 4145159 w 12192000"/>
                <a:gd name="connsiteY610" fmla="*/ 958394 h 1608850"/>
                <a:gd name="connsiteX611" fmla="*/ 4145159 w 12192000"/>
                <a:gd name="connsiteY611" fmla="*/ 968985 h 1608850"/>
                <a:gd name="connsiteX612" fmla="*/ 4154075 w 12192000"/>
                <a:gd name="connsiteY612" fmla="*/ 905436 h 1608850"/>
                <a:gd name="connsiteX613" fmla="*/ 4191968 w 12192000"/>
                <a:gd name="connsiteY613" fmla="*/ 905436 h 1608850"/>
                <a:gd name="connsiteX614" fmla="*/ 4191968 w 12192000"/>
                <a:gd name="connsiteY614" fmla="*/ 808599 h 1608850"/>
                <a:gd name="connsiteX615" fmla="*/ 4227631 w 12192000"/>
                <a:gd name="connsiteY615" fmla="*/ 808599 h 1608850"/>
                <a:gd name="connsiteX616" fmla="*/ 4227631 w 12192000"/>
                <a:gd name="connsiteY616" fmla="*/ 807464 h 1608850"/>
                <a:gd name="connsiteX617" fmla="*/ 4227631 w 12192000"/>
                <a:gd name="connsiteY617" fmla="*/ 799520 h 1608850"/>
                <a:gd name="connsiteX618" fmla="*/ 4249922 w 12192000"/>
                <a:gd name="connsiteY618" fmla="*/ 799520 h 1608850"/>
                <a:gd name="connsiteX619" fmla="*/ 4249922 w 12192000"/>
                <a:gd name="connsiteY619" fmla="*/ 748075 h 1608850"/>
                <a:gd name="connsiteX620" fmla="*/ 4245463 w 12192000"/>
                <a:gd name="connsiteY620" fmla="*/ 745805 h 1608850"/>
                <a:gd name="connsiteX621" fmla="*/ 4245463 w 12192000"/>
                <a:gd name="connsiteY621" fmla="*/ 729918 h 1608850"/>
                <a:gd name="connsiteX622" fmla="*/ 4249922 w 12192000"/>
                <a:gd name="connsiteY622" fmla="*/ 732945 h 1608850"/>
                <a:gd name="connsiteX623" fmla="*/ 4254381 w 12192000"/>
                <a:gd name="connsiteY623" fmla="*/ 702682 h 1608850"/>
                <a:gd name="connsiteX624" fmla="*/ 4258839 w 12192000"/>
                <a:gd name="connsiteY624" fmla="*/ 732945 h 1608850"/>
                <a:gd name="connsiteX625" fmla="*/ 4261346 w 12192000"/>
                <a:gd name="connsiteY625" fmla="*/ 728783 h 1608850"/>
                <a:gd name="connsiteX626" fmla="*/ 4263297 w 12192000"/>
                <a:gd name="connsiteY626" fmla="*/ 720840 h 1608850"/>
                <a:gd name="connsiteX627" fmla="*/ 4263853 w 12192000"/>
                <a:gd name="connsiteY627" fmla="*/ 719327 h 1608850"/>
                <a:gd name="connsiteX628" fmla="*/ 4267754 w 12192000"/>
                <a:gd name="connsiteY628" fmla="*/ 708734 h 1608850"/>
                <a:gd name="connsiteX629" fmla="*/ 4268311 w 12192000"/>
                <a:gd name="connsiteY629" fmla="*/ 707222 h 1608850"/>
                <a:gd name="connsiteX630" fmla="*/ 4272213 w 12192000"/>
                <a:gd name="connsiteY630" fmla="*/ 696631 h 1608850"/>
                <a:gd name="connsiteX631" fmla="*/ 4273605 w 12192000"/>
                <a:gd name="connsiteY631" fmla="*/ 695495 h 1608850"/>
                <a:gd name="connsiteX632" fmla="*/ 4283357 w 12192000"/>
                <a:gd name="connsiteY632" fmla="*/ 687552 h 1608850"/>
                <a:gd name="connsiteX633" fmla="*/ 4285030 w 12192000"/>
                <a:gd name="connsiteY633" fmla="*/ 686039 h 1608850"/>
                <a:gd name="connsiteX634" fmla="*/ 4296732 w 12192000"/>
                <a:gd name="connsiteY634" fmla="*/ 675447 h 1608850"/>
                <a:gd name="connsiteX635" fmla="*/ 4297568 w 12192000"/>
                <a:gd name="connsiteY635" fmla="*/ 673934 h 1608850"/>
                <a:gd name="connsiteX636" fmla="*/ 4303418 w 12192000"/>
                <a:gd name="connsiteY636" fmla="*/ 663343 h 1608850"/>
                <a:gd name="connsiteX637" fmla="*/ 4303976 w 12192000"/>
                <a:gd name="connsiteY637" fmla="*/ 660695 h 1608850"/>
                <a:gd name="connsiteX638" fmla="*/ 4307877 w 12192000"/>
                <a:gd name="connsiteY638" fmla="*/ 642159 h 1608850"/>
                <a:gd name="connsiteX639" fmla="*/ 4308435 w 12192000"/>
                <a:gd name="connsiteY639" fmla="*/ 644807 h 1608850"/>
                <a:gd name="connsiteX640" fmla="*/ 4312335 w 12192000"/>
                <a:gd name="connsiteY640" fmla="*/ 663343 h 1608850"/>
                <a:gd name="connsiteX641" fmla="*/ 4312893 w 12192000"/>
                <a:gd name="connsiteY641" fmla="*/ 664477 h 1608850"/>
                <a:gd name="connsiteX642" fmla="*/ 4316793 w 12192000"/>
                <a:gd name="connsiteY642" fmla="*/ 672421 h 1608850"/>
                <a:gd name="connsiteX643" fmla="*/ 4318186 w 12192000"/>
                <a:gd name="connsiteY643" fmla="*/ 673934 h 1608850"/>
                <a:gd name="connsiteX644" fmla="*/ 4327938 w 12192000"/>
                <a:gd name="connsiteY644" fmla="*/ 684525 h 1608850"/>
                <a:gd name="connsiteX645" fmla="*/ 4329054 w 12192000"/>
                <a:gd name="connsiteY645" fmla="*/ 686039 h 1608850"/>
                <a:gd name="connsiteX646" fmla="*/ 4336853 w 12192000"/>
                <a:gd name="connsiteY646" fmla="*/ 696631 h 1608850"/>
                <a:gd name="connsiteX647" fmla="*/ 4337969 w 12192000"/>
                <a:gd name="connsiteY647" fmla="*/ 698143 h 1608850"/>
                <a:gd name="connsiteX648" fmla="*/ 4345771 w 12192000"/>
                <a:gd name="connsiteY648" fmla="*/ 708734 h 1608850"/>
                <a:gd name="connsiteX649" fmla="*/ 4346049 w 12192000"/>
                <a:gd name="connsiteY649" fmla="*/ 710248 h 1608850"/>
                <a:gd name="connsiteX650" fmla="*/ 4347998 w 12192000"/>
                <a:gd name="connsiteY650" fmla="*/ 720840 h 1608850"/>
                <a:gd name="connsiteX651" fmla="*/ 4348277 w 12192000"/>
                <a:gd name="connsiteY651" fmla="*/ 722352 h 1608850"/>
                <a:gd name="connsiteX652" fmla="*/ 4350228 w 12192000"/>
                <a:gd name="connsiteY652" fmla="*/ 732945 h 1608850"/>
                <a:gd name="connsiteX653" fmla="*/ 4356914 w 12192000"/>
                <a:gd name="connsiteY653" fmla="*/ 702682 h 1608850"/>
                <a:gd name="connsiteX654" fmla="*/ 4361373 w 12192000"/>
                <a:gd name="connsiteY654" fmla="*/ 732945 h 1608850"/>
                <a:gd name="connsiteX655" fmla="*/ 4365830 w 12192000"/>
                <a:gd name="connsiteY655" fmla="*/ 735214 h 1608850"/>
                <a:gd name="connsiteX656" fmla="*/ 4365830 w 12192000"/>
                <a:gd name="connsiteY656" fmla="*/ 751102 h 1608850"/>
                <a:gd name="connsiteX657" fmla="*/ 4361373 w 12192000"/>
                <a:gd name="connsiteY657" fmla="*/ 793468 h 1608850"/>
                <a:gd name="connsiteX658" fmla="*/ 4362489 w 12192000"/>
                <a:gd name="connsiteY658" fmla="*/ 793468 h 1608850"/>
                <a:gd name="connsiteX659" fmla="*/ 4370289 w 12192000"/>
                <a:gd name="connsiteY659" fmla="*/ 793468 h 1608850"/>
                <a:gd name="connsiteX660" fmla="*/ 4371126 w 12192000"/>
                <a:gd name="connsiteY660" fmla="*/ 799520 h 1608850"/>
                <a:gd name="connsiteX661" fmla="*/ 4376976 w 12192000"/>
                <a:gd name="connsiteY661" fmla="*/ 799520 h 1608850"/>
                <a:gd name="connsiteX662" fmla="*/ 4376976 w 12192000"/>
                <a:gd name="connsiteY662" fmla="*/ 798007 h 1608850"/>
                <a:gd name="connsiteX663" fmla="*/ 4376976 w 12192000"/>
                <a:gd name="connsiteY663" fmla="*/ 787415 h 1608850"/>
                <a:gd name="connsiteX664" fmla="*/ 4379206 w 12192000"/>
                <a:gd name="connsiteY664" fmla="*/ 787415 h 1608850"/>
                <a:gd name="connsiteX665" fmla="*/ 4394808 w 12192000"/>
                <a:gd name="connsiteY665" fmla="*/ 787415 h 1608850"/>
                <a:gd name="connsiteX666" fmla="*/ 4394808 w 12192000"/>
                <a:gd name="connsiteY666" fmla="*/ 784767 h 1608850"/>
                <a:gd name="connsiteX667" fmla="*/ 4394808 w 12192000"/>
                <a:gd name="connsiteY667" fmla="*/ 766232 h 1608850"/>
                <a:gd name="connsiteX668" fmla="*/ 4432702 w 12192000"/>
                <a:gd name="connsiteY668" fmla="*/ 766232 h 1608850"/>
                <a:gd name="connsiteX669" fmla="*/ 4432702 w 12192000"/>
                <a:gd name="connsiteY669" fmla="*/ 768124 h 1608850"/>
                <a:gd name="connsiteX670" fmla="*/ 4432702 w 12192000"/>
                <a:gd name="connsiteY670" fmla="*/ 781363 h 1608850"/>
                <a:gd name="connsiteX671" fmla="*/ 4452762 w 12192000"/>
                <a:gd name="connsiteY671" fmla="*/ 781363 h 1608850"/>
                <a:gd name="connsiteX672" fmla="*/ 4452762 w 12192000"/>
                <a:gd name="connsiteY672" fmla="*/ 784390 h 1608850"/>
                <a:gd name="connsiteX673" fmla="*/ 4452762 w 12192000"/>
                <a:gd name="connsiteY673" fmla="*/ 805572 h 1608850"/>
                <a:gd name="connsiteX674" fmla="*/ 4448306 w 12192000"/>
                <a:gd name="connsiteY674" fmla="*/ 806707 h 1608850"/>
                <a:gd name="connsiteX675" fmla="*/ 4448306 w 12192000"/>
                <a:gd name="connsiteY675" fmla="*/ 814651 h 1608850"/>
                <a:gd name="connsiteX676" fmla="*/ 4452762 w 12192000"/>
                <a:gd name="connsiteY676" fmla="*/ 816921 h 1608850"/>
                <a:gd name="connsiteX677" fmla="*/ 4452762 w 12192000"/>
                <a:gd name="connsiteY677" fmla="*/ 832808 h 1608850"/>
                <a:gd name="connsiteX678" fmla="*/ 4448306 w 12192000"/>
                <a:gd name="connsiteY678" fmla="*/ 838860 h 1608850"/>
                <a:gd name="connsiteX679" fmla="*/ 4448306 w 12192000"/>
                <a:gd name="connsiteY679" fmla="*/ 911488 h 1608850"/>
                <a:gd name="connsiteX680" fmla="*/ 4450255 w 12192000"/>
                <a:gd name="connsiteY680" fmla="*/ 911488 h 1608850"/>
                <a:gd name="connsiteX681" fmla="*/ 4463908 w 12192000"/>
                <a:gd name="connsiteY681" fmla="*/ 911488 h 1608850"/>
                <a:gd name="connsiteX682" fmla="*/ 4465579 w 12192000"/>
                <a:gd name="connsiteY682" fmla="*/ 917540 h 1608850"/>
                <a:gd name="connsiteX683" fmla="*/ 4477282 w 12192000"/>
                <a:gd name="connsiteY683" fmla="*/ 917540 h 1608850"/>
                <a:gd name="connsiteX684" fmla="*/ 4477282 w 12192000"/>
                <a:gd name="connsiteY684" fmla="*/ 920188 h 1608850"/>
                <a:gd name="connsiteX685" fmla="*/ 4477282 w 12192000"/>
                <a:gd name="connsiteY685" fmla="*/ 938724 h 1608850"/>
                <a:gd name="connsiteX686" fmla="*/ 4478955 w 12192000"/>
                <a:gd name="connsiteY686" fmla="*/ 938724 h 1608850"/>
                <a:gd name="connsiteX687" fmla="*/ 4490656 w 12192000"/>
                <a:gd name="connsiteY687" fmla="*/ 938724 h 1608850"/>
                <a:gd name="connsiteX688" fmla="*/ 4490656 w 12192000"/>
                <a:gd name="connsiteY688" fmla="*/ 936076 h 1608850"/>
                <a:gd name="connsiteX689" fmla="*/ 4490656 w 12192000"/>
                <a:gd name="connsiteY689" fmla="*/ 917540 h 1608850"/>
                <a:gd name="connsiteX690" fmla="*/ 4492605 w 12192000"/>
                <a:gd name="connsiteY690" fmla="*/ 916028 h 1608850"/>
                <a:gd name="connsiteX691" fmla="*/ 4506258 w 12192000"/>
                <a:gd name="connsiteY691" fmla="*/ 905436 h 1608850"/>
                <a:gd name="connsiteX692" fmla="*/ 4506258 w 12192000"/>
                <a:gd name="connsiteY692" fmla="*/ 878201 h 1608850"/>
                <a:gd name="connsiteX693" fmla="*/ 4501802 w 12192000"/>
                <a:gd name="connsiteY693" fmla="*/ 847938 h 1608850"/>
                <a:gd name="connsiteX694" fmla="*/ 4502914 w 12192000"/>
                <a:gd name="connsiteY694" fmla="*/ 847938 h 1608850"/>
                <a:gd name="connsiteX695" fmla="*/ 4510717 w 12192000"/>
                <a:gd name="connsiteY695" fmla="*/ 847938 h 1608850"/>
                <a:gd name="connsiteX696" fmla="*/ 4530778 w 12192000"/>
                <a:gd name="connsiteY696" fmla="*/ 844913 h 1608850"/>
                <a:gd name="connsiteX697" fmla="*/ 4530778 w 12192000"/>
                <a:gd name="connsiteY697" fmla="*/ 843399 h 1608850"/>
                <a:gd name="connsiteX698" fmla="*/ 4530778 w 12192000"/>
                <a:gd name="connsiteY698" fmla="*/ 832808 h 1608850"/>
                <a:gd name="connsiteX699" fmla="*/ 4532451 w 12192000"/>
                <a:gd name="connsiteY699" fmla="*/ 832808 h 1608850"/>
                <a:gd name="connsiteX700" fmla="*/ 4544152 w 12192000"/>
                <a:gd name="connsiteY700" fmla="*/ 832808 h 1608850"/>
                <a:gd name="connsiteX701" fmla="*/ 4544152 w 12192000"/>
                <a:gd name="connsiteY701" fmla="*/ 681500 h 1608850"/>
                <a:gd name="connsiteX702" fmla="*/ 4545267 w 12192000"/>
                <a:gd name="connsiteY702" fmla="*/ 681500 h 1608850"/>
                <a:gd name="connsiteX703" fmla="*/ 4553068 w 12192000"/>
                <a:gd name="connsiteY703" fmla="*/ 681500 h 1608850"/>
                <a:gd name="connsiteX704" fmla="*/ 4553068 w 12192000"/>
                <a:gd name="connsiteY704" fmla="*/ 678473 h 1608850"/>
                <a:gd name="connsiteX705" fmla="*/ 4553068 w 12192000"/>
                <a:gd name="connsiteY705" fmla="*/ 657290 h 1608850"/>
                <a:gd name="connsiteX706" fmla="*/ 4555298 w 12192000"/>
                <a:gd name="connsiteY706" fmla="*/ 596766 h 1608850"/>
                <a:gd name="connsiteX707" fmla="*/ 4556412 w 12192000"/>
                <a:gd name="connsiteY707" fmla="*/ 596766 h 1608850"/>
                <a:gd name="connsiteX708" fmla="*/ 4564213 w 12192000"/>
                <a:gd name="connsiteY708" fmla="*/ 596766 h 1608850"/>
                <a:gd name="connsiteX709" fmla="*/ 4564213 w 12192000"/>
                <a:gd name="connsiteY709" fmla="*/ 598280 h 1608850"/>
                <a:gd name="connsiteX710" fmla="*/ 4564213 w 12192000"/>
                <a:gd name="connsiteY710" fmla="*/ 608871 h 1608850"/>
                <a:gd name="connsiteX711" fmla="*/ 4568671 w 12192000"/>
                <a:gd name="connsiteY711" fmla="*/ 605845 h 1608850"/>
                <a:gd name="connsiteX712" fmla="*/ 4568671 w 12192000"/>
                <a:gd name="connsiteY712" fmla="*/ 584662 h 1608850"/>
                <a:gd name="connsiteX713" fmla="*/ 4570065 w 12192000"/>
                <a:gd name="connsiteY713" fmla="*/ 583906 h 1608850"/>
                <a:gd name="connsiteX714" fmla="*/ 4579816 w 12192000"/>
                <a:gd name="connsiteY714" fmla="*/ 578610 h 1608850"/>
                <a:gd name="connsiteX715" fmla="*/ 4580930 w 12192000"/>
                <a:gd name="connsiteY715" fmla="*/ 579367 h 1608850"/>
                <a:gd name="connsiteX716" fmla="*/ 4588733 w 12192000"/>
                <a:gd name="connsiteY716" fmla="*/ 584662 h 1608850"/>
                <a:gd name="connsiteX717" fmla="*/ 4590404 w 12192000"/>
                <a:gd name="connsiteY717" fmla="*/ 584662 h 1608850"/>
                <a:gd name="connsiteX718" fmla="*/ 4602107 w 12192000"/>
                <a:gd name="connsiteY718" fmla="*/ 584662 h 1608850"/>
                <a:gd name="connsiteX719" fmla="*/ 4602107 w 12192000"/>
                <a:gd name="connsiteY719" fmla="*/ 545322 h 1608850"/>
                <a:gd name="connsiteX720" fmla="*/ 4603221 w 12192000"/>
                <a:gd name="connsiteY720" fmla="*/ 545322 h 1608850"/>
                <a:gd name="connsiteX721" fmla="*/ 4611021 w 12192000"/>
                <a:gd name="connsiteY721" fmla="*/ 545322 h 1608850"/>
                <a:gd name="connsiteX722" fmla="*/ 4612414 w 12192000"/>
                <a:gd name="connsiteY722" fmla="*/ 551375 h 1608850"/>
                <a:gd name="connsiteX723" fmla="*/ 4622169 w 12192000"/>
                <a:gd name="connsiteY723" fmla="*/ 551375 h 1608850"/>
                <a:gd name="connsiteX724" fmla="*/ 4623282 w 12192000"/>
                <a:gd name="connsiteY724" fmla="*/ 545322 h 1608850"/>
                <a:gd name="connsiteX725" fmla="*/ 4631084 w 12192000"/>
                <a:gd name="connsiteY725" fmla="*/ 545322 h 1608850"/>
                <a:gd name="connsiteX726" fmla="*/ 4631084 w 12192000"/>
                <a:gd name="connsiteY726" fmla="*/ 590714 h 1608850"/>
                <a:gd name="connsiteX727" fmla="*/ 4632477 w 12192000"/>
                <a:gd name="connsiteY727" fmla="*/ 592227 h 1608850"/>
                <a:gd name="connsiteX728" fmla="*/ 4642230 w 12192000"/>
                <a:gd name="connsiteY728" fmla="*/ 602819 h 1608850"/>
                <a:gd name="connsiteX729" fmla="*/ 4664518 w 12192000"/>
                <a:gd name="connsiteY729" fmla="*/ 611898 h 1608850"/>
                <a:gd name="connsiteX730" fmla="*/ 4664518 w 12192000"/>
                <a:gd name="connsiteY730" fmla="*/ 610007 h 1608850"/>
                <a:gd name="connsiteX731" fmla="*/ 4664518 w 12192000"/>
                <a:gd name="connsiteY731" fmla="*/ 596766 h 1608850"/>
                <a:gd name="connsiteX732" fmla="*/ 4693496 w 12192000"/>
                <a:gd name="connsiteY732" fmla="*/ 584662 h 1608850"/>
                <a:gd name="connsiteX733" fmla="*/ 4693496 w 12192000"/>
                <a:gd name="connsiteY733" fmla="*/ 583150 h 1608850"/>
                <a:gd name="connsiteX734" fmla="*/ 4693496 w 12192000"/>
                <a:gd name="connsiteY734" fmla="*/ 572557 h 1608850"/>
                <a:gd name="connsiteX735" fmla="*/ 4694332 w 12192000"/>
                <a:gd name="connsiteY735" fmla="*/ 572557 h 1608850"/>
                <a:gd name="connsiteX736" fmla="*/ 4700182 w 12192000"/>
                <a:gd name="connsiteY736" fmla="*/ 572557 h 1608850"/>
                <a:gd name="connsiteX737" fmla="*/ 4700182 w 12192000"/>
                <a:gd name="connsiteY737" fmla="*/ 571423 h 1608850"/>
                <a:gd name="connsiteX738" fmla="*/ 4700182 w 12192000"/>
                <a:gd name="connsiteY738" fmla="*/ 563479 h 1608850"/>
                <a:gd name="connsiteX739" fmla="*/ 4702412 w 12192000"/>
                <a:gd name="connsiteY739" fmla="*/ 563479 h 1608850"/>
                <a:gd name="connsiteX740" fmla="*/ 4718014 w 12192000"/>
                <a:gd name="connsiteY740" fmla="*/ 563479 h 1608850"/>
                <a:gd name="connsiteX741" fmla="*/ 4718014 w 12192000"/>
                <a:gd name="connsiteY741" fmla="*/ 564614 h 1608850"/>
                <a:gd name="connsiteX742" fmla="*/ 4718014 w 12192000"/>
                <a:gd name="connsiteY742" fmla="*/ 572557 h 1608850"/>
                <a:gd name="connsiteX743" fmla="*/ 4719686 w 12192000"/>
                <a:gd name="connsiteY743" fmla="*/ 572557 h 1608850"/>
                <a:gd name="connsiteX744" fmla="*/ 4731390 w 12192000"/>
                <a:gd name="connsiteY744" fmla="*/ 572557 h 1608850"/>
                <a:gd name="connsiteX745" fmla="*/ 4731390 w 12192000"/>
                <a:gd name="connsiteY745" fmla="*/ 574828 h 1608850"/>
                <a:gd name="connsiteX746" fmla="*/ 4731390 w 12192000"/>
                <a:gd name="connsiteY746" fmla="*/ 590714 h 1608850"/>
                <a:gd name="connsiteX747" fmla="*/ 4755908 w 12192000"/>
                <a:gd name="connsiteY747" fmla="*/ 590714 h 1608850"/>
                <a:gd name="connsiteX748" fmla="*/ 4755908 w 12192000"/>
                <a:gd name="connsiteY748" fmla="*/ 589202 h 1608850"/>
                <a:gd name="connsiteX749" fmla="*/ 4755908 w 12192000"/>
                <a:gd name="connsiteY749" fmla="*/ 578610 h 1608850"/>
                <a:gd name="connsiteX750" fmla="*/ 4757302 w 12192000"/>
                <a:gd name="connsiteY750" fmla="*/ 578610 h 1608850"/>
                <a:gd name="connsiteX751" fmla="*/ 4767053 w 12192000"/>
                <a:gd name="connsiteY751" fmla="*/ 578610 h 1608850"/>
                <a:gd name="connsiteX752" fmla="*/ 4767053 w 12192000"/>
                <a:gd name="connsiteY752" fmla="*/ 577096 h 1608850"/>
                <a:gd name="connsiteX753" fmla="*/ 4767053 w 12192000"/>
                <a:gd name="connsiteY753" fmla="*/ 566505 h 1608850"/>
                <a:gd name="connsiteX754" fmla="*/ 4768725 w 12192000"/>
                <a:gd name="connsiteY754" fmla="*/ 566505 h 1608850"/>
                <a:gd name="connsiteX755" fmla="*/ 4780426 w 12192000"/>
                <a:gd name="connsiteY755" fmla="*/ 566505 h 1608850"/>
                <a:gd name="connsiteX756" fmla="*/ 4780426 w 12192000"/>
                <a:gd name="connsiteY756" fmla="*/ 568018 h 1608850"/>
                <a:gd name="connsiteX757" fmla="*/ 4780426 w 12192000"/>
                <a:gd name="connsiteY757" fmla="*/ 578610 h 1608850"/>
                <a:gd name="connsiteX758" fmla="*/ 4784886 w 12192000"/>
                <a:gd name="connsiteY758" fmla="*/ 505982 h 1608850"/>
                <a:gd name="connsiteX759" fmla="*/ 4885191 w 12192000"/>
                <a:gd name="connsiteY759" fmla="*/ 505982 h 1608850"/>
                <a:gd name="connsiteX760" fmla="*/ 4885191 w 12192000"/>
                <a:gd name="connsiteY760" fmla="*/ 602819 h 1608850"/>
                <a:gd name="connsiteX761" fmla="*/ 4887420 w 12192000"/>
                <a:gd name="connsiteY761" fmla="*/ 602819 h 1608850"/>
                <a:gd name="connsiteX762" fmla="*/ 4903022 w 12192000"/>
                <a:gd name="connsiteY762" fmla="*/ 602819 h 1608850"/>
                <a:gd name="connsiteX763" fmla="*/ 4903022 w 12192000"/>
                <a:gd name="connsiteY763" fmla="*/ 493877 h 1608850"/>
                <a:gd name="connsiteX764" fmla="*/ 4925313 w 12192000"/>
                <a:gd name="connsiteY764" fmla="*/ 478746 h 1608850"/>
                <a:gd name="connsiteX765" fmla="*/ 4954291 w 12192000"/>
                <a:gd name="connsiteY765" fmla="*/ 478746 h 1608850"/>
                <a:gd name="connsiteX766" fmla="*/ 4956242 w 12192000"/>
                <a:gd name="connsiteY766" fmla="*/ 476477 h 1608850"/>
                <a:gd name="connsiteX767" fmla="*/ 4969893 w 12192000"/>
                <a:gd name="connsiteY767" fmla="*/ 460589 h 1608850"/>
                <a:gd name="connsiteX768" fmla="*/ 5007787 w 12192000"/>
                <a:gd name="connsiteY768" fmla="*/ 460589 h 1608850"/>
                <a:gd name="connsiteX769" fmla="*/ 5007787 w 12192000"/>
                <a:gd name="connsiteY769" fmla="*/ 462859 h 1608850"/>
                <a:gd name="connsiteX770" fmla="*/ 5007787 w 12192000"/>
                <a:gd name="connsiteY770" fmla="*/ 478746 h 1608850"/>
                <a:gd name="connsiteX771" fmla="*/ 5045681 w 12192000"/>
                <a:gd name="connsiteY771" fmla="*/ 478746 h 1608850"/>
                <a:gd name="connsiteX772" fmla="*/ 5045681 w 12192000"/>
                <a:gd name="connsiteY772" fmla="*/ 596766 h 1608850"/>
                <a:gd name="connsiteX773" fmla="*/ 5047073 w 12192000"/>
                <a:gd name="connsiteY773" fmla="*/ 596766 h 1608850"/>
                <a:gd name="connsiteX774" fmla="*/ 5056825 w 12192000"/>
                <a:gd name="connsiteY774" fmla="*/ 596766 h 1608850"/>
                <a:gd name="connsiteX775" fmla="*/ 5056825 w 12192000"/>
                <a:gd name="connsiteY775" fmla="*/ 769258 h 1608850"/>
                <a:gd name="connsiteX776" fmla="*/ 5059053 w 12192000"/>
                <a:gd name="connsiteY776" fmla="*/ 769258 h 1608850"/>
                <a:gd name="connsiteX777" fmla="*/ 5074657 w 12192000"/>
                <a:gd name="connsiteY777" fmla="*/ 769258 h 1608850"/>
                <a:gd name="connsiteX778" fmla="*/ 5074657 w 12192000"/>
                <a:gd name="connsiteY778" fmla="*/ 657290 h 1608850"/>
                <a:gd name="connsiteX779" fmla="*/ 5075493 w 12192000"/>
                <a:gd name="connsiteY779" fmla="*/ 656533 h 1608850"/>
                <a:gd name="connsiteX780" fmla="*/ 5081344 w 12192000"/>
                <a:gd name="connsiteY780" fmla="*/ 651238 h 1608850"/>
                <a:gd name="connsiteX781" fmla="*/ 5085802 w 12192000"/>
                <a:gd name="connsiteY781" fmla="*/ 652750 h 1608850"/>
                <a:gd name="connsiteX782" fmla="*/ 5085802 w 12192000"/>
                <a:gd name="connsiteY782" fmla="*/ 663343 h 1608850"/>
                <a:gd name="connsiteX783" fmla="*/ 5088030 w 12192000"/>
                <a:gd name="connsiteY783" fmla="*/ 661829 h 1608850"/>
                <a:gd name="connsiteX784" fmla="*/ 5103634 w 12192000"/>
                <a:gd name="connsiteY784" fmla="*/ 651238 h 1608850"/>
                <a:gd name="connsiteX785" fmla="*/ 5105585 w 12192000"/>
                <a:gd name="connsiteY785" fmla="*/ 651238 h 1608850"/>
                <a:gd name="connsiteX786" fmla="*/ 5119237 w 12192000"/>
                <a:gd name="connsiteY786" fmla="*/ 651238 h 1608850"/>
                <a:gd name="connsiteX787" fmla="*/ 5119237 w 12192000"/>
                <a:gd name="connsiteY787" fmla="*/ 857017 h 1608850"/>
                <a:gd name="connsiteX788" fmla="*/ 5150444 w 12192000"/>
                <a:gd name="connsiteY788" fmla="*/ 863070 h 1608850"/>
                <a:gd name="connsiteX789" fmla="*/ 5150444 w 12192000"/>
                <a:gd name="connsiteY789" fmla="*/ 853992 h 1608850"/>
                <a:gd name="connsiteX790" fmla="*/ 5183878 w 12192000"/>
                <a:gd name="connsiteY790" fmla="*/ 853992 h 1608850"/>
                <a:gd name="connsiteX791" fmla="*/ 5183878 w 12192000"/>
                <a:gd name="connsiteY791" fmla="*/ 814651 h 1608850"/>
                <a:gd name="connsiteX792" fmla="*/ 5192794 w 12192000"/>
                <a:gd name="connsiteY792" fmla="*/ 814651 h 1608850"/>
                <a:gd name="connsiteX793" fmla="*/ 5192794 w 12192000"/>
                <a:gd name="connsiteY793" fmla="*/ 763206 h 1608850"/>
                <a:gd name="connsiteX794" fmla="*/ 5199482 w 12192000"/>
                <a:gd name="connsiteY794" fmla="*/ 763206 h 1608850"/>
                <a:gd name="connsiteX795" fmla="*/ 5199482 w 12192000"/>
                <a:gd name="connsiteY795" fmla="*/ 711761 h 1608850"/>
                <a:gd name="connsiteX796" fmla="*/ 5215086 w 12192000"/>
                <a:gd name="connsiteY796" fmla="*/ 711761 h 1608850"/>
                <a:gd name="connsiteX797" fmla="*/ 5264122 w 12192000"/>
                <a:gd name="connsiteY797" fmla="*/ 684525 h 1608850"/>
                <a:gd name="connsiteX798" fmla="*/ 5266352 w 12192000"/>
                <a:gd name="connsiteY798" fmla="*/ 657290 h 1608850"/>
                <a:gd name="connsiteX799" fmla="*/ 5270810 w 12192000"/>
                <a:gd name="connsiteY799" fmla="*/ 684525 h 1608850"/>
                <a:gd name="connsiteX800" fmla="*/ 5322078 w 12192000"/>
                <a:gd name="connsiteY800" fmla="*/ 720840 h 1608850"/>
                <a:gd name="connsiteX801" fmla="*/ 5322078 w 12192000"/>
                <a:gd name="connsiteY801" fmla="*/ 714788 h 1608850"/>
                <a:gd name="connsiteX802" fmla="*/ 5335452 w 12192000"/>
                <a:gd name="connsiteY802" fmla="*/ 714788 h 1608850"/>
                <a:gd name="connsiteX803" fmla="*/ 5335452 w 12192000"/>
                <a:gd name="connsiteY803" fmla="*/ 763206 h 1608850"/>
                <a:gd name="connsiteX804" fmla="*/ 5342138 w 12192000"/>
                <a:gd name="connsiteY804" fmla="*/ 763206 h 1608850"/>
                <a:gd name="connsiteX805" fmla="*/ 5342138 w 12192000"/>
                <a:gd name="connsiteY805" fmla="*/ 801467 h 1608850"/>
                <a:gd name="connsiteX806" fmla="*/ 5377917 w 12192000"/>
                <a:gd name="connsiteY806" fmla="*/ 790806 h 1608850"/>
                <a:gd name="connsiteX807" fmla="*/ 5478973 w 12192000"/>
                <a:gd name="connsiteY807" fmla="*/ 790806 h 1608850"/>
                <a:gd name="connsiteX808" fmla="*/ 5478973 w 12192000"/>
                <a:gd name="connsiteY808" fmla="*/ 596233 h 1608850"/>
                <a:gd name="connsiteX809" fmla="*/ 5507479 w 12192000"/>
                <a:gd name="connsiteY809" fmla="*/ 582720 h 1608850"/>
                <a:gd name="connsiteX810" fmla="*/ 5631857 w 12192000"/>
                <a:gd name="connsiteY810" fmla="*/ 561101 h 1608850"/>
                <a:gd name="connsiteX811" fmla="*/ 5675909 w 12192000"/>
                <a:gd name="connsiteY811" fmla="*/ 574613 h 1608850"/>
                <a:gd name="connsiteX812" fmla="*/ 5683682 w 12192000"/>
                <a:gd name="connsiteY812" fmla="*/ 582720 h 1608850"/>
                <a:gd name="connsiteX813" fmla="*/ 5683682 w 12192000"/>
                <a:gd name="connsiteY813" fmla="*/ 833084 h 1608850"/>
                <a:gd name="connsiteX814" fmla="*/ 5701821 w 12192000"/>
                <a:gd name="connsiteY814" fmla="*/ 873985 h 1608850"/>
                <a:gd name="connsiteX815" fmla="*/ 5701821 w 12192000"/>
                <a:gd name="connsiteY815" fmla="*/ 798914 h 1608850"/>
                <a:gd name="connsiteX816" fmla="*/ 5717369 w 12192000"/>
                <a:gd name="connsiteY816" fmla="*/ 798914 h 1608850"/>
                <a:gd name="connsiteX817" fmla="*/ 5717369 w 12192000"/>
                <a:gd name="connsiteY817" fmla="*/ 785402 h 1608850"/>
                <a:gd name="connsiteX818" fmla="*/ 5732917 w 12192000"/>
                <a:gd name="connsiteY818" fmla="*/ 777295 h 1608850"/>
                <a:gd name="connsiteX819" fmla="*/ 5745871 w 12192000"/>
                <a:gd name="connsiteY819" fmla="*/ 777295 h 1608850"/>
                <a:gd name="connsiteX820" fmla="*/ 5745871 w 12192000"/>
                <a:gd name="connsiteY820" fmla="*/ 763783 h 1608850"/>
                <a:gd name="connsiteX821" fmla="*/ 5756236 w 12192000"/>
                <a:gd name="connsiteY821" fmla="*/ 755675 h 1608850"/>
                <a:gd name="connsiteX822" fmla="*/ 5782151 w 12192000"/>
                <a:gd name="connsiteY822" fmla="*/ 755675 h 1608850"/>
                <a:gd name="connsiteX823" fmla="*/ 5782151 w 12192000"/>
                <a:gd name="connsiteY823" fmla="*/ 798914 h 1608850"/>
                <a:gd name="connsiteX824" fmla="*/ 5836566 w 12192000"/>
                <a:gd name="connsiteY824" fmla="*/ 798914 h 1608850"/>
                <a:gd name="connsiteX825" fmla="*/ 5836566 w 12192000"/>
                <a:gd name="connsiteY825" fmla="*/ 950250 h 1608850"/>
                <a:gd name="connsiteX826" fmla="*/ 5857295 w 12192000"/>
                <a:gd name="connsiteY826" fmla="*/ 950250 h 1608850"/>
                <a:gd name="connsiteX827" fmla="*/ 5878025 w 12192000"/>
                <a:gd name="connsiteY827" fmla="*/ 942143 h 1608850"/>
                <a:gd name="connsiteX828" fmla="*/ 5878025 w 12192000"/>
                <a:gd name="connsiteY828" fmla="*/ 931332 h 1608850"/>
                <a:gd name="connsiteX829" fmla="*/ 5870253 w 12192000"/>
                <a:gd name="connsiteY829" fmla="*/ 928630 h 1608850"/>
                <a:gd name="connsiteX830" fmla="*/ 5870253 w 12192000"/>
                <a:gd name="connsiteY830" fmla="*/ 920522 h 1608850"/>
                <a:gd name="connsiteX831" fmla="*/ 5878025 w 12192000"/>
                <a:gd name="connsiteY831" fmla="*/ 915118 h 1608850"/>
                <a:gd name="connsiteX832" fmla="*/ 5878025 w 12192000"/>
                <a:gd name="connsiteY832" fmla="*/ 855665 h 1608850"/>
                <a:gd name="connsiteX833" fmla="*/ 5870253 w 12192000"/>
                <a:gd name="connsiteY833" fmla="*/ 852962 h 1608850"/>
                <a:gd name="connsiteX834" fmla="*/ 5870253 w 12192000"/>
                <a:gd name="connsiteY834" fmla="*/ 844855 h 1608850"/>
                <a:gd name="connsiteX835" fmla="*/ 5878025 w 12192000"/>
                <a:gd name="connsiteY835" fmla="*/ 839450 h 1608850"/>
                <a:gd name="connsiteX836" fmla="*/ 5883208 w 12192000"/>
                <a:gd name="connsiteY836" fmla="*/ 834046 h 1608850"/>
                <a:gd name="connsiteX837" fmla="*/ 5883208 w 12192000"/>
                <a:gd name="connsiteY837" fmla="*/ 823236 h 1608850"/>
                <a:gd name="connsiteX838" fmla="*/ 5878025 w 12192000"/>
                <a:gd name="connsiteY838" fmla="*/ 823236 h 1608850"/>
                <a:gd name="connsiteX839" fmla="*/ 5878025 w 12192000"/>
                <a:gd name="connsiteY839" fmla="*/ 815128 h 1608850"/>
                <a:gd name="connsiteX840" fmla="*/ 5885800 w 12192000"/>
                <a:gd name="connsiteY840" fmla="*/ 809724 h 1608850"/>
                <a:gd name="connsiteX841" fmla="*/ 5927259 w 12192000"/>
                <a:gd name="connsiteY841" fmla="*/ 734056 h 1608850"/>
                <a:gd name="connsiteX842" fmla="*/ 5922077 w 12192000"/>
                <a:gd name="connsiteY842" fmla="*/ 731353 h 1608850"/>
                <a:gd name="connsiteX843" fmla="*/ 5922077 w 12192000"/>
                <a:gd name="connsiteY843" fmla="*/ 723246 h 1608850"/>
                <a:gd name="connsiteX844" fmla="*/ 5929850 w 12192000"/>
                <a:gd name="connsiteY844" fmla="*/ 720543 h 1608850"/>
                <a:gd name="connsiteX845" fmla="*/ 5929850 w 12192000"/>
                <a:gd name="connsiteY845" fmla="*/ 709734 h 1608850"/>
                <a:gd name="connsiteX846" fmla="*/ 5935033 w 12192000"/>
                <a:gd name="connsiteY846" fmla="*/ 709734 h 1608850"/>
                <a:gd name="connsiteX847" fmla="*/ 5935033 w 12192000"/>
                <a:gd name="connsiteY847" fmla="*/ 685412 h 1608850"/>
                <a:gd name="connsiteX848" fmla="*/ 5929850 w 12192000"/>
                <a:gd name="connsiteY848" fmla="*/ 685412 h 1608850"/>
                <a:gd name="connsiteX849" fmla="*/ 5929850 w 12192000"/>
                <a:gd name="connsiteY849" fmla="*/ 680008 h 1608850"/>
                <a:gd name="connsiteX850" fmla="*/ 5935033 w 12192000"/>
                <a:gd name="connsiteY850" fmla="*/ 677305 h 1608850"/>
                <a:gd name="connsiteX851" fmla="*/ 5947989 w 12192000"/>
                <a:gd name="connsiteY851" fmla="*/ 658388 h 1608850"/>
                <a:gd name="connsiteX852" fmla="*/ 5950579 w 12192000"/>
                <a:gd name="connsiteY852" fmla="*/ 647579 h 1608850"/>
                <a:gd name="connsiteX853" fmla="*/ 5950579 w 12192000"/>
                <a:gd name="connsiteY853" fmla="*/ 617852 h 1608850"/>
                <a:gd name="connsiteX854" fmla="*/ 5950904 w 12192000"/>
                <a:gd name="connsiteY854" fmla="*/ 616838 h 1608850"/>
                <a:gd name="connsiteX855" fmla="*/ 5953171 w 12192000"/>
                <a:gd name="connsiteY855" fmla="*/ 609745 h 1608850"/>
                <a:gd name="connsiteX856" fmla="*/ 5953495 w 12192000"/>
                <a:gd name="connsiteY856" fmla="*/ 610759 h 1608850"/>
                <a:gd name="connsiteX857" fmla="*/ 5955763 w 12192000"/>
                <a:gd name="connsiteY857" fmla="*/ 617852 h 1608850"/>
                <a:gd name="connsiteX858" fmla="*/ 5958354 w 12192000"/>
                <a:gd name="connsiteY858" fmla="*/ 647579 h 1608850"/>
                <a:gd name="connsiteX859" fmla="*/ 5958354 w 12192000"/>
                <a:gd name="connsiteY859" fmla="*/ 655686 h 1608850"/>
                <a:gd name="connsiteX860" fmla="*/ 5971311 w 12192000"/>
                <a:gd name="connsiteY860" fmla="*/ 677305 h 1608850"/>
                <a:gd name="connsiteX861" fmla="*/ 5976494 w 12192000"/>
                <a:gd name="connsiteY861" fmla="*/ 680008 h 1608850"/>
                <a:gd name="connsiteX862" fmla="*/ 5976494 w 12192000"/>
                <a:gd name="connsiteY862" fmla="*/ 685412 h 1608850"/>
                <a:gd name="connsiteX863" fmla="*/ 5973903 w 12192000"/>
                <a:gd name="connsiteY863" fmla="*/ 709734 h 1608850"/>
                <a:gd name="connsiteX864" fmla="*/ 5979084 w 12192000"/>
                <a:gd name="connsiteY864" fmla="*/ 720543 h 1608850"/>
                <a:gd name="connsiteX865" fmla="*/ 5984268 w 12192000"/>
                <a:gd name="connsiteY865" fmla="*/ 723246 h 1608850"/>
                <a:gd name="connsiteX866" fmla="*/ 5984268 w 12192000"/>
                <a:gd name="connsiteY866" fmla="*/ 731353 h 1608850"/>
                <a:gd name="connsiteX867" fmla="*/ 5979084 w 12192000"/>
                <a:gd name="connsiteY867" fmla="*/ 734056 h 1608850"/>
                <a:gd name="connsiteX868" fmla="*/ 5999269 w 12192000"/>
                <a:gd name="connsiteY868" fmla="*/ 755105 h 1608850"/>
                <a:gd name="connsiteX869" fmla="*/ 5999269 w 12192000"/>
                <a:gd name="connsiteY869" fmla="*/ 627662 h 1608850"/>
                <a:gd name="connsiteX870" fmla="*/ 5999299 w 12192000"/>
                <a:gd name="connsiteY870" fmla="*/ 627662 h 1608850"/>
                <a:gd name="connsiteX871" fmla="*/ 6037948 w 12192000"/>
                <a:gd name="connsiteY871" fmla="*/ 627662 h 1608850"/>
                <a:gd name="connsiteX872" fmla="*/ 6037948 w 12192000"/>
                <a:gd name="connsiteY872" fmla="*/ 626311 h 1608850"/>
                <a:gd name="connsiteX873" fmla="*/ 6037948 w 12192000"/>
                <a:gd name="connsiteY873" fmla="*/ 616853 h 1608850"/>
                <a:gd name="connsiteX874" fmla="*/ 6038962 w 12192000"/>
                <a:gd name="connsiteY874" fmla="*/ 616853 h 1608850"/>
                <a:gd name="connsiteX875" fmla="*/ 6046055 w 12192000"/>
                <a:gd name="connsiteY875" fmla="*/ 616853 h 1608850"/>
                <a:gd name="connsiteX876" fmla="*/ 6046055 w 12192000"/>
                <a:gd name="connsiteY876" fmla="*/ 614962 h 1608850"/>
                <a:gd name="connsiteX877" fmla="*/ 6046055 w 12192000"/>
                <a:gd name="connsiteY877" fmla="*/ 601721 h 1608850"/>
                <a:gd name="connsiteX878" fmla="*/ 6046815 w 12192000"/>
                <a:gd name="connsiteY878" fmla="*/ 601721 h 1608850"/>
                <a:gd name="connsiteX879" fmla="*/ 6052135 w 12192000"/>
                <a:gd name="connsiteY879" fmla="*/ 601721 h 1608850"/>
                <a:gd name="connsiteX880" fmla="*/ 6052135 w 12192000"/>
                <a:gd name="connsiteY880" fmla="*/ 600640 h 1608850"/>
                <a:gd name="connsiteX881" fmla="*/ 6052135 w 12192000"/>
                <a:gd name="connsiteY881" fmla="*/ 593073 h 1608850"/>
                <a:gd name="connsiteX882" fmla="*/ 6054163 w 12192000"/>
                <a:gd name="connsiteY882" fmla="*/ 593073 h 1608850"/>
                <a:gd name="connsiteX883" fmla="*/ 6068350 w 12192000"/>
                <a:gd name="connsiteY883" fmla="*/ 593073 h 1608850"/>
                <a:gd name="connsiteX884" fmla="*/ 6068350 w 12192000"/>
                <a:gd name="connsiteY884" fmla="*/ 594154 h 1608850"/>
                <a:gd name="connsiteX885" fmla="*/ 6068350 w 12192000"/>
                <a:gd name="connsiteY885" fmla="*/ 601721 h 1608850"/>
                <a:gd name="connsiteX886" fmla="*/ 6090642 w 12192000"/>
                <a:gd name="connsiteY886" fmla="*/ 601721 h 1608850"/>
                <a:gd name="connsiteX887" fmla="*/ 6090642 w 12192000"/>
                <a:gd name="connsiteY887" fmla="*/ 599829 h 1608850"/>
                <a:gd name="connsiteX888" fmla="*/ 6090642 w 12192000"/>
                <a:gd name="connsiteY888" fmla="*/ 586588 h 1608850"/>
                <a:gd name="connsiteX889" fmla="*/ 6092416 w 12192000"/>
                <a:gd name="connsiteY889" fmla="*/ 586588 h 1608850"/>
                <a:gd name="connsiteX890" fmla="*/ 6104829 w 12192000"/>
                <a:gd name="connsiteY890" fmla="*/ 586588 h 1608850"/>
                <a:gd name="connsiteX891" fmla="*/ 6104829 w 12192000"/>
                <a:gd name="connsiteY891" fmla="*/ 610368 h 1608850"/>
                <a:gd name="connsiteX892" fmla="*/ 6105843 w 12192000"/>
                <a:gd name="connsiteY892" fmla="*/ 610368 h 1608850"/>
                <a:gd name="connsiteX893" fmla="*/ 6112936 w 12192000"/>
                <a:gd name="connsiteY893" fmla="*/ 610368 h 1608850"/>
                <a:gd name="connsiteX894" fmla="*/ 6112936 w 12192000"/>
                <a:gd name="connsiteY894" fmla="*/ 609287 h 1608850"/>
                <a:gd name="connsiteX895" fmla="*/ 6112936 w 12192000"/>
                <a:gd name="connsiteY895" fmla="*/ 601721 h 1608850"/>
                <a:gd name="connsiteX896" fmla="*/ 6114709 w 12192000"/>
                <a:gd name="connsiteY896" fmla="*/ 601721 h 1608850"/>
                <a:gd name="connsiteX897" fmla="*/ 6127123 w 12192000"/>
                <a:gd name="connsiteY897" fmla="*/ 601721 h 1608850"/>
                <a:gd name="connsiteX898" fmla="*/ 6127123 w 12192000"/>
                <a:gd name="connsiteY898" fmla="*/ 627662 h 1608850"/>
                <a:gd name="connsiteX899" fmla="*/ 6129150 w 12192000"/>
                <a:gd name="connsiteY899" fmla="*/ 627662 h 1608850"/>
                <a:gd name="connsiteX900" fmla="*/ 6143336 w 12192000"/>
                <a:gd name="connsiteY900" fmla="*/ 627662 h 1608850"/>
                <a:gd name="connsiteX901" fmla="*/ 6143336 w 12192000"/>
                <a:gd name="connsiteY901" fmla="*/ 629283 h 1608850"/>
                <a:gd name="connsiteX902" fmla="*/ 6143336 w 12192000"/>
                <a:gd name="connsiteY902" fmla="*/ 640633 h 1608850"/>
                <a:gd name="connsiteX903" fmla="*/ 6144096 w 12192000"/>
                <a:gd name="connsiteY903" fmla="*/ 640633 h 1608850"/>
                <a:gd name="connsiteX904" fmla="*/ 6149417 w 12192000"/>
                <a:gd name="connsiteY904" fmla="*/ 640633 h 1608850"/>
                <a:gd name="connsiteX905" fmla="*/ 6149417 w 12192000"/>
                <a:gd name="connsiteY905" fmla="*/ 639822 h 1608850"/>
                <a:gd name="connsiteX906" fmla="*/ 6149417 w 12192000"/>
                <a:gd name="connsiteY906" fmla="*/ 634147 h 1608850"/>
                <a:gd name="connsiteX907" fmla="*/ 6179817 w 12192000"/>
                <a:gd name="connsiteY907" fmla="*/ 634147 h 1608850"/>
                <a:gd name="connsiteX908" fmla="*/ 6179817 w 12192000"/>
                <a:gd name="connsiteY908" fmla="*/ 657927 h 1608850"/>
                <a:gd name="connsiteX909" fmla="*/ 6180830 w 12192000"/>
                <a:gd name="connsiteY909" fmla="*/ 657927 h 1608850"/>
                <a:gd name="connsiteX910" fmla="*/ 6187924 w 12192000"/>
                <a:gd name="connsiteY910" fmla="*/ 657927 h 1608850"/>
                <a:gd name="connsiteX911" fmla="*/ 6187924 w 12192000"/>
                <a:gd name="connsiteY911" fmla="*/ 659008 h 1608850"/>
                <a:gd name="connsiteX912" fmla="*/ 6187924 w 12192000"/>
                <a:gd name="connsiteY912" fmla="*/ 666574 h 1608850"/>
                <a:gd name="connsiteX913" fmla="*/ 6188684 w 12192000"/>
                <a:gd name="connsiteY913" fmla="*/ 666574 h 1608850"/>
                <a:gd name="connsiteX914" fmla="*/ 6194004 w 12192000"/>
                <a:gd name="connsiteY914" fmla="*/ 666574 h 1608850"/>
                <a:gd name="connsiteX915" fmla="*/ 6194004 w 12192000"/>
                <a:gd name="connsiteY915" fmla="*/ 664412 h 1608850"/>
                <a:gd name="connsiteX916" fmla="*/ 6194004 w 12192000"/>
                <a:gd name="connsiteY916" fmla="*/ 649280 h 1608850"/>
                <a:gd name="connsiteX917" fmla="*/ 6195017 w 12192000"/>
                <a:gd name="connsiteY917" fmla="*/ 649280 h 1608850"/>
                <a:gd name="connsiteX918" fmla="*/ 6202111 w 12192000"/>
                <a:gd name="connsiteY918" fmla="*/ 649280 h 1608850"/>
                <a:gd name="connsiteX919" fmla="*/ 6202111 w 12192000"/>
                <a:gd name="connsiteY919" fmla="*/ 650361 h 1608850"/>
                <a:gd name="connsiteX920" fmla="*/ 6202111 w 12192000"/>
                <a:gd name="connsiteY920" fmla="*/ 657927 h 1608850"/>
                <a:gd name="connsiteX921" fmla="*/ 6207431 w 12192000"/>
                <a:gd name="connsiteY921" fmla="*/ 655934 h 1608850"/>
                <a:gd name="connsiteX922" fmla="*/ 6208191 w 12192000"/>
                <a:gd name="connsiteY922" fmla="*/ 654954 h 1608850"/>
                <a:gd name="connsiteX923" fmla="*/ 6208191 w 12192000"/>
                <a:gd name="connsiteY923" fmla="*/ 649280 h 1608850"/>
                <a:gd name="connsiteX924" fmla="*/ 6246698 w 12192000"/>
                <a:gd name="connsiteY924" fmla="*/ 649280 h 1608850"/>
                <a:gd name="connsiteX925" fmla="*/ 6246698 w 12192000"/>
                <a:gd name="connsiteY925" fmla="*/ 673059 h 1608850"/>
                <a:gd name="connsiteX926" fmla="*/ 6248724 w 12192000"/>
                <a:gd name="connsiteY926" fmla="*/ 673059 h 1608850"/>
                <a:gd name="connsiteX927" fmla="*/ 6262911 w 12192000"/>
                <a:gd name="connsiteY927" fmla="*/ 673059 h 1608850"/>
                <a:gd name="connsiteX928" fmla="*/ 6262911 w 12192000"/>
                <a:gd name="connsiteY928" fmla="*/ 674140 h 1608850"/>
                <a:gd name="connsiteX929" fmla="*/ 6262911 w 12192000"/>
                <a:gd name="connsiteY929" fmla="*/ 681706 h 1608850"/>
                <a:gd name="connsiteX930" fmla="*/ 6264685 w 12192000"/>
                <a:gd name="connsiteY930" fmla="*/ 681706 h 1608850"/>
                <a:gd name="connsiteX931" fmla="*/ 6277098 w 12192000"/>
                <a:gd name="connsiteY931" fmla="*/ 681706 h 1608850"/>
                <a:gd name="connsiteX932" fmla="*/ 6277098 w 12192000"/>
                <a:gd name="connsiteY932" fmla="*/ 657927 h 1608850"/>
                <a:gd name="connsiteX933" fmla="*/ 6278111 w 12192000"/>
                <a:gd name="connsiteY933" fmla="*/ 657927 h 1608850"/>
                <a:gd name="connsiteX934" fmla="*/ 6285205 w 12192000"/>
                <a:gd name="connsiteY934" fmla="*/ 657927 h 1608850"/>
                <a:gd name="connsiteX935" fmla="*/ 6285205 w 12192000"/>
                <a:gd name="connsiteY935" fmla="*/ 625500 h 1608850"/>
                <a:gd name="connsiteX936" fmla="*/ 6286218 w 12192000"/>
                <a:gd name="connsiteY936" fmla="*/ 625500 h 1608850"/>
                <a:gd name="connsiteX937" fmla="*/ 6293312 w 12192000"/>
                <a:gd name="connsiteY937" fmla="*/ 625500 h 1608850"/>
                <a:gd name="connsiteX938" fmla="*/ 6293312 w 12192000"/>
                <a:gd name="connsiteY938" fmla="*/ 623609 h 1608850"/>
                <a:gd name="connsiteX939" fmla="*/ 6293312 w 12192000"/>
                <a:gd name="connsiteY939" fmla="*/ 610368 h 1608850"/>
                <a:gd name="connsiteX940" fmla="*/ 6292045 w 12192000"/>
                <a:gd name="connsiteY940" fmla="*/ 608746 h 1608850"/>
                <a:gd name="connsiteX941" fmla="*/ 6297365 w 12192000"/>
                <a:gd name="connsiteY941" fmla="*/ 597397 h 1608850"/>
                <a:gd name="connsiteX942" fmla="*/ 6305472 w 12192000"/>
                <a:gd name="connsiteY942" fmla="*/ 625500 h 1608850"/>
                <a:gd name="connsiteX943" fmla="*/ 6306232 w 12192000"/>
                <a:gd name="connsiteY943" fmla="*/ 625500 h 1608850"/>
                <a:gd name="connsiteX944" fmla="*/ 6311552 w 12192000"/>
                <a:gd name="connsiteY944" fmla="*/ 625500 h 1608850"/>
                <a:gd name="connsiteX945" fmla="*/ 6311552 w 12192000"/>
                <a:gd name="connsiteY945" fmla="*/ 519573 h 1608850"/>
                <a:gd name="connsiteX946" fmla="*/ 6313072 w 12192000"/>
                <a:gd name="connsiteY946" fmla="*/ 519573 h 1608850"/>
                <a:gd name="connsiteX947" fmla="*/ 6323712 w 12192000"/>
                <a:gd name="connsiteY947" fmla="*/ 519573 h 1608850"/>
                <a:gd name="connsiteX948" fmla="*/ 6323712 w 12192000"/>
                <a:gd name="connsiteY948" fmla="*/ 472014 h 1608850"/>
                <a:gd name="connsiteX949" fmla="*/ 6350059 w 12192000"/>
                <a:gd name="connsiteY949" fmla="*/ 472014 h 1608850"/>
                <a:gd name="connsiteX950" fmla="*/ 6350059 w 12192000"/>
                <a:gd name="connsiteY950" fmla="*/ 450396 h 1608850"/>
                <a:gd name="connsiteX951" fmla="*/ 6384513 w 12192000"/>
                <a:gd name="connsiteY951" fmla="*/ 450396 h 1608850"/>
                <a:gd name="connsiteX952" fmla="*/ 6384513 w 12192000"/>
                <a:gd name="connsiteY952" fmla="*/ 452828 h 1608850"/>
                <a:gd name="connsiteX953" fmla="*/ 6384513 w 12192000"/>
                <a:gd name="connsiteY953" fmla="*/ 469852 h 1608850"/>
                <a:gd name="connsiteX954" fmla="*/ 6386793 w 12192000"/>
                <a:gd name="connsiteY954" fmla="*/ 469852 h 1608850"/>
                <a:gd name="connsiteX955" fmla="*/ 6402753 w 12192000"/>
                <a:gd name="connsiteY955" fmla="*/ 469852 h 1608850"/>
                <a:gd name="connsiteX956" fmla="*/ 6402753 w 12192000"/>
                <a:gd name="connsiteY956" fmla="*/ 517411 h 1608850"/>
                <a:gd name="connsiteX957" fmla="*/ 6403766 w 12192000"/>
                <a:gd name="connsiteY957" fmla="*/ 517411 h 1608850"/>
                <a:gd name="connsiteX958" fmla="*/ 6410860 w 12192000"/>
                <a:gd name="connsiteY958" fmla="*/ 517411 h 1608850"/>
                <a:gd name="connsiteX959" fmla="*/ 6425047 w 12192000"/>
                <a:gd name="connsiteY959" fmla="*/ 521735 h 1608850"/>
                <a:gd name="connsiteX960" fmla="*/ 6425047 w 12192000"/>
                <a:gd name="connsiteY960" fmla="*/ 560647 h 1608850"/>
                <a:gd name="connsiteX961" fmla="*/ 6426060 w 12192000"/>
                <a:gd name="connsiteY961" fmla="*/ 560647 h 1608850"/>
                <a:gd name="connsiteX962" fmla="*/ 6433153 w 12192000"/>
                <a:gd name="connsiteY962" fmla="*/ 560647 h 1608850"/>
                <a:gd name="connsiteX963" fmla="*/ 6433153 w 12192000"/>
                <a:gd name="connsiteY963" fmla="*/ 562268 h 1608850"/>
                <a:gd name="connsiteX964" fmla="*/ 6433153 w 12192000"/>
                <a:gd name="connsiteY964" fmla="*/ 573617 h 1608850"/>
                <a:gd name="connsiteX965" fmla="*/ 6435180 w 12192000"/>
                <a:gd name="connsiteY965" fmla="*/ 573617 h 1608850"/>
                <a:gd name="connsiteX966" fmla="*/ 6449367 w 12192000"/>
                <a:gd name="connsiteY966" fmla="*/ 573617 h 1608850"/>
                <a:gd name="connsiteX967" fmla="*/ 6455447 w 12192000"/>
                <a:gd name="connsiteY967" fmla="*/ 580103 h 1608850"/>
                <a:gd name="connsiteX968" fmla="*/ 6455447 w 12192000"/>
                <a:gd name="connsiteY968" fmla="*/ 601721 h 1608850"/>
                <a:gd name="connsiteX969" fmla="*/ 6457727 w 12192000"/>
                <a:gd name="connsiteY969" fmla="*/ 601721 h 1608850"/>
                <a:gd name="connsiteX970" fmla="*/ 6473687 w 12192000"/>
                <a:gd name="connsiteY970" fmla="*/ 601721 h 1608850"/>
                <a:gd name="connsiteX971" fmla="*/ 6473687 w 12192000"/>
                <a:gd name="connsiteY971" fmla="*/ 602801 h 1608850"/>
                <a:gd name="connsiteX972" fmla="*/ 6473687 w 12192000"/>
                <a:gd name="connsiteY972" fmla="*/ 610368 h 1608850"/>
                <a:gd name="connsiteX973" fmla="*/ 6474954 w 12192000"/>
                <a:gd name="connsiteY973" fmla="*/ 610368 h 1608850"/>
                <a:gd name="connsiteX974" fmla="*/ 6483821 w 12192000"/>
                <a:gd name="connsiteY974" fmla="*/ 610368 h 1608850"/>
                <a:gd name="connsiteX975" fmla="*/ 6483821 w 12192000"/>
                <a:gd name="connsiteY975" fmla="*/ 612529 h 1608850"/>
                <a:gd name="connsiteX976" fmla="*/ 6483821 w 12192000"/>
                <a:gd name="connsiteY976" fmla="*/ 627662 h 1608850"/>
                <a:gd name="connsiteX977" fmla="*/ 6487874 w 12192000"/>
                <a:gd name="connsiteY977" fmla="*/ 625770 h 1608850"/>
                <a:gd name="connsiteX978" fmla="*/ 6487874 w 12192000"/>
                <a:gd name="connsiteY978" fmla="*/ 612529 h 1608850"/>
                <a:gd name="connsiteX979" fmla="*/ 6488887 w 12192000"/>
                <a:gd name="connsiteY979" fmla="*/ 612529 h 1608850"/>
                <a:gd name="connsiteX980" fmla="*/ 6495981 w 12192000"/>
                <a:gd name="connsiteY980" fmla="*/ 612529 h 1608850"/>
                <a:gd name="connsiteX981" fmla="*/ 6495981 w 12192000"/>
                <a:gd name="connsiteY981" fmla="*/ 614151 h 1608850"/>
                <a:gd name="connsiteX982" fmla="*/ 6495981 w 12192000"/>
                <a:gd name="connsiteY982" fmla="*/ 625500 h 1608850"/>
                <a:gd name="connsiteX983" fmla="*/ 6496741 w 12192000"/>
                <a:gd name="connsiteY983" fmla="*/ 625500 h 1608850"/>
                <a:gd name="connsiteX984" fmla="*/ 6502061 w 12192000"/>
                <a:gd name="connsiteY984" fmla="*/ 625500 h 1608850"/>
                <a:gd name="connsiteX985" fmla="*/ 6550701 w 12192000"/>
                <a:gd name="connsiteY985" fmla="*/ 621177 h 1608850"/>
                <a:gd name="connsiteX986" fmla="*/ 6550701 w 12192000"/>
                <a:gd name="connsiteY986" fmla="*/ 622528 h 1608850"/>
                <a:gd name="connsiteX987" fmla="*/ 6550701 w 12192000"/>
                <a:gd name="connsiteY987" fmla="*/ 631985 h 1608850"/>
                <a:gd name="connsiteX988" fmla="*/ 6551461 w 12192000"/>
                <a:gd name="connsiteY988" fmla="*/ 631985 h 1608850"/>
                <a:gd name="connsiteX989" fmla="*/ 6556782 w 12192000"/>
                <a:gd name="connsiteY989" fmla="*/ 631985 h 1608850"/>
                <a:gd name="connsiteX990" fmla="*/ 6556782 w 12192000"/>
                <a:gd name="connsiteY990" fmla="*/ 634147 h 1608850"/>
                <a:gd name="connsiteX991" fmla="*/ 6556782 w 12192000"/>
                <a:gd name="connsiteY991" fmla="*/ 649280 h 1608850"/>
                <a:gd name="connsiteX992" fmla="*/ 6558808 w 12192000"/>
                <a:gd name="connsiteY992" fmla="*/ 647929 h 1608850"/>
                <a:gd name="connsiteX993" fmla="*/ 6572995 w 12192000"/>
                <a:gd name="connsiteY993" fmla="*/ 638471 h 1608850"/>
                <a:gd name="connsiteX994" fmla="*/ 6579075 w 12192000"/>
                <a:gd name="connsiteY994" fmla="*/ 597397 h 1608850"/>
                <a:gd name="connsiteX995" fmla="*/ 6579835 w 12192000"/>
                <a:gd name="connsiteY995" fmla="*/ 597127 h 1608850"/>
                <a:gd name="connsiteX996" fmla="*/ 6585155 w 12192000"/>
                <a:gd name="connsiteY996" fmla="*/ 595235 h 1608850"/>
                <a:gd name="connsiteX997" fmla="*/ 6587182 w 12192000"/>
                <a:gd name="connsiteY997" fmla="*/ 526058 h 1608850"/>
                <a:gd name="connsiteX998" fmla="*/ 6589209 w 12192000"/>
                <a:gd name="connsiteY998" fmla="*/ 595235 h 1608850"/>
                <a:gd name="connsiteX999" fmla="*/ 6589969 w 12192000"/>
                <a:gd name="connsiteY999" fmla="*/ 595505 h 1608850"/>
                <a:gd name="connsiteX1000" fmla="*/ 6595289 w 12192000"/>
                <a:gd name="connsiteY1000" fmla="*/ 597397 h 1608850"/>
                <a:gd name="connsiteX1001" fmla="*/ 6595289 w 12192000"/>
                <a:gd name="connsiteY1001" fmla="*/ 510926 h 1608850"/>
                <a:gd name="connsiteX1002" fmla="*/ 6599342 w 12192000"/>
                <a:gd name="connsiteY1002" fmla="*/ 478499 h 1608850"/>
                <a:gd name="connsiteX1003" fmla="*/ 6637849 w 12192000"/>
                <a:gd name="connsiteY1003" fmla="*/ 478499 h 1608850"/>
                <a:gd name="connsiteX1004" fmla="*/ 6637849 w 12192000"/>
                <a:gd name="connsiteY1004" fmla="*/ 510926 h 1608850"/>
                <a:gd name="connsiteX1005" fmla="*/ 6638609 w 12192000"/>
                <a:gd name="connsiteY1005" fmla="*/ 510926 h 1608850"/>
                <a:gd name="connsiteX1006" fmla="*/ 6643929 w 12192000"/>
                <a:gd name="connsiteY1006" fmla="*/ 510926 h 1608850"/>
                <a:gd name="connsiteX1007" fmla="*/ 6643929 w 12192000"/>
                <a:gd name="connsiteY1007" fmla="*/ 428778 h 1608850"/>
                <a:gd name="connsiteX1008" fmla="*/ 6645703 w 12192000"/>
                <a:gd name="connsiteY1008" fmla="*/ 428778 h 1608850"/>
                <a:gd name="connsiteX1009" fmla="*/ 6658116 w 12192000"/>
                <a:gd name="connsiteY1009" fmla="*/ 428778 h 1608850"/>
                <a:gd name="connsiteX1010" fmla="*/ 6658116 w 12192000"/>
                <a:gd name="connsiteY1010" fmla="*/ 426887 h 1608850"/>
                <a:gd name="connsiteX1011" fmla="*/ 6658116 w 12192000"/>
                <a:gd name="connsiteY1011" fmla="*/ 413646 h 1608850"/>
                <a:gd name="connsiteX1012" fmla="*/ 6680410 w 12192000"/>
                <a:gd name="connsiteY1012" fmla="*/ 413646 h 1608850"/>
                <a:gd name="connsiteX1013" fmla="*/ 6680410 w 12192000"/>
                <a:gd name="connsiteY1013" fmla="*/ 412565 h 1608850"/>
                <a:gd name="connsiteX1014" fmla="*/ 6680410 w 12192000"/>
                <a:gd name="connsiteY1014" fmla="*/ 404999 h 1608850"/>
                <a:gd name="connsiteX1015" fmla="*/ 6682183 w 12192000"/>
                <a:gd name="connsiteY1015" fmla="*/ 404999 h 1608850"/>
                <a:gd name="connsiteX1016" fmla="*/ 6694597 w 12192000"/>
                <a:gd name="connsiteY1016" fmla="*/ 404999 h 1608850"/>
                <a:gd name="connsiteX1017" fmla="*/ 6694597 w 12192000"/>
                <a:gd name="connsiteY1017" fmla="*/ 406080 h 1608850"/>
                <a:gd name="connsiteX1018" fmla="*/ 6694597 w 12192000"/>
                <a:gd name="connsiteY1018" fmla="*/ 413646 h 1608850"/>
                <a:gd name="connsiteX1019" fmla="*/ 6695357 w 12192000"/>
                <a:gd name="connsiteY1019" fmla="*/ 413646 h 1608850"/>
                <a:gd name="connsiteX1020" fmla="*/ 6700677 w 12192000"/>
                <a:gd name="connsiteY1020" fmla="*/ 413646 h 1608850"/>
                <a:gd name="connsiteX1021" fmla="*/ 6710810 w 12192000"/>
                <a:gd name="connsiteY1021" fmla="*/ 409322 h 1608850"/>
                <a:gd name="connsiteX1022" fmla="*/ 6714863 w 12192000"/>
                <a:gd name="connsiteY1022" fmla="*/ 412565 h 1608850"/>
                <a:gd name="connsiteX1023" fmla="*/ 6714863 w 12192000"/>
                <a:gd name="connsiteY1023" fmla="*/ 404999 h 1608850"/>
                <a:gd name="connsiteX1024" fmla="*/ 6717143 w 12192000"/>
                <a:gd name="connsiteY1024" fmla="*/ 404999 h 1608850"/>
                <a:gd name="connsiteX1025" fmla="*/ 6733104 w 12192000"/>
                <a:gd name="connsiteY1025" fmla="*/ 404999 h 1608850"/>
                <a:gd name="connsiteX1026" fmla="*/ 6733104 w 12192000"/>
                <a:gd name="connsiteY1026" fmla="*/ 406080 h 1608850"/>
                <a:gd name="connsiteX1027" fmla="*/ 6733104 w 12192000"/>
                <a:gd name="connsiteY1027" fmla="*/ 413646 h 1608850"/>
                <a:gd name="connsiteX1028" fmla="*/ 6763504 w 12192000"/>
                <a:gd name="connsiteY1028" fmla="*/ 413646 h 1608850"/>
                <a:gd name="connsiteX1029" fmla="*/ 6763504 w 12192000"/>
                <a:gd name="connsiteY1029" fmla="*/ 415267 h 1608850"/>
                <a:gd name="connsiteX1030" fmla="*/ 6763504 w 12192000"/>
                <a:gd name="connsiteY1030" fmla="*/ 426617 h 1608850"/>
                <a:gd name="connsiteX1031" fmla="*/ 6789851 w 12192000"/>
                <a:gd name="connsiteY1031" fmla="*/ 426617 h 1608850"/>
                <a:gd name="connsiteX1032" fmla="*/ 6789851 w 12192000"/>
                <a:gd name="connsiteY1032" fmla="*/ 456881 h 1608850"/>
                <a:gd name="connsiteX1033" fmla="*/ 6790611 w 12192000"/>
                <a:gd name="connsiteY1033" fmla="*/ 456881 h 1608850"/>
                <a:gd name="connsiteX1034" fmla="*/ 6795931 w 12192000"/>
                <a:gd name="connsiteY1034" fmla="*/ 456881 h 1608850"/>
                <a:gd name="connsiteX1035" fmla="*/ 6795931 w 12192000"/>
                <a:gd name="connsiteY1035" fmla="*/ 457962 h 1608850"/>
                <a:gd name="connsiteX1036" fmla="*/ 6795931 w 12192000"/>
                <a:gd name="connsiteY1036" fmla="*/ 465529 h 1608850"/>
                <a:gd name="connsiteX1037" fmla="*/ 6799985 w 12192000"/>
                <a:gd name="connsiteY1037" fmla="*/ 495793 h 1608850"/>
                <a:gd name="connsiteX1038" fmla="*/ 6800745 w 12192000"/>
                <a:gd name="connsiteY1038" fmla="*/ 495793 h 1608850"/>
                <a:gd name="connsiteX1039" fmla="*/ 6806065 w 12192000"/>
                <a:gd name="connsiteY1039" fmla="*/ 495793 h 1608850"/>
                <a:gd name="connsiteX1040" fmla="*/ 6806065 w 12192000"/>
                <a:gd name="connsiteY1040" fmla="*/ 496604 h 1608850"/>
                <a:gd name="connsiteX1041" fmla="*/ 6806065 w 12192000"/>
                <a:gd name="connsiteY1041" fmla="*/ 502279 h 1608850"/>
                <a:gd name="connsiteX1042" fmla="*/ 6807078 w 12192000"/>
                <a:gd name="connsiteY1042" fmla="*/ 502279 h 1608850"/>
                <a:gd name="connsiteX1043" fmla="*/ 6814171 w 12192000"/>
                <a:gd name="connsiteY1043" fmla="*/ 502279 h 1608850"/>
                <a:gd name="connsiteX1044" fmla="*/ 6814171 w 12192000"/>
                <a:gd name="connsiteY1044" fmla="*/ 532544 h 1608850"/>
                <a:gd name="connsiteX1045" fmla="*/ 6816198 w 12192000"/>
                <a:gd name="connsiteY1045" fmla="*/ 532544 h 1608850"/>
                <a:gd name="connsiteX1046" fmla="*/ 6830385 w 12192000"/>
                <a:gd name="connsiteY1046" fmla="*/ 532544 h 1608850"/>
                <a:gd name="connsiteX1047" fmla="*/ 6830385 w 12192000"/>
                <a:gd name="connsiteY1047" fmla="*/ 556323 h 1608850"/>
                <a:gd name="connsiteX1048" fmla="*/ 6832412 w 12192000"/>
                <a:gd name="connsiteY1048" fmla="*/ 557944 h 1608850"/>
                <a:gd name="connsiteX1049" fmla="*/ 6832412 w 12192000"/>
                <a:gd name="connsiteY1049" fmla="*/ 569294 h 1608850"/>
                <a:gd name="connsiteX1050" fmla="*/ 6833172 w 12192000"/>
                <a:gd name="connsiteY1050" fmla="*/ 569294 h 1608850"/>
                <a:gd name="connsiteX1051" fmla="*/ 6838492 w 12192000"/>
                <a:gd name="connsiteY1051" fmla="*/ 569294 h 1608850"/>
                <a:gd name="connsiteX1052" fmla="*/ 6838492 w 12192000"/>
                <a:gd name="connsiteY1052" fmla="*/ 593073 h 1608850"/>
                <a:gd name="connsiteX1053" fmla="*/ 6839758 w 12192000"/>
                <a:gd name="connsiteY1053" fmla="*/ 593073 h 1608850"/>
                <a:gd name="connsiteX1054" fmla="*/ 6848625 w 12192000"/>
                <a:gd name="connsiteY1054" fmla="*/ 593073 h 1608850"/>
                <a:gd name="connsiteX1055" fmla="*/ 6850652 w 12192000"/>
                <a:gd name="connsiteY1055" fmla="*/ 597127 h 1608850"/>
                <a:gd name="connsiteX1056" fmla="*/ 6850652 w 12192000"/>
                <a:gd name="connsiteY1056" fmla="*/ 610368 h 1608850"/>
                <a:gd name="connsiteX1057" fmla="*/ 6852172 w 12192000"/>
                <a:gd name="connsiteY1057" fmla="*/ 608476 h 1608850"/>
                <a:gd name="connsiteX1058" fmla="*/ 6862812 w 12192000"/>
                <a:gd name="connsiteY1058" fmla="*/ 595235 h 1608850"/>
                <a:gd name="connsiteX1059" fmla="*/ 6891186 w 12192000"/>
                <a:gd name="connsiteY1059" fmla="*/ 595235 h 1608850"/>
                <a:gd name="connsiteX1060" fmla="*/ 6891186 w 12192000"/>
                <a:gd name="connsiteY1060" fmla="*/ 681706 h 1608850"/>
                <a:gd name="connsiteX1061" fmla="*/ 6891946 w 12192000"/>
                <a:gd name="connsiteY1061" fmla="*/ 681706 h 1608850"/>
                <a:gd name="connsiteX1062" fmla="*/ 6897266 w 12192000"/>
                <a:gd name="connsiteY1062" fmla="*/ 681706 h 1608850"/>
                <a:gd name="connsiteX1063" fmla="*/ 6898026 w 12192000"/>
                <a:gd name="connsiteY1063" fmla="*/ 680355 h 1608850"/>
                <a:gd name="connsiteX1064" fmla="*/ 6903346 w 12192000"/>
                <a:gd name="connsiteY1064" fmla="*/ 670897 h 1608850"/>
                <a:gd name="connsiteX1065" fmla="*/ 6903346 w 12192000"/>
                <a:gd name="connsiteY1065" fmla="*/ 672789 h 1608850"/>
                <a:gd name="connsiteX1066" fmla="*/ 6903346 w 12192000"/>
                <a:gd name="connsiteY1066" fmla="*/ 686030 h 1608850"/>
                <a:gd name="connsiteX1067" fmla="*/ 6907399 w 12192000"/>
                <a:gd name="connsiteY1067" fmla="*/ 640633 h 1608850"/>
                <a:gd name="connsiteX1068" fmla="*/ 6908159 w 12192000"/>
                <a:gd name="connsiteY1068" fmla="*/ 640633 h 1608850"/>
                <a:gd name="connsiteX1069" fmla="*/ 6913479 w 12192000"/>
                <a:gd name="connsiteY1069" fmla="*/ 640633 h 1608850"/>
                <a:gd name="connsiteX1070" fmla="*/ 6913479 w 12192000"/>
                <a:gd name="connsiteY1070" fmla="*/ 575779 h 1608850"/>
                <a:gd name="connsiteX1071" fmla="*/ 6914493 w 12192000"/>
                <a:gd name="connsiteY1071" fmla="*/ 575779 h 1608850"/>
                <a:gd name="connsiteX1072" fmla="*/ 6921586 w 12192000"/>
                <a:gd name="connsiteY1072" fmla="*/ 575779 h 1608850"/>
                <a:gd name="connsiteX1073" fmla="*/ 6933746 w 12192000"/>
                <a:gd name="connsiteY1073" fmla="*/ 532544 h 1608850"/>
                <a:gd name="connsiteX1074" fmla="*/ 6935013 w 12192000"/>
                <a:gd name="connsiteY1074" fmla="*/ 532544 h 1608850"/>
                <a:gd name="connsiteX1075" fmla="*/ 6943880 w 12192000"/>
                <a:gd name="connsiteY1075" fmla="*/ 532544 h 1608850"/>
                <a:gd name="connsiteX1076" fmla="*/ 6954013 w 12192000"/>
                <a:gd name="connsiteY1076" fmla="*/ 575779 h 1608850"/>
                <a:gd name="connsiteX1077" fmla="*/ 6955026 w 12192000"/>
                <a:gd name="connsiteY1077" fmla="*/ 575779 h 1608850"/>
                <a:gd name="connsiteX1078" fmla="*/ 6962120 w 12192000"/>
                <a:gd name="connsiteY1078" fmla="*/ 575779 h 1608850"/>
                <a:gd name="connsiteX1079" fmla="*/ 6962120 w 12192000"/>
                <a:gd name="connsiteY1079" fmla="*/ 614691 h 1608850"/>
                <a:gd name="connsiteX1080" fmla="*/ 6963893 w 12192000"/>
                <a:gd name="connsiteY1080" fmla="*/ 614691 h 1608850"/>
                <a:gd name="connsiteX1081" fmla="*/ 6976307 w 12192000"/>
                <a:gd name="connsiteY1081" fmla="*/ 614691 h 1608850"/>
                <a:gd name="connsiteX1082" fmla="*/ 6976307 w 12192000"/>
                <a:gd name="connsiteY1082" fmla="*/ 616853 h 1608850"/>
                <a:gd name="connsiteX1083" fmla="*/ 6976307 w 12192000"/>
                <a:gd name="connsiteY1083" fmla="*/ 631985 h 1608850"/>
                <a:gd name="connsiteX1084" fmla="*/ 6980360 w 12192000"/>
                <a:gd name="connsiteY1084" fmla="*/ 629824 h 1608850"/>
                <a:gd name="connsiteX1085" fmla="*/ 6980360 w 12192000"/>
                <a:gd name="connsiteY1085" fmla="*/ 614691 h 1608850"/>
                <a:gd name="connsiteX1086" fmla="*/ 6981880 w 12192000"/>
                <a:gd name="connsiteY1086" fmla="*/ 614691 h 1608850"/>
                <a:gd name="connsiteX1087" fmla="*/ 6992520 w 12192000"/>
                <a:gd name="connsiteY1087" fmla="*/ 614691 h 1608850"/>
                <a:gd name="connsiteX1088" fmla="*/ 6992520 w 12192000"/>
                <a:gd name="connsiteY1088" fmla="*/ 616312 h 1608850"/>
                <a:gd name="connsiteX1089" fmla="*/ 6992520 w 12192000"/>
                <a:gd name="connsiteY1089" fmla="*/ 627662 h 1608850"/>
                <a:gd name="connsiteX1090" fmla="*/ 7022921 w 12192000"/>
                <a:gd name="connsiteY1090" fmla="*/ 627662 h 1608850"/>
                <a:gd name="connsiteX1091" fmla="*/ 7022921 w 12192000"/>
                <a:gd name="connsiteY1091" fmla="*/ 590912 h 1608850"/>
                <a:gd name="connsiteX1092" fmla="*/ 7024187 w 12192000"/>
                <a:gd name="connsiteY1092" fmla="*/ 590912 h 1608850"/>
                <a:gd name="connsiteX1093" fmla="*/ 7033054 w 12192000"/>
                <a:gd name="connsiteY1093" fmla="*/ 590912 h 1608850"/>
                <a:gd name="connsiteX1094" fmla="*/ 7033054 w 12192000"/>
                <a:gd name="connsiteY1094" fmla="*/ 612529 h 1608850"/>
                <a:gd name="connsiteX1095" fmla="*/ 7035081 w 12192000"/>
                <a:gd name="connsiteY1095" fmla="*/ 580103 h 1608850"/>
                <a:gd name="connsiteX1096" fmla="*/ 7057374 w 12192000"/>
                <a:gd name="connsiteY1096" fmla="*/ 580103 h 1608850"/>
                <a:gd name="connsiteX1097" fmla="*/ 7057374 w 12192000"/>
                <a:gd name="connsiteY1097" fmla="*/ 578481 h 1608850"/>
                <a:gd name="connsiteX1098" fmla="*/ 7057374 w 12192000"/>
                <a:gd name="connsiteY1098" fmla="*/ 567132 h 1608850"/>
                <a:gd name="connsiteX1099" fmla="*/ 7058134 w 12192000"/>
                <a:gd name="connsiteY1099" fmla="*/ 567132 h 1608850"/>
                <a:gd name="connsiteX1100" fmla="*/ 7063454 w 12192000"/>
                <a:gd name="connsiteY1100" fmla="*/ 567132 h 1608850"/>
                <a:gd name="connsiteX1101" fmla="*/ 7063454 w 12192000"/>
                <a:gd name="connsiteY1101" fmla="*/ 565241 h 1608850"/>
                <a:gd name="connsiteX1102" fmla="*/ 7063454 w 12192000"/>
                <a:gd name="connsiteY1102" fmla="*/ 552000 h 1608850"/>
                <a:gd name="connsiteX1103" fmla="*/ 7067508 w 12192000"/>
                <a:gd name="connsiteY1103" fmla="*/ 558485 h 1608850"/>
                <a:gd name="connsiteX1104" fmla="*/ 7069788 w 12192000"/>
                <a:gd name="connsiteY1104" fmla="*/ 558485 h 1608850"/>
                <a:gd name="connsiteX1105" fmla="*/ 7085748 w 12192000"/>
                <a:gd name="connsiteY1105" fmla="*/ 558485 h 1608850"/>
                <a:gd name="connsiteX1106" fmla="*/ 7085748 w 12192000"/>
                <a:gd name="connsiteY1106" fmla="*/ 557674 h 1608850"/>
                <a:gd name="connsiteX1107" fmla="*/ 7085748 w 12192000"/>
                <a:gd name="connsiteY1107" fmla="*/ 552000 h 1608850"/>
                <a:gd name="connsiteX1108" fmla="*/ 7086508 w 12192000"/>
                <a:gd name="connsiteY1108" fmla="*/ 552000 h 1608850"/>
                <a:gd name="connsiteX1109" fmla="*/ 7091828 w 12192000"/>
                <a:gd name="connsiteY1109" fmla="*/ 552000 h 1608850"/>
                <a:gd name="connsiteX1110" fmla="*/ 7091828 w 12192000"/>
                <a:gd name="connsiteY1110" fmla="*/ 553351 h 1608850"/>
                <a:gd name="connsiteX1111" fmla="*/ 7091828 w 12192000"/>
                <a:gd name="connsiteY1111" fmla="*/ 562809 h 1608850"/>
                <a:gd name="connsiteX1112" fmla="*/ 7130335 w 12192000"/>
                <a:gd name="connsiteY1112" fmla="*/ 562809 h 1608850"/>
                <a:gd name="connsiteX1113" fmla="*/ 7130335 w 12192000"/>
                <a:gd name="connsiteY1113" fmla="*/ 701162 h 1608850"/>
                <a:gd name="connsiteX1114" fmla="*/ 7131855 w 12192000"/>
                <a:gd name="connsiteY1114" fmla="*/ 701162 h 1608850"/>
                <a:gd name="connsiteX1115" fmla="*/ 7142495 w 12192000"/>
                <a:gd name="connsiteY1115" fmla="*/ 701162 h 1608850"/>
                <a:gd name="connsiteX1116" fmla="*/ 7142495 w 12192000"/>
                <a:gd name="connsiteY1116" fmla="*/ 688192 h 1608850"/>
                <a:gd name="connsiteX1117" fmla="*/ 7146549 w 12192000"/>
                <a:gd name="connsiteY1117" fmla="*/ 688192 h 1608850"/>
                <a:gd name="connsiteX1118" fmla="*/ 7146549 w 12192000"/>
                <a:gd name="connsiteY1118" fmla="*/ 701162 h 1608850"/>
                <a:gd name="connsiteX1119" fmla="*/ 7176949 w 12192000"/>
                <a:gd name="connsiteY1119" fmla="*/ 701162 h 1608850"/>
                <a:gd name="connsiteX1120" fmla="*/ 7176949 w 12192000"/>
                <a:gd name="connsiteY1120" fmla="*/ 670897 h 1608850"/>
                <a:gd name="connsiteX1121" fmla="*/ 7189109 w 12192000"/>
                <a:gd name="connsiteY1121" fmla="*/ 670897 h 1608850"/>
                <a:gd name="connsiteX1122" fmla="*/ 7201269 w 12192000"/>
                <a:gd name="connsiteY1122" fmla="*/ 668736 h 1608850"/>
                <a:gd name="connsiteX1123" fmla="*/ 7205323 w 12192000"/>
                <a:gd name="connsiteY1123" fmla="*/ 670897 h 1608850"/>
                <a:gd name="connsiteX1124" fmla="*/ 7215456 w 12192000"/>
                <a:gd name="connsiteY1124" fmla="*/ 670897 h 1608850"/>
                <a:gd name="connsiteX1125" fmla="*/ 7215456 w 12192000"/>
                <a:gd name="connsiteY1125" fmla="*/ 701162 h 1608850"/>
                <a:gd name="connsiteX1126" fmla="*/ 7223563 w 12192000"/>
                <a:gd name="connsiteY1126" fmla="*/ 701162 h 1608850"/>
                <a:gd name="connsiteX1127" fmla="*/ 7223563 w 12192000"/>
                <a:gd name="connsiteY1127" fmla="*/ 718457 h 1608850"/>
                <a:gd name="connsiteX1128" fmla="*/ 7232899 w 12192000"/>
                <a:gd name="connsiteY1128" fmla="*/ 719362 h 1608850"/>
                <a:gd name="connsiteX1129" fmla="*/ 7245857 w 12192000"/>
                <a:gd name="connsiteY1129" fmla="*/ 719362 h 1608850"/>
                <a:gd name="connsiteX1130" fmla="*/ 7245857 w 12192000"/>
                <a:gd name="connsiteY1130" fmla="*/ 703324 h 1608850"/>
                <a:gd name="connsiteX1131" fmla="*/ 7313813 w 12192000"/>
                <a:gd name="connsiteY1131" fmla="*/ 703324 h 1608850"/>
                <a:gd name="connsiteX1132" fmla="*/ 7313813 w 12192000"/>
                <a:gd name="connsiteY1132" fmla="*/ 618071 h 1608850"/>
                <a:gd name="connsiteX1133" fmla="*/ 7385821 w 12192000"/>
                <a:gd name="connsiteY1133" fmla="*/ 618071 h 1608850"/>
                <a:gd name="connsiteX1134" fmla="*/ 7385821 w 12192000"/>
                <a:gd name="connsiteY1134" fmla="*/ 696839 h 1608850"/>
                <a:gd name="connsiteX1135" fmla="*/ 7387725 w 12192000"/>
                <a:gd name="connsiteY1135" fmla="*/ 696839 h 1608850"/>
                <a:gd name="connsiteX1136" fmla="*/ 7388967 w 12192000"/>
                <a:gd name="connsiteY1136" fmla="*/ 719362 h 1608850"/>
                <a:gd name="connsiteX1137" fmla="*/ 7398643 w 12192000"/>
                <a:gd name="connsiteY1137" fmla="*/ 719362 h 1608850"/>
                <a:gd name="connsiteX1138" fmla="*/ 7399885 w 12192000"/>
                <a:gd name="connsiteY1138" fmla="*/ 696839 h 1608850"/>
                <a:gd name="connsiteX1139" fmla="*/ 7405965 w 12192000"/>
                <a:gd name="connsiteY1139" fmla="*/ 696839 h 1608850"/>
                <a:gd name="connsiteX1140" fmla="*/ 7407207 w 12192000"/>
                <a:gd name="connsiteY1140" fmla="*/ 719362 h 1608850"/>
                <a:gd name="connsiteX1141" fmla="*/ 7457829 w 12192000"/>
                <a:gd name="connsiteY1141" fmla="*/ 719362 h 1608850"/>
                <a:gd name="connsiteX1142" fmla="*/ 7457829 w 12192000"/>
                <a:gd name="connsiteY1142" fmla="*/ 556334 h 1608850"/>
                <a:gd name="connsiteX1143" fmla="*/ 7655156 w 12192000"/>
                <a:gd name="connsiteY1143" fmla="*/ 556334 h 1608850"/>
                <a:gd name="connsiteX1144" fmla="*/ 7655156 w 12192000"/>
                <a:gd name="connsiteY1144" fmla="*/ 719362 h 1608850"/>
                <a:gd name="connsiteX1145" fmla="*/ 7673853 w 12192000"/>
                <a:gd name="connsiteY1145" fmla="*/ 719362 h 1608850"/>
                <a:gd name="connsiteX1146" fmla="*/ 7673853 w 12192000"/>
                <a:gd name="connsiteY1146" fmla="*/ 636669 h 1608850"/>
                <a:gd name="connsiteX1147" fmla="*/ 7768973 w 12192000"/>
                <a:gd name="connsiteY1147" fmla="*/ 636669 h 1608850"/>
                <a:gd name="connsiteX1148" fmla="*/ 7773382 w 12192000"/>
                <a:gd name="connsiteY1148" fmla="*/ 519115 h 1608850"/>
                <a:gd name="connsiteX1149" fmla="*/ 7819759 w 12192000"/>
                <a:gd name="connsiteY1149" fmla="*/ 519115 h 1608850"/>
                <a:gd name="connsiteX1150" fmla="*/ 7821437 w 12192000"/>
                <a:gd name="connsiteY1150" fmla="*/ 571456 h 1608850"/>
                <a:gd name="connsiteX1151" fmla="*/ 7886292 w 12192000"/>
                <a:gd name="connsiteY1151" fmla="*/ 571456 h 1608850"/>
                <a:gd name="connsiteX1152" fmla="*/ 7886292 w 12192000"/>
                <a:gd name="connsiteY1152" fmla="*/ 647118 h 1608850"/>
                <a:gd name="connsiteX1153" fmla="*/ 7894398 w 12192000"/>
                <a:gd name="connsiteY1153" fmla="*/ 647118 h 1608850"/>
                <a:gd name="connsiteX1154" fmla="*/ 7896425 w 12192000"/>
                <a:gd name="connsiteY1154" fmla="*/ 640633 h 1608850"/>
                <a:gd name="connsiteX1155" fmla="*/ 7902505 w 12192000"/>
                <a:gd name="connsiteY1155" fmla="*/ 640633 h 1608850"/>
                <a:gd name="connsiteX1156" fmla="*/ 7904533 w 12192000"/>
                <a:gd name="connsiteY1156" fmla="*/ 649280 h 1608850"/>
                <a:gd name="connsiteX1157" fmla="*/ 7916693 w 12192000"/>
                <a:gd name="connsiteY1157" fmla="*/ 649280 h 1608850"/>
                <a:gd name="connsiteX1158" fmla="*/ 7916693 w 12192000"/>
                <a:gd name="connsiteY1158" fmla="*/ 642794 h 1608850"/>
                <a:gd name="connsiteX1159" fmla="*/ 7938985 w 12192000"/>
                <a:gd name="connsiteY1159" fmla="*/ 642794 h 1608850"/>
                <a:gd name="connsiteX1160" fmla="*/ 7938985 w 12192000"/>
                <a:gd name="connsiteY1160" fmla="*/ 649280 h 1608850"/>
                <a:gd name="connsiteX1161" fmla="*/ 7959253 w 12192000"/>
                <a:gd name="connsiteY1161" fmla="*/ 649280 h 1608850"/>
                <a:gd name="connsiteX1162" fmla="*/ 7959253 w 12192000"/>
                <a:gd name="connsiteY1162" fmla="*/ 694677 h 1608850"/>
                <a:gd name="connsiteX1163" fmla="*/ 7973440 w 12192000"/>
                <a:gd name="connsiteY1163" fmla="*/ 694677 h 1608850"/>
                <a:gd name="connsiteX1164" fmla="*/ 7973440 w 12192000"/>
                <a:gd name="connsiteY1164" fmla="*/ 681706 h 1608850"/>
                <a:gd name="connsiteX1165" fmla="*/ 7989653 w 12192000"/>
                <a:gd name="connsiteY1165" fmla="*/ 681706 h 1608850"/>
                <a:gd name="connsiteX1166" fmla="*/ 7989653 w 12192000"/>
                <a:gd name="connsiteY1166" fmla="*/ 502279 h 1608850"/>
                <a:gd name="connsiteX1167" fmla="*/ 7995733 w 12192000"/>
                <a:gd name="connsiteY1167" fmla="*/ 495793 h 1608850"/>
                <a:gd name="connsiteX1168" fmla="*/ 8068694 w 12192000"/>
                <a:gd name="connsiteY1168" fmla="*/ 495793 h 1608850"/>
                <a:gd name="connsiteX1169" fmla="*/ 8068694 w 12192000"/>
                <a:gd name="connsiteY1169" fmla="*/ 504441 h 1608850"/>
                <a:gd name="connsiteX1170" fmla="*/ 8078828 w 12192000"/>
                <a:gd name="connsiteY1170" fmla="*/ 504441 h 1608850"/>
                <a:gd name="connsiteX1171" fmla="*/ 8078828 w 12192000"/>
                <a:gd name="connsiteY1171" fmla="*/ 619015 h 1608850"/>
                <a:gd name="connsiteX1172" fmla="*/ 8101121 w 12192000"/>
                <a:gd name="connsiteY1172" fmla="*/ 619015 h 1608850"/>
                <a:gd name="connsiteX1173" fmla="*/ 8101121 w 12192000"/>
                <a:gd name="connsiteY1173" fmla="*/ 552000 h 1608850"/>
                <a:gd name="connsiteX1174" fmla="*/ 8127469 w 12192000"/>
                <a:gd name="connsiteY1174" fmla="*/ 552000 h 1608850"/>
                <a:gd name="connsiteX1175" fmla="*/ 8131521 w 12192000"/>
                <a:gd name="connsiteY1175" fmla="*/ 547676 h 1608850"/>
                <a:gd name="connsiteX1176" fmla="*/ 8139629 w 12192000"/>
                <a:gd name="connsiteY1176" fmla="*/ 547676 h 1608850"/>
                <a:gd name="connsiteX1177" fmla="*/ 8143681 w 12192000"/>
                <a:gd name="connsiteY1177" fmla="*/ 552000 h 1608850"/>
                <a:gd name="connsiteX1178" fmla="*/ 8165976 w 12192000"/>
                <a:gd name="connsiteY1178" fmla="*/ 552000 h 1608850"/>
                <a:gd name="connsiteX1179" fmla="*/ 8165976 w 12192000"/>
                <a:gd name="connsiteY1179" fmla="*/ 435264 h 1608850"/>
                <a:gd name="connsiteX1180" fmla="*/ 8222722 w 12192000"/>
                <a:gd name="connsiteY1180" fmla="*/ 424455 h 1608850"/>
                <a:gd name="connsiteX1181" fmla="*/ 8222722 w 12192000"/>
                <a:gd name="connsiteY1181" fmla="*/ 425536 h 1608850"/>
                <a:gd name="connsiteX1182" fmla="*/ 8222722 w 12192000"/>
                <a:gd name="connsiteY1182" fmla="*/ 433102 h 1608850"/>
                <a:gd name="connsiteX1183" fmla="*/ 8249069 w 12192000"/>
                <a:gd name="connsiteY1183" fmla="*/ 433102 h 1608850"/>
                <a:gd name="connsiteX1184" fmla="*/ 8249069 w 12192000"/>
                <a:gd name="connsiteY1184" fmla="*/ 688192 h 1608850"/>
                <a:gd name="connsiteX1185" fmla="*/ 8271364 w 12192000"/>
                <a:gd name="connsiteY1185" fmla="*/ 688192 h 1608850"/>
                <a:gd name="connsiteX1186" fmla="*/ 8271364 w 12192000"/>
                <a:gd name="connsiteY1186" fmla="*/ 683868 h 1608850"/>
                <a:gd name="connsiteX1187" fmla="*/ 8283524 w 12192000"/>
                <a:gd name="connsiteY1187" fmla="*/ 683868 h 1608850"/>
                <a:gd name="connsiteX1188" fmla="*/ 8283524 w 12192000"/>
                <a:gd name="connsiteY1188" fmla="*/ 688192 h 1608850"/>
                <a:gd name="connsiteX1189" fmla="*/ 8307844 w 12192000"/>
                <a:gd name="connsiteY1189" fmla="*/ 688192 h 1608850"/>
                <a:gd name="connsiteX1190" fmla="*/ 8307844 w 12192000"/>
                <a:gd name="connsiteY1190" fmla="*/ 675221 h 1608850"/>
                <a:gd name="connsiteX1191" fmla="*/ 8336217 w 12192000"/>
                <a:gd name="connsiteY1191" fmla="*/ 675221 h 1608850"/>
                <a:gd name="connsiteX1192" fmla="*/ 8348377 w 12192000"/>
                <a:gd name="connsiteY1192" fmla="*/ 670897 h 1608850"/>
                <a:gd name="connsiteX1193" fmla="*/ 8368645 w 12192000"/>
                <a:gd name="connsiteY1193" fmla="*/ 675221 h 1608850"/>
                <a:gd name="connsiteX1194" fmla="*/ 8368645 w 12192000"/>
                <a:gd name="connsiteY1194" fmla="*/ 657927 h 1608850"/>
                <a:gd name="connsiteX1195" fmla="*/ 8376752 w 12192000"/>
                <a:gd name="connsiteY1195" fmla="*/ 657927 h 1608850"/>
                <a:gd name="connsiteX1196" fmla="*/ 8376752 w 12192000"/>
                <a:gd name="connsiteY1196" fmla="*/ 644956 h 1608850"/>
                <a:gd name="connsiteX1197" fmla="*/ 8433498 w 12192000"/>
                <a:gd name="connsiteY1197" fmla="*/ 644956 h 1608850"/>
                <a:gd name="connsiteX1198" fmla="*/ 8433498 w 12192000"/>
                <a:gd name="connsiteY1198" fmla="*/ 614691 h 1608850"/>
                <a:gd name="connsiteX1199" fmla="*/ 8451738 w 12192000"/>
                <a:gd name="connsiteY1199" fmla="*/ 614691 h 1608850"/>
                <a:gd name="connsiteX1200" fmla="*/ 8451738 w 12192000"/>
                <a:gd name="connsiteY1200" fmla="*/ 608206 h 1608850"/>
                <a:gd name="connsiteX1201" fmla="*/ 8463898 w 12192000"/>
                <a:gd name="connsiteY1201" fmla="*/ 608206 h 1608850"/>
                <a:gd name="connsiteX1202" fmla="*/ 8463898 w 12192000"/>
                <a:gd name="connsiteY1202" fmla="*/ 614691 h 1608850"/>
                <a:gd name="connsiteX1203" fmla="*/ 8480112 w 12192000"/>
                <a:gd name="connsiteY1203" fmla="*/ 614691 h 1608850"/>
                <a:gd name="connsiteX1204" fmla="*/ 8480112 w 12192000"/>
                <a:gd name="connsiteY1204" fmla="*/ 664412 h 1608850"/>
                <a:gd name="connsiteX1205" fmla="*/ 8512540 w 12192000"/>
                <a:gd name="connsiteY1205" fmla="*/ 664412 h 1608850"/>
                <a:gd name="connsiteX1206" fmla="*/ 8512540 w 12192000"/>
                <a:gd name="connsiteY1206" fmla="*/ 638471 h 1608850"/>
                <a:gd name="connsiteX1207" fmla="*/ 8551046 w 12192000"/>
                <a:gd name="connsiteY1207" fmla="*/ 638471 h 1608850"/>
                <a:gd name="connsiteX1208" fmla="*/ 8551046 w 12192000"/>
                <a:gd name="connsiteY1208" fmla="*/ 608206 h 1608850"/>
                <a:gd name="connsiteX1209" fmla="*/ 8599688 w 12192000"/>
                <a:gd name="connsiteY1209" fmla="*/ 608206 h 1608850"/>
                <a:gd name="connsiteX1210" fmla="*/ 8599688 w 12192000"/>
                <a:gd name="connsiteY1210" fmla="*/ 719362 h 1608850"/>
                <a:gd name="connsiteX1211" fmla="*/ 8599688 w 12192000"/>
                <a:gd name="connsiteY1211" fmla="*/ 733141 h 1608850"/>
                <a:gd name="connsiteX1212" fmla="*/ 8665562 w 12192000"/>
                <a:gd name="connsiteY1212" fmla="*/ 733141 h 1608850"/>
                <a:gd name="connsiteX1213" fmla="*/ 8665562 w 12192000"/>
                <a:gd name="connsiteY1213" fmla="*/ 838913 h 1608850"/>
                <a:gd name="connsiteX1214" fmla="*/ 8665562 w 12192000"/>
                <a:gd name="connsiteY1214" fmla="*/ 862160 h 1608850"/>
                <a:gd name="connsiteX1215" fmla="*/ 8680522 w 12192000"/>
                <a:gd name="connsiteY1215" fmla="*/ 862160 h 1608850"/>
                <a:gd name="connsiteX1216" fmla="*/ 8680522 w 12192000"/>
                <a:gd name="connsiteY1216" fmla="*/ 860998 h 1608850"/>
                <a:gd name="connsiteX1217" fmla="*/ 8680522 w 12192000"/>
                <a:gd name="connsiteY1217" fmla="*/ 852862 h 1608850"/>
                <a:gd name="connsiteX1218" fmla="*/ 8725102 w 12192000"/>
                <a:gd name="connsiteY1218" fmla="*/ 852862 h 1608850"/>
                <a:gd name="connsiteX1219" fmla="*/ 8725102 w 12192000"/>
                <a:gd name="connsiteY1219" fmla="*/ 855477 h 1608850"/>
                <a:gd name="connsiteX1220" fmla="*/ 8725102 w 12192000"/>
                <a:gd name="connsiteY1220" fmla="*/ 861131 h 1608850"/>
                <a:gd name="connsiteX1221" fmla="*/ 8733569 w 12192000"/>
                <a:gd name="connsiteY1221" fmla="*/ 852574 h 1608850"/>
                <a:gd name="connsiteX1222" fmla="*/ 8729111 w 12192000"/>
                <a:gd name="connsiteY1222" fmla="*/ 850249 h 1608850"/>
                <a:gd name="connsiteX1223" fmla="*/ 8729111 w 12192000"/>
                <a:gd name="connsiteY1223" fmla="*/ 843275 h 1608850"/>
                <a:gd name="connsiteX1224" fmla="*/ 8735797 w 12192000"/>
                <a:gd name="connsiteY1224" fmla="*/ 840950 h 1608850"/>
                <a:gd name="connsiteX1225" fmla="*/ 8735797 w 12192000"/>
                <a:gd name="connsiteY1225" fmla="*/ 831652 h 1608850"/>
                <a:gd name="connsiteX1226" fmla="*/ 8740256 w 12192000"/>
                <a:gd name="connsiteY1226" fmla="*/ 831652 h 1608850"/>
                <a:gd name="connsiteX1227" fmla="*/ 8740256 w 12192000"/>
                <a:gd name="connsiteY1227" fmla="*/ 810730 h 1608850"/>
                <a:gd name="connsiteX1228" fmla="*/ 8735797 w 12192000"/>
                <a:gd name="connsiteY1228" fmla="*/ 810730 h 1608850"/>
                <a:gd name="connsiteX1229" fmla="*/ 8735797 w 12192000"/>
                <a:gd name="connsiteY1229" fmla="*/ 806081 h 1608850"/>
                <a:gd name="connsiteX1230" fmla="*/ 8740256 w 12192000"/>
                <a:gd name="connsiteY1230" fmla="*/ 803756 h 1608850"/>
                <a:gd name="connsiteX1231" fmla="*/ 8751401 w 12192000"/>
                <a:gd name="connsiteY1231" fmla="*/ 787483 h 1608850"/>
                <a:gd name="connsiteX1232" fmla="*/ 8753629 w 12192000"/>
                <a:gd name="connsiteY1232" fmla="*/ 778185 h 1608850"/>
                <a:gd name="connsiteX1233" fmla="*/ 8753629 w 12192000"/>
                <a:gd name="connsiteY1233" fmla="*/ 752614 h 1608850"/>
                <a:gd name="connsiteX1234" fmla="*/ 8753909 w 12192000"/>
                <a:gd name="connsiteY1234" fmla="*/ 751742 h 1608850"/>
                <a:gd name="connsiteX1235" fmla="*/ 8755767 w 12192000"/>
                <a:gd name="connsiteY1235" fmla="*/ 745928 h 1608850"/>
                <a:gd name="connsiteX1236" fmla="*/ 8754080 w 12192000"/>
                <a:gd name="connsiteY1236" fmla="*/ 745928 h 1608850"/>
                <a:gd name="connsiteX1237" fmla="*/ 8754080 w 12192000"/>
                <a:gd name="connsiteY1237" fmla="*/ 744766 h 1608850"/>
                <a:gd name="connsiteX1238" fmla="*/ 8754080 w 12192000"/>
                <a:gd name="connsiteY1238" fmla="*/ 736629 h 1608850"/>
                <a:gd name="connsiteX1239" fmla="*/ 8755194 w 12192000"/>
                <a:gd name="connsiteY1239" fmla="*/ 736629 h 1608850"/>
                <a:gd name="connsiteX1240" fmla="*/ 8762996 w 12192000"/>
                <a:gd name="connsiteY1240" fmla="*/ 736629 h 1608850"/>
                <a:gd name="connsiteX1241" fmla="*/ 8762996 w 12192000"/>
                <a:gd name="connsiteY1241" fmla="*/ 735467 h 1608850"/>
                <a:gd name="connsiteX1242" fmla="*/ 8762996 w 12192000"/>
                <a:gd name="connsiteY1242" fmla="*/ 727331 h 1608850"/>
                <a:gd name="connsiteX1243" fmla="*/ 8761881 w 12192000"/>
                <a:gd name="connsiteY1243" fmla="*/ 727331 h 1608850"/>
                <a:gd name="connsiteX1244" fmla="*/ 8754080 w 12192000"/>
                <a:gd name="connsiteY1244" fmla="*/ 727331 h 1608850"/>
                <a:gd name="connsiteX1245" fmla="*/ 8754080 w 12192000"/>
                <a:gd name="connsiteY1245" fmla="*/ 726168 h 1608850"/>
                <a:gd name="connsiteX1246" fmla="*/ 8754080 w 12192000"/>
                <a:gd name="connsiteY1246" fmla="*/ 718032 h 1608850"/>
                <a:gd name="connsiteX1247" fmla="*/ 8755194 w 12192000"/>
                <a:gd name="connsiteY1247" fmla="*/ 718032 h 1608850"/>
                <a:gd name="connsiteX1248" fmla="*/ 8762996 w 12192000"/>
                <a:gd name="connsiteY1248" fmla="*/ 718032 h 1608850"/>
                <a:gd name="connsiteX1249" fmla="*/ 8762996 w 12192000"/>
                <a:gd name="connsiteY1249" fmla="*/ 717160 h 1608850"/>
                <a:gd name="connsiteX1250" fmla="*/ 8762996 w 12192000"/>
                <a:gd name="connsiteY1250" fmla="*/ 711058 h 1608850"/>
                <a:gd name="connsiteX1251" fmla="*/ 8761881 w 12192000"/>
                <a:gd name="connsiteY1251" fmla="*/ 711058 h 1608850"/>
                <a:gd name="connsiteX1252" fmla="*/ 8754080 w 12192000"/>
                <a:gd name="connsiteY1252" fmla="*/ 711058 h 1608850"/>
                <a:gd name="connsiteX1253" fmla="*/ 8754080 w 12192000"/>
                <a:gd name="connsiteY1253" fmla="*/ 709896 h 1608850"/>
                <a:gd name="connsiteX1254" fmla="*/ 8754080 w 12192000"/>
                <a:gd name="connsiteY1254" fmla="*/ 701759 h 1608850"/>
                <a:gd name="connsiteX1255" fmla="*/ 8755194 w 12192000"/>
                <a:gd name="connsiteY1255" fmla="*/ 701759 h 1608850"/>
                <a:gd name="connsiteX1256" fmla="*/ 8762996 w 12192000"/>
                <a:gd name="connsiteY1256" fmla="*/ 701759 h 1608850"/>
                <a:gd name="connsiteX1257" fmla="*/ 8761881 w 12192000"/>
                <a:gd name="connsiteY1257" fmla="*/ 700016 h 1608850"/>
                <a:gd name="connsiteX1258" fmla="*/ 8754080 w 12192000"/>
                <a:gd name="connsiteY1258" fmla="*/ 687812 h 1608850"/>
                <a:gd name="connsiteX1259" fmla="*/ 8754080 w 12192000"/>
                <a:gd name="connsiteY1259" fmla="*/ 650617 h 1608850"/>
                <a:gd name="connsiteX1260" fmla="*/ 8903424 w 12192000"/>
                <a:gd name="connsiteY1260" fmla="*/ 650617 h 1608850"/>
                <a:gd name="connsiteX1261" fmla="*/ 8905096 w 12192000"/>
                <a:gd name="connsiteY1261" fmla="*/ 653232 h 1608850"/>
                <a:gd name="connsiteX1262" fmla="*/ 8908543 w 12192000"/>
                <a:gd name="connsiteY1262" fmla="*/ 658626 h 1608850"/>
                <a:gd name="connsiteX1263" fmla="*/ 8908543 w 12192000"/>
                <a:gd name="connsiteY1263" fmla="*/ 647687 h 1608850"/>
                <a:gd name="connsiteX1264" fmla="*/ 8908543 w 12192000"/>
                <a:gd name="connsiteY1264" fmla="*/ 607460 h 1608850"/>
                <a:gd name="connsiteX1265" fmla="*/ 8910570 w 12192000"/>
                <a:gd name="connsiteY1265" fmla="*/ 607460 h 1608850"/>
                <a:gd name="connsiteX1266" fmla="*/ 8924757 w 12192000"/>
                <a:gd name="connsiteY1266" fmla="*/ 607460 h 1608850"/>
                <a:gd name="connsiteX1267" fmla="*/ 8924757 w 12192000"/>
                <a:gd name="connsiteY1267" fmla="*/ 515723 h 1608850"/>
                <a:gd name="connsiteX1268" fmla="*/ 8924757 w 12192000"/>
                <a:gd name="connsiteY1268" fmla="*/ 490724 h 1608850"/>
                <a:gd name="connsiteX1269" fmla="*/ 9078786 w 12192000"/>
                <a:gd name="connsiteY1269" fmla="*/ 490724 h 1608850"/>
                <a:gd name="connsiteX1270" fmla="*/ 9078786 w 12192000"/>
                <a:gd name="connsiteY1270" fmla="*/ 506306 h 1608850"/>
                <a:gd name="connsiteX1271" fmla="*/ 9078786 w 12192000"/>
                <a:gd name="connsiteY1271" fmla="*/ 611783 h 1608850"/>
                <a:gd name="connsiteX1272" fmla="*/ 9080306 w 12192000"/>
                <a:gd name="connsiteY1272" fmla="*/ 611513 h 1608850"/>
                <a:gd name="connsiteX1273" fmla="*/ 9090946 w 12192000"/>
                <a:gd name="connsiteY1273" fmla="*/ 609622 h 1608850"/>
                <a:gd name="connsiteX1274" fmla="*/ 9088919 w 12192000"/>
                <a:gd name="connsiteY1274" fmla="*/ 698254 h 1608850"/>
                <a:gd name="connsiteX1275" fmla="*/ 9090439 w 12192000"/>
                <a:gd name="connsiteY1275" fmla="*/ 698525 h 1608850"/>
                <a:gd name="connsiteX1276" fmla="*/ 9101079 w 12192000"/>
                <a:gd name="connsiteY1276" fmla="*/ 700416 h 1608850"/>
                <a:gd name="connsiteX1277" fmla="*/ 9101332 w 12192000"/>
                <a:gd name="connsiteY1277" fmla="*/ 701227 h 1608850"/>
                <a:gd name="connsiteX1278" fmla="*/ 9103106 w 12192000"/>
                <a:gd name="connsiteY1278" fmla="*/ 706902 h 1608850"/>
                <a:gd name="connsiteX1279" fmla="*/ 9103866 w 12192000"/>
                <a:gd name="connsiteY1279" fmla="*/ 704470 h 1608850"/>
                <a:gd name="connsiteX1280" fmla="*/ 9109186 w 12192000"/>
                <a:gd name="connsiteY1280" fmla="*/ 687446 h 1608850"/>
                <a:gd name="connsiteX1281" fmla="*/ 9110959 w 12192000"/>
                <a:gd name="connsiteY1281" fmla="*/ 687446 h 1608850"/>
                <a:gd name="connsiteX1282" fmla="*/ 9123373 w 12192000"/>
                <a:gd name="connsiteY1282" fmla="*/ 687446 h 1608850"/>
                <a:gd name="connsiteX1283" fmla="*/ 9123373 w 12192000"/>
                <a:gd name="connsiteY1283" fmla="*/ 719872 h 1608850"/>
                <a:gd name="connsiteX1284" fmla="*/ 9124386 w 12192000"/>
                <a:gd name="connsiteY1284" fmla="*/ 720413 h 1608850"/>
                <a:gd name="connsiteX1285" fmla="*/ 9131480 w 12192000"/>
                <a:gd name="connsiteY1285" fmla="*/ 724196 h 1608850"/>
                <a:gd name="connsiteX1286" fmla="*/ 9131480 w 12192000"/>
                <a:gd name="connsiteY1286" fmla="*/ 725547 h 1608850"/>
                <a:gd name="connsiteX1287" fmla="*/ 9131480 w 12192000"/>
                <a:gd name="connsiteY1287" fmla="*/ 735005 h 1608850"/>
                <a:gd name="connsiteX1288" fmla="*/ 9176067 w 12192000"/>
                <a:gd name="connsiteY1288" fmla="*/ 735005 h 1608850"/>
                <a:gd name="connsiteX1289" fmla="*/ 9176067 w 12192000"/>
                <a:gd name="connsiteY1289" fmla="*/ 736086 h 1608850"/>
                <a:gd name="connsiteX1290" fmla="*/ 9176067 w 12192000"/>
                <a:gd name="connsiteY1290" fmla="*/ 743652 h 1608850"/>
                <a:gd name="connsiteX1291" fmla="*/ 9178093 w 12192000"/>
                <a:gd name="connsiteY1291" fmla="*/ 743652 h 1608850"/>
                <a:gd name="connsiteX1292" fmla="*/ 9192280 w 12192000"/>
                <a:gd name="connsiteY1292" fmla="*/ 743652 h 1608850"/>
                <a:gd name="connsiteX1293" fmla="*/ 9192280 w 12192000"/>
                <a:gd name="connsiteY1293" fmla="*/ 713387 h 1608850"/>
                <a:gd name="connsiteX1294" fmla="*/ 9236867 w 12192000"/>
                <a:gd name="connsiteY1294" fmla="*/ 713387 h 1608850"/>
                <a:gd name="connsiteX1295" fmla="*/ 9236867 w 12192000"/>
                <a:gd name="connsiteY1295" fmla="*/ 712036 h 1608850"/>
                <a:gd name="connsiteX1296" fmla="*/ 9236867 w 12192000"/>
                <a:gd name="connsiteY1296" fmla="*/ 702578 h 1608850"/>
                <a:gd name="connsiteX1297" fmla="*/ 9237881 w 12192000"/>
                <a:gd name="connsiteY1297" fmla="*/ 702578 h 1608850"/>
                <a:gd name="connsiteX1298" fmla="*/ 9244974 w 12192000"/>
                <a:gd name="connsiteY1298" fmla="*/ 702578 h 1608850"/>
                <a:gd name="connsiteX1299" fmla="*/ 9244974 w 12192000"/>
                <a:gd name="connsiteY1299" fmla="*/ 700687 h 1608850"/>
                <a:gd name="connsiteX1300" fmla="*/ 9244974 w 12192000"/>
                <a:gd name="connsiteY1300" fmla="*/ 687446 h 1608850"/>
                <a:gd name="connsiteX1301" fmla="*/ 9245734 w 12192000"/>
                <a:gd name="connsiteY1301" fmla="*/ 687446 h 1608850"/>
                <a:gd name="connsiteX1302" fmla="*/ 9251054 w 12192000"/>
                <a:gd name="connsiteY1302" fmla="*/ 687446 h 1608850"/>
                <a:gd name="connsiteX1303" fmla="*/ 9251054 w 12192000"/>
                <a:gd name="connsiteY1303" fmla="*/ 686365 h 1608850"/>
                <a:gd name="connsiteX1304" fmla="*/ 9251054 w 12192000"/>
                <a:gd name="connsiteY1304" fmla="*/ 678798 h 1608850"/>
                <a:gd name="connsiteX1305" fmla="*/ 9253081 w 12192000"/>
                <a:gd name="connsiteY1305" fmla="*/ 678798 h 1608850"/>
                <a:gd name="connsiteX1306" fmla="*/ 9267268 w 12192000"/>
                <a:gd name="connsiteY1306" fmla="*/ 678798 h 1608850"/>
                <a:gd name="connsiteX1307" fmla="*/ 9267268 w 12192000"/>
                <a:gd name="connsiteY1307" fmla="*/ 679879 h 1608850"/>
                <a:gd name="connsiteX1308" fmla="*/ 9267268 w 12192000"/>
                <a:gd name="connsiteY1308" fmla="*/ 687446 h 1608850"/>
                <a:gd name="connsiteX1309" fmla="*/ 9289561 w 12192000"/>
                <a:gd name="connsiteY1309" fmla="*/ 687446 h 1608850"/>
                <a:gd name="connsiteX1310" fmla="*/ 9289561 w 12192000"/>
                <a:gd name="connsiteY1310" fmla="*/ 685554 h 1608850"/>
                <a:gd name="connsiteX1311" fmla="*/ 9289561 w 12192000"/>
                <a:gd name="connsiteY1311" fmla="*/ 672313 h 1608850"/>
                <a:gd name="connsiteX1312" fmla="*/ 9291335 w 12192000"/>
                <a:gd name="connsiteY1312" fmla="*/ 672313 h 1608850"/>
                <a:gd name="connsiteX1313" fmla="*/ 9303748 w 12192000"/>
                <a:gd name="connsiteY1313" fmla="*/ 672313 h 1608850"/>
                <a:gd name="connsiteX1314" fmla="*/ 9303748 w 12192000"/>
                <a:gd name="connsiteY1314" fmla="*/ 696093 h 1608850"/>
                <a:gd name="connsiteX1315" fmla="*/ 9304762 w 12192000"/>
                <a:gd name="connsiteY1315" fmla="*/ 696093 h 1608850"/>
                <a:gd name="connsiteX1316" fmla="*/ 9311855 w 12192000"/>
                <a:gd name="connsiteY1316" fmla="*/ 696093 h 1608850"/>
                <a:gd name="connsiteX1317" fmla="*/ 9311855 w 12192000"/>
                <a:gd name="connsiteY1317" fmla="*/ 695012 h 1608850"/>
                <a:gd name="connsiteX1318" fmla="*/ 9311855 w 12192000"/>
                <a:gd name="connsiteY1318" fmla="*/ 687446 h 1608850"/>
                <a:gd name="connsiteX1319" fmla="*/ 9313628 w 12192000"/>
                <a:gd name="connsiteY1319" fmla="*/ 687446 h 1608850"/>
                <a:gd name="connsiteX1320" fmla="*/ 9326042 w 12192000"/>
                <a:gd name="connsiteY1320" fmla="*/ 687446 h 1608850"/>
                <a:gd name="connsiteX1321" fmla="*/ 9326042 w 12192000"/>
                <a:gd name="connsiteY1321" fmla="*/ 713387 h 1608850"/>
                <a:gd name="connsiteX1322" fmla="*/ 9328069 w 12192000"/>
                <a:gd name="connsiteY1322" fmla="*/ 713387 h 1608850"/>
                <a:gd name="connsiteX1323" fmla="*/ 9342255 w 12192000"/>
                <a:gd name="connsiteY1323" fmla="*/ 713387 h 1608850"/>
                <a:gd name="connsiteX1324" fmla="*/ 9342255 w 12192000"/>
                <a:gd name="connsiteY1324" fmla="*/ 715008 h 1608850"/>
                <a:gd name="connsiteX1325" fmla="*/ 9342255 w 12192000"/>
                <a:gd name="connsiteY1325" fmla="*/ 726358 h 1608850"/>
                <a:gd name="connsiteX1326" fmla="*/ 9343015 w 12192000"/>
                <a:gd name="connsiteY1326" fmla="*/ 726358 h 1608850"/>
                <a:gd name="connsiteX1327" fmla="*/ 9348336 w 12192000"/>
                <a:gd name="connsiteY1327" fmla="*/ 726358 h 1608850"/>
                <a:gd name="connsiteX1328" fmla="*/ 9348336 w 12192000"/>
                <a:gd name="connsiteY1328" fmla="*/ 725547 h 1608850"/>
                <a:gd name="connsiteX1329" fmla="*/ 9348336 w 12192000"/>
                <a:gd name="connsiteY1329" fmla="*/ 719872 h 1608850"/>
                <a:gd name="connsiteX1330" fmla="*/ 9378736 w 12192000"/>
                <a:gd name="connsiteY1330" fmla="*/ 719872 h 1608850"/>
                <a:gd name="connsiteX1331" fmla="*/ 9378736 w 12192000"/>
                <a:gd name="connsiteY1331" fmla="*/ 743652 h 1608850"/>
                <a:gd name="connsiteX1332" fmla="*/ 9379749 w 12192000"/>
                <a:gd name="connsiteY1332" fmla="*/ 743652 h 1608850"/>
                <a:gd name="connsiteX1333" fmla="*/ 9386843 w 12192000"/>
                <a:gd name="connsiteY1333" fmla="*/ 743652 h 1608850"/>
                <a:gd name="connsiteX1334" fmla="*/ 9386843 w 12192000"/>
                <a:gd name="connsiteY1334" fmla="*/ 744733 h 1608850"/>
                <a:gd name="connsiteX1335" fmla="*/ 9386843 w 12192000"/>
                <a:gd name="connsiteY1335" fmla="*/ 752299 h 1608850"/>
                <a:gd name="connsiteX1336" fmla="*/ 9387603 w 12192000"/>
                <a:gd name="connsiteY1336" fmla="*/ 752299 h 1608850"/>
                <a:gd name="connsiteX1337" fmla="*/ 9392923 w 12192000"/>
                <a:gd name="connsiteY1337" fmla="*/ 752299 h 1608850"/>
                <a:gd name="connsiteX1338" fmla="*/ 9392923 w 12192000"/>
                <a:gd name="connsiteY1338" fmla="*/ 750137 h 1608850"/>
                <a:gd name="connsiteX1339" fmla="*/ 9392923 w 12192000"/>
                <a:gd name="connsiteY1339" fmla="*/ 735005 h 1608850"/>
                <a:gd name="connsiteX1340" fmla="*/ 9393936 w 12192000"/>
                <a:gd name="connsiteY1340" fmla="*/ 735005 h 1608850"/>
                <a:gd name="connsiteX1341" fmla="*/ 9401030 w 12192000"/>
                <a:gd name="connsiteY1341" fmla="*/ 735005 h 1608850"/>
                <a:gd name="connsiteX1342" fmla="*/ 9401030 w 12192000"/>
                <a:gd name="connsiteY1342" fmla="*/ 736086 h 1608850"/>
                <a:gd name="connsiteX1343" fmla="*/ 9401030 w 12192000"/>
                <a:gd name="connsiteY1343" fmla="*/ 743652 h 1608850"/>
                <a:gd name="connsiteX1344" fmla="*/ 9406350 w 12192000"/>
                <a:gd name="connsiteY1344" fmla="*/ 741659 h 1608850"/>
                <a:gd name="connsiteX1345" fmla="*/ 9407110 w 12192000"/>
                <a:gd name="connsiteY1345" fmla="*/ 740679 h 1608850"/>
                <a:gd name="connsiteX1346" fmla="*/ 9407110 w 12192000"/>
                <a:gd name="connsiteY1346" fmla="*/ 735005 h 1608850"/>
                <a:gd name="connsiteX1347" fmla="*/ 9445617 w 12192000"/>
                <a:gd name="connsiteY1347" fmla="*/ 735005 h 1608850"/>
                <a:gd name="connsiteX1348" fmla="*/ 9445617 w 12192000"/>
                <a:gd name="connsiteY1348" fmla="*/ 758784 h 1608850"/>
                <a:gd name="connsiteX1349" fmla="*/ 9447643 w 12192000"/>
                <a:gd name="connsiteY1349" fmla="*/ 758784 h 1608850"/>
                <a:gd name="connsiteX1350" fmla="*/ 9461830 w 12192000"/>
                <a:gd name="connsiteY1350" fmla="*/ 758784 h 1608850"/>
                <a:gd name="connsiteX1351" fmla="*/ 9461830 w 12192000"/>
                <a:gd name="connsiteY1351" fmla="*/ 759865 h 1608850"/>
                <a:gd name="connsiteX1352" fmla="*/ 9461830 w 12192000"/>
                <a:gd name="connsiteY1352" fmla="*/ 767431 h 1608850"/>
                <a:gd name="connsiteX1353" fmla="*/ 9463604 w 12192000"/>
                <a:gd name="connsiteY1353" fmla="*/ 767431 h 1608850"/>
                <a:gd name="connsiteX1354" fmla="*/ 9476017 w 12192000"/>
                <a:gd name="connsiteY1354" fmla="*/ 767431 h 1608850"/>
                <a:gd name="connsiteX1355" fmla="*/ 9476017 w 12192000"/>
                <a:gd name="connsiteY1355" fmla="*/ 743652 h 1608850"/>
                <a:gd name="connsiteX1356" fmla="*/ 9477030 w 12192000"/>
                <a:gd name="connsiteY1356" fmla="*/ 743652 h 1608850"/>
                <a:gd name="connsiteX1357" fmla="*/ 9484124 w 12192000"/>
                <a:gd name="connsiteY1357" fmla="*/ 743652 h 1608850"/>
                <a:gd name="connsiteX1358" fmla="*/ 9484124 w 12192000"/>
                <a:gd name="connsiteY1358" fmla="*/ 711225 h 1608850"/>
                <a:gd name="connsiteX1359" fmla="*/ 9485137 w 12192000"/>
                <a:gd name="connsiteY1359" fmla="*/ 711225 h 1608850"/>
                <a:gd name="connsiteX1360" fmla="*/ 9492231 w 12192000"/>
                <a:gd name="connsiteY1360" fmla="*/ 711225 h 1608850"/>
                <a:gd name="connsiteX1361" fmla="*/ 9492231 w 12192000"/>
                <a:gd name="connsiteY1361" fmla="*/ 709334 h 1608850"/>
                <a:gd name="connsiteX1362" fmla="*/ 9492231 w 12192000"/>
                <a:gd name="connsiteY1362" fmla="*/ 696093 h 1608850"/>
                <a:gd name="connsiteX1363" fmla="*/ 9490964 w 12192000"/>
                <a:gd name="connsiteY1363" fmla="*/ 694471 h 1608850"/>
                <a:gd name="connsiteX1364" fmla="*/ 9496284 w 12192000"/>
                <a:gd name="connsiteY1364" fmla="*/ 683122 h 1608850"/>
                <a:gd name="connsiteX1365" fmla="*/ 9504391 w 12192000"/>
                <a:gd name="connsiteY1365" fmla="*/ 711225 h 1608850"/>
                <a:gd name="connsiteX1366" fmla="*/ 9505151 w 12192000"/>
                <a:gd name="connsiteY1366" fmla="*/ 711225 h 1608850"/>
                <a:gd name="connsiteX1367" fmla="*/ 9510471 w 12192000"/>
                <a:gd name="connsiteY1367" fmla="*/ 711225 h 1608850"/>
                <a:gd name="connsiteX1368" fmla="*/ 9510471 w 12192000"/>
                <a:gd name="connsiteY1368" fmla="*/ 605298 h 1608850"/>
                <a:gd name="connsiteX1369" fmla="*/ 9511991 w 12192000"/>
                <a:gd name="connsiteY1369" fmla="*/ 605298 h 1608850"/>
                <a:gd name="connsiteX1370" fmla="*/ 9522631 w 12192000"/>
                <a:gd name="connsiteY1370" fmla="*/ 605298 h 1608850"/>
                <a:gd name="connsiteX1371" fmla="*/ 9522631 w 12192000"/>
                <a:gd name="connsiteY1371" fmla="*/ 557739 h 1608850"/>
                <a:gd name="connsiteX1372" fmla="*/ 9548978 w 12192000"/>
                <a:gd name="connsiteY1372" fmla="*/ 557739 h 1608850"/>
                <a:gd name="connsiteX1373" fmla="*/ 9548978 w 12192000"/>
                <a:gd name="connsiteY1373" fmla="*/ 536121 h 1608850"/>
                <a:gd name="connsiteX1374" fmla="*/ 9583432 w 12192000"/>
                <a:gd name="connsiteY1374" fmla="*/ 536121 h 1608850"/>
                <a:gd name="connsiteX1375" fmla="*/ 9583432 w 12192000"/>
                <a:gd name="connsiteY1375" fmla="*/ 538553 h 1608850"/>
                <a:gd name="connsiteX1376" fmla="*/ 9583432 w 12192000"/>
                <a:gd name="connsiteY1376" fmla="*/ 555577 h 1608850"/>
                <a:gd name="connsiteX1377" fmla="*/ 9585712 w 12192000"/>
                <a:gd name="connsiteY1377" fmla="*/ 555577 h 1608850"/>
                <a:gd name="connsiteX1378" fmla="*/ 9601672 w 12192000"/>
                <a:gd name="connsiteY1378" fmla="*/ 555577 h 1608850"/>
                <a:gd name="connsiteX1379" fmla="*/ 9601672 w 12192000"/>
                <a:gd name="connsiteY1379" fmla="*/ 603136 h 1608850"/>
                <a:gd name="connsiteX1380" fmla="*/ 9602685 w 12192000"/>
                <a:gd name="connsiteY1380" fmla="*/ 603136 h 1608850"/>
                <a:gd name="connsiteX1381" fmla="*/ 9609779 w 12192000"/>
                <a:gd name="connsiteY1381" fmla="*/ 603136 h 1608850"/>
                <a:gd name="connsiteX1382" fmla="*/ 9623966 w 12192000"/>
                <a:gd name="connsiteY1382" fmla="*/ 607460 h 1608850"/>
                <a:gd name="connsiteX1383" fmla="*/ 9623966 w 12192000"/>
                <a:gd name="connsiteY1383" fmla="*/ 646372 h 1608850"/>
                <a:gd name="connsiteX1384" fmla="*/ 9624979 w 12192000"/>
                <a:gd name="connsiteY1384" fmla="*/ 646372 h 1608850"/>
                <a:gd name="connsiteX1385" fmla="*/ 9632072 w 12192000"/>
                <a:gd name="connsiteY1385" fmla="*/ 646372 h 1608850"/>
                <a:gd name="connsiteX1386" fmla="*/ 9632072 w 12192000"/>
                <a:gd name="connsiteY1386" fmla="*/ 647993 h 1608850"/>
                <a:gd name="connsiteX1387" fmla="*/ 9632072 w 12192000"/>
                <a:gd name="connsiteY1387" fmla="*/ 659342 h 1608850"/>
                <a:gd name="connsiteX1388" fmla="*/ 9634099 w 12192000"/>
                <a:gd name="connsiteY1388" fmla="*/ 659342 h 1608850"/>
                <a:gd name="connsiteX1389" fmla="*/ 9648286 w 12192000"/>
                <a:gd name="connsiteY1389" fmla="*/ 659342 h 1608850"/>
                <a:gd name="connsiteX1390" fmla="*/ 9654366 w 12192000"/>
                <a:gd name="connsiteY1390" fmla="*/ 665828 h 1608850"/>
                <a:gd name="connsiteX1391" fmla="*/ 9654366 w 12192000"/>
                <a:gd name="connsiteY1391" fmla="*/ 687446 h 1608850"/>
                <a:gd name="connsiteX1392" fmla="*/ 9656646 w 12192000"/>
                <a:gd name="connsiteY1392" fmla="*/ 687446 h 1608850"/>
                <a:gd name="connsiteX1393" fmla="*/ 9672606 w 12192000"/>
                <a:gd name="connsiteY1393" fmla="*/ 687446 h 1608850"/>
                <a:gd name="connsiteX1394" fmla="*/ 9672606 w 12192000"/>
                <a:gd name="connsiteY1394" fmla="*/ 688526 h 1608850"/>
                <a:gd name="connsiteX1395" fmla="*/ 9672606 w 12192000"/>
                <a:gd name="connsiteY1395" fmla="*/ 696093 h 1608850"/>
                <a:gd name="connsiteX1396" fmla="*/ 9673873 w 12192000"/>
                <a:gd name="connsiteY1396" fmla="*/ 696093 h 1608850"/>
                <a:gd name="connsiteX1397" fmla="*/ 9682740 w 12192000"/>
                <a:gd name="connsiteY1397" fmla="*/ 696093 h 1608850"/>
                <a:gd name="connsiteX1398" fmla="*/ 9682740 w 12192000"/>
                <a:gd name="connsiteY1398" fmla="*/ 698254 h 1608850"/>
                <a:gd name="connsiteX1399" fmla="*/ 9682740 w 12192000"/>
                <a:gd name="connsiteY1399" fmla="*/ 713387 h 1608850"/>
                <a:gd name="connsiteX1400" fmla="*/ 9686793 w 12192000"/>
                <a:gd name="connsiteY1400" fmla="*/ 711495 h 1608850"/>
                <a:gd name="connsiteX1401" fmla="*/ 9686793 w 12192000"/>
                <a:gd name="connsiteY1401" fmla="*/ 698254 h 1608850"/>
                <a:gd name="connsiteX1402" fmla="*/ 9687806 w 12192000"/>
                <a:gd name="connsiteY1402" fmla="*/ 698254 h 1608850"/>
                <a:gd name="connsiteX1403" fmla="*/ 9694900 w 12192000"/>
                <a:gd name="connsiteY1403" fmla="*/ 698254 h 1608850"/>
                <a:gd name="connsiteX1404" fmla="*/ 9694900 w 12192000"/>
                <a:gd name="connsiteY1404" fmla="*/ 699876 h 1608850"/>
                <a:gd name="connsiteX1405" fmla="*/ 9694900 w 12192000"/>
                <a:gd name="connsiteY1405" fmla="*/ 711225 h 1608850"/>
                <a:gd name="connsiteX1406" fmla="*/ 9695660 w 12192000"/>
                <a:gd name="connsiteY1406" fmla="*/ 711225 h 1608850"/>
                <a:gd name="connsiteX1407" fmla="*/ 9700980 w 12192000"/>
                <a:gd name="connsiteY1407" fmla="*/ 711225 h 1608850"/>
                <a:gd name="connsiteX1408" fmla="*/ 9749620 w 12192000"/>
                <a:gd name="connsiteY1408" fmla="*/ 706902 h 1608850"/>
                <a:gd name="connsiteX1409" fmla="*/ 9749620 w 12192000"/>
                <a:gd name="connsiteY1409" fmla="*/ 708253 h 1608850"/>
                <a:gd name="connsiteX1410" fmla="*/ 9749620 w 12192000"/>
                <a:gd name="connsiteY1410" fmla="*/ 717710 h 1608850"/>
                <a:gd name="connsiteX1411" fmla="*/ 9750380 w 12192000"/>
                <a:gd name="connsiteY1411" fmla="*/ 717710 h 1608850"/>
                <a:gd name="connsiteX1412" fmla="*/ 9755702 w 12192000"/>
                <a:gd name="connsiteY1412" fmla="*/ 717710 h 1608850"/>
                <a:gd name="connsiteX1413" fmla="*/ 9755702 w 12192000"/>
                <a:gd name="connsiteY1413" fmla="*/ 719872 h 1608850"/>
                <a:gd name="connsiteX1414" fmla="*/ 9755702 w 12192000"/>
                <a:gd name="connsiteY1414" fmla="*/ 735005 h 1608850"/>
                <a:gd name="connsiteX1415" fmla="*/ 9757728 w 12192000"/>
                <a:gd name="connsiteY1415" fmla="*/ 733654 h 1608850"/>
                <a:gd name="connsiteX1416" fmla="*/ 9771914 w 12192000"/>
                <a:gd name="connsiteY1416" fmla="*/ 724196 h 1608850"/>
                <a:gd name="connsiteX1417" fmla="*/ 9777994 w 12192000"/>
                <a:gd name="connsiteY1417" fmla="*/ 683122 h 1608850"/>
                <a:gd name="connsiteX1418" fmla="*/ 9778754 w 12192000"/>
                <a:gd name="connsiteY1418" fmla="*/ 682852 h 1608850"/>
                <a:gd name="connsiteX1419" fmla="*/ 9784074 w 12192000"/>
                <a:gd name="connsiteY1419" fmla="*/ 680960 h 1608850"/>
                <a:gd name="connsiteX1420" fmla="*/ 9786102 w 12192000"/>
                <a:gd name="connsiteY1420" fmla="*/ 611783 h 1608850"/>
                <a:gd name="connsiteX1421" fmla="*/ 9788128 w 12192000"/>
                <a:gd name="connsiteY1421" fmla="*/ 680960 h 1608850"/>
                <a:gd name="connsiteX1422" fmla="*/ 9788888 w 12192000"/>
                <a:gd name="connsiteY1422" fmla="*/ 681230 h 1608850"/>
                <a:gd name="connsiteX1423" fmla="*/ 9794208 w 12192000"/>
                <a:gd name="connsiteY1423" fmla="*/ 683122 h 1608850"/>
                <a:gd name="connsiteX1424" fmla="*/ 9794208 w 12192000"/>
                <a:gd name="connsiteY1424" fmla="*/ 596651 h 1608850"/>
                <a:gd name="connsiteX1425" fmla="*/ 9798262 w 12192000"/>
                <a:gd name="connsiteY1425" fmla="*/ 564224 h 1608850"/>
                <a:gd name="connsiteX1426" fmla="*/ 9836768 w 12192000"/>
                <a:gd name="connsiteY1426" fmla="*/ 564224 h 1608850"/>
                <a:gd name="connsiteX1427" fmla="*/ 9836768 w 12192000"/>
                <a:gd name="connsiteY1427" fmla="*/ 596651 h 1608850"/>
                <a:gd name="connsiteX1428" fmla="*/ 9837528 w 12192000"/>
                <a:gd name="connsiteY1428" fmla="*/ 596651 h 1608850"/>
                <a:gd name="connsiteX1429" fmla="*/ 9842848 w 12192000"/>
                <a:gd name="connsiteY1429" fmla="*/ 596651 h 1608850"/>
                <a:gd name="connsiteX1430" fmla="*/ 9842848 w 12192000"/>
                <a:gd name="connsiteY1430" fmla="*/ 514503 h 1608850"/>
                <a:gd name="connsiteX1431" fmla="*/ 9844622 w 12192000"/>
                <a:gd name="connsiteY1431" fmla="*/ 514503 h 1608850"/>
                <a:gd name="connsiteX1432" fmla="*/ 9857036 w 12192000"/>
                <a:gd name="connsiteY1432" fmla="*/ 514503 h 1608850"/>
                <a:gd name="connsiteX1433" fmla="*/ 9857036 w 12192000"/>
                <a:gd name="connsiteY1433" fmla="*/ 512612 h 1608850"/>
                <a:gd name="connsiteX1434" fmla="*/ 9857036 w 12192000"/>
                <a:gd name="connsiteY1434" fmla="*/ 499371 h 1608850"/>
                <a:gd name="connsiteX1435" fmla="*/ 9879330 w 12192000"/>
                <a:gd name="connsiteY1435" fmla="*/ 499371 h 1608850"/>
                <a:gd name="connsiteX1436" fmla="*/ 9879330 w 12192000"/>
                <a:gd name="connsiteY1436" fmla="*/ 498290 h 1608850"/>
                <a:gd name="connsiteX1437" fmla="*/ 9879330 w 12192000"/>
                <a:gd name="connsiteY1437" fmla="*/ 490724 h 1608850"/>
                <a:gd name="connsiteX1438" fmla="*/ 9881102 w 12192000"/>
                <a:gd name="connsiteY1438" fmla="*/ 490724 h 1608850"/>
                <a:gd name="connsiteX1439" fmla="*/ 9893516 w 12192000"/>
                <a:gd name="connsiteY1439" fmla="*/ 490724 h 1608850"/>
                <a:gd name="connsiteX1440" fmla="*/ 9893516 w 12192000"/>
                <a:gd name="connsiteY1440" fmla="*/ 491805 h 1608850"/>
                <a:gd name="connsiteX1441" fmla="*/ 9893516 w 12192000"/>
                <a:gd name="connsiteY1441" fmla="*/ 499371 h 1608850"/>
                <a:gd name="connsiteX1442" fmla="*/ 9894276 w 12192000"/>
                <a:gd name="connsiteY1442" fmla="*/ 499371 h 1608850"/>
                <a:gd name="connsiteX1443" fmla="*/ 9899596 w 12192000"/>
                <a:gd name="connsiteY1443" fmla="*/ 499371 h 1608850"/>
                <a:gd name="connsiteX1444" fmla="*/ 9909730 w 12192000"/>
                <a:gd name="connsiteY1444" fmla="*/ 495047 h 1608850"/>
                <a:gd name="connsiteX1445" fmla="*/ 9913782 w 12192000"/>
                <a:gd name="connsiteY1445" fmla="*/ 498290 h 1608850"/>
                <a:gd name="connsiteX1446" fmla="*/ 9913782 w 12192000"/>
                <a:gd name="connsiteY1446" fmla="*/ 490724 h 1608850"/>
                <a:gd name="connsiteX1447" fmla="*/ 9916062 w 12192000"/>
                <a:gd name="connsiteY1447" fmla="*/ 490724 h 1608850"/>
                <a:gd name="connsiteX1448" fmla="*/ 9932024 w 12192000"/>
                <a:gd name="connsiteY1448" fmla="*/ 490724 h 1608850"/>
                <a:gd name="connsiteX1449" fmla="*/ 9932024 w 12192000"/>
                <a:gd name="connsiteY1449" fmla="*/ 491805 h 1608850"/>
                <a:gd name="connsiteX1450" fmla="*/ 9932024 w 12192000"/>
                <a:gd name="connsiteY1450" fmla="*/ 499371 h 1608850"/>
                <a:gd name="connsiteX1451" fmla="*/ 9962424 w 12192000"/>
                <a:gd name="connsiteY1451" fmla="*/ 499371 h 1608850"/>
                <a:gd name="connsiteX1452" fmla="*/ 9962424 w 12192000"/>
                <a:gd name="connsiteY1452" fmla="*/ 500992 h 1608850"/>
                <a:gd name="connsiteX1453" fmla="*/ 9962424 w 12192000"/>
                <a:gd name="connsiteY1453" fmla="*/ 512342 h 1608850"/>
                <a:gd name="connsiteX1454" fmla="*/ 9988770 w 12192000"/>
                <a:gd name="connsiteY1454" fmla="*/ 512342 h 1608850"/>
                <a:gd name="connsiteX1455" fmla="*/ 9988770 w 12192000"/>
                <a:gd name="connsiteY1455" fmla="*/ 542606 h 1608850"/>
                <a:gd name="connsiteX1456" fmla="*/ 9989530 w 12192000"/>
                <a:gd name="connsiteY1456" fmla="*/ 542606 h 1608850"/>
                <a:gd name="connsiteX1457" fmla="*/ 9994850 w 12192000"/>
                <a:gd name="connsiteY1457" fmla="*/ 542606 h 1608850"/>
                <a:gd name="connsiteX1458" fmla="*/ 9994850 w 12192000"/>
                <a:gd name="connsiteY1458" fmla="*/ 543687 h 1608850"/>
                <a:gd name="connsiteX1459" fmla="*/ 9994850 w 12192000"/>
                <a:gd name="connsiteY1459" fmla="*/ 551254 h 1608850"/>
                <a:gd name="connsiteX1460" fmla="*/ 9998904 w 12192000"/>
                <a:gd name="connsiteY1460" fmla="*/ 581518 h 1608850"/>
                <a:gd name="connsiteX1461" fmla="*/ 9999664 w 12192000"/>
                <a:gd name="connsiteY1461" fmla="*/ 581518 h 1608850"/>
                <a:gd name="connsiteX1462" fmla="*/ 10004984 w 12192000"/>
                <a:gd name="connsiteY1462" fmla="*/ 581518 h 1608850"/>
                <a:gd name="connsiteX1463" fmla="*/ 10004984 w 12192000"/>
                <a:gd name="connsiteY1463" fmla="*/ 582329 h 1608850"/>
                <a:gd name="connsiteX1464" fmla="*/ 10004984 w 12192000"/>
                <a:gd name="connsiteY1464" fmla="*/ 588004 h 1608850"/>
                <a:gd name="connsiteX1465" fmla="*/ 10005998 w 12192000"/>
                <a:gd name="connsiteY1465" fmla="*/ 588004 h 1608850"/>
                <a:gd name="connsiteX1466" fmla="*/ 10013090 w 12192000"/>
                <a:gd name="connsiteY1466" fmla="*/ 588004 h 1608850"/>
                <a:gd name="connsiteX1467" fmla="*/ 10013090 w 12192000"/>
                <a:gd name="connsiteY1467" fmla="*/ 618269 h 1608850"/>
                <a:gd name="connsiteX1468" fmla="*/ 10015118 w 12192000"/>
                <a:gd name="connsiteY1468" fmla="*/ 618269 h 1608850"/>
                <a:gd name="connsiteX1469" fmla="*/ 10029304 w 12192000"/>
                <a:gd name="connsiteY1469" fmla="*/ 618269 h 1608850"/>
                <a:gd name="connsiteX1470" fmla="*/ 10029304 w 12192000"/>
                <a:gd name="connsiteY1470" fmla="*/ 642048 h 1608850"/>
                <a:gd name="connsiteX1471" fmla="*/ 10031332 w 12192000"/>
                <a:gd name="connsiteY1471" fmla="*/ 643669 h 1608850"/>
                <a:gd name="connsiteX1472" fmla="*/ 10031332 w 12192000"/>
                <a:gd name="connsiteY1472" fmla="*/ 655019 h 1608850"/>
                <a:gd name="connsiteX1473" fmla="*/ 10032092 w 12192000"/>
                <a:gd name="connsiteY1473" fmla="*/ 655019 h 1608850"/>
                <a:gd name="connsiteX1474" fmla="*/ 10037412 w 12192000"/>
                <a:gd name="connsiteY1474" fmla="*/ 655019 h 1608850"/>
                <a:gd name="connsiteX1475" fmla="*/ 10037412 w 12192000"/>
                <a:gd name="connsiteY1475" fmla="*/ 678798 h 1608850"/>
                <a:gd name="connsiteX1476" fmla="*/ 10038678 w 12192000"/>
                <a:gd name="connsiteY1476" fmla="*/ 678798 h 1608850"/>
                <a:gd name="connsiteX1477" fmla="*/ 10047544 w 12192000"/>
                <a:gd name="connsiteY1477" fmla="*/ 678798 h 1608850"/>
                <a:gd name="connsiteX1478" fmla="*/ 10049572 w 12192000"/>
                <a:gd name="connsiteY1478" fmla="*/ 682852 h 1608850"/>
                <a:gd name="connsiteX1479" fmla="*/ 10049572 w 12192000"/>
                <a:gd name="connsiteY1479" fmla="*/ 696093 h 1608850"/>
                <a:gd name="connsiteX1480" fmla="*/ 10051092 w 12192000"/>
                <a:gd name="connsiteY1480" fmla="*/ 694201 h 1608850"/>
                <a:gd name="connsiteX1481" fmla="*/ 10061732 w 12192000"/>
                <a:gd name="connsiteY1481" fmla="*/ 680960 h 1608850"/>
                <a:gd name="connsiteX1482" fmla="*/ 10090106 w 12192000"/>
                <a:gd name="connsiteY1482" fmla="*/ 680960 h 1608850"/>
                <a:gd name="connsiteX1483" fmla="*/ 10090106 w 12192000"/>
                <a:gd name="connsiteY1483" fmla="*/ 767431 h 1608850"/>
                <a:gd name="connsiteX1484" fmla="*/ 10090866 w 12192000"/>
                <a:gd name="connsiteY1484" fmla="*/ 767431 h 1608850"/>
                <a:gd name="connsiteX1485" fmla="*/ 10096186 w 12192000"/>
                <a:gd name="connsiteY1485" fmla="*/ 767431 h 1608850"/>
                <a:gd name="connsiteX1486" fmla="*/ 10096946 w 12192000"/>
                <a:gd name="connsiteY1486" fmla="*/ 766080 h 1608850"/>
                <a:gd name="connsiteX1487" fmla="*/ 10102266 w 12192000"/>
                <a:gd name="connsiteY1487" fmla="*/ 756622 h 1608850"/>
                <a:gd name="connsiteX1488" fmla="*/ 10102266 w 12192000"/>
                <a:gd name="connsiteY1488" fmla="*/ 758514 h 1608850"/>
                <a:gd name="connsiteX1489" fmla="*/ 10102266 w 12192000"/>
                <a:gd name="connsiteY1489" fmla="*/ 771755 h 1608850"/>
                <a:gd name="connsiteX1490" fmla="*/ 10106318 w 12192000"/>
                <a:gd name="connsiteY1490" fmla="*/ 726358 h 1608850"/>
                <a:gd name="connsiteX1491" fmla="*/ 10107078 w 12192000"/>
                <a:gd name="connsiteY1491" fmla="*/ 726358 h 1608850"/>
                <a:gd name="connsiteX1492" fmla="*/ 10112398 w 12192000"/>
                <a:gd name="connsiteY1492" fmla="*/ 726358 h 1608850"/>
                <a:gd name="connsiteX1493" fmla="*/ 10112398 w 12192000"/>
                <a:gd name="connsiteY1493" fmla="*/ 661504 h 1608850"/>
                <a:gd name="connsiteX1494" fmla="*/ 10113412 w 12192000"/>
                <a:gd name="connsiteY1494" fmla="*/ 661504 h 1608850"/>
                <a:gd name="connsiteX1495" fmla="*/ 10120506 w 12192000"/>
                <a:gd name="connsiteY1495" fmla="*/ 661504 h 1608850"/>
                <a:gd name="connsiteX1496" fmla="*/ 10132666 w 12192000"/>
                <a:gd name="connsiteY1496" fmla="*/ 618269 h 1608850"/>
                <a:gd name="connsiteX1497" fmla="*/ 10133932 w 12192000"/>
                <a:gd name="connsiteY1497" fmla="*/ 618269 h 1608850"/>
                <a:gd name="connsiteX1498" fmla="*/ 10142800 w 12192000"/>
                <a:gd name="connsiteY1498" fmla="*/ 618269 h 1608850"/>
                <a:gd name="connsiteX1499" fmla="*/ 10152932 w 12192000"/>
                <a:gd name="connsiteY1499" fmla="*/ 661504 h 1608850"/>
                <a:gd name="connsiteX1500" fmla="*/ 10153946 w 12192000"/>
                <a:gd name="connsiteY1500" fmla="*/ 661504 h 1608850"/>
                <a:gd name="connsiteX1501" fmla="*/ 10161040 w 12192000"/>
                <a:gd name="connsiteY1501" fmla="*/ 661504 h 1608850"/>
                <a:gd name="connsiteX1502" fmla="*/ 10161040 w 12192000"/>
                <a:gd name="connsiteY1502" fmla="*/ 700416 h 1608850"/>
                <a:gd name="connsiteX1503" fmla="*/ 10162812 w 12192000"/>
                <a:gd name="connsiteY1503" fmla="*/ 700416 h 1608850"/>
                <a:gd name="connsiteX1504" fmla="*/ 10175226 w 12192000"/>
                <a:gd name="connsiteY1504" fmla="*/ 700416 h 1608850"/>
                <a:gd name="connsiteX1505" fmla="*/ 10175226 w 12192000"/>
                <a:gd name="connsiteY1505" fmla="*/ 702578 h 1608850"/>
                <a:gd name="connsiteX1506" fmla="*/ 10175226 w 12192000"/>
                <a:gd name="connsiteY1506" fmla="*/ 717710 h 1608850"/>
                <a:gd name="connsiteX1507" fmla="*/ 10179280 w 12192000"/>
                <a:gd name="connsiteY1507" fmla="*/ 715549 h 1608850"/>
                <a:gd name="connsiteX1508" fmla="*/ 10179280 w 12192000"/>
                <a:gd name="connsiteY1508" fmla="*/ 700416 h 1608850"/>
                <a:gd name="connsiteX1509" fmla="*/ 10180800 w 12192000"/>
                <a:gd name="connsiteY1509" fmla="*/ 700416 h 1608850"/>
                <a:gd name="connsiteX1510" fmla="*/ 10191440 w 12192000"/>
                <a:gd name="connsiteY1510" fmla="*/ 700416 h 1608850"/>
                <a:gd name="connsiteX1511" fmla="*/ 10191440 w 12192000"/>
                <a:gd name="connsiteY1511" fmla="*/ 702037 h 1608850"/>
                <a:gd name="connsiteX1512" fmla="*/ 10191440 w 12192000"/>
                <a:gd name="connsiteY1512" fmla="*/ 713387 h 1608850"/>
                <a:gd name="connsiteX1513" fmla="*/ 10221840 w 12192000"/>
                <a:gd name="connsiteY1513" fmla="*/ 713387 h 1608850"/>
                <a:gd name="connsiteX1514" fmla="*/ 10221840 w 12192000"/>
                <a:gd name="connsiteY1514" fmla="*/ 676637 h 1608850"/>
                <a:gd name="connsiteX1515" fmla="*/ 10223106 w 12192000"/>
                <a:gd name="connsiteY1515" fmla="*/ 676637 h 1608850"/>
                <a:gd name="connsiteX1516" fmla="*/ 10231974 w 12192000"/>
                <a:gd name="connsiteY1516" fmla="*/ 676637 h 1608850"/>
                <a:gd name="connsiteX1517" fmla="*/ 10231974 w 12192000"/>
                <a:gd name="connsiteY1517" fmla="*/ 698254 h 1608850"/>
                <a:gd name="connsiteX1518" fmla="*/ 10234000 w 12192000"/>
                <a:gd name="connsiteY1518" fmla="*/ 665828 h 1608850"/>
                <a:gd name="connsiteX1519" fmla="*/ 10256294 w 12192000"/>
                <a:gd name="connsiteY1519" fmla="*/ 665828 h 1608850"/>
                <a:gd name="connsiteX1520" fmla="*/ 10256294 w 12192000"/>
                <a:gd name="connsiteY1520" fmla="*/ 664206 h 1608850"/>
                <a:gd name="connsiteX1521" fmla="*/ 10256294 w 12192000"/>
                <a:gd name="connsiteY1521" fmla="*/ 652857 h 1608850"/>
                <a:gd name="connsiteX1522" fmla="*/ 10257054 w 12192000"/>
                <a:gd name="connsiteY1522" fmla="*/ 652857 h 1608850"/>
                <a:gd name="connsiteX1523" fmla="*/ 10262374 w 12192000"/>
                <a:gd name="connsiteY1523" fmla="*/ 652857 h 1608850"/>
                <a:gd name="connsiteX1524" fmla="*/ 10262374 w 12192000"/>
                <a:gd name="connsiteY1524" fmla="*/ 650966 h 1608850"/>
                <a:gd name="connsiteX1525" fmla="*/ 10262374 w 12192000"/>
                <a:gd name="connsiteY1525" fmla="*/ 637725 h 1608850"/>
                <a:gd name="connsiteX1526" fmla="*/ 10266428 w 12192000"/>
                <a:gd name="connsiteY1526" fmla="*/ 644210 h 1608850"/>
                <a:gd name="connsiteX1527" fmla="*/ 10268708 w 12192000"/>
                <a:gd name="connsiteY1527" fmla="*/ 644210 h 1608850"/>
                <a:gd name="connsiteX1528" fmla="*/ 10284668 w 12192000"/>
                <a:gd name="connsiteY1528" fmla="*/ 644210 h 1608850"/>
                <a:gd name="connsiteX1529" fmla="*/ 10284668 w 12192000"/>
                <a:gd name="connsiteY1529" fmla="*/ 643399 h 1608850"/>
                <a:gd name="connsiteX1530" fmla="*/ 10284668 w 12192000"/>
                <a:gd name="connsiteY1530" fmla="*/ 637725 h 1608850"/>
                <a:gd name="connsiteX1531" fmla="*/ 10285428 w 12192000"/>
                <a:gd name="connsiteY1531" fmla="*/ 637725 h 1608850"/>
                <a:gd name="connsiteX1532" fmla="*/ 10290748 w 12192000"/>
                <a:gd name="connsiteY1532" fmla="*/ 637725 h 1608850"/>
                <a:gd name="connsiteX1533" fmla="*/ 10290748 w 12192000"/>
                <a:gd name="connsiteY1533" fmla="*/ 639076 h 1608850"/>
                <a:gd name="connsiteX1534" fmla="*/ 10290748 w 12192000"/>
                <a:gd name="connsiteY1534" fmla="*/ 648534 h 1608850"/>
                <a:gd name="connsiteX1535" fmla="*/ 10329254 w 12192000"/>
                <a:gd name="connsiteY1535" fmla="*/ 648534 h 1608850"/>
                <a:gd name="connsiteX1536" fmla="*/ 10329254 w 12192000"/>
                <a:gd name="connsiteY1536" fmla="*/ 786887 h 1608850"/>
                <a:gd name="connsiteX1537" fmla="*/ 10330774 w 12192000"/>
                <a:gd name="connsiteY1537" fmla="*/ 786887 h 1608850"/>
                <a:gd name="connsiteX1538" fmla="*/ 10341414 w 12192000"/>
                <a:gd name="connsiteY1538" fmla="*/ 786887 h 1608850"/>
                <a:gd name="connsiteX1539" fmla="*/ 10341414 w 12192000"/>
                <a:gd name="connsiteY1539" fmla="*/ 773917 h 1608850"/>
                <a:gd name="connsiteX1540" fmla="*/ 10345468 w 12192000"/>
                <a:gd name="connsiteY1540" fmla="*/ 773917 h 1608850"/>
                <a:gd name="connsiteX1541" fmla="*/ 10345468 w 12192000"/>
                <a:gd name="connsiteY1541" fmla="*/ 786887 h 1608850"/>
                <a:gd name="connsiteX1542" fmla="*/ 10375868 w 12192000"/>
                <a:gd name="connsiteY1542" fmla="*/ 786887 h 1608850"/>
                <a:gd name="connsiteX1543" fmla="*/ 10375868 w 12192000"/>
                <a:gd name="connsiteY1543" fmla="*/ 756622 h 1608850"/>
                <a:gd name="connsiteX1544" fmla="*/ 10388028 w 12192000"/>
                <a:gd name="connsiteY1544" fmla="*/ 756622 h 1608850"/>
                <a:gd name="connsiteX1545" fmla="*/ 10400188 w 12192000"/>
                <a:gd name="connsiteY1545" fmla="*/ 754461 h 1608850"/>
                <a:gd name="connsiteX1546" fmla="*/ 10404242 w 12192000"/>
                <a:gd name="connsiteY1546" fmla="*/ 756622 h 1608850"/>
                <a:gd name="connsiteX1547" fmla="*/ 10414376 w 12192000"/>
                <a:gd name="connsiteY1547" fmla="*/ 756622 h 1608850"/>
                <a:gd name="connsiteX1548" fmla="*/ 10414376 w 12192000"/>
                <a:gd name="connsiteY1548" fmla="*/ 786887 h 1608850"/>
                <a:gd name="connsiteX1549" fmla="*/ 10422482 w 12192000"/>
                <a:gd name="connsiteY1549" fmla="*/ 786887 h 1608850"/>
                <a:gd name="connsiteX1550" fmla="*/ 10422482 w 12192000"/>
                <a:gd name="connsiteY1550" fmla="*/ 804182 h 1608850"/>
                <a:gd name="connsiteX1551" fmla="*/ 10431818 w 12192000"/>
                <a:gd name="connsiteY1551" fmla="*/ 805087 h 1608850"/>
                <a:gd name="connsiteX1552" fmla="*/ 10444776 w 12192000"/>
                <a:gd name="connsiteY1552" fmla="*/ 805087 h 1608850"/>
                <a:gd name="connsiteX1553" fmla="*/ 10444776 w 12192000"/>
                <a:gd name="connsiteY1553" fmla="*/ 789049 h 1608850"/>
                <a:gd name="connsiteX1554" fmla="*/ 10512732 w 12192000"/>
                <a:gd name="connsiteY1554" fmla="*/ 789049 h 1608850"/>
                <a:gd name="connsiteX1555" fmla="*/ 10512732 w 12192000"/>
                <a:gd name="connsiteY1555" fmla="*/ 703796 h 1608850"/>
                <a:gd name="connsiteX1556" fmla="*/ 10584740 w 12192000"/>
                <a:gd name="connsiteY1556" fmla="*/ 703796 h 1608850"/>
                <a:gd name="connsiteX1557" fmla="*/ 10584740 w 12192000"/>
                <a:gd name="connsiteY1557" fmla="*/ 782564 h 1608850"/>
                <a:gd name="connsiteX1558" fmla="*/ 10586644 w 12192000"/>
                <a:gd name="connsiteY1558" fmla="*/ 782564 h 1608850"/>
                <a:gd name="connsiteX1559" fmla="*/ 10587886 w 12192000"/>
                <a:gd name="connsiteY1559" fmla="*/ 805087 h 1608850"/>
                <a:gd name="connsiteX1560" fmla="*/ 10597562 w 12192000"/>
                <a:gd name="connsiteY1560" fmla="*/ 805087 h 1608850"/>
                <a:gd name="connsiteX1561" fmla="*/ 10598804 w 12192000"/>
                <a:gd name="connsiteY1561" fmla="*/ 782564 h 1608850"/>
                <a:gd name="connsiteX1562" fmla="*/ 10604884 w 12192000"/>
                <a:gd name="connsiteY1562" fmla="*/ 782564 h 1608850"/>
                <a:gd name="connsiteX1563" fmla="*/ 10606126 w 12192000"/>
                <a:gd name="connsiteY1563" fmla="*/ 805087 h 1608850"/>
                <a:gd name="connsiteX1564" fmla="*/ 10656748 w 12192000"/>
                <a:gd name="connsiteY1564" fmla="*/ 805087 h 1608850"/>
                <a:gd name="connsiteX1565" fmla="*/ 10656748 w 12192000"/>
                <a:gd name="connsiteY1565" fmla="*/ 642059 h 1608850"/>
                <a:gd name="connsiteX1566" fmla="*/ 10854076 w 12192000"/>
                <a:gd name="connsiteY1566" fmla="*/ 642059 h 1608850"/>
                <a:gd name="connsiteX1567" fmla="*/ 10854076 w 12192000"/>
                <a:gd name="connsiteY1567" fmla="*/ 805087 h 1608850"/>
                <a:gd name="connsiteX1568" fmla="*/ 10872772 w 12192000"/>
                <a:gd name="connsiteY1568" fmla="*/ 805087 h 1608850"/>
                <a:gd name="connsiteX1569" fmla="*/ 10872772 w 12192000"/>
                <a:gd name="connsiteY1569" fmla="*/ 722394 h 1608850"/>
                <a:gd name="connsiteX1570" fmla="*/ 10967892 w 12192000"/>
                <a:gd name="connsiteY1570" fmla="*/ 722394 h 1608850"/>
                <a:gd name="connsiteX1571" fmla="*/ 10979823 w 12192000"/>
                <a:gd name="connsiteY1571" fmla="*/ 404253 h 1608850"/>
                <a:gd name="connsiteX1572" fmla="*/ 10967663 w 12192000"/>
                <a:gd name="connsiteY1572" fmla="*/ 382635 h 1608850"/>
                <a:gd name="connsiteX1573" fmla="*/ 10961583 w 12192000"/>
                <a:gd name="connsiteY1573" fmla="*/ 378311 h 1608850"/>
                <a:gd name="connsiteX1574" fmla="*/ 10969690 w 12192000"/>
                <a:gd name="connsiteY1574" fmla="*/ 354532 h 1608850"/>
                <a:gd name="connsiteX1575" fmla="*/ 10969690 w 12192000"/>
                <a:gd name="connsiteY1575" fmla="*/ 337238 h 1608850"/>
                <a:gd name="connsiteX1576" fmla="*/ 10983876 w 12192000"/>
                <a:gd name="connsiteY1576" fmla="*/ 337238 h 1608850"/>
                <a:gd name="connsiteX1577" fmla="*/ 10983876 w 12192000"/>
                <a:gd name="connsiteY1577" fmla="*/ 315620 h 1608850"/>
                <a:gd name="connsiteX1578" fmla="*/ 10985903 w 12192000"/>
                <a:gd name="connsiteY1578" fmla="*/ 311296 h 1608850"/>
                <a:gd name="connsiteX1579" fmla="*/ 10985903 w 12192000"/>
                <a:gd name="connsiteY1579" fmla="*/ 233472 h 1608850"/>
                <a:gd name="connsiteX1580" fmla="*/ 10983876 w 12192000"/>
                <a:gd name="connsiteY1580" fmla="*/ 226987 h 1608850"/>
                <a:gd name="connsiteX1581" fmla="*/ 10989956 w 12192000"/>
                <a:gd name="connsiteY1581" fmla="*/ 220501 h 1608850"/>
                <a:gd name="connsiteX1582" fmla="*/ 10989956 w 12192000"/>
                <a:gd name="connsiteY1582" fmla="*/ 162133 h 1608850"/>
                <a:gd name="connsiteX1583" fmla="*/ 10991983 w 12192000"/>
                <a:gd name="connsiteY1583" fmla="*/ 157810 h 1608850"/>
                <a:gd name="connsiteX1584" fmla="*/ 10991983 w 12192000"/>
                <a:gd name="connsiteY1584" fmla="*/ 101604 h 1608850"/>
                <a:gd name="connsiteX1585" fmla="*/ 10994010 w 12192000"/>
                <a:gd name="connsiteY1585" fmla="*/ 82148 h 1608850"/>
                <a:gd name="connsiteX1586" fmla="*/ 10998063 w 12192000"/>
                <a:gd name="connsiteY1586" fmla="*/ 99442 h 1608850"/>
                <a:gd name="connsiteX1587" fmla="*/ 11000090 w 12192000"/>
                <a:gd name="connsiteY1587" fmla="*/ 157810 h 1608850"/>
                <a:gd name="connsiteX1588" fmla="*/ 11002116 w 12192000"/>
                <a:gd name="connsiteY1588" fmla="*/ 220501 h 1608850"/>
                <a:gd name="connsiteX1589" fmla="*/ 11008196 w 12192000"/>
                <a:gd name="connsiteY1589" fmla="*/ 226987 h 1608850"/>
                <a:gd name="connsiteX1590" fmla="*/ 11006170 w 12192000"/>
                <a:gd name="connsiteY1590" fmla="*/ 233472 h 1608850"/>
                <a:gd name="connsiteX1591" fmla="*/ 11006170 w 12192000"/>
                <a:gd name="connsiteY1591" fmla="*/ 311296 h 1608850"/>
                <a:gd name="connsiteX1592" fmla="*/ 11008196 w 12192000"/>
                <a:gd name="connsiteY1592" fmla="*/ 315620 h 1608850"/>
                <a:gd name="connsiteX1593" fmla="*/ 11008196 w 12192000"/>
                <a:gd name="connsiteY1593" fmla="*/ 337238 h 1608850"/>
                <a:gd name="connsiteX1594" fmla="*/ 11022383 w 12192000"/>
                <a:gd name="connsiteY1594" fmla="*/ 337238 h 1608850"/>
                <a:gd name="connsiteX1595" fmla="*/ 11022383 w 12192000"/>
                <a:gd name="connsiteY1595" fmla="*/ 354532 h 1608850"/>
                <a:gd name="connsiteX1596" fmla="*/ 11030491 w 12192000"/>
                <a:gd name="connsiteY1596" fmla="*/ 378311 h 1608850"/>
                <a:gd name="connsiteX1597" fmla="*/ 11024411 w 12192000"/>
                <a:gd name="connsiteY1597" fmla="*/ 382635 h 1608850"/>
                <a:gd name="connsiteX1598" fmla="*/ 11012250 w 12192000"/>
                <a:gd name="connsiteY1598" fmla="*/ 404253 h 1608850"/>
                <a:gd name="connsiteX1599" fmla="*/ 11020356 w 12192000"/>
                <a:gd name="connsiteY1599" fmla="*/ 657181 h 1608850"/>
                <a:gd name="connsiteX1600" fmla="*/ 11085211 w 12192000"/>
                <a:gd name="connsiteY1600" fmla="*/ 657181 h 1608850"/>
                <a:gd name="connsiteX1601" fmla="*/ 11085211 w 12192000"/>
                <a:gd name="connsiteY1601" fmla="*/ 732843 h 1608850"/>
                <a:gd name="connsiteX1602" fmla="*/ 11093318 w 12192000"/>
                <a:gd name="connsiteY1602" fmla="*/ 732843 h 1608850"/>
                <a:gd name="connsiteX1603" fmla="*/ 11095344 w 12192000"/>
                <a:gd name="connsiteY1603" fmla="*/ 726358 h 1608850"/>
                <a:gd name="connsiteX1604" fmla="*/ 11101424 w 12192000"/>
                <a:gd name="connsiteY1604" fmla="*/ 726358 h 1608850"/>
                <a:gd name="connsiteX1605" fmla="*/ 11103452 w 12192000"/>
                <a:gd name="connsiteY1605" fmla="*/ 735005 h 1608850"/>
                <a:gd name="connsiteX1606" fmla="*/ 11115612 w 12192000"/>
                <a:gd name="connsiteY1606" fmla="*/ 735005 h 1608850"/>
                <a:gd name="connsiteX1607" fmla="*/ 11115612 w 12192000"/>
                <a:gd name="connsiteY1607" fmla="*/ 728519 h 1608850"/>
                <a:gd name="connsiteX1608" fmla="*/ 11137904 w 12192000"/>
                <a:gd name="connsiteY1608" fmla="*/ 728519 h 1608850"/>
                <a:gd name="connsiteX1609" fmla="*/ 11137904 w 12192000"/>
                <a:gd name="connsiteY1609" fmla="*/ 735005 h 1608850"/>
                <a:gd name="connsiteX1610" fmla="*/ 11158172 w 12192000"/>
                <a:gd name="connsiteY1610" fmla="*/ 735005 h 1608850"/>
                <a:gd name="connsiteX1611" fmla="*/ 11158172 w 12192000"/>
                <a:gd name="connsiteY1611" fmla="*/ 780402 h 1608850"/>
                <a:gd name="connsiteX1612" fmla="*/ 11172359 w 12192000"/>
                <a:gd name="connsiteY1612" fmla="*/ 780402 h 1608850"/>
                <a:gd name="connsiteX1613" fmla="*/ 11172359 w 12192000"/>
                <a:gd name="connsiteY1613" fmla="*/ 767431 h 1608850"/>
                <a:gd name="connsiteX1614" fmla="*/ 11188572 w 12192000"/>
                <a:gd name="connsiteY1614" fmla="*/ 767431 h 1608850"/>
                <a:gd name="connsiteX1615" fmla="*/ 11188572 w 12192000"/>
                <a:gd name="connsiteY1615" fmla="*/ 588004 h 1608850"/>
                <a:gd name="connsiteX1616" fmla="*/ 11194652 w 12192000"/>
                <a:gd name="connsiteY1616" fmla="*/ 581518 h 1608850"/>
                <a:gd name="connsiteX1617" fmla="*/ 11267614 w 12192000"/>
                <a:gd name="connsiteY1617" fmla="*/ 581518 h 1608850"/>
                <a:gd name="connsiteX1618" fmla="*/ 11267614 w 12192000"/>
                <a:gd name="connsiteY1618" fmla="*/ 590166 h 1608850"/>
                <a:gd name="connsiteX1619" fmla="*/ 11277747 w 12192000"/>
                <a:gd name="connsiteY1619" fmla="*/ 590166 h 1608850"/>
                <a:gd name="connsiteX1620" fmla="*/ 11277747 w 12192000"/>
                <a:gd name="connsiteY1620" fmla="*/ 704740 h 1608850"/>
                <a:gd name="connsiteX1621" fmla="*/ 11300040 w 12192000"/>
                <a:gd name="connsiteY1621" fmla="*/ 704740 h 1608850"/>
                <a:gd name="connsiteX1622" fmla="*/ 11300040 w 12192000"/>
                <a:gd name="connsiteY1622" fmla="*/ 637725 h 1608850"/>
                <a:gd name="connsiteX1623" fmla="*/ 11326388 w 12192000"/>
                <a:gd name="connsiteY1623" fmla="*/ 637725 h 1608850"/>
                <a:gd name="connsiteX1624" fmla="*/ 11330440 w 12192000"/>
                <a:gd name="connsiteY1624" fmla="*/ 633401 h 1608850"/>
                <a:gd name="connsiteX1625" fmla="*/ 11338548 w 12192000"/>
                <a:gd name="connsiteY1625" fmla="*/ 633401 h 1608850"/>
                <a:gd name="connsiteX1626" fmla="*/ 11342600 w 12192000"/>
                <a:gd name="connsiteY1626" fmla="*/ 637725 h 1608850"/>
                <a:gd name="connsiteX1627" fmla="*/ 11364895 w 12192000"/>
                <a:gd name="connsiteY1627" fmla="*/ 637725 h 1608850"/>
                <a:gd name="connsiteX1628" fmla="*/ 11364895 w 12192000"/>
                <a:gd name="connsiteY1628" fmla="*/ 520989 h 1608850"/>
                <a:gd name="connsiteX1629" fmla="*/ 11421642 w 12192000"/>
                <a:gd name="connsiteY1629" fmla="*/ 510180 h 1608850"/>
                <a:gd name="connsiteX1630" fmla="*/ 11421642 w 12192000"/>
                <a:gd name="connsiteY1630" fmla="*/ 511261 h 1608850"/>
                <a:gd name="connsiteX1631" fmla="*/ 11421642 w 12192000"/>
                <a:gd name="connsiteY1631" fmla="*/ 518827 h 1608850"/>
                <a:gd name="connsiteX1632" fmla="*/ 11447988 w 12192000"/>
                <a:gd name="connsiteY1632" fmla="*/ 518827 h 1608850"/>
                <a:gd name="connsiteX1633" fmla="*/ 11447988 w 12192000"/>
                <a:gd name="connsiteY1633" fmla="*/ 773917 h 1608850"/>
                <a:gd name="connsiteX1634" fmla="*/ 11470283 w 12192000"/>
                <a:gd name="connsiteY1634" fmla="*/ 773917 h 1608850"/>
                <a:gd name="connsiteX1635" fmla="*/ 11470283 w 12192000"/>
                <a:gd name="connsiteY1635" fmla="*/ 769593 h 1608850"/>
                <a:gd name="connsiteX1636" fmla="*/ 11482443 w 12192000"/>
                <a:gd name="connsiteY1636" fmla="*/ 769593 h 1608850"/>
                <a:gd name="connsiteX1637" fmla="*/ 11482443 w 12192000"/>
                <a:gd name="connsiteY1637" fmla="*/ 773917 h 1608850"/>
                <a:gd name="connsiteX1638" fmla="*/ 11506763 w 12192000"/>
                <a:gd name="connsiteY1638" fmla="*/ 773917 h 1608850"/>
                <a:gd name="connsiteX1639" fmla="*/ 11506763 w 12192000"/>
                <a:gd name="connsiteY1639" fmla="*/ 760946 h 1608850"/>
                <a:gd name="connsiteX1640" fmla="*/ 11535136 w 12192000"/>
                <a:gd name="connsiteY1640" fmla="*/ 760946 h 1608850"/>
                <a:gd name="connsiteX1641" fmla="*/ 11547296 w 12192000"/>
                <a:gd name="connsiteY1641" fmla="*/ 756622 h 1608850"/>
                <a:gd name="connsiteX1642" fmla="*/ 11567564 w 12192000"/>
                <a:gd name="connsiteY1642" fmla="*/ 760946 h 1608850"/>
                <a:gd name="connsiteX1643" fmla="*/ 11567564 w 12192000"/>
                <a:gd name="connsiteY1643" fmla="*/ 743652 h 1608850"/>
                <a:gd name="connsiteX1644" fmla="*/ 11575671 w 12192000"/>
                <a:gd name="connsiteY1644" fmla="*/ 743652 h 1608850"/>
                <a:gd name="connsiteX1645" fmla="*/ 11575671 w 12192000"/>
                <a:gd name="connsiteY1645" fmla="*/ 730681 h 1608850"/>
                <a:gd name="connsiteX1646" fmla="*/ 11632418 w 12192000"/>
                <a:gd name="connsiteY1646" fmla="*/ 730681 h 1608850"/>
                <a:gd name="connsiteX1647" fmla="*/ 11632418 w 12192000"/>
                <a:gd name="connsiteY1647" fmla="*/ 700416 h 1608850"/>
                <a:gd name="connsiteX1648" fmla="*/ 11650658 w 12192000"/>
                <a:gd name="connsiteY1648" fmla="*/ 700416 h 1608850"/>
                <a:gd name="connsiteX1649" fmla="*/ 11650658 w 12192000"/>
                <a:gd name="connsiteY1649" fmla="*/ 693931 h 1608850"/>
                <a:gd name="connsiteX1650" fmla="*/ 11662818 w 12192000"/>
                <a:gd name="connsiteY1650" fmla="*/ 693931 h 1608850"/>
                <a:gd name="connsiteX1651" fmla="*/ 11662818 w 12192000"/>
                <a:gd name="connsiteY1651" fmla="*/ 700416 h 1608850"/>
                <a:gd name="connsiteX1652" fmla="*/ 11679031 w 12192000"/>
                <a:gd name="connsiteY1652" fmla="*/ 700416 h 1608850"/>
                <a:gd name="connsiteX1653" fmla="*/ 11679031 w 12192000"/>
                <a:gd name="connsiteY1653" fmla="*/ 750137 h 1608850"/>
                <a:gd name="connsiteX1654" fmla="*/ 11711459 w 12192000"/>
                <a:gd name="connsiteY1654" fmla="*/ 750137 h 1608850"/>
                <a:gd name="connsiteX1655" fmla="*/ 11711459 w 12192000"/>
                <a:gd name="connsiteY1655" fmla="*/ 724196 h 1608850"/>
                <a:gd name="connsiteX1656" fmla="*/ 11749966 w 12192000"/>
                <a:gd name="connsiteY1656" fmla="*/ 724196 h 1608850"/>
                <a:gd name="connsiteX1657" fmla="*/ 11749966 w 12192000"/>
                <a:gd name="connsiteY1657" fmla="*/ 693931 h 1608850"/>
                <a:gd name="connsiteX1658" fmla="*/ 11798607 w 12192000"/>
                <a:gd name="connsiteY1658" fmla="*/ 693931 h 1608850"/>
                <a:gd name="connsiteX1659" fmla="*/ 11798607 w 12192000"/>
                <a:gd name="connsiteY1659" fmla="*/ 805087 h 1608850"/>
                <a:gd name="connsiteX1660" fmla="*/ 11798607 w 12192000"/>
                <a:gd name="connsiteY1660" fmla="*/ 818866 h 1608850"/>
                <a:gd name="connsiteX1661" fmla="*/ 11864482 w 12192000"/>
                <a:gd name="connsiteY1661" fmla="*/ 818866 h 1608850"/>
                <a:gd name="connsiteX1662" fmla="*/ 11864482 w 12192000"/>
                <a:gd name="connsiteY1662" fmla="*/ 924638 h 1608850"/>
                <a:gd name="connsiteX1663" fmla="*/ 11864482 w 12192000"/>
                <a:gd name="connsiteY1663" fmla="*/ 947885 h 1608850"/>
                <a:gd name="connsiteX1664" fmla="*/ 11879442 w 12192000"/>
                <a:gd name="connsiteY1664" fmla="*/ 947885 h 1608850"/>
                <a:gd name="connsiteX1665" fmla="*/ 11879442 w 12192000"/>
                <a:gd name="connsiteY1665" fmla="*/ 946723 h 1608850"/>
                <a:gd name="connsiteX1666" fmla="*/ 11879442 w 12192000"/>
                <a:gd name="connsiteY1666" fmla="*/ 938587 h 1608850"/>
                <a:gd name="connsiteX1667" fmla="*/ 11924022 w 12192000"/>
                <a:gd name="connsiteY1667" fmla="*/ 938587 h 1608850"/>
                <a:gd name="connsiteX1668" fmla="*/ 11924022 w 12192000"/>
                <a:gd name="connsiteY1668" fmla="*/ 959508 h 1608850"/>
                <a:gd name="connsiteX1669" fmla="*/ 11926250 w 12192000"/>
                <a:gd name="connsiteY1669" fmla="*/ 960671 h 1608850"/>
                <a:gd name="connsiteX1670" fmla="*/ 11941854 w 12192000"/>
                <a:gd name="connsiteY1670" fmla="*/ 968807 h 1608850"/>
                <a:gd name="connsiteX1671" fmla="*/ 11941854 w 12192000"/>
                <a:gd name="connsiteY1671" fmla="*/ 999027 h 1608850"/>
                <a:gd name="connsiteX1672" fmla="*/ 11943247 w 12192000"/>
                <a:gd name="connsiteY1672" fmla="*/ 999609 h 1608850"/>
                <a:gd name="connsiteX1673" fmla="*/ 11952999 w 12192000"/>
                <a:gd name="connsiteY1673" fmla="*/ 1003677 h 1608850"/>
                <a:gd name="connsiteX1674" fmla="*/ 11952999 w 12192000"/>
                <a:gd name="connsiteY1674" fmla="*/ 1002515 h 1608850"/>
                <a:gd name="connsiteX1675" fmla="*/ 11952999 w 12192000"/>
                <a:gd name="connsiteY1675" fmla="*/ 994378 h 1608850"/>
                <a:gd name="connsiteX1676" fmla="*/ 11954114 w 12192000"/>
                <a:gd name="connsiteY1676" fmla="*/ 994378 h 1608850"/>
                <a:gd name="connsiteX1677" fmla="*/ 11961915 w 12192000"/>
                <a:gd name="connsiteY1677" fmla="*/ 994378 h 1608850"/>
                <a:gd name="connsiteX1678" fmla="*/ 11961915 w 12192000"/>
                <a:gd name="connsiteY1678" fmla="*/ 993506 h 1608850"/>
                <a:gd name="connsiteX1679" fmla="*/ 11961915 w 12192000"/>
                <a:gd name="connsiteY1679" fmla="*/ 987404 h 1608850"/>
                <a:gd name="connsiteX1680" fmla="*/ 11960800 w 12192000"/>
                <a:gd name="connsiteY1680" fmla="*/ 987404 h 1608850"/>
                <a:gd name="connsiteX1681" fmla="*/ 11952999 w 12192000"/>
                <a:gd name="connsiteY1681" fmla="*/ 987404 h 1608850"/>
                <a:gd name="connsiteX1682" fmla="*/ 11952999 w 12192000"/>
                <a:gd name="connsiteY1682" fmla="*/ 986242 h 1608850"/>
                <a:gd name="connsiteX1683" fmla="*/ 11952999 w 12192000"/>
                <a:gd name="connsiteY1683" fmla="*/ 978106 h 1608850"/>
                <a:gd name="connsiteX1684" fmla="*/ 11954114 w 12192000"/>
                <a:gd name="connsiteY1684" fmla="*/ 978106 h 1608850"/>
                <a:gd name="connsiteX1685" fmla="*/ 11961915 w 12192000"/>
                <a:gd name="connsiteY1685" fmla="*/ 978106 h 1608850"/>
                <a:gd name="connsiteX1686" fmla="*/ 11961915 w 12192000"/>
                <a:gd name="connsiteY1686" fmla="*/ 976943 h 1608850"/>
                <a:gd name="connsiteX1687" fmla="*/ 11961915 w 12192000"/>
                <a:gd name="connsiteY1687" fmla="*/ 968807 h 1608850"/>
                <a:gd name="connsiteX1688" fmla="*/ 11960800 w 12192000"/>
                <a:gd name="connsiteY1688" fmla="*/ 968807 h 1608850"/>
                <a:gd name="connsiteX1689" fmla="*/ 11952999 w 12192000"/>
                <a:gd name="connsiteY1689" fmla="*/ 968807 h 1608850"/>
                <a:gd name="connsiteX1690" fmla="*/ 11952999 w 12192000"/>
                <a:gd name="connsiteY1690" fmla="*/ 967645 h 1608850"/>
                <a:gd name="connsiteX1691" fmla="*/ 11952999 w 12192000"/>
                <a:gd name="connsiteY1691" fmla="*/ 959508 h 1608850"/>
                <a:gd name="connsiteX1692" fmla="*/ 11954114 w 12192000"/>
                <a:gd name="connsiteY1692" fmla="*/ 959508 h 1608850"/>
                <a:gd name="connsiteX1693" fmla="*/ 11961915 w 12192000"/>
                <a:gd name="connsiteY1693" fmla="*/ 959508 h 1608850"/>
                <a:gd name="connsiteX1694" fmla="*/ 11961915 w 12192000"/>
                <a:gd name="connsiteY1694" fmla="*/ 958637 h 1608850"/>
                <a:gd name="connsiteX1695" fmla="*/ 11961915 w 12192000"/>
                <a:gd name="connsiteY1695" fmla="*/ 952535 h 1608850"/>
                <a:gd name="connsiteX1696" fmla="*/ 11960800 w 12192000"/>
                <a:gd name="connsiteY1696" fmla="*/ 952535 h 1608850"/>
                <a:gd name="connsiteX1697" fmla="*/ 11952999 w 12192000"/>
                <a:gd name="connsiteY1697" fmla="*/ 952535 h 1608850"/>
                <a:gd name="connsiteX1698" fmla="*/ 11952999 w 12192000"/>
                <a:gd name="connsiteY1698" fmla="*/ 951372 h 1608850"/>
                <a:gd name="connsiteX1699" fmla="*/ 11952999 w 12192000"/>
                <a:gd name="connsiteY1699" fmla="*/ 943236 h 1608850"/>
                <a:gd name="connsiteX1700" fmla="*/ 11954114 w 12192000"/>
                <a:gd name="connsiteY1700" fmla="*/ 943236 h 1608850"/>
                <a:gd name="connsiteX1701" fmla="*/ 11961915 w 12192000"/>
                <a:gd name="connsiteY1701" fmla="*/ 943236 h 1608850"/>
                <a:gd name="connsiteX1702" fmla="*/ 11961915 w 12192000"/>
                <a:gd name="connsiteY1702" fmla="*/ 942074 h 1608850"/>
                <a:gd name="connsiteX1703" fmla="*/ 11961915 w 12192000"/>
                <a:gd name="connsiteY1703" fmla="*/ 933937 h 1608850"/>
                <a:gd name="connsiteX1704" fmla="*/ 11960800 w 12192000"/>
                <a:gd name="connsiteY1704" fmla="*/ 933937 h 1608850"/>
                <a:gd name="connsiteX1705" fmla="*/ 11952999 w 12192000"/>
                <a:gd name="connsiteY1705" fmla="*/ 933937 h 1608850"/>
                <a:gd name="connsiteX1706" fmla="*/ 11952999 w 12192000"/>
                <a:gd name="connsiteY1706" fmla="*/ 933066 h 1608850"/>
                <a:gd name="connsiteX1707" fmla="*/ 11952999 w 12192000"/>
                <a:gd name="connsiteY1707" fmla="*/ 926963 h 1608850"/>
                <a:gd name="connsiteX1708" fmla="*/ 11954114 w 12192000"/>
                <a:gd name="connsiteY1708" fmla="*/ 926963 h 1608850"/>
                <a:gd name="connsiteX1709" fmla="*/ 11961915 w 12192000"/>
                <a:gd name="connsiteY1709" fmla="*/ 926963 h 1608850"/>
                <a:gd name="connsiteX1710" fmla="*/ 11961915 w 12192000"/>
                <a:gd name="connsiteY1710" fmla="*/ 925801 h 1608850"/>
                <a:gd name="connsiteX1711" fmla="*/ 11961915 w 12192000"/>
                <a:gd name="connsiteY1711" fmla="*/ 917665 h 1608850"/>
                <a:gd name="connsiteX1712" fmla="*/ 11960800 w 12192000"/>
                <a:gd name="connsiteY1712" fmla="*/ 917665 h 1608850"/>
                <a:gd name="connsiteX1713" fmla="*/ 11952999 w 12192000"/>
                <a:gd name="connsiteY1713" fmla="*/ 917665 h 1608850"/>
                <a:gd name="connsiteX1714" fmla="*/ 11952999 w 12192000"/>
                <a:gd name="connsiteY1714" fmla="*/ 916503 h 1608850"/>
                <a:gd name="connsiteX1715" fmla="*/ 11952999 w 12192000"/>
                <a:gd name="connsiteY1715" fmla="*/ 908366 h 1608850"/>
                <a:gd name="connsiteX1716" fmla="*/ 11954114 w 12192000"/>
                <a:gd name="connsiteY1716" fmla="*/ 908366 h 1608850"/>
                <a:gd name="connsiteX1717" fmla="*/ 11961915 w 12192000"/>
                <a:gd name="connsiteY1717" fmla="*/ 908366 h 1608850"/>
                <a:gd name="connsiteX1718" fmla="*/ 11961915 w 12192000"/>
                <a:gd name="connsiteY1718" fmla="*/ 907204 h 1608850"/>
                <a:gd name="connsiteX1719" fmla="*/ 11961915 w 12192000"/>
                <a:gd name="connsiteY1719" fmla="*/ 899068 h 1608850"/>
                <a:gd name="connsiteX1720" fmla="*/ 11960800 w 12192000"/>
                <a:gd name="connsiteY1720" fmla="*/ 899068 h 1608850"/>
                <a:gd name="connsiteX1721" fmla="*/ 11952999 w 12192000"/>
                <a:gd name="connsiteY1721" fmla="*/ 899068 h 1608850"/>
                <a:gd name="connsiteX1722" fmla="*/ 11952999 w 12192000"/>
                <a:gd name="connsiteY1722" fmla="*/ 898196 h 1608850"/>
                <a:gd name="connsiteX1723" fmla="*/ 11952999 w 12192000"/>
                <a:gd name="connsiteY1723" fmla="*/ 892094 h 1608850"/>
                <a:gd name="connsiteX1724" fmla="*/ 11954114 w 12192000"/>
                <a:gd name="connsiteY1724" fmla="*/ 892094 h 1608850"/>
                <a:gd name="connsiteX1725" fmla="*/ 11961915 w 12192000"/>
                <a:gd name="connsiteY1725" fmla="*/ 892094 h 1608850"/>
                <a:gd name="connsiteX1726" fmla="*/ 11961915 w 12192000"/>
                <a:gd name="connsiteY1726" fmla="*/ 890931 h 1608850"/>
                <a:gd name="connsiteX1727" fmla="*/ 11961915 w 12192000"/>
                <a:gd name="connsiteY1727" fmla="*/ 882795 h 1608850"/>
                <a:gd name="connsiteX1728" fmla="*/ 11960800 w 12192000"/>
                <a:gd name="connsiteY1728" fmla="*/ 882795 h 1608850"/>
                <a:gd name="connsiteX1729" fmla="*/ 11952999 w 12192000"/>
                <a:gd name="connsiteY1729" fmla="*/ 882795 h 1608850"/>
                <a:gd name="connsiteX1730" fmla="*/ 11952999 w 12192000"/>
                <a:gd name="connsiteY1730" fmla="*/ 881633 h 1608850"/>
                <a:gd name="connsiteX1731" fmla="*/ 11952999 w 12192000"/>
                <a:gd name="connsiteY1731" fmla="*/ 873496 h 1608850"/>
                <a:gd name="connsiteX1732" fmla="*/ 11954114 w 12192000"/>
                <a:gd name="connsiteY1732" fmla="*/ 873496 h 1608850"/>
                <a:gd name="connsiteX1733" fmla="*/ 11961915 w 12192000"/>
                <a:gd name="connsiteY1733" fmla="*/ 873496 h 1608850"/>
                <a:gd name="connsiteX1734" fmla="*/ 11961915 w 12192000"/>
                <a:gd name="connsiteY1734" fmla="*/ 872625 h 1608850"/>
                <a:gd name="connsiteX1735" fmla="*/ 11961915 w 12192000"/>
                <a:gd name="connsiteY1735" fmla="*/ 866523 h 1608850"/>
                <a:gd name="connsiteX1736" fmla="*/ 11960800 w 12192000"/>
                <a:gd name="connsiteY1736" fmla="*/ 866523 h 1608850"/>
                <a:gd name="connsiteX1737" fmla="*/ 11952999 w 12192000"/>
                <a:gd name="connsiteY1737" fmla="*/ 866523 h 1608850"/>
                <a:gd name="connsiteX1738" fmla="*/ 11952999 w 12192000"/>
                <a:gd name="connsiteY1738" fmla="*/ 865360 h 1608850"/>
                <a:gd name="connsiteX1739" fmla="*/ 11952999 w 12192000"/>
                <a:gd name="connsiteY1739" fmla="*/ 857224 h 1608850"/>
                <a:gd name="connsiteX1740" fmla="*/ 11954114 w 12192000"/>
                <a:gd name="connsiteY1740" fmla="*/ 857224 h 1608850"/>
                <a:gd name="connsiteX1741" fmla="*/ 11961915 w 12192000"/>
                <a:gd name="connsiteY1741" fmla="*/ 857224 h 1608850"/>
                <a:gd name="connsiteX1742" fmla="*/ 11961915 w 12192000"/>
                <a:gd name="connsiteY1742" fmla="*/ 856062 h 1608850"/>
                <a:gd name="connsiteX1743" fmla="*/ 11961915 w 12192000"/>
                <a:gd name="connsiteY1743" fmla="*/ 847925 h 1608850"/>
                <a:gd name="connsiteX1744" fmla="*/ 11960800 w 12192000"/>
                <a:gd name="connsiteY1744" fmla="*/ 847925 h 1608850"/>
                <a:gd name="connsiteX1745" fmla="*/ 11952999 w 12192000"/>
                <a:gd name="connsiteY1745" fmla="*/ 847925 h 1608850"/>
                <a:gd name="connsiteX1746" fmla="*/ 11952999 w 12192000"/>
                <a:gd name="connsiteY1746" fmla="*/ 846763 h 1608850"/>
                <a:gd name="connsiteX1747" fmla="*/ 11952999 w 12192000"/>
                <a:gd name="connsiteY1747" fmla="*/ 838627 h 1608850"/>
                <a:gd name="connsiteX1748" fmla="*/ 11954114 w 12192000"/>
                <a:gd name="connsiteY1748" fmla="*/ 838627 h 1608850"/>
                <a:gd name="connsiteX1749" fmla="*/ 11961915 w 12192000"/>
                <a:gd name="connsiteY1749" fmla="*/ 838627 h 1608850"/>
                <a:gd name="connsiteX1750" fmla="*/ 11961915 w 12192000"/>
                <a:gd name="connsiteY1750" fmla="*/ 837755 h 1608850"/>
                <a:gd name="connsiteX1751" fmla="*/ 11961915 w 12192000"/>
                <a:gd name="connsiteY1751" fmla="*/ 831653 h 1608850"/>
                <a:gd name="connsiteX1752" fmla="*/ 11960800 w 12192000"/>
                <a:gd name="connsiteY1752" fmla="*/ 831653 h 1608850"/>
                <a:gd name="connsiteX1753" fmla="*/ 11952999 w 12192000"/>
                <a:gd name="connsiteY1753" fmla="*/ 831653 h 1608850"/>
                <a:gd name="connsiteX1754" fmla="*/ 11952999 w 12192000"/>
                <a:gd name="connsiteY1754" fmla="*/ 830491 h 1608850"/>
                <a:gd name="connsiteX1755" fmla="*/ 11952999 w 12192000"/>
                <a:gd name="connsiteY1755" fmla="*/ 822354 h 1608850"/>
                <a:gd name="connsiteX1756" fmla="*/ 11954114 w 12192000"/>
                <a:gd name="connsiteY1756" fmla="*/ 822354 h 1608850"/>
                <a:gd name="connsiteX1757" fmla="*/ 11961915 w 12192000"/>
                <a:gd name="connsiteY1757" fmla="*/ 822354 h 1608850"/>
                <a:gd name="connsiteX1758" fmla="*/ 11961915 w 12192000"/>
                <a:gd name="connsiteY1758" fmla="*/ 821192 h 1608850"/>
                <a:gd name="connsiteX1759" fmla="*/ 11961915 w 12192000"/>
                <a:gd name="connsiteY1759" fmla="*/ 813056 h 1608850"/>
                <a:gd name="connsiteX1760" fmla="*/ 11960800 w 12192000"/>
                <a:gd name="connsiteY1760" fmla="*/ 813056 h 1608850"/>
                <a:gd name="connsiteX1761" fmla="*/ 11952999 w 12192000"/>
                <a:gd name="connsiteY1761" fmla="*/ 813056 h 1608850"/>
                <a:gd name="connsiteX1762" fmla="*/ 11952999 w 12192000"/>
                <a:gd name="connsiteY1762" fmla="*/ 811893 h 1608850"/>
                <a:gd name="connsiteX1763" fmla="*/ 11952999 w 12192000"/>
                <a:gd name="connsiteY1763" fmla="*/ 803757 h 1608850"/>
                <a:gd name="connsiteX1764" fmla="*/ 11954114 w 12192000"/>
                <a:gd name="connsiteY1764" fmla="*/ 803757 h 1608850"/>
                <a:gd name="connsiteX1765" fmla="*/ 11961915 w 12192000"/>
                <a:gd name="connsiteY1765" fmla="*/ 803757 h 1608850"/>
                <a:gd name="connsiteX1766" fmla="*/ 11961915 w 12192000"/>
                <a:gd name="connsiteY1766" fmla="*/ 802885 h 1608850"/>
                <a:gd name="connsiteX1767" fmla="*/ 11961915 w 12192000"/>
                <a:gd name="connsiteY1767" fmla="*/ 796783 h 1608850"/>
                <a:gd name="connsiteX1768" fmla="*/ 11960800 w 12192000"/>
                <a:gd name="connsiteY1768" fmla="*/ 796783 h 1608850"/>
                <a:gd name="connsiteX1769" fmla="*/ 11952999 w 12192000"/>
                <a:gd name="connsiteY1769" fmla="*/ 796783 h 1608850"/>
                <a:gd name="connsiteX1770" fmla="*/ 11952999 w 12192000"/>
                <a:gd name="connsiteY1770" fmla="*/ 795621 h 1608850"/>
                <a:gd name="connsiteX1771" fmla="*/ 11952999 w 12192000"/>
                <a:gd name="connsiteY1771" fmla="*/ 787484 h 1608850"/>
                <a:gd name="connsiteX1772" fmla="*/ 11954114 w 12192000"/>
                <a:gd name="connsiteY1772" fmla="*/ 787484 h 1608850"/>
                <a:gd name="connsiteX1773" fmla="*/ 11961915 w 12192000"/>
                <a:gd name="connsiteY1773" fmla="*/ 787484 h 1608850"/>
                <a:gd name="connsiteX1774" fmla="*/ 11960800 w 12192000"/>
                <a:gd name="connsiteY1774" fmla="*/ 785741 h 1608850"/>
                <a:gd name="connsiteX1775" fmla="*/ 11952999 w 12192000"/>
                <a:gd name="connsiteY1775" fmla="*/ 773537 h 1608850"/>
                <a:gd name="connsiteX1776" fmla="*/ 11952999 w 12192000"/>
                <a:gd name="connsiteY1776" fmla="*/ 736342 h 1608850"/>
                <a:gd name="connsiteX1777" fmla="*/ 12102343 w 12192000"/>
                <a:gd name="connsiteY1777" fmla="*/ 736342 h 1608850"/>
                <a:gd name="connsiteX1778" fmla="*/ 12115716 w 12192000"/>
                <a:gd name="connsiteY1778" fmla="*/ 757264 h 1608850"/>
                <a:gd name="connsiteX1779" fmla="*/ 12115716 w 12192000"/>
                <a:gd name="connsiteY1779" fmla="*/ 803757 h 1608850"/>
                <a:gd name="connsiteX1780" fmla="*/ 12114602 w 12192000"/>
                <a:gd name="connsiteY1780" fmla="*/ 803757 h 1608850"/>
                <a:gd name="connsiteX1781" fmla="*/ 12106800 w 12192000"/>
                <a:gd name="connsiteY1781" fmla="*/ 803757 h 1608850"/>
                <a:gd name="connsiteX1782" fmla="*/ 12106800 w 12192000"/>
                <a:gd name="connsiteY1782" fmla="*/ 804919 h 1608850"/>
                <a:gd name="connsiteX1783" fmla="*/ 12106800 w 12192000"/>
                <a:gd name="connsiteY1783" fmla="*/ 813056 h 1608850"/>
                <a:gd name="connsiteX1784" fmla="*/ 12107915 w 12192000"/>
                <a:gd name="connsiteY1784" fmla="*/ 813056 h 1608850"/>
                <a:gd name="connsiteX1785" fmla="*/ 12115716 w 12192000"/>
                <a:gd name="connsiteY1785" fmla="*/ 813056 h 1608850"/>
                <a:gd name="connsiteX1786" fmla="*/ 12115716 w 12192000"/>
                <a:gd name="connsiteY1786" fmla="*/ 814218 h 1608850"/>
                <a:gd name="connsiteX1787" fmla="*/ 12115716 w 12192000"/>
                <a:gd name="connsiteY1787" fmla="*/ 822354 h 1608850"/>
                <a:gd name="connsiteX1788" fmla="*/ 12114602 w 12192000"/>
                <a:gd name="connsiteY1788" fmla="*/ 822354 h 1608850"/>
                <a:gd name="connsiteX1789" fmla="*/ 12106800 w 12192000"/>
                <a:gd name="connsiteY1789" fmla="*/ 822354 h 1608850"/>
                <a:gd name="connsiteX1790" fmla="*/ 12106800 w 12192000"/>
                <a:gd name="connsiteY1790" fmla="*/ 823516 h 1608850"/>
                <a:gd name="connsiteX1791" fmla="*/ 12106800 w 12192000"/>
                <a:gd name="connsiteY1791" fmla="*/ 831653 h 1608850"/>
                <a:gd name="connsiteX1792" fmla="*/ 12107915 w 12192000"/>
                <a:gd name="connsiteY1792" fmla="*/ 831653 h 1608850"/>
                <a:gd name="connsiteX1793" fmla="*/ 12115716 w 12192000"/>
                <a:gd name="connsiteY1793" fmla="*/ 831653 h 1608850"/>
                <a:gd name="connsiteX1794" fmla="*/ 12115716 w 12192000"/>
                <a:gd name="connsiteY1794" fmla="*/ 832525 h 1608850"/>
                <a:gd name="connsiteX1795" fmla="*/ 12115716 w 12192000"/>
                <a:gd name="connsiteY1795" fmla="*/ 838627 h 1608850"/>
                <a:gd name="connsiteX1796" fmla="*/ 12114602 w 12192000"/>
                <a:gd name="connsiteY1796" fmla="*/ 838627 h 1608850"/>
                <a:gd name="connsiteX1797" fmla="*/ 12106800 w 12192000"/>
                <a:gd name="connsiteY1797" fmla="*/ 838627 h 1608850"/>
                <a:gd name="connsiteX1798" fmla="*/ 12106800 w 12192000"/>
                <a:gd name="connsiteY1798" fmla="*/ 839789 h 1608850"/>
                <a:gd name="connsiteX1799" fmla="*/ 12106800 w 12192000"/>
                <a:gd name="connsiteY1799" fmla="*/ 847925 h 1608850"/>
                <a:gd name="connsiteX1800" fmla="*/ 12107915 w 12192000"/>
                <a:gd name="connsiteY1800" fmla="*/ 847925 h 1608850"/>
                <a:gd name="connsiteX1801" fmla="*/ 12115716 w 12192000"/>
                <a:gd name="connsiteY1801" fmla="*/ 847925 h 1608850"/>
                <a:gd name="connsiteX1802" fmla="*/ 12115716 w 12192000"/>
                <a:gd name="connsiteY1802" fmla="*/ 849088 h 1608850"/>
                <a:gd name="connsiteX1803" fmla="*/ 12115716 w 12192000"/>
                <a:gd name="connsiteY1803" fmla="*/ 857224 h 1608850"/>
                <a:gd name="connsiteX1804" fmla="*/ 12114602 w 12192000"/>
                <a:gd name="connsiteY1804" fmla="*/ 857224 h 1608850"/>
                <a:gd name="connsiteX1805" fmla="*/ 12106800 w 12192000"/>
                <a:gd name="connsiteY1805" fmla="*/ 857224 h 1608850"/>
                <a:gd name="connsiteX1806" fmla="*/ 12106800 w 12192000"/>
                <a:gd name="connsiteY1806" fmla="*/ 858386 h 1608850"/>
                <a:gd name="connsiteX1807" fmla="*/ 12106800 w 12192000"/>
                <a:gd name="connsiteY1807" fmla="*/ 866523 h 1608850"/>
                <a:gd name="connsiteX1808" fmla="*/ 12107915 w 12192000"/>
                <a:gd name="connsiteY1808" fmla="*/ 866523 h 1608850"/>
                <a:gd name="connsiteX1809" fmla="*/ 12115716 w 12192000"/>
                <a:gd name="connsiteY1809" fmla="*/ 866523 h 1608850"/>
                <a:gd name="connsiteX1810" fmla="*/ 12115716 w 12192000"/>
                <a:gd name="connsiteY1810" fmla="*/ 867394 h 1608850"/>
                <a:gd name="connsiteX1811" fmla="*/ 12115716 w 12192000"/>
                <a:gd name="connsiteY1811" fmla="*/ 873496 h 1608850"/>
                <a:gd name="connsiteX1812" fmla="*/ 12114602 w 12192000"/>
                <a:gd name="connsiteY1812" fmla="*/ 873496 h 1608850"/>
                <a:gd name="connsiteX1813" fmla="*/ 12106800 w 12192000"/>
                <a:gd name="connsiteY1813" fmla="*/ 873496 h 1608850"/>
                <a:gd name="connsiteX1814" fmla="*/ 12106800 w 12192000"/>
                <a:gd name="connsiteY1814" fmla="*/ 874659 h 1608850"/>
                <a:gd name="connsiteX1815" fmla="*/ 12106800 w 12192000"/>
                <a:gd name="connsiteY1815" fmla="*/ 882795 h 1608850"/>
                <a:gd name="connsiteX1816" fmla="*/ 12107915 w 12192000"/>
                <a:gd name="connsiteY1816" fmla="*/ 882795 h 1608850"/>
                <a:gd name="connsiteX1817" fmla="*/ 12115716 w 12192000"/>
                <a:gd name="connsiteY1817" fmla="*/ 882795 h 1608850"/>
                <a:gd name="connsiteX1818" fmla="*/ 12115716 w 12192000"/>
                <a:gd name="connsiteY1818" fmla="*/ 883957 h 1608850"/>
                <a:gd name="connsiteX1819" fmla="*/ 12115716 w 12192000"/>
                <a:gd name="connsiteY1819" fmla="*/ 892094 h 1608850"/>
                <a:gd name="connsiteX1820" fmla="*/ 12114602 w 12192000"/>
                <a:gd name="connsiteY1820" fmla="*/ 892094 h 1608850"/>
                <a:gd name="connsiteX1821" fmla="*/ 12106800 w 12192000"/>
                <a:gd name="connsiteY1821" fmla="*/ 892094 h 1608850"/>
                <a:gd name="connsiteX1822" fmla="*/ 12106800 w 12192000"/>
                <a:gd name="connsiteY1822" fmla="*/ 892965 h 1608850"/>
                <a:gd name="connsiteX1823" fmla="*/ 12106800 w 12192000"/>
                <a:gd name="connsiteY1823" fmla="*/ 899068 h 1608850"/>
                <a:gd name="connsiteX1824" fmla="*/ 12107915 w 12192000"/>
                <a:gd name="connsiteY1824" fmla="*/ 899068 h 1608850"/>
                <a:gd name="connsiteX1825" fmla="*/ 12115716 w 12192000"/>
                <a:gd name="connsiteY1825" fmla="*/ 899068 h 1608850"/>
                <a:gd name="connsiteX1826" fmla="*/ 12115716 w 12192000"/>
                <a:gd name="connsiteY1826" fmla="*/ 900230 h 1608850"/>
                <a:gd name="connsiteX1827" fmla="*/ 12115716 w 12192000"/>
                <a:gd name="connsiteY1827" fmla="*/ 908366 h 1608850"/>
                <a:gd name="connsiteX1828" fmla="*/ 12114602 w 12192000"/>
                <a:gd name="connsiteY1828" fmla="*/ 908366 h 1608850"/>
                <a:gd name="connsiteX1829" fmla="*/ 12106800 w 12192000"/>
                <a:gd name="connsiteY1829" fmla="*/ 908366 h 1608850"/>
                <a:gd name="connsiteX1830" fmla="*/ 12106800 w 12192000"/>
                <a:gd name="connsiteY1830" fmla="*/ 909528 h 1608850"/>
                <a:gd name="connsiteX1831" fmla="*/ 12106800 w 12192000"/>
                <a:gd name="connsiteY1831" fmla="*/ 917665 h 1608850"/>
                <a:gd name="connsiteX1832" fmla="*/ 12107915 w 12192000"/>
                <a:gd name="connsiteY1832" fmla="*/ 917665 h 1608850"/>
                <a:gd name="connsiteX1833" fmla="*/ 12115716 w 12192000"/>
                <a:gd name="connsiteY1833" fmla="*/ 917665 h 1608850"/>
                <a:gd name="connsiteX1834" fmla="*/ 12115716 w 12192000"/>
                <a:gd name="connsiteY1834" fmla="*/ 918827 h 1608850"/>
                <a:gd name="connsiteX1835" fmla="*/ 12115716 w 12192000"/>
                <a:gd name="connsiteY1835" fmla="*/ 926963 h 1608850"/>
                <a:gd name="connsiteX1836" fmla="*/ 12114602 w 12192000"/>
                <a:gd name="connsiteY1836" fmla="*/ 926963 h 1608850"/>
                <a:gd name="connsiteX1837" fmla="*/ 12106800 w 12192000"/>
                <a:gd name="connsiteY1837" fmla="*/ 926963 h 1608850"/>
                <a:gd name="connsiteX1838" fmla="*/ 12106800 w 12192000"/>
                <a:gd name="connsiteY1838" fmla="*/ 927835 h 1608850"/>
                <a:gd name="connsiteX1839" fmla="*/ 12106800 w 12192000"/>
                <a:gd name="connsiteY1839" fmla="*/ 933937 h 1608850"/>
                <a:gd name="connsiteX1840" fmla="*/ 12107915 w 12192000"/>
                <a:gd name="connsiteY1840" fmla="*/ 933937 h 1608850"/>
                <a:gd name="connsiteX1841" fmla="*/ 12115716 w 12192000"/>
                <a:gd name="connsiteY1841" fmla="*/ 933937 h 1608850"/>
                <a:gd name="connsiteX1842" fmla="*/ 12115716 w 12192000"/>
                <a:gd name="connsiteY1842" fmla="*/ 935100 h 1608850"/>
                <a:gd name="connsiteX1843" fmla="*/ 12115716 w 12192000"/>
                <a:gd name="connsiteY1843" fmla="*/ 943236 h 1608850"/>
                <a:gd name="connsiteX1844" fmla="*/ 12114602 w 12192000"/>
                <a:gd name="connsiteY1844" fmla="*/ 943236 h 1608850"/>
                <a:gd name="connsiteX1845" fmla="*/ 12106800 w 12192000"/>
                <a:gd name="connsiteY1845" fmla="*/ 943236 h 1608850"/>
                <a:gd name="connsiteX1846" fmla="*/ 12106800 w 12192000"/>
                <a:gd name="connsiteY1846" fmla="*/ 944398 h 1608850"/>
                <a:gd name="connsiteX1847" fmla="*/ 12106800 w 12192000"/>
                <a:gd name="connsiteY1847" fmla="*/ 952535 h 1608850"/>
                <a:gd name="connsiteX1848" fmla="*/ 12107915 w 12192000"/>
                <a:gd name="connsiteY1848" fmla="*/ 952535 h 1608850"/>
                <a:gd name="connsiteX1849" fmla="*/ 12115716 w 12192000"/>
                <a:gd name="connsiteY1849" fmla="*/ 952535 h 1608850"/>
                <a:gd name="connsiteX1850" fmla="*/ 12115716 w 12192000"/>
                <a:gd name="connsiteY1850" fmla="*/ 953406 h 1608850"/>
                <a:gd name="connsiteX1851" fmla="*/ 12115716 w 12192000"/>
                <a:gd name="connsiteY1851" fmla="*/ 959508 h 1608850"/>
                <a:gd name="connsiteX1852" fmla="*/ 12114602 w 12192000"/>
                <a:gd name="connsiteY1852" fmla="*/ 959508 h 1608850"/>
                <a:gd name="connsiteX1853" fmla="*/ 12106800 w 12192000"/>
                <a:gd name="connsiteY1853" fmla="*/ 959508 h 1608850"/>
                <a:gd name="connsiteX1854" fmla="*/ 12106800 w 12192000"/>
                <a:gd name="connsiteY1854" fmla="*/ 960671 h 1608850"/>
                <a:gd name="connsiteX1855" fmla="*/ 12106800 w 12192000"/>
                <a:gd name="connsiteY1855" fmla="*/ 968807 h 1608850"/>
                <a:gd name="connsiteX1856" fmla="*/ 12107915 w 12192000"/>
                <a:gd name="connsiteY1856" fmla="*/ 968807 h 1608850"/>
                <a:gd name="connsiteX1857" fmla="*/ 12115716 w 12192000"/>
                <a:gd name="connsiteY1857" fmla="*/ 968807 h 1608850"/>
                <a:gd name="connsiteX1858" fmla="*/ 12115716 w 12192000"/>
                <a:gd name="connsiteY1858" fmla="*/ 969969 h 1608850"/>
                <a:gd name="connsiteX1859" fmla="*/ 12115716 w 12192000"/>
                <a:gd name="connsiteY1859" fmla="*/ 978106 h 1608850"/>
                <a:gd name="connsiteX1860" fmla="*/ 12114602 w 12192000"/>
                <a:gd name="connsiteY1860" fmla="*/ 978106 h 1608850"/>
                <a:gd name="connsiteX1861" fmla="*/ 12106800 w 12192000"/>
                <a:gd name="connsiteY1861" fmla="*/ 978106 h 1608850"/>
                <a:gd name="connsiteX1862" fmla="*/ 12106800 w 12192000"/>
                <a:gd name="connsiteY1862" fmla="*/ 979268 h 1608850"/>
                <a:gd name="connsiteX1863" fmla="*/ 12106800 w 12192000"/>
                <a:gd name="connsiteY1863" fmla="*/ 987404 h 1608850"/>
                <a:gd name="connsiteX1864" fmla="*/ 12107915 w 12192000"/>
                <a:gd name="connsiteY1864" fmla="*/ 987404 h 1608850"/>
                <a:gd name="connsiteX1865" fmla="*/ 12115716 w 12192000"/>
                <a:gd name="connsiteY1865" fmla="*/ 987404 h 1608850"/>
                <a:gd name="connsiteX1866" fmla="*/ 12115716 w 12192000"/>
                <a:gd name="connsiteY1866" fmla="*/ 988276 h 1608850"/>
                <a:gd name="connsiteX1867" fmla="*/ 12115716 w 12192000"/>
                <a:gd name="connsiteY1867" fmla="*/ 994378 h 1608850"/>
                <a:gd name="connsiteX1868" fmla="*/ 12114602 w 12192000"/>
                <a:gd name="connsiteY1868" fmla="*/ 994378 h 1608850"/>
                <a:gd name="connsiteX1869" fmla="*/ 12106800 w 12192000"/>
                <a:gd name="connsiteY1869" fmla="*/ 994378 h 1608850"/>
                <a:gd name="connsiteX1870" fmla="*/ 12106800 w 12192000"/>
                <a:gd name="connsiteY1870" fmla="*/ 995540 h 1608850"/>
                <a:gd name="connsiteX1871" fmla="*/ 12106800 w 12192000"/>
                <a:gd name="connsiteY1871" fmla="*/ 1003677 h 1608850"/>
                <a:gd name="connsiteX1872" fmla="*/ 12131319 w 12192000"/>
                <a:gd name="connsiteY1872" fmla="*/ 1024599 h 1608850"/>
                <a:gd name="connsiteX1873" fmla="*/ 12130206 w 12192000"/>
                <a:gd name="connsiteY1873" fmla="*/ 1029248 h 1608850"/>
                <a:gd name="connsiteX1874" fmla="*/ 12122403 w 12192000"/>
                <a:gd name="connsiteY1874" fmla="*/ 1029248 h 1608850"/>
                <a:gd name="connsiteX1875" fmla="*/ 12122403 w 12192000"/>
                <a:gd name="connsiteY1875" fmla="*/ 1040036 h 1608850"/>
                <a:gd name="connsiteX1876" fmla="*/ 12122403 w 12192000"/>
                <a:gd name="connsiteY1876" fmla="*/ 1046874 h 1608850"/>
                <a:gd name="connsiteX1877" fmla="*/ 12131319 w 12192000"/>
                <a:gd name="connsiteY1877" fmla="*/ 1046874 h 1608850"/>
                <a:gd name="connsiteX1878" fmla="*/ 12131319 w 12192000"/>
                <a:gd name="connsiteY1878" fmla="*/ 1043196 h 1608850"/>
                <a:gd name="connsiteX1879" fmla="*/ 12132434 w 12192000"/>
                <a:gd name="connsiteY1879" fmla="*/ 1042615 h 1608850"/>
                <a:gd name="connsiteX1880" fmla="*/ 12140235 w 12192000"/>
                <a:gd name="connsiteY1880" fmla="*/ 1038547 h 1608850"/>
                <a:gd name="connsiteX1881" fmla="*/ 12142186 w 12192000"/>
                <a:gd name="connsiteY1881" fmla="*/ 1038547 h 1608850"/>
                <a:gd name="connsiteX1882" fmla="*/ 12155839 w 12192000"/>
                <a:gd name="connsiteY1882" fmla="*/ 1038547 h 1608850"/>
                <a:gd name="connsiteX1883" fmla="*/ 12155839 w 12192000"/>
                <a:gd name="connsiteY1883" fmla="*/ 1039709 h 1608850"/>
                <a:gd name="connsiteX1884" fmla="*/ 12155839 w 12192000"/>
                <a:gd name="connsiteY1884" fmla="*/ 1046874 h 1608850"/>
                <a:gd name="connsiteX1885" fmla="*/ 12192000 w 12192000"/>
                <a:gd name="connsiteY1885" fmla="*/ 1046874 h 1608850"/>
                <a:gd name="connsiteX1886" fmla="*/ 12192000 w 12192000"/>
                <a:gd name="connsiteY1886" fmla="*/ 1070905 h 1608850"/>
                <a:gd name="connsiteX1887" fmla="*/ 12192000 w 12192000"/>
                <a:gd name="connsiteY1887" fmla="*/ 1121663 h 1608850"/>
                <a:gd name="connsiteX1888" fmla="*/ 12192000 w 12192000"/>
                <a:gd name="connsiteY1888" fmla="*/ 1608850 h 1608850"/>
                <a:gd name="connsiteX1889" fmla="*/ 0 w 12192000"/>
                <a:gd name="connsiteY1889" fmla="*/ 1608850 h 1608850"/>
                <a:gd name="connsiteX1890" fmla="*/ 0 w 12192000"/>
                <a:gd name="connsiteY1890" fmla="*/ 1046874 h 1608850"/>
                <a:gd name="connsiteX1891" fmla="*/ 65773 w 12192000"/>
                <a:gd name="connsiteY1891" fmla="*/ 1046874 h 1608850"/>
                <a:gd name="connsiteX1892" fmla="*/ 82231 w 12192000"/>
                <a:gd name="connsiteY1892" fmla="*/ 1045519 h 1608850"/>
                <a:gd name="connsiteX1893" fmla="*/ 82231 w 12192000"/>
                <a:gd name="connsiteY1893" fmla="*/ 1012974 h 1608850"/>
                <a:gd name="connsiteX1894" fmla="*/ 126811 w 12192000"/>
                <a:gd name="connsiteY1894" fmla="*/ 1012974 h 1608850"/>
                <a:gd name="connsiteX1895" fmla="*/ 126811 w 12192000"/>
                <a:gd name="connsiteY1895" fmla="*/ 994377 h 1608850"/>
                <a:gd name="connsiteX1896" fmla="*/ 220430 w 12192000"/>
                <a:gd name="connsiteY1896" fmla="*/ 994377 h 1608850"/>
                <a:gd name="connsiteX1897" fmla="*/ 220430 w 12192000"/>
                <a:gd name="connsiteY1897" fmla="*/ 1006000 h 1608850"/>
                <a:gd name="connsiteX1898" fmla="*/ 280612 w 12192000"/>
                <a:gd name="connsiteY1898" fmla="*/ 1006000 h 1608850"/>
                <a:gd name="connsiteX1899" fmla="*/ 280612 w 12192000"/>
                <a:gd name="connsiteY1899" fmla="*/ 1012974 h 1608850"/>
                <a:gd name="connsiteX1900" fmla="*/ 298444 w 12192000"/>
                <a:gd name="connsiteY1900" fmla="*/ 1012974 h 1608850"/>
                <a:gd name="connsiteX1901" fmla="*/ 298444 w 12192000"/>
                <a:gd name="connsiteY1901" fmla="*/ 1019948 h 1608850"/>
                <a:gd name="connsiteX1902" fmla="*/ 314048 w 12192000"/>
                <a:gd name="connsiteY1902" fmla="*/ 1019948 h 1608850"/>
                <a:gd name="connsiteX1903" fmla="*/ 314048 w 12192000"/>
                <a:gd name="connsiteY1903" fmla="*/ 915339 h 1608850"/>
                <a:gd name="connsiteX1904" fmla="*/ 360858 w 12192000"/>
                <a:gd name="connsiteY1904" fmla="*/ 901391 h 1608850"/>
                <a:gd name="connsiteX1905" fmla="*/ 447789 w 12192000"/>
                <a:gd name="connsiteY1905" fmla="*/ 901391 h 1608850"/>
                <a:gd name="connsiteX1906" fmla="*/ 447789 w 12192000"/>
                <a:gd name="connsiteY1906" fmla="*/ 734017 h 1608850"/>
                <a:gd name="connsiteX1907" fmla="*/ 472308 w 12192000"/>
                <a:gd name="connsiteY1907" fmla="*/ 722393 h 1608850"/>
                <a:gd name="connsiteX1908" fmla="*/ 579301 w 12192000"/>
                <a:gd name="connsiteY1908" fmla="*/ 703796 h 1608850"/>
                <a:gd name="connsiteX1909" fmla="*/ 617194 w 12192000"/>
                <a:gd name="connsiteY1909" fmla="*/ 715419 h 1608850"/>
                <a:gd name="connsiteX1910" fmla="*/ 623881 w 12192000"/>
                <a:gd name="connsiteY1910" fmla="*/ 722393 h 1608850"/>
                <a:gd name="connsiteX1911" fmla="*/ 623881 w 12192000"/>
                <a:gd name="connsiteY1911" fmla="*/ 1033896 h 1608850"/>
                <a:gd name="connsiteX1912" fmla="*/ 639484 w 12192000"/>
                <a:gd name="connsiteY1912" fmla="*/ 1033896 h 1608850"/>
                <a:gd name="connsiteX1913" fmla="*/ 639484 w 12192000"/>
                <a:gd name="connsiteY1913" fmla="*/ 908365 h 1608850"/>
                <a:gd name="connsiteX1914" fmla="*/ 652858 w 12192000"/>
                <a:gd name="connsiteY1914" fmla="*/ 908365 h 1608850"/>
                <a:gd name="connsiteX1915" fmla="*/ 652858 w 12192000"/>
                <a:gd name="connsiteY1915" fmla="*/ 896742 h 1608850"/>
                <a:gd name="connsiteX1916" fmla="*/ 666232 w 12192000"/>
                <a:gd name="connsiteY1916" fmla="*/ 889768 h 1608850"/>
                <a:gd name="connsiteX1917" fmla="*/ 677377 w 12192000"/>
                <a:gd name="connsiteY1917" fmla="*/ 889768 h 1608850"/>
                <a:gd name="connsiteX1918" fmla="*/ 677377 w 12192000"/>
                <a:gd name="connsiteY1918" fmla="*/ 878145 h 1608850"/>
                <a:gd name="connsiteX1919" fmla="*/ 686293 w 12192000"/>
                <a:gd name="connsiteY1919" fmla="*/ 871171 h 1608850"/>
                <a:gd name="connsiteX1920" fmla="*/ 708584 w 12192000"/>
                <a:gd name="connsiteY1920" fmla="*/ 871171 h 1608850"/>
                <a:gd name="connsiteX1921" fmla="*/ 708584 w 12192000"/>
                <a:gd name="connsiteY1921" fmla="*/ 908365 h 1608850"/>
                <a:gd name="connsiteX1922" fmla="*/ 755393 w 12192000"/>
                <a:gd name="connsiteY1922" fmla="*/ 908365 h 1608850"/>
                <a:gd name="connsiteX1923" fmla="*/ 755393 w 12192000"/>
                <a:gd name="connsiteY1923" fmla="*/ 1038546 h 1608850"/>
                <a:gd name="connsiteX1924" fmla="*/ 773225 w 12192000"/>
                <a:gd name="connsiteY1924" fmla="*/ 1038546 h 1608850"/>
                <a:gd name="connsiteX1925" fmla="*/ 791057 w 12192000"/>
                <a:gd name="connsiteY1925" fmla="*/ 1031572 h 1608850"/>
                <a:gd name="connsiteX1926" fmla="*/ 791057 w 12192000"/>
                <a:gd name="connsiteY1926" fmla="*/ 1022273 h 1608850"/>
                <a:gd name="connsiteX1927" fmla="*/ 784370 w 12192000"/>
                <a:gd name="connsiteY1927" fmla="*/ 1019948 h 1608850"/>
                <a:gd name="connsiteX1928" fmla="*/ 784370 w 12192000"/>
                <a:gd name="connsiteY1928" fmla="*/ 1012974 h 1608850"/>
                <a:gd name="connsiteX1929" fmla="*/ 791057 w 12192000"/>
                <a:gd name="connsiteY1929" fmla="*/ 1008325 h 1608850"/>
                <a:gd name="connsiteX1930" fmla="*/ 791057 w 12192000"/>
                <a:gd name="connsiteY1930" fmla="*/ 957183 h 1608850"/>
                <a:gd name="connsiteX1931" fmla="*/ 784370 w 12192000"/>
                <a:gd name="connsiteY1931" fmla="*/ 954858 h 1608850"/>
                <a:gd name="connsiteX1932" fmla="*/ 784370 w 12192000"/>
                <a:gd name="connsiteY1932" fmla="*/ 947884 h 1608850"/>
                <a:gd name="connsiteX1933" fmla="*/ 791057 w 12192000"/>
                <a:gd name="connsiteY1933" fmla="*/ 943235 h 1608850"/>
                <a:gd name="connsiteX1934" fmla="*/ 795515 w 12192000"/>
                <a:gd name="connsiteY1934" fmla="*/ 938586 h 1608850"/>
                <a:gd name="connsiteX1935" fmla="*/ 795515 w 12192000"/>
                <a:gd name="connsiteY1935" fmla="*/ 929287 h 1608850"/>
                <a:gd name="connsiteX1936" fmla="*/ 791057 w 12192000"/>
                <a:gd name="connsiteY1936" fmla="*/ 929287 h 1608850"/>
                <a:gd name="connsiteX1937" fmla="*/ 791057 w 12192000"/>
                <a:gd name="connsiteY1937" fmla="*/ 922313 h 1608850"/>
                <a:gd name="connsiteX1938" fmla="*/ 797744 w 12192000"/>
                <a:gd name="connsiteY1938" fmla="*/ 917664 h 1608850"/>
                <a:gd name="connsiteX1939" fmla="*/ 833408 w 12192000"/>
                <a:gd name="connsiteY1939" fmla="*/ 852574 h 1608850"/>
                <a:gd name="connsiteX1940" fmla="*/ 828950 w 12192000"/>
                <a:gd name="connsiteY1940" fmla="*/ 850249 h 1608850"/>
                <a:gd name="connsiteX1941" fmla="*/ 828950 w 12192000"/>
                <a:gd name="connsiteY1941" fmla="*/ 843275 h 1608850"/>
                <a:gd name="connsiteX1942" fmla="*/ 835637 w 12192000"/>
                <a:gd name="connsiteY1942" fmla="*/ 840950 h 1608850"/>
                <a:gd name="connsiteX1943" fmla="*/ 835637 w 12192000"/>
                <a:gd name="connsiteY1943" fmla="*/ 831652 h 1608850"/>
                <a:gd name="connsiteX1944" fmla="*/ 840095 w 12192000"/>
                <a:gd name="connsiteY1944" fmla="*/ 831652 h 1608850"/>
                <a:gd name="connsiteX1945" fmla="*/ 840095 w 12192000"/>
                <a:gd name="connsiteY1945" fmla="*/ 810730 h 1608850"/>
                <a:gd name="connsiteX1946" fmla="*/ 835637 w 12192000"/>
                <a:gd name="connsiteY1946" fmla="*/ 810730 h 1608850"/>
                <a:gd name="connsiteX1947" fmla="*/ 835637 w 12192000"/>
                <a:gd name="connsiteY1947" fmla="*/ 806081 h 1608850"/>
                <a:gd name="connsiteX1948" fmla="*/ 840095 w 12192000"/>
                <a:gd name="connsiteY1948" fmla="*/ 803756 h 1608850"/>
                <a:gd name="connsiteX1949" fmla="*/ 851240 w 12192000"/>
                <a:gd name="connsiteY1949" fmla="*/ 787483 h 1608850"/>
                <a:gd name="connsiteX1950" fmla="*/ 853469 w 12192000"/>
                <a:gd name="connsiteY1950" fmla="*/ 778185 h 1608850"/>
                <a:gd name="connsiteX1951" fmla="*/ 853469 w 12192000"/>
                <a:gd name="connsiteY1951" fmla="*/ 752614 h 1608850"/>
                <a:gd name="connsiteX1952" fmla="*/ 853748 w 12192000"/>
                <a:gd name="connsiteY1952" fmla="*/ 751742 h 1608850"/>
                <a:gd name="connsiteX1953" fmla="*/ 855698 w 12192000"/>
                <a:gd name="connsiteY1953" fmla="*/ 745640 h 1608850"/>
                <a:gd name="connsiteX1954" fmla="*/ 855977 w 12192000"/>
                <a:gd name="connsiteY1954" fmla="*/ 746512 h 1608850"/>
                <a:gd name="connsiteX1955" fmla="*/ 857927 w 12192000"/>
                <a:gd name="connsiteY1955" fmla="*/ 752614 h 1608850"/>
                <a:gd name="connsiteX1956" fmla="*/ 860156 w 12192000"/>
                <a:gd name="connsiteY1956" fmla="*/ 778185 h 1608850"/>
                <a:gd name="connsiteX1957" fmla="*/ 860156 w 12192000"/>
                <a:gd name="connsiteY1957" fmla="*/ 785159 h 1608850"/>
                <a:gd name="connsiteX1958" fmla="*/ 871302 w 12192000"/>
                <a:gd name="connsiteY1958" fmla="*/ 803756 h 1608850"/>
                <a:gd name="connsiteX1959" fmla="*/ 875760 w 12192000"/>
                <a:gd name="connsiteY1959" fmla="*/ 806081 h 1608850"/>
                <a:gd name="connsiteX1960" fmla="*/ 875760 w 12192000"/>
                <a:gd name="connsiteY1960" fmla="*/ 810730 h 1608850"/>
                <a:gd name="connsiteX1961" fmla="*/ 873531 w 12192000"/>
                <a:gd name="connsiteY1961" fmla="*/ 831652 h 1608850"/>
                <a:gd name="connsiteX1962" fmla="*/ 877989 w 12192000"/>
                <a:gd name="connsiteY1962" fmla="*/ 840950 h 1608850"/>
                <a:gd name="connsiteX1963" fmla="*/ 882447 w 12192000"/>
                <a:gd name="connsiteY1963" fmla="*/ 843275 h 1608850"/>
                <a:gd name="connsiteX1964" fmla="*/ 882447 w 12192000"/>
                <a:gd name="connsiteY1964" fmla="*/ 850249 h 1608850"/>
                <a:gd name="connsiteX1965" fmla="*/ 877989 w 12192000"/>
                <a:gd name="connsiteY1965" fmla="*/ 852574 h 1608850"/>
                <a:gd name="connsiteX1966" fmla="*/ 904180 w 12192000"/>
                <a:gd name="connsiteY1966" fmla="*/ 879888 h 1608850"/>
                <a:gd name="connsiteX1967" fmla="*/ 913070 w 12192000"/>
                <a:gd name="connsiteY1967" fmla="*/ 915339 h 1608850"/>
                <a:gd name="connsiteX1968" fmla="*/ 944859 w 12192000"/>
                <a:gd name="connsiteY1968" fmla="*/ 915339 h 1608850"/>
                <a:gd name="connsiteX1969" fmla="*/ 944859 w 12192000"/>
                <a:gd name="connsiteY1969" fmla="*/ 886329 h 1608850"/>
                <a:gd name="connsiteX1970" fmla="*/ 939475 w 12192000"/>
                <a:gd name="connsiteY1970" fmla="*/ 886329 h 1608850"/>
                <a:gd name="connsiteX1971" fmla="*/ 939475 w 12192000"/>
                <a:gd name="connsiteY1971" fmla="*/ 724196 h 1608850"/>
                <a:gd name="connsiteX1972" fmla="*/ 959742 w 12192000"/>
                <a:gd name="connsiteY1972" fmla="*/ 724196 h 1608850"/>
                <a:gd name="connsiteX1973" fmla="*/ 960249 w 12192000"/>
                <a:gd name="connsiteY1973" fmla="*/ 723115 h 1608850"/>
                <a:gd name="connsiteX1974" fmla="*/ 963795 w 12192000"/>
                <a:gd name="connsiteY1974" fmla="*/ 715549 h 1608850"/>
                <a:gd name="connsiteX1975" fmla="*/ 965569 w 12192000"/>
                <a:gd name="connsiteY1975" fmla="*/ 715819 h 1608850"/>
                <a:gd name="connsiteX1976" fmla="*/ 977982 w 12192000"/>
                <a:gd name="connsiteY1976" fmla="*/ 717710 h 1608850"/>
                <a:gd name="connsiteX1977" fmla="*/ 978489 w 12192000"/>
                <a:gd name="connsiteY1977" fmla="*/ 719062 h 1608850"/>
                <a:gd name="connsiteX1978" fmla="*/ 982035 w 12192000"/>
                <a:gd name="connsiteY1978" fmla="*/ 728519 h 1608850"/>
                <a:gd name="connsiteX1979" fmla="*/ 1008382 w 12192000"/>
                <a:gd name="connsiteY1979" fmla="*/ 730681 h 1608850"/>
                <a:gd name="connsiteX1980" fmla="*/ 1008382 w 12192000"/>
                <a:gd name="connsiteY1980" fmla="*/ 607460 h 1608850"/>
                <a:gd name="connsiteX1981" fmla="*/ 1010409 w 12192000"/>
                <a:gd name="connsiteY1981" fmla="*/ 607460 h 1608850"/>
                <a:gd name="connsiteX1982" fmla="*/ 1024597 w 12192000"/>
                <a:gd name="connsiteY1982" fmla="*/ 607460 h 1608850"/>
                <a:gd name="connsiteX1983" fmla="*/ 1024597 w 12192000"/>
                <a:gd name="connsiteY1983" fmla="*/ 471268 h 1608850"/>
                <a:gd name="connsiteX1984" fmla="*/ 1026369 w 12192000"/>
                <a:gd name="connsiteY1984" fmla="*/ 471268 h 1608850"/>
                <a:gd name="connsiteX1985" fmla="*/ 1038783 w 12192000"/>
                <a:gd name="connsiteY1985" fmla="*/ 471268 h 1608850"/>
                <a:gd name="connsiteX1986" fmla="*/ 1038783 w 12192000"/>
                <a:gd name="connsiteY1986" fmla="*/ 356694 h 1608850"/>
                <a:gd name="connsiteX1987" fmla="*/ 1042837 w 12192000"/>
                <a:gd name="connsiteY1987" fmla="*/ 328590 h 1608850"/>
                <a:gd name="connsiteX1988" fmla="*/ 1044863 w 12192000"/>
                <a:gd name="connsiteY1988" fmla="*/ 328590 h 1608850"/>
                <a:gd name="connsiteX1989" fmla="*/ 1059050 w 12192000"/>
                <a:gd name="connsiteY1989" fmla="*/ 328590 h 1608850"/>
                <a:gd name="connsiteX1990" fmla="*/ 1095531 w 12192000"/>
                <a:gd name="connsiteY1990" fmla="*/ 246443 h 1608850"/>
                <a:gd name="connsiteX1991" fmla="*/ 1099585 w 12192000"/>
                <a:gd name="connsiteY1991" fmla="*/ 0 h 160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</a:cxnLst>
              <a:rect l="l" t="t" r="r" b="b"/>
              <a:pathLst>
                <a:path w="12192000" h="1608850">
                  <a:moveTo>
                    <a:pt x="8760317" y="780798"/>
                  </a:moveTo>
                  <a:lnTo>
                    <a:pt x="8760317" y="785159"/>
                  </a:lnTo>
                  <a:lnTo>
                    <a:pt x="8761882" y="787771"/>
                  </a:lnTo>
                  <a:lnTo>
                    <a:pt x="8762996" y="787771"/>
                  </a:lnTo>
                  <a:cubicBezTo>
                    <a:pt x="8762996" y="787771"/>
                    <a:pt x="8762996" y="787771"/>
                    <a:pt x="8762996" y="786900"/>
                  </a:cubicBezTo>
                  <a:lnTo>
                    <a:pt x="8762996" y="780798"/>
                  </a:lnTo>
                  <a:cubicBezTo>
                    <a:pt x="8762996" y="780798"/>
                    <a:pt x="8762996" y="780798"/>
                    <a:pt x="8761881" y="780798"/>
                  </a:cubicBezTo>
                  <a:close/>
                  <a:moveTo>
                    <a:pt x="8758924" y="762200"/>
                  </a:moveTo>
                  <a:lnTo>
                    <a:pt x="8759734" y="771499"/>
                  </a:lnTo>
                  <a:lnTo>
                    <a:pt x="8762996" y="771499"/>
                  </a:lnTo>
                  <a:cubicBezTo>
                    <a:pt x="8762996" y="771499"/>
                    <a:pt x="8762996" y="771499"/>
                    <a:pt x="8762996" y="770337"/>
                  </a:cubicBezTo>
                  <a:lnTo>
                    <a:pt x="8762996" y="762200"/>
                  </a:lnTo>
                  <a:cubicBezTo>
                    <a:pt x="8762996" y="762200"/>
                    <a:pt x="8762996" y="762200"/>
                    <a:pt x="8761881" y="762200"/>
                  </a:cubicBezTo>
                  <a:close/>
                  <a:moveTo>
                    <a:pt x="8755951" y="745928"/>
                  </a:moveTo>
                  <a:lnTo>
                    <a:pt x="8756137" y="746512"/>
                  </a:lnTo>
                  <a:lnTo>
                    <a:pt x="8758088" y="752614"/>
                  </a:lnTo>
                  <a:lnTo>
                    <a:pt x="8758113" y="752902"/>
                  </a:lnTo>
                  <a:lnTo>
                    <a:pt x="8762996" y="752902"/>
                  </a:lnTo>
                  <a:cubicBezTo>
                    <a:pt x="8762996" y="752902"/>
                    <a:pt x="8762996" y="752902"/>
                    <a:pt x="8762996" y="752030"/>
                  </a:cubicBezTo>
                  <a:lnTo>
                    <a:pt x="8762996" y="745928"/>
                  </a:lnTo>
                  <a:cubicBezTo>
                    <a:pt x="8762996" y="745928"/>
                    <a:pt x="8762996" y="745928"/>
                    <a:pt x="8761881" y="745928"/>
                  </a:cubicBezTo>
                  <a:close/>
                  <a:moveTo>
                    <a:pt x="8907881" y="718032"/>
                  </a:moveTo>
                  <a:cubicBezTo>
                    <a:pt x="8907881" y="718032"/>
                    <a:pt x="8907881" y="718032"/>
                    <a:pt x="8907881" y="719194"/>
                  </a:cubicBezTo>
                  <a:lnTo>
                    <a:pt x="8907881" y="727331"/>
                  </a:lnTo>
                  <a:lnTo>
                    <a:pt x="8908543" y="727331"/>
                  </a:lnTo>
                  <a:lnTo>
                    <a:pt x="8908543" y="718032"/>
                  </a:lnTo>
                  <a:close/>
                  <a:moveTo>
                    <a:pt x="1099585" y="0"/>
                  </a:moveTo>
                  <a:cubicBezTo>
                    <a:pt x="1099585" y="18"/>
                    <a:pt x="1099601" y="2040"/>
                    <a:pt x="1101611" y="246443"/>
                  </a:cubicBezTo>
                  <a:cubicBezTo>
                    <a:pt x="1101623" y="246467"/>
                    <a:pt x="1102267" y="247808"/>
                    <a:pt x="1140117" y="326429"/>
                  </a:cubicBezTo>
                  <a:cubicBezTo>
                    <a:pt x="1140125" y="326429"/>
                    <a:pt x="1140236" y="326429"/>
                    <a:pt x="1142145" y="326429"/>
                  </a:cubicBezTo>
                  <a:lnTo>
                    <a:pt x="1156331" y="326429"/>
                  </a:lnTo>
                  <a:cubicBezTo>
                    <a:pt x="1156331" y="326443"/>
                    <a:pt x="1156331" y="327005"/>
                    <a:pt x="1156331" y="350208"/>
                  </a:cubicBezTo>
                  <a:cubicBezTo>
                    <a:pt x="1156333" y="350214"/>
                    <a:pt x="1156371" y="350272"/>
                    <a:pt x="1156839" y="351019"/>
                  </a:cubicBezTo>
                  <a:lnTo>
                    <a:pt x="1160385" y="356694"/>
                  </a:lnTo>
                  <a:cubicBezTo>
                    <a:pt x="1160385" y="356714"/>
                    <a:pt x="1160385" y="358229"/>
                    <a:pt x="1160385" y="471268"/>
                  </a:cubicBezTo>
                  <a:cubicBezTo>
                    <a:pt x="1160393" y="471268"/>
                    <a:pt x="1160533" y="471268"/>
                    <a:pt x="1162664" y="471268"/>
                  </a:cubicBezTo>
                  <a:lnTo>
                    <a:pt x="1178625" y="471268"/>
                  </a:lnTo>
                  <a:cubicBezTo>
                    <a:pt x="1178625" y="471288"/>
                    <a:pt x="1178625" y="472923"/>
                    <a:pt x="1178625" y="611783"/>
                  </a:cubicBezTo>
                  <a:cubicBezTo>
                    <a:pt x="1178635" y="611782"/>
                    <a:pt x="1178747" y="611761"/>
                    <a:pt x="1180145" y="611513"/>
                  </a:cubicBezTo>
                  <a:lnTo>
                    <a:pt x="1190785" y="609622"/>
                  </a:lnTo>
                  <a:cubicBezTo>
                    <a:pt x="1190785" y="609644"/>
                    <a:pt x="1190755" y="610978"/>
                    <a:pt x="1188759" y="698254"/>
                  </a:cubicBezTo>
                  <a:cubicBezTo>
                    <a:pt x="1188769" y="698256"/>
                    <a:pt x="1188879" y="698276"/>
                    <a:pt x="1190279" y="698525"/>
                  </a:cubicBezTo>
                  <a:lnTo>
                    <a:pt x="1200919" y="700416"/>
                  </a:lnTo>
                  <a:cubicBezTo>
                    <a:pt x="1200921" y="700423"/>
                    <a:pt x="1200941" y="700487"/>
                    <a:pt x="1201171" y="701227"/>
                  </a:cubicBezTo>
                  <a:lnTo>
                    <a:pt x="1202945" y="706902"/>
                  </a:lnTo>
                  <a:cubicBezTo>
                    <a:pt x="1202947" y="706893"/>
                    <a:pt x="1202993" y="706750"/>
                    <a:pt x="1203705" y="704470"/>
                  </a:cubicBezTo>
                  <a:lnTo>
                    <a:pt x="1209025" y="687446"/>
                  </a:lnTo>
                  <a:cubicBezTo>
                    <a:pt x="1209032" y="687446"/>
                    <a:pt x="1209133" y="687446"/>
                    <a:pt x="1210799" y="687446"/>
                  </a:cubicBezTo>
                  <a:lnTo>
                    <a:pt x="1223212" y="687446"/>
                  </a:lnTo>
                  <a:cubicBezTo>
                    <a:pt x="1223212" y="687463"/>
                    <a:pt x="1223212" y="688156"/>
                    <a:pt x="1223212" y="719872"/>
                  </a:cubicBezTo>
                  <a:cubicBezTo>
                    <a:pt x="1223219" y="719877"/>
                    <a:pt x="1223295" y="719917"/>
                    <a:pt x="1224225" y="720413"/>
                  </a:cubicBezTo>
                  <a:lnTo>
                    <a:pt x="1231319" y="724196"/>
                  </a:lnTo>
                  <a:cubicBezTo>
                    <a:pt x="1231319" y="724205"/>
                    <a:pt x="1231319" y="724306"/>
                    <a:pt x="1231319" y="725547"/>
                  </a:cubicBezTo>
                  <a:lnTo>
                    <a:pt x="1231319" y="735005"/>
                  </a:lnTo>
                  <a:cubicBezTo>
                    <a:pt x="1231339" y="735005"/>
                    <a:pt x="1232247" y="735005"/>
                    <a:pt x="1275907" y="735005"/>
                  </a:cubicBezTo>
                  <a:cubicBezTo>
                    <a:pt x="1275907" y="735013"/>
                    <a:pt x="1275907" y="735096"/>
                    <a:pt x="1275907" y="736086"/>
                  </a:cubicBezTo>
                  <a:lnTo>
                    <a:pt x="1275907" y="743652"/>
                  </a:lnTo>
                  <a:cubicBezTo>
                    <a:pt x="1275915" y="743652"/>
                    <a:pt x="1276037" y="743652"/>
                    <a:pt x="1277933" y="743652"/>
                  </a:cubicBezTo>
                  <a:lnTo>
                    <a:pt x="1292119" y="743652"/>
                  </a:lnTo>
                  <a:cubicBezTo>
                    <a:pt x="1292119" y="743634"/>
                    <a:pt x="1292119" y="742905"/>
                    <a:pt x="1292119" y="713387"/>
                  </a:cubicBezTo>
                  <a:cubicBezTo>
                    <a:pt x="1292141" y="713387"/>
                    <a:pt x="1293071" y="713387"/>
                    <a:pt x="1336706" y="713387"/>
                  </a:cubicBezTo>
                  <a:cubicBezTo>
                    <a:pt x="1336706" y="713379"/>
                    <a:pt x="1336706" y="713282"/>
                    <a:pt x="1336706" y="712036"/>
                  </a:cubicBezTo>
                  <a:lnTo>
                    <a:pt x="1336706" y="702578"/>
                  </a:lnTo>
                  <a:cubicBezTo>
                    <a:pt x="1336713" y="702578"/>
                    <a:pt x="1336787" y="702578"/>
                    <a:pt x="1337721" y="702578"/>
                  </a:cubicBezTo>
                  <a:lnTo>
                    <a:pt x="1344813" y="702578"/>
                  </a:lnTo>
                  <a:cubicBezTo>
                    <a:pt x="1344813" y="702571"/>
                    <a:pt x="1344813" y="702458"/>
                    <a:pt x="1344813" y="700687"/>
                  </a:cubicBezTo>
                  <a:lnTo>
                    <a:pt x="1344813" y="687446"/>
                  </a:lnTo>
                  <a:cubicBezTo>
                    <a:pt x="1344823" y="687446"/>
                    <a:pt x="1344895" y="687446"/>
                    <a:pt x="1345573" y="687446"/>
                  </a:cubicBezTo>
                  <a:lnTo>
                    <a:pt x="1350893" y="687446"/>
                  </a:lnTo>
                  <a:cubicBezTo>
                    <a:pt x="1350893" y="687439"/>
                    <a:pt x="1350893" y="687354"/>
                    <a:pt x="1350893" y="686365"/>
                  </a:cubicBezTo>
                  <a:lnTo>
                    <a:pt x="1350893" y="678798"/>
                  </a:lnTo>
                  <a:cubicBezTo>
                    <a:pt x="1350901" y="678798"/>
                    <a:pt x="1351025" y="678798"/>
                    <a:pt x="1352921" y="678798"/>
                  </a:cubicBezTo>
                  <a:lnTo>
                    <a:pt x="1367107" y="678798"/>
                  </a:lnTo>
                  <a:cubicBezTo>
                    <a:pt x="1367107" y="678805"/>
                    <a:pt x="1367107" y="678882"/>
                    <a:pt x="1367107" y="679879"/>
                  </a:cubicBezTo>
                  <a:lnTo>
                    <a:pt x="1367107" y="687446"/>
                  </a:lnTo>
                  <a:cubicBezTo>
                    <a:pt x="1367119" y="687446"/>
                    <a:pt x="1367619" y="687446"/>
                    <a:pt x="1389401" y="687446"/>
                  </a:cubicBezTo>
                  <a:cubicBezTo>
                    <a:pt x="1389401" y="687438"/>
                    <a:pt x="1389401" y="687324"/>
                    <a:pt x="1389401" y="685554"/>
                  </a:cubicBezTo>
                  <a:lnTo>
                    <a:pt x="1389401" y="672313"/>
                  </a:lnTo>
                  <a:cubicBezTo>
                    <a:pt x="1389407" y="672313"/>
                    <a:pt x="1389503" y="672313"/>
                    <a:pt x="1391174" y="672313"/>
                  </a:cubicBezTo>
                  <a:lnTo>
                    <a:pt x="1403587" y="672313"/>
                  </a:lnTo>
                  <a:cubicBezTo>
                    <a:pt x="1403587" y="672325"/>
                    <a:pt x="1403587" y="672839"/>
                    <a:pt x="1403587" y="696093"/>
                  </a:cubicBezTo>
                  <a:cubicBezTo>
                    <a:pt x="1403595" y="696093"/>
                    <a:pt x="1403675" y="696093"/>
                    <a:pt x="1404601" y="696093"/>
                  </a:cubicBezTo>
                  <a:lnTo>
                    <a:pt x="1411695" y="696093"/>
                  </a:lnTo>
                  <a:cubicBezTo>
                    <a:pt x="1411695" y="696087"/>
                    <a:pt x="1411695" y="696006"/>
                    <a:pt x="1411695" y="695012"/>
                  </a:cubicBezTo>
                  <a:lnTo>
                    <a:pt x="1411695" y="687446"/>
                  </a:lnTo>
                  <a:cubicBezTo>
                    <a:pt x="1411703" y="687446"/>
                    <a:pt x="1411821" y="687446"/>
                    <a:pt x="1413467" y="687446"/>
                  </a:cubicBezTo>
                  <a:lnTo>
                    <a:pt x="1425881" y="687446"/>
                  </a:lnTo>
                  <a:cubicBezTo>
                    <a:pt x="1425881" y="687459"/>
                    <a:pt x="1425881" y="688018"/>
                    <a:pt x="1425881" y="713387"/>
                  </a:cubicBezTo>
                  <a:cubicBezTo>
                    <a:pt x="1425889" y="713387"/>
                    <a:pt x="1426007" y="713387"/>
                    <a:pt x="1427909" y="713387"/>
                  </a:cubicBezTo>
                  <a:lnTo>
                    <a:pt x="1442095" y="713387"/>
                  </a:lnTo>
                  <a:cubicBezTo>
                    <a:pt x="1442095" y="713398"/>
                    <a:pt x="1442095" y="713513"/>
                    <a:pt x="1442095" y="715008"/>
                  </a:cubicBezTo>
                  <a:lnTo>
                    <a:pt x="1442095" y="726358"/>
                  </a:lnTo>
                  <a:cubicBezTo>
                    <a:pt x="1442103" y="726358"/>
                    <a:pt x="1442173" y="726358"/>
                    <a:pt x="1442855" y="726358"/>
                  </a:cubicBezTo>
                  <a:lnTo>
                    <a:pt x="1448175" y="726358"/>
                  </a:lnTo>
                  <a:cubicBezTo>
                    <a:pt x="1448175" y="726350"/>
                    <a:pt x="1448175" y="726274"/>
                    <a:pt x="1448175" y="725547"/>
                  </a:cubicBezTo>
                  <a:lnTo>
                    <a:pt x="1448175" y="719872"/>
                  </a:lnTo>
                  <a:cubicBezTo>
                    <a:pt x="1448193" y="719872"/>
                    <a:pt x="1448911" y="719872"/>
                    <a:pt x="1478575" y="719872"/>
                  </a:cubicBezTo>
                  <a:cubicBezTo>
                    <a:pt x="1478575" y="719886"/>
                    <a:pt x="1478575" y="720449"/>
                    <a:pt x="1478575" y="743652"/>
                  </a:cubicBezTo>
                  <a:cubicBezTo>
                    <a:pt x="1478583" y="743652"/>
                    <a:pt x="1478661" y="743652"/>
                    <a:pt x="1479589" y="743652"/>
                  </a:cubicBezTo>
                  <a:lnTo>
                    <a:pt x="1486683" y="743652"/>
                  </a:lnTo>
                  <a:cubicBezTo>
                    <a:pt x="1486683" y="743659"/>
                    <a:pt x="1486683" y="743732"/>
                    <a:pt x="1486683" y="744733"/>
                  </a:cubicBezTo>
                  <a:lnTo>
                    <a:pt x="1486683" y="752299"/>
                  </a:lnTo>
                  <a:cubicBezTo>
                    <a:pt x="1486691" y="752299"/>
                    <a:pt x="1486765" y="752299"/>
                    <a:pt x="1487443" y="752299"/>
                  </a:cubicBezTo>
                  <a:lnTo>
                    <a:pt x="1492763" y="752299"/>
                  </a:lnTo>
                  <a:cubicBezTo>
                    <a:pt x="1492763" y="752292"/>
                    <a:pt x="1492763" y="752172"/>
                    <a:pt x="1492763" y="750137"/>
                  </a:cubicBezTo>
                  <a:lnTo>
                    <a:pt x="1492763" y="735005"/>
                  </a:lnTo>
                  <a:cubicBezTo>
                    <a:pt x="1492769" y="735005"/>
                    <a:pt x="1492847" y="735005"/>
                    <a:pt x="1493775" y="735005"/>
                  </a:cubicBezTo>
                  <a:lnTo>
                    <a:pt x="1500869" y="735005"/>
                  </a:lnTo>
                  <a:cubicBezTo>
                    <a:pt x="1500869" y="735013"/>
                    <a:pt x="1500869" y="735096"/>
                    <a:pt x="1500869" y="736086"/>
                  </a:cubicBezTo>
                  <a:lnTo>
                    <a:pt x="1500869" y="743652"/>
                  </a:lnTo>
                  <a:lnTo>
                    <a:pt x="1506189" y="741659"/>
                  </a:lnTo>
                  <a:cubicBezTo>
                    <a:pt x="1506949" y="741287"/>
                    <a:pt x="1506949" y="741085"/>
                    <a:pt x="1506949" y="740679"/>
                  </a:cubicBezTo>
                  <a:lnTo>
                    <a:pt x="1506949" y="735005"/>
                  </a:lnTo>
                  <a:cubicBezTo>
                    <a:pt x="1506966" y="735005"/>
                    <a:pt x="1507767" y="735005"/>
                    <a:pt x="1545457" y="735005"/>
                  </a:cubicBezTo>
                  <a:cubicBezTo>
                    <a:pt x="1545457" y="735019"/>
                    <a:pt x="1545457" y="735566"/>
                    <a:pt x="1545457" y="758784"/>
                  </a:cubicBezTo>
                  <a:cubicBezTo>
                    <a:pt x="1545464" y="758784"/>
                    <a:pt x="1545583" y="758784"/>
                    <a:pt x="1547483" y="758784"/>
                  </a:cubicBezTo>
                  <a:lnTo>
                    <a:pt x="1561669" y="758784"/>
                  </a:lnTo>
                  <a:cubicBezTo>
                    <a:pt x="1561669" y="758792"/>
                    <a:pt x="1561669" y="758874"/>
                    <a:pt x="1561669" y="759865"/>
                  </a:cubicBezTo>
                  <a:lnTo>
                    <a:pt x="1561669" y="767431"/>
                  </a:lnTo>
                  <a:cubicBezTo>
                    <a:pt x="1561679" y="767431"/>
                    <a:pt x="1561801" y="767431"/>
                    <a:pt x="1563443" y="767431"/>
                  </a:cubicBezTo>
                  <a:lnTo>
                    <a:pt x="1575857" y="767431"/>
                  </a:lnTo>
                  <a:cubicBezTo>
                    <a:pt x="1575857" y="767419"/>
                    <a:pt x="1575857" y="766908"/>
                    <a:pt x="1575857" y="743652"/>
                  </a:cubicBezTo>
                  <a:cubicBezTo>
                    <a:pt x="1575863" y="743652"/>
                    <a:pt x="1575941" y="743652"/>
                    <a:pt x="1576869" y="743652"/>
                  </a:cubicBezTo>
                  <a:lnTo>
                    <a:pt x="1583963" y="743652"/>
                  </a:lnTo>
                  <a:cubicBezTo>
                    <a:pt x="1583963" y="743633"/>
                    <a:pt x="1583963" y="742862"/>
                    <a:pt x="1583963" y="711225"/>
                  </a:cubicBezTo>
                  <a:cubicBezTo>
                    <a:pt x="1583971" y="711225"/>
                    <a:pt x="1584047" y="711225"/>
                    <a:pt x="1584977" y="711225"/>
                  </a:cubicBezTo>
                  <a:lnTo>
                    <a:pt x="1592071" y="711225"/>
                  </a:lnTo>
                  <a:cubicBezTo>
                    <a:pt x="1592071" y="711219"/>
                    <a:pt x="1592071" y="711110"/>
                    <a:pt x="1592071" y="709334"/>
                  </a:cubicBezTo>
                  <a:lnTo>
                    <a:pt x="1592071" y="696093"/>
                  </a:lnTo>
                  <a:cubicBezTo>
                    <a:pt x="1590043" y="696093"/>
                    <a:pt x="1590043" y="696093"/>
                    <a:pt x="1590803" y="694471"/>
                  </a:cubicBezTo>
                  <a:lnTo>
                    <a:pt x="1596123" y="683122"/>
                  </a:lnTo>
                  <a:cubicBezTo>
                    <a:pt x="1596129" y="683139"/>
                    <a:pt x="1596323" y="683813"/>
                    <a:pt x="1604231" y="711225"/>
                  </a:cubicBezTo>
                  <a:cubicBezTo>
                    <a:pt x="1604239" y="711225"/>
                    <a:pt x="1604311" y="711225"/>
                    <a:pt x="1604991" y="711225"/>
                  </a:cubicBezTo>
                  <a:lnTo>
                    <a:pt x="1610311" y="711225"/>
                  </a:lnTo>
                  <a:cubicBezTo>
                    <a:pt x="1610311" y="711212"/>
                    <a:pt x="1610311" y="710033"/>
                    <a:pt x="1610311" y="605298"/>
                  </a:cubicBezTo>
                  <a:cubicBezTo>
                    <a:pt x="1610321" y="605298"/>
                    <a:pt x="1610435" y="605298"/>
                    <a:pt x="1611831" y="605298"/>
                  </a:cubicBezTo>
                  <a:lnTo>
                    <a:pt x="1622471" y="605298"/>
                  </a:lnTo>
                  <a:cubicBezTo>
                    <a:pt x="1622471" y="605276"/>
                    <a:pt x="1622471" y="604266"/>
                    <a:pt x="1622471" y="557739"/>
                  </a:cubicBezTo>
                  <a:cubicBezTo>
                    <a:pt x="1622487" y="557739"/>
                    <a:pt x="1623113" y="557739"/>
                    <a:pt x="1648817" y="557739"/>
                  </a:cubicBezTo>
                  <a:cubicBezTo>
                    <a:pt x="1648817" y="557727"/>
                    <a:pt x="1648817" y="557217"/>
                    <a:pt x="1648817" y="536121"/>
                  </a:cubicBezTo>
                  <a:cubicBezTo>
                    <a:pt x="1648837" y="536121"/>
                    <a:pt x="1649625" y="536121"/>
                    <a:pt x="1683271" y="536121"/>
                  </a:cubicBezTo>
                  <a:cubicBezTo>
                    <a:pt x="1683271" y="536129"/>
                    <a:pt x="1683271" y="536259"/>
                    <a:pt x="1683271" y="538553"/>
                  </a:cubicBezTo>
                  <a:lnTo>
                    <a:pt x="1683271" y="555577"/>
                  </a:lnTo>
                  <a:cubicBezTo>
                    <a:pt x="1683281" y="555577"/>
                    <a:pt x="1683411" y="555577"/>
                    <a:pt x="1685551" y="555577"/>
                  </a:cubicBezTo>
                  <a:lnTo>
                    <a:pt x="1701511" y="555577"/>
                  </a:lnTo>
                  <a:cubicBezTo>
                    <a:pt x="1701511" y="555595"/>
                    <a:pt x="1701511" y="556489"/>
                    <a:pt x="1701511" y="603136"/>
                  </a:cubicBezTo>
                  <a:cubicBezTo>
                    <a:pt x="1701517" y="603136"/>
                    <a:pt x="1701593" y="603136"/>
                    <a:pt x="1702525" y="603136"/>
                  </a:cubicBezTo>
                  <a:lnTo>
                    <a:pt x="1709619" y="603136"/>
                  </a:lnTo>
                  <a:lnTo>
                    <a:pt x="1723805" y="607460"/>
                  </a:lnTo>
                  <a:cubicBezTo>
                    <a:pt x="1723805" y="607470"/>
                    <a:pt x="1723805" y="608120"/>
                    <a:pt x="1723805" y="646372"/>
                  </a:cubicBezTo>
                  <a:cubicBezTo>
                    <a:pt x="1723811" y="646372"/>
                    <a:pt x="1723887" y="646372"/>
                    <a:pt x="1724819" y="646372"/>
                  </a:cubicBezTo>
                  <a:lnTo>
                    <a:pt x="1731911" y="646372"/>
                  </a:lnTo>
                  <a:cubicBezTo>
                    <a:pt x="1731911" y="646382"/>
                    <a:pt x="1731911" y="646488"/>
                    <a:pt x="1731911" y="647993"/>
                  </a:cubicBezTo>
                  <a:lnTo>
                    <a:pt x="1731911" y="659342"/>
                  </a:lnTo>
                  <a:cubicBezTo>
                    <a:pt x="1731919" y="659342"/>
                    <a:pt x="1732043" y="659342"/>
                    <a:pt x="1733939" y="659342"/>
                  </a:cubicBezTo>
                  <a:lnTo>
                    <a:pt x="1748125" y="659342"/>
                  </a:lnTo>
                  <a:lnTo>
                    <a:pt x="1754205" y="665828"/>
                  </a:lnTo>
                  <a:cubicBezTo>
                    <a:pt x="1754205" y="665840"/>
                    <a:pt x="1754205" y="666326"/>
                    <a:pt x="1754205" y="687446"/>
                  </a:cubicBezTo>
                  <a:cubicBezTo>
                    <a:pt x="1754214" y="687446"/>
                    <a:pt x="1754345" y="687446"/>
                    <a:pt x="1756485" y="687446"/>
                  </a:cubicBezTo>
                  <a:lnTo>
                    <a:pt x="1772445" y="687446"/>
                  </a:lnTo>
                  <a:cubicBezTo>
                    <a:pt x="1772445" y="687453"/>
                    <a:pt x="1772445" y="687533"/>
                    <a:pt x="1772445" y="688526"/>
                  </a:cubicBezTo>
                  <a:lnTo>
                    <a:pt x="1772445" y="696093"/>
                  </a:lnTo>
                  <a:cubicBezTo>
                    <a:pt x="1772455" y="696093"/>
                    <a:pt x="1772553" y="696093"/>
                    <a:pt x="1773713" y="696093"/>
                  </a:cubicBezTo>
                  <a:lnTo>
                    <a:pt x="1782579" y="696093"/>
                  </a:lnTo>
                  <a:cubicBezTo>
                    <a:pt x="1782579" y="696102"/>
                    <a:pt x="1782579" y="696231"/>
                    <a:pt x="1782579" y="698254"/>
                  </a:cubicBezTo>
                  <a:lnTo>
                    <a:pt x="1782579" y="713387"/>
                  </a:lnTo>
                  <a:cubicBezTo>
                    <a:pt x="1786633" y="713387"/>
                    <a:pt x="1786633" y="713387"/>
                    <a:pt x="1786633" y="711495"/>
                  </a:cubicBezTo>
                  <a:lnTo>
                    <a:pt x="1786633" y="698254"/>
                  </a:lnTo>
                  <a:cubicBezTo>
                    <a:pt x="1786639" y="698254"/>
                    <a:pt x="1786716" y="698254"/>
                    <a:pt x="1787645" y="698254"/>
                  </a:cubicBezTo>
                  <a:lnTo>
                    <a:pt x="1794739" y="698254"/>
                  </a:lnTo>
                  <a:cubicBezTo>
                    <a:pt x="1794739" y="698265"/>
                    <a:pt x="1794739" y="698384"/>
                    <a:pt x="1794739" y="699876"/>
                  </a:cubicBezTo>
                  <a:lnTo>
                    <a:pt x="1794739" y="711225"/>
                  </a:lnTo>
                  <a:cubicBezTo>
                    <a:pt x="1794749" y="711225"/>
                    <a:pt x="1794821" y="711225"/>
                    <a:pt x="1795499" y="711225"/>
                  </a:cubicBezTo>
                  <a:lnTo>
                    <a:pt x="1800819" y="711225"/>
                  </a:lnTo>
                  <a:cubicBezTo>
                    <a:pt x="1800819" y="706902"/>
                    <a:pt x="1800819" y="706902"/>
                    <a:pt x="1849459" y="706902"/>
                  </a:cubicBezTo>
                  <a:cubicBezTo>
                    <a:pt x="1849459" y="706911"/>
                    <a:pt x="1849459" y="707012"/>
                    <a:pt x="1849459" y="708253"/>
                  </a:cubicBezTo>
                  <a:lnTo>
                    <a:pt x="1849459" y="717710"/>
                  </a:lnTo>
                  <a:cubicBezTo>
                    <a:pt x="1849467" y="717710"/>
                    <a:pt x="1849543" y="717710"/>
                    <a:pt x="1850219" y="717710"/>
                  </a:cubicBezTo>
                  <a:lnTo>
                    <a:pt x="1855541" y="717710"/>
                  </a:lnTo>
                  <a:cubicBezTo>
                    <a:pt x="1855541" y="717719"/>
                    <a:pt x="1855541" y="717841"/>
                    <a:pt x="1855541" y="719872"/>
                  </a:cubicBezTo>
                  <a:lnTo>
                    <a:pt x="1855541" y="735005"/>
                  </a:lnTo>
                  <a:cubicBezTo>
                    <a:pt x="1855549" y="735001"/>
                    <a:pt x="1855665" y="734923"/>
                    <a:pt x="1857567" y="733654"/>
                  </a:cubicBezTo>
                  <a:lnTo>
                    <a:pt x="1871753" y="724196"/>
                  </a:lnTo>
                  <a:cubicBezTo>
                    <a:pt x="1871755" y="724177"/>
                    <a:pt x="1871887" y="723302"/>
                    <a:pt x="1877833" y="683122"/>
                  </a:cubicBezTo>
                  <a:cubicBezTo>
                    <a:pt x="1877843" y="683120"/>
                    <a:pt x="1877911" y="683094"/>
                    <a:pt x="1878593" y="682852"/>
                  </a:cubicBezTo>
                  <a:lnTo>
                    <a:pt x="1883913" y="680960"/>
                  </a:lnTo>
                  <a:cubicBezTo>
                    <a:pt x="1883913" y="680944"/>
                    <a:pt x="1883947" y="679883"/>
                    <a:pt x="1885941" y="611783"/>
                  </a:cubicBezTo>
                  <a:cubicBezTo>
                    <a:pt x="1885941" y="611801"/>
                    <a:pt x="1885973" y="612892"/>
                    <a:pt x="1887967" y="680960"/>
                  </a:cubicBezTo>
                  <a:cubicBezTo>
                    <a:pt x="1887977" y="680963"/>
                    <a:pt x="1888047" y="680988"/>
                    <a:pt x="1888727" y="681230"/>
                  </a:cubicBezTo>
                  <a:lnTo>
                    <a:pt x="1894047" y="683122"/>
                  </a:lnTo>
                  <a:cubicBezTo>
                    <a:pt x="1894047" y="683102"/>
                    <a:pt x="1894047" y="681769"/>
                    <a:pt x="1894047" y="596651"/>
                  </a:cubicBezTo>
                  <a:cubicBezTo>
                    <a:pt x="1898101" y="596651"/>
                    <a:pt x="1898101" y="596651"/>
                    <a:pt x="1898101" y="564224"/>
                  </a:cubicBezTo>
                  <a:cubicBezTo>
                    <a:pt x="1898113" y="564224"/>
                    <a:pt x="1898799" y="564224"/>
                    <a:pt x="1936607" y="564224"/>
                  </a:cubicBezTo>
                  <a:cubicBezTo>
                    <a:pt x="1936607" y="564241"/>
                    <a:pt x="1936607" y="564959"/>
                    <a:pt x="1936607" y="596651"/>
                  </a:cubicBezTo>
                  <a:cubicBezTo>
                    <a:pt x="1936617" y="596651"/>
                    <a:pt x="1936689" y="596651"/>
                    <a:pt x="1937367" y="596651"/>
                  </a:cubicBezTo>
                  <a:lnTo>
                    <a:pt x="1942687" y="596651"/>
                  </a:lnTo>
                  <a:cubicBezTo>
                    <a:pt x="1942687" y="596630"/>
                    <a:pt x="1942687" y="595324"/>
                    <a:pt x="1942687" y="514503"/>
                  </a:cubicBezTo>
                  <a:cubicBezTo>
                    <a:pt x="1942693" y="514503"/>
                    <a:pt x="1942793" y="514503"/>
                    <a:pt x="1944461" y="514503"/>
                  </a:cubicBezTo>
                  <a:lnTo>
                    <a:pt x="1956875" y="514503"/>
                  </a:lnTo>
                  <a:cubicBezTo>
                    <a:pt x="1956875" y="514496"/>
                    <a:pt x="1956875" y="514385"/>
                    <a:pt x="1956875" y="512612"/>
                  </a:cubicBezTo>
                  <a:lnTo>
                    <a:pt x="1956875" y="499371"/>
                  </a:lnTo>
                  <a:cubicBezTo>
                    <a:pt x="1956885" y="499371"/>
                    <a:pt x="1957383" y="499371"/>
                    <a:pt x="1979169" y="499371"/>
                  </a:cubicBezTo>
                  <a:cubicBezTo>
                    <a:pt x="1979169" y="499364"/>
                    <a:pt x="1979169" y="499283"/>
                    <a:pt x="1979169" y="498290"/>
                  </a:cubicBezTo>
                  <a:lnTo>
                    <a:pt x="1979169" y="490724"/>
                  </a:lnTo>
                  <a:cubicBezTo>
                    <a:pt x="1979175" y="490724"/>
                    <a:pt x="1979285" y="490724"/>
                    <a:pt x="1980941" y="490724"/>
                  </a:cubicBezTo>
                  <a:lnTo>
                    <a:pt x="1993355" y="490724"/>
                  </a:lnTo>
                  <a:cubicBezTo>
                    <a:pt x="1993355" y="490732"/>
                    <a:pt x="1993355" y="490811"/>
                    <a:pt x="1993355" y="491805"/>
                  </a:cubicBezTo>
                  <a:lnTo>
                    <a:pt x="1993355" y="499371"/>
                  </a:lnTo>
                  <a:cubicBezTo>
                    <a:pt x="1993365" y="499371"/>
                    <a:pt x="1993437" y="499371"/>
                    <a:pt x="1994115" y="499371"/>
                  </a:cubicBezTo>
                  <a:lnTo>
                    <a:pt x="1999435" y="499371"/>
                  </a:lnTo>
                  <a:lnTo>
                    <a:pt x="2009569" y="495047"/>
                  </a:lnTo>
                  <a:lnTo>
                    <a:pt x="2013621" y="498290"/>
                  </a:lnTo>
                  <a:lnTo>
                    <a:pt x="2013621" y="490724"/>
                  </a:lnTo>
                  <a:cubicBezTo>
                    <a:pt x="2013631" y="490724"/>
                    <a:pt x="2013767" y="490724"/>
                    <a:pt x="2015901" y="490724"/>
                  </a:cubicBezTo>
                  <a:lnTo>
                    <a:pt x="2031863" y="490724"/>
                  </a:lnTo>
                  <a:cubicBezTo>
                    <a:pt x="2031863" y="490732"/>
                    <a:pt x="2031863" y="490811"/>
                    <a:pt x="2031863" y="491805"/>
                  </a:cubicBezTo>
                  <a:lnTo>
                    <a:pt x="2031863" y="499371"/>
                  </a:lnTo>
                  <a:cubicBezTo>
                    <a:pt x="2031881" y="499371"/>
                    <a:pt x="2032617" y="499371"/>
                    <a:pt x="2062263" y="499371"/>
                  </a:cubicBezTo>
                  <a:cubicBezTo>
                    <a:pt x="2062263" y="499381"/>
                    <a:pt x="2062263" y="499490"/>
                    <a:pt x="2062263" y="500992"/>
                  </a:cubicBezTo>
                  <a:lnTo>
                    <a:pt x="2062263" y="512342"/>
                  </a:lnTo>
                  <a:cubicBezTo>
                    <a:pt x="2062279" y="512342"/>
                    <a:pt x="2062919" y="512342"/>
                    <a:pt x="2088609" y="512342"/>
                  </a:cubicBezTo>
                  <a:cubicBezTo>
                    <a:pt x="2088609" y="512358"/>
                    <a:pt x="2088609" y="513038"/>
                    <a:pt x="2088609" y="542606"/>
                  </a:cubicBezTo>
                  <a:cubicBezTo>
                    <a:pt x="2088619" y="542606"/>
                    <a:pt x="2088691" y="542606"/>
                    <a:pt x="2089369" y="542606"/>
                  </a:cubicBezTo>
                  <a:lnTo>
                    <a:pt x="2094689" y="542606"/>
                  </a:lnTo>
                  <a:cubicBezTo>
                    <a:pt x="2094689" y="542613"/>
                    <a:pt x="2094689" y="542699"/>
                    <a:pt x="2094689" y="543687"/>
                  </a:cubicBezTo>
                  <a:lnTo>
                    <a:pt x="2094689" y="551254"/>
                  </a:lnTo>
                  <a:cubicBezTo>
                    <a:pt x="2098743" y="551254"/>
                    <a:pt x="2098743" y="551254"/>
                    <a:pt x="2098743" y="581518"/>
                  </a:cubicBezTo>
                  <a:cubicBezTo>
                    <a:pt x="2098753" y="581518"/>
                    <a:pt x="2098827" y="581518"/>
                    <a:pt x="2099503" y="581518"/>
                  </a:cubicBezTo>
                  <a:lnTo>
                    <a:pt x="2104823" y="581518"/>
                  </a:lnTo>
                  <a:cubicBezTo>
                    <a:pt x="2104823" y="581527"/>
                    <a:pt x="2104823" y="581594"/>
                    <a:pt x="2104823" y="582329"/>
                  </a:cubicBezTo>
                  <a:lnTo>
                    <a:pt x="2104823" y="588004"/>
                  </a:lnTo>
                  <a:cubicBezTo>
                    <a:pt x="2104829" y="588004"/>
                    <a:pt x="2104907" y="588004"/>
                    <a:pt x="2105837" y="588004"/>
                  </a:cubicBezTo>
                  <a:lnTo>
                    <a:pt x="2112929" y="588004"/>
                  </a:lnTo>
                  <a:cubicBezTo>
                    <a:pt x="2112929" y="588021"/>
                    <a:pt x="2112929" y="588734"/>
                    <a:pt x="2112929" y="618269"/>
                  </a:cubicBezTo>
                  <a:cubicBezTo>
                    <a:pt x="2112937" y="618269"/>
                    <a:pt x="2113057" y="618269"/>
                    <a:pt x="2114957" y="618269"/>
                  </a:cubicBezTo>
                  <a:lnTo>
                    <a:pt x="2129143" y="618269"/>
                  </a:lnTo>
                  <a:cubicBezTo>
                    <a:pt x="2129143" y="618285"/>
                    <a:pt x="2129143" y="618865"/>
                    <a:pt x="2129143" y="642048"/>
                  </a:cubicBezTo>
                  <a:cubicBezTo>
                    <a:pt x="2131171" y="642048"/>
                    <a:pt x="2131171" y="642048"/>
                    <a:pt x="2131171" y="643669"/>
                  </a:cubicBezTo>
                  <a:lnTo>
                    <a:pt x="2131171" y="655019"/>
                  </a:lnTo>
                  <a:cubicBezTo>
                    <a:pt x="2131179" y="655019"/>
                    <a:pt x="2131249" y="655019"/>
                    <a:pt x="2131931" y="655019"/>
                  </a:cubicBezTo>
                  <a:lnTo>
                    <a:pt x="2137251" y="655019"/>
                  </a:lnTo>
                  <a:cubicBezTo>
                    <a:pt x="2137251" y="655033"/>
                    <a:pt x="2137251" y="655596"/>
                    <a:pt x="2137251" y="678798"/>
                  </a:cubicBezTo>
                  <a:cubicBezTo>
                    <a:pt x="2137259" y="678798"/>
                    <a:pt x="2137357" y="678798"/>
                    <a:pt x="2138517" y="678798"/>
                  </a:cubicBezTo>
                  <a:lnTo>
                    <a:pt x="2147383" y="678798"/>
                  </a:lnTo>
                  <a:cubicBezTo>
                    <a:pt x="2149411" y="680960"/>
                    <a:pt x="2149411" y="680960"/>
                    <a:pt x="2149411" y="682852"/>
                  </a:cubicBezTo>
                  <a:lnTo>
                    <a:pt x="2149411" y="696093"/>
                  </a:lnTo>
                  <a:cubicBezTo>
                    <a:pt x="2149415" y="696086"/>
                    <a:pt x="2149503" y="695979"/>
                    <a:pt x="2150931" y="694201"/>
                  </a:cubicBezTo>
                  <a:lnTo>
                    <a:pt x="2161571" y="680960"/>
                  </a:lnTo>
                  <a:cubicBezTo>
                    <a:pt x="2161585" y="680960"/>
                    <a:pt x="2162225" y="680960"/>
                    <a:pt x="2189945" y="680960"/>
                  </a:cubicBezTo>
                  <a:cubicBezTo>
                    <a:pt x="2189945" y="680985"/>
                    <a:pt x="2189945" y="682386"/>
                    <a:pt x="2189945" y="767431"/>
                  </a:cubicBezTo>
                  <a:cubicBezTo>
                    <a:pt x="2189953" y="767431"/>
                    <a:pt x="2190029" y="767431"/>
                    <a:pt x="2190705" y="767431"/>
                  </a:cubicBezTo>
                  <a:lnTo>
                    <a:pt x="2196025" y="767431"/>
                  </a:lnTo>
                  <a:cubicBezTo>
                    <a:pt x="2196029" y="767423"/>
                    <a:pt x="2196087" y="767323"/>
                    <a:pt x="2196785" y="766080"/>
                  </a:cubicBezTo>
                  <a:lnTo>
                    <a:pt x="2202105" y="756622"/>
                  </a:lnTo>
                  <a:cubicBezTo>
                    <a:pt x="2202105" y="756629"/>
                    <a:pt x="2202105" y="756728"/>
                    <a:pt x="2202105" y="758514"/>
                  </a:cubicBezTo>
                  <a:lnTo>
                    <a:pt x="2202105" y="771755"/>
                  </a:lnTo>
                  <a:cubicBezTo>
                    <a:pt x="2206157" y="771755"/>
                    <a:pt x="2206157" y="771755"/>
                    <a:pt x="2206157" y="726358"/>
                  </a:cubicBezTo>
                  <a:cubicBezTo>
                    <a:pt x="2206167" y="726358"/>
                    <a:pt x="2206237" y="726358"/>
                    <a:pt x="2206917" y="726358"/>
                  </a:cubicBezTo>
                  <a:lnTo>
                    <a:pt x="2212237" y="726358"/>
                  </a:lnTo>
                  <a:cubicBezTo>
                    <a:pt x="2212237" y="726343"/>
                    <a:pt x="2212237" y="725343"/>
                    <a:pt x="2212237" y="661504"/>
                  </a:cubicBezTo>
                  <a:cubicBezTo>
                    <a:pt x="2212245" y="661504"/>
                    <a:pt x="2212325" y="661504"/>
                    <a:pt x="2213251" y="661504"/>
                  </a:cubicBezTo>
                  <a:lnTo>
                    <a:pt x="2220345" y="661504"/>
                  </a:lnTo>
                  <a:cubicBezTo>
                    <a:pt x="2220351" y="661483"/>
                    <a:pt x="2220615" y="660543"/>
                    <a:pt x="2232505" y="618269"/>
                  </a:cubicBezTo>
                  <a:cubicBezTo>
                    <a:pt x="2232514" y="618269"/>
                    <a:pt x="2232611" y="618269"/>
                    <a:pt x="2233771" y="618269"/>
                  </a:cubicBezTo>
                  <a:lnTo>
                    <a:pt x="2242639" y="618269"/>
                  </a:lnTo>
                  <a:cubicBezTo>
                    <a:pt x="2242644" y="618292"/>
                    <a:pt x="2242869" y="619258"/>
                    <a:pt x="2252771" y="661504"/>
                  </a:cubicBezTo>
                  <a:cubicBezTo>
                    <a:pt x="2252777" y="661504"/>
                    <a:pt x="2252851" y="661504"/>
                    <a:pt x="2253785" y="661504"/>
                  </a:cubicBezTo>
                  <a:lnTo>
                    <a:pt x="2260879" y="661504"/>
                  </a:lnTo>
                  <a:cubicBezTo>
                    <a:pt x="2260879" y="661515"/>
                    <a:pt x="2260879" y="662182"/>
                    <a:pt x="2260879" y="700416"/>
                  </a:cubicBezTo>
                  <a:cubicBezTo>
                    <a:pt x="2260885" y="700416"/>
                    <a:pt x="2260985" y="700416"/>
                    <a:pt x="2262651" y="700416"/>
                  </a:cubicBezTo>
                  <a:lnTo>
                    <a:pt x="2275065" y="700416"/>
                  </a:lnTo>
                  <a:cubicBezTo>
                    <a:pt x="2275065" y="700424"/>
                    <a:pt x="2275065" y="700546"/>
                    <a:pt x="2275065" y="702578"/>
                  </a:cubicBezTo>
                  <a:lnTo>
                    <a:pt x="2275065" y="717710"/>
                  </a:lnTo>
                  <a:cubicBezTo>
                    <a:pt x="2279119" y="717710"/>
                    <a:pt x="2279119" y="717710"/>
                    <a:pt x="2279119" y="715549"/>
                  </a:cubicBezTo>
                  <a:lnTo>
                    <a:pt x="2279119" y="700416"/>
                  </a:lnTo>
                  <a:cubicBezTo>
                    <a:pt x="2279129" y="700416"/>
                    <a:pt x="2279241" y="700416"/>
                    <a:pt x="2280639" y="700416"/>
                  </a:cubicBezTo>
                  <a:lnTo>
                    <a:pt x="2291279" y="700416"/>
                  </a:lnTo>
                  <a:cubicBezTo>
                    <a:pt x="2291279" y="700426"/>
                    <a:pt x="2291279" y="700543"/>
                    <a:pt x="2291279" y="702037"/>
                  </a:cubicBezTo>
                  <a:lnTo>
                    <a:pt x="2291279" y="713387"/>
                  </a:lnTo>
                  <a:cubicBezTo>
                    <a:pt x="2291295" y="713387"/>
                    <a:pt x="2292003" y="713387"/>
                    <a:pt x="2321680" y="713387"/>
                  </a:cubicBezTo>
                  <a:cubicBezTo>
                    <a:pt x="2321680" y="713370"/>
                    <a:pt x="2321680" y="712599"/>
                    <a:pt x="2321680" y="676637"/>
                  </a:cubicBezTo>
                  <a:cubicBezTo>
                    <a:pt x="2321687" y="676637"/>
                    <a:pt x="2321781" y="676637"/>
                    <a:pt x="2322945" y="676637"/>
                  </a:cubicBezTo>
                  <a:lnTo>
                    <a:pt x="2331813" y="676637"/>
                  </a:lnTo>
                  <a:cubicBezTo>
                    <a:pt x="2331813" y="676648"/>
                    <a:pt x="2331813" y="677142"/>
                    <a:pt x="2331813" y="698254"/>
                  </a:cubicBezTo>
                  <a:cubicBezTo>
                    <a:pt x="2333840" y="698254"/>
                    <a:pt x="2333840" y="698254"/>
                    <a:pt x="2333840" y="665828"/>
                  </a:cubicBezTo>
                  <a:cubicBezTo>
                    <a:pt x="2333853" y="665828"/>
                    <a:pt x="2334395" y="665828"/>
                    <a:pt x="2356133" y="665828"/>
                  </a:cubicBezTo>
                  <a:cubicBezTo>
                    <a:pt x="2356133" y="665818"/>
                    <a:pt x="2356133" y="665698"/>
                    <a:pt x="2356133" y="664206"/>
                  </a:cubicBezTo>
                  <a:lnTo>
                    <a:pt x="2356133" y="652857"/>
                  </a:lnTo>
                  <a:cubicBezTo>
                    <a:pt x="2356141" y="652857"/>
                    <a:pt x="2356215" y="652857"/>
                    <a:pt x="2356893" y="652857"/>
                  </a:cubicBezTo>
                  <a:lnTo>
                    <a:pt x="2362213" y="652857"/>
                  </a:lnTo>
                  <a:cubicBezTo>
                    <a:pt x="2362213" y="652851"/>
                    <a:pt x="2362213" y="652738"/>
                    <a:pt x="2362213" y="650966"/>
                  </a:cubicBezTo>
                  <a:lnTo>
                    <a:pt x="2362213" y="637725"/>
                  </a:lnTo>
                  <a:lnTo>
                    <a:pt x="2366267" y="644210"/>
                  </a:lnTo>
                  <a:cubicBezTo>
                    <a:pt x="2366275" y="644210"/>
                    <a:pt x="2366403" y="644210"/>
                    <a:pt x="2368547" y="644210"/>
                  </a:cubicBezTo>
                  <a:lnTo>
                    <a:pt x="2384507" y="644210"/>
                  </a:lnTo>
                  <a:cubicBezTo>
                    <a:pt x="2384507" y="644202"/>
                    <a:pt x="2384507" y="644134"/>
                    <a:pt x="2384507" y="643399"/>
                  </a:cubicBezTo>
                  <a:lnTo>
                    <a:pt x="2384507" y="637725"/>
                  </a:lnTo>
                  <a:cubicBezTo>
                    <a:pt x="2384516" y="637725"/>
                    <a:pt x="2384590" y="637725"/>
                    <a:pt x="2385267" y="637725"/>
                  </a:cubicBezTo>
                  <a:lnTo>
                    <a:pt x="2390587" y="637725"/>
                  </a:lnTo>
                  <a:cubicBezTo>
                    <a:pt x="2390587" y="637734"/>
                    <a:pt x="2390587" y="637834"/>
                    <a:pt x="2390587" y="639076"/>
                  </a:cubicBezTo>
                  <a:lnTo>
                    <a:pt x="2390587" y="648534"/>
                  </a:lnTo>
                  <a:cubicBezTo>
                    <a:pt x="2390601" y="648534"/>
                    <a:pt x="2391335" y="648534"/>
                    <a:pt x="2429093" y="648534"/>
                  </a:cubicBezTo>
                  <a:cubicBezTo>
                    <a:pt x="2429093" y="648552"/>
                    <a:pt x="2429093" y="650062"/>
                    <a:pt x="2429093" y="786887"/>
                  </a:cubicBezTo>
                  <a:cubicBezTo>
                    <a:pt x="2429104" y="786887"/>
                    <a:pt x="2429219" y="786887"/>
                    <a:pt x="2430613" y="786887"/>
                  </a:cubicBezTo>
                  <a:lnTo>
                    <a:pt x="2441254" y="786887"/>
                  </a:lnTo>
                  <a:cubicBezTo>
                    <a:pt x="2441254" y="782564"/>
                    <a:pt x="2441254" y="778240"/>
                    <a:pt x="2441254" y="773917"/>
                  </a:cubicBezTo>
                  <a:cubicBezTo>
                    <a:pt x="2443281" y="773917"/>
                    <a:pt x="2443281" y="773917"/>
                    <a:pt x="2445307" y="773917"/>
                  </a:cubicBezTo>
                  <a:cubicBezTo>
                    <a:pt x="2445307" y="778240"/>
                    <a:pt x="2445307" y="782564"/>
                    <a:pt x="2445307" y="786887"/>
                  </a:cubicBezTo>
                  <a:cubicBezTo>
                    <a:pt x="2455441" y="786887"/>
                    <a:pt x="2465575" y="786887"/>
                    <a:pt x="2475707" y="786887"/>
                  </a:cubicBezTo>
                  <a:cubicBezTo>
                    <a:pt x="2475707" y="776078"/>
                    <a:pt x="2475707" y="767431"/>
                    <a:pt x="2475707" y="756622"/>
                  </a:cubicBezTo>
                  <a:cubicBezTo>
                    <a:pt x="2479762" y="756622"/>
                    <a:pt x="2483815" y="756622"/>
                    <a:pt x="2487867" y="756622"/>
                  </a:cubicBezTo>
                  <a:lnTo>
                    <a:pt x="2500027" y="754461"/>
                  </a:lnTo>
                  <a:cubicBezTo>
                    <a:pt x="2502055" y="754461"/>
                    <a:pt x="2502055" y="756622"/>
                    <a:pt x="2504082" y="756622"/>
                  </a:cubicBezTo>
                  <a:lnTo>
                    <a:pt x="2514215" y="756622"/>
                  </a:lnTo>
                  <a:cubicBezTo>
                    <a:pt x="2514215" y="767431"/>
                    <a:pt x="2514215" y="778240"/>
                    <a:pt x="2514215" y="786887"/>
                  </a:cubicBezTo>
                  <a:cubicBezTo>
                    <a:pt x="2516242" y="786887"/>
                    <a:pt x="2518269" y="786887"/>
                    <a:pt x="2522321" y="786887"/>
                  </a:cubicBezTo>
                  <a:cubicBezTo>
                    <a:pt x="2522321" y="793373"/>
                    <a:pt x="2522321" y="799858"/>
                    <a:pt x="2522321" y="804182"/>
                  </a:cubicBezTo>
                  <a:lnTo>
                    <a:pt x="2531658" y="805087"/>
                  </a:lnTo>
                  <a:lnTo>
                    <a:pt x="2544615" y="805087"/>
                  </a:lnTo>
                  <a:cubicBezTo>
                    <a:pt x="2544615" y="799278"/>
                    <a:pt x="2544615" y="795106"/>
                    <a:pt x="2544615" y="789049"/>
                  </a:cubicBezTo>
                  <a:lnTo>
                    <a:pt x="2612571" y="789049"/>
                  </a:lnTo>
                  <a:lnTo>
                    <a:pt x="2612571" y="703796"/>
                  </a:lnTo>
                  <a:lnTo>
                    <a:pt x="2684579" y="703796"/>
                  </a:lnTo>
                  <a:lnTo>
                    <a:pt x="2684579" y="782564"/>
                  </a:lnTo>
                  <a:cubicBezTo>
                    <a:pt x="2685215" y="782564"/>
                    <a:pt x="2685849" y="782564"/>
                    <a:pt x="2686483" y="782564"/>
                  </a:cubicBezTo>
                  <a:lnTo>
                    <a:pt x="2687725" y="805087"/>
                  </a:lnTo>
                  <a:lnTo>
                    <a:pt x="2697401" y="805087"/>
                  </a:lnTo>
                  <a:cubicBezTo>
                    <a:pt x="2697937" y="797873"/>
                    <a:pt x="2698643" y="790219"/>
                    <a:pt x="2698643" y="782564"/>
                  </a:cubicBezTo>
                  <a:cubicBezTo>
                    <a:pt x="2700671" y="782564"/>
                    <a:pt x="2702697" y="782564"/>
                    <a:pt x="2704723" y="782564"/>
                  </a:cubicBezTo>
                  <a:lnTo>
                    <a:pt x="2705965" y="805087"/>
                  </a:lnTo>
                  <a:lnTo>
                    <a:pt x="2756588" y="805087"/>
                  </a:lnTo>
                  <a:lnTo>
                    <a:pt x="2756588" y="642059"/>
                  </a:lnTo>
                  <a:lnTo>
                    <a:pt x="2953915" y="642059"/>
                  </a:lnTo>
                  <a:lnTo>
                    <a:pt x="2953915" y="805087"/>
                  </a:lnTo>
                  <a:lnTo>
                    <a:pt x="2972611" y="805087"/>
                  </a:lnTo>
                  <a:lnTo>
                    <a:pt x="2972611" y="722394"/>
                  </a:lnTo>
                  <a:lnTo>
                    <a:pt x="3067731" y="722394"/>
                  </a:lnTo>
                  <a:cubicBezTo>
                    <a:pt x="3071806" y="616373"/>
                    <a:pt x="3075185" y="510899"/>
                    <a:pt x="3079662" y="404253"/>
                  </a:cubicBezTo>
                  <a:cubicBezTo>
                    <a:pt x="3069529" y="404253"/>
                    <a:pt x="3045209" y="391282"/>
                    <a:pt x="3067502" y="382635"/>
                  </a:cubicBezTo>
                  <a:cubicBezTo>
                    <a:pt x="3065474" y="380473"/>
                    <a:pt x="3063449" y="378311"/>
                    <a:pt x="3061422" y="378311"/>
                  </a:cubicBezTo>
                  <a:cubicBezTo>
                    <a:pt x="3061422" y="365341"/>
                    <a:pt x="3059394" y="363179"/>
                    <a:pt x="3069529" y="354532"/>
                  </a:cubicBezTo>
                  <a:cubicBezTo>
                    <a:pt x="3069529" y="350208"/>
                    <a:pt x="3069529" y="343723"/>
                    <a:pt x="3069529" y="337238"/>
                  </a:cubicBezTo>
                  <a:cubicBezTo>
                    <a:pt x="3073582" y="337238"/>
                    <a:pt x="3077635" y="337238"/>
                    <a:pt x="3083715" y="337238"/>
                  </a:cubicBezTo>
                  <a:cubicBezTo>
                    <a:pt x="3083715" y="328590"/>
                    <a:pt x="3083715" y="322105"/>
                    <a:pt x="3083715" y="315620"/>
                  </a:cubicBezTo>
                  <a:cubicBezTo>
                    <a:pt x="3083715" y="313458"/>
                    <a:pt x="3085742" y="313458"/>
                    <a:pt x="3085742" y="311296"/>
                  </a:cubicBezTo>
                  <a:cubicBezTo>
                    <a:pt x="3085742" y="285355"/>
                    <a:pt x="3085742" y="259414"/>
                    <a:pt x="3085742" y="233472"/>
                  </a:cubicBezTo>
                  <a:cubicBezTo>
                    <a:pt x="3085742" y="231310"/>
                    <a:pt x="3083715" y="229149"/>
                    <a:pt x="3083715" y="226987"/>
                  </a:cubicBezTo>
                  <a:cubicBezTo>
                    <a:pt x="3085742" y="224825"/>
                    <a:pt x="3087769" y="222663"/>
                    <a:pt x="3089795" y="220501"/>
                  </a:cubicBezTo>
                  <a:cubicBezTo>
                    <a:pt x="3089795" y="201045"/>
                    <a:pt x="3089795" y="181589"/>
                    <a:pt x="3089795" y="162133"/>
                  </a:cubicBezTo>
                  <a:cubicBezTo>
                    <a:pt x="3089795" y="159972"/>
                    <a:pt x="3089795" y="159972"/>
                    <a:pt x="3091822" y="157810"/>
                  </a:cubicBezTo>
                  <a:cubicBezTo>
                    <a:pt x="3091822" y="140516"/>
                    <a:pt x="3091822" y="121060"/>
                    <a:pt x="3091822" y="101604"/>
                  </a:cubicBezTo>
                  <a:cubicBezTo>
                    <a:pt x="3093849" y="92957"/>
                    <a:pt x="3093849" y="88633"/>
                    <a:pt x="3093849" y="82148"/>
                  </a:cubicBezTo>
                  <a:cubicBezTo>
                    <a:pt x="3097902" y="88633"/>
                    <a:pt x="3097902" y="92957"/>
                    <a:pt x="3097902" y="99442"/>
                  </a:cubicBezTo>
                  <a:cubicBezTo>
                    <a:pt x="3099929" y="121060"/>
                    <a:pt x="3099929" y="140516"/>
                    <a:pt x="3099929" y="157810"/>
                  </a:cubicBezTo>
                  <a:cubicBezTo>
                    <a:pt x="3101955" y="181589"/>
                    <a:pt x="3101955" y="201045"/>
                    <a:pt x="3101955" y="220501"/>
                  </a:cubicBezTo>
                  <a:cubicBezTo>
                    <a:pt x="3103982" y="222663"/>
                    <a:pt x="3106009" y="224825"/>
                    <a:pt x="3108035" y="226987"/>
                  </a:cubicBezTo>
                  <a:cubicBezTo>
                    <a:pt x="3108035" y="229149"/>
                    <a:pt x="3106009" y="231310"/>
                    <a:pt x="3106009" y="233472"/>
                  </a:cubicBezTo>
                  <a:cubicBezTo>
                    <a:pt x="3106009" y="259414"/>
                    <a:pt x="3106009" y="285355"/>
                    <a:pt x="3106009" y="311296"/>
                  </a:cubicBezTo>
                  <a:cubicBezTo>
                    <a:pt x="3106009" y="313458"/>
                    <a:pt x="3108035" y="313458"/>
                    <a:pt x="3108035" y="315620"/>
                  </a:cubicBezTo>
                  <a:cubicBezTo>
                    <a:pt x="3108035" y="322105"/>
                    <a:pt x="3108035" y="328590"/>
                    <a:pt x="3108035" y="337238"/>
                  </a:cubicBezTo>
                  <a:cubicBezTo>
                    <a:pt x="3112089" y="337238"/>
                    <a:pt x="3118169" y="337238"/>
                    <a:pt x="3122222" y="337238"/>
                  </a:cubicBezTo>
                  <a:cubicBezTo>
                    <a:pt x="3122222" y="343723"/>
                    <a:pt x="3122222" y="350208"/>
                    <a:pt x="3122222" y="354532"/>
                  </a:cubicBezTo>
                  <a:cubicBezTo>
                    <a:pt x="3130330" y="363179"/>
                    <a:pt x="3130330" y="363179"/>
                    <a:pt x="3130330" y="378311"/>
                  </a:cubicBezTo>
                  <a:cubicBezTo>
                    <a:pt x="3128302" y="378311"/>
                    <a:pt x="3126275" y="380473"/>
                    <a:pt x="3124250" y="382635"/>
                  </a:cubicBezTo>
                  <a:cubicBezTo>
                    <a:pt x="3144515" y="393444"/>
                    <a:pt x="3120195" y="402091"/>
                    <a:pt x="3112089" y="404253"/>
                  </a:cubicBezTo>
                  <a:cubicBezTo>
                    <a:pt x="3114115" y="488562"/>
                    <a:pt x="3118169" y="572871"/>
                    <a:pt x="3120195" y="657181"/>
                  </a:cubicBezTo>
                  <a:cubicBezTo>
                    <a:pt x="3142490" y="657181"/>
                    <a:pt x="3164782" y="657181"/>
                    <a:pt x="3185050" y="657181"/>
                  </a:cubicBezTo>
                  <a:cubicBezTo>
                    <a:pt x="3185050" y="683122"/>
                    <a:pt x="3185050" y="709063"/>
                    <a:pt x="3185050" y="732843"/>
                  </a:cubicBezTo>
                  <a:cubicBezTo>
                    <a:pt x="3189103" y="732843"/>
                    <a:pt x="3191130" y="732843"/>
                    <a:pt x="3193157" y="732843"/>
                  </a:cubicBezTo>
                  <a:cubicBezTo>
                    <a:pt x="3193157" y="730681"/>
                    <a:pt x="3195183" y="728519"/>
                    <a:pt x="3195183" y="726358"/>
                  </a:cubicBezTo>
                  <a:cubicBezTo>
                    <a:pt x="3197210" y="726358"/>
                    <a:pt x="3199237" y="726358"/>
                    <a:pt x="3201263" y="726358"/>
                  </a:cubicBezTo>
                  <a:cubicBezTo>
                    <a:pt x="3201263" y="728519"/>
                    <a:pt x="3201263" y="730681"/>
                    <a:pt x="3203291" y="735005"/>
                  </a:cubicBezTo>
                  <a:cubicBezTo>
                    <a:pt x="3207343" y="735005"/>
                    <a:pt x="3211397" y="735005"/>
                    <a:pt x="3215451" y="735005"/>
                  </a:cubicBezTo>
                  <a:cubicBezTo>
                    <a:pt x="3215451" y="732843"/>
                    <a:pt x="3215451" y="730681"/>
                    <a:pt x="3215451" y="728519"/>
                  </a:cubicBezTo>
                  <a:cubicBezTo>
                    <a:pt x="3223557" y="728519"/>
                    <a:pt x="3229636" y="728519"/>
                    <a:pt x="3237744" y="728519"/>
                  </a:cubicBezTo>
                  <a:cubicBezTo>
                    <a:pt x="3237744" y="730681"/>
                    <a:pt x="3237744" y="732843"/>
                    <a:pt x="3237744" y="735005"/>
                  </a:cubicBezTo>
                  <a:cubicBezTo>
                    <a:pt x="3243823" y="735005"/>
                    <a:pt x="3251931" y="735005"/>
                    <a:pt x="3258011" y="735005"/>
                  </a:cubicBezTo>
                  <a:cubicBezTo>
                    <a:pt x="3258011" y="750137"/>
                    <a:pt x="3258011" y="765270"/>
                    <a:pt x="3258011" y="780402"/>
                  </a:cubicBezTo>
                  <a:cubicBezTo>
                    <a:pt x="3262065" y="780402"/>
                    <a:pt x="3268145" y="780402"/>
                    <a:pt x="3272198" y="780402"/>
                  </a:cubicBezTo>
                  <a:cubicBezTo>
                    <a:pt x="3272198" y="776078"/>
                    <a:pt x="3272198" y="771755"/>
                    <a:pt x="3272198" y="767431"/>
                  </a:cubicBezTo>
                  <a:cubicBezTo>
                    <a:pt x="3278278" y="767431"/>
                    <a:pt x="3284358" y="767431"/>
                    <a:pt x="3288412" y="767431"/>
                  </a:cubicBezTo>
                  <a:cubicBezTo>
                    <a:pt x="3288412" y="706902"/>
                    <a:pt x="3288412" y="648534"/>
                    <a:pt x="3288412" y="588004"/>
                  </a:cubicBezTo>
                  <a:cubicBezTo>
                    <a:pt x="3290438" y="585842"/>
                    <a:pt x="3292465" y="583680"/>
                    <a:pt x="3294492" y="581518"/>
                  </a:cubicBezTo>
                  <a:cubicBezTo>
                    <a:pt x="3318811" y="581518"/>
                    <a:pt x="3343131" y="581518"/>
                    <a:pt x="3367453" y="581518"/>
                  </a:cubicBezTo>
                  <a:lnTo>
                    <a:pt x="3367453" y="590166"/>
                  </a:lnTo>
                  <a:lnTo>
                    <a:pt x="3377586" y="590166"/>
                  </a:lnTo>
                  <a:cubicBezTo>
                    <a:pt x="3377586" y="629078"/>
                    <a:pt x="3377586" y="667990"/>
                    <a:pt x="3377586" y="704740"/>
                  </a:cubicBezTo>
                  <a:cubicBezTo>
                    <a:pt x="3385693" y="704740"/>
                    <a:pt x="3391773" y="704740"/>
                    <a:pt x="3399879" y="704740"/>
                  </a:cubicBezTo>
                  <a:cubicBezTo>
                    <a:pt x="3399879" y="683122"/>
                    <a:pt x="3399879" y="661504"/>
                    <a:pt x="3399879" y="637725"/>
                  </a:cubicBezTo>
                  <a:cubicBezTo>
                    <a:pt x="3407986" y="637725"/>
                    <a:pt x="3418119" y="637725"/>
                    <a:pt x="3426227" y="637725"/>
                  </a:cubicBezTo>
                  <a:cubicBezTo>
                    <a:pt x="3428253" y="637725"/>
                    <a:pt x="3428253" y="635563"/>
                    <a:pt x="3430279" y="633401"/>
                  </a:cubicBezTo>
                  <a:lnTo>
                    <a:pt x="3438387" y="633401"/>
                  </a:lnTo>
                  <a:cubicBezTo>
                    <a:pt x="3440413" y="635563"/>
                    <a:pt x="3440413" y="637725"/>
                    <a:pt x="3442439" y="637725"/>
                  </a:cubicBezTo>
                  <a:cubicBezTo>
                    <a:pt x="3448519" y="637725"/>
                    <a:pt x="3456627" y="637725"/>
                    <a:pt x="3464734" y="637725"/>
                  </a:cubicBezTo>
                  <a:cubicBezTo>
                    <a:pt x="3464734" y="598813"/>
                    <a:pt x="3464734" y="559901"/>
                    <a:pt x="3464734" y="520989"/>
                  </a:cubicBezTo>
                  <a:cubicBezTo>
                    <a:pt x="3464747" y="520986"/>
                    <a:pt x="3465614" y="520822"/>
                    <a:pt x="3521481" y="510180"/>
                  </a:cubicBezTo>
                  <a:cubicBezTo>
                    <a:pt x="3521481" y="510187"/>
                    <a:pt x="3521481" y="510261"/>
                    <a:pt x="3521481" y="511261"/>
                  </a:cubicBezTo>
                  <a:lnTo>
                    <a:pt x="3521481" y="518827"/>
                  </a:lnTo>
                  <a:cubicBezTo>
                    <a:pt x="3521498" y="518827"/>
                    <a:pt x="3522142" y="518827"/>
                    <a:pt x="3547828" y="518827"/>
                  </a:cubicBezTo>
                  <a:cubicBezTo>
                    <a:pt x="3547828" y="518849"/>
                    <a:pt x="3547828" y="521220"/>
                    <a:pt x="3547828" y="773917"/>
                  </a:cubicBezTo>
                  <a:cubicBezTo>
                    <a:pt x="3553907" y="773917"/>
                    <a:pt x="3562015" y="773917"/>
                    <a:pt x="3570122" y="773917"/>
                  </a:cubicBezTo>
                  <a:cubicBezTo>
                    <a:pt x="3570122" y="771755"/>
                    <a:pt x="3570122" y="771755"/>
                    <a:pt x="3570122" y="769593"/>
                  </a:cubicBezTo>
                  <a:cubicBezTo>
                    <a:pt x="3574174" y="769593"/>
                    <a:pt x="3578227" y="769593"/>
                    <a:pt x="3582282" y="769593"/>
                  </a:cubicBezTo>
                  <a:cubicBezTo>
                    <a:pt x="3582282" y="771755"/>
                    <a:pt x="3582282" y="771755"/>
                    <a:pt x="3582282" y="773917"/>
                  </a:cubicBezTo>
                  <a:cubicBezTo>
                    <a:pt x="3590389" y="773917"/>
                    <a:pt x="3598494" y="773917"/>
                    <a:pt x="3606602" y="773917"/>
                  </a:cubicBezTo>
                  <a:cubicBezTo>
                    <a:pt x="3606602" y="769593"/>
                    <a:pt x="3606602" y="765270"/>
                    <a:pt x="3606602" y="760946"/>
                  </a:cubicBezTo>
                  <a:cubicBezTo>
                    <a:pt x="3616735" y="760946"/>
                    <a:pt x="3626870" y="760946"/>
                    <a:pt x="3634975" y="760946"/>
                  </a:cubicBezTo>
                  <a:cubicBezTo>
                    <a:pt x="3639029" y="756622"/>
                    <a:pt x="3643083" y="756622"/>
                    <a:pt x="3647135" y="756622"/>
                  </a:cubicBezTo>
                  <a:cubicBezTo>
                    <a:pt x="3653215" y="760946"/>
                    <a:pt x="3661323" y="760946"/>
                    <a:pt x="3667403" y="760946"/>
                  </a:cubicBezTo>
                  <a:cubicBezTo>
                    <a:pt x="3667403" y="754461"/>
                    <a:pt x="3667403" y="750137"/>
                    <a:pt x="3667403" y="743652"/>
                  </a:cubicBezTo>
                  <a:lnTo>
                    <a:pt x="3675510" y="743652"/>
                  </a:lnTo>
                  <a:cubicBezTo>
                    <a:pt x="3675510" y="739328"/>
                    <a:pt x="3675510" y="735005"/>
                    <a:pt x="3675510" y="730681"/>
                  </a:cubicBezTo>
                  <a:cubicBezTo>
                    <a:pt x="3693750" y="730681"/>
                    <a:pt x="3714017" y="730681"/>
                    <a:pt x="3732257" y="730681"/>
                  </a:cubicBezTo>
                  <a:cubicBezTo>
                    <a:pt x="3732257" y="719872"/>
                    <a:pt x="3732257" y="711225"/>
                    <a:pt x="3732257" y="700416"/>
                  </a:cubicBezTo>
                  <a:cubicBezTo>
                    <a:pt x="3738337" y="700416"/>
                    <a:pt x="3744417" y="700416"/>
                    <a:pt x="3750497" y="700416"/>
                  </a:cubicBezTo>
                  <a:cubicBezTo>
                    <a:pt x="3750497" y="698254"/>
                    <a:pt x="3750497" y="696093"/>
                    <a:pt x="3750497" y="693931"/>
                  </a:cubicBezTo>
                  <a:cubicBezTo>
                    <a:pt x="3754550" y="693931"/>
                    <a:pt x="3758603" y="693931"/>
                    <a:pt x="3762657" y="693931"/>
                  </a:cubicBezTo>
                  <a:cubicBezTo>
                    <a:pt x="3762657" y="696093"/>
                    <a:pt x="3762657" y="698254"/>
                    <a:pt x="3762657" y="700416"/>
                  </a:cubicBezTo>
                  <a:cubicBezTo>
                    <a:pt x="3768737" y="700416"/>
                    <a:pt x="3772790" y="700416"/>
                    <a:pt x="3778870" y="700416"/>
                  </a:cubicBezTo>
                  <a:cubicBezTo>
                    <a:pt x="3778870" y="715549"/>
                    <a:pt x="3778870" y="732843"/>
                    <a:pt x="3778870" y="750137"/>
                  </a:cubicBezTo>
                  <a:lnTo>
                    <a:pt x="3789470" y="750137"/>
                  </a:lnTo>
                  <a:lnTo>
                    <a:pt x="3789470" y="586174"/>
                  </a:lnTo>
                  <a:lnTo>
                    <a:pt x="3791390" y="586174"/>
                  </a:lnTo>
                  <a:lnTo>
                    <a:pt x="3791390" y="723865"/>
                  </a:lnTo>
                  <a:lnTo>
                    <a:pt x="3791390" y="750137"/>
                  </a:lnTo>
                  <a:lnTo>
                    <a:pt x="3806350" y="750137"/>
                  </a:lnTo>
                  <a:lnTo>
                    <a:pt x="3806350" y="742023"/>
                  </a:lnTo>
                  <a:lnTo>
                    <a:pt x="3811298" y="742023"/>
                  </a:lnTo>
                  <a:lnTo>
                    <a:pt x="3811298" y="724196"/>
                  </a:lnTo>
                  <a:cubicBezTo>
                    <a:pt x="3823458" y="724196"/>
                    <a:pt x="3837645" y="724196"/>
                    <a:pt x="3849805" y="724196"/>
                  </a:cubicBezTo>
                  <a:cubicBezTo>
                    <a:pt x="3849805" y="713387"/>
                    <a:pt x="3849805" y="704740"/>
                    <a:pt x="3849805" y="693931"/>
                  </a:cubicBezTo>
                  <a:lnTo>
                    <a:pt x="3888823" y="693931"/>
                  </a:lnTo>
                  <a:lnTo>
                    <a:pt x="3888823" y="690579"/>
                  </a:lnTo>
                  <a:cubicBezTo>
                    <a:pt x="3888823" y="690579"/>
                    <a:pt x="3888823" y="690579"/>
                    <a:pt x="3887708" y="690579"/>
                  </a:cubicBezTo>
                  <a:lnTo>
                    <a:pt x="3879906" y="690579"/>
                  </a:lnTo>
                  <a:cubicBezTo>
                    <a:pt x="3879906" y="690579"/>
                    <a:pt x="3879906" y="690579"/>
                    <a:pt x="3879906" y="689443"/>
                  </a:cubicBezTo>
                  <a:lnTo>
                    <a:pt x="3879906" y="681500"/>
                  </a:lnTo>
                  <a:cubicBezTo>
                    <a:pt x="3879906" y="681500"/>
                    <a:pt x="3879906" y="681500"/>
                    <a:pt x="3881022" y="681500"/>
                  </a:cubicBezTo>
                  <a:lnTo>
                    <a:pt x="3888823" y="681500"/>
                  </a:lnTo>
                  <a:cubicBezTo>
                    <a:pt x="3888823" y="681500"/>
                    <a:pt x="3888823" y="681500"/>
                    <a:pt x="3888823" y="679986"/>
                  </a:cubicBezTo>
                  <a:lnTo>
                    <a:pt x="3888823" y="669395"/>
                  </a:lnTo>
                  <a:cubicBezTo>
                    <a:pt x="3888823" y="669395"/>
                    <a:pt x="3888823" y="669395"/>
                    <a:pt x="3887708" y="669395"/>
                  </a:cubicBezTo>
                  <a:lnTo>
                    <a:pt x="3879906" y="669395"/>
                  </a:lnTo>
                  <a:cubicBezTo>
                    <a:pt x="3879906" y="669395"/>
                    <a:pt x="3879906" y="669395"/>
                    <a:pt x="3879906" y="667882"/>
                  </a:cubicBezTo>
                  <a:lnTo>
                    <a:pt x="3879906" y="657290"/>
                  </a:lnTo>
                  <a:cubicBezTo>
                    <a:pt x="3879906" y="657290"/>
                    <a:pt x="3879906" y="657290"/>
                    <a:pt x="3881022" y="657290"/>
                  </a:cubicBezTo>
                  <a:lnTo>
                    <a:pt x="3888823" y="657290"/>
                  </a:lnTo>
                  <a:cubicBezTo>
                    <a:pt x="3888823" y="657290"/>
                    <a:pt x="3888823" y="657290"/>
                    <a:pt x="3888823" y="656156"/>
                  </a:cubicBezTo>
                  <a:lnTo>
                    <a:pt x="3888823" y="648212"/>
                  </a:lnTo>
                  <a:cubicBezTo>
                    <a:pt x="3888823" y="648212"/>
                    <a:pt x="3888823" y="648212"/>
                    <a:pt x="3887708" y="648212"/>
                  </a:cubicBezTo>
                  <a:lnTo>
                    <a:pt x="3879906" y="648212"/>
                  </a:lnTo>
                  <a:cubicBezTo>
                    <a:pt x="3879906" y="648212"/>
                    <a:pt x="3879906" y="648212"/>
                    <a:pt x="3879906" y="646698"/>
                  </a:cubicBezTo>
                  <a:lnTo>
                    <a:pt x="3879906" y="636107"/>
                  </a:lnTo>
                  <a:cubicBezTo>
                    <a:pt x="3879906" y="636107"/>
                    <a:pt x="3879906" y="636107"/>
                    <a:pt x="3881022" y="636107"/>
                  </a:cubicBezTo>
                  <a:lnTo>
                    <a:pt x="3888823" y="636107"/>
                  </a:lnTo>
                  <a:cubicBezTo>
                    <a:pt x="3888823" y="636107"/>
                    <a:pt x="3888823" y="636107"/>
                    <a:pt x="3888823" y="634594"/>
                  </a:cubicBezTo>
                  <a:lnTo>
                    <a:pt x="3888823" y="624002"/>
                  </a:lnTo>
                  <a:cubicBezTo>
                    <a:pt x="3888823" y="624002"/>
                    <a:pt x="3888823" y="624002"/>
                    <a:pt x="3887708" y="624002"/>
                  </a:cubicBezTo>
                  <a:lnTo>
                    <a:pt x="3879906" y="624002"/>
                  </a:lnTo>
                  <a:cubicBezTo>
                    <a:pt x="3879906" y="624002"/>
                    <a:pt x="3879906" y="624002"/>
                    <a:pt x="3879906" y="622489"/>
                  </a:cubicBezTo>
                  <a:lnTo>
                    <a:pt x="3879906" y="611898"/>
                  </a:lnTo>
                  <a:cubicBezTo>
                    <a:pt x="3879906" y="611898"/>
                    <a:pt x="3879906" y="611898"/>
                    <a:pt x="3881022" y="611898"/>
                  </a:cubicBezTo>
                  <a:lnTo>
                    <a:pt x="3888823" y="611898"/>
                  </a:lnTo>
                  <a:cubicBezTo>
                    <a:pt x="3888823" y="611898"/>
                    <a:pt x="3888823" y="611898"/>
                    <a:pt x="3888823" y="610763"/>
                  </a:cubicBezTo>
                  <a:lnTo>
                    <a:pt x="3888823" y="602819"/>
                  </a:lnTo>
                  <a:cubicBezTo>
                    <a:pt x="3888823" y="602819"/>
                    <a:pt x="3888823" y="602819"/>
                    <a:pt x="3887708" y="602819"/>
                  </a:cubicBezTo>
                  <a:lnTo>
                    <a:pt x="3879906" y="602819"/>
                  </a:lnTo>
                  <a:cubicBezTo>
                    <a:pt x="3879906" y="602819"/>
                    <a:pt x="3879906" y="602819"/>
                    <a:pt x="3879906" y="601307"/>
                  </a:cubicBezTo>
                  <a:lnTo>
                    <a:pt x="3879906" y="590714"/>
                  </a:lnTo>
                  <a:cubicBezTo>
                    <a:pt x="3879906" y="590714"/>
                    <a:pt x="3879906" y="590714"/>
                    <a:pt x="3881022" y="590714"/>
                  </a:cubicBezTo>
                  <a:lnTo>
                    <a:pt x="3888823" y="590714"/>
                  </a:lnTo>
                  <a:cubicBezTo>
                    <a:pt x="3888823" y="590714"/>
                    <a:pt x="3888823" y="590714"/>
                    <a:pt x="3888823" y="589202"/>
                  </a:cubicBezTo>
                  <a:lnTo>
                    <a:pt x="3888823" y="578610"/>
                  </a:lnTo>
                  <a:cubicBezTo>
                    <a:pt x="3888823" y="578610"/>
                    <a:pt x="3888823" y="578610"/>
                    <a:pt x="3887708" y="578610"/>
                  </a:cubicBezTo>
                  <a:lnTo>
                    <a:pt x="3879906" y="578610"/>
                  </a:lnTo>
                  <a:cubicBezTo>
                    <a:pt x="3879906" y="578610"/>
                    <a:pt x="3879906" y="578610"/>
                    <a:pt x="3879906" y="577096"/>
                  </a:cubicBezTo>
                  <a:lnTo>
                    <a:pt x="3879906" y="566505"/>
                  </a:lnTo>
                  <a:cubicBezTo>
                    <a:pt x="3879906" y="566505"/>
                    <a:pt x="3879906" y="566505"/>
                    <a:pt x="3881022" y="566505"/>
                  </a:cubicBezTo>
                  <a:lnTo>
                    <a:pt x="3888823" y="566505"/>
                  </a:lnTo>
                  <a:cubicBezTo>
                    <a:pt x="3888823" y="566505"/>
                    <a:pt x="3888823" y="566505"/>
                    <a:pt x="3888823" y="565370"/>
                  </a:cubicBezTo>
                  <a:lnTo>
                    <a:pt x="3888823" y="557427"/>
                  </a:lnTo>
                  <a:cubicBezTo>
                    <a:pt x="3888823" y="557427"/>
                    <a:pt x="3888823" y="557427"/>
                    <a:pt x="3887708" y="557427"/>
                  </a:cubicBezTo>
                  <a:lnTo>
                    <a:pt x="3879906" y="557427"/>
                  </a:lnTo>
                  <a:cubicBezTo>
                    <a:pt x="3879906" y="557427"/>
                    <a:pt x="3879906" y="557427"/>
                    <a:pt x="3879906" y="555914"/>
                  </a:cubicBezTo>
                  <a:lnTo>
                    <a:pt x="3879906" y="545322"/>
                  </a:lnTo>
                  <a:cubicBezTo>
                    <a:pt x="3879906" y="545322"/>
                    <a:pt x="3879906" y="545322"/>
                    <a:pt x="3881022" y="545322"/>
                  </a:cubicBezTo>
                  <a:lnTo>
                    <a:pt x="3888823" y="545322"/>
                  </a:lnTo>
                  <a:cubicBezTo>
                    <a:pt x="3888823" y="545322"/>
                    <a:pt x="3888823" y="545322"/>
                    <a:pt x="3887708" y="543053"/>
                  </a:cubicBezTo>
                  <a:lnTo>
                    <a:pt x="3879906" y="527166"/>
                  </a:lnTo>
                  <a:cubicBezTo>
                    <a:pt x="3879906" y="527166"/>
                    <a:pt x="3879906" y="527166"/>
                    <a:pt x="3879906" y="478746"/>
                  </a:cubicBezTo>
                  <a:cubicBezTo>
                    <a:pt x="3879906" y="478746"/>
                    <a:pt x="3879906" y="478746"/>
                    <a:pt x="4029251" y="478746"/>
                  </a:cubicBezTo>
                  <a:cubicBezTo>
                    <a:pt x="4029251" y="478746"/>
                    <a:pt x="4029251" y="478746"/>
                    <a:pt x="4042623" y="505982"/>
                  </a:cubicBezTo>
                  <a:cubicBezTo>
                    <a:pt x="4042623" y="505982"/>
                    <a:pt x="4042623" y="505982"/>
                    <a:pt x="4042623" y="566505"/>
                  </a:cubicBezTo>
                  <a:cubicBezTo>
                    <a:pt x="4042623" y="566505"/>
                    <a:pt x="4042623" y="566505"/>
                    <a:pt x="4041510" y="566505"/>
                  </a:cubicBezTo>
                  <a:lnTo>
                    <a:pt x="4033708" y="566505"/>
                  </a:lnTo>
                  <a:cubicBezTo>
                    <a:pt x="4033708" y="566505"/>
                    <a:pt x="4033708" y="566505"/>
                    <a:pt x="4033708" y="568018"/>
                  </a:cubicBezTo>
                  <a:lnTo>
                    <a:pt x="4033708" y="578610"/>
                  </a:lnTo>
                  <a:cubicBezTo>
                    <a:pt x="4033708" y="578610"/>
                    <a:pt x="4033708" y="578610"/>
                    <a:pt x="4034823" y="578610"/>
                  </a:cubicBezTo>
                  <a:lnTo>
                    <a:pt x="4042623" y="578610"/>
                  </a:lnTo>
                  <a:cubicBezTo>
                    <a:pt x="4042623" y="578610"/>
                    <a:pt x="4042623" y="578610"/>
                    <a:pt x="4042623" y="580123"/>
                  </a:cubicBezTo>
                  <a:lnTo>
                    <a:pt x="4042623" y="590714"/>
                  </a:lnTo>
                  <a:cubicBezTo>
                    <a:pt x="4042623" y="590714"/>
                    <a:pt x="4042623" y="590714"/>
                    <a:pt x="4041510" y="590714"/>
                  </a:cubicBezTo>
                  <a:lnTo>
                    <a:pt x="4033708" y="590714"/>
                  </a:lnTo>
                  <a:cubicBezTo>
                    <a:pt x="4033708" y="590714"/>
                    <a:pt x="4033708" y="590714"/>
                    <a:pt x="4033708" y="592227"/>
                  </a:cubicBezTo>
                  <a:lnTo>
                    <a:pt x="4033708" y="602819"/>
                  </a:lnTo>
                  <a:cubicBezTo>
                    <a:pt x="4033708" y="602819"/>
                    <a:pt x="4033708" y="602819"/>
                    <a:pt x="4034823" y="602819"/>
                  </a:cubicBezTo>
                  <a:lnTo>
                    <a:pt x="4042623" y="602819"/>
                  </a:lnTo>
                  <a:cubicBezTo>
                    <a:pt x="4042623" y="602819"/>
                    <a:pt x="4042623" y="602819"/>
                    <a:pt x="4042623" y="603955"/>
                  </a:cubicBezTo>
                  <a:lnTo>
                    <a:pt x="4042623" y="611898"/>
                  </a:lnTo>
                  <a:cubicBezTo>
                    <a:pt x="4042623" y="611898"/>
                    <a:pt x="4042623" y="611898"/>
                    <a:pt x="4041510" y="611898"/>
                  </a:cubicBezTo>
                  <a:lnTo>
                    <a:pt x="4033708" y="611898"/>
                  </a:lnTo>
                  <a:cubicBezTo>
                    <a:pt x="4033708" y="611898"/>
                    <a:pt x="4033708" y="611898"/>
                    <a:pt x="4033708" y="613411"/>
                  </a:cubicBezTo>
                  <a:lnTo>
                    <a:pt x="4033708" y="624002"/>
                  </a:lnTo>
                  <a:cubicBezTo>
                    <a:pt x="4033708" y="624002"/>
                    <a:pt x="4033708" y="624002"/>
                    <a:pt x="4034823" y="624002"/>
                  </a:cubicBezTo>
                  <a:lnTo>
                    <a:pt x="4042623" y="624002"/>
                  </a:lnTo>
                  <a:cubicBezTo>
                    <a:pt x="4042623" y="624002"/>
                    <a:pt x="4042623" y="624002"/>
                    <a:pt x="4042623" y="625516"/>
                  </a:cubicBezTo>
                  <a:lnTo>
                    <a:pt x="4042623" y="636107"/>
                  </a:lnTo>
                  <a:cubicBezTo>
                    <a:pt x="4042623" y="636107"/>
                    <a:pt x="4042623" y="636107"/>
                    <a:pt x="4041510" y="636107"/>
                  </a:cubicBezTo>
                  <a:lnTo>
                    <a:pt x="4033708" y="636107"/>
                  </a:lnTo>
                  <a:cubicBezTo>
                    <a:pt x="4033708" y="636107"/>
                    <a:pt x="4033708" y="636107"/>
                    <a:pt x="4033708" y="637620"/>
                  </a:cubicBezTo>
                  <a:lnTo>
                    <a:pt x="4033708" y="648212"/>
                  </a:lnTo>
                  <a:cubicBezTo>
                    <a:pt x="4033708" y="648212"/>
                    <a:pt x="4033708" y="648212"/>
                    <a:pt x="4034823" y="648212"/>
                  </a:cubicBezTo>
                  <a:lnTo>
                    <a:pt x="4042623" y="648212"/>
                  </a:lnTo>
                  <a:cubicBezTo>
                    <a:pt x="4042623" y="648212"/>
                    <a:pt x="4042623" y="648212"/>
                    <a:pt x="4042623" y="649346"/>
                  </a:cubicBezTo>
                  <a:lnTo>
                    <a:pt x="4042623" y="657290"/>
                  </a:lnTo>
                  <a:cubicBezTo>
                    <a:pt x="4042623" y="657290"/>
                    <a:pt x="4042623" y="657290"/>
                    <a:pt x="4041510" y="657290"/>
                  </a:cubicBezTo>
                  <a:lnTo>
                    <a:pt x="4033708" y="657290"/>
                  </a:lnTo>
                  <a:cubicBezTo>
                    <a:pt x="4033708" y="657290"/>
                    <a:pt x="4033708" y="657290"/>
                    <a:pt x="4033708" y="658804"/>
                  </a:cubicBezTo>
                  <a:lnTo>
                    <a:pt x="4033708" y="669395"/>
                  </a:lnTo>
                  <a:cubicBezTo>
                    <a:pt x="4033708" y="669395"/>
                    <a:pt x="4033708" y="669395"/>
                    <a:pt x="4034823" y="669395"/>
                  </a:cubicBezTo>
                  <a:lnTo>
                    <a:pt x="4042623" y="669395"/>
                  </a:lnTo>
                  <a:cubicBezTo>
                    <a:pt x="4042623" y="669395"/>
                    <a:pt x="4042623" y="669395"/>
                    <a:pt x="4042623" y="670908"/>
                  </a:cubicBezTo>
                  <a:lnTo>
                    <a:pt x="4042623" y="681500"/>
                  </a:lnTo>
                  <a:cubicBezTo>
                    <a:pt x="4042623" y="681500"/>
                    <a:pt x="4042623" y="681500"/>
                    <a:pt x="4041510" y="681500"/>
                  </a:cubicBezTo>
                  <a:lnTo>
                    <a:pt x="4033708" y="681500"/>
                  </a:lnTo>
                  <a:cubicBezTo>
                    <a:pt x="4033708" y="681500"/>
                    <a:pt x="4033708" y="681500"/>
                    <a:pt x="4033708" y="682634"/>
                  </a:cubicBezTo>
                  <a:lnTo>
                    <a:pt x="4033708" y="690579"/>
                  </a:lnTo>
                  <a:cubicBezTo>
                    <a:pt x="4033708" y="690579"/>
                    <a:pt x="4033708" y="690579"/>
                    <a:pt x="4034823" y="690579"/>
                  </a:cubicBezTo>
                  <a:lnTo>
                    <a:pt x="4042623" y="690579"/>
                  </a:lnTo>
                  <a:cubicBezTo>
                    <a:pt x="4042623" y="690579"/>
                    <a:pt x="4042623" y="690579"/>
                    <a:pt x="4042623" y="692091"/>
                  </a:cubicBezTo>
                  <a:lnTo>
                    <a:pt x="4042623" y="702682"/>
                  </a:lnTo>
                  <a:cubicBezTo>
                    <a:pt x="4042623" y="702682"/>
                    <a:pt x="4042623" y="702682"/>
                    <a:pt x="4041510" y="702682"/>
                  </a:cubicBezTo>
                  <a:lnTo>
                    <a:pt x="4033708" y="702682"/>
                  </a:lnTo>
                  <a:cubicBezTo>
                    <a:pt x="4033708" y="702682"/>
                    <a:pt x="4033708" y="702682"/>
                    <a:pt x="4033708" y="704195"/>
                  </a:cubicBezTo>
                  <a:lnTo>
                    <a:pt x="4033708" y="714788"/>
                  </a:lnTo>
                  <a:cubicBezTo>
                    <a:pt x="4033708" y="714788"/>
                    <a:pt x="4033708" y="714788"/>
                    <a:pt x="4034823" y="714788"/>
                  </a:cubicBezTo>
                  <a:lnTo>
                    <a:pt x="4042623" y="714788"/>
                  </a:lnTo>
                  <a:cubicBezTo>
                    <a:pt x="4042623" y="714788"/>
                    <a:pt x="4042623" y="714788"/>
                    <a:pt x="4042623" y="716300"/>
                  </a:cubicBezTo>
                  <a:lnTo>
                    <a:pt x="4042623" y="726892"/>
                  </a:lnTo>
                  <a:cubicBezTo>
                    <a:pt x="4042623" y="726892"/>
                    <a:pt x="4042623" y="726892"/>
                    <a:pt x="4041510" y="726892"/>
                  </a:cubicBezTo>
                  <a:lnTo>
                    <a:pt x="4033708" y="726892"/>
                  </a:lnTo>
                  <a:cubicBezTo>
                    <a:pt x="4033708" y="726892"/>
                    <a:pt x="4033708" y="726892"/>
                    <a:pt x="4033708" y="728027"/>
                  </a:cubicBezTo>
                  <a:lnTo>
                    <a:pt x="4033708" y="735970"/>
                  </a:lnTo>
                  <a:cubicBezTo>
                    <a:pt x="4033708" y="735970"/>
                    <a:pt x="4033708" y="735970"/>
                    <a:pt x="4034823" y="735970"/>
                  </a:cubicBezTo>
                  <a:lnTo>
                    <a:pt x="4042623" y="735970"/>
                  </a:lnTo>
                  <a:cubicBezTo>
                    <a:pt x="4042623" y="735970"/>
                    <a:pt x="4042623" y="735970"/>
                    <a:pt x="4042623" y="737484"/>
                  </a:cubicBezTo>
                  <a:lnTo>
                    <a:pt x="4042623" y="748075"/>
                  </a:lnTo>
                  <a:cubicBezTo>
                    <a:pt x="4042623" y="748075"/>
                    <a:pt x="4042623" y="748075"/>
                    <a:pt x="4041510" y="748075"/>
                  </a:cubicBezTo>
                  <a:lnTo>
                    <a:pt x="4033708" y="748075"/>
                  </a:lnTo>
                  <a:cubicBezTo>
                    <a:pt x="4033708" y="748075"/>
                    <a:pt x="4033708" y="748075"/>
                    <a:pt x="4033708" y="749588"/>
                  </a:cubicBezTo>
                  <a:lnTo>
                    <a:pt x="4033708" y="760181"/>
                  </a:lnTo>
                  <a:cubicBezTo>
                    <a:pt x="4033708" y="760181"/>
                    <a:pt x="4033708" y="760181"/>
                    <a:pt x="4034823" y="760181"/>
                  </a:cubicBezTo>
                  <a:lnTo>
                    <a:pt x="4042623" y="760181"/>
                  </a:lnTo>
                  <a:cubicBezTo>
                    <a:pt x="4042623" y="760181"/>
                    <a:pt x="4042623" y="760181"/>
                    <a:pt x="4042623" y="761314"/>
                  </a:cubicBezTo>
                  <a:lnTo>
                    <a:pt x="4042623" y="769258"/>
                  </a:lnTo>
                  <a:cubicBezTo>
                    <a:pt x="4042623" y="769258"/>
                    <a:pt x="4042623" y="769258"/>
                    <a:pt x="4041510" y="769258"/>
                  </a:cubicBezTo>
                  <a:lnTo>
                    <a:pt x="4033708" y="769258"/>
                  </a:lnTo>
                  <a:cubicBezTo>
                    <a:pt x="4033708" y="769258"/>
                    <a:pt x="4033708" y="769258"/>
                    <a:pt x="4033708" y="770772"/>
                  </a:cubicBezTo>
                  <a:lnTo>
                    <a:pt x="4033708" y="781363"/>
                  </a:lnTo>
                  <a:cubicBezTo>
                    <a:pt x="4033708" y="781363"/>
                    <a:pt x="4033708" y="781363"/>
                    <a:pt x="4034823" y="781363"/>
                  </a:cubicBezTo>
                  <a:lnTo>
                    <a:pt x="4042623" y="781363"/>
                  </a:lnTo>
                  <a:cubicBezTo>
                    <a:pt x="4042623" y="781363"/>
                    <a:pt x="4042623" y="781363"/>
                    <a:pt x="4042623" y="782876"/>
                  </a:cubicBezTo>
                  <a:lnTo>
                    <a:pt x="4042623" y="793468"/>
                  </a:lnTo>
                  <a:cubicBezTo>
                    <a:pt x="4042623" y="793468"/>
                    <a:pt x="4042623" y="793468"/>
                    <a:pt x="4041510" y="793468"/>
                  </a:cubicBezTo>
                  <a:lnTo>
                    <a:pt x="4033708" y="793468"/>
                  </a:lnTo>
                  <a:cubicBezTo>
                    <a:pt x="4033708" y="793468"/>
                    <a:pt x="4033708" y="793468"/>
                    <a:pt x="4033708" y="794981"/>
                  </a:cubicBezTo>
                  <a:lnTo>
                    <a:pt x="4033708" y="805572"/>
                  </a:lnTo>
                  <a:cubicBezTo>
                    <a:pt x="4033708" y="805572"/>
                    <a:pt x="4033708" y="805572"/>
                    <a:pt x="4034823" y="805572"/>
                  </a:cubicBezTo>
                  <a:lnTo>
                    <a:pt x="4042623" y="805572"/>
                  </a:lnTo>
                  <a:cubicBezTo>
                    <a:pt x="4042623" y="805572"/>
                    <a:pt x="4042623" y="805572"/>
                    <a:pt x="4042623" y="806707"/>
                  </a:cubicBezTo>
                  <a:lnTo>
                    <a:pt x="4042623" y="814651"/>
                  </a:lnTo>
                  <a:cubicBezTo>
                    <a:pt x="4042623" y="814651"/>
                    <a:pt x="4042623" y="814651"/>
                    <a:pt x="4041510" y="814651"/>
                  </a:cubicBezTo>
                  <a:lnTo>
                    <a:pt x="4033708" y="814651"/>
                  </a:lnTo>
                  <a:cubicBezTo>
                    <a:pt x="4033708" y="814651"/>
                    <a:pt x="4033708" y="814651"/>
                    <a:pt x="4033708" y="816163"/>
                  </a:cubicBezTo>
                  <a:lnTo>
                    <a:pt x="4033708" y="826756"/>
                  </a:lnTo>
                  <a:cubicBezTo>
                    <a:pt x="4033708" y="826756"/>
                    <a:pt x="4033708" y="826756"/>
                    <a:pt x="4058227" y="853992"/>
                  </a:cubicBezTo>
                  <a:cubicBezTo>
                    <a:pt x="4058227" y="860044"/>
                    <a:pt x="4058227" y="860044"/>
                    <a:pt x="4057113" y="860044"/>
                  </a:cubicBezTo>
                  <a:lnTo>
                    <a:pt x="4049311" y="860044"/>
                  </a:lnTo>
                  <a:cubicBezTo>
                    <a:pt x="4049311" y="860044"/>
                    <a:pt x="4049311" y="860044"/>
                    <a:pt x="4049311" y="893331"/>
                  </a:cubicBezTo>
                  <a:cubicBezTo>
                    <a:pt x="4049311" y="893331"/>
                    <a:pt x="4049311" y="893331"/>
                    <a:pt x="4050427" y="893331"/>
                  </a:cubicBezTo>
                  <a:lnTo>
                    <a:pt x="4058227" y="893331"/>
                  </a:lnTo>
                  <a:cubicBezTo>
                    <a:pt x="4058227" y="893331"/>
                    <a:pt x="4058227" y="893331"/>
                    <a:pt x="4058227" y="891440"/>
                  </a:cubicBezTo>
                  <a:lnTo>
                    <a:pt x="4058227" y="878201"/>
                  </a:lnTo>
                  <a:cubicBezTo>
                    <a:pt x="4058227" y="878201"/>
                    <a:pt x="4058227" y="878201"/>
                    <a:pt x="4059342" y="877444"/>
                  </a:cubicBezTo>
                  <a:lnTo>
                    <a:pt x="4067142" y="872149"/>
                  </a:lnTo>
                  <a:cubicBezTo>
                    <a:pt x="4067142" y="872149"/>
                    <a:pt x="4067142" y="872149"/>
                    <a:pt x="4069094" y="872149"/>
                  </a:cubicBezTo>
                  <a:lnTo>
                    <a:pt x="4082747" y="872149"/>
                  </a:lnTo>
                  <a:cubicBezTo>
                    <a:pt x="4082747" y="872149"/>
                    <a:pt x="4082747" y="872149"/>
                    <a:pt x="4082747" y="873661"/>
                  </a:cubicBezTo>
                  <a:lnTo>
                    <a:pt x="4082747" y="884253"/>
                  </a:lnTo>
                  <a:cubicBezTo>
                    <a:pt x="4082747" y="884253"/>
                    <a:pt x="4082747" y="884253"/>
                    <a:pt x="4084419" y="884253"/>
                  </a:cubicBezTo>
                  <a:lnTo>
                    <a:pt x="4096121" y="884253"/>
                  </a:lnTo>
                  <a:cubicBezTo>
                    <a:pt x="4096121" y="890305"/>
                    <a:pt x="4096121" y="890305"/>
                    <a:pt x="4097235" y="890305"/>
                  </a:cubicBezTo>
                  <a:lnTo>
                    <a:pt x="4105038" y="890305"/>
                  </a:lnTo>
                  <a:cubicBezTo>
                    <a:pt x="4105038" y="890305"/>
                    <a:pt x="4105038" y="890305"/>
                    <a:pt x="4129555" y="932671"/>
                  </a:cubicBezTo>
                  <a:cubicBezTo>
                    <a:pt x="4129555" y="932671"/>
                    <a:pt x="4129555" y="932671"/>
                    <a:pt x="4129555" y="951821"/>
                  </a:cubicBezTo>
                  <a:lnTo>
                    <a:pt x="4129555" y="970823"/>
                  </a:lnTo>
                  <a:lnTo>
                    <a:pt x="4138472" y="970823"/>
                  </a:lnTo>
                  <a:lnTo>
                    <a:pt x="4138472" y="956881"/>
                  </a:lnTo>
                  <a:cubicBezTo>
                    <a:pt x="4138472" y="956881"/>
                    <a:pt x="4138472" y="956881"/>
                    <a:pt x="4139308" y="956881"/>
                  </a:cubicBezTo>
                  <a:lnTo>
                    <a:pt x="4145159" y="956881"/>
                  </a:lnTo>
                  <a:cubicBezTo>
                    <a:pt x="4145159" y="956881"/>
                    <a:pt x="4145159" y="956881"/>
                    <a:pt x="4145159" y="958394"/>
                  </a:cubicBezTo>
                  <a:lnTo>
                    <a:pt x="4145159" y="968985"/>
                  </a:lnTo>
                  <a:cubicBezTo>
                    <a:pt x="4154075" y="972013"/>
                    <a:pt x="4154075" y="972013"/>
                    <a:pt x="4154075" y="905436"/>
                  </a:cubicBezTo>
                  <a:cubicBezTo>
                    <a:pt x="4154075" y="905436"/>
                    <a:pt x="4154075" y="905436"/>
                    <a:pt x="4191968" y="905436"/>
                  </a:cubicBezTo>
                  <a:cubicBezTo>
                    <a:pt x="4191968" y="905436"/>
                    <a:pt x="4191968" y="905436"/>
                    <a:pt x="4191968" y="808599"/>
                  </a:cubicBezTo>
                  <a:cubicBezTo>
                    <a:pt x="4191968" y="808599"/>
                    <a:pt x="4191968" y="808599"/>
                    <a:pt x="4227631" y="808599"/>
                  </a:cubicBezTo>
                  <a:cubicBezTo>
                    <a:pt x="4227631" y="808599"/>
                    <a:pt x="4227631" y="808599"/>
                    <a:pt x="4227631" y="807464"/>
                  </a:cubicBezTo>
                  <a:lnTo>
                    <a:pt x="4227631" y="799520"/>
                  </a:lnTo>
                  <a:cubicBezTo>
                    <a:pt x="4227631" y="799520"/>
                    <a:pt x="4227631" y="799520"/>
                    <a:pt x="4249922" y="799520"/>
                  </a:cubicBezTo>
                  <a:cubicBezTo>
                    <a:pt x="4249922" y="799520"/>
                    <a:pt x="4249922" y="799520"/>
                    <a:pt x="4249922" y="748075"/>
                  </a:cubicBezTo>
                  <a:cubicBezTo>
                    <a:pt x="4245463" y="748075"/>
                    <a:pt x="4245463" y="748075"/>
                    <a:pt x="4245463" y="745805"/>
                  </a:cubicBezTo>
                  <a:lnTo>
                    <a:pt x="4245463" y="729918"/>
                  </a:lnTo>
                  <a:lnTo>
                    <a:pt x="4249922" y="732945"/>
                  </a:lnTo>
                  <a:cubicBezTo>
                    <a:pt x="4249922" y="732945"/>
                    <a:pt x="4249922" y="732945"/>
                    <a:pt x="4254381" y="702682"/>
                  </a:cubicBezTo>
                  <a:cubicBezTo>
                    <a:pt x="4254381" y="702682"/>
                    <a:pt x="4254381" y="702682"/>
                    <a:pt x="4258839" y="732945"/>
                  </a:cubicBezTo>
                  <a:cubicBezTo>
                    <a:pt x="4261067" y="729918"/>
                    <a:pt x="4261067" y="729918"/>
                    <a:pt x="4261346" y="728783"/>
                  </a:cubicBezTo>
                  <a:lnTo>
                    <a:pt x="4263297" y="720840"/>
                  </a:lnTo>
                  <a:cubicBezTo>
                    <a:pt x="4263297" y="720840"/>
                    <a:pt x="4263297" y="720840"/>
                    <a:pt x="4263853" y="719327"/>
                  </a:cubicBezTo>
                  <a:lnTo>
                    <a:pt x="4267754" y="708734"/>
                  </a:lnTo>
                  <a:cubicBezTo>
                    <a:pt x="4267754" y="708734"/>
                    <a:pt x="4267754" y="708734"/>
                    <a:pt x="4268311" y="707222"/>
                  </a:cubicBezTo>
                  <a:lnTo>
                    <a:pt x="4272213" y="696631"/>
                  </a:lnTo>
                  <a:cubicBezTo>
                    <a:pt x="4272213" y="696631"/>
                    <a:pt x="4272213" y="696631"/>
                    <a:pt x="4273605" y="695495"/>
                  </a:cubicBezTo>
                  <a:lnTo>
                    <a:pt x="4283357" y="687552"/>
                  </a:lnTo>
                  <a:cubicBezTo>
                    <a:pt x="4283357" y="687552"/>
                    <a:pt x="4283357" y="687552"/>
                    <a:pt x="4285030" y="686039"/>
                  </a:cubicBezTo>
                  <a:lnTo>
                    <a:pt x="4296732" y="675447"/>
                  </a:lnTo>
                  <a:cubicBezTo>
                    <a:pt x="4296732" y="675447"/>
                    <a:pt x="4296732" y="675447"/>
                    <a:pt x="4297568" y="673934"/>
                  </a:cubicBezTo>
                  <a:lnTo>
                    <a:pt x="4303418" y="663343"/>
                  </a:lnTo>
                  <a:cubicBezTo>
                    <a:pt x="4303418" y="663343"/>
                    <a:pt x="4303418" y="663343"/>
                    <a:pt x="4303976" y="660695"/>
                  </a:cubicBezTo>
                  <a:lnTo>
                    <a:pt x="4307877" y="642159"/>
                  </a:lnTo>
                  <a:cubicBezTo>
                    <a:pt x="4307877" y="642159"/>
                    <a:pt x="4307877" y="642159"/>
                    <a:pt x="4308435" y="644807"/>
                  </a:cubicBezTo>
                  <a:lnTo>
                    <a:pt x="4312335" y="663343"/>
                  </a:lnTo>
                  <a:cubicBezTo>
                    <a:pt x="4312335" y="663343"/>
                    <a:pt x="4312335" y="663343"/>
                    <a:pt x="4312893" y="664477"/>
                  </a:cubicBezTo>
                  <a:lnTo>
                    <a:pt x="4316793" y="672421"/>
                  </a:lnTo>
                  <a:cubicBezTo>
                    <a:pt x="4316793" y="672421"/>
                    <a:pt x="4316793" y="672421"/>
                    <a:pt x="4318186" y="673934"/>
                  </a:cubicBezTo>
                  <a:lnTo>
                    <a:pt x="4327938" y="684525"/>
                  </a:lnTo>
                  <a:cubicBezTo>
                    <a:pt x="4327938" y="684525"/>
                    <a:pt x="4327938" y="684525"/>
                    <a:pt x="4329054" y="686039"/>
                  </a:cubicBezTo>
                  <a:lnTo>
                    <a:pt x="4336853" y="696631"/>
                  </a:lnTo>
                  <a:cubicBezTo>
                    <a:pt x="4336853" y="696631"/>
                    <a:pt x="4336853" y="696631"/>
                    <a:pt x="4337969" y="698143"/>
                  </a:cubicBezTo>
                  <a:lnTo>
                    <a:pt x="4345771" y="708734"/>
                  </a:lnTo>
                  <a:cubicBezTo>
                    <a:pt x="4345771" y="708734"/>
                    <a:pt x="4345771" y="708734"/>
                    <a:pt x="4346049" y="710248"/>
                  </a:cubicBezTo>
                  <a:lnTo>
                    <a:pt x="4347998" y="720840"/>
                  </a:lnTo>
                  <a:cubicBezTo>
                    <a:pt x="4347998" y="720840"/>
                    <a:pt x="4347998" y="720840"/>
                    <a:pt x="4348277" y="722352"/>
                  </a:cubicBezTo>
                  <a:lnTo>
                    <a:pt x="4350228" y="732945"/>
                  </a:lnTo>
                  <a:cubicBezTo>
                    <a:pt x="4354685" y="732945"/>
                    <a:pt x="4354685" y="732945"/>
                    <a:pt x="4356914" y="702682"/>
                  </a:cubicBezTo>
                  <a:cubicBezTo>
                    <a:pt x="4356914" y="702682"/>
                    <a:pt x="4356914" y="702682"/>
                    <a:pt x="4361373" y="732945"/>
                  </a:cubicBezTo>
                  <a:cubicBezTo>
                    <a:pt x="4365830" y="732945"/>
                    <a:pt x="4365830" y="732945"/>
                    <a:pt x="4365830" y="735214"/>
                  </a:cubicBezTo>
                  <a:lnTo>
                    <a:pt x="4365830" y="751102"/>
                  </a:lnTo>
                  <a:cubicBezTo>
                    <a:pt x="4361373" y="751102"/>
                    <a:pt x="4361373" y="751102"/>
                    <a:pt x="4361373" y="793468"/>
                  </a:cubicBezTo>
                  <a:cubicBezTo>
                    <a:pt x="4361373" y="793468"/>
                    <a:pt x="4361373" y="793468"/>
                    <a:pt x="4362489" y="793468"/>
                  </a:cubicBezTo>
                  <a:lnTo>
                    <a:pt x="4370289" y="793468"/>
                  </a:lnTo>
                  <a:cubicBezTo>
                    <a:pt x="4370289" y="799520"/>
                    <a:pt x="4370289" y="799520"/>
                    <a:pt x="4371126" y="799520"/>
                  </a:cubicBezTo>
                  <a:lnTo>
                    <a:pt x="4376976" y="799520"/>
                  </a:lnTo>
                  <a:cubicBezTo>
                    <a:pt x="4376976" y="799520"/>
                    <a:pt x="4376976" y="799520"/>
                    <a:pt x="4376976" y="798007"/>
                  </a:cubicBezTo>
                  <a:lnTo>
                    <a:pt x="4376976" y="787415"/>
                  </a:lnTo>
                  <a:cubicBezTo>
                    <a:pt x="4376976" y="787415"/>
                    <a:pt x="4376976" y="787415"/>
                    <a:pt x="4379206" y="787415"/>
                  </a:cubicBezTo>
                  <a:lnTo>
                    <a:pt x="4394808" y="787415"/>
                  </a:lnTo>
                  <a:cubicBezTo>
                    <a:pt x="4394808" y="787415"/>
                    <a:pt x="4394808" y="787415"/>
                    <a:pt x="4394808" y="784767"/>
                  </a:cubicBezTo>
                  <a:lnTo>
                    <a:pt x="4394808" y="766232"/>
                  </a:lnTo>
                  <a:cubicBezTo>
                    <a:pt x="4394808" y="766232"/>
                    <a:pt x="4394808" y="766232"/>
                    <a:pt x="4432702" y="766232"/>
                  </a:cubicBezTo>
                  <a:cubicBezTo>
                    <a:pt x="4432702" y="766232"/>
                    <a:pt x="4432702" y="766232"/>
                    <a:pt x="4432702" y="768124"/>
                  </a:cubicBezTo>
                  <a:lnTo>
                    <a:pt x="4432702" y="781363"/>
                  </a:lnTo>
                  <a:cubicBezTo>
                    <a:pt x="4432702" y="781363"/>
                    <a:pt x="4432702" y="781363"/>
                    <a:pt x="4452762" y="781363"/>
                  </a:cubicBezTo>
                  <a:cubicBezTo>
                    <a:pt x="4452762" y="781363"/>
                    <a:pt x="4452762" y="781363"/>
                    <a:pt x="4452762" y="784390"/>
                  </a:cubicBezTo>
                  <a:lnTo>
                    <a:pt x="4452762" y="805572"/>
                  </a:lnTo>
                  <a:cubicBezTo>
                    <a:pt x="4448306" y="805572"/>
                    <a:pt x="4448306" y="805572"/>
                    <a:pt x="4448306" y="806707"/>
                  </a:cubicBezTo>
                  <a:lnTo>
                    <a:pt x="4448306" y="814651"/>
                  </a:lnTo>
                  <a:cubicBezTo>
                    <a:pt x="4452762" y="814651"/>
                    <a:pt x="4452762" y="814651"/>
                    <a:pt x="4452762" y="816921"/>
                  </a:cubicBezTo>
                  <a:lnTo>
                    <a:pt x="4452762" y="832808"/>
                  </a:lnTo>
                  <a:lnTo>
                    <a:pt x="4448306" y="838860"/>
                  </a:lnTo>
                  <a:cubicBezTo>
                    <a:pt x="4448306" y="838860"/>
                    <a:pt x="4448306" y="838860"/>
                    <a:pt x="4448306" y="911488"/>
                  </a:cubicBezTo>
                  <a:cubicBezTo>
                    <a:pt x="4448306" y="911488"/>
                    <a:pt x="4448306" y="911488"/>
                    <a:pt x="4450255" y="911488"/>
                  </a:cubicBezTo>
                  <a:lnTo>
                    <a:pt x="4463908" y="911488"/>
                  </a:lnTo>
                  <a:cubicBezTo>
                    <a:pt x="4463908" y="917540"/>
                    <a:pt x="4463908" y="917540"/>
                    <a:pt x="4465579" y="917540"/>
                  </a:cubicBezTo>
                  <a:lnTo>
                    <a:pt x="4477282" y="917540"/>
                  </a:lnTo>
                  <a:cubicBezTo>
                    <a:pt x="4477282" y="917540"/>
                    <a:pt x="4477282" y="917540"/>
                    <a:pt x="4477282" y="920188"/>
                  </a:cubicBezTo>
                  <a:lnTo>
                    <a:pt x="4477282" y="938724"/>
                  </a:lnTo>
                  <a:cubicBezTo>
                    <a:pt x="4477282" y="938724"/>
                    <a:pt x="4477282" y="938724"/>
                    <a:pt x="4478955" y="938724"/>
                  </a:cubicBezTo>
                  <a:lnTo>
                    <a:pt x="4490656" y="938724"/>
                  </a:lnTo>
                  <a:cubicBezTo>
                    <a:pt x="4490656" y="938724"/>
                    <a:pt x="4490656" y="938724"/>
                    <a:pt x="4490656" y="936076"/>
                  </a:cubicBezTo>
                  <a:lnTo>
                    <a:pt x="4490656" y="917540"/>
                  </a:lnTo>
                  <a:cubicBezTo>
                    <a:pt x="4490656" y="917540"/>
                    <a:pt x="4490656" y="917540"/>
                    <a:pt x="4492605" y="916028"/>
                  </a:cubicBezTo>
                  <a:lnTo>
                    <a:pt x="4506258" y="905436"/>
                  </a:lnTo>
                  <a:cubicBezTo>
                    <a:pt x="4506258" y="905436"/>
                    <a:pt x="4506258" y="905436"/>
                    <a:pt x="4506258" y="878201"/>
                  </a:cubicBezTo>
                  <a:cubicBezTo>
                    <a:pt x="4501802" y="878201"/>
                    <a:pt x="4501802" y="878201"/>
                    <a:pt x="4501802" y="847938"/>
                  </a:cubicBezTo>
                  <a:cubicBezTo>
                    <a:pt x="4501802" y="847938"/>
                    <a:pt x="4501802" y="847938"/>
                    <a:pt x="4502914" y="847938"/>
                  </a:cubicBezTo>
                  <a:lnTo>
                    <a:pt x="4510717" y="847938"/>
                  </a:lnTo>
                  <a:cubicBezTo>
                    <a:pt x="4510717" y="844913"/>
                    <a:pt x="4510717" y="844913"/>
                    <a:pt x="4530778" y="844913"/>
                  </a:cubicBezTo>
                  <a:cubicBezTo>
                    <a:pt x="4530778" y="844913"/>
                    <a:pt x="4530778" y="844913"/>
                    <a:pt x="4530778" y="843399"/>
                  </a:cubicBezTo>
                  <a:lnTo>
                    <a:pt x="4530778" y="832808"/>
                  </a:lnTo>
                  <a:cubicBezTo>
                    <a:pt x="4530778" y="832808"/>
                    <a:pt x="4530778" y="832808"/>
                    <a:pt x="4532451" y="832808"/>
                  </a:cubicBezTo>
                  <a:lnTo>
                    <a:pt x="4544152" y="832808"/>
                  </a:lnTo>
                  <a:cubicBezTo>
                    <a:pt x="4544152" y="832808"/>
                    <a:pt x="4544152" y="832808"/>
                    <a:pt x="4544152" y="681500"/>
                  </a:cubicBezTo>
                  <a:cubicBezTo>
                    <a:pt x="4544152" y="681500"/>
                    <a:pt x="4544152" y="681500"/>
                    <a:pt x="4545267" y="681500"/>
                  </a:cubicBezTo>
                  <a:lnTo>
                    <a:pt x="4553068" y="681500"/>
                  </a:lnTo>
                  <a:cubicBezTo>
                    <a:pt x="4553068" y="681500"/>
                    <a:pt x="4553068" y="681500"/>
                    <a:pt x="4553068" y="678473"/>
                  </a:cubicBezTo>
                  <a:lnTo>
                    <a:pt x="4553068" y="657290"/>
                  </a:lnTo>
                  <a:cubicBezTo>
                    <a:pt x="4555298" y="657290"/>
                    <a:pt x="4555298" y="657290"/>
                    <a:pt x="4555298" y="596766"/>
                  </a:cubicBezTo>
                  <a:cubicBezTo>
                    <a:pt x="4555298" y="596766"/>
                    <a:pt x="4555298" y="596766"/>
                    <a:pt x="4556412" y="596766"/>
                  </a:cubicBezTo>
                  <a:lnTo>
                    <a:pt x="4564213" y="596766"/>
                  </a:lnTo>
                  <a:cubicBezTo>
                    <a:pt x="4564213" y="596766"/>
                    <a:pt x="4564213" y="596766"/>
                    <a:pt x="4564213" y="598280"/>
                  </a:cubicBezTo>
                  <a:lnTo>
                    <a:pt x="4564213" y="608871"/>
                  </a:lnTo>
                  <a:cubicBezTo>
                    <a:pt x="4568671" y="608871"/>
                    <a:pt x="4568671" y="608871"/>
                    <a:pt x="4568671" y="605845"/>
                  </a:cubicBezTo>
                  <a:lnTo>
                    <a:pt x="4568671" y="584662"/>
                  </a:lnTo>
                  <a:cubicBezTo>
                    <a:pt x="4568671" y="584662"/>
                    <a:pt x="4568671" y="584662"/>
                    <a:pt x="4570065" y="583906"/>
                  </a:cubicBezTo>
                  <a:lnTo>
                    <a:pt x="4579816" y="578610"/>
                  </a:lnTo>
                  <a:cubicBezTo>
                    <a:pt x="4579816" y="578610"/>
                    <a:pt x="4579816" y="578610"/>
                    <a:pt x="4580930" y="579367"/>
                  </a:cubicBezTo>
                  <a:lnTo>
                    <a:pt x="4588733" y="584662"/>
                  </a:lnTo>
                  <a:cubicBezTo>
                    <a:pt x="4588733" y="584662"/>
                    <a:pt x="4588733" y="584662"/>
                    <a:pt x="4590404" y="584662"/>
                  </a:cubicBezTo>
                  <a:lnTo>
                    <a:pt x="4602107" y="584662"/>
                  </a:lnTo>
                  <a:cubicBezTo>
                    <a:pt x="4602107" y="584662"/>
                    <a:pt x="4602107" y="584662"/>
                    <a:pt x="4602107" y="545322"/>
                  </a:cubicBezTo>
                  <a:cubicBezTo>
                    <a:pt x="4602107" y="545322"/>
                    <a:pt x="4602107" y="545322"/>
                    <a:pt x="4603221" y="545322"/>
                  </a:cubicBezTo>
                  <a:lnTo>
                    <a:pt x="4611021" y="545322"/>
                  </a:lnTo>
                  <a:cubicBezTo>
                    <a:pt x="4611021" y="551375"/>
                    <a:pt x="4611021" y="551375"/>
                    <a:pt x="4612414" y="551375"/>
                  </a:cubicBezTo>
                  <a:lnTo>
                    <a:pt x="4622169" y="551375"/>
                  </a:lnTo>
                  <a:cubicBezTo>
                    <a:pt x="4622169" y="545322"/>
                    <a:pt x="4622169" y="545322"/>
                    <a:pt x="4623282" y="545322"/>
                  </a:cubicBezTo>
                  <a:lnTo>
                    <a:pt x="4631084" y="545322"/>
                  </a:lnTo>
                  <a:cubicBezTo>
                    <a:pt x="4631084" y="545322"/>
                    <a:pt x="4631084" y="545322"/>
                    <a:pt x="4631084" y="590714"/>
                  </a:cubicBezTo>
                  <a:cubicBezTo>
                    <a:pt x="4631084" y="590714"/>
                    <a:pt x="4631084" y="590714"/>
                    <a:pt x="4632477" y="592227"/>
                  </a:cubicBezTo>
                  <a:lnTo>
                    <a:pt x="4642230" y="602819"/>
                  </a:lnTo>
                  <a:cubicBezTo>
                    <a:pt x="4640000" y="611898"/>
                    <a:pt x="4640000" y="611898"/>
                    <a:pt x="4664518" y="611898"/>
                  </a:cubicBezTo>
                  <a:cubicBezTo>
                    <a:pt x="4664518" y="611898"/>
                    <a:pt x="4664518" y="611898"/>
                    <a:pt x="4664518" y="610007"/>
                  </a:cubicBezTo>
                  <a:lnTo>
                    <a:pt x="4664518" y="596766"/>
                  </a:lnTo>
                  <a:cubicBezTo>
                    <a:pt x="4664518" y="596766"/>
                    <a:pt x="4664518" y="596766"/>
                    <a:pt x="4693496" y="584662"/>
                  </a:cubicBezTo>
                  <a:cubicBezTo>
                    <a:pt x="4693496" y="584662"/>
                    <a:pt x="4693496" y="584662"/>
                    <a:pt x="4693496" y="583150"/>
                  </a:cubicBezTo>
                  <a:lnTo>
                    <a:pt x="4693496" y="572557"/>
                  </a:lnTo>
                  <a:cubicBezTo>
                    <a:pt x="4693496" y="572557"/>
                    <a:pt x="4693496" y="572557"/>
                    <a:pt x="4694332" y="572557"/>
                  </a:cubicBezTo>
                  <a:lnTo>
                    <a:pt x="4700182" y="572557"/>
                  </a:lnTo>
                  <a:cubicBezTo>
                    <a:pt x="4700182" y="572557"/>
                    <a:pt x="4700182" y="572557"/>
                    <a:pt x="4700182" y="571423"/>
                  </a:cubicBezTo>
                  <a:lnTo>
                    <a:pt x="4700182" y="563479"/>
                  </a:lnTo>
                  <a:cubicBezTo>
                    <a:pt x="4700182" y="563479"/>
                    <a:pt x="4700182" y="563479"/>
                    <a:pt x="4702412" y="563479"/>
                  </a:cubicBezTo>
                  <a:lnTo>
                    <a:pt x="4718014" y="563479"/>
                  </a:lnTo>
                  <a:cubicBezTo>
                    <a:pt x="4718014" y="563479"/>
                    <a:pt x="4718014" y="563479"/>
                    <a:pt x="4718014" y="564614"/>
                  </a:cubicBezTo>
                  <a:lnTo>
                    <a:pt x="4718014" y="572557"/>
                  </a:lnTo>
                  <a:cubicBezTo>
                    <a:pt x="4718014" y="572557"/>
                    <a:pt x="4718014" y="572557"/>
                    <a:pt x="4719686" y="572557"/>
                  </a:cubicBezTo>
                  <a:lnTo>
                    <a:pt x="4731390" y="572557"/>
                  </a:lnTo>
                  <a:cubicBezTo>
                    <a:pt x="4731390" y="572557"/>
                    <a:pt x="4731390" y="572557"/>
                    <a:pt x="4731390" y="574828"/>
                  </a:cubicBezTo>
                  <a:lnTo>
                    <a:pt x="4731390" y="590714"/>
                  </a:lnTo>
                  <a:cubicBezTo>
                    <a:pt x="4731390" y="590714"/>
                    <a:pt x="4731390" y="590714"/>
                    <a:pt x="4755908" y="590714"/>
                  </a:cubicBezTo>
                  <a:cubicBezTo>
                    <a:pt x="4755908" y="590714"/>
                    <a:pt x="4755908" y="590714"/>
                    <a:pt x="4755908" y="589202"/>
                  </a:cubicBezTo>
                  <a:lnTo>
                    <a:pt x="4755908" y="578610"/>
                  </a:lnTo>
                  <a:cubicBezTo>
                    <a:pt x="4755908" y="578610"/>
                    <a:pt x="4755908" y="578610"/>
                    <a:pt x="4757302" y="578610"/>
                  </a:cubicBezTo>
                  <a:lnTo>
                    <a:pt x="4767053" y="578610"/>
                  </a:lnTo>
                  <a:cubicBezTo>
                    <a:pt x="4767053" y="578610"/>
                    <a:pt x="4767053" y="578610"/>
                    <a:pt x="4767053" y="577096"/>
                  </a:cubicBezTo>
                  <a:lnTo>
                    <a:pt x="4767053" y="566505"/>
                  </a:lnTo>
                  <a:cubicBezTo>
                    <a:pt x="4767053" y="566505"/>
                    <a:pt x="4767053" y="566505"/>
                    <a:pt x="4768725" y="566505"/>
                  </a:cubicBezTo>
                  <a:lnTo>
                    <a:pt x="4780426" y="566505"/>
                  </a:lnTo>
                  <a:cubicBezTo>
                    <a:pt x="4780426" y="566505"/>
                    <a:pt x="4780426" y="566505"/>
                    <a:pt x="4780426" y="568018"/>
                  </a:cubicBezTo>
                  <a:lnTo>
                    <a:pt x="4780426" y="578610"/>
                  </a:lnTo>
                  <a:cubicBezTo>
                    <a:pt x="4784886" y="578610"/>
                    <a:pt x="4784886" y="578610"/>
                    <a:pt x="4784886" y="505982"/>
                  </a:cubicBezTo>
                  <a:cubicBezTo>
                    <a:pt x="4784886" y="505982"/>
                    <a:pt x="4784886" y="505982"/>
                    <a:pt x="4885191" y="505982"/>
                  </a:cubicBezTo>
                  <a:cubicBezTo>
                    <a:pt x="4885191" y="505982"/>
                    <a:pt x="4885191" y="505982"/>
                    <a:pt x="4885191" y="602819"/>
                  </a:cubicBezTo>
                  <a:cubicBezTo>
                    <a:pt x="4885191" y="602819"/>
                    <a:pt x="4885191" y="602819"/>
                    <a:pt x="4887420" y="602819"/>
                  </a:cubicBezTo>
                  <a:lnTo>
                    <a:pt x="4903022" y="602819"/>
                  </a:lnTo>
                  <a:cubicBezTo>
                    <a:pt x="4903022" y="602819"/>
                    <a:pt x="4903022" y="602819"/>
                    <a:pt x="4903022" y="493877"/>
                  </a:cubicBezTo>
                  <a:cubicBezTo>
                    <a:pt x="4903022" y="493877"/>
                    <a:pt x="4903022" y="493877"/>
                    <a:pt x="4925313" y="478746"/>
                  </a:cubicBezTo>
                  <a:cubicBezTo>
                    <a:pt x="4925313" y="478746"/>
                    <a:pt x="4925313" y="478746"/>
                    <a:pt x="4954291" y="478746"/>
                  </a:cubicBezTo>
                  <a:cubicBezTo>
                    <a:pt x="4954291" y="478746"/>
                    <a:pt x="4954291" y="478746"/>
                    <a:pt x="4956242" y="476477"/>
                  </a:cubicBezTo>
                  <a:lnTo>
                    <a:pt x="4969893" y="460589"/>
                  </a:lnTo>
                  <a:cubicBezTo>
                    <a:pt x="4969893" y="460589"/>
                    <a:pt x="4969893" y="460589"/>
                    <a:pt x="5007787" y="460589"/>
                  </a:cubicBezTo>
                  <a:cubicBezTo>
                    <a:pt x="5007787" y="460589"/>
                    <a:pt x="5007787" y="460589"/>
                    <a:pt x="5007787" y="462859"/>
                  </a:cubicBezTo>
                  <a:lnTo>
                    <a:pt x="5007787" y="478746"/>
                  </a:lnTo>
                  <a:cubicBezTo>
                    <a:pt x="5007787" y="478746"/>
                    <a:pt x="5007787" y="478746"/>
                    <a:pt x="5045681" y="478746"/>
                  </a:cubicBezTo>
                  <a:cubicBezTo>
                    <a:pt x="5045681" y="478746"/>
                    <a:pt x="5045681" y="478746"/>
                    <a:pt x="5045681" y="596766"/>
                  </a:cubicBezTo>
                  <a:cubicBezTo>
                    <a:pt x="5045681" y="596766"/>
                    <a:pt x="5045681" y="596766"/>
                    <a:pt x="5047073" y="596766"/>
                  </a:cubicBezTo>
                  <a:lnTo>
                    <a:pt x="5056825" y="596766"/>
                  </a:lnTo>
                  <a:cubicBezTo>
                    <a:pt x="5056825" y="596766"/>
                    <a:pt x="5056825" y="596766"/>
                    <a:pt x="5056825" y="769258"/>
                  </a:cubicBezTo>
                  <a:cubicBezTo>
                    <a:pt x="5056825" y="769258"/>
                    <a:pt x="5056825" y="769258"/>
                    <a:pt x="5059053" y="769258"/>
                  </a:cubicBezTo>
                  <a:lnTo>
                    <a:pt x="5074657" y="769258"/>
                  </a:lnTo>
                  <a:cubicBezTo>
                    <a:pt x="5074657" y="769258"/>
                    <a:pt x="5074657" y="769258"/>
                    <a:pt x="5074657" y="657290"/>
                  </a:cubicBezTo>
                  <a:cubicBezTo>
                    <a:pt x="5074657" y="657290"/>
                    <a:pt x="5074657" y="657290"/>
                    <a:pt x="5075493" y="656533"/>
                  </a:cubicBezTo>
                  <a:lnTo>
                    <a:pt x="5081344" y="651238"/>
                  </a:lnTo>
                  <a:cubicBezTo>
                    <a:pt x="5085802" y="651238"/>
                    <a:pt x="5085802" y="651238"/>
                    <a:pt x="5085802" y="652750"/>
                  </a:cubicBezTo>
                  <a:lnTo>
                    <a:pt x="5085802" y="663343"/>
                  </a:lnTo>
                  <a:cubicBezTo>
                    <a:pt x="5085802" y="663343"/>
                    <a:pt x="5085802" y="663343"/>
                    <a:pt x="5088030" y="661829"/>
                  </a:cubicBezTo>
                  <a:lnTo>
                    <a:pt x="5103634" y="651238"/>
                  </a:lnTo>
                  <a:cubicBezTo>
                    <a:pt x="5103634" y="651238"/>
                    <a:pt x="5103634" y="651238"/>
                    <a:pt x="5105585" y="651238"/>
                  </a:cubicBezTo>
                  <a:lnTo>
                    <a:pt x="5119237" y="651238"/>
                  </a:lnTo>
                  <a:cubicBezTo>
                    <a:pt x="5119237" y="651238"/>
                    <a:pt x="5119237" y="651238"/>
                    <a:pt x="5119237" y="857017"/>
                  </a:cubicBezTo>
                  <a:cubicBezTo>
                    <a:pt x="5119237" y="857017"/>
                    <a:pt x="5119237" y="857017"/>
                    <a:pt x="5150444" y="863070"/>
                  </a:cubicBezTo>
                  <a:cubicBezTo>
                    <a:pt x="5150444" y="860044"/>
                    <a:pt x="5150444" y="857017"/>
                    <a:pt x="5150444" y="853992"/>
                  </a:cubicBezTo>
                  <a:cubicBezTo>
                    <a:pt x="5161589" y="853992"/>
                    <a:pt x="5172733" y="853992"/>
                    <a:pt x="5183878" y="853992"/>
                  </a:cubicBezTo>
                  <a:cubicBezTo>
                    <a:pt x="5183878" y="838860"/>
                    <a:pt x="5183878" y="826756"/>
                    <a:pt x="5183878" y="814651"/>
                  </a:cubicBezTo>
                  <a:lnTo>
                    <a:pt x="5192794" y="814651"/>
                  </a:lnTo>
                  <a:cubicBezTo>
                    <a:pt x="5192794" y="796494"/>
                    <a:pt x="5192794" y="781363"/>
                    <a:pt x="5192794" y="763206"/>
                  </a:cubicBezTo>
                  <a:cubicBezTo>
                    <a:pt x="5195024" y="763206"/>
                    <a:pt x="5197254" y="763206"/>
                    <a:pt x="5199482" y="763206"/>
                  </a:cubicBezTo>
                  <a:cubicBezTo>
                    <a:pt x="5199482" y="745049"/>
                    <a:pt x="5199482" y="729918"/>
                    <a:pt x="5199482" y="711761"/>
                  </a:cubicBezTo>
                  <a:cubicBezTo>
                    <a:pt x="5203940" y="711761"/>
                    <a:pt x="5208398" y="711761"/>
                    <a:pt x="5215086" y="711761"/>
                  </a:cubicBezTo>
                  <a:cubicBezTo>
                    <a:pt x="5230688" y="705709"/>
                    <a:pt x="5248520" y="693604"/>
                    <a:pt x="5264122" y="684525"/>
                  </a:cubicBezTo>
                  <a:cubicBezTo>
                    <a:pt x="5266352" y="675447"/>
                    <a:pt x="5266352" y="666368"/>
                    <a:pt x="5266352" y="657290"/>
                  </a:cubicBezTo>
                  <a:cubicBezTo>
                    <a:pt x="5268582" y="666368"/>
                    <a:pt x="5268582" y="675447"/>
                    <a:pt x="5270810" y="684525"/>
                  </a:cubicBezTo>
                  <a:cubicBezTo>
                    <a:pt x="5288642" y="696631"/>
                    <a:pt x="5304245" y="708734"/>
                    <a:pt x="5322078" y="720840"/>
                  </a:cubicBezTo>
                  <a:cubicBezTo>
                    <a:pt x="5322078" y="717821"/>
                    <a:pt x="5322078" y="714803"/>
                    <a:pt x="5322078" y="714788"/>
                  </a:cubicBezTo>
                  <a:cubicBezTo>
                    <a:pt x="5326534" y="714788"/>
                    <a:pt x="5330994" y="714788"/>
                    <a:pt x="5335452" y="714788"/>
                  </a:cubicBezTo>
                  <a:cubicBezTo>
                    <a:pt x="5335452" y="729918"/>
                    <a:pt x="5335452" y="748075"/>
                    <a:pt x="5335452" y="763206"/>
                  </a:cubicBezTo>
                  <a:cubicBezTo>
                    <a:pt x="5337681" y="763206"/>
                    <a:pt x="5339909" y="763206"/>
                    <a:pt x="5342138" y="763206"/>
                  </a:cubicBezTo>
                  <a:lnTo>
                    <a:pt x="5342138" y="801467"/>
                  </a:lnTo>
                  <a:lnTo>
                    <a:pt x="5377917" y="790806"/>
                  </a:lnTo>
                  <a:cubicBezTo>
                    <a:pt x="5411603" y="790806"/>
                    <a:pt x="5445289" y="790806"/>
                    <a:pt x="5478973" y="790806"/>
                  </a:cubicBezTo>
                  <a:cubicBezTo>
                    <a:pt x="5478973" y="725949"/>
                    <a:pt x="5478973" y="661090"/>
                    <a:pt x="5478973" y="596233"/>
                  </a:cubicBezTo>
                  <a:cubicBezTo>
                    <a:pt x="5486748" y="590828"/>
                    <a:pt x="5497114" y="588126"/>
                    <a:pt x="5507479" y="582720"/>
                  </a:cubicBezTo>
                  <a:cubicBezTo>
                    <a:pt x="5548938" y="577316"/>
                    <a:pt x="5590398" y="569208"/>
                    <a:pt x="5631857" y="561101"/>
                  </a:cubicBezTo>
                  <a:cubicBezTo>
                    <a:pt x="5647405" y="566506"/>
                    <a:pt x="5660362" y="571911"/>
                    <a:pt x="5675909" y="574613"/>
                  </a:cubicBezTo>
                  <a:cubicBezTo>
                    <a:pt x="5678501" y="577316"/>
                    <a:pt x="5681091" y="580019"/>
                    <a:pt x="5683682" y="582720"/>
                  </a:cubicBezTo>
                  <a:lnTo>
                    <a:pt x="5683682" y="833084"/>
                  </a:lnTo>
                  <a:lnTo>
                    <a:pt x="5701821" y="873985"/>
                  </a:lnTo>
                  <a:lnTo>
                    <a:pt x="5701821" y="798914"/>
                  </a:lnTo>
                  <a:cubicBezTo>
                    <a:pt x="5707004" y="798914"/>
                    <a:pt x="5712186" y="798914"/>
                    <a:pt x="5717369" y="798914"/>
                  </a:cubicBezTo>
                  <a:cubicBezTo>
                    <a:pt x="5717369" y="793509"/>
                    <a:pt x="5717369" y="790806"/>
                    <a:pt x="5717369" y="785402"/>
                  </a:cubicBezTo>
                  <a:cubicBezTo>
                    <a:pt x="5722551" y="782699"/>
                    <a:pt x="5727734" y="779997"/>
                    <a:pt x="5732917" y="777295"/>
                  </a:cubicBezTo>
                  <a:lnTo>
                    <a:pt x="5745871" y="777295"/>
                  </a:lnTo>
                  <a:cubicBezTo>
                    <a:pt x="5745871" y="771890"/>
                    <a:pt x="5745871" y="769187"/>
                    <a:pt x="5745871" y="763783"/>
                  </a:cubicBezTo>
                  <a:cubicBezTo>
                    <a:pt x="5748464" y="761080"/>
                    <a:pt x="5753646" y="758377"/>
                    <a:pt x="5756236" y="755675"/>
                  </a:cubicBezTo>
                  <a:cubicBezTo>
                    <a:pt x="5764011" y="755675"/>
                    <a:pt x="5774376" y="755675"/>
                    <a:pt x="5782151" y="755675"/>
                  </a:cubicBezTo>
                  <a:cubicBezTo>
                    <a:pt x="5782151" y="769187"/>
                    <a:pt x="5782151" y="785402"/>
                    <a:pt x="5782151" y="798914"/>
                  </a:cubicBezTo>
                  <a:cubicBezTo>
                    <a:pt x="5800289" y="798914"/>
                    <a:pt x="5818428" y="798914"/>
                    <a:pt x="5836566" y="798914"/>
                  </a:cubicBezTo>
                  <a:cubicBezTo>
                    <a:pt x="5836566" y="850260"/>
                    <a:pt x="5836566" y="898903"/>
                    <a:pt x="5836566" y="950250"/>
                  </a:cubicBezTo>
                  <a:cubicBezTo>
                    <a:pt x="5844340" y="950250"/>
                    <a:pt x="5852114" y="950250"/>
                    <a:pt x="5857295" y="950250"/>
                  </a:cubicBezTo>
                  <a:cubicBezTo>
                    <a:pt x="5865070" y="947547"/>
                    <a:pt x="5870253" y="944844"/>
                    <a:pt x="5878025" y="942143"/>
                  </a:cubicBezTo>
                  <a:cubicBezTo>
                    <a:pt x="5878025" y="936737"/>
                    <a:pt x="5878025" y="934035"/>
                    <a:pt x="5878025" y="931332"/>
                  </a:cubicBezTo>
                  <a:cubicBezTo>
                    <a:pt x="5875435" y="931332"/>
                    <a:pt x="5872843" y="928630"/>
                    <a:pt x="5870253" y="928630"/>
                  </a:cubicBezTo>
                  <a:cubicBezTo>
                    <a:pt x="5870253" y="925928"/>
                    <a:pt x="5870253" y="923225"/>
                    <a:pt x="5870253" y="920522"/>
                  </a:cubicBezTo>
                  <a:cubicBezTo>
                    <a:pt x="5872843" y="917821"/>
                    <a:pt x="5875435" y="917821"/>
                    <a:pt x="5878025" y="915118"/>
                  </a:cubicBezTo>
                  <a:cubicBezTo>
                    <a:pt x="5878025" y="896202"/>
                    <a:pt x="5878025" y="874581"/>
                    <a:pt x="5878025" y="855665"/>
                  </a:cubicBezTo>
                  <a:cubicBezTo>
                    <a:pt x="5875435" y="855665"/>
                    <a:pt x="5872843" y="852962"/>
                    <a:pt x="5870253" y="852962"/>
                  </a:cubicBezTo>
                  <a:cubicBezTo>
                    <a:pt x="5870253" y="850260"/>
                    <a:pt x="5870253" y="847558"/>
                    <a:pt x="5870253" y="844855"/>
                  </a:cubicBezTo>
                  <a:cubicBezTo>
                    <a:pt x="5872843" y="842153"/>
                    <a:pt x="5875435" y="842153"/>
                    <a:pt x="5878025" y="839450"/>
                  </a:cubicBezTo>
                  <a:lnTo>
                    <a:pt x="5883208" y="834046"/>
                  </a:lnTo>
                  <a:lnTo>
                    <a:pt x="5883208" y="823236"/>
                  </a:lnTo>
                  <a:cubicBezTo>
                    <a:pt x="5880618" y="823236"/>
                    <a:pt x="5880618" y="823236"/>
                    <a:pt x="5878025" y="823236"/>
                  </a:cubicBezTo>
                  <a:cubicBezTo>
                    <a:pt x="5878025" y="820533"/>
                    <a:pt x="5878025" y="817831"/>
                    <a:pt x="5878025" y="815128"/>
                  </a:cubicBezTo>
                  <a:cubicBezTo>
                    <a:pt x="5880618" y="815128"/>
                    <a:pt x="5883208" y="812426"/>
                    <a:pt x="5885800" y="809724"/>
                  </a:cubicBezTo>
                  <a:cubicBezTo>
                    <a:pt x="5888390" y="777295"/>
                    <a:pt x="5896165" y="750271"/>
                    <a:pt x="5927259" y="734056"/>
                  </a:cubicBezTo>
                  <a:cubicBezTo>
                    <a:pt x="5924668" y="734056"/>
                    <a:pt x="5924668" y="731353"/>
                    <a:pt x="5922077" y="731353"/>
                  </a:cubicBezTo>
                  <a:cubicBezTo>
                    <a:pt x="5922077" y="728651"/>
                    <a:pt x="5922077" y="725949"/>
                    <a:pt x="5922077" y="723246"/>
                  </a:cubicBezTo>
                  <a:cubicBezTo>
                    <a:pt x="5924668" y="723246"/>
                    <a:pt x="5927259" y="720543"/>
                    <a:pt x="5929850" y="720543"/>
                  </a:cubicBezTo>
                  <a:cubicBezTo>
                    <a:pt x="5929850" y="715139"/>
                    <a:pt x="5929850" y="712436"/>
                    <a:pt x="5929850" y="709734"/>
                  </a:cubicBezTo>
                  <a:cubicBezTo>
                    <a:pt x="5932442" y="709734"/>
                    <a:pt x="5932442" y="709734"/>
                    <a:pt x="5935033" y="709734"/>
                  </a:cubicBezTo>
                  <a:cubicBezTo>
                    <a:pt x="5935033" y="701627"/>
                    <a:pt x="5935033" y="693520"/>
                    <a:pt x="5935033" y="685412"/>
                  </a:cubicBezTo>
                  <a:cubicBezTo>
                    <a:pt x="5932442" y="685412"/>
                    <a:pt x="5932442" y="685412"/>
                    <a:pt x="5929850" y="685412"/>
                  </a:cubicBezTo>
                  <a:cubicBezTo>
                    <a:pt x="5929850" y="682710"/>
                    <a:pt x="5929850" y="682710"/>
                    <a:pt x="5929850" y="680008"/>
                  </a:cubicBezTo>
                  <a:lnTo>
                    <a:pt x="5935033" y="677305"/>
                  </a:lnTo>
                  <a:cubicBezTo>
                    <a:pt x="5940215" y="671901"/>
                    <a:pt x="5942806" y="666495"/>
                    <a:pt x="5947989" y="658388"/>
                  </a:cubicBezTo>
                  <a:cubicBezTo>
                    <a:pt x="5950579" y="652983"/>
                    <a:pt x="5950579" y="650281"/>
                    <a:pt x="5950579" y="647579"/>
                  </a:cubicBezTo>
                  <a:cubicBezTo>
                    <a:pt x="5945398" y="639471"/>
                    <a:pt x="5945398" y="625960"/>
                    <a:pt x="5950579" y="617852"/>
                  </a:cubicBezTo>
                  <a:cubicBezTo>
                    <a:pt x="5950581" y="617849"/>
                    <a:pt x="5950598" y="617795"/>
                    <a:pt x="5950904" y="616838"/>
                  </a:cubicBezTo>
                  <a:lnTo>
                    <a:pt x="5953171" y="609745"/>
                  </a:lnTo>
                  <a:cubicBezTo>
                    <a:pt x="5953173" y="609748"/>
                    <a:pt x="5953190" y="609802"/>
                    <a:pt x="5953495" y="610759"/>
                  </a:cubicBezTo>
                  <a:lnTo>
                    <a:pt x="5955763" y="617852"/>
                  </a:lnTo>
                  <a:cubicBezTo>
                    <a:pt x="5960944" y="625960"/>
                    <a:pt x="5963537" y="639471"/>
                    <a:pt x="5958354" y="647579"/>
                  </a:cubicBezTo>
                  <a:cubicBezTo>
                    <a:pt x="5958354" y="650281"/>
                    <a:pt x="5958354" y="652983"/>
                    <a:pt x="5958354" y="655686"/>
                  </a:cubicBezTo>
                  <a:cubicBezTo>
                    <a:pt x="5963537" y="663793"/>
                    <a:pt x="5968719" y="671901"/>
                    <a:pt x="5971311" y="677305"/>
                  </a:cubicBezTo>
                  <a:cubicBezTo>
                    <a:pt x="5973903" y="677305"/>
                    <a:pt x="5973903" y="680008"/>
                    <a:pt x="5976494" y="680008"/>
                  </a:cubicBezTo>
                  <a:cubicBezTo>
                    <a:pt x="5976494" y="682710"/>
                    <a:pt x="5976494" y="682710"/>
                    <a:pt x="5976494" y="685412"/>
                  </a:cubicBezTo>
                  <a:cubicBezTo>
                    <a:pt x="5973903" y="693520"/>
                    <a:pt x="5973903" y="701627"/>
                    <a:pt x="5973903" y="709734"/>
                  </a:cubicBezTo>
                  <a:cubicBezTo>
                    <a:pt x="5979084" y="712436"/>
                    <a:pt x="5979084" y="715139"/>
                    <a:pt x="5979084" y="720543"/>
                  </a:cubicBezTo>
                  <a:lnTo>
                    <a:pt x="5984268" y="723246"/>
                  </a:lnTo>
                  <a:cubicBezTo>
                    <a:pt x="5984268" y="725949"/>
                    <a:pt x="5984268" y="728651"/>
                    <a:pt x="5984268" y="731353"/>
                  </a:cubicBezTo>
                  <a:cubicBezTo>
                    <a:pt x="5981676" y="734056"/>
                    <a:pt x="5981676" y="734056"/>
                    <a:pt x="5979084" y="734056"/>
                  </a:cubicBezTo>
                  <a:lnTo>
                    <a:pt x="5999269" y="755105"/>
                  </a:lnTo>
                  <a:lnTo>
                    <a:pt x="5999269" y="627662"/>
                  </a:lnTo>
                  <a:lnTo>
                    <a:pt x="5999299" y="627662"/>
                  </a:lnTo>
                  <a:cubicBezTo>
                    <a:pt x="6004989" y="627662"/>
                    <a:pt x="6016130" y="627662"/>
                    <a:pt x="6037948" y="627662"/>
                  </a:cubicBezTo>
                  <a:cubicBezTo>
                    <a:pt x="6037948" y="627654"/>
                    <a:pt x="6037948" y="627557"/>
                    <a:pt x="6037948" y="626311"/>
                  </a:cubicBezTo>
                  <a:lnTo>
                    <a:pt x="6037948" y="616853"/>
                  </a:lnTo>
                  <a:cubicBezTo>
                    <a:pt x="6037954" y="616853"/>
                    <a:pt x="6038029" y="616853"/>
                    <a:pt x="6038962" y="616853"/>
                  </a:cubicBezTo>
                  <a:lnTo>
                    <a:pt x="6046055" y="616853"/>
                  </a:lnTo>
                  <a:cubicBezTo>
                    <a:pt x="6046055" y="616846"/>
                    <a:pt x="6046055" y="616733"/>
                    <a:pt x="6046055" y="614962"/>
                  </a:cubicBezTo>
                  <a:lnTo>
                    <a:pt x="6046055" y="601721"/>
                  </a:lnTo>
                  <a:cubicBezTo>
                    <a:pt x="6046064" y="601721"/>
                    <a:pt x="6046136" y="601721"/>
                    <a:pt x="6046815" y="601721"/>
                  </a:cubicBezTo>
                  <a:lnTo>
                    <a:pt x="6052135" y="601721"/>
                  </a:lnTo>
                  <a:cubicBezTo>
                    <a:pt x="6052135" y="601714"/>
                    <a:pt x="6052135" y="601629"/>
                    <a:pt x="6052135" y="600640"/>
                  </a:cubicBezTo>
                  <a:lnTo>
                    <a:pt x="6052135" y="593073"/>
                  </a:lnTo>
                  <a:cubicBezTo>
                    <a:pt x="6052143" y="593073"/>
                    <a:pt x="6052267" y="593073"/>
                    <a:pt x="6054163" y="593073"/>
                  </a:cubicBezTo>
                  <a:lnTo>
                    <a:pt x="6068350" y="593073"/>
                  </a:lnTo>
                  <a:cubicBezTo>
                    <a:pt x="6068350" y="593080"/>
                    <a:pt x="6068350" y="593157"/>
                    <a:pt x="6068350" y="594154"/>
                  </a:cubicBezTo>
                  <a:lnTo>
                    <a:pt x="6068350" y="601721"/>
                  </a:lnTo>
                  <a:cubicBezTo>
                    <a:pt x="6068360" y="601721"/>
                    <a:pt x="6068861" y="601721"/>
                    <a:pt x="6090642" y="601721"/>
                  </a:cubicBezTo>
                  <a:cubicBezTo>
                    <a:pt x="6090642" y="601713"/>
                    <a:pt x="6090642" y="601599"/>
                    <a:pt x="6090642" y="599829"/>
                  </a:cubicBezTo>
                  <a:lnTo>
                    <a:pt x="6090642" y="586588"/>
                  </a:lnTo>
                  <a:cubicBezTo>
                    <a:pt x="6090648" y="586588"/>
                    <a:pt x="6090745" y="586588"/>
                    <a:pt x="6092416" y="586588"/>
                  </a:cubicBezTo>
                  <a:lnTo>
                    <a:pt x="6104829" y="586588"/>
                  </a:lnTo>
                  <a:cubicBezTo>
                    <a:pt x="6104829" y="586600"/>
                    <a:pt x="6104829" y="587114"/>
                    <a:pt x="6104829" y="610368"/>
                  </a:cubicBezTo>
                  <a:cubicBezTo>
                    <a:pt x="6104836" y="610368"/>
                    <a:pt x="6104916" y="610368"/>
                    <a:pt x="6105843" y="610368"/>
                  </a:cubicBezTo>
                  <a:lnTo>
                    <a:pt x="6112936" y="610368"/>
                  </a:lnTo>
                  <a:cubicBezTo>
                    <a:pt x="6112936" y="610362"/>
                    <a:pt x="6112936" y="610281"/>
                    <a:pt x="6112936" y="609287"/>
                  </a:cubicBezTo>
                  <a:lnTo>
                    <a:pt x="6112936" y="601721"/>
                  </a:lnTo>
                  <a:cubicBezTo>
                    <a:pt x="6112945" y="601721"/>
                    <a:pt x="6113063" y="601721"/>
                    <a:pt x="6114709" y="601721"/>
                  </a:cubicBezTo>
                  <a:lnTo>
                    <a:pt x="6127123" y="601721"/>
                  </a:lnTo>
                  <a:cubicBezTo>
                    <a:pt x="6127123" y="601734"/>
                    <a:pt x="6127123" y="602293"/>
                    <a:pt x="6127123" y="627662"/>
                  </a:cubicBezTo>
                  <a:cubicBezTo>
                    <a:pt x="6127131" y="627662"/>
                    <a:pt x="6127249" y="627662"/>
                    <a:pt x="6129150" y="627662"/>
                  </a:cubicBezTo>
                  <a:lnTo>
                    <a:pt x="6143336" y="627662"/>
                  </a:lnTo>
                  <a:cubicBezTo>
                    <a:pt x="6143336" y="627673"/>
                    <a:pt x="6143336" y="627788"/>
                    <a:pt x="6143336" y="629283"/>
                  </a:cubicBezTo>
                  <a:lnTo>
                    <a:pt x="6143336" y="640633"/>
                  </a:lnTo>
                  <a:cubicBezTo>
                    <a:pt x="6143344" y="640633"/>
                    <a:pt x="6143415" y="640633"/>
                    <a:pt x="6144096" y="640633"/>
                  </a:cubicBezTo>
                  <a:lnTo>
                    <a:pt x="6149417" y="640633"/>
                  </a:lnTo>
                  <a:cubicBezTo>
                    <a:pt x="6149417" y="640625"/>
                    <a:pt x="6149417" y="640549"/>
                    <a:pt x="6149417" y="639822"/>
                  </a:cubicBezTo>
                  <a:lnTo>
                    <a:pt x="6149417" y="634147"/>
                  </a:lnTo>
                  <a:cubicBezTo>
                    <a:pt x="6149434" y="634147"/>
                    <a:pt x="6150153" y="634147"/>
                    <a:pt x="6179817" y="634147"/>
                  </a:cubicBezTo>
                  <a:cubicBezTo>
                    <a:pt x="6179817" y="634161"/>
                    <a:pt x="6179817" y="634724"/>
                    <a:pt x="6179817" y="657927"/>
                  </a:cubicBezTo>
                  <a:cubicBezTo>
                    <a:pt x="6179824" y="657927"/>
                    <a:pt x="6179903" y="657927"/>
                    <a:pt x="6180830" y="657927"/>
                  </a:cubicBezTo>
                  <a:lnTo>
                    <a:pt x="6187924" y="657927"/>
                  </a:lnTo>
                  <a:cubicBezTo>
                    <a:pt x="6187924" y="657934"/>
                    <a:pt x="6187924" y="658007"/>
                    <a:pt x="6187924" y="659008"/>
                  </a:cubicBezTo>
                  <a:lnTo>
                    <a:pt x="6187924" y="666574"/>
                  </a:lnTo>
                  <a:cubicBezTo>
                    <a:pt x="6187933" y="666574"/>
                    <a:pt x="6188006" y="666574"/>
                    <a:pt x="6188684" y="666574"/>
                  </a:cubicBezTo>
                  <a:lnTo>
                    <a:pt x="6194004" y="666574"/>
                  </a:lnTo>
                  <a:cubicBezTo>
                    <a:pt x="6194004" y="666567"/>
                    <a:pt x="6194004" y="666447"/>
                    <a:pt x="6194004" y="664412"/>
                  </a:cubicBezTo>
                  <a:lnTo>
                    <a:pt x="6194004" y="649280"/>
                  </a:lnTo>
                  <a:cubicBezTo>
                    <a:pt x="6194011" y="649280"/>
                    <a:pt x="6194089" y="649280"/>
                    <a:pt x="6195017" y="649280"/>
                  </a:cubicBezTo>
                  <a:lnTo>
                    <a:pt x="6202111" y="649280"/>
                  </a:lnTo>
                  <a:cubicBezTo>
                    <a:pt x="6202111" y="649288"/>
                    <a:pt x="6202111" y="649371"/>
                    <a:pt x="6202111" y="650361"/>
                  </a:cubicBezTo>
                  <a:lnTo>
                    <a:pt x="6202111" y="657927"/>
                  </a:lnTo>
                  <a:lnTo>
                    <a:pt x="6207431" y="655934"/>
                  </a:lnTo>
                  <a:cubicBezTo>
                    <a:pt x="6208191" y="655562"/>
                    <a:pt x="6208191" y="655360"/>
                    <a:pt x="6208191" y="654954"/>
                  </a:cubicBezTo>
                  <a:lnTo>
                    <a:pt x="6208191" y="649280"/>
                  </a:lnTo>
                  <a:cubicBezTo>
                    <a:pt x="6208208" y="649280"/>
                    <a:pt x="6209009" y="649280"/>
                    <a:pt x="6246698" y="649280"/>
                  </a:cubicBezTo>
                  <a:cubicBezTo>
                    <a:pt x="6246698" y="649294"/>
                    <a:pt x="6246698" y="649841"/>
                    <a:pt x="6246698" y="673059"/>
                  </a:cubicBezTo>
                  <a:cubicBezTo>
                    <a:pt x="6246706" y="673059"/>
                    <a:pt x="6246824" y="673059"/>
                    <a:pt x="6248724" y="673059"/>
                  </a:cubicBezTo>
                  <a:lnTo>
                    <a:pt x="6262911" y="673059"/>
                  </a:lnTo>
                  <a:cubicBezTo>
                    <a:pt x="6262911" y="673067"/>
                    <a:pt x="6262911" y="673149"/>
                    <a:pt x="6262911" y="674140"/>
                  </a:cubicBezTo>
                  <a:lnTo>
                    <a:pt x="6262911" y="681706"/>
                  </a:lnTo>
                  <a:cubicBezTo>
                    <a:pt x="6262920" y="681706"/>
                    <a:pt x="6263043" y="681706"/>
                    <a:pt x="6264685" y="681706"/>
                  </a:cubicBezTo>
                  <a:lnTo>
                    <a:pt x="6277098" y="681706"/>
                  </a:lnTo>
                  <a:cubicBezTo>
                    <a:pt x="6277098" y="681694"/>
                    <a:pt x="6277098" y="681183"/>
                    <a:pt x="6277098" y="657927"/>
                  </a:cubicBezTo>
                  <a:cubicBezTo>
                    <a:pt x="6277105" y="657927"/>
                    <a:pt x="6277183" y="657927"/>
                    <a:pt x="6278111" y="657927"/>
                  </a:cubicBezTo>
                  <a:lnTo>
                    <a:pt x="6285205" y="657927"/>
                  </a:lnTo>
                  <a:cubicBezTo>
                    <a:pt x="6285205" y="657908"/>
                    <a:pt x="6285205" y="657137"/>
                    <a:pt x="6285205" y="625500"/>
                  </a:cubicBezTo>
                  <a:cubicBezTo>
                    <a:pt x="6285212" y="625500"/>
                    <a:pt x="6285289" y="625500"/>
                    <a:pt x="6286218" y="625500"/>
                  </a:cubicBezTo>
                  <a:lnTo>
                    <a:pt x="6293312" y="625500"/>
                  </a:lnTo>
                  <a:cubicBezTo>
                    <a:pt x="6293312" y="625494"/>
                    <a:pt x="6293312" y="625385"/>
                    <a:pt x="6293312" y="623609"/>
                  </a:cubicBezTo>
                  <a:lnTo>
                    <a:pt x="6293312" y="610368"/>
                  </a:lnTo>
                  <a:cubicBezTo>
                    <a:pt x="6291285" y="610368"/>
                    <a:pt x="6291285" y="610368"/>
                    <a:pt x="6292045" y="608746"/>
                  </a:cubicBezTo>
                  <a:lnTo>
                    <a:pt x="6297365" y="597397"/>
                  </a:lnTo>
                  <a:cubicBezTo>
                    <a:pt x="6297370" y="597414"/>
                    <a:pt x="6297565" y="598088"/>
                    <a:pt x="6305472" y="625500"/>
                  </a:cubicBezTo>
                  <a:cubicBezTo>
                    <a:pt x="6305480" y="625500"/>
                    <a:pt x="6305553" y="625500"/>
                    <a:pt x="6306232" y="625500"/>
                  </a:cubicBezTo>
                  <a:lnTo>
                    <a:pt x="6311552" y="625500"/>
                  </a:lnTo>
                  <a:cubicBezTo>
                    <a:pt x="6311552" y="625487"/>
                    <a:pt x="6311552" y="624308"/>
                    <a:pt x="6311552" y="519573"/>
                  </a:cubicBezTo>
                  <a:cubicBezTo>
                    <a:pt x="6311562" y="519573"/>
                    <a:pt x="6311676" y="519573"/>
                    <a:pt x="6313072" y="519573"/>
                  </a:cubicBezTo>
                  <a:lnTo>
                    <a:pt x="6323712" y="519573"/>
                  </a:lnTo>
                  <a:cubicBezTo>
                    <a:pt x="6323712" y="519551"/>
                    <a:pt x="6323712" y="518541"/>
                    <a:pt x="6323712" y="472014"/>
                  </a:cubicBezTo>
                  <a:cubicBezTo>
                    <a:pt x="6323729" y="472014"/>
                    <a:pt x="6324354" y="472014"/>
                    <a:pt x="6350059" y="472014"/>
                  </a:cubicBezTo>
                  <a:cubicBezTo>
                    <a:pt x="6350059" y="472002"/>
                    <a:pt x="6350059" y="471492"/>
                    <a:pt x="6350059" y="450396"/>
                  </a:cubicBezTo>
                  <a:cubicBezTo>
                    <a:pt x="6350078" y="450396"/>
                    <a:pt x="6350867" y="450396"/>
                    <a:pt x="6384513" y="450396"/>
                  </a:cubicBezTo>
                  <a:cubicBezTo>
                    <a:pt x="6384513" y="450404"/>
                    <a:pt x="6384513" y="450534"/>
                    <a:pt x="6384513" y="452828"/>
                  </a:cubicBezTo>
                  <a:lnTo>
                    <a:pt x="6384513" y="469852"/>
                  </a:lnTo>
                  <a:cubicBezTo>
                    <a:pt x="6384522" y="469852"/>
                    <a:pt x="6384653" y="469852"/>
                    <a:pt x="6386793" y="469852"/>
                  </a:cubicBezTo>
                  <a:lnTo>
                    <a:pt x="6402753" y="469852"/>
                  </a:lnTo>
                  <a:cubicBezTo>
                    <a:pt x="6402753" y="469870"/>
                    <a:pt x="6402753" y="470764"/>
                    <a:pt x="6402753" y="517411"/>
                  </a:cubicBezTo>
                  <a:cubicBezTo>
                    <a:pt x="6402759" y="517411"/>
                    <a:pt x="6402835" y="517411"/>
                    <a:pt x="6403766" y="517411"/>
                  </a:cubicBezTo>
                  <a:lnTo>
                    <a:pt x="6410860" y="517411"/>
                  </a:lnTo>
                  <a:lnTo>
                    <a:pt x="6425047" y="521735"/>
                  </a:lnTo>
                  <a:cubicBezTo>
                    <a:pt x="6425047" y="521745"/>
                    <a:pt x="6425047" y="522395"/>
                    <a:pt x="6425047" y="560647"/>
                  </a:cubicBezTo>
                  <a:cubicBezTo>
                    <a:pt x="6425053" y="560647"/>
                    <a:pt x="6425128" y="560647"/>
                    <a:pt x="6426060" y="560647"/>
                  </a:cubicBezTo>
                  <a:lnTo>
                    <a:pt x="6433153" y="560647"/>
                  </a:lnTo>
                  <a:cubicBezTo>
                    <a:pt x="6433153" y="560657"/>
                    <a:pt x="6433153" y="560763"/>
                    <a:pt x="6433153" y="562268"/>
                  </a:cubicBezTo>
                  <a:lnTo>
                    <a:pt x="6433153" y="573617"/>
                  </a:lnTo>
                  <a:cubicBezTo>
                    <a:pt x="6433161" y="573617"/>
                    <a:pt x="6433285" y="573617"/>
                    <a:pt x="6435180" y="573617"/>
                  </a:cubicBezTo>
                  <a:lnTo>
                    <a:pt x="6449367" y="573617"/>
                  </a:lnTo>
                  <a:lnTo>
                    <a:pt x="6455447" y="580103"/>
                  </a:lnTo>
                  <a:cubicBezTo>
                    <a:pt x="6455447" y="580115"/>
                    <a:pt x="6455447" y="580601"/>
                    <a:pt x="6455447" y="601721"/>
                  </a:cubicBezTo>
                  <a:cubicBezTo>
                    <a:pt x="6455456" y="601721"/>
                    <a:pt x="6455587" y="601721"/>
                    <a:pt x="6457727" y="601721"/>
                  </a:cubicBezTo>
                  <a:lnTo>
                    <a:pt x="6473687" y="601721"/>
                  </a:lnTo>
                  <a:cubicBezTo>
                    <a:pt x="6473687" y="601728"/>
                    <a:pt x="6473687" y="601808"/>
                    <a:pt x="6473687" y="602801"/>
                  </a:cubicBezTo>
                  <a:lnTo>
                    <a:pt x="6473687" y="610368"/>
                  </a:lnTo>
                  <a:cubicBezTo>
                    <a:pt x="6473696" y="610368"/>
                    <a:pt x="6473795" y="610368"/>
                    <a:pt x="6474954" y="610368"/>
                  </a:cubicBezTo>
                  <a:lnTo>
                    <a:pt x="6483821" y="610368"/>
                  </a:lnTo>
                  <a:cubicBezTo>
                    <a:pt x="6483821" y="610377"/>
                    <a:pt x="6483821" y="610506"/>
                    <a:pt x="6483821" y="612529"/>
                  </a:cubicBezTo>
                  <a:lnTo>
                    <a:pt x="6483821" y="627662"/>
                  </a:lnTo>
                  <a:cubicBezTo>
                    <a:pt x="6487874" y="627662"/>
                    <a:pt x="6487874" y="627662"/>
                    <a:pt x="6487874" y="625770"/>
                  </a:cubicBezTo>
                  <a:lnTo>
                    <a:pt x="6487874" y="612529"/>
                  </a:lnTo>
                  <a:cubicBezTo>
                    <a:pt x="6487880" y="612529"/>
                    <a:pt x="6487958" y="612529"/>
                    <a:pt x="6488887" y="612529"/>
                  </a:cubicBezTo>
                  <a:lnTo>
                    <a:pt x="6495981" y="612529"/>
                  </a:lnTo>
                  <a:cubicBezTo>
                    <a:pt x="6495981" y="612540"/>
                    <a:pt x="6495981" y="612659"/>
                    <a:pt x="6495981" y="614151"/>
                  </a:cubicBezTo>
                  <a:lnTo>
                    <a:pt x="6495981" y="625500"/>
                  </a:lnTo>
                  <a:cubicBezTo>
                    <a:pt x="6495990" y="625500"/>
                    <a:pt x="6496063" y="625500"/>
                    <a:pt x="6496741" y="625500"/>
                  </a:cubicBezTo>
                  <a:lnTo>
                    <a:pt x="6502061" y="625500"/>
                  </a:lnTo>
                  <a:cubicBezTo>
                    <a:pt x="6502061" y="621177"/>
                    <a:pt x="6502061" y="621177"/>
                    <a:pt x="6550701" y="621177"/>
                  </a:cubicBezTo>
                  <a:cubicBezTo>
                    <a:pt x="6550701" y="621186"/>
                    <a:pt x="6550701" y="621287"/>
                    <a:pt x="6550701" y="622528"/>
                  </a:cubicBezTo>
                  <a:lnTo>
                    <a:pt x="6550701" y="631985"/>
                  </a:lnTo>
                  <a:cubicBezTo>
                    <a:pt x="6550709" y="631985"/>
                    <a:pt x="6550784" y="631985"/>
                    <a:pt x="6551461" y="631985"/>
                  </a:cubicBezTo>
                  <a:lnTo>
                    <a:pt x="6556782" y="631985"/>
                  </a:lnTo>
                  <a:cubicBezTo>
                    <a:pt x="6556782" y="631994"/>
                    <a:pt x="6556782" y="632116"/>
                    <a:pt x="6556782" y="634147"/>
                  </a:cubicBezTo>
                  <a:lnTo>
                    <a:pt x="6556782" y="649280"/>
                  </a:lnTo>
                  <a:cubicBezTo>
                    <a:pt x="6556790" y="649276"/>
                    <a:pt x="6556906" y="649198"/>
                    <a:pt x="6558808" y="647929"/>
                  </a:cubicBezTo>
                  <a:lnTo>
                    <a:pt x="6572995" y="638471"/>
                  </a:lnTo>
                  <a:cubicBezTo>
                    <a:pt x="6572997" y="638452"/>
                    <a:pt x="6573128" y="637577"/>
                    <a:pt x="6579075" y="597397"/>
                  </a:cubicBezTo>
                  <a:cubicBezTo>
                    <a:pt x="6579084" y="597395"/>
                    <a:pt x="6579153" y="597369"/>
                    <a:pt x="6579835" y="597127"/>
                  </a:cubicBezTo>
                  <a:lnTo>
                    <a:pt x="6585155" y="595235"/>
                  </a:lnTo>
                  <a:cubicBezTo>
                    <a:pt x="6585155" y="595219"/>
                    <a:pt x="6585188" y="594158"/>
                    <a:pt x="6587182" y="526058"/>
                  </a:cubicBezTo>
                  <a:cubicBezTo>
                    <a:pt x="6587182" y="526076"/>
                    <a:pt x="6587215" y="527167"/>
                    <a:pt x="6589209" y="595235"/>
                  </a:cubicBezTo>
                  <a:cubicBezTo>
                    <a:pt x="6589218" y="595238"/>
                    <a:pt x="6589289" y="595263"/>
                    <a:pt x="6589969" y="595505"/>
                  </a:cubicBezTo>
                  <a:lnTo>
                    <a:pt x="6595289" y="597397"/>
                  </a:lnTo>
                  <a:cubicBezTo>
                    <a:pt x="6595289" y="597377"/>
                    <a:pt x="6595289" y="596044"/>
                    <a:pt x="6595289" y="510926"/>
                  </a:cubicBezTo>
                  <a:cubicBezTo>
                    <a:pt x="6599342" y="510926"/>
                    <a:pt x="6599342" y="510926"/>
                    <a:pt x="6599342" y="478499"/>
                  </a:cubicBezTo>
                  <a:cubicBezTo>
                    <a:pt x="6599354" y="478499"/>
                    <a:pt x="6600040" y="478499"/>
                    <a:pt x="6637849" y="478499"/>
                  </a:cubicBezTo>
                  <a:cubicBezTo>
                    <a:pt x="6637849" y="478516"/>
                    <a:pt x="6637849" y="479234"/>
                    <a:pt x="6637849" y="510926"/>
                  </a:cubicBezTo>
                  <a:cubicBezTo>
                    <a:pt x="6637858" y="510926"/>
                    <a:pt x="6637930" y="510926"/>
                    <a:pt x="6638609" y="510926"/>
                  </a:cubicBezTo>
                  <a:lnTo>
                    <a:pt x="6643929" y="510926"/>
                  </a:lnTo>
                  <a:cubicBezTo>
                    <a:pt x="6643929" y="510905"/>
                    <a:pt x="6643929" y="509599"/>
                    <a:pt x="6643929" y="428778"/>
                  </a:cubicBezTo>
                  <a:cubicBezTo>
                    <a:pt x="6643935" y="428778"/>
                    <a:pt x="6644034" y="428778"/>
                    <a:pt x="6645703" y="428778"/>
                  </a:cubicBezTo>
                  <a:lnTo>
                    <a:pt x="6658116" y="428778"/>
                  </a:lnTo>
                  <a:cubicBezTo>
                    <a:pt x="6658116" y="428771"/>
                    <a:pt x="6658116" y="428660"/>
                    <a:pt x="6658116" y="426887"/>
                  </a:cubicBezTo>
                  <a:lnTo>
                    <a:pt x="6658116" y="413646"/>
                  </a:lnTo>
                  <a:cubicBezTo>
                    <a:pt x="6658127" y="413646"/>
                    <a:pt x="6658625" y="413646"/>
                    <a:pt x="6680410" y="413646"/>
                  </a:cubicBezTo>
                  <a:cubicBezTo>
                    <a:pt x="6680410" y="413639"/>
                    <a:pt x="6680410" y="413558"/>
                    <a:pt x="6680410" y="412565"/>
                  </a:cubicBezTo>
                  <a:lnTo>
                    <a:pt x="6680410" y="404999"/>
                  </a:lnTo>
                  <a:cubicBezTo>
                    <a:pt x="6680417" y="404999"/>
                    <a:pt x="6680527" y="404999"/>
                    <a:pt x="6682183" y="404999"/>
                  </a:cubicBezTo>
                  <a:lnTo>
                    <a:pt x="6694597" y="404999"/>
                  </a:lnTo>
                  <a:cubicBezTo>
                    <a:pt x="6694597" y="405007"/>
                    <a:pt x="6694597" y="405086"/>
                    <a:pt x="6694597" y="406080"/>
                  </a:cubicBezTo>
                  <a:lnTo>
                    <a:pt x="6694597" y="413646"/>
                  </a:lnTo>
                  <a:cubicBezTo>
                    <a:pt x="6694606" y="413646"/>
                    <a:pt x="6694679" y="413646"/>
                    <a:pt x="6695357" y="413646"/>
                  </a:cubicBezTo>
                  <a:lnTo>
                    <a:pt x="6700677" y="413646"/>
                  </a:lnTo>
                  <a:lnTo>
                    <a:pt x="6710810" y="409322"/>
                  </a:lnTo>
                  <a:lnTo>
                    <a:pt x="6714863" y="412565"/>
                  </a:lnTo>
                  <a:lnTo>
                    <a:pt x="6714863" y="404999"/>
                  </a:lnTo>
                  <a:cubicBezTo>
                    <a:pt x="6714872" y="404999"/>
                    <a:pt x="6715009" y="404999"/>
                    <a:pt x="6717143" y="404999"/>
                  </a:cubicBezTo>
                  <a:lnTo>
                    <a:pt x="6733104" y="404999"/>
                  </a:lnTo>
                  <a:cubicBezTo>
                    <a:pt x="6733104" y="405007"/>
                    <a:pt x="6733104" y="405086"/>
                    <a:pt x="6733104" y="406080"/>
                  </a:cubicBezTo>
                  <a:lnTo>
                    <a:pt x="6733104" y="413646"/>
                  </a:lnTo>
                  <a:cubicBezTo>
                    <a:pt x="6733123" y="413646"/>
                    <a:pt x="6733859" y="413646"/>
                    <a:pt x="6763504" y="413646"/>
                  </a:cubicBezTo>
                  <a:cubicBezTo>
                    <a:pt x="6763504" y="413656"/>
                    <a:pt x="6763504" y="413765"/>
                    <a:pt x="6763504" y="415267"/>
                  </a:cubicBezTo>
                  <a:lnTo>
                    <a:pt x="6763504" y="426617"/>
                  </a:lnTo>
                  <a:cubicBezTo>
                    <a:pt x="6763521" y="426617"/>
                    <a:pt x="6764161" y="426617"/>
                    <a:pt x="6789851" y="426617"/>
                  </a:cubicBezTo>
                  <a:cubicBezTo>
                    <a:pt x="6789851" y="426633"/>
                    <a:pt x="6789851" y="427313"/>
                    <a:pt x="6789851" y="456881"/>
                  </a:cubicBezTo>
                  <a:cubicBezTo>
                    <a:pt x="6789860" y="456881"/>
                    <a:pt x="6789933" y="456881"/>
                    <a:pt x="6790611" y="456881"/>
                  </a:cubicBezTo>
                  <a:lnTo>
                    <a:pt x="6795931" y="456881"/>
                  </a:lnTo>
                  <a:cubicBezTo>
                    <a:pt x="6795931" y="456888"/>
                    <a:pt x="6795931" y="456974"/>
                    <a:pt x="6795931" y="457962"/>
                  </a:cubicBezTo>
                  <a:lnTo>
                    <a:pt x="6795931" y="465529"/>
                  </a:lnTo>
                  <a:cubicBezTo>
                    <a:pt x="6799985" y="465529"/>
                    <a:pt x="6799985" y="465529"/>
                    <a:pt x="6799985" y="495793"/>
                  </a:cubicBezTo>
                  <a:cubicBezTo>
                    <a:pt x="6799994" y="495793"/>
                    <a:pt x="6800068" y="495793"/>
                    <a:pt x="6800745" y="495793"/>
                  </a:cubicBezTo>
                  <a:lnTo>
                    <a:pt x="6806065" y="495793"/>
                  </a:lnTo>
                  <a:cubicBezTo>
                    <a:pt x="6806065" y="495802"/>
                    <a:pt x="6806065" y="495869"/>
                    <a:pt x="6806065" y="496604"/>
                  </a:cubicBezTo>
                  <a:lnTo>
                    <a:pt x="6806065" y="502279"/>
                  </a:lnTo>
                  <a:cubicBezTo>
                    <a:pt x="6806071" y="502279"/>
                    <a:pt x="6806149" y="502279"/>
                    <a:pt x="6807078" y="502279"/>
                  </a:cubicBezTo>
                  <a:lnTo>
                    <a:pt x="6814171" y="502279"/>
                  </a:lnTo>
                  <a:cubicBezTo>
                    <a:pt x="6814171" y="502296"/>
                    <a:pt x="6814171" y="503009"/>
                    <a:pt x="6814171" y="532544"/>
                  </a:cubicBezTo>
                  <a:cubicBezTo>
                    <a:pt x="6814179" y="532544"/>
                    <a:pt x="6814299" y="532544"/>
                    <a:pt x="6816198" y="532544"/>
                  </a:cubicBezTo>
                  <a:lnTo>
                    <a:pt x="6830385" y="532544"/>
                  </a:lnTo>
                  <a:cubicBezTo>
                    <a:pt x="6830385" y="532560"/>
                    <a:pt x="6830385" y="533140"/>
                    <a:pt x="6830385" y="556323"/>
                  </a:cubicBezTo>
                  <a:cubicBezTo>
                    <a:pt x="6832412" y="556323"/>
                    <a:pt x="6832412" y="556323"/>
                    <a:pt x="6832412" y="557944"/>
                  </a:cubicBezTo>
                  <a:lnTo>
                    <a:pt x="6832412" y="569294"/>
                  </a:lnTo>
                  <a:cubicBezTo>
                    <a:pt x="6832421" y="569294"/>
                    <a:pt x="6832491" y="569294"/>
                    <a:pt x="6833172" y="569294"/>
                  </a:cubicBezTo>
                  <a:lnTo>
                    <a:pt x="6838492" y="569294"/>
                  </a:lnTo>
                  <a:cubicBezTo>
                    <a:pt x="6838492" y="569308"/>
                    <a:pt x="6838492" y="569871"/>
                    <a:pt x="6838492" y="593073"/>
                  </a:cubicBezTo>
                  <a:cubicBezTo>
                    <a:pt x="6838500" y="593073"/>
                    <a:pt x="6838599" y="593073"/>
                    <a:pt x="6839758" y="593073"/>
                  </a:cubicBezTo>
                  <a:lnTo>
                    <a:pt x="6848625" y="593073"/>
                  </a:lnTo>
                  <a:cubicBezTo>
                    <a:pt x="6850652" y="595235"/>
                    <a:pt x="6850652" y="595235"/>
                    <a:pt x="6850652" y="597127"/>
                  </a:cubicBezTo>
                  <a:lnTo>
                    <a:pt x="6850652" y="610368"/>
                  </a:lnTo>
                  <a:cubicBezTo>
                    <a:pt x="6850657" y="610361"/>
                    <a:pt x="6850744" y="610254"/>
                    <a:pt x="6852172" y="608476"/>
                  </a:cubicBezTo>
                  <a:lnTo>
                    <a:pt x="6862812" y="595235"/>
                  </a:lnTo>
                  <a:cubicBezTo>
                    <a:pt x="6862827" y="595235"/>
                    <a:pt x="6863466" y="595235"/>
                    <a:pt x="6891186" y="595235"/>
                  </a:cubicBezTo>
                  <a:cubicBezTo>
                    <a:pt x="6891186" y="595260"/>
                    <a:pt x="6891186" y="596661"/>
                    <a:pt x="6891186" y="681706"/>
                  </a:cubicBezTo>
                  <a:cubicBezTo>
                    <a:pt x="6891194" y="681706"/>
                    <a:pt x="6891270" y="681706"/>
                    <a:pt x="6891946" y="681706"/>
                  </a:cubicBezTo>
                  <a:lnTo>
                    <a:pt x="6897266" y="681706"/>
                  </a:lnTo>
                  <a:cubicBezTo>
                    <a:pt x="6897270" y="681698"/>
                    <a:pt x="6897329" y="681598"/>
                    <a:pt x="6898026" y="680355"/>
                  </a:cubicBezTo>
                  <a:lnTo>
                    <a:pt x="6903346" y="670897"/>
                  </a:lnTo>
                  <a:cubicBezTo>
                    <a:pt x="6903346" y="670904"/>
                    <a:pt x="6903346" y="671003"/>
                    <a:pt x="6903346" y="672789"/>
                  </a:cubicBezTo>
                  <a:lnTo>
                    <a:pt x="6903346" y="686030"/>
                  </a:lnTo>
                  <a:cubicBezTo>
                    <a:pt x="6907399" y="686030"/>
                    <a:pt x="6907399" y="686030"/>
                    <a:pt x="6907399" y="640633"/>
                  </a:cubicBezTo>
                  <a:cubicBezTo>
                    <a:pt x="6907408" y="640633"/>
                    <a:pt x="6907478" y="640633"/>
                    <a:pt x="6908159" y="640633"/>
                  </a:cubicBezTo>
                  <a:lnTo>
                    <a:pt x="6913479" y="640633"/>
                  </a:lnTo>
                  <a:cubicBezTo>
                    <a:pt x="6913479" y="640618"/>
                    <a:pt x="6913479" y="639618"/>
                    <a:pt x="6913479" y="575779"/>
                  </a:cubicBezTo>
                  <a:cubicBezTo>
                    <a:pt x="6913486" y="575779"/>
                    <a:pt x="6913567" y="575779"/>
                    <a:pt x="6914493" y="575779"/>
                  </a:cubicBezTo>
                  <a:lnTo>
                    <a:pt x="6921586" y="575779"/>
                  </a:lnTo>
                  <a:cubicBezTo>
                    <a:pt x="6921592" y="575758"/>
                    <a:pt x="6921856" y="574818"/>
                    <a:pt x="6933746" y="532544"/>
                  </a:cubicBezTo>
                  <a:cubicBezTo>
                    <a:pt x="6933755" y="532544"/>
                    <a:pt x="6933852" y="532544"/>
                    <a:pt x="6935013" y="532544"/>
                  </a:cubicBezTo>
                  <a:lnTo>
                    <a:pt x="6943880" y="532544"/>
                  </a:lnTo>
                  <a:cubicBezTo>
                    <a:pt x="6943885" y="532567"/>
                    <a:pt x="6944111" y="533533"/>
                    <a:pt x="6954013" y="575779"/>
                  </a:cubicBezTo>
                  <a:cubicBezTo>
                    <a:pt x="6954019" y="575779"/>
                    <a:pt x="6954093" y="575779"/>
                    <a:pt x="6955026" y="575779"/>
                  </a:cubicBezTo>
                  <a:lnTo>
                    <a:pt x="6962120" y="575779"/>
                  </a:lnTo>
                  <a:cubicBezTo>
                    <a:pt x="6962120" y="575790"/>
                    <a:pt x="6962120" y="576457"/>
                    <a:pt x="6962120" y="614691"/>
                  </a:cubicBezTo>
                  <a:cubicBezTo>
                    <a:pt x="6962127" y="614691"/>
                    <a:pt x="6962226" y="614691"/>
                    <a:pt x="6963893" y="614691"/>
                  </a:cubicBezTo>
                  <a:lnTo>
                    <a:pt x="6976307" y="614691"/>
                  </a:lnTo>
                  <a:cubicBezTo>
                    <a:pt x="6976307" y="614699"/>
                    <a:pt x="6976307" y="614821"/>
                    <a:pt x="6976307" y="616853"/>
                  </a:cubicBezTo>
                  <a:lnTo>
                    <a:pt x="6976307" y="631985"/>
                  </a:lnTo>
                  <a:cubicBezTo>
                    <a:pt x="6980360" y="631985"/>
                    <a:pt x="6980360" y="631985"/>
                    <a:pt x="6980360" y="629824"/>
                  </a:cubicBezTo>
                  <a:lnTo>
                    <a:pt x="6980360" y="614691"/>
                  </a:lnTo>
                  <a:cubicBezTo>
                    <a:pt x="6980370" y="614691"/>
                    <a:pt x="6980482" y="614691"/>
                    <a:pt x="6981880" y="614691"/>
                  </a:cubicBezTo>
                  <a:lnTo>
                    <a:pt x="6992520" y="614691"/>
                  </a:lnTo>
                  <a:cubicBezTo>
                    <a:pt x="6992520" y="614701"/>
                    <a:pt x="6992520" y="614818"/>
                    <a:pt x="6992520" y="616312"/>
                  </a:cubicBezTo>
                  <a:lnTo>
                    <a:pt x="6992520" y="627662"/>
                  </a:lnTo>
                  <a:cubicBezTo>
                    <a:pt x="6992536" y="627662"/>
                    <a:pt x="6993245" y="627662"/>
                    <a:pt x="7022921" y="627662"/>
                  </a:cubicBezTo>
                  <a:cubicBezTo>
                    <a:pt x="7022921" y="627645"/>
                    <a:pt x="7022921" y="626874"/>
                    <a:pt x="7022921" y="590912"/>
                  </a:cubicBezTo>
                  <a:cubicBezTo>
                    <a:pt x="7022929" y="590912"/>
                    <a:pt x="7023022" y="590912"/>
                    <a:pt x="7024187" y="590912"/>
                  </a:cubicBezTo>
                  <a:lnTo>
                    <a:pt x="7033054" y="590912"/>
                  </a:lnTo>
                  <a:cubicBezTo>
                    <a:pt x="7033054" y="590923"/>
                    <a:pt x="7033054" y="591417"/>
                    <a:pt x="7033054" y="612529"/>
                  </a:cubicBezTo>
                  <a:cubicBezTo>
                    <a:pt x="7035081" y="612529"/>
                    <a:pt x="7035081" y="612529"/>
                    <a:pt x="7035081" y="580103"/>
                  </a:cubicBezTo>
                  <a:cubicBezTo>
                    <a:pt x="7035095" y="580103"/>
                    <a:pt x="7035636" y="580103"/>
                    <a:pt x="7057374" y="580103"/>
                  </a:cubicBezTo>
                  <a:cubicBezTo>
                    <a:pt x="7057374" y="580093"/>
                    <a:pt x="7057374" y="579973"/>
                    <a:pt x="7057374" y="578481"/>
                  </a:cubicBezTo>
                  <a:lnTo>
                    <a:pt x="7057374" y="567132"/>
                  </a:lnTo>
                  <a:cubicBezTo>
                    <a:pt x="7057382" y="567132"/>
                    <a:pt x="7057457" y="567132"/>
                    <a:pt x="7058134" y="567132"/>
                  </a:cubicBezTo>
                  <a:lnTo>
                    <a:pt x="7063454" y="567132"/>
                  </a:lnTo>
                  <a:cubicBezTo>
                    <a:pt x="7063454" y="567126"/>
                    <a:pt x="7063454" y="567013"/>
                    <a:pt x="7063454" y="565241"/>
                  </a:cubicBezTo>
                  <a:lnTo>
                    <a:pt x="7063454" y="552000"/>
                  </a:lnTo>
                  <a:lnTo>
                    <a:pt x="7067508" y="558485"/>
                  </a:lnTo>
                  <a:cubicBezTo>
                    <a:pt x="7067516" y="558485"/>
                    <a:pt x="7067645" y="558485"/>
                    <a:pt x="7069788" y="558485"/>
                  </a:cubicBezTo>
                  <a:lnTo>
                    <a:pt x="7085748" y="558485"/>
                  </a:lnTo>
                  <a:cubicBezTo>
                    <a:pt x="7085748" y="558477"/>
                    <a:pt x="7085748" y="558409"/>
                    <a:pt x="7085748" y="557674"/>
                  </a:cubicBezTo>
                  <a:lnTo>
                    <a:pt x="7085748" y="552000"/>
                  </a:lnTo>
                  <a:cubicBezTo>
                    <a:pt x="7085757" y="552000"/>
                    <a:pt x="7085831" y="552000"/>
                    <a:pt x="7086508" y="552000"/>
                  </a:cubicBezTo>
                  <a:lnTo>
                    <a:pt x="7091828" y="552000"/>
                  </a:lnTo>
                  <a:cubicBezTo>
                    <a:pt x="7091828" y="552009"/>
                    <a:pt x="7091828" y="552109"/>
                    <a:pt x="7091828" y="553351"/>
                  </a:cubicBezTo>
                  <a:lnTo>
                    <a:pt x="7091828" y="562809"/>
                  </a:lnTo>
                  <a:cubicBezTo>
                    <a:pt x="7091843" y="562809"/>
                    <a:pt x="7092576" y="562809"/>
                    <a:pt x="7130335" y="562809"/>
                  </a:cubicBezTo>
                  <a:cubicBezTo>
                    <a:pt x="7130335" y="562827"/>
                    <a:pt x="7130335" y="564337"/>
                    <a:pt x="7130335" y="701162"/>
                  </a:cubicBezTo>
                  <a:cubicBezTo>
                    <a:pt x="7130345" y="701162"/>
                    <a:pt x="7130460" y="701162"/>
                    <a:pt x="7131855" y="701162"/>
                  </a:cubicBezTo>
                  <a:lnTo>
                    <a:pt x="7142495" y="701162"/>
                  </a:lnTo>
                  <a:cubicBezTo>
                    <a:pt x="7142495" y="696839"/>
                    <a:pt x="7142495" y="692515"/>
                    <a:pt x="7142495" y="688192"/>
                  </a:cubicBezTo>
                  <a:cubicBezTo>
                    <a:pt x="7144522" y="688192"/>
                    <a:pt x="7144522" y="688192"/>
                    <a:pt x="7146549" y="688192"/>
                  </a:cubicBezTo>
                  <a:cubicBezTo>
                    <a:pt x="7146549" y="692515"/>
                    <a:pt x="7146549" y="696839"/>
                    <a:pt x="7146549" y="701162"/>
                  </a:cubicBezTo>
                  <a:cubicBezTo>
                    <a:pt x="7156682" y="701162"/>
                    <a:pt x="7166816" y="701162"/>
                    <a:pt x="7176949" y="701162"/>
                  </a:cubicBezTo>
                  <a:cubicBezTo>
                    <a:pt x="7176949" y="690353"/>
                    <a:pt x="7176949" y="681706"/>
                    <a:pt x="7176949" y="670897"/>
                  </a:cubicBezTo>
                  <a:cubicBezTo>
                    <a:pt x="7181003" y="670897"/>
                    <a:pt x="7185056" y="670897"/>
                    <a:pt x="7189109" y="670897"/>
                  </a:cubicBezTo>
                  <a:lnTo>
                    <a:pt x="7201269" y="668736"/>
                  </a:lnTo>
                  <a:cubicBezTo>
                    <a:pt x="7203296" y="668736"/>
                    <a:pt x="7203296" y="670897"/>
                    <a:pt x="7205323" y="670897"/>
                  </a:cubicBezTo>
                  <a:lnTo>
                    <a:pt x="7215456" y="670897"/>
                  </a:lnTo>
                  <a:cubicBezTo>
                    <a:pt x="7215456" y="681706"/>
                    <a:pt x="7215456" y="692515"/>
                    <a:pt x="7215456" y="701162"/>
                  </a:cubicBezTo>
                  <a:cubicBezTo>
                    <a:pt x="7217483" y="701162"/>
                    <a:pt x="7219510" y="701162"/>
                    <a:pt x="7223563" y="701162"/>
                  </a:cubicBezTo>
                  <a:cubicBezTo>
                    <a:pt x="7223563" y="707648"/>
                    <a:pt x="7223563" y="714133"/>
                    <a:pt x="7223563" y="718457"/>
                  </a:cubicBezTo>
                  <a:lnTo>
                    <a:pt x="7232899" y="719362"/>
                  </a:lnTo>
                  <a:lnTo>
                    <a:pt x="7245857" y="719362"/>
                  </a:lnTo>
                  <a:cubicBezTo>
                    <a:pt x="7245857" y="713553"/>
                    <a:pt x="7245857" y="709381"/>
                    <a:pt x="7245857" y="703324"/>
                  </a:cubicBezTo>
                  <a:lnTo>
                    <a:pt x="7313813" y="703324"/>
                  </a:lnTo>
                  <a:lnTo>
                    <a:pt x="7313813" y="618071"/>
                  </a:lnTo>
                  <a:lnTo>
                    <a:pt x="7385821" y="618071"/>
                  </a:lnTo>
                  <a:lnTo>
                    <a:pt x="7385821" y="696839"/>
                  </a:lnTo>
                  <a:cubicBezTo>
                    <a:pt x="7386456" y="696839"/>
                    <a:pt x="7387091" y="696839"/>
                    <a:pt x="7387725" y="696839"/>
                  </a:cubicBezTo>
                  <a:lnTo>
                    <a:pt x="7388967" y="719362"/>
                  </a:lnTo>
                  <a:lnTo>
                    <a:pt x="7398643" y="719362"/>
                  </a:lnTo>
                  <a:cubicBezTo>
                    <a:pt x="7399179" y="712148"/>
                    <a:pt x="7399885" y="704494"/>
                    <a:pt x="7399885" y="696839"/>
                  </a:cubicBezTo>
                  <a:cubicBezTo>
                    <a:pt x="7401912" y="696839"/>
                    <a:pt x="7403939" y="696839"/>
                    <a:pt x="7405965" y="696839"/>
                  </a:cubicBezTo>
                  <a:lnTo>
                    <a:pt x="7407207" y="719362"/>
                  </a:lnTo>
                  <a:lnTo>
                    <a:pt x="7457829" y="719362"/>
                  </a:lnTo>
                  <a:lnTo>
                    <a:pt x="7457829" y="556334"/>
                  </a:lnTo>
                  <a:lnTo>
                    <a:pt x="7655156" y="556334"/>
                  </a:lnTo>
                  <a:lnTo>
                    <a:pt x="7655156" y="719362"/>
                  </a:lnTo>
                  <a:lnTo>
                    <a:pt x="7673853" y="719362"/>
                  </a:lnTo>
                  <a:lnTo>
                    <a:pt x="7673853" y="636669"/>
                  </a:lnTo>
                  <a:lnTo>
                    <a:pt x="7768973" y="636669"/>
                  </a:lnTo>
                  <a:lnTo>
                    <a:pt x="7773382" y="519115"/>
                  </a:lnTo>
                  <a:lnTo>
                    <a:pt x="7819759" y="519115"/>
                  </a:lnTo>
                  <a:lnTo>
                    <a:pt x="7821437" y="571456"/>
                  </a:lnTo>
                  <a:cubicBezTo>
                    <a:pt x="7843732" y="571456"/>
                    <a:pt x="7866024" y="571456"/>
                    <a:pt x="7886292" y="571456"/>
                  </a:cubicBezTo>
                  <a:cubicBezTo>
                    <a:pt x="7886292" y="597397"/>
                    <a:pt x="7886292" y="623338"/>
                    <a:pt x="7886292" y="647118"/>
                  </a:cubicBezTo>
                  <a:cubicBezTo>
                    <a:pt x="7890345" y="647118"/>
                    <a:pt x="7892372" y="647118"/>
                    <a:pt x="7894398" y="647118"/>
                  </a:cubicBezTo>
                  <a:cubicBezTo>
                    <a:pt x="7894398" y="644956"/>
                    <a:pt x="7896425" y="642794"/>
                    <a:pt x="7896425" y="640633"/>
                  </a:cubicBezTo>
                  <a:cubicBezTo>
                    <a:pt x="7898452" y="640633"/>
                    <a:pt x="7900478" y="640633"/>
                    <a:pt x="7902505" y="640633"/>
                  </a:cubicBezTo>
                  <a:cubicBezTo>
                    <a:pt x="7902505" y="642794"/>
                    <a:pt x="7902505" y="644956"/>
                    <a:pt x="7904533" y="649280"/>
                  </a:cubicBezTo>
                  <a:cubicBezTo>
                    <a:pt x="7908585" y="649280"/>
                    <a:pt x="7912638" y="649280"/>
                    <a:pt x="7916693" y="649280"/>
                  </a:cubicBezTo>
                  <a:cubicBezTo>
                    <a:pt x="7916693" y="647118"/>
                    <a:pt x="7916693" y="644956"/>
                    <a:pt x="7916693" y="642794"/>
                  </a:cubicBezTo>
                  <a:cubicBezTo>
                    <a:pt x="7924798" y="642794"/>
                    <a:pt x="7930878" y="642794"/>
                    <a:pt x="7938985" y="642794"/>
                  </a:cubicBezTo>
                  <a:cubicBezTo>
                    <a:pt x="7938985" y="644956"/>
                    <a:pt x="7938985" y="647118"/>
                    <a:pt x="7938985" y="649280"/>
                  </a:cubicBezTo>
                  <a:cubicBezTo>
                    <a:pt x="7945065" y="649280"/>
                    <a:pt x="7953173" y="649280"/>
                    <a:pt x="7959253" y="649280"/>
                  </a:cubicBezTo>
                  <a:cubicBezTo>
                    <a:pt x="7959253" y="664412"/>
                    <a:pt x="7959253" y="679545"/>
                    <a:pt x="7959253" y="694677"/>
                  </a:cubicBezTo>
                  <a:cubicBezTo>
                    <a:pt x="7963306" y="694677"/>
                    <a:pt x="7969386" y="694677"/>
                    <a:pt x="7973440" y="694677"/>
                  </a:cubicBezTo>
                  <a:cubicBezTo>
                    <a:pt x="7973440" y="690353"/>
                    <a:pt x="7973440" y="686030"/>
                    <a:pt x="7973440" y="681706"/>
                  </a:cubicBezTo>
                  <a:cubicBezTo>
                    <a:pt x="7979520" y="681706"/>
                    <a:pt x="7985600" y="681706"/>
                    <a:pt x="7989653" y="681706"/>
                  </a:cubicBezTo>
                  <a:cubicBezTo>
                    <a:pt x="7989653" y="621177"/>
                    <a:pt x="7989653" y="562809"/>
                    <a:pt x="7989653" y="502279"/>
                  </a:cubicBezTo>
                  <a:cubicBezTo>
                    <a:pt x="7991680" y="500117"/>
                    <a:pt x="7993706" y="497955"/>
                    <a:pt x="7995733" y="495793"/>
                  </a:cubicBezTo>
                  <a:cubicBezTo>
                    <a:pt x="8020053" y="495793"/>
                    <a:pt x="8044373" y="495793"/>
                    <a:pt x="8068694" y="495793"/>
                  </a:cubicBezTo>
                  <a:lnTo>
                    <a:pt x="8068694" y="504441"/>
                  </a:lnTo>
                  <a:lnTo>
                    <a:pt x="8078828" y="504441"/>
                  </a:lnTo>
                  <a:cubicBezTo>
                    <a:pt x="8078828" y="543353"/>
                    <a:pt x="8078828" y="582265"/>
                    <a:pt x="8078828" y="619015"/>
                  </a:cubicBezTo>
                  <a:cubicBezTo>
                    <a:pt x="8086934" y="619015"/>
                    <a:pt x="8093014" y="619015"/>
                    <a:pt x="8101121" y="619015"/>
                  </a:cubicBezTo>
                  <a:cubicBezTo>
                    <a:pt x="8101121" y="597397"/>
                    <a:pt x="8101121" y="575779"/>
                    <a:pt x="8101121" y="552000"/>
                  </a:cubicBezTo>
                  <a:cubicBezTo>
                    <a:pt x="8109228" y="552000"/>
                    <a:pt x="8119361" y="552000"/>
                    <a:pt x="8127469" y="552000"/>
                  </a:cubicBezTo>
                  <a:cubicBezTo>
                    <a:pt x="8129494" y="552000"/>
                    <a:pt x="8129494" y="549838"/>
                    <a:pt x="8131521" y="547676"/>
                  </a:cubicBezTo>
                  <a:lnTo>
                    <a:pt x="8139629" y="547676"/>
                  </a:lnTo>
                  <a:cubicBezTo>
                    <a:pt x="8141654" y="549838"/>
                    <a:pt x="8141654" y="552000"/>
                    <a:pt x="8143681" y="552000"/>
                  </a:cubicBezTo>
                  <a:cubicBezTo>
                    <a:pt x="8149761" y="552000"/>
                    <a:pt x="8157869" y="552000"/>
                    <a:pt x="8165976" y="552000"/>
                  </a:cubicBezTo>
                  <a:cubicBezTo>
                    <a:pt x="8165976" y="513088"/>
                    <a:pt x="8165976" y="474176"/>
                    <a:pt x="8165976" y="435264"/>
                  </a:cubicBezTo>
                  <a:cubicBezTo>
                    <a:pt x="8165989" y="435261"/>
                    <a:pt x="8166856" y="435097"/>
                    <a:pt x="8222722" y="424455"/>
                  </a:cubicBezTo>
                  <a:cubicBezTo>
                    <a:pt x="8222722" y="424462"/>
                    <a:pt x="8222722" y="424536"/>
                    <a:pt x="8222722" y="425536"/>
                  </a:cubicBezTo>
                  <a:lnTo>
                    <a:pt x="8222722" y="433102"/>
                  </a:lnTo>
                  <a:cubicBezTo>
                    <a:pt x="8222740" y="433102"/>
                    <a:pt x="8223384" y="433102"/>
                    <a:pt x="8249069" y="433102"/>
                  </a:cubicBezTo>
                  <a:cubicBezTo>
                    <a:pt x="8249069" y="433124"/>
                    <a:pt x="8249069" y="435495"/>
                    <a:pt x="8249069" y="688192"/>
                  </a:cubicBezTo>
                  <a:cubicBezTo>
                    <a:pt x="8255149" y="688192"/>
                    <a:pt x="8263256" y="688192"/>
                    <a:pt x="8271364" y="688192"/>
                  </a:cubicBezTo>
                  <a:cubicBezTo>
                    <a:pt x="8271364" y="686030"/>
                    <a:pt x="8271364" y="686030"/>
                    <a:pt x="8271364" y="683868"/>
                  </a:cubicBezTo>
                  <a:cubicBezTo>
                    <a:pt x="8275416" y="683868"/>
                    <a:pt x="8279469" y="683868"/>
                    <a:pt x="8283524" y="683868"/>
                  </a:cubicBezTo>
                  <a:cubicBezTo>
                    <a:pt x="8283524" y="686030"/>
                    <a:pt x="8283524" y="686030"/>
                    <a:pt x="8283524" y="688192"/>
                  </a:cubicBezTo>
                  <a:cubicBezTo>
                    <a:pt x="8291630" y="688192"/>
                    <a:pt x="8299736" y="688192"/>
                    <a:pt x="8307844" y="688192"/>
                  </a:cubicBezTo>
                  <a:cubicBezTo>
                    <a:pt x="8307844" y="683868"/>
                    <a:pt x="8307844" y="679545"/>
                    <a:pt x="8307844" y="675221"/>
                  </a:cubicBezTo>
                  <a:cubicBezTo>
                    <a:pt x="8317977" y="675221"/>
                    <a:pt x="8328110" y="675221"/>
                    <a:pt x="8336217" y="675221"/>
                  </a:cubicBezTo>
                  <a:cubicBezTo>
                    <a:pt x="8340270" y="670897"/>
                    <a:pt x="8344325" y="670897"/>
                    <a:pt x="8348377" y="670897"/>
                  </a:cubicBezTo>
                  <a:cubicBezTo>
                    <a:pt x="8354457" y="675221"/>
                    <a:pt x="8362565" y="675221"/>
                    <a:pt x="8368645" y="675221"/>
                  </a:cubicBezTo>
                  <a:cubicBezTo>
                    <a:pt x="8368645" y="668736"/>
                    <a:pt x="8368645" y="664412"/>
                    <a:pt x="8368645" y="657927"/>
                  </a:cubicBezTo>
                  <a:lnTo>
                    <a:pt x="8376752" y="657927"/>
                  </a:lnTo>
                  <a:cubicBezTo>
                    <a:pt x="8376752" y="653603"/>
                    <a:pt x="8376752" y="649280"/>
                    <a:pt x="8376752" y="644956"/>
                  </a:cubicBezTo>
                  <a:cubicBezTo>
                    <a:pt x="8394992" y="644956"/>
                    <a:pt x="8415258" y="644956"/>
                    <a:pt x="8433498" y="644956"/>
                  </a:cubicBezTo>
                  <a:cubicBezTo>
                    <a:pt x="8433498" y="634147"/>
                    <a:pt x="8433498" y="625500"/>
                    <a:pt x="8433498" y="614691"/>
                  </a:cubicBezTo>
                  <a:cubicBezTo>
                    <a:pt x="8439578" y="614691"/>
                    <a:pt x="8445658" y="614691"/>
                    <a:pt x="8451738" y="614691"/>
                  </a:cubicBezTo>
                  <a:cubicBezTo>
                    <a:pt x="8451738" y="612529"/>
                    <a:pt x="8451738" y="610368"/>
                    <a:pt x="8451738" y="608206"/>
                  </a:cubicBezTo>
                  <a:cubicBezTo>
                    <a:pt x="8455792" y="608206"/>
                    <a:pt x="8459845" y="608206"/>
                    <a:pt x="8463898" y="608206"/>
                  </a:cubicBezTo>
                  <a:cubicBezTo>
                    <a:pt x="8463898" y="610368"/>
                    <a:pt x="8463898" y="612529"/>
                    <a:pt x="8463898" y="614691"/>
                  </a:cubicBezTo>
                  <a:cubicBezTo>
                    <a:pt x="8469978" y="614691"/>
                    <a:pt x="8474032" y="614691"/>
                    <a:pt x="8480112" y="614691"/>
                  </a:cubicBezTo>
                  <a:cubicBezTo>
                    <a:pt x="8480112" y="629824"/>
                    <a:pt x="8480112" y="647118"/>
                    <a:pt x="8480112" y="664412"/>
                  </a:cubicBezTo>
                  <a:cubicBezTo>
                    <a:pt x="8490245" y="664412"/>
                    <a:pt x="8502406" y="664412"/>
                    <a:pt x="8512540" y="664412"/>
                  </a:cubicBezTo>
                  <a:cubicBezTo>
                    <a:pt x="8512540" y="655765"/>
                    <a:pt x="8512540" y="647118"/>
                    <a:pt x="8512540" y="638471"/>
                  </a:cubicBezTo>
                  <a:cubicBezTo>
                    <a:pt x="8524700" y="638471"/>
                    <a:pt x="8538886" y="638471"/>
                    <a:pt x="8551046" y="638471"/>
                  </a:cubicBezTo>
                  <a:cubicBezTo>
                    <a:pt x="8551046" y="627662"/>
                    <a:pt x="8551046" y="619015"/>
                    <a:pt x="8551046" y="608206"/>
                  </a:cubicBezTo>
                  <a:cubicBezTo>
                    <a:pt x="8567261" y="608206"/>
                    <a:pt x="8583473" y="608206"/>
                    <a:pt x="8599688" y="608206"/>
                  </a:cubicBezTo>
                  <a:cubicBezTo>
                    <a:pt x="8599688" y="608235"/>
                    <a:pt x="8599688" y="610010"/>
                    <a:pt x="8599688" y="719362"/>
                  </a:cubicBezTo>
                  <a:lnTo>
                    <a:pt x="8599688" y="733141"/>
                  </a:lnTo>
                  <a:lnTo>
                    <a:pt x="8665562" y="733141"/>
                  </a:lnTo>
                  <a:lnTo>
                    <a:pt x="8665562" y="838913"/>
                  </a:lnTo>
                  <a:lnTo>
                    <a:pt x="8665562" y="862160"/>
                  </a:lnTo>
                  <a:lnTo>
                    <a:pt x="8680522" y="862160"/>
                  </a:lnTo>
                  <a:cubicBezTo>
                    <a:pt x="8680522" y="862160"/>
                    <a:pt x="8680522" y="862160"/>
                    <a:pt x="8680522" y="860998"/>
                  </a:cubicBezTo>
                  <a:lnTo>
                    <a:pt x="8680522" y="852862"/>
                  </a:lnTo>
                  <a:cubicBezTo>
                    <a:pt x="8680522" y="852862"/>
                    <a:pt x="8680522" y="852862"/>
                    <a:pt x="8725102" y="852862"/>
                  </a:cubicBezTo>
                  <a:cubicBezTo>
                    <a:pt x="8725102" y="852862"/>
                    <a:pt x="8725102" y="852862"/>
                    <a:pt x="8725102" y="855477"/>
                  </a:cubicBezTo>
                  <a:lnTo>
                    <a:pt x="8725102" y="861131"/>
                  </a:lnTo>
                  <a:lnTo>
                    <a:pt x="8733569" y="852574"/>
                  </a:lnTo>
                  <a:cubicBezTo>
                    <a:pt x="8731340" y="852574"/>
                    <a:pt x="8731340" y="850249"/>
                    <a:pt x="8729111" y="850249"/>
                  </a:cubicBezTo>
                  <a:cubicBezTo>
                    <a:pt x="8729111" y="847924"/>
                    <a:pt x="8729111" y="845600"/>
                    <a:pt x="8729111" y="843275"/>
                  </a:cubicBezTo>
                  <a:cubicBezTo>
                    <a:pt x="8731340" y="843275"/>
                    <a:pt x="8733569" y="840950"/>
                    <a:pt x="8735797" y="840950"/>
                  </a:cubicBezTo>
                  <a:cubicBezTo>
                    <a:pt x="8735797" y="836301"/>
                    <a:pt x="8735797" y="833976"/>
                    <a:pt x="8735797" y="831652"/>
                  </a:cubicBezTo>
                  <a:cubicBezTo>
                    <a:pt x="8738027" y="831652"/>
                    <a:pt x="8738027" y="831652"/>
                    <a:pt x="8740256" y="831652"/>
                  </a:cubicBezTo>
                  <a:cubicBezTo>
                    <a:pt x="8740256" y="824678"/>
                    <a:pt x="8740256" y="817704"/>
                    <a:pt x="8740256" y="810730"/>
                  </a:cubicBezTo>
                  <a:cubicBezTo>
                    <a:pt x="8738027" y="810730"/>
                    <a:pt x="8738027" y="810730"/>
                    <a:pt x="8735797" y="810730"/>
                  </a:cubicBezTo>
                  <a:cubicBezTo>
                    <a:pt x="8735797" y="808405"/>
                    <a:pt x="8735797" y="808405"/>
                    <a:pt x="8735797" y="806081"/>
                  </a:cubicBezTo>
                  <a:lnTo>
                    <a:pt x="8740256" y="803756"/>
                  </a:lnTo>
                  <a:cubicBezTo>
                    <a:pt x="8744713" y="799107"/>
                    <a:pt x="8746943" y="794457"/>
                    <a:pt x="8751401" y="787483"/>
                  </a:cubicBezTo>
                  <a:cubicBezTo>
                    <a:pt x="8753629" y="782834"/>
                    <a:pt x="8753629" y="780510"/>
                    <a:pt x="8753629" y="778185"/>
                  </a:cubicBezTo>
                  <a:cubicBezTo>
                    <a:pt x="8749172" y="771211"/>
                    <a:pt x="8749172" y="759588"/>
                    <a:pt x="8753629" y="752614"/>
                  </a:cubicBezTo>
                  <a:cubicBezTo>
                    <a:pt x="8753631" y="752611"/>
                    <a:pt x="8753645" y="752565"/>
                    <a:pt x="8753909" y="751742"/>
                  </a:cubicBezTo>
                  <a:lnTo>
                    <a:pt x="8755767" y="745928"/>
                  </a:lnTo>
                  <a:lnTo>
                    <a:pt x="8754080" y="745928"/>
                  </a:lnTo>
                  <a:cubicBezTo>
                    <a:pt x="8754080" y="745928"/>
                    <a:pt x="8754080" y="745928"/>
                    <a:pt x="8754080" y="744766"/>
                  </a:cubicBezTo>
                  <a:lnTo>
                    <a:pt x="8754080" y="736629"/>
                  </a:lnTo>
                  <a:cubicBezTo>
                    <a:pt x="8754080" y="736629"/>
                    <a:pt x="8754080" y="736629"/>
                    <a:pt x="8755194" y="736629"/>
                  </a:cubicBezTo>
                  <a:lnTo>
                    <a:pt x="8762996" y="736629"/>
                  </a:lnTo>
                  <a:cubicBezTo>
                    <a:pt x="8762996" y="736629"/>
                    <a:pt x="8762996" y="736629"/>
                    <a:pt x="8762996" y="735467"/>
                  </a:cubicBezTo>
                  <a:lnTo>
                    <a:pt x="8762996" y="727331"/>
                  </a:lnTo>
                  <a:cubicBezTo>
                    <a:pt x="8762996" y="727331"/>
                    <a:pt x="8762996" y="727331"/>
                    <a:pt x="8761881" y="727331"/>
                  </a:cubicBezTo>
                  <a:lnTo>
                    <a:pt x="8754080" y="727331"/>
                  </a:lnTo>
                  <a:cubicBezTo>
                    <a:pt x="8754080" y="727331"/>
                    <a:pt x="8754080" y="727331"/>
                    <a:pt x="8754080" y="726168"/>
                  </a:cubicBezTo>
                  <a:lnTo>
                    <a:pt x="8754080" y="718032"/>
                  </a:lnTo>
                  <a:cubicBezTo>
                    <a:pt x="8754080" y="718032"/>
                    <a:pt x="8754080" y="718032"/>
                    <a:pt x="8755194" y="718032"/>
                  </a:cubicBezTo>
                  <a:lnTo>
                    <a:pt x="8762996" y="718032"/>
                  </a:lnTo>
                  <a:cubicBezTo>
                    <a:pt x="8762996" y="718032"/>
                    <a:pt x="8762996" y="718032"/>
                    <a:pt x="8762996" y="717160"/>
                  </a:cubicBezTo>
                  <a:lnTo>
                    <a:pt x="8762996" y="711058"/>
                  </a:lnTo>
                  <a:cubicBezTo>
                    <a:pt x="8762996" y="711058"/>
                    <a:pt x="8762996" y="711058"/>
                    <a:pt x="8761881" y="711058"/>
                  </a:cubicBezTo>
                  <a:lnTo>
                    <a:pt x="8754080" y="711058"/>
                  </a:lnTo>
                  <a:cubicBezTo>
                    <a:pt x="8754080" y="711058"/>
                    <a:pt x="8754080" y="711058"/>
                    <a:pt x="8754080" y="709896"/>
                  </a:cubicBezTo>
                  <a:lnTo>
                    <a:pt x="8754080" y="701759"/>
                  </a:lnTo>
                  <a:cubicBezTo>
                    <a:pt x="8754080" y="701759"/>
                    <a:pt x="8754080" y="701759"/>
                    <a:pt x="8755194" y="701759"/>
                  </a:cubicBezTo>
                  <a:lnTo>
                    <a:pt x="8762996" y="701759"/>
                  </a:lnTo>
                  <a:cubicBezTo>
                    <a:pt x="8762996" y="701759"/>
                    <a:pt x="8762996" y="701759"/>
                    <a:pt x="8761881" y="700016"/>
                  </a:cubicBezTo>
                  <a:lnTo>
                    <a:pt x="8754080" y="687812"/>
                  </a:lnTo>
                  <a:cubicBezTo>
                    <a:pt x="8754080" y="687812"/>
                    <a:pt x="8754080" y="687812"/>
                    <a:pt x="8754080" y="650617"/>
                  </a:cubicBezTo>
                  <a:cubicBezTo>
                    <a:pt x="8754080" y="650617"/>
                    <a:pt x="8754080" y="650617"/>
                    <a:pt x="8903424" y="650617"/>
                  </a:cubicBezTo>
                  <a:cubicBezTo>
                    <a:pt x="8903424" y="650617"/>
                    <a:pt x="8903424" y="650617"/>
                    <a:pt x="8905096" y="653232"/>
                  </a:cubicBezTo>
                  <a:lnTo>
                    <a:pt x="8908543" y="658626"/>
                  </a:lnTo>
                  <a:lnTo>
                    <a:pt x="8908543" y="647687"/>
                  </a:lnTo>
                  <a:cubicBezTo>
                    <a:pt x="8908543" y="636001"/>
                    <a:pt x="8908543" y="622669"/>
                    <a:pt x="8908543" y="607460"/>
                  </a:cubicBezTo>
                  <a:cubicBezTo>
                    <a:pt x="8908552" y="607460"/>
                    <a:pt x="8908671" y="607460"/>
                    <a:pt x="8910570" y="607460"/>
                  </a:cubicBezTo>
                  <a:lnTo>
                    <a:pt x="8924757" y="607460"/>
                  </a:lnTo>
                  <a:cubicBezTo>
                    <a:pt x="8924757" y="607441"/>
                    <a:pt x="8924757" y="606126"/>
                    <a:pt x="8924757" y="515723"/>
                  </a:cubicBezTo>
                  <a:lnTo>
                    <a:pt x="8924757" y="490724"/>
                  </a:lnTo>
                  <a:lnTo>
                    <a:pt x="9078786" y="490724"/>
                  </a:lnTo>
                  <a:lnTo>
                    <a:pt x="9078786" y="506306"/>
                  </a:lnTo>
                  <a:cubicBezTo>
                    <a:pt x="9078786" y="526935"/>
                    <a:pt x="9078786" y="559711"/>
                    <a:pt x="9078786" y="611783"/>
                  </a:cubicBezTo>
                  <a:cubicBezTo>
                    <a:pt x="9078796" y="611782"/>
                    <a:pt x="9078908" y="611761"/>
                    <a:pt x="9080306" y="611513"/>
                  </a:cubicBezTo>
                  <a:lnTo>
                    <a:pt x="9090946" y="609622"/>
                  </a:lnTo>
                  <a:cubicBezTo>
                    <a:pt x="9090946" y="609644"/>
                    <a:pt x="9090916" y="610978"/>
                    <a:pt x="9088919" y="698254"/>
                  </a:cubicBezTo>
                  <a:cubicBezTo>
                    <a:pt x="9088929" y="698256"/>
                    <a:pt x="9089040" y="698276"/>
                    <a:pt x="9090439" y="698525"/>
                  </a:cubicBezTo>
                  <a:lnTo>
                    <a:pt x="9101079" y="700416"/>
                  </a:lnTo>
                  <a:cubicBezTo>
                    <a:pt x="9101081" y="700423"/>
                    <a:pt x="9101101" y="700487"/>
                    <a:pt x="9101332" y="701227"/>
                  </a:cubicBezTo>
                  <a:lnTo>
                    <a:pt x="9103106" y="706902"/>
                  </a:lnTo>
                  <a:cubicBezTo>
                    <a:pt x="9103108" y="706893"/>
                    <a:pt x="9103153" y="706750"/>
                    <a:pt x="9103866" y="704470"/>
                  </a:cubicBezTo>
                  <a:lnTo>
                    <a:pt x="9109186" y="687446"/>
                  </a:lnTo>
                  <a:cubicBezTo>
                    <a:pt x="9109193" y="687446"/>
                    <a:pt x="9109293" y="687446"/>
                    <a:pt x="9110959" y="687446"/>
                  </a:cubicBezTo>
                  <a:lnTo>
                    <a:pt x="9123373" y="687446"/>
                  </a:lnTo>
                  <a:cubicBezTo>
                    <a:pt x="9123373" y="687463"/>
                    <a:pt x="9123373" y="688156"/>
                    <a:pt x="9123373" y="719872"/>
                  </a:cubicBezTo>
                  <a:cubicBezTo>
                    <a:pt x="9123379" y="719877"/>
                    <a:pt x="9123456" y="719917"/>
                    <a:pt x="9124386" y="720413"/>
                  </a:cubicBezTo>
                  <a:lnTo>
                    <a:pt x="9131480" y="724196"/>
                  </a:lnTo>
                  <a:cubicBezTo>
                    <a:pt x="9131480" y="724205"/>
                    <a:pt x="9131480" y="724306"/>
                    <a:pt x="9131480" y="725547"/>
                  </a:cubicBezTo>
                  <a:lnTo>
                    <a:pt x="9131480" y="735005"/>
                  </a:lnTo>
                  <a:cubicBezTo>
                    <a:pt x="9131500" y="735005"/>
                    <a:pt x="9132408" y="735005"/>
                    <a:pt x="9176067" y="735005"/>
                  </a:cubicBezTo>
                  <a:cubicBezTo>
                    <a:pt x="9176067" y="735013"/>
                    <a:pt x="9176067" y="735096"/>
                    <a:pt x="9176067" y="736086"/>
                  </a:cubicBezTo>
                  <a:lnTo>
                    <a:pt x="9176067" y="743652"/>
                  </a:lnTo>
                  <a:cubicBezTo>
                    <a:pt x="9176076" y="743652"/>
                    <a:pt x="9176197" y="743652"/>
                    <a:pt x="9178093" y="743652"/>
                  </a:cubicBezTo>
                  <a:lnTo>
                    <a:pt x="9192280" y="743652"/>
                  </a:lnTo>
                  <a:cubicBezTo>
                    <a:pt x="9192280" y="743634"/>
                    <a:pt x="9192280" y="742905"/>
                    <a:pt x="9192280" y="713387"/>
                  </a:cubicBezTo>
                  <a:cubicBezTo>
                    <a:pt x="9192301" y="713387"/>
                    <a:pt x="9193231" y="713387"/>
                    <a:pt x="9236867" y="713387"/>
                  </a:cubicBezTo>
                  <a:cubicBezTo>
                    <a:pt x="9236867" y="713379"/>
                    <a:pt x="9236867" y="713282"/>
                    <a:pt x="9236867" y="712036"/>
                  </a:cubicBezTo>
                  <a:lnTo>
                    <a:pt x="9236867" y="702578"/>
                  </a:lnTo>
                  <a:cubicBezTo>
                    <a:pt x="9236873" y="702578"/>
                    <a:pt x="9236947" y="702578"/>
                    <a:pt x="9237881" y="702578"/>
                  </a:cubicBezTo>
                  <a:lnTo>
                    <a:pt x="9244974" y="702578"/>
                  </a:lnTo>
                  <a:cubicBezTo>
                    <a:pt x="9244974" y="702571"/>
                    <a:pt x="9244974" y="702458"/>
                    <a:pt x="9244974" y="700687"/>
                  </a:cubicBezTo>
                  <a:lnTo>
                    <a:pt x="9244974" y="687446"/>
                  </a:lnTo>
                  <a:cubicBezTo>
                    <a:pt x="9244983" y="687446"/>
                    <a:pt x="9245055" y="687446"/>
                    <a:pt x="9245734" y="687446"/>
                  </a:cubicBezTo>
                  <a:lnTo>
                    <a:pt x="9251054" y="687446"/>
                  </a:lnTo>
                  <a:cubicBezTo>
                    <a:pt x="9251054" y="687439"/>
                    <a:pt x="9251054" y="687354"/>
                    <a:pt x="9251054" y="686365"/>
                  </a:cubicBezTo>
                  <a:lnTo>
                    <a:pt x="9251054" y="678798"/>
                  </a:lnTo>
                  <a:cubicBezTo>
                    <a:pt x="9251062" y="678798"/>
                    <a:pt x="9251186" y="678798"/>
                    <a:pt x="9253081" y="678798"/>
                  </a:cubicBezTo>
                  <a:lnTo>
                    <a:pt x="9267268" y="678798"/>
                  </a:lnTo>
                  <a:cubicBezTo>
                    <a:pt x="9267268" y="678805"/>
                    <a:pt x="9267268" y="678882"/>
                    <a:pt x="9267268" y="679879"/>
                  </a:cubicBezTo>
                  <a:lnTo>
                    <a:pt x="9267268" y="687446"/>
                  </a:lnTo>
                  <a:cubicBezTo>
                    <a:pt x="9267279" y="687446"/>
                    <a:pt x="9267780" y="687446"/>
                    <a:pt x="9289561" y="687446"/>
                  </a:cubicBezTo>
                  <a:cubicBezTo>
                    <a:pt x="9289561" y="687438"/>
                    <a:pt x="9289561" y="687324"/>
                    <a:pt x="9289561" y="685554"/>
                  </a:cubicBezTo>
                  <a:lnTo>
                    <a:pt x="9289561" y="672313"/>
                  </a:lnTo>
                  <a:cubicBezTo>
                    <a:pt x="9289567" y="672313"/>
                    <a:pt x="9289664" y="672313"/>
                    <a:pt x="9291335" y="672313"/>
                  </a:cubicBezTo>
                  <a:lnTo>
                    <a:pt x="9303748" y="672313"/>
                  </a:lnTo>
                  <a:cubicBezTo>
                    <a:pt x="9303748" y="672325"/>
                    <a:pt x="9303748" y="672839"/>
                    <a:pt x="9303748" y="696093"/>
                  </a:cubicBezTo>
                  <a:cubicBezTo>
                    <a:pt x="9303755" y="696093"/>
                    <a:pt x="9303835" y="696093"/>
                    <a:pt x="9304762" y="696093"/>
                  </a:cubicBezTo>
                  <a:lnTo>
                    <a:pt x="9311855" y="696093"/>
                  </a:lnTo>
                  <a:cubicBezTo>
                    <a:pt x="9311855" y="696087"/>
                    <a:pt x="9311855" y="696006"/>
                    <a:pt x="9311855" y="695012"/>
                  </a:cubicBezTo>
                  <a:lnTo>
                    <a:pt x="9311855" y="687446"/>
                  </a:lnTo>
                  <a:cubicBezTo>
                    <a:pt x="9311864" y="687446"/>
                    <a:pt x="9311982" y="687446"/>
                    <a:pt x="9313628" y="687446"/>
                  </a:cubicBezTo>
                  <a:lnTo>
                    <a:pt x="9326042" y="687446"/>
                  </a:lnTo>
                  <a:cubicBezTo>
                    <a:pt x="9326042" y="687459"/>
                    <a:pt x="9326042" y="688018"/>
                    <a:pt x="9326042" y="713387"/>
                  </a:cubicBezTo>
                  <a:cubicBezTo>
                    <a:pt x="9326050" y="713387"/>
                    <a:pt x="9326168" y="713387"/>
                    <a:pt x="9328069" y="713387"/>
                  </a:cubicBezTo>
                  <a:lnTo>
                    <a:pt x="9342255" y="713387"/>
                  </a:lnTo>
                  <a:cubicBezTo>
                    <a:pt x="9342255" y="713398"/>
                    <a:pt x="9342255" y="713513"/>
                    <a:pt x="9342255" y="715008"/>
                  </a:cubicBezTo>
                  <a:lnTo>
                    <a:pt x="9342255" y="726358"/>
                  </a:lnTo>
                  <a:cubicBezTo>
                    <a:pt x="9342263" y="726358"/>
                    <a:pt x="9342334" y="726358"/>
                    <a:pt x="9343015" y="726358"/>
                  </a:cubicBezTo>
                  <a:lnTo>
                    <a:pt x="9348336" y="726358"/>
                  </a:lnTo>
                  <a:cubicBezTo>
                    <a:pt x="9348336" y="726350"/>
                    <a:pt x="9348336" y="726274"/>
                    <a:pt x="9348336" y="725547"/>
                  </a:cubicBezTo>
                  <a:lnTo>
                    <a:pt x="9348336" y="719872"/>
                  </a:lnTo>
                  <a:cubicBezTo>
                    <a:pt x="9348353" y="719872"/>
                    <a:pt x="9349072" y="719872"/>
                    <a:pt x="9378736" y="719872"/>
                  </a:cubicBezTo>
                  <a:cubicBezTo>
                    <a:pt x="9378736" y="719886"/>
                    <a:pt x="9378736" y="720449"/>
                    <a:pt x="9378736" y="743652"/>
                  </a:cubicBezTo>
                  <a:cubicBezTo>
                    <a:pt x="9378743" y="743652"/>
                    <a:pt x="9378822" y="743652"/>
                    <a:pt x="9379749" y="743652"/>
                  </a:cubicBezTo>
                  <a:lnTo>
                    <a:pt x="9386843" y="743652"/>
                  </a:lnTo>
                  <a:cubicBezTo>
                    <a:pt x="9386843" y="743659"/>
                    <a:pt x="9386843" y="743732"/>
                    <a:pt x="9386843" y="744733"/>
                  </a:cubicBezTo>
                  <a:lnTo>
                    <a:pt x="9386843" y="752299"/>
                  </a:lnTo>
                  <a:cubicBezTo>
                    <a:pt x="9386852" y="752299"/>
                    <a:pt x="9386925" y="752299"/>
                    <a:pt x="9387603" y="752299"/>
                  </a:cubicBezTo>
                  <a:lnTo>
                    <a:pt x="9392923" y="752299"/>
                  </a:lnTo>
                  <a:cubicBezTo>
                    <a:pt x="9392923" y="752292"/>
                    <a:pt x="9392923" y="752172"/>
                    <a:pt x="9392923" y="750137"/>
                  </a:cubicBezTo>
                  <a:lnTo>
                    <a:pt x="9392923" y="735005"/>
                  </a:lnTo>
                  <a:cubicBezTo>
                    <a:pt x="9392930" y="735005"/>
                    <a:pt x="9393008" y="735005"/>
                    <a:pt x="9393936" y="735005"/>
                  </a:cubicBezTo>
                  <a:lnTo>
                    <a:pt x="9401030" y="735005"/>
                  </a:lnTo>
                  <a:cubicBezTo>
                    <a:pt x="9401030" y="735013"/>
                    <a:pt x="9401030" y="735096"/>
                    <a:pt x="9401030" y="736086"/>
                  </a:cubicBezTo>
                  <a:lnTo>
                    <a:pt x="9401030" y="743652"/>
                  </a:lnTo>
                  <a:lnTo>
                    <a:pt x="9406350" y="741659"/>
                  </a:lnTo>
                  <a:cubicBezTo>
                    <a:pt x="9407110" y="741287"/>
                    <a:pt x="9407110" y="741085"/>
                    <a:pt x="9407110" y="740679"/>
                  </a:cubicBezTo>
                  <a:lnTo>
                    <a:pt x="9407110" y="735005"/>
                  </a:lnTo>
                  <a:cubicBezTo>
                    <a:pt x="9407127" y="735005"/>
                    <a:pt x="9407928" y="735005"/>
                    <a:pt x="9445617" y="735005"/>
                  </a:cubicBezTo>
                  <a:cubicBezTo>
                    <a:pt x="9445617" y="735019"/>
                    <a:pt x="9445617" y="735566"/>
                    <a:pt x="9445617" y="758784"/>
                  </a:cubicBezTo>
                  <a:cubicBezTo>
                    <a:pt x="9445625" y="758784"/>
                    <a:pt x="9445743" y="758784"/>
                    <a:pt x="9447643" y="758784"/>
                  </a:cubicBezTo>
                  <a:lnTo>
                    <a:pt x="9461830" y="758784"/>
                  </a:lnTo>
                  <a:cubicBezTo>
                    <a:pt x="9461830" y="758792"/>
                    <a:pt x="9461830" y="758874"/>
                    <a:pt x="9461830" y="759865"/>
                  </a:cubicBezTo>
                  <a:lnTo>
                    <a:pt x="9461830" y="767431"/>
                  </a:lnTo>
                  <a:cubicBezTo>
                    <a:pt x="9461839" y="767431"/>
                    <a:pt x="9461962" y="767431"/>
                    <a:pt x="9463604" y="767431"/>
                  </a:cubicBezTo>
                  <a:lnTo>
                    <a:pt x="9476017" y="767431"/>
                  </a:lnTo>
                  <a:cubicBezTo>
                    <a:pt x="9476017" y="767419"/>
                    <a:pt x="9476017" y="766908"/>
                    <a:pt x="9476017" y="743652"/>
                  </a:cubicBezTo>
                  <a:cubicBezTo>
                    <a:pt x="9476024" y="743652"/>
                    <a:pt x="9476102" y="743652"/>
                    <a:pt x="9477030" y="743652"/>
                  </a:cubicBezTo>
                  <a:lnTo>
                    <a:pt x="9484124" y="743652"/>
                  </a:lnTo>
                  <a:cubicBezTo>
                    <a:pt x="9484124" y="743633"/>
                    <a:pt x="9484124" y="742862"/>
                    <a:pt x="9484124" y="711225"/>
                  </a:cubicBezTo>
                  <a:cubicBezTo>
                    <a:pt x="9484131" y="711225"/>
                    <a:pt x="9484208" y="711225"/>
                    <a:pt x="9485137" y="711225"/>
                  </a:cubicBezTo>
                  <a:lnTo>
                    <a:pt x="9492231" y="711225"/>
                  </a:lnTo>
                  <a:cubicBezTo>
                    <a:pt x="9492231" y="711219"/>
                    <a:pt x="9492231" y="711110"/>
                    <a:pt x="9492231" y="709334"/>
                  </a:cubicBezTo>
                  <a:lnTo>
                    <a:pt x="9492231" y="696093"/>
                  </a:lnTo>
                  <a:cubicBezTo>
                    <a:pt x="9490204" y="696093"/>
                    <a:pt x="9490204" y="696093"/>
                    <a:pt x="9490964" y="694471"/>
                  </a:cubicBezTo>
                  <a:lnTo>
                    <a:pt x="9496284" y="683122"/>
                  </a:lnTo>
                  <a:cubicBezTo>
                    <a:pt x="9496289" y="683139"/>
                    <a:pt x="9496484" y="683813"/>
                    <a:pt x="9504391" y="711225"/>
                  </a:cubicBezTo>
                  <a:cubicBezTo>
                    <a:pt x="9504399" y="711225"/>
                    <a:pt x="9504472" y="711225"/>
                    <a:pt x="9505151" y="711225"/>
                  </a:cubicBezTo>
                  <a:lnTo>
                    <a:pt x="9510471" y="711225"/>
                  </a:lnTo>
                  <a:cubicBezTo>
                    <a:pt x="9510471" y="711212"/>
                    <a:pt x="9510471" y="710033"/>
                    <a:pt x="9510471" y="605298"/>
                  </a:cubicBezTo>
                  <a:cubicBezTo>
                    <a:pt x="9510481" y="605298"/>
                    <a:pt x="9510595" y="605298"/>
                    <a:pt x="9511991" y="605298"/>
                  </a:cubicBezTo>
                  <a:lnTo>
                    <a:pt x="9522631" y="605298"/>
                  </a:lnTo>
                  <a:cubicBezTo>
                    <a:pt x="9522631" y="605276"/>
                    <a:pt x="9522631" y="604266"/>
                    <a:pt x="9522631" y="557739"/>
                  </a:cubicBezTo>
                  <a:cubicBezTo>
                    <a:pt x="9522648" y="557739"/>
                    <a:pt x="9523273" y="557739"/>
                    <a:pt x="9548978" y="557739"/>
                  </a:cubicBezTo>
                  <a:cubicBezTo>
                    <a:pt x="9548978" y="557727"/>
                    <a:pt x="9548978" y="557217"/>
                    <a:pt x="9548978" y="536121"/>
                  </a:cubicBezTo>
                  <a:cubicBezTo>
                    <a:pt x="9548997" y="536121"/>
                    <a:pt x="9549786" y="536121"/>
                    <a:pt x="9583432" y="536121"/>
                  </a:cubicBezTo>
                  <a:cubicBezTo>
                    <a:pt x="9583432" y="536129"/>
                    <a:pt x="9583432" y="536259"/>
                    <a:pt x="9583432" y="538553"/>
                  </a:cubicBezTo>
                  <a:lnTo>
                    <a:pt x="9583432" y="555577"/>
                  </a:lnTo>
                  <a:cubicBezTo>
                    <a:pt x="9583441" y="555577"/>
                    <a:pt x="9583572" y="555577"/>
                    <a:pt x="9585712" y="555577"/>
                  </a:cubicBezTo>
                  <a:lnTo>
                    <a:pt x="9601672" y="555577"/>
                  </a:lnTo>
                  <a:cubicBezTo>
                    <a:pt x="9601672" y="555595"/>
                    <a:pt x="9601672" y="556489"/>
                    <a:pt x="9601672" y="603136"/>
                  </a:cubicBezTo>
                  <a:cubicBezTo>
                    <a:pt x="9601678" y="603136"/>
                    <a:pt x="9601754" y="603136"/>
                    <a:pt x="9602685" y="603136"/>
                  </a:cubicBezTo>
                  <a:lnTo>
                    <a:pt x="9609779" y="603136"/>
                  </a:lnTo>
                  <a:lnTo>
                    <a:pt x="9623966" y="607460"/>
                  </a:lnTo>
                  <a:cubicBezTo>
                    <a:pt x="9623966" y="607470"/>
                    <a:pt x="9623966" y="608120"/>
                    <a:pt x="9623966" y="646372"/>
                  </a:cubicBezTo>
                  <a:cubicBezTo>
                    <a:pt x="9623972" y="646372"/>
                    <a:pt x="9624047" y="646372"/>
                    <a:pt x="9624979" y="646372"/>
                  </a:cubicBezTo>
                  <a:lnTo>
                    <a:pt x="9632072" y="646372"/>
                  </a:lnTo>
                  <a:cubicBezTo>
                    <a:pt x="9632072" y="646382"/>
                    <a:pt x="9632072" y="646488"/>
                    <a:pt x="9632072" y="647993"/>
                  </a:cubicBezTo>
                  <a:lnTo>
                    <a:pt x="9632072" y="659342"/>
                  </a:lnTo>
                  <a:cubicBezTo>
                    <a:pt x="9632080" y="659342"/>
                    <a:pt x="9632204" y="659342"/>
                    <a:pt x="9634099" y="659342"/>
                  </a:cubicBezTo>
                  <a:lnTo>
                    <a:pt x="9648286" y="659342"/>
                  </a:lnTo>
                  <a:lnTo>
                    <a:pt x="9654366" y="665828"/>
                  </a:lnTo>
                  <a:cubicBezTo>
                    <a:pt x="9654366" y="665840"/>
                    <a:pt x="9654366" y="666326"/>
                    <a:pt x="9654366" y="687446"/>
                  </a:cubicBezTo>
                  <a:cubicBezTo>
                    <a:pt x="9654375" y="687446"/>
                    <a:pt x="9654506" y="687446"/>
                    <a:pt x="9656646" y="687446"/>
                  </a:cubicBezTo>
                  <a:lnTo>
                    <a:pt x="9672606" y="687446"/>
                  </a:lnTo>
                  <a:cubicBezTo>
                    <a:pt x="9672606" y="687453"/>
                    <a:pt x="9672606" y="687533"/>
                    <a:pt x="9672606" y="688526"/>
                  </a:cubicBezTo>
                  <a:lnTo>
                    <a:pt x="9672606" y="696093"/>
                  </a:lnTo>
                  <a:cubicBezTo>
                    <a:pt x="9672615" y="696093"/>
                    <a:pt x="9672714" y="696093"/>
                    <a:pt x="9673873" y="696093"/>
                  </a:cubicBezTo>
                  <a:lnTo>
                    <a:pt x="9682740" y="696093"/>
                  </a:lnTo>
                  <a:cubicBezTo>
                    <a:pt x="9682740" y="696102"/>
                    <a:pt x="9682740" y="696231"/>
                    <a:pt x="9682740" y="698254"/>
                  </a:cubicBezTo>
                  <a:lnTo>
                    <a:pt x="9682740" y="713387"/>
                  </a:lnTo>
                  <a:cubicBezTo>
                    <a:pt x="9686793" y="713387"/>
                    <a:pt x="9686793" y="713387"/>
                    <a:pt x="9686793" y="711495"/>
                  </a:cubicBezTo>
                  <a:lnTo>
                    <a:pt x="9686793" y="698254"/>
                  </a:lnTo>
                  <a:cubicBezTo>
                    <a:pt x="9686799" y="698254"/>
                    <a:pt x="9686877" y="698254"/>
                    <a:pt x="9687806" y="698254"/>
                  </a:cubicBezTo>
                  <a:lnTo>
                    <a:pt x="9694900" y="698254"/>
                  </a:lnTo>
                  <a:cubicBezTo>
                    <a:pt x="9694900" y="698265"/>
                    <a:pt x="9694900" y="698384"/>
                    <a:pt x="9694900" y="699876"/>
                  </a:cubicBezTo>
                  <a:lnTo>
                    <a:pt x="9694900" y="711225"/>
                  </a:lnTo>
                  <a:cubicBezTo>
                    <a:pt x="9694909" y="711225"/>
                    <a:pt x="9694982" y="711225"/>
                    <a:pt x="9695660" y="711225"/>
                  </a:cubicBezTo>
                  <a:lnTo>
                    <a:pt x="9700980" y="711225"/>
                  </a:lnTo>
                  <a:cubicBezTo>
                    <a:pt x="9700980" y="706902"/>
                    <a:pt x="9700980" y="706902"/>
                    <a:pt x="9749620" y="706902"/>
                  </a:cubicBezTo>
                  <a:cubicBezTo>
                    <a:pt x="9749620" y="706911"/>
                    <a:pt x="9749620" y="707012"/>
                    <a:pt x="9749620" y="708253"/>
                  </a:cubicBezTo>
                  <a:lnTo>
                    <a:pt x="9749620" y="717710"/>
                  </a:lnTo>
                  <a:cubicBezTo>
                    <a:pt x="9749628" y="717710"/>
                    <a:pt x="9749703" y="717710"/>
                    <a:pt x="9750380" y="717710"/>
                  </a:cubicBezTo>
                  <a:lnTo>
                    <a:pt x="9755702" y="717710"/>
                  </a:lnTo>
                  <a:cubicBezTo>
                    <a:pt x="9755702" y="717719"/>
                    <a:pt x="9755702" y="717841"/>
                    <a:pt x="9755702" y="719872"/>
                  </a:cubicBezTo>
                  <a:lnTo>
                    <a:pt x="9755702" y="735005"/>
                  </a:lnTo>
                  <a:cubicBezTo>
                    <a:pt x="9755710" y="735001"/>
                    <a:pt x="9755826" y="734923"/>
                    <a:pt x="9757728" y="733654"/>
                  </a:cubicBezTo>
                  <a:lnTo>
                    <a:pt x="9771914" y="724196"/>
                  </a:lnTo>
                  <a:cubicBezTo>
                    <a:pt x="9771916" y="724177"/>
                    <a:pt x="9772048" y="723302"/>
                    <a:pt x="9777994" y="683122"/>
                  </a:cubicBezTo>
                  <a:cubicBezTo>
                    <a:pt x="9778004" y="683120"/>
                    <a:pt x="9778072" y="683094"/>
                    <a:pt x="9778754" y="682852"/>
                  </a:cubicBezTo>
                  <a:lnTo>
                    <a:pt x="9784074" y="680960"/>
                  </a:lnTo>
                  <a:cubicBezTo>
                    <a:pt x="9784074" y="680944"/>
                    <a:pt x="9784108" y="679883"/>
                    <a:pt x="9786102" y="611783"/>
                  </a:cubicBezTo>
                  <a:cubicBezTo>
                    <a:pt x="9786102" y="611801"/>
                    <a:pt x="9786134" y="612892"/>
                    <a:pt x="9788128" y="680960"/>
                  </a:cubicBezTo>
                  <a:cubicBezTo>
                    <a:pt x="9788138" y="680963"/>
                    <a:pt x="9788208" y="680988"/>
                    <a:pt x="9788888" y="681230"/>
                  </a:cubicBezTo>
                  <a:lnTo>
                    <a:pt x="9794208" y="683122"/>
                  </a:lnTo>
                  <a:cubicBezTo>
                    <a:pt x="9794208" y="683102"/>
                    <a:pt x="9794208" y="681769"/>
                    <a:pt x="9794208" y="596651"/>
                  </a:cubicBezTo>
                  <a:cubicBezTo>
                    <a:pt x="9798262" y="596651"/>
                    <a:pt x="9798262" y="596651"/>
                    <a:pt x="9798262" y="564224"/>
                  </a:cubicBezTo>
                  <a:cubicBezTo>
                    <a:pt x="9798274" y="564224"/>
                    <a:pt x="9798960" y="564224"/>
                    <a:pt x="9836768" y="564224"/>
                  </a:cubicBezTo>
                  <a:cubicBezTo>
                    <a:pt x="9836768" y="564241"/>
                    <a:pt x="9836768" y="564959"/>
                    <a:pt x="9836768" y="596651"/>
                  </a:cubicBezTo>
                  <a:cubicBezTo>
                    <a:pt x="9836778" y="596651"/>
                    <a:pt x="9836850" y="596651"/>
                    <a:pt x="9837528" y="596651"/>
                  </a:cubicBezTo>
                  <a:lnTo>
                    <a:pt x="9842848" y="596651"/>
                  </a:lnTo>
                  <a:cubicBezTo>
                    <a:pt x="9842848" y="596630"/>
                    <a:pt x="9842848" y="595324"/>
                    <a:pt x="9842848" y="514503"/>
                  </a:cubicBezTo>
                  <a:cubicBezTo>
                    <a:pt x="9842854" y="514503"/>
                    <a:pt x="9842954" y="514503"/>
                    <a:pt x="9844622" y="514503"/>
                  </a:cubicBezTo>
                  <a:lnTo>
                    <a:pt x="9857036" y="514503"/>
                  </a:lnTo>
                  <a:cubicBezTo>
                    <a:pt x="9857036" y="514496"/>
                    <a:pt x="9857036" y="514385"/>
                    <a:pt x="9857036" y="512612"/>
                  </a:cubicBezTo>
                  <a:lnTo>
                    <a:pt x="9857036" y="499371"/>
                  </a:lnTo>
                  <a:cubicBezTo>
                    <a:pt x="9857046" y="499371"/>
                    <a:pt x="9857544" y="499371"/>
                    <a:pt x="9879330" y="499371"/>
                  </a:cubicBezTo>
                  <a:cubicBezTo>
                    <a:pt x="9879330" y="499364"/>
                    <a:pt x="9879330" y="499283"/>
                    <a:pt x="9879330" y="498290"/>
                  </a:cubicBezTo>
                  <a:lnTo>
                    <a:pt x="9879330" y="490724"/>
                  </a:lnTo>
                  <a:cubicBezTo>
                    <a:pt x="9879336" y="490724"/>
                    <a:pt x="9879446" y="490724"/>
                    <a:pt x="9881102" y="490724"/>
                  </a:cubicBezTo>
                  <a:lnTo>
                    <a:pt x="9893516" y="490724"/>
                  </a:lnTo>
                  <a:cubicBezTo>
                    <a:pt x="9893516" y="490732"/>
                    <a:pt x="9893516" y="490811"/>
                    <a:pt x="9893516" y="491805"/>
                  </a:cubicBezTo>
                  <a:lnTo>
                    <a:pt x="9893516" y="499371"/>
                  </a:lnTo>
                  <a:cubicBezTo>
                    <a:pt x="9893526" y="499371"/>
                    <a:pt x="9893598" y="499371"/>
                    <a:pt x="9894276" y="499371"/>
                  </a:cubicBezTo>
                  <a:lnTo>
                    <a:pt x="9899596" y="499371"/>
                  </a:lnTo>
                  <a:lnTo>
                    <a:pt x="9909730" y="495047"/>
                  </a:lnTo>
                  <a:lnTo>
                    <a:pt x="9913782" y="498290"/>
                  </a:lnTo>
                  <a:lnTo>
                    <a:pt x="9913782" y="490724"/>
                  </a:lnTo>
                  <a:cubicBezTo>
                    <a:pt x="9913792" y="490724"/>
                    <a:pt x="9913928" y="490724"/>
                    <a:pt x="9916062" y="490724"/>
                  </a:cubicBezTo>
                  <a:lnTo>
                    <a:pt x="9932024" y="490724"/>
                  </a:lnTo>
                  <a:cubicBezTo>
                    <a:pt x="9932024" y="490732"/>
                    <a:pt x="9932024" y="490811"/>
                    <a:pt x="9932024" y="491805"/>
                  </a:cubicBezTo>
                  <a:lnTo>
                    <a:pt x="9932024" y="499371"/>
                  </a:lnTo>
                  <a:cubicBezTo>
                    <a:pt x="9932042" y="499371"/>
                    <a:pt x="9932778" y="499371"/>
                    <a:pt x="9962424" y="499371"/>
                  </a:cubicBezTo>
                  <a:cubicBezTo>
                    <a:pt x="9962424" y="499381"/>
                    <a:pt x="9962424" y="499490"/>
                    <a:pt x="9962424" y="500992"/>
                  </a:cubicBezTo>
                  <a:lnTo>
                    <a:pt x="9962424" y="512342"/>
                  </a:lnTo>
                  <a:cubicBezTo>
                    <a:pt x="9962440" y="512342"/>
                    <a:pt x="9963080" y="512342"/>
                    <a:pt x="9988770" y="512342"/>
                  </a:cubicBezTo>
                  <a:cubicBezTo>
                    <a:pt x="9988770" y="512358"/>
                    <a:pt x="9988770" y="513038"/>
                    <a:pt x="9988770" y="542606"/>
                  </a:cubicBezTo>
                  <a:cubicBezTo>
                    <a:pt x="9988780" y="542606"/>
                    <a:pt x="9988852" y="542606"/>
                    <a:pt x="9989530" y="542606"/>
                  </a:cubicBezTo>
                  <a:lnTo>
                    <a:pt x="9994850" y="542606"/>
                  </a:lnTo>
                  <a:cubicBezTo>
                    <a:pt x="9994850" y="542613"/>
                    <a:pt x="9994850" y="542699"/>
                    <a:pt x="9994850" y="543687"/>
                  </a:cubicBezTo>
                  <a:lnTo>
                    <a:pt x="9994850" y="551254"/>
                  </a:lnTo>
                  <a:cubicBezTo>
                    <a:pt x="9998904" y="551254"/>
                    <a:pt x="9998904" y="551254"/>
                    <a:pt x="9998904" y="581518"/>
                  </a:cubicBezTo>
                  <a:cubicBezTo>
                    <a:pt x="9998914" y="581518"/>
                    <a:pt x="9998988" y="581518"/>
                    <a:pt x="9999664" y="581518"/>
                  </a:cubicBezTo>
                  <a:lnTo>
                    <a:pt x="10004984" y="581518"/>
                  </a:lnTo>
                  <a:cubicBezTo>
                    <a:pt x="10004984" y="581527"/>
                    <a:pt x="10004984" y="581594"/>
                    <a:pt x="10004984" y="582329"/>
                  </a:cubicBezTo>
                  <a:lnTo>
                    <a:pt x="10004984" y="588004"/>
                  </a:lnTo>
                  <a:cubicBezTo>
                    <a:pt x="10004990" y="588004"/>
                    <a:pt x="10005068" y="588004"/>
                    <a:pt x="10005998" y="588004"/>
                  </a:cubicBezTo>
                  <a:lnTo>
                    <a:pt x="10013090" y="588004"/>
                  </a:lnTo>
                  <a:cubicBezTo>
                    <a:pt x="10013090" y="588021"/>
                    <a:pt x="10013090" y="588734"/>
                    <a:pt x="10013090" y="618269"/>
                  </a:cubicBezTo>
                  <a:cubicBezTo>
                    <a:pt x="10013098" y="618269"/>
                    <a:pt x="10013218" y="618269"/>
                    <a:pt x="10015118" y="618269"/>
                  </a:cubicBezTo>
                  <a:lnTo>
                    <a:pt x="10029304" y="618269"/>
                  </a:lnTo>
                  <a:cubicBezTo>
                    <a:pt x="10029304" y="618285"/>
                    <a:pt x="10029304" y="618865"/>
                    <a:pt x="10029304" y="642048"/>
                  </a:cubicBezTo>
                  <a:cubicBezTo>
                    <a:pt x="10031332" y="642048"/>
                    <a:pt x="10031332" y="642048"/>
                    <a:pt x="10031332" y="643669"/>
                  </a:cubicBezTo>
                  <a:lnTo>
                    <a:pt x="10031332" y="655019"/>
                  </a:lnTo>
                  <a:cubicBezTo>
                    <a:pt x="10031340" y="655019"/>
                    <a:pt x="10031410" y="655019"/>
                    <a:pt x="10032092" y="655019"/>
                  </a:cubicBezTo>
                  <a:lnTo>
                    <a:pt x="10037412" y="655019"/>
                  </a:lnTo>
                  <a:cubicBezTo>
                    <a:pt x="10037412" y="655033"/>
                    <a:pt x="10037412" y="655596"/>
                    <a:pt x="10037412" y="678798"/>
                  </a:cubicBezTo>
                  <a:cubicBezTo>
                    <a:pt x="10037420" y="678798"/>
                    <a:pt x="10037518" y="678798"/>
                    <a:pt x="10038678" y="678798"/>
                  </a:cubicBezTo>
                  <a:lnTo>
                    <a:pt x="10047544" y="678798"/>
                  </a:lnTo>
                  <a:cubicBezTo>
                    <a:pt x="10049572" y="680960"/>
                    <a:pt x="10049572" y="680960"/>
                    <a:pt x="10049572" y="682852"/>
                  </a:cubicBezTo>
                  <a:lnTo>
                    <a:pt x="10049572" y="696093"/>
                  </a:lnTo>
                  <a:cubicBezTo>
                    <a:pt x="10049576" y="696086"/>
                    <a:pt x="10049664" y="695979"/>
                    <a:pt x="10051092" y="694201"/>
                  </a:cubicBezTo>
                  <a:lnTo>
                    <a:pt x="10061732" y="680960"/>
                  </a:lnTo>
                  <a:cubicBezTo>
                    <a:pt x="10061746" y="680960"/>
                    <a:pt x="10062386" y="680960"/>
                    <a:pt x="10090106" y="680960"/>
                  </a:cubicBezTo>
                  <a:cubicBezTo>
                    <a:pt x="10090106" y="680985"/>
                    <a:pt x="10090106" y="682386"/>
                    <a:pt x="10090106" y="767431"/>
                  </a:cubicBezTo>
                  <a:cubicBezTo>
                    <a:pt x="10090114" y="767431"/>
                    <a:pt x="10090190" y="767431"/>
                    <a:pt x="10090866" y="767431"/>
                  </a:cubicBezTo>
                  <a:lnTo>
                    <a:pt x="10096186" y="767431"/>
                  </a:lnTo>
                  <a:cubicBezTo>
                    <a:pt x="10096190" y="767423"/>
                    <a:pt x="10096248" y="767323"/>
                    <a:pt x="10096946" y="766080"/>
                  </a:cubicBezTo>
                  <a:lnTo>
                    <a:pt x="10102266" y="756622"/>
                  </a:lnTo>
                  <a:cubicBezTo>
                    <a:pt x="10102266" y="756629"/>
                    <a:pt x="10102266" y="756728"/>
                    <a:pt x="10102266" y="758514"/>
                  </a:cubicBezTo>
                  <a:lnTo>
                    <a:pt x="10102266" y="771755"/>
                  </a:lnTo>
                  <a:cubicBezTo>
                    <a:pt x="10106318" y="771755"/>
                    <a:pt x="10106318" y="771755"/>
                    <a:pt x="10106318" y="726358"/>
                  </a:cubicBezTo>
                  <a:cubicBezTo>
                    <a:pt x="10106328" y="726358"/>
                    <a:pt x="10106398" y="726358"/>
                    <a:pt x="10107078" y="726358"/>
                  </a:cubicBezTo>
                  <a:lnTo>
                    <a:pt x="10112398" y="726358"/>
                  </a:lnTo>
                  <a:cubicBezTo>
                    <a:pt x="10112398" y="726343"/>
                    <a:pt x="10112398" y="725343"/>
                    <a:pt x="10112398" y="661504"/>
                  </a:cubicBezTo>
                  <a:cubicBezTo>
                    <a:pt x="10112406" y="661504"/>
                    <a:pt x="10112486" y="661504"/>
                    <a:pt x="10113412" y="661504"/>
                  </a:cubicBezTo>
                  <a:lnTo>
                    <a:pt x="10120506" y="661504"/>
                  </a:lnTo>
                  <a:cubicBezTo>
                    <a:pt x="10120512" y="661483"/>
                    <a:pt x="10120776" y="660543"/>
                    <a:pt x="10132666" y="618269"/>
                  </a:cubicBezTo>
                  <a:cubicBezTo>
                    <a:pt x="10132674" y="618269"/>
                    <a:pt x="10132772" y="618269"/>
                    <a:pt x="10133932" y="618269"/>
                  </a:cubicBezTo>
                  <a:lnTo>
                    <a:pt x="10142800" y="618269"/>
                  </a:lnTo>
                  <a:cubicBezTo>
                    <a:pt x="10142804" y="618292"/>
                    <a:pt x="10143030" y="619258"/>
                    <a:pt x="10152932" y="661504"/>
                  </a:cubicBezTo>
                  <a:cubicBezTo>
                    <a:pt x="10152938" y="661504"/>
                    <a:pt x="10153012" y="661504"/>
                    <a:pt x="10153946" y="661504"/>
                  </a:cubicBezTo>
                  <a:lnTo>
                    <a:pt x="10161040" y="661504"/>
                  </a:lnTo>
                  <a:cubicBezTo>
                    <a:pt x="10161040" y="661515"/>
                    <a:pt x="10161040" y="662182"/>
                    <a:pt x="10161040" y="700416"/>
                  </a:cubicBezTo>
                  <a:cubicBezTo>
                    <a:pt x="10161046" y="700416"/>
                    <a:pt x="10161146" y="700416"/>
                    <a:pt x="10162812" y="700416"/>
                  </a:cubicBezTo>
                  <a:lnTo>
                    <a:pt x="10175226" y="700416"/>
                  </a:lnTo>
                  <a:cubicBezTo>
                    <a:pt x="10175226" y="700424"/>
                    <a:pt x="10175226" y="700546"/>
                    <a:pt x="10175226" y="702578"/>
                  </a:cubicBezTo>
                  <a:lnTo>
                    <a:pt x="10175226" y="717710"/>
                  </a:lnTo>
                  <a:cubicBezTo>
                    <a:pt x="10179280" y="717710"/>
                    <a:pt x="10179280" y="717710"/>
                    <a:pt x="10179280" y="715549"/>
                  </a:cubicBezTo>
                  <a:lnTo>
                    <a:pt x="10179280" y="700416"/>
                  </a:lnTo>
                  <a:cubicBezTo>
                    <a:pt x="10179290" y="700416"/>
                    <a:pt x="10179402" y="700416"/>
                    <a:pt x="10180800" y="700416"/>
                  </a:cubicBezTo>
                  <a:lnTo>
                    <a:pt x="10191440" y="700416"/>
                  </a:lnTo>
                  <a:cubicBezTo>
                    <a:pt x="10191440" y="700426"/>
                    <a:pt x="10191440" y="700543"/>
                    <a:pt x="10191440" y="702037"/>
                  </a:cubicBezTo>
                  <a:lnTo>
                    <a:pt x="10191440" y="713387"/>
                  </a:lnTo>
                  <a:cubicBezTo>
                    <a:pt x="10191456" y="713387"/>
                    <a:pt x="10192164" y="713387"/>
                    <a:pt x="10221840" y="713387"/>
                  </a:cubicBezTo>
                  <a:cubicBezTo>
                    <a:pt x="10221840" y="713370"/>
                    <a:pt x="10221840" y="712599"/>
                    <a:pt x="10221840" y="676637"/>
                  </a:cubicBezTo>
                  <a:cubicBezTo>
                    <a:pt x="10221848" y="676637"/>
                    <a:pt x="10221942" y="676637"/>
                    <a:pt x="10223106" y="676637"/>
                  </a:cubicBezTo>
                  <a:lnTo>
                    <a:pt x="10231974" y="676637"/>
                  </a:lnTo>
                  <a:cubicBezTo>
                    <a:pt x="10231974" y="676648"/>
                    <a:pt x="10231974" y="677142"/>
                    <a:pt x="10231974" y="698254"/>
                  </a:cubicBezTo>
                  <a:cubicBezTo>
                    <a:pt x="10234000" y="698254"/>
                    <a:pt x="10234000" y="698254"/>
                    <a:pt x="10234000" y="665828"/>
                  </a:cubicBezTo>
                  <a:cubicBezTo>
                    <a:pt x="10234014" y="665828"/>
                    <a:pt x="10234556" y="665828"/>
                    <a:pt x="10256294" y="665828"/>
                  </a:cubicBezTo>
                  <a:cubicBezTo>
                    <a:pt x="10256294" y="665818"/>
                    <a:pt x="10256294" y="665698"/>
                    <a:pt x="10256294" y="664206"/>
                  </a:cubicBezTo>
                  <a:lnTo>
                    <a:pt x="10256294" y="652857"/>
                  </a:lnTo>
                  <a:cubicBezTo>
                    <a:pt x="10256302" y="652857"/>
                    <a:pt x="10256376" y="652857"/>
                    <a:pt x="10257054" y="652857"/>
                  </a:cubicBezTo>
                  <a:lnTo>
                    <a:pt x="10262374" y="652857"/>
                  </a:lnTo>
                  <a:cubicBezTo>
                    <a:pt x="10262374" y="652851"/>
                    <a:pt x="10262374" y="652738"/>
                    <a:pt x="10262374" y="650966"/>
                  </a:cubicBezTo>
                  <a:lnTo>
                    <a:pt x="10262374" y="637725"/>
                  </a:lnTo>
                  <a:lnTo>
                    <a:pt x="10266428" y="644210"/>
                  </a:lnTo>
                  <a:cubicBezTo>
                    <a:pt x="10266436" y="644210"/>
                    <a:pt x="10266564" y="644210"/>
                    <a:pt x="10268708" y="644210"/>
                  </a:cubicBezTo>
                  <a:lnTo>
                    <a:pt x="10284668" y="644210"/>
                  </a:lnTo>
                  <a:cubicBezTo>
                    <a:pt x="10284668" y="644202"/>
                    <a:pt x="10284668" y="644134"/>
                    <a:pt x="10284668" y="643399"/>
                  </a:cubicBezTo>
                  <a:lnTo>
                    <a:pt x="10284668" y="637725"/>
                  </a:lnTo>
                  <a:cubicBezTo>
                    <a:pt x="10284676" y="637725"/>
                    <a:pt x="10284750" y="637725"/>
                    <a:pt x="10285428" y="637725"/>
                  </a:cubicBezTo>
                  <a:lnTo>
                    <a:pt x="10290748" y="637725"/>
                  </a:lnTo>
                  <a:cubicBezTo>
                    <a:pt x="10290748" y="637734"/>
                    <a:pt x="10290748" y="637834"/>
                    <a:pt x="10290748" y="639076"/>
                  </a:cubicBezTo>
                  <a:lnTo>
                    <a:pt x="10290748" y="648534"/>
                  </a:lnTo>
                  <a:cubicBezTo>
                    <a:pt x="10290762" y="648534"/>
                    <a:pt x="10291496" y="648534"/>
                    <a:pt x="10329254" y="648534"/>
                  </a:cubicBezTo>
                  <a:cubicBezTo>
                    <a:pt x="10329254" y="648552"/>
                    <a:pt x="10329254" y="650062"/>
                    <a:pt x="10329254" y="786887"/>
                  </a:cubicBezTo>
                  <a:cubicBezTo>
                    <a:pt x="10329264" y="786887"/>
                    <a:pt x="10329380" y="786887"/>
                    <a:pt x="10330774" y="786887"/>
                  </a:cubicBezTo>
                  <a:lnTo>
                    <a:pt x="10341414" y="786887"/>
                  </a:lnTo>
                  <a:cubicBezTo>
                    <a:pt x="10341414" y="782564"/>
                    <a:pt x="10341414" y="778240"/>
                    <a:pt x="10341414" y="773917"/>
                  </a:cubicBezTo>
                  <a:cubicBezTo>
                    <a:pt x="10343442" y="773917"/>
                    <a:pt x="10343442" y="773917"/>
                    <a:pt x="10345468" y="773917"/>
                  </a:cubicBezTo>
                  <a:cubicBezTo>
                    <a:pt x="10345468" y="778240"/>
                    <a:pt x="10345468" y="782564"/>
                    <a:pt x="10345468" y="786887"/>
                  </a:cubicBezTo>
                  <a:cubicBezTo>
                    <a:pt x="10355602" y="786887"/>
                    <a:pt x="10365736" y="786887"/>
                    <a:pt x="10375868" y="786887"/>
                  </a:cubicBezTo>
                  <a:cubicBezTo>
                    <a:pt x="10375868" y="776078"/>
                    <a:pt x="10375868" y="767431"/>
                    <a:pt x="10375868" y="756622"/>
                  </a:cubicBezTo>
                  <a:cubicBezTo>
                    <a:pt x="10379922" y="756622"/>
                    <a:pt x="10383976" y="756622"/>
                    <a:pt x="10388028" y="756622"/>
                  </a:cubicBezTo>
                  <a:lnTo>
                    <a:pt x="10400188" y="754461"/>
                  </a:lnTo>
                  <a:cubicBezTo>
                    <a:pt x="10402216" y="754461"/>
                    <a:pt x="10402216" y="756622"/>
                    <a:pt x="10404242" y="756622"/>
                  </a:cubicBezTo>
                  <a:lnTo>
                    <a:pt x="10414376" y="756622"/>
                  </a:lnTo>
                  <a:cubicBezTo>
                    <a:pt x="10414376" y="767431"/>
                    <a:pt x="10414376" y="778240"/>
                    <a:pt x="10414376" y="786887"/>
                  </a:cubicBezTo>
                  <a:cubicBezTo>
                    <a:pt x="10416402" y="786887"/>
                    <a:pt x="10418430" y="786887"/>
                    <a:pt x="10422482" y="786887"/>
                  </a:cubicBezTo>
                  <a:cubicBezTo>
                    <a:pt x="10422482" y="793373"/>
                    <a:pt x="10422482" y="799858"/>
                    <a:pt x="10422482" y="804182"/>
                  </a:cubicBezTo>
                  <a:lnTo>
                    <a:pt x="10431818" y="805087"/>
                  </a:lnTo>
                  <a:lnTo>
                    <a:pt x="10444776" y="805087"/>
                  </a:lnTo>
                  <a:cubicBezTo>
                    <a:pt x="10444776" y="799278"/>
                    <a:pt x="10444776" y="795106"/>
                    <a:pt x="10444776" y="789049"/>
                  </a:cubicBezTo>
                  <a:lnTo>
                    <a:pt x="10512732" y="789049"/>
                  </a:lnTo>
                  <a:lnTo>
                    <a:pt x="10512732" y="703796"/>
                  </a:lnTo>
                  <a:lnTo>
                    <a:pt x="10584740" y="703796"/>
                  </a:lnTo>
                  <a:lnTo>
                    <a:pt x="10584740" y="782564"/>
                  </a:lnTo>
                  <a:cubicBezTo>
                    <a:pt x="10585376" y="782564"/>
                    <a:pt x="10586010" y="782564"/>
                    <a:pt x="10586644" y="782564"/>
                  </a:cubicBezTo>
                  <a:lnTo>
                    <a:pt x="10587886" y="805087"/>
                  </a:lnTo>
                  <a:lnTo>
                    <a:pt x="10597562" y="805087"/>
                  </a:lnTo>
                  <a:cubicBezTo>
                    <a:pt x="10598098" y="797873"/>
                    <a:pt x="10598804" y="790219"/>
                    <a:pt x="10598804" y="782564"/>
                  </a:cubicBezTo>
                  <a:cubicBezTo>
                    <a:pt x="10600832" y="782564"/>
                    <a:pt x="10602858" y="782564"/>
                    <a:pt x="10604884" y="782564"/>
                  </a:cubicBezTo>
                  <a:lnTo>
                    <a:pt x="10606126" y="805087"/>
                  </a:lnTo>
                  <a:lnTo>
                    <a:pt x="10656748" y="805087"/>
                  </a:lnTo>
                  <a:lnTo>
                    <a:pt x="10656748" y="642059"/>
                  </a:lnTo>
                  <a:lnTo>
                    <a:pt x="10854076" y="642059"/>
                  </a:lnTo>
                  <a:lnTo>
                    <a:pt x="10854076" y="805087"/>
                  </a:lnTo>
                  <a:lnTo>
                    <a:pt x="10872772" y="805087"/>
                  </a:lnTo>
                  <a:lnTo>
                    <a:pt x="10872772" y="722394"/>
                  </a:lnTo>
                  <a:lnTo>
                    <a:pt x="10967892" y="722394"/>
                  </a:lnTo>
                  <a:cubicBezTo>
                    <a:pt x="10971967" y="616373"/>
                    <a:pt x="10975346" y="510899"/>
                    <a:pt x="10979823" y="404253"/>
                  </a:cubicBezTo>
                  <a:cubicBezTo>
                    <a:pt x="10969690" y="404253"/>
                    <a:pt x="10945370" y="391282"/>
                    <a:pt x="10967663" y="382635"/>
                  </a:cubicBezTo>
                  <a:cubicBezTo>
                    <a:pt x="10965635" y="380473"/>
                    <a:pt x="10963610" y="378311"/>
                    <a:pt x="10961583" y="378311"/>
                  </a:cubicBezTo>
                  <a:cubicBezTo>
                    <a:pt x="10961583" y="365341"/>
                    <a:pt x="10959555" y="363179"/>
                    <a:pt x="10969690" y="354532"/>
                  </a:cubicBezTo>
                  <a:cubicBezTo>
                    <a:pt x="10969690" y="350208"/>
                    <a:pt x="10969690" y="343723"/>
                    <a:pt x="10969690" y="337238"/>
                  </a:cubicBezTo>
                  <a:cubicBezTo>
                    <a:pt x="10973743" y="337238"/>
                    <a:pt x="10977796" y="337238"/>
                    <a:pt x="10983876" y="337238"/>
                  </a:cubicBezTo>
                  <a:cubicBezTo>
                    <a:pt x="10983876" y="328590"/>
                    <a:pt x="10983876" y="322105"/>
                    <a:pt x="10983876" y="315620"/>
                  </a:cubicBezTo>
                  <a:cubicBezTo>
                    <a:pt x="10983876" y="313458"/>
                    <a:pt x="10985903" y="313458"/>
                    <a:pt x="10985903" y="311296"/>
                  </a:cubicBezTo>
                  <a:cubicBezTo>
                    <a:pt x="10985903" y="285355"/>
                    <a:pt x="10985903" y="259414"/>
                    <a:pt x="10985903" y="233472"/>
                  </a:cubicBezTo>
                  <a:cubicBezTo>
                    <a:pt x="10985903" y="231310"/>
                    <a:pt x="10983876" y="229149"/>
                    <a:pt x="10983876" y="226987"/>
                  </a:cubicBezTo>
                  <a:cubicBezTo>
                    <a:pt x="10985903" y="224825"/>
                    <a:pt x="10987930" y="222663"/>
                    <a:pt x="10989956" y="220501"/>
                  </a:cubicBezTo>
                  <a:cubicBezTo>
                    <a:pt x="10989956" y="201045"/>
                    <a:pt x="10989956" y="181589"/>
                    <a:pt x="10989956" y="162133"/>
                  </a:cubicBezTo>
                  <a:cubicBezTo>
                    <a:pt x="10989956" y="159972"/>
                    <a:pt x="10989956" y="159972"/>
                    <a:pt x="10991983" y="157810"/>
                  </a:cubicBezTo>
                  <a:cubicBezTo>
                    <a:pt x="10991983" y="140516"/>
                    <a:pt x="10991983" y="121060"/>
                    <a:pt x="10991983" y="101604"/>
                  </a:cubicBezTo>
                  <a:cubicBezTo>
                    <a:pt x="10994010" y="92957"/>
                    <a:pt x="10994010" y="88633"/>
                    <a:pt x="10994010" y="82148"/>
                  </a:cubicBezTo>
                  <a:cubicBezTo>
                    <a:pt x="10998063" y="88633"/>
                    <a:pt x="10998063" y="92957"/>
                    <a:pt x="10998063" y="99442"/>
                  </a:cubicBezTo>
                  <a:cubicBezTo>
                    <a:pt x="11000090" y="121060"/>
                    <a:pt x="11000090" y="140516"/>
                    <a:pt x="11000090" y="157810"/>
                  </a:cubicBezTo>
                  <a:cubicBezTo>
                    <a:pt x="11002116" y="181589"/>
                    <a:pt x="11002116" y="201045"/>
                    <a:pt x="11002116" y="220501"/>
                  </a:cubicBezTo>
                  <a:cubicBezTo>
                    <a:pt x="11004143" y="222663"/>
                    <a:pt x="11006170" y="224825"/>
                    <a:pt x="11008196" y="226987"/>
                  </a:cubicBezTo>
                  <a:cubicBezTo>
                    <a:pt x="11008196" y="229149"/>
                    <a:pt x="11006170" y="231310"/>
                    <a:pt x="11006170" y="233472"/>
                  </a:cubicBezTo>
                  <a:cubicBezTo>
                    <a:pt x="11006170" y="259414"/>
                    <a:pt x="11006170" y="285355"/>
                    <a:pt x="11006170" y="311296"/>
                  </a:cubicBezTo>
                  <a:cubicBezTo>
                    <a:pt x="11006170" y="313458"/>
                    <a:pt x="11008196" y="313458"/>
                    <a:pt x="11008196" y="315620"/>
                  </a:cubicBezTo>
                  <a:cubicBezTo>
                    <a:pt x="11008196" y="322105"/>
                    <a:pt x="11008196" y="328590"/>
                    <a:pt x="11008196" y="337238"/>
                  </a:cubicBezTo>
                  <a:cubicBezTo>
                    <a:pt x="11012250" y="337238"/>
                    <a:pt x="11018330" y="337238"/>
                    <a:pt x="11022383" y="337238"/>
                  </a:cubicBezTo>
                  <a:cubicBezTo>
                    <a:pt x="11022383" y="343723"/>
                    <a:pt x="11022383" y="350208"/>
                    <a:pt x="11022383" y="354532"/>
                  </a:cubicBezTo>
                  <a:cubicBezTo>
                    <a:pt x="11030491" y="363179"/>
                    <a:pt x="11030491" y="363179"/>
                    <a:pt x="11030491" y="378311"/>
                  </a:cubicBezTo>
                  <a:cubicBezTo>
                    <a:pt x="11028463" y="378311"/>
                    <a:pt x="11026436" y="380473"/>
                    <a:pt x="11024411" y="382635"/>
                  </a:cubicBezTo>
                  <a:cubicBezTo>
                    <a:pt x="11044676" y="393444"/>
                    <a:pt x="11020356" y="402091"/>
                    <a:pt x="11012250" y="404253"/>
                  </a:cubicBezTo>
                  <a:cubicBezTo>
                    <a:pt x="11014276" y="488562"/>
                    <a:pt x="11018330" y="572871"/>
                    <a:pt x="11020356" y="657181"/>
                  </a:cubicBezTo>
                  <a:cubicBezTo>
                    <a:pt x="11042651" y="657181"/>
                    <a:pt x="11064943" y="657181"/>
                    <a:pt x="11085211" y="657181"/>
                  </a:cubicBezTo>
                  <a:cubicBezTo>
                    <a:pt x="11085211" y="683122"/>
                    <a:pt x="11085211" y="709063"/>
                    <a:pt x="11085211" y="732843"/>
                  </a:cubicBezTo>
                  <a:cubicBezTo>
                    <a:pt x="11089264" y="732843"/>
                    <a:pt x="11091291" y="732843"/>
                    <a:pt x="11093318" y="732843"/>
                  </a:cubicBezTo>
                  <a:cubicBezTo>
                    <a:pt x="11093318" y="730681"/>
                    <a:pt x="11095344" y="728519"/>
                    <a:pt x="11095344" y="726358"/>
                  </a:cubicBezTo>
                  <a:cubicBezTo>
                    <a:pt x="11097371" y="726358"/>
                    <a:pt x="11099398" y="726358"/>
                    <a:pt x="11101424" y="726358"/>
                  </a:cubicBezTo>
                  <a:cubicBezTo>
                    <a:pt x="11101424" y="728519"/>
                    <a:pt x="11101424" y="730681"/>
                    <a:pt x="11103452" y="735005"/>
                  </a:cubicBezTo>
                  <a:cubicBezTo>
                    <a:pt x="11107504" y="735005"/>
                    <a:pt x="11111558" y="735005"/>
                    <a:pt x="11115612" y="735005"/>
                  </a:cubicBezTo>
                  <a:cubicBezTo>
                    <a:pt x="11115612" y="732843"/>
                    <a:pt x="11115612" y="730681"/>
                    <a:pt x="11115612" y="728519"/>
                  </a:cubicBezTo>
                  <a:cubicBezTo>
                    <a:pt x="11123718" y="728519"/>
                    <a:pt x="11129798" y="728519"/>
                    <a:pt x="11137904" y="728519"/>
                  </a:cubicBezTo>
                  <a:cubicBezTo>
                    <a:pt x="11137904" y="730681"/>
                    <a:pt x="11137904" y="732843"/>
                    <a:pt x="11137904" y="735005"/>
                  </a:cubicBezTo>
                  <a:cubicBezTo>
                    <a:pt x="11143984" y="735005"/>
                    <a:pt x="11152092" y="735005"/>
                    <a:pt x="11158172" y="735005"/>
                  </a:cubicBezTo>
                  <a:cubicBezTo>
                    <a:pt x="11158172" y="750137"/>
                    <a:pt x="11158172" y="765270"/>
                    <a:pt x="11158172" y="780402"/>
                  </a:cubicBezTo>
                  <a:cubicBezTo>
                    <a:pt x="11162226" y="780402"/>
                    <a:pt x="11168306" y="780402"/>
                    <a:pt x="11172359" y="780402"/>
                  </a:cubicBezTo>
                  <a:cubicBezTo>
                    <a:pt x="11172359" y="776078"/>
                    <a:pt x="11172359" y="771755"/>
                    <a:pt x="11172359" y="767431"/>
                  </a:cubicBezTo>
                  <a:cubicBezTo>
                    <a:pt x="11178439" y="767431"/>
                    <a:pt x="11184519" y="767431"/>
                    <a:pt x="11188572" y="767431"/>
                  </a:cubicBezTo>
                  <a:cubicBezTo>
                    <a:pt x="11188572" y="706902"/>
                    <a:pt x="11188572" y="648534"/>
                    <a:pt x="11188572" y="588004"/>
                  </a:cubicBezTo>
                  <a:cubicBezTo>
                    <a:pt x="11190599" y="585842"/>
                    <a:pt x="11192626" y="583680"/>
                    <a:pt x="11194652" y="581518"/>
                  </a:cubicBezTo>
                  <a:cubicBezTo>
                    <a:pt x="11218972" y="581518"/>
                    <a:pt x="11243292" y="581518"/>
                    <a:pt x="11267614" y="581518"/>
                  </a:cubicBezTo>
                  <a:lnTo>
                    <a:pt x="11267614" y="590166"/>
                  </a:lnTo>
                  <a:lnTo>
                    <a:pt x="11277747" y="590166"/>
                  </a:lnTo>
                  <a:cubicBezTo>
                    <a:pt x="11277747" y="629078"/>
                    <a:pt x="11277747" y="667990"/>
                    <a:pt x="11277747" y="704740"/>
                  </a:cubicBezTo>
                  <a:cubicBezTo>
                    <a:pt x="11285854" y="704740"/>
                    <a:pt x="11291934" y="704740"/>
                    <a:pt x="11300040" y="704740"/>
                  </a:cubicBezTo>
                  <a:cubicBezTo>
                    <a:pt x="11300040" y="683122"/>
                    <a:pt x="11300040" y="661504"/>
                    <a:pt x="11300040" y="637725"/>
                  </a:cubicBezTo>
                  <a:cubicBezTo>
                    <a:pt x="11308147" y="637725"/>
                    <a:pt x="11318280" y="637725"/>
                    <a:pt x="11326388" y="637725"/>
                  </a:cubicBezTo>
                  <a:cubicBezTo>
                    <a:pt x="11328414" y="637725"/>
                    <a:pt x="11328414" y="635563"/>
                    <a:pt x="11330440" y="633401"/>
                  </a:cubicBezTo>
                  <a:lnTo>
                    <a:pt x="11338548" y="633401"/>
                  </a:lnTo>
                  <a:cubicBezTo>
                    <a:pt x="11340574" y="635563"/>
                    <a:pt x="11340574" y="637725"/>
                    <a:pt x="11342600" y="637725"/>
                  </a:cubicBezTo>
                  <a:cubicBezTo>
                    <a:pt x="11348680" y="637725"/>
                    <a:pt x="11356788" y="637725"/>
                    <a:pt x="11364895" y="637725"/>
                  </a:cubicBezTo>
                  <a:cubicBezTo>
                    <a:pt x="11364895" y="598813"/>
                    <a:pt x="11364895" y="559901"/>
                    <a:pt x="11364895" y="520989"/>
                  </a:cubicBezTo>
                  <a:cubicBezTo>
                    <a:pt x="11364908" y="520986"/>
                    <a:pt x="11365775" y="520822"/>
                    <a:pt x="11421642" y="510180"/>
                  </a:cubicBezTo>
                  <a:cubicBezTo>
                    <a:pt x="11421642" y="510187"/>
                    <a:pt x="11421642" y="510261"/>
                    <a:pt x="11421642" y="511261"/>
                  </a:cubicBezTo>
                  <a:lnTo>
                    <a:pt x="11421642" y="518827"/>
                  </a:lnTo>
                  <a:cubicBezTo>
                    <a:pt x="11421659" y="518827"/>
                    <a:pt x="11422303" y="518827"/>
                    <a:pt x="11447988" y="518827"/>
                  </a:cubicBezTo>
                  <a:cubicBezTo>
                    <a:pt x="11447988" y="518849"/>
                    <a:pt x="11447988" y="521220"/>
                    <a:pt x="11447988" y="773917"/>
                  </a:cubicBezTo>
                  <a:cubicBezTo>
                    <a:pt x="11454068" y="773917"/>
                    <a:pt x="11462175" y="773917"/>
                    <a:pt x="11470283" y="773917"/>
                  </a:cubicBezTo>
                  <a:cubicBezTo>
                    <a:pt x="11470283" y="771755"/>
                    <a:pt x="11470283" y="771755"/>
                    <a:pt x="11470283" y="769593"/>
                  </a:cubicBezTo>
                  <a:cubicBezTo>
                    <a:pt x="11474335" y="769593"/>
                    <a:pt x="11478388" y="769593"/>
                    <a:pt x="11482443" y="769593"/>
                  </a:cubicBezTo>
                  <a:cubicBezTo>
                    <a:pt x="11482443" y="771755"/>
                    <a:pt x="11482443" y="771755"/>
                    <a:pt x="11482443" y="773917"/>
                  </a:cubicBezTo>
                  <a:cubicBezTo>
                    <a:pt x="11490550" y="773917"/>
                    <a:pt x="11498655" y="773917"/>
                    <a:pt x="11506763" y="773917"/>
                  </a:cubicBezTo>
                  <a:cubicBezTo>
                    <a:pt x="11506763" y="769593"/>
                    <a:pt x="11506763" y="765270"/>
                    <a:pt x="11506763" y="760946"/>
                  </a:cubicBezTo>
                  <a:cubicBezTo>
                    <a:pt x="11516896" y="760946"/>
                    <a:pt x="11527030" y="760946"/>
                    <a:pt x="11535136" y="760946"/>
                  </a:cubicBezTo>
                  <a:cubicBezTo>
                    <a:pt x="11539190" y="756622"/>
                    <a:pt x="11543244" y="756622"/>
                    <a:pt x="11547296" y="756622"/>
                  </a:cubicBezTo>
                  <a:cubicBezTo>
                    <a:pt x="11553376" y="760946"/>
                    <a:pt x="11561484" y="760946"/>
                    <a:pt x="11567564" y="760946"/>
                  </a:cubicBezTo>
                  <a:cubicBezTo>
                    <a:pt x="11567564" y="754461"/>
                    <a:pt x="11567564" y="750137"/>
                    <a:pt x="11567564" y="743652"/>
                  </a:cubicBezTo>
                  <a:lnTo>
                    <a:pt x="11575671" y="743652"/>
                  </a:lnTo>
                  <a:cubicBezTo>
                    <a:pt x="11575671" y="739328"/>
                    <a:pt x="11575671" y="735005"/>
                    <a:pt x="11575671" y="730681"/>
                  </a:cubicBezTo>
                  <a:cubicBezTo>
                    <a:pt x="11593911" y="730681"/>
                    <a:pt x="11614178" y="730681"/>
                    <a:pt x="11632418" y="730681"/>
                  </a:cubicBezTo>
                  <a:cubicBezTo>
                    <a:pt x="11632418" y="719872"/>
                    <a:pt x="11632418" y="711225"/>
                    <a:pt x="11632418" y="700416"/>
                  </a:cubicBezTo>
                  <a:cubicBezTo>
                    <a:pt x="11638498" y="700416"/>
                    <a:pt x="11644578" y="700416"/>
                    <a:pt x="11650658" y="700416"/>
                  </a:cubicBezTo>
                  <a:cubicBezTo>
                    <a:pt x="11650658" y="698254"/>
                    <a:pt x="11650658" y="696093"/>
                    <a:pt x="11650658" y="693931"/>
                  </a:cubicBezTo>
                  <a:cubicBezTo>
                    <a:pt x="11654711" y="693931"/>
                    <a:pt x="11658764" y="693931"/>
                    <a:pt x="11662818" y="693931"/>
                  </a:cubicBezTo>
                  <a:cubicBezTo>
                    <a:pt x="11662818" y="696093"/>
                    <a:pt x="11662818" y="698254"/>
                    <a:pt x="11662818" y="700416"/>
                  </a:cubicBezTo>
                  <a:cubicBezTo>
                    <a:pt x="11668898" y="700416"/>
                    <a:pt x="11672951" y="700416"/>
                    <a:pt x="11679031" y="700416"/>
                  </a:cubicBezTo>
                  <a:cubicBezTo>
                    <a:pt x="11679031" y="715549"/>
                    <a:pt x="11679031" y="732843"/>
                    <a:pt x="11679031" y="750137"/>
                  </a:cubicBezTo>
                  <a:cubicBezTo>
                    <a:pt x="11689164" y="750137"/>
                    <a:pt x="11701326" y="750137"/>
                    <a:pt x="11711459" y="750137"/>
                  </a:cubicBezTo>
                  <a:cubicBezTo>
                    <a:pt x="11711459" y="741490"/>
                    <a:pt x="11711459" y="732843"/>
                    <a:pt x="11711459" y="724196"/>
                  </a:cubicBezTo>
                  <a:cubicBezTo>
                    <a:pt x="11723619" y="724196"/>
                    <a:pt x="11737806" y="724196"/>
                    <a:pt x="11749966" y="724196"/>
                  </a:cubicBezTo>
                  <a:cubicBezTo>
                    <a:pt x="11749966" y="713387"/>
                    <a:pt x="11749966" y="704740"/>
                    <a:pt x="11749966" y="693931"/>
                  </a:cubicBezTo>
                  <a:cubicBezTo>
                    <a:pt x="11766180" y="693931"/>
                    <a:pt x="11782392" y="693931"/>
                    <a:pt x="11798607" y="693931"/>
                  </a:cubicBezTo>
                  <a:cubicBezTo>
                    <a:pt x="11798607" y="693960"/>
                    <a:pt x="11798607" y="695735"/>
                    <a:pt x="11798607" y="805087"/>
                  </a:cubicBezTo>
                  <a:lnTo>
                    <a:pt x="11798607" y="818866"/>
                  </a:lnTo>
                  <a:lnTo>
                    <a:pt x="11864482" y="818866"/>
                  </a:lnTo>
                  <a:lnTo>
                    <a:pt x="11864482" y="924638"/>
                  </a:lnTo>
                  <a:lnTo>
                    <a:pt x="11864482" y="947885"/>
                  </a:lnTo>
                  <a:lnTo>
                    <a:pt x="11879442" y="947885"/>
                  </a:lnTo>
                  <a:cubicBezTo>
                    <a:pt x="11879442" y="947885"/>
                    <a:pt x="11879442" y="947885"/>
                    <a:pt x="11879442" y="946723"/>
                  </a:cubicBezTo>
                  <a:lnTo>
                    <a:pt x="11879442" y="938587"/>
                  </a:lnTo>
                  <a:cubicBezTo>
                    <a:pt x="11879442" y="938587"/>
                    <a:pt x="11879442" y="938587"/>
                    <a:pt x="11924022" y="938587"/>
                  </a:cubicBezTo>
                  <a:cubicBezTo>
                    <a:pt x="11924022" y="938587"/>
                    <a:pt x="11924022" y="938587"/>
                    <a:pt x="11924022" y="959508"/>
                  </a:cubicBezTo>
                  <a:cubicBezTo>
                    <a:pt x="11924022" y="959508"/>
                    <a:pt x="11924022" y="959508"/>
                    <a:pt x="11926250" y="960671"/>
                  </a:cubicBezTo>
                  <a:lnTo>
                    <a:pt x="11941854" y="968807"/>
                  </a:lnTo>
                  <a:cubicBezTo>
                    <a:pt x="11941854" y="968807"/>
                    <a:pt x="11941854" y="968807"/>
                    <a:pt x="11941854" y="999027"/>
                  </a:cubicBezTo>
                  <a:cubicBezTo>
                    <a:pt x="11941854" y="999027"/>
                    <a:pt x="11941854" y="999027"/>
                    <a:pt x="11943247" y="999609"/>
                  </a:cubicBezTo>
                  <a:lnTo>
                    <a:pt x="11952999" y="1003677"/>
                  </a:lnTo>
                  <a:cubicBezTo>
                    <a:pt x="11952999" y="1003677"/>
                    <a:pt x="11952999" y="1003677"/>
                    <a:pt x="11952999" y="1002515"/>
                  </a:cubicBezTo>
                  <a:lnTo>
                    <a:pt x="11952999" y="994378"/>
                  </a:lnTo>
                  <a:cubicBezTo>
                    <a:pt x="11952999" y="994378"/>
                    <a:pt x="11952999" y="994378"/>
                    <a:pt x="11954114" y="994378"/>
                  </a:cubicBezTo>
                  <a:lnTo>
                    <a:pt x="11961915" y="994378"/>
                  </a:lnTo>
                  <a:cubicBezTo>
                    <a:pt x="11961915" y="994378"/>
                    <a:pt x="11961915" y="994378"/>
                    <a:pt x="11961915" y="993506"/>
                  </a:cubicBezTo>
                  <a:lnTo>
                    <a:pt x="11961915" y="987404"/>
                  </a:lnTo>
                  <a:cubicBezTo>
                    <a:pt x="11961915" y="987404"/>
                    <a:pt x="11961915" y="987404"/>
                    <a:pt x="11960800" y="987404"/>
                  </a:cubicBezTo>
                  <a:lnTo>
                    <a:pt x="11952999" y="987404"/>
                  </a:lnTo>
                  <a:cubicBezTo>
                    <a:pt x="11952999" y="987404"/>
                    <a:pt x="11952999" y="987404"/>
                    <a:pt x="11952999" y="986242"/>
                  </a:cubicBezTo>
                  <a:lnTo>
                    <a:pt x="11952999" y="978106"/>
                  </a:lnTo>
                  <a:cubicBezTo>
                    <a:pt x="11952999" y="978106"/>
                    <a:pt x="11952999" y="978106"/>
                    <a:pt x="11954114" y="978106"/>
                  </a:cubicBezTo>
                  <a:lnTo>
                    <a:pt x="11961915" y="978106"/>
                  </a:lnTo>
                  <a:cubicBezTo>
                    <a:pt x="11961915" y="978106"/>
                    <a:pt x="11961915" y="978106"/>
                    <a:pt x="11961915" y="976943"/>
                  </a:cubicBezTo>
                  <a:lnTo>
                    <a:pt x="11961915" y="968807"/>
                  </a:lnTo>
                  <a:cubicBezTo>
                    <a:pt x="11961915" y="968807"/>
                    <a:pt x="11961915" y="968807"/>
                    <a:pt x="11960800" y="968807"/>
                  </a:cubicBezTo>
                  <a:lnTo>
                    <a:pt x="11952999" y="968807"/>
                  </a:lnTo>
                  <a:cubicBezTo>
                    <a:pt x="11952999" y="968807"/>
                    <a:pt x="11952999" y="968807"/>
                    <a:pt x="11952999" y="967645"/>
                  </a:cubicBezTo>
                  <a:lnTo>
                    <a:pt x="11952999" y="959508"/>
                  </a:lnTo>
                  <a:cubicBezTo>
                    <a:pt x="11952999" y="959508"/>
                    <a:pt x="11952999" y="959508"/>
                    <a:pt x="11954114" y="959508"/>
                  </a:cubicBezTo>
                  <a:lnTo>
                    <a:pt x="11961915" y="959508"/>
                  </a:lnTo>
                  <a:cubicBezTo>
                    <a:pt x="11961915" y="959508"/>
                    <a:pt x="11961915" y="959508"/>
                    <a:pt x="11961915" y="958637"/>
                  </a:cubicBezTo>
                  <a:lnTo>
                    <a:pt x="11961915" y="952535"/>
                  </a:lnTo>
                  <a:cubicBezTo>
                    <a:pt x="11961915" y="952535"/>
                    <a:pt x="11961915" y="952535"/>
                    <a:pt x="11960800" y="952535"/>
                  </a:cubicBezTo>
                  <a:lnTo>
                    <a:pt x="11952999" y="952535"/>
                  </a:lnTo>
                  <a:cubicBezTo>
                    <a:pt x="11952999" y="952535"/>
                    <a:pt x="11952999" y="952535"/>
                    <a:pt x="11952999" y="951372"/>
                  </a:cubicBezTo>
                  <a:lnTo>
                    <a:pt x="11952999" y="943236"/>
                  </a:lnTo>
                  <a:cubicBezTo>
                    <a:pt x="11952999" y="943236"/>
                    <a:pt x="11952999" y="943236"/>
                    <a:pt x="11954114" y="943236"/>
                  </a:cubicBezTo>
                  <a:lnTo>
                    <a:pt x="11961915" y="943236"/>
                  </a:lnTo>
                  <a:cubicBezTo>
                    <a:pt x="11961915" y="943236"/>
                    <a:pt x="11961915" y="943236"/>
                    <a:pt x="11961915" y="942074"/>
                  </a:cubicBezTo>
                  <a:lnTo>
                    <a:pt x="11961915" y="933937"/>
                  </a:lnTo>
                  <a:cubicBezTo>
                    <a:pt x="11961915" y="933937"/>
                    <a:pt x="11961915" y="933937"/>
                    <a:pt x="11960800" y="933937"/>
                  </a:cubicBezTo>
                  <a:lnTo>
                    <a:pt x="11952999" y="933937"/>
                  </a:lnTo>
                  <a:cubicBezTo>
                    <a:pt x="11952999" y="933937"/>
                    <a:pt x="11952999" y="933937"/>
                    <a:pt x="11952999" y="933066"/>
                  </a:cubicBezTo>
                  <a:lnTo>
                    <a:pt x="11952999" y="926963"/>
                  </a:lnTo>
                  <a:cubicBezTo>
                    <a:pt x="11952999" y="926963"/>
                    <a:pt x="11952999" y="926963"/>
                    <a:pt x="11954114" y="926963"/>
                  </a:cubicBezTo>
                  <a:lnTo>
                    <a:pt x="11961915" y="926963"/>
                  </a:lnTo>
                  <a:cubicBezTo>
                    <a:pt x="11961915" y="926963"/>
                    <a:pt x="11961915" y="926963"/>
                    <a:pt x="11961915" y="925801"/>
                  </a:cubicBezTo>
                  <a:lnTo>
                    <a:pt x="11961915" y="917665"/>
                  </a:lnTo>
                  <a:cubicBezTo>
                    <a:pt x="11961915" y="917665"/>
                    <a:pt x="11961915" y="917665"/>
                    <a:pt x="11960800" y="917665"/>
                  </a:cubicBezTo>
                  <a:lnTo>
                    <a:pt x="11952999" y="917665"/>
                  </a:lnTo>
                  <a:cubicBezTo>
                    <a:pt x="11952999" y="917665"/>
                    <a:pt x="11952999" y="917665"/>
                    <a:pt x="11952999" y="916503"/>
                  </a:cubicBezTo>
                  <a:lnTo>
                    <a:pt x="11952999" y="908366"/>
                  </a:lnTo>
                  <a:cubicBezTo>
                    <a:pt x="11952999" y="908366"/>
                    <a:pt x="11952999" y="908366"/>
                    <a:pt x="11954114" y="908366"/>
                  </a:cubicBezTo>
                  <a:lnTo>
                    <a:pt x="11961915" y="908366"/>
                  </a:lnTo>
                  <a:cubicBezTo>
                    <a:pt x="11961915" y="908366"/>
                    <a:pt x="11961915" y="908366"/>
                    <a:pt x="11961915" y="907204"/>
                  </a:cubicBezTo>
                  <a:lnTo>
                    <a:pt x="11961915" y="899068"/>
                  </a:lnTo>
                  <a:cubicBezTo>
                    <a:pt x="11961915" y="899068"/>
                    <a:pt x="11961915" y="899068"/>
                    <a:pt x="11960800" y="899068"/>
                  </a:cubicBezTo>
                  <a:lnTo>
                    <a:pt x="11952999" y="899068"/>
                  </a:lnTo>
                  <a:cubicBezTo>
                    <a:pt x="11952999" y="899068"/>
                    <a:pt x="11952999" y="899068"/>
                    <a:pt x="11952999" y="898196"/>
                  </a:cubicBezTo>
                  <a:lnTo>
                    <a:pt x="11952999" y="892094"/>
                  </a:lnTo>
                  <a:cubicBezTo>
                    <a:pt x="11952999" y="892094"/>
                    <a:pt x="11952999" y="892094"/>
                    <a:pt x="11954114" y="892094"/>
                  </a:cubicBezTo>
                  <a:lnTo>
                    <a:pt x="11961915" y="892094"/>
                  </a:lnTo>
                  <a:cubicBezTo>
                    <a:pt x="11961915" y="892094"/>
                    <a:pt x="11961915" y="892094"/>
                    <a:pt x="11961915" y="890931"/>
                  </a:cubicBezTo>
                  <a:lnTo>
                    <a:pt x="11961915" y="882795"/>
                  </a:lnTo>
                  <a:cubicBezTo>
                    <a:pt x="11961915" y="882795"/>
                    <a:pt x="11961915" y="882795"/>
                    <a:pt x="11960800" y="882795"/>
                  </a:cubicBezTo>
                  <a:lnTo>
                    <a:pt x="11952999" y="882795"/>
                  </a:lnTo>
                  <a:cubicBezTo>
                    <a:pt x="11952999" y="882795"/>
                    <a:pt x="11952999" y="882795"/>
                    <a:pt x="11952999" y="881633"/>
                  </a:cubicBezTo>
                  <a:lnTo>
                    <a:pt x="11952999" y="873496"/>
                  </a:lnTo>
                  <a:cubicBezTo>
                    <a:pt x="11952999" y="873496"/>
                    <a:pt x="11952999" y="873496"/>
                    <a:pt x="11954114" y="873496"/>
                  </a:cubicBezTo>
                  <a:lnTo>
                    <a:pt x="11961915" y="873496"/>
                  </a:lnTo>
                  <a:cubicBezTo>
                    <a:pt x="11961915" y="873496"/>
                    <a:pt x="11961915" y="873496"/>
                    <a:pt x="11961915" y="872625"/>
                  </a:cubicBezTo>
                  <a:lnTo>
                    <a:pt x="11961915" y="866523"/>
                  </a:lnTo>
                  <a:cubicBezTo>
                    <a:pt x="11961915" y="866523"/>
                    <a:pt x="11961915" y="866523"/>
                    <a:pt x="11960800" y="866523"/>
                  </a:cubicBezTo>
                  <a:lnTo>
                    <a:pt x="11952999" y="866523"/>
                  </a:lnTo>
                  <a:cubicBezTo>
                    <a:pt x="11952999" y="866523"/>
                    <a:pt x="11952999" y="866523"/>
                    <a:pt x="11952999" y="865360"/>
                  </a:cubicBezTo>
                  <a:lnTo>
                    <a:pt x="11952999" y="857224"/>
                  </a:lnTo>
                  <a:cubicBezTo>
                    <a:pt x="11952999" y="857224"/>
                    <a:pt x="11952999" y="857224"/>
                    <a:pt x="11954114" y="857224"/>
                  </a:cubicBezTo>
                  <a:lnTo>
                    <a:pt x="11961915" y="857224"/>
                  </a:lnTo>
                  <a:cubicBezTo>
                    <a:pt x="11961915" y="857224"/>
                    <a:pt x="11961915" y="857224"/>
                    <a:pt x="11961915" y="856062"/>
                  </a:cubicBezTo>
                  <a:lnTo>
                    <a:pt x="11961915" y="847925"/>
                  </a:lnTo>
                  <a:cubicBezTo>
                    <a:pt x="11961915" y="847925"/>
                    <a:pt x="11961915" y="847925"/>
                    <a:pt x="11960800" y="847925"/>
                  </a:cubicBezTo>
                  <a:lnTo>
                    <a:pt x="11952999" y="847925"/>
                  </a:lnTo>
                  <a:cubicBezTo>
                    <a:pt x="11952999" y="847925"/>
                    <a:pt x="11952999" y="847925"/>
                    <a:pt x="11952999" y="846763"/>
                  </a:cubicBezTo>
                  <a:lnTo>
                    <a:pt x="11952999" y="838627"/>
                  </a:lnTo>
                  <a:cubicBezTo>
                    <a:pt x="11952999" y="838627"/>
                    <a:pt x="11952999" y="838627"/>
                    <a:pt x="11954114" y="838627"/>
                  </a:cubicBezTo>
                  <a:lnTo>
                    <a:pt x="11961915" y="838627"/>
                  </a:lnTo>
                  <a:cubicBezTo>
                    <a:pt x="11961915" y="838627"/>
                    <a:pt x="11961915" y="838627"/>
                    <a:pt x="11961915" y="837755"/>
                  </a:cubicBezTo>
                  <a:lnTo>
                    <a:pt x="11961915" y="831653"/>
                  </a:lnTo>
                  <a:cubicBezTo>
                    <a:pt x="11961915" y="831653"/>
                    <a:pt x="11961915" y="831653"/>
                    <a:pt x="11960800" y="831653"/>
                  </a:cubicBezTo>
                  <a:lnTo>
                    <a:pt x="11952999" y="831653"/>
                  </a:lnTo>
                  <a:cubicBezTo>
                    <a:pt x="11952999" y="831653"/>
                    <a:pt x="11952999" y="831653"/>
                    <a:pt x="11952999" y="830491"/>
                  </a:cubicBezTo>
                  <a:lnTo>
                    <a:pt x="11952999" y="822354"/>
                  </a:lnTo>
                  <a:cubicBezTo>
                    <a:pt x="11952999" y="822354"/>
                    <a:pt x="11952999" y="822354"/>
                    <a:pt x="11954114" y="822354"/>
                  </a:cubicBezTo>
                  <a:lnTo>
                    <a:pt x="11961915" y="822354"/>
                  </a:lnTo>
                  <a:cubicBezTo>
                    <a:pt x="11961915" y="822354"/>
                    <a:pt x="11961915" y="822354"/>
                    <a:pt x="11961915" y="821192"/>
                  </a:cubicBezTo>
                  <a:lnTo>
                    <a:pt x="11961915" y="813056"/>
                  </a:lnTo>
                  <a:cubicBezTo>
                    <a:pt x="11961915" y="813056"/>
                    <a:pt x="11961915" y="813056"/>
                    <a:pt x="11960800" y="813056"/>
                  </a:cubicBezTo>
                  <a:lnTo>
                    <a:pt x="11952999" y="813056"/>
                  </a:lnTo>
                  <a:cubicBezTo>
                    <a:pt x="11952999" y="813056"/>
                    <a:pt x="11952999" y="813056"/>
                    <a:pt x="11952999" y="811893"/>
                  </a:cubicBezTo>
                  <a:lnTo>
                    <a:pt x="11952999" y="803757"/>
                  </a:lnTo>
                  <a:cubicBezTo>
                    <a:pt x="11952999" y="803757"/>
                    <a:pt x="11952999" y="803757"/>
                    <a:pt x="11954114" y="803757"/>
                  </a:cubicBezTo>
                  <a:lnTo>
                    <a:pt x="11961915" y="803757"/>
                  </a:lnTo>
                  <a:cubicBezTo>
                    <a:pt x="11961915" y="803757"/>
                    <a:pt x="11961915" y="803757"/>
                    <a:pt x="11961915" y="802885"/>
                  </a:cubicBezTo>
                  <a:lnTo>
                    <a:pt x="11961915" y="796783"/>
                  </a:lnTo>
                  <a:cubicBezTo>
                    <a:pt x="11961915" y="796783"/>
                    <a:pt x="11961915" y="796783"/>
                    <a:pt x="11960800" y="796783"/>
                  </a:cubicBezTo>
                  <a:lnTo>
                    <a:pt x="11952999" y="796783"/>
                  </a:lnTo>
                  <a:cubicBezTo>
                    <a:pt x="11952999" y="796783"/>
                    <a:pt x="11952999" y="796783"/>
                    <a:pt x="11952999" y="795621"/>
                  </a:cubicBezTo>
                  <a:lnTo>
                    <a:pt x="11952999" y="787484"/>
                  </a:lnTo>
                  <a:cubicBezTo>
                    <a:pt x="11952999" y="787484"/>
                    <a:pt x="11952999" y="787484"/>
                    <a:pt x="11954114" y="787484"/>
                  </a:cubicBezTo>
                  <a:lnTo>
                    <a:pt x="11961915" y="787484"/>
                  </a:lnTo>
                  <a:cubicBezTo>
                    <a:pt x="11961915" y="787484"/>
                    <a:pt x="11961915" y="787484"/>
                    <a:pt x="11960800" y="785741"/>
                  </a:cubicBezTo>
                  <a:lnTo>
                    <a:pt x="11952999" y="773537"/>
                  </a:lnTo>
                  <a:cubicBezTo>
                    <a:pt x="11952999" y="773537"/>
                    <a:pt x="11952999" y="773537"/>
                    <a:pt x="11952999" y="736342"/>
                  </a:cubicBezTo>
                  <a:cubicBezTo>
                    <a:pt x="11952999" y="736342"/>
                    <a:pt x="11952999" y="736342"/>
                    <a:pt x="12102343" y="736342"/>
                  </a:cubicBezTo>
                  <a:cubicBezTo>
                    <a:pt x="12102343" y="736342"/>
                    <a:pt x="12102343" y="736342"/>
                    <a:pt x="12115716" y="757264"/>
                  </a:cubicBezTo>
                  <a:cubicBezTo>
                    <a:pt x="12115716" y="757264"/>
                    <a:pt x="12115716" y="757264"/>
                    <a:pt x="12115716" y="803757"/>
                  </a:cubicBezTo>
                  <a:cubicBezTo>
                    <a:pt x="12115716" y="803757"/>
                    <a:pt x="12115716" y="803757"/>
                    <a:pt x="12114602" y="803757"/>
                  </a:cubicBezTo>
                  <a:lnTo>
                    <a:pt x="12106800" y="803757"/>
                  </a:lnTo>
                  <a:cubicBezTo>
                    <a:pt x="12106800" y="803757"/>
                    <a:pt x="12106800" y="803757"/>
                    <a:pt x="12106800" y="804919"/>
                  </a:cubicBezTo>
                  <a:lnTo>
                    <a:pt x="12106800" y="813056"/>
                  </a:lnTo>
                  <a:cubicBezTo>
                    <a:pt x="12106800" y="813056"/>
                    <a:pt x="12106800" y="813056"/>
                    <a:pt x="12107915" y="813056"/>
                  </a:cubicBezTo>
                  <a:lnTo>
                    <a:pt x="12115716" y="813056"/>
                  </a:lnTo>
                  <a:cubicBezTo>
                    <a:pt x="12115716" y="813056"/>
                    <a:pt x="12115716" y="813056"/>
                    <a:pt x="12115716" y="814218"/>
                  </a:cubicBezTo>
                  <a:lnTo>
                    <a:pt x="12115716" y="822354"/>
                  </a:lnTo>
                  <a:cubicBezTo>
                    <a:pt x="12115716" y="822354"/>
                    <a:pt x="12115716" y="822354"/>
                    <a:pt x="12114602" y="822354"/>
                  </a:cubicBezTo>
                  <a:lnTo>
                    <a:pt x="12106800" y="822354"/>
                  </a:lnTo>
                  <a:cubicBezTo>
                    <a:pt x="12106800" y="822354"/>
                    <a:pt x="12106800" y="822354"/>
                    <a:pt x="12106800" y="823516"/>
                  </a:cubicBezTo>
                  <a:lnTo>
                    <a:pt x="12106800" y="831653"/>
                  </a:lnTo>
                  <a:cubicBezTo>
                    <a:pt x="12106800" y="831653"/>
                    <a:pt x="12106800" y="831653"/>
                    <a:pt x="12107915" y="831653"/>
                  </a:cubicBezTo>
                  <a:lnTo>
                    <a:pt x="12115716" y="831653"/>
                  </a:lnTo>
                  <a:cubicBezTo>
                    <a:pt x="12115716" y="831653"/>
                    <a:pt x="12115716" y="831653"/>
                    <a:pt x="12115716" y="832525"/>
                  </a:cubicBezTo>
                  <a:lnTo>
                    <a:pt x="12115716" y="838627"/>
                  </a:lnTo>
                  <a:cubicBezTo>
                    <a:pt x="12115716" y="838627"/>
                    <a:pt x="12115716" y="838627"/>
                    <a:pt x="12114602" y="838627"/>
                  </a:cubicBezTo>
                  <a:lnTo>
                    <a:pt x="12106800" y="838627"/>
                  </a:lnTo>
                  <a:cubicBezTo>
                    <a:pt x="12106800" y="838627"/>
                    <a:pt x="12106800" y="838627"/>
                    <a:pt x="12106800" y="839789"/>
                  </a:cubicBezTo>
                  <a:lnTo>
                    <a:pt x="12106800" y="847925"/>
                  </a:lnTo>
                  <a:cubicBezTo>
                    <a:pt x="12106800" y="847925"/>
                    <a:pt x="12106800" y="847925"/>
                    <a:pt x="12107915" y="847925"/>
                  </a:cubicBezTo>
                  <a:lnTo>
                    <a:pt x="12115716" y="847925"/>
                  </a:lnTo>
                  <a:cubicBezTo>
                    <a:pt x="12115716" y="847925"/>
                    <a:pt x="12115716" y="847925"/>
                    <a:pt x="12115716" y="849088"/>
                  </a:cubicBezTo>
                  <a:lnTo>
                    <a:pt x="12115716" y="857224"/>
                  </a:lnTo>
                  <a:cubicBezTo>
                    <a:pt x="12115716" y="857224"/>
                    <a:pt x="12115716" y="857224"/>
                    <a:pt x="12114602" y="857224"/>
                  </a:cubicBezTo>
                  <a:lnTo>
                    <a:pt x="12106800" y="857224"/>
                  </a:lnTo>
                  <a:cubicBezTo>
                    <a:pt x="12106800" y="857224"/>
                    <a:pt x="12106800" y="857224"/>
                    <a:pt x="12106800" y="858386"/>
                  </a:cubicBezTo>
                  <a:lnTo>
                    <a:pt x="12106800" y="866523"/>
                  </a:lnTo>
                  <a:cubicBezTo>
                    <a:pt x="12106800" y="866523"/>
                    <a:pt x="12106800" y="866523"/>
                    <a:pt x="12107915" y="866523"/>
                  </a:cubicBezTo>
                  <a:lnTo>
                    <a:pt x="12115716" y="866523"/>
                  </a:lnTo>
                  <a:cubicBezTo>
                    <a:pt x="12115716" y="866523"/>
                    <a:pt x="12115716" y="866523"/>
                    <a:pt x="12115716" y="867394"/>
                  </a:cubicBezTo>
                  <a:lnTo>
                    <a:pt x="12115716" y="873496"/>
                  </a:lnTo>
                  <a:cubicBezTo>
                    <a:pt x="12115716" y="873496"/>
                    <a:pt x="12115716" y="873496"/>
                    <a:pt x="12114602" y="873496"/>
                  </a:cubicBezTo>
                  <a:lnTo>
                    <a:pt x="12106800" y="873496"/>
                  </a:lnTo>
                  <a:cubicBezTo>
                    <a:pt x="12106800" y="873496"/>
                    <a:pt x="12106800" y="873496"/>
                    <a:pt x="12106800" y="874659"/>
                  </a:cubicBezTo>
                  <a:lnTo>
                    <a:pt x="12106800" y="882795"/>
                  </a:lnTo>
                  <a:cubicBezTo>
                    <a:pt x="12106800" y="882795"/>
                    <a:pt x="12106800" y="882795"/>
                    <a:pt x="12107915" y="882795"/>
                  </a:cubicBezTo>
                  <a:lnTo>
                    <a:pt x="12115716" y="882795"/>
                  </a:lnTo>
                  <a:cubicBezTo>
                    <a:pt x="12115716" y="882795"/>
                    <a:pt x="12115716" y="882795"/>
                    <a:pt x="12115716" y="883957"/>
                  </a:cubicBezTo>
                  <a:lnTo>
                    <a:pt x="12115716" y="892094"/>
                  </a:lnTo>
                  <a:cubicBezTo>
                    <a:pt x="12115716" y="892094"/>
                    <a:pt x="12115716" y="892094"/>
                    <a:pt x="12114602" y="892094"/>
                  </a:cubicBezTo>
                  <a:lnTo>
                    <a:pt x="12106800" y="892094"/>
                  </a:lnTo>
                  <a:cubicBezTo>
                    <a:pt x="12106800" y="892094"/>
                    <a:pt x="12106800" y="892094"/>
                    <a:pt x="12106800" y="892965"/>
                  </a:cubicBezTo>
                  <a:lnTo>
                    <a:pt x="12106800" y="899068"/>
                  </a:lnTo>
                  <a:cubicBezTo>
                    <a:pt x="12106800" y="899068"/>
                    <a:pt x="12106800" y="899068"/>
                    <a:pt x="12107915" y="899068"/>
                  </a:cubicBezTo>
                  <a:lnTo>
                    <a:pt x="12115716" y="899068"/>
                  </a:lnTo>
                  <a:cubicBezTo>
                    <a:pt x="12115716" y="899068"/>
                    <a:pt x="12115716" y="899068"/>
                    <a:pt x="12115716" y="900230"/>
                  </a:cubicBezTo>
                  <a:lnTo>
                    <a:pt x="12115716" y="908366"/>
                  </a:lnTo>
                  <a:cubicBezTo>
                    <a:pt x="12115716" y="908366"/>
                    <a:pt x="12115716" y="908366"/>
                    <a:pt x="12114602" y="908366"/>
                  </a:cubicBezTo>
                  <a:lnTo>
                    <a:pt x="12106800" y="908366"/>
                  </a:lnTo>
                  <a:cubicBezTo>
                    <a:pt x="12106800" y="908366"/>
                    <a:pt x="12106800" y="908366"/>
                    <a:pt x="12106800" y="909528"/>
                  </a:cubicBezTo>
                  <a:lnTo>
                    <a:pt x="12106800" y="917665"/>
                  </a:lnTo>
                  <a:cubicBezTo>
                    <a:pt x="12106800" y="917665"/>
                    <a:pt x="12106800" y="917665"/>
                    <a:pt x="12107915" y="917665"/>
                  </a:cubicBezTo>
                  <a:lnTo>
                    <a:pt x="12115716" y="917665"/>
                  </a:lnTo>
                  <a:cubicBezTo>
                    <a:pt x="12115716" y="917665"/>
                    <a:pt x="12115716" y="917665"/>
                    <a:pt x="12115716" y="918827"/>
                  </a:cubicBezTo>
                  <a:lnTo>
                    <a:pt x="12115716" y="926963"/>
                  </a:lnTo>
                  <a:cubicBezTo>
                    <a:pt x="12115716" y="926963"/>
                    <a:pt x="12115716" y="926963"/>
                    <a:pt x="12114602" y="926963"/>
                  </a:cubicBezTo>
                  <a:lnTo>
                    <a:pt x="12106800" y="926963"/>
                  </a:lnTo>
                  <a:cubicBezTo>
                    <a:pt x="12106800" y="926963"/>
                    <a:pt x="12106800" y="926963"/>
                    <a:pt x="12106800" y="927835"/>
                  </a:cubicBezTo>
                  <a:lnTo>
                    <a:pt x="12106800" y="933937"/>
                  </a:lnTo>
                  <a:cubicBezTo>
                    <a:pt x="12106800" y="933937"/>
                    <a:pt x="12106800" y="933937"/>
                    <a:pt x="12107915" y="933937"/>
                  </a:cubicBezTo>
                  <a:lnTo>
                    <a:pt x="12115716" y="933937"/>
                  </a:lnTo>
                  <a:cubicBezTo>
                    <a:pt x="12115716" y="933937"/>
                    <a:pt x="12115716" y="933937"/>
                    <a:pt x="12115716" y="935100"/>
                  </a:cubicBezTo>
                  <a:lnTo>
                    <a:pt x="12115716" y="943236"/>
                  </a:lnTo>
                  <a:cubicBezTo>
                    <a:pt x="12115716" y="943236"/>
                    <a:pt x="12115716" y="943236"/>
                    <a:pt x="12114602" y="943236"/>
                  </a:cubicBezTo>
                  <a:lnTo>
                    <a:pt x="12106800" y="943236"/>
                  </a:lnTo>
                  <a:cubicBezTo>
                    <a:pt x="12106800" y="943236"/>
                    <a:pt x="12106800" y="943236"/>
                    <a:pt x="12106800" y="944398"/>
                  </a:cubicBezTo>
                  <a:lnTo>
                    <a:pt x="12106800" y="952535"/>
                  </a:lnTo>
                  <a:cubicBezTo>
                    <a:pt x="12106800" y="952535"/>
                    <a:pt x="12106800" y="952535"/>
                    <a:pt x="12107915" y="952535"/>
                  </a:cubicBezTo>
                  <a:lnTo>
                    <a:pt x="12115716" y="952535"/>
                  </a:lnTo>
                  <a:cubicBezTo>
                    <a:pt x="12115716" y="952535"/>
                    <a:pt x="12115716" y="952535"/>
                    <a:pt x="12115716" y="953406"/>
                  </a:cubicBezTo>
                  <a:lnTo>
                    <a:pt x="12115716" y="959508"/>
                  </a:lnTo>
                  <a:cubicBezTo>
                    <a:pt x="12115716" y="959508"/>
                    <a:pt x="12115716" y="959508"/>
                    <a:pt x="12114602" y="959508"/>
                  </a:cubicBezTo>
                  <a:lnTo>
                    <a:pt x="12106800" y="959508"/>
                  </a:lnTo>
                  <a:cubicBezTo>
                    <a:pt x="12106800" y="959508"/>
                    <a:pt x="12106800" y="959508"/>
                    <a:pt x="12106800" y="960671"/>
                  </a:cubicBezTo>
                  <a:lnTo>
                    <a:pt x="12106800" y="968807"/>
                  </a:lnTo>
                  <a:cubicBezTo>
                    <a:pt x="12106800" y="968807"/>
                    <a:pt x="12106800" y="968807"/>
                    <a:pt x="12107915" y="968807"/>
                  </a:cubicBezTo>
                  <a:lnTo>
                    <a:pt x="12115716" y="968807"/>
                  </a:lnTo>
                  <a:cubicBezTo>
                    <a:pt x="12115716" y="968807"/>
                    <a:pt x="12115716" y="968807"/>
                    <a:pt x="12115716" y="969969"/>
                  </a:cubicBezTo>
                  <a:lnTo>
                    <a:pt x="12115716" y="978106"/>
                  </a:lnTo>
                  <a:cubicBezTo>
                    <a:pt x="12115716" y="978106"/>
                    <a:pt x="12115716" y="978106"/>
                    <a:pt x="12114602" y="978106"/>
                  </a:cubicBezTo>
                  <a:lnTo>
                    <a:pt x="12106800" y="978106"/>
                  </a:lnTo>
                  <a:cubicBezTo>
                    <a:pt x="12106800" y="978106"/>
                    <a:pt x="12106800" y="978106"/>
                    <a:pt x="12106800" y="979268"/>
                  </a:cubicBezTo>
                  <a:lnTo>
                    <a:pt x="12106800" y="987404"/>
                  </a:lnTo>
                  <a:cubicBezTo>
                    <a:pt x="12106800" y="987404"/>
                    <a:pt x="12106800" y="987404"/>
                    <a:pt x="12107915" y="987404"/>
                  </a:cubicBezTo>
                  <a:lnTo>
                    <a:pt x="12115716" y="987404"/>
                  </a:lnTo>
                  <a:cubicBezTo>
                    <a:pt x="12115716" y="987404"/>
                    <a:pt x="12115716" y="987404"/>
                    <a:pt x="12115716" y="988276"/>
                  </a:cubicBezTo>
                  <a:lnTo>
                    <a:pt x="12115716" y="994378"/>
                  </a:lnTo>
                  <a:cubicBezTo>
                    <a:pt x="12115716" y="994378"/>
                    <a:pt x="12115716" y="994378"/>
                    <a:pt x="12114602" y="994378"/>
                  </a:cubicBezTo>
                  <a:lnTo>
                    <a:pt x="12106800" y="994378"/>
                  </a:lnTo>
                  <a:cubicBezTo>
                    <a:pt x="12106800" y="994378"/>
                    <a:pt x="12106800" y="994378"/>
                    <a:pt x="12106800" y="995540"/>
                  </a:cubicBezTo>
                  <a:lnTo>
                    <a:pt x="12106800" y="1003677"/>
                  </a:lnTo>
                  <a:cubicBezTo>
                    <a:pt x="12106800" y="1003677"/>
                    <a:pt x="12106800" y="1003677"/>
                    <a:pt x="12131319" y="1024599"/>
                  </a:cubicBezTo>
                  <a:cubicBezTo>
                    <a:pt x="12131319" y="1029248"/>
                    <a:pt x="12131319" y="1029248"/>
                    <a:pt x="12130206" y="1029248"/>
                  </a:cubicBezTo>
                  <a:lnTo>
                    <a:pt x="12122403" y="1029248"/>
                  </a:lnTo>
                  <a:cubicBezTo>
                    <a:pt x="12122403" y="1029248"/>
                    <a:pt x="12122403" y="1029248"/>
                    <a:pt x="12122403" y="1040036"/>
                  </a:cubicBezTo>
                  <a:lnTo>
                    <a:pt x="12122403" y="1046874"/>
                  </a:lnTo>
                  <a:lnTo>
                    <a:pt x="12131319" y="1046874"/>
                  </a:lnTo>
                  <a:lnTo>
                    <a:pt x="12131319" y="1043196"/>
                  </a:lnTo>
                  <a:cubicBezTo>
                    <a:pt x="12131319" y="1043196"/>
                    <a:pt x="12131319" y="1043196"/>
                    <a:pt x="12132434" y="1042615"/>
                  </a:cubicBezTo>
                  <a:lnTo>
                    <a:pt x="12140235" y="1038547"/>
                  </a:lnTo>
                  <a:cubicBezTo>
                    <a:pt x="12140235" y="1038547"/>
                    <a:pt x="12140235" y="1038547"/>
                    <a:pt x="12142186" y="1038547"/>
                  </a:cubicBezTo>
                  <a:lnTo>
                    <a:pt x="12155839" y="1038547"/>
                  </a:lnTo>
                  <a:cubicBezTo>
                    <a:pt x="12155839" y="1038547"/>
                    <a:pt x="12155839" y="1038547"/>
                    <a:pt x="12155839" y="1039709"/>
                  </a:cubicBezTo>
                  <a:lnTo>
                    <a:pt x="12155839" y="1046874"/>
                  </a:lnTo>
                  <a:lnTo>
                    <a:pt x="12192000" y="1046874"/>
                  </a:lnTo>
                  <a:lnTo>
                    <a:pt x="12192000" y="1070905"/>
                  </a:lnTo>
                  <a:lnTo>
                    <a:pt x="12192000" y="1121663"/>
                  </a:lnTo>
                  <a:lnTo>
                    <a:pt x="12192000" y="1608850"/>
                  </a:lnTo>
                  <a:lnTo>
                    <a:pt x="0" y="1608850"/>
                  </a:lnTo>
                  <a:lnTo>
                    <a:pt x="0" y="1046874"/>
                  </a:lnTo>
                  <a:lnTo>
                    <a:pt x="65773" y="1046874"/>
                  </a:lnTo>
                  <a:lnTo>
                    <a:pt x="82231" y="1045519"/>
                  </a:lnTo>
                  <a:cubicBezTo>
                    <a:pt x="82231" y="1033896"/>
                    <a:pt x="82231" y="1024598"/>
                    <a:pt x="82231" y="1012974"/>
                  </a:cubicBezTo>
                  <a:cubicBezTo>
                    <a:pt x="97834" y="1012974"/>
                    <a:pt x="113436" y="1012974"/>
                    <a:pt x="126811" y="1012974"/>
                  </a:cubicBezTo>
                  <a:cubicBezTo>
                    <a:pt x="126811" y="1006000"/>
                    <a:pt x="126811" y="1001351"/>
                    <a:pt x="126811" y="994377"/>
                  </a:cubicBezTo>
                  <a:cubicBezTo>
                    <a:pt x="158018" y="994377"/>
                    <a:pt x="189224" y="994377"/>
                    <a:pt x="220430" y="994377"/>
                  </a:cubicBezTo>
                  <a:cubicBezTo>
                    <a:pt x="220430" y="999026"/>
                    <a:pt x="220430" y="1001351"/>
                    <a:pt x="220430" y="1006000"/>
                  </a:cubicBezTo>
                  <a:cubicBezTo>
                    <a:pt x="240491" y="1006000"/>
                    <a:pt x="260552" y="1006000"/>
                    <a:pt x="280612" y="1006000"/>
                  </a:cubicBezTo>
                  <a:cubicBezTo>
                    <a:pt x="280612" y="1008325"/>
                    <a:pt x="280612" y="1010650"/>
                    <a:pt x="280612" y="1012974"/>
                  </a:cubicBezTo>
                  <a:cubicBezTo>
                    <a:pt x="285071" y="1012974"/>
                    <a:pt x="291758" y="1012974"/>
                    <a:pt x="298444" y="1012974"/>
                  </a:cubicBezTo>
                  <a:cubicBezTo>
                    <a:pt x="298444" y="1015299"/>
                    <a:pt x="298444" y="1017624"/>
                    <a:pt x="298444" y="1019948"/>
                  </a:cubicBezTo>
                  <a:cubicBezTo>
                    <a:pt x="302903" y="1019948"/>
                    <a:pt x="309590" y="1019948"/>
                    <a:pt x="314048" y="1019948"/>
                  </a:cubicBezTo>
                  <a:cubicBezTo>
                    <a:pt x="314048" y="985079"/>
                    <a:pt x="314048" y="950209"/>
                    <a:pt x="314048" y="915339"/>
                  </a:cubicBezTo>
                  <a:cubicBezTo>
                    <a:pt x="329651" y="910690"/>
                    <a:pt x="345255" y="906041"/>
                    <a:pt x="360858" y="901391"/>
                  </a:cubicBezTo>
                  <a:cubicBezTo>
                    <a:pt x="389835" y="901391"/>
                    <a:pt x="418812" y="901391"/>
                    <a:pt x="447789" y="901391"/>
                  </a:cubicBezTo>
                  <a:cubicBezTo>
                    <a:pt x="447789" y="845600"/>
                    <a:pt x="447789" y="789808"/>
                    <a:pt x="447789" y="734017"/>
                  </a:cubicBezTo>
                  <a:cubicBezTo>
                    <a:pt x="454476" y="729367"/>
                    <a:pt x="463392" y="727043"/>
                    <a:pt x="472308" y="722393"/>
                  </a:cubicBezTo>
                  <a:cubicBezTo>
                    <a:pt x="507972" y="717744"/>
                    <a:pt x="543636" y="710770"/>
                    <a:pt x="579301" y="703796"/>
                  </a:cubicBezTo>
                  <a:cubicBezTo>
                    <a:pt x="592675" y="708445"/>
                    <a:pt x="603820" y="713095"/>
                    <a:pt x="617194" y="715419"/>
                  </a:cubicBezTo>
                  <a:cubicBezTo>
                    <a:pt x="619423" y="717744"/>
                    <a:pt x="621652" y="720069"/>
                    <a:pt x="623881" y="722393"/>
                  </a:cubicBezTo>
                  <a:cubicBezTo>
                    <a:pt x="623881" y="827002"/>
                    <a:pt x="623881" y="931612"/>
                    <a:pt x="623881" y="1033896"/>
                  </a:cubicBezTo>
                  <a:cubicBezTo>
                    <a:pt x="628339" y="1033896"/>
                    <a:pt x="632796" y="1033896"/>
                    <a:pt x="639484" y="1033896"/>
                  </a:cubicBezTo>
                  <a:cubicBezTo>
                    <a:pt x="639484" y="992053"/>
                    <a:pt x="639484" y="950209"/>
                    <a:pt x="639484" y="908365"/>
                  </a:cubicBezTo>
                  <a:cubicBezTo>
                    <a:pt x="643942" y="908365"/>
                    <a:pt x="648400" y="908365"/>
                    <a:pt x="652858" y="908365"/>
                  </a:cubicBezTo>
                  <a:cubicBezTo>
                    <a:pt x="652858" y="903716"/>
                    <a:pt x="652858" y="901391"/>
                    <a:pt x="652858" y="896742"/>
                  </a:cubicBezTo>
                  <a:cubicBezTo>
                    <a:pt x="657316" y="894417"/>
                    <a:pt x="661774" y="892093"/>
                    <a:pt x="666232" y="889768"/>
                  </a:cubicBezTo>
                  <a:lnTo>
                    <a:pt x="677377" y="889768"/>
                  </a:lnTo>
                  <a:cubicBezTo>
                    <a:pt x="677377" y="885119"/>
                    <a:pt x="677377" y="882794"/>
                    <a:pt x="677377" y="878145"/>
                  </a:cubicBezTo>
                  <a:cubicBezTo>
                    <a:pt x="679606" y="875820"/>
                    <a:pt x="684064" y="873495"/>
                    <a:pt x="686293" y="871171"/>
                  </a:cubicBezTo>
                  <a:cubicBezTo>
                    <a:pt x="692981" y="871171"/>
                    <a:pt x="701896" y="871171"/>
                    <a:pt x="708584" y="871171"/>
                  </a:cubicBezTo>
                  <a:cubicBezTo>
                    <a:pt x="708584" y="882794"/>
                    <a:pt x="708584" y="896742"/>
                    <a:pt x="708584" y="908365"/>
                  </a:cubicBezTo>
                  <a:cubicBezTo>
                    <a:pt x="724187" y="908365"/>
                    <a:pt x="739790" y="908365"/>
                    <a:pt x="755393" y="908365"/>
                  </a:cubicBezTo>
                  <a:cubicBezTo>
                    <a:pt x="755393" y="952534"/>
                    <a:pt x="755393" y="994377"/>
                    <a:pt x="755393" y="1038546"/>
                  </a:cubicBezTo>
                  <a:cubicBezTo>
                    <a:pt x="762080" y="1038546"/>
                    <a:pt x="768767" y="1038546"/>
                    <a:pt x="773225" y="1038546"/>
                  </a:cubicBezTo>
                  <a:cubicBezTo>
                    <a:pt x="779912" y="1036221"/>
                    <a:pt x="784370" y="1033896"/>
                    <a:pt x="791057" y="1031572"/>
                  </a:cubicBezTo>
                  <a:cubicBezTo>
                    <a:pt x="791057" y="1026922"/>
                    <a:pt x="791057" y="1024598"/>
                    <a:pt x="791057" y="1022273"/>
                  </a:cubicBezTo>
                  <a:cubicBezTo>
                    <a:pt x="788828" y="1022273"/>
                    <a:pt x="786599" y="1019948"/>
                    <a:pt x="784370" y="1019948"/>
                  </a:cubicBezTo>
                  <a:cubicBezTo>
                    <a:pt x="784370" y="1017624"/>
                    <a:pt x="784370" y="1015299"/>
                    <a:pt x="784370" y="1012974"/>
                  </a:cubicBezTo>
                  <a:cubicBezTo>
                    <a:pt x="786599" y="1010650"/>
                    <a:pt x="788828" y="1010650"/>
                    <a:pt x="791057" y="1008325"/>
                  </a:cubicBezTo>
                  <a:cubicBezTo>
                    <a:pt x="791057" y="992053"/>
                    <a:pt x="791057" y="973455"/>
                    <a:pt x="791057" y="957183"/>
                  </a:cubicBezTo>
                  <a:cubicBezTo>
                    <a:pt x="788828" y="957183"/>
                    <a:pt x="786599" y="954858"/>
                    <a:pt x="784370" y="954858"/>
                  </a:cubicBezTo>
                  <a:cubicBezTo>
                    <a:pt x="784370" y="952534"/>
                    <a:pt x="784370" y="950209"/>
                    <a:pt x="784370" y="947884"/>
                  </a:cubicBezTo>
                  <a:cubicBezTo>
                    <a:pt x="786599" y="945560"/>
                    <a:pt x="788828" y="945560"/>
                    <a:pt x="791057" y="943235"/>
                  </a:cubicBezTo>
                  <a:lnTo>
                    <a:pt x="795515" y="938586"/>
                  </a:lnTo>
                  <a:lnTo>
                    <a:pt x="795515" y="929287"/>
                  </a:lnTo>
                  <a:cubicBezTo>
                    <a:pt x="793286" y="929287"/>
                    <a:pt x="793286" y="929287"/>
                    <a:pt x="791057" y="929287"/>
                  </a:cubicBezTo>
                  <a:cubicBezTo>
                    <a:pt x="791057" y="926962"/>
                    <a:pt x="791057" y="924638"/>
                    <a:pt x="791057" y="922313"/>
                  </a:cubicBezTo>
                  <a:cubicBezTo>
                    <a:pt x="793286" y="922313"/>
                    <a:pt x="795515" y="919988"/>
                    <a:pt x="797744" y="917664"/>
                  </a:cubicBezTo>
                  <a:cubicBezTo>
                    <a:pt x="799972" y="889768"/>
                    <a:pt x="806660" y="866522"/>
                    <a:pt x="833408" y="852574"/>
                  </a:cubicBezTo>
                  <a:cubicBezTo>
                    <a:pt x="831179" y="852574"/>
                    <a:pt x="831179" y="850249"/>
                    <a:pt x="828950" y="850249"/>
                  </a:cubicBezTo>
                  <a:cubicBezTo>
                    <a:pt x="828950" y="847924"/>
                    <a:pt x="828950" y="845600"/>
                    <a:pt x="828950" y="843275"/>
                  </a:cubicBezTo>
                  <a:cubicBezTo>
                    <a:pt x="831179" y="843275"/>
                    <a:pt x="833408" y="840950"/>
                    <a:pt x="835637" y="840950"/>
                  </a:cubicBezTo>
                  <a:cubicBezTo>
                    <a:pt x="835637" y="836301"/>
                    <a:pt x="835637" y="833976"/>
                    <a:pt x="835637" y="831652"/>
                  </a:cubicBezTo>
                  <a:cubicBezTo>
                    <a:pt x="837866" y="831652"/>
                    <a:pt x="837866" y="831652"/>
                    <a:pt x="840095" y="831652"/>
                  </a:cubicBezTo>
                  <a:cubicBezTo>
                    <a:pt x="840095" y="824678"/>
                    <a:pt x="840095" y="817704"/>
                    <a:pt x="840095" y="810730"/>
                  </a:cubicBezTo>
                  <a:cubicBezTo>
                    <a:pt x="837866" y="810730"/>
                    <a:pt x="837866" y="810730"/>
                    <a:pt x="835637" y="810730"/>
                  </a:cubicBezTo>
                  <a:cubicBezTo>
                    <a:pt x="835637" y="808405"/>
                    <a:pt x="835637" y="808405"/>
                    <a:pt x="835637" y="806081"/>
                  </a:cubicBezTo>
                  <a:lnTo>
                    <a:pt x="840095" y="803756"/>
                  </a:lnTo>
                  <a:cubicBezTo>
                    <a:pt x="844552" y="799107"/>
                    <a:pt x="846782" y="794457"/>
                    <a:pt x="851240" y="787483"/>
                  </a:cubicBezTo>
                  <a:cubicBezTo>
                    <a:pt x="853469" y="782834"/>
                    <a:pt x="853469" y="780510"/>
                    <a:pt x="853469" y="778185"/>
                  </a:cubicBezTo>
                  <a:cubicBezTo>
                    <a:pt x="849011" y="771211"/>
                    <a:pt x="849011" y="759588"/>
                    <a:pt x="853469" y="752614"/>
                  </a:cubicBezTo>
                  <a:cubicBezTo>
                    <a:pt x="853470" y="752611"/>
                    <a:pt x="853485" y="752565"/>
                    <a:pt x="853748" y="751742"/>
                  </a:cubicBezTo>
                  <a:lnTo>
                    <a:pt x="855698" y="745640"/>
                  </a:lnTo>
                  <a:cubicBezTo>
                    <a:pt x="855699" y="745643"/>
                    <a:pt x="855714" y="745689"/>
                    <a:pt x="855977" y="746512"/>
                  </a:cubicBezTo>
                  <a:lnTo>
                    <a:pt x="857927" y="752614"/>
                  </a:lnTo>
                  <a:cubicBezTo>
                    <a:pt x="862384" y="759588"/>
                    <a:pt x="864614" y="771211"/>
                    <a:pt x="860156" y="778185"/>
                  </a:cubicBezTo>
                  <a:cubicBezTo>
                    <a:pt x="860156" y="780510"/>
                    <a:pt x="860156" y="782834"/>
                    <a:pt x="860156" y="785159"/>
                  </a:cubicBezTo>
                  <a:cubicBezTo>
                    <a:pt x="864614" y="792133"/>
                    <a:pt x="869072" y="799107"/>
                    <a:pt x="871302" y="803756"/>
                  </a:cubicBezTo>
                  <a:cubicBezTo>
                    <a:pt x="873531" y="803756"/>
                    <a:pt x="873531" y="806081"/>
                    <a:pt x="875760" y="806081"/>
                  </a:cubicBezTo>
                  <a:cubicBezTo>
                    <a:pt x="875760" y="808405"/>
                    <a:pt x="875760" y="808405"/>
                    <a:pt x="875760" y="810730"/>
                  </a:cubicBezTo>
                  <a:cubicBezTo>
                    <a:pt x="873531" y="817704"/>
                    <a:pt x="873531" y="824678"/>
                    <a:pt x="873531" y="831652"/>
                  </a:cubicBezTo>
                  <a:cubicBezTo>
                    <a:pt x="877989" y="833976"/>
                    <a:pt x="877989" y="836301"/>
                    <a:pt x="877989" y="840950"/>
                  </a:cubicBezTo>
                  <a:lnTo>
                    <a:pt x="882447" y="843275"/>
                  </a:lnTo>
                  <a:cubicBezTo>
                    <a:pt x="882447" y="845600"/>
                    <a:pt x="882447" y="847924"/>
                    <a:pt x="882447" y="850249"/>
                  </a:cubicBezTo>
                  <a:cubicBezTo>
                    <a:pt x="880218" y="852574"/>
                    <a:pt x="880218" y="852574"/>
                    <a:pt x="877989" y="852574"/>
                  </a:cubicBezTo>
                  <a:cubicBezTo>
                    <a:pt x="891362" y="859548"/>
                    <a:pt x="899165" y="868846"/>
                    <a:pt x="904180" y="879888"/>
                  </a:cubicBezTo>
                  <a:lnTo>
                    <a:pt x="913070" y="915339"/>
                  </a:lnTo>
                  <a:lnTo>
                    <a:pt x="944859" y="915339"/>
                  </a:lnTo>
                  <a:lnTo>
                    <a:pt x="944859" y="886329"/>
                  </a:lnTo>
                  <a:lnTo>
                    <a:pt x="939475" y="886329"/>
                  </a:lnTo>
                  <a:cubicBezTo>
                    <a:pt x="939475" y="886306"/>
                    <a:pt x="939475" y="884414"/>
                    <a:pt x="939475" y="724196"/>
                  </a:cubicBezTo>
                  <a:cubicBezTo>
                    <a:pt x="939487" y="724196"/>
                    <a:pt x="939957" y="724196"/>
                    <a:pt x="959742" y="724196"/>
                  </a:cubicBezTo>
                  <a:cubicBezTo>
                    <a:pt x="959747" y="724190"/>
                    <a:pt x="959783" y="724108"/>
                    <a:pt x="960249" y="723115"/>
                  </a:cubicBezTo>
                  <a:lnTo>
                    <a:pt x="963795" y="715549"/>
                  </a:lnTo>
                  <a:cubicBezTo>
                    <a:pt x="963804" y="715550"/>
                    <a:pt x="963917" y="715568"/>
                    <a:pt x="965569" y="715819"/>
                  </a:cubicBezTo>
                  <a:lnTo>
                    <a:pt x="977982" y="717710"/>
                  </a:lnTo>
                  <a:cubicBezTo>
                    <a:pt x="977985" y="717720"/>
                    <a:pt x="978023" y="717821"/>
                    <a:pt x="978489" y="719062"/>
                  </a:cubicBezTo>
                  <a:lnTo>
                    <a:pt x="982035" y="728519"/>
                  </a:lnTo>
                  <a:cubicBezTo>
                    <a:pt x="982049" y="728520"/>
                    <a:pt x="982645" y="728570"/>
                    <a:pt x="1008382" y="730681"/>
                  </a:cubicBezTo>
                  <a:cubicBezTo>
                    <a:pt x="1008382" y="730661"/>
                    <a:pt x="1008382" y="729131"/>
                    <a:pt x="1008382" y="607460"/>
                  </a:cubicBezTo>
                  <a:cubicBezTo>
                    <a:pt x="1008391" y="607460"/>
                    <a:pt x="1008510" y="607460"/>
                    <a:pt x="1010409" y="607460"/>
                  </a:cubicBezTo>
                  <a:lnTo>
                    <a:pt x="1024597" y="607460"/>
                  </a:lnTo>
                  <a:cubicBezTo>
                    <a:pt x="1024597" y="607438"/>
                    <a:pt x="1024597" y="605724"/>
                    <a:pt x="1024597" y="471268"/>
                  </a:cubicBezTo>
                  <a:cubicBezTo>
                    <a:pt x="1024605" y="471268"/>
                    <a:pt x="1024712" y="471268"/>
                    <a:pt x="1026369" y="471268"/>
                  </a:cubicBezTo>
                  <a:lnTo>
                    <a:pt x="1038783" y="471268"/>
                  </a:lnTo>
                  <a:cubicBezTo>
                    <a:pt x="1038783" y="471251"/>
                    <a:pt x="1038783" y="469845"/>
                    <a:pt x="1038783" y="356694"/>
                  </a:cubicBezTo>
                  <a:cubicBezTo>
                    <a:pt x="1042837" y="354532"/>
                    <a:pt x="1042837" y="354532"/>
                    <a:pt x="1042837" y="328590"/>
                  </a:cubicBezTo>
                  <a:cubicBezTo>
                    <a:pt x="1042843" y="328590"/>
                    <a:pt x="1042963" y="328590"/>
                    <a:pt x="1044863" y="328590"/>
                  </a:cubicBezTo>
                  <a:lnTo>
                    <a:pt x="1059050" y="328590"/>
                  </a:lnTo>
                  <a:cubicBezTo>
                    <a:pt x="1059061" y="328567"/>
                    <a:pt x="1059667" y="327200"/>
                    <a:pt x="1095531" y="246443"/>
                  </a:cubicBezTo>
                  <a:cubicBezTo>
                    <a:pt x="1095531" y="246429"/>
                    <a:pt x="1095565" y="244478"/>
                    <a:pt x="10995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6" name="Text Placeholder 9">
            <a:extLst>
              <a:ext uri="{FF2B5EF4-FFF2-40B4-BE49-F238E27FC236}">
                <a16:creationId xmlns="" xmlns:a16="http://schemas.microsoft.com/office/drawing/2014/main" id="{371B1C91-12C8-44EE-830D-F1FB142AC6F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70467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673460837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aphic 14">
            <a:extLst>
              <a:ext uri="{FF2B5EF4-FFF2-40B4-BE49-F238E27FC236}">
                <a16:creationId xmlns="" xmlns:a16="http://schemas.microsoft.com/office/drawing/2014/main" id="{DE92AE71-849C-4C5D-8BC3-63D1AD20C264}"/>
              </a:ext>
            </a:extLst>
          </p:cNvPr>
          <p:cNvGrpSpPr/>
          <p:nvPr userDrawn="1"/>
        </p:nvGrpSpPr>
        <p:grpSpPr>
          <a:xfrm>
            <a:off x="720076" y="1536177"/>
            <a:ext cx="3862162" cy="3037656"/>
            <a:chOff x="2444748" y="555045"/>
            <a:chExt cx="7282048" cy="5727454"/>
          </a:xfrm>
        </p:grpSpPr>
        <p:sp>
          <p:nvSpPr>
            <p:cNvPr id="4" name="Freeform: Shape 3">
              <a:extLst>
                <a:ext uri="{FF2B5EF4-FFF2-40B4-BE49-F238E27FC236}">
                  <a16:creationId xmlns="" xmlns:a16="http://schemas.microsoft.com/office/drawing/2014/main" id="{7D0E32D3-7FAD-40AF-9518-E72C3AEAC5FF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="" xmlns:a16="http://schemas.microsoft.com/office/drawing/2014/main" id="{7EBD8ABF-E4E6-471F-986A-C4EE494F7A1E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="" xmlns:a16="http://schemas.microsoft.com/office/drawing/2014/main" id="{315278CF-71CB-4FE8-B7ED-DAAA45C6791D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="" xmlns:a16="http://schemas.microsoft.com/office/drawing/2014/main" id="{B7FAF83E-5E8E-4C78-A6BA-2CDBD8810123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="" xmlns:a16="http://schemas.microsoft.com/office/drawing/2014/main" id="{06877B64-3C97-4D73-BE16-52CE9B257488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="" xmlns:a16="http://schemas.microsoft.com/office/drawing/2014/main" id="{AD987417-78D5-491C-8E6A-188C225E73DC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="" xmlns:a16="http://schemas.microsoft.com/office/drawing/2014/main" id="{583DB0D5-7B53-40AF-92BC-8E5F127A3D0E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="" xmlns:a16="http://schemas.microsoft.com/office/drawing/2014/main" id="{C541791F-5F7F-4B16-86E2-320FDFF01FCD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" name="Graphic 14">
            <a:extLst>
              <a:ext uri="{FF2B5EF4-FFF2-40B4-BE49-F238E27FC236}">
                <a16:creationId xmlns="" xmlns:a16="http://schemas.microsoft.com/office/drawing/2014/main" id="{CA01EEE8-1A00-420B-A9D7-046737460489}"/>
              </a:ext>
            </a:extLst>
          </p:cNvPr>
          <p:cNvGrpSpPr/>
          <p:nvPr userDrawn="1"/>
        </p:nvGrpSpPr>
        <p:grpSpPr>
          <a:xfrm>
            <a:off x="7624988" y="2977447"/>
            <a:ext cx="3862162" cy="3037656"/>
            <a:chOff x="2444748" y="555045"/>
            <a:chExt cx="7282048" cy="5727454"/>
          </a:xfrm>
        </p:grpSpPr>
        <p:sp>
          <p:nvSpPr>
            <p:cNvPr id="13" name="Freeform: Shape 12">
              <a:extLst>
                <a:ext uri="{FF2B5EF4-FFF2-40B4-BE49-F238E27FC236}">
                  <a16:creationId xmlns="" xmlns:a16="http://schemas.microsoft.com/office/drawing/2014/main" id="{FFF2C995-526A-4EB1-B4C9-1F6C1A508E4A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="" xmlns:a16="http://schemas.microsoft.com/office/drawing/2014/main" id="{7887F308-9F56-41C4-B2ED-E364B83EB337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="" xmlns:a16="http://schemas.microsoft.com/office/drawing/2014/main" id="{C77A3EDE-4590-40C5-888A-D3B474B740A7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="" xmlns:a16="http://schemas.microsoft.com/office/drawing/2014/main" id="{D30074FC-818E-4468-95AA-F42F7DC340D5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="" xmlns:a16="http://schemas.microsoft.com/office/drawing/2014/main" id="{571E1870-4715-463E-8873-E96187341BD1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="" xmlns:a16="http://schemas.microsoft.com/office/drawing/2014/main" id="{011437F7-9D98-4BE9-93CE-1A7DCF71FBFD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="" xmlns:a16="http://schemas.microsoft.com/office/drawing/2014/main" id="{71022038-51F2-4CDE-95C2-5343CFB701F3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E60F7F6F-3E37-44A1-86D4-35EFC13F5DA9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2" name="그림 개체 틀 2">
            <a:extLst>
              <a:ext uri="{FF2B5EF4-FFF2-40B4-BE49-F238E27FC236}">
                <a16:creationId xmlns=""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99554" y="1730073"/>
            <a:ext cx="3529615" cy="200272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1" name="그림 개체 틀 2">
            <a:extLst>
              <a:ext uri="{FF2B5EF4-FFF2-40B4-BE49-F238E27FC236}">
                <a16:creationId xmlns="" xmlns:a16="http://schemas.microsoft.com/office/drawing/2014/main" id="{6D1F2188-2B90-458D-B866-CF7EE47DCD8F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796362" y="3147364"/>
            <a:ext cx="3529615" cy="200272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2" name="Text Placeholder 9">
            <a:extLst>
              <a:ext uri="{FF2B5EF4-FFF2-40B4-BE49-F238E27FC236}">
                <a16:creationId xmlns="" xmlns:a16="http://schemas.microsoft.com/office/drawing/2014/main" id="{CA4F7555-B08F-4024-B435-F4B03BF47F9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23" name="Rectangle: Top Corners Rounded 22">
            <a:extLst>
              <a:ext uri="{FF2B5EF4-FFF2-40B4-BE49-F238E27FC236}">
                <a16:creationId xmlns="" xmlns:a16="http://schemas.microsoft.com/office/drawing/2014/main" id="{263284AA-C901-48FB-8B29-4C8F0687F5D8}"/>
              </a:ext>
            </a:extLst>
          </p:cNvPr>
          <p:cNvSpPr/>
          <p:nvPr userDrawn="1"/>
        </p:nvSpPr>
        <p:spPr>
          <a:xfrm rot="5400000">
            <a:off x="4877311" y="1608819"/>
            <a:ext cx="138403" cy="9893029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4" name="Rectangle: Top Corners Rounded 23">
            <a:extLst>
              <a:ext uri="{FF2B5EF4-FFF2-40B4-BE49-F238E27FC236}">
                <a16:creationId xmlns="" xmlns:a16="http://schemas.microsoft.com/office/drawing/2014/main" id="{8C3D689E-28EE-438B-A23D-92EC82A7FA53}"/>
              </a:ext>
            </a:extLst>
          </p:cNvPr>
          <p:cNvSpPr/>
          <p:nvPr userDrawn="1"/>
        </p:nvSpPr>
        <p:spPr>
          <a:xfrm rot="16200000" flipH="1">
            <a:off x="11665598" y="6098134"/>
            <a:ext cx="138403" cy="914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="" xmlns:a16="http://schemas.microsoft.com/office/drawing/2014/main" id="{1BC99B3A-24E5-4560-8124-DF3CBFC4979C}"/>
              </a:ext>
            </a:extLst>
          </p:cNvPr>
          <p:cNvSpPr txBox="1"/>
          <p:nvPr userDrawn="1"/>
        </p:nvSpPr>
        <p:spPr>
          <a:xfrm>
            <a:off x="9893028" y="6386058"/>
            <a:ext cx="1384572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1600" b="1" dirty="0">
                <a:solidFill>
                  <a:srgbClr val="1CBBB4"/>
                </a:solidFill>
                <a:cs typeface="Arial" pitchFamily="34" charset="0"/>
              </a:rPr>
              <a:t>Real Estate</a:t>
            </a:r>
            <a:endParaRPr lang="ko-KR" altLang="en-US" sz="1600" b="1" dirty="0">
              <a:solidFill>
                <a:srgbClr val="1CBBB4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37263571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="" xmlns:a16="http://schemas.microsoft.com/office/drawing/2014/main" id="{36EA1BEB-CA23-4BDA-ABE4-1C3DD68D5A74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676669" y="924448"/>
            <a:ext cx="5298456" cy="5009104"/>
          </a:xfrm>
          <a:custGeom>
            <a:avLst/>
            <a:gdLst>
              <a:gd name="connsiteX0" fmla="*/ 383512 w 4232031"/>
              <a:gd name="connsiteY0" fmla="*/ 152400 h 4000919"/>
              <a:gd name="connsiteX1" fmla="*/ 4232031 w 4232031"/>
              <a:gd name="connsiteY1" fmla="*/ 152400 h 4000919"/>
              <a:gd name="connsiteX2" fmla="*/ 4232031 w 4232031"/>
              <a:gd name="connsiteY2" fmla="*/ 4000919 h 4000919"/>
              <a:gd name="connsiteX3" fmla="*/ 0 w 4232031"/>
              <a:gd name="connsiteY3" fmla="*/ 0 h 4000919"/>
              <a:gd name="connsiteX4" fmla="*/ 3848519 w 4232031"/>
              <a:gd name="connsiteY4" fmla="*/ 3848519 h 4000919"/>
              <a:gd name="connsiteX5" fmla="*/ 0 w 4232031"/>
              <a:gd name="connsiteY5" fmla="*/ 3848519 h 4000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32031" h="4000919">
                <a:moveTo>
                  <a:pt x="383512" y="152400"/>
                </a:moveTo>
                <a:lnTo>
                  <a:pt x="4232031" y="152400"/>
                </a:lnTo>
                <a:lnTo>
                  <a:pt x="4232031" y="4000919"/>
                </a:lnTo>
                <a:close/>
                <a:moveTo>
                  <a:pt x="0" y="0"/>
                </a:moveTo>
                <a:lnTo>
                  <a:pt x="3848519" y="3848519"/>
                </a:lnTo>
                <a:lnTo>
                  <a:pt x="0" y="384851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943228684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="" xmlns:a16="http://schemas.microsoft.com/office/drawing/2014/main" id="{D2C59715-0591-4B9D-8DF3-CA84D8FBF86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6504010" cy="6858000"/>
          </a:xfrm>
          <a:custGeom>
            <a:avLst/>
            <a:gdLst>
              <a:gd name="connsiteX0" fmla="*/ 2612170 w 6504010"/>
              <a:gd name="connsiteY0" fmla="*/ 0 h 6858000"/>
              <a:gd name="connsiteX1" fmla="*/ 4486354 w 6504010"/>
              <a:gd name="connsiteY1" fmla="*/ 0 h 6858000"/>
              <a:gd name="connsiteX2" fmla="*/ 6504010 w 6504010"/>
              <a:gd name="connsiteY2" fmla="*/ 4666806 h 6858000"/>
              <a:gd name="connsiteX3" fmla="*/ 1435812 w 6504010"/>
              <a:gd name="connsiteY3" fmla="*/ 6858000 h 6858000"/>
              <a:gd name="connsiteX4" fmla="*/ 1101944 w 6504010"/>
              <a:gd name="connsiteY4" fmla="*/ 6858000 h 6858000"/>
              <a:gd name="connsiteX5" fmla="*/ 0 w 6504010"/>
              <a:gd name="connsiteY5" fmla="*/ 4309223 h 6858000"/>
              <a:gd name="connsiteX6" fmla="*/ 0 w 6504010"/>
              <a:gd name="connsiteY6" fmla="*/ 1129351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04010" h="6858000">
                <a:moveTo>
                  <a:pt x="2612170" y="0"/>
                </a:moveTo>
                <a:lnTo>
                  <a:pt x="4486354" y="0"/>
                </a:lnTo>
                <a:lnTo>
                  <a:pt x="6504010" y="4666806"/>
                </a:lnTo>
                <a:lnTo>
                  <a:pt x="1435812" y="6858000"/>
                </a:lnTo>
                <a:lnTo>
                  <a:pt x="1101944" y="6858000"/>
                </a:lnTo>
                <a:lnTo>
                  <a:pt x="0" y="4309223"/>
                </a:lnTo>
                <a:lnTo>
                  <a:pt x="0" y="112935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47965266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ame 4">
            <a:extLst>
              <a:ext uri="{FF2B5EF4-FFF2-40B4-BE49-F238E27FC236}">
                <a16:creationId xmlns="" xmlns:a16="http://schemas.microsoft.com/office/drawing/2014/main" id="{68FC2D2C-E288-4655-B149-7FDC6019F189}"/>
              </a:ext>
            </a:extLst>
          </p:cNvPr>
          <p:cNvSpPr/>
          <p:nvPr userDrawn="1"/>
        </p:nvSpPr>
        <p:spPr>
          <a:xfrm>
            <a:off x="1065125" y="615462"/>
            <a:ext cx="10061750" cy="5627077"/>
          </a:xfrm>
          <a:prstGeom prst="frame">
            <a:avLst>
              <a:gd name="adj1" fmla="val 125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2" name="그림 개체 틀 2">
            <a:extLst>
              <a:ext uri="{FF2B5EF4-FFF2-40B4-BE49-F238E27FC236}">
                <a16:creationId xmlns=""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525478" y="2672859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" name="그림 개체 틀 2">
            <a:extLst>
              <a:ext uri="{FF2B5EF4-FFF2-40B4-BE49-F238E27FC236}">
                <a16:creationId xmlns="" xmlns:a16="http://schemas.microsoft.com/office/drawing/2014/main" id="{8C2D07FC-15C4-4C6A-986D-9F8AF75556D2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783566" y="2672859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그림 개체 틀 2">
            <a:extLst>
              <a:ext uri="{FF2B5EF4-FFF2-40B4-BE49-F238E27FC236}">
                <a16:creationId xmlns="" xmlns:a16="http://schemas.microsoft.com/office/drawing/2014/main" id="{77E72DE7-6595-4BFA-8756-B9305A9898BD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10041654" y="2672860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그림 개체 틀 2">
            <a:extLst>
              <a:ext uri="{FF2B5EF4-FFF2-40B4-BE49-F238E27FC236}">
                <a16:creationId xmlns="" xmlns:a16="http://schemas.microsoft.com/office/drawing/2014/main" id="{F9074EBC-1F15-45F9-A91E-E5C4D64C8180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3267390" y="2672859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3325CAF5-D11F-4EBB-976F-4EE501C8F940}"/>
              </a:ext>
            </a:extLst>
          </p:cNvPr>
          <p:cNvSpPr/>
          <p:nvPr userDrawn="1"/>
        </p:nvSpPr>
        <p:spPr>
          <a:xfrm>
            <a:off x="0" y="2672858"/>
            <a:ext cx="3064747" cy="251072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4598255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=""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66858" y="364253"/>
            <a:ext cx="6012983" cy="306474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="" xmlns:a16="http://schemas.microsoft.com/office/drawing/2014/main" id="{550CE873-3157-4ACA-9DEF-A3898679AE42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8486787" y="364253"/>
            <a:ext cx="3172650" cy="60566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그림 개체 틀 2">
            <a:extLst>
              <a:ext uri="{FF2B5EF4-FFF2-40B4-BE49-F238E27FC236}">
                <a16:creationId xmlns="" xmlns:a16="http://schemas.microsoft.com/office/drawing/2014/main" id="{97EDFA1B-E40C-4818-BE93-5913C50D0E28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2266858" y="3627455"/>
            <a:ext cx="2902063" cy="286629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그림 개체 틀 2">
            <a:extLst>
              <a:ext uri="{FF2B5EF4-FFF2-40B4-BE49-F238E27FC236}">
                <a16:creationId xmlns="" xmlns:a16="http://schemas.microsoft.com/office/drawing/2014/main" id="{A8A97DCE-D05A-4EB8-81BB-EFE1E828ADAE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5381193" y="3627455"/>
            <a:ext cx="2898648" cy="286629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286569277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이등변 삼각형 1">
            <a:extLst>
              <a:ext uri="{FF2B5EF4-FFF2-40B4-BE49-F238E27FC236}">
                <a16:creationId xmlns="" xmlns:a16="http://schemas.microsoft.com/office/drawing/2014/main" id="{6C6DFD09-A3A3-46CB-8362-51647524E6BD}"/>
              </a:ext>
            </a:extLst>
          </p:cNvPr>
          <p:cNvSpPr/>
          <p:nvPr userDrawn="1"/>
        </p:nvSpPr>
        <p:spPr>
          <a:xfrm rot="19800000">
            <a:off x="133561" y="236516"/>
            <a:ext cx="6117151" cy="5273405"/>
          </a:xfrm>
          <a:prstGeom prst="triangle">
            <a:avLst/>
          </a:pr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prstClr val="white"/>
              </a:solidFill>
            </a:endParaRPr>
          </a:p>
        </p:txBody>
      </p:sp>
      <p:sp>
        <p:nvSpPr>
          <p:cNvPr id="10" name="그림 개체 틀 9">
            <a:extLst>
              <a:ext uri="{FF2B5EF4-FFF2-40B4-BE49-F238E27FC236}">
                <a16:creationId xmlns="" xmlns:a16="http://schemas.microsoft.com/office/drawing/2014/main" id="{031131DF-CEA2-4960-A1A4-3F4DC774EDC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76964" y="420431"/>
            <a:ext cx="6699339" cy="5844144"/>
          </a:xfrm>
          <a:custGeom>
            <a:avLst/>
            <a:gdLst>
              <a:gd name="connsiteX0" fmla="*/ 6255989 w 6364927"/>
              <a:gd name="connsiteY0" fmla="*/ 5288703 h 5552421"/>
              <a:gd name="connsiteX1" fmla="*/ 6256633 w 6364927"/>
              <a:gd name="connsiteY1" fmla="*/ 5289197 h 5552421"/>
              <a:gd name="connsiteX2" fmla="*/ 6273669 w 6364927"/>
              <a:gd name="connsiteY2" fmla="*/ 5302275 h 5552421"/>
              <a:gd name="connsiteX3" fmla="*/ 6338341 w 6364927"/>
              <a:gd name="connsiteY3" fmla="*/ 5305638 h 5552421"/>
              <a:gd name="connsiteX4" fmla="*/ 6353495 w 6364927"/>
              <a:gd name="connsiteY4" fmla="*/ 5296297 h 5552421"/>
              <a:gd name="connsiteX5" fmla="*/ 6364927 w 6364927"/>
              <a:gd name="connsiteY5" fmla="*/ 5316029 h 5552421"/>
              <a:gd name="connsiteX6" fmla="*/ 6361174 w 6364927"/>
              <a:gd name="connsiteY6" fmla="*/ 5318389 h 5552421"/>
              <a:gd name="connsiteX7" fmla="*/ 6311999 w 6364927"/>
              <a:gd name="connsiteY7" fmla="*/ 5363376 h 5552421"/>
              <a:gd name="connsiteX8" fmla="*/ 6278329 w 6364927"/>
              <a:gd name="connsiteY8" fmla="*/ 5408157 h 5552421"/>
              <a:gd name="connsiteX9" fmla="*/ 6275149 w 6364927"/>
              <a:gd name="connsiteY9" fmla="*/ 5406491 h 5552421"/>
              <a:gd name="connsiteX10" fmla="*/ 6228626 w 6364927"/>
              <a:gd name="connsiteY10" fmla="*/ 5438500 h 5552421"/>
              <a:gd name="connsiteX11" fmla="*/ 6193338 w 6364927"/>
              <a:gd name="connsiteY11" fmla="*/ 5476400 h 5552421"/>
              <a:gd name="connsiteX12" fmla="*/ 6184516 w 6364927"/>
              <a:gd name="connsiteY12" fmla="*/ 5427640 h 5552421"/>
              <a:gd name="connsiteX13" fmla="*/ 6241860 w 6364927"/>
              <a:gd name="connsiteY13" fmla="*/ 5319261 h 5552421"/>
              <a:gd name="connsiteX14" fmla="*/ 6256196 w 6364927"/>
              <a:gd name="connsiteY14" fmla="*/ 5289451 h 5552421"/>
              <a:gd name="connsiteX15" fmla="*/ 2968165 w 6364927"/>
              <a:gd name="connsiteY15" fmla="*/ 245883 h 5552421"/>
              <a:gd name="connsiteX16" fmla="*/ 2986957 w 6364927"/>
              <a:gd name="connsiteY16" fmla="*/ 259205 h 5552421"/>
              <a:gd name="connsiteX17" fmla="*/ 3033442 w 6364927"/>
              <a:gd name="connsiteY17" fmla="*/ 283914 h 5552421"/>
              <a:gd name="connsiteX18" fmla="*/ 2956404 w 6364927"/>
              <a:gd name="connsiteY18" fmla="*/ 411016 h 5552421"/>
              <a:gd name="connsiteX19" fmla="*/ 3117671 w 6364927"/>
              <a:gd name="connsiteY19" fmla="*/ 343228 h 5552421"/>
              <a:gd name="connsiteX20" fmla="*/ 3210547 w 6364927"/>
              <a:gd name="connsiteY20" fmla="*/ 330280 h 5552421"/>
              <a:gd name="connsiteX21" fmla="*/ 3243292 w 6364927"/>
              <a:gd name="connsiteY21" fmla="*/ 397967 h 5552421"/>
              <a:gd name="connsiteX22" fmla="*/ 3193322 w 6364927"/>
              <a:gd name="connsiteY22" fmla="*/ 452344 h 5552421"/>
              <a:gd name="connsiteX23" fmla="*/ 3176728 w 6364927"/>
              <a:gd name="connsiteY23" fmla="*/ 467036 h 5552421"/>
              <a:gd name="connsiteX24" fmla="*/ 3081773 w 6364927"/>
              <a:gd name="connsiteY24" fmla="*/ 562716 h 5552421"/>
              <a:gd name="connsiteX25" fmla="*/ 3134961 w 6364927"/>
              <a:gd name="connsiteY25" fmla="*/ 644059 h 5552421"/>
              <a:gd name="connsiteX26" fmla="*/ 3233513 w 6364927"/>
              <a:gd name="connsiteY26" fmla="*/ 673688 h 5552421"/>
              <a:gd name="connsiteX27" fmla="*/ 3288282 w 6364927"/>
              <a:gd name="connsiteY27" fmla="*/ 724562 h 5552421"/>
              <a:gd name="connsiteX28" fmla="*/ 3337558 w 6364927"/>
              <a:gd name="connsiteY28" fmla="*/ 864218 h 5552421"/>
              <a:gd name="connsiteX29" fmla="*/ 3337370 w 6364927"/>
              <a:gd name="connsiteY29" fmla="*/ 874518 h 5552421"/>
              <a:gd name="connsiteX30" fmla="*/ 3344120 w 6364927"/>
              <a:gd name="connsiteY30" fmla="*/ 962335 h 5552421"/>
              <a:gd name="connsiteX31" fmla="*/ 3319577 w 6364927"/>
              <a:gd name="connsiteY31" fmla="*/ 1017294 h 5552421"/>
              <a:gd name="connsiteX32" fmla="*/ 3288347 w 6364927"/>
              <a:gd name="connsiteY32" fmla="*/ 1147458 h 5552421"/>
              <a:gd name="connsiteX33" fmla="*/ 3305699 w 6364927"/>
              <a:gd name="connsiteY33" fmla="*/ 1209780 h 5552421"/>
              <a:gd name="connsiteX34" fmla="*/ 3348793 w 6364927"/>
              <a:gd name="connsiteY34" fmla="*/ 1240909 h 5552421"/>
              <a:gd name="connsiteX35" fmla="*/ 3443497 w 6364927"/>
              <a:gd name="connsiteY35" fmla="*/ 1242190 h 5552421"/>
              <a:gd name="connsiteX36" fmla="*/ 3517378 w 6364927"/>
              <a:gd name="connsiteY36" fmla="*/ 1240227 h 5552421"/>
              <a:gd name="connsiteX37" fmla="*/ 3646343 w 6364927"/>
              <a:gd name="connsiteY37" fmla="*/ 1257363 h 5552421"/>
              <a:gd name="connsiteX38" fmla="*/ 3673411 w 6364927"/>
              <a:gd name="connsiteY38" fmla="*/ 1282474 h 5552421"/>
              <a:gd name="connsiteX39" fmla="*/ 3675051 w 6364927"/>
              <a:gd name="connsiteY39" fmla="*/ 1307003 h 5552421"/>
              <a:gd name="connsiteX40" fmla="*/ 3740667 w 6364927"/>
              <a:gd name="connsiteY40" fmla="*/ 1269055 h 5552421"/>
              <a:gd name="connsiteX41" fmla="*/ 3665336 w 6364927"/>
              <a:gd name="connsiteY41" fmla="*/ 1344214 h 5552421"/>
              <a:gd name="connsiteX42" fmla="*/ 3620350 w 6364927"/>
              <a:gd name="connsiteY42" fmla="*/ 1385517 h 5552421"/>
              <a:gd name="connsiteX43" fmla="*/ 3642434 w 6364927"/>
              <a:gd name="connsiteY43" fmla="*/ 1423702 h 5552421"/>
              <a:gd name="connsiteX44" fmla="*/ 3770892 w 6364927"/>
              <a:gd name="connsiteY44" fmla="*/ 1472724 h 5552421"/>
              <a:gd name="connsiteX45" fmla="*/ 3684074 w 6364927"/>
              <a:gd name="connsiteY45" fmla="*/ 1517837 h 5552421"/>
              <a:gd name="connsiteX46" fmla="*/ 3736569 w 6364927"/>
              <a:gd name="connsiteY46" fmla="*/ 1543530 h 5552421"/>
              <a:gd name="connsiteX47" fmla="*/ 3651203 w 6364927"/>
              <a:gd name="connsiteY47" fmla="*/ 1623473 h 5552421"/>
              <a:gd name="connsiteX48" fmla="*/ 3629816 w 6364927"/>
              <a:gd name="connsiteY48" fmla="*/ 1651128 h 5552421"/>
              <a:gd name="connsiteX49" fmla="*/ 3661868 w 6364927"/>
              <a:gd name="connsiteY49" fmla="*/ 1663165 h 5552421"/>
              <a:gd name="connsiteX50" fmla="*/ 3751776 w 6364927"/>
              <a:gd name="connsiteY50" fmla="*/ 1667219 h 5552421"/>
              <a:gd name="connsiteX51" fmla="*/ 3687612 w 6364927"/>
              <a:gd name="connsiteY51" fmla="*/ 1739996 h 5552421"/>
              <a:gd name="connsiteX52" fmla="*/ 3762629 w 6364927"/>
              <a:gd name="connsiteY52" fmla="*/ 1696612 h 5552421"/>
              <a:gd name="connsiteX53" fmla="*/ 3840927 w 6364927"/>
              <a:gd name="connsiteY53" fmla="*/ 1702285 h 5552421"/>
              <a:gd name="connsiteX54" fmla="*/ 3842380 w 6364927"/>
              <a:gd name="connsiteY54" fmla="*/ 1737114 h 5552421"/>
              <a:gd name="connsiteX55" fmla="*/ 3909639 w 6364927"/>
              <a:gd name="connsiteY55" fmla="*/ 1831721 h 5552421"/>
              <a:gd name="connsiteX56" fmla="*/ 3790897 w 6364927"/>
              <a:gd name="connsiteY56" fmla="*/ 1951348 h 5552421"/>
              <a:gd name="connsiteX57" fmla="*/ 3906107 w 6364927"/>
              <a:gd name="connsiteY57" fmla="*/ 1879624 h 5552421"/>
              <a:gd name="connsiteX58" fmla="*/ 4018349 w 6364927"/>
              <a:gd name="connsiteY58" fmla="*/ 1824902 h 5552421"/>
              <a:gd name="connsiteX59" fmla="*/ 4064218 w 6364927"/>
              <a:gd name="connsiteY59" fmla="*/ 1839139 h 5552421"/>
              <a:gd name="connsiteX60" fmla="*/ 4033239 w 6364927"/>
              <a:gd name="connsiteY60" fmla="*/ 1872342 h 5552421"/>
              <a:gd name="connsiteX61" fmla="*/ 3911028 w 6364927"/>
              <a:gd name="connsiteY61" fmla="*/ 1953211 h 5552421"/>
              <a:gd name="connsiteX62" fmla="*/ 4052546 w 6364927"/>
              <a:gd name="connsiteY62" fmla="*/ 1927419 h 5552421"/>
              <a:gd name="connsiteX63" fmla="*/ 4093811 w 6364927"/>
              <a:gd name="connsiteY63" fmla="*/ 1944319 h 5552421"/>
              <a:gd name="connsiteX64" fmla="*/ 4069456 w 6364927"/>
              <a:gd name="connsiteY64" fmla="*/ 1988976 h 5552421"/>
              <a:gd name="connsiteX65" fmla="*/ 4032420 w 6364927"/>
              <a:gd name="connsiteY65" fmla="*/ 1990014 h 5552421"/>
              <a:gd name="connsiteX66" fmla="*/ 4004597 w 6364927"/>
              <a:gd name="connsiteY66" fmla="*/ 1995914 h 5552421"/>
              <a:gd name="connsiteX67" fmla="*/ 3875381 w 6364927"/>
              <a:gd name="connsiteY67" fmla="*/ 2075738 h 5552421"/>
              <a:gd name="connsiteX68" fmla="*/ 3879798 w 6364927"/>
              <a:gd name="connsiteY68" fmla="*/ 2083375 h 5552421"/>
              <a:gd name="connsiteX69" fmla="*/ 3904845 w 6364927"/>
              <a:gd name="connsiteY69" fmla="*/ 2094368 h 5552421"/>
              <a:gd name="connsiteX70" fmla="*/ 4068638 w 6364927"/>
              <a:gd name="connsiteY70" fmla="*/ 2106649 h 5552421"/>
              <a:gd name="connsiteX71" fmla="*/ 4112675 w 6364927"/>
              <a:gd name="connsiteY71" fmla="*/ 2096467 h 5552421"/>
              <a:gd name="connsiteX72" fmla="*/ 4070278 w 6364927"/>
              <a:gd name="connsiteY72" fmla="*/ 2131178 h 5552421"/>
              <a:gd name="connsiteX73" fmla="*/ 4041887 w 6364927"/>
              <a:gd name="connsiteY73" fmla="*/ 2157789 h 5552421"/>
              <a:gd name="connsiteX74" fmla="*/ 4079365 w 6364927"/>
              <a:gd name="connsiteY74" fmla="*/ 2157515 h 5552421"/>
              <a:gd name="connsiteX75" fmla="*/ 4186622 w 6364927"/>
              <a:gd name="connsiteY75" fmla="*/ 2115868 h 5552421"/>
              <a:gd name="connsiteX76" fmla="*/ 4265300 w 6364927"/>
              <a:gd name="connsiteY76" fmla="*/ 2111130 h 5552421"/>
              <a:gd name="connsiteX77" fmla="*/ 4224164 w 6364927"/>
              <a:gd name="connsiteY77" fmla="*/ 2180781 h 5552421"/>
              <a:gd name="connsiteX78" fmla="*/ 4219367 w 6364927"/>
              <a:gd name="connsiteY78" fmla="*/ 2183555 h 5552421"/>
              <a:gd name="connsiteX79" fmla="*/ 4269654 w 6364927"/>
              <a:gd name="connsiteY79" fmla="*/ 2205428 h 5552421"/>
              <a:gd name="connsiteX80" fmla="*/ 4323981 w 6364927"/>
              <a:gd name="connsiteY80" fmla="*/ 2255539 h 5552421"/>
              <a:gd name="connsiteX81" fmla="*/ 4348837 w 6364927"/>
              <a:gd name="connsiteY81" fmla="*/ 2266642 h 5552421"/>
              <a:gd name="connsiteX82" fmla="*/ 4322466 w 6364927"/>
              <a:gd name="connsiteY82" fmla="*/ 2307371 h 5552421"/>
              <a:gd name="connsiteX83" fmla="*/ 4198046 w 6364927"/>
              <a:gd name="connsiteY83" fmla="*/ 2384422 h 5552421"/>
              <a:gd name="connsiteX84" fmla="*/ 4296787 w 6364927"/>
              <a:gd name="connsiteY84" fmla="*/ 2403751 h 5552421"/>
              <a:gd name="connsiteX85" fmla="*/ 4348397 w 6364927"/>
              <a:gd name="connsiteY85" fmla="*/ 2373903 h 5552421"/>
              <a:gd name="connsiteX86" fmla="*/ 4335276 w 6364927"/>
              <a:gd name="connsiteY86" fmla="*/ 2437543 h 5552421"/>
              <a:gd name="connsiteX87" fmla="*/ 4338365 w 6364927"/>
              <a:gd name="connsiteY87" fmla="*/ 2486712 h 5552421"/>
              <a:gd name="connsiteX88" fmla="*/ 4316285 w 6364927"/>
              <a:gd name="connsiteY88" fmla="*/ 2556552 h 5552421"/>
              <a:gd name="connsiteX89" fmla="*/ 4240888 w 6364927"/>
              <a:gd name="connsiteY89" fmla="*/ 2610348 h 5552421"/>
              <a:gd name="connsiteX90" fmla="*/ 4427203 w 6364927"/>
              <a:gd name="connsiteY90" fmla="*/ 2553552 h 5552421"/>
              <a:gd name="connsiteX91" fmla="*/ 4235652 w 6364927"/>
              <a:gd name="connsiteY91" fmla="*/ 2720383 h 5552421"/>
              <a:gd name="connsiteX92" fmla="*/ 4279690 w 6364927"/>
              <a:gd name="connsiteY92" fmla="*/ 2710202 h 5552421"/>
              <a:gd name="connsiteX93" fmla="*/ 4367076 w 6364927"/>
              <a:gd name="connsiteY93" fmla="*/ 2644377 h 5552421"/>
              <a:gd name="connsiteX94" fmla="*/ 4442978 w 6364927"/>
              <a:gd name="connsiteY94" fmla="*/ 2656531 h 5552421"/>
              <a:gd name="connsiteX95" fmla="*/ 4486072 w 6364927"/>
              <a:gd name="connsiteY95" fmla="*/ 2687661 h 5552421"/>
              <a:gd name="connsiteX96" fmla="*/ 4601407 w 6364927"/>
              <a:gd name="connsiteY96" fmla="*/ 2692297 h 5552421"/>
              <a:gd name="connsiteX97" fmla="*/ 4593078 w 6364927"/>
              <a:gd name="connsiteY97" fmla="*/ 2742974 h 5552421"/>
              <a:gd name="connsiteX98" fmla="*/ 4656110 w 6364927"/>
              <a:gd name="connsiteY98" fmla="*/ 2721807 h 5552421"/>
              <a:gd name="connsiteX99" fmla="*/ 4765007 w 6364927"/>
              <a:gd name="connsiteY99" fmla="*/ 2704689 h 5552421"/>
              <a:gd name="connsiteX100" fmla="*/ 4722358 w 6364927"/>
              <a:gd name="connsiteY100" fmla="*/ 2782348 h 5552421"/>
              <a:gd name="connsiteX101" fmla="*/ 4734472 w 6364927"/>
              <a:gd name="connsiteY101" fmla="*/ 2846680 h 5552421"/>
              <a:gd name="connsiteX102" fmla="*/ 4642861 w 6364927"/>
              <a:gd name="connsiteY102" fmla="*/ 2904758 h 5552421"/>
              <a:gd name="connsiteX103" fmla="*/ 4895489 w 6364927"/>
              <a:gd name="connsiteY103" fmla="*/ 2875854 h 5552421"/>
              <a:gd name="connsiteX104" fmla="*/ 4870946 w 6364927"/>
              <a:gd name="connsiteY104" fmla="*/ 2930812 h 5552421"/>
              <a:gd name="connsiteX105" fmla="*/ 4945776 w 6364927"/>
              <a:gd name="connsiteY105" fmla="*/ 2889685 h 5552421"/>
              <a:gd name="connsiteX106" fmla="*/ 4957035 w 6364927"/>
              <a:gd name="connsiteY106" fmla="*/ 2885934 h 5552421"/>
              <a:gd name="connsiteX107" fmla="*/ 4964182 w 6364927"/>
              <a:gd name="connsiteY107" fmla="*/ 2898270 h 5552421"/>
              <a:gd name="connsiteX108" fmla="*/ 4907974 w 6364927"/>
              <a:gd name="connsiteY108" fmla="*/ 2974446 h 5552421"/>
              <a:gd name="connsiteX109" fmla="*/ 4668984 w 6364927"/>
              <a:gd name="connsiteY109" fmla="*/ 3220863 h 5552421"/>
              <a:gd name="connsiteX110" fmla="*/ 4879147 w 6364927"/>
              <a:gd name="connsiteY110" fmla="*/ 3151294 h 5552421"/>
              <a:gd name="connsiteX111" fmla="*/ 4780915 w 6364927"/>
              <a:gd name="connsiteY111" fmla="*/ 3208104 h 5552421"/>
              <a:gd name="connsiteX112" fmla="*/ 4702550 w 6364927"/>
              <a:gd name="connsiteY112" fmla="*/ 3278903 h 5552421"/>
              <a:gd name="connsiteX113" fmla="*/ 4794858 w 6364927"/>
              <a:gd name="connsiteY113" fmla="*/ 3286666 h 5552421"/>
              <a:gd name="connsiteX114" fmla="*/ 4897827 w 6364927"/>
              <a:gd name="connsiteY114" fmla="*/ 3323931 h 5552421"/>
              <a:gd name="connsiteX115" fmla="*/ 4935244 w 6364927"/>
              <a:gd name="connsiteY115" fmla="*/ 3312484 h 5552421"/>
              <a:gd name="connsiteX116" fmla="*/ 5037705 w 6364927"/>
              <a:gd name="connsiteY116" fmla="*/ 3273610 h 5552421"/>
              <a:gd name="connsiteX117" fmla="*/ 4984959 w 6364927"/>
              <a:gd name="connsiteY117" fmla="*/ 3344879 h 5552421"/>
              <a:gd name="connsiteX118" fmla="*/ 5010891 w 6364927"/>
              <a:gd name="connsiteY118" fmla="*/ 3411411 h 5552421"/>
              <a:gd name="connsiteX119" fmla="*/ 5110896 w 6364927"/>
              <a:gd name="connsiteY119" fmla="*/ 3475869 h 5552421"/>
              <a:gd name="connsiteX120" fmla="*/ 5224781 w 6364927"/>
              <a:gd name="connsiteY120" fmla="*/ 3553701 h 5552421"/>
              <a:gd name="connsiteX121" fmla="*/ 5245412 w 6364927"/>
              <a:gd name="connsiteY121" fmla="*/ 3557057 h 5552421"/>
              <a:gd name="connsiteX122" fmla="*/ 5240051 w 6364927"/>
              <a:gd name="connsiteY122" fmla="*/ 3590730 h 5552421"/>
              <a:gd name="connsiteX123" fmla="*/ 5244468 w 6364927"/>
              <a:gd name="connsiteY123" fmla="*/ 3598367 h 5552421"/>
              <a:gd name="connsiteX124" fmla="*/ 5258285 w 6364927"/>
              <a:gd name="connsiteY124" fmla="*/ 3600567 h 5552421"/>
              <a:gd name="connsiteX125" fmla="*/ 5260494 w 6364927"/>
              <a:gd name="connsiteY125" fmla="*/ 3604385 h 5552421"/>
              <a:gd name="connsiteX126" fmla="*/ 5130898 w 6364927"/>
              <a:gd name="connsiteY126" fmla="*/ 3694621 h 5552421"/>
              <a:gd name="connsiteX127" fmla="*/ 5164591 w 6364927"/>
              <a:gd name="connsiteY127" fmla="*/ 3731187 h 5552421"/>
              <a:gd name="connsiteX128" fmla="*/ 5202892 w 6364927"/>
              <a:gd name="connsiteY128" fmla="*/ 3775279 h 5552421"/>
              <a:gd name="connsiteX129" fmla="*/ 5301253 w 6364927"/>
              <a:gd name="connsiteY129" fmla="*/ 3805019 h 5552421"/>
              <a:gd name="connsiteX130" fmla="*/ 5305670 w 6364927"/>
              <a:gd name="connsiteY130" fmla="*/ 3812656 h 5552421"/>
              <a:gd name="connsiteX131" fmla="*/ 5311159 w 6364927"/>
              <a:gd name="connsiteY131" fmla="*/ 3865533 h 5552421"/>
              <a:gd name="connsiteX132" fmla="*/ 5308444 w 6364927"/>
              <a:gd name="connsiteY132" fmla="*/ 3893599 h 5552421"/>
              <a:gd name="connsiteX133" fmla="*/ 5303589 w 6364927"/>
              <a:gd name="connsiteY133" fmla="*/ 3993223 h 5552421"/>
              <a:gd name="connsiteX134" fmla="*/ 5422835 w 6364927"/>
              <a:gd name="connsiteY134" fmla="*/ 3939547 h 5552421"/>
              <a:gd name="connsiteX135" fmla="*/ 5391605 w 6364927"/>
              <a:gd name="connsiteY135" fmla="*/ 4069711 h 5552421"/>
              <a:gd name="connsiteX136" fmla="*/ 5354509 w 6364927"/>
              <a:gd name="connsiteY136" fmla="*/ 4167598 h 5552421"/>
              <a:gd name="connsiteX137" fmla="*/ 5333118 w 6364927"/>
              <a:gd name="connsiteY137" fmla="*/ 4185064 h 5552421"/>
              <a:gd name="connsiteX138" fmla="*/ 5259930 w 6364927"/>
              <a:gd name="connsiteY138" fmla="*/ 4242678 h 5552421"/>
              <a:gd name="connsiteX139" fmla="*/ 5217533 w 6364927"/>
              <a:gd name="connsiteY139" fmla="*/ 4277389 h 5552421"/>
              <a:gd name="connsiteX140" fmla="*/ 5224850 w 6364927"/>
              <a:gd name="connsiteY140" fmla="*/ 4344495 h 5552421"/>
              <a:gd name="connsiteX141" fmla="*/ 5422967 w 6364927"/>
              <a:gd name="connsiteY141" fmla="*/ 4285970 h 5552421"/>
              <a:gd name="connsiteX142" fmla="*/ 5472621 w 6364927"/>
              <a:gd name="connsiteY142" fmla="*/ 4361203 h 5552421"/>
              <a:gd name="connsiteX143" fmla="*/ 5544486 w 6364927"/>
              <a:gd name="connsiteY143" fmla="*/ 4355310 h 5552421"/>
              <a:gd name="connsiteX144" fmla="*/ 5585939 w 6364927"/>
              <a:gd name="connsiteY144" fmla="*/ 4361910 h 5552421"/>
              <a:gd name="connsiteX145" fmla="*/ 5568778 w 6364927"/>
              <a:gd name="connsiteY145" fmla="*/ 4397313 h 5552421"/>
              <a:gd name="connsiteX146" fmla="*/ 5456849 w 6364927"/>
              <a:gd name="connsiteY146" fmla="*/ 4518096 h 5552421"/>
              <a:gd name="connsiteX147" fmla="*/ 5750484 w 6364927"/>
              <a:gd name="connsiteY147" fmla="*/ 4332992 h 5552421"/>
              <a:gd name="connsiteX148" fmla="*/ 5751181 w 6364927"/>
              <a:gd name="connsiteY148" fmla="*/ 4398831 h 5552421"/>
              <a:gd name="connsiteX149" fmla="*/ 5669284 w 6364927"/>
              <a:gd name="connsiteY149" fmla="*/ 4517533 h 5552421"/>
              <a:gd name="connsiteX150" fmla="*/ 5742221 w 6364927"/>
              <a:gd name="connsiteY150" fmla="*/ 4556880 h 5552421"/>
              <a:gd name="connsiteX151" fmla="*/ 5790744 w 6364927"/>
              <a:gd name="connsiteY151" fmla="*/ 4835572 h 5552421"/>
              <a:gd name="connsiteX152" fmla="*/ 5850432 w 6364927"/>
              <a:gd name="connsiteY152" fmla="*/ 4852009 h 5552421"/>
              <a:gd name="connsiteX153" fmla="*/ 5949235 w 6364927"/>
              <a:gd name="connsiteY153" fmla="*/ 4784676 h 5552421"/>
              <a:gd name="connsiteX154" fmla="*/ 5856113 w 6364927"/>
              <a:gd name="connsiteY154" fmla="*/ 4904775 h 5552421"/>
              <a:gd name="connsiteX155" fmla="*/ 5979396 w 6364927"/>
              <a:gd name="connsiteY155" fmla="*/ 4869145 h 5552421"/>
              <a:gd name="connsiteX156" fmla="*/ 5894030 w 6364927"/>
              <a:gd name="connsiteY156" fmla="*/ 4949088 h 5552421"/>
              <a:gd name="connsiteX157" fmla="*/ 5989176 w 6364927"/>
              <a:gd name="connsiteY157" fmla="*/ 4951133 h 5552421"/>
              <a:gd name="connsiteX158" fmla="*/ 5953404 w 6364927"/>
              <a:gd name="connsiteY158" fmla="*/ 4997299 h 5552421"/>
              <a:gd name="connsiteX159" fmla="*/ 5924949 w 6364927"/>
              <a:gd name="connsiteY159" fmla="*/ 5110571 h 5552421"/>
              <a:gd name="connsiteX160" fmla="*/ 6012332 w 6364927"/>
              <a:gd name="connsiteY160" fmla="*/ 5034558 h 5552421"/>
              <a:gd name="connsiteX161" fmla="*/ 6102619 w 6364927"/>
              <a:gd name="connsiteY161" fmla="*/ 5028202 h 5552421"/>
              <a:gd name="connsiteX162" fmla="*/ 6113661 w 6364927"/>
              <a:gd name="connsiteY162" fmla="*/ 5047294 h 5552421"/>
              <a:gd name="connsiteX163" fmla="*/ 6113030 w 6364927"/>
              <a:gd name="connsiteY163" fmla="*/ 5154666 h 5552421"/>
              <a:gd name="connsiteX164" fmla="*/ 6163821 w 6364927"/>
              <a:gd name="connsiteY164" fmla="*/ 5242490 h 5552421"/>
              <a:gd name="connsiteX165" fmla="*/ 6171695 w 6364927"/>
              <a:gd name="connsiteY165" fmla="*/ 5272825 h 5552421"/>
              <a:gd name="connsiteX166" fmla="*/ 6171960 w 6364927"/>
              <a:gd name="connsiteY166" fmla="*/ 5272847 h 5552421"/>
              <a:gd name="connsiteX167" fmla="*/ 6160393 w 6364927"/>
              <a:gd name="connsiteY167" fmla="*/ 5281399 h 5552421"/>
              <a:gd name="connsiteX168" fmla="*/ 6144817 w 6364927"/>
              <a:gd name="connsiteY168" fmla="*/ 5319261 h 5552421"/>
              <a:gd name="connsiteX169" fmla="*/ 6077770 w 6364927"/>
              <a:gd name="connsiteY169" fmla="*/ 5167441 h 5552421"/>
              <a:gd name="connsiteX170" fmla="*/ 6055714 w 6364927"/>
              <a:gd name="connsiteY170" fmla="*/ 5308401 h 5552421"/>
              <a:gd name="connsiteX171" fmla="*/ 6011604 w 6364927"/>
              <a:gd name="connsiteY171" fmla="*/ 5405920 h 5552421"/>
              <a:gd name="connsiteX172" fmla="*/ 6007193 w 6364927"/>
              <a:gd name="connsiteY172" fmla="*/ 5411239 h 5552421"/>
              <a:gd name="connsiteX173" fmla="*/ 6007193 w 6364927"/>
              <a:gd name="connsiteY173" fmla="*/ 5400601 h 5552421"/>
              <a:gd name="connsiteX174" fmla="*/ 5923384 w 6364927"/>
              <a:gd name="connsiteY174" fmla="*/ 5340981 h 5552421"/>
              <a:gd name="connsiteX175" fmla="*/ 5918972 w 6364927"/>
              <a:gd name="connsiteY175" fmla="*/ 5232602 h 5552421"/>
              <a:gd name="connsiteX176" fmla="*/ 5905740 w 6364927"/>
              <a:gd name="connsiteY176" fmla="*/ 5205341 h 5552421"/>
              <a:gd name="connsiteX177" fmla="*/ 5879273 w 6364927"/>
              <a:gd name="connsiteY177" fmla="*/ 5183842 h 5552421"/>
              <a:gd name="connsiteX178" fmla="*/ 5782230 w 6364927"/>
              <a:gd name="connsiteY178" fmla="*/ 5183842 h 5552421"/>
              <a:gd name="connsiteX179" fmla="*/ 5694010 w 6364927"/>
              <a:gd name="connsiteY179" fmla="*/ 5237921 h 5552421"/>
              <a:gd name="connsiteX180" fmla="*/ 5591674 w 6364927"/>
              <a:gd name="connsiteY180" fmla="*/ 5281361 h 5552421"/>
              <a:gd name="connsiteX181" fmla="*/ 5547564 w 6364927"/>
              <a:gd name="connsiteY181" fmla="*/ 5221742 h 5552421"/>
              <a:gd name="connsiteX182" fmla="*/ 5560797 w 6364927"/>
              <a:gd name="connsiteY182" fmla="*/ 5248781 h 5552421"/>
              <a:gd name="connsiteX183" fmla="*/ 5556386 w 6364927"/>
              <a:gd name="connsiteY183" fmla="*/ 5303082 h 5552421"/>
              <a:gd name="connsiteX184" fmla="*/ 5521098 w 6364927"/>
              <a:gd name="connsiteY184" fmla="*/ 5275821 h 5552421"/>
              <a:gd name="connsiteX185" fmla="*/ 5494632 w 6364927"/>
              <a:gd name="connsiteY185" fmla="*/ 5216422 h 5552421"/>
              <a:gd name="connsiteX186" fmla="*/ 5450521 w 6364927"/>
              <a:gd name="connsiteY186" fmla="*/ 5243240 h 5552421"/>
              <a:gd name="connsiteX187" fmla="*/ 5349068 w 6364927"/>
              <a:gd name="connsiteY187" fmla="*/ 5118682 h 5552421"/>
              <a:gd name="connsiteX188" fmla="*/ 5322601 w 6364927"/>
              <a:gd name="connsiteY188" fmla="*/ 5113141 h 5552421"/>
              <a:gd name="connsiteX189" fmla="*/ 5296135 w 6364927"/>
              <a:gd name="connsiteY189" fmla="*/ 5096961 h 5552421"/>
              <a:gd name="connsiteX190" fmla="*/ 5184977 w 6364927"/>
              <a:gd name="connsiteY190" fmla="*/ 5026482 h 5552421"/>
              <a:gd name="connsiteX191" fmla="*/ 5154100 w 6364927"/>
              <a:gd name="connsiteY191" fmla="*/ 5037342 h 5552421"/>
              <a:gd name="connsiteX192" fmla="*/ 5109990 w 6364927"/>
              <a:gd name="connsiteY192" fmla="*/ 5107822 h 5552421"/>
              <a:gd name="connsiteX193" fmla="*/ 5070290 w 6364927"/>
              <a:gd name="connsiteY193" fmla="*/ 5178301 h 5552421"/>
              <a:gd name="connsiteX194" fmla="*/ 5017358 w 6364927"/>
              <a:gd name="connsiteY194" fmla="*/ 5194481 h 5552421"/>
              <a:gd name="connsiteX195" fmla="*/ 4937960 w 6364927"/>
              <a:gd name="connsiteY195" fmla="*/ 5205341 h 5552421"/>
              <a:gd name="connsiteX196" fmla="*/ 4933548 w 6364927"/>
              <a:gd name="connsiteY196" fmla="*/ 5346522 h 5552421"/>
              <a:gd name="connsiteX197" fmla="*/ 4866501 w 6364927"/>
              <a:gd name="connsiteY197" fmla="*/ 5243240 h 5552421"/>
              <a:gd name="connsiteX198" fmla="*/ 4901789 w 6364927"/>
              <a:gd name="connsiteY198" fmla="*/ 5232602 h 5552421"/>
              <a:gd name="connsiteX199" fmla="*/ 4901789 w 6364927"/>
              <a:gd name="connsiteY199" fmla="*/ 5129542 h 5552421"/>
              <a:gd name="connsiteX200" fmla="*/ 4875323 w 6364927"/>
              <a:gd name="connsiteY200" fmla="*/ 5113141 h 5552421"/>
              <a:gd name="connsiteX201" fmla="*/ 4844446 w 6364927"/>
              <a:gd name="connsiteY201" fmla="*/ 5156581 h 5552421"/>
              <a:gd name="connsiteX202" fmla="*/ 4830330 w 6364927"/>
              <a:gd name="connsiteY202" fmla="*/ 5194481 h 5552421"/>
              <a:gd name="connsiteX203" fmla="*/ 4737698 w 6364927"/>
              <a:gd name="connsiteY203" fmla="*/ 5275821 h 5552421"/>
              <a:gd name="connsiteX204" fmla="*/ 4750932 w 6364927"/>
              <a:gd name="connsiteY204" fmla="*/ 5086101 h 5552421"/>
              <a:gd name="connsiteX205" fmla="*/ 4702410 w 6364927"/>
              <a:gd name="connsiteY205" fmla="*/ 5140402 h 5552421"/>
              <a:gd name="connsiteX206" fmla="*/ 4675944 w 6364927"/>
              <a:gd name="connsiteY206" fmla="*/ 5026482 h 5552421"/>
              <a:gd name="connsiteX207" fmla="*/ 4636245 w 6364927"/>
              <a:gd name="connsiteY207" fmla="*/ 5010302 h 5552421"/>
              <a:gd name="connsiteX208" fmla="*/ 4614190 w 6364927"/>
              <a:gd name="connsiteY208" fmla="*/ 5048202 h 5552421"/>
              <a:gd name="connsiteX209" fmla="*/ 4548024 w 6364927"/>
              <a:gd name="connsiteY209" fmla="*/ 5048202 h 5552421"/>
              <a:gd name="connsiteX210" fmla="*/ 4512736 w 6364927"/>
              <a:gd name="connsiteY210" fmla="*/ 5151262 h 5552421"/>
              <a:gd name="connsiteX211" fmla="*/ 4450982 w 6364927"/>
              <a:gd name="connsiteY211" fmla="*/ 5107822 h 5552421"/>
              <a:gd name="connsiteX212" fmla="*/ 4388345 w 6364927"/>
              <a:gd name="connsiteY212" fmla="*/ 5113141 h 5552421"/>
              <a:gd name="connsiteX213" fmla="*/ 4361879 w 6364927"/>
              <a:gd name="connsiteY213" fmla="*/ 5151262 h 5552421"/>
              <a:gd name="connsiteX214" fmla="*/ 4322180 w 6364927"/>
              <a:gd name="connsiteY214" fmla="*/ 4983041 h 5552421"/>
              <a:gd name="connsiteX215" fmla="*/ 4282480 w 6364927"/>
              <a:gd name="connsiteY215" fmla="*/ 5281361 h 5552421"/>
              <a:gd name="connsiteX216" fmla="*/ 4269248 w 6364927"/>
              <a:gd name="connsiteY216" fmla="*/ 5183842 h 5552421"/>
              <a:gd name="connsiteX217" fmla="*/ 4269248 w 6364927"/>
              <a:gd name="connsiteY217" fmla="*/ 5086101 h 5552421"/>
              <a:gd name="connsiteX218" fmla="*/ 4203082 w 6364927"/>
              <a:gd name="connsiteY218" fmla="*/ 5221742 h 5552421"/>
              <a:gd name="connsiteX219" fmla="*/ 4172204 w 6364927"/>
              <a:gd name="connsiteY219" fmla="*/ 5237921 h 5552421"/>
              <a:gd name="connsiteX220" fmla="*/ 4145738 w 6364927"/>
              <a:gd name="connsiteY220" fmla="*/ 5205341 h 5552421"/>
              <a:gd name="connsiteX221" fmla="*/ 4163382 w 6364927"/>
              <a:gd name="connsiteY221" fmla="*/ 5178301 h 5552421"/>
              <a:gd name="connsiteX222" fmla="*/ 4172204 w 6364927"/>
              <a:gd name="connsiteY222" fmla="*/ 5145721 h 5552421"/>
              <a:gd name="connsiteX223" fmla="*/ 4172204 w 6364927"/>
              <a:gd name="connsiteY223" fmla="*/ 4999221 h 5552421"/>
              <a:gd name="connsiteX224" fmla="*/ 4167794 w 6364927"/>
              <a:gd name="connsiteY224" fmla="*/ 4993901 h 5552421"/>
              <a:gd name="connsiteX225" fmla="*/ 4141328 w 6364927"/>
              <a:gd name="connsiteY225" fmla="*/ 5010302 h 5552421"/>
              <a:gd name="connsiteX226" fmla="*/ 4044285 w 6364927"/>
              <a:gd name="connsiteY226" fmla="*/ 5161900 h 5552421"/>
              <a:gd name="connsiteX227" fmla="*/ 4035463 w 6364927"/>
              <a:gd name="connsiteY227" fmla="*/ 5178301 h 5552421"/>
              <a:gd name="connsiteX228" fmla="*/ 4008997 w 6364927"/>
              <a:gd name="connsiteY228" fmla="*/ 5080560 h 5552421"/>
              <a:gd name="connsiteX229" fmla="*/ 3977237 w 6364927"/>
              <a:gd name="connsiteY229" fmla="*/ 5232602 h 5552421"/>
              <a:gd name="connsiteX230" fmla="*/ 3941949 w 6364927"/>
              <a:gd name="connsiteY230" fmla="*/ 5319261 h 5552421"/>
              <a:gd name="connsiteX231" fmla="*/ 3906661 w 6364927"/>
              <a:gd name="connsiteY231" fmla="*/ 5232602 h 5552421"/>
              <a:gd name="connsiteX232" fmla="*/ 3897839 w 6364927"/>
              <a:gd name="connsiteY232" fmla="*/ 5227061 h 5552421"/>
              <a:gd name="connsiteX233" fmla="*/ 3866962 w 6364927"/>
              <a:gd name="connsiteY233" fmla="*/ 5286681 h 5552421"/>
              <a:gd name="connsiteX234" fmla="*/ 3853729 w 6364927"/>
              <a:gd name="connsiteY234" fmla="*/ 5237921 h 5552421"/>
              <a:gd name="connsiteX235" fmla="*/ 3787563 w 6364927"/>
              <a:gd name="connsiteY235" fmla="*/ 5303082 h 5552421"/>
              <a:gd name="connsiteX236" fmla="*/ 3739042 w 6364927"/>
              <a:gd name="connsiteY236" fmla="*/ 5319261 h 5552421"/>
              <a:gd name="connsiteX237" fmla="*/ 3730220 w 6364927"/>
              <a:gd name="connsiteY237" fmla="*/ 5389741 h 5552421"/>
              <a:gd name="connsiteX238" fmla="*/ 3734631 w 6364927"/>
              <a:gd name="connsiteY238" fmla="*/ 5286681 h 5552421"/>
              <a:gd name="connsiteX239" fmla="*/ 3739042 w 6364927"/>
              <a:gd name="connsiteY239" fmla="*/ 5129542 h 5552421"/>
              <a:gd name="connsiteX240" fmla="*/ 3593478 w 6364927"/>
              <a:gd name="connsiteY240" fmla="*/ 5216422 h 5552421"/>
              <a:gd name="connsiteX241" fmla="*/ 3535252 w 6364927"/>
              <a:gd name="connsiteY241" fmla="*/ 5161900 h 5552421"/>
              <a:gd name="connsiteX242" fmla="*/ 3526430 w 6364927"/>
              <a:gd name="connsiteY242" fmla="*/ 5053743 h 5552421"/>
              <a:gd name="connsiteX243" fmla="*/ 3477909 w 6364927"/>
              <a:gd name="connsiteY243" fmla="*/ 5232602 h 5552421"/>
              <a:gd name="connsiteX244" fmla="*/ 3442621 w 6364927"/>
              <a:gd name="connsiteY244" fmla="*/ 5113141 h 5552421"/>
              <a:gd name="connsiteX245" fmla="*/ 3429388 w 6364927"/>
              <a:gd name="connsiteY245" fmla="*/ 4993901 h 5552421"/>
              <a:gd name="connsiteX246" fmla="*/ 3416155 w 6364927"/>
              <a:gd name="connsiteY246" fmla="*/ 5042661 h 5552421"/>
              <a:gd name="connsiteX247" fmla="*/ 3429388 w 6364927"/>
              <a:gd name="connsiteY247" fmla="*/ 5140402 h 5552421"/>
              <a:gd name="connsiteX248" fmla="*/ 3376455 w 6364927"/>
              <a:gd name="connsiteY248" fmla="*/ 5200022 h 5552421"/>
              <a:gd name="connsiteX249" fmla="*/ 3341167 w 6364927"/>
              <a:gd name="connsiteY249" fmla="*/ 5216422 h 5552421"/>
              <a:gd name="connsiteX250" fmla="*/ 3301468 w 6364927"/>
              <a:gd name="connsiteY250" fmla="*/ 5275821 h 5552421"/>
              <a:gd name="connsiteX251" fmla="*/ 3257357 w 6364927"/>
              <a:gd name="connsiteY251" fmla="*/ 5297762 h 5552421"/>
              <a:gd name="connsiteX252" fmla="*/ 3222069 w 6364927"/>
              <a:gd name="connsiteY252" fmla="*/ 5324580 h 5552421"/>
              <a:gd name="connsiteX253" fmla="*/ 3208836 w 6364927"/>
              <a:gd name="connsiteY253" fmla="*/ 5433181 h 5552421"/>
              <a:gd name="connsiteX254" fmla="*/ 3182370 w 6364927"/>
              <a:gd name="connsiteY254" fmla="*/ 5471081 h 5552421"/>
              <a:gd name="connsiteX255" fmla="*/ 3155904 w 6364927"/>
              <a:gd name="connsiteY255" fmla="*/ 5438500 h 5552421"/>
              <a:gd name="connsiteX256" fmla="*/ 3136495 w 6364927"/>
              <a:gd name="connsiteY256" fmla="*/ 5384421 h 5552421"/>
              <a:gd name="connsiteX257" fmla="*/ 3070330 w 6364927"/>
              <a:gd name="connsiteY257" fmla="*/ 5373340 h 5552421"/>
              <a:gd name="connsiteX258" fmla="*/ 3070330 w 6364927"/>
              <a:gd name="connsiteY258" fmla="*/ 5248781 h 5552421"/>
              <a:gd name="connsiteX259" fmla="*/ 2968876 w 6364927"/>
              <a:gd name="connsiteY259" fmla="*/ 5503439 h 5552421"/>
              <a:gd name="connsiteX260" fmla="*/ 2929177 w 6364927"/>
              <a:gd name="connsiteY260" fmla="*/ 5449360 h 5552421"/>
              <a:gd name="connsiteX261" fmla="*/ 2924766 w 6364927"/>
              <a:gd name="connsiteY261" fmla="*/ 5552421 h 5552421"/>
              <a:gd name="connsiteX262" fmla="*/ 2854189 w 6364927"/>
              <a:gd name="connsiteY262" fmla="*/ 5395060 h 5552421"/>
              <a:gd name="connsiteX263" fmla="*/ 2849778 w 6364927"/>
              <a:gd name="connsiteY263" fmla="*/ 5378659 h 5552421"/>
              <a:gd name="connsiteX264" fmla="*/ 2796846 w 6364927"/>
              <a:gd name="connsiteY264" fmla="*/ 5151262 h 5552421"/>
              <a:gd name="connsiteX265" fmla="*/ 2770380 w 6364927"/>
              <a:gd name="connsiteY265" fmla="*/ 5118682 h 5552421"/>
              <a:gd name="connsiteX266" fmla="*/ 2743913 w 6364927"/>
              <a:gd name="connsiteY266" fmla="*/ 5324580 h 5552421"/>
              <a:gd name="connsiteX267" fmla="*/ 2739502 w 6364927"/>
              <a:gd name="connsiteY267" fmla="*/ 5205341 h 5552421"/>
              <a:gd name="connsiteX268" fmla="*/ 2712154 w 6364927"/>
              <a:gd name="connsiteY268" fmla="*/ 5096961 h 5552421"/>
              <a:gd name="connsiteX269" fmla="*/ 2645989 w 6364927"/>
              <a:gd name="connsiteY269" fmla="*/ 5216422 h 5552421"/>
              <a:gd name="connsiteX270" fmla="*/ 2615111 w 6364927"/>
              <a:gd name="connsiteY270" fmla="*/ 5254100 h 5552421"/>
              <a:gd name="connsiteX271" fmla="*/ 2566590 w 6364927"/>
              <a:gd name="connsiteY271" fmla="*/ 5340981 h 5552421"/>
              <a:gd name="connsiteX272" fmla="*/ 2557768 w 6364927"/>
              <a:gd name="connsiteY272" fmla="*/ 5389741 h 5552421"/>
              <a:gd name="connsiteX273" fmla="*/ 2513658 w 6364927"/>
              <a:gd name="connsiteY273" fmla="*/ 5330121 h 5552421"/>
              <a:gd name="connsiteX274" fmla="*/ 2425437 w 6364927"/>
              <a:gd name="connsiteY274" fmla="*/ 5324580 h 5552421"/>
              <a:gd name="connsiteX275" fmla="*/ 2372505 w 6364927"/>
              <a:gd name="connsiteY275" fmla="*/ 5378659 h 5552421"/>
              <a:gd name="connsiteX276" fmla="*/ 2301046 w 6364927"/>
              <a:gd name="connsiteY276" fmla="*/ 5378659 h 5552421"/>
              <a:gd name="connsiteX277" fmla="*/ 2248114 w 6364927"/>
              <a:gd name="connsiteY277" fmla="*/ 5373340 h 5552421"/>
              <a:gd name="connsiteX278" fmla="*/ 2181948 w 6364927"/>
              <a:gd name="connsiteY278" fmla="*/ 5449360 h 5552421"/>
              <a:gd name="connsiteX279" fmla="*/ 2181948 w 6364927"/>
              <a:gd name="connsiteY279" fmla="*/ 5378659 h 5552421"/>
              <a:gd name="connsiteX280" fmla="*/ 2155482 w 6364927"/>
              <a:gd name="connsiteY280" fmla="*/ 5438500 h 5552421"/>
              <a:gd name="connsiteX281" fmla="*/ 2142249 w 6364927"/>
              <a:gd name="connsiteY281" fmla="*/ 5335440 h 5552421"/>
              <a:gd name="connsiteX282" fmla="*/ 2067262 w 6364927"/>
              <a:gd name="connsiteY282" fmla="*/ 5303082 h 5552421"/>
              <a:gd name="connsiteX283" fmla="*/ 1987863 w 6364927"/>
              <a:gd name="connsiteY283" fmla="*/ 5384421 h 5552421"/>
              <a:gd name="connsiteX284" fmla="*/ 1801718 w 6364927"/>
              <a:gd name="connsiteY284" fmla="*/ 5319261 h 5552421"/>
              <a:gd name="connsiteX285" fmla="*/ 1792896 w 6364927"/>
              <a:gd name="connsiteY285" fmla="*/ 5395060 h 5552421"/>
              <a:gd name="connsiteX286" fmla="*/ 1744374 w 6364927"/>
              <a:gd name="connsiteY286" fmla="*/ 5303082 h 5552421"/>
              <a:gd name="connsiteX287" fmla="*/ 1748785 w 6364927"/>
              <a:gd name="connsiteY287" fmla="*/ 5161900 h 5552421"/>
              <a:gd name="connsiteX288" fmla="*/ 1731141 w 6364927"/>
              <a:gd name="connsiteY288" fmla="*/ 5156581 h 5552421"/>
              <a:gd name="connsiteX289" fmla="*/ 1704675 w 6364927"/>
              <a:gd name="connsiteY289" fmla="*/ 5303082 h 5552421"/>
              <a:gd name="connsiteX290" fmla="*/ 1589988 w 6364927"/>
              <a:gd name="connsiteY290" fmla="*/ 5243240 h 5552421"/>
              <a:gd name="connsiteX291" fmla="*/ 1616454 w 6364927"/>
              <a:gd name="connsiteY291" fmla="*/ 5135083 h 5552421"/>
              <a:gd name="connsiteX292" fmla="*/ 1532645 w 6364927"/>
              <a:gd name="connsiteY292" fmla="*/ 5086101 h 5552421"/>
              <a:gd name="connsiteX293" fmla="*/ 1497357 w 6364927"/>
              <a:gd name="connsiteY293" fmla="*/ 5237921 h 5552421"/>
              <a:gd name="connsiteX294" fmla="*/ 1386199 w 6364927"/>
              <a:gd name="connsiteY294" fmla="*/ 5292000 h 5552421"/>
              <a:gd name="connsiteX295" fmla="*/ 1358850 w 6364927"/>
              <a:gd name="connsiteY295" fmla="*/ 5368021 h 5552421"/>
              <a:gd name="connsiteX296" fmla="*/ 1314740 w 6364927"/>
              <a:gd name="connsiteY296" fmla="*/ 5373340 h 5552421"/>
              <a:gd name="connsiteX297" fmla="*/ 1266219 w 6364927"/>
              <a:gd name="connsiteY297" fmla="*/ 5227061 h 5552421"/>
              <a:gd name="connsiteX298" fmla="*/ 1275041 w 6364927"/>
              <a:gd name="connsiteY298" fmla="*/ 5492579 h 5552421"/>
              <a:gd name="connsiteX299" fmla="*/ 1213286 w 6364927"/>
              <a:gd name="connsiteY299" fmla="*/ 5438500 h 5552421"/>
              <a:gd name="connsiteX300" fmla="*/ 1164765 w 6364927"/>
              <a:gd name="connsiteY300" fmla="*/ 5389741 h 5552421"/>
              <a:gd name="connsiteX301" fmla="*/ 1120655 w 6364927"/>
              <a:gd name="connsiteY301" fmla="*/ 5384421 h 5552421"/>
              <a:gd name="connsiteX302" fmla="*/ 841878 w 6364927"/>
              <a:gd name="connsiteY302" fmla="*/ 5292000 h 5552421"/>
              <a:gd name="connsiteX303" fmla="*/ 780123 w 6364927"/>
              <a:gd name="connsiteY303" fmla="*/ 5357160 h 5552421"/>
              <a:gd name="connsiteX304" fmla="*/ 784534 w 6364927"/>
              <a:gd name="connsiteY304" fmla="*/ 5416780 h 5552421"/>
              <a:gd name="connsiteX305" fmla="*/ 771301 w 6364927"/>
              <a:gd name="connsiteY305" fmla="*/ 5454680 h 5552421"/>
              <a:gd name="connsiteX306" fmla="*/ 736013 w 6364927"/>
              <a:gd name="connsiteY306" fmla="*/ 5422321 h 5552421"/>
              <a:gd name="connsiteX307" fmla="*/ 731602 w 6364927"/>
              <a:gd name="connsiteY307" fmla="*/ 5357160 h 5552421"/>
              <a:gd name="connsiteX308" fmla="*/ 713958 w 6364927"/>
              <a:gd name="connsiteY308" fmla="*/ 5357160 h 5552421"/>
              <a:gd name="connsiteX309" fmla="*/ 687492 w 6364927"/>
              <a:gd name="connsiteY309" fmla="*/ 5416780 h 5552421"/>
              <a:gd name="connsiteX310" fmla="*/ 674259 w 6364927"/>
              <a:gd name="connsiteY310" fmla="*/ 5330121 h 5552421"/>
              <a:gd name="connsiteX311" fmla="*/ 669847 w 6364927"/>
              <a:gd name="connsiteY311" fmla="*/ 5330121 h 5552421"/>
              <a:gd name="connsiteX312" fmla="*/ 665436 w 6364927"/>
              <a:gd name="connsiteY312" fmla="*/ 5330121 h 5552421"/>
              <a:gd name="connsiteX313" fmla="*/ 652203 w 6364927"/>
              <a:gd name="connsiteY313" fmla="*/ 5373340 h 5552421"/>
              <a:gd name="connsiteX314" fmla="*/ 624855 w 6364927"/>
              <a:gd name="connsiteY314" fmla="*/ 5395060 h 5552421"/>
              <a:gd name="connsiteX315" fmla="*/ 602800 w 6364927"/>
              <a:gd name="connsiteY315" fmla="*/ 5362480 h 5552421"/>
              <a:gd name="connsiteX316" fmla="*/ 514579 w 6364927"/>
              <a:gd name="connsiteY316" fmla="*/ 5259641 h 5552421"/>
              <a:gd name="connsiteX317" fmla="*/ 479291 w 6364927"/>
              <a:gd name="connsiteY317" fmla="*/ 5481941 h 5552421"/>
              <a:gd name="connsiteX318" fmla="*/ 267562 w 6364927"/>
              <a:gd name="connsiteY318" fmla="*/ 5411239 h 5552421"/>
              <a:gd name="connsiteX319" fmla="*/ 227862 w 6364927"/>
              <a:gd name="connsiteY319" fmla="*/ 5465761 h 5552421"/>
              <a:gd name="connsiteX320" fmla="*/ 187281 w 6364927"/>
              <a:gd name="connsiteY320" fmla="*/ 5492579 h 5552421"/>
              <a:gd name="connsiteX321" fmla="*/ 99060 w 6364927"/>
              <a:gd name="connsiteY321" fmla="*/ 5487260 h 5552421"/>
              <a:gd name="connsiteX322" fmla="*/ 15251 w 6364927"/>
              <a:gd name="connsiteY322" fmla="*/ 5340981 h 5552421"/>
              <a:gd name="connsiteX323" fmla="*/ 11278 w 6364927"/>
              <a:gd name="connsiteY323" fmla="*/ 5346268 h 5552421"/>
              <a:gd name="connsiteX324" fmla="*/ 524 w 6364927"/>
              <a:gd name="connsiteY324" fmla="*/ 5307700 h 5552421"/>
              <a:gd name="connsiteX325" fmla="*/ 15484 w 6364927"/>
              <a:gd name="connsiteY325" fmla="*/ 5255311 h 5552421"/>
              <a:gd name="connsiteX326" fmla="*/ 32691 w 6364927"/>
              <a:gd name="connsiteY326" fmla="*/ 5145477 h 5552421"/>
              <a:gd name="connsiteX327" fmla="*/ 106617 w 6364927"/>
              <a:gd name="connsiteY327" fmla="*/ 5139539 h 5552421"/>
              <a:gd name="connsiteX328" fmla="*/ 76668 w 6364927"/>
              <a:gd name="connsiteY328" fmla="*/ 5136483 h 5552421"/>
              <a:gd name="connsiteX329" fmla="*/ 32902 w 6364927"/>
              <a:gd name="connsiteY329" fmla="*/ 5104040 h 5552421"/>
              <a:gd name="connsiteX330" fmla="*/ 74695 w 6364927"/>
              <a:gd name="connsiteY330" fmla="*/ 5088490 h 5552421"/>
              <a:gd name="connsiteX331" fmla="*/ 139107 w 6364927"/>
              <a:gd name="connsiteY331" fmla="*/ 5097415 h 5552421"/>
              <a:gd name="connsiteX332" fmla="*/ 139654 w 6364927"/>
              <a:gd name="connsiteY332" fmla="*/ 5045795 h 5552421"/>
              <a:gd name="connsiteX333" fmla="*/ 299014 w 6364927"/>
              <a:gd name="connsiteY333" fmla="*/ 5025498 h 5552421"/>
              <a:gd name="connsiteX334" fmla="*/ 317705 w 6364927"/>
              <a:gd name="connsiteY334" fmla="*/ 5005958 h 5552421"/>
              <a:gd name="connsiteX335" fmla="*/ 345428 w 6364927"/>
              <a:gd name="connsiteY335" fmla="*/ 4992041 h 5552421"/>
              <a:gd name="connsiteX336" fmla="*/ 464008 w 6364927"/>
              <a:gd name="connsiteY336" fmla="*/ 4934925 h 5552421"/>
              <a:gd name="connsiteX337" fmla="*/ 471107 w 6364927"/>
              <a:gd name="connsiteY337" fmla="*/ 4902973 h 5552421"/>
              <a:gd name="connsiteX338" fmla="*/ 434587 w 6364927"/>
              <a:gd name="connsiteY338" fmla="*/ 4828277 h 5552421"/>
              <a:gd name="connsiteX339" fmla="*/ 395736 w 6364927"/>
              <a:gd name="connsiteY339" fmla="*/ 4757327 h 5552421"/>
              <a:gd name="connsiteX340" fmla="*/ 409976 w 6364927"/>
              <a:gd name="connsiteY340" fmla="*/ 4703840 h 5552421"/>
              <a:gd name="connsiteX341" fmla="*/ 442719 w 6364927"/>
              <a:gd name="connsiteY341" fmla="*/ 4630696 h 5552421"/>
              <a:gd name="connsiteX342" fmla="*/ 325198 w 6364927"/>
              <a:gd name="connsiteY342" fmla="*/ 4552337 h 5552421"/>
              <a:gd name="connsiteX343" fmla="*/ 448312 w 6364927"/>
              <a:gd name="connsiteY343" fmla="*/ 4550003 h 5552421"/>
              <a:gd name="connsiteX344" fmla="*/ 438693 w 6364927"/>
              <a:gd name="connsiteY344" fmla="*/ 4585583 h 5552421"/>
              <a:gd name="connsiteX345" fmla="*/ 526184 w 6364927"/>
              <a:gd name="connsiteY345" fmla="*/ 4640050 h 5552421"/>
              <a:gd name="connsiteX346" fmla="*/ 554094 w 6364927"/>
              <a:gd name="connsiteY346" fmla="*/ 4626251 h 5552421"/>
              <a:gd name="connsiteX347" fmla="*/ 533536 w 6364927"/>
              <a:gd name="connsiteY347" fmla="*/ 4577079 h 5552421"/>
              <a:gd name="connsiteX348" fmla="*/ 508821 w 6364927"/>
              <a:gd name="connsiteY348" fmla="*/ 4545067 h 5552421"/>
              <a:gd name="connsiteX349" fmla="*/ 488726 w 6364927"/>
              <a:gd name="connsiteY349" fmla="*/ 4423440 h 5552421"/>
              <a:gd name="connsiteX350" fmla="*/ 642790 w 6364927"/>
              <a:gd name="connsiteY350" fmla="*/ 4534942 h 5552421"/>
              <a:gd name="connsiteX351" fmla="*/ 622337 w 6364927"/>
              <a:gd name="connsiteY351" fmla="*/ 4465052 h 5552421"/>
              <a:gd name="connsiteX352" fmla="*/ 733035 w 6364927"/>
              <a:gd name="connsiteY352" fmla="*/ 4502792 h 5552421"/>
              <a:gd name="connsiteX353" fmla="*/ 767751 w 6364927"/>
              <a:gd name="connsiteY353" fmla="*/ 4477641 h 5552421"/>
              <a:gd name="connsiteX354" fmla="*/ 747233 w 6364927"/>
              <a:gd name="connsiteY354" fmla="*/ 4438888 h 5552421"/>
              <a:gd name="connsiteX355" fmla="*/ 782202 w 6364927"/>
              <a:gd name="connsiteY355" fmla="*/ 4382718 h 5552421"/>
              <a:gd name="connsiteX356" fmla="*/ 713362 w 6364927"/>
              <a:gd name="connsiteY356" fmla="*/ 4298293 h 5552421"/>
              <a:gd name="connsiteX357" fmla="*/ 782877 w 6364927"/>
              <a:gd name="connsiteY357" fmla="*/ 4268826 h 5552421"/>
              <a:gd name="connsiteX358" fmla="*/ 811465 w 6364927"/>
              <a:gd name="connsiteY358" fmla="*/ 4212841 h 5552421"/>
              <a:gd name="connsiteX359" fmla="*/ 793091 w 6364927"/>
              <a:gd name="connsiteY359" fmla="*/ 4170226 h 5552421"/>
              <a:gd name="connsiteX360" fmla="*/ 956879 w 6364927"/>
              <a:gd name="connsiteY360" fmla="*/ 4225429 h 5552421"/>
              <a:gd name="connsiteX361" fmla="*/ 724608 w 6364927"/>
              <a:gd name="connsiteY361" fmla="*/ 4034063 h 5552421"/>
              <a:gd name="connsiteX362" fmla="*/ 814388 w 6364927"/>
              <a:gd name="connsiteY362" fmla="*/ 4074369 h 5552421"/>
              <a:gd name="connsiteX363" fmla="*/ 897364 w 6364927"/>
              <a:gd name="connsiteY363" fmla="*/ 4126026 h 5552421"/>
              <a:gd name="connsiteX364" fmla="*/ 817183 w 6364927"/>
              <a:gd name="connsiteY364" fmla="*/ 3998169 h 5552421"/>
              <a:gd name="connsiteX365" fmla="*/ 819767 w 6364927"/>
              <a:gd name="connsiteY365" fmla="*/ 3963405 h 5552421"/>
              <a:gd name="connsiteX366" fmla="*/ 861413 w 6364927"/>
              <a:gd name="connsiteY366" fmla="*/ 3958157 h 5552421"/>
              <a:gd name="connsiteX367" fmla="*/ 875043 w 6364927"/>
              <a:gd name="connsiteY367" fmla="*/ 3987426 h 5552421"/>
              <a:gd name="connsiteX368" fmla="*/ 898038 w 6364927"/>
              <a:gd name="connsiteY368" fmla="*/ 4012134 h 5552421"/>
              <a:gd name="connsiteX369" fmla="*/ 1022407 w 6364927"/>
              <a:gd name="connsiteY369" fmla="*/ 4089560 h 5552421"/>
              <a:gd name="connsiteX370" fmla="*/ 1029254 w 6364927"/>
              <a:gd name="connsiteY370" fmla="*/ 4088627 h 5552421"/>
              <a:gd name="connsiteX371" fmla="*/ 1029318 w 6364927"/>
              <a:gd name="connsiteY371" fmla="*/ 4057491 h 5552421"/>
              <a:gd name="connsiteX372" fmla="*/ 951910 w 6364927"/>
              <a:gd name="connsiteY372" fmla="*/ 3894988 h 5552421"/>
              <a:gd name="connsiteX373" fmla="*/ 942649 w 6364927"/>
              <a:gd name="connsiteY373" fmla="*/ 3878831 h 5552421"/>
              <a:gd name="connsiteX374" fmla="*/ 1039612 w 6364927"/>
              <a:gd name="connsiteY374" fmla="*/ 3908019 h 5552421"/>
              <a:gd name="connsiteX375" fmla="*/ 927324 w 6364927"/>
              <a:gd name="connsiteY375" fmla="*/ 3800703 h 5552421"/>
              <a:gd name="connsiteX376" fmla="*/ 872407 w 6364927"/>
              <a:gd name="connsiteY376" fmla="*/ 3724946 h 5552421"/>
              <a:gd name="connsiteX377" fmla="*/ 964624 w 6364927"/>
              <a:gd name="connsiteY377" fmla="*/ 3740789 h 5552421"/>
              <a:gd name="connsiteX378" fmla="*/ 973991 w 6364927"/>
              <a:gd name="connsiteY378" fmla="*/ 3736228 h 5552421"/>
              <a:gd name="connsiteX379" fmla="*/ 939696 w 6364927"/>
              <a:gd name="connsiteY379" fmla="*/ 3678506 h 5552421"/>
              <a:gd name="connsiteX380" fmla="*/ 988084 w 6364927"/>
              <a:gd name="connsiteY380" fmla="*/ 3693042 h 5552421"/>
              <a:gd name="connsiteX381" fmla="*/ 967736 w 6364927"/>
              <a:gd name="connsiteY381" fmla="*/ 3602434 h 5552421"/>
              <a:gd name="connsiteX382" fmla="*/ 979645 w 6364927"/>
              <a:gd name="connsiteY382" fmla="*/ 3552692 h 5552421"/>
              <a:gd name="connsiteX383" fmla="*/ 924475 w 6364927"/>
              <a:gd name="connsiteY383" fmla="*/ 3507954 h 5552421"/>
              <a:gd name="connsiteX384" fmla="*/ 1009634 w 6364927"/>
              <a:gd name="connsiteY384" fmla="*/ 3566166 h 5552421"/>
              <a:gd name="connsiteX385" fmla="*/ 1140703 w 6364927"/>
              <a:gd name="connsiteY385" fmla="*/ 3652960 h 5552421"/>
              <a:gd name="connsiteX386" fmla="*/ 1143879 w 6364927"/>
              <a:gd name="connsiteY386" fmla="*/ 3483469 h 5552421"/>
              <a:gd name="connsiteX387" fmla="*/ 1220937 w 6364927"/>
              <a:gd name="connsiteY387" fmla="*/ 3462855 h 5552421"/>
              <a:gd name="connsiteX388" fmla="*/ 1317417 w 6364927"/>
              <a:gd name="connsiteY388" fmla="*/ 3512528 h 5552421"/>
              <a:gd name="connsiteX389" fmla="*/ 1191222 w 6364927"/>
              <a:gd name="connsiteY389" fmla="*/ 3376808 h 5552421"/>
              <a:gd name="connsiteX390" fmla="*/ 1311286 w 6364927"/>
              <a:gd name="connsiteY390" fmla="*/ 3409987 h 5552421"/>
              <a:gd name="connsiteX391" fmla="*/ 1419506 w 6364927"/>
              <a:gd name="connsiteY391" fmla="*/ 3461772 h 5552421"/>
              <a:gd name="connsiteX392" fmla="*/ 1385106 w 6364927"/>
              <a:gd name="connsiteY392" fmla="*/ 3424768 h 5552421"/>
              <a:gd name="connsiteX393" fmla="*/ 1295137 w 6364927"/>
              <a:gd name="connsiteY393" fmla="*/ 3384345 h 5552421"/>
              <a:gd name="connsiteX394" fmla="*/ 1272500 w 6364927"/>
              <a:gd name="connsiteY394" fmla="*/ 3307900 h 5552421"/>
              <a:gd name="connsiteX395" fmla="*/ 1277226 w 6364927"/>
              <a:gd name="connsiteY395" fmla="*/ 3269275 h 5552421"/>
              <a:gd name="connsiteX396" fmla="*/ 1247783 w 6364927"/>
              <a:gd name="connsiteY396" fmla="*/ 3204181 h 5552421"/>
              <a:gd name="connsiteX397" fmla="*/ 1252468 w 6364927"/>
              <a:gd name="connsiteY397" fmla="*/ 3155138 h 5552421"/>
              <a:gd name="connsiteX398" fmla="*/ 1248352 w 6364927"/>
              <a:gd name="connsiteY398" fmla="*/ 3111007 h 5552421"/>
              <a:gd name="connsiteX399" fmla="*/ 1163151 w 6364927"/>
              <a:gd name="connsiteY399" fmla="*/ 3042377 h 5552421"/>
              <a:gd name="connsiteX400" fmla="*/ 1144965 w 6364927"/>
              <a:gd name="connsiteY400" fmla="*/ 2999879 h 5552421"/>
              <a:gd name="connsiteX401" fmla="*/ 1186611 w 6364927"/>
              <a:gd name="connsiteY401" fmla="*/ 2994630 h 5552421"/>
              <a:gd name="connsiteX402" fmla="*/ 1242777 w 6364927"/>
              <a:gd name="connsiteY402" fmla="*/ 3006735 h 5552421"/>
              <a:gd name="connsiteX403" fmla="*/ 1287154 w 6364927"/>
              <a:gd name="connsiteY403" fmla="*/ 2956421 h 5552421"/>
              <a:gd name="connsiteX404" fmla="*/ 1392895 w 6364927"/>
              <a:gd name="connsiteY404" fmla="*/ 3022251 h 5552421"/>
              <a:gd name="connsiteX405" fmla="*/ 1230327 w 6364927"/>
              <a:gd name="connsiteY405" fmla="*/ 2801536 h 5552421"/>
              <a:gd name="connsiteX406" fmla="*/ 1297218 w 6364927"/>
              <a:gd name="connsiteY406" fmla="*/ 2796415 h 5552421"/>
              <a:gd name="connsiteX407" fmla="*/ 1212058 w 6364927"/>
              <a:gd name="connsiteY407" fmla="*/ 2738203 h 5552421"/>
              <a:gd name="connsiteX408" fmla="*/ 1382946 w 6364927"/>
              <a:gd name="connsiteY408" fmla="*/ 2761454 h 5552421"/>
              <a:gd name="connsiteX409" fmla="*/ 1399201 w 6364927"/>
              <a:gd name="connsiteY409" fmla="*/ 2766377 h 5552421"/>
              <a:gd name="connsiteX410" fmla="*/ 1620220 w 6364927"/>
              <a:gd name="connsiteY410" fmla="*/ 2841622 h 5552421"/>
              <a:gd name="connsiteX411" fmla="*/ 1661866 w 6364927"/>
              <a:gd name="connsiteY411" fmla="*/ 2836373 h 5552421"/>
              <a:gd name="connsiteX412" fmla="*/ 1501060 w 6364927"/>
              <a:gd name="connsiteY412" fmla="*/ 2705087 h 5552421"/>
              <a:gd name="connsiteX413" fmla="*/ 1604617 w 6364927"/>
              <a:gd name="connsiteY413" fmla="*/ 2764361 h 5552421"/>
              <a:gd name="connsiteX414" fmla="*/ 1711077 w 6364927"/>
              <a:gd name="connsiteY414" fmla="*/ 2798423 h 5552421"/>
              <a:gd name="connsiteX415" fmla="*/ 1644632 w 6364927"/>
              <a:gd name="connsiteY415" fmla="*/ 2679118 h 5552421"/>
              <a:gd name="connsiteX416" fmla="*/ 1628965 w 6364927"/>
              <a:gd name="connsiteY416" fmla="*/ 2632992 h 5552421"/>
              <a:gd name="connsiteX417" fmla="*/ 1580853 w 6364927"/>
              <a:gd name="connsiteY417" fmla="*/ 2545884 h 5552421"/>
              <a:gd name="connsiteX418" fmla="*/ 1544122 w 6364927"/>
              <a:gd name="connsiteY418" fmla="*/ 2512625 h 5552421"/>
              <a:gd name="connsiteX419" fmla="*/ 1618048 w 6364927"/>
              <a:gd name="connsiteY419" fmla="*/ 2506688 h 5552421"/>
              <a:gd name="connsiteX420" fmla="*/ 1669377 w 6364927"/>
              <a:gd name="connsiteY420" fmla="*/ 2434723 h 5552421"/>
              <a:gd name="connsiteX421" fmla="*/ 1651443 w 6364927"/>
              <a:gd name="connsiteY421" fmla="*/ 2361206 h 5552421"/>
              <a:gd name="connsiteX422" fmla="*/ 1689209 w 6364927"/>
              <a:gd name="connsiteY422" fmla="*/ 2300543 h 5552421"/>
              <a:gd name="connsiteX423" fmla="*/ 1721700 w 6364927"/>
              <a:gd name="connsiteY423" fmla="*/ 2258418 h 5552421"/>
              <a:gd name="connsiteX424" fmla="*/ 1692132 w 6364927"/>
              <a:gd name="connsiteY424" fmla="*/ 2162071 h 5552421"/>
              <a:gd name="connsiteX425" fmla="*/ 1752153 w 6364927"/>
              <a:gd name="connsiteY425" fmla="*/ 2199437 h 5552421"/>
              <a:gd name="connsiteX426" fmla="*/ 1715339 w 6364927"/>
              <a:gd name="connsiteY426" fmla="*/ 2145343 h 5552421"/>
              <a:gd name="connsiteX427" fmla="*/ 1809824 w 6364927"/>
              <a:gd name="connsiteY427" fmla="*/ 2188577 h 5552421"/>
              <a:gd name="connsiteX428" fmla="*/ 1876925 w 6364927"/>
              <a:gd name="connsiteY428" fmla="*/ 2142019 h 5552421"/>
              <a:gd name="connsiteX429" fmla="*/ 1849836 w 6364927"/>
              <a:gd name="connsiteY429" fmla="*/ 2031627 h 5552421"/>
              <a:gd name="connsiteX430" fmla="*/ 2003532 w 6364927"/>
              <a:gd name="connsiteY430" fmla="*/ 1908040 h 5552421"/>
              <a:gd name="connsiteX431" fmla="*/ 1943846 w 6364927"/>
              <a:gd name="connsiteY431" fmla="*/ 1860491 h 5552421"/>
              <a:gd name="connsiteX432" fmla="*/ 2047573 w 6364927"/>
              <a:gd name="connsiteY432" fmla="*/ 1867910 h 5552421"/>
              <a:gd name="connsiteX433" fmla="*/ 2165095 w 6364927"/>
              <a:gd name="connsiteY433" fmla="*/ 1946270 h 5552421"/>
              <a:gd name="connsiteX434" fmla="*/ 2178936 w 6364927"/>
              <a:gd name="connsiteY434" fmla="*/ 1934103 h 5552421"/>
              <a:gd name="connsiteX435" fmla="*/ 2068555 w 6364927"/>
              <a:gd name="connsiteY435" fmla="*/ 1834209 h 5552421"/>
              <a:gd name="connsiteX436" fmla="*/ 2179968 w 6364927"/>
              <a:gd name="connsiteY436" fmla="*/ 1768474 h 5552421"/>
              <a:gd name="connsiteX437" fmla="*/ 2257799 w 6364927"/>
              <a:gd name="connsiteY437" fmla="*/ 1848104 h 5552421"/>
              <a:gd name="connsiteX438" fmla="*/ 2343675 w 6364927"/>
              <a:gd name="connsiteY438" fmla="*/ 1802843 h 5552421"/>
              <a:gd name="connsiteX439" fmla="*/ 2233440 w 6364927"/>
              <a:gd name="connsiteY439" fmla="*/ 1692648 h 5552421"/>
              <a:gd name="connsiteX440" fmla="*/ 2246279 w 6364927"/>
              <a:gd name="connsiteY440" fmla="*/ 1569701 h 5552421"/>
              <a:gd name="connsiteX441" fmla="*/ 2196197 w 6364927"/>
              <a:gd name="connsiteY441" fmla="*/ 1506307 h 5552421"/>
              <a:gd name="connsiteX442" fmla="*/ 2214993 w 6364927"/>
              <a:gd name="connsiteY442" fmla="*/ 1466049 h 5552421"/>
              <a:gd name="connsiteX443" fmla="*/ 2364818 w 6364927"/>
              <a:gd name="connsiteY443" fmla="*/ 1502168 h 5552421"/>
              <a:gd name="connsiteX444" fmla="*/ 2134749 w 6364927"/>
              <a:gd name="connsiteY444" fmla="*/ 1369329 h 5552421"/>
              <a:gd name="connsiteX445" fmla="*/ 2213296 w 6364927"/>
              <a:gd name="connsiteY445" fmla="*/ 1345485 h 5552421"/>
              <a:gd name="connsiteX446" fmla="*/ 2280333 w 6364927"/>
              <a:gd name="connsiteY446" fmla="*/ 1330063 h 5552421"/>
              <a:gd name="connsiteX447" fmla="*/ 2308161 w 6364927"/>
              <a:gd name="connsiteY447" fmla="*/ 1295428 h 5552421"/>
              <a:gd name="connsiteX448" fmla="*/ 2533956 w 6364927"/>
              <a:gd name="connsiteY448" fmla="*/ 1107611 h 5552421"/>
              <a:gd name="connsiteX449" fmla="*/ 2511277 w 6364927"/>
              <a:gd name="connsiteY449" fmla="*/ 1020748 h 5552421"/>
              <a:gd name="connsiteX450" fmla="*/ 2458332 w 6364927"/>
              <a:gd name="connsiteY450" fmla="*/ 992984 h 5552421"/>
              <a:gd name="connsiteX451" fmla="*/ 2433152 w 6364927"/>
              <a:gd name="connsiteY451" fmla="*/ 961720 h 5552421"/>
              <a:gd name="connsiteX452" fmla="*/ 2479273 w 6364927"/>
              <a:gd name="connsiteY452" fmla="*/ 948864 h 5552421"/>
              <a:gd name="connsiteX453" fmla="*/ 2536920 w 6364927"/>
              <a:gd name="connsiteY453" fmla="*/ 979557 h 5552421"/>
              <a:gd name="connsiteX454" fmla="*/ 2546246 w 6364927"/>
              <a:gd name="connsiteY454" fmla="*/ 964579 h 5552421"/>
              <a:gd name="connsiteX455" fmla="*/ 2509620 w 6364927"/>
              <a:gd name="connsiteY455" fmla="*/ 910601 h 5552421"/>
              <a:gd name="connsiteX456" fmla="*/ 2590181 w 6364927"/>
              <a:gd name="connsiteY456" fmla="*/ 945167 h 5552421"/>
              <a:gd name="connsiteX457" fmla="*/ 2592513 w 6364927"/>
              <a:gd name="connsiteY457" fmla="*/ 941422 h 5552421"/>
              <a:gd name="connsiteX458" fmla="*/ 2594844 w 6364927"/>
              <a:gd name="connsiteY458" fmla="*/ 937678 h 5552421"/>
              <a:gd name="connsiteX459" fmla="*/ 2565148 w 6364927"/>
              <a:gd name="connsiteY459" fmla="*/ 903603 h 5552421"/>
              <a:gd name="connsiteX460" fmla="*/ 2561163 w 6364927"/>
              <a:gd name="connsiteY460" fmla="*/ 868906 h 5552421"/>
              <a:gd name="connsiteX461" fmla="*/ 2600478 w 6364927"/>
              <a:gd name="connsiteY461" fmla="*/ 867402 h 5552421"/>
              <a:gd name="connsiteX462" fmla="*/ 2734405 w 6364927"/>
              <a:gd name="connsiteY462" fmla="*/ 846860 h 5552421"/>
              <a:gd name="connsiteX463" fmla="*/ 2564339 w 6364927"/>
              <a:gd name="connsiteY463" fmla="*/ 699416 h 5552421"/>
              <a:gd name="connsiteX464" fmla="*/ 2736259 w 6364927"/>
              <a:gd name="connsiteY464" fmla="*/ 557039 h 5552421"/>
              <a:gd name="connsiteX465" fmla="*/ 2710955 w 6364927"/>
              <a:gd name="connsiteY465" fmla="*/ 494522 h 5552421"/>
              <a:gd name="connsiteX466" fmla="*/ 2709637 w 6364927"/>
              <a:gd name="connsiteY466" fmla="*/ 445897 h 5552421"/>
              <a:gd name="connsiteX467" fmla="*/ 2760777 w 6364927"/>
              <a:gd name="connsiteY467" fmla="*/ 373816 h 5552421"/>
              <a:gd name="connsiteX468" fmla="*/ 2929252 w 6364927"/>
              <a:gd name="connsiteY468" fmla="*/ 379976 h 5552421"/>
              <a:gd name="connsiteX469" fmla="*/ 2973798 w 6364927"/>
              <a:gd name="connsiteY469" fmla="*/ 277809 h 5552421"/>
              <a:gd name="connsiteX470" fmla="*/ 3140035 w 6364927"/>
              <a:gd name="connsiteY470" fmla="*/ 81724 h 5552421"/>
              <a:gd name="connsiteX471" fmla="*/ 3147401 w 6364927"/>
              <a:gd name="connsiteY471" fmla="*/ 106542 h 5552421"/>
              <a:gd name="connsiteX472" fmla="*/ 3234202 w 6364927"/>
              <a:gd name="connsiteY472" fmla="*/ 111757 h 5552421"/>
              <a:gd name="connsiteX473" fmla="*/ 3021704 w 6364927"/>
              <a:gd name="connsiteY473" fmla="*/ 198982 h 5552421"/>
              <a:gd name="connsiteX474" fmla="*/ 2990505 w 6364927"/>
              <a:gd name="connsiteY474" fmla="*/ 196234 h 5552421"/>
              <a:gd name="connsiteX475" fmla="*/ 3005107 w 6364927"/>
              <a:gd name="connsiteY475" fmla="*/ 182875 h 5552421"/>
              <a:gd name="connsiteX476" fmla="*/ 3039686 w 6364927"/>
              <a:gd name="connsiteY476" fmla="*/ 161909 h 5552421"/>
              <a:gd name="connsiteX477" fmla="*/ 3129995 w 6364927"/>
              <a:gd name="connsiteY477" fmla="*/ 98624 h 5552421"/>
              <a:gd name="connsiteX478" fmla="*/ 3139834 w 6364927"/>
              <a:gd name="connsiteY478" fmla="*/ 84371 h 5552421"/>
              <a:gd name="connsiteX479" fmla="*/ 3093889 w 6364927"/>
              <a:gd name="connsiteY479" fmla="*/ 0 h 5552421"/>
              <a:gd name="connsiteX480" fmla="*/ 3105597 w 6364927"/>
              <a:gd name="connsiteY480" fmla="*/ 4456 h 5552421"/>
              <a:gd name="connsiteX481" fmla="*/ 3152592 w 6364927"/>
              <a:gd name="connsiteY481" fmla="*/ 16960 h 5552421"/>
              <a:gd name="connsiteX482" fmla="*/ 3151171 w 6364927"/>
              <a:gd name="connsiteY482" fmla="*/ 22196 h 5552421"/>
              <a:gd name="connsiteX483" fmla="*/ 3139499 w 6364927"/>
              <a:gd name="connsiteY483" fmla="*/ 69021 h 5552421"/>
              <a:gd name="connsiteX484" fmla="*/ 3131932 w 6364927"/>
              <a:gd name="connsiteY484" fmla="*/ 58181 h 5552421"/>
              <a:gd name="connsiteX485" fmla="*/ 3111955 w 6364927"/>
              <a:gd name="connsiteY485" fmla="*/ 45825 h 5552421"/>
              <a:gd name="connsiteX486" fmla="*/ 3076016 w 6364927"/>
              <a:gd name="connsiteY486" fmla="*/ 24824 h 5552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</a:cxnLst>
            <a:rect l="l" t="t" r="r" b="b"/>
            <a:pathLst>
              <a:path w="6364927" h="5552421">
                <a:moveTo>
                  <a:pt x="6255989" y="5288703"/>
                </a:moveTo>
                <a:lnTo>
                  <a:pt x="6256633" y="5289197"/>
                </a:lnTo>
                <a:cubicBezTo>
                  <a:pt x="6263495" y="5292872"/>
                  <a:pt x="6270356" y="5296547"/>
                  <a:pt x="6273669" y="5302275"/>
                </a:cubicBezTo>
                <a:cubicBezTo>
                  <a:pt x="6284143" y="5342078"/>
                  <a:pt x="6307550" y="5328541"/>
                  <a:pt x="6338341" y="5305638"/>
                </a:cubicBezTo>
                <a:lnTo>
                  <a:pt x="6353495" y="5296297"/>
                </a:lnTo>
                <a:lnTo>
                  <a:pt x="6364927" y="5316029"/>
                </a:lnTo>
                <a:lnTo>
                  <a:pt x="6361174" y="5318389"/>
                </a:lnTo>
                <a:cubicBezTo>
                  <a:pt x="6342548" y="5332147"/>
                  <a:pt x="6326365" y="5347268"/>
                  <a:pt x="6311999" y="5363376"/>
                </a:cubicBezTo>
                <a:lnTo>
                  <a:pt x="6278329" y="5408157"/>
                </a:lnTo>
                <a:lnTo>
                  <a:pt x="6275149" y="5406491"/>
                </a:lnTo>
                <a:cubicBezTo>
                  <a:pt x="6255920" y="5398897"/>
                  <a:pt x="6238552" y="5401931"/>
                  <a:pt x="6228626" y="5438500"/>
                </a:cubicBezTo>
                <a:cubicBezTo>
                  <a:pt x="6224216" y="5459999"/>
                  <a:pt x="6210982" y="5481941"/>
                  <a:pt x="6193338" y="5476400"/>
                </a:cubicBezTo>
                <a:cubicBezTo>
                  <a:pt x="6171284" y="5471081"/>
                  <a:pt x="6184516" y="5443820"/>
                  <a:pt x="6184516" y="5427640"/>
                </a:cubicBezTo>
                <a:cubicBezTo>
                  <a:pt x="6184516" y="5378659"/>
                  <a:pt x="6206572" y="5335440"/>
                  <a:pt x="6241860" y="5319261"/>
                </a:cubicBezTo>
                <a:cubicBezTo>
                  <a:pt x="6257299" y="5311171"/>
                  <a:pt x="6258401" y="5300311"/>
                  <a:pt x="6256196" y="5289451"/>
                </a:cubicBezTo>
                <a:close/>
                <a:moveTo>
                  <a:pt x="2968165" y="245883"/>
                </a:moveTo>
                <a:lnTo>
                  <a:pt x="2986957" y="259205"/>
                </a:lnTo>
                <a:cubicBezTo>
                  <a:pt x="2998992" y="273264"/>
                  <a:pt x="3008929" y="290447"/>
                  <a:pt x="3033442" y="283914"/>
                </a:cubicBezTo>
                <a:cubicBezTo>
                  <a:pt x="3002083" y="327528"/>
                  <a:pt x="2994388" y="378857"/>
                  <a:pt x="2956404" y="411016"/>
                </a:cubicBezTo>
                <a:cubicBezTo>
                  <a:pt x="3027513" y="436134"/>
                  <a:pt x="3063853" y="369257"/>
                  <a:pt x="3117671" y="343228"/>
                </a:cubicBezTo>
                <a:cubicBezTo>
                  <a:pt x="3145683" y="327028"/>
                  <a:pt x="3178115" y="328654"/>
                  <a:pt x="3210547" y="330280"/>
                </a:cubicBezTo>
                <a:cubicBezTo>
                  <a:pt x="3265814" y="328890"/>
                  <a:pt x="3202218" y="380956"/>
                  <a:pt x="3243292" y="397967"/>
                </a:cubicBezTo>
                <a:cubicBezTo>
                  <a:pt x="3263923" y="401323"/>
                  <a:pt x="3212312" y="431170"/>
                  <a:pt x="3193322" y="452344"/>
                </a:cubicBezTo>
                <a:cubicBezTo>
                  <a:pt x="3190926" y="458825"/>
                  <a:pt x="3181333" y="464373"/>
                  <a:pt x="3176728" y="467036"/>
                </a:cubicBezTo>
                <a:cubicBezTo>
                  <a:pt x="3143540" y="496421"/>
                  <a:pt x="3097103" y="502895"/>
                  <a:pt x="3081773" y="562716"/>
                </a:cubicBezTo>
                <a:cubicBezTo>
                  <a:pt x="3068460" y="626467"/>
                  <a:pt x="3058871" y="642204"/>
                  <a:pt x="3134961" y="644059"/>
                </a:cubicBezTo>
                <a:cubicBezTo>
                  <a:pt x="3176602" y="640359"/>
                  <a:pt x="3231873" y="649159"/>
                  <a:pt x="3233513" y="673688"/>
                </a:cubicBezTo>
                <a:cubicBezTo>
                  <a:pt x="3235408" y="709281"/>
                  <a:pt x="3263043" y="713681"/>
                  <a:pt x="3288282" y="724562"/>
                </a:cubicBezTo>
                <a:cubicBezTo>
                  <a:pt x="3372638" y="762402"/>
                  <a:pt x="3379263" y="773857"/>
                  <a:pt x="3337558" y="864218"/>
                </a:cubicBezTo>
                <a:cubicBezTo>
                  <a:pt x="3332953" y="866881"/>
                  <a:pt x="3335162" y="870700"/>
                  <a:pt x="3337370" y="874518"/>
                </a:cubicBezTo>
                <a:cubicBezTo>
                  <a:pt x="3408287" y="899747"/>
                  <a:pt x="3410116" y="913976"/>
                  <a:pt x="3344120" y="962335"/>
                </a:cubicBezTo>
                <a:cubicBezTo>
                  <a:pt x="3318125" y="982464"/>
                  <a:pt x="3320145" y="996583"/>
                  <a:pt x="3319577" y="1017294"/>
                </a:cubicBezTo>
                <a:cubicBezTo>
                  <a:pt x="3327463" y="1063689"/>
                  <a:pt x="3333332" y="1106155"/>
                  <a:pt x="3288347" y="1147458"/>
                </a:cubicBezTo>
                <a:cubicBezTo>
                  <a:pt x="3269798" y="1169395"/>
                  <a:pt x="3289861" y="1193461"/>
                  <a:pt x="3305699" y="1209780"/>
                </a:cubicBezTo>
                <a:cubicBezTo>
                  <a:pt x="3319137" y="1222390"/>
                  <a:pt x="3339960" y="1225635"/>
                  <a:pt x="3348793" y="1240909"/>
                </a:cubicBezTo>
                <a:cubicBezTo>
                  <a:pt x="3375481" y="1276430"/>
                  <a:pt x="3405513" y="1274349"/>
                  <a:pt x="3443497" y="1242190"/>
                </a:cubicBezTo>
                <a:cubicBezTo>
                  <a:pt x="3471508" y="1225990"/>
                  <a:pt x="3487914" y="1221597"/>
                  <a:pt x="3517378" y="1240227"/>
                </a:cubicBezTo>
                <a:cubicBezTo>
                  <a:pt x="3549242" y="1262563"/>
                  <a:pt x="3589936" y="1289985"/>
                  <a:pt x="3646343" y="1257363"/>
                </a:cubicBezTo>
                <a:cubicBezTo>
                  <a:pt x="3679151" y="1238389"/>
                  <a:pt x="3683188" y="1256437"/>
                  <a:pt x="3673411" y="1282474"/>
                </a:cubicBezTo>
                <a:cubicBezTo>
                  <a:pt x="3671014" y="1288955"/>
                  <a:pt x="3663630" y="1298321"/>
                  <a:pt x="3675051" y="1307003"/>
                </a:cubicBezTo>
                <a:lnTo>
                  <a:pt x="3740667" y="1269055"/>
                </a:lnTo>
                <a:cubicBezTo>
                  <a:pt x="3741993" y="1325359"/>
                  <a:pt x="3695747" y="1331721"/>
                  <a:pt x="3665336" y="1344214"/>
                </a:cubicBezTo>
                <a:cubicBezTo>
                  <a:pt x="3639529" y="1354043"/>
                  <a:pt x="3625523" y="1362144"/>
                  <a:pt x="3620350" y="1385517"/>
                </a:cubicBezTo>
                <a:cubicBezTo>
                  <a:pt x="3612778" y="1405183"/>
                  <a:pt x="3631012" y="1415020"/>
                  <a:pt x="3642434" y="1423702"/>
                </a:cubicBezTo>
                <a:cubicBezTo>
                  <a:pt x="3674360" y="1457213"/>
                  <a:pt x="3718021" y="1467631"/>
                  <a:pt x="3770892" y="1472724"/>
                </a:cubicBezTo>
                <a:cubicBezTo>
                  <a:pt x="3740292" y="1495516"/>
                  <a:pt x="3709881" y="1508008"/>
                  <a:pt x="3684074" y="1517837"/>
                </a:cubicBezTo>
                <a:cubicBezTo>
                  <a:pt x="3688114" y="1546074"/>
                  <a:pt x="3720922" y="1527100"/>
                  <a:pt x="3736569" y="1543530"/>
                </a:cubicBezTo>
                <a:cubicBezTo>
                  <a:pt x="3708177" y="1570140"/>
                  <a:pt x="3679786" y="1596750"/>
                  <a:pt x="3651203" y="1623473"/>
                </a:cubicBezTo>
                <a:cubicBezTo>
                  <a:pt x="3644202" y="1632617"/>
                  <a:pt x="3620983" y="1635854"/>
                  <a:pt x="3629816" y="1651128"/>
                </a:cubicBezTo>
                <a:cubicBezTo>
                  <a:pt x="3631644" y="1665357"/>
                  <a:pt x="3648050" y="1660964"/>
                  <a:pt x="3661868" y="1663165"/>
                </a:cubicBezTo>
                <a:cubicBezTo>
                  <a:pt x="3686915" y="1674157"/>
                  <a:pt x="3724328" y="1652520"/>
                  <a:pt x="3751776" y="1667219"/>
                </a:cubicBezTo>
                <a:cubicBezTo>
                  <a:pt x="3737202" y="1696030"/>
                  <a:pt x="3695181" y="1710141"/>
                  <a:pt x="3687612" y="1739996"/>
                </a:cubicBezTo>
                <a:cubicBezTo>
                  <a:pt x="3715624" y="1723797"/>
                  <a:pt x="3741239" y="1714078"/>
                  <a:pt x="3762629" y="1696612"/>
                </a:cubicBezTo>
                <a:cubicBezTo>
                  <a:pt x="3795817" y="1667227"/>
                  <a:pt x="3813104" y="1708185"/>
                  <a:pt x="3840927" y="1702285"/>
                </a:cubicBezTo>
                <a:cubicBezTo>
                  <a:pt x="3857333" y="1697893"/>
                  <a:pt x="3847364" y="1724041"/>
                  <a:pt x="3842380" y="1737114"/>
                </a:cubicBezTo>
                <a:cubicBezTo>
                  <a:pt x="3824650" y="1793229"/>
                  <a:pt x="3826164" y="1839232"/>
                  <a:pt x="3909639" y="1831721"/>
                </a:cubicBezTo>
                <a:cubicBezTo>
                  <a:pt x="3873675" y="1877998"/>
                  <a:pt x="3817648" y="1900209"/>
                  <a:pt x="3790897" y="1951348"/>
                </a:cubicBezTo>
                <a:cubicBezTo>
                  <a:pt x="3835315" y="1930756"/>
                  <a:pt x="3870519" y="1905301"/>
                  <a:pt x="3906107" y="1879624"/>
                </a:cubicBezTo>
                <a:cubicBezTo>
                  <a:pt x="3939295" y="1850239"/>
                  <a:pt x="3976707" y="1828602"/>
                  <a:pt x="4018349" y="1824902"/>
                </a:cubicBezTo>
                <a:cubicBezTo>
                  <a:pt x="4034754" y="1820510"/>
                  <a:pt x="4059990" y="1821202"/>
                  <a:pt x="4064218" y="1839139"/>
                </a:cubicBezTo>
                <a:cubicBezTo>
                  <a:pt x="4066047" y="1853368"/>
                  <a:pt x="4045228" y="1860312"/>
                  <a:pt x="4033239" y="1872342"/>
                </a:cubicBezTo>
                <a:cubicBezTo>
                  <a:pt x="3993238" y="1900571"/>
                  <a:pt x="3949009" y="1910864"/>
                  <a:pt x="3911028" y="1953211"/>
                </a:cubicBezTo>
                <a:cubicBezTo>
                  <a:pt x="3962071" y="1944074"/>
                  <a:pt x="4008508" y="1937600"/>
                  <a:pt x="4052546" y="1927419"/>
                </a:cubicBezTo>
                <a:cubicBezTo>
                  <a:pt x="4070968" y="1926955"/>
                  <a:pt x="4089582" y="1926381"/>
                  <a:pt x="4093811" y="1944319"/>
                </a:cubicBezTo>
                <a:cubicBezTo>
                  <a:pt x="4097848" y="1962366"/>
                  <a:pt x="4086050" y="1974284"/>
                  <a:pt x="4069456" y="1988976"/>
                </a:cubicBezTo>
                <a:cubicBezTo>
                  <a:pt x="4052863" y="2003669"/>
                  <a:pt x="4041253" y="2005287"/>
                  <a:pt x="4032420" y="1990014"/>
                </a:cubicBezTo>
                <a:cubicBezTo>
                  <a:pt x="4023587" y="1974740"/>
                  <a:pt x="4011598" y="1986770"/>
                  <a:pt x="4004597" y="1995914"/>
                </a:cubicBezTo>
                <a:cubicBezTo>
                  <a:pt x="3980054" y="2050872"/>
                  <a:pt x="3931220" y="2063827"/>
                  <a:pt x="3875381" y="2075738"/>
                </a:cubicBezTo>
                <a:lnTo>
                  <a:pt x="3879798" y="2083375"/>
                </a:lnTo>
                <a:cubicBezTo>
                  <a:pt x="3889011" y="2088239"/>
                  <a:pt x="3900428" y="2086731"/>
                  <a:pt x="3904845" y="2094368"/>
                </a:cubicBezTo>
                <a:cubicBezTo>
                  <a:pt x="3944975" y="2152689"/>
                  <a:pt x="4005226" y="2138226"/>
                  <a:pt x="4068638" y="2106649"/>
                </a:cubicBezTo>
                <a:cubicBezTo>
                  <a:pt x="4080055" y="2105141"/>
                  <a:pt x="4089648" y="2099593"/>
                  <a:pt x="4112675" y="2096467"/>
                </a:cubicBezTo>
                <a:cubicBezTo>
                  <a:pt x="4091668" y="2113711"/>
                  <a:pt x="4088701" y="2130715"/>
                  <a:pt x="4070278" y="2131178"/>
                </a:cubicBezTo>
                <a:cubicBezTo>
                  <a:pt x="4054064" y="2135460"/>
                  <a:pt x="4035262" y="2146334"/>
                  <a:pt x="4041887" y="2157789"/>
                </a:cubicBezTo>
                <a:cubicBezTo>
                  <a:pt x="4046365" y="2176600"/>
                  <a:pt x="4065167" y="2165726"/>
                  <a:pt x="4079365" y="2157515"/>
                </a:cubicBezTo>
                <a:cubicBezTo>
                  <a:pt x="4116590" y="2146179"/>
                  <a:pt x="4151606" y="2131023"/>
                  <a:pt x="4186622" y="2115868"/>
                </a:cubicBezTo>
                <a:cubicBezTo>
                  <a:pt x="4212238" y="2106149"/>
                  <a:pt x="4249842" y="2084402"/>
                  <a:pt x="4265300" y="2111130"/>
                </a:cubicBezTo>
                <a:cubicBezTo>
                  <a:pt x="4285363" y="2135197"/>
                  <a:pt x="4243154" y="2159607"/>
                  <a:pt x="4224164" y="2180781"/>
                </a:cubicBezTo>
                <a:lnTo>
                  <a:pt x="4219367" y="2183555"/>
                </a:lnTo>
                <a:cubicBezTo>
                  <a:pt x="4235205" y="2199874"/>
                  <a:pt x="4275398" y="2171533"/>
                  <a:pt x="4269654" y="2205428"/>
                </a:cubicBezTo>
                <a:cubicBezTo>
                  <a:pt x="4263914" y="2249513"/>
                  <a:pt x="4272747" y="2264787"/>
                  <a:pt x="4323981" y="2255539"/>
                </a:cubicBezTo>
                <a:cubicBezTo>
                  <a:pt x="4335399" y="2254031"/>
                  <a:pt x="4354009" y="2243268"/>
                  <a:pt x="4348837" y="2266642"/>
                </a:cubicBezTo>
                <a:cubicBezTo>
                  <a:pt x="4350857" y="2280761"/>
                  <a:pt x="4352689" y="2305178"/>
                  <a:pt x="4322466" y="2307371"/>
                </a:cubicBezTo>
                <a:cubicBezTo>
                  <a:pt x="4267006" y="2308871"/>
                  <a:pt x="4240444" y="2349711"/>
                  <a:pt x="4198046" y="2384422"/>
                </a:cubicBezTo>
                <a:cubicBezTo>
                  <a:pt x="4243912" y="2388470"/>
                  <a:pt x="4283725" y="2370540"/>
                  <a:pt x="4296787" y="2403751"/>
                </a:cubicBezTo>
                <a:lnTo>
                  <a:pt x="4348397" y="2373903"/>
                </a:lnTo>
                <a:cubicBezTo>
                  <a:pt x="4322402" y="2394032"/>
                  <a:pt x="4368084" y="2418569"/>
                  <a:pt x="4335276" y="2437543"/>
                </a:cubicBezTo>
                <a:cubicBezTo>
                  <a:pt x="4332308" y="2454546"/>
                  <a:pt x="4341142" y="2469819"/>
                  <a:pt x="4338365" y="2486712"/>
                </a:cubicBezTo>
                <a:cubicBezTo>
                  <a:pt x="4343036" y="2505413"/>
                  <a:pt x="4358306" y="2542441"/>
                  <a:pt x="4316285" y="2556552"/>
                </a:cubicBezTo>
                <a:cubicBezTo>
                  <a:pt x="4285873" y="2569045"/>
                  <a:pt x="4262274" y="2582693"/>
                  <a:pt x="4240888" y="2610348"/>
                </a:cubicBezTo>
                <a:cubicBezTo>
                  <a:pt x="4303540" y="2599592"/>
                  <a:pt x="4364551" y="2564308"/>
                  <a:pt x="4427203" y="2553552"/>
                </a:cubicBezTo>
                <a:cubicBezTo>
                  <a:pt x="4383478" y="2629795"/>
                  <a:pt x="4297232" y="2664387"/>
                  <a:pt x="4235652" y="2720383"/>
                </a:cubicBezTo>
                <a:cubicBezTo>
                  <a:pt x="4258683" y="2727446"/>
                  <a:pt x="4267892" y="2722120"/>
                  <a:pt x="4279690" y="2710202"/>
                </a:cubicBezTo>
                <a:cubicBezTo>
                  <a:pt x="4310481" y="2687298"/>
                  <a:pt x="4334268" y="2663350"/>
                  <a:pt x="4367076" y="2644377"/>
                </a:cubicBezTo>
                <a:cubicBezTo>
                  <a:pt x="4395279" y="2628065"/>
                  <a:pt x="4437677" y="2593355"/>
                  <a:pt x="4442978" y="2656531"/>
                </a:cubicBezTo>
                <a:cubicBezTo>
                  <a:pt x="4442410" y="2677242"/>
                  <a:pt x="4460645" y="2687079"/>
                  <a:pt x="4486072" y="2687661"/>
                </a:cubicBezTo>
                <a:cubicBezTo>
                  <a:pt x="4523108" y="2686623"/>
                  <a:pt x="4557557" y="2692178"/>
                  <a:pt x="4601407" y="2692297"/>
                </a:cubicBezTo>
                <a:cubicBezTo>
                  <a:pt x="4582416" y="2713471"/>
                  <a:pt x="4556421" y="2733600"/>
                  <a:pt x="4593078" y="2742974"/>
                </a:cubicBezTo>
                <a:cubicBezTo>
                  <a:pt x="4620713" y="2747374"/>
                  <a:pt x="4634907" y="2728974"/>
                  <a:pt x="4656110" y="2721807"/>
                </a:cubicBezTo>
                <a:cubicBezTo>
                  <a:pt x="4695730" y="2703989"/>
                  <a:pt x="4740528" y="2672986"/>
                  <a:pt x="4765007" y="2704689"/>
                </a:cubicBezTo>
                <a:cubicBezTo>
                  <a:pt x="4783937" y="2726353"/>
                  <a:pt x="4739140" y="2757356"/>
                  <a:pt x="4722358" y="2782348"/>
                </a:cubicBezTo>
                <a:cubicBezTo>
                  <a:pt x="4696175" y="2812778"/>
                  <a:pt x="4676805" y="2844363"/>
                  <a:pt x="4734472" y="2846680"/>
                </a:cubicBezTo>
                <a:cubicBezTo>
                  <a:pt x="4706081" y="2873291"/>
                  <a:pt x="4669044" y="2874328"/>
                  <a:pt x="4642861" y="2904758"/>
                </a:cubicBezTo>
                <a:cubicBezTo>
                  <a:pt x="4730372" y="2915294"/>
                  <a:pt x="4814223" y="2887183"/>
                  <a:pt x="4895489" y="2875854"/>
                </a:cubicBezTo>
                <a:cubicBezTo>
                  <a:pt x="4894921" y="2896564"/>
                  <a:pt x="4871322" y="2910212"/>
                  <a:pt x="4870946" y="2930812"/>
                </a:cubicBezTo>
                <a:cubicBezTo>
                  <a:pt x="4895552" y="2916582"/>
                  <a:pt x="4916326" y="2901701"/>
                  <a:pt x="4945776" y="2889685"/>
                </a:cubicBezTo>
                <a:lnTo>
                  <a:pt x="4957035" y="2885934"/>
                </a:lnTo>
                <a:lnTo>
                  <a:pt x="4964182" y="2898270"/>
                </a:lnTo>
                <a:lnTo>
                  <a:pt x="4907974" y="2974446"/>
                </a:lnTo>
                <a:cubicBezTo>
                  <a:pt x="4841620" y="3070385"/>
                  <a:pt x="4781512" y="3163428"/>
                  <a:pt x="4668984" y="3220863"/>
                </a:cubicBezTo>
                <a:cubicBezTo>
                  <a:pt x="4743437" y="3208378"/>
                  <a:pt x="4795803" y="3147520"/>
                  <a:pt x="4879147" y="3151294"/>
                </a:cubicBezTo>
                <a:cubicBezTo>
                  <a:pt x="4841735" y="3172931"/>
                  <a:pt x="4811073" y="3184549"/>
                  <a:pt x="4780915" y="3208104"/>
                </a:cubicBezTo>
                <a:cubicBezTo>
                  <a:pt x="4747915" y="3227189"/>
                  <a:pt x="4694035" y="3242044"/>
                  <a:pt x="4702550" y="3278903"/>
                </a:cubicBezTo>
                <a:cubicBezTo>
                  <a:pt x="4708799" y="3310958"/>
                  <a:pt x="4762426" y="3285040"/>
                  <a:pt x="4794858" y="3286666"/>
                </a:cubicBezTo>
                <a:cubicBezTo>
                  <a:pt x="4834103" y="3289447"/>
                  <a:pt x="4892526" y="3260755"/>
                  <a:pt x="4897827" y="3323931"/>
                </a:cubicBezTo>
                <a:cubicBezTo>
                  <a:pt x="4899847" y="3338050"/>
                  <a:pt x="4921046" y="3320694"/>
                  <a:pt x="4935244" y="3312484"/>
                </a:cubicBezTo>
                <a:cubicBezTo>
                  <a:pt x="4963063" y="3296394"/>
                  <a:pt x="4996063" y="3277310"/>
                  <a:pt x="5037705" y="3273610"/>
                </a:cubicBezTo>
                <a:cubicBezTo>
                  <a:pt x="5016126" y="3301376"/>
                  <a:pt x="5004141" y="3323594"/>
                  <a:pt x="4984959" y="3344879"/>
                </a:cubicBezTo>
                <a:cubicBezTo>
                  <a:pt x="4960984" y="3379127"/>
                  <a:pt x="4976822" y="3395445"/>
                  <a:pt x="5010891" y="3411411"/>
                </a:cubicBezTo>
                <a:cubicBezTo>
                  <a:pt x="5045343" y="3427155"/>
                  <a:pt x="5105407" y="3422992"/>
                  <a:pt x="5110896" y="3475869"/>
                </a:cubicBezTo>
                <a:cubicBezTo>
                  <a:pt x="5123832" y="3530554"/>
                  <a:pt x="5155124" y="3563412"/>
                  <a:pt x="5224781" y="3553701"/>
                </a:cubicBezTo>
                <a:cubicBezTo>
                  <a:pt x="5231786" y="3554746"/>
                  <a:pt x="5238599" y="3555901"/>
                  <a:pt x="5245412" y="3557057"/>
                </a:cubicBezTo>
                <a:cubicBezTo>
                  <a:pt x="5291281" y="3571293"/>
                  <a:pt x="5245035" y="3577657"/>
                  <a:pt x="5240051" y="3590730"/>
                </a:cubicBezTo>
                <a:lnTo>
                  <a:pt x="5244468" y="3598367"/>
                </a:lnTo>
                <a:cubicBezTo>
                  <a:pt x="5251281" y="3599523"/>
                  <a:pt x="5251281" y="3599523"/>
                  <a:pt x="5258285" y="3600567"/>
                </a:cubicBezTo>
                <a:lnTo>
                  <a:pt x="5260494" y="3604385"/>
                </a:lnTo>
                <a:cubicBezTo>
                  <a:pt x="5215696" y="3635389"/>
                  <a:pt x="5170899" y="3666392"/>
                  <a:pt x="5130898" y="3694621"/>
                </a:cubicBezTo>
                <a:cubicBezTo>
                  <a:pt x="5176956" y="3698558"/>
                  <a:pt x="5176956" y="3698558"/>
                  <a:pt x="5164591" y="3731187"/>
                </a:cubicBezTo>
                <a:cubicBezTo>
                  <a:pt x="5142445" y="3779664"/>
                  <a:pt x="5153866" y="3788346"/>
                  <a:pt x="5202892" y="3775279"/>
                </a:cubicBezTo>
                <a:cubicBezTo>
                  <a:pt x="5251534" y="3762434"/>
                  <a:pt x="5271409" y="3796801"/>
                  <a:pt x="5301253" y="3805019"/>
                </a:cubicBezTo>
                <a:cubicBezTo>
                  <a:pt x="5308066" y="3806174"/>
                  <a:pt x="5305670" y="3812656"/>
                  <a:pt x="5305670" y="3812656"/>
                </a:cubicBezTo>
                <a:cubicBezTo>
                  <a:pt x="5282075" y="3836492"/>
                  <a:pt x="5302325" y="3850259"/>
                  <a:pt x="5311159" y="3865533"/>
                </a:cubicBezTo>
                <a:cubicBezTo>
                  <a:pt x="5318225" y="3877751"/>
                  <a:pt x="5322642" y="3885388"/>
                  <a:pt x="5308444" y="3893599"/>
                </a:cubicBezTo>
                <a:cubicBezTo>
                  <a:pt x="5247625" y="3928773"/>
                  <a:pt x="5281506" y="3955039"/>
                  <a:pt x="5303589" y="3993223"/>
                </a:cubicBezTo>
                <a:cubicBezTo>
                  <a:pt x="5331099" y="3921262"/>
                  <a:pt x="5378230" y="3970439"/>
                  <a:pt x="5422835" y="3939547"/>
                </a:cubicBezTo>
                <a:cubicBezTo>
                  <a:pt x="5396084" y="3990686"/>
                  <a:pt x="5371730" y="4035345"/>
                  <a:pt x="5391605" y="4069711"/>
                </a:cubicBezTo>
                <a:cubicBezTo>
                  <a:pt x="5411292" y="4114377"/>
                  <a:pt x="5387505" y="4138324"/>
                  <a:pt x="5354509" y="4167598"/>
                </a:cubicBezTo>
                <a:cubicBezTo>
                  <a:pt x="5345108" y="4173035"/>
                  <a:pt x="5330910" y="4181246"/>
                  <a:pt x="5333118" y="4185064"/>
                </a:cubicBezTo>
                <a:cubicBezTo>
                  <a:pt x="5331795" y="4236785"/>
                  <a:pt x="5285549" y="4243149"/>
                  <a:pt x="5259930" y="4242678"/>
                </a:cubicBezTo>
                <a:cubicBezTo>
                  <a:pt x="5220685" y="4239897"/>
                  <a:pt x="5215512" y="4263271"/>
                  <a:pt x="5217533" y="4277389"/>
                </a:cubicBezTo>
                <a:cubicBezTo>
                  <a:pt x="5212360" y="4300763"/>
                  <a:pt x="5211600" y="4321585"/>
                  <a:pt x="5224850" y="4344495"/>
                </a:cubicBezTo>
                <a:cubicBezTo>
                  <a:pt x="5286242" y="4298800"/>
                  <a:pt x="5353502" y="4295570"/>
                  <a:pt x="5422967" y="4285970"/>
                </a:cubicBezTo>
                <a:cubicBezTo>
                  <a:pt x="5401074" y="4345510"/>
                  <a:pt x="5412116" y="4364603"/>
                  <a:pt x="5472621" y="4361203"/>
                </a:cubicBezTo>
                <a:cubicBezTo>
                  <a:pt x="5498048" y="4361785"/>
                  <a:pt x="5521267" y="4358547"/>
                  <a:pt x="5544486" y="4355310"/>
                </a:cubicBezTo>
                <a:cubicBezTo>
                  <a:pt x="5555904" y="4353803"/>
                  <a:pt x="5577106" y="4346636"/>
                  <a:pt x="5585939" y="4361910"/>
                </a:cubicBezTo>
                <a:cubicBezTo>
                  <a:pt x="5587576" y="4376251"/>
                  <a:pt x="5573570" y="4384351"/>
                  <a:pt x="5568778" y="4397313"/>
                </a:cubicBezTo>
                <a:cubicBezTo>
                  <a:pt x="5542215" y="4438153"/>
                  <a:pt x="5493001" y="4461520"/>
                  <a:pt x="5456849" y="4518096"/>
                </a:cubicBezTo>
                <a:cubicBezTo>
                  <a:pt x="5560449" y="4447990"/>
                  <a:pt x="5654648" y="4383321"/>
                  <a:pt x="5750484" y="4332992"/>
                </a:cubicBezTo>
                <a:cubicBezTo>
                  <a:pt x="5756921" y="4354747"/>
                  <a:pt x="5769983" y="4387957"/>
                  <a:pt x="5751181" y="4398831"/>
                </a:cubicBezTo>
                <a:cubicBezTo>
                  <a:pt x="5701779" y="4432497"/>
                  <a:pt x="5723294" y="4491393"/>
                  <a:pt x="5669284" y="4517533"/>
                </a:cubicBezTo>
                <a:cubicBezTo>
                  <a:pt x="5732127" y="4506666"/>
                  <a:pt x="5732127" y="4506666"/>
                  <a:pt x="5742221" y="4556880"/>
                </a:cubicBezTo>
                <a:cubicBezTo>
                  <a:pt x="5758818" y="4650212"/>
                  <a:pt x="5770176" y="4745556"/>
                  <a:pt x="5790744" y="4835572"/>
                </a:cubicBezTo>
                <a:cubicBezTo>
                  <a:pt x="5794405" y="4874220"/>
                  <a:pt x="5808034" y="4886719"/>
                  <a:pt x="5850432" y="4852009"/>
                </a:cubicBezTo>
                <a:cubicBezTo>
                  <a:pt x="5878823" y="4825398"/>
                  <a:pt x="5916427" y="4803650"/>
                  <a:pt x="5949235" y="4784676"/>
                </a:cubicBezTo>
                <a:cubicBezTo>
                  <a:pt x="5984381" y="4856071"/>
                  <a:pt x="5900906" y="4863583"/>
                  <a:pt x="5856113" y="4904775"/>
                </a:cubicBezTo>
                <a:cubicBezTo>
                  <a:pt x="5904567" y="4902230"/>
                  <a:pt x="5937375" y="4883256"/>
                  <a:pt x="5979396" y="4869145"/>
                </a:cubicBezTo>
                <a:cubicBezTo>
                  <a:pt x="5964443" y="4908367"/>
                  <a:pt x="5924630" y="4926296"/>
                  <a:pt x="5894030" y="4949088"/>
                </a:cubicBezTo>
                <a:cubicBezTo>
                  <a:pt x="5924254" y="4946896"/>
                  <a:pt x="5956682" y="4938333"/>
                  <a:pt x="5989176" y="4951133"/>
                </a:cubicBezTo>
                <a:cubicBezTo>
                  <a:pt x="5979395" y="4966981"/>
                  <a:pt x="5972014" y="4986536"/>
                  <a:pt x="5953404" y="4997299"/>
                </a:cubicBezTo>
                <a:cubicBezTo>
                  <a:pt x="5878575" y="5030384"/>
                  <a:pt x="5898449" y="5064750"/>
                  <a:pt x="5924949" y="5110571"/>
                </a:cubicBezTo>
                <a:cubicBezTo>
                  <a:pt x="5953341" y="5083961"/>
                  <a:pt x="5983748" y="5061279"/>
                  <a:pt x="6012332" y="5034558"/>
                </a:cubicBezTo>
                <a:cubicBezTo>
                  <a:pt x="6045328" y="5005284"/>
                  <a:pt x="6072399" y="5040583"/>
                  <a:pt x="6102619" y="5028202"/>
                </a:cubicBezTo>
                <a:cubicBezTo>
                  <a:pt x="6119025" y="5023809"/>
                  <a:pt x="6113849" y="5036994"/>
                  <a:pt x="6113661" y="5047294"/>
                </a:cubicBezTo>
                <a:cubicBezTo>
                  <a:pt x="6091702" y="5085471"/>
                  <a:pt x="6093155" y="5120300"/>
                  <a:pt x="6113030" y="5154666"/>
                </a:cubicBezTo>
                <a:cubicBezTo>
                  <a:pt x="6130696" y="5185214"/>
                  <a:pt x="6164577" y="5211480"/>
                  <a:pt x="6163821" y="5242490"/>
                </a:cubicBezTo>
                <a:cubicBezTo>
                  <a:pt x="6162796" y="5259644"/>
                  <a:pt x="6166026" y="5268604"/>
                  <a:pt x="6171695" y="5272825"/>
                </a:cubicBezTo>
                <a:lnTo>
                  <a:pt x="6171960" y="5272847"/>
                </a:lnTo>
                <a:lnTo>
                  <a:pt x="6160393" y="5281399"/>
                </a:lnTo>
                <a:cubicBezTo>
                  <a:pt x="6153639" y="5289783"/>
                  <a:pt x="6148125" y="5301641"/>
                  <a:pt x="6144817" y="5319261"/>
                </a:cubicBezTo>
                <a:cubicBezTo>
                  <a:pt x="6135995" y="5243240"/>
                  <a:pt x="6091002" y="5210660"/>
                  <a:pt x="6077770" y="5167441"/>
                </a:cubicBezTo>
                <a:cubicBezTo>
                  <a:pt x="6016015" y="5200022"/>
                  <a:pt x="6051304" y="5259641"/>
                  <a:pt x="6055714" y="5308401"/>
                </a:cubicBezTo>
                <a:cubicBezTo>
                  <a:pt x="6055714" y="5351841"/>
                  <a:pt x="6042481" y="5384421"/>
                  <a:pt x="6011604" y="5405920"/>
                </a:cubicBezTo>
                <a:cubicBezTo>
                  <a:pt x="6011604" y="5411239"/>
                  <a:pt x="6011604" y="5416780"/>
                  <a:pt x="6007193" y="5411239"/>
                </a:cubicBezTo>
                <a:cubicBezTo>
                  <a:pt x="6002782" y="5411239"/>
                  <a:pt x="6007193" y="5405920"/>
                  <a:pt x="6007193" y="5400601"/>
                </a:cubicBezTo>
                <a:cubicBezTo>
                  <a:pt x="6002782" y="5330121"/>
                  <a:pt x="5980727" y="5313942"/>
                  <a:pt x="5923384" y="5340981"/>
                </a:cubicBezTo>
                <a:cubicBezTo>
                  <a:pt x="5910150" y="5286681"/>
                  <a:pt x="5905740" y="5281361"/>
                  <a:pt x="5918972" y="5232602"/>
                </a:cubicBezTo>
                <a:cubicBezTo>
                  <a:pt x="5923384" y="5210660"/>
                  <a:pt x="5918972" y="5205341"/>
                  <a:pt x="5905740" y="5205341"/>
                </a:cubicBezTo>
                <a:cubicBezTo>
                  <a:pt x="5892506" y="5205341"/>
                  <a:pt x="5888095" y="5194481"/>
                  <a:pt x="5879273" y="5183842"/>
                </a:cubicBezTo>
                <a:cubicBezTo>
                  <a:pt x="5835163" y="5129542"/>
                  <a:pt x="5826341" y="5129542"/>
                  <a:pt x="5782230" y="5183842"/>
                </a:cubicBezTo>
                <a:cubicBezTo>
                  <a:pt x="5760176" y="5210660"/>
                  <a:pt x="5738120" y="5243240"/>
                  <a:pt x="5694010" y="5237921"/>
                </a:cubicBezTo>
                <a:cubicBezTo>
                  <a:pt x="5666662" y="5232602"/>
                  <a:pt x="5613729" y="5221742"/>
                  <a:pt x="5591674" y="5281361"/>
                </a:cubicBezTo>
                <a:cubicBezTo>
                  <a:pt x="5582852" y="5254100"/>
                  <a:pt x="5587263" y="5216422"/>
                  <a:pt x="5547564" y="5221742"/>
                </a:cubicBezTo>
                <a:cubicBezTo>
                  <a:pt x="5551975" y="5232602"/>
                  <a:pt x="5556386" y="5237921"/>
                  <a:pt x="5560797" y="5248781"/>
                </a:cubicBezTo>
                <a:cubicBezTo>
                  <a:pt x="5565208" y="5265182"/>
                  <a:pt x="5574030" y="5292000"/>
                  <a:pt x="5556386" y="5303082"/>
                </a:cubicBezTo>
                <a:cubicBezTo>
                  <a:pt x="5538742" y="5308401"/>
                  <a:pt x="5529920" y="5292000"/>
                  <a:pt x="5521098" y="5275821"/>
                </a:cubicBezTo>
                <a:cubicBezTo>
                  <a:pt x="5507864" y="5259641"/>
                  <a:pt x="5503454" y="5237921"/>
                  <a:pt x="5494632" y="5216422"/>
                </a:cubicBezTo>
                <a:cubicBezTo>
                  <a:pt x="5476988" y="5221742"/>
                  <a:pt x="5468165" y="5248781"/>
                  <a:pt x="5450521" y="5243240"/>
                </a:cubicBezTo>
                <a:cubicBezTo>
                  <a:pt x="5446110" y="5205341"/>
                  <a:pt x="5384356" y="5129542"/>
                  <a:pt x="5349068" y="5118682"/>
                </a:cubicBezTo>
                <a:cubicBezTo>
                  <a:pt x="5340246" y="5118682"/>
                  <a:pt x="5327012" y="5113141"/>
                  <a:pt x="5322601" y="5113141"/>
                </a:cubicBezTo>
                <a:cubicBezTo>
                  <a:pt x="5300546" y="5135083"/>
                  <a:pt x="5300546" y="5124001"/>
                  <a:pt x="5296135" y="5096961"/>
                </a:cubicBezTo>
                <a:cubicBezTo>
                  <a:pt x="5278491" y="5015622"/>
                  <a:pt x="5251142" y="4999221"/>
                  <a:pt x="5184977" y="5026482"/>
                </a:cubicBezTo>
                <a:cubicBezTo>
                  <a:pt x="5176155" y="5031801"/>
                  <a:pt x="5162922" y="5037342"/>
                  <a:pt x="5154100" y="5037342"/>
                </a:cubicBezTo>
                <a:cubicBezTo>
                  <a:pt x="5114400" y="5037342"/>
                  <a:pt x="5105578" y="5069922"/>
                  <a:pt x="5109990" y="5107822"/>
                </a:cubicBezTo>
                <a:cubicBezTo>
                  <a:pt x="5114400" y="5145721"/>
                  <a:pt x="5105578" y="5167441"/>
                  <a:pt x="5070290" y="5178301"/>
                </a:cubicBezTo>
                <a:cubicBezTo>
                  <a:pt x="5052646" y="5178301"/>
                  <a:pt x="5017358" y="5194481"/>
                  <a:pt x="5017358" y="5194481"/>
                </a:cubicBezTo>
                <a:cubicBezTo>
                  <a:pt x="4995303" y="5243240"/>
                  <a:pt x="4964426" y="5221742"/>
                  <a:pt x="4937960" y="5205341"/>
                </a:cubicBezTo>
                <a:cubicBezTo>
                  <a:pt x="4933548" y="5254100"/>
                  <a:pt x="4933548" y="5292000"/>
                  <a:pt x="4933548" y="5346522"/>
                </a:cubicBezTo>
                <a:cubicBezTo>
                  <a:pt x="4901789" y="5308401"/>
                  <a:pt x="4853268" y="5308401"/>
                  <a:pt x="4866501" y="5243240"/>
                </a:cubicBezTo>
                <a:cubicBezTo>
                  <a:pt x="4875323" y="5205341"/>
                  <a:pt x="4888556" y="5221742"/>
                  <a:pt x="4901789" y="5232602"/>
                </a:cubicBezTo>
                <a:cubicBezTo>
                  <a:pt x="4906200" y="5200022"/>
                  <a:pt x="4929138" y="5161900"/>
                  <a:pt x="4901789" y="5129542"/>
                </a:cubicBezTo>
                <a:cubicBezTo>
                  <a:pt x="4897378" y="5118682"/>
                  <a:pt x="4884145" y="5096961"/>
                  <a:pt x="4875323" y="5113141"/>
                </a:cubicBezTo>
                <a:cubicBezTo>
                  <a:pt x="4862090" y="5124001"/>
                  <a:pt x="4830330" y="5113141"/>
                  <a:pt x="4844446" y="5156581"/>
                </a:cubicBezTo>
                <a:cubicBezTo>
                  <a:pt x="4853268" y="5172982"/>
                  <a:pt x="4840034" y="5189161"/>
                  <a:pt x="4830330" y="5194481"/>
                </a:cubicBezTo>
                <a:cubicBezTo>
                  <a:pt x="4786220" y="5205341"/>
                  <a:pt x="4759754" y="5237921"/>
                  <a:pt x="4737698" y="5275821"/>
                </a:cubicBezTo>
                <a:cubicBezTo>
                  <a:pt x="4742110" y="5216422"/>
                  <a:pt x="4746521" y="5151262"/>
                  <a:pt x="4750932" y="5086101"/>
                </a:cubicBezTo>
                <a:cubicBezTo>
                  <a:pt x="4724466" y="5096961"/>
                  <a:pt x="4728876" y="5135083"/>
                  <a:pt x="4702410" y="5140402"/>
                </a:cubicBezTo>
                <a:cubicBezTo>
                  <a:pt x="4693588" y="5102502"/>
                  <a:pt x="4680356" y="5064381"/>
                  <a:pt x="4675944" y="5026482"/>
                </a:cubicBezTo>
                <a:cubicBezTo>
                  <a:pt x="4671534" y="4977722"/>
                  <a:pt x="4653889" y="4988582"/>
                  <a:pt x="4636245" y="5010302"/>
                </a:cubicBezTo>
                <a:cubicBezTo>
                  <a:pt x="4627423" y="5021162"/>
                  <a:pt x="4618601" y="5037342"/>
                  <a:pt x="4614190" y="5048202"/>
                </a:cubicBezTo>
                <a:cubicBezTo>
                  <a:pt x="4596546" y="5086101"/>
                  <a:pt x="4578902" y="5102502"/>
                  <a:pt x="4548024" y="5048202"/>
                </a:cubicBezTo>
                <a:cubicBezTo>
                  <a:pt x="4578902" y="5113141"/>
                  <a:pt x="4534792" y="5135083"/>
                  <a:pt x="4512736" y="5151262"/>
                </a:cubicBezTo>
                <a:cubicBezTo>
                  <a:pt x="4490681" y="5167441"/>
                  <a:pt x="4468626" y="5129542"/>
                  <a:pt x="4450982" y="5107822"/>
                </a:cubicBezTo>
                <a:cubicBezTo>
                  <a:pt x="4428926" y="5080560"/>
                  <a:pt x="4405990" y="5075241"/>
                  <a:pt x="4388345" y="5113141"/>
                </a:cubicBezTo>
                <a:cubicBezTo>
                  <a:pt x="4379523" y="5124001"/>
                  <a:pt x="4370701" y="5135083"/>
                  <a:pt x="4361879" y="5151262"/>
                </a:cubicBezTo>
                <a:cubicBezTo>
                  <a:pt x="4348646" y="5096961"/>
                  <a:pt x="4348646" y="5042661"/>
                  <a:pt x="4322180" y="4983041"/>
                </a:cubicBezTo>
                <a:cubicBezTo>
                  <a:pt x="4300124" y="5086101"/>
                  <a:pt x="4370701" y="5200022"/>
                  <a:pt x="4282480" y="5281361"/>
                </a:cubicBezTo>
                <a:cubicBezTo>
                  <a:pt x="4264836" y="5248781"/>
                  <a:pt x="4269248" y="5216422"/>
                  <a:pt x="4269248" y="5183842"/>
                </a:cubicBezTo>
                <a:lnTo>
                  <a:pt x="4269248" y="5086101"/>
                </a:lnTo>
                <a:cubicBezTo>
                  <a:pt x="4242781" y="5129542"/>
                  <a:pt x="4229548" y="5183842"/>
                  <a:pt x="4203082" y="5221742"/>
                </a:cubicBezTo>
                <a:cubicBezTo>
                  <a:pt x="4194260" y="5232602"/>
                  <a:pt x="4185438" y="5243240"/>
                  <a:pt x="4172204" y="5237921"/>
                </a:cubicBezTo>
                <a:cubicBezTo>
                  <a:pt x="4158972" y="5232602"/>
                  <a:pt x="4150150" y="5221742"/>
                  <a:pt x="4145738" y="5205341"/>
                </a:cubicBezTo>
                <a:cubicBezTo>
                  <a:pt x="4141328" y="5183842"/>
                  <a:pt x="4150150" y="5178301"/>
                  <a:pt x="4163382" y="5178301"/>
                </a:cubicBezTo>
                <a:cubicBezTo>
                  <a:pt x="4185438" y="5178301"/>
                  <a:pt x="4181027" y="5161900"/>
                  <a:pt x="4172204" y="5145721"/>
                </a:cubicBezTo>
                <a:cubicBezTo>
                  <a:pt x="4150150" y="5096961"/>
                  <a:pt x="4145738" y="5048202"/>
                  <a:pt x="4172204" y="4999221"/>
                </a:cubicBezTo>
                <a:cubicBezTo>
                  <a:pt x="4167794" y="4999221"/>
                  <a:pt x="4167794" y="4999221"/>
                  <a:pt x="4167794" y="4993901"/>
                </a:cubicBezTo>
                <a:cubicBezTo>
                  <a:pt x="4158972" y="4999221"/>
                  <a:pt x="4150150" y="5010302"/>
                  <a:pt x="4141328" y="5010302"/>
                </a:cubicBezTo>
                <a:cubicBezTo>
                  <a:pt x="4066340" y="5021162"/>
                  <a:pt x="4044285" y="5080560"/>
                  <a:pt x="4044285" y="5161900"/>
                </a:cubicBezTo>
                <a:cubicBezTo>
                  <a:pt x="4044285" y="5167441"/>
                  <a:pt x="4044285" y="5178301"/>
                  <a:pt x="4035463" y="5178301"/>
                </a:cubicBezTo>
                <a:cubicBezTo>
                  <a:pt x="4000175" y="5156581"/>
                  <a:pt x="4048696" y="5102502"/>
                  <a:pt x="4008997" y="5080560"/>
                </a:cubicBezTo>
                <a:cubicBezTo>
                  <a:pt x="3990471" y="5129542"/>
                  <a:pt x="3990471" y="5183842"/>
                  <a:pt x="3977237" y="5232602"/>
                </a:cubicBezTo>
                <a:cubicBezTo>
                  <a:pt x="3972826" y="5265182"/>
                  <a:pt x="3981649" y="5319261"/>
                  <a:pt x="3941949" y="5319261"/>
                </a:cubicBezTo>
                <a:cubicBezTo>
                  <a:pt x="3911072" y="5319261"/>
                  <a:pt x="3915483" y="5265182"/>
                  <a:pt x="3906661" y="5232602"/>
                </a:cubicBezTo>
                <a:cubicBezTo>
                  <a:pt x="3906661" y="5232602"/>
                  <a:pt x="3902250" y="5232602"/>
                  <a:pt x="3897839" y="5227061"/>
                </a:cubicBezTo>
                <a:cubicBezTo>
                  <a:pt x="3889017" y="5248781"/>
                  <a:pt x="3875784" y="5265182"/>
                  <a:pt x="3866962" y="5286681"/>
                </a:cubicBezTo>
                <a:cubicBezTo>
                  <a:pt x="3849318" y="5270501"/>
                  <a:pt x="3866962" y="5248781"/>
                  <a:pt x="3853729" y="5237921"/>
                </a:cubicBezTo>
                <a:cubicBezTo>
                  <a:pt x="3814029" y="5237921"/>
                  <a:pt x="3787563" y="5254100"/>
                  <a:pt x="3787563" y="5303082"/>
                </a:cubicBezTo>
                <a:cubicBezTo>
                  <a:pt x="3783152" y="5357160"/>
                  <a:pt x="3756686" y="5330121"/>
                  <a:pt x="3739042" y="5319261"/>
                </a:cubicBezTo>
                <a:cubicBezTo>
                  <a:pt x="3739042" y="5346522"/>
                  <a:pt x="3747864" y="5368021"/>
                  <a:pt x="3730220" y="5389741"/>
                </a:cubicBezTo>
                <a:cubicBezTo>
                  <a:pt x="3703754" y="5351841"/>
                  <a:pt x="3716987" y="5313942"/>
                  <a:pt x="3734631" y="5286681"/>
                </a:cubicBezTo>
                <a:cubicBezTo>
                  <a:pt x="3769919" y="5232602"/>
                  <a:pt x="3756686" y="5189161"/>
                  <a:pt x="3739042" y="5129542"/>
                </a:cubicBezTo>
                <a:cubicBezTo>
                  <a:pt x="3677287" y="5243240"/>
                  <a:pt x="3668465" y="5248781"/>
                  <a:pt x="3593478" y="5216422"/>
                </a:cubicBezTo>
                <a:cubicBezTo>
                  <a:pt x="3575834" y="5205341"/>
                  <a:pt x="3526430" y="5205341"/>
                  <a:pt x="3535252" y="5161900"/>
                </a:cubicBezTo>
                <a:cubicBezTo>
                  <a:pt x="3544074" y="5124001"/>
                  <a:pt x="3535252" y="5091642"/>
                  <a:pt x="3526430" y="5053743"/>
                </a:cubicBezTo>
                <a:cubicBezTo>
                  <a:pt x="3491142" y="5107822"/>
                  <a:pt x="3508786" y="5178301"/>
                  <a:pt x="3477909" y="5232602"/>
                </a:cubicBezTo>
                <a:cubicBezTo>
                  <a:pt x="3451443" y="5200022"/>
                  <a:pt x="3447032" y="5156581"/>
                  <a:pt x="3442621" y="5113141"/>
                </a:cubicBezTo>
                <a:cubicBezTo>
                  <a:pt x="3438210" y="5075241"/>
                  <a:pt x="3433799" y="5037342"/>
                  <a:pt x="3429388" y="4993901"/>
                </a:cubicBezTo>
                <a:cubicBezTo>
                  <a:pt x="3407332" y="5010302"/>
                  <a:pt x="3416155" y="5026482"/>
                  <a:pt x="3416155" y="5042661"/>
                </a:cubicBezTo>
                <a:lnTo>
                  <a:pt x="3429388" y="5140402"/>
                </a:lnTo>
                <a:cubicBezTo>
                  <a:pt x="3433799" y="5200022"/>
                  <a:pt x="3424977" y="5210660"/>
                  <a:pt x="3376455" y="5200022"/>
                </a:cubicBezTo>
                <a:cubicBezTo>
                  <a:pt x="3363222" y="5200022"/>
                  <a:pt x="3349989" y="5205341"/>
                  <a:pt x="3341167" y="5216422"/>
                </a:cubicBezTo>
                <a:cubicBezTo>
                  <a:pt x="3323523" y="5232602"/>
                  <a:pt x="3310290" y="5254100"/>
                  <a:pt x="3301468" y="5275821"/>
                </a:cubicBezTo>
                <a:cubicBezTo>
                  <a:pt x="3297057" y="5292000"/>
                  <a:pt x="3288235" y="5346522"/>
                  <a:pt x="3257357" y="5297762"/>
                </a:cubicBezTo>
                <a:cubicBezTo>
                  <a:pt x="3248535" y="5286681"/>
                  <a:pt x="3222069" y="5292000"/>
                  <a:pt x="3222069" y="5324580"/>
                </a:cubicBezTo>
                <a:cubicBezTo>
                  <a:pt x="3226480" y="5362480"/>
                  <a:pt x="3217658" y="5400601"/>
                  <a:pt x="3208836" y="5433181"/>
                </a:cubicBezTo>
                <a:cubicBezTo>
                  <a:pt x="3204425" y="5449360"/>
                  <a:pt x="3195603" y="5465761"/>
                  <a:pt x="3182370" y="5471081"/>
                </a:cubicBezTo>
                <a:cubicBezTo>
                  <a:pt x="3164726" y="5471081"/>
                  <a:pt x="3160315" y="5449360"/>
                  <a:pt x="3155904" y="5438500"/>
                </a:cubicBezTo>
                <a:cubicBezTo>
                  <a:pt x="3145317" y="5422321"/>
                  <a:pt x="3145317" y="5400601"/>
                  <a:pt x="3136495" y="5384421"/>
                </a:cubicBezTo>
                <a:cubicBezTo>
                  <a:pt x="3118851" y="5351841"/>
                  <a:pt x="3105618" y="5313942"/>
                  <a:pt x="3070330" y="5373340"/>
                </a:cubicBezTo>
                <a:lnTo>
                  <a:pt x="3070330" y="5248781"/>
                </a:lnTo>
                <a:cubicBezTo>
                  <a:pt x="3021808" y="5330121"/>
                  <a:pt x="2990931" y="5411239"/>
                  <a:pt x="2968876" y="5503439"/>
                </a:cubicBezTo>
                <a:cubicBezTo>
                  <a:pt x="2951232" y="5487260"/>
                  <a:pt x="2951232" y="5459999"/>
                  <a:pt x="2929177" y="5449360"/>
                </a:cubicBezTo>
                <a:cubicBezTo>
                  <a:pt x="2929177" y="5481941"/>
                  <a:pt x="2933588" y="5514521"/>
                  <a:pt x="2924766" y="5552421"/>
                </a:cubicBezTo>
                <a:cubicBezTo>
                  <a:pt x="2893889" y="5498120"/>
                  <a:pt x="2854189" y="5459999"/>
                  <a:pt x="2854189" y="5395060"/>
                </a:cubicBezTo>
                <a:cubicBezTo>
                  <a:pt x="2854189" y="5389741"/>
                  <a:pt x="2854189" y="5384421"/>
                  <a:pt x="2849778" y="5378659"/>
                </a:cubicBezTo>
                <a:cubicBezTo>
                  <a:pt x="2801257" y="5313942"/>
                  <a:pt x="2788024" y="5237921"/>
                  <a:pt x="2796846" y="5151262"/>
                </a:cubicBezTo>
                <a:cubicBezTo>
                  <a:pt x="2801257" y="5135083"/>
                  <a:pt x="2788024" y="5118682"/>
                  <a:pt x="2770380" y="5118682"/>
                </a:cubicBezTo>
                <a:cubicBezTo>
                  <a:pt x="2757147" y="5183842"/>
                  <a:pt x="2779202" y="5259641"/>
                  <a:pt x="2743913" y="5324580"/>
                </a:cubicBezTo>
                <a:cubicBezTo>
                  <a:pt x="2739502" y="5286681"/>
                  <a:pt x="2739502" y="5248781"/>
                  <a:pt x="2739502" y="5205341"/>
                </a:cubicBezTo>
                <a:cubicBezTo>
                  <a:pt x="2739502" y="5167441"/>
                  <a:pt x="2739502" y="5129542"/>
                  <a:pt x="2712154" y="5096961"/>
                </a:cubicBezTo>
                <a:cubicBezTo>
                  <a:pt x="2690099" y="5140402"/>
                  <a:pt x="2668044" y="5178301"/>
                  <a:pt x="2645989" y="5216422"/>
                </a:cubicBezTo>
                <a:cubicBezTo>
                  <a:pt x="2637167" y="5232602"/>
                  <a:pt x="2623933" y="5254100"/>
                  <a:pt x="2615111" y="5254100"/>
                </a:cubicBezTo>
                <a:cubicBezTo>
                  <a:pt x="2557768" y="5248781"/>
                  <a:pt x="2571001" y="5303082"/>
                  <a:pt x="2566590" y="5340981"/>
                </a:cubicBezTo>
                <a:cubicBezTo>
                  <a:pt x="2562179" y="5357160"/>
                  <a:pt x="2571001" y="5378659"/>
                  <a:pt x="2557768" y="5389741"/>
                </a:cubicBezTo>
                <a:cubicBezTo>
                  <a:pt x="2535713" y="5378659"/>
                  <a:pt x="2526891" y="5351841"/>
                  <a:pt x="2513658" y="5330121"/>
                </a:cubicBezTo>
                <a:cubicBezTo>
                  <a:pt x="2473958" y="5275821"/>
                  <a:pt x="2473958" y="5275821"/>
                  <a:pt x="2425437" y="5324580"/>
                </a:cubicBezTo>
                <a:cubicBezTo>
                  <a:pt x="2407793" y="5346522"/>
                  <a:pt x="2390149" y="5362480"/>
                  <a:pt x="2372505" y="5378659"/>
                </a:cubicBezTo>
                <a:cubicBezTo>
                  <a:pt x="2350450" y="5400601"/>
                  <a:pt x="2323983" y="5411239"/>
                  <a:pt x="2301046" y="5378659"/>
                </a:cubicBezTo>
                <a:cubicBezTo>
                  <a:pt x="2283402" y="5346522"/>
                  <a:pt x="2265758" y="5357160"/>
                  <a:pt x="2248114" y="5373340"/>
                </a:cubicBezTo>
                <a:cubicBezTo>
                  <a:pt x="2226059" y="5395060"/>
                  <a:pt x="2204003" y="5422321"/>
                  <a:pt x="2181948" y="5449360"/>
                </a:cubicBezTo>
                <a:lnTo>
                  <a:pt x="2181948" y="5378659"/>
                </a:lnTo>
                <a:cubicBezTo>
                  <a:pt x="2168715" y="5400601"/>
                  <a:pt x="2177537" y="5427640"/>
                  <a:pt x="2155482" y="5438500"/>
                </a:cubicBezTo>
                <a:cubicBezTo>
                  <a:pt x="2151071" y="5400601"/>
                  <a:pt x="2146660" y="5368021"/>
                  <a:pt x="2142249" y="5335440"/>
                </a:cubicBezTo>
                <a:cubicBezTo>
                  <a:pt x="2111372" y="5346522"/>
                  <a:pt x="2089317" y="5303082"/>
                  <a:pt x="2067262" y="5303082"/>
                </a:cubicBezTo>
                <a:cubicBezTo>
                  <a:pt x="2023151" y="5297762"/>
                  <a:pt x="2001096" y="5340981"/>
                  <a:pt x="1987863" y="5384421"/>
                </a:cubicBezTo>
                <a:cubicBezTo>
                  <a:pt x="1930520" y="5351841"/>
                  <a:pt x="1867883" y="5319261"/>
                  <a:pt x="1801718" y="5319261"/>
                </a:cubicBezTo>
                <a:cubicBezTo>
                  <a:pt x="1801718" y="5351841"/>
                  <a:pt x="1841417" y="5384421"/>
                  <a:pt x="1792896" y="5395060"/>
                </a:cubicBezTo>
                <a:cubicBezTo>
                  <a:pt x="1762018" y="5395060"/>
                  <a:pt x="1735552" y="5335440"/>
                  <a:pt x="1744374" y="5303082"/>
                </a:cubicBezTo>
                <a:cubicBezTo>
                  <a:pt x="1762018" y="5254100"/>
                  <a:pt x="1753196" y="5210660"/>
                  <a:pt x="1748785" y="5161900"/>
                </a:cubicBezTo>
                <a:cubicBezTo>
                  <a:pt x="1748785" y="5145721"/>
                  <a:pt x="1731141" y="5140402"/>
                  <a:pt x="1731141" y="5156581"/>
                </a:cubicBezTo>
                <a:cubicBezTo>
                  <a:pt x="1731141" y="5205341"/>
                  <a:pt x="1687031" y="5248781"/>
                  <a:pt x="1704675" y="5303082"/>
                </a:cubicBezTo>
                <a:cubicBezTo>
                  <a:pt x="1656154" y="5319261"/>
                  <a:pt x="1616454" y="5292000"/>
                  <a:pt x="1589988" y="5243240"/>
                </a:cubicBezTo>
                <a:cubicBezTo>
                  <a:pt x="1576755" y="5205341"/>
                  <a:pt x="1594399" y="5167441"/>
                  <a:pt x="1616454" y="5135083"/>
                </a:cubicBezTo>
                <a:cubicBezTo>
                  <a:pt x="1585577" y="5129542"/>
                  <a:pt x="1567933" y="5086101"/>
                  <a:pt x="1532645" y="5086101"/>
                </a:cubicBezTo>
                <a:cubicBezTo>
                  <a:pt x="1528234" y="5183842"/>
                  <a:pt x="1523823" y="5189161"/>
                  <a:pt x="1497357" y="5237921"/>
                </a:cubicBezTo>
                <a:cubicBezTo>
                  <a:pt x="1417076" y="5172982"/>
                  <a:pt x="1408254" y="5178301"/>
                  <a:pt x="1386199" y="5292000"/>
                </a:cubicBezTo>
                <a:cubicBezTo>
                  <a:pt x="1381788" y="5319261"/>
                  <a:pt x="1367672" y="5346522"/>
                  <a:pt x="1358850" y="5368021"/>
                </a:cubicBezTo>
                <a:cubicBezTo>
                  <a:pt x="1345617" y="5405920"/>
                  <a:pt x="1332384" y="5411239"/>
                  <a:pt x="1314740" y="5373340"/>
                </a:cubicBezTo>
                <a:cubicBezTo>
                  <a:pt x="1292685" y="5324580"/>
                  <a:pt x="1288274" y="5275821"/>
                  <a:pt x="1266219" y="5227061"/>
                </a:cubicBezTo>
                <a:cubicBezTo>
                  <a:pt x="1261808" y="5319261"/>
                  <a:pt x="1279452" y="5405920"/>
                  <a:pt x="1275041" y="5492579"/>
                </a:cubicBezTo>
                <a:cubicBezTo>
                  <a:pt x="1244163" y="5492579"/>
                  <a:pt x="1213286" y="5481941"/>
                  <a:pt x="1213286" y="5438500"/>
                </a:cubicBezTo>
                <a:cubicBezTo>
                  <a:pt x="1208875" y="5395060"/>
                  <a:pt x="1195642" y="5389741"/>
                  <a:pt x="1164765" y="5389741"/>
                </a:cubicBezTo>
                <a:cubicBezTo>
                  <a:pt x="1151532" y="5395060"/>
                  <a:pt x="1133888" y="5389741"/>
                  <a:pt x="1120655" y="5384421"/>
                </a:cubicBezTo>
                <a:cubicBezTo>
                  <a:pt x="1022730" y="5368021"/>
                  <a:pt x="934509" y="5313942"/>
                  <a:pt x="841878" y="5292000"/>
                </a:cubicBezTo>
                <a:cubicBezTo>
                  <a:pt x="771301" y="5275821"/>
                  <a:pt x="771301" y="5275821"/>
                  <a:pt x="780123" y="5357160"/>
                </a:cubicBezTo>
                <a:cubicBezTo>
                  <a:pt x="784534" y="5378659"/>
                  <a:pt x="784534" y="5400601"/>
                  <a:pt x="784534" y="5416780"/>
                </a:cubicBezTo>
                <a:cubicBezTo>
                  <a:pt x="784534" y="5433181"/>
                  <a:pt x="793356" y="5454680"/>
                  <a:pt x="771301" y="5454680"/>
                </a:cubicBezTo>
                <a:cubicBezTo>
                  <a:pt x="753657" y="5454680"/>
                  <a:pt x="736013" y="5454680"/>
                  <a:pt x="736013" y="5422321"/>
                </a:cubicBezTo>
                <a:cubicBezTo>
                  <a:pt x="736013" y="5400601"/>
                  <a:pt x="731602" y="5378659"/>
                  <a:pt x="731602" y="5357160"/>
                </a:cubicBezTo>
                <a:lnTo>
                  <a:pt x="713958" y="5357160"/>
                </a:lnTo>
                <a:cubicBezTo>
                  <a:pt x="705136" y="5373340"/>
                  <a:pt x="709547" y="5405920"/>
                  <a:pt x="687492" y="5416780"/>
                </a:cubicBezTo>
                <a:cubicBezTo>
                  <a:pt x="669847" y="5389741"/>
                  <a:pt x="674259" y="5357160"/>
                  <a:pt x="674259" y="5330121"/>
                </a:cubicBezTo>
                <a:lnTo>
                  <a:pt x="669847" y="5330121"/>
                </a:lnTo>
                <a:lnTo>
                  <a:pt x="665436" y="5330121"/>
                </a:lnTo>
                <a:cubicBezTo>
                  <a:pt x="661025" y="5346522"/>
                  <a:pt x="656614" y="5357160"/>
                  <a:pt x="652203" y="5373340"/>
                </a:cubicBezTo>
                <a:cubicBezTo>
                  <a:pt x="647792" y="5384421"/>
                  <a:pt x="638970" y="5395060"/>
                  <a:pt x="624855" y="5395060"/>
                </a:cubicBezTo>
                <a:cubicBezTo>
                  <a:pt x="607211" y="5395060"/>
                  <a:pt x="598389" y="5373340"/>
                  <a:pt x="602800" y="5362480"/>
                </a:cubicBezTo>
                <a:cubicBezTo>
                  <a:pt x="611622" y="5281361"/>
                  <a:pt x="563101" y="5275821"/>
                  <a:pt x="514579" y="5259641"/>
                </a:cubicBezTo>
                <a:cubicBezTo>
                  <a:pt x="518990" y="5340981"/>
                  <a:pt x="571923" y="5427640"/>
                  <a:pt x="479291" y="5481941"/>
                </a:cubicBezTo>
                <a:cubicBezTo>
                  <a:pt x="435181" y="5362480"/>
                  <a:pt x="338138" y="5433181"/>
                  <a:pt x="267562" y="5411239"/>
                </a:cubicBezTo>
                <a:cubicBezTo>
                  <a:pt x="232273" y="5400601"/>
                  <a:pt x="245506" y="5454680"/>
                  <a:pt x="227862" y="5465761"/>
                </a:cubicBezTo>
                <a:cubicBezTo>
                  <a:pt x="214629" y="5476400"/>
                  <a:pt x="204925" y="5498120"/>
                  <a:pt x="187281" y="5492579"/>
                </a:cubicBezTo>
                <a:cubicBezTo>
                  <a:pt x="166108" y="5496125"/>
                  <a:pt x="127291" y="5512526"/>
                  <a:pt x="99060" y="5487260"/>
                </a:cubicBezTo>
                <a:cubicBezTo>
                  <a:pt x="70830" y="5461994"/>
                  <a:pt x="28484" y="5400601"/>
                  <a:pt x="15251" y="5340981"/>
                </a:cubicBezTo>
                <a:lnTo>
                  <a:pt x="11278" y="5346268"/>
                </a:lnTo>
                <a:lnTo>
                  <a:pt x="524" y="5307700"/>
                </a:lnTo>
                <a:cubicBezTo>
                  <a:pt x="-1387" y="5290273"/>
                  <a:pt x="1570" y="5272629"/>
                  <a:pt x="15484" y="5255311"/>
                </a:cubicBezTo>
                <a:cubicBezTo>
                  <a:pt x="34453" y="5234905"/>
                  <a:pt x="71648" y="5195709"/>
                  <a:pt x="32691" y="5145477"/>
                </a:cubicBezTo>
                <a:cubicBezTo>
                  <a:pt x="60496" y="5152395"/>
                  <a:pt x="90151" y="5176053"/>
                  <a:pt x="106617" y="5139539"/>
                </a:cubicBezTo>
                <a:cubicBezTo>
                  <a:pt x="95066" y="5137545"/>
                  <a:pt x="88219" y="5138478"/>
                  <a:pt x="76668" y="5136483"/>
                </a:cubicBezTo>
                <a:cubicBezTo>
                  <a:pt x="60414" y="5131560"/>
                  <a:pt x="32985" y="5124876"/>
                  <a:pt x="32902" y="5104040"/>
                </a:cubicBezTo>
                <a:cubicBezTo>
                  <a:pt x="37712" y="5086250"/>
                  <a:pt x="56298" y="5087429"/>
                  <a:pt x="74695" y="5088490"/>
                </a:cubicBezTo>
                <a:cubicBezTo>
                  <a:pt x="95424" y="5085807"/>
                  <a:pt x="116194" y="5093542"/>
                  <a:pt x="139107" y="5097415"/>
                </a:cubicBezTo>
                <a:cubicBezTo>
                  <a:pt x="143917" y="5079625"/>
                  <a:pt x="125625" y="5057845"/>
                  <a:pt x="139654" y="5045795"/>
                </a:cubicBezTo>
                <a:cubicBezTo>
                  <a:pt x="174159" y="5062080"/>
                  <a:pt x="271145" y="5049715"/>
                  <a:pt x="299014" y="5025498"/>
                </a:cubicBezTo>
                <a:cubicBezTo>
                  <a:pt x="303676" y="5018009"/>
                  <a:pt x="315374" y="5009703"/>
                  <a:pt x="317705" y="5005958"/>
                </a:cubicBezTo>
                <a:cubicBezTo>
                  <a:pt x="310735" y="4975639"/>
                  <a:pt x="320142" y="4981495"/>
                  <a:pt x="345428" y="4992041"/>
                </a:cubicBezTo>
                <a:cubicBezTo>
                  <a:pt x="423805" y="5020051"/>
                  <a:pt x="452182" y="5005502"/>
                  <a:pt x="464008" y="4934925"/>
                </a:cubicBezTo>
                <a:cubicBezTo>
                  <a:pt x="464155" y="4924624"/>
                  <a:pt x="466445" y="4910462"/>
                  <a:pt x="471107" y="4902973"/>
                </a:cubicBezTo>
                <a:cubicBezTo>
                  <a:pt x="492089" y="4869271"/>
                  <a:pt x="469093" y="4844563"/>
                  <a:pt x="434587" y="4828277"/>
                </a:cubicBezTo>
                <a:cubicBezTo>
                  <a:pt x="400082" y="4811992"/>
                  <a:pt x="386306" y="4793023"/>
                  <a:pt x="395736" y="4757327"/>
                </a:cubicBezTo>
                <a:cubicBezTo>
                  <a:pt x="405061" y="4742348"/>
                  <a:pt x="409976" y="4703840"/>
                  <a:pt x="409976" y="4703840"/>
                </a:cubicBezTo>
                <a:cubicBezTo>
                  <a:pt x="380239" y="4659347"/>
                  <a:pt x="414809" y="4644496"/>
                  <a:pt x="442719" y="4630696"/>
                </a:cubicBezTo>
                <a:cubicBezTo>
                  <a:pt x="403657" y="4601182"/>
                  <a:pt x="371483" y="4581152"/>
                  <a:pt x="325198" y="4552337"/>
                </a:cubicBezTo>
                <a:cubicBezTo>
                  <a:pt x="374345" y="4545522"/>
                  <a:pt x="399989" y="4504331"/>
                  <a:pt x="448312" y="4550003"/>
                </a:cubicBezTo>
                <a:cubicBezTo>
                  <a:pt x="475823" y="4577522"/>
                  <a:pt x="454906" y="4580088"/>
                  <a:pt x="438693" y="4585583"/>
                </a:cubicBezTo>
                <a:cubicBezTo>
                  <a:pt x="464020" y="4606546"/>
                  <a:pt x="484260" y="4646166"/>
                  <a:pt x="526184" y="4640050"/>
                </a:cubicBezTo>
                <a:cubicBezTo>
                  <a:pt x="537734" y="4642045"/>
                  <a:pt x="563167" y="4642291"/>
                  <a:pt x="554094" y="4626251"/>
                </a:cubicBezTo>
                <a:cubicBezTo>
                  <a:pt x="551869" y="4609277"/>
                  <a:pt x="577873" y="4588055"/>
                  <a:pt x="533536" y="4577079"/>
                </a:cubicBezTo>
                <a:cubicBezTo>
                  <a:pt x="514950" y="4575901"/>
                  <a:pt x="508208" y="4556116"/>
                  <a:pt x="508821" y="4545067"/>
                </a:cubicBezTo>
                <a:cubicBezTo>
                  <a:pt x="522915" y="4501880"/>
                  <a:pt x="509244" y="4462194"/>
                  <a:pt x="488726" y="4423440"/>
                </a:cubicBezTo>
                <a:cubicBezTo>
                  <a:pt x="536820" y="4458577"/>
                  <a:pt x="589805" y="4496760"/>
                  <a:pt x="642790" y="4534942"/>
                </a:cubicBezTo>
                <a:cubicBezTo>
                  <a:pt x="647559" y="4506734"/>
                  <a:pt x="612865" y="4490331"/>
                  <a:pt x="622337" y="4465052"/>
                </a:cubicBezTo>
                <a:cubicBezTo>
                  <a:pt x="659174" y="4477593"/>
                  <a:pt x="698529" y="4486507"/>
                  <a:pt x="733035" y="4502792"/>
                </a:cubicBezTo>
                <a:cubicBezTo>
                  <a:pt x="776759" y="4524817"/>
                  <a:pt x="776865" y="4504099"/>
                  <a:pt x="767751" y="4477641"/>
                </a:cubicBezTo>
                <a:cubicBezTo>
                  <a:pt x="763194" y="4464412"/>
                  <a:pt x="754122" y="4448372"/>
                  <a:pt x="747233" y="4438888"/>
                </a:cubicBezTo>
                <a:cubicBezTo>
                  <a:pt x="724384" y="4403879"/>
                  <a:pt x="719786" y="4380232"/>
                  <a:pt x="782202" y="4382718"/>
                </a:cubicBezTo>
                <a:cubicBezTo>
                  <a:pt x="710755" y="4374610"/>
                  <a:pt x="715440" y="4325567"/>
                  <a:pt x="713362" y="4298293"/>
                </a:cubicBezTo>
                <a:cubicBezTo>
                  <a:pt x="711283" y="4271019"/>
                  <a:pt x="755113" y="4272326"/>
                  <a:pt x="782877" y="4268826"/>
                </a:cubicBezTo>
                <a:cubicBezTo>
                  <a:pt x="817676" y="4264510"/>
                  <a:pt x="834314" y="4247850"/>
                  <a:pt x="811465" y="4212841"/>
                </a:cubicBezTo>
                <a:cubicBezTo>
                  <a:pt x="806908" y="4199612"/>
                  <a:pt x="802163" y="4186266"/>
                  <a:pt x="793091" y="4170226"/>
                </a:cubicBezTo>
                <a:cubicBezTo>
                  <a:pt x="846182" y="4187690"/>
                  <a:pt x="892279" y="4216388"/>
                  <a:pt x="956879" y="4225429"/>
                </a:cubicBezTo>
                <a:cubicBezTo>
                  <a:pt x="881045" y="4152238"/>
                  <a:pt x="747035" y="4151945"/>
                  <a:pt x="724608" y="4034063"/>
                </a:cubicBezTo>
                <a:cubicBezTo>
                  <a:pt x="761591" y="4036304"/>
                  <a:pt x="786730" y="4057150"/>
                  <a:pt x="814388" y="4074369"/>
                </a:cubicBezTo>
                <a:lnTo>
                  <a:pt x="897364" y="4126026"/>
                </a:lnTo>
                <a:cubicBezTo>
                  <a:pt x="874473" y="4080599"/>
                  <a:pt x="835370" y="4040667"/>
                  <a:pt x="817183" y="3998169"/>
                </a:cubicBezTo>
                <a:cubicBezTo>
                  <a:pt x="812626" y="3984940"/>
                  <a:pt x="808258" y="3971828"/>
                  <a:pt x="819767" y="3963405"/>
                </a:cubicBezTo>
                <a:cubicBezTo>
                  <a:pt x="831277" y="3954983"/>
                  <a:pt x="845158" y="3953233"/>
                  <a:pt x="861413" y="3958157"/>
                </a:cubicBezTo>
                <a:cubicBezTo>
                  <a:pt x="881995" y="3965774"/>
                  <a:pt x="882036" y="3976192"/>
                  <a:pt x="875043" y="3987426"/>
                </a:cubicBezTo>
                <a:cubicBezTo>
                  <a:pt x="863386" y="4006149"/>
                  <a:pt x="879641" y="4011072"/>
                  <a:pt x="898038" y="4012134"/>
                </a:cubicBezTo>
                <a:cubicBezTo>
                  <a:pt x="951088" y="4019180"/>
                  <a:pt x="994813" y="4041205"/>
                  <a:pt x="1022407" y="4089560"/>
                </a:cubicBezTo>
                <a:cubicBezTo>
                  <a:pt x="1024738" y="4085815"/>
                  <a:pt x="1024738" y="4085815"/>
                  <a:pt x="1029254" y="4088627"/>
                </a:cubicBezTo>
                <a:cubicBezTo>
                  <a:pt x="1029401" y="4078326"/>
                  <a:pt x="1024656" y="4064980"/>
                  <a:pt x="1029318" y="4057491"/>
                </a:cubicBezTo>
                <a:cubicBezTo>
                  <a:pt x="1059730" y="3988092"/>
                  <a:pt x="1020961" y="3937977"/>
                  <a:pt x="951910" y="3894988"/>
                </a:cubicBezTo>
                <a:cubicBezTo>
                  <a:pt x="947206" y="3892060"/>
                  <a:pt x="937986" y="3886320"/>
                  <a:pt x="942649" y="3878831"/>
                </a:cubicBezTo>
                <a:cubicBezTo>
                  <a:pt x="979738" y="3860353"/>
                  <a:pt x="1000003" y="3930125"/>
                  <a:pt x="1039612" y="3908019"/>
                </a:cubicBezTo>
                <a:cubicBezTo>
                  <a:pt x="1007821" y="3866405"/>
                  <a:pt x="961724" y="3837707"/>
                  <a:pt x="927324" y="3800703"/>
                </a:cubicBezTo>
                <a:cubicBezTo>
                  <a:pt x="901997" y="3779739"/>
                  <a:pt x="851425" y="3758648"/>
                  <a:pt x="872407" y="3724946"/>
                </a:cubicBezTo>
                <a:cubicBezTo>
                  <a:pt x="888725" y="3698734"/>
                  <a:pt x="932303" y="3731059"/>
                  <a:pt x="964624" y="3740789"/>
                </a:cubicBezTo>
                <a:cubicBezTo>
                  <a:pt x="964624" y="3740789"/>
                  <a:pt x="966956" y="3737044"/>
                  <a:pt x="973991" y="3736228"/>
                </a:cubicBezTo>
                <a:cubicBezTo>
                  <a:pt x="960214" y="3717259"/>
                  <a:pt x="953285" y="3697357"/>
                  <a:pt x="939696" y="3678506"/>
                </a:cubicBezTo>
                <a:cubicBezTo>
                  <a:pt x="962757" y="3672078"/>
                  <a:pt x="971870" y="3698536"/>
                  <a:pt x="988084" y="3693042"/>
                </a:cubicBezTo>
                <a:cubicBezTo>
                  <a:pt x="1009065" y="3659340"/>
                  <a:pt x="1009317" y="3628321"/>
                  <a:pt x="967736" y="3602434"/>
                </a:cubicBezTo>
                <a:cubicBezTo>
                  <a:pt x="924158" y="3570109"/>
                  <a:pt x="961100" y="3561931"/>
                  <a:pt x="979645" y="3552692"/>
                </a:cubicBezTo>
                <a:cubicBezTo>
                  <a:pt x="956502" y="3538284"/>
                  <a:pt x="933589" y="3534411"/>
                  <a:pt x="924475" y="3507954"/>
                </a:cubicBezTo>
                <a:cubicBezTo>
                  <a:pt x="970636" y="3505516"/>
                  <a:pt x="995816" y="3536780"/>
                  <a:pt x="1009634" y="3566166"/>
                </a:cubicBezTo>
                <a:cubicBezTo>
                  <a:pt x="1036893" y="3624705"/>
                  <a:pt x="1080765" y="3636429"/>
                  <a:pt x="1140703" y="3652960"/>
                </a:cubicBezTo>
                <a:cubicBezTo>
                  <a:pt x="1076818" y="3540444"/>
                  <a:pt x="1076777" y="3530026"/>
                  <a:pt x="1143879" y="3483469"/>
                </a:cubicBezTo>
                <a:cubicBezTo>
                  <a:pt x="1162611" y="3474347"/>
                  <a:pt x="1188721" y="3432407"/>
                  <a:pt x="1220937" y="3462855"/>
                </a:cubicBezTo>
                <a:cubicBezTo>
                  <a:pt x="1248448" y="3490374"/>
                  <a:pt x="1280581" y="3499987"/>
                  <a:pt x="1317417" y="3512528"/>
                </a:cubicBezTo>
                <a:cubicBezTo>
                  <a:pt x="1290158" y="3453990"/>
                  <a:pt x="1221001" y="3431719"/>
                  <a:pt x="1191222" y="3376808"/>
                </a:cubicBezTo>
                <a:cubicBezTo>
                  <a:pt x="1232868" y="3371559"/>
                  <a:pt x="1272077" y="3390773"/>
                  <a:pt x="1311286" y="3409987"/>
                </a:cubicBezTo>
                <a:cubicBezTo>
                  <a:pt x="1345792" y="3426273"/>
                  <a:pt x="1380297" y="3442558"/>
                  <a:pt x="1419506" y="3461772"/>
                </a:cubicBezTo>
                <a:cubicBezTo>
                  <a:pt x="1417239" y="3434380"/>
                  <a:pt x="1398841" y="3433319"/>
                  <a:pt x="1385106" y="3424768"/>
                </a:cubicBezTo>
                <a:lnTo>
                  <a:pt x="1295137" y="3384345"/>
                </a:lnTo>
                <a:cubicBezTo>
                  <a:pt x="1242193" y="3356581"/>
                  <a:pt x="1237824" y="3343469"/>
                  <a:pt x="1272500" y="3307900"/>
                </a:cubicBezTo>
                <a:cubicBezTo>
                  <a:pt x="1279493" y="3296666"/>
                  <a:pt x="1281971" y="3282621"/>
                  <a:pt x="1277226" y="3269275"/>
                </a:cubicBezTo>
                <a:cubicBezTo>
                  <a:pt x="1272816" y="3245745"/>
                  <a:pt x="1261559" y="3223149"/>
                  <a:pt x="1247783" y="3204181"/>
                </a:cubicBezTo>
                <a:cubicBezTo>
                  <a:pt x="1236379" y="3191885"/>
                  <a:pt x="1194756" y="3155581"/>
                  <a:pt x="1252468" y="3155138"/>
                </a:cubicBezTo>
                <a:cubicBezTo>
                  <a:pt x="1266539" y="3153505"/>
                  <a:pt x="1276010" y="3128226"/>
                  <a:pt x="1248352" y="3111007"/>
                </a:cubicBezTo>
                <a:cubicBezTo>
                  <a:pt x="1213847" y="3094722"/>
                  <a:pt x="1186147" y="3067085"/>
                  <a:pt x="1163151" y="3042377"/>
                </a:cubicBezTo>
                <a:cubicBezTo>
                  <a:pt x="1151747" y="3030082"/>
                  <a:pt x="1142486" y="3013924"/>
                  <a:pt x="1144965" y="2999879"/>
                </a:cubicBezTo>
                <a:cubicBezTo>
                  <a:pt x="1154290" y="2984900"/>
                  <a:pt x="1175060" y="2992635"/>
                  <a:pt x="1186611" y="2994630"/>
                </a:cubicBezTo>
                <a:cubicBezTo>
                  <a:pt x="1205941" y="2994194"/>
                  <a:pt x="1224380" y="3005673"/>
                  <a:pt x="1242777" y="3006735"/>
                </a:cubicBezTo>
                <a:cubicBezTo>
                  <a:pt x="1279761" y="3008975"/>
                  <a:pt x="1318928" y="3017771"/>
                  <a:pt x="1287154" y="2956421"/>
                </a:cubicBezTo>
                <a:lnTo>
                  <a:pt x="1392895" y="3022251"/>
                </a:lnTo>
                <a:cubicBezTo>
                  <a:pt x="1349487" y="2938071"/>
                  <a:pt x="1296942" y="2868988"/>
                  <a:pt x="1230327" y="2801536"/>
                </a:cubicBezTo>
                <a:cubicBezTo>
                  <a:pt x="1253387" y="2795109"/>
                  <a:pt x="1276530" y="2809516"/>
                  <a:pt x="1297218" y="2796415"/>
                </a:cubicBezTo>
                <a:cubicBezTo>
                  <a:pt x="1269559" y="2779196"/>
                  <a:pt x="1239570" y="2765722"/>
                  <a:pt x="1212058" y="2738203"/>
                </a:cubicBezTo>
                <a:cubicBezTo>
                  <a:pt x="1274474" y="2740688"/>
                  <a:pt x="1327818" y="2727133"/>
                  <a:pt x="1382946" y="2761454"/>
                </a:cubicBezTo>
                <a:cubicBezTo>
                  <a:pt x="1387462" y="2764265"/>
                  <a:pt x="1391978" y="2767077"/>
                  <a:pt x="1399201" y="2766377"/>
                </a:cubicBezTo>
                <a:cubicBezTo>
                  <a:pt x="1479785" y="2759390"/>
                  <a:pt x="1551315" y="2788333"/>
                  <a:pt x="1620220" y="2841622"/>
                </a:cubicBezTo>
                <a:cubicBezTo>
                  <a:pt x="1631624" y="2853918"/>
                  <a:pt x="1652541" y="2851352"/>
                  <a:pt x="1661866" y="2836373"/>
                </a:cubicBezTo>
                <a:cubicBezTo>
                  <a:pt x="1613543" y="2790702"/>
                  <a:pt x="1537539" y="2769365"/>
                  <a:pt x="1501060" y="2705087"/>
                </a:cubicBezTo>
                <a:cubicBezTo>
                  <a:pt x="1535565" y="2721372"/>
                  <a:pt x="1567739" y="2741402"/>
                  <a:pt x="1604617" y="2764361"/>
                </a:cubicBezTo>
                <a:cubicBezTo>
                  <a:pt x="1636791" y="2784391"/>
                  <a:pt x="1668965" y="2804421"/>
                  <a:pt x="1711077" y="2798423"/>
                </a:cubicBezTo>
                <a:cubicBezTo>
                  <a:pt x="1685856" y="2756741"/>
                  <a:pt x="1665338" y="2717988"/>
                  <a:pt x="1644632" y="2679118"/>
                </a:cubicBezTo>
                <a:cubicBezTo>
                  <a:pt x="1635560" y="2663077"/>
                  <a:pt x="1624303" y="2640481"/>
                  <a:pt x="1628965" y="2632992"/>
                </a:cubicBezTo>
                <a:cubicBezTo>
                  <a:pt x="1663787" y="2587123"/>
                  <a:pt x="1610696" y="2569659"/>
                  <a:pt x="1580853" y="2545884"/>
                </a:cubicBezTo>
                <a:cubicBezTo>
                  <a:pt x="1569449" y="2533589"/>
                  <a:pt x="1546536" y="2529715"/>
                  <a:pt x="1544122" y="2512625"/>
                </a:cubicBezTo>
                <a:cubicBezTo>
                  <a:pt x="1565186" y="2499758"/>
                  <a:pt x="1592615" y="2506443"/>
                  <a:pt x="1618048" y="2506688"/>
                </a:cubicBezTo>
                <a:cubicBezTo>
                  <a:pt x="1685126" y="2501684"/>
                  <a:pt x="1685126" y="2501684"/>
                  <a:pt x="1669377" y="2434723"/>
                </a:cubicBezTo>
                <a:cubicBezTo>
                  <a:pt x="1660075" y="2408148"/>
                  <a:pt x="1655853" y="2384736"/>
                  <a:pt x="1651443" y="2361206"/>
                </a:cubicBezTo>
                <a:cubicBezTo>
                  <a:pt x="1644472" y="2330886"/>
                  <a:pt x="1649428" y="2302796"/>
                  <a:pt x="1689209" y="2300543"/>
                </a:cubicBezTo>
                <a:cubicBezTo>
                  <a:pt x="1725816" y="2302549"/>
                  <a:pt x="1726110" y="2281948"/>
                  <a:pt x="1721700" y="2258418"/>
                </a:cubicBezTo>
                <a:cubicBezTo>
                  <a:pt x="1714917" y="2228216"/>
                  <a:pt x="1703431" y="2195085"/>
                  <a:pt x="1692132" y="2162071"/>
                </a:cubicBezTo>
                <a:lnTo>
                  <a:pt x="1752153" y="2199437"/>
                </a:lnTo>
                <a:cubicBezTo>
                  <a:pt x="1740520" y="2176607"/>
                  <a:pt x="1712903" y="2169806"/>
                  <a:pt x="1715339" y="2145343"/>
                </a:cubicBezTo>
                <a:cubicBezTo>
                  <a:pt x="1749845" y="2161628"/>
                  <a:pt x="1779834" y="2175103"/>
                  <a:pt x="1809824" y="2188577"/>
                </a:cubicBezTo>
                <a:cubicBezTo>
                  <a:pt x="1816735" y="2156507"/>
                  <a:pt x="1865269" y="2160742"/>
                  <a:pt x="1876925" y="2142019"/>
                </a:cubicBezTo>
                <a:cubicBezTo>
                  <a:pt x="1904754" y="2107384"/>
                  <a:pt x="1879720" y="2065819"/>
                  <a:pt x="1849836" y="2031627"/>
                </a:cubicBezTo>
                <a:cubicBezTo>
                  <a:pt x="1907801" y="2000165"/>
                  <a:pt x="1968563" y="1964210"/>
                  <a:pt x="2003532" y="1908040"/>
                </a:cubicBezTo>
                <a:cubicBezTo>
                  <a:pt x="1975874" y="1890822"/>
                  <a:pt x="1927234" y="1907305"/>
                  <a:pt x="1943846" y="1860491"/>
                </a:cubicBezTo>
                <a:cubicBezTo>
                  <a:pt x="1960165" y="1834278"/>
                  <a:pt x="2024766" y="1843320"/>
                  <a:pt x="2047573" y="1867910"/>
                </a:cubicBezTo>
                <a:cubicBezTo>
                  <a:pt x="2079830" y="1908776"/>
                  <a:pt x="2121370" y="1924246"/>
                  <a:pt x="2165095" y="1946270"/>
                </a:cubicBezTo>
                <a:cubicBezTo>
                  <a:pt x="2178830" y="1954821"/>
                  <a:pt x="2192671" y="1942654"/>
                  <a:pt x="2178936" y="1934103"/>
                </a:cubicBezTo>
                <a:cubicBezTo>
                  <a:pt x="2137542" y="1908333"/>
                  <a:pt x="2123977" y="1847928"/>
                  <a:pt x="2068555" y="1834209"/>
                </a:cubicBezTo>
                <a:cubicBezTo>
                  <a:pt x="2080463" y="1784467"/>
                  <a:pt x="2124587" y="1765173"/>
                  <a:pt x="2179968" y="1768474"/>
                </a:cubicBezTo>
                <a:cubicBezTo>
                  <a:pt x="2219136" y="1777270"/>
                  <a:pt x="2241985" y="1812279"/>
                  <a:pt x="2257799" y="1848104"/>
                </a:cubicBezTo>
                <a:cubicBezTo>
                  <a:pt x="2278822" y="1824820"/>
                  <a:pt x="2325025" y="1832800"/>
                  <a:pt x="2343675" y="1802843"/>
                </a:cubicBezTo>
                <a:cubicBezTo>
                  <a:pt x="2263031" y="1747441"/>
                  <a:pt x="2260846" y="1740885"/>
                  <a:pt x="2233440" y="1692648"/>
                </a:cubicBezTo>
                <a:cubicBezTo>
                  <a:pt x="2330998" y="1658816"/>
                  <a:pt x="2331145" y="1648515"/>
                  <a:pt x="2246279" y="1569701"/>
                </a:cubicBezTo>
                <a:cubicBezTo>
                  <a:pt x="2225467" y="1551549"/>
                  <a:pt x="2209785" y="1525159"/>
                  <a:pt x="2196197" y="1506307"/>
                </a:cubicBezTo>
                <a:cubicBezTo>
                  <a:pt x="2171016" y="1475043"/>
                  <a:pt x="2173494" y="1460998"/>
                  <a:pt x="2214993" y="1466049"/>
                </a:cubicBezTo>
                <a:cubicBezTo>
                  <a:pt x="2268043" y="1473096"/>
                  <a:pt x="2311768" y="1495121"/>
                  <a:pt x="2364818" y="1502168"/>
                </a:cubicBezTo>
                <a:cubicBezTo>
                  <a:pt x="2288878" y="1449695"/>
                  <a:pt x="2205985" y="1418874"/>
                  <a:pt x="2134749" y="1369329"/>
                </a:cubicBezTo>
                <a:cubicBezTo>
                  <a:pt x="2151068" y="1343116"/>
                  <a:pt x="2176418" y="1322526"/>
                  <a:pt x="2213296" y="1345485"/>
                </a:cubicBezTo>
                <a:cubicBezTo>
                  <a:pt x="2252505" y="1364699"/>
                  <a:pt x="2264014" y="1356276"/>
                  <a:pt x="2280333" y="1330063"/>
                </a:cubicBezTo>
                <a:cubicBezTo>
                  <a:pt x="2282811" y="1316018"/>
                  <a:pt x="2296652" y="1303851"/>
                  <a:pt x="2308161" y="1295428"/>
                </a:cubicBezTo>
                <a:cubicBezTo>
                  <a:pt x="2373838" y="1220965"/>
                  <a:pt x="2466372" y="1174653"/>
                  <a:pt x="2533956" y="1107611"/>
                </a:cubicBezTo>
                <a:cubicBezTo>
                  <a:pt x="2584991" y="1056248"/>
                  <a:pt x="2584991" y="1056248"/>
                  <a:pt x="2511277" y="1020748"/>
                </a:cubicBezTo>
                <a:cubicBezTo>
                  <a:pt x="2490695" y="1013131"/>
                  <a:pt x="2472068" y="1001535"/>
                  <a:pt x="2458332" y="992984"/>
                </a:cubicBezTo>
                <a:cubicBezTo>
                  <a:pt x="2444409" y="984316"/>
                  <a:pt x="2421496" y="980443"/>
                  <a:pt x="2433152" y="961720"/>
                </a:cubicBezTo>
                <a:cubicBezTo>
                  <a:pt x="2442477" y="946741"/>
                  <a:pt x="2451802" y="931762"/>
                  <a:pt x="2479273" y="948864"/>
                </a:cubicBezTo>
                <a:cubicBezTo>
                  <a:pt x="2497711" y="960343"/>
                  <a:pt x="2518670" y="968195"/>
                  <a:pt x="2536920" y="979557"/>
                </a:cubicBezTo>
                <a:lnTo>
                  <a:pt x="2546246" y="964579"/>
                </a:lnTo>
                <a:cubicBezTo>
                  <a:pt x="2537173" y="948538"/>
                  <a:pt x="2507183" y="935064"/>
                  <a:pt x="2509620" y="910601"/>
                </a:cubicBezTo>
                <a:cubicBezTo>
                  <a:pt x="2541900" y="909913"/>
                  <a:pt x="2567227" y="930877"/>
                  <a:pt x="2590181" y="945167"/>
                </a:cubicBezTo>
                <a:lnTo>
                  <a:pt x="2592513" y="941422"/>
                </a:lnTo>
                <a:lnTo>
                  <a:pt x="2594844" y="937678"/>
                </a:lnTo>
                <a:cubicBezTo>
                  <a:pt x="2583252" y="925265"/>
                  <a:pt x="2576552" y="915898"/>
                  <a:pt x="2565148" y="903603"/>
                </a:cubicBezTo>
                <a:cubicBezTo>
                  <a:pt x="2558072" y="894001"/>
                  <a:pt x="2553703" y="880889"/>
                  <a:pt x="2561163" y="868906"/>
                </a:cubicBezTo>
                <a:cubicBezTo>
                  <a:pt x="2570488" y="853928"/>
                  <a:pt x="2593589" y="857918"/>
                  <a:pt x="2600478" y="867402"/>
                </a:cubicBezTo>
                <a:cubicBezTo>
                  <a:pt x="2664679" y="917763"/>
                  <a:pt x="2695026" y="879500"/>
                  <a:pt x="2734405" y="846860"/>
                </a:cubicBezTo>
                <a:cubicBezTo>
                  <a:pt x="2663022" y="807616"/>
                  <a:pt x="2561480" y="806752"/>
                  <a:pt x="2564339" y="699416"/>
                </a:cubicBezTo>
                <a:cubicBezTo>
                  <a:pt x="2689065" y="725105"/>
                  <a:pt x="2680332" y="605357"/>
                  <a:pt x="2736259" y="557039"/>
                </a:cubicBezTo>
                <a:cubicBezTo>
                  <a:pt x="2763941" y="532704"/>
                  <a:pt x="2711038" y="515357"/>
                  <a:pt x="2710955" y="494522"/>
                </a:cubicBezTo>
                <a:cubicBezTo>
                  <a:pt x="2708918" y="477665"/>
                  <a:pt x="2695608" y="457948"/>
                  <a:pt x="2709637" y="445897"/>
                </a:cubicBezTo>
                <a:cubicBezTo>
                  <a:pt x="2717816" y="426049"/>
                  <a:pt x="2724408" y="384428"/>
                  <a:pt x="2760777" y="373816"/>
                </a:cubicBezTo>
                <a:cubicBezTo>
                  <a:pt x="2797147" y="363203"/>
                  <a:pt x="2871645" y="359701"/>
                  <a:pt x="2929252" y="379976"/>
                </a:cubicBezTo>
                <a:cubicBezTo>
                  <a:pt x="2888322" y="281751"/>
                  <a:pt x="2897605" y="256355"/>
                  <a:pt x="2973798" y="277809"/>
                </a:cubicBezTo>
                <a:close/>
                <a:moveTo>
                  <a:pt x="3140035" y="81724"/>
                </a:moveTo>
                <a:lnTo>
                  <a:pt x="3147401" y="106542"/>
                </a:lnTo>
                <a:cubicBezTo>
                  <a:pt x="3161187" y="120862"/>
                  <a:pt x="3190069" y="121994"/>
                  <a:pt x="3234202" y="111757"/>
                </a:cubicBezTo>
                <a:cubicBezTo>
                  <a:pt x="3181456" y="183026"/>
                  <a:pt x="3095210" y="217618"/>
                  <a:pt x="3021704" y="198982"/>
                </a:cubicBezTo>
                <a:lnTo>
                  <a:pt x="2990505" y="196234"/>
                </a:lnTo>
                <a:lnTo>
                  <a:pt x="3005107" y="182875"/>
                </a:lnTo>
                <a:cubicBezTo>
                  <a:pt x="3015540" y="175585"/>
                  <a:pt x="3027373" y="168792"/>
                  <a:pt x="3039686" y="161909"/>
                </a:cubicBezTo>
                <a:cubicBezTo>
                  <a:pt x="3069552" y="144130"/>
                  <a:pt x="3109013" y="132326"/>
                  <a:pt x="3129995" y="98624"/>
                </a:cubicBezTo>
                <a:cubicBezTo>
                  <a:pt x="3134620" y="93709"/>
                  <a:pt x="3137962" y="88970"/>
                  <a:pt x="3139834" y="84371"/>
                </a:cubicBezTo>
                <a:close/>
                <a:moveTo>
                  <a:pt x="3093889" y="0"/>
                </a:moveTo>
                <a:lnTo>
                  <a:pt x="3105597" y="4456"/>
                </a:lnTo>
                <a:lnTo>
                  <a:pt x="3152592" y="16960"/>
                </a:lnTo>
                <a:lnTo>
                  <a:pt x="3151171" y="22196"/>
                </a:lnTo>
                <a:lnTo>
                  <a:pt x="3139499" y="69021"/>
                </a:lnTo>
                <a:lnTo>
                  <a:pt x="3131932" y="58181"/>
                </a:lnTo>
                <a:cubicBezTo>
                  <a:pt x="3127178" y="54003"/>
                  <a:pt x="3120581" y="49896"/>
                  <a:pt x="3111955" y="45825"/>
                </a:cubicBezTo>
                <a:lnTo>
                  <a:pt x="3076016" y="2482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76950775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=""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788995" y="2249718"/>
            <a:ext cx="1952494" cy="293387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945473913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=""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788995" y="2249718"/>
            <a:ext cx="1952494" cy="293387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83969735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이등변 삼각형 1">
            <a:extLst>
              <a:ext uri="{FF2B5EF4-FFF2-40B4-BE49-F238E27FC236}">
                <a16:creationId xmlns:a16="http://schemas.microsoft.com/office/drawing/2014/main" xmlns="" id="{6C6DFD09-A3A3-46CB-8362-51647524E6BD}"/>
              </a:ext>
            </a:extLst>
          </p:cNvPr>
          <p:cNvSpPr/>
          <p:nvPr userDrawn="1"/>
        </p:nvSpPr>
        <p:spPr>
          <a:xfrm rot="19800000">
            <a:off x="133561" y="236516"/>
            <a:ext cx="6117151" cy="5273405"/>
          </a:xfrm>
          <a:prstGeom prst="triangle">
            <a:avLst/>
          </a:pr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prstClr val="white"/>
              </a:solidFill>
            </a:endParaRPr>
          </a:p>
        </p:txBody>
      </p:sp>
      <p:sp>
        <p:nvSpPr>
          <p:cNvPr id="10" name="그림 개체 틀 9">
            <a:extLst>
              <a:ext uri="{FF2B5EF4-FFF2-40B4-BE49-F238E27FC236}">
                <a16:creationId xmlns:a16="http://schemas.microsoft.com/office/drawing/2014/main" xmlns="" id="{031131DF-CEA2-4960-A1A4-3F4DC774EDC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76964" y="420431"/>
            <a:ext cx="6699339" cy="5844144"/>
          </a:xfrm>
          <a:custGeom>
            <a:avLst/>
            <a:gdLst>
              <a:gd name="connsiteX0" fmla="*/ 6255989 w 6364927"/>
              <a:gd name="connsiteY0" fmla="*/ 5288703 h 5552421"/>
              <a:gd name="connsiteX1" fmla="*/ 6256633 w 6364927"/>
              <a:gd name="connsiteY1" fmla="*/ 5289197 h 5552421"/>
              <a:gd name="connsiteX2" fmla="*/ 6273669 w 6364927"/>
              <a:gd name="connsiteY2" fmla="*/ 5302275 h 5552421"/>
              <a:gd name="connsiteX3" fmla="*/ 6338341 w 6364927"/>
              <a:gd name="connsiteY3" fmla="*/ 5305638 h 5552421"/>
              <a:gd name="connsiteX4" fmla="*/ 6353495 w 6364927"/>
              <a:gd name="connsiteY4" fmla="*/ 5296297 h 5552421"/>
              <a:gd name="connsiteX5" fmla="*/ 6364927 w 6364927"/>
              <a:gd name="connsiteY5" fmla="*/ 5316029 h 5552421"/>
              <a:gd name="connsiteX6" fmla="*/ 6361174 w 6364927"/>
              <a:gd name="connsiteY6" fmla="*/ 5318389 h 5552421"/>
              <a:gd name="connsiteX7" fmla="*/ 6311999 w 6364927"/>
              <a:gd name="connsiteY7" fmla="*/ 5363376 h 5552421"/>
              <a:gd name="connsiteX8" fmla="*/ 6278329 w 6364927"/>
              <a:gd name="connsiteY8" fmla="*/ 5408157 h 5552421"/>
              <a:gd name="connsiteX9" fmla="*/ 6275149 w 6364927"/>
              <a:gd name="connsiteY9" fmla="*/ 5406491 h 5552421"/>
              <a:gd name="connsiteX10" fmla="*/ 6228626 w 6364927"/>
              <a:gd name="connsiteY10" fmla="*/ 5438500 h 5552421"/>
              <a:gd name="connsiteX11" fmla="*/ 6193338 w 6364927"/>
              <a:gd name="connsiteY11" fmla="*/ 5476400 h 5552421"/>
              <a:gd name="connsiteX12" fmla="*/ 6184516 w 6364927"/>
              <a:gd name="connsiteY12" fmla="*/ 5427640 h 5552421"/>
              <a:gd name="connsiteX13" fmla="*/ 6241860 w 6364927"/>
              <a:gd name="connsiteY13" fmla="*/ 5319261 h 5552421"/>
              <a:gd name="connsiteX14" fmla="*/ 6256196 w 6364927"/>
              <a:gd name="connsiteY14" fmla="*/ 5289451 h 5552421"/>
              <a:gd name="connsiteX15" fmla="*/ 2968165 w 6364927"/>
              <a:gd name="connsiteY15" fmla="*/ 245883 h 5552421"/>
              <a:gd name="connsiteX16" fmla="*/ 2986957 w 6364927"/>
              <a:gd name="connsiteY16" fmla="*/ 259205 h 5552421"/>
              <a:gd name="connsiteX17" fmla="*/ 3033442 w 6364927"/>
              <a:gd name="connsiteY17" fmla="*/ 283914 h 5552421"/>
              <a:gd name="connsiteX18" fmla="*/ 2956404 w 6364927"/>
              <a:gd name="connsiteY18" fmla="*/ 411016 h 5552421"/>
              <a:gd name="connsiteX19" fmla="*/ 3117671 w 6364927"/>
              <a:gd name="connsiteY19" fmla="*/ 343228 h 5552421"/>
              <a:gd name="connsiteX20" fmla="*/ 3210547 w 6364927"/>
              <a:gd name="connsiteY20" fmla="*/ 330280 h 5552421"/>
              <a:gd name="connsiteX21" fmla="*/ 3243292 w 6364927"/>
              <a:gd name="connsiteY21" fmla="*/ 397967 h 5552421"/>
              <a:gd name="connsiteX22" fmla="*/ 3193322 w 6364927"/>
              <a:gd name="connsiteY22" fmla="*/ 452344 h 5552421"/>
              <a:gd name="connsiteX23" fmla="*/ 3176728 w 6364927"/>
              <a:gd name="connsiteY23" fmla="*/ 467036 h 5552421"/>
              <a:gd name="connsiteX24" fmla="*/ 3081773 w 6364927"/>
              <a:gd name="connsiteY24" fmla="*/ 562716 h 5552421"/>
              <a:gd name="connsiteX25" fmla="*/ 3134961 w 6364927"/>
              <a:gd name="connsiteY25" fmla="*/ 644059 h 5552421"/>
              <a:gd name="connsiteX26" fmla="*/ 3233513 w 6364927"/>
              <a:gd name="connsiteY26" fmla="*/ 673688 h 5552421"/>
              <a:gd name="connsiteX27" fmla="*/ 3288282 w 6364927"/>
              <a:gd name="connsiteY27" fmla="*/ 724562 h 5552421"/>
              <a:gd name="connsiteX28" fmla="*/ 3337558 w 6364927"/>
              <a:gd name="connsiteY28" fmla="*/ 864218 h 5552421"/>
              <a:gd name="connsiteX29" fmla="*/ 3337370 w 6364927"/>
              <a:gd name="connsiteY29" fmla="*/ 874518 h 5552421"/>
              <a:gd name="connsiteX30" fmla="*/ 3344120 w 6364927"/>
              <a:gd name="connsiteY30" fmla="*/ 962335 h 5552421"/>
              <a:gd name="connsiteX31" fmla="*/ 3319577 w 6364927"/>
              <a:gd name="connsiteY31" fmla="*/ 1017294 h 5552421"/>
              <a:gd name="connsiteX32" fmla="*/ 3288347 w 6364927"/>
              <a:gd name="connsiteY32" fmla="*/ 1147458 h 5552421"/>
              <a:gd name="connsiteX33" fmla="*/ 3305699 w 6364927"/>
              <a:gd name="connsiteY33" fmla="*/ 1209780 h 5552421"/>
              <a:gd name="connsiteX34" fmla="*/ 3348793 w 6364927"/>
              <a:gd name="connsiteY34" fmla="*/ 1240909 h 5552421"/>
              <a:gd name="connsiteX35" fmla="*/ 3443497 w 6364927"/>
              <a:gd name="connsiteY35" fmla="*/ 1242190 h 5552421"/>
              <a:gd name="connsiteX36" fmla="*/ 3517378 w 6364927"/>
              <a:gd name="connsiteY36" fmla="*/ 1240227 h 5552421"/>
              <a:gd name="connsiteX37" fmla="*/ 3646343 w 6364927"/>
              <a:gd name="connsiteY37" fmla="*/ 1257363 h 5552421"/>
              <a:gd name="connsiteX38" fmla="*/ 3673411 w 6364927"/>
              <a:gd name="connsiteY38" fmla="*/ 1282474 h 5552421"/>
              <a:gd name="connsiteX39" fmla="*/ 3675051 w 6364927"/>
              <a:gd name="connsiteY39" fmla="*/ 1307003 h 5552421"/>
              <a:gd name="connsiteX40" fmla="*/ 3740667 w 6364927"/>
              <a:gd name="connsiteY40" fmla="*/ 1269055 h 5552421"/>
              <a:gd name="connsiteX41" fmla="*/ 3665336 w 6364927"/>
              <a:gd name="connsiteY41" fmla="*/ 1344214 h 5552421"/>
              <a:gd name="connsiteX42" fmla="*/ 3620350 w 6364927"/>
              <a:gd name="connsiteY42" fmla="*/ 1385517 h 5552421"/>
              <a:gd name="connsiteX43" fmla="*/ 3642434 w 6364927"/>
              <a:gd name="connsiteY43" fmla="*/ 1423702 h 5552421"/>
              <a:gd name="connsiteX44" fmla="*/ 3770892 w 6364927"/>
              <a:gd name="connsiteY44" fmla="*/ 1472724 h 5552421"/>
              <a:gd name="connsiteX45" fmla="*/ 3684074 w 6364927"/>
              <a:gd name="connsiteY45" fmla="*/ 1517837 h 5552421"/>
              <a:gd name="connsiteX46" fmla="*/ 3736569 w 6364927"/>
              <a:gd name="connsiteY46" fmla="*/ 1543530 h 5552421"/>
              <a:gd name="connsiteX47" fmla="*/ 3651203 w 6364927"/>
              <a:gd name="connsiteY47" fmla="*/ 1623473 h 5552421"/>
              <a:gd name="connsiteX48" fmla="*/ 3629816 w 6364927"/>
              <a:gd name="connsiteY48" fmla="*/ 1651128 h 5552421"/>
              <a:gd name="connsiteX49" fmla="*/ 3661868 w 6364927"/>
              <a:gd name="connsiteY49" fmla="*/ 1663165 h 5552421"/>
              <a:gd name="connsiteX50" fmla="*/ 3751776 w 6364927"/>
              <a:gd name="connsiteY50" fmla="*/ 1667219 h 5552421"/>
              <a:gd name="connsiteX51" fmla="*/ 3687612 w 6364927"/>
              <a:gd name="connsiteY51" fmla="*/ 1739996 h 5552421"/>
              <a:gd name="connsiteX52" fmla="*/ 3762629 w 6364927"/>
              <a:gd name="connsiteY52" fmla="*/ 1696612 h 5552421"/>
              <a:gd name="connsiteX53" fmla="*/ 3840927 w 6364927"/>
              <a:gd name="connsiteY53" fmla="*/ 1702285 h 5552421"/>
              <a:gd name="connsiteX54" fmla="*/ 3842380 w 6364927"/>
              <a:gd name="connsiteY54" fmla="*/ 1737114 h 5552421"/>
              <a:gd name="connsiteX55" fmla="*/ 3909639 w 6364927"/>
              <a:gd name="connsiteY55" fmla="*/ 1831721 h 5552421"/>
              <a:gd name="connsiteX56" fmla="*/ 3790897 w 6364927"/>
              <a:gd name="connsiteY56" fmla="*/ 1951348 h 5552421"/>
              <a:gd name="connsiteX57" fmla="*/ 3906107 w 6364927"/>
              <a:gd name="connsiteY57" fmla="*/ 1879624 h 5552421"/>
              <a:gd name="connsiteX58" fmla="*/ 4018349 w 6364927"/>
              <a:gd name="connsiteY58" fmla="*/ 1824902 h 5552421"/>
              <a:gd name="connsiteX59" fmla="*/ 4064218 w 6364927"/>
              <a:gd name="connsiteY59" fmla="*/ 1839139 h 5552421"/>
              <a:gd name="connsiteX60" fmla="*/ 4033239 w 6364927"/>
              <a:gd name="connsiteY60" fmla="*/ 1872342 h 5552421"/>
              <a:gd name="connsiteX61" fmla="*/ 3911028 w 6364927"/>
              <a:gd name="connsiteY61" fmla="*/ 1953211 h 5552421"/>
              <a:gd name="connsiteX62" fmla="*/ 4052546 w 6364927"/>
              <a:gd name="connsiteY62" fmla="*/ 1927419 h 5552421"/>
              <a:gd name="connsiteX63" fmla="*/ 4093811 w 6364927"/>
              <a:gd name="connsiteY63" fmla="*/ 1944319 h 5552421"/>
              <a:gd name="connsiteX64" fmla="*/ 4069456 w 6364927"/>
              <a:gd name="connsiteY64" fmla="*/ 1988976 h 5552421"/>
              <a:gd name="connsiteX65" fmla="*/ 4032420 w 6364927"/>
              <a:gd name="connsiteY65" fmla="*/ 1990014 h 5552421"/>
              <a:gd name="connsiteX66" fmla="*/ 4004597 w 6364927"/>
              <a:gd name="connsiteY66" fmla="*/ 1995914 h 5552421"/>
              <a:gd name="connsiteX67" fmla="*/ 3875381 w 6364927"/>
              <a:gd name="connsiteY67" fmla="*/ 2075738 h 5552421"/>
              <a:gd name="connsiteX68" fmla="*/ 3879798 w 6364927"/>
              <a:gd name="connsiteY68" fmla="*/ 2083375 h 5552421"/>
              <a:gd name="connsiteX69" fmla="*/ 3904845 w 6364927"/>
              <a:gd name="connsiteY69" fmla="*/ 2094368 h 5552421"/>
              <a:gd name="connsiteX70" fmla="*/ 4068638 w 6364927"/>
              <a:gd name="connsiteY70" fmla="*/ 2106649 h 5552421"/>
              <a:gd name="connsiteX71" fmla="*/ 4112675 w 6364927"/>
              <a:gd name="connsiteY71" fmla="*/ 2096467 h 5552421"/>
              <a:gd name="connsiteX72" fmla="*/ 4070278 w 6364927"/>
              <a:gd name="connsiteY72" fmla="*/ 2131178 h 5552421"/>
              <a:gd name="connsiteX73" fmla="*/ 4041887 w 6364927"/>
              <a:gd name="connsiteY73" fmla="*/ 2157789 h 5552421"/>
              <a:gd name="connsiteX74" fmla="*/ 4079365 w 6364927"/>
              <a:gd name="connsiteY74" fmla="*/ 2157515 h 5552421"/>
              <a:gd name="connsiteX75" fmla="*/ 4186622 w 6364927"/>
              <a:gd name="connsiteY75" fmla="*/ 2115868 h 5552421"/>
              <a:gd name="connsiteX76" fmla="*/ 4265300 w 6364927"/>
              <a:gd name="connsiteY76" fmla="*/ 2111130 h 5552421"/>
              <a:gd name="connsiteX77" fmla="*/ 4224164 w 6364927"/>
              <a:gd name="connsiteY77" fmla="*/ 2180781 h 5552421"/>
              <a:gd name="connsiteX78" fmla="*/ 4219367 w 6364927"/>
              <a:gd name="connsiteY78" fmla="*/ 2183555 h 5552421"/>
              <a:gd name="connsiteX79" fmla="*/ 4269654 w 6364927"/>
              <a:gd name="connsiteY79" fmla="*/ 2205428 h 5552421"/>
              <a:gd name="connsiteX80" fmla="*/ 4323981 w 6364927"/>
              <a:gd name="connsiteY80" fmla="*/ 2255539 h 5552421"/>
              <a:gd name="connsiteX81" fmla="*/ 4348837 w 6364927"/>
              <a:gd name="connsiteY81" fmla="*/ 2266642 h 5552421"/>
              <a:gd name="connsiteX82" fmla="*/ 4322466 w 6364927"/>
              <a:gd name="connsiteY82" fmla="*/ 2307371 h 5552421"/>
              <a:gd name="connsiteX83" fmla="*/ 4198046 w 6364927"/>
              <a:gd name="connsiteY83" fmla="*/ 2384422 h 5552421"/>
              <a:gd name="connsiteX84" fmla="*/ 4296787 w 6364927"/>
              <a:gd name="connsiteY84" fmla="*/ 2403751 h 5552421"/>
              <a:gd name="connsiteX85" fmla="*/ 4348397 w 6364927"/>
              <a:gd name="connsiteY85" fmla="*/ 2373903 h 5552421"/>
              <a:gd name="connsiteX86" fmla="*/ 4335276 w 6364927"/>
              <a:gd name="connsiteY86" fmla="*/ 2437543 h 5552421"/>
              <a:gd name="connsiteX87" fmla="*/ 4338365 w 6364927"/>
              <a:gd name="connsiteY87" fmla="*/ 2486712 h 5552421"/>
              <a:gd name="connsiteX88" fmla="*/ 4316285 w 6364927"/>
              <a:gd name="connsiteY88" fmla="*/ 2556552 h 5552421"/>
              <a:gd name="connsiteX89" fmla="*/ 4240888 w 6364927"/>
              <a:gd name="connsiteY89" fmla="*/ 2610348 h 5552421"/>
              <a:gd name="connsiteX90" fmla="*/ 4427203 w 6364927"/>
              <a:gd name="connsiteY90" fmla="*/ 2553552 h 5552421"/>
              <a:gd name="connsiteX91" fmla="*/ 4235652 w 6364927"/>
              <a:gd name="connsiteY91" fmla="*/ 2720383 h 5552421"/>
              <a:gd name="connsiteX92" fmla="*/ 4279690 w 6364927"/>
              <a:gd name="connsiteY92" fmla="*/ 2710202 h 5552421"/>
              <a:gd name="connsiteX93" fmla="*/ 4367076 w 6364927"/>
              <a:gd name="connsiteY93" fmla="*/ 2644377 h 5552421"/>
              <a:gd name="connsiteX94" fmla="*/ 4442978 w 6364927"/>
              <a:gd name="connsiteY94" fmla="*/ 2656531 h 5552421"/>
              <a:gd name="connsiteX95" fmla="*/ 4486072 w 6364927"/>
              <a:gd name="connsiteY95" fmla="*/ 2687661 h 5552421"/>
              <a:gd name="connsiteX96" fmla="*/ 4601407 w 6364927"/>
              <a:gd name="connsiteY96" fmla="*/ 2692297 h 5552421"/>
              <a:gd name="connsiteX97" fmla="*/ 4593078 w 6364927"/>
              <a:gd name="connsiteY97" fmla="*/ 2742974 h 5552421"/>
              <a:gd name="connsiteX98" fmla="*/ 4656110 w 6364927"/>
              <a:gd name="connsiteY98" fmla="*/ 2721807 h 5552421"/>
              <a:gd name="connsiteX99" fmla="*/ 4765007 w 6364927"/>
              <a:gd name="connsiteY99" fmla="*/ 2704689 h 5552421"/>
              <a:gd name="connsiteX100" fmla="*/ 4722358 w 6364927"/>
              <a:gd name="connsiteY100" fmla="*/ 2782348 h 5552421"/>
              <a:gd name="connsiteX101" fmla="*/ 4734472 w 6364927"/>
              <a:gd name="connsiteY101" fmla="*/ 2846680 h 5552421"/>
              <a:gd name="connsiteX102" fmla="*/ 4642861 w 6364927"/>
              <a:gd name="connsiteY102" fmla="*/ 2904758 h 5552421"/>
              <a:gd name="connsiteX103" fmla="*/ 4895489 w 6364927"/>
              <a:gd name="connsiteY103" fmla="*/ 2875854 h 5552421"/>
              <a:gd name="connsiteX104" fmla="*/ 4870946 w 6364927"/>
              <a:gd name="connsiteY104" fmla="*/ 2930812 h 5552421"/>
              <a:gd name="connsiteX105" fmla="*/ 4945776 w 6364927"/>
              <a:gd name="connsiteY105" fmla="*/ 2889685 h 5552421"/>
              <a:gd name="connsiteX106" fmla="*/ 4957035 w 6364927"/>
              <a:gd name="connsiteY106" fmla="*/ 2885934 h 5552421"/>
              <a:gd name="connsiteX107" fmla="*/ 4964182 w 6364927"/>
              <a:gd name="connsiteY107" fmla="*/ 2898270 h 5552421"/>
              <a:gd name="connsiteX108" fmla="*/ 4907974 w 6364927"/>
              <a:gd name="connsiteY108" fmla="*/ 2974446 h 5552421"/>
              <a:gd name="connsiteX109" fmla="*/ 4668984 w 6364927"/>
              <a:gd name="connsiteY109" fmla="*/ 3220863 h 5552421"/>
              <a:gd name="connsiteX110" fmla="*/ 4879147 w 6364927"/>
              <a:gd name="connsiteY110" fmla="*/ 3151294 h 5552421"/>
              <a:gd name="connsiteX111" fmla="*/ 4780915 w 6364927"/>
              <a:gd name="connsiteY111" fmla="*/ 3208104 h 5552421"/>
              <a:gd name="connsiteX112" fmla="*/ 4702550 w 6364927"/>
              <a:gd name="connsiteY112" fmla="*/ 3278903 h 5552421"/>
              <a:gd name="connsiteX113" fmla="*/ 4794858 w 6364927"/>
              <a:gd name="connsiteY113" fmla="*/ 3286666 h 5552421"/>
              <a:gd name="connsiteX114" fmla="*/ 4897827 w 6364927"/>
              <a:gd name="connsiteY114" fmla="*/ 3323931 h 5552421"/>
              <a:gd name="connsiteX115" fmla="*/ 4935244 w 6364927"/>
              <a:gd name="connsiteY115" fmla="*/ 3312484 h 5552421"/>
              <a:gd name="connsiteX116" fmla="*/ 5037705 w 6364927"/>
              <a:gd name="connsiteY116" fmla="*/ 3273610 h 5552421"/>
              <a:gd name="connsiteX117" fmla="*/ 4984959 w 6364927"/>
              <a:gd name="connsiteY117" fmla="*/ 3344879 h 5552421"/>
              <a:gd name="connsiteX118" fmla="*/ 5010891 w 6364927"/>
              <a:gd name="connsiteY118" fmla="*/ 3411411 h 5552421"/>
              <a:gd name="connsiteX119" fmla="*/ 5110896 w 6364927"/>
              <a:gd name="connsiteY119" fmla="*/ 3475869 h 5552421"/>
              <a:gd name="connsiteX120" fmla="*/ 5224781 w 6364927"/>
              <a:gd name="connsiteY120" fmla="*/ 3553701 h 5552421"/>
              <a:gd name="connsiteX121" fmla="*/ 5245412 w 6364927"/>
              <a:gd name="connsiteY121" fmla="*/ 3557057 h 5552421"/>
              <a:gd name="connsiteX122" fmla="*/ 5240051 w 6364927"/>
              <a:gd name="connsiteY122" fmla="*/ 3590730 h 5552421"/>
              <a:gd name="connsiteX123" fmla="*/ 5244468 w 6364927"/>
              <a:gd name="connsiteY123" fmla="*/ 3598367 h 5552421"/>
              <a:gd name="connsiteX124" fmla="*/ 5258285 w 6364927"/>
              <a:gd name="connsiteY124" fmla="*/ 3600567 h 5552421"/>
              <a:gd name="connsiteX125" fmla="*/ 5260494 w 6364927"/>
              <a:gd name="connsiteY125" fmla="*/ 3604385 h 5552421"/>
              <a:gd name="connsiteX126" fmla="*/ 5130898 w 6364927"/>
              <a:gd name="connsiteY126" fmla="*/ 3694621 h 5552421"/>
              <a:gd name="connsiteX127" fmla="*/ 5164591 w 6364927"/>
              <a:gd name="connsiteY127" fmla="*/ 3731187 h 5552421"/>
              <a:gd name="connsiteX128" fmla="*/ 5202892 w 6364927"/>
              <a:gd name="connsiteY128" fmla="*/ 3775279 h 5552421"/>
              <a:gd name="connsiteX129" fmla="*/ 5301253 w 6364927"/>
              <a:gd name="connsiteY129" fmla="*/ 3805019 h 5552421"/>
              <a:gd name="connsiteX130" fmla="*/ 5305670 w 6364927"/>
              <a:gd name="connsiteY130" fmla="*/ 3812656 h 5552421"/>
              <a:gd name="connsiteX131" fmla="*/ 5311159 w 6364927"/>
              <a:gd name="connsiteY131" fmla="*/ 3865533 h 5552421"/>
              <a:gd name="connsiteX132" fmla="*/ 5308444 w 6364927"/>
              <a:gd name="connsiteY132" fmla="*/ 3893599 h 5552421"/>
              <a:gd name="connsiteX133" fmla="*/ 5303589 w 6364927"/>
              <a:gd name="connsiteY133" fmla="*/ 3993223 h 5552421"/>
              <a:gd name="connsiteX134" fmla="*/ 5422835 w 6364927"/>
              <a:gd name="connsiteY134" fmla="*/ 3939547 h 5552421"/>
              <a:gd name="connsiteX135" fmla="*/ 5391605 w 6364927"/>
              <a:gd name="connsiteY135" fmla="*/ 4069711 h 5552421"/>
              <a:gd name="connsiteX136" fmla="*/ 5354509 w 6364927"/>
              <a:gd name="connsiteY136" fmla="*/ 4167598 h 5552421"/>
              <a:gd name="connsiteX137" fmla="*/ 5333118 w 6364927"/>
              <a:gd name="connsiteY137" fmla="*/ 4185064 h 5552421"/>
              <a:gd name="connsiteX138" fmla="*/ 5259930 w 6364927"/>
              <a:gd name="connsiteY138" fmla="*/ 4242678 h 5552421"/>
              <a:gd name="connsiteX139" fmla="*/ 5217533 w 6364927"/>
              <a:gd name="connsiteY139" fmla="*/ 4277389 h 5552421"/>
              <a:gd name="connsiteX140" fmla="*/ 5224850 w 6364927"/>
              <a:gd name="connsiteY140" fmla="*/ 4344495 h 5552421"/>
              <a:gd name="connsiteX141" fmla="*/ 5422967 w 6364927"/>
              <a:gd name="connsiteY141" fmla="*/ 4285970 h 5552421"/>
              <a:gd name="connsiteX142" fmla="*/ 5472621 w 6364927"/>
              <a:gd name="connsiteY142" fmla="*/ 4361203 h 5552421"/>
              <a:gd name="connsiteX143" fmla="*/ 5544486 w 6364927"/>
              <a:gd name="connsiteY143" fmla="*/ 4355310 h 5552421"/>
              <a:gd name="connsiteX144" fmla="*/ 5585939 w 6364927"/>
              <a:gd name="connsiteY144" fmla="*/ 4361910 h 5552421"/>
              <a:gd name="connsiteX145" fmla="*/ 5568778 w 6364927"/>
              <a:gd name="connsiteY145" fmla="*/ 4397313 h 5552421"/>
              <a:gd name="connsiteX146" fmla="*/ 5456849 w 6364927"/>
              <a:gd name="connsiteY146" fmla="*/ 4518096 h 5552421"/>
              <a:gd name="connsiteX147" fmla="*/ 5750484 w 6364927"/>
              <a:gd name="connsiteY147" fmla="*/ 4332992 h 5552421"/>
              <a:gd name="connsiteX148" fmla="*/ 5751181 w 6364927"/>
              <a:gd name="connsiteY148" fmla="*/ 4398831 h 5552421"/>
              <a:gd name="connsiteX149" fmla="*/ 5669284 w 6364927"/>
              <a:gd name="connsiteY149" fmla="*/ 4517533 h 5552421"/>
              <a:gd name="connsiteX150" fmla="*/ 5742221 w 6364927"/>
              <a:gd name="connsiteY150" fmla="*/ 4556880 h 5552421"/>
              <a:gd name="connsiteX151" fmla="*/ 5790744 w 6364927"/>
              <a:gd name="connsiteY151" fmla="*/ 4835572 h 5552421"/>
              <a:gd name="connsiteX152" fmla="*/ 5850432 w 6364927"/>
              <a:gd name="connsiteY152" fmla="*/ 4852009 h 5552421"/>
              <a:gd name="connsiteX153" fmla="*/ 5949235 w 6364927"/>
              <a:gd name="connsiteY153" fmla="*/ 4784676 h 5552421"/>
              <a:gd name="connsiteX154" fmla="*/ 5856113 w 6364927"/>
              <a:gd name="connsiteY154" fmla="*/ 4904775 h 5552421"/>
              <a:gd name="connsiteX155" fmla="*/ 5979396 w 6364927"/>
              <a:gd name="connsiteY155" fmla="*/ 4869145 h 5552421"/>
              <a:gd name="connsiteX156" fmla="*/ 5894030 w 6364927"/>
              <a:gd name="connsiteY156" fmla="*/ 4949088 h 5552421"/>
              <a:gd name="connsiteX157" fmla="*/ 5989176 w 6364927"/>
              <a:gd name="connsiteY157" fmla="*/ 4951133 h 5552421"/>
              <a:gd name="connsiteX158" fmla="*/ 5953404 w 6364927"/>
              <a:gd name="connsiteY158" fmla="*/ 4997299 h 5552421"/>
              <a:gd name="connsiteX159" fmla="*/ 5924949 w 6364927"/>
              <a:gd name="connsiteY159" fmla="*/ 5110571 h 5552421"/>
              <a:gd name="connsiteX160" fmla="*/ 6012332 w 6364927"/>
              <a:gd name="connsiteY160" fmla="*/ 5034558 h 5552421"/>
              <a:gd name="connsiteX161" fmla="*/ 6102619 w 6364927"/>
              <a:gd name="connsiteY161" fmla="*/ 5028202 h 5552421"/>
              <a:gd name="connsiteX162" fmla="*/ 6113661 w 6364927"/>
              <a:gd name="connsiteY162" fmla="*/ 5047294 h 5552421"/>
              <a:gd name="connsiteX163" fmla="*/ 6113030 w 6364927"/>
              <a:gd name="connsiteY163" fmla="*/ 5154666 h 5552421"/>
              <a:gd name="connsiteX164" fmla="*/ 6163821 w 6364927"/>
              <a:gd name="connsiteY164" fmla="*/ 5242490 h 5552421"/>
              <a:gd name="connsiteX165" fmla="*/ 6171695 w 6364927"/>
              <a:gd name="connsiteY165" fmla="*/ 5272825 h 5552421"/>
              <a:gd name="connsiteX166" fmla="*/ 6171960 w 6364927"/>
              <a:gd name="connsiteY166" fmla="*/ 5272847 h 5552421"/>
              <a:gd name="connsiteX167" fmla="*/ 6160393 w 6364927"/>
              <a:gd name="connsiteY167" fmla="*/ 5281399 h 5552421"/>
              <a:gd name="connsiteX168" fmla="*/ 6144817 w 6364927"/>
              <a:gd name="connsiteY168" fmla="*/ 5319261 h 5552421"/>
              <a:gd name="connsiteX169" fmla="*/ 6077770 w 6364927"/>
              <a:gd name="connsiteY169" fmla="*/ 5167441 h 5552421"/>
              <a:gd name="connsiteX170" fmla="*/ 6055714 w 6364927"/>
              <a:gd name="connsiteY170" fmla="*/ 5308401 h 5552421"/>
              <a:gd name="connsiteX171" fmla="*/ 6011604 w 6364927"/>
              <a:gd name="connsiteY171" fmla="*/ 5405920 h 5552421"/>
              <a:gd name="connsiteX172" fmla="*/ 6007193 w 6364927"/>
              <a:gd name="connsiteY172" fmla="*/ 5411239 h 5552421"/>
              <a:gd name="connsiteX173" fmla="*/ 6007193 w 6364927"/>
              <a:gd name="connsiteY173" fmla="*/ 5400601 h 5552421"/>
              <a:gd name="connsiteX174" fmla="*/ 5923384 w 6364927"/>
              <a:gd name="connsiteY174" fmla="*/ 5340981 h 5552421"/>
              <a:gd name="connsiteX175" fmla="*/ 5918972 w 6364927"/>
              <a:gd name="connsiteY175" fmla="*/ 5232602 h 5552421"/>
              <a:gd name="connsiteX176" fmla="*/ 5905740 w 6364927"/>
              <a:gd name="connsiteY176" fmla="*/ 5205341 h 5552421"/>
              <a:gd name="connsiteX177" fmla="*/ 5879273 w 6364927"/>
              <a:gd name="connsiteY177" fmla="*/ 5183842 h 5552421"/>
              <a:gd name="connsiteX178" fmla="*/ 5782230 w 6364927"/>
              <a:gd name="connsiteY178" fmla="*/ 5183842 h 5552421"/>
              <a:gd name="connsiteX179" fmla="*/ 5694010 w 6364927"/>
              <a:gd name="connsiteY179" fmla="*/ 5237921 h 5552421"/>
              <a:gd name="connsiteX180" fmla="*/ 5591674 w 6364927"/>
              <a:gd name="connsiteY180" fmla="*/ 5281361 h 5552421"/>
              <a:gd name="connsiteX181" fmla="*/ 5547564 w 6364927"/>
              <a:gd name="connsiteY181" fmla="*/ 5221742 h 5552421"/>
              <a:gd name="connsiteX182" fmla="*/ 5560797 w 6364927"/>
              <a:gd name="connsiteY182" fmla="*/ 5248781 h 5552421"/>
              <a:gd name="connsiteX183" fmla="*/ 5556386 w 6364927"/>
              <a:gd name="connsiteY183" fmla="*/ 5303082 h 5552421"/>
              <a:gd name="connsiteX184" fmla="*/ 5521098 w 6364927"/>
              <a:gd name="connsiteY184" fmla="*/ 5275821 h 5552421"/>
              <a:gd name="connsiteX185" fmla="*/ 5494632 w 6364927"/>
              <a:gd name="connsiteY185" fmla="*/ 5216422 h 5552421"/>
              <a:gd name="connsiteX186" fmla="*/ 5450521 w 6364927"/>
              <a:gd name="connsiteY186" fmla="*/ 5243240 h 5552421"/>
              <a:gd name="connsiteX187" fmla="*/ 5349068 w 6364927"/>
              <a:gd name="connsiteY187" fmla="*/ 5118682 h 5552421"/>
              <a:gd name="connsiteX188" fmla="*/ 5322601 w 6364927"/>
              <a:gd name="connsiteY188" fmla="*/ 5113141 h 5552421"/>
              <a:gd name="connsiteX189" fmla="*/ 5296135 w 6364927"/>
              <a:gd name="connsiteY189" fmla="*/ 5096961 h 5552421"/>
              <a:gd name="connsiteX190" fmla="*/ 5184977 w 6364927"/>
              <a:gd name="connsiteY190" fmla="*/ 5026482 h 5552421"/>
              <a:gd name="connsiteX191" fmla="*/ 5154100 w 6364927"/>
              <a:gd name="connsiteY191" fmla="*/ 5037342 h 5552421"/>
              <a:gd name="connsiteX192" fmla="*/ 5109990 w 6364927"/>
              <a:gd name="connsiteY192" fmla="*/ 5107822 h 5552421"/>
              <a:gd name="connsiteX193" fmla="*/ 5070290 w 6364927"/>
              <a:gd name="connsiteY193" fmla="*/ 5178301 h 5552421"/>
              <a:gd name="connsiteX194" fmla="*/ 5017358 w 6364927"/>
              <a:gd name="connsiteY194" fmla="*/ 5194481 h 5552421"/>
              <a:gd name="connsiteX195" fmla="*/ 4937960 w 6364927"/>
              <a:gd name="connsiteY195" fmla="*/ 5205341 h 5552421"/>
              <a:gd name="connsiteX196" fmla="*/ 4933548 w 6364927"/>
              <a:gd name="connsiteY196" fmla="*/ 5346522 h 5552421"/>
              <a:gd name="connsiteX197" fmla="*/ 4866501 w 6364927"/>
              <a:gd name="connsiteY197" fmla="*/ 5243240 h 5552421"/>
              <a:gd name="connsiteX198" fmla="*/ 4901789 w 6364927"/>
              <a:gd name="connsiteY198" fmla="*/ 5232602 h 5552421"/>
              <a:gd name="connsiteX199" fmla="*/ 4901789 w 6364927"/>
              <a:gd name="connsiteY199" fmla="*/ 5129542 h 5552421"/>
              <a:gd name="connsiteX200" fmla="*/ 4875323 w 6364927"/>
              <a:gd name="connsiteY200" fmla="*/ 5113141 h 5552421"/>
              <a:gd name="connsiteX201" fmla="*/ 4844446 w 6364927"/>
              <a:gd name="connsiteY201" fmla="*/ 5156581 h 5552421"/>
              <a:gd name="connsiteX202" fmla="*/ 4830330 w 6364927"/>
              <a:gd name="connsiteY202" fmla="*/ 5194481 h 5552421"/>
              <a:gd name="connsiteX203" fmla="*/ 4737698 w 6364927"/>
              <a:gd name="connsiteY203" fmla="*/ 5275821 h 5552421"/>
              <a:gd name="connsiteX204" fmla="*/ 4750932 w 6364927"/>
              <a:gd name="connsiteY204" fmla="*/ 5086101 h 5552421"/>
              <a:gd name="connsiteX205" fmla="*/ 4702410 w 6364927"/>
              <a:gd name="connsiteY205" fmla="*/ 5140402 h 5552421"/>
              <a:gd name="connsiteX206" fmla="*/ 4675944 w 6364927"/>
              <a:gd name="connsiteY206" fmla="*/ 5026482 h 5552421"/>
              <a:gd name="connsiteX207" fmla="*/ 4636245 w 6364927"/>
              <a:gd name="connsiteY207" fmla="*/ 5010302 h 5552421"/>
              <a:gd name="connsiteX208" fmla="*/ 4614190 w 6364927"/>
              <a:gd name="connsiteY208" fmla="*/ 5048202 h 5552421"/>
              <a:gd name="connsiteX209" fmla="*/ 4548024 w 6364927"/>
              <a:gd name="connsiteY209" fmla="*/ 5048202 h 5552421"/>
              <a:gd name="connsiteX210" fmla="*/ 4512736 w 6364927"/>
              <a:gd name="connsiteY210" fmla="*/ 5151262 h 5552421"/>
              <a:gd name="connsiteX211" fmla="*/ 4450982 w 6364927"/>
              <a:gd name="connsiteY211" fmla="*/ 5107822 h 5552421"/>
              <a:gd name="connsiteX212" fmla="*/ 4388345 w 6364927"/>
              <a:gd name="connsiteY212" fmla="*/ 5113141 h 5552421"/>
              <a:gd name="connsiteX213" fmla="*/ 4361879 w 6364927"/>
              <a:gd name="connsiteY213" fmla="*/ 5151262 h 5552421"/>
              <a:gd name="connsiteX214" fmla="*/ 4322180 w 6364927"/>
              <a:gd name="connsiteY214" fmla="*/ 4983041 h 5552421"/>
              <a:gd name="connsiteX215" fmla="*/ 4282480 w 6364927"/>
              <a:gd name="connsiteY215" fmla="*/ 5281361 h 5552421"/>
              <a:gd name="connsiteX216" fmla="*/ 4269248 w 6364927"/>
              <a:gd name="connsiteY216" fmla="*/ 5183842 h 5552421"/>
              <a:gd name="connsiteX217" fmla="*/ 4269248 w 6364927"/>
              <a:gd name="connsiteY217" fmla="*/ 5086101 h 5552421"/>
              <a:gd name="connsiteX218" fmla="*/ 4203082 w 6364927"/>
              <a:gd name="connsiteY218" fmla="*/ 5221742 h 5552421"/>
              <a:gd name="connsiteX219" fmla="*/ 4172204 w 6364927"/>
              <a:gd name="connsiteY219" fmla="*/ 5237921 h 5552421"/>
              <a:gd name="connsiteX220" fmla="*/ 4145738 w 6364927"/>
              <a:gd name="connsiteY220" fmla="*/ 5205341 h 5552421"/>
              <a:gd name="connsiteX221" fmla="*/ 4163382 w 6364927"/>
              <a:gd name="connsiteY221" fmla="*/ 5178301 h 5552421"/>
              <a:gd name="connsiteX222" fmla="*/ 4172204 w 6364927"/>
              <a:gd name="connsiteY222" fmla="*/ 5145721 h 5552421"/>
              <a:gd name="connsiteX223" fmla="*/ 4172204 w 6364927"/>
              <a:gd name="connsiteY223" fmla="*/ 4999221 h 5552421"/>
              <a:gd name="connsiteX224" fmla="*/ 4167794 w 6364927"/>
              <a:gd name="connsiteY224" fmla="*/ 4993901 h 5552421"/>
              <a:gd name="connsiteX225" fmla="*/ 4141328 w 6364927"/>
              <a:gd name="connsiteY225" fmla="*/ 5010302 h 5552421"/>
              <a:gd name="connsiteX226" fmla="*/ 4044285 w 6364927"/>
              <a:gd name="connsiteY226" fmla="*/ 5161900 h 5552421"/>
              <a:gd name="connsiteX227" fmla="*/ 4035463 w 6364927"/>
              <a:gd name="connsiteY227" fmla="*/ 5178301 h 5552421"/>
              <a:gd name="connsiteX228" fmla="*/ 4008997 w 6364927"/>
              <a:gd name="connsiteY228" fmla="*/ 5080560 h 5552421"/>
              <a:gd name="connsiteX229" fmla="*/ 3977237 w 6364927"/>
              <a:gd name="connsiteY229" fmla="*/ 5232602 h 5552421"/>
              <a:gd name="connsiteX230" fmla="*/ 3941949 w 6364927"/>
              <a:gd name="connsiteY230" fmla="*/ 5319261 h 5552421"/>
              <a:gd name="connsiteX231" fmla="*/ 3906661 w 6364927"/>
              <a:gd name="connsiteY231" fmla="*/ 5232602 h 5552421"/>
              <a:gd name="connsiteX232" fmla="*/ 3897839 w 6364927"/>
              <a:gd name="connsiteY232" fmla="*/ 5227061 h 5552421"/>
              <a:gd name="connsiteX233" fmla="*/ 3866962 w 6364927"/>
              <a:gd name="connsiteY233" fmla="*/ 5286681 h 5552421"/>
              <a:gd name="connsiteX234" fmla="*/ 3853729 w 6364927"/>
              <a:gd name="connsiteY234" fmla="*/ 5237921 h 5552421"/>
              <a:gd name="connsiteX235" fmla="*/ 3787563 w 6364927"/>
              <a:gd name="connsiteY235" fmla="*/ 5303082 h 5552421"/>
              <a:gd name="connsiteX236" fmla="*/ 3739042 w 6364927"/>
              <a:gd name="connsiteY236" fmla="*/ 5319261 h 5552421"/>
              <a:gd name="connsiteX237" fmla="*/ 3730220 w 6364927"/>
              <a:gd name="connsiteY237" fmla="*/ 5389741 h 5552421"/>
              <a:gd name="connsiteX238" fmla="*/ 3734631 w 6364927"/>
              <a:gd name="connsiteY238" fmla="*/ 5286681 h 5552421"/>
              <a:gd name="connsiteX239" fmla="*/ 3739042 w 6364927"/>
              <a:gd name="connsiteY239" fmla="*/ 5129542 h 5552421"/>
              <a:gd name="connsiteX240" fmla="*/ 3593478 w 6364927"/>
              <a:gd name="connsiteY240" fmla="*/ 5216422 h 5552421"/>
              <a:gd name="connsiteX241" fmla="*/ 3535252 w 6364927"/>
              <a:gd name="connsiteY241" fmla="*/ 5161900 h 5552421"/>
              <a:gd name="connsiteX242" fmla="*/ 3526430 w 6364927"/>
              <a:gd name="connsiteY242" fmla="*/ 5053743 h 5552421"/>
              <a:gd name="connsiteX243" fmla="*/ 3477909 w 6364927"/>
              <a:gd name="connsiteY243" fmla="*/ 5232602 h 5552421"/>
              <a:gd name="connsiteX244" fmla="*/ 3442621 w 6364927"/>
              <a:gd name="connsiteY244" fmla="*/ 5113141 h 5552421"/>
              <a:gd name="connsiteX245" fmla="*/ 3429388 w 6364927"/>
              <a:gd name="connsiteY245" fmla="*/ 4993901 h 5552421"/>
              <a:gd name="connsiteX246" fmla="*/ 3416155 w 6364927"/>
              <a:gd name="connsiteY246" fmla="*/ 5042661 h 5552421"/>
              <a:gd name="connsiteX247" fmla="*/ 3429388 w 6364927"/>
              <a:gd name="connsiteY247" fmla="*/ 5140402 h 5552421"/>
              <a:gd name="connsiteX248" fmla="*/ 3376455 w 6364927"/>
              <a:gd name="connsiteY248" fmla="*/ 5200022 h 5552421"/>
              <a:gd name="connsiteX249" fmla="*/ 3341167 w 6364927"/>
              <a:gd name="connsiteY249" fmla="*/ 5216422 h 5552421"/>
              <a:gd name="connsiteX250" fmla="*/ 3301468 w 6364927"/>
              <a:gd name="connsiteY250" fmla="*/ 5275821 h 5552421"/>
              <a:gd name="connsiteX251" fmla="*/ 3257357 w 6364927"/>
              <a:gd name="connsiteY251" fmla="*/ 5297762 h 5552421"/>
              <a:gd name="connsiteX252" fmla="*/ 3222069 w 6364927"/>
              <a:gd name="connsiteY252" fmla="*/ 5324580 h 5552421"/>
              <a:gd name="connsiteX253" fmla="*/ 3208836 w 6364927"/>
              <a:gd name="connsiteY253" fmla="*/ 5433181 h 5552421"/>
              <a:gd name="connsiteX254" fmla="*/ 3182370 w 6364927"/>
              <a:gd name="connsiteY254" fmla="*/ 5471081 h 5552421"/>
              <a:gd name="connsiteX255" fmla="*/ 3155904 w 6364927"/>
              <a:gd name="connsiteY255" fmla="*/ 5438500 h 5552421"/>
              <a:gd name="connsiteX256" fmla="*/ 3136495 w 6364927"/>
              <a:gd name="connsiteY256" fmla="*/ 5384421 h 5552421"/>
              <a:gd name="connsiteX257" fmla="*/ 3070330 w 6364927"/>
              <a:gd name="connsiteY257" fmla="*/ 5373340 h 5552421"/>
              <a:gd name="connsiteX258" fmla="*/ 3070330 w 6364927"/>
              <a:gd name="connsiteY258" fmla="*/ 5248781 h 5552421"/>
              <a:gd name="connsiteX259" fmla="*/ 2968876 w 6364927"/>
              <a:gd name="connsiteY259" fmla="*/ 5503439 h 5552421"/>
              <a:gd name="connsiteX260" fmla="*/ 2929177 w 6364927"/>
              <a:gd name="connsiteY260" fmla="*/ 5449360 h 5552421"/>
              <a:gd name="connsiteX261" fmla="*/ 2924766 w 6364927"/>
              <a:gd name="connsiteY261" fmla="*/ 5552421 h 5552421"/>
              <a:gd name="connsiteX262" fmla="*/ 2854189 w 6364927"/>
              <a:gd name="connsiteY262" fmla="*/ 5395060 h 5552421"/>
              <a:gd name="connsiteX263" fmla="*/ 2849778 w 6364927"/>
              <a:gd name="connsiteY263" fmla="*/ 5378659 h 5552421"/>
              <a:gd name="connsiteX264" fmla="*/ 2796846 w 6364927"/>
              <a:gd name="connsiteY264" fmla="*/ 5151262 h 5552421"/>
              <a:gd name="connsiteX265" fmla="*/ 2770380 w 6364927"/>
              <a:gd name="connsiteY265" fmla="*/ 5118682 h 5552421"/>
              <a:gd name="connsiteX266" fmla="*/ 2743913 w 6364927"/>
              <a:gd name="connsiteY266" fmla="*/ 5324580 h 5552421"/>
              <a:gd name="connsiteX267" fmla="*/ 2739502 w 6364927"/>
              <a:gd name="connsiteY267" fmla="*/ 5205341 h 5552421"/>
              <a:gd name="connsiteX268" fmla="*/ 2712154 w 6364927"/>
              <a:gd name="connsiteY268" fmla="*/ 5096961 h 5552421"/>
              <a:gd name="connsiteX269" fmla="*/ 2645989 w 6364927"/>
              <a:gd name="connsiteY269" fmla="*/ 5216422 h 5552421"/>
              <a:gd name="connsiteX270" fmla="*/ 2615111 w 6364927"/>
              <a:gd name="connsiteY270" fmla="*/ 5254100 h 5552421"/>
              <a:gd name="connsiteX271" fmla="*/ 2566590 w 6364927"/>
              <a:gd name="connsiteY271" fmla="*/ 5340981 h 5552421"/>
              <a:gd name="connsiteX272" fmla="*/ 2557768 w 6364927"/>
              <a:gd name="connsiteY272" fmla="*/ 5389741 h 5552421"/>
              <a:gd name="connsiteX273" fmla="*/ 2513658 w 6364927"/>
              <a:gd name="connsiteY273" fmla="*/ 5330121 h 5552421"/>
              <a:gd name="connsiteX274" fmla="*/ 2425437 w 6364927"/>
              <a:gd name="connsiteY274" fmla="*/ 5324580 h 5552421"/>
              <a:gd name="connsiteX275" fmla="*/ 2372505 w 6364927"/>
              <a:gd name="connsiteY275" fmla="*/ 5378659 h 5552421"/>
              <a:gd name="connsiteX276" fmla="*/ 2301046 w 6364927"/>
              <a:gd name="connsiteY276" fmla="*/ 5378659 h 5552421"/>
              <a:gd name="connsiteX277" fmla="*/ 2248114 w 6364927"/>
              <a:gd name="connsiteY277" fmla="*/ 5373340 h 5552421"/>
              <a:gd name="connsiteX278" fmla="*/ 2181948 w 6364927"/>
              <a:gd name="connsiteY278" fmla="*/ 5449360 h 5552421"/>
              <a:gd name="connsiteX279" fmla="*/ 2181948 w 6364927"/>
              <a:gd name="connsiteY279" fmla="*/ 5378659 h 5552421"/>
              <a:gd name="connsiteX280" fmla="*/ 2155482 w 6364927"/>
              <a:gd name="connsiteY280" fmla="*/ 5438500 h 5552421"/>
              <a:gd name="connsiteX281" fmla="*/ 2142249 w 6364927"/>
              <a:gd name="connsiteY281" fmla="*/ 5335440 h 5552421"/>
              <a:gd name="connsiteX282" fmla="*/ 2067262 w 6364927"/>
              <a:gd name="connsiteY282" fmla="*/ 5303082 h 5552421"/>
              <a:gd name="connsiteX283" fmla="*/ 1987863 w 6364927"/>
              <a:gd name="connsiteY283" fmla="*/ 5384421 h 5552421"/>
              <a:gd name="connsiteX284" fmla="*/ 1801718 w 6364927"/>
              <a:gd name="connsiteY284" fmla="*/ 5319261 h 5552421"/>
              <a:gd name="connsiteX285" fmla="*/ 1792896 w 6364927"/>
              <a:gd name="connsiteY285" fmla="*/ 5395060 h 5552421"/>
              <a:gd name="connsiteX286" fmla="*/ 1744374 w 6364927"/>
              <a:gd name="connsiteY286" fmla="*/ 5303082 h 5552421"/>
              <a:gd name="connsiteX287" fmla="*/ 1748785 w 6364927"/>
              <a:gd name="connsiteY287" fmla="*/ 5161900 h 5552421"/>
              <a:gd name="connsiteX288" fmla="*/ 1731141 w 6364927"/>
              <a:gd name="connsiteY288" fmla="*/ 5156581 h 5552421"/>
              <a:gd name="connsiteX289" fmla="*/ 1704675 w 6364927"/>
              <a:gd name="connsiteY289" fmla="*/ 5303082 h 5552421"/>
              <a:gd name="connsiteX290" fmla="*/ 1589988 w 6364927"/>
              <a:gd name="connsiteY290" fmla="*/ 5243240 h 5552421"/>
              <a:gd name="connsiteX291" fmla="*/ 1616454 w 6364927"/>
              <a:gd name="connsiteY291" fmla="*/ 5135083 h 5552421"/>
              <a:gd name="connsiteX292" fmla="*/ 1532645 w 6364927"/>
              <a:gd name="connsiteY292" fmla="*/ 5086101 h 5552421"/>
              <a:gd name="connsiteX293" fmla="*/ 1497357 w 6364927"/>
              <a:gd name="connsiteY293" fmla="*/ 5237921 h 5552421"/>
              <a:gd name="connsiteX294" fmla="*/ 1386199 w 6364927"/>
              <a:gd name="connsiteY294" fmla="*/ 5292000 h 5552421"/>
              <a:gd name="connsiteX295" fmla="*/ 1358850 w 6364927"/>
              <a:gd name="connsiteY295" fmla="*/ 5368021 h 5552421"/>
              <a:gd name="connsiteX296" fmla="*/ 1314740 w 6364927"/>
              <a:gd name="connsiteY296" fmla="*/ 5373340 h 5552421"/>
              <a:gd name="connsiteX297" fmla="*/ 1266219 w 6364927"/>
              <a:gd name="connsiteY297" fmla="*/ 5227061 h 5552421"/>
              <a:gd name="connsiteX298" fmla="*/ 1275041 w 6364927"/>
              <a:gd name="connsiteY298" fmla="*/ 5492579 h 5552421"/>
              <a:gd name="connsiteX299" fmla="*/ 1213286 w 6364927"/>
              <a:gd name="connsiteY299" fmla="*/ 5438500 h 5552421"/>
              <a:gd name="connsiteX300" fmla="*/ 1164765 w 6364927"/>
              <a:gd name="connsiteY300" fmla="*/ 5389741 h 5552421"/>
              <a:gd name="connsiteX301" fmla="*/ 1120655 w 6364927"/>
              <a:gd name="connsiteY301" fmla="*/ 5384421 h 5552421"/>
              <a:gd name="connsiteX302" fmla="*/ 841878 w 6364927"/>
              <a:gd name="connsiteY302" fmla="*/ 5292000 h 5552421"/>
              <a:gd name="connsiteX303" fmla="*/ 780123 w 6364927"/>
              <a:gd name="connsiteY303" fmla="*/ 5357160 h 5552421"/>
              <a:gd name="connsiteX304" fmla="*/ 784534 w 6364927"/>
              <a:gd name="connsiteY304" fmla="*/ 5416780 h 5552421"/>
              <a:gd name="connsiteX305" fmla="*/ 771301 w 6364927"/>
              <a:gd name="connsiteY305" fmla="*/ 5454680 h 5552421"/>
              <a:gd name="connsiteX306" fmla="*/ 736013 w 6364927"/>
              <a:gd name="connsiteY306" fmla="*/ 5422321 h 5552421"/>
              <a:gd name="connsiteX307" fmla="*/ 731602 w 6364927"/>
              <a:gd name="connsiteY307" fmla="*/ 5357160 h 5552421"/>
              <a:gd name="connsiteX308" fmla="*/ 713958 w 6364927"/>
              <a:gd name="connsiteY308" fmla="*/ 5357160 h 5552421"/>
              <a:gd name="connsiteX309" fmla="*/ 687492 w 6364927"/>
              <a:gd name="connsiteY309" fmla="*/ 5416780 h 5552421"/>
              <a:gd name="connsiteX310" fmla="*/ 674259 w 6364927"/>
              <a:gd name="connsiteY310" fmla="*/ 5330121 h 5552421"/>
              <a:gd name="connsiteX311" fmla="*/ 669847 w 6364927"/>
              <a:gd name="connsiteY311" fmla="*/ 5330121 h 5552421"/>
              <a:gd name="connsiteX312" fmla="*/ 665436 w 6364927"/>
              <a:gd name="connsiteY312" fmla="*/ 5330121 h 5552421"/>
              <a:gd name="connsiteX313" fmla="*/ 652203 w 6364927"/>
              <a:gd name="connsiteY313" fmla="*/ 5373340 h 5552421"/>
              <a:gd name="connsiteX314" fmla="*/ 624855 w 6364927"/>
              <a:gd name="connsiteY314" fmla="*/ 5395060 h 5552421"/>
              <a:gd name="connsiteX315" fmla="*/ 602800 w 6364927"/>
              <a:gd name="connsiteY315" fmla="*/ 5362480 h 5552421"/>
              <a:gd name="connsiteX316" fmla="*/ 514579 w 6364927"/>
              <a:gd name="connsiteY316" fmla="*/ 5259641 h 5552421"/>
              <a:gd name="connsiteX317" fmla="*/ 479291 w 6364927"/>
              <a:gd name="connsiteY317" fmla="*/ 5481941 h 5552421"/>
              <a:gd name="connsiteX318" fmla="*/ 267562 w 6364927"/>
              <a:gd name="connsiteY318" fmla="*/ 5411239 h 5552421"/>
              <a:gd name="connsiteX319" fmla="*/ 227862 w 6364927"/>
              <a:gd name="connsiteY319" fmla="*/ 5465761 h 5552421"/>
              <a:gd name="connsiteX320" fmla="*/ 187281 w 6364927"/>
              <a:gd name="connsiteY320" fmla="*/ 5492579 h 5552421"/>
              <a:gd name="connsiteX321" fmla="*/ 99060 w 6364927"/>
              <a:gd name="connsiteY321" fmla="*/ 5487260 h 5552421"/>
              <a:gd name="connsiteX322" fmla="*/ 15251 w 6364927"/>
              <a:gd name="connsiteY322" fmla="*/ 5340981 h 5552421"/>
              <a:gd name="connsiteX323" fmla="*/ 11278 w 6364927"/>
              <a:gd name="connsiteY323" fmla="*/ 5346268 h 5552421"/>
              <a:gd name="connsiteX324" fmla="*/ 524 w 6364927"/>
              <a:gd name="connsiteY324" fmla="*/ 5307700 h 5552421"/>
              <a:gd name="connsiteX325" fmla="*/ 15484 w 6364927"/>
              <a:gd name="connsiteY325" fmla="*/ 5255311 h 5552421"/>
              <a:gd name="connsiteX326" fmla="*/ 32691 w 6364927"/>
              <a:gd name="connsiteY326" fmla="*/ 5145477 h 5552421"/>
              <a:gd name="connsiteX327" fmla="*/ 106617 w 6364927"/>
              <a:gd name="connsiteY327" fmla="*/ 5139539 h 5552421"/>
              <a:gd name="connsiteX328" fmla="*/ 76668 w 6364927"/>
              <a:gd name="connsiteY328" fmla="*/ 5136483 h 5552421"/>
              <a:gd name="connsiteX329" fmla="*/ 32902 w 6364927"/>
              <a:gd name="connsiteY329" fmla="*/ 5104040 h 5552421"/>
              <a:gd name="connsiteX330" fmla="*/ 74695 w 6364927"/>
              <a:gd name="connsiteY330" fmla="*/ 5088490 h 5552421"/>
              <a:gd name="connsiteX331" fmla="*/ 139107 w 6364927"/>
              <a:gd name="connsiteY331" fmla="*/ 5097415 h 5552421"/>
              <a:gd name="connsiteX332" fmla="*/ 139654 w 6364927"/>
              <a:gd name="connsiteY332" fmla="*/ 5045795 h 5552421"/>
              <a:gd name="connsiteX333" fmla="*/ 299014 w 6364927"/>
              <a:gd name="connsiteY333" fmla="*/ 5025498 h 5552421"/>
              <a:gd name="connsiteX334" fmla="*/ 317705 w 6364927"/>
              <a:gd name="connsiteY334" fmla="*/ 5005958 h 5552421"/>
              <a:gd name="connsiteX335" fmla="*/ 345428 w 6364927"/>
              <a:gd name="connsiteY335" fmla="*/ 4992041 h 5552421"/>
              <a:gd name="connsiteX336" fmla="*/ 464008 w 6364927"/>
              <a:gd name="connsiteY336" fmla="*/ 4934925 h 5552421"/>
              <a:gd name="connsiteX337" fmla="*/ 471107 w 6364927"/>
              <a:gd name="connsiteY337" fmla="*/ 4902973 h 5552421"/>
              <a:gd name="connsiteX338" fmla="*/ 434587 w 6364927"/>
              <a:gd name="connsiteY338" fmla="*/ 4828277 h 5552421"/>
              <a:gd name="connsiteX339" fmla="*/ 395736 w 6364927"/>
              <a:gd name="connsiteY339" fmla="*/ 4757327 h 5552421"/>
              <a:gd name="connsiteX340" fmla="*/ 409976 w 6364927"/>
              <a:gd name="connsiteY340" fmla="*/ 4703840 h 5552421"/>
              <a:gd name="connsiteX341" fmla="*/ 442719 w 6364927"/>
              <a:gd name="connsiteY341" fmla="*/ 4630696 h 5552421"/>
              <a:gd name="connsiteX342" fmla="*/ 325198 w 6364927"/>
              <a:gd name="connsiteY342" fmla="*/ 4552337 h 5552421"/>
              <a:gd name="connsiteX343" fmla="*/ 448312 w 6364927"/>
              <a:gd name="connsiteY343" fmla="*/ 4550003 h 5552421"/>
              <a:gd name="connsiteX344" fmla="*/ 438693 w 6364927"/>
              <a:gd name="connsiteY344" fmla="*/ 4585583 h 5552421"/>
              <a:gd name="connsiteX345" fmla="*/ 526184 w 6364927"/>
              <a:gd name="connsiteY345" fmla="*/ 4640050 h 5552421"/>
              <a:gd name="connsiteX346" fmla="*/ 554094 w 6364927"/>
              <a:gd name="connsiteY346" fmla="*/ 4626251 h 5552421"/>
              <a:gd name="connsiteX347" fmla="*/ 533536 w 6364927"/>
              <a:gd name="connsiteY347" fmla="*/ 4577079 h 5552421"/>
              <a:gd name="connsiteX348" fmla="*/ 508821 w 6364927"/>
              <a:gd name="connsiteY348" fmla="*/ 4545067 h 5552421"/>
              <a:gd name="connsiteX349" fmla="*/ 488726 w 6364927"/>
              <a:gd name="connsiteY349" fmla="*/ 4423440 h 5552421"/>
              <a:gd name="connsiteX350" fmla="*/ 642790 w 6364927"/>
              <a:gd name="connsiteY350" fmla="*/ 4534942 h 5552421"/>
              <a:gd name="connsiteX351" fmla="*/ 622337 w 6364927"/>
              <a:gd name="connsiteY351" fmla="*/ 4465052 h 5552421"/>
              <a:gd name="connsiteX352" fmla="*/ 733035 w 6364927"/>
              <a:gd name="connsiteY352" fmla="*/ 4502792 h 5552421"/>
              <a:gd name="connsiteX353" fmla="*/ 767751 w 6364927"/>
              <a:gd name="connsiteY353" fmla="*/ 4477641 h 5552421"/>
              <a:gd name="connsiteX354" fmla="*/ 747233 w 6364927"/>
              <a:gd name="connsiteY354" fmla="*/ 4438888 h 5552421"/>
              <a:gd name="connsiteX355" fmla="*/ 782202 w 6364927"/>
              <a:gd name="connsiteY355" fmla="*/ 4382718 h 5552421"/>
              <a:gd name="connsiteX356" fmla="*/ 713362 w 6364927"/>
              <a:gd name="connsiteY356" fmla="*/ 4298293 h 5552421"/>
              <a:gd name="connsiteX357" fmla="*/ 782877 w 6364927"/>
              <a:gd name="connsiteY357" fmla="*/ 4268826 h 5552421"/>
              <a:gd name="connsiteX358" fmla="*/ 811465 w 6364927"/>
              <a:gd name="connsiteY358" fmla="*/ 4212841 h 5552421"/>
              <a:gd name="connsiteX359" fmla="*/ 793091 w 6364927"/>
              <a:gd name="connsiteY359" fmla="*/ 4170226 h 5552421"/>
              <a:gd name="connsiteX360" fmla="*/ 956879 w 6364927"/>
              <a:gd name="connsiteY360" fmla="*/ 4225429 h 5552421"/>
              <a:gd name="connsiteX361" fmla="*/ 724608 w 6364927"/>
              <a:gd name="connsiteY361" fmla="*/ 4034063 h 5552421"/>
              <a:gd name="connsiteX362" fmla="*/ 814388 w 6364927"/>
              <a:gd name="connsiteY362" fmla="*/ 4074369 h 5552421"/>
              <a:gd name="connsiteX363" fmla="*/ 897364 w 6364927"/>
              <a:gd name="connsiteY363" fmla="*/ 4126026 h 5552421"/>
              <a:gd name="connsiteX364" fmla="*/ 817183 w 6364927"/>
              <a:gd name="connsiteY364" fmla="*/ 3998169 h 5552421"/>
              <a:gd name="connsiteX365" fmla="*/ 819767 w 6364927"/>
              <a:gd name="connsiteY365" fmla="*/ 3963405 h 5552421"/>
              <a:gd name="connsiteX366" fmla="*/ 861413 w 6364927"/>
              <a:gd name="connsiteY366" fmla="*/ 3958157 h 5552421"/>
              <a:gd name="connsiteX367" fmla="*/ 875043 w 6364927"/>
              <a:gd name="connsiteY367" fmla="*/ 3987426 h 5552421"/>
              <a:gd name="connsiteX368" fmla="*/ 898038 w 6364927"/>
              <a:gd name="connsiteY368" fmla="*/ 4012134 h 5552421"/>
              <a:gd name="connsiteX369" fmla="*/ 1022407 w 6364927"/>
              <a:gd name="connsiteY369" fmla="*/ 4089560 h 5552421"/>
              <a:gd name="connsiteX370" fmla="*/ 1029254 w 6364927"/>
              <a:gd name="connsiteY370" fmla="*/ 4088627 h 5552421"/>
              <a:gd name="connsiteX371" fmla="*/ 1029318 w 6364927"/>
              <a:gd name="connsiteY371" fmla="*/ 4057491 h 5552421"/>
              <a:gd name="connsiteX372" fmla="*/ 951910 w 6364927"/>
              <a:gd name="connsiteY372" fmla="*/ 3894988 h 5552421"/>
              <a:gd name="connsiteX373" fmla="*/ 942649 w 6364927"/>
              <a:gd name="connsiteY373" fmla="*/ 3878831 h 5552421"/>
              <a:gd name="connsiteX374" fmla="*/ 1039612 w 6364927"/>
              <a:gd name="connsiteY374" fmla="*/ 3908019 h 5552421"/>
              <a:gd name="connsiteX375" fmla="*/ 927324 w 6364927"/>
              <a:gd name="connsiteY375" fmla="*/ 3800703 h 5552421"/>
              <a:gd name="connsiteX376" fmla="*/ 872407 w 6364927"/>
              <a:gd name="connsiteY376" fmla="*/ 3724946 h 5552421"/>
              <a:gd name="connsiteX377" fmla="*/ 964624 w 6364927"/>
              <a:gd name="connsiteY377" fmla="*/ 3740789 h 5552421"/>
              <a:gd name="connsiteX378" fmla="*/ 973991 w 6364927"/>
              <a:gd name="connsiteY378" fmla="*/ 3736228 h 5552421"/>
              <a:gd name="connsiteX379" fmla="*/ 939696 w 6364927"/>
              <a:gd name="connsiteY379" fmla="*/ 3678506 h 5552421"/>
              <a:gd name="connsiteX380" fmla="*/ 988084 w 6364927"/>
              <a:gd name="connsiteY380" fmla="*/ 3693042 h 5552421"/>
              <a:gd name="connsiteX381" fmla="*/ 967736 w 6364927"/>
              <a:gd name="connsiteY381" fmla="*/ 3602434 h 5552421"/>
              <a:gd name="connsiteX382" fmla="*/ 979645 w 6364927"/>
              <a:gd name="connsiteY382" fmla="*/ 3552692 h 5552421"/>
              <a:gd name="connsiteX383" fmla="*/ 924475 w 6364927"/>
              <a:gd name="connsiteY383" fmla="*/ 3507954 h 5552421"/>
              <a:gd name="connsiteX384" fmla="*/ 1009634 w 6364927"/>
              <a:gd name="connsiteY384" fmla="*/ 3566166 h 5552421"/>
              <a:gd name="connsiteX385" fmla="*/ 1140703 w 6364927"/>
              <a:gd name="connsiteY385" fmla="*/ 3652960 h 5552421"/>
              <a:gd name="connsiteX386" fmla="*/ 1143879 w 6364927"/>
              <a:gd name="connsiteY386" fmla="*/ 3483469 h 5552421"/>
              <a:gd name="connsiteX387" fmla="*/ 1220937 w 6364927"/>
              <a:gd name="connsiteY387" fmla="*/ 3462855 h 5552421"/>
              <a:gd name="connsiteX388" fmla="*/ 1317417 w 6364927"/>
              <a:gd name="connsiteY388" fmla="*/ 3512528 h 5552421"/>
              <a:gd name="connsiteX389" fmla="*/ 1191222 w 6364927"/>
              <a:gd name="connsiteY389" fmla="*/ 3376808 h 5552421"/>
              <a:gd name="connsiteX390" fmla="*/ 1311286 w 6364927"/>
              <a:gd name="connsiteY390" fmla="*/ 3409987 h 5552421"/>
              <a:gd name="connsiteX391" fmla="*/ 1419506 w 6364927"/>
              <a:gd name="connsiteY391" fmla="*/ 3461772 h 5552421"/>
              <a:gd name="connsiteX392" fmla="*/ 1385106 w 6364927"/>
              <a:gd name="connsiteY392" fmla="*/ 3424768 h 5552421"/>
              <a:gd name="connsiteX393" fmla="*/ 1295137 w 6364927"/>
              <a:gd name="connsiteY393" fmla="*/ 3384345 h 5552421"/>
              <a:gd name="connsiteX394" fmla="*/ 1272500 w 6364927"/>
              <a:gd name="connsiteY394" fmla="*/ 3307900 h 5552421"/>
              <a:gd name="connsiteX395" fmla="*/ 1277226 w 6364927"/>
              <a:gd name="connsiteY395" fmla="*/ 3269275 h 5552421"/>
              <a:gd name="connsiteX396" fmla="*/ 1247783 w 6364927"/>
              <a:gd name="connsiteY396" fmla="*/ 3204181 h 5552421"/>
              <a:gd name="connsiteX397" fmla="*/ 1252468 w 6364927"/>
              <a:gd name="connsiteY397" fmla="*/ 3155138 h 5552421"/>
              <a:gd name="connsiteX398" fmla="*/ 1248352 w 6364927"/>
              <a:gd name="connsiteY398" fmla="*/ 3111007 h 5552421"/>
              <a:gd name="connsiteX399" fmla="*/ 1163151 w 6364927"/>
              <a:gd name="connsiteY399" fmla="*/ 3042377 h 5552421"/>
              <a:gd name="connsiteX400" fmla="*/ 1144965 w 6364927"/>
              <a:gd name="connsiteY400" fmla="*/ 2999879 h 5552421"/>
              <a:gd name="connsiteX401" fmla="*/ 1186611 w 6364927"/>
              <a:gd name="connsiteY401" fmla="*/ 2994630 h 5552421"/>
              <a:gd name="connsiteX402" fmla="*/ 1242777 w 6364927"/>
              <a:gd name="connsiteY402" fmla="*/ 3006735 h 5552421"/>
              <a:gd name="connsiteX403" fmla="*/ 1287154 w 6364927"/>
              <a:gd name="connsiteY403" fmla="*/ 2956421 h 5552421"/>
              <a:gd name="connsiteX404" fmla="*/ 1392895 w 6364927"/>
              <a:gd name="connsiteY404" fmla="*/ 3022251 h 5552421"/>
              <a:gd name="connsiteX405" fmla="*/ 1230327 w 6364927"/>
              <a:gd name="connsiteY405" fmla="*/ 2801536 h 5552421"/>
              <a:gd name="connsiteX406" fmla="*/ 1297218 w 6364927"/>
              <a:gd name="connsiteY406" fmla="*/ 2796415 h 5552421"/>
              <a:gd name="connsiteX407" fmla="*/ 1212058 w 6364927"/>
              <a:gd name="connsiteY407" fmla="*/ 2738203 h 5552421"/>
              <a:gd name="connsiteX408" fmla="*/ 1382946 w 6364927"/>
              <a:gd name="connsiteY408" fmla="*/ 2761454 h 5552421"/>
              <a:gd name="connsiteX409" fmla="*/ 1399201 w 6364927"/>
              <a:gd name="connsiteY409" fmla="*/ 2766377 h 5552421"/>
              <a:gd name="connsiteX410" fmla="*/ 1620220 w 6364927"/>
              <a:gd name="connsiteY410" fmla="*/ 2841622 h 5552421"/>
              <a:gd name="connsiteX411" fmla="*/ 1661866 w 6364927"/>
              <a:gd name="connsiteY411" fmla="*/ 2836373 h 5552421"/>
              <a:gd name="connsiteX412" fmla="*/ 1501060 w 6364927"/>
              <a:gd name="connsiteY412" fmla="*/ 2705087 h 5552421"/>
              <a:gd name="connsiteX413" fmla="*/ 1604617 w 6364927"/>
              <a:gd name="connsiteY413" fmla="*/ 2764361 h 5552421"/>
              <a:gd name="connsiteX414" fmla="*/ 1711077 w 6364927"/>
              <a:gd name="connsiteY414" fmla="*/ 2798423 h 5552421"/>
              <a:gd name="connsiteX415" fmla="*/ 1644632 w 6364927"/>
              <a:gd name="connsiteY415" fmla="*/ 2679118 h 5552421"/>
              <a:gd name="connsiteX416" fmla="*/ 1628965 w 6364927"/>
              <a:gd name="connsiteY416" fmla="*/ 2632992 h 5552421"/>
              <a:gd name="connsiteX417" fmla="*/ 1580853 w 6364927"/>
              <a:gd name="connsiteY417" fmla="*/ 2545884 h 5552421"/>
              <a:gd name="connsiteX418" fmla="*/ 1544122 w 6364927"/>
              <a:gd name="connsiteY418" fmla="*/ 2512625 h 5552421"/>
              <a:gd name="connsiteX419" fmla="*/ 1618048 w 6364927"/>
              <a:gd name="connsiteY419" fmla="*/ 2506688 h 5552421"/>
              <a:gd name="connsiteX420" fmla="*/ 1669377 w 6364927"/>
              <a:gd name="connsiteY420" fmla="*/ 2434723 h 5552421"/>
              <a:gd name="connsiteX421" fmla="*/ 1651443 w 6364927"/>
              <a:gd name="connsiteY421" fmla="*/ 2361206 h 5552421"/>
              <a:gd name="connsiteX422" fmla="*/ 1689209 w 6364927"/>
              <a:gd name="connsiteY422" fmla="*/ 2300543 h 5552421"/>
              <a:gd name="connsiteX423" fmla="*/ 1721700 w 6364927"/>
              <a:gd name="connsiteY423" fmla="*/ 2258418 h 5552421"/>
              <a:gd name="connsiteX424" fmla="*/ 1692132 w 6364927"/>
              <a:gd name="connsiteY424" fmla="*/ 2162071 h 5552421"/>
              <a:gd name="connsiteX425" fmla="*/ 1752153 w 6364927"/>
              <a:gd name="connsiteY425" fmla="*/ 2199437 h 5552421"/>
              <a:gd name="connsiteX426" fmla="*/ 1715339 w 6364927"/>
              <a:gd name="connsiteY426" fmla="*/ 2145343 h 5552421"/>
              <a:gd name="connsiteX427" fmla="*/ 1809824 w 6364927"/>
              <a:gd name="connsiteY427" fmla="*/ 2188577 h 5552421"/>
              <a:gd name="connsiteX428" fmla="*/ 1876925 w 6364927"/>
              <a:gd name="connsiteY428" fmla="*/ 2142019 h 5552421"/>
              <a:gd name="connsiteX429" fmla="*/ 1849836 w 6364927"/>
              <a:gd name="connsiteY429" fmla="*/ 2031627 h 5552421"/>
              <a:gd name="connsiteX430" fmla="*/ 2003532 w 6364927"/>
              <a:gd name="connsiteY430" fmla="*/ 1908040 h 5552421"/>
              <a:gd name="connsiteX431" fmla="*/ 1943846 w 6364927"/>
              <a:gd name="connsiteY431" fmla="*/ 1860491 h 5552421"/>
              <a:gd name="connsiteX432" fmla="*/ 2047573 w 6364927"/>
              <a:gd name="connsiteY432" fmla="*/ 1867910 h 5552421"/>
              <a:gd name="connsiteX433" fmla="*/ 2165095 w 6364927"/>
              <a:gd name="connsiteY433" fmla="*/ 1946270 h 5552421"/>
              <a:gd name="connsiteX434" fmla="*/ 2178936 w 6364927"/>
              <a:gd name="connsiteY434" fmla="*/ 1934103 h 5552421"/>
              <a:gd name="connsiteX435" fmla="*/ 2068555 w 6364927"/>
              <a:gd name="connsiteY435" fmla="*/ 1834209 h 5552421"/>
              <a:gd name="connsiteX436" fmla="*/ 2179968 w 6364927"/>
              <a:gd name="connsiteY436" fmla="*/ 1768474 h 5552421"/>
              <a:gd name="connsiteX437" fmla="*/ 2257799 w 6364927"/>
              <a:gd name="connsiteY437" fmla="*/ 1848104 h 5552421"/>
              <a:gd name="connsiteX438" fmla="*/ 2343675 w 6364927"/>
              <a:gd name="connsiteY438" fmla="*/ 1802843 h 5552421"/>
              <a:gd name="connsiteX439" fmla="*/ 2233440 w 6364927"/>
              <a:gd name="connsiteY439" fmla="*/ 1692648 h 5552421"/>
              <a:gd name="connsiteX440" fmla="*/ 2246279 w 6364927"/>
              <a:gd name="connsiteY440" fmla="*/ 1569701 h 5552421"/>
              <a:gd name="connsiteX441" fmla="*/ 2196197 w 6364927"/>
              <a:gd name="connsiteY441" fmla="*/ 1506307 h 5552421"/>
              <a:gd name="connsiteX442" fmla="*/ 2214993 w 6364927"/>
              <a:gd name="connsiteY442" fmla="*/ 1466049 h 5552421"/>
              <a:gd name="connsiteX443" fmla="*/ 2364818 w 6364927"/>
              <a:gd name="connsiteY443" fmla="*/ 1502168 h 5552421"/>
              <a:gd name="connsiteX444" fmla="*/ 2134749 w 6364927"/>
              <a:gd name="connsiteY444" fmla="*/ 1369329 h 5552421"/>
              <a:gd name="connsiteX445" fmla="*/ 2213296 w 6364927"/>
              <a:gd name="connsiteY445" fmla="*/ 1345485 h 5552421"/>
              <a:gd name="connsiteX446" fmla="*/ 2280333 w 6364927"/>
              <a:gd name="connsiteY446" fmla="*/ 1330063 h 5552421"/>
              <a:gd name="connsiteX447" fmla="*/ 2308161 w 6364927"/>
              <a:gd name="connsiteY447" fmla="*/ 1295428 h 5552421"/>
              <a:gd name="connsiteX448" fmla="*/ 2533956 w 6364927"/>
              <a:gd name="connsiteY448" fmla="*/ 1107611 h 5552421"/>
              <a:gd name="connsiteX449" fmla="*/ 2511277 w 6364927"/>
              <a:gd name="connsiteY449" fmla="*/ 1020748 h 5552421"/>
              <a:gd name="connsiteX450" fmla="*/ 2458332 w 6364927"/>
              <a:gd name="connsiteY450" fmla="*/ 992984 h 5552421"/>
              <a:gd name="connsiteX451" fmla="*/ 2433152 w 6364927"/>
              <a:gd name="connsiteY451" fmla="*/ 961720 h 5552421"/>
              <a:gd name="connsiteX452" fmla="*/ 2479273 w 6364927"/>
              <a:gd name="connsiteY452" fmla="*/ 948864 h 5552421"/>
              <a:gd name="connsiteX453" fmla="*/ 2536920 w 6364927"/>
              <a:gd name="connsiteY453" fmla="*/ 979557 h 5552421"/>
              <a:gd name="connsiteX454" fmla="*/ 2546246 w 6364927"/>
              <a:gd name="connsiteY454" fmla="*/ 964579 h 5552421"/>
              <a:gd name="connsiteX455" fmla="*/ 2509620 w 6364927"/>
              <a:gd name="connsiteY455" fmla="*/ 910601 h 5552421"/>
              <a:gd name="connsiteX456" fmla="*/ 2590181 w 6364927"/>
              <a:gd name="connsiteY456" fmla="*/ 945167 h 5552421"/>
              <a:gd name="connsiteX457" fmla="*/ 2592513 w 6364927"/>
              <a:gd name="connsiteY457" fmla="*/ 941422 h 5552421"/>
              <a:gd name="connsiteX458" fmla="*/ 2594844 w 6364927"/>
              <a:gd name="connsiteY458" fmla="*/ 937678 h 5552421"/>
              <a:gd name="connsiteX459" fmla="*/ 2565148 w 6364927"/>
              <a:gd name="connsiteY459" fmla="*/ 903603 h 5552421"/>
              <a:gd name="connsiteX460" fmla="*/ 2561163 w 6364927"/>
              <a:gd name="connsiteY460" fmla="*/ 868906 h 5552421"/>
              <a:gd name="connsiteX461" fmla="*/ 2600478 w 6364927"/>
              <a:gd name="connsiteY461" fmla="*/ 867402 h 5552421"/>
              <a:gd name="connsiteX462" fmla="*/ 2734405 w 6364927"/>
              <a:gd name="connsiteY462" fmla="*/ 846860 h 5552421"/>
              <a:gd name="connsiteX463" fmla="*/ 2564339 w 6364927"/>
              <a:gd name="connsiteY463" fmla="*/ 699416 h 5552421"/>
              <a:gd name="connsiteX464" fmla="*/ 2736259 w 6364927"/>
              <a:gd name="connsiteY464" fmla="*/ 557039 h 5552421"/>
              <a:gd name="connsiteX465" fmla="*/ 2710955 w 6364927"/>
              <a:gd name="connsiteY465" fmla="*/ 494522 h 5552421"/>
              <a:gd name="connsiteX466" fmla="*/ 2709637 w 6364927"/>
              <a:gd name="connsiteY466" fmla="*/ 445897 h 5552421"/>
              <a:gd name="connsiteX467" fmla="*/ 2760777 w 6364927"/>
              <a:gd name="connsiteY467" fmla="*/ 373816 h 5552421"/>
              <a:gd name="connsiteX468" fmla="*/ 2929252 w 6364927"/>
              <a:gd name="connsiteY468" fmla="*/ 379976 h 5552421"/>
              <a:gd name="connsiteX469" fmla="*/ 2973798 w 6364927"/>
              <a:gd name="connsiteY469" fmla="*/ 277809 h 5552421"/>
              <a:gd name="connsiteX470" fmla="*/ 3140035 w 6364927"/>
              <a:gd name="connsiteY470" fmla="*/ 81724 h 5552421"/>
              <a:gd name="connsiteX471" fmla="*/ 3147401 w 6364927"/>
              <a:gd name="connsiteY471" fmla="*/ 106542 h 5552421"/>
              <a:gd name="connsiteX472" fmla="*/ 3234202 w 6364927"/>
              <a:gd name="connsiteY472" fmla="*/ 111757 h 5552421"/>
              <a:gd name="connsiteX473" fmla="*/ 3021704 w 6364927"/>
              <a:gd name="connsiteY473" fmla="*/ 198982 h 5552421"/>
              <a:gd name="connsiteX474" fmla="*/ 2990505 w 6364927"/>
              <a:gd name="connsiteY474" fmla="*/ 196234 h 5552421"/>
              <a:gd name="connsiteX475" fmla="*/ 3005107 w 6364927"/>
              <a:gd name="connsiteY475" fmla="*/ 182875 h 5552421"/>
              <a:gd name="connsiteX476" fmla="*/ 3039686 w 6364927"/>
              <a:gd name="connsiteY476" fmla="*/ 161909 h 5552421"/>
              <a:gd name="connsiteX477" fmla="*/ 3129995 w 6364927"/>
              <a:gd name="connsiteY477" fmla="*/ 98624 h 5552421"/>
              <a:gd name="connsiteX478" fmla="*/ 3139834 w 6364927"/>
              <a:gd name="connsiteY478" fmla="*/ 84371 h 5552421"/>
              <a:gd name="connsiteX479" fmla="*/ 3093889 w 6364927"/>
              <a:gd name="connsiteY479" fmla="*/ 0 h 5552421"/>
              <a:gd name="connsiteX480" fmla="*/ 3105597 w 6364927"/>
              <a:gd name="connsiteY480" fmla="*/ 4456 h 5552421"/>
              <a:gd name="connsiteX481" fmla="*/ 3152592 w 6364927"/>
              <a:gd name="connsiteY481" fmla="*/ 16960 h 5552421"/>
              <a:gd name="connsiteX482" fmla="*/ 3151171 w 6364927"/>
              <a:gd name="connsiteY482" fmla="*/ 22196 h 5552421"/>
              <a:gd name="connsiteX483" fmla="*/ 3139499 w 6364927"/>
              <a:gd name="connsiteY483" fmla="*/ 69021 h 5552421"/>
              <a:gd name="connsiteX484" fmla="*/ 3131932 w 6364927"/>
              <a:gd name="connsiteY484" fmla="*/ 58181 h 5552421"/>
              <a:gd name="connsiteX485" fmla="*/ 3111955 w 6364927"/>
              <a:gd name="connsiteY485" fmla="*/ 45825 h 5552421"/>
              <a:gd name="connsiteX486" fmla="*/ 3076016 w 6364927"/>
              <a:gd name="connsiteY486" fmla="*/ 24824 h 5552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</a:cxnLst>
            <a:rect l="l" t="t" r="r" b="b"/>
            <a:pathLst>
              <a:path w="6364927" h="5552421">
                <a:moveTo>
                  <a:pt x="6255989" y="5288703"/>
                </a:moveTo>
                <a:lnTo>
                  <a:pt x="6256633" y="5289197"/>
                </a:lnTo>
                <a:cubicBezTo>
                  <a:pt x="6263495" y="5292872"/>
                  <a:pt x="6270356" y="5296547"/>
                  <a:pt x="6273669" y="5302275"/>
                </a:cubicBezTo>
                <a:cubicBezTo>
                  <a:pt x="6284143" y="5342078"/>
                  <a:pt x="6307550" y="5328541"/>
                  <a:pt x="6338341" y="5305638"/>
                </a:cubicBezTo>
                <a:lnTo>
                  <a:pt x="6353495" y="5296297"/>
                </a:lnTo>
                <a:lnTo>
                  <a:pt x="6364927" y="5316029"/>
                </a:lnTo>
                <a:lnTo>
                  <a:pt x="6361174" y="5318389"/>
                </a:lnTo>
                <a:cubicBezTo>
                  <a:pt x="6342548" y="5332147"/>
                  <a:pt x="6326365" y="5347268"/>
                  <a:pt x="6311999" y="5363376"/>
                </a:cubicBezTo>
                <a:lnTo>
                  <a:pt x="6278329" y="5408157"/>
                </a:lnTo>
                <a:lnTo>
                  <a:pt x="6275149" y="5406491"/>
                </a:lnTo>
                <a:cubicBezTo>
                  <a:pt x="6255920" y="5398897"/>
                  <a:pt x="6238552" y="5401931"/>
                  <a:pt x="6228626" y="5438500"/>
                </a:cubicBezTo>
                <a:cubicBezTo>
                  <a:pt x="6224216" y="5459999"/>
                  <a:pt x="6210982" y="5481941"/>
                  <a:pt x="6193338" y="5476400"/>
                </a:cubicBezTo>
                <a:cubicBezTo>
                  <a:pt x="6171284" y="5471081"/>
                  <a:pt x="6184516" y="5443820"/>
                  <a:pt x="6184516" y="5427640"/>
                </a:cubicBezTo>
                <a:cubicBezTo>
                  <a:pt x="6184516" y="5378659"/>
                  <a:pt x="6206572" y="5335440"/>
                  <a:pt x="6241860" y="5319261"/>
                </a:cubicBezTo>
                <a:cubicBezTo>
                  <a:pt x="6257299" y="5311171"/>
                  <a:pt x="6258401" y="5300311"/>
                  <a:pt x="6256196" y="5289451"/>
                </a:cubicBezTo>
                <a:close/>
                <a:moveTo>
                  <a:pt x="2968165" y="245883"/>
                </a:moveTo>
                <a:lnTo>
                  <a:pt x="2986957" y="259205"/>
                </a:lnTo>
                <a:cubicBezTo>
                  <a:pt x="2998992" y="273264"/>
                  <a:pt x="3008929" y="290447"/>
                  <a:pt x="3033442" y="283914"/>
                </a:cubicBezTo>
                <a:cubicBezTo>
                  <a:pt x="3002083" y="327528"/>
                  <a:pt x="2994388" y="378857"/>
                  <a:pt x="2956404" y="411016"/>
                </a:cubicBezTo>
                <a:cubicBezTo>
                  <a:pt x="3027513" y="436134"/>
                  <a:pt x="3063853" y="369257"/>
                  <a:pt x="3117671" y="343228"/>
                </a:cubicBezTo>
                <a:cubicBezTo>
                  <a:pt x="3145683" y="327028"/>
                  <a:pt x="3178115" y="328654"/>
                  <a:pt x="3210547" y="330280"/>
                </a:cubicBezTo>
                <a:cubicBezTo>
                  <a:pt x="3265814" y="328890"/>
                  <a:pt x="3202218" y="380956"/>
                  <a:pt x="3243292" y="397967"/>
                </a:cubicBezTo>
                <a:cubicBezTo>
                  <a:pt x="3263923" y="401323"/>
                  <a:pt x="3212312" y="431170"/>
                  <a:pt x="3193322" y="452344"/>
                </a:cubicBezTo>
                <a:cubicBezTo>
                  <a:pt x="3190926" y="458825"/>
                  <a:pt x="3181333" y="464373"/>
                  <a:pt x="3176728" y="467036"/>
                </a:cubicBezTo>
                <a:cubicBezTo>
                  <a:pt x="3143540" y="496421"/>
                  <a:pt x="3097103" y="502895"/>
                  <a:pt x="3081773" y="562716"/>
                </a:cubicBezTo>
                <a:cubicBezTo>
                  <a:pt x="3068460" y="626467"/>
                  <a:pt x="3058871" y="642204"/>
                  <a:pt x="3134961" y="644059"/>
                </a:cubicBezTo>
                <a:cubicBezTo>
                  <a:pt x="3176602" y="640359"/>
                  <a:pt x="3231873" y="649159"/>
                  <a:pt x="3233513" y="673688"/>
                </a:cubicBezTo>
                <a:cubicBezTo>
                  <a:pt x="3235408" y="709281"/>
                  <a:pt x="3263043" y="713681"/>
                  <a:pt x="3288282" y="724562"/>
                </a:cubicBezTo>
                <a:cubicBezTo>
                  <a:pt x="3372638" y="762402"/>
                  <a:pt x="3379263" y="773857"/>
                  <a:pt x="3337558" y="864218"/>
                </a:cubicBezTo>
                <a:cubicBezTo>
                  <a:pt x="3332953" y="866881"/>
                  <a:pt x="3335162" y="870700"/>
                  <a:pt x="3337370" y="874518"/>
                </a:cubicBezTo>
                <a:cubicBezTo>
                  <a:pt x="3408287" y="899747"/>
                  <a:pt x="3410116" y="913976"/>
                  <a:pt x="3344120" y="962335"/>
                </a:cubicBezTo>
                <a:cubicBezTo>
                  <a:pt x="3318125" y="982464"/>
                  <a:pt x="3320145" y="996583"/>
                  <a:pt x="3319577" y="1017294"/>
                </a:cubicBezTo>
                <a:cubicBezTo>
                  <a:pt x="3327463" y="1063689"/>
                  <a:pt x="3333332" y="1106155"/>
                  <a:pt x="3288347" y="1147458"/>
                </a:cubicBezTo>
                <a:cubicBezTo>
                  <a:pt x="3269798" y="1169395"/>
                  <a:pt x="3289861" y="1193461"/>
                  <a:pt x="3305699" y="1209780"/>
                </a:cubicBezTo>
                <a:cubicBezTo>
                  <a:pt x="3319137" y="1222390"/>
                  <a:pt x="3339960" y="1225635"/>
                  <a:pt x="3348793" y="1240909"/>
                </a:cubicBezTo>
                <a:cubicBezTo>
                  <a:pt x="3375481" y="1276430"/>
                  <a:pt x="3405513" y="1274349"/>
                  <a:pt x="3443497" y="1242190"/>
                </a:cubicBezTo>
                <a:cubicBezTo>
                  <a:pt x="3471508" y="1225990"/>
                  <a:pt x="3487914" y="1221597"/>
                  <a:pt x="3517378" y="1240227"/>
                </a:cubicBezTo>
                <a:cubicBezTo>
                  <a:pt x="3549242" y="1262563"/>
                  <a:pt x="3589936" y="1289985"/>
                  <a:pt x="3646343" y="1257363"/>
                </a:cubicBezTo>
                <a:cubicBezTo>
                  <a:pt x="3679151" y="1238389"/>
                  <a:pt x="3683188" y="1256437"/>
                  <a:pt x="3673411" y="1282474"/>
                </a:cubicBezTo>
                <a:cubicBezTo>
                  <a:pt x="3671014" y="1288955"/>
                  <a:pt x="3663630" y="1298321"/>
                  <a:pt x="3675051" y="1307003"/>
                </a:cubicBezTo>
                <a:lnTo>
                  <a:pt x="3740667" y="1269055"/>
                </a:lnTo>
                <a:cubicBezTo>
                  <a:pt x="3741993" y="1325359"/>
                  <a:pt x="3695747" y="1331721"/>
                  <a:pt x="3665336" y="1344214"/>
                </a:cubicBezTo>
                <a:cubicBezTo>
                  <a:pt x="3639529" y="1354043"/>
                  <a:pt x="3625523" y="1362144"/>
                  <a:pt x="3620350" y="1385517"/>
                </a:cubicBezTo>
                <a:cubicBezTo>
                  <a:pt x="3612778" y="1405183"/>
                  <a:pt x="3631012" y="1415020"/>
                  <a:pt x="3642434" y="1423702"/>
                </a:cubicBezTo>
                <a:cubicBezTo>
                  <a:pt x="3674360" y="1457213"/>
                  <a:pt x="3718021" y="1467631"/>
                  <a:pt x="3770892" y="1472724"/>
                </a:cubicBezTo>
                <a:cubicBezTo>
                  <a:pt x="3740292" y="1495516"/>
                  <a:pt x="3709881" y="1508008"/>
                  <a:pt x="3684074" y="1517837"/>
                </a:cubicBezTo>
                <a:cubicBezTo>
                  <a:pt x="3688114" y="1546074"/>
                  <a:pt x="3720922" y="1527100"/>
                  <a:pt x="3736569" y="1543530"/>
                </a:cubicBezTo>
                <a:cubicBezTo>
                  <a:pt x="3708177" y="1570140"/>
                  <a:pt x="3679786" y="1596750"/>
                  <a:pt x="3651203" y="1623473"/>
                </a:cubicBezTo>
                <a:cubicBezTo>
                  <a:pt x="3644202" y="1632617"/>
                  <a:pt x="3620983" y="1635854"/>
                  <a:pt x="3629816" y="1651128"/>
                </a:cubicBezTo>
                <a:cubicBezTo>
                  <a:pt x="3631644" y="1665357"/>
                  <a:pt x="3648050" y="1660964"/>
                  <a:pt x="3661868" y="1663165"/>
                </a:cubicBezTo>
                <a:cubicBezTo>
                  <a:pt x="3686915" y="1674157"/>
                  <a:pt x="3724328" y="1652520"/>
                  <a:pt x="3751776" y="1667219"/>
                </a:cubicBezTo>
                <a:cubicBezTo>
                  <a:pt x="3737202" y="1696030"/>
                  <a:pt x="3695181" y="1710141"/>
                  <a:pt x="3687612" y="1739996"/>
                </a:cubicBezTo>
                <a:cubicBezTo>
                  <a:pt x="3715624" y="1723797"/>
                  <a:pt x="3741239" y="1714078"/>
                  <a:pt x="3762629" y="1696612"/>
                </a:cubicBezTo>
                <a:cubicBezTo>
                  <a:pt x="3795817" y="1667227"/>
                  <a:pt x="3813104" y="1708185"/>
                  <a:pt x="3840927" y="1702285"/>
                </a:cubicBezTo>
                <a:cubicBezTo>
                  <a:pt x="3857333" y="1697893"/>
                  <a:pt x="3847364" y="1724041"/>
                  <a:pt x="3842380" y="1737114"/>
                </a:cubicBezTo>
                <a:cubicBezTo>
                  <a:pt x="3824650" y="1793229"/>
                  <a:pt x="3826164" y="1839232"/>
                  <a:pt x="3909639" y="1831721"/>
                </a:cubicBezTo>
                <a:cubicBezTo>
                  <a:pt x="3873675" y="1877998"/>
                  <a:pt x="3817648" y="1900209"/>
                  <a:pt x="3790897" y="1951348"/>
                </a:cubicBezTo>
                <a:cubicBezTo>
                  <a:pt x="3835315" y="1930756"/>
                  <a:pt x="3870519" y="1905301"/>
                  <a:pt x="3906107" y="1879624"/>
                </a:cubicBezTo>
                <a:cubicBezTo>
                  <a:pt x="3939295" y="1850239"/>
                  <a:pt x="3976707" y="1828602"/>
                  <a:pt x="4018349" y="1824902"/>
                </a:cubicBezTo>
                <a:cubicBezTo>
                  <a:pt x="4034754" y="1820510"/>
                  <a:pt x="4059990" y="1821202"/>
                  <a:pt x="4064218" y="1839139"/>
                </a:cubicBezTo>
                <a:cubicBezTo>
                  <a:pt x="4066047" y="1853368"/>
                  <a:pt x="4045228" y="1860312"/>
                  <a:pt x="4033239" y="1872342"/>
                </a:cubicBezTo>
                <a:cubicBezTo>
                  <a:pt x="3993238" y="1900571"/>
                  <a:pt x="3949009" y="1910864"/>
                  <a:pt x="3911028" y="1953211"/>
                </a:cubicBezTo>
                <a:cubicBezTo>
                  <a:pt x="3962071" y="1944074"/>
                  <a:pt x="4008508" y="1937600"/>
                  <a:pt x="4052546" y="1927419"/>
                </a:cubicBezTo>
                <a:cubicBezTo>
                  <a:pt x="4070968" y="1926955"/>
                  <a:pt x="4089582" y="1926381"/>
                  <a:pt x="4093811" y="1944319"/>
                </a:cubicBezTo>
                <a:cubicBezTo>
                  <a:pt x="4097848" y="1962366"/>
                  <a:pt x="4086050" y="1974284"/>
                  <a:pt x="4069456" y="1988976"/>
                </a:cubicBezTo>
                <a:cubicBezTo>
                  <a:pt x="4052863" y="2003669"/>
                  <a:pt x="4041253" y="2005287"/>
                  <a:pt x="4032420" y="1990014"/>
                </a:cubicBezTo>
                <a:cubicBezTo>
                  <a:pt x="4023587" y="1974740"/>
                  <a:pt x="4011598" y="1986770"/>
                  <a:pt x="4004597" y="1995914"/>
                </a:cubicBezTo>
                <a:cubicBezTo>
                  <a:pt x="3980054" y="2050872"/>
                  <a:pt x="3931220" y="2063827"/>
                  <a:pt x="3875381" y="2075738"/>
                </a:cubicBezTo>
                <a:lnTo>
                  <a:pt x="3879798" y="2083375"/>
                </a:lnTo>
                <a:cubicBezTo>
                  <a:pt x="3889011" y="2088239"/>
                  <a:pt x="3900428" y="2086731"/>
                  <a:pt x="3904845" y="2094368"/>
                </a:cubicBezTo>
                <a:cubicBezTo>
                  <a:pt x="3944975" y="2152689"/>
                  <a:pt x="4005226" y="2138226"/>
                  <a:pt x="4068638" y="2106649"/>
                </a:cubicBezTo>
                <a:cubicBezTo>
                  <a:pt x="4080055" y="2105141"/>
                  <a:pt x="4089648" y="2099593"/>
                  <a:pt x="4112675" y="2096467"/>
                </a:cubicBezTo>
                <a:cubicBezTo>
                  <a:pt x="4091668" y="2113711"/>
                  <a:pt x="4088701" y="2130715"/>
                  <a:pt x="4070278" y="2131178"/>
                </a:cubicBezTo>
                <a:cubicBezTo>
                  <a:pt x="4054064" y="2135460"/>
                  <a:pt x="4035262" y="2146334"/>
                  <a:pt x="4041887" y="2157789"/>
                </a:cubicBezTo>
                <a:cubicBezTo>
                  <a:pt x="4046365" y="2176600"/>
                  <a:pt x="4065167" y="2165726"/>
                  <a:pt x="4079365" y="2157515"/>
                </a:cubicBezTo>
                <a:cubicBezTo>
                  <a:pt x="4116590" y="2146179"/>
                  <a:pt x="4151606" y="2131023"/>
                  <a:pt x="4186622" y="2115868"/>
                </a:cubicBezTo>
                <a:cubicBezTo>
                  <a:pt x="4212238" y="2106149"/>
                  <a:pt x="4249842" y="2084402"/>
                  <a:pt x="4265300" y="2111130"/>
                </a:cubicBezTo>
                <a:cubicBezTo>
                  <a:pt x="4285363" y="2135197"/>
                  <a:pt x="4243154" y="2159607"/>
                  <a:pt x="4224164" y="2180781"/>
                </a:cubicBezTo>
                <a:lnTo>
                  <a:pt x="4219367" y="2183555"/>
                </a:lnTo>
                <a:cubicBezTo>
                  <a:pt x="4235205" y="2199874"/>
                  <a:pt x="4275398" y="2171533"/>
                  <a:pt x="4269654" y="2205428"/>
                </a:cubicBezTo>
                <a:cubicBezTo>
                  <a:pt x="4263914" y="2249513"/>
                  <a:pt x="4272747" y="2264787"/>
                  <a:pt x="4323981" y="2255539"/>
                </a:cubicBezTo>
                <a:cubicBezTo>
                  <a:pt x="4335399" y="2254031"/>
                  <a:pt x="4354009" y="2243268"/>
                  <a:pt x="4348837" y="2266642"/>
                </a:cubicBezTo>
                <a:cubicBezTo>
                  <a:pt x="4350857" y="2280761"/>
                  <a:pt x="4352689" y="2305178"/>
                  <a:pt x="4322466" y="2307371"/>
                </a:cubicBezTo>
                <a:cubicBezTo>
                  <a:pt x="4267006" y="2308871"/>
                  <a:pt x="4240444" y="2349711"/>
                  <a:pt x="4198046" y="2384422"/>
                </a:cubicBezTo>
                <a:cubicBezTo>
                  <a:pt x="4243912" y="2388470"/>
                  <a:pt x="4283725" y="2370540"/>
                  <a:pt x="4296787" y="2403751"/>
                </a:cubicBezTo>
                <a:lnTo>
                  <a:pt x="4348397" y="2373903"/>
                </a:lnTo>
                <a:cubicBezTo>
                  <a:pt x="4322402" y="2394032"/>
                  <a:pt x="4368084" y="2418569"/>
                  <a:pt x="4335276" y="2437543"/>
                </a:cubicBezTo>
                <a:cubicBezTo>
                  <a:pt x="4332308" y="2454546"/>
                  <a:pt x="4341142" y="2469819"/>
                  <a:pt x="4338365" y="2486712"/>
                </a:cubicBezTo>
                <a:cubicBezTo>
                  <a:pt x="4343036" y="2505413"/>
                  <a:pt x="4358306" y="2542441"/>
                  <a:pt x="4316285" y="2556552"/>
                </a:cubicBezTo>
                <a:cubicBezTo>
                  <a:pt x="4285873" y="2569045"/>
                  <a:pt x="4262274" y="2582693"/>
                  <a:pt x="4240888" y="2610348"/>
                </a:cubicBezTo>
                <a:cubicBezTo>
                  <a:pt x="4303540" y="2599592"/>
                  <a:pt x="4364551" y="2564308"/>
                  <a:pt x="4427203" y="2553552"/>
                </a:cubicBezTo>
                <a:cubicBezTo>
                  <a:pt x="4383478" y="2629795"/>
                  <a:pt x="4297232" y="2664387"/>
                  <a:pt x="4235652" y="2720383"/>
                </a:cubicBezTo>
                <a:cubicBezTo>
                  <a:pt x="4258683" y="2727446"/>
                  <a:pt x="4267892" y="2722120"/>
                  <a:pt x="4279690" y="2710202"/>
                </a:cubicBezTo>
                <a:cubicBezTo>
                  <a:pt x="4310481" y="2687298"/>
                  <a:pt x="4334268" y="2663350"/>
                  <a:pt x="4367076" y="2644377"/>
                </a:cubicBezTo>
                <a:cubicBezTo>
                  <a:pt x="4395279" y="2628065"/>
                  <a:pt x="4437677" y="2593355"/>
                  <a:pt x="4442978" y="2656531"/>
                </a:cubicBezTo>
                <a:cubicBezTo>
                  <a:pt x="4442410" y="2677242"/>
                  <a:pt x="4460645" y="2687079"/>
                  <a:pt x="4486072" y="2687661"/>
                </a:cubicBezTo>
                <a:cubicBezTo>
                  <a:pt x="4523108" y="2686623"/>
                  <a:pt x="4557557" y="2692178"/>
                  <a:pt x="4601407" y="2692297"/>
                </a:cubicBezTo>
                <a:cubicBezTo>
                  <a:pt x="4582416" y="2713471"/>
                  <a:pt x="4556421" y="2733600"/>
                  <a:pt x="4593078" y="2742974"/>
                </a:cubicBezTo>
                <a:cubicBezTo>
                  <a:pt x="4620713" y="2747374"/>
                  <a:pt x="4634907" y="2728974"/>
                  <a:pt x="4656110" y="2721807"/>
                </a:cubicBezTo>
                <a:cubicBezTo>
                  <a:pt x="4695730" y="2703989"/>
                  <a:pt x="4740528" y="2672986"/>
                  <a:pt x="4765007" y="2704689"/>
                </a:cubicBezTo>
                <a:cubicBezTo>
                  <a:pt x="4783937" y="2726353"/>
                  <a:pt x="4739140" y="2757356"/>
                  <a:pt x="4722358" y="2782348"/>
                </a:cubicBezTo>
                <a:cubicBezTo>
                  <a:pt x="4696175" y="2812778"/>
                  <a:pt x="4676805" y="2844363"/>
                  <a:pt x="4734472" y="2846680"/>
                </a:cubicBezTo>
                <a:cubicBezTo>
                  <a:pt x="4706081" y="2873291"/>
                  <a:pt x="4669044" y="2874328"/>
                  <a:pt x="4642861" y="2904758"/>
                </a:cubicBezTo>
                <a:cubicBezTo>
                  <a:pt x="4730372" y="2915294"/>
                  <a:pt x="4814223" y="2887183"/>
                  <a:pt x="4895489" y="2875854"/>
                </a:cubicBezTo>
                <a:cubicBezTo>
                  <a:pt x="4894921" y="2896564"/>
                  <a:pt x="4871322" y="2910212"/>
                  <a:pt x="4870946" y="2930812"/>
                </a:cubicBezTo>
                <a:cubicBezTo>
                  <a:pt x="4895552" y="2916582"/>
                  <a:pt x="4916326" y="2901701"/>
                  <a:pt x="4945776" y="2889685"/>
                </a:cubicBezTo>
                <a:lnTo>
                  <a:pt x="4957035" y="2885934"/>
                </a:lnTo>
                <a:lnTo>
                  <a:pt x="4964182" y="2898270"/>
                </a:lnTo>
                <a:lnTo>
                  <a:pt x="4907974" y="2974446"/>
                </a:lnTo>
                <a:cubicBezTo>
                  <a:pt x="4841620" y="3070385"/>
                  <a:pt x="4781512" y="3163428"/>
                  <a:pt x="4668984" y="3220863"/>
                </a:cubicBezTo>
                <a:cubicBezTo>
                  <a:pt x="4743437" y="3208378"/>
                  <a:pt x="4795803" y="3147520"/>
                  <a:pt x="4879147" y="3151294"/>
                </a:cubicBezTo>
                <a:cubicBezTo>
                  <a:pt x="4841735" y="3172931"/>
                  <a:pt x="4811073" y="3184549"/>
                  <a:pt x="4780915" y="3208104"/>
                </a:cubicBezTo>
                <a:cubicBezTo>
                  <a:pt x="4747915" y="3227189"/>
                  <a:pt x="4694035" y="3242044"/>
                  <a:pt x="4702550" y="3278903"/>
                </a:cubicBezTo>
                <a:cubicBezTo>
                  <a:pt x="4708799" y="3310958"/>
                  <a:pt x="4762426" y="3285040"/>
                  <a:pt x="4794858" y="3286666"/>
                </a:cubicBezTo>
                <a:cubicBezTo>
                  <a:pt x="4834103" y="3289447"/>
                  <a:pt x="4892526" y="3260755"/>
                  <a:pt x="4897827" y="3323931"/>
                </a:cubicBezTo>
                <a:cubicBezTo>
                  <a:pt x="4899847" y="3338050"/>
                  <a:pt x="4921046" y="3320694"/>
                  <a:pt x="4935244" y="3312484"/>
                </a:cubicBezTo>
                <a:cubicBezTo>
                  <a:pt x="4963063" y="3296394"/>
                  <a:pt x="4996063" y="3277310"/>
                  <a:pt x="5037705" y="3273610"/>
                </a:cubicBezTo>
                <a:cubicBezTo>
                  <a:pt x="5016126" y="3301376"/>
                  <a:pt x="5004141" y="3323594"/>
                  <a:pt x="4984959" y="3344879"/>
                </a:cubicBezTo>
                <a:cubicBezTo>
                  <a:pt x="4960984" y="3379127"/>
                  <a:pt x="4976822" y="3395445"/>
                  <a:pt x="5010891" y="3411411"/>
                </a:cubicBezTo>
                <a:cubicBezTo>
                  <a:pt x="5045343" y="3427155"/>
                  <a:pt x="5105407" y="3422992"/>
                  <a:pt x="5110896" y="3475869"/>
                </a:cubicBezTo>
                <a:cubicBezTo>
                  <a:pt x="5123832" y="3530554"/>
                  <a:pt x="5155124" y="3563412"/>
                  <a:pt x="5224781" y="3553701"/>
                </a:cubicBezTo>
                <a:cubicBezTo>
                  <a:pt x="5231786" y="3554746"/>
                  <a:pt x="5238599" y="3555901"/>
                  <a:pt x="5245412" y="3557057"/>
                </a:cubicBezTo>
                <a:cubicBezTo>
                  <a:pt x="5291281" y="3571293"/>
                  <a:pt x="5245035" y="3577657"/>
                  <a:pt x="5240051" y="3590730"/>
                </a:cubicBezTo>
                <a:lnTo>
                  <a:pt x="5244468" y="3598367"/>
                </a:lnTo>
                <a:cubicBezTo>
                  <a:pt x="5251281" y="3599523"/>
                  <a:pt x="5251281" y="3599523"/>
                  <a:pt x="5258285" y="3600567"/>
                </a:cubicBezTo>
                <a:lnTo>
                  <a:pt x="5260494" y="3604385"/>
                </a:lnTo>
                <a:cubicBezTo>
                  <a:pt x="5215696" y="3635389"/>
                  <a:pt x="5170899" y="3666392"/>
                  <a:pt x="5130898" y="3694621"/>
                </a:cubicBezTo>
                <a:cubicBezTo>
                  <a:pt x="5176956" y="3698558"/>
                  <a:pt x="5176956" y="3698558"/>
                  <a:pt x="5164591" y="3731187"/>
                </a:cubicBezTo>
                <a:cubicBezTo>
                  <a:pt x="5142445" y="3779664"/>
                  <a:pt x="5153866" y="3788346"/>
                  <a:pt x="5202892" y="3775279"/>
                </a:cubicBezTo>
                <a:cubicBezTo>
                  <a:pt x="5251534" y="3762434"/>
                  <a:pt x="5271409" y="3796801"/>
                  <a:pt x="5301253" y="3805019"/>
                </a:cubicBezTo>
                <a:cubicBezTo>
                  <a:pt x="5308066" y="3806174"/>
                  <a:pt x="5305670" y="3812656"/>
                  <a:pt x="5305670" y="3812656"/>
                </a:cubicBezTo>
                <a:cubicBezTo>
                  <a:pt x="5282075" y="3836492"/>
                  <a:pt x="5302325" y="3850259"/>
                  <a:pt x="5311159" y="3865533"/>
                </a:cubicBezTo>
                <a:cubicBezTo>
                  <a:pt x="5318225" y="3877751"/>
                  <a:pt x="5322642" y="3885388"/>
                  <a:pt x="5308444" y="3893599"/>
                </a:cubicBezTo>
                <a:cubicBezTo>
                  <a:pt x="5247625" y="3928773"/>
                  <a:pt x="5281506" y="3955039"/>
                  <a:pt x="5303589" y="3993223"/>
                </a:cubicBezTo>
                <a:cubicBezTo>
                  <a:pt x="5331099" y="3921262"/>
                  <a:pt x="5378230" y="3970439"/>
                  <a:pt x="5422835" y="3939547"/>
                </a:cubicBezTo>
                <a:cubicBezTo>
                  <a:pt x="5396084" y="3990686"/>
                  <a:pt x="5371730" y="4035345"/>
                  <a:pt x="5391605" y="4069711"/>
                </a:cubicBezTo>
                <a:cubicBezTo>
                  <a:pt x="5411292" y="4114377"/>
                  <a:pt x="5387505" y="4138324"/>
                  <a:pt x="5354509" y="4167598"/>
                </a:cubicBezTo>
                <a:cubicBezTo>
                  <a:pt x="5345108" y="4173035"/>
                  <a:pt x="5330910" y="4181246"/>
                  <a:pt x="5333118" y="4185064"/>
                </a:cubicBezTo>
                <a:cubicBezTo>
                  <a:pt x="5331795" y="4236785"/>
                  <a:pt x="5285549" y="4243149"/>
                  <a:pt x="5259930" y="4242678"/>
                </a:cubicBezTo>
                <a:cubicBezTo>
                  <a:pt x="5220685" y="4239897"/>
                  <a:pt x="5215512" y="4263271"/>
                  <a:pt x="5217533" y="4277389"/>
                </a:cubicBezTo>
                <a:cubicBezTo>
                  <a:pt x="5212360" y="4300763"/>
                  <a:pt x="5211600" y="4321585"/>
                  <a:pt x="5224850" y="4344495"/>
                </a:cubicBezTo>
                <a:cubicBezTo>
                  <a:pt x="5286242" y="4298800"/>
                  <a:pt x="5353502" y="4295570"/>
                  <a:pt x="5422967" y="4285970"/>
                </a:cubicBezTo>
                <a:cubicBezTo>
                  <a:pt x="5401074" y="4345510"/>
                  <a:pt x="5412116" y="4364603"/>
                  <a:pt x="5472621" y="4361203"/>
                </a:cubicBezTo>
                <a:cubicBezTo>
                  <a:pt x="5498048" y="4361785"/>
                  <a:pt x="5521267" y="4358547"/>
                  <a:pt x="5544486" y="4355310"/>
                </a:cubicBezTo>
                <a:cubicBezTo>
                  <a:pt x="5555904" y="4353803"/>
                  <a:pt x="5577106" y="4346636"/>
                  <a:pt x="5585939" y="4361910"/>
                </a:cubicBezTo>
                <a:cubicBezTo>
                  <a:pt x="5587576" y="4376251"/>
                  <a:pt x="5573570" y="4384351"/>
                  <a:pt x="5568778" y="4397313"/>
                </a:cubicBezTo>
                <a:cubicBezTo>
                  <a:pt x="5542215" y="4438153"/>
                  <a:pt x="5493001" y="4461520"/>
                  <a:pt x="5456849" y="4518096"/>
                </a:cubicBezTo>
                <a:cubicBezTo>
                  <a:pt x="5560449" y="4447990"/>
                  <a:pt x="5654648" y="4383321"/>
                  <a:pt x="5750484" y="4332992"/>
                </a:cubicBezTo>
                <a:cubicBezTo>
                  <a:pt x="5756921" y="4354747"/>
                  <a:pt x="5769983" y="4387957"/>
                  <a:pt x="5751181" y="4398831"/>
                </a:cubicBezTo>
                <a:cubicBezTo>
                  <a:pt x="5701779" y="4432497"/>
                  <a:pt x="5723294" y="4491393"/>
                  <a:pt x="5669284" y="4517533"/>
                </a:cubicBezTo>
                <a:cubicBezTo>
                  <a:pt x="5732127" y="4506666"/>
                  <a:pt x="5732127" y="4506666"/>
                  <a:pt x="5742221" y="4556880"/>
                </a:cubicBezTo>
                <a:cubicBezTo>
                  <a:pt x="5758818" y="4650212"/>
                  <a:pt x="5770176" y="4745556"/>
                  <a:pt x="5790744" y="4835572"/>
                </a:cubicBezTo>
                <a:cubicBezTo>
                  <a:pt x="5794405" y="4874220"/>
                  <a:pt x="5808034" y="4886719"/>
                  <a:pt x="5850432" y="4852009"/>
                </a:cubicBezTo>
                <a:cubicBezTo>
                  <a:pt x="5878823" y="4825398"/>
                  <a:pt x="5916427" y="4803650"/>
                  <a:pt x="5949235" y="4784676"/>
                </a:cubicBezTo>
                <a:cubicBezTo>
                  <a:pt x="5984381" y="4856071"/>
                  <a:pt x="5900906" y="4863583"/>
                  <a:pt x="5856113" y="4904775"/>
                </a:cubicBezTo>
                <a:cubicBezTo>
                  <a:pt x="5904567" y="4902230"/>
                  <a:pt x="5937375" y="4883256"/>
                  <a:pt x="5979396" y="4869145"/>
                </a:cubicBezTo>
                <a:cubicBezTo>
                  <a:pt x="5964443" y="4908367"/>
                  <a:pt x="5924630" y="4926296"/>
                  <a:pt x="5894030" y="4949088"/>
                </a:cubicBezTo>
                <a:cubicBezTo>
                  <a:pt x="5924254" y="4946896"/>
                  <a:pt x="5956682" y="4938333"/>
                  <a:pt x="5989176" y="4951133"/>
                </a:cubicBezTo>
                <a:cubicBezTo>
                  <a:pt x="5979395" y="4966981"/>
                  <a:pt x="5972014" y="4986536"/>
                  <a:pt x="5953404" y="4997299"/>
                </a:cubicBezTo>
                <a:cubicBezTo>
                  <a:pt x="5878575" y="5030384"/>
                  <a:pt x="5898449" y="5064750"/>
                  <a:pt x="5924949" y="5110571"/>
                </a:cubicBezTo>
                <a:cubicBezTo>
                  <a:pt x="5953341" y="5083961"/>
                  <a:pt x="5983748" y="5061279"/>
                  <a:pt x="6012332" y="5034558"/>
                </a:cubicBezTo>
                <a:cubicBezTo>
                  <a:pt x="6045328" y="5005284"/>
                  <a:pt x="6072399" y="5040583"/>
                  <a:pt x="6102619" y="5028202"/>
                </a:cubicBezTo>
                <a:cubicBezTo>
                  <a:pt x="6119025" y="5023809"/>
                  <a:pt x="6113849" y="5036994"/>
                  <a:pt x="6113661" y="5047294"/>
                </a:cubicBezTo>
                <a:cubicBezTo>
                  <a:pt x="6091702" y="5085471"/>
                  <a:pt x="6093155" y="5120300"/>
                  <a:pt x="6113030" y="5154666"/>
                </a:cubicBezTo>
                <a:cubicBezTo>
                  <a:pt x="6130696" y="5185214"/>
                  <a:pt x="6164577" y="5211480"/>
                  <a:pt x="6163821" y="5242490"/>
                </a:cubicBezTo>
                <a:cubicBezTo>
                  <a:pt x="6162796" y="5259644"/>
                  <a:pt x="6166026" y="5268604"/>
                  <a:pt x="6171695" y="5272825"/>
                </a:cubicBezTo>
                <a:lnTo>
                  <a:pt x="6171960" y="5272847"/>
                </a:lnTo>
                <a:lnTo>
                  <a:pt x="6160393" y="5281399"/>
                </a:lnTo>
                <a:cubicBezTo>
                  <a:pt x="6153639" y="5289783"/>
                  <a:pt x="6148125" y="5301641"/>
                  <a:pt x="6144817" y="5319261"/>
                </a:cubicBezTo>
                <a:cubicBezTo>
                  <a:pt x="6135995" y="5243240"/>
                  <a:pt x="6091002" y="5210660"/>
                  <a:pt x="6077770" y="5167441"/>
                </a:cubicBezTo>
                <a:cubicBezTo>
                  <a:pt x="6016015" y="5200022"/>
                  <a:pt x="6051304" y="5259641"/>
                  <a:pt x="6055714" y="5308401"/>
                </a:cubicBezTo>
                <a:cubicBezTo>
                  <a:pt x="6055714" y="5351841"/>
                  <a:pt x="6042481" y="5384421"/>
                  <a:pt x="6011604" y="5405920"/>
                </a:cubicBezTo>
                <a:cubicBezTo>
                  <a:pt x="6011604" y="5411239"/>
                  <a:pt x="6011604" y="5416780"/>
                  <a:pt x="6007193" y="5411239"/>
                </a:cubicBezTo>
                <a:cubicBezTo>
                  <a:pt x="6002782" y="5411239"/>
                  <a:pt x="6007193" y="5405920"/>
                  <a:pt x="6007193" y="5400601"/>
                </a:cubicBezTo>
                <a:cubicBezTo>
                  <a:pt x="6002782" y="5330121"/>
                  <a:pt x="5980727" y="5313942"/>
                  <a:pt x="5923384" y="5340981"/>
                </a:cubicBezTo>
                <a:cubicBezTo>
                  <a:pt x="5910150" y="5286681"/>
                  <a:pt x="5905740" y="5281361"/>
                  <a:pt x="5918972" y="5232602"/>
                </a:cubicBezTo>
                <a:cubicBezTo>
                  <a:pt x="5923384" y="5210660"/>
                  <a:pt x="5918972" y="5205341"/>
                  <a:pt x="5905740" y="5205341"/>
                </a:cubicBezTo>
                <a:cubicBezTo>
                  <a:pt x="5892506" y="5205341"/>
                  <a:pt x="5888095" y="5194481"/>
                  <a:pt x="5879273" y="5183842"/>
                </a:cubicBezTo>
                <a:cubicBezTo>
                  <a:pt x="5835163" y="5129542"/>
                  <a:pt x="5826341" y="5129542"/>
                  <a:pt x="5782230" y="5183842"/>
                </a:cubicBezTo>
                <a:cubicBezTo>
                  <a:pt x="5760176" y="5210660"/>
                  <a:pt x="5738120" y="5243240"/>
                  <a:pt x="5694010" y="5237921"/>
                </a:cubicBezTo>
                <a:cubicBezTo>
                  <a:pt x="5666662" y="5232602"/>
                  <a:pt x="5613729" y="5221742"/>
                  <a:pt x="5591674" y="5281361"/>
                </a:cubicBezTo>
                <a:cubicBezTo>
                  <a:pt x="5582852" y="5254100"/>
                  <a:pt x="5587263" y="5216422"/>
                  <a:pt x="5547564" y="5221742"/>
                </a:cubicBezTo>
                <a:cubicBezTo>
                  <a:pt x="5551975" y="5232602"/>
                  <a:pt x="5556386" y="5237921"/>
                  <a:pt x="5560797" y="5248781"/>
                </a:cubicBezTo>
                <a:cubicBezTo>
                  <a:pt x="5565208" y="5265182"/>
                  <a:pt x="5574030" y="5292000"/>
                  <a:pt x="5556386" y="5303082"/>
                </a:cubicBezTo>
                <a:cubicBezTo>
                  <a:pt x="5538742" y="5308401"/>
                  <a:pt x="5529920" y="5292000"/>
                  <a:pt x="5521098" y="5275821"/>
                </a:cubicBezTo>
                <a:cubicBezTo>
                  <a:pt x="5507864" y="5259641"/>
                  <a:pt x="5503454" y="5237921"/>
                  <a:pt x="5494632" y="5216422"/>
                </a:cubicBezTo>
                <a:cubicBezTo>
                  <a:pt x="5476988" y="5221742"/>
                  <a:pt x="5468165" y="5248781"/>
                  <a:pt x="5450521" y="5243240"/>
                </a:cubicBezTo>
                <a:cubicBezTo>
                  <a:pt x="5446110" y="5205341"/>
                  <a:pt x="5384356" y="5129542"/>
                  <a:pt x="5349068" y="5118682"/>
                </a:cubicBezTo>
                <a:cubicBezTo>
                  <a:pt x="5340246" y="5118682"/>
                  <a:pt x="5327012" y="5113141"/>
                  <a:pt x="5322601" y="5113141"/>
                </a:cubicBezTo>
                <a:cubicBezTo>
                  <a:pt x="5300546" y="5135083"/>
                  <a:pt x="5300546" y="5124001"/>
                  <a:pt x="5296135" y="5096961"/>
                </a:cubicBezTo>
                <a:cubicBezTo>
                  <a:pt x="5278491" y="5015622"/>
                  <a:pt x="5251142" y="4999221"/>
                  <a:pt x="5184977" y="5026482"/>
                </a:cubicBezTo>
                <a:cubicBezTo>
                  <a:pt x="5176155" y="5031801"/>
                  <a:pt x="5162922" y="5037342"/>
                  <a:pt x="5154100" y="5037342"/>
                </a:cubicBezTo>
                <a:cubicBezTo>
                  <a:pt x="5114400" y="5037342"/>
                  <a:pt x="5105578" y="5069922"/>
                  <a:pt x="5109990" y="5107822"/>
                </a:cubicBezTo>
                <a:cubicBezTo>
                  <a:pt x="5114400" y="5145721"/>
                  <a:pt x="5105578" y="5167441"/>
                  <a:pt x="5070290" y="5178301"/>
                </a:cubicBezTo>
                <a:cubicBezTo>
                  <a:pt x="5052646" y="5178301"/>
                  <a:pt x="5017358" y="5194481"/>
                  <a:pt x="5017358" y="5194481"/>
                </a:cubicBezTo>
                <a:cubicBezTo>
                  <a:pt x="4995303" y="5243240"/>
                  <a:pt x="4964426" y="5221742"/>
                  <a:pt x="4937960" y="5205341"/>
                </a:cubicBezTo>
                <a:cubicBezTo>
                  <a:pt x="4933548" y="5254100"/>
                  <a:pt x="4933548" y="5292000"/>
                  <a:pt x="4933548" y="5346522"/>
                </a:cubicBezTo>
                <a:cubicBezTo>
                  <a:pt x="4901789" y="5308401"/>
                  <a:pt x="4853268" y="5308401"/>
                  <a:pt x="4866501" y="5243240"/>
                </a:cubicBezTo>
                <a:cubicBezTo>
                  <a:pt x="4875323" y="5205341"/>
                  <a:pt x="4888556" y="5221742"/>
                  <a:pt x="4901789" y="5232602"/>
                </a:cubicBezTo>
                <a:cubicBezTo>
                  <a:pt x="4906200" y="5200022"/>
                  <a:pt x="4929138" y="5161900"/>
                  <a:pt x="4901789" y="5129542"/>
                </a:cubicBezTo>
                <a:cubicBezTo>
                  <a:pt x="4897378" y="5118682"/>
                  <a:pt x="4884145" y="5096961"/>
                  <a:pt x="4875323" y="5113141"/>
                </a:cubicBezTo>
                <a:cubicBezTo>
                  <a:pt x="4862090" y="5124001"/>
                  <a:pt x="4830330" y="5113141"/>
                  <a:pt x="4844446" y="5156581"/>
                </a:cubicBezTo>
                <a:cubicBezTo>
                  <a:pt x="4853268" y="5172982"/>
                  <a:pt x="4840034" y="5189161"/>
                  <a:pt x="4830330" y="5194481"/>
                </a:cubicBezTo>
                <a:cubicBezTo>
                  <a:pt x="4786220" y="5205341"/>
                  <a:pt x="4759754" y="5237921"/>
                  <a:pt x="4737698" y="5275821"/>
                </a:cubicBezTo>
                <a:cubicBezTo>
                  <a:pt x="4742110" y="5216422"/>
                  <a:pt x="4746521" y="5151262"/>
                  <a:pt x="4750932" y="5086101"/>
                </a:cubicBezTo>
                <a:cubicBezTo>
                  <a:pt x="4724466" y="5096961"/>
                  <a:pt x="4728876" y="5135083"/>
                  <a:pt x="4702410" y="5140402"/>
                </a:cubicBezTo>
                <a:cubicBezTo>
                  <a:pt x="4693588" y="5102502"/>
                  <a:pt x="4680356" y="5064381"/>
                  <a:pt x="4675944" y="5026482"/>
                </a:cubicBezTo>
                <a:cubicBezTo>
                  <a:pt x="4671534" y="4977722"/>
                  <a:pt x="4653889" y="4988582"/>
                  <a:pt x="4636245" y="5010302"/>
                </a:cubicBezTo>
                <a:cubicBezTo>
                  <a:pt x="4627423" y="5021162"/>
                  <a:pt x="4618601" y="5037342"/>
                  <a:pt x="4614190" y="5048202"/>
                </a:cubicBezTo>
                <a:cubicBezTo>
                  <a:pt x="4596546" y="5086101"/>
                  <a:pt x="4578902" y="5102502"/>
                  <a:pt x="4548024" y="5048202"/>
                </a:cubicBezTo>
                <a:cubicBezTo>
                  <a:pt x="4578902" y="5113141"/>
                  <a:pt x="4534792" y="5135083"/>
                  <a:pt x="4512736" y="5151262"/>
                </a:cubicBezTo>
                <a:cubicBezTo>
                  <a:pt x="4490681" y="5167441"/>
                  <a:pt x="4468626" y="5129542"/>
                  <a:pt x="4450982" y="5107822"/>
                </a:cubicBezTo>
                <a:cubicBezTo>
                  <a:pt x="4428926" y="5080560"/>
                  <a:pt x="4405990" y="5075241"/>
                  <a:pt x="4388345" y="5113141"/>
                </a:cubicBezTo>
                <a:cubicBezTo>
                  <a:pt x="4379523" y="5124001"/>
                  <a:pt x="4370701" y="5135083"/>
                  <a:pt x="4361879" y="5151262"/>
                </a:cubicBezTo>
                <a:cubicBezTo>
                  <a:pt x="4348646" y="5096961"/>
                  <a:pt x="4348646" y="5042661"/>
                  <a:pt x="4322180" y="4983041"/>
                </a:cubicBezTo>
                <a:cubicBezTo>
                  <a:pt x="4300124" y="5086101"/>
                  <a:pt x="4370701" y="5200022"/>
                  <a:pt x="4282480" y="5281361"/>
                </a:cubicBezTo>
                <a:cubicBezTo>
                  <a:pt x="4264836" y="5248781"/>
                  <a:pt x="4269248" y="5216422"/>
                  <a:pt x="4269248" y="5183842"/>
                </a:cubicBezTo>
                <a:lnTo>
                  <a:pt x="4269248" y="5086101"/>
                </a:lnTo>
                <a:cubicBezTo>
                  <a:pt x="4242781" y="5129542"/>
                  <a:pt x="4229548" y="5183842"/>
                  <a:pt x="4203082" y="5221742"/>
                </a:cubicBezTo>
                <a:cubicBezTo>
                  <a:pt x="4194260" y="5232602"/>
                  <a:pt x="4185438" y="5243240"/>
                  <a:pt x="4172204" y="5237921"/>
                </a:cubicBezTo>
                <a:cubicBezTo>
                  <a:pt x="4158972" y="5232602"/>
                  <a:pt x="4150150" y="5221742"/>
                  <a:pt x="4145738" y="5205341"/>
                </a:cubicBezTo>
                <a:cubicBezTo>
                  <a:pt x="4141328" y="5183842"/>
                  <a:pt x="4150150" y="5178301"/>
                  <a:pt x="4163382" y="5178301"/>
                </a:cubicBezTo>
                <a:cubicBezTo>
                  <a:pt x="4185438" y="5178301"/>
                  <a:pt x="4181027" y="5161900"/>
                  <a:pt x="4172204" y="5145721"/>
                </a:cubicBezTo>
                <a:cubicBezTo>
                  <a:pt x="4150150" y="5096961"/>
                  <a:pt x="4145738" y="5048202"/>
                  <a:pt x="4172204" y="4999221"/>
                </a:cubicBezTo>
                <a:cubicBezTo>
                  <a:pt x="4167794" y="4999221"/>
                  <a:pt x="4167794" y="4999221"/>
                  <a:pt x="4167794" y="4993901"/>
                </a:cubicBezTo>
                <a:cubicBezTo>
                  <a:pt x="4158972" y="4999221"/>
                  <a:pt x="4150150" y="5010302"/>
                  <a:pt x="4141328" y="5010302"/>
                </a:cubicBezTo>
                <a:cubicBezTo>
                  <a:pt x="4066340" y="5021162"/>
                  <a:pt x="4044285" y="5080560"/>
                  <a:pt x="4044285" y="5161900"/>
                </a:cubicBezTo>
                <a:cubicBezTo>
                  <a:pt x="4044285" y="5167441"/>
                  <a:pt x="4044285" y="5178301"/>
                  <a:pt x="4035463" y="5178301"/>
                </a:cubicBezTo>
                <a:cubicBezTo>
                  <a:pt x="4000175" y="5156581"/>
                  <a:pt x="4048696" y="5102502"/>
                  <a:pt x="4008997" y="5080560"/>
                </a:cubicBezTo>
                <a:cubicBezTo>
                  <a:pt x="3990471" y="5129542"/>
                  <a:pt x="3990471" y="5183842"/>
                  <a:pt x="3977237" y="5232602"/>
                </a:cubicBezTo>
                <a:cubicBezTo>
                  <a:pt x="3972826" y="5265182"/>
                  <a:pt x="3981649" y="5319261"/>
                  <a:pt x="3941949" y="5319261"/>
                </a:cubicBezTo>
                <a:cubicBezTo>
                  <a:pt x="3911072" y="5319261"/>
                  <a:pt x="3915483" y="5265182"/>
                  <a:pt x="3906661" y="5232602"/>
                </a:cubicBezTo>
                <a:cubicBezTo>
                  <a:pt x="3906661" y="5232602"/>
                  <a:pt x="3902250" y="5232602"/>
                  <a:pt x="3897839" y="5227061"/>
                </a:cubicBezTo>
                <a:cubicBezTo>
                  <a:pt x="3889017" y="5248781"/>
                  <a:pt x="3875784" y="5265182"/>
                  <a:pt x="3866962" y="5286681"/>
                </a:cubicBezTo>
                <a:cubicBezTo>
                  <a:pt x="3849318" y="5270501"/>
                  <a:pt x="3866962" y="5248781"/>
                  <a:pt x="3853729" y="5237921"/>
                </a:cubicBezTo>
                <a:cubicBezTo>
                  <a:pt x="3814029" y="5237921"/>
                  <a:pt x="3787563" y="5254100"/>
                  <a:pt x="3787563" y="5303082"/>
                </a:cubicBezTo>
                <a:cubicBezTo>
                  <a:pt x="3783152" y="5357160"/>
                  <a:pt x="3756686" y="5330121"/>
                  <a:pt x="3739042" y="5319261"/>
                </a:cubicBezTo>
                <a:cubicBezTo>
                  <a:pt x="3739042" y="5346522"/>
                  <a:pt x="3747864" y="5368021"/>
                  <a:pt x="3730220" y="5389741"/>
                </a:cubicBezTo>
                <a:cubicBezTo>
                  <a:pt x="3703754" y="5351841"/>
                  <a:pt x="3716987" y="5313942"/>
                  <a:pt x="3734631" y="5286681"/>
                </a:cubicBezTo>
                <a:cubicBezTo>
                  <a:pt x="3769919" y="5232602"/>
                  <a:pt x="3756686" y="5189161"/>
                  <a:pt x="3739042" y="5129542"/>
                </a:cubicBezTo>
                <a:cubicBezTo>
                  <a:pt x="3677287" y="5243240"/>
                  <a:pt x="3668465" y="5248781"/>
                  <a:pt x="3593478" y="5216422"/>
                </a:cubicBezTo>
                <a:cubicBezTo>
                  <a:pt x="3575834" y="5205341"/>
                  <a:pt x="3526430" y="5205341"/>
                  <a:pt x="3535252" y="5161900"/>
                </a:cubicBezTo>
                <a:cubicBezTo>
                  <a:pt x="3544074" y="5124001"/>
                  <a:pt x="3535252" y="5091642"/>
                  <a:pt x="3526430" y="5053743"/>
                </a:cubicBezTo>
                <a:cubicBezTo>
                  <a:pt x="3491142" y="5107822"/>
                  <a:pt x="3508786" y="5178301"/>
                  <a:pt x="3477909" y="5232602"/>
                </a:cubicBezTo>
                <a:cubicBezTo>
                  <a:pt x="3451443" y="5200022"/>
                  <a:pt x="3447032" y="5156581"/>
                  <a:pt x="3442621" y="5113141"/>
                </a:cubicBezTo>
                <a:cubicBezTo>
                  <a:pt x="3438210" y="5075241"/>
                  <a:pt x="3433799" y="5037342"/>
                  <a:pt x="3429388" y="4993901"/>
                </a:cubicBezTo>
                <a:cubicBezTo>
                  <a:pt x="3407332" y="5010302"/>
                  <a:pt x="3416155" y="5026482"/>
                  <a:pt x="3416155" y="5042661"/>
                </a:cubicBezTo>
                <a:lnTo>
                  <a:pt x="3429388" y="5140402"/>
                </a:lnTo>
                <a:cubicBezTo>
                  <a:pt x="3433799" y="5200022"/>
                  <a:pt x="3424977" y="5210660"/>
                  <a:pt x="3376455" y="5200022"/>
                </a:cubicBezTo>
                <a:cubicBezTo>
                  <a:pt x="3363222" y="5200022"/>
                  <a:pt x="3349989" y="5205341"/>
                  <a:pt x="3341167" y="5216422"/>
                </a:cubicBezTo>
                <a:cubicBezTo>
                  <a:pt x="3323523" y="5232602"/>
                  <a:pt x="3310290" y="5254100"/>
                  <a:pt x="3301468" y="5275821"/>
                </a:cubicBezTo>
                <a:cubicBezTo>
                  <a:pt x="3297057" y="5292000"/>
                  <a:pt x="3288235" y="5346522"/>
                  <a:pt x="3257357" y="5297762"/>
                </a:cubicBezTo>
                <a:cubicBezTo>
                  <a:pt x="3248535" y="5286681"/>
                  <a:pt x="3222069" y="5292000"/>
                  <a:pt x="3222069" y="5324580"/>
                </a:cubicBezTo>
                <a:cubicBezTo>
                  <a:pt x="3226480" y="5362480"/>
                  <a:pt x="3217658" y="5400601"/>
                  <a:pt x="3208836" y="5433181"/>
                </a:cubicBezTo>
                <a:cubicBezTo>
                  <a:pt x="3204425" y="5449360"/>
                  <a:pt x="3195603" y="5465761"/>
                  <a:pt x="3182370" y="5471081"/>
                </a:cubicBezTo>
                <a:cubicBezTo>
                  <a:pt x="3164726" y="5471081"/>
                  <a:pt x="3160315" y="5449360"/>
                  <a:pt x="3155904" y="5438500"/>
                </a:cubicBezTo>
                <a:cubicBezTo>
                  <a:pt x="3145317" y="5422321"/>
                  <a:pt x="3145317" y="5400601"/>
                  <a:pt x="3136495" y="5384421"/>
                </a:cubicBezTo>
                <a:cubicBezTo>
                  <a:pt x="3118851" y="5351841"/>
                  <a:pt x="3105618" y="5313942"/>
                  <a:pt x="3070330" y="5373340"/>
                </a:cubicBezTo>
                <a:lnTo>
                  <a:pt x="3070330" y="5248781"/>
                </a:lnTo>
                <a:cubicBezTo>
                  <a:pt x="3021808" y="5330121"/>
                  <a:pt x="2990931" y="5411239"/>
                  <a:pt x="2968876" y="5503439"/>
                </a:cubicBezTo>
                <a:cubicBezTo>
                  <a:pt x="2951232" y="5487260"/>
                  <a:pt x="2951232" y="5459999"/>
                  <a:pt x="2929177" y="5449360"/>
                </a:cubicBezTo>
                <a:cubicBezTo>
                  <a:pt x="2929177" y="5481941"/>
                  <a:pt x="2933588" y="5514521"/>
                  <a:pt x="2924766" y="5552421"/>
                </a:cubicBezTo>
                <a:cubicBezTo>
                  <a:pt x="2893889" y="5498120"/>
                  <a:pt x="2854189" y="5459999"/>
                  <a:pt x="2854189" y="5395060"/>
                </a:cubicBezTo>
                <a:cubicBezTo>
                  <a:pt x="2854189" y="5389741"/>
                  <a:pt x="2854189" y="5384421"/>
                  <a:pt x="2849778" y="5378659"/>
                </a:cubicBezTo>
                <a:cubicBezTo>
                  <a:pt x="2801257" y="5313942"/>
                  <a:pt x="2788024" y="5237921"/>
                  <a:pt x="2796846" y="5151262"/>
                </a:cubicBezTo>
                <a:cubicBezTo>
                  <a:pt x="2801257" y="5135083"/>
                  <a:pt x="2788024" y="5118682"/>
                  <a:pt x="2770380" y="5118682"/>
                </a:cubicBezTo>
                <a:cubicBezTo>
                  <a:pt x="2757147" y="5183842"/>
                  <a:pt x="2779202" y="5259641"/>
                  <a:pt x="2743913" y="5324580"/>
                </a:cubicBezTo>
                <a:cubicBezTo>
                  <a:pt x="2739502" y="5286681"/>
                  <a:pt x="2739502" y="5248781"/>
                  <a:pt x="2739502" y="5205341"/>
                </a:cubicBezTo>
                <a:cubicBezTo>
                  <a:pt x="2739502" y="5167441"/>
                  <a:pt x="2739502" y="5129542"/>
                  <a:pt x="2712154" y="5096961"/>
                </a:cubicBezTo>
                <a:cubicBezTo>
                  <a:pt x="2690099" y="5140402"/>
                  <a:pt x="2668044" y="5178301"/>
                  <a:pt x="2645989" y="5216422"/>
                </a:cubicBezTo>
                <a:cubicBezTo>
                  <a:pt x="2637167" y="5232602"/>
                  <a:pt x="2623933" y="5254100"/>
                  <a:pt x="2615111" y="5254100"/>
                </a:cubicBezTo>
                <a:cubicBezTo>
                  <a:pt x="2557768" y="5248781"/>
                  <a:pt x="2571001" y="5303082"/>
                  <a:pt x="2566590" y="5340981"/>
                </a:cubicBezTo>
                <a:cubicBezTo>
                  <a:pt x="2562179" y="5357160"/>
                  <a:pt x="2571001" y="5378659"/>
                  <a:pt x="2557768" y="5389741"/>
                </a:cubicBezTo>
                <a:cubicBezTo>
                  <a:pt x="2535713" y="5378659"/>
                  <a:pt x="2526891" y="5351841"/>
                  <a:pt x="2513658" y="5330121"/>
                </a:cubicBezTo>
                <a:cubicBezTo>
                  <a:pt x="2473958" y="5275821"/>
                  <a:pt x="2473958" y="5275821"/>
                  <a:pt x="2425437" y="5324580"/>
                </a:cubicBezTo>
                <a:cubicBezTo>
                  <a:pt x="2407793" y="5346522"/>
                  <a:pt x="2390149" y="5362480"/>
                  <a:pt x="2372505" y="5378659"/>
                </a:cubicBezTo>
                <a:cubicBezTo>
                  <a:pt x="2350450" y="5400601"/>
                  <a:pt x="2323983" y="5411239"/>
                  <a:pt x="2301046" y="5378659"/>
                </a:cubicBezTo>
                <a:cubicBezTo>
                  <a:pt x="2283402" y="5346522"/>
                  <a:pt x="2265758" y="5357160"/>
                  <a:pt x="2248114" y="5373340"/>
                </a:cubicBezTo>
                <a:cubicBezTo>
                  <a:pt x="2226059" y="5395060"/>
                  <a:pt x="2204003" y="5422321"/>
                  <a:pt x="2181948" y="5449360"/>
                </a:cubicBezTo>
                <a:lnTo>
                  <a:pt x="2181948" y="5378659"/>
                </a:lnTo>
                <a:cubicBezTo>
                  <a:pt x="2168715" y="5400601"/>
                  <a:pt x="2177537" y="5427640"/>
                  <a:pt x="2155482" y="5438500"/>
                </a:cubicBezTo>
                <a:cubicBezTo>
                  <a:pt x="2151071" y="5400601"/>
                  <a:pt x="2146660" y="5368021"/>
                  <a:pt x="2142249" y="5335440"/>
                </a:cubicBezTo>
                <a:cubicBezTo>
                  <a:pt x="2111372" y="5346522"/>
                  <a:pt x="2089317" y="5303082"/>
                  <a:pt x="2067262" y="5303082"/>
                </a:cubicBezTo>
                <a:cubicBezTo>
                  <a:pt x="2023151" y="5297762"/>
                  <a:pt x="2001096" y="5340981"/>
                  <a:pt x="1987863" y="5384421"/>
                </a:cubicBezTo>
                <a:cubicBezTo>
                  <a:pt x="1930520" y="5351841"/>
                  <a:pt x="1867883" y="5319261"/>
                  <a:pt x="1801718" y="5319261"/>
                </a:cubicBezTo>
                <a:cubicBezTo>
                  <a:pt x="1801718" y="5351841"/>
                  <a:pt x="1841417" y="5384421"/>
                  <a:pt x="1792896" y="5395060"/>
                </a:cubicBezTo>
                <a:cubicBezTo>
                  <a:pt x="1762018" y="5395060"/>
                  <a:pt x="1735552" y="5335440"/>
                  <a:pt x="1744374" y="5303082"/>
                </a:cubicBezTo>
                <a:cubicBezTo>
                  <a:pt x="1762018" y="5254100"/>
                  <a:pt x="1753196" y="5210660"/>
                  <a:pt x="1748785" y="5161900"/>
                </a:cubicBezTo>
                <a:cubicBezTo>
                  <a:pt x="1748785" y="5145721"/>
                  <a:pt x="1731141" y="5140402"/>
                  <a:pt x="1731141" y="5156581"/>
                </a:cubicBezTo>
                <a:cubicBezTo>
                  <a:pt x="1731141" y="5205341"/>
                  <a:pt x="1687031" y="5248781"/>
                  <a:pt x="1704675" y="5303082"/>
                </a:cubicBezTo>
                <a:cubicBezTo>
                  <a:pt x="1656154" y="5319261"/>
                  <a:pt x="1616454" y="5292000"/>
                  <a:pt x="1589988" y="5243240"/>
                </a:cubicBezTo>
                <a:cubicBezTo>
                  <a:pt x="1576755" y="5205341"/>
                  <a:pt x="1594399" y="5167441"/>
                  <a:pt x="1616454" y="5135083"/>
                </a:cubicBezTo>
                <a:cubicBezTo>
                  <a:pt x="1585577" y="5129542"/>
                  <a:pt x="1567933" y="5086101"/>
                  <a:pt x="1532645" y="5086101"/>
                </a:cubicBezTo>
                <a:cubicBezTo>
                  <a:pt x="1528234" y="5183842"/>
                  <a:pt x="1523823" y="5189161"/>
                  <a:pt x="1497357" y="5237921"/>
                </a:cubicBezTo>
                <a:cubicBezTo>
                  <a:pt x="1417076" y="5172982"/>
                  <a:pt x="1408254" y="5178301"/>
                  <a:pt x="1386199" y="5292000"/>
                </a:cubicBezTo>
                <a:cubicBezTo>
                  <a:pt x="1381788" y="5319261"/>
                  <a:pt x="1367672" y="5346522"/>
                  <a:pt x="1358850" y="5368021"/>
                </a:cubicBezTo>
                <a:cubicBezTo>
                  <a:pt x="1345617" y="5405920"/>
                  <a:pt x="1332384" y="5411239"/>
                  <a:pt x="1314740" y="5373340"/>
                </a:cubicBezTo>
                <a:cubicBezTo>
                  <a:pt x="1292685" y="5324580"/>
                  <a:pt x="1288274" y="5275821"/>
                  <a:pt x="1266219" y="5227061"/>
                </a:cubicBezTo>
                <a:cubicBezTo>
                  <a:pt x="1261808" y="5319261"/>
                  <a:pt x="1279452" y="5405920"/>
                  <a:pt x="1275041" y="5492579"/>
                </a:cubicBezTo>
                <a:cubicBezTo>
                  <a:pt x="1244163" y="5492579"/>
                  <a:pt x="1213286" y="5481941"/>
                  <a:pt x="1213286" y="5438500"/>
                </a:cubicBezTo>
                <a:cubicBezTo>
                  <a:pt x="1208875" y="5395060"/>
                  <a:pt x="1195642" y="5389741"/>
                  <a:pt x="1164765" y="5389741"/>
                </a:cubicBezTo>
                <a:cubicBezTo>
                  <a:pt x="1151532" y="5395060"/>
                  <a:pt x="1133888" y="5389741"/>
                  <a:pt x="1120655" y="5384421"/>
                </a:cubicBezTo>
                <a:cubicBezTo>
                  <a:pt x="1022730" y="5368021"/>
                  <a:pt x="934509" y="5313942"/>
                  <a:pt x="841878" y="5292000"/>
                </a:cubicBezTo>
                <a:cubicBezTo>
                  <a:pt x="771301" y="5275821"/>
                  <a:pt x="771301" y="5275821"/>
                  <a:pt x="780123" y="5357160"/>
                </a:cubicBezTo>
                <a:cubicBezTo>
                  <a:pt x="784534" y="5378659"/>
                  <a:pt x="784534" y="5400601"/>
                  <a:pt x="784534" y="5416780"/>
                </a:cubicBezTo>
                <a:cubicBezTo>
                  <a:pt x="784534" y="5433181"/>
                  <a:pt x="793356" y="5454680"/>
                  <a:pt x="771301" y="5454680"/>
                </a:cubicBezTo>
                <a:cubicBezTo>
                  <a:pt x="753657" y="5454680"/>
                  <a:pt x="736013" y="5454680"/>
                  <a:pt x="736013" y="5422321"/>
                </a:cubicBezTo>
                <a:cubicBezTo>
                  <a:pt x="736013" y="5400601"/>
                  <a:pt x="731602" y="5378659"/>
                  <a:pt x="731602" y="5357160"/>
                </a:cubicBezTo>
                <a:lnTo>
                  <a:pt x="713958" y="5357160"/>
                </a:lnTo>
                <a:cubicBezTo>
                  <a:pt x="705136" y="5373340"/>
                  <a:pt x="709547" y="5405920"/>
                  <a:pt x="687492" y="5416780"/>
                </a:cubicBezTo>
                <a:cubicBezTo>
                  <a:pt x="669847" y="5389741"/>
                  <a:pt x="674259" y="5357160"/>
                  <a:pt x="674259" y="5330121"/>
                </a:cubicBezTo>
                <a:lnTo>
                  <a:pt x="669847" y="5330121"/>
                </a:lnTo>
                <a:lnTo>
                  <a:pt x="665436" y="5330121"/>
                </a:lnTo>
                <a:cubicBezTo>
                  <a:pt x="661025" y="5346522"/>
                  <a:pt x="656614" y="5357160"/>
                  <a:pt x="652203" y="5373340"/>
                </a:cubicBezTo>
                <a:cubicBezTo>
                  <a:pt x="647792" y="5384421"/>
                  <a:pt x="638970" y="5395060"/>
                  <a:pt x="624855" y="5395060"/>
                </a:cubicBezTo>
                <a:cubicBezTo>
                  <a:pt x="607211" y="5395060"/>
                  <a:pt x="598389" y="5373340"/>
                  <a:pt x="602800" y="5362480"/>
                </a:cubicBezTo>
                <a:cubicBezTo>
                  <a:pt x="611622" y="5281361"/>
                  <a:pt x="563101" y="5275821"/>
                  <a:pt x="514579" y="5259641"/>
                </a:cubicBezTo>
                <a:cubicBezTo>
                  <a:pt x="518990" y="5340981"/>
                  <a:pt x="571923" y="5427640"/>
                  <a:pt x="479291" y="5481941"/>
                </a:cubicBezTo>
                <a:cubicBezTo>
                  <a:pt x="435181" y="5362480"/>
                  <a:pt x="338138" y="5433181"/>
                  <a:pt x="267562" y="5411239"/>
                </a:cubicBezTo>
                <a:cubicBezTo>
                  <a:pt x="232273" y="5400601"/>
                  <a:pt x="245506" y="5454680"/>
                  <a:pt x="227862" y="5465761"/>
                </a:cubicBezTo>
                <a:cubicBezTo>
                  <a:pt x="214629" y="5476400"/>
                  <a:pt x="204925" y="5498120"/>
                  <a:pt x="187281" y="5492579"/>
                </a:cubicBezTo>
                <a:cubicBezTo>
                  <a:pt x="166108" y="5496125"/>
                  <a:pt x="127291" y="5512526"/>
                  <a:pt x="99060" y="5487260"/>
                </a:cubicBezTo>
                <a:cubicBezTo>
                  <a:pt x="70830" y="5461994"/>
                  <a:pt x="28484" y="5400601"/>
                  <a:pt x="15251" y="5340981"/>
                </a:cubicBezTo>
                <a:lnTo>
                  <a:pt x="11278" y="5346268"/>
                </a:lnTo>
                <a:lnTo>
                  <a:pt x="524" y="5307700"/>
                </a:lnTo>
                <a:cubicBezTo>
                  <a:pt x="-1387" y="5290273"/>
                  <a:pt x="1570" y="5272629"/>
                  <a:pt x="15484" y="5255311"/>
                </a:cubicBezTo>
                <a:cubicBezTo>
                  <a:pt x="34453" y="5234905"/>
                  <a:pt x="71648" y="5195709"/>
                  <a:pt x="32691" y="5145477"/>
                </a:cubicBezTo>
                <a:cubicBezTo>
                  <a:pt x="60496" y="5152395"/>
                  <a:pt x="90151" y="5176053"/>
                  <a:pt x="106617" y="5139539"/>
                </a:cubicBezTo>
                <a:cubicBezTo>
                  <a:pt x="95066" y="5137545"/>
                  <a:pt x="88219" y="5138478"/>
                  <a:pt x="76668" y="5136483"/>
                </a:cubicBezTo>
                <a:cubicBezTo>
                  <a:pt x="60414" y="5131560"/>
                  <a:pt x="32985" y="5124876"/>
                  <a:pt x="32902" y="5104040"/>
                </a:cubicBezTo>
                <a:cubicBezTo>
                  <a:pt x="37712" y="5086250"/>
                  <a:pt x="56298" y="5087429"/>
                  <a:pt x="74695" y="5088490"/>
                </a:cubicBezTo>
                <a:cubicBezTo>
                  <a:pt x="95424" y="5085807"/>
                  <a:pt x="116194" y="5093542"/>
                  <a:pt x="139107" y="5097415"/>
                </a:cubicBezTo>
                <a:cubicBezTo>
                  <a:pt x="143917" y="5079625"/>
                  <a:pt x="125625" y="5057845"/>
                  <a:pt x="139654" y="5045795"/>
                </a:cubicBezTo>
                <a:cubicBezTo>
                  <a:pt x="174159" y="5062080"/>
                  <a:pt x="271145" y="5049715"/>
                  <a:pt x="299014" y="5025498"/>
                </a:cubicBezTo>
                <a:cubicBezTo>
                  <a:pt x="303676" y="5018009"/>
                  <a:pt x="315374" y="5009703"/>
                  <a:pt x="317705" y="5005958"/>
                </a:cubicBezTo>
                <a:cubicBezTo>
                  <a:pt x="310735" y="4975639"/>
                  <a:pt x="320142" y="4981495"/>
                  <a:pt x="345428" y="4992041"/>
                </a:cubicBezTo>
                <a:cubicBezTo>
                  <a:pt x="423805" y="5020051"/>
                  <a:pt x="452182" y="5005502"/>
                  <a:pt x="464008" y="4934925"/>
                </a:cubicBezTo>
                <a:cubicBezTo>
                  <a:pt x="464155" y="4924624"/>
                  <a:pt x="466445" y="4910462"/>
                  <a:pt x="471107" y="4902973"/>
                </a:cubicBezTo>
                <a:cubicBezTo>
                  <a:pt x="492089" y="4869271"/>
                  <a:pt x="469093" y="4844563"/>
                  <a:pt x="434587" y="4828277"/>
                </a:cubicBezTo>
                <a:cubicBezTo>
                  <a:pt x="400082" y="4811992"/>
                  <a:pt x="386306" y="4793023"/>
                  <a:pt x="395736" y="4757327"/>
                </a:cubicBezTo>
                <a:cubicBezTo>
                  <a:pt x="405061" y="4742348"/>
                  <a:pt x="409976" y="4703840"/>
                  <a:pt x="409976" y="4703840"/>
                </a:cubicBezTo>
                <a:cubicBezTo>
                  <a:pt x="380239" y="4659347"/>
                  <a:pt x="414809" y="4644496"/>
                  <a:pt x="442719" y="4630696"/>
                </a:cubicBezTo>
                <a:cubicBezTo>
                  <a:pt x="403657" y="4601182"/>
                  <a:pt x="371483" y="4581152"/>
                  <a:pt x="325198" y="4552337"/>
                </a:cubicBezTo>
                <a:cubicBezTo>
                  <a:pt x="374345" y="4545522"/>
                  <a:pt x="399989" y="4504331"/>
                  <a:pt x="448312" y="4550003"/>
                </a:cubicBezTo>
                <a:cubicBezTo>
                  <a:pt x="475823" y="4577522"/>
                  <a:pt x="454906" y="4580088"/>
                  <a:pt x="438693" y="4585583"/>
                </a:cubicBezTo>
                <a:cubicBezTo>
                  <a:pt x="464020" y="4606546"/>
                  <a:pt x="484260" y="4646166"/>
                  <a:pt x="526184" y="4640050"/>
                </a:cubicBezTo>
                <a:cubicBezTo>
                  <a:pt x="537734" y="4642045"/>
                  <a:pt x="563167" y="4642291"/>
                  <a:pt x="554094" y="4626251"/>
                </a:cubicBezTo>
                <a:cubicBezTo>
                  <a:pt x="551869" y="4609277"/>
                  <a:pt x="577873" y="4588055"/>
                  <a:pt x="533536" y="4577079"/>
                </a:cubicBezTo>
                <a:cubicBezTo>
                  <a:pt x="514950" y="4575901"/>
                  <a:pt x="508208" y="4556116"/>
                  <a:pt x="508821" y="4545067"/>
                </a:cubicBezTo>
                <a:cubicBezTo>
                  <a:pt x="522915" y="4501880"/>
                  <a:pt x="509244" y="4462194"/>
                  <a:pt x="488726" y="4423440"/>
                </a:cubicBezTo>
                <a:cubicBezTo>
                  <a:pt x="536820" y="4458577"/>
                  <a:pt x="589805" y="4496760"/>
                  <a:pt x="642790" y="4534942"/>
                </a:cubicBezTo>
                <a:cubicBezTo>
                  <a:pt x="647559" y="4506734"/>
                  <a:pt x="612865" y="4490331"/>
                  <a:pt x="622337" y="4465052"/>
                </a:cubicBezTo>
                <a:cubicBezTo>
                  <a:pt x="659174" y="4477593"/>
                  <a:pt x="698529" y="4486507"/>
                  <a:pt x="733035" y="4502792"/>
                </a:cubicBezTo>
                <a:cubicBezTo>
                  <a:pt x="776759" y="4524817"/>
                  <a:pt x="776865" y="4504099"/>
                  <a:pt x="767751" y="4477641"/>
                </a:cubicBezTo>
                <a:cubicBezTo>
                  <a:pt x="763194" y="4464412"/>
                  <a:pt x="754122" y="4448372"/>
                  <a:pt x="747233" y="4438888"/>
                </a:cubicBezTo>
                <a:cubicBezTo>
                  <a:pt x="724384" y="4403879"/>
                  <a:pt x="719786" y="4380232"/>
                  <a:pt x="782202" y="4382718"/>
                </a:cubicBezTo>
                <a:cubicBezTo>
                  <a:pt x="710755" y="4374610"/>
                  <a:pt x="715440" y="4325567"/>
                  <a:pt x="713362" y="4298293"/>
                </a:cubicBezTo>
                <a:cubicBezTo>
                  <a:pt x="711283" y="4271019"/>
                  <a:pt x="755113" y="4272326"/>
                  <a:pt x="782877" y="4268826"/>
                </a:cubicBezTo>
                <a:cubicBezTo>
                  <a:pt x="817676" y="4264510"/>
                  <a:pt x="834314" y="4247850"/>
                  <a:pt x="811465" y="4212841"/>
                </a:cubicBezTo>
                <a:cubicBezTo>
                  <a:pt x="806908" y="4199612"/>
                  <a:pt x="802163" y="4186266"/>
                  <a:pt x="793091" y="4170226"/>
                </a:cubicBezTo>
                <a:cubicBezTo>
                  <a:pt x="846182" y="4187690"/>
                  <a:pt x="892279" y="4216388"/>
                  <a:pt x="956879" y="4225429"/>
                </a:cubicBezTo>
                <a:cubicBezTo>
                  <a:pt x="881045" y="4152238"/>
                  <a:pt x="747035" y="4151945"/>
                  <a:pt x="724608" y="4034063"/>
                </a:cubicBezTo>
                <a:cubicBezTo>
                  <a:pt x="761591" y="4036304"/>
                  <a:pt x="786730" y="4057150"/>
                  <a:pt x="814388" y="4074369"/>
                </a:cubicBezTo>
                <a:lnTo>
                  <a:pt x="897364" y="4126026"/>
                </a:lnTo>
                <a:cubicBezTo>
                  <a:pt x="874473" y="4080599"/>
                  <a:pt x="835370" y="4040667"/>
                  <a:pt x="817183" y="3998169"/>
                </a:cubicBezTo>
                <a:cubicBezTo>
                  <a:pt x="812626" y="3984940"/>
                  <a:pt x="808258" y="3971828"/>
                  <a:pt x="819767" y="3963405"/>
                </a:cubicBezTo>
                <a:cubicBezTo>
                  <a:pt x="831277" y="3954983"/>
                  <a:pt x="845158" y="3953233"/>
                  <a:pt x="861413" y="3958157"/>
                </a:cubicBezTo>
                <a:cubicBezTo>
                  <a:pt x="881995" y="3965774"/>
                  <a:pt x="882036" y="3976192"/>
                  <a:pt x="875043" y="3987426"/>
                </a:cubicBezTo>
                <a:cubicBezTo>
                  <a:pt x="863386" y="4006149"/>
                  <a:pt x="879641" y="4011072"/>
                  <a:pt x="898038" y="4012134"/>
                </a:cubicBezTo>
                <a:cubicBezTo>
                  <a:pt x="951088" y="4019180"/>
                  <a:pt x="994813" y="4041205"/>
                  <a:pt x="1022407" y="4089560"/>
                </a:cubicBezTo>
                <a:cubicBezTo>
                  <a:pt x="1024738" y="4085815"/>
                  <a:pt x="1024738" y="4085815"/>
                  <a:pt x="1029254" y="4088627"/>
                </a:cubicBezTo>
                <a:cubicBezTo>
                  <a:pt x="1029401" y="4078326"/>
                  <a:pt x="1024656" y="4064980"/>
                  <a:pt x="1029318" y="4057491"/>
                </a:cubicBezTo>
                <a:cubicBezTo>
                  <a:pt x="1059730" y="3988092"/>
                  <a:pt x="1020961" y="3937977"/>
                  <a:pt x="951910" y="3894988"/>
                </a:cubicBezTo>
                <a:cubicBezTo>
                  <a:pt x="947206" y="3892060"/>
                  <a:pt x="937986" y="3886320"/>
                  <a:pt x="942649" y="3878831"/>
                </a:cubicBezTo>
                <a:cubicBezTo>
                  <a:pt x="979738" y="3860353"/>
                  <a:pt x="1000003" y="3930125"/>
                  <a:pt x="1039612" y="3908019"/>
                </a:cubicBezTo>
                <a:cubicBezTo>
                  <a:pt x="1007821" y="3866405"/>
                  <a:pt x="961724" y="3837707"/>
                  <a:pt x="927324" y="3800703"/>
                </a:cubicBezTo>
                <a:cubicBezTo>
                  <a:pt x="901997" y="3779739"/>
                  <a:pt x="851425" y="3758648"/>
                  <a:pt x="872407" y="3724946"/>
                </a:cubicBezTo>
                <a:cubicBezTo>
                  <a:pt x="888725" y="3698734"/>
                  <a:pt x="932303" y="3731059"/>
                  <a:pt x="964624" y="3740789"/>
                </a:cubicBezTo>
                <a:cubicBezTo>
                  <a:pt x="964624" y="3740789"/>
                  <a:pt x="966956" y="3737044"/>
                  <a:pt x="973991" y="3736228"/>
                </a:cubicBezTo>
                <a:cubicBezTo>
                  <a:pt x="960214" y="3717259"/>
                  <a:pt x="953285" y="3697357"/>
                  <a:pt x="939696" y="3678506"/>
                </a:cubicBezTo>
                <a:cubicBezTo>
                  <a:pt x="962757" y="3672078"/>
                  <a:pt x="971870" y="3698536"/>
                  <a:pt x="988084" y="3693042"/>
                </a:cubicBezTo>
                <a:cubicBezTo>
                  <a:pt x="1009065" y="3659340"/>
                  <a:pt x="1009317" y="3628321"/>
                  <a:pt x="967736" y="3602434"/>
                </a:cubicBezTo>
                <a:cubicBezTo>
                  <a:pt x="924158" y="3570109"/>
                  <a:pt x="961100" y="3561931"/>
                  <a:pt x="979645" y="3552692"/>
                </a:cubicBezTo>
                <a:cubicBezTo>
                  <a:pt x="956502" y="3538284"/>
                  <a:pt x="933589" y="3534411"/>
                  <a:pt x="924475" y="3507954"/>
                </a:cubicBezTo>
                <a:cubicBezTo>
                  <a:pt x="970636" y="3505516"/>
                  <a:pt x="995816" y="3536780"/>
                  <a:pt x="1009634" y="3566166"/>
                </a:cubicBezTo>
                <a:cubicBezTo>
                  <a:pt x="1036893" y="3624705"/>
                  <a:pt x="1080765" y="3636429"/>
                  <a:pt x="1140703" y="3652960"/>
                </a:cubicBezTo>
                <a:cubicBezTo>
                  <a:pt x="1076818" y="3540444"/>
                  <a:pt x="1076777" y="3530026"/>
                  <a:pt x="1143879" y="3483469"/>
                </a:cubicBezTo>
                <a:cubicBezTo>
                  <a:pt x="1162611" y="3474347"/>
                  <a:pt x="1188721" y="3432407"/>
                  <a:pt x="1220937" y="3462855"/>
                </a:cubicBezTo>
                <a:cubicBezTo>
                  <a:pt x="1248448" y="3490374"/>
                  <a:pt x="1280581" y="3499987"/>
                  <a:pt x="1317417" y="3512528"/>
                </a:cubicBezTo>
                <a:cubicBezTo>
                  <a:pt x="1290158" y="3453990"/>
                  <a:pt x="1221001" y="3431719"/>
                  <a:pt x="1191222" y="3376808"/>
                </a:cubicBezTo>
                <a:cubicBezTo>
                  <a:pt x="1232868" y="3371559"/>
                  <a:pt x="1272077" y="3390773"/>
                  <a:pt x="1311286" y="3409987"/>
                </a:cubicBezTo>
                <a:cubicBezTo>
                  <a:pt x="1345792" y="3426273"/>
                  <a:pt x="1380297" y="3442558"/>
                  <a:pt x="1419506" y="3461772"/>
                </a:cubicBezTo>
                <a:cubicBezTo>
                  <a:pt x="1417239" y="3434380"/>
                  <a:pt x="1398841" y="3433319"/>
                  <a:pt x="1385106" y="3424768"/>
                </a:cubicBezTo>
                <a:lnTo>
                  <a:pt x="1295137" y="3384345"/>
                </a:lnTo>
                <a:cubicBezTo>
                  <a:pt x="1242193" y="3356581"/>
                  <a:pt x="1237824" y="3343469"/>
                  <a:pt x="1272500" y="3307900"/>
                </a:cubicBezTo>
                <a:cubicBezTo>
                  <a:pt x="1279493" y="3296666"/>
                  <a:pt x="1281971" y="3282621"/>
                  <a:pt x="1277226" y="3269275"/>
                </a:cubicBezTo>
                <a:cubicBezTo>
                  <a:pt x="1272816" y="3245745"/>
                  <a:pt x="1261559" y="3223149"/>
                  <a:pt x="1247783" y="3204181"/>
                </a:cubicBezTo>
                <a:cubicBezTo>
                  <a:pt x="1236379" y="3191885"/>
                  <a:pt x="1194756" y="3155581"/>
                  <a:pt x="1252468" y="3155138"/>
                </a:cubicBezTo>
                <a:cubicBezTo>
                  <a:pt x="1266539" y="3153505"/>
                  <a:pt x="1276010" y="3128226"/>
                  <a:pt x="1248352" y="3111007"/>
                </a:cubicBezTo>
                <a:cubicBezTo>
                  <a:pt x="1213847" y="3094722"/>
                  <a:pt x="1186147" y="3067085"/>
                  <a:pt x="1163151" y="3042377"/>
                </a:cubicBezTo>
                <a:cubicBezTo>
                  <a:pt x="1151747" y="3030082"/>
                  <a:pt x="1142486" y="3013924"/>
                  <a:pt x="1144965" y="2999879"/>
                </a:cubicBezTo>
                <a:cubicBezTo>
                  <a:pt x="1154290" y="2984900"/>
                  <a:pt x="1175060" y="2992635"/>
                  <a:pt x="1186611" y="2994630"/>
                </a:cubicBezTo>
                <a:cubicBezTo>
                  <a:pt x="1205941" y="2994194"/>
                  <a:pt x="1224380" y="3005673"/>
                  <a:pt x="1242777" y="3006735"/>
                </a:cubicBezTo>
                <a:cubicBezTo>
                  <a:pt x="1279761" y="3008975"/>
                  <a:pt x="1318928" y="3017771"/>
                  <a:pt x="1287154" y="2956421"/>
                </a:cubicBezTo>
                <a:lnTo>
                  <a:pt x="1392895" y="3022251"/>
                </a:lnTo>
                <a:cubicBezTo>
                  <a:pt x="1349487" y="2938071"/>
                  <a:pt x="1296942" y="2868988"/>
                  <a:pt x="1230327" y="2801536"/>
                </a:cubicBezTo>
                <a:cubicBezTo>
                  <a:pt x="1253387" y="2795109"/>
                  <a:pt x="1276530" y="2809516"/>
                  <a:pt x="1297218" y="2796415"/>
                </a:cubicBezTo>
                <a:cubicBezTo>
                  <a:pt x="1269559" y="2779196"/>
                  <a:pt x="1239570" y="2765722"/>
                  <a:pt x="1212058" y="2738203"/>
                </a:cubicBezTo>
                <a:cubicBezTo>
                  <a:pt x="1274474" y="2740688"/>
                  <a:pt x="1327818" y="2727133"/>
                  <a:pt x="1382946" y="2761454"/>
                </a:cubicBezTo>
                <a:cubicBezTo>
                  <a:pt x="1387462" y="2764265"/>
                  <a:pt x="1391978" y="2767077"/>
                  <a:pt x="1399201" y="2766377"/>
                </a:cubicBezTo>
                <a:cubicBezTo>
                  <a:pt x="1479785" y="2759390"/>
                  <a:pt x="1551315" y="2788333"/>
                  <a:pt x="1620220" y="2841622"/>
                </a:cubicBezTo>
                <a:cubicBezTo>
                  <a:pt x="1631624" y="2853918"/>
                  <a:pt x="1652541" y="2851352"/>
                  <a:pt x="1661866" y="2836373"/>
                </a:cubicBezTo>
                <a:cubicBezTo>
                  <a:pt x="1613543" y="2790702"/>
                  <a:pt x="1537539" y="2769365"/>
                  <a:pt x="1501060" y="2705087"/>
                </a:cubicBezTo>
                <a:cubicBezTo>
                  <a:pt x="1535565" y="2721372"/>
                  <a:pt x="1567739" y="2741402"/>
                  <a:pt x="1604617" y="2764361"/>
                </a:cubicBezTo>
                <a:cubicBezTo>
                  <a:pt x="1636791" y="2784391"/>
                  <a:pt x="1668965" y="2804421"/>
                  <a:pt x="1711077" y="2798423"/>
                </a:cubicBezTo>
                <a:cubicBezTo>
                  <a:pt x="1685856" y="2756741"/>
                  <a:pt x="1665338" y="2717988"/>
                  <a:pt x="1644632" y="2679118"/>
                </a:cubicBezTo>
                <a:cubicBezTo>
                  <a:pt x="1635560" y="2663077"/>
                  <a:pt x="1624303" y="2640481"/>
                  <a:pt x="1628965" y="2632992"/>
                </a:cubicBezTo>
                <a:cubicBezTo>
                  <a:pt x="1663787" y="2587123"/>
                  <a:pt x="1610696" y="2569659"/>
                  <a:pt x="1580853" y="2545884"/>
                </a:cubicBezTo>
                <a:cubicBezTo>
                  <a:pt x="1569449" y="2533589"/>
                  <a:pt x="1546536" y="2529715"/>
                  <a:pt x="1544122" y="2512625"/>
                </a:cubicBezTo>
                <a:cubicBezTo>
                  <a:pt x="1565186" y="2499758"/>
                  <a:pt x="1592615" y="2506443"/>
                  <a:pt x="1618048" y="2506688"/>
                </a:cubicBezTo>
                <a:cubicBezTo>
                  <a:pt x="1685126" y="2501684"/>
                  <a:pt x="1685126" y="2501684"/>
                  <a:pt x="1669377" y="2434723"/>
                </a:cubicBezTo>
                <a:cubicBezTo>
                  <a:pt x="1660075" y="2408148"/>
                  <a:pt x="1655853" y="2384736"/>
                  <a:pt x="1651443" y="2361206"/>
                </a:cubicBezTo>
                <a:cubicBezTo>
                  <a:pt x="1644472" y="2330886"/>
                  <a:pt x="1649428" y="2302796"/>
                  <a:pt x="1689209" y="2300543"/>
                </a:cubicBezTo>
                <a:cubicBezTo>
                  <a:pt x="1725816" y="2302549"/>
                  <a:pt x="1726110" y="2281948"/>
                  <a:pt x="1721700" y="2258418"/>
                </a:cubicBezTo>
                <a:cubicBezTo>
                  <a:pt x="1714917" y="2228216"/>
                  <a:pt x="1703431" y="2195085"/>
                  <a:pt x="1692132" y="2162071"/>
                </a:cubicBezTo>
                <a:lnTo>
                  <a:pt x="1752153" y="2199437"/>
                </a:lnTo>
                <a:cubicBezTo>
                  <a:pt x="1740520" y="2176607"/>
                  <a:pt x="1712903" y="2169806"/>
                  <a:pt x="1715339" y="2145343"/>
                </a:cubicBezTo>
                <a:cubicBezTo>
                  <a:pt x="1749845" y="2161628"/>
                  <a:pt x="1779834" y="2175103"/>
                  <a:pt x="1809824" y="2188577"/>
                </a:cubicBezTo>
                <a:cubicBezTo>
                  <a:pt x="1816735" y="2156507"/>
                  <a:pt x="1865269" y="2160742"/>
                  <a:pt x="1876925" y="2142019"/>
                </a:cubicBezTo>
                <a:cubicBezTo>
                  <a:pt x="1904754" y="2107384"/>
                  <a:pt x="1879720" y="2065819"/>
                  <a:pt x="1849836" y="2031627"/>
                </a:cubicBezTo>
                <a:cubicBezTo>
                  <a:pt x="1907801" y="2000165"/>
                  <a:pt x="1968563" y="1964210"/>
                  <a:pt x="2003532" y="1908040"/>
                </a:cubicBezTo>
                <a:cubicBezTo>
                  <a:pt x="1975874" y="1890822"/>
                  <a:pt x="1927234" y="1907305"/>
                  <a:pt x="1943846" y="1860491"/>
                </a:cubicBezTo>
                <a:cubicBezTo>
                  <a:pt x="1960165" y="1834278"/>
                  <a:pt x="2024766" y="1843320"/>
                  <a:pt x="2047573" y="1867910"/>
                </a:cubicBezTo>
                <a:cubicBezTo>
                  <a:pt x="2079830" y="1908776"/>
                  <a:pt x="2121370" y="1924246"/>
                  <a:pt x="2165095" y="1946270"/>
                </a:cubicBezTo>
                <a:cubicBezTo>
                  <a:pt x="2178830" y="1954821"/>
                  <a:pt x="2192671" y="1942654"/>
                  <a:pt x="2178936" y="1934103"/>
                </a:cubicBezTo>
                <a:cubicBezTo>
                  <a:pt x="2137542" y="1908333"/>
                  <a:pt x="2123977" y="1847928"/>
                  <a:pt x="2068555" y="1834209"/>
                </a:cubicBezTo>
                <a:cubicBezTo>
                  <a:pt x="2080463" y="1784467"/>
                  <a:pt x="2124587" y="1765173"/>
                  <a:pt x="2179968" y="1768474"/>
                </a:cubicBezTo>
                <a:cubicBezTo>
                  <a:pt x="2219136" y="1777270"/>
                  <a:pt x="2241985" y="1812279"/>
                  <a:pt x="2257799" y="1848104"/>
                </a:cubicBezTo>
                <a:cubicBezTo>
                  <a:pt x="2278822" y="1824820"/>
                  <a:pt x="2325025" y="1832800"/>
                  <a:pt x="2343675" y="1802843"/>
                </a:cubicBezTo>
                <a:cubicBezTo>
                  <a:pt x="2263031" y="1747441"/>
                  <a:pt x="2260846" y="1740885"/>
                  <a:pt x="2233440" y="1692648"/>
                </a:cubicBezTo>
                <a:cubicBezTo>
                  <a:pt x="2330998" y="1658816"/>
                  <a:pt x="2331145" y="1648515"/>
                  <a:pt x="2246279" y="1569701"/>
                </a:cubicBezTo>
                <a:cubicBezTo>
                  <a:pt x="2225467" y="1551549"/>
                  <a:pt x="2209785" y="1525159"/>
                  <a:pt x="2196197" y="1506307"/>
                </a:cubicBezTo>
                <a:cubicBezTo>
                  <a:pt x="2171016" y="1475043"/>
                  <a:pt x="2173494" y="1460998"/>
                  <a:pt x="2214993" y="1466049"/>
                </a:cubicBezTo>
                <a:cubicBezTo>
                  <a:pt x="2268043" y="1473096"/>
                  <a:pt x="2311768" y="1495121"/>
                  <a:pt x="2364818" y="1502168"/>
                </a:cubicBezTo>
                <a:cubicBezTo>
                  <a:pt x="2288878" y="1449695"/>
                  <a:pt x="2205985" y="1418874"/>
                  <a:pt x="2134749" y="1369329"/>
                </a:cubicBezTo>
                <a:cubicBezTo>
                  <a:pt x="2151068" y="1343116"/>
                  <a:pt x="2176418" y="1322526"/>
                  <a:pt x="2213296" y="1345485"/>
                </a:cubicBezTo>
                <a:cubicBezTo>
                  <a:pt x="2252505" y="1364699"/>
                  <a:pt x="2264014" y="1356276"/>
                  <a:pt x="2280333" y="1330063"/>
                </a:cubicBezTo>
                <a:cubicBezTo>
                  <a:pt x="2282811" y="1316018"/>
                  <a:pt x="2296652" y="1303851"/>
                  <a:pt x="2308161" y="1295428"/>
                </a:cubicBezTo>
                <a:cubicBezTo>
                  <a:pt x="2373838" y="1220965"/>
                  <a:pt x="2466372" y="1174653"/>
                  <a:pt x="2533956" y="1107611"/>
                </a:cubicBezTo>
                <a:cubicBezTo>
                  <a:pt x="2584991" y="1056248"/>
                  <a:pt x="2584991" y="1056248"/>
                  <a:pt x="2511277" y="1020748"/>
                </a:cubicBezTo>
                <a:cubicBezTo>
                  <a:pt x="2490695" y="1013131"/>
                  <a:pt x="2472068" y="1001535"/>
                  <a:pt x="2458332" y="992984"/>
                </a:cubicBezTo>
                <a:cubicBezTo>
                  <a:pt x="2444409" y="984316"/>
                  <a:pt x="2421496" y="980443"/>
                  <a:pt x="2433152" y="961720"/>
                </a:cubicBezTo>
                <a:cubicBezTo>
                  <a:pt x="2442477" y="946741"/>
                  <a:pt x="2451802" y="931762"/>
                  <a:pt x="2479273" y="948864"/>
                </a:cubicBezTo>
                <a:cubicBezTo>
                  <a:pt x="2497711" y="960343"/>
                  <a:pt x="2518670" y="968195"/>
                  <a:pt x="2536920" y="979557"/>
                </a:cubicBezTo>
                <a:lnTo>
                  <a:pt x="2546246" y="964579"/>
                </a:lnTo>
                <a:cubicBezTo>
                  <a:pt x="2537173" y="948538"/>
                  <a:pt x="2507183" y="935064"/>
                  <a:pt x="2509620" y="910601"/>
                </a:cubicBezTo>
                <a:cubicBezTo>
                  <a:pt x="2541900" y="909913"/>
                  <a:pt x="2567227" y="930877"/>
                  <a:pt x="2590181" y="945167"/>
                </a:cubicBezTo>
                <a:lnTo>
                  <a:pt x="2592513" y="941422"/>
                </a:lnTo>
                <a:lnTo>
                  <a:pt x="2594844" y="937678"/>
                </a:lnTo>
                <a:cubicBezTo>
                  <a:pt x="2583252" y="925265"/>
                  <a:pt x="2576552" y="915898"/>
                  <a:pt x="2565148" y="903603"/>
                </a:cubicBezTo>
                <a:cubicBezTo>
                  <a:pt x="2558072" y="894001"/>
                  <a:pt x="2553703" y="880889"/>
                  <a:pt x="2561163" y="868906"/>
                </a:cubicBezTo>
                <a:cubicBezTo>
                  <a:pt x="2570488" y="853928"/>
                  <a:pt x="2593589" y="857918"/>
                  <a:pt x="2600478" y="867402"/>
                </a:cubicBezTo>
                <a:cubicBezTo>
                  <a:pt x="2664679" y="917763"/>
                  <a:pt x="2695026" y="879500"/>
                  <a:pt x="2734405" y="846860"/>
                </a:cubicBezTo>
                <a:cubicBezTo>
                  <a:pt x="2663022" y="807616"/>
                  <a:pt x="2561480" y="806752"/>
                  <a:pt x="2564339" y="699416"/>
                </a:cubicBezTo>
                <a:cubicBezTo>
                  <a:pt x="2689065" y="725105"/>
                  <a:pt x="2680332" y="605357"/>
                  <a:pt x="2736259" y="557039"/>
                </a:cubicBezTo>
                <a:cubicBezTo>
                  <a:pt x="2763941" y="532704"/>
                  <a:pt x="2711038" y="515357"/>
                  <a:pt x="2710955" y="494522"/>
                </a:cubicBezTo>
                <a:cubicBezTo>
                  <a:pt x="2708918" y="477665"/>
                  <a:pt x="2695608" y="457948"/>
                  <a:pt x="2709637" y="445897"/>
                </a:cubicBezTo>
                <a:cubicBezTo>
                  <a:pt x="2717816" y="426049"/>
                  <a:pt x="2724408" y="384428"/>
                  <a:pt x="2760777" y="373816"/>
                </a:cubicBezTo>
                <a:cubicBezTo>
                  <a:pt x="2797147" y="363203"/>
                  <a:pt x="2871645" y="359701"/>
                  <a:pt x="2929252" y="379976"/>
                </a:cubicBezTo>
                <a:cubicBezTo>
                  <a:pt x="2888322" y="281751"/>
                  <a:pt x="2897605" y="256355"/>
                  <a:pt x="2973798" y="277809"/>
                </a:cubicBezTo>
                <a:close/>
                <a:moveTo>
                  <a:pt x="3140035" y="81724"/>
                </a:moveTo>
                <a:lnTo>
                  <a:pt x="3147401" y="106542"/>
                </a:lnTo>
                <a:cubicBezTo>
                  <a:pt x="3161187" y="120862"/>
                  <a:pt x="3190069" y="121994"/>
                  <a:pt x="3234202" y="111757"/>
                </a:cubicBezTo>
                <a:cubicBezTo>
                  <a:pt x="3181456" y="183026"/>
                  <a:pt x="3095210" y="217618"/>
                  <a:pt x="3021704" y="198982"/>
                </a:cubicBezTo>
                <a:lnTo>
                  <a:pt x="2990505" y="196234"/>
                </a:lnTo>
                <a:lnTo>
                  <a:pt x="3005107" y="182875"/>
                </a:lnTo>
                <a:cubicBezTo>
                  <a:pt x="3015540" y="175585"/>
                  <a:pt x="3027373" y="168792"/>
                  <a:pt x="3039686" y="161909"/>
                </a:cubicBezTo>
                <a:cubicBezTo>
                  <a:pt x="3069552" y="144130"/>
                  <a:pt x="3109013" y="132326"/>
                  <a:pt x="3129995" y="98624"/>
                </a:cubicBezTo>
                <a:cubicBezTo>
                  <a:pt x="3134620" y="93709"/>
                  <a:pt x="3137962" y="88970"/>
                  <a:pt x="3139834" y="84371"/>
                </a:cubicBezTo>
                <a:close/>
                <a:moveTo>
                  <a:pt x="3093889" y="0"/>
                </a:moveTo>
                <a:lnTo>
                  <a:pt x="3105597" y="4456"/>
                </a:lnTo>
                <a:lnTo>
                  <a:pt x="3152592" y="16960"/>
                </a:lnTo>
                <a:lnTo>
                  <a:pt x="3151171" y="22196"/>
                </a:lnTo>
                <a:lnTo>
                  <a:pt x="3139499" y="69021"/>
                </a:lnTo>
                <a:lnTo>
                  <a:pt x="3131932" y="58181"/>
                </a:lnTo>
                <a:cubicBezTo>
                  <a:pt x="3127178" y="54003"/>
                  <a:pt x="3120581" y="49896"/>
                  <a:pt x="3111955" y="45825"/>
                </a:cubicBezTo>
                <a:lnTo>
                  <a:pt x="3076016" y="2482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97780154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=""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788995" y="2249718"/>
            <a:ext cx="1952494" cy="293387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357719553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="" xmlns:a16="http://schemas.microsoft.com/office/drawing/2014/main" id="{F411A7D3-2EB4-447E-BE5F-AC7E7EEBA567}"/>
              </a:ext>
            </a:extLst>
          </p:cNvPr>
          <p:cNvGrpSpPr/>
          <p:nvPr userDrawn="1"/>
        </p:nvGrpSpPr>
        <p:grpSpPr>
          <a:xfrm>
            <a:off x="-1" y="-121539"/>
            <a:ext cx="12192001" cy="1608851"/>
            <a:chOff x="-1" y="-121539"/>
            <a:chExt cx="12192001" cy="1608851"/>
          </a:xfrm>
        </p:grpSpPr>
        <p:sp>
          <p:nvSpPr>
            <p:cNvPr id="22" name="Rectangle 21">
              <a:extLst>
                <a:ext uri="{FF2B5EF4-FFF2-40B4-BE49-F238E27FC236}">
                  <a16:creationId xmlns="" xmlns:a16="http://schemas.microsoft.com/office/drawing/2014/main" id="{A3CD8CE1-859C-4513-862E-CE4DF1CA8AD9}"/>
                </a:ext>
              </a:extLst>
            </p:cNvPr>
            <p:cNvSpPr/>
            <p:nvPr userDrawn="1"/>
          </p:nvSpPr>
          <p:spPr>
            <a:xfrm>
              <a:off x="0" y="1"/>
              <a:ext cx="12192000" cy="140017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A78A8CBF-574A-4E06-8CA3-B60B0BEC73D5}"/>
                </a:ext>
              </a:extLst>
            </p:cNvPr>
            <p:cNvSpPr/>
            <p:nvPr userDrawn="1"/>
          </p:nvSpPr>
          <p:spPr>
            <a:xfrm>
              <a:off x="-1" y="-121539"/>
              <a:ext cx="12192000" cy="1608851"/>
            </a:xfrm>
            <a:custGeom>
              <a:avLst/>
              <a:gdLst>
                <a:gd name="connsiteX0" fmla="*/ 8760317 w 12192000"/>
                <a:gd name="connsiteY0" fmla="*/ 780798 h 1608850"/>
                <a:gd name="connsiteX1" fmla="*/ 8760317 w 12192000"/>
                <a:gd name="connsiteY1" fmla="*/ 785159 h 1608850"/>
                <a:gd name="connsiteX2" fmla="*/ 8761882 w 12192000"/>
                <a:gd name="connsiteY2" fmla="*/ 787771 h 1608850"/>
                <a:gd name="connsiteX3" fmla="*/ 8762996 w 12192000"/>
                <a:gd name="connsiteY3" fmla="*/ 787771 h 1608850"/>
                <a:gd name="connsiteX4" fmla="*/ 8762996 w 12192000"/>
                <a:gd name="connsiteY4" fmla="*/ 786900 h 1608850"/>
                <a:gd name="connsiteX5" fmla="*/ 8762996 w 12192000"/>
                <a:gd name="connsiteY5" fmla="*/ 780798 h 1608850"/>
                <a:gd name="connsiteX6" fmla="*/ 8761881 w 12192000"/>
                <a:gd name="connsiteY6" fmla="*/ 780798 h 1608850"/>
                <a:gd name="connsiteX7" fmla="*/ 8758924 w 12192000"/>
                <a:gd name="connsiteY7" fmla="*/ 762200 h 1608850"/>
                <a:gd name="connsiteX8" fmla="*/ 8759734 w 12192000"/>
                <a:gd name="connsiteY8" fmla="*/ 771499 h 1608850"/>
                <a:gd name="connsiteX9" fmla="*/ 8762996 w 12192000"/>
                <a:gd name="connsiteY9" fmla="*/ 771499 h 1608850"/>
                <a:gd name="connsiteX10" fmla="*/ 8762996 w 12192000"/>
                <a:gd name="connsiteY10" fmla="*/ 770337 h 1608850"/>
                <a:gd name="connsiteX11" fmla="*/ 8762996 w 12192000"/>
                <a:gd name="connsiteY11" fmla="*/ 762200 h 1608850"/>
                <a:gd name="connsiteX12" fmla="*/ 8761881 w 12192000"/>
                <a:gd name="connsiteY12" fmla="*/ 762200 h 1608850"/>
                <a:gd name="connsiteX13" fmla="*/ 8755951 w 12192000"/>
                <a:gd name="connsiteY13" fmla="*/ 745928 h 1608850"/>
                <a:gd name="connsiteX14" fmla="*/ 8756137 w 12192000"/>
                <a:gd name="connsiteY14" fmla="*/ 746512 h 1608850"/>
                <a:gd name="connsiteX15" fmla="*/ 8758088 w 12192000"/>
                <a:gd name="connsiteY15" fmla="*/ 752614 h 1608850"/>
                <a:gd name="connsiteX16" fmla="*/ 8758113 w 12192000"/>
                <a:gd name="connsiteY16" fmla="*/ 752902 h 1608850"/>
                <a:gd name="connsiteX17" fmla="*/ 8762996 w 12192000"/>
                <a:gd name="connsiteY17" fmla="*/ 752902 h 1608850"/>
                <a:gd name="connsiteX18" fmla="*/ 8762996 w 12192000"/>
                <a:gd name="connsiteY18" fmla="*/ 752030 h 1608850"/>
                <a:gd name="connsiteX19" fmla="*/ 8762996 w 12192000"/>
                <a:gd name="connsiteY19" fmla="*/ 745928 h 1608850"/>
                <a:gd name="connsiteX20" fmla="*/ 8761881 w 12192000"/>
                <a:gd name="connsiteY20" fmla="*/ 745928 h 1608850"/>
                <a:gd name="connsiteX21" fmla="*/ 8907881 w 12192000"/>
                <a:gd name="connsiteY21" fmla="*/ 718032 h 1608850"/>
                <a:gd name="connsiteX22" fmla="*/ 8907881 w 12192000"/>
                <a:gd name="connsiteY22" fmla="*/ 719194 h 1608850"/>
                <a:gd name="connsiteX23" fmla="*/ 8907881 w 12192000"/>
                <a:gd name="connsiteY23" fmla="*/ 727331 h 1608850"/>
                <a:gd name="connsiteX24" fmla="*/ 8908543 w 12192000"/>
                <a:gd name="connsiteY24" fmla="*/ 727331 h 1608850"/>
                <a:gd name="connsiteX25" fmla="*/ 8908543 w 12192000"/>
                <a:gd name="connsiteY25" fmla="*/ 718032 h 1608850"/>
                <a:gd name="connsiteX26" fmla="*/ 1099585 w 12192000"/>
                <a:gd name="connsiteY26" fmla="*/ 0 h 1608850"/>
                <a:gd name="connsiteX27" fmla="*/ 1101611 w 12192000"/>
                <a:gd name="connsiteY27" fmla="*/ 246443 h 1608850"/>
                <a:gd name="connsiteX28" fmla="*/ 1140117 w 12192000"/>
                <a:gd name="connsiteY28" fmla="*/ 326429 h 1608850"/>
                <a:gd name="connsiteX29" fmla="*/ 1142145 w 12192000"/>
                <a:gd name="connsiteY29" fmla="*/ 326429 h 1608850"/>
                <a:gd name="connsiteX30" fmla="*/ 1156331 w 12192000"/>
                <a:gd name="connsiteY30" fmla="*/ 326429 h 1608850"/>
                <a:gd name="connsiteX31" fmla="*/ 1156331 w 12192000"/>
                <a:gd name="connsiteY31" fmla="*/ 350208 h 1608850"/>
                <a:gd name="connsiteX32" fmla="*/ 1156839 w 12192000"/>
                <a:gd name="connsiteY32" fmla="*/ 351019 h 1608850"/>
                <a:gd name="connsiteX33" fmla="*/ 1160385 w 12192000"/>
                <a:gd name="connsiteY33" fmla="*/ 356694 h 1608850"/>
                <a:gd name="connsiteX34" fmla="*/ 1160385 w 12192000"/>
                <a:gd name="connsiteY34" fmla="*/ 471268 h 1608850"/>
                <a:gd name="connsiteX35" fmla="*/ 1162664 w 12192000"/>
                <a:gd name="connsiteY35" fmla="*/ 471268 h 1608850"/>
                <a:gd name="connsiteX36" fmla="*/ 1178625 w 12192000"/>
                <a:gd name="connsiteY36" fmla="*/ 471268 h 1608850"/>
                <a:gd name="connsiteX37" fmla="*/ 1178625 w 12192000"/>
                <a:gd name="connsiteY37" fmla="*/ 611783 h 1608850"/>
                <a:gd name="connsiteX38" fmla="*/ 1180145 w 12192000"/>
                <a:gd name="connsiteY38" fmla="*/ 611513 h 1608850"/>
                <a:gd name="connsiteX39" fmla="*/ 1190785 w 12192000"/>
                <a:gd name="connsiteY39" fmla="*/ 609622 h 1608850"/>
                <a:gd name="connsiteX40" fmla="*/ 1188759 w 12192000"/>
                <a:gd name="connsiteY40" fmla="*/ 698254 h 1608850"/>
                <a:gd name="connsiteX41" fmla="*/ 1190279 w 12192000"/>
                <a:gd name="connsiteY41" fmla="*/ 698525 h 1608850"/>
                <a:gd name="connsiteX42" fmla="*/ 1200919 w 12192000"/>
                <a:gd name="connsiteY42" fmla="*/ 700416 h 1608850"/>
                <a:gd name="connsiteX43" fmla="*/ 1201171 w 12192000"/>
                <a:gd name="connsiteY43" fmla="*/ 701227 h 1608850"/>
                <a:gd name="connsiteX44" fmla="*/ 1202945 w 12192000"/>
                <a:gd name="connsiteY44" fmla="*/ 706902 h 1608850"/>
                <a:gd name="connsiteX45" fmla="*/ 1203705 w 12192000"/>
                <a:gd name="connsiteY45" fmla="*/ 704470 h 1608850"/>
                <a:gd name="connsiteX46" fmla="*/ 1209025 w 12192000"/>
                <a:gd name="connsiteY46" fmla="*/ 687446 h 1608850"/>
                <a:gd name="connsiteX47" fmla="*/ 1210799 w 12192000"/>
                <a:gd name="connsiteY47" fmla="*/ 687446 h 1608850"/>
                <a:gd name="connsiteX48" fmla="*/ 1223212 w 12192000"/>
                <a:gd name="connsiteY48" fmla="*/ 687446 h 1608850"/>
                <a:gd name="connsiteX49" fmla="*/ 1223212 w 12192000"/>
                <a:gd name="connsiteY49" fmla="*/ 719872 h 1608850"/>
                <a:gd name="connsiteX50" fmla="*/ 1224225 w 12192000"/>
                <a:gd name="connsiteY50" fmla="*/ 720413 h 1608850"/>
                <a:gd name="connsiteX51" fmla="*/ 1231319 w 12192000"/>
                <a:gd name="connsiteY51" fmla="*/ 724196 h 1608850"/>
                <a:gd name="connsiteX52" fmla="*/ 1231319 w 12192000"/>
                <a:gd name="connsiteY52" fmla="*/ 725547 h 1608850"/>
                <a:gd name="connsiteX53" fmla="*/ 1231319 w 12192000"/>
                <a:gd name="connsiteY53" fmla="*/ 735005 h 1608850"/>
                <a:gd name="connsiteX54" fmla="*/ 1275907 w 12192000"/>
                <a:gd name="connsiteY54" fmla="*/ 735005 h 1608850"/>
                <a:gd name="connsiteX55" fmla="*/ 1275907 w 12192000"/>
                <a:gd name="connsiteY55" fmla="*/ 736086 h 1608850"/>
                <a:gd name="connsiteX56" fmla="*/ 1275907 w 12192000"/>
                <a:gd name="connsiteY56" fmla="*/ 743652 h 1608850"/>
                <a:gd name="connsiteX57" fmla="*/ 1277933 w 12192000"/>
                <a:gd name="connsiteY57" fmla="*/ 743652 h 1608850"/>
                <a:gd name="connsiteX58" fmla="*/ 1292119 w 12192000"/>
                <a:gd name="connsiteY58" fmla="*/ 743652 h 1608850"/>
                <a:gd name="connsiteX59" fmla="*/ 1292119 w 12192000"/>
                <a:gd name="connsiteY59" fmla="*/ 713387 h 1608850"/>
                <a:gd name="connsiteX60" fmla="*/ 1336706 w 12192000"/>
                <a:gd name="connsiteY60" fmla="*/ 713387 h 1608850"/>
                <a:gd name="connsiteX61" fmla="*/ 1336706 w 12192000"/>
                <a:gd name="connsiteY61" fmla="*/ 712036 h 1608850"/>
                <a:gd name="connsiteX62" fmla="*/ 1336706 w 12192000"/>
                <a:gd name="connsiteY62" fmla="*/ 702578 h 1608850"/>
                <a:gd name="connsiteX63" fmla="*/ 1337721 w 12192000"/>
                <a:gd name="connsiteY63" fmla="*/ 702578 h 1608850"/>
                <a:gd name="connsiteX64" fmla="*/ 1344813 w 12192000"/>
                <a:gd name="connsiteY64" fmla="*/ 702578 h 1608850"/>
                <a:gd name="connsiteX65" fmla="*/ 1344813 w 12192000"/>
                <a:gd name="connsiteY65" fmla="*/ 700687 h 1608850"/>
                <a:gd name="connsiteX66" fmla="*/ 1344813 w 12192000"/>
                <a:gd name="connsiteY66" fmla="*/ 687446 h 1608850"/>
                <a:gd name="connsiteX67" fmla="*/ 1345573 w 12192000"/>
                <a:gd name="connsiteY67" fmla="*/ 687446 h 1608850"/>
                <a:gd name="connsiteX68" fmla="*/ 1350893 w 12192000"/>
                <a:gd name="connsiteY68" fmla="*/ 687446 h 1608850"/>
                <a:gd name="connsiteX69" fmla="*/ 1350893 w 12192000"/>
                <a:gd name="connsiteY69" fmla="*/ 686365 h 1608850"/>
                <a:gd name="connsiteX70" fmla="*/ 1350893 w 12192000"/>
                <a:gd name="connsiteY70" fmla="*/ 678798 h 1608850"/>
                <a:gd name="connsiteX71" fmla="*/ 1352921 w 12192000"/>
                <a:gd name="connsiteY71" fmla="*/ 678798 h 1608850"/>
                <a:gd name="connsiteX72" fmla="*/ 1367107 w 12192000"/>
                <a:gd name="connsiteY72" fmla="*/ 678798 h 1608850"/>
                <a:gd name="connsiteX73" fmla="*/ 1367107 w 12192000"/>
                <a:gd name="connsiteY73" fmla="*/ 679879 h 1608850"/>
                <a:gd name="connsiteX74" fmla="*/ 1367107 w 12192000"/>
                <a:gd name="connsiteY74" fmla="*/ 687446 h 1608850"/>
                <a:gd name="connsiteX75" fmla="*/ 1389401 w 12192000"/>
                <a:gd name="connsiteY75" fmla="*/ 687446 h 1608850"/>
                <a:gd name="connsiteX76" fmla="*/ 1389401 w 12192000"/>
                <a:gd name="connsiteY76" fmla="*/ 685554 h 1608850"/>
                <a:gd name="connsiteX77" fmla="*/ 1389401 w 12192000"/>
                <a:gd name="connsiteY77" fmla="*/ 672313 h 1608850"/>
                <a:gd name="connsiteX78" fmla="*/ 1391174 w 12192000"/>
                <a:gd name="connsiteY78" fmla="*/ 672313 h 1608850"/>
                <a:gd name="connsiteX79" fmla="*/ 1403587 w 12192000"/>
                <a:gd name="connsiteY79" fmla="*/ 672313 h 1608850"/>
                <a:gd name="connsiteX80" fmla="*/ 1403587 w 12192000"/>
                <a:gd name="connsiteY80" fmla="*/ 696093 h 1608850"/>
                <a:gd name="connsiteX81" fmla="*/ 1404601 w 12192000"/>
                <a:gd name="connsiteY81" fmla="*/ 696093 h 1608850"/>
                <a:gd name="connsiteX82" fmla="*/ 1411695 w 12192000"/>
                <a:gd name="connsiteY82" fmla="*/ 696093 h 1608850"/>
                <a:gd name="connsiteX83" fmla="*/ 1411695 w 12192000"/>
                <a:gd name="connsiteY83" fmla="*/ 695012 h 1608850"/>
                <a:gd name="connsiteX84" fmla="*/ 1411695 w 12192000"/>
                <a:gd name="connsiteY84" fmla="*/ 687446 h 1608850"/>
                <a:gd name="connsiteX85" fmla="*/ 1413467 w 12192000"/>
                <a:gd name="connsiteY85" fmla="*/ 687446 h 1608850"/>
                <a:gd name="connsiteX86" fmla="*/ 1425881 w 12192000"/>
                <a:gd name="connsiteY86" fmla="*/ 687446 h 1608850"/>
                <a:gd name="connsiteX87" fmla="*/ 1425881 w 12192000"/>
                <a:gd name="connsiteY87" fmla="*/ 713387 h 1608850"/>
                <a:gd name="connsiteX88" fmla="*/ 1427909 w 12192000"/>
                <a:gd name="connsiteY88" fmla="*/ 713387 h 1608850"/>
                <a:gd name="connsiteX89" fmla="*/ 1442095 w 12192000"/>
                <a:gd name="connsiteY89" fmla="*/ 713387 h 1608850"/>
                <a:gd name="connsiteX90" fmla="*/ 1442095 w 12192000"/>
                <a:gd name="connsiteY90" fmla="*/ 715008 h 1608850"/>
                <a:gd name="connsiteX91" fmla="*/ 1442095 w 12192000"/>
                <a:gd name="connsiteY91" fmla="*/ 726358 h 1608850"/>
                <a:gd name="connsiteX92" fmla="*/ 1442855 w 12192000"/>
                <a:gd name="connsiteY92" fmla="*/ 726358 h 1608850"/>
                <a:gd name="connsiteX93" fmla="*/ 1448175 w 12192000"/>
                <a:gd name="connsiteY93" fmla="*/ 726358 h 1608850"/>
                <a:gd name="connsiteX94" fmla="*/ 1448175 w 12192000"/>
                <a:gd name="connsiteY94" fmla="*/ 725547 h 1608850"/>
                <a:gd name="connsiteX95" fmla="*/ 1448175 w 12192000"/>
                <a:gd name="connsiteY95" fmla="*/ 719872 h 1608850"/>
                <a:gd name="connsiteX96" fmla="*/ 1478575 w 12192000"/>
                <a:gd name="connsiteY96" fmla="*/ 719872 h 1608850"/>
                <a:gd name="connsiteX97" fmla="*/ 1478575 w 12192000"/>
                <a:gd name="connsiteY97" fmla="*/ 743652 h 1608850"/>
                <a:gd name="connsiteX98" fmla="*/ 1479589 w 12192000"/>
                <a:gd name="connsiteY98" fmla="*/ 743652 h 1608850"/>
                <a:gd name="connsiteX99" fmla="*/ 1486683 w 12192000"/>
                <a:gd name="connsiteY99" fmla="*/ 743652 h 1608850"/>
                <a:gd name="connsiteX100" fmla="*/ 1486683 w 12192000"/>
                <a:gd name="connsiteY100" fmla="*/ 744733 h 1608850"/>
                <a:gd name="connsiteX101" fmla="*/ 1486683 w 12192000"/>
                <a:gd name="connsiteY101" fmla="*/ 752299 h 1608850"/>
                <a:gd name="connsiteX102" fmla="*/ 1487443 w 12192000"/>
                <a:gd name="connsiteY102" fmla="*/ 752299 h 1608850"/>
                <a:gd name="connsiteX103" fmla="*/ 1492763 w 12192000"/>
                <a:gd name="connsiteY103" fmla="*/ 752299 h 1608850"/>
                <a:gd name="connsiteX104" fmla="*/ 1492763 w 12192000"/>
                <a:gd name="connsiteY104" fmla="*/ 750137 h 1608850"/>
                <a:gd name="connsiteX105" fmla="*/ 1492763 w 12192000"/>
                <a:gd name="connsiteY105" fmla="*/ 735005 h 1608850"/>
                <a:gd name="connsiteX106" fmla="*/ 1493775 w 12192000"/>
                <a:gd name="connsiteY106" fmla="*/ 735005 h 1608850"/>
                <a:gd name="connsiteX107" fmla="*/ 1500869 w 12192000"/>
                <a:gd name="connsiteY107" fmla="*/ 735005 h 1608850"/>
                <a:gd name="connsiteX108" fmla="*/ 1500869 w 12192000"/>
                <a:gd name="connsiteY108" fmla="*/ 736086 h 1608850"/>
                <a:gd name="connsiteX109" fmla="*/ 1500869 w 12192000"/>
                <a:gd name="connsiteY109" fmla="*/ 743652 h 1608850"/>
                <a:gd name="connsiteX110" fmla="*/ 1506189 w 12192000"/>
                <a:gd name="connsiteY110" fmla="*/ 741659 h 1608850"/>
                <a:gd name="connsiteX111" fmla="*/ 1506949 w 12192000"/>
                <a:gd name="connsiteY111" fmla="*/ 740679 h 1608850"/>
                <a:gd name="connsiteX112" fmla="*/ 1506949 w 12192000"/>
                <a:gd name="connsiteY112" fmla="*/ 735005 h 1608850"/>
                <a:gd name="connsiteX113" fmla="*/ 1545457 w 12192000"/>
                <a:gd name="connsiteY113" fmla="*/ 735005 h 1608850"/>
                <a:gd name="connsiteX114" fmla="*/ 1545457 w 12192000"/>
                <a:gd name="connsiteY114" fmla="*/ 758784 h 1608850"/>
                <a:gd name="connsiteX115" fmla="*/ 1547483 w 12192000"/>
                <a:gd name="connsiteY115" fmla="*/ 758784 h 1608850"/>
                <a:gd name="connsiteX116" fmla="*/ 1561669 w 12192000"/>
                <a:gd name="connsiteY116" fmla="*/ 758784 h 1608850"/>
                <a:gd name="connsiteX117" fmla="*/ 1561669 w 12192000"/>
                <a:gd name="connsiteY117" fmla="*/ 759865 h 1608850"/>
                <a:gd name="connsiteX118" fmla="*/ 1561669 w 12192000"/>
                <a:gd name="connsiteY118" fmla="*/ 767431 h 1608850"/>
                <a:gd name="connsiteX119" fmla="*/ 1563443 w 12192000"/>
                <a:gd name="connsiteY119" fmla="*/ 767431 h 1608850"/>
                <a:gd name="connsiteX120" fmla="*/ 1575857 w 12192000"/>
                <a:gd name="connsiteY120" fmla="*/ 767431 h 1608850"/>
                <a:gd name="connsiteX121" fmla="*/ 1575857 w 12192000"/>
                <a:gd name="connsiteY121" fmla="*/ 743652 h 1608850"/>
                <a:gd name="connsiteX122" fmla="*/ 1576869 w 12192000"/>
                <a:gd name="connsiteY122" fmla="*/ 743652 h 1608850"/>
                <a:gd name="connsiteX123" fmla="*/ 1583963 w 12192000"/>
                <a:gd name="connsiteY123" fmla="*/ 743652 h 1608850"/>
                <a:gd name="connsiteX124" fmla="*/ 1583963 w 12192000"/>
                <a:gd name="connsiteY124" fmla="*/ 711225 h 1608850"/>
                <a:gd name="connsiteX125" fmla="*/ 1584977 w 12192000"/>
                <a:gd name="connsiteY125" fmla="*/ 711225 h 1608850"/>
                <a:gd name="connsiteX126" fmla="*/ 1592071 w 12192000"/>
                <a:gd name="connsiteY126" fmla="*/ 711225 h 1608850"/>
                <a:gd name="connsiteX127" fmla="*/ 1592071 w 12192000"/>
                <a:gd name="connsiteY127" fmla="*/ 709334 h 1608850"/>
                <a:gd name="connsiteX128" fmla="*/ 1592071 w 12192000"/>
                <a:gd name="connsiteY128" fmla="*/ 696093 h 1608850"/>
                <a:gd name="connsiteX129" fmla="*/ 1590803 w 12192000"/>
                <a:gd name="connsiteY129" fmla="*/ 694471 h 1608850"/>
                <a:gd name="connsiteX130" fmla="*/ 1596123 w 12192000"/>
                <a:gd name="connsiteY130" fmla="*/ 683122 h 1608850"/>
                <a:gd name="connsiteX131" fmla="*/ 1604231 w 12192000"/>
                <a:gd name="connsiteY131" fmla="*/ 711225 h 1608850"/>
                <a:gd name="connsiteX132" fmla="*/ 1604991 w 12192000"/>
                <a:gd name="connsiteY132" fmla="*/ 711225 h 1608850"/>
                <a:gd name="connsiteX133" fmla="*/ 1610311 w 12192000"/>
                <a:gd name="connsiteY133" fmla="*/ 711225 h 1608850"/>
                <a:gd name="connsiteX134" fmla="*/ 1610311 w 12192000"/>
                <a:gd name="connsiteY134" fmla="*/ 605298 h 1608850"/>
                <a:gd name="connsiteX135" fmla="*/ 1611831 w 12192000"/>
                <a:gd name="connsiteY135" fmla="*/ 605298 h 1608850"/>
                <a:gd name="connsiteX136" fmla="*/ 1622471 w 12192000"/>
                <a:gd name="connsiteY136" fmla="*/ 605298 h 1608850"/>
                <a:gd name="connsiteX137" fmla="*/ 1622471 w 12192000"/>
                <a:gd name="connsiteY137" fmla="*/ 557739 h 1608850"/>
                <a:gd name="connsiteX138" fmla="*/ 1648817 w 12192000"/>
                <a:gd name="connsiteY138" fmla="*/ 557739 h 1608850"/>
                <a:gd name="connsiteX139" fmla="*/ 1648817 w 12192000"/>
                <a:gd name="connsiteY139" fmla="*/ 536121 h 1608850"/>
                <a:gd name="connsiteX140" fmla="*/ 1683271 w 12192000"/>
                <a:gd name="connsiteY140" fmla="*/ 536121 h 1608850"/>
                <a:gd name="connsiteX141" fmla="*/ 1683271 w 12192000"/>
                <a:gd name="connsiteY141" fmla="*/ 538553 h 1608850"/>
                <a:gd name="connsiteX142" fmla="*/ 1683271 w 12192000"/>
                <a:gd name="connsiteY142" fmla="*/ 555577 h 1608850"/>
                <a:gd name="connsiteX143" fmla="*/ 1685551 w 12192000"/>
                <a:gd name="connsiteY143" fmla="*/ 555577 h 1608850"/>
                <a:gd name="connsiteX144" fmla="*/ 1701511 w 12192000"/>
                <a:gd name="connsiteY144" fmla="*/ 555577 h 1608850"/>
                <a:gd name="connsiteX145" fmla="*/ 1701511 w 12192000"/>
                <a:gd name="connsiteY145" fmla="*/ 603136 h 1608850"/>
                <a:gd name="connsiteX146" fmla="*/ 1702525 w 12192000"/>
                <a:gd name="connsiteY146" fmla="*/ 603136 h 1608850"/>
                <a:gd name="connsiteX147" fmla="*/ 1709619 w 12192000"/>
                <a:gd name="connsiteY147" fmla="*/ 603136 h 1608850"/>
                <a:gd name="connsiteX148" fmla="*/ 1723805 w 12192000"/>
                <a:gd name="connsiteY148" fmla="*/ 607460 h 1608850"/>
                <a:gd name="connsiteX149" fmla="*/ 1723805 w 12192000"/>
                <a:gd name="connsiteY149" fmla="*/ 646372 h 1608850"/>
                <a:gd name="connsiteX150" fmla="*/ 1724819 w 12192000"/>
                <a:gd name="connsiteY150" fmla="*/ 646372 h 1608850"/>
                <a:gd name="connsiteX151" fmla="*/ 1731911 w 12192000"/>
                <a:gd name="connsiteY151" fmla="*/ 646372 h 1608850"/>
                <a:gd name="connsiteX152" fmla="*/ 1731911 w 12192000"/>
                <a:gd name="connsiteY152" fmla="*/ 647993 h 1608850"/>
                <a:gd name="connsiteX153" fmla="*/ 1731911 w 12192000"/>
                <a:gd name="connsiteY153" fmla="*/ 659342 h 1608850"/>
                <a:gd name="connsiteX154" fmla="*/ 1733939 w 12192000"/>
                <a:gd name="connsiteY154" fmla="*/ 659342 h 1608850"/>
                <a:gd name="connsiteX155" fmla="*/ 1748125 w 12192000"/>
                <a:gd name="connsiteY155" fmla="*/ 659342 h 1608850"/>
                <a:gd name="connsiteX156" fmla="*/ 1754205 w 12192000"/>
                <a:gd name="connsiteY156" fmla="*/ 665828 h 1608850"/>
                <a:gd name="connsiteX157" fmla="*/ 1754205 w 12192000"/>
                <a:gd name="connsiteY157" fmla="*/ 687446 h 1608850"/>
                <a:gd name="connsiteX158" fmla="*/ 1756485 w 12192000"/>
                <a:gd name="connsiteY158" fmla="*/ 687446 h 1608850"/>
                <a:gd name="connsiteX159" fmla="*/ 1772445 w 12192000"/>
                <a:gd name="connsiteY159" fmla="*/ 687446 h 1608850"/>
                <a:gd name="connsiteX160" fmla="*/ 1772445 w 12192000"/>
                <a:gd name="connsiteY160" fmla="*/ 688526 h 1608850"/>
                <a:gd name="connsiteX161" fmla="*/ 1772445 w 12192000"/>
                <a:gd name="connsiteY161" fmla="*/ 696093 h 1608850"/>
                <a:gd name="connsiteX162" fmla="*/ 1773713 w 12192000"/>
                <a:gd name="connsiteY162" fmla="*/ 696093 h 1608850"/>
                <a:gd name="connsiteX163" fmla="*/ 1782579 w 12192000"/>
                <a:gd name="connsiteY163" fmla="*/ 696093 h 1608850"/>
                <a:gd name="connsiteX164" fmla="*/ 1782579 w 12192000"/>
                <a:gd name="connsiteY164" fmla="*/ 698254 h 1608850"/>
                <a:gd name="connsiteX165" fmla="*/ 1782579 w 12192000"/>
                <a:gd name="connsiteY165" fmla="*/ 713387 h 1608850"/>
                <a:gd name="connsiteX166" fmla="*/ 1786633 w 12192000"/>
                <a:gd name="connsiteY166" fmla="*/ 711495 h 1608850"/>
                <a:gd name="connsiteX167" fmla="*/ 1786633 w 12192000"/>
                <a:gd name="connsiteY167" fmla="*/ 698254 h 1608850"/>
                <a:gd name="connsiteX168" fmla="*/ 1787645 w 12192000"/>
                <a:gd name="connsiteY168" fmla="*/ 698254 h 1608850"/>
                <a:gd name="connsiteX169" fmla="*/ 1794739 w 12192000"/>
                <a:gd name="connsiteY169" fmla="*/ 698254 h 1608850"/>
                <a:gd name="connsiteX170" fmla="*/ 1794739 w 12192000"/>
                <a:gd name="connsiteY170" fmla="*/ 699876 h 1608850"/>
                <a:gd name="connsiteX171" fmla="*/ 1794739 w 12192000"/>
                <a:gd name="connsiteY171" fmla="*/ 711225 h 1608850"/>
                <a:gd name="connsiteX172" fmla="*/ 1795499 w 12192000"/>
                <a:gd name="connsiteY172" fmla="*/ 711225 h 1608850"/>
                <a:gd name="connsiteX173" fmla="*/ 1800819 w 12192000"/>
                <a:gd name="connsiteY173" fmla="*/ 711225 h 1608850"/>
                <a:gd name="connsiteX174" fmla="*/ 1849459 w 12192000"/>
                <a:gd name="connsiteY174" fmla="*/ 706902 h 1608850"/>
                <a:gd name="connsiteX175" fmla="*/ 1849459 w 12192000"/>
                <a:gd name="connsiteY175" fmla="*/ 708253 h 1608850"/>
                <a:gd name="connsiteX176" fmla="*/ 1849459 w 12192000"/>
                <a:gd name="connsiteY176" fmla="*/ 717710 h 1608850"/>
                <a:gd name="connsiteX177" fmla="*/ 1850219 w 12192000"/>
                <a:gd name="connsiteY177" fmla="*/ 717710 h 1608850"/>
                <a:gd name="connsiteX178" fmla="*/ 1855541 w 12192000"/>
                <a:gd name="connsiteY178" fmla="*/ 717710 h 1608850"/>
                <a:gd name="connsiteX179" fmla="*/ 1855541 w 12192000"/>
                <a:gd name="connsiteY179" fmla="*/ 719872 h 1608850"/>
                <a:gd name="connsiteX180" fmla="*/ 1855541 w 12192000"/>
                <a:gd name="connsiteY180" fmla="*/ 735005 h 1608850"/>
                <a:gd name="connsiteX181" fmla="*/ 1857567 w 12192000"/>
                <a:gd name="connsiteY181" fmla="*/ 733654 h 1608850"/>
                <a:gd name="connsiteX182" fmla="*/ 1871753 w 12192000"/>
                <a:gd name="connsiteY182" fmla="*/ 724196 h 1608850"/>
                <a:gd name="connsiteX183" fmla="*/ 1877833 w 12192000"/>
                <a:gd name="connsiteY183" fmla="*/ 683122 h 1608850"/>
                <a:gd name="connsiteX184" fmla="*/ 1878593 w 12192000"/>
                <a:gd name="connsiteY184" fmla="*/ 682852 h 1608850"/>
                <a:gd name="connsiteX185" fmla="*/ 1883913 w 12192000"/>
                <a:gd name="connsiteY185" fmla="*/ 680960 h 1608850"/>
                <a:gd name="connsiteX186" fmla="*/ 1885941 w 12192000"/>
                <a:gd name="connsiteY186" fmla="*/ 611783 h 1608850"/>
                <a:gd name="connsiteX187" fmla="*/ 1887967 w 12192000"/>
                <a:gd name="connsiteY187" fmla="*/ 680960 h 1608850"/>
                <a:gd name="connsiteX188" fmla="*/ 1888727 w 12192000"/>
                <a:gd name="connsiteY188" fmla="*/ 681230 h 1608850"/>
                <a:gd name="connsiteX189" fmla="*/ 1894047 w 12192000"/>
                <a:gd name="connsiteY189" fmla="*/ 683122 h 1608850"/>
                <a:gd name="connsiteX190" fmla="*/ 1894047 w 12192000"/>
                <a:gd name="connsiteY190" fmla="*/ 596651 h 1608850"/>
                <a:gd name="connsiteX191" fmla="*/ 1898101 w 12192000"/>
                <a:gd name="connsiteY191" fmla="*/ 564224 h 1608850"/>
                <a:gd name="connsiteX192" fmla="*/ 1936607 w 12192000"/>
                <a:gd name="connsiteY192" fmla="*/ 564224 h 1608850"/>
                <a:gd name="connsiteX193" fmla="*/ 1936607 w 12192000"/>
                <a:gd name="connsiteY193" fmla="*/ 596651 h 1608850"/>
                <a:gd name="connsiteX194" fmla="*/ 1937367 w 12192000"/>
                <a:gd name="connsiteY194" fmla="*/ 596651 h 1608850"/>
                <a:gd name="connsiteX195" fmla="*/ 1942687 w 12192000"/>
                <a:gd name="connsiteY195" fmla="*/ 596651 h 1608850"/>
                <a:gd name="connsiteX196" fmla="*/ 1942687 w 12192000"/>
                <a:gd name="connsiteY196" fmla="*/ 514503 h 1608850"/>
                <a:gd name="connsiteX197" fmla="*/ 1944461 w 12192000"/>
                <a:gd name="connsiteY197" fmla="*/ 514503 h 1608850"/>
                <a:gd name="connsiteX198" fmla="*/ 1956875 w 12192000"/>
                <a:gd name="connsiteY198" fmla="*/ 514503 h 1608850"/>
                <a:gd name="connsiteX199" fmla="*/ 1956875 w 12192000"/>
                <a:gd name="connsiteY199" fmla="*/ 512612 h 1608850"/>
                <a:gd name="connsiteX200" fmla="*/ 1956875 w 12192000"/>
                <a:gd name="connsiteY200" fmla="*/ 499371 h 1608850"/>
                <a:gd name="connsiteX201" fmla="*/ 1979169 w 12192000"/>
                <a:gd name="connsiteY201" fmla="*/ 499371 h 1608850"/>
                <a:gd name="connsiteX202" fmla="*/ 1979169 w 12192000"/>
                <a:gd name="connsiteY202" fmla="*/ 498290 h 1608850"/>
                <a:gd name="connsiteX203" fmla="*/ 1979169 w 12192000"/>
                <a:gd name="connsiteY203" fmla="*/ 490724 h 1608850"/>
                <a:gd name="connsiteX204" fmla="*/ 1980941 w 12192000"/>
                <a:gd name="connsiteY204" fmla="*/ 490724 h 1608850"/>
                <a:gd name="connsiteX205" fmla="*/ 1993355 w 12192000"/>
                <a:gd name="connsiteY205" fmla="*/ 490724 h 1608850"/>
                <a:gd name="connsiteX206" fmla="*/ 1993355 w 12192000"/>
                <a:gd name="connsiteY206" fmla="*/ 491805 h 1608850"/>
                <a:gd name="connsiteX207" fmla="*/ 1993355 w 12192000"/>
                <a:gd name="connsiteY207" fmla="*/ 499371 h 1608850"/>
                <a:gd name="connsiteX208" fmla="*/ 1994115 w 12192000"/>
                <a:gd name="connsiteY208" fmla="*/ 499371 h 1608850"/>
                <a:gd name="connsiteX209" fmla="*/ 1999435 w 12192000"/>
                <a:gd name="connsiteY209" fmla="*/ 499371 h 1608850"/>
                <a:gd name="connsiteX210" fmla="*/ 2009569 w 12192000"/>
                <a:gd name="connsiteY210" fmla="*/ 495047 h 1608850"/>
                <a:gd name="connsiteX211" fmla="*/ 2013621 w 12192000"/>
                <a:gd name="connsiteY211" fmla="*/ 498290 h 1608850"/>
                <a:gd name="connsiteX212" fmla="*/ 2013621 w 12192000"/>
                <a:gd name="connsiteY212" fmla="*/ 490724 h 1608850"/>
                <a:gd name="connsiteX213" fmla="*/ 2015901 w 12192000"/>
                <a:gd name="connsiteY213" fmla="*/ 490724 h 1608850"/>
                <a:gd name="connsiteX214" fmla="*/ 2031863 w 12192000"/>
                <a:gd name="connsiteY214" fmla="*/ 490724 h 1608850"/>
                <a:gd name="connsiteX215" fmla="*/ 2031863 w 12192000"/>
                <a:gd name="connsiteY215" fmla="*/ 491805 h 1608850"/>
                <a:gd name="connsiteX216" fmla="*/ 2031863 w 12192000"/>
                <a:gd name="connsiteY216" fmla="*/ 499371 h 1608850"/>
                <a:gd name="connsiteX217" fmla="*/ 2062263 w 12192000"/>
                <a:gd name="connsiteY217" fmla="*/ 499371 h 1608850"/>
                <a:gd name="connsiteX218" fmla="*/ 2062263 w 12192000"/>
                <a:gd name="connsiteY218" fmla="*/ 500992 h 1608850"/>
                <a:gd name="connsiteX219" fmla="*/ 2062263 w 12192000"/>
                <a:gd name="connsiteY219" fmla="*/ 512342 h 1608850"/>
                <a:gd name="connsiteX220" fmla="*/ 2088609 w 12192000"/>
                <a:gd name="connsiteY220" fmla="*/ 512342 h 1608850"/>
                <a:gd name="connsiteX221" fmla="*/ 2088609 w 12192000"/>
                <a:gd name="connsiteY221" fmla="*/ 542606 h 1608850"/>
                <a:gd name="connsiteX222" fmla="*/ 2089369 w 12192000"/>
                <a:gd name="connsiteY222" fmla="*/ 542606 h 1608850"/>
                <a:gd name="connsiteX223" fmla="*/ 2094689 w 12192000"/>
                <a:gd name="connsiteY223" fmla="*/ 542606 h 1608850"/>
                <a:gd name="connsiteX224" fmla="*/ 2094689 w 12192000"/>
                <a:gd name="connsiteY224" fmla="*/ 543687 h 1608850"/>
                <a:gd name="connsiteX225" fmla="*/ 2094689 w 12192000"/>
                <a:gd name="connsiteY225" fmla="*/ 551254 h 1608850"/>
                <a:gd name="connsiteX226" fmla="*/ 2098743 w 12192000"/>
                <a:gd name="connsiteY226" fmla="*/ 581518 h 1608850"/>
                <a:gd name="connsiteX227" fmla="*/ 2099503 w 12192000"/>
                <a:gd name="connsiteY227" fmla="*/ 581518 h 1608850"/>
                <a:gd name="connsiteX228" fmla="*/ 2104823 w 12192000"/>
                <a:gd name="connsiteY228" fmla="*/ 581518 h 1608850"/>
                <a:gd name="connsiteX229" fmla="*/ 2104823 w 12192000"/>
                <a:gd name="connsiteY229" fmla="*/ 582329 h 1608850"/>
                <a:gd name="connsiteX230" fmla="*/ 2104823 w 12192000"/>
                <a:gd name="connsiteY230" fmla="*/ 588004 h 1608850"/>
                <a:gd name="connsiteX231" fmla="*/ 2105837 w 12192000"/>
                <a:gd name="connsiteY231" fmla="*/ 588004 h 1608850"/>
                <a:gd name="connsiteX232" fmla="*/ 2112929 w 12192000"/>
                <a:gd name="connsiteY232" fmla="*/ 588004 h 1608850"/>
                <a:gd name="connsiteX233" fmla="*/ 2112929 w 12192000"/>
                <a:gd name="connsiteY233" fmla="*/ 618269 h 1608850"/>
                <a:gd name="connsiteX234" fmla="*/ 2114957 w 12192000"/>
                <a:gd name="connsiteY234" fmla="*/ 618269 h 1608850"/>
                <a:gd name="connsiteX235" fmla="*/ 2129143 w 12192000"/>
                <a:gd name="connsiteY235" fmla="*/ 618269 h 1608850"/>
                <a:gd name="connsiteX236" fmla="*/ 2129143 w 12192000"/>
                <a:gd name="connsiteY236" fmla="*/ 642048 h 1608850"/>
                <a:gd name="connsiteX237" fmla="*/ 2131171 w 12192000"/>
                <a:gd name="connsiteY237" fmla="*/ 643669 h 1608850"/>
                <a:gd name="connsiteX238" fmla="*/ 2131171 w 12192000"/>
                <a:gd name="connsiteY238" fmla="*/ 655019 h 1608850"/>
                <a:gd name="connsiteX239" fmla="*/ 2131931 w 12192000"/>
                <a:gd name="connsiteY239" fmla="*/ 655019 h 1608850"/>
                <a:gd name="connsiteX240" fmla="*/ 2137251 w 12192000"/>
                <a:gd name="connsiteY240" fmla="*/ 655019 h 1608850"/>
                <a:gd name="connsiteX241" fmla="*/ 2137251 w 12192000"/>
                <a:gd name="connsiteY241" fmla="*/ 678798 h 1608850"/>
                <a:gd name="connsiteX242" fmla="*/ 2138517 w 12192000"/>
                <a:gd name="connsiteY242" fmla="*/ 678798 h 1608850"/>
                <a:gd name="connsiteX243" fmla="*/ 2147383 w 12192000"/>
                <a:gd name="connsiteY243" fmla="*/ 678798 h 1608850"/>
                <a:gd name="connsiteX244" fmla="*/ 2149411 w 12192000"/>
                <a:gd name="connsiteY244" fmla="*/ 682852 h 1608850"/>
                <a:gd name="connsiteX245" fmla="*/ 2149411 w 12192000"/>
                <a:gd name="connsiteY245" fmla="*/ 696093 h 1608850"/>
                <a:gd name="connsiteX246" fmla="*/ 2150931 w 12192000"/>
                <a:gd name="connsiteY246" fmla="*/ 694201 h 1608850"/>
                <a:gd name="connsiteX247" fmla="*/ 2161571 w 12192000"/>
                <a:gd name="connsiteY247" fmla="*/ 680960 h 1608850"/>
                <a:gd name="connsiteX248" fmla="*/ 2189945 w 12192000"/>
                <a:gd name="connsiteY248" fmla="*/ 680960 h 1608850"/>
                <a:gd name="connsiteX249" fmla="*/ 2189945 w 12192000"/>
                <a:gd name="connsiteY249" fmla="*/ 767431 h 1608850"/>
                <a:gd name="connsiteX250" fmla="*/ 2190705 w 12192000"/>
                <a:gd name="connsiteY250" fmla="*/ 767431 h 1608850"/>
                <a:gd name="connsiteX251" fmla="*/ 2196025 w 12192000"/>
                <a:gd name="connsiteY251" fmla="*/ 767431 h 1608850"/>
                <a:gd name="connsiteX252" fmla="*/ 2196785 w 12192000"/>
                <a:gd name="connsiteY252" fmla="*/ 766080 h 1608850"/>
                <a:gd name="connsiteX253" fmla="*/ 2202105 w 12192000"/>
                <a:gd name="connsiteY253" fmla="*/ 756622 h 1608850"/>
                <a:gd name="connsiteX254" fmla="*/ 2202105 w 12192000"/>
                <a:gd name="connsiteY254" fmla="*/ 758514 h 1608850"/>
                <a:gd name="connsiteX255" fmla="*/ 2202105 w 12192000"/>
                <a:gd name="connsiteY255" fmla="*/ 771755 h 1608850"/>
                <a:gd name="connsiteX256" fmla="*/ 2206157 w 12192000"/>
                <a:gd name="connsiteY256" fmla="*/ 726358 h 1608850"/>
                <a:gd name="connsiteX257" fmla="*/ 2206917 w 12192000"/>
                <a:gd name="connsiteY257" fmla="*/ 726358 h 1608850"/>
                <a:gd name="connsiteX258" fmla="*/ 2212237 w 12192000"/>
                <a:gd name="connsiteY258" fmla="*/ 726358 h 1608850"/>
                <a:gd name="connsiteX259" fmla="*/ 2212237 w 12192000"/>
                <a:gd name="connsiteY259" fmla="*/ 661504 h 1608850"/>
                <a:gd name="connsiteX260" fmla="*/ 2213251 w 12192000"/>
                <a:gd name="connsiteY260" fmla="*/ 661504 h 1608850"/>
                <a:gd name="connsiteX261" fmla="*/ 2220345 w 12192000"/>
                <a:gd name="connsiteY261" fmla="*/ 661504 h 1608850"/>
                <a:gd name="connsiteX262" fmla="*/ 2232505 w 12192000"/>
                <a:gd name="connsiteY262" fmla="*/ 618269 h 1608850"/>
                <a:gd name="connsiteX263" fmla="*/ 2233771 w 12192000"/>
                <a:gd name="connsiteY263" fmla="*/ 618269 h 1608850"/>
                <a:gd name="connsiteX264" fmla="*/ 2242639 w 12192000"/>
                <a:gd name="connsiteY264" fmla="*/ 618269 h 1608850"/>
                <a:gd name="connsiteX265" fmla="*/ 2252771 w 12192000"/>
                <a:gd name="connsiteY265" fmla="*/ 661504 h 1608850"/>
                <a:gd name="connsiteX266" fmla="*/ 2253785 w 12192000"/>
                <a:gd name="connsiteY266" fmla="*/ 661504 h 1608850"/>
                <a:gd name="connsiteX267" fmla="*/ 2260879 w 12192000"/>
                <a:gd name="connsiteY267" fmla="*/ 661504 h 1608850"/>
                <a:gd name="connsiteX268" fmla="*/ 2260879 w 12192000"/>
                <a:gd name="connsiteY268" fmla="*/ 700416 h 1608850"/>
                <a:gd name="connsiteX269" fmla="*/ 2262651 w 12192000"/>
                <a:gd name="connsiteY269" fmla="*/ 700416 h 1608850"/>
                <a:gd name="connsiteX270" fmla="*/ 2275065 w 12192000"/>
                <a:gd name="connsiteY270" fmla="*/ 700416 h 1608850"/>
                <a:gd name="connsiteX271" fmla="*/ 2275065 w 12192000"/>
                <a:gd name="connsiteY271" fmla="*/ 702578 h 1608850"/>
                <a:gd name="connsiteX272" fmla="*/ 2275065 w 12192000"/>
                <a:gd name="connsiteY272" fmla="*/ 717710 h 1608850"/>
                <a:gd name="connsiteX273" fmla="*/ 2279119 w 12192000"/>
                <a:gd name="connsiteY273" fmla="*/ 715549 h 1608850"/>
                <a:gd name="connsiteX274" fmla="*/ 2279119 w 12192000"/>
                <a:gd name="connsiteY274" fmla="*/ 700416 h 1608850"/>
                <a:gd name="connsiteX275" fmla="*/ 2280639 w 12192000"/>
                <a:gd name="connsiteY275" fmla="*/ 700416 h 1608850"/>
                <a:gd name="connsiteX276" fmla="*/ 2291279 w 12192000"/>
                <a:gd name="connsiteY276" fmla="*/ 700416 h 1608850"/>
                <a:gd name="connsiteX277" fmla="*/ 2291279 w 12192000"/>
                <a:gd name="connsiteY277" fmla="*/ 702037 h 1608850"/>
                <a:gd name="connsiteX278" fmla="*/ 2291279 w 12192000"/>
                <a:gd name="connsiteY278" fmla="*/ 713387 h 1608850"/>
                <a:gd name="connsiteX279" fmla="*/ 2321680 w 12192000"/>
                <a:gd name="connsiteY279" fmla="*/ 713387 h 1608850"/>
                <a:gd name="connsiteX280" fmla="*/ 2321680 w 12192000"/>
                <a:gd name="connsiteY280" fmla="*/ 676637 h 1608850"/>
                <a:gd name="connsiteX281" fmla="*/ 2322945 w 12192000"/>
                <a:gd name="connsiteY281" fmla="*/ 676637 h 1608850"/>
                <a:gd name="connsiteX282" fmla="*/ 2331813 w 12192000"/>
                <a:gd name="connsiteY282" fmla="*/ 676637 h 1608850"/>
                <a:gd name="connsiteX283" fmla="*/ 2331813 w 12192000"/>
                <a:gd name="connsiteY283" fmla="*/ 698254 h 1608850"/>
                <a:gd name="connsiteX284" fmla="*/ 2333840 w 12192000"/>
                <a:gd name="connsiteY284" fmla="*/ 665828 h 1608850"/>
                <a:gd name="connsiteX285" fmla="*/ 2356133 w 12192000"/>
                <a:gd name="connsiteY285" fmla="*/ 665828 h 1608850"/>
                <a:gd name="connsiteX286" fmla="*/ 2356133 w 12192000"/>
                <a:gd name="connsiteY286" fmla="*/ 664206 h 1608850"/>
                <a:gd name="connsiteX287" fmla="*/ 2356133 w 12192000"/>
                <a:gd name="connsiteY287" fmla="*/ 652857 h 1608850"/>
                <a:gd name="connsiteX288" fmla="*/ 2356893 w 12192000"/>
                <a:gd name="connsiteY288" fmla="*/ 652857 h 1608850"/>
                <a:gd name="connsiteX289" fmla="*/ 2362213 w 12192000"/>
                <a:gd name="connsiteY289" fmla="*/ 652857 h 1608850"/>
                <a:gd name="connsiteX290" fmla="*/ 2362213 w 12192000"/>
                <a:gd name="connsiteY290" fmla="*/ 650966 h 1608850"/>
                <a:gd name="connsiteX291" fmla="*/ 2362213 w 12192000"/>
                <a:gd name="connsiteY291" fmla="*/ 637725 h 1608850"/>
                <a:gd name="connsiteX292" fmla="*/ 2366267 w 12192000"/>
                <a:gd name="connsiteY292" fmla="*/ 644210 h 1608850"/>
                <a:gd name="connsiteX293" fmla="*/ 2368547 w 12192000"/>
                <a:gd name="connsiteY293" fmla="*/ 644210 h 1608850"/>
                <a:gd name="connsiteX294" fmla="*/ 2384507 w 12192000"/>
                <a:gd name="connsiteY294" fmla="*/ 644210 h 1608850"/>
                <a:gd name="connsiteX295" fmla="*/ 2384507 w 12192000"/>
                <a:gd name="connsiteY295" fmla="*/ 643399 h 1608850"/>
                <a:gd name="connsiteX296" fmla="*/ 2384507 w 12192000"/>
                <a:gd name="connsiteY296" fmla="*/ 637725 h 1608850"/>
                <a:gd name="connsiteX297" fmla="*/ 2385267 w 12192000"/>
                <a:gd name="connsiteY297" fmla="*/ 637725 h 1608850"/>
                <a:gd name="connsiteX298" fmla="*/ 2390587 w 12192000"/>
                <a:gd name="connsiteY298" fmla="*/ 637725 h 1608850"/>
                <a:gd name="connsiteX299" fmla="*/ 2390587 w 12192000"/>
                <a:gd name="connsiteY299" fmla="*/ 639076 h 1608850"/>
                <a:gd name="connsiteX300" fmla="*/ 2390587 w 12192000"/>
                <a:gd name="connsiteY300" fmla="*/ 648534 h 1608850"/>
                <a:gd name="connsiteX301" fmla="*/ 2429093 w 12192000"/>
                <a:gd name="connsiteY301" fmla="*/ 648534 h 1608850"/>
                <a:gd name="connsiteX302" fmla="*/ 2429093 w 12192000"/>
                <a:gd name="connsiteY302" fmla="*/ 786887 h 1608850"/>
                <a:gd name="connsiteX303" fmla="*/ 2430613 w 12192000"/>
                <a:gd name="connsiteY303" fmla="*/ 786887 h 1608850"/>
                <a:gd name="connsiteX304" fmla="*/ 2441254 w 12192000"/>
                <a:gd name="connsiteY304" fmla="*/ 786887 h 1608850"/>
                <a:gd name="connsiteX305" fmla="*/ 2441254 w 12192000"/>
                <a:gd name="connsiteY305" fmla="*/ 773917 h 1608850"/>
                <a:gd name="connsiteX306" fmla="*/ 2445307 w 12192000"/>
                <a:gd name="connsiteY306" fmla="*/ 773917 h 1608850"/>
                <a:gd name="connsiteX307" fmla="*/ 2445307 w 12192000"/>
                <a:gd name="connsiteY307" fmla="*/ 786887 h 1608850"/>
                <a:gd name="connsiteX308" fmla="*/ 2475707 w 12192000"/>
                <a:gd name="connsiteY308" fmla="*/ 786887 h 1608850"/>
                <a:gd name="connsiteX309" fmla="*/ 2475707 w 12192000"/>
                <a:gd name="connsiteY309" fmla="*/ 756622 h 1608850"/>
                <a:gd name="connsiteX310" fmla="*/ 2487867 w 12192000"/>
                <a:gd name="connsiteY310" fmla="*/ 756622 h 1608850"/>
                <a:gd name="connsiteX311" fmla="*/ 2500027 w 12192000"/>
                <a:gd name="connsiteY311" fmla="*/ 754461 h 1608850"/>
                <a:gd name="connsiteX312" fmla="*/ 2504082 w 12192000"/>
                <a:gd name="connsiteY312" fmla="*/ 756622 h 1608850"/>
                <a:gd name="connsiteX313" fmla="*/ 2514215 w 12192000"/>
                <a:gd name="connsiteY313" fmla="*/ 756622 h 1608850"/>
                <a:gd name="connsiteX314" fmla="*/ 2514215 w 12192000"/>
                <a:gd name="connsiteY314" fmla="*/ 786887 h 1608850"/>
                <a:gd name="connsiteX315" fmla="*/ 2522321 w 12192000"/>
                <a:gd name="connsiteY315" fmla="*/ 786887 h 1608850"/>
                <a:gd name="connsiteX316" fmla="*/ 2522321 w 12192000"/>
                <a:gd name="connsiteY316" fmla="*/ 804182 h 1608850"/>
                <a:gd name="connsiteX317" fmla="*/ 2531658 w 12192000"/>
                <a:gd name="connsiteY317" fmla="*/ 805087 h 1608850"/>
                <a:gd name="connsiteX318" fmla="*/ 2544615 w 12192000"/>
                <a:gd name="connsiteY318" fmla="*/ 805087 h 1608850"/>
                <a:gd name="connsiteX319" fmla="*/ 2544615 w 12192000"/>
                <a:gd name="connsiteY319" fmla="*/ 789049 h 1608850"/>
                <a:gd name="connsiteX320" fmla="*/ 2612571 w 12192000"/>
                <a:gd name="connsiteY320" fmla="*/ 789049 h 1608850"/>
                <a:gd name="connsiteX321" fmla="*/ 2612571 w 12192000"/>
                <a:gd name="connsiteY321" fmla="*/ 703796 h 1608850"/>
                <a:gd name="connsiteX322" fmla="*/ 2684579 w 12192000"/>
                <a:gd name="connsiteY322" fmla="*/ 703796 h 1608850"/>
                <a:gd name="connsiteX323" fmla="*/ 2684579 w 12192000"/>
                <a:gd name="connsiteY323" fmla="*/ 782564 h 1608850"/>
                <a:gd name="connsiteX324" fmla="*/ 2686483 w 12192000"/>
                <a:gd name="connsiteY324" fmla="*/ 782564 h 1608850"/>
                <a:gd name="connsiteX325" fmla="*/ 2687725 w 12192000"/>
                <a:gd name="connsiteY325" fmla="*/ 805087 h 1608850"/>
                <a:gd name="connsiteX326" fmla="*/ 2697401 w 12192000"/>
                <a:gd name="connsiteY326" fmla="*/ 805087 h 1608850"/>
                <a:gd name="connsiteX327" fmla="*/ 2698643 w 12192000"/>
                <a:gd name="connsiteY327" fmla="*/ 782564 h 1608850"/>
                <a:gd name="connsiteX328" fmla="*/ 2704723 w 12192000"/>
                <a:gd name="connsiteY328" fmla="*/ 782564 h 1608850"/>
                <a:gd name="connsiteX329" fmla="*/ 2705965 w 12192000"/>
                <a:gd name="connsiteY329" fmla="*/ 805087 h 1608850"/>
                <a:gd name="connsiteX330" fmla="*/ 2756588 w 12192000"/>
                <a:gd name="connsiteY330" fmla="*/ 805087 h 1608850"/>
                <a:gd name="connsiteX331" fmla="*/ 2756588 w 12192000"/>
                <a:gd name="connsiteY331" fmla="*/ 642059 h 1608850"/>
                <a:gd name="connsiteX332" fmla="*/ 2953915 w 12192000"/>
                <a:gd name="connsiteY332" fmla="*/ 642059 h 1608850"/>
                <a:gd name="connsiteX333" fmla="*/ 2953915 w 12192000"/>
                <a:gd name="connsiteY333" fmla="*/ 805087 h 1608850"/>
                <a:gd name="connsiteX334" fmla="*/ 2972611 w 12192000"/>
                <a:gd name="connsiteY334" fmla="*/ 805087 h 1608850"/>
                <a:gd name="connsiteX335" fmla="*/ 2972611 w 12192000"/>
                <a:gd name="connsiteY335" fmla="*/ 722394 h 1608850"/>
                <a:gd name="connsiteX336" fmla="*/ 3067731 w 12192000"/>
                <a:gd name="connsiteY336" fmla="*/ 722394 h 1608850"/>
                <a:gd name="connsiteX337" fmla="*/ 3079662 w 12192000"/>
                <a:gd name="connsiteY337" fmla="*/ 404253 h 1608850"/>
                <a:gd name="connsiteX338" fmla="*/ 3067502 w 12192000"/>
                <a:gd name="connsiteY338" fmla="*/ 382635 h 1608850"/>
                <a:gd name="connsiteX339" fmla="*/ 3061422 w 12192000"/>
                <a:gd name="connsiteY339" fmla="*/ 378311 h 1608850"/>
                <a:gd name="connsiteX340" fmla="*/ 3069529 w 12192000"/>
                <a:gd name="connsiteY340" fmla="*/ 354532 h 1608850"/>
                <a:gd name="connsiteX341" fmla="*/ 3069529 w 12192000"/>
                <a:gd name="connsiteY341" fmla="*/ 337238 h 1608850"/>
                <a:gd name="connsiteX342" fmla="*/ 3083715 w 12192000"/>
                <a:gd name="connsiteY342" fmla="*/ 337238 h 1608850"/>
                <a:gd name="connsiteX343" fmla="*/ 3083715 w 12192000"/>
                <a:gd name="connsiteY343" fmla="*/ 315620 h 1608850"/>
                <a:gd name="connsiteX344" fmla="*/ 3085742 w 12192000"/>
                <a:gd name="connsiteY344" fmla="*/ 311296 h 1608850"/>
                <a:gd name="connsiteX345" fmla="*/ 3085742 w 12192000"/>
                <a:gd name="connsiteY345" fmla="*/ 233472 h 1608850"/>
                <a:gd name="connsiteX346" fmla="*/ 3083715 w 12192000"/>
                <a:gd name="connsiteY346" fmla="*/ 226987 h 1608850"/>
                <a:gd name="connsiteX347" fmla="*/ 3089795 w 12192000"/>
                <a:gd name="connsiteY347" fmla="*/ 220501 h 1608850"/>
                <a:gd name="connsiteX348" fmla="*/ 3089795 w 12192000"/>
                <a:gd name="connsiteY348" fmla="*/ 162133 h 1608850"/>
                <a:gd name="connsiteX349" fmla="*/ 3091822 w 12192000"/>
                <a:gd name="connsiteY349" fmla="*/ 157810 h 1608850"/>
                <a:gd name="connsiteX350" fmla="*/ 3091822 w 12192000"/>
                <a:gd name="connsiteY350" fmla="*/ 101604 h 1608850"/>
                <a:gd name="connsiteX351" fmla="*/ 3093849 w 12192000"/>
                <a:gd name="connsiteY351" fmla="*/ 82148 h 1608850"/>
                <a:gd name="connsiteX352" fmla="*/ 3097902 w 12192000"/>
                <a:gd name="connsiteY352" fmla="*/ 99442 h 1608850"/>
                <a:gd name="connsiteX353" fmla="*/ 3099929 w 12192000"/>
                <a:gd name="connsiteY353" fmla="*/ 157810 h 1608850"/>
                <a:gd name="connsiteX354" fmla="*/ 3101955 w 12192000"/>
                <a:gd name="connsiteY354" fmla="*/ 220501 h 1608850"/>
                <a:gd name="connsiteX355" fmla="*/ 3108035 w 12192000"/>
                <a:gd name="connsiteY355" fmla="*/ 226987 h 1608850"/>
                <a:gd name="connsiteX356" fmla="*/ 3106009 w 12192000"/>
                <a:gd name="connsiteY356" fmla="*/ 233472 h 1608850"/>
                <a:gd name="connsiteX357" fmla="*/ 3106009 w 12192000"/>
                <a:gd name="connsiteY357" fmla="*/ 311296 h 1608850"/>
                <a:gd name="connsiteX358" fmla="*/ 3108035 w 12192000"/>
                <a:gd name="connsiteY358" fmla="*/ 315620 h 1608850"/>
                <a:gd name="connsiteX359" fmla="*/ 3108035 w 12192000"/>
                <a:gd name="connsiteY359" fmla="*/ 337238 h 1608850"/>
                <a:gd name="connsiteX360" fmla="*/ 3122222 w 12192000"/>
                <a:gd name="connsiteY360" fmla="*/ 337238 h 1608850"/>
                <a:gd name="connsiteX361" fmla="*/ 3122222 w 12192000"/>
                <a:gd name="connsiteY361" fmla="*/ 354532 h 1608850"/>
                <a:gd name="connsiteX362" fmla="*/ 3130330 w 12192000"/>
                <a:gd name="connsiteY362" fmla="*/ 378311 h 1608850"/>
                <a:gd name="connsiteX363" fmla="*/ 3124250 w 12192000"/>
                <a:gd name="connsiteY363" fmla="*/ 382635 h 1608850"/>
                <a:gd name="connsiteX364" fmla="*/ 3112089 w 12192000"/>
                <a:gd name="connsiteY364" fmla="*/ 404253 h 1608850"/>
                <a:gd name="connsiteX365" fmla="*/ 3120195 w 12192000"/>
                <a:gd name="connsiteY365" fmla="*/ 657181 h 1608850"/>
                <a:gd name="connsiteX366" fmla="*/ 3185050 w 12192000"/>
                <a:gd name="connsiteY366" fmla="*/ 657181 h 1608850"/>
                <a:gd name="connsiteX367" fmla="*/ 3185050 w 12192000"/>
                <a:gd name="connsiteY367" fmla="*/ 732843 h 1608850"/>
                <a:gd name="connsiteX368" fmla="*/ 3193157 w 12192000"/>
                <a:gd name="connsiteY368" fmla="*/ 732843 h 1608850"/>
                <a:gd name="connsiteX369" fmla="*/ 3195183 w 12192000"/>
                <a:gd name="connsiteY369" fmla="*/ 726358 h 1608850"/>
                <a:gd name="connsiteX370" fmla="*/ 3201263 w 12192000"/>
                <a:gd name="connsiteY370" fmla="*/ 726358 h 1608850"/>
                <a:gd name="connsiteX371" fmla="*/ 3203291 w 12192000"/>
                <a:gd name="connsiteY371" fmla="*/ 735005 h 1608850"/>
                <a:gd name="connsiteX372" fmla="*/ 3215451 w 12192000"/>
                <a:gd name="connsiteY372" fmla="*/ 735005 h 1608850"/>
                <a:gd name="connsiteX373" fmla="*/ 3215451 w 12192000"/>
                <a:gd name="connsiteY373" fmla="*/ 728519 h 1608850"/>
                <a:gd name="connsiteX374" fmla="*/ 3237744 w 12192000"/>
                <a:gd name="connsiteY374" fmla="*/ 728519 h 1608850"/>
                <a:gd name="connsiteX375" fmla="*/ 3237744 w 12192000"/>
                <a:gd name="connsiteY375" fmla="*/ 735005 h 1608850"/>
                <a:gd name="connsiteX376" fmla="*/ 3258011 w 12192000"/>
                <a:gd name="connsiteY376" fmla="*/ 735005 h 1608850"/>
                <a:gd name="connsiteX377" fmla="*/ 3258011 w 12192000"/>
                <a:gd name="connsiteY377" fmla="*/ 780402 h 1608850"/>
                <a:gd name="connsiteX378" fmla="*/ 3272198 w 12192000"/>
                <a:gd name="connsiteY378" fmla="*/ 780402 h 1608850"/>
                <a:gd name="connsiteX379" fmla="*/ 3272198 w 12192000"/>
                <a:gd name="connsiteY379" fmla="*/ 767431 h 1608850"/>
                <a:gd name="connsiteX380" fmla="*/ 3288412 w 12192000"/>
                <a:gd name="connsiteY380" fmla="*/ 767431 h 1608850"/>
                <a:gd name="connsiteX381" fmla="*/ 3288412 w 12192000"/>
                <a:gd name="connsiteY381" fmla="*/ 588004 h 1608850"/>
                <a:gd name="connsiteX382" fmla="*/ 3294492 w 12192000"/>
                <a:gd name="connsiteY382" fmla="*/ 581518 h 1608850"/>
                <a:gd name="connsiteX383" fmla="*/ 3367453 w 12192000"/>
                <a:gd name="connsiteY383" fmla="*/ 581518 h 1608850"/>
                <a:gd name="connsiteX384" fmla="*/ 3367453 w 12192000"/>
                <a:gd name="connsiteY384" fmla="*/ 590166 h 1608850"/>
                <a:gd name="connsiteX385" fmla="*/ 3377586 w 12192000"/>
                <a:gd name="connsiteY385" fmla="*/ 590166 h 1608850"/>
                <a:gd name="connsiteX386" fmla="*/ 3377586 w 12192000"/>
                <a:gd name="connsiteY386" fmla="*/ 704740 h 1608850"/>
                <a:gd name="connsiteX387" fmla="*/ 3399879 w 12192000"/>
                <a:gd name="connsiteY387" fmla="*/ 704740 h 1608850"/>
                <a:gd name="connsiteX388" fmla="*/ 3399879 w 12192000"/>
                <a:gd name="connsiteY388" fmla="*/ 637725 h 1608850"/>
                <a:gd name="connsiteX389" fmla="*/ 3426227 w 12192000"/>
                <a:gd name="connsiteY389" fmla="*/ 637725 h 1608850"/>
                <a:gd name="connsiteX390" fmla="*/ 3430279 w 12192000"/>
                <a:gd name="connsiteY390" fmla="*/ 633401 h 1608850"/>
                <a:gd name="connsiteX391" fmla="*/ 3438387 w 12192000"/>
                <a:gd name="connsiteY391" fmla="*/ 633401 h 1608850"/>
                <a:gd name="connsiteX392" fmla="*/ 3442439 w 12192000"/>
                <a:gd name="connsiteY392" fmla="*/ 637725 h 1608850"/>
                <a:gd name="connsiteX393" fmla="*/ 3464734 w 12192000"/>
                <a:gd name="connsiteY393" fmla="*/ 637725 h 1608850"/>
                <a:gd name="connsiteX394" fmla="*/ 3464734 w 12192000"/>
                <a:gd name="connsiteY394" fmla="*/ 520989 h 1608850"/>
                <a:gd name="connsiteX395" fmla="*/ 3521481 w 12192000"/>
                <a:gd name="connsiteY395" fmla="*/ 510180 h 1608850"/>
                <a:gd name="connsiteX396" fmla="*/ 3521481 w 12192000"/>
                <a:gd name="connsiteY396" fmla="*/ 511261 h 1608850"/>
                <a:gd name="connsiteX397" fmla="*/ 3521481 w 12192000"/>
                <a:gd name="connsiteY397" fmla="*/ 518827 h 1608850"/>
                <a:gd name="connsiteX398" fmla="*/ 3547828 w 12192000"/>
                <a:gd name="connsiteY398" fmla="*/ 518827 h 1608850"/>
                <a:gd name="connsiteX399" fmla="*/ 3547828 w 12192000"/>
                <a:gd name="connsiteY399" fmla="*/ 773917 h 1608850"/>
                <a:gd name="connsiteX400" fmla="*/ 3570122 w 12192000"/>
                <a:gd name="connsiteY400" fmla="*/ 773917 h 1608850"/>
                <a:gd name="connsiteX401" fmla="*/ 3570122 w 12192000"/>
                <a:gd name="connsiteY401" fmla="*/ 769593 h 1608850"/>
                <a:gd name="connsiteX402" fmla="*/ 3582282 w 12192000"/>
                <a:gd name="connsiteY402" fmla="*/ 769593 h 1608850"/>
                <a:gd name="connsiteX403" fmla="*/ 3582282 w 12192000"/>
                <a:gd name="connsiteY403" fmla="*/ 773917 h 1608850"/>
                <a:gd name="connsiteX404" fmla="*/ 3606602 w 12192000"/>
                <a:gd name="connsiteY404" fmla="*/ 773917 h 1608850"/>
                <a:gd name="connsiteX405" fmla="*/ 3606602 w 12192000"/>
                <a:gd name="connsiteY405" fmla="*/ 760946 h 1608850"/>
                <a:gd name="connsiteX406" fmla="*/ 3634975 w 12192000"/>
                <a:gd name="connsiteY406" fmla="*/ 760946 h 1608850"/>
                <a:gd name="connsiteX407" fmla="*/ 3647135 w 12192000"/>
                <a:gd name="connsiteY407" fmla="*/ 756622 h 1608850"/>
                <a:gd name="connsiteX408" fmla="*/ 3667403 w 12192000"/>
                <a:gd name="connsiteY408" fmla="*/ 760946 h 1608850"/>
                <a:gd name="connsiteX409" fmla="*/ 3667403 w 12192000"/>
                <a:gd name="connsiteY409" fmla="*/ 743652 h 1608850"/>
                <a:gd name="connsiteX410" fmla="*/ 3675510 w 12192000"/>
                <a:gd name="connsiteY410" fmla="*/ 743652 h 1608850"/>
                <a:gd name="connsiteX411" fmla="*/ 3675510 w 12192000"/>
                <a:gd name="connsiteY411" fmla="*/ 730681 h 1608850"/>
                <a:gd name="connsiteX412" fmla="*/ 3732257 w 12192000"/>
                <a:gd name="connsiteY412" fmla="*/ 730681 h 1608850"/>
                <a:gd name="connsiteX413" fmla="*/ 3732257 w 12192000"/>
                <a:gd name="connsiteY413" fmla="*/ 700416 h 1608850"/>
                <a:gd name="connsiteX414" fmla="*/ 3750497 w 12192000"/>
                <a:gd name="connsiteY414" fmla="*/ 700416 h 1608850"/>
                <a:gd name="connsiteX415" fmla="*/ 3750497 w 12192000"/>
                <a:gd name="connsiteY415" fmla="*/ 693931 h 1608850"/>
                <a:gd name="connsiteX416" fmla="*/ 3762657 w 12192000"/>
                <a:gd name="connsiteY416" fmla="*/ 693931 h 1608850"/>
                <a:gd name="connsiteX417" fmla="*/ 3762657 w 12192000"/>
                <a:gd name="connsiteY417" fmla="*/ 700416 h 1608850"/>
                <a:gd name="connsiteX418" fmla="*/ 3778870 w 12192000"/>
                <a:gd name="connsiteY418" fmla="*/ 700416 h 1608850"/>
                <a:gd name="connsiteX419" fmla="*/ 3778870 w 12192000"/>
                <a:gd name="connsiteY419" fmla="*/ 750137 h 1608850"/>
                <a:gd name="connsiteX420" fmla="*/ 3789470 w 12192000"/>
                <a:gd name="connsiteY420" fmla="*/ 750137 h 1608850"/>
                <a:gd name="connsiteX421" fmla="*/ 3789470 w 12192000"/>
                <a:gd name="connsiteY421" fmla="*/ 586174 h 1608850"/>
                <a:gd name="connsiteX422" fmla="*/ 3791390 w 12192000"/>
                <a:gd name="connsiteY422" fmla="*/ 586174 h 1608850"/>
                <a:gd name="connsiteX423" fmla="*/ 3791390 w 12192000"/>
                <a:gd name="connsiteY423" fmla="*/ 723865 h 1608850"/>
                <a:gd name="connsiteX424" fmla="*/ 3791390 w 12192000"/>
                <a:gd name="connsiteY424" fmla="*/ 750137 h 1608850"/>
                <a:gd name="connsiteX425" fmla="*/ 3806350 w 12192000"/>
                <a:gd name="connsiteY425" fmla="*/ 750137 h 1608850"/>
                <a:gd name="connsiteX426" fmla="*/ 3806350 w 12192000"/>
                <a:gd name="connsiteY426" fmla="*/ 742023 h 1608850"/>
                <a:gd name="connsiteX427" fmla="*/ 3811298 w 12192000"/>
                <a:gd name="connsiteY427" fmla="*/ 742023 h 1608850"/>
                <a:gd name="connsiteX428" fmla="*/ 3811298 w 12192000"/>
                <a:gd name="connsiteY428" fmla="*/ 724196 h 1608850"/>
                <a:gd name="connsiteX429" fmla="*/ 3849805 w 12192000"/>
                <a:gd name="connsiteY429" fmla="*/ 724196 h 1608850"/>
                <a:gd name="connsiteX430" fmla="*/ 3849805 w 12192000"/>
                <a:gd name="connsiteY430" fmla="*/ 693931 h 1608850"/>
                <a:gd name="connsiteX431" fmla="*/ 3888823 w 12192000"/>
                <a:gd name="connsiteY431" fmla="*/ 693931 h 1608850"/>
                <a:gd name="connsiteX432" fmla="*/ 3888823 w 12192000"/>
                <a:gd name="connsiteY432" fmla="*/ 690579 h 1608850"/>
                <a:gd name="connsiteX433" fmla="*/ 3887708 w 12192000"/>
                <a:gd name="connsiteY433" fmla="*/ 690579 h 1608850"/>
                <a:gd name="connsiteX434" fmla="*/ 3879906 w 12192000"/>
                <a:gd name="connsiteY434" fmla="*/ 690579 h 1608850"/>
                <a:gd name="connsiteX435" fmla="*/ 3879906 w 12192000"/>
                <a:gd name="connsiteY435" fmla="*/ 689443 h 1608850"/>
                <a:gd name="connsiteX436" fmla="*/ 3879906 w 12192000"/>
                <a:gd name="connsiteY436" fmla="*/ 681500 h 1608850"/>
                <a:gd name="connsiteX437" fmla="*/ 3881022 w 12192000"/>
                <a:gd name="connsiteY437" fmla="*/ 681500 h 1608850"/>
                <a:gd name="connsiteX438" fmla="*/ 3888823 w 12192000"/>
                <a:gd name="connsiteY438" fmla="*/ 681500 h 1608850"/>
                <a:gd name="connsiteX439" fmla="*/ 3888823 w 12192000"/>
                <a:gd name="connsiteY439" fmla="*/ 679986 h 1608850"/>
                <a:gd name="connsiteX440" fmla="*/ 3888823 w 12192000"/>
                <a:gd name="connsiteY440" fmla="*/ 669395 h 1608850"/>
                <a:gd name="connsiteX441" fmla="*/ 3887708 w 12192000"/>
                <a:gd name="connsiteY441" fmla="*/ 669395 h 1608850"/>
                <a:gd name="connsiteX442" fmla="*/ 3879906 w 12192000"/>
                <a:gd name="connsiteY442" fmla="*/ 669395 h 1608850"/>
                <a:gd name="connsiteX443" fmla="*/ 3879906 w 12192000"/>
                <a:gd name="connsiteY443" fmla="*/ 667882 h 1608850"/>
                <a:gd name="connsiteX444" fmla="*/ 3879906 w 12192000"/>
                <a:gd name="connsiteY444" fmla="*/ 657290 h 1608850"/>
                <a:gd name="connsiteX445" fmla="*/ 3881022 w 12192000"/>
                <a:gd name="connsiteY445" fmla="*/ 657290 h 1608850"/>
                <a:gd name="connsiteX446" fmla="*/ 3888823 w 12192000"/>
                <a:gd name="connsiteY446" fmla="*/ 657290 h 1608850"/>
                <a:gd name="connsiteX447" fmla="*/ 3888823 w 12192000"/>
                <a:gd name="connsiteY447" fmla="*/ 656156 h 1608850"/>
                <a:gd name="connsiteX448" fmla="*/ 3888823 w 12192000"/>
                <a:gd name="connsiteY448" fmla="*/ 648212 h 1608850"/>
                <a:gd name="connsiteX449" fmla="*/ 3887708 w 12192000"/>
                <a:gd name="connsiteY449" fmla="*/ 648212 h 1608850"/>
                <a:gd name="connsiteX450" fmla="*/ 3879906 w 12192000"/>
                <a:gd name="connsiteY450" fmla="*/ 648212 h 1608850"/>
                <a:gd name="connsiteX451" fmla="*/ 3879906 w 12192000"/>
                <a:gd name="connsiteY451" fmla="*/ 646698 h 1608850"/>
                <a:gd name="connsiteX452" fmla="*/ 3879906 w 12192000"/>
                <a:gd name="connsiteY452" fmla="*/ 636107 h 1608850"/>
                <a:gd name="connsiteX453" fmla="*/ 3881022 w 12192000"/>
                <a:gd name="connsiteY453" fmla="*/ 636107 h 1608850"/>
                <a:gd name="connsiteX454" fmla="*/ 3888823 w 12192000"/>
                <a:gd name="connsiteY454" fmla="*/ 636107 h 1608850"/>
                <a:gd name="connsiteX455" fmla="*/ 3888823 w 12192000"/>
                <a:gd name="connsiteY455" fmla="*/ 634594 h 1608850"/>
                <a:gd name="connsiteX456" fmla="*/ 3888823 w 12192000"/>
                <a:gd name="connsiteY456" fmla="*/ 624002 h 1608850"/>
                <a:gd name="connsiteX457" fmla="*/ 3887708 w 12192000"/>
                <a:gd name="connsiteY457" fmla="*/ 624002 h 1608850"/>
                <a:gd name="connsiteX458" fmla="*/ 3879906 w 12192000"/>
                <a:gd name="connsiteY458" fmla="*/ 624002 h 1608850"/>
                <a:gd name="connsiteX459" fmla="*/ 3879906 w 12192000"/>
                <a:gd name="connsiteY459" fmla="*/ 622489 h 1608850"/>
                <a:gd name="connsiteX460" fmla="*/ 3879906 w 12192000"/>
                <a:gd name="connsiteY460" fmla="*/ 611898 h 1608850"/>
                <a:gd name="connsiteX461" fmla="*/ 3881022 w 12192000"/>
                <a:gd name="connsiteY461" fmla="*/ 611898 h 1608850"/>
                <a:gd name="connsiteX462" fmla="*/ 3888823 w 12192000"/>
                <a:gd name="connsiteY462" fmla="*/ 611898 h 1608850"/>
                <a:gd name="connsiteX463" fmla="*/ 3888823 w 12192000"/>
                <a:gd name="connsiteY463" fmla="*/ 610763 h 1608850"/>
                <a:gd name="connsiteX464" fmla="*/ 3888823 w 12192000"/>
                <a:gd name="connsiteY464" fmla="*/ 602819 h 1608850"/>
                <a:gd name="connsiteX465" fmla="*/ 3887708 w 12192000"/>
                <a:gd name="connsiteY465" fmla="*/ 602819 h 1608850"/>
                <a:gd name="connsiteX466" fmla="*/ 3879906 w 12192000"/>
                <a:gd name="connsiteY466" fmla="*/ 602819 h 1608850"/>
                <a:gd name="connsiteX467" fmla="*/ 3879906 w 12192000"/>
                <a:gd name="connsiteY467" fmla="*/ 601307 h 1608850"/>
                <a:gd name="connsiteX468" fmla="*/ 3879906 w 12192000"/>
                <a:gd name="connsiteY468" fmla="*/ 590714 h 1608850"/>
                <a:gd name="connsiteX469" fmla="*/ 3881022 w 12192000"/>
                <a:gd name="connsiteY469" fmla="*/ 590714 h 1608850"/>
                <a:gd name="connsiteX470" fmla="*/ 3888823 w 12192000"/>
                <a:gd name="connsiteY470" fmla="*/ 590714 h 1608850"/>
                <a:gd name="connsiteX471" fmla="*/ 3888823 w 12192000"/>
                <a:gd name="connsiteY471" fmla="*/ 589202 h 1608850"/>
                <a:gd name="connsiteX472" fmla="*/ 3888823 w 12192000"/>
                <a:gd name="connsiteY472" fmla="*/ 578610 h 1608850"/>
                <a:gd name="connsiteX473" fmla="*/ 3887708 w 12192000"/>
                <a:gd name="connsiteY473" fmla="*/ 578610 h 1608850"/>
                <a:gd name="connsiteX474" fmla="*/ 3879906 w 12192000"/>
                <a:gd name="connsiteY474" fmla="*/ 578610 h 1608850"/>
                <a:gd name="connsiteX475" fmla="*/ 3879906 w 12192000"/>
                <a:gd name="connsiteY475" fmla="*/ 577096 h 1608850"/>
                <a:gd name="connsiteX476" fmla="*/ 3879906 w 12192000"/>
                <a:gd name="connsiteY476" fmla="*/ 566505 h 1608850"/>
                <a:gd name="connsiteX477" fmla="*/ 3881022 w 12192000"/>
                <a:gd name="connsiteY477" fmla="*/ 566505 h 1608850"/>
                <a:gd name="connsiteX478" fmla="*/ 3888823 w 12192000"/>
                <a:gd name="connsiteY478" fmla="*/ 566505 h 1608850"/>
                <a:gd name="connsiteX479" fmla="*/ 3888823 w 12192000"/>
                <a:gd name="connsiteY479" fmla="*/ 565370 h 1608850"/>
                <a:gd name="connsiteX480" fmla="*/ 3888823 w 12192000"/>
                <a:gd name="connsiteY480" fmla="*/ 557427 h 1608850"/>
                <a:gd name="connsiteX481" fmla="*/ 3887708 w 12192000"/>
                <a:gd name="connsiteY481" fmla="*/ 557427 h 1608850"/>
                <a:gd name="connsiteX482" fmla="*/ 3879906 w 12192000"/>
                <a:gd name="connsiteY482" fmla="*/ 557427 h 1608850"/>
                <a:gd name="connsiteX483" fmla="*/ 3879906 w 12192000"/>
                <a:gd name="connsiteY483" fmla="*/ 555914 h 1608850"/>
                <a:gd name="connsiteX484" fmla="*/ 3879906 w 12192000"/>
                <a:gd name="connsiteY484" fmla="*/ 545322 h 1608850"/>
                <a:gd name="connsiteX485" fmla="*/ 3881022 w 12192000"/>
                <a:gd name="connsiteY485" fmla="*/ 545322 h 1608850"/>
                <a:gd name="connsiteX486" fmla="*/ 3888823 w 12192000"/>
                <a:gd name="connsiteY486" fmla="*/ 545322 h 1608850"/>
                <a:gd name="connsiteX487" fmla="*/ 3887708 w 12192000"/>
                <a:gd name="connsiteY487" fmla="*/ 543053 h 1608850"/>
                <a:gd name="connsiteX488" fmla="*/ 3879906 w 12192000"/>
                <a:gd name="connsiteY488" fmla="*/ 527166 h 1608850"/>
                <a:gd name="connsiteX489" fmla="*/ 3879906 w 12192000"/>
                <a:gd name="connsiteY489" fmla="*/ 478746 h 1608850"/>
                <a:gd name="connsiteX490" fmla="*/ 4029251 w 12192000"/>
                <a:gd name="connsiteY490" fmla="*/ 478746 h 1608850"/>
                <a:gd name="connsiteX491" fmla="*/ 4042623 w 12192000"/>
                <a:gd name="connsiteY491" fmla="*/ 505982 h 1608850"/>
                <a:gd name="connsiteX492" fmla="*/ 4042623 w 12192000"/>
                <a:gd name="connsiteY492" fmla="*/ 566505 h 1608850"/>
                <a:gd name="connsiteX493" fmla="*/ 4041510 w 12192000"/>
                <a:gd name="connsiteY493" fmla="*/ 566505 h 1608850"/>
                <a:gd name="connsiteX494" fmla="*/ 4033708 w 12192000"/>
                <a:gd name="connsiteY494" fmla="*/ 566505 h 1608850"/>
                <a:gd name="connsiteX495" fmla="*/ 4033708 w 12192000"/>
                <a:gd name="connsiteY495" fmla="*/ 568018 h 1608850"/>
                <a:gd name="connsiteX496" fmla="*/ 4033708 w 12192000"/>
                <a:gd name="connsiteY496" fmla="*/ 578610 h 1608850"/>
                <a:gd name="connsiteX497" fmla="*/ 4034823 w 12192000"/>
                <a:gd name="connsiteY497" fmla="*/ 578610 h 1608850"/>
                <a:gd name="connsiteX498" fmla="*/ 4042623 w 12192000"/>
                <a:gd name="connsiteY498" fmla="*/ 578610 h 1608850"/>
                <a:gd name="connsiteX499" fmla="*/ 4042623 w 12192000"/>
                <a:gd name="connsiteY499" fmla="*/ 580123 h 1608850"/>
                <a:gd name="connsiteX500" fmla="*/ 4042623 w 12192000"/>
                <a:gd name="connsiteY500" fmla="*/ 590714 h 1608850"/>
                <a:gd name="connsiteX501" fmla="*/ 4041510 w 12192000"/>
                <a:gd name="connsiteY501" fmla="*/ 590714 h 1608850"/>
                <a:gd name="connsiteX502" fmla="*/ 4033708 w 12192000"/>
                <a:gd name="connsiteY502" fmla="*/ 590714 h 1608850"/>
                <a:gd name="connsiteX503" fmla="*/ 4033708 w 12192000"/>
                <a:gd name="connsiteY503" fmla="*/ 592227 h 1608850"/>
                <a:gd name="connsiteX504" fmla="*/ 4033708 w 12192000"/>
                <a:gd name="connsiteY504" fmla="*/ 602819 h 1608850"/>
                <a:gd name="connsiteX505" fmla="*/ 4034823 w 12192000"/>
                <a:gd name="connsiteY505" fmla="*/ 602819 h 1608850"/>
                <a:gd name="connsiteX506" fmla="*/ 4042623 w 12192000"/>
                <a:gd name="connsiteY506" fmla="*/ 602819 h 1608850"/>
                <a:gd name="connsiteX507" fmla="*/ 4042623 w 12192000"/>
                <a:gd name="connsiteY507" fmla="*/ 603955 h 1608850"/>
                <a:gd name="connsiteX508" fmla="*/ 4042623 w 12192000"/>
                <a:gd name="connsiteY508" fmla="*/ 611898 h 1608850"/>
                <a:gd name="connsiteX509" fmla="*/ 4041510 w 12192000"/>
                <a:gd name="connsiteY509" fmla="*/ 611898 h 1608850"/>
                <a:gd name="connsiteX510" fmla="*/ 4033708 w 12192000"/>
                <a:gd name="connsiteY510" fmla="*/ 611898 h 1608850"/>
                <a:gd name="connsiteX511" fmla="*/ 4033708 w 12192000"/>
                <a:gd name="connsiteY511" fmla="*/ 613411 h 1608850"/>
                <a:gd name="connsiteX512" fmla="*/ 4033708 w 12192000"/>
                <a:gd name="connsiteY512" fmla="*/ 624002 h 1608850"/>
                <a:gd name="connsiteX513" fmla="*/ 4034823 w 12192000"/>
                <a:gd name="connsiteY513" fmla="*/ 624002 h 1608850"/>
                <a:gd name="connsiteX514" fmla="*/ 4042623 w 12192000"/>
                <a:gd name="connsiteY514" fmla="*/ 624002 h 1608850"/>
                <a:gd name="connsiteX515" fmla="*/ 4042623 w 12192000"/>
                <a:gd name="connsiteY515" fmla="*/ 625516 h 1608850"/>
                <a:gd name="connsiteX516" fmla="*/ 4042623 w 12192000"/>
                <a:gd name="connsiteY516" fmla="*/ 636107 h 1608850"/>
                <a:gd name="connsiteX517" fmla="*/ 4041510 w 12192000"/>
                <a:gd name="connsiteY517" fmla="*/ 636107 h 1608850"/>
                <a:gd name="connsiteX518" fmla="*/ 4033708 w 12192000"/>
                <a:gd name="connsiteY518" fmla="*/ 636107 h 1608850"/>
                <a:gd name="connsiteX519" fmla="*/ 4033708 w 12192000"/>
                <a:gd name="connsiteY519" fmla="*/ 637620 h 1608850"/>
                <a:gd name="connsiteX520" fmla="*/ 4033708 w 12192000"/>
                <a:gd name="connsiteY520" fmla="*/ 648212 h 1608850"/>
                <a:gd name="connsiteX521" fmla="*/ 4034823 w 12192000"/>
                <a:gd name="connsiteY521" fmla="*/ 648212 h 1608850"/>
                <a:gd name="connsiteX522" fmla="*/ 4042623 w 12192000"/>
                <a:gd name="connsiteY522" fmla="*/ 648212 h 1608850"/>
                <a:gd name="connsiteX523" fmla="*/ 4042623 w 12192000"/>
                <a:gd name="connsiteY523" fmla="*/ 649346 h 1608850"/>
                <a:gd name="connsiteX524" fmla="*/ 4042623 w 12192000"/>
                <a:gd name="connsiteY524" fmla="*/ 657290 h 1608850"/>
                <a:gd name="connsiteX525" fmla="*/ 4041510 w 12192000"/>
                <a:gd name="connsiteY525" fmla="*/ 657290 h 1608850"/>
                <a:gd name="connsiteX526" fmla="*/ 4033708 w 12192000"/>
                <a:gd name="connsiteY526" fmla="*/ 657290 h 1608850"/>
                <a:gd name="connsiteX527" fmla="*/ 4033708 w 12192000"/>
                <a:gd name="connsiteY527" fmla="*/ 658804 h 1608850"/>
                <a:gd name="connsiteX528" fmla="*/ 4033708 w 12192000"/>
                <a:gd name="connsiteY528" fmla="*/ 669395 h 1608850"/>
                <a:gd name="connsiteX529" fmla="*/ 4034823 w 12192000"/>
                <a:gd name="connsiteY529" fmla="*/ 669395 h 1608850"/>
                <a:gd name="connsiteX530" fmla="*/ 4042623 w 12192000"/>
                <a:gd name="connsiteY530" fmla="*/ 669395 h 1608850"/>
                <a:gd name="connsiteX531" fmla="*/ 4042623 w 12192000"/>
                <a:gd name="connsiteY531" fmla="*/ 670908 h 1608850"/>
                <a:gd name="connsiteX532" fmla="*/ 4042623 w 12192000"/>
                <a:gd name="connsiteY532" fmla="*/ 681500 h 1608850"/>
                <a:gd name="connsiteX533" fmla="*/ 4041510 w 12192000"/>
                <a:gd name="connsiteY533" fmla="*/ 681500 h 1608850"/>
                <a:gd name="connsiteX534" fmla="*/ 4033708 w 12192000"/>
                <a:gd name="connsiteY534" fmla="*/ 681500 h 1608850"/>
                <a:gd name="connsiteX535" fmla="*/ 4033708 w 12192000"/>
                <a:gd name="connsiteY535" fmla="*/ 682634 h 1608850"/>
                <a:gd name="connsiteX536" fmla="*/ 4033708 w 12192000"/>
                <a:gd name="connsiteY536" fmla="*/ 690579 h 1608850"/>
                <a:gd name="connsiteX537" fmla="*/ 4034823 w 12192000"/>
                <a:gd name="connsiteY537" fmla="*/ 690579 h 1608850"/>
                <a:gd name="connsiteX538" fmla="*/ 4042623 w 12192000"/>
                <a:gd name="connsiteY538" fmla="*/ 690579 h 1608850"/>
                <a:gd name="connsiteX539" fmla="*/ 4042623 w 12192000"/>
                <a:gd name="connsiteY539" fmla="*/ 692091 h 1608850"/>
                <a:gd name="connsiteX540" fmla="*/ 4042623 w 12192000"/>
                <a:gd name="connsiteY540" fmla="*/ 702682 h 1608850"/>
                <a:gd name="connsiteX541" fmla="*/ 4041510 w 12192000"/>
                <a:gd name="connsiteY541" fmla="*/ 702682 h 1608850"/>
                <a:gd name="connsiteX542" fmla="*/ 4033708 w 12192000"/>
                <a:gd name="connsiteY542" fmla="*/ 702682 h 1608850"/>
                <a:gd name="connsiteX543" fmla="*/ 4033708 w 12192000"/>
                <a:gd name="connsiteY543" fmla="*/ 704195 h 1608850"/>
                <a:gd name="connsiteX544" fmla="*/ 4033708 w 12192000"/>
                <a:gd name="connsiteY544" fmla="*/ 714788 h 1608850"/>
                <a:gd name="connsiteX545" fmla="*/ 4034823 w 12192000"/>
                <a:gd name="connsiteY545" fmla="*/ 714788 h 1608850"/>
                <a:gd name="connsiteX546" fmla="*/ 4042623 w 12192000"/>
                <a:gd name="connsiteY546" fmla="*/ 714788 h 1608850"/>
                <a:gd name="connsiteX547" fmla="*/ 4042623 w 12192000"/>
                <a:gd name="connsiteY547" fmla="*/ 716300 h 1608850"/>
                <a:gd name="connsiteX548" fmla="*/ 4042623 w 12192000"/>
                <a:gd name="connsiteY548" fmla="*/ 726892 h 1608850"/>
                <a:gd name="connsiteX549" fmla="*/ 4041510 w 12192000"/>
                <a:gd name="connsiteY549" fmla="*/ 726892 h 1608850"/>
                <a:gd name="connsiteX550" fmla="*/ 4033708 w 12192000"/>
                <a:gd name="connsiteY550" fmla="*/ 726892 h 1608850"/>
                <a:gd name="connsiteX551" fmla="*/ 4033708 w 12192000"/>
                <a:gd name="connsiteY551" fmla="*/ 728027 h 1608850"/>
                <a:gd name="connsiteX552" fmla="*/ 4033708 w 12192000"/>
                <a:gd name="connsiteY552" fmla="*/ 735970 h 1608850"/>
                <a:gd name="connsiteX553" fmla="*/ 4034823 w 12192000"/>
                <a:gd name="connsiteY553" fmla="*/ 735970 h 1608850"/>
                <a:gd name="connsiteX554" fmla="*/ 4042623 w 12192000"/>
                <a:gd name="connsiteY554" fmla="*/ 735970 h 1608850"/>
                <a:gd name="connsiteX555" fmla="*/ 4042623 w 12192000"/>
                <a:gd name="connsiteY555" fmla="*/ 737484 h 1608850"/>
                <a:gd name="connsiteX556" fmla="*/ 4042623 w 12192000"/>
                <a:gd name="connsiteY556" fmla="*/ 748075 h 1608850"/>
                <a:gd name="connsiteX557" fmla="*/ 4041510 w 12192000"/>
                <a:gd name="connsiteY557" fmla="*/ 748075 h 1608850"/>
                <a:gd name="connsiteX558" fmla="*/ 4033708 w 12192000"/>
                <a:gd name="connsiteY558" fmla="*/ 748075 h 1608850"/>
                <a:gd name="connsiteX559" fmla="*/ 4033708 w 12192000"/>
                <a:gd name="connsiteY559" fmla="*/ 749588 h 1608850"/>
                <a:gd name="connsiteX560" fmla="*/ 4033708 w 12192000"/>
                <a:gd name="connsiteY560" fmla="*/ 760181 h 1608850"/>
                <a:gd name="connsiteX561" fmla="*/ 4034823 w 12192000"/>
                <a:gd name="connsiteY561" fmla="*/ 760181 h 1608850"/>
                <a:gd name="connsiteX562" fmla="*/ 4042623 w 12192000"/>
                <a:gd name="connsiteY562" fmla="*/ 760181 h 1608850"/>
                <a:gd name="connsiteX563" fmla="*/ 4042623 w 12192000"/>
                <a:gd name="connsiteY563" fmla="*/ 761314 h 1608850"/>
                <a:gd name="connsiteX564" fmla="*/ 4042623 w 12192000"/>
                <a:gd name="connsiteY564" fmla="*/ 769258 h 1608850"/>
                <a:gd name="connsiteX565" fmla="*/ 4041510 w 12192000"/>
                <a:gd name="connsiteY565" fmla="*/ 769258 h 1608850"/>
                <a:gd name="connsiteX566" fmla="*/ 4033708 w 12192000"/>
                <a:gd name="connsiteY566" fmla="*/ 769258 h 1608850"/>
                <a:gd name="connsiteX567" fmla="*/ 4033708 w 12192000"/>
                <a:gd name="connsiteY567" fmla="*/ 770772 h 1608850"/>
                <a:gd name="connsiteX568" fmla="*/ 4033708 w 12192000"/>
                <a:gd name="connsiteY568" fmla="*/ 781363 h 1608850"/>
                <a:gd name="connsiteX569" fmla="*/ 4034823 w 12192000"/>
                <a:gd name="connsiteY569" fmla="*/ 781363 h 1608850"/>
                <a:gd name="connsiteX570" fmla="*/ 4042623 w 12192000"/>
                <a:gd name="connsiteY570" fmla="*/ 781363 h 1608850"/>
                <a:gd name="connsiteX571" fmla="*/ 4042623 w 12192000"/>
                <a:gd name="connsiteY571" fmla="*/ 782876 h 1608850"/>
                <a:gd name="connsiteX572" fmla="*/ 4042623 w 12192000"/>
                <a:gd name="connsiteY572" fmla="*/ 793468 h 1608850"/>
                <a:gd name="connsiteX573" fmla="*/ 4041510 w 12192000"/>
                <a:gd name="connsiteY573" fmla="*/ 793468 h 1608850"/>
                <a:gd name="connsiteX574" fmla="*/ 4033708 w 12192000"/>
                <a:gd name="connsiteY574" fmla="*/ 793468 h 1608850"/>
                <a:gd name="connsiteX575" fmla="*/ 4033708 w 12192000"/>
                <a:gd name="connsiteY575" fmla="*/ 794981 h 1608850"/>
                <a:gd name="connsiteX576" fmla="*/ 4033708 w 12192000"/>
                <a:gd name="connsiteY576" fmla="*/ 805572 h 1608850"/>
                <a:gd name="connsiteX577" fmla="*/ 4034823 w 12192000"/>
                <a:gd name="connsiteY577" fmla="*/ 805572 h 1608850"/>
                <a:gd name="connsiteX578" fmla="*/ 4042623 w 12192000"/>
                <a:gd name="connsiteY578" fmla="*/ 805572 h 1608850"/>
                <a:gd name="connsiteX579" fmla="*/ 4042623 w 12192000"/>
                <a:gd name="connsiteY579" fmla="*/ 806707 h 1608850"/>
                <a:gd name="connsiteX580" fmla="*/ 4042623 w 12192000"/>
                <a:gd name="connsiteY580" fmla="*/ 814651 h 1608850"/>
                <a:gd name="connsiteX581" fmla="*/ 4041510 w 12192000"/>
                <a:gd name="connsiteY581" fmla="*/ 814651 h 1608850"/>
                <a:gd name="connsiteX582" fmla="*/ 4033708 w 12192000"/>
                <a:gd name="connsiteY582" fmla="*/ 814651 h 1608850"/>
                <a:gd name="connsiteX583" fmla="*/ 4033708 w 12192000"/>
                <a:gd name="connsiteY583" fmla="*/ 816163 h 1608850"/>
                <a:gd name="connsiteX584" fmla="*/ 4033708 w 12192000"/>
                <a:gd name="connsiteY584" fmla="*/ 826756 h 1608850"/>
                <a:gd name="connsiteX585" fmla="*/ 4058227 w 12192000"/>
                <a:gd name="connsiteY585" fmla="*/ 853992 h 1608850"/>
                <a:gd name="connsiteX586" fmla="*/ 4057113 w 12192000"/>
                <a:gd name="connsiteY586" fmla="*/ 860044 h 1608850"/>
                <a:gd name="connsiteX587" fmla="*/ 4049311 w 12192000"/>
                <a:gd name="connsiteY587" fmla="*/ 860044 h 1608850"/>
                <a:gd name="connsiteX588" fmla="*/ 4049311 w 12192000"/>
                <a:gd name="connsiteY588" fmla="*/ 893331 h 1608850"/>
                <a:gd name="connsiteX589" fmla="*/ 4050427 w 12192000"/>
                <a:gd name="connsiteY589" fmla="*/ 893331 h 1608850"/>
                <a:gd name="connsiteX590" fmla="*/ 4058227 w 12192000"/>
                <a:gd name="connsiteY590" fmla="*/ 893331 h 1608850"/>
                <a:gd name="connsiteX591" fmla="*/ 4058227 w 12192000"/>
                <a:gd name="connsiteY591" fmla="*/ 891440 h 1608850"/>
                <a:gd name="connsiteX592" fmla="*/ 4058227 w 12192000"/>
                <a:gd name="connsiteY592" fmla="*/ 878201 h 1608850"/>
                <a:gd name="connsiteX593" fmla="*/ 4059342 w 12192000"/>
                <a:gd name="connsiteY593" fmla="*/ 877444 h 1608850"/>
                <a:gd name="connsiteX594" fmla="*/ 4067142 w 12192000"/>
                <a:gd name="connsiteY594" fmla="*/ 872149 h 1608850"/>
                <a:gd name="connsiteX595" fmla="*/ 4069094 w 12192000"/>
                <a:gd name="connsiteY595" fmla="*/ 872149 h 1608850"/>
                <a:gd name="connsiteX596" fmla="*/ 4082747 w 12192000"/>
                <a:gd name="connsiteY596" fmla="*/ 872149 h 1608850"/>
                <a:gd name="connsiteX597" fmla="*/ 4082747 w 12192000"/>
                <a:gd name="connsiteY597" fmla="*/ 873661 h 1608850"/>
                <a:gd name="connsiteX598" fmla="*/ 4082747 w 12192000"/>
                <a:gd name="connsiteY598" fmla="*/ 884253 h 1608850"/>
                <a:gd name="connsiteX599" fmla="*/ 4084419 w 12192000"/>
                <a:gd name="connsiteY599" fmla="*/ 884253 h 1608850"/>
                <a:gd name="connsiteX600" fmla="*/ 4096121 w 12192000"/>
                <a:gd name="connsiteY600" fmla="*/ 884253 h 1608850"/>
                <a:gd name="connsiteX601" fmla="*/ 4097235 w 12192000"/>
                <a:gd name="connsiteY601" fmla="*/ 890305 h 1608850"/>
                <a:gd name="connsiteX602" fmla="*/ 4105038 w 12192000"/>
                <a:gd name="connsiteY602" fmla="*/ 890305 h 1608850"/>
                <a:gd name="connsiteX603" fmla="*/ 4129555 w 12192000"/>
                <a:gd name="connsiteY603" fmla="*/ 932671 h 1608850"/>
                <a:gd name="connsiteX604" fmla="*/ 4129555 w 12192000"/>
                <a:gd name="connsiteY604" fmla="*/ 951821 h 1608850"/>
                <a:gd name="connsiteX605" fmla="*/ 4129555 w 12192000"/>
                <a:gd name="connsiteY605" fmla="*/ 970823 h 1608850"/>
                <a:gd name="connsiteX606" fmla="*/ 4138472 w 12192000"/>
                <a:gd name="connsiteY606" fmla="*/ 970823 h 1608850"/>
                <a:gd name="connsiteX607" fmla="*/ 4138472 w 12192000"/>
                <a:gd name="connsiteY607" fmla="*/ 956881 h 1608850"/>
                <a:gd name="connsiteX608" fmla="*/ 4139308 w 12192000"/>
                <a:gd name="connsiteY608" fmla="*/ 956881 h 1608850"/>
                <a:gd name="connsiteX609" fmla="*/ 4145159 w 12192000"/>
                <a:gd name="connsiteY609" fmla="*/ 956881 h 1608850"/>
                <a:gd name="connsiteX610" fmla="*/ 4145159 w 12192000"/>
                <a:gd name="connsiteY610" fmla="*/ 958394 h 1608850"/>
                <a:gd name="connsiteX611" fmla="*/ 4145159 w 12192000"/>
                <a:gd name="connsiteY611" fmla="*/ 968985 h 1608850"/>
                <a:gd name="connsiteX612" fmla="*/ 4154075 w 12192000"/>
                <a:gd name="connsiteY612" fmla="*/ 905436 h 1608850"/>
                <a:gd name="connsiteX613" fmla="*/ 4191968 w 12192000"/>
                <a:gd name="connsiteY613" fmla="*/ 905436 h 1608850"/>
                <a:gd name="connsiteX614" fmla="*/ 4191968 w 12192000"/>
                <a:gd name="connsiteY614" fmla="*/ 808599 h 1608850"/>
                <a:gd name="connsiteX615" fmla="*/ 4227631 w 12192000"/>
                <a:gd name="connsiteY615" fmla="*/ 808599 h 1608850"/>
                <a:gd name="connsiteX616" fmla="*/ 4227631 w 12192000"/>
                <a:gd name="connsiteY616" fmla="*/ 807464 h 1608850"/>
                <a:gd name="connsiteX617" fmla="*/ 4227631 w 12192000"/>
                <a:gd name="connsiteY617" fmla="*/ 799520 h 1608850"/>
                <a:gd name="connsiteX618" fmla="*/ 4249922 w 12192000"/>
                <a:gd name="connsiteY618" fmla="*/ 799520 h 1608850"/>
                <a:gd name="connsiteX619" fmla="*/ 4249922 w 12192000"/>
                <a:gd name="connsiteY619" fmla="*/ 748075 h 1608850"/>
                <a:gd name="connsiteX620" fmla="*/ 4245463 w 12192000"/>
                <a:gd name="connsiteY620" fmla="*/ 745805 h 1608850"/>
                <a:gd name="connsiteX621" fmla="*/ 4245463 w 12192000"/>
                <a:gd name="connsiteY621" fmla="*/ 729918 h 1608850"/>
                <a:gd name="connsiteX622" fmla="*/ 4249922 w 12192000"/>
                <a:gd name="connsiteY622" fmla="*/ 732945 h 1608850"/>
                <a:gd name="connsiteX623" fmla="*/ 4254381 w 12192000"/>
                <a:gd name="connsiteY623" fmla="*/ 702682 h 1608850"/>
                <a:gd name="connsiteX624" fmla="*/ 4258839 w 12192000"/>
                <a:gd name="connsiteY624" fmla="*/ 732945 h 1608850"/>
                <a:gd name="connsiteX625" fmla="*/ 4261346 w 12192000"/>
                <a:gd name="connsiteY625" fmla="*/ 728783 h 1608850"/>
                <a:gd name="connsiteX626" fmla="*/ 4263297 w 12192000"/>
                <a:gd name="connsiteY626" fmla="*/ 720840 h 1608850"/>
                <a:gd name="connsiteX627" fmla="*/ 4263853 w 12192000"/>
                <a:gd name="connsiteY627" fmla="*/ 719327 h 1608850"/>
                <a:gd name="connsiteX628" fmla="*/ 4267754 w 12192000"/>
                <a:gd name="connsiteY628" fmla="*/ 708734 h 1608850"/>
                <a:gd name="connsiteX629" fmla="*/ 4268311 w 12192000"/>
                <a:gd name="connsiteY629" fmla="*/ 707222 h 1608850"/>
                <a:gd name="connsiteX630" fmla="*/ 4272213 w 12192000"/>
                <a:gd name="connsiteY630" fmla="*/ 696631 h 1608850"/>
                <a:gd name="connsiteX631" fmla="*/ 4273605 w 12192000"/>
                <a:gd name="connsiteY631" fmla="*/ 695495 h 1608850"/>
                <a:gd name="connsiteX632" fmla="*/ 4283357 w 12192000"/>
                <a:gd name="connsiteY632" fmla="*/ 687552 h 1608850"/>
                <a:gd name="connsiteX633" fmla="*/ 4285030 w 12192000"/>
                <a:gd name="connsiteY633" fmla="*/ 686039 h 1608850"/>
                <a:gd name="connsiteX634" fmla="*/ 4296732 w 12192000"/>
                <a:gd name="connsiteY634" fmla="*/ 675447 h 1608850"/>
                <a:gd name="connsiteX635" fmla="*/ 4297568 w 12192000"/>
                <a:gd name="connsiteY635" fmla="*/ 673934 h 1608850"/>
                <a:gd name="connsiteX636" fmla="*/ 4303418 w 12192000"/>
                <a:gd name="connsiteY636" fmla="*/ 663343 h 1608850"/>
                <a:gd name="connsiteX637" fmla="*/ 4303976 w 12192000"/>
                <a:gd name="connsiteY637" fmla="*/ 660695 h 1608850"/>
                <a:gd name="connsiteX638" fmla="*/ 4307877 w 12192000"/>
                <a:gd name="connsiteY638" fmla="*/ 642159 h 1608850"/>
                <a:gd name="connsiteX639" fmla="*/ 4308435 w 12192000"/>
                <a:gd name="connsiteY639" fmla="*/ 644807 h 1608850"/>
                <a:gd name="connsiteX640" fmla="*/ 4312335 w 12192000"/>
                <a:gd name="connsiteY640" fmla="*/ 663343 h 1608850"/>
                <a:gd name="connsiteX641" fmla="*/ 4312893 w 12192000"/>
                <a:gd name="connsiteY641" fmla="*/ 664477 h 1608850"/>
                <a:gd name="connsiteX642" fmla="*/ 4316793 w 12192000"/>
                <a:gd name="connsiteY642" fmla="*/ 672421 h 1608850"/>
                <a:gd name="connsiteX643" fmla="*/ 4318186 w 12192000"/>
                <a:gd name="connsiteY643" fmla="*/ 673934 h 1608850"/>
                <a:gd name="connsiteX644" fmla="*/ 4327938 w 12192000"/>
                <a:gd name="connsiteY644" fmla="*/ 684525 h 1608850"/>
                <a:gd name="connsiteX645" fmla="*/ 4329054 w 12192000"/>
                <a:gd name="connsiteY645" fmla="*/ 686039 h 1608850"/>
                <a:gd name="connsiteX646" fmla="*/ 4336853 w 12192000"/>
                <a:gd name="connsiteY646" fmla="*/ 696631 h 1608850"/>
                <a:gd name="connsiteX647" fmla="*/ 4337969 w 12192000"/>
                <a:gd name="connsiteY647" fmla="*/ 698143 h 1608850"/>
                <a:gd name="connsiteX648" fmla="*/ 4345771 w 12192000"/>
                <a:gd name="connsiteY648" fmla="*/ 708734 h 1608850"/>
                <a:gd name="connsiteX649" fmla="*/ 4346049 w 12192000"/>
                <a:gd name="connsiteY649" fmla="*/ 710248 h 1608850"/>
                <a:gd name="connsiteX650" fmla="*/ 4347998 w 12192000"/>
                <a:gd name="connsiteY650" fmla="*/ 720840 h 1608850"/>
                <a:gd name="connsiteX651" fmla="*/ 4348277 w 12192000"/>
                <a:gd name="connsiteY651" fmla="*/ 722352 h 1608850"/>
                <a:gd name="connsiteX652" fmla="*/ 4350228 w 12192000"/>
                <a:gd name="connsiteY652" fmla="*/ 732945 h 1608850"/>
                <a:gd name="connsiteX653" fmla="*/ 4356914 w 12192000"/>
                <a:gd name="connsiteY653" fmla="*/ 702682 h 1608850"/>
                <a:gd name="connsiteX654" fmla="*/ 4361373 w 12192000"/>
                <a:gd name="connsiteY654" fmla="*/ 732945 h 1608850"/>
                <a:gd name="connsiteX655" fmla="*/ 4365830 w 12192000"/>
                <a:gd name="connsiteY655" fmla="*/ 735214 h 1608850"/>
                <a:gd name="connsiteX656" fmla="*/ 4365830 w 12192000"/>
                <a:gd name="connsiteY656" fmla="*/ 751102 h 1608850"/>
                <a:gd name="connsiteX657" fmla="*/ 4361373 w 12192000"/>
                <a:gd name="connsiteY657" fmla="*/ 793468 h 1608850"/>
                <a:gd name="connsiteX658" fmla="*/ 4362489 w 12192000"/>
                <a:gd name="connsiteY658" fmla="*/ 793468 h 1608850"/>
                <a:gd name="connsiteX659" fmla="*/ 4370289 w 12192000"/>
                <a:gd name="connsiteY659" fmla="*/ 793468 h 1608850"/>
                <a:gd name="connsiteX660" fmla="*/ 4371126 w 12192000"/>
                <a:gd name="connsiteY660" fmla="*/ 799520 h 1608850"/>
                <a:gd name="connsiteX661" fmla="*/ 4376976 w 12192000"/>
                <a:gd name="connsiteY661" fmla="*/ 799520 h 1608850"/>
                <a:gd name="connsiteX662" fmla="*/ 4376976 w 12192000"/>
                <a:gd name="connsiteY662" fmla="*/ 798007 h 1608850"/>
                <a:gd name="connsiteX663" fmla="*/ 4376976 w 12192000"/>
                <a:gd name="connsiteY663" fmla="*/ 787415 h 1608850"/>
                <a:gd name="connsiteX664" fmla="*/ 4379206 w 12192000"/>
                <a:gd name="connsiteY664" fmla="*/ 787415 h 1608850"/>
                <a:gd name="connsiteX665" fmla="*/ 4394808 w 12192000"/>
                <a:gd name="connsiteY665" fmla="*/ 787415 h 1608850"/>
                <a:gd name="connsiteX666" fmla="*/ 4394808 w 12192000"/>
                <a:gd name="connsiteY666" fmla="*/ 784767 h 1608850"/>
                <a:gd name="connsiteX667" fmla="*/ 4394808 w 12192000"/>
                <a:gd name="connsiteY667" fmla="*/ 766232 h 1608850"/>
                <a:gd name="connsiteX668" fmla="*/ 4432702 w 12192000"/>
                <a:gd name="connsiteY668" fmla="*/ 766232 h 1608850"/>
                <a:gd name="connsiteX669" fmla="*/ 4432702 w 12192000"/>
                <a:gd name="connsiteY669" fmla="*/ 768124 h 1608850"/>
                <a:gd name="connsiteX670" fmla="*/ 4432702 w 12192000"/>
                <a:gd name="connsiteY670" fmla="*/ 781363 h 1608850"/>
                <a:gd name="connsiteX671" fmla="*/ 4452762 w 12192000"/>
                <a:gd name="connsiteY671" fmla="*/ 781363 h 1608850"/>
                <a:gd name="connsiteX672" fmla="*/ 4452762 w 12192000"/>
                <a:gd name="connsiteY672" fmla="*/ 784390 h 1608850"/>
                <a:gd name="connsiteX673" fmla="*/ 4452762 w 12192000"/>
                <a:gd name="connsiteY673" fmla="*/ 805572 h 1608850"/>
                <a:gd name="connsiteX674" fmla="*/ 4448306 w 12192000"/>
                <a:gd name="connsiteY674" fmla="*/ 806707 h 1608850"/>
                <a:gd name="connsiteX675" fmla="*/ 4448306 w 12192000"/>
                <a:gd name="connsiteY675" fmla="*/ 814651 h 1608850"/>
                <a:gd name="connsiteX676" fmla="*/ 4452762 w 12192000"/>
                <a:gd name="connsiteY676" fmla="*/ 816921 h 1608850"/>
                <a:gd name="connsiteX677" fmla="*/ 4452762 w 12192000"/>
                <a:gd name="connsiteY677" fmla="*/ 832808 h 1608850"/>
                <a:gd name="connsiteX678" fmla="*/ 4448306 w 12192000"/>
                <a:gd name="connsiteY678" fmla="*/ 838860 h 1608850"/>
                <a:gd name="connsiteX679" fmla="*/ 4448306 w 12192000"/>
                <a:gd name="connsiteY679" fmla="*/ 911488 h 1608850"/>
                <a:gd name="connsiteX680" fmla="*/ 4450255 w 12192000"/>
                <a:gd name="connsiteY680" fmla="*/ 911488 h 1608850"/>
                <a:gd name="connsiteX681" fmla="*/ 4463908 w 12192000"/>
                <a:gd name="connsiteY681" fmla="*/ 911488 h 1608850"/>
                <a:gd name="connsiteX682" fmla="*/ 4465579 w 12192000"/>
                <a:gd name="connsiteY682" fmla="*/ 917540 h 1608850"/>
                <a:gd name="connsiteX683" fmla="*/ 4477282 w 12192000"/>
                <a:gd name="connsiteY683" fmla="*/ 917540 h 1608850"/>
                <a:gd name="connsiteX684" fmla="*/ 4477282 w 12192000"/>
                <a:gd name="connsiteY684" fmla="*/ 920188 h 1608850"/>
                <a:gd name="connsiteX685" fmla="*/ 4477282 w 12192000"/>
                <a:gd name="connsiteY685" fmla="*/ 938724 h 1608850"/>
                <a:gd name="connsiteX686" fmla="*/ 4478955 w 12192000"/>
                <a:gd name="connsiteY686" fmla="*/ 938724 h 1608850"/>
                <a:gd name="connsiteX687" fmla="*/ 4490656 w 12192000"/>
                <a:gd name="connsiteY687" fmla="*/ 938724 h 1608850"/>
                <a:gd name="connsiteX688" fmla="*/ 4490656 w 12192000"/>
                <a:gd name="connsiteY688" fmla="*/ 936076 h 1608850"/>
                <a:gd name="connsiteX689" fmla="*/ 4490656 w 12192000"/>
                <a:gd name="connsiteY689" fmla="*/ 917540 h 1608850"/>
                <a:gd name="connsiteX690" fmla="*/ 4492605 w 12192000"/>
                <a:gd name="connsiteY690" fmla="*/ 916028 h 1608850"/>
                <a:gd name="connsiteX691" fmla="*/ 4506258 w 12192000"/>
                <a:gd name="connsiteY691" fmla="*/ 905436 h 1608850"/>
                <a:gd name="connsiteX692" fmla="*/ 4506258 w 12192000"/>
                <a:gd name="connsiteY692" fmla="*/ 878201 h 1608850"/>
                <a:gd name="connsiteX693" fmla="*/ 4501802 w 12192000"/>
                <a:gd name="connsiteY693" fmla="*/ 847938 h 1608850"/>
                <a:gd name="connsiteX694" fmla="*/ 4502914 w 12192000"/>
                <a:gd name="connsiteY694" fmla="*/ 847938 h 1608850"/>
                <a:gd name="connsiteX695" fmla="*/ 4510717 w 12192000"/>
                <a:gd name="connsiteY695" fmla="*/ 847938 h 1608850"/>
                <a:gd name="connsiteX696" fmla="*/ 4530778 w 12192000"/>
                <a:gd name="connsiteY696" fmla="*/ 844913 h 1608850"/>
                <a:gd name="connsiteX697" fmla="*/ 4530778 w 12192000"/>
                <a:gd name="connsiteY697" fmla="*/ 843399 h 1608850"/>
                <a:gd name="connsiteX698" fmla="*/ 4530778 w 12192000"/>
                <a:gd name="connsiteY698" fmla="*/ 832808 h 1608850"/>
                <a:gd name="connsiteX699" fmla="*/ 4532451 w 12192000"/>
                <a:gd name="connsiteY699" fmla="*/ 832808 h 1608850"/>
                <a:gd name="connsiteX700" fmla="*/ 4544152 w 12192000"/>
                <a:gd name="connsiteY700" fmla="*/ 832808 h 1608850"/>
                <a:gd name="connsiteX701" fmla="*/ 4544152 w 12192000"/>
                <a:gd name="connsiteY701" fmla="*/ 681500 h 1608850"/>
                <a:gd name="connsiteX702" fmla="*/ 4545267 w 12192000"/>
                <a:gd name="connsiteY702" fmla="*/ 681500 h 1608850"/>
                <a:gd name="connsiteX703" fmla="*/ 4553068 w 12192000"/>
                <a:gd name="connsiteY703" fmla="*/ 681500 h 1608850"/>
                <a:gd name="connsiteX704" fmla="*/ 4553068 w 12192000"/>
                <a:gd name="connsiteY704" fmla="*/ 678473 h 1608850"/>
                <a:gd name="connsiteX705" fmla="*/ 4553068 w 12192000"/>
                <a:gd name="connsiteY705" fmla="*/ 657290 h 1608850"/>
                <a:gd name="connsiteX706" fmla="*/ 4555298 w 12192000"/>
                <a:gd name="connsiteY706" fmla="*/ 596766 h 1608850"/>
                <a:gd name="connsiteX707" fmla="*/ 4556412 w 12192000"/>
                <a:gd name="connsiteY707" fmla="*/ 596766 h 1608850"/>
                <a:gd name="connsiteX708" fmla="*/ 4564213 w 12192000"/>
                <a:gd name="connsiteY708" fmla="*/ 596766 h 1608850"/>
                <a:gd name="connsiteX709" fmla="*/ 4564213 w 12192000"/>
                <a:gd name="connsiteY709" fmla="*/ 598280 h 1608850"/>
                <a:gd name="connsiteX710" fmla="*/ 4564213 w 12192000"/>
                <a:gd name="connsiteY710" fmla="*/ 608871 h 1608850"/>
                <a:gd name="connsiteX711" fmla="*/ 4568671 w 12192000"/>
                <a:gd name="connsiteY711" fmla="*/ 605845 h 1608850"/>
                <a:gd name="connsiteX712" fmla="*/ 4568671 w 12192000"/>
                <a:gd name="connsiteY712" fmla="*/ 584662 h 1608850"/>
                <a:gd name="connsiteX713" fmla="*/ 4570065 w 12192000"/>
                <a:gd name="connsiteY713" fmla="*/ 583906 h 1608850"/>
                <a:gd name="connsiteX714" fmla="*/ 4579816 w 12192000"/>
                <a:gd name="connsiteY714" fmla="*/ 578610 h 1608850"/>
                <a:gd name="connsiteX715" fmla="*/ 4580930 w 12192000"/>
                <a:gd name="connsiteY715" fmla="*/ 579367 h 1608850"/>
                <a:gd name="connsiteX716" fmla="*/ 4588733 w 12192000"/>
                <a:gd name="connsiteY716" fmla="*/ 584662 h 1608850"/>
                <a:gd name="connsiteX717" fmla="*/ 4590404 w 12192000"/>
                <a:gd name="connsiteY717" fmla="*/ 584662 h 1608850"/>
                <a:gd name="connsiteX718" fmla="*/ 4602107 w 12192000"/>
                <a:gd name="connsiteY718" fmla="*/ 584662 h 1608850"/>
                <a:gd name="connsiteX719" fmla="*/ 4602107 w 12192000"/>
                <a:gd name="connsiteY719" fmla="*/ 545322 h 1608850"/>
                <a:gd name="connsiteX720" fmla="*/ 4603221 w 12192000"/>
                <a:gd name="connsiteY720" fmla="*/ 545322 h 1608850"/>
                <a:gd name="connsiteX721" fmla="*/ 4611021 w 12192000"/>
                <a:gd name="connsiteY721" fmla="*/ 545322 h 1608850"/>
                <a:gd name="connsiteX722" fmla="*/ 4612414 w 12192000"/>
                <a:gd name="connsiteY722" fmla="*/ 551375 h 1608850"/>
                <a:gd name="connsiteX723" fmla="*/ 4622169 w 12192000"/>
                <a:gd name="connsiteY723" fmla="*/ 551375 h 1608850"/>
                <a:gd name="connsiteX724" fmla="*/ 4623282 w 12192000"/>
                <a:gd name="connsiteY724" fmla="*/ 545322 h 1608850"/>
                <a:gd name="connsiteX725" fmla="*/ 4631084 w 12192000"/>
                <a:gd name="connsiteY725" fmla="*/ 545322 h 1608850"/>
                <a:gd name="connsiteX726" fmla="*/ 4631084 w 12192000"/>
                <a:gd name="connsiteY726" fmla="*/ 590714 h 1608850"/>
                <a:gd name="connsiteX727" fmla="*/ 4632477 w 12192000"/>
                <a:gd name="connsiteY727" fmla="*/ 592227 h 1608850"/>
                <a:gd name="connsiteX728" fmla="*/ 4642230 w 12192000"/>
                <a:gd name="connsiteY728" fmla="*/ 602819 h 1608850"/>
                <a:gd name="connsiteX729" fmla="*/ 4664518 w 12192000"/>
                <a:gd name="connsiteY729" fmla="*/ 611898 h 1608850"/>
                <a:gd name="connsiteX730" fmla="*/ 4664518 w 12192000"/>
                <a:gd name="connsiteY730" fmla="*/ 610007 h 1608850"/>
                <a:gd name="connsiteX731" fmla="*/ 4664518 w 12192000"/>
                <a:gd name="connsiteY731" fmla="*/ 596766 h 1608850"/>
                <a:gd name="connsiteX732" fmla="*/ 4693496 w 12192000"/>
                <a:gd name="connsiteY732" fmla="*/ 584662 h 1608850"/>
                <a:gd name="connsiteX733" fmla="*/ 4693496 w 12192000"/>
                <a:gd name="connsiteY733" fmla="*/ 583150 h 1608850"/>
                <a:gd name="connsiteX734" fmla="*/ 4693496 w 12192000"/>
                <a:gd name="connsiteY734" fmla="*/ 572557 h 1608850"/>
                <a:gd name="connsiteX735" fmla="*/ 4694332 w 12192000"/>
                <a:gd name="connsiteY735" fmla="*/ 572557 h 1608850"/>
                <a:gd name="connsiteX736" fmla="*/ 4700182 w 12192000"/>
                <a:gd name="connsiteY736" fmla="*/ 572557 h 1608850"/>
                <a:gd name="connsiteX737" fmla="*/ 4700182 w 12192000"/>
                <a:gd name="connsiteY737" fmla="*/ 571423 h 1608850"/>
                <a:gd name="connsiteX738" fmla="*/ 4700182 w 12192000"/>
                <a:gd name="connsiteY738" fmla="*/ 563479 h 1608850"/>
                <a:gd name="connsiteX739" fmla="*/ 4702412 w 12192000"/>
                <a:gd name="connsiteY739" fmla="*/ 563479 h 1608850"/>
                <a:gd name="connsiteX740" fmla="*/ 4718014 w 12192000"/>
                <a:gd name="connsiteY740" fmla="*/ 563479 h 1608850"/>
                <a:gd name="connsiteX741" fmla="*/ 4718014 w 12192000"/>
                <a:gd name="connsiteY741" fmla="*/ 564614 h 1608850"/>
                <a:gd name="connsiteX742" fmla="*/ 4718014 w 12192000"/>
                <a:gd name="connsiteY742" fmla="*/ 572557 h 1608850"/>
                <a:gd name="connsiteX743" fmla="*/ 4719686 w 12192000"/>
                <a:gd name="connsiteY743" fmla="*/ 572557 h 1608850"/>
                <a:gd name="connsiteX744" fmla="*/ 4731390 w 12192000"/>
                <a:gd name="connsiteY744" fmla="*/ 572557 h 1608850"/>
                <a:gd name="connsiteX745" fmla="*/ 4731390 w 12192000"/>
                <a:gd name="connsiteY745" fmla="*/ 574828 h 1608850"/>
                <a:gd name="connsiteX746" fmla="*/ 4731390 w 12192000"/>
                <a:gd name="connsiteY746" fmla="*/ 590714 h 1608850"/>
                <a:gd name="connsiteX747" fmla="*/ 4755908 w 12192000"/>
                <a:gd name="connsiteY747" fmla="*/ 590714 h 1608850"/>
                <a:gd name="connsiteX748" fmla="*/ 4755908 w 12192000"/>
                <a:gd name="connsiteY748" fmla="*/ 589202 h 1608850"/>
                <a:gd name="connsiteX749" fmla="*/ 4755908 w 12192000"/>
                <a:gd name="connsiteY749" fmla="*/ 578610 h 1608850"/>
                <a:gd name="connsiteX750" fmla="*/ 4757302 w 12192000"/>
                <a:gd name="connsiteY750" fmla="*/ 578610 h 1608850"/>
                <a:gd name="connsiteX751" fmla="*/ 4767053 w 12192000"/>
                <a:gd name="connsiteY751" fmla="*/ 578610 h 1608850"/>
                <a:gd name="connsiteX752" fmla="*/ 4767053 w 12192000"/>
                <a:gd name="connsiteY752" fmla="*/ 577096 h 1608850"/>
                <a:gd name="connsiteX753" fmla="*/ 4767053 w 12192000"/>
                <a:gd name="connsiteY753" fmla="*/ 566505 h 1608850"/>
                <a:gd name="connsiteX754" fmla="*/ 4768725 w 12192000"/>
                <a:gd name="connsiteY754" fmla="*/ 566505 h 1608850"/>
                <a:gd name="connsiteX755" fmla="*/ 4780426 w 12192000"/>
                <a:gd name="connsiteY755" fmla="*/ 566505 h 1608850"/>
                <a:gd name="connsiteX756" fmla="*/ 4780426 w 12192000"/>
                <a:gd name="connsiteY756" fmla="*/ 568018 h 1608850"/>
                <a:gd name="connsiteX757" fmla="*/ 4780426 w 12192000"/>
                <a:gd name="connsiteY757" fmla="*/ 578610 h 1608850"/>
                <a:gd name="connsiteX758" fmla="*/ 4784886 w 12192000"/>
                <a:gd name="connsiteY758" fmla="*/ 505982 h 1608850"/>
                <a:gd name="connsiteX759" fmla="*/ 4885191 w 12192000"/>
                <a:gd name="connsiteY759" fmla="*/ 505982 h 1608850"/>
                <a:gd name="connsiteX760" fmla="*/ 4885191 w 12192000"/>
                <a:gd name="connsiteY760" fmla="*/ 602819 h 1608850"/>
                <a:gd name="connsiteX761" fmla="*/ 4887420 w 12192000"/>
                <a:gd name="connsiteY761" fmla="*/ 602819 h 1608850"/>
                <a:gd name="connsiteX762" fmla="*/ 4903022 w 12192000"/>
                <a:gd name="connsiteY762" fmla="*/ 602819 h 1608850"/>
                <a:gd name="connsiteX763" fmla="*/ 4903022 w 12192000"/>
                <a:gd name="connsiteY763" fmla="*/ 493877 h 1608850"/>
                <a:gd name="connsiteX764" fmla="*/ 4925313 w 12192000"/>
                <a:gd name="connsiteY764" fmla="*/ 478746 h 1608850"/>
                <a:gd name="connsiteX765" fmla="*/ 4954291 w 12192000"/>
                <a:gd name="connsiteY765" fmla="*/ 478746 h 1608850"/>
                <a:gd name="connsiteX766" fmla="*/ 4956242 w 12192000"/>
                <a:gd name="connsiteY766" fmla="*/ 476477 h 1608850"/>
                <a:gd name="connsiteX767" fmla="*/ 4969893 w 12192000"/>
                <a:gd name="connsiteY767" fmla="*/ 460589 h 1608850"/>
                <a:gd name="connsiteX768" fmla="*/ 5007787 w 12192000"/>
                <a:gd name="connsiteY768" fmla="*/ 460589 h 1608850"/>
                <a:gd name="connsiteX769" fmla="*/ 5007787 w 12192000"/>
                <a:gd name="connsiteY769" fmla="*/ 462859 h 1608850"/>
                <a:gd name="connsiteX770" fmla="*/ 5007787 w 12192000"/>
                <a:gd name="connsiteY770" fmla="*/ 478746 h 1608850"/>
                <a:gd name="connsiteX771" fmla="*/ 5045681 w 12192000"/>
                <a:gd name="connsiteY771" fmla="*/ 478746 h 1608850"/>
                <a:gd name="connsiteX772" fmla="*/ 5045681 w 12192000"/>
                <a:gd name="connsiteY772" fmla="*/ 596766 h 1608850"/>
                <a:gd name="connsiteX773" fmla="*/ 5047073 w 12192000"/>
                <a:gd name="connsiteY773" fmla="*/ 596766 h 1608850"/>
                <a:gd name="connsiteX774" fmla="*/ 5056825 w 12192000"/>
                <a:gd name="connsiteY774" fmla="*/ 596766 h 1608850"/>
                <a:gd name="connsiteX775" fmla="*/ 5056825 w 12192000"/>
                <a:gd name="connsiteY775" fmla="*/ 769258 h 1608850"/>
                <a:gd name="connsiteX776" fmla="*/ 5059053 w 12192000"/>
                <a:gd name="connsiteY776" fmla="*/ 769258 h 1608850"/>
                <a:gd name="connsiteX777" fmla="*/ 5074657 w 12192000"/>
                <a:gd name="connsiteY777" fmla="*/ 769258 h 1608850"/>
                <a:gd name="connsiteX778" fmla="*/ 5074657 w 12192000"/>
                <a:gd name="connsiteY778" fmla="*/ 657290 h 1608850"/>
                <a:gd name="connsiteX779" fmla="*/ 5075493 w 12192000"/>
                <a:gd name="connsiteY779" fmla="*/ 656533 h 1608850"/>
                <a:gd name="connsiteX780" fmla="*/ 5081344 w 12192000"/>
                <a:gd name="connsiteY780" fmla="*/ 651238 h 1608850"/>
                <a:gd name="connsiteX781" fmla="*/ 5085802 w 12192000"/>
                <a:gd name="connsiteY781" fmla="*/ 652750 h 1608850"/>
                <a:gd name="connsiteX782" fmla="*/ 5085802 w 12192000"/>
                <a:gd name="connsiteY782" fmla="*/ 663343 h 1608850"/>
                <a:gd name="connsiteX783" fmla="*/ 5088030 w 12192000"/>
                <a:gd name="connsiteY783" fmla="*/ 661829 h 1608850"/>
                <a:gd name="connsiteX784" fmla="*/ 5103634 w 12192000"/>
                <a:gd name="connsiteY784" fmla="*/ 651238 h 1608850"/>
                <a:gd name="connsiteX785" fmla="*/ 5105585 w 12192000"/>
                <a:gd name="connsiteY785" fmla="*/ 651238 h 1608850"/>
                <a:gd name="connsiteX786" fmla="*/ 5119237 w 12192000"/>
                <a:gd name="connsiteY786" fmla="*/ 651238 h 1608850"/>
                <a:gd name="connsiteX787" fmla="*/ 5119237 w 12192000"/>
                <a:gd name="connsiteY787" fmla="*/ 857017 h 1608850"/>
                <a:gd name="connsiteX788" fmla="*/ 5150444 w 12192000"/>
                <a:gd name="connsiteY788" fmla="*/ 863070 h 1608850"/>
                <a:gd name="connsiteX789" fmla="*/ 5150444 w 12192000"/>
                <a:gd name="connsiteY789" fmla="*/ 853992 h 1608850"/>
                <a:gd name="connsiteX790" fmla="*/ 5183878 w 12192000"/>
                <a:gd name="connsiteY790" fmla="*/ 853992 h 1608850"/>
                <a:gd name="connsiteX791" fmla="*/ 5183878 w 12192000"/>
                <a:gd name="connsiteY791" fmla="*/ 814651 h 1608850"/>
                <a:gd name="connsiteX792" fmla="*/ 5192794 w 12192000"/>
                <a:gd name="connsiteY792" fmla="*/ 814651 h 1608850"/>
                <a:gd name="connsiteX793" fmla="*/ 5192794 w 12192000"/>
                <a:gd name="connsiteY793" fmla="*/ 763206 h 1608850"/>
                <a:gd name="connsiteX794" fmla="*/ 5199482 w 12192000"/>
                <a:gd name="connsiteY794" fmla="*/ 763206 h 1608850"/>
                <a:gd name="connsiteX795" fmla="*/ 5199482 w 12192000"/>
                <a:gd name="connsiteY795" fmla="*/ 711761 h 1608850"/>
                <a:gd name="connsiteX796" fmla="*/ 5215086 w 12192000"/>
                <a:gd name="connsiteY796" fmla="*/ 711761 h 1608850"/>
                <a:gd name="connsiteX797" fmla="*/ 5264122 w 12192000"/>
                <a:gd name="connsiteY797" fmla="*/ 684525 h 1608850"/>
                <a:gd name="connsiteX798" fmla="*/ 5266352 w 12192000"/>
                <a:gd name="connsiteY798" fmla="*/ 657290 h 1608850"/>
                <a:gd name="connsiteX799" fmla="*/ 5270810 w 12192000"/>
                <a:gd name="connsiteY799" fmla="*/ 684525 h 1608850"/>
                <a:gd name="connsiteX800" fmla="*/ 5322078 w 12192000"/>
                <a:gd name="connsiteY800" fmla="*/ 720840 h 1608850"/>
                <a:gd name="connsiteX801" fmla="*/ 5322078 w 12192000"/>
                <a:gd name="connsiteY801" fmla="*/ 714788 h 1608850"/>
                <a:gd name="connsiteX802" fmla="*/ 5335452 w 12192000"/>
                <a:gd name="connsiteY802" fmla="*/ 714788 h 1608850"/>
                <a:gd name="connsiteX803" fmla="*/ 5335452 w 12192000"/>
                <a:gd name="connsiteY803" fmla="*/ 763206 h 1608850"/>
                <a:gd name="connsiteX804" fmla="*/ 5342138 w 12192000"/>
                <a:gd name="connsiteY804" fmla="*/ 763206 h 1608850"/>
                <a:gd name="connsiteX805" fmla="*/ 5342138 w 12192000"/>
                <a:gd name="connsiteY805" fmla="*/ 801467 h 1608850"/>
                <a:gd name="connsiteX806" fmla="*/ 5377917 w 12192000"/>
                <a:gd name="connsiteY806" fmla="*/ 790806 h 1608850"/>
                <a:gd name="connsiteX807" fmla="*/ 5478973 w 12192000"/>
                <a:gd name="connsiteY807" fmla="*/ 790806 h 1608850"/>
                <a:gd name="connsiteX808" fmla="*/ 5478973 w 12192000"/>
                <a:gd name="connsiteY808" fmla="*/ 596233 h 1608850"/>
                <a:gd name="connsiteX809" fmla="*/ 5507479 w 12192000"/>
                <a:gd name="connsiteY809" fmla="*/ 582720 h 1608850"/>
                <a:gd name="connsiteX810" fmla="*/ 5631857 w 12192000"/>
                <a:gd name="connsiteY810" fmla="*/ 561101 h 1608850"/>
                <a:gd name="connsiteX811" fmla="*/ 5675909 w 12192000"/>
                <a:gd name="connsiteY811" fmla="*/ 574613 h 1608850"/>
                <a:gd name="connsiteX812" fmla="*/ 5683682 w 12192000"/>
                <a:gd name="connsiteY812" fmla="*/ 582720 h 1608850"/>
                <a:gd name="connsiteX813" fmla="*/ 5683682 w 12192000"/>
                <a:gd name="connsiteY813" fmla="*/ 833084 h 1608850"/>
                <a:gd name="connsiteX814" fmla="*/ 5701821 w 12192000"/>
                <a:gd name="connsiteY814" fmla="*/ 873985 h 1608850"/>
                <a:gd name="connsiteX815" fmla="*/ 5701821 w 12192000"/>
                <a:gd name="connsiteY815" fmla="*/ 798914 h 1608850"/>
                <a:gd name="connsiteX816" fmla="*/ 5717369 w 12192000"/>
                <a:gd name="connsiteY816" fmla="*/ 798914 h 1608850"/>
                <a:gd name="connsiteX817" fmla="*/ 5717369 w 12192000"/>
                <a:gd name="connsiteY817" fmla="*/ 785402 h 1608850"/>
                <a:gd name="connsiteX818" fmla="*/ 5732917 w 12192000"/>
                <a:gd name="connsiteY818" fmla="*/ 777295 h 1608850"/>
                <a:gd name="connsiteX819" fmla="*/ 5745871 w 12192000"/>
                <a:gd name="connsiteY819" fmla="*/ 777295 h 1608850"/>
                <a:gd name="connsiteX820" fmla="*/ 5745871 w 12192000"/>
                <a:gd name="connsiteY820" fmla="*/ 763783 h 1608850"/>
                <a:gd name="connsiteX821" fmla="*/ 5756236 w 12192000"/>
                <a:gd name="connsiteY821" fmla="*/ 755675 h 1608850"/>
                <a:gd name="connsiteX822" fmla="*/ 5782151 w 12192000"/>
                <a:gd name="connsiteY822" fmla="*/ 755675 h 1608850"/>
                <a:gd name="connsiteX823" fmla="*/ 5782151 w 12192000"/>
                <a:gd name="connsiteY823" fmla="*/ 798914 h 1608850"/>
                <a:gd name="connsiteX824" fmla="*/ 5836566 w 12192000"/>
                <a:gd name="connsiteY824" fmla="*/ 798914 h 1608850"/>
                <a:gd name="connsiteX825" fmla="*/ 5836566 w 12192000"/>
                <a:gd name="connsiteY825" fmla="*/ 950250 h 1608850"/>
                <a:gd name="connsiteX826" fmla="*/ 5857295 w 12192000"/>
                <a:gd name="connsiteY826" fmla="*/ 950250 h 1608850"/>
                <a:gd name="connsiteX827" fmla="*/ 5878025 w 12192000"/>
                <a:gd name="connsiteY827" fmla="*/ 942143 h 1608850"/>
                <a:gd name="connsiteX828" fmla="*/ 5878025 w 12192000"/>
                <a:gd name="connsiteY828" fmla="*/ 931332 h 1608850"/>
                <a:gd name="connsiteX829" fmla="*/ 5870253 w 12192000"/>
                <a:gd name="connsiteY829" fmla="*/ 928630 h 1608850"/>
                <a:gd name="connsiteX830" fmla="*/ 5870253 w 12192000"/>
                <a:gd name="connsiteY830" fmla="*/ 920522 h 1608850"/>
                <a:gd name="connsiteX831" fmla="*/ 5878025 w 12192000"/>
                <a:gd name="connsiteY831" fmla="*/ 915118 h 1608850"/>
                <a:gd name="connsiteX832" fmla="*/ 5878025 w 12192000"/>
                <a:gd name="connsiteY832" fmla="*/ 855665 h 1608850"/>
                <a:gd name="connsiteX833" fmla="*/ 5870253 w 12192000"/>
                <a:gd name="connsiteY833" fmla="*/ 852962 h 1608850"/>
                <a:gd name="connsiteX834" fmla="*/ 5870253 w 12192000"/>
                <a:gd name="connsiteY834" fmla="*/ 844855 h 1608850"/>
                <a:gd name="connsiteX835" fmla="*/ 5878025 w 12192000"/>
                <a:gd name="connsiteY835" fmla="*/ 839450 h 1608850"/>
                <a:gd name="connsiteX836" fmla="*/ 5883208 w 12192000"/>
                <a:gd name="connsiteY836" fmla="*/ 834046 h 1608850"/>
                <a:gd name="connsiteX837" fmla="*/ 5883208 w 12192000"/>
                <a:gd name="connsiteY837" fmla="*/ 823236 h 1608850"/>
                <a:gd name="connsiteX838" fmla="*/ 5878025 w 12192000"/>
                <a:gd name="connsiteY838" fmla="*/ 823236 h 1608850"/>
                <a:gd name="connsiteX839" fmla="*/ 5878025 w 12192000"/>
                <a:gd name="connsiteY839" fmla="*/ 815128 h 1608850"/>
                <a:gd name="connsiteX840" fmla="*/ 5885800 w 12192000"/>
                <a:gd name="connsiteY840" fmla="*/ 809724 h 1608850"/>
                <a:gd name="connsiteX841" fmla="*/ 5927259 w 12192000"/>
                <a:gd name="connsiteY841" fmla="*/ 734056 h 1608850"/>
                <a:gd name="connsiteX842" fmla="*/ 5922077 w 12192000"/>
                <a:gd name="connsiteY842" fmla="*/ 731353 h 1608850"/>
                <a:gd name="connsiteX843" fmla="*/ 5922077 w 12192000"/>
                <a:gd name="connsiteY843" fmla="*/ 723246 h 1608850"/>
                <a:gd name="connsiteX844" fmla="*/ 5929850 w 12192000"/>
                <a:gd name="connsiteY844" fmla="*/ 720543 h 1608850"/>
                <a:gd name="connsiteX845" fmla="*/ 5929850 w 12192000"/>
                <a:gd name="connsiteY845" fmla="*/ 709734 h 1608850"/>
                <a:gd name="connsiteX846" fmla="*/ 5935033 w 12192000"/>
                <a:gd name="connsiteY846" fmla="*/ 709734 h 1608850"/>
                <a:gd name="connsiteX847" fmla="*/ 5935033 w 12192000"/>
                <a:gd name="connsiteY847" fmla="*/ 685412 h 1608850"/>
                <a:gd name="connsiteX848" fmla="*/ 5929850 w 12192000"/>
                <a:gd name="connsiteY848" fmla="*/ 685412 h 1608850"/>
                <a:gd name="connsiteX849" fmla="*/ 5929850 w 12192000"/>
                <a:gd name="connsiteY849" fmla="*/ 680008 h 1608850"/>
                <a:gd name="connsiteX850" fmla="*/ 5935033 w 12192000"/>
                <a:gd name="connsiteY850" fmla="*/ 677305 h 1608850"/>
                <a:gd name="connsiteX851" fmla="*/ 5947989 w 12192000"/>
                <a:gd name="connsiteY851" fmla="*/ 658388 h 1608850"/>
                <a:gd name="connsiteX852" fmla="*/ 5950579 w 12192000"/>
                <a:gd name="connsiteY852" fmla="*/ 647579 h 1608850"/>
                <a:gd name="connsiteX853" fmla="*/ 5950579 w 12192000"/>
                <a:gd name="connsiteY853" fmla="*/ 617852 h 1608850"/>
                <a:gd name="connsiteX854" fmla="*/ 5950904 w 12192000"/>
                <a:gd name="connsiteY854" fmla="*/ 616838 h 1608850"/>
                <a:gd name="connsiteX855" fmla="*/ 5953171 w 12192000"/>
                <a:gd name="connsiteY855" fmla="*/ 609745 h 1608850"/>
                <a:gd name="connsiteX856" fmla="*/ 5953495 w 12192000"/>
                <a:gd name="connsiteY856" fmla="*/ 610759 h 1608850"/>
                <a:gd name="connsiteX857" fmla="*/ 5955763 w 12192000"/>
                <a:gd name="connsiteY857" fmla="*/ 617852 h 1608850"/>
                <a:gd name="connsiteX858" fmla="*/ 5958354 w 12192000"/>
                <a:gd name="connsiteY858" fmla="*/ 647579 h 1608850"/>
                <a:gd name="connsiteX859" fmla="*/ 5958354 w 12192000"/>
                <a:gd name="connsiteY859" fmla="*/ 655686 h 1608850"/>
                <a:gd name="connsiteX860" fmla="*/ 5971311 w 12192000"/>
                <a:gd name="connsiteY860" fmla="*/ 677305 h 1608850"/>
                <a:gd name="connsiteX861" fmla="*/ 5976494 w 12192000"/>
                <a:gd name="connsiteY861" fmla="*/ 680008 h 1608850"/>
                <a:gd name="connsiteX862" fmla="*/ 5976494 w 12192000"/>
                <a:gd name="connsiteY862" fmla="*/ 685412 h 1608850"/>
                <a:gd name="connsiteX863" fmla="*/ 5973903 w 12192000"/>
                <a:gd name="connsiteY863" fmla="*/ 709734 h 1608850"/>
                <a:gd name="connsiteX864" fmla="*/ 5979084 w 12192000"/>
                <a:gd name="connsiteY864" fmla="*/ 720543 h 1608850"/>
                <a:gd name="connsiteX865" fmla="*/ 5984268 w 12192000"/>
                <a:gd name="connsiteY865" fmla="*/ 723246 h 1608850"/>
                <a:gd name="connsiteX866" fmla="*/ 5984268 w 12192000"/>
                <a:gd name="connsiteY866" fmla="*/ 731353 h 1608850"/>
                <a:gd name="connsiteX867" fmla="*/ 5979084 w 12192000"/>
                <a:gd name="connsiteY867" fmla="*/ 734056 h 1608850"/>
                <a:gd name="connsiteX868" fmla="*/ 5999269 w 12192000"/>
                <a:gd name="connsiteY868" fmla="*/ 755105 h 1608850"/>
                <a:gd name="connsiteX869" fmla="*/ 5999269 w 12192000"/>
                <a:gd name="connsiteY869" fmla="*/ 627662 h 1608850"/>
                <a:gd name="connsiteX870" fmla="*/ 5999299 w 12192000"/>
                <a:gd name="connsiteY870" fmla="*/ 627662 h 1608850"/>
                <a:gd name="connsiteX871" fmla="*/ 6037948 w 12192000"/>
                <a:gd name="connsiteY871" fmla="*/ 627662 h 1608850"/>
                <a:gd name="connsiteX872" fmla="*/ 6037948 w 12192000"/>
                <a:gd name="connsiteY872" fmla="*/ 626311 h 1608850"/>
                <a:gd name="connsiteX873" fmla="*/ 6037948 w 12192000"/>
                <a:gd name="connsiteY873" fmla="*/ 616853 h 1608850"/>
                <a:gd name="connsiteX874" fmla="*/ 6038962 w 12192000"/>
                <a:gd name="connsiteY874" fmla="*/ 616853 h 1608850"/>
                <a:gd name="connsiteX875" fmla="*/ 6046055 w 12192000"/>
                <a:gd name="connsiteY875" fmla="*/ 616853 h 1608850"/>
                <a:gd name="connsiteX876" fmla="*/ 6046055 w 12192000"/>
                <a:gd name="connsiteY876" fmla="*/ 614962 h 1608850"/>
                <a:gd name="connsiteX877" fmla="*/ 6046055 w 12192000"/>
                <a:gd name="connsiteY877" fmla="*/ 601721 h 1608850"/>
                <a:gd name="connsiteX878" fmla="*/ 6046815 w 12192000"/>
                <a:gd name="connsiteY878" fmla="*/ 601721 h 1608850"/>
                <a:gd name="connsiteX879" fmla="*/ 6052135 w 12192000"/>
                <a:gd name="connsiteY879" fmla="*/ 601721 h 1608850"/>
                <a:gd name="connsiteX880" fmla="*/ 6052135 w 12192000"/>
                <a:gd name="connsiteY880" fmla="*/ 600640 h 1608850"/>
                <a:gd name="connsiteX881" fmla="*/ 6052135 w 12192000"/>
                <a:gd name="connsiteY881" fmla="*/ 593073 h 1608850"/>
                <a:gd name="connsiteX882" fmla="*/ 6054163 w 12192000"/>
                <a:gd name="connsiteY882" fmla="*/ 593073 h 1608850"/>
                <a:gd name="connsiteX883" fmla="*/ 6068350 w 12192000"/>
                <a:gd name="connsiteY883" fmla="*/ 593073 h 1608850"/>
                <a:gd name="connsiteX884" fmla="*/ 6068350 w 12192000"/>
                <a:gd name="connsiteY884" fmla="*/ 594154 h 1608850"/>
                <a:gd name="connsiteX885" fmla="*/ 6068350 w 12192000"/>
                <a:gd name="connsiteY885" fmla="*/ 601721 h 1608850"/>
                <a:gd name="connsiteX886" fmla="*/ 6090642 w 12192000"/>
                <a:gd name="connsiteY886" fmla="*/ 601721 h 1608850"/>
                <a:gd name="connsiteX887" fmla="*/ 6090642 w 12192000"/>
                <a:gd name="connsiteY887" fmla="*/ 599829 h 1608850"/>
                <a:gd name="connsiteX888" fmla="*/ 6090642 w 12192000"/>
                <a:gd name="connsiteY888" fmla="*/ 586588 h 1608850"/>
                <a:gd name="connsiteX889" fmla="*/ 6092416 w 12192000"/>
                <a:gd name="connsiteY889" fmla="*/ 586588 h 1608850"/>
                <a:gd name="connsiteX890" fmla="*/ 6104829 w 12192000"/>
                <a:gd name="connsiteY890" fmla="*/ 586588 h 1608850"/>
                <a:gd name="connsiteX891" fmla="*/ 6104829 w 12192000"/>
                <a:gd name="connsiteY891" fmla="*/ 610368 h 1608850"/>
                <a:gd name="connsiteX892" fmla="*/ 6105843 w 12192000"/>
                <a:gd name="connsiteY892" fmla="*/ 610368 h 1608850"/>
                <a:gd name="connsiteX893" fmla="*/ 6112936 w 12192000"/>
                <a:gd name="connsiteY893" fmla="*/ 610368 h 1608850"/>
                <a:gd name="connsiteX894" fmla="*/ 6112936 w 12192000"/>
                <a:gd name="connsiteY894" fmla="*/ 609287 h 1608850"/>
                <a:gd name="connsiteX895" fmla="*/ 6112936 w 12192000"/>
                <a:gd name="connsiteY895" fmla="*/ 601721 h 1608850"/>
                <a:gd name="connsiteX896" fmla="*/ 6114709 w 12192000"/>
                <a:gd name="connsiteY896" fmla="*/ 601721 h 1608850"/>
                <a:gd name="connsiteX897" fmla="*/ 6127123 w 12192000"/>
                <a:gd name="connsiteY897" fmla="*/ 601721 h 1608850"/>
                <a:gd name="connsiteX898" fmla="*/ 6127123 w 12192000"/>
                <a:gd name="connsiteY898" fmla="*/ 627662 h 1608850"/>
                <a:gd name="connsiteX899" fmla="*/ 6129150 w 12192000"/>
                <a:gd name="connsiteY899" fmla="*/ 627662 h 1608850"/>
                <a:gd name="connsiteX900" fmla="*/ 6143336 w 12192000"/>
                <a:gd name="connsiteY900" fmla="*/ 627662 h 1608850"/>
                <a:gd name="connsiteX901" fmla="*/ 6143336 w 12192000"/>
                <a:gd name="connsiteY901" fmla="*/ 629283 h 1608850"/>
                <a:gd name="connsiteX902" fmla="*/ 6143336 w 12192000"/>
                <a:gd name="connsiteY902" fmla="*/ 640633 h 1608850"/>
                <a:gd name="connsiteX903" fmla="*/ 6144096 w 12192000"/>
                <a:gd name="connsiteY903" fmla="*/ 640633 h 1608850"/>
                <a:gd name="connsiteX904" fmla="*/ 6149417 w 12192000"/>
                <a:gd name="connsiteY904" fmla="*/ 640633 h 1608850"/>
                <a:gd name="connsiteX905" fmla="*/ 6149417 w 12192000"/>
                <a:gd name="connsiteY905" fmla="*/ 639822 h 1608850"/>
                <a:gd name="connsiteX906" fmla="*/ 6149417 w 12192000"/>
                <a:gd name="connsiteY906" fmla="*/ 634147 h 1608850"/>
                <a:gd name="connsiteX907" fmla="*/ 6179817 w 12192000"/>
                <a:gd name="connsiteY907" fmla="*/ 634147 h 1608850"/>
                <a:gd name="connsiteX908" fmla="*/ 6179817 w 12192000"/>
                <a:gd name="connsiteY908" fmla="*/ 657927 h 1608850"/>
                <a:gd name="connsiteX909" fmla="*/ 6180830 w 12192000"/>
                <a:gd name="connsiteY909" fmla="*/ 657927 h 1608850"/>
                <a:gd name="connsiteX910" fmla="*/ 6187924 w 12192000"/>
                <a:gd name="connsiteY910" fmla="*/ 657927 h 1608850"/>
                <a:gd name="connsiteX911" fmla="*/ 6187924 w 12192000"/>
                <a:gd name="connsiteY911" fmla="*/ 659008 h 1608850"/>
                <a:gd name="connsiteX912" fmla="*/ 6187924 w 12192000"/>
                <a:gd name="connsiteY912" fmla="*/ 666574 h 1608850"/>
                <a:gd name="connsiteX913" fmla="*/ 6188684 w 12192000"/>
                <a:gd name="connsiteY913" fmla="*/ 666574 h 1608850"/>
                <a:gd name="connsiteX914" fmla="*/ 6194004 w 12192000"/>
                <a:gd name="connsiteY914" fmla="*/ 666574 h 1608850"/>
                <a:gd name="connsiteX915" fmla="*/ 6194004 w 12192000"/>
                <a:gd name="connsiteY915" fmla="*/ 664412 h 1608850"/>
                <a:gd name="connsiteX916" fmla="*/ 6194004 w 12192000"/>
                <a:gd name="connsiteY916" fmla="*/ 649280 h 1608850"/>
                <a:gd name="connsiteX917" fmla="*/ 6195017 w 12192000"/>
                <a:gd name="connsiteY917" fmla="*/ 649280 h 1608850"/>
                <a:gd name="connsiteX918" fmla="*/ 6202111 w 12192000"/>
                <a:gd name="connsiteY918" fmla="*/ 649280 h 1608850"/>
                <a:gd name="connsiteX919" fmla="*/ 6202111 w 12192000"/>
                <a:gd name="connsiteY919" fmla="*/ 650361 h 1608850"/>
                <a:gd name="connsiteX920" fmla="*/ 6202111 w 12192000"/>
                <a:gd name="connsiteY920" fmla="*/ 657927 h 1608850"/>
                <a:gd name="connsiteX921" fmla="*/ 6207431 w 12192000"/>
                <a:gd name="connsiteY921" fmla="*/ 655934 h 1608850"/>
                <a:gd name="connsiteX922" fmla="*/ 6208191 w 12192000"/>
                <a:gd name="connsiteY922" fmla="*/ 654954 h 1608850"/>
                <a:gd name="connsiteX923" fmla="*/ 6208191 w 12192000"/>
                <a:gd name="connsiteY923" fmla="*/ 649280 h 1608850"/>
                <a:gd name="connsiteX924" fmla="*/ 6246698 w 12192000"/>
                <a:gd name="connsiteY924" fmla="*/ 649280 h 1608850"/>
                <a:gd name="connsiteX925" fmla="*/ 6246698 w 12192000"/>
                <a:gd name="connsiteY925" fmla="*/ 673059 h 1608850"/>
                <a:gd name="connsiteX926" fmla="*/ 6248724 w 12192000"/>
                <a:gd name="connsiteY926" fmla="*/ 673059 h 1608850"/>
                <a:gd name="connsiteX927" fmla="*/ 6262911 w 12192000"/>
                <a:gd name="connsiteY927" fmla="*/ 673059 h 1608850"/>
                <a:gd name="connsiteX928" fmla="*/ 6262911 w 12192000"/>
                <a:gd name="connsiteY928" fmla="*/ 674140 h 1608850"/>
                <a:gd name="connsiteX929" fmla="*/ 6262911 w 12192000"/>
                <a:gd name="connsiteY929" fmla="*/ 681706 h 1608850"/>
                <a:gd name="connsiteX930" fmla="*/ 6264685 w 12192000"/>
                <a:gd name="connsiteY930" fmla="*/ 681706 h 1608850"/>
                <a:gd name="connsiteX931" fmla="*/ 6277098 w 12192000"/>
                <a:gd name="connsiteY931" fmla="*/ 681706 h 1608850"/>
                <a:gd name="connsiteX932" fmla="*/ 6277098 w 12192000"/>
                <a:gd name="connsiteY932" fmla="*/ 657927 h 1608850"/>
                <a:gd name="connsiteX933" fmla="*/ 6278111 w 12192000"/>
                <a:gd name="connsiteY933" fmla="*/ 657927 h 1608850"/>
                <a:gd name="connsiteX934" fmla="*/ 6285205 w 12192000"/>
                <a:gd name="connsiteY934" fmla="*/ 657927 h 1608850"/>
                <a:gd name="connsiteX935" fmla="*/ 6285205 w 12192000"/>
                <a:gd name="connsiteY935" fmla="*/ 625500 h 1608850"/>
                <a:gd name="connsiteX936" fmla="*/ 6286218 w 12192000"/>
                <a:gd name="connsiteY936" fmla="*/ 625500 h 1608850"/>
                <a:gd name="connsiteX937" fmla="*/ 6293312 w 12192000"/>
                <a:gd name="connsiteY937" fmla="*/ 625500 h 1608850"/>
                <a:gd name="connsiteX938" fmla="*/ 6293312 w 12192000"/>
                <a:gd name="connsiteY938" fmla="*/ 623609 h 1608850"/>
                <a:gd name="connsiteX939" fmla="*/ 6293312 w 12192000"/>
                <a:gd name="connsiteY939" fmla="*/ 610368 h 1608850"/>
                <a:gd name="connsiteX940" fmla="*/ 6292045 w 12192000"/>
                <a:gd name="connsiteY940" fmla="*/ 608746 h 1608850"/>
                <a:gd name="connsiteX941" fmla="*/ 6297365 w 12192000"/>
                <a:gd name="connsiteY941" fmla="*/ 597397 h 1608850"/>
                <a:gd name="connsiteX942" fmla="*/ 6305472 w 12192000"/>
                <a:gd name="connsiteY942" fmla="*/ 625500 h 1608850"/>
                <a:gd name="connsiteX943" fmla="*/ 6306232 w 12192000"/>
                <a:gd name="connsiteY943" fmla="*/ 625500 h 1608850"/>
                <a:gd name="connsiteX944" fmla="*/ 6311552 w 12192000"/>
                <a:gd name="connsiteY944" fmla="*/ 625500 h 1608850"/>
                <a:gd name="connsiteX945" fmla="*/ 6311552 w 12192000"/>
                <a:gd name="connsiteY945" fmla="*/ 519573 h 1608850"/>
                <a:gd name="connsiteX946" fmla="*/ 6313072 w 12192000"/>
                <a:gd name="connsiteY946" fmla="*/ 519573 h 1608850"/>
                <a:gd name="connsiteX947" fmla="*/ 6323712 w 12192000"/>
                <a:gd name="connsiteY947" fmla="*/ 519573 h 1608850"/>
                <a:gd name="connsiteX948" fmla="*/ 6323712 w 12192000"/>
                <a:gd name="connsiteY948" fmla="*/ 472014 h 1608850"/>
                <a:gd name="connsiteX949" fmla="*/ 6350059 w 12192000"/>
                <a:gd name="connsiteY949" fmla="*/ 472014 h 1608850"/>
                <a:gd name="connsiteX950" fmla="*/ 6350059 w 12192000"/>
                <a:gd name="connsiteY950" fmla="*/ 450396 h 1608850"/>
                <a:gd name="connsiteX951" fmla="*/ 6384513 w 12192000"/>
                <a:gd name="connsiteY951" fmla="*/ 450396 h 1608850"/>
                <a:gd name="connsiteX952" fmla="*/ 6384513 w 12192000"/>
                <a:gd name="connsiteY952" fmla="*/ 452828 h 1608850"/>
                <a:gd name="connsiteX953" fmla="*/ 6384513 w 12192000"/>
                <a:gd name="connsiteY953" fmla="*/ 469852 h 1608850"/>
                <a:gd name="connsiteX954" fmla="*/ 6386793 w 12192000"/>
                <a:gd name="connsiteY954" fmla="*/ 469852 h 1608850"/>
                <a:gd name="connsiteX955" fmla="*/ 6402753 w 12192000"/>
                <a:gd name="connsiteY955" fmla="*/ 469852 h 1608850"/>
                <a:gd name="connsiteX956" fmla="*/ 6402753 w 12192000"/>
                <a:gd name="connsiteY956" fmla="*/ 517411 h 1608850"/>
                <a:gd name="connsiteX957" fmla="*/ 6403766 w 12192000"/>
                <a:gd name="connsiteY957" fmla="*/ 517411 h 1608850"/>
                <a:gd name="connsiteX958" fmla="*/ 6410860 w 12192000"/>
                <a:gd name="connsiteY958" fmla="*/ 517411 h 1608850"/>
                <a:gd name="connsiteX959" fmla="*/ 6425047 w 12192000"/>
                <a:gd name="connsiteY959" fmla="*/ 521735 h 1608850"/>
                <a:gd name="connsiteX960" fmla="*/ 6425047 w 12192000"/>
                <a:gd name="connsiteY960" fmla="*/ 560647 h 1608850"/>
                <a:gd name="connsiteX961" fmla="*/ 6426060 w 12192000"/>
                <a:gd name="connsiteY961" fmla="*/ 560647 h 1608850"/>
                <a:gd name="connsiteX962" fmla="*/ 6433153 w 12192000"/>
                <a:gd name="connsiteY962" fmla="*/ 560647 h 1608850"/>
                <a:gd name="connsiteX963" fmla="*/ 6433153 w 12192000"/>
                <a:gd name="connsiteY963" fmla="*/ 562268 h 1608850"/>
                <a:gd name="connsiteX964" fmla="*/ 6433153 w 12192000"/>
                <a:gd name="connsiteY964" fmla="*/ 573617 h 1608850"/>
                <a:gd name="connsiteX965" fmla="*/ 6435180 w 12192000"/>
                <a:gd name="connsiteY965" fmla="*/ 573617 h 1608850"/>
                <a:gd name="connsiteX966" fmla="*/ 6449367 w 12192000"/>
                <a:gd name="connsiteY966" fmla="*/ 573617 h 1608850"/>
                <a:gd name="connsiteX967" fmla="*/ 6455447 w 12192000"/>
                <a:gd name="connsiteY967" fmla="*/ 580103 h 1608850"/>
                <a:gd name="connsiteX968" fmla="*/ 6455447 w 12192000"/>
                <a:gd name="connsiteY968" fmla="*/ 601721 h 1608850"/>
                <a:gd name="connsiteX969" fmla="*/ 6457727 w 12192000"/>
                <a:gd name="connsiteY969" fmla="*/ 601721 h 1608850"/>
                <a:gd name="connsiteX970" fmla="*/ 6473687 w 12192000"/>
                <a:gd name="connsiteY970" fmla="*/ 601721 h 1608850"/>
                <a:gd name="connsiteX971" fmla="*/ 6473687 w 12192000"/>
                <a:gd name="connsiteY971" fmla="*/ 602801 h 1608850"/>
                <a:gd name="connsiteX972" fmla="*/ 6473687 w 12192000"/>
                <a:gd name="connsiteY972" fmla="*/ 610368 h 1608850"/>
                <a:gd name="connsiteX973" fmla="*/ 6474954 w 12192000"/>
                <a:gd name="connsiteY973" fmla="*/ 610368 h 1608850"/>
                <a:gd name="connsiteX974" fmla="*/ 6483821 w 12192000"/>
                <a:gd name="connsiteY974" fmla="*/ 610368 h 1608850"/>
                <a:gd name="connsiteX975" fmla="*/ 6483821 w 12192000"/>
                <a:gd name="connsiteY975" fmla="*/ 612529 h 1608850"/>
                <a:gd name="connsiteX976" fmla="*/ 6483821 w 12192000"/>
                <a:gd name="connsiteY976" fmla="*/ 627662 h 1608850"/>
                <a:gd name="connsiteX977" fmla="*/ 6487874 w 12192000"/>
                <a:gd name="connsiteY977" fmla="*/ 625770 h 1608850"/>
                <a:gd name="connsiteX978" fmla="*/ 6487874 w 12192000"/>
                <a:gd name="connsiteY978" fmla="*/ 612529 h 1608850"/>
                <a:gd name="connsiteX979" fmla="*/ 6488887 w 12192000"/>
                <a:gd name="connsiteY979" fmla="*/ 612529 h 1608850"/>
                <a:gd name="connsiteX980" fmla="*/ 6495981 w 12192000"/>
                <a:gd name="connsiteY980" fmla="*/ 612529 h 1608850"/>
                <a:gd name="connsiteX981" fmla="*/ 6495981 w 12192000"/>
                <a:gd name="connsiteY981" fmla="*/ 614151 h 1608850"/>
                <a:gd name="connsiteX982" fmla="*/ 6495981 w 12192000"/>
                <a:gd name="connsiteY982" fmla="*/ 625500 h 1608850"/>
                <a:gd name="connsiteX983" fmla="*/ 6496741 w 12192000"/>
                <a:gd name="connsiteY983" fmla="*/ 625500 h 1608850"/>
                <a:gd name="connsiteX984" fmla="*/ 6502061 w 12192000"/>
                <a:gd name="connsiteY984" fmla="*/ 625500 h 1608850"/>
                <a:gd name="connsiteX985" fmla="*/ 6550701 w 12192000"/>
                <a:gd name="connsiteY985" fmla="*/ 621177 h 1608850"/>
                <a:gd name="connsiteX986" fmla="*/ 6550701 w 12192000"/>
                <a:gd name="connsiteY986" fmla="*/ 622528 h 1608850"/>
                <a:gd name="connsiteX987" fmla="*/ 6550701 w 12192000"/>
                <a:gd name="connsiteY987" fmla="*/ 631985 h 1608850"/>
                <a:gd name="connsiteX988" fmla="*/ 6551461 w 12192000"/>
                <a:gd name="connsiteY988" fmla="*/ 631985 h 1608850"/>
                <a:gd name="connsiteX989" fmla="*/ 6556782 w 12192000"/>
                <a:gd name="connsiteY989" fmla="*/ 631985 h 1608850"/>
                <a:gd name="connsiteX990" fmla="*/ 6556782 w 12192000"/>
                <a:gd name="connsiteY990" fmla="*/ 634147 h 1608850"/>
                <a:gd name="connsiteX991" fmla="*/ 6556782 w 12192000"/>
                <a:gd name="connsiteY991" fmla="*/ 649280 h 1608850"/>
                <a:gd name="connsiteX992" fmla="*/ 6558808 w 12192000"/>
                <a:gd name="connsiteY992" fmla="*/ 647929 h 1608850"/>
                <a:gd name="connsiteX993" fmla="*/ 6572995 w 12192000"/>
                <a:gd name="connsiteY993" fmla="*/ 638471 h 1608850"/>
                <a:gd name="connsiteX994" fmla="*/ 6579075 w 12192000"/>
                <a:gd name="connsiteY994" fmla="*/ 597397 h 1608850"/>
                <a:gd name="connsiteX995" fmla="*/ 6579835 w 12192000"/>
                <a:gd name="connsiteY995" fmla="*/ 597127 h 1608850"/>
                <a:gd name="connsiteX996" fmla="*/ 6585155 w 12192000"/>
                <a:gd name="connsiteY996" fmla="*/ 595235 h 1608850"/>
                <a:gd name="connsiteX997" fmla="*/ 6587182 w 12192000"/>
                <a:gd name="connsiteY997" fmla="*/ 526058 h 1608850"/>
                <a:gd name="connsiteX998" fmla="*/ 6589209 w 12192000"/>
                <a:gd name="connsiteY998" fmla="*/ 595235 h 1608850"/>
                <a:gd name="connsiteX999" fmla="*/ 6589969 w 12192000"/>
                <a:gd name="connsiteY999" fmla="*/ 595505 h 1608850"/>
                <a:gd name="connsiteX1000" fmla="*/ 6595289 w 12192000"/>
                <a:gd name="connsiteY1000" fmla="*/ 597397 h 1608850"/>
                <a:gd name="connsiteX1001" fmla="*/ 6595289 w 12192000"/>
                <a:gd name="connsiteY1001" fmla="*/ 510926 h 1608850"/>
                <a:gd name="connsiteX1002" fmla="*/ 6599342 w 12192000"/>
                <a:gd name="connsiteY1002" fmla="*/ 478499 h 1608850"/>
                <a:gd name="connsiteX1003" fmla="*/ 6637849 w 12192000"/>
                <a:gd name="connsiteY1003" fmla="*/ 478499 h 1608850"/>
                <a:gd name="connsiteX1004" fmla="*/ 6637849 w 12192000"/>
                <a:gd name="connsiteY1004" fmla="*/ 510926 h 1608850"/>
                <a:gd name="connsiteX1005" fmla="*/ 6638609 w 12192000"/>
                <a:gd name="connsiteY1005" fmla="*/ 510926 h 1608850"/>
                <a:gd name="connsiteX1006" fmla="*/ 6643929 w 12192000"/>
                <a:gd name="connsiteY1006" fmla="*/ 510926 h 1608850"/>
                <a:gd name="connsiteX1007" fmla="*/ 6643929 w 12192000"/>
                <a:gd name="connsiteY1007" fmla="*/ 428778 h 1608850"/>
                <a:gd name="connsiteX1008" fmla="*/ 6645703 w 12192000"/>
                <a:gd name="connsiteY1008" fmla="*/ 428778 h 1608850"/>
                <a:gd name="connsiteX1009" fmla="*/ 6658116 w 12192000"/>
                <a:gd name="connsiteY1009" fmla="*/ 428778 h 1608850"/>
                <a:gd name="connsiteX1010" fmla="*/ 6658116 w 12192000"/>
                <a:gd name="connsiteY1010" fmla="*/ 426887 h 1608850"/>
                <a:gd name="connsiteX1011" fmla="*/ 6658116 w 12192000"/>
                <a:gd name="connsiteY1011" fmla="*/ 413646 h 1608850"/>
                <a:gd name="connsiteX1012" fmla="*/ 6680410 w 12192000"/>
                <a:gd name="connsiteY1012" fmla="*/ 413646 h 1608850"/>
                <a:gd name="connsiteX1013" fmla="*/ 6680410 w 12192000"/>
                <a:gd name="connsiteY1013" fmla="*/ 412565 h 1608850"/>
                <a:gd name="connsiteX1014" fmla="*/ 6680410 w 12192000"/>
                <a:gd name="connsiteY1014" fmla="*/ 404999 h 1608850"/>
                <a:gd name="connsiteX1015" fmla="*/ 6682183 w 12192000"/>
                <a:gd name="connsiteY1015" fmla="*/ 404999 h 1608850"/>
                <a:gd name="connsiteX1016" fmla="*/ 6694597 w 12192000"/>
                <a:gd name="connsiteY1016" fmla="*/ 404999 h 1608850"/>
                <a:gd name="connsiteX1017" fmla="*/ 6694597 w 12192000"/>
                <a:gd name="connsiteY1017" fmla="*/ 406080 h 1608850"/>
                <a:gd name="connsiteX1018" fmla="*/ 6694597 w 12192000"/>
                <a:gd name="connsiteY1018" fmla="*/ 413646 h 1608850"/>
                <a:gd name="connsiteX1019" fmla="*/ 6695357 w 12192000"/>
                <a:gd name="connsiteY1019" fmla="*/ 413646 h 1608850"/>
                <a:gd name="connsiteX1020" fmla="*/ 6700677 w 12192000"/>
                <a:gd name="connsiteY1020" fmla="*/ 413646 h 1608850"/>
                <a:gd name="connsiteX1021" fmla="*/ 6710810 w 12192000"/>
                <a:gd name="connsiteY1021" fmla="*/ 409322 h 1608850"/>
                <a:gd name="connsiteX1022" fmla="*/ 6714863 w 12192000"/>
                <a:gd name="connsiteY1022" fmla="*/ 412565 h 1608850"/>
                <a:gd name="connsiteX1023" fmla="*/ 6714863 w 12192000"/>
                <a:gd name="connsiteY1023" fmla="*/ 404999 h 1608850"/>
                <a:gd name="connsiteX1024" fmla="*/ 6717143 w 12192000"/>
                <a:gd name="connsiteY1024" fmla="*/ 404999 h 1608850"/>
                <a:gd name="connsiteX1025" fmla="*/ 6733104 w 12192000"/>
                <a:gd name="connsiteY1025" fmla="*/ 404999 h 1608850"/>
                <a:gd name="connsiteX1026" fmla="*/ 6733104 w 12192000"/>
                <a:gd name="connsiteY1026" fmla="*/ 406080 h 1608850"/>
                <a:gd name="connsiteX1027" fmla="*/ 6733104 w 12192000"/>
                <a:gd name="connsiteY1027" fmla="*/ 413646 h 1608850"/>
                <a:gd name="connsiteX1028" fmla="*/ 6763504 w 12192000"/>
                <a:gd name="connsiteY1028" fmla="*/ 413646 h 1608850"/>
                <a:gd name="connsiteX1029" fmla="*/ 6763504 w 12192000"/>
                <a:gd name="connsiteY1029" fmla="*/ 415267 h 1608850"/>
                <a:gd name="connsiteX1030" fmla="*/ 6763504 w 12192000"/>
                <a:gd name="connsiteY1030" fmla="*/ 426617 h 1608850"/>
                <a:gd name="connsiteX1031" fmla="*/ 6789851 w 12192000"/>
                <a:gd name="connsiteY1031" fmla="*/ 426617 h 1608850"/>
                <a:gd name="connsiteX1032" fmla="*/ 6789851 w 12192000"/>
                <a:gd name="connsiteY1032" fmla="*/ 456881 h 1608850"/>
                <a:gd name="connsiteX1033" fmla="*/ 6790611 w 12192000"/>
                <a:gd name="connsiteY1033" fmla="*/ 456881 h 1608850"/>
                <a:gd name="connsiteX1034" fmla="*/ 6795931 w 12192000"/>
                <a:gd name="connsiteY1034" fmla="*/ 456881 h 1608850"/>
                <a:gd name="connsiteX1035" fmla="*/ 6795931 w 12192000"/>
                <a:gd name="connsiteY1035" fmla="*/ 457962 h 1608850"/>
                <a:gd name="connsiteX1036" fmla="*/ 6795931 w 12192000"/>
                <a:gd name="connsiteY1036" fmla="*/ 465529 h 1608850"/>
                <a:gd name="connsiteX1037" fmla="*/ 6799985 w 12192000"/>
                <a:gd name="connsiteY1037" fmla="*/ 495793 h 1608850"/>
                <a:gd name="connsiteX1038" fmla="*/ 6800745 w 12192000"/>
                <a:gd name="connsiteY1038" fmla="*/ 495793 h 1608850"/>
                <a:gd name="connsiteX1039" fmla="*/ 6806065 w 12192000"/>
                <a:gd name="connsiteY1039" fmla="*/ 495793 h 1608850"/>
                <a:gd name="connsiteX1040" fmla="*/ 6806065 w 12192000"/>
                <a:gd name="connsiteY1040" fmla="*/ 496604 h 1608850"/>
                <a:gd name="connsiteX1041" fmla="*/ 6806065 w 12192000"/>
                <a:gd name="connsiteY1041" fmla="*/ 502279 h 1608850"/>
                <a:gd name="connsiteX1042" fmla="*/ 6807078 w 12192000"/>
                <a:gd name="connsiteY1042" fmla="*/ 502279 h 1608850"/>
                <a:gd name="connsiteX1043" fmla="*/ 6814171 w 12192000"/>
                <a:gd name="connsiteY1043" fmla="*/ 502279 h 1608850"/>
                <a:gd name="connsiteX1044" fmla="*/ 6814171 w 12192000"/>
                <a:gd name="connsiteY1044" fmla="*/ 532544 h 1608850"/>
                <a:gd name="connsiteX1045" fmla="*/ 6816198 w 12192000"/>
                <a:gd name="connsiteY1045" fmla="*/ 532544 h 1608850"/>
                <a:gd name="connsiteX1046" fmla="*/ 6830385 w 12192000"/>
                <a:gd name="connsiteY1046" fmla="*/ 532544 h 1608850"/>
                <a:gd name="connsiteX1047" fmla="*/ 6830385 w 12192000"/>
                <a:gd name="connsiteY1047" fmla="*/ 556323 h 1608850"/>
                <a:gd name="connsiteX1048" fmla="*/ 6832412 w 12192000"/>
                <a:gd name="connsiteY1048" fmla="*/ 557944 h 1608850"/>
                <a:gd name="connsiteX1049" fmla="*/ 6832412 w 12192000"/>
                <a:gd name="connsiteY1049" fmla="*/ 569294 h 1608850"/>
                <a:gd name="connsiteX1050" fmla="*/ 6833172 w 12192000"/>
                <a:gd name="connsiteY1050" fmla="*/ 569294 h 1608850"/>
                <a:gd name="connsiteX1051" fmla="*/ 6838492 w 12192000"/>
                <a:gd name="connsiteY1051" fmla="*/ 569294 h 1608850"/>
                <a:gd name="connsiteX1052" fmla="*/ 6838492 w 12192000"/>
                <a:gd name="connsiteY1052" fmla="*/ 593073 h 1608850"/>
                <a:gd name="connsiteX1053" fmla="*/ 6839758 w 12192000"/>
                <a:gd name="connsiteY1053" fmla="*/ 593073 h 1608850"/>
                <a:gd name="connsiteX1054" fmla="*/ 6848625 w 12192000"/>
                <a:gd name="connsiteY1054" fmla="*/ 593073 h 1608850"/>
                <a:gd name="connsiteX1055" fmla="*/ 6850652 w 12192000"/>
                <a:gd name="connsiteY1055" fmla="*/ 597127 h 1608850"/>
                <a:gd name="connsiteX1056" fmla="*/ 6850652 w 12192000"/>
                <a:gd name="connsiteY1056" fmla="*/ 610368 h 1608850"/>
                <a:gd name="connsiteX1057" fmla="*/ 6852172 w 12192000"/>
                <a:gd name="connsiteY1057" fmla="*/ 608476 h 1608850"/>
                <a:gd name="connsiteX1058" fmla="*/ 6862812 w 12192000"/>
                <a:gd name="connsiteY1058" fmla="*/ 595235 h 1608850"/>
                <a:gd name="connsiteX1059" fmla="*/ 6891186 w 12192000"/>
                <a:gd name="connsiteY1059" fmla="*/ 595235 h 1608850"/>
                <a:gd name="connsiteX1060" fmla="*/ 6891186 w 12192000"/>
                <a:gd name="connsiteY1060" fmla="*/ 681706 h 1608850"/>
                <a:gd name="connsiteX1061" fmla="*/ 6891946 w 12192000"/>
                <a:gd name="connsiteY1061" fmla="*/ 681706 h 1608850"/>
                <a:gd name="connsiteX1062" fmla="*/ 6897266 w 12192000"/>
                <a:gd name="connsiteY1062" fmla="*/ 681706 h 1608850"/>
                <a:gd name="connsiteX1063" fmla="*/ 6898026 w 12192000"/>
                <a:gd name="connsiteY1063" fmla="*/ 680355 h 1608850"/>
                <a:gd name="connsiteX1064" fmla="*/ 6903346 w 12192000"/>
                <a:gd name="connsiteY1064" fmla="*/ 670897 h 1608850"/>
                <a:gd name="connsiteX1065" fmla="*/ 6903346 w 12192000"/>
                <a:gd name="connsiteY1065" fmla="*/ 672789 h 1608850"/>
                <a:gd name="connsiteX1066" fmla="*/ 6903346 w 12192000"/>
                <a:gd name="connsiteY1066" fmla="*/ 686030 h 1608850"/>
                <a:gd name="connsiteX1067" fmla="*/ 6907399 w 12192000"/>
                <a:gd name="connsiteY1067" fmla="*/ 640633 h 1608850"/>
                <a:gd name="connsiteX1068" fmla="*/ 6908159 w 12192000"/>
                <a:gd name="connsiteY1068" fmla="*/ 640633 h 1608850"/>
                <a:gd name="connsiteX1069" fmla="*/ 6913479 w 12192000"/>
                <a:gd name="connsiteY1069" fmla="*/ 640633 h 1608850"/>
                <a:gd name="connsiteX1070" fmla="*/ 6913479 w 12192000"/>
                <a:gd name="connsiteY1070" fmla="*/ 575779 h 1608850"/>
                <a:gd name="connsiteX1071" fmla="*/ 6914493 w 12192000"/>
                <a:gd name="connsiteY1071" fmla="*/ 575779 h 1608850"/>
                <a:gd name="connsiteX1072" fmla="*/ 6921586 w 12192000"/>
                <a:gd name="connsiteY1072" fmla="*/ 575779 h 1608850"/>
                <a:gd name="connsiteX1073" fmla="*/ 6933746 w 12192000"/>
                <a:gd name="connsiteY1073" fmla="*/ 532544 h 1608850"/>
                <a:gd name="connsiteX1074" fmla="*/ 6935013 w 12192000"/>
                <a:gd name="connsiteY1074" fmla="*/ 532544 h 1608850"/>
                <a:gd name="connsiteX1075" fmla="*/ 6943880 w 12192000"/>
                <a:gd name="connsiteY1075" fmla="*/ 532544 h 1608850"/>
                <a:gd name="connsiteX1076" fmla="*/ 6954013 w 12192000"/>
                <a:gd name="connsiteY1076" fmla="*/ 575779 h 1608850"/>
                <a:gd name="connsiteX1077" fmla="*/ 6955026 w 12192000"/>
                <a:gd name="connsiteY1077" fmla="*/ 575779 h 1608850"/>
                <a:gd name="connsiteX1078" fmla="*/ 6962120 w 12192000"/>
                <a:gd name="connsiteY1078" fmla="*/ 575779 h 1608850"/>
                <a:gd name="connsiteX1079" fmla="*/ 6962120 w 12192000"/>
                <a:gd name="connsiteY1079" fmla="*/ 614691 h 1608850"/>
                <a:gd name="connsiteX1080" fmla="*/ 6963893 w 12192000"/>
                <a:gd name="connsiteY1080" fmla="*/ 614691 h 1608850"/>
                <a:gd name="connsiteX1081" fmla="*/ 6976307 w 12192000"/>
                <a:gd name="connsiteY1081" fmla="*/ 614691 h 1608850"/>
                <a:gd name="connsiteX1082" fmla="*/ 6976307 w 12192000"/>
                <a:gd name="connsiteY1082" fmla="*/ 616853 h 1608850"/>
                <a:gd name="connsiteX1083" fmla="*/ 6976307 w 12192000"/>
                <a:gd name="connsiteY1083" fmla="*/ 631985 h 1608850"/>
                <a:gd name="connsiteX1084" fmla="*/ 6980360 w 12192000"/>
                <a:gd name="connsiteY1084" fmla="*/ 629824 h 1608850"/>
                <a:gd name="connsiteX1085" fmla="*/ 6980360 w 12192000"/>
                <a:gd name="connsiteY1085" fmla="*/ 614691 h 1608850"/>
                <a:gd name="connsiteX1086" fmla="*/ 6981880 w 12192000"/>
                <a:gd name="connsiteY1086" fmla="*/ 614691 h 1608850"/>
                <a:gd name="connsiteX1087" fmla="*/ 6992520 w 12192000"/>
                <a:gd name="connsiteY1087" fmla="*/ 614691 h 1608850"/>
                <a:gd name="connsiteX1088" fmla="*/ 6992520 w 12192000"/>
                <a:gd name="connsiteY1088" fmla="*/ 616312 h 1608850"/>
                <a:gd name="connsiteX1089" fmla="*/ 6992520 w 12192000"/>
                <a:gd name="connsiteY1089" fmla="*/ 627662 h 1608850"/>
                <a:gd name="connsiteX1090" fmla="*/ 7022921 w 12192000"/>
                <a:gd name="connsiteY1090" fmla="*/ 627662 h 1608850"/>
                <a:gd name="connsiteX1091" fmla="*/ 7022921 w 12192000"/>
                <a:gd name="connsiteY1091" fmla="*/ 590912 h 1608850"/>
                <a:gd name="connsiteX1092" fmla="*/ 7024187 w 12192000"/>
                <a:gd name="connsiteY1092" fmla="*/ 590912 h 1608850"/>
                <a:gd name="connsiteX1093" fmla="*/ 7033054 w 12192000"/>
                <a:gd name="connsiteY1093" fmla="*/ 590912 h 1608850"/>
                <a:gd name="connsiteX1094" fmla="*/ 7033054 w 12192000"/>
                <a:gd name="connsiteY1094" fmla="*/ 612529 h 1608850"/>
                <a:gd name="connsiteX1095" fmla="*/ 7035081 w 12192000"/>
                <a:gd name="connsiteY1095" fmla="*/ 580103 h 1608850"/>
                <a:gd name="connsiteX1096" fmla="*/ 7057374 w 12192000"/>
                <a:gd name="connsiteY1096" fmla="*/ 580103 h 1608850"/>
                <a:gd name="connsiteX1097" fmla="*/ 7057374 w 12192000"/>
                <a:gd name="connsiteY1097" fmla="*/ 578481 h 1608850"/>
                <a:gd name="connsiteX1098" fmla="*/ 7057374 w 12192000"/>
                <a:gd name="connsiteY1098" fmla="*/ 567132 h 1608850"/>
                <a:gd name="connsiteX1099" fmla="*/ 7058134 w 12192000"/>
                <a:gd name="connsiteY1099" fmla="*/ 567132 h 1608850"/>
                <a:gd name="connsiteX1100" fmla="*/ 7063454 w 12192000"/>
                <a:gd name="connsiteY1100" fmla="*/ 567132 h 1608850"/>
                <a:gd name="connsiteX1101" fmla="*/ 7063454 w 12192000"/>
                <a:gd name="connsiteY1101" fmla="*/ 565241 h 1608850"/>
                <a:gd name="connsiteX1102" fmla="*/ 7063454 w 12192000"/>
                <a:gd name="connsiteY1102" fmla="*/ 552000 h 1608850"/>
                <a:gd name="connsiteX1103" fmla="*/ 7067508 w 12192000"/>
                <a:gd name="connsiteY1103" fmla="*/ 558485 h 1608850"/>
                <a:gd name="connsiteX1104" fmla="*/ 7069788 w 12192000"/>
                <a:gd name="connsiteY1104" fmla="*/ 558485 h 1608850"/>
                <a:gd name="connsiteX1105" fmla="*/ 7085748 w 12192000"/>
                <a:gd name="connsiteY1105" fmla="*/ 558485 h 1608850"/>
                <a:gd name="connsiteX1106" fmla="*/ 7085748 w 12192000"/>
                <a:gd name="connsiteY1106" fmla="*/ 557674 h 1608850"/>
                <a:gd name="connsiteX1107" fmla="*/ 7085748 w 12192000"/>
                <a:gd name="connsiteY1107" fmla="*/ 552000 h 1608850"/>
                <a:gd name="connsiteX1108" fmla="*/ 7086508 w 12192000"/>
                <a:gd name="connsiteY1108" fmla="*/ 552000 h 1608850"/>
                <a:gd name="connsiteX1109" fmla="*/ 7091828 w 12192000"/>
                <a:gd name="connsiteY1109" fmla="*/ 552000 h 1608850"/>
                <a:gd name="connsiteX1110" fmla="*/ 7091828 w 12192000"/>
                <a:gd name="connsiteY1110" fmla="*/ 553351 h 1608850"/>
                <a:gd name="connsiteX1111" fmla="*/ 7091828 w 12192000"/>
                <a:gd name="connsiteY1111" fmla="*/ 562809 h 1608850"/>
                <a:gd name="connsiteX1112" fmla="*/ 7130335 w 12192000"/>
                <a:gd name="connsiteY1112" fmla="*/ 562809 h 1608850"/>
                <a:gd name="connsiteX1113" fmla="*/ 7130335 w 12192000"/>
                <a:gd name="connsiteY1113" fmla="*/ 701162 h 1608850"/>
                <a:gd name="connsiteX1114" fmla="*/ 7131855 w 12192000"/>
                <a:gd name="connsiteY1114" fmla="*/ 701162 h 1608850"/>
                <a:gd name="connsiteX1115" fmla="*/ 7142495 w 12192000"/>
                <a:gd name="connsiteY1115" fmla="*/ 701162 h 1608850"/>
                <a:gd name="connsiteX1116" fmla="*/ 7142495 w 12192000"/>
                <a:gd name="connsiteY1116" fmla="*/ 688192 h 1608850"/>
                <a:gd name="connsiteX1117" fmla="*/ 7146549 w 12192000"/>
                <a:gd name="connsiteY1117" fmla="*/ 688192 h 1608850"/>
                <a:gd name="connsiteX1118" fmla="*/ 7146549 w 12192000"/>
                <a:gd name="connsiteY1118" fmla="*/ 701162 h 1608850"/>
                <a:gd name="connsiteX1119" fmla="*/ 7176949 w 12192000"/>
                <a:gd name="connsiteY1119" fmla="*/ 701162 h 1608850"/>
                <a:gd name="connsiteX1120" fmla="*/ 7176949 w 12192000"/>
                <a:gd name="connsiteY1120" fmla="*/ 670897 h 1608850"/>
                <a:gd name="connsiteX1121" fmla="*/ 7189109 w 12192000"/>
                <a:gd name="connsiteY1121" fmla="*/ 670897 h 1608850"/>
                <a:gd name="connsiteX1122" fmla="*/ 7201269 w 12192000"/>
                <a:gd name="connsiteY1122" fmla="*/ 668736 h 1608850"/>
                <a:gd name="connsiteX1123" fmla="*/ 7205323 w 12192000"/>
                <a:gd name="connsiteY1123" fmla="*/ 670897 h 1608850"/>
                <a:gd name="connsiteX1124" fmla="*/ 7215456 w 12192000"/>
                <a:gd name="connsiteY1124" fmla="*/ 670897 h 1608850"/>
                <a:gd name="connsiteX1125" fmla="*/ 7215456 w 12192000"/>
                <a:gd name="connsiteY1125" fmla="*/ 701162 h 1608850"/>
                <a:gd name="connsiteX1126" fmla="*/ 7223563 w 12192000"/>
                <a:gd name="connsiteY1126" fmla="*/ 701162 h 1608850"/>
                <a:gd name="connsiteX1127" fmla="*/ 7223563 w 12192000"/>
                <a:gd name="connsiteY1127" fmla="*/ 718457 h 1608850"/>
                <a:gd name="connsiteX1128" fmla="*/ 7232899 w 12192000"/>
                <a:gd name="connsiteY1128" fmla="*/ 719362 h 1608850"/>
                <a:gd name="connsiteX1129" fmla="*/ 7245857 w 12192000"/>
                <a:gd name="connsiteY1129" fmla="*/ 719362 h 1608850"/>
                <a:gd name="connsiteX1130" fmla="*/ 7245857 w 12192000"/>
                <a:gd name="connsiteY1130" fmla="*/ 703324 h 1608850"/>
                <a:gd name="connsiteX1131" fmla="*/ 7313813 w 12192000"/>
                <a:gd name="connsiteY1131" fmla="*/ 703324 h 1608850"/>
                <a:gd name="connsiteX1132" fmla="*/ 7313813 w 12192000"/>
                <a:gd name="connsiteY1132" fmla="*/ 618071 h 1608850"/>
                <a:gd name="connsiteX1133" fmla="*/ 7385821 w 12192000"/>
                <a:gd name="connsiteY1133" fmla="*/ 618071 h 1608850"/>
                <a:gd name="connsiteX1134" fmla="*/ 7385821 w 12192000"/>
                <a:gd name="connsiteY1134" fmla="*/ 696839 h 1608850"/>
                <a:gd name="connsiteX1135" fmla="*/ 7387725 w 12192000"/>
                <a:gd name="connsiteY1135" fmla="*/ 696839 h 1608850"/>
                <a:gd name="connsiteX1136" fmla="*/ 7388967 w 12192000"/>
                <a:gd name="connsiteY1136" fmla="*/ 719362 h 1608850"/>
                <a:gd name="connsiteX1137" fmla="*/ 7398643 w 12192000"/>
                <a:gd name="connsiteY1137" fmla="*/ 719362 h 1608850"/>
                <a:gd name="connsiteX1138" fmla="*/ 7399885 w 12192000"/>
                <a:gd name="connsiteY1138" fmla="*/ 696839 h 1608850"/>
                <a:gd name="connsiteX1139" fmla="*/ 7405965 w 12192000"/>
                <a:gd name="connsiteY1139" fmla="*/ 696839 h 1608850"/>
                <a:gd name="connsiteX1140" fmla="*/ 7407207 w 12192000"/>
                <a:gd name="connsiteY1140" fmla="*/ 719362 h 1608850"/>
                <a:gd name="connsiteX1141" fmla="*/ 7457829 w 12192000"/>
                <a:gd name="connsiteY1141" fmla="*/ 719362 h 1608850"/>
                <a:gd name="connsiteX1142" fmla="*/ 7457829 w 12192000"/>
                <a:gd name="connsiteY1142" fmla="*/ 556334 h 1608850"/>
                <a:gd name="connsiteX1143" fmla="*/ 7655156 w 12192000"/>
                <a:gd name="connsiteY1143" fmla="*/ 556334 h 1608850"/>
                <a:gd name="connsiteX1144" fmla="*/ 7655156 w 12192000"/>
                <a:gd name="connsiteY1144" fmla="*/ 719362 h 1608850"/>
                <a:gd name="connsiteX1145" fmla="*/ 7673853 w 12192000"/>
                <a:gd name="connsiteY1145" fmla="*/ 719362 h 1608850"/>
                <a:gd name="connsiteX1146" fmla="*/ 7673853 w 12192000"/>
                <a:gd name="connsiteY1146" fmla="*/ 636669 h 1608850"/>
                <a:gd name="connsiteX1147" fmla="*/ 7768973 w 12192000"/>
                <a:gd name="connsiteY1147" fmla="*/ 636669 h 1608850"/>
                <a:gd name="connsiteX1148" fmla="*/ 7773382 w 12192000"/>
                <a:gd name="connsiteY1148" fmla="*/ 519115 h 1608850"/>
                <a:gd name="connsiteX1149" fmla="*/ 7819759 w 12192000"/>
                <a:gd name="connsiteY1149" fmla="*/ 519115 h 1608850"/>
                <a:gd name="connsiteX1150" fmla="*/ 7821437 w 12192000"/>
                <a:gd name="connsiteY1150" fmla="*/ 571456 h 1608850"/>
                <a:gd name="connsiteX1151" fmla="*/ 7886292 w 12192000"/>
                <a:gd name="connsiteY1151" fmla="*/ 571456 h 1608850"/>
                <a:gd name="connsiteX1152" fmla="*/ 7886292 w 12192000"/>
                <a:gd name="connsiteY1152" fmla="*/ 647118 h 1608850"/>
                <a:gd name="connsiteX1153" fmla="*/ 7894398 w 12192000"/>
                <a:gd name="connsiteY1153" fmla="*/ 647118 h 1608850"/>
                <a:gd name="connsiteX1154" fmla="*/ 7896425 w 12192000"/>
                <a:gd name="connsiteY1154" fmla="*/ 640633 h 1608850"/>
                <a:gd name="connsiteX1155" fmla="*/ 7902505 w 12192000"/>
                <a:gd name="connsiteY1155" fmla="*/ 640633 h 1608850"/>
                <a:gd name="connsiteX1156" fmla="*/ 7904533 w 12192000"/>
                <a:gd name="connsiteY1156" fmla="*/ 649280 h 1608850"/>
                <a:gd name="connsiteX1157" fmla="*/ 7916693 w 12192000"/>
                <a:gd name="connsiteY1157" fmla="*/ 649280 h 1608850"/>
                <a:gd name="connsiteX1158" fmla="*/ 7916693 w 12192000"/>
                <a:gd name="connsiteY1158" fmla="*/ 642794 h 1608850"/>
                <a:gd name="connsiteX1159" fmla="*/ 7938985 w 12192000"/>
                <a:gd name="connsiteY1159" fmla="*/ 642794 h 1608850"/>
                <a:gd name="connsiteX1160" fmla="*/ 7938985 w 12192000"/>
                <a:gd name="connsiteY1160" fmla="*/ 649280 h 1608850"/>
                <a:gd name="connsiteX1161" fmla="*/ 7959253 w 12192000"/>
                <a:gd name="connsiteY1161" fmla="*/ 649280 h 1608850"/>
                <a:gd name="connsiteX1162" fmla="*/ 7959253 w 12192000"/>
                <a:gd name="connsiteY1162" fmla="*/ 694677 h 1608850"/>
                <a:gd name="connsiteX1163" fmla="*/ 7973440 w 12192000"/>
                <a:gd name="connsiteY1163" fmla="*/ 694677 h 1608850"/>
                <a:gd name="connsiteX1164" fmla="*/ 7973440 w 12192000"/>
                <a:gd name="connsiteY1164" fmla="*/ 681706 h 1608850"/>
                <a:gd name="connsiteX1165" fmla="*/ 7989653 w 12192000"/>
                <a:gd name="connsiteY1165" fmla="*/ 681706 h 1608850"/>
                <a:gd name="connsiteX1166" fmla="*/ 7989653 w 12192000"/>
                <a:gd name="connsiteY1166" fmla="*/ 502279 h 1608850"/>
                <a:gd name="connsiteX1167" fmla="*/ 7995733 w 12192000"/>
                <a:gd name="connsiteY1167" fmla="*/ 495793 h 1608850"/>
                <a:gd name="connsiteX1168" fmla="*/ 8068694 w 12192000"/>
                <a:gd name="connsiteY1168" fmla="*/ 495793 h 1608850"/>
                <a:gd name="connsiteX1169" fmla="*/ 8068694 w 12192000"/>
                <a:gd name="connsiteY1169" fmla="*/ 504441 h 1608850"/>
                <a:gd name="connsiteX1170" fmla="*/ 8078828 w 12192000"/>
                <a:gd name="connsiteY1170" fmla="*/ 504441 h 1608850"/>
                <a:gd name="connsiteX1171" fmla="*/ 8078828 w 12192000"/>
                <a:gd name="connsiteY1171" fmla="*/ 619015 h 1608850"/>
                <a:gd name="connsiteX1172" fmla="*/ 8101121 w 12192000"/>
                <a:gd name="connsiteY1172" fmla="*/ 619015 h 1608850"/>
                <a:gd name="connsiteX1173" fmla="*/ 8101121 w 12192000"/>
                <a:gd name="connsiteY1173" fmla="*/ 552000 h 1608850"/>
                <a:gd name="connsiteX1174" fmla="*/ 8127469 w 12192000"/>
                <a:gd name="connsiteY1174" fmla="*/ 552000 h 1608850"/>
                <a:gd name="connsiteX1175" fmla="*/ 8131521 w 12192000"/>
                <a:gd name="connsiteY1175" fmla="*/ 547676 h 1608850"/>
                <a:gd name="connsiteX1176" fmla="*/ 8139629 w 12192000"/>
                <a:gd name="connsiteY1176" fmla="*/ 547676 h 1608850"/>
                <a:gd name="connsiteX1177" fmla="*/ 8143681 w 12192000"/>
                <a:gd name="connsiteY1177" fmla="*/ 552000 h 1608850"/>
                <a:gd name="connsiteX1178" fmla="*/ 8165976 w 12192000"/>
                <a:gd name="connsiteY1178" fmla="*/ 552000 h 1608850"/>
                <a:gd name="connsiteX1179" fmla="*/ 8165976 w 12192000"/>
                <a:gd name="connsiteY1179" fmla="*/ 435264 h 1608850"/>
                <a:gd name="connsiteX1180" fmla="*/ 8222722 w 12192000"/>
                <a:gd name="connsiteY1180" fmla="*/ 424455 h 1608850"/>
                <a:gd name="connsiteX1181" fmla="*/ 8222722 w 12192000"/>
                <a:gd name="connsiteY1181" fmla="*/ 425536 h 1608850"/>
                <a:gd name="connsiteX1182" fmla="*/ 8222722 w 12192000"/>
                <a:gd name="connsiteY1182" fmla="*/ 433102 h 1608850"/>
                <a:gd name="connsiteX1183" fmla="*/ 8249069 w 12192000"/>
                <a:gd name="connsiteY1183" fmla="*/ 433102 h 1608850"/>
                <a:gd name="connsiteX1184" fmla="*/ 8249069 w 12192000"/>
                <a:gd name="connsiteY1184" fmla="*/ 688192 h 1608850"/>
                <a:gd name="connsiteX1185" fmla="*/ 8271364 w 12192000"/>
                <a:gd name="connsiteY1185" fmla="*/ 688192 h 1608850"/>
                <a:gd name="connsiteX1186" fmla="*/ 8271364 w 12192000"/>
                <a:gd name="connsiteY1186" fmla="*/ 683868 h 1608850"/>
                <a:gd name="connsiteX1187" fmla="*/ 8283524 w 12192000"/>
                <a:gd name="connsiteY1187" fmla="*/ 683868 h 1608850"/>
                <a:gd name="connsiteX1188" fmla="*/ 8283524 w 12192000"/>
                <a:gd name="connsiteY1188" fmla="*/ 688192 h 1608850"/>
                <a:gd name="connsiteX1189" fmla="*/ 8307844 w 12192000"/>
                <a:gd name="connsiteY1189" fmla="*/ 688192 h 1608850"/>
                <a:gd name="connsiteX1190" fmla="*/ 8307844 w 12192000"/>
                <a:gd name="connsiteY1190" fmla="*/ 675221 h 1608850"/>
                <a:gd name="connsiteX1191" fmla="*/ 8336217 w 12192000"/>
                <a:gd name="connsiteY1191" fmla="*/ 675221 h 1608850"/>
                <a:gd name="connsiteX1192" fmla="*/ 8348377 w 12192000"/>
                <a:gd name="connsiteY1192" fmla="*/ 670897 h 1608850"/>
                <a:gd name="connsiteX1193" fmla="*/ 8368645 w 12192000"/>
                <a:gd name="connsiteY1193" fmla="*/ 675221 h 1608850"/>
                <a:gd name="connsiteX1194" fmla="*/ 8368645 w 12192000"/>
                <a:gd name="connsiteY1194" fmla="*/ 657927 h 1608850"/>
                <a:gd name="connsiteX1195" fmla="*/ 8376752 w 12192000"/>
                <a:gd name="connsiteY1195" fmla="*/ 657927 h 1608850"/>
                <a:gd name="connsiteX1196" fmla="*/ 8376752 w 12192000"/>
                <a:gd name="connsiteY1196" fmla="*/ 644956 h 1608850"/>
                <a:gd name="connsiteX1197" fmla="*/ 8433498 w 12192000"/>
                <a:gd name="connsiteY1197" fmla="*/ 644956 h 1608850"/>
                <a:gd name="connsiteX1198" fmla="*/ 8433498 w 12192000"/>
                <a:gd name="connsiteY1198" fmla="*/ 614691 h 1608850"/>
                <a:gd name="connsiteX1199" fmla="*/ 8451738 w 12192000"/>
                <a:gd name="connsiteY1199" fmla="*/ 614691 h 1608850"/>
                <a:gd name="connsiteX1200" fmla="*/ 8451738 w 12192000"/>
                <a:gd name="connsiteY1200" fmla="*/ 608206 h 1608850"/>
                <a:gd name="connsiteX1201" fmla="*/ 8463898 w 12192000"/>
                <a:gd name="connsiteY1201" fmla="*/ 608206 h 1608850"/>
                <a:gd name="connsiteX1202" fmla="*/ 8463898 w 12192000"/>
                <a:gd name="connsiteY1202" fmla="*/ 614691 h 1608850"/>
                <a:gd name="connsiteX1203" fmla="*/ 8480112 w 12192000"/>
                <a:gd name="connsiteY1203" fmla="*/ 614691 h 1608850"/>
                <a:gd name="connsiteX1204" fmla="*/ 8480112 w 12192000"/>
                <a:gd name="connsiteY1204" fmla="*/ 664412 h 1608850"/>
                <a:gd name="connsiteX1205" fmla="*/ 8512540 w 12192000"/>
                <a:gd name="connsiteY1205" fmla="*/ 664412 h 1608850"/>
                <a:gd name="connsiteX1206" fmla="*/ 8512540 w 12192000"/>
                <a:gd name="connsiteY1206" fmla="*/ 638471 h 1608850"/>
                <a:gd name="connsiteX1207" fmla="*/ 8551046 w 12192000"/>
                <a:gd name="connsiteY1207" fmla="*/ 638471 h 1608850"/>
                <a:gd name="connsiteX1208" fmla="*/ 8551046 w 12192000"/>
                <a:gd name="connsiteY1208" fmla="*/ 608206 h 1608850"/>
                <a:gd name="connsiteX1209" fmla="*/ 8599688 w 12192000"/>
                <a:gd name="connsiteY1209" fmla="*/ 608206 h 1608850"/>
                <a:gd name="connsiteX1210" fmla="*/ 8599688 w 12192000"/>
                <a:gd name="connsiteY1210" fmla="*/ 719362 h 1608850"/>
                <a:gd name="connsiteX1211" fmla="*/ 8599688 w 12192000"/>
                <a:gd name="connsiteY1211" fmla="*/ 733141 h 1608850"/>
                <a:gd name="connsiteX1212" fmla="*/ 8665562 w 12192000"/>
                <a:gd name="connsiteY1212" fmla="*/ 733141 h 1608850"/>
                <a:gd name="connsiteX1213" fmla="*/ 8665562 w 12192000"/>
                <a:gd name="connsiteY1213" fmla="*/ 838913 h 1608850"/>
                <a:gd name="connsiteX1214" fmla="*/ 8665562 w 12192000"/>
                <a:gd name="connsiteY1214" fmla="*/ 862160 h 1608850"/>
                <a:gd name="connsiteX1215" fmla="*/ 8680522 w 12192000"/>
                <a:gd name="connsiteY1215" fmla="*/ 862160 h 1608850"/>
                <a:gd name="connsiteX1216" fmla="*/ 8680522 w 12192000"/>
                <a:gd name="connsiteY1216" fmla="*/ 860998 h 1608850"/>
                <a:gd name="connsiteX1217" fmla="*/ 8680522 w 12192000"/>
                <a:gd name="connsiteY1217" fmla="*/ 852862 h 1608850"/>
                <a:gd name="connsiteX1218" fmla="*/ 8725102 w 12192000"/>
                <a:gd name="connsiteY1218" fmla="*/ 852862 h 1608850"/>
                <a:gd name="connsiteX1219" fmla="*/ 8725102 w 12192000"/>
                <a:gd name="connsiteY1219" fmla="*/ 855477 h 1608850"/>
                <a:gd name="connsiteX1220" fmla="*/ 8725102 w 12192000"/>
                <a:gd name="connsiteY1220" fmla="*/ 861131 h 1608850"/>
                <a:gd name="connsiteX1221" fmla="*/ 8733569 w 12192000"/>
                <a:gd name="connsiteY1221" fmla="*/ 852574 h 1608850"/>
                <a:gd name="connsiteX1222" fmla="*/ 8729111 w 12192000"/>
                <a:gd name="connsiteY1222" fmla="*/ 850249 h 1608850"/>
                <a:gd name="connsiteX1223" fmla="*/ 8729111 w 12192000"/>
                <a:gd name="connsiteY1223" fmla="*/ 843275 h 1608850"/>
                <a:gd name="connsiteX1224" fmla="*/ 8735797 w 12192000"/>
                <a:gd name="connsiteY1224" fmla="*/ 840950 h 1608850"/>
                <a:gd name="connsiteX1225" fmla="*/ 8735797 w 12192000"/>
                <a:gd name="connsiteY1225" fmla="*/ 831652 h 1608850"/>
                <a:gd name="connsiteX1226" fmla="*/ 8740256 w 12192000"/>
                <a:gd name="connsiteY1226" fmla="*/ 831652 h 1608850"/>
                <a:gd name="connsiteX1227" fmla="*/ 8740256 w 12192000"/>
                <a:gd name="connsiteY1227" fmla="*/ 810730 h 1608850"/>
                <a:gd name="connsiteX1228" fmla="*/ 8735797 w 12192000"/>
                <a:gd name="connsiteY1228" fmla="*/ 810730 h 1608850"/>
                <a:gd name="connsiteX1229" fmla="*/ 8735797 w 12192000"/>
                <a:gd name="connsiteY1229" fmla="*/ 806081 h 1608850"/>
                <a:gd name="connsiteX1230" fmla="*/ 8740256 w 12192000"/>
                <a:gd name="connsiteY1230" fmla="*/ 803756 h 1608850"/>
                <a:gd name="connsiteX1231" fmla="*/ 8751401 w 12192000"/>
                <a:gd name="connsiteY1231" fmla="*/ 787483 h 1608850"/>
                <a:gd name="connsiteX1232" fmla="*/ 8753629 w 12192000"/>
                <a:gd name="connsiteY1232" fmla="*/ 778185 h 1608850"/>
                <a:gd name="connsiteX1233" fmla="*/ 8753629 w 12192000"/>
                <a:gd name="connsiteY1233" fmla="*/ 752614 h 1608850"/>
                <a:gd name="connsiteX1234" fmla="*/ 8753909 w 12192000"/>
                <a:gd name="connsiteY1234" fmla="*/ 751742 h 1608850"/>
                <a:gd name="connsiteX1235" fmla="*/ 8755767 w 12192000"/>
                <a:gd name="connsiteY1235" fmla="*/ 745928 h 1608850"/>
                <a:gd name="connsiteX1236" fmla="*/ 8754080 w 12192000"/>
                <a:gd name="connsiteY1236" fmla="*/ 745928 h 1608850"/>
                <a:gd name="connsiteX1237" fmla="*/ 8754080 w 12192000"/>
                <a:gd name="connsiteY1237" fmla="*/ 744766 h 1608850"/>
                <a:gd name="connsiteX1238" fmla="*/ 8754080 w 12192000"/>
                <a:gd name="connsiteY1238" fmla="*/ 736629 h 1608850"/>
                <a:gd name="connsiteX1239" fmla="*/ 8755194 w 12192000"/>
                <a:gd name="connsiteY1239" fmla="*/ 736629 h 1608850"/>
                <a:gd name="connsiteX1240" fmla="*/ 8762996 w 12192000"/>
                <a:gd name="connsiteY1240" fmla="*/ 736629 h 1608850"/>
                <a:gd name="connsiteX1241" fmla="*/ 8762996 w 12192000"/>
                <a:gd name="connsiteY1241" fmla="*/ 735467 h 1608850"/>
                <a:gd name="connsiteX1242" fmla="*/ 8762996 w 12192000"/>
                <a:gd name="connsiteY1242" fmla="*/ 727331 h 1608850"/>
                <a:gd name="connsiteX1243" fmla="*/ 8761881 w 12192000"/>
                <a:gd name="connsiteY1243" fmla="*/ 727331 h 1608850"/>
                <a:gd name="connsiteX1244" fmla="*/ 8754080 w 12192000"/>
                <a:gd name="connsiteY1244" fmla="*/ 727331 h 1608850"/>
                <a:gd name="connsiteX1245" fmla="*/ 8754080 w 12192000"/>
                <a:gd name="connsiteY1245" fmla="*/ 726168 h 1608850"/>
                <a:gd name="connsiteX1246" fmla="*/ 8754080 w 12192000"/>
                <a:gd name="connsiteY1246" fmla="*/ 718032 h 1608850"/>
                <a:gd name="connsiteX1247" fmla="*/ 8755194 w 12192000"/>
                <a:gd name="connsiteY1247" fmla="*/ 718032 h 1608850"/>
                <a:gd name="connsiteX1248" fmla="*/ 8762996 w 12192000"/>
                <a:gd name="connsiteY1248" fmla="*/ 718032 h 1608850"/>
                <a:gd name="connsiteX1249" fmla="*/ 8762996 w 12192000"/>
                <a:gd name="connsiteY1249" fmla="*/ 717160 h 1608850"/>
                <a:gd name="connsiteX1250" fmla="*/ 8762996 w 12192000"/>
                <a:gd name="connsiteY1250" fmla="*/ 711058 h 1608850"/>
                <a:gd name="connsiteX1251" fmla="*/ 8761881 w 12192000"/>
                <a:gd name="connsiteY1251" fmla="*/ 711058 h 1608850"/>
                <a:gd name="connsiteX1252" fmla="*/ 8754080 w 12192000"/>
                <a:gd name="connsiteY1252" fmla="*/ 711058 h 1608850"/>
                <a:gd name="connsiteX1253" fmla="*/ 8754080 w 12192000"/>
                <a:gd name="connsiteY1253" fmla="*/ 709896 h 1608850"/>
                <a:gd name="connsiteX1254" fmla="*/ 8754080 w 12192000"/>
                <a:gd name="connsiteY1254" fmla="*/ 701759 h 1608850"/>
                <a:gd name="connsiteX1255" fmla="*/ 8755194 w 12192000"/>
                <a:gd name="connsiteY1255" fmla="*/ 701759 h 1608850"/>
                <a:gd name="connsiteX1256" fmla="*/ 8762996 w 12192000"/>
                <a:gd name="connsiteY1256" fmla="*/ 701759 h 1608850"/>
                <a:gd name="connsiteX1257" fmla="*/ 8761881 w 12192000"/>
                <a:gd name="connsiteY1257" fmla="*/ 700016 h 1608850"/>
                <a:gd name="connsiteX1258" fmla="*/ 8754080 w 12192000"/>
                <a:gd name="connsiteY1258" fmla="*/ 687812 h 1608850"/>
                <a:gd name="connsiteX1259" fmla="*/ 8754080 w 12192000"/>
                <a:gd name="connsiteY1259" fmla="*/ 650617 h 1608850"/>
                <a:gd name="connsiteX1260" fmla="*/ 8903424 w 12192000"/>
                <a:gd name="connsiteY1260" fmla="*/ 650617 h 1608850"/>
                <a:gd name="connsiteX1261" fmla="*/ 8905096 w 12192000"/>
                <a:gd name="connsiteY1261" fmla="*/ 653232 h 1608850"/>
                <a:gd name="connsiteX1262" fmla="*/ 8908543 w 12192000"/>
                <a:gd name="connsiteY1262" fmla="*/ 658626 h 1608850"/>
                <a:gd name="connsiteX1263" fmla="*/ 8908543 w 12192000"/>
                <a:gd name="connsiteY1263" fmla="*/ 647687 h 1608850"/>
                <a:gd name="connsiteX1264" fmla="*/ 8908543 w 12192000"/>
                <a:gd name="connsiteY1264" fmla="*/ 607460 h 1608850"/>
                <a:gd name="connsiteX1265" fmla="*/ 8910570 w 12192000"/>
                <a:gd name="connsiteY1265" fmla="*/ 607460 h 1608850"/>
                <a:gd name="connsiteX1266" fmla="*/ 8924757 w 12192000"/>
                <a:gd name="connsiteY1266" fmla="*/ 607460 h 1608850"/>
                <a:gd name="connsiteX1267" fmla="*/ 8924757 w 12192000"/>
                <a:gd name="connsiteY1267" fmla="*/ 515723 h 1608850"/>
                <a:gd name="connsiteX1268" fmla="*/ 8924757 w 12192000"/>
                <a:gd name="connsiteY1268" fmla="*/ 490724 h 1608850"/>
                <a:gd name="connsiteX1269" fmla="*/ 9078786 w 12192000"/>
                <a:gd name="connsiteY1269" fmla="*/ 490724 h 1608850"/>
                <a:gd name="connsiteX1270" fmla="*/ 9078786 w 12192000"/>
                <a:gd name="connsiteY1270" fmla="*/ 506306 h 1608850"/>
                <a:gd name="connsiteX1271" fmla="*/ 9078786 w 12192000"/>
                <a:gd name="connsiteY1271" fmla="*/ 611783 h 1608850"/>
                <a:gd name="connsiteX1272" fmla="*/ 9080306 w 12192000"/>
                <a:gd name="connsiteY1272" fmla="*/ 611513 h 1608850"/>
                <a:gd name="connsiteX1273" fmla="*/ 9090946 w 12192000"/>
                <a:gd name="connsiteY1273" fmla="*/ 609622 h 1608850"/>
                <a:gd name="connsiteX1274" fmla="*/ 9088919 w 12192000"/>
                <a:gd name="connsiteY1274" fmla="*/ 698254 h 1608850"/>
                <a:gd name="connsiteX1275" fmla="*/ 9090439 w 12192000"/>
                <a:gd name="connsiteY1275" fmla="*/ 698525 h 1608850"/>
                <a:gd name="connsiteX1276" fmla="*/ 9101079 w 12192000"/>
                <a:gd name="connsiteY1276" fmla="*/ 700416 h 1608850"/>
                <a:gd name="connsiteX1277" fmla="*/ 9101332 w 12192000"/>
                <a:gd name="connsiteY1277" fmla="*/ 701227 h 1608850"/>
                <a:gd name="connsiteX1278" fmla="*/ 9103106 w 12192000"/>
                <a:gd name="connsiteY1278" fmla="*/ 706902 h 1608850"/>
                <a:gd name="connsiteX1279" fmla="*/ 9103866 w 12192000"/>
                <a:gd name="connsiteY1279" fmla="*/ 704470 h 1608850"/>
                <a:gd name="connsiteX1280" fmla="*/ 9109186 w 12192000"/>
                <a:gd name="connsiteY1280" fmla="*/ 687446 h 1608850"/>
                <a:gd name="connsiteX1281" fmla="*/ 9110959 w 12192000"/>
                <a:gd name="connsiteY1281" fmla="*/ 687446 h 1608850"/>
                <a:gd name="connsiteX1282" fmla="*/ 9123373 w 12192000"/>
                <a:gd name="connsiteY1282" fmla="*/ 687446 h 1608850"/>
                <a:gd name="connsiteX1283" fmla="*/ 9123373 w 12192000"/>
                <a:gd name="connsiteY1283" fmla="*/ 719872 h 1608850"/>
                <a:gd name="connsiteX1284" fmla="*/ 9124386 w 12192000"/>
                <a:gd name="connsiteY1284" fmla="*/ 720413 h 1608850"/>
                <a:gd name="connsiteX1285" fmla="*/ 9131480 w 12192000"/>
                <a:gd name="connsiteY1285" fmla="*/ 724196 h 1608850"/>
                <a:gd name="connsiteX1286" fmla="*/ 9131480 w 12192000"/>
                <a:gd name="connsiteY1286" fmla="*/ 725547 h 1608850"/>
                <a:gd name="connsiteX1287" fmla="*/ 9131480 w 12192000"/>
                <a:gd name="connsiteY1287" fmla="*/ 735005 h 1608850"/>
                <a:gd name="connsiteX1288" fmla="*/ 9176067 w 12192000"/>
                <a:gd name="connsiteY1288" fmla="*/ 735005 h 1608850"/>
                <a:gd name="connsiteX1289" fmla="*/ 9176067 w 12192000"/>
                <a:gd name="connsiteY1289" fmla="*/ 736086 h 1608850"/>
                <a:gd name="connsiteX1290" fmla="*/ 9176067 w 12192000"/>
                <a:gd name="connsiteY1290" fmla="*/ 743652 h 1608850"/>
                <a:gd name="connsiteX1291" fmla="*/ 9178093 w 12192000"/>
                <a:gd name="connsiteY1291" fmla="*/ 743652 h 1608850"/>
                <a:gd name="connsiteX1292" fmla="*/ 9192280 w 12192000"/>
                <a:gd name="connsiteY1292" fmla="*/ 743652 h 1608850"/>
                <a:gd name="connsiteX1293" fmla="*/ 9192280 w 12192000"/>
                <a:gd name="connsiteY1293" fmla="*/ 713387 h 1608850"/>
                <a:gd name="connsiteX1294" fmla="*/ 9236867 w 12192000"/>
                <a:gd name="connsiteY1294" fmla="*/ 713387 h 1608850"/>
                <a:gd name="connsiteX1295" fmla="*/ 9236867 w 12192000"/>
                <a:gd name="connsiteY1295" fmla="*/ 712036 h 1608850"/>
                <a:gd name="connsiteX1296" fmla="*/ 9236867 w 12192000"/>
                <a:gd name="connsiteY1296" fmla="*/ 702578 h 1608850"/>
                <a:gd name="connsiteX1297" fmla="*/ 9237881 w 12192000"/>
                <a:gd name="connsiteY1297" fmla="*/ 702578 h 1608850"/>
                <a:gd name="connsiteX1298" fmla="*/ 9244974 w 12192000"/>
                <a:gd name="connsiteY1298" fmla="*/ 702578 h 1608850"/>
                <a:gd name="connsiteX1299" fmla="*/ 9244974 w 12192000"/>
                <a:gd name="connsiteY1299" fmla="*/ 700687 h 1608850"/>
                <a:gd name="connsiteX1300" fmla="*/ 9244974 w 12192000"/>
                <a:gd name="connsiteY1300" fmla="*/ 687446 h 1608850"/>
                <a:gd name="connsiteX1301" fmla="*/ 9245734 w 12192000"/>
                <a:gd name="connsiteY1301" fmla="*/ 687446 h 1608850"/>
                <a:gd name="connsiteX1302" fmla="*/ 9251054 w 12192000"/>
                <a:gd name="connsiteY1302" fmla="*/ 687446 h 1608850"/>
                <a:gd name="connsiteX1303" fmla="*/ 9251054 w 12192000"/>
                <a:gd name="connsiteY1303" fmla="*/ 686365 h 1608850"/>
                <a:gd name="connsiteX1304" fmla="*/ 9251054 w 12192000"/>
                <a:gd name="connsiteY1304" fmla="*/ 678798 h 1608850"/>
                <a:gd name="connsiteX1305" fmla="*/ 9253081 w 12192000"/>
                <a:gd name="connsiteY1305" fmla="*/ 678798 h 1608850"/>
                <a:gd name="connsiteX1306" fmla="*/ 9267268 w 12192000"/>
                <a:gd name="connsiteY1306" fmla="*/ 678798 h 1608850"/>
                <a:gd name="connsiteX1307" fmla="*/ 9267268 w 12192000"/>
                <a:gd name="connsiteY1307" fmla="*/ 679879 h 1608850"/>
                <a:gd name="connsiteX1308" fmla="*/ 9267268 w 12192000"/>
                <a:gd name="connsiteY1308" fmla="*/ 687446 h 1608850"/>
                <a:gd name="connsiteX1309" fmla="*/ 9289561 w 12192000"/>
                <a:gd name="connsiteY1309" fmla="*/ 687446 h 1608850"/>
                <a:gd name="connsiteX1310" fmla="*/ 9289561 w 12192000"/>
                <a:gd name="connsiteY1310" fmla="*/ 685554 h 1608850"/>
                <a:gd name="connsiteX1311" fmla="*/ 9289561 w 12192000"/>
                <a:gd name="connsiteY1311" fmla="*/ 672313 h 1608850"/>
                <a:gd name="connsiteX1312" fmla="*/ 9291335 w 12192000"/>
                <a:gd name="connsiteY1312" fmla="*/ 672313 h 1608850"/>
                <a:gd name="connsiteX1313" fmla="*/ 9303748 w 12192000"/>
                <a:gd name="connsiteY1313" fmla="*/ 672313 h 1608850"/>
                <a:gd name="connsiteX1314" fmla="*/ 9303748 w 12192000"/>
                <a:gd name="connsiteY1314" fmla="*/ 696093 h 1608850"/>
                <a:gd name="connsiteX1315" fmla="*/ 9304762 w 12192000"/>
                <a:gd name="connsiteY1315" fmla="*/ 696093 h 1608850"/>
                <a:gd name="connsiteX1316" fmla="*/ 9311855 w 12192000"/>
                <a:gd name="connsiteY1316" fmla="*/ 696093 h 1608850"/>
                <a:gd name="connsiteX1317" fmla="*/ 9311855 w 12192000"/>
                <a:gd name="connsiteY1317" fmla="*/ 695012 h 1608850"/>
                <a:gd name="connsiteX1318" fmla="*/ 9311855 w 12192000"/>
                <a:gd name="connsiteY1318" fmla="*/ 687446 h 1608850"/>
                <a:gd name="connsiteX1319" fmla="*/ 9313628 w 12192000"/>
                <a:gd name="connsiteY1319" fmla="*/ 687446 h 1608850"/>
                <a:gd name="connsiteX1320" fmla="*/ 9326042 w 12192000"/>
                <a:gd name="connsiteY1320" fmla="*/ 687446 h 1608850"/>
                <a:gd name="connsiteX1321" fmla="*/ 9326042 w 12192000"/>
                <a:gd name="connsiteY1321" fmla="*/ 713387 h 1608850"/>
                <a:gd name="connsiteX1322" fmla="*/ 9328069 w 12192000"/>
                <a:gd name="connsiteY1322" fmla="*/ 713387 h 1608850"/>
                <a:gd name="connsiteX1323" fmla="*/ 9342255 w 12192000"/>
                <a:gd name="connsiteY1323" fmla="*/ 713387 h 1608850"/>
                <a:gd name="connsiteX1324" fmla="*/ 9342255 w 12192000"/>
                <a:gd name="connsiteY1324" fmla="*/ 715008 h 1608850"/>
                <a:gd name="connsiteX1325" fmla="*/ 9342255 w 12192000"/>
                <a:gd name="connsiteY1325" fmla="*/ 726358 h 1608850"/>
                <a:gd name="connsiteX1326" fmla="*/ 9343015 w 12192000"/>
                <a:gd name="connsiteY1326" fmla="*/ 726358 h 1608850"/>
                <a:gd name="connsiteX1327" fmla="*/ 9348336 w 12192000"/>
                <a:gd name="connsiteY1327" fmla="*/ 726358 h 1608850"/>
                <a:gd name="connsiteX1328" fmla="*/ 9348336 w 12192000"/>
                <a:gd name="connsiteY1328" fmla="*/ 725547 h 1608850"/>
                <a:gd name="connsiteX1329" fmla="*/ 9348336 w 12192000"/>
                <a:gd name="connsiteY1329" fmla="*/ 719872 h 1608850"/>
                <a:gd name="connsiteX1330" fmla="*/ 9378736 w 12192000"/>
                <a:gd name="connsiteY1330" fmla="*/ 719872 h 1608850"/>
                <a:gd name="connsiteX1331" fmla="*/ 9378736 w 12192000"/>
                <a:gd name="connsiteY1331" fmla="*/ 743652 h 1608850"/>
                <a:gd name="connsiteX1332" fmla="*/ 9379749 w 12192000"/>
                <a:gd name="connsiteY1332" fmla="*/ 743652 h 1608850"/>
                <a:gd name="connsiteX1333" fmla="*/ 9386843 w 12192000"/>
                <a:gd name="connsiteY1333" fmla="*/ 743652 h 1608850"/>
                <a:gd name="connsiteX1334" fmla="*/ 9386843 w 12192000"/>
                <a:gd name="connsiteY1334" fmla="*/ 744733 h 1608850"/>
                <a:gd name="connsiteX1335" fmla="*/ 9386843 w 12192000"/>
                <a:gd name="connsiteY1335" fmla="*/ 752299 h 1608850"/>
                <a:gd name="connsiteX1336" fmla="*/ 9387603 w 12192000"/>
                <a:gd name="connsiteY1336" fmla="*/ 752299 h 1608850"/>
                <a:gd name="connsiteX1337" fmla="*/ 9392923 w 12192000"/>
                <a:gd name="connsiteY1337" fmla="*/ 752299 h 1608850"/>
                <a:gd name="connsiteX1338" fmla="*/ 9392923 w 12192000"/>
                <a:gd name="connsiteY1338" fmla="*/ 750137 h 1608850"/>
                <a:gd name="connsiteX1339" fmla="*/ 9392923 w 12192000"/>
                <a:gd name="connsiteY1339" fmla="*/ 735005 h 1608850"/>
                <a:gd name="connsiteX1340" fmla="*/ 9393936 w 12192000"/>
                <a:gd name="connsiteY1340" fmla="*/ 735005 h 1608850"/>
                <a:gd name="connsiteX1341" fmla="*/ 9401030 w 12192000"/>
                <a:gd name="connsiteY1341" fmla="*/ 735005 h 1608850"/>
                <a:gd name="connsiteX1342" fmla="*/ 9401030 w 12192000"/>
                <a:gd name="connsiteY1342" fmla="*/ 736086 h 1608850"/>
                <a:gd name="connsiteX1343" fmla="*/ 9401030 w 12192000"/>
                <a:gd name="connsiteY1343" fmla="*/ 743652 h 1608850"/>
                <a:gd name="connsiteX1344" fmla="*/ 9406350 w 12192000"/>
                <a:gd name="connsiteY1344" fmla="*/ 741659 h 1608850"/>
                <a:gd name="connsiteX1345" fmla="*/ 9407110 w 12192000"/>
                <a:gd name="connsiteY1345" fmla="*/ 740679 h 1608850"/>
                <a:gd name="connsiteX1346" fmla="*/ 9407110 w 12192000"/>
                <a:gd name="connsiteY1346" fmla="*/ 735005 h 1608850"/>
                <a:gd name="connsiteX1347" fmla="*/ 9445617 w 12192000"/>
                <a:gd name="connsiteY1347" fmla="*/ 735005 h 1608850"/>
                <a:gd name="connsiteX1348" fmla="*/ 9445617 w 12192000"/>
                <a:gd name="connsiteY1348" fmla="*/ 758784 h 1608850"/>
                <a:gd name="connsiteX1349" fmla="*/ 9447643 w 12192000"/>
                <a:gd name="connsiteY1349" fmla="*/ 758784 h 1608850"/>
                <a:gd name="connsiteX1350" fmla="*/ 9461830 w 12192000"/>
                <a:gd name="connsiteY1350" fmla="*/ 758784 h 1608850"/>
                <a:gd name="connsiteX1351" fmla="*/ 9461830 w 12192000"/>
                <a:gd name="connsiteY1351" fmla="*/ 759865 h 1608850"/>
                <a:gd name="connsiteX1352" fmla="*/ 9461830 w 12192000"/>
                <a:gd name="connsiteY1352" fmla="*/ 767431 h 1608850"/>
                <a:gd name="connsiteX1353" fmla="*/ 9463604 w 12192000"/>
                <a:gd name="connsiteY1353" fmla="*/ 767431 h 1608850"/>
                <a:gd name="connsiteX1354" fmla="*/ 9476017 w 12192000"/>
                <a:gd name="connsiteY1354" fmla="*/ 767431 h 1608850"/>
                <a:gd name="connsiteX1355" fmla="*/ 9476017 w 12192000"/>
                <a:gd name="connsiteY1355" fmla="*/ 743652 h 1608850"/>
                <a:gd name="connsiteX1356" fmla="*/ 9477030 w 12192000"/>
                <a:gd name="connsiteY1356" fmla="*/ 743652 h 1608850"/>
                <a:gd name="connsiteX1357" fmla="*/ 9484124 w 12192000"/>
                <a:gd name="connsiteY1357" fmla="*/ 743652 h 1608850"/>
                <a:gd name="connsiteX1358" fmla="*/ 9484124 w 12192000"/>
                <a:gd name="connsiteY1358" fmla="*/ 711225 h 1608850"/>
                <a:gd name="connsiteX1359" fmla="*/ 9485137 w 12192000"/>
                <a:gd name="connsiteY1359" fmla="*/ 711225 h 1608850"/>
                <a:gd name="connsiteX1360" fmla="*/ 9492231 w 12192000"/>
                <a:gd name="connsiteY1360" fmla="*/ 711225 h 1608850"/>
                <a:gd name="connsiteX1361" fmla="*/ 9492231 w 12192000"/>
                <a:gd name="connsiteY1361" fmla="*/ 709334 h 1608850"/>
                <a:gd name="connsiteX1362" fmla="*/ 9492231 w 12192000"/>
                <a:gd name="connsiteY1362" fmla="*/ 696093 h 1608850"/>
                <a:gd name="connsiteX1363" fmla="*/ 9490964 w 12192000"/>
                <a:gd name="connsiteY1363" fmla="*/ 694471 h 1608850"/>
                <a:gd name="connsiteX1364" fmla="*/ 9496284 w 12192000"/>
                <a:gd name="connsiteY1364" fmla="*/ 683122 h 1608850"/>
                <a:gd name="connsiteX1365" fmla="*/ 9504391 w 12192000"/>
                <a:gd name="connsiteY1365" fmla="*/ 711225 h 1608850"/>
                <a:gd name="connsiteX1366" fmla="*/ 9505151 w 12192000"/>
                <a:gd name="connsiteY1366" fmla="*/ 711225 h 1608850"/>
                <a:gd name="connsiteX1367" fmla="*/ 9510471 w 12192000"/>
                <a:gd name="connsiteY1367" fmla="*/ 711225 h 1608850"/>
                <a:gd name="connsiteX1368" fmla="*/ 9510471 w 12192000"/>
                <a:gd name="connsiteY1368" fmla="*/ 605298 h 1608850"/>
                <a:gd name="connsiteX1369" fmla="*/ 9511991 w 12192000"/>
                <a:gd name="connsiteY1369" fmla="*/ 605298 h 1608850"/>
                <a:gd name="connsiteX1370" fmla="*/ 9522631 w 12192000"/>
                <a:gd name="connsiteY1370" fmla="*/ 605298 h 1608850"/>
                <a:gd name="connsiteX1371" fmla="*/ 9522631 w 12192000"/>
                <a:gd name="connsiteY1371" fmla="*/ 557739 h 1608850"/>
                <a:gd name="connsiteX1372" fmla="*/ 9548978 w 12192000"/>
                <a:gd name="connsiteY1372" fmla="*/ 557739 h 1608850"/>
                <a:gd name="connsiteX1373" fmla="*/ 9548978 w 12192000"/>
                <a:gd name="connsiteY1373" fmla="*/ 536121 h 1608850"/>
                <a:gd name="connsiteX1374" fmla="*/ 9583432 w 12192000"/>
                <a:gd name="connsiteY1374" fmla="*/ 536121 h 1608850"/>
                <a:gd name="connsiteX1375" fmla="*/ 9583432 w 12192000"/>
                <a:gd name="connsiteY1375" fmla="*/ 538553 h 1608850"/>
                <a:gd name="connsiteX1376" fmla="*/ 9583432 w 12192000"/>
                <a:gd name="connsiteY1376" fmla="*/ 555577 h 1608850"/>
                <a:gd name="connsiteX1377" fmla="*/ 9585712 w 12192000"/>
                <a:gd name="connsiteY1377" fmla="*/ 555577 h 1608850"/>
                <a:gd name="connsiteX1378" fmla="*/ 9601672 w 12192000"/>
                <a:gd name="connsiteY1378" fmla="*/ 555577 h 1608850"/>
                <a:gd name="connsiteX1379" fmla="*/ 9601672 w 12192000"/>
                <a:gd name="connsiteY1379" fmla="*/ 603136 h 1608850"/>
                <a:gd name="connsiteX1380" fmla="*/ 9602685 w 12192000"/>
                <a:gd name="connsiteY1380" fmla="*/ 603136 h 1608850"/>
                <a:gd name="connsiteX1381" fmla="*/ 9609779 w 12192000"/>
                <a:gd name="connsiteY1381" fmla="*/ 603136 h 1608850"/>
                <a:gd name="connsiteX1382" fmla="*/ 9623966 w 12192000"/>
                <a:gd name="connsiteY1382" fmla="*/ 607460 h 1608850"/>
                <a:gd name="connsiteX1383" fmla="*/ 9623966 w 12192000"/>
                <a:gd name="connsiteY1383" fmla="*/ 646372 h 1608850"/>
                <a:gd name="connsiteX1384" fmla="*/ 9624979 w 12192000"/>
                <a:gd name="connsiteY1384" fmla="*/ 646372 h 1608850"/>
                <a:gd name="connsiteX1385" fmla="*/ 9632072 w 12192000"/>
                <a:gd name="connsiteY1385" fmla="*/ 646372 h 1608850"/>
                <a:gd name="connsiteX1386" fmla="*/ 9632072 w 12192000"/>
                <a:gd name="connsiteY1386" fmla="*/ 647993 h 1608850"/>
                <a:gd name="connsiteX1387" fmla="*/ 9632072 w 12192000"/>
                <a:gd name="connsiteY1387" fmla="*/ 659342 h 1608850"/>
                <a:gd name="connsiteX1388" fmla="*/ 9634099 w 12192000"/>
                <a:gd name="connsiteY1388" fmla="*/ 659342 h 1608850"/>
                <a:gd name="connsiteX1389" fmla="*/ 9648286 w 12192000"/>
                <a:gd name="connsiteY1389" fmla="*/ 659342 h 1608850"/>
                <a:gd name="connsiteX1390" fmla="*/ 9654366 w 12192000"/>
                <a:gd name="connsiteY1390" fmla="*/ 665828 h 1608850"/>
                <a:gd name="connsiteX1391" fmla="*/ 9654366 w 12192000"/>
                <a:gd name="connsiteY1391" fmla="*/ 687446 h 1608850"/>
                <a:gd name="connsiteX1392" fmla="*/ 9656646 w 12192000"/>
                <a:gd name="connsiteY1392" fmla="*/ 687446 h 1608850"/>
                <a:gd name="connsiteX1393" fmla="*/ 9672606 w 12192000"/>
                <a:gd name="connsiteY1393" fmla="*/ 687446 h 1608850"/>
                <a:gd name="connsiteX1394" fmla="*/ 9672606 w 12192000"/>
                <a:gd name="connsiteY1394" fmla="*/ 688526 h 1608850"/>
                <a:gd name="connsiteX1395" fmla="*/ 9672606 w 12192000"/>
                <a:gd name="connsiteY1395" fmla="*/ 696093 h 1608850"/>
                <a:gd name="connsiteX1396" fmla="*/ 9673873 w 12192000"/>
                <a:gd name="connsiteY1396" fmla="*/ 696093 h 1608850"/>
                <a:gd name="connsiteX1397" fmla="*/ 9682740 w 12192000"/>
                <a:gd name="connsiteY1397" fmla="*/ 696093 h 1608850"/>
                <a:gd name="connsiteX1398" fmla="*/ 9682740 w 12192000"/>
                <a:gd name="connsiteY1398" fmla="*/ 698254 h 1608850"/>
                <a:gd name="connsiteX1399" fmla="*/ 9682740 w 12192000"/>
                <a:gd name="connsiteY1399" fmla="*/ 713387 h 1608850"/>
                <a:gd name="connsiteX1400" fmla="*/ 9686793 w 12192000"/>
                <a:gd name="connsiteY1400" fmla="*/ 711495 h 1608850"/>
                <a:gd name="connsiteX1401" fmla="*/ 9686793 w 12192000"/>
                <a:gd name="connsiteY1401" fmla="*/ 698254 h 1608850"/>
                <a:gd name="connsiteX1402" fmla="*/ 9687806 w 12192000"/>
                <a:gd name="connsiteY1402" fmla="*/ 698254 h 1608850"/>
                <a:gd name="connsiteX1403" fmla="*/ 9694900 w 12192000"/>
                <a:gd name="connsiteY1403" fmla="*/ 698254 h 1608850"/>
                <a:gd name="connsiteX1404" fmla="*/ 9694900 w 12192000"/>
                <a:gd name="connsiteY1404" fmla="*/ 699876 h 1608850"/>
                <a:gd name="connsiteX1405" fmla="*/ 9694900 w 12192000"/>
                <a:gd name="connsiteY1405" fmla="*/ 711225 h 1608850"/>
                <a:gd name="connsiteX1406" fmla="*/ 9695660 w 12192000"/>
                <a:gd name="connsiteY1406" fmla="*/ 711225 h 1608850"/>
                <a:gd name="connsiteX1407" fmla="*/ 9700980 w 12192000"/>
                <a:gd name="connsiteY1407" fmla="*/ 711225 h 1608850"/>
                <a:gd name="connsiteX1408" fmla="*/ 9749620 w 12192000"/>
                <a:gd name="connsiteY1408" fmla="*/ 706902 h 1608850"/>
                <a:gd name="connsiteX1409" fmla="*/ 9749620 w 12192000"/>
                <a:gd name="connsiteY1409" fmla="*/ 708253 h 1608850"/>
                <a:gd name="connsiteX1410" fmla="*/ 9749620 w 12192000"/>
                <a:gd name="connsiteY1410" fmla="*/ 717710 h 1608850"/>
                <a:gd name="connsiteX1411" fmla="*/ 9750380 w 12192000"/>
                <a:gd name="connsiteY1411" fmla="*/ 717710 h 1608850"/>
                <a:gd name="connsiteX1412" fmla="*/ 9755702 w 12192000"/>
                <a:gd name="connsiteY1412" fmla="*/ 717710 h 1608850"/>
                <a:gd name="connsiteX1413" fmla="*/ 9755702 w 12192000"/>
                <a:gd name="connsiteY1413" fmla="*/ 719872 h 1608850"/>
                <a:gd name="connsiteX1414" fmla="*/ 9755702 w 12192000"/>
                <a:gd name="connsiteY1414" fmla="*/ 735005 h 1608850"/>
                <a:gd name="connsiteX1415" fmla="*/ 9757728 w 12192000"/>
                <a:gd name="connsiteY1415" fmla="*/ 733654 h 1608850"/>
                <a:gd name="connsiteX1416" fmla="*/ 9771914 w 12192000"/>
                <a:gd name="connsiteY1416" fmla="*/ 724196 h 1608850"/>
                <a:gd name="connsiteX1417" fmla="*/ 9777994 w 12192000"/>
                <a:gd name="connsiteY1417" fmla="*/ 683122 h 1608850"/>
                <a:gd name="connsiteX1418" fmla="*/ 9778754 w 12192000"/>
                <a:gd name="connsiteY1418" fmla="*/ 682852 h 1608850"/>
                <a:gd name="connsiteX1419" fmla="*/ 9784074 w 12192000"/>
                <a:gd name="connsiteY1419" fmla="*/ 680960 h 1608850"/>
                <a:gd name="connsiteX1420" fmla="*/ 9786102 w 12192000"/>
                <a:gd name="connsiteY1420" fmla="*/ 611783 h 1608850"/>
                <a:gd name="connsiteX1421" fmla="*/ 9788128 w 12192000"/>
                <a:gd name="connsiteY1421" fmla="*/ 680960 h 1608850"/>
                <a:gd name="connsiteX1422" fmla="*/ 9788888 w 12192000"/>
                <a:gd name="connsiteY1422" fmla="*/ 681230 h 1608850"/>
                <a:gd name="connsiteX1423" fmla="*/ 9794208 w 12192000"/>
                <a:gd name="connsiteY1423" fmla="*/ 683122 h 1608850"/>
                <a:gd name="connsiteX1424" fmla="*/ 9794208 w 12192000"/>
                <a:gd name="connsiteY1424" fmla="*/ 596651 h 1608850"/>
                <a:gd name="connsiteX1425" fmla="*/ 9798262 w 12192000"/>
                <a:gd name="connsiteY1425" fmla="*/ 564224 h 1608850"/>
                <a:gd name="connsiteX1426" fmla="*/ 9836768 w 12192000"/>
                <a:gd name="connsiteY1426" fmla="*/ 564224 h 1608850"/>
                <a:gd name="connsiteX1427" fmla="*/ 9836768 w 12192000"/>
                <a:gd name="connsiteY1427" fmla="*/ 596651 h 1608850"/>
                <a:gd name="connsiteX1428" fmla="*/ 9837528 w 12192000"/>
                <a:gd name="connsiteY1428" fmla="*/ 596651 h 1608850"/>
                <a:gd name="connsiteX1429" fmla="*/ 9842848 w 12192000"/>
                <a:gd name="connsiteY1429" fmla="*/ 596651 h 1608850"/>
                <a:gd name="connsiteX1430" fmla="*/ 9842848 w 12192000"/>
                <a:gd name="connsiteY1430" fmla="*/ 514503 h 1608850"/>
                <a:gd name="connsiteX1431" fmla="*/ 9844622 w 12192000"/>
                <a:gd name="connsiteY1431" fmla="*/ 514503 h 1608850"/>
                <a:gd name="connsiteX1432" fmla="*/ 9857036 w 12192000"/>
                <a:gd name="connsiteY1432" fmla="*/ 514503 h 1608850"/>
                <a:gd name="connsiteX1433" fmla="*/ 9857036 w 12192000"/>
                <a:gd name="connsiteY1433" fmla="*/ 512612 h 1608850"/>
                <a:gd name="connsiteX1434" fmla="*/ 9857036 w 12192000"/>
                <a:gd name="connsiteY1434" fmla="*/ 499371 h 1608850"/>
                <a:gd name="connsiteX1435" fmla="*/ 9879330 w 12192000"/>
                <a:gd name="connsiteY1435" fmla="*/ 499371 h 1608850"/>
                <a:gd name="connsiteX1436" fmla="*/ 9879330 w 12192000"/>
                <a:gd name="connsiteY1436" fmla="*/ 498290 h 1608850"/>
                <a:gd name="connsiteX1437" fmla="*/ 9879330 w 12192000"/>
                <a:gd name="connsiteY1437" fmla="*/ 490724 h 1608850"/>
                <a:gd name="connsiteX1438" fmla="*/ 9881102 w 12192000"/>
                <a:gd name="connsiteY1438" fmla="*/ 490724 h 1608850"/>
                <a:gd name="connsiteX1439" fmla="*/ 9893516 w 12192000"/>
                <a:gd name="connsiteY1439" fmla="*/ 490724 h 1608850"/>
                <a:gd name="connsiteX1440" fmla="*/ 9893516 w 12192000"/>
                <a:gd name="connsiteY1440" fmla="*/ 491805 h 1608850"/>
                <a:gd name="connsiteX1441" fmla="*/ 9893516 w 12192000"/>
                <a:gd name="connsiteY1441" fmla="*/ 499371 h 1608850"/>
                <a:gd name="connsiteX1442" fmla="*/ 9894276 w 12192000"/>
                <a:gd name="connsiteY1442" fmla="*/ 499371 h 1608850"/>
                <a:gd name="connsiteX1443" fmla="*/ 9899596 w 12192000"/>
                <a:gd name="connsiteY1443" fmla="*/ 499371 h 1608850"/>
                <a:gd name="connsiteX1444" fmla="*/ 9909730 w 12192000"/>
                <a:gd name="connsiteY1444" fmla="*/ 495047 h 1608850"/>
                <a:gd name="connsiteX1445" fmla="*/ 9913782 w 12192000"/>
                <a:gd name="connsiteY1445" fmla="*/ 498290 h 1608850"/>
                <a:gd name="connsiteX1446" fmla="*/ 9913782 w 12192000"/>
                <a:gd name="connsiteY1446" fmla="*/ 490724 h 1608850"/>
                <a:gd name="connsiteX1447" fmla="*/ 9916062 w 12192000"/>
                <a:gd name="connsiteY1447" fmla="*/ 490724 h 1608850"/>
                <a:gd name="connsiteX1448" fmla="*/ 9932024 w 12192000"/>
                <a:gd name="connsiteY1448" fmla="*/ 490724 h 1608850"/>
                <a:gd name="connsiteX1449" fmla="*/ 9932024 w 12192000"/>
                <a:gd name="connsiteY1449" fmla="*/ 491805 h 1608850"/>
                <a:gd name="connsiteX1450" fmla="*/ 9932024 w 12192000"/>
                <a:gd name="connsiteY1450" fmla="*/ 499371 h 1608850"/>
                <a:gd name="connsiteX1451" fmla="*/ 9962424 w 12192000"/>
                <a:gd name="connsiteY1451" fmla="*/ 499371 h 1608850"/>
                <a:gd name="connsiteX1452" fmla="*/ 9962424 w 12192000"/>
                <a:gd name="connsiteY1452" fmla="*/ 500992 h 1608850"/>
                <a:gd name="connsiteX1453" fmla="*/ 9962424 w 12192000"/>
                <a:gd name="connsiteY1453" fmla="*/ 512342 h 1608850"/>
                <a:gd name="connsiteX1454" fmla="*/ 9988770 w 12192000"/>
                <a:gd name="connsiteY1454" fmla="*/ 512342 h 1608850"/>
                <a:gd name="connsiteX1455" fmla="*/ 9988770 w 12192000"/>
                <a:gd name="connsiteY1455" fmla="*/ 542606 h 1608850"/>
                <a:gd name="connsiteX1456" fmla="*/ 9989530 w 12192000"/>
                <a:gd name="connsiteY1456" fmla="*/ 542606 h 1608850"/>
                <a:gd name="connsiteX1457" fmla="*/ 9994850 w 12192000"/>
                <a:gd name="connsiteY1457" fmla="*/ 542606 h 1608850"/>
                <a:gd name="connsiteX1458" fmla="*/ 9994850 w 12192000"/>
                <a:gd name="connsiteY1458" fmla="*/ 543687 h 1608850"/>
                <a:gd name="connsiteX1459" fmla="*/ 9994850 w 12192000"/>
                <a:gd name="connsiteY1459" fmla="*/ 551254 h 1608850"/>
                <a:gd name="connsiteX1460" fmla="*/ 9998904 w 12192000"/>
                <a:gd name="connsiteY1460" fmla="*/ 581518 h 1608850"/>
                <a:gd name="connsiteX1461" fmla="*/ 9999664 w 12192000"/>
                <a:gd name="connsiteY1461" fmla="*/ 581518 h 1608850"/>
                <a:gd name="connsiteX1462" fmla="*/ 10004984 w 12192000"/>
                <a:gd name="connsiteY1462" fmla="*/ 581518 h 1608850"/>
                <a:gd name="connsiteX1463" fmla="*/ 10004984 w 12192000"/>
                <a:gd name="connsiteY1463" fmla="*/ 582329 h 1608850"/>
                <a:gd name="connsiteX1464" fmla="*/ 10004984 w 12192000"/>
                <a:gd name="connsiteY1464" fmla="*/ 588004 h 1608850"/>
                <a:gd name="connsiteX1465" fmla="*/ 10005998 w 12192000"/>
                <a:gd name="connsiteY1465" fmla="*/ 588004 h 1608850"/>
                <a:gd name="connsiteX1466" fmla="*/ 10013090 w 12192000"/>
                <a:gd name="connsiteY1466" fmla="*/ 588004 h 1608850"/>
                <a:gd name="connsiteX1467" fmla="*/ 10013090 w 12192000"/>
                <a:gd name="connsiteY1467" fmla="*/ 618269 h 1608850"/>
                <a:gd name="connsiteX1468" fmla="*/ 10015118 w 12192000"/>
                <a:gd name="connsiteY1468" fmla="*/ 618269 h 1608850"/>
                <a:gd name="connsiteX1469" fmla="*/ 10029304 w 12192000"/>
                <a:gd name="connsiteY1469" fmla="*/ 618269 h 1608850"/>
                <a:gd name="connsiteX1470" fmla="*/ 10029304 w 12192000"/>
                <a:gd name="connsiteY1470" fmla="*/ 642048 h 1608850"/>
                <a:gd name="connsiteX1471" fmla="*/ 10031332 w 12192000"/>
                <a:gd name="connsiteY1471" fmla="*/ 643669 h 1608850"/>
                <a:gd name="connsiteX1472" fmla="*/ 10031332 w 12192000"/>
                <a:gd name="connsiteY1472" fmla="*/ 655019 h 1608850"/>
                <a:gd name="connsiteX1473" fmla="*/ 10032092 w 12192000"/>
                <a:gd name="connsiteY1473" fmla="*/ 655019 h 1608850"/>
                <a:gd name="connsiteX1474" fmla="*/ 10037412 w 12192000"/>
                <a:gd name="connsiteY1474" fmla="*/ 655019 h 1608850"/>
                <a:gd name="connsiteX1475" fmla="*/ 10037412 w 12192000"/>
                <a:gd name="connsiteY1475" fmla="*/ 678798 h 1608850"/>
                <a:gd name="connsiteX1476" fmla="*/ 10038678 w 12192000"/>
                <a:gd name="connsiteY1476" fmla="*/ 678798 h 1608850"/>
                <a:gd name="connsiteX1477" fmla="*/ 10047544 w 12192000"/>
                <a:gd name="connsiteY1477" fmla="*/ 678798 h 1608850"/>
                <a:gd name="connsiteX1478" fmla="*/ 10049572 w 12192000"/>
                <a:gd name="connsiteY1478" fmla="*/ 682852 h 1608850"/>
                <a:gd name="connsiteX1479" fmla="*/ 10049572 w 12192000"/>
                <a:gd name="connsiteY1479" fmla="*/ 696093 h 1608850"/>
                <a:gd name="connsiteX1480" fmla="*/ 10051092 w 12192000"/>
                <a:gd name="connsiteY1480" fmla="*/ 694201 h 1608850"/>
                <a:gd name="connsiteX1481" fmla="*/ 10061732 w 12192000"/>
                <a:gd name="connsiteY1481" fmla="*/ 680960 h 1608850"/>
                <a:gd name="connsiteX1482" fmla="*/ 10090106 w 12192000"/>
                <a:gd name="connsiteY1482" fmla="*/ 680960 h 1608850"/>
                <a:gd name="connsiteX1483" fmla="*/ 10090106 w 12192000"/>
                <a:gd name="connsiteY1483" fmla="*/ 767431 h 1608850"/>
                <a:gd name="connsiteX1484" fmla="*/ 10090866 w 12192000"/>
                <a:gd name="connsiteY1484" fmla="*/ 767431 h 1608850"/>
                <a:gd name="connsiteX1485" fmla="*/ 10096186 w 12192000"/>
                <a:gd name="connsiteY1485" fmla="*/ 767431 h 1608850"/>
                <a:gd name="connsiteX1486" fmla="*/ 10096946 w 12192000"/>
                <a:gd name="connsiteY1486" fmla="*/ 766080 h 1608850"/>
                <a:gd name="connsiteX1487" fmla="*/ 10102266 w 12192000"/>
                <a:gd name="connsiteY1487" fmla="*/ 756622 h 1608850"/>
                <a:gd name="connsiteX1488" fmla="*/ 10102266 w 12192000"/>
                <a:gd name="connsiteY1488" fmla="*/ 758514 h 1608850"/>
                <a:gd name="connsiteX1489" fmla="*/ 10102266 w 12192000"/>
                <a:gd name="connsiteY1489" fmla="*/ 771755 h 1608850"/>
                <a:gd name="connsiteX1490" fmla="*/ 10106318 w 12192000"/>
                <a:gd name="connsiteY1490" fmla="*/ 726358 h 1608850"/>
                <a:gd name="connsiteX1491" fmla="*/ 10107078 w 12192000"/>
                <a:gd name="connsiteY1491" fmla="*/ 726358 h 1608850"/>
                <a:gd name="connsiteX1492" fmla="*/ 10112398 w 12192000"/>
                <a:gd name="connsiteY1492" fmla="*/ 726358 h 1608850"/>
                <a:gd name="connsiteX1493" fmla="*/ 10112398 w 12192000"/>
                <a:gd name="connsiteY1493" fmla="*/ 661504 h 1608850"/>
                <a:gd name="connsiteX1494" fmla="*/ 10113412 w 12192000"/>
                <a:gd name="connsiteY1494" fmla="*/ 661504 h 1608850"/>
                <a:gd name="connsiteX1495" fmla="*/ 10120506 w 12192000"/>
                <a:gd name="connsiteY1495" fmla="*/ 661504 h 1608850"/>
                <a:gd name="connsiteX1496" fmla="*/ 10132666 w 12192000"/>
                <a:gd name="connsiteY1496" fmla="*/ 618269 h 1608850"/>
                <a:gd name="connsiteX1497" fmla="*/ 10133932 w 12192000"/>
                <a:gd name="connsiteY1497" fmla="*/ 618269 h 1608850"/>
                <a:gd name="connsiteX1498" fmla="*/ 10142800 w 12192000"/>
                <a:gd name="connsiteY1498" fmla="*/ 618269 h 1608850"/>
                <a:gd name="connsiteX1499" fmla="*/ 10152932 w 12192000"/>
                <a:gd name="connsiteY1499" fmla="*/ 661504 h 1608850"/>
                <a:gd name="connsiteX1500" fmla="*/ 10153946 w 12192000"/>
                <a:gd name="connsiteY1500" fmla="*/ 661504 h 1608850"/>
                <a:gd name="connsiteX1501" fmla="*/ 10161040 w 12192000"/>
                <a:gd name="connsiteY1501" fmla="*/ 661504 h 1608850"/>
                <a:gd name="connsiteX1502" fmla="*/ 10161040 w 12192000"/>
                <a:gd name="connsiteY1502" fmla="*/ 700416 h 1608850"/>
                <a:gd name="connsiteX1503" fmla="*/ 10162812 w 12192000"/>
                <a:gd name="connsiteY1503" fmla="*/ 700416 h 1608850"/>
                <a:gd name="connsiteX1504" fmla="*/ 10175226 w 12192000"/>
                <a:gd name="connsiteY1504" fmla="*/ 700416 h 1608850"/>
                <a:gd name="connsiteX1505" fmla="*/ 10175226 w 12192000"/>
                <a:gd name="connsiteY1505" fmla="*/ 702578 h 1608850"/>
                <a:gd name="connsiteX1506" fmla="*/ 10175226 w 12192000"/>
                <a:gd name="connsiteY1506" fmla="*/ 717710 h 1608850"/>
                <a:gd name="connsiteX1507" fmla="*/ 10179280 w 12192000"/>
                <a:gd name="connsiteY1507" fmla="*/ 715549 h 1608850"/>
                <a:gd name="connsiteX1508" fmla="*/ 10179280 w 12192000"/>
                <a:gd name="connsiteY1508" fmla="*/ 700416 h 1608850"/>
                <a:gd name="connsiteX1509" fmla="*/ 10180800 w 12192000"/>
                <a:gd name="connsiteY1509" fmla="*/ 700416 h 1608850"/>
                <a:gd name="connsiteX1510" fmla="*/ 10191440 w 12192000"/>
                <a:gd name="connsiteY1510" fmla="*/ 700416 h 1608850"/>
                <a:gd name="connsiteX1511" fmla="*/ 10191440 w 12192000"/>
                <a:gd name="connsiteY1511" fmla="*/ 702037 h 1608850"/>
                <a:gd name="connsiteX1512" fmla="*/ 10191440 w 12192000"/>
                <a:gd name="connsiteY1512" fmla="*/ 713387 h 1608850"/>
                <a:gd name="connsiteX1513" fmla="*/ 10221840 w 12192000"/>
                <a:gd name="connsiteY1513" fmla="*/ 713387 h 1608850"/>
                <a:gd name="connsiteX1514" fmla="*/ 10221840 w 12192000"/>
                <a:gd name="connsiteY1514" fmla="*/ 676637 h 1608850"/>
                <a:gd name="connsiteX1515" fmla="*/ 10223106 w 12192000"/>
                <a:gd name="connsiteY1515" fmla="*/ 676637 h 1608850"/>
                <a:gd name="connsiteX1516" fmla="*/ 10231974 w 12192000"/>
                <a:gd name="connsiteY1516" fmla="*/ 676637 h 1608850"/>
                <a:gd name="connsiteX1517" fmla="*/ 10231974 w 12192000"/>
                <a:gd name="connsiteY1517" fmla="*/ 698254 h 1608850"/>
                <a:gd name="connsiteX1518" fmla="*/ 10234000 w 12192000"/>
                <a:gd name="connsiteY1518" fmla="*/ 665828 h 1608850"/>
                <a:gd name="connsiteX1519" fmla="*/ 10256294 w 12192000"/>
                <a:gd name="connsiteY1519" fmla="*/ 665828 h 1608850"/>
                <a:gd name="connsiteX1520" fmla="*/ 10256294 w 12192000"/>
                <a:gd name="connsiteY1520" fmla="*/ 664206 h 1608850"/>
                <a:gd name="connsiteX1521" fmla="*/ 10256294 w 12192000"/>
                <a:gd name="connsiteY1521" fmla="*/ 652857 h 1608850"/>
                <a:gd name="connsiteX1522" fmla="*/ 10257054 w 12192000"/>
                <a:gd name="connsiteY1522" fmla="*/ 652857 h 1608850"/>
                <a:gd name="connsiteX1523" fmla="*/ 10262374 w 12192000"/>
                <a:gd name="connsiteY1523" fmla="*/ 652857 h 1608850"/>
                <a:gd name="connsiteX1524" fmla="*/ 10262374 w 12192000"/>
                <a:gd name="connsiteY1524" fmla="*/ 650966 h 1608850"/>
                <a:gd name="connsiteX1525" fmla="*/ 10262374 w 12192000"/>
                <a:gd name="connsiteY1525" fmla="*/ 637725 h 1608850"/>
                <a:gd name="connsiteX1526" fmla="*/ 10266428 w 12192000"/>
                <a:gd name="connsiteY1526" fmla="*/ 644210 h 1608850"/>
                <a:gd name="connsiteX1527" fmla="*/ 10268708 w 12192000"/>
                <a:gd name="connsiteY1527" fmla="*/ 644210 h 1608850"/>
                <a:gd name="connsiteX1528" fmla="*/ 10284668 w 12192000"/>
                <a:gd name="connsiteY1528" fmla="*/ 644210 h 1608850"/>
                <a:gd name="connsiteX1529" fmla="*/ 10284668 w 12192000"/>
                <a:gd name="connsiteY1529" fmla="*/ 643399 h 1608850"/>
                <a:gd name="connsiteX1530" fmla="*/ 10284668 w 12192000"/>
                <a:gd name="connsiteY1530" fmla="*/ 637725 h 1608850"/>
                <a:gd name="connsiteX1531" fmla="*/ 10285428 w 12192000"/>
                <a:gd name="connsiteY1531" fmla="*/ 637725 h 1608850"/>
                <a:gd name="connsiteX1532" fmla="*/ 10290748 w 12192000"/>
                <a:gd name="connsiteY1532" fmla="*/ 637725 h 1608850"/>
                <a:gd name="connsiteX1533" fmla="*/ 10290748 w 12192000"/>
                <a:gd name="connsiteY1533" fmla="*/ 639076 h 1608850"/>
                <a:gd name="connsiteX1534" fmla="*/ 10290748 w 12192000"/>
                <a:gd name="connsiteY1534" fmla="*/ 648534 h 1608850"/>
                <a:gd name="connsiteX1535" fmla="*/ 10329254 w 12192000"/>
                <a:gd name="connsiteY1535" fmla="*/ 648534 h 1608850"/>
                <a:gd name="connsiteX1536" fmla="*/ 10329254 w 12192000"/>
                <a:gd name="connsiteY1536" fmla="*/ 786887 h 1608850"/>
                <a:gd name="connsiteX1537" fmla="*/ 10330774 w 12192000"/>
                <a:gd name="connsiteY1537" fmla="*/ 786887 h 1608850"/>
                <a:gd name="connsiteX1538" fmla="*/ 10341414 w 12192000"/>
                <a:gd name="connsiteY1538" fmla="*/ 786887 h 1608850"/>
                <a:gd name="connsiteX1539" fmla="*/ 10341414 w 12192000"/>
                <a:gd name="connsiteY1539" fmla="*/ 773917 h 1608850"/>
                <a:gd name="connsiteX1540" fmla="*/ 10345468 w 12192000"/>
                <a:gd name="connsiteY1540" fmla="*/ 773917 h 1608850"/>
                <a:gd name="connsiteX1541" fmla="*/ 10345468 w 12192000"/>
                <a:gd name="connsiteY1541" fmla="*/ 786887 h 1608850"/>
                <a:gd name="connsiteX1542" fmla="*/ 10375868 w 12192000"/>
                <a:gd name="connsiteY1542" fmla="*/ 786887 h 1608850"/>
                <a:gd name="connsiteX1543" fmla="*/ 10375868 w 12192000"/>
                <a:gd name="connsiteY1543" fmla="*/ 756622 h 1608850"/>
                <a:gd name="connsiteX1544" fmla="*/ 10388028 w 12192000"/>
                <a:gd name="connsiteY1544" fmla="*/ 756622 h 1608850"/>
                <a:gd name="connsiteX1545" fmla="*/ 10400188 w 12192000"/>
                <a:gd name="connsiteY1545" fmla="*/ 754461 h 1608850"/>
                <a:gd name="connsiteX1546" fmla="*/ 10404242 w 12192000"/>
                <a:gd name="connsiteY1546" fmla="*/ 756622 h 1608850"/>
                <a:gd name="connsiteX1547" fmla="*/ 10414376 w 12192000"/>
                <a:gd name="connsiteY1547" fmla="*/ 756622 h 1608850"/>
                <a:gd name="connsiteX1548" fmla="*/ 10414376 w 12192000"/>
                <a:gd name="connsiteY1548" fmla="*/ 786887 h 1608850"/>
                <a:gd name="connsiteX1549" fmla="*/ 10422482 w 12192000"/>
                <a:gd name="connsiteY1549" fmla="*/ 786887 h 1608850"/>
                <a:gd name="connsiteX1550" fmla="*/ 10422482 w 12192000"/>
                <a:gd name="connsiteY1550" fmla="*/ 804182 h 1608850"/>
                <a:gd name="connsiteX1551" fmla="*/ 10431818 w 12192000"/>
                <a:gd name="connsiteY1551" fmla="*/ 805087 h 1608850"/>
                <a:gd name="connsiteX1552" fmla="*/ 10444776 w 12192000"/>
                <a:gd name="connsiteY1552" fmla="*/ 805087 h 1608850"/>
                <a:gd name="connsiteX1553" fmla="*/ 10444776 w 12192000"/>
                <a:gd name="connsiteY1553" fmla="*/ 789049 h 1608850"/>
                <a:gd name="connsiteX1554" fmla="*/ 10512732 w 12192000"/>
                <a:gd name="connsiteY1554" fmla="*/ 789049 h 1608850"/>
                <a:gd name="connsiteX1555" fmla="*/ 10512732 w 12192000"/>
                <a:gd name="connsiteY1555" fmla="*/ 703796 h 1608850"/>
                <a:gd name="connsiteX1556" fmla="*/ 10584740 w 12192000"/>
                <a:gd name="connsiteY1556" fmla="*/ 703796 h 1608850"/>
                <a:gd name="connsiteX1557" fmla="*/ 10584740 w 12192000"/>
                <a:gd name="connsiteY1557" fmla="*/ 782564 h 1608850"/>
                <a:gd name="connsiteX1558" fmla="*/ 10586644 w 12192000"/>
                <a:gd name="connsiteY1558" fmla="*/ 782564 h 1608850"/>
                <a:gd name="connsiteX1559" fmla="*/ 10587886 w 12192000"/>
                <a:gd name="connsiteY1559" fmla="*/ 805087 h 1608850"/>
                <a:gd name="connsiteX1560" fmla="*/ 10597562 w 12192000"/>
                <a:gd name="connsiteY1560" fmla="*/ 805087 h 1608850"/>
                <a:gd name="connsiteX1561" fmla="*/ 10598804 w 12192000"/>
                <a:gd name="connsiteY1561" fmla="*/ 782564 h 1608850"/>
                <a:gd name="connsiteX1562" fmla="*/ 10604884 w 12192000"/>
                <a:gd name="connsiteY1562" fmla="*/ 782564 h 1608850"/>
                <a:gd name="connsiteX1563" fmla="*/ 10606126 w 12192000"/>
                <a:gd name="connsiteY1563" fmla="*/ 805087 h 1608850"/>
                <a:gd name="connsiteX1564" fmla="*/ 10656748 w 12192000"/>
                <a:gd name="connsiteY1564" fmla="*/ 805087 h 1608850"/>
                <a:gd name="connsiteX1565" fmla="*/ 10656748 w 12192000"/>
                <a:gd name="connsiteY1565" fmla="*/ 642059 h 1608850"/>
                <a:gd name="connsiteX1566" fmla="*/ 10854076 w 12192000"/>
                <a:gd name="connsiteY1566" fmla="*/ 642059 h 1608850"/>
                <a:gd name="connsiteX1567" fmla="*/ 10854076 w 12192000"/>
                <a:gd name="connsiteY1567" fmla="*/ 805087 h 1608850"/>
                <a:gd name="connsiteX1568" fmla="*/ 10872772 w 12192000"/>
                <a:gd name="connsiteY1568" fmla="*/ 805087 h 1608850"/>
                <a:gd name="connsiteX1569" fmla="*/ 10872772 w 12192000"/>
                <a:gd name="connsiteY1569" fmla="*/ 722394 h 1608850"/>
                <a:gd name="connsiteX1570" fmla="*/ 10967892 w 12192000"/>
                <a:gd name="connsiteY1570" fmla="*/ 722394 h 1608850"/>
                <a:gd name="connsiteX1571" fmla="*/ 10979823 w 12192000"/>
                <a:gd name="connsiteY1571" fmla="*/ 404253 h 1608850"/>
                <a:gd name="connsiteX1572" fmla="*/ 10967663 w 12192000"/>
                <a:gd name="connsiteY1572" fmla="*/ 382635 h 1608850"/>
                <a:gd name="connsiteX1573" fmla="*/ 10961583 w 12192000"/>
                <a:gd name="connsiteY1573" fmla="*/ 378311 h 1608850"/>
                <a:gd name="connsiteX1574" fmla="*/ 10969690 w 12192000"/>
                <a:gd name="connsiteY1574" fmla="*/ 354532 h 1608850"/>
                <a:gd name="connsiteX1575" fmla="*/ 10969690 w 12192000"/>
                <a:gd name="connsiteY1575" fmla="*/ 337238 h 1608850"/>
                <a:gd name="connsiteX1576" fmla="*/ 10983876 w 12192000"/>
                <a:gd name="connsiteY1576" fmla="*/ 337238 h 1608850"/>
                <a:gd name="connsiteX1577" fmla="*/ 10983876 w 12192000"/>
                <a:gd name="connsiteY1577" fmla="*/ 315620 h 1608850"/>
                <a:gd name="connsiteX1578" fmla="*/ 10985903 w 12192000"/>
                <a:gd name="connsiteY1578" fmla="*/ 311296 h 1608850"/>
                <a:gd name="connsiteX1579" fmla="*/ 10985903 w 12192000"/>
                <a:gd name="connsiteY1579" fmla="*/ 233472 h 1608850"/>
                <a:gd name="connsiteX1580" fmla="*/ 10983876 w 12192000"/>
                <a:gd name="connsiteY1580" fmla="*/ 226987 h 1608850"/>
                <a:gd name="connsiteX1581" fmla="*/ 10989956 w 12192000"/>
                <a:gd name="connsiteY1581" fmla="*/ 220501 h 1608850"/>
                <a:gd name="connsiteX1582" fmla="*/ 10989956 w 12192000"/>
                <a:gd name="connsiteY1582" fmla="*/ 162133 h 1608850"/>
                <a:gd name="connsiteX1583" fmla="*/ 10991983 w 12192000"/>
                <a:gd name="connsiteY1583" fmla="*/ 157810 h 1608850"/>
                <a:gd name="connsiteX1584" fmla="*/ 10991983 w 12192000"/>
                <a:gd name="connsiteY1584" fmla="*/ 101604 h 1608850"/>
                <a:gd name="connsiteX1585" fmla="*/ 10994010 w 12192000"/>
                <a:gd name="connsiteY1585" fmla="*/ 82148 h 1608850"/>
                <a:gd name="connsiteX1586" fmla="*/ 10998063 w 12192000"/>
                <a:gd name="connsiteY1586" fmla="*/ 99442 h 1608850"/>
                <a:gd name="connsiteX1587" fmla="*/ 11000090 w 12192000"/>
                <a:gd name="connsiteY1587" fmla="*/ 157810 h 1608850"/>
                <a:gd name="connsiteX1588" fmla="*/ 11002116 w 12192000"/>
                <a:gd name="connsiteY1588" fmla="*/ 220501 h 1608850"/>
                <a:gd name="connsiteX1589" fmla="*/ 11008196 w 12192000"/>
                <a:gd name="connsiteY1589" fmla="*/ 226987 h 1608850"/>
                <a:gd name="connsiteX1590" fmla="*/ 11006170 w 12192000"/>
                <a:gd name="connsiteY1590" fmla="*/ 233472 h 1608850"/>
                <a:gd name="connsiteX1591" fmla="*/ 11006170 w 12192000"/>
                <a:gd name="connsiteY1591" fmla="*/ 311296 h 1608850"/>
                <a:gd name="connsiteX1592" fmla="*/ 11008196 w 12192000"/>
                <a:gd name="connsiteY1592" fmla="*/ 315620 h 1608850"/>
                <a:gd name="connsiteX1593" fmla="*/ 11008196 w 12192000"/>
                <a:gd name="connsiteY1593" fmla="*/ 337238 h 1608850"/>
                <a:gd name="connsiteX1594" fmla="*/ 11022383 w 12192000"/>
                <a:gd name="connsiteY1594" fmla="*/ 337238 h 1608850"/>
                <a:gd name="connsiteX1595" fmla="*/ 11022383 w 12192000"/>
                <a:gd name="connsiteY1595" fmla="*/ 354532 h 1608850"/>
                <a:gd name="connsiteX1596" fmla="*/ 11030491 w 12192000"/>
                <a:gd name="connsiteY1596" fmla="*/ 378311 h 1608850"/>
                <a:gd name="connsiteX1597" fmla="*/ 11024411 w 12192000"/>
                <a:gd name="connsiteY1597" fmla="*/ 382635 h 1608850"/>
                <a:gd name="connsiteX1598" fmla="*/ 11012250 w 12192000"/>
                <a:gd name="connsiteY1598" fmla="*/ 404253 h 1608850"/>
                <a:gd name="connsiteX1599" fmla="*/ 11020356 w 12192000"/>
                <a:gd name="connsiteY1599" fmla="*/ 657181 h 1608850"/>
                <a:gd name="connsiteX1600" fmla="*/ 11085211 w 12192000"/>
                <a:gd name="connsiteY1600" fmla="*/ 657181 h 1608850"/>
                <a:gd name="connsiteX1601" fmla="*/ 11085211 w 12192000"/>
                <a:gd name="connsiteY1601" fmla="*/ 732843 h 1608850"/>
                <a:gd name="connsiteX1602" fmla="*/ 11093318 w 12192000"/>
                <a:gd name="connsiteY1602" fmla="*/ 732843 h 1608850"/>
                <a:gd name="connsiteX1603" fmla="*/ 11095344 w 12192000"/>
                <a:gd name="connsiteY1603" fmla="*/ 726358 h 1608850"/>
                <a:gd name="connsiteX1604" fmla="*/ 11101424 w 12192000"/>
                <a:gd name="connsiteY1604" fmla="*/ 726358 h 1608850"/>
                <a:gd name="connsiteX1605" fmla="*/ 11103452 w 12192000"/>
                <a:gd name="connsiteY1605" fmla="*/ 735005 h 1608850"/>
                <a:gd name="connsiteX1606" fmla="*/ 11115612 w 12192000"/>
                <a:gd name="connsiteY1606" fmla="*/ 735005 h 1608850"/>
                <a:gd name="connsiteX1607" fmla="*/ 11115612 w 12192000"/>
                <a:gd name="connsiteY1607" fmla="*/ 728519 h 1608850"/>
                <a:gd name="connsiteX1608" fmla="*/ 11137904 w 12192000"/>
                <a:gd name="connsiteY1608" fmla="*/ 728519 h 1608850"/>
                <a:gd name="connsiteX1609" fmla="*/ 11137904 w 12192000"/>
                <a:gd name="connsiteY1609" fmla="*/ 735005 h 1608850"/>
                <a:gd name="connsiteX1610" fmla="*/ 11158172 w 12192000"/>
                <a:gd name="connsiteY1610" fmla="*/ 735005 h 1608850"/>
                <a:gd name="connsiteX1611" fmla="*/ 11158172 w 12192000"/>
                <a:gd name="connsiteY1611" fmla="*/ 780402 h 1608850"/>
                <a:gd name="connsiteX1612" fmla="*/ 11172359 w 12192000"/>
                <a:gd name="connsiteY1612" fmla="*/ 780402 h 1608850"/>
                <a:gd name="connsiteX1613" fmla="*/ 11172359 w 12192000"/>
                <a:gd name="connsiteY1613" fmla="*/ 767431 h 1608850"/>
                <a:gd name="connsiteX1614" fmla="*/ 11188572 w 12192000"/>
                <a:gd name="connsiteY1614" fmla="*/ 767431 h 1608850"/>
                <a:gd name="connsiteX1615" fmla="*/ 11188572 w 12192000"/>
                <a:gd name="connsiteY1615" fmla="*/ 588004 h 1608850"/>
                <a:gd name="connsiteX1616" fmla="*/ 11194652 w 12192000"/>
                <a:gd name="connsiteY1616" fmla="*/ 581518 h 1608850"/>
                <a:gd name="connsiteX1617" fmla="*/ 11267614 w 12192000"/>
                <a:gd name="connsiteY1617" fmla="*/ 581518 h 1608850"/>
                <a:gd name="connsiteX1618" fmla="*/ 11267614 w 12192000"/>
                <a:gd name="connsiteY1618" fmla="*/ 590166 h 1608850"/>
                <a:gd name="connsiteX1619" fmla="*/ 11277747 w 12192000"/>
                <a:gd name="connsiteY1619" fmla="*/ 590166 h 1608850"/>
                <a:gd name="connsiteX1620" fmla="*/ 11277747 w 12192000"/>
                <a:gd name="connsiteY1620" fmla="*/ 704740 h 1608850"/>
                <a:gd name="connsiteX1621" fmla="*/ 11300040 w 12192000"/>
                <a:gd name="connsiteY1621" fmla="*/ 704740 h 1608850"/>
                <a:gd name="connsiteX1622" fmla="*/ 11300040 w 12192000"/>
                <a:gd name="connsiteY1622" fmla="*/ 637725 h 1608850"/>
                <a:gd name="connsiteX1623" fmla="*/ 11326388 w 12192000"/>
                <a:gd name="connsiteY1623" fmla="*/ 637725 h 1608850"/>
                <a:gd name="connsiteX1624" fmla="*/ 11330440 w 12192000"/>
                <a:gd name="connsiteY1624" fmla="*/ 633401 h 1608850"/>
                <a:gd name="connsiteX1625" fmla="*/ 11338548 w 12192000"/>
                <a:gd name="connsiteY1625" fmla="*/ 633401 h 1608850"/>
                <a:gd name="connsiteX1626" fmla="*/ 11342600 w 12192000"/>
                <a:gd name="connsiteY1626" fmla="*/ 637725 h 1608850"/>
                <a:gd name="connsiteX1627" fmla="*/ 11364895 w 12192000"/>
                <a:gd name="connsiteY1627" fmla="*/ 637725 h 1608850"/>
                <a:gd name="connsiteX1628" fmla="*/ 11364895 w 12192000"/>
                <a:gd name="connsiteY1628" fmla="*/ 520989 h 1608850"/>
                <a:gd name="connsiteX1629" fmla="*/ 11421642 w 12192000"/>
                <a:gd name="connsiteY1629" fmla="*/ 510180 h 1608850"/>
                <a:gd name="connsiteX1630" fmla="*/ 11421642 w 12192000"/>
                <a:gd name="connsiteY1630" fmla="*/ 511261 h 1608850"/>
                <a:gd name="connsiteX1631" fmla="*/ 11421642 w 12192000"/>
                <a:gd name="connsiteY1631" fmla="*/ 518827 h 1608850"/>
                <a:gd name="connsiteX1632" fmla="*/ 11447988 w 12192000"/>
                <a:gd name="connsiteY1632" fmla="*/ 518827 h 1608850"/>
                <a:gd name="connsiteX1633" fmla="*/ 11447988 w 12192000"/>
                <a:gd name="connsiteY1633" fmla="*/ 773917 h 1608850"/>
                <a:gd name="connsiteX1634" fmla="*/ 11470283 w 12192000"/>
                <a:gd name="connsiteY1634" fmla="*/ 773917 h 1608850"/>
                <a:gd name="connsiteX1635" fmla="*/ 11470283 w 12192000"/>
                <a:gd name="connsiteY1635" fmla="*/ 769593 h 1608850"/>
                <a:gd name="connsiteX1636" fmla="*/ 11482443 w 12192000"/>
                <a:gd name="connsiteY1636" fmla="*/ 769593 h 1608850"/>
                <a:gd name="connsiteX1637" fmla="*/ 11482443 w 12192000"/>
                <a:gd name="connsiteY1637" fmla="*/ 773917 h 1608850"/>
                <a:gd name="connsiteX1638" fmla="*/ 11506763 w 12192000"/>
                <a:gd name="connsiteY1638" fmla="*/ 773917 h 1608850"/>
                <a:gd name="connsiteX1639" fmla="*/ 11506763 w 12192000"/>
                <a:gd name="connsiteY1639" fmla="*/ 760946 h 1608850"/>
                <a:gd name="connsiteX1640" fmla="*/ 11535136 w 12192000"/>
                <a:gd name="connsiteY1640" fmla="*/ 760946 h 1608850"/>
                <a:gd name="connsiteX1641" fmla="*/ 11547296 w 12192000"/>
                <a:gd name="connsiteY1641" fmla="*/ 756622 h 1608850"/>
                <a:gd name="connsiteX1642" fmla="*/ 11567564 w 12192000"/>
                <a:gd name="connsiteY1642" fmla="*/ 760946 h 1608850"/>
                <a:gd name="connsiteX1643" fmla="*/ 11567564 w 12192000"/>
                <a:gd name="connsiteY1643" fmla="*/ 743652 h 1608850"/>
                <a:gd name="connsiteX1644" fmla="*/ 11575671 w 12192000"/>
                <a:gd name="connsiteY1644" fmla="*/ 743652 h 1608850"/>
                <a:gd name="connsiteX1645" fmla="*/ 11575671 w 12192000"/>
                <a:gd name="connsiteY1645" fmla="*/ 730681 h 1608850"/>
                <a:gd name="connsiteX1646" fmla="*/ 11632418 w 12192000"/>
                <a:gd name="connsiteY1646" fmla="*/ 730681 h 1608850"/>
                <a:gd name="connsiteX1647" fmla="*/ 11632418 w 12192000"/>
                <a:gd name="connsiteY1647" fmla="*/ 700416 h 1608850"/>
                <a:gd name="connsiteX1648" fmla="*/ 11650658 w 12192000"/>
                <a:gd name="connsiteY1648" fmla="*/ 700416 h 1608850"/>
                <a:gd name="connsiteX1649" fmla="*/ 11650658 w 12192000"/>
                <a:gd name="connsiteY1649" fmla="*/ 693931 h 1608850"/>
                <a:gd name="connsiteX1650" fmla="*/ 11662818 w 12192000"/>
                <a:gd name="connsiteY1650" fmla="*/ 693931 h 1608850"/>
                <a:gd name="connsiteX1651" fmla="*/ 11662818 w 12192000"/>
                <a:gd name="connsiteY1651" fmla="*/ 700416 h 1608850"/>
                <a:gd name="connsiteX1652" fmla="*/ 11679031 w 12192000"/>
                <a:gd name="connsiteY1652" fmla="*/ 700416 h 1608850"/>
                <a:gd name="connsiteX1653" fmla="*/ 11679031 w 12192000"/>
                <a:gd name="connsiteY1653" fmla="*/ 750137 h 1608850"/>
                <a:gd name="connsiteX1654" fmla="*/ 11711459 w 12192000"/>
                <a:gd name="connsiteY1654" fmla="*/ 750137 h 1608850"/>
                <a:gd name="connsiteX1655" fmla="*/ 11711459 w 12192000"/>
                <a:gd name="connsiteY1655" fmla="*/ 724196 h 1608850"/>
                <a:gd name="connsiteX1656" fmla="*/ 11749966 w 12192000"/>
                <a:gd name="connsiteY1656" fmla="*/ 724196 h 1608850"/>
                <a:gd name="connsiteX1657" fmla="*/ 11749966 w 12192000"/>
                <a:gd name="connsiteY1657" fmla="*/ 693931 h 1608850"/>
                <a:gd name="connsiteX1658" fmla="*/ 11798607 w 12192000"/>
                <a:gd name="connsiteY1658" fmla="*/ 693931 h 1608850"/>
                <a:gd name="connsiteX1659" fmla="*/ 11798607 w 12192000"/>
                <a:gd name="connsiteY1659" fmla="*/ 805087 h 1608850"/>
                <a:gd name="connsiteX1660" fmla="*/ 11798607 w 12192000"/>
                <a:gd name="connsiteY1660" fmla="*/ 818866 h 1608850"/>
                <a:gd name="connsiteX1661" fmla="*/ 11864482 w 12192000"/>
                <a:gd name="connsiteY1661" fmla="*/ 818866 h 1608850"/>
                <a:gd name="connsiteX1662" fmla="*/ 11864482 w 12192000"/>
                <a:gd name="connsiteY1662" fmla="*/ 924638 h 1608850"/>
                <a:gd name="connsiteX1663" fmla="*/ 11864482 w 12192000"/>
                <a:gd name="connsiteY1663" fmla="*/ 947885 h 1608850"/>
                <a:gd name="connsiteX1664" fmla="*/ 11879442 w 12192000"/>
                <a:gd name="connsiteY1664" fmla="*/ 947885 h 1608850"/>
                <a:gd name="connsiteX1665" fmla="*/ 11879442 w 12192000"/>
                <a:gd name="connsiteY1665" fmla="*/ 946723 h 1608850"/>
                <a:gd name="connsiteX1666" fmla="*/ 11879442 w 12192000"/>
                <a:gd name="connsiteY1666" fmla="*/ 938587 h 1608850"/>
                <a:gd name="connsiteX1667" fmla="*/ 11924022 w 12192000"/>
                <a:gd name="connsiteY1667" fmla="*/ 938587 h 1608850"/>
                <a:gd name="connsiteX1668" fmla="*/ 11924022 w 12192000"/>
                <a:gd name="connsiteY1668" fmla="*/ 959508 h 1608850"/>
                <a:gd name="connsiteX1669" fmla="*/ 11926250 w 12192000"/>
                <a:gd name="connsiteY1669" fmla="*/ 960671 h 1608850"/>
                <a:gd name="connsiteX1670" fmla="*/ 11941854 w 12192000"/>
                <a:gd name="connsiteY1670" fmla="*/ 968807 h 1608850"/>
                <a:gd name="connsiteX1671" fmla="*/ 11941854 w 12192000"/>
                <a:gd name="connsiteY1671" fmla="*/ 999027 h 1608850"/>
                <a:gd name="connsiteX1672" fmla="*/ 11943247 w 12192000"/>
                <a:gd name="connsiteY1672" fmla="*/ 999609 h 1608850"/>
                <a:gd name="connsiteX1673" fmla="*/ 11952999 w 12192000"/>
                <a:gd name="connsiteY1673" fmla="*/ 1003677 h 1608850"/>
                <a:gd name="connsiteX1674" fmla="*/ 11952999 w 12192000"/>
                <a:gd name="connsiteY1674" fmla="*/ 1002515 h 1608850"/>
                <a:gd name="connsiteX1675" fmla="*/ 11952999 w 12192000"/>
                <a:gd name="connsiteY1675" fmla="*/ 994378 h 1608850"/>
                <a:gd name="connsiteX1676" fmla="*/ 11954114 w 12192000"/>
                <a:gd name="connsiteY1676" fmla="*/ 994378 h 1608850"/>
                <a:gd name="connsiteX1677" fmla="*/ 11961915 w 12192000"/>
                <a:gd name="connsiteY1677" fmla="*/ 994378 h 1608850"/>
                <a:gd name="connsiteX1678" fmla="*/ 11961915 w 12192000"/>
                <a:gd name="connsiteY1678" fmla="*/ 993506 h 1608850"/>
                <a:gd name="connsiteX1679" fmla="*/ 11961915 w 12192000"/>
                <a:gd name="connsiteY1679" fmla="*/ 987404 h 1608850"/>
                <a:gd name="connsiteX1680" fmla="*/ 11960800 w 12192000"/>
                <a:gd name="connsiteY1680" fmla="*/ 987404 h 1608850"/>
                <a:gd name="connsiteX1681" fmla="*/ 11952999 w 12192000"/>
                <a:gd name="connsiteY1681" fmla="*/ 987404 h 1608850"/>
                <a:gd name="connsiteX1682" fmla="*/ 11952999 w 12192000"/>
                <a:gd name="connsiteY1682" fmla="*/ 986242 h 1608850"/>
                <a:gd name="connsiteX1683" fmla="*/ 11952999 w 12192000"/>
                <a:gd name="connsiteY1683" fmla="*/ 978106 h 1608850"/>
                <a:gd name="connsiteX1684" fmla="*/ 11954114 w 12192000"/>
                <a:gd name="connsiteY1684" fmla="*/ 978106 h 1608850"/>
                <a:gd name="connsiteX1685" fmla="*/ 11961915 w 12192000"/>
                <a:gd name="connsiteY1685" fmla="*/ 978106 h 1608850"/>
                <a:gd name="connsiteX1686" fmla="*/ 11961915 w 12192000"/>
                <a:gd name="connsiteY1686" fmla="*/ 976943 h 1608850"/>
                <a:gd name="connsiteX1687" fmla="*/ 11961915 w 12192000"/>
                <a:gd name="connsiteY1687" fmla="*/ 968807 h 1608850"/>
                <a:gd name="connsiteX1688" fmla="*/ 11960800 w 12192000"/>
                <a:gd name="connsiteY1688" fmla="*/ 968807 h 1608850"/>
                <a:gd name="connsiteX1689" fmla="*/ 11952999 w 12192000"/>
                <a:gd name="connsiteY1689" fmla="*/ 968807 h 1608850"/>
                <a:gd name="connsiteX1690" fmla="*/ 11952999 w 12192000"/>
                <a:gd name="connsiteY1690" fmla="*/ 967645 h 1608850"/>
                <a:gd name="connsiteX1691" fmla="*/ 11952999 w 12192000"/>
                <a:gd name="connsiteY1691" fmla="*/ 959508 h 1608850"/>
                <a:gd name="connsiteX1692" fmla="*/ 11954114 w 12192000"/>
                <a:gd name="connsiteY1692" fmla="*/ 959508 h 1608850"/>
                <a:gd name="connsiteX1693" fmla="*/ 11961915 w 12192000"/>
                <a:gd name="connsiteY1693" fmla="*/ 959508 h 1608850"/>
                <a:gd name="connsiteX1694" fmla="*/ 11961915 w 12192000"/>
                <a:gd name="connsiteY1694" fmla="*/ 958637 h 1608850"/>
                <a:gd name="connsiteX1695" fmla="*/ 11961915 w 12192000"/>
                <a:gd name="connsiteY1695" fmla="*/ 952535 h 1608850"/>
                <a:gd name="connsiteX1696" fmla="*/ 11960800 w 12192000"/>
                <a:gd name="connsiteY1696" fmla="*/ 952535 h 1608850"/>
                <a:gd name="connsiteX1697" fmla="*/ 11952999 w 12192000"/>
                <a:gd name="connsiteY1697" fmla="*/ 952535 h 1608850"/>
                <a:gd name="connsiteX1698" fmla="*/ 11952999 w 12192000"/>
                <a:gd name="connsiteY1698" fmla="*/ 951372 h 1608850"/>
                <a:gd name="connsiteX1699" fmla="*/ 11952999 w 12192000"/>
                <a:gd name="connsiteY1699" fmla="*/ 943236 h 1608850"/>
                <a:gd name="connsiteX1700" fmla="*/ 11954114 w 12192000"/>
                <a:gd name="connsiteY1700" fmla="*/ 943236 h 1608850"/>
                <a:gd name="connsiteX1701" fmla="*/ 11961915 w 12192000"/>
                <a:gd name="connsiteY1701" fmla="*/ 943236 h 1608850"/>
                <a:gd name="connsiteX1702" fmla="*/ 11961915 w 12192000"/>
                <a:gd name="connsiteY1702" fmla="*/ 942074 h 1608850"/>
                <a:gd name="connsiteX1703" fmla="*/ 11961915 w 12192000"/>
                <a:gd name="connsiteY1703" fmla="*/ 933937 h 1608850"/>
                <a:gd name="connsiteX1704" fmla="*/ 11960800 w 12192000"/>
                <a:gd name="connsiteY1704" fmla="*/ 933937 h 1608850"/>
                <a:gd name="connsiteX1705" fmla="*/ 11952999 w 12192000"/>
                <a:gd name="connsiteY1705" fmla="*/ 933937 h 1608850"/>
                <a:gd name="connsiteX1706" fmla="*/ 11952999 w 12192000"/>
                <a:gd name="connsiteY1706" fmla="*/ 933066 h 1608850"/>
                <a:gd name="connsiteX1707" fmla="*/ 11952999 w 12192000"/>
                <a:gd name="connsiteY1707" fmla="*/ 926963 h 1608850"/>
                <a:gd name="connsiteX1708" fmla="*/ 11954114 w 12192000"/>
                <a:gd name="connsiteY1708" fmla="*/ 926963 h 1608850"/>
                <a:gd name="connsiteX1709" fmla="*/ 11961915 w 12192000"/>
                <a:gd name="connsiteY1709" fmla="*/ 926963 h 1608850"/>
                <a:gd name="connsiteX1710" fmla="*/ 11961915 w 12192000"/>
                <a:gd name="connsiteY1710" fmla="*/ 925801 h 1608850"/>
                <a:gd name="connsiteX1711" fmla="*/ 11961915 w 12192000"/>
                <a:gd name="connsiteY1711" fmla="*/ 917665 h 1608850"/>
                <a:gd name="connsiteX1712" fmla="*/ 11960800 w 12192000"/>
                <a:gd name="connsiteY1712" fmla="*/ 917665 h 1608850"/>
                <a:gd name="connsiteX1713" fmla="*/ 11952999 w 12192000"/>
                <a:gd name="connsiteY1713" fmla="*/ 917665 h 1608850"/>
                <a:gd name="connsiteX1714" fmla="*/ 11952999 w 12192000"/>
                <a:gd name="connsiteY1714" fmla="*/ 916503 h 1608850"/>
                <a:gd name="connsiteX1715" fmla="*/ 11952999 w 12192000"/>
                <a:gd name="connsiteY1715" fmla="*/ 908366 h 1608850"/>
                <a:gd name="connsiteX1716" fmla="*/ 11954114 w 12192000"/>
                <a:gd name="connsiteY1716" fmla="*/ 908366 h 1608850"/>
                <a:gd name="connsiteX1717" fmla="*/ 11961915 w 12192000"/>
                <a:gd name="connsiteY1717" fmla="*/ 908366 h 1608850"/>
                <a:gd name="connsiteX1718" fmla="*/ 11961915 w 12192000"/>
                <a:gd name="connsiteY1718" fmla="*/ 907204 h 1608850"/>
                <a:gd name="connsiteX1719" fmla="*/ 11961915 w 12192000"/>
                <a:gd name="connsiteY1719" fmla="*/ 899068 h 1608850"/>
                <a:gd name="connsiteX1720" fmla="*/ 11960800 w 12192000"/>
                <a:gd name="connsiteY1720" fmla="*/ 899068 h 1608850"/>
                <a:gd name="connsiteX1721" fmla="*/ 11952999 w 12192000"/>
                <a:gd name="connsiteY1721" fmla="*/ 899068 h 1608850"/>
                <a:gd name="connsiteX1722" fmla="*/ 11952999 w 12192000"/>
                <a:gd name="connsiteY1722" fmla="*/ 898196 h 1608850"/>
                <a:gd name="connsiteX1723" fmla="*/ 11952999 w 12192000"/>
                <a:gd name="connsiteY1723" fmla="*/ 892094 h 1608850"/>
                <a:gd name="connsiteX1724" fmla="*/ 11954114 w 12192000"/>
                <a:gd name="connsiteY1724" fmla="*/ 892094 h 1608850"/>
                <a:gd name="connsiteX1725" fmla="*/ 11961915 w 12192000"/>
                <a:gd name="connsiteY1725" fmla="*/ 892094 h 1608850"/>
                <a:gd name="connsiteX1726" fmla="*/ 11961915 w 12192000"/>
                <a:gd name="connsiteY1726" fmla="*/ 890931 h 1608850"/>
                <a:gd name="connsiteX1727" fmla="*/ 11961915 w 12192000"/>
                <a:gd name="connsiteY1727" fmla="*/ 882795 h 1608850"/>
                <a:gd name="connsiteX1728" fmla="*/ 11960800 w 12192000"/>
                <a:gd name="connsiteY1728" fmla="*/ 882795 h 1608850"/>
                <a:gd name="connsiteX1729" fmla="*/ 11952999 w 12192000"/>
                <a:gd name="connsiteY1729" fmla="*/ 882795 h 1608850"/>
                <a:gd name="connsiteX1730" fmla="*/ 11952999 w 12192000"/>
                <a:gd name="connsiteY1730" fmla="*/ 881633 h 1608850"/>
                <a:gd name="connsiteX1731" fmla="*/ 11952999 w 12192000"/>
                <a:gd name="connsiteY1731" fmla="*/ 873496 h 1608850"/>
                <a:gd name="connsiteX1732" fmla="*/ 11954114 w 12192000"/>
                <a:gd name="connsiteY1732" fmla="*/ 873496 h 1608850"/>
                <a:gd name="connsiteX1733" fmla="*/ 11961915 w 12192000"/>
                <a:gd name="connsiteY1733" fmla="*/ 873496 h 1608850"/>
                <a:gd name="connsiteX1734" fmla="*/ 11961915 w 12192000"/>
                <a:gd name="connsiteY1734" fmla="*/ 872625 h 1608850"/>
                <a:gd name="connsiteX1735" fmla="*/ 11961915 w 12192000"/>
                <a:gd name="connsiteY1735" fmla="*/ 866523 h 1608850"/>
                <a:gd name="connsiteX1736" fmla="*/ 11960800 w 12192000"/>
                <a:gd name="connsiteY1736" fmla="*/ 866523 h 1608850"/>
                <a:gd name="connsiteX1737" fmla="*/ 11952999 w 12192000"/>
                <a:gd name="connsiteY1737" fmla="*/ 866523 h 1608850"/>
                <a:gd name="connsiteX1738" fmla="*/ 11952999 w 12192000"/>
                <a:gd name="connsiteY1738" fmla="*/ 865360 h 1608850"/>
                <a:gd name="connsiteX1739" fmla="*/ 11952999 w 12192000"/>
                <a:gd name="connsiteY1739" fmla="*/ 857224 h 1608850"/>
                <a:gd name="connsiteX1740" fmla="*/ 11954114 w 12192000"/>
                <a:gd name="connsiteY1740" fmla="*/ 857224 h 1608850"/>
                <a:gd name="connsiteX1741" fmla="*/ 11961915 w 12192000"/>
                <a:gd name="connsiteY1741" fmla="*/ 857224 h 1608850"/>
                <a:gd name="connsiteX1742" fmla="*/ 11961915 w 12192000"/>
                <a:gd name="connsiteY1742" fmla="*/ 856062 h 1608850"/>
                <a:gd name="connsiteX1743" fmla="*/ 11961915 w 12192000"/>
                <a:gd name="connsiteY1743" fmla="*/ 847925 h 1608850"/>
                <a:gd name="connsiteX1744" fmla="*/ 11960800 w 12192000"/>
                <a:gd name="connsiteY1744" fmla="*/ 847925 h 1608850"/>
                <a:gd name="connsiteX1745" fmla="*/ 11952999 w 12192000"/>
                <a:gd name="connsiteY1745" fmla="*/ 847925 h 1608850"/>
                <a:gd name="connsiteX1746" fmla="*/ 11952999 w 12192000"/>
                <a:gd name="connsiteY1746" fmla="*/ 846763 h 1608850"/>
                <a:gd name="connsiteX1747" fmla="*/ 11952999 w 12192000"/>
                <a:gd name="connsiteY1747" fmla="*/ 838627 h 1608850"/>
                <a:gd name="connsiteX1748" fmla="*/ 11954114 w 12192000"/>
                <a:gd name="connsiteY1748" fmla="*/ 838627 h 1608850"/>
                <a:gd name="connsiteX1749" fmla="*/ 11961915 w 12192000"/>
                <a:gd name="connsiteY1749" fmla="*/ 838627 h 1608850"/>
                <a:gd name="connsiteX1750" fmla="*/ 11961915 w 12192000"/>
                <a:gd name="connsiteY1750" fmla="*/ 837755 h 1608850"/>
                <a:gd name="connsiteX1751" fmla="*/ 11961915 w 12192000"/>
                <a:gd name="connsiteY1751" fmla="*/ 831653 h 1608850"/>
                <a:gd name="connsiteX1752" fmla="*/ 11960800 w 12192000"/>
                <a:gd name="connsiteY1752" fmla="*/ 831653 h 1608850"/>
                <a:gd name="connsiteX1753" fmla="*/ 11952999 w 12192000"/>
                <a:gd name="connsiteY1753" fmla="*/ 831653 h 1608850"/>
                <a:gd name="connsiteX1754" fmla="*/ 11952999 w 12192000"/>
                <a:gd name="connsiteY1754" fmla="*/ 830491 h 1608850"/>
                <a:gd name="connsiteX1755" fmla="*/ 11952999 w 12192000"/>
                <a:gd name="connsiteY1755" fmla="*/ 822354 h 1608850"/>
                <a:gd name="connsiteX1756" fmla="*/ 11954114 w 12192000"/>
                <a:gd name="connsiteY1756" fmla="*/ 822354 h 1608850"/>
                <a:gd name="connsiteX1757" fmla="*/ 11961915 w 12192000"/>
                <a:gd name="connsiteY1757" fmla="*/ 822354 h 1608850"/>
                <a:gd name="connsiteX1758" fmla="*/ 11961915 w 12192000"/>
                <a:gd name="connsiteY1758" fmla="*/ 821192 h 1608850"/>
                <a:gd name="connsiteX1759" fmla="*/ 11961915 w 12192000"/>
                <a:gd name="connsiteY1759" fmla="*/ 813056 h 1608850"/>
                <a:gd name="connsiteX1760" fmla="*/ 11960800 w 12192000"/>
                <a:gd name="connsiteY1760" fmla="*/ 813056 h 1608850"/>
                <a:gd name="connsiteX1761" fmla="*/ 11952999 w 12192000"/>
                <a:gd name="connsiteY1761" fmla="*/ 813056 h 1608850"/>
                <a:gd name="connsiteX1762" fmla="*/ 11952999 w 12192000"/>
                <a:gd name="connsiteY1762" fmla="*/ 811893 h 1608850"/>
                <a:gd name="connsiteX1763" fmla="*/ 11952999 w 12192000"/>
                <a:gd name="connsiteY1763" fmla="*/ 803757 h 1608850"/>
                <a:gd name="connsiteX1764" fmla="*/ 11954114 w 12192000"/>
                <a:gd name="connsiteY1764" fmla="*/ 803757 h 1608850"/>
                <a:gd name="connsiteX1765" fmla="*/ 11961915 w 12192000"/>
                <a:gd name="connsiteY1765" fmla="*/ 803757 h 1608850"/>
                <a:gd name="connsiteX1766" fmla="*/ 11961915 w 12192000"/>
                <a:gd name="connsiteY1766" fmla="*/ 802885 h 1608850"/>
                <a:gd name="connsiteX1767" fmla="*/ 11961915 w 12192000"/>
                <a:gd name="connsiteY1767" fmla="*/ 796783 h 1608850"/>
                <a:gd name="connsiteX1768" fmla="*/ 11960800 w 12192000"/>
                <a:gd name="connsiteY1768" fmla="*/ 796783 h 1608850"/>
                <a:gd name="connsiteX1769" fmla="*/ 11952999 w 12192000"/>
                <a:gd name="connsiteY1769" fmla="*/ 796783 h 1608850"/>
                <a:gd name="connsiteX1770" fmla="*/ 11952999 w 12192000"/>
                <a:gd name="connsiteY1770" fmla="*/ 795621 h 1608850"/>
                <a:gd name="connsiteX1771" fmla="*/ 11952999 w 12192000"/>
                <a:gd name="connsiteY1771" fmla="*/ 787484 h 1608850"/>
                <a:gd name="connsiteX1772" fmla="*/ 11954114 w 12192000"/>
                <a:gd name="connsiteY1772" fmla="*/ 787484 h 1608850"/>
                <a:gd name="connsiteX1773" fmla="*/ 11961915 w 12192000"/>
                <a:gd name="connsiteY1773" fmla="*/ 787484 h 1608850"/>
                <a:gd name="connsiteX1774" fmla="*/ 11960800 w 12192000"/>
                <a:gd name="connsiteY1774" fmla="*/ 785741 h 1608850"/>
                <a:gd name="connsiteX1775" fmla="*/ 11952999 w 12192000"/>
                <a:gd name="connsiteY1775" fmla="*/ 773537 h 1608850"/>
                <a:gd name="connsiteX1776" fmla="*/ 11952999 w 12192000"/>
                <a:gd name="connsiteY1776" fmla="*/ 736342 h 1608850"/>
                <a:gd name="connsiteX1777" fmla="*/ 12102343 w 12192000"/>
                <a:gd name="connsiteY1777" fmla="*/ 736342 h 1608850"/>
                <a:gd name="connsiteX1778" fmla="*/ 12115716 w 12192000"/>
                <a:gd name="connsiteY1778" fmla="*/ 757264 h 1608850"/>
                <a:gd name="connsiteX1779" fmla="*/ 12115716 w 12192000"/>
                <a:gd name="connsiteY1779" fmla="*/ 803757 h 1608850"/>
                <a:gd name="connsiteX1780" fmla="*/ 12114602 w 12192000"/>
                <a:gd name="connsiteY1780" fmla="*/ 803757 h 1608850"/>
                <a:gd name="connsiteX1781" fmla="*/ 12106800 w 12192000"/>
                <a:gd name="connsiteY1781" fmla="*/ 803757 h 1608850"/>
                <a:gd name="connsiteX1782" fmla="*/ 12106800 w 12192000"/>
                <a:gd name="connsiteY1782" fmla="*/ 804919 h 1608850"/>
                <a:gd name="connsiteX1783" fmla="*/ 12106800 w 12192000"/>
                <a:gd name="connsiteY1783" fmla="*/ 813056 h 1608850"/>
                <a:gd name="connsiteX1784" fmla="*/ 12107915 w 12192000"/>
                <a:gd name="connsiteY1784" fmla="*/ 813056 h 1608850"/>
                <a:gd name="connsiteX1785" fmla="*/ 12115716 w 12192000"/>
                <a:gd name="connsiteY1785" fmla="*/ 813056 h 1608850"/>
                <a:gd name="connsiteX1786" fmla="*/ 12115716 w 12192000"/>
                <a:gd name="connsiteY1786" fmla="*/ 814218 h 1608850"/>
                <a:gd name="connsiteX1787" fmla="*/ 12115716 w 12192000"/>
                <a:gd name="connsiteY1787" fmla="*/ 822354 h 1608850"/>
                <a:gd name="connsiteX1788" fmla="*/ 12114602 w 12192000"/>
                <a:gd name="connsiteY1788" fmla="*/ 822354 h 1608850"/>
                <a:gd name="connsiteX1789" fmla="*/ 12106800 w 12192000"/>
                <a:gd name="connsiteY1789" fmla="*/ 822354 h 1608850"/>
                <a:gd name="connsiteX1790" fmla="*/ 12106800 w 12192000"/>
                <a:gd name="connsiteY1790" fmla="*/ 823516 h 1608850"/>
                <a:gd name="connsiteX1791" fmla="*/ 12106800 w 12192000"/>
                <a:gd name="connsiteY1791" fmla="*/ 831653 h 1608850"/>
                <a:gd name="connsiteX1792" fmla="*/ 12107915 w 12192000"/>
                <a:gd name="connsiteY1792" fmla="*/ 831653 h 1608850"/>
                <a:gd name="connsiteX1793" fmla="*/ 12115716 w 12192000"/>
                <a:gd name="connsiteY1793" fmla="*/ 831653 h 1608850"/>
                <a:gd name="connsiteX1794" fmla="*/ 12115716 w 12192000"/>
                <a:gd name="connsiteY1794" fmla="*/ 832525 h 1608850"/>
                <a:gd name="connsiteX1795" fmla="*/ 12115716 w 12192000"/>
                <a:gd name="connsiteY1795" fmla="*/ 838627 h 1608850"/>
                <a:gd name="connsiteX1796" fmla="*/ 12114602 w 12192000"/>
                <a:gd name="connsiteY1796" fmla="*/ 838627 h 1608850"/>
                <a:gd name="connsiteX1797" fmla="*/ 12106800 w 12192000"/>
                <a:gd name="connsiteY1797" fmla="*/ 838627 h 1608850"/>
                <a:gd name="connsiteX1798" fmla="*/ 12106800 w 12192000"/>
                <a:gd name="connsiteY1798" fmla="*/ 839789 h 1608850"/>
                <a:gd name="connsiteX1799" fmla="*/ 12106800 w 12192000"/>
                <a:gd name="connsiteY1799" fmla="*/ 847925 h 1608850"/>
                <a:gd name="connsiteX1800" fmla="*/ 12107915 w 12192000"/>
                <a:gd name="connsiteY1800" fmla="*/ 847925 h 1608850"/>
                <a:gd name="connsiteX1801" fmla="*/ 12115716 w 12192000"/>
                <a:gd name="connsiteY1801" fmla="*/ 847925 h 1608850"/>
                <a:gd name="connsiteX1802" fmla="*/ 12115716 w 12192000"/>
                <a:gd name="connsiteY1802" fmla="*/ 849088 h 1608850"/>
                <a:gd name="connsiteX1803" fmla="*/ 12115716 w 12192000"/>
                <a:gd name="connsiteY1803" fmla="*/ 857224 h 1608850"/>
                <a:gd name="connsiteX1804" fmla="*/ 12114602 w 12192000"/>
                <a:gd name="connsiteY1804" fmla="*/ 857224 h 1608850"/>
                <a:gd name="connsiteX1805" fmla="*/ 12106800 w 12192000"/>
                <a:gd name="connsiteY1805" fmla="*/ 857224 h 1608850"/>
                <a:gd name="connsiteX1806" fmla="*/ 12106800 w 12192000"/>
                <a:gd name="connsiteY1806" fmla="*/ 858386 h 1608850"/>
                <a:gd name="connsiteX1807" fmla="*/ 12106800 w 12192000"/>
                <a:gd name="connsiteY1807" fmla="*/ 866523 h 1608850"/>
                <a:gd name="connsiteX1808" fmla="*/ 12107915 w 12192000"/>
                <a:gd name="connsiteY1808" fmla="*/ 866523 h 1608850"/>
                <a:gd name="connsiteX1809" fmla="*/ 12115716 w 12192000"/>
                <a:gd name="connsiteY1809" fmla="*/ 866523 h 1608850"/>
                <a:gd name="connsiteX1810" fmla="*/ 12115716 w 12192000"/>
                <a:gd name="connsiteY1810" fmla="*/ 867394 h 1608850"/>
                <a:gd name="connsiteX1811" fmla="*/ 12115716 w 12192000"/>
                <a:gd name="connsiteY1811" fmla="*/ 873496 h 1608850"/>
                <a:gd name="connsiteX1812" fmla="*/ 12114602 w 12192000"/>
                <a:gd name="connsiteY1812" fmla="*/ 873496 h 1608850"/>
                <a:gd name="connsiteX1813" fmla="*/ 12106800 w 12192000"/>
                <a:gd name="connsiteY1813" fmla="*/ 873496 h 1608850"/>
                <a:gd name="connsiteX1814" fmla="*/ 12106800 w 12192000"/>
                <a:gd name="connsiteY1814" fmla="*/ 874659 h 1608850"/>
                <a:gd name="connsiteX1815" fmla="*/ 12106800 w 12192000"/>
                <a:gd name="connsiteY1815" fmla="*/ 882795 h 1608850"/>
                <a:gd name="connsiteX1816" fmla="*/ 12107915 w 12192000"/>
                <a:gd name="connsiteY1816" fmla="*/ 882795 h 1608850"/>
                <a:gd name="connsiteX1817" fmla="*/ 12115716 w 12192000"/>
                <a:gd name="connsiteY1817" fmla="*/ 882795 h 1608850"/>
                <a:gd name="connsiteX1818" fmla="*/ 12115716 w 12192000"/>
                <a:gd name="connsiteY1818" fmla="*/ 883957 h 1608850"/>
                <a:gd name="connsiteX1819" fmla="*/ 12115716 w 12192000"/>
                <a:gd name="connsiteY1819" fmla="*/ 892094 h 1608850"/>
                <a:gd name="connsiteX1820" fmla="*/ 12114602 w 12192000"/>
                <a:gd name="connsiteY1820" fmla="*/ 892094 h 1608850"/>
                <a:gd name="connsiteX1821" fmla="*/ 12106800 w 12192000"/>
                <a:gd name="connsiteY1821" fmla="*/ 892094 h 1608850"/>
                <a:gd name="connsiteX1822" fmla="*/ 12106800 w 12192000"/>
                <a:gd name="connsiteY1822" fmla="*/ 892965 h 1608850"/>
                <a:gd name="connsiteX1823" fmla="*/ 12106800 w 12192000"/>
                <a:gd name="connsiteY1823" fmla="*/ 899068 h 1608850"/>
                <a:gd name="connsiteX1824" fmla="*/ 12107915 w 12192000"/>
                <a:gd name="connsiteY1824" fmla="*/ 899068 h 1608850"/>
                <a:gd name="connsiteX1825" fmla="*/ 12115716 w 12192000"/>
                <a:gd name="connsiteY1825" fmla="*/ 899068 h 1608850"/>
                <a:gd name="connsiteX1826" fmla="*/ 12115716 w 12192000"/>
                <a:gd name="connsiteY1826" fmla="*/ 900230 h 1608850"/>
                <a:gd name="connsiteX1827" fmla="*/ 12115716 w 12192000"/>
                <a:gd name="connsiteY1827" fmla="*/ 908366 h 1608850"/>
                <a:gd name="connsiteX1828" fmla="*/ 12114602 w 12192000"/>
                <a:gd name="connsiteY1828" fmla="*/ 908366 h 1608850"/>
                <a:gd name="connsiteX1829" fmla="*/ 12106800 w 12192000"/>
                <a:gd name="connsiteY1829" fmla="*/ 908366 h 1608850"/>
                <a:gd name="connsiteX1830" fmla="*/ 12106800 w 12192000"/>
                <a:gd name="connsiteY1830" fmla="*/ 909528 h 1608850"/>
                <a:gd name="connsiteX1831" fmla="*/ 12106800 w 12192000"/>
                <a:gd name="connsiteY1831" fmla="*/ 917665 h 1608850"/>
                <a:gd name="connsiteX1832" fmla="*/ 12107915 w 12192000"/>
                <a:gd name="connsiteY1832" fmla="*/ 917665 h 1608850"/>
                <a:gd name="connsiteX1833" fmla="*/ 12115716 w 12192000"/>
                <a:gd name="connsiteY1833" fmla="*/ 917665 h 1608850"/>
                <a:gd name="connsiteX1834" fmla="*/ 12115716 w 12192000"/>
                <a:gd name="connsiteY1834" fmla="*/ 918827 h 1608850"/>
                <a:gd name="connsiteX1835" fmla="*/ 12115716 w 12192000"/>
                <a:gd name="connsiteY1835" fmla="*/ 926963 h 1608850"/>
                <a:gd name="connsiteX1836" fmla="*/ 12114602 w 12192000"/>
                <a:gd name="connsiteY1836" fmla="*/ 926963 h 1608850"/>
                <a:gd name="connsiteX1837" fmla="*/ 12106800 w 12192000"/>
                <a:gd name="connsiteY1837" fmla="*/ 926963 h 1608850"/>
                <a:gd name="connsiteX1838" fmla="*/ 12106800 w 12192000"/>
                <a:gd name="connsiteY1838" fmla="*/ 927835 h 1608850"/>
                <a:gd name="connsiteX1839" fmla="*/ 12106800 w 12192000"/>
                <a:gd name="connsiteY1839" fmla="*/ 933937 h 1608850"/>
                <a:gd name="connsiteX1840" fmla="*/ 12107915 w 12192000"/>
                <a:gd name="connsiteY1840" fmla="*/ 933937 h 1608850"/>
                <a:gd name="connsiteX1841" fmla="*/ 12115716 w 12192000"/>
                <a:gd name="connsiteY1841" fmla="*/ 933937 h 1608850"/>
                <a:gd name="connsiteX1842" fmla="*/ 12115716 w 12192000"/>
                <a:gd name="connsiteY1842" fmla="*/ 935100 h 1608850"/>
                <a:gd name="connsiteX1843" fmla="*/ 12115716 w 12192000"/>
                <a:gd name="connsiteY1843" fmla="*/ 943236 h 1608850"/>
                <a:gd name="connsiteX1844" fmla="*/ 12114602 w 12192000"/>
                <a:gd name="connsiteY1844" fmla="*/ 943236 h 1608850"/>
                <a:gd name="connsiteX1845" fmla="*/ 12106800 w 12192000"/>
                <a:gd name="connsiteY1845" fmla="*/ 943236 h 1608850"/>
                <a:gd name="connsiteX1846" fmla="*/ 12106800 w 12192000"/>
                <a:gd name="connsiteY1846" fmla="*/ 944398 h 1608850"/>
                <a:gd name="connsiteX1847" fmla="*/ 12106800 w 12192000"/>
                <a:gd name="connsiteY1847" fmla="*/ 952535 h 1608850"/>
                <a:gd name="connsiteX1848" fmla="*/ 12107915 w 12192000"/>
                <a:gd name="connsiteY1848" fmla="*/ 952535 h 1608850"/>
                <a:gd name="connsiteX1849" fmla="*/ 12115716 w 12192000"/>
                <a:gd name="connsiteY1849" fmla="*/ 952535 h 1608850"/>
                <a:gd name="connsiteX1850" fmla="*/ 12115716 w 12192000"/>
                <a:gd name="connsiteY1850" fmla="*/ 953406 h 1608850"/>
                <a:gd name="connsiteX1851" fmla="*/ 12115716 w 12192000"/>
                <a:gd name="connsiteY1851" fmla="*/ 959508 h 1608850"/>
                <a:gd name="connsiteX1852" fmla="*/ 12114602 w 12192000"/>
                <a:gd name="connsiteY1852" fmla="*/ 959508 h 1608850"/>
                <a:gd name="connsiteX1853" fmla="*/ 12106800 w 12192000"/>
                <a:gd name="connsiteY1853" fmla="*/ 959508 h 1608850"/>
                <a:gd name="connsiteX1854" fmla="*/ 12106800 w 12192000"/>
                <a:gd name="connsiteY1854" fmla="*/ 960671 h 1608850"/>
                <a:gd name="connsiteX1855" fmla="*/ 12106800 w 12192000"/>
                <a:gd name="connsiteY1855" fmla="*/ 968807 h 1608850"/>
                <a:gd name="connsiteX1856" fmla="*/ 12107915 w 12192000"/>
                <a:gd name="connsiteY1856" fmla="*/ 968807 h 1608850"/>
                <a:gd name="connsiteX1857" fmla="*/ 12115716 w 12192000"/>
                <a:gd name="connsiteY1857" fmla="*/ 968807 h 1608850"/>
                <a:gd name="connsiteX1858" fmla="*/ 12115716 w 12192000"/>
                <a:gd name="connsiteY1858" fmla="*/ 969969 h 1608850"/>
                <a:gd name="connsiteX1859" fmla="*/ 12115716 w 12192000"/>
                <a:gd name="connsiteY1859" fmla="*/ 978106 h 1608850"/>
                <a:gd name="connsiteX1860" fmla="*/ 12114602 w 12192000"/>
                <a:gd name="connsiteY1860" fmla="*/ 978106 h 1608850"/>
                <a:gd name="connsiteX1861" fmla="*/ 12106800 w 12192000"/>
                <a:gd name="connsiteY1861" fmla="*/ 978106 h 1608850"/>
                <a:gd name="connsiteX1862" fmla="*/ 12106800 w 12192000"/>
                <a:gd name="connsiteY1862" fmla="*/ 979268 h 1608850"/>
                <a:gd name="connsiteX1863" fmla="*/ 12106800 w 12192000"/>
                <a:gd name="connsiteY1863" fmla="*/ 987404 h 1608850"/>
                <a:gd name="connsiteX1864" fmla="*/ 12107915 w 12192000"/>
                <a:gd name="connsiteY1864" fmla="*/ 987404 h 1608850"/>
                <a:gd name="connsiteX1865" fmla="*/ 12115716 w 12192000"/>
                <a:gd name="connsiteY1865" fmla="*/ 987404 h 1608850"/>
                <a:gd name="connsiteX1866" fmla="*/ 12115716 w 12192000"/>
                <a:gd name="connsiteY1866" fmla="*/ 988276 h 1608850"/>
                <a:gd name="connsiteX1867" fmla="*/ 12115716 w 12192000"/>
                <a:gd name="connsiteY1867" fmla="*/ 994378 h 1608850"/>
                <a:gd name="connsiteX1868" fmla="*/ 12114602 w 12192000"/>
                <a:gd name="connsiteY1868" fmla="*/ 994378 h 1608850"/>
                <a:gd name="connsiteX1869" fmla="*/ 12106800 w 12192000"/>
                <a:gd name="connsiteY1869" fmla="*/ 994378 h 1608850"/>
                <a:gd name="connsiteX1870" fmla="*/ 12106800 w 12192000"/>
                <a:gd name="connsiteY1870" fmla="*/ 995540 h 1608850"/>
                <a:gd name="connsiteX1871" fmla="*/ 12106800 w 12192000"/>
                <a:gd name="connsiteY1871" fmla="*/ 1003677 h 1608850"/>
                <a:gd name="connsiteX1872" fmla="*/ 12131319 w 12192000"/>
                <a:gd name="connsiteY1872" fmla="*/ 1024599 h 1608850"/>
                <a:gd name="connsiteX1873" fmla="*/ 12130206 w 12192000"/>
                <a:gd name="connsiteY1873" fmla="*/ 1029248 h 1608850"/>
                <a:gd name="connsiteX1874" fmla="*/ 12122403 w 12192000"/>
                <a:gd name="connsiteY1874" fmla="*/ 1029248 h 1608850"/>
                <a:gd name="connsiteX1875" fmla="*/ 12122403 w 12192000"/>
                <a:gd name="connsiteY1875" fmla="*/ 1040036 h 1608850"/>
                <a:gd name="connsiteX1876" fmla="*/ 12122403 w 12192000"/>
                <a:gd name="connsiteY1876" fmla="*/ 1046874 h 1608850"/>
                <a:gd name="connsiteX1877" fmla="*/ 12131319 w 12192000"/>
                <a:gd name="connsiteY1877" fmla="*/ 1046874 h 1608850"/>
                <a:gd name="connsiteX1878" fmla="*/ 12131319 w 12192000"/>
                <a:gd name="connsiteY1878" fmla="*/ 1043196 h 1608850"/>
                <a:gd name="connsiteX1879" fmla="*/ 12132434 w 12192000"/>
                <a:gd name="connsiteY1879" fmla="*/ 1042615 h 1608850"/>
                <a:gd name="connsiteX1880" fmla="*/ 12140235 w 12192000"/>
                <a:gd name="connsiteY1880" fmla="*/ 1038547 h 1608850"/>
                <a:gd name="connsiteX1881" fmla="*/ 12142186 w 12192000"/>
                <a:gd name="connsiteY1881" fmla="*/ 1038547 h 1608850"/>
                <a:gd name="connsiteX1882" fmla="*/ 12155839 w 12192000"/>
                <a:gd name="connsiteY1882" fmla="*/ 1038547 h 1608850"/>
                <a:gd name="connsiteX1883" fmla="*/ 12155839 w 12192000"/>
                <a:gd name="connsiteY1883" fmla="*/ 1039709 h 1608850"/>
                <a:gd name="connsiteX1884" fmla="*/ 12155839 w 12192000"/>
                <a:gd name="connsiteY1884" fmla="*/ 1046874 h 1608850"/>
                <a:gd name="connsiteX1885" fmla="*/ 12192000 w 12192000"/>
                <a:gd name="connsiteY1885" fmla="*/ 1046874 h 1608850"/>
                <a:gd name="connsiteX1886" fmla="*/ 12192000 w 12192000"/>
                <a:gd name="connsiteY1886" fmla="*/ 1070905 h 1608850"/>
                <a:gd name="connsiteX1887" fmla="*/ 12192000 w 12192000"/>
                <a:gd name="connsiteY1887" fmla="*/ 1121663 h 1608850"/>
                <a:gd name="connsiteX1888" fmla="*/ 12192000 w 12192000"/>
                <a:gd name="connsiteY1888" fmla="*/ 1608850 h 1608850"/>
                <a:gd name="connsiteX1889" fmla="*/ 0 w 12192000"/>
                <a:gd name="connsiteY1889" fmla="*/ 1608850 h 1608850"/>
                <a:gd name="connsiteX1890" fmla="*/ 0 w 12192000"/>
                <a:gd name="connsiteY1890" fmla="*/ 1046874 h 1608850"/>
                <a:gd name="connsiteX1891" fmla="*/ 65773 w 12192000"/>
                <a:gd name="connsiteY1891" fmla="*/ 1046874 h 1608850"/>
                <a:gd name="connsiteX1892" fmla="*/ 82231 w 12192000"/>
                <a:gd name="connsiteY1892" fmla="*/ 1045519 h 1608850"/>
                <a:gd name="connsiteX1893" fmla="*/ 82231 w 12192000"/>
                <a:gd name="connsiteY1893" fmla="*/ 1012974 h 1608850"/>
                <a:gd name="connsiteX1894" fmla="*/ 126811 w 12192000"/>
                <a:gd name="connsiteY1894" fmla="*/ 1012974 h 1608850"/>
                <a:gd name="connsiteX1895" fmla="*/ 126811 w 12192000"/>
                <a:gd name="connsiteY1895" fmla="*/ 994377 h 1608850"/>
                <a:gd name="connsiteX1896" fmla="*/ 220430 w 12192000"/>
                <a:gd name="connsiteY1896" fmla="*/ 994377 h 1608850"/>
                <a:gd name="connsiteX1897" fmla="*/ 220430 w 12192000"/>
                <a:gd name="connsiteY1897" fmla="*/ 1006000 h 1608850"/>
                <a:gd name="connsiteX1898" fmla="*/ 280612 w 12192000"/>
                <a:gd name="connsiteY1898" fmla="*/ 1006000 h 1608850"/>
                <a:gd name="connsiteX1899" fmla="*/ 280612 w 12192000"/>
                <a:gd name="connsiteY1899" fmla="*/ 1012974 h 1608850"/>
                <a:gd name="connsiteX1900" fmla="*/ 298444 w 12192000"/>
                <a:gd name="connsiteY1900" fmla="*/ 1012974 h 1608850"/>
                <a:gd name="connsiteX1901" fmla="*/ 298444 w 12192000"/>
                <a:gd name="connsiteY1901" fmla="*/ 1019948 h 1608850"/>
                <a:gd name="connsiteX1902" fmla="*/ 314048 w 12192000"/>
                <a:gd name="connsiteY1902" fmla="*/ 1019948 h 1608850"/>
                <a:gd name="connsiteX1903" fmla="*/ 314048 w 12192000"/>
                <a:gd name="connsiteY1903" fmla="*/ 915339 h 1608850"/>
                <a:gd name="connsiteX1904" fmla="*/ 360858 w 12192000"/>
                <a:gd name="connsiteY1904" fmla="*/ 901391 h 1608850"/>
                <a:gd name="connsiteX1905" fmla="*/ 447789 w 12192000"/>
                <a:gd name="connsiteY1905" fmla="*/ 901391 h 1608850"/>
                <a:gd name="connsiteX1906" fmla="*/ 447789 w 12192000"/>
                <a:gd name="connsiteY1906" fmla="*/ 734017 h 1608850"/>
                <a:gd name="connsiteX1907" fmla="*/ 472308 w 12192000"/>
                <a:gd name="connsiteY1907" fmla="*/ 722393 h 1608850"/>
                <a:gd name="connsiteX1908" fmla="*/ 579301 w 12192000"/>
                <a:gd name="connsiteY1908" fmla="*/ 703796 h 1608850"/>
                <a:gd name="connsiteX1909" fmla="*/ 617194 w 12192000"/>
                <a:gd name="connsiteY1909" fmla="*/ 715419 h 1608850"/>
                <a:gd name="connsiteX1910" fmla="*/ 623881 w 12192000"/>
                <a:gd name="connsiteY1910" fmla="*/ 722393 h 1608850"/>
                <a:gd name="connsiteX1911" fmla="*/ 623881 w 12192000"/>
                <a:gd name="connsiteY1911" fmla="*/ 1033896 h 1608850"/>
                <a:gd name="connsiteX1912" fmla="*/ 639484 w 12192000"/>
                <a:gd name="connsiteY1912" fmla="*/ 1033896 h 1608850"/>
                <a:gd name="connsiteX1913" fmla="*/ 639484 w 12192000"/>
                <a:gd name="connsiteY1913" fmla="*/ 908365 h 1608850"/>
                <a:gd name="connsiteX1914" fmla="*/ 652858 w 12192000"/>
                <a:gd name="connsiteY1914" fmla="*/ 908365 h 1608850"/>
                <a:gd name="connsiteX1915" fmla="*/ 652858 w 12192000"/>
                <a:gd name="connsiteY1915" fmla="*/ 896742 h 1608850"/>
                <a:gd name="connsiteX1916" fmla="*/ 666232 w 12192000"/>
                <a:gd name="connsiteY1916" fmla="*/ 889768 h 1608850"/>
                <a:gd name="connsiteX1917" fmla="*/ 677377 w 12192000"/>
                <a:gd name="connsiteY1917" fmla="*/ 889768 h 1608850"/>
                <a:gd name="connsiteX1918" fmla="*/ 677377 w 12192000"/>
                <a:gd name="connsiteY1918" fmla="*/ 878145 h 1608850"/>
                <a:gd name="connsiteX1919" fmla="*/ 686293 w 12192000"/>
                <a:gd name="connsiteY1919" fmla="*/ 871171 h 1608850"/>
                <a:gd name="connsiteX1920" fmla="*/ 708584 w 12192000"/>
                <a:gd name="connsiteY1920" fmla="*/ 871171 h 1608850"/>
                <a:gd name="connsiteX1921" fmla="*/ 708584 w 12192000"/>
                <a:gd name="connsiteY1921" fmla="*/ 908365 h 1608850"/>
                <a:gd name="connsiteX1922" fmla="*/ 755393 w 12192000"/>
                <a:gd name="connsiteY1922" fmla="*/ 908365 h 1608850"/>
                <a:gd name="connsiteX1923" fmla="*/ 755393 w 12192000"/>
                <a:gd name="connsiteY1923" fmla="*/ 1038546 h 1608850"/>
                <a:gd name="connsiteX1924" fmla="*/ 773225 w 12192000"/>
                <a:gd name="connsiteY1924" fmla="*/ 1038546 h 1608850"/>
                <a:gd name="connsiteX1925" fmla="*/ 791057 w 12192000"/>
                <a:gd name="connsiteY1925" fmla="*/ 1031572 h 1608850"/>
                <a:gd name="connsiteX1926" fmla="*/ 791057 w 12192000"/>
                <a:gd name="connsiteY1926" fmla="*/ 1022273 h 1608850"/>
                <a:gd name="connsiteX1927" fmla="*/ 784370 w 12192000"/>
                <a:gd name="connsiteY1927" fmla="*/ 1019948 h 1608850"/>
                <a:gd name="connsiteX1928" fmla="*/ 784370 w 12192000"/>
                <a:gd name="connsiteY1928" fmla="*/ 1012974 h 1608850"/>
                <a:gd name="connsiteX1929" fmla="*/ 791057 w 12192000"/>
                <a:gd name="connsiteY1929" fmla="*/ 1008325 h 1608850"/>
                <a:gd name="connsiteX1930" fmla="*/ 791057 w 12192000"/>
                <a:gd name="connsiteY1930" fmla="*/ 957183 h 1608850"/>
                <a:gd name="connsiteX1931" fmla="*/ 784370 w 12192000"/>
                <a:gd name="connsiteY1931" fmla="*/ 954858 h 1608850"/>
                <a:gd name="connsiteX1932" fmla="*/ 784370 w 12192000"/>
                <a:gd name="connsiteY1932" fmla="*/ 947884 h 1608850"/>
                <a:gd name="connsiteX1933" fmla="*/ 791057 w 12192000"/>
                <a:gd name="connsiteY1933" fmla="*/ 943235 h 1608850"/>
                <a:gd name="connsiteX1934" fmla="*/ 795515 w 12192000"/>
                <a:gd name="connsiteY1934" fmla="*/ 938586 h 1608850"/>
                <a:gd name="connsiteX1935" fmla="*/ 795515 w 12192000"/>
                <a:gd name="connsiteY1935" fmla="*/ 929287 h 1608850"/>
                <a:gd name="connsiteX1936" fmla="*/ 791057 w 12192000"/>
                <a:gd name="connsiteY1936" fmla="*/ 929287 h 1608850"/>
                <a:gd name="connsiteX1937" fmla="*/ 791057 w 12192000"/>
                <a:gd name="connsiteY1937" fmla="*/ 922313 h 1608850"/>
                <a:gd name="connsiteX1938" fmla="*/ 797744 w 12192000"/>
                <a:gd name="connsiteY1938" fmla="*/ 917664 h 1608850"/>
                <a:gd name="connsiteX1939" fmla="*/ 833408 w 12192000"/>
                <a:gd name="connsiteY1939" fmla="*/ 852574 h 1608850"/>
                <a:gd name="connsiteX1940" fmla="*/ 828950 w 12192000"/>
                <a:gd name="connsiteY1940" fmla="*/ 850249 h 1608850"/>
                <a:gd name="connsiteX1941" fmla="*/ 828950 w 12192000"/>
                <a:gd name="connsiteY1941" fmla="*/ 843275 h 1608850"/>
                <a:gd name="connsiteX1942" fmla="*/ 835637 w 12192000"/>
                <a:gd name="connsiteY1942" fmla="*/ 840950 h 1608850"/>
                <a:gd name="connsiteX1943" fmla="*/ 835637 w 12192000"/>
                <a:gd name="connsiteY1943" fmla="*/ 831652 h 1608850"/>
                <a:gd name="connsiteX1944" fmla="*/ 840095 w 12192000"/>
                <a:gd name="connsiteY1944" fmla="*/ 831652 h 1608850"/>
                <a:gd name="connsiteX1945" fmla="*/ 840095 w 12192000"/>
                <a:gd name="connsiteY1945" fmla="*/ 810730 h 1608850"/>
                <a:gd name="connsiteX1946" fmla="*/ 835637 w 12192000"/>
                <a:gd name="connsiteY1946" fmla="*/ 810730 h 1608850"/>
                <a:gd name="connsiteX1947" fmla="*/ 835637 w 12192000"/>
                <a:gd name="connsiteY1947" fmla="*/ 806081 h 1608850"/>
                <a:gd name="connsiteX1948" fmla="*/ 840095 w 12192000"/>
                <a:gd name="connsiteY1948" fmla="*/ 803756 h 1608850"/>
                <a:gd name="connsiteX1949" fmla="*/ 851240 w 12192000"/>
                <a:gd name="connsiteY1949" fmla="*/ 787483 h 1608850"/>
                <a:gd name="connsiteX1950" fmla="*/ 853469 w 12192000"/>
                <a:gd name="connsiteY1950" fmla="*/ 778185 h 1608850"/>
                <a:gd name="connsiteX1951" fmla="*/ 853469 w 12192000"/>
                <a:gd name="connsiteY1951" fmla="*/ 752614 h 1608850"/>
                <a:gd name="connsiteX1952" fmla="*/ 853748 w 12192000"/>
                <a:gd name="connsiteY1952" fmla="*/ 751742 h 1608850"/>
                <a:gd name="connsiteX1953" fmla="*/ 855698 w 12192000"/>
                <a:gd name="connsiteY1953" fmla="*/ 745640 h 1608850"/>
                <a:gd name="connsiteX1954" fmla="*/ 855977 w 12192000"/>
                <a:gd name="connsiteY1954" fmla="*/ 746512 h 1608850"/>
                <a:gd name="connsiteX1955" fmla="*/ 857927 w 12192000"/>
                <a:gd name="connsiteY1955" fmla="*/ 752614 h 1608850"/>
                <a:gd name="connsiteX1956" fmla="*/ 860156 w 12192000"/>
                <a:gd name="connsiteY1956" fmla="*/ 778185 h 1608850"/>
                <a:gd name="connsiteX1957" fmla="*/ 860156 w 12192000"/>
                <a:gd name="connsiteY1957" fmla="*/ 785159 h 1608850"/>
                <a:gd name="connsiteX1958" fmla="*/ 871302 w 12192000"/>
                <a:gd name="connsiteY1958" fmla="*/ 803756 h 1608850"/>
                <a:gd name="connsiteX1959" fmla="*/ 875760 w 12192000"/>
                <a:gd name="connsiteY1959" fmla="*/ 806081 h 1608850"/>
                <a:gd name="connsiteX1960" fmla="*/ 875760 w 12192000"/>
                <a:gd name="connsiteY1960" fmla="*/ 810730 h 1608850"/>
                <a:gd name="connsiteX1961" fmla="*/ 873531 w 12192000"/>
                <a:gd name="connsiteY1961" fmla="*/ 831652 h 1608850"/>
                <a:gd name="connsiteX1962" fmla="*/ 877989 w 12192000"/>
                <a:gd name="connsiteY1962" fmla="*/ 840950 h 1608850"/>
                <a:gd name="connsiteX1963" fmla="*/ 882447 w 12192000"/>
                <a:gd name="connsiteY1963" fmla="*/ 843275 h 1608850"/>
                <a:gd name="connsiteX1964" fmla="*/ 882447 w 12192000"/>
                <a:gd name="connsiteY1964" fmla="*/ 850249 h 1608850"/>
                <a:gd name="connsiteX1965" fmla="*/ 877989 w 12192000"/>
                <a:gd name="connsiteY1965" fmla="*/ 852574 h 1608850"/>
                <a:gd name="connsiteX1966" fmla="*/ 904180 w 12192000"/>
                <a:gd name="connsiteY1966" fmla="*/ 879888 h 1608850"/>
                <a:gd name="connsiteX1967" fmla="*/ 913070 w 12192000"/>
                <a:gd name="connsiteY1967" fmla="*/ 915339 h 1608850"/>
                <a:gd name="connsiteX1968" fmla="*/ 944859 w 12192000"/>
                <a:gd name="connsiteY1968" fmla="*/ 915339 h 1608850"/>
                <a:gd name="connsiteX1969" fmla="*/ 944859 w 12192000"/>
                <a:gd name="connsiteY1969" fmla="*/ 886329 h 1608850"/>
                <a:gd name="connsiteX1970" fmla="*/ 939475 w 12192000"/>
                <a:gd name="connsiteY1970" fmla="*/ 886329 h 1608850"/>
                <a:gd name="connsiteX1971" fmla="*/ 939475 w 12192000"/>
                <a:gd name="connsiteY1971" fmla="*/ 724196 h 1608850"/>
                <a:gd name="connsiteX1972" fmla="*/ 959742 w 12192000"/>
                <a:gd name="connsiteY1972" fmla="*/ 724196 h 1608850"/>
                <a:gd name="connsiteX1973" fmla="*/ 960249 w 12192000"/>
                <a:gd name="connsiteY1973" fmla="*/ 723115 h 1608850"/>
                <a:gd name="connsiteX1974" fmla="*/ 963795 w 12192000"/>
                <a:gd name="connsiteY1974" fmla="*/ 715549 h 1608850"/>
                <a:gd name="connsiteX1975" fmla="*/ 965569 w 12192000"/>
                <a:gd name="connsiteY1975" fmla="*/ 715819 h 1608850"/>
                <a:gd name="connsiteX1976" fmla="*/ 977982 w 12192000"/>
                <a:gd name="connsiteY1976" fmla="*/ 717710 h 1608850"/>
                <a:gd name="connsiteX1977" fmla="*/ 978489 w 12192000"/>
                <a:gd name="connsiteY1977" fmla="*/ 719062 h 1608850"/>
                <a:gd name="connsiteX1978" fmla="*/ 982035 w 12192000"/>
                <a:gd name="connsiteY1978" fmla="*/ 728519 h 1608850"/>
                <a:gd name="connsiteX1979" fmla="*/ 1008382 w 12192000"/>
                <a:gd name="connsiteY1979" fmla="*/ 730681 h 1608850"/>
                <a:gd name="connsiteX1980" fmla="*/ 1008382 w 12192000"/>
                <a:gd name="connsiteY1980" fmla="*/ 607460 h 1608850"/>
                <a:gd name="connsiteX1981" fmla="*/ 1010409 w 12192000"/>
                <a:gd name="connsiteY1981" fmla="*/ 607460 h 1608850"/>
                <a:gd name="connsiteX1982" fmla="*/ 1024597 w 12192000"/>
                <a:gd name="connsiteY1982" fmla="*/ 607460 h 1608850"/>
                <a:gd name="connsiteX1983" fmla="*/ 1024597 w 12192000"/>
                <a:gd name="connsiteY1983" fmla="*/ 471268 h 1608850"/>
                <a:gd name="connsiteX1984" fmla="*/ 1026369 w 12192000"/>
                <a:gd name="connsiteY1984" fmla="*/ 471268 h 1608850"/>
                <a:gd name="connsiteX1985" fmla="*/ 1038783 w 12192000"/>
                <a:gd name="connsiteY1985" fmla="*/ 471268 h 1608850"/>
                <a:gd name="connsiteX1986" fmla="*/ 1038783 w 12192000"/>
                <a:gd name="connsiteY1986" fmla="*/ 356694 h 1608850"/>
                <a:gd name="connsiteX1987" fmla="*/ 1042837 w 12192000"/>
                <a:gd name="connsiteY1987" fmla="*/ 328590 h 1608850"/>
                <a:gd name="connsiteX1988" fmla="*/ 1044863 w 12192000"/>
                <a:gd name="connsiteY1988" fmla="*/ 328590 h 1608850"/>
                <a:gd name="connsiteX1989" fmla="*/ 1059050 w 12192000"/>
                <a:gd name="connsiteY1989" fmla="*/ 328590 h 1608850"/>
                <a:gd name="connsiteX1990" fmla="*/ 1095531 w 12192000"/>
                <a:gd name="connsiteY1990" fmla="*/ 246443 h 1608850"/>
                <a:gd name="connsiteX1991" fmla="*/ 1099585 w 12192000"/>
                <a:gd name="connsiteY1991" fmla="*/ 0 h 160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</a:cxnLst>
              <a:rect l="l" t="t" r="r" b="b"/>
              <a:pathLst>
                <a:path w="12192000" h="1608850">
                  <a:moveTo>
                    <a:pt x="8760317" y="780798"/>
                  </a:moveTo>
                  <a:lnTo>
                    <a:pt x="8760317" y="785159"/>
                  </a:lnTo>
                  <a:lnTo>
                    <a:pt x="8761882" y="787771"/>
                  </a:lnTo>
                  <a:lnTo>
                    <a:pt x="8762996" y="787771"/>
                  </a:lnTo>
                  <a:cubicBezTo>
                    <a:pt x="8762996" y="787771"/>
                    <a:pt x="8762996" y="787771"/>
                    <a:pt x="8762996" y="786900"/>
                  </a:cubicBezTo>
                  <a:lnTo>
                    <a:pt x="8762996" y="780798"/>
                  </a:lnTo>
                  <a:cubicBezTo>
                    <a:pt x="8762996" y="780798"/>
                    <a:pt x="8762996" y="780798"/>
                    <a:pt x="8761881" y="780798"/>
                  </a:cubicBezTo>
                  <a:close/>
                  <a:moveTo>
                    <a:pt x="8758924" y="762200"/>
                  </a:moveTo>
                  <a:lnTo>
                    <a:pt x="8759734" y="771499"/>
                  </a:lnTo>
                  <a:lnTo>
                    <a:pt x="8762996" y="771499"/>
                  </a:lnTo>
                  <a:cubicBezTo>
                    <a:pt x="8762996" y="771499"/>
                    <a:pt x="8762996" y="771499"/>
                    <a:pt x="8762996" y="770337"/>
                  </a:cubicBezTo>
                  <a:lnTo>
                    <a:pt x="8762996" y="762200"/>
                  </a:lnTo>
                  <a:cubicBezTo>
                    <a:pt x="8762996" y="762200"/>
                    <a:pt x="8762996" y="762200"/>
                    <a:pt x="8761881" y="762200"/>
                  </a:cubicBezTo>
                  <a:close/>
                  <a:moveTo>
                    <a:pt x="8755951" y="745928"/>
                  </a:moveTo>
                  <a:lnTo>
                    <a:pt x="8756137" y="746512"/>
                  </a:lnTo>
                  <a:lnTo>
                    <a:pt x="8758088" y="752614"/>
                  </a:lnTo>
                  <a:lnTo>
                    <a:pt x="8758113" y="752902"/>
                  </a:lnTo>
                  <a:lnTo>
                    <a:pt x="8762996" y="752902"/>
                  </a:lnTo>
                  <a:cubicBezTo>
                    <a:pt x="8762996" y="752902"/>
                    <a:pt x="8762996" y="752902"/>
                    <a:pt x="8762996" y="752030"/>
                  </a:cubicBezTo>
                  <a:lnTo>
                    <a:pt x="8762996" y="745928"/>
                  </a:lnTo>
                  <a:cubicBezTo>
                    <a:pt x="8762996" y="745928"/>
                    <a:pt x="8762996" y="745928"/>
                    <a:pt x="8761881" y="745928"/>
                  </a:cubicBezTo>
                  <a:close/>
                  <a:moveTo>
                    <a:pt x="8907881" y="718032"/>
                  </a:moveTo>
                  <a:cubicBezTo>
                    <a:pt x="8907881" y="718032"/>
                    <a:pt x="8907881" y="718032"/>
                    <a:pt x="8907881" y="719194"/>
                  </a:cubicBezTo>
                  <a:lnTo>
                    <a:pt x="8907881" y="727331"/>
                  </a:lnTo>
                  <a:lnTo>
                    <a:pt x="8908543" y="727331"/>
                  </a:lnTo>
                  <a:lnTo>
                    <a:pt x="8908543" y="718032"/>
                  </a:lnTo>
                  <a:close/>
                  <a:moveTo>
                    <a:pt x="1099585" y="0"/>
                  </a:moveTo>
                  <a:cubicBezTo>
                    <a:pt x="1099585" y="18"/>
                    <a:pt x="1099601" y="2040"/>
                    <a:pt x="1101611" y="246443"/>
                  </a:cubicBezTo>
                  <a:cubicBezTo>
                    <a:pt x="1101623" y="246467"/>
                    <a:pt x="1102267" y="247808"/>
                    <a:pt x="1140117" y="326429"/>
                  </a:cubicBezTo>
                  <a:cubicBezTo>
                    <a:pt x="1140125" y="326429"/>
                    <a:pt x="1140236" y="326429"/>
                    <a:pt x="1142145" y="326429"/>
                  </a:cubicBezTo>
                  <a:lnTo>
                    <a:pt x="1156331" y="326429"/>
                  </a:lnTo>
                  <a:cubicBezTo>
                    <a:pt x="1156331" y="326443"/>
                    <a:pt x="1156331" y="327005"/>
                    <a:pt x="1156331" y="350208"/>
                  </a:cubicBezTo>
                  <a:cubicBezTo>
                    <a:pt x="1156333" y="350214"/>
                    <a:pt x="1156371" y="350272"/>
                    <a:pt x="1156839" y="351019"/>
                  </a:cubicBezTo>
                  <a:lnTo>
                    <a:pt x="1160385" y="356694"/>
                  </a:lnTo>
                  <a:cubicBezTo>
                    <a:pt x="1160385" y="356714"/>
                    <a:pt x="1160385" y="358229"/>
                    <a:pt x="1160385" y="471268"/>
                  </a:cubicBezTo>
                  <a:cubicBezTo>
                    <a:pt x="1160393" y="471268"/>
                    <a:pt x="1160533" y="471268"/>
                    <a:pt x="1162664" y="471268"/>
                  </a:cubicBezTo>
                  <a:lnTo>
                    <a:pt x="1178625" y="471268"/>
                  </a:lnTo>
                  <a:cubicBezTo>
                    <a:pt x="1178625" y="471288"/>
                    <a:pt x="1178625" y="472923"/>
                    <a:pt x="1178625" y="611783"/>
                  </a:cubicBezTo>
                  <a:cubicBezTo>
                    <a:pt x="1178635" y="611782"/>
                    <a:pt x="1178747" y="611761"/>
                    <a:pt x="1180145" y="611513"/>
                  </a:cubicBezTo>
                  <a:lnTo>
                    <a:pt x="1190785" y="609622"/>
                  </a:lnTo>
                  <a:cubicBezTo>
                    <a:pt x="1190785" y="609644"/>
                    <a:pt x="1190755" y="610978"/>
                    <a:pt x="1188759" y="698254"/>
                  </a:cubicBezTo>
                  <a:cubicBezTo>
                    <a:pt x="1188769" y="698256"/>
                    <a:pt x="1188879" y="698276"/>
                    <a:pt x="1190279" y="698525"/>
                  </a:cubicBezTo>
                  <a:lnTo>
                    <a:pt x="1200919" y="700416"/>
                  </a:lnTo>
                  <a:cubicBezTo>
                    <a:pt x="1200921" y="700423"/>
                    <a:pt x="1200941" y="700487"/>
                    <a:pt x="1201171" y="701227"/>
                  </a:cubicBezTo>
                  <a:lnTo>
                    <a:pt x="1202945" y="706902"/>
                  </a:lnTo>
                  <a:cubicBezTo>
                    <a:pt x="1202947" y="706893"/>
                    <a:pt x="1202993" y="706750"/>
                    <a:pt x="1203705" y="704470"/>
                  </a:cubicBezTo>
                  <a:lnTo>
                    <a:pt x="1209025" y="687446"/>
                  </a:lnTo>
                  <a:cubicBezTo>
                    <a:pt x="1209032" y="687446"/>
                    <a:pt x="1209133" y="687446"/>
                    <a:pt x="1210799" y="687446"/>
                  </a:cubicBezTo>
                  <a:lnTo>
                    <a:pt x="1223212" y="687446"/>
                  </a:lnTo>
                  <a:cubicBezTo>
                    <a:pt x="1223212" y="687463"/>
                    <a:pt x="1223212" y="688156"/>
                    <a:pt x="1223212" y="719872"/>
                  </a:cubicBezTo>
                  <a:cubicBezTo>
                    <a:pt x="1223219" y="719877"/>
                    <a:pt x="1223295" y="719917"/>
                    <a:pt x="1224225" y="720413"/>
                  </a:cubicBezTo>
                  <a:lnTo>
                    <a:pt x="1231319" y="724196"/>
                  </a:lnTo>
                  <a:cubicBezTo>
                    <a:pt x="1231319" y="724205"/>
                    <a:pt x="1231319" y="724306"/>
                    <a:pt x="1231319" y="725547"/>
                  </a:cubicBezTo>
                  <a:lnTo>
                    <a:pt x="1231319" y="735005"/>
                  </a:lnTo>
                  <a:cubicBezTo>
                    <a:pt x="1231339" y="735005"/>
                    <a:pt x="1232247" y="735005"/>
                    <a:pt x="1275907" y="735005"/>
                  </a:cubicBezTo>
                  <a:cubicBezTo>
                    <a:pt x="1275907" y="735013"/>
                    <a:pt x="1275907" y="735096"/>
                    <a:pt x="1275907" y="736086"/>
                  </a:cubicBezTo>
                  <a:lnTo>
                    <a:pt x="1275907" y="743652"/>
                  </a:lnTo>
                  <a:cubicBezTo>
                    <a:pt x="1275915" y="743652"/>
                    <a:pt x="1276037" y="743652"/>
                    <a:pt x="1277933" y="743652"/>
                  </a:cubicBezTo>
                  <a:lnTo>
                    <a:pt x="1292119" y="743652"/>
                  </a:lnTo>
                  <a:cubicBezTo>
                    <a:pt x="1292119" y="743634"/>
                    <a:pt x="1292119" y="742905"/>
                    <a:pt x="1292119" y="713387"/>
                  </a:cubicBezTo>
                  <a:cubicBezTo>
                    <a:pt x="1292141" y="713387"/>
                    <a:pt x="1293071" y="713387"/>
                    <a:pt x="1336706" y="713387"/>
                  </a:cubicBezTo>
                  <a:cubicBezTo>
                    <a:pt x="1336706" y="713379"/>
                    <a:pt x="1336706" y="713282"/>
                    <a:pt x="1336706" y="712036"/>
                  </a:cubicBezTo>
                  <a:lnTo>
                    <a:pt x="1336706" y="702578"/>
                  </a:lnTo>
                  <a:cubicBezTo>
                    <a:pt x="1336713" y="702578"/>
                    <a:pt x="1336787" y="702578"/>
                    <a:pt x="1337721" y="702578"/>
                  </a:cubicBezTo>
                  <a:lnTo>
                    <a:pt x="1344813" y="702578"/>
                  </a:lnTo>
                  <a:cubicBezTo>
                    <a:pt x="1344813" y="702571"/>
                    <a:pt x="1344813" y="702458"/>
                    <a:pt x="1344813" y="700687"/>
                  </a:cubicBezTo>
                  <a:lnTo>
                    <a:pt x="1344813" y="687446"/>
                  </a:lnTo>
                  <a:cubicBezTo>
                    <a:pt x="1344823" y="687446"/>
                    <a:pt x="1344895" y="687446"/>
                    <a:pt x="1345573" y="687446"/>
                  </a:cubicBezTo>
                  <a:lnTo>
                    <a:pt x="1350893" y="687446"/>
                  </a:lnTo>
                  <a:cubicBezTo>
                    <a:pt x="1350893" y="687439"/>
                    <a:pt x="1350893" y="687354"/>
                    <a:pt x="1350893" y="686365"/>
                  </a:cubicBezTo>
                  <a:lnTo>
                    <a:pt x="1350893" y="678798"/>
                  </a:lnTo>
                  <a:cubicBezTo>
                    <a:pt x="1350901" y="678798"/>
                    <a:pt x="1351025" y="678798"/>
                    <a:pt x="1352921" y="678798"/>
                  </a:cubicBezTo>
                  <a:lnTo>
                    <a:pt x="1367107" y="678798"/>
                  </a:lnTo>
                  <a:cubicBezTo>
                    <a:pt x="1367107" y="678805"/>
                    <a:pt x="1367107" y="678882"/>
                    <a:pt x="1367107" y="679879"/>
                  </a:cubicBezTo>
                  <a:lnTo>
                    <a:pt x="1367107" y="687446"/>
                  </a:lnTo>
                  <a:cubicBezTo>
                    <a:pt x="1367119" y="687446"/>
                    <a:pt x="1367619" y="687446"/>
                    <a:pt x="1389401" y="687446"/>
                  </a:cubicBezTo>
                  <a:cubicBezTo>
                    <a:pt x="1389401" y="687438"/>
                    <a:pt x="1389401" y="687324"/>
                    <a:pt x="1389401" y="685554"/>
                  </a:cubicBezTo>
                  <a:lnTo>
                    <a:pt x="1389401" y="672313"/>
                  </a:lnTo>
                  <a:cubicBezTo>
                    <a:pt x="1389407" y="672313"/>
                    <a:pt x="1389503" y="672313"/>
                    <a:pt x="1391174" y="672313"/>
                  </a:cubicBezTo>
                  <a:lnTo>
                    <a:pt x="1403587" y="672313"/>
                  </a:lnTo>
                  <a:cubicBezTo>
                    <a:pt x="1403587" y="672325"/>
                    <a:pt x="1403587" y="672839"/>
                    <a:pt x="1403587" y="696093"/>
                  </a:cubicBezTo>
                  <a:cubicBezTo>
                    <a:pt x="1403595" y="696093"/>
                    <a:pt x="1403675" y="696093"/>
                    <a:pt x="1404601" y="696093"/>
                  </a:cubicBezTo>
                  <a:lnTo>
                    <a:pt x="1411695" y="696093"/>
                  </a:lnTo>
                  <a:cubicBezTo>
                    <a:pt x="1411695" y="696087"/>
                    <a:pt x="1411695" y="696006"/>
                    <a:pt x="1411695" y="695012"/>
                  </a:cubicBezTo>
                  <a:lnTo>
                    <a:pt x="1411695" y="687446"/>
                  </a:lnTo>
                  <a:cubicBezTo>
                    <a:pt x="1411703" y="687446"/>
                    <a:pt x="1411821" y="687446"/>
                    <a:pt x="1413467" y="687446"/>
                  </a:cubicBezTo>
                  <a:lnTo>
                    <a:pt x="1425881" y="687446"/>
                  </a:lnTo>
                  <a:cubicBezTo>
                    <a:pt x="1425881" y="687459"/>
                    <a:pt x="1425881" y="688018"/>
                    <a:pt x="1425881" y="713387"/>
                  </a:cubicBezTo>
                  <a:cubicBezTo>
                    <a:pt x="1425889" y="713387"/>
                    <a:pt x="1426007" y="713387"/>
                    <a:pt x="1427909" y="713387"/>
                  </a:cubicBezTo>
                  <a:lnTo>
                    <a:pt x="1442095" y="713387"/>
                  </a:lnTo>
                  <a:cubicBezTo>
                    <a:pt x="1442095" y="713398"/>
                    <a:pt x="1442095" y="713513"/>
                    <a:pt x="1442095" y="715008"/>
                  </a:cubicBezTo>
                  <a:lnTo>
                    <a:pt x="1442095" y="726358"/>
                  </a:lnTo>
                  <a:cubicBezTo>
                    <a:pt x="1442103" y="726358"/>
                    <a:pt x="1442173" y="726358"/>
                    <a:pt x="1442855" y="726358"/>
                  </a:cubicBezTo>
                  <a:lnTo>
                    <a:pt x="1448175" y="726358"/>
                  </a:lnTo>
                  <a:cubicBezTo>
                    <a:pt x="1448175" y="726350"/>
                    <a:pt x="1448175" y="726274"/>
                    <a:pt x="1448175" y="725547"/>
                  </a:cubicBezTo>
                  <a:lnTo>
                    <a:pt x="1448175" y="719872"/>
                  </a:lnTo>
                  <a:cubicBezTo>
                    <a:pt x="1448193" y="719872"/>
                    <a:pt x="1448911" y="719872"/>
                    <a:pt x="1478575" y="719872"/>
                  </a:cubicBezTo>
                  <a:cubicBezTo>
                    <a:pt x="1478575" y="719886"/>
                    <a:pt x="1478575" y="720449"/>
                    <a:pt x="1478575" y="743652"/>
                  </a:cubicBezTo>
                  <a:cubicBezTo>
                    <a:pt x="1478583" y="743652"/>
                    <a:pt x="1478661" y="743652"/>
                    <a:pt x="1479589" y="743652"/>
                  </a:cubicBezTo>
                  <a:lnTo>
                    <a:pt x="1486683" y="743652"/>
                  </a:lnTo>
                  <a:cubicBezTo>
                    <a:pt x="1486683" y="743659"/>
                    <a:pt x="1486683" y="743732"/>
                    <a:pt x="1486683" y="744733"/>
                  </a:cubicBezTo>
                  <a:lnTo>
                    <a:pt x="1486683" y="752299"/>
                  </a:lnTo>
                  <a:cubicBezTo>
                    <a:pt x="1486691" y="752299"/>
                    <a:pt x="1486765" y="752299"/>
                    <a:pt x="1487443" y="752299"/>
                  </a:cubicBezTo>
                  <a:lnTo>
                    <a:pt x="1492763" y="752299"/>
                  </a:lnTo>
                  <a:cubicBezTo>
                    <a:pt x="1492763" y="752292"/>
                    <a:pt x="1492763" y="752172"/>
                    <a:pt x="1492763" y="750137"/>
                  </a:cubicBezTo>
                  <a:lnTo>
                    <a:pt x="1492763" y="735005"/>
                  </a:lnTo>
                  <a:cubicBezTo>
                    <a:pt x="1492769" y="735005"/>
                    <a:pt x="1492847" y="735005"/>
                    <a:pt x="1493775" y="735005"/>
                  </a:cubicBezTo>
                  <a:lnTo>
                    <a:pt x="1500869" y="735005"/>
                  </a:lnTo>
                  <a:cubicBezTo>
                    <a:pt x="1500869" y="735013"/>
                    <a:pt x="1500869" y="735096"/>
                    <a:pt x="1500869" y="736086"/>
                  </a:cubicBezTo>
                  <a:lnTo>
                    <a:pt x="1500869" y="743652"/>
                  </a:lnTo>
                  <a:lnTo>
                    <a:pt x="1506189" y="741659"/>
                  </a:lnTo>
                  <a:cubicBezTo>
                    <a:pt x="1506949" y="741287"/>
                    <a:pt x="1506949" y="741085"/>
                    <a:pt x="1506949" y="740679"/>
                  </a:cubicBezTo>
                  <a:lnTo>
                    <a:pt x="1506949" y="735005"/>
                  </a:lnTo>
                  <a:cubicBezTo>
                    <a:pt x="1506966" y="735005"/>
                    <a:pt x="1507767" y="735005"/>
                    <a:pt x="1545457" y="735005"/>
                  </a:cubicBezTo>
                  <a:cubicBezTo>
                    <a:pt x="1545457" y="735019"/>
                    <a:pt x="1545457" y="735566"/>
                    <a:pt x="1545457" y="758784"/>
                  </a:cubicBezTo>
                  <a:cubicBezTo>
                    <a:pt x="1545464" y="758784"/>
                    <a:pt x="1545583" y="758784"/>
                    <a:pt x="1547483" y="758784"/>
                  </a:cubicBezTo>
                  <a:lnTo>
                    <a:pt x="1561669" y="758784"/>
                  </a:lnTo>
                  <a:cubicBezTo>
                    <a:pt x="1561669" y="758792"/>
                    <a:pt x="1561669" y="758874"/>
                    <a:pt x="1561669" y="759865"/>
                  </a:cubicBezTo>
                  <a:lnTo>
                    <a:pt x="1561669" y="767431"/>
                  </a:lnTo>
                  <a:cubicBezTo>
                    <a:pt x="1561679" y="767431"/>
                    <a:pt x="1561801" y="767431"/>
                    <a:pt x="1563443" y="767431"/>
                  </a:cubicBezTo>
                  <a:lnTo>
                    <a:pt x="1575857" y="767431"/>
                  </a:lnTo>
                  <a:cubicBezTo>
                    <a:pt x="1575857" y="767419"/>
                    <a:pt x="1575857" y="766908"/>
                    <a:pt x="1575857" y="743652"/>
                  </a:cubicBezTo>
                  <a:cubicBezTo>
                    <a:pt x="1575863" y="743652"/>
                    <a:pt x="1575941" y="743652"/>
                    <a:pt x="1576869" y="743652"/>
                  </a:cubicBezTo>
                  <a:lnTo>
                    <a:pt x="1583963" y="743652"/>
                  </a:lnTo>
                  <a:cubicBezTo>
                    <a:pt x="1583963" y="743633"/>
                    <a:pt x="1583963" y="742862"/>
                    <a:pt x="1583963" y="711225"/>
                  </a:cubicBezTo>
                  <a:cubicBezTo>
                    <a:pt x="1583971" y="711225"/>
                    <a:pt x="1584047" y="711225"/>
                    <a:pt x="1584977" y="711225"/>
                  </a:cubicBezTo>
                  <a:lnTo>
                    <a:pt x="1592071" y="711225"/>
                  </a:lnTo>
                  <a:cubicBezTo>
                    <a:pt x="1592071" y="711219"/>
                    <a:pt x="1592071" y="711110"/>
                    <a:pt x="1592071" y="709334"/>
                  </a:cubicBezTo>
                  <a:lnTo>
                    <a:pt x="1592071" y="696093"/>
                  </a:lnTo>
                  <a:cubicBezTo>
                    <a:pt x="1590043" y="696093"/>
                    <a:pt x="1590043" y="696093"/>
                    <a:pt x="1590803" y="694471"/>
                  </a:cubicBezTo>
                  <a:lnTo>
                    <a:pt x="1596123" y="683122"/>
                  </a:lnTo>
                  <a:cubicBezTo>
                    <a:pt x="1596129" y="683139"/>
                    <a:pt x="1596323" y="683813"/>
                    <a:pt x="1604231" y="711225"/>
                  </a:cubicBezTo>
                  <a:cubicBezTo>
                    <a:pt x="1604239" y="711225"/>
                    <a:pt x="1604311" y="711225"/>
                    <a:pt x="1604991" y="711225"/>
                  </a:cubicBezTo>
                  <a:lnTo>
                    <a:pt x="1610311" y="711225"/>
                  </a:lnTo>
                  <a:cubicBezTo>
                    <a:pt x="1610311" y="711212"/>
                    <a:pt x="1610311" y="710033"/>
                    <a:pt x="1610311" y="605298"/>
                  </a:cubicBezTo>
                  <a:cubicBezTo>
                    <a:pt x="1610321" y="605298"/>
                    <a:pt x="1610435" y="605298"/>
                    <a:pt x="1611831" y="605298"/>
                  </a:cubicBezTo>
                  <a:lnTo>
                    <a:pt x="1622471" y="605298"/>
                  </a:lnTo>
                  <a:cubicBezTo>
                    <a:pt x="1622471" y="605276"/>
                    <a:pt x="1622471" y="604266"/>
                    <a:pt x="1622471" y="557739"/>
                  </a:cubicBezTo>
                  <a:cubicBezTo>
                    <a:pt x="1622487" y="557739"/>
                    <a:pt x="1623113" y="557739"/>
                    <a:pt x="1648817" y="557739"/>
                  </a:cubicBezTo>
                  <a:cubicBezTo>
                    <a:pt x="1648817" y="557727"/>
                    <a:pt x="1648817" y="557217"/>
                    <a:pt x="1648817" y="536121"/>
                  </a:cubicBezTo>
                  <a:cubicBezTo>
                    <a:pt x="1648837" y="536121"/>
                    <a:pt x="1649625" y="536121"/>
                    <a:pt x="1683271" y="536121"/>
                  </a:cubicBezTo>
                  <a:cubicBezTo>
                    <a:pt x="1683271" y="536129"/>
                    <a:pt x="1683271" y="536259"/>
                    <a:pt x="1683271" y="538553"/>
                  </a:cubicBezTo>
                  <a:lnTo>
                    <a:pt x="1683271" y="555577"/>
                  </a:lnTo>
                  <a:cubicBezTo>
                    <a:pt x="1683281" y="555577"/>
                    <a:pt x="1683411" y="555577"/>
                    <a:pt x="1685551" y="555577"/>
                  </a:cubicBezTo>
                  <a:lnTo>
                    <a:pt x="1701511" y="555577"/>
                  </a:lnTo>
                  <a:cubicBezTo>
                    <a:pt x="1701511" y="555595"/>
                    <a:pt x="1701511" y="556489"/>
                    <a:pt x="1701511" y="603136"/>
                  </a:cubicBezTo>
                  <a:cubicBezTo>
                    <a:pt x="1701517" y="603136"/>
                    <a:pt x="1701593" y="603136"/>
                    <a:pt x="1702525" y="603136"/>
                  </a:cubicBezTo>
                  <a:lnTo>
                    <a:pt x="1709619" y="603136"/>
                  </a:lnTo>
                  <a:lnTo>
                    <a:pt x="1723805" y="607460"/>
                  </a:lnTo>
                  <a:cubicBezTo>
                    <a:pt x="1723805" y="607470"/>
                    <a:pt x="1723805" y="608120"/>
                    <a:pt x="1723805" y="646372"/>
                  </a:cubicBezTo>
                  <a:cubicBezTo>
                    <a:pt x="1723811" y="646372"/>
                    <a:pt x="1723887" y="646372"/>
                    <a:pt x="1724819" y="646372"/>
                  </a:cubicBezTo>
                  <a:lnTo>
                    <a:pt x="1731911" y="646372"/>
                  </a:lnTo>
                  <a:cubicBezTo>
                    <a:pt x="1731911" y="646382"/>
                    <a:pt x="1731911" y="646488"/>
                    <a:pt x="1731911" y="647993"/>
                  </a:cubicBezTo>
                  <a:lnTo>
                    <a:pt x="1731911" y="659342"/>
                  </a:lnTo>
                  <a:cubicBezTo>
                    <a:pt x="1731919" y="659342"/>
                    <a:pt x="1732043" y="659342"/>
                    <a:pt x="1733939" y="659342"/>
                  </a:cubicBezTo>
                  <a:lnTo>
                    <a:pt x="1748125" y="659342"/>
                  </a:lnTo>
                  <a:lnTo>
                    <a:pt x="1754205" y="665828"/>
                  </a:lnTo>
                  <a:cubicBezTo>
                    <a:pt x="1754205" y="665840"/>
                    <a:pt x="1754205" y="666326"/>
                    <a:pt x="1754205" y="687446"/>
                  </a:cubicBezTo>
                  <a:cubicBezTo>
                    <a:pt x="1754214" y="687446"/>
                    <a:pt x="1754345" y="687446"/>
                    <a:pt x="1756485" y="687446"/>
                  </a:cubicBezTo>
                  <a:lnTo>
                    <a:pt x="1772445" y="687446"/>
                  </a:lnTo>
                  <a:cubicBezTo>
                    <a:pt x="1772445" y="687453"/>
                    <a:pt x="1772445" y="687533"/>
                    <a:pt x="1772445" y="688526"/>
                  </a:cubicBezTo>
                  <a:lnTo>
                    <a:pt x="1772445" y="696093"/>
                  </a:lnTo>
                  <a:cubicBezTo>
                    <a:pt x="1772455" y="696093"/>
                    <a:pt x="1772553" y="696093"/>
                    <a:pt x="1773713" y="696093"/>
                  </a:cubicBezTo>
                  <a:lnTo>
                    <a:pt x="1782579" y="696093"/>
                  </a:lnTo>
                  <a:cubicBezTo>
                    <a:pt x="1782579" y="696102"/>
                    <a:pt x="1782579" y="696231"/>
                    <a:pt x="1782579" y="698254"/>
                  </a:cubicBezTo>
                  <a:lnTo>
                    <a:pt x="1782579" y="713387"/>
                  </a:lnTo>
                  <a:cubicBezTo>
                    <a:pt x="1786633" y="713387"/>
                    <a:pt x="1786633" y="713387"/>
                    <a:pt x="1786633" y="711495"/>
                  </a:cubicBezTo>
                  <a:lnTo>
                    <a:pt x="1786633" y="698254"/>
                  </a:lnTo>
                  <a:cubicBezTo>
                    <a:pt x="1786639" y="698254"/>
                    <a:pt x="1786716" y="698254"/>
                    <a:pt x="1787645" y="698254"/>
                  </a:cubicBezTo>
                  <a:lnTo>
                    <a:pt x="1794739" y="698254"/>
                  </a:lnTo>
                  <a:cubicBezTo>
                    <a:pt x="1794739" y="698265"/>
                    <a:pt x="1794739" y="698384"/>
                    <a:pt x="1794739" y="699876"/>
                  </a:cubicBezTo>
                  <a:lnTo>
                    <a:pt x="1794739" y="711225"/>
                  </a:lnTo>
                  <a:cubicBezTo>
                    <a:pt x="1794749" y="711225"/>
                    <a:pt x="1794821" y="711225"/>
                    <a:pt x="1795499" y="711225"/>
                  </a:cubicBezTo>
                  <a:lnTo>
                    <a:pt x="1800819" y="711225"/>
                  </a:lnTo>
                  <a:cubicBezTo>
                    <a:pt x="1800819" y="706902"/>
                    <a:pt x="1800819" y="706902"/>
                    <a:pt x="1849459" y="706902"/>
                  </a:cubicBezTo>
                  <a:cubicBezTo>
                    <a:pt x="1849459" y="706911"/>
                    <a:pt x="1849459" y="707012"/>
                    <a:pt x="1849459" y="708253"/>
                  </a:cubicBezTo>
                  <a:lnTo>
                    <a:pt x="1849459" y="717710"/>
                  </a:lnTo>
                  <a:cubicBezTo>
                    <a:pt x="1849467" y="717710"/>
                    <a:pt x="1849543" y="717710"/>
                    <a:pt x="1850219" y="717710"/>
                  </a:cubicBezTo>
                  <a:lnTo>
                    <a:pt x="1855541" y="717710"/>
                  </a:lnTo>
                  <a:cubicBezTo>
                    <a:pt x="1855541" y="717719"/>
                    <a:pt x="1855541" y="717841"/>
                    <a:pt x="1855541" y="719872"/>
                  </a:cubicBezTo>
                  <a:lnTo>
                    <a:pt x="1855541" y="735005"/>
                  </a:lnTo>
                  <a:cubicBezTo>
                    <a:pt x="1855549" y="735001"/>
                    <a:pt x="1855665" y="734923"/>
                    <a:pt x="1857567" y="733654"/>
                  </a:cubicBezTo>
                  <a:lnTo>
                    <a:pt x="1871753" y="724196"/>
                  </a:lnTo>
                  <a:cubicBezTo>
                    <a:pt x="1871755" y="724177"/>
                    <a:pt x="1871887" y="723302"/>
                    <a:pt x="1877833" y="683122"/>
                  </a:cubicBezTo>
                  <a:cubicBezTo>
                    <a:pt x="1877843" y="683120"/>
                    <a:pt x="1877911" y="683094"/>
                    <a:pt x="1878593" y="682852"/>
                  </a:cubicBezTo>
                  <a:lnTo>
                    <a:pt x="1883913" y="680960"/>
                  </a:lnTo>
                  <a:cubicBezTo>
                    <a:pt x="1883913" y="680944"/>
                    <a:pt x="1883947" y="679883"/>
                    <a:pt x="1885941" y="611783"/>
                  </a:cubicBezTo>
                  <a:cubicBezTo>
                    <a:pt x="1885941" y="611801"/>
                    <a:pt x="1885973" y="612892"/>
                    <a:pt x="1887967" y="680960"/>
                  </a:cubicBezTo>
                  <a:cubicBezTo>
                    <a:pt x="1887977" y="680963"/>
                    <a:pt x="1888047" y="680988"/>
                    <a:pt x="1888727" y="681230"/>
                  </a:cubicBezTo>
                  <a:lnTo>
                    <a:pt x="1894047" y="683122"/>
                  </a:lnTo>
                  <a:cubicBezTo>
                    <a:pt x="1894047" y="683102"/>
                    <a:pt x="1894047" y="681769"/>
                    <a:pt x="1894047" y="596651"/>
                  </a:cubicBezTo>
                  <a:cubicBezTo>
                    <a:pt x="1898101" y="596651"/>
                    <a:pt x="1898101" y="596651"/>
                    <a:pt x="1898101" y="564224"/>
                  </a:cubicBezTo>
                  <a:cubicBezTo>
                    <a:pt x="1898113" y="564224"/>
                    <a:pt x="1898799" y="564224"/>
                    <a:pt x="1936607" y="564224"/>
                  </a:cubicBezTo>
                  <a:cubicBezTo>
                    <a:pt x="1936607" y="564241"/>
                    <a:pt x="1936607" y="564959"/>
                    <a:pt x="1936607" y="596651"/>
                  </a:cubicBezTo>
                  <a:cubicBezTo>
                    <a:pt x="1936617" y="596651"/>
                    <a:pt x="1936689" y="596651"/>
                    <a:pt x="1937367" y="596651"/>
                  </a:cubicBezTo>
                  <a:lnTo>
                    <a:pt x="1942687" y="596651"/>
                  </a:lnTo>
                  <a:cubicBezTo>
                    <a:pt x="1942687" y="596630"/>
                    <a:pt x="1942687" y="595324"/>
                    <a:pt x="1942687" y="514503"/>
                  </a:cubicBezTo>
                  <a:cubicBezTo>
                    <a:pt x="1942693" y="514503"/>
                    <a:pt x="1942793" y="514503"/>
                    <a:pt x="1944461" y="514503"/>
                  </a:cubicBezTo>
                  <a:lnTo>
                    <a:pt x="1956875" y="514503"/>
                  </a:lnTo>
                  <a:cubicBezTo>
                    <a:pt x="1956875" y="514496"/>
                    <a:pt x="1956875" y="514385"/>
                    <a:pt x="1956875" y="512612"/>
                  </a:cubicBezTo>
                  <a:lnTo>
                    <a:pt x="1956875" y="499371"/>
                  </a:lnTo>
                  <a:cubicBezTo>
                    <a:pt x="1956885" y="499371"/>
                    <a:pt x="1957383" y="499371"/>
                    <a:pt x="1979169" y="499371"/>
                  </a:cubicBezTo>
                  <a:cubicBezTo>
                    <a:pt x="1979169" y="499364"/>
                    <a:pt x="1979169" y="499283"/>
                    <a:pt x="1979169" y="498290"/>
                  </a:cubicBezTo>
                  <a:lnTo>
                    <a:pt x="1979169" y="490724"/>
                  </a:lnTo>
                  <a:cubicBezTo>
                    <a:pt x="1979175" y="490724"/>
                    <a:pt x="1979285" y="490724"/>
                    <a:pt x="1980941" y="490724"/>
                  </a:cubicBezTo>
                  <a:lnTo>
                    <a:pt x="1993355" y="490724"/>
                  </a:lnTo>
                  <a:cubicBezTo>
                    <a:pt x="1993355" y="490732"/>
                    <a:pt x="1993355" y="490811"/>
                    <a:pt x="1993355" y="491805"/>
                  </a:cubicBezTo>
                  <a:lnTo>
                    <a:pt x="1993355" y="499371"/>
                  </a:lnTo>
                  <a:cubicBezTo>
                    <a:pt x="1993365" y="499371"/>
                    <a:pt x="1993437" y="499371"/>
                    <a:pt x="1994115" y="499371"/>
                  </a:cubicBezTo>
                  <a:lnTo>
                    <a:pt x="1999435" y="499371"/>
                  </a:lnTo>
                  <a:lnTo>
                    <a:pt x="2009569" y="495047"/>
                  </a:lnTo>
                  <a:lnTo>
                    <a:pt x="2013621" y="498290"/>
                  </a:lnTo>
                  <a:lnTo>
                    <a:pt x="2013621" y="490724"/>
                  </a:lnTo>
                  <a:cubicBezTo>
                    <a:pt x="2013631" y="490724"/>
                    <a:pt x="2013767" y="490724"/>
                    <a:pt x="2015901" y="490724"/>
                  </a:cubicBezTo>
                  <a:lnTo>
                    <a:pt x="2031863" y="490724"/>
                  </a:lnTo>
                  <a:cubicBezTo>
                    <a:pt x="2031863" y="490732"/>
                    <a:pt x="2031863" y="490811"/>
                    <a:pt x="2031863" y="491805"/>
                  </a:cubicBezTo>
                  <a:lnTo>
                    <a:pt x="2031863" y="499371"/>
                  </a:lnTo>
                  <a:cubicBezTo>
                    <a:pt x="2031881" y="499371"/>
                    <a:pt x="2032617" y="499371"/>
                    <a:pt x="2062263" y="499371"/>
                  </a:cubicBezTo>
                  <a:cubicBezTo>
                    <a:pt x="2062263" y="499381"/>
                    <a:pt x="2062263" y="499490"/>
                    <a:pt x="2062263" y="500992"/>
                  </a:cubicBezTo>
                  <a:lnTo>
                    <a:pt x="2062263" y="512342"/>
                  </a:lnTo>
                  <a:cubicBezTo>
                    <a:pt x="2062279" y="512342"/>
                    <a:pt x="2062919" y="512342"/>
                    <a:pt x="2088609" y="512342"/>
                  </a:cubicBezTo>
                  <a:cubicBezTo>
                    <a:pt x="2088609" y="512358"/>
                    <a:pt x="2088609" y="513038"/>
                    <a:pt x="2088609" y="542606"/>
                  </a:cubicBezTo>
                  <a:cubicBezTo>
                    <a:pt x="2088619" y="542606"/>
                    <a:pt x="2088691" y="542606"/>
                    <a:pt x="2089369" y="542606"/>
                  </a:cubicBezTo>
                  <a:lnTo>
                    <a:pt x="2094689" y="542606"/>
                  </a:lnTo>
                  <a:cubicBezTo>
                    <a:pt x="2094689" y="542613"/>
                    <a:pt x="2094689" y="542699"/>
                    <a:pt x="2094689" y="543687"/>
                  </a:cubicBezTo>
                  <a:lnTo>
                    <a:pt x="2094689" y="551254"/>
                  </a:lnTo>
                  <a:cubicBezTo>
                    <a:pt x="2098743" y="551254"/>
                    <a:pt x="2098743" y="551254"/>
                    <a:pt x="2098743" y="581518"/>
                  </a:cubicBezTo>
                  <a:cubicBezTo>
                    <a:pt x="2098753" y="581518"/>
                    <a:pt x="2098827" y="581518"/>
                    <a:pt x="2099503" y="581518"/>
                  </a:cubicBezTo>
                  <a:lnTo>
                    <a:pt x="2104823" y="581518"/>
                  </a:lnTo>
                  <a:cubicBezTo>
                    <a:pt x="2104823" y="581527"/>
                    <a:pt x="2104823" y="581594"/>
                    <a:pt x="2104823" y="582329"/>
                  </a:cubicBezTo>
                  <a:lnTo>
                    <a:pt x="2104823" y="588004"/>
                  </a:lnTo>
                  <a:cubicBezTo>
                    <a:pt x="2104829" y="588004"/>
                    <a:pt x="2104907" y="588004"/>
                    <a:pt x="2105837" y="588004"/>
                  </a:cubicBezTo>
                  <a:lnTo>
                    <a:pt x="2112929" y="588004"/>
                  </a:lnTo>
                  <a:cubicBezTo>
                    <a:pt x="2112929" y="588021"/>
                    <a:pt x="2112929" y="588734"/>
                    <a:pt x="2112929" y="618269"/>
                  </a:cubicBezTo>
                  <a:cubicBezTo>
                    <a:pt x="2112937" y="618269"/>
                    <a:pt x="2113057" y="618269"/>
                    <a:pt x="2114957" y="618269"/>
                  </a:cubicBezTo>
                  <a:lnTo>
                    <a:pt x="2129143" y="618269"/>
                  </a:lnTo>
                  <a:cubicBezTo>
                    <a:pt x="2129143" y="618285"/>
                    <a:pt x="2129143" y="618865"/>
                    <a:pt x="2129143" y="642048"/>
                  </a:cubicBezTo>
                  <a:cubicBezTo>
                    <a:pt x="2131171" y="642048"/>
                    <a:pt x="2131171" y="642048"/>
                    <a:pt x="2131171" y="643669"/>
                  </a:cubicBezTo>
                  <a:lnTo>
                    <a:pt x="2131171" y="655019"/>
                  </a:lnTo>
                  <a:cubicBezTo>
                    <a:pt x="2131179" y="655019"/>
                    <a:pt x="2131249" y="655019"/>
                    <a:pt x="2131931" y="655019"/>
                  </a:cubicBezTo>
                  <a:lnTo>
                    <a:pt x="2137251" y="655019"/>
                  </a:lnTo>
                  <a:cubicBezTo>
                    <a:pt x="2137251" y="655033"/>
                    <a:pt x="2137251" y="655596"/>
                    <a:pt x="2137251" y="678798"/>
                  </a:cubicBezTo>
                  <a:cubicBezTo>
                    <a:pt x="2137259" y="678798"/>
                    <a:pt x="2137357" y="678798"/>
                    <a:pt x="2138517" y="678798"/>
                  </a:cubicBezTo>
                  <a:lnTo>
                    <a:pt x="2147383" y="678798"/>
                  </a:lnTo>
                  <a:cubicBezTo>
                    <a:pt x="2149411" y="680960"/>
                    <a:pt x="2149411" y="680960"/>
                    <a:pt x="2149411" y="682852"/>
                  </a:cubicBezTo>
                  <a:lnTo>
                    <a:pt x="2149411" y="696093"/>
                  </a:lnTo>
                  <a:cubicBezTo>
                    <a:pt x="2149415" y="696086"/>
                    <a:pt x="2149503" y="695979"/>
                    <a:pt x="2150931" y="694201"/>
                  </a:cubicBezTo>
                  <a:lnTo>
                    <a:pt x="2161571" y="680960"/>
                  </a:lnTo>
                  <a:cubicBezTo>
                    <a:pt x="2161585" y="680960"/>
                    <a:pt x="2162225" y="680960"/>
                    <a:pt x="2189945" y="680960"/>
                  </a:cubicBezTo>
                  <a:cubicBezTo>
                    <a:pt x="2189945" y="680985"/>
                    <a:pt x="2189945" y="682386"/>
                    <a:pt x="2189945" y="767431"/>
                  </a:cubicBezTo>
                  <a:cubicBezTo>
                    <a:pt x="2189953" y="767431"/>
                    <a:pt x="2190029" y="767431"/>
                    <a:pt x="2190705" y="767431"/>
                  </a:cubicBezTo>
                  <a:lnTo>
                    <a:pt x="2196025" y="767431"/>
                  </a:lnTo>
                  <a:cubicBezTo>
                    <a:pt x="2196029" y="767423"/>
                    <a:pt x="2196087" y="767323"/>
                    <a:pt x="2196785" y="766080"/>
                  </a:cubicBezTo>
                  <a:lnTo>
                    <a:pt x="2202105" y="756622"/>
                  </a:lnTo>
                  <a:cubicBezTo>
                    <a:pt x="2202105" y="756629"/>
                    <a:pt x="2202105" y="756728"/>
                    <a:pt x="2202105" y="758514"/>
                  </a:cubicBezTo>
                  <a:lnTo>
                    <a:pt x="2202105" y="771755"/>
                  </a:lnTo>
                  <a:cubicBezTo>
                    <a:pt x="2206157" y="771755"/>
                    <a:pt x="2206157" y="771755"/>
                    <a:pt x="2206157" y="726358"/>
                  </a:cubicBezTo>
                  <a:cubicBezTo>
                    <a:pt x="2206167" y="726358"/>
                    <a:pt x="2206237" y="726358"/>
                    <a:pt x="2206917" y="726358"/>
                  </a:cubicBezTo>
                  <a:lnTo>
                    <a:pt x="2212237" y="726358"/>
                  </a:lnTo>
                  <a:cubicBezTo>
                    <a:pt x="2212237" y="726343"/>
                    <a:pt x="2212237" y="725343"/>
                    <a:pt x="2212237" y="661504"/>
                  </a:cubicBezTo>
                  <a:cubicBezTo>
                    <a:pt x="2212245" y="661504"/>
                    <a:pt x="2212325" y="661504"/>
                    <a:pt x="2213251" y="661504"/>
                  </a:cubicBezTo>
                  <a:lnTo>
                    <a:pt x="2220345" y="661504"/>
                  </a:lnTo>
                  <a:cubicBezTo>
                    <a:pt x="2220351" y="661483"/>
                    <a:pt x="2220615" y="660543"/>
                    <a:pt x="2232505" y="618269"/>
                  </a:cubicBezTo>
                  <a:cubicBezTo>
                    <a:pt x="2232514" y="618269"/>
                    <a:pt x="2232611" y="618269"/>
                    <a:pt x="2233771" y="618269"/>
                  </a:cubicBezTo>
                  <a:lnTo>
                    <a:pt x="2242639" y="618269"/>
                  </a:lnTo>
                  <a:cubicBezTo>
                    <a:pt x="2242644" y="618292"/>
                    <a:pt x="2242869" y="619258"/>
                    <a:pt x="2252771" y="661504"/>
                  </a:cubicBezTo>
                  <a:cubicBezTo>
                    <a:pt x="2252777" y="661504"/>
                    <a:pt x="2252851" y="661504"/>
                    <a:pt x="2253785" y="661504"/>
                  </a:cubicBezTo>
                  <a:lnTo>
                    <a:pt x="2260879" y="661504"/>
                  </a:lnTo>
                  <a:cubicBezTo>
                    <a:pt x="2260879" y="661515"/>
                    <a:pt x="2260879" y="662182"/>
                    <a:pt x="2260879" y="700416"/>
                  </a:cubicBezTo>
                  <a:cubicBezTo>
                    <a:pt x="2260885" y="700416"/>
                    <a:pt x="2260985" y="700416"/>
                    <a:pt x="2262651" y="700416"/>
                  </a:cubicBezTo>
                  <a:lnTo>
                    <a:pt x="2275065" y="700416"/>
                  </a:lnTo>
                  <a:cubicBezTo>
                    <a:pt x="2275065" y="700424"/>
                    <a:pt x="2275065" y="700546"/>
                    <a:pt x="2275065" y="702578"/>
                  </a:cubicBezTo>
                  <a:lnTo>
                    <a:pt x="2275065" y="717710"/>
                  </a:lnTo>
                  <a:cubicBezTo>
                    <a:pt x="2279119" y="717710"/>
                    <a:pt x="2279119" y="717710"/>
                    <a:pt x="2279119" y="715549"/>
                  </a:cubicBezTo>
                  <a:lnTo>
                    <a:pt x="2279119" y="700416"/>
                  </a:lnTo>
                  <a:cubicBezTo>
                    <a:pt x="2279129" y="700416"/>
                    <a:pt x="2279241" y="700416"/>
                    <a:pt x="2280639" y="700416"/>
                  </a:cubicBezTo>
                  <a:lnTo>
                    <a:pt x="2291279" y="700416"/>
                  </a:lnTo>
                  <a:cubicBezTo>
                    <a:pt x="2291279" y="700426"/>
                    <a:pt x="2291279" y="700543"/>
                    <a:pt x="2291279" y="702037"/>
                  </a:cubicBezTo>
                  <a:lnTo>
                    <a:pt x="2291279" y="713387"/>
                  </a:lnTo>
                  <a:cubicBezTo>
                    <a:pt x="2291295" y="713387"/>
                    <a:pt x="2292003" y="713387"/>
                    <a:pt x="2321680" y="713387"/>
                  </a:cubicBezTo>
                  <a:cubicBezTo>
                    <a:pt x="2321680" y="713370"/>
                    <a:pt x="2321680" y="712599"/>
                    <a:pt x="2321680" y="676637"/>
                  </a:cubicBezTo>
                  <a:cubicBezTo>
                    <a:pt x="2321687" y="676637"/>
                    <a:pt x="2321781" y="676637"/>
                    <a:pt x="2322945" y="676637"/>
                  </a:cubicBezTo>
                  <a:lnTo>
                    <a:pt x="2331813" y="676637"/>
                  </a:lnTo>
                  <a:cubicBezTo>
                    <a:pt x="2331813" y="676648"/>
                    <a:pt x="2331813" y="677142"/>
                    <a:pt x="2331813" y="698254"/>
                  </a:cubicBezTo>
                  <a:cubicBezTo>
                    <a:pt x="2333840" y="698254"/>
                    <a:pt x="2333840" y="698254"/>
                    <a:pt x="2333840" y="665828"/>
                  </a:cubicBezTo>
                  <a:cubicBezTo>
                    <a:pt x="2333853" y="665828"/>
                    <a:pt x="2334395" y="665828"/>
                    <a:pt x="2356133" y="665828"/>
                  </a:cubicBezTo>
                  <a:cubicBezTo>
                    <a:pt x="2356133" y="665818"/>
                    <a:pt x="2356133" y="665698"/>
                    <a:pt x="2356133" y="664206"/>
                  </a:cubicBezTo>
                  <a:lnTo>
                    <a:pt x="2356133" y="652857"/>
                  </a:lnTo>
                  <a:cubicBezTo>
                    <a:pt x="2356141" y="652857"/>
                    <a:pt x="2356215" y="652857"/>
                    <a:pt x="2356893" y="652857"/>
                  </a:cubicBezTo>
                  <a:lnTo>
                    <a:pt x="2362213" y="652857"/>
                  </a:lnTo>
                  <a:cubicBezTo>
                    <a:pt x="2362213" y="652851"/>
                    <a:pt x="2362213" y="652738"/>
                    <a:pt x="2362213" y="650966"/>
                  </a:cubicBezTo>
                  <a:lnTo>
                    <a:pt x="2362213" y="637725"/>
                  </a:lnTo>
                  <a:lnTo>
                    <a:pt x="2366267" y="644210"/>
                  </a:lnTo>
                  <a:cubicBezTo>
                    <a:pt x="2366275" y="644210"/>
                    <a:pt x="2366403" y="644210"/>
                    <a:pt x="2368547" y="644210"/>
                  </a:cubicBezTo>
                  <a:lnTo>
                    <a:pt x="2384507" y="644210"/>
                  </a:lnTo>
                  <a:cubicBezTo>
                    <a:pt x="2384507" y="644202"/>
                    <a:pt x="2384507" y="644134"/>
                    <a:pt x="2384507" y="643399"/>
                  </a:cubicBezTo>
                  <a:lnTo>
                    <a:pt x="2384507" y="637725"/>
                  </a:lnTo>
                  <a:cubicBezTo>
                    <a:pt x="2384516" y="637725"/>
                    <a:pt x="2384590" y="637725"/>
                    <a:pt x="2385267" y="637725"/>
                  </a:cubicBezTo>
                  <a:lnTo>
                    <a:pt x="2390587" y="637725"/>
                  </a:lnTo>
                  <a:cubicBezTo>
                    <a:pt x="2390587" y="637734"/>
                    <a:pt x="2390587" y="637834"/>
                    <a:pt x="2390587" y="639076"/>
                  </a:cubicBezTo>
                  <a:lnTo>
                    <a:pt x="2390587" y="648534"/>
                  </a:lnTo>
                  <a:cubicBezTo>
                    <a:pt x="2390601" y="648534"/>
                    <a:pt x="2391335" y="648534"/>
                    <a:pt x="2429093" y="648534"/>
                  </a:cubicBezTo>
                  <a:cubicBezTo>
                    <a:pt x="2429093" y="648552"/>
                    <a:pt x="2429093" y="650062"/>
                    <a:pt x="2429093" y="786887"/>
                  </a:cubicBezTo>
                  <a:cubicBezTo>
                    <a:pt x="2429104" y="786887"/>
                    <a:pt x="2429219" y="786887"/>
                    <a:pt x="2430613" y="786887"/>
                  </a:cubicBezTo>
                  <a:lnTo>
                    <a:pt x="2441254" y="786887"/>
                  </a:lnTo>
                  <a:cubicBezTo>
                    <a:pt x="2441254" y="782564"/>
                    <a:pt x="2441254" y="778240"/>
                    <a:pt x="2441254" y="773917"/>
                  </a:cubicBezTo>
                  <a:cubicBezTo>
                    <a:pt x="2443281" y="773917"/>
                    <a:pt x="2443281" y="773917"/>
                    <a:pt x="2445307" y="773917"/>
                  </a:cubicBezTo>
                  <a:cubicBezTo>
                    <a:pt x="2445307" y="778240"/>
                    <a:pt x="2445307" y="782564"/>
                    <a:pt x="2445307" y="786887"/>
                  </a:cubicBezTo>
                  <a:cubicBezTo>
                    <a:pt x="2455441" y="786887"/>
                    <a:pt x="2465575" y="786887"/>
                    <a:pt x="2475707" y="786887"/>
                  </a:cubicBezTo>
                  <a:cubicBezTo>
                    <a:pt x="2475707" y="776078"/>
                    <a:pt x="2475707" y="767431"/>
                    <a:pt x="2475707" y="756622"/>
                  </a:cubicBezTo>
                  <a:cubicBezTo>
                    <a:pt x="2479762" y="756622"/>
                    <a:pt x="2483815" y="756622"/>
                    <a:pt x="2487867" y="756622"/>
                  </a:cubicBezTo>
                  <a:lnTo>
                    <a:pt x="2500027" y="754461"/>
                  </a:lnTo>
                  <a:cubicBezTo>
                    <a:pt x="2502055" y="754461"/>
                    <a:pt x="2502055" y="756622"/>
                    <a:pt x="2504082" y="756622"/>
                  </a:cubicBezTo>
                  <a:lnTo>
                    <a:pt x="2514215" y="756622"/>
                  </a:lnTo>
                  <a:cubicBezTo>
                    <a:pt x="2514215" y="767431"/>
                    <a:pt x="2514215" y="778240"/>
                    <a:pt x="2514215" y="786887"/>
                  </a:cubicBezTo>
                  <a:cubicBezTo>
                    <a:pt x="2516242" y="786887"/>
                    <a:pt x="2518269" y="786887"/>
                    <a:pt x="2522321" y="786887"/>
                  </a:cubicBezTo>
                  <a:cubicBezTo>
                    <a:pt x="2522321" y="793373"/>
                    <a:pt x="2522321" y="799858"/>
                    <a:pt x="2522321" y="804182"/>
                  </a:cubicBezTo>
                  <a:lnTo>
                    <a:pt x="2531658" y="805087"/>
                  </a:lnTo>
                  <a:lnTo>
                    <a:pt x="2544615" y="805087"/>
                  </a:lnTo>
                  <a:cubicBezTo>
                    <a:pt x="2544615" y="799278"/>
                    <a:pt x="2544615" y="795106"/>
                    <a:pt x="2544615" y="789049"/>
                  </a:cubicBezTo>
                  <a:lnTo>
                    <a:pt x="2612571" y="789049"/>
                  </a:lnTo>
                  <a:lnTo>
                    <a:pt x="2612571" y="703796"/>
                  </a:lnTo>
                  <a:lnTo>
                    <a:pt x="2684579" y="703796"/>
                  </a:lnTo>
                  <a:lnTo>
                    <a:pt x="2684579" y="782564"/>
                  </a:lnTo>
                  <a:cubicBezTo>
                    <a:pt x="2685215" y="782564"/>
                    <a:pt x="2685849" y="782564"/>
                    <a:pt x="2686483" y="782564"/>
                  </a:cubicBezTo>
                  <a:lnTo>
                    <a:pt x="2687725" y="805087"/>
                  </a:lnTo>
                  <a:lnTo>
                    <a:pt x="2697401" y="805087"/>
                  </a:lnTo>
                  <a:cubicBezTo>
                    <a:pt x="2697937" y="797873"/>
                    <a:pt x="2698643" y="790219"/>
                    <a:pt x="2698643" y="782564"/>
                  </a:cubicBezTo>
                  <a:cubicBezTo>
                    <a:pt x="2700671" y="782564"/>
                    <a:pt x="2702697" y="782564"/>
                    <a:pt x="2704723" y="782564"/>
                  </a:cubicBezTo>
                  <a:lnTo>
                    <a:pt x="2705965" y="805087"/>
                  </a:lnTo>
                  <a:lnTo>
                    <a:pt x="2756588" y="805087"/>
                  </a:lnTo>
                  <a:lnTo>
                    <a:pt x="2756588" y="642059"/>
                  </a:lnTo>
                  <a:lnTo>
                    <a:pt x="2953915" y="642059"/>
                  </a:lnTo>
                  <a:lnTo>
                    <a:pt x="2953915" y="805087"/>
                  </a:lnTo>
                  <a:lnTo>
                    <a:pt x="2972611" y="805087"/>
                  </a:lnTo>
                  <a:lnTo>
                    <a:pt x="2972611" y="722394"/>
                  </a:lnTo>
                  <a:lnTo>
                    <a:pt x="3067731" y="722394"/>
                  </a:lnTo>
                  <a:cubicBezTo>
                    <a:pt x="3071806" y="616373"/>
                    <a:pt x="3075185" y="510899"/>
                    <a:pt x="3079662" y="404253"/>
                  </a:cubicBezTo>
                  <a:cubicBezTo>
                    <a:pt x="3069529" y="404253"/>
                    <a:pt x="3045209" y="391282"/>
                    <a:pt x="3067502" y="382635"/>
                  </a:cubicBezTo>
                  <a:cubicBezTo>
                    <a:pt x="3065474" y="380473"/>
                    <a:pt x="3063449" y="378311"/>
                    <a:pt x="3061422" y="378311"/>
                  </a:cubicBezTo>
                  <a:cubicBezTo>
                    <a:pt x="3061422" y="365341"/>
                    <a:pt x="3059394" y="363179"/>
                    <a:pt x="3069529" y="354532"/>
                  </a:cubicBezTo>
                  <a:cubicBezTo>
                    <a:pt x="3069529" y="350208"/>
                    <a:pt x="3069529" y="343723"/>
                    <a:pt x="3069529" y="337238"/>
                  </a:cubicBezTo>
                  <a:cubicBezTo>
                    <a:pt x="3073582" y="337238"/>
                    <a:pt x="3077635" y="337238"/>
                    <a:pt x="3083715" y="337238"/>
                  </a:cubicBezTo>
                  <a:cubicBezTo>
                    <a:pt x="3083715" y="328590"/>
                    <a:pt x="3083715" y="322105"/>
                    <a:pt x="3083715" y="315620"/>
                  </a:cubicBezTo>
                  <a:cubicBezTo>
                    <a:pt x="3083715" y="313458"/>
                    <a:pt x="3085742" y="313458"/>
                    <a:pt x="3085742" y="311296"/>
                  </a:cubicBezTo>
                  <a:cubicBezTo>
                    <a:pt x="3085742" y="285355"/>
                    <a:pt x="3085742" y="259414"/>
                    <a:pt x="3085742" y="233472"/>
                  </a:cubicBezTo>
                  <a:cubicBezTo>
                    <a:pt x="3085742" y="231310"/>
                    <a:pt x="3083715" y="229149"/>
                    <a:pt x="3083715" y="226987"/>
                  </a:cubicBezTo>
                  <a:cubicBezTo>
                    <a:pt x="3085742" y="224825"/>
                    <a:pt x="3087769" y="222663"/>
                    <a:pt x="3089795" y="220501"/>
                  </a:cubicBezTo>
                  <a:cubicBezTo>
                    <a:pt x="3089795" y="201045"/>
                    <a:pt x="3089795" y="181589"/>
                    <a:pt x="3089795" y="162133"/>
                  </a:cubicBezTo>
                  <a:cubicBezTo>
                    <a:pt x="3089795" y="159972"/>
                    <a:pt x="3089795" y="159972"/>
                    <a:pt x="3091822" y="157810"/>
                  </a:cubicBezTo>
                  <a:cubicBezTo>
                    <a:pt x="3091822" y="140516"/>
                    <a:pt x="3091822" y="121060"/>
                    <a:pt x="3091822" y="101604"/>
                  </a:cubicBezTo>
                  <a:cubicBezTo>
                    <a:pt x="3093849" y="92957"/>
                    <a:pt x="3093849" y="88633"/>
                    <a:pt x="3093849" y="82148"/>
                  </a:cubicBezTo>
                  <a:cubicBezTo>
                    <a:pt x="3097902" y="88633"/>
                    <a:pt x="3097902" y="92957"/>
                    <a:pt x="3097902" y="99442"/>
                  </a:cubicBezTo>
                  <a:cubicBezTo>
                    <a:pt x="3099929" y="121060"/>
                    <a:pt x="3099929" y="140516"/>
                    <a:pt x="3099929" y="157810"/>
                  </a:cubicBezTo>
                  <a:cubicBezTo>
                    <a:pt x="3101955" y="181589"/>
                    <a:pt x="3101955" y="201045"/>
                    <a:pt x="3101955" y="220501"/>
                  </a:cubicBezTo>
                  <a:cubicBezTo>
                    <a:pt x="3103982" y="222663"/>
                    <a:pt x="3106009" y="224825"/>
                    <a:pt x="3108035" y="226987"/>
                  </a:cubicBezTo>
                  <a:cubicBezTo>
                    <a:pt x="3108035" y="229149"/>
                    <a:pt x="3106009" y="231310"/>
                    <a:pt x="3106009" y="233472"/>
                  </a:cubicBezTo>
                  <a:cubicBezTo>
                    <a:pt x="3106009" y="259414"/>
                    <a:pt x="3106009" y="285355"/>
                    <a:pt x="3106009" y="311296"/>
                  </a:cubicBezTo>
                  <a:cubicBezTo>
                    <a:pt x="3106009" y="313458"/>
                    <a:pt x="3108035" y="313458"/>
                    <a:pt x="3108035" y="315620"/>
                  </a:cubicBezTo>
                  <a:cubicBezTo>
                    <a:pt x="3108035" y="322105"/>
                    <a:pt x="3108035" y="328590"/>
                    <a:pt x="3108035" y="337238"/>
                  </a:cubicBezTo>
                  <a:cubicBezTo>
                    <a:pt x="3112089" y="337238"/>
                    <a:pt x="3118169" y="337238"/>
                    <a:pt x="3122222" y="337238"/>
                  </a:cubicBezTo>
                  <a:cubicBezTo>
                    <a:pt x="3122222" y="343723"/>
                    <a:pt x="3122222" y="350208"/>
                    <a:pt x="3122222" y="354532"/>
                  </a:cubicBezTo>
                  <a:cubicBezTo>
                    <a:pt x="3130330" y="363179"/>
                    <a:pt x="3130330" y="363179"/>
                    <a:pt x="3130330" y="378311"/>
                  </a:cubicBezTo>
                  <a:cubicBezTo>
                    <a:pt x="3128302" y="378311"/>
                    <a:pt x="3126275" y="380473"/>
                    <a:pt x="3124250" y="382635"/>
                  </a:cubicBezTo>
                  <a:cubicBezTo>
                    <a:pt x="3144515" y="393444"/>
                    <a:pt x="3120195" y="402091"/>
                    <a:pt x="3112089" y="404253"/>
                  </a:cubicBezTo>
                  <a:cubicBezTo>
                    <a:pt x="3114115" y="488562"/>
                    <a:pt x="3118169" y="572871"/>
                    <a:pt x="3120195" y="657181"/>
                  </a:cubicBezTo>
                  <a:cubicBezTo>
                    <a:pt x="3142490" y="657181"/>
                    <a:pt x="3164782" y="657181"/>
                    <a:pt x="3185050" y="657181"/>
                  </a:cubicBezTo>
                  <a:cubicBezTo>
                    <a:pt x="3185050" y="683122"/>
                    <a:pt x="3185050" y="709063"/>
                    <a:pt x="3185050" y="732843"/>
                  </a:cubicBezTo>
                  <a:cubicBezTo>
                    <a:pt x="3189103" y="732843"/>
                    <a:pt x="3191130" y="732843"/>
                    <a:pt x="3193157" y="732843"/>
                  </a:cubicBezTo>
                  <a:cubicBezTo>
                    <a:pt x="3193157" y="730681"/>
                    <a:pt x="3195183" y="728519"/>
                    <a:pt x="3195183" y="726358"/>
                  </a:cubicBezTo>
                  <a:cubicBezTo>
                    <a:pt x="3197210" y="726358"/>
                    <a:pt x="3199237" y="726358"/>
                    <a:pt x="3201263" y="726358"/>
                  </a:cubicBezTo>
                  <a:cubicBezTo>
                    <a:pt x="3201263" y="728519"/>
                    <a:pt x="3201263" y="730681"/>
                    <a:pt x="3203291" y="735005"/>
                  </a:cubicBezTo>
                  <a:cubicBezTo>
                    <a:pt x="3207343" y="735005"/>
                    <a:pt x="3211397" y="735005"/>
                    <a:pt x="3215451" y="735005"/>
                  </a:cubicBezTo>
                  <a:cubicBezTo>
                    <a:pt x="3215451" y="732843"/>
                    <a:pt x="3215451" y="730681"/>
                    <a:pt x="3215451" y="728519"/>
                  </a:cubicBezTo>
                  <a:cubicBezTo>
                    <a:pt x="3223557" y="728519"/>
                    <a:pt x="3229636" y="728519"/>
                    <a:pt x="3237744" y="728519"/>
                  </a:cubicBezTo>
                  <a:cubicBezTo>
                    <a:pt x="3237744" y="730681"/>
                    <a:pt x="3237744" y="732843"/>
                    <a:pt x="3237744" y="735005"/>
                  </a:cubicBezTo>
                  <a:cubicBezTo>
                    <a:pt x="3243823" y="735005"/>
                    <a:pt x="3251931" y="735005"/>
                    <a:pt x="3258011" y="735005"/>
                  </a:cubicBezTo>
                  <a:cubicBezTo>
                    <a:pt x="3258011" y="750137"/>
                    <a:pt x="3258011" y="765270"/>
                    <a:pt x="3258011" y="780402"/>
                  </a:cubicBezTo>
                  <a:cubicBezTo>
                    <a:pt x="3262065" y="780402"/>
                    <a:pt x="3268145" y="780402"/>
                    <a:pt x="3272198" y="780402"/>
                  </a:cubicBezTo>
                  <a:cubicBezTo>
                    <a:pt x="3272198" y="776078"/>
                    <a:pt x="3272198" y="771755"/>
                    <a:pt x="3272198" y="767431"/>
                  </a:cubicBezTo>
                  <a:cubicBezTo>
                    <a:pt x="3278278" y="767431"/>
                    <a:pt x="3284358" y="767431"/>
                    <a:pt x="3288412" y="767431"/>
                  </a:cubicBezTo>
                  <a:cubicBezTo>
                    <a:pt x="3288412" y="706902"/>
                    <a:pt x="3288412" y="648534"/>
                    <a:pt x="3288412" y="588004"/>
                  </a:cubicBezTo>
                  <a:cubicBezTo>
                    <a:pt x="3290438" y="585842"/>
                    <a:pt x="3292465" y="583680"/>
                    <a:pt x="3294492" y="581518"/>
                  </a:cubicBezTo>
                  <a:cubicBezTo>
                    <a:pt x="3318811" y="581518"/>
                    <a:pt x="3343131" y="581518"/>
                    <a:pt x="3367453" y="581518"/>
                  </a:cubicBezTo>
                  <a:lnTo>
                    <a:pt x="3367453" y="590166"/>
                  </a:lnTo>
                  <a:lnTo>
                    <a:pt x="3377586" y="590166"/>
                  </a:lnTo>
                  <a:cubicBezTo>
                    <a:pt x="3377586" y="629078"/>
                    <a:pt x="3377586" y="667990"/>
                    <a:pt x="3377586" y="704740"/>
                  </a:cubicBezTo>
                  <a:cubicBezTo>
                    <a:pt x="3385693" y="704740"/>
                    <a:pt x="3391773" y="704740"/>
                    <a:pt x="3399879" y="704740"/>
                  </a:cubicBezTo>
                  <a:cubicBezTo>
                    <a:pt x="3399879" y="683122"/>
                    <a:pt x="3399879" y="661504"/>
                    <a:pt x="3399879" y="637725"/>
                  </a:cubicBezTo>
                  <a:cubicBezTo>
                    <a:pt x="3407986" y="637725"/>
                    <a:pt x="3418119" y="637725"/>
                    <a:pt x="3426227" y="637725"/>
                  </a:cubicBezTo>
                  <a:cubicBezTo>
                    <a:pt x="3428253" y="637725"/>
                    <a:pt x="3428253" y="635563"/>
                    <a:pt x="3430279" y="633401"/>
                  </a:cubicBezTo>
                  <a:lnTo>
                    <a:pt x="3438387" y="633401"/>
                  </a:lnTo>
                  <a:cubicBezTo>
                    <a:pt x="3440413" y="635563"/>
                    <a:pt x="3440413" y="637725"/>
                    <a:pt x="3442439" y="637725"/>
                  </a:cubicBezTo>
                  <a:cubicBezTo>
                    <a:pt x="3448519" y="637725"/>
                    <a:pt x="3456627" y="637725"/>
                    <a:pt x="3464734" y="637725"/>
                  </a:cubicBezTo>
                  <a:cubicBezTo>
                    <a:pt x="3464734" y="598813"/>
                    <a:pt x="3464734" y="559901"/>
                    <a:pt x="3464734" y="520989"/>
                  </a:cubicBezTo>
                  <a:cubicBezTo>
                    <a:pt x="3464747" y="520986"/>
                    <a:pt x="3465614" y="520822"/>
                    <a:pt x="3521481" y="510180"/>
                  </a:cubicBezTo>
                  <a:cubicBezTo>
                    <a:pt x="3521481" y="510187"/>
                    <a:pt x="3521481" y="510261"/>
                    <a:pt x="3521481" y="511261"/>
                  </a:cubicBezTo>
                  <a:lnTo>
                    <a:pt x="3521481" y="518827"/>
                  </a:lnTo>
                  <a:cubicBezTo>
                    <a:pt x="3521498" y="518827"/>
                    <a:pt x="3522142" y="518827"/>
                    <a:pt x="3547828" y="518827"/>
                  </a:cubicBezTo>
                  <a:cubicBezTo>
                    <a:pt x="3547828" y="518849"/>
                    <a:pt x="3547828" y="521220"/>
                    <a:pt x="3547828" y="773917"/>
                  </a:cubicBezTo>
                  <a:cubicBezTo>
                    <a:pt x="3553907" y="773917"/>
                    <a:pt x="3562015" y="773917"/>
                    <a:pt x="3570122" y="773917"/>
                  </a:cubicBezTo>
                  <a:cubicBezTo>
                    <a:pt x="3570122" y="771755"/>
                    <a:pt x="3570122" y="771755"/>
                    <a:pt x="3570122" y="769593"/>
                  </a:cubicBezTo>
                  <a:cubicBezTo>
                    <a:pt x="3574174" y="769593"/>
                    <a:pt x="3578227" y="769593"/>
                    <a:pt x="3582282" y="769593"/>
                  </a:cubicBezTo>
                  <a:cubicBezTo>
                    <a:pt x="3582282" y="771755"/>
                    <a:pt x="3582282" y="771755"/>
                    <a:pt x="3582282" y="773917"/>
                  </a:cubicBezTo>
                  <a:cubicBezTo>
                    <a:pt x="3590389" y="773917"/>
                    <a:pt x="3598494" y="773917"/>
                    <a:pt x="3606602" y="773917"/>
                  </a:cubicBezTo>
                  <a:cubicBezTo>
                    <a:pt x="3606602" y="769593"/>
                    <a:pt x="3606602" y="765270"/>
                    <a:pt x="3606602" y="760946"/>
                  </a:cubicBezTo>
                  <a:cubicBezTo>
                    <a:pt x="3616735" y="760946"/>
                    <a:pt x="3626870" y="760946"/>
                    <a:pt x="3634975" y="760946"/>
                  </a:cubicBezTo>
                  <a:cubicBezTo>
                    <a:pt x="3639029" y="756622"/>
                    <a:pt x="3643083" y="756622"/>
                    <a:pt x="3647135" y="756622"/>
                  </a:cubicBezTo>
                  <a:cubicBezTo>
                    <a:pt x="3653215" y="760946"/>
                    <a:pt x="3661323" y="760946"/>
                    <a:pt x="3667403" y="760946"/>
                  </a:cubicBezTo>
                  <a:cubicBezTo>
                    <a:pt x="3667403" y="754461"/>
                    <a:pt x="3667403" y="750137"/>
                    <a:pt x="3667403" y="743652"/>
                  </a:cubicBezTo>
                  <a:lnTo>
                    <a:pt x="3675510" y="743652"/>
                  </a:lnTo>
                  <a:cubicBezTo>
                    <a:pt x="3675510" y="739328"/>
                    <a:pt x="3675510" y="735005"/>
                    <a:pt x="3675510" y="730681"/>
                  </a:cubicBezTo>
                  <a:cubicBezTo>
                    <a:pt x="3693750" y="730681"/>
                    <a:pt x="3714017" y="730681"/>
                    <a:pt x="3732257" y="730681"/>
                  </a:cubicBezTo>
                  <a:cubicBezTo>
                    <a:pt x="3732257" y="719872"/>
                    <a:pt x="3732257" y="711225"/>
                    <a:pt x="3732257" y="700416"/>
                  </a:cubicBezTo>
                  <a:cubicBezTo>
                    <a:pt x="3738337" y="700416"/>
                    <a:pt x="3744417" y="700416"/>
                    <a:pt x="3750497" y="700416"/>
                  </a:cubicBezTo>
                  <a:cubicBezTo>
                    <a:pt x="3750497" y="698254"/>
                    <a:pt x="3750497" y="696093"/>
                    <a:pt x="3750497" y="693931"/>
                  </a:cubicBezTo>
                  <a:cubicBezTo>
                    <a:pt x="3754550" y="693931"/>
                    <a:pt x="3758603" y="693931"/>
                    <a:pt x="3762657" y="693931"/>
                  </a:cubicBezTo>
                  <a:cubicBezTo>
                    <a:pt x="3762657" y="696093"/>
                    <a:pt x="3762657" y="698254"/>
                    <a:pt x="3762657" y="700416"/>
                  </a:cubicBezTo>
                  <a:cubicBezTo>
                    <a:pt x="3768737" y="700416"/>
                    <a:pt x="3772790" y="700416"/>
                    <a:pt x="3778870" y="700416"/>
                  </a:cubicBezTo>
                  <a:cubicBezTo>
                    <a:pt x="3778870" y="715549"/>
                    <a:pt x="3778870" y="732843"/>
                    <a:pt x="3778870" y="750137"/>
                  </a:cubicBezTo>
                  <a:lnTo>
                    <a:pt x="3789470" y="750137"/>
                  </a:lnTo>
                  <a:lnTo>
                    <a:pt x="3789470" y="586174"/>
                  </a:lnTo>
                  <a:lnTo>
                    <a:pt x="3791390" y="586174"/>
                  </a:lnTo>
                  <a:lnTo>
                    <a:pt x="3791390" y="723865"/>
                  </a:lnTo>
                  <a:lnTo>
                    <a:pt x="3791390" y="750137"/>
                  </a:lnTo>
                  <a:lnTo>
                    <a:pt x="3806350" y="750137"/>
                  </a:lnTo>
                  <a:lnTo>
                    <a:pt x="3806350" y="742023"/>
                  </a:lnTo>
                  <a:lnTo>
                    <a:pt x="3811298" y="742023"/>
                  </a:lnTo>
                  <a:lnTo>
                    <a:pt x="3811298" y="724196"/>
                  </a:lnTo>
                  <a:cubicBezTo>
                    <a:pt x="3823458" y="724196"/>
                    <a:pt x="3837645" y="724196"/>
                    <a:pt x="3849805" y="724196"/>
                  </a:cubicBezTo>
                  <a:cubicBezTo>
                    <a:pt x="3849805" y="713387"/>
                    <a:pt x="3849805" y="704740"/>
                    <a:pt x="3849805" y="693931"/>
                  </a:cubicBezTo>
                  <a:lnTo>
                    <a:pt x="3888823" y="693931"/>
                  </a:lnTo>
                  <a:lnTo>
                    <a:pt x="3888823" y="690579"/>
                  </a:lnTo>
                  <a:cubicBezTo>
                    <a:pt x="3888823" y="690579"/>
                    <a:pt x="3888823" y="690579"/>
                    <a:pt x="3887708" y="690579"/>
                  </a:cubicBezTo>
                  <a:lnTo>
                    <a:pt x="3879906" y="690579"/>
                  </a:lnTo>
                  <a:cubicBezTo>
                    <a:pt x="3879906" y="690579"/>
                    <a:pt x="3879906" y="690579"/>
                    <a:pt x="3879906" y="689443"/>
                  </a:cubicBezTo>
                  <a:lnTo>
                    <a:pt x="3879906" y="681500"/>
                  </a:lnTo>
                  <a:cubicBezTo>
                    <a:pt x="3879906" y="681500"/>
                    <a:pt x="3879906" y="681500"/>
                    <a:pt x="3881022" y="681500"/>
                  </a:cubicBezTo>
                  <a:lnTo>
                    <a:pt x="3888823" y="681500"/>
                  </a:lnTo>
                  <a:cubicBezTo>
                    <a:pt x="3888823" y="681500"/>
                    <a:pt x="3888823" y="681500"/>
                    <a:pt x="3888823" y="679986"/>
                  </a:cubicBezTo>
                  <a:lnTo>
                    <a:pt x="3888823" y="669395"/>
                  </a:lnTo>
                  <a:cubicBezTo>
                    <a:pt x="3888823" y="669395"/>
                    <a:pt x="3888823" y="669395"/>
                    <a:pt x="3887708" y="669395"/>
                  </a:cubicBezTo>
                  <a:lnTo>
                    <a:pt x="3879906" y="669395"/>
                  </a:lnTo>
                  <a:cubicBezTo>
                    <a:pt x="3879906" y="669395"/>
                    <a:pt x="3879906" y="669395"/>
                    <a:pt x="3879906" y="667882"/>
                  </a:cubicBezTo>
                  <a:lnTo>
                    <a:pt x="3879906" y="657290"/>
                  </a:lnTo>
                  <a:cubicBezTo>
                    <a:pt x="3879906" y="657290"/>
                    <a:pt x="3879906" y="657290"/>
                    <a:pt x="3881022" y="657290"/>
                  </a:cubicBezTo>
                  <a:lnTo>
                    <a:pt x="3888823" y="657290"/>
                  </a:lnTo>
                  <a:cubicBezTo>
                    <a:pt x="3888823" y="657290"/>
                    <a:pt x="3888823" y="657290"/>
                    <a:pt x="3888823" y="656156"/>
                  </a:cubicBezTo>
                  <a:lnTo>
                    <a:pt x="3888823" y="648212"/>
                  </a:lnTo>
                  <a:cubicBezTo>
                    <a:pt x="3888823" y="648212"/>
                    <a:pt x="3888823" y="648212"/>
                    <a:pt x="3887708" y="648212"/>
                  </a:cubicBezTo>
                  <a:lnTo>
                    <a:pt x="3879906" y="648212"/>
                  </a:lnTo>
                  <a:cubicBezTo>
                    <a:pt x="3879906" y="648212"/>
                    <a:pt x="3879906" y="648212"/>
                    <a:pt x="3879906" y="646698"/>
                  </a:cubicBezTo>
                  <a:lnTo>
                    <a:pt x="3879906" y="636107"/>
                  </a:lnTo>
                  <a:cubicBezTo>
                    <a:pt x="3879906" y="636107"/>
                    <a:pt x="3879906" y="636107"/>
                    <a:pt x="3881022" y="636107"/>
                  </a:cubicBezTo>
                  <a:lnTo>
                    <a:pt x="3888823" y="636107"/>
                  </a:lnTo>
                  <a:cubicBezTo>
                    <a:pt x="3888823" y="636107"/>
                    <a:pt x="3888823" y="636107"/>
                    <a:pt x="3888823" y="634594"/>
                  </a:cubicBezTo>
                  <a:lnTo>
                    <a:pt x="3888823" y="624002"/>
                  </a:lnTo>
                  <a:cubicBezTo>
                    <a:pt x="3888823" y="624002"/>
                    <a:pt x="3888823" y="624002"/>
                    <a:pt x="3887708" y="624002"/>
                  </a:cubicBezTo>
                  <a:lnTo>
                    <a:pt x="3879906" y="624002"/>
                  </a:lnTo>
                  <a:cubicBezTo>
                    <a:pt x="3879906" y="624002"/>
                    <a:pt x="3879906" y="624002"/>
                    <a:pt x="3879906" y="622489"/>
                  </a:cubicBezTo>
                  <a:lnTo>
                    <a:pt x="3879906" y="611898"/>
                  </a:lnTo>
                  <a:cubicBezTo>
                    <a:pt x="3879906" y="611898"/>
                    <a:pt x="3879906" y="611898"/>
                    <a:pt x="3881022" y="611898"/>
                  </a:cubicBezTo>
                  <a:lnTo>
                    <a:pt x="3888823" y="611898"/>
                  </a:lnTo>
                  <a:cubicBezTo>
                    <a:pt x="3888823" y="611898"/>
                    <a:pt x="3888823" y="611898"/>
                    <a:pt x="3888823" y="610763"/>
                  </a:cubicBezTo>
                  <a:lnTo>
                    <a:pt x="3888823" y="602819"/>
                  </a:lnTo>
                  <a:cubicBezTo>
                    <a:pt x="3888823" y="602819"/>
                    <a:pt x="3888823" y="602819"/>
                    <a:pt x="3887708" y="602819"/>
                  </a:cubicBezTo>
                  <a:lnTo>
                    <a:pt x="3879906" y="602819"/>
                  </a:lnTo>
                  <a:cubicBezTo>
                    <a:pt x="3879906" y="602819"/>
                    <a:pt x="3879906" y="602819"/>
                    <a:pt x="3879906" y="601307"/>
                  </a:cubicBezTo>
                  <a:lnTo>
                    <a:pt x="3879906" y="590714"/>
                  </a:lnTo>
                  <a:cubicBezTo>
                    <a:pt x="3879906" y="590714"/>
                    <a:pt x="3879906" y="590714"/>
                    <a:pt x="3881022" y="590714"/>
                  </a:cubicBezTo>
                  <a:lnTo>
                    <a:pt x="3888823" y="590714"/>
                  </a:lnTo>
                  <a:cubicBezTo>
                    <a:pt x="3888823" y="590714"/>
                    <a:pt x="3888823" y="590714"/>
                    <a:pt x="3888823" y="589202"/>
                  </a:cubicBezTo>
                  <a:lnTo>
                    <a:pt x="3888823" y="578610"/>
                  </a:lnTo>
                  <a:cubicBezTo>
                    <a:pt x="3888823" y="578610"/>
                    <a:pt x="3888823" y="578610"/>
                    <a:pt x="3887708" y="578610"/>
                  </a:cubicBezTo>
                  <a:lnTo>
                    <a:pt x="3879906" y="578610"/>
                  </a:lnTo>
                  <a:cubicBezTo>
                    <a:pt x="3879906" y="578610"/>
                    <a:pt x="3879906" y="578610"/>
                    <a:pt x="3879906" y="577096"/>
                  </a:cubicBezTo>
                  <a:lnTo>
                    <a:pt x="3879906" y="566505"/>
                  </a:lnTo>
                  <a:cubicBezTo>
                    <a:pt x="3879906" y="566505"/>
                    <a:pt x="3879906" y="566505"/>
                    <a:pt x="3881022" y="566505"/>
                  </a:cubicBezTo>
                  <a:lnTo>
                    <a:pt x="3888823" y="566505"/>
                  </a:lnTo>
                  <a:cubicBezTo>
                    <a:pt x="3888823" y="566505"/>
                    <a:pt x="3888823" y="566505"/>
                    <a:pt x="3888823" y="565370"/>
                  </a:cubicBezTo>
                  <a:lnTo>
                    <a:pt x="3888823" y="557427"/>
                  </a:lnTo>
                  <a:cubicBezTo>
                    <a:pt x="3888823" y="557427"/>
                    <a:pt x="3888823" y="557427"/>
                    <a:pt x="3887708" y="557427"/>
                  </a:cubicBezTo>
                  <a:lnTo>
                    <a:pt x="3879906" y="557427"/>
                  </a:lnTo>
                  <a:cubicBezTo>
                    <a:pt x="3879906" y="557427"/>
                    <a:pt x="3879906" y="557427"/>
                    <a:pt x="3879906" y="555914"/>
                  </a:cubicBezTo>
                  <a:lnTo>
                    <a:pt x="3879906" y="545322"/>
                  </a:lnTo>
                  <a:cubicBezTo>
                    <a:pt x="3879906" y="545322"/>
                    <a:pt x="3879906" y="545322"/>
                    <a:pt x="3881022" y="545322"/>
                  </a:cubicBezTo>
                  <a:lnTo>
                    <a:pt x="3888823" y="545322"/>
                  </a:lnTo>
                  <a:cubicBezTo>
                    <a:pt x="3888823" y="545322"/>
                    <a:pt x="3888823" y="545322"/>
                    <a:pt x="3887708" y="543053"/>
                  </a:cubicBezTo>
                  <a:lnTo>
                    <a:pt x="3879906" y="527166"/>
                  </a:lnTo>
                  <a:cubicBezTo>
                    <a:pt x="3879906" y="527166"/>
                    <a:pt x="3879906" y="527166"/>
                    <a:pt x="3879906" y="478746"/>
                  </a:cubicBezTo>
                  <a:cubicBezTo>
                    <a:pt x="3879906" y="478746"/>
                    <a:pt x="3879906" y="478746"/>
                    <a:pt x="4029251" y="478746"/>
                  </a:cubicBezTo>
                  <a:cubicBezTo>
                    <a:pt x="4029251" y="478746"/>
                    <a:pt x="4029251" y="478746"/>
                    <a:pt x="4042623" y="505982"/>
                  </a:cubicBezTo>
                  <a:cubicBezTo>
                    <a:pt x="4042623" y="505982"/>
                    <a:pt x="4042623" y="505982"/>
                    <a:pt x="4042623" y="566505"/>
                  </a:cubicBezTo>
                  <a:cubicBezTo>
                    <a:pt x="4042623" y="566505"/>
                    <a:pt x="4042623" y="566505"/>
                    <a:pt x="4041510" y="566505"/>
                  </a:cubicBezTo>
                  <a:lnTo>
                    <a:pt x="4033708" y="566505"/>
                  </a:lnTo>
                  <a:cubicBezTo>
                    <a:pt x="4033708" y="566505"/>
                    <a:pt x="4033708" y="566505"/>
                    <a:pt x="4033708" y="568018"/>
                  </a:cubicBezTo>
                  <a:lnTo>
                    <a:pt x="4033708" y="578610"/>
                  </a:lnTo>
                  <a:cubicBezTo>
                    <a:pt x="4033708" y="578610"/>
                    <a:pt x="4033708" y="578610"/>
                    <a:pt x="4034823" y="578610"/>
                  </a:cubicBezTo>
                  <a:lnTo>
                    <a:pt x="4042623" y="578610"/>
                  </a:lnTo>
                  <a:cubicBezTo>
                    <a:pt x="4042623" y="578610"/>
                    <a:pt x="4042623" y="578610"/>
                    <a:pt x="4042623" y="580123"/>
                  </a:cubicBezTo>
                  <a:lnTo>
                    <a:pt x="4042623" y="590714"/>
                  </a:lnTo>
                  <a:cubicBezTo>
                    <a:pt x="4042623" y="590714"/>
                    <a:pt x="4042623" y="590714"/>
                    <a:pt x="4041510" y="590714"/>
                  </a:cubicBezTo>
                  <a:lnTo>
                    <a:pt x="4033708" y="590714"/>
                  </a:lnTo>
                  <a:cubicBezTo>
                    <a:pt x="4033708" y="590714"/>
                    <a:pt x="4033708" y="590714"/>
                    <a:pt x="4033708" y="592227"/>
                  </a:cubicBezTo>
                  <a:lnTo>
                    <a:pt x="4033708" y="602819"/>
                  </a:lnTo>
                  <a:cubicBezTo>
                    <a:pt x="4033708" y="602819"/>
                    <a:pt x="4033708" y="602819"/>
                    <a:pt x="4034823" y="602819"/>
                  </a:cubicBezTo>
                  <a:lnTo>
                    <a:pt x="4042623" y="602819"/>
                  </a:lnTo>
                  <a:cubicBezTo>
                    <a:pt x="4042623" y="602819"/>
                    <a:pt x="4042623" y="602819"/>
                    <a:pt x="4042623" y="603955"/>
                  </a:cubicBezTo>
                  <a:lnTo>
                    <a:pt x="4042623" y="611898"/>
                  </a:lnTo>
                  <a:cubicBezTo>
                    <a:pt x="4042623" y="611898"/>
                    <a:pt x="4042623" y="611898"/>
                    <a:pt x="4041510" y="611898"/>
                  </a:cubicBezTo>
                  <a:lnTo>
                    <a:pt x="4033708" y="611898"/>
                  </a:lnTo>
                  <a:cubicBezTo>
                    <a:pt x="4033708" y="611898"/>
                    <a:pt x="4033708" y="611898"/>
                    <a:pt x="4033708" y="613411"/>
                  </a:cubicBezTo>
                  <a:lnTo>
                    <a:pt x="4033708" y="624002"/>
                  </a:lnTo>
                  <a:cubicBezTo>
                    <a:pt x="4033708" y="624002"/>
                    <a:pt x="4033708" y="624002"/>
                    <a:pt x="4034823" y="624002"/>
                  </a:cubicBezTo>
                  <a:lnTo>
                    <a:pt x="4042623" y="624002"/>
                  </a:lnTo>
                  <a:cubicBezTo>
                    <a:pt x="4042623" y="624002"/>
                    <a:pt x="4042623" y="624002"/>
                    <a:pt x="4042623" y="625516"/>
                  </a:cubicBezTo>
                  <a:lnTo>
                    <a:pt x="4042623" y="636107"/>
                  </a:lnTo>
                  <a:cubicBezTo>
                    <a:pt x="4042623" y="636107"/>
                    <a:pt x="4042623" y="636107"/>
                    <a:pt x="4041510" y="636107"/>
                  </a:cubicBezTo>
                  <a:lnTo>
                    <a:pt x="4033708" y="636107"/>
                  </a:lnTo>
                  <a:cubicBezTo>
                    <a:pt x="4033708" y="636107"/>
                    <a:pt x="4033708" y="636107"/>
                    <a:pt x="4033708" y="637620"/>
                  </a:cubicBezTo>
                  <a:lnTo>
                    <a:pt x="4033708" y="648212"/>
                  </a:lnTo>
                  <a:cubicBezTo>
                    <a:pt x="4033708" y="648212"/>
                    <a:pt x="4033708" y="648212"/>
                    <a:pt x="4034823" y="648212"/>
                  </a:cubicBezTo>
                  <a:lnTo>
                    <a:pt x="4042623" y="648212"/>
                  </a:lnTo>
                  <a:cubicBezTo>
                    <a:pt x="4042623" y="648212"/>
                    <a:pt x="4042623" y="648212"/>
                    <a:pt x="4042623" y="649346"/>
                  </a:cubicBezTo>
                  <a:lnTo>
                    <a:pt x="4042623" y="657290"/>
                  </a:lnTo>
                  <a:cubicBezTo>
                    <a:pt x="4042623" y="657290"/>
                    <a:pt x="4042623" y="657290"/>
                    <a:pt x="4041510" y="657290"/>
                  </a:cubicBezTo>
                  <a:lnTo>
                    <a:pt x="4033708" y="657290"/>
                  </a:lnTo>
                  <a:cubicBezTo>
                    <a:pt x="4033708" y="657290"/>
                    <a:pt x="4033708" y="657290"/>
                    <a:pt x="4033708" y="658804"/>
                  </a:cubicBezTo>
                  <a:lnTo>
                    <a:pt x="4033708" y="669395"/>
                  </a:lnTo>
                  <a:cubicBezTo>
                    <a:pt x="4033708" y="669395"/>
                    <a:pt x="4033708" y="669395"/>
                    <a:pt x="4034823" y="669395"/>
                  </a:cubicBezTo>
                  <a:lnTo>
                    <a:pt x="4042623" y="669395"/>
                  </a:lnTo>
                  <a:cubicBezTo>
                    <a:pt x="4042623" y="669395"/>
                    <a:pt x="4042623" y="669395"/>
                    <a:pt x="4042623" y="670908"/>
                  </a:cubicBezTo>
                  <a:lnTo>
                    <a:pt x="4042623" y="681500"/>
                  </a:lnTo>
                  <a:cubicBezTo>
                    <a:pt x="4042623" y="681500"/>
                    <a:pt x="4042623" y="681500"/>
                    <a:pt x="4041510" y="681500"/>
                  </a:cubicBezTo>
                  <a:lnTo>
                    <a:pt x="4033708" y="681500"/>
                  </a:lnTo>
                  <a:cubicBezTo>
                    <a:pt x="4033708" y="681500"/>
                    <a:pt x="4033708" y="681500"/>
                    <a:pt x="4033708" y="682634"/>
                  </a:cubicBezTo>
                  <a:lnTo>
                    <a:pt x="4033708" y="690579"/>
                  </a:lnTo>
                  <a:cubicBezTo>
                    <a:pt x="4033708" y="690579"/>
                    <a:pt x="4033708" y="690579"/>
                    <a:pt x="4034823" y="690579"/>
                  </a:cubicBezTo>
                  <a:lnTo>
                    <a:pt x="4042623" y="690579"/>
                  </a:lnTo>
                  <a:cubicBezTo>
                    <a:pt x="4042623" y="690579"/>
                    <a:pt x="4042623" y="690579"/>
                    <a:pt x="4042623" y="692091"/>
                  </a:cubicBezTo>
                  <a:lnTo>
                    <a:pt x="4042623" y="702682"/>
                  </a:lnTo>
                  <a:cubicBezTo>
                    <a:pt x="4042623" y="702682"/>
                    <a:pt x="4042623" y="702682"/>
                    <a:pt x="4041510" y="702682"/>
                  </a:cubicBezTo>
                  <a:lnTo>
                    <a:pt x="4033708" y="702682"/>
                  </a:lnTo>
                  <a:cubicBezTo>
                    <a:pt x="4033708" y="702682"/>
                    <a:pt x="4033708" y="702682"/>
                    <a:pt x="4033708" y="704195"/>
                  </a:cubicBezTo>
                  <a:lnTo>
                    <a:pt x="4033708" y="714788"/>
                  </a:lnTo>
                  <a:cubicBezTo>
                    <a:pt x="4033708" y="714788"/>
                    <a:pt x="4033708" y="714788"/>
                    <a:pt x="4034823" y="714788"/>
                  </a:cubicBezTo>
                  <a:lnTo>
                    <a:pt x="4042623" y="714788"/>
                  </a:lnTo>
                  <a:cubicBezTo>
                    <a:pt x="4042623" y="714788"/>
                    <a:pt x="4042623" y="714788"/>
                    <a:pt x="4042623" y="716300"/>
                  </a:cubicBezTo>
                  <a:lnTo>
                    <a:pt x="4042623" y="726892"/>
                  </a:lnTo>
                  <a:cubicBezTo>
                    <a:pt x="4042623" y="726892"/>
                    <a:pt x="4042623" y="726892"/>
                    <a:pt x="4041510" y="726892"/>
                  </a:cubicBezTo>
                  <a:lnTo>
                    <a:pt x="4033708" y="726892"/>
                  </a:lnTo>
                  <a:cubicBezTo>
                    <a:pt x="4033708" y="726892"/>
                    <a:pt x="4033708" y="726892"/>
                    <a:pt x="4033708" y="728027"/>
                  </a:cubicBezTo>
                  <a:lnTo>
                    <a:pt x="4033708" y="735970"/>
                  </a:lnTo>
                  <a:cubicBezTo>
                    <a:pt x="4033708" y="735970"/>
                    <a:pt x="4033708" y="735970"/>
                    <a:pt x="4034823" y="735970"/>
                  </a:cubicBezTo>
                  <a:lnTo>
                    <a:pt x="4042623" y="735970"/>
                  </a:lnTo>
                  <a:cubicBezTo>
                    <a:pt x="4042623" y="735970"/>
                    <a:pt x="4042623" y="735970"/>
                    <a:pt x="4042623" y="737484"/>
                  </a:cubicBezTo>
                  <a:lnTo>
                    <a:pt x="4042623" y="748075"/>
                  </a:lnTo>
                  <a:cubicBezTo>
                    <a:pt x="4042623" y="748075"/>
                    <a:pt x="4042623" y="748075"/>
                    <a:pt x="4041510" y="748075"/>
                  </a:cubicBezTo>
                  <a:lnTo>
                    <a:pt x="4033708" y="748075"/>
                  </a:lnTo>
                  <a:cubicBezTo>
                    <a:pt x="4033708" y="748075"/>
                    <a:pt x="4033708" y="748075"/>
                    <a:pt x="4033708" y="749588"/>
                  </a:cubicBezTo>
                  <a:lnTo>
                    <a:pt x="4033708" y="760181"/>
                  </a:lnTo>
                  <a:cubicBezTo>
                    <a:pt x="4033708" y="760181"/>
                    <a:pt x="4033708" y="760181"/>
                    <a:pt x="4034823" y="760181"/>
                  </a:cubicBezTo>
                  <a:lnTo>
                    <a:pt x="4042623" y="760181"/>
                  </a:lnTo>
                  <a:cubicBezTo>
                    <a:pt x="4042623" y="760181"/>
                    <a:pt x="4042623" y="760181"/>
                    <a:pt x="4042623" y="761314"/>
                  </a:cubicBezTo>
                  <a:lnTo>
                    <a:pt x="4042623" y="769258"/>
                  </a:lnTo>
                  <a:cubicBezTo>
                    <a:pt x="4042623" y="769258"/>
                    <a:pt x="4042623" y="769258"/>
                    <a:pt x="4041510" y="769258"/>
                  </a:cubicBezTo>
                  <a:lnTo>
                    <a:pt x="4033708" y="769258"/>
                  </a:lnTo>
                  <a:cubicBezTo>
                    <a:pt x="4033708" y="769258"/>
                    <a:pt x="4033708" y="769258"/>
                    <a:pt x="4033708" y="770772"/>
                  </a:cubicBezTo>
                  <a:lnTo>
                    <a:pt x="4033708" y="781363"/>
                  </a:lnTo>
                  <a:cubicBezTo>
                    <a:pt x="4033708" y="781363"/>
                    <a:pt x="4033708" y="781363"/>
                    <a:pt x="4034823" y="781363"/>
                  </a:cubicBezTo>
                  <a:lnTo>
                    <a:pt x="4042623" y="781363"/>
                  </a:lnTo>
                  <a:cubicBezTo>
                    <a:pt x="4042623" y="781363"/>
                    <a:pt x="4042623" y="781363"/>
                    <a:pt x="4042623" y="782876"/>
                  </a:cubicBezTo>
                  <a:lnTo>
                    <a:pt x="4042623" y="793468"/>
                  </a:lnTo>
                  <a:cubicBezTo>
                    <a:pt x="4042623" y="793468"/>
                    <a:pt x="4042623" y="793468"/>
                    <a:pt x="4041510" y="793468"/>
                  </a:cubicBezTo>
                  <a:lnTo>
                    <a:pt x="4033708" y="793468"/>
                  </a:lnTo>
                  <a:cubicBezTo>
                    <a:pt x="4033708" y="793468"/>
                    <a:pt x="4033708" y="793468"/>
                    <a:pt x="4033708" y="794981"/>
                  </a:cubicBezTo>
                  <a:lnTo>
                    <a:pt x="4033708" y="805572"/>
                  </a:lnTo>
                  <a:cubicBezTo>
                    <a:pt x="4033708" y="805572"/>
                    <a:pt x="4033708" y="805572"/>
                    <a:pt x="4034823" y="805572"/>
                  </a:cubicBezTo>
                  <a:lnTo>
                    <a:pt x="4042623" y="805572"/>
                  </a:lnTo>
                  <a:cubicBezTo>
                    <a:pt x="4042623" y="805572"/>
                    <a:pt x="4042623" y="805572"/>
                    <a:pt x="4042623" y="806707"/>
                  </a:cubicBezTo>
                  <a:lnTo>
                    <a:pt x="4042623" y="814651"/>
                  </a:lnTo>
                  <a:cubicBezTo>
                    <a:pt x="4042623" y="814651"/>
                    <a:pt x="4042623" y="814651"/>
                    <a:pt x="4041510" y="814651"/>
                  </a:cubicBezTo>
                  <a:lnTo>
                    <a:pt x="4033708" y="814651"/>
                  </a:lnTo>
                  <a:cubicBezTo>
                    <a:pt x="4033708" y="814651"/>
                    <a:pt x="4033708" y="814651"/>
                    <a:pt x="4033708" y="816163"/>
                  </a:cubicBezTo>
                  <a:lnTo>
                    <a:pt x="4033708" y="826756"/>
                  </a:lnTo>
                  <a:cubicBezTo>
                    <a:pt x="4033708" y="826756"/>
                    <a:pt x="4033708" y="826756"/>
                    <a:pt x="4058227" y="853992"/>
                  </a:cubicBezTo>
                  <a:cubicBezTo>
                    <a:pt x="4058227" y="860044"/>
                    <a:pt x="4058227" y="860044"/>
                    <a:pt x="4057113" y="860044"/>
                  </a:cubicBezTo>
                  <a:lnTo>
                    <a:pt x="4049311" y="860044"/>
                  </a:lnTo>
                  <a:cubicBezTo>
                    <a:pt x="4049311" y="860044"/>
                    <a:pt x="4049311" y="860044"/>
                    <a:pt x="4049311" y="893331"/>
                  </a:cubicBezTo>
                  <a:cubicBezTo>
                    <a:pt x="4049311" y="893331"/>
                    <a:pt x="4049311" y="893331"/>
                    <a:pt x="4050427" y="893331"/>
                  </a:cubicBezTo>
                  <a:lnTo>
                    <a:pt x="4058227" y="893331"/>
                  </a:lnTo>
                  <a:cubicBezTo>
                    <a:pt x="4058227" y="893331"/>
                    <a:pt x="4058227" y="893331"/>
                    <a:pt x="4058227" y="891440"/>
                  </a:cubicBezTo>
                  <a:lnTo>
                    <a:pt x="4058227" y="878201"/>
                  </a:lnTo>
                  <a:cubicBezTo>
                    <a:pt x="4058227" y="878201"/>
                    <a:pt x="4058227" y="878201"/>
                    <a:pt x="4059342" y="877444"/>
                  </a:cubicBezTo>
                  <a:lnTo>
                    <a:pt x="4067142" y="872149"/>
                  </a:lnTo>
                  <a:cubicBezTo>
                    <a:pt x="4067142" y="872149"/>
                    <a:pt x="4067142" y="872149"/>
                    <a:pt x="4069094" y="872149"/>
                  </a:cubicBezTo>
                  <a:lnTo>
                    <a:pt x="4082747" y="872149"/>
                  </a:lnTo>
                  <a:cubicBezTo>
                    <a:pt x="4082747" y="872149"/>
                    <a:pt x="4082747" y="872149"/>
                    <a:pt x="4082747" y="873661"/>
                  </a:cubicBezTo>
                  <a:lnTo>
                    <a:pt x="4082747" y="884253"/>
                  </a:lnTo>
                  <a:cubicBezTo>
                    <a:pt x="4082747" y="884253"/>
                    <a:pt x="4082747" y="884253"/>
                    <a:pt x="4084419" y="884253"/>
                  </a:cubicBezTo>
                  <a:lnTo>
                    <a:pt x="4096121" y="884253"/>
                  </a:lnTo>
                  <a:cubicBezTo>
                    <a:pt x="4096121" y="890305"/>
                    <a:pt x="4096121" y="890305"/>
                    <a:pt x="4097235" y="890305"/>
                  </a:cubicBezTo>
                  <a:lnTo>
                    <a:pt x="4105038" y="890305"/>
                  </a:lnTo>
                  <a:cubicBezTo>
                    <a:pt x="4105038" y="890305"/>
                    <a:pt x="4105038" y="890305"/>
                    <a:pt x="4129555" y="932671"/>
                  </a:cubicBezTo>
                  <a:cubicBezTo>
                    <a:pt x="4129555" y="932671"/>
                    <a:pt x="4129555" y="932671"/>
                    <a:pt x="4129555" y="951821"/>
                  </a:cubicBezTo>
                  <a:lnTo>
                    <a:pt x="4129555" y="970823"/>
                  </a:lnTo>
                  <a:lnTo>
                    <a:pt x="4138472" y="970823"/>
                  </a:lnTo>
                  <a:lnTo>
                    <a:pt x="4138472" y="956881"/>
                  </a:lnTo>
                  <a:cubicBezTo>
                    <a:pt x="4138472" y="956881"/>
                    <a:pt x="4138472" y="956881"/>
                    <a:pt x="4139308" y="956881"/>
                  </a:cubicBezTo>
                  <a:lnTo>
                    <a:pt x="4145159" y="956881"/>
                  </a:lnTo>
                  <a:cubicBezTo>
                    <a:pt x="4145159" y="956881"/>
                    <a:pt x="4145159" y="956881"/>
                    <a:pt x="4145159" y="958394"/>
                  </a:cubicBezTo>
                  <a:lnTo>
                    <a:pt x="4145159" y="968985"/>
                  </a:lnTo>
                  <a:cubicBezTo>
                    <a:pt x="4154075" y="972013"/>
                    <a:pt x="4154075" y="972013"/>
                    <a:pt x="4154075" y="905436"/>
                  </a:cubicBezTo>
                  <a:cubicBezTo>
                    <a:pt x="4154075" y="905436"/>
                    <a:pt x="4154075" y="905436"/>
                    <a:pt x="4191968" y="905436"/>
                  </a:cubicBezTo>
                  <a:cubicBezTo>
                    <a:pt x="4191968" y="905436"/>
                    <a:pt x="4191968" y="905436"/>
                    <a:pt x="4191968" y="808599"/>
                  </a:cubicBezTo>
                  <a:cubicBezTo>
                    <a:pt x="4191968" y="808599"/>
                    <a:pt x="4191968" y="808599"/>
                    <a:pt x="4227631" y="808599"/>
                  </a:cubicBezTo>
                  <a:cubicBezTo>
                    <a:pt x="4227631" y="808599"/>
                    <a:pt x="4227631" y="808599"/>
                    <a:pt x="4227631" y="807464"/>
                  </a:cubicBezTo>
                  <a:lnTo>
                    <a:pt x="4227631" y="799520"/>
                  </a:lnTo>
                  <a:cubicBezTo>
                    <a:pt x="4227631" y="799520"/>
                    <a:pt x="4227631" y="799520"/>
                    <a:pt x="4249922" y="799520"/>
                  </a:cubicBezTo>
                  <a:cubicBezTo>
                    <a:pt x="4249922" y="799520"/>
                    <a:pt x="4249922" y="799520"/>
                    <a:pt x="4249922" y="748075"/>
                  </a:cubicBezTo>
                  <a:cubicBezTo>
                    <a:pt x="4245463" y="748075"/>
                    <a:pt x="4245463" y="748075"/>
                    <a:pt x="4245463" y="745805"/>
                  </a:cubicBezTo>
                  <a:lnTo>
                    <a:pt x="4245463" y="729918"/>
                  </a:lnTo>
                  <a:lnTo>
                    <a:pt x="4249922" y="732945"/>
                  </a:lnTo>
                  <a:cubicBezTo>
                    <a:pt x="4249922" y="732945"/>
                    <a:pt x="4249922" y="732945"/>
                    <a:pt x="4254381" y="702682"/>
                  </a:cubicBezTo>
                  <a:cubicBezTo>
                    <a:pt x="4254381" y="702682"/>
                    <a:pt x="4254381" y="702682"/>
                    <a:pt x="4258839" y="732945"/>
                  </a:cubicBezTo>
                  <a:cubicBezTo>
                    <a:pt x="4261067" y="729918"/>
                    <a:pt x="4261067" y="729918"/>
                    <a:pt x="4261346" y="728783"/>
                  </a:cubicBezTo>
                  <a:lnTo>
                    <a:pt x="4263297" y="720840"/>
                  </a:lnTo>
                  <a:cubicBezTo>
                    <a:pt x="4263297" y="720840"/>
                    <a:pt x="4263297" y="720840"/>
                    <a:pt x="4263853" y="719327"/>
                  </a:cubicBezTo>
                  <a:lnTo>
                    <a:pt x="4267754" y="708734"/>
                  </a:lnTo>
                  <a:cubicBezTo>
                    <a:pt x="4267754" y="708734"/>
                    <a:pt x="4267754" y="708734"/>
                    <a:pt x="4268311" y="707222"/>
                  </a:cubicBezTo>
                  <a:lnTo>
                    <a:pt x="4272213" y="696631"/>
                  </a:lnTo>
                  <a:cubicBezTo>
                    <a:pt x="4272213" y="696631"/>
                    <a:pt x="4272213" y="696631"/>
                    <a:pt x="4273605" y="695495"/>
                  </a:cubicBezTo>
                  <a:lnTo>
                    <a:pt x="4283357" y="687552"/>
                  </a:lnTo>
                  <a:cubicBezTo>
                    <a:pt x="4283357" y="687552"/>
                    <a:pt x="4283357" y="687552"/>
                    <a:pt x="4285030" y="686039"/>
                  </a:cubicBezTo>
                  <a:lnTo>
                    <a:pt x="4296732" y="675447"/>
                  </a:lnTo>
                  <a:cubicBezTo>
                    <a:pt x="4296732" y="675447"/>
                    <a:pt x="4296732" y="675447"/>
                    <a:pt x="4297568" y="673934"/>
                  </a:cubicBezTo>
                  <a:lnTo>
                    <a:pt x="4303418" y="663343"/>
                  </a:lnTo>
                  <a:cubicBezTo>
                    <a:pt x="4303418" y="663343"/>
                    <a:pt x="4303418" y="663343"/>
                    <a:pt x="4303976" y="660695"/>
                  </a:cubicBezTo>
                  <a:lnTo>
                    <a:pt x="4307877" y="642159"/>
                  </a:lnTo>
                  <a:cubicBezTo>
                    <a:pt x="4307877" y="642159"/>
                    <a:pt x="4307877" y="642159"/>
                    <a:pt x="4308435" y="644807"/>
                  </a:cubicBezTo>
                  <a:lnTo>
                    <a:pt x="4312335" y="663343"/>
                  </a:lnTo>
                  <a:cubicBezTo>
                    <a:pt x="4312335" y="663343"/>
                    <a:pt x="4312335" y="663343"/>
                    <a:pt x="4312893" y="664477"/>
                  </a:cubicBezTo>
                  <a:lnTo>
                    <a:pt x="4316793" y="672421"/>
                  </a:lnTo>
                  <a:cubicBezTo>
                    <a:pt x="4316793" y="672421"/>
                    <a:pt x="4316793" y="672421"/>
                    <a:pt x="4318186" y="673934"/>
                  </a:cubicBezTo>
                  <a:lnTo>
                    <a:pt x="4327938" y="684525"/>
                  </a:lnTo>
                  <a:cubicBezTo>
                    <a:pt x="4327938" y="684525"/>
                    <a:pt x="4327938" y="684525"/>
                    <a:pt x="4329054" y="686039"/>
                  </a:cubicBezTo>
                  <a:lnTo>
                    <a:pt x="4336853" y="696631"/>
                  </a:lnTo>
                  <a:cubicBezTo>
                    <a:pt x="4336853" y="696631"/>
                    <a:pt x="4336853" y="696631"/>
                    <a:pt x="4337969" y="698143"/>
                  </a:cubicBezTo>
                  <a:lnTo>
                    <a:pt x="4345771" y="708734"/>
                  </a:lnTo>
                  <a:cubicBezTo>
                    <a:pt x="4345771" y="708734"/>
                    <a:pt x="4345771" y="708734"/>
                    <a:pt x="4346049" y="710248"/>
                  </a:cubicBezTo>
                  <a:lnTo>
                    <a:pt x="4347998" y="720840"/>
                  </a:lnTo>
                  <a:cubicBezTo>
                    <a:pt x="4347998" y="720840"/>
                    <a:pt x="4347998" y="720840"/>
                    <a:pt x="4348277" y="722352"/>
                  </a:cubicBezTo>
                  <a:lnTo>
                    <a:pt x="4350228" y="732945"/>
                  </a:lnTo>
                  <a:cubicBezTo>
                    <a:pt x="4354685" y="732945"/>
                    <a:pt x="4354685" y="732945"/>
                    <a:pt x="4356914" y="702682"/>
                  </a:cubicBezTo>
                  <a:cubicBezTo>
                    <a:pt x="4356914" y="702682"/>
                    <a:pt x="4356914" y="702682"/>
                    <a:pt x="4361373" y="732945"/>
                  </a:cubicBezTo>
                  <a:cubicBezTo>
                    <a:pt x="4365830" y="732945"/>
                    <a:pt x="4365830" y="732945"/>
                    <a:pt x="4365830" y="735214"/>
                  </a:cubicBezTo>
                  <a:lnTo>
                    <a:pt x="4365830" y="751102"/>
                  </a:lnTo>
                  <a:cubicBezTo>
                    <a:pt x="4361373" y="751102"/>
                    <a:pt x="4361373" y="751102"/>
                    <a:pt x="4361373" y="793468"/>
                  </a:cubicBezTo>
                  <a:cubicBezTo>
                    <a:pt x="4361373" y="793468"/>
                    <a:pt x="4361373" y="793468"/>
                    <a:pt x="4362489" y="793468"/>
                  </a:cubicBezTo>
                  <a:lnTo>
                    <a:pt x="4370289" y="793468"/>
                  </a:lnTo>
                  <a:cubicBezTo>
                    <a:pt x="4370289" y="799520"/>
                    <a:pt x="4370289" y="799520"/>
                    <a:pt x="4371126" y="799520"/>
                  </a:cubicBezTo>
                  <a:lnTo>
                    <a:pt x="4376976" y="799520"/>
                  </a:lnTo>
                  <a:cubicBezTo>
                    <a:pt x="4376976" y="799520"/>
                    <a:pt x="4376976" y="799520"/>
                    <a:pt x="4376976" y="798007"/>
                  </a:cubicBezTo>
                  <a:lnTo>
                    <a:pt x="4376976" y="787415"/>
                  </a:lnTo>
                  <a:cubicBezTo>
                    <a:pt x="4376976" y="787415"/>
                    <a:pt x="4376976" y="787415"/>
                    <a:pt x="4379206" y="787415"/>
                  </a:cubicBezTo>
                  <a:lnTo>
                    <a:pt x="4394808" y="787415"/>
                  </a:lnTo>
                  <a:cubicBezTo>
                    <a:pt x="4394808" y="787415"/>
                    <a:pt x="4394808" y="787415"/>
                    <a:pt x="4394808" y="784767"/>
                  </a:cubicBezTo>
                  <a:lnTo>
                    <a:pt x="4394808" y="766232"/>
                  </a:lnTo>
                  <a:cubicBezTo>
                    <a:pt x="4394808" y="766232"/>
                    <a:pt x="4394808" y="766232"/>
                    <a:pt x="4432702" y="766232"/>
                  </a:cubicBezTo>
                  <a:cubicBezTo>
                    <a:pt x="4432702" y="766232"/>
                    <a:pt x="4432702" y="766232"/>
                    <a:pt x="4432702" y="768124"/>
                  </a:cubicBezTo>
                  <a:lnTo>
                    <a:pt x="4432702" y="781363"/>
                  </a:lnTo>
                  <a:cubicBezTo>
                    <a:pt x="4432702" y="781363"/>
                    <a:pt x="4432702" y="781363"/>
                    <a:pt x="4452762" y="781363"/>
                  </a:cubicBezTo>
                  <a:cubicBezTo>
                    <a:pt x="4452762" y="781363"/>
                    <a:pt x="4452762" y="781363"/>
                    <a:pt x="4452762" y="784390"/>
                  </a:cubicBezTo>
                  <a:lnTo>
                    <a:pt x="4452762" y="805572"/>
                  </a:lnTo>
                  <a:cubicBezTo>
                    <a:pt x="4448306" y="805572"/>
                    <a:pt x="4448306" y="805572"/>
                    <a:pt x="4448306" y="806707"/>
                  </a:cubicBezTo>
                  <a:lnTo>
                    <a:pt x="4448306" y="814651"/>
                  </a:lnTo>
                  <a:cubicBezTo>
                    <a:pt x="4452762" y="814651"/>
                    <a:pt x="4452762" y="814651"/>
                    <a:pt x="4452762" y="816921"/>
                  </a:cubicBezTo>
                  <a:lnTo>
                    <a:pt x="4452762" y="832808"/>
                  </a:lnTo>
                  <a:lnTo>
                    <a:pt x="4448306" y="838860"/>
                  </a:lnTo>
                  <a:cubicBezTo>
                    <a:pt x="4448306" y="838860"/>
                    <a:pt x="4448306" y="838860"/>
                    <a:pt x="4448306" y="911488"/>
                  </a:cubicBezTo>
                  <a:cubicBezTo>
                    <a:pt x="4448306" y="911488"/>
                    <a:pt x="4448306" y="911488"/>
                    <a:pt x="4450255" y="911488"/>
                  </a:cubicBezTo>
                  <a:lnTo>
                    <a:pt x="4463908" y="911488"/>
                  </a:lnTo>
                  <a:cubicBezTo>
                    <a:pt x="4463908" y="917540"/>
                    <a:pt x="4463908" y="917540"/>
                    <a:pt x="4465579" y="917540"/>
                  </a:cubicBezTo>
                  <a:lnTo>
                    <a:pt x="4477282" y="917540"/>
                  </a:lnTo>
                  <a:cubicBezTo>
                    <a:pt x="4477282" y="917540"/>
                    <a:pt x="4477282" y="917540"/>
                    <a:pt x="4477282" y="920188"/>
                  </a:cubicBezTo>
                  <a:lnTo>
                    <a:pt x="4477282" y="938724"/>
                  </a:lnTo>
                  <a:cubicBezTo>
                    <a:pt x="4477282" y="938724"/>
                    <a:pt x="4477282" y="938724"/>
                    <a:pt x="4478955" y="938724"/>
                  </a:cubicBezTo>
                  <a:lnTo>
                    <a:pt x="4490656" y="938724"/>
                  </a:lnTo>
                  <a:cubicBezTo>
                    <a:pt x="4490656" y="938724"/>
                    <a:pt x="4490656" y="938724"/>
                    <a:pt x="4490656" y="936076"/>
                  </a:cubicBezTo>
                  <a:lnTo>
                    <a:pt x="4490656" y="917540"/>
                  </a:lnTo>
                  <a:cubicBezTo>
                    <a:pt x="4490656" y="917540"/>
                    <a:pt x="4490656" y="917540"/>
                    <a:pt x="4492605" y="916028"/>
                  </a:cubicBezTo>
                  <a:lnTo>
                    <a:pt x="4506258" y="905436"/>
                  </a:lnTo>
                  <a:cubicBezTo>
                    <a:pt x="4506258" y="905436"/>
                    <a:pt x="4506258" y="905436"/>
                    <a:pt x="4506258" y="878201"/>
                  </a:cubicBezTo>
                  <a:cubicBezTo>
                    <a:pt x="4501802" y="878201"/>
                    <a:pt x="4501802" y="878201"/>
                    <a:pt x="4501802" y="847938"/>
                  </a:cubicBezTo>
                  <a:cubicBezTo>
                    <a:pt x="4501802" y="847938"/>
                    <a:pt x="4501802" y="847938"/>
                    <a:pt x="4502914" y="847938"/>
                  </a:cubicBezTo>
                  <a:lnTo>
                    <a:pt x="4510717" y="847938"/>
                  </a:lnTo>
                  <a:cubicBezTo>
                    <a:pt x="4510717" y="844913"/>
                    <a:pt x="4510717" y="844913"/>
                    <a:pt x="4530778" y="844913"/>
                  </a:cubicBezTo>
                  <a:cubicBezTo>
                    <a:pt x="4530778" y="844913"/>
                    <a:pt x="4530778" y="844913"/>
                    <a:pt x="4530778" y="843399"/>
                  </a:cubicBezTo>
                  <a:lnTo>
                    <a:pt x="4530778" y="832808"/>
                  </a:lnTo>
                  <a:cubicBezTo>
                    <a:pt x="4530778" y="832808"/>
                    <a:pt x="4530778" y="832808"/>
                    <a:pt x="4532451" y="832808"/>
                  </a:cubicBezTo>
                  <a:lnTo>
                    <a:pt x="4544152" y="832808"/>
                  </a:lnTo>
                  <a:cubicBezTo>
                    <a:pt x="4544152" y="832808"/>
                    <a:pt x="4544152" y="832808"/>
                    <a:pt x="4544152" y="681500"/>
                  </a:cubicBezTo>
                  <a:cubicBezTo>
                    <a:pt x="4544152" y="681500"/>
                    <a:pt x="4544152" y="681500"/>
                    <a:pt x="4545267" y="681500"/>
                  </a:cubicBezTo>
                  <a:lnTo>
                    <a:pt x="4553068" y="681500"/>
                  </a:lnTo>
                  <a:cubicBezTo>
                    <a:pt x="4553068" y="681500"/>
                    <a:pt x="4553068" y="681500"/>
                    <a:pt x="4553068" y="678473"/>
                  </a:cubicBezTo>
                  <a:lnTo>
                    <a:pt x="4553068" y="657290"/>
                  </a:lnTo>
                  <a:cubicBezTo>
                    <a:pt x="4555298" y="657290"/>
                    <a:pt x="4555298" y="657290"/>
                    <a:pt x="4555298" y="596766"/>
                  </a:cubicBezTo>
                  <a:cubicBezTo>
                    <a:pt x="4555298" y="596766"/>
                    <a:pt x="4555298" y="596766"/>
                    <a:pt x="4556412" y="596766"/>
                  </a:cubicBezTo>
                  <a:lnTo>
                    <a:pt x="4564213" y="596766"/>
                  </a:lnTo>
                  <a:cubicBezTo>
                    <a:pt x="4564213" y="596766"/>
                    <a:pt x="4564213" y="596766"/>
                    <a:pt x="4564213" y="598280"/>
                  </a:cubicBezTo>
                  <a:lnTo>
                    <a:pt x="4564213" y="608871"/>
                  </a:lnTo>
                  <a:cubicBezTo>
                    <a:pt x="4568671" y="608871"/>
                    <a:pt x="4568671" y="608871"/>
                    <a:pt x="4568671" y="605845"/>
                  </a:cubicBezTo>
                  <a:lnTo>
                    <a:pt x="4568671" y="584662"/>
                  </a:lnTo>
                  <a:cubicBezTo>
                    <a:pt x="4568671" y="584662"/>
                    <a:pt x="4568671" y="584662"/>
                    <a:pt x="4570065" y="583906"/>
                  </a:cubicBezTo>
                  <a:lnTo>
                    <a:pt x="4579816" y="578610"/>
                  </a:lnTo>
                  <a:cubicBezTo>
                    <a:pt x="4579816" y="578610"/>
                    <a:pt x="4579816" y="578610"/>
                    <a:pt x="4580930" y="579367"/>
                  </a:cubicBezTo>
                  <a:lnTo>
                    <a:pt x="4588733" y="584662"/>
                  </a:lnTo>
                  <a:cubicBezTo>
                    <a:pt x="4588733" y="584662"/>
                    <a:pt x="4588733" y="584662"/>
                    <a:pt x="4590404" y="584662"/>
                  </a:cubicBezTo>
                  <a:lnTo>
                    <a:pt x="4602107" y="584662"/>
                  </a:lnTo>
                  <a:cubicBezTo>
                    <a:pt x="4602107" y="584662"/>
                    <a:pt x="4602107" y="584662"/>
                    <a:pt x="4602107" y="545322"/>
                  </a:cubicBezTo>
                  <a:cubicBezTo>
                    <a:pt x="4602107" y="545322"/>
                    <a:pt x="4602107" y="545322"/>
                    <a:pt x="4603221" y="545322"/>
                  </a:cubicBezTo>
                  <a:lnTo>
                    <a:pt x="4611021" y="545322"/>
                  </a:lnTo>
                  <a:cubicBezTo>
                    <a:pt x="4611021" y="551375"/>
                    <a:pt x="4611021" y="551375"/>
                    <a:pt x="4612414" y="551375"/>
                  </a:cubicBezTo>
                  <a:lnTo>
                    <a:pt x="4622169" y="551375"/>
                  </a:lnTo>
                  <a:cubicBezTo>
                    <a:pt x="4622169" y="545322"/>
                    <a:pt x="4622169" y="545322"/>
                    <a:pt x="4623282" y="545322"/>
                  </a:cubicBezTo>
                  <a:lnTo>
                    <a:pt x="4631084" y="545322"/>
                  </a:lnTo>
                  <a:cubicBezTo>
                    <a:pt x="4631084" y="545322"/>
                    <a:pt x="4631084" y="545322"/>
                    <a:pt x="4631084" y="590714"/>
                  </a:cubicBezTo>
                  <a:cubicBezTo>
                    <a:pt x="4631084" y="590714"/>
                    <a:pt x="4631084" y="590714"/>
                    <a:pt x="4632477" y="592227"/>
                  </a:cubicBezTo>
                  <a:lnTo>
                    <a:pt x="4642230" y="602819"/>
                  </a:lnTo>
                  <a:cubicBezTo>
                    <a:pt x="4640000" y="611898"/>
                    <a:pt x="4640000" y="611898"/>
                    <a:pt x="4664518" y="611898"/>
                  </a:cubicBezTo>
                  <a:cubicBezTo>
                    <a:pt x="4664518" y="611898"/>
                    <a:pt x="4664518" y="611898"/>
                    <a:pt x="4664518" y="610007"/>
                  </a:cubicBezTo>
                  <a:lnTo>
                    <a:pt x="4664518" y="596766"/>
                  </a:lnTo>
                  <a:cubicBezTo>
                    <a:pt x="4664518" y="596766"/>
                    <a:pt x="4664518" y="596766"/>
                    <a:pt x="4693496" y="584662"/>
                  </a:cubicBezTo>
                  <a:cubicBezTo>
                    <a:pt x="4693496" y="584662"/>
                    <a:pt x="4693496" y="584662"/>
                    <a:pt x="4693496" y="583150"/>
                  </a:cubicBezTo>
                  <a:lnTo>
                    <a:pt x="4693496" y="572557"/>
                  </a:lnTo>
                  <a:cubicBezTo>
                    <a:pt x="4693496" y="572557"/>
                    <a:pt x="4693496" y="572557"/>
                    <a:pt x="4694332" y="572557"/>
                  </a:cubicBezTo>
                  <a:lnTo>
                    <a:pt x="4700182" y="572557"/>
                  </a:lnTo>
                  <a:cubicBezTo>
                    <a:pt x="4700182" y="572557"/>
                    <a:pt x="4700182" y="572557"/>
                    <a:pt x="4700182" y="571423"/>
                  </a:cubicBezTo>
                  <a:lnTo>
                    <a:pt x="4700182" y="563479"/>
                  </a:lnTo>
                  <a:cubicBezTo>
                    <a:pt x="4700182" y="563479"/>
                    <a:pt x="4700182" y="563479"/>
                    <a:pt x="4702412" y="563479"/>
                  </a:cubicBezTo>
                  <a:lnTo>
                    <a:pt x="4718014" y="563479"/>
                  </a:lnTo>
                  <a:cubicBezTo>
                    <a:pt x="4718014" y="563479"/>
                    <a:pt x="4718014" y="563479"/>
                    <a:pt x="4718014" y="564614"/>
                  </a:cubicBezTo>
                  <a:lnTo>
                    <a:pt x="4718014" y="572557"/>
                  </a:lnTo>
                  <a:cubicBezTo>
                    <a:pt x="4718014" y="572557"/>
                    <a:pt x="4718014" y="572557"/>
                    <a:pt x="4719686" y="572557"/>
                  </a:cubicBezTo>
                  <a:lnTo>
                    <a:pt x="4731390" y="572557"/>
                  </a:lnTo>
                  <a:cubicBezTo>
                    <a:pt x="4731390" y="572557"/>
                    <a:pt x="4731390" y="572557"/>
                    <a:pt x="4731390" y="574828"/>
                  </a:cubicBezTo>
                  <a:lnTo>
                    <a:pt x="4731390" y="590714"/>
                  </a:lnTo>
                  <a:cubicBezTo>
                    <a:pt x="4731390" y="590714"/>
                    <a:pt x="4731390" y="590714"/>
                    <a:pt x="4755908" y="590714"/>
                  </a:cubicBezTo>
                  <a:cubicBezTo>
                    <a:pt x="4755908" y="590714"/>
                    <a:pt x="4755908" y="590714"/>
                    <a:pt x="4755908" y="589202"/>
                  </a:cubicBezTo>
                  <a:lnTo>
                    <a:pt x="4755908" y="578610"/>
                  </a:lnTo>
                  <a:cubicBezTo>
                    <a:pt x="4755908" y="578610"/>
                    <a:pt x="4755908" y="578610"/>
                    <a:pt x="4757302" y="578610"/>
                  </a:cubicBezTo>
                  <a:lnTo>
                    <a:pt x="4767053" y="578610"/>
                  </a:lnTo>
                  <a:cubicBezTo>
                    <a:pt x="4767053" y="578610"/>
                    <a:pt x="4767053" y="578610"/>
                    <a:pt x="4767053" y="577096"/>
                  </a:cubicBezTo>
                  <a:lnTo>
                    <a:pt x="4767053" y="566505"/>
                  </a:lnTo>
                  <a:cubicBezTo>
                    <a:pt x="4767053" y="566505"/>
                    <a:pt x="4767053" y="566505"/>
                    <a:pt x="4768725" y="566505"/>
                  </a:cubicBezTo>
                  <a:lnTo>
                    <a:pt x="4780426" y="566505"/>
                  </a:lnTo>
                  <a:cubicBezTo>
                    <a:pt x="4780426" y="566505"/>
                    <a:pt x="4780426" y="566505"/>
                    <a:pt x="4780426" y="568018"/>
                  </a:cubicBezTo>
                  <a:lnTo>
                    <a:pt x="4780426" y="578610"/>
                  </a:lnTo>
                  <a:cubicBezTo>
                    <a:pt x="4784886" y="578610"/>
                    <a:pt x="4784886" y="578610"/>
                    <a:pt x="4784886" y="505982"/>
                  </a:cubicBezTo>
                  <a:cubicBezTo>
                    <a:pt x="4784886" y="505982"/>
                    <a:pt x="4784886" y="505982"/>
                    <a:pt x="4885191" y="505982"/>
                  </a:cubicBezTo>
                  <a:cubicBezTo>
                    <a:pt x="4885191" y="505982"/>
                    <a:pt x="4885191" y="505982"/>
                    <a:pt x="4885191" y="602819"/>
                  </a:cubicBezTo>
                  <a:cubicBezTo>
                    <a:pt x="4885191" y="602819"/>
                    <a:pt x="4885191" y="602819"/>
                    <a:pt x="4887420" y="602819"/>
                  </a:cubicBezTo>
                  <a:lnTo>
                    <a:pt x="4903022" y="602819"/>
                  </a:lnTo>
                  <a:cubicBezTo>
                    <a:pt x="4903022" y="602819"/>
                    <a:pt x="4903022" y="602819"/>
                    <a:pt x="4903022" y="493877"/>
                  </a:cubicBezTo>
                  <a:cubicBezTo>
                    <a:pt x="4903022" y="493877"/>
                    <a:pt x="4903022" y="493877"/>
                    <a:pt x="4925313" y="478746"/>
                  </a:cubicBezTo>
                  <a:cubicBezTo>
                    <a:pt x="4925313" y="478746"/>
                    <a:pt x="4925313" y="478746"/>
                    <a:pt x="4954291" y="478746"/>
                  </a:cubicBezTo>
                  <a:cubicBezTo>
                    <a:pt x="4954291" y="478746"/>
                    <a:pt x="4954291" y="478746"/>
                    <a:pt x="4956242" y="476477"/>
                  </a:cubicBezTo>
                  <a:lnTo>
                    <a:pt x="4969893" y="460589"/>
                  </a:lnTo>
                  <a:cubicBezTo>
                    <a:pt x="4969893" y="460589"/>
                    <a:pt x="4969893" y="460589"/>
                    <a:pt x="5007787" y="460589"/>
                  </a:cubicBezTo>
                  <a:cubicBezTo>
                    <a:pt x="5007787" y="460589"/>
                    <a:pt x="5007787" y="460589"/>
                    <a:pt x="5007787" y="462859"/>
                  </a:cubicBezTo>
                  <a:lnTo>
                    <a:pt x="5007787" y="478746"/>
                  </a:lnTo>
                  <a:cubicBezTo>
                    <a:pt x="5007787" y="478746"/>
                    <a:pt x="5007787" y="478746"/>
                    <a:pt x="5045681" y="478746"/>
                  </a:cubicBezTo>
                  <a:cubicBezTo>
                    <a:pt x="5045681" y="478746"/>
                    <a:pt x="5045681" y="478746"/>
                    <a:pt x="5045681" y="596766"/>
                  </a:cubicBezTo>
                  <a:cubicBezTo>
                    <a:pt x="5045681" y="596766"/>
                    <a:pt x="5045681" y="596766"/>
                    <a:pt x="5047073" y="596766"/>
                  </a:cubicBezTo>
                  <a:lnTo>
                    <a:pt x="5056825" y="596766"/>
                  </a:lnTo>
                  <a:cubicBezTo>
                    <a:pt x="5056825" y="596766"/>
                    <a:pt x="5056825" y="596766"/>
                    <a:pt x="5056825" y="769258"/>
                  </a:cubicBezTo>
                  <a:cubicBezTo>
                    <a:pt x="5056825" y="769258"/>
                    <a:pt x="5056825" y="769258"/>
                    <a:pt x="5059053" y="769258"/>
                  </a:cubicBezTo>
                  <a:lnTo>
                    <a:pt x="5074657" y="769258"/>
                  </a:lnTo>
                  <a:cubicBezTo>
                    <a:pt x="5074657" y="769258"/>
                    <a:pt x="5074657" y="769258"/>
                    <a:pt x="5074657" y="657290"/>
                  </a:cubicBezTo>
                  <a:cubicBezTo>
                    <a:pt x="5074657" y="657290"/>
                    <a:pt x="5074657" y="657290"/>
                    <a:pt x="5075493" y="656533"/>
                  </a:cubicBezTo>
                  <a:lnTo>
                    <a:pt x="5081344" y="651238"/>
                  </a:lnTo>
                  <a:cubicBezTo>
                    <a:pt x="5085802" y="651238"/>
                    <a:pt x="5085802" y="651238"/>
                    <a:pt x="5085802" y="652750"/>
                  </a:cubicBezTo>
                  <a:lnTo>
                    <a:pt x="5085802" y="663343"/>
                  </a:lnTo>
                  <a:cubicBezTo>
                    <a:pt x="5085802" y="663343"/>
                    <a:pt x="5085802" y="663343"/>
                    <a:pt x="5088030" y="661829"/>
                  </a:cubicBezTo>
                  <a:lnTo>
                    <a:pt x="5103634" y="651238"/>
                  </a:lnTo>
                  <a:cubicBezTo>
                    <a:pt x="5103634" y="651238"/>
                    <a:pt x="5103634" y="651238"/>
                    <a:pt x="5105585" y="651238"/>
                  </a:cubicBezTo>
                  <a:lnTo>
                    <a:pt x="5119237" y="651238"/>
                  </a:lnTo>
                  <a:cubicBezTo>
                    <a:pt x="5119237" y="651238"/>
                    <a:pt x="5119237" y="651238"/>
                    <a:pt x="5119237" y="857017"/>
                  </a:cubicBezTo>
                  <a:cubicBezTo>
                    <a:pt x="5119237" y="857017"/>
                    <a:pt x="5119237" y="857017"/>
                    <a:pt x="5150444" y="863070"/>
                  </a:cubicBezTo>
                  <a:cubicBezTo>
                    <a:pt x="5150444" y="860044"/>
                    <a:pt x="5150444" y="857017"/>
                    <a:pt x="5150444" y="853992"/>
                  </a:cubicBezTo>
                  <a:cubicBezTo>
                    <a:pt x="5161589" y="853992"/>
                    <a:pt x="5172733" y="853992"/>
                    <a:pt x="5183878" y="853992"/>
                  </a:cubicBezTo>
                  <a:cubicBezTo>
                    <a:pt x="5183878" y="838860"/>
                    <a:pt x="5183878" y="826756"/>
                    <a:pt x="5183878" y="814651"/>
                  </a:cubicBezTo>
                  <a:lnTo>
                    <a:pt x="5192794" y="814651"/>
                  </a:lnTo>
                  <a:cubicBezTo>
                    <a:pt x="5192794" y="796494"/>
                    <a:pt x="5192794" y="781363"/>
                    <a:pt x="5192794" y="763206"/>
                  </a:cubicBezTo>
                  <a:cubicBezTo>
                    <a:pt x="5195024" y="763206"/>
                    <a:pt x="5197254" y="763206"/>
                    <a:pt x="5199482" y="763206"/>
                  </a:cubicBezTo>
                  <a:cubicBezTo>
                    <a:pt x="5199482" y="745049"/>
                    <a:pt x="5199482" y="729918"/>
                    <a:pt x="5199482" y="711761"/>
                  </a:cubicBezTo>
                  <a:cubicBezTo>
                    <a:pt x="5203940" y="711761"/>
                    <a:pt x="5208398" y="711761"/>
                    <a:pt x="5215086" y="711761"/>
                  </a:cubicBezTo>
                  <a:cubicBezTo>
                    <a:pt x="5230688" y="705709"/>
                    <a:pt x="5248520" y="693604"/>
                    <a:pt x="5264122" y="684525"/>
                  </a:cubicBezTo>
                  <a:cubicBezTo>
                    <a:pt x="5266352" y="675447"/>
                    <a:pt x="5266352" y="666368"/>
                    <a:pt x="5266352" y="657290"/>
                  </a:cubicBezTo>
                  <a:cubicBezTo>
                    <a:pt x="5268582" y="666368"/>
                    <a:pt x="5268582" y="675447"/>
                    <a:pt x="5270810" y="684525"/>
                  </a:cubicBezTo>
                  <a:cubicBezTo>
                    <a:pt x="5288642" y="696631"/>
                    <a:pt x="5304245" y="708734"/>
                    <a:pt x="5322078" y="720840"/>
                  </a:cubicBezTo>
                  <a:cubicBezTo>
                    <a:pt x="5322078" y="717821"/>
                    <a:pt x="5322078" y="714803"/>
                    <a:pt x="5322078" y="714788"/>
                  </a:cubicBezTo>
                  <a:cubicBezTo>
                    <a:pt x="5326534" y="714788"/>
                    <a:pt x="5330994" y="714788"/>
                    <a:pt x="5335452" y="714788"/>
                  </a:cubicBezTo>
                  <a:cubicBezTo>
                    <a:pt x="5335452" y="729918"/>
                    <a:pt x="5335452" y="748075"/>
                    <a:pt x="5335452" y="763206"/>
                  </a:cubicBezTo>
                  <a:cubicBezTo>
                    <a:pt x="5337681" y="763206"/>
                    <a:pt x="5339909" y="763206"/>
                    <a:pt x="5342138" y="763206"/>
                  </a:cubicBezTo>
                  <a:lnTo>
                    <a:pt x="5342138" y="801467"/>
                  </a:lnTo>
                  <a:lnTo>
                    <a:pt x="5377917" y="790806"/>
                  </a:lnTo>
                  <a:cubicBezTo>
                    <a:pt x="5411603" y="790806"/>
                    <a:pt x="5445289" y="790806"/>
                    <a:pt x="5478973" y="790806"/>
                  </a:cubicBezTo>
                  <a:cubicBezTo>
                    <a:pt x="5478973" y="725949"/>
                    <a:pt x="5478973" y="661090"/>
                    <a:pt x="5478973" y="596233"/>
                  </a:cubicBezTo>
                  <a:cubicBezTo>
                    <a:pt x="5486748" y="590828"/>
                    <a:pt x="5497114" y="588126"/>
                    <a:pt x="5507479" y="582720"/>
                  </a:cubicBezTo>
                  <a:cubicBezTo>
                    <a:pt x="5548938" y="577316"/>
                    <a:pt x="5590398" y="569208"/>
                    <a:pt x="5631857" y="561101"/>
                  </a:cubicBezTo>
                  <a:cubicBezTo>
                    <a:pt x="5647405" y="566506"/>
                    <a:pt x="5660362" y="571911"/>
                    <a:pt x="5675909" y="574613"/>
                  </a:cubicBezTo>
                  <a:cubicBezTo>
                    <a:pt x="5678501" y="577316"/>
                    <a:pt x="5681091" y="580019"/>
                    <a:pt x="5683682" y="582720"/>
                  </a:cubicBezTo>
                  <a:lnTo>
                    <a:pt x="5683682" y="833084"/>
                  </a:lnTo>
                  <a:lnTo>
                    <a:pt x="5701821" y="873985"/>
                  </a:lnTo>
                  <a:lnTo>
                    <a:pt x="5701821" y="798914"/>
                  </a:lnTo>
                  <a:cubicBezTo>
                    <a:pt x="5707004" y="798914"/>
                    <a:pt x="5712186" y="798914"/>
                    <a:pt x="5717369" y="798914"/>
                  </a:cubicBezTo>
                  <a:cubicBezTo>
                    <a:pt x="5717369" y="793509"/>
                    <a:pt x="5717369" y="790806"/>
                    <a:pt x="5717369" y="785402"/>
                  </a:cubicBezTo>
                  <a:cubicBezTo>
                    <a:pt x="5722551" y="782699"/>
                    <a:pt x="5727734" y="779997"/>
                    <a:pt x="5732917" y="777295"/>
                  </a:cubicBezTo>
                  <a:lnTo>
                    <a:pt x="5745871" y="777295"/>
                  </a:lnTo>
                  <a:cubicBezTo>
                    <a:pt x="5745871" y="771890"/>
                    <a:pt x="5745871" y="769187"/>
                    <a:pt x="5745871" y="763783"/>
                  </a:cubicBezTo>
                  <a:cubicBezTo>
                    <a:pt x="5748464" y="761080"/>
                    <a:pt x="5753646" y="758377"/>
                    <a:pt x="5756236" y="755675"/>
                  </a:cubicBezTo>
                  <a:cubicBezTo>
                    <a:pt x="5764011" y="755675"/>
                    <a:pt x="5774376" y="755675"/>
                    <a:pt x="5782151" y="755675"/>
                  </a:cubicBezTo>
                  <a:cubicBezTo>
                    <a:pt x="5782151" y="769187"/>
                    <a:pt x="5782151" y="785402"/>
                    <a:pt x="5782151" y="798914"/>
                  </a:cubicBezTo>
                  <a:cubicBezTo>
                    <a:pt x="5800289" y="798914"/>
                    <a:pt x="5818428" y="798914"/>
                    <a:pt x="5836566" y="798914"/>
                  </a:cubicBezTo>
                  <a:cubicBezTo>
                    <a:pt x="5836566" y="850260"/>
                    <a:pt x="5836566" y="898903"/>
                    <a:pt x="5836566" y="950250"/>
                  </a:cubicBezTo>
                  <a:cubicBezTo>
                    <a:pt x="5844340" y="950250"/>
                    <a:pt x="5852114" y="950250"/>
                    <a:pt x="5857295" y="950250"/>
                  </a:cubicBezTo>
                  <a:cubicBezTo>
                    <a:pt x="5865070" y="947547"/>
                    <a:pt x="5870253" y="944844"/>
                    <a:pt x="5878025" y="942143"/>
                  </a:cubicBezTo>
                  <a:cubicBezTo>
                    <a:pt x="5878025" y="936737"/>
                    <a:pt x="5878025" y="934035"/>
                    <a:pt x="5878025" y="931332"/>
                  </a:cubicBezTo>
                  <a:cubicBezTo>
                    <a:pt x="5875435" y="931332"/>
                    <a:pt x="5872843" y="928630"/>
                    <a:pt x="5870253" y="928630"/>
                  </a:cubicBezTo>
                  <a:cubicBezTo>
                    <a:pt x="5870253" y="925928"/>
                    <a:pt x="5870253" y="923225"/>
                    <a:pt x="5870253" y="920522"/>
                  </a:cubicBezTo>
                  <a:cubicBezTo>
                    <a:pt x="5872843" y="917821"/>
                    <a:pt x="5875435" y="917821"/>
                    <a:pt x="5878025" y="915118"/>
                  </a:cubicBezTo>
                  <a:cubicBezTo>
                    <a:pt x="5878025" y="896202"/>
                    <a:pt x="5878025" y="874581"/>
                    <a:pt x="5878025" y="855665"/>
                  </a:cubicBezTo>
                  <a:cubicBezTo>
                    <a:pt x="5875435" y="855665"/>
                    <a:pt x="5872843" y="852962"/>
                    <a:pt x="5870253" y="852962"/>
                  </a:cubicBezTo>
                  <a:cubicBezTo>
                    <a:pt x="5870253" y="850260"/>
                    <a:pt x="5870253" y="847558"/>
                    <a:pt x="5870253" y="844855"/>
                  </a:cubicBezTo>
                  <a:cubicBezTo>
                    <a:pt x="5872843" y="842153"/>
                    <a:pt x="5875435" y="842153"/>
                    <a:pt x="5878025" y="839450"/>
                  </a:cubicBezTo>
                  <a:lnTo>
                    <a:pt x="5883208" y="834046"/>
                  </a:lnTo>
                  <a:lnTo>
                    <a:pt x="5883208" y="823236"/>
                  </a:lnTo>
                  <a:cubicBezTo>
                    <a:pt x="5880618" y="823236"/>
                    <a:pt x="5880618" y="823236"/>
                    <a:pt x="5878025" y="823236"/>
                  </a:cubicBezTo>
                  <a:cubicBezTo>
                    <a:pt x="5878025" y="820533"/>
                    <a:pt x="5878025" y="817831"/>
                    <a:pt x="5878025" y="815128"/>
                  </a:cubicBezTo>
                  <a:cubicBezTo>
                    <a:pt x="5880618" y="815128"/>
                    <a:pt x="5883208" y="812426"/>
                    <a:pt x="5885800" y="809724"/>
                  </a:cubicBezTo>
                  <a:cubicBezTo>
                    <a:pt x="5888390" y="777295"/>
                    <a:pt x="5896165" y="750271"/>
                    <a:pt x="5927259" y="734056"/>
                  </a:cubicBezTo>
                  <a:cubicBezTo>
                    <a:pt x="5924668" y="734056"/>
                    <a:pt x="5924668" y="731353"/>
                    <a:pt x="5922077" y="731353"/>
                  </a:cubicBezTo>
                  <a:cubicBezTo>
                    <a:pt x="5922077" y="728651"/>
                    <a:pt x="5922077" y="725949"/>
                    <a:pt x="5922077" y="723246"/>
                  </a:cubicBezTo>
                  <a:cubicBezTo>
                    <a:pt x="5924668" y="723246"/>
                    <a:pt x="5927259" y="720543"/>
                    <a:pt x="5929850" y="720543"/>
                  </a:cubicBezTo>
                  <a:cubicBezTo>
                    <a:pt x="5929850" y="715139"/>
                    <a:pt x="5929850" y="712436"/>
                    <a:pt x="5929850" y="709734"/>
                  </a:cubicBezTo>
                  <a:cubicBezTo>
                    <a:pt x="5932442" y="709734"/>
                    <a:pt x="5932442" y="709734"/>
                    <a:pt x="5935033" y="709734"/>
                  </a:cubicBezTo>
                  <a:cubicBezTo>
                    <a:pt x="5935033" y="701627"/>
                    <a:pt x="5935033" y="693520"/>
                    <a:pt x="5935033" y="685412"/>
                  </a:cubicBezTo>
                  <a:cubicBezTo>
                    <a:pt x="5932442" y="685412"/>
                    <a:pt x="5932442" y="685412"/>
                    <a:pt x="5929850" y="685412"/>
                  </a:cubicBezTo>
                  <a:cubicBezTo>
                    <a:pt x="5929850" y="682710"/>
                    <a:pt x="5929850" y="682710"/>
                    <a:pt x="5929850" y="680008"/>
                  </a:cubicBezTo>
                  <a:lnTo>
                    <a:pt x="5935033" y="677305"/>
                  </a:lnTo>
                  <a:cubicBezTo>
                    <a:pt x="5940215" y="671901"/>
                    <a:pt x="5942806" y="666495"/>
                    <a:pt x="5947989" y="658388"/>
                  </a:cubicBezTo>
                  <a:cubicBezTo>
                    <a:pt x="5950579" y="652983"/>
                    <a:pt x="5950579" y="650281"/>
                    <a:pt x="5950579" y="647579"/>
                  </a:cubicBezTo>
                  <a:cubicBezTo>
                    <a:pt x="5945398" y="639471"/>
                    <a:pt x="5945398" y="625960"/>
                    <a:pt x="5950579" y="617852"/>
                  </a:cubicBezTo>
                  <a:cubicBezTo>
                    <a:pt x="5950581" y="617849"/>
                    <a:pt x="5950598" y="617795"/>
                    <a:pt x="5950904" y="616838"/>
                  </a:cubicBezTo>
                  <a:lnTo>
                    <a:pt x="5953171" y="609745"/>
                  </a:lnTo>
                  <a:cubicBezTo>
                    <a:pt x="5953173" y="609748"/>
                    <a:pt x="5953190" y="609802"/>
                    <a:pt x="5953495" y="610759"/>
                  </a:cubicBezTo>
                  <a:lnTo>
                    <a:pt x="5955763" y="617852"/>
                  </a:lnTo>
                  <a:cubicBezTo>
                    <a:pt x="5960944" y="625960"/>
                    <a:pt x="5963537" y="639471"/>
                    <a:pt x="5958354" y="647579"/>
                  </a:cubicBezTo>
                  <a:cubicBezTo>
                    <a:pt x="5958354" y="650281"/>
                    <a:pt x="5958354" y="652983"/>
                    <a:pt x="5958354" y="655686"/>
                  </a:cubicBezTo>
                  <a:cubicBezTo>
                    <a:pt x="5963537" y="663793"/>
                    <a:pt x="5968719" y="671901"/>
                    <a:pt x="5971311" y="677305"/>
                  </a:cubicBezTo>
                  <a:cubicBezTo>
                    <a:pt x="5973903" y="677305"/>
                    <a:pt x="5973903" y="680008"/>
                    <a:pt x="5976494" y="680008"/>
                  </a:cubicBezTo>
                  <a:cubicBezTo>
                    <a:pt x="5976494" y="682710"/>
                    <a:pt x="5976494" y="682710"/>
                    <a:pt x="5976494" y="685412"/>
                  </a:cubicBezTo>
                  <a:cubicBezTo>
                    <a:pt x="5973903" y="693520"/>
                    <a:pt x="5973903" y="701627"/>
                    <a:pt x="5973903" y="709734"/>
                  </a:cubicBezTo>
                  <a:cubicBezTo>
                    <a:pt x="5979084" y="712436"/>
                    <a:pt x="5979084" y="715139"/>
                    <a:pt x="5979084" y="720543"/>
                  </a:cubicBezTo>
                  <a:lnTo>
                    <a:pt x="5984268" y="723246"/>
                  </a:lnTo>
                  <a:cubicBezTo>
                    <a:pt x="5984268" y="725949"/>
                    <a:pt x="5984268" y="728651"/>
                    <a:pt x="5984268" y="731353"/>
                  </a:cubicBezTo>
                  <a:cubicBezTo>
                    <a:pt x="5981676" y="734056"/>
                    <a:pt x="5981676" y="734056"/>
                    <a:pt x="5979084" y="734056"/>
                  </a:cubicBezTo>
                  <a:lnTo>
                    <a:pt x="5999269" y="755105"/>
                  </a:lnTo>
                  <a:lnTo>
                    <a:pt x="5999269" y="627662"/>
                  </a:lnTo>
                  <a:lnTo>
                    <a:pt x="5999299" y="627662"/>
                  </a:lnTo>
                  <a:cubicBezTo>
                    <a:pt x="6004989" y="627662"/>
                    <a:pt x="6016130" y="627662"/>
                    <a:pt x="6037948" y="627662"/>
                  </a:cubicBezTo>
                  <a:cubicBezTo>
                    <a:pt x="6037948" y="627654"/>
                    <a:pt x="6037948" y="627557"/>
                    <a:pt x="6037948" y="626311"/>
                  </a:cubicBezTo>
                  <a:lnTo>
                    <a:pt x="6037948" y="616853"/>
                  </a:lnTo>
                  <a:cubicBezTo>
                    <a:pt x="6037954" y="616853"/>
                    <a:pt x="6038029" y="616853"/>
                    <a:pt x="6038962" y="616853"/>
                  </a:cubicBezTo>
                  <a:lnTo>
                    <a:pt x="6046055" y="616853"/>
                  </a:lnTo>
                  <a:cubicBezTo>
                    <a:pt x="6046055" y="616846"/>
                    <a:pt x="6046055" y="616733"/>
                    <a:pt x="6046055" y="614962"/>
                  </a:cubicBezTo>
                  <a:lnTo>
                    <a:pt x="6046055" y="601721"/>
                  </a:lnTo>
                  <a:cubicBezTo>
                    <a:pt x="6046064" y="601721"/>
                    <a:pt x="6046136" y="601721"/>
                    <a:pt x="6046815" y="601721"/>
                  </a:cubicBezTo>
                  <a:lnTo>
                    <a:pt x="6052135" y="601721"/>
                  </a:lnTo>
                  <a:cubicBezTo>
                    <a:pt x="6052135" y="601714"/>
                    <a:pt x="6052135" y="601629"/>
                    <a:pt x="6052135" y="600640"/>
                  </a:cubicBezTo>
                  <a:lnTo>
                    <a:pt x="6052135" y="593073"/>
                  </a:lnTo>
                  <a:cubicBezTo>
                    <a:pt x="6052143" y="593073"/>
                    <a:pt x="6052267" y="593073"/>
                    <a:pt x="6054163" y="593073"/>
                  </a:cubicBezTo>
                  <a:lnTo>
                    <a:pt x="6068350" y="593073"/>
                  </a:lnTo>
                  <a:cubicBezTo>
                    <a:pt x="6068350" y="593080"/>
                    <a:pt x="6068350" y="593157"/>
                    <a:pt x="6068350" y="594154"/>
                  </a:cubicBezTo>
                  <a:lnTo>
                    <a:pt x="6068350" y="601721"/>
                  </a:lnTo>
                  <a:cubicBezTo>
                    <a:pt x="6068360" y="601721"/>
                    <a:pt x="6068861" y="601721"/>
                    <a:pt x="6090642" y="601721"/>
                  </a:cubicBezTo>
                  <a:cubicBezTo>
                    <a:pt x="6090642" y="601713"/>
                    <a:pt x="6090642" y="601599"/>
                    <a:pt x="6090642" y="599829"/>
                  </a:cubicBezTo>
                  <a:lnTo>
                    <a:pt x="6090642" y="586588"/>
                  </a:lnTo>
                  <a:cubicBezTo>
                    <a:pt x="6090648" y="586588"/>
                    <a:pt x="6090745" y="586588"/>
                    <a:pt x="6092416" y="586588"/>
                  </a:cubicBezTo>
                  <a:lnTo>
                    <a:pt x="6104829" y="586588"/>
                  </a:lnTo>
                  <a:cubicBezTo>
                    <a:pt x="6104829" y="586600"/>
                    <a:pt x="6104829" y="587114"/>
                    <a:pt x="6104829" y="610368"/>
                  </a:cubicBezTo>
                  <a:cubicBezTo>
                    <a:pt x="6104836" y="610368"/>
                    <a:pt x="6104916" y="610368"/>
                    <a:pt x="6105843" y="610368"/>
                  </a:cubicBezTo>
                  <a:lnTo>
                    <a:pt x="6112936" y="610368"/>
                  </a:lnTo>
                  <a:cubicBezTo>
                    <a:pt x="6112936" y="610362"/>
                    <a:pt x="6112936" y="610281"/>
                    <a:pt x="6112936" y="609287"/>
                  </a:cubicBezTo>
                  <a:lnTo>
                    <a:pt x="6112936" y="601721"/>
                  </a:lnTo>
                  <a:cubicBezTo>
                    <a:pt x="6112945" y="601721"/>
                    <a:pt x="6113063" y="601721"/>
                    <a:pt x="6114709" y="601721"/>
                  </a:cubicBezTo>
                  <a:lnTo>
                    <a:pt x="6127123" y="601721"/>
                  </a:lnTo>
                  <a:cubicBezTo>
                    <a:pt x="6127123" y="601734"/>
                    <a:pt x="6127123" y="602293"/>
                    <a:pt x="6127123" y="627662"/>
                  </a:cubicBezTo>
                  <a:cubicBezTo>
                    <a:pt x="6127131" y="627662"/>
                    <a:pt x="6127249" y="627662"/>
                    <a:pt x="6129150" y="627662"/>
                  </a:cubicBezTo>
                  <a:lnTo>
                    <a:pt x="6143336" y="627662"/>
                  </a:lnTo>
                  <a:cubicBezTo>
                    <a:pt x="6143336" y="627673"/>
                    <a:pt x="6143336" y="627788"/>
                    <a:pt x="6143336" y="629283"/>
                  </a:cubicBezTo>
                  <a:lnTo>
                    <a:pt x="6143336" y="640633"/>
                  </a:lnTo>
                  <a:cubicBezTo>
                    <a:pt x="6143344" y="640633"/>
                    <a:pt x="6143415" y="640633"/>
                    <a:pt x="6144096" y="640633"/>
                  </a:cubicBezTo>
                  <a:lnTo>
                    <a:pt x="6149417" y="640633"/>
                  </a:lnTo>
                  <a:cubicBezTo>
                    <a:pt x="6149417" y="640625"/>
                    <a:pt x="6149417" y="640549"/>
                    <a:pt x="6149417" y="639822"/>
                  </a:cubicBezTo>
                  <a:lnTo>
                    <a:pt x="6149417" y="634147"/>
                  </a:lnTo>
                  <a:cubicBezTo>
                    <a:pt x="6149434" y="634147"/>
                    <a:pt x="6150153" y="634147"/>
                    <a:pt x="6179817" y="634147"/>
                  </a:cubicBezTo>
                  <a:cubicBezTo>
                    <a:pt x="6179817" y="634161"/>
                    <a:pt x="6179817" y="634724"/>
                    <a:pt x="6179817" y="657927"/>
                  </a:cubicBezTo>
                  <a:cubicBezTo>
                    <a:pt x="6179824" y="657927"/>
                    <a:pt x="6179903" y="657927"/>
                    <a:pt x="6180830" y="657927"/>
                  </a:cubicBezTo>
                  <a:lnTo>
                    <a:pt x="6187924" y="657927"/>
                  </a:lnTo>
                  <a:cubicBezTo>
                    <a:pt x="6187924" y="657934"/>
                    <a:pt x="6187924" y="658007"/>
                    <a:pt x="6187924" y="659008"/>
                  </a:cubicBezTo>
                  <a:lnTo>
                    <a:pt x="6187924" y="666574"/>
                  </a:lnTo>
                  <a:cubicBezTo>
                    <a:pt x="6187933" y="666574"/>
                    <a:pt x="6188006" y="666574"/>
                    <a:pt x="6188684" y="666574"/>
                  </a:cubicBezTo>
                  <a:lnTo>
                    <a:pt x="6194004" y="666574"/>
                  </a:lnTo>
                  <a:cubicBezTo>
                    <a:pt x="6194004" y="666567"/>
                    <a:pt x="6194004" y="666447"/>
                    <a:pt x="6194004" y="664412"/>
                  </a:cubicBezTo>
                  <a:lnTo>
                    <a:pt x="6194004" y="649280"/>
                  </a:lnTo>
                  <a:cubicBezTo>
                    <a:pt x="6194011" y="649280"/>
                    <a:pt x="6194089" y="649280"/>
                    <a:pt x="6195017" y="649280"/>
                  </a:cubicBezTo>
                  <a:lnTo>
                    <a:pt x="6202111" y="649280"/>
                  </a:lnTo>
                  <a:cubicBezTo>
                    <a:pt x="6202111" y="649288"/>
                    <a:pt x="6202111" y="649371"/>
                    <a:pt x="6202111" y="650361"/>
                  </a:cubicBezTo>
                  <a:lnTo>
                    <a:pt x="6202111" y="657927"/>
                  </a:lnTo>
                  <a:lnTo>
                    <a:pt x="6207431" y="655934"/>
                  </a:lnTo>
                  <a:cubicBezTo>
                    <a:pt x="6208191" y="655562"/>
                    <a:pt x="6208191" y="655360"/>
                    <a:pt x="6208191" y="654954"/>
                  </a:cubicBezTo>
                  <a:lnTo>
                    <a:pt x="6208191" y="649280"/>
                  </a:lnTo>
                  <a:cubicBezTo>
                    <a:pt x="6208208" y="649280"/>
                    <a:pt x="6209009" y="649280"/>
                    <a:pt x="6246698" y="649280"/>
                  </a:cubicBezTo>
                  <a:cubicBezTo>
                    <a:pt x="6246698" y="649294"/>
                    <a:pt x="6246698" y="649841"/>
                    <a:pt x="6246698" y="673059"/>
                  </a:cubicBezTo>
                  <a:cubicBezTo>
                    <a:pt x="6246706" y="673059"/>
                    <a:pt x="6246824" y="673059"/>
                    <a:pt x="6248724" y="673059"/>
                  </a:cubicBezTo>
                  <a:lnTo>
                    <a:pt x="6262911" y="673059"/>
                  </a:lnTo>
                  <a:cubicBezTo>
                    <a:pt x="6262911" y="673067"/>
                    <a:pt x="6262911" y="673149"/>
                    <a:pt x="6262911" y="674140"/>
                  </a:cubicBezTo>
                  <a:lnTo>
                    <a:pt x="6262911" y="681706"/>
                  </a:lnTo>
                  <a:cubicBezTo>
                    <a:pt x="6262920" y="681706"/>
                    <a:pt x="6263043" y="681706"/>
                    <a:pt x="6264685" y="681706"/>
                  </a:cubicBezTo>
                  <a:lnTo>
                    <a:pt x="6277098" y="681706"/>
                  </a:lnTo>
                  <a:cubicBezTo>
                    <a:pt x="6277098" y="681694"/>
                    <a:pt x="6277098" y="681183"/>
                    <a:pt x="6277098" y="657927"/>
                  </a:cubicBezTo>
                  <a:cubicBezTo>
                    <a:pt x="6277105" y="657927"/>
                    <a:pt x="6277183" y="657927"/>
                    <a:pt x="6278111" y="657927"/>
                  </a:cubicBezTo>
                  <a:lnTo>
                    <a:pt x="6285205" y="657927"/>
                  </a:lnTo>
                  <a:cubicBezTo>
                    <a:pt x="6285205" y="657908"/>
                    <a:pt x="6285205" y="657137"/>
                    <a:pt x="6285205" y="625500"/>
                  </a:cubicBezTo>
                  <a:cubicBezTo>
                    <a:pt x="6285212" y="625500"/>
                    <a:pt x="6285289" y="625500"/>
                    <a:pt x="6286218" y="625500"/>
                  </a:cubicBezTo>
                  <a:lnTo>
                    <a:pt x="6293312" y="625500"/>
                  </a:lnTo>
                  <a:cubicBezTo>
                    <a:pt x="6293312" y="625494"/>
                    <a:pt x="6293312" y="625385"/>
                    <a:pt x="6293312" y="623609"/>
                  </a:cubicBezTo>
                  <a:lnTo>
                    <a:pt x="6293312" y="610368"/>
                  </a:lnTo>
                  <a:cubicBezTo>
                    <a:pt x="6291285" y="610368"/>
                    <a:pt x="6291285" y="610368"/>
                    <a:pt x="6292045" y="608746"/>
                  </a:cubicBezTo>
                  <a:lnTo>
                    <a:pt x="6297365" y="597397"/>
                  </a:lnTo>
                  <a:cubicBezTo>
                    <a:pt x="6297370" y="597414"/>
                    <a:pt x="6297565" y="598088"/>
                    <a:pt x="6305472" y="625500"/>
                  </a:cubicBezTo>
                  <a:cubicBezTo>
                    <a:pt x="6305480" y="625500"/>
                    <a:pt x="6305553" y="625500"/>
                    <a:pt x="6306232" y="625500"/>
                  </a:cubicBezTo>
                  <a:lnTo>
                    <a:pt x="6311552" y="625500"/>
                  </a:lnTo>
                  <a:cubicBezTo>
                    <a:pt x="6311552" y="625487"/>
                    <a:pt x="6311552" y="624308"/>
                    <a:pt x="6311552" y="519573"/>
                  </a:cubicBezTo>
                  <a:cubicBezTo>
                    <a:pt x="6311562" y="519573"/>
                    <a:pt x="6311676" y="519573"/>
                    <a:pt x="6313072" y="519573"/>
                  </a:cubicBezTo>
                  <a:lnTo>
                    <a:pt x="6323712" y="519573"/>
                  </a:lnTo>
                  <a:cubicBezTo>
                    <a:pt x="6323712" y="519551"/>
                    <a:pt x="6323712" y="518541"/>
                    <a:pt x="6323712" y="472014"/>
                  </a:cubicBezTo>
                  <a:cubicBezTo>
                    <a:pt x="6323729" y="472014"/>
                    <a:pt x="6324354" y="472014"/>
                    <a:pt x="6350059" y="472014"/>
                  </a:cubicBezTo>
                  <a:cubicBezTo>
                    <a:pt x="6350059" y="472002"/>
                    <a:pt x="6350059" y="471492"/>
                    <a:pt x="6350059" y="450396"/>
                  </a:cubicBezTo>
                  <a:cubicBezTo>
                    <a:pt x="6350078" y="450396"/>
                    <a:pt x="6350867" y="450396"/>
                    <a:pt x="6384513" y="450396"/>
                  </a:cubicBezTo>
                  <a:cubicBezTo>
                    <a:pt x="6384513" y="450404"/>
                    <a:pt x="6384513" y="450534"/>
                    <a:pt x="6384513" y="452828"/>
                  </a:cubicBezTo>
                  <a:lnTo>
                    <a:pt x="6384513" y="469852"/>
                  </a:lnTo>
                  <a:cubicBezTo>
                    <a:pt x="6384522" y="469852"/>
                    <a:pt x="6384653" y="469852"/>
                    <a:pt x="6386793" y="469852"/>
                  </a:cubicBezTo>
                  <a:lnTo>
                    <a:pt x="6402753" y="469852"/>
                  </a:lnTo>
                  <a:cubicBezTo>
                    <a:pt x="6402753" y="469870"/>
                    <a:pt x="6402753" y="470764"/>
                    <a:pt x="6402753" y="517411"/>
                  </a:cubicBezTo>
                  <a:cubicBezTo>
                    <a:pt x="6402759" y="517411"/>
                    <a:pt x="6402835" y="517411"/>
                    <a:pt x="6403766" y="517411"/>
                  </a:cubicBezTo>
                  <a:lnTo>
                    <a:pt x="6410860" y="517411"/>
                  </a:lnTo>
                  <a:lnTo>
                    <a:pt x="6425047" y="521735"/>
                  </a:lnTo>
                  <a:cubicBezTo>
                    <a:pt x="6425047" y="521745"/>
                    <a:pt x="6425047" y="522395"/>
                    <a:pt x="6425047" y="560647"/>
                  </a:cubicBezTo>
                  <a:cubicBezTo>
                    <a:pt x="6425053" y="560647"/>
                    <a:pt x="6425128" y="560647"/>
                    <a:pt x="6426060" y="560647"/>
                  </a:cubicBezTo>
                  <a:lnTo>
                    <a:pt x="6433153" y="560647"/>
                  </a:lnTo>
                  <a:cubicBezTo>
                    <a:pt x="6433153" y="560657"/>
                    <a:pt x="6433153" y="560763"/>
                    <a:pt x="6433153" y="562268"/>
                  </a:cubicBezTo>
                  <a:lnTo>
                    <a:pt x="6433153" y="573617"/>
                  </a:lnTo>
                  <a:cubicBezTo>
                    <a:pt x="6433161" y="573617"/>
                    <a:pt x="6433285" y="573617"/>
                    <a:pt x="6435180" y="573617"/>
                  </a:cubicBezTo>
                  <a:lnTo>
                    <a:pt x="6449367" y="573617"/>
                  </a:lnTo>
                  <a:lnTo>
                    <a:pt x="6455447" y="580103"/>
                  </a:lnTo>
                  <a:cubicBezTo>
                    <a:pt x="6455447" y="580115"/>
                    <a:pt x="6455447" y="580601"/>
                    <a:pt x="6455447" y="601721"/>
                  </a:cubicBezTo>
                  <a:cubicBezTo>
                    <a:pt x="6455456" y="601721"/>
                    <a:pt x="6455587" y="601721"/>
                    <a:pt x="6457727" y="601721"/>
                  </a:cubicBezTo>
                  <a:lnTo>
                    <a:pt x="6473687" y="601721"/>
                  </a:lnTo>
                  <a:cubicBezTo>
                    <a:pt x="6473687" y="601728"/>
                    <a:pt x="6473687" y="601808"/>
                    <a:pt x="6473687" y="602801"/>
                  </a:cubicBezTo>
                  <a:lnTo>
                    <a:pt x="6473687" y="610368"/>
                  </a:lnTo>
                  <a:cubicBezTo>
                    <a:pt x="6473696" y="610368"/>
                    <a:pt x="6473795" y="610368"/>
                    <a:pt x="6474954" y="610368"/>
                  </a:cubicBezTo>
                  <a:lnTo>
                    <a:pt x="6483821" y="610368"/>
                  </a:lnTo>
                  <a:cubicBezTo>
                    <a:pt x="6483821" y="610377"/>
                    <a:pt x="6483821" y="610506"/>
                    <a:pt x="6483821" y="612529"/>
                  </a:cubicBezTo>
                  <a:lnTo>
                    <a:pt x="6483821" y="627662"/>
                  </a:lnTo>
                  <a:cubicBezTo>
                    <a:pt x="6487874" y="627662"/>
                    <a:pt x="6487874" y="627662"/>
                    <a:pt x="6487874" y="625770"/>
                  </a:cubicBezTo>
                  <a:lnTo>
                    <a:pt x="6487874" y="612529"/>
                  </a:lnTo>
                  <a:cubicBezTo>
                    <a:pt x="6487880" y="612529"/>
                    <a:pt x="6487958" y="612529"/>
                    <a:pt x="6488887" y="612529"/>
                  </a:cubicBezTo>
                  <a:lnTo>
                    <a:pt x="6495981" y="612529"/>
                  </a:lnTo>
                  <a:cubicBezTo>
                    <a:pt x="6495981" y="612540"/>
                    <a:pt x="6495981" y="612659"/>
                    <a:pt x="6495981" y="614151"/>
                  </a:cubicBezTo>
                  <a:lnTo>
                    <a:pt x="6495981" y="625500"/>
                  </a:lnTo>
                  <a:cubicBezTo>
                    <a:pt x="6495990" y="625500"/>
                    <a:pt x="6496063" y="625500"/>
                    <a:pt x="6496741" y="625500"/>
                  </a:cubicBezTo>
                  <a:lnTo>
                    <a:pt x="6502061" y="625500"/>
                  </a:lnTo>
                  <a:cubicBezTo>
                    <a:pt x="6502061" y="621177"/>
                    <a:pt x="6502061" y="621177"/>
                    <a:pt x="6550701" y="621177"/>
                  </a:cubicBezTo>
                  <a:cubicBezTo>
                    <a:pt x="6550701" y="621186"/>
                    <a:pt x="6550701" y="621287"/>
                    <a:pt x="6550701" y="622528"/>
                  </a:cubicBezTo>
                  <a:lnTo>
                    <a:pt x="6550701" y="631985"/>
                  </a:lnTo>
                  <a:cubicBezTo>
                    <a:pt x="6550709" y="631985"/>
                    <a:pt x="6550784" y="631985"/>
                    <a:pt x="6551461" y="631985"/>
                  </a:cubicBezTo>
                  <a:lnTo>
                    <a:pt x="6556782" y="631985"/>
                  </a:lnTo>
                  <a:cubicBezTo>
                    <a:pt x="6556782" y="631994"/>
                    <a:pt x="6556782" y="632116"/>
                    <a:pt x="6556782" y="634147"/>
                  </a:cubicBezTo>
                  <a:lnTo>
                    <a:pt x="6556782" y="649280"/>
                  </a:lnTo>
                  <a:cubicBezTo>
                    <a:pt x="6556790" y="649276"/>
                    <a:pt x="6556906" y="649198"/>
                    <a:pt x="6558808" y="647929"/>
                  </a:cubicBezTo>
                  <a:lnTo>
                    <a:pt x="6572995" y="638471"/>
                  </a:lnTo>
                  <a:cubicBezTo>
                    <a:pt x="6572997" y="638452"/>
                    <a:pt x="6573128" y="637577"/>
                    <a:pt x="6579075" y="597397"/>
                  </a:cubicBezTo>
                  <a:cubicBezTo>
                    <a:pt x="6579084" y="597395"/>
                    <a:pt x="6579153" y="597369"/>
                    <a:pt x="6579835" y="597127"/>
                  </a:cubicBezTo>
                  <a:lnTo>
                    <a:pt x="6585155" y="595235"/>
                  </a:lnTo>
                  <a:cubicBezTo>
                    <a:pt x="6585155" y="595219"/>
                    <a:pt x="6585188" y="594158"/>
                    <a:pt x="6587182" y="526058"/>
                  </a:cubicBezTo>
                  <a:cubicBezTo>
                    <a:pt x="6587182" y="526076"/>
                    <a:pt x="6587215" y="527167"/>
                    <a:pt x="6589209" y="595235"/>
                  </a:cubicBezTo>
                  <a:cubicBezTo>
                    <a:pt x="6589218" y="595238"/>
                    <a:pt x="6589289" y="595263"/>
                    <a:pt x="6589969" y="595505"/>
                  </a:cubicBezTo>
                  <a:lnTo>
                    <a:pt x="6595289" y="597397"/>
                  </a:lnTo>
                  <a:cubicBezTo>
                    <a:pt x="6595289" y="597377"/>
                    <a:pt x="6595289" y="596044"/>
                    <a:pt x="6595289" y="510926"/>
                  </a:cubicBezTo>
                  <a:cubicBezTo>
                    <a:pt x="6599342" y="510926"/>
                    <a:pt x="6599342" y="510926"/>
                    <a:pt x="6599342" y="478499"/>
                  </a:cubicBezTo>
                  <a:cubicBezTo>
                    <a:pt x="6599354" y="478499"/>
                    <a:pt x="6600040" y="478499"/>
                    <a:pt x="6637849" y="478499"/>
                  </a:cubicBezTo>
                  <a:cubicBezTo>
                    <a:pt x="6637849" y="478516"/>
                    <a:pt x="6637849" y="479234"/>
                    <a:pt x="6637849" y="510926"/>
                  </a:cubicBezTo>
                  <a:cubicBezTo>
                    <a:pt x="6637858" y="510926"/>
                    <a:pt x="6637930" y="510926"/>
                    <a:pt x="6638609" y="510926"/>
                  </a:cubicBezTo>
                  <a:lnTo>
                    <a:pt x="6643929" y="510926"/>
                  </a:lnTo>
                  <a:cubicBezTo>
                    <a:pt x="6643929" y="510905"/>
                    <a:pt x="6643929" y="509599"/>
                    <a:pt x="6643929" y="428778"/>
                  </a:cubicBezTo>
                  <a:cubicBezTo>
                    <a:pt x="6643935" y="428778"/>
                    <a:pt x="6644034" y="428778"/>
                    <a:pt x="6645703" y="428778"/>
                  </a:cubicBezTo>
                  <a:lnTo>
                    <a:pt x="6658116" y="428778"/>
                  </a:lnTo>
                  <a:cubicBezTo>
                    <a:pt x="6658116" y="428771"/>
                    <a:pt x="6658116" y="428660"/>
                    <a:pt x="6658116" y="426887"/>
                  </a:cubicBezTo>
                  <a:lnTo>
                    <a:pt x="6658116" y="413646"/>
                  </a:lnTo>
                  <a:cubicBezTo>
                    <a:pt x="6658127" y="413646"/>
                    <a:pt x="6658625" y="413646"/>
                    <a:pt x="6680410" y="413646"/>
                  </a:cubicBezTo>
                  <a:cubicBezTo>
                    <a:pt x="6680410" y="413639"/>
                    <a:pt x="6680410" y="413558"/>
                    <a:pt x="6680410" y="412565"/>
                  </a:cubicBezTo>
                  <a:lnTo>
                    <a:pt x="6680410" y="404999"/>
                  </a:lnTo>
                  <a:cubicBezTo>
                    <a:pt x="6680417" y="404999"/>
                    <a:pt x="6680527" y="404999"/>
                    <a:pt x="6682183" y="404999"/>
                  </a:cubicBezTo>
                  <a:lnTo>
                    <a:pt x="6694597" y="404999"/>
                  </a:lnTo>
                  <a:cubicBezTo>
                    <a:pt x="6694597" y="405007"/>
                    <a:pt x="6694597" y="405086"/>
                    <a:pt x="6694597" y="406080"/>
                  </a:cubicBezTo>
                  <a:lnTo>
                    <a:pt x="6694597" y="413646"/>
                  </a:lnTo>
                  <a:cubicBezTo>
                    <a:pt x="6694606" y="413646"/>
                    <a:pt x="6694679" y="413646"/>
                    <a:pt x="6695357" y="413646"/>
                  </a:cubicBezTo>
                  <a:lnTo>
                    <a:pt x="6700677" y="413646"/>
                  </a:lnTo>
                  <a:lnTo>
                    <a:pt x="6710810" y="409322"/>
                  </a:lnTo>
                  <a:lnTo>
                    <a:pt x="6714863" y="412565"/>
                  </a:lnTo>
                  <a:lnTo>
                    <a:pt x="6714863" y="404999"/>
                  </a:lnTo>
                  <a:cubicBezTo>
                    <a:pt x="6714872" y="404999"/>
                    <a:pt x="6715009" y="404999"/>
                    <a:pt x="6717143" y="404999"/>
                  </a:cubicBezTo>
                  <a:lnTo>
                    <a:pt x="6733104" y="404999"/>
                  </a:lnTo>
                  <a:cubicBezTo>
                    <a:pt x="6733104" y="405007"/>
                    <a:pt x="6733104" y="405086"/>
                    <a:pt x="6733104" y="406080"/>
                  </a:cubicBezTo>
                  <a:lnTo>
                    <a:pt x="6733104" y="413646"/>
                  </a:lnTo>
                  <a:cubicBezTo>
                    <a:pt x="6733123" y="413646"/>
                    <a:pt x="6733859" y="413646"/>
                    <a:pt x="6763504" y="413646"/>
                  </a:cubicBezTo>
                  <a:cubicBezTo>
                    <a:pt x="6763504" y="413656"/>
                    <a:pt x="6763504" y="413765"/>
                    <a:pt x="6763504" y="415267"/>
                  </a:cubicBezTo>
                  <a:lnTo>
                    <a:pt x="6763504" y="426617"/>
                  </a:lnTo>
                  <a:cubicBezTo>
                    <a:pt x="6763521" y="426617"/>
                    <a:pt x="6764161" y="426617"/>
                    <a:pt x="6789851" y="426617"/>
                  </a:cubicBezTo>
                  <a:cubicBezTo>
                    <a:pt x="6789851" y="426633"/>
                    <a:pt x="6789851" y="427313"/>
                    <a:pt x="6789851" y="456881"/>
                  </a:cubicBezTo>
                  <a:cubicBezTo>
                    <a:pt x="6789860" y="456881"/>
                    <a:pt x="6789933" y="456881"/>
                    <a:pt x="6790611" y="456881"/>
                  </a:cubicBezTo>
                  <a:lnTo>
                    <a:pt x="6795931" y="456881"/>
                  </a:lnTo>
                  <a:cubicBezTo>
                    <a:pt x="6795931" y="456888"/>
                    <a:pt x="6795931" y="456974"/>
                    <a:pt x="6795931" y="457962"/>
                  </a:cubicBezTo>
                  <a:lnTo>
                    <a:pt x="6795931" y="465529"/>
                  </a:lnTo>
                  <a:cubicBezTo>
                    <a:pt x="6799985" y="465529"/>
                    <a:pt x="6799985" y="465529"/>
                    <a:pt x="6799985" y="495793"/>
                  </a:cubicBezTo>
                  <a:cubicBezTo>
                    <a:pt x="6799994" y="495793"/>
                    <a:pt x="6800068" y="495793"/>
                    <a:pt x="6800745" y="495793"/>
                  </a:cubicBezTo>
                  <a:lnTo>
                    <a:pt x="6806065" y="495793"/>
                  </a:lnTo>
                  <a:cubicBezTo>
                    <a:pt x="6806065" y="495802"/>
                    <a:pt x="6806065" y="495869"/>
                    <a:pt x="6806065" y="496604"/>
                  </a:cubicBezTo>
                  <a:lnTo>
                    <a:pt x="6806065" y="502279"/>
                  </a:lnTo>
                  <a:cubicBezTo>
                    <a:pt x="6806071" y="502279"/>
                    <a:pt x="6806149" y="502279"/>
                    <a:pt x="6807078" y="502279"/>
                  </a:cubicBezTo>
                  <a:lnTo>
                    <a:pt x="6814171" y="502279"/>
                  </a:lnTo>
                  <a:cubicBezTo>
                    <a:pt x="6814171" y="502296"/>
                    <a:pt x="6814171" y="503009"/>
                    <a:pt x="6814171" y="532544"/>
                  </a:cubicBezTo>
                  <a:cubicBezTo>
                    <a:pt x="6814179" y="532544"/>
                    <a:pt x="6814299" y="532544"/>
                    <a:pt x="6816198" y="532544"/>
                  </a:cubicBezTo>
                  <a:lnTo>
                    <a:pt x="6830385" y="532544"/>
                  </a:lnTo>
                  <a:cubicBezTo>
                    <a:pt x="6830385" y="532560"/>
                    <a:pt x="6830385" y="533140"/>
                    <a:pt x="6830385" y="556323"/>
                  </a:cubicBezTo>
                  <a:cubicBezTo>
                    <a:pt x="6832412" y="556323"/>
                    <a:pt x="6832412" y="556323"/>
                    <a:pt x="6832412" y="557944"/>
                  </a:cubicBezTo>
                  <a:lnTo>
                    <a:pt x="6832412" y="569294"/>
                  </a:lnTo>
                  <a:cubicBezTo>
                    <a:pt x="6832421" y="569294"/>
                    <a:pt x="6832491" y="569294"/>
                    <a:pt x="6833172" y="569294"/>
                  </a:cubicBezTo>
                  <a:lnTo>
                    <a:pt x="6838492" y="569294"/>
                  </a:lnTo>
                  <a:cubicBezTo>
                    <a:pt x="6838492" y="569308"/>
                    <a:pt x="6838492" y="569871"/>
                    <a:pt x="6838492" y="593073"/>
                  </a:cubicBezTo>
                  <a:cubicBezTo>
                    <a:pt x="6838500" y="593073"/>
                    <a:pt x="6838599" y="593073"/>
                    <a:pt x="6839758" y="593073"/>
                  </a:cubicBezTo>
                  <a:lnTo>
                    <a:pt x="6848625" y="593073"/>
                  </a:lnTo>
                  <a:cubicBezTo>
                    <a:pt x="6850652" y="595235"/>
                    <a:pt x="6850652" y="595235"/>
                    <a:pt x="6850652" y="597127"/>
                  </a:cubicBezTo>
                  <a:lnTo>
                    <a:pt x="6850652" y="610368"/>
                  </a:lnTo>
                  <a:cubicBezTo>
                    <a:pt x="6850657" y="610361"/>
                    <a:pt x="6850744" y="610254"/>
                    <a:pt x="6852172" y="608476"/>
                  </a:cubicBezTo>
                  <a:lnTo>
                    <a:pt x="6862812" y="595235"/>
                  </a:lnTo>
                  <a:cubicBezTo>
                    <a:pt x="6862827" y="595235"/>
                    <a:pt x="6863466" y="595235"/>
                    <a:pt x="6891186" y="595235"/>
                  </a:cubicBezTo>
                  <a:cubicBezTo>
                    <a:pt x="6891186" y="595260"/>
                    <a:pt x="6891186" y="596661"/>
                    <a:pt x="6891186" y="681706"/>
                  </a:cubicBezTo>
                  <a:cubicBezTo>
                    <a:pt x="6891194" y="681706"/>
                    <a:pt x="6891270" y="681706"/>
                    <a:pt x="6891946" y="681706"/>
                  </a:cubicBezTo>
                  <a:lnTo>
                    <a:pt x="6897266" y="681706"/>
                  </a:lnTo>
                  <a:cubicBezTo>
                    <a:pt x="6897270" y="681698"/>
                    <a:pt x="6897329" y="681598"/>
                    <a:pt x="6898026" y="680355"/>
                  </a:cubicBezTo>
                  <a:lnTo>
                    <a:pt x="6903346" y="670897"/>
                  </a:lnTo>
                  <a:cubicBezTo>
                    <a:pt x="6903346" y="670904"/>
                    <a:pt x="6903346" y="671003"/>
                    <a:pt x="6903346" y="672789"/>
                  </a:cubicBezTo>
                  <a:lnTo>
                    <a:pt x="6903346" y="686030"/>
                  </a:lnTo>
                  <a:cubicBezTo>
                    <a:pt x="6907399" y="686030"/>
                    <a:pt x="6907399" y="686030"/>
                    <a:pt x="6907399" y="640633"/>
                  </a:cubicBezTo>
                  <a:cubicBezTo>
                    <a:pt x="6907408" y="640633"/>
                    <a:pt x="6907478" y="640633"/>
                    <a:pt x="6908159" y="640633"/>
                  </a:cubicBezTo>
                  <a:lnTo>
                    <a:pt x="6913479" y="640633"/>
                  </a:lnTo>
                  <a:cubicBezTo>
                    <a:pt x="6913479" y="640618"/>
                    <a:pt x="6913479" y="639618"/>
                    <a:pt x="6913479" y="575779"/>
                  </a:cubicBezTo>
                  <a:cubicBezTo>
                    <a:pt x="6913486" y="575779"/>
                    <a:pt x="6913567" y="575779"/>
                    <a:pt x="6914493" y="575779"/>
                  </a:cubicBezTo>
                  <a:lnTo>
                    <a:pt x="6921586" y="575779"/>
                  </a:lnTo>
                  <a:cubicBezTo>
                    <a:pt x="6921592" y="575758"/>
                    <a:pt x="6921856" y="574818"/>
                    <a:pt x="6933746" y="532544"/>
                  </a:cubicBezTo>
                  <a:cubicBezTo>
                    <a:pt x="6933755" y="532544"/>
                    <a:pt x="6933852" y="532544"/>
                    <a:pt x="6935013" y="532544"/>
                  </a:cubicBezTo>
                  <a:lnTo>
                    <a:pt x="6943880" y="532544"/>
                  </a:lnTo>
                  <a:cubicBezTo>
                    <a:pt x="6943885" y="532567"/>
                    <a:pt x="6944111" y="533533"/>
                    <a:pt x="6954013" y="575779"/>
                  </a:cubicBezTo>
                  <a:cubicBezTo>
                    <a:pt x="6954019" y="575779"/>
                    <a:pt x="6954093" y="575779"/>
                    <a:pt x="6955026" y="575779"/>
                  </a:cubicBezTo>
                  <a:lnTo>
                    <a:pt x="6962120" y="575779"/>
                  </a:lnTo>
                  <a:cubicBezTo>
                    <a:pt x="6962120" y="575790"/>
                    <a:pt x="6962120" y="576457"/>
                    <a:pt x="6962120" y="614691"/>
                  </a:cubicBezTo>
                  <a:cubicBezTo>
                    <a:pt x="6962127" y="614691"/>
                    <a:pt x="6962226" y="614691"/>
                    <a:pt x="6963893" y="614691"/>
                  </a:cubicBezTo>
                  <a:lnTo>
                    <a:pt x="6976307" y="614691"/>
                  </a:lnTo>
                  <a:cubicBezTo>
                    <a:pt x="6976307" y="614699"/>
                    <a:pt x="6976307" y="614821"/>
                    <a:pt x="6976307" y="616853"/>
                  </a:cubicBezTo>
                  <a:lnTo>
                    <a:pt x="6976307" y="631985"/>
                  </a:lnTo>
                  <a:cubicBezTo>
                    <a:pt x="6980360" y="631985"/>
                    <a:pt x="6980360" y="631985"/>
                    <a:pt x="6980360" y="629824"/>
                  </a:cubicBezTo>
                  <a:lnTo>
                    <a:pt x="6980360" y="614691"/>
                  </a:lnTo>
                  <a:cubicBezTo>
                    <a:pt x="6980370" y="614691"/>
                    <a:pt x="6980482" y="614691"/>
                    <a:pt x="6981880" y="614691"/>
                  </a:cubicBezTo>
                  <a:lnTo>
                    <a:pt x="6992520" y="614691"/>
                  </a:lnTo>
                  <a:cubicBezTo>
                    <a:pt x="6992520" y="614701"/>
                    <a:pt x="6992520" y="614818"/>
                    <a:pt x="6992520" y="616312"/>
                  </a:cubicBezTo>
                  <a:lnTo>
                    <a:pt x="6992520" y="627662"/>
                  </a:lnTo>
                  <a:cubicBezTo>
                    <a:pt x="6992536" y="627662"/>
                    <a:pt x="6993245" y="627662"/>
                    <a:pt x="7022921" y="627662"/>
                  </a:cubicBezTo>
                  <a:cubicBezTo>
                    <a:pt x="7022921" y="627645"/>
                    <a:pt x="7022921" y="626874"/>
                    <a:pt x="7022921" y="590912"/>
                  </a:cubicBezTo>
                  <a:cubicBezTo>
                    <a:pt x="7022929" y="590912"/>
                    <a:pt x="7023022" y="590912"/>
                    <a:pt x="7024187" y="590912"/>
                  </a:cubicBezTo>
                  <a:lnTo>
                    <a:pt x="7033054" y="590912"/>
                  </a:lnTo>
                  <a:cubicBezTo>
                    <a:pt x="7033054" y="590923"/>
                    <a:pt x="7033054" y="591417"/>
                    <a:pt x="7033054" y="612529"/>
                  </a:cubicBezTo>
                  <a:cubicBezTo>
                    <a:pt x="7035081" y="612529"/>
                    <a:pt x="7035081" y="612529"/>
                    <a:pt x="7035081" y="580103"/>
                  </a:cubicBezTo>
                  <a:cubicBezTo>
                    <a:pt x="7035095" y="580103"/>
                    <a:pt x="7035636" y="580103"/>
                    <a:pt x="7057374" y="580103"/>
                  </a:cubicBezTo>
                  <a:cubicBezTo>
                    <a:pt x="7057374" y="580093"/>
                    <a:pt x="7057374" y="579973"/>
                    <a:pt x="7057374" y="578481"/>
                  </a:cubicBezTo>
                  <a:lnTo>
                    <a:pt x="7057374" y="567132"/>
                  </a:lnTo>
                  <a:cubicBezTo>
                    <a:pt x="7057382" y="567132"/>
                    <a:pt x="7057457" y="567132"/>
                    <a:pt x="7058134" y="567132"/>
                  </a:cubicBezTo>
                  <a:lnTo>
                    <a:pt x="7063454" y="567132"/>
                  </a:lnTo>
                  <a:cubicBezTo>
                    <a:pt x="7063454" y="567126"/>
                    <a:pt x="7063454" y="567013"/>
                    <a:pt x="7063454" y="565241"/>
                  </a:cubicBezTo>
                  <a:lnTo>
                    <a:pt x="7063454" y="552000"/>
                  </a:lnTo>
                  <a:lnTo>
                    <a:pt x="7067508" y="558485"/>
                  </a:lnTo>
                  <a:cubicBezTo>
                    <a:pt x="7067516" y="558485"/>
                    <a:pt x="7067645" y="558485"/>
                    <a:pt x="7069788" y="558485"/>
                  </a:cubicBezTo>
                  <a:lnTo>
                    <a:pt x="7085748" y="558485"/>
                  </a:lnTo>
                  <a:cubicBezTo>
                    <a:pt x="7085748" y="558477"/>
                    <a:pt x="7085748" y="558409"/>
                    <a:pt x="7085748" y="557674"/>
                  </a:cubicBezTo>
                  <a:lnTo>
                    <a:pt x="7085748" y="552000"/>
                  </a:lnTo>
                  <a:cubicBezTo>
                    <a:pt x="7085757" y="552000"/>
                    <a:pt x="7085831" y="552000"/>
                    <a:pt x="7086508" y="552000"/>
                  </a:cubicBezTo>
                  <a:lnTo>
                    <a:pt x="7091828" y="552000"/>
                  </a:lnTo>
                  <a:cubicBezTo>
                    <a:pt x="7091828" y="552009"/>
                    <a:pt x="7091828" y="552109"/>
                    <a:pt x="7091828" y="553351"/>
                  </a:cubicBezTo>
                  <a:lnTo>
                    <a:pt x="7091828" y="562809"/>
                  </a:lnTo>
                  <a:cubicBezTo>
                    <a:pt x="7091843" y="562809"/>
                    <a:pt x="7092576" y="562809"/>
                    <a:pt x="7130335" y="562809"/>
                  </a:cubicBezTo>
                  <a:cubicBezTo>
                    <a:pt x="7130335" y="562827"/>
                    <a:pt x="7130335" y="564337"/>
                    <a:pt x="7130335" y="701162"/>
                  </a:cubicBezTo>
                  <a:cubicBezTo>
                    <a:pt x="7130345" y="701162"/>
                    <a:pt x="7130460" y="701162"/>
                    <a:pt x="7131855" y="701162"/>
                  </a:cubicBezTo>
                  <a:lnTo>
                    <a:pt x="7142495" y="701162"/>
                  </a:lnTo>
                  <a:cubicBezTo>
                    <a:pt x="7142495" y="696839"/>
                    <a:pt x="7142495" y="692515"/>
                    <a:pt x="7142495" y="688192"/>
                  </a:cubicBezTo>
                  <a:cubicBezTo>
                    <a:pt x="7144522" y="688192"/>
                    <a:pt x="7144522" y="688192"/>
                    <a:pt x="7146549" y="688192"/>
                  </a:cubicBezTo>
                  <a:cubicBezTo>
                    <a:pt x="7146549" y="692515"/>
                    <a:pt x="7146549" y="696839"/>
                    <a:pt x="7146549" y="701162"/>
                  </a:cubicBezTo>
                  <a:cubicBezTo>
                    <a:pt x="7156682" y="701162"/>
                    <a:pt x="7166816" y="701162"/>
                    <a:pt x="7176949" y="701162"/>
                  </a:cubicBezTo>
                  <a:cubicBezTo>
                    <a:pt x="7176949" y="690353"/>
                    <a:pt x="7176949" y="681706"/>
                    <a:pt x="7176949" y="670897"/>
                  </a:cubicBezTo>
                  <a:cubicBezTo>
                    <a:pt x="7181003" y="670897"/>
                    <a:pt x="7185056" y="670897"/>
                    <a:pt x="7189109" y="670897"/>
                  </a:cubicBezTo>
                  <a:lnTo>
                    <a:pt x="7201269" y="668736"/>
                  </a:lnTo>
                  <a:cubicBezTo>
                    <a:pt x="7203296" y="668736"/>
                    <a:pt x="7203296" y="670897"/>
                    <a:pt x="7205323" y="670897"/>
                  </a:cubicBezTo>
                  <a:lnTo>
                    <a:pt x="7215456" y="670897"/>
                  </a:lnTo>
                  <a:cubicBezTo>
                    <a:pt x="7215456" y="681706"/>
                    <a:pt x="7215456" y="692515"/>
                    <a:pt x="7215456" y="701162"/>
                  </a:cubicBezTo>
                  <a:cubicBezTo>
                    <a:pt x="7217483" y="701162"/>
                    <a:pt x="7219510" y="701162"/>
                    <a:pt x="7223563" y="701162"/>
                  </a:cubicBezTo>
                  <a:cubicBezTo>
                    <a:pt x="7223563" y="707648"/>
                    <a:pt x="7223563" y="714133"/>
                    <a:pt x="7223563" y="718457"/>
                  </a:cubicBezTo>
                  <a:lnTo>
                    <a:pt x="7232899" y="719362"/>
                  </a:lnTo>
                  <a:lnTo>
                    <a:pt x="7245857" y="719362"/>
                  </a:lnTo>
                  <a:cubicBezTo>
                    <a:pt x="7245857" y="713553"/>
                    <a:pt x="7245857" y="709381"/>
                    <a:pt x="7245857" y="703324"/>
                  </a:cubicBezTo>
                  <a:lnTo>
                    <a:pt x="7313813" y="703324"/>
                  </a:lnTo>
                  <a:lnTo>
                    <a:pt x="7313813" y="618071"/>
                  </a:lnTo>
                  <a:lnTo>
                    <a:pt x="7385821" y="618071"/>
                  </a:lnTo>
                  <a:lnTo>
                    <a:pt x="7385821" y="696839"/>
                  </a:lnTo>
                  <a:cubicBezTo>
                    <a:pt x="7386456" y="696839"/>
                    <a:pt x="7387091" y="696839"/>
                    <a:pt x="7387725" y="696839"/>
                  </a:cubicBezTo>
                  <a:lnTo>
                    <a:pt x="7388967" y="719362"/>
                  </a:lnTo>
                  <a:lnTo>
                    <a:pt x="7398643" y="719362"/>
                  </a:lnTo>
                  <a:cubicBezTo>
                    <a:pt x="7399179" y="712148"/>
                    <a:pt x="7399885" y="704494"/>
                    <a:pt x="7399885" y="696839"/>
                  </a:cubicBezTo>
                  <a:cubicBezTo>
                    <a:pt x="7401912" y="696839"/>
                    <a:pt x="7403939" y="696839"/>
                    <a:pt x="7405965" y="696839"/>
                  </a:cubicBezTo>
                  <a:lnTo>
                    <a:pt x="7407207" y="719362"/>
                  </a:lnTo>
                  <a:lnTo>
                    <a:pt x="7457829" y="719362"/>
                  </a:lnTo>
                  <a:lnTo>
                    <a:pt x="7457829" y="556334"/>
                  </a:lnTo>
                  <a:lnTo>
                    <a:pt x="7655156" y="556334"/>
                  </a:lnTo>
                  <a:lnTo>
                    <a:pt x="7655156" y="719362"/>
                  </a:lnTo>
                  <a:lnTo>
                    <a:pt x="7673853" y="719362"/>
                  </a:lnTo>
                  <a:lnTo>
                    <a:pt x="7673853" y="636669"/>
                  </a:lnTo>
                  <a:lnTo>
                    <a:pt x="7768973" y="636669"/>
                  </a:lnTo>
                  <a:lnTo>
                    <a:pt x="7773382" y="519115"/>
                  </a:lnTo>
                  <a:lnTo>
                    <a:pt x="7819759" y="519115"/>
                  </a:lnTo>
                  <a:lnTo>
                    <a:pt x="7821437" y="571456"/>
                  </a:lnTo>
                  <a:cubicBezTo>
                    <a:pt x="7843732" y="571456"/>
                    <a:pt x="7866024" y="571456"/>
                    <a:pt x="7886292" y="571456"/>
                  </a:cubicBezTo>
                  <a:cubicBezTo>
                    <a:pt x="7886292" y="597397"/>
                    <a:pt x="7886292" y="623338"/>
                    <a:pt x="7886292" y="647118"/>
                  </a:cubicBezTo>
                  <a:cubicBezTo>
                    <a:pt x="7890345" y="647118"/>
                    <a:pt x="7892372" y="647118"/>
                    <a:pt x="7894398" y="647118"/>
                  </a:cubicBezTo>
                  <a:cubicBezTo>
                    <a:pt x="7894398" y="644956"/>
                    <a:pt x="7896425" y="642794"/>
                    <a:pt x="7896425" y="640633"/>
                  </a:cubicBezTo>
                  <a:cubicBezTo>
                    <a:pt x="7898452" y="640633"/>
                    <a:pt x="7900478" y="640633"/>
                    <a:pt x="7902505" y="640633"/>
                  </a:cubicBezTo>
                  <a:cubicBezTo>
                    <a:pt x="7902505" y="642794"/>
                    <a:pt x="7902505" y="644956"/>
                    <a:pt x="7904533" y="649280"/>
                  </a:cubicBezTo>
                  <a:cubicBezTo>
                    <a:pt x="7908585" y="649280"/>
                    <a:pt x="7912638" y="649280"/>
                    <a:pt x="7916693" y="649280"/>
                  </a:cubicBezTo>
                  <a:cubicBezTo>
                    <a:pt x="7916693" y="647118"/>
                    <a:pt x="7916693" y="644956"/>
                    <a:pt x="7916693" y="642794"/>
                  </a:cubicBezTo>
                  <a:cubicBezTo>
                    <a:pt x="7924798" y="642794"/>
                    <a:pt x="7930878" y="642794"/>
                    <a:pt x="7938985" y="642794"/>
                  </a:cubicBezTo>
                  <a:cubicBezTo>
                    <a:pt x="7938985" y="644956"/>
                    <a:pt x="7938985" y="647118"/>
                    <a:pt x="7938985" y="649280"/>
                  </a:cubicBezTo>
                  <a:cubicBezTo>
                    <a:pt x="7945065" y="649280"/>
                    <a:pt x="7953173" y="649280"/>
                    <a:pt x="7959253" y="649280"/>
                  </a:cubicBezTo>
                  <a:cubicBezTo>
                    <a:pt x="7959253" y="664412"/>
                    <a:pt x="7959253" y="679545"/>
                    <a:pt x="7959253" y="694677"/>
                  </a:cubicBezTo>
                  <a:cubicBezTo>
                    <a:pt x="7963306" y="694677"/>
                    <a:pt x="7969386" y="694677"/>
                    <a:pt x="7973440" y="694677"/>
                  </a:cubicBezTo>
                  <a:cubicBezTo>
                    <a:pt x="7973440" y="690353"/>
                    <a:pt x="7973440" y="686030"/>
                    <a:pt x="7973440" y="681706"/>
                  </a:cubicBezTo>
                  <a:cubicBezTo>
                    <a:pt x="7979520" y="681706"/>
                    <a:pt x="7985600" y="681706"/>
                    <a:pt x="7989653" y="681706"/>
                  </a:cubicBezTo>
                  <a:cubicBezTo>
                    <a:pt x="7989653" y="621177"/>
                    <a:pt x="7989653" y="562809"/>
                    <a:pt x="7989653" y="502279"/>
                  </a:cubicBezTo>
                  <a:cubicBezTo>
                    <a:pt x="7991680" y="500117"/>
                    <a:pt x="7993706" y="497955"/>
                    <a:pt x="7995733" y="495793"/>
                  </a:cubicBezTo>
                  <a:cubicBezTo>
                    <a:pt x="8020053" y="495793"/>
                    <a:pt x="8044373" y="495793"/>
                    <a:pt x="8068694" y="495793"/>
                  </a:cubicBezTo>
                  <a:lnTo>
                    <a:pt x="8068694" y="504441"/>
                  </a:lnTo>
                  <a:lnTo>
                    <a:pt x="8078828" y="504441"/>
                  </a:lnTo>
                  <a:cubicBezTo>
                    <a:pt x="8078828" y="543353"/>
                    <a:pt x="8078828" y="582265"/>
                    <a:pt x="8078828" y="619015"/>
                  </a:cubicBezTo>
                  <a:cubicBezTo>
                    <a:pt x="8086934" y="619015"/>
                    <a:pt x="8093014" y="619015"/>
                    <a:pt x="8101121" y="619015"/>
                  </a:cubicBezTo>
                  <a:cubicBezTo>
                    <a:pt x="8101121" y="597397"/>
                    <a:pt x="8101121" y="575779"/>
                    <a:pt x="8101121" y="552000"/>
                  </a:cubicBezTo>
                  <a:cubicBezTo>
                    <a:pt x="8109228" y="552000"/>
                    <a:pt x="8119361" y="552000"/>
                    <a:pt x="8127469" y="552000"/>
                  </a:cubicBezTo>
                  <a:cubicBezTo>
                    <a:pt x="8129494" y="552000"/>
                    <a:pt x="8129494" y="549838"/>
                    <a:pt x="8131521" y="547676"/>
                  </a:cubicBezTo>
                  <a:lnTo>
                    <a:pt x="8139629" y="547676"/>
                  </a:lnTo>
                  <a:cubicBezTo>
                    <a:pt x="8141654" y="549838"/>
                    <a:pt x="8141654" y="552000"/>
                    <a:pt x="8143681" y="552000"/>
                  </a:cubicBezTo>
                  <a:cubicBezTo>
                    <a:pt x="8149761" y="552000"/>
                    <a:pt x="8157869" y="552000"/>
                    <a:pt x="8165976" y="552000"/>
                  </a:cubicBezTo>
                  <a:cubicBezTo>
                    <a:pt x="8165976" y="513088"/>
                    <a:pt x="8165976" y="474176"/>
                    <a:pt x="8165976" y="435264"/>
                  </a:cubicBezTo>
                  <a:cubicBezTo>
                    <a:pt x="8165989" y="435261"/>
                    <a:pt x="8166856" y="435097"/>
                    <a:pt x="8222722" y="424455"/>
                  </a:cubicBezTo>
                  <a:cubicBezTo>
                    <a:pt x="8222722" y="424462"/>
                    <a:pt x="8222722" y="424536"/>
                    <a:pt x="8222722" y="425536"/>
                  </a:cubicBezTo>
                  <a:lnTo>
                    <a:pt x="8222722" y="433102"/>
                  </a:lnTo>
                  <a:cubicBezTo>
                    <a:pt x="8222740" y="433102"/>
                    <a:pt x="8223384" y="433102"/>
                    <a:pt x="8249069" y="433102"/>
                  </a:cubicBezTo>
                  <a:cubicBezTo>
                    <a:pt x="8249069" y="433124"/>
                    <a:pt x="8249069" y="435495"/>
                    <a:pt x="8249069" y="688192"/>
                  </a:cubicBezTo>
                  <a:cubicBezTo>
                    <a:pt x="8255149" y="688192"/>
                    <a:pt x="8263256" y="688192"/>
                    <a:pt x="8271364" y="688192"/>
                  </a:cubicBezTo>
                  <a:cubicBezTo>
                    <a:pt x="8271364" y="686030"/>
                    <a:pt x="8271364" y="686030"/>
                    <a:pt x="8271364" y="683868"/>
                  </a:cubicBezTo>
                  <a:cubicBezTo>
                    <a:pt x="8275416" y="683868"/>
                    <a:pt x="8279469" y="683868"/>
                    <a:pt x="8283524" y="683868"/>
                  </a:cubicBezTo>
                  <a:cubicBezTo>
                    <a:pt x="8283524" y="686030"/>
                    <a:pt x="8283524" y="686030"/>
                    <a:pt x="8283524" y="688192"/>
                  </a:cubicBezTo>
                  <a:cubicBezTo>
                    <a:pt x="8291630" y="688192"/>
                    <a:pt x="8299736" y="688192"/>
                    <a:pt x="8307844" y="688192"/>
                  </a:cubicBezTo>
                  <a:cubicBezTo>
                    <a:pt x="8307844" y="683868"/>
                    <a:pt x="8307844" y="679545"/>
                    <a:pt x="8307844" y="675221"/>
                  </a:cubicBezTo>
                  <a:cubicBezTo>
                    <a:pt x="8317977" y="675221"/>
                    <a:pt x="8328110" y="675221"/>
                    <a:pt x="8336217" y="675221"/>
                  </a:cubicBezTo>
                  <a:cubicBezTo>
                    <a:pt x="8340270" y="670897"/>
                    <a:pt x="8344325" y="670897"/>
                    <a:pt x="8348377" y="670897"/>
                  </a:cubicBezTo>
                  <a:cubicBezTo>
                    <a:pt x="8354457" y="675221"/>
                    <a:pt x="8362565" y="675221"/>
                    <a:pt x="8368645" y="675221"/>
                  </a:cubicBezTo>
                  <a:cubicBezTo>
                    <a:pt x="8368645" y="668736"/>
                    <a:pt x="8368645" y="664412"/>
                    <a:pt x="8368645" y="657927"/>
                  </a:cubicBezTo>
                  <a:lnTo>
                    <a:pt x="8376752" y="657927"/>
                  </a:lnTo>
                  <a:cubicBezTo>
                    <a:pt x="8376752" y="653603"/>
                    <a:pt x="8376752" y="649280"/>
                    <a:pt x="8376752" y="644956"/>
                  </a:cubicBezTo>
                  <a:cubicBezTo>
                    <a:pt x="8394992" y="644956"/>
                    <a:pt x="8415258" y="644956"/>
                    <a:pt x="8433498" y="644956"/>
                  </a:cubicBezTo>
                  <a:cubicBezTo>
                    <a:pt x="8433498" y="634147"/>
                    <a:pt x="8433498" y="625500"/>
                    <a:pt x="8433498" y="614691"/>
                  </a:cubicBezTo>
                  <a:cubicBezTo>
                    <a:pt x="8439578" y="614691"/>
                    <a:pt x="8445658" y="614691"/>
                    <a:pt x="8451738" y="614691"/>
                  </a:cubicBezTo>
                  <a:cubicBezTo>
                    <a:pt x="8451738" y="612529"/>
                    <a:pt x="8451738" y="610368"/>
                    <a:pt x="8451738" y="608206"/>
                  </a:cubicBezTo>
                  <a:cubicBezTo>
                    <a:pt x="8455792" y="608206"/>
                    <a:pt x="8459845" y="608206"/>
                    <a:pt x="8463898" y="608206"/>
                  </a:cubicBezTo>
                  <a:cubicBezTo>
                    <a:pt x="8463898" y="610368"/>
                    <a:pt x="8463898" y="612529"/>
                    <a:pt x="8463898" y="614691"/>
                  </a:cubicBezTo>
                  <a:cubicBezTo>
                    <a:pt x="8469978" y="614691"/>
                    <a:pt x="8474032" y="614691"/>
                    <a:pt x="8480112" y="614691"/>
                  </a:cubicBezTo>
                  <a:cubicBezTo>
                    <a:pt x="8480112" y="629824"/>
                    <a:pt x="8480112" y="647118"/>
                    <a:pt x="8480112" y="664412"/>
                  </a:cubicBezTo>
                  <a:cubicBezTo>
                    <a:pt x="8490245" y="664412"/>
                    <a:pt x="8502406" y="664412"/>
                    <a:pt x="8512540" y="664412"/>
                  </a:cubicBezTo>
                  <a:cubicBezTo>
                    <a:pt x="8512540" y="655765"/>
                    <a:pt x="8512540" y="647118"/>
                    <a:pt x="8512540" y="638471"/>
                  </a:cubicBezTo>
                  <a:cubicBezTo>
                    <a:pt x="8524700" y="638471"/>
                    <a:pt x="8538886" y="638471"/>
                    <a:pt x="8551046" y="638471"/>
                  </a:cubicBezTo>
                  <a:cubicBezTo>
                    <a:pt x="8551046" y="627662"/>
                    <a:pt x="8551046" y="619015"/>
                    <a:pt x="8551046" y="608206"/>
                  </a:cubicBezTo>
                  <a:cubicBezTo>
                    <a:pt x="8567261" y="608206"/>
                    <a:pt x="8583473" y="608206"/>
                    <a:pt x="8599688" y="608206"/>
                  </a:cubicBezTo>
                  <a:cubicBezTo>
                    <a:pt x="8599688" y="608235"/>
                    <a:pt x="8599688" y="610010"/>
                    <a:pt x="8599688" y="719362"/>
                  </a:cubicBezTo>
                  <a:lnTo>
                    <a:pt x="8599688" y="733141"/>
                  </a:lnTo>
                  <a:lnTo>
                    <a:pt x="8665562" y="733141"/>
                  </a:lnTo>
                  <a:lnTo>
                    <a:pt x="8665562" y="838913"/>
                  </a:lnTo>
                  <a:lnTo>
                    <a:pt x="8665562" y="862160"/>
                  </a:lnTo>
                  <a:lnTo>
                    <a:pt x="8680522" y="862160"/>
                  </a:lnTo>
                  <a:cubicBezTo>
                    <a:pt x="8680522" y="862160"/>
                    <a:pt x="8680522" y="862160"/>
                    <a:pt x="8680522" y="860998"/>
                  </a:cubicBezTo>
                  <a:lnTo>
                    <a:pt x="8680522" y="852862"/>
                  </a:lnTo>
                  <a:cubicBezTo>
                    <a:pt x="8680522" y="852862"/>
                    <a:pt x="8680522" y="852862"/>
                    <a:pt x="8725102" y="852862"/>
                  </a:cubicBezTo>
                  <a:cubicBezTo>
                    <a:pt x="8725102" y="852862"/>
                    <a:pt x="8725102" y="852862"/>
                    <a:pt x="8725102" y="855477"/>
                  </a:cubicBezTo>
                  <a:lnTo>
                    <a:pt x="8725102" y="861131"/>
                  </a:lnTo>
                  <a:lnTo>
                    <a:pt x="8733569" y="852574"/>
                  </a:lnTo>
                  <a:cubicBezTo>
                    <a:pt x="8731340" y="852574"/>
                    <a:pt x="8731340" y="850249"/>
                    <a:pt x="8729111" y="850249"/>
                  </a:cubicBezTo>
                  <a:cubicBezTo>
                    <a:pt x="8729111" y="847924"/>
                    <a:pt x="8729111" y="845600"/>
                    <a:pt x="8729111" y="843275"/>
                  </a:cubicBezTo>
                  <a:cubicBezTo>
                    <a:pt x="8731340" y="843275"/>
                    <a:pt x="8733569" y="840950"/>
                    <a:pt x="8735797" y="840950"/>
                  </a:cubicBezTo>
                  <a:cubicBezTo>
                    <a:pt x="8735797" y="836301"/>
                    <a:pt x="8735797" y="833976"/>
                    <a:pt x="8735797" y="831652"/>
                  </a:cubicBezTo>
                  <a:cubicBezTo>
                    <a:pt x="8738027" y="831652"/>
                    <a:pt x="8738027" y="831652"/>
                    <a:pt x="8740256" y="831652"/>
                  </a:cubicBezTo>
                  <a:cubicBezTo>
                    <a:pt x="8740256" y="824678"/>
                    <a:pt x="8740256" y="817704"/>
                    <a:pt x="8740256" y="810730"/>
                  </a:cubicBezTo>
                  <a:cubicBezTo>
                    <a:pt x="8738027" y="810730"/>
                    <a:pt x="8738027" y="810730"/>
                    <a:pt x="8735797" y="810730"/>
                  </a:cubicBezTo>
                  <a:cubicBezTo>
                    <a:pt x="8735797" y="808405"/>
                    <a:pt x="8735797" y="808405"/>
                    <a:pt x="8735797" y="806081"/>
                  </a:cubicBezTo>
                  <a:lnTo>
                    <a:pt x="8740256" y="803756"/>
                  </a:lnTo>
                  <a:cubicBezTo>
                    <a:pt x="8744713" y="799107"/>
                    <a:pt x="8746943" y="794457"/>
                    <a:pt x="8751401" y="787483"/>
                  </a:cubicBezTo>
                  <a:cubicBezTo>
                    <a:pt x="8753629" y="782834"/>
                    <a:pt x="8753629" y="780510"/>
                    <a:pt x="8753629" y="778185"/>
                  </a:cubicBezTo>
                  <a:cubicBezTo>
                    <a:pt x="8749172" y="771211"/>
                    <a:pt x="8749172" y="759588"/>
                    <a:pt x="8753629" y="752614"/>
                  </a:cubicBezTo>
                  <a:cubicBezTo>
                    <a:pt x="8753631" y="752611"/>
                    <a:pt x="8753645" y="752565"/>
                    <a:pt x="8753909" y="751742"/>
                  </a:cubicBezTo>
                  <a:lnTo>
                    <a:pt x="8755767" y="745928"/>
                  </a:lnTo>
                  <a:lnTo>
                    <a:pt x="8754080" y="745928"/>
                  </a:lnTo>
                  <a:cubicBezTo>
                    <a:pt x="8754080" y="745928"/>
                    <a:pt x="8754080" y="745928"/>
                    <a:pt x="8754080" y="744766"/>
                  </a:cubicBezTo>
                  <a:lnTo>
                    <a:pt x="8754080" y="736629"/>
                  </a:lnTo>
                  <a:cubicBezTo>
                    <a:pt x="8754080" y="736629"/>
                    <a:pt x="8754080" y="736629"/>
                    <a:pt x="8755194" y="736629"/>
                  </a:cubicBezTo>
                  <a:lnTo>
                    <a:pt x="8762996" y="736629"/>
                  </a:lnTo>
                  <a:cubicBezTo>
                    <a:pt x="8762996" y="736629"/>
                    <a:pt x="8762996" y="736629"/>
                    <a:pt x="8762996" y="735467"/>
                  </a:cubicBezTo>
                  <a:lnTo>
                    <a:pt x="8762996" y="727331"/>
                  </a:lnTo>
                  <a:cubicBezTo>
                    <a:pt x="8762996" y="727331"/>
                    <a:pt x="8762996" y="727331"/>
                    <a:pt x="8761881" y="727331"/>
                  </a:cubicBezTo>
                  <a:lnTo>
                    <a:pt x="8754080" y="727331"/>
                  </a:lnTo>
                  <a:cubicBezTo>
                    <a:pt x="8754080" y="727331"/>
                    <a:pt x="8754080" y="727331"/>
                    <a:pt x="8754080" y="726168"/>
                  </a:cubicBezTo>
                  <a:lnTo>
                    <a:pt x="8754080" y="718032"/>
                  </a:lnTo>
                  <a:cubicBezTo>
                    <a:pt x="8754080" y="718032"/>
                    <a:pt x="8754080" y="718032"/>
                    <a:pt x="8755194" y="718032"/>
                  </a:cubicBezTo>
                  <a:lnTo>
                    <a:pt x="8762996" y="718032"/>
                  </a:lnTo>
                  <a:cubicBezTo>
                    <a:pt x="8762996" y="718032"/>
                    <a:pt x="8762996" y="718032"/>
                    <a:pt x="8762996" y="717160"/>
                  </a:cubicBezTo>
                  <a:lnTo>
                    <a:pt x="8762996" y="711058"/>
                  </a:lnTo>
                  <a:cubicBezTo>
                    <a:pt x="8762996" y="711058"/>
                    <a:pt x="8762996" y="711058"/>
                    <a:pt x="8761881" y="711058"/>
                  </a:cubicBezTo>
                  <a:lnTo>
                    <a:pt x="8754080" y="711058"/>
                  </a:lnTo>
                  <a:cubicBezTo>
                    <a:pt x="8754080" y="711058"/>
                    <a:pt x="8754080" y="711058"/>
                    <a:pt x="8754080" y="709896"/>
                  </a:cubicBezTo>
                  <a:lnTo>
                    <a:pt x="8754080" y="701759"/>
                  </a:lnTo>
                  <a:cubicBezTo>
                    <a:pt x="8754080" y="701759"/>
                    <a:pt x="8754080" y="701759"/>
                    <a:pt x="8755194" y="701759"/>
                  </a:cubicBezTo>
                  <a:lnTo>
                    <a:pt x="8762996" y="701759"/>
                  </a:lnTo>
                  <a:cubicBezTo>
                    <a:pt x="8762996" y="701759"/>
                    <a:pt x="8762996" y="701759"/>
                    <a:pt x="8761881" y="700016"/>
                  </a:cubicBezTo>
                  <a:lnTo>
                    <a:pt x="8754080" y="687812"/>
                  </a:lnTo>
                  <a:cubicBezTo>
                    <a:pt x="8754080" y="687812"/>
                    <a:pt x="8754080" y="687812"/>
                    <a:pt x="8754080" y="650617"/>
                  </a:cubicBezTo>
                  <a:cubicBezTo>
                    <a:pt x="8754080" y="650617"/>
                    <a:pt x="8754080" y="650617"/>
                    <a:pt x="8903424" y="650617"/>
                  </a:cubicBezTo>
                  <a:cubicBezTo>
                    <a:pt x="8903424" y="650617"/>
                    <a:pt x="8903424" y="650617"/>
                    <a:pt x="8905096" y="653232"/>
                  </a:cubicBezTo>
                  <a:lnTo>
                    <a:pt x="8908543" y="658626"/>
                  </a:lnTo>
                  <a:lnTo>
                    <a:pt x="8908543" y="647687"/>
                  </a:lnTo>
                  <a:cubicBezTo>
                    <a:pt x="8908543" y="636001"/>
                    <a:pt x="8908543" y="622669"/>
                    <a:pt x="8908543" y="607460"/>
                  </a:cubicBezTo>
                  <a:cubicBezTo>
                    <a:pt x="8908552" y="607460"/>
                    <a:pt x="8908671" y="607460"/>
                    <a:pt x="8910570" y="607460"/>
                  </a:cubicBezTo>
                  <a:lnTo>
                    <a:pt x="8924757" y="607460"/>
                  </a:lnTo>
                  <a:cubicBezTo>
                    <a:pt x="8924757" y="607441"/>
                    <a:pt x="8924757" y="606126"/>
                    <a:pt x="8924757" y="515723"/>
                  </a:cubicBezTo>
                  <a:lnTo>
                    <a:pt x="8924757" y="490724"/>
                  </a:lnTo>
                  <a:lnTo>
                    <a:pt x="9078786" y="490724"/>
                  </a:lnTo>
                  <a:lnTo>
                    <a:pt x="9078786" y="506306"/>
                  </a:lnTo>
                  <a:cubicBezTo>
                    <a:pt x="9078786" y="526935"/>
                    <a:pt x="9078786" y="559711"/>
                    <a:pt x="9078786" y="611783"/>
                  </a:cubicBezTo>
                  <a:cubicBezTo>
                    <a:pt x="9078796" y="611782"/>
                    <a:pt x="9078908" y="611761"/>
                    <a:pt x="9080306" y="611513"/>
                  </a:cubicBezTo>
                  <a:lnTo>
                    <a:pt x="9090946" y="609622"/>
                  </a:lnTo>
                  <a:cubicBezTo>
                    <a:pt x="9090946" y="609644"/>
                    <a:pt x="9090916" y="610978"/>
                    <a:pt x="9088919" y="698254"/>
                  </a:cubicBezTo>
                  <a:cubicBezTo>
                    <a:pt x="9088929" y="698256"/>
                    <a:pt x="9089040" y="698276"/>
                    <a:pt x="9090439" y="698525"/>
                  </a:cubicBezTo>
                  <a:lnTo>
                    <a:pt x="9101079" y="700416"/>
                  </a:lnTo>
                  <a:cubicBezTo>
                    <a:pt x="9101081" y="700423"/>
                    <a:pt x="9101101" y="700487"/>
                    <a:pt x="9101332" y="701227"/>
                  </a:cubicBezTo>
                  <a:lnTo>
                    <a:pt x="9103106" y="706902"/>
                  </a:lnTo>
                  <a:cubicBezTo>
                    <a:pt x="9103108" y="706893"/>
                    <a:pt x="9103153" y="706750"/>
                    <a:pt x="9103866" y="704470"/>
                  </a:cubicBezTo>
                  <a:lnTo>
                    <a:pt x="9109186" y="687446"/>
                  </a:lnTo>
                  <a:cubicBezTo>
                    <a:pt x="9109193" y="687446"/>
                    <a:pt x="9109293" y="687446"/>
                    <a:pt x="9110959" y="687446"/>
                  </a:cubicBezTo>
                  <a:lnTo>
                    <a:pt x="9123373" y="687446"/>
                  </a:lnTo>
                  <a:cubicBezTo>
                    <a:pt x="9123373" y="687463"/>
                    <a:pt x="9123373" y="688156"/>
                    <a:pt x="9123373" y="719872"/>
                  </a:cubicBezTo>
                  <a:cubicBezTo>
                    <a:pt x="9123379" y="719877"/>
                    <a:pt x="9123456" y="719917"/>
                    <a:pt x="9124386" y="720413"/>
                  </a:cubicBezTo>
                  <a:lnTo>
                    <a:pt x="9131480" y="724196"/>
                  </a:lnTo>
                  <a:cubicBezTo>
                    <a:pt x="9131480" y="724205"/>
                    <a:pt x="9131480" y="724306"/>
                    <a:pt x="9131480" y="725547"/>
                  </a:cubicBezTo>
                  <a:lnTo>
                    <a:pt x="9131480" y="735005"/>
                  </a:lnTo>
                  <a:cubicBezTo>
                    <a:pt x="9131500" y="735005"/>
                    <a:pt x="9132408" y="735005"/>
                    <a:pt x="9176067" y="735005"/>
                  </a:cubicBezTo>
                  <a:cubicBezTo>
                    <a:pt x="9176067" y="735013"/>
                    <a:pt x="9176067" y="735096"/>
                    <a:pt x="9176067" y="736086"/>
                  </a:cubicBezTo>
                  <a:lnTo>
                    <a:pt x="9176067" y="743652"/>
                  </a:lnTo>
                  <a:cubicBezTo>
                    <a:pt x="9176076" y="743652"/>
                    <a:pt x="9176197" y="743652"/>
                    <a:pt x="9178093" y="743652"/>
                  </a:cubicBezTo>
                  <a:lnTo>
                    <a:pt x="9192280" y="743652"/>
                  </a:lnTo>
                  <a:cubicBezTo>
                    <a:pt x="9192280" y="743634"/>
                    <a:pt x="9192280" y="742905"/>
                    <a:pt x="9192280" y="713387"/>
                  </a:cubicBezTo>
                  <a:cubicBezTo>
                    <a:pt x="9192301" y="713387"/>
                    <a:pt x="9193231" y="713387"/>
                    <a:pt x="9236867" y="713387"/>
                  </a:cubicBezTo>
                  <a:cubicBezTo>
                    <a:pt x="9236867" y="713379"/>
                    <a:pt x="9236867" y="713282"/>
                    <a:pt x="9236867" y="712036"/>
                  </a:cubicBezTo>
                  <a:lnTo>
                    <a:pt x="9236867" y="702578"/>
                  </a:lnTo>
                  <a:cubicBezTo>
                    <a:pt x="9236873" y="702578"/>
                    <a:pt x="9236947" y="702578"/>
                    <a:pt x="9237881" y="702578"/>
                  </a:cubicBezTo>
                  <a:lnTo>
                    <a:pt x="9244974" y="702578"/>
                  </a:lnTo>
                  <a:cubicBezTo>
                    <a:pt x="9244974" y="702571"/>
                    <a:pt x="9244974" y="702458"/>
                    <a:pt x="9244974" y="700687"/>
                  </a:cubicBezTo>
                  <a:lnTo>
                    <a:pt x="9244974" y="687446"/>
                  </a:lnTo>
                  <a:cubicBezTo>
                    <a:pt x="9244983" y="687446"/>
                    <a:pt x="9245055" y="687446"/>
                    <a:pt x="9245734" y="687446"/>
                  </a:cubicBezTo>
                  <a:lnTo>
                    <a:pt x="9251054" y="687446"/>
                  </a:lnTo>
                  <a:cubicBezTo>
                    <a:pt x="9251054" y="687439"/>
                    <a:pt x="9251054" y="687354"/>
                    <a:pt x="9251054" y="686365"/>
                  </a:cubicBezTo>
                  <a:lnTo>
                    <a:pt x="9251054" y="678798"/>
                  </a:lnTo>
                  <a:cubicBezTo>
                    <a:pt x="9251062" y="678798"/>
                    <a:pt x="9251186" y="678798"/>
                    <a:pt x="9253081" y="678798"/>
                  </a:cubicBezTo>
                  <a:lnTo>
                    <a:pt x="9267268" y="678798"/>
                  </a:lnTo>
                  <a:cubicBezTo>
                    <a:pt x="9267268" y="678805"/>
                    <a:pt x="9267268" y="678882"/>
                    <a:pt x="9267268" y="679879"/>
                  </a:cubicBezTo>
                  <a:lnTo>
                    <a:pt x="9267268" y="687446"/>
                  </a:lnTo>
                  <a:cubicBezTo>
                    <a:pt x="9267279" y="687446"/>
                    <a:pt x="9267780" y="687446"/>
                    <a:pt x="9289561" y="687446"/>
                  </a:cubicBezTo>
                  <a:cubicBezTo>
                    <a:pt x="9289561" y="687438"/>
                    <a:pt x="9289561" y="687324"/>
                    <a:pt x="9289561" y="685554"/>
                  </a:cubicBezTo>
                  <a:lnTo>
                    <a:pt x="9289561" y="672313"/>
                  </a:lnTo>
                  <a:cubicBezTo>
                    <a:pt x="9289567" y="672313"/>
                    <a:pt x="9289664" y="672313"/>
                    <a:pt x="9291335" y="672313"/>
                  </a:cubicBezTo>
                  <a:lnTo>
                    <a:pt x="9303748" y="672313"/>
                  </a:lnTo>
                  <a:cubicBezTo>
                    <a:pt x="9303748" y="672325"/>
                    <a:pt x="9303748" y="672839"/>
                    <a:pt x="9303748" y="696093"/>
                  </a:cubicBezTo>
                  <a:cubicBezTo>
                    <a:pt x="9303755" y="696093"/>
                    <a:pt x="9303835" y="696093"/>
                    <a:pt x="9304762" y="696093"/>
                  </a:cubicBezTo>
                  <a:lnTo>
                    <a:pt x="9311855" y="696093"/>
                  </a:lnTo>
                  <a:cubicBezTo>
                    <a:pt x="9311855" y="696087"/>
                    <a:pt x="9311855" y="696006"/>
                    <a:pt x="9311855" y="695012"/>
                  </a:cubicBezTo>
                  <a:lnTo>
                    <a:pt x="9311855" y="687446"/>
                  </a:lnTo>
                  <a:cubicBezTo>
                    <a:pt x="9311864" y="687446"/>
                    <a:pt x="9311982" y="687446"/>
                    <a:pt x="9313628" y="687446"/>
                  </a:cubicBezTo>
                  <a:lnTo>
                    <a:pt x="9326042" y="687446"/>
                  </a:lnTo>
                  <a:cubicBezTo>
                    <a:pt x="9326042" y="687459"/>
                    <a:pt x="9326042" y="688018"/>
                    <a:pt x="9326042" y="713387"/>
                  </a:cubicBezTo>
                  <a:cubicBezTo>
                    <a:pt x="9326050" y="713387"/>
                    <a:pt x="9326168" y="713387"/>
                    <a:pt x="9328069" y="713387"/>
                  </a:cubicBezTo>
                  <a:lnTo>
                    <a:pt x="9342255" y="713387"/>
                  </a:lnTo>
                  <a:cubicBezTo>
                    <a:pt x="9342255" y="713398"/>
                    <a:pt x="9342255" y="713513"/>
                    <a:pt x="9342255" y="715008"/>
                  </a:cubicBezTo>
                  <a:lnTo>
                    <a:pt x="9342255" y="726358"/>
                  </a:lnTo>
                  <a:cubicBezTo>
                    <a:pt x="9342263" y="726358"/>
                    <a:pt x="9342334" y="726358"/>
                    <a:pt x="9343015" y="726358"/>
                  </a:cubicBezTo>
                  <a:lnTo>
                    <a:pt x="9348336" y="726358"/>
                  </a:lnTo>
                  <a:cubicBezTo>
                    <a:pt x="9348336" y="726350"/>
                    <a:pt x="9348336" y="726274"/>
                    <a:pt x="9348336" y="725547"/>
                  </a:cubicBezTo>
                  <a:lnTo>
                    <a:pt x="9348336" y="719872"/>
                  </a:lnTo>
                  <a:cubicBezTo>
                    <a:pt x="9348353" y="719872"/>
                    <a:pt x="9349072" y="719872"/>
                    <a:pt x="9378736" y="719872"/>
                  </a:cubicBezTo>
                  <a:cubicBezTo>
                    <a:pt x="9378736" y="719886"/>
                    <a:pt x="9378736" y="720449"/>
                    <a:pt x="9378736" y="743652"/>
                  </a:cubicBezTo>
                  <a:cubicBezTo>
                    <a:pt x="9378743" y="743652"/>
                    <a:pt x="9378822" y="743652"/>
                    <a:pt x="9379749" y="743652"/>
                  </a:cubicBezTo>
                  <a:lnTo>
                    <a:pt x="9386843" y="743652"/>
                  </a:lnTo>
                  <a:cubicBezTo>
                    <a:pt x="9386843" y="743659"/>
                    <a:pt x="9386843" y="743732"/>
                    <a:pt x="9386843" y="744733"/>
                  </a:cubicBezTo>
                  <a:lnTo>
                    <a:pt x="9386843" y="752299"/>
                  </a:lnTo>
                  <a:cubicBezTo>
                    <a:pt x="9386852" y="752299"/>
                    <a:pt x="9386925" y="752299"/>
                    <a:pt x="9387603" y="752299"/>
                  </a:cubicBezTo>
                  <a:lnTo>
                    <a:pt x="9392923" y="752299"/>
                  </a:lnTo>
                  <a:cubicBezTo>
                    <a:pt x="9392923" y="752292"/>
                    <a:pt x="9392923" y="752172"/>
                    <a:pt x="9392923" y="750137"/>
                  </a:cubicBezTo>
                  <a:lnTo>
                    <a:pt x="9392923" y="735005"/>
                  </a:lnTo>
                  <a:cubicBezTo>
                    <a:pt x="9392930" y="735005"/>
                    <a:pt x="9393008" y="735005"/>
                    <a:pt x="9393936" y="735005"/>
                  </a:cubicBezTo>
                  <a:lnTo>
                    <a:pt x="9401030" y="735005"/>
                  </a:lnTo>
                  <a:cubicBezTo>
                    <a:pt x="9401030" y="735013"/>
                    <a:pt x="9401030" y="735096"/>
                    <a:pt x="9401030" y="736086"/>
                  </a:cubicBezTo>
                  <a:lnTo>
                    <a:pt x="9401030" y="743652"/>
                  </a:lnTo>
                  <a:lnTo>
                    <a:pt x="9406350" y="741659"/>
                  </a:lnTo>
                  <a:cubicBezTo>
                    <a:pt x="9407110" y="741287"/>
                    <a:pt x="9407110" y="741085"/>
                    <a:pt x="9407110" y="740679"/>
                  </a:cubicBezTo>
                  <a:lnTo>
                    <a:pt x="9407110" y="735005"/>
                  </a:lnTo>
                  <a:cubicBezTo>
                    <a:pt x="9407127" y="735005"/>
                    <a:pt x="9407928" y="735005"/>
                    <a:pt x="9445617" y="735005"/>
                  </a:cubicBezTo>
                  <a:cubicBezTo>
                    <a:pt x="9445617" y="735019"/>
                    <a:pt x="9445617" y="735566"/>
                    <a:pt x="9445617" y="758784"/>
                  </a:cubicBezTo>
                  <a:cubicBezTo>
                    <a:pt x="9445625" y="758784"/>
                    <a:pt x="9445743" y="758784"/>
                    <a:pt x="9447643" y="758784"/>
                  </a:cubicBezTo>
                  <a:lnTo>
                    <a:pt x="9461830" y="758784"/>
                  </a:lnTo>
                  <a:cubicBezTo>
                    <a:pt x="9461830" y="758792"/>
                    <a:pt x="9461830" y="758874"/>
                    <a:pt x="9461830" y="759865"/>
                  </a:cubicBezTo>
                  <a:lnTo>
                    <a:pt x="9461830" y="767431"/>
                  </a:lnTo>
                  <a:cubicBezTo>
                    <a:pt x="9461839" y="767431"/>
                    <a:pt x="9461962" y="767431"/>
                    <a:pt x="9463604" y="767431"/>
                  </a:cubicBezTo>
                  <a:lnTo>
                    <a:pt x="9476017" y="767431"/>
                  </a:lnTo>
                  <a:cubicBezTo>
                    <a:pt x="9476017" y="767419"/>
                    <a:pt x="9476017" y="766908"/>
                    <a:pt x="9476017" y="743652"/>
                  </a:cubicBezTo>
                  <a:cubicBezTo>
                    <a:pt x="9476024" y="743652"/>
                    <a:pt x="9476102" y="743652"/>
                    <a:pt x="9477030" y="743652"/>
                  </a:cubicBezTo>
                  <a:lnTo>
                    <a:pt x="9484124" y="743652"/>
                  </a:lnTo>
                  <a:cubicBezTo>
                    <a:pt x="9484124" y="743633"/>
                    <a:pt x="9484124" y="742862"/>
                    <a:pt x="9484124" y="711225"/>
                  </a:cubicBezTo>
                  <a:cubicBezTo>
                    <a:pt x="9484131" y="711225"/>
                    <a:pt x="9484208" y="711225"/>
                    <a:pt x="9485137" y="711225"/>
                  </a:cubicBezTo>
                  <a:lnTo>
                    <a:pt x="9492231" y="711225"/>
                  </a:lnTo>
                  <a:cubicBezTo>
                    <a:pt x="9492231" y="711219"/>
                    <a:pt x="9492231" y="711110"/>
                    <a:pt x="9492231" y="709334"/>
                  </a:cubicBezTo>
                  <a:lnTo>
                    <a:pt x="9492231" y="696093"/>
                  </a:lnTo>
                  <a:cubicBezTo>
                    <a:pt x="9490204" y="696093"/>
                    <a:pt x="9490204" y="696093"/>
                    <a:pt x="9490964" y="694471"/>
                  </a:cubicBezTo>
                  <a:lnTo>
                    <a:pt x="9496284" y="683122"/>
                  </a:lnTo>
                  <a:cubicBezTo>
                    <a:pt x="9496289" y="683139"/>
                    <a:pt x="9496484" y="683813"/>
                    <a:pt x="9504391" y="711225"/>
                  </a:cubicBezTo>
                  <a:cubicBezTo>
                    <a:pt x="9504399" y="711225"/>
                    <a:pt x="9504472" y="711225"/>
                    <a:pt x="9505151" y="711225"/>
                  </a:cubicBezTo>
                  <a:lnTo>
                    <a:pt x="9510471" y="711225"/>
                  </a:lnTo>
                  <a:cubicBezTo>
                    <a:pt x="9510471" y="711212"/>
                    <a:pt x="9510471" y="710033"/>
                    <a:pt x="9510471" y="605298"/>
                  </a:cubicBezTo>
                  <a:cubicBezTo>
                    <a:pt x="9510481" y="605298"/>
                    <a:pt x="9510595" y="605298"/>
                    <a:pt x="9511991" y="605298"/>
                  </a:cubicBezTo>
                  <a:lnTo>
                    <a:pt x="9522631" y="605298"/>
                  </a:lnTo>
                  <a:cubicBezTo>
                    <a:pt x="9522631" y="605276"/>
                    <a:pt x="9522631" y="604266"/>
                    <a:pt x="9522631" y="557739"/>
                  </a:cubicBezTo>
                  <a:cubicBezTo>
                    <a:pt x="9522648" y="557739"/>
                    <a:pt x="9523273" y="557739"/>
                    <a:pt x="9548978" y="557739"/>
                  </a:cubicBezTo>
                  <a:cubicBezTo>
                    <a:pt x="9548978" y="557727"/>
                    <a:pt x="9548978" y="557217"/>
                    <a:pt x="9548978" y="536121"/>
                  </a:cubicBezTo>
                  <a:cubicBezTo>
                    <a:pt x="9548997" y="536121"/>
                    <a:pt x="9549786" y="536121"/>
                    <a:pt x="9583432" y="536121"/>
                  </a:cubicBezTo>
                  <a:cubicBezTo>
                    <a:pt x="9583432" y="536129"/>
                    <a:pt x="9583432" y="536259"/>
                    <a:pt x="9583432" y="538553"/>
                  </a:cubicBezTo>
                  <a:lnTo>
                    <a:pt x="9583432" y="555577"/>
                  </a:lnTo>
                  <a:cubicBezTo>
                    <a:pt x="9583441" y="555577"/>
                    <a:pt x="9583572" y="555577"/>
                    <a:pt x="9585712" y="555577"/>
                  </a:cubicBezTo>
                  <a:lnTo>
                    <a:pt x="9601672" y="555577"/>
                  </a:lnTo>
                  <a:cubicBezTo>
                    <a:pt x="9601672" y="555595"/>
                    <a:pt x="9601672" y="556489"/>
                    <a:pt x="9601672" y="603136"/>
                  </a:cubicBezTo>
                  <a:cubicBezTo>
                    <a:pt x="9601678" y="603136"/>
                    <a:pt x="9601754" y="603136"/>
                    <a:pt x="9602685" y="603136"/>
                  </a:cubicBezTo>
                  <a:lnTo>
                    <a:pt x="9609779" y="603136"/>
                  </a:lnTo>
                  <a:lnTo>
                    <a:pt x="9623966" y="607460"/>
                  </a:lnTo>
                  <a:cubicBezTo>
                    <a:pt x="9623966" y="607470"/>
                    <a:pt x="9623966" y="608120"/>
                    <a:pt x="9623966" y="646372"/>
                  </a:cubicBezTo>
                  <a:cubicBezTo>
                    <a:pt x="9623972" y="646372"/>
                    <a:pt x="9624047" y="646372"/>
                    <a:pt x="9624979" y="646372"/>
                  </a:cubicBezTo>
                  <a:lnTo>
                    <a:pt x="9632072" y="646372"/>
                  </a:lnTo>
                  <a:cubicBezTo>
                    <a:pt x="9632072" y="646382"/>
                    <a:pt x="9632072" y="646488"/>
                    <a:pt x="9632072" y="647993"/>
                  </a:cubicBezTo>
                  <a:lnTo>
                    <a:pt x="9632072" y="659342"/>
                  </a:lnTo>
                  <a:cubicBezTo>
                    <a:pt x="9632080" y="659342"/>
                    <a:pt x="9632204" y="659342"/>
                    <a:pt x="9634099" y="659342"/>
                  </a:cubicBezTo>
                  <a:lnTo>
                    <a:pt x="9648286" y="659342"/>
                  </a:lnTo>
                  <a:lnTo>
                    <a:pt x="9654366" y="665828"/>
                  </a:lnTo>
                  <a:cubicBezTo>
                    <a:pt x="9654366" y="665840"/>
                    <a:pt x="9654366" y="666326"/>
                    <a:pt x="9654366" y="687446"/>
                  </a:cubicBezTo>
                  <a:cubicBezTo>
                    <a:pt x="9654375" y="687446"/>
                    <a:pt x="9654506" y="687446"/>
                    <a:pt x="9656646" y="687446"/>
                  </a:cubicBezTo>
                  <a:lnTo>
                    <a:pt x="9672606" y="687446"/>
                  </a:lnTo>
                  <a:cubicBezTo>
                    <a:pt x="9672606" y="687453"/>
                    <a:pt x="9672606" y="687533"/>
                    <a:pt x="9672606" y="688526"/>
                  </a:cubicBezTo>
                  <a:lnTo>
                    <a:pt x="9672606" y="696093"/>
                  </a:lnTo>
                  <a:cubicBezTo>
                    <a:pt x="9672615" y="696093"/>
                    <a:pt x="9672714" y="696093"/>
                    <a:pt x="9673873" y="696093"/>
                  </a:cubicBezTo>
                  <a:lnTo>
                    <a:pt x="9682740" y="696093"/>
                  </a:lnTo>
                  <a:cubicBezTo>
                    <a:pt x="9682740" y="696102"/>
                    <a:pt x="9682740" y="696231"/>
                    <a:pt x="9682740" y="698254"/>
                  </a:cubicBezTo>
                  <a:lnTo>
                    <a:pt x="9682740" y="713387"/>
                  </a:lnTo>
                  <a:cubicBezTo>
                    <a:pt x="9686793" y="713387"/>
                    <a:pt x="9686793" y="713387"/>
                    <a:pt x="9686793" y="711495"/>
                  </a:cubicBezTo>
                  <a:lnTo>
                    <a:pt x="9686793" y="698254"/>
                  </a:lnTo>
                  <a:cubicBezTo>
                    <a:pt x="9686799" y="698254"/>
                    <a:pt x="9686877" y="698254"/>
                    <a:pt x="9687806" y="698254"/>
                  </a:cubicBezTo>
                  <a:lnTo>
                    <a:pt x="9694900" y="698254"/>
                  </a:lnTo>
                  <a:cubicBezTo>
                    <a:pt x="9694900" y="698265"/>
                    <a:pt x="9694900" y="698384"/>
                    <a:pt x="9694900" y="699876"/>
                  </a:cubicBezTo>
                  <a:lnTo>
                    <a:pt x="9694900" y="711225"/>
                  </a:lnTo>
                  <a:cubicBezTo>
                    <a:pt x="9694909" y="711225"/>
                    <a:pt x="9694982" y="711225"/>
                    <a:pt x="9695660" y="711225"/>
                  </a:cubicBezTo>
                  <a:lnTo>
                    <a:pt x="9700980" y="711225"/>
                  </a:lnTo>
                  <a:cubicBezTo>
                    <a:pt x="9700980" y="706902"/>
                    <a:pt x="9700980" y="706902"/>
                    <a:pt x="9749620" y="706902"/>
                  </a:cubicBezTo>
                  <a:cubicBezTo>
                    <a:pt x="9749620" y="706911"/>
                    <a:pt x="9749620" y="707012"/>
                    <a:pt x="9749620" y="708253"/>
                  </a:cubicBezTo>
                  <a:lnTo>
                    <a:pt x="9749620" y="717710"/>
                  </a:lnTo>
                  <a:cubicBezTo>
                    <a:pt x="9749628" y="717710"/>
                    <a:pt x="9749703" y="717710"/>
                    <a:pt x="9750380" y="717710"/>
                  </a:cubicBezTo>
                  <a:lnTo>
                    <a:pt x="9755702" y="717710"/>
                  </a:lnTo>
                  <a:cubicBezTo>
                    <a:pt x="9755702" y="717719"/>
                    <a:pt x="9755702" y="717841"/>
                    <a:pt x="9755702" y="719872"/>
                  </a:cubicBezTo>
                  <a:lnTo>
                    <a:pt x="9755702" y="735005"/>
                  </a:lnTo>
                  <a:cubicBezTo>
                    <a:pt x="9755710" y="735001"/>
                    <a:pt x="9755826" y="734923"/>
                    <a:pt x="9757728" y="733654"/>
                  </a:cubicBezTo>
                  <a:lnTo>
                    <a:pt x="9771914" y="724196"/>
                  </a:lnTo>
                  <a:cubicBezTo>
                    <a:pt x="9771916" y="724177"/>
                    <a:pt x="9772048" y="723302"/>
                    <a:pt x="9777994" y="683122"/>
                  </a:cubicBezTo>
                  <a:cubicBezTo>
                    <a:pt x="9778004" y="683120"/>
                    <a:pt x="9778072" y="683094"/>
                    <a:pt x="9778754" y="682852"/>
                  </a:cubicBezTo>
                  <a:lnTo>
                    <a:pt x="9784074" y="680960"/>
                  </a:lnTo>
                  <a:cubicBezTo>
                    <a:pt x="9784074" y="680944"/>
                    <a:pt x="9784108" y="679883"/>
                    <a:pt x="9786102" y="611783"/>
                  </a:cubicBezTo>
                  <a:cubicBezTo>
                    <a:pt x="9786102" y="611801"/>
                    <a:pt x="9786134" y="612892"/>
                    <a:pt x="9788128" y="680960"/>
                  </a:cubicBezTo>
                  <a:cubicBezTo>
                    <a:pt x="9788138" y="680963"/>
                    <a:pt x="9788208" y="680988"/>
                    <a:pt x="9788888" y="681230"/>
                  </a:cubicBezTo>
                  <a:lnTo>
                    <a:pt x="9794208" y="683122"/>
                  </a:lnTo>
                  <a:cubicBezTo>
                    <a:pt x="9794208" y="683102"/>
                    <a:pt x="9794208" y="681769"/>
                    <a:pt x="9794208" y="596651"/>
                  </a:cubicBezTo>
                  <a:cubicBezTo>
                    <a:pt x="9798262" y="596651"/>
                    <a:pt x="9798262" y="596651"/>
                    <a:pt x="9798262" y="564224"/>
                  </a:cubicBezTo>
                  <a:cubicBezTo>
                    <a:pt x="9798274" y="564224"/>
                    <a:pt x="9798960" y="564224"/>
                    <a:pt x="9836768" y="564224"/>
                  </a:cubicBezTo>
                  <a:cubicBezTo>
                    <a:pt x="9836768" y="564241"/>
                    <a:pt x="9836768" y="564959"/>
                    <a:pt x="9836768" y="596651"/>
                  </a:cubicBezTo>
                  <a:cubicBezTo>
                    <a:pt x="9836778" y="596651"/>
                    <a:pt x="9836850" y="596651"/>
                    <a:pt x="9837528" y="596651"/>
                  </a:cubicBezTo>
                  <a:lnTo>
                    <a:pt x="9842848" y="596651"/>
                  </a:lnTo>
                  <a:cubicBezTo>
                    <a:pt x="9842848" y="596630"/>
                    <a:pt x="9842848" y="595324"/>
                    <a:pt x="9842848" y="514503"/>
                  </a:cubicBezTo>
                  <a:cubicBezTo>
                    <a:pt x="9842854" y="514503"/>
                    <a:pt x="9842954" y="514503"/>
                    <a:pt x="9844622" y="514503"/>
                  </a:cubicBezTo>
                  <a:lnTo>
                    <a:pt x="9857036" y="514503"/>
                  </a:lnTo>
                  <a:cubicBezTo>
                    <a:pt x="9857036" y="514496"/>
                    <a:pt x="9857036" y="514385"/>
                    <a:pt x="9857036" y="512612"/>
                  </a:cubicBezTo>
                  <a:lnTo>
                    <a:pt x="9857036" y="499371"/>
                  </a:lnTo>
                  <a:cubicBezTo>
                    <a:pt x="9857046" y="499371"/>
                    <a:pt x="9857544" y="499371"/>
                    <a:pt x="9879330" y="499371"/>
                  </a:cubicBezTo>
                  <a:cubicBezTo>
                    <a:pt x="9879330" y="499364"/>
                    <a:pt x="9879330" y="499283"/>
                    <a:pt x="9879330" y="498290"/>
                  </a:cubicBezTo>
                  <a:lnTo>
                    <a:pt x="9879330" y="490724"/>
                  </a:lnTo>
                  <a:cubicBezTo>
                    <a:pt x="9879336" y="490724"/>
                    <a:pt x="9879446" y="490724"/>
                    <a:pt x="9881102" y="490724"/>
                  </a:cubicBezTo>
                  <a:lnTo>
                    <a:pt x="9893516" y="490724"/>
                  </a:lnTo>
                  <a:cubicBezTo>
                    <a:pt x="9893516" y="490732"/>
                    <a:pt x="9893516" y="490811"/>
                    <a:pt x="9893516" y="491805"/>
                  </a:cubicBezTo>
                  <a:lnTo>
                    <a:pt x="9893516" y="499371"/>
                  </a:lnTo>
                  <a:cubicBezTo>
                    <a:pt x="9893526" y="499371"/>
                    <a:pt x="9893598" y="499371"/>
                    <a:pt x="9894276" y="499371"/>
                  </a:cubicBezTo>
                  <a:lnTo>
                    <a:pt x="9899596" y="499371"/>
                  </a:lnTo>
                  <a:lnTo>
                    <a:pt x="9909730" y="495047"/>
                  </a:lnTo>
                  <a:lnTo>
                    <a:pt x="9913782" y="498290"/>
                  </a:lnTo>
                  <a:lnTo>
                    <a:pt x="9913782" y="490724"/>
                  </a:lnTo>
                  <a:cubicBezTo>
                    <a:pt x="9913792" y="490724"/>
                    <a:pt x="9913928" y="490724"/>
                    <a:pt x="9916062" y="490724"/>
                  </a:cubicBezTo>
                  <a:lnTo>
                    <a:pt x="9932024" y="490724"/>
                  </a:lnTo>
                  <a:cubicBezTo>
                    <a:pt x="9932024" y="490732"/>
                    <a:pt x="9932024" y="490811"/>
                    <a:pt x="9932024" y="491805"/>
                  </a:cubicBezTo>
                  <a:lnTo>
                    <a:pt x="9932024" y="499371"/>
                  </a:lnTo>
                  <a:cubicBezTo>
                    <a:pt x="9932042" y="499371"/>
                    <a:pt x="9932778" y="499371"/>
                    <a:pt x="9962424" y="499371"/>
                  </a:cubicBezTo>
                  <a:cubicBezTo>
                    <a:pt x="9962424" y="499381"/>
                    <a:pt x="9962424" y="499490"/>
                    <a:pt x="9962424" y="500992"/>
                  </a:cubicBezTo>
                  <a:lnTo>
                    <a:pt x="9962424" y="512342"/>
                  </a:lnTo>
                  <a:cubicBezTo>
                    <a:pt x="9962440" y="512342"/>
                    <a:pt x="9963080" y="512342"/>
                    <a:pt x="9988770" y="512342"/>
                  </a:cubicBezTo>
                  <a:cubicBezTo>
                    <a:pt x="9988770" y="512358"/>
                    <a:pt x="9988770" y="513038"/>
                    <a:pt x="9988770" y="542606"/>
                  </a:cubicBezTo>
                  <a:cubicBezTo>
                    <a:pt x="9988780" y="542606"/>
                    <a:pt x="9988852" y="542606"/>
                    <a:pt x="9989530" y="542606"/>
                  </a:cubicBezTo>
                  <a:lnTo>
                    <a:pt x="9994850" y="542606"/>
                  </a:lnTo>
                  <a:cubicBezTo>
                    <a:pt x="9994850" y="542613"/>
                    <a:pt x="9994850" y="542699"/>
                    <a:pt x="9994850" y="543687"/>
                  </a:cubicBezTo>
                  <a:lnTo>
                    <a:pt x="9994850" y="551254"/>
                  </a:lnTo>
                  <a:cubicBezTo>
                    <a:pt x="9998904" y="551254"/>
                    <a:pt x="9998904" y="551254"/>
                    <a:pt x="9998904" y="581518"/>
                  </a:cubicBezTo>
                  <a:cubicBezTo>
                    <a:pt x="9998914" y="581518"/>
                    <a:pt x="9998988" y="581518"/>
                    <a:pt x="9999664" y="581518"/>
                  </a:cubicBezTo>
                  <a:lnTo>
                    <a:pt x="10004984" y="581518"/>
                  </a:lnTo>
                  <a:cubicBezTo>
                    <a:pt x="10004984" y="581527"/>
                    <a:pt x="10004984" y="581594"/>
                    <a:pt x="10004984" y="582329"/>
                  </a:cubicBezTo>
                  <a:lnTo>
                    <a:pt x="10004984" y="588004"/>
                  </a:lnTo>
                  <a:cubicBezTo>
                    <a:pt x="10004990" y="588004"/>
                    <a:pt x="10005068" y="588004"/>
                    <a:pt x="10005998" y="588004"/>
                  </a:cubicBezTo>
                  <a:lnTo>
                    <a:pt x="10013090" y="588004"/>
                  </a:lnTo>
                  <a:cubicBezTo>
                    <a:pt x="10013090" y="588021"/>
                    <a:pt x="10013090" y="588734"/>
                    <a:pt x="10013090" y="618269"/>
                  </a:cubicBezTo>
                  <a:cubicBezTo>
                    <a:pt x="10013098" y="618269"/>
                    <a:pt x="10013218" y="618269"/>
                    <a:pt x="10015118" y="618269"/>
                  </a:cubicBezTo>
                  <a:lnTo>
                    <a:pt x="10029304" y="618269"/>
                  </a:lnTo>
                  <a:cubicBezTo>
                    <a:pt x="10029304" y="618285"/>
                    <a:pt x="10029304" y="618865"/>
                    <a:pt x="10029304" y="642048"/>
                  </a:cubicBezTo>
                  <a:cubicBezTo>
                    <a:pt x="10031332" y="642048"/>
                    <a:pt x="10031332" y="642048"/>
                    <a:pt x="10031332" y="643669"/>
                  </a:cubicBezTo>
                  <a:lnTo>
                    <a:pt x="10031332" y="655019"/>
                  </a:lnTo>
                  <a:cubicBezTo>
                    <a:pt x="10031340" y="655019"/>
                    <a:pt x="10031410" y="655019"/>
                    <a:pt x="10032092" y="655019"/>
                  </a:cubicBezTo>
                  <a:lnTo>
                    <a:pt x="10037412" y="655019"/>
                  </a:lnTo>
                  <a:cubicBezTo>
                    <a:pt x="10037412" y="655033"/>
                    <a:pt x="10037412" y="655596"/>
                    <a:pt x="10037412" y="678798"/>
                  </a:cubicBezTo>
                  <a:cubicBezTo>
                    <a:pt x="10037420" y="678798"/>
                    <a:pt x="10037518" y="678798"/>
                    <a:pt x="10038678" y="678798"/>
                  </a:cubicBezTo>
                  <a:lnTo>
                    <a:pt x="10047544" y="678798"/>
                  </a:lnTo>
                  <a:cubicBezTo>
                    <a:pt x="10049572" y="680960"/>
                    <a:pt x="10049572" y="680960"/>
                    <a:pt x="10049572" y="682852"/>
                  </a:cubicBezTo>
                  <a:lnTo>
                    <a:pt x="10049572" y="696093"/>
                  </a:lnTo>
                  <a:cubicBezTo>
                    <a:pt x="10049576" y="696086"/>
                    <a:pt x="10049664" y="695979"/>
                    <a:pt x="10051092" y="694201"/>
                  </a:cubicBezTo>
                  <a:lnTo>
                    <a:pt x="10061732" y="680960"/>
                  </a:lnTo>
                  <a:cubicBezTo>
                    <a:pt x="10061746" y="680960"/>
                    <a:pt x="10062386" y="680960"/>
                    <a:pt x="10090106" y="680960"/>
                  </a:cubicBezTo>
                  <a:cubicBezTo>
                    <a:pt x="10090106" y="680985"/>
                    <a:pt x="10090106" y="682386"/>
                    <a:pt x="10090106" y="767431"/>
                  </a:cubicBezTo>
                  <a:cubicBezTo>
                    <a:pt x="10090114" y="767431"/>
                    <a:pt x="10090190" y="767431"/>
                    <a:pt x="10090866" y="767431"/>
                  </a:cubicBezTo>
                  <a:lnTo>
                    <a:pt x="10096186" y="767431"/>
                  </a:lnTo>
                  <a:cubicBezTo>
                    <a:pt x="10096190" y="767423"/>
                    <a:pt x="10096248" y="767323"/>
                    <a:pt x="10096946" y="766080"/>
                  </a:cubicBezTo>
                  <a:lnTo>
                    <a:pt x="10102266" y="756622"/>
                  </a:lnTo>
                  <a:cubicBezTo>
                    <a:pt x="10102266" y="756629"/>
                    <a:pt x="10102266" y="756728"/>
                    <a:pt x="10102266" y="758514"/>
                  </a:cubicBezTo>
                  <a:lnTo>
                    <a:pt x="10102266" y="771755"/>
                  </a:lnTo>
                  <a:cubicBezTo>
                    <a:pt x="10106318" y="771755"/>
                    <a:pt x="10106318" y="771755"/>
                    <a:pt x="10106318" y="726358"/>
                  </a:cubicBezTo>
                  <a:cubicBezTo>
                    <a:pt x="10106328" y="726358"/>
                    <a:pt x="10106398" y="726358"/>
                    <a:pt x="10107078" y="726358"/>
                  </a:cubicBezTo>
                  <a:lnTo>
                    <a:pt x="10112398" y="726358"/>
                  </a:lnTo>
                  <a:cubicBezTo>
                    <a:pt x="10112398" y="726343"/>
                    <a:pt x="10112398" y="725343"/>
                    <a:pt x="10112398" y="661504"/>
                  </a:cubicBezTo>
                  <a:cubicBezTo>
                    <a:pt x="10112406" y="661504"/>
                    <a:pt x="10112486" y="661504"/>
                    <a:pt x="10113412" y="661504"/>
                  </a:cubicBezTo>
                  <a:lnTo>
                    <a:pt x="10120506" y="661504"/>
                  </a:lnTo>
                  <a:cubicBezTo>
                    <a:pt x="10120512" y="661483"/>
                    <a:pt x="10120776" y="660543"/>
                    <a:pt x="10132666" y="618269"/>
                  </a:cubicBezTo>
                  <a:cubicBezTo>
                    <a:pt x="10132674" y="618269"/>
                    <a:pt x="10132772" y="618269"/>
                    <a:pt x="10133932" y="618269"/>
                  </a:cubicBezTo>
                  <a:lnTo>
                    <a:pt x="10142800" y="618269"/>
                  </a:lnTo>
                  <a:cubicBezTo>
                    <a:pt x="10142804" y="618292"/>
                    <a:pt x="10143030" y="619258"/>
                    <a:pt x="10152932" y="661504"/>
                  </a:cubicBezTo>
                  <a:cubicBezTo>
                    <a:pt x="10152938" y="661504"/>
                    <a:pt x="10153012" y="661504"/>
                    <a:pt x="10153946" y="661504"/>
                  </a:cubicBezTo>
                  <a:lnTo>
                    <a:pt x="10161040" y="661504"/>
                  </a:lnTo>
                  <a:cubicBezTo>
                    <a:pt x="10161040" y="661515"/>
                    <a:pt x="10161040" y="662182"/>
                    <a:pt x="10161040" y="700416"/>
                  </a:cubicBezTo>
                  <a:cubicBezTo>
                    <a:pt x="10161046" y="700416"/>
                    <a:pt x="10161146" y="700416"/>
                    <a:pt x="10162812" y="700416"/>
                  </a:cubicBezTo>
                  <a:lnTo>
                    <a:pt x="10175226" y="700416"/>
                  </a:lnTo>
                  <a:cubicBezTo>
                    <a:pt x="10175226" y="700424"/>
                    <a:pt x="10175226" y="700546"/>
                    <a:pt x="10175226" y="702578"/>
                  </a:cubicBezTo>
                  <a:lnTo>
                    <a:pt x="10175226" y="717710"/>
                  </a:lnTo>
                  <a:cubicBezTo>
                    <a:pt x="10179280" y="717710"/>
                    <a:pt x="10179280" y="717710"/>
                    <a:pt x="10179280" y="715549"/>
                  </a:cubicBezTo>
                  <a:lnTo>
                    <a:pt x="10179280" y="700416"/>
                  </a:lnTo>
                  <a:cubicBezTo>
                    <a:pt x="10179290" y="700416"/>
                    <a:pt x="10179402" y="700416"/>
                    <a:pt x="10180800" y="700416"/>
                  </a:cubicBezTo>
                  <a:lnTo>
                    <a:pt x="10191440" y="700416"/>
                  </a:lnTo>
                  <a:cubicBezTo>
                    <a:pt x="10191440" y="700426"/>
                    <a:pt x="10191440" y="700543"/>
                    <a:pt x="10191440" y="702037"/>
                  </a:cubicBezTo>
                  <a:lnTo>
                    <a:pt x="10191440" y="713387"/>
                  </a:lnTo>
                  <a:cubicBezTo>
                    <a:pt x="10191456" y="713387"/>
                    <a:pt x="10192164" y="713387"/>
                    <a:pt x="10221840" y="713387"/>
                  </a:cubicBezTo>
                  <a:cubicBezTo>
                    <a:pt x="10221840" y="713370"/>
                    <a:pt x="10221840" y="712599"/>
                    <a:pt x="10221840" y="676637"/>
                  </a:cubicBezTo>
                  <a:cubicBezTo>
                    <a:pt x="10221848" y="676637"/>
                    <a:pt x="10221942" y="676637"/>
                    <a:pt x="10223106" y="676637"/>
                  </a:cubicBezTo>
                  <a:lnTo>
                    <a:pt x="10231974" y="676637"/>
                  </a:lnTo>
                  <a:cubicBezTo>
                    <a:pt x="10231974" y="676648"/>
                    <a:pt x="10231974" y="677142"/>
                    <a:pt x="10231974" y="698254"/>
                  </a:cubicBezTo>
                  <a:cubicBezTo>
                    <a:pt x="10234000" y="698254"/>
                    <a:pt x="10234000" y="698254"/>
                    <a:pt x="10234000" y="665828"/>
                  </a:cubicBezTo>
                  <a:cubicBezTo>
                    <a:pt x="10234014" y="665828"/>
                    <a:pt x="10234556" y="665828"/>
                    <a:pt x="10256294" y="665828"/>
                  </a:cubicBezTo>
                  <a:cubicBezTo>
                    <a:pt x="10256294" y="665818"/>
                    <a:pt x="10256294" y="665698"/>
                    <a:pt x="10256294" y="664206"/>
                  </a:cubicBezTo>
                  <a:lnTo>
                    <a:pt x="10256294" y="652857"/>
                  </a:lnTo>
                  <a:cubicBezTo>
                    <a:pt x="10256302" y="652857"/>
                    <a:pt x="10256376" y="652857"/>
                    <a:pt x="10257054" y="652857"/>
                  </a:cubicBezTo>
                  <a:lnTo>
                    <a:pt x="10262374" y="652857"/>
                  </a:lnTo>
                  <a:cubicBezTo>
                    <a:pt x="10262374" y="652851"/>
                    <a:pt x="10262374" y="652738"/>
                    <a:pt x="10262374" y="650966"/>
                  </a:cubicBezTo>
                  <a:lnTo>
                    <a:pt x="10262374" y="637725"/>
                  </a:lnTo>
                  <a:lnTo>
                    <a:pt x="10266428" y="644210"/>
                  </a:lnTo>
                  <a:cubicBezTo>
                    <a:pt x="10266436" y="644210"/>
                    <a:pt x="10266564" y="644210"/>
                    <a:pt x="10268708" y="644210"/>
                  </a:cubicBezTo>
                  <a:lnTo>
                    <a:pt x="10284668" y="644210"/>
                  </a:lnTo>
                  <a:cubicBezTo>
                    <a:pt x="10284668" y="644202"/>
                    <a:pt x="10284668" y="644134"/>
                    <a:pt x="10284668" y="643399"/>
                  </a:cubicBezTo>
                  <a:lnTo>
                    <a:pt x="10284668" y="637725"/>
                  </a:lnTo>
                  <a:cubicBezTo>
                    <a:pt x="10284676" y="637725"/>
                    <a:pt x="10284750" y="637725"/>
                    <a:pt x="10285428" y="637725"/>
                  </a:cubicBezTo>
                  <a:lnTo>
                    <a:pt x="10290748" y="637725"/>
                  </a:lnTo>
                  <a:cubicBezTo>
                    <a:pt x="10290748" y="637734"/>
                    <a:pt x="10290748" y="637834"/>
                    <a:pt x="10290748" y="639076"/>
                  </a:cubicBezTo>
                  <a:lnTo>
                    <a:pt x="10290748" y="648534"/>
                  </a:lnTo>
                  <a:cubicBezTo>
                    <a:pt x="10290762" y="648534"/>
                    <a:pt x="10291496" y="648534"/>
                    <a:pt x="10329254" y="648534"/>
                  </a:cubicBezTo>
                  <a:cubicBezTo>
                    <a:pt x="10329254" y="648552"/>
                    <a:pt x="10329254" y="650062"/>
                    <a:pt x="10329254" y="786887"/>
                  </a:cubicBezTo>
                  <a:cubicBezTo>
                    <a:pt x="10329264" y="786887"/>
                    <a:pt x="10329380" y="786887"/>
                    <a:pt x="10330774" y="786887"/>
                  </a:cubicBezTo>
                  <a:lnTo>
                    <a:pt x="10341414" y="786887"/>
                  </a:lnTo>
                  <a:cubicBezTo>
                    <a:pt x="10341414" y="782564"/>
                    <a:pt x="10341414" y="778240"/>
                    <a:pt x="10341414" y="773917"/>
                  </a:cubicBezTo>
                  <a:cubicBezTo>
                    <a:pt x="10343442" y="773917"/>
                    <a:pt x="10343442" y="773917"/>
                    <a:pt x="10345468" y="773917"/>
                  </a:cubicBezTo>
                  <a:cubicBezTo>
                    <a:pt x="10345468" y="778240"/>
                    <a:pt x="10345468" y="782564"/>
                    <a:pt x="10345468" y="786887"/>
                  </a:cubicBezTo>
                  <a:cubicBezTo>
                    <a:pt x="10355602" y="786887"/>
                    <a:pt x="10365736" y="786887"/>
                    <a:pt x="10375868" y="786887"/>
                  </a:cubicBezTo>
                  <a:cubicBezTo>
                    <a:pt x="10375868" y="776078"/>
                    <a:pt x="10375868" y="767431"/>
                    <a:pt x="10375868" y="756622"/>
                  </a:cubicBezTo>
                  <a:cubicBezTo>
                    <a:pt x="10379922" y="756622"/>
                    <a:pt x="10383976" y="756622"/>
                    <a:pt x="10388028" y="756622"/>
                  </a:cubicBezTo>
                  <a:lnTo>
                    <a:pt x="10400188" y="754461"/>
                  </a:lnTo>
                  <a:cubicBezTo>
                    <a:pt x="10402216" y="754461"/>
                    <a:pt x="10402216" y="756622"/>
                    <a:pt x="10404242" y="756622"/>
                  </a:cubicBezTo>
                  <a:lnTo>
                    <a:pt x="10414376" y="756622"/>
                  </a:lnTo>
                  <a:cubicBezTo>
                    <a:pt x="10414376" y="767431"/>
                    <a:pt x="10414376" y="778240"/>
                    <a:pt x="10414376" y="786887"/>
                  </a:cubicBezTo>
                  <a:cubicBezTo>
                    <a:pt x="10416402" y="786887"/>
                    <a:pt x="10418430" y="786887"/>
                    <a:pt x="10422482" y="786887"/>
                  </a:cubicBezTo>
                  <a:cubicBezTo>
                    <a:pt x="10422482" y="793373"/>
                    <a:pt x="10422482" y="799858"/>
                    <a:pt x="10422482" y="804182"/>
                  </a:cubicBezTo>
                  <a:lnTo>
                    <a:pt x="10431818" y="805087"/>
                  </a:lnTo>
                  <a:lnTo>
                    <a:pt x="10444776" y="805087"/>
                  </a:lnTo>
                  <a:cubicBezTo>
                    <a:pt x="10444776" y="799278"/>
                    <a:pt x="10444776" y="795106"/>
                    <a:pt x="10444776" y="789049"/>
                  </a:cubicBezTo>
                  <a:lnTo>
                    <a:pt x="10512732" y="789049"/>
                  </a:lnTo>
                  <a:lnTo>
                    <a:pt x="10512732" y="703796"/>
                  </a:lnTo>
                  <a:lnTo>
                    <a:pt x="10584740" y="703796"/>
                  </a:lnTo>
                  <a:lnTo>
                    <a:pt x="10584740" y="782564"/>
                  </a:lnTo>
                  <a:cubicBezTo>
                    <a:pt x="10585376" y="782564"/>
                    <a:pt x="10586010" y="782564"/>
                    <a:pt x="10586644" y="782564"/>
                  </a:cubicBezTo>
                  <a:lnTo>
                    <a:pt x="10587886" y="805087"/>
                  </a:lnTo>
                  <a:lnTo>
                    <a:pt x="10597562" y="805087"/>
                  </a:lnTo>
                  <a:cubicBezTo>
                    <a:pt x="10598098" y="797873"/>
                    <a:pt x="10598804" y="790219"/>
                    <a:pt x="10598804" y="782564"/>
                  </a:cubicBezTo>
                  <a:cubicBezTo>
                    <a:pt x="10600832" y="782564"/>
                    <a:pt x="10602858" y="782564"/>
                    <a:pt x="10604884" y="782564"/>
                  </a:cubicBezTo>
                  <a:lnTo>
                    <a:pt x="10606126" y="805087"/>
                  </a:lnTo>
                  <a:lnTo>
                    <a:pt x="10656748" y="805087"/>
                  </a:lnTo>
                  <a:lnTo>
                    <a:pt x="10656748" y="642059"/>
                  </a:lnTo>
                  <a:lnTo>
                    <a:pt x="10854076" y="642059"/>
                  </a:lnTo>
                  <a:lnTo>
                    <a:pt x="10854076" y="805087"/>
                  </a:lnTo>
                  <a:lnTo>
                    <a:pt x="10872772" y="805087"/>
                  </a:lnTo>
                  <a:lnTo>
                    <a:pt x="10872772" y="722394"/>
                  </a:lnTo>
                  <a:lnTo>
                    <a:pt x="10967892" y="722394"/>
                  </a:lnTo>
                  <a:cubicBezTo>
                    <a:pt x="10971967" y="616373"/>
                    <a:pt x="10975346" y="510899"/>
                    <a:pt x="10979823" y="404253"/>
                  </a:cubicBezTo>
                  <a:cubicBezTo>
                    <a:pt x="10969690" y="404253"/>
                    <a:pt x="10945370" y="391282"/>
                    <a:pt x="10967663" y="382635"/>
                  </a:cubicBezTo>
                  <a:cubicBezTo>
                    <a:pt x="10965635" y="380473"/>
                    <a:pt x="10963610" y="378311"/>
                    <a:pt x="10961583" y="378311"/>
                  </a:cubicBezTo>
                  <a:cubicBezTo>
                    <a:pt x="10961583" y="365341"/>
                    <a:pt x="10959555" y="363179"/>
                    <a:pt x="10969690" y="354532"/>
                  </a:cubicBezTo>
                  <a:cubicBezTo>
                    <a:pt x="10969690" y="350208"/>
                    <a:pt x="10969690" y="343723"/>
                    <a:pt x="10969690" y="337238"/>
                  </a:cubicBezTo>
                  <a:cubicBezTo>
                    <a:pt x="10973743" y="337238"/>
                    <a:pt x="10977796" y="337238"/>
                    <a:pt x="10983876" y="337238"/>
                  </a:cubicBezTo>
                  <a:cubicBezTo>
                    <a:pt x="10983876" y="328590"/>
                    <a:pt x="10983876" y="322105"/>
                    <a:pt x="10983876" y="315620"/>
                  </a:cubicBezTo>
                  <a:cubicBezTo>
                    <a:pt x="10983876" y="313458"/>
                    <a:pt x="10985903" y="313458"/>
                    <a:pt x="10985903" y="311296"/>
                  </a:cubicBezTo>
                  <a:cubicBezTo>
                    <a:pt x="10985903" y="285355"/>
                    <a:pt x="10985903" y="259414"/>
                    <a:pt x="10985903" y="233472"/>
                  </a:cubicBezTo>
                  <a:cubicBezTo>
                    <a:pt x="10985903" y="231310"/>
                    <a:pt x="10983876" y="229149"/>
                    <a:pt x="10983876" y="226987"/>
                  </a:cubicBezTo>
                  <a:cubicBezTo>
                    <a:pt x="10985903" y="224825"/>
                    <a:pt x="10987930" y="222663"/>
                    <a:pt x="10989956" y="220501"/>
                  </a:cubicBezTo>
                  <a:cubicBezTo>
                    <a:pt x="10989956" y="201045"/>
                    <a:pt x="10989956" y="181589"/>
                    <a:pt x="10989956" y="162133"/>
                  </a:cubicBezTo>
                  <a:cubicBezTo>
                    <a:pt x="10989956" y="159972"/>
                    <a:pt x="10989956" y="159972"/>
                    <a:pt x="10991983" y="157810"/>
                  </a:cubicBezTo>
                  <a:cubicBezTo>
                    <a:pt x="10991983" y="140516"/>
                    <a:pt x="10991983" y="121060"/>
                    <a:pt x="10991983" y="101604"/>
                  </a:cubicBezTo>
                  <a:cubicBezTo>
                    <a:pt x="10994010" y="92957"/>
                    <a:pt x="10994010" y="88633"/>
                    <a:pt x="10994010" y="82148"/>
                  </a:cubicBezTo>
                  <a:cubicBezTo>
                    <a:pt x="10998063" y="88633"/>
                    <a:pt x="10998063" y="92957"/>
                    <a:pt x="10998063" y="99442"/>
                  </a:cubicBezTo>
                  <a:cubicBezTo>
                    <a:pt x="11000090" y="121060"/>
                    <a:pt x="11000090" y="140516"/>
                    <a:pt x="11000090" y="157810"/>
                  </a:cubicBezTo>
                  <a:cubicBezTo>
                    <a:pt x="11002116" y="181589"/>
                    <a:pt x="11002116" y="201045"/>
                    <a:pt x="11002116" y="220501"/>
                  </a:cubicBezTo>
                  <a:cubicBezTo>
                    <a:pt x="11004143" y="222663"/>
                    <a:pt x="11006170" y="224825"/>
                    <a:pt x="11008196" y="226987"/>
                  </a:cubicBezTo>
                  <a:cubicBezTo>
                    <a:pt x="11008196" y="229149"/>
                    <a:pt x="11006170" y="231310"/>
                    <a:pt x="11006170" y="233472"/>
                  </a:cubicBezTo>
                  <a:cubicBezTo>
                    <a:pt x="11006170" y="259414"/>
                    <a:pt x="11006170" y="285355"/>
                    <a:pt x="11006170" y="311296"/>
                  </a:cubicBezTo>
                  <a:cubicBezTo>
                    <a:pt x="11006170" y="313458"/>
                    <a:pt x="11008196" y="313458"/>
                    <a:pt x="11008196" y="315620"/>
                  </a:cubicBezTo>
                  <a:cubicBezTo>
                    <a:pt x="11008196" y="322105"/>
                    <a:pt x="11008196" y="328590"/>
                    <a:pt x="11008196" y="337238"/>
                  </a:cubicBezTo>
                  <a:cubicBezTo>
                    <a:pt x="11012250" y="337238"/>
                    <a:pt x="11018330" y="337238"/>
                    <a:pt x="11022383" y="337238"/>
                  </a:cubicBezTo>
                  <a:cubicBezTo>
                    <a:pt x="11022383" y="343723"/>
                    <a:pt x="11022383" y="350208"/>
                    <a:pt x="11022383" y="354532"/>
                  </a:cubicBezTo>
                  <a:cubicBezTo>
                    <a:pt x="11030491" y="363179"/>
                    <a:pt x="11030491" y="363179"/>
                    <a:pt x="11030491" y="378311"/>
                  </a:cubicBezTo>
                  <a:cubicBezTo>
                    <a:pt x="11028463" y="378311"/>
                    <a:pt x="11026436" y="380473"/>
                    <a:pt x="11024411" y="382635"/>
                  </a:cubicBezTo>
                  <a:cubicBezTo>
                    <a:pt x="11044676" y="393444"/>
                    <a:pt x="11020356" y="402091"/>
                    <a:pt x="11012250" y="404253"/>
                  </a:cubicBezTo>
                  <a:cubicBezTo>
                    <a:pt x="11014276" y="488562"/>
                    <a:pt x="11018330" y="572871"/>
                    <a:pt x="11020356" y="657181"/>
                  </a:cubicBezTo>
                  <a:cubicBezTo>
                    <a:pt x="11042651" y="657181"/>
                    <a:pt x="11064943" y="657181"/>
                    <a:pt x="11085211" y="657181"/>
                  </a:cubicBezTo>
                  <a:cubicBezTo>
                    <a:pt x="11085211" y="683122"/>
                    <a:pt x="11085211" y="709063"/>
                    <a:pt x="11085211" y="732843"/>
                  </a:cubicBezTo>
                  <a:cubicBezTo>
                    <a:pt x="11089264" y="732843"/>
                    <a:pt x="11091291" y="732843"/>
                    <a:pt x="11093318" y="732843"/>
                  </a:cubicBezTo>
                  <a:cubicBezTo>
                    <a:pt x="11093318" y="730681"/>
                    <a:pt x="11095344" y="728519"/>
                    <a:pt x="11095344" y="726358"/>
                  </a:cubicBezTo>
                  <a:cubicBezTo>
                    <a:pt x="11097371" y="726358"/>
                    <a:pt x="11099398" y="726358"/>
                    <a:pt x="11101424" y="726358"/>
                  </a:cubicBezTo>
                  <a:cubicBezTo>
                    <a:pt x="11101424" y="728519"/>
                    <a:pt x="11101424" y="730681"/>
                    <a:pt x="11103452" y="735005"/>
                  </a:cubicBezTo>
                  <a:cubicBezTo>
                    <a:pt x="11107504" y="735005"/>
                    <a:pt x="11111558" y="735005"/>
                    <a:pt x="11115612" y="735005"/>
                  </a:cubicBezTo>
                  <a:cubicBezTo>
                    <a:pt x="11115612" y="732843"/>
                    <a:pt x="11115612" y="730681"/>
                    <a:pt x="11115612" y="728519"/>
                  </a:cubicBezTo>
                  <a:cubicBezTo>
                    <a:pt x="11123718" y="728519"/>
                    <a:pt x="11129798" y="728519"/>
                    <a:pt x="11137904" y="728519"/>
                  </a:cubicBezTo>
                  <a:cubicBezTo>
                    <a:pt x="11137904" y="730681"/>
                    <a:pt x="11137904" y="732843"/>
                    <a:pt x="11137904" y="735005"/>
                  </a:cubicBezTo>
                  <a:cubicBezTo>
                    <a:pt x="11143984" y="735005"/>
                    <a:pt x="11152092" y="735005"/>
                    <a:pt x="11158172" y="735005"/>
                  </a:cubicBezTo>
                  <a:cubicBezTo>
                    <a:pt x="11158172" y="750137"/>
                    <a:pt x="11158172" y="765270"/>
                    <a:pt x="11158172" y="780402"/>
                  </a:cubicBezTo>
                  <a:cubicBezTo>
                    <a:pt x="11162226" y="780402"/>
                    <a:pt x="11168306" y="780402"/>
                    <a:pt x="11172359" y="780402"/>
                  </a:cubicBezTo>
                  <a:cubicBezTo>
                    <a:pt x="11172359" y="776078"/>
                    <a:pt x="11172359" y="771755"/>
                    <a:pt x="11172359" y="767431"/>
                  </a:cubicBezTo>
                  <a:cubicBezTo>
                    <a:pt x="11178439" y="767431"/>
                    <a:pt x="11184519" y="767431"/>
                    <a:pt x="11188572" y="767431"/>
                  </a:cubicBezTo>
                  <a:cubicBezTo>
                    <a:pt x="11188572" y="706902"/>
                    <a:pt x="11188572" y="648534"/>
                    <a:pt x="11188572" y="588004"/>
                  </a:cubicBezTo>
                  <a:cubicBezTo>
                    <a:pt x="11190599" y="585842"/>
                    <a:pt x="11192626" y="583680"/>
                    <a:pt x="11194652" y="581518"/>
                  </a:cubicBezTo>
                  <a:cubicBezTo>
                    <a:pt x="11218972" y="581518"/>
                    <a:pt x="11243292" y="581518"/>
                    <a:pt x="11267614" y="581518"/>
                  </a:cubicBezTo>
                  <a:lnTo>
                    <a:pt x="11267614" y="590166"/>
                  </a:lnTo>
                  <a:lnTo>
                    <a:pt x="11277747" y="590166"/>
                  </a:lnTo>
                  <a:cubicBezTo>
                    <a:pt x="11277747" y="629078"/>
                    <a:pt x="11277747" y="667990"/>
                    <a:pt x="11277747" y="704740"/>
                  </a:cubicBezTo>
                  <a:cubicBezTo>
                    <a:pt x="11285854" y="704740"/>
                    <a:pt x="11291934" y="704740"/>
                    <a:pt x="11300040" y="704740"/>
                  </a:cubicBezTo>
                  <a:cubicBezTo>
                    <a:pt x="11300040" y="683122"/>
                    <a:pt x="11300040" y="661504"/>
                    <a:pt x="11300040" y="637725"/>
                  </a:cubicBezTo>
                  <a:cubicBezTo>
                    <a:pt x="11308147" y="637725"/>
                    <a:pt x="11318280" y="637725"/>
                    <a:pt x="11326388" y="637725"/>
                  </a:cubicBezTo>
                  <a:cubicBezTo>
                    <a:pt x="11328414" y="637725"/>
                    <a:pt x="11328414" y="635563"/>
                    <a:pt x="11330440" y="633401"/>
                  </a:cubicBezTo>
                  <a:lnTo>
                    <a:pt x="11338548" y="633401"/>
                  </a:lnTo>
                  <a:cubicBezTo>
                    <a:pt x="11340574" y="635563"/>
                    <a:pt x="11340574" y="637725"/>
                    <a:pt x="11342600" y="637725"/>
                  </a:cubicBezTo>
                  <a:cubicBezTo>
                    <a:pt x="11348680" y="637725"/>
                    <a:pt x="11356788" y="637725"/>
                    <a:pt x="11364895" y="637725"/>
                  </a:cubicBezTo>
                  <a:cubicBezTo>
                    <a:pt x="11364895" y="598813"/>
                    <a:pt x="11364895" y="559901"/>
                    <a:pt x="11364895" y="520989"/>
                  </a:cubicBezTo>
                  <a:cubicBezTo>
                    <a:pt x="11364908" y="520986"/>
                    <a:pt x="11365775" y="520822"/>
                    <a:pt x="11421642" y="510180"/>
                  </a:cubicBezTo>
                  <a:cubicBezTo>
                    <a:pt x="11421642" y="510187"/>
                    <a:pt x="11421642" y="510261"/>
                    <a:pt x="11421642" y="511261"/>
                  </a:cubicBezTo>
                  <a:lnTo>
                    <a:pt x="11421642" y="518827"/>
                  </a:lnTo>
                  <a:cubicBezTo>
                    <a:pt x="11421659" y="518827"/>
                    <a:pt x="11422303" y="518827"/>
                    <a:pt x="11447988" y="518827"/>
                  </a:cubicBezTo>
                  <a:cubicBezTo>
                    <a:pt x="11447988" y="518849"/>
                    <a:pt x="11447988" y="521220"/>
                    <a:pt x="11447988" y="773917"/>
                  </a:cubicBezTo>
                  <a:cubicBezTo>
                    <a:pt x="11454068" y="773917"/>
                    <a:pt x="11462175" y="773917"/>
                    <a:pt x="11470283" y="773917"/>
                  </a:cubicBezTo>
                  <a:cubicBezTo>
                    <a:pt x="11470283" y="771755"/>
                    <a:pt x="11470283" y="771755"/>
                    <a:pt x="11470283" y="769593"/>
                  </a:cubicBezTo>
                  <a:cubicBezTo>
                    <a:pt x="11474335" y="769593"/>
                    <a:pt x="11478388" y="769593"/>
                    <a:pt x="11482443" y="769593"/>
                  </a:cubicBezTo>
                  <a:cubicBezTo>
                    <a:pt x="11482443" y="771755"/>
                    <a:pt x="11482443" y="771755"/>
                    <a:pt x="11482443" y="773917"/>
                  </a:cubicBezTo>
                  <a:cubicBezTo>
                    <a:pt x="11490550" y="773917"/>
                    <a:pt x="11498655" y="773917"/>
                    <a:pt x="11506763" y="773917"/>
                  </a:cubicBezTo>
                  <a:cubicBezTo>
                    <a:pt x="11506763" y="769593"/>
                    <a:pt x="11506763" y="765270"/>
                    <a:pt x="11506763" y="760946"/>
                  </a:cubicBezTo>
                  <a:cubicBezTo>
                    <a:pt x="11516896" y="760946"/>
                    <a:pt x="11527030" y="760946"/>
                    <a:pt x="11535136" y="760946"/>
                  </a:cubicBezTo>
                  <a:cubicBezTo>
                    <a:pt x="11539190" y="756622"/>
                    <a:pt x="11543244" y="756622"/>
                    <a:pt x="11547296" y="756622"/>
                  </a:cubicBezTo>
                  <a:cubicBezTo>
                    <a:pt x="11553376" y="760946"/>
                    <a:pt x="11561484" y="760946"/>
                    <a:pt x="11567564" y="760946"/>
                  </a:cubicBezTo>
                  <a:cubicBezTo>
                    <a:pt x="11567564" y="754461"/>
                    <a:pt x="11567564" y="750137"/>
                    <a:pt x="11567564" y="743652"/>
                  </a:cubicBezTo>
                  <a:lnTo>
                    <a:pt x="11575671" y="743652"/>
                  </a:lnTo>
                  <a:cubicBezTo>
                    <a:pt x="11575671" y="739328"/>
                    <a:pt x="11575671" y="735005"/>
                    <a:pt x="11575671" y="730681"/>
                  </a:cubicBezTo>
                  <a:cubicBezTo>
                    <a:pt x="11593911" y="730681"/>
                    <a:pt x="11614178" y="730681"/>
                    <a:pt x="11632418" y="730681"/>
                  </a:cubicBezTo>
                  <a:cubicBezTo>
                    <a:pt x="11632418" y="719872"/>
                    <a:pt x="11632418" y="711225"/>
                    <a:pt x="11632418" y="700416"/>
                  </a:cubicBezTo>
                  <a:cubicBezTo>
                    <a:pt x="11638498" y="700416"/>
                    <a:pt x="11644578" y="700416"/>
                    <a:pt x="11650658" y="700416"/>
                  </a:cubicBezTo>
                  <a:cubicBezTo>
                    <a:pt x="11650658" y="698254"/>
                    <a:pt x="11650658" y="696093"/>
                    <a:pt x="11650658" y="693931"/>
                  </a:cubicBezTo>
                  <a:cubicBezTo>
                    <a:pt x="11654711" y="693931"/>
                    <a:pt x="11658764" y="693931"/>
                    <a:pt x="11662818" y="693931"/>
                  </a:cubicBezTo>
                  <a:cubicBezTo>
                    <a:pt x="11662818" y="696093"/>
                    <a:pt x="11662818" y="698254"/>
                    <a:pt x="11662818" y="700416"/>
                  </a:cubicBezTo>
                  <a:cubicBezTo>
                    <a:pt x="11668898" y="700416"/>
                    <a:pt x="11672951" y="700416"/>
                    <a:pt x="11679031" y="700416"/>
                  </a:cubicBezTo>
                  <a:cubicBezTo>
                    <a:pt x="11679031" y="715549"/>
                    <a:pt x="11679031" y="732843"/>
                    <a:pt x="11679031" y="750137"/>
                  </a:cubicBezTo>
                  <a:cubicBezTo>
                    <a:pt x="11689164" y="750137"/>
                    <a:pt x="11701326" y="750137"/>
                    <a:pt x="11711459" y="750137"/>
                  </a:cubicBezTo>
                  <a:cubicBezTo>
                    <a:pt x="11711459" y="741490"/>
                    <a:pt x="11711459" y="732843"/>
                    <a:pt x="11711459" y="724196"/>
                  </a:cubicBezTo>
                  <a:cubicBezTo>
                    <a:pt x="11723619" y="724196"/>
                    <a:pt x="11737806" y="724196"/>
                    <a:pt x="11749966" y="724196"/>
                  </a:cubicBezTo>
                  <a:cubicBezTo>
                    <a:pt x="11749966" y="713387"/>
                    <a:pt x="11749966" y="704740"/>
                    <a:pt x="11749966" y="693931"/>
                  </a:cubicBezTo>
                  <a:cubicBezTo>
                    <a:pt x="11766180" y="693931"/>
                    <a:pt x="11782392" y="693931"/>
                    <a:pt x="11798607" y="693931"/>
                  </a:cubicBezTo>
                  <a:cubicBezTo>
                    <a:pt x="11798607" y="693960"/>
                    <a:pt x="11798607" y="695735"/>
                    <a:pt x="11798607" y="805087"/>
                  </a:cubicBezTo>
                  <a:lnTo>
                    <a:pt x="11798607" y="818866"/>
                  </a:lnTo>
                  <a:lnTo>
                    <a:pt x="11864482" y="818866"/>
                  </a:lnTo>
                  <a:lnTo>
                    <a:pt x="11864482" y="924638"/>
                  </a:lnTo>
                  <a:lnTo>
                    <a:pt x="11864482" y="947885"/>
                  </a:lnTo>
                  <a:lnTo>
                    <a:pt x="11879442" y="947885"/>
                  </a:lnTo>
                  <a:cubicBezTo>
                    <a:pt x="11879442" y="947885"/>
                    <a:pt x="11879442" y="947885"/>
                    <a:pt x="11879442" y="946723"/>
                  </a:cubicBezTo>
                  <a:lnTo>
                    <a:pt x="11879442" y="938587"/>
                  </a:lnTo>
                  <a:cubicBezTo>
                    <a:pt x="11879442" y="938587"/>
                    <a:pt x="11879442" y="938587"/>
                    <a:pt x="11924022" y="938587"/>
                  </a:cubicBezTo>
                  <a:cubicBezTo>
                    <a:pt x="11924022" y="938587"/>
                    <a:pt x="11924022" y="938587"/>
                    <a:pt x="11924022" y="959508"/>
                  </a:cubicBezTo>
                  <a:cubicBezTo>
                    <a:pt x="11924022" y="959508"/>
                    <a:pt x="11924022" y="959508"/>
                    <a:pt x="11926250" y="960671"/>
                  </a:cubicBezTo>
                  <a:lnTo>
                    <a:pt x="11941854" y="968807"/>
                  </a:lnTo>
                  <a:cubicBezTo>
                    <a:pt x="11941854" y="968807"/>
                    <a:pt x="11941854" y="968807"/>
                    <a:pt x="11941854" y="999027"/>
                  </a:cubicBezTo>
                  <a:cubicBezTo>
                    <a:pt x="11941854" y="999027"/>
                    <a:pt x="11941854" y="999027"/>
                    <a:pt x="11943247" y="999609"/>
                  </a:cubicBezTo>
                  <a:lnTo>
                    <a:pt x="11952999" y="1003677"/>
                  </a:lnTo>
                  <a:cubicBezTo>
                    <a:pt x="11952999" y="1003677"/>
                    <a:pt x="11952999" y="1003677"/>
                    <a:pt x="11952999" y="1002515"/>
                  </a:cubicBezTo>
                  <a:lnTo>
                    <a:pt x="11952999" y="994378"/>
                  </a:lnTo>
                  <a:cubicBezTo>
                    <a:pt x="11952999" y="994378"/>
                    <a:pt x="11952999" y="994378"/>
                    <a:pt x="11954114" y="994378"/>
                  </a:cubicBezTo>
                  <a:lnTo>
                    <a:pt x="11961915" y="994378"/>
                  </a:lnTo>
                  <a:cubicBezTo>
                    <a:pt x="11961915" y="994378"/>
                    <a:pt x="11961915" y="994378"/>
                    <a:pt x="11961915" y="993506"/>
                  </a:cubicBezTo>
                  <a:lnTo>
                    <a:pt x="11961915" y="987404"/>
                  </a:lnTo>
                  <a:cubicBezTo>
                    <a:pt x="11961915" y="987404"/>
                    <a:pt x="11961915" y="987404"/>
                    <a:pt x="11960800" y="987404"/>
                  </a:cubicBezTo>
                  <a:lnTo>
                    <a:pt x="11952999" y="987404"/>
                  </a:lnTo>
                  <a:cubicBezTo>
                    <a:pt x="11952999" y="987404"/>
                    <a:pt x="11952999" y="987404"/>
                    <a:pt x="11952999" y="986242"/>
                  </a:cubicBezTo>
                  <a:lnTo>
                    <a:pt x="11952999" y="978106"/>
                  </a:lnTo>
                  <a:cubicBezTo>
                    <a:pt x="11952999" y="978106"/>
                    <a:pt x="11952999" y="978106"/>
                    <a:pt x="11954114" y="978106"/>
                  </a:cubicBezTo>
                  <a:lnTo>
                    <a:pt x="11961915" y="978106"/>
                  </a:lnTo>
                  <a:cubicBezTo>
                    <a:pt x="11961915" y="978106"/>
                    <a:pt x="11961915" y="978106"/>
                    <a:pt x="11961915" y="976943"/>
                  </a:cubicBezTo>
                  <a:lnTo>
                    <a:pt x="11961915" y="968807"/>
                  </a:lnTo>
                  <a:cubicBezTo>
                    <a:pt x="11961915" y="968807"/>
                    <a:pt x="11961915" y="968807"/>
                    <a:pt x="11960800" y="968807"/>
                  </a:cubicBezTo>
                  <a:lnTo>
                    <a:pt x="11952999" y="968807"/>
                  </a:lnTo>
                  <a:cubicBezTo>
                    <a:pt x="11952999" y="968807"/>
                    <a:pt x="11952999" y="968807"/>
                    <a:pt x="11952999" y="967645"/>
                  </a:cubicBezTo>
                  <a:lnTo>
                    <a:pt x="11952999" y="959508"/>
                  </a:lnTo>
                  <a:cubicBezTo>
                    <a:pt x="11952999" y="959508"/>
                    <a:pt x="11952999" y="959508"/>
                    <a:pt x="11954114" y="959508"/>
                  </a:cubicBezTo>
                  <a:lnTo>
                    <a:pt x="11961915" y="959508"/>
                  </a:lnTo>
                  <a:cubicBezTo>
                    <a:pt x="11961915" y="959508"/>
                    <a:pt x="11961915" y="959508"/>
                    <a:pt x="11961915" y="958637"/>
                  </a:cubicBezTo>
                  <a:lnTo>
                    <a:pt x="11961915" y="952535"/>
                  </a:lnTo>
                  <a:cubicBezTo>
                    <a:pt x="11961915" y="952535"/>
                    <a:pt x="11961915" y="952535"/>
                    <a:pt x="11960800" y="952535"/>
                  </a:cubicBezTo>
                  <a:lnTo>
                    <a:pt x="11952999" y="952535"/>
                  </a:lnTo>
                  <a:cubicBezTo>
                    <a:pt x="11952999" y="952535"/>
                    <a:pt x="11952999" y="952535"/>
                    <a:pt x="11952999" y="951372"/>
                  </a:cubicBezTo>
                  <a:lnTo>
                    <a:pt x="11952999" y="943236"/>
                  </a:lnTo>
                  <a:cubicBezTo>
                    <a:pt x="11952999" y="943236"/>
                    <a:pt x="11952999" y="943236"/>
                    <a:pt x="11954114" y="943236"/>
                  </a:cubicBezTo>
                  <a:lnTo>
                    <a:pt x="11961915" y="943236"/>
                  </a:lnTo>
                  <a:cubicBezTo>
                    <a:pt x="11961915" y="943236"/>
                    <a:pt x="11961915" y="943236"/>
                    <a:pt x="11961915" y="942074"/>
                  </a:cubicBezTo>
                  <a:lnTo>
                    <a:pt x="11961915" y="933937"/>
                  </a:lnTo>
                  <a:cubicBezTo>
                    <a:pt x="11961915" y="933937"/>
                    <a:pt x="11961915" y="933937"/>
                    <a:pt x="11960800" y="933937"/>
                  </a:cubicBezTo>
                  <a:lnTo>
                    <a:pt x="11952999" y="933937"/>
                  </a:lnTo>
                  <a:cubicBezTo>
                    <a:pt x="11952999" y="933937"/>
                    <a:pt x="11952999" y="933937"/>
                    <a:pt x="11952999" y="933066"/>
                  </a:cubicBezTo>
                  <a:lnTo>
                    <a:pt x="11952999" y="926963"/>
                  </a:lnTo>
                  <a:cubicBezTo>
                    <a:pt x="11952999" y="926963"/>
                    <a:pt x="11952999" y="926963"/>
                    <a:pt x="11954114" y="926963"/>
                  </a:cubicBezTo>
                  <a:lnTo>
                    <a:pt x="11961915" y="926963"/>
                  </a:lnTo>
                  <a:cubicBezTo>
                    <a:pt x="11961915" y="926963"/>
                    <a:pt x="11961915" y="926963"/>
                    <a:pt x="11961915" y="925801"/>
                  </a:cubicBezTo>
                  <a:lnTo>
                    <a:pt x="11961915" y="917665"/>
                  </a:lnTo>
                  <a:cubicBezTo>
                    <a:pt x="11961915" y="917665"/>
                    <a:pt x="11961915" y="917665"/>
                    <a:pt x="11960800" y="917665"/>
                  </a:cubicBezTo>
                  <a:lnTo>
                    <a:pt x="11952999" y="917665"/>
                  </a:lnTo>
                  <a:cubicBezTo>
                    <a:pt x="11952999" y="917665"/>
                    <a:pt x="11952999" y="917665"/>
                    <a:pt x="11952999" y="916503"/>
                  </a:cubicBezTo>
                  <a:lnTo>
                    <a:pt x="11952999" y="908366"/>
                  </a:lnTo>
                  <a:cubicBezTo>
                    <a:pt x="11952999" y="908366"/>
                    <a:pt x="11952999" y="908366"/>
                    <a:pt x="11954114" y="908366"/>
                  </a:cubicBezTo>
                  <a:lnTo>
                    <a:pt x="11961915" y="908366"/>
                  </a:lnTo>
                  <a:cubicBezTo>
                    <a:pt x="11961915" y="908366"/>
                    <a:pt x="11961915" y="908366"/>
                    <a:pt x="11961915" y="907204"/>
                  </a:cubicBezTo>
                  <a:lnTo>
                    <a:pt x="11961915" y="899068"/>
                  </a:lnTo>
                  <a:cubicBezTo>
                    <a:pt x="11961915" y="899068"/>
                    <a:pt x="11961915" y="899068"/>
                    <a:pt x="11960800" y="899068"/>
                  </a:cubicBezTo>
                  <a:lnTo>
                    <a:pt x="11952999" y="899068"/>
                  </a:lnTo>
                  <a:cubicBezTo>
                    <a:pt x="11952999" y="899068"/>
                    <a:pt x="11952999" y="899068"/>
                    <a:pt x="11952999" y="898196"/>
                  </a:cubicBezTo>
                  <a:lnTo>
                    <a:pt x="11952999" y="892094"/>
                  </a:lnTo>
                  <a:cubicBezTo>
                    <a:pt x="11952999" y="892094"/>
                    <a:pt x="11952999" y="892094"/>
                    <a:pt x="11954114" y="892094"/>
                  </a:cubicBezTo>
                  <a:lnTo>
                    <a:pt x="11961915" y="892094"/>
                  </a:lnTo>
                  <a:cubicBezTo>
                    <a:pt x="11961915" y="892094"/>
                    <a:pt x="11961915" y="892094"/>
                    <a:pt x="11961915" y="890931"/>
                  </a:cubicBezTo>
                  <a:lnTo>
                    <a:pt x="11961915" y="882795"/>
                  </a:lnTo>
                  <a:cubicBezTo>
                    <a:pt x="11961915" y="882795"/>
                    <a:pt x="11961915" y="882795"/>
                    <a:pt x="11960800" y="882795"/>
                  </a:cubicBezTo>
                  <a:lnTo>
                    <a:pt x="11952999" y="882795"/>
                  </a:lnTo>
                  <a:cubicBezTo>
                    <a:pt x="11952999" y="882795"/>
                    <a:pt x="11952999" y="882795"/>
                    <a:pt x="11952999" y="881633"/>
                  </a:cubicBezTo>
                  <a:lnTo>
                    <a:pt x="11952999" y="873496"/>
                  </a:lnTo>
                  <a:cubicBezTo>
                    <a:pt x="11952999" y="873496"/>
                    <a:pt x="11952999" y="873496"/>
                    <a:pt x="11954114" y="873496"/>
                  </a:cubicBezTo>
                  <a:lnTo>
                    <a:pt x="11961915" y="873496"/>
                  </a:lnTo>
                  <a:cubicBezTo>
                    <a:pt x="11961915" y="873496"/>
                    <a:pt x="11961915" y="873496"/>
                    <a:pt x="11961915" y="872625"/>
                  </a:cubicBezTo>
                  <a:lnTo>
                    <a:pt x="11961915" y="866523"/>
                  </a:lnTo>
                  <a:cubicBezTo>
                    <a:pt x="11961915" y="866523"/>
                    <a:pt x="11961915" y="866523"/>
                    <a:pt x="11960800" y="866523"/>
                  </a:cubicBezTo>
                  <a:lnTo>
                    <a:pt x="11952999" y="866523"/>
                  </a:lnTo>
                  <a:cubicBezTo>
                    <a:pt x="11952999" y="866523"/>
                    <a:pt x="11952999" y="866523"/>
                    <a:pt x="11952999" y="865360"/>
                  </a:cubicBezTo>
                  <a:lnTo>
                    <a:pt x="11952999" y="857224"/>
                  </a:lnTo>
                  <a:cubicBezTo>
                    <a:pt x="11952999" y="857224"/>
                    <a:pt x="11952999" y="857224"/>
                    <a:pt x="11954114" y="857224"/>
                  </a:cubicBezTo>
                  <a:lnTo>
                    <a:pt x="11961915" y="857224"/>
                  </a:lnTo>
                  <a:cubicBezTo>
                    <a:pt x="11961915" y="857224"/>
                    <a:pt x="11961915" y="857224"/>
                    <a:pt x="11961915" y="856062"/>
                  </a:cubicBezTo>
                  <a:lnTo>
                    <a:pt x="11961915" y="847925"/>
                  </a:lnTo>
                  <a:cubicBezTo>
                    <a:pt x="11961915" y="847925"/>
                    <a:pt x="11961915" y="847925"/>
                    <a:pt x="11960800" y="847925"/>
                  </a:cubicBezTo>
                  <a:lnTo>
                    <a:pt x="11952999" y="847925"/>
                  </a:lnTo>
                  <a:cubicBezTo>
                    <a:pt x="11952999" y="847925"/>
                    <a:pt x="11952999" y="847925"/>
                    <a:pt x="11952999" y="846763"/>
                  </a:cubicBezTo>
                  <a:lnTo>
                    <a:pt x="11952999" y="838627"/>
                  </a:lnTo>
                  <a:cubicBezTo>
                    <a:pt x="11952999" y="838627"/>
                    <a:pt x="11952999" y="838627"/>
                    <a:pt x="11954114" y="838627"/>
                  </a:cubicBezTo>
                  <a:lnTo>
                    <a:pt x="11961915" y="838627"/>
                  </a:lnTo>
                  <a:cubicBezTo>
                    <a:pt x="11961915" y="838627"/>
                    <a:pt x="11961915" y="838627"/>
                    <a:pt x="11961915" y="837755"/>
                  </a:cubicBezTo>
                  <a:lnTo>
                    <a:pt x="11961915" y="831653"/>
                  </a:lnTo>
                  <a:cubicBezTo>
                    <a:pt x="11961915" y="831653"/>
                    <a:pt x="11961915" y="831653"/>
                    <a:pt x="11960800" y="831653"/>
                  </a:cubicBezTo>
                  <a:lnTo>
                    <a:pt x="11952999" y="831653"/>
                  </a:lnTo>
                  <a:cubicBezTo>
                    <a:pt x="11952999" y="831653"/>
                    <a:pt x="11952999" y="831653"/>
                    <a:pt x="11952999" y="830491"/>
                  </a:cubicBezTo>
                  <a:lnTo>
                    <a:pt x="11952999" y="822354"/>
                  </a:lnTo>
                  <a:cubicBezTo>
                    <a:pt x="11952999" y="822354"/>
                    <a:pt x="11952999" y="822354"/>
                    <a:pt x="11954114" y="822354"/>
                  </a:cubicBezTo>
                  <a:lnTo>
                    <a:pt x="11961915" y="822354"/>
                  </a:lnTo>
                  <a:cubicBezTo>
                    <a:pt x="11961915" y="822354"/>
                    <a:pt x="11961915" y="822354"/>
                    <a:pt x="11961915" y="821192"/>
                  </a:cubicBezTo>
                  <a:lnTo>
                    <a:pt x="11961915" y="813056"/>
                  </a:lnTo>
                  <a:cubicBezTo>
                    <a:pt x="11961915" y="813056"/>
                    <a:pt x="11961915" y="813056"/>
                    <a:pt x="11960800" y="813056"/>
                  </a:cubicBezTo>
                  <a:lnTo>
                    <a:pt x="11952999" y="813056"/>
                  </a:lnTo>
                  <a:cubicBezTo>
                    <a:pt x="11952999" y="813056"/>
                    <a:pt x="11952999" y="813056"/>
                    <a:pt x="11952999" y="811893"/>
                  </a:cubicBezTo>
                  <a:lnTo>
                    <a:pt x="11952999" y="803757"/>
                  </a:lnTo>
                  <a:cubicBezTo>
                    <a:pt x="11952999" y="803757"/>
                    <a:pt x="11952999" y="803757"/>
                    <a:pt x="11954114" y="803757"/>
                  </a:cubicBezTo>
                  <a:lnTo>
                    <a:pt x="11961915" y="803757"/>
                  </a:lnTo>
                  <a:cubicBezTo>
                    <a:pt x="11961915" y="803757"/>
                    <a:pt x="11961915" y="803757"/>
                    <a:pt x="11961915" y="802885"/>
                  </a:cubicBezTo>
                  <a:lnTo>
                    <a:pt x="11961915" y="796783"/>
                  </a:lnTo>
                  <a:cubicBezTo>
                    <a:pt x="11961915" y="796783"/>
                    <a:pt x="11961915" y="796783"/>
                    <a:pt x="11960800" y="796783"/>
                  </a:cubicBezTo>
                  <a:lnTo>
                    <a:pt x="11952999" y="796783"/>
                  </a:lnTo>
                  <a:cubicBezTo>
                    <a:pt x="11952999" y="796783"/>
                    <a:pt x="11952999" y="796783"/>
                    <a:pt x="11952999" y="795621"/>
                  </a:cubicBezTo>
                  <a:lnTo>
                    <a:pt x="11952999" y="787484"/>
                  </a:lnTo>
                  <a:cubicBezTo>
                    <a:pt x="11952999" y="787484"/>
                    <a:pt x="11952999" y="787484"/>
                    <a:pt x="11954114" y="787484"/>
                  </a:cubicBezTo>
                  <a:lnTo>
                    <a:pt x="11961915" y="787484"/>
                  </a:lnTo>
                  <a:cubicBezTo>
                    <a:pt x="11961915" y="787484"/>
                    <a:pt x="11961915" y="787484"/>
                    <a:pt x="11960800" y="785741"/>
                  </a:cubicBezTo>
                  <a:lnTo>
                    <a:pt x="11952999" y="773537"/>
                  </a:lnTo>
                  <a:cubicBezTo>
                    <a:pt x="11952999" y="773537"/>
                    <a:pt x="11952999" y="773537"/>
                    <a:pt x="11952999" y="736342"/>
                  </a:cubicBezTo>
                  <a:cubicBezTo>
                    <a:pt x="11952999" y="736342"/>
                    <a:pt x="11952999" y="736342"/>
                    <a:pt x="12102343" y="736342"/>
                  </a:cubicBezTo>
                  <a:cubicBezTo>
                    <a:pt x="12102343" y="736342"/>
                    <a:pt x="12102343" y="736342"/>
                    <a:pt x="12115716" y="757264"/>
                  </a:cubicBezTo>
                  <a:cubicBezTo>
                    <a:pt x="12115716" y="757264"/>
                    <a:pt x="12115716" y="757264"/>
                    <a:pt x="12115716" y="803757"/>
                  </a:cubicBezTo>
                  <a:cubicBezTo>
                    <a:pt x="12115716" y="803757"/>
                    <a:pt x="12115716" y="803757"/>
                    <a:pt x="12114602" y="803757"/>
                  </a:cubicBezTo>
                  <a:lnTo>
                    <a:pt x="12106800" y="803757"/>
                  </a:lnTo>
                  <a:cubicBezTo>
                    <a:pt x="12106800" y="803757"/>
                    <a:pt x="12106800" y="803757"/>
                    <a:pt x="12106800" y="804919"/>
                  </a:cubicBezTo>
                  <a:lnTo>
                    <a:pt x="12106800" y="813056"/>
                  </a:lnTo>
                  <a:cubicBezTo>
                    <a:pt x="12106800" y="813056"/>
                    <a:pt x="12106800" y="813056"/>
                    <a:pt x="12107915" y="813056"/>
                  </a:cubicBezTo>
                  <a:lnTo>
                    <a:pt x="12115716" y="813056"/>
                  </a:lnTo>
                  <a:cubicBezTo>
                    <a:pt x="12115716" y="813056"/>
                    <a:pt x="12115716" y="813056"/>
                    <a:pt x="12115716" y="814218"/>
                  </a:cubicBezTo>
                  <a:lnTo>
                    <a:pt x="12115716" y="822354"/>
                  </a:lnTo>
                  <a:cubicBezTo>
                    <a:pt x="12115716" y="822354"/>
                    <a:pt x="12115716" y="822354"/>
                    <a:pt x="12114602" y="822354"/>
                  </a:cubicBezTo>
                  <a:lnTo>
                    <a:pt x="12106800" y="822354"/>
                  </a:lnTo>
                  <a:cubicBezTo>
                    <a:pt x="12106800" y="822354"/>
                    <a:pt x="12106800" y="822354"/>
                    <a:pt x="12106800" y="823516"/>
                  </a:cubicBezTo>
                  <a:lnTo>
                    <a:pt x="12106800" y="831653"/>
                  </a:lnTo>
                  <a:cubicBezTo>
                    <a:pt x="12106800" y="831653"/>
                    <a:pt x="12106800" y="831653"/>
                    <a:pt x="12107915" y="831653"/>
                  </a:cubicBezTo>
                  <a:lnTo>
                    <a:pt x="12115716" y="831653"/>
                  </a:lnTo>
                  <a:cubicBezTo>
                    <a:pt x="12115716" y="831653"/>
                    <a:pt x="12115716" y="831653"/>
                    <a:pt x="12115716" y="832525"/>
                  </a:cubicBezTo>
                  <a:lnTo>
                    <a:pt x="12115716" y="838627"/>
                  </a:lnTo>
                  <a:cubicBezTo>
                    <a:pt x="12115716" y="838627"/>
                    <a:pt x="12115716" y="838627"/>
                    <a:pt x="12114602" y="838627"/>
                  </a:cubicBezTo>
                  <a:lnTo>
                    <a:pt x="12106800" y="838627"/>
                  </a:lnTo>
                  <a:cubicBezTo>
                    <a:pt x="12106800" y="838627"/>
                    <a:pt x="12106800" y="838627"/>
                    <a:pt x="12106800" y="839789"/>
                  </a:cubicBezTo>
                  <a:lnTo>
                    <a:pt x="12106800" y="847925"/>
                  </a:lnTo>
                  <a:cubicBezTo>
                    <a:pt x="12106800" y="847925"/>
                    <a:pt x="12106800" y="847925"/>
                    <a:pt x="12107915" y="847925"/>
                  </a:cubicBezTo>
                  <a:lnTo>
                    <a:pt x="12115716" y="847925"/>
                  </a:lnTo>
                  <a:cubicBezTo>
                    <a:pt x="12115716" y="847925"/>
                    <a:pt x="12115716" y="847925"/>
                    <a:pt x="12115716" y="849088"/>
                  </a:cubicBezTo>
                  <a:lnTo>
                    <a:pt x="12115716" y="857224"/>
                  </a:lnTo>
                  <a:cubicBezTo>
                    <a:pt x="12115716" y="857224"/>
                    <a:pt x="12115716" y="857224"/>
                    <a:pt x="12114602" y="857224"/>
                  </a:cubicBezTo>
                  <a:lnTo>
                    <a:pt x="12106800" y="857224"/>
                  </a:lnTo>
                  <a:cubicBezTo>
                    <a:pt x="12106800" y="857224"/>
                    <a:pt x="12106800" y="857224"/>
                    <a:pt x="12106800" y="858386"/>
                  </a:cubicBezTo>
                  <a:lnTo>
                    <a:pt x="12106800" y="866523"/>
                  </a:lnTo>
                  <a:cubicBezTo>
                    <a:pt x="12106800" y="866523"/>
                    <a:pt x="12106800" y="866523"/>
                    <a:pt x="12107915" y="866523"/>
                  </a:cubicBezTo>
                  <a:lnTo>
                    <a:pt x="12115716" y="866523"/>
                  </a:lnTo>
                  <a:cubicBezTo>
                    <a:pt x="12115716" y="866523"/>
                    <a:pt x="12115716" y="866523"/>
                    <a:pt x="12115716" y="867394"/>
                  </a:cubicBezTo>
                  <a:lnTo>
                    <a:pt x="12115716" y="873496"/>
                  </a:lnTo>
                  <a:cubicBezTo>
                    <a:pt x="12115716" y="873496"/>
                    <a:pt x="12115716" y="873496"/>
                    <a:pt x="12114602" y="873496"/>
                  </a:cubicBezTo>
                  <a:lnTo>
                    <a:pt x="12106800" y="873496"/>
                  </a:lnTo>
                  <a:cubicBezTo>
                    <a:pt x="12106800" y="873496"/>
                    <a:pt x="12106800" y="873496"/>
                    <a:pt x="12106800" y="874659"/>
                  </a:cubicBezTo>
                  <a:lnTo>
                    <a:pt x="12106800" y="882795"/>
                  </a:lnTo>
                  <a:cubicBezTo>
                    <a:pt x="12106800" y="882795"/>
                    <a:pt x="12106800" y="882795"/>
                    <a:pt x="12107915" y="882795"/>
                  </a:cubicBezTo>
                  <a:lnTo>
                    <a:pt x="12115716" y="882795"/>
                  </a:lnTo>
                  <a:cubicBezTo>
                    <a:pt x="12115716" y="882795"/>
                    <a:pt x="12115716" y="882795"/>
                    <a:pt x="12115716" y="883957"/>
                  </a:cubicBezTo>
                  <a:lnTo>
                    <a:pt x="12115716" y="892094"/>
                  </a:lnTo>
                  <a:cubicBezTo>
                    <a:pt x="12115716" y="892094"/>
                    <a:pt x="12115716" y="892094"/>
                    <a:pt x="12114602" y="892094"/>
                  </a:cubicBezTo>
                  <a:lnTo>
                    <a:pt x="12106800" y="892094"/>
                  </a:lnTo>
                  <a:cubicBezTo>
                    <a:pt x="12106800" y="892094"/>
                    <a:pt x="12106800" y="892094"/>
                    <a:pt x="12106800" y="892965"/>
                  </a:cubicBezTo>
                  <a:lnTo>
                    <a:pt x="12106800" y="899068"/>
                  </a:lnTo>
                  <a:cubicBezTo>
                    <a:pt x="12106800" y="899068"/>
                    <a:pt x="12106800" y="899068"/>
                    <a:pt x="12107915" y="899068"/>
                  </a:cubicBezTo>
                  <a:lnTo>
                    <a:pt x="12115716" y="899068"/>
                  </a:lnTo>
                  <a:cubicBezTo>
                    <a:pt x="12115716" y="899068"/>
                    <a:pt x="12115716" y="899068"/>
                    <a:pt x="12115716" y="900230"/>
                  </a:cubicBezTo>
                  <a:lnTo>
                    <a:pt x="12115716" y="908366"/>
                  </a:lnTo>
                  <a:cubicBezTo>
                    <a:pt x="12115716" y="908366"/>
                    <a:pt x="12115716" y="908366"/>
                    <a:pt x="12114602" y="908366"/>
                  </a:cubicBezTo>
                  <a:lnTo>
                    <a:pt x="12106800" y="908366"/>
                  </a:lnTo>
                  <a:cubicBezTo>
                    <a:pt x="12106800" y="908366"/>
                    <a:pt x="12106800" y="908366"/>
                    <a:pt x="12106800" y="909528"/>
                  </a:cubicBezTo>
                  <a:lnTo>
                    <a:pt x="12106800" y="917665"/>
                  </a:lnTo>
                  <a:cubicBezTo>
                    <a:pt x="12106800" y="917665"/>
                    <a:pt x="12106800" y="917665"/>
                    <a:pt x="12107915" y="917665"/>
                  </a:cubicBezTo>
                  <a:lnTo>
                    <a:pt x="12115716" y="917665"/>
                  </a:lnTo>
                  <a:cubicBezTo>
                    <a:pt x="12115716" y="917665"/>
                    <a:pt x="12115716" y="917665"/>
                    <a:pt x="12115716" y="918827"/>
                  </a:cubicBezTo>
                  <a:lnTo>
                    <a:pt x="12115716" y="926963"/>
                  </a:lnTo>
                  <a:cubicBezTo>
                    <a:pt x="12115716" y="926963"/>
                    <a:pt x="12115716" y="926963"/>
                    <a:pt x="12114602" y="926963"/>
                  </a:cubicBezTo>
                  <a:lnTo>
                    <a:pt x="12106800" y="926963"/>
                  </a:lnTo>
                  <a:cubicBezTo>
                    <a:pt x="12106800" y="926963"/>
                    <a:pt x="12106800" y="926963"/>
                    <a:pt x="12106800" y="927835"/>
                  </a:cubicBezTo>
                  <a:lnTo>
                    <a:pt x="12106800" y="933937"/>
                  </a:lnTo>
                  <a:cubicBezTo>
                    <a:pt x="12106800" y="933937"/>
                    <a:pt x="12106800" y="933937"/>
                    <a:pt x="12107915" y="933937"/>
                  </a:cubicBezTo>
                  <a:lnTo>
                    <a:pt x="12115716" y="933937"/>
                  </a:lnTo>
                  <a:cubicBezTo>
                    <a:pt x="12115716" y="933937"/>
                    <a:pt x="12115716" y="933937"/>
                    <a:pt x="12115716" y="935100"/>
                  </a:cubicBezTo>
                  <a:lnTo>
                    <a:pt x="12115716" y="943236"/>
                  </a:lnTo>
                  <a:cubicBezTo>
                    <a:pt x="12115716" y="943236"/>
                    <a:pt x="12115716" y="943236"/>
                    <a:pt x="12114602" y="943236"/>
                  </a:cubicBezTo>
                  <a:lnTo>
                    <a:pt x="12106800" y="943236"/>
                  </a:lnTo>
                  <a:cubicBezTo>
                    <a:pt x="12106800" y="943236"/>
                    <a:pt x="12106800" y="943236"/>
                    <a:pt x="12106800" y="944398"/>
                  </a:cubicBezTo>
                  <a:lnTo>
                    <a:pt x="12106800" y="952535"/>
                  </a:lnTo>
                  <a:cubicBezTo>
                    <a:pt x="12106800" y="952535"/>
                    <a:pt x="12106800" y="952535"/>
                    <a:pt x="12107915" y="952535"/>
                  </a:cubicBezTo>
                  <a:lnTo>
                    <a:pt x="12115716" y="952535"/>
                  </a:lnTo>
                  <a:cubicBezTo>
                    <a:pt x="12115716" y="952535"/>
                    <a:pt x="12115716" y="952535"/>
                    <a:pt x="12115716" y="953406"/>
                  </a:cubicBezTo>
                  <a:lnTo>
                    <a:pt x="12115716" y="959508"/>
                  </a:lnTo>
                  <a:cubicBezTo>
                    <a:pt x="12115716" y="959508"/>
                    <a:pt x="12115716" y="959508"/>
                    <a:pt x="12114602" y="959508"/>
                  </a:cubicBezTo>
                  <a:lnTo>
                    <a:pt x="12106800" y="959508"/>
                  </a:lnTo>
                  <a:cubicBezTo>
                    <a:pt x="12106800" y="959508"/>
                    <a:pt x="12106800" y="959508"/>
                    <a:pt x="12106800" y="960671"/>
                  </a:cubicBezTo>
                  <a:lnTo>
                    <a:pt x="12106800" y="968807"/>
                  </a:lnTo>
                  <a:cubicBezTo>
                    <a:pt x="12106800" y="968807"/>
                    <a:pt x="12106800" y="968807"/>
                    <a:pt x="12107915" y="968807"/>
                  </a:cubicBezTo>
                  <a:lnTo>
                    <a:pt x="12115716" y="968807"/>
                  </a:lnTo>
                  <a:cubicBezTo>
                    <a:pt x="12115716" y="968807"/>
                    <a:pt x="12115716" y="968807"/>
                    <a:pt x="12115716" y="969969"/>
                  </a:cubicBezTo>
                  <a:lnTo>
                    <a:pt x="12115716" y="978106"/>
                  </a:lnTo>
                  <a:cubicBezTo>
                    <a:pt x="12115716" y="978106"/>
                    <a:pt x="12115716" y="978106"/>
                    <a:pt x="12114602" y="978106"/>
                  </a:cubicBezTo>
                  <a:lnTo>
                    <a:pt x="12106800" y="978106"/>
                  </a:lnTo>
                  <a:cubicBezTo>
                    <a:pt x="12106800" y="978106"/>
                    <a:pt x="12106800" y="978106"/>
                    <a:pt x="12106800" y="979268"/>
                  </a:cubicBezTo>
                  <a:lnTo>
                    <a:pt x="12106800" y="987404"/>
                  </a:lnTo>
                  <a:cubicBezTo>
                    <a:pt x="12106800" y="987404"/>
                    <a:pt x="12106800" y="987404"/>
                    <a:pt x="12107915" y="987404"/>
                  </a:cubicBezTo>
                  <a:lnTo>
                    <a:pt x="12115716" y="987404"/>
                  </a:lnTo>
                  <a:cubicBezTo>
                    <a:pt x="12115716" y="987404"/>
                    <a:pt x="12115716" y="987404"/>
                    <a:pt x="12115716" y="988276"/>
                  </a:cubicBezTo>
                  <a:lnTo>
                    <a:pt x="12115716" y="994378"/>
                  </a:lnTo>
                  <a:cubicBezTo>
                    <a:pt x="12115716" y="994378"/>
                    <a:pt x="12115716" y="994378"/>
                    <a:pt x="12114602" y="994378"/>
                  </a:cubicBezTo>
                  <a:lnTo>
                    <a:pt x="12106800" y="994378"/>
                  </a:lnTo>
                  <a:cubicBezTo>
                    <a:pt x="12106800" y="994378"/>
                    <a:pt x="12106800" y="994378"/>
                    <a:pt x="12106800" y="995540"/>
                  </a:cubicBezTo>
                  <a:lnTo>
                    <a:pt x="12106800" y="1003677"/>
                  </a:lnTo>
                  <a:cubicBezTo>
                    <a:pt x="12106800" y="1003677"/>
                    <a:pt x="12106800" y="1003677"/>
                    <a:pt x="12131319" y="1024599"/>
                  </a:cubicBezTo>
                  <a:cubicBezTo>
                    <a:pt x="12131319" y="1029248"/>
                    <a:pt x="12131319" y="1029248"/>
                    <a:pt x="12130206" y="1029248"/>
                  </a:cubicBezTo>
                  <a:lnTo>
                    <a:pt x="12122403" y="1029248"/>
                  </a:lnTo>
                  <a:cubicBezTo>
                    <a:pt x="12122403" y="1029248"/>
                    <a:pt x="12122403" y="1029248"/>
                    <a:pt x="12122403" y="1040036"/>
                  </a:cubicBezTo>
                  <a:lnTo>
                    <a:pt x="12122403" y="1046874"/>
                  </a:lnTo>
                  <a:lnTo>
                    <a:pt x="12131319" y="1046874"/>
                  </a:lnTo>
                  <a:lnTo>
                    <a:pt x="12131319" y="1043196"/>
                  </a:lnTo>
                  <a:cubicBezTo>
                    <a:pt x="12131319" y="1043196"/>
                    <a:pt x="12131319" y="1043196"/>
                    <a:pt x="12132434" y="1042615"/>
                  </a:cubicBezTo>
                  <a:lnTo>
                    <a:pt x="12140235" y="1038547"/>
                  </a:lnTo>
                  <a:cubicBezTo>
                    <a:pt x="12140235" y="1038547"/>
                    <a:pt x="12140235" y="1038547"/>
                    <a:pt x="12142186" y="1038547"/>
                  </a:cubicBezTo>
                  <a:lnTo>
                    <a:pt x="12155839" y="1038547"/>
                  </a:lnTo>
                  <a:cubicBezTo>
                    <a:pt x="12155839" y="1038547"/>
                    <a:pt x="12155839" y="1038547"/>
                    <a:pt x="12155839" y="1039709"/>
                  </a:cubicBezTo>
                  <a:lnTo>
                    <a:pt x="12155839" y="1046874"/>
                  </a:lnTo>
                  <a:lnTo>
                    <a:pt x="12192000" y="1046874"/>
                  </a:lnTo>
                  <a:lnTo>
                    <a:pt x="12192000" y="1070905"/>
                  </a:lnTo>
                  <a:lnTo>
                    <a:pt x="12192000" y="1121663"/>
                  </a:lnTo>
                  <a:lnTo>
                    <a:pt x="12192000" y="1608850"/>
                  </a:lnTo>
                  <a:lnTo>
                    <a:pt x="0" y="1608850"/>
                  </a:lnTo>
                  <a:lnTo>
                    <a:pt x="0" y="1046874"/>
                  </a:lnTo>
                  <a:lnTo>
                    <a:pt x="65773" y="1046874"/>
                  </a:lnTo>
                  <a:lnTo>
                    <a:pt x="82231" y="1045519"/>
                  </a:lnTo>
                  <a:cubicBezTo>
                    <a:pt x="82231" y="1033896"/>
                    <a:pt x="82231" y="1024598"/>
                    <a:pt x="82231" y="1012974"/>
                  </a:cubicBezTo>
                  <a:cubicBezTo>
                    <a:pt x="97834" y="1012974"/>
                    <a:pt x="113436" y="1012974"/>
                    <a:pt x="126811" y="1012974"/>
                  </a:cubicBezTo>
                  <a:cubicBezTo>
                    <a:pt x="126811" y="1006000"/>
                    <a:pt x="126811" y="1001351"/>
                    <a:pt x="126811" y="994377"/>
                  </a:cubicBezTo>
                  <a:cubicBezTo>
                    <a:pt x="158018" y="994377"/>
                    <a:pt x="189224" y="994377"/>
                    <a:pt x="220430" y="994377"/>
                  </a:cubicBezTo>
                  <a:cubicBezTo>
                    <a:pt x="220430" y="999026"/>
                    <a:pt x="220430" y="1001351"/>
                    <a:pt x="220430" y="1006000"/>
                  </a:cubicBezTo>
                  <a:cubicBezTo>
                    <a:pt x="240491" y="1006000"/>
                    <a:pt x="260552" y="1006000"/>
                    <a:pt x="280612" y="1006000"/>
                  </a:cubicBezTo>
                  <a:cubicBezTo>
                    <a:pt x="280612" y="1008325"/>
                    <a:pt x="280612" y="1010650"/>
                    <a:pt x="280612" y="1012974"/>
                  </a:cubicBezTo>
                  <a:cubicBezTo>
                    <a:pt x="285071" y="1012974"/>
                    <a:pt x="291758" y="1012974"/>
                    <a:pt x="298444" y="1012974"/>
                  </a:cubicBezTo>
                  <a:cubicBezTo>
                    <a:pt x="298444" y="1015299"/>
                    <a:pt x="298444" y="1017624"/>
                    <a:pt x="298444" y="1019948"/>
                  </a:cubicBezTo>
                  <a:cubicBezTo>
                    <a:pt x="302903" y="1019948"/>
                    <a:pt x="309590" y="1019948"/>
                    <a:pt x="314048" y="1019948"/>
                  </a:cubicBezTo>
                  <a:cubicBezTo>
                    <a:pt x="314048" y="985079"/>
                    <a:pt x="314048" y="950209"/>
                    <a:pt x="314048" y="915339"/>
                  </a:cubicBezTo>
                  <a:cubicBezTo>
                    <a:pt x="329651" y="910690"/>
                    <a:pt x="345255" y="906041"/>
                    <a:pt x="360858" y="901391"/>
                  </a:cubicBezTo>
                  <a:cubicBezTo>
                    <a:pt x="389835" y="901391"/>
                    <a:pt x="418812" y="901391"/>
                    <a:pt x="447789" y="901391"/>
                  </a:cubicBezTo>
                  <a:cubicBezTo>
                    <a:pt x="447789" y="845600"/>
                    <a:pt x="447789" y="789808"/>
                    <a:pt x="447789" y="734017"/>
                  </a:cubicBezTo>
                  <a:cubicBezTo>
                    <a:pt x="454476" y="729367"/>
                    <a:pt x="463392" y="727043"/>
                    <a:pt x="472308" y="722393"/>
                  </a:cubicBezTo>
                  <a:cubicBezTo>
                    <a:pt x="507972" y="717744"/>
                    <a:pt x="543636" y="710770"/>
                    <a:pt x="579301" y="703796"/>
                  </a:cubicBezTo>
                  <a:cubicBezTo>
                    <a:pt x="592675" y="708445"/>
                    <a:pt x="603820" y="713095"/>
                    <a:pt x="617194" y="715419"/>
                  </a:cubicBezTo>
                  <a:cubicBezTo>
                    <a:pt x="619423" y="717744"/>
                    <a:pt x="621652" y="720069"/>
                    <a:pt x="623881" y="722393"/>
                  </a:cubicBezTo>
                  <a:cubicBezTo>
                    <a:pt x="623881" y="827002"/>
                    <a:pt x="623881" y="931612"/>
                    <a:pt x="623881" y="1033896"/>
                  </a:cubicBezTo>
                  <a:cubicBezTo>
                    <a:pt x="628339" y="1033896"/>
                    <a:pt x="632796" y="1033896"/>
                    <a:pt x="639484" y="1033896"/>
                  </a:cubicBezTo>
                  <a:cubicBezTo>
                    <a:pt x="639484" y="992053"/>
                    <a:pt x="639484" y="950209"/>
                    <a:pt x="639484" y="908365"/>
                  </a:cubicBezTo>
                  <a:cubicBezTo>
                    <a:pt x="643942" y="908365"/>
                    <a:pt x="648400" y="908365"/>
                    <a:pt x="652858" y="908365"/>
                  </a:cubicBezTo>
                  <a:cubicBezTo>
                    <a:pt x="652858" y="903716"/>
                    <a:pt x="652858" y="901391"/>
                    <a:pt x="652858" y="896742"/>
                  </a:cubicBezTo>
                  <a:cubicBezTo>
                    <a:pt x="657316" y="894417"/>
                    <a:pt x="661774" y="892093"/>
                    <a:pt x="666232" y="889768"/>
                  </a:cubicBezTo>
                  <a:lnTo>
                    <a:pt x="677377" y="889768"/>
                  </a:lnTo>
                  <a:cubicBezTo>
                    <a:pt x="677377" y="885119"/>
                    <a:pt x="677377" y="882794"/>
                    <a:pt x="677377" y="878145"/>
                  </a:cubicBezTo>
                  <a:cubicBezTo>
                    <a:pt x="679606" y="875820"/>
                    <a:pt x="684064" y="873495"/>
                    <a:pt x="686293" y="871171"/>
                  </a:cubicBezTo>
                  <a:cubicBezTo>
                    <a:pt x="692981" y="871171"/>
                    <a:pt x="701896" y="871171"/>
                    <a:pt x="708584" y="871171"/>
                  </a:cubicBezTo>
                  <a:cubicBezTo>
                    <a:pt x="708584" y="882794"/>
                    <a:pt x="708584" y="896742"/>
                    <a:pt x="708584" y="908365"/>
                  </a:cubicBezTo>
                  <a:cubicBezTo>
                    <a:pt x="724187" y="908365"/>
                    <a:pt x="739790" y="908365"/>
                    <a:pt x="755393" y="908365"/>
                  </a:cubicBezTo>
                  <a:cubicBezTo>
                    <a:pt x="755393" y="952534"/>
                    <a:pt x="755393" y="994377"/>
                    <a:pt x="755393" y="1038546"/>
                  </a:cubicBezTo>
                  <a:cubicBezTo>
                    <a:pt x="762080" y="1038546"/>
                    <a:pt x="768767" y="1038546"/>
                    <a:pt x="773225" y="1038546"/>
                  </a:cubicBezTo>
                  <a:cubicBezTo>
                    <a:pt x="779912" y="1036221"/>
                    <a:pt x="784370" y="1033896"/>
                    <a:pt x="791057" y="1031572"/>
                  </a:cubicBezTo>
                  <a:cubicBezTo>
                    <a:pt x="791057" y="1026922"/>
                    <a:pt x="791057" y="1024598"/>
                    <a:pt x="791057" y="1022273"/>
                  </a:cubicBezTo>
                  <a:cubicBezTo>
                    <a:pt x="788828" y="1022273"/>
                    <a:pt x="786599" y="1019948"/>
                    <a:pt x="784370" y="1019948"/>
                  </a:cubicBezTo>
                  <a:cubicBezTo>
                    <a:pt x="784370" y="1017624"/>
                    <a:pt x="784370" y="1015299"/>
                    <a:pt x="784370" y="1012974"/>
                  </a:cubicBezTo>
                  <a:cubicBezTo>
                    <a:pt x="786599" y="1010650"/>
                    <a:pt x="788828" y="1010650"/>
                    <a:pt x="791057" y="1008325"/>
                  </a:cubicBezTo>
                  <a:cubicBezTo>
                    <a:pt x="791057" y="992053"/>
                    <a:pt x="791057" y="973455"/>
                    <a:pt x="791057" y="957183"/>
                  </a:cubicBezTo>
                  <a:cubicBezTo>
                    <a:pt x="788828" y="957183"/>
                    <a:pt x="786599" y="954858"/>
                    <a:pt x="784370" y="954858"/>
                  </a:cubicBezTo>
                  <a:cubicBezTo>
                    <a:pt x="784370" y="952534"/>
                    <a:pt x="784370" y="950209"/>
                    <a:pt x="784370" y="947884"/>
                  </a:cubicBezTo>
                  <a:cubicBezTo>
                    <a:pt x="786599" y="945560"/>
                    <a:pt x="788828" y="945560"/>
                    <a:pt x="791057" y="943235"/>
                  </a:cubicBezTo>
                  <a:lnTo>
                    <a:pt x="795515" y="938586"/>
                  </a:lnTo>
                  <a:lnTo>
                    <a:pt x="795515" y="929287"/>
                  </a:lnTo>
                  <a:cubicBezTo>
                    <a:pt x="793286" y="929287"/>
                    <a:pt x="793286" y="929287"/>
                    <a:pt x="791057" y="929287"/>
                  </a:cubicBezTo>
                  <a:cubicBezTo>
                    <a:pt x="791057" y="926962"/>
                    <a:pt x="791057" y="924638"/>
                    <a:pt x="791057" y="922313"/>
                  </a:cubicBezTo>
                  <a:cubicBezTo>
                    <a:pt x="793286" y="922313"/>
                    <a:pt x="795515" y="919988"/>
                    <a:pt x="797744" y="917664"/>
                  </a:cubicBezTo>
                  <a:cubicBezTo>
                    <a:pt x="799972" y="889768"/>
                    <a:pt x="806660" y="866522"/>
                    <a:pt x="833408" y="852574"/>
                  </a:cubicBezTo>
                  <a:cubicBezTo>
                    <a:pt x="831179" y="852574"/>
                    <a:pt x="831179" y="850249"/>
                    <a:pt x="828950" y="850249"/>
                  </a:cubicBezTo>
                  <a:cubicBezTo>
                    <a:pt x="828950" y="847924"/>
                    <a:pt x="828950" y="845600"/>
                    <a:pt x="828950" y="843275"/>
                  </a:cubicBezTo>
                  <a:cubicBezTo>
                    <a:pt x="831179" y="843275"/>
                    <a:pt x="833408" y="840950"/>
                    <a:pt x="835637" y="840950"/>
                  </a:cubicBezTo>
                  <a:cubicBezTo>
                    <a:pt x="835637" y="836301"/>
                    <a:pt x="835637" y="833976"/>
                    <a:pt x="835637" y="831652"/>
                  </a:cubicBezTo>
                  <a:cubicBezTo>
                    <a:pt x="837866" y="831652"/>
                    <a:pt x="837866" y="831652"/>
                    <a:pt x="840095" y="831652"/>
                  </a:cubicBezTo>
                  <a:cubicBezTo>
                    <a:pt x="840095" y="824678"/>
                    <a:pt x="840095" y="817704"/>
                    <a:pt x="840095" y="810730"/>
                  </a:cubicBezTo>
                  <a:cubicBezTo>
                    <a:pt x="837866" y="810730"/>
                    <a:pt x="837866" y="810730"/>
                    <a:pt x="835637" y="810730"/>
                  </a:cubicBezTo>
                  <a:cubicBezTo>
                    <a:pt x="835637" y="808405"/>
                    <a:pt x="835637" y="808405"/>
                    <a:pt x="835637" y="806081"/>
                  </a:cubicBezTo>
                  <a:lnTo>
                    <a:pt x="840095" y="803756"/>
                  </a:lnTo>
                  <a:cubicBezTo>
                    <a:pt x="844552" y="799107"/>
                    <a:pt x="846782" y="794457"/>
                    <a:pt x="851240" y="787483"/>
                  </a:cubicBezTo>
                  <a:cubicBezTo>
                    <a:pt x="853469" y="782834"/>
                    <a:pt x="853469" y="780510"/>
                    <a:pt x="853469" y="778185"/>
                  </a:cubicBezTo>
                  <a:cubicBezTo>
                    <a:pt x="849011" y="771211"/>
                    <a:pt x="849011" y="759588"/>
                    <a:pt x="853469" y="752614"/>
                  </a:cubicBezTo>
                  <a:cubicBezTo>
                    <a:pt x="853470" y="752611"/>
                    <a:pt x="853485" y="752565"/>
                    <a:pt x="853748" y="751742"/>
                  </a:cubicBezTo>
                  <a:lnTo>
                    <a:pt x="855698" y="745640"/>
                  </a:lnTo>
                  <a:cubicBezTo>
                    <a:pt x="855699" y="745643"/>
                    <a:pt x="855714" y="745689"/>
                    <a:pt x="855977" y="746512"/>
                  </a:cubicBezTo>
                  <a:lnTo>
                    <a:pt x="857927" y="752614"/>
                  </a:lnTo>
                  <a:cubicBezTo>
                    <a:pt x="862384" y="759588"/>
                    <a:pt x="864614" y="771211"/>
                    <a:pt x="860156" y="778185"/>
                  </a:cubicBezTo>
                  <a:cubicBezTo>
                    <a:pt x="860156" y="780510"/>
                    <a:pt x="860156" y="782834"/>
                    <a:pt x="860156" y="785159"/>
                  </a:cubicBezTo>
                  <a:cubicBezTo>
                    <a:pt x="864614" y="792133"/>
                    <a:pt x="869072" y="799107"/>
                    <a:pt x="871302" y="803756"/>
                  </a:cubicBezTo>
                  <a:cubicBezTo>
                    <a:pt x="873531" y="803756"/>
                    <a:pt x="873531" y="806081"/>
                    <a:pt x="875760" y="806081"/>
                  </a:cubicBezTo>
                  <a:cubicBezTo>
                    <a:pt x="875760" y="808405"/>
                    <a:pt x="875760" y="808405"/>
                    <a:pt x="875760" y="810730"/>
                  </a:cubicBezTo>
                  <a:cubicBezTo>
                    <a:pt x="873531" y="817704"/>
                    <a:pt x="873531" y="824678"/>
                    <a:pt x="873531" y="831652"/>
                  </a:cubicBezTo>
                  <a:cubicBezTo>
                    <a:pt x="877989" y="833976"/>
                    <a:pt x="877989" y="836301"/>
                    <a:pt x="877989" y="840950"/>
                  </a:cubicBezTo>
                  <a:lnTo>
                    <a:pt x="882447" y="843275"/>
                  </a:lnTo>
                  <a:cubicBezTo>
                    <a:pt x="882447" y="845600"/>
                    <a:pt x="882447" y="847924"/>
                    <a:pt x="882447" y="850249"/>
                  </a:cubicBezTo>
                  <a:cubicBezTo>
                    <a:pt x="880218" y="852574"/>
                    <a:pt x="880218" y="852574"/>
                    <a:pt x="877989" y="852574"/>
                  </a:cubicBezTo>
                  <a:cubicBezTo>
                    <a:pt x="891362" y="859548"/>
                    <a:pt x="899165" y="868846"/>
                    <a:pt x="904180" y="879888"/>
                  </a:cubicBezTo>
                  <a:lnTo>
                    <a:pt x="913070" y="915339"/>
                  </a:lnTo>
                  <a:lnTo>
                    <a:pt x="944859" y="915339"/>
                  </a:lnTo>
                  <a:lnTo>
                    <a:pt x="944859" y="886329"/>
                  </a:lnTo>
                  <a:lnTo>
                    <a:pt x="939475" y="886329"/>
                  </a:lnTo>
                  <a:cubicBezTo>
                    <a:pt x="939475" y="886306"/>
                    <a:pt x="939475" y="884414"/>
                    <a:pt x="939475" y="724196"/>
                  </a:cubicBezTo>
                  <a:cubicBezTo>
                    <a:pt x="939487" y="724196"/>
                    <a:pt x="939957" y="724196"/>
                    <a:pt x="959742" y="724196"/>
                  </a:cubicBezTo>
                  <a:cubicBezTo>
                    <a:pt x="959747" y="724190"/>
                    <a:pt x="959783" y="724108"/>
                    <a:pt x="960249" y="723115"/>
                  </a:cubicBezTo>
                  <a:lnTo>
                    <a:pt x="963795" y="715549"/>
                  </a:lnTo>
                  <a:cubicBezTo>
                    <a:pt x="963804" y="715550"/>
                    <a:pt x="963917" y="715568"/>
                    <a:pt x="965569" y="715819"/>
                  </a:cubicBezTo>
                  <a:lnTo>
                    <a:pt x="977982" y="717710"/>
                  </a:lnTo>
                  <a:cubicBezTo>
                    <a:pt x="977985" y="717720"/>
                    <a:pt x="978023" y="717821"/>
                    <a:pt x="978489" y="719062"/>
                  </a:cubicBezTo>
                  <a:lnTo>
                    <a:pt x="982035" y="728519"/>
                  </a:lnTo>
                  <a:cubicBezTo>
                    <a:pt x="982049" y="728520"/>
                    <a:pt x="982645" y="728570"/>
                    <a:pt x="1008382" y="730681"/>
                  </a:cubicBezTo>
                  <a:cubicBezTo>
                    <a:pt x="1008382" y="730661"/>
                    <a:pt x="1008382" y="729131"/>
                    <a:pt x="1008382" y="607460"/>
                  </a:cubicBezTo>
                  <a:cubicBezTo>
                    <a:pt x="1008391" y="607460"/>
                    <a:pt x="1008510" y="607460"/>
                    <a:pt x="1010409" y="607460"/>
                  </a:cubicBezTo>
                  <a:lnTo>
                    <a:pt x="1024597" y="607460"/>
                  </a:lnTo>
                  <a:cubicBezTo>
                    <a:pt x="1024597" y="607438"/>
                    <a:pt x="1024597" y="605724"/>
                    <a:pt x="1024597" y="471268"/>
                  </a:cubicBezTo>
                  <a:cubicBezTo>
                    <a:pt x="1024605" y="471268"/>
                    <a:pt x="1024712" y="471268"/>
                    <a:pt x="1026369" y="471268"/>
                  </a:cubicBezTo>
                  <a:lnTo>
                    <a:pt x="1038783" y="471268"/>
                  </a:lnTo>
                  <a:cubicBezTo>
                    <a:pt x="1038783" y="471251"/>
                    <a:pt x="1038783" y="469845"/>
                    <a:pt x="1038783" y="356694"/>
                  </a:cubicBezTo>
                  <a:cubicBezTo>
                    <a:pt x="1042837" y="354532"/>
                    <a:pt x="1042837" y="354532"/>
                    <a:pt x="1042837" y="328590"/>
                  </a:cubicBezTo>
                  <a:cubicBezTo>
                    <a:pt x="1042843" y="328590"/>
                    <a:pt x="1042963" y="328590"/>
                    <a:pt x="1044863" y="328590"/>
                  </a:cubicBezTo>
                  <a:lnTo>
                    <a:pt x="1059050" y="328590"/>
                  </a:lnTo>
                  <a:cubicBezTo>
                    <a:pt x="1059061" y="328567"/>
                    <a:pt x="1059667" y="327200"/>
                    <a:pt x="1095531" y="246443"/>
                  </a:cubicBezTo>
                  <a:cubicBezTo>
                    <a:pt x="1095531" y="246429"/>
                    <a:pt x="1095565" y="244478"/>
                    <a:pt x="10995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13" name="Rectangle 5">
            <a:extLst>
              <a:ext uri="{FF2B5EF4-FFF2-40B4-BE49-F238E27FC236}">
                <a16:creationId xmlns="" xmlns:a16="http://schemas.microsoft.com/office/drawing/2014/main" id="{35068011-3E24-404B-997C-ABD66374BC7E}"/>
              </a:ext>
            </a:extLst>
          </p:cNvPr>
          <p:cNvSpPr/>
          <p:nvPr userDrawn="1"/>
        </p:nvSpPr>
        <p:spPr>
          <a:xfrm>
            <a:off x="0" y="5006857"/>
            <a:ext cx="12192000" cy="185114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4" name="Rectangle 10">
            <a:extLst>
              <a:ext uri="{FF2B5EF4-FFF2-40B4-BE49-F238E27FC236}">
                <a16:creationId xmlns="" xmlns:a16="http://schemas.microsoft.com/office/drawing/2014/main" id="{AD1DE5BA-BA06-4EBF-9938-3F11999554D9}"/>
              </a:ext>
            </a:extLst>
          </p:cNvPr>
          <p:cNvSpPr/>
          <p:nvPr userDrawn="1"/>
        </p:nvSpPr>
        <p:spPr>
          <a:xfrm>
            <a:off x="2795451" y="3970007"/>
            <a:ext cx="6773112" cy="612000"/>
          </a:xfrm>
          <a:prstGeom prst="rect">
            <a:avLst/>
          </a:prstGeom>
          <a:solidFill>
            <a:schemeClr val="accent4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5" name="Rectangle 6">
            <a:extLst>
              <a:ext uri="{FF2B5EF4-FFF2-40B4-BE49-F238E27FC236}">
                <a16:creationId xmlns="" xmlns:a16="http://schemas.microsoft.com/office/drawing/2014/main" id="{F7A08108-4EE6-461B-9FF3-F537D87628DE}"/>
              </a:ext>
            </a:extLst>
          </p:cNvPr>
          <p:cNvSpPr/>
          <p:nvPr userDrawn="1"/>
        </p:nvSpPr>
        <p:spPr>
          <a:xfrm>
            <a:off x="2795452" y="1804578"/>
            <a:ext cx="8674446" cy="612000"/>
          </a:xfrm>
          <a:prstGeom prst="rect">
            <a:avLst/>
          </a:prstGeom>
          <a:solidFill>
            <a:schemeClr val="accent1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6" name="Rectangle 7">
            <a:extLst>
              <a:ext uri="{FF2B5EF4-FFF2-40B4-BE49-F238E27FC236}">
                <a16:creationId xmlns="" xmlns:a16="http://schemas.microsoft.com/office/drawing/2014/main" id="{70B55793-022B-40B7-AD0E-44BFA6CCA944}"/>
              </a:ext>
            </a:extLst>
          </p:cNvPr>
          <p:cNvSpPr/>
          <p:nvPr userDrawn="1"/>
        </p:nvSpPr>
        <p:spPr>
          <a:xfrm>
            <a:off x="2795452" y="2526388"/>
            <a:ext cx="8040025" cy="612000"/>
          </a:xfrm>
          <a:prstGeom prst="rect">
            <a:avLst/>
          </a:prstGeom>
          <a:solidFill>
            <a:schemeClr val="accent2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7" name="Rectangle 8">
            <a:extLst>
              <a:ext uri="{FF2B5EF4-FFF2-40B4-BE49-F238E27FC236}">
                <a16:creationId xmlns="" xmlns:a16="http://schemas.microsoft.com/office/drawing/2014/main" id="{AE96286A-6E16-47F3-8E5A-2F3D95830AF1}"/>
              </a:ext>
            </a:extLst>
          </p:cNvPr>
          <p:cNvSpPr/>
          <p:nvPr userDrawn="1"/>
        </p:nvSpPr>
        <p:spPr>
          <a:xfrm>
            <a:off x="2795452" y="3248198"/>
            <a:ext cx="7406569" cy="612000"/>
          </a:xfrm>
          <a:prstGeom prst="rect">
            <a:avLst/>
          </a:prstGeom>
          <a:solidFill>
            <a:schemeClr val="accent3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9" name="Rounded Rectangle 39">
            <a:extLst>
              <a:ext uri="{FF2B5EF4-FFF2-40B4-BE49-F238E27FC236}">
                <a16:creationId xmlns="" xmlns:a16="http://schemas.microsoft.com/office/drawing/2014/main" id="{8E77609A-C716-4CBD-BEA4-A609FE58474A}"/>
              </a:ext>
            </a:extLst>
          </p:cNvPr>
          <p:cNvSpPr/>
          <p:nvPr userDrawn="1"/>
        </p:nvSpPr>
        <p:spPr>
          <a:xfrm rot="2483232">
            <a:off x="-67621" y="1813625"/>
            <a:ext cx="4223096" cy="5102585"/>
          </a:xfrm>
          <a:custGeom>
            <a:avLst/>
            <a:gdLst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11097 w 2194524"/>
              <a:gd name="connsiteY3" fmla="*/ 753742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48308 w 2194524"/>
              <a:gd name="connsiteY5" fmla="*/ 1898342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45453"/>
              <a:gd name="connsiteY0" fmla="*/ 41365 h 3010473"/>
              <a:gd name="connsiteX1" fmla="*/ 769866 w 2145453"/>
              <a:gd name="connsiteY1" fmla="*/ 0 h 3010473"/>
              <a:gd name="connsiteX2" fmla="*/ 911097 w 2145453"/>
              <a:gd name="connsiteY2" fmla="*/ 141231 h 3010473"/>
              <a:gd name="connsiteX3" fmla="*/ 960469 w 2145453"/>
              <a:gd name="connsiteY3" fmla="*/ 784060 h 3010473"/>
              <a:gd name="connsiteX4" fmla="*/ 1594794 w 2145453"/>
              <a:gd name="connsiteY4" fmla="*/ 789196 h 3010473"/>
              <a:gd name="connsiteX5" fmla="*/ 1848308 w 2145453"/>
              <a:gd name="connsiteY5" fmla="*/ 1898342 h 3010473"/>
              <a:gd name="connsiteX6" fmla="*/ 2145453 w 2145453"/>
              <a:gd name="connsiteY6" fmla="*/ 2249789 h 3010473"/>
              <a:gd name="connsiteX7" fmla="*/ 1488044 w 2145453"/>
              <a:gd name="connsiteY7" fmla="*/ 3010473 h 3010473"/>
              <a:gd name="connsiteX8" fmla="*/ 1136947 w 2145453"/>
              <a:gd name="connsiteY8" fmla="*/ 2468062 h 3010473"/>
              <a:gd name="connsiteX9" fmla="*/ 519460 w 2145453"/>
              <a:gd name="connsiteY9" fmla="*/ 2013663 h 3010473"/>
              <a:gd name="connsiteX10" fmla="*/ 0 w 2145453"/>
              <a:gd name="connsiteY10" fmla="*/ 1326467 h 3010473"/>
              <a:gd name="connsiteX11" fmla="*/ 628635 w 2145453"/>
              <a:gd name="connsiteY11" fmla="*/ 1589678 h 3010473"/>
              <a:gd name="connsiteX12" fmla="*/ 628635 w 2145453"/>
              <a:gd name="connsiteY12" fmla="*/ 141231 h 3010473"/>
              <a:gd name="connsiteX13" fmla="*/ 670001 w 2145453"/>
              <a:gd name="connsiteY13" fmla="*/ 41365 h 3010473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19460 w 2145453"/>
              <a:gd name="connsiteY9" fmla="*/ 2013663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710556 w 2145453"/>
              <a:gd name="connsiteY11" fmla="*/ 1634217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733305 w 2208757"/>
              <a:gd name="connsiteY0" fmla="*/ 41365 h 2912664"/>
              <a:gd name="connsiteX1" fmla="*/ 833170 w 2208757"/>
              <a:gd name="connsiteY1" fmla="*/ 0 h 2912664"/>
              <a:gd name="connsiteX2" fmla="*/ 974401 w 2208757"/>
              <a:gd name="connsiteY2" fmla="*/ 141231 h 2912664"/>
              <a:gd name="connsiteX3" fmla="*/ 1042827 w 2208757"/>
              <a:gd name="connsiteY3" fmla="*/ 863751 h 2912664"/>
              <a:gd name="connsiteX4" fmla="*/ 1642153 w 2208757"/>
              <a:gd name="connsiteY4" fmla="*/ 851069 h 2912664"/>
              <a:gd name="connsiteX5" fmla="*/ 1911612 w 2208757"/>
              <a:gd name="connsiteY5" fmla="*/ 1898342 h 2912664"/>
              <a:gd name="connsiteX6" fmla="*/ 2208757 w 2208757"/>
              <a:gd name="connsiteY6" fmla="*/ 2249789 h 2912664"/>
              <a:gd name="connsiteX7" fmla="*/ 1598547 w 2208757"/>
              <a:gd name="connsiteY7" fmla="*/ 2912664 h 2912664"/>
              <a:gd name="connsiteX8" fmla="*/ 1200251 w 2208757"/>
              <a:gd name="connsiteY8" fmla="*/ 2468062 h 2912664"/>
              <a:gd name="connsiteX9" fmla="*/ 593695 w 2208757"/>
              <a:gd name="connsiteY9" fmla="*/ 2073665 h 2912664"/>
              <a:gd name="connsiteX10" fmla="*/ 0 w 2208757"/>
              <a:gd name="connsiteY10" fmla="*/ 1399250 h 2912664"/>
              <a:gd name="connsiteX11" fmla="*/ 773860 w 2208757"/>
              <a:gd name="connsiteY11" fmla="*/ 1634217 h 2912664"/>
              <a:gd name="connsiteX12" fmla="*/ 691939 w 2208757"/>
              <a:gd name="connsiteY12" fmla="*/ 141231 h 2912664"/>
              <a:gd name="connsiteX13" fmla="*/ 733305 w 2208757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3204020"/>
              <a:gd name="connsiteX1" fmla="*/ 886969 w 2262556"/>
              <a:gd name="connsiteY1" fmla="*/ 0 h 3204020"/>
              <a:gd name="connsiteX2" fmla="*/ 1028200 w 2262556"/>
              <a:gd name="connsiteY2" fmla="*/ 141231 h 3204020"/>
              <a:gd name="connsiteX3" fmla="*/ 1096626 w 2262556"/>
              <a:gd name="connsiteY3" fmla="*/ 863751 h 3204020"/>
              <a:gd name="connsiteX4" fmla="*/ 1695952 w 2262556"/>
              <a:gd name="connsiteY4" fmla="*/ 851069 h 3204020"/>
              <a:gd name="connsiteX5" fmla="*/ 1965411 w 2262556"/>
              <a:gd name="connsiteY5" fmla="*/ 1898342 h 3204020"/>
              <a:gd name="connsiteX6" fmla="*/ 2262556 w 2262556"/>
              <a:gd name="connsiteY6" fmla="*/ 2249789 h 3204020"/>
              <a:gd name="connsiteX7" fmla="*/ 1875442 w 2262556"/>
              <a:gd name="connsiteY7" fmla="*/ 3204020 h 3204020"/>
              <a:gd name="connsiteX8" fmla="*/ 1254050 w 2262556"/>
              <a:gd name="connsiteY8" fmla="*/ 2468062 h 3204020"/>
              <a:gd name="connsiteX9" fmla="*/ 647494 w 2262556"/>
              <a:gd name="connsiteY9" fmla="*/ 2073665 h 3204020"/>
              <a:gd name="connsiteX10" fmla="*/ 0 w 2262556"/>
              <a:gd name="connsiteY10" fmla="*/ 1381959 h 3204020"/>
              <a:gd name="connsiteX11" fmla="*/ 827659 w 2262556"/>
              <a:gd name="connsiteY11" fmla="*/ 1634217 h 3204020"/>
              <a:gd name="connsiteX12" fmla="*/ 745738 w 2262556"/>
              <a:gd name="connsiteY12" fmla="*/ 141231 h 3204020"/>
              <a:gd name="connsiteX13" fmla="*/ 787104 w 2262556"/>
              <a:gd name="connsiteY13" fmla="*/ 41365 h 3204020"/>
              <a:gd name="connsiteX0" fmla="*/ 787104 w 2616797"/>
              <a:gd name="connsiteY0" fmla="*/ 41365 h 3204020"/>
              <a:gd name="connsiteX1" fmla="*/ 886969 w 2616797"/>
              <a:gd name="connsiteY1" fmla="*/ 0 h 3204020"/>
              <a:gd name="connsiteX2" fmla="*/ 1028200 w 2616797"/>
              <a:gd name="connsiteY2" fmla="*/ 141231 h 3204020"/>
              <a:gd name="connsiteX3" fmla="*/ 1096626 w 2616797"/>
              <a:gd name="connsiteY3" fmla="*/ 863751 h 3204020"/>
              <a:gd name="connsiteX4" fmla="*/ 1695952 w 2616797"/>
              <a:gd name="connsiteY4" fmla="*/ 851069 h 3204020"/>
              <a:gd name="connsiteX5" fmla="*/ 1965411 w 2616797"/>
              <a:gd name="connsiteY5" fmla="*/ 1898342 h 3204020"/>
              <a:gd name="connsiteX6" fmla="*/ 2616797 w 2616797"/>
              <a:gd name="connsiteY6" fmla="*/ 2518120 h 3204020"/>
              <a:gd name="connsiteX7" fmla="*/ 1875442 w 2616797"/>
              <a:gd name="connsiteY7" fmla="*/ 3204020 h 3204020"/>
              <a:gd name="connsiteX8" fmla="*/ 1254050 w 2616797"/>
              <a:gd name="connsiteY8" fmla="*/ 2468062 h 3204020"/>
              <a:gd name="connsiteX9" fmla="*/ 647494 w 2616797"/>
              <a:gd name="connsiteY9" fmla="*/ 2073665 h 3204020"/>
              <a:gd name="connsiteX10" fmla="*/ 0 w 2616797"/>
              <a:gd name="connsiteY10" fmla="*/ 1381959 h 3204020"/>
              <a:gd name="connsiteX11" fmla="*/ 827659 w 2616797"/>
              <a:gd name="connsiteY11" fmla="*/ 1634217 h 3204020"/>
              <a:gd name="connsiteX12" fmla="*/ 745738 w 2616797"/>
              <a:gd name="connsiteY12" fmla="*/ 141231 h 3204020"/>
              <a:gd name="connsiteX13" fmla="*/ 787104 w 2616797"/>
              <a:gd name="connsiteY13" fmla="*/ 41365 h 3204020"/>
              <a:gd name="connsiteX0" fmla="*/ 787104 w 2616797"/>
              <a:gd name="connsiteY0" fmla="*/ 41365 h 3204020"/>
              <a:gd name="connsiteX1" fmla="*/ 886969 w 2616797"/>
              <a:gd name="connsiteY1" fmla="*/ 0 h 3204020"/>
              <a:gd name="connsiteX2" fmla="*/ 1028200 w 2616797"/>
              <a:gd name="connsiteY2" fmla="*/ 141231 h 3204020"/>
              <a:gd name="connsiteX3" fmla="*/ 1096626 w 2616797"/>
              <a:gd name="connsiteY3" fmla="*/ 863751 h 3204020"/>
              <a:gd name="connsiteX4" fmla="*/ 1695952 w 2616797"/>
              <a:gd name="connsiteY4" fmla="*/ 851069 h 3204020"/>
              <a:gd name="connsiteX5" fmla="*/ 1965411 w 2616797"/>
              <a:gd name="connsiteY5" fmla="*/ 1898342 h 3204020"/>
              <a:gd name="connsiteX6" fmla="*/ 2616797 w 2616797"/>
              <a:gd name="connsiteY6" fmla="*/ 2518120 h 3204020"/>
              <a:gd name="connsiteX7" fmla="*/ 1875442 w 2616797"/>
              <a:gd name="connsiteY7" fmla="*/ 3204020 h 3204020"/>
              <a:gd name="connsiteX8" fmla="*/ 1254050 w 2616797"/>
              <a:gd name="connsiteY8" fmla="*/ 2468062 h 3204020"/>
              <a:gd name="connsiteX9" fmla="*/ 647494 w 2616797"/>
              <a:gd name="connsiteY9" fmla="*/ 2073665 h 3204020"/>
              <a:gd name="connsiteX10" fmla="*/ 0 w 2616797"/>
              <a:gd name="connsiteY10" fmla="*/ 1381959 h 3204020"/>
              <a:gd name="connsiteX11" fmla="*/ 827659 w 2616797"/>
              <a:gd name="connsiteY11" fmla="*/ 1634217 h 3204020"/>
              <a:gd name="connsiteX12" fmla="*/ 745738 w 2616797"/>
              <a:gd name="connsiteY12" fmla="*/ 141231 h 3204020"/>
              <a:gd name="connsiteX13" fmla="*/ 787104 w 2616797"/>
              <a:gd name="connsiteY13" fmla="*/ 41365 h 3204020"/>
              <a:gd name="connsiteX0" fmla="*/ 787104 w 2635848"/>
              <a:gd name="connsiteY0" fmla="*/ 41365 h 3204020"/>
              <a:gd name="connsiteX1" fmla="*/ 886969 w 2635848"/>
              <a:gd name="connsiteY1" fmla="*/ 0 h 3204020"/>
              <a:gd name="connsiteX2" fmla="*/ 1028200 w 2635848"/>
              <a:gd name="connsiteY2" fmla="*/ 141231 h 3204020"/>
              <a:gd name="connsiteX3" fmla="*/ 1096626 w 2635848"/>
              <a:gd name="connsiteY3" fmla="*/ 863751 h 3204020"/>
              <a:gd name="connsiteX4" fmla="*/ 1695952 w 2635848"/>
              <a:gd name="connsiteY4" fmla="*/ 851069 h 3204020"/>
              <a:gd name="connsiteX5" fmla="*/ 1965411 w 2635848"/>
              <a:gd name="connsiteY5" fmla="*/ 1898342 h 3204020"/>
              <a:gd name="connsiteX6" fmla="*/ 2635848 w 2635848"/>
              <a:gd name="connsiteY6" fmla="*/ 2523197 h 3204020"/>
              <a:gd name="connsiteX7" fmla="*/ 1875442 w 2635848"/>
              <a:gd name="connsiteY7" fmla="*/ 3204020 h 3204020"/>
              <a:gd name="connsiteX8" fmla="*/ 1254050 w 2635848"/>
              <a:gd name="connsiteY8" fmla="*/ 2468062 h 3204020"/>
              <a:gd name="connsiteX9" fmla="*/ 647494 w 2635848"/>
              <a:gd name="connsiteY9" fmla="*/ 2073665 h 3204020"/>
              <a:gd name="connsiteX10" fmla="*/ 0 w 2635848"/>
              <a:gd name="connsiteY10" fmla="*/ 1381959 h 3204020"/>
              <a:gd name="connsiteX11" fmla="*/ 827659 w 2635848"/>
              <a:gd name="connsiteY11" fmla="*/ 1634217 h 3204020"/>
              <a:gd name="connsiteX12" fmla="*/ 745738 w 2635848"/>
              <a:gd name="connsiteY12" fmla="*/ 141231 h 3204020"/>
              <a:gd name="connsiteX13" fmla="*/ 787104 w 2635848"/>
              <a:gd name="connsiteY13" fmla="*/ 41365 h 3204020"/>
              <a:gd name="connsiteX0" fmla="*/ 787104 w 2651771"/>
              <a:gd name="connsiteY0" fmla="*/ 41365 h 3204020"/>
              <a:gd name="connsiteX1" fmla="*/ 886969 w 2651771"/>
              <a:gd name="connsiteY1" fmla="*/ 0 h 3204020"/>
              <a:gd name="connsiteX2" fmla="*/ 1028200 w 2651771"/>
              <a:gd name="connsiteY2" fmla="*/ 141231 h 3204020"/>
              <a:gd name="connsiteX3" fmla="*/ 1096626 w 2651771"/>
              <a:gd name="connsiteY3" fmla="*/ 863751 h 3204020"/>
              <a:gd name="connsiteX4" fmla="*/ 1695952 w 2651771"/>
              <a:gd name="connsiteY4" fmla="*/ 851069 h 3204020"/>
              <a:gd name="connsiteX5" fmla="*/ 1965411 w 2651771"/>
              <a:gd name="connsiteY5" fmla="*/ 1898342 h 3204020"/>
              <a:gd name="connsiteX6" fmla="*/ 2651771 w 2651771"/>
              <a:gd name="connsiteY6" fmla="*/ 2516454 h 3204020"/>
              <a:gd name="connsiteX7" fmla="*/ 1875442 w 2651771"/>
              <a:gd name="connsiteY7" fmla="*/ 3204020 h 3204020"/>
              <a:gd name="connsiteX8" fmla="*/ 1254050 w 2651771"/>
              <a:gd name="connsiteY8" fmla="*/ 2468062 h 3204020"/>
              <a:gd name="connsiteX9" fmla="*/ 647494 w 2651771"/>
              <a:gd name="connsiteY9" fmla="*/ 2073665 h 3204020"/>
              <a:gd name="connsiteX10" fmla="*/ 0 w 2651771"/>
              <a:gd name="connsiteY10" fmla="*/ 1381959 h 3204020"/>
              <a:gd name="connsiteX11" fmla="*/ 827659 w 2651771"/>
              <a:gd name="connsiteY11" fmla="*/ 1634217 h 3204020"/>
              <a:gd name="connsiteX12" fmla="*/ 745738 w 2651771"/>
              <a:gd name="connsiteY12" fmla="*/ 141231 h 3204020"/>
              <a:gd name="connsiteX13" fmla="*/ 787104 w 2651771"/>
              <a:gd name="connsiteY13" fmla="*/ 41365 h 3204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651771" h="3204020">
                <a:moveTo>
                  <a:pt x="787104" y="41365"/>
                </a:moveTo>
                <a:cubicBezTo>
                  <a:pt x="812661" y="15808"/>
                  <a:pt x="847969" y="0"/>
                  <a:pt x="886969" y="0"/>
                </a:cubicBezTo>
                <a:cubicBezTo>
                  <a:pt x="964969" y="0"/>
                  <a:pt x="1028200" y="63231"/>
                  <a:pt x="1028200" y="141231"/>
                </a:cubicBezTo>
                <a:lnTo>
                  <a:pt x="1096626" y="863751"/>
                </a:lnTo>
                <a:cubicBezTo>
                  <a:pt x="1324950" y="817026"/>
                  <a:pt x="1594219" y="679679"/>
                  <a:pt x="1695952" y="851069"/>
                </a:cubicBezTo>
                <a:cubicBezTo>
                  <a:pt x="1896857" y="1284096"/>
                  <a:pt x="2012961" y="1443677"/>
                  <a:pt x="1965411" y="1898342"/>
                </a:cubicBezTo>
                <a:cubicBezTo>
                  <a:pt x="2062863" y="2027881"/>
                  <a:pt x="2521735" y="2407218"/>
                  <a:pt x="2651771" y="2516454"/>
                </a:cubicBezTo>
                <a:lnTo>
                  <a:pt x="1875442" y="3204020"/>
                </a:lnTo>
                <a:lnTo>
                  <a:pt x="1254050" y="2468062"/>
                </a:lnTo>
                <a:cubicBezTo>
                  <a:pt x="1117281" y="2338792"/>
                  <a:pt x="856388" y="2269133"/>
                  <a:pt x="647494" y="2073665"/>
                </a:cubicBezTo>
                <a:cubicBezTo>
                  <a:pt x="560013" y="2007911"/>
                  <a:pt x="439289" y="1645529"/>
                  <a:pt x="0" y="1381959"/>
                </a:cubicBezTo>
                <a:cubicBezTo>
                  <a:pt x="137000" y="1119373"/>
                  <a:pt x="679491" y="1549956"/>
                  <a:pt x="827659" y="1634217"/>
                </a:cubicBezTo>
                <a:lnTo>
                  <a:pt x="745738" y="141231"/>
                </a:lnTo>
                <a:cubicBezTo>
                  <a:pt x="745738" y="102231"/>
                  <a:pt x="761546" y="66923"/>
                  <a:pt x="787104" y="41365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prstClr val="black"/>
              </a:solidFill>
            </a:endParaRPr>
          </a:p>
        </p:txBody>
      </p:sp>
      <p:sp>
        <p:nvSpPr>
          <p:cNvPr id="24" name="Text Placeholder 9">
            <a:extLst>
              <a:ext uri="{FF2B5EF4-FFF2-40B4-BE49-F238E27FC236}">
                <a16:creationId xmlns="" xmlns:a16="http://schemas.microsoft.com/office/drawing/2014/main" id="{61F7B881-6EF6-4009-B5CA-70A7BDBB74F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70467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5" name="Group 24">
            <a:extLst>
              <a:ext uri="{FF2B5EF4-FFF2-40B4-BE49-F238E27FC236}">
                <a16:creationId xmlns="" xmlns:a16="http://schemas.microsoft.com/office/drawing/2014/main" id="{7CE41AB9-0B82-44E3-B68B-FDD78E308CED}"/>
              </a:ext>
            </a:extLst>
          </p:cNvPr>
          <p:cNvGrpSpPr/>
          <p:nvPr userDrawn="1"/>
        </p:nvGrpSpPr>
        <p:grpSpPr>
          <a:xfrm rot="20703830">
            <a:off x="1161693" y="1386468"/>
            <a:ext cx="2040464" cy="3808371"/>
            <a:chOff x="3501573" y="3178068"/>
            <a:chExt cx="1340594" cy="2737840"/>
          </a:xfrm>
        </p:grpSpPr>
        <p:sp>
          <p:nvSpPr>
            <p:cNvPr id="26" name="Freeform: Shape 25">
              <a:extLst>
                <a:ext uri="{FF2B5EF4-FFF2-40B4-BE49-F238E27FC236}">
                  <a16:creationId xmlns="" xmlns:a16="http://schemas.microsoft.com/office/drawing/2014/main" id="{F88873E8-C7AE-4389-ADFA-468BD99D57C2}"/>
                </a:ext>
              </a:extLst>
            </p:cNvPr>
            <p:cNvSpPr/>
            <p:nvPr/>
          </p:nvSpPr>
          <p:spPr>
            <a:xfrm>
              <a:off x="3504728" y="3612346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="" xmlns:a16="http://schemas.microsoft.com/office/drawing/2014/main" id="{22F40C01-EC64-45DE-9ABA-479C367A6809}"/>
                </a:ext>
              </a:extLst>
            </p:cNvPr>
            <p:cNvSpPr/>
            <p:nvPr/>
          </p:nvSpPr>
          <p:spPr>
            <a:xfrm>
              <a:off x="3501573" y="3832632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="" xmlns:a16="http://schemas.microsoft.com/office/drawing/2014/main" id="{D28CAD5C-9490-4B5D-B6C4-D2031429C76B}"/>
                </a:ext>
              </a:extLst>
            </p:cNvPr>
            <p:cNvSpPr/>
            <p:nvPr/>
          </p:nvSpPr>
          <p:spPr>
            <a:xfrm>
              <a:off x="4776089" y="3829487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9526" y="65246"/>
                    <a:pt x="16669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="" xmlns:a16="http://schemas.microsoft.com/office/drawing/2014/main" id="{84424811-4BD6-4766-A6FC-79F0EC6E3FB1}"/>
                </a:ext>
              </a:extLst>
            </p:cNvPr>
            <p:cNvSpPr/>
            <p:nvPr/>
          </p:nvSpPr>
          <p:spPr>
            <a:xfrm>
              <a:off x="3520451" y="3178068"/>
              <a:ext cx="1321716" cy="2737840"/>
            </a:xfrm>
            <a:custGeom>
              <a:avLst/>
              <a:gdLst>
                <a:gd name="connsiteX0" fmla="*/ 350044 w 400050"/>
                <a:gd name="connsiteY0" fmla="*/ 7144 h 828675"/>
                <a:gd name="connsiteX1" fmla="*/ 53816 w 400050"/>
                <a:gd name="connsiteY1" fmla="*/ 7144 h 828675"/>
                <a:gd name="connsiteX2" fmla="*/ 7144 w 400050"/>
                <a:gd name="connsiteY2" fmla="*/ 53816 h 828675"/>
                <a:gd name="connsiteX3" fmla="*/ 7144 w 400050"/>
                <a:gd name="connsiteY3" fmla="*/ 781526 h 828675"/>
                <a:gd name="connsiteX4" fmla="*/ 53816 w 400050"/>
                <a:gd name="connsiteY4" fmla="*/ 828199 h 828675"/>
                <a:gd name="connsiteX5" fmla="*/ 350044 w 400050"/>
                <a:gd name="connsiteY5" fmla="*/ 828199 h 828675"/>
                <a:gd name="connsiteX6" fmla="*/ 396716 w 400050"/>
                <a:gd name="connsiteY6" fmla="*/ 781526 h 828675"/>
                <a:gd name="connsiteX7" fmla="*/ 396716 w 400050"/>
                <a:gd name="connsiteY7" fmla="*/ 53816 h 828675"/>
                <a:gd name="connsiteX8" fmla="*/ 350044 w 400050"/>
                <a:gd name="connsiteY8" fmla="*/ 7144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0050" h="828675">
                  <a:moveTo>
                    <a:pt x="350044" y="7144"/>
                  </a:moveTo>
                  <a:lnTo>
                    <a:pt x="53816" y="7144"/>
                  </a:lnTo>
                  <a:cubicBezTo>
                    <a:pt x="28099" y="7144"/>
                    <a:pt x="7144" y="28099"/>
                    <a:pt x="7144" y="53816"/>
                  </a:cubicBezTo>
                  <a:lnTo>
                    <a:pt x="7144" y="781526"/>
                  </a:lnTo>
                  <a:cubicBezTo>
                    <a:pt x="7144" y="807244"/>
                    <a:pt x="28099" y="828199"/>
                    <a:pt x="53816" y="828199"/>
                  </a:cubicBezTo>
                  <a:lnTo>
                    <a:pt x="350044" y="828199"/>
                  </a:lnTo>
                  <a:cubicBezTo>
                    <a:pt x="375761" y="828199"/>
                    <a:pt x="396716" y="807244"/>
                    <a:pt x="396716" y="781526"/>
                  </a:cubicBezTo>
                  <a:lnTo>
                    <a:pt x="396716" y="53816"/>
                  </a:lnTo>
                  <a:cubicBezTo>
                    <a:pt x="396716" y="28099"/>
                    <a:pt x="375761" y="7144"/>
                    <a:pt x="350044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="" xmlns:a16="http://schemas.microsoft.com/office/drawing/2014/main" id="{F18B538C-5F8E-4141-959A-C41B6C0D5FD7}"/>
                </a:ext>
              </a:extLst>
            </p:cNvPr>
            <p:cNvSpPr/>
            <p:nvPr/>
          </p:nvSpPr>
          <p:spPr>
            <a:xfrm>
              <a:off x="3529897" y="3190652"/>
              <a:ext cx="1290246" cy="2706371"/>
            </a:xfrm>
            <a:custGeom>
              <a:avLst/>
              <a:gdLst>
                <a:gd name="connsiteX0" fmla="*/ 345281 w 390525"/>
                <a:gd name="connsiteY0" fmla="*/ 7144 h 819150"/>
                <a:gd name="connsiteX1" fmla="*/ 52864 w 390525"/>
                <a:gd name="connsiteY1" fmla="*/ 7144 h 819150"/>
                <a:gd name="connsiteX2" fmla="*/ 7144 w 390525"/>
                <a:gd name="connsiteY2" fmla="*/ 52864 h 819150"/>
                <a:gd name="connsiteX3" fmla="*/ 7144 w 390525"/>
                <a:gd name="connsiteY3" fmla="*/ 772954 h 819150"/>
                <a:gd name="connsiteX4" fmla="*/ 52864 w 390525"/>
                <a:gd name="connsiteY4" fmla="*/ 818674 h 819150"/>
                <a:gd name="connsiteX5" fmla="*/ 345281 w 390525"/>
                <a:gd name="connsiteY5" fmla="*/ 818674 h 819150"/>
                <a:gd name="connsiteX6" fmla="*/ 391001 w 390525"/>
                <a:gd name="connsiteY6" fmla="*/ 772954 h 819150"/>
                <a:gd name="connsiteX7" fmla="*/ 391001 w 390525"/>
                <a:gd name="connsiteY7" fmla="*/ 52864 h 819150"/>
                <a:gd name="connsiteX8" fmla="*/ 345281 w 390525"/>
                <a:gd name="connsiteY8" fmla="*/ 714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0525" h="819150">
                  <a:moveTo>
                    <a:pt x="345281" y="7144"/>
                  </a:moveTo>
                  <a:lnTo>
                    <a:pt x="52864" y="7144"/>
                  </a:lnTo>
                  <a:cubicBezTo>
                    <a:pt x="27146" y="7144"/>
                    <a:pt x="7144" y="27146"/>
                    <a:pt x="7144" y="52864"/>
                  </a:cubicBezTo>
                  <a:lnTo>
                    <a:pt x="7144" y="772954"/>
                  </a:lnTo>
                  <a:cubicBezTo>
                    <a:pt x="7144" y="798671"/>
                    <a:pt x="27146" y="818674"/>
                    <a:pt x="52864" y="818674"/>
                  </a:cubicBezTo>
                  <a:lnTo>
                    <a:pt x="345281" y="818674"/>
                  </a:lnTo>
                  <a:cubicBezTo>
                    <a:pt x="370999" y="818674"/>
                    <a:pt x="391001" y="798671"/>
                    <a:pt x="391001" y="772954"/>
                  </a:cubicBezTo>
                  <a:lnTo>
                    <a:pt x="391001" y="52864"/>
                  </a:lnTo>
                  <a:cubicBezTo>
                    <a:pt x="391001" y="28099"/>
                    <a:pt x="370046" y="7144"/>
                    <a:pt x="345281" y="7144"/>
                  </a:cubicBez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="" xmlns:a16="http://schemas.microsoft.com/office/drawing/2014/main" id="{336AB7D1-B558-4679-813F-36AAA6B505FC}"/>
                </a:ext>
              </a:extLst>
            </p:cNvPr>
            <p:cNvSpPr/>
            <p:nvPr/>
          </p:nvSpPr>
          <p:spPr>
            <a:xfrm>
              <a:off x="3627447" y="3596610"/>
              <a:ext cx="1101430" cy="1951104"/>
            </a:xfrm>
            <a:custGeom>
              <a:avLst/>
              <a:gdLst>
                <a:gd name="connsiteX0" fmla="*/ 7144 w 333375"/>
                <a:gd name="connsiteY0" fmla="*/ 7144 h 590550"/>
                <a:gd name="connsiteX1" fmla="*/ 331946 w 333375"/>
                <a:gd name="connsiteY1" fmla="*/ 7144 h 590550"/>
                <a:gd name="connsiteX2" fmla="*/ 331946 w 333375"/>
                <a:gd name="connsiteY2" fmla="*/ 586264 h 590550"/>
                <a:gd name="connsiteX3" fmla="*/ 7144 w 333375"/>
                <a:gd name="connsiteY3" fmla="*/ 586264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5" h="590550">
                  <a:moveTo>
                    <a:pt x="7144" y="7144"/>
                  </a:moveTo>
                  <a:lnTo>
                    <a:pt x="331946" y="7144"/>
                  </a:lnTo>
                  <a:lnTo>
                    <a:pt x="331946" y="586264"/>
                  </a:lnTo>
                  <a:lnTo>
                    <a:pt x="7144" y="58626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grpSp>
          <p:nvGrpSpPr>
            <p:cNvPr id="32" name="Group 31">
              <a:extLst>
                <a:ext uri="{FF2B5EF4-FFF2-40B4-BE49-F238E27FC236}">
                  <a16:creationId xmlns="" xmlns:a16="http://schemas.microsoft.com/office/drawing/2014/main" id="{C34BB56B-79FA-456E-B647-F33BC0A7D81C}"/>
                </a:ext>
              </a:extLst>
            </p:cNvPr>
            <p:cNvGrpSpPr/>
            <p:nvPr/>
          </p:nvGrpSpPr>
          <p:grpSpPr>
            <a:xfrm>
              <a:off x="4088523" y="5635852"/>
              <a:ext cx="156199" cy="173080"/>
              <a:chOff x="6768665" y="6038214"/>
              <a:chExt cx="133536" cy="147968"/>
            </a:xfrm>
          </p:grpSpPr>
          <p:sp>
            <p:nvSpPr>
              <p:cNvPr id="36" name="Oval 35">
                <a:extLst>
                  <a:ext uri="{FF2B5EF4-FFF2-40B4-BE49-F238E27FC236}">
                    <a16:creationId xmlns="" xmlns:a16="http://schemas.microsoft.com/office/drawing/2014/main" id="{99A2DEB0-C294-47B6-B636-CB3585E30917}"/>
                  </a:ext>
                </a:extLst>
              </p:cNvPr>
              <p:cNvSpPr/>
              <p:nvPr/>
            </p:nvSpPr>
            <p:spPr>
              <a:xfrm>
                <a:off x="6768665" y="6038214"/>
                <a:ext cx="133536" cy="147968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="" xmlns:a16="http://schemas.microsoft.com/office/drawing/2014/main" id="{CA825310-956C-401C-9CFC-8057C6CA4492}"/>
                  </a:ext>
                </a:extLst>
              </p:cNvPr>
              <p:cNvSpPr/>
              <p:nvPr/>
            </p:nvSpPr>
            <p:spPr>
              <a:xfrm>
                <a:off x="6802088" y="6071634"/>
                <a:ext cx="71904" cy="811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3" name="Freeform: Shape 32">
              <a:extLst>
                <a:ext uri="{FF2B5EF4-FFF2-40B4-BE49-F238E27FC236}">
                  <a16:creationId xmlns="" xmlns:a16="http://schemas.microsoft.com/office/drawing/2014/main" id="{7D743BC3-0A34-4698-AFFD-E0FCDE7D6B33}"/>
                </a:ext>
              </a:extLst>
            </p:cNvPr>
            <p:cNvSpPr/>
            <p:nvPr/>
          </p:nvSpPr>
          <p:spPr>
            <a:xfrm>
              <a:off x="3821102" y="3628406"/>
              <a:ext cx="906450" cy="1887518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4" name="Rectangle: Rounded Corners 33">
              <a:extLst>
                <a:ext uri="{FF2B5EF4-FFF2-40B4-BE49-F238E27FC236}">
                  <a16:creationId xmlns="" xmlns:a16="http://schemas.microsoft.com/office/drawing/2014/main" id="{1E8E65F1-81B7-4570-B544-C403821DF7DD}"/>
                </a:ext>
              </a:extLst>
            </p:cNvPr>
            <p:cNvSpPr/>
            <p:nvPr/>
          </p:nvSpPr>
          <p:spPr>
            <a:xfrm>
              <a:off x="4058661" y="3449093"/>
              <a:ext cx="254255" cy="5839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" name="Oval 34">
              <a:extLst>
                <a:ext uri="{FF2B5EF4-FFF2-40B4-BE49-F238E27FC236}">
                  <a16:creationId xmlns="" xmlns:a16="http://schemas.microsoft.com/office/drawing/2014/main" id="{D9FDE41C-1E15-4710-A536-818D89F3BEEF}"/>
                </a:ext>
              </a:extLst>
            </p:cNvPr>
            <p:cNvSpPr/>
            <p:nvPr/>
          </p:nvSpPr>
          <p:spPr>
            <a:xfrm>
              <a:off x="3922825" y="3449093"/>
              <a:ext cx="58393" cy="58393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1" name="Picture Placeholder 2">
            <a:extLst>
              <a:ext uri="{FF2B5EF4-FFF2-40B4-BE49-F238E27FC236}">
                <a16:creationId xmlns="" xmlns:a16="http://schemas.microsoft.com/office/drawing/2014/main" id="{580C7545-90AC-4A60-96DA-F91A324F4C1A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 rot="20700000">
            <a:off x="1368747" y="1959609"/>
            <a:ext cx="1664534" cy="275904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11255424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3923424618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black">
                  <a:lumMod val="85000"/>
                  <a:lumOff val="15000"/>
                </a:prst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=""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=""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Line Color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=""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prstClr val="white"/>
                </a:solidFill>
                <a:cs typeface="Arial" pitchFamily="34" charset="0"/>
              </a:rPr>
              <a:t>www.allppt.com</a:t>
            </a:r>
            <a:endParaRPr lang="ko-KR" altLang="en-US" sz="1400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=""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618639042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9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>
            <a:extLst>
              <a:ext uri="{FF2B5EF4-FFF2-40B4-BE49-F238E27FC236}">
                <a16:creationId xmlns="" xmlns:a16="http://schemas.microsoft.com/office/drawing/2014/main" id="{3BBCC57E-E2CE-48F6-986D-4DCC519638EA}"/>
              </a:ext>
            </a:extLst>
          </p:cNvPr>
          <p:cNvSpPr/>
          <p:nvPr userDrawn="1"/>
        </p:nvSpPr>
        <p:spPr>
          <a:xfrm>
            <a:off x="4751851" y="0"/>
            <a:ext cx="2688298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그림 개체 틀 2">
            <a:extLst>
              <a:ext uri="{FF2B5EF4-FFF2-40B4-BE49-F238E27FC236}">
                <a16:creationId xmlns="" xmlns:a16="http://schemas.microsoft.com/office/drawing/2014/main" id="{BF64823A-9D96-4704-9538-98AA25DEFED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751851" y="663027"/>
            <a:ext cx="7440149" cy="23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" name="그림 개체 틀 2">
            <a:extLst>
              <a:ext uri="{FF2B5EF4-FFF2-40B4-BE49-F238E27FC236}">
                <a16:creationId xmlns="" xmlns:a16="http://schemas.microsoft.com/office/drawing/2014/main" id="{13356438-4E75-4009-8161-869896F0E5DD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3863346"/>
            <a:ext cx="7440149" cy="23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82715434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>
            <a:extLst>
              <a:ext uri="{FF2B5EF4-FFF2-40B4-BE49-F238E27FC236}">
                <a16:creationId xmlns="" xmlns:a16="http://schemas.microsoft.com/office/drawing/2014/main" id="{B3CA5F7E-D45F-4887-AF9C-BB7E27A9C9CE}"/>
              </a:ext>
            </a:extLst>
          </p:cNvPr>
          <p:cNvSpPr/>
          <p:nvPr userDrawn="1"/>
        </p:nvSpPr>
        <p:spPr>
          <a:xfrm>
            <a:off x="7228120" y="1876149"/>
            <a:ext cx="4320000" cy="43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그림 개체 틀 5">
            <a:extLst>
              <a:ext uri="{FF2B5EF4-FFF2-40B4-BE49-F238E27FC236}">
                <a16:creationId xmlns="" xmlns:a16="http://schemas.microsoft.com/office/drawing/2014/main" id="{1C677DB5-A9F3-459B-9D51-37160E08512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000213" y="653142"/>
            <a:ext cx="4320000" cy="43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83278062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5">
            <a:extLst>
              <a:ext uri="{FF2B5EF4-FFF2-40B4-BE49-F238E27FC236}">
                <a16:creationId xmlns="" xmlns:a16="http://schemas.microsoft.com/office/drawing/2014/main" id="{6F64E99E-F198-4C78-B779-6E8D9BDC6EE5}"/>
              </a:ext>
            </a:extLst>
          </p:cNvPr>
          <p:cNvSpPr/>
          <p:nvPr userDrawn="1"/>
        </p:nvSpPr>
        <p:spPr>
          <a:xfrm>
            <a:off x="0" y="635635"/>
            <a:ext cx="4277360" cy="558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3" name="그림 개체 틀 2">
            <a:extLst>
              <a:ext uri="{FF2B5EF4-FFF2-40B4-BE49-F238E27FC236}">
                <a16:creationId xmlns="" xmlns:a16="http://schemas.microsoft.com/office/drawing/2014/main" id="{64227BB5-E33A-492C-BC7C-D7D79AA186A2}"/>
              </a:ext>
            </a:extLst>
          </p:cNvPr>
          <p:cNvSpPr>
            <a:spLocks noGrp="1"/>
          </p:cNvSpPr>
          <p:nvPr>
            <p:ph type="pic" sz="quarter" idx="65" hasCustomPrompt="1"/>
          </p:nvPr>
        </p:nvSpPr>
        <p:spPr>
          <a:xfrm>
            <a:off x="4418680" y="635635"/>
            <a:ext cx="6984000" cy="27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Rectangle 26">
            <a:extLst>
              <a:ext uri="{FF2B5EF4-FFF2-40B4-BE49-F238E27FC236}">
                <a16:creationId xmlns="" xmlns:a16="http://schemas.microsoft.com/office/drawing/2014/main" id="{6EE6FE4D-0A35-4FB2-A327-71BFEAF09171}"/>
              </a:ext>
            </a:extLst>
          </p:cNvPr>
          <p:cNvSpPr/>
          <p:nvPr userDrawn="1"/>
        </p:nvSpPr>
        <p:spPr>
          <a:xfrm>
            <a:off x="11544000" y="635635"/>
            <a:ext cx="648000" cy="558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5" name="그림 개체 틀 2">
            <a:extLst>
              <a:ext uri="{FF2B5EF4-FFF2-40B4-BE49-F238E27FC236}">
                <a16:creationId xmlns="" xmlns:a16="http://schemas.microsoft.com/office/drawing/2014/main" id="{12ABD49D-EC42-4F59-A393-0BE94DA7553E}"/>
              </a:ext>
            </a:extLst>
          </p:cNvPr>
          <p:cNvSpPr>
            <a:spLocks noGrp="1"/>
          </p:cNvSpPr>
          <p:nvPr>
            <p:ph type="pic" sz="quarter" idx="66" hasCustomPrompt="1"/>
          </p:nvPr>
        </p:nvSpPr>
        <p:spPr>
          <a:xfrm>
            <a:off x="4418680" y="3515635"/>
            <a:ext cx="6984000" cy="27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01383840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>
            <a:extLst>
              <a:ext uri="{FF2B5EF4-FFF2-40B4-BE49-F238E27FC236}">
                <a16:creationId xmlns="" xmlns:a16="http://schemas.microsoft.com/office/drawing/2014/main" id="{2E541B56-E562-45F7-AF65-DC212716E3B3}"/>
              </a:ext>
            </a:extLst>
          </p:cNvPr>
          <p:cNvSpPr/>
          <p:nvPr userDrawn="1"/>
        </p:nvSpPr>
        <p:spPr>
          <a:xfrm>
            <a:off x="0" y="863125"/>
            <a:ext cx="6546079" cy="513175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그림 개체 틀 2">
            <a:extLst>
              <a:ext uri="{FF2B5EF4-FFF2-40B4-BE49-F238E27FC236}">
                <a16:creationId xmlns="" xmlns:a16="http://schemas.microsoft.com/office/drawing/2014/main" id="{1D487A8B-D75C-45FC-8BC1-0D4AF5ACE0C7}"/>
              </a:ext>
            </a:extLst>
          </p:cNvPr>
          <p:cNvSpPr>
            <a:spLocks noGrp="1"/>
          </p:cNvSpPr>
          <p:nvPr>
            <p:ph type="pic" sz="quarter" idx="65" hasCustomPrompt="1"/>
          </p:nvPr>
        </p:nvSpPr>
        <p:spPr>
          <a:xfrm>
            <a:off x="6096000" y="2959216"/>
            <a:ext cx="6096000" cy="27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8" name="그림 개체 틀 2">
            <a:extLst>
              <a:ext uri="{FF2B5EF4-FFF2-40B4-BE49-F238E27FC236}">
                <a16:creationId xmlns="" xmlns:a16="http://schemas.microsoft.com/office/drawing/2014/main" id="{79C5F99C-EA45-41DC-966E-F17A247EA3C2}"/>
              </a:ext>
            </a:extLst>
          </p:cNvPr>
          <p:cNvSpPr>
            <a:spLocks noGrp="1"/>
          </p:cNvSpPr>
          <p:nvPr>
            <p:ph type="pic" sz="quarter" idx="66" hasCustomPrompt="1"/>
          </p:nvPr>
        </p:nvSpPr>
        <p:spPr>
          <a:xfrm>
            <a:off x="842387" y="478948"/>
            <a:ext cx="2232409" cy="5740982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3082683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=""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Rectangle: Top Corners Rounded 2">
            <a:extLst>
              <a:ext uri="{FF2B5EF4-FFF2-40B4-BE49-F238E27FC236}">
                <a16:creationId xmlns="" xmlns:a16="http://schemas.microsoft.com/office/drawing/2014/main" id="{EFC97D53-FA99-4CBD-AB1D-83FFB3BD488F}"/>
              </a:ext>
            </a:extLst>
          </p:cNvPr>
          <p:cNvSpPr/>
          <p:nvPr userDrawn="1"/>
        </p:nvSpPr>
        <p:spPr>
          <a:xfrm rot="5400000">
            <a:off x="4877311" y="1608819"/>
            <a:ext cx="138403" cy="9893029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6" name="Rectangle: Top Corners Rounded 5">
            <a:extLst>
              <a:ext uri="{FF2B5EF4-FFF2-40B4-BE49-F238E27FC236}">
                <a16:creationId xmlns="" xmlns:a16="http://schemas.microsoft.com/office/drawing/2014/main" id="{B8A79FB9-F5E9-41A6-86D2-806115F5E6D1}"/>
              </a:ext>
            </a:extLst>
          </p:cNvPr>
          <p:cNvSpPr/>
          <p:nvPr userDrawn="1"/>
        </p:nvSpPr>
        <p:spPr>
          <a:xfrm rot="16200000" flipH="1">
            <a:off x="11665598" y="6098134"/>
            <a:ext cx="138403" cy="914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="" xmlns:a16="http://schemas.microsoft.com/office/drawing/2014/main" id="{C603D248-C1F6-4A2E-BEBE-761B2FBA9433}"/>
              </a:ext>
            </a:extLst>
          </p:cNvPr>
          <p:cNvSpPr txBox="1"/>
          <p:nvPr userDrawn="1"/>
        </p:nvSpPr>
        <p:spPr>
          <a:xfrm>
            <a:off x="9893028" y="6386058"/>
            <a:ext cx="1384572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1600" b="1" dirty="0">
                <a:solidFill>
                  <a:srgbClr val="1CBBB4"/>
                </a:solidFill>
                <a:cs typeface="Arial" pitchFamily="34" charset="0"/>
              </a:rPr>
              <a:t>Real Estate</a:t>
            </a:r>
            <a:endParaRPr lang="ko-KR" altLang="en-US" sz="1600" b="1" dirty="0">
              <a:solidFill>
                <a:srgbClr val="1CBBB4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66842150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=""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="" xmlns:a16="http://schemas.microsoft.com/office/drawing/2014/main" id="{AB5EAB53-0AB0-49A7-8A0C-0A9D85479EC0}"/>
              </a:ext>
            </a:extLst>
          </p:cNvPr>
          <p:cNvGrpSpPr/>
          <p:nvPr userDrawn="1"/>
        </p:nvGrpSpPr>
        <p:grpSpPr>
          <a:xfrm>
            <a:off x="10508830" y="5751672"/>
            <a:ext cx="1616495" cy="860583"/>
            <a:chOff x="3631780" y="1691976"/>
            <a:chExt cx="4859204" cy="2586924"/>
          </a:xfrm>
        </p:grpSpPr>
        <p:sp>
          <p:nvSpPr>
            <p:cNvPr id="9" name="Oval 8">
              <a:extLst>
                <a:ext uri="{FF2B5EF4-FFF2-40B4-BE49-F238E27FC236}">
                  <a16:creationId xmlns="" xmlns:a16="http://schemas.microsoft.com/office/drawing/2014/main" id="{67EC8A9F-0142-4609-95F7-1A271547C803}"/>
                </a:ext>
              </a:extLst>
            </p:cNvPr>
            <p:cNvSpPr/>
            <p:nvPr/>
          </p:nvSpPr>
          <p:spPr>
            <a:xfrm>
              <a:off x="4356826" y="3580626"/>
              <a:ext cx="692338" cy="692338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prstClr val="white"/>
                </a:solidFill>
              </a:endParaRPr>
            </a:p>
          </p:txBody>
        </p:sp>
        <p:grpSp>
          <p:nvGrpSpPr>
            <p:cNvPr id="10" name="Group 9">
              <a:extLst>
                <a:ext uri="{FF2B5EF4-FFF2-40B4-BE49-F238E27FC236}">
                  <a16:creationId xmlns="" xmlns:a16="http://schemas.microsoft.com/office/drawing/2014/main" id="{CDCF3F67-0811-4C24-B10F-0D140D2AA63A}"/>
                </a:ext>
              </a:extLst>
            </p:cNvPr>
            <p:cNvGrpSpPr/>
            <p:nvPr/>
          </p:nvGrpSpPr>
          <p:grpSpPr>
            <a:xfrm>
              <a:off x="5715672" y="1691976"/>
              <a:ext cx="2775312" cy="2580988"/>
              <a:chOff x="5715672" y="1691976"/>
              <a:chExt cx="2775312" cy="2580988"/>
            </a:xfrm>
            <a:solidFill>
              <a:schemeClr val="accent4"/>
            </a:solidFill>
          </p:grpSpPr>
          <p:sp>
            <p:nvSpPr>
              <p:cNvPr id="43" name="Oval 42">
                <a:extLst>
                  <a:ext uri="{FF2B5EF4-FFF2-40B4-BE49-F238E27FC236}">
                    <a16:creationId xmlns="" xmlns:a16="http://schemas.microsoft.com/office/drawing/2014/main" id="{BA3F13EE-C67A-4A94-8E09-F65FFC6AFA4A}"/>
                  </a:ext>
                </a:extLst>
              </p:cNvPr>
              <p:cNvSpPr/>
              <p:nvPr/>
            </p:nvSpPr>
            <p:spPr>
              <a:xfrm>
                <a:off x="7644977" y="3580626"/>
                <a:ext cx="692338" cy="69233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Oval 43">
                <a:extLst>
                  <a:ext uri="{FF2B5EF4-FFF2-40B4-BE49-F238E27FC236}">
                    <a16:creationId xmlns="" xmlns:a16="http://schemas.microsoft.com/office/drawing/2014/main" id="{99456DDD-1149-4AA4-8114-105A36EE6101}"/>
                  </a:ext>
                </a:extLst>
              </p:cNvPr>
              <p:cNvSpPr/>
              <p:nvPr/>
            </p:nvSpPr>
            <p:spPr>
              <a:xfrm>
                <a:off x="7042069" y="2524772"/>
                <a:ext cx="1448915" cy="144891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>
                <a:extLst>
                  <a:ext uri="{FF2B5EF4-FFF2-40B4-BE49-F238E27FC236}">
                    <a16:creationId xmlns="" xmlns:a16="http://schemas.microsoft.com/office/drawing/2014/main" id="{B154FA3E-24E1-42E4-9A35-425F737CA35F}"/>
                  </a:ext>
                </a:extLst>
              </p:cNvPr>
              <p:cNvSpPr/>
              <p:nvPr/>
            </p:nvSpPr>
            <p:spPr>
              <a:xfrm>
                <a:off x="6494078" y="2004217"/>
                <a:ext cx="1150899" cy="11509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Oval 45">
                <a:extLst>
                  <a:ext uri="{FF2B5EF4-FFF2-40B4-BE49-F238E27FC236}">
                    <a16:creationId xmlns="" xmlns:a16="http://schemas.microsoft.com/office/drawing/2014/main" id="{C6C7D145-134C-4FE3-8FF9-BCEC4B6CA6BA}"/>
                  </a:ext>
                </a:extLst>
              </p:cNvPr>
              <p:cNvSpPr/>
              <p:nvPr/>
            </p:nvSpPr>
            <p:spPr>
              <a:xfrm>
                <a:off x="5715672" y="1691976"/>
                <a:ext cx="969145" cy="96914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Rectangle 46">
                <a:extLst>
                  <a:ext uri="{FF2B5EF4-FFF2-40B4-BE49-F238E27FC236}">
                    <a16:creationId xmlns="" xmlns:a16="http://schemas.microsoft.com/office/drawing/2014/main" id="{717A5171-079A-4D92-B321-8987F6E34CC2}"/>
                  </a:ext>
                </a:extLst>
              </p:cNvPr>
              <p:cNvSpPr/>
              <p:nvPr/>
            </p:nvSpPr>
            <p:spPr>
              <a:xfrm>
                <a:off x="7084624" y="3972002"/>
                <a:ext cx="952666" cy="29313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="" xmlns:a16="http://schemas.microsoft.com/office/drawing/2014/main" id="{FBBDD4EF-B3CB-4E3E-B303-0CD5F31B137E}"/>
                </a:ext>
              </a:extLst>
            </p:cNvPr>
            <p:cNvGrpSpPr/>
            <p:nvPr/>
          </p:nvGrpSpPr>
          <p:grpSpPr>
            <a:xfrm>
              <a:off x="4298370" y="1809306"/>
              <a:ext cx="3786551" cy="2465573"/>
              <a:chOff x="4298370" y="1809306"/>
              <a:chExt cx="3786551" cy="2465573"/>
            </a:xfrm>
          </p:grpSpPr>
          <p:sp>
            <p:nvSpPr>
              <p:cNvPr id="32" name="Oval 31">
                <a:extLst>
                  <a:ext uri="{FF2B5EF4-FFF2-40B4-BE49-F238E27FC236}">
                    <a16:creationId xmlns="" xmlns:a16="http://schemas.microsoft.com/office/drawing/2014/main" id="{04D636DE-3F26-4E27-AD6D-B784D857AC99}"/>
                  </a:ext>
                </a:extLst>
              </p:cNvPr>
              <p:cNvSpPr/>
              <p:nvPr/>
            </p:nvSpPr>
            <p:spPr>
              <a:xfrm>
                <a:off x="5322069" y="2156859"/>
                <a:ext cx="1043914" cy="1043915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>
                <a:extLst>
                  <a:ext uri="{FF2B5EF4-FFF2-40B4-BE49-F238E27FC236}">
                    <a16:creationId xmlns="" xmlns:a16="http://schemas.microsoft.com/office/drawing/2014/main" id="{D36D5D76-54F7-4983-873A-E9249D9B27AA}"/>
                  </a:ext>
                </a:extLst>
              </p:cNvPr>
              <p:cNvSpPr/>
              <p:nvPr/>
            </p:nvSpPr>
            <p:spPr>
              <a:xfrm>
                <a:off x="4298370" y="2176549"/>
                <a:ext cx="692338" cy="69233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>
                <a:extLst>
                  <a:ext uri="{FF2B5EF4-FFF2-40B4-BE49-F238E27FC236}">
                    <a16:creationId xmlns="" xmlns:a16="http://schemas.microsoft.com/office/drawing/2014/main" id="{0632AEFC-348B-439E-A407-D68AA774B02B}"/>
                  </a:ext>
                </a:extLst>
              </p:cNvPr>
              <p:cNvSpPr/>
              <p:nvPr/>
            </p:nvSpPr>
            <p:spPr>
              <a:xfrm>
                <a:off x="4809919" y="1809306"/>
                <a:ext cx="1081542" cy="1081542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Oval 34">
                <a:extLst>
                  <a:ext uri="{FF2B5EF4-FFF2-40B4-BE49-F238E27FC236}">
                    <a16:creationId xmlns="" xmlns:a16="http://schemas.microsoft.com/office/drawing/2014/main" id="{8EADCE84-13E0-496D-8C9D-04C0B9B6FB73}"/>
                  </a:ext>
                </a:extLst>
              </p:cNvPr>
              <p:cNvSpPr/>
              <p:nvPr/>
            </p:nvSpPr>
            <p:spPr>
              <a:xfrm>
                <a:off x="6180316" y="2502943"/>
                <a:ext cx="753706" cy="75370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Oval 35">
                <a:extLst>
                  <a:ext uri="{FF2B5EF4-FFF2-40B4-BE49-F238E27FC236}">
                    <a16:creationId xmlns="" xmlns:a16="http://schemas.microsoft.com/office/drawing/2014/main" id="{BA412BF7-6E8B-46D7-91C0-20C9A7951A5A}"/>
                  </a:ext>
                </a:extLst>
              </p:cNvPr>
              <p:cNvSpPr/>
              <p:nvPr/>
            </p:nvSpPr>
            <p:spPr>
              <a:xfrm>
                <a:off x="6934022" y="2588625"/>
                <a:ext cx="1150899" cy="11509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="" xmlns:a16="http://schemas.microsoft.com/office/drawing/2014/main" id="{643FFB8D-4436-4398-8669-1B7030A860AD}"/>
                  </a:ext>
                </a:extLst>
              </p:cNvPr>
              <p:cNvSpPr/>
              <p:nvPr/>
            </p:nvSpPr>
            <p:spPr>
              <a:xfrm>
                <a:off x="7325201" y="3425414"/>
                <a:ext cx="655148" cy="65514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>
                <a:extLst>
                  <a:ext uri="{FF2B5EF4-FFF2-40B4-BE49-F238E27FC236}">
                    <a16:creationId xmlns="" xmlns:a16="http://schemas.microsoft.com/office/drawing/2014/main" id="{8A1C9E68-FE5B-4D06-BFD6-B836A0EE0D8A}"/>
                  </a:ext>
                </a:extLst>
              </p:cNvPr>
              <p:cNvSpPr/>
              <p:nvPr/>
            </p:nvSpPr>
            <p:spPr>
              <a:xfrm>
                <a:off x="7095848" y="3619731"/>
                <a:ext cx="655148" cy="65514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9" name="Oval 38">
                <a:extLst>
                  <a:ext uri="{FF2B5EF4-FFF2-40B4-BE49-F238E27FC236}">
                    <a16:creationId xmlns="" xmlns:a16="http://schemas.microsoft.com/office/drawing/2014/main" id="{411F6427-B46A-476C-A1FE-438921C33141}"/>
                  </a:ext>
                </a:extLst>
              </p:cNvPr>
              <p:cNvSpPr/>
              <p:nvPr/>
            </p:nvSpPr>
            <p:spPr>
              <a:xfrm>
                <a:off x="6575764" y="2862232"/>
                <a:ext cx="655148" cy="65514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="" xmlns:a16="http://schemas.microsoft.com/office/drawing/2014/main" id="{0871897A-671A-4DF2-8FE8-89C3E46C5C41}"/>
                  </a:ext>
                </a:extLst>
              </p:cNvPr>
              <p:cNvSpPr/>
              <p:nvPr/>
            </p:nvSpPr>
            <p:spPr>
              <a:xfrm>
                <a:off x="6473567" y="3370881"/>
                <a:ext cx="841098" cy="84109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Rectangle 40">
                <a:extLst>
                  <a:ext uri="{FF2B5EF4-FFF2-40B4-BE49-F238E27FC236}">
                    <a16:creationId xmlns="" xmlns:a16="http://schemas.microsoft.com/office/drawing/2014/main" id="{273E5CC0-00B6-418D-B32A-99090DFF4E42}"/>
                  </a:ext>
                </a:extLst>
              </p:cNvPr>
              <p:cNvSpPr/>
              <p:nvPr/>
            </p:nvSpPr>
            <p:spPr>
              <a:xfrm>
                <a:off x="6226213" y="4147024"/>
                <a:ext cx="1256511" cy="10344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="" xmlns:a16="http://schemas.microsoft.com/office/drawing/2014/main" id="{BEF72336-3F79-4A97-8B24-887979BA1BC4}"/>
                  </a:ext>
                </a:extLst>
              </p:cNvPr>
              <p:cNvSpPr/>
              <p:nvPr/>
            </p:nvSpPr>
            <p:spPr>
              <a:xfrm>
                <a:off x="5260062" y="2611101"/>
                <a:ext cx="692338" cy="69233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="" xmlns:a16="http://schemas.microsoft.com/office/drawing/2014/main" id="{504D2FE2-9428-49AD-8275-8646559047EA}"/>
                </a:ext>
              </a:extLst>
            </p:cNvPr>
            <p:cNvGrpSpPr/>
            <p:nvPr/>
          </p:nvGrpSpPr>
          <p:grpSpPr>
            <a:xfrm>
              <a:off x="3631780" y="2451097"/>
              <a:ext cx="3196921" cy="1827803"/>
              <a:chOff x="3631780" y="2451097"/>
              <a:chExt cx="3196921" cy="1827803"/>
            </a:xfrm>
          </p:grpSpPr>
          <p:sp>
            <p:nvSpPr>
              <p:cNvPr id="24" name="Oval 23">
                <a:extLst>
                  <a:ext uri="{FF2B5EF4-FFF2-40B4-BE49-F238E27FC236}">
                    <a16:creationId xmlns="" xmlns:a16="http://schemas.microsoft.com/office/drawing/2014/main" id="{7C0BEA64-4E59-42CE-A307-A9B2FC69002A}"/>
                  </a:ext>
                </a:extLst>
              </p:cNvPr>
              <p:cNvSpPr/>
              <p:nvPr/>
            </p:nvSpPr>
            <p:spPr>
              <a:xfrm>
                <a:off x="3631780" y="2451097"/>
                <a:ext cx="969145" cy="969145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Oval 24">
                <a:extLst>
                  <a:ext uri="{FF2B5EF4-FFF2-40B4-BE49-F238E27FC236}">
                    <a16:creationId xmlns="" xmlns:a16="http://schemas.microsoft.com/office/drawing/2014/main" id="{6EE78404-9AA0-4852-882C-49A3C9A44FC8}"/>
                  </a:ext>
                </a:extLst>
              </p:cNvPr>
              <p:cNvSpPr/>
              <p:nvPr/>
            </p:nvSpPr>
            <p:spPr>
              <a:xfrm>
                <a:off x="3681373" y="3214859"/>
                <a:ext cx="692338" cy="692338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Oval 25">
                <a:extLst>
                  <a:ext uri="{FF2B5EF4-FFF2-40B4-BE49-F238E27FC236}">
                    <a16:creationId xmlns="" xmlns:a16="http://schemas.microsoft.com/office/drawing/2014/main" id="{9BABA818-FD93-46E2-B427-CAD3408031F7}"/>
                  </a:ext>
                </a:extLst>
              </p:cNvPr>
              <p:cNvSpPr/>
              <p:nvPr/>
            </p:nvSpPr>
            <p:spPr>
              <a:xfrm>
                <a:off x="4232071" y="2602088"/>
                <a:ext cx="1150899" cy="11509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Oval 26">
                <a:extLst>
                  <a:ext uri="{FF2B5EF4-FFF2-40B4-BE49-F238E27FC236}">
                    <a16:creationId xmlns="" xmlns:a16="http://schemas.microsoft.com/office/drawing/2014/main" id="{5F5C9629-B030-43F5-99A7-C079CDBFC02E}"/>
                  </a:ext>
                </a:extLst>
              </p:cNvPr>
              <p:cNvSpPr/>
              <p:nvPr/>
            </p:nvSpPr>
            <p:spPr>
              <a:xfrm>
                <a:off x="3857615" y="3486535"/>
                <a:ext cx="792365" cy="792365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Oval 27">
                <a:extLst>
                  <a:ext uri="{FF2B5EF4-FFF2-40B4-BE49-F238E27FC236}">
                    <a16:creationId xmlns="" xmlns:a16="http://schemas.microsoft.com/office/drawing/2014/main" id="{D1B24AA7-6811-4B16-8042-685AC7A7252C}"/>
                  </a:ext>
                </a:extLst>
              </p:cNvPr>
              <p:cNvSpPr/>
              <p:nvPr/>
            </p:nvSpPr>
            <p:spPr>
              <a:xfrm>
                <a:off x="4643275" y="2959747"/>
                <a:ext cx="1312378" cy="1312379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9" name="Oval 28">
                <a:extLst>
                  <a:ext uri="{FF2B5EF4-FFF2-40B4-BE49-F238E27FC236}">
                    <a16:creationId xmlns="" xmlns:a16="http://schemas.microsoft.com/office/drawing/2014/main" id="{F1C50555-CD46-4DBA-A103-C149350D058C}"/>
                  </a:ext>
                </a:extLst>
              </p:cNvPr>
              <p:cNvSpPr/>
              <p:nvPr/>
            </p:nvSpPr>
            <p:spPr>
              <a:xfrm>
                <a:off x="5510955" y="3011196"/>
                <a:ext cx="1262266" cy="1262267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0" name="Rectangle 29">
                <a:extLst>
                  <a:ext uri="{FF2B5EF4-FFF2-40B4-BE49-F238E27FC236}">
                    <a16:creationId xmlns="" xmlns:a16="http://schemas.microsoft.com/office/drawing/2014/main" id="{11A46BE6-73B1-4DA6-91F3-F4D01E3522F8}"/>
                  </a:ext>
                </a:extLst>
              </p:cNvPr>
              <p:cNvSpPr/>
              <p:nvPr/>
            </p:nvSpPr>
            <p:spPr>
              <a:xfrm>
                <a:off x="4247109" y="4098443"/>
                <a:ext cx="1967954" cy="172529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Oval 30">
                <a:extLst>
                  <a:ext uri="{FF2B5EF4-FFF2-40B4-BE49-F238E27FC236}">
                    <a16:creationId xmlns="" xmlns:a16="http://schemas.microsoft.com/office/drawing/2014/main" id="{D574A065-0D8C-45A4-B697-1EAEE7EAEF03}"/>
                  </a:ext>
                </a:extLst>
              </p:cNvPr>
              <p:cNvSpPr/>
              <p:nvPr/>
            </p:nvSpPr>
            <p:spPr>
              <a:xfrm>
                <a:off x="6296024" y="3742075"/>
                <a:ext cx="532677" cy="532677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="" xmlns:a16="http://schemas.microsoft.com/office/drawing/2014/main" id="{DF3D2ADC-CE7F-4D56-BFEF-9BEA82F4E688}"/>
                </a:ext>
              </a:extLst>
            </p:cNvPr>
            <p:cNvGrpSpPr/>
            <p:nvPr/>
          </p:nvGrpSpPr>
          <p:grpSpPr>
            <a:xfrm>
              <a:off x="4055658" y="1945053"/>
              <a:ext cx="4220275" cy="2333847"/>
              <a:chOff x="4055658" y="1925597"/>
              <a:chExt cx="4220275" cy="2333847"/>
            </a:xfrm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grpSpPr>
          <p:sp>
            <p:nvSpPr>
              <p:cNvPr id="14" name="Freeform: Shape 13">
                <a:extLst>
                  <a:ext uri="{FF2B5EF4-FFF2-40B4-BE49-F238E27FC236}">
                    <a16:creationId xmlns="" xmlns:a16="http://schemas.microsoft.com/office/drawing/2014/main" id="{4D5FE209-5876-4F41-AAB8-A3922AB0EAC6}"/>
                  </a:ext>
                </a:extLst>
              </p:cNvPr>
              <p:cNvSpPr/>
              <p:nvPr/>
            </p:nvSpPr>
            <p:spPr>
              <a:xfrm>
                <a:off x="5674127" y="2137226"/>
                <a:ext cx="428693" cy="2119360"/>
              </a:xfrm>
              <a:custGeom>
                <a:avLst/>
                <a:gdLst>
                  <a:gd name="connsiteX0" fmla="*/ 477202 w 476250"/>
                  <a:gd name="connsiteY0" fmla="*/ 2308860 h 2305050"/>
                  <a:gd name="connsiteX1" fmla="*/ 0 w 476250"/>
                  <a:gd name="connsiteY1" fmla="*/ 2308860 h 2305050"/>
                  <a:gd name="connsiteX2" fmla="*/ 0 w 476250"/>
                  <a:gd name="connsiteY2" fmla="*/ 0 h 2305050"/>
                  <a:gd name="connsiteX3" fmla="*/ 477202 w 476250"/>
                  <a:gd name="connsiteY3" fmla="*/ 0 h 2305050"/>
                  <a:gd name="connsiteX4" fmla="*/ 477202 w 476250"/>
                  <a:gd name="connsiteY4" fmla="*/ 2308860 h 2305050"/>
                  <a:gd name="connsiteX5" fmla="*/ 452438 w 476250"/>
                  <a:gd name="connsiteY5" fmla="*/ 1071563 h 2305050"/>
                  <a:gd name="connsiteX6" fmla="*/ 332422 w 476250"/>
                  <a:gd name="connsiteY6" fmla="*/ 1071563 h 2305050"/>
                  <a:gd name="connsiteX7" fmla="*/ 332422 w 476250"/>
                  <a:gd name="connsiteY7" fmla="*/ 1188720 h 2305050"/>
                  <a:gd name="connsiteX8" fmla="*/ 452438 w 476250"/>
                  <a:gd name="connsiteY8" fmla="*/ 1188720 h 2305050"/>
                  <a:gd name="connsiteX9" fmla="*/ 452438 w 476250"/>
                  <a:gd name="connsiteY9" fmla="*/ 1071563 h 2305050"/>
                  <a:gd name="connsiteX10" fmla="*/ 298132 w 476250"/>
                  <a:gd name="connsiteY10" fmla="*/ 1190625 h 2305050"/>
                  <a:gd name="connsiteX11" fmla="*/ 298132 w 476250"/>
                  <a:gd name="connsiteY11" fmla="*/ 1070610 h 2305050"/>
                  <a:gd name="connsiteX12" fmla="*/ 180975 w 476250"/>
                  <a:gd name="connsiteY12" fmla="*/ 1070610 h 2305050"/>
                  <a:gd name="connsiteX13" fmla="*/ 180975 w 476250"/>
                  <a:gd name="connsiteY13" fmla="*/ 1190625 h 2305050"/>
                  <a:gd name="connsiteX14" fmla="*/ 298132 w 476250"/>
                  <a:gd name="connsiteY14" fmla="*/ 1190625 h 2305050"/>
                  <a:gd name="connsiteX15" fmla="*/ 27622 w 476250"/>
                  <a:gd name="connsiteY15" fmla="*/ 1188720 h 2305050"/>
                  <a:gd name="connsiteX16" fmla="*/ 146685 w 476250"/>
                  <a:gd name="connsiteY16" fmla="*/ 1188720 h 2305050"/>
                  <a:gd name="connsiteX17" fmla="*/ 146685 w 476250"/>
                  <a:gd name="connsiteY17" fmla="*/ 1070610 h 2305050"/>
                  <a:gd name="connsiteX18" fmla="*/ 27622 w 476250"/>
                  <a:gd name="connsiteY18" fmla="*/ 1070610 h 2305050"/>
                  <a:gd name="connsiteX19" fmla="*/ 27622 w 476250"/>
                  <a:gd name="connsiteY19" fmla="*/ 1188720 h 2305050"/>
                  <a:gd name="connsiteX20" fmla="*/ 28575 w 476250"/>
                  <a:gd name="connsiteY20" fmla="*/ 328613 h 2305050"/>
                  <a:gd name="connsiteX21" fmla="*/ 28575 w 476250"/>
                  <a:gd name="connsiteY21" fmla="*/ 448627 h 2305050"/>
                  <a:gd name="connsiteX22" fmla="*/ 147638 w 476250"/>
                  <a:gd name="connsiteY22" fmla="*/ 448627 h 2305050"/>
                  <a:gd name="connsiteX23" fmla="*/ 147638 w 476250"/>
                  <a:gd name="connsiteY23" fmla="*/ 328613 h 2305050"/>
                  <a:gd name="connsiteX24" fmla="*/ 28575 w 476250"/>
                  <a:gd name="connsiteY24" fmla="*/ 328613 h 2305050"/>
                  <a:gd name="connsiteX25" fmla="*/ 450532 w 476250"/>
                  <a:gd name="connsiteY25" fmla="*/ 744855 h 2305050"/>
                  <a:gd name="connsiteX26" fmla="*/ 450532 w 476250"/>
                  <a:gd name="connsiteY26" fmla="*/ 627697 h 2305050"/>
                  <a:gd name="connsiteX27" fmla="*/ 331470 w 476250"/>
                  <a:gd name="connsiteY27" fmla="*/ 627697 h 2305050"/>
                  <a:gd name="connsiteX28" fmla="*/ 331470 w 476250"/>
                  <a:gd name="connsiteY28" fmla="*/ 744855 h 2305050"/>
                  <a:gd name="connsiteX29" fmla="*/ 450532 w 476250"/>
                  <a:gd name="connsiteY29" fmla="*/ 744855 h 2305050"/>
                  <a:gd name="connsiteX30" fmla="*/ 147638 w 476250"/>
                  <a:gd name="connsiteY30" fmla="*/ 626745 h 2305050"/>
                  <a:gd name="connsiteX31" fmla="*/ 27622 w 476250"/>
                  <a:gd name="connsiteY31" fmla="*/ 626745 h 2305050"/>
                  <a:gd name="connsiteX32" fmla="*/ 27622 w 476250"/>
                  <a:gd name="connsiteY32" fmla="*/ 743902 h 2305050"/>
                  <a:gd name="connsiteX33" fmla="*/ 147638 w 476250"/>
                  <a:gd name="connsiteY33" fmla="*/ 743902 h 2305050"/>
                  <a:gd name="connsiteX34" fmla="*/ 147638 w 476250"/>
                  <a:gd name="connsiteY34" fmla="*/ 626745 h 2305050"/>
                  <a:gd name="connsiteX35" fmla="*/ 298132 w 476250"/>
                  <a:gd name="connsiteY35" fmla="*/ 1337310 h 2305050"/>
                  <a:gd name="connsiteX36" fmla="*/ 298132 w 476250"/>
                  <a:gd name="connsiteY36" fmla="*/ 1219200 h 2305050"/>
                  <a:gd name="connsiteX37" fmla="*/ 180975 w 476250"/>
                  <a:gd name="connsiteY37" fmla="*/ 1219200 h 2305050"/>
                  <a:gd name="connsiteX38" fmla="*/ 180975 w 476250"/>
                  <a:gd name="connsiteY38" fmla="*/ 1337310 h 2305050"/>
                  <a:gd name="connsiteX39" fmla="*/ 298132 w 476250"/>
                  <a:gd name="connsiteY39" fmla="*/ 1337310 h 2305050"/>
                  <a:gd name="connsiteX40" fmla="*/ 180022 w 476250"/>
                  <a:gd name="connsiteY40" fmla="*/ 476250 h 2305050"/>
                  <a:gd name="connsiteX41" fmla="*/ 180022 w 476250"/>
                  <a:gd name="connsiteY41" fmla="*/ 595313 h 2305050"/>
                  <a:gd name="connsiteX42" fmla="*/ 299085 w 476250"/>
                  <a:gd name="connsiteY42" fmla="*/ 595313 h 2305050"/>
                  <a:gd name="connsiteX43" fmla="*/ 299085 w 476250"/>
                  <a:gd name="connsiteY43" fmla="*/ 476250 h 2305050"/>
                  <a:gd name="connsiteX44" fmla="*/ 180022 w 476250"/>
                  <a:gd name="connsiteY44" fmla="*/ 476250 h 2305050"/>
                  <a:gd name="connsiteX45" fmla="*/ 452438 w 476250"/>
                  <a:gd name="connsiteY45" fmla="*/ 32385 h 2305050"/>
                  <a:gd name="connsiteX46" fmla="*/ 330518 w 476250"/>
                  <a:gd name="connsiteY46" fmla="*/ 32385 h 2305050"/>
                  <a:gd name="connsiteX47" fmla="*/ 330518 w 476250"/>
                  <a:gd name="connsiteY47" fmla="*/ 148590 h 2305050"/>
                  <a:gd name="connsiteX48" fmla="*/ 452438 w 476250"/>
                  <a:gd name="connsiteY48" fmla="*/ 148590 h 2305050"/>
                  <a:gd name="connsiteX49" fmla="*/ 452438 w 476250"/>
                  <a:gd name="connsiteY49" fmla="*/ 32385 h 2305050"/>
                  <a:gd name="connsiteX50" fmla="*/ 300038 w 476250"/>
                  <a:gd name="connsiteY50" fmla="*/ 31432 h 2305050"/>
                  <a:gd name="connsiteX51" fmla="*/ 180022 w 476250"/>
                  <a:gd name="connsiteY51" fmla="*/ 31432 h 2305050"/>
                  <a:gd name="connsiteX52" fmla="*/ 180022 w 476250"/>
                  <a:gd name="connsiteY52" fmla="*/ 149542 h 2305050"/>
                  <a:gd name="connsiteX53" fmla="*/ 300038 w 476250"/>
                  <a:gd name="connsiteY53" fmla="*/ 149542 h 2305050"/>
                  <a:gd name="connsiteX54" fmla="*/ 300038 w 476250"/>
                  <a:gd name="connsiteY54" fmla="*/ 31432 h 2305050"/>
                  <a:gd name="connsiteX55" fmla="*/ 300038 w 476250"/>
                  <a:gd name="connsiteY55" fmla="*/ 299085 h 2305050"/>
                  <a:gd name="connsiteX56" fmla="*/ 300038 w 476250"/>
                  <a:gd name="connsiteY56" fmla="*/ 180022 h 2305050"/>
                  <a:gd name="connsiteX57" fmla="*/ 179070 w 476250"/>
                  <a:gd name="connsiteY57" fmla="*/ 180022 h 2305050"/>
                  <a:gd name="connsiteX58" fmla="*/ 179070 w 476250"/>
                  <a:gd name="connsiteY58" fmla="*/ 299085 h 2305050"/>
                  <a:gd name="connsiteX59" fmla="*/ 300038 w 476250"/>
                  <a:gd name="connsiteY59" fmla="*/ 299085 h 2305050"/>
                  <a:gd name="connsiteX60" fmla="*/ 147638 w 476250"/>
                  <a:gd name="connsiteY60" fmla="*/ 477202 h 2305050"/>
                  <a:gd name="connsiteX61" fmla="*/ 26670 w 476250"/>
                  <a:gd name="connsiteY61" fmla="*/ 477202 h 2305050"/>
                  <a:gd name="connsiteX62" fmla="*/ 26670 w 476250"/>
                  <a:gd name="connsiteY62" fmla="*/ 594360 h 2305050"/>
                  <a:gd name="connsiteX63" fmla="*/ 147638 w 476250"/>
                  <a:gd name="connsiteY63" fmla="*/ 594360 h 2305050"/>
                  <a:gd name="connsiteX64" fmla="*/ 147638 w 476250"/>
                  <a:gd name="connsiteY64" fmla="*/ 477202 h 2305050"/>
                  <a:gd name="connsiteX65" fmla="*/ 450532 w 476250"/>
                  <a:gd name="connsiteY65" fmla="*/ 1041082 h 2305050"/>
                  <a:gd name="connsiteX66" fmla="*/ 450532 w 476250"/>
                  <a:gd name="connsiteY66" fmla="*/ 923925 h 2305050"/>
                  <a:gd name="connsiteX67" fmla="*/ 331470 w 476250"/>
                  <a:gd name="connsiteY67" fmla="*/ 923925 h 2305050"/>
                  <a:gd name="connsiteX68" fmla="*/ 331470 w 476250"/>
                  <a:gd name="connsiteY68" fmla="*/ 1041082 h 2305050"/>
                  <a:gd name="connsiteX69" fmla="*/ 450532 w 476250"/>
                  <a:gd name="connsiteY69" fmla="*/ 1041082 h 2305050"/>
                  <a:gd name="connsiteX70" fmla="*/ 332422 w 476250"/>
                  <a:gd name="connsiteY70" fmla="*/ 1218248 h 2305050"/>
                  <a:gd name="connsiteX71" fmla="*/ 332422 w 476250"/>
                  <a:gd name="connsiteY71" fmla="*/ 1336357 h 2305050"/>
                  <a:gd name="connsiteX72" fmla="*/ 451485 w 476250"/>
                  <a:gd name="connsiteY72" fmla="*/ 1336357 h 2305050"/>
                  <a:gd name="connsiteX73" fmla="*/ 451485 w 476250"/>
                  <a:gd name="connsiteY73" fmla="*/ 1218248 h 2305050"/>
                  <a:gd name="connsiteX74" fmla="*/ 332422 w 476250"/>
                  <a:gd name="connsiteY74" fmla="*/ 1218248 h 2305050"/>
                  <a:gd name="connsiteX75" fmla="*/ 452438 w 476250"/>
                  <a:gd name="connsiteY75" fmla="*/ 447675 h 2305050"/>
                  <a:gd name="connsiteX76" fmla="*/ 452438 w 476250"/>
                  <a:gd name="connsiteY76" fmla="*/ 329565 h 2305050"/>
                  <a:gd name="connsiteX77" fmla="*/ 331470 w 476250"/>
                  <a:gd name="connsiteY77" fmla="*/ 329565 h 2305050"/>
                  <a:gd name="connsiteX78" fmla="*/ 331470 w 476250"/>
                  <a:gd name="connsiteY78" fmla="*/ 447675 h 2305050"/>
                  <a:gd name="connsiteX79" fmla="*/ 452438 w 476250"/>
                  <a:gd name="connsiteY79" fmla="*/ 447675 h 2305050"/>
                  <a:gd name="connsiteX80" fmla="*/ 300038 w 476250"/>
                  <a:gd name="connsiteY80" fmla="*/ 448627 h 2305050"/>
                  <a:gd name="connsiteX81" fmla="*/ 300038 w 476250"/>
                  <a:gd name="connsiteY81" fmla="*/ 328613 h 2305050"/>
                  <a:gd name="connsiteX82" fmla="*/ 180022 w 476250"/>
                  <a:gd name="connsiteY82" fmla="*/ 328613 h 2305050"/>
                  <a:gd name="connsiteX83" fmla="*/ 180022 w 476250"/>
                  <a:gd name="connsiteY83" fmla="*/ 448627 h 2305050"/>
                  <a:gd name="connsiteX84" fmla="*/ 300038 w 476250"/>
                  <a:gd name="connsiteY84" fmla="*/ 448627 h 2305050"/>
                  <a:gd name="connsiteX85" fmla="*/ 146685 w 476250"/>
                  <a:gd name="connsiteY85" fmla="*/ 299085 h 2305050"/>
                  <a:gd name="connsiteX86" fmla="*/ 146685 w 476250"/>
                  <a:gd name="connsiteY86" fmla="*/ 181927 h 2305050"/>
                  <a:gd name="connsiteX87" fmla="*/ 27622 w 476250"/>
                  <a:gd name="connsiteY87" fmla="*/ 181927 h 2305050"/>
                  <a:gd name="connsiteX88" fmla="*/ 27622 w 476250"/>
                  <a:gd name="connsiteY88" fmla="*/ 299085 h 2305050"/>
                  <a:gd name="connsiteX89" fmla="*/ 146685 w 476250"/>
                  <a:gd name="connsiteY89" fmla="*/ 299085 h 2305050"/>
                  <a:gd name="connsiteX90" fmla="*/ 145732 w 476250"/>
                  <a:gd name="connsiteY90" fmla="*/ 889635 h 2305050"/>
                  <a:gd name="connsiteX91" fmla="*/ 145732 w 476250"/>
                  <a:gd name="connsiteY91" fmla="*/ 772477 h 2305050"/>
                  <a:gd name="connsiteX92" fmla="*/ 28575 w 476250"/>
                  <a:gd name="connsiteY92" fmla="*/ 772477 h 2305050"/>
                  <a:gd name="connsiteX93" fmla="*/ 28575 w 476250"/>
                  <a:gd name="connsiteY93" fmla="*/ 889635 h 2305050"/>
                  <a:gd name="connsiteX94" fmla="*/ 145732 w 476250"/>
                  <a:gd name="connsiteY94" fmla="*/ 889635 h 2305050"/>
                  <a:gd name="connsiteX95" fmla="*/ 179070 w 476250"/>
                  <a:gd name="connsiteY95" fmla="*/ 889635 h 2305050"/>
                  <a:gd name="connsiteX96" fmla="*/ 298132 w 476250"/>
                  <a:gd name="connsiteY96" fmla="*/ 889635 h 2305050"/>
                  <a:gd name="connsiteX97" fmla="*/ 298132 w 476250"/>
                  <a:gd name="connsiteY97" fmla="*/ 772477 h 2305050"/>
                  <a:gd name="connsiteX98" fmla="*/ 179070 w 476250"/>
                  <a:gd name="connsiteY98" fmla="*/ 772477 h 2305050"/>
                  <a:gd name="connsiteX99" fmla="*/ 179070 w 476250"/>
                  <a:gd name="connsiteY99" fmla="*/ 889635 h 2305050"/>
                  <a:gd name="connsiteX100" fmla="*/ 450532 w 476250"/>
                  <a:gd name="connsiteY100" fmla="*/ 890588 h 2305050"/>
                  <a:gd name="connsiteX101" fmla="*/ 450532 w 476250"/>
                  <a:gd name="connsiteY101" fmla="*/ 771525 h 2305050"/>
                  <a:gd name="connsiteX102" fmla="*/ 331470 w 476250"/>
                  <a:gd name="connsiteY102" fmla="*/ 771525 h 2305050"/>
                  <a:gd name="connsiteX103" fmla="*/ 331470 w 476250"/>
                  <a:gd name="connsiteY103" fmla="*/ 890588 h 2305050"/>
                  <a:gd name="connsiteX104" fmla="*/ 450532 w 476250"/>
                  <a:gd name="connsiteY104" fmla="*/ 890588 h 2305050"/>
                  <a:gd name="connsiteX105" fmla="*/ 298132 w 476250"/>
                  <a:gd name="connsiteY105" fmla="*/ 1370648 h 2305050"/>
                  <a:gd name="connsiteX106" fmla="*/ 180022 w 476250"/>
                  <a:gd name="connsiteY106" fmla="*/ 1370648 h 2305050"/>
                  <a:gd name="connsiteX107" fmla="*/ 180022 w 476250"/>
                  <a:gd name="connsiteY107" fmla="*/ 1486853 h 2305050"/>
                  <a:gd name="connsiteX108" fmla="*/ 298132 w 476250"/>
                  <a:gd name="connsiteY108" fmla="*/ 1486853 h 2305050"/>
                  <a:gd name="connsiteX109" fmla="*/ 298132 w 476250"/>
                  <a:gd name="connsiteY109" fmla="*/ 1370648 h 2305050"/>
                  <a:gd name="connsiteX110" fmla="*/ 299085 w 476250"/>
                  <a:gd name="connsiteY110" fmla="*/ 1632585 h 2305050"/>
                  <a:gd name="connsiteX111" fmla="*/ 299085 w 476250"/>
                  <a:gd name="connsiteY111" fmla="*/ 1516380 h 2305050"/>
                  <a:gd name="connsiteX112" fmla="*/ 179070 w 476250"/>
                  <a:gd name="connsiteY112" fmla="*/ 1516380 h 2305050"/>
                  <a:gd name="connsiteX113" fmla="*/ 179070 w 476250"/>
                  <a:gd name="connsiteY113" fmla="*/ 1632585 h 2305050"/>
                  <a:gd name="connsiteX114" fmla="*/ 299085 w 476250"/>
                  <a:gd name="connsiteY114" fmla="*/ 1632585 h 2305050"/>
                  <a:gd name="connsiteX115" fmla="*/ 146685 w 476250"/>
                  <a:gd name="connsiteY115" fmla="*/ 1370648 h 2305050"/>
                  <a:gd name="connsiteX116" fmla="*/ 28575 w 476250"/>
                  <a:gd name="connsiteY116" fmla="*/ 1370648 h 2305050"/>
                  <a:gd name="connsiteX117" fmla="*/ 28575 w 476250"/>
                  <a:gd name="connsiteY117" fmla="*/ 1486853 h 2305050"/>
                  <a:gd name="connsiteX118" fmla="*/ 146685 w 476250"/>
                  <a:gd name="connsiteY118" fmla="*/ 1486853 h 2305050"/>
                  <a:gd name="connsiteX119" fmla="*/ 146685 w 476250"/>
                  <a:gd name="connsiteY119" fmla="*/ 1370648 h 2305050"/>
                  <a:gd name="connsiteX120" fmla="*/ 449580 w 476250"/>
                  <a:gd name="connsiteY120" fmla="*/ 1631632 h 2305050"/>
                  <a:gd name="connsiteX121" fmla="*/ 449580 w 476250"/>
                  <a:gd name="connsiteY121" fmla="*/ 1514475 h 2305050"/>
                  <a:gd name="connsiteX122" fmla="*/ 332422 w 476250"/>
                  <a:gd name="connsiteY122" fmla="*/ 1514475 h 2305050"/>
                  <a:gd name="connsiteX123" fmla="*/ 332422 w 476250"/>
                  <a:gd name="connsiteY123" fmla="*/ 1631632 h 2305050"/>
                  <a:gd name="connsiteX124" fmla="*/ 449580 w 476250"/>
                  <a:gd name="connsiteY124" fmla="*/ 1631632 h 2305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476250" h="2305050">
                    <a:moveTo>
                      <a:pt x="477202" y="2308860"/>
                    </a:moveTo>
                    <a:cubicBezTo>
                      <a:pt x="316230" y="2308860"/>
                      <a:pt x="160020" y="2308860"/>
                      <a:pt x="0" y="2308860"/>
                    </a:cubicBezTo>
                    <a:cubicBezTo>
                      <a:pt x="0" y="1539240"/>
                      <a:pt x="0" y="771525"/>
                      <a:pt x="0" y="0"/>
                    </a:cubicBezTo>
                    <a:cubicBezTo>
                      <a:pt x="157163" y="0"/>
                      <a:pt x="315277" y="0"/>
                      <a:pt x="477202" y="0"/>
                    </a:cubicBezTo>
                    <a:cubicBezTo>
                      <a:pt x="477202" y="767715"/>
                      <a:pt x="477202" y="1536382"/>
                      <a:pt x="477202" y="2308860"/>
                    </a:cubicBezTo>
                    <a:close/>
                    <a:moveTo>
                      <a:pt x="452438" y="1071563"/>
                    </a:moveTo>
                    <a:cubicBezTo>
                      <a:pt x="412432" y="1071563"/>
                      <a:pt x="372427" y="1071563"/>
                      <a:pt x="332422" y="1071563"/>
                    </a:cubicBezTo>
                    <a:cubicBezTo>
                      <a:pt x="332422" y="1112520"/>
                      <a:pt x="332422" y="1150620"/>
                      <a:pt x="332422" y="1188720"/>
                    </a:cubicBezTo>
                    <a:cubicBezTo>
                      <a:pt x="374332" y="1188720"/>
                      <a:pt x="412432" y="1188720"/>
                      <a:pt x="452438" y="1188720"/>
                    </a:cubicBezTo>
                    <a:cubicBezTo>
                      <a:pt x="452438" y="1147763"/>
                      <a:pt x="452438" y="1111567"/>
                      <a:pt x="452438" y="1071563"/>
                    </a:cubicBezTo>
                    <a:close/>
                    <a:moveTo>
                      <a:pt x="298132" y="1190625"/>
                    </a:moveTo>
                    <a:cubicBezTo>
                      <a:pt x="298132" y="1147763"/>
                      <a:pt x="298132" y="1108710"/>
                      <a:pt x="298132" y="1070610"/>
                    </a:cubicBezTo>
                    <a:cubicBezTo>
                      <a:pt x="256222" y="1070610"/>
                      <a:pt x="218122" y="1070610"/>
                      <a:pt x="180975" y="1070610"/>
                    </a:cubicBezTo>
                    <a:cubicBezTo>
                      <a:pt x="180975" y="1112520"/>
                      <a:pt x="180975" y="1151573"/>
                      <a:pt x="180975" y="1190625"/>
                    </a:cubicBezTo>
                    <a:cubicBezTo>
                      <a:pt x="220980" y="1190625"/>
                      <a:pt x="257175" y="1190625"/>
                      <a:pt x="298132" y="1190625"/>
                    </a:cubicBezTo>
                    <a:close/>
                    <a:moveTo>
                      <a:pt x="27622" y="1188720"/>
                    </a:moveTo>
                    <a:cubicBezTo>
                      <a:pt x="68580" y="1188720"/>
                      <a:pt x="106680" y="1188720"/>
                      <a:pt x="146685" y="1188720"/>
                    </a:cubicBezTo>
                    <a:cubicBezTo>
                      <a:pt x="146685" y="1146810"/>
                      <a:pt x="146685" y="1108710"/>
                      <a:pt x="146685" y="1070610"/>
                    </a:cubicBezTo>
                    <a:cubicBezTo>
                      <a:pt x="104775" y="1070610"/>
                      <a:pt x="66675" y="1070610"/>
                      <a:pt x="27622" y="1070610"/>
                    </a:cubicBezTo>
                    <a:cubicBezTo>
                      <a:pt x="27622" y="1112520"/>
                      <a:pt x="27622" y="1149667"/>
                      <a:pt x="27622" y="1188720"/>
                    </a:cubicBezTo>
                    <a:close/>
                    <a:moveTo>
                      <a:pt x="28575" y="328613"/>
                    </a:moveTo>
                    <a:cubicBezTo>
                      <a:pt x="28575" y="372427"/>
                      <a:pt x="28575" y="410527"/>
                      <a:pt x="28575" y="448627"/>
                    </a:cubicBezTo>
                    <a:cubicBezTo>
                      <a:pt x="70485" y="448627"/>
                      <a:pt x="107632" y="448627"/>
                      <a:pt x="147638" y="448627"/>
                    </a:cubicBezTo>
                    <a:cubicBezTo>
                      <a:pt x="147638" y="407670"/>
                      <a:pt x="147638" y="369570"/>
                      <a:pt x="147638" y="328613"/>
                    </a:cubicBezTo>
                    <a:cubicBezTo>
                      <a:pt x="106680" y="328613"/>
                      <a:pt x="68580" y="328613"/>
                      <a:pt x="28575" y="328613"/>
                    </a:cubicBezTo>
                    <a:close/>
                    <a:moveTo>
                      <a:pt x="450532" y="744855"/>
                    </a:moveTo>
                    <a:cubicBezTo>
                      <a:pt x="450532" y="702945"/>
                      <a:pt x="450532" y="664845"/>
                      <a:pt x="450532" y="627697"/>
                    </a:cubicBezTo>
                    <a:cubicBezTo>
                      <a:pt x="408622" y="627697"/>
                      <a:pt x="369570" y="627697"/>
                      <a:pt x="331470" y="627697"/>
                    </a:cubicBezTo>
                    <a:cubicBezTo>
                      <a:pt x="331470" y="668655"/>
                      <a:pt x="331470" y="705802"/>
                      <a:pt x="331470" y="744855"/>
                    </a:cubicBezTo>
                    <a:cubicBezTo>
                      <a:pt x="371475" y="744855"/>
                      <a:pt x="409575" y="744855"/>
                      <a:pt x="450532" y="744855"/>
                    </a:cubicBezTo>
                    <a:close/>
                    <a:moveTo>
                      <a:pt x="147638" y="626745"/>
                    </a:moveTo>
                    <a:cubicBezTo>
                      <a:pt x="106680" y="626745"/>
                      <a:pt x="67627" y="626745"/>
                      <a:pt x="27622" y="626745"/>
                    </a:cubicBezTo>
                    <a:cubicBezTo>
                      <a:pt x="27622" y="667702"/>
                      <a:pt x="27622" y="706755"/>
                      <a:pt x="27622" y="743902"/>
                    </a:cubicBezTo>
                    <a:cubicBezTo>
                      <a:pt x="69532" y="743902"/>
                      <a:pt x="107632" y="743902"/>
                      <a:pt x="147638" y="743902"/>
                    </a:cubicBezTo>
                    <a:cubicBezTo>
                      <a:pt x="147638" y="702945"/>
                      <a:pt x="147638" y="665797"/>
                      <a:pt x="147638" y="626745"/>
                    </a:cubicBezTo>
                    <a:close/>
                    <a:moveTo>
                      <a:pt x="298132" y="1337310"/>
                    </a:moveTo>
                    <a:cubicBezTo>
                      <a:pt x="298132" y="1295400"/>
                      <a:pt x="298132" y="1257300"/>
                      <a:pt x="298132" y="1219200"/>
                    </a:cubicBezTo>
                    <a:cubicBezTo>
                      <a:pt x="256222" y="1219200"/>
                      <a:pt x="219075" y="1219200"/>
                      <a:pt x="180975" y="1219200"/>
                    </a:cubicBezTo>
                    <a:cubicBezTo>
                      <a:pt x="180975" y="1260157"/>
                      <a:pt x="180975" y="1298257"/>
                      <a:pt x="180975" y="1337310"/>
                    </a:cubicBezTo>
                    <a:cubicBezTo>
                      <a:pt x="220980" y="1337310"/>
                      <a:pt x="257175" y="1337310"/>
                      <a:pt x="298132" y="1337310"/>
                    </a:cubicBezTo>
                    <a:close/>
                    <a:moveTo>
                      <a:pt x="180022" y="476250"/>
                    </a:moveTo>
                    <a:cubicBezTo>
                      <a:pt x="180022" y="518160"/>
                      <a:pt x="180022" y="556260"/>
                      <a:pt x="180022" y="595313"/>
                    </a:cubicBezTo>
                    <a:cubicBezTo>
                      <a:pt x="220980" y="595313"/>
                      <a:pt x="259080" y="595313"/>
                      <a:pt x="299085" y="595313"/>
                    </a:cubicBezTo>
                    <a:cubicBezTo>
                      <a:pt x="299085" y="554355"/>
                      <a:pt x="299085" y="516255"/>
                      <a:pt x="299085" y="476250"/>
                    </a:cubicBezTo>
                    <a:cubicBezTo>
                      <a:pt x="259080" y="476250"/>
                      <a:pt x="220980" y="476250"/>
                      <a:pt x="180022" y="476250"/>
                    </a:cubicBezTo>
                    <a:close/>
                    <a:moveTo>
                      <a:pt x="452438" y="32385"/>
                    </a:moveTo>
                    <a:cubicBezTo>
                      <a:pt x="411480" y="32385"/>
                      <a:pt x="372427" y="32385"/>
                      <a:pt x="330518" y="32385"/>
                    </a:cubicBezTo>
                    <a:cubicBezTo>
                      <a:pt x="330518" y="71438"/>
                      <a:pt x="330518" y="108585"/>
                      <a:pt x="330518" y="148590"/>
                    </a:cubicBezTo>
                    <a:cubicBezTo>
                      <a:pt x="371475" y="148590"/>
                      <a:pt x="411480" y="148590"/>
                      <a:pt x="452438" y="148590"/>
                    </a:cubicBezTo>
                    <a:cubicBezTo>
                      <a:pt x="452438" y="109538"/>
                      <a:pt x="452438" y="73342"/>
                      <a:pt x="452438" y="32385"/>
                    </a:cubicBezTo>
                    <a:close/>
                    <a:moveTo>
                      <a:pt x="300038" y="31432"/>
                    </a:moveTo>
                    <a:cubicBezTo>
                      <a:pt x="257175" y="31432"/>
                      <a:pt x="219075" y="31432"/>
                      <a:pt x="180022" y="31432"/>
                    </a:cubicBezTo>
                    <a:cubicBezTo>
                      <a:pt x="180022" y="72390"/>
                      <a:pt x="180022" y="111442"/>
                      <a:pt x="180022" y="149542"/>
                    </a:cubicBezTo>
                    <a:cubicBezTo>
                      <a:pt x="221932" y="149542"/>
                      <a:pt x="260985" y="149542"/>
                      <a:pt x="300038" y="149542"/>
                    </a:cubicBezTo>
                    <a:cubicBezTo>
                      <a:pt x="300038" y="108585"/>
                      <a:pt x="300038" y="71438"/>
                      <a:pt x="300038" y="31432"/>
                    </a:cubicBezTo>
                    <a:close/>
                    <a:moveTo>
                      <a:pt x="300038" y="299085"/>
                    </a:moveTo>
                    <a:cubicBezTo>
                      <a:pt x="300038" y="257175"/>
                      <a:pt x="300038" y="220027"/>
                      <a:pt x="300038" y="180022"/>
                    </a:cubicBezTo>
                    <a:cubicBezTo>
                      <a:pt x="259080" y="180022"/>
                      <a:pt x="220027" y="180022"/>
                      <a:pt x="179070" y="180022"/>
                    </a:cubicBezTo>
                    <a:cubicBezTo>
                      <a:pt x="179070" y="220027"/>
                      <a:pt x="179070" y="258127"/>
                      <a:pt x="179070" y="299085"/>
                    </a:cubicBezTo>
                    <a:cubicBezTo>
                      <a:pt x="220027" y="299085"/>
                      <a:pt x="258127" y="299085"/>
                      <a:pt x="300038" y="299085"/>
                    </a:cubicBezTo>
                    <a:close/>
                    <a:moveTo>
                      <a:pt x="147638" y="477202"/>
                    </a:moveTo>
                    <a:cubicBezTo>
                      <a:pt x="104775" y="477202"/>
                      <a:pt x="66675" y="477202"/>
                      <a:pt x="26670" y="477202"/>
                    </a:cubicBezTo>
                    <a:cubicBezTo>
                      <a:pt x="26670" y="517207"/>
                      <a:pt x="26670" y="554355"/>
                      <a:pt x="26670" y="594360"/>
                    </a:cubicBezTo>
                    <a:cubicBezTo>
                      <a:pt x="67627" y="594360"/>
                      <a:pt x="106680" y="594360"/>
                      <a:pt x="147638" y="594360"/>
                    </a:cubicBezTo>
                    <a:cubicBezTo>
                      <a:pt x="147638" y="554355"/>
                      <a:pt x="147638" y="517207"/>
                      <a:pt x="147638" y="477202"/>
                    </a:cubicBezTo>
                    <a:close/>
                    <a:moveTo>
                      <a:pt x="450532" y="1041082"/>
                    </a:moveTo>
                    <a:cubicBezTo>
                      <a:pt x="450532" y="1001077"/>
                      <a:pt x="450532" y="962025"/>
                      <a:pt x="450532" y="923925"/>
                    </a:cubicBezTo>
                    <a:cubicBezTo>
                      <a:pt x="408622" y="923925"/>
                      <a:pt x="370522" y="923925"/>
                      <a:pt x="331470" y="923925"/>
                    </a:cubicBezTo>
                    <a:cubicBezTo>
                      <a:pt x="331470" y="964882"/>
                      <a:pt x="331470" y="1002030"/>
                      <a:pt x="331470" y="1041082"/>
                    </a:cubicBezTo>
                    <a:cubicBezTo>
                      <a:pt x="372427" y="1041082"/>
                      <a:pt x="410527" y="1041082"/>
                      <a:pt x="450532" y="1041082"/>
                    </a:cubicBezTo>
                    <a:close/>
                    <a:moveTo>
                      <a:pt x="332422" y="1218248"/>
                    </a:moveTo>
                    <a:cubicBezTo>
                      <a:pt x="332422" y="1258253"/>
                      <a:pt x="332422" y="1296353"/>
                      <a:pt x="332422" y="1336357"/>
                    </a:cubicBezTo>
                    <a:cubicBezTo>
                      <a:pt x="373380" y="1336357"/>
                      <a:pt x="410527" y="1336357"/>
                      <a:pt x="451485" y="1336357"/>
                    </a:cubicBezTo>
                    <a:cubicBezTo>
                      <a:pt x="451485" y="1296353"/>
                      <a:pt x="451485" y="1257300"/>
                      <a:pt x="451485" y="1218248"/>
                    </a:cubicBezTo>
                    <a:cubicBezTo>
                      <a:pt x="409575" y="1218248"/>
                      <a:pt x="372427" y="1218248"/>
                      <a:pt x="332422" y="1218248"/>
                    </a:cubicBezTo>
                    <a:close/>
                    <a:moveTo>
                      <a:pt x="452438" y="447675"/>
                    </a:moveTo>
                    <a:cubicBezTo>
                      <a:pt x="452438" y="406717"/>
                      <a:pt x="452438" y="369570"/>
                      <a:pt x="452438" y="329565"/>
                    </a:cubicBezTo>
                    <a:cubicBezTo>
                      <a:pt x="411480" y="329565"/>
                      <a:pt x="371475" y="329565"/>
                      <a:pt x="331470" y="329565"/>
                    </a:cubicBezTo>
                    <a:cubicBezTo>
                      <a:pt x="331470" y="370522"/>
                      <a:pt x="331470" y="408622"/>
                      <a:pt x="331470" y="447675"/>
                    </a:cubicBezTo>
                    <a:cubicBezTo>
                      <a:pt x="371475" y="447675"/>
                      <a:pt x="409575" y="447675"/>
                      <a:pt x="452438" y="447675"/>
                    </a:cubicBezTo>
                    <a:close/>
                    <a:moveTo>
                      <a:pt x="300038" y="448627"/>
                    </a:moveTo>
                    <a:cubicBezTo>
                      <a:pt x="300038" y="405765"/>
                      <a:pt x="300038" y="368617"/>
                      <a:pt x="300038" y="328613"/>
                    </a:cubicBezTo>
                    <a:cubicBezTo>
                      <a:pt x="258127" y="328613"/>
                      <a:pt x="219075" y="328613"/>
                      <a:pt x="180022" y="328613"/>
                    </a:cubicBezTo>
                    <a:cubicBezTo>
                      <a:pt x="180022" y="370522"/>
                      <a:pt x="180022" y="408622"/>
                      <a:pt x="180022" y="448627"/>
                    </a:cubicBezTo>
                    <a:cubicBezTo>
                      <a:pt x="220980" y="448627"/>
                      <a:pt x="258127" y="448627"/>
                      <a:pt x="300038" y="448627"/>
                    </a:cubicBezTo>
                    <a:close/>
                    <a:moveTo>
                      <a:pt x="146685" y="299085"/>
                    </a:moveTo>
                    <a:cubicBezTo>
                      <a:pt x="146685" y="256222"/>
                      <a:pt x="146685" y="218122"/>
                      <a:pt x="146685" y="181927"/>
                    </a:cubicBezTo>
                    <a:cubicBezTo>
                      <a:pt x="103822" y="181927"/>
                      <a:pt x="65722" y="181927"/>
                      <a:pt x="27622" y="181927"/>
                    </a:cubicBezTo>
                    <a:cubicBezTo>
                      <a:pt x="27622" y="222885"/>
                      <a:pt x="27622" y="260032"/>
                      <a:pt x="27622" y="299085"/>
                    </a:cubicBezTo>
                    <a:cubicBezTo>
                      <a:pt x="67627" y="299085"/>
                      <a:pt x="104775" y="299085"/>
                      <a:pt x="146685" y="299085"/>
                    </a:cubicBezTo>
                    <a:close/>
                    <a:moveTo>
                      <a:pt x="145732" y="889635"/>
                    </a:moveTo>
                    <a:cubicBezTo>
                      <a:pt x="145732" y="848677"/>
                      <a:pt x="145732" y="810577"/>
                      <a:pt x="145732" y="772477"/>
                    </a:cubicBezTo>
                    <a:cubicBezTo>
                      <a:pt x="103822" y="772477"/>
                      <a:pt x="66675" y="772477"/>
                      <a:pt x="28575" y="772477"/>
                    </a:cubicBezTo>
                    <a:cubicBezTo>
                      <a:pt x="28575" y="813435"/>
                      <a:pt x="28575" y="851535"/>
                      <a:pt x="28575" y="889635"/>
                    </a:cubicBezTo>
                    <a:cubicBezTo>
                      <a:pt x="70485" y="889635"/>
                      <a:pt x="107632" y="889635"/>
                      <a:pt x="145732" y="889635"/>
                    </a:cubicBezTo>
                    <a:close/>
                    <a:moveTo>
                      <a:pt x="179070" y="889635"/>
                    </a:moveTo>
                    <a:cubicBezTo>
                      <a:pt x="220027" y="889635"/>
                      <a:pt x="258127" y="889635"/>
                      <a:pt x="298132" y="889635"/>
                    </a:cubicBezTo>
                    <a:cubicBezTo>
                      <a:pt x="298132" y="848677"/>
                      <a:pt x="298132" y="810577"/>
                      <a:pt x="298132" y="772477"/>
                    </a:cubicBezTo>
                    <a:cubicBezTo>
                      <a:pt x="256222" y="772477"/>
                      <a:pt x="219075" y="772477"/>
                      <a:pt x="179070" y="772477"/>
                    </a:cubicBezTo>
                    <a:cubicBezTo>
                      <a:pt x="179070" y="812482"/>
                      <a:pt x="179070" y="849630"/>
                      <a:pt x="179070" y="889635"/>
                    </a:cubicBezTo>
                    <a:close/>
                    <a:moveTo>
                      <a:pt x="450532" y="890588"/>
                    </a:moveTo>
                    <a:cubicBezTo>
                      <a:pt x="450532" y="849630"/>
                      <a:pt x="450532" y="811530"/>
                      <a:pt x="450532" y="771525"/>
                    </a:cubicBezTo>
                    <a:cubicBezTo>
                      <a:pt x="409575" y="771525"/>
                      <a:pt x="372427" y="771525"/>
                      <a:pt x="331470" y="771525"/>
                    </a:cubicBezTo>
                    <a:cubicBezTo>
                      <a:pt x="331470" y="811530"/>
                      <a:pt x="331470" y="850582"/>
                      <a:pt x="331470" y="890588"/>
                    </a:cubicBezTo>
                    <a:cubicBezTo>
                      <a:pt x="372427" y="890588"/>
                      <a:pt x="410527" y="890588"/>
                      <a:pt x="450532" y="890588"/>
                    </a:cubicBezTo>
                    <a:close/>
                    <a:moveTo>
                      <a:pt x="298132" y="1370648"/>
                    </a:moveTo>
                    <a:cubicBezTo>
                      <a:pt x="257175" y="1370648"/>
                      <a:pt x="218122" y="1370648"/>
                      <a:pt x="180022" y="1370648"/>
                    </a:cubicBezTo>
                    <a:cubicBezTo>
                      <a:pt x="180022" y="1410653"/>
                      <a:pt x="180022" y="1447800"/>
                      <a:pt x="180022" y="1486853"/>
                    </a:cubicBezTo>
                    <a:cubicBezTo>
                      <a:pt x="220980" y="1486853"/>
                      <a:pt x="257175" y="1486853"/>
                      <a:pt x="298132" y="1486853"/>
                    </a:cubicBezTo>
                    <a:cubicBezTo>
                      <a:pt x="298132" y="1447800"/>
                      <a:pt x="298132" y="1411605"/>
                      <a:pt x="298132" y="1370648"/>
                    </a:cubicBezTo>
                    <a:close/>
                    <a:moveTo>
                      <a:pt x="299085" y="1632585"/>
                    </a:moveTo>
                    <a:cubicBezTo>
                      <a:pt x="299085" y="1590675"/>
                      <a:pt x="299085" y="1553528"/>
                      <a:pt x="299085" y="1516380"/>
                    </a:cubicBezTo>
                    <a:cubicBezTo>
                      <a:pt x="258127" y="1516380"/>
                      <a:pt x="219075" y="1516380"/>
                      <a:pt x="179070" y="1516380"/>
                    </a:cubicBezTo>
                    <a:cubicBezTo>
                      <a:pt x="179070" y="1557338"/>
                      <a:pt x="179070" y="1594485"/>
                      <a:pt x="179070" y="1632585"/>
                    </a:cubicBezTo>
                    <a:cubicBezTo>
                      <a:pt x="219075" y="1632585"/>
                      <a:pt x="256222" y="1632585"/>
                      <a:pt x="299085" y="1632585"/>
                    </a:cubicBezTo>
                    <a:close/>
                    <a:moveTo>
                      <a:pt x="146685" y="1370648"/>
                    </a:moveTo>
                    <a:cubicBezTo>
                      <a:pt x="104775" y="1370648"/>
                      <a:pt x="65722" y="1370648"/>
                      <a:pt x="28575" y="1370648"/>
                    </a:cubicBezTo>
                    <a:cubicBezTo>
                      <a:pt x="28575" y="1410653"/>
                      <a:pt x="28575" y="1447800"/>
                      <a:pt x="28575" y="1486853"/>
                    </a:cubicBezTo>
                    <a:cubicBezTo>
                      <a:pt x="69532" y="1486853"/>
                      <a:pt x="106680" y="1486853"/>
                      <a:pt x="146685" y="1486853"/>
                    </a:cubicBezTo>
                    <a:cubicBezTo>
                      <a:pt x="146685" y="1447800"/>
                      <a:pt x="146685" y="1410653"/>
                      <a:pt x="146685" y="1370648"/>
                    </a:cubicBezTo>
                    <a:close/>
                    <a:moveTo>
                      <a:pt x="449580" y="1631632"/>
                    </a:moveTo>
                    <a:cubicBezTo>
                      <a:pt x="449580" y="1591628"/>
                      <a:pt x="449580" y="1553528"/>
                      <a:pt x="449580" y="1514475"/>
                    </a:cubicBezTo>
                    <a:cubicBezTo>
                      <a:pt x="409575" y="1514475"/>
                      <a:pt x="372427" y="1514475"/>
                      <a:pt x="332422" y="1514475"/>
                    </a:cubicBezTo>
                    <a:cubicBezTo>
                      <a:pt x="332422" y="1554480"/>
                      <a:pt x="332422" y="1592580"/>
                      <a:pt x="332422" y="1631632"/>
                    </a:cubicBezTo>
                    <a:cubicBezTo>
                      <a:pt x="373380" y="1631632"/>
                      <a:pt x="410527" y="1631632"/>
                      <a:pt x="449580" y="163163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="" xmlns:a16="http://schemas.microsoft.com/office/drawing/2014/main" id="{E63F6FB3-A081-4A24-9993-4B481E0AEBBF}"/>
                  </a:ext>
                </a:extLst>
              </p:cNvPr>
              <p:cNvSpPr/>
              <p:nvPr/>
            </p:nvSpPr>
            <p:spPr>
              <a:xfrm>
                <a:off x="6153901" y="2280010"/>
                <a:ext cx="565541" cy="1976576"/>
              </a:xfrm>
              <a:custGeom>
                <a:avLst/>
                <a:gdLst>
                  <a:gd name="connsiteX0" fmla="*/ 335796 w 565541"/>
                  <a:gd name="connsiteY0" fmla="*/ 1531565 h 1976576"/>
                  <a:gd name="connsiteX1" fmla="*/ 335796 w 565541"/>
                  <a:gd name="connsiteY1" fmla="*/ 1585857 h 1976576"/>
                  <a:gd name="connsiteX2" fmla="*/ 441823 w 565541"/>
                  <a:gd name="connsiteY2" fmla="*/ 1585857 h 1976576"/>
                  <a:gd name="connsiteX3" fmla="*/ 441823 w 565541"/>
                  <a:gd name="connsiteY3" fmla="*/ 1531565 h 1976576"/>
                  <a:gd name="connsiteX4" fmla="*/ 123718 w 565541"/>
                  <a:gd name="connsiteY4" fmla="*/ 1526871 h 1976576"/>
                  <a:gd name="connsiteX5" fmla="*/ 123718 w 565541"/>
                  <a:gd name="connsiteY5" fmla="*/ 1581163 h 1976576"/>
                  <a:gd name="connsiteX6" fmla="*/ 229745 w 565541"/>
                  <a:gd name="connsiteY6" fmla="*/ 1581163 h 1976576"/>
                  <a:gd name="connsiteX7" fmla="*/ 229745 w 565541"/>
                  <a:gd name="connsiteY7" fmla="*/ 1526871 h 1976576"/>
                  <a:gd name="connsiteX8" fmla="*/ 335796 w 565541"/>
                  <a:gd name="connsiteY8" fmla="*/ 1409581 h 1976576"/>
                  <a:gd name="connsiteX9" fmla="*/ 335796 w 565541"/>
                  <a:gd name="connsiteY9" fmla="*/ 1463873 h 1976576"/>
                  <a:gd name="connsiteX10" fmla="*/ 441823 w 565541"/>
                  <a:gd name="connsiteY10" fmla="*/ 1463873 h 1976576"/>
                  <a:gd name="connsiteX11" fmla="*/ 441823 w 565541"/>
                  <a:gd name="connsiteY11" fmla="*/ 1409581 h 1976576"/>
                  <a:gd name="connsiteX12" fmla="*/ 123718 w 565541"/>
                  <a:gd name="connsiteY12" fmla="*/ 1404887 h 1976576"/>
                  <a:gd name="connsiteX13" fmla="*/ 123718 w 565541"/>
                  <a:gd name="connsiteY13" fmla="*/ 1459180 h 1976576"/>
                  <a:gd name="connsiteX14" fmla="*/ 229745 w 565541"/>
                  <a:gd name="connsiteY14" fmla="*/ 1459180 h 1976576"/>
                  <a:gd name="connsiteX15" fmla="*/ 229745 w 565541"/>
                  <a:gd name="connsiteY15" fmla="*/ 1404887 h 1976576"/>
                  <a:gd name="connsiteX16" fmla="*/ 335796 w 565541"/>
                  <a:gd name="connsiteY16" fmla="*/ 1287599 h 1976576"/>
                  <a:gd name="connsiteX17" fmla="*/ 335796 w 565541"/>
                  <a:gd name="connsiteY17" fmla="*/ 1341892 h 1976576"/>
                  <a:gd name="connsiteX18" fmla="*/ 441823 w 565541"/>
                  <a:gd name="connsiteY18" fmla="*/ 1341892 h 1976576"/>
                  <a:gd name="connsiteX19" fmla="*/ 441823 w 565541"/>
                  <a:gd name="connsiteY19" fmla="*/ 1287599 h 1976576"/>
                  <a:gd name="connsiteX20" fmla="*/ 123718 w 565541"/>
                  <a:gd name="connsiteY20" fmla="*/ 1282905 h 1976576"/>
                  <a:gd name="connsiteX21" fmla="*/ 123718 w 565541"/>
                  <a:gd name="connsiteY21" fmla="*/ 1337198 h 1976576"/>
                  <a:gd name="connsiteX22" fmla="*/ 229745 w 565541"/>
                  <a:gd name="connsiteY22" fmla="*/ 1337198 h 1976576"/>
                  <a:gd name="connsiteX23" fmla="*/ 229745 w 565541"/>
                  <a:gd name="connsiteY23" fmla="*/ 1282905 h 1976576"/>
                  <a:gd name="connsiteX24" fmla="*/ 335796 w 565541"/>
                  <a:gd name="connsiteY24" fmla="*/ 1165617 h 1976576"/>
                  <a:gd name="connsiteX25" fmla="*/ 335796 w 565541"/>
                  <a:gd name="connsiteY25" fmla="*/ 1219910 h 1976576"/>
                  <a:gd name="connsiteX26" fmla="*/ 441823 w 565541"/>
                  <a:gd name="connsiteY26" fmla="*/ 1219910 h 1976576"/>
                  <a:gd name="connsiteX27" fmla="*/ 441823 w 565541"/>
                  <a:gd name="connsiteY27" fmla="*/ 1165617 h 1976576"/>
                  <a:gd name="connsiteX28" fmla="*/ 123718 w 565541"/>
                  <a:gd name="connsiteY28" fmla="*/ 1160924 h 1976576"/>
                  <a:gd name="connsiteX29" fmla="*/ 123718 w 565541"/>
                  <a:gd name="connsiteY29" fmla="*/ 1215216 h 1976576"/>
                  <a:gd name="connsiteX30" fmla="*/ 229745 w 565541"/>
                  <a:gd name="connsiteY30" fmla="*/ 1215216 h 1976576"/>
                  <a:gd name="connsiteX31" fmla="*/ 229745 w 565541"/>
                  <a:gd name="connsiteY31" fmla="*/ 1160924 h 1976576"/>
                  <a:gd name="connsiteX32" fmla="*/ 335796 w 565541"/>
                  <a:gd name="connsiteY32" fmla="*/ 1043636 h 1976576"/>
                  <a:gd name="connsiteX33" fmla="*/ 335796 w 565541"/>
                  <a:gd name="connsiteY33" fmla="*/ 1097928 h 1976576"/>
                  <a:gd name="connsiteX34" fmla="*/ 441823 w 565541"/>
                  <a:gd name="connsiteY34" fmla="*/ 1097928 h 1976576"/>
                  <a:gd name="connsiteX35" fmla="*/ 441823 w 565541"/>
                  <a:gd name="connsiteY35" fmla="*/ 1043636 h 1976576"/>
                  <a:gd name="connsiteX36" fmla="*/ 123718 w 565541"/>
                  <a:gd name="connsiteY36" fmla="*/ 1038942 h 1976576"/>
                  <a:gd name="connsiteX37" fmla="*/ 123718 w 565541"/>
                  <a:gd name="connsiteY37" fmla="*/ 1093234 h 1976576"/>
                  <a:gd name="connsiteX38" fmla="*/ 229745 w 565541"/>
                  <a:gd name="connsiteY38" fmla="*/ 1093234 h 1976576"/>
                  <a:gd name="connsiteX39" fmla="*/ 229745 w 565541"/>
                  <a:gd name="connsiteY39" fmla="*/ 1038942 h 1976576"/>
                  <a:gd name="connsiteX40" fmla="*/ 335796 w 565541"/>
                  <a:gd name="connsiteY40" fmla="*/ 921654 h 1976576"/>
                  <a:gd name="connsiteX41" fmla="*/ 335796 w 565541"/>
                  <a:gd name="connsiteY41" fmla="*/ 975946 h 1976576"/>
                  <a:gd name="connsiteX42" fmla="*/ 441823 w 565541"/>
                  <a:gd name="connsiteY42" fmla="*/ 975946 h 1976576"/>
                  <a:gd name="connsiteX43" fmla="*/ 441823 w 565541"/>
                  <a:gd name="connsiteY43" fmla="*/ 921654 h 1976576"/>
                  <a:gd name="connsiteX44" fmla="*/ 123718 w 565541"/>
                  <a:gd name="connsiteY44" fmla="*/ 916960 h 1976576"/>
                  <a:gd name="connsiteX45" fmla="*/ 123718 w 565541"/>
                  <a:gd name="connsiteY45" fmla="*/ 971252 h 1976576"/>
                  <a:gd name="connsiteX46" fmla="*/ 229745 w 565541"/>
                  <a:gd name="connsiteY46" fmla="*/ 971252 h 1976576"/>
                  <a:gd name="connsiteX47" fmla="*/ 229745 w 565541"/>
                  <a:gd name="connsiteY47" fmla="*/ 916960 h 1976576"/>
                  <a:gd name="connsiteX48" fmla="*/ 335796 w 565541"/>
                  <a:gd name="connsiteY48" fmla="*/ 799672 h 1976576"/>
                  <a:gd name="connsiteX49" fmla="*/ 335796 w 565541"/>
                  <a:gd name="connsiteY49" fmla="*/ 853964 h 1976576"/>
                  <a:gd name="connsiteX50" fmla="*/ 441823 w 565541"/>
                  <a:gd name="connsiteY50" fmla="*/ 853964 h 1976576"/>
                  <a:gd name="connsiteX51" fmla="*/ 441823 w 565541"/>
                  <a:gd name="connsiteY51" fmla="*/ 799672 h 1976576"/>
                  <a:gd name="connsiteX52" fmla="*/ 123718 w 565541"/>
                  <a:gd name="connsiteY52" fmla="*/ 794978 h 1976576"/>
                  <a:gd name="connsiteX53" fmla="*/ 123718 w 565541"/>
                  <a:gd name="connsiteY53" fmla="*/ 849270 h 1976576"/>
                  <a:gd name="connsiteX54" fmla="*/ 229745 w 565541"/>
                  <a:gd name="connsiteY54" fmla="*/ 849270 h 1976576"/>
                  <a:gd name="connsiteX55" fmla="*/ 229745 w 565541"/>
                  <a:gd name="connsiteY55" fmla="*/ 794978 h 1976576"/>
                  <a:gd name="connsiteX56" fmla="*/ 335796 w 565541"/>
                  <a:gd name="connsiteY56" fmla="*/ 677690 h 1976576"/>
                  <a:gd name="connsiteX57" fmla="*/ 335796 w 565541"/>
                  <a:gd name="connsiteY57" fmla="*/ 731982 h 1976576"/>
                  <a:gd name="connsiteX58" fmla="*/ 441823 w 565541"/>
                  <a:gd name="connsiteY58" fmla="*/ 731982 h 1976576"/>
                  <a:gd name="connsiteX59" fmla="*/ 441823 w 565541"/>
                  <a:gd name="connsiteY59" fmla="*/ 677690 h 1976576"/>
                  <a:gd name="connsiteX60" fmla="*/ 123718 w 565541"/>
                  <a:gd name="connsiteY60" fmla="*/ 672996 h 1976576"/>
                  <a:gd name="connsiteX61" fmla="*/ 123718 w 565541"/>
                  <a:gd name="connsiteY61" fmla="*/ 727289 h 1976576"/>
                  <a:gd name="connsiteX62" fmla="*/ 229745 w 565541"/>
                  <a:gd name="connsiteY62" fmla="*/ 727289 h 1976576"/>
                  <a:gd name="connsiteX63" fmla="*/ 229745 w 565541"/>
                  <a:gd name="connsiteY63" fmla="*/ 672996 h 1976576"/>
                  <a:gd name="connsiteX64" fmla="*/ 335796 w 565541"/>
                  <a:gd name="connsiteY64" fmla="*/ 555708 h 1976576"/>
                  <a:gd name="connsiteX65" fmla="*/ 335796 w 565541"/>
                  <a:gd name="connsiteY65" fmla="*/ 610000 h 1976576"/>
                  <a:gd name="connsiteX66" fmla="*/ 441823 w 565541"/>
                  <a:gd name="connsiteY66" fmla="*/ 610000 h 1976576"/>
                  <a:gd name="connsiteX67" fmla="*/ 441823 w 565541"/>
                  <a:gd name="connsiteY67" fmla="*/ 555708 h 1976576"/>
                  <a:gd name="connsiteX68" fmla="*/ 123718 w 565541"/>
                  <a:gd name="connsiteY68" fmla="*/ 551014 h 1976576"/>
                  <a:gd name="connsiteX69" fmla="*/ 123718 w 565541"/>
                  <a:gd name="connsiteY69" fmla="*/ 605307 h 1976576"/>
                  <a:gd name="connsiteX70" fmla="*/ 229745 w 565541"/>
                  <a:gd name="connsiteY70" fmla="*/ 605307 h 1976576"/>
                  <a:gd name="connsiteX71" fmla="*/ 229745 w 565541"/>
                  <a:gd name="connsiteY71" fmla="*/ 551014 h 1976576"/>
                  <a:gd name="connsiteX72" fmla="*/ 335796 w 565541"/>
                  <a:gd name="connsiteY72" fmla="*/ 433726 h 1976576"/>
                  <a:gd name="connsiteX73" fmla="*/ 335796 w 565541"/>
                  <a:gd name="connsiteY73" fmla="*/ 488019 h 1976576"/>
                  <a:gd name="connsiteX74" fmla="*/ 441823 w 565541"/>
                  <a:gd name="connsiteY74" fmla="*/ 488019 h 1976576"/>
                  <a:gd name="connsiteX75" fmla="*/ 441823 w 565541"/>
                  <a:gd name="connsiteY75" fmla="*/ 433726 h 1976576"/>
                  <a:gd name="connsiteX76" fmla="*/ 123718 w 565541"/>
                  <a:gd name="connsiteY76" fmla="*/ 429032 h 1976576"/>
                  <a:gd name="connsiteX77" fmla="*/ 123718 w 565541"/>
                  <a:gd name="connsiteY77" fmla="*/ 483325 h 1976576"/>
                  <a:gd name="connsiteX78" fmla="*/ 229745 w 565541"/>
                  <a:gd name="connsiteY78" fmla="*/ 483325 h 1976576"/>
                  <a:gd name="connsiteX79" fmla="*/ 229745 w 565541"/>
                  <a:gd name="connsiteY79" fmla="*/ 429032 h 1976576"/>
                  <a:gd name="connsiteX80" fmla="*/ 244058 w 565541"/>
                  <a:gd name="connsiteY80" fmla="*/ 0 h 1976576"/>
                  <a:gd name="connsiteX81" fmla="*/ 321484 w 565541"/>
                  <a:gd name="connsiteY81" fmla="*/ 0 h 1976576"/>
                  <a:gd name="connsiteX82" fmla="*/ 321484 w 565541"/>
                  <a:gd name="connsiteY82" fmla="*/ 178763 h 1976576"/>
                  <a:gd name="connsiteX83" fmla="*/ 388810 w 565541"/>
                  <a:gd name="connsiteY83" fmla="*/ 178763 h 1976576"/>
                  <a:gd name="connsiteX84" fmla="*/ 388810 w 565541"/>
                  <a:gd name="connsiteY84" fmla="*/ 299617 h 1976576"/>
                  <a:gd name="connsiteX85" fmla="*/ 565541 w 565541"/>
                  <a:gd name="connsiteY85" fmla="*/ 299617 h 1976576"/>
                  <a:gd name="connsiteX86" fmla="*/ 565541 w 565541"/>
                  <a:gd name="connsiteY86" fmla="*/ 1976576 h 1976576"/>
                  <a:gd name="connsiteX87" fmla="*/ 448247 w 565541"/>
                  <a:gd name="connsiteY87" fmla="*/ 1976576 h 1976576"/>
                  <a:gd name="connsiteX88" fmla="*/ 371127 w 565541"/>
                  <a:gd name="connsiteY88" fmla="*/ 1976576 h 1976576"/>
                  <a:gd name="connsiteX89" fmla="*/ 194414 w 565541"/>
                  <a:gd name="connsiteY89" fmla="*/ 1976576 h 1976576"/>
                  <a:gd name="connsiteX90" fmla="*/ 88332 w 565541"/>
                  <a:gd name="connsiteY90" fmla="*/ 1976576 h 1976576"/>
                  <a:gd name="connsiteX91" fmla="*/ 0 w 565541"/>
                  <a:gd name="connsiteY91" fmla="*/ 1976576 h 1976576"/>
                  <a:gd name="connsiteX92" fmla="*/ 0 w 565541"/>
                  <a:gd name="connsiteY92" fmla="*/ 299617 h 1976576"/>
                  <a:gd name="connsiteX93" fmla="*/ 176731 w 565541"/>
                  <a:gd name="connsiteY93" fmla="*/ 299617 h 1976576"/>
                  <a:gd name="connsiteX94" fmla="*/ 176731 w 565541"/>
                  <a:gd name="connsiteY94" fmla="*/ 178763 h 1976576"/>
                  <a:gd name="connsiteX95" fmla="*/ 244058 w 565541"/>
                  <a:gd name="connsiteY95" fmla="*/ 178763 h 1976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565541" h="1976576">
                    <a:moveTo>
                      <a:pt x="335796" y="1531565"/>
                    </a:moveTo>
                    <a:lnTo>
                      <a:pt x="335796" y="1585857"/>
                    </a:lnTo>
                    <a:lnTo>
                      <a:pt x="441823" y="1585857"/>
                    </a:lnTo>
                    <a:lnTo>
                      <a:pt x="441823" y="1531565"/>
                    </a:lnTo>
                    <a:close/>
                    <a:moveTo>
                      <a:pt x="123718" y="1526871"/>
                    </a:moveTo>
                    <a:lnTo>
                      <a:pt x="123718" y="1581163"/>
                    </a:lnTo>
                    <a:lnTo>
                      <a:pt x="229745" y="1581163"/>
                    </a:lnTo>
                    <a:lnTo>
                      <a:pt x="229745" y="1526871"/>
                    </a:lnTo>
                    <a:close/>
                    <a:moveTo>
                      <a:pt x="335796" y="1409581"/>
                    </a:moveTo>
                    <a:lnTo>
                      <a:pt x="335796" y="1463873"/>
                    </a:lnTo>
                    <a:lnTo>
                      <a:pt x="441823" y="1463873"/>
                    </a:lnTo>
                    <a:lnTo>
                      <a:pt x="441823" y="1409581"/>
                    </a:lnTo>
                    <a:close/>
                    <a:moveTo>
                      <a:pt x="123718" y="1404887"/>
                    </a:moveTo>
                    <a:lnTo>
                      <a:pt x="123718" y="1459180"/>
                    </a:lnTo>
                    <a:lnTo>
                      <a:pt x="229745" y="1459180"/>
                    </a:lnTo>
                    <a:lnTo>
                      <a:pt x="229745" y="1404887"/>
                    </a:lnTo>
                    <a:close/>
                    <a:moveTo>
                      <a:pt x="335796" y="1287599"/>
                    </a:moveTo>
                    <a:lnTo>
                      <a:pt x="335796" y="1341892"/>
                    </a:lnTo>
                    <a:lnTo>
                      <a:pt x="441823" y="1341892"/>
                    </a:lnTo>
                    <a:lnTo>
                      <a:pt x="441823" y="1287599"/>
                    </a:lnTo>
                    <a:close/>
                    <a:moveTo>
                      <a:pt x="123718" y="1282905"/>
                    </a:moveTo>
                    <a:lnTo>
                      <a:pt x="123718" y="1337198"/>
                    </a:lnTo>
                    <a:lnTo>
                      <a:pt x="229745" y="1337198"/>
                    </a:lnTo>
                    <a:lnTo>
                      <a:pt x="229745" y="1282905"/>
                    </a:lnTo>
                    <a:close/>
                    <a:moveTo>
                      <a:pt x="335796" y="1165617"/>
                    </a:moveTo>
                    <a:lnTo>
                      <a:pt x="335796" y="1219910"/>
                    </a:lnTo>
                    <a:lnTo>
                      <a:pt x="441823" y="1219910"/>
                    </a:lnTo>
                    <a:lnTo>
                      <a:pt x="441823" y="1165617"/>
                    </a:lnTo>
                    <a:close/>
                    <a:moveTo>
                      <a:pt x="123718" y="1160924"/>
                    </a:moveTo>
                    <a:lnTo>
                      <a:pt x="123718" y="1215216"/>
                    </a:lnTo>
                    <a:lnTo>
                      <a:pt x="229745" y="1215216"/>
                    </a:lnTo>
                    <a:lnTo>
                      <a:pt x="229745" y="1160924"/>
                    </a:lnTo>
                    <a:close/>
                    <a:moveTo>
                      <a:pt x="335796" y="1043636"/>
                    </a:moveTo>
                    <a:lnTo>
                      <a:pt x="335796" y="1097928"/>
                    </a:lnTo>
                    <a:lnTo>
                      <a:pt x="441823" y="1097928"/>
                    </a:lnTo>
                    <a:lnTo>
                      <a:pt x="441823" y="1043636"/>
                    </a:lnTo>
                    <a:close/>
                    <a:moveTo>
                      <a:pt x="123718" y="1038942"/>
                    </a:moveTo>
                    <a:lnTo>
                      <a:pt x="123718" y="1093234"/>
                    </a:lnTo>
                    <a:lnTo>
                      <a:pt x="229745" y="1093234"/>
                    </a:lnTo>
                    <a:lnTo>
                      <a:pt x="229745" y="1038942"/>
                    </a:lnTo>
                    <a:close/>
                    <a:moveTo>
                      <a:pt x="335796" y="921654"/>
                    </a:moveTo>
                    <a:lnTo>
                      <a:pt x="335796" y="975946"/>
                    </a:lnTo>
                    <a:lnTo>
                      <a:pt x="441823" y="975946"/>
                    </a:lnTo>
                    <a:lnTo>
                      <a:pt x="441823" y="921654"/>
                    </a:lnTo>
                    <a:close/>
                    <a:moveTo>
                      <a:pt x="123718" y="916960"/>
                    </a:moveTo>
                    <a:lnTo>
                      <a:pt x="123718" y="971252"/>
                    </a:lnTo>
                    <a:lnTo>
                      <a:pt x="229745" y="971252"/>
                    </a:lnTo>
                    <a:lnTo>
                      <a:pt x="229745" y="916960"/>
                    </a:lnTo>
                    <a:close/>
                    <a:moveTo>
                      <a:pt x="335796" y="799672"/>
                    </a:moveTo>
                    <a:lnTo>
                      <a:pt x="335796" y="853964"/>
                    </a:lnTo>
                    <a:lnTo>
                      <a:pt x="441823" y="853964"/>
                    </a:lnTo>
                    <a:lnTo>
                      <a:pt x="441823" y="799672"/>
                    </a:lnTo>
                    <a:close/>
                    <a:moveTo>
                      <a:pt x="123718" y="794978"/>
                    </a:moveTo>
                    <a:lnTo>
                      <a:pt x="123718" y="849270"/>
                    </a:lnTo>
                    <a:lnTo>
                      <a:pt x="229745" y="849270"/>
                    </a:lnTo>
                    <a:lnTo>
                      <a:pt x="229745" y="794978"/>
                    </a:lnTo>
                    <a:close/>
                    <a:moveTo>
                      <a:pt x="335796" y="677690"/>
                    </a:moveTo>
                    <a:lnTo>
                      <a:pt x="335796" y="731982"/>
                    </a:lnTo>
                    <a:lnTo>
                      <a:pt x="441823" y="731982"/>
                    </a:lnTo>
                    <a:lnTo>
                      <a:pt x="441823" y="677690"/>
                    </a:lnTo>
                    <a:close/>
                    <a:moveTo>
                      <a:pt x="123718" y="672996"/>
                    </a:moveTo>
                    <a:lnTo>
                      <a:pt x="123718" y="727289"/>
                    </a:lnTo>
                    <a:lnTo>
                      <a:pt x="229745" y="727289"/>
                    </a:lnTo>
                    <a:lnTo>
                      <a:pt x="229745" y="672996"/>
                    </a:lnTo>
                    <a:close/>
                    <a:moveTo>
                      <a:pt x="335796" y="555708"/>
                    </a:moveTo>
                    <a:lnTo>
                      <a:pt x="335796" y="610000"/>
                    </a:lnTo>
                    <a:lnTo>
                      <a:pt x="441823" y="610000"/>
                    </a:lnTo>
                    <a:lnTo>
                      <a:pt x="441823" y="555708"/>
                    </a:lnTo>
                    <a:close/>
                    <a:moveTo>
                      <a:pt x="123718" y="551014"/>
                    </a:moveTo>
                    <a:lnTo>
                      <a:pt x="123718" y="605307"/>
                    </a:lnTo>
                    <a:lnTo>
                      <a:pt x="229745" y="605307"/>
                    </a:lnTo>
                    <a:lnTo>
                      <a:pt x="229745" y="551014"/>
                    </a:lnTo>
                    <a:close/>
                    <a:moveTo>
                      <a:pt x="335796" y="433726"/>
                    </a:moveTo>
                    <a:lnTo>
                      <a:pt x="335796" y="488019"/>
                    </a:lnTo>
                    <a:lnTo>
                      <a:pt x="441823" y="488019"/>
                    </a:lnTo>
                    <a:lnTo>
                      <a:pt x="441823" y="433726"/>
                    </a:lnTo>
                    <a:close/>
                    <a:moveTo>
                      <a:pt x="123718" y="429032"/>
                    </a:moveTo>
                    <a:lnTo>
                      <a:pt x="123718" y="483325"/>
                    </a:lnTo>
                    <a:lnTo>
                      <a:pt x="229745" y="483325"/>
                    </a:lnTo>
                    <a:lnTo>
                      <a:pt x="229745" y="429032"/>
                    </a:lnTo>
                    <a:close/>
                    <a:moveTo>
                      <a:pt x="244058" y="0"/>
                    </a:moveTo>
                    <a:lnTo>
                      <a:pt x="321484" y="0"/>
                    </a:lnTo>
                    <a:lnTo>
                      <a:pt x="321484" y="178763"/>
                    </a:lnTo>
                    <a:lnTo>
                      <a:pt x="388810" y="178763"/>
                    </a:lnTo>
                    <a:lnTo>
                      <a:pt x="388810" y="299617"/>
                    </a:lnTo>
                    <a:lnTo>
                      <a:pt x="565541" y="299617"/>
                    </a:lnTo>
                    <a:lnTo>
                      <a:pt x="565541" y="1976576"/>
                    </a:lnTo>
                    <a:lnTo>
                      <a:pt x="448247" y="1976576"/>
                    </a:lnTo>
                    <a:lnTo>
                      <a:pt x="371127" y="1976576"/>
                    </a:lnTo>
                    <a:lnTo>
                      <a:pt x="194414" y="1976576"/>
                    </a:lnTo>
                    <a:lnTo>
                      <a:pt x="88332" y="1976576"/>
                    </a:lnTo>
                    <a:lnTo>
                      <a:pt x="0" y="1976576"/>
                    </a:lnTo>
                    <a:lnTo>
                      <a:pt x="0" y="299617"/>
                    </a:lnTo>
                    <a:lnTo>
                      <a:pt x="176731" y="299617"/>
                    </a:lnTo>
                    <a:lnTo>
                      <a:pt x="176731" y="178763"/>
                    </a:lnTo>
                    <a:lnTo>
                      <a:pt x="244058" y="17876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="" xmlns:a16="http://schemas.microsoft.com/office/drawing/2014/main" id="{B6447CA1-2D32-4DA1-A223-78EF87674843}"/>
                  </a:ext>
                </a:extLst>
              </p:cNvPr>
              <p:cNvSpPr/>
              <p:nvPr/>
            </p:nvSpPr>
            <p:spPr>
              <a:xfrm>
                <a:off x="5147338" y="1925597"/>
                <a:ext cx="477157" cy="2330989"/>
              </a:xfrm>
              <a:custGeom>
                <a:avLst/>
                <a:gdLst>
                  <a:gd name="connsiteX0" fmla="*/ 285608 w 487386"/>
                  <a:gd name="connsiteY0" fmla="*/ 1339706 h 2330989"/>
                  <a:gd name="connsiteX1" fmla="*/ 285608 w 487386"/>
                  <a:gd name="connsiteY1" fmla="*/ 1414297 h 2330989"/>
                  <a:gd name="connsiteX2" fmla="*/ 356272 w 487386"/>
                  <a:gd name="connsiteY2" fmla="*/ 1414297 h 2330989"/>
                  <a:gd name="connsiteX3" fmla="*/ 356272 w 487386"/>
                  <a:gd name="connsiteY3" fmla="*/ 1339706 h 2330989"/>
                  <a:gd name="connsiteX4" fmla="*/ 285608 w 487386"/>
                  <a:gd name="connsiteY4" fmla="*/ 1339706 h 2330989"/>
                  <a:gd name="connsiteX5" fmla="*/ 31407 w 487386"/>
                  <a:gd name="connsiteY5" fmla="*/ 1338724 h 2330989"/>
                  <a:gd name="connsiteX6" fmla="*/ 31407 w 487386"/>
                  <a:gd name="connsiteY6" fmla="*/ 1414297 h 2330989"/>
                  <a:gd name="connsiteX7" fmla="*/ 258126 w 487386"/>
                  <a:gd name="connsiteY7" fmla="*/ 1414297 h 2330989"/>
                  <a:gd name="connsiteX8" fmla="*/ 258126 w 487386"/>
                  <a:gd name="connsiteY8" fmla="*/ 1338724 h 2330989"/>
                  <a:gd name="connsiteX9" fmla="*/ 31407 w 487386"/>
                  <a:gd name="connsiteY9" fmla="*/ 1338724 h 2330989"/>
                  <a:gd name="connsiteX10" fmla="*/ 385716 w 487386"/>
                  <a:gd name="connsiteY10" fmla="*/ 1245485 h 2330989"/>
                  <a:gd name="connsiteX11" fmla="*/ 385716 w 487386"/>
                  <a:gd name="connsiteY11" fmla="*/ 1318113 h 2330989"/>
                  <a:gd name="connsiteX12" fmla="*/ 453438 w 487386"/>
                  <a:gd name="connsiteY12" fmla="*/ 1318113 h 2330989"/>
                  <a:gd name="connsiteX13" fmla="*/ 453438 w 487386"/>
                  <a:gd name="connsiteY13" fmla="*/ 1245485 h 2330989"/>
                  <a:gd name="connsiteX14" fmla="*/ 385716 w 487386"/>
                  <a:gd name="connsiteY14" fmla="*/ 1245485 h 2330989"/>
                  <a:gd name="connsiteX15" fmla="*/ 32388 w 487386"/>
                  <a:gd name="connsiteY15" fmla="*/ 1243522 h 2330989"/>
                  <a:gd name="connsiteX16" fmla="*/ 32388 w 487386"/>
                  <a:gd name="connsiteY16" fmla="*/ 1318113 h 2330989"/>
                  <a:gd name="connsiteX17" fmla="*/ 102073 w 487386"/>
                  <a:gd name="connsiteY17" fmla="*/ 1318113 h 2330989"/>
                  <a:gd name="connsiteX18" fmla="*/ 102073 w 487386"/>
                  <a:gd name="connsiteY18" fmla="*/ 1243522 h 2330989"/>
                  <a:gd name="connsiteX19" fmla="*/ 32388 w 487386"/>
                  <a:gd name="connsiteY19" fmla="*/ 1243522 h 2330989"/>
                  <a:gd name="connsiteX20" fmla="*/ 130535 w 487386"/>
                  <a:gd name="connsiteY20" fmla="*/ 1242540 h 2330989"/>
                  <a:gd name="connsiteX21" fmla="*/ 130535 w 487386"/>
                  <a:gd name="connsiteY21" fmla="*/ 1317131 h 2330989"/>
                  <a:gd name="connsiteX22" fmla="*/ 356272 w 487386"/>
                  <a:gd name="connsiteY22" fmla="*/ 1317131 h 2330989"/>
                  <a:gd name="connsiteX23" fmla="*/ 356272 w 487386"/>
                  <a:gd name="connsiteY23" fmla="*/ 1242540 h 2330989"/>
                  <a:gd name="connsiteX24" fmla="*/ 130535 w 487386"/>
                  <a:gd name="connsiteY24" fmla="*/ 1242540 h 2330989"/>
                  <a:gd name="connsiteX25" fmla="*/ 128572 w 487386"/>
                  <a:gd name="connsiteY25" fmla="*/ 1149301 h 2330989"/>
                  <a:gd name="connsiteX26" fmla="*/ 128572 w 487386"/>
                  <a:gd name="connsiteY26" fmla="*/ 1220947 h 2330989"/>
                  <a:gd name="connsiteX27" fmla="*/ 199237 w 487386"/>
                  <a:gd name="connsiteY27" fmla="*/ 1220947 h 2330989"/>
                  <a:gd name="connsiteX28" fmla="*/ 199237 w 487386"/>
                  <a:gd name="connsiteY28" fmla="*/ 1149301 h 2330989"/>
                  <a:gd name="connsiteX29" fmla="*/ 128572 w 487386"/>
                  <a:gd name="connsiteY29" fmla="*/ 1149301 h 2330989"/>
                  <a:gd name="connsiteX30" fmla="*/ 226720 w 487386"/>
                  <a:gd name="connsiteY30" fmla="*/ 1148319 h 2330989"/>
                  <a:gd name="connsiteX31" fmla="*/ 226720 w 487386"/>
                  <a:gd name="connsiteY31" fmla="*/ 1219966 h 2330989"/>
                  <a:gd name="connsiteX32" fmla="*/ 453438 w 487386"/>
                  <a:gd name="connsiteY32" fmla="*/ 1219966 h 2330989"/>
                  <a:gd name="connsiteX33" fmla="*/ 453438 w 487386"/>
                  <a:gd name="connsiteY33" fmla="*/ 1148319 h 2330989"/>
                  <a:gd name="connsiteX34" fmla="*/ 226720 w 487386"/>
                  <a:gd name="connsiteY34" fmla="*/ 1148319 h 2330989"/>
                  <a:gd name="connsiteX35" fmla="*/ 128572 w 487386"/>
                  <a:gd name="connsiteY35" fmla="*/ 1050172 h 2330989"/>
                  <a:gd name="connsiteX36" fmla="*/ 128572 w 487386"/>
                  <a:gd name="connsiteY36" fmla="*/ 1121820 h 2330989"/>
                  <a:gd name="connsiteX37" fmla="*/ 357254 w 487386"/>
                  <a:gd name="connsiteY37" fmla="*/ 1121820 h 2330989"/>
                  <a:gd name="connsiteX38" fmla="*/ 357254 w 487386"/>
                  <a:gd name="connsiteY38" fmla="*/ 1050172 h 2330989"/>
                  <a:gd name="connsiteX39" fmla="*/ 128572 w 487386"/>
                  <a:gd name="connsiteY39" fmla="*/ 1050172 h 2330989"/>
                  <a:gd name="connsiteX40" fmla="*/ 32388 w 487386"/>
                  <a:gd name="connsiteY40" fmla="*/ 1050172 h 2330989"/>
                  <a:gd name="connsiteX41" fmla="*/ 32388 w 487386"/>
                  <a:gd name="connsiteY41" fmla="*/ 1122800 h 2330989"/>
                  <a:gd name="connsiteX42" fmla="*/ 103055 w 487386"/>
                  <a:gd name="connsiteY42" fmla="*/ 1122800 h 2330989"/>
                  <a:gd name="connsiteX43" fmla="*/ 103055 w 487386"/>
                  <a:gd name="connsiteY43" fmla="*/ 1050172 h 2330989"/>
                  <a:gd name="connsiteX44" fmla="*/ 32388 w 487386"/>
                  <a:gd name="connsiteY44" fmla="*/ 1050172 h 2330989"/>
                  <a:gd name="connsiteX45" fmla="*/ 383754 w 487386"/>
                  <a:gd name="connsiteY45" fmla="*/ 953007 h 2330989"/>
                  <a:gd name="connsiteX46" fmla="*/ 383754 w 487386"/>
                  <a:gd name="connsiteY46" fmla="*/ 1024654 h 2330989"/>
                  <a:gd name="connsiteX47" fmla="*/ 452457 w 487386"/>
                  <a:gd name="connsiteY47" fmla="*/ 1024654 h 2330989"/>
                  <a:gd name="connsiteX48" fmla="*/ 452457 w 487386"/>
                  <a:gd name="connsiteY48" fmla="*/ 953007 h 2330989"/>
                  <a:gd name="connsiteX49" fmla="*/ 383754 w 487386"/>
                  <a:gd name="connsiteY49" fmla="*/ 953007 h 2330989"/>
                  <a:gd name="connsiteX50" fmla="*/ 30425 w 487386"/>
                  <a:gd name="connsiteY50" fmla="*/ 953007 h 2330989"/>
                  <a:gd name="connsiteX51" fmla="*/ 30425 w 487386"/>
                  <a:gd name="connsiteY51" fmla="*/ 1023673 h 2330989"/>
                  <a:gd name="connsiteX52" fmla="*/ 259108 w 487386"/>
                  <a:gd name="connsiteY52" fmla="*/ 1023673 h 2330989"/>
                  <a:gd name="connsiteX53" fmla="*/ 259108 w 487386"/>
                  <a:gd name="connsiteY53" fmla="*/ 953007 h 2330989"/>
                  <a:gd name="connsiteX54" fmla="*/ 30425 w 487386"/>
                  <a:gd name="connsiteY54" fmla="*/ 953007 h 2330989"/>
                  <a:gd name="connsiteX55" fmla="*/ 286589 w 487386"/>
                  <a:gd name="connsiteY55" fmla="*/ 952025 h 2330989"/>
                  <a:gd name="connsiteX56" fmla="*/ 286589 w 487386"/>
                  <a:gd name="connsiteY56" fmla="*/ 1023673 h 2330989"/>
                  <a:gd name="connsiteX57" fmla="*/ 357254 w 487386"/>
                  <a:gd name="connsiteY57" fmla="*/ 1023673 h 2330989"/>
                  <a:gd name="connsiteX58" fmla="*/ 357254 w 487386"/>
                  <a:gd name="connsiteY58" fmla="*/ 952025 h 2330989"/>
                  <a:gd name="connsiteX59" fmla="*/ 286589 w 487386"/>
                  <a:gd name="connsiteY59" fmla="*/ 952025 h 2330989"/>
                  <a:gd name="connsiteX60" fmla="*/ 382772 w 487386"/>
                  <a:gd name="connsiteY60" fmla="*/ 854860 h 2330989"/>
                  <a:gd name="connsiteX61" fmla="*/ 382772 w 487386"/>
                  <a:gd name="connsiteY61" fmla="*/ 927489 h 2330989"/>
                  <a:gd name="connsiteX62" fmla="*/ 452457 w 487386"/>
                  <a:gd name="connsiteY62" fmla="*/ 927489 h 2330989"/>
                  <a:gd name="connsiteX63" fmla="*/ 452457 w 487386"/>
                  <a:gd name="connsiteY63" fmla="*/ 854860 h 2330989"/>
                  <a:gd name="connsiteX64" fmla="*/ 382772 w 487386"/>
                  <a:gd name="connsiteY64" fmla="*/ 854860 h 2330989"/>
                  <a:gd name="connsiteX65" fmla="*/ 286589 w 487386"/>
                  <a:gd name="connsiteY65" fmla="*/ 853878 h 2330989"/>
                  <a:gd name="connsiteX66" fmla="*/ 286589 w 487386"/>
                  <a:gd name="connsiteY66" fmla="*/ 927489 h 2330989"/>
                  <a:gd name="connsiteX67" fmla="*/ 355291 w 487386"/>
                  <a:gd name="connsiteY67" fmla="*/ 927489 h 2330989"/>
                  <a:gd name="connsiteX68" fmla="*/ 355291 w 487386"/>
                  <a:gd name="connsiteY68" fmla="*/ 853878 h 2330989"/>
                  <a:gd name="connsiteX69" fmla="*/ 286589 w 487386"/>
                  <a:gd name="connsiteY69" fmla="*/ 853878 h 2330989"/>
                  <a:gd name="connsiteX70" fmla="*/ 384735 w 487386"/>
                  <a:gd name="connsiteY70" fmla="*/ 756713 h 2330989"/>
                  <a:gd name="connsiteX71" fmla="*/ 384735 w 487386"/>
                  <a:gd name="connsiteY71" fmla="*/ 829342 h 2330989"/>
                  <a:gd name="connsiteX72" fmla="*/ 453438 w 487386"/>
                  <a:gd name="connsiteY72" fmla="*/ 829342 h 2330989"/>
                  <a:gd name="connsiteX73" fmla="*/ 453438 w 487386"/>
                  <a:gd name="connsiteY73" fmla="*/ 756713 h 2330989"/>
                  <a:gd name="connsiteX74" fmla="*/ 384735 w 487386"/>
                  <a:gd name="connsiteY74" fmla="*/ 756713 h 2330989"/>
                  <a:gd name="connsiteX75" fmla="*/ 130535 w 487386"/>
                  <a:gd name="connsiteY75" fmla="*/ 756713 h 2330989"/>
                  <a:gd name="connsiteX76" fmla="*/ 130535 w 487386"/>
                  <a:gd name="connsiteY76" fmla="*/ 829342 h 2330989"/>
                  <a:gd name="connsiteX77" fmla="*/ 357254 w 487386"/>
                  <a:gd name="connsiteY77" fmla="*/ 829342 h 2330989"/>
                  <a:gd name="connsiteX78" fmla="*/ 357254 w 487386"/>
                  <a:gd name="connsiteY78" fmla="*/ 756713 h 2330989"/>
                  <a:gd name="connsiteX79" fmla="*/ 130535 w 487386"/>
                  <a:gd name="connsiteY79" fmla="*/ 756713 h 2330989"/>
                  <a:gd name="connsiteX80" fmla="*/ 32388 w 487386"/>
                  <a:gd name="connsiteY80" fmla="*/ 755731 h 2330989"/>
                  <a:gd name="connsiteX81" fmla="*/ 32388 w 487386"/>
                  <a:gd name="connsiteY81" fmla="*/ 830323 h 2330989"/>
                  <a:gd name="connsiteX82" fmla="*/ 102073 w 487386"/>
                  <a:gd name="connsiteY82" fmla="*/ 830323 h 2330989"/>
                  <a:gd name="connsiteX83" fmla="*/ 102073 w 487386"/>
                  <a:gd name="connsiteY83" fmla="*/ 755731 h 2330989"/>
                  <a:gd name="connsiteX84" fmla="*/ 32388 w 487386"/>
                  <a:gd name="connsiteY84" fmla="*/ 755731 h 2330989"/>
                  <a:gd name="connsiteX85" fmla="*/ 382772 w 487386"/>
                  <a:gd name="connsiteY85" fmla="*/ 658566 h 2330989"/>
                  <a:gd name="connsiteX86" fmla="*/ 382772 w 487386"/>
                  <a:gd name="connsiteY86" fmla="*/ 733158 h 2330989"/>
                  <a:gd name="connsiteX87" fmla="*/ 452457 w 487386"/>
                  <a:gd name="connsiteY87" fmla="*/ 733158 h 2330989"/>
                  <a:gd name="connsiteX88" fmla="*/ 452457 w 487386"/>
                  <a:gd name="connsiteY88" fmla="*/ 658566 h 2330989"/>
                  <a:gd name="connsiteX89" fmla="*/ 382772 w 487386"/>
                  <a:gd name="connsiteY89" fmla="*/ 658566 h 2330989"/>
                  <a:gd name="connsiteX90" fmla="*/ 31407 w 487386"/>
                  <a:gd name="connsiteY90" fmla="*/ 658566 h 2330989"/>
                  <a:gd name="connsiteX91" fmla="*/ 31407 w 487386"/>
                  <a:gd name="connsiteY91" fmla="*/ 735121 h 2330989"/>
                  <a:gd name="connsiteX92" fmla="*/ 259108 w 487386"/>
                  <a:gd name="connsiteY92" fmla="*/ 735121 h 2330989"/>
                  <a:gd name="connsiteX93" fmla="*/ 259108 w 487386"/>
                  <a:gd name="connsiteY93" fmla="*/ 658566 h 2330989"/>
                  <a:gd name="connsiteX94" fmla="*/ 31407 w 487386"/>
                  <a:gd name="connsiteY94" fmla="*/ 658566 h 2330989"/>
                  <a:gd name="connsiteX95" fmla="*/ 226720 w 487386"/>
                  <a:gd name="connsiteY95" fmla="*/ 561400 h 2330989"/>
                  <a:gd name="connsiteX96" fmla="*/ 226720 w 487386"/>
                  <a:gd name="connsiteY96" fmla="*/ 638937 h 2330989"/>
                  <a:gd name="connsiteX97" fmla="*/ 451475 w 487386"/>
                  <a:gd name="connsiteY97" fmla="*/ 638937 h 2330989"/>
                  <a:gd name="connsiteX98" fmla="*/ 451475 w 487386"/>
                  <a:gd name="connsiteY98" fmla="*/ 561400 h 2330989"/>
                  <a:gd name="connsiteX99" fmla="*/ 226720 w 487386"/>
                  <a:gd name="connsiteY99" fmla="*/ 561400 h 2330989"/>
                  <a:gd name="connsiteX100" fmla="*/ 128572 w 487386"/>
                  <a:gd name="connsiteY100" fmla="*/ 561400 h 2330989"/>
                  <a:gd name="connsiteX101" fmla="*/ 128572 w 487386"/>
                  <a:gd name="connsiteY101" fmla="*/ 636974 h 2330989"/>
                  <a:gd name="connsiteX102" fmla="*/ 198257 w 487386"/>
                  <a:gd name="connsiteY102" fmla="*/ 636974 h 2330989"/>
                  <a:gd name="connsiteX103" fmla="*/ 198257 w 487386"/>
                  <a:gd name="connsiteY103" fmla="*/ 561400 h 2330989"/>
                  <a:gd name="connsiteX104" fmla="*/ 128572 w 487386"/>
                  <a:gd name="connsiteY104" fmla="*/ 561400 h 2330989"/>
                  <a:gd name="connsiteX105" fmla="*/ 129554 w 487386"/>
                  <a:gd name="connsiteY105" fmla="*/ 464235 h 2330989"/>
                  <a:gd name="connsiteX106" fmla="*/ 129554 w 487386"/>
                  <a:gd name="connsiteY106" fmla="*/ 540790 h 2330989"/>
                  <a:gd name="connsiteX107" fmla="*/ 356272 w 487386"/>
                  <a:gd name="connsiteY107" fmla="*/ 540790 h 2330989"/>
                  <a:gd name="connsiteX108" fmla="*/ 356272 w 487386"/>
                  <a:gd name="connsiteY108" fmla="*/ 464235 h 2330989"/>
                  <a:gd name="connsiteX109" fmla="*/ 129554 w 487386"/>
                  <a:gd name="connsiteY109" fmla="*/ 464235 h 2330989"/>
                  <a:gd name="connsiteX110" fmla="*/ 34352 w 487386"/>
                  <a:gd name="connsiteY110" fmla="*/ 463253 h 2330989"/>
                  <a:gd name="connsiteX111" fmla="*/ 34352 w 487386"/>
                  <a:gd name="connsiteY111" fmla="*/ 539808 h 2330989"/>
                  <a:gd name="connsiteX112" fmla="*/ 102073 w 487386"/>
                  <a:gd name="connsiteY112" fmla="*/ 539808 h 2330989"/>
                  <a:gd name="connsiteX113" fmla="*/ 102073 w 487386"/>
                  <a:gd name="connsiteY113" fmla="*/ 463253 h 2330989"/>
                  <a:gd name="connsiteX114" fmla="*/ 34352 w 487386"/>
                  <a:gd name="connsiteY114" fmla="*/ 463253 h 2330989"/>
                  <a:gd name="connsiteX115" fmla="*/ 384735 w 487386"/>
                  <a:gd name="connsiteY115" fmla="*/ 462272 h 2330989"/>
                  <a:gd name="connsiteX116" fmla="*/ 384735 w 487386"/>
                  <a:gd name="connsiteY116" fmla="*/ 540790 h 2330989"/>
                  <a:gd name="connsiteX117" fmla="*/ 451475 w 487386"/>
                  <a:gd name="connsiteY117" fmla="*/ 540790 h 2330989"/>
                  <a:gd name="connsiteX118" fmla="*/ 451475 w 487386"/>
                  <a:gd name="connsiteY118" fmla="*/ 462272 h 2330989"/>
                  <a:gd name="connsiteX119" fmla="*/ 384735 w 487386"/>
                  <a:gd name="connsiteY119" fmla="*/ 462272 h 2330989"/>
                  <a:gd name="connsiteX120" fmla="*/ 52999 w 487386"/>
                  <a:gd name="connsiteY120" fmla="*/ 286589 h 2330989"/>
                  <a:gd name="connsiteX121" fmla="*/ 52999 w 487386"/>
                  <a:gd name="connsiteY121" fmla="*/ 364126 h 2330989"/>
                  <a:gd name="connsiteX122" fmla="*/ 192368 w 487386"/>
                  <a:gd name="connsiteY122" fmla="*/ 364126 h 2330989"/>
                  <a:gd name="connsiteX123" fmla="*/ 192368 w 487386"/>
                  <a:gd name="connsiteY123" fmla="*/ 286589 h 2330989"/>
                  <a:gd name="connsiteX124" fmla="*/ 52999 w 487386"/>
                  <a:gd name="connsiteY124" fmla="*/ 286589 h 2330989"/>
                  <a:gd name="connsiteX125" fmla="*/ 295422 w 487386"/>
                  <a:gd name="connsiteY125" fmla="*/ 285608 h 2330989"/>
                  <a:gd name="connsiteX126" fmla="*/ 295422 w 487386"/>
                  <a:gd name="connsiteY126" fmla="*/ 364126 h 2330989"/>
                  <a:gd name="connsiteX127" fmla="*/ 434790 w 487386"/>
                  <a:gd name="connsiteY127" fmla="*/ 364126 h 2330989"/>
                  <a:gd name="connsiteX128" fmla="*/ 434790 w 487386"/>
                  <a:gd name="connsiteY128" fmla="*/ 285608 h 2330989"/>
                  <a:gd name="connsiteX129" fmla="*/ 295422 w 487386"/>
                  <a:gd name="connsiteY129" fmla="*/ 285608 h 2330989"/>
                  <a:gd name="connsiteX130" fmla="*/ 51036 w 487386"/>
                  <a:gd name="connsiteY130" fmla="*/ 186479 h 2330989"/>
                  <a:gd name="connsiteX131" fmla="*/ 51036 w 487386"/>
                  <a:gd name="connsiteY131" fmla="*/ 259108 h 2330989"/>
                  <a:gd name="connsiteX132" fmla="*/ 190405 w 487386"/>
                  <a:gd name="connsiteY132" fmla="*/ 259108 h 2330989"/>
                  <a:gd name="connsiteX133" fmla="*/ 190405 w 487386"/>
                  <a:gd name="connsiteY133" fmla="*/ 186479 h 2330989"/>
                  <a:gd name="connsiteX134" fmla="*/ 51036 w 487386"/>
                  <a:gd name="connsiteY134" fmla="*/ 186479 h 2330989"/>
                  <a:gd name="connsiteX135" fmla="*/ 294440 w 487386"/>
                  <a:gd name="connsiteY135" fmla="*/ 185498 h 2330989"/>
                  <a:gd name="connsiteX136" fmla="*/ 294440 w 487386"/>
                  <a:gd name="connsiteY136" fmla="*/ 260090 h 2330989"/>
                  <a:gd name="connsiteX137" fmla="*/ 432828 w 487386"/>
                  <a:gd name="connsiteY137" fmla="*/ 260090 h 2330989"/>
                  <a:gd name="connsiteX138" fmla="*/ 432828 w 487386"/>
                  <a:gd name="connsiteY138" fmla="*/ 185498 h 2330989"/>
                  <a:gd name="connsiteX139" fmla="*/ 294440 w 487386"/>
                  <a:gd name="connsiteY139" fmla="*/ 185498 h 2330989"/>
                  <a:gd name="connsiteX140" fmla="*/ 52999 w 487386"/>
                  <a:gd name="connsiteY140" fmla="*/ 89314 h 2330989"/>
                  <a:gd name="connsiteX141" fmla="*/ 52999 w 487386"/>
                  <a:gd name="connsiteY141" fmla="*/ 158017 h 2330989"/>
                  <a:gd name="connsiteX142" fmla="*/ 191387 w 487386"/>
                  <a:gd name="connsiteY142" fmla="*/ 158017 h 2330989"/>
                  <a:gd name="connsiteX143" fmla="*/ 191387 w 487386"/>
                  <a:gd name="connsiteY143" fmla="*/ 89314 h 2330989"/>
                  <a:gd name="connsiteX144" fmla="*/ 52999 w 487386"/>
                  <a:gd name="connsiteY144" fmla="*/ 89314 h 2330989"/>
                  <a:gd name="connsiteX145" fmla="*/ 296403 w 487386"/>
                  <a:gd name="connsiteY145" fmla="*/ 87351 h 2330989"/>
                  <a:gd name="connsiteX146" fmla="*/ 296403 w 487386"/>
                  <a:gd name="connsiteY146" fmla="*/ 158998 h 2330989"/>
                  <a:gd name="connsiteX147" fmla="*/ 432828 w 487386"/>
                  <a:gd name="connsiteY147" fmla="*/ 158998 h 2330989"/>
                  <a:gd name="connsiteX148" fmla="*/ 432828 w 487386"/>
                  <a:gd name="connsiteY148" fmla="*/ 87351 h 2330989"/>
                  <a:gd name="connsiteX149" fmla="*/ 296403 w 487386"/>
                  <a:gd name="connsiteY149" fmla="*/ 87351 h 2330989"/>
                  <a:gd name="connsiteX150" fmla="*/ 26499 w 487386"/>
                  <a:gd name="connsiteY150" fmla="*/ 0 h 2330989"/>
                  <a:gd name="connsiteX151" fmla="*/ 219849 w 487386"/>
                  <a:gd name="connsiteY151" fmla="*/ 0 h 2330989"/>
                  <a:gd name="connsiteX152" fmla="*/ 219849 w 487386"/>
                  <a:gd name="connsiteY152" fmla="*/ 111888 h 2330989"/>
                  <a:gd name="connsiteX153" fmla="*/ 219849 w 487386"/>
                  <a:gd name="connsiteY153" fmla="*/ 337625 h 2330989"/>
                  <a:gd name="connsiteX154" fmla="*/ 263033 w 487386"/>
                  <a:gd name="connsiteY154" fmla="*/ 366088 h 2330989"/>
                  <a:gd name="connsiteX155" fmla="*/ 263033 w 487386"/>
                  <a:gd name="connsiteY155" fmla="*/ 2945 h 2330989"/>
                  <a:gd name="connsiteX156" fmla="*/ 461290 w 487386"/>
                  <a:gd name="connsiteY156" fmla="*/ 2945 h 2330989"/>
                  <a:gd name="connsiteX157" fmla="*/ 463253 w 487386"/>
                  <a:gd name="connsiteY157" fmla="*/ 330756 h 2330989"/>
                  <a:gd name="connsiteX158" fmla="*/ 481901 w 487386"/>
                  <a:gd name="connsiteY158" fmla="*/ 1297502 h 2330989"/>
                  <a:gd name="connsiteX159" fmla="*/ 483863 w 487386"/>
                  <a:gd name="connsiteY159" fmla="*/ 2269156 h 2330989"/>
                  <a:gd name="connsiteX160" fmla="*/ 483863 w 487386"/>
                  <a:gd name="connsiteY160" fmla="*/ 2330989 h 2330989"/>
                  <a:gd name="connsiteX161" fmla="*/ 0 w 487386"/>
                  <a:gd name="connsiteY161" fmla="*/ 2330989 h 2330989"/>
                  <a:gd name="connsiteX162" fmla="*/ 0 w 487386"/>
                  <a:gd name="connsiteY162" fmla="*/ 2284859 h 2330989"/>
                  <a:gd name="connsiteX163" fmla="*/ 0 w 487386"/>
                  <a:gd name="connsiteY163" fmla="*/ 421051 h 2330989"/>
                  <a:gd name="connsiteX164" fmla="*/ 26499 w 487386"/>
                  <a:gd name="connsiteY164" fmla="*/ 0 h 233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</a:cxnLst>
                <a:rect l="l" t="t" r="r" b="b"/>
                <a:pathLst>
                  <a:path w="487386" h="2330989">
                    <a:moveTo>
                      <a:pt x="285608" y="1339706"/>
                    </a:moveTo>
                    <a:cubicBezTo>
                      <a:pt x="285608" y="1366205"/>
                      <a:pt x="285608" y="1388779"/>
                      <a:pt x="285608" y="1414297"/>
                    </a:cubicBezTo>
                    <a:cubicBezTo>
                      <a:pt x="312107" y="1414297"/>
                      <a:pt x="333699" y="1414297"/>
                      <a:pt x="356272" y="1414297"/>
                    </a:cubicBezTo>
                    <a:cubicBezTo>
                      <a:pt x="356272" y="1387797"/>
                      <a:pt x="356272" y="1364242"/>
                      <a:pt x="356272" y="1339706"/>
                    </a:cubicBezTo>
                    <a:cubicBezTo>
                      <a:pt x="331736" y="1339706"/>
                      <a:pt x="309163" y="1339706"/>
                      <a:pt x="285608" y="1339706"/>
                    </a:cubicBezTo>
                    <a:close/>
                    <a:moveTo>
                      <a:pt x="31407" y="1338724"/>
                    </a:moveTo>
                    <a:cubicBezTo>
                      <a:pt x="31407" y="1366205"/>
                      <a:pt x="31407" y="1389760"/>
                      <a:pt x="31407" y="1414297"/>
                    </a:cubicBezTo>
                    <a:cubicBezTo>
                      <a:pt x="108942" y="1414297"/>
                      <a:pt x="183534" y="1414297"/>
                      <a:pt x="258126" y="1414297"/>
                    </a:cubicBezTo>
                    <a:cubicBezTo>
                      <a:pt x="258126" y="1386816"/>
                      <a:pt x="258126" y="1363261"/>
                      <a:pt x="258126" y="1338724"/>
                    </a:cubicBezTo>
                    <a:cubicBezTo>
                      <a:pt x="180590" y="1338724"/>
                      <a:pt x="106980" y="1338724"/>
                      <a:pt x="31407" y="1338724"/>
                    </a:cubicBezTo>
                    <a:close/>
                    <a:moveTo>
                      <a:pt x="385716" y="1245485"/>
                    </a:moveTo>
                    <a:cubicBezTo>
                      <a:pt x="385716" y="1271984"/>
                      <a:pt x="385716" y="1295539"/>
                      <a:pt x="385716" y="1318113"/>
                    </a:cubicBezTo>
                    <a:cubicBezTo>
                      <a:pt x="410253" y="1318113"/>
                      <a:pt x="430864" y="1318113"/>
                      <a:pt x="453438" y="1318113"/>
                    </a:cubicBezTo>
                    <a:cubicBezTo>
                      <a:pt x="453438" y="1293576"/>
                      <a:pt x="453438" y="1271003"/>
                      <a:pt x="453438" y="1245485"/>
                    </a:cubicBezTo>
                    <a:cubicBezTo>
                      <a:pt x="427920" y="1245485"/>
                      <a:pt x="406328" y="1245485"/>
                      <a:pt x="385716" y="1245485"/>
                    </a:cubicBezTo>
                    <a:close/>
                    <a:moveTo>
                      <a:pt x="32388" y="1243522"/>
                    </a:moveTo>
                    <a:cubicBezTo>
                      <a:pt x="32388" y="1270021"/>
                      <a:pt x="32388" y="1292595"/>
                      <a:pt x="32388" y="1318113"/>
                    </a:cubicBezTo>
                    <a:cubicBezTo>
                      <a:pt x="55943" y="1318113"/>
                      <a:pt x="78518" y="1318113"/>
                      <a:pt x="102073" y="1318113"/>
                    </a:cubicBezTo>
                    <a:cubicBezTo>
                      <a:pt x="102073" y="1292595"/>
                      <a:pt x="102073" y="1269040"/>
                      <a:pt x="102073" y="1243522"/>
                    </a:cubicBezTo>
                    <a:cubicBezTo>
                      <a:pt x="77536" y="1243522"/>
                      <a:pt x="55943" y="1243522"/>
                      <a:pt x="32388" y="1243522"/>
                    </a:cubicBezTo>
                    <a:close/>
                    <a:moveTo>
                      <a:pt x="130535" y="1242540"/>
                    </a:moveTo>
                    <a:cubicBezTo>
                      <a:pt x="130535" y="1271003"/>
                      <a:pt x="130535" y="1294558"/>
                      <a:pt x="130535" y="1317131"/>
                    </a:cubicBezTo>
                    <a:cubicBezTo>
                      <a:pt x="208071" y="1317131"/>
                      <a:pt x="281681" y="1317131"/>
                      <a:pt x="356272" y="1317131"/>
                    </a:cubicBezTo>
                    <a:cubicBezTo>
                      <a:pt x="356272" y="1290632"/>
                      <a:pt x="356272" y="1267077"/>
                      <a:pt x="356272" y="1242540"/>
                    </a:cubicBezTo>
                    <a:cubicBezTo>
                      <a:pt x="278737" y="1242540"/>
                      <a:pt x="206108" y="1242540"/>
                      <a:pt x="130535" y="1242540"/>
                    </a:cubicBezTo>
                    <a:close/>
                    <a:moveTo>
                      <a:pt x="128572" y="1149301"/>
                    </a:moveTo>
                    <a:cubicBezTo>
                      <a:pt x="128572" y="1174819"/>
                      <a:pt x="128572" y="1197392"/>
                      <a:pt x="128572" y="1220947"/>
                    </a:cubicBezTo>
                    <a:cubicBezTo>
                      <a:pt x="153109" y="1220947"/>
                      <a:pt x="174701" y="1220947"/>
                      <a:pt x="199237" y="1220947"/>
                    </a:cubicBezTo>
                    <a:cubicBezTo>
                      <a:pt x="199237" y="1193466"/>
                      <a:pt x="199237" y="1171874"/>
                      <a:pt x="199237" y="1149301"/>
                    </a:cubicBezTo>
                    <a:cubicBezTo>
                      <a:pt x="173719" y="1149301"/>
                      <a:pt x="151146" y="1149301"/>
                      <a:pt x="128572" y="1149301"/>
                    </a:cubicBezTo>
                    <a:close/>
                    <a:moveTo>
                      <a:pt x="226720" y="1148319"/>
                    </a:moveTo>
                    <a:cubicBezTo>
                      <a:pt x="226720" y="1174819"/>
                      <a:pt x="226720" y="1196411"/>
                      <a:pt x="226720" y="1219966"/>
                    </a:cubicBezTo>
                    <a:cubicBezTo>
                      <a:pt x="303273" y="1219966"/>
                      <a:pt x="377866" y="1219966"/>
                      <a:pt x="453438" y="1219966"/>
                    </a:cubicBezTo>
                    <a:cubicBezTo>
                      <a:pt x="453438" y="1195429"/>
                      <a:pt x="453438" y="1172856"/>
                      <a:pt x="453438" y="1148319"/>
                    </a:cubicBezTo>
                    <a:cubicBezTo>
                      <a:pt x="373940" y="1148319"/>
                      <a:pt x="300329" y="1148319"/>
                      <a:pt x="226720" y="1148319"/>
                    </a:cubicBezTo>
                    <a:close/>
                    <a:moveTo>
                      <a:pt x="128572" y="1050172"/>
                    </a:moveTo>
                    <a:cubicBezTo>
                      <a:pt x="128572" y="1075690"/>
                      <a:pt x="128572" y="1098264"/>
                      <a:pt x="128572" y="1121820"/>
                    </a:cubicBezTo>
                    <a:cubicBezTo>
                      <a:pt x="206108" y="1121820"/>
                      <a:pt x="280700" y="1121820"/>
                      <a:pt x="357254" y="1121820"/>
                    </a:cubicBezTo>
                    <a:cubicBezTo>
                      <a:pt x="357254" y="1096301"/>
                      <a:pt x="357254" y="1074709"/>
                      <a:pt x="357254" y="1050172"/>
                    </a:cubicBezTo>
                    <a:cubicBezTo>
                      <a:pt x="279719" y="1050172"/>
                      <a:pt x="204145" y="1050172"/>
                      <a:pt x="128572" y="1050172"/>
                    </a:cubicBezTo>
                    <a:close/>
                    <a:moveTo>
                      <a:pt x="32388" y="1050172"/>
                    </a:moveTo>
                    <a:cubicBezTo>
                      <a:pt x="32388" y="1076672"/>
                      <a:pt x="32388" y="1100227"/>
                      <a:pt x="32388" y="1122800"/>
                    </a:cubicBezTo>
                    <a:cubicBezTo>
                      <a:pt x="57906" y="1122800"/>
                      <a:pt x="79498" y="1122800"/>
                      <a:pt x="103055" y="1122800"/>
                    </a:cubicBezTo>
                    <a:cubicBezTo>
                      <a:pt x="103055" y="1097282"/>
                      <a:pt x="103055" y="1074709"/>
                      <a:pt x="103055" y="1050172"/>
                    </a:cubicBezTo>
                    <a:cubicBezTo>
                      <a:pt x="76555" y="1050172"/>
                      <a:pt x="53981" y="1050172"/>
                      <a:pt x="32388" y="1050172"/>
                    </a:cubicBezTo>
                    <a:close/>
                    <a:moveTo>
                      <a:pt x="383754" y="953007"/>
                    </a:moveTo>
                    <a:cubicBezTo>
                      <a:pt x="383754" y="978525"/>
                      <a:pt x="383754" y="1001098"/>
                      <a:pt x="383754" y="1024654"/>
                    </a:cubicBezTo>
                    <a:cubicBezTo>
                      <a:pt x="408291" y="1024654"/>
                      <a:pt x="429883" y="1024654"/>
                      <a:pt x="452457" y="1024654"/>
                    </a:cubicBezTo>
                    <a:cubicBezTo>
                      <a:pt x="452457" y="998154"/>
                      <a:pt x="452457" y="974599"/>
                      <a:pt x="452457" y="953007"/>
                    </a:cubicBezTo>
                    <a:cubicBezTo>
                      <a:pt x="426939" y="953007"/>
                      <a:pt x="405346" y="953007"/>
                      <a:pt x="383754" y="953007"/>
                    </a:cubicBezTo>
                    <a:close/>
                    <a:moveTo>
                      <a:pt x="30425" y="953007"/>
                    </a:moveTo>
                    <a:cubicBezTo>
                      <a:pt x="30425" y="977543"/>
                      <a:pt x="30425" y="998154"/>
                      <a:pt x="30425" y="1023673"/>
                    </a:cubicBezTo>
                    <a:cubicBezTo>
                      <a:pt x="109924" y="1023673"/>
                      <a:pt x="185497" y="1023673"/>
                      <a:pt x="259108" y="1023673"/>
                    </a:cubicBezTo>
                    <a:cubicBezTo>
                      <a:pt x="259108" y="997172"/>
                      <a:pt x="259108" y="975580"/>
                      <a:pt x="259108" y="953007"/>
                    </a:cubicBezTo>
                    <a:cubicBezTo>
                      <a:pt x="181572" y="953007"/>
                      <a:pt x="105999" y="953007"/>
                      <a:pt x="30425" y="953007"/>
                    </a:cubicBezTo>
                    <a:close/>
                    <a:moveTo>
                      <a:pt x="286589" y="952025"/>
                    </a:moveTo>
                    <a:cubicBezTo>
                      <a:pt x="286589" y="977543"/>
                      <a:pt x="286589" y="1001098"/>
                      <a:pt x="286589" y="1023673"/>
                    </a:cubicBezTo>
                    <a:cubicBezTo>
                      <a:pt x="312107" y="1023673"/>
                      <a:pt x="333699" y="1023673"/>
                      <a:pt x="357254" y="1023673"/>
                    </a:cubicBezTo>
                    <a:cubicBezTo>
                      <a:pt x="357254" y="999135"/>
                      <a:pt x="357254" y="977543"/>
                      <a:pt x="357254" y="952025"/>
                    </a:cubicBezTo>
                    <a:cubicBezTo>
                      <a:pt x="330754" y="952025"/>
                      <a:pt x="309163" y="952025"/>
                      <a:pt x="286589" y="952025"/>
                    </a:cubicBezTo>
                    <a:close/>
                    <a:moveTo>
                      <a:pt x="382772" y="854860"/>
                    </a:moveTo>
                    <a:cubicBezTo>
                      <a:pt x="382772" y="879396"/>
                      <a:pt x="382772" y="901970"/>
                      <a:pt x="382772" y="927489"/>
                    </a:cubicBezTo>
                    <a:cubicBezTo>
                      <a:pt x="409272" y="927489"/>
                      <a:pt x="429883" y="927489"/>
                      <a:pt x="452457" y="927489"/>
                    </a:cubicBezTo>
                    <a:cubicBezTo>
                      <a:pt x="452457" y="901970"/>
                      <a:pt x="452457" y="878415"/>
                      <a:pt x="452457" y="854860"/>
                    </a:cubicBezTo>
                    <a:cubicBezTo>
                      <a:pt x="426939" y="854860"/>
                      <a:pt x="405346" y="854860"/>
                      <a:pt x="382772" y="854860"/>
                    </a:cubicBezTo>
                    <a:close/>
                    <a:moveTo>
                      <a:pt x="286589" y="853878"/>
                    </a:moveTo>
                    <a:cubicBezTo>
                      <a:pt x="286589" y="880378"/>
                      <a:pt x="286589" y="902951"/>
                      <a:pt x="286589" y="927489"/>
                    </a:cubicBezTo>
                    <a:cubicBezTo>
                      <a:pt x="311125" y="927489"/>
                      <a:pt x="331736" y="927489"/>
                      <a:pt x="355291" y="927489"/>
                    </a:cubicBezTo>
                    <a:cubicBezTo>
                      <a:pt x="355291" y="901970"/>
                      <a:pt x="355291" y="878415"/>
                      <a:pt x="355291" y="853878"/>
                    </a:cubicBezTo>
                    <a:cubicBezTo>
                      <a:pt x="330754" y="853878"/>
                      <a:pt x="308181" y="853878"/>
                      <a:pt x="286589" y="853878"/>
                    </a:cubicBezTo>
                    <a:close/>
                    <a:moveTo>
                      <a:pt x="384735" y="756713"/>
                    </a:moveTo>
                    <a:cubicBezTo>
                      <a:pt x="384735" y="783212"/>
                      <a:pt x="384735" y="806767"/>
                      <a:pt x="384735" y="829342"/>
                    </a:cubicBezTo>
                    <a:cubicBezTo>
                      <a:pt x="409272" y="829342"/>
                      <a:pt x="429883" y="829342"/>
                      <a:pt x="453438" y="829342"/>
                    </a:cubicBezTo>
                    <a:cubicBezTo>
                      <a:pt x="453438" y="804805"/>
                      <a:pt x="453438" y="783212"/>
                      <a:pt x="453438" y="756713"/>
                    </a:cubicBezTo>
                    <a:cubicBezTo>
                      <a:pt x="427920" y="756713"/>
                      <a:pt x="406328" y="756713"/>
                      <a:pt x="384735" y="756713"/>
                    </a:cubicBezTo>
                    <a:close/>
                    <a:moveTo>
                      <a:pt x="130535" y="756713"/>
                    </a:moveTo>
                    <a:cubicBezTo>
                      <a:pt x="130535" y="784194"/>
                      <a:pt x="130535" y="807749"/>
                      <a:pt x="130535" y="829342"/>
                    </a:cubicBezTo>
                    <a:cubicBezTo>
                      <a:pt x="208071" y="829342"/>
                      <a:pt x="282663" y="829342"/>
                      <a:pt x="357254" y="829342"/>
                    </a:cubicBezTo>
                    <a:cubicBezTo>
                      <a:pt x="357254" y="802842"/>
                      <a:pt x="357254" y="781249"/>
                      <a:pt x="357254" y="756713"/>
                    </a:cubicBezTo>
                    <a:cubicBezTo>
                      <a:pt x="277755" y="756713"/>
                      <a:pt x="203163" y="756713"/>
                      <a:pt x="130535" y="756713"/>
                    </a:cubicBezTo>
                    <a:close/>
                    <a:moveTo>
                      <a:pt x="32388" y="755731"/>
                    </a:moveTo>
                    <a:cubicBezTo>
                      <a:pt x="32388" y="781249"/>
                      <a:pt x="32388" y="804805"/>
                      <a:pt x="32388" y="830323"/>
                    </a:cubicBezTo>
                    <a:cubicBezTo>
                      <a:pt x="56925" y="830323"/>
                      <a:pt x="78518" y="830323"/>
                      <a:pt x="102073" y="830323"/>
                    </a:cubicBezTo>
                    <a:cubicBezTo>
                      <a:pt x="102073" y="803824"/>
                      <a:pt x="102073" y="781249"/>
                      <a:pt x="102073" y="755731"/>
                    </a:cubicBezTo>
                    <a:cubicBezTo>
                      <a:pt x="77536" y="755731"/>
                      <a:pt x="55943" y="755731"/>
                      <a:pt x="32388" y="755731"/>
                    </a:cubicBezTo>
                    <a:close/>
                    <a:moveTo>
                      <a:pt x="382772" y="658566"/>
                    </a:moveTo>
                    <a:cubicBezTo>
                      <a:pt x="382772" y="685065"/>
                      <a:pt x="382772" y="707640"/>
                      <a:pt x="382772" y="733158"/>
                    </a:cubicBezTo>
                    <a:cubicBezTo>
                      <a:pt x="408291" y="733158"/>
                      <a:pt x="429883" y="733158"/>
                      <a:pt x="452457" y="733158"/>
                    </a:cubicBezTo>
                    <a:cubicBezTo>
                      <a:pt x="452457" y="706658"/>
                      <a:pt x="452457" y="683102"/>
                      <a:pt x="452457" y="658566"/>
                    </a:cubicBezTo>
                    <a:cubicBezTo>
                      <a:pt x="427920" y="658566"/>
                      <a:pt x="405346" y="658566"/>
                      <a:pt x="382772" y="658566"/>
                    </a:cubicBezTo>
                    <a:close/>
                    <a:moveTo>
                      <a:pt x="31407" y="658566"/>
                    </a:moveTo>
                    <a:cubicBezTo>
                      <a:pt x="31407" y="684084"/>
                      <a:pt x="31407" y="707640"/>
                      <a:pt x="31407" y="735121"/>
                    </a:cubicBezTo>
                    <a:cubicBezTo>
                      <a:pt x="107962" y="735121"/>
                      <a:pt x="182553" y="735121"/>
                      <a:pt x="259108" y="735121"/>
                    </a:cubicBezTo>
                    <a:cubicBezTo>
                      <a:pt x="259108" y="706658"/>
                      <a:pt x="259108" y="684084"/>
                      <a:pt x="259108" y="658566"/>
                    </a:cubicBezTo>
                    <a:cubicBezTo>
                      <a:pt x="182553" y="658566"/>
                      <a:pt x="107962" y="658566"/>
                      <a:pt x="31407" y="658566"/>
                    </a:cubicBezTo>
                    <a:close/>
                    <a:moveTo>
                      <a:pt x="226720" y="561400"/>
                    </a:moveTo>
                    <a:cubicBezTo>
                      <a:pt x="226720" y="586918"/>
                      <a:pt x="226720" y="610474"/>
                      <a:pt x="226720" y="638937"/>
                    </a:cubicBezTo>
                    <a:cubicBezTo>
                      <a:pt x="304255" y="638937"/>
                      <a:pt x="376884" y="638937"/>
                      <a:pt x="451475" y="638937"/>
                    </a:cubicBezTo>
                    <a:cubicBezTo>
                      <a:pt x="451475" y="611456"/>
                      <a:pt x="451475" y="586918"/>
                      <a:pt x="451475" y="561400"/>
                    </a:cubicBezTo>
                    <a:cubicBezTo>
                      <a:pt x="374921" y="561400"/>
                      <a:pt x="302292" y="561400"/>
                      <a:pt x="226720" y="561400"/>
                    </a:cubicBezTo>
                    <a:close/>
                    <a:moveTo>
                      <a:pt x="128572" y="561400"/>
                    </a:moveTo>
                    <a:cubicBezTo>
                      <a:pt x="128572" y="587900"/>
                      <a:pt x="128572" y="611456"/>
                      <a:pt x="128572" y="636974"/>
                    </a:cubicBezTo>
                    <a:cubicBezTo>
                      <a:pt x="156053" y="636974"/>
                      <a:pt x="177645" y="636974"/>
                      <a:pt x="198257" y="636974"/>
                    </a:cubicBezTo>
                    <a:cubicBezTo>
                      <a:pt x="198257" y="609493"/>
                      <a:pt x="198257" y="585938"/>
                      <a:pt x="198257" y="561400"/>
                    </a:cubicBezTo>
                    <a:cubicBezTo>
                      <a:pt x="173719" y="561400"/>
                      <a:pt x="152128" y="561400"/>
                      <a:pt x="128572" y="561400"/>
                    </a:cubicBezTo>
                    <a:close/>
                    <a:moveTo>
                      <a:pt x="129554" y="464235"/>
                    </a:moveTo>
                    <a:cubicBezTo>
                      <a:pt x="129554" y="489754"/>
                      <a:pt x="129554" y="513309"/>
                      <a:pt x="129554" y="540790"/>
                    </a:cubicBezTo>
                    <a:cubicBezTo>
                      <a:pt x="208071" y="540790"/>
                      <a:pt x="282663" y="540790"/>
                      <a:pt x="356272" y="540790"/>
                    </a:cubicBezTo>
                    <a:cubicBezTo>
                      <a:pt x="356272" y="513309"/>
                      <a:pt x="356272" y="489754"/>
                      <a:pt x="356272" y="464235"/>
                    </a:cubicBezTo>
                    <a:cubicBezTo>
                      <a:pt x="279719" y="464235"/>
                      <a:pt x="205126" y="464235"/>
                      <a:pt x="129554" y="464235"/>
                    </a:cubicBezTo>
                    <a:close/>
                    <a:moveTo>
                      <a:pt x="34352" y="463253"/>
                    </a:moveTo>
                    <a:cubicBezTo>
                      <a:pt x="34352" y="488772"/>
                      <a:pt x="34352" y="514290"/>
                      <a:pt x="34352" y="539808"/>
                    </a:cubicBezTo>
                    <a:cubicBezTo>
                      <a:pt x="58888" y="539808"/>
                      <a:pt x="80480" y="539808"/>
                      <a:pt x="102073" y="539808"/>
                    </a:cubicBezTo>
                    <a:cubicBezTo>
                      <a:pt x="102073" y="512327"/>
                      <a:pt x="102073" y="488772"/>
                      <a:pt x="102073" y="463253"/>
                    </a:cubicBezTo>
                    <a:cubicBezTo>
                      <a:pt x="79498" y="463253"/>
                      <a:pt x="58888" y="463253"/>
                      <a:pt x="34352" y="463253"/>
                    </a:cubicBezTo>
                    <a:close/>
                    <a:moveTo>
                      <a:pt x="384735" y="462272"/>
                    </a:moveTo>
                    <a:cubicBezTo>
                      <a:pt x="384735" y="490734"/>
                      <a:pt x="384735" y="516253"/>
                      <a:pt x="384735" y="540790"/>
                    </a:cubicBezTo>
                    <a:cubicBezTo>
                      <a:pt x="409272" y="540790"/>
                      <a:pt x="430864" y="540790"/>
                      <a:pt x="451475" y="540790"/>
                    </a:cubicBezTo>
                    <a:cubicBezTo>
                      <a:pt x="451475" y="512327"/>
                      <a:pt x="451475" y="487791"/>
                      <a:pt x="451475" y="462272"/>
                    </a:cubicBezTo>
                    <a:cubicBezTo>
                      <a:pt x="427920" y="462272"/>
                      <a:pt x="408291" y="462272"/>
                      <a:pt x="384735" y="462272"/>
                    </a:cubicBezTo>
                    <a:close/>
                    <a:moveTo>
                      <a:pt x="52999" y="286589"/>
                    </a:moveTo>
                    <a:cubicBezTo>
                      <a:pt x="52999" y="316033"/>
                      <a:pt x="52999" y="340570"/>
                      <a:pt x="52999" y="364126"/>
                    </a:cubicBezTo>
                    <a:cubicBezTo>
                      <a:pt x="101091" y="364126"/>
                      <a:pt x="146238" y="364126"/>
                      <a:pt x="192368" y="364126"/>
                    </a:cubicBezTo>
                    <a:cubicBezTo>
                      <a:pt x="192368" y="337625"/>
                      <a:pt x="192368" y="314070"/>
                      <a:pt x="192368" y="286589"/>
                    </a:cubicBezTo>
                    <a:cubicBezTo>
                      <a:pt x="142313" y="286589"/>
                      <a:pt x="97165" y="286589"/>
                      <a:pt x="52999" y="286589"/>
                    </a:cubicBezTo>
                    <a:close/>
                    <a:moveTo>
                      <a:pt x="295422" y="285608"/>
                    </a:moveTo>
                    <a:cubicBezTo>
                      <a:pt x="295422" y="314070"/>
                      <a:pt x="295422" y="339588"/>
                      <a:pt x="295422" y="364126"/>
                    </a:cubicBezTo>
                    <a:cubicBezTo>
                      <a:pt x="343514" y="364126"/>
                      <a:pt x="388661" y="364126"/>
                      <a:pt x="434790" y="364126"/>
                    </a:cubicBezTo>
                    <a:cubicBezTo>
                      <a:pt x="434790" y="337625"/>
                      <a:pt x="434790" y="313089"/>
                      <a:pt x="434790" y="285608"/>
                    </a:cubicBezTo>
                    <a:cubicBezTo>
                      <a:pt x="384735" y="285608"/>
                      <a:pt x="340569" y="285608"/>
                      <a:pt x="295422" y="285608"/>
                    </a:cubicBezTo>
                    <a:close/>
                    <a:moveTo>
                      <a:pt x="51036" y="186479"/>
                    </a:moveTo>
                    <a:cubicBezTo>
                      <a:pt x="51036" y="211997"/>
                      <a:pt x="51036" y="232609"/>
                      <a:pt x="51036" y="259108"/>
                    </a:cubicBezTo>
                    <a:cubicBezTo>
                      <a:pt x="100110" y="259108"/>
                      <a:pt x="144275" y="259108"/>
                      <a:pt x="190405" y="259108"/>
                    </a:cubicBezTo>
                    <a:cubicBezTo>
                      <a:pt x="190405" y="232609"/>
                      <a:pt x="190405" y="209053"/>
                      <a:pt x="190405" y="186479"/>
                    </a:cubicBezTo>
                    <a:cubicBezTo>
                      <a:pt x="142313" y="186479"/>
                      <a:pt x="97165" y="186479"/>
                      <a:pt x="51036" y="186479"/>
                    </a:cubicBezTo>
                    <a:close/>
                    <a:moveTo>
                      <a:pt x="294440" y="185498"/>
                    </a:moveTo>
                    <a:cubicBezTo>
                      <a:pt x="294440" y="211016"/>
                      <a:pt x="294440" y="232609"/>
                      <a:pt x="294440" y="260090"/>
                    </a:cubicBezTo>
                    <a:cubicBezTo>
                      <a:pt x="343514" y="260090"/>
                      <a:pt x="387680" y="260090"/>
                      <a:pt x="432828" y="260090"/>
                    </a:cubicBezTo>
                    <a:cubicBezTo>
                      <a:pt x="432828" y="233590"/>
                      <a:pt x="432828" y="210034"/>
                      <a:pt x="432828" y="185498"/>
                    </a:cubicBezTo>
                    <a:cubicBezTo>
                      <a:pt x="385716" y="185498"/>
                      <a:pt x="340569" y="185498"/>
                      <a:pt x="294440" y="185498"/>
                    </a:cubicBezTo>
                    <a:close/>
                    <a:moveTo>
                      <a:pt x="52999" y="89314"/>
                    </a:moveTo>
                    <a:cubicBezTo>
                      <a:pt x="52999" y="114832"/>
                      <a:pt x="52999" y="136425"/>
                      <a:pt x="52999" y="158017"/>
                    </a:cubicBezTo>
                    <a:cubicBezTo>
                      <a:pt x="101091" y="158017"/>
                      <a:pt x="145257" y="158017"/>
                      <a:pt x="191387" y="158017"/>
                    </a:cubicBezTo>
                    <a:cubicBezTo>
                      <a:pt x="191387" y="134462"/>
                      <a:pt x="191387" y="113850"/>
                      <a:pt x="191387" y="89314"/>
                    </a:cubicBezTo>
                    <a:cubicBezTo>
                      <a:pt x="142313" y="89314"/>
                      <a:pt x="97165" y="89314"/>
                      <a:pt x="52999" y="89314"/>
                    </a:cubicBezTo>
                    <a:close/>
                    <a:moveTo>
                      <a:pt x="296403" y="87351"/>
                    </a:moveTo>
                    <a:cubicBezTo>
                      <a:pt x="296403" y="114832"/>
                      <a:pt x="296403" y="137406"/>
                      <a:pt x="296403" y="158998"/>
                    </a:cubicBezTo>
                    <a:cubicBezTo>
                      <a:pt x="344496" y="158998"/>
                      <a:pt x="388661" y="158998"/>
                      <a:pt x="432828" y="158998"/>
                    </a:cubicBezTo>
                    <a:cubicBezTo>
                      <a:pt x="432828" y="133480"/>
                      <a:pt x="432828" y="110907"/>
                      <a:pt x="432828" y="87351"/>
                    </a:cubicBezTo>
                    <a:cubicBezTo>
                      <a:pt x="386698" y="87351"/>
                      <a:pt x="342532" y="87351"/>
                      <a:pt x="296403" y="87351"/>
                    </a:cubicBezTo>
                    <a:close/>
                    <a:moveTo>
                      <a:pt x="26499" y="0"/>
                    </a:moveTo>
                    <a:cubicBezTo>
                      <a:pt x="91276" y="0"/>
                      <a:pt x="151146" y="0"/>
                      <a:pt x="219849" y="0"/>
                    </a:cubicBezTo>
                    <a:cubicBezTo>
                      <a:pt x="219849" y="38278"/>
                      <a:pt x="219849" y="74592"/>
                      <a:pt x="219849" y="111888"/>
                    </a:cubicBezTo>
                    <a:cubicBezTo>
                      <a:pt x="219849" y="187461"/>
                      <a:pt x="220831" y="262053"/>
                      <a:pt x="219849" y="337625"/>
                    </a:cubicBezTo>
                    <a:cubicBezTo>
                      <a:pt x="218867" y="368051"/>
                      <a:pt x="231626" y="375903"/>
                      <a:pt x="263033" y="366088"/>
                    </a:cubicBezTo>
                    <a:cubicBezTo>
                      <a:pt x="263033" y="247330"/>
                      <a:pt x="263033" y="126610"/>
                      <a:pt x="263033" y="2945"/>
                    </a:cubicBezTo>
                    <a:cubicBezTo>
                      <a:pt x="329773" y="2945"/>
                      <a:pt x="392587" y="2945"/>
                      <a:pt x="461290" y="2945"/>
                    </a:cubicBezTo>
                    <a:cubicBezTo>
                      <a:pt x="461290" y="112869"/>
                      <a:pt x="448530" y="223775"/>
                      <a:pt x="463253" y="330756"/>
                    </a:cubicBezTo>
                    <a:cubicBezTo>
                      <a:pt x="508400" y="652677"/>
                      <a:pt x="475030" y="975580"/>
                      <a:pt x="481901" y="1297502"/>
                    </a:cubicBezTo>
                    <a:cubicBezTo>
                      <a:pt x="488771" y="1621387"/>
                      <a:pt x="483863" y="1945271"/>
                      <a:pt x="483863" y="2269156"/>
                    </a:cubicBezTo>
                    <a:cubicBezTo>
                      <a:pt x="483863" y="2288785"/>
                      <a:pt x="483863" y="2308415"/>
                      <a:pt x="483863" y="2330989"/>
                    </a:cubicBezTo>
                    <a:cubicBezTo>
                      <a:pt x="322902" y="2330989"/>
                      <a:pt x="164887" y="2330989"/>
                      <a:pt x="0" y="2330989"/>
                    </a:cubicBezTo>
                    <a:cubicBezTo>
                      <a:pt x="0" y="2315285"/>
                      <a:pt x="0" y="2299582"/>
                      <a:pt x="0" y="2284859"/>
                    </a:cubicBezTo>
                    <a:cubicBezTo>
                      <a:pt x="0" y="1663590"/>
                      <a:pt x="0" y="1042320"/>
                      <a:pt x="0" y="421051"/>
                    </a:cubicBezTo>
                    <a:cubicBezTo>
                      <a:pt x="45148" y="282663"/>
                      <a:pt x="12759" y="142314"/>
                      <a:pt x="2649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="" xmlns:a16="http://schemas.microsoft.com/office/drawing/2014/main" id="{2495D095-40B3-408D-92AE-BA75CA471A95}"/>
                  </a:ext>
                </a:extLst>
              </p:cNvPr>
              <p:cNvSpPr/>
              <p:nvPr/>
            </p:nvSpPr>
            <p:spPr>
              <a:xfrm>
                <a:off x="6782219" y="2659087"/>
                <a:ext cx="252773" cy="1597499"/>
              </a:xfrm>
              <a:custGeom>
                <a:avLst/>
                <a:gdLst>
                  <a:gd name="connsiteX0" fmla="*/ 94664 w 252773"/>
                  <a:gd name="connsiteY0" fmla="*/ 1169580 h 1597499"/>
                  <a:gd name="connsiteX1" fmla="*/ 94664 w 252773"/>
                  <a:gd name="connsiteY1" fmla="*/ 1232327 h 1597499"/>
                  <a:gd name="connsiteX2" fmla="*/ 158109 w 252773"/>
                  <a:gd name="connsiteY2" fmla="*/ 1232327 h 1597499"/>
                  <a:gd name="connsiteX3" fmla="*/ 158109 w 252773"/>
                  <a:gd name="connsiteY3" fmla="*/ 1169580 h 1597499"/>
                  <a:gd name="connsiteX4" fmla="*/ 94664 w 252773"/>
                  <a:gd name="connsiteY4" fmla="*/ 1169580 h 1597499"/>
                  <a:gd name="connsiteX5" fmla="*/ 175733 w 252773"/>
                  <a:gd name="connsiteY5" fmla="*/ 1168551 h 1597499"/>
                  <a:gd name="connsiteX6" fmla="*/ 175733 w 252773"/>
                  <a:gd name="connsiteY6" fmla="*/ 1231813 h 1597499"/>
                  <a:gd name="connsiteX7" fmla="*/ 237667 w 252773"/>
                  <a:gd name="connsiteY7" fmla="*/ 1231813 h 1597499"/>
                  <a:gd name="connsiteX8" fmla="*/ 237667 w 252773"/>
                  <a:gd name="connsiteY8" fmla="*/ 1168551 h 1597499"/>
                  <a:gd name="connsiteX9" fmla="*/ 175733 w 252773"/>
                  <a:gd name="connsiteY9" fmla="*/ 1168551 h 1597499"/>
                  <a:gd name="connsiteX10" fmla="*/ 95168 w 252773"/>
                  <a:gd name="connsiteY10" fmla="*/ 1090888 h 1597499"/>
                  <a:gd name="connsiteX11" fmla="*/ 95168 w 252773"/>
                  <a:gd name="connsiteY11" fmla="*/ 1153636 h 1597499"/>
                  <a:gd name="connsiteX12" fmla="*/ 157605 w 252773"/>
                  <a:gd name="connsiteY12" fmla="*/ 1153636 h 1597499"/>
                  <a:gd name="connsiteX13" fmla="*/ 157605 w 252773"/>
                  <a:gd name="connsiteY13" fmla="*/ 1090888 h 1597499"/>
                  <a:gd name="connsiteX14" fmla="*/ 95168 w 252773"/>
                  <a:gd name="connsiteY14" fmla="*/ 1090888 h 1597499"/>
                  <a:gd name="connsiteX15" fmla="*/ 15106 w 252773"/>
                  <a:gd name="connsiteY15" fmla="*/ 1090888 h 1597499"/>
                  <a:gd name="connsiteX16" fmla="*/ 15106 w 252773"/>
                  <a:gd name="connsiteY16" fmla="*/ 1153636 h 1597499"/>
                  <a:gd name="connsiteX17" fmla="*/ 77544 w 252773"/>
                  <a:gd name="connsiteY17" fmla="*/ 1153636 h 1597499"/>
                  <a:gd name="connsiteX18" fmla="*/ 77544 w 252773"/>
                  <a:gd name="connsiteY18" fmla="*/ 1090888 h 1597499"/>
                  <a:gd name="connsiteX19" fmla="*/ 15106 w 252773"/>
                  <a:gd name="connsiteY19" fmla="*/ 1090888 h 1597499"/>
                  <a:gd name="connsiteX20" fmla="*/ 95671 w 252773"/>
                  <a:gd name="connsiteY20" fmla="*/ 1009110 h 1597499"/>
                  <a:gd name="connsiteX21" fmla="*/ 95671 w 252773"/>
                  <a:gd name="connsiteY21" fmla="*/ 1072886 h 1597499"/>
                  <a:gd name="connsiteX22" fmla="*/ 157605 w 252773"/>
                  <a:gd name="connsiteY22" fmla="*/ 1072886 h 1597499"/>
                  <a:gd name="connsiteX23" fmla="*/ 157605 w 252773"/>
                  <a:gd name="connsiteY23" fmla="*/ 1009110 h 1597499"/>
                  <a:gd name="connsiteX24" fmla="*/ 95671 w 252773"/>
                  <a:gd name="connsiteY24" fmla="*/ 1009110 h 1597499"/>
                  <a:gd name="connsiteX25" fmla="*/ 175733 w 252773"/>
                  <a:gd name="connsiteY25" fmla="*/ 1008595 h 1597499"/>
                  <a:gd name="connsiteX26" fmla="*/ 175733 w 252773"/>
                  <a:gd name="connsiteY26" fmla="*/ 1072371 h 1597499"/>
                  <a:gd name="connsiteX27" fmla="*/ 238674 w 252773"/>
                  <a:gd name="connsiteY27" fmla="*/ 1072371 h 1597499"/>
                  <a:gd name="connsiteX28" fmla="*/ 238674 w 252773"/>
                  <a:gd name="connsiteY28" fmla="*/ 1008595 h 1597499"/>
                  <a:gd name="connsiteX29" fmla="*/ 175733 w 252773"/>
                  <a:gd name="connsiteY29" fmla="*/ 1008595 h 1597499"/>
                  <a:gd name="connsiteX30" fmla="*/ 175733 w 252773"/>
                  <a:gd name="connsiteY30" fmla="*/ 929389 h 1597499"/>
                  <a:gd name="connsiteX31" fmla="*/ 175733 w 252773"/>
                  <a:gd name="connsiteY31" fmla="*/ 992651 h 1597499"/>
                  <a:gd name="connsiteX32" fmla="*/ 239178 w 252773"/>
                  <a:gd name="connsiteY32" fmla="*/ 992651 h 1597499"/>
                  <a:gd name="connsiteX33" fmla="*/ 239178 w 252773"/>
                  <a:gd name="connsiteY33" fmla="*/ 929389 h 1597499"/>
                  <a:gd name="connsiteX34" fmla="*/ 175733 w 252773"/>
                  <a:gd name="connsiteY34" fmla="*/ 929389 h 1597499"/>
                  <a:gd name="connsiteX35" fmla="*/ 95671 w 252773"/>
                  <a:gd name="connsiteY35" fmla="*/ 928875 h 1597499"/>
                  <a:gd name="connsiteX36" fmla="*/ 95671 w 252773"/>
                  <a:gd name="connsiteY36" fmla="*/ 993680 h 1597499"/>
                  <a:gd name="connsiteX37" fmla="*/ 157605 w 252773"/>
                  <a:gd name="connsiteY37" fmla="*/ 993680 h 1597499"/>
                  <a:gd name="connsiteX38" fmla="*/ 157605 w 252773"/>
                  <a:gd name="connsiteY38" fmla="*/ 928875 h 1597499"/>
                  <a:gd name="connsiteX39" fmla="*/ 95671 w 252773"/>
                  <a:gd name="connsiteY39" fmla="*/ 928875 h 1597499"/>
                  <a:gd name="connsiteX40" fmla="*/ 14602 w 252773"/>
                  <a:gd name="connsiteY40" fmla="*/ 928875 h 1597499"/>
                  <a:gd name="connsiteX41" fmla="*/ 14602 w 252773"/>
                  <a:gd name="connsiteY41" fmla="*/ 992651 h 1597499"/>
                  <a:gd name="connsiteX42" fmla="*/ 77544 w 252773"/>
                  <a:gd name="connsiteY42" fmla="*/ 992651 h 1597499"/>
                  <a:gd name="connsiteX43" fmla="*/ 77544 w 252773"/>
                  <a:gd name="connsiteY43" fmla="*/ 928875 h 1597499"/>
                  <a:gd name="connsiteX44" fmla="*/ 14602 w 252773"/>
                  <a:gd name="connsiteY44" fmla="*/ 928875 h 1597499"/>
                  <a:gd name="connsiteX45" fmla="*/ 175229 w 252773"/>
                  <a:gd name="connsiteY45" fmla="*/ 849668 h 1597499"/>
                  <a:gd name="connsiteX46" fmla="*/ 175229 w 252773"/>
                  <a:gd name="connsiteY46" fmla="*/ 912930 h 1597499"/>
                  <a:gd name="connsiteX47" fmla="*/ 238171 w 252773"/>
                  <a:gd name="connsiteY47" fmla="*/ 912930 h 1597499"/>
                  <a:gd name="connsiteX48" fmla="*/ 238171 w 252773"/>
                  <a:gd name="connsiteY48" fmla="*/ 849668 h 1597499"/>
                  <a:gd name="connsiteX49" fmla="*/ 175229 w 252773"/>
                  <a:gd name="connsiteY49" fmla="*/ 849668 h 1597499"/>
                  <a:gd name="connsiteX50" fmla="*/ 94664 w 252773"/>
                  <a:gd name="connsiteY50" fmla="*/ 767890 h 1597499"/>
                  <a:gd name="connsiteX51" fmla="*/ 94664 w 252773"/>
                  <a:gd name="connsiteY51" fmla="*/ 831152 h 1597499"/>
                  <a:gd name="connsiteX52" fmla="*/ 157605 w 252773"/>
                  <a:gd name="connsiteY52" fmla="*/ 831152 h 1597499"/>
                  <a:gd name="connsiteX53" fmla="*/ 157605 w 252773"/>
                  <a:gd name="connsiteY53" fmla="*/ 767890 h 1597499"/>
                  <a:gd name="connsiteX54" fmla="*/ 94664 w 252773"/>
                  <a:gd name="connsiteY54" fmla="*/ 767890 h 1597499"/>
                  <a:gd name="connsiteX55" fmla="*/ 15106 w 252773"/>
                  <a:gd name="connsiteY55" fmla="*/ 767890 h 1597499"/>
                  <a:gd name="connsiteX56" fmla="*/ 15106 w 252773"/>
                  <a:gd name="connsiteY56" fmla="*/ 831152 h 1597499"/>
                  <a:gd name="connsiteX57" fmla="*/ 77040 w 252773"/>
                  <a:gd name="connsiteY57" fmla="*/ 831152 h 1597499"/>
                  <a:gd name="connsiteX58" fmla="*/ 77040 w 252773"/>
                  <a:gd name="connsiteY58" fmla="*/ 767890 h 1597499"/>
                  <a:gd name="connsiteX59" fmla="*/ 15106 w 252773"/>
                  <a:gd name="connsiteY59" fmla="*/ 767890 h 1597499"/>
                  <a:gd name="connsiteX60" fmla="*/ 175229 w 252773"/>
                  <a:gd name="connsiteY60" fmla="*/ 767376 h 1597499"/>
                  <a:gd name="connsiteX61" fmla="*/ 175229 w 252773"/>
                  <a:gd name="connsiteY61" fmla="*/ 831667 h 1597499"/>
                  <a:gd name="connsiteX62" fmla="*/ 238171 w 252773"/>
                  <a:gd name="connsiteY62" fmla="*/ 831667 h 1597499"/>
                  <a:gd name="connsiteX63" fmla="*/ 238171 w 252773"/>
                  <a:gd name="connsiteY63" fmla="*/ 767376 h 1597499"/>
                  <a:gd name="connsiteX64" fmla="*/ 175229 w 252773"/>
                  <a:gd name="connsiteY64" fmla="*/ 767376 h 1597499"/>
                  <a:gd name="connsiteX65" fmla="*/ 175229 w 252773"/>
                  <a:gd name="connsiteY65" fmla="*/ 689712 h 1597499"/>
                  <a:gd name="connsiteX66" fmla="*/ 175229 w 252773"/>
                  <a:gd name="connsiteY66" fmla="*/ 752975 h 1597499"/>
                  <a:gd name="connsiteX67" fmla="*/ 238171 w 252773"/>
                  <a:gd name="connsiteY67" fmla="*/ 752975 h 1597499"/>
                  <a:gd name="connsiteX68" fmla="*/ 238171 w 252773"/>
                  <a:gd name="connsiteY68" fmla="*/ 689712 h 1597499"/>
                  <a:gd name="connsiteX69" fmla="*/ 175229 w 252773"/>
                  <a:gd name="connsiteY69" fmla="*/ 689712 h 1597499"/>
                  <a:gd name="connsiteX70" fmla="*/ 14602 w 252773"/>
                  <a:gd name="connsiteY70" fmla="*/ 689198 h 1597499"/>
                  <a:gd name="connsiteX71" fmla="*/ 14602 w 252773"/>
                  <a:gd name="connsiteY71" fmla="*/ 752460 h 1597499"/>
                  <a:gd name="connsiteX72" fmla="*/ 78048 w 252773"/>
                  <a:gd name="connsiteY72" fmla="*/ 752460 h 1597499"/>
                  <a:gd name="connsiteX73" fmla="*/ 78048 w 252773"/>
                  <a:gd name="connsiteY73" fmla="*/ 689198 h 1597499"/>
                  <a:gd name="connsiteX74" fmla="*/ 14602 w 252773"/>
                  <a:gd name="connsiteY74" fmla="*/ 689198 h 1597499"/>
                  <a:gd name="connsiteX75" fmla="*/ 14099 w 252773"/>
                  <a:gd name="connsiteY75" fmla="*/ 608449 h 1597499"/>
                  <a:gd name="connsiteX76" fmla="*/ 14099 w 252773"/>
                  <a:gd name="connsiteY76" fmla="*/ 671711 h 1597499"/>
                  <a:gd name="connsiteX77" fmla="*/ 78048 w 252773"/>
                  <a:gd name="connsiteY77" fmla="*/ 671711 h 1597499"/>
                  <a:gd name="connsiteX78" fmla="*/ 78048 w 252773"/>
                  <a:gd name="connsiteY78" fmla="*/ 608449 h 1597499"/>
                  <a:gd name="connsiteX79" fmla="*/ 14099 w 252773"/>
                  <a:gd name="connsiteY79" fmla="*/ 608449 h 1597499"/>
                  <a:gd name="connsiteX80" fmla="*/ 95168 w 252773"/>
                  <a:gd name="connsiteY80" fmla="*/ 607935 h 1597499"/>
                  <a:gd name="connsiteX81" fmla="*/ 95168 w 252773"/>
                  <a:gd name="connsiteY81" fmla="*/ 672226 h 1597499"/>
                  <a:gd name="connsiteX82" fmla="*/ 158109 w 252773"/>
                  <a:gd name="connsiteY82" fmla="*/ 672226 h 1597499"/>
                  <a:gd name="connsiteX83" fmla="*/ 158109 w 252773"/>
                  <a:gd name="connsiteY83" fmla="*/ 607935 h 1597499"/>
                  <a:gd name="connsiteX84" fmla="*/ 95168 w 252773"/>
                  <a:gd name="connsiteY84" fmla="*/ 607935 h 1597499"/>
                  <a:gd name="connsiteX85" fmla="*/ 175229 w 252773"/>
                  <a:gd name="connsiteY85" fmla="*/ 528728 h 1597499"/>
                  <a:gd name="connsiteX86" fmla="*/ 175229 w 252773"/>
                  <a:gd name="connsiteY86" fmla="*/ 592505 h 1597499"/>
                  <a:gd name="connsiteX87" fmla="*/ 239178 w 252773"/>
                  <a:gd name="connsiteY87" fmla="*/ 592505 h 1597499"/>
                  <a:gd name="connsiteX88" fmla="*/ 239178 w 252773"/>
                  <a:gd name="connsiteY88" fmla="*/ 528728 h 1597499"/>
                  <a:gd name="connsiteX89" fmla="*/ 175229 w 252773"/>
                  <a:gd name="connsiteY89" fmla="*/ 528728 h 1597499"/>
                  <a:gd name="connsiteX90" fmla="*/ 95168 w 252773"/>
                  <a:gd name="connsiteY90" fmla="*/ 528214 h 1597499"/>
                  <a:gd name="connsiteX91" fmla="*/ 95168 w 252773"/>
                  <a:gd name="connsiteY91" fmla="*/ 593019 h 1597499"/>
                  <a:gd name="connsiteX92" fmla="*/ 158613 w 252773"/>
                  <a:gd name="connsiteY92" fmla="*/ 593019 h 1597499"/>
                  <a:gd name="connsiteX93" fmla="*/ 158613 w 252773"/>
                  <a:gd name="connsiteY93" fmla="*/ 528214 h 1597499"/>
                  <a:gd name="connsiteX94" fmla="*/ 95168 w 252773"/>
                  <a:gd name="connsiteY94" fmla="*/ 528214 h 1597499"/>
                  <a:gd name="connsiteX95" fmla="*/ 15106 w 252773"/>
                  <a:gd name="connsiteY95" fmla="*/ 528214 h 1597499"/>
                  <a:gd name="connsiteX96" fmla="*/ 15106 w 252773"/>
                  <a:gd name="connsiteY96" fmla="*/ 593019 h 1597499"/>
                  <a:gd name="connsiteX97" fmla="*/ 78048 w 252773"/>
                  <a:gd name="connsiteY97" fmla="*/ 593019 h 1597499"/>
                  <a:gd name="connsiteX98" fmla="*/ 78048 w 252773"/>
                  <a:gd name="connsiteY98" fmla="*/ 528214 h 1597499"/>
                  <a:gd name="connsiteX99" fmla="*/ 15106 w 252773"/>
                  <a:gd name="connsiteY99" fmla="*/ 528214 h 1597499"/>
                  <a:gd name="connsiteX100" fmla="*/ 14602 w 252773"/>
                  <a:gd name="connsiteY100" fmla="*/ 449007 h 1597499"/>
                  <a:gd name="connsiteX101" fmla="*/ 14602 w 252773"/>
                  <a:gd name="connsiteY101" fmla="*/ 512270 h 1597499"/>
                  <a:gd name="connsiteX102" fmla="*/ 77544 w 252773"/>
                  <a:gd name="connsiteY102" fmla="*/ 512270 h 1597499"/>
                  <a:gd name="connsiteX103" fmla="*/ 77544 w 252773"/>
                  <a:gd name="connsiteY103" fmla="*/ 449007 h 1597499"/>
                  <a:gd name="connsiteX104" fmla="*/ 14602 w 252773"/>
                  <a:gd name="connsiteY104" fmla="*/ 449007 h 1597499"/>
                  <a:gd name="connsiteX105" fmla="*/ 94664 w 252773"/>
                  <a:gd name="connsiteY105" fmla="*/ 447979 h 1597499"/>
                  <a:gd name="connsiteX106" fmla="*/ 94664 w 252773"/>
                  <a:gd name="connsiteY106" fmla="*/ 512270 h 1597499"/>
                  <a:gd name="connsiteX107" fmla="*/ 158613 w 252773"/>
                  <a:gd name="connsiteY107" fmla="*/ 512270 h 1597499"/>
                  <a:gd name="connsiteX108" fmla="*/ 158613 w 252773"/>
                  <a:gd name="connsiteY108" fmla="*/ 447979 h 1597499"/>
                  <a:gd name="connsiteX109" fmla="*/ 94664 w 252773"/>
                  <a:gd name="connsiteY109" fmla="*/ 447979 h 1597499"/>
                  <a:gd name="connsiteX110" fmla="*/ 174726 w 252773"/>
                  <a:gd name="connsiteY110" fmla="*/ 368258 h 1597499"/>
                  <a:gd name="connsiteX111" fmla="*/ 174726 w 252773"/>
                  <a:gd name="connsiteY111" fmla="*/ 431006 h 1597499"/>
                  <a:gd name="connsiteX112" fmla="*/ 239178 w 252773"/>
                  <a:gd name="connsiteY112" fmla="*/ 431006 h 1597499"/>
                  <a:gd name="connsiteX113" fmla="*/ 239178 w 252773"/>
                  <a:gd name="connsiteY113" fmla="*/ 368258 h 1597499"/>
                  <a:gd name="connsiteX114" fmla="*/ 174726 w 252773"/>
                  <a:gd name="connsiteY114" fmla="*/ 368258 h 1597499"/>
                  <a:gd name="connsiteX115" fmla="*/ 95168 w 252773"/>
                  <a:gd name="connsiteY115" fmla="*/ 367744 h 1597499"/>
                  <a:gd name="connsiteX116" fmla="*/ 95168 w 252773"/>
                  <a:gd name="connsiteY116" fmla="*/ 431520 h 1597499"/>
                  <a:gd name="connsiteX117" fmla="*/ 158613 w 252773"/>
                  <a:gd name="connsiteY117" fmla="*/ 431520 h 1597499"/>
                  <a:gd name="connsiteX118" fmla="*/ 158613 w 252773"/>
                  <a:gd name="connsiteY118" fmla="*/ 367744 h 1597499"/>
                  <a:gd name="connsiteX119" fmla="*/ 95168 w 252773"/>
                  <a:gd name="connsiteY119" fmla="*/ 367744 h 1597499"/>
                  <a:gd name="connsiteX120" fmla="*/ 0 w 252773"/>
                  <a:gd name="connsiteY120" fmla="*/ 350771 h 1597499"/>
                  <a:gd name="connsiteX121" fmla="*/ 252270 w 252773"/>
                  <a:gd name="connsiteY121" fmla="*/ 350771 h 1597499"/>
                  <a:gd name="connsiteX122" fmla="*/ 252270 w 252773"/>
                  <a:gd name="connsiteY122" fmla="*/ 1597499 h 1597499"/>
                  <a:gd name="connsiteX123" fmla="*/ 0 w 252773"/>
                  <a:gd name="connsiteY123" fmla="*/ 1597499 h 1597499"/>
                  <a:gd name="connsiteX124" fmla="*/ 0 w 252773"/>
                  <a:gd name="connsiteY124" fmla="*/ 350771 h 1597499"/>
                  <a:gd name="connsiteX125" fmla="*/ 134947 w 252773"/>
                  <a:gd name="connsiteY125" fmla="*/ 273107 h 1597499"/>
                  <a:gd name="connsiteX126" fmla="*/ 134947 w 252773"/>
                  <a:gd name="connsiteY126" fmla="*/ 321969 h 1597499"/>
                  <a:gd name="connsiteX127" fmla="*/ 238674 w 252773"/>
                  <a:gd name="connsiteY127" fmla="*/ 321969 h 1597499"/>
                  <a:gd name="connsiteX128" fmla="*/ 238674 w 252773"/>
                  <a:gd name="connsiteY128" fmla="*/ 273107 h 1597499"/>
                  <a:gd name="connsiteX129" fmla="*/ 134947 w 252773"/>
                  <a:gd name="connsiteY129" fmla="*/ 273107 h 1597499"/>
                  <a:gd name="connsiteX130" fmla="*/ 14099 w 252773"/>
                  <a:gd name="connsiteY130" fmla="*/ 271564 h 1597499"/>
                  <a:gd name="connsiteX131" fmla="*/ 14099 w 252773"/>
                  <a:gd name="connsiteY131" fmla="*/ 321969 h 1597499"/>
                  <a:gd name="connsiteX132" fmla="*/ 117827 w 252773"/>
                  <a:gd name="connsiteY132" fmla="*/ 321969 h 1597499"/>
                  <a:gd name="connsiteX133" fmla="*/ 117827 w 252773"/>
                  <a:gd name="connsiteY133" fmla="*/ 271564 h 1597499"/>
                  <a:gd name="connsiteX134" fmla="*/ 66466 w 252773"/>
                  <a:gd name="connsiteY134" fmla="*/ 271564 h 1597499"/>
                  <a:gd name="connsiteX135" fmla="*/ 14099 w 252773"/>
                  <a:gd name="connsiteY135" fmla="*/ 271564 h 1597499"/>
                  <a:gd name="connsiteX136" fmla="*/ 49346 w 252773"/>
                  <a:gd name="connsiteY136" fmla="*/ 209331 h 1597499"/>
                  <a:gd name="connsiteX137" fmla="*/ 17120 w 252773"/>
                  <a:gd name="connsiteY137" fmla="*/ 255106 h 1597499"/>
                  <a:gd name="connsiteX138" fmla="*/ 237164 w 252773"/>
                  <a:gd name="connsiteY138" fmla="*/ 255106 h 1597499"/>
                  <a:gd name="connsiteX139" fmla="*/ 202923 w 252773"/>
                  <a:gd name="connsiteY139" fmla="*/ 209331 h 1597499"/>
                  <a:gd name="connsiteX140" fmla="*/ 49346 w 252773"/>
                  <a:gd name="connsiteY140" fmla="*/ 209331 h 1597499"/>
                  <a:gd name="connsiteX141" fmla="*/ 0 w 252773"/>
                  <a:gd name="connsiteY141" fmla="*/ 190815 h 1597499"/>
                  <a:gd name="connsiteX142" fmla="*/ 252773 w 252773"/>
                  <a:gd name="connsiteY142" fmla="*/ 190815 h 1597499"/>
                  <a:gd name="connsiteX143" fmla="*/ 252773 w 252773"/>
                  <a:gd name="connsiteY143" fmla="*/ 340484 h 1597499"/>
                  <a:gd name="connsiteX144" fmla="*/ 0 w 252773"/>
                  <a:gd name="connsiteY144" fmla="*/ 340484 h 1597499"/>
                  <a:gd name="connsiteX145" fmla="*/ 0 w 252773"/>
                  <a:gd name="connsiteY145" fmla="*/ 190815 h 1597499"/>
                  <a:gd name="connsiteX146" fmla="*/ 31723 w 252773"/>
                  <a:gd name="connsiteY146" fmla="*/ 0 h 1597499"/>
                  <a:gd name="connsiteX147" fmla="*/ 31723 w 252773"/>
                  <a:gd name="connsiteY147" fmla="*/ 120867 h 1597499"/>
                  <a:gd name="connsiteX148" fmla="*/ 95168 w 252773"/>
                  <a:gd name="connsiteY148" fmla="*/ 120867 h 1597499"/>
                  <a:gd name="connsiteX149" fmla="*/ 95168 w 252773"/>
                  <a:gd name="connsiteY149" fmla="*/ 183100 h 1597499"/>
                  <a:gd name="connsiteX150" fmla="*/ 11078 w 252773"/>
                  <a:gd name="connsiteY150" fmla="*/ 183100 h 1597499"/>
                  <a:gd name="connsiteX151" fmla="*/ 24170 w 252773"/>
                  <a:gd name="connsiteY151" fmla="*/ 514 h 1597499"/>
                  <a:gd name="connsiteX152" fmla="*/ 31723 w 252773"/>
                  <a:gd name="connsiteY152" fmla="*/ 0 h 1597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</a:cxnLst>
                <a:rect l="l" t="t" r="r" b="b"/>
                <a:pathLst>
                  <a:path w="252773" h="1597499">
                    <a:moveTo>
                      <a:pt x="94664" y="1169580"/>
                    </a:moveTo>
                    <a:cubicBezTo>
                      <a:pt x="94664" y="1191696"/>
                      <a:pt x="94664" y="1211754"/>
                      <a:pt x="94664" y="1232327"/>
                    </a:cubicBezTo>
                    <a:cubicBezTo>
                      <a:pt x="115813" y="1232327"/>
                      <a:pt x="135450" y="1232327"/>
                      <a:pt x="158109" y="1232327"/>
                    </a:cubicBezTo>
                    <a:cubicBezTo>
                      <a:pt x="158109" y="1209697"/>
                      <a:pt x="158109" y="1189639"/>
                      <a:pt x="158109" y="1169580"/>
                    </a:cubicBezTo>
                    <a:cubicBezTo>
                      <a:pt x="136457" y="1169580"/>
                      <a:pt x="115813" y="1169580"/>
                      <a:pt x="94664" y="1169580"/>
                    </a:cubicBezTo>
                    <a:close/>
                    <a:moveTo>
                      <a:pt x="175733" y="1168551"/>
                    </a:moveTo>
                    <a:cubicBezTo>
                      <a:pt x="175733" y="1190153"/>
                      <a:pt x="175733" y="1210726"/>
                      <a:pt x="175733" y="1231813"/>
                    </a:cubicBezTo>
                    <a:cubicBezTo>
                      <a:pt x="197385" y="1231813"/>
                      <a:pt x="217022" y="1231813"/>
                      <a:pt x="237667" y="1231813"/>
                    </a:cubicBezTo>
                    <a:cubicBezTo>
                      <a:pt x="237667" y="1210212"/>
                      <a:pt x="237667" y="1189639"/>
                      <a:pt x="237667" y="1168551"/>
                    </a:cubicBezTo>
                    <a:cubicBezTo>
                      <a:pt x="216519" y="1168551"/>
                      <a:pt x="196881" y="1168551"/>
                      <a:pt x="175733" y="1168551"/>
                    </a:cubicBezTo>
                    <a:close/>
                    <a:moveTo>
                      <a:pt x="95168" y="1090888"/>
                    </a:moveTo>
                    <a:cubicBezTo>
                      <a:pt x="95168" y="1112490"/>
                      <a:pt x="95168" y="1132548"/>
                      <a:pt x="95168" y="1153636"/>
                    </a:cubicBezTo>
                    <a:cubicBezTo>
                      <a:pt x="116820" y="1153636"/>
                      <a:pt x="135954" y="1153636"/>
                      <a:pt x="157605" y="1153636"/>
                    </a:cubicBezTo>
                    <a:cubicBezTo>
                      <a:pt x="157605" y="1132548"/>
                      <a:pt x="157605" y="1113004"/>
                      <a:pt x="157605" y="1090888"/>
                    </a:cubicBezTo>
                    <a:cubicBezTo>
                      <a:pt x="135954" y="1090888"/>
                      <a:pt x="115309" y="1090888"/>
                      <a:pt x="95168" y="1090888"/>
                    </a:cubicBezTo>
                    <a:close/>
                    <a:moveTo>
                      <a:pt x="15106" y="1090888"/>
                    </a:moveTo>
                    <a:cubicBezTo>
                      <a:pt x="15106" y="1112490"/>
                      <a:pt x="15106" y="1132548"/>
                      <a:pt x="15106" y="1153636"/>
                    </a:cubicBezTo>
                    <a:cubicBezTo>
                      <a:pt x="36758" y="1153636"/>
                      <a:pt x="56396" y="1153636"/>
                      <a:pt x="77544" y="1153636"/>
                    </a:cubicBezTo>
                    <a:cubicBezTo>
                      <a:pt x="77544" y="1132548"/>
                      <a:pt x="77544" y="1112490"/>
                      <a:pt x="77544" y="1090888"/>
                    </a:cubicBezTo>
                    <a:cubicBezTo>
                      <a:pt x="55389" y="1090888"/>
                      <a:pt x="34744" y="1090888"/>
                      <a:pt x="15106" y="1090888"/>
                    </a:cubicBezTo>
                    <a:close/>
                    <a:moveTo>
                      <a:pt x="95671" y="1009110"/>
                    </a:moveTo>
                    <a:cubicBezTo>
                      <a:pt x="95671" y="1031225"/>
                      <a:pt x="95671" y="1051798"/>
                      <a:pt x="95671" y="1072886"/>
                    </a:cubicBezTo>
                    <a:cubicBezTo>
                      <a:pt x="116820" y="1072886"/>
                      <a:pt x="135954" y="1072886"/>
                      <a:pt x="157605" y="1072886"/>
                    </a:cubicBezTo>
                    <a:cubicBezTo>
                      <a:pt x="157605" y="1050256"/>
                      <a:pt x="157605" y="1029683"/>
                      <a:pt x="157605" y="1009110"/>
                    </a:cubicBezTo>
                    <a:cubicBezTo>
                      <a:pt x="135450" y="1009110"/>
                      <a:pt x="115813" y="1009110"/>
                      <a:pt x="95671" y="1009110"/>
                    </a:cubicBezTo>
                    <a:close/>
                    <a:moveTo>
                      <a:pt x="175733" y="1008595"/>
                    </a:moveTo>
                    <a:cubicBezTo>
                      <a:pt x="175733" y="1030197"/>
                      <a:pt x="175733" y="1050770"/>
                      <a:pt x="175733" y="1072371"/>
                    </a:cubicBezTo>
                    <a:cubicBezTo>
                      <a:pt x="197385" y="1072371"/>
                      <a:pt x="217022" y="1072371"/>
                      <a:pt x="238674" y="1072371"/>
                    </a:cubicBezTo>
                    <a:cubicBezTo>
                      <a:pt x="238674" y="1050770"/>
                      <a:pt x="238674" y="1029683"/>
                      <a:pt x="238674" y="1008595"/>
                    </a:cubicBezTo>
                    <a:cubicBezTo>
                      <a:pt x="216519" y="1008595"/>
                      <a:pt x="196881" y="1008595"/>
                      <a:pt x="175733" y="1008595"/>
                    </a:cubicBezTo>
                    <a:close/>
                    <a:moveTo>
                      <a:pt x="175733" y="929389"/>
                    </a:moveTo>
                    <a:cubicBezTo>
                      <a:pt x="175733" y="951505"/>
                      <a:pt x="175733" y="972078"/>
                      <a:pt x="175733" y="992651"/>
                    </a:cubicBezTo>
                    <a:cubicBezTo>
                      <a:pt x="197888" y="992651"/>
                      <a:pt x="218029" y="992651"/>
                      <a:pt x="239178" y="992651"/>
                    </a:cubicBezTo>
                    <a:cubicBezTo>
                      <a:pt x="239178" y="970535"/>
                      <a:pt x="239178" y="950990"/>
                      <a:pt x="239178" y="929389"/>
                    </a:cubicBezTo>
                    <a:cubicBezTo>
                      <a:pt x="218029" y="929389"/>
                      <a:pt x="196881" y="929389"/>
                      <a:pt x="175733" y="929389"/>
                    </a:cubicBezTo>
                    <a:close/>
                    <a:moveTo>
                      <a:pt x="95671" y="928875"/>
                    </a:moveTo>
                    <a:cubicBezTo>
                      <a:pt x="95671" y="951505"/>
                      <a:pt x="95671" y="972593"/>
                      <a:pt x="95671" y="993680"/>
                    </a:cubicBezTo>
                    <a:cubicBezTo>
                      <a:pt x="116820" y="993680"/>
                      <a:pt x="135954" y="993680"/>
                      <a:pt x="157605" y="993680"/>
                    </a:cubicBezTo>
                    <a:cubicBezTo>
                      <a:pt x="157605" y="970535"/>
                      <a:pt x="157605" y="949448"/>
                      <a:pt x="157605" y="928875"/>
                    </a:cubicBezTo>
                    <a:cubicBezTo>
                      <a:pt x="135450" y="928875"/>
                      <a:pt x="115309" y="928875"/>
                      <a:pt x="95671" y="928875"/>
                    </a:cubicBezTo>
                    <a:close/>
                    <a:moveTo>
                      <a:pt x="14602" y="928875"/>
                    </a:moveTo>
                    <a:cubicBezTo>
                      <a:pt x="14602" y="951505"/>
                      <a:pt x="14602" y="971563"/>
                      <a:pt x="14602" y="992651"/>
                    </a:cubicBezTo>
                    <a:cubicBezTo>
                      <a:pt x="36255" y="992651"/>
                      <a:pt x="56396" y="992651"/>
                      <a:pt x="77544" y="992651"/>
                    </a:cubicBezTo>
                    <a:cubicBezTo>
                      <a:pt x="77544" y="970021"/>
                      <a:pt x="77544" y="949448"/>
                      <a:pt x="77544" y="928875"/>
                    </a:cubicBezTo>
                    <a:cubicBezTo>
                      <a:pt x="55389" y="928875"/>
                      <a:pt x="35247" y="928875"/>
                      <a:pt x="14602" y="928875"/>
                    </a:cubicBezTo>
                    <a:close/>
                    <a:moveTo>
                      <a:pt x="175229" y="849668"/>
                    </a:moveTo>
                    <a:cubicBezTo>
                      <a:pt x="175229" y="871784"/>
                      <a:pt x="175229" y="891843"/>
                      <a:pt x="175229" y="912930"/>
                    </a:cubicBezTo>
                    <a:cubicBezTo>
                      <a:pt x="196881" y="912930"/>
                      <a:pt x="217022" y="912930"/>
                      <a:pt x="238171" y="912930"/>
                    </a:cubicBezTo>
                    <a:cubicBezTo>
                      <a:pt x="238171" y="891328"/>
                      <a:pt x="238171" y="870241"/>
                      <a:pt x="238171" y="849668"/>
                    </a:cubicBezTo>
                    <a:cubicBezTo>
                      <a:pt x="216015" y="849668"/>
                      <a:pt x="195874" y="849668"/>
                      <a:pt x="175229" y="849668"/>
                    </a:cubicBezTo>
                    <a:close/>
                    <a:moveTo>
                      <a:pt x="94664" y="767890"/>
                    </a:moveTo>
                    <a:cubicBezTo>
                      <a:pt x="94664" y="789492"/>
                      <a:pt x="94664" y="809551"/>
                      <a:pt x="94664" y="831152"/>
                    </a:cubicBezTo>
                    <a:cubicBezTo>
                      <a:pt x="116316" y="831152"/>
                      <a:pt x="136457" y="831152"/>
                      <a:pt x="157605" y="831152"/>
                    </a:cubicBezTo>
                    <a:cubicBezTo>
                      <a:pt x="157605" y="809036"/>
                      <a:pt x="157605" y="788463"/>
                      <a:pt x="157605" y="767890"/>
                    </a:cubicBezTo>
                    <a:cubicBezTo>
                      <a:pt x="135450" y="767890"/>
                      <a:pt x="115813" y="767890"/>
                      <a:pt x="94664" y="767890"/>
                    </a:cubicBezTo>
                    <a:close/>
                    <a:moveTo>
                      <a:pt x="15106" y="767890"/>
                    </a:moveTo>
                    <a:cubicBezTo>
                      <a:pt x="15106" y="790006"/>
                      <a:pt x="15106" y="810579"/>
                      <a:pt x="15106" y="831152"/>
                    </a:cubicBezTo>
                    <a:cubicBezTo>
                      <a:pt x="37262" y="831152"/>
                      <a:pt x="56899" y="831152"/>
                      <a:pt x="77040" y="831152"/>
                    </a:cubicBezTo>
                    <a:cubicBezTo>
                      <a:pt x="77040" y="809036"/>
                      <a:pt x="77040" y="788463"/>
                      <a:pt x="77040" y="767890"/>
                    </a:cubicBezTo>
                    <a:cubicBezTo>
                      <a:pt x="54885" y="767890"/>
                      <a:pt x="35247" y="767890"/>
                      <a:pt x="15106" y="767890"/>
                    </a:cubicBezTo>
                    <a:close/>
                    <a:moveTo>
                      <a:pt x="175229" y="767376"/>
                    </a:moveTo>
                    <a:cubicBezTo>
                      <a:pt x="175229" y="788978"/>
                      <a:pt x="175229" y="810065"/>
                      <a:pt x="175229" y="831667"/>
                    </a:cubicBezTo>
                    <a:cubicBezTo>
                      <a:pt x="196881" y="831667"/>
                      <a:pt x="217022" y="831667"/>
                      <a:pt x="238171" y="831667"/>
                    </a:cubicBezTo>
                    <a:cubicBezTo>
                      <a:pt x="238171" y="809551"/>
                      <a:pt x="238171" y="788978"/>
                      <a:pt x="238171" y="767376"/>
                    </a:cubicBezTo>
                    <a:cubicBezTo>
                      <a:pt x="216519" y="767376"/>
                      <a:pt x="196881" y="767376"/>
                      <a:pt x="175229" y="767376"/>
                    </a:cubicBezTo>
                    <a:close/>
                    <a:moveTo>
                      <a:pt x="175229" y="689712"/>
                    </a:moveTo>
                    <a:cubicBezTo>
                      <a:pt x="175229" y="711829"/>
                      <a:pt x="175229" y="731887"/>
                      <a:pt x="175229" y="752975"/>
                    </a:cubicBezTo>
                    <a:cubicBezTo>
                      <a:pt x="196378" y="752975"/>
                      <a:pt x="216519" y="752975"/>
                      <a:pt x="238171" y="752975"/>
                    </a:cubicBezTo>
                    <a:cubicBezTo>
                      <a:pt x="238171" y="730344"/>
                      <a:pt x="238171" y="709771"/>
                      <a:pt x="238171" y="689712"/>
                    </a:cubicBezTo>
                    <a:cubicBezTo>
                      <a:pt x="216015" y="689712"/>
                      <a:pt x="195371" y="689712"/>
                      <a:pt x="175229" y="689712"/>
                    </a:cubicBezTo>
                    <a:close/>
                    <a:moveTo>
                      <a:pt x="14602" y="689198"/>
                    </a:moveTo>
                    <a:cubicBezTo>
                      <a:pt x="14602" y="711314"/>
                      <a:pt x="14602" y="732402"/>
                      <a:pt x="14602" y="752460"/>
                    </a:cubicBezTo>
                    <a:cubicBezTo>
                      <a:pt x="36758" y="752460"/>
                      <a:pt x="56899" y="752460"/>
                      <a:pt x="78048" y="752460"/>
                    </a:cubicBezTo>
                    <a:cubicBezTo>
                      <a:pt x="78048" y="730344"/>
                      <a:pt x="78048" y="710285"/>
                      <a:pt x="78048" y="689198"/>
                    </a:cubicBezTo>
                    <a:cubicBezTo>
                      <a:pt x="56396" y="689198"/>
                      <a:pt x="35751" y="689198"/>
                      <a:pt x="14602" y="689198"/>
                    </a:cubicBezTo>
                    <a:close/>
                    <a:moveTo>
                      <a:pt x="14099" y="608449"/>
                    </a:moveTo>
                    <a:cubicBezTo>
                      <a:pt x="14099" y="630050"/>
                      <a:pt x="14099" y="650109"/>
                      <a:pt x="14099" y="671711"/>
                    </a:cubicBezTo>
                    <a:cubicBezTo>
                      <a:pt x="35751" y="671711"/>
                      <a:pt x="56396" y="671711"/>
                      <a:pt x="78048" y="671711"/>
                    </a:cubicBezTo>
                    <a:cubicBezTo>
                      <a:pt x="78048" y="650109"/>
                      <a:pt x="78048" y="630050"/>
                      <a:pt x="78048" y="608449"/>
                    </a:cubicBezTo>
                    <a:cubicBezTo>
                      <a:pt x="55389" y="608449"/>
                      <a:pt x="35247" y="608449"/>
                      <a:pt x="14099" y="608449"/>
                    </a:cubicBezTo>
                    <a:close/>
                    <a:moveTo>
                      <a:pt x="95168" y="607935"/>
                    </a:moveTo>
                    <a:cubicBezTo>
                      <a:pt x="95168" y="630565"/>
                      <a:pt x="95168" y="651138"/>
                      <a:pt x="95168" y="672226"/>
                    </a:cubicBezTo>
                    <a:cubicBezTo>
                      <a:pt x="116820" y="672226"/>
                      <a:pt x="136961" y="672226"/>
                      <a:pt x="158109" y="672226"/>
                    </a:cubicBezTo>
                    <a:cubicBezTo>
                      <a:pt x="158109" y="650109"/>
                      <a:pt x="158109" y="629536"/>
                      <a:pt x="158109" y="607935"/>
                    </a:cubicBezTo>
                    <a:cubicBezTo>
                      <a:pt x="136961" y="607935"/>
                      <a:pt x="116820" y="607935"/>
                      <a:pt x="95168" y="607935"/>
                    </a:cubicBezTo>
                    <a:close/>
                    <a:moveTo>
                      <a:pt x="175229" y="528728"/>
                    </a:moveTo>
                    <a:cubicBezTo>
                      <a:pt x="175229" y="550844"/>
                      <a:pt x="175229" y="571417"/>
                      <a:pt x="175229" y="592505"/>
                    </a:cubicBezTo>
                    <a:cubicBezTo>
                      <a:pt x="196378" y="592505"/>
                      <a:pt x="216519" y="592505"/>
                      <a:pt x="239178" y="592505"/>
                    </a:cubicBezTo>
                    <a:cubicBezTo>
                      <a:pt x="239178" y="570388"/>
                      <a:pt x="239178" y="550330"/>
                      <a:pt x="239178" y="528728"/>
                    </a:cubicBezTo>
                    <a:cubicBezTo>
                      <a:pt x="217526" y="528728"/>
                      <a:pt x="196378" y="528728"/>
                      <a:pt x="175229" y="528728"/>
                    </a:cubicBezTo>
                    <a:close/>
                    <a:moveTo>
                      <a:pt x="95168" y="528214"/>
                    </a:moveTo>
                    <a:cubicBezTo>
                      <a:pt x="95168" y="550844"/>
                      <a:pt x="95168" y="571417"/>
                      <a:pt x="95168" y="593019"/>
                    </a:cubicBezTo>
                    <a:cubicBezTo>
                      <a:pt x="116820" y="593019"/>
                      <a:pt x="136457" y="593019"/>
                      <a:pt x="158613" y="593019"/>
                    </a:cubicBezTo>
                    <a:cubicBezTo>
                      <a:pt x="158613" y="569874"/>
                      <a:pt x="158613" y="549815"/>
                      <a:pt x="158613" y="528214"/>
                    </a:cubicBezTo>
                    <a:cubicBezTo>
                      <a:pt x="136457" y="528214"/>
                      <a:pt x="115813" y="528214"/>
                      <a:pt x="95168" y="528214"/>
                    </a:cubicBezTo>
                    <a:close/>
                    <a:moveTo>
                      <a:pt x="15106" y="528214"/>
                    </a:moveTo>
                    <a:cubicBezTo>
                      <a:pt x="15106" y="551873"/>
                      <a:pt x="15106" y="572446"/>
                      <a:pt x="15106" y="593019"/>
                    </a:cubicBezTo>
                    <a:cubicBezTo>
                      <a:pt x="37262" y="593019"/>
                      <a:pt x="56899" y="593019"/>
                      <a:pt x="78048" y="593019"/>
                    </a:cubicBezTo>
                    <a:cubicBezTo>
                      <a:pt x="78048" y="570903"/>
                      <a:pt x="78048" y="550330"/>
                      <a:pt x="78048" y="528214"/>
                    </a:cubicBezTo>
                    <a:cubicBezTo>
                      <a:pt x="56396" y="528214"/>
                      <a:pt x="36255" y="528214"/>
                      <a:pt x="15106" y="528214"/>
                    </a:cubicBezTo>
                    <a:close/>
                    <a:moveTo>
                      <a:pt x="14602" y="449007"/>
                    </a:moveTo>
                    <a:cubicBezTo>
                      <a:pt x="14602" y="471124"/>
                      <a:pt x="14602" y="491182"/>
                      <a:pt x="14602" y="512270"/>
                    </a:cubicBezTo>
                    <a:cubicBezTo>
                      <a:pt x="35751" y="512270"/>
                      <a:pt x="55389" y="512270"/>
                      <a:pt x="77544" y="512270"/>
                    </a:cubicBezTo>
                    <a:cubicBezTo>
                      <a:pt x="77544" y="489125"/>
                      <a:pt x="77544" y="468552"/>
                      <a:pt x="77544" y="449007"/>
                    </a:cubicBezTo>
                    <a:cubicBezTo>
                      <a:pt x="54885" y="449007"/>
                      <a:pt x="34744" y="449007"/>
                      <a:pt x="14602" y="449007"/>
                    </a:cubicBezTo>
                    <a:close/>
                    <a:moveTo>
                      <a:pt x="94664" y="447979"/>
                    </a:moveTo>
                    <a:cubicBezTo>
                      <a:pt x="94664" y="469580"/>
                      <a:pt x="94664" y="490153"/>
                      <a:pt x="94664" y="512270"/>
                    </a:cubicBezTo>
                    <a:cubicBezTo>
                      <a:pt x="116316" y="512270"/>
                      <a:pt x="136457" y="512270"/>
                      <a:pt x="158613" y="512270"/>
                    </a:cubicBezTo>
                    <a:cubicBezTo>
                      <a:pt x="158613" y="489639"/>
                      <a:pt x="158613" y="469580"/>
                      <a:pt x="158613" y="447979"/>
                    </a:cubicBezTo>
                    <a:cubicBezTo>
                      <a:pt x="136961" y="447979"/>
                      <a:pt x="116316" y="447979"/>
                      <a:pt x="94664" y="447979"/>
                    </a:cubicBezTo>
                    <a:close/>
                    <a:moveTo>
                      <a:pt x="174726" y="368258"/>
                    </a:moveTo>
                    <a:cubicBezTo>
                      <a:pt x="174726" y="389346"/>
                      <a:pt x="174726" y="409404"/>
                      <a:pt x="174726" y="431006"/>
                    </a:cubicBezTo>
                    <a:cubicBezTo>
                      <a:pt x="196378" y="431006"/>
                      <a:pt x="217526" y="431006"/>
                      <a:pt x="239178" y="431006"/>
                    </a:cubicBezTo>
                    <a:cubicBezTo>
                      <a:pt x="239178" y="409919"/>
                      <a:pt x="239178" y="390374"/>
                      <a:pt x="239178" y="368258"/>
                    </a:cubicBezTo>
                    <a:cubicBezTo>
                      <a:pt x="217526" y="368258"/>
                      <a:pt x="196881" y="368258"/>
                      <a:pt x="174726" y="368258"/>
                    </a:cubicBezTo>
                    <a:close/>
                    <a:moveTo>
                      <a:pt x="95168" y="367744"/>
                    </a:moveTo>
                    <a:cubicBezTo>
                      <a:pt x="95168" y="389860"/>
                      <a:pt x="95168" y="410947"/>
                      <a:pt x="95168" y="431520"/>
                    </a:cubicBezTo>
                    <a:cubicBezTo>
                      <a:pt x="117323" y="431520"/>
                      <a:pt x="137968" y="431520"/>
                      <a:pt x="158613" y="431520"/>
                    </a:cubicBezTo>
                    <a:cubicBezTo>
                      <a:pt x="158613" y="409404"/>
                      <a:pt x="158613" y="389346"/>
                      <a:pt x="158613" y="367744"/>
                    </a:cubicBezTo>
                    <a:cubicBezTo>
                      <a:pt x="135954" y="367744"/>
                      <a:pt x="115813" y="367744"/>
                      <a:pt x="95168" y="367744"/>
                    </a:cubicBezTo>
                    <a:close/>
                    <a:moveTo>
                      <a:pt x="0" y="350771"/>
                    </a:moveTo>
                    <a:cubicBezTo>
                      <a:pt x="83083" y="350771"/>
                      <a:pt x="166669" y="350771"/>
                      <a:pt x="252270" y="350771"/>
                    </a:cubicBezTo>
                    <a:cubicBezTo>
                      <a:pt x="252270" y="765319"/>
                      <a:pt x="252270" y="1180380"/>
                      <a:pt x="252270" y="1597499"/>
                    </a:cubicBezTo>
                    <a:cubicBezTo>
                      <a:pt x="167173" y="1597499"/>
                      <a:pt x="84594" y="1597499"/>
                      <a:pt x="0" y="1597499"/>
                    </a:cubicBezTo>
                    <a:cubicBezTo>
                      <a:pt x="0" y="1181923"/>
                      <a:pt x="0" y="767376"/>
                      <a:pt x="0" y="350771"/>
                    </a:cubicBezTo>
                    <a:close/>
                    <a:moveTo>
                      <a:pt x="134947" y="273107"/>
                    </a:moveTo>
                    <a:cubicBezTo>
                      <a:pt x="134947" y="290080"/>
                      <a:pt x="134947" y="306024"/>
                      <a:pt x="134947" y="321969"/>
                    </a:cubicBezTo>
                    <a:cubicBezTo>
                      <a:pt x="170194" y="321969"/>
                      <a:pt x="203931" y="321969"/>
                      <a:pt x="238674" y="321969"/>
                    </a:cubicBezTo>
                    <a:cubicBezTo>
                      <a:pt x="238674" y="304482"/>
                      <a:pt x="238674" y="289566"/>
                      <a:pt x="238674" y="273107"/>
                    </a:cubicBezTo>
                    <a:cubicBezTo>
                      <a:pt x="202420" y="273107"/>
                      <a:pt x="169691" y="273107"/>
                      <a:pt x="134947" y="273107"/>
                    </a:cubicBezTo>
                    <a:close/>
                    <a:moveTo>
                      <a:pt x="14099" y="271564"/>
                    </a:moveTo>
                    <a:cubicBezTo>
                      <a:pt x="14099" y="290080"/>
                      <a:pt x="14099" y="304996"/>
                      <a:pt x="14099" y="321969"/>
                    </a:cubicBezTo>
                    <a:cubicBezTo>
                      <a:pt x="50353" y="321969"/>
                      <a:pt x="83587" y="321969"/>
                      <a:pt x="117827" y="321969"/>
                    </a:cubicBezTo>
                    <a:cubicBezTo>
                      <a:pt x="117827" y="304996"/>
                      <a:pt x="117827" y="289052"/>
                      <a:pt x="117827" y="271564"/>
                    </a:cubicBezTo>
                    <a:cubicBezTo>
                      <a:pt x="99700" y="271564"/>
                      <a:pt x="83083" y="271564"/>
                      <a:pt x="66466" y="271564"/>
                    </a:cubicBezTo>
                    <a:cubicBezTo>
                      <a:pt x="49346" y="271564"/>
                      <a:pt x="32226" y="271564"/>
                      <a:pt x="14099" y="271564"/>
                    </a:cubicBezTo>
                    <a:close/>
                    <a:moveTo>
                      <a:pt x="49346" y="209331"/>
                    </a:moveTo>
                    <a:cubicBezTo>
                      <a:pt x="11581" y="209331"/>
                      <a:pt x="6043" y="217045"/>
                      <a:pt x="17120" y="255106"/>
                    </a:cubicBezTo>
                    <a:cubicBezTo>
                      <a:pt x="90132" y="255106"/>
                      <a:pt x="163145" y="255106"/>
                      <a:pt x="237164" y="255106"/>
                    </a:cubicBezTo>
                    <a:cubicBezTo>
                      <a:pt x="243710" y="212417"/>
                      <a:pt x="241192" y="209331"/>
                      <a:pt x="202923" y="209331"/>
                    </a:cubicBezTo>
                    <a:cubicBezTo>
                      <a:pt x="151563" y="209331"/>
                      <a:pt x="100707" y="209331"/>
                      <a:pt x="49346" y="209331"/>
                    </a:cubicBezTo>
                    <a:close/>
                    <a:moveTo>
                      <a:pt x="0" y="190815"/>
                    </a:moveTo>
                    <a:cubicBezTo>
                      <a:pt x="84594" y="190815"/>
                      <a:pt x="167676" y="190815"/>
                      <a:pt x="252773" y="190815"/>
                    </a:cubicBezTo>
                    <a:cubicBezTo>
                      <a:pt x="252773" y="240704"/>
                      <a:pt x="252773" y="290080"/>
                      <a:pt x="252773" y="340484"/>
                    </a:cubicBezTo>
                    <a:cubicBezTo>
                      <a:pt x="168180" y="340484"/>
                      <a:pt x="84594" y="340484"/>
                      <a:pt x="0" y="340484"/>
                    </a:cubicBezTo>
                    <a:cubicBezTo>
                      <a:pt x="0" y="290594"/>
                      <a:pt x="0" y="241219"/>
                      <a:pt x="0" y="190815"/>
                    </a:cubicBezTo>
                    <a:close/>
                    <a:moveTo>
                      <a:pt x="31723" y="0"/>
                    </a:moveTo>
                    <a:cubicBezTo>
                      <a:pt x="31723" y="39603"/>
                      <a:pt x="31723" y="78691"/>
                      <a:pt x="31723" y="120867"/>
                    </a:cubicBezTo>
                    <a:cubicBezTo>
                      <a:pt x="55892" y="120867"/>
                      <a:pt x="74523" y="120867"/>
                      <a:pt x="95168" y="120867"/>
                    </a:cubicBezTo>
                    <a:cubicBezTo>
                      <a:pt x="95168" y="142468"/>
                      <a:pt x="95168" y="162013"/>
                      <a:pt x="95168" y="183100"/>
                    </a:cubicBezTo>
                    <a:cubicBezTo>
                      <a:pt x="66467" y="183100"/>
                      <a:pt x="40786" y="183100"/>
                      <a:pt x="11078" y="183100"/>
                    </a:cubicBezTo>
                    <a:cubicBezTo>
                      <a:pt x="15610" y="121381"/>
                      <a:pt x="20142" y="61205"/>
                      <a:pt x="24170" y="514"/>
                    </a:cubicBezTo>
                    <a:cubicBezTo>
                      <a:pt x="26688" y="514"/>
                      <a:pt x="29205" y="514"/>
                      <a:pt x="31723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="" xmlns:a16="http://schemas.microsoft.com/office/drawing/2014/main" id="{CAA82FE2-E2DD-431D-8D46-7855EDEAA3AE}"/>
                  </a:ext>
                </a:extLst>
              </p:cNvPr>
              <p:cNvSpPr/>
              <p:nvPr/>
            </p:nvSpPr>
            <p:spPr>
              <a:xfrm>
                <a:off x="4797295" y="2666418"/>
                <a:ext cx="300411" cy="1590168"/>
              </a:xfrm>
              <a:custGeom>
                <a:avLst/>
                <a:gdLst>
                  <a:gd name="connsiteX0" fmla="*/ 99275 w 306851"/>
                  <a:gd name="connsiteY0" fmla="*/ 971161 h 1218693"/>
                  <a:gd name="connsiteX1" fmla="*/ 99275 w 306851"/>
                  <a:gd name="connsiteY1" fmla="*/ 1025454 h 1218693"/>
                  <a:gd name="connsiteX2" fmla="*/ 207576 w 306851"/>
                  <a:gd name="connsiteY2" fmla="*/ 1025454 h 1218693"/>
                  <a:gd name="connsiteX3" fmla="*/ 207576 w 306851"/>
                  <a:gd name="connsiteY3" fmla="*/ 971161 h 1218693"/>
                  <a:gd name="connsiteX4" fmla="*/ 99275 w 306851"/>
                  <a:gd name="connsiteY4" fmla="*/ 849179 h 1218693"/>
                  <a:gd name="connsiteX5" fmla="*/ 99275 w 306851"/>
                  <a:gd name="connsiteY5" fmla="*/ 903472 h 1218693"/>
                  <a:gd name="connsiteX6" fmla="*/ 207576 w 306851"/>
                  <a:gd name="connsiteY6" fmla="*/ 903472 h 1218693"/>
                  <a:gd name="connsiteX7" fmla="*/ 207576 w 306851"/>
                  <a:gd name="connsiteY7" fmla="*/ 849179 h 1218693"/>
                  <a:gd name="connsiteX8" fmla="*/ 99275 w 306851"/>
                  <a:gd name="connsiteY8" fmla="*/ 727198 h 1218693"/>
                  <a:gd name="connsiteX9" fmla="*/ 99275 w 306851"/>
                  <a:gd name="connsiteY9" fmla="*/ 781490 h 1218693"/>
                  <a:gd name="connsiteX10" fmla="*/ 207576 w 306851"/>
                  <a:gd name="connsiteY10" fmla="*/ 781490 h 1218693"/>
                  <a:gd name="connsiteX11" fmla="*/ 207576 w 306851"/>
                  <a:gd name="connsiteY11" fmla="*/ 727198 h 1218693"/>
                  <a:gd name="connsiteX12" fmla="*/ 99275 w 306851"/>
                  <a:gd name="connsiteY12" fmla="*/ 605216 h 1218693"/>
                  <a:gd name="connsiteX13" fmla="*/ 99275 w 306851"/>
                  <a:gd name="connsiteY13" fmla="*/ 659508 h 1218693"/>
                  <a:gd name="connsiteX14" fmla="*/ 207576 w 306851"/>
                  <a:gd name="connsiteY14" fmla="*/ 659508 h 1218693"/>
                  <a:gd name="connsiteX15" fmla="*/ 207576 w 306851"/>
                  <a:gd name="connsiteY15" fmla="*/ 605216 h 1218693"/>
                  <a:gd name="connsiteX16" fmla="*/ 99275 w 306851"/>
                  <a:gd name="connsiteY16" fmla="*/ 483234 h 1218693"/>
                  <a:gd name="connsiteX17" fmla="*/ 99275 w 306851"/>
                  <a:gd name="connsiteY17" fmla="*/ 537526 h 1218693"/>
                  <a:gd name="connsiteX18" fmla="*/ 207576 w 306851"/>
                  <a:gd name="connsiteY18" fmla="*/ 537526 h 1218693"/>
                  <a:gd name="connsiteX19" fmla="*/ 207576 w 306851"/>
                  <a:gd name="connsiteY19" fmla="*/ 483234 h 1218693"/>
                  <a:gd name="connsiteX20" fmla="*/ 99275 w 306851"/>
                  <a:gd name="connsiteY20" fmla="*/ 361252 h 1218693"/>
                  <a:gd name="connsiteX21" fmla="*/ 99275 w 306851"/>
                  <a:gd name="connsiteY21" fmla="*/ 415544 h 1218693"/>
                  <a:gd name="connsiteX22" fmla="*/ 207576 w 306851"/>
                  <a:gd name="connsiteY22" fmla="*/ 415544 h 1218693"/>
                  <a:gd name="connsiteX23" fmla="*/ 207576 w 306851"/>
                  <a:gd name="connsiteY23" fmla="*/ 361252 h 1218693"/>
                  <a:gd name="connsiteX24" fmla="*/ 99275 w 306851"/>
                  <a:gd name="connsiteY24" fmla="*/ 239270 h 1218693"/>
                  <a:gd name="connsiteX25" fmla="*/ 99275 w 306851"/>
                  <a:gd name="connsiteY25" fmla="*/ 293563 h 1218693"/>
                  <a:gd name="connsiteX26" fmla="*/ 207576 w 306851"/>
                  <a:gd name="connsiteY26" fmla="*/ 293563 h 1218693"/>
                  <a:gd name="connsiteX27" fmla="*/ 207576 w 306851"/>
                  <a:gd name="connsiteY27" fmla="*/ 239270 h 1218693"/>
                  <a:gd name="connsiteX28" fmla="*/ 99275 w 306851"/>
                  <a:gd name="connsiteY28" fmla="*/ 117288 h 1218693"/>
                  <a:gd name="connsiteX29" fmla="*/ 99275 w 306851"/>
                  <a:gd name="connsiteY29" fmla="*/ 171581 h 1218693"/>
                  <a:gd name="connsiteX30" fmla="*/ 207576 w 306851"/>
                  <a:gd name="connsiteY30" fmla="*/ 171581 h 1218693"/>
                  <a:gd name="connsiteX31" fmla="*/ 207576 w 306851"/>
                  <a:gd name="connsiteY31" fmla="*/ 117288 h 1218693"/>
                  <a:gd name="connsiteX32" fmla="*/ 0 w 306851"/>
                  <a:gd name="connsiteY32" fmla="*/ 0 h 1218693"/>
                  <a:gd name="connsiteX33" fmla="*/ 306851 w 306851"/>
                  <a:gd name="connsiteY33" fmla="*/ 0 h 1218693"/>
                  <a:gd name="connsiteX34" fmla="*/ 306851 w 306851"/>
                  <a:gd name="connsiteY34" fmla="*/ 1218693 h 1218693"/>
                  <a:gd name="connsiteX35" fmla="*/ 0 w 306851"/>
                  <a:gd name="connsiteY35" fmla="*/ 1218693 h 1218693"/>
                  <a:gd name="connsiteX0" fmla="*/ 99275 w 306851"/>
                  <a:gd name="connsiteY0" fmla="*/ 1342636 h 1590168"/>
                  <a:gd name="connsiteX1" fmla="*/ 99275 w 306851"/>
                  <a:gd name="connsiteY1" fmla="*/ 1396929 h 1590168"/>
                  <a:gd name="connsiteX2" fmla="*/ 207576 w 306851"/>
                  <a:gd name="connsiteY2" fmla="*/ 1396929 h 1590168"/>
                  <a:gd name="connsiteX3" fmla="*/ 207576 w 306851"/>
                  <a:gd name="connsiteY3" fmla="*/ 1342636 h 1590168"/>
                  <a:gd name="connsiteX4" fmla="*/ 99275 w 306851"/>
                  <a:gd name="connsiteY4" fmla="*/ 1342636 h 1590168"/>
                  <a:gd name="connsiteX5" fmla="*/ 99275 w 306851"/>
                  <a:gd name="connsiteY5" fmla="*/ 1220654 h 1590168"/>
                  <a:gd name="connsiteX6" fmla="*/ 99275 w 306851"/>
                  <a:gd name="connsiteY6" fmla="*/ 1274947 h 1590168"/>
                  <a:gd name="connsiteX7" fmla="*/ 207576 w 306851"/>
                  <a:gd name="connsiteY7" fmla="*/ 1274947 h 1590168"/>
                  <a:gd name="connsiteX8" fmla="*/ 207576 w 306851"/>
                  <a:gd name="connsiteY8" fmla="*/ 1220654 h 1590168"/>
                  <a:gd name="connsiteX9" fmla="*/ 99275 w 306851"/>
                  <a:gd name="connsiteY9" fmla="*/ 1220654 h 1590168"/>
                  <a:gd name="connsiteX10" fmla="*/ 99275 w 306851"/>
                  <a:gd name="connsiteY10" fmla="*/ 1098673 h 1590168"/>
                  <a:gd name="connsiteX11" fmla="*/ 99275 w 306851"/>
                  <a:gd name="connsiteY11" fmla="*/ 1152965 h 1590168"/>
                  <a:gd name="connsiteX12" fmla="*/ 207576 w 306851"/>
                  <a:gd name="connsiteY12" fmla="*/ 1152965 h 1590168"/>
                  <a:gd name="connsiteX13" fmla="*/ 207576 w 306851"/>
                  <a:gd name="connsiteY13" fmla="*/ 1098673 h 1590168"/>
                  <a:gd name="connsiteX14" fmla="*/ 99275 w 306851"/>
                  <a:gd name="connsiteY14" fmla="*/ 1098673 h 1590168"/>
                  <a:gd name="connsiteX15" fmla="*/ 99275 w 306851"/>
                  <a:gd name="connsiteY15" fmla="*/ 976691 h 1590168"/>
                  <a:gd name="connsiteX16" fmla="*/ 99275 w 306851"/>
                  <a:gd name="connsiteY16" fmla="*/ 1030983 h 1590168"/>
                  <a:gd name="connsiteX17" fmla="*/ 207576 w 306851"/>
                  <a:gd name="connsiteY17" fmla="*/ 1030983 h 1590168"/>
                  <a:gd name="connsiteX18" fmla="*/ 207576 w 306851"/>
                  <a:gd name="connsiteY18" fmla="*/ 976691 h 1590168"/>
                  <a:gd name="connsiteX19" fmla="*/ 99275 w 306851"/>
                  <a:gd name="connsiteY19" fmla="*/ 976691 h 1590168"/>
                  <a:gd name="connsiteX20" fmla="*/ 99275 w 306851"/>
                  <a:gd name="connsiteY20" fmla="*/ 854709 h 1590168"/>
                  <a:gd name="connsiteX21" fmla="*/ 99275 w 306851"/>
                  <a:gd name="connsiteY21" fmla="*/ 909001 h 1590168"/>
                  <a:gd name="connsiteX22" fmla="*/ 207576 w 306851"/>
                  <a:gd name="connsiteY22" fmla="*/ 909001 h 1590168"/>
                  <a:gd name="connsiteX23" fmla="*/ 207576 w 306851"/>
                  <a:gd name="connsiteY23" fmla="*/ 854709 h 1590168"/>
                  <a:gd name="connsiteX24" fmla="*/ 99275 w 306851"/>
                  <a:gd name="connsiteY24" fmla="*/ 854709 h 1590168"/>
                  <a:gd name="connsiteX25" fmla="*/ 99275 w 306851"/>
                  <a:gd name="connsiteY25" fmla="*/ 732727 h 1590168"/>
                  <a:gd name="connsiteX26" fmla="*/ 99275 w 306851"/>
                  <a:gd name="connsiteY26" fmla="*/ 787019 h 1590168"/>
                  <a:gd name="connsiteX27" fmla="*/ 207576 w 306851"/>
                  <a:gd name="connsiteY27" fmla="*/ 787019 h 1590168"/>
                  <a:gd name="connsiteX28" fmla="*/ 207576 w 306851"/>
                  <a:gd name="connsiteY28" fmla="*/ 732727 h 1590168"/>
                  <a:gd name="connsiteX29" fmla="*/ 99275 w 306851"/>
                  <a:gd name="connsiteY29" fmla="*/ 732727 h 1590168"/>
                  <a:gd name="connsiteX30" fmla="*/ 99275 w 306851"/>
                  <a:gd name="connsiteY30" fmla="*/ 610745 h 1590168"/>
                  <a:gd name="connsiteX31" fmla="*/ 99275 w 306851"/>
                  <a:gd name="connsiteY31" fmla="*/ 665038 h 1590168"/>
                  <a:gd name="connsiteX32" fmla="*/ 207576 w 306851"/>
                  <a:gd name="connsiteY32" fmla="*/ 665038 h 1590168"/>
                  <a:gd name="connsiteX33" fmla="*/ 207576 w 306851"/>
                  <a:gd name="connsiteY33" fmla="*/ 610745 h 1590168"/>
                  <a:gd name="connsiteX34" fmla="*/ 99275 w 306851"/>
                  <a:gd name="connsiteY34" fmla="*/ 610745 h 1590168"/>
                  <a:gd name="connsiteX35" fmla="*/ 99275 w 306851"/>
                  <a:gd name="connsiteY35" fmla="*/ 488763 h 1590168"/>
                  <a:gd name="connsiteX36" fmla="*/ 99275 w 306851"/>
                  <a:gd name="connsiteY36" fmla="*/ 543056 h 1590168"/>
                  <a:gd name="connsiteX37" fmla="*/ 207576 w 306851"/>
                  <a:gd name="connsiteY37" fmla="*/ 543056 h 1590168"/>
                  <a:gd name="connsiteX38" fmla="*/ 207576 w 306851"/>
                  <a:gd name="connsiteY38" fmla="*/ 488763 h 1590168"/>
                  <a:gd name="connsiteX39" fmla="*/ 99275 w 306851"/>
                  <a:gd name="connsiteY39" fmla="*/ 488763 h 1590168"/>
                  <a:gd name="connsiteX40" fmla="*/ 9525 w 306851"/>
                  <a:gd name="connsiteY40" fmla="*/ 0 h 1590168"/>
                  <a:gd name="connsiteX41" fmla="*/ 306851 w 306851"/>
                  <a:gd name="connsiteY41" fmla="*/ 371475 h 1590168"/>
                  <a:gd name="connsiteX42" fmla="*/ 306851 w 306851"/>
                  <a:gd name="connsiteY42" fmla="*/ 1590168 h 1590168"/>
                  <a:gd name="connsiteX43" fmla="*/ 0 w 306851"/>
                  <a:gd name="connsiteY43" fmla="*/ 1590168 h 1590168"/>
                  <a:gd name="connsiteX44" fmla="*/ 9525 w 306851"/>
                  <a:gd name="connsiteY44" fmla="*/ 0 h 1590168"/>
                  <a:gd name="connsiteX0" fmla="*/ 99275 w 306851"/>
                  <a:gd name="connsiteY0" fmla="*/ 1342636 h 1590168"/>
                  <a:gd name="connsiteX1" fmla="*/ 99275 w 306851"/>
                  <a:gd name="connsiteY1" fmla="*/ 1396929 h 1590168"/>
                  <a:gd name="connsiteX2" fmla="*/ 207576 w 306851"/>
                  <a:gd name="connsiteY2" fmla="*/ 1396929 h 1590168"/>
                  <a:gd name="connsiteX3" fmla="*/ 207576 w 306851"/>
                  <a:gd name="connsiteY3" fmla="*/ 1342636 h 1590168"/>
                  <a:gd name="connsiteX4" fmla="*/ 99275 w 306851"/>
                  <a:gd name="connsiteY4" fmla="*/ 1342636 h 1590168"/>
                  <a:gd name="connsiteX5" fmla="*/ 99275 w 306851"/>
                  <a:gd name="connsiteY5" fmla="*/ 1220654 h 1590168"/>
                  <a:gd name="connsiteX6" fmla="*/ 99275 w 306851"/>
                  <a:gd name="connsiteY6" fmla="*/ 1274947 h 1590168"/>
                  <a:gd name="connsiteX7" fmla="*/ 207576 w 306851"/>
                  <a:gd name="connsiteY7" fmla="*/ 1274947 h 1590168"/>
                  <a:gd name="connsiteX8" fmla="*/ 207576 w 306851"/>
                  <a:gd name="connsiteY8" fmla="*/ 1220654 h 1590168"/>
                  <a:gd name="connsiteX9" fmla="*/ 99275 w 306851"/>
                  <a:gd name="connsiteY9" fmla="*/ 1220654 h 1590168"/>
                  <a:gd name="connsiteX10" fmla="*/ 99275 w 306851"/>
                  <a:gd name="connsiteY10" fmla="*/ 1098673 h 1590168"/>
                  <a:gd name="connsiteX11" fmla="*/ 99275 w 306851"/>
                  <a:gd name="connsiteY11" fmla="*/ 1152965 h 1590168"/>
                  <a:gd name="connsiteX12" fmla="*/ 207576 w 306851"/>
                  <a:gd name="connsiteY12" fmla="*/ 1152965 h 1590168"/>
                  <a:gd name="connsiteX13" fmla="*/ 207576 w 306851"/>
                  <a:gd name="connsiteY13" fmla="*/ 1098673 h 1590168"/>
                  <a:gd name="connsiteX14" fmla="*/ 99275 w 306851"/>
                  <a:gd name="connsiteY14" fmla="*/ 1098673 h 1590168"/>
                  <a:gd name="connsiteX15" fmla="*/ 99275 w 306851"/>
                  <a:gd name="connsiteY15" fmla="*/ 976691 h 1590168"/>
                  <a:gd name="connsiteX16" fmla="*/ 99275 w 306851"/>
                  <a:gd name="connsiteY16" fmla="*/ 1030983 h 1590168"/>
                  <a:gd name="connsiteX17" fmla="*/ 207576 w 306851"/>
                  <a:gd name="connsiteY17" fmla="*/ 1030983 h 1590168"/>
                  <a:gd name="connsiteX18" fmla="*/ 207576 w 306851"/>
                  <a:gd name="connsiteY18" fmla="*/ 976691 h 1590168"/>
                  <a:gd name="connsiteX19" fmla="*/ 99275 w 306851"/>
                  <a:gd name="connsiteY19" fmla="*/ 976691 h 1590168"/>
                  <a:gd name="connsiteX20" fmla="*/ 99275 w 306851"/>
                  <a:gd name="connsiteY20" fmla="*/ 854709 h 1590168"/>
                  <a:gd name="connsiteX21" fmla="*/ 99275 w 306851"/>
                  <a:gd name="connsiteY21" fmla="*/ 909001 h 1590168"/>
                  <a:gd name="connsiteX22" fmla="*/ 207576 w 306851"/>
                  <a:gd name="connsiteY22" fmla="*/ 909001 h 1590168"/>
                  <a:gd name="connsiteX23" fmla="*/ 207576 w 306851"/>
                  <a:gd name="connsiteY23" fmla="*/ 854709 h 1590168"/>
                  <a:gd name="connsiteX24" fmla="*/ 99275 w 306851"/>
                  <a:gd name="connsiteY24" fmla="*/ 854709 h 1590168"/>
                  <a:gd name="connsiteX25" fmla="*/ 99275 w 306851"/>
                  <a:gd name="connsiteY25" fmla="*/ 732727 h 1590168"/>
                  <a:gd name="connsiteX26" fmla="*/ 99275 w 306851"/>
                  <a:gd name="connsiteY26" fmla="*/ 787019 h 1590168"/>
                  <a:gd name="connsiteX27" fmla="*/ 207576 w 306851"/>
                  <a:gd name="connsiteY27" fmla="*/ 787019 h 1590168"/>
                  <a:gd name="connsiteX28" fmla="*/ 207576 w 306851"/>
                  <a:gd name="connsiteY28" fmla="*/ 732727 h 1590168"/>
                  <a:gd name="connsiteX29" fmla="*/ 99275 w 306851"/>
                  <a:gd name="connsiteY29" fmla="*/ 732727 h 1590168"/>
                  <a:gd name="connsiteX30" fmla="*/ 99275 w 306851"/>
                  <a:gd name="connsiteY30" fmla="*/ 610745 h 1590168"/>
                  <a:gd name="connsiteX31" fmla="*/ 99275 w 306851"/>
                  <a:gd name="connsiteY31" fmla="*/ 665038 h 1590168"/>
                  <a:gd name="connsiteX32" fmla="*/ 207576 w 306851"/>
                  <a:gd name="connsiteY32" fmla="*/ 665038 h 1590168"/>
                  <a:gd name="connsiteX33" fmla="*/ 207576 w 306851"/>
                  <a:gd name="connsiteY33" fmla="*/ 610745 h 1590168"/>
                  <a:gd name="connsiteX34" fmla="*/ 99275 w 306851"/>
                  <a:gd name="connsiteY34" fmla="*/ 610745 h 1590168"/>
                  <a:gd name="connsiteX35" fmla="*/ 99275 w 306851"/>
                  <a:gd name="connsiteY35" fmla="*/ 488763 h 1590168"/>
                  <a:gd name="connsiteX36" fmla="*/ 99275 w 306851"/>
                  <a:gd name="connsiteY36" fmla="*/ 543056 h 1590168"/>
                  <a:gd name="connsiteX37" fmla="*/ 207576 w 306851"/>
                  <a:gd name="connsiteY37" fmla="*/ 543056 h 1590168"/>
                  <a:gd name="connsiteX38" fmla="*/ 207576 w 306851"/>
                  <a:gd name="connsiteY38" fmla="*/ 488763 h 1590168"/>
                  <a:gd name="connsiteX39" fmla="*/ 99275 w 306851"/>
                  <a:gd name="connsiteY39" fmla="*/ 488763 h 1590168"/>
                  <a:gd name="connsiteX40" fmla="*/ 0 w 306851"/>
                  <a:gd name="connsiteY40" fmla="*/ 0 h 1590168"/>
                  <a:gd name="connsiteX41" fmla="*/ 306851 w 306851"/>
                  <a:gd name="connsiteY41" fmla="*/ 371475 h 1590168"/>
                  <a:gd name="connsiteX42" fmla="*/ 306851 w 306851"/>
                  <a:gd name="connsiteY42" fmla="*/ 1590168 h 1590168"/>
                  <a:gd name="connsiteX43" fmla="*/ 0 w 306851"/>
                  <a:gd name="connsiteY43" fmla="*/ 1590168 h 1590168"/>
                  <a:gd name="connsiteX44" fmla="*/ 0 w 306851"/>
                  <a:gd name="connsiteY44" fmla="*/ 0 h 1590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306851" h="1590168">
                    <a:moveTo>
                      <a:pt x="99275" y="1342636"/>
                    </a:moveTo>
                    <a:lnTo>
                      <a:pt x="99275" y="1396929"/>
                    </a:lnTo>
                    <a:lnTo>
                      <a:pt x="207576" y="1396929"/>
                    </a:lnTo>
                    <a:lnTo>
                      <a:pt x="207576" y="1342636"/>
                    </a:lnTo>
                    <a:lnTo>
                      <a:pt x="99275" y="1342636"/>
                    </a:lnTo>
                    <a:close/>
                    <a:moveTo>
                      <a:pt x="99275" y="1220654"/>
                    </a:moveTo>
                    <a:lnTo>
                      <a:pt x="99275" y="1274947"/>
                    </a:lnTo>
                    <a:lnTo>
                      <a:pt x="207576" y="1274947"/>
                    </a:lnTo>
                    <a:lnTo>
                      <a:pt x="207576" y="1220654"/>
                    </a:lnTo>
                    <a:lnTo>
                      <a:pt x="99275" y="1220654"/>
                    </a:lnTo>
                    <a:close/>
                    <a:moveTo>
                      <a:pt x="99275" y="1098673"/>
                    </a:moveTo>
                    <a:lnTo>
                      <a:pt x="99275" y="1152965"/>
                    </a:lnTo>
                    <a:lnTo>
                      <a:pt x="207576" y="1152965"/>
                    </a:lnTo>
                    <a:lnTo>
                      <a:pt x="207576" y="1098673"/>
                    </a:lnTo>
                    <a:lnTo>
                      <a:pt x="99275" y="1098673"/>
                    </a:lnTo>
                    <a:close/>
                    <a:moveTo>
                      <a:pt x="99275" y="976691"/>
                    </a:moveTo>
                    <a:lnTo>
                      <a:pt x="99275" y="1030983"/>
                    </a:lnTo>
                    <a:lnTo>
                      <a:pt x="207576" y="1030983"/>
                    </a:lnTo>
                    <a:lnTo>
                      <a:pt x="207576" y="976691"/>
                    </a:lnTo>
                    <a:lnTo>
                      <a:pt x="99275" y="976691"/>
                    </a:lnTo>
                    <a:close/>
                    <a:moveTo>
                      <a:pt x="99275" y="854709"/>
                    </a:moveTo>
                    <a:lnTo>
                      <a:pt x="99275" y="909001"/>
                    </a:lnTo>
                    <a:lnTo>
                      <a:pt x="207576" y="909001"/>
                    </a:lnTo>
                    <a:lnTo>
                      <a:pt x="207576" y="854709"/>
                    </a:lnTo>
                    <a:lnTo>
                      <a:pt x="99275" y="854709"/>
                    </a:lnTo>
                    <a:close/>
                    <a:moveTo>
                      <a:pt x="99275" y="732727"/>
                    </a:moveTo>
                    <a:lnTo>
                      <a:pt x="99275" y="787019"/>
                    </a:lnTo>
                    <a:lnTo>
                      <a:pt x="207576" y="787019"/>
                    </a:lnTo>
                    <a:lnTo>
                      <a:pt x="207576" y="732727"/>
                    </a:lnTo>
                    <a:lnTo>
                      <a:pt x="99275" y="732727"/>
                    </a:lnTo>
                    <a:close/>
                    <a:moveTo>
                      <a:pt x="99275" y="610745"/>
                    </a:moveTo>
                    <a:lnTo>
                      <a:pt x="99275" y="665038"/>
                    </a:lnTo>
                    <a:lnTo>
                      <a:pt x="207576" y="665038"/>
                    </a:lnTo>
                    <a:lnTo>
                      <a:pt x="207576" y="610745"/>
                    </a:lnTo>
                    <a:lnTo>
                      <a:pt x="99275" y="610745"/>
                    </a:lnTo>
                    <a:close/>
                    <a:moveTo>
                      <a:pt x="99275" y="488763"/>
                    </a:moveTo>
                    <a:lnTo>
                      <a:pt x="99275" y="543056"/>
                    </a:lnTo>
                    <a:lnTo>
                      <a:pt x="207576" y="543056"/>
                    </a:lnTo>
                    <a:lnTo>
                      <a:pt x="207576" y="488763"/>
                    </a:lnTo>
                    <a:lnTo>
                      <a:pt x="99275" y="488763"/>
                    </a:lnTo>
                    <a:close/>
                    <a:moveTo>
                      <a:pt x="0" y="0"/>
                    </a:moveTo>
                    <a:lnTo>
                      <a:pt x="306851" y="371475"/>
                    </a:lnTo>
                    <a:lnTo>
                      <a:pt x="306851" y="1590168"/>
                    </a:lnTo>
                    <a:lnTo>
                      <a:pt x="0" y="15901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>
                  <a:solidFill>
                    <a:prstClr val="white"/>
                  </a:solidFill>
                </a:endParaRPr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="" xmlns:a16="http://schemas.microsoft.com/office/drawing/2014/main" id="{B2AD73A5-152E-4424-89CE-9BF6CBA0DB5D}"/>
                  </a:ext>
                </a:extLst>
              </p:cNvPr>
              <p:cNvSpPr/>
              <p:nvPr/>
            </p:nvSpPr>
            <p:spPr>
              <a:xfrm>
                <a:off x="4310739" y="3286263"/>
                <a:ext cx="532405" cy="970323"/>
              </a:xfrm>
              <a:custGeom>
                <a:avLst/>
                <a:gdLst>
                  <a:gd name="connsiteX0" fmla="*/ 475422 w 923439"/>
                  <a:gd name="connsiteY0" fmla="*/ 855427 h 1647670"/>
                  <a:gd name="connsiteX1" fmla="*/ 475422 w 923439"/>
                  <a:gd name="connsiteY1" fmla="*/ 969146 h 1647670"/>
                  <a:gd name="connsiteX2" fmla="*/ 589141 w 923439"/>
                  <a:gd name="connsiteY2" fmla="*/ 969146 h 1647670"/>
                  <a:gd name="connsiteX3" fmla="*/ 589141 w 923439"/>
                  <a:gd name="connsiteY3" fmla="*/ 855427 h 1647670"/>
                  <a:gd name="connsiteX4" fmla="*/ 334298 w 923439"/>
                  <a:gd name="connsiteY4" fmla="*/ 855427 h 1647670"/>
                  <a:gd name="connsiteX5" fmla="*/ 334298 w 923439"/>
                  <a:gd name="connsiteY5" fmla="*/ 969146 h 1647670"/>
                  <a:gd name="connsiteX6" fmla="*/ 448017 w 923439"/>
                  <a:gd name="connsiteY6" fmla="*/ 969146 h 1647670"/>
                  <a:gd name="connsiteX7" fmla="*/ 448017 w 923439"/>
                  <a:gd name="connsiteY7" fmla="*/ 855427 h 1647670"/>
                  <a:gd name="connsiteX8" fmla="*/ 475422 w 923439"/>
                  <a:gd name="connsiteY8" fmla="*/ 709876 h 1647670"/>
                  <a:gd name="connsiteX9" fmla="*/ 475422 w 923439"/>
                  <a:gd name="connsiteY9" fmla="*/ 823595 h 1647670"/>
                  <a:gd name="connsiteX10" fmla="*/ 589141 w 923439"/>
                  <a:gd name="connsiteY10" fmla="*/ 823595 h 1647670"/>
                  <a:gd name="connsiteX11" fmla="*/ 589141 w 923439"/>
                  <a:gd name="connsiteY11" fmla="*/ 709876 h 1647670"/>
                  <a:gd name="connsiteX12" fmla="*/ 334298 w 923439"/>
                  <a:gd name="connsiteY12" fmla="*/ 709876 h 1647670"/>
                  <a:gd name="connsiteX13" fmla="*/ 334298 w 923439"/>
                  <a:gd name="connsiteY13" fmla="*/ 823595 h 1647670"/>
                  <a:gd name="connsiteX14" fmla="*/ 448017 w 923439"/>
                  <a:gd name="connsiteY14" fmla="*/ 823595 h 1647670"/>
                  <a:gd name="connsiteX15" fmla="*/ 448017 w 923439"/>
                  <a:gd name="connsiteY15" fmla="*/ 709876 h 1647670"/>
                  <a:gd name="connsiteX16" fmla="*/ 475422 w 923439"/>
                  <a:gd name="connsiteY16" fmla="*/ 500489 h 1647670"/>
                  <a:gd name="connsiteX17" fmla="*/ 475422 w 923439"/>
                  <a:gd name="connsiteY17" fmla="*/ 614208 h 1647670"/>
                  <a:gd name="connsiteX18" fmla="*/ 589141 w 923439"/>
                  <a:gd name="connsiteY18" fmla="*/ 614208 h 1647670"/>
                  <a:gd name="connsiteX19" fmla="*/ 589141 w 923439"/>
                  <a:gd name="connsiteY19" fmla="*/ 500489 h 1647670"/>
                  <a:gd name="connsiteX20" fmla="*/ 334298 w 923439"/>
                  <a:gd name="connsiteY20" fmla="*/ 500489 h 1647670"/>
                  <a:gd name="connsiteX21" fmla="*/ 334298 w 923439"/>
                  <a:gd name="connsiteY21" fmla="*/ 614208 h 1647670"/>
                  <a:gd name="connsiteX22" fmla="*/ 448017 w 923439"/>
                  <a:gd name="connsiteY22" fmla="*/ 614208 h 1647670"/>
                  <a:gd name="connsiteX23" fmla="*/ 448017 w 923439"/>
                  <a:gd name="connsiteY23" fmla="*/ 500489 h 1647670"/>
                  <a:gd name="connsiteX24" fmla="*/ 475422 w 923439"/>
                  <a:gd name="connsiteY24" fmla="*/ 354938 h 1647670"/>
                  <a:gd name="connsiteX25" fmla="*/ 475422 w 923439"/>
                  <a:gd name="connsiteY25" fmla="*/ 468657 h 1647670"/>
                  <a:gd name="connsiteX26" fmla="*/ 589141 w 923439"/>
                  <a:gd name="connsiteY26" fmla="*/ 468657 h 1647670"/>
                  <a:gd name="connsiteX27" fmla="*/ 589141 w 923439"/>
                  <a:gd name="connsiteY27" fmla="*/ 354938 h 1647670"/>
                  <a:gd name="connsiteX28" fmla="*/ 334298 w 923439"/>
                  <a:gd name="connsiteY28" fmla="*/ 354938 h 1647670"/>
                  <a:gd name="connsiteX29" fmla="*/ 334298 w 923439"/>
                  <a:gd name="connsiteY29" fmla="*/ 468657 h 1647670"/>
                  <a:gd name="connsiteX30" fmla="*/ 448017 w 923439"/>
                  <a:gd name="connsiteY30" fmla="*/ 468657 h 1647670"/>
                  <a:gd name="connsiteX31" fmla="*/ 448017 w 923439"/>
                  <a:gd name="connsiteY31" fmla="*/ 354938 h 1647670"/>
                  <a:gd name="connsiteX32" fmla="*/ 461720 w 923439"/>
                  <a:gd name="connsiteY32" fmla="*/ 0 h 1647670"/>
                  <a:gd name="connsiteX33" fmla="*/ 923439 w 923439"/>
                  <a:gd name="connsiteY33" fmla="*/ 308459 h 1647670"/>
                  <a:gd name="connsiteX34" fmla="*/ 768082 w 923439"/>
                  <a:gd name="connsiteY34" fmla="*/ 308459 h 1647670"/>
                  <a:gd name="connsiteX35" fmla="*/ 768082 w 923439"/>
                  <a:gd name="connsiteY35" fmla="*/ 1647670 h 1647670"/>
                  <a:gd name="connsiteX36" fmla="*/ 155357 w 923439"/>
                  <a:gd name="connsiteY36" fmla="*/ 1647670 h 1647670"/>
                  <a:gd name="connsiteX37" fmla="*/ 155357 w 923439"/>
                  <a:gd name="connsiteY37" fmla="*/ 308459 h 1647670"/>
                  <a:gd name="connsiteX38" fmla="*/ 0 w 923439"/>
                  <a:gd name="connsiteY38" fmla="*/ 308459 h 1647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23439" h="1647670">
                    <a:moveTo>
                      <a:pt x="475422" y="855427"/>
                    </a:moveTo>
                    <a:lnTo>
                      <a:pt x="475422" y="969146"/>
                    </a:lnTo>
                    <a:lnTo>
                      <a:pt x="589141" y="969146"/>
                    </a:lnTo>
                    <a:lnTo>
                      <a:pt x="589141" y="855427"/>
                    </a:lnTo>
                    <a:close/>
                    <a:moveTo>
                      <a:pt x="334298" y="855427"/>
                    </a:moveTo>
                    <a:lnTo>
                      <a:pt x="334298" y="969146"/>
                    </a:lnTo>
                    <a:lnTo>
                      <a:pt x="448017" y="969146"/>
                    </a:lnTo>
                    <a:lnTo>
                      <a:pt x="448017" y="855427"/>
                    </a:lnTo>
                    <a:close/>
                    <a:moveTo>
                      <a:pt x="475422" y="709876"/>
                    </a:moveTo>
                    <a:lnTo>
                      <a:pt x="475422" y="823595"/>
                    </a:lnTo>
                    <a:lnTo>
                      <a:pt x="589141" y="823595"/>
                    </a:lnTo>
                    <a:lnTo>
                      <a:pt x="589141" y="709876"/>
                    </a:lnTo>
                    <a:close/>
                    <a:moveTo>
                      <a:pt x="334298" y="709876"/>
                    </a:moveTo>
                    <a:lnTo>
                      <a:pt x="334298" y="823595"/>
                    </a:lnTo>
                    <a:lnTo>
                      <a:pt x="448017" y="823595"/>
                    </a:lnTo>
                    <a:lnTo>
                      <a:pt x="448017" y="709876"/>
                    </a:lnTo>
                    <a:close/>
                    <a:moveTo>
                      <a:pt x="475422" y="500489"/>
                    </a:moveTo>
                    <a:lnTo>
                      <a:pt x="475422" y="614208"/>
                    </a:lnTo>
                    <a:lnTo>
                      <a:pt x="589141" y="614208"/>
                    </a:lnTo>
                    <a:lnTo>
                      <a:pt x="589141" y="500489"/>
                    </a:lnTo>
                    <a:close/>
                    <a:moveTo>
                      <a:pt x="334298" y="500489"/>
                    </a:moveTo>
                    <a:lnTo>
                      <a:pt x="334298" y="614208"/>
                    </a:lnTo>
                    <a:lnTo>
                      <a:pt x="448017" y="614208"/>
                    </a:lnTo>
                    <a:lnTo>
                      <a:pt x="448017" y="500489"/>
                    </a:lnTo>
                    <a:close/>
                    <a:moveTo>
                      <a:pt x="475422" y="354938"/>
                    </a:moveTo>
                    <a:lnTo>
                      <a:pt x="475422" y="468657"/>
                    </a:lnTo>
                    <a:lnTo>
                      <a:pt x="589141" y="468657"/>
                    </a:lnTo>
                    <a:lnTo>
                      <a:pt x="589141" y="354938"/>
                    </a:lnTo>
                    <a:close/>
                    <a:moveTo>
                      <a:pt x="334298" y="354938"/>
                    </a:moveTo>
                    <a:lnTo>
                      <a:pt x="334298" y="468657"/>
                    </a:lnTo>
                    <a:lnTo>
                      <a:pt x="448017" y="468657"/>
                    </a:lnTo>
                    <a:lnTo>
                      <a:pt x="448017" y="354938"/>
                    </a:lnTo>
                    <a:close/>
                    <a:moveTo>
                      <a:pt x="461720" y="0"/>
                    </a:moveTo>
                    <a:lnTo>
                      <a:pt x="923439" y="308459"/>
                    </a:lnTo>
                    <a:lnTo>
                      <a:pt x="768082" y="308459"/>
                    </a:lnTo>
                    <a:lnTo>
                      <a:pt x="768082" y="1647670"/>
                    </a:lnTo>
                    <a:lnTo>
                      <a:pt x="155357" y="1647670"/>
                    </a:lnTo>
                    <a:lnTo>
                      <a:pt x="155357" y="308459"/>
                    </a:lnTo>
                    <a:lnTo>
                      <a:pt x="0" y="30845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="" xmlns:a16="http://schemas.microsoft.com/office/drawing/2014/main" id="{82097D85-AD29-468F-93DF-059351CB873C}"/>
                  </a:ext>
                </a:extLst>
              </p:cNvPr>
              <p:cNvSpPr/>
              <p:nvPr/>
            </p:nvSpPr>
            <p:spPr>
              <a:xfrm>
                <a:off x="7531101" y="3229418"/>
                <a:ext cx="202983" cy="1027168"/>
              </a:xfrm>
              <a:custGeom>
                <a:avLst/>
                <a:gdLst>
                  <a:gd name="connsiteX0" fmla="*/ 99275 w 306850"/>
                  <a:gd name="connsiteY0" fmla="*/ 1096373 h 1339211"/>
                  <a:gd name="connsiteX1" fmla="*/ 99275 w 306850"/>
                  <a:gd name="connsiteY1" fmla="*/ 1150665 h 1339211"/>
                  <a:gd name="connsiteX2" fmla="*/ 207575 w 306850"/>
                  <a:gd name="connsiteY2" fmla="*/ 1150665 h 1339211"/>
                  <a:gd name="connsiteX3" fmla="*/ 207575 w 306850"/>
                  <a:gd name="connsiteY3" fmla="*/ 1096373 h 1339211"/>
                  <a:gd name="connsiteX4" fmla="*/ 99275 w 306850"/>
                  <a:gd name="connsiteY4" fmla="*/ 974391 h 1339211"/>
                  <a:gd name="connsiteX5" fmla="*/ 99275 w 306850"/>
                  <a:gd name="connsiteY5" fmla="*/ 1028684 h 1339211"/>
                  <a:gd name="connsiteX6" fmla="*/ 207575 w 306850"/>
                  <a:gd name="connsiteY6" fmla="*/ 1028684 h 1339211"/>
                  <a:gd name="connsiteX7" fmla="*/ 207575 w 306850"/>
                  <a:gd name="connsiteY7" fmla="*/ 974391 h 1339211"/>
                  <a:gd name="connsiteX8" fmla="*/ 99275 w 306850"/>
                  <a:gd name="connsiteY8" fmla="*/ 852409 h 1339211"/>
                  <a:gd name="connsiteX9" fmla="*/ 99275 w 306850"/>
                  <a:gd name="connsiteY9" fmla="*/ 906702 h 1339211"/>
                  <a:gd name="connsiteX10" fmla="*/ 207575 w 306850"/>
                  <a:gd name="connsiteY10" fmla="*/ 906702 h 1339211"/>
                  <a:gd name="connsiteX11" fmla="*/ 207575 w 306850"/>
                  <a:gd name="connsiteY11" fmla="*/ 852409 h 1339211"/>
                  <a:gd name="connsiteX12" fmla="*/ 99275 w 306850"/>
                  <a:gd name="connsiteY12" fmla="*/ 730427 h 1339211"/>
                  <a:gd name="connsiteX13" fmla="*/ 99275 w 306850"/>
                  <a:gd name="connsiteY13" fmla="*/ 784720 h 1339211"/>
                  <a:gd name="connsiteX14" fmla="*/ 207575 w 306850"/>
                  <a:gd name="connsiteY14" fmla="*/ 784720 h 1339211"/>
                  <a:gd name="connsiteX15" fmla="*/ 207575 w 306850"/>
                  <a:gd name="connsiteY15" fmla="*/ 730427 h 1339211"/>
                  <a:gd name="connsiteX16" fmla="*/ 99275 w 306850"/>
                  <a:gd name="connsiteY16" fmla="*/ 608446 h 1339211"/>
                  <a:gd name="connsiteX17" fmla="*/ 99275 w 306850"/>
                  <a:gd name="connsiteY17" fmla="*/ 662738 h 1339211"/>
                  <a:gd name="connsiteX18" fmla="*/ 207575 w 306850"/>
                  <a:gd name="connsiteY18" fmla="*/ 662738 h 1339211"/>
                  <a:gd name="connsiteX19" fmla="*/ 207575 w 306850"/>
                  <a:gd name="connsiteY19" fmla="*/ 608446 h 1339211"/>
                  <a:gd name="connsiteX20" fmla="*/ 99275 w 306850"/>
                  <a:gd name="connsiteY20" fmla="*/ 486464 h 1339211"/>
                  <a:gd name="connsiteX21" fmla="*/ 99275 w 306850"/>
                  <a:gd name="connsiteY21" fmla="*/ 540756 h 1339211"/>
                  <a:gd name="connsiteX22" fmla="*/ 207575 w 306850"/>
                  <a:gd name="connsiteY22" fmla="*/ 540756 h 1339211"/>
                  <a:gd name="connsiteX23" fmla="*/ 207575 w 306850"/>
                  <a:gd name="connsiteY23" fmla="*/ 486464 h 1339211"/>
                  <a:gd name="connsiteX24" fmla="*/ 99275 w 306850"/>
                  <a:gd name="connsiteY24" fmla="*/ 364482 h 1339211"/>
                  <a:gd name="connsiteX25" fmla="*/ 99275 w 306850"/>
                  <a:gd name="connsiteY25" fmla="*/ 418774 h 1339211"/>
                  <a:gd name="connsiteX26" fmla="*/ 207575 w 306850"/>
                  <a:gd name="connsiteY26" fmla="*/ 418774 h 1339211"/>
                  <a:gd name="connsiteX27" fmla="*/ 207575 w 306850"/>
                  <a:gd name="connsiteY27" fmla="*/ 364482 h 1339211"/>
                  <a:gd name="connsiteX28" fmla="*/ 99275 w 306850"/>
                  <a:gd name="connsiteY28" fmla="*/ 242500 h 1339211"/>
                  <a:gd name="connsiteX29" fmla="*/ 99275 w 306850"/>
                  <a:gd name="connsiteY29" fmla="*/ 296792 h 1339211"/>
                  <a:gd name="connsiteX30" fmla="*/ 207575 w 306850"/>
                  <a:gd name="connsiteY30" fmla="*/ 296792 h 1339211"/>
                  <a:gd name="connsiteX31" fmla="*/ 207575 w 306850"/>
                  <a:gd name="connsiteY31" fmla="*/ 242500 h 1339211"/>
                  <a:gd name="connsiteX32" fmla="*/ 99275 w 306850"/>
                  <a:gd name="connsiteY32" fmla="*/ 120518 h 1339211"/>
                  <a:gd name="connsiteX33" fmla="*/ 99275 w 306850"/>
                  <a:gd name="connsiteY33" fmla="*/ 174811 h 1339211"/>
                  <a:gd name="connsiteX34" fmla="*/ 207575 w 306850"/>
                  <a:gd name="connsiteY34" fmla="*/ 174811 h 1339211"/>
                  <a:gd name="connsiteX35" fmla="*/ 207575 w 306850"/>
                  <a:gd name="connsiteY35" fmla="*/ 120518 h 1339211"/>
                  <a:gd name="connsiteX36" fmla="*/ 0 w 306850"/>
                  <a:gd name="connsiteY36" fmla="*/ 0 h 1339211"/>
                  <a:gd name="connsiteX37" fmla="*/ 306850 w 306850"/>
                  <a:gd name="connsiteY37" fmla="*/ 0 h 1339211"/>
                  <a:gd name="connsiteX38" fmla="*/ 306850 w 306850"/>
                  <a:gd name="connsiteY38" fmla="*/ 1339211 h 1339211"/>
                  <a:gd name="connsiteX39" fmla="*/ 0 w 306850"/>
                  <a:gd name="connsiteY39" fmla="*/ 1339211 h 1339211"/>
                  <a:gd name="connsiteX0" fmla="*/ 99275 w 306850"/>
                  <a:gd name="connsiteY0" fmla="*/ 1277348 h 1520186"/>
                  <a:gd name="connsiteX1" fmla="*/ 99275 w 306850"/>
                  <a:gd name="connsiteY1" fmla="*/ 1331640 h 1520186"/>
                  <a:gd name="connsiteX2" fmla="*/ 207575 w 306850"/>
                  <a:gd name="connsiteY2" fmla="*/ 1331640 h 1520186"/>
                  <a:gd name="connsiteX3" fmla="*/ 207575 w 306850"/>
                  <a:gd name="connsiteY3" fmla="*/ 1277348 h 1520186"/>
                  <a:gd name="connsiteX4" fmla="*/ 99275 w 306850"/>
                  <a:gd name="connsiteY4" fmla="*/ 1277348 h 1520186"/>
                  <a:gd name="connsiteX5" fmla="*/ 99275 w 306850"/>
                  <a:gd name="connsiteY5" fmla="*/ 1155366 h 1520186"/>
                  <a:gd name="connsiteX6" fmla="*/ 99275 w 306850"/>
                  <a:gd name="connsiteY6" fmla="*/ 1209659 h 1520186"/>
                  <a:gd name="connsiteX7" fmla="*/ 207575 w 306850"/>
                  <a:gd name="connsiteY7" fmla="*/ 1209659 h 1520186"/>
                  <a:gd name="connsiteX8" fmla="*/ 207575 w 306850"/>
                  <a:gd name="connsiteY8" fmla="*/ 1155366 h 1520186"/>
                  <a:gd name="connsiteX9" fmla="*/ 99275 w 306850"/>
                  <a:gd name="connsiteY9" fmla="*/ 1155366 h 1520186"/>
                  <a:gd name="connsiteX10" fmla="*/ 99275 w 306850"/>
                  <a:gd name="connsiteY10" fmla="*/ 1033384 h 1520186"/>
                  <a:gd name="connsiteX11" fmla="*/ 99275 w 306850"/>
                  <a:gd name="connsiteY11" fmla="*/ 1087677 h 1520186"/>
                  <a:gd name="connsiteX12" fmla="*/ 207575 w 306850"/>
                  <a:gd name="connsiteY12" fmla="*/ 1087677 h 1520186"/>
                  <a:gd name="connsiteX13" fmla="*/ 207575 w 306850"/>
                  <a:gd name="connsiteY13" fmla="*/ 1033384 h 1520186"/>
                  <a:gd name="connsiteX14" fmla="*/ 99275 w 306850"/>
                  <a:gd name="connsiteY14" fmla="*/ 1033384 h 1520186"/>
                  <a:gd name="connsiteX15" fmla="*/ 99275 w 306850"/>
                  <a:gd name="connsiteY15" fmla="*/ 911402 h 1520186"/>
                  <a:gd name="connsiteX16" fmla="*/ 99275 w 306850"/>
                  <a:gd name="connsiteY16" fmla="*/ 965695 h 1520186"/>
                  <a:gd name="connsiteX17" fmla="*/ 207575 w 306850"/>
                  <a:gd name="connsiteY17" fmla="*/ 965695 h 1520186"/>
                  <a:gd name="connsiteX18" fmla="*/ 207575 w 306850"/>
                  <a:gd name="connsiteY18" fmla="*/ 911402 h 1520186"/>
                  <a:gd name="connsiteX19" fmla="*/ 99275 w 306850"/>
                  <a:gd name="connsiteY19" fmla="*/ 911402 h 1520186"/>
                  <a:gd name="connsiteX20" fmla="*/ 99275 w 306850"/>
                  <a:gd name="connsiteY20" fmla="*/ 789421 h 1520186"/>
                  <a:gd name="connsiteX21" fmla="*/ 99275 w 306850"/>
                  <a:gd name="connsiteY21" fmla="*/ 843713 h 1520186"/>
                  <a:gd name="connsiteX22" fmla="*/ 207575 w 306850"/>
                  <a:gd name="connsiteY22" fmla="*/ 843713 h 1520186"/>
                  <a:gd name="connsiteX23" fmla="*/ 207575 w 306850"/>
                  <a:gd name="connsiteY23" fmla="*/ 789421 h 1520186"/>
                  <a:gd name="connsiteX24" fmla="*/ 99275 w 306850"/>
                  <a:gd name="connsiteY24" fmla="*/ 789421 h 1520186"/>
                  <a:gd name="connsiteX25" fmla="*/ 99275 w 306850"/>
                  <a:gd name="connsiteY25" fmla="*/ 667439 h 1520186"/>
                  <a:gd name="connsiteX26" fmla="*/ 99275 w 306850"/>
                  <a:gd name="connsiteY26" fmla="*/ 721731 h 1520186"/>
                  <a:gd name="connsiteX27" fmla="*/ 207575 w 306850"/>
                  <a:gd name="connsiteY27" fmla="*/ 721731 h 1520186"/>
                  <a:gd name="connsiteX28" fmla="*/ 207575 w 306850"/>
                  <a:gd name="connsiteY28" fmla="*/ 667439 h 1520186"/>
                  <a:gd name="connsiteX29" fmla="*/ 99275 w 306850"/>
                  <a:gd name="connsiteY29" fmla="*/ 667439 h 1520186"/>
                  <a:gd name="connsiteX30" fmla="*/ 99275 w 306850"/>
                  <a:gd name="connsiteY30" fmla="*/ 545457 h 1520186"/>
                  <a:gd name="connsiteX31" fmla="*/ 99275 w 306850"/>
                  <a:gd name="connsiteY31" fmla="*/ 599749 h 1520186"/>
                  <a:gd name="connsiteX32" fmla="*/ 207575 w 306850"/>
                  <a:gd name="connsiteY32" fmla="*/ 599749 h 1520186"/>
                  <a:gd name="connsiteX33" fmla="*/ 207575 w 306850"/>
                  <a:gd name="connsiteY33" fmla="*/ 545457 h 1520186"/>
                  <a:gd name="connsiteX34" fmla="*/ 99275 w 306850"/>
                  <a:gd name="connsiteY34" fmla="*/ 545457 h 1520186"/>
                  <a:gd name="connsiteX35" fmla="*/ 99275 w 306850"/>
                  <a:gd name="connsiteY35" fmla="*/ 423475 h 1520186"/>
                  <a:gd name="connsiteX36" fmla="*/ 99275 w 306850"/>
                  <a:gd name="connsiteY36" fmla="*/ 477767 h 1520186"/>
                  <a:gd name="connsiteX37" fmla="*/ 207575 w 306850"/>
                  <a:gd name="connsiteY37" fmla="*/ 477767 h 1520186"/>
                  <a:gd name="connsiteX38" fmla="*/ 207575 w 306850"/>
                  <a:gd name="connsiteY38" fmla="*/ 423475 h 1520186"/>
                  <a:gd name="connsiteX39" fmla="*/ 99275 w 306850"/>
                  <a:gd name="connsiteY39" fmla="*/ 423475 h 1520186"/>
                  <a:gd name="connsiteX40" fmla="*/ 99275 w 306850"/>
                  <a:gd name="connsiteY40" fmla="*/ 301493 h 1520186"/>
                  <a:gd name="connsiteX41" fmla="*/ 99275 w 306850"/>
                  <a:gd name="connsiteY41" fmla="*/ 355786 h 1520186"/>
                  <a:gd name="connsiteX42" fmla="*/ 207575 w 306850"/>
                  <a:gd name="connsiteY42" fmla="*/ 355786 h 1520186"/>
                  <a:gd name="connsiteX43" fmla="*/ 207575 w 306850"/>
                  <a:gd name="connsiteY43" fmla="*/ 301493 h 1520186"/>
                  <a:gd name="connsiteX44" fmla="*/ 99275 w 306850"/>
                  <a:gd name="connsiteY44" fmla="*/ 301493 h 1520186"/>
                  <a:gd name="connsiteX45" fmla="*/ 0 w 306850"/>
                  <a:gd name="connsiteY45" fmla="*/ 180975 h 1520186"/>
                  <a:gd name="connsiteX46" fmla="*/ 297325 w 306850"/>
                  <a:gd name="connsiteY46" fmla="*/ 0 h 1520186"/>
                  <a:gd name="connsiteX47" fmla="*/ 306850 w 306850"/>
                  <a:gd name="connsiteY47" fmla="*/ 1520186 h 1520186"/>
                  <a:gd name="connsiteX48" fmla="*/ 0 w 306850"/>
                  <a:gd name="connsiteY48" fmla="*/ 1520186 h 1520186"/>
                  <a:gd name="connsiteX49" fmla="*/ 0 w 306850"/>
                  <a:gd name="connsiteY49" fmla="*/ 180975 h 1520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306850" h="1520186">
                    <a:moveTo>
                      <a:pt x="99275" y="1277348"/>
                    </a:moveTo>
                    <a:lnTo>
                      <a:pt x="99275" y="1331640"/>
                    </a:lnTo>
                    <a:lnTo>
                      <a:pt x="207575" y="1331640"/>
                    </a:lnTo>
                    <a:lnTo>
                      <a:pt x="207575" y="1277348"/>
                    </a:lnTo>
                    <a:lnTo>
                      <a:pt x="99275" y="1277348"/>
                    </a:lnTo>
                    <a:close/>
                    <a:moveTo>
                      <a:pt x="99275" y="1155366"/>
                    </a:moveTo>
                    <a:lnTo>
                      <a:pt x="99275" y="1209659"/>
                    </a:lnTo>
                    <a:lnTo>
                      <a:pt x="207575" y="1209659"/>
                    </a:lnTo>
                    <a:lnTo>
                      <a:pt x="207575" y="1155366"/>
                    </a:lnTo>
                    <a:lnTo>
                      <a:pt x="99275" y="1155366"/>
                    </a:lnTo>
                    <a:close/>
                    <a:moveTo>
                      <a:pt x="99275" y="1033384"/>
                    </a:moveTo>
                    <a:lnTo>
                      <a:pt x="99275" y="1087677"/>
                    </a:lnTo>
                    <a:lnTo>
                      <a:pt x="207575" y="1087677"/>
                    </a:lnTo>
                    <a:lnTo>
                      <a:pt x="207575" y="1033384"/>
                    </a:lnTo>
                    <a:lnTo>
                      <a:pt x="99275" y="1033384"/>
                    </a:lnTo>
                    <a:close/>
                    <a:moveTo>
                      <a:pt x="99275" y="911402"/>
                    </a:moveTo>
                    <a:lnTo>
                      <a:pt x="99275" y="965695"/>
                    </a:lnTo>
                    <a:lnTo>
                      <a:pt x="207575" y="965695"/>
                    </a:lnTo>
                    <a:lnTo>
                      <a:pt x="207575" y="911402"/>
                    </a:lnTo>
                    <a:lnTo>
                      <a:pt x="99275" y="911402"/>
                    </a:lnTo>
                    <a:close/>
                    <a:moveTo>
                      <a:pt x="99275" y="789421"/>
                    </a:moveTo>
                    <a:lnTo>
                      <a:pt x="99275" y="843713"/>
                    </a:lnTo>
                    <a:lnTo>
                      <a:pt x="207575" y="843713"/>
                    </a:lnTo>
                    <a:lnTo>
                      <a:pt x="207575" y="789421"/>
                    </a:lnTo>
                    <a:lnTo>
                      <a:pt x="99275" y="789421"/>
                    </a:lnTo>
                    <a:close/>
                    <a:moveTo>
                      <a:pt x="99275" y="667439"/>
                    </a:moveTo>
                    <a:lnTo>
                      <a:pt x="99275" y="721731"/>
                    </a:lnTo>
                    <a:lnTo>
                      <a:pt x="207575" y="721731"/>
                    </a:lnTo>
                    <a:lnTo>
                      <a:pt x="207575" y="667439"/>
                    </a:lnTo>
                    <a:lnTo>
                      <a:pt x="99275" y="667439"/>
                    </a:lnTo>
                    <a:close/>
                    <a:moveTo>
                      <a:pt x="99275" y="545457"/>
                    </a:moveTo>
                    <a:lnTo>
                      <a:pt x="99275" y="599749"/>
                    </a:lnTo>
                    <a:lnTo>
                      <a:pt x="207575" y="599749"/>
                    </a:lnTo>
                    <a:lnTo>
                      <a:pt x="207575" y="545457"/>
                    </a:lnTo>
                    <a:lnTo>
                      <a:pt x="99275" y="545457"/>
                    </a:lnTo>
                    <a:close/>
                    <a:moveTo>
                      <a:pt x="99275" y="423475"/>
                    </a:moveTo>
                    <a:lnTo>
                      <a:pt x="99275" y="477767"/>
                    </a:lnTo>
                    <a:lnTo>
                      <a:pt x="207575" y="477767"/>
                    </a:lnTo>
                    <a:lnTo>
                      <a:pt x="207575" y="423475"/>
                    </a:lnTo>
                    <a:lnTo>
                      <a:pt x="99275" y="423475"/>
                    </a:lnTo>
                    <a:close/>
                    <a:moveTo>
                      <a:pt x="99275" y="301493"/>
                    </a:moveTo>
                    <a:lnTo>
                      <a:pt x="99275" y="355786"/>
                    </a:lnTo>
                    <a:lnTo>
                      <a:pt x="207575" y="355786"/>
                    </a:lnTo>
                    <a:lnTo>
                      <a:pt x="207575" y="301493"/>
                    </a:lnTo>
                    <a:lnTo>
                      <a:pt x="99275" y="301493"/>
                    </a:lnTo>
                    <a:close/>
                    <a:moveTo>
                      <a:pt x="0" y="180975"/>
                    </a:moveTo>
                    <a:lnTo>
                      <a:pt x="297325" y="0"/>
                    </a:lnTo>
                    <a:lnTo>
                      <a:pt x="306850" y="1520186"/>
                    </a:lnTo>
                    <a:lnTo>
                      <a:pt x="0" y="1520186"/>
                    </a:lnTo>
                    <a:lnTo>
                      <a:pt x="0" y="18097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>
                  <a:solidFill>
                    <a:prstClr val="white"/>
                  </a:solidFill>
                </a:endParaRPr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="" xmlns:a16="http://schemas.microsoft.com/office/drawing/2014/main" id="{8AB19738-EE19-4B71-AF87-297FFDD95F5F}"/>
                  </a:ext>
                </a:extLst>
              </p:cNvPr>
              <p:cNvSpPr/>
              <p:nvPr/>
            </p:nvSpPr>
            <p:spPr>
              <a:xfrm>
                <a:off x="7673737" y="3386055"/>
                <a:ext cx="602196" cy="870531"/>
              </a:xfrm>
              <a:custGeom>
                <a:avLst/>
                <a:gdLst>
                  <a:gd name="connsiteX0" fmla="*/ 238494 w 462454"/>
                  <a:gd name="connsiteY0" fmla="*/ 563076 h 870531"/>
                  <a:gd name="connsiteX1" fmla="*/ 238494 w 462454"/>
                  <a:gd name="connsiteY1" fmla="*/ 715154 h 870531"/>
                  <a:gd name="connsiteX2" fmla="*/ 324676 w 462454"/>
                  <a:gd name="connsiteY2" fmla="*/ 715154 h 870531"/>
                  <a:gd name="connsiteX3" fmla="*/ 324676 w 462454"/>
                  <a:gd name="connsiteY3" fmla="*/ 563076 h 870531"/>
                  <a:gd name="connsiteX4" fmla="*/ 238494 w 462454"/>
                  <a:gd name="connsiteY4" fmla="*/ 353251 h 870531"/>
                  <a:gd name="connsiteX5" fmla="*/ 238494 w 462454"/>
                  <a:gd name="connsiteY5" fmla="*/ 505329 h 870531"/>
                  <a:gd name="connsiteX6" fmla="*/ 324676 w 462454"/>
                  <a:gd name="connsiteY6" fmla="*/ 505329 h 870531"/>
                  <a:gd name="connsiteX7" fmla="*/ 324676 w 462454"/>
                  <a:gd name="connsiteY7" fmla="*/ 353251 h 870531"/>
                  <a:gd name="connsiteX8" fmla="*/ 231227 w 462454"/>
                  <a:gd name="connsiteY8" fmla="*/ 0 h 870531"/>
                  <a:gd name="connsiteX9" fmla="*/ 462454 w 462454"/>
                  <a:gd name="connsiteY9" fmla="*/ 308459 h 870531"/>
                  <a:gd name="connsiteX10" fmla="*/ 384652 w 462454"/>
                  <a:gd name="connsiteY10" fmla="*/ 308459 h 870531"/>
                  <a:gd name="connsiteX11" fmla="*/ 384652 w 462454"/>
                  <a:gd name="connsiteY11" fmla="*/ 870531 h 870531"/>
                  <a:gd name="connsiteX12" fmla="*/ 77802 w 462454"/>
                  <a:gd name="connsiteY12" fmla="*/ 870531 h 870531"/>
                  <a:gd name="connsiteX13" fmla="*/ 77802 w 462454"/>
                  <a:gd name="connsiteY13" fmla="*/ 308459 h 870531"/>
                  <a:gd name="connsiteX14" fmla="*/ 0 w 462454"/>
                  <a:gd name="connsiteY14" fmla="*/ 308459 h 870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62454" h="870531">
                    <a:moveTo>
                      <a:pt x="238494" y="563076"/>
                    </a:moveTo>
                    <a:lnTo>
                      <a:pt x="238494" y="715154"/>
                    </a:lnTo>
                    <a:lnTo>
                      <a:pt x="324676" y="715154"/>
                    </a:lnTo>
                    <a:lnTo>
                      <a:pt x="324676" y="563076"/>
                    </a:lnTo>
                    <a:close/>
                    <a:moveTo>
                      <a:pt x="238494" y="353251"/>
                    </a:moveTo>
                    <a:lnTo>
                      <a:pt x="238494" y="505329"/>
                    </a:lnTo>
                    <a:lnTo>
                      <a:pt x="324676" y="505329"/>
                    </a:lnTo>
                    <a:lnTo>
                      <a:pt x="324676" y="353251"/>
                    </a:lnTo>
                    <a:close/>
                    <a:moveTo>
                      <a:pt x="231227" y="0"/>
                    </a:moveTo>
                    <a:lnTo>
                      <a:pt x="462454" y="308459"/>
                    </a:lnTo>
                    <a:lnTo>
                      <a:pt x="384652" y="308459"/>
                    </a:lnTo>
                    <a:lnTo>
                      <a:pt x="384652" y="870531"/>
                    </a:lnTo>
                    <a:lnTo>
                      <a:pt x="77802" y="870531"/>
                    </a:lnTo>
                    <a:lnTo>
                      <a:pt x="77802" y="308459"/>
                    </a:lnTo>
                    <a:lnTo>
                      <a:pt x="0" y="30845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="" xmlns:a16="http://schemas.microsoft.com/office/drawing/2014/main" id="{CB06252B-9018-4237-8DB9-10D51B4066CB}"/>
                  </a:ext>
                </a:extLst>
              </p:cNvPr>
              <p:cNvSpPr/>
              <p:nvPr/>
            </p:nvSpPr>
            <p:spPr>
              <a:xfrm>
                <a:off x="7084624" y="3097854"/>
                <a:ext cx="399552" cy="1158732"/>
              </a:xfrm>
              <a:custGeom>
                <a:avLst/>
                <a:gdLst>
                  <a:gd name="connsiteX0" fmla="*/ 159201 w 408118"/>
                  <a:gd name="connsiteY0" fmla="*/ 578755 h 1158732"/>
                  <a:gd name="connsiteX1" fmla="*/ 159201 w 408118"/>
                  <a:gd name="connsiteY1" fmla="*/ 665832 h 1158732"/>
                  <a:gd name="connsiteX2" fmla="*/ 248917 w 408118"/>
                  <a:gd name="connsiteY2" fmla="*/ 665832 h 1158732"/>
                  <a:gd name="connsiteX3" fmla="*/ 248917 w 408118"/>
                  <a:gd name="connsiteY3" fmla="*/ 578755 h 1158732"/>
                  <a:gd name="connsiteX4" fmla="*/ 159201 w 408118"/>
                  <a:gd name="connsiteY4" fmla="*/ 578755 h 1158732"/>
                  <a:gd name="connsiteX5" fmla="*/ 278823 w 408118"/>
                  <a:gd name="connsiteY5" fmla="*/ 576996 h 1158732"/>
                  <a:gd name="connsiteX6" fmla="*/ 278823 w 408118"/>
                  <a:gd name="connsiteY6" fmla="*/ 664073 h 1158732"/>
                  <a:gd name="connsiteX7" fmla="*/ 365020 w 408118"/>
                  <a:gd name="connsiteY7" fmla="*/ 664073 h 1158732"/>
                  <a:gd name="connsiteX8" fmla="*/ 365020 w 408118"/>
                  <a:gd name="connsiteY8" fmla="*/ 576996 h 1158732"/>
                  <a:gd name="connsiteX9" fmla="*/ 278823 w 408118"/>
                  <a:gd name="connsiteY9" fmla="*/ 576996 h 1158732"/>
                  <a:gd name="connsiteX10" fmla="*/ 43979 w 408118"/>
                  <a:gd name="connsiteY10" fmla="*/ 576996 h 1158732"/>
                  <a:gd name="connsiteX11" fmla="*/ 43979 w 408118"/>
                  <a:gd name="connsiteY11" fmla="*/ 664952 h 1158732"/>
                  <a:gd name="connsiteX12" fmla="*/ 131935 w 408118"/>
                  <a:gd name="connsiteY12" fmla="*/ 665832 h 1158732"/>
                  <a:gd name="connsiteX13" fmla="*/ 132814 w 408118"/>
                  <a:gd name="connsiteY13" fmla="*/ 576996 h 1158732"/>
                  <a:gd name="connsiteX14" fmla="*/ 43979 w 408118"/>
                  <a:gd name="connsiteY14" fmla="*/ 576996 h 1158732"/>
                  <a:gd name="connsiteX15" fmla="*/ 160960 w 408118"/>
                  <a:gd name="connsiteY15" fmla="*/ 449459 h 1158732"/>
                  <a:gd name="connsiteX16" fmla="*/ 160960 w 408118"/>
                  <a:gd name="connsiteY16" fmla="*/ 539174 h 1158732"/>
                  <a:gd name="connsiteX17" fmla="*/ 248917 w 408118"/>
                  <a:gd name="connsiteY17" fmla="*/ 539174 h 1158732"/>
                  <a:gd name="connsiteX18" fmla="*/ 248917 w 408118"/>
                  <a:gd name="connsiteY18" fmla="*/ 449459 h 1158732"/>
                  <a:gd name="connsiteX19" fmla="*/ 160960 w 408118"/>
                  <a:gd name="connsiteY19" fmla="*/ 449459 h 1158732"/>
                  <a:gd name="connsiteX20" fmla="*/ 44858 w 408118"/>
                  <a:gd name="connsiteY20" fmla="*/ 449459 h 1158732"/>
                  <a:gd name="connsiteX21" fmla="*/ 44858 w 408118"/>
                  <a:gd name="connsiteY21" fmla="*/ 539174 h 1158732"/>
                  <a:gd name="connsiteX22" fmla="*/ 131935 w 408118"/>
                  <a:gd name="connsiteY22" fmla="*/ 539174 h 1158732"/>
                  <a:gd name="connsiteX23" fmla="*/ 131935 w 408118"/>
                  <a:gd name="connsiteY23" fmla="*/ 449459 h 1158732"/>
                  <a:gd name="connsiteX24" fmla="*/ 44858 w 408118"/>
                  <a:gd name="connsiteY24" fmla="*/ 449459 h 1158732"/>
                  <a:gd name="connsiteX25" fmla="*/ 278823 w 408118"/>
                  <a:gd name="connsiteY25" fmla="*/ 448579 h 1158732"/>
                  <a:gd name="connsiteX26" fmla="*/ 278823 w 408118"/>
                  <a:gd name="connsiteY26" fmla="*/ 538295 h 1158732"/>
                  <a:gd name="connsiteX27" fmla="*/ 365020 w 408118"/>
                  <a:gd name="connsiteY27" fmla="*/ 538295 h 1158732"/>
                  <a:gd name="connsiteX28" fmla="*/ 365020 w 408118"/>
                  <a:gd name="connsiteY28" fmla="*/ 448579 h 1158732"/>
                  <a:gd name="connsiteX29" fmla="*/ 278823 w 408118"/>
                  <a:gd name="connsiteY29" fmla="*/ 448579 h 1158732"/>
                  <a:gd name="connsiteX30" fmla="*/ 277943 w 408118"/>
                  <a:gd name="connsiteY30" fmla="*/ 318403 h 1158732"/>
                  <a:gd name="connsiteX31" fmla="*/ 277943 w 408118"/>
                  <a:gd name="connsiteY31" fmla="*/ 408999 h 1158732"/>
                  <a:gd name="connsiteX32" fmla="*/ 366779 w 408118"/>
                  <a:gd name="connsiteY32" fmla="*/ 408999 h 1158732"/>
                  <a:gd name="connsiteX33" fmla="*/ 366779 w 408118"/>
                  <a:gd name="connsiteY33" fmla="*/ 318403 h 1158732"/>
                  <a:gd name="connsiteX34" fmla="*/ 277943 w 408118"/>
                  <a:gd name="connsiteY34" fmla="*/ 318403 h 1158732"/>
                  <a:gd name="connsiteX35" fmla="*/ 159201 w 408118"/>
                  <a:gd name="connsiteY35" fmla="*/ 318403 h 1158732"/>
                  <a:gd name="connsiteX36" fmla="*/ 159201 w 408118"/>
                  <a:gd name="connsiteY36" fmla="*/ 407239 h 1158732"/>
                  <a:gd name="connsiteX37" fmla="*/ 249797 w 408118"/>
                  <a:gd name="connsiteY37" fmla="*/ 407239 h 1158732"/>
                  <a:gd name="connsiteX38" fmla="*/ 249797 w 408118"/>
                  <a:gd name="connsiteY38" fmla="*/ 318403 h 1158732"/>
                  <a:gd name="connsiteX39" fmla="*/ 159201 w 408118"/>
                  <a:gd name="connsiteY39" fmla="*/ 318403 h 1158732"/>
                  <a:gd name="connsiteX40" fmla="*/ 43979 w 408118"/>
                  <a:gd name="connsiteY40" fmla="*/ 318403 h 1158732"/>
                  <a:gd name="connsiteX41" fmla="*/ 43979 w 408118"/>
                  <a:gd name="connsiteY41" fmla="*/ 408119 h 1158732"/>
                  <a:gd name="connsiteX42" fmla="*/ 131935 w 408118"/>
                  <a:gd name="connsiteY42" fmla="*/ 408119 h 1158732"/>
                  <a:gd name="connsiteX43" fmla="*/ 131935 w 408118"/>
                  <a:gd name="connsiteY43" fmla="*/ 318403 h 1158732"/>
                  <a:gd name="connsiteX44" fmla="*/ 43979 w 408118"/>
                  <a:gd name="connsiteY44" fmla="*/ 318403 h 1158732"/>
                  <a:gd name="connsiteX45" fmla="*/ 43098 w 408118"/>
                  <a:gd name="connsiteY45" fmla="*/ 187348 h 1158732"/>
                  <a:gd name="connsiteX46" fmla="*/ 43098 w 408118"/>
                  <a:gd name="connsiteY46" fmla="*/ 279702 h 1158732"/>
                  <a:gd name="connsiteX47" fmla="*/ 132814 w 408118"/>
                  <a:gd name="connsiteY47" fmla="*/ 279702 h 1158732"/>
                  <a:gd name="connsiteX48" fmla="*/ 132814 w 408118"/>
                  <a:gd name="connsiteY48" fmla="*/ 187348 h 1158732"/>
                  <a:gd name="connsiteX49" fmla="*/ 43098 w 408118"/>
                  <a:gd name="connsiteY49" fmla="*/ 187348 h 1158732"/>
                  <a:gd name="connsiteX50" fmla="*/ 43979 w 408118"/>
                  <a:gd name="connsiteY50" fmla="*/ 60690 h 1158732"/>
                  <a:gd name="connsiteX51" fmla="*/ 43979 w 408118"/>
                  <a:gd name="connsiteY51" fmla="*/ 152166 h 1158732"/>
                  <a:gd name="connsiteX52" fmla="*/ 133694 w 408118"/>
                  <a:gd name="connsiteY52" fmla="*/ 152166 h 1158732"/>
                  <a:gd name="connsiteX53" fmla="*/ 133694 w 408118"/>
                  <a:gd name="connsiteY53" fmla="*/ 60690 h 1158732"/>
                  <a:gd name="connsiteX54" fmla="*/ 43979 w 408118"/>
                  <a:gd name="connsiteY54" fmla="*/ 60690 h 1158732"/>
                  <a:gd name="connsiteX55" fmla="*/ 0 w 408118"/>
                  <a:gd name="connsiteY55" fmla="*/ 0 h 1158732"/>
                  <a:gd name="connsiteX56" fmla="*/ 155702 w 408118"/>
                  <a:gd name="connsiteY56" fmla="*/ 0 h 1158732"/>
                  <a:gd name="connsiteX57" fmla="*/ 155702 w 408118"/>
                  <a:gd name="connsiteY57" fmla="*/ 281913 h 1158732"/>
                  <a:gd name="connsiteX58" fmla="*/ 277943 w 408118"/>
                  <a:gd name="connsiteY58" fmla="*/ 281913 h 1158732"/>
                  <a:gd name="connsiteX59" fmla="*/ 277943 w 408118"/>
                  <a:gd name="connsiteY59" fmla="*/ 282341 h 1158732"/>
                  <a:gd name="connsiteX60" fmla="*/ 366779 w 408118"/>
                  <a:gd name="connsiteY60" fmla="*/ 282341 h 1158732"/>
                  <a:gd name="connsiteX61" fmla="*/ 366779 w 408118"/>
                  <a:gd name="connsiteY61" fmla="*/ 281913 h 1158732"/>
                  <a:gd name="connsiteX62" fmla="*/ 408118 w 408118"/>
                  <a:gd name="connsiteY62" fmla="*/ 281913 h 1158732"/>
                  <a:gd name="connsiteX63" fmla="*/ 408118 w 408118"/>
                  <a:gd name="connsiteY63" fmla="*/ 1158732 h 1158732"/>
                  <a:gd name="connsiteX64" fmla="*/ 0 w 408118"/>
                  <a:gd name="connsiteY64" fmla="*/ 1158732 h 1158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408118" h="1158732">
                    <a:moveTo>
                      <a:pt x="159201" y="578755"/>
                    </a:moveTo>
                    <a:cubicBezTo>
                      <a:pt x="159201" y="608660"/>
                      <a:pt x="159201" y="638565"/>
                      <a:pt x="159201" y="665832"/>
                    </a:cubicBezTo>
                    <a:cubicBezTo>
                      <a:pt x="189986" y="668470"/>
                      <a:pt x="222530" y="665832"/>
                      <a:pt x="248917" y="665832"/>
                    </a:cubicBezTo>
                    <a:cubicBezTo>
                      <a:pt x="248917" y="634168"/>
                      <a:pt x="248917" y="608660"/>
                      <a:pt x="248917" y="578755"/>
                    </a:cubicBezTo>
                    <a:cubicBezTo>
                      <a:pt x="217253" y="578755"/>
                      <a:pt x="188227" y="578755"/>
                      <a:pt x="159201" y="578755"/>
                    </a:cubicBezTo>
                    <a:close/>
                    <a:moveTo>
                      <a:pt x="278823" y="576996"/>
                    </a:moveTo>
                    <a:cubicBezTo>
                      <a:pt x="278823" y="606901"/>
                      <a:pt x="278823" y="632408"/>
                      <a:pt x="278823" y="664073"/>
                    </a:cubicBezTo>
                    <a:cubicBezTo>
                      <a:pt x="311366" y="664073"/>
                      <a:pt x="346549" y="664952"/>
                      <a:pt x="365020" y="664073"/>
                    </a:cubicBezTo>
                    <a:cubicBezTo>
                      <a:pt x="365020" y="632408"/>
                      <a:pt x="365020" y="606021"/>
                      <a:pt x="365020" y="576996"/>
                    </a:cubicBezTo>
                    <a:cubicBezTo>
                      <a:pt x="335114" y="576996"/>
                      <a:pt x="306968" y="576996"/>
                      <a:pt x="278823" y="576996"/>
                    </a:cubicBezTo>
                    <a:close/>
                    <a:moveTo>
                      <a:pt x="43979" y="576996"/>
                    </a:moveTo>
                    <a:cubicBezTo>
                      <a:pt x="43979" y="605142"/>
                      <a:pt x="43979" y="638565"/>
                      <a:pt x="43979" y="664952"/>
                    </a:cubicBezTo>
                    <a:cubicBezTo>
                      <a:pt x="81799" y="664952"/>
                      <a:pt x="105548" y="664073"/>
                      <a:pt x="131935" y="665832"/>
                    </a:cubicBezTo>
                    <a:cubicBezTo>
                      <a:pt x="131935" y="631529"/>
                      <a:pt x="132814" y="602503"/>
                      <a:pt x="132814" y="576996"/>
                    </a:cubicBezTo>
                    <a:cubicBezTo>
                      <a:pt x="102030" y="576996"/>
                      <a:pt x="73884" y="576996"/>
                      <a:pt x="43979" y="576996"/>
                    </a:cubicBezTo>
                    <a:close/>
                    <a:moveTo>
                      <a:pt x="160960" y="449459"/>
                    </a:moveTo>
                    <a:cubicBezTo>
                      <a:pt x="160960" y="481123"/>
                      <a:pt x="160960" y="509268"/>
                      <a:pt x="160960" y="539174"/>
                    </a:cubicBezTo>
                    <a:cubicBezTo>
                      <a:pt x="189986" y="539174"/>
                      <a:pt x="217253" y="539174"/>
                      <a:pt x="248917" y="539174"/>
                    </a:cubicBezTo>
                    <a:cubicBezTo>
                      <a:pt x="248917" y="506630"/>
                      <a:pt x="248917" y="477604"/>
                      <a:pt x="248917" y="449459"/>
                    </a:cubicBezTo>
                    <a:cubicBezTo>
                      <a:pt x="218132" y="449459"/>
                      <a:pt x="189107" y="449459"/>
                      <a:pt x="160960" y="449459"/>
                    </a:cubicBezTo>
                    <a:close/>
                    <a:moveTo>
                      <a:pt x="44858" y="449459"/>
                    </a:moveTo>
                    <a:cubicBezTo>
                      <a:pt x="44858" y="481123"/>
                      <a:pt x="44858" y="509268"/>
                      <a:pt x="44858" y="539174"/>
                    </a:cubicBezTo>
                    <a:cubicBezTo>
                      <a:pt x="75643" y="539174"/>
                      <a:pt x="102910" y="539174"/>
                      <a:pt x="131935" y="539174"/>
                    </a:cubicBezTo>
                    <a:cubicBezTo>
                      <a:pt x="131935" y="505751"/>
                      <a:pt x="131935" y="477604"/>
                      <a:pt x="131935" y="449459"/>
                    </a:cubicBezTo>
                    <a:cubicBezTo>
                      <a:pt x="100271" y="449459"/>
                      <a:pt x="72125" y="449459"/>
                      <a:pt x="44858" y="449459"/>
                    </a:cubicBezTo>
                    <a:close/>
                    <a:moveTo>
                      <a:pt x="278823" y="448579"/>
                    </a:moveTo>
                    <a:cubicBezTo>
                      <a:pt x="278823" y="479364"/>
                      <a:pt x="278823" y="508389"/>
                      <a:pt x="278823" y="538295"/>
                    </a:cubicBezTo>
                    <a:cubicBezTo>
                      <a:pt x="308727" y="538295"/>
                      <a:pt x="335994" y="538295"/>
                      <a:pt x="365020" y="538295"/>
                    </a:cubicBezTo>
                    <a:cubicBezTo>
                      <a:pt x="365020" y="507510"/>
                      <a:pt x="365020" y="478484"/>
                      <a:pt x="365020" y="448579"/>
                    </a:cubicBezTo>
                    <a:cubicBezTo>
                      <a:pt x="335994" y="448579"/>
                      <a:pt x="308727" y="448579"/>
                      <a:pt x="278823" y="448579"/>
                    </a:cubicBezTo>
                    <a:close/>
                    <a:moveTo>
                      <a:pt x="277943" y="318403"/>
                    </a:moveTo>
                    <a:cubicBezTo>
                      <a:pt x="277943" y="350067"/>
                      <a:pt x="277943" y="379094"/>
                      <a:pt x="277943" y="408999"/>
                    </a:cubicBezTo>
                    <a:cubicBezTo>
                      <a:pt x="309607" y="408999"/>
                      <a:pt x="337753" y="408999"/>
                      <a:pt x="366779" y="408999"/>
                    </a:cubicBezTo>
                    <a:cubicBezTo>
                      <a:pt x="366779" y="378214"/>
                      <a:pt x="366779" y="349187"/>
                      <a:pt x="366779" y="318403"/>
                    </a:cubicBezTo>
                    <a:cubicBezTo>
                      <a:pt x="336873" y="318403"/>
                      <a:pt x="307848" y="318403"/>
                      <a:pt x="277943" y="318403"/>
                    </a:cubicBezTo>
                    <a:close/>
                    <a:moveTo>
                      <a:pt x="159201" y="318403"/>
                    </a:moveTo>
                    <a:cubicBezTo>
                      <a:pt x="159201" y="349187"/>
                      <a:pt x="159201" y="378214"/>
                      <a:pt x="159201" y="407239"/>
                    </a:cubicBezTo>
                    <a:cubicBezTo>
                      <a:pt x="190866" y="407239"/>
                      <a:pt x="219892" y="407239"/>
                      <a:pt x="249797" y="407239"/>
                    </a:cubicBezTo>
                    <a:cubicBezTo>
                      <a:pt x="249797" y="376454"/>
                      <a:pt x="249797" y="349187"/>
                      <a:pt x="249797" y="318403"/>
                    </a:cubicBezTo>
                    <a:cubicBezTo>
                      <a:pt x="217253" y="318403"/>
                      <a:pt x="188227" y="318403"/>
                      <a:pt x="159201" y="318403"/>
                    </a:cubicBezTo>
                    <a:close/>
                    <a:moveTo>
                      <a:pt x="43979" y="318403"/>
                    </a:moveTo>
                    <a:cubicBezTo>
                      <a:pt x="43979" y="349187"/>
                      <a:pt x="43979" y="378214"/>
                      <a:pt x="43979" y="408119"/>
                    </a:cubicBezTo>
                    <a:cubicBezTo>
                      <a:pt x="74764" y="408119"/>
                      <a:pt x="102910" y="408119"/>
                      <a:pt x="131935" y="408119"/>
                    </a:cubicBezTo>
                    <a:cubicBezTo>
                      <a:pt x="131935" y="376454"/>
                      <a:pt x="131935" y="347429"/>
                      <a:pt x="131935" y="318403"/>
                    </a:cubicBezTo>
                    <a:cubicBezTo>
                      <a:pt x="100271" y="318403"/>
                      <a:pt x="72125" y="318403"/>
                      <a:pt x="43979" y="318403"/>
                    </a:cubicBezTo>
                    <a:close/>
                    <a:moveTo>
                      <a:pt x="43098" y="187348"/>
                    </a:moveTo>
                    <a:cubicBezTo>
                      <a:pt x="43098" y="219892"/>
                      <a:pt x="43098" y="249797"/>
                      <a:pt x="43098" y="279702"/>
                    </a:cubicBezTo>
                    <a:cubicBezTo>
                      <a:pt x="74764" y="279702"/>
                      <a:pt x="104668" y="279702"/>
                      <a:pt x="132814" y="279702"/>
                    </a:cubicBezTo>
                    <a:cubicBezTo>
                      <a:pt x="132814" y="247159"/>
                      <a:pt x="132814" y="218133"/>
                      <a:pt x="132814" y="187348"/>
                    </a:cubicBezTo>
                    <a:cubicBezTo>
                      <a:pt x="102030" y="187348"/>
                      <a:pt x="73884" y="187348"/>
                      <a:pt x="43098" y="187348"/>
                    </a:cubicBezTo>
                    <a:close/>
                    <a:moveTo>
                      <a:pt x="43979" y="60690"/>
                    </a:moveTo>
                    <a:cubicBezTo>
                      <a:pt x="43979" y="93234"/>
                      <a:pt x="43979" y="122259"/>
                      <a:pt x="43979" y="152166"/>
                    </a:cubicBezTo>
                    <a:cubicBezTo>
                      <a:pt x="75643" y="152166"/>
                      <a:pt x="103789" y="152166"/>
                      <a:pt x="133694" y="152166"/>
                    </a:cubicBezTo>
                    <a:cubicBezTo>
                      <a:pt x="133694" y="121380"/>
                      <a:pt x="133694" y="93234"/>
                      <a:pt x="133694" y="60690"/>
                    </a:cubicBezTo>
                    <a:cubicBezTo>
                      <a:pt x="101151" y="60690"/>
                      <a:pt x="72125" y="60690"/>
                      <a:pt x="43979" y="60690"/>
                    </a:cubicBezTo>
                    <a:close/>
                    <a:moveTo>
                      <a:pt x="0" y="0"/>
                    </a:moveTo>
                    <a:lnTo>
                      <a:pt x="155702" y="0"/>
                    </a:lnTo>
                    <a:lnTo>
                      <a:pt x="155702" y="281913"/>
                    </a:lnTo>
                    <a:lnTo>
                      <a:pt x="277943" y="281913"/>
                    </a:lnTo>
                    <a:lnTo>
                      <a:pt x="277943" y="282341"/>
                    </a:lnTo>
                    <a:cubicBezTo>
                      <a:pt x="307848" y="282341"/>
                      <a:pt x="334235" y="282341"/>
                      <a:pt x="366779" y="282341"/>
                    </a:cubicBezTo>
                    <a:lnTo>
                      <a:pt x="366779" y="281913"/>
                    </a:lnTo>
                    <a:lnTo>
                      <a:pt x="408118" y="281913"/>
                    </a:lnTo>
                    <a:lnTo>
                      <a:pt x="408118" y="1158732"/>
                    </a:lnTo>
                    <a:lnTo>
                      <a:pt x="0" y="1158732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="" xmlns:a16="http://schemas.microsoft.com/office/drawing/2014/main" id="{D816686D-75D3-419F-AC85-6CA2FEEB76FB}"/>
                  </a:ext>
                </a:extLst>
              </p:cNvPr>
              <p:cNvSpPr/>
              <p:nvPr/>
            </p:nvSpPr>
            <p:spPr>
              <a:xfrm flipH="1">
                <a:off x="4055658" y="3389508"/>
                <a:ext cx="299970" cy="869936"/>
              </a:xfrm>
              <a:custGeom>
                <a:avLst/>
                <a:gdLst>
                  <a:gd name="connsiteX0" fmla="*/ 159201 w 408118"/>
                  <a:gd name="connsiteY0" fmla="*/ 578755 h 1158732"/>
                  <a:gd name="connsiteX1" fmla="*/ 159201 w 408118"/>
                  <a:gd name="connsiteY1" fmla="*/ 665832 h 1158732"/>
                  <a:gd name="connsiteX2" fmla="*/ 248917 w 408118"/>
                  <a:gd name="connsiteY2" fmla="*/ 665832 h 1158732"/>
                  <a:gd name="connsiteX3" fmla="*/ 248917 w 408118"/>
                  <a:gd name="connsiteY3" fmla="*/ 578755 h 1158732"/>
                  <a:gd name="connsiteX4" fmla="*/ 159201 w 408118"/>
                  <a:gd name="connsiteY4" fmla="*/ 578755 h 1158732"/>
                  <a:gd name="connsiteX5" fmla="*/ 278823 w 408118"/>
                  <a:gd name="connsiteY5" fmla="*/ 576996 h 1158732"/>
                  <a:gd name="connsiteX6" fmla="*/ 278823 w 408118"/>
                  <a:gd name="connsiteY6" fmla="*/ 664073 h 1158732"/>
                  <a:gd name="connsiteX7" fmla="*/ 365020 w 408118"/>
                  <a:gd name="connsiteY7" fmla="*/ 664073 h 1158732"/>
                  <a:gd name="connsiteX8" fmla="*/ 365020 w 408118"/>
                  <a:gd name="connsiteY8" fmla="*/ 576996 h 1158732"/>
                  <a:gd name="connsiteX9" fmla="*/ 278823 w 408118"/>
                  <a:gd name="connsiteY9" fmla="*/ 576996 h 1158732"/>
                  <a:gd name="connsiteX10" fmla="*/ 43979 w 408118"/>
                  <a:gd name="connsiteY10" fmla="*/ 576996 h 1158732"/>
                  <a:gd name="connsiteX11" fmla="*/ 43979 w 408118"/>
                  <a:gd name="connsiteY11" fmla="*/ 664952 h 1158732"/>
                  <a:gd name="connsiteX12" fmla="*/ 131935 w 408118"/>
                  <a:gd name="connsiteY12" fmla="*/ 665832 h 1158732"/>
                  <a:gd name="connsiteX13" fmla="*/ 132814 w 408118"/>
                  <a:gd name="connsiteY13" fmla="*/ 576996 h 1158732"/>
                  <a:gd name="connsiteX14" fmla="*/ 43979 w 408118"/>
                  <a:gd name="connsiteY14" fmla="*/ 576996 h 1158732"/>
                  <a:gd name="connsiteX15" fmla="*/ 160960 w 408118"/>
                  <a:gd name="connsiteY15" fmla="*/ 449459 h 1158732"/>
                  <a:gd name="connsiteX16" fmla="*/ 160960 w 408118"/>
                  <a:gd name="connsiteY16" fmla="*/ 539174 h 1158732"/>
                  <a:gd name="connsiteX17" fmla="*/ 248917 w 408118"/>
                  <a:gd name="connsiteY17" fmla="*/ 539174 h 1158732"/>
                  <a:gd name="connsiteX18" fmla="*/ 248917 w 408118"/>
                  <a:gd name="connsiteY18" fmla="*/ 449459 h 1158732"/>
                  <a:gd name="connsiteX19" fmla="*/ 160960 w 408118"/>
                  <a:gd name="connsiteY19" fmla="*/ 449459 h 1158732"/>
                  <a:gd name="connsiteX20" fmla="*/ 44858 w 408118"/>
                  <a:gd name="connsiteY20" fmla="*/ 449459 h 1158732"/>
                  <a:gd name="connsiteX21" fmla="*/ 44858 w 408118"/>
                  <a:gd name="connsiteY21" fmla="*/ 539174 h 1158732"/>
                  <a:gd name="connsiteX22" fmla="*/ 131935 w 408118"/>
                  <a:gd name="connsiteY22" fmla="*/ 539174 h 1158732"/>
                  <a:gd name="connsiteX23" fmla="*/ 131935 w 408118"/>
                  <a:gd name="connsiteY23" fmla="*/ 449459 h 1158732"/>
                  <a:gd name="connsiteX24" fmla="*/ 44858 w 408118"/>
                  <a:gd name="connsiteY24" fmla="*/ 449459 h 1158732"/>
                  <a:gd name="connsiteX25" fmla="*/ 278823 w 408118"/>
                  <a:gd name="connsiteY25" fmla="*/ 448579 h 1158732"/>
                  <a:gd name="connsiteX26" fmla="*/ 278823 w 408118"/>
                  <a:gd name="connsiteY26" fmla="*/ 538295 h 1158732"/>
                  <a:gd name="connsiteX27" fmla="*/ 365020 w 408118"/>
                  <a:gd name="connsiteY27" fmla="*/ 538295 h 1158732"/>
                  <a:gd name="connsiteX28" fmla="*/ 365020 w 408118"/>
                  <a:gd name="connsiteY28" fmla="*/ 448579 h 1158732"/>
                  <a:gd name="connsiteX29" fmla="*/ 278823 w 408118"/>
                  <a:gd name="connsiteY29" fmla="*/ 448579 h 1158732"/>
                  <a:gd name="connsiteX30" fmla="*/ 277943 w 408118"/>
                  <a:gd name="connsiteY30" fmla="*/ 318403 h 1158732"/>
                  <a:gd name="connsiteX31" fmla="*/ 277943 w 408118"/>
                  <a:gd name="connsiteY31" fmla="*/ 408999 h 1158732"/>
                  <a:gd name="connsiteX32" fmla="*/ 366779 w 408118"/>
                  <a:gd name="connsiteY32" fmla="*/ 408999 h 1158732"/>
                  <a:gd name="connsiteX33" fmla="*/ 366779 w 408118"/>
                  <a:gd name="connsiteY33" fmla="*/ 318403 h 1158732"/>
                  <a:gd name="connsiteX34" fmla="*/ 277943 w 408118"/>
                  <a:gd name="connsiteY34" fmla="*/ 318403 h 1158732"/>
                  <a:gd name="connsiteX35" fmla="*/ 159201 w 408118"/>
                  <a:gd name="connsiteY35" fmla="*/ 318403 h 1158732"/>
                  <a:gd name="connsiteX36" fmla="*/ 159201 w 408118"/>
                  <a:gd name="connsiteY36" fmla="*/ 407239 h 1158732"/>
                  <a:gd name="connsiteX37" fmla="*/ 249797 w 408118"/>
                  <a:gd name="connsiteY37" fmla="*/ 407239 h 1158732"/>
                  <a:gd name="connsiteX38" fmla="*/ 249797 w 408118"/>
                  <a:gd name="connsiteY38" fmla="*/ 318403 h 1158732"/>
                  <a:gd name="connsiteX39" fmla="*/ 159201 w 408118"/>
                  <a:gd name="connsiteY39" fmla="*/ 318403 h 1158732"/>
                  <a:gd name="connsiteX40" fmla="*/ 43979 w 408118"/>
                  <a:gd name="connsiteY40" fmla="*/ 318403 h 1158732"/>
                  <a:gd name="connsiteX41" fmla="*/ 43979 w 408118"/>
                  <a:gd name="connsiteY41" fmla="*/ 408119 h 1158732"/>
                  <a:gd name="connsiteX42" fmla="*/ 131935 w 408118"/>
                  <a:gd name="connsiteY42" fmla="*/ 408119 h 1158732"/>
                  <a:gd name="connsiteX43" fmla="*/ 131935 w 408118"/>
                  <a:gd name="connsiteY43" fmla="*/ 318403 h 1158732"/>
                  <a:gd name="connsiteX44" fmla="*/ 43979 w 408118"/>
                  <a:gd name="connsiteY44" fmla="*/ 318403 h 1158732"/>
                  <a:gd name="connsiteX45" fmla="*/ 43098 w 408118"/>
                  <a:gd name="connsiteY45" fmla="*/ 187348 h 1158732"/>
                  <a:gd name="connsiteX46" fmla="*/ 43098 w 408118"/>
                  <a:gd name="connsiteY46" fmla="*/ 279702 h 1158732"/>
                  <a:gd name="connsiteX47" fmla="*/ 132814 w 408118"/>
                  <a:gd name="connsiteY47" fmla="*/ 279702 h 1158732"/>
                  <a:gd name="connsiteX48" fmla="*/ 132814 w 408118"/>
                  <a:gd name="connsiteY48" fmla="*/ 187348 h 1158732"/>
                  <a:gd name="connsiteX49" fmla="*/ 43098 w 408118"/>
                  <a:gd name="connsiteY49" fmla="*/ 187348 h 1158732"/>
                  <a:gd name="connsiteX50" fmla="*/ 43979 w 408118"/>
                  <a:gd name="connsiteY50" fmla="*/ 60690 h 1158732"/>
                  <a:gd name="connsiteX51" fmla="*/ 43979 w 408118"/>
                  <a:gd name="connsiteY51" fmla="*/ 152166 h 1158732"/>
                  <a:gd name="connsiteX52" fmla="*/ 133694 w 408118"/>
                  <a:gd name="connsiteY52" fmla="*/ 152166 h 1158732"/>
                  <a:gd name="connsiteX53" fmla="*/ 133694 w 408118"/>
                  <a:gd name="connsiteY53" fmla="*/ 60690 h 1158732"/>
                  <a:gd name="connsiteX54" fmla="*/ 43979 w 408118"/>
                  <a:gd name="connsiteY54" fmla="*/ 60690 h 1158732"/>
                  <a:gd name="connsiteX55" fmla="*/ 0 w 408118"/>
                  <a:gd name="connsiteY55" fmla="*/ 0 h 1158732"/>
                  <a:gd name="connsiteX56" fmla="*/ 155702 w 408118"/>
                  <a:gd name="connsiteY56" fmla="*/ 0 h 1158732"/>
                  <a:gd name="connsiteX57" fmla="*/ 155702 w 408118"/>
                  <a:gd name="connsiteY57" fmla="*/ 281913 h 1158732"/>
                  <a:gd name="connsiteX58" fmla="*/ 277943 w 408118"/>
                  <a:gd name="connsiteY58" fmla="*/ 281913 h 1158732"/>
                  <a:gd name="connsiteX59" fmla="*/ 277943 w 408118"/>
                  <a:gd name="connsiteY59" fmla="*/ 282341 h 1158732"/>
                  <a:gd name="connsiteX60" fmla="*/ 366779 w 408118"/>
                  <a:gd name="connsiteY60" fmla="*/ 282341 h 1158732"/>
                  <a:gd name="connsiteX61" fmla="*/ 366779 w 408118"/>
                  <a:gd name="connsiteY61" fmla="*/ 281913 h 1158732"/>
                  <a:gd name="connsiteX62" fmla="*/ 408118 w 408118"/>
                  <a:gd name="connsiteY62" fmla="*/ 281913 h 1158732"/>
                  <a:gd name="connsiteX63" fmla="*/ 408118 w 408118"/>
                  <a:gd name="connsiteY63" fmla="*/ 1158732 h 1158732"/>
                  <a:gd name="connsiteX64" fmla="*/ 0 w 408118"/>
                  <a:gd name="connsiteY64" fmla="*/ 1158732 h 1158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408118" h="1158732">
                    <a:moveTo>
                      <a:pt x="159201" y="578755"/>
                    </a:moveTo>
                    <a:cubicBezTo>
                      <a:pt x="159201" y="608660"/>
                      <a:pt x="159201" y="638565"/>
                      <a:pt x="159201" y="665832"/>
                    </a:cubicBezTo>
                    <a:cubicBezTo>
                      <a:pt x="189986" y="668470"/>
                      <a:pt x="222530" y="665832"/>
                      <a:pt x="248917" y="665832"/>
                    </a:cubicBezTo>
                    <a:cubicBezTo>
                      <a:pt x="248917" y="634168"/>
                      <a:pt x="248917" y="608660"/>
                      <a:pt x="248917" y="578755"/>
                    </a:cubicBezTo>
                    <a:cubicBezTo>
                      <a:pt x="217253" y="578755"/>
                      <a:pt x="188227" y="578755"/>
                      <a:pt x="159201" y="578755"/>
                    </a:cubicBezTo>
                    <a:close/>
                    <a:moveTo>
                      <a:pt x="278823" y="576996"/>
                    </a:moveTo>
                    <a:cubicBezTo>
                      <a:pt x="278823" y="606901"/>
                      <a:pt x="278823" y="632408"/>
                      <a:pt x="278823" y="664073"/>
                    </a:cubicBezTo>
                    <a:cubicBezTo>
                      <a:pt x="311366" y="664073"/>
                      <a:pt x="346549" y="664952"/>
                      <a:pt x="365020" y="664073"/>
                    </a:cubicBezTo>
                    <a:cubicBezTo>
                      <a:pt x="365020" y="632408"/>
                      <a:pt x="365020" y="606021"/>
                      <a:pt x="365020" y="576996"/>
                    </a:cubicBezTo>
                    <a:cubicBezTo>
                      <a:pt x="335114" y="576996"/>
                      <a:pt x="306968" y="576996"/>
                      <a:pt x="278823" y="576996"/>
                    </a:cubicBezTo>
                    <a:close/>
                    <a:moveTo>
                      <a:pt x="43979" y="576996"/>
                    </a:moveTo>
                    <a:cubicBezTo>
                      <a:pt x="43979" y="605142"/>
                      <a:pt x="43979" y="638565"/>
                      <a:pt x="43979" y="664952"/>
                    </a:cubicBezTo>
                    <a:cubicBezTo>
                      <a:pt x="81799" y="664952"/>
                      <a:pt x="105548" y="664073"/>
                      <a:pt x="131935" y="665832"/>
                    </a:cubicBezTo>
                    <a:cubicBezTo>
                      <a:pt x="131935" y="631529"/>
                      <a:pt x="132814" y="602503"/>
                      <a:pt x="132814" y="576996"/>
                    </a:cubicBezTo>
                    <a:cubicBezTo>
                      <a:pt x="102030" y="576996"/>
                      <a:pt x="73884" y="576996"/>
                      <a:pt x="43979" y="576996"/>
                    </a:cubicBezTo>
                    <a:close/>
                    <a:moveTo>
                      <a:pt x="160960" y="449459"/>
                    </a:moveTo>
                    <a:cubicBezTo>
                      <a:pt x="160960" y="481123"/>
                      <a:pt x="160960" y="509268"/>
                      <a:pt x="160960" y="539174"/>
                    </a:cubicBezTo>
                    <a:cubicBezTo>
                      <a:pt x="189986" y="539174"/>
                      <a:pt x="217253" y="539174"/>
                      <a:pt x="248917" y="539174"/>
                    </a:cubicBezTo>
                    <a:cubicBezTo>
                      <a:pt x="248917" y="506630"/>
                      <a:pt x="248917" y="477604"/>
                      <a:pt x="248917" y="449459"/>
                    </a:cubicBezTo>
                    <a:cubicBezTo>
                      <a:pt x="218132" y="449459"/>
                      <a:pt x="189107" y="449459"/>
                      <a:pt x="160960" y="449459"/>
                    </a:cubicBezTo>
                    <a:close/>
                    <a:moveTo>
                      <a:pt x="44858" y="449459"/>
                    </a:moveTo>
                    <a:cubicBezTo>
                      <a:pt x="44858" y="481123"/>
                      <a:pt x="44858" y="509268"/>
                      <a:pt x="44858" y="539174"/>
                    </a:cubicBezTo>
                    <a:cubicBezTo>
                      <a:pt x="75643" y="539174"/>
                      <a:pt x="102910" y="539174"/>
                      <a:pt x="131935" y="539174"/>
                    </a:cubicBezTo>
                    <a:cubicBezTo>
                      <a:pt x="131935" y="505751"/>
                      <a:pt x="131935" y="477604"/>
                      <a:pt x="131935" y="449459"/>
                    </a:cubicBezTo>
                    <a:cubicBezTo>
                      <a:pt x="100271" y="449459"/>
                      <a:pt x="72125" y="449459"/>
                      <a:pt x="44858" y="449459"/>
                    </a:cubicBezTo>
                    <a:close/>
                    <a:moveTo>
                      <a:pt x="278823" y="448579"/>
                    </a:moveTo>
                    <a:cubicBezTo>
                      <a:pt x="278823" y="479364"/>
                      <a:pt x="278823" y="508389"/>
                      <a:pt x="278823" y="538295"/>
                    </a:cubicBezTo>
                    <a:cubicBezTo>
                      <a:pt x="308727" y="538295"/>
                      <a:pt x="335994" y="538295"/>
                      <a:pt x="365020" y="538295"/>
                    </a:cubicBezTo>
                    <a:cubicBezTo>
                      <a:pt x="365020" y="507510"/>
                      <a:pt x="365020" y="478484"/>
                      <a:pt x="365020" y="448579"/>
                    </a:cubicBezTo>
                    <a:cubicBezTo>
                      <a:pt x="335994" y="448579"/>
                      <a:pt x="308727" y="448579"/>
                      <a:pt x="278823" y="448579"/>
                    </a:cubicBezTo>
                    <a:close/>
                    <a:moveTo>
                      <a:pt x="277943" y="318403"/>
                    </a:moveTo>
                    <a:cubicBezTo>
                      <a:pt x="277943" y="350067"/>
                      <a:pt x="277943" y="379094"/>
                      <a:pt x="277943" y="408999"/>
                    </a:cubicBezTo>
                    <a:cubicBezTo>
                      <a:pt x="309607" y="408999"/>
                      <a:pt x="337753" y="408999"/>
                      <a:pt x="366779" y="408999"/>
                    </a:cubicBezTo>
                    <a:cubicBezTo>
                      <a:pt x="366779" y="378214"/>
                      <a:pt x="366779" y="349187"/>
                      <a:pt x="366779" y="318403"/>
                    </a:cubicBezTo>
                    <a:cubicBezTo>
                      <a:pt x="336873" y="318403"/>
                      <a:pt x="307848" y="318403"/>
                      <a:pt x="277943" y="318403"/>
                    </a:cubicBezTo>
                    <a:close/>
                    <a:moveTo>
                      <a:pt x="159201" y="318403"/>
                    </a:moveTo>
                    <a:cubicBezTo>
                      <a:pt x="159201" y="349187"/>
                      <a:pt x="159201" y="378214"/>
                      <a:pt x="159201" y="407239"/>
                    </a:cubicBezTo>
                    <a:cubicBezTo>
                      <a:pt x="190866" y="407239"/>
                      <a:pt x="219892" y="407239"/>
                      <a:pt x="249797" y="407239"/>
                    </a:cubicBezTo>
                    <a:cubicBezTo>
                      <a:pt x="249797" y="376454"/>
                      <a:pt x="249797" y="349187"/>
                      <a:pt x="249797" y="318403"/>
                    </a:cubicBezTo>
                    <a:cubicBezTo>
                      <a:pt x="217253" y="318403"/>
                      <a:pt x="188227" y="318403"/>
                      <a:pt x="159201" y="318403"/>
                    </a:cubicBezTo>
                    <a:close/>
                    <a:moveTo>
                      <a:pt x="43979" y="318403"/>
                    </a:moveTo>
                    <a:cubicBezTo>
                      <a:pt x="43979" y="349187"/>
                      <a:pt x="43979" y="378214"/>
                      <a:pt x="43979" y="408119"/>
                    </a:cubicBezTo>
                    <a:cubicBezTo>
                      <a:pt x="74764" y="408119"/>
                      <a:pt x="102910" y="408119"/>
                      <a:pt x="131935" y="408119"/>
                    </a:cubicBezTo>
                    <a:cubicBezTo>
                      <a:pt x="131935" y="376454"/>
                      <a:pt x="131935" y="347429"/>
                      <a:pt x="131935" y="318403"/>
                    </a:cubicBezTo>
                    <a:cubicBezTo>
                      <a:pt x="100271" y="318403"/>
                      <a:pt x="72125" y="318403"/>
                      <a:pt x="43979" y="318403"/>
                    </a:cubicBezTo>
                    <a:close/>
                    <a:moveTo>
                      <a:pt x="43098" y="187348"/>
                    </a:moveTo>
                    <a:cubicBezTo>
                      <a:pt x="43098" y="219892"/>
                      <a:pt x="43098" y="249797"/>
                      <a:pt x="43098" y="279702"/>
                    </a:cubicBezTo>
                    <a:cubicBezTo>
                      <a:pt x="74764" y="279702"/>
                      <a:pt x="104668" y="279702"/>
                      <a:pt x="132814" y="279702"/>
                    </a:cubicBezTo>
                    <a:cubicBezTo>
                      <a:pt x="132814" y="247159"/>
                      <a:pt x="132814" y="218133"/>
                      <a:pt x="132814" y="187348"/>
                    </a:cubicBezTo>
                    <a:cubicBezTo>
                      <a:pt x="102030" y="187348"/>
                      <a:pt x="73884" y="187348"/>
                      <a:pt x="43098" y="187348"/>
                    </a:cubicBezTo>
                    <a:close/>
                    <a:moveTo>
                      <a:pt x="43979" y="60690"/>
                    </a:moveTo>
                    <a:cubicBezTo>
                      <a:pt x="43979" y="93234"/>
                      <a:pt x="43979" y="122259"/>
                      <a:pt x="43979" y="152166"/>
                    </a:cubicBezTo>
                    <a:cubicBezTo>
                      <a:pt x="75643" y="152166"/>
                      <a:pt x="103789" y="152166"/>
                      <a:pt x="133694" y="152166"/>
                    </a:cubicBezTo>
                    <a:cubicBezTo>
                      <a:pt x="133694" y="121380"/>
                      <a:pt x="133694" y="93234"/>
                      <a:pt x="133694" y="60690"/>
                    </a:cubicBezTo>
                    <a:cubicBezTo>
                      <a:pt x="101151" y="60690"/>
                      <a:pt x="72125" y="60690"/>
                      <a:pt x="43979" y="60690"/>
                    </a:cubicBezTo>
                    <a:close/>
                    <a:moveTo>
                      <a:pt x="0" y="0"/>
                    </a:moveTo>
                    <a:lnTo>
                      <a:pt x="155702" y="0"/>
                    </a:lnTo>
                    <a:lnTo>
                      <a:pt x="155702" y="281913"/>
                    </a:lnTo>
                    <a:lnTo>
                      <a:pt x="277943" y="281913"/>
                    </a:lnTo>
                    <a:lnTo>
                      <a:pt x="277943" y="282341"/>
                    </a:lnTo>
                    <a:cubicBezTo>
                      <a:pt x="307848" y="282341"/>
                      <a:pt x="334235" y="282341"/>
                      <a:pt x="366779" y="282341"/>
                    </a:cubicBezTo>
                    <a:lnTo>
                      <a:pt x="366779" y="281913"/>
                    </a:lnTo>
                    <a:lnTo>
                      <a:pt x="408118" y="281913"/>
                    </a:lnTo>
                    <a:lnTo>
                      <a:pt x="408118" y="1158732"/>
                    </a:lnTo>
                    <a:lnTo>
                      <a:pt x="0" y="1158732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48" name="Group 47">
            <a:extLst>
              <a:ext uri="{FF2B5EF4-FFF2-40B4-BE49-F238E27FC236}">
                <a16:creationId xmlns="" xmlns:a16="http://schemas.microsoft.com/office/drawing/2014/main" id="{FE17257E-496D-43B5-AF2E-E2A20B9FBD10}"/>
              </a:ext>
            </a:extLst>
          </p:cNvPr>
          <p:cNvGrpSpPr/>
          <p:nvPr userDrawn="1"/>
        </p:nvGrpSpPr>
        <p:grpSpPr>
          <a:xfrm>
            <a:off x="0" y="6593205"/>
            <a:ext cx="12192000" cy="283845"/>
            <a:chOff x="0" y="6593205"/>
            <a:chExt cx="12192000" cy="283845"/>
          </a:xfrm>
        </p:grpSpPr>
        <p:sp>
          <p:nvSpPr>
            <p:cNvPr id="49" name="Rectangle 48">
              <a:extLst>
                <a:ext uri="{FF2B5EF4-FFF2-40B4-BE49-F238E27FC236}">
                  <a16:creationId xmlns="" xmlns:a16="http://schemas.microsoft.com/office/drawing/2014/main" id="{909A48D2-D68F-4890-A42F-5BB72CFCCFD6}"/>
                </a:ext>
              </a:extLst>
            </p:cNvPr>
            <p:cNvSpPr/>
            <p:nvPr/>
          </p:nvSpPr>
          <p:spPr>
            <a:xfrm>
              <a:off x="0" y="6593205"/>
              <a:ext cx="12192000" cy="27432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0" name="Rectangle 49">
              <a:extLst>
                <a:ext uri="{FF2B5EF4-FFF2-40B4-BE49-F238E27FC236}">
                  <a16:creationId xmlns="" xmlns:a16="http://schemas.microsoft.com/office/drawing/2014/main" id="{F59F2605-0DF1-4906-A75E-0ED8566A8648}"/>
                </a:ext>
              </a:extLst>
            </p:cNvPr>
            <p:cNvSpPr/>
            <p:nvPr/>
          </p:nvSpPr>
          <p:spPr>
            <a:xfrm>
              <a:off x="0" y="6684645"/>
              <a:ext cx="12192000" cy="18288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1" name="Rectangle 50">
              <a:extLst>
                <a:ext uri="{FF2B5EF4-FFF2-40B4-BE49-F238E27FC236}">
                  <a16:creationId xmlns="" xmlns:a16="http://schemas.microsoft.com/office/drawing/2014/main" id="{0E70C75D-A69D-47EF-91AF-4C580B47C566}"/>
                </a:ext>
              </a:extLst>
            </p:cNvPr>
            <p:cNvSpPr/>
            <p:nvPr/>
          </p:nvSpPr>
          <p:spPr>
            <a:xfrm>
              <a:off x="0" y="6785610"/>
              <a:ext cx="12192000" cy="914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774330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xmlns="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788995" y="2249718"/>
            <a:ext cx="1952494" cy="293387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614828560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17">
            <a:extLst>
              <a:ext uri="{FF2B5EF4-FFF2-40B4-BE49-F238E27FC236}">
                <a16:creationId xmlns="" xmlns:a16="http://schemas.microsoft.com/office/drawing/2014/main" id="{7DBDC731-CCCD-4C3D-A9AF-48F6234A2FDF}"/>
              </a:ext>
            </a:extLst>
          </p:cNvPr>
          <p:cNvGrpSpPr/>
          <p:nvPr userDrawn="1"/>
        </p:nvGrpSpPr>
        <p:grpSpPr>
          <a:xfrm>
            <a:off x="-1" y="-121539"/>
            <a:ext cx="12192001" cy="1608851"/>
            <a:chOff x="-1" y="-121539"/>
            <a:chExt cx="12192001" cy="1608851"/>
          </a:xfrm>
        </p:grpSpPr>
        <p:sp>
          <p:nvSpPr>
            <p:cNvPr id="4" name="Rectangle 3">
              <a:extLst>
                <a:ext uri="{FF2B5EF4-FFF2-40B4-BE49-F238E27FC236}">
                  <a16:creationId xmlns="" xmlns:a16="http://schemas.microsoft.com/office/drawing/2014/main" id="{B00FB6E0-B02A-4B89-A387-E6A49302804A}"/>
                </a:ext>
              </a:extLst>
            </p:cNvPr>
            <p:cNvSpPr/>
            <p:nvPr userDrawn="1"/>
          </p:nvSpPr>
          <p:spPr>
            <a:xfrm>
              <a:off x="0" y="1"/>
              <a:ext cx="12192000" cy="140017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="" xmlns:a16="http://schemas.microsoft.com/office/drawing/2014/main" id="{FF04D15E-A661-4B09-87F0-33BFFB2C63B4}"/>
                </a:ext>
              </a:extLst>
            </p:cNvPr>
            <p:cNvSpPr/>
            <p:nvPr userDrawn="1"/>
          </p:nvSpPr>
          <p:spPr>
            <a:xfrm>
              <a:off x="-1" y="-121539"/>
              <a:ext cx="12192000" cy="1608851"/>
            </a:xfrm>
            <a:custGeom>
              <a:avLst/>
              <a:gdLst>
                <a:gd name="connsiteX0" fmla="*/ 8760317 w 12192000"/>
                <a:gd name="connsiteY0" fmla="*/ 780798 h 1608850"/>
                <a:gd name="connsiteX1" fmla="*/ 8760317 w 12192000"/>
                <a:gd name="connsiteY1" fmla="*/ 785159 h 1608850"/>
                <a:gd name="connsiteX2" fmla="*/ 8761882 w 12192000"/>
                <a:gd name="connsiteY2" fmla="*/ 787771 h 1608850"/>
                <a:gd name="connsiteX3" fmla="*/ 8762996 w 12192000"/>
                <a:gd name="connsiteY3" fmla="*/ 787771 h 1608850"/>
                <a:gd name="connsiteX4" fmla="*/ 8762996 w 12192000"/>
                <a:gd name="connsiteY4" fmla="*/ 786900 h 1608850"/>
                <a:gd name="connsiteX5" fmla="*/ 8762996 w 12192000"/>
                <a:gd name="connsiteY5" fmla="*/ 780798 h 1608850"/>
                <a:gd name="connsiteX6" fmla="*/ 8761881 w 12192000"/>
                <a:gd name="connsiteY6" fmla="*/ 780798 h 1608850"/>
                <a:gd name="connsiteX7" fmla="*/ 8758924 w 12192000"/>
                <a:gd name="connsiteY7" fmla="*/ 762200 h 1608850"/>
                <a:gd name="connsiteX8" fmla="*/ 8759734 w 12192000"/>
                <a:gd name="connsiteY8" fmla="*/ 771499 h 1608850"/>
                <a:gd name="connsiteX9" fmla="*/ 8762996 w 12192000"/>
                <a:gd name="connsiteY9" fmla="*/ 771499 h 1608850"/>
                <a:gd name="connsiteX10" fmla="*/ 8762996 w 12192000"/>
                <a:gd name="connsiteY10" fmla="*/ 770337 h 1608850"/>
                <a:gd name="connsiteX11" fmla="*/ 8762996 w 12192000"/>
                <a:gd name="connsiteY11" fmla="*/ 762200 h 1608850"/>
                <a:gd name="connsiteX12" fmla="*/ 8761881 w 12192000"/>
                <a:gd name="connsiteY12" fmla="*/ 762200 h 1608850"/>
                <a:gd name="connsiteX13" fmla="*/ 8755951 w 12192000"/>
                <a:gd name="connsiteY13" fmla="*/ 745928 h 1608850"/>
                <a:gd name="connsiteX14" fmla="*/ 8756137 w 12192000"/>
                <a:gd name="connsiteY14" fmla="*/ 746512 h 1608850"/>
                <a:gd name="connsiteX15" fmla="*/ 8758088 w 12192000"/>
                <a:gd name="connsiteY15" fmla="*/ 752614 h 1608850"/>
                <a:gd name="connsiteX16" fmla="*/ 8758113 w 12192000"/>
                <a:gd name="connsiteY16" fmla="*/ 752902 h 1608850"/>
                <a:gd name="connsiteX17" fmla="*/ 8762996 w 12192000"/>
                <a:gd name="connsiteY17" fmla="*/ 752902 h 1608850"/>
                <a:gd name="connsiteX18" fmla="*/ 8762996 w 12192000"/>
                <a:gd name="connsiteY18" fmla="*/ 752030 h 1608850"/>
                <a:gd name="connsiteX19" fmla="*/ 8762996 w 12192000"/>
                <a:gd name="connsiteY19" fmla="*/ 745928 h 1608850"/>
                <a:gd name="connsiteX20" fmla="*/ 8761881 w 12192000"/>
                <a:gd name="connsiteY20" fmla="*/ 745928 h 1608850"/>
                <a:gd name="connsiteX21" fmla="*/ 8907881 w 12192000"/>
                <a:gd name="connsiteY21" fmla="*/ 718032 h 1608850"/>
                <a:gd name="connsiteX22" fmla="*/ 8907881 w 12192000"/>
                <a:gd name="connsiteY22" fmla="*/ 719194 h 1608850"/>
                <a:gd name="connsiteX23" fmla="*/ 8907881 w 12192000"/>
                <a:gd name="connsiteY23" fmla="*/ 727331 h 1608850"/>
                <a:gd name="connsiteX24" fmla="*/ 8908543 w 12192000"/>
                <a:gd name="connsiteY24" fmla="*/ 727331 h 1608850"/>
                <a:gd name="connsiteX25" fmla="*/ 8908543 w 12192000"/>
                <a:gd name="connsiteY25" fmla="*/ 718032 h 1608850"/>
                <a:gd name="connsiteX26" fmla="*/ 1099585 w 12192000"/>
                <a:gd name="connsiteY26" fmla="*/ 0 h 1608850"/>
                <a:gd name="connsiteX27" fmla="*/ 1101611 w 12192000"/>
                <a:gd name="connsiteY27" fmla="*/ 246443 h 1608850"/>
                <a:gd name="connsiteX28" fmla="*/ 1140117 w 12192000"/>
                <a:gd name="connsiteY28" fmla="*/ 326429 h 1608850"/>
                <a:gd name="connsiteX29" fmla="*/ 1142145 w 12192000"/>
                <a:gd name="connsiteY29" fmla="*/ 326429 h 1608850"/>
                <a:gd name="connsiteX30" fmla="*/ 1156331 w 12192000"/>
                <a:gd name="connsiteY30" fmla="*/ 326429 h 1608850"/>
                <a:gd name="connsiteX31" fmla="*/ 1156331 w 12192000"/>
                <a:gd name="connsiteY31" fmla="*/ 350208 h 1608850"/>
                <a:gd name="connsiteX32" fmla="*/ 1156839 w 12192000"/>
                <a:gd name="connsiteY32" fmla="*/ 351019 h 1608850"/>
                <a:gd name="connsiteX33" fmla="*/ 1160385 w 12192000"/>
                <a:gd name="connsiteY33" fmla="*/ 356694 h 1608850"/>
                <a:gd name="connsiteX34" fmla="*/ 1160385 w 12192000"/>
                <a:gd name="connsiteY34" fmla="*/ 471268 h 1608850"/>
                <a:gd name="connsiteX35" fmla="*/ 1162664 w 12192000"/>
                <a:gd name="connsiteY35" fmla="*/ 471268 h 1608850"/>
                <a:gd name="connsiteX36" fmla="*/ 1178625 w 12192000"/>
                <a:gd name="connsiteY36" fmla="*/ 471268 h 1608850"/>
                <a:gd name="connsiteX37" fmla="*/ 1178625 w 12192000"/>
                <a:gd name="connsiteY37" fmla="*/ 611783 h 1608850"/>
                <a:gd name="connsiteX38" fmla="*/ 1180145 w 12192000"/>
                <a:gd name="connsiteY38" fmla="*/ 611513 h 1608850"/>
                <a:gd name="connsiteX39" fmla="*/ 1190785 w 12192000"/>
                <a:gd name="connsiteY39" fmla="*/ 609622 h 1608850"/>
                <a:gd name="connsiteX40" fmla="*/ 1188759 w 12192000"/>
                <a:gd name="connsiteY40" fmla="*/ 698254 h 1608850"/>
                <a:gd name="connsiteX41" fmla="*/ 1190279 w 12192000"/>
                <a:gd name="connsiteY41" fmla="*/ 698525 h 1608850"/>
                <a:gd name="connsiteX42" fmla="*/ 1200919 w 12192000"/>
                <a:gd name="connsiteY42" fmla="*/ 700416 h 1608850"/>
                <a:gd name="connsiteX43" fmla="*/ 1201171 w 12192000"/>
                <a:gd name="connsiteY43" fmla="*/ 701227 h 1608850"/>
                <a:gd name="connsiteX44" fmla="*/ 1202945 w 12192000"/>
                <a:gd name="connsiteY44" fmla="*/ 706902 h 1608850"/>
                <a:gd name="connsiteX45" fmla="*/ 1203705 w 12192000"/>
                <a:gd name="connsiteY45" fmla="*/ 704470 h 1608850"/>
                <a:gd name="connsiteX46" fmla="*/ 1209025 w 12192000"/>
                <a:gd name="connsiteY46" fmla="*/ 687446 h 1608850"/>
                <a:gd name="connsiteX47" fmla="*/ 1210799 w 12192000"/>
                <a:gd name="connsiteY47" fmla="*/ 687446 h 1608850"/>
                <a:gd name="connsiteX48" fmla="*/ 1223212 w 12192000"/>
                <a:gd name="connsiteY48" fmla="*/ 687446 h 1608850"/>
                <a:gd name="connsiteX49" fmla="*/ 1223212 w 12192000"/>
                <a:gd name="connsiteY49" fmla="*/ 719872 h 1608850"/>
                <a:gd name="connsiteX50" fmla="*/ 1224225 w 12192000"/>
                <a:gd name="connsiteY50" fmla="*/ 720413 h 1608850"/>
                <a:gd name="connsiteX51" fmla="*/ 1231319 w 12192000"/>
                <a:gd name="connsiteY51" fmla="*/ 724196 h 1608850"/>
                <a:gd name="connsiteX52" fmla="*/ 1231319 w 12192000"/>
                <a:gd name="connsiteY52" fmla="*/ 725547 h 1608850"/>
                <a:gd name="connsiteX53" fmla="*/ 1231319 w 12192000"/>
                <a:gd name="connsiteY53" fmla="*/ 735005 h 1608850"/>
                <a:gd name="connsiteX54" fmla="*/ 1275907 w 12192000"/>
                <a:gd name="connsiteY54" fmla="*/ 735005 h 1608850"/>
                <a:gd name="connsiteX55" fmla="*/ 1275907 w 12192000"/>
                <a:gd name="connsiteY55" fmla="*/ 736086 h 1608850"/>
                <a:gd name="connsiteX56" fmla="*/ 1275907 w 12192000"/>
                <a:gd name="connsiteY56" fmla="*/ 743652 h 1608850"/>
                <a:gd name="connsiteX57" fmla="*/ 1277933 w 12192000"/>
                <a:gd name="connsiteY57" fmla="*/ 743652 h 1608850"/>
                <a:gd name="connsiteX58" fmla="*/ 1292119 w 12192000"/>
                <a:gd name="connsiteY58" fmla="*/ 743652 h 1608850"/>
                <a:gd name="connsiteX59" fmla="*/ 1292119 w 12192000"/>
                <a:gd name="connsiteY59" fmla="*/ 713387 h 1608850"/>
                <a:gd name="connsiteX60" fmla="*/ 1336706 w 12192000"/>
                <a:gd name="connsiteY60" fmla="*/ 713387 h 1608850"/>
                <a:gd name="connsiteX61" fmla="*/ 1336706 w 12192000"/>
                <a:gd name="connsiteY61" fmla="*/ 712036 h 1608850"/>
                <a:gd name="connsiteX62" fmla="*/ 1336706 w 12192000"/>
                <a:gd name="connsiteY62" fmla="*/ 702578 h 1608850"/>
                <a:gd name="connsiteX63" fmla="*/ 1337721 w 12192000"/>
                <a:gd name="connsiteY63" fmla="*/ 702578 h 1608850"/>
                <a:gd name="connsiteX64" fmla="*/ 1344813 w 12192000"/>
                <a:gd name="connsiteY64" fmla="*/ 702578 h 1608850"/>
                <a:gd name="connsiteX65" fmla="*/ 1344813 w 12192000"/>
                <a:gd name="connsiteY65" fmla="*/ 700687 h 1608850"/>
                <a:gd name="connsiteX66" fmla="*/ 1344813 w 12192000"/>
                <a:gd name="connsiteY66" fmla="*/ 687446 h 1608850"/>
                <a:gd name="connsiteX67" fmla="*/ 1345573 w 12192000"/>
                <a:gd name="connsiteY67" fmla="*/ 687446 h 1608850"/>
                <a:gd name="connsiteX68" fmla="*/ 1350893 w 12192000"/>
                <a:gd name="connsiteY68" fmla="*/ 687446 h 1608850"/>
                <a:gd name="connsiteX69" fmla="*/ 1350893 w 12192000"/>
                <a:gd name="connsiteY69" fmla="*/ 686365 h 1608850"/>
                <a:gd name="connsiteX70" fmla="*/ 1350893 w 12192000"/>
                <a:gd name="connsiteY70" fmla="*/ 678798 h 1608850"/>
                <a:gd name="connsiteX71" fmla="*/ 1352921 w 12192000"/>
                <a:gd name="connsiteY71" fmla="*/ 678798 h 1608850"/>
                <a:gd name="connsiteX72" fmla="*/ 1367107 w 12192000"/>
                <a:gd name="connsiteY72" fmla="*/ 678798 h 1608850"/>
                <a:gd name="connsiteX73" fmla="*/ 1367107 w 12192000"/>
                <a:gd name="connsiteY73" fmla="*/ 679879 h 1608850"/>
                <a:gd name="connsiteX74" fmla="*/ 1367107 w 12192000"/>
                <a:gd name="connsiteY74" fmla="*/ 687446 h 1608850"/>
                <a:gd name="connsiteX75" fmla="*/ 1389401 w 12192000"/>
                <a:gd name="connsiteY75" fmla="*/ 687446 h 1608850"/>
                <a:gd name="connsiteX76" fmla="*/ 1389401 w 12192000"/>
                <a:gd name="connsiteY76" fmla="*/ 685554 h 1608850"/>
                <a:gd name="connsiteX77" fmla="*/ 1389401 w 12192000"/>
                <a:gd name="connsiteY77" fmla="*/ 672313 h 1608850"/>
                <a:gd name="connsiteX78" fmla="*/ 1391174 w 12192000"/>
                <a:gd name="connsiteY78" fmla="*/ 672313 h 1608850"/>
                <a:gd name="connsiteX79" fmla="*/ 1403587 w 12192000"/>
                <a:gd name="connsiteY79" fmla="*/ 672313 h 1608850"/>
                <a:gd name="connsiteX80" fmla="*/ 1403587 w 12192000"/>
                <a:gd name="connsiteY80" fmla="*/ 696093 h 1608850"/>
                <a:gd name="connsiteX81" fmla="*/ 1404601 w 12192000"/>
                <a:gd name="connsiteY81" fmla="*/ 696093 h 1608850"/>
                <a:gd name="connsiteX82" fmla="*/ 1411695 w 12192000"/>
                <a:gd name="connsiteY82" fmla="*/ 696093 h 1608850"/>
                <a:gd name="connsiteX83" fmla="*/ 1411695 w 12192000"/>
                <a:gd name="connsiteY83" fmla="*/ 695012 h 1608850"/>
                <a:gd name="connsiteX84" fmla="*/ 1411695 w 12192000"/>
                <a:gd name="connsiteY84" fmla="*/ 687446 h 1608850"/>
                <a:gd name="connsiteX85" fmla="*/ 1413467 w 12192000"/>
                <a:gd name="connsiteY85" fmla="*/ 687446 h 1608850"/>
                <a:gd name="connsiteX86" fmla="*/ 1425881 w 12192000"/>
                <a:gd name="connsiteY86" fmla="*/ 687446 h 1608850"/>
                <a:gd name="connsiteX87" fmla="*/ 1425881 w 12192000"/>
                <a:gd name="connsiteY87" fmla="*/ 713387 h 1608850"/>
                <a:gd name="connsiteX88" fmla="*/ 1427909 w 12192000"/>
                <a:gd name="connsiteY88" fmla="*/ 713387 h 1608850"/>
                <a:gd name="connsiteX89" fmla="*/ 1442095 w 12192000"/>
                <a:gd name="connsiteY89" fmla="*/ 713387 h 1608850"/>
                <a:gd name="connsiteX90" fmla="*/ 1442095 w 12192000"/>
                <a:gd name="connsiteY90" fmla="*/ 715008 h 1608850"/>
                <a:gd name="connsiteX91" fmla="*/ 1442095 w 12192000"/>
                <a:gd name="connsiteY91" fmla="*/ 726358 h 1608850"/>
                <a:gd name="connsiteX92" fmla="*/ 1442855 w 12192000"/>
                <a:gd name="connsiteY92" fmla="*/ 726358 h 1608850"/>
                <a:gd name="connsiteX93" fmla="*/ 1448175 w 12192000"/>
                <a:gd name="connsiteY93" fmla="*/ 726358 h 1608850"/>
                <a:gd name="connsiteX94" fmla="*/ 1448175 w 12192000"/>
                <a:gd name="connsiteY94" fmla="*/ 725547 h 1608850"/>
                <a:gd name="connsiteX95" fmla="*/ 1448175 w 12192000"/>
                <a:gd name="connsiteY95" fmla="*/ 719872 h 1608850"/>
                <a:gd name="connsiteX96" fmla="*/ 1478575 w 12192000"/>
                <a:gd name="connsiteY96" fmla="*/ 719872 h 1608850"/>
                <a:gd name="connsiteX97" fmla="*/ 1478575 w 12192000"/>
                <a:gd name="connsiteY97" fmla="*/ 743652 h 1608850"/>
                <a:gd name="connsiteX98" fmla="*/ 1479589 w 12192000"/>
                <a:gd name="connsiteY98" fmla="*/ 743652 h 1608850"/>
                <a:gd name="connsiteX99" fmla="*/ 1486683 w 12192000"/>
                <a:gd name="connsiteY99" fmla="*/ 743652 h 1608850"/>
                <a:gd name="connsiteX100" fmla="*/ 1486683 w 12192000"/>
                <a:gd name="connsiteY100" fmla="*/ 744733 h 1608850"/>
                <a:gd name="connsiteX101" fmla="*/ 1486683 w 12192000"/>
                <a:gd name="connsiteY101" fmla="*/ 752299 h 1608850"/>
                <a:gd name="connsiteX102" fmla="*/ 1487443 w 12192000"/>
                <a:gd name="connsiteY102" fmla="*/ 752299 h 1608850"/>
                <a:gd name="connsiteX103" fmla="*/ 1492763 w 12192000"/>
                <a:gd name="connsiteY103" fmla="*/ 752299 h 1608850"/>
                <a:gd name="connsiteX104" fmla="*/ 1492763 w 12192000"/>
                <a:gd name="connsiteY104" fmla="*/ 750137 h 1608850"/>
                <a:gd name="connsiteX105" fmla="*/ 1492763 w 12192000"/>
                <a:gd name="connsiteY105" fmla="*/ 735005 h 1608850"/>
                <a:gd name="connsiteX106" fmla="*/ 1493775 w 12192000"/>
                <a:gd name="connsiteY106" fmla="*/ 735005 h 1608850"/>
                <a:gd name="connsiteX107" fmla="*/ 1500869 w 12192000"/>
                <a:gd name="connsiteY107" fmla="*/ 735005 h 1608850"/>
                <a:gd name="connsiteX108" fmla="*/ 1500869 w 12192000"/>
                <a:gd name="connsiteY108" fmla="*/ 736086 h 1608850"/>
                <a:gd name="connsiteX109" fmla="*/ 1500869 w 12192000"/>
                <a:gd name="connsiteY109" fmla="*/ 743652 h 1608850"/>
                <a:gd name="connsiteX110" fmla="*/ 1506189 w 12192000"/>
                <a:gd name="connsiteY110" fmla="*/ 741659 h 1608850"/>
                <a:gd name="connsiteX111" fmla="*/ 1506949 w 12192000"/>
                <a:gd name="connsiteY111" fmla="*/ 740679 h 1608850"/>
                <a:gd name="connsiteX112" fmla="*/ 1506949 w 12192000"/>
                <a:gd name="connsiteY112" fmla="*/ 735005 h 1608850"/>
                <a:gd name="connsiteX113" fmla="*/ 1545457 w 12192000"/>
                <a:gd name="connsiteY113" fmla="*/ 735005 h 1608850"/>
                <a:gd name="connsiteX114" fmla="*/ 1545457 w 12192000"/>
                <a:gd name="connsiteY114" fmla="*/ 758784 h 1608850"/>
                <a:gd name="connsiteX115" fmla="*/ 1547483 w 12192000"/>
                <a:gd name="connsiteY115" fmla="*/ 758784 h 1608850"/>
                <a:gd name="connsiteX116" fmla="*/ 1561669 w 12192000"/>
                <a:gd name="connsiteY116" fmla="*/ 758784 h 1608850"/>
                <a:gd name="connsiteX117" fmla="*/ 1561669 w 12192000"/>
                <a:gd name="connsiteY117" fmla="*/ 759865 h 1608850"/>
                <a:gd name="connsiteX118" fmla="*/ 1561669 w 12192000"/>
                <a:gd name="connsiteY118" fmla="*/ 767431 h 1608850"/>
                <a:gd name="connsiteX119" fmla="*/ 1563443 w 12192000"/>
                <a:gd name="connsiteY119" fmla="*/ 767431 h 1608850"/>
                <a:gd name="connsiteX120" fmla="*/ 1575857 w 12192000"/>
                <a:gd name="connsiteY120" fmla="*/ 767431 h 1608850"/>
                <a:gd name="connsiteX121" fmla="*/ 1575857 w 12192000"/>
                <a:gd name="connsiteY121" fmla="*/ 743652 h 1608850"/>
                <a:gd name="connsiteX122" fmla="*/ 1576869 w 12192000"/>
                <a:gd name="connsiteY122" fmla="*/ 743652 h 1608850"/>
                <a:gd name="connsiteX123" fmla="*/ 1583963 w 12192000"/>
                <a:gd name="connsiteY123" fmla="*/ 743652 h 1608850"/>
                <a:gd name="connsiteX124" fmla="*/ 1583963 w 12192000"/>
                <a:gd name="connsiteY124" fmla="*/ 711225 h 1608850"/>
                <a:gd name="connsiteX125" fmla="*/ 1584977 w 12192000"/>
                <a:gd name="connsiteY125" fmla="*/ 711225 h 1608850"/>
                <a:gd name="connsiteX126" fmla="*/ 1592071 w 12192000"/>
                <a:gd name="connsiteY126" fmla="*/ 711225 h 1608850"/>
                <a:gd name="connsiteX127" fmla="*/ 1592071 w 12192000"/>
                <a:gd name="connsiteY127" fmla="*/ 709334 h 1608850"/>
                <a:gd name="connsiteX128" fmla="*/ 1592071 w 12192000"/>
                <a:gd name="connsiteY128" fmla="*/ 696093 h 1608850"/>
                <a:gd name="connsiteX129" fmla="*/ 1590803 w 12192000"/>
                <a:gd name="connsiteY129" fmla="*/ 694471 h 1608850"/>
                <a:gd name="connsiteX130" fmla="*/ 1596123 w 12192000"/>
                <a:gd name="connsiteY130" fmla="*/ 683122 h 1608850"/>
                <a:gd name="connsiteX131" fmla="*/ 1604231 w 12192000"/>
                <a:gd name="connsiteY131" fmla="*/ 711225 h 1608850"/>
                <a:gd name="connsiteX132" fmla="*/ 1604991 w 12192000"/>
                <a:gd name="connsiteY132" fmla="*/ 711225 h 1608850"/>
                <a:gd name="connsiteX133" fmla="*/ 1610311 w 12192000"/>
                <a:gd name="connsiteY133" fmla="*/ 711225 h 1608850"/>
                <a:gd name="connsiteX134" fmla="*/ 1610311 w 12192000"/>
                <a:gd name="connsiteY134" fmla="*/ 605298 h 1608850"/>
                <a:gd name="connsiteX135" fmla="*/ 1611831 w 12192000"/>
                <a:gd name="connsiteY135" fmla="*/ 605298 h 1608850"/>
                <a:gd name="connsiteX136" fmla="*/ 1622471 w 12192000"/>
                <a:gd name="connsiteY136" fmla="*/ 605298 h 1608850"/>
                <a:gd name="connsiteX137" fmla="*/ 1622471 w 12192000"/>
                <a:gd name="connsiteY137" fmla="*/ 557739 h 1608850"/>
                <a:gd name="connsiteX138" fmla="*/ 1648817 w 12192000"/>
                <a:gd name="connsiteY138" fmla="*/ 557739 h 1608850"/>
                <a:gd name="connsiteX139" fmla="*/ 1648817 w 12192000"/>
                <a:gd name="connsiteY139" fmla="*/ 536121 h 1608850"/>
                <a:gd name="connsiteX140" fmla="*/ 1683271 w 12192000"/>
                <a:gd name="connsiteY140" fmla="*/ 536121 h 1608850"/>
                <a:gd name="connsiteX141" fmla="*/ 1683271 w 12192000"/>
                <a:gd name="connsiteY141" fmla="*/ 538553 h 1608850"/>
                <a:gd name="connsiteX142" fmla="*/ 1683271 w 12192000"/>
                <a:gd name="connsiteY142" fmla="*/ 555577 h 1608850"/>
                <a:gd name="connsiteX143" fmla="*/ 1685551 w 12192000"/>
                <a:gd name="connsiteY143" fmla="*/ 555577 h 1608850"/>
                <a:gd name="connsiteX144" fmla="*/ 1701511 w 12192000"/>
                <a:gd name="connsiteY144" fmla="*/ 555577 h 1608850"/>
                <a:gd name="connsiteX145" fmla="*/ 1701511 w 12192000"/>
                <a:gd name="connsiteY145" fmla="*/ 603136 h 1608850"/>
                <a:gd name="connsiteX146" fmla="*/ 1702525 w 12192000"/>
                <a:gd name="connsiteY146" fmla="*/ 603136 h 1608850"/>
                <a:gd name="connsiteX147" fmla="*/ 1709619 w 12192000"/>
                <a:gd name="connsiteY147" fmla="*/ 603136 h 1608850"/>
                <a:gd name="connsiteX148" fmla="*/ 1723805 w 12192000"/>
                <a:gd name="connsiteY148" fmla="*/ 607460 h 1608850"/>
                <a:gd name="connsiteX149" fmla="*/ 1723805 w 12192000"/>
                <a:gd name="connsiteY149" fmla="*/ 646372 h 1608850"/>
                <a:gd name="connsiteX150" fmla="*/ 1724819 w 12192000"/>
                <a:gd name="connsiteY150" fmla="*/ 646372 h 1608850"/>
                <a:gd name="connsiteX151" fmla="*/ 1731911 w 12192000"/>
                <a:gd name="connsiteY151" fmla="*/ 646372 h 1608850"/>
                <a:gd name="connsiteX152" fmla="*/ 1731911 w 12192000"/>
                <a:gd name="connsiteY152" fmla="*/ 647993 h 1608850"/>
                <a:gd name="connsiteX153" fmla="*/ 1731911 w 12192000"/>
                <a:gd name="connsiteY153" fmla="*/ 659342 h 1608850"/>
                <a:gd name="connsiteX154" fmla="*/ 1733939 w 12192000"/>
                <a:gd name="connsiteY154" fmla="*/ 659342 h 1608850"/>
                <a:gd name="connsiteX155" fmla="*/ 1748125 w 12192000"/>
                <a:gd name="connsiteY155" fmla="*/ 659342 h 1608850"/>
                <a:gd name="connsiteX156" fmla="*/ 1754205 w 12192000"/>
                <a:gd name="connsiteY156" fmla="*/ 665828 h 1608850"/>
                <a:gd name="connsiteX157" fmla="*/ 1754205 w 12192000"/>
                <a:gd name="connsiteY157" fmla="*/ 687446 h 1608850"/>
                <a:gd name="connsiteX158" fmla="*/ 1756485 w 12192000"/>
                <a:gd name="connsiteY158" fmla="*/ 687446 h 1608850"/>
                <a:gd name="connsiteX159" fmla="*/ 1772445 w 12192000"/>
                <a:gd name="connsiteY159" fmla="*/ 687446 h 1608850"/>
                <a:gd name="connsiteX160" fmla="*/ 1772445 w 12192000"/>
                <a:gd name="connsiteY160" fmla="*/ 688526 h 1608850"/>
                <a:gd name="connsiteX161" fmla="*/ 1772445 w 12192000"/>
                <a:gd name="connsiteY161" fmla="*/ 696093 h 1608850"/>
                <a:gd name="connsiteX162" fmla="*/ 1773713 w 12192000"/>
                <a:gd name="connsiteY162" fmla="*/ 696093 h 1608850"/>
                <a:gd name="connsiteX163" fmla="*/ 1782579 w 12192000"/>
                <a:gd name="connsiteY163" fmla="*/ 696093 h 1608850"/>
                <a:gd name="connsiteX164" fmla="*/ 1782579 w 12192000"/>
                <a:gd name="connsiteY164" fmla="*/ 698254 h 1608850"/>
                <a:gd name="connsiteX165" fmla="*/ 1782579 w 12192000"/>
                <a:gd name="connsiteY165" fmla="*/ 713387 h 1608850"/>
                <a:gd name="connsiteX166" fmla="*/ 1786633 w 12192000"/>
                <a:gd name="connsiteY166" fmla="*/ 711495 h 1608850"/>
                <a:gd name="connsiteX167" fmla="*/ 1786633 w 12192000"/>
                <a:gd name="connsiteY167" fmla="*/ 698254 h 1608850"/>
                <a:gd name="connsiteX168" fmla="*/ 1787645 w 12192000"/>
                <a:gd name="connsiteY168" fmla="*/ 698254 h 1608850"/>
                <a:gd name="connsiteX169" fmla="*/ 1794739 w 12192000"/>
                <a:gd name="connsiteY169" fmla="*/ 698254 h 1608850"/>
                <a:gd name="connsiteX170" fmla="*/ 1794739 w 12192000"/>
                <a:gd name="connsiteY170" fmla="*/ 699876 h 1608850"/>
                <a:gd name="connsiteX171" fmla="*/ 1794739 w 12192000"/>
                <a:gd name="connsiteY171" fmla="*/ 711225 h 1608850"/>
                <a:gd name="connsiteX172" fmla="*/ 1795499 w 12192000"/>
                <a:gd name="connsiteY172" fmla="*/ 711225 h 1608850"/>
                <a:gd name="connsiteX173" fmla="*/ 1800819 w 12192000"/>
                <a:gd name="connsiteY173" fmla="*/ 711225 h 1608850"/>
                <a:gd name="connsiteX174" fmla="*/ 1849459 w 12192000"/>
                <a:gd name="connsiteY174" fmla="*/ 706902 h 1608850"/>
                <a:gd name="connsiteX175" fmla="*/ 1849459 w 12192000"/>
                <a:gd name="connsiteY175" fmla="*/ 708253 h 1608850"/>
                <a:gd name="connsiteX176" fmla="*/ 1849459 w 12192000"/>
                <a:gd name="connsiteY176" fmla="*/ 717710 h 1608850"/>
                <a:gd name="connsiteX177" fmla="*/ 1850219 w 12192000"/>
                <a:gd name="connsiteY177" fmla="*/ 717710 h 1608850"/>
                <a:gd name="connsiteX178" fmla="*/ 1855541 w 12192000"/>
                <a:gd name="connsiteY178" fmla="*/ 717710 h 1608850"/>
                <a:gd name="connsiteX179" fmla="*/ 1855541 w 12192000"/>
                <a:gd name="connsiteY179" fmla="*/ 719872 h 1608850"/>
                <a:gd name="connsiteX180" fmla="*/ 1855541 w 12192000"/>
                <a:gd name="connsiteY180" fmla="*/ 735005 h 1608850"/>
                <a:gd name="connsiteX181" fmla="*/ 1857567 w 12192000"/>
                <a:gd name="connsiteY181" fmla="*/ 733654 h 1608850"/>
                <a:gd name="connsiteX182" fmla="*/ 1871753 w 12192000"/>
                <a:gd name="connsiteY182" fmla="*/ 724196 h 1608850"/>
                <a:gd name="connsiteX183" fmla="*/ 1877833 w 12192000"/>
                <a:gd name="connsiteY183" fmla="*/ 683122 h 1608850"/>
                <a:gd name="connsiteX184" fmla="*/ 1878593 w 12192000"/>
                <a:gd name="connsiteY184" fmla="*/ 682852 h 1608850"/>
                <a:gd name="connsiteX185" fmla="*/ 1883913 w 12192000"/>
                <a:gd name="connsiteY185" fmla="*/ 680960 h 1608850"/>
                <a:gd name="connsiteX186" fmla="*/ 1885941 w 12192000"/>
                <a:gd name="connsiteY186" fmla="*/ 611783 h 1608850"/>
                <a:gd name="connsiteX187" fmla="*/ 1887967 w 12192000"/>
                <a:gd name="connsiteY187" fmla="*/ 680960 h 1608850"/>
                <a:gd name="connsiteX188" fmla="*/ 1888727 w 12192000"/>
                <a:gd name="connsiteY188" fmla="*/ 681230 h 1608850"/>
                <a:gd name="connsiteX189" fmla="*/ 1894047 w 12192000"/>
                <a:gd name="connsiteY189" fmla="*/ 683122 h 1608850"/>
                <a:gd name="connsiteX190" fmla="*/ 1894047 w 12192000"/>
                <a:gd name="connsiteY190" fmla="*/ 596651 h 1608850"/>
                <a:gd name="connsiteX191" fmla="*/ 1898101 w 12192000"/>
                <a:gd name="connsiteY191" fmla="*/ 564224 h 1608850"/>
                <a:gd name="connsiteX192" fmla="*/ 1936607 w 12192000"/>
                <a:gd name="connsiteY192" fmla="*/ 564224 h 1608850"/>
                <a:gd name="connsiteX193" fmla="*/ 1936607 w 12192000"/>
                <a:gd name="connsiteY193" fmla="*/ 596651 h 1608850"/>
                <a:gd name="connsiteX194" fmla="*/ 1937367 w 12192000"/>
                <a:gd name="connsiteY194" fmla="*/ 596651 h 1608850"/>
                <a:gd name="connsiteX195" fmla="*/ 1942687 w 12192000"/>
                <a:gd name="connsiteY195" fmla="*/ 596651 h 1608850"/>
                <a:gd name="connsiteX196" fmla="*/ 1942687 w 12192000"/>
                <a:gd name="connsiteY196" fmla="*/ 514503 h 1608850"/>
                <a:gd name="connsiteX197" fmla="*/ 1944461 w 12192000"/>
                <a:gd name="connsiteY197" fmla="*/ 514503 h 1608850"/>
                <a:gd name="connsiteX198" fmla="*/ 1956875 w 12192000"/>
                <a:gd name="connsiteY198" fmla="*/ 514503 h 1608850"/>
                <a:gd name="connsiteX199" fmla="*/ 1956875 w 12192000"/>
                <a:gd name="connsiteY199" fmla="*/ 512612 h 1608850"/>
                <a:gd name="connsiteX200" fmla="*/ 1956875 w 12192000"/>
                <a:gd name="connsiteY200" fmla="*/ 499371 h 1608850"/>
                <a:gd name="connsiteX201" fmla="*/ 1979169 w 12192000"/>
                <a:gd name="connsiteY201" fmla="*/ 499371 h 1608850"/>
                <a:gd name="connsiteX202" fmla="*/ 1979169 w 12192000"/>
                <a:gd name="connsiteY202" fmla="*/ 498290 h 1608850"/>
                <a:gd name="connsiteX203" fmla="*/ 1979169 w 12192000"/>
                <a:gd name="connsiteY203" fmla="*/ 490724 h 1608850"/>
                <a:gd name="connsiteX204" fmla="*/ 1980941 w 12192000"/>
                <a:gd name="connsiteY204" fmla="*/ 490724 h 1608850"/>
                <a:gd name="connsiteX205" fmla="*/ 1993355 w 12192000"/>
                <a:gd name="connsiteY205" fmla="*/ 490724 h 1608850"/>
                <a:gd name="connsiteX206" fmla="*/ 1993355 w 12192000"/>
                <a:gd name="connsiteY206" fmla="*/ 491805 h 1608850"/>
                <a:gd name="connsiteX207" fmla="*/ 1993355 w 12192000"/>
                <a:gd name="connsiteY207" fmla="*/ 499371 h 1608850"/>
                <a:gd name="connsiteX208" fmla="*/ 1994115 w 12192000"/>
                <a:gd name="connsiteY208" fmla="*/ 499371 h 1608850"/>
                <a:gd name="connsiteX209" fmla="*/ 1999435 w 12192000"/>
                <a:gd name="connsiteY209" fmla="*/ 499371 h 1608850"/>
                <a:gd name="connsiteX210" fmla="*/ 2009569 w 12192000"/>
                <a:gd name="connsiteY210" fmla="*/ 495047 h 1608850"/>
                <a:gd name="connsiteX211" fmla="*/ 2013621 w 12192000"/>
                <a:gd name="connsiteY211" fmla="*/ 498290 h 1608850"/>
                <a:gd name="connsiteX212" fmla="*/ 2013621 w 12192000"/>
                <a:gd name="connsiteY212" fmla="*/ 490724 h 1608850"/>
                <a:gd name="connsiteX213" fmla="*/ 2015901 w 12192000"/>
                <a:gd name="connsiteY213" fmla="*/ 490724 h 1608850"/>
                <a:gd name="connsiteX214" fmla="*/ 2031863 w 12192000"/>
                <a:gd name="connsiteY214" fmla="*/ 490724 h 1608850"/>
                <a:gd name="connsiteX215" fmla="*/ 2031863 w 12192000"/>
                <a:gd name="connsiteY215" fmla="*/ 491805 h 1608850"/>
                <a:gd name="connsiteX216" fmla="*/ 2031863 w 12192000"/>
                <a:gd name="connsiteY216" fmla="*/ 499371 h 1608850"/>
                <a:gd name="connsiteX217" fmla="*/ 2062263 w 12192000"/>
                <a:gd name="connsiteY217" fmla="*/ 499371 h 1608850"/>
                <a:gd name="connsiteX218" fmla="*/ 2062263 w 12192000"/>
                <a:gd name="connsiteY218" fmla="*/ 500992 h 1608850"/>
                <a:gd name="connsiteX219" fmla="*/ 2062263 w 12192000"/>
                <a:gd name="connsiteY219" fmla="*/ 512342 h 1608850"/>
                <a:gd name="connsiteX220" fmla="*/ 2088609 w 12192000"/>
                <a:gd name="connsiteY220" fmla="*/ 512342 h 1608850"/>
                <a:gd name="connsiteX221" fmla="*/ 2088609 w 12192000"/>
                <a:gd name="connsiteY221" fmla="*/ 542606 h 1608850"/>
                <a:gd name="connsiteX222" fmla="*/ 2089369 w 12192000"/>
                <a:gd name="connsiteY222" fmla="*/ 542606 h 1608850"/>
                <a:gd name="connsiteX223" fmla="*/ 2094689 w 12192000"/>
                <a:gd name="connsiteY223" fmla="*/ 542606 h 1608850"/>
                <a:gd name="connsiteX224" fmla="*/ 2094689 w 12192000"/>
                <a:gd name="connsiteY224" fmla="*/ 543687 h 1608850"/>
                <a:gd name="connsiteX225" fmla="*/ 2094689 w 12192000"/>
                <a:gd name="connsiteY225" fmla="*/ 551254 h 1608850"/>
                <a:gd name="connsiteX226" fmla="*/ 2098743 w 12192000"/>
                <a:gd name="connsiteY226" fmla="*/ 581518 h 1608850"/>
                <a:gd name="connsiteX227" fmla="*/ 2099503 w 12192000"/>
                <a:gd name="connsiteY227" fmla="*/ 581518 h 1608850"/>
                <a:gd name="connsiteX228" fmla="*/ 2104823 w 12192000"/>
                <a:gd name="connsiteY228" fmla="*/ 581518 h 1608850"/>
                <a:gd name="connsiteX229" fmla="*/ 2104823 w 12192000"/>
                <a:gd name="connsiteY229" fmla="*/ 582329 h 1608850"/>
                <a:gd name="connsiteX230" fmla="*/ 2104823 w 12192000"/>
                <a:gd name="connsiteY230" fmla="*/ 588004 h 1608850"/>
                <a:gd name="connsiteX231" fmla="*/ 2105837 w 12192000"/>
                <a:gd name="connsiteY231" fmla="*/ 588004 h 1608850"/>
                <a:gd name="connsiteX232" fmla="*/ 2112929 w 12192000"/>
                <a:gd name="connsiteY232" fmla="*/ 588004 h 1608850"/>
                <a:gd name="connsiteX233" fmla="*/ 2112929 w 12192000"/>
                <a:gd name="connsiteY233" fmla="*/ 618269 h 1608850"/>
                <a:gd name="connsiteX234" fmla="*/ 2114957 w 12192000"/>
                <a:gd name="connsiteY234" fmla="*/ 618269 h 1608850"/>
                <a:gd name="connsiteX235" fmla="*/ 2129143 w 12192000"/>
                <a:gd name="connsiteY235" fmla="*/ 618269 h 1608850"/>
                <a:gd name="connsiteX236" fmla="*/ 2129143 w 12192000"/>
                <a:gd name="connsiteY236" fmla="*/ 642048 h 1608850"/>
                <a:gd name="connsiteX237" fmla="*/ 2131171 w 12192000"/>
                <a:gd name="connsiteY237" fmla="*/ 643669 h 1608850"/>
                <a:gd name="connsiteX238" fmla="*/ 2131171 w 12192000"/>
                <a:gd name="connsiteY238" fmla="*/ 655019 h 1608850"/>
                <a:gd name="connsiteX239" fmla="*/ 2131931 w 12192000"/>
                <a:gd name="connsiteY239" fmla="*/ 655019 h 1608850"/>
                <a:gd name="connsiteX240" fmla="*/ 2137251 w 12192000"/>
                <a:gd name="connsiteY240" fmla="*/ 655019 h 1608850"/>
                <a:gd name="connsiteX241" fmla="*/ 2137251 w 12192000"/>
                <a:gd name="connsiteY241" fmla="*/ 678798 h 1608850"/>
                <a:gd name="connsiteX242" fmla="*/ 2138517 w 12192000"/>
                <a:gd name="connsiteY242" fmla="*/ 678798 h 1608850"/>
                <a:gd name="connsiteX243" fmla="*/ 2147383 w 12192000"/>
                <a:gd name="connsiteY243" fmla="*/ 678798 h 1608850"/>
                <a:gd name="connsiteX244" fmla="*/ 2149411 w 12192000"/>
                <a:gd name="connsiteY244" fmla="*/ 682852 h 1608850"/>
                <a:gd name="connsiteX245" fmla="*/ 2149411 w 12192000"/>
                <a:gd name="connsiteY245" fmla="*/ 696093 h 1608850"/>
                <a:gd name="connsiteX246" fmla="*/ 2150931 w 12192000"/>
                <a:gd name="connsiteY246" fmla="*/ 694201 h 1608850"/>
                <a:gd name="connsiteX247" fmla="*/ 2161571 w 12192000"/>
                <a:gd name="connsiteY247" fmla="*/ 680960 h 1608850"/>
                <a:gd name="connsiteX248" fmla="*/ 2189945 w 12192000"/>
                <a:gd name="connsiteY248" fmla="*/ 680960 h 1608850"/>
                <a:gd name="connsiteX249" fmla="*/ 2189945 w 12192000"/>
                <a:gd name="connsiteY249" fmla="*/ 767431 h 1608850"/>
                <a:gd name="connsiteX250" fmla="*/ 2190705 w 12192000"/>
                <a:gd name="connsiteY250" fmla="*/ 767431 h 1608850"/>
                <a:gd name="connsiteX251" fmla="*/ 2196025 w 12192000"/>
                <a:gd name="connsiteY251" fmla="*/ 767431 h 1608850"/>
                <a:gd name="connsiteX252" fmla="*/ 2196785 w 12192000"/>
                <a:gd name="connsiteY252" fmla="*/ 766080 h 1608850"/>
                <a:gd name="connsiteX253" fmla="*/ 2202105 w 12192000"/>
                <a:gd name="connsiteY253" fmla="*/ 756622 h 1608850"/>
                <a:gd name="connsiteX254" fmla="*/ 2202105 w 12192000"/>
                <a:gd name="connsiteY254" fmla="*/ 758514 h 1608850"/>
                <a:gd name="connsiteX255" fmla="*/ 2202105 w 12192000"/>
                <a:gd name="connsiteY255" fmla="*/ 771755 h 1608850"/>
                <a:gd name="connsiteX256" fmla="*/ 2206157 w 12192000"/>
                <a:gd name="connsiteY256" fmla="*/ 726358 h 1608850"/>
                <a:gd name="connsiteX257" fmla="*/ 2206917 w 12192000"/>
                <a:gd name="connsiteY257" fmla="*/ 726358 h 1608850"/>
                <a:gd name="connsiteX258" fmla="*/ 2212237 w 12192000"/>
                <a:gd name="connsiteY258" fmla="*/ 726358 h 1608850"/>
                <a:gd name="connsiteX259" fmla="*/ 2212237 w 12192000"/>
                <a:gd name="connsiteY259" fmla="*/ 661504 h 1608850"/>
                <a:gd name="connsiteX260" fmla="*/ 2213251 w 12192000"/>
                <a:gd name="connsiteY260" fmla="*/ 661504 h 1608850"/>
                <a:gd name="connsiteX261" fmla="*/ 2220345 w 12192000"/>
                <a:gd name="connsiteY261" fmla="*/ 661504 h 1608850"/>
                <a:gd name="connsiteX262" fmla="*/ 2232505 w 12192000"/>
                <a:gd name="connsiteY262" fmla="*/ 618269 h 1608850"/>
                <a:gd name="connsiteX263" fmla="*/ 2233771 w 12192000"/>
                <a:gd name="connsiteY263" fmla="*/ 618269 h 1608850"/>
                <a:gd name="connsiteX264" fmla="*/ 2242639 w 12192000"/>
                <a:gd name="connsiteY264" fmla="*/ 618269 h 1608850"/>
                <a:gd name="connsiteX265" fmla="*/ 2252771 w 12192000"/>
                <a:gd name="connsiteY265" fmla="*/ 661504 h 1608850"/>
                <a:gd name="connsiteX266" fmla="*/ 2253785 w 12192000"/>
                <a:gd name="connsiteY266" fmla="*/ 661504 h 1608850"/>
                <a:gd name="connsiteX267" fmla="*/ 2260879 w 12192000"/>
                <a:gd name="connsiteY267" fmla="*/ 661504 h 1608850"/>
                <a:gd name="connsiteX268" fmla="*/ 2260879 w 12192000"/>
                <a:gd name="connsiteY268" fmla="*/ 700416 h 1608850"/>
                <a:gd name="connsiteX269" fmla="*/ 2262651 w 12192000"/>
                <a:gd name="connsiteY269" fmla="*/ 700416 h 1608850"/>
                <a:gd name="connsiteX270" fmla="*/ 2275065 w 12192000"/>
                <a:gd name="connsiteY270" fmla="*/ 700416 h 1608850"/>
                <a:gd name="connsiteX271" fmla="*/ 2275065 w 12192000"/>
                <a:gd name="connsiteY271" fmla="*/ 702578 h 1608850"/>
                <a:gd name="connsiteX272" fmla="*/ 2275065 w 12192000"/>
                <a:gd name="connsiteY272" fmla="*/ 717710 h 1608850"/>
                <a:gd name="connsiteX273" fmla="*/ 2279119 w 12192000"/>
                <a:gd name="connsiteY273" fmla="*/ 715549 h 1608850"/>
                <a:gd name="connsiteX274" fmla="*/ 2279119 w 12192000"/>
                <a:gd name="connsiteY274" fmla="*/ 700416 h 1608850"/>
                <a:gd name="connsiteX275" fmla="*/ 2280639 w 12192000"/>
                <a:gd name="connsiteY275" fmla="*/ 700416 h 1608850"/>
                <a:gd name="connsiteX276" fmla="*/ 2291279 w 12192000"/>
                <a:gd name="connsiteY276" fmla="*/ 700416 h 1608850"/>
                <a:gd name="connsiteX277" fmla="*/ 2291279 w 12192000"/>
                <a:gd name="connsiteY277" fmla="*/ 702037 h 1608850"/>
                <a:gd name="connsiteX278" fmla="*/ 2291279 w 12192000"/>
                <a:gd name="connsiteY278" fmla="*/ 713387 h 1608850"/>
                <a:gd name="connsiteX279" fmla="*/ 2321680 w 12192000"/>
                <a:gd name="connsiteY279" fmla="*/ 713387 h 1608850"/>
                <a:gd name="connsiteX280" fmla="*/ 2321680 w 12192000"/>
                <a:gd name="connsiteY280" fmla="*/ 676637 h 1608850"/>
                <a:gd name="connsiteX281" fmla="*/ 2322945 w 12192000"/>
                <a:gd name="connsiteY281" fmla="*/ 676637 h 1608850"/>
                <a:gd name="connsiteX282" fmla="*/ 2331813 w 12192000"/>
                <a:gd name="connsiteY282" fmla="*/ 676637 h 1608850"/>
                <a:gd name="connsiteX283" fmla="*/ 2331813 w 12192000"/>
                <a:gd name="connsiteY283" fmla="*/ 698254 h 1608850"/>
                <a:gd name="connsiteX284" fmla="*/ 2333840 w 12192000"/>
                <a:gd name="connsiteY284" fmla="*/ 665828 h 1608850"/>
                <a:gd name="connsiteX285" fmla="*/ 2356133 w 12192000"/>
                <a:gd name="connsiteY285" fmla="*/ 665828 h 1608850"/>
                <a:gd name="connsiteX286" fmla="*/ 2356133 w 12192000"/>
                <a:gd name="connsiteY286" fmla="*/ 664206 h 1608850"/>
                <a:gd name="connsiteX287" fmla="*/ 2356133 w 12192000"/>
                <a:gd name="connsiteY287" fmla="*/ 652857 h 1608850"/>
                <a:gd name="connsiteX288" fmla="*/ 2356893 w 12192000"/>
                <a:gd name="connsiteY288" fmla="*/ 652857 h 1608850"/>
                <a:gd name="connsiteX289" fmla="*/ 2362213 w 12192000"/>
                <a:gd name="connsiteY289" fmla="*/ 652857 h 1608850"/>
                <a:gd name="connsiteX290" fmla="*/ 2362213 w 12192000"/>
                <a:gd name="connsiteY290" fmla="*/ 650966 h 1608850"/>
                <a:gd name="connsiteX291" fmla="*/ 2362213 w 12192000"/>
                <a:gd name="connsiteY291" fmla="*/ 637725 h 1608850"/>
                <a:gd name="connsiteX292" fmla="*/ 2366267 w 12192000"/>
                <a:gd name="connsiteY292" fmla="*/ 644210 h 1608850"/>
                <a:gd name="connsiteX293" fmla="*/ 2368547 w 12192000"/>
                <a:gd name="connsiteY293" fmla="*/ 644210 h 1608850"/>
                <a:gd name="connsiteX294" fmla="*/ 2384507 w 12192000"/>
                <a:gd name="connsiteY294" fmla="*/ 644210 h 1608850"/>
                <a:gd name="connsiteX295" fmla="*/ 2384507 w 12192000"/>
                <a:gd name="connsiteY295" fmla="*/ 643399 h 1608850"/>
                <a:gd name="connsiteX296" fmla="*/ 2384507 w 12192000"/>
                <a:gd name="connsiteY296" fmla="*/ 637725 h 1608850"/>
                <a:gd name="connsiteX297" fmla="*/ 2385267 w 12192000"/>
                <a:gd name="connsiteY297" fmla="*/ 637725 h 1608850"/>
                <a:gd name="connsiteX298" fmla="*/ 2390587 w 12192000"/>
                <a:gd name="connsiteY298" fmla="*/ 637725 h 1608850"/>
                <a:gd name="connsiteX299" fmla="*/ 2390587 w 12192000"/>
                <a:gd name="connsiteY299" fmla="*/ 639076 h 1608850"/>
                <a:gd name="connsiteX300" fmla="*/ 2390587 w 12192000"/>
                <a:gd name="connsiteY300" fmla="*/ 648534 h 1608850"/>
                <a:gd name="connsiteX301" fmla="*/ 2429093 w 12192000"/>
                <a:gd name="connsiteY301" fmla="*/ 648534 h 1608850"/>
                <a:gd name="connsiteX302" fmla="*/ 2429093 w 12192000"/>
                <a:gd name="connsiteY302" fmla="*/ 786887 h 1608850"/>
                <a:gd name="connsiteX303" fmla="*/ 2430613 w 12192000"/>
                <a:gd name="connsiteY303" fmla="*/ 786887 h 1608850"/>
                <a:gd name="connsiteX304" fmla="*/ 2441254 w 12192000"/>
                <a:gd name="connsiteY304" fmla="*/ 786887 h 1608850"/>
                <a:gd name="connsiteX305" fmla="*/ 2441254 w 12192000"/>
                <a:gd name="connsiteY305" fmla="*/ 773917 h 1608850"/>
                <a:gd name="connsiteX306" fmla="*/ 2445307 w 12192000"/>
                <a:gd name="connsiteY306" fmla="*/ 773917 h 1608850"/>
                <a:gd name="connsiteX307" fmla="*/ 2445307 w 12192000"/>
                <a:gd name="connsiteY307" fmla="*/ 786887 h 1608850"/>
                <a:gd name="connsiteX308" fmla="*/ 2475707 w 12192000"/>
                <a:gd name="connsiteY308" fmla="*/ 786887 h 1608850"/>
                <a:gd name="connsiteX309" fmla="*/ 2475707 w 12192000"/>
                <a:gd name="connsiteY309" fmla="*/ 756622 h 1608850"/>
                <a:gd name="connsiteX310" fmla="*/ 2487867 w 12192000"/>
                <a:gd name="connsiteY310" fmla="*/ 756622 h 1608850"/>
                <a:gd name="connsiteX311" fmla="*/ 2500027 w 12192000"/>
                <a:gd name="connsiteY311" fmla="*/ 754461 h 1608850"/>
                <a:gd name="connsiteX312" fmla="*/ 2504082 w 12192000"/>
                <a:gd name="connsiteY312" fmla="*/ 756622 h 1608850"/>
                <a:gd name="connsiteX313" fmla="*/ 2514215 w 12192000"/>
                <a:gd name="connsiteY313" fmla="*/ 756622 h 1608850"/>
                <a:gd name="connsiteX314" fmla="*/ 2514215 w 12192000"/>
                <a:gd name="connsiteY314" fmla="*/ 786887 h 1608850"/>
                <a:gd name="connsiteX315" fmla="*/ 2522321 w 12192000"/>
                <a:gd name="connsiteY315" fmla="*/ 786887 h 1608850"/>
                <a:gd name="connsiteX316" fmla="*/ 2522321 w 12192000"/>
                <a:gd name="connsiteY316" fmla="*/ 804182 h 1608850"/>
                <a:gd name="connsiteX317" fmla="*/ 2531658 w 12192000"/>
                <a:gd name="connsiteY317" fmla="*/ 805087 h 1608850"/>
                <a:gd name="connsiteX318" fmla="*/ 2544615 w 12192000"/>
                <a:gd name="connsiteY318" fmla="*/ 805087 h 1608850"/>
                <a:gd name="connsiteX319" fmla="*/ 2544615 w 12192000"/>
                <a:gd name="connsiteY319" fmla="*/ 789049 h 1608850"/>
                <a:gd name="connsiteX320" fmla="*/ 2612571 w 12192000"/>
                <a:gd name="connsiteY320" fmla="*/ 789049 h 1608850"/>
                <a:gd name="connsiteX321" fmla="*/ 2612571 w 12192000"/>
                <a:gd name="connsiteY321" fmla="*/ 703796 h 1608850"/>
                <a:gd name="connsiteX322" fmla="*/ 2684579 w 12192000"/>
                <a:gd name="connsiteY322" fmla="*/ 703796 h 1608850"/>
                <a:gd name="connsiteX323" fmla="*/ 2684579 w 12192000"/>
                <a:gd name="connsiteY323" fmla="*/ 782564 h 1608850"/>
                <a:gd name="connsiteX324" fmla="*/ 2686483 w 12192000"/>
                <a:gd name="connsiteY324" fmla="*/ 782564 h 1608850"/>
                <a:gd name="connsiteX325" fmla="*/ 2687725 w 12192000"/>
                <a:gd name="connsiteY325" fmla="*/ 805087 h 1608850"/>
                <a:gd name="connsiteX326" fmla="*/ 2697401 w 12192000"/>
                <a:gd name="connsiteY326" fmla="*/ 805087 h 1608850"/>
                <a:gd name="connsiteX327" fmla="*/ 2698643 w 12192000"/>
                <a:gd name="connsiteY327" fmla="*/ 782564 h 1608850"/>
                <a:gd name="connsiteX328" fmla="*/ 2704723 w 12192000"/>
                <a:gd name="connsiteY328" fmla="*/ 782564 h 1608850"/>
                <a:gd name="connsiteX329" fmla="*/ 2705965 w 12192000"/>
                <a:gd name="connsiteY329" fmla="*/ 805087 h 1608850"/>
                <a:gd name="connsiteX330" fmla="*/ 2756588 w 12192000"/>
                <a:gd name="connsiteY330" fmla="*/ 805087 h 1608850"/>
                <a:gd name="connsiteX331" fmla="*/ 2756588 w 12192000"/>
                <a:gd name="connsiteY331" fmla="*/ 642059 h 1608850"/>
                <a:gd name="connsiteX332" fmla="*/ 2953915 w 12192000"/>
                <a:gd name="connsiteY332" fmla="*/ 642059 h 1608850"/>
                <a:gd name="connsiteX333" fmla="*/ 2953915 w 12192000"/>
                <a:gd name="connsiteY333" fmla="*/ 805087 h 1608850"/>
                <a:gd name="connsiteX334" fmla="*/ 2972611 w 12192000"/>
                <a:gd name="connsiteY334" fmla="*/ 805087 h 1608850"/>
                <a:gd name="connsiteX335" fmla="*/ 2972611 w 12192000"/>
                <a:gd name="connsiteY335" fmla="*/ 722394 h 1608850"/>
                <a:gd name="connsiteX336" fmla="*/ 3067731 w 12192000"/>
                <a:gd name="connsiteY336" fmla="*/ 722394 h 1608850"/>
                <a:gd name="connsiteX337" fmla="*/ 3079662 w 12192000"/>
                <a:gd name="connsiteY337" fmla="*/ 404253 h 1608850"/>
                <a:gd name="connsiteX338" fmla="*/ 3067502 w 12192000"/>
                <a:gd name="connsiteY338" fmla="*/ 382635 h 1608850"/>
                <a:gd name="connsiteX339" fmla="*/ 3061422 w 12192000"/>
                <a:gd name="connsiteY339" fmla="*/ 378311 h 1608850"/>
                <a:gd name="connsiteX340" fmla="*/ 3069529 w 12192000"/>
                <a:gd name="connsiteY340" fmla="*/ 354532 h 1608850"/>
                <a:gd name="connsiteX341" fmla="*/ 3069529 w 12192000"/>
                <a:gd name="connsiteY341" fmla="*/ 337238 h 1608850"/>
                <a:gd name="connsiteX342" fmla="*/ 3083715 w 12192000"/>
                <a:gd name="connsiteY342" fmla="*/ 337238 h 1608850"/>
                <a:gd name="connsiteX343" fmla="*/ 3083715 w 12192000"/>
                <a:gd name="connsiteY343" fmla="*/ 315620 h 1608850"/>
                <a:gd name="connsiteX344" fmla="*/ 3085742 w 12192000"/>
                <a:gd name="connsiteY344" fmla="*/ 311296 h 1608850"/>
                <a:gd name="connsiteX345" fmla="*/ 3085742 w 12192000"/>
                <a:gd name="connsiteY345" fmla="*/ 233472 h 1608850"/>
                <a:gd name="connsiteX346" fmla="*/ 3083715 w 12192000"/>
                <a:gd name="connsiteY346" fmla="*/ 226987 h 1608850"/>
                <a:gd name="connsiteX347" fmla="*/ 3089795 w 12192000"/>
                <a:gd name="connsiteY347" fmla="*/ 220501 h 1608850"/>
                <a:gd name="connsiteX348" fmla="*/ 3089795 w 12192000"/>
                <a:gd name="connsiteY348" fmla="*/ 162133 h 1608850"/>
                <a:gd name="connsiteX349" fmla="*/ 3091822 w 12192000"/>
                <a:gd name="connsiteY349" fmla="*/ 157810 h 1608850"/>
                <a:gd name="connsiteX350" fmla="*/ 3091822 w 12192000"/>
                <a:gd name="connsiteY350" fmla="*/ 101604 h 1608850"/>
                <a:gd name="connsiteX351" fmla="*/ 3093849 w 12192000"/>
                <a:gd name="connsiteY351" fmla="*/ 82148 h 1608850"/>
                <a:gd name="connsiteX352" fmla="*/ 3097902 w 12192000"/>
                <a:gd name="connsiteY352" fmla="*/ 99442 h 1608850"/>
                <a:gd name="connsiteX353" fmla="*/ 3099929 w 12192000"/>
                <a:gd name="connsiteY353" fmla="*/ 157810 h 1608850"/>
                <a:gd name="connsiteX354" fmla="*/ 3101955 w 12192000"/>
                <a:gd name="connsiteY354" fmla="*/ 220501 h 1608850"/>
                <a:gd name="connsiteX355" fmla="*/ 3108035 w 12192000"/>
                <a:gd name="connsiteY355" fmla="*/ 226987 h 1608850"/>
                <a:gd name="connsiteX356" fmla="*/ 3106009 w 12192000"/>
                <a:gd name="connsiteY356" fmla="*/ 233472 h 1608850"/>
                <a:gd name="connsiteX357" fmla="*/ 3106009 w 12192000"/>
                <a:gd name="connsiteY357" fmla="*/ 311296 h 1608850"/>
                <a:gd name="connsiteX358" fmla="*/ 3108035 w 12192000"/>
                <a:gd name="connsiteY358" fmla="*/ 315620 h 1608850"/>
                <a:gd name="connsiteX359" fmla="*/ 3108035 w 12192000"/>
                <a:gd name="connsiteY359" fmla="*/ 337238 h 1608850"/>
                <a:gd name="connsiteX360" fmla="*/ 3122222 w 12192000"/>
                <a:gd name="connsiteY360" fmla="*/ 337238 h 1608850"/>
                <a:gd name="connsiteX361" fmla="*/ 3122222 w 12192000"/>
                <a:gd name="connsiteY361" fmla="*/ 354532 h 1608850"/>
                <a:gd name="connsiteX362" fmla="*/ 3130330 w 12192000"/>
                <a:gd name="connsiteY362" fmla="*/ 378311 h 1608850"/>
                <a:gd name="connsiteX363" fmla="*/ 3124250 w 12192000"/>
                <a:gd name="connsiteY363" fmla="*/ 382635 h 1608850"/>
                <a:gd name="connsiteX364" fmla="*/ 3112089 w 12192000"/>
                <a:gd name="connsiteY364" fmla="*/ 404253 h 1608850"/>
                <a:gd name="connsiteX365" fmla="*/ 3120195 w 12192000"/>
                <a:gd name="connsiteY365" fmla="*/ 657181 h 1608850"/>
                <a:gd name="connsiteX366" fmla="*/ 3185050 w 12192000"/>
                <a:gd name="connsiteY366" fmla="*/ 657181 h 1608850"/>
                <a:gd name="connsiteX367" fmla="*/ 3185050 w 12192000"/>
                <a:gd name="connsiteY367" fmla="*/ 732843 h 1608850"/>
                <a:gd name="connsiteX368" fmla="*/ 3193157 w 12192000"/>
                <a:gd name="connsiteY368" fmla="*/ 732843 h 1608850"/>
                <a:gd name="connsiteX369" fmla="*/ 3195183 w 12192000"/>
                <a:gd name="connsiteY369" fmla="*/ 726358 h 1608850"/>
                <a:gd name="connsiteX370" fmla="*/ 3201263 w 12192000"/>
                <a:gd name="connsiteY370" fmla="*/ 726358 h 1608850"/>
                <a:gd name="connsiteX371" fmla="*/ 3203291 w 12192000"/>
                <a:gd name="connsiteY371" fmla="*/ 735005 h 1608850"/>
                <a:gd name="connsiteX372" fmla="*/ 3215451 w 12192000"/>
                <a:gd name="connsiteY372" fmla="*/ 735005 h 1608850"/>
                <a:gd name="connsiteX373" fmla="*/ 3215451 w 12192000"/>
                <a:gd name="connsiteY373" fmla="*/ 728519 h 1608850"/>
                <a:gd name="connsiteX374" fmla="*/ 3237744 w 12192000"/>
                <a:gd name="connsiteY374" fmla="*/ 728519 h 1608850"/>
                <a:gd name="connsiteX375" fmla="*/ 3237744 w 12192000"/>
                <a:gd name="connsiteY375" fmla="*/ 735005 h 1608850"/>
                <a:gd name="connsiteX376" fmla="*/ 3258011 w 12192000"/>
                <a:gd name="connsiteY376" fmla="*/ 735005 h 1608850"/>
                <a:gd name="connsiteX377" fmla="*/ 3258011 w 12192000"/>
                <a:gd name="connsiteY377" fmla="*/ 780402 h 1608850"/>
                <a:gd name="connsiteX378" fmla="*/ 3272198 w 12192000"/>
                <a:gd name="connsiteY378" fmla="*/ 780402 h 1608850"/>
                <a:gd name="connsiteX379" fmla="*/ 3272198 w 12192000"/>
                <a:gd name="connsiteY379" fmla="*/ 767431 h 1608850"/>
                <a:gd name="connsiteX380" fmla="*/ 3288412 w 12192000"/>
                <a:gd name="connsiteY380" fmla="*/ 767431 h 1608850"/>
                <a:gd name="connsiteX381" fmla="*/ 3288412 w 12192000"/>
                <a:gd name="connsiteY381" fmla="*/ 588004 h 1608850"/>
                <a:gd name="connsiteX382" fmla="*/ 3294492 w 12192000"/>
                <a:gd name="connsiteY382" fmla="*/ 581518 h 1608850"/>
                <a:gd name="connsiteX383" fmla="*/ 3367453 w 12192000"/>
                <a:gd name="connsiteY383" fmla="*/ 581518 h 1608850"/>
                <a:gd name="connsiteX384" fmla="*/ 3367453 w 12192000"/>
                <a:gd name="connsiteY384" fmla="*/ 590166 h 1608850"/>
                <a:gd name="connsiteX385" fmla="*/ 3377586 w 12192000"/>
                <a:gd name="connsiteY385" fmla="*/ 590166 h 1608850"/>
                <a:gd name="connsiteX386" fmla="*/ 3377586 w 12192000"/>
                <a:gd name="connsiteY386" fmla="*/ 704740 h 1608850"/>
                <a:gd name="connsiteX387" fmla="*/ 3399879 w 12192000"/>
                <a:gd name="connsiteY387" fmla="*/ 704740 h 1608850"/>
                <a:gd name="connsiteX388" fmla="*/ 3399879 w 12192000"/>
                <a:gd name="connsiteY388" fmla="*/ 637725 h 1608850"/>
                <a:gd name="connsiteX389" fmla="*/ 3426227 w 12192000"/>
                <a:gd name="connsiteY389" fmla="*/ 637725 h 1608850"/>
                <a:gd name="connsiteX390" fmla="*/ 3430279 w 12192000"/>
                <a:gd name="connsiteY390" fmla="*/ 633401 h 1608850"/>
                <a:gd name="connsiteX391" fmla="*/ 3438387 w 12192000"/>
                <a:gd name="connsiteY391" fmla="*/ 633401 h 1608850"/>
                <a:gd name="connsiteX392" fmla="*/ 3442439 w 12192000"/>
                <a:gd name="connsiteY392" fmla="*/ 637725 h 1608850"/>
                <a:gd name="connsiteX393" fmla="*/ 3464734 w 12192000"/>
                <a:gd name="connsiteY393" fmla="*/ 637725 h 1608850"/>
                <a:gd name="connsiteX394" fmla="*/ 3464734 w 12192000"/>
                <a:gd name="connsiteY394" fmla="*/ 520989 h 1608850"/>
                <a:gd name="connsiteX395" fmla="*/ 3521481 w 12192000"/>
                <a:gd name="connsiteY395" fmla="*/ 510180 h 1608850"/>
                <a:gd name="connsiteX396" fmla="*/ 3521481 w 12192000"/>
                <a:gd name="connsiteY396" fmla="*/ 511261 h 1608850"/>
                <a:gd name="connsiteX397" fmla="*/ 3521481 w 12192000"/>
                <a:gd name="connsiteY397" fmla="*/ 518827 h 1608850"/>
                <a:gd name="connsiteX398" fmla="*/ 3547828 w 12192000"/>
                <a:gd name="connsiteY398" fmla="*/ 518827 h 1608850"/>
                <a:gd name="connsiteX399" fmla="*/ 3547828 w 12192000"/>
                <a:gd name="connsiteY399" fmla="*/ 773917 h 1608850"/>
                <a:gd name="connsiteX400" fmla="*/ 3570122 w 12192000"/>
                <a:gd name="connsiteY400" fmla="*/ 773917 h 1608850"/>
                <a:gd name="connsiteX401" fmla="*/ 3570122 w 12192000"/>
                <a:gd name="connsiteY401" fmla="*/ 769593 h 1608850"/>
                <a:gd name="connsiteX402" fmla="*/ 3582282 w 12192000"/>
                <a:gd name="connsiteY402" fmla="*/ 769593 h 1608850"/>
                <a:gd name="connsiteX403" fmla="*/ 3582282 w 12192000"/>
                <a:gd name="connsiteY403" fmla="*/ 773917 h 1608850"/>
                <a:gd name="connsiteX404" fmla="*/ 3606602 w 12192000"/>
                <a:gd name="connsiteY404" fmla="*/ 773917 h 1608850"/>
                <a:gd name="connsiteX405" fmla="*/ 3606602 w 12192000"/>
                <a:gd name="connsiteY405" fmla="*/ 760946 h 1608850"/>
                <a:gd name="connsiteX406" fmla="*/ 3634975 w 12192000"/>
                <a:gd name="connsiteY406" fmla="*/ 760946 h 1608850"/>
                <a:gd name="connsiteX407" fmla="*/ 3647135 w 12192000"/>
                <a:gd name="connsiteY407" fmla="*/ 756622 h 1608850"/>
                <a:gd name="connsiteX408" fmla="*/ 3667403 w 12192000"/>
                <a:gd name="connsiteY408" fmla="*/ 760946 h 1608850"/>
                <a:gd name="connsiteX409" fmla="*/ 3667403 w 12192000"/>
                <a:gd name="connsiteY409" fmla="*/ 743652 h 1608850"/>
                <a:gd name="connsiteX410" fmla="*/ 3675510 w 12192000"/>
                <a:gd name="connsiteY410" fmla="*/ 743652 h 1608850"/>
                <a:gd name="connsiteX411" fmla="*/ 3675510 w 12192000"/>
                <a:gd name="connsiteY411" fmla="*/ 730681 h 1608850"/>
                <a:gd name="connsiteX412" fmla="*/ 3732257 w 12192000"/>
                <a:gd name="connsiteY412" fmla="*/ 730681 h 1608850"/>
                <a:gd name="connsiteX413" fmla="*/ 3732257 w 12192000"/>
                <a:gd name="connsiteY413" fmla="*/ 700416 h 1608850"/>
                <a:gd name="connsiteX414" fmla="*/ 3750497 w 12192000"/>
                <a:gd name="connsiteY414" fmla="*/ 700416 h 1608850"/>
                <a:gd name="connsiteX415" fmla="*/ 3750497 w 12192000"/>
                <a:gd name="connsiteY415" fmla="*/ 693931 h 1608850"/>
                <a:gd name="connsiteX416" fmla="*/ 3762657 w 12192000"/>
                <a:gd name="connsiteY416" fmla="*/ 693931 h 1608850"/>
                <a:gd name="connsiteX417" fmla="*/ 3762657 w 12192000"/>
                <a:gd name="connsiteY417" fmla="*/ 700416 h 1608850"/>
                <a:gd name="connsiteX418" fmla="*/ 3778870 w 12192000"/>
                <a:gd name="connsiteY418" fmla="*/ 700416 h 1608850"/>
                <a:gd name="connsiteX419" fmla="*/ 3778870 w 12192000"/>
                <a:gd name="connsiteY419" fmla="*/ 750137 h 1608850"/>
                <a:gd name="connsiteX420" fmla="*/ 3789470 w 12192000"/>
                <a:gd name="connsiteY420" fmla="*/ 750137 h 1608850"/>
                <a:gd name="connsiteX421" fmla="*/ 3789470 w 12192000"/>
                <a:gd name="connsiteY421" fmla="*/ 586174 h 1608850"/>
                <a:gd name="connsiteX422" fmla="*/ 3791390 w 12192000"/>
                <a:gd name="connsiteY422" fmla="*/ 586174 h 1608850"/>
                <a:gd name="connsiteX423" fmla="*/ 3791390 w 12192000"/>
                <a:gd name="connsiteY423" fmla="*/ 723865 h 1608850"/>
                <a:gd name="connsiteX424" fmla="*/ 3791390 w 12192000"/>
                <a:gd name="connsiteY424" fmla="*/ 750137 h 1608850"/>
                <a:gd name="connsiteX425" fmla="*/ 3806350 w 12192000"/>
                <a:gd name="connsiteY425" fmla="*/ 750137 h 1608850"/>
                <a:gd name="connsiteX426" fmla="*/ 3806350 w 12192000"/>
                <a:gd name="connsiteY426" fmla="*/ 742023 h 1608850"/>
                <a:gd name="connsiteX427" fmla="*/ 3811298 w 12192000"/>
                <a:gd name="connsiteY427" fmla="*/ 742023 h 1608850"/>
                <a:gd name="connsiteX428" fmla="*/ 3811298 w 12192000"/>
                <a:gd name="connsiteY428" fmla="*/ 724196 h 1608850"/>
                <a:gd name="connsiteX429" fmla="*/ 3849805 w 12192000"/>
                <a:gd name="connsiteY429" fmla="*/ 724196 h 1608850"/>
                <a:gd name="connsiteX430" fmla="*/ 3849805 w 12192000"/>
                <a:gd name="connsiteY430" fmla="*/ 693931 h 1608850"/>
                <a:gd name="connsiteX431" fmla="*/ 3888823 w 12192000"/>
                <a:gd name="connsiteY431" fmla="*/ 693931 h 1608850"/>
                <a:gd name="connsiteX432" fmla="*/ 3888823 w 12192000"/>
                <a:gd name="connsiteY432" fmla="*/ 690579 h 1608850"/>
                <a:gd name="connsiteX433" fmla="*/ 3887708 w 12192000"/>
                <a:gd name="connsiteY433" fmla="*/ 690579 h 1608850"/>
                <a:gd name="connsiteX434" fmla="*/ 3879906 w 12192000"/>
                <a:gd name="connsiteY434" fmla="*/ 690579 h 1608850"/>
                <a:gd name="connsiteX435" fmla="*/ 3879906 w 12192000"/>
                <a:gd name="connsiteY435" fmla="*/ 689443 h 1608850"/>
                <a:gd name="connsiteX436" fmla="*/ 3879906 w 12192000"/>
                <a:gd name="connsiteY436" fmla="*/ 681500 h 1608850"/>
                <a:gd name="connsiteX437" fmla="*/ 3881022 w 12192000"/>
                <a:gd name="connsiteY437" fmla="*/ 681500 h 1608850"/>
                <a:gd name="connsiteX438" fmla="*/ 3888823 w 12192000"/>
                <a:gd name="connsiteY438" fmla="*/ 681500 h 1608850"/>
                <a:gd name="connsiteX439" fmla="*/ 3888823 w 12192000"/>
                <a:gd name="connsiteY439" fmla="*/ 679986 h 1608850"/>
                <a:gd name="connsiteX440" fmla="*/ 3888823 w 12192000"/>
                <a:gd name="connsiteY440" fmla="*/ 669395 h 1608850"/>
                <a:gd name="connsiteX441" fmla="*/ 3887708 w 12192000"/>
                <a:gd name="connsiteY441" fmla="*/ 669395 h 1608850"/>
                <a:gd name="connsiteX442" fmla="*/ 3879906 w 12192000"/>
                <a:gd name="connsiteY442" fmla="*/ 669395 h 1608850"/>
                <a:gd name="connsiteX443" fmla="*/ 3879906 w 12192000"/>
                <a:gd name="connsiteY443" fmla="*/ 667882 h 1608850"/>
                <a:gd name="connsiteX444" fmla="*/ 3879906 w 12192000"/>
                <a:gd name="connsiteY444" fmla="*/ 657290 h 1608850"/>
                <a:gd name="connsiteX445" fmla="*/ 3881022 w 12192000"/>
                <a:gd name="connsiteY445" fmla="*/ 657290 h 1608850"/>
                <a:gd name="connsiteX446" fmla="*/ 3888823 w 12192000"/>
                <a:gd name="connsiteY446" fmla="*/ 657290 h 1608850"/>
                <a:gd name="connsiteX447" fmla="*/ 3888823 w 12192000"/>
                <a:gd name="connsiteY447" fmla="*/ 656156 h 1608850"/>
                <a:gd name="connsiteX448" fmla="*/ 3888823 w 12192000"/>
                <a:gd name="connsiteY448" fmla="*/ 648212 h 1608850"/>
                <a:gd name="connsiteX449" fmla="*/ 3887708 w 12192000"/>
                <a:gd name="connsiteY449" fmla="*/ 648212 h 1608850"/>
                <a:gd name="connsiteX450" fmla="*/ 3879906 w 12192000"/>
                <a:gd name="connsiteY450" fmla="*/ 648212 h 1608850"/>
                <a:gd name="connsiteX451" fmla="*/ 3879906 w 12192000"/>
                <a:gd name="connsiteY451" fmla="*/ 646698 h 1608850"/>
                <a:gd name="connsiteX452" fmla="*/ 3879906 w 12192000"/>
                <a:gd name="connsiteY452" fmla="*/ 636107 h 1608850"/>
                <a:gd name="connsiteX453" fmla="*/ 3881022 w 12192000"/>
                <a:gd name="connsiteY453" fmla="*/ 636107 h 1608850"/>
                <a:gd name="connsiteX454" fmla="*/ 3888823 w 12192000"/>
                <a:gd name="connsiteY454" fmla="*/ 636107 h 1608850"/>
                <a:gd name="connsiteX455" fmla="*/ 3888823 w 12192000"/>
                <a:gd name="connsiteY455" fmla="*/ 634594 h 1608850"/>
                <a:gd name="connsiteX456" fmla="*/ 3888823 w 12192000"/>
                <a:gd name="connsiteY456" fmla="*/ 624002 h 1608850"/>
                <a:gd name="connsiteX457" fmla="*/ 3887708 w 12192000"/>
                <a:gd name="connsiteY457" fmla="*/ 624002 h 1608850"/>
                <a:gd name="connsiteX458" fmla="*/ 3879906 w 12192000"/>
                <a:gd name="connsiteY458" fmla="*/ 624002 h 1608850"/>
                <a:gd name="connsiteX459" fmla="*/ 3879906 w 12192000"/>
                <a:gd name="connsiteY459" fmla="*/ 622489 h 1608850"/>
                <a:gd name="connsiteX460" fmla="*/ 3879906 w 12192000"/>
                <a:gd name="connsiteY460" fmla="*/ 611898 h 1608850"/>
                <a:gd name="connsiteX461" fmla="*/ 3881022 w 12192000"/>
                <a:gd name="connsiteY461" fmla="*/ 611898 h 1608850"/>
                <a:gd name="connsiteX462" fmla="*/ 3888823 w 12192000"/>
                <a:gd name="connsiteY462" fmla="*/ 611898 h 1608850"/>
                <a:gd name="connsiteX463" fmla="*/ 3888823 w 12192000"/>
                <a:gd name="connsiteY463" fmla="*/ 610763 h 1608850"/>
                <a:gd name="connsiteX464" fmla="*/ 3888823 w 12192000"/>
                <a:gd name="connsiteY464" fmla="*/ 602819 h 1608850"/>
                <a:gd name="connsiteX465" fmla="*/ 3887708 w 12192000"/>
                <a:gd name="connsiteY465" fmla="*/ 602819 h 1608850"/>
                <a:gd name="connsiteX466" fmla="*/ 3879906 w 12192000"/>
                <a:gd name="connsiteY466" fmla="*/ 602819 h 1608850"/>
                <a:gd name="connsiteX467" fmla="*/ 3879906 w 12192000"/>
                <a:gd name="connsiteY467" fmla="*/ 601307 h 1608850"/>
                <a:gd name="connsiteX468" fmla="*/ 3879906 w 12192000"/>
                <a:gd name="connsiteY468" fmla="*/ 590714 h 1608850"/>
                <a:gd name="connsiteX469" fmla="*/ 3881022 w 12192000"/>
                <a:gd name="connsiteY469" fmla="*/ 590714 h 1608850"/>
                <a:gd name="connsiteX470" fmla="*/ 3888823 w 12192000"/>
                <a:gd name="connsiteY470" fmla="*/ 590714 h 1608850"/>
                <a:gd name="connsiteX471" fmla="*/ 3888823 w 12192000"/>
                <a:gd name="connsiteY471" fmla="*/ 589202 h 1608850"/>
                <a:gd name="connsiteX472" fmla="*/ 3888823 w 12192000"/>
                <a:gd name="connsiteY472" fmla="*/ 578610 h 1608850"/>
                <a:gd name="connsiteX473" fmla="*/ 3887708 w 12192000"/>
                <a:gd name="connsiteY473" fmla="*/ 578610 h 1608850"/>
                <a:gd name="connsiteX474" fmla="*/ 3879906 w 12192000"/>
                <a:gd name="connsiteY474" fmla="*/ 578610 h 1608850"/>
                <a:gd name="connsiteX475" fmla="*/ 3879906 w 12192000"/>
                <a:gd name="connsiteY475" fmla="*/ 577096 h 1608850"/>
                <a:gd name="connsiteX476" fmla="*/ 3879906 w 12192000"/>
                <a:gd name="connsiteY476" fmla="*/ 566505 h 1608850"/>
                <a:gd name="connsiteX477" fmla="*/ 3881022 w 12192000"/>
                <a:gd name="connsiteY477" fmla="*/ 566505 h 1608850"/>
                <a:gd name="connsiteX478" fmla="*/ 3888823 w 12192000"/>
                <a:gd name="connsiteY478" fmla="*/ 566505 h 1608850"/>
                <a:gd name="connsiteX479" fmla="*/ 3888823 w 12192000"/>
                <a:gd name="connsiteY479" fmla="*/ 565370 h 1608850"/>
                <a:gd name="connsiteX480" fmla="*/ 3888823 w 12192000"/>
                <a:gd name="connsiteY480" fmla="*/ 557427 h 1608850"/>
                <a:gd name="connsiteX481" fmla="*/ 3887708 w 12192000"/>
                <a:gd name="connsiteY481" fmla="*/ 557427 h 1608850"/>
                <a:gd name="connsiteX482" fmla="*/ 3879906 w 12192000"/>
                <a:gd name="connsiteY482" fmla="*/ 557427 h 1608850"/>
                <a:gd name="connsiteX483" fmla="*/ 3879906 w 12192000"/>
                <a:gd name="connsiteY483" fmla="*/ 555914 h 1608850"/>
                <a:gd name="connsiteX484" fmla="*/ 3879906 w 12192000"/>
                <a:gd name="connsiteY484" fmla="*/ 545322 h 1608850"/>
                <a:gd name="connsiteX485" fmla="*/ 3881022 w 12192000"/>
                <a:gd name="connsiteY485" fmla="*/ 545322 h 1608850"/>
                <a:gd name="connsiteX486" fmla="*/ 3888823 w 12192000"/>
                <a:gd name="connsiteY486" fmla="*/ 545322 h 1608850"/>
                <a:gd name="connsiteX487" fmla="*/ 3887708 w 12192000"/>
                <a:gd name="connsiteY487" fmla="*/ 543053 h 1608850"/>
                <a:gd name="connsiteX488" fmla="*/ 3879906 w 12192000"/>
                <a:gd name="connsiteY488" fmla="*/ 527166 h 1608850"/>
                <a:gd name="connsiteX489" fmla="*/ 3879906 w 12192000"/>
                <a:gd name="connsiteY489" fmla="*/ 478746 h 1608850"/>
                <a:gd name="connsiteX490" fmla="*/ 4029251 w 12192000"/>
                <a:gd name="connsiteY490" fmla="*/ 478746 h 1608850"/>
                <a:gd name="connsiteX491" fmla="*/ 4042623 w 12192000"/>
                <a:gd name="connsiteY491" fmla="*/ 505982 h 1608850"/>
                <a:gd name="connsiteX492" fmla="*/ 4042623 w 12192000"/>
                <a:gd name="connsiteY492" fmla="*/ 566505 h 1608850"/>
                <a:gd name="connsiteX493" fmla="*/ 4041510 w 12192000"/>
                <a:gd name="connsiteY493" fmla="*/ 566505 h 1608850"/>
                <a:gd name="connsiteX494" fmla="*/ 4033708 w 12192000"/>
                <a:gd name="connsiteY494" fmla="*/ 566505 h 1608850"/>
                <a:gd name="connsiteX495" fmla="*/ 4033708 w 12192000"/>
                <a:gd name="connsiteY495" fmla="*/ 568018 h 1608850"/>
                <a:gd name="connsiteX496" fmla="*/ 4033708 w 12192000"/>
                <a:gd name="connsiteY496" fmla="*/ 578610 h 1608850"/>
                <a:gd name="connsiteX497" fmla="*/ 4034823 w 12192000"/>
                <a:gd name="connsiteY497" fmla="*/ 578610 h 1608850"/>
                <a:gd name="connsiteX498" fmla="*/ 4042623 w 12192000"/>
                <a:gd name="connsiteY498" fmla="*/ 578610 h 1608850"/>
                <a:gd name="connsiteX499" fmla="*/ 4042623 w 12192000"/>
                <a:gd name="connsiteY499" fmla="*/ 580123 h 1608850"/>
                <a:gd name="connsiteX500" fmla="*/ 4042623 w 12192000"/>
                <a:gd name="connsiteY500" fmla="*/ 590714 h 1608850"/>
                <a:gd name="connsiteX501" fmla="*/ 4041510 w 12192000"/>
                <a:gd name="connsiteY501" fmla="*/ 590714 h 1608850"/>
                <a:gd name="connsiteX502" fmla="*/ 4033708 w 12192000"/>
                <a:gd name="connsiteY502" fmla="*/ 590714 h 1608850"/>
                <a:gd name="connsiteX503" fmla="*/ 4033708 w 12192000"/>
                <a:gd name="connsiteY503" fmla="*/ 592227 h 1608850"/>
                <a:gd name="connsiteX504" fmla="*/ 4033708 w 12192000"/>
                <a:gd name="connsiteY504" fmla="*/ 602819 h 1608850"/>
                <a:gd name="connsiteX505" fmla="*/ 4034823 w 12192000"/>
                <a:gd name="connsiteY505" fmla="*/ 602819 h 1608850"/>
                <a:gd name="connsiteX506" fmla="*/ 4042623 w 12192000"/>
                <a:gd name="connsiteY506" fmla="*/ 602819 h 1608850"/>
                <a:gd name="connsiteX507" fmla="*/ 4042623 w 12192000"/>
                <a:gd name="connsiteY507" fmla="*/ 603955 h 1608850"/>
                <a:gd name="connsiteX508" fmla="*/ 4042623 w 12192000"/>
                <a:gd name="connsiteY508" fmla="*/ 611898 h 1608850"/>
                <a:gd name="connsiteX509" fmla="*/ 4041510 w 12192000"/>
                <a:gd name="connsiteY509" fmla="*/ 611898 h 1608850"/>
                <a:gd name="connsiteX510" fmla="*/ 4033708 w 12192000"/>
                <a:gd name="connsiteY510" fmla="*/ 611898 h 1608850"/>
                <a:gd name="connsiteX511" fmla="*/ 4033708 w 12192000"/>
                <a:gd name="connsiteY511" fmla="*/ 613411 h 1608850"/>
                <a:gd name="connsiteX512" fmla="*/ 4033708 w 12192000"/>
                <a:gd name="connsiteY512" fmla="*/ 624002 h 1608850"/>
                <a:gd name="connsiteX513" fmla="*/ 4034823 w 12192000"/>
                <a:gd name="connsiteY513" fmla="*/ 624002 h 1608850"/>
                <a:gd name="connsiteX514" fmla="*/ 4042623 w 12192000"/>
                <a:gd name="connsiteY514" fmla="*/ 624002 h 1608850"/>
                <a:gd name="connsiteX515" fmla="*/ 4042623 w 12192000"/>
                <a:gd name="connsiteY515" fmla="*/ 625516 h 1608850"/>
                <a:gd name="connsiteX516" fmla="*/ 4042623 w 12192000"/>
                <a:gd name="connsiteY516" fmla="*/ 636107 h 1608850"/>
                <a:gd name="connsiteX517" fmla="*/ 4041510 w 12192000"/>
                <a:gd name="connsiteY517" fmla="*/ 636107 h 1608850"/>
                <a:gd name="connsiteX518" fmla="*/ 4033708 w 12192000"/>
                <a:gd name="connsiteY518" fmla="*/ 636107 h 1608850"/>
                <a:gd name="connsiteX519" fmla="*/ 4033708 w 12192000"/>
                <a:gd name="connsiteY519" fmla="*/ 637620 h 1608850"/>
                <a:gd name="connsiteX520" fmla="*/ 4033708 w 12192000"/>
                <a:gd name="connsiteY520" fmla="*/ 648212 h 1608850"/>
                <a:gd name="connsiteX521" fmla="*/ 4034823 w 12192000"/>
                <a:gd name="connsiteY521" fmla="*/ 648212 h 1608850"/>
                <a:gd name="connsiteX522" fmla="*/ 4042623 w 12192000"/>
                <a:gd name="connsiteY522" fmla="*/ 648212 h 1608850"/>
                <a:gd name="connsiteX523" fmla="*/ 4042623 w 12192000"/>
                <a:gd name="connsiteY523" fmla="*/ 649346 h 1608850"/>
                <a:gd name="connsiteX524" fmla="*/ 4042623 w 12192000"/>
                <a:gd name="connsiteY524" fmla="*/ 657290 h 1608850"/>
                <a:gd name="connsiteX525" fmla="*/ 4041510 w 12192000"/>
                <a:gd name="connsiteY525" fmla="*/ 657290 h 1608850"/>
                <a:gd name="connsiteX526" fmla="*/ 4033708 w 12192000"/>
                <a:gd name="connsiteY526" fmla="*/ 657290 h 1608850"/>
                <a:gd name="connsiteX527" fmla="*/ 4033708 w 12192000"/>
                <a:gd name="connsiteY527" fmla="*/ 658804 h 1608850"/>
                <a:gd name="connsiteX528" fmla="*/ 4033708 w 12192000"/>
                <a:gd name="connsiteY528" fmla="*/ 669395 h 1608850"/>
                <a:gd name="connsiteX529" fmla="*/ 4034823 w 12192000"/>
                <a:gd name="connsiteY529" fmla="*/ 669395 h 1608850"/>
                <a:gd name="connsiteX530" fmla="*/ 4042623 w 12192000"/>
                <a:gd name="connsiteY530" fmla="*/ 669395 h 1608850"/>
                <a:gd name="connsiteX531" fmla="*/ 4042623 w 12192000"/>
                <a:gd name="connsiteY531" fmla="*/ 670908 h 1608850"/>
                <a:gd name="connsiteX532" fmla="*/ 4042623 w 12192000"/>
                <a:gd name="connsiteY532" fmla="*/ 681500 h 1608850"/>
                <a:gd name="connsiteX533" fmla="*/ 4041510 w 12192000"/>
                <a:gd name="connsiteY533" fmla="*/ 681500 h 1608850"/>
                <a:gd name="connsiteX534" fmla="*/ 4033708 w 12192000"/>
                <a:gd name="connsiteY534" fmla="*/ 681500 h 1608850"/>
                <a:gd name="connsiteX535" fmla="*/ 4033708 w 12192000"/>
                <a:gd name="connsiteY535" fmla="*/ 682634 h 1608850"/>
                <a:gd name="connsiteX536" fmla="*/ 4033708 w 12192000"/>
                <a:gd name="connsiteY536" fmla="*/ 690579 h 1608850"/>
                <a:gd name="connsiteX537" fmla="*/ 4034823 w 12192000"/>
                <a:gd name="connsiteY537" fmla="*/ 690579 h 1608850"/>
                <a:gd name="connsiteX538" fmla="*/ 4042623 w 12192000"/>
                <a:gd name="connsiteY538" fmla="*/ 690579 h 1608850"/>
                <a:gd name="connsiteX539" fmla="*/ 4042623 w 12192000"/>
                <a:gd name="connsiteY539" fmla="*/ 692091 h 1608850"/>
                <a:gd name="connsiteX540" fmla="*/ 4042623 w 12192000"/>
                <a:gd name="connsiteY540" fmla="*/ 702682 h 1608850"/>
                <a:gd name="connsiteX541" fmla="*/ 4041510 w 12192000"/>
                <a:gd name="connsiteY541" fmla="*/ 702682 h 1608850"/>
                <a:gd name="connsiteX542" fmla="*/ 4033708 w 12192000"/>
                <a:gd name="connsiteY542" fmla="*/ 702682 h 1608850"/>
                <a:gd name="connsiteX543" fmla="*/ 4033708 w 12192000"/>
                <a:gd name="connsiteY543" fmla="*/ 704195 h 1608850"/>
                <a:gd name="connsiteX544" fmla="*/ 4033708 w 12192000"/>
                <a:gd name="connsiteY544" fmla="*/ 714788 h 1608850"/>
                <a:gd name="connsiteX545" fmla="*/ 4034823 w 12192000"/>
                <a:gd name="connsiteY545" fmla="*/ 714788 h 1608850"/>
                <a:gd name="connsiteX546" fmla="*/ 4042623 w 12192000"/>
                <a:gd name="connsiteY546" fmla="*/ 714788 h 1608850"/>
                <a:gd name="connsiteX547" fmla="*/ 4042623 w 12192000"/>
                <a:gd name="connsiteY547" fmla="*/ 716300 h 1608850"/>
                <a:gd name="connsiteX548" fmla="*/ 4042623 w 12192000"/>
                <a:gd name="connsiteY548" fmla="*/ 726892 h 1608850"/>
                <a:gd name="connsiteX549" fmla="*/ 4041510 w 12192000"/>
                <a:gd name="connsiteY549" fmla="*/ 726892 h 1608850"/>
                <a:gd name="connsiteX550" fmla="*/ 4033708 w 12192000"/>
                <a:gd name="connsiteY550" fmla="*/ 726892 h 1608850"/>
                <a:gd name="connsiteX551" fmla="*/ 4033708 w 12192000"/>
                <a:gd name="connsiteY551" fmla="*/ 728027 h 1608850"/>
                <a:gd name="connsiteX552" fmla="*/ 4033708 w 12192000"/>
                <a:gd name="connsiteY552" fmla="*/ 735970 h 1608850"/>
                <a:gd name="connsiteX553" fmla="*/ 4034823 w 12192000"/>
                <a:gd name="connsiteY553" fmla="*/ 735970 h 1608850"/>
                <a:gd name="connsiteX554" fmla="*/ 4042623 w 12192000"/>
                <a:gd name="connsiteY554" fmla="*/ 735970 h 1608850"/>
                <a:gd name="connsiteX555" fmla="*/ 4042623 w 12192000"/>
                <a:gd name="connsiteY555" fmla="*/ 737484 h 1608850"/>
                <a:gd name="connsiteX556" fmla="*/ 4042623 w 12192000"/>
                <a:gd name="connsiteY556" fmla="*/ 748075 h 1608850"/>
                <a:gd name="connsiteX557" fmla="*/ 4041510 w 12192000"/>
                <a:gd name="connsiteY557" fmla="*/ 748075 h 1608850"/>
                <a:gd name="connsiteX558" fmla="*/ 4033708 w 12192000"/>
                <a:gd name="connsiteY558" fmla="*/ 748075 h 1608850"/>
                <a:gd name="connsiteX559" fmla="*/ 4033708 w 12192000"/>
                <a:gd name="connsiteY559" fmla="*/ 749588 h 1608850"/>
                <a:gd name="connsiteX560" fmla="*/ 4033708 w 12192000"/>
                <a:gd name="connsiteY560" fmla="*/ 760181 h 1608850"/>
                <a:gd name="connsiteX561" fmla="*/ 4034823 w 12192000"/>
                <a:gd name="connsiteY561" fmla="*/ 760181 h 1608850"/>
                <a:gd name="connsiteX562" fmla="*/ 4042623 w 12192000"/>
                <a:gd name="connsiteY562" fmla="*/ 760181 h 1608850"/>
                <a:gd name="connsiteX563" fmla="*/ 4042623 w 12192000"/>
                <a:gd name="connsiteY563" fmla="*/ 761314 h 1608850"/>
                <a:gd name="connsiteX564" fmla="*/ 4042623 w 12192000"/>
                <a:gd name="connsiteY564" fmla="*/ 769258 h 1608850"/>
                <a:gd name="connsiteX565" fmla="*/ 4041510 w 12192000"/>
                <a:gd name="connsiteY565" fmla="*/ 769258 h 1608850"/>
                <a:gd name="connsiteX566" fmla="*/ 4033708 w 12192000"/>
                <a:gd name="connsiteY566" fmla="*/ 769258 h 1608850"/>
                <a:gd name="connsiteX567" fmla="*/ 4033708 w 12192000"/>
                <a:gd name="connsiteY567" fmla="*/ 770772 h 1608850"/>
                <a:gd name="connsiteX568" fmla="*/ 4033708 w 12192000"/>
                <a:gd name="connsiteY568" fmla="*/ 781363 h 1608850"/>
                <a:gd name="connsiteX569" fmla="*/ 4034823 w 12192000"/>
                <a:gd name="connsiteY569" fmla="*/ 781363 h 1608850"/>
                <a:gd name="connsiteX570" fmla="*/ 4042623 w 12192000"/>
                <a:gd name="connsiteY570" fmla="*/ 781363 h 1608850"/>
                <a:gd name="connsiteX571" fmla="*/ 4042623 w 12192000"/>
                <a:gd name="connsiteY571" fmla="*/ 782876 h 1608850"/>
                <a:gd name="connsiteX572" fmla="*/ 4042623 w 12192000"/>
                <a:gd name="connsiteY572" fmla="*/ 793468 h 1608850"/>
                <a:gd name="connsiteX573" fmla="*/ 4041510 w 12192000"/>
                <a:gd name="connsiteY573" fmla="*/ 793468 h 1608850"/>
                <a:gd name="connsiteX574" fmla="*/ 4033708 w 12192000"/>
                <a:gd name="connsiteY574" fmla="*/ 793468 h 1608850"/>
                <a:gd name="connsiteX575" fmla="*/ 4033708 w 12192000"/>
                <a:gd name="connsiteY575" fmla="*/ 794981 h 1608850"/>
                <a:gd name="connsiteX576" fmla="*/ 4033708 w 12192000"/>
                <a:gd name="connsiteY576" fmla="*/ 805572 h 1608850"/>
                <a:gd name="connsiteX577" fmla="*/ 4034823 w 12192000"/>
                <a:gd name="connsiteY577" fmla="*/ 805572 h 1608850"/>
                <a:gd name="connsiteX578" fmla="*/ 4042623 w 12192000"/>
                <a:gd name="connsiteY578" fmla="*/ 805572 h 1608850"/>
                <a:gd name="connsiteX579" fmla="*/ 4042623 w 12192000"/>
                <a:gd name="connsiteY579" fmla="*/ 806707 h 1608850"/>
                <a:gd name="connsiteX580" fmla="*/ 4042623 w 12192000"/>
                <a:gd name="connsiteY580" fmla="*/ 814651 h 1608850"/>
                <a:gd name="connsiteX581" fmla="*/ 4041510 w 12192000"/>
                <a:gd name="connsiteY581" fmla="*/ 814651 h 1608850"/>
                <a:gd name="connsiteX582" fmla="*/ 4033708 w 12192000"/>
                <a:gd name="connsiteY582" fmla="*/ 814651 h 1608850"/>
                <a:gd name="connsiteX583" fmla="*/ 4033708 w 12192000"/>
                <a:gd name="connsiteY583" fmla="*/ 816163 h 1608850"/>
                <a:gd name="connsiteX584" fmla="*/ 4033708 w 12192000"/>
                <a:gd name="connsiteY584" fmla="*/ 826756 h 1608850"/>
                <a:gd name="connsiteX585" fmla="*/ 4058227 w 12192000"/>
                <a:gd name="connsiteY585" fmla="*/ 853992 h 1608850"/>
                <a:gd name="connsiteX586" fmla="*/ 4057113 w 12192000"/>
                <a:gd name="connsiteY586" fmla="*/ 860044 h 1608850"/>
                <a:gd name="connsiteX587" fmla="*/ 4049311 w 12192000"/>
                <a:gd name="connsiteY587" fmla="*/ 860044 h 1608850"/>
                <a:gd name="connsiteX588" fmla="*/ 4049311 w 12192000"/>
                <a:gd name="connsiteY588" fmla="*/ 893331 h 1608850"/>
                <a:gd name="connsiteX589" fmla="*/ 4050427 w 12192000"/>
                <a:gd name="connsiteY589" fmla="*/ 893331 h 1608850"/>
                <a:gd name="connsiteX590" fmla="*/ 4058227 w 12192000"/>
                <a:gd name="connsiteY590" fmla="*/ 893331 h 1608850"/>
                <a:gd name="connsiteX591" fmla="*/ 4058227 w 12192000"/>
                <a:gd name="connsiteY591" fmla="*/ 891440 h 1608850"/>
                <a:gd name="connsiteX592" fmla="*/ 4058227 w 12192000"/>
                <a:gd name="connsiteY592" fmla="*/ 878201 h 1608850"/>
                <a:gd name="connsiteX593" fmla="*/ 4059342 w 12192000"/>
                <a:gd name="connsiteY593" fmla="*/ 877444 h 1608850"/>
                <a:gd name="connsiteX594" fmla="*/ 4067142 w 12192000"/>
                <a:gd name="connsiteY594" fmla="*/ 872149 h 1608850"/>
                <a:gd name="connsiteX595" fmla="*/ 4069094 w 12192000"/>
                <a:gd name="connsiteY595" fmla="*/ 872149 h 1608850"/>
                <a:gd name="connsiteX596" fmla="*/ 4082747 w 12192000"/>
                <a:gd name="connsiteY596" fmla="*/ 872149 h 1608850"/>
                <a:gd name="connsiteX597" fmla="*/ 4082747 w 12192000"/>
                <a:gd name="connsiteY597" fmla="*/ 873661 h 1608850"/>
                <a:gd name="connsiteX598" fmla="*/ 4082747 w 12192000"/>
                <a:gd name="connsiteY598" fmla="*/ 884253 h 1608850"/>
                <a:gd name="connsiteX599" fmla="*/ 4084419 w 12192000"/>
                <a:gd name="connsiteY599" fmla="*/ 884253 h 1608850"/>
                <a:gd name="connsiteX600" fmla="*/ 4096121 w 12192000"/>
                <a:gd name="connsiteY600" fmla="*/ 884253 h 1608850"/>
                <a:gd name="connsiteX601" fmla="*/ 4097235 w 12192000"/>
                <a:gd name="connsiteY601" fmla="*/ 890305 h 1608850"/>
                <a:gd name="connsiteX602" fmla="*/ 4105038 w 12192000"/>
                <a:gd name="connsiteY602" fmla="*/ 890305 h 1608850"/>
                <a:gd name="connsiteX603" fmla="*/ 4129555 w 12192000"/>
                <a:gd name="connsiteY603" fmla="*/ 932671 h 1608850"/>
                <a:gd name="connsiteX604" fmla="*/ 4129555 w 12192000"/>
                <a:gd name="connsiteY604" fmla="*/ 951821 h 1608850"/>
                <a:gd name="connsiteX605" fmla="*/ 4129555 w 12192000"/>
                <a:gd name="connsiteY605" fmla="*/ 970823 h 1608850"/>
                <a:gd name="connsiteX606" fmla="*/ 4138472 w 12192000"/>
                <a:gd name="connsiteY606" fmla="*/ 970823 h 1608850"/>
                <a:gd name="connsiteX607" fmla="*/ 4138472 w 12192000"/>
                <a:gd name="connsiteY607" fmla="*/ 956881 h 1608850"/>
                <a:gd name="connsiteX608" fmla="*/ 4139308 w 12192000"/>
                <a:gd name="connsiteY608" fmla="*/ 956881 h 1608850"/>
                <a:gd name="connsiteX609" fmla="*/ 4145159 w 12192000"/>
                <a:gd name="connsiteY609" fmla="*/ 956881 h 1608850"/>
                <a:gd name="connsiteX610" fmla="*/ 4145159 w 12192000"/>
                <a:gd name="connsiteY610" fmla="*/ 958394 h 1608850"/>
                <a:gd name="connsiteX611" fmla="*/ 4145159 w 12192000"/>
                <a:gd name="connsiteY611" fmla="*/ 968985 h 1608850"/>
                <a:gd name="connsiteX612" fmla="*/ 4154075 w 12192000"/>
                <a:gd name="connsiteY612" fmla="*/ 905436 h 1608850"/>
                <a:gd name="connsiteX613" fmla="*/ 4191968 w 12192000"/>
                <a:gd name="connsiteY613" fmla="*/ 905436 h 1608850"/>
                <a:gd name="connsiteX614" fmla="*/ 4191968 w 12192000"/>
                <a:gd name="connsiteY614" fmla="*/ 808599 h 1608850"/>
                <a:gd name="connsiteX615" fmla="*/ 4227631 w 12192000"/>
                <a:gd name="connsiteY615" fmla="*/ 808599 h 1608850"/>
                <a:gd name="connsiteX616" fmla="*/ 4227631 w 12192000"/>
                <a:gd name="connsiteY616" fmla="*/ 807464 h 1608850"/>
                <a:gd name="connsiteX617" fmla="*/ 4227631 w 12192000"/>
                <a:gd name="connsiteY617" fmla="*/ 799520 h 1608850"/>
                <a:gd name="connsiteX618" fmla="*/ 4249922 w 12192000"/>
                <a:gd name="connsiteY618" fmla="*/ 799520 h 1608850"/>
                <a:gd name="connsiteX619" fmla="*/ 4249922 w 12192000"/>
                <a:gd name="connsiteY619" fmla="*/ 748075 h 1608850"/>
                <a:gd name="connsiteX620" fmla="*/ 4245463 w 12192000"/>
                <a:gd name="connsiteY620" fmla="*/ 745805 h 1608850"/>
                <a:gd name="connsiteX621" fmla="*/ 4245463 w 12192000"/>
                <a:gd name="connsiteY621" fmla="*/ 729918 h 1608850"/>
                <a:gd name="connsiteX622" fmla="*/ 4249922 w 12192000"/>
                <a:gd name="connsiteY622" fmla="*/ 732945 h 1608850"/>
                <a:gd name="connsiteX623" fmla="*/ 4254381 w 12192000"/>
                <a:gd name="connsiteY623" fmla="*/ 702682 h 1608850"/>
                <a:gd name="connsiteX624" fmla="*/ 4258839 w 12192000"/>
                <a:gd name="connsiteY624" fmla="*/ 732945 h 1608850"/>
                <a:gd name="connsiteX625" fmla="*/ 4261346 w 12192000"/>
                <a:gd name="connsiteY625" fmla="*/ 728783 h 1608850"/>
                <a:gd name="connsiteX626" fmla="*/ 4263297 w 12192000"/>
                <a:gd name="connsiteY626" fmla="*/ 720840 h 1608850"/>
                <a:gd name="connsiteX627" fmla="*/ 4263853 w 12192000"/>
                <a:gd name="connsiteY627" fmla="*/ 719327 h 1608850"/>
                <a:gd name="connsiteX628" fmla="*/ 4267754 w 12192000"/>
                <a:gd name="connsiteY628" fmla="*/ 708734 h 1608850"/>
                <a:gd name="connsiteX629" fmla="*/ 4268311 w 12192000"/>
                <a:gd name="connsiteY629" fmla="*/ 707222 h 1608850"/>
                <a:gd name="connsiteX630" fmla="*/ 4272213 w 12192000"/>
                <a:gd name="connsiteY630" fmla="*/ 696631 h 1608850"/>
                <a:gd name="connsiteX631" fmla="*/ 4273605 w 12192000"/>
                <a:gd name="connsiteY631" fmla="*/ 695495 h 1608850"/>
                <a:gd name="connsiteX632" fmla="*/ 4283357 w 12192000"/>
                <a:gd name="connsiteY632" fmla="*/ 687552 h 1608850"/>
                <a:gd name="connsiteX633" fmla="*/ 4285030 w 12192000"/>
                <a:gd name="connsiteY633" fmla="*/ 686039 h 1608850"/>
                <a:gd name="connsiteX634" fmla="*/ 4296732 w 12192000"/>
                <a:gd name="connsiteY634" fmla="*/ 675447 h 1608850"/>
                <a:gd name="connsiteX635" fmla="*/ 4297568 w 12192000"/>
                <a:gd name="connsiteY635" fmla="*/ 673934 h 1608850"/>
                <a:gd name="connsiteX636" fmla="*/ 4303418 w 12192000"/>
                <a:gd name="connsiteY636" fmla="*/ 663343 h 1608850"/>
                <a:gd name="connsiteX637" fmla="*/ 4303976 w 12192000"/>
                <a:gd name="connsiteY637" fmla="*/ 660695 h 1608850"/>
                <a:gd name="connsiteX638" fmla="*/ 4307877 w 12192000"/>
                <a:gd name="connsiteY638" fmla="*/ 642159 h 1608850"/>
                <a:gd name="connsiteX639" fmla="*/ 4308435 w 12192000"/>
                <a:gd name="connsiteY639" fmla="*/ 644807 h 1608850"/>
                <a:gd name="connsiteX640" fmla="*/ 4312335 w 12192000"/>
                <a:gd name="connsiteY640" fmla="*/ 663343 h 1608850"/>
                <a:gd name="connsiteX641" fmla="*/ 4312893 w 12192000"/>
                <a:gd name="connsiteY641" fmla="*/ 664477 h 1608850"/>
                <a:gd name="connsiteX642" fmla="*/ 4316793 w 12192000"/>
                <a:gd name="connsiteY642" fmla="*/ 672421 h 1608850"/>
                <a:gd name="connsiteX643" fmla="*/ 4318186 w 12192000"/>
                <a:gd name="connsiteY643" fmla="*/ 673934 h 1608850"/>
                <a:gd name="connsiteX644" fmla="*/ 4327938 w 12192000"/>
                <a:gd name="connsiteY644" fmla="*/ 684525 h 1608850"/>
                <a:gd name="connsiteX645" fmla="*/ 4329054 w 12192000"/>
                <a:gd name="connsiteY645" fmla="*/ 686039 h 1608850"/>
                <a:gd name="connsiteX646" fmla="*/ 4336853 w 12192000"/>
                <a:gd name="connsiteY646" fmla="*/ 696631 h 1608850"/>
                <a:gd name="connsiteX647" fmla="*/ 4337969 w 12192000"/>
                <a:gd name="connsiteY647" fmla="*/ 698143 h 1608850"/>
                <a:gd name="connsiteX648" fmla="*/ 4345771 w 12192000"/>
                <a:gd name="connsiteY648" fmla="*/ 708734 h 1608850"/>
                <a:gd name="connsiteX649" fmla="*/ 4346049 w 12192000"/>
                <a:gd name="connsiteY649" fmla="*/ 710248 h 1608850"/>
                <a:gd name="connsiteX650" fmla="*/ 4347998 w 12192000"/>
                <a:gd name="connsiteY650" fmla="*/ 720840 h 1608850"/>
                <a:gd name="connsiteX651" fmla="*/ 4348277 w 12192000"/>
                <a:gd name="connsiteY651" fmla="*/ 722352 h 1608850"/>
                <a:gd name="connsiteX652" fmla="*/ 4350228 w 12192000"/>
                <a:gd name="connsiteY652" fmla="*/ 732945 h 1608850"/>
                <a:gd name="connsiteX653" fmla="*/ 4356914 w 12192000"/>
                <a:gd name="connsiteY653" fmla="*/ 702682 h 1608850"/>
                <a:gd name="connsiteX654" fmla="*/ 4361373 w 12192000"/>
                <a:gd name="connsiteY654" fmla="*/ 732945 h 1608850"/>
                <a:gd name="connsiteX655" fmla="*/ 4365830 w 12192000"/>
                <a:gd name="connsiteY655" fmla="*/ 735214 h 1608850"/>
                <a:gd name="connsiteX656" fmla="*/ 4365830 w 12192000"/>
                <a:gd name="connsiteY656" fmla="*/ 751102 h 1608850"/>
                <a:gd name="connsiteX657" fmla="*/ 4361373 w 12192000"/>
                <a:gd name="connsiteY657" fmla="*/ 793468 h 1608850"/>
                <a:gd name="connsiteX658" fmla="*/ 4362489 w 12192000"/>
                <a:gd name="connsiteY658" fmla="*/ 793468 h 1608850"/>
                <a:gd name="connsiteX659" fmla="*/ 4370289 w 12192000"/>
                <a:gd name="connsiteY659" fmla="*/ 793468 h 1608850"/>
                <a:gd name="connsiteX660" fmla="*/ 4371126 w 12192000"/>
                <a:gd name="connsiteY660" fmla="*/ 799520 h 1608850"/>
                <a:gd name="connsiteX661" fmla="*/ 4376976 w 12192000"/>
                <a:gd name="connsiteY661" fmla="*/ 799520 h 1608850"/>
                <a:gd name="connsiteX662" fmla="*/ 4376976 w 12192000"/>
                <a:gd name="connsiteY662" fmla="*/ 798007 h 1608850"/>
                <a:gd name="connsiteX663" fmla="*/ 4376976 w 12192000"/>
                <a:gd name="connsiteY663" fmla="*/ 787415 h 1608850"/>
                <a:gd name="connsiteX664" fmla="*/ 4379206 w 12192000"/>
                <a:gd name="connsiteY664" fmla="*/ 787415 h 1608850"/>
                <a:gd name="connsiteX665" fmla="*/ 4394808 w 12192000"/>
                <a:gd name="connsiteY665" fmla="*/ 787415 h 1608850"/>
                <a:gd name="connsiteX666" fmla="*/ 4394808 w 12192000"/>
                <a:gd name="connsiteY666" fmla="*/ 784767 h 1608850"/>
                <a:gd name="connsiteX667" fmla="*/ 4394808 w 12192000"/>
                <a:gd name="connsiteY667" fmla="*/ 766232 h 1608850"/>
                <a:gd name="connsiteX668" fmla="*/ 4432702 w 12192000"/>
                <a:gd name="connsiteY668" fmla="*/ 766232 h 1608850"/>
                <a:gd name="connsiteX669" fmla="*/ 4432702 w 12192000"/>
                <a:gd name="connsiteY669" fmla="*/ 768124 h 1608850"/>
                <a:gd name="connsiteX670" fmla="*/ 4432702 w 12192000"/>
                <a:gd name="connsiteY670" fmla="*/ 781363 h 1608850"/>
                <a:gd name="connsiteX671" fmla="*/ 4452762 w 12192000"/>
                <a:gd name="connsiteY671" fmla="*/ 781363 h 1608850"/>
                <a:gd name="connsiteX672" fmla="*/ 4452762 w 12192000"/>
                <a:gd name="connsiteY672" fmla="*/ 784390 h 1608850"/>
                <a:gd name="connsiteX673" fmla="*/ 4452762 w 12192000"/>
                <a:gd name="connsiteY673" fmla="*/ 805572 h 1608850"/>
                <a:gd name="connsiteX674" fmla="*/ 4448306 w 12192000"/>
                <a:gd name="connsiteY674" fmla="*/ 806707 h 1608850"/>
                <a:gd name="connsiteX675" fmla="*/ 4448306 w 12192000"/>
                <a:gd name="connsiteY675" fmla="*/ 814651 h 1608850"/>
                <a:gd name="connsiteX676" fmla="*/ 4452762 w 12192000"/>
                <a:gd name="connsiteY676" fmla="*/ 816921 h 1608850"/>
                <a:gd name="connsiteX677" fmla="*/ 4452762 w 12192000"/>
                <a:gd name="connsiteY677" fmla="*/ 832808 h 1608850"/>
                <a:gd name="connsiteX678" fmla="*/ 4448306 w 12192000"/>
                <a:gd name="connsiteY678" fmla="*/ 838860 h 1608850"/>
                <a:gd name="connsiteX679" fmla="*/ 4448306 w 12192000"/>
                <a:gd name="connsiteY679" fmla="*/ 911488 h 1608850"/>
                <a:gd name="connsiteX680" fmla="*/ 4450255 w 12192000"/>
                <a:gd name="connsiteY680" fmla="*/ 911488 h 1608850"/>
                <a:gd name="connsiteX681" fmla="*/ 4463908 w 12192000"/>
                <a:gd name="connsiteY681" fmla="*/ 911488 h 1608850"/>
                <a:gd name="connsiteX682" fmla="*/ 4465579 w 12192000"/>
                <a:gd name="connsiteY682" fmla="*/ 917540 h 1608850"/>
                <a:gd name="connsiteX683" fmla="*/ 4477282 w 12192000"/>
                <a:gd name="connsiteY683" fmla="*/ 917540 h 1608850"/>
                <a:gd name="connsiteX684" fmla="*/ 4477282 w 12192000"/>
                <a:gd name="connsiteY684" fmla="*/ 920188 h 1608850"/>
                <a:gd name="connsiteX685" fmla="*/ 4477282 w 12192000"/>
                <a:gd name="connsiteY685" fmla="*/ 938724 h 1608850"/>
                <a:gd name="connsiteX686" fmla="*/ 4478955 w 12192000"/>
                <a:gd name="connsiteY686" fmla="*/ 938724 h 1608850"/>
                <a:gd name="connsiteX687" fmla="*/ 4490656 w 12192000"/>
                <a:gd name="connsiteY687" fmla="*/ 938724 h 1608850"/>
                <a:gd name="connsiteX688" fmla="*/ 4490656 w 12192000"/>
                <a:gd name="connsiteY688" fmla="*/ 936076 h 1608850"/>
                <a:gd name="connsiteX689" fmla="*/ 4490656 w 12192000"/>
                <a:gd name="connsiteY689" fmla="*/ 917540 h 1608850"/>
                <a:gd name="connsiteX690" fmla="*/ 4492605 w 12192000"/>
                <a:gd name="connsiteY690" fmla="*/ 916028 h 1608850"/>
                <a:gd name="connsiteX691" fmla="*/ 4506258 w 12192000"/>
                <a:gd name="connsiteY691" fmla="*/ 905436 h 1608850"/>
                <a:gd name="connsiteX692" fmla="*/ 4506258 w 12192000"/>
                <a:gd name="connsiteY692" fmla="*/ 878201 h 1608850"/>
                <a:gd name="connsiteX693" fmla="*/ 4501802 w 12192000"/>
                <a:gd name="connsiteY693" fmla="*/ 847938 h 1608850"/>
                <a:gd name="connsiteX694" fmla="*/ 4502914 w 12192000"/>
                <a:gd name="connsiteY694" fmla="*/ 847938 h 1608850"/>
                <a:gd name="connsiteX695" fmla="*/ 4510717 w 12192000"/>
                <a:gd name="connsiteY695" fmla="*/ 847938 h 1608850"/>
                <a:gd name="connsiteX696" fmla="*/ 4530778 w 12192000"/>
                <a:gd name="connsiteY696" fmla="*/ 844913 h 1608850"/>
                <a:gd name="connsiteX697" fmla="*/ 4530778 w 12192000"/>
                <a:gd name="connsiteY697" fmla="*/ 843399 h 1608850"/>
                <a:gd name="connsiteX698" fmla="*/ 4530778 w 12192000"/>
                <a:gd name="connsiteY698" fmla="*/ 832808 h 1608850"/>
                <a:gd name="connsiteX699" fmla="*/ 4532451 w 12192000"/>
                <a:gd name="connsiteY699" fmla="*/ 832808 h 1608850"/>
                <a:gd name="connsiteX700" fmla="*/ 4544152 w 12192000"/>
                <a:gd name="connsiteY700" fmla="*/ 832808 h 1608850"/>
                <a:gd name="connsiteX701" fmla="*/ 4544152 w 12192000"/>
                <a:gd name="connsiteY701" fmla="*/ 681500 h 1608850"/>
                <a:gd name="connsiteX702" fmla="*/ 4545267 w 12192000"/>
                <a:gd name="connsiteY702" fmla="*/ 681500 h 1608850"/>
                <a:gd name="connsiteX703" fmla="*/ 4553068 w 12192000"/>
                <a:gd name="connsiteY703" fmla="*/ 681500 h 1608850"/>
                <a:gd name="connsiteX704" fmla="*/ 4553068 w 12192000"/>
                <a:gd name="connsiteY704" fmla="*/ 678473 h 1608850"/>
                <a:gd name="connsiteX705" fmla="*/ 4553068 w 12192000"/>
                <a:gd name="connsiteY705" fmla="*/ 657290 h 1608850"/>
                <a:gd name="connsiteX706" fmla="*/ 4555298 w 12192000"/>
                <a:gd name="connsiteY706" fmla="*/ 596766 h 1608850"/>
                <a:gd name="connsiteX707" fmla="*/ 4556412 w 12192000"/>
                <a:gd name="connsiteY707" fmla="*/ 596766 h 1608850"/>
                <a:gd name="connsiteX708" fmla="*/ 4564213 w 12192000"/>
                <a:gd name="connsiteY708" fmla="*/ 596766 h 1608850"/>
                <a:gd name="connsiteX709" fmla="*/ 4564213 w 12192000"/>
                <a:gd name="connsiteY709" fmla="*/ 598280 h 1608850"/>
                <a:gd name="connsiteX710" fmla="*/ 4564213 w 12192000"/>
                <a:gd name="connsiteY710" fmla="*/ 608871 h 1608850"/>
                <a:gd name="connsiteX711" fmla="*/ 4568671 w 12192000"/>
                <a:gd name="connsiteY711" fmla="*/ 605845 h 1608850"/>
                <a:gd name="connsiteX712" fmla="*/ 4568671 w 12192000"/>
                <a:gd name="connsiteY712" fmla="*/ 584662 h 1608850"/>
                <a:gd name="connsiteX713" fmla="*/ 4570065 w 12192000"/>
                <a:gd name="connsiteY713" fmla="*/ 583906 h 1608850"/>
                <a:gd name="connsiteX714" fmla="*/ 4579816 w 12192000"/>
                <a:gd name="connsiteY714" fmla="*/ 578610 h 1608850"/>
                <a:gd name="connsiteX715" fmla="*/ 4580930 w 12192000"/>
                <a:gd name="connsiteY715" fmla="*/ 579367 h 1608850"/>
                <a:gd name="connsiteX716" fmla="*/ 4588733 w 12192000"/>
                <a:gd name="connsiteY716" fmla="*/ 584662 h 1608850"/>
                <a:gd name="connsiteX717" fmla="*/ 4590404 w 12192000"/>
                <a:gd name="connsiteY717" fmla="*/ 584662 h 1608850"/>
                <a:gd name="connsiteX718" fmla="*/ 4602107 w 12192000"/>
                <a:gd name="connsiteY718" fmla="*/ 584662 h 1608850"/>
                <a:gd name="connsiteX719" fmla="*/ 4602107 w 12192000"/>
                <a:gd name="connsiteY719" fmla="*/ 545322 h 1608850"/>
                <a:gd name="connsiteX720" fmla="*/ 4603221 w 12192000"/>
                <a:gd name="connsiteY720" fmla="*/ 545322 h 1608850"/>
                <a:gd name="connsiteX721" fmla="*/ 4611021 w 12192000"/>
                <a:gd name="connsiteY721" fmla="*/ 545322 h 1608850"/>
                <a:gd name="connsiteX722" fmla="*/ 4612414 w 12192000"/>
                <a:gd name="connsiteY722" fmla="*/ 551375 h 1608850"/>
                <a:gd name="connsiteX723" fmla="*/ 4622169 w 12192000"/>
                <a:gd name="connsiteY723" fmla="*/ 551375 h 1608850"/>
                <a:gd name="connsiteX724" fmla="*/ 4623282 w 12192000"/>
                <a:gd name="connsiteY724" fmla="*/ 545322 h 1608850"/>
                <a:gd name="connsiteX725" fmla="*/ 4631084 w 12192000"/>
                <a:gd name="connsiteY725" fmla="*/ 545322 h 1608850"/>
                <a:gd name="connsiteX726" fmla="*/ 4631084 w 12192000"/>
                <a:gd name="connsiteY726" fmla="*/ 590714 h 1608850"/>
                <a:gd name="connsiteX727" fmla="*/ 4632477 w 12192000"/>
                <a:gd name="connsiteY727" fmla="*/ 592227 h 1608850"/>
                <a:gd name="connsiteX728" fmla="*/ 4642230 w 12192000"/>
                <a:gd name="connsiteY728" fmla="*/ 602819 h 1608850"/>
                <a:gd name="connsiteX729" fmla="*/ 4664518 w 12192000"/>
                <a:gd name="connsiteY729" fmla="*/ 611898 h 1608850"/>
                <a:gd name="connsiteX730" fmla="*/ 4664518 w 12192000"/>
                <a:gd name="connsiteY730" fmla="*/ 610007 h 1608850"/>
                <a:gd name="connsiteX731" fmla="*/ 4664518 w 12192000"/>
                <a:gd name="connsiteY731" fmla="*/ 596766 h 1608850"/>
                <a:gd name="connsiteX732" fmla="*/ 4693496 w 12192000"/>
                <a:gd name="connsiteY732" fmla="*/ 584662 h 1608850"/>
                <a:gd name="connsiteX733" fmla="*/ 4693496 w 12192000"/>
                <a:gd name="connsiteY733" fmla="*/ 583150 h 1608850"/>
                <a:gd name="connsiteX734" fmla="*/ 4693496 w 12192000"/>
                <a:gd name="connsiteY734" fmla="*/ 572557 h 1608850"/>
                <a:gd name="connsiteX735" fmla="*/ 4694332 w 12192000"/>
                <a:gd name="connsiteY735" fmla="*/ 572557 h 1608850"/>
                <a:gd name="connsiteX736" fmla="*/ 4700182 w 12192000"/>
                <a:gd name="connsiteY736" fmla="*/ 572557 h 1608850"/>
                <a:gd name="connsiteX737" fmla="*/ 4700182 w 12192000"/>
                <a:gd name="connsiteY737" fmla="*/ 571423 h 1608850"/>
                <a:gd name="connsiteX738" fmla="*/ 4700182 w 12192000"/>
                <a:gd name="connsiteY738" fmla="*/ 563479 h 1608850"/>
                <a:gd name="connsiteX739" fmla="*/ 4702412 w 12192000"/>
                <a:gd name="connsiteY739" fmla="*/ 563479 h 1608850"/>
                <a:gd name="connsiteX740" fmla="*/ 4718014 w 12192000"/>
                <a:gd name="connsiteY740" fmla="*/ 563479 h 1608850"/>
                <a:gd name="connsiteX741" fmla="*/ 4718014 w 12192000"/>
                <a:gd name="connsiteY741" fmla="*/ 564614 h 1608850"/>
                <a:gd name="connsiteX742" fmla="*/ 4718014 w 12192000"/>
                <a:gd name="connsiteY742" fmla="*/ 572557 h 1608850"/>
                <a:gd name="connsiteX743" fmla="*/ 4719686 w 12192000"/>
                <a:gd name="connsiteY743" fmla="*/ 572557 h 1608850"/>
                <a:gd name="connsiteX744" fmla="*/ 4731390 w 12192000"/>
                <a:gd name="connsiteY744" fmla="*/ 572557 h 1608850"/>
                <a:gd name="connsiteX745" fmla="*/ 4731390 w 12192000"/>
                <a:gd name="connsiteY745" fmla="*/ 574828 h 1608850"/>
                <a:gd name="connsiteX746" fmla="*/ 4731390 w 12192000"/>
                <a:gd name="connsiteY746" fmla="*/ 590714 h 1608850"/>
                <a:gd name="connsiteX747" fmla="*/ 4755908 w 12192000"/>
                <a:gd name="connsiteY747" fmla="*/ 590714 h 1608850"/>
                <a:gd name="connsiteX748" fmla="*/ 4755908 w 12192000"/>
                <a:gd name="connsiteY748" fmla="*/ 589202 h 1608850"/>
                <a:gd name="connsiteX749" fmla="*/ 4755908 w 12192000"/>
                <a:gd name="connsiteY749" fmla="*/ 578610 h 1608850"/>
                <a:gd name="connsiteX750" fmla="*/ 4757302 w 12192000"/>
                <a:gd name="connsiteY750" fmla="*/ 578610 h 1608850"/>
                <a:gd name="connsiteX751" fmla="*/ 4767053 w 12192000"/>
                <a:gd name="connsiteY751" fmla="*/ 578610 h 1608850"/>
                <a:gd name="connsiteX752" fmla="*/ 4767053 w 12192000"/>
                <a:gd name="connsiteY752" fmla="*/ 577096 h 1608850"/>
                <a:gd name="connsiteX753" fmla="*/ 4767053 w 12192000"/>
                <a:gd name="connsiteY753" fmla="*/ 566505 h 1608850"/>
                <a:gd name="connsiteX754" fmla="*/ 4768725 w 12192000"/>
                <a:gd name="connsiteY754" fmla="*/ 566505 h 1608850"/>
                <a:gd name="connsiteX755" fmla="*/ 4780426 w 12192000"/>
                <a:gd name="connsiteY755" fmla="*/ 566505 h 1608850"/>
                <a:gd name="connsiteX756" fmla="*/ 4780426 w 12192000"/>
                <a:gd name="connsiteY756" fmla="*/ 568018 h 1608850"/>
                <a:gd name="connsiteX757" fmla="*/ 4780426 w 12192000"/>
                <a:gd name="connsiteY757" fmla="*/ 578610 h 1608850"/>
                <a:gd name="connsiteX758" fmla="*/ 4784886 w 12192000"/>
                <a:gd name="connsiteY758" fmla="*/ 505982 h 1608850"/>
                <a:gd name="connsiteX759" fmla="*/ 4885191 w 12192000"/>
                <a:gd name="connsiteY759" fmla="*/ 505982 h 1608850"/>
                <a:gd name="connsiteX760" fmla="*/ 4885191 w 12192000"/>
                <a:gd name="connsiteY760" fmla="*/ 602819 h 1608850"/>
                <a:gd name="connsiteX761" fmla="*/ 4887420 w 12192000"/>
                <a:gd name="connsiteY761" fmla="*/ 602819 h 1608850"/>
                <a:gd name="connsiteX762" fmla="*/ 4903022 w 12192000"/>
                <a:gd name="connsiteY762" fmla="*/ 602819 h 1608850"/>
                <a:gd name="connsiteX763" fmla="*/ 4903022 w 12192000"/>
                <a:gd name="connsiteY763" fmla="*/ 493877 h 1608850"/>
                <a:gd name="connsiteX764" fmla="*/ 4925313 w 12192000"/>
                <a:gd name="connsiteY764" fmla="*/ 478746 h 1608850"/>
                <a:gd name="connsiteX765" fmla="*/ 4954291 w 12192000"/>
                <a:gd name="connsiteY765" fmla="*/ 478746 h 1608850"/>
                <a:gd name="connsiteX766" fmla="*/ 4956242 w 12192000"/>
                <a:gd name="connsiteY766" fmla="*/ 476477 h 1608850"/>
                <a:gd name="connsiteX767" fmla="*/ 4969893 w 12192000"/>
                <a:gd name="connsiteY767" fmla="*/ 460589 h 1608850"/>
                <a:gd name="connsiteX768" fmla="*/ 5007787 w 12192000"/>
                <a:gd name="connsiteY768" fmla="*/ 460589 h 1608850"/>
                <a:gd name="connsiteX769" fmla="*/ 5007787 w 12192000"/>
                <a:gd name="connsiteY769" fmla="*/ 462859 h 1608850"/>
                <a:gd name="connsiteX770" fmla="*/ 5007787 w 12192000"/>
                <a:gd name="connsiteY770" fmla="*/ 478746 h 1608850"/>
                <a:gd name="connsiteX771" fmla="*/ 5045681 w 12192000"/>
                <a:gd name="connsiteY771" fmla="*/ 478746 h 1608850"/>
                <a:gd name="connsiteX772" fmla="*/ 5045681 w 12192000"/>
                <a:gd name="connsiteY772" fmla="*/ 596766 h 1608850"/>
                <a:gd name="connsiteX773" fmla="*/ 5047073 w 12192000"/>
                <a:gd name="connsiteY773" fmla="*/ 596766 h 1608850"/>
                <a:gd name="connsiteX774" fmla="*/ 5056825 w 12192000"/>
                <a:gd name="connsiteY774" fmla="*/ 596766 h 1608850"/>
                <a:gd name="connsiteX775" fmla="*/ 5056825 w 12192000"/>
                <a:gd name="connsiteY775" fmla="*/ 769258 h 1608850"/>
                <a:gd name="connsiteX776" fmla="*/ 5059053 w 12192000"/>
                <a:gd name="connsiteY776" fmla="*/ 769258 h 1608850"/>
                <a:gd name="connsiteX777" fmla="*/ 5074657 w 12192000"/>
                <a:gd name="connsiteY777" fmla="*/ 769258 h 1608850"/>
                <a:gd name="connsiteX778" fmla="*/ 5074657 w 12192000"/>
                <a:gd name="connsiteY778" fmla="*/ 657290 h 1608850"/>
                <a:gd name="connsiteX779" fmla="*/ 5075493 w 12192000"/>
                <a:gd name="connsiteY779" fmla="*/ 656533 h 1608850"/>
                <a:gd name="connsiteX780" fmla="*/ 5081344 w 12192000"/>
                <a:gd name="connsiteY780" fmla="*/ 651238 h 1608850"/>
                <a:gd name="connsiteX781" fmla="*/ 5085802 w 12192000"/>
                <a:gd name="connsiteY781" fmla="*/ 652750 h 1608850"/>
                <a:gd name="connsiteX782" fmla="*/ 5085802 w 12192000"/>
                <a:gd name="connsiteY782" fmla="*/ 663343 h 1608850"/>
                <a:gd name="connsiteX783" fmla="*/ 5088030 w 12192000"/>
                <a:gd name="connsiteY783" fmla="*/ 661829 h 1608850"/>
                <a:gd name="connsiteX784" fmla="*/ 5103634 w 12192000"/>
                <a:gd name="connsiteY784" fmla="*/ 651238 h 1608850"/>
                <a:gd name="connsiteX785" fmla="*/ 5105585 w 12192000"/>
                <a:gd name="connsiteY785" fmla="*/ 651238 h 1608850"/>
                <a:gd name="connsiteX786" fmla="*/ 5119237 w 12192000"/>
                <a:gd name="connsiteY786" fmla="*/ 651238 h 1608850"/>
                <a:gd name="connsiteX787" fmla="*/ 5119237 w 12192000"/>
                <a:gd name="connsiteY787" fmla="*/ 857017 h 1608850"/>
                <a:gd name="connsiteX788" fmla="*/ 5150444 w 12192000"/>
                <a:gd name="connsiteY788" fmla="*/ 863070 h 1608850"/>
                <a:gd name="connsiteX789" fmla="*/ 5150444 w 12192000"/>
                <a:gd name="connsiteY789" fmla="*/ 853992 h 1608850"/>
                <a:gd name="connsiteX790" fmla="*/ 5183878 w 12192000"/>
                <a:gd name="connsiteY790" fmla="*/ 853992 h 1608850"/>
                <a:gd name="connsiteX791" fmla="*/ 5183878 w 12192000"/>
                <a:gd name="connsiteY791" fmla="*/ 814651 h 1608850"/>
                <a:gd name="connsiteX792" fmla="*/ 5192794 w 12192000"/>
                <a:gd name="connsiteY792" fmla="*/ 814651 h 1608850"/>
                <a:gd name="connsiteX793" fmla="*/ 5192794 w 12192000"/>
                <a:gd name="connsiteY793" fmla="*/ 763206 h 1608850"/>
                <a:gd name="connsiteX794" fmla="*/ 5199482 w 12192000"/>
                <a:gd name="connsiteY794" fmla="*/ 763206 h 1608850"/>
                <a:gd name="connsiteX795" fmla="*/ 5199482 w 12192000"/>
                <a:gd name="connsiteY795" fmla="*/ 711761 h 1608850"/>
                <a:gd name="connsiteX796" fmla="*/ 5215086 w 12192000"/>
                <a:gd name="connsiteY796" fmla="*/ 711761 h 1608850"/>
                <a:gd name="connsiteX797" fmla="*/ 5264122 w 12192000"/>
                <a:gd name="connsiteY797" fmla="*/ 684525 h 1608850"/>
                <a:gd name="connsiteX798" fmla="*/ 5266352 w 12192000"/>
                <a:gd name="connsiteY798" fmla="*/ 657290 h 1608850"/>
                <a:gd name="connsiteX799" fmla="*/ 5270810 w 12192000"/>
                <a:gd name="connsiteY799" fmla="*/ 684525 h 1608850"/>
                <a:gd name="connsiteX800" fmla="*/ 5322078 w 12192000"/>
                <a:gd name="connsiteY800" fmla="*/ 720840 h 1608850"/>
                <a:gd name="connsiteX801" fmla="*/ 5322078 w 12192000"/>
                <a:gd name="connsiteY801" fmla="*/ 714788 h 1608850"/>
                <a:gd name="connsiteX802" fmla="*/ 5335452 w 12192000"/>
                <a:gd name="connsiteY802" fmla="*/ 714788 h 1608850"/>
                <a:gd name="connsiteX803" fmla="*/ 5335452 w 12192000"/>
                <a:gd name="connsiteY803" fmla="*/ 763206 h 1608850"/>
                <a:gd name="connsiteX804" fmla="*/ 5342138 w 12192000"/>
                <a:gd name="connsiteY804" fmla="*/ 763206 h 1608850"/>
                <a:gd name="connsiteX805" fmla="*/ 5342138 w 12192000"/>
                <a:gd name="connsiteY805" fmla="*/ 801467 h 1608850"/>
                <a:gd name="connsiteX806" fmla="*/ 5377917 w 12192000"/>
                <a:gd name="connsiteY806" fmla="*/ 790806 h 1608850"/>
                <a:gd name="connsiteX807" fmla="*/ 5478973 w 12192000"/>
                <a:gd name="connsiteY807" fmla="*/ 790806 h 1608850"/>
                <a:gd name="connsiteX808" fmla="*/ 5478973 w 12192000"/>
                <a:gd name="connsiteY808" fmla="*/ 596233 h 1608850"/>
                <a:gd name="connsiteX809" fmla="*/ 5507479 w 12192000"/>
                <a:gd name="connsiteY809" fmla="*/ 582720 h 1608850"/>
                <a:gd name="connsiteX810" fmla="*/ 5631857 w 12192000"/>
                <a:gd name="connsiteY810" fmla="*/ 561101 h 1608850"/>
                <a:gd name="connsiteX811" fmla="*/ 5675909 w 12192000"/>
                <a:gd name="connsiteY811" fmla="*/ 574613 h 1608850"/>
                <a:gd name="connsiteX812" fmla="*/ 5683682 w 12192000"/>
                <a:gd name="connsiteY812" fmla="*/ 582720 h 1608850"/>
                <a:gd name="connsiteX813" fmla="*/ 5683682 w 12192000"/>
                <a:gd name="connsiteY813" fmla="*/ 833084 h 1608850"/>
                <a:gd name="connsiteX814" fmla="*/ 5701821 w 12192000"/>
                <a:gd name="connsiteY814" fmla="*/ 873985 h 1608850"/>
                <a:gd name="connsiteX815" fmla="*/ 5701821 w 12192000"/>
                <a:gd name="connsiteY815" fmla="*/ 798914 h 1608850"/>
                <a:gd name="connsiteX816" fmla="*/ 5717369 w 12192000"/>
                <a:gd name="connsiteY816" fmla="*/ 798914 h 1608850"/>
                <a:gd name="connsiteX817" fmla="*/ 5717369 w 12192000"/>
                <a:gd name="connsiteY817" fmla="*/ 785402 h 1608850"/>
                <a:gd name="connsiteX818" fmla="*/ 5732917 w 12192000"/>
                <a:gd name="connsiteY818" fmla="*/ 777295 h 1608850"/>
                <a:gd name="connsiteX819" fmla="*/ 5745871 w 12192000"/>
                <a:gd name="connsiteY819" fmla="*/ 777295 h 1608850"/>
                <a:gd name="connsiteX820" fmla="*/ 5745871 w 12192000"/>
                <a:gd name="connsiteY820" fmla="*/ 763783 h 1608850"/>
                <a:gd name="connsiteX821" fmla="*/ 5756236 w 12192000"/>
                <a:gd name="connsiteY821" fmla="*/ 755675 h 1608850"/>
                <a:gd name="connsiteX822" fmla="*/ 5782151 w 12192000"/>
                <a:gd name="connsiteY822" fmla="*/ 755675 h 1608850"/>
                <a:gd name="connsiteX823" fmla="*/ 5782151 w 12192000"/>
                <a:gd name="connsiteY823" fmla="*/ 798914 h 1608850"/>
                <a:gd name="connsiteX824" fmla="*/ 5836566 w 12192000"/>
                <a:gd name="connsiteY824" fmla="*/ 798914 h 1608850"/>
                <a:gd name="connsiteX825" fmla="*/ 5836566 w 12192000"/>
                <a:gd name="connsiteY825" fmla="*/ 950250 h 1608850"/>
                <a:gd name="connsiteX826" fmla="*/ 5857295 w 12192000"/>
                <a:gd name="connsiteY826" fmla="*/ 950250 h 1608850"/>
                <a:gd name="connsiteX827" fmla="*/ 5878025 w 12192000"/>
                <a:gd name="connsiteY827" fmla="*/ 942143 h 1608850"/>
                <a:gd name="connsiteX828" fmla="*/ 5878025 w 12192000"/>
                <a:gd name="connsiteY828" fmla="*/ 931332 h 1608850"/>
                <a:gd name="connsiteX829" fmla="*/ 5870253 w 12192000"/>
                <a:gd name="connsiteY829" fmla="*/ 928630 h 1608850"/>
                <a:gd name="connsiteX830" fmla="*/ 5870253 w 12192000"/>
                <a:gd name="connsiteY830" fmla="*/ 920522 h 1608850"/>
                <a:gd name="connsiteX831" fmla="*/ 5878025 w 12192000"/>
                <a:gd name="connsiteY831" fmla="*/ 915118 h 1608850"/>
                <a:gd name="connsiteX832" fmla="*/ 5878025 w 12192000"/>
                <a:gd name="connsiteY832" fmla="*/ 855665 h 1608850"/>
                <a:gd name="connsiteX833" fmla="*/ 5870253 w 12192000"/>
                <a:gd name="connsiteY833" fmla="*/ 852962 h 1608850"/>
                <a:gd name="connsiteX834" fmla="*/ 5870253 w 12192000"/>
                <a:gd name="connsiteY834" fmla="*/ 844855 h 1608850"/>
                <a:gd name="connsiteX835" fmla="*/ 5878025 w 12192000"/>
                <a:gd name="connsiteY835" fmla="*/ 839450 h 1608850"/>
                <a:gd name="connsiteX836" fmla="*/ 5883208 w 12192000"/>
                <a:gd name="connsiteY836" fmla="*/ 834046 h 1608850"/>
                <a:gd name="connsiteX837" fmla="*/ 5883208 w 12192000"/>
                <a:gd name="connsiteY837" fmla="*/ 823236 h 1608850"/>
                <a:gd name="connsiteX838" fmla="*/ 5878025 w 12192000"/>
                <a:gd name="connsiteY838" fmla="*/ 823236 h 1608850"/>
                <a:gd name="connsiteX839" fmla="*/ 5878025 w 12192000"/>
                <a:gd name="connsiteY839" fmla="*/ 815128 h 1608850"/>
                <a:gd name="connsiteX840" fmla="*/ 5885800 w 12192000"/>
                <a:gd name="connsiteY840" fmla="*/ 809724 h 1608850"/>
                <a:gd name="connsiteX841" fmla="*/ 5927259 w 12192000"/>
                <a:gd name="connsiteY841" fmla="*/ 734056 h 1608850"/>
                <a:gd name="connsiteX842" fmla="*/ 5922077 w 12192000"/>
                <a:gd name="connsiteY842" fmla="*/ 731353 h 1608850"/>
                <a:gd name="connsiteX843" fmla="*/ 5922077 w 12192000"/>
                <a:gd name="connsiteY843" fmla="*/ 723246 h 1608850"/>
                <a:gd name="connsiteX844" fmla="*/ 5929850 w 12192000"/>
                <a:gd name="connsiteY844" fmla="*/ 720543 h 1608850"/>
                <a:gd name="connsiteX845" fmla="*/ 5929850 w 12192000"/>
                <a:gd name="connsiteY845" fmla="*/ 709734 h 1608850"/>
                <a:gd name="connsiteX846" fmla="*/ 5935033 w 12192000"/>
                <a:gd name="connsiteY846" fmla="*/ 709734 h 1608850"/>
                <a:gd name="connsiteX847" fmla="*/ 5935033 w 12192000"/>
                <a:gd name="connsiteY847" fmla="*/ 685412 h 1608850"/>
                <a:gd name="connsiteX848" fmla="*/ 5929850 w 12192000"/>
                <a:gd name="connsiteY848" fmla="*/ 685412 h 1608850"/>
                <a:gd name="connsiteX849" fmla="*/ 5929850 w 12192000"/>
                <a:gd name="connsiteY849" fmla="*/ 680008 h 1608850"/>
                <a:gd name="connsiteX850" fmla="*/ 5935033 w 12192000"/>
                <a:gd name="connsiteY850" fmla="*/ 677305 h 1608850"/>
                <a:gd name="connsiteX851" fmla="*/ 5947989 w 12192000"/>
                <a:gd name="connsiteY851" fmla="*/ 658388 h 1608850"/>
                <a:gd name="connsiteX852" fmla="*/ 5950579 w 12192000"/>
                <a:gd name="connsiteY852" fmla="*/ 647579 h 1608850"/>
                <a:gd name="connsiteX853" fmla="*/ 5950579 w 12192000"/>
                <a:gd name="connsiteY853" fmla="*/ 617852 h 1608850"/>
                <a:gd name="connsiteX854" fmla="*/ 5950904 w 12192000"/>
                <a:gd name="connsiteY854" fmla="*/ 616838 h 1608850"/>
                <a:gd name="connsiteX855" fmla="*/ 5953171 w 12192000"/>
                <a:gd name="connsiteY855" fmla="*/ 609745 h 1608850"/>
                <a:gd name="connsiteX856" fmla="*/ 5953495 w 12192000"/>
                <a:gd name="connsiteY856" fmla="*/ 610759 h 1608850"/>
                <a:gd name="connsiteX857" fmla="*/ 5955763 w 12192000"/>
                <a:gd name="connsiteY857" fmla="*/ 617852 h 1608850"/>
                <a:gd name="connsiteX858" fmla="*/ 5958354 w 12192000"/>
                <a:gd name="connsiteY858" fmla="*/ 647579 h 1608850"/>
                <a:gd name="connsiteX859" fmla="*/ 5958354 w 12192000"/>
                <a:gd name="connsiteY859" fmla="*/ 655686 h 1608850"/>
                <a:gd name="connsiteX860" fmla="*/ 5971311 w 12192000"/>
                <a:gd name="connsiteY860" fmla="*/ 677305 h 1608850"/>
                <a:gd name="connsiteX861" fmla="*/ 5976494 w 12192000"/>
                <a:gd name="connsiteY861" fmla="*/ 680008 h 1608850"/>
                <a:gd name="connsiteX862" fmla="*/ 5976494 w 12192000"/>
                <a:gd name="connsiteY862" fmla="*/ 685412 h 1608850"/>
                <a:gd name="connsiteX863" fmla="*/ 5973903 w 12192000"/>
                <a:gd name="connsiteY863" fmla="*/ 709734 h 1608850"/>
                <a:gd name="connsiteX864" fmla="*/ 5979084 w 12192000"/>
                <a:gd name="connsiteY864" fmla="*/ 720543 h 1608850"/>
                <a:gd name="connsiteX865" fmla="*/ 5984268 w 12192000"/>
                <a:gd name="connsiteY865" fmla="*/ 723246 h 1608850"/>
                <a:gd name="connsiteX866" fmla="*/ 5984268 w 12192000"/>
                <a:gd name="connsiteY866" fmla="*/ 731353 h 1608850"/>
                <a:gd name="connsiteX867" fmla="*/ 5979084 w 12192000"/>
                <a:gd name="connsiteY867" fmla="*/ 734056 h 1608850"/>
                <a:gd name="connsiteX868" fmla="*/ 5999269 w 12192000"/>
                <a:gd name="connsiteY868" fmla="*/ 755105 h 1608850"/>
                <a:gd name="connsiteX869" fmla="*/ 5999269 w 12192000"/>
                <a:gd name="connsiteY869" fmla="*/ 627662 h 1608850"/>
                <a:gd name="connsiteX870" fmla="*/ 5999299 w 12192000"/>
                <a:gd name="connsiteY870" fmla="*/ 627662 h 1608850"/>
                <a:gd name="connsiteX871" fmla="*/ 6037948 w 12192000"/>
                <a:gd name="connsiteY871" fmla="*/ 627662 h 1608850"/>
                <a:gd name="connsiteX872" fmla="*/ 6037948 w 12192000"/>
                <a:gd name="connsiteY872" fmla="*/ 626311 h 1608850"/>
                <a:gd name="connsiteX873" fmla="*/ 6037948 w 12192000"/>
                <a:gd name="connsiteY873" fmla="*/ 616853 h 1608850"/>
                <a:gd name="connsiteX874" fmla="*/ 6038962 w 12192000"/>
                <a:gd name="connsiteY874" fmla="*/ 616853 h 1608850"/>
                <a:gd name="connsiteX875" fmla="*/ 6046055 w 12192000"/>
                <a:gd name="connsiteY875" fmla="*/ 616853 h 1608850"/>
                <a:gd name="connsiteX876" fmla="*/ 6046055 w 12192000"/>
                <a:gd name="connsiteY876" fmla="*/ 614962 h 1608850"/>
                <a:gd name="connsiteX877" fmla="*/ 6046055 w 12192000"/>
                <a:gd name="connsiteY877" fmla="*/ 601721 h 1608850"/>
                <a:gd name="connsiteX878" fmla="*/ 6046815 w 12192000"/>
                <a:gd name="connsiteY878" fmla="*/ 601721 h 1608850"/>
                <a:gd name="connsiteX879" fmla="*/ 6052135 w 12192000"/>
                <a:gd name="connsiteY879" fmla="*/ 601721 h 1608850"/>
                <a:gd name="connsiteX880" fmla="*/ 6052135 w 12192000"/>
                <a:gd name="connsiteY880" fmla="*/ 600640 h 1608850"/>
                <a:gd name="connsiteX881" fmla="*/ 6052135 w 12192000"/>
                <a:gd name="connsiteY881" fmla="*/ 593073 h 1608850"/>
                <a:gd name="connsiteX882" fmla="*/ 6054163 w 12192000"/>
                <a:gd name="connsiteY882" fmla="*/ 593073 h 1608850"/>
                <a:gd name="connsiteX883" fmla="*/ 6068350 w 12192000"/>
                <a:gd name="connsiteY883" fmla="*/ 593073 h 1608850"/>
                <a:gd name="connsiteX884" fmla="*/ 6068350 w 12192000"/>
                <a:gd name="connsiteY884" fmla="*/ 594154 h 1608850"/>
                <a:gd name="connsiteX885" fmla="*/ 6068350 w 12192000"/>
                <a:gd name="connsiteY885" fmla="*/ 601721 h 1608850"/>
                <a:gd name="connsiteX886" fmla="*/ 6090642 w 12192000"/>
                <a:gd name="connsiteY886" fmla="*/ 601721 h 1608850"/>
                <a:gd name="connsiteX887" fmla="*/ 6090642 w 12192000"/>
                <a:gd name="connsiteY887" fmla="*/ 599829 h 1608850"/>
                <a:gd name="connsiteX888" fmla="*/ 6090642 w 12192000"/>
                <a:gd name="connsiteY888" fmla="*/ 586588 h 1608850"/>
                <a:gd name="connsiteX889" fmla="*/ 6092416 w 12192000"/>
                <a:gd name="connsiteY889" fmla="*/ 586588 h 1608850"/>
                <a:gd name="connsiteX890" fmla="*/ 6104829 w 12192000"/>
                <a:gd name="connsiteY890" fmla="*/ 586588 h 1608850"/>
                <a:gd name="connsiteX891" fmla="*/ 6104829 w 12192000"/>
                <a:gd name="connsiteY891" fmla="*/ 610368 h 1608850"/>
                <a:gd name="connsiteX892" fmla="*/ 6105843 w 12192000"/>
                <a:gd name="connsiteY892" fmla="*/ 610368 h 1608850"/>
                <a:gd name="connsiteX893" fmla="*/ 6112936 w 12192000"/>
                <a:gd name="connsiteY893" fmla="*/ 610368 h 1608850"/>
                <a:gd name="connsiteX894" fmla="*/ 6112936 w 12192000"/>
                <a:gd name="connsiteY894" fmla="*/ 609287 h 1608850"/>
                <a:gd name="connsiteX895" fmla="*/ 6112936 w 12192000"/>
                <a:gd name="connsiteY895" fmla="*/ 601721 h 1608850"/>
                <a:gd name="connsiteX896" fmla="*/ 6114709 w 12192000"/>
                <a:gd name="connsiteY896" fmla="*/ 601721 h 1608850"/>
                <a:gd name="connsiteX897" fmla="*/ 6127123 w 12192000"/>
                <a:gd name="connsiteY897" fmla="*/ 601721 h 1608850"/>
                <a:gd name="connsiteX898" fmla="*/ 6127123 w 12192000"/>
                <a:gd name="connsiteY898" fmla="*/ 627662 h 1608850"/>
                <a:gd name="connsiteX899" fmla="*/ 6129150 w 12192000"/>
                <a:gd name="connsiteY899" fmla="*/ 627662 h 1608850"/>
                <a:gd name="connsiteX900" fmla="*/ 6143336 w 12192000"/>
                <a:gd name="connsiteY900" fmla="*/ 627662 h 1608850"/>
                <a:gd name="connsiteX901" fmla="*/ 6143336 w 12192000"/>
                <a:gd name="connsiteY901" fmla="*/ 629283 h 1608850"/>
                <a:gd name="connsiteX902" fmla="*/ 6143336 w 12192000"/>
                <a:gd name="connsiteY902" fmla="*/ 640633 h 1608850"/>
                <a:gd name="connsiteX903" fmla="*/ 6144096 w 12192000"/>
                <a:gd name="connsiteY903" fmla="*/ 640633 h 1608850"/>
                <a:gd name="connsiteX904" fmla="*/ 6149417 w 12192000"/>
                <a:gd name="connsiteY904" fmla="*/ 640633 h 1608850"/>
                <a:gd name="connsiteX905" fmla="*/ 6149417 w 12192000"/>
                <a:gd name="connsiteY905" fmla="*/ 639822 h 1608850"/>
                <a:gd name="connsiteX906" fmla="*/ 6149417 w 12192000"/>
                <a:gd name="connsiteY906" fmla="*/ 634147 h 1608850"/>
                <a:gd name="connsiteX907" fmla="*/ 6179817 w 12192000"/>
                <a:gd name="connsiteY907" fmla="*/ 634147 h 1608850"/>
                <a:gd name="connsiteX908" fmla="*/ 6179817 w 12192000"/>
                <a:gd name="connsiteY908" fmla="*/ 657927 h 1608850"/>
                <a:gd name="connsiteX909" fmla="*/ 6180830 w 12192000"/>
                <a:gd name="connsiteY909" fmla="*/ 657927 h 1608850"/>
                <a:gd name="connsiteX910" fmla="*/ 6187924 w 12192000"/>
                <a:gd name="connsiteY910" fmla="*/ 657927 h 1608850"/>
                <a:gd name="connsiteX911" fmla="*/ 6187924 w 12192000"/>
                <a:gd name="connsiteY911" fmla="*/ 659008 h 1608850"/>
                <a:gd name="connsiteX912" fmla="*/ 6187924 w 12192000"/>
                <a:gd name="connsiteY912" fmla="*/ 666574 h 1608850"/>
                <a:gd name="connsiteX913" fmla="*/ 6188684 w 12192000"/>
                <a:gd name="connsiteY913" fmla="*/ 666574 h 1608850"/>
                <a:gd name="connsiteX914" fmla="*/ 6194004 w 12192000"/>
                <a:gd name="connsiteY914" fmla="*/ 666574 h 1608850"/>
                <a:gd name="connsiteX915" fmla="*/ 6194004 w 12192000"/>
                <a:gd name="connsiteY915" fmla="*/ 664412 h 1608850"/>
                <a:gd name="connsiteX916" fmla="*/ 6194004 w 12192000"/>
                <a:gd name="connsiteY916" fmla="*/ 649280 h 1608850"/>
                <a:gd name="connsiteX917" fmla="*/ 6195017 w 12192000"/>
                <a:gd name="connsiteY917" fmla="*/ 649280 h 1608850"/>
                <a:gd name="connsiteX918" fmla="*/ 6202111 w 12192000"/>
                <a:gd name="connsiteY918" fmla="*/ 649280 h 1608850"/>
                <a:gd name="connsiteX919" fmla="*/ 6202111 w 12192000"/>
                <a:gd name="connsiteY919" fmla="*/ 650361 h 1608850"/>
                <a:gd name="connsiteX920" fmla="*/ 6202111 w 12192000"/>
                <a:gd name="connsiteY920" fmla="*/ 657927 h 1608850"/>
                <a:gd name="connsiteX921" fmla="*/ 6207431 w 12192000"/>
                <a:gd name="connsiteY921" fmla="*/ 655934 h 1608850"/>
                <a:gd name="connsiteX922" fmla="*/ 6208191 w 12192000"/>
                <a:gd name="connsiteY922" fmla="*/ 654954 h 1608850"/>
                <a:gd name="connsiteX923" fmla="*/ 6208191 w 12192000"/>
                <a:gd name="connsiteY923" fmla="*/ 649280 h 1608850"/>
                <a:gd name="connsiteX924" fmla="*/ 6246698 w 12192000"/>
                <a:gd name="connsiteY924" fmla="*/ 649280 h 1608850"/>
                <a:gd name="connsiteX925" fmla="*/ 6246698 w 12192000"/>
                <a:gd name="connsiteY925" fmla="*/ 673059 h 1608850"/>
                <a:gd name="connsiteX926" fmla="*/ 6248724 w 12192000"/>
                <a:gd name="connsiteY926" fmla="*/ 673059 h 1608850"/>
                <a:gd name="connsiteX927" fmla="*/ 6262911 w 12192000"/>
                <a:gd name="connsiteY927" fmla="*/ 673059 h 1608850"/>
                <a:gd name="connsiteX928" fmla="*/ 6262911 w 12192000"/>
                <a:gd name="connsiteY928" fmla="*/ 674140 h 1608850"/>
                <a:gd name="connsiteX929" fmla="*/ 6262911 w 12192000"/>
                <a:gd name="connsiteY929" fmla="*/ 681706 h 1608850"/>
                <a:gd name="connsiteX930" fmla="*/ 6264685 w 12192000"/>
                <a:gd name="connsiteY930" fmla="*/ 681706 h 1608850"/>
                <a:gd name="connsiteX931" fmla="*/ 6277098 w 12192000"/>
                <a:gd name="connsiteY931" fmla="*/ 681706 h 1608850"/>
                <a:gd name="connsiteX932" fmla="*/ 6277098 w 12192000"/>
                <a:gd name="connsiteY932" fmla="*/ 657927 h 1608850"/>
                <a:gd name="connsiteX933" fmla="*/ 6278111 w 12192000"/>
                <a:gd name="connsiteY933" fmla="*/ 657927 h 1608850"/>
                <a:gd name="connsiteX934" fmla="*/ 6285205 w 12192000"/>
                <a:gd name="connsiteY934" fmla="*/ 657927 h 1608850"/>
                <a:gd name="connsiteX935" fmla="*/ 6285205 w 12192000"/>
                <a:gd name="connsiteY935" fmla="*/ 625500 h 1608850"/>
                <a:gd name="connsiteX936" fmla="*/ 6286218 w 12192000"/>
                <a:gd name="connsiteY936" fmla="*/ 625500 h 1608850"/>
                <a:gd name="connsiteX937" fmla="*/ 6293312 w 12192000"/>
                <a:gd name="connsiteY937" fmla="*/ 625500 h 1608850"/>
                <a:gd name="connsiteX938" fmla="*/ 6293312 w 12192000"/>
                <a:gd name="connsiteY938" fmla="*/ 623609 h 1608850"/>
                <a:gd name="connsiteX939" fmla="*/ 6293312 w 12192000"/>
                <a:gd name="connsiteY939" fmla="*/ 610368 h 1608850"/>
                <a:gd name="connsiteX940" fmla="*/ 6292045 w 12192000"/>
                <a:gd name="connsiteY940" fmla="*/ 608746 h 1608850"/>
                <a:gd name="connsiteX941" fmla="*/ 6297365 w 12192000"/>
                <a:gd name="connsiteY941" fmla="*/ 597397 h 1608850"/>
                <a:gd name="connsiteX942" fmla="*/ 6305472 w 12192000"/>
                <a:gd name="connsiteY942" fmla="*/ 625500 h 1608850"/>
                <a:gd name="connsiteX943" fmla="*/ 6306232 w 12192000"/>
                <a:gd name="connsiteY943" fmla="*/ 625500 h 1608850"/>
                <a:gd name="connsiteX944" fmla="*/ 6311552 w 12192000"/>
                <a:gd name="connsiteY944" fmla="*/ 625500 h 1608850"/>
                <a:gd name="connsiteX945" fmla="*/ 6311552 w 12192000"/>
                <a:gd name="connsiteY945" fmla="*/ 519573 h 1608850"/>
                <a:gd name="connsiteX946" fmla="*/ 6313072 w 12192000"/>
                <a:gd name="connsiteY946" fmla="*/ 519573 h 1608850"/>
                <a:gd name="connsiteX947" fmla="*/ 6323712 w 12192000"/>
                <a:gd name="connsiteY947" fmla="*/ 519573 h 1608850"/>
                <a:gd name="connsiteX948" fmla="*/ 6323712 w 12192000"/>
                <a:gd name="connsiteY948" fmla="*/ 472014 h 1608850"/>
                <a:gd name="connsiteX949" fmla="*/ 6350059 w 12192000"/>
                <a:gd name="connsiteY949" fmla="*/ 472014 h 1608850"/>
                <a:gd name="connsiteX950" fmla="*/ 6350059 w 12192000"/>
                <a:gd name="connsiteY950" fmla="*/ 450396 h 1608850"/>
                <a:gd name="connsiteX951" fmla="*/ 6384513 w 12192000"/>
                <a:gd name="connsiteY951" fmla="*/ 450396 h 1608850"/>
                <a:gd name="connsiteX952" fmla="*/ 6384513 w 12192000"/>
                <a:gd name="connsiteY952" fmla="*/ 452828 h 1608850"/>
                <a:gd name="connsiteX953" fmla="*/ 6384513 w 12192000"/>
                <a:gd name="connsiteY953" fmla="*/ 469852 h 1608850"/>
                <a:gd name="connsiteX954" fmla="*/ 6386793 w 12192000"/>
                <a:gd name="connsiteY954" fmla="*/ 469852 h 1608850"/>
                <a:gd name="connsiteX955" fmla="*/ 6402753 w 12192000"/>
                <a:gd name="connsiteY955" fmla="*/ 469852 h 1608850"/>
                <a:gd name="connsiteX956" fmla="*/ 6402753 w 12192000"/>
                <a:gd name="connsiteY956" fmla="*/ 517411 h 1608850"/>
                <a:gd name="connsiteX957" fmla="*/ 6403766 w 12192000"/>
                <a:gd name="connsiteY957" fmla="*/ 517411 h 1608850"/>
                <a:gd name="connsiteX958" fmla="*/ 6410860 w 12192000"/>
                <a:gd name="connsiteY958" fmla="*/ 517411 h 1608850"/>
                <a:gd name="connsiteX959" fmla="*/ 6425047 w 12192000"/>
                <a:gd name="connsiteY959" fmla="*/ 521735 h 1608850"/>
                <a:gd name="connsiteX960" fmla="*/ 6425047 w 12192000"/>
                <a:gd name="connsiteY960" fmla="*/ 560647 h 1608850"/>
                <a:gd name="connsiteX961" fmla="*/ 6426060 w 12192000"/>
                <a:gd name="connsiteY961" fmla="*/ 560647 h 1608850"/>
                <a:gd name="connsiteX962" fmla="*/ 6433153 w 12192000"/>
                <a:gd name="connsiteY962" fmla="*/ 560647 h 1608850"/>
                <a:gd name="connsiteX963" fmla="*/ 6433153 w 12192000"/>
                <a:gd name="connsiteY963" fmla="*/ 562268 h 1608850"/>
                <a:gd name="connsiteX964" fmla="*/ 6433153 w 12192000"/>
                <a:gd name="connsiteY964" fmla="*/ 573617 h 1608850"/>
                <a:gd name="connsiteX965" fmla="*/ 6435180 w 12192000"/>
                <a:gd name="connsiteY965" fmla="*/ 573617 h 1608850"/>
                <a:gd name="connsiteX966" fmla="*/ 6449367 w 12192000"/>
                <a:gd name="connsiteY966" fmla="*/ 573617 h 1608850"/>
                <a:gd name="connsiteX967" fmla="*/ 6455447 w 12192000"/>
                <a:gd name="connsiteY967" fmla="*/ 580103 h 1608850"/>
                <a:gd name="connsiteX968" fmla="*/ 6455447 w 12192000"/>
                <a:gd name="connsiteY968" fmla="*/ 601721 h 1608850"/>
                <a:gd name="connsiteX969" fmla="*/ 6457727 w 12192000"/>
                <a:gd name="connsiteY969" fmla="*/ 601721 h 1608850"/>
                <a:gd name="connsiteX970" fmla="*/ 6473687 w 12192000"/>
                <a:gd name="connsiteY970" fmla="*/ 601721 h 1608850"/>
                <a:gd name="connsiteX971" fmla="*/ 6473687 w 12192000"/>
                <a:gd name="connsiteY971" fmla="*/ 602801 h 1608850"/>
                <a:gd name="connsiteX972" fmla="*/ 6473687 w 12192000"/>
                <a:gd name="connsiteY972" fmla="*/ 610368 h 1608850"/>
                <a:gd name="connsiteX973" fmla="*/ 6474954 w 12192000"/>
                <a:gd name="connsiteY973" fmla="*/ 610368 h 1608850"/>
                <a:gd name="connsiteX974" fmla="*/ 6483821 w 12192000"/>
                <a:gd name="connsiteY974" fmla="*/ 610368 h 1608850"/>
                <a:gd name="connsiteX975" fmla="*/ 6483821 w 12192000"/>
                <a:gd name="connsiteY975" fmla="*/ 612529 h 1608850"/>
                <a:gd name="connsiteX976" fmla="*/ 6483821 w 12192000"/>
                <a:gd name="connsiteY976" fmla="*/ 627662 h 1608850"/>
                <a:gd name="connsiteX977" fmla="*/ 6487874 w 12192000"/>
                <a:gd name="connsiteY977" fmla="*/ 625770 h 1608850"/>
                <a:gd name="connsiteX978" fmla="*/ 6487874 w 12192000"/>
                <a:gd name="connsiteY978" fmla="*/ 612529 h 1608850"/>
                <a:gd name="connsiteX979" fmla="*/ 6488887 w 12192000"/>
                <a:gd name="connsiteY979" fmla="*/ 612529 h 1608850"/>
                <a:gd name="connsiteX980" fmla="*/ 6495981 w 12192000"/>
                <a:gd name="connsiteY980" fmla="*/ 612529 h 1608850"/>
                <a:gd name="connsiteX981" fmla="*/ 6495981 w 12192000"/>
                <a:gd name="connsiteY981" fmla="*/ 614151 h 1608850"/>
                <a:gd name="connsiteX982" fmla="*/ 6495981 w 12192000"/>
                <a:gd name="connsiteY982" fmla="*/ 625500 h 1608850"/>
                <a:gd name="connsiteX983" fmla="*/ 6496741 w 12192000"/>
                <a:gd name="connsiteY983" fmla="*/ 625500 h 1608850"/>
                <a:gd name="connsiteX984" fmla="*/ 6502061 w 12192000"/>
                <a:gd name="connsiteY984" fmla="*/ 625500 h 1608850"/>
                <a:gd name="connsiteX985" fmla="*/ 6550701 w 12192000"/>
                <a:gd name="connsiteY985" fmla="*/ 621177 h 1608850"/>
                <a:gd name="connsiteX986" fmla="*/ 6550701 w 12192000"/>
                <a:gd name="connsiteY986" fmla="*/ 622528 h 1608850"/>
                <a:gd name="connsiteX987" fmla="*/ 6550701 w 12192000"/>
                <a:gd name="connsiteY987" fmla="*/ 631985 h 1608850"/>
                <a:gd name="connsiteX988" fmla="*/ 6551461 w 12192000"/>
                <a:gd name="connsiteY988" fmla="*/ 631985 h 1608850"/>
                <a:gd name="connsiteX989" fmla="*/ 6556782 w 12192000"/>
                <a:gd name="connsiteY989" fmla="*/ 631985 h 1608850"/>
                <a:gd name="connsiteX990" fmla="*/ 6556782 w 12192000"/>
                <a:gd name="connsiteY990" fmla="*/ 634147 h 1608850"/>
                <a:gd name="connsiteX991" fmla="*/ 6556782 w 12192000"/>
                <a:gd name="connsiteY991" fmla="*/ 649280 h 1608850"/>
                <a:gd name="connsiteX992" fmla="*/ 6558808 w 12192000"/>
                <a:gd name="connsiteY992" fmla="*/ 647929 h 1608850"/>
                <a:gd name="connsiteX993" fmla="*/ 6572995 w 12192000"/>
                <a:gd name="connsiteY993" fmla="*/ 638471 h 1608850"/>
                <a:gd name="connsiteX994" fmla="*/ 6579075 w 12192000"/>
                <a:gd name="connsiteY994" fmla="*/ 597397 h 1608850"/>
                <a:gd name="connsiteX995" fmla="*/ 6579835 w 12192000"/>
                <a:gd name="connsiteY995" fmla="*/ 597127 h 1608850"/>
                <a:gd name="connsiteX996" fmla="*/ 6585155 w 12192000"/>
                <a:gd name="connsiteY996" fmla="*/ 595235 h 1608850"/>
                <a:gd name="connsiteX997" fmla="*/ 6587182 w 12192000"/>
                <a:gd name="connsiteY997" fmla="*/ 526058 h 1608850"/>
                <a:gd name="connsiteX998" fmla="*/ 6589209 w 12192000"/>
                <a:gd name="connsiteY998" fmla="*/ 595235 h 1608850"/>
                <a:gd name="connsiteX999" fmla="*/ 6589969 w 12192000"/>
                <a:gd name="connsiteY999" fmla="*/ 595505 h 1608850"/>
                <a:gd name="connsiteX1000" fmla="*/ 6595289 w 12192000"/>
                <a:gd name="connsiteY1000" fmla="*/ 597397 h 1608850"/>
                <a:gd name="connsiteX1001" fmla="*/ 6595289 w 12192000"/>
                <a:gd name="connsiteY1001" fmla="*/ 510926 h 1608850"/>
                <a:gd name="connsiteX1002" fmla="*/ 6599342 w 12192000"/>
                <a:gd name="connsiteY1002" fmla="*/ 478499 h 1608850"/>
                <a:gd name="connsiteX1003" fmla="*/ 6637849 w 12192000"/>
                <a:gd name="connsiteY1003" fmla="*/ 478499 h 1608850"/>
                <a:gd name="connsiteX1004" fmla="*/ 6637849 w 12192000"/>
                <a:gd name="connsiteY1004" fmla="*/ 510926 h 1608850"/>
                <a:gd name="connsiteX1005" fmla="*/ 6638609 w 12192000"/>
                <a:gd name="connsiteY1005" fmla="*/ 510926 h 1608850"/>
                <a:gd name="connsiteX1006" fmla="*/ 6643929 w 12192000"/>
                <a:gd name="connsiteY1006" fmla="*/ 510926 h 1608850"/>
                <a:gd name="connsiteX1007" fmla="*/ 6643929 w 12192000"/>
                <a:gd name="connsiteY1007" fmla="*/ 428778 h 1608850"/>
                <a:gd name="connsiteX1008" fmla="*/ 6645703 w 12192000"/>
                <a:gd name="connsiteY1008" fmla="*/ 428778 h 1608850"/>
                <a:gd name="connsiteX1009" fmla="*/ 6658116 w 12192000"/>
                <a:gd name="connsiteY1009" fmla="*/ 428778 h 1608850"/>
                <a:gd name="connsiteX1010" fmla="*/ 6658116 w 12192000"/>
                <a:gd name="connsiteY1010" fmla="*/ 426887 h 1608850"/>
                <a:gd name="connsiteX1011" fmla="*/ 6658116 w 12192000"/>
                <a:gd name="connsiteY1011" fmla="*/ 413646 h 1608850"/>
                <a:gd name="connsiteX1012" fmla="*/ 6680410 w 12192000"/>
                <a:gd name="connsiteY1012" fmla="*/ 413646 h 1608850"/>
                <a:gd name="connsiteX1013" fmla="*/ 6680410 w 12192000"/>
                <a:gd name="connsiteY1013" fmla="*/ 412565 h 1608850"/>
                <a:gd name="connsiteX1014" fmla="*/ 6680410 w 12192000"/>
                <a:gd name="connsiteY1014" fmla="*/ 404999 h 1608850"/>
                <a:gd name="connsiteX1015" fmla="*/ 6682183 w 12192000"/>
                <a:gd name="connsiteY1015" fmla="*/ 404999 h 1608850"/>
                <a:gd name="connsiteX1016" fmla="*/ 6694597 w 12192000"/>
                <a:gd name="connsiteY1016" fmla="*/ 404999 h 1608850"/>
                <a:gd name="connsiteX1017" fmla="*/ 6694597 w 12192000"/>
                <a:gd name="connsiteY1017" fmla="*/ 406080 h 1608850"/>
                <a:gd name="connsiteX1018" fmla="*/ 6694597 w 12192000"/>
                <a:gd name="connsiteY1018" fmla="*/ 413646 h 1608850"/>
                <a:gd name="connsiteX1019" fmla="*/ 6695357 w 12192000"/>
                <a:gd name="connsiteY1019" fmla="*/ 413646 h 1608850"/>
                <a:gd name="connsiteX1020" fmla="*/ 6700677 w 12192000"/>
                <a:gd name="connsiteY1020" fmla="*/ 413646 h 1608850"/>
                <a:gd name="connsiteX1021" fmla="*/ 6710810 w 12192000"/>
                <a:gd name="connsiteY1021" fmla="*/ 409322 h 1608850"/>
                <a:gd name="connsiteX1022" fmla="*/ 6714863 w 12192000"/>
                <a:gd name="connsiteY1022" fmla="*/ 412565 h 1608850"/>
                <a:gd name="connsiteX1023" fmla="*/ 6714863 w 12192000"/>
                <a:gd name="connsiteY1023" fmla="*/ 404999 h 1608850"/>
                <a:gd name="connsiteX1024" fmla="*/ 6717143 w 12192000"/>
                <a:gd name="connsiteY1024" fmla="*/ 404999 h 1608850"/>
                <a:gd name="connsiteX1025" fmla="*/ 6733104 w 12192000"/>
                <a:gd name="connsiteY1025" fmla="*/ 404999 h 1608850"/>
                <a:gd name="connsiteX1026" fmla="*/ 6733104 w 12192000"/>
                <a:gd name="connsiteY1026" fmla="*/ 406080 h 1608850"/>
                <a:gd name="connsiteX1027" fmla="*/ 6733104 w 12192000"/>
                <a:gd name="connsiteY1027" fmla="*/ 413646 h 1608850"/>
                <a:gd name="connsiteX1028" fmla="*/ 6763504 w 12192000"/>
                <a:gd name="connsiteY1028" fmla="*/ 413646 h 1608850"/>
                <a:gd name="connsiteX1029" fmla="*/ 6763504 w 12192000"/>
                <a:gd name="connsiteY1029" fmla="*/ 415267 h 1608850"/>
                <a:gd name="connsiteX1030" fmla="*/ 6763504 w 12192000"/>
                <a:gd name="connsiteY1030" fmla="*/ 426617 h 1608850"/>
                <a:gd name="connsiteX1031" fmla="*/ 6789851 w 12192000"/>
                <a:gd name="connsiteY1031" fmla="*/ 426617 h 1608850"/>
                <a:gd name="connsiteX1032" fmla="*/ 6789851 w 12192000"/>
                <a:gd name="connsiteY1032" fmla="*/ 456881 h 1608850"/>
                <a:gd name="connsiteX1033" fmla="*/ 6790611 w 12192000"/>
                <a:gd name="connsiteY1033" fmla="*/ 456881 h 1608850"/>
                <a:gd name="connsiteX1034" fmla="*/ 6795931 w 12192000"/>
                <a:gd name="connsiteY1034" fmla="*/ 456881 h 1608850"/>
                <a:gd name="connsiteX1035" fmla="*/ 6795931 w 12192000"/>
                <a:gd name="connsiteY1035" fmla="*/ 457962 h 1608850"/>
                <a:gd name="connsiteX1036" fmla="*/ 6795931 w 12192000"/>
                <a:gd name="connsiteY1036" fmla="*/ 465529 h 1608850"/>
                <a:gd name="connsiteX1037" fmla="*/ 6799985 w 12192000"/>
                <a:gd name="connsiteY1037" fmla="*/ 495793 h 1608850"/>
                <a:gd name="connsiteX1038" fmla="*/ 6800745 w 12192000"/>
                <a:gd name="connsiteY1038" fmla="*/ 495793 h 1608850"/>
                <a:gd name="connsiteX1039" fmla="*/ 6806065 w 12192000"/>
                <a:gd name="connsiteY1039" fmla="*/ 495793 h 1608850"/>
                <a:gd name="connsiteX1040" fmla="*/ 6806065 w 12192000"/>
                <a:gd name="connsiteY1040" fmla="*/ 496604 h 1608850"/>
                <a:gd name="connsiteX1041" fmla="*/ 6806065 w 12192000"/>
                <a:gd name="connsiteY1041" fmla="*/ 502279 h 1608850"/>
                <a:gd name="connsiteX1042" fmla="*/ 6807078 w 12192000"/>
                <a:gd name="connsiteY1042" fmla="*/ 502279 h 1608850"/>
                <a:gd name="connsiteX1043" fmla="*/ 6814171 w 12192000"/>
                <a:gd name="connsiteY1043" fmla="*/ 502279 h 1608850"/>
                <a:gd name="connsiteX1044" fmla="*/ 6814171 w 12192000"/>
                <a:gd name="connsiteY1044" fmla="*/ 532544 h 1608850"/>
                <a:gd name="connsiteX1045" fmla="*/ 6816198 w 12192000"/>
                <a:gd name="connsiteY1045" fmla="*/ 532544 h 1608850"/>
                <a:gd name="connsiteX1046" fmla="*/ 6830385 w 12192000"/>
                <a:gd name="connsiteY1046" fmla="*/ 532544 h 1608850"/>
                <a:gd name="connsiteX1047" fmla="*/ 6830385 w 12192000"/>
                <a:gd name="connsiteY1047" fmla="*/ 556323 h 1608850"/>
                <a:gd name="connsiteX1048" fmla="*/ 6832412 w 12192000"/>
                <a:gd name="connsiteY1048" fmla="*/ 557944 h 1608850"/>
                <a:gd name="connsiteX1049" fmla="*/ 6832412 w 12192000"/>
                <a:gd name="connsiteY1049" fmla="*/ 569294 h 1608850"/>
                <a:gd name="connsiteX1050" fmla="*/ 6833172 w 12192000"/>
                <a:gd name="connsiteY1050" fmla="*/ 569294 h 1608850"/>
                <a:gd name="connsiteX1051" fmla="*/ 6838492 w 12192000"/>
                <a:gd name="connsiteY1051" fmla="*/ 569294 h 1608850"/>
                <a:gd name="connsiteX1052" fmla="*/ 6838492 w 12192000"/>
                <a:gd name="connsiteY1052" fmla="*/ 593073 h 1608850"/>
                <a:gd name="connsiteX1053" fmla="*/ 6839758 w 12192000"/>
                <a:gd name="connsiteY1053" fmla="*/ 593073 h 1608850"/>
                <a:gd name="connsiteX1054" fmla="*/ 6848625 w 12192000"/>
                <a:gd name="connsiteY1054" fmla="*/ 593073 h 1608850"/>
                <a:gd name="connsiteX1055" fmla="*/ 6850652 w 12192000"/>
                <a:gd name="connsiteY1055" fmla="*/ 597127 h 1608850"/>
                <a:gd name="connsiteX1056" fmla="*/ 6850652 w 12192000"/>
                <a:gd name="connsiteY1056" fmla="*/ 610368 h 1608850"/>
                <a:gd name="connsiteX1057" fmla="*/ 6852172 w 12192000"/>
                <a:gd name="connsiteY1057" fmla="*/ 608476 h 1608850"/>
                <a:gd name="connsiteX1058" fmla="*/ 6862812 w 12192000"/>
                <a:gd name="connsiteY1058" fmla="*/ 595235 h 1608850"/>
                <a:gd name="connsiteX1059" fmla="*/ 6891186 w 12192000"/>
                <a:gd name="connsiteY1059" fmla="*/ 595235 h 1608850"/>
                <a:gd name="connsiteX1060" fmla="*/ 6891186 w 12192000"/>
                <a:gd name="connsiteY1060" fmla="*/ 681706 h 1608850"/>
                <a:gd name="connsiteX1061" fmla="*/ 6891946 w 12192000"/>
                <a:gd name="connsiteY1061" fmla="*/ 681706 h 1608850"/>
                <a:gd name="connsiteX1062" fmla="*/ 6897266 w 12192000"/>
                <a:gd name="connsiteY1062" fmla="*/ 681706 h 1608850"/>
                <a:gd name="connsiteX1063" fmla="*/ 6898026 w 12192000"/>
                <a:gd name="connsiteY1063" fmla="*/ 680355 h 1608850"/>
                <a:gd name="connsiteX1064" fmla="*/ 6903346 w 12192000"/>
                <a:gd name="connsiteY1064" fmla="*/ 670897 h 1608850"/>
                <a:gd name="connsiteX1065" fmla="*/ 6903346 w 12192000"/>
                <a:gd name="connsiteY1065" fmla="*/ 672789 h 1608850"/>
                <a:gd name="connsiteX1066" fmla="*/ 6903346 w 12192000"/>
                <a:gd name="connsiteY1066" fmla="*/ 686030 h 1608850"/>
                <a:gd name="connsiteX1067" fmla="*/ 6907399 w 12192000"/>
                <a:gd name="connsiteY1067" fmla="*/ 640633 h 1608850"/>
                <a:gd name="connsiteX1068" fmla="*/ 6908159 w 12192000"/>
                <a:gd name="connsiteY1068" fmla="*/ 640633 h 1608850"/>
                <a:gd name="connsiteX1069" fmla="*/ 6913479 w 12192000"/>
                <a:gd name="connsiteY1069" fmla="*/ 640633 h 1608850"/>
                <a:gd name="connsiteX1070" fmla="*/ 6913479 w 12192000"/>
                <a:gd name="connsiteY1070" fmla="*/ 575779 h 1608850"/>
                <a:gd name="connsiteX1071" fmla="*/ 6914493 w 12192000"/>
                <a:gd name="connsiteY1071" fmla="*/ 575779 h 1608850"/>
                <a:gd name="connsiteX1072" fmla="*/ 6921586 w 12192000"/>
                <a:gd name="connsiteY1072" fmla="*/ 575779 h 1608850"/>
                <a:gd name="connsiteX1073" fmla="*/ 6933746 w 12192000"/>
                <a:gd name="connsiteY1073" fmla="*/ 532544 h 1608850"/>
                <a:gd name="connsiteX1074" fmla="*/ 6935013 w 12192000"/>
                <a:gd name="connsiteY1074" fmla="*/ 532544 h 1608850"/>
                <a:gd name="connsiteX1075" fmla="*/ 6943880 w 12192000"/>
                <a:gd name="connsiteY1075" fmla="*/ 532544 h 1608850"/>
                <a:gd name="connsiteX1076" fmla="*/ 6954013 w 12192000"/>
                <a:gd name="connsiteY1076" fmla="*/ 575779 h 1608850"/>
                <a:gd name="connsiteX1077" fmla="*/ 6955026 w 12192000"/>
                <a:gd name="connsiteY1077" fmla="*/ 575779 h 1608850"/>
                <a:gd name="connsiteX1078" fmla="*/ 6962120 w 12192000"/>
                <a:gd name="connsiteY1078" fmla="*/ 575779 h 1608850"/>
                <a:gd name="connsiteX1079" fmla="*/ 6962120 w 12192000"/>
                <a:gd name="connsiteY1079" fmla="*/ 614691 h 1608850"/>
                <a:gd name="connsiteX1080" fmla="*/ 6963893 w 12192000"/>
                <a:gd name="connsiteY1080" fmla="*/ 614691 h 1608850"/>
                <a:gd name="connsiteX1081" fmla="*/ 6976307 w 12192000"/>
                <a:gd name="connsiteY1081" fmla="*/ 614691 h 1608850"/>
                <a:gd name="connsiteX1082" fmla="*/ 6976307 w 12192000"/>
                <a:gd name="connsiteY1082" fmla="*/ 616853 h 1608850"/>
                <a:gd name="connsiteX1083" fmla="*/ 6976307 w 12192000"/>
                <a:gd name="connsiteY1083" fmla="*/ 631985 h 1608850"/>
                <a:gd name="connsiteX1084" fmla="*/ 6980360 w 12192000"/>
                <a:gd name="connsiteY1084" fmla="*/ 629824 h 1608850"/>
                <a:gd name="connsiteX1085" fmla="*/ 6980360 w 12192000"/>
                <a:gd name="connsiteY1085" fmla="*/ 614691 h 1608850"/>
                <a:gd name="connsiteX1086" fmla="*/ 6981880 w 12192000"/>
                <a:gd name="connsiteY1086" fmla="*/ 614691 h 1608850"/>
                <a:gd name="connsiteX1087" fmla="*/ 6992520 w 12192000"/>
                <a:gd name="connsiteY1087" fmla="*/ 614691 h 1608850"/>
                <a:gd name="connsiteX1088" fmla="*/ 6992520 w 12192000"/>
                <a:gd name="connsiteY1088" fmla="*/ 616312 h 1608850"/>
                <a:gd name="connsiteX1089" fmla="*/ 6992520 w 12192000"/>
                <a:gd name="connsiteY1089" fmla="*/ 627662 h 1608850"/>
                <a:gd name="connsiteX1090" fmla="*/ 7022921 w 12192000"/>
                <a:gd name="connsiteY1090" fmla="*/ 627662 h 1608850"/>
                <a:gd name="connsiteX1091" fmla="*/ 7022921 w 12192000"/>
                <a:gd name="connsiteY1091" fmla="*/ 590912 h 1608850"/>
                <a:gd name="connsiteX1092" fmla="*/ 7024187 w 12192000"/>
                <a:gd name="connsiteY1092" fmla="*/ 590912 h 1608850"/>
                <a:gd name="connsiteX1093" fmla="*/ 7033054 w 12192000"/>
                <a:gd name="connsiteY1093" fmla="*/ 590912 h 1608850"/>
                <a:gd name="connsiteX1094" fmla="*/ 7033054 w 12192000"/>
                <a:gd name="connsiteY1094" fmla="*/ 612529 h 1608850"/>
                <a:gd name="connsiteX1095" fmla="*/ 7035081 w 12192000"/>
                <a:gd name="connsiteY1095" fmla="*/ 580103 h 1608850"/>
                <a:gd name="connsiteX1096" fmla="*/ 7057374 w 12192000"/>
                <a:gd name="connsiteY1096" fmla="*/ 580103 h 1608850"/>
                <a:gd name="connsiteX1097" fmla="*/ 7057374 w 12192000"/>
                <a:gd name="connsiteY1097" fmla="*/ 578481 h 1608850"/>
                <a:gd name="connsiteX1098" fmla="*/ 7057374 w 12192000"/>
                <a:gd name="connsiteY1098" fmla="*/ 567132 h 1608850"/>
                <a:gd name="connsiteX1099" fmla="*/ 7058134 w 12192000"/>
                <a:gd name="connsiteY1099" fmla="*/ 567132 h 1608850"/>
                <a:gd name="connsiteX1100" fmla="*/ 7063454 w 12192000"/>
                <a:gd name="connsiteY1100" fmla="*/ 567132 h 1608850"/>
                <a:gd name="connsiteX1101" fmla="*/ 7063454 w 12192000"/>
                <a:gd name="connsiteY1101" fmla="*/ 565241 h 1608850"/>
                <a:gd name="connsiteX1102" fmla="*/ 7063454 w 12192000"/>
                <a:gd name="connsiteY1102" fmla="*/ 552000 h 1608850"/>
                <a:gd name="connsiteX1103" fmla="*/ 7067508 w 12192000"/>
                <a:gd name="connsiteY1103" fmla="*/ 558485 h 1608850"/>
                <a:gd name="connsiteX1104" fmla="*/ 7069788 w 12192000"/>
                <a:gd name="connsiteY1104" fmla="*/ 558485 h 1608850"/>
                <a:gd name="connsiteX1105" fmla="*/ 7085748 w 12192000"/>
                <a:gd name="connsiteY1105" fmla="*/ 558485 h 1608850"/>
                <a:gd name="connsiteX1106" fmla="*/ 7085748 w 12192000"/>
                <a:gd name="connsiteY1106" fmla="*/ 557674 h 1608850"/>
                <a:gd name="connsiteX1107" fmla="*/ 7085748 w 12192000"/>
                <a:gd name="connsiteY1107" fmla="*/ 552000 h 1608850"/>
                <a:gd name="connsiteX1108" fmla="*/ 7086508 w 12192000"/>
                <a:gd name="connsiteY1108" fmla="*/ 552000 h 1608850"/>
                <a:gd name="connsiteX1109" fmla="*/ 7091828 w 12192000"/>
                <a:gd name="connsiteY1109" fmla="*/ 552000 h 1608850"/>
                <a:gd name="connsiteX1110" fmla="*/ 7091828 w 12192000"/>
                <a:gd name="connsiteY1110" fmla="*/ 553351 h 1608850"/>
                <a:gd name="connsiteX1111" fmla="*/ 7091828 w 12192000"/>
                <a:gd name="connsiteY1111" fmla="*/ 562809 h 1608850"/>
                <a:gd name="connsiteX1112" fmla="*/ 7130335 w 12192000"/>
                <a:gd name="connsiteY1112" fmla="*/ 562809 h 1608850"/>
                <a:gd name="connsiteX1113" fmla="*/ 7130335 w 12192000"/>
                <a:gd name="connsiteY1113" fmla="*/ 701162 h 1608850"/>
                <a:gd name="connsiteX1114" fmla="*/ 7131855 w 12192000"/>
                <a:gd name="connsiteY1114" fmla="*/ 701162 h 1608850"/>
                <a:gd name="connsiteX1115" fmla="*/ 7142495 w 12192000"/>
                <a:gd name="connsiteY1115" fmla="*/ 701162 h 1608850"/>
                <a:gd name="connsiteX1116" fmla="*/ 7142495 w 12192000"/>
                <a:gd name="connsiteY1116" fmla="*/ 688192 h 1608850"/>
                <a:gd name="connsiteX1117" fmla="*/ 7146549 w 12192000"/>
                <a:gd name="connsiteY1117" fmla="*/ 688192 h 1608850"/>
                <a:gd name="connsiteX1118" fmla="*/ 7146549 w 12192000"/>
                <a:gd name="connsiteY1118" fmla="*/ 701162 h 1608850"/>
                <a:gd name="connsiteX1119" fmla="*/ 7176949 w 12192000"/>
                <a:gd name="connsiteY1119" fmla="*/ 701162 h 1608850"/>
                <a:gd name="connsiteX1120" fmla="*/ 7176949 w 12192000"/>
                <a:gd name="connsiteY1120" fmla="*/ 670897 h 1608850"/>
                <a:gd name="connsiteX1121" fmla="*/ 7189109 w 12192000"/>
                <a:gd name="connsiteY1121" fmla="*/ 670897 h 1608850"/>
                <a:gd name="connsiteX1122" fmla="*/ 7201269 w 12192000"/>
                <a:gd name="connsiteY1122" fmla="*/ 668736 h 1608850"/>
                <a:gd name="connsiteX1123" fmla="*/ 7205323 w 12192000"/>
                <a:gd name="connsiteY1123" fmla="*/ 670897 h 1608850"/>
                <a:gd name="connsiteX1124" fmla="*/ 7215456 w 12192000"/>
                <a:gd name="connsiteY1124" fmla="*/ 670897 h 1608850"/>
                <a:gd name="connsiteX1125" fmla="*/ 7215456 w 12192000"/>
                <a:gd name="connsiteY1125" fmla="*/ 701162 h 1608850"/>
                <a:gd name="connsiteX1126" fmla="*/ 7223563 w 12192000"/>
                <a:gd name="connsiteY1126" fmla="*/ 701162 h 1608850"/>
                <a:gd name="connsiteX1127" fmla="*/ 7223563 w 12192000"/>
                <a:gd name="connsiteY1127" fmla="*/ 718457 h 1608850"/>
                <a:gd name="connsiteX1128" fmla="*/ 7232899 w 12192000"/>
                <a:gd name="connsiteY1128" fmla="*/ 719362 h 1608850"/>
                <a:gd name="connsiteX1129" fmla="*/ 7245857 w 12192000"/>
                <a:gd name="connsiteY1129" fmla="*/ 719362 h 1608850"/>
                <a:gd name="connsiteX1130" fmla="*/ 7245857 w 12192000"/>
                <a:gd name="connsiteY1130" fmla="*/ 703324 h 1608850"/>
                <a:gd name="connsiteX1131" fmla="*/ 7313813 w 12192000"/>
                <a:gd name="connsiteY1131" fmla="*/ 703324 h 1608850"/>
                <a:gd name="connsiteX1132" fmla="*/ 7313813 w 12192000"/>
                <a:gd name="connsiteY1132" fmla="*/ 618071 h 1608850"/>
                <a:gd name="connsiteX1133" fmla="*/ 7385821 w 12192000"/>
                <a:gd name="connsiteY1133" fmla="*/ 618071 h 1608850"/>
                <a:gd name="connsiteX1134" fmla="*/ 7385821 w 12192000"/>
                <a:gd name="connsiteY1134" fmla="*/ 696839 h 1608850"/>
                <a:gd name="connsiteX1135" fmla="*/ 7387725 w 12192000"/>
                <a:gd name="connsiteY1135" fmla="*/ 696839 h 1608850"/>
                <a:gd name="connsiteX1136" fmla="*/ 7388967 w 12192000"/>
                <a:gd name="connsiteY1136" fmla="*/ 719362 h 1608850"/>
                <a:gd name="connsiteX1137" fmla="*/ 7398643 w 12192000"/>
                <a:gd name="connsiteY1137" fmla="*/ 719362 h 1608850"/>
                <a:gd name="connsiteX1138" fmla="*/ 7399885 w 12192000"/>
                <a:gd name="connsiteY1138" fmla="*/ 696839 h 1608850"/>
                <a:gd name="connsiteX1139" fmla="*/ 7405965 w 12192000"/>
                <a:gd name="connsiteY1139" fmla="*/ 696839 h 1608850"/>
                <a:gd name="connsiteX1140" fmla="*/ 7407207 w 12192000"/>
                <a:gd name="connsiteY1140" fmla="*/ 719362 h 1608850"/>
                <a:gd name="connsiteX1141" fmla="*/ 7457829 w 12192000"/>
                <a:gd name="connsiteY1141" fmla="*/ 719362 h 1608850"/>
                <a:gd name="connsiteX1142" fmla="*/ 7457829 w 12192000"/>
                <a:gd name="connsiteY1142" fmla="*/ 556334 h 1608850"/>
                <a:gd name="connsiteX1143" fmla="*/ 7655156 w 12192000"/>
                <a:gd name="connsiteY1143" fmla="*/ 556334 h 1608850"/>
                <a:gd name="connsiteX1144" fmla="*/ 7655156 w 12192000"/>
                <a:gd name="connsiteY1144" fmla="*/ 719362 h 1608850"/>
                <a:gd name="connsiteX1145" fmla="*/ 7673853 w 12192000"/>
                <a:gd name="connsiteY1145" fmla="*/ 719362 h 1608850"/>
                <a:gd name="connsiteX1146" fmla="*/ 7673853 w 12192000"/>
                <a:gd name="connsiteY1146" fmla="*/ 636669 h 1608850"/>
                <a:gd name="connsiteX1147" fmla="*/ 7768973 w 12192000"/>
                <a:gd name="connsiteY1147" fmla="*/ 636669 h 1608850"/>
                <a:gd name="connsiteX1148" fmla="*/ 7773382 w 12192000"/>
                <a:gd name="connsiteY1148" fmla="*/ 519115 h 1608850"/>
                <a:gd name="connsiteX1149" fmla="*/ 7819759 w 12192000"/>
                <a:gd name="connsiteY1149" fmla="*/ 519115 h 1608850"/>
                <a:gd name="connsiteX1150" fmla="*/ 7821437 w 12192000"/>
                <a:gd name="connsiteY1150" fmla="*/ 571456 h 1608850"/>
                <a:gd name="connsiteX1151" fmla="*/ 7886292 w 12192000"/>
                <a:gd name="connsiteY1151" fmla="*/ 571456 h 1608850"/>
                <a:gd name="connsiteX1152" fmla="*/ 7886292 w 12192000"/>
                <a:gd name="connsiteY1152" fmla="*/ 647118 h 1608850"/>
                <a:gd name="connsiteX1153" fmla="*/ 7894398 w 12192000"/>
                <a:gd name="connsiteY1153" fmla="*/ 647118 h 1608850"/>
                <a:gd name="connsiteX1154" fmla="*/ 7896425 w 12192000"/>
                <a:gd name="connsiteY1154" fmla="*/ 640633 h 1608850"/>
                <a:gd name="connsiteX1155" fmla="*/ 7902505 w 12192000"/>
                <a:gd name="connsiteY1155" fmla="*/ 640633 h 1608850"/>
                <a:gd name="connsiteX1156" fmla="*/ 7904533 w 12192000"/>
                <a:gd name="connsiteY1156" fmla="*/ 649280 h 1608850"/>
                <a:gd name="connsiteX1157" fmla="*/ 7916693 w 12192000"/>
                <a:gd name="connsiteY1157" fmla="*/ 649280 h 1608850"/>
                <a:gd name="connsiteX1158" fmla="*/ 7916693 w 12192000"/>
                <a:gd name="connsiteY1158" fmla="*/ 642794 h 1608850"/>
                <a:gd name="connsiteX1159" fmla="*/ 7938985 w 12192000"/>
                <a:gd name="connsiteY1159" fmla="*/ 642794 h 1608850"/>
                <a:gd name="connsiteX1160" fmla="*/ 7938985 w 12192000"/>
                <a:gd name="connsiteY1160" fmla="*/ 649280 h 1608850"/>
                <a:gd name="connsiteX1161" fmla="*/ 7959253 w 12192000"/>
                <a:gd name="connsiteY1161" fmla="*/ 649280 h 1608850"/>
                <a:gd name="connsiteX1162" fmla="*/ 7959253 w 12192000"/>
                <a:gd name="connsiteY1162" fmla="*/ 694677 h 1608850"/>
                <a:gd name="connsiteX1163" fmla="*/ 7973440 w 12192000"/>
                <a:gd name="connsiteY1163" fmla="*/ 694677 h 1608850"/>
                <a:gd name="connsiteX1164" fmla="*/ 7973440 w 12192000"/>
                <a:gd name="connsiteY1164" fmla="*/ 681706 h 1608850"/>
                <a:gd name="connsiteX1165" fmla="*/ 7989653 w 12192000"/>
                <a:gd name="connsiteY1165" fmla="*/ 681706 h 1608850"/>
                <a:gd name="connsiteX1166" fmla="*/ 7989653 w 12192000"/>
                <a:gd name="connsiteY1166" fmla="*/ 502279 h 1608850"/>
                <a:gd name="connsiteX1167" fmla="*/ 7995733 w 12192000"/>
                <a:gd name="connsiteY1167" fmla="*/ 495793 h 1608850"/>
                <a:gd name="connsiteX1168" fmla="*/ 8068694 w 12192000"/>
                <a:gd name="connsiteY1168" fmla="*/ 495793 h 1608850"/>
                <a:gd name="connsiteX1169" fmla="*/ 8068694 w 12192000"/>
                <a:gd name="connsiteY1169" fmla="*/ 504441 h 1608850"/>
                <a:gd name="connsiteX1170" fmla="*/ 8078828 w 12192000"/>
                <a:gd name="connsiteY1170" fmla="*/ 504441 h 1608850"/>
                <a:gd name="connsiteX1171" fmla="*/ 8078828 w 12192000"/>
                <a:gd name="connsiteY1171" fmla="*/ 619015 h 1608850"/>
                <a:gd name="connsiteX1172" fmla="*/ 8101121 w 12192000"/>
                <a:gd name="connsiteY1172" fmla="*/ 619015 h 1608850"/>
                <a:gd name="connsiteX1173" fmla="*/ 8101121 w 12192000"/>
                <a:gd name="connsiteY1173" fmla="*/ 552000 h 1608850"/>
                <a:gd name="connsiteX1174" fmla="*/ 8127469 w 12192000"/>
                <a:gd name="connsiteY1174" fmla="*/ 552000 h 1608850"/>
                <a:gd name="connsiteX1175" fmla="*/ 8131521 w 12192000"/>
                <a:gd name="connsiteY1175" fmla="*/ 547676 h 1608850"/>
                <a:gd name="connsiteX1176" fmla="*/ 8139629 w 12192000"/>
                <a:gd name="connsiteY1176" fmla="*/ 547676 h 1608850"/>
                <a:gd name="connsiteX1177" fmla="*/ 8143681 w 12192000"/>
                <a:gd name="connsiteY1177" fmla="*/ 552000 h 1608850"/>
                <a:gd name="connsiteX1178" fmla="*/ 8165976 w 12192000"/>
                <a:gd name="connsiteY1178" fmla="*/ 552000 h 1608850"/>
                <a:gd name="connsiteX1179" fmla="*/ 8165976 w 12192000"/>
                <a:gd name="connsiteY1179" fmla="*/ 435264 h 1608850"/>
                <a:gd name="connsiteX1180" fmla="*/ 8222722 w 12192000"/>
                <a:gd name="connsiteY1180" fmla="*/ 424455 h 1608850"/>
                <a:gd name="connsiteX1181" fmla="*/ 8222722 w 12192000"/>
                <a:gd name="connsiteY1181" fmla="*/ 425536 h 1608850"/>
                <a:gd name="connsiteX1182" fmla="*/ 8222722 w 12192000"/>
                <a:gd name="connsiteY1182" fmla="*/ 433102 h 1608850"/>
                <a:gd name="connsiteX1183" fmla="*/ 8249069 w 12192000"/>
                <a:gd name="connsiteY1183" fmla="*/ 433102 h 1608850"/>
                <a:gd name="connsiteX1184" fmla="*/ 8249069 w 12192000"/>
                <a:gd name="connsiteY1184" fmla="*/ 688192 h 1608850"/>
                <a:gd name="connsiteX1185" fmla="*/ 8271364 w 12192000"/>
                <a:gd name="connsiteY1185" fmla="*/ 688192 h 1608850"/>
                <a:gd name="connsiteX1186" fmla="*/ 8271364 w 12192000"/>
                <a:gd name="connsiteY1186" fmla="*/ 683868 h 1608850"/>
                <a:gd name="connsiteX1187" fmla="*/ 8283524 w 12192000"/>
                <a:gd name="connsiteY1187" fmla="*/ 683868 h 1608850"/>
                <a:gd name="connsiteX1188" fmla="*/ 8283524 w 12192000"/>
                <a:gd name="connsiteY1188" fmla="*/ 688192 h 1608850"/>
                <a:gd name="connsiteX1189" fmla="*/ 8307844 w 12192000"/>
                <a:gd name="connsiteY1189" fmla="*/ 688192 h 1608850"/>
                <a:gd name="connsiteX1190" fmla="*/ 8307844 w 12192000"/>
                <a:gd name="connsiteY1190" fmla="*/ 675221 h 1608850"/>
                <a:gd name="connsiteX1191" fmla="*/ 8336217 w 12192000"/>
                <a:gd name="connsiteY1191" fmla="*/ 675221 h 1608850"/>
                <a:gd name="connsiteX1192" fmla="*/ 8348377 w 12192000"/>
                <a:gd name="connsiteY1192" fmla="*/ 670897 h 1608850"/>
                <a:gd name="connsiteX1193" fmla="*/ 8368645 w 12192000"/>
                <a:gd name="connsiteY1193" fmla="*/ 675221 h 1608850"/>
                <a:gd name="connsiteX1194" fmla="*/ 8368645 w 12192000"/>
                <a:gd name="connsiteY1194" fmla="*/ 657927 h 1608850"/>
                <a:gd name="connsiteX1195" fmla="*/ 8376752 w 12192000"/>
                <a:gd name="connsiteY1195" fmla="*/ 657927 h 1608850"/>
                <a:gd name="connsiteX1196" fmla="*/ 8376752 w 12192000"/>
                <a:gd name="connsiteY1196" fmla="*/ 644956 h 1608850"/>
                <a:gd name="connsiteX1197" fmla="*/ 8433498 w 12192000"/>
                <a:gd name="connsiteY1197" fmla="*/ 644956 h 1608850"/>
                <a:gd name="connsiteX1198" fmla="*/ 8433498 w 12192000"/>
                <a:gd name="connsiteY1198" fmla="*/ 614691 h 1608850"/>
                <a:gd name="connsiteX1199" fmla="*/ 8451738 w 12192000"/>
                <a:gd name="connsiteY1199" fmla="*/ 614691 h 1608850"/>
                <a:gd name="connsiteX1200" fmla="*/ 8451738 w 12192000"/>
                <a:gd name="connsiteY1200" fmla="*/ 608206 h 1608850"/>
                <a:gd name="connsiteX1201" fmla="*/ 8463898 w 12192000"/>
                <a:gd name="connsiteY1201" fmla="*/ 608206 h 1608850"/>
                <a:gd name="connsiteX1202" fmla="*/ 8463898 w 12192000"/>
                <a:gd name="connsiteY1202" fmla="*/ 614691 h 1608850"/>
                <a:gd name="connsiteX1203" fmla="*/ 8480112 w 12192000"/>
                <a:gd name="connsiteY1203" fmla="*/ 614691 h 1608850"/>
                <a:gd name="connsiteX1204" fmla="*/ 8480112 w 12192000"/>
                <a:gd name="connsiteY1204" fmla="*/ 664412 h 1608850"/>
                <a:gd name="connsiteX1205" fmla="*/ 8512540 w 12192000"/>
                <a:gd name="connsiteY1205" fmla="*/ 664412 h 1608850"/>
                <a:gd name="connsiteX1206" fmla="*/ 8512540 w 12192000"/>
                <a:gd name="connsiteY1206" fmla="*/ 638471 h 1608850"/>
                <a:gd name="connsiteX1207" fmla="*/ 8551046 w 12192000"/>
                <a:gd name="connsiteY1207" fmla="*/ 638471 h 1608850"/>
                <a:gd name="connsiteX1208" fmla="*/ 8551046 w 12192000"/>
                <a:gd name="connsiteY1208" fmla="*/ 608206 h 1608850"/>
                <a:gd name="connsiteX1209" fmla="*/ 8599688 w 12192000"/>
                <a:gd name="connsiteY1209" fmla="*/ 608206 h 1608850"/>
                <a:gd name="connsiteX1210" fmla="*/ 8599688 w 12192000"/>
                <a:gd name="connsiteY1210" fmla="*/ 719362 h 1608850"/>
                <a:gd name="connsiteX1211" fmla="*/ 8599688 w 12192000"/>
                <a:gd name="connsiteY1211" fmla="*/ 733141 h 1608850"/>
                <a:gd name="connsiteX1212" fmla="*/ 8665562 w 12192000"/>
                <a:gd name="connsiteY1212" fmla="*/ 733141 h 1608850"/>
                <a:gd name="connsiteX1213" fmla="*/ 8665562 w 12192000"/>
                <a:gd name="connsiteY1213" fmla="*/ 838913 h 1608850"/>
                <a:gd name="connsiteX1214" fmla="*/ 8665562 w 12192000"/>
                <a:gd name="connsiteY1214" fmla="*/ 862160 h 1608850"/>
                <a:gd name="connsiteX1215" fmla="*/ 8680522 w 12192000"/>
                <a:gd name="connsiteY1215" fmla="*/ 862160 h 1608850"/>
                <a:gd name="connsiteX1216" fmla="*/ 8680522 w 12192000"/>
                <a:gd name="connsiteY1216" fmla="*/ 860998 h 1608850"/>
                <a:gd name="connsiteX1217" fmla="*/ 8680522 w 12192000"/>
                <a:gd name="connsiteY1217" fmla="*/ 852862 h 1608850"/>
                <a:gd name="connsiteX1218" fmla="*/ 8725102 w 12192000"/>
                <a:gd name="connsiteY1218" fmla="*/ 852862 h 1608850"/>
                <a:gd name="connsiteX1219" fmla="*/ 8725102 w 12192000"/>
                <a:gd name="connsiteY1219" fmla="*/ 855477 h 1608850"/>
                <a:gd name="connsiteX1220" fmla="*/ 8725102 w 12192000"/>
                <a:gd name="connsiteY1220" fmla="*/ 861131 h 1608850"/>
                <a:gd name="connsiteX1221" fmla="*/ 8733569 w 12192000"/>
                <a:gd name="connsiteY1221" fmla="*/ 852574 h 1608850"/>
                <a:gd name="connsiteX1222" fmla="*/ 8729111 w 12192000"/>
                <a:gd name="connsiteY1222" fmla="*/ 850249 h 1608850"/>
                <a:gd name="connsiteX1223" fmla="*/ 8729111 w 12192000"/>
                <a:gd name="connsiteY1223" fmla="*/ 843275 h 1608850"/>
                <a:gd name="connsiteX1224" fmla="*/ 8735797 w 12192000"/>
                <a:gd name="connsiteY1224" fmla="*/ 840950 h 1608850"/>
                <a:gd name="connsiteX1225" fmla="*/ 8735797 w 12192000"/>
                <a:gd name="connsiteY1225" fmla="*/ 831652 h 1608850"/>
                <a:gd name="connsiteX1226" fmla="*/ 8740256 w 12192000"/>
                <a:gd name="connsiteY1226" fmla="*/ 831652 h 1608850"/>
                <a:gd name="connsiteX1227" fmla="*/ 8740256 w 12192000"/>
                <a:gd name="connsiteY1227" fmla="*/ 810730 h 1608850"/>
                <a:gd name="connsiteX1228" fmla="*/ 8735797 w 12192000"/>
                <a:gd name="connsiteY1228" fmla="*/ 810730 h 1608850"/>
                <a:gd name="connsiteX1229" fmla="*/ 8735797 w 12192000"/>
                <a:gd name="connsiteY1229" fmla="*/ 806081 h 1608850"/>
                <a:gd name="connsiteX1230" fmla="*/ 8740256 w 12192000"/>
                <a:gd name="connsiteY1230" fmla="*/ 803756 h 1608850"/>
                <a:gd name="connsiteX1231" fmla="*/ 8751401 w 12192000"/>
                <a:gd name="connsiteY1231" fmla="*/ 787483 h 1608850"/>
                <a:gd name="connsiteX1232" fmla="*/ 8753629 w 12192000"/>
                <a:gd name="connsiteY1232" fmla="*/ 778185 h 1608850"/>
                <a:gd name="connsiteX1233" fmla="*/ 8753629 w 12192000"/>
                <a:gd name="connsiteY1233" fmla="*/ 752614 h 1608850"/>
                <a:gd name="connsiteX1234" fmla="*/ 8753909 w 12192000"/>
                <a:gd name="connsiteY1234" fmla="*/ 751742 h 1608850"/>
                <a:gd name="connsiteX1235" fmla="*/ 8755767 w 12192000"/>
                <a:gd name="connsiteY1235" fmla="*/ 745928 h 1608850"/>
                <a:gd name="connsiteX1236" fmla="*/ 8754080 w 12192000"/>
                <a:gd name="connsiteY1236" fmla="*/ 745928 h 1608850"/>
                <a:gd name="connsiteX1237" fmla="*/ 8754080 w 12192000"/>
                <a:gd name="connsiteY1237" fmla="*/ 744766 h 1608850"/>
                <a:gd name="connsiteX1238" fmla="*/ 8754080 w 12192000"/>
                <a:gd name="connsiteY1238" fmla="*/ 736629 h 1608850"/>
                <a:gd name="connsiteX1239" fmla="*/ 8755194 w 12192000"/>
                <a:gd name="connsiteY1239" fmla="*/ 736629 h 1608850"/>
                <a:gd name="connsiteX1240" fmla="*/ 8762996 w 12192000"/>
                <a:gd name="connsiteY1240" fmla="*/ 736629 h 1608850"/>
                <a:gd name="connsiteX1241" fmla="*/ 8762996 w 12192000"/>
                <a:gd name="connsiteY1241" fmla="*/ 735467 h 1608850"/>
                <a:gd name="connsiteX1242" fmla="*/ 8762996 w 12192000"/>
                <a:gd name="connsiteY1242" fmla="*/ 727331 h 1608850"/>
                <a:gd name="connsiteX1243" fmla="*/ 8761881 w 12192000"/>
                <a:gd name="connsiteY1243" fmla="*/ 727331 h 1608850"/>
                <a:gd name="connsiteX1244" fmla="*/ 8754080 w 12192000"/>
                <a:gd name="connsiteY1244" fmla="*/ 727331 h 1608850"/>
                <a:gd name="connsiteX1245" fmla="*/ 8754080 w 12192000"/>
                <a:gd name="connsiteY1245" fmla="*/ 726168 h 1608850"/>
                <a:gd name="connsiteX1246" fmla="*/ 8754080 w 12192000"/>
                <a:gd name="connsiteY1246" fmla="*/ 718032 h 1608850"/>
                <a:gd name="connsiteX1247" fmla="*/ 8755194 w 12192000"/>
                <a:gd name="connsiteY1247" fmla="*/ 718032 h 1608850"/>
                <a:gd name="connsiteX1248" fmla="*/ 8762996 w 12192000"/>
                <a:gd name="connsiteY1248" fmla="*/ 718032 h 1608850"/>
                <a:gd name="connsiteX1249" fmla="*/ 8762996 w 12192000"/>
                <a:gd name="connsiteY1249" fmla="*/ 717160 h 1608850"/>
                <a:gd name="connsiteX1250" fmla="*/ 8762996 w 12192000"/>
                <a:gd name="connsiteY1250" fmla="*/ 711058 h 1608850"/>
                <a:gd name="connsiteX1251" fmla="*/ 8761881 w 12192000"/>
                <a:gd name="connsiteY1251" fmla="*/ 711058 h 1608850"/>
                <a:gd name="connsiteX1252" fmla="*/ 8754080 w 12192000"/>
                <a:gd name="connsiteY1252" fmla="*/ 711058 h 1608850"/>
                <a:gd name="connsiteX1253" fmla="*/ 8754080 w 12192000"/>
                <a:gd name="connsiteY1253" fmla="*/ 709896 h 1608850"/>
                <a:gd name="connsiteX1254" fmla="*/ 8754080 w 12192000"/>
                <a:gd name="connsiteY1254" fmla="*/ 701759 h 1608850"/>
                <a:gd name="connsiteX1255" fmla="*/ 8755194 w 12192000"/>
                <a:gd name="connsiteY1255" fmla="*/ 701759 h 1608850"/>
                <a:gd name="connsiteX1256" fmla="*/ 8762996 w 12192000"/>
                <a:gd name="connsiteY1256" fmla="*/ 701759 h 1608850"/>
                <a:gd name="connsiteX1257" fmla="*/ 8761881 w 12192000"/>
                <a:gd name="connsiteY1257" fmla="*/ 700016 h 1608850"/>
                <a:gd name="connsiteX1258" fmla="*/ 8754080 w 12192000"/>
                <a:gd name="connsiteY1258" fmla="*/ 687812 h 1608850"/>
                <a:gd name="connsiteX1259" fmla="*/ 8754080 w 12192000"/>
                <a:gd name="connsiteY1259" fmla="*/ 650617 h 1608850"/>
                <a:gd name="connsiteX1260" fmla="*/ 8903424 w 12192000"/>
                <a:gd name="connsiteY1260" fmla="*/ 650617 h 1608850"/>
                <a:gd name="connsiteX1261" fmla="*/ 8905096 w 12192000"/>
                <a:gd name="connsiteY1261" fmla="*/ 653232 h 1608850"/>
                <a:gd name="connsiteX1262" fmla="*/ 8908543 w 12192000"/>
                <a:gd name="connsiteY1262" fmla="*/ 658626 h 1608850"/>
                <a:gd name="connsiteX1263" fmla="*/ 8908543 w 12192000"/>
                <a:gd name="connsiteY1263" fmla="*/ 647687 h 1608850"/>
                <a:gd name="connsiteX1264" fmla="*/ 8908543 w 12192000"/>
                <a:gd name="connsiteY1264" fmla="*/ 607460 h 1608850"/>
                <a:gd name="connsiteX1265" fmla="*/ 8910570 w 12192000"/>
                <a:gd name="connsiteY1265" fmla="*/ 607460 h 1608850"/>
                <a:gd name="connsiteX1266" fmla="*/ 8924757 w 12192000"/>
                <a:gd name="connsiteY1266" fmla="*/ 607460 h 1608850"/>
                <a:gd name="connsiteX1267" fmla="*/ 8924757 w 12192000"/>
                <a:gd name="connsiteY1267" fmla="*/ 515723 h 1608850"/>
                <a:gd name="connsiteX1268" fmla="*/ 8924757 w 12192000"/>
                <a:gd name="connsiteY1268" fmla="*/ 490724 h 1608850"/>
                <a:gd name="connsiteX1269" fmla="*/ 9078786 w 12192000"/>
                <a:gd name="connsiteY1269" fmla="*/ 490724 h 1608850"/>
                <a:gd name="connsiteX1270" fmla="*/ 9078786 w 12192000"/>
                <a:gd name="connsiteY1270" fmla="*/ 506306 h 1608850"/>
                <a:gd name="connsiteX1271" fmla="*/ 9078786 w 12192000"/>
                <a:gd name="connsiteY1271" fmla="*/ 611783 h 1608850"/>
                <a:gd name="connsiteX1272" fmla="*/ 9080306 w 12192000"/>
                <a:gd name="connsiteY1272" fmla="*/ 611513 h 1608850"/>
                <a:gd name="connsiteX1273" fmla="*/ 9090946 w 12192000"/>
                <a:gd name="connsiteY1273" fmla="*/ 609622 h 1608850"/>
                <a:gd name="connsiteX1274" fmla="*/ 9088919 w 12192000"/>
                <a:gd name="connsiteY1274" fmla="*/ 698254 h 1608850"/>
                <a:gd name="connsiteX1275" fmla="*/ 9090439 w 12192000"/>
                <a:gd name="connsiteY1275" fmla="*/ 698525 h 1608850"/>
                <a:gd name="connsiteX1276" fmla="*/ 9101079 w 12192000"/>
                <a:gd name="connsiteY1276" fmla="*/ 700416 h 1608850"/>
                <a:gd name="connsiteX1277" fmla="*/ 9101332 w 12192000"/>
                <a:gd name="connsiteY1277" fmla="*/ 701227 h 1608850"/>
                <a:gd name="connsiteX1278" fmla="*/ 9103106 w 12192000"/>
                <a:gd name="connsiteY1278" fmla="*/ 706902 h 1608850"/>
                <a:gd name="connsiteX1279" fmla="*/ 9103866 w 12192000"/>
                <a:gd name="connsiteY1279" fmla="*/ 704470 h 1608850"/>
                <a:gd name="connsiteX1280" fmla="*/ 9109186 w 12192000"/>
                <a:gd name="connsiteY1280" fmla="*/ 687446 h 1608850"/>
                <a:gd name="connsiteX1281" fmla="*/ 9110959 w 12192000"/>
                <a:gd name="connsiteY1281" fmla="*/ 687446 h 1608850"/>
                <a:gd name="connsiteX1282" fmla="*/ 9123373 w 12192000"/>
                <a:gd name="connsiteY1282" fmla="*/ 687446 h 1608850"/>
                <a:gd name="connsiteX1283" fmla="*/ 9123373 w 12192000"/>
                <a:gd name="connsiteY1283" fmla="*/ 719872 h 1608850"/>
                <a:gd name="connsiteX1284" fmla="*/ 9124386 w 12192000"/>
                <a:gd name="connsiteY1284" fmla="*/ 720413 h 1608850"/>
                <a:gd name="connsiteX1285" fmla="*/ 9131480 w 12192000"/>
                <a:gd name="connsiteY1285" fmla="*/ 724196 h 1608850"/>
                <a:gd name="connsiteX1286" fmla="*/ 9131480 w 12192000"/>
                <a:gd name="connsiteY1286" fmla="*/ 725547 h 1608850"/>
                <a:gd name="connsiteX1287" fmla="*/ 9131480 w 12192000"/>
                <a:gd name="connsiteY1287" fmla="*/ 735005 h 1608850"/>
                <a:gd name="connsiteX1288" fmla="*/ 9176067 w 12192000"/>
                <a:gd name="connsiteY1288" fmla="*/ 735005 h 1608850"/>
                <a:gd name="connsiteX1289" fmla="*/ 9176067 w 12192000"/>
                <a:gd name="connsiteY1289" fmla="*/ 736086 h 1608850"/>
                <a:gd name="connsiteX1290" fmla="*/ 9176067 w 12192000"/>
                <a:gd name="connsiteY1290" fmla="*/ 743652 h 1608850"/>
                <a:gd name="connsiteX1291" fmla="*/ 9178093 w 12192000"/>
                <a:gd name="connsiteY1291" fmla="*/ 743652 h 1608850"/>
                <a:gd name="connsiteX1292" fmla="*/ 9192280 w 12192000"/>
                <a:gd name="connsiteY1292" fmla="*/ 743652 h 1608850"/>
                <a:gd name="connsiteX1293" fmla="*/ 9192280 w 12192000"/>
                <a:gd name="connsiteY1293" fmla="*/ 713387 h 1608850"/>
                <a:gd name="connsiteX1294" fmla="*/ 9236867 w 12192000"/>
                <a:gd name="connsiteY1294" fmla="*/ 713387 h 1608850"/>
                <a:gd name="connsiteX1295" fmla="*/ 9236867 w 12192000"/>
                <a:gd name="connsiteY1295" fmla="*/ 712036 h 1608850"/>
                <a:gd name="connsiteX1296" fmla="*/ 9236867 w 12192000"/>
                <a:gd name="connsiteY1296" fmla="*/ 702578 h 1608850"/>
                <a:gd name="connsiteX1297" fmla="*/ 9237881 w 12192000"/>
                <a:gd name="connsiteY1297" fmla="*/ 702578 h 1608850"/>
                <a:gd name="connsiteX1298" fmla="*/ 9244974 w 12192000"/>
                <a:gd name="connsiteY1298" fmla="*/ 702578 h 1608850"/>
                <a:gd name="connsiteX1299" fmla="*/ 9244974 w 12192000"/>
                <a:gd name="connsiteY1299" fmla="*/ 700687 h 1608850"/>
                <a:gd name="connsiteX1300" fmla="*/ 9244974 w 12192000"/>
                <a:gd name="connsiteY1300" fmla="*/ 687446 h 1608850"/>
                <a:gd name="connsiteX1301" fmla="*/ 9245734 w 12192000"/>
                <a:gd name="connsiteY1301" fmla="*/ 687446 h 1608850"/>
                <a:gd name="connsiteX1302" fmla="*/ 9251054 w 12192000"/>
                <a:gd name="connsiteY1302" fmla="*/ 687446 h 1608850"/>
                <a:gd name="connsiteX1303" fmla="*/ 9251054 w 12192000"/>
                <a:gd name="connsiteY1303" fmla="*/ 686365 h 1608850"/>
                <a:gd name="connsiteX1304" fmla="*/ 9251054 w 12192000"/>
                <a:gd name="connsiteY1304" fmla="*/ 678798 h 1608850"/>
                <a:gd name="connsiteX1305" fmla="*/ 9253081 w 12192000"/>
                <a:gd name="connsiteY1305" fmla="*/ 678798 h 1608850"/>
                <a:gd name="connsiteX1306" fmla="*/ 9267268 w 12192000"/>
                <a:gd name="connsiteY1306" fmla="*/ 678798 h 1608850"/>
                <a:gd name="connsiteX1307" fmla="*/ 9267268 w 12192000"/>
                <a:gd name="connsiteY1307" fmla="*/ 679879 h 1608850"/>
                <a:gd name="connsiteX1308" fmla="*/ 9267268 w 12192000"/>
                <a:gd name="connsiteY1308" fmla="*/ 687446 h 1608850"/>
                <a:gd name="connsiteX1309" fmla="*/ 9289561 w 12192000"/>
                <a:gd name="connsiteY1309" fmla="*/ 687446 h 1608850"/>
                <a:gd name="connsiteX1310" fmla="*/ 9289561 w 12192000"/>
                <a:gd name="connsiteY1310" fmla="*/ 685554 h 1608850"/>
                <a:gd name="connsiteX1311" fmla="*/ 9289561 w 12192000"/>
                <a:gd name="connsiteY1311" fmla="*/ 672313 h 1608850"/>
                <a:gd name="connsiteX1312" fmla="*/ 9291335 w 12192000"/>
                <a:gd name="connsiteY1312" fmla="*/ 672313 h 1608850"/>
                <a:gd name="connsiteX1313" fmla="*/ 9303748 w 12192000"/>
                <a:gd name="connsiteY1313" fmla="*/ 672313 h 1608850"/>
                <a:gd name="connsiteX1314" fmla="*/ 9303748 w 12192000"/>
                <a:gd name="connsiteY1314" fmla="*/ 696093 h 1608850"/>
                <a:gd name="connsiteX1315" fmla="*/ 9304762 w 12192000"/>
                <a:gd name="connsiteY1315" fmla="*/ 696093 h 1608850"/>
                <a:gd name="connsiteX1316" fmla="*/ 9311855 w 12192000"/>
                <a:gd name="connsiteY1316" fmla="*/ 696093 h 1608850"/>
                <a:gd name="connsiteX1317" fmla="*/ 9311855 w 12192000"/>
                <a:gd name="connsiteY1317" fmla="*/ 695012 h 1608850"/>
                <a:gd name="connsiteX1318" fmla="*/ 9311855 w 12192000"/>
                <a:gd name="connsiteY1318" fmla="*/ 687446 h 1608850"/>
                <a:gd name="connsiteX1319" fmla="*/ 9313628 w 12192000"/>
                <a:gd name="connsiteY1319" fmla="*/ 687446 h 1608850"/>
                <a:gd name="connsiteX1320" fmla="*/ 9326042 w 12192000"/>
                <a:gd name="connsiteY1320" fmla="*/ 687446 h 1608850"/>
                <a:gd name="connsiteX1321" fmla="*/ 9326042 w 12192000"/>
                <a:gd name="connsiteY1321" fmla="*/ 713387 h 1608850"/>
                <a:gd name="connsiteX1322" fmla="*/ 9328069 w 12192000"/>
                <a:gd name="connsiteY1322" fmla="*/ 713387 h 1608850"/>
                <a:gd name="connsiteX1323" fmla="*/ 9342255 w 12192000"/>
                <a:gd name="connsiteY1323" fmla="*/ 713387 h 1608850"/>
                <a:gd name="connsiteX1324" fmla="*/ 9342255 w 12192000"/>
                <a:gd name="connsiteY1324" fmla="*/ 715008 h 1608850"/>
                <a:gd name="connsiteX1325" fmla="*/ 9342255 w 12192000"/>
                <a:gd name="connsiteY1325" fmla="*/ 726358 h 1608850"/>
                <a:gd name="connsiteX1326" fmla="*/ 9343015 w 12192000"/>
                <a:gd name="connsiteY1326" fmla="*/ 726358 h 1608850"/>
                <a:gd name="connsiteX1327" fmla="*/ 9348336 w 12192000"/>
                <a:gd name="connsiteY1327" fmla="*/ 726358 h 1608850"/>
                <a:gd name="connsiteX1328" fmla="*/ 9348336 w 12192000"/>
                <a:gd name="connsiteY1328" fmla="*/ 725547 h 1608850"/>
                <a:gd name="connsiteX1329" fmla="*/ 9348336 w 12192000"/>
                <a:gd name="connsiteY1329" fmla="*/ 719872 h 1608850"/>
                <a:gd name="connsiteX1330" fmla="*/ 9378736 w 12192000"/>
                <a:gd name="connsiteY1330" fmla="*/ 719872 h 1608850"/>
                <a:gd name="connsiteX1331" fmla="*/ 9378736 w 12192000"/>
                <a:gd name="connsiteY1331" fmla="*/ 743652 h 1608850"/>
                <a:gd name="connsiteX1332" fmla="*/ 9379749 w 12192000"/>
                <a:gd name="connsiteY1332" fmla="*/ 743652 h 1608850"/>
                <a:gd name="connsiteX1333" fmla="*/ 9386843 w 12192000"/>
                <a:gd name="connsiteY1333" fmla="*/ 743652 h 1608850"/>
                <a:gd name="connsiteX1334" fmla="*/ 9386843 w 12192000"/>
                <a:gd name="connsiteY1334" fmla="*/ 744733 h 1608850"/>
                <a:gd name="connsiteX1335" fmla="*/ 9386843 w 12192000"/>
                <a:gd name="connsiteY1335" fmla="*/ 752299 h 1608850"/>
                <a:gd name="connsiteX1336" fmla="*/ 9387603 w 12192000"/>
                <a:gd name="connsiteY1336" fmla="*/ 752299 h 1608850"/>
                <a:gd name="connsiteX1337" fmla="*/ 9392923 w 12192000"/>
                <a:gd name="connsiteY1337" fmla="*/ 752299 h 1608850"/>
                <a:gd name="connsiteX1338" fmla="*/ 9392923 w 12192000"/>
                <a:gd name="connsiteY1338" fmla="*/ 750137 h 1608850"/>
                <a:gd name="connsiteX1339" fmla="*/ 9392923 w 12192000"/>
                <a:gd name="connsiteY1339" fmla="*/ 735005 h 1608850"/>
                <a:gd name="connsiteX1340" fmla="*/ 9393936 w 12192000"/>
                <a:gd name="connsiteY1340" fmla="*/ 735005 h 1608850"/>
                <a:gd name="connsiteX1341" fmla="*/ 9401030 w 12192000"/>
                <a:gd name="connsiteY1341" fmla="*/ 735005 h 1608850"/>
                <a:gd name="connsiteX1342" fmla="*/ 9401030 w 12192000"/>
                <a:gd name="connsiteY1342" fmla="*/ 736086 h 1608850"/>
                <a:gd name="connsiteX1343" fmla="*/ 9401030 w 12192000"/>
                <a:gd name="connsiteY1343" fmla="*/ 743652 h 1608850"/>
                <a:gd name="connsiteX1344" fmla="*/ 9406350 w 12192000"/>
                <a:gd name="connsiteY1344" fmla="*/ 741659 h 1608850"/>
                <a:gd name="connsiteX1345" fmla="*/ 9407110 w 12192000"/>
                <a:gd name="connsiteY1345" fmla="*/ 740679 h 1608850"/>
                <a:gd name="connsiteX1346" fmla="*/ 9407110 w 12192000"/>
                <a:gd name="connsiteY1346" fmla="*/ 735005 h 1608850"/>
                <a:gd name="connsiteX1347" fmla="*/ 9445617 w 12192000"/>
                <a:gd name="connsiteY1347" fmla="*/ 735005 h 1608850"/>
                <a:gd name="connsiteX1348" fmla="*/ 9445617 w 12192000"/>
                <a:gd name="connsiteY1348" fmla="*/ 758784 h 1608850"/>
                <a:gd name="connsiteX1349" fmla="*/ 9447643 w 12192000"/>
                <a:gd name="connsiteY1349" fmla="*/ 758784 h 1608850"/>
                <a:gd name="connsiteX1350" fmla="*/ 9461830 w 12192000"/>
                <a:gd name="connsiteY1350" fmla="*/ 758784 h 1608850"/>
                <a:gd name="connsiteX1351" fmla="*/ 9461830 w 12192000"/>
                <a:gd name="connsiteY1351" fmla="*/ 759865 h 1608850"/>
                <a:gd name="connsiteX1352" fmla="*/ 9461830 w 12192000"/>
                <a:gd name="connsiteY1352" fmla="*/ 767431 h 1608850"/>
                <a:gd name="connsiteX1353" fmla="*/ 9463604 w 12192000"/>
                <a:gd name="connsiteY1353" fmla="*/ 767431 h 1608850"/>
                <a:gd name="connsiteX1354" fmla="*/ 9476017 w 12192000"/>
                <a:gd name="connsiteY1354" fmla="*/ 767431 h 1608850"/>
                <a:gd name="connsiteX1355" fmla="*/ 9476017 w 12192000"/>
                <a:gd name="connsiteY1355" fmla="*/ 743652 h 1608850"/>
                <a:gd name="connsiteX1356" fmla="*/ 9477030 w 12192000"/>
                <a:gd name="connsiteY1356" fmla="*/ 743652 h 1608850"/>
                <a:gd name="connsiteX1357" fmla="*/ 9484124 w 12192000"/>
                <a:gd name="connsiteY1357" fmla="*/ 743652 h 1608850"/>
                <a:gd name="connsiteX1358" fmla="*/ 9484124 w 12192000"/>
                <a:gd name="connsiteY1358" fmla="*/ 711225 h 1608850"/>
                <a:gd name="connsiteX1359" fmla="*/ 9485137 w 12192000"/>
                <a:gd name="connsiteY1359" fmla="*/ 711225 h 1608850"/>
                <a:gd name="connsiteX1360" fmla="*/ 9492231 w 12192000"/>
                <a:gd name="connsiteY1360" fmla="*/ 711225 h 1608850"/>
                <a:gd name="connsiteX1361" fmla="*/ 9492231 w 12192000"/>
                <a:gd name="connsiteY1361" fmla="*/ 709334 h 1608850"/>
                <a:gd name="connsiteX1362" fmla="*/ 9492231 w 12192000"/>
                <a:gd name="connsiteY1362" fmla="*/ 696093 h 1608850"/>
                <a:gd name="connsiteX1363" fmla="*/ 9490964 w 12192000"/>
                <a:gd name="connsiteY1363" fmla="*/ 694471 h 1608850"/>
                <a:gd name="connsiteX1364" fmla="*/ 9496284 w 12192000"/>
                <a:gd name="connsiteY1364" fmla="*/ 683122 h 1608850"/>
                <a:gd name="connsiteX1365" fmla="*/ 9504391 w 12192000"/>
                <a:gd name="connsiteY1365" fmla="*/ 711225 h 1608850"/>
                <a:gd name="connsiteX1366" fmla="*/ 9505151 w 12192000"/>
                <a:gd name="connsiteY1366" fmla="*/ 711225 h 1608850"/>
                <a:gd name="connsiteX1367" fmla="*/ 9510471 w 12192000"/>
                <a:gd name="connsiteY1367" fmla="*/ 711225 h 1608850"/>
                <a:gd name="connsiteX1368" fmla="*/ 9510471 w 12192000"/>
                <a:gd name="connsiteY1368" fmla="*/ 605298 h 1608850"/>
                <a:gd name="connsiteX1369" fmla="*/ 9511991 w 12192000"/>
                <a:gd name="connsiteY1369" fmla="*/ 605298 h 1608850"/>
                <a:gd name="connsiteX1370" fmla="*/ 9522631 w 12192000"/>
                <a:gd name="connsiteY1370" fmla="*/ 605298 h 1608850"/>
                <a:gd name="connsiteX1371" fmla="*/ 9522631 w 12192000"/>
                <a:gd name="connsiteY1371" fmla="*/ 557739 h 1608850"/>
                <a:gd name="connsiteX1372" fmla="*/ 9548978 w 12192000"/>
                <a:gd name="connsiteY1372" fmla="*/ 557739 h 1608850"/>
                <a:gd name="connsiteX1373" fmla="*/ 9548978 w 12192000"/>
                <a:gd name="connsiteY1373" fmla="*/ 536121 h 1608850"/>
                <a:gd name="connsiteX1374" fmla="*/ 9583432 w 12192000"/>
                <a:gd name="connsiteY1374" fmla="*/ 536121 h 1608850"/>
                <a:gd name="connsiteX1375" fmla="*/ 9583432 w 12192000"/>
                <a:gd name="connsiteY1375" fmla="*/ 538553 h 1608850"/>
                <a:gd name="connsiteX1376" fmla="*/ 9583432 w 12192000"/>
                <a:gd name="connsiteY1376" fmla="*/ 555577 h 1608850"/>
                <a:gd name="connsiteX1377" fmla="*/ 9585712 w 12192000"/>
                <a:gd name="connsiteY1377" fmla="*/ 555577 h 1608850"/>
                <a:gd name="connsiteX1378" fmla="*/ 9601672 w 12192000"/>
                <a:gd name="connsiteY1378" fmla="*/ 555577 h 1608850"/>
                <a:gd name="connsiteX1379" fmla="*/ 9601672 w 12192000"/>
                <a:gd name="connsiteY1379" fmla="*/ 603136 h 1608850"/>
                <a:gd name="connsiteX1380" fmla="*/ 9602685 w 12192000"/>
                <a:gd name="connsiteY1380" fmla="*/ 603136 h 1608850"/>
                <a:gd name="connsiteX1381" fmla="*/ 9609779 w 12192000"/>
                <a:gd name="connsiteY1381" fmla="*/ 603136 h 1608850"/>
                <a:gd name="connsiteX1382" fmla="*/ 9623966 w 12192000"/>
                <a:gd name="connsiteY1382" fmla="*/ 607460 h 1608850"/>
                <a:gd name="connsiteX1383" fmla="*/ 9623966 w 12192000"/>
                <a:gd name="connsiteY1383" fmla="*/ 646372 h 1608850"/>
                <a:gd name="connsiteX1384" fmla="*/ 9624979 w 12192000"/>
                <a:gd name="connsiteY1384" fmla="*/ 646372 h 1608850"/>
                <a:gd name="connsiteX1385" fmla="*/ 9632072 w 12192000"/>
                <a:gd name="connsiteY1385" fmla="*/ 646372 h 1608850"/>
                <a:gd name="connsiteX1386" fmla="*/ 9632072 w 12192000"/>
                <a:gd name="connsiteY1386" fmla="*/ 647993 h 1608850"/>
                <a:gd name="connsiteX1387" fmla="*/ 9632072 w 12192000"/>
                <a:gd name="connsiteY1387" fmla="*/ 659342 h 1608850"/>
                <a:gd name="connsiteX1388" fmla="*/ 9634099 w 12192000"/>
                <a:gd name="connsiteY1388" fmla="*/ 659342 h 1608850"/>
                <a:gd name="connsiteX1389" fmla="*/ 9648286 w 12192000"/>
                <a:gd name="connsiteY1389" fmla="*/ 659342 h 1608850"/>
                <a:gd name="connsiteX1390" fmla="*/ 9654366 w 12192000"/>
                <a:gd name="connsiteY1390" fmla="*/ 665828 h 1608850"/>
                <a:gd name="connsiteX1391" fmla="*/ 9654366 w 12192000"/>
                <a:gd name="connsiteY1391" fmla="*/ 687446 h 1608850"/>
                <a:gd name="connsiteX1392" fmla="*/ 9656646 w 12192000"/>
                <a:gd name="connsiteY1392" fmla="*/ 687446 h 1608850"/>
                <a:gd name="connsiteX1393" fmla="*/ 9672606 w 12192000"/>
                <a:gd name="connsiteY1393" fmla="*/ 687446 h 1608850"/>
                <a:gd name="connsiteX1394" fmla="*/ 9672606 w 12192000"/>
                <a:gd name="connsiteY1394" fmla="*/ 688526 h 1608850"/>
                <a:gd name="connsiteX1395" fmla="*/ 9672606 w 12192000"/>
                <a:gd name="connsiteY1395" fmla="*/ 696093 h 1608850"/>
                <a:gd name="connsiteX1396" fmla="*/ 9673873 w 12192000"/>
                <a:gd name="connsiteY1396" fmla="*/ 696093 h 1608850"/>
                <a:gd name="connsiteX1397" fmla="*/ 9682740 w 12192000"/>
                <a:gd name="connsiteY1397" fmla="*/ 696093 h 1608850"/>
                <a:gd name="connsiteX1398" fmla="*/ 9682740 w 12192000"/>
                <a:gd name="connsiteY1398" fmla="*/ 698254 h 1608850"/>
                <a:gd name="connsiteX1399" fmla="*/ 9682740 w 12192000"/>
                <a:gd name="connsiteY1399" fmla="*/ 713387 h 1608850"/>
                <a:gd name="connsiteX1400" fmla="*/ 9686793 w 12192000"/>
                <a:gd name="connsiteY1400" fmla="*/ 711495 h 1608850"/>
                <a:gd name="connsiteX1401" fmla="*/ 9686793 w 12192000"/>
                <a:gd name="connsiteY1401" fmla="*/ 698254 h 1608850"/>
                <a:gd name="connsiteX1402" fmla="*/ 9687806 w 12192000"/>
                <a:gd name="connsiteY1402" fmla="*/ 698254 h 1608850"/>
                <a:gd name="connsiteX1403" fmla="*/ 9694900 w 12192000"/>
                <a:gd name="connsiteY1403" fmla="*/ 698254 h 1608850"/>
                <a:gd name="connsiteX1404" fmla="*/ 9694900 w 12192000"/>
                <a:gd name="connsiteY1404" fmla="*/ 699876 h 1608850"/>
                <a:gd name="connsiteX1405" fmla="*/ 9694900 w 12192000"/>
                <a:gd name="connsiteY1405" fmla="*/ 711225 h 1608850"/>
                <a:gd name="connsiteX1406" fmla="*/ 9695660 w 12192000"/>
                <a:gd name="connsiteY1406" fmla="*/ 711225 h 1608850"/>
                <a:gd name="connsiteX1407" fmla="*/ 9700980 w 12192000"/>
                <a:gd name="connsiteY1407" fmla="*/ 711225 h 1608850"/>
                <a:gd name="connsiteX1408" fmla="*/ 9749620 w 12192000"/>
                <a:gd name="connsiteY1408" fmla="*/ 706902 h 1608850"/>
                <a:gd name="connsiteX1409" fmla="*/ 9749620 w 12192000"/>
                <a:gd name="connsiteY1409" fmla="*/ 708253 h 1608850"/>
                <a:gd name="connsiteX1410" fmla="*/ 9749620 w 12192000"/>
                <a:gd name="connsiteY1410" fmla="*/ 717710 h 1608850"/>
                <a:gd name="connsiteX1411" fmla="*/ 9750380 w 12192000"/>
                <a:gd name="connsiteY1411" fmla="*/ 717710 h 1608850"/>
                <a:gd name="connsiteX1412" fmla="*/ 9755702 w 12192000"/>
                <a:gd name="connsiteY1412" fmla="*/ 717710 h 1608850"/>
                <a:gd name="connsiteX1413" fmla="*/ 9755702 w 12192000"/>
                <a:gd name="connsiteY1413" fmla="*/ 719872 h 1608850"/>
                <a:gd name="connsiteX1414" fmla="*/ 9755702 w 12192000"/>
                <a:gd name="connsiteY1414" fmla="*/ 735005 h 1608850"/>
                <a:gd name="connsiteX1415" fmla="*/ 9757728 w 12192000"/>
                <a:gd name="connsiteY1415" fmla="*/ 733654 h 1608850"/>
                <a:gd name="connsiteX1416" fmla="*/ 9771914 w 12192000"/>
                <a:gd name="connsiteY1416" fmla="*/ 724196 h 1608850"/>
                <a:gd name="connsiteX1417" fmla="*/ 9777994 w 12192000"/>
                <a:gd name="connsiteY1417" fmla="*/ 683122 h 1608850"/>
                <a:gd name="connsiteX1418" fmla="*/ 9778754 w 12192000"/>
                <a:gd name="connsiteY1418" fmla="*/ 682852 h 1608850"/>
                <a:gd name="connsiteX1419" fmla="*/ 9784074 w 12192000"/>
                <a:gd name="connsiteY1419" fmla="*/ 680960 h 1608850"/>
                <a:gd name="connsiteX1420" fmla="*/ 9786102 w 12192000"/>
                <a:gd name="connsiteY1420" fmla="*/ 611783 h 1608850"/>
                <a:gd name="connsiteX1421" fmla="*/ 9788128 w 12192000"/>
                <a:gd name="connsiteY1421" fmla="*/ 680960 h 1608850"/>
                <a:gd name="connsiteX1422" fmla="*/ 9788888 w 12192000"/>
                <a:gd name="connsiteY1422" fmla="*/ 681230 h 1608850"/>
                <a:gd name="connsiteX1423" fmla="*/ 9794208 w 12192000"/>
                <a:gd name="connsiteY1423" fmla="*/ 683122 h 1608850"/>
                <a:gd name="connsiteX1424" fmla="*/ 9794208 w 12192000"/>
                <a:gd name="connsiteY1424" fmla="*/ 596651 h 1608850"/>
                <a:gd name="connsiteX1425" fmla="*/ 9798262 w 12192000"/>
                <a:gd name="connsiteY1425" fmla="*/ 564224 h 1608850"/>
                <a:gd name="connsiteX1426" fmla="*/ 9836768 w 12192000"/>
                <a:gd name="connsiteY1426" fmla="*/ 564224 h 1608850"/>
                <a:gd name="connsiteX1427" fmla="*/ 9836768 w 12192000"/>
                <a:gd name="connsiteY1427" fmla="*/ 596651 h 1608850"/>
                <a:gd name="connsiteX1428" fmla="*/ 9837528 w 12192000"/>
                <a:gd name="connsiteY1428" fmla="*/ 596651 h 1608850"/>
                <a:gd name="connsiteX1429" fmla="*/ 9842848 w 12192000"/>
                <a:gd name="connsiteY1429" fmla="*/ 596651 h 1608850"/>
                <a:gd name="connsiteX1430" fmla="*/ 9842848 w 12192000"/>
                <a:gd name="connsiteY1430" fmla="*/ 514503 h 1608850"/>
                <a:gd name="connsiteX1431" fmla="*/ 9844622 w 12192000"/>
                <a:gd name="connsiteY1431" fmla="*/ 514503 h 1608850"/>
                <a:gd name="connsiteX1432" fmla="*/ 9857036 w 12192000"/>
                <a:gd name="connsiteY1432" fmla="*/ 514503 h 1608850"/>
                <a:gd name="connsiteX1433" fmla="*/ 9857036 w 12192000"/>
                <a:gd name="connsiteY1433" fmla="*/ 512612 h 1608850"/>
                <a:gd name="connsiteX1434" fmla="*/ 9857036 w 12192000"/>
                <a:gd name="connsiteY1434" fmla="*/ 499371 h 1608850"/>
                <a:gd name="connsiteX1435" fmla="*/ 9879330 w 12192000"/>
                <a:gd name="connsiteY1435" fmla="*/ 499371 h 1608850"/>
                <a:gd name="connsiteX1436" fmla="*/ 9879330 w 12192000"/>
                <a:gd name="connsiteY1436" fmla="*/ 498290 h 1608850"/>
                <a:gd name="connsiteX1437" fmla="*/ 9879330 w 12192000"/>
                <a:gd name="connsiteY1437" fmla="*/ 490724 h 1608850"/>
                <a:gd name="connsiteX1438" fmla="*/ 9881102 w 12192000"/>
                <a:gd name="connsiteY1438" fmla="*/ 490724 h 1608850"/>
                <a:gd name="connsiteX1439" fmla="*/ 9893516 w 12192000"/>
                <a:gd name="connsiteY1439" fmla="*/ 490724 h 1608850"/>
                <a:gd name="connsiteX1440" fmla="*/ 9893516 w 12192000"/>
                <a:gd name="connsiteY1440" fmla="*/ 491805 h 1608850"/>
                <a:gd name="connsiteX1441" fmla="*/ 9893516 w 12192000"/>
                <a:gd name="connsiteY1441" fmla="*/ 499371 h 1608850"/>
                <a:gd name="connsiteX1442" fmla="*/ 9894276 w 12192000"/>
                <a:gd name="connsiteY1442" fmla="*/ 499371 h 1608850"/>
                <a:gd name="connsiteX1443" fmla="*/ 9899596 w 12192000"/>
                <a:gd name="connsiteY1443" fmla="*/ 499371 h 1608850"/>
                <a:gd name="connsiteX1444" fmla="*/ 9909730 w 12192000"/>
                <a:gd name="connsiteY1444" fmla="*/ 495047 h 1608850"/>
                <a:gd name="connsiteX1445" fmla="*/ 9913782 w 12192000"/>
                <a:gd name="connsiteY1445" fmla="*/ 498290 h 1608850"/>
                <a:gd name="connsiteX1446" fmla="*/ 9913782 w 12192000"/>
                <a:gd name="connsiteY1446" fmla="*/ 490724 h 1608850"/>
                <a:gd name="connsiteX1447" fmla="*/ 9916062 w 12192000"/>
                <a:gd name="connsiteY1447" fmla="*/ 490724 h 1608850"/>
                <a:gd name="connsiteX1448" fmla="*/ 9932024 w 12192000"/>
                <a:gd name="connsiteY1448" fmla="*/ 490724 h 1608850"/>
                <a:gd name="connsiteX1449" fmla="*/ 9932024 w 12192000"/>
                <a:gd name="connsiteY1449" fmla="*/ 491805 h 1608850"/>
                <a:gd name="connsiteX1450" fmla="*/ 9932024 w 12192000"/>
                <a:gd name="connsiteY1450" fmla="*/ 499371 h 1608850"/>
                <a:gd name="connsiteX1451" fmla="*/ 9962424 w 12192000"/>
                <a:gd name="connsiteY1451" fmla="*/ 499371 h 1608850"/>
                <a:gd name="connsiteX1452" fmla="*/ 9962424 w 12192000"/>
                <a:gd name="connsiteY1452" fmla="*/ 500992 h 1608850"/>
                <a:gd name="connsiteX1453" fmla="*/ 9962424 w 12192000"/>
                <a:gd name="connsiteY1453" fmla="*/ 512342 h 1608850"/>
                <a:gd name="connsiteX1454" fmla="*/ 9988770 w 12192000"/>
                <a:gd name="connsiteY1454" fmla="*/ 512342 h 1608850"/>
                <a:gd name="connsiteX1455" fmla="*/ 9988770 w 12192000"/>
                <a:gd name="connsiteY1455" fmla="*/ 542606 h 1608850"/>
                <a:gd name="connsiteX1456" fmla="*/ 9989530 w 12192000"/>
                <a:gd name="connsiteY1456" fmla="*/ 542606 h 1608850"/>
                <a:gd name="connsiteX1457" fmla="*/ 9994850 w 12192000"/>
                <a:gd name="connsiteY1457" fmla="*/ 542606 h 1608850"/>
                <a:gd name="connsiteX1458" fmla="*/ 9994850 w 12192000"/>
                <a:gd name="connsiteY1458" fmla="*/ 543687 h 1608850"/>
                <a:gd name="connsiteX1459" fmla="*/ 9994850 w 12192000"/>
                <a:gd name="connsiteY1459" fmla="*/ 551254 h 1608850"/>
                <a:gd name="connsiteX1460" fmla="*/ 9998904 w 12192000"/>
                <a:gd name="connsiteY1460" fmla="*/ 581518 h 1608850"/>
                <a:gd name="connsiteX1461" fmla="*/ 9999664 w 12192000"/>
                <a:gd name="connsiteY1461" fmla="*/ 581518 h 1608850"/>
                <a:gd name="connsiteX1462" fmla="*/ 10004984 w 12192000"/>
                <a:gd name="connsiteY1462" fmla="*/ 581518 h 1608850"/>
                <a:gd name="connsiteX1463" fmla="*/ 10004984 w 12192000"/>
                <a:gd name="connsiteY1463" fmla="*/ 582329 h 1608850"/>
                <a:gd name="connsiteX1464" fmla="*/ 10004984 w 12192000"/>
                <a:gd name="connsiteY1464" fmla="*/ 588004 h 1608850"/>
                <a:gd name="connsiteX1465" fmla="*/ 10005998 w 12192000"/>
                <a:gd name="connsiteY1465" fmla="*/ 588004 h 1608850"/>
                <a:gd name="connsiteX1466" fmla="*/ 10013090 w 12192000"/>
                <a:gd name="connsiteY1466" fmla="*/ 588004 h 1608850"/>
                <a:gd name="connsiteX1467" fmla="*/ 10013090 w 12192000"/>
                <a:gd name="connsiteY1467" fmla="*/ 618269 h 1608850"/>
                <a:gd name="connsiteX1468" fmla="*/ 10015118 w 12192000"/>
                <a:gd name="connsiteY1468" fmla="*/ 618269 h 1608850"/>
                <a:gd name="connsiteX1469" fmla="*/ 10029304 w 12192000"/>
                <a:gd name="connsiteY1469" fmla="*/ 618269 h 1608850"/>
                <a:gd name="connsiteX1470" fmla="*/ 10029304 w 12192000"/>
                <a:gd name="connsiteY1470" fmla="*/ 642048 h 1608850"/>
                <a:gd name="connsiteX1471" fmla="*/ 10031332 w 12192000"/>
                <a:gd name="connsiteY1471" fmla="*/ 643669 h 1608850"/>
                <a:gd name="connsiteX1472" fmla="*/ 10031332 w 12192000"/>
                <a:gd name="connsiteY1472" fmla="*/ 655019 h 1608850"/>
                <a:gd name="connsiteX1473" fmla="*/ 10032092 w 12192000"/>
                <a:gd name="connsiteY1473" fmla="*/ 655019 h 1608850"/>
                <a:gd name="connsiteX1474" fmla="*/ 10037412 w 12192000"/>
                <a:gd name="connsiteY1474" fmla="*/ 655019 h 1608850"/>
                <a:gd name="connsiteX1475" fmla="*/ 10037412 w 12192000"/>
                <a:gd name="connsiteY1475" fmla="*/ 678798 h 1608850"/>
                <a:gd name="connsiteX1476" fmla="*/ 10038678 w 12192000"/>
                <a:gd name="connsiteY1476" fmla="*/ 678798 h 1608850"/>
                <a:gd name="connsiteX1477" fmla="*/ 10047544 w 12192000"/>
                <a:gd name="connsiteY1477" fmla="*/ 678798 h 1608850"/>
                <a:gd name="connsiteX1478" fmla="*/ 10049572 w 12192000"/>
                <a:gd name="connsiteY1478" fmla="*/ 682852 h 1608850"/>
                <a:gd name="connsiteX1479" fmla="*/ 10049572 w 12192000"/>
                <a:gd name="connsiteY1479" fmla="*/ 696093 h 1608850"/>
                <a:gd name="connsiteX1480" fmla="*/ 10051092 w 12192000"/>
                <a:gd name="connsiteY1480" fmla="*/ 694201 h 1608850"/>
                <a:gd name="connsiteX1481" fmla="*/ 10061732 w 12192000"/>
                <a:gd name="connsiteY1481" fmla="*/ 680960 h 1608850"/>
                <a:gd name="connsiteX1482" fmla="*/ 10090106 w 12192000"/>
                <a:gd name="connsiteY1482" fmla="*/ 680960 h 1608850"/>
                <a:gd name="connsiteX1483" fmla="*/ 10090106 w 12192000"/>
                <a:gd name="connsiteY1483" fmla="*/ 767431 h 1608850"/>
                <a:gd name="connsiteX1484" fmla="*/ 10090866 w 12192000"/>
                <a:gd name="connsiteY1484" fmla="*/ 767431 h 1608850"/>
                <a:gd name="connsiteX1485" fmla="*/ 10096186 w 12192000"/>
                <a:gd name="connsiteY1485" fmla="*/ 767431 h 1608850"/>
                <a:gd name="connsiteX1486" fmla="*/ 10096946 w 12192000"/>
                <a:gd name="connsiteY1486" fmla="*/ 766080 h 1608850"/>
                <a:gd name="connsiteX1487" fmla="*/ 10102266 w 12192000"/>
                <a:gd name="connsiteY1487" fmla="*/ 756622 h 1608850"/>
                <a:gd name="connsiteX1488" fmla="*/ 10102266 w 12192000"/>
                <a:gd name="connsiteY1488" fmla="*/ 758514 h 1608850"/>
                <a:gd name="connsiteX1489" fmla="*/ 10102266 w 12192000"/>
                <a:gd name="connsiteY1489" fmla="*/ 771755 h 1608850"/>
                <a:gd name="connsiteX1490" fmla="*/ 10106318 w 12192000"/>
                <a:gd name="connsiteY1490" fmla="*/ 726358 h 1608850"/>
                <a:gd name="connsiteX1491" fmla="*/ 10107078 w 12192000"/>
                <a:gd name="connsiteY1491" fmla="*/ 726358 h 1608850"/>
                <a:gd name="connsiteX1492" fmla="*/ 10112398 w 12192000"/>
                <a:gd name="connsiteY1492" fmla="*/ 726358 h 1608850"/>
                <a:gd name="connsiteX1493" fmla="*/ 10112398 w 12192000"/>
                <a:gd name="connsiteY1493" fmla="*/ 661504 h 1608850"/>
                <a:gd name="connsiteX1494" fmla="*/ 10113412 w 12192000"/>
                <a:gd name="connsiteY1494" fmla="*/ 661504 h 1608850"/>
                <a:gd name="connsiteX1495" fmla="*/ 10120506 w 12192000"/>
                <a:gd name="connsiteY1495" fmla="*/ 661504 h 1608850"/>
                <a:gd name="connsiteX1496" fmla="*/ 10132666 w 12192000"/>
                <a:gd name="connsiteY1496" fmla="*/ 618269 h 1608850"/>
                <a:gd name="connsiteX1497" fmla="*/ 10133932 w 12192000"/>
                <a:gd name="connsiteY1497" fmla="*/ 618269 h 1608850"/>
                <a:gd name="connsiteX1498" fmla="*/ 10142800 w 12192000"/>
                <a:gd name="connsiteY1498" fmla="*/ 618269 h 1608850"/>
                <a:gd name="connsiteX1499" fmla="*/ 10152932 w 12192000"/>
                <a:gd name="connsiteY1499" fmla="*/ 661504 h 1608850"/>
                <a:gd name="connsiteX1500" fmla="*/ 10153946 w 12192000"/>
                <a:gd name="connsiteY1500" fmla="*/ 661504 h 1608850"/>
                <a:gd name="connsiteX1501" fmla="*/ 10161040 w 12192000"/>
                <a:gd name="connsiteY1501" fmla="*/ 661504 h 1608850"/>
                <a:gd name="connsiteX1502" fmla="*/ 10161040 w 12192000"/>
                <a:gd name="connsiteY1502" fmla="*/ 700416 h 1608850"/>
                <a:gd name="connsiteX1503" fmla="*/ 10162812 w 12192000"/>
                <a:gd name="connsiteY1503" fmla="*/ 700416 h 1608850"/>
                <a:gd name="connsiteX1504" fmla="*/ 10175226 w 12192000"/>
                <a:gd name="connsiteY1504" fmla="*/ 700416 h 1608850"/>
                <a:gd name="connsiteX1505" fmla="*/ 10175226 w 12192000"/>
                <a:gd name="connsiteY1505" fmla="*/ 702578 h 1608850"/>
                <a:gd name="connsiteX1506" fmla="*/ 10175226 w 12192000"/>
                <a:gd name="connsiteY1506" fmla="*/ 717710 h 1608850"/>
                <a:gd name="connsiteX1507" fmla="*/ 10179280 w 12192000"/>
                <a:gd name="connsiteY1507" fmla="*/ 715549 h 1608850"/>
                <a:gd name="connsiteX1508" fmla="*/ 10179280 w 12192000"/>
                <a:gd name="connsiteY1508" fmla="*/ 700416 h 1608850"/>
                <a:gd name="connsiteX1509" fmla="*/ 10180800 w 12192000"/>
                <a:gd name="connsiteY1509" fmla="*/ 700416 h 1608850"/>
                <a:gd name="connsiteX1510" fmla="*/ 10191440 w 12192000"/>
                <a:gd name="connsiteY1510" fmla="*/ 700416 h 1608850"/>
                <a:gd name="connsiteX1511" fmla="*/ 10191440 w 12192000"/>
                <a:gd name="connsiteY1511" fmla="*/ 702037 h 1608850"/>
                <a:gd name="connsiteX1512" fmla="*/ 10191440 w 12192000"/>
                <a:gd name="connsiteY1512" fmla="*/ 713387 h 1608850"/>
                <a:gd name="connsiteX1513" fmla="*/ 10221840 w 12192000"/>
                <a:gd name="connsiteY1513" fmla="*/ 713387 h 1608850"/>
                <a:gd name="connsiteX1514" fmla="*/ 10221840 w 12192000"/>
                <a:gd name="connsiteY1514" fmla="*/ 676637 h 1608850"/>
                <a:gd name="connsiteX1515" fmla="*/ 10223106 w 12192000"/>
                <a:gd name="connsiteY1515" fmla="*/ 676637 h 1608850"/>
                <a:gd name="connsiteX1516" fmla="*/ 10231974 w 12192000"/>
                <a:gd name="connsiteY1516" fmla="*/ 676637 h 1608850"/>
                <a:gd name="connsiteX1517" fmla="*/ 10231974 w 12192000"/>
                <a:gd name="connsiteY1517" fmla="*/ 698254 h 1608850"/>
                <a:gd name="connsiteX1518" fmla="*/ 10234000 w 12192000"/>
                <a:gd name="connsiteY1518" fmla="*/ 665828 h 1608850"/>
                <a:gd name="connsiteX1519" fmla="*/ 10256294 w 12192000"/>
                <a:gd name="connsiteY1519" fmla="*/ 665828 h 1608850"/>
                <a:gd name="connsiteX1520" fmla="*/ 10256294 w 12192000"/>
                <a:gd name="connsiteY1520" fmla="*/ 664206 h 1608850"/>
                <a:gd name="connsiteX1521" fmla="*/ 10256294 w 12192000"/>
                <a:gd name="connsiteY1521" fmla="*/ 652857 h 1608850"/>
                <a:gd name="connsiteX1522" fmla="*/ 10257054 w 12192000"/>
                <a:gd name="connsiteY1522" fmla="*/ 652857 h 1608850"/>
                <a:gd name="connsiteX1523" fmla="*/ 10262374 w 12192000"/>
                <a:gd name="connsiteY1523" fmla="*/ 652857 h 1608850"/>
                <a:gd name="connsiteX1524" fmla="*/ 10262374 w 12192000"/>
                <a:gd name="connsiteY1524" fmla="*/ 650966 h 1608850"/>
                <a:gd name="connsiteX1525" fmla="*/ 10262374 w 12192000"/>
                <a:gd name="connsiteY1525" fmla="*/ 637725 h 1608850"/>
                <a:gd name="connsiteX1526" fmla="*/ 10266428 w 12192000"/>
                <a:gd name="connsiteY1526" fmla="*/ 644210 h 1608850"/>
                <a:gd name="connsiteX1527" fmla="*/ 10268708 w 12192000"/>
                <a:gd name="connsiteY1527" fmla="*/ 644210 h 1608850"/>
                <a:gd name="connsiteX1528" fmla="*/ 10284668 w 12192000"/>
                <a:gd name="connsiteY1528" fmla="*/ 644210 h 1608850"/>
                <a:gd name="connsiteX1529" fmla="*/ 10284668 w 12192000"/>
                <a:gd name="connsiteY1529" fmla="*/ 643399 h 1608850"/>
                <a:gd name="connsiteX1530" fmla="*/ 10284668 w 12192000"/>
                <a:gd name="connsiteY1530" fmla="*/ 637725 h 1608850"/>
                <a:gd name="connsiteX1531" fmla="*/ 10285428 w 12192000"/>
                <a:gd name="connsiteY1531" fmla="*/ 637725 h 1608850"/>
                <a:gd name="connsiteX1532" fmla="*/ 10290748 w 12192000"/>
                <a:gd name="connsiteY1532" fmla="*/ 637725 h 1608850"/>
                <a:gd name="connsiteX1533" fmla="*/ 10290748 w 12192000"/>
                <a:gd name="connsiteY1533" fmla="*/ 639076 h 1608850"/>
                <a:gd name="connsiteX1534" fmla="*/ 10290748 w 12192000"/>
                <a:gd name="connsiteY1534" fmla="*/ 648534 h 1608850"/>
                <a:gd name="connsiteX1535" fmla="*/ 10329254 w 12192000"/>
                <a:gd name="connsiteY1535" fmla="*/ 648534 h 1608850"/>
                <a:gd name="connsiteX1536" fmla="*/ 10329254 w 12192000"/>
                <a:gd name="connsiteY1536" fmla="*/ 786887 h 1608850"/>
                <a:gd name="connsiteX1537" fmla="*/ 10330774 w 12192000"/>
                <a:gd name="connsiteY1537" fmla="*/ 786887 h 1608850"/>
                <a:gd name="connsiteX1538" fmla="*/ 10341414 w 12192000"/>
                <a:gd name="connsiteY1538" fmla="*/ 786887 h 1608850"/>
                <a:gd name="connsiteX1539" fmla="*/ 10341414 w 12192000"/>
                <a:gd name="connsiteY1539" fmla="*/ 773917 h 1608850"/>
                <a:gd name="connsiteX1540" fmla="*/ 10345468 w 12192000"/>
                <a:gd name="connsiteY1540" fmla="*/ 773917 h 1608850"/>
                <a:gd name="connsiteX1541" fmla="*/ 10345468 w 12192000"/>
                <a:gd name="connsiteY1541" fmla="*/ 786887 h 1608850"/>
                <a:gd name="connsiteX1542" fmla="*/ 10375868 w 12192000"/>
                <a:gd name="connsiteY1542" fmla="*/ 786887 h 1608850"/>
                <a:gd name="connsiteX1543" fmla="*/ 10375868 w 12192000"/>
                <a:gd name="connsiteY1543" fmla="*/ 756622 h 1608850"/>
                <a:gd name="connsiteX1544" fmla="*/ 10388028 w 12192000"/>
                <a:gd name="connsiteY1544" fmla="*/ 756622 h 1608850"/>
                <a:gd name="connsiteX1545" fmla="*/ 10400188 w 12192000"/>
                <a:gd name="connsiteY1545" fmla="*/ 754461 h 1608850"/>
                <a:gd name="connsiteX1546" fmla="*/ 10404242 w 12192000"/>
                <a:gd name="connsiteY1546" fmla="*/ 756622 h 1608850"/>
                <a:gd name="connsiteX1547" fmla="*/ 10414376 w 12192000"/>
                <a:gd name="connsiteY1547" fmla="*/ 756622 h 1608850"/>
                <a:gd name="connsiteX1548" fmla="*/ 10414376 w 12192000"/>
                <a:gd name="connsiteY1548" fmla="*/ 786887 h 1608850"/>
                <a:gd name="connsiteX1549" fmla="*/ 10422482 w 12192000"/>
                <a:gd name="connsiteY1549" fmla="*/ 786887 h 1608850"/>
                <a:gd name="connsiteX1550" fmla="*/ 10422482 w 12192000"/>
                <a:gd name="connsiteY1550" fmla="*/ 804182 h 1608850"/>
                <a:gd name="connsiteX1551" fmla="*/ 10431818 w 12192000"/>
                <a:gd name="connsiteY1551" fmla="*/ 805087 h 1608850"/>
                <a:gd name="connsiteX1552" fmla="*/ 10444776 w 12192000"/>
                <a:gd name="connsiteY1552" fmla="*/ 805087 h 1608850"/>
                <a:gd name="connsiteX1553" fmla="*/ 10444776 w 12192000"/>
                <a:gd name="connsiteY1553" fmla="*/ 789049 h 1608850"/>
                <a:gd name="connsiteX1554" fmla="*/ 10512732 w 12192000"/>
                <a:gd name="connsiteY1554" fmla="*/ 789049 h 1608850"/>
                <a:gd name="connsiteX1555" fmla="*/ 10512732 w 12192000"/>
                <a:gd name="connsiteY1555" fmla="*/ 703796 h 1608850"/>
                <a:gd name="connsiteX1556" fmla="*/ 10584740 w 12192000"/>
                <a:gd name="connsiteY1556" fmla="*/ 703796 h 1608850"/>
                <a:gd name="connsiteX1557" fmla="*/ 10584740 w 12192000"/>
                <a:gd name="connsiteY1557" fmla="*/ 782564 h 1608850"/>
                <a:gd name="connsiteX1558" fmla="*/ 10586644 w 12192000"/>
                <a:gd name="connsiteY1558" fmla="*/ 782564 h 1608850"/>
                <a:gd name="connsiteX1559" fmla="*/ 10587886 w 12192000"/>
                <a:gd name="connsiteY1559" fmla="*/ 805087 h 1608850"/>
                <a:gd name="connsiteX1560" fmla="*/ 10597562 w 12192000"/>
                <a:gd name="connsiteY1560" fmla="*/ 805087 h 1608850"/>
                <a:gd name="connsiteX1561" fmla="*/ 10598804 w 12192000"/>
                <a:gd name="connsiteY1561" fmla="*/ 782564 h 1608850"/>
                <a:gd name="connsiteX1562" fmla="*/ 10604884 w 12192000"/>
                <a:gd name="connsiteY1562" fmla="*/ 782564 h 1608850"/>
                <a:gd name="connsiteX1563" fmla="*/ 10606126 w 12192000"/>
                <a:gd name="connsiteY1563" fmla="*/ 805087 h 1608850"/>
                <a:gd name="connsiteX1564" fmla="*/ 10656748 w 12192000"/>
                <a:gd name="connsiteY1564" fmla="*/ 805087 h 1608850"/>
                <a:gd name="connsiteX1565" fmla="*/ 10656748 w 12192000"/>
                <a:gd name="connsiteY1565" fmla="*/ 642059 h 1608850"/>
                <a:gd name="connsiteX1566" fmla="*/ 10854076 w 12192000"/>
                <a:gd name="connsiteY1566" fmla="*/ 642059 h 1608850"/>
                <a:gd name="connsiteX1567" fmla="*/ 10854076 w 12192000"/>
                <a:gd name="connsiteY1567" fmla="*/ 805087 h 1608850"/>
                <a:gd name="connsiteX1568" fmla="*/ 10872772 w 12192000"/>
                <a:gd name="connsiteY1568" fmla="*/ 805087 h 1608850"/>
                <a:gd name="connsiteX1569" fmla="*/ 10872772 w 12192000"/>
                <a:gd name="connsiteY1569" fmla="*/ 722394 h 1608850"/>
                <a:gd name="connsiteX1570" fmla="*/ 10967892 w 12192000"/>
                <a:gd name="connsiteY1570" fmla="*/ 722394 h 1608850"/>
                <a:gd name="connsiteX1571" fmla="*/ 10979823 w 12192000"/>
                <a:gd name="connsiteY1571" fmla="*/ 404253 h 1608850"/>
                <a:gd name="connsiteX1572" fmla="*/ 10967663 w 12192000"/>
                <a:gd name="connsiteY1572" fmla="*/ 382635 h 1608850"/>
                <a:gd name="connsiteX1573" fmla="*/ 10961583 w 12192000"/>
                <a:gd name="connsiteY1573" fmla="*/ 378311 h 1608850"/>
                <a:gd name="connsiteX1574" fmla="*/ 10969690 w 12192000"/>
                <a:gd name="connsiteY1574" fmla="*/ 354532 h 1608850"/>
                <a:gd name="connsiteX1575" fmla="*/ 10969690 w 12192000"/>
                <a:gd name="connsiteY1575" fmla="*/ 337238 h 1608850"/>
                <a:gd name="connsiteX1576" fmla="*/ 10983876 w 12192000"/>
                <a:gd name="connsiteY1576" fmla="*/ 337238 h 1608850"/>
                <a:gd name="connsiteX1577" fmla="*/ 10983876 w 12192000"/>
                <a:gd name="connsiteY1577" fmla="*/ 315620 h 1608850"/>
                <a:gd name="connsiteX1578" fmla="*/ 10985903 w 12192000"/>
                <a:gd name="connsiteY1578" fmla="*/ 311296 h 1608850"/>
                <a:gd name="connsiteX1579" fmla="*/ 10985903 w 12192000"/>
                <a:gd name="connsiteY1579" fmla="*/ 233472 h 1608850"/>
                <a:gd name="connsiteX1580" fmla="*/ 10983876 w 12192000"/>
                <a:gd name="connsiteY1580" fmla="*/ 226987 h 1608850"/>
                <a:gd name="connsiteX1581" fmla="*/ 10989956 w 12192000"/>
                <a:gd name="connsiteY1581" fmla="*/ 220501 h 1608850"/>
                <a:gd name="connsiteX1582" fmla="*/ 10989956 w 12192000"/>
                <a:gd name="connsiteY1582" fmla="*/ 162133 h 1608850"/>
                <a:gd name="connsiteX1583" fmla="*/ 10991983 w 12192000"/>
                <a:gd name="connsiteY1583" fmla="*/ 157810 h 1608850"/>
                <a:gd name="connsiteX1584" fmla="*/ 10991983 w 12192000"/>
                <a:gd name="connsiteY1584" fmla="*/ 101604 h 1608850"/>
                <a:gd name="connsiteX1585" fmla="*/ 10994010 w 12192000"/>
                <a:gd name="connsiteY1585" fmla="*/ 82148 h 1608850"/>
                <a:gd name="connsiteX1586" fmla="*/ 10998063 w 12192000"/>
                <a:gd name="connsiteY1586" fmla="*/ 99442 h 1608850"/>
                <a:gd name="connsiteX1587" fmla="*/ 11000090 w 12192000"/>
                <a:gd name="connsiteY1587" fmla="*/ 157810 h 1608850"/>
                <a:gd name="connsiteX1588" fmla="*/ 11002116 w 12192000"/>
                <a:gd name="connsiteY1588" fmla="*/ 220501 h 1608850"/>
                <a:gd name="connsiteX1589" fmla="*/ 11008196 w 12192000"/>
                <a:gd name="connsiteY1589" fmla="*/ 226987 h 1608850"/>
                <a:gd name="connsiteX1590" fmla="*/ 11006170 w 12192000"/>
                <a:gd name="connsiteY1590" fmla="*/ 233472 h 1608850"/>
                <a:gd name="connsiteX1591" fmla="*/ 11006170 w 12192000"/>
                <a:gd name="connsiteY1591" fmla="*/ 311296 h 1608850"/>
                <a:gd name="connsiteX1592" fmla="*/ 11008196 w 12192000"/>
                <a:gd name="connsiteY1592" fmla="*/ 315620 h 1608850"/>
                <a:gd name="connsiteX1593" fmla="*/ 11008196 w 12192000"/>
                <a:gd name="connsiteY1593" fmla="*/ 337238 h 1608850"/>
                <a:gd name="connsiteX1594" fmla="*/ 11022383 w 12192000"/>
                <a:gd name="connsiteY1594" fmla="*/ 337238 h 1608850"/>
                <a:gd name="connsiteX1595" fmla="*/ 11022383 w 12192000"/>
                <a:gd name="connsiteY1595" fmla="*/ 354532 h 1608850"/>
                <a:gd name="connsiteX1596" fmla="*/ 11030491 w 12192000"/>
                <a:gd name="connsiteY1596" fmla="*/ 378311 h 1608850"/>
                <a:gd name="connsiteX1597" fmla="*/ 11024411 w 12192000"/>
                <a:gd name="connsiteY1597" fmla="*/ 382635 h 1608850"/>
                <a:gd name="connsiteX1598" fmla="*/ 11012250 w 12192000"/>
                <a:gd name="connsiteY1598" fmla="*/ 404253 h 1608850"/>
                <a:gd name="connsiteX1599" fmla="*/ 11020356 w 12192000"/>
                <a:gd name="connsiteY1599" fmla="*/ 657181 h 1608850"/>
                <a:gd name="connsiteX1600" fmla="*/ 11085211 w 12192000"/>
                <a:gd name="connsiteY1600" fmla="*/ 657181 h 1608850"/>
                <a:gd name="connsiteX1601" fmla="*/ 11085211 w 12192000"/>
                <a:gd name="connsiteY1601" fmla="*/ 732843 h 1608850"/>
                <a:gd name="connsiteX1602" fmla="*/ 11093318 w 12192000"/>
                <a:gd name="connsiteY1602" fmla="*/ 732843 h 1608850"/>
                <a:gd name="connsiteX1603" fmla="*/ 11095344 w 12192000"/>
                <a:gd name="connsiteY1603" fmla="*/ 726358 h 1608850"/>
                <a:gd name="connsiteX1604" fmla="*/ 11101424 w 12192000"/>
                <a:gd name="connsiteY1604" fmla="*/ 726358 h 1608850"/>
                <a:gd name="connsiteX1605" fmla="*/ 11103452 w 12192000"/>
                <a:gd name="connsiteY1605" fmla="*/ 735005 h 1608850"/>
                <a:gd name="connsiteX1606" fmla="*/ 11115612 w 12192000"/>
                <a:gd name="connsiteY1606" fmla="*/ 735005 h 1608850"/>
                <a:gd name="connsiteX1607" fmla="*/ 11115612 w 12192000"/>
                <a:gd name="connsiteY1607" fmla="*/ 728519 h 1608850"/>
                <a:gd name="connsiteX1608" fmla="*/ 11137904 w 12192000"/>
                <a:gd name="connsiteY1608" fmla="*/ 728519 h 1608850"/>
                <a:gd name="connsiteX1609" fmla="*/ 11137904 w 12192000"/>
                <a:gd name="connsiteY1609" fmla="*/ 735005 h 1608850"/>
                <a:gd name="connsiteX1610" fmla="*/ 11158172 w 12192000"/>
                <a:gd name="connsiteY1610" fmla="*/ 735005 h 1608850"/>
                <a:gd name="connsiteX1611" fmla="*/ 11158172 w 12192000"/>
                <a:gd name="connsiteY1611" fmla="*/ 780402 h 1608850"/>
                <a:gd name="connsiteX1612" fmla="*/ 11172359 w 12192000"/>
                <a:gd name="connsiteY1612" fmla="*/ 780402 h 1608850"/>
                <a:gd name="connsiteX1613" fmla="*/ 11172359 w 12192000"/>
                <a:gd name="connsiteY1613" fmla="*/ 767431 h 1608850"/>
                <a:gd name="connsiteX1614" fmla="*/ 11188572 w 12192000"/>
                <a:gd name="connsiteY1614" fmla="*/ 767431 h 1608850"/>
                <a:gd name="connsiteX1615" fmla="*/ 11188572 w 12192000"/>
                <a:gd name="connsiteY1615" fmla="*/ 588004 h 1608850"/>
                <a:gd name="connsiteX1616" fmla="*/ 11194652 w 12192000"/>
                <a:gd name="connsiteY1616" fmla="*/ 581518 h 1608850"/>
                <a:gd name="connsiteX1617" fmla="*/ 11267614 w 12192000"/>
                <a:gd name="connsiteY1617" fmla="*/ 581518 h 1608850"/>
                <a:gd name="connsiteX1618" fmla="*/ 11267614 w 12192000"/>
                <a:gd name="connsiteY1618" fmla="*/ 590166 h 1608850"/>
                <a:gd name="connsiteX1619" fmla="*/ 11277747 w 12192000"/>
                <a:gd name="connsiteY1619" fmla="*/ 590166 h 1608850"/>
                <a:gd name="connsiteX1620" fmla="*/ 11277747 w 12192000"/>
                <a:gd name="connsiteY1620" fmla="*/ 704740 h 1608850"/>
                <a:gd name="connsiteX1621" fmla="*/ 11300040 w 12192000"/>
                <a:gd name="connsiteY1621" fmla="*/ 704740 h 1608850"/>
                <a:gd name="connsiteX1622" fmla="*/ 11300040 w 12192000"/>
                <a:gd name="connsiteY1622" fmla="*/ 637725 h 1608850"/>
                <a:gd name="connsiteX1623" fmla="*/ 11326388 w 12192000"/>
                <a:gd name="connsiteY1623" fmla="*/ 637725 h 1608850"/>
                <a:gd name="connsiteX1624" fmla="*/ 11330440 w 12192000"/>
                <a:gd name="connsiteY1624" fmla="*/ 633401 h 1608850"/>
                <a:gd name="connsiteX1625" fmla="*/ 11338548 w 12192000"/>
                <a:gd name="connsiteY1625" fmla="*/ 633401 h 1608850"/>
                <a:gd name="connsiteX1626" fmla="*/ 11342600 w 12192000"/>
                <a:gd name="connsiteY1626" fmla="*/ 637725 h 1608850"/>
                <a:gd name="connsiteX1627" fmla="*/ 11364895 w 12192000"/>
                <a:gd name="connsiteY1627" fmla="*/ 637725 h 1608850"/>
                <a:gd name="connsiteX1628" fmla="*/ 11364895 w 12192000"/>
                <a:gd name="connsiteY1628" fmla="*/ 520989 h 1608850"/>
                <a:gd name="connsiteX1629" fmla="*/ 11421642 w 12192000"/>
                <a:gd name="connsiteY1629" fmla="*/ 510180 h 1608850"/>
                <a:gd name="connsiteX1630" fmla="*/ 11421642 w 12192000"/>
                <a:gd name="connsiteY1630" fmla="*/ 511261 h 1608850"/>
                <a:gd name="connsiteX1631" fmla="*/ 11421642 w 12192000"/>
                <a:gd name="connsiteY1631" fmla="*/ 518827 h 1608850"/>
                <a:gd name="connsiteX1632" fmla="*/ 11447988 w 12192000"/>
                <a:gd name="connsiteY1632" fmla="*/ 518827 h 1608850"/>
                <a:gd name="connsiteX1633" fmla="*/ 11447988 w 12192000"/>
                <a:gd name="connsiteY1633" fmla="*/ 773917 h 1608850"/>
                <a:gd name="connsiteX1634" fmla="*/ 11470283 w 12192000"/>
                <a:gd name="connsiteY1634" fmla="*/ 773917 h 1608850"/>
                <a:gd name="connsiteX1635" fmla="*/ 11470283 w 12192000"/>
                <a:gd name="connsiteY1635" fmla="*/ 769593 h 1608850"/>
                <a:gd name="connsiteX1636" fmla="*/ 11482443 w 12192000"/>
                <a:gd name="connsiteY1636" fmla="*/ 769593 h 1608850"/>
                <a:gd name="connsiteX1637" fmla="*/ 11482443 w 12192000"/>
                <a:gd name="connsiteY1637" fmla="*/ 773917 h 1608850"/>
                <a:gd name="connsiteX1638" fmla="*/ 11506763 w 12192000"/>
                <a:gd name="connsiteY1638" fmla="*/ 773917 h 1608850"/>
                <a:gd name="connsiteX1639" fmla="*/ 11506763 w 12192000"/>
                <a:gd name="connsiteY1639" fmla="*/ 760946 h 1608850"/>
                <a:gd name="connsiteX1640" fmla="*/ 11535136 w 12192000"/>
                <a:gd name="connsiteY1640" fmla="*/ 760946 h 1608850"/>
                <a:gd name="connsiteX1641" fmla="*/ 11547296 w 12192000"/>
                <a:gd name="connsiteY1641" fmla="*/ 756622 h 1608850"/>
                <a:gd name="connsiteX1642" fmla="*/ 11567564 w 12192000"/>
                <a:gd name="connsiteY1642" fmla="*/ 760946 h 1608850"/>
                <a:gd name="connsiteX1643" fmla="*/ 11567564 w 12192000"/>
                <a:gd name="connsiteY1643" fmla="*/ 743652 h 1608850"/>
                <a:gd name="connsiteX1644" fmla="*/ 11575671 w 12192000"/>
                <a:gd name="connsiteY1644" fmla="*/ 743652 h 1608850"/>
                <a:gd name="connsiteX1645" fmla="*/ 11575671 w 12192000"/>
                <a:gd name="connsiteY1645" fmla="*/ 730681 h 1608850"/>
                <a:gd name="connsiteX1646" fmla="*/ 11632418 w 12192000"/>
                <a:gd name="connsiteY1646" fmla="*/ 730681 h 1608850"/>
                <a:gd name="connsiteX1647" fmla="*/ 11632418 w 12192000"/>
                <a:gd name="connsiteY1647" fmla="*/ 700416 h 1608850"/>
                <a:gd name="connsiteX1648" fmla="*/ 11650658 w 12192000"/>
                <a:gd name="connsiteY1648" fmla="*/ 700416 h 1608850"/>
                <a:gd name="connsiteX1649" fmla="*/ 11650658 w 12192000"/>
                <a:gd name="connsiteY1649" fmla="*/ 693931 h 1608850"/>
                <a:gd name="connsiteX1650" fmla="*/ 11662818 w 12192000"/>
                <a:gd name="connsiteY1650" fmla="*/ 693931 h 1608850"/>
                <a:gd name="connsiteX1651" fmla="*/ 11662818 w 12192000"/>
                <a:gd name="connsiteY1651" fmla="*/ 700416 h 1608850"/>
                <a:gd name="connsiteX1652" fmla="*/ 11679031 w 12192000"/>
                <a:gd name="connsiteY1652" fmla="*/ 700416 h 1608850"/>
                <a:gd name="connsiteX1653" fmla="*/ 11679031 w 12192000"/>
                <a:gd name="connsiteY1653" fmla="*/ 750137 h 1608850"/>
                <a:gd name="connsiteX1654" fmla="*/ 11711459 w 12192000"/>
                <a:gd name="connsiteY1654" fmla="*/ 750137 h 1608850"/>
                <a:gd name="connsiteX1655" fmla="*/ 11711459 w 12192000"/>
                <a:gd name="connsiteY1655" fmla="*/ 724196 h 1608850"/>
                <a:gd name="connsiteX1656" fmla="*/ 11749966 w 12192000"/>
                <a:gd name="connsiteY1656" fmla="*/ 724196 h 1608850"/>
                <a:gd name="connsiteX1657" fmla="*/ 11749966 w 12192000"/>
                <a:gd name="connsiteY1657" fmla="*/ 693931 h 1608850"/>
                <a:gd name="connsiteX1658" fmla="*/ 11798607 w 12192000"/>
                <a:gd name="connsiteY1658" fmla="*/ 693931 h 1608850"/>
                <a:gd name="connsiteX1659" fmla="*/ 11798607 w 12192000"/>
                <a:gd name="connsiteY1659" fmla="*/ 805087 h 1608850"/>
                <a:gd name="connsiteX1660" fmla="*/ 11798607 w 12192000"/>
                <a:gd name="connsiteY1660" fmla="*/ 818866 h 1608850"/>
                <a:gd name="connsiteX1661" fmla="*/ 11864482 w 12192000"/>
                <a:gd name="connsiteY1661" fmla="*/ 818866 h 1608850"/>
                <a:gd name="connsiteX1662" fmla="*/ 11864482 w 12192000"/>
                <a:gd name="connsiteY1662" fmla="*/ 924638 h 1608850"/>
                <a:gd name="connsiteX1663" fmla="*/ 11864482 w 12192000"/>
                <a:gd name="connsiteY1663" fmla="*/ 947885 h 1608850"/>
                <a:gd name="connsiteX1664" fmla="*/ 11879442 w 12192000"/>
                <a:gd name="connsiteY1664" fmla="*/ 947885 h 1608850"/>
                <a:gd name="connsiteX1665" fmla="*/ 11879442 w 12192000"/>
                <a:gd name="connsiteY1665" fmla="*/ 946723 h 1608850"/>
                <a:gd name="connsiteX1666" fmla="*/ 11879442 w 12192000"/>
                <a:gd name="connsiteY1666" fmla="*/ 938587 h 1608850"/>
                <a:gd name="connsiteX1667" fmla="*/ 11924022 w 12192000"/>
                <a:gd name="connsiteY1667" fmla="*/ 938587 h 1608850"/>
                <a:gd name="connsiteX1668" fmla="*/ 11924022 w 12192000"/>
                <a:gd name="connsiteY1668" fmla="*/ 959508 h 1608850"/>
                <a:gd name="connsiteX1669" fmla="*/ 11926250 w 12192000"/>
                <a:gd name="connsiteY1669" fmla="*/ 960671 h 1608850"/>
                <a:gd name="connsiteX1670" fmla="*/ 11941854 w 12192000"/>
                <a:gd name="connsiteY1670" fmla="*/ 968807 h 1608850"/>
                <a:gd name="connsiteX1671" fmla="*/ 11941854 w 12192000"/>
                <a:gd name="connsiteY1671" fmla="*/ 999027 h 1608850"/>
                <a:gd name="connsiteX1672" fmla="*/ 11943247 w 12192000"/>
                <a:gd name="connsiteY1672" fmla="*/ 999609 h 1608850"/>
                <a:gd name="connsiteX1673" fmla="*/ 11952999 w 12192000"/>
                <a:gd name="connsiteY1673" fmla="*/ 1003677 h 1608850"/>
                <a:gd name="connsiteX1674" fmla="*/ 11952999 w 12192000"/>
                <a:gd name="connsiteY1674" fmla="*/ 1002515 h 1608850"/>
                <a:gd name="connsiteX1675" fmla="*/ 11952999 w 12192000"/>
                <a:gd name="connsiteY1675" fmla="*/ 994378 h 1608850"/>
                <a:gd name="connsiteX1676" fmla="*/ 11954114 w 12192000"/>
                <a:gd name="connsiteY1676" fmla="*/ 994378 h 1608850"/>
                <a:gd name="connsiteX1677" fmla="*/ 11961915 w 12192000"/>
                <a:gd name="connsiteY1677" fmla="*/ 994378 h 1608850"/>
                <a:gd name="connsiteX1678" fmla="*/ 11961915 w 12192000"/>
                <a:gd name="connsiteY1678" fmla="*/ 993506 h 1608850"/>
                <a:gd name="connsiteX1679" fmla="*/ 11961915 w 12192000"/>
                <a:gd name="connsiteY1679" fmla="*/ 987404 h 1608850"/>
                <a:gd name="connsiteX1680" fmla="*/ 11960800 w 12192000"/>
                <a:gd name="connsiteY1680" fmla="*/ 987404 h 1608850"/>
                <a:gd name="connsiteX1681" fmla="*/ 11952999 w 12192000"/>
                <a:gd name="connsiteY1681" fmla="*/ 987404 h 1608850"/>
                <a:gd name="connsiteX1682" fmla="*/ 11952999 w 12192000"/>
                <a:gd name="connsiteY1682" fmla="*/ 986242 h 1608850"/>
                <a:gd name="connsiteX1683" fmla="*/ 11952999 w 12192000"/>
                <a:gd name="connsiteY1683" fmla="*/ 978106 h 1608850"/>
                <a:gd name="connsiteX1684" fmla="*/ 11954114 w 12192000"/>
                <a:gd name="connsiteY1684" fmla="*/ 978106 h 1608850"/>
                <a:gd name="connsiteX1685" fmla="*/ 11961915 w 12192000"/>
                <a:gd name="connsiteY1685" fmla="*/ 978106 h 1608850"/>
                <a:gd name="connsiteX1686" fmla="*/ 11961915 w 12192000"/>
                <a:gd name="connsiteY1686" fmla="*/ 976943 h 1608850"/>
                <a:gd name="connsiteX1687" fmla="*/ 11961915 w 12192000"/>
                <a:gd name="connsiteY1687" fmla="*/ 968807 h 1608850"/>
                <a:gd name="connsiteX1688" fmla="*/ 11960800 w 12192000"/>
                <a:gd name="connsiteY1688" fmla="*/ 968807 h 1608850"/>
                <a:gd name="connsiteX1689" fmla="*/ 11952999 w 12192000"/>
                <a:gd name="connsiteY1689" fmla="*/ 968807 h 1608850"/>
                <a:gd name="connsiteX1690" fmla="*/ 11952999 w 12192000"/>
                <a:gd name="connsiteY1690" fmla="*/ 967645 h 1608850"/>
                <a:gd name="connsiteX1691" fmla="*/ 11952999 w 12192000"/>
                <a:gd name="connsiteY1691" fmla="*/ 959508 h 1608850"/>
                <a:gd name="connsiteX1692" fmla="*/ 11954114 w 12192000"/>
                <a:gd name="connsiteY1692" fmla="*/ 959508 h 1608850"/>
                <a:gd name="connsiteX1693" fmla="*/ 11961915 w 12192000"/>
                <a:gd name="connsiteY1693" fmla="*/ 959508 h 1608850"/>
                <a:gd name="connsiteX1694" fmla="*/ 11961915 w 12192000"/>
                <a:gd name="connsiteY1694" fmla="*/ 958637 h 1608850"/>
                <a:gd name="connsiteX1695" fmla="*/ 11961915 w 12192000"/>
                <a:gd name="connsiteY1695" fmla="*/ 952535 h 1608850"/>
                <a:gd name="connsiteX1696" fmla="*/ 11960800 w 12192000"/>
                <a:gd name="connsiteY1696" fmla="*/ 952535 h 1608850"/>
                <a:gd name="connsiteX1697" fmla="*/ 11952999 w 12192000"/>
                <a:gd name="connsiteY1697" fmla="*/ 952535 h 1608850"/>
                <a:gd name="connsiteX1698" fmla="*/ 11952999 w 12192000"/>
                <a:gd name="connsiteY1698" fmla="*/ 951372 h 1608850"/>
                <a:gd name="connsiteX1699" fmla="*/ 11952999 w 12192000"/>
                <a:gd name="connsiteY1699" fmla="*/ 943236 h 1608850"/>
                <a:gd name="connsiteX1700" fmla="*/ 11954114 w 12192000"/>
                <a:gd name="connsiteY1700" fmla="*/ 943236 h 1608850"/>
                <a:gd name="connsiteX1701" fmla="*/ 11961915 w 12192000"/>
                <a:gd name="connsiteY1701" fmla="*/ 943236 h 1608850"/>
                <a:gd name="connsiteX1702" fmla="*/ 11961915 w 12192000"/>
                <a:gd name="connsiteY1702" fmla="*/ 942074 h 1608850"/>
                <a:gd name="connsiteX1703" fmla="*/ 11961915 w 12192000"/>
                <a:gd name="connsiteY1703" fmla="*/ 933937 h 1608850"/>
                <a:gd name="connsiteX1704" fmla="*/ 11960800 w 12192000"/>
                <a:gd name="connsiteY1704" fmla="*/ 933937 h 1608850"/>
                <a:gd name="connsiteX1705" fmla="*/ 11952999 w 12192000"/>
                <a:gd name="connsiteY1705" fmla="*/ 933937 h 1608850"/>
                <a:gd name="connsiteX1706" fmla="*/ 11952999 w 12192000"/>
                <a:gd name="connsiteY1706" fmla="*/ 933066 h 1608850"/>
                <a:gd name="connsiteX1707" fmla="*/ 11952999 w 12192000"/>
                <a:gd name="connsiteY1707" fmla="*/ 926963 h 1608850"/>
                <a:gd name="connsiteX1708" fmla="*/ 11954114 w 12192000"/>
                <a:gd name="connsiteY1708" fmla="*/ 926963 h 1608850"/>
                <a:gd name="connsiteX1709" fmla="*/ 11961915 w 12192000"/>
                <a:gd name="connsiteY1709" fmla="*/ 926963 h 1608850"/>
                <a:gd name="connsiteX1710" fmla="*/ 11961915 w 12192000"/>
                <a:gd name="connsiteY1710" fmla="*/ 925801 h 1608850"/>
                <a:gd name="connsiteX1711" fmla="*/ 11961915 w 12192000"/>
                <a:gd name="connsiteY1711" fmla="*/ 917665 h 1608850"/>
                <a:gd name="connsiteX1712" fmla="*/ 11960800 w 12192000"/>
                <a:gd name="connsiteY1712" fmla="*/ 917665 h 1608850"/>
                <a:gd name="connsiteX1713" fmla="*/ 11952999 w 12192000"/>
                <a:gd name="connsiteY1713" fmla="*/ 917665 h 1608850"/>
                <a:gd name="connsiteX1714" fmla="*/ 11952999 w 12192000"/>
                <a:gd name="connsiteY1714" fmla="*/ 916503 h 1608850"/>
                <a:gd name="connsiteX1715" fmla="*/ 11952999 w 12192000"/>
                <a:gd name="connsiteY1715" fmla="*/ 908366 h 1608850"/>
                <a:gd name="connsiteX1716" fmla="*/ 11954114 w 12192000"/>
                <a:gd name="connsiteY1716" fmla="*/ 908366 h 1608850"/>
                <a:gd name="connsiteX1717" fmla="*/ 11961915 w 12192000"/>
                <a:gd name="connsiteY1717" fmla="*/ 908366 h 1608850"/>
                <a:gd name="connsiteX1718" fmla="*/ 11961915 w 12192000"/>
                <a:gd name="connsiteY1718" fmla="*/ 907204 h 1608850"/>
                <a:gd name="connsiteX1719" fmla="*/ 11961915 w 12192000"/>
                <a:gd name="connsiteY1719" fmla="*/ 899068 h 1608850"/>
                <a:gd name="connsiteX1720" fmla="*/ 11960800 w 12192000"/>
                <a:gd name="connsiteY1720" fmla="*/ 899068 h 1608850"/>
                <a:gd name="connsiteX1721" fmla="*/ 11952999 w 12192000"/>
                <a:gd name="connsiteY1721" fmla="*/ 899068 h 1608850"/>
                <a:gd name="connsiteX1722" fmla="*/ 11952999 w 12192000"/>
                <a:gd name="connsiteY1722" fmla="*/ 898196 h 1608850"/>
                <a:gd name="connsiteX1723" fmla="*/ 11952999 w 12192000"/>
                <a:gd name="connsiteY1723" fmla="*/ 892094 h 1608850"/>
                <a:gd name="connsiteX1724" fmla="*/ 11954114 w 12192000"/>
                <a:gd name="connsiteY1724" fmla="*/ 892094 h 1608850"/>
                <a:gd name="connsiteX1725" fmla="*/ 11961915 w 12192000"/>
                <a:gd name="connsiteY1725" fmla="*/ 892094 h 1608850"/>
                <a:gd name="connsiteX1726" fmla="*/ 11961915 w 12192000"/>
                <a:gd name="connsiteY1726" fmla="*/ 890931 h 1608850"/>
                <a:gd name="connsiteX1727" fmla="*/ 11961915 w 12192000"/>
                <a:gd name="connsiteY1727" fmla="*/ 882795 h 1608850"/>
                <a:gd name="connsiteX1728" fmla="*/ 11960800 w 12192000"/>
                <a:gd name="connsiteY1728" fmla="*/ 882795 h 1608850"/>
                <a:gd name="connsiteX1729" fmla="*/ 11952999 w 12192000"/>
                <a:gd name="connsiteY1729" fmla="*/ 882795 h 1608850"/>
                <a:gd name="connsiteX1730" fmla="*/ 11952999 w 12192000"/>
                <a:gd name="connsiteY1730" fmla="*/ 881633 h 1608850"/>
                <a:gd name="connsiteX1731" fmla="*/ 11952999 w 12192000"/>
                <a:gd name="connsiteY1731" fmla="*/ 873496 h 1608850"/>
                <a:gd name="connsiteX1732" fmla="*/ 11954114 w 12192000"/>
                <a:gd name="connsiteY1732" fmla="*/ 873496 h 1608850"/>
                <a:gd name="connsiteX1733" fmla="*/ 11961915 w 12192000"/>
                <a:gd name="connsiteY1733" fmla="*/ 873496 h 1608850"/>
                <a:gd name="connsiteX1734" fmla="*/ 11961915 w 12192000"/>
                <a:gd name="connsiteY1734" fmla="*/ 872625 h 1608850"/>
                <a:gd name="connsiteX1735" fmla="*/ 11961915 w 12192000"/>
                <a:gd name="connsiteY1735" fmla="*/ 866523 h 1608850"/>
                <a:gd name="connsiteX1736" fmla="*/ 11960800 w 12192000"/>
                <a:gd name="connsiteY1736" fmla="*/ 866523 h 1608850"/>
                <a:gd name="connsiteX1737" fmla="*/ 11952999 w 12192000"/>
                <a:gd name="connsiteY1737" fmla="*/ 866523 h 1608850"/>
                <a:gd name="connsiteX1738" fmla="*/ 11952999 w 12192000"/>
                <a:gd name="connsiteY1738" fmla="*/ 865360 h 1608850"/>
                <a:gd name="connsiteX1739" fmla="*/ 11952999 w 12192000"/>
                <a:gd name="connsiteY1739" fmla="*/ 857224 h 1608850"/>
                <a:gd name="connsiteX1740" fmla="*/ 11954114 w 12192000"/>
                <a:gd name="connsiteY1740" fmla="*/ 857224 h 1608850"/>
                <a:gd name="connsiteX1741" fmla="*/ 11961915 w 12192000"/>
                <a:gd name="connsiteY1741" fmla="*/ 857224 h 1608850"/>
                <a:gd name="connsiteX1742" fmla="*/ 11961915 w 12192000"/>
                <a:gd name="connsiteY1742" fmla="*/ 856062 h 1608850"/>
                <a:gd name="connsiteX1743" fmla="*/ 11961915 w 12192000"/>
                <a:gd name="connsiteY1743" fmla="*/ 847925 h 1608850"/>
                <a:gd name="connsiteX1744" fmla="*/ 11960800 w 12192000"/>
                <a:gd name="connsiteY1744" fmla="*/ 847925 h 1608850"/>
                <a:gd name="connsiteX1745" fmla="*/ 11952999 w 12192000"/>
                <a:gd name="connsiteY1745" fmla="*/ 847925 h 1608850"/>
                <a:gd name="connsiteX1746" fmla="*/ 11952999 w 12192000"/>
                <a:gd name="connsiteY1746" fmla="*/ 846763 h 1608850"/>
                <a:gd name="connsiteX1747" fmla="*/ 11952999 w 12192000"/>
                <a:gd name="connsiteY1747" fmla="*/ 838627 h 1608850"/>
                <a:gd name="connsiteX1748" fmla="*/ 11954114 w 12192000"/>
                <a:gd name="connsiteY1748" fmla="*/ 838627 h 1608850"/>
                <a:gd name="connsiteX1749" fmla="*/ 11961915 w 12192000"/>
                <a:gd name="connsiteY1749" fmla="*/ 838627 h 1608850"/>
                <a:gd name="connsiteX1750" fmla="*/ 11961915 w 12192000"/>
                <a:gd name="connsiteY1750" fmla="*/ 837755 h 1608850"/>
                <a:gd name="connsiteX1751" fmla="*/ 11961915 w 12192000"/>
                <a:gd name="connsiteY1751" fmla="*/ 831653 h 1608850"/>
                <a:gd name="connsiteX1752" fmla="*/ 11960800 w 12192000"/>
                <a:gd name="connsiteY1752" fmla="*/ 831653 h 1608850"/>
                <a:gd name="connsiteX1753" fmla="*/ 11952999 w 12192000"/>
                <a:gd name="connsiteY1753" fmla="*/ 831653 h 1608850"/>
                <a:gd name="connsiteX1754" fmla="*/ 11952999 w 12192000"/>
                <a:gd name="connsiteY1754" fmla="*/ 830491 h 1608850"/>
                <a:gd name="connsiteX1755" fmla="*/ 11952999 w 12192000"/>
                <a:gd name="connsiteY1755" fmla="*/ 822354 h 1608850"/>
                <a:gd name="connsiteX1756" fmla="*/ 11954114 w 12192000"/>
                <a:gd name="connsiteY1756" fmla="*/ 822354 h 1608850"/>
                <a:gd name="connsiteX1757" fmla="*/ 11961915 w 12192000"/>
                <a:gd name="connsiteY1757" fmla="*/ 822354 h 1608850"/>
                <a:gd name="connsiteX1758" fmla="*/ 11961915 w 12192000"/>
                <a:gd name="connsiteY1758" fmla="*/ 821192 h 1608850"/>
                <a:gd name="connsiteX1759" fmla="*/ 11961915 w 12192000"/>
                <a:gd name="connsiteY1759" fmla="*/ 813056 h 1608850"/>
                <a:gd name="connsiteX1760" fmla="*/ 11960800 w 12192000"/>
                <a:gd name="connsiteY1760" fmla="*/ 813056 h 1608850"/>
                <a:gd name="connsiteX1761" fmla="*/ 11952999 w 12192000"/>
                <a:gd name="connsiteY1761" fmla="*/ 813056 h 1608850"/>
                <a:gd name="connsiteX1762" fmla="*/ 11952999 w 12192000"/>
                <a:gd name="connsiteY1762" fmla="*/ 811893 h 1608850"/>
                <a:gd name="connsiteX1763" fmla="*/ 11952999 w 12192000"/>
                <a:gd name="connsiteY1763" fmla="*/ 803757 h 1608850"/>
                <a:gd name="connsiteX1764" fmla="*/ 11954114 w 12192000"/>
                <a:gd name="connsiteY1764" fmla="*/ 803757 h 1608850"/>
                <a:gd name="connsiteX1765" fmla="*/ 11961915 w 12192000"/>
                <a:gd name="connsiteY1765" fmla="*/ 803757 h 1608850"/>
                <a:gd name="connsiteX1766" fmla="*/ 11961915 w 12192000"/>
                <a:gd name="connsiteY1766" fmla="*/ 802885 h 1608850"/>
                <a:gd name="connsiteX1767" fmla="*/ 11961915 w 12192000"/>
                <a:gd name="connsiteY1767" fmla="*/ 796783 h 1608850"/>
                <a:gd name="connsiteX1768" fmla="*/ 11960800 w 12192000"/>
                <a:gd name="connsiteY1768" fmla="*/ 796783 h 1608850"/>
                <a:gd name="connsiteX1769" fmla="*/ 11952999 w 12192000"/>
                <a:gd name="connsiteY1769" fmla="*/ 796783 h 1608850"/>
                <a:gd name="connsiteX1770" fmla="*/ 11952999 w 12192000"/>
                <a:gd name="connsiteY1770" fmla="*/ 795621 h 1608850"/>
                <a:gd name="connsiteX1771" fmla="*/ 11952999 w 12192000"/>
                <a:gd name="connsiteY1771" fmla="*/ 787484 h 1608850"/>
                <a:gd name="connsiteX1772" fmla="*/ 11954114 w 12192000"/>
                <a:gd name="connsiteY1772" fmla="*/ 787484 h 1608850"/>
                <a:gd name="connsiteX1773" fmla="*/ 11961915 w 12192000"/>
                <a:gd name="connsiteY1773" fmla="*/ 787484 h 1608850"/>
                <a:gd name="connsiteX1774" fmla="*/ 11960800 w 12192000"/>
                <a:gd name="connsiteY1774" fmla="*/ 785741 h 1608850"/>
                <a:gd name="connsiteX1775" fmla="*/ 11952999 w 12192000"/>
                <a:gd name="connsiteY1775" fmla="*/ 773537 h 1608850"/>
                <a:gd name="connsiteX1776" fmla="*/ 11952999 w 12192000"/>
                <a:gd name="connsiteY1776" fmla="*/ 736342 h 1608850"/>
                <a:gd name="connsiteX1777" fmla="*/ 12102343 w 12192000"/>
                <a:gd name="connsiteY1777" fmla="*/ 736342 h 1608850"/>
                <a:gd name="connsiteX1778" fmla="*/ 12115716 w 12192000"/>
                <a:gd name="connsiteY1778" fmla="*/ 757264 h 1608850"/>
                <a:gd name="connsiteX1779" fmla="*/ 12115716 w 12192000"/>
                <a:gd name="connsiteY1779" fmla="*/ 803757 h 1608850"/>
                <a:gd name="connsiteX1780" fmla="*/ 12114602 w 12192000"/>
                <a:gd name="connsiteY1780" fmla="*/ 803757 h 1608850"/>
                <a:gd name="connsiteX1781" fmla="*/ 12106800 w 12192000"/>
                <a:gd name="connsiteY1781" fmla="*/ 803757 h 1608850"/>
                <a:gd name="connsiteX1782" fmla="*/ 12106800 w 12192000"/>
                <a:gd name="connsiteY1782" fmla="*/ 804919 h 1608850"/>
                <a:gd name="connsiteX1783" fmla="*/ 12106800 w 12192000"/>
                <a:gd name="connsiteY1783" fmla="*/ 813056 h 1608850"/>
                <a:gd name="connsiteX1784" fmla="*/ 12107915 w 12192000"/>
                <a:gd name="connsiteY1784" fmla="*/ 813056 h 1608850"/>
                <a:gd name="connsiteX1785" fmla="*/ 12115716 w 12192000"/>
                <a:gd name="connsiteY1785" fmla="*/ 813056 h 1608850"/>
                <a:gd name="connsiteX1786" fmla="*/ 12115716 w 12192000"/>
                <a:gd name="connsiteY1786" fmla="*/ 814218 h 1608850"/>
                <a:gd name="connsiteX1787" fmla="*/ 12115716 w 12192000"/>
                <a:gd name="connsiteY1787" fmla="*/ 822354 h 1608850"/>
                <a:gd name="connsiteX1788" fmla="*/ 12114602 w 12192000"/>
                <a:gd name="connsiteY1788" fmla="*/ 822354 h 1608850"/>
                <a:gd name="connsiteX1789" fmla="*/ 12106800 w 12192000"/>
                <a:gd name="connsiteY1789" fmla="*/ 822354 h 1608850"/>
                <a:gd name="connsiteX1790" fmla="*/ 12106800 w 12192000"/>
                <a:gd name="connsiteY1790" fmla="*/ 823516 h 1608850"/>
                <a:gd name="connsiteX1791" fmla="*/ 12106800 w 12192000"/>
                <a:gd name="connsiteY1791" fmla="*/ 831653 h 1608850"/>
                <a:gd name="connsiteX1792" fmla="*/ 12107915 w 12192000"/>
                <a:gd name="connsiteY1792" fmla="*/ 831653 h 1608850"/>
                <a:gd name="connsiteX1793" fmla="*/ 12115716 w 12192000"/>
                <a:gd name="connsiteY1793" fmla="*/ 831653 h 1608850"/>
                <a:gd name="connsiteX1794" fmla="*/ 12115716 w 12192000"/>
                <a:gd name="connsiteY1794" fmla="*/ 832525 h 1608850"/>
                <a:gd name="connsiteX1795" fmla="*/ 12115716 w 12192000"/>
                <a:gd name="connsiteY1795" fmla="*/ 838627 h 1608850"/>
                <a:gd name="connsiteX1796" fmla="*/ 12114602 w 12192000"/>
                <a:gd name="connsiteY1796" fmla="*/ 838627 h 1608850"/>
                <a:gd name="connsiteX1797" fmla="*/ 12106800 w 12192000"/>
                <a:gd name="connsiteY1797" fmla="*/ 838627 h 1608850"/>
                <a:gd name="connsiteX1798" fmla="*/ 12106800 w 12192000"/>
                <a:gd name="connsiteY1798" fmla="*/ 839789 h 1608850"/>
                <a:gd name="connsiteX1799" fmla="*/ 12106800 w 12192000"/>
                <a:gd name="connsiteY1799" fmla="*/ 847925 h 1608850"/>
                <a:gd name="connsiteX1800" fmla="*/ 12107915 w 12192000"/>
                <a:gd name="connsiteY1800" fmla="*/ 847925 h 1608850"/>
                <a:gd name="connsiteX1801" fmla="*/ 12115716 w 12192000"/>
                <a:gd name="connsiteY1801" fmla="*/ 847925 h 1608850"/>
                <a:gd name="connsiteX1802" fmla="*/ 12115716 w 12192000"/>
                <a:gd name="connsiteY1802" fmla="*/ 849088 h 1608850"/>
                <a:gd name="connsiteX1803" fmla="*/ 12115716 w 12192000"/>
                <a:gd name="connsiteY1803" fmla="*/ 857224 h 1608850"/>
                <a:gd name="connsiteX1804" fmla="*/ 12114602 w 12192000"/>
                <a:gd name="connsiteY1804" fmla="*/ 857224 h 1608850"/>
                <a:gd name="connsiteX1805" fmla="*/ 12106800 w 12192000"/>
                <a:gd name="connsiteY1805" fmla="*/ 857224 h 1608850"/>
                <a:gd name="connsiteX1806" fmla="*/ 12106800 w 12192000"/>
                <a:gd name="connsiteY1806" fmla="*/ 858386 h 1608850"/>
                <a:gd name="connsiteX1807" fmla="*/ 12106800 w 12192000"/>
                <a:gd name="connsiteY1807" fmla="*/ 866523 h 1608850"/>
                <a:gd name="connsiteX1808" fmla="*/ 12107915 w 12192000"/>
                <a:gd name="connsiteY1808" fmla="*/ 866523 h 1608850"/>
                <a:gd name="connsiteX1809" fmla="*/ 12115716 w 12192000"/>
                <a:gd name="connsiteY1809" fmla="*/ 866523 h 1608850"/>
                <a:gd name="connsiteX1810" fmla="*/ 12115716 w 12192000"/>
                <a:gd name="connsiteY1810" fmla="*/ 867394 h 1608850"/>
                <a:gd name="connsiteX1811" fmla="*/ 12115716 w 12192000"/>
                <a:gd name="connsiteY1811" fmla="*/ 873496 h 1608850"/>
                <a:gd name="connsiteX1812" fmla="*/ 12114602 w 12192000"/>
                <a:gd name="connsiteY1812" fmla="*/ 873496 h 1608850"/>
                <a:gd name="connsiteX1813" fmla="*/ 12106800 w 12192000"/>
                <a:gd name="connsiteY1813" fmla="*/ 873496 h 1608850"/>
                <a:gd name="connsiteX1814" fmla="*/ 12106800 w 12192000"/>
                <a:gd name="connsiteY1814" fmla="*/ 874659 h 1608850"/>
                <a:gd name="connsiteX1815" fmla="*/ 12106800 w 12192000"/>
                <a:gd name="connsiteY1815" fmla="*/ 882795 h 1608850"/>
                <a:gd name="connsiteX1816" fmla="*/ 12107915 w 12192000"/>
                <a:gd name="connsiteY1816" fmla="*/ 882795 h 1608850"/>
                <a:gd name="connsiteX1817" fmla="*/ 12115716 w 12192000"/>
                <a:gd name="connsiteY1817" fmla="*/ 882795 h 1608850"/>
                <a:gd name="connsiteX1818" fmla="*/ 12115716 w 12192000"/>
                <a:gd name="connsiteY1818" fmla="*/ 883957 h 1608850"/>
                <a:gd name="connsiteX1819" fmla="*/ 12115716 w 12192000"/>
                <a:gd name="connsiteY1819" fmla="*/ 892094 h 1608850"/>
                <a:gd name="connsiteX1820" fmla="*/ 12114602 w 12192000"/>
                <a:gd name="connsiteY1820" fmla="*/ 892094 h 1608850"/>
                <a:gd name="connsiteX1821" fmla="*/ 12106800 w 12192000"/>
                <a:gd name="connsiteY1821" fmla="*/ 892094 h 1608850"/>
                <a:gd name="connsiteX1822" fmla="*/ 12106800 w 12192000"/>
                <a:gd name="connsiteY1822" fmla="*/ 892965 h 1608850"/>
                <a:gd name="connsiteX1823" fmla="*/ 12106800 w 12192000"/>
                <a:gd name="connsiteY1823" fmla="*/ 899068 h 1608850"/>
                <a:gd name="connsiteX1824" fmla="*/ 12107915 w 12192000"/>
                <a:gd name="connsiteY1824" fmla="*/ 899068 h 1608850"/>
                <a:gd name="connsiteX1825" fmla="*/ 12115716 w 12192000"/>
                <a:gd name="connsiteY1825" fmla="*/ 899068 h 1608850"/>
                <a:gd name="connsiteX1826" fmla="*/ 12115716 w 12192000"/>
                <a:gd name="connsiteY1826" fmla="*/ 900230 h 1608850"/>
                <a:gd name="connsiteX1827" fmla="*/ 12115716 w 12192000"/>
                <a:gd name="connsiteY1827" fmla="*/ 908366 h 1608850"/>
                <a:gd name="connsiteX1828" fmla="*/ 12114602 w 12192000"/>
                <a:gd name="connsiteY1828" fmla="*/ 908366 h 1608850"/>
                <a:gd name="connsiteX1829" fmla="*/ 12106800 w 12192000"/>
                <a:gd name="connsiteY1829" fmla="*/ 908366 h 1608850"/>
                <a:gd name="connsiteX1830" fmla="*/ 12106800 w 12192000"/>
                <a:gd name="connsiteY1830" fmla="*/ 909528 h 1608850"/>
                <a:gd name="connsiteX1831" fmla="*/ 12106800 w 12192000"/>
                <a:gd name="connsiteY1831" fmla="*/ 917665 h 1608850"/>
                <a:gd name="connsiteX1832" fmla="*/ 12107915 w 12192000"/>
                <a:gd name="connsiteY1832" fmla="*/ 917665 h 1608850"/>
                <a:gd name="connsiteX1833" fmla="*/ 12115716 w 12192000"/>
                <a:gd name="connsiteY1833" fmla="*/ 917665 h 1608850"/>
                <a:gd name="connsiteX1834" fmla="*/ 12115716 w 12192000"/>
                <a:gd name="connsiteY1834" fmla="*/ 918827 h 1608850"/>
                <a:gd name="connsiteX1835" fmla="*/ 12115716 w 12192000"/>
                <a:gd name="connsiteY1835" fmla="*/ 926963 h 1608850"/>
                <a:gd name="connsiteX1836" fmla="*/ 12114602 w 12192000"/>
                <a:gd name="connsiteY1836" fmla="*/ 926963 h 1608850"/>
                <a:gd name="connsiteX1837" fmla="*/ 12106800 w 12192000"/>
                <a:gd name="connsiteY1837" fmla="*/ 926963 h 1608850"/>
                <a:gd name="connsiteX1838" fmla="*/ 12106800 w 12192000"/>
                <a:gd name="connsiteY1838" fmla="*/ 927835 h 1608850"/>
                <a:gd name="connsiteX1839" fmla="*/ 12106800 w 12192000"/>
                <a:gd name="connsiteY1839" fmla="*/ 933937 h 1608850"/>
                <a:gd name="connsiteX1840" fmla="*/ 12107915 w 12192000"/>
                <a:gd name="connsiteY1840" fmla="*/ 933937 h 1608850"/>
                <a:gd name="connsiteX1841" fmla="*/ 12115716 w 12192000"/>
                <a:gd name="connsiteY1841" fmla="*/ 933937 h 1608850"/>
                <a:gd name="connsiteX1842" fmla="*/ 12115716 w 12192000"/>
                <a:gd name="connsiteY1842" fmla="*/ 935100 h 1608850"/>
                <a:gd name="connsiteX1843" fmla="*/ 12115716 w 12192000"/>
                <a:gd name="connsiteY1843" fmla="*/ 943236 h 1608850"/>
                <a:gd name="connsiteX1844" fmla="*/ 12114602 w 12192000"/>
                <a:gd name="connsiteY1844" fmla="*/ 943236 h 1608850"/>
                <a:gd name="connsiteX1845" fmla="*/ 12106800 w 12192000"/>
                <a:gd name="connsiteY1845" fmla="*/ 943236 h 1608850"/>
                <a:gd name="connsiteX1846" fmla="*/ 12106800 w 12192000"/>
                <a:gd name="connsiteY1846" fmla="*/ 944398 h 1608850"/>
                <a:gd name="connsiteX1847" fmla="*/ 12106800 w 12192000"/>
                <a:gd name="connsiteY1847" fmla="*/ 952535 h 1608850"/>
                <a:gd name="connsiteX1848" fmla="*/ 12107915 w 12192000"/>
                <a:gd name="connsiteY1848" fmla="*/ 952535 h 1608850"/>
                <a:gd name="connsiteX1849" fmla="*/ 12115716 w 12192000"/>
                <a:gd name="connsiteY1849" fmla="*/ 952535 h 1608850"/>
                <a:gd name="connsiteX1850" fmla="*/ 12115716 w 12192000"/>
                <a:gd name="connsiteY1850" fmla="*/ 953406 h 1608850"/>
                <a:gd name="connsiteX1851" fmla="*/ 12115716 w 12192000"/>
                <a:gd name="connsiteY1851" fmla="*/ 959508 h 1608850"/>
                <a:gd name="connsiteX1852" fmla="*/ 12114602 w 12192000"/>
                <a:gd name="connsiteY1852" fmla="*/ 959508 h 1608850"/>
                <a:gd name="connsiteX1853" fmla="*/ 12106800 w 12192000"/>
                <a:gd name="connsiteY1853" fmla="*/ 959508 h 1608850"/>
                <a:gd name="connsiteX1854" fmla="*/ 12106800 w 12192000"/>
                <a:gd name="connsiteY1854" fmla="*/ 960671 h 1608850"/>
                <a:gd name="connsiteX1855" fmla="*/ 12106800 w 12192000"/>
                <a:gd name="connsiteY1855" fmla="*/ 968807 h 1608850"/>
                <a:gd name="connsiteX1856" fmla="*/ 12107915 w 12192000"/>
                <a:gd name="connsiteY1856" fmla="*/ 968807 h 1608850"/>
                <a:gd name="connsiteX1857" fmla="*/ 12115716 w 12192000"/>
                <a:gd name="connsiteY1857" fmla="*/ 968807 h 1608850"/>
                <a:gd name="connsiteX1858" fmla="*/ 12115716 w 12192000"/>
                <a:gd name="connsiteY1858" fmla="*/ 969969 h 1608850"/>
                <a:gd name="connsiteX1859" fmla="*/ 12115716 w 12192000"/>
                <a:gd name="connsiteY1859" fmla="*/ 978106 h 1608850"/>
                <a:gd name="connsiteX1860" fmla="*/ 12114602 w 12192000"/>
                <a:gd name="connsiteY1860" fmla="*/ 978106 h 1608850"/>
                <a:gd name="connsiteX1861" fmla="*/ 12106800 w 12192000"/>
                <a:gd name="connsiteY1861" fmla="*/ 978106 h 1608850"/>
                <a:gd name="connsiteX1862" fmla="*/ 12106800 w 12192000"/>
                <a:gd name="connsiteY1862" fmla="*/ 979268 h 1608850"/>
                <a:gd name="connsiteX1863" fmla="*/ 12106800 w 12192000"/>
                <a:gd name="connsiteY1863" fmla="*/ 987404 h 1608850"/>
                <a:gd name="connsiteX1864" fmla="*/ 12107915 w 12192000"/>
                <a:gd name="connsiteY1864" fmla="*/ 987404 h 1608850"/>
                <a:gd name="connsiteX1865" fmla="*/ 12115716 w 12192000"/>
                <a:gd name="connsiteY1865" fmla="*/ 987404 h 1608850"/>
                <a:gd name="connsiteX1866" fmla="*/ 12115716 w 12192000"/>
                <a:gd name="connsiteY1866" fmla="*/ 988276 h 1608850"/>
                <a:gd name="connsiteX1867" fmla="*/ 12115716 w 12192000"/>
                <a:gd name="connsiteY1867" fmla="*/ 994378 h 1608850"/>
                <a:gd name="connsiteX1868" fmla="*/ 12114602 w 12192000"/>
                <a:gd name="connsiteY1868" fmla="*/ 994378 h 1608850"/>
                <a:gd name="connsiteX1869" fmla="*/ 12106800 w 12192000"/>
                <a:gd name="connsiteY1869" fmla="*/ 994378 h 1608850"/>
                <a:gd name="connsiteX1870" fmla="*/ 12106800 w 12192000"/>
                <a:gd name="connsiteY1870" fmla="*/ 995540 h 1608850"/>
                <a:gd name="connsiteX1871" fmla="*/ 12106800 w 12192000"/>
                <a:gd name="connsiteY1871" fmla="*/ 1003677 h 1608850"/>
                <a:gd name="connsiteX1872" fmla="*/ 12131319 w 12192000"/>
                <a:gd name="connsiteY1872" fmla="*/ 1024599 h 1608850"/>
                <a:gd name="connsiteX1873" fmla="*/ 12130206 w 12192000"/>
                <a:gd name="connsiteY1873" fmla="*/ 1029248 h 1608850"/>
                <a:gd name="connsiteX1874" fmla="*/ 12122403 w 12192000"/>
                <a:gd name="connsiteY1874" fmla="*/ 1029248 h 1608850"/>
                <a:gd name="connsiteX1875" fmla="*/ 12122403 w 12192000"/>
                <a:gd name="connsiteY1875" fmla="*/ 1040036 h 1608850"/>
                <a:gd name="connsiteX1876" fmla="*/ 12122403 w 12192000"/>
                <a:gd name="connsiteY1876" fmla="*/ 1046874 h 1608850"/>
                <a:gd name="connsiteX1877" fmla="*/ 12131319 w 12192000"/>
                <a:gd name="connsiteY1877" fmla="*/ 1046874 h 1608850"/>
                <a:gd name="connsiteX1878" fmla="*/ 12131319 w 12192000"/>
                <a:gd name="connsiteY1878" fmla="*/ 1043196 h 1608850"/>
                <a:gd name="connsiteX1879" fmla="*/ 12132434 w 12192000"/>
                <a:gd name="connsiteY1879" fmla="*/ 1042615 h 1608850"/>
                <a:gd name="connsiteX1880" fmla="*/ 12140235 w 12192000"/>
                <a:gd name="connsiteY1880" fmla="*/ 1038547 h 1608850"/>
                <a:gd name="connsiteX1881" fmla="*/ 12142186 w 12192000"/>
                <a:gd name="connsiteY1881" fmla="*/ 1038547 h 1608850"/>
                <a:gd name="connsiteX1882" fmla="*/ 12155839 w 12192000"/>
                <a:gd name="connsiteY1882" fmla="*/ 1038547 h 1608850"/>
                <a:gd name="connsiteX1883" fmla="*/ 12155839 w 12192000"/>
                <a:gd name="connsiteY1883" fmla="*/ 1039709 h 1608850"/>
                <a:gd name="connsiteX1884" fmla="*/ 12155839 w 12192000"/>
                <a:gd name="connsiteY1884" fmla="*/ 1046874 h 1608850"/>
                <a:gd name="connsiteX1885" fmla="*/ 12192000 w 12192000"/>
                <a:gd name="connsiteY1885" fmla="*/ 1046874 h 1608850"/>
                <a:gd name="connsiteX1886" fmla="*/ 12192000 w 12192000"/>
                <a:gd name="connsiteY1886" fmla="*/ 1070905 h 1608850"/>
                <a:gd name="connsiteX1887" fmla="*/ 12192000 w 12192000"/>
                <a:gd name="connsiteY1887" fmla="*/ 1121663 h 1608850"/>
                <a:gd name="connsiteX1888" fmla="*/ 12192000 w 12192000"/>
                <a:gd name="connsiteY1888" fmla="*/ 1608850 h 1608850"/>
                <a:gd name="connsiteX1889" fmla="*/ 0 w 12192000"/>
                <a:gd name="connsiteY1889" fmla="*/ 1608850 h 1608850"/>
                <a:gd name="connsiteX1890" fmla="*/ 0 w 12192000"/>
                <a:gd name="connsiteY1890" fmla="*/ 1046874 h 1608850"/>
                <a:gd name="connsiteX1891" fmla="*/ 65773 w 12192000"/>
                <a:gd name="connsiteY1891" fmla="*/ 1046874 h 1608850"/>
                <a:gd name="connsiteX1892" fmla="*/ 82231 w 12192000"/>
                <a:gd name="connsiteY1892" fmla="*/ 1045519 h 1608850"/>
                <a:gd name="connsiteX1893" fmla="*/ 82231 w 12192000"/>
                <a:gd name="connsiteY1893" fmla="*/ 1012974 h 1608850"/>
                <a:gd name="connsiteX1894" fmla="*/ 126811 w 12192000"/>
                <a:gd name="connsiteY1894" fmla="*/ 1012974 h 1608850"/>
                <a:gd name="connsiteX1895" fmla="*/ 126811 w 12192000"/>
                <a:gd name="connsiteY1895" fmla="*/ 994377 h 1608850"/>
                <a:gd name="connsiteX1896" fmla="*/ 220430 w 12192000"/>
                <a:gd name="connsiteY1896" fmla="*/ 994377 h 1608850"/>
                <a:gd name="connsiteX1897" fmla="*/ 220430 w 12192000"/>
                <a:gd name="connsiteY1897" fmla="*/ 1006000 h 1608850"/>
                <a:gd name="connsiteX1898" fmla="*/ 280612 w 12192000"/>
                <a:gd name="connsiteY1898" fmla="*/ 1006000 h 1608850"/>
                <a:gd name="connsiteX1899" fmla="*/ 280612 w 12192000"/>
                <a:gd name="connsiteY1899" fmla="*/ 1012974 h 1608850"/>
                <a:gd name="connsiteX1900" fmla="*/ 298444 w 12192000"/>
                <a:gd name="connsiteY1900" fmla="*/ 1012974 h 1608850"/>
                <a:gd name="connsiteX1901" fmla="*/ 298444 w 12192000"/>
                <a:gd name="connsiteY1901" fmla="*/ 1019948 h 1608850"/>
                <a:gd name="connsiteX1902" fmla="*/ 314048 w 12192000"/>
                <a:gd name="connsiteY1902" fmla="*/ 1019948 h 1608850"/>
                <a:gd name="connsiteX1903" fmla="*/ 314048 w 12192000"/>
                <a:gd name="connsiteY1903" fmla="*/ 915339 h 1608850"/>
                <a:gd name="connsiteX1904" fmla="*/ 360858 w 12192000"/>
                <a:gd name="connsiteY1904" fmla="*/ 901391 h 1608850"/>
                <a:gd name="connsiteX1905" fmla="*/ 447789 w 12192000"/>
                <a:gd name="connsiteY1905" fmla="*/ 901391 h 1608850"/>
                <a:gd name="connsiteX1906" fmla="*/ 447789 w 12192000"/>
                <a:gd name="connsiteY1906" fmla="*/ 734017 h 1608850"/>
                <a:gd name="connsiteX1907" fmla="*/ 472308 w 12192000"/>
                <a:gd name="connsiteY1907" fmla="*/ 722393 h 1608850"/>
                <a:gd name="connsiteX1908" fmla="*/ 579301 w 12192000"/>
                <a:gd name="connsiteY1908" fmla="*/ 703796 h 1608850"/>
                <a:gd name="connsiteX1909" fmla="*/ 617194 w 12192000"/>
                <a:gd name="connsiteY1909" fmla="*/ 715419 h 1608850"/>
                <a:gd name="connsiteX1910" fmla="*/ 623881 w 12192000"/>
                <a:gd name="connsiteY1910" fmla="*/ 722393 h 1608850"/>
                <a:gd name="connsiteX1911" fmla="*/ 623881 w 12192000"/>
                <a:gd name="connsiteY1911" fmla="*/ 1033896 h 1608850"/>
                <a:gd name="connsiteX1912" fmla="*/ 639484 w 12192000"/>
                <a:gd name="connsiteY1912" fmla="*/ 1033896 h 1608850"/>
                <a:gd name="connsiteX1913" fmla="*/ 639484 w 12192000"/>
                <a:gd name="connsiteY1913" fmla="*/ 908365 h 1608850"/>
                <a:gd name="connsiteX1914" fmla="*/ 652858 w 12192000"/>
                <a:gd name="connsiteY1914" fmla="*/ 908365 h 1608850"/>
                <a:gd name="connsiteX1915" fmla="*/ 652858 w 12192000"/>
                <a:gd name="connsiteY1915" fmla="*/ 896742 h 1608850"/>
                <a:gd name="connsiteX1916" fmla="*/ 666232 w 12192000"/>
                <a:gd name="connsiteY1916" fmla="*/ 889768 h 1608850"/>
                <a:gd name="connsiteX1917" fmla="*/ 677377 w 12192000"/>
                <a:gd name="connsiteY1917" fmla="*/ 889768 h 1608850"/>
                <a:gd name="connsiteX1918" fmla="*/ 677377 w 12192000"/>
                <a:gd name="connsiteY1918" fmla="*/ 878145 h 1608850"/>
                <a:gd name="connsiteX1919" fmla="*/ 686293 w 12192000"/>
                <a:gd name="connsiteY1919" fmla="*/ 871171 h 1608850"/>
                <a:gd name="connsiteX1920" fmla="*/ 708584 w 12192000"/>
                <a:gd name="connsiteY1920" fmla="*/ 871171 h 1608850"/>
                <a:gd name="connsiteX1921" fmla="*/ 708584 w 12192000"/>
                <a:gd name="connsiteY1921" fmla="*/ 908365 h 1608850"/>
                <a:gd name="connsiteX1922" fmla="*/ 755393 w 12192000"/>
                <a:gd name="connsiteY1922" fmla="*/ 908365 h 1608850"/>
                <a:gd name="connsiteX1923" fmla="*/ 755393 w 12192000"/>
                <a:gd name="connsiteY1923" fmla="*/ 1038546 h 1608850"/>
                <a:gd name="connsiteX1924" fmla="*/ 773225 w 12192000"/>
                <a:gd name="connsiteY1924" fmla="*/ 1038546 h 1608850"/>
                <a:gd name="connsiteX1925" fmla="*/ 791057 w 12192000"/>
                <a:gd name="connsiteY1925" fmla="*/ 1031572 h 1608850"/>
                <a:gd name="connsiteX1926" fmla="*/ 791057 w 12192000"/>
                <a:gd name="connsiteY1926" fmla="*/ 1022273 h 1608850"/>
                <a:gd name="connsiteX1927" fmla="*/ 784370 w 12192000"/>
                <a:gd name="connsiteY1927" fmla="*/ 1019948 h 1608850"/>
                <a:gd name="connsiteX1928" fmla="*/ 784370 w 12192000"/>
                <a:gd name="connsiteY1928" fmla="*/ 1012974 h 1608850"/>
                <a:gd name="connsiteX1929" fmla="*/ 791057 w 12192000"/>
                <a:gd name="connsiteY1929" fmla="*/ 1008325 h 1608850"/>
                <a:gd name="connsiteX1930" fmla="*/ 791057 w 12192000"/>
                <a:gd name="connsiteY1930" fmla="*/ 957183 h 1608850"/>
                <a:gd name="connsiteX1931" fmla="*/ 784370 w 12192000"/>
                <a:gd name="connsiteY1931" fmla="*/ 954858 h 1608850"/>
                <a:gd name="connsiteX1932" fmla="*/ 784370 w 12192000"/>
                <a:gd name="connsiteY1932" fmla="*/ 947884 h 1608850"/>
                <a:gd name="connsiteX1933" fmla="*/ 791057 w 12192000"/>
                <a:gd name="connsiteY1933" fmla="*/ 943235 h 1608850"/>
                <a:gd name="connsiteX1934" fmla="*/ 795515 w 12192000"/>
                <a:gd name="connsiteY1934" fmla="*/ 938586 h 1608850"/>
                <a:gd name="connsiteX1935" fmla="*/ 795515 w 12192000"/>
                <a:gd name="connsiteY1935" fmla="*/ 929287 h 1608850"/>
                <a:gd name="connsiteX1936" fmla="*/ 791057 w 12192000"/>
                <a:gd name="connsiteY1936" fmla="*/ 929287 h 1608850"/>
                <a:gd name="connsiteX1937" fmla="*/ 791057 w 12192000"/>
                <a:gd name="connsiteY1937" fmla="*/ 922313 h 1608850"/>
                <a:gd name="connsiteX1938" fmla="*/ 797744 w 12192000"/>
                <a:gd name="connsiteY1938" fmla="*/ 917664 h 1608850"/>
                <a:gd name="connsiteX1939" fmla="*/ 833408 w 12192000"/>
                <a:gd name="connsiteY1939" fmla="*/ 852574 h 1608850"/>
                <a:gd name="connsiteX1940" fmla="*/ 828950 w 12192000"/>
                <a:gd name="connsiteY1940" fmla="*/ 850249 h 1608850"/>
                <a:gd name="connsiteX1941" fmla="*/ 828950 w 12192000"/>
                <a:gd name="connsiteY1941" fmla="*/ 843275 h 1608850"/>
                <a:gd name="connsiteX1942" fmla="*/ 835637 w 12192000"/>
                <a:gd name="connsiteY1942" fmla="*/ 840950 h 1608850"/>
                <a:gd name="connsiteX1943" fmla="*/ 835637 w 12192000"/>
                <a:gd name="connsiteY1943" fmla="*/ 831652 h 1608850"/>
                <a:gd name="connsiteX1944" fmla="*/ 840095 w 12192000"/>
                <a:gd name="connsiteY1944" fmla="*/ 831652 h 1608850"/>
                <a:gd name="connsiteX1945" fmla="*/ 840095 w 12192000"/>
                <a:gd name="connsiteY1945" fmla="*/ 810730 h 1608850"/>
                <a:gd name="connsiteX1946" fmla="*/ 835637 w 12192000"/>
                <a:gd name="connsiteY1946" fmla="*/ 810730 h 1608850"/>
                <a:gd name="connsiteX1947" fmla="*/ 835637 w 12192000"/>
                <a:gd name="connsiteY1947" fmla="*/ 806081 h 1608850"/>
                <a:gd name="connsiteX1948" fmla="*/ 840095 w 12192000"/>
                <a:gd name="connsiteY1948" fmla="*/ 803756 h 1608850"/>
                <a:gd name="connsiteX1949" fmla="*/ 851240 w 12192000"/>
                <a:gd name="connsiteY1949" fmla="*/ 787483 h 1608850"/>
                <a:gd name="connsiteX1950" fmla="*/ 853469 w 12192000"/>
                <a:gd name="connsiteY1950" fmla="*/ 778185 h 1608850"/>
                <a:gd name="connsiteX1951" fmla="*/ 853469 w 12192000"/>
                <a:gd name="connsiteY1951" fmla="*/ 752614 h 1608850"/>
                <a:gd name="connsiteX1952" fmla="*/ 853748 w 12192000"/>
                <a:gd name="connsiteY1952" fmla="*/ 751742 h 1608850"/>
                <a:gd name="connsiteX1953" fmla="*/ 855698 w 12192000"/>
                <a:gd name="connsiteY1953" fmla="*/ 745640 h 1608850"/>
                <a:gd name="connsiteX1954" fmla="*/ 855977 w 12192000"/>
                <a:gd name="connsiteY1954" fmla="*/ 746512 h 1608850"/>
                <a:gd name="connsiteX1955" fmla="*/ 857927 w 12192000"/>
                <a:gd name="connsiteY1955" fmla="*/ 752614 h 1608850"/>
                <a:gd name="connsiteX1956" fmla="*/ 860156 w 12192000"/>
                <a:gd name="connsiteY1956" fmla="*/ 778185 h 1608850"/>
                <a:gd name="connsiteX1957" fmla="*/ 860156 w 12192000"/>
                <a:gd name="connsiteY1957" fmla="*/ 785159 h 1608850"/>
                <a:gd name="connsiteX1958" fmla="*/ 871302 w 12192000"/>
                <a:gd name="connsiteY1958" fmla="*/ 803756 h 1608850"/>
                <a:gd name="connsiteX1959" fmla="*/ 875760 w 12192000"/>
                <a:gd name="connsiteY1959" fmla="*/ 806081 h 1608850"/>
                <a:gd name="connsiteX1960" fmla="*/ 875760 w 12192000"/>
                <a:gd name="connsiteY1960" fmla="*/ 810730 h 1608850"/>
                <a:gd name="connsiteX1961" fmla="*/ 873531 w 12192000"/>
                <a:gd name="connsiteY1961" fmla="*/ 831652 h 1608850"/>
                <a:gd name="connsiteX1962" fmla="*/ 877989 w 12192000"/>
                <a:gd name="connsiteY1962" fmla="*/ 840950 h 1608850"/>
                <a:gd name="connsiteX1963" fmla="*/ 882447 w 12192000"/>
                <a:gd name="connsiteY1963" fmla="*/ 843275 h 1608850"/>
                <a:gd name="connsiteX1964" fmla="*/ 882447 w 12192000"/>
                <a:gd name="connsiteY1964" fmla="*/ 850249 h 1608850"/>
                <a:gd name="connsiteX1965" fmla="*/ 877989 w 12192000"/>
                <a:gd name="connsiteY1965" fmla="*/ 852574 h 1608850"/>
                <a:gd name="connsiteX1966" fmla="*/ 904180 w 12192000"/>
                <a:gd name="connsiteY1966" fmla="*/ 879888 h 1608850"/>
                <a:gd name="connsiteX1967" fmla="*/ 913070 w 12192000"/>
                <a:gd name="connsiteY1967" fmla="*/ 915339 h 1608850"/>
                <a:gd name="connsiteX1968" fmla="*/ 944859 w 12192000"/>
                <a:gd name="connsiteY1968" fmla="*/ 915339 h 1608850"/>
                <a:gd name="connsiteX1969" fmla="*/ 944859 w 12192000"/>
                <a:gd name="connsiteY1969" fmla="*/ 886329 h 1608850"/>
                <a:gd name="connsiteX1970" fmla="*/ 939475 w 12192000"/>
                <a:gd name="connsiteY1970" fmla="*/ 886329 h 1608850"/>
                <a:gd name="connsiteX1971" fmla="*/ 939475 w 12192000"/>
                <a:gd name="connsiteY1971" fmla="*/ 724196 h 1608850"/>
                <a:gd name="connsiteX1972" fmla="*/ 959742 w 12192000"/>
                <a:gd name="connsiteY1972" fmla="*/ 724196 h 1608850"/>
                <a:gd name="connsiteX1973" fmla="*/ 960249 w 12192000"/>
                <a:gd name="connsiteY1973" fmla="*/ 723115 h 1608850"/>
                <a:gd name="connsiteX1974" fmla="*/ 963795 w 12192000"/>
                <a:gd name="connsiteY1974" fmla="*/ 715549 h 1608850"/>
                <a:gd name="connsiteX1975" fmla="*/ 965569 w 12192000"/>
                <a:gd name="connsiteY1975" fmla="*/ 715819 h 1608850"/>
                <a:gd name="connsiteX1976" fmla="*/ 977982 w 12192000"/>
                <a:gd name="connsiteY1976" fmla="*/ 717710 h 1608850"/>
                <a:gd name="connsiteX1977" fmla="*/ 978489 w 12192000"/>
                <a:gd name="connsiteY1977" fmla="*/ 719062 h 1608850"/>
                <a:gd name="connsiteX1978" fmla="*/ 982035 w 12192000"/>
                <a:gd name="connsiteY1978" fmla="*/ 728519 h 1608850"/>
                <a:gd name="connsiteX1979" fmla="*/ 1008382 w 12192000"/>
                <a:gd name="connsiteY1979" fmla="*/ 730681 h 1608850"/>
                <a:gd name="connsiteX1980" fmla="*/ 1008382 w 12192000"/>
                <a:gd name="connsiteY1980" fmla="*/ 607460 h 1608850"/>
                <a:gd name="connsiteX1981" fmla="*/ 1010409 w 12192000"/>
                <a:gd name="connsiteY1981" fmla="*/ 607460 h 1608850"/>
                <a:gd name="connsiteX1982" fmla="*/ 1024597 w 12192000"/>
                <a:gd name="connsiteY1982" fmla="*/ 607460 h 1608850"/>
                <a:gd name="connsiteX1983" fmla="*/ 1024597 w 12192000"/>
                <a:gd name="connsiteY1983" fmla="*/ 471268 h 1608850"/>
                <a:gd name="connsiteX1984" fmla="*/ 1026369 w 12192000"/>
                <a:gd name="connsiteY1984" fmla="*/ 471268 h 1608850"/>
                <a:gd name="connsiteX1985" fmla="*/ 1038783 w 12192000"/>
                <a:gd name="connsiteY1985" fmla="*/ 471268 h 1608850"/>
                <a:gd name="connsiteX1986" fmla="*/ 1038783 w 12192000"/>
                <a:gd name="connsiteY1986" fmla="*/ 356694 h 1608850"/>
                <a:gd name="connsiteX1987" fmla="*/ 1042837 w 12192000"/>
                <a:gd name="connsiteY1987" fmla="*/ 328590 h 1608850"/>
                <a:gd name="connsiteX1988" fmla="*/ 1044863 w 12192000"/>
                <a:gd name="connsiteY1988" fmla="*/ 328590 h 1608850"/>
                <a:gd name="connsiteX1989" fmla="*/ 1059050 w 12192000"/>
                <a:gd name="connsiteY1989" fmla="*/ 328590 h 1608850"/>
                <a:gd name="connsiteX1990" fmla="*/ 1095531 w 12192000"/>
                <a:gd name="connsiteY1990" fmla="*/ 246443 h 1608850"/>
                <a:gd name="connsiteX1991" fmla="*/ 1099585 w 12192000"/>
                <a:gd name="connsiteY1991" fmla="*/ 0 h 160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</a:cxnLst>
              <a:rect l="l" t="t" r="r" b="b"/>
              <a:pathLst>
                <a:path w="12192000" h="1608850">
                  <a:moveTo>
                    <a:pt x="8760317" y="780798"/>
                  </a:moveTo>
                  <a:lnTo>
                    <a:pt x="8760317" y="785159"/>
                  </a:lnTo>
                  <a:lnTo>
                    <a:pt x="8761882" y="787771"/>
                  </a:lnTo>
                  <a:lnTo>
                    <a:pt x="8762996" y="787771"/>
                  </a:lnTo>
                  <a:cubicBezTo>
                    <a:pt x="8762996" y="787771"/>
                    <a:pt x="8762996" y="787771"/>
                    <a:pt x="8762996" y="786900"/>
                  </a:cubicBezTo>
                  <a:lnTo>
                    <a:pt x="8762996" y="780798"/>
                  </a:lnTo>
                  <a:cubicBezTo>
                    <a:pt x="8762996" y="780798"/>
                    <a:pt x="8762996" y="780798"/>
                    <a:pt x="8761881" y="780798"/>
                  </a:cubicBezTo>
                  <a:close/>
                  <a:moveTo>
                    <a:pt x="8758924" y="762200"/>
                  </a:moveTo>
                  <a:lnTo>
                    <a:pt x="8759734" y="771499"/>
                  </a:lnTo>
                  <a:lnTo>
                    <a:pt x="8762996" y="771499"/>
                  </a:lnTo>
                  <a:cubicBezTo>
                    <a:pt x="8762996" y="771499"/>
                    <a:pt x="8762996" y="771499"/>
                    <a:pt x="8762996" y="770337"/>
                  </a:cubicBezTo>
                  <a:lnTo>
                    <a:pt x="8762996" y="762200"/>
                  </a:lnTo>
                  <a:cubicBezTo>
                    <a:pt x="8762996" y="762200"/>
                    <a:pt x="8762996" y="762200"/>
                    <a:pt x="8761881" y="762200"/>
                  </a:cubicBezTo>
                  <a:close/>
                  <a:moveTo>
                    <a:pt x="8755951" y="745928"/>
                  </a:moveTo>
                  <a:lnTo>
                    <a:pt x="8756137" y="746512"/>
                  </a:lnTo>
                  <a:lnTo>
                    <a:pt x="8758088" y="752614"/>
                  </a:lnTo>
                  <a:lnTo>
                    <a:pt x="8758113" y="752902"/>
                  </a:lnTo>
                  <a:lnTo>
                    <a:pt x="8762996" y="752902"/>
                  </a:lnTo>
                  <a:cubicBezTo>
                    <a:pt x="8762996" y="752902"/>
                    <a:pt x="8762996" y="752902"/>
                    <a:pt x="8762996" y="752030"/>
                  </a:cubicBezTo>
                  <a:lnTo>
                    <a:pt x="8762996" y="745928"/>
                  </a:lnTo>
                  <a:cubicBezTo>
                    <a:pt x="8762996" y="745928"/>
                    <a:pt x="8762996" y="745928"/>
                    <a:pt x="8761881" y="745928"/>
                  </a:cubicBezTo>
                  <a:close/>
                  <a:moveTo>
                    <a:pt x="8907881" y="718032"/>
                  </a:moveTo>
                  <a:cubicBezTo>
                    <a:pt x="8907881" y="718032"/>
                    <a:pt x="8907881" y="718032"/>
                    <a:pt x="8907881" y="719194"/>
                  </a:cubicBezTo>
                  <a:lnTo>
                    <a:pt x="8907881" y="727331"/>
                  </a:lnTo>
                  <a:lnTo>
                    <a:pt x="8908543" y="727331"/>
                  </a:lnTo>
                  <a:lnTo>
                    <a:pt x="8908543" y="718032"/>
                  </a:lnTo>
                  <a:close/>
                  <a:moveTo>
                    <a:pt x="1099585" y="0"/>
                  </a:moveTo>
                  <a:cubicBezTo>
                    <a:pt x="1099585" y="18"/>
                    <a:pt x="1099601" y="2040"/>
                    <a:pt x="1101611" y="246443"/>
                  </a:cubicBezTo>
                  <a:cubicBezTo>
                    <a:pt x="1101623" y="246467"/>
                    <a:pt x="1102267" y="247808"/>
                    <a:pt x="1140117" y="326429"/>
                  </a:cubicBezTo>
                  <a:cubicBezTo>
                    <a:pt x="1140125" y="326429"/>
                    <a:pt x="1140236" y="326429"/>
                    <a:pt x="1142145" y="326429"/>
                  </a:cubicBezTo>
                  <a:lnTo>
                    <a:pt x="1156331" y="326429"/>
                  </a:lnTo>
                  <a:cubicBezTo>
                    <a:pt x="1156331" y="326443"/>
                    <a:pt x="1156331" y="327005"/>
                    <a:pt x="1156331" y="350208"/>
                  </a:cubicBezTo>
                  <a:cubicBezTo>
                    <a:pt x="1156333" y="350214"/>
                    <a:pt x="1156371" y="350272"/>
                    <a:pt x="1156839" y="351019"/>
                  </a:cubicBezTo>
                  <a:lnTo>
                    <a:pt x="1160385" y="356694"/>
                  </a:lnTo>
                  <a:cubicBezTo>
                    <a:pt x="1160385" y="356714"/>
                    <a:pt x="1160385" y="358229"/>
                    <a:pt x="1160385" y="471268"/>
                  </a:cubicBezTo>
                  <a:cubicBezTo>
                    <a:pt x="1160393" y="471268"/>
                    <a:pt x="1160533" y="471268"/>
                    <a:pt x="1162664" y="471268"/>
                  </a:cubicBezTo>
                  <a:lnTo>
                    <a:pt x="1178625" y="471268"/>
                  </a:lnTo>
                  <a:cubicBezTo>
                    <a:pt x="1178625" y="471288"/>
                    <a:pt x="1178625" y="472923"/>
                    <a:pt x="1178625" y="611783"/>
                  </a:cubicBezTo>
                  <a:cubicBezTo>
                    <a:pt x="1178635" y="611782"/>
                    <a:pt x="1178747" y="611761"/>
                    <a:pt x="1180145" y="611513"/>
                  </a:cubicBezTo>
                  <a:lnTo>
                    <a:pt x="1190785" y="609622"/>
                  </a:lnTo>
                  <a:cubicBezTo>
                    <a:pt x="1190785" y="609644"/>
                    <a:pt x="1190755" y="610978"/>
                    <a:pt x="1188759" y="698254"/>
                  </a:cubicBezTo>
                  <a:cubicBezTo>
                    <a:pt x="1188769" y="698256"/>
                    <a:pt x="1188879" y="698276"/>
                    <a:pt x="1190279" y="698525"/>
                  </a:cubicBezTo>
                  <a:lnTo>
                    <a:pt x="1200919" y="700416"/>
                  </a:lnTo>
                  <a:cubicBezTo>
                    <a:pt x="1200921" y="700423"/>
                    <a:pt x="1200941" y="700487"/>
                    <a:pt x="1201171" y="701227"/>
                  </a:cubicBezTo>
                  <a:lnTo>
                    <a:pt x="1202945" y="706902"/>
                  </a:lnTo>
                  <a:cubicBezTo>
                    <a:pt x="1202947" y="706893"/>
                    <a:pt x="1202993" y="706750"/>
                    <a:pt x="1203705" y="704470"/>
                  </a:cubicBezTo>
                  <a:lnTo>
                    <a:pt x="1209025" y="687446"/>
                  </a:lnTo>
                  <a:cubicBezTo>
                    <a:pt x="1209032" y="687446"/>
                    <a:pt x="1209133" y="687446"/>
                    <a:pt x="1210799" y="687446"/>
                  </a:cubicBezTo>
                  <a:lnTo>
                    <a:pt x="1223212" y="687446"/>
                  </a:lnTo>
                  <a:cubicBezTo>
                    <a:pt x="1223212" y="687463"/>
                    <a:pt x="1223212" y="688156"/>
                    <a:pt x="1223212" y="719872"/>
                  </a:cubicBezTo>
                  <a:cubicBezTo>
                    <a:pt x="1223219" y="719877"/>
                    <a:pt x="1223295" y="719917"/>
                    <a:pt x="1224225" y="720413"/>
                  </a:cubicBezTo>
                  <a:lnTo>
                    <a:pt x="1231319" y="724196"/>
                  </a:lnTo>
                  <a:cubicBezTo>
                    <a:pt x="1231319" y="724205"/>
                    <a:pt x="1231319" y="724306"/>
                    <a:pt x="1231319" y="725547"/>
                  </a:cubicBezTo>
                  <a:lnTo>
                    <a:pt x="1231319" y="735005"/>
                  </a:lnTo>
                  <a:cubicBezTo>
                    <a:pt x="1231339" y="735005"/>
                    <a:pt x="1232247" y="735005"/>
                    <a:pt x="1275907" y="735005"/>
                  </a:cubicBezTo>
                  <a:cubicBezTo>
                    <a:pt x="1275907" y="735013"/>
                    <a:pt x="1275907" y="735096"/>
                    <a:pt x="1275907" y="736086"/>
                  </a:cubicBezTo>
                  <a:lnTo>
                    <a:pt x="1275907" y="743652"/>
                  </a:lnTo>
                  <a:cubicBezTo>
                    <a:pt x="1275915" y="743652"/>
                    <a:pt x="1276037" y="743652"/>
                    <a:pt x="1277933" y="743652"/>
                  </a:cubicBezTo>
                  <a:lnTo>
                    <a:pt x="1292119" y="743652"/>
                  </a:lnTo>
                  <a:cubicBezTo>
                    <a:pt x="1292119" y="743634"/>
                    <a:pt x="1292119" y="742905"/>
                    <a:pt x="1292119" y="713387"/>
                  </a:cubicBezTo>
                  <a:cubicBezTo>
                    <a:pt x="1292141" y="713387"/>
                    <a:pt x="1293071" y="713387"/>
                    <a:pt x="1336706" y="713387"/>
                  </a:cubicBezTo>
                  <a:cubicBezTo>
                    <a:pt x="1336706" y="713379"/>
                    <a:pt x="1336706" y="713282"/>
                    <a:pt x="1336706" y="712036"/>
                  </a:cubicBezTo>
                  <a:lnTo>
                    <a:pt x="1336706" y="702578"/>
                  </a:lnTo>
                  <a:cubicBezTo>
                    <a:pt x="1336713" y="702578"/>
                    <a:pt x="1336787" y="702578"/>
                    <a:pt x="1337721" y="702578"/>
                  </a:cubicBezTo>
                  <a:lnTo>
                    <a:pt x="1344813" y="702578"/>
                  </a:lnTo>
                  <a:cubicBezTo>
                    <a:pt x="1344813" y="702571"/>
                    <a:pt x="1344813" y="702458"/>
                    <a:pt x="1344813" y="700687"/>
                  </a:cubicBezTo>
                  <a:lnTo>
                    <a:pt x="1344813" y="687446"/>
                  </a:lnTo>
                  <a:cubicBezTo>
                    <a:pt x="1344823" y="687446"/>
                    <a:pt x="1344895" y="687446"/>
                    <a:pt x="1345573" y="687446"/>
                  </a:cubicBezTo>
                  <a:lnTo>
                    <a:pt x="1350893" y="687446"/>
                  </a:lnTo>
                  <a:cubicBezTo>
                    <a:pt x="1350893" y="687439"/>
                    <a:pt x="1350893" y="687354"/>
                    <a:pt x="1350893" y="686365"/>
                  </a:cubicBezTo>
                  <a:lnTo>
                    <a:pt x="1350893" y="678798"/>
                  </a:lnTo>
                  <a:cubicBezTo>
                    <a:pt x="1350901" y="678798"/>
                    <a:pt x="1351025" y="678798"/>
                    <a:pt x="1352921" y="678798"/>
                  </a:cubicBezTo>
                  <a:lnTo>
                    <a:pt x="1367107" y="678798"/>
                  </a:lnTo>
                  <a:cubicBezTo>
                    <a:pt x="1367107" y="678805"/>
                    <a:pt x="1367107" y="678882"/>
                    <a:pt x="1367107" y="679879"/>
                  </a:cubicBezTo>
                  <a:lnTo>
                    <a:pt x="1367107" y="687446"/>
                  </a:lnTo>
                  <a:cubicBezTo>
                    <a:pt x="1367119" y="687446"/>
                    <a:pt x="1367619" y="687446"/>
                    <a:pt x="1389401" y="687446"/>
                  </a:cubicBezTo>
                  <a:cubicBezTo>
                    <a:pt x="1389401" y="687438"/>
                    <a:pt x="1389401" y="687324"/>
                    <a:pt x="1389401" y="685554"/>
                  </a:cubicBezTo>
                  <a:lnTo>
                    <a:pt x="1389401" y="672313"/>
                  </a:lnTo>
                  <a:cubicBezTo>
                    <a:pt x="1389407" y="672313"/>
                    <a:pt x="1389503" y="672313"/>
                    <a:pt x="1391174" y="672313"/>
                  </a:cubicBezTo>
                  <a:lnTo>
                    <a:pt x="1403587" y="672313"/>
                  </a:lnTo>
                  <a:cubicBezTo>
                    <a:pt x="1403587" y="672325"/>
                    <a:pt x="1403587" y="672839"/>
                    <a:pt x="1403587" y="696093"/>
                  </a:cubicBezTo>
                  <a:cubicBezTo>
                    <a:pt x="1403595" y="696093"/>
                    <a:pt x="1403675" y="696093"/>
                    <a:pt x="1404601" y="696093"/>
                  </a:cubicBezTo>
                  <a:lnTo>
                    <a:pt x="1411695" y="696093"/>
                  </a:lnTo>
                  <a:cubicBezTo>
                    <a:pt x="1411695" y="696087"/>
                    <a:pt x="1411695" y="696006"/>
                    <a:pt x="1411695" y="695012"/>
                  </a:cubicBezTo>
                  <a:lnTo>
                    <a:pt x="1411695" y="687446"/>
                  </a:lnTo>
                  <a:cubicBezTo>
                    <a:pt x="1411703" y="687446"/>
                    <a:pt x="1411821" y="687446"/>
                    <a:pt x="1413467" y="687446"/>
                  </a:cubicBezTo>
                  <a:lnTo>
                    <a:pt x="1425881" y="687446"/>
                  </a:lnTo>
                  <a:cubicBezTo>
                    <a:pt x="1425881" y="687459"/>
                    <a:pt x="1425881" y="688018"/>
                    <a:pt x="1425881" y="713387"/>
                  </a:cubicBezTo>
                  <a:cubicBezTo>
                    <a:pt x="1425889" y="713387"/>
                    <a:pt x="1426007" y="713387"/>
                    <a:pt x="1427909" y="713387"/>
                  </a:cubicBezTo>
                  <a:lnTo>
                    <a:pt x="1442095" y="713387"/>
                  </a:lnTo>
                  <a:cubicBezTo>
                    <a:pt x="1442095" y="713398"/>
                    <a:pt x="1442095" y="713513"/>
                    <a:pt x="1442095" y="715008"/>
                  </a:cubicBezTo>
                  <a:lnTo>
                    <a:pt x="1442095" y="726358"/>
                  </a:lnTo>
                  <a:cubicBezTo>
                    <a:pt x="1442103" y="726358"/>
                    <a:pt x="1442173" y="726358"/>
                    <a:pt x="1442855" y="726358"/>
                  </a:cubicBezTo>
                  <a:lnTo>
                    <a:pt x="1448175" y="726358"/>
                  </a:lnTo>
                  <a:cubicBezTo>
                    <a:pt x="1448175" y="726350"/>
                    <a:pt x="1448175" y="726274"/>
                    <a:pt x="1448175" y="725547"/>
                  </a:cubicBezTo>
                  <a:lnTo>
                    <a:pt x="1448175" y="719872"/>
                  </a:lnTo>
                  <a:cubicBezTo>
                    <a:pt x="1448193" y="719872"/>
                    <a:pt x="1448911" y="719872"/>
                    <a:pt x="1478575" y="719872"/>
                  </a:cubicBezTo>
                  <a:cubicBezTo>
                    <a:pt x="1478575" y="719886"/>
                    <a:pt x="1478575" y="720449"/>
                    <a:pt x="1478575" y="743652"/>
                  </a:cubicBezTo>
                  <a:cubicBezTo>
                    <a:pt x="1478583" y="743652"/>
                    <a:pt x="1478661" y="743652"/>
                    <a:pt x="1479589" y="743652"/>
                  </a:cubicBezTo>
                  <a:lnTo>
                    <a:pt x="1486683" y="743652"/>
                  </a:lnTo>
                  <a:cubicBezTo>
                    <a:pt x="1486683" y="743659"/>
                    <a:pt x="1486683" y="743732"/>
                    <a:pt x="1486683" y="744733"/>
                  </a:cubicBezTo>
                  <a:lnTo>
                    <a:pt x="1486683" y="752299"/>
                  </a:lnTo>
                  <a:cubicBezTo>
                    <a:pt x="1486691" y="752299"/>
                    <a:pt x="1486765" y="752299"/>
                    <a:pt x="1487443" y="752299"/>
                  </a:cubicBezTo>
                  <a:lnTo>
                    <a:pt x="1492763" y="752299"/>
                  </a:lnTo>
                  <a:cubicBezTo>
                    <a:pt x="1492763" y="752292"/>
                    <a:pt x="1492763" y="752172"/>
                    <a:pt x="1492763" y="750137"/>
                  </a:cubicBezTo>
                  <a:lnTo>
                    <a:pt x="1492763" y="735005"/>
                  </a:lnTo>
                  <a:cubicBezTo>
                    <a:pt x="1492769" y="735005"/>
                    <a:pt x="1492847" y="735005"/>
                    <a:pt x="1493775" y="735005"/>
                  </a:cubicBezTo>
                  <a:lnTo>
                    <a:pt x="1500869" y="735005"/>
                  </a:lnTo>
                  <a:cubicBezTo>
                    <a:pt x="1500869" y="735013"/>
                    <a:pt x="1500869" y="735096"/>
                    <a:pt x="1500869" y="736086"/>
                  </a:cubicBezTo>
                  <a:lnTo>
                    <a:pt x="1500869" y="743652"/>
                  </a:lnTo>
                  <a:lnTo>
                    <a:pt x="1506189" y="741659"/>
                  </a:lnTo>
                  <a:cubicBezTo>
                    <a:pt x="1506949" y="741287"/>
                    <a:pt x="1506949" y="741085"/>
                    <a:pt x="1506949" y="740679"/>
                  </a:cubicBezTo>
                  <a:lnTo>
                    <a:pt x="1506949" y="735005"/>
                  </a:lnTo>
                  <a:cubicBezTo>
                    <a:pt x="1506966" y="735005"/>
                    <a:pt x="1507767" y="735005"/>
                    <a:pt x="1545457" y="735005"/>
                  </a:cubicBezTo>
                  <a:cubicBezTo>
                    <a:pt x="1545457" y="735019"/>
                    <a:pt x="1545457" y="735566"/>
                    <a:pt x="1545457" y="758784"/>
                  </a:cubicBezTo>
                  <a:cubicBezTo>
                    <a:pt x="1545464" y="758784"/>
                    <a:pt x="1545583" y="758784"/>
                    <a:pt x="1547483" y="758784"/>
                  </a:cubicBezTo>
                  <a:lnTo>
                    <a:pt x="1561669" y="758784"/>
                  </a:lnTo>
                  <a:cubicBezTo>
                    <a:pt x="1561669" y="758792"/>
                    <a:pt x="1561669" y="758874"/>
                    <a:pt x="1561669" y="759865"/>
                  </a:cubicBezTo>
                  <a:lnTo>
                    <a:pt x="1561669" y="767431"/>
                  </a:lnTo>
                  <a:cubicBezTo>
                    <a:pt x="1561679" y="767431"/>
                    <a:pt x="1561801" y="767431"/>
                    <a:pt x="1563443" y="767431"/>
                  </a:cubicBezTo>
                  <a:lnTo>
                    <a:pt x="1575857" y="767431"/>
                  </a:lnTo>
                  <a:cubicBezTo>
                    <a:pt x="1575857" y="767419"/>
                    <a:pt x="1575857" y="766908"/>
                    <a:pt x="1575857" y="743652"/>
                  </a:cubicBezTo>
                  <a:cubicBezTo>
                    <a:pt x="1575863" y="743652"/>
                    <a:pt x="1575941" y="743652"/>
                    <a:pt x="1576869" y="743652"/>
                  </a:cubicBezTo>
                  <a:lnTo>
                    <a:pt x="1583963" y="743652"/>
                  </a:lnTo>
                  <a:cubicBezTo>
                    <a:pt x="1583963" y="743633"/>
                    <a:pt x="1583963" y="742862"/>
                    <a:pt x="1583963" y="711225"/>
                  </a:cubicBezTo>
                  <a:cubicBezTo>
                    <a:pt x="1583971" y="711225"/>
                    <a:pt x="1584047" y="711225"/>
                    <a:pt x="1584977" y="711225"/>
                  </a:cubicBezTo>
                  <a:lnTo>
                    <a:pt x="1592071" y="711225"/>
                  </a:lnTo>
                  <a:cubicBezTo>
                    <a:pt x="1592071" y="711219"/>
                    <a:pt x="1592071" y="711110"/>
                    <a:pt x="1592071" y="709334"/>
                  </a:cubicBezTo>
                  <a:lnTo>
                    <a:pt x="1592071" y="696093"/>
                  </a:lnTo>
                  <a:cubicBezTo>
                    <a:pt x="1590043" y="696093"/>
                    <a:pt x="1590043" y="696093"/>
                    <a:pt x="1590803" y="694471"/>
                  </a:cubicBezTo>
                  <a:lnTo>
                    <a:pt x="1596123" y="683122"/>
                  </a:lnTo>
                  <a:cubicBezTo>
                    <a:pt x="1596129" y="683139"/>
                    <a:pt x="1596323" y="683813"/>
                    <a:pt x="1604231" y="711225"/>
                  </a:cubicBezTo>
                  <a:cubicBezTo>
                    <a:pt x="1604239" y="711225"/>
                    <a:pt x="1604311" y="711225"/>
                    <a:pt x="1604991" y="711225"/>
                  </a:cubicBezTo>
                  <a:lnTo>
                    <a:pt x="1610311" y="711225"/>
                  </a:lnTo>
                  <a:cubicBezTo>
                    <a:pt x="1610311" y="711212"/>
                    <a:pt x="1610311" y="710033"/>
                    <a:pt x="1610311" y="605298"/>
                  </a:cubicBezTo>
                  <a:cubicBezTo>
                    <a:pt x="1610321" y="605298"/>
                    <a:pt x="1610435" y="605298"/>
                    <a:pt x="1611831" y="605298"/>
                  </a:cubicBezTo>
                  <a:lnTo>
                    <a:pt x="1622471" y="605298"/>
                  </a:lnTo>
                  <a:cubicBezTo>
                    <a:pt x="1622471" y="605276"/>
                    <a:pt x="1622471" y="604266"/>
                    <a:pt x="1622471" y="557739"/>
                  </a:cubicBezTo>
                  <a:cubicBezTo>
                    <a:pt x="1622487" y="557739"/>
                    <a:pt x="1623113" y="557739"/>
                    <a:pt x="1648817" y="557739"/>
                  </a:cubicBezTo>
                  <a:cubicBezTo>
                    <a:pt x="1648817" y="557727"/>
                    <a:pt x="1648817" y="557217"/>
                    <a:pt x="1648817" y="536121"/>
                  </a:cubicBezTo>
                  <a:cubicBezTo>
                    <a:pt x="1648837" y="536121"/>
                    <a:pt x="1649625" y="536121"/>
                    <a:pt x="1683271" y="536121"/>
                  </a:cubicBezTo>
                  <a:cubicBezTo>
                    <a:pt x="1683271" y="536129"/>
                    <a:pt x="1683271" y="536259"/>
                    <a:pt x="1683271" y="538553"/>
                  </a:cubicBezTo>
                  <a:lnTo>
                    <a:pt x="1683271" y="555577"/>
                  </a:lnTo>
                  <a:cubicBezTo>
                    <a:pt x="1683281" y="555577"/>
                    <a:pt x="1683411" y="555577"/>
                    <a:pt x="1685551" y="555577"/>
                  </a:cubicBezTo>
                  <a:lnTo>
                    <a:pt x="1701511" y="555577"/>
                  </a:lnTo>
                  <a:cubicBezTo>
                    <a:pt x="1701511" y="555595"/>
                    <a:pt x="1701511" y="556489"/>
                    <a:pt x="1701511" y="603136"/>
                  </a:cubicBezTo>
                  <a:cubicBezTo>
                    <a:pt x="1701517" y="603136"/>
                    <a:pt x="1701593" y="603136"/>
                    <a:pt x="1702525" y="603136"/>
                  </a:cubicBezTo>
                  <a:lnTo>
                    <a:pt x="1709619" y="603136"/>
                  </a:lnTo>
                  <a:lnTo>
                    <a:pt x="1723805" y="607460"/>
                  </a:lnTo>
                  <a:cubicBezTo>
                    <a:pt x="1723805" y="607470"/>
                    <a:pt x="1723805" y="608120"/>
                    <a:pt x="1723805" y="646372"/>
                  </a:cubicBezTo>
                  <a:cubicBezTo>
                    <a:pt x="1723811" y="646372"/>
                    <a:pt x="1723887" y="646372"/>
                    <a:pt x="1724819" y="646372"/>
                  </a:cubicBezTo>
                  <a:lnTo>
                    <a:pt x="1731911" y="646372"/>
                  </a:lnTo>
                  <a:cubicBezTo>
                    <a:pt x="1731911" y="646382"/>
                    <a:pt x="1731911" y="646488"/>
                    <a:pt x="1731911" y="647993"/>
                  </a:cubicBezTo>
                  <a:lnTo>
                    <a:pt x="1731911" y="659342"/>
                  </a:lnTo>
                  <a:cubicBezTo>
                    <a:pt x="1731919" y="659342"/>
                    <a:pt x="1732043" y="659342"/>
                    <a:pt x="1733939" y="659342"/>
                  </a:cubicBezTo>
                  <a:lnTo>
                    <a:pt x="1748125" y="659342"/>
                  </a:lnTo>
                  <a:lnTo>
                    <a:pt x="1754205" y="665828"/>
                  </a:lnTo>
                  <a:cubicBezTo>
                    <a:pt x="1754205" y="665840"/>
                    <a:pt x="1754205" y="666326"/>
                    <a:pt x="1754205" y="687446"/>
                  </a:cubicBezTo>
                  <a:cubicBezTo>
                    <a:pt x="1754214" y="687446"/>
                    <a:pt x="1754345" y="687446"/>
                    <a:pt x="1756485" y="687446"/>
                  </a:cubicBezTo>
                  <a:lnTo>
                    <a:pt x="1772445" y="687446"/>
                  </a:lnTo>
                  <a:cubicBezTo>
                    <a:pt x="1772445" y="687453"/>
                    <a:pt x="1772445" y="687533"/>
                    <a:pt x="1772445" y="688526"/>
                  </a:cubicBezTo>
                  <a:lnTo>
                    <a:pt x="1772445" y="696093"/>
                  </a:lnTo>
                  <a:cubicBezTo>
                    <a:pt x="1772455" y="696093"/>
                    <a:pt x="1772553" y="696093"/>
                    <a:pt x="1773713" y="696093"/>
                  </a:cubicBezTo>
                  <a:lnTo>
                    <a:pt x="1782579" y="696093"/>
                  </a:lnTo>
                  <a:cubicBezTo>
                    <a:pt x="1782579" y="696102"/>
                    <a:pt x="1782579" y="696231"/>
                    <a:pt x="1782579" y="698254"/>
                  </a:cubicBezTo>
                  <a:lnTo>
                    <a:pt x="1782579" y="713387"/>
                  </a:lnTo>
                  <a:cubicBezTo>
                    <a:pt x="1786633" y="713387"/>
                    <a:pt x="1786633" y="713387"/>
                    <a:pt x="1786633" y="711495"/>
                  </a:cubicBezTo>
                  <a:lnTo>
                    <a:pt x="1786633" y="698254"/>
                  </a:lnTo>
                  <a:cubicBezTo>
                    <a:pt x="1786639" y="698254"/>
                    <a:pt x="1786716" y="698254"/>
                    <a:pt x="1787645" y="698254"/>
                  </a:cubicBezTo>
                  <a:lnTo>
                    <a:pt x="1794739" y="698254"/>
                  </a:lnTo>
                  <a:cubicBezTo>
                    <a:pt x="1794739" y="698265"/>
                    <a:pt x="1794739" y="698384"/>
                    <a:pt x="1794739" y="699876"/>
                  </a:cubicBezTo>
                  <a:lnTo>
                    <a:pt x="1794739" y="711225"/>
                  </a:lnTo>
                  <a:cubicBezTo>
                    <a:pt x="1794749" y="711225"/>
                    <a:pt x="1794821" y="711225"/>
                    <a:pt x="1795499" y="711225"/>
                  </a:cubicBezTo>
                  <a:lnTo>
                    <a:pt x="1800819" y="711225"/>
                  </a:lnTo>
                  <a:cubicBezTo>
                    <a:pt x="1800819" y="706902"/>
                    <a:pt x="1800819" y="706902"/>
                    <a:pt x="1849459" y="706902"/>
                  </a:cubicBezTo>
                  <a:cubicBezTo>
                    <a:pt x="1849459" y="706911"/>
                    <a:pt x="1849459" y="707012"/>
                    <a:pt x="1849459" y="708253"/>
                  </a:cubicBezTo>
                  <a:lnTo>
                    <a:pt x="1849459" y="717710"/>
                  </a:lnTo>
                  <a:cubicBezTo>
                    <a:pt x="1849467" y="717710"/>
                    <a:pt x="1849543" y="717710"/>
                    <a:pt x="1850219" y="717710"/>
                  </a:cubicBezTo>
                  <a:lnTo>
                    <a:pt x="1855541" y="717710"/>
                  </a:lnTo>
                  <a:cubicBezTo>
                    <a:pt x="1855541" y="717719"/>
                    <a:pt x="1855541" y="717841"/>
                    <a:pt x="1855541" y="719872"/>
                  </a:cubicBezTo>
                  <a:lnTo>
                    <a:pt x="1855541" y="735005"/>
                  </a:lnTo>
                  <a:cubicBezTo>
                    <a:pt x="1855549" y="735001"/>
                    <a:pt x="1855665" y="734923"/>
                    <a:pt x="1857567" y="733654"/>
                  </a:cubicBezTo>
                  <a:lnTo>
                    <a:pt x="1871753" y="724196"/>
                  </a:lnTo>
                  <a:cubicBezTo>
                    <a:pt x="1871755" y="724177"/>
                    <a:pt x="1871887" y="723302"/>
                    <a:pt x="1877833" y="683122"/>
                  </a:cubicBezTo>
                  <a:cubicBezTo>
                    <a:pt x="1877843" y="683120"/>
                    <a:pt x="1877911" y="683094"/>
                    <a:pt x="1878593" y="682852"/>
                  </a:cubicBezTo>
                  <a:lnTo>
                    <a:pt x="1883913" y="680960"/>
                  </a:lnTo>
                  <a:cubicBezTo>
                    <a:pt x="1883913" y="680944"/>
                    <a:pt x="1883947" y="679883"/>
                    <a:pt x="1885941" y="611783"/>
                  </a:cubicBezTo>
                  <a:cubicBezTo>
                    <a:pt x="1885941" y="611801"/>
                    <a:pt x="1885973" y="612892"/>
                    <a:pt x="1887967" y="680960"/>
                  </a:cubicBezTo>
                  <a:cubicBezTo>
                    <a:pt x="1887977" y="680963"/>
                    <a:pt x="1888047" y="680988"/>
                    <a:pt x="1888727" y="681230"/>
                  </a:cubicBezTo>
                  <a:lnTo>
                    <a:pt x="1894047" y="683122"/>
                  </a:lnTo>
                  <a:cubicBezTo>
                    <a:pt x="1894047" y="683102"/>
                    <a:pt x="1894047" y="681769"/>
                    <a:pt x="1894047" y="596651"/>
                  </a:cubicBezTo>
                  <a:cubicBezTo>
                    <a:pt x="1898101" y="596651"/>
                    <a:pt x="1898101" y="596651"/>
                    <a:pt x="1898101" y="564224"/>
                  </a:cubicBezTo>
                  <a:cubicBezTo>
                    <a:pt x="1898113" y="564224"/>
                    <a:pt x="1898799" y="564224"/>
                    <a:pt x="1936607" y="564224"/>
                  </a:cubicBezTo>
                  <a:cubicBezTo>
                    <a:pt x="1936607" y="564241"/>
                    <a:pt x="1936607" y="564959"/>
                    <a:pt x="1936607" y="596651"/>
                  </a:cubicBezTo>
                  <a:cubicBezTo>
                    <a:pt x="1936617" y="596651"/>
                    <a:pt x="1936689" y="596651"/>
                    <a:pt x="1937367" y="596651"/>
                  </a:cubicBezTo>
                  <a:lnTo>
                    <a:pt x="1942687" y="596651"/>
                  </a:lnTo>
                  <a:cubicBezTo>
                    <a:pt x="1942687" y="596630"/>
                    <a:pt x="1942687" y="595324"/>
                    <a:pt x="1942687" y="514503"/>
                  </a:cubicBezTo>
                  <a:cubicBezTo>
                    <a:pt x="1942693" y="514503"/>
                    <a:pt x="1942793" y="514503"/>
                    <a:pt x="1944461" y="514503"/>
                  </a:cubicBezTo>
                  <a:lnTo>
                    <a:pt x="1956875" y="514503"/>
                  </a:lnTo>
                  <a:cubicBezTo>
                    <a:pt x="1956875" y="514496"/>
                    <a:pt x="1956875" y="514385"/>
                    <a:pt x="1956875" y="512612"/>
                  </a:cubicBezTo>
                  <a:lnTo>
                    <a:pt x="1956875" y="499371"/>
                  </a:lnTo>
                  <a:cubicBezTo>
                    <a:pt x="1956885" y="499371"/>
                    <a:pt x="1957383" y="499371"/>
                    <a:pt x="1979169" y="499371"/>
                  </a:cubicBezTo>
                  <a:cubicBezTo>
                    <a:pt x="1979169" y="499364"/>
                    <a:pt x="1979169" y="499283"/>
                    <a:pt x="1979169" y="498290"/>
                  </a:cubicBezTo>
                  <a:lnTo>
                    <a:pt x="1979169" y="490724"/>
                  </a:lnTo>
                  <a:cubicBezTo>
                    <a:pt x="1979175" y="490724"/>
                    <a:pt x="1979285" y="490724"/>
                    <a:pt x="1980941" y="490724"/>
                  </a:cubicBezTo>
                  <a:lnTo>
                    <a:pt x="1993355" y="490724"/>
                  </a:lnTo>
                  <a:cubicBezTo>
                    <a:pt x="1993355" y="490732"/>
                    <a:pt x="1993355" y="490811"/>
                    <a:pt x="1993355" y="491805"/>
                  </a:cubicBezTo>
                  <a:lnTo>
                    <a:pt x="1993355" y="499371"/>
                  </a:lnTo>
                  <a:cubicBezTo>
                    <a:pt x="1993365" y="499371"/>
                    <a:pt x="1993437" y="499371"/>
                    <a:pt x="1994115" y="499371"/>
                  </a:cubicBezTo>
                  <a:lnTo>
                    <a:pt x="1999435" y="499371"/>
                  </a:lnTo>
                  <a:lnTo>
                    <a:pt x="2009569" y="495047"/>
                  </a:lnTo>
                  <a:lnTo>
                    <a:pt x="2013621" y="498290"/>
                  </a:lnTo>
                  <a:lnTo>
                    <a:pt x="2013621" y="490724"/>
                  </a:lnTo>
                  <a:cubicBezTo>
                    <a:pt x="2013631" y="490724"/>
                    <a:pt x="2013767" y="490724"/>
                    <a:pt x="2015901" y="490724"/>
                  </a:cubicBezTo>
                  <a:lnTo>
                    <a:pt x="2031863" y="490724"/>
                  </a:lnTo>
                  <a:cubicBezTo>
                    <a:pt x="2031863" y="490732"/>
                    <a:pt x="2031863" y="490811"/>
                    <a:pt x="2031863" y="491805"/>
                  </a:cubicBezTo>
                  <a:lnTo>
                    <a:pt x="2031863" y="499371"/>
                  </a:lnTo>
                  <a:cubicBezTo>
                    <a:pt x="2031881" y="499371"/>
                    <a:pt x="2032617" y="499371"/>
                    <a:pt x="2062263" y="499371"/>
                  </a:cubicBezTo>
                  <a:cubicBezTo>
                    <a:pt x="2062263" y="499381"/>
                    <a:pt x="2062263" y="499490"/>
                    <a:pt x="2062263" y="500992"/>
                  </a:cubicBezTo>
                  <a:lnTo>
                    <a:pt x="2062263" y="512342"/>
                  </a:lnTo>
                  <a:cubicBezTo>
                    <a:pt x="2062279" y="512342"/>
                    <a:pt x="2062919" y="512342"/>
                    <a:pt x="2088609" y="512342"/>
                  </a:cubicBezTo>
                  <a:cubicBezTo>
                    <a:pt x="2088609" y="512358"/>
                    <a:pt x="2088609" y="513038"/>
                    <a:pt x="2088609" y="542606"/>
                  </a:cubicBezTo>
                  <a:cubicBezTo>
                    <a:pt x="2088619" y="542606"/>
                    <a:pt x="2088691" y="542606"/>
                    <a:pt x="2089369" y="542606"/>
                  </a:cubicBezTo>
                  <a:lnTo>
                    <a:pt x="2094689" y="542606"/>
                  </a:lnTo>
                  <a:cubicBezTo>
                    <a:pt x="2094689" y="542613"/>
                    <a:pt x="2094689" y="542699"/>
                    <a:pt x="2094689" y="543687"/>
                  </a:cubicBezTo>
                  <a:lnTo>
                    <a:pt x="2094689" y="551254"/>
                  </a:lnTo>
                  <a:cubicBezTo>
                    <a:pt x="2098743" y="551254"/>
                    <a:pt x="2098743" y="551254"/>
                    <a:pt x="2098743" y="581518"/>
                  </a:cubicBezTo>
                  <a:cubicBezTo>
                    <a:pt x="2098753" y="581518"/>
                    <a:pt x="2098827" y="581518"/>
                    <a:pt x="2099503" y="581518"/>
                  </a:cubicBezTo>
                  <a:lnTo>
                    <a:pt x="2104823" y="581518"/>
                  </a:lnTo>
                  <a:cubicBezTo>
                    <a:pt x="2104823" y="581527"/>
                    <a:pt x="2104823" y="581594"/>
                    <a:pt x="2104823" y="582329"/>
                  </a:cubicBezTo>
                  <a:lnTo>
                    <a:pt x="2104823" y="588004"/>
                  </a:lnTo>
                  <a:cubicBezTo>
                    <a:pt x="2104829" y="588004"/>
                    <a:pt x="2104907" y="588004"/>
                    <a:pt x="2105837" y="588004"/>
                  </a:cubicBezTo>
                  <a:lnTo>
                    <a:pt x="2112929" y="588004"/>
                  </a:lnTo>
                  <a:cubicBezTo>
                    <a:pt x="2112929" y="588021"/>
                    <a:pt x="2112929" y="588734"/>
                    <a:pt x="2112929" y="618269"/>
                  </a:cubicBezTo>
                  <a:cubicBezTo>
                    <a:pt x="2112937" y="618269"/>
                    <a:pt x="2113057" y="618269"/>
                    <a:pt x="2114957" y="618269"/>
                  </a:cubicBezTo>
                  <a:lnTo>
                    <a:pt x="2129143" y="618269"/>
                  </a:lnTo>
                  <a:cubicBezTo>
                    <a:pt x="2129143" y="618285"/>
                    <a:pt x="2129143" y="618865"/>
                    <a:pt x="2129143" y="642048"/>
                  </a:cubicBezTo>
                  <a:cubicBezTo>
                    <a:pt x="2131171" y="642048"/>
                    <a:pt x="2131171" y="642048"/>
                    <a:pt x="2131171" y="643669"/>
                  </a:cubicBezTo>
                  <a:lnTo>
                    <a:pt x="2131171" y="655019"/>
                  </a:lnTo>
                  <a:cubicBezTo>
                    <a:pt x="2131179" y="655019"/>
                    <a:pt x="2131249" y="655019"/>
                    <a:pt x="2131931" y="655019"/>
                  </a:cubicBezTo>
                  <a:lnTo>
                    <a:pt x="2137251" y="655019"/>
                  </a:lnTo>
                  <a:cubicBezTo>
                    <a:pt x="2137251" y="655033"/>
                    <a:pt x="2137251" y="655596"/>
                    <a:pt x="2137251" y="678798"/>
                  </a:cubicBezTo>
                  <a:cubicBezTo>
                    <a:pt x="2137259" y="678798"/>
                    <a:pt x="2137357" y="678798"/>
                    <a:pt x="2138517" y="678798"/>
                  </a:cubicBezTo>
                  <a:lnTo>
                    <a:pt x="2147383" y="678798"/>
                  </a:lnTo>
                  <a:cubicBezTo>
                    <a:pt x="2149411" y="680960"/>
                    <a:pt x="2149411" y="680960"/>
                    <a:pt x="2149411" y="682852"/>
                  </a:cubicBezTo>
                  <a:lnTo>
                    <a:pt x="2149411" y="696093"/>
                  </a:lnTo>
                  <a:cubicBezTo>
                    <a:pt x="2149415" y="696086"/>
                    <a:pt x="2149503" y="695979"/>
                    <a:pt x="2150931" y="694201"/>
                  </a:cubicBezTo>
                  <a:lnTo>
                    <a:pt x="2161571" y="680960"/>
                  </a:lnTo>
                  <a:cubicBezTo>
                    <a:pt x="2161585" y="680960"/>
                    <a:pt x="2162225" y="680960"/>
                    <a:pt x="2189945" y="680960"/>
                  </a:cubicBezTo>
                  <a:cubicBezTo>
                    <a:pt x="2189945" y="680985"/>
                    <a:pt x="2189945" y="682386"/>
                    <a:pt x="2189945" y="767431"/>
                  </a:cubicBezTo>
                  <a:cubicBezTo>
                    <a:pt x="2189953" y="767431"/>
                    <a:pt x="2190029" y="767431"/>
                    <a:pt x="2190705" y="767431"/>
                  </a:cubicBezTo>
                  <a:lnTo>
                    <a:pt x="2196025" y="767431"/>
                  </a:lnTo>
                  <a:cubicBezTo>
                    <a:pt x="2196029" y="767423"/>
                    <a:pt x="2196087" y="767323"/>
                    <a:pt x="2196785" y="766080"/>
                  </a:cubicBezTo>
                  <a:lnTo>
                    <a:pt x="2202105" y="756622"/>
                  </a:lnTo>
                  <a:cubicBezTo>
                    <a:pt x="2202105" y="756629"/>
                    <a:pt x="2202105" y="756728"/>
                    <a:pt x="2202105" y="758514"/>
                  </a:cubicBezTo>
                  <a:lnTo>
                    <a:pt x="2202105" y="771755"/>
                  </a:lnTo>
                  <a:cubicBezTo>
                    <a:pt x="2206157" y="771755"/>
                    <a:pt x="2206157" y="771755"/>
                    <a:pt x="2206157" y="726358"/>
                  </a:cubicBezTo>
                  <a:cubicBezTo>
                    <a:pt x="2206167" y="726358"/>
                    <a:pt x="2206237" y="726358"/>
                    <a:pt x="2206917" y="726358"/>
                  </a:cubicBezTo>
                  <a:lnTo>
                    <a:pt x="2212237" y="726358"/>
                  </a:lnTo>
                  <a:cubicBezTo>
                    <a:pt x="2212237" y="726343"/>
                    <a:pt x="2212237" y="725343"/>
                    <a:pt x="2212237" y="661504"/>
                  </a:cubicBezTo>
                  <a:cubicBezTo>
                    <a:pt x="2212245" y="661504"/>
                    <a:pt x="2212325" y="661504"/>
                    <a:pt x="2213251" y="661504"/>
                  </a:cubicBezTo>
                  <a:lnTo>
                    <a:pt x="2220345" y="661504"/>
                  </a:lnTo>
                  <a:cubicBezTo>
                    <a:pt x="2220351" y="661483"/>
                    <a:pt x="2220615" y="660543"/>
                    <a:pt x="2232505" y="618269"/>
                  </a:cubicBezTo>
                  <a:cubicBezTo>
                    <a:pt x="2232514" y="618269"/>
                    <a:pt x="2232611" y="618269"/>
                    <a:pt x="2233771" y="618269"/>
                  </a:cubicBezTo>
                  <a:lnTo>
                    <a:pt x="2242639" y="618269"/>
                  </a:lnTo>
                  <a:cubicBezTo>
                    <a:pt x="2242644" y="618292"/>
                    <a:pt x="2242869" y="619258"/>
                    <a:pt x="2252771" y="661504"/>
                  </a:cubicBezTo>
                  <a:cubicBezTo>
                    <a:pt x="2252777" y="661504"/>
                    <a:pt x="2252851" y="661504"/>
                    <a:pt x="2253785" y="661504"/>
                  </a:cubicBezTo>
                  <a:lnTo>
                    <a:pt x="2260879" y="661504"/>
                  </a:lnTo>
                  <a:cubicBezTo>
                    <a:pt x="2260879" y="661515"/>
                    <a:pt x="2260879" y="662182"/>
                    <a:pt x="2260879" y="700416"/>
                  </a:cubicBezTo>
                  <a:cubicBezTo>
                    <a:pt x="2260885" y="700416"/>
                    <a:pt x="2260985" y="700416"/>
                    <a:pt x="2262651" y="700416"/>
                  </a:cubicBezTo>
                  <a:lnTo>
                    <a:pt x="2275065" y="700416"/>
                  </a:lnTo>
                  <a:cubicBezTo>
                    <a:pt x="2275065" y="700424"/>
                    <a:pt x="2275065" y="700546"/>
                    <a:pt x="2275065" y="702578"/>
                  </a:cubicBezTo>
                  <a:lnTo>
                    <a:pt x="2275065" y="717710"/>
                  </a:lnTo>
                  <a:cubicBezTo>
                    <a:pt x="2279119" y="717710"/>
                    <a:pt x="2279119" y="717710"/>
                    <a:pt x="2279119" y="715549"/>
                  </a:cubicBezTo>
                  <a:lnTo>
                    <a:pt x="2279119" y="700416"/>
                  </a:lnTo>
                  <a:cubicBezTo>
                    <a:pt x="2279129" y="700416"/>
                    <a:pt x="2279241" y="700416"/>
                    <a:pt x="2280639" y="700416"/>
                  </a:cubicBezTo>
                  <a:lnTo>
                    <a:pt x="2291279" y="700416"/>
                  </a:lnTo>
                  <a:cubicBezTo>
                    <a:pt x="2291279" y="700426"/>
                    <a:pt x="2291279" y="700543"/>
                    <a:pt x="2291279" y="702037"/>
                  </a:cubicBezTo>
                  <a:lnTo>
                    <a:pt x="2291279" y="713387"/>
                  </a:lnTo>
                  <a:cubicBezTo>
                    <a:pt x="2291295" y="713387"/>
                    <a:pt x="2292003" y="713387"/>
                    <a:pt x="2321680" y="713387"/>
                  </a:cubicBezTo>
                  <a:cubicBezTo>
                    <a:pt x="2321680" y="713370"/>
                    <a:pt x="2321680" y="712599"/>
                    <a:pt x="2321680" y="676637"/>
                  </a:cubicBezTo>
                  <a:cubicBezTo>
                    <a:pt x="2321687" y="676637"/>
                    <a:pt x="2321781" y="676637"/>
                    <a:pt x="2322945" y="676637"/>
                  </a:cubicBezTo>
                  <a:lnTo>
                    <a:pt x="2331813" y="676637"/>
                  </a:lnTo>
                  <a:cubicBezTo>
                    <a:pt x="2331813" y="676648"/>
                    <a:pt x="2331813" y="677142"/>
                    <a:pt x="2331813" y="698254"/>
                  </a:cubicBezTo>
                  <a:cubicBezTo>
                    <a:pt x="2333840" y="698254"/>
                    <a:pt x="2333840" y="698254"/>
                    <a:pt x="2333840" y="665828"/>
                  </a:cubicBezTo>
                  <a:cubicBezTo>
                    <a:pt x="2333853" y="665828"/>
                    <a:pt x="2334395" y="665828"/>
                    <a:pt x="2356133" y="665828"/>
                  </a:cubicBezTo>
                  <a:cubicBezTo>
                    <a:pt x="2356133" y="665818"/>
                    <a:pt x="2356133" y="665698"/>
                    <a:pt x="2356133" y="664206"/>
                  </a:cubicBezTo>
                  <a:lnTo>
                    <a:pt x="2356133" y="652857"/>
                  </a:lnTo>
                  <a:cubicBezTo>
                    <a:pt x="2356141" y="652857"/>
                    <a:pt x="2356215" y="652857"/>
                    <a:pt x="2356893" y="652857"/>
                  </a:cubicBezTo>
                  <a:lnTo>
                    <a:pt x="2362213" y="652857"/>
                  </a:lnTo>
                  <a:cubicBezTo>
                    <a:pt x="2362213" y="652851"/>
                    <a:pt x="2362213" y="652738"/>
                    <a:pt x="2362213" y="650966"/>
                  </a:cubicBezTo>
                  <a:lnTo>
                    <a:pt x="2362213" y="637725"/>
                  </a:lnTo>
                  <a:lnTo>
                    <a:pt x="2366267" y="644210"/>
                  </a:lnTo>
                  <a:cubicBezTo>
                    <a:pt x="2366275" y="644210"/>
                    <a:pt x="2366403" y="644210"/>
                    <a:pt x="2368547" y="644210"/>
                  </a:cubicBezTo>
                  <a:lnTo>
                    <a:pt x="2384507" y="644210"/>
                  </a:lnTo>
                  <a:cubicBezTo>
                    <a:pt x="2384507" y="644202"/>
                    <a:pt x="2384507" y="644134"/>
                    <a:pt x="2384507" y="643399"/>
                  </a:cubicBezTo>
                  <a:lnTo>
                    <a:pt x="2384507" y="637725"/>
                  </a:lnTo>
                  <a:cubicBezTo>
                    <a:pt x="2384516" y="637725"/>
                    <a:pt x="2384590" y="637725"/>
                    <a:pt x="2385267" y="637725"/>
                  </a:cubicBezTo>
                  <a:lnTo>
                    <a:pt x="2390587" y="637725"/>
                  </a:lnTo>
                  <a:cubicBezTo>
                    <a:pt x="2390587" y="637734"/>
                    <a:pt x="2390587" y="637834"/>
                    <a:pt x="2390587" y="639076"/>
                  </a:cubicBezTo>
                  <a:lnTo>
                    <a:pt x="2390587" y="648534"/>
                  </a:lnTo>
                  <a:cubicBezTo>
                    <a:pt x="2390601" y="648534"/>
                    <a:pt x="2391335" y="648534"/>
                    <a:pt x="2429093" y="648534"/>
                  </a:cubicBezTo>
                  <a:cubicBezTo>
                    <a:pt x="2429093" y="648552"/>
                    <a:pt x="2429093" y="650062"/>
                    <a:pt x="2429093" y="786887"/>
                  </a:cubicBezTo>
                  <a:cubicBezTo>
                    <a:pt x="2429104" y="786887"/>
                    <a:pt x="2429219" y="786887"/>
                    <a:pt x="2430613" y="786887"/>
                  </a:cubicBezTo>
                  <a:lnTo>
                    <a:pt x="2441254" y="786887"/>
                  </a:lnTo>
                  <a:cubicBezTo>
                    <a:pt x="2441254" y="782564"/>
                    <a:pt x="2441254" y="778240"/>
                    <a:pt x="2441254" y="773917"/>
                  </a:cubicBezTo>
                  <a:cubicBezTo>
                    <a:pt x="2443281" y="773917"/>
                    <a:pt x="2443281" y="773917"/>
                    <a:pt x="2445307" y="773917"/>
                  </a:cubicBezTo>
                  <a:cubicBezTo>
                    <a:pt x="2445307" y="778240"/>
                    <a:pt x="2445307" y="782564"/>
                    <a:pt x="2445307" y="786887"/>
                  </a:cubicBezTo>
                  <a:cubicBezTo>
                    <a:pt x="2455441" y="786887"/>
                    <a:pt x="2465575" y="786887"/>
                    <a:pt x="2475707" y="786887"/>
                  </a:cubicBezTo>
                  <a:cubicBezTo>
                    <a:pt x="2475707" y="776078"/>
                    <a:pt x="2475707" y="767431"/>
                    <a:pt x="2475707" y="756622"/>
                  </a:cubicBezTo>
                  <a:cubicBezTo>
                    <a:pt x="2479762" y="756622"/>
                    <a:pt x="2483815" y="756622"/>
                    <a:pt x="2487867" y="756622"/>
                  </a:cubicBezTo>
                  <a:lnTo>
                    <a:pt x="2500027" y="754461"/>
                  </a:lnTo>
                  <a:cubicBezTo>
                    <a:pt x="2502055" y="754461"/>
                    <a:pt x="2502055" y="756622"/>
                    <a:pt x="2504082" y="756622"/>
                  </a:cubicBezTo>
                  <a:lnTo>
                    <a:pt x="2514215" y="756622"/>
                  </a:lnTo>
                  <a:cubicBezTo>
                    <a:pt x="2514215" y="767431"/>
                    <a:pt x="2514215" y="778240"/>
                    <a:pt x="2514215" y="786887"/>
                  </a:cubicBezTo>
                  <a:cubicBezTo>
                    <a:pt x="2516242" y="786887"/>
                    <a:pt x="2518269" y="786887"/>
                    <a:pt x="2522321" y="786887"/>
                  </a:cubicBezTo>
                  <a:cubicBezTo>
                    <a:pt x="2522321" y="793373"/>
                    <a:pt x="2522321" y="799858"/>
                    <a:pt x="2522321" y="804182"/>
                  </a:cubicBezTo>
                  <a:lnTo>
                    <a:pt x="2531658" y="805087"/>
                  </a:lnTo>
                  <a:lnTo>
                    <a:pt x="2544615" y="805087"/>
                  </a:lnTo>
                  <a:cubicBezTo>
                    <a:pt x="2544615" y="799278"/>
                    <a:pt x="2544615" y="795106"/>
                    <a:pt x="2544615" y="789049"/>
                  </a:cubicBezTo>
                  <a:lnTo>
                    <a:pt x="2612571" y="789049"/>
                  </a:lnTo>
                  <a:lnTo>
                    <a:pt x="2612571" y="703796"/>
                  </a:lnTo>
                  <a:lnTo>
                    <a:pt x="2684579" y="703796"/>
                  </a:lnTo>
                  <a:lnTo>
                    <a:pt x="2684579" y="782564"/>
                  </a:lnTo>
                  <a:cubicBezTo>
                    <a:pt x="2685215" y="782564"/>
                    <a:pt x="2685849" y="782564"/>
                    <a:pt x="2686483" y="782564"/>
                  </a:cubicBezTo>
                  <a:lnTo>
                    <a:pt x="2687725" y="805087"/>
                  </a:lnTo>
                  <a:lnTo>
                    <a:pt x="2697401" y="805087"/>
                  </a:lnTo>
                  <a:cubicBezTo>
                    <a:pt x="2697937" y="797873"/>
                    <a:pt x="2698643" y="790219"/>
                    <a:pt x="2698643" y="782564"/>
                  </a:cubicBezTo>
                  <a:cubicBezTo>
                    <a:pt x="2700671" y="782564"/>
                    <a:pt x="2702697" y="782564"/>
                    <a:pt x="2704723" y="782564"/>
                  </a:cubicBezTo>
                  <a:lnTo>
                    <a:pt x="2705965" y="805087"/>
                  </a:lnTo>
                  <a:lnTo>
                    <a:pt x="2756588" y="805087"/>
                  </a:lnTo>
                  <a:lnTo>
                    <a:pt x="2756588" y="642059"/>
                  </a:lnTo>
                  <a:lnTo>
                    <a:pt x="2953915" y="642059"/>
                  </a:lnTo>
                  <a:lnTo>
                    <a:pt x="2953915" y="805087"/>
                  </a:lnTo>
                  <a:lnTo>
                    <a:pt x="2972611" y="805087"/>
                  </a:lnTo>
                  <a:lnTo>
                    <a:pt x="2972611" y="722394"/>
                  </a:lnTo>
                  <a:lnTo>
                    <a:pt x="3067731" y="722394"/>
                  </a:lnTo>
                  <a:cubicBezTo>
                    <a:pt x="3071806" y="616373"/>
                    <a:pt x="3075185" y="510899"/>
                    <a:pt x="3079662" y="404253"/>
                  </a:cubicBezTo>
                  <a:cubicBezTo>
                    <a:pt x="3069529" y="404253"/>
                    <a:pt x="3045209" y="391282"/>
                    <a:pt x="3067502" y="382635"/>
                  </a:cubicBezTo>
                  <a:cubicBezTo>
                    <a:pt x="3065474" y="380473"/>
                    <a:pt x="3063449" y="378311"/>
                    <a:pt x="3061422" y="378311"/>
                  </a:cubicBezTo>
                  <a:cubicBezTo>
                    <a:pt x="3061422" y="365341"/>
                    <a:pt x="3059394" y="363179"/>
                    <a:pt x="3069529" y="354532"/>
                  </a:cubicBezTo>
                  <a:cubicBezTo>
                    <a:pt x="3069529" y="350208"/>
                    <a:pt x="3069529" y="343723"/>
                    <a:pt x="3069529" y="337238"/>
                  </a:cubicBezTo>
                  <a:cubicBezTo>
                    <a:pt x="3073582" y="337238"/>
                    <a:pt x="3077635" y="337238"/>
                    <a:pt x="3083715" y="337238"/>
                  </a:cubicBezTo>
                  <a:cubicBezTo>
                    <a:pt x="3083715" y="328590"/>
                    <a:pt x="3083715" y="322105"/>
                    <a:pt x="3083715" y="315620"/>
                  </a:cubicBezTo>
                  <a:cubicBezTo>
                    <a:pt x="3083715" y="313458"/>
                    <a:pt x="3085742" y="313458"/>
                    <a:pt x="3085742" y="311296"/>
                  </a:cubicBezTo>
                  <a:cubicBezTo>
                    <a:pt x="3085742" y="285355"/>
                    <a:pt x="3085742" y="259414"/>
                    <a:pt x="3085742" y="233472"/>
                  </a:cubicBezTo>
                  <a:cubicBezTo>
                    <a:pt x="3085742" y="231310"/>
                    <a:pt x="3083715" y="229149"/>
                    <a:pt x="3083715" y="226987"/>
                  </a:cubicBezTo>
                  <a:cubicBezTo>
                    <a:pt x="3085742" y="224825"/>
                    <a:pt x="3087769" y="222663"/>
                    <a:pt x="3089795" y="220501"/>
                  </a:cubicBezTo>
                  <a:cubicBezTo>
                    <a:pt x="3089795" y="201045"/>
                    <a:pt x="3089795" y="181589"/>
                    <a:pt x="3089795" y="162133"/>
                  </a:cubicBezTo>
                  <a:cubicBezTo>
                    <a:pt x="3089795" y="159972"/>
                    <a:pt x="3089795" y="159972"/>
                    <a:pt x="3091822" y="157810"/>
                  </a:cubicBezTo>
                  <a:cubicBezTo>
                    <a:pt x="3091822" y="140516"/>
                    <a:pt x="3091822" y="121060"/>
                    <a:pt x="3091822" y="101604"/>
                  </a:cubicBezTo>
                  <a:cubicBezTo>
                    <a:pt x="3093849" y="92957"/>
                    <a:pt x="3093849" y="88633"/>
                    <a:pt x="3093849" y="82148"/>
                  </a:cubicBezTo>
                  <a:cubicBezTo>
                    <a:pt x="3097902" y="88633"/>
                    <a:pt x="3097902" y="92957"/>
                    <a:pt x="3097902" y="99442"/>
                  </a:cubicBezTo>
                  <a:cubicBezTo>
                    <a:pt x="3099929" y="121060"/>
                    <a:pt x="3099929" y="140516"/>
                    <a:pt x="3099929" y="157810"/>
                  </a:cubicBezTo>
                  <a:cubicBezTo>
                    <a:pt x="3101955" y="181589"/>
                    <a:pt x="3101955" y="201045"/>
                    <a:pt x="3101955" y="220501"/>
                  </a:cubicBezTo>
                  <a:cubicBezTo>
                    <a:pt x="3103982" y="222663"/>
                    <a:pt x="3106009" y="224825"/>
                    <a:pt x="3108035" y="226987"/>
                  </a:cubicBezTo>
                  <a:cubicBezTo>
                    <a:pt x="3108035" y="229149"/>
                    <a:pt x="3106009" y="231310"/>
                    <a:pt x="3106009" y="233472"/>
                  </a:cubicBezTo>
                  <a:cubicBezTo>
                    <a:pt x="3106009" y="259414"/>
                    <a:pt x="3106009" y="285355"/>
                    <a:pt x="3106009" y="311296"/>
                  </a:cubicBezTo>
                  <a:cubicBezTo>
                    <a:pt x="3106009" y="313458"/>
                    <a:pt x="3108035" y="313458"/>
                    <a:pt x="3108035" y="315620"/>
                  </a:cubicBezTo>
                  <a:cubicBezTo>
                    <a:pt x="3108035" y="322105"/>
                    <a:pt x="3108035" y="328590"/>
                    <a:pt x="3108035" y="337238"/>
                  </a:cubicBezTo>
                  <a:cubicBezTo>
                    <a:pt x="3112089" y="337238"/>
                    <a:pt x="3118169" y="337238"/>
                    <a:pt x="3122222" y="337238"/>
                  </a:cubicBezTo>
                  <a:cubicBezTo>
                    <a:pt x="3122222" y="343723"/>
                    <a:pt x="3122222" y="350208"/>
                    <a:pt x="3122222" y="354532"/>
                  </a:cubicBezTo>
                  <a:cubicBezTo>
                    <a:pt x="3130330" y="363179"/>
                    <a:pt x="3130330" y="363179"/>
                    <a:pt x="3130330" y="378311"/>
                  </a:cubicBezTo>
                  <a:cubicBezTo>
                    <a:pt x="3128302" y="378311"/>
                    <a:pt x="3126275" y="380473"/>
                    <a:pt x="3124250" y="382635"/>
                  </a:cubicBezTo>
                  <a:cubicBezTo>
                    <a:pt x="3144515" y="393444"/>
                    <a:pt x="3120195" y="402091"/>
                    <a:pt x="3112089" y="404253"/>
                  </a:cubicBezTo>
                  <a:cubicBezTo>
                    <a:pt x="3114115" y="488562"/>
                    <a:pt x="3118169" y="572871"/>
                    <a:pt x="3120195" y="657181"/>
                  </a:cubicBezTo>
                  <a:cubicBezTo>
                    <a:pt x="3142490" y="657181"/>
                    <a:pt x="3164782" y="657181"/>
                    <a:pt x="3185050" y="657181"/>
                  </a:cubicBezTo>
                  <a:cubicBezTo>
                    <a:pt x="3185050" y="683122"/>
                    <a:pt x="3185050" y="709063"/>
                    <a:pt x="3185050" y="732843"/>
                  </a:cubicBezTo>
                  <a:cubicBezTo>
                    <a:pt x="3189103" y="732843"/>
                    <a:pt x="3191130" y="732843"/>
                    <a:pt x="3193157" y="732843"/>
                  </a:cubicBezTo>
                  <a:cubicBezTo>
                    <a:pt x="3193157" y="730681"/>
                    <a:pt x="3195183" y="728519"/>
                    <a:pt x="3195183" y="726358"/>
                  </a:cubicBezTo>
                  <a:cubicBezTo>
                    <a:pt x="3197210" y="726358"/>
                    <a:pt x="3199237" y="726358"/>
                    <a:pt x="3201263" y="726358"/>
                  </a:cubicBezTo>
                  <a:cubicBezTo>
                    <a:pt x="3201263" y="728519"/>
                    <a:pt x="3201263" y="730681"/>
                    <a:pt x="3203291" y="735005"/>
                  </a:cubicBezTo>
                  <a:cubicBezTo>
                    <a:pt x="3207343" y="735005"/>
                    <a:pt x="3211397" y="735005"/>
                    <a:pt x="3215451" y="735005"/>
                  </a:cubicBezTo>
                  <a:cubicBezTo>
                    <a:pt x="3215451" y="732843"/>
                    <a:pt x="3215451" y="730681"/>
                    <a:pt x="3215451" y="728519"/>
                  </a:cubicBezTo>
                  <a:cubicBezTo>
                    <a:pt x="3223557" y="728519"/>
                    <a:pt x="3229636" y="728519"/>
                    <a:pt x="3237744" y="728519"/>
                  </a:cubicBezTo>
                  <a:cubicBezTo>
                    <a:pt x="3237744" y="730681"/>
                    <a:pt x="3237744" y="732843"/>
                    <a:pt x="3237744" y="735005"/>
                  </a:cubicBezTo>
                  <a:cubicBezTo>
                    <a:pt x="3243823" y="735005"/>
                    <a:pt x="3251931" y="735005"/>
                    <a:pt x="3258011" y="735005"/>
                  </a:cubicBezTo>
                  <a:cubicBezTo>
                    <a:pt x="3258011" y="750137"/>
                    <a:pt x="3258011" y="765270"/>
                    <a:pt x="3258011" y="780402"/>
                  </a:cubicBezTo>
                  <a:cubicBezTo>
                    <a:pt x="3262065" y="780402"/>
                    <a:pt x="3268145" y="780402"/>
                    <a:pt x="3272198" y="780402"/>
                  </a:cubicBezTo>
                  <a:cubicBezTo>
                    <a:pt x="3272198" y="776078"/>
                    <a:pt x="3272198" y="771755"/>
                    <a:pt x="3272198" y="767431"/>
                  </a:cubicBezTo>
                  <a:cubicBezTo>
                    <a:pt x="3278278" y="767431"/>
                    <a:pt x="3284358" y="767431"/>
                    <a:pt x="3288412" y="767431"/>
                  </a:cubicBezTo>
                  <a:cubicBezTo>
                    <a:pt x="3288412" y="706902"/>
                    <a:pt x="3288412" y="648534"/>
                    <a:pt x="3288412" y="588004"/>
                  </a:cubicBezTo>
                  <a:cubicBezTo>
                    <a:pt x="3290438" y="585842"/>
                    <a:pt x="3292465" y="583680"/>
                    <a:pt x="3294492" y="581518"/>
                  </a:cubicBezTo>
                  <a:cubicBezTo>
                    <a:pt x="3318811" y="581518"/>
                    <a:pt x="3343131" y="581518"/>
                    <a:pt x="3367453" y="581518"/>
                  </a:cubicBezTo>
                  <a:lnTo>
                    <a:pt x="3367453" y="590166"/>
                  </a:lnTo>
                  <a:lnTo>
                    <a:pt x="3377586" y="590166"/>
                  </a:lnTo>
                  <a:cubicBezTo>
                    <a:pt x="3377586" y="629078"/>
                    <a:pt x="3377586" y="667990"/>
                    <a:pt x="3377586" y="704740"/>
                  </a:cubicBezTo>
                  <a:cubicBezTo>
                    <a:pt x="3385693" y="704740"/>
                    <a:pt x="3391773" y="704740"/>
                    <a:pt x="3399879" y="704740"/>
                  </a:cubicBezTo>
                  <a:cubicBezTo>
                    <a:pt x="3399879" y="683122"/>
                    <a:pt x="3399879" y="661504"/>
                    <a:pt x="3399879" y="637725"/>
                  </a:cubicBezTo>
                  <a:cubicBezTo>
                    <a:pt x="3407986" y="637725"/>
                    <a:pt x="3418119" y="637725"/>
                    <a:pt x="3426227" y="637725"/>
                  </a:cubicBezTo>
                  <a:cubicBezTo>
                    <a:pt x="3428253" y="637725"/>
                    <a:pt x="3428253" y="635563"/>
                    <a:pt x="3430279" y="633401"/>
                  </a:cubicBezTo>
                  <a:lnTo>
                    <a:pt x="3438387" y="633401"/>
                  </a:lnTo>
                  <a:cubicBezTo>
                    <a:pt x="3440413" y="635563"/>
                    <a:pt x="3440413" y="637725"/>
                    <a:pt x="3442439" y="637725"/>
                  </a:cubicBezTo>
                  <a:cubicBezTo>
                    <a:pt x="3448519" y="637725"/>
                    <a:pt x="3456627" y="637725"/>
                    <a:pt x="3464734" y="637725"/>
                  </a:cubicBezTo>
                  <a:cubicBezTo>
                    <a:pt x="3464734" y="598813"/>
                    <a:pt x="3464734" y="559901"/>
                    <a:pt x="3464734" y="520989"/>
                  </a:cubicBezTo>
                  <a:cubicBezTo>
                    <a:pt x="3464747" y="520986"/>
                    <a:pt x="3465614" y="520822"/>
                    <a:pt x="3521481" y="510180"/>
                  </a:cubicBezTo>
                  <a:cubicBezTo>
                    <a:pt x="3521481" y="510187"/>
                    <a:pt x="3521481" y="510261"/>
                    <a:pt x="3521481" y="511261"/>
                  </a:cubicBezTo>
                  <a:lnTo>
                    <a:pt x="3521481" y="518827"/>
                  </a:lnTo>
                  <a:cubicBezTo>
                    <a:pt x="3521498" y="518827"/>
                    <a:pt x="3522142" y="518827"/>
                    <a:pt x="3547828" y="518827"/>
                  </a:cubicBezTo>
                  <a:cubicBezTo>
                    <a:pt x="3547828" y="518849"/>
                    <a:pt x="3547828" y="521220"/>
                    <a:pt x="3547828" y="773917"/>
                  </a:cubicBezTo>
                  <a:cubicBezTo>
                    <a:pt x="3553907" y="773917"/>
                    <a:pt x="3562015" y="773917"/>
                    <a:pt x="3570122" y="773917"/>
                  </a:cubicBezTo>
                  <a:cubicBezTo>
                    <a:pt x="3570122" y="771755"/>
                    <a:pt x="3570122" y="771755"/>
                    <a:pt x="3570122" y="769593"/>
                  </a:cubicBezTo>
                  <a:cubicBezTo>
                    <a:pt x="3574174" y="769593"/>
                    <a:pt x="3578227" y="769593"/>
                    <a:pt x="3582282" y="769593"/>
                  </a:cubicBezTo>
                  <a:cubicBezTo>
                    <a:pt x="3582282" y="771755"/>
                    <a:pt x="3582282" y="771755"/>
                    <a:pt x="3582282" y="773917"/>
                  </a:cubicBezTo>
                  <a:cubicBezTo>
                    <a:pt x="3590389" y="773917"/>
                    <a:pt x="3598494" y="773917"/>
                    <a:pt x="3606602" y="773917"/>
                  </a:cubicBezTo>
                  <a:cubicBezTo>
                    <a:pt x="3606602" y="769593"/>
                    <a:pt x="3606602" y="765270"/>
                    <a:pt x="3606602" y="760946"/>
                  </a:cubicBezTo>
                  <a:cubicBezTo>
                    <a:pt x="3616735" y="760946"/>
                    <a:pt x="3626870" y="760946"/>
                    <a:pt x="3634975" y="760946"/>
                  </a:cubicBezTo>
                  <a:cubicBezTo>
                    <a:pt x="3639029" y="756622"/>
                    <a:pt x="3643083" y="756622"/>
                    <a:pt x="3647135" y="756622"/>
                  </a:cubicBezTo>
                  <a:cubicBezTo>
                    <a:pt x="3653215" y="760946"/>
                    <a:pt x="3661323" y="760946"/>
                    <a:pt x="3667403" y="760946"/>
                  </a:cubicBezTo>
                  <a:cubicBezTo>
                    <a:pt x="3667403" y="754461"/>
                    <a:pt x="3667403" y="750137"/>
                    <a:pt x="3667403" y="743652"/>
                  </a:cubicBezTo>
                  <a:lnTo>
                    <a:pt x="3675510" y="743652"/>
                  </a:lnTo>
                  <a:cubicBezTo>
                    <a:pt x="3675510" y="739328"/>
                    <a:pt x="3675510" y="735005"/>
                    <a:pt x="3675510" y="730681"/>
                  </a:cubicBezTo>
                  <a:cubicBezTo>
                    <a:pt x="3693750" y="730681"/>
                    <a:pt x="3714017" y="730681"/>
                    <a:pt x="3732257" y="730681"/>
                  </a:cubicBezTo>
                  <a:cubicBezTo>
                    <a:pt x="3732257" y="719872"/>
                    <a:pt x="3732257" y="711225"/>
                    <a:pt x="3732257" y="700416"/>
                  </a:cubicBezTo>
                  <a:cubicBezTo>
                    <a:pt x="3738337" y="700416"/>
                    <a:pt x="3744417" y="700416"/>
                    <a:pt x="3750497" y="700416"/>
                  </a:cubicBezTo>
                  <a:cubicBezTo>
                    <a:pt x="3750497" y="698254"/>
                    <a:pt x="3750497" y="696093"/>
                    <a:pt x="3750497" y="693931"/>
                  </a:cubicBezTo>
                  <a:cubicBezTo>
                    <a:pt x="3754550" y="693931"/>
                    <a:pt x="3758603" y="693931"/>
                    <a:pt x="3762657" y="693931"/>
                  </a:cubicBezTo>
                  <a:cubicBezTo>
                    <a:pt x="3762657" y="696093"/>
                    <a:pt x="3762657" y="698254"/>
                    <a:pt x="3762657" y="700416"/>
                  </a:cubicBezTo>
                  <a:cubicBezTo>
                    <a:pt x="3768737" y="700416"/>
                    <a:pt x="3772790" y="700416"/>
                    <a:pt x="3778870" y="700416"/>
                  </a:cubicBezTo>
                  <a:cubicBezTo>
                    <a:pt x="3778870" y="715549"/>
                    <a:pt x="3778870" y="732843"/>
                    <a:pt x="3778870" y="750137"/>
                  </a:cubicBezTo>
                  <a:lnTo>
                    <a:pt x="3789470" y="750137"/>
                  </a:lnTo>
                  <a:lnTo>
                    <a:pt x="3789470" y="586174"/>
                  </a:lnTo>
                  <a:lnTo>
                    <a:pt x="3791390" y="586174"/>
                  </a:lnTo>
                  <a:lnTo>
                    <a:pt x="3791390" y="723865"/>
                  </a:lnTo>
                  <a:lnTo>
                    <a:pt x="3791390" y="750137"/>
                  </a:lnTo>
                  <a:lnTo>
                    <a:pt x="3806350" y="750137"/>
                  </a:lnTo>
                  <a:lnTo>
                    <a:pt x="3806350" y="742023"/>
                  </a:lnTo>
                  <a:lnTo>
                    <a:pt x="3811298" y="742023"/>
                  </a:lnTo>
                  <a:lnTo>
                    <a:pt x="3811298" y="724196"/>
                  </a:lnTo>
                  <a:cubicBezTo>
                    <a:pt x="3823458" y="724196"/>
                    <a:pt x="3837645" y="724196"/>
                    <a:pt x="3849805" y="724196"/>
                  </a:cubicBezTo>
                  <a:cubicBezTo>
                    <a:pt x="3849805" y="713387"/>
                    <a:pt x="3849805" y="704740"/>
                    <a:pt x="3849805" y="693931"/>
                  </a:cubicBezTo>
                  <a:lnTo>
                    <a:pt x="3888823" y="693931"/>
                  </a:lnTo>
                  <a:lnTo>
                    <a:pt x="3888823" y="690579"/>
                  </a:lnTo>
                  <a:cubicBezTo>
                    <a:pt x="3888823" y="690579"/>
                    <a:pt x="3888823" y="690579"/>
                    <a:pt x="3887708" y="690579"/>
                  </a:cubicBezTo>
                  <a:lnTo>
                    <a:pt x="3879906" y="690579"/>
                  </a:lnTo>
                  <a:cubicBezTo>
                    <a:pt x="3879906" y="690579"/>
                    <a:pt x="3879906" y="690579"/>
                    <a:pt x="3879906" y="689443"/>
                  </a:cubicBezTo>
                  <a:lnTo>
                    <a:pt x="3879906" y="681500"/>
                  </a:lnTo>
                  <a:cubicBezTo>
                    <a:pt x="3879906" y="681500"/>
                    <a:pt x="3879906" y="681500"/>
                    <a:pt x="3881022" y="681500"/>
                  </a:cubicBezTo>
                  <a:lnTo>
                    <a:pt x="3888823" y="681500"/>
                  </a:lnTo>
                  <a:cubicBezTo>
                    <a:pt x="3888823" y="681500"/>
                    <a:pt x="3888823" y="681500"/>
                    <a:pt x="3888823" y="679986"/>
                  </a:cubicBezTo>
                  <a:lnTo>
                    <a:pt x="3888823" y="669395"/>
                  </a:lnTo>
                  <a:cubicBezTo>
                    <a:pt x="3888823" y="669395"/>
                    <a:pt x="3888823" y="669395"/>
                    <a:pt x="3887708" y="669395"/>
                  </a:cubicBezTo>
                  <a:lnTo>
                    <a:pt x="3879906" y="669395"/>
                  </a:lnTo>
                  <a:cubicBezTo>
                    <a:pt x="3879906" y="669395"/>
                    <a:pt x="3879906" y="669395"/>
                    <a:pt x="3879906" y="667882"/>
                  </a:cubicBezTo>
                  <a:lnTo>
                    <a:pt x="3879906" y="657290"/>
                  </a:lnTo>
                  <a:cubicBezTo>
                    <a:pt x="3879906" y="657290"/>
                    <a:pt x="3879906" y="657290"/>
                    <a:pt x="3881022" y="657290"/>
                  </a:cubicBezTo>
                  <a:lnTo>
                    <a:pt x="3888823" y="657290"/>
                  </a:lnTo>
                  <a:cubicBezTo>
                    <a:pt x="3888823" y="657290"/>
                    <a:pt x="3888823" y="657290"/>
                    <a:pt x="3888823" y="656156"/>
                  </a:cubicBezTo>
                  <a:lnTo>
                    <a:pt x="3888823" y="648212"/>
                  </a:lnTo>
                  <a:cubicBezTo>
                    <a:pt x="3888823" y="648212"/>
                    <a:pt x="3888823" y="648212"/>
                    <a:pt x="3887708" y="648212"/>
                  </a:cubicBezTo>
                  <a:lnTo>
                    <a:pt x="3879906" y="648212"/>
                  </a:lnTo>
                  <a:cubicBezTo>
                    <a:pt x="3879906" y="648212"/>
                    <a:pt x="3879906" y="648212"/>
                    <a:pt x="3879906" y="646698"/>
                  </a:cubicBezTo>
                  <a:lnTo>
                    <a:pt x="3879906" y="636107"/>
                  </a:lnTo>
                  <a:cubicBezTo>
                    <a:pt x="3879906" y="636107"/>
                    <a:pt x="3879906" y="636107"/>
                    <a:pt x="3881022" y="636107"/>
                  </a:cubicBezTo>
                  <a:lnTo>
                    <a:pt x="3888823" y="636107"/>
                  </a:lnTo>
                  <a:cubicBezTo>
                    <a:pt x="3888823" y="636107"/>
                    <a:pt x="3888823" y="636107"/>
                    <a:pt x="3888823" y="634594"/>
                  </a:cubicBezTo>
                  <a:lnTo>
                    <a:pt x="3888823" y="624002"/>
                  </a:lnTo>
                  <a:cubicBezTo>
                    <a:pt x="3888823" y="624002"/>
                    <a:pt x="3888823" y="624002"/>
                    <a:pt x="3887708" y="624002"/>
                  </a:cubicBezTo>
                  <a:lnTo>
                    <a:pt x="3879906" y="624002"/>
                  </a:lnTo>
                  <a:cubicBezTo>
                    <a:pt x="3879906" y="624002"/>
                    <a:pt x="3879906" y="624002"/>
                    <a:pt x="3879906" y="622489"/>
                  </a:cubicBezTo>
                  <a:lnTo>
                    <a:pt x="3879906" y="611898"/>
                  </a:lnTo>
                  <a:cubicBezTo>
                    <a:pt x="3879906" y="611898"/>
                    <a:pt x="3879906" y="611898"/>
                    <a:pt x="3881022" y="611898"/>
                  </a:cubicBezTo>
                  <a:lnTo>
                    <a:pt x="3888823" y="611898"/>
                  </a:lnTo>
                  <a:cubicBezTo>
                    <a:pt x="3888823" y="611898"/>
                    <a:pt x="3888823" y="611898"/>
                    <a:pt x="3888823" y="610763"/>
                  </a:cubicBezTo>
                  <a:lnTo>
                    <a:pt x="3888823" y="602819"/>
                  </a:lnTo>
                  <a:cubicBezTo>
                    <a:pt x="3888823" y="602819"/>
                    <a:pt x="3888823" y="602819"/>
                    <a:pt x="3887708" y="602819"/>
                  </a:cubicBezTo>
                  <a:lnTo>
                    <a:pt x="3879906" y="602819"/>
                  </a:lnTo>
                  <a:cubicBezTo>
                    <a:pt x="3879906" y="602819"/>
                    <a:pt x="3879906" y="602819"/>
                    <a:pt x="3879906" y="601307"/>
                  </a:cubicBezTo>
                  <a:lnTo>
                    <a:pt x="3879906" y="590714"/>
                  </a:lnTo>
                  <a:cubicBezTo>
                    <a:pt x="3879906" y="590714"/>
                    <a:pt x="3879906" y="590714"/>
                    <a:pt x="3881022" y="590714"/>
                  </a:cubicBezTo>
                  <a:lnTo>
                    <a:pt x="3888823" y="590714"/>
                  </a:lnTo>
                  <a:cubicBezTo>
                    <a:pt x="3888823" y="590714"/>
                    <a:pt x="3888823" y="590714"/>
                    <a:pt x="3888823" y="589202"/>
                  </a:cubicBezTo>
                  <a:lnTo>
                    <a:pt x="3888823" y="578610"/>
                  </a:lnTo>
                  <a:cubicBezTo>
                    <a:pt x="3888823" y="578610"/>
                    <a:pt x="3888823" y="578610"/>
                    <a:pt x="3887708" y="578610"/>
                  </a:cubicBezTo>
                  <a:lnTo>
                    <a:pt x="3879906" y="578610"/>
                  </a:lnTo>
                  <a:cubicBezTo>
                    <a:pt x="3879906" y="578610"/>
                    <a:pt x="3879906" y="578610"/>
                    <a:pt x="3879906" y="577096"/>
                  </a:cubicBezTo>
                  <a:lnTo>
                    <a:pt x="3879906" y="566505"/>
                  </a:lnTo>
                  <a:cubicBezTo>
                    <a:pt x="3879906" y="566505"/>
                    <a:pt x="3879906" y="566505"/>
                    <a:pt x="3881022" y="566505"/>
                  </a:cubicBezTo>
                  <a:lnTo>
                    <a:pt x="3888823" y="566505"/>
                  </a:lnTo>
                  <a:cubicBezTo>
                    <a:pt x="3888823" y="566505"/>
                    <a:pt x="3888823" y="566505"/>
                    <a:pt x="3888823" y="565370"/>
                  </a:cubicBezTo>
                  <a:lnTo>
                    <a:pt x="3888823" y="557427"/>
                  </a:lnTo>
                  <a:cubicBezTo>
                    <a:pt x="3888823" y="557427"/>
                    <a:pt x="3888823" y="557427"/>
                    <a:pt x="3887708" y="557427"/>
                  </a:cubicBezTo>
                  <a:lnTo>
                    <a:pt x="3879906" y="557427"/>
                  </a:lnTo>
                  <a:cubicBezTo>
                    <a:pt x="3879906" y="557427"/>
                    <a:pt x="3879906" y="557427"/>
                    <a:pt x="3879906" y="555914"/>
                  </a:cubicBezTo>
                  <a:lnTo>
                    <a:pt x="3879906" y="545322"/>
                  </a:lnTo>
                  <a:cubicBezTo>
                    <a:pt x="3879906" y="545322"/>
                    <a:pt x="3879906" y="545322"/>
                    <a:pt x="3881022" y="545322"/>
                  </a:cubicBezTo>
                  <a:lnTo>
                    <a:pt x="3888823" y="545322"/>
                  </a:lnTo>
                  <a:cubicBezTo>
                    <a:pt x="3888823" y="545322"/>
                    <a:pt x="3888823" y="545322"/>
                    <a:pt x="3887708" y="543053"/>
                  </a:cubicBezTo>
                  <a:lnTo>
                    <a:pt x="3879906" y="527166"/>
                  </a:lnTo>
                  <a:cubicBezTo>
                    <a:pt x="3879906" y="527166"/>
                    <a:pt x="3879906" y="527166"/>
                    <a:pt x="3879906" y="478746"/>
                  </a:cubicBezTo>
                  <a:cubicBezTo>
                    <a:pt x="3879906" y="478746"/>
                    <a:pt x="3879906" y="478746"/>
                    <a:pt x="4029251" y="478746"/>
                  </a:cubicBezTo>
                  <a:cubicBezTo>
                    <a:pt x="4029251" y="478746"/>
                    <a:pt x="4029251" y="478746"/>
                    <a:pt x="4042623" y="505982"/>
                  </a:cubicBezTo>
                  <a:cubicBezTo>
                    <a:pt x="4042623" y="505982"/>
                    <a:pt x="4042623" y="505982"/>
                    <a:pt x="4042623" y="566505"/>
                  </a:cubicBezTo>
                  <a:cubicBezTo>
                    <a:pt x="4042623" y="566505"/>
                    <a:pt x="4042623" y="566505"/>
                    <a:pt x="4041510" y="566505"/>
                  </a:cubicBezTo>
                  <a:lnTo>
                    <a:pt x="4033708" y="566505"/>
                  </a:lnTo>
                  <a:cubicBezTo>
                    <a:pt x="4033708" y="566505"/>
                    <a:pt x="4033708" y="566505"/>
                    <a:pt x="4033708" y="568018"/>
                  </a:cubicBezTo>
                  <a:lnTo>
                    <a:pt x="4033708" y="578610"/>
                  </a:lnTo>
                  <a:cubicBezTo>
                    <a:pt x="4033708" y="578610"/>
                    <a:pt x="4033708" y="578610"/>
                    <a:pt x="4034823" y="578610"/>
                  </a:cubicBezTo>
                  <a:lnTo>
                    <a:pt x="4042623" y="578610"/>
                  </a:lnTo>
                  <a:cubicBezTo>
                    <a:pt x="4042623" y="578610"/>
                    <a:pt x="4042623" y="578610"/>
                    <a:pt x="4042623" y="580123"/>
                  </a:cubicBezTo>
                  <a:lnTo>
                    <a:pt x="4042623" y="590714"/>
                  </a:lnTo>
                  <a:cubicBezTo>
                    <a:pt x="4042623" y="590714"/>
                    <a:pt x="4042623" y="590714"/>
                    <a:pt x="4041510" y="590714"/>
                  </a:cubicBezTo>
                  <a:lnTo>
                    <a:pt x="4033708" y="590714"/>
                  </a:lnTo>
                  <a:cubicBezTo>
                    <a:pt x="4033708" y="590714"/>
                    <a:pt x="4033708" y="590714"/>
                    <a:pt x="4033708" y="592227"/>
                  </a:cubicBezTo>
                  <a:lnTo>
                    <a:pt x="4033708" y="602819"/>
                  </a:lnTo>
                  <a:cubicBezTo>
                    <a:pt x="4033708" y="602819"/>
                    <a:pt x="4033708" y="602819"/>
                    <a:pt x="4034823" y="602819"/>
                  </a:cubicBezTo>
                  <a:lnTo>
                    <a:pt x="4042623" y="602819"/>
                  </a:lnTo>
                  <a:cubicBezTo>
                    <a:pt x="4042623" y="602819"/>
                    <a:pt x="4042623" y="602819"/>
                    <a:pt x="4042623" y="603955"/>
                  </a:cubicBezTo>
                  <a:lnTo>
                    <a:pt x="4042623" y="611898"/>
                  </a:lnTo>
                  <a:cubicBezTo>
                    <a:pt x="4042623" y="611898"/>
                    <a:pt x="4042623" y="611898"/>
                    <a:pt x="4041510" y="611898"/>
                  </a:cubicBezTo>
                  <a:lnTo>
                    <a:pt x="4033708" y="611898"/>
                  </a:lnTo>
                  <a:cubicBezTo>
                    <a:pt x="4033708" y="611898"/>
                    <a:pt x="4033708" y="611898"/>
                    <a:pt x="4033708" y="613411"/>
                  </a:cubicBezTo>
                  <a:lnTo>
                    <a:pt x="4033708" y="624002"/>
                  </a:lnTo>
                  <a:cubicBezTo>
                    <a:pt x="4033708" y="624002"/>
                    <a:pt x="4033708" y="624002"/>
                    <a:pt x="4034823" y="624002"/>
                  </a:cubicBezTo>
                  <a:lnTo>
                    <a:pt x="4042623" y="624002"/>
                  </a:lnTo>
                  <a:cubicBezTo>
                    <a:pt x="4042623" y="624002"/>
                    <a:pt x="4042623" y="624002"/>
                    <a:pt x="4042623" y="625516"/>
                  </a:cubicBezTo>
                  <a:lnTo>
                    <a:pt x="4042623" y="636107"/>
                  </a:lnTo>
                  <a:cubicBezTo>
                    <a:pt x="4042623" y="636107"/>
                    <a:pt x="4042623" y="636107"/>
                    <a:pt x="4041510" y="636107"/>
                  </a:cubicBezTo>
                  <a:lnTo>
                    <a:pt x="4033708" y="636107"/>
                  </a:lnTo>
                  <a:cubicBezTo>
                    <a:pt x="4033708" y="636107"/>
                    <a:pt x="4033708" y="636107"/>
                    <a:pt x="4033708" y="637620"/>
                  </a:cubicBezTo>
                  <a:lnTo>
                    <a:pt x="4033708" y="648212"/>
                  </a:lnTo>
                  <a:cubicBezTo>
                    <a:pt x="4033708" y="648212"/>
                    <a:pt x="4033708" y="648212"/>
                    <a:pt x="4034823" y="648212"/>
                  </a:cubicBezTo>
                  <a:lnTo>
                    <a:pt x="4042623" y="648212"/>
                  </a:lnTo>
                  <a:cubicBezTo>
                    <a:pt x="4042623" y="648212"/>
                    <a:pt x="4042623" y="648212"/>
                    <a:pt x="4042623" y="649346"/>
                  </a:cubicBezTo>
                  <a:lnTo>
                    <a:pt x="4042623" y="657290"/>
                  </a:lnTo>
                  <a:cubicBezTo>
                    <a:pt x="4042623" y="657290"/>
                    <a:pt x="4042623" y="657290"/>
                    <a:pt x="4041510" y="657290"/>
                  </a:cubicBezTo>
                  <a:lnTo>
                    <a:pt x="4033708" y="657290"/>
                  </a:lnTo>
                  <a:cubicBezTo>
                    <a:pt x="4033708" y="657290"/>
                    <a:pt x="4033708" y="657290"/>
                    <a:pt x="4033708" y="658804"/>
                  </a:cubicBezTo>
                  <a:lnTo>
                    <a:pt x="4033708" y="669395"/>
                  </a:lnTo>
                  <a:cubicBezTo>
                    <a:pt x="4033708" y="669395"/>
                    <a:pt x="4033708" y="669395"/>
                    <a:pt x="4034823" y="669395"/>
                  </a:cubicBezTo>
                  <a:lnTo>
                    <a:pt x="4042623" y="669395"/>
                  </a:lnTo>
                  <a:cubicBezTo>
                    <a:pt x="4042623" y="669395"/>
                    <a:pt x="4042623" y="669395"/>
                    <a:pt x="4042623" y="670908"/>
                  </a:cubicBezTo>
                  <a:lnTo>
                    <a:pt x="4042623" y="681500"/>
                  </a:lnTo>
                  <a:cubicBezTo>
                    <a:pt x="4042623" y="681500"/>
                    <a:pt x="4042623" y="681500"/>
                    <a:pt x="4041510" y="681500"/>
                  </a:cubicBezTo>
                  <a:lnTo>
                    <a:pt x="4033708" y="681500"/>
                  </a:lnTo>
                  <a:cubicBezTo>
                    <a:pt x="4033708" y="681500"/>
                    <a:pt x="4033708" y="681500"/>
                    <a:pt x="4033708" y="682634"/>
                  </a:cubicBezTo>
                  <a:lnTo>
                    <a:pt x="4033708" y="690579"/>
                  </a:lnTo>
                  <a:cubicBezTo>
                    <a:pt x="4033708" y="690579"/>
                    <a:pt x="4033708" y="690579"/>
                    <a:pt x="4034823" y="690579"/>
                  </a:cubicBezTo>
                  <a:lnTo>
                    <a:pt x="4042623" y="690579"/>
                  </a:lnTo>
                  <a:cubicBezTo>
                    <a:pt x="4042623" y="690579"/>
                    <a:pt x="4042623" y="690579"/>
                    <a:pt x="4042623" y="692091"/>
                  </a:cubicBezTo>
                  <a:lnTo>
                    <a:pt x="4042623" y="702682"/>
                  </a:lnTo>
                  <a:cubicBezTo>
                    <a:pt x="4042623" y="702682"/>
                    <a:pt x="4042623" y="702682"/>
                    <a:pt x="4041510" y="702682"/>
                  </a:cubicBezTo>
                  <a:lnTo>
                    <a:pt x="4033708" y="702682"/>
                  </a:lnTo>
                  <a:cubicBezTo>
                    <a:pt x="4033708" y="702682"/>
                    <a:pt x="4033708" y="702682"/>
                    <a:pt x="4033708" y="704195"/>
                  </a:cubicBezTo>
                  <a:lnTo>
                    <a:pt x="4033708" y="714788"/>
                  </a:lnTo>
                  <a:cubicBezTo>
                    <a:pt x="4033708" y="714788"/>
                    <a:pt x="4033708" y="714788"/>
                    <a:pt x="4034823" y="714788"/>
                  </a:cubicBezTo>
                  <a:lnTo>
                    <a:pt x="4042623" y="714788"/>
                  </a:lnTo>
                  <a:cubicBezTo>
                    <a:pt x="4042623" y="714788"/>
                    <a:pt x="4042623" y="714788"/>
                    <a:pt x="4042623" y="716300"/>
                  </a:cubicBezTo>
                  <a:lnTo>
                    <a:pt x="4042623" y="726892"/>
                  </a:lnTo>
                  <a:cubicBezTo>
                    <a:pt x="4042623" y="726892"/>
                    <a:pt x="4042623" y="726892"/>
                    <a:pt x="4041510" y="726892"/>
                  </a:cubicBezTo>
                  <a:lnTo>
                    <a:pt x="4033708" y="726892"/>
                  </a:lnTo>
                  <a:cubicBezTo>
                    <a:pt x="4033708" y="726892"/>
                    <a:pt x="4033708" y="726892"/>
                    <a:pt x="4033708" y="728027"/>
                  </a:cubicBezTo>
                  <a:lnTo>
                    <a:pt x="4033708" y="735970"/>
                  </a:lnTo>
                  <a:cubicBezTo>
                    <a:pt x="4033708" y="735970"/>
                    <a:pt x="4033708" y="735970"/>
                    <a:pt x="4034823" y="735970"/>
                  </a:cubicBezTo>
                  <a:lnTo>
                    <a:pt x="4042623" y="735970"/>
                  </a:lnTo>
                  <a:cubicBezTo>
                    <a:pt x="4042623" y="735970"/>
                    <a:pt x="4042623" y="735970"/>
                    <a:pt x="4042623" y="737484"/>
                  </a:cubicBezTo>
                  <a:lnTo>
                    <a:pt x="4042623" y="748075"/>
                  </a:lnTo>
                  <a:cubicBezTo>
                    <a:pt x="4042623" y="748075"/>
                    <a:pt x="4042623" y="748075"/>
                    <a:pt x="4041510" y="748075"/>
                  </a:cubicBezTo>
                  <a:lnTo>
                    <a:pt x="4033708" y="748075"/>
                  </a:lnTo>
                  <a:cubicBezTo>
                    <a:pt x="4033708" y="748075"/>
                    <a:pt x="4033708" y="748075"/>
                    <a:pt x="4033708" y="749588"/>
                  </a:cubicBezTo>
                  <a:lnTo>
                    <a:pt x="4033708" y="760181"/>
                  </a:lnTo>
                  <a:cubicBezTo>
                    <a:pt x="4033708" y="760181"/>
                    <a:pt x="4033708" y="760181"/>
                    <a:pt x="4034823" y="760181"/>
                  </a:cubicBezTo>
                  <a:lnTo>
                    <a:pt x="4042623" y="760181"/>
                  </a:lnTo>
                  <a:cubicBezTo>
                    <a:pt x="4042623" y="760181"/>
                    <a:pt x="4042623" y="760181"/>
                    <a:pt x="4042623" y="761314"/>
                  </a:cubicBezTo>
                  <a:lnTo>
                    <a:pt x="4042623" y="769258"/>
                  </a:lnTo>
                  <a:cubicBezTo>
                    <a:pt x="4042623" y="769258"/>
                    <a:pt x="4042623" y="769258"/>
                    <a:pt x="4041510" y="769258"/>
                  </a:cubicBezTo>
                  <a:lnTo>
                    <a:pt x="4033708" y="769258"/>
                  </a:lnTo>
                  <a:cubicBezTo>
                    <a:pt x="4033708" y="769258"/>
                    <a:pt x="4033708" y="769258"/>
                    <a:pt x="4033708" y="770772"/>
                  </a:cubicBezTo>
                  <a:lnTo>
                    <a:pt x="4033708" y="781363"/>
                  </a:lnTo>
                  <a:cubicBezTo>
                    <a:pt x="4033708" y="781363"/>
                    <a:pt x="4033708" y="781363"/>
                    <a:pt x="4034823" y="781363"/>
                  </a:cubicBezTo>
                  <a:lnTo>
                    <a:pt x="4042623" y="781363"/>
                  </a:lnTo>
                  <a:cubicBezTo>
                    <a:pt x="4042623" y="781363"/>
                    <a:pt x="4042623" y="781363"/>
                    <a:pt x="4042623" y="782876"/>
                  </a:cubicBezTo>
                  <a:lnTo>
                    <a:pt x="4042623" y="793468"/>
                  </a:lnTo>
                  <a:cubicBezTo>
                    <a:pt x="4042623" y="793468"/>
                    <a:pt x="4042623" y="793468"/>
                    <a:pt x="4041510" y="793468"/>
                  </a:cubicBezTo>
                  <a:lnTo>
                    <a:pt x="4033708" y="793468"/>
                  </a:lnTo>
                  <a:cubicBezTo>
                    <a:pt x="4033708" y="793468"/>
                    <a:pt x="4033708" y="793468"/>
                    <a:pt x="4033708" y="794981"/>
                  </a:cubicBezTo>
                  <a:lnTo>
                    <a:pt x="4033708" y="805572"/>
                  </a:lnTo>
                  <a:cubicBezTo>
                    <a:pt x="4033708" y="805572"/>
                    <a:pt x="4033708" y="805572"/>
                    <a:pt x="4034823" y="805572"/>
                  </a:cubicBezTo>
                  <a:lnTo>
                    <a:pt x="4042623" y="805572"/>
                  </a:lnTo>
                  <a:cubicBezTo>
                    <a:pt x="4042623" y="805572"/>
                    <a:pt x="4042623" y="805572"/>
                    <a:pt x="4042623" y="806707"/>
                  </a:cubicBezTo>
                  <a:lnTo>
                    <a:pt x="4042623" y="814651"/>
                  </a:lnTo>
                  <a:cubicBezTo>
                    <a:pt x="4042623" y="814651"/>
                    <a:pt x="4042623" y="814651"/>
                    <a:pt x="4041510" y="814651"/>
                  </a:cubicBezTo>
                  <a:lnTo>
                    <a:pt x="4033708" y="814651"/>
                  </a:lnTo>
                  <a:cubicBezTo>
                    <a:pt x="4033708" y="814651"/>
                    <a:pt x="4033708" y="814651"/>
                    <a:pt x="4033708" y="816163"/>
                  </a:cubicBezTo>
                  <a:lnTo>
                    <a:pt x="4033708" y="826756"/>
                  </a:lnTo>
                  <a:cubicBezTo>
                    <a:pt x="4033708" y="826756"/>
                    <a:pt x="4033708" y="826756"/>
                    <a:pt x="4058227" y="853992"/>
                  </a:cubicBezTo>
                  <a:cubicBezTo>
                    <a:pt x="4058227" y="860044"/>
                    <a:pt x="4058227" y="860044"/>
                    <a:pt x="4057113" y="860044"/>
                  </a:cubicBezTo>
                  <a:lnTo>
                    <a:pt x="4049311" y="860044"/>
                  </a:lnTo>
                  <a:cubicBezTo>
                    <a:pt x="4049311" y="860044"/>
                    <a:pt x="4049311" y="860044"/>
                    <a:pt x="4049311" y="893331"/>
                  </a:cubicBezTo>
                  <a:cubicBezTo>
                    <a:pt x="4049311" y="893331"/>
                    <a:pt x="4049311" y="893331"/>
                    <a:pt x="4050427" y="893331"/>
                  </a:cubicBezTo>
                  <a:lnTo>
                    <a:pt x="4058227" y="893331"/>
                  </a:lnTo>
                  <a:cubicBezTo>
                    <a:pt x="4058227" y="893331"/>
                    <a:pt x="4058227" y="893331"/>
                    <a:pt x="4058227" y="891440"/>
                  </a:cubicBezTo>
                  <a:lnTo>
                    <a:pt x="4058227" y="878201"/>
                  </a:lnTo>
                  <a:cubicBezTo>
                    <a:pt x="4058227" y="878201"/>
                    <a:pt x="4058227" y="878201"/>
                    <a:pt x="4059342" y="877444"/>
                  </a:cubicBezTo>
                  <a:lnTo>
                    <a:pt x="4067142" y="872149"/>
                  </a:lnTo>
                  <a:cubicBezTo>
                    <a:pt x="4067142" y="872149"/>
                    <a:pt x="4067142" y="872149"/>
                    <a:pt x="4069094" y="872149"/>
                  </a:cubicBezTo>
                  <a:lnTo>
                    <a:pt x="4082747" y="872149"/>
                  </a:lnTo>
                  <a:cubicBezTo>
                    <a:pt x="4082747" y="872149"/>
                    <a:pt x="4082747" y="872149"/>
                    <a:pt x="4082747" y="873661"/>
                  </a:cubicBezTo>
                  <a:lnTo>
                    <a:pt x="4082747" y="884253"/>
                  </a:lnTo>
                  <a:cubicBezTo>
                    <a:pt x="4082747" y="884253"/>
                    <a:pt x="4082747" y="884253"/>
                    <a:pt x="4084419" y="884253"/>
                  </a:cubicBezTo>
                  <a:lnTo>
                    <a:pt x="4096121" y="884253"/>
                  </a:lnTo>
                  <a:cubicBezTo>
                    <a:pt x="4096121" y="890305"/>
                    <a:pt x="4096121" y="890305"/>
                    <a:pt x="4097235" y="890305"/>
                  </a:cubicBezTo>
                  <a:lnTo>
                    <a:pt x="4105038" y="890305"/>
                  </a:lnTo>
                  <a:cubicBezTo>
                    <a:pt x="4105038" y="890305"/>
                    <a:pt x="4105038" y="890305"/>
                    <a:pt x="4129555" y="932671"/>
                  </a:cubicBezTo>
                  <a:cubicBezTo>
                    <a:pt x="4129555" y="932671"/>
                    <a:pt x="4129555" y="932671"/>
                    <a:pt x="4129555" y="951821"/>
                  </a:cubicBezTo>
                  <a:lnTo>
                    <a:pt x="4129555" y="970823"/>
                  </a:lnTo>
                  <a:lnTo>
                    <a:pt x="4138472" y="970823"/>
                  </a:lnTo>
                  <a:lnTo>
                    <a:pt x="4138472" y="956881"/>
                  </a:lnTo>
                  <a:cubicBezTo>
                    <a:pt x="4138472" y="956881"/>
                    <a:pt x="4138472" y="956881"/>
                    <a:pt x="4139308" y="956881"/>
                  </a:cubicBezTo>
                  <a:lnTo>
                    <a:pt x="4145159" y="956881"/>
                  </a:lnTo>
                  <a:cubicBezTo>
                    <a:pt x="4145159" y="956881"/>
                    <a:pt x="4145159" y="956881"/>
                    <a:pt x="4145159" y="958394"/>
                  </a:cubicBezTo>
                  <a:lnTo>
                    <a:pt x="4145159" y="968985"/>
                  </a:lnTo>
                  <a:cubicBezTo>
                    <a:pt x="4154075" y="972013"/>
                    <a:pt x="4154075" y="972013"/>
                    <a:pt x="4154075" y="905436"/>
                  </a:cubicBezTo>
                  <a:cubicBezTo>
                    <a:pt x="4154075" y="905436"/>
                    <a:pt x="4154075" y="905436"/>
                    <a:pt x="4191968" y="905436"/>
                  </a:cubicBezTo>
                  <a:cubicBezTo>
                    <a:pt x="4191968" y="905436"/>
                    <a:pt x="4191968" y="905436"/>
                    <a:pt x="4191968" y="808599"/>
                  </a:cubicBezTo>
                  <a:cubicBezTo>
                    <a:pt x="4191968" y="808599"/>
                    <a:pt x="4191968" y="808599"/>
                    <a:pt x="4227631" y="808599"/>
                  </a:cubicBezTo>
                  <a:cubicBezTo>
                    <a:pt x="4227631" y="808599"/>
                    <a:pt x="4227631" y="808599"/>
                    <a:pt x="4227631" y="807464"/>
                  </a:cubicBezTo>
                  <a:lnTo>
                    <a:pt x="4227631" y="799520"/>
                  </a:lnTo>
                  <a:cubicBezTo>
                    <a:pt x="4227631" y="799520"/>
                    <a:pt x="4227631" y="799520"/>
                    <a:pt x="4249922" y="799520"/>
                  </a:cubicBezTo>
                  <a:cubicBezTo>
                    <a:pt x="4249922" y="799520"/>
                    <a:pt x="4249922" y="799520"/>
                    <a:pt x="4249922" y="748075"/>
                  </a:cubicBezTo>
                  <a:cubicBezTo>
                    <a:pt x="4245463" y="748075"/>
                    <a:pt x="4245463" y="748075"/>
                    <a:pt x="4245463" y="745805"/>
                  </a:cubicBezTo>
                  <a:lnTo>
                    <a:pt x="4245463" y="729918"/>
                  </a:lnTo>
                  <a:lnTo>
                    <a:pt x="4249922" y="732945"/>
                  </a:lnTo>
                  <a:cubicBezTo>
                    <a:pt x="4249922" y="732945"/>
                    <a:pt x="4249922" y="732945"/>
                    <a:pt x="4254381" y="702682"/>
                  </a:cubicBezTo>
                  <a:cubicBezTo>
                    <a:pt x="4254381" y="702682"/>
                    <a:pt x="4254381" y="702682"/>
                    <a:pt x="4258839" y="732945"/>
                  </a:cubicBezTo>
                  <a:cubicBezTo>
                    <a:pt x="4261067" y="729918"/>
                    <a:pt x="4261067" y="729918"/>
                    <a:pt x="4261346" y="728783"/>
                  </a:cubicBezTo>
                  <a:lnTo>
                    <a:pt x="4263297" y="720840"/>
                  </a:lnTo>
                  <a:cubicBezTo>
                    <a:pt x="4263297" y="720840"/>
                    <a:pt x="4263297" y="720840"/>
                    <a:pt x="4263853" y="719327"/>
                  </a:cubicBezTo>
                  <a:lnTo>
                    <a:pt x="4267754" y="708734"/>
                  </a:lnTo>
                  <a:cubicBezTo>
                    <a:pt x="4267754" y="708734"/>
                    <a:pt x="4267754" y="708734"/>
                    <a:pt x="4268311" y="707222"/>
                  </a:cubicBezTo>
                  <a:lnTo>
                    <a:pt x="4272213" y="696631"/>
                  </a:lnTo>
                  <a:cubicBezTo>
                    <a:pt x="4272213" y="696631"/>
                    <a:pt x="4272213" y="696631"/>
                    <a:pt x="4273605" y="695495"/>
                  </a:cubicBezTo>
                  <a:lnTo>
                    <a:pt x="4283357" y="687552"/>
                  </a:lnTo>
                  <a:cubicBezTo>
                    <a:pt x="4283357" y="687552"/>
                    <a:pt x="4283357" y="687552"/>
                    <a:pt x="4285030" y="686039"/>
                  </a:cubicBezTo>
                  <a:lnTo>
                    <a:pt x="4296732" y="675447"/>
                  </a:lnTo>
                  <a:cubicBezTo>
                    <a:pt x="4296732" y="675447"/>
                    <a:pt x="4296732" y="675447"/>
                    <a:pt x="4297568" y="673934"/>
                  </a:cubicBezTo>
                  <a:lnTo>
                    <a:pt x="4303418" y="663343"/>
                  </a:lnTo>
                  <a:cubicBezTo>
                    <a:pt x="4303418" y="663343"/>
                    <a:pt x="4303418" y="663343"/>
                    <a:pt x="4303976" y="660695"/>
                  </a:cubicBezTo>
                  <a:lnTo>
                    <a:pt x="4307877" y="642159"/>
                  </a:lnTo>
                  <a:cubicBezTo>
                    <a:pt x="4307877" y="642159"/>
                    <a:pt x="4307877" y="642159"/>
                    <a:pt x="4308435" y="644807"/>
                  </a:cubicBezTo>
                  <a:lnTo>
                    <a:pt x="4312335" y="663343"/>
                  </a:lnTo>
                  <a:cubicBezTo>
                    <a:pt x="4312335" y="663343"/>
                    <a:pt x="4312335" y="663343"/>
                    <a:pt x="4312893" y="664477"/>
                  </a:cubicBezTo>
                  <a:lnTo>
                    <a:pt x="4316793" y="672421"/>
                  </a:lnTo>
                  <a:cubicBezTo>
                    <a:pt x="4316793" y="672421"/>
                    <a:pt x="4316793" y="672421"/>
                    <a:pt x="4318186" y="673934"/>
                  </a:cubicBezTo>
                  <a:lnTo>
                    <a:pt x="4327938" y="684525"/>
                  </a:lnTo>
                  <a:cubicBezTo>
                    <a:pt x="4327938" y="684525"/>
                    <a:pt x="4327938" y="684525"/>
                    <a:pt x="4329054" y="686039"/>
                  </a:cubicBezTo>
                  <a:lnTo>
                    <a:pt x="4336853" y="696631"/>
                  </a:lnTo>
                  <a:cubicBezTo>
                    <a:pt x="4336853" y="696631"/>
                    <a:pt x="4336853" y="696631"/>
                    <a:pt x="4337969" y="698143"/>
                  </a:cubicBezTo>
                  <a:lnTo>
                    <a:pt x="4345771" y="708734"/>
                  </a:lnTo>
                  <a:cubicBezTo>
                    <a:pt x="4345771" y="708734"/>
                    <a:pt x="4345771" y="708734"/>
                    <a:pt x="4346049" y="710248"/>
                  </a:cubicBezTo>
                  <a:lnTo>
                    <a:pt x="4347998" y="720840"/>
                  </a:lnTo>
                  <a:cubicBezTo>
                    <a:pt x="4347998" y="720840"/>
                    <a:pt x="4347998" y="720840"/>
                    <a:pt x="4348277" y="722352"/>
                  </a:cubicBezTo>
                  <a:lnTo>
                    <a:pt x="4350228" y="732945"/>
                  </a:lnTo>
                  <a:cubicBezTo>
                    <a:pt x="4354685" y="732945"/>
                    <a:pt x="4354685" y="732945"/>
                    <a:pt x="4356914" y="702682"/>
                  </a:cubicBezTo>
                  <a:cubicBezTo>
                    <a:pt x="4356914" y="702682"/>
                    <a:pt x="4356914" y="702682"/>
                    <a:pt x="4361373" y="732945"/>
                  </a:cubicBezTo>
                  <a:cubicBezTo>
                    <a:pt x="4365830" y="732945"/>
                    <a:pt x="4365830" y="732945"/>
                    <a:pt x="4365830" y="735214"/>
                  </a:cubicBezTo>
                  <a:lnTo>
                    <a:pt x="4365830" y="751102"/>
                  </a:lnTo>
                  <a:cubicBezTo>
                    <a:pt x="4361373" y="751102"/>
                    <a:pt x="4361373" y="751102"/>
                    <a:pt x="4361373" y="793468"/>
                  </a:cubicBezTo>
                  <a:cubicBezTo>
                    <a:pt x="4361373" y="793468"/>
                    <a:pt x="4361373" y="793468"/>
                    <a:pt x="4362489" y="793468"/>
                  </a:cubicBezTo>
                  <a:lnTo>
                    <a:pt x="4370289" y="793468"/>
                  </a:lnTo>
                  <a:cubicBezTo>
                    <a:pt x="4370289" y="799520"/>
                    <a:pt x="4370289" y="799520"/>
                    <a:pt x="4371126" y="799520"/>
                  </a:cubicBezTo>
                  <a:lnTo>
                    <a:pt x="4376976" y="799520"/>
                  </a:lnTo>
                  <a:cubicBezTo>
                    <a:pt x="4376976" y="799520"/>
                    <a:pt x="4376976" y="799520"/>
                    <a:pt x="4376976" y="798007"/>
                  </a:cubicBezTo>
                  <a:lnTo>
                    <a:pt x="4376976" y="787415"/>
                  </a:lnTo>
                  <a:cubicBezTo>
                    <a:pt x="4376976" y="787415"/>
                    <a:pt x="4376976" y="787415"/>
                    <a:pt x="4379206" y="787415"/>
                  </a:cubicBezTo>
                  <a:lnTo>
                    <a:pt x="4394808" y="787415"/>
                  </a:lnTo>
                  <a:cubicBezTo>
                    <a:pt x="4394808" y="787415"/>
                    <a:pt x="4394808" y="787415"/>
                    <a:pt x="4394808" y="784767"/>
                  </a:cubicBezTo>
                  <a:lnTo>
                    <a:pt x="4394808" y="766232"/>
                  </a:lnTo>
                  <a:cubicBezTo>
                    <a:pt x="4394808" y="766232"/>
                    <a:pt x="4394808" y="766232"/>
                    <a:pt x="4432702" y="766232"/>
                  </a:cubicBezTo>
                  <a:cubicBezTo>
                    <a:pt x="4432702" y="766232"/>
                    <a:pt x="4432702" y="766232"/>
                    <a:pt x="4432702" y="768124"/>
                  </a:cubicBezTo>
                  <a:lnTo>
                    <a:pt x="4432702" y="781363"/>
                  </a:lnTo>
                  <a:cubicBezTo>
                    <a:pt x="4432702" y="781363"/>
                    <a:pt x="4432702" y="781363"/>
                    <a:pt x="4452762" y="781363"/>
                  </a:cubicBezTo>
                  <a:cubicBezTo>
                    <a:pt x="4452762" y="781363"/>
                    <a:pt x="4452762" y="781363"/>
                    <a:pt x="4452762" y="784390"/>
                  </a:cubicBezTo>
                  <a:lnTo>
                    <a:pt x="4452762" y="805572"/>
                  </a:lnTo>
                  <a:cubicBezTo>
                    <a:pt x="4448306" y="805572"/>
                    <a:pt x="4448306" y="805572"/>
                    <a:pt x="4448306" y="806707"/>
                  </a:cubicBezTo>
                  <a:lnTo>
                    <a:pt x="4448306" y="814651"/>
                  </a:lnTo>
                  <a:cubicBezTo>
                    <a:pt x="4452762" y="814651"/>
                    <a:pt x="4452762" y="814651"/>
                    <a:pt x="4452762" y="816921"/>
                  </a:cubicBezTo>
                  <a:lnTo>
                    <a:pt x="4452762" y="832808"/>
                  </a:lnTo>
                  <a:lnTo>
                    <a:pt x="4448306" y="838860"/>
                  </a:lnTo>
                  <a:cubicBezTo>
                    <a:pt x="4448306" y="838860"/>
                    <a:pt x="4448306" y="838860"/>
                    <a:pt x="4448306" y="911488"/>
                  </a:cubicBezTo>
                  <a:cubicBezTo>
                    <a:pt x="4448306" y="911488"/>
                    <a:pt x="4448306" y="911488"/>
                    <a:pt x="4450255" y="911488"/>
                  </a:cubicBezTo>
                  <a:lnTo>
                    <a:pt x="4463908" y="911488"/>
                  </a:lnTo>
                  <a:cubicBezTo>
                    <a:pt x="4463908" y="917540"/>
                    <a:pt x="4463908" y="917540"/>
                    <a:pt x="4465579" y="917540"/>
                  </a:cubicBezTo>
                  <a:lnTo>
                    <a:pt x="4477282" y="917540"/>
                  </a:lnTo>
                  <a:cubicBezTo>
                    <a:pt x="4477282" y="917540"/>
                    <a:pt x="4477282" y="917540"/>
                    <a:pt x="4477282" y="920188"/>
                  </a:cubicBezTo>
                  <a:lnTo>
                    <a:pt x="4477282" y="938724"/>
                  </a:lnTo>
                  <a:cubicBezTo>
                    <a:pt x="4477282" y="938724"/>
                    <a:pt x="4477282" y="938724"/>
                    <a:pt x="4478955" y="938724"/>
                  </a:cubicBezTo>
                  <a:lnTo>
                    <a:pt x="4490656" y="938724"/>
                  </a:lnTo>
                  <a:cubicBezTo>
                    <a:pt x="4490656" y="938724"/>
                    <a:pt x="4490656" y="938724"/>
                    <a:pt x="4490656" y="936076"/>
                  </a:cubicBezTo>
                  <a:lnTo>
                    <a:pt x="4490656" y="917540"/>
                  </a:lnTo>
                  <a:cubicBezTo>
                    <a:pt x="4490656" y="917540"/>
                    <a:pt x="4490656" y="917540"/>
                    <a:pt x="4492605" y="916028"/>
                  </a:cubicBezTo>
                  <a:lnTo>
                    <a:pt x="4506258" y="905436"/>
                  </a:lnTo>
                  <a:cubicBezTo>
                    <a:pt x="4506258" y="905436"/>
                    <a:pt x="4506258" y="905436"/>
                    <a:pt x="4506258" y="878201"/>
                  </a:cubicBezTo>
                  <a:cubicBezTo>
                    <a:pt x="4501802" y="878201"/>
                    <a:pt x="4501802" y="878201"/>
                    <a:pt x="4501802" y="847938"/>
                  </a:cubicBezTo>
                  <a:cubicBezTo>
                    <a:pt x="4501802" y="847938"/>
                    <a:pt x="4501802" y="847938"/>
                    <a:pt x="4502914" y="847938"/>
                  </a:cubicBezTo>
                  <a:lnTo>
                    <a:pt x="4510717" y="847938"/>
                  </a:lnTo>
                  <a:cubicBezTo>
                    <a:pt x="4510717" y="844913"/>
                    <a:pt x="4510717" y="844913"/>
                    <a:pt x="4530778" y="844913"/>
                  </a:cubicBezTo>
                  <a:cubicBezTo>
                    <a:pt x="4530778" y="844913"/>
                    <a:pt x="4530778" y="844913"/>
                    <a:pt x="4530778" y="843399"/>
                  </a:cubicBezTo>
                  <a:lnTo>
                    <a:pt x="4530778" y="832808"/>
                  </a:lnTo>
                  <a:cubicBezTo>
                    <a:pt x="4530778" y="832808"/>
                    <a:pt x="4530778" y="832808"/>
                    <a:pt x="4532451" y="832808"/>
                  </a:cubicBezTo>
                  <a:lnTo>
                    <a:pt x="4544152" y="832808"/>
                  </a:lnTo>
                  <a:cubicBezTo>
                    <a:pt x="4544152" y="832808"/>
                    <a:pt x="4544152" y="832808"/>
                    <a:pt x="4544152" y="681500"/>
                  </a:cubicBezTo>
                  <a:cubicBezTo>
                    <a:pt x="4544152" y="681500"/>
                    <a:pt x="4544152" y="681500"/>
                    <a:pt x="4545267" y="681500"/>
                  </a:cubicBezTo>
                  <a:lnTo>
                    <a:pt x="4553068" y="681500"/>
                  </a:lnTo>
                  <a:cubicBezTo>
                    <a:pt x="4553068" y="681500"/>
                    <a:pt x="4553068" y="681500"/>
                    <a:pt x="4553068" y="678473"/>
                  </a:cubicBezTo>
                  <a:lnTo>
                    <a:pt x="4553068" y="657290"/>
                  </a:lnTo>
                  <a:cubicBezTo>
                    <a:pt x="4555298" y="657290"/>
                    <a:pt x="4555298" y="657290"/>
                    <a:pt x="4555298" y="596766"/>
                  </a:cubicBezTo>
                  <a:cubicBezTo>
                    <a:pt x="4555298" y="596766"/>
                    <a:pt x="4555298" y="596766"/>
                    <a:pt x="4556412" y="596766"/>
                  </a:cubicBezTo>
                  <a:lnTo>
                    <a:pt x="4564213" y="596766"/>
                  </a:lnTo>
                  <a:cubicBezTo>
                    <a:pt x="4564213" y="596766"/>
                    <a:pt x="4564213" y="596766"/>
                    <a:pt x="4564213" y="598280"/>
                  </a:cubicBezTo>
                  <a:lnTo>
                    <a:pt x="4564213" y="608871"/>
                  </a:lnTo>
                  <a:cubicBezTo>
                    <a:pt x="4568671" y="608871"/>
                    <a:pt x="4568671" y="608871"/>
                    <a:pt x="4568671" y="605845"/>
                  </a:cubicBezTo>
                  <a:lnTo>
                    <a:pt x="4568671" y="584662"/>
                  </a:lnTo>
                  <a:cubicBezTo>
                    <a:pt x="4568671" y="584662"/>
                    <a:pt x="4568671" y="584662"/>
                    <a:pt x="4570065" y="583906"/>
                  </a:cubicBezTo>
                  <a:lnTo>
                    <a:pt x="4579816" y="578610"/>
                  </a:lnTo>
                  <a:cubicBezTo>
                    <a:pt x="4579816" y="578610"/>
                    <a:pt x="4579816" y="578610"/>
                    <a:pt x="4580930" y="579367"/>
                  </a:cubicBezTo>
                  <a:lnTo>
                    <a:pt x="4588733" y="584662"/>
                  </a:lnTo>
                  <a:cubicBezTo>
                    <a:pt x="4588733" y="584662"/>
                    <a:pt x="4588733" y="584662"/>
                    <a:pt x="4590404" y="584662"/>
                  </a:cubicBezTo>
                  <a:lnTo>
                    <a:pt x="4602107" y="584662"/>
                  </a:lnTo>
                  <a:cubicBezTo>
                    <a:pt x="4602107" y="584662"/>
                    <a:pt x="4602107" y="584662"/>
                    <a:pt x="4602107" y="545322"/>
                  </a:cubicBezTo>
                  <a:cubicBezTo>
                    <a:pt x="4602107" y="545322"/>
                    <a:pt x="4602107" y="545322"/>
                    <a:pt x="4603221" y="545322"/>
                  </a:cubicBezTo>
                  <a:lnTo>
                    <a:pt x="4611021" y="545322"/>
                  </a:lnTo>
                  <a:cubicBezTo>
                    <a:pt x="4611021" y="551375"/>
                    <a:pt x="4611021" y="551375"/>
                    <a:pt x="4612414" y="551375"/>
                  </a:cubicBezTo>
                  <a:lnTo>
                    <a:pt x="4622169" y="551375"/>
                  </a:lnTo>
                  <a:cubicBezTo>
                    <a:pt x="4622169" y="545322"/>
                    <a:pt x="4622169" y="545322"/>
                    <a:pt x="4623282" y="545322"/>
                  </a:cubicBezTo>
                  <a:lnTo>
                    <a:pt x="4631084" y="545322"/>
                  </a:lnTo>
                  <a:cubicBezTo>
                    <a:pt x="4631084" y="545322"/>
                    <a:pt x="4631084" y="545322"/>
                    <a:pt x="4631084" y="590714"/>
                  </a:cubicBezTo>
                  <a:cubicBezTo>
                    <a:pt x="4631084" y="590714"/>
                    <a:pt x="4631084" y="590714"/>
                    <a:pt x="4632477" y="592227"/>
                  </a:cubicBezTo>
                  <a:lnTo>
                    <a:pt x="4642230" y="602819"/>
                  </a:lnTo>
                  <a:cubicBezTo>
                    <a:pt x="4640000" y="611898"/>
                    <a:pt x="4640000" y="611898"/>
                    <a:pt x="4664518" y="611898"/>
                  </a:cubicBezTo>
                  <a:cubicBezTo>
                    <a:pt x="4664518" y="611898"/>
                    <a:pt x="4664518" y="611898"/>
                    <a:pt x="4664518" y="610007"/>
                  </a:cubicBezTo>
                  <a:lnTo>
                    <a:pt x="4664518" y="596766"/>
                  </a:lnTo>
                  <a:cubicBezTo>
                    <a:pt x="4664518" y="596766"/>
                    <a:pt x="4664518" y="596766"/>
                    <a:pt x="4693496" y="584662"/>
                  </a:cubicBezTo>
                  <a:cubicBezTo>
                    <a:pt x="4693496" y="584662"/>
                    <a:pt x="4693496" y="584662"/>
                    <a:pt x="4693496" y="583150"/>
                  </a:cubicBezTo>
                  <a:lnTo>
                    <a:pt x="4693496" y="572557"/>
                  </a:lnTo>
                  <a:cubicBezTo>
                    <a:pt x="4693496" y="572557"/>
                    <a:pt x="4693496" y="572557"/>
                    <a:pt x="4694332" y="572557"/>
                  </a:cubicBezTo>
                  <a:lnTo>
                    <a:pt x="4700182" y="572557"/>
                  </a:lnTo>
                  <a:cubicBezTo>
                    <a:pt x="4700182" y="572557"/>
                    <a:pt x="4700182" y="572557"/>
                    <a:pt x="4700182" y="571423"/>
                  </a:cubicBezTo>
                  <a:lnTo>
                    <a:pt x="4700182" y="563479"/>
                  </a:lnTo>
                  <a:cubicBezTo>
                    <a:pt x="4700182" y="563479"/>
                    <a:pt x="4700182" y="563479"/>
                    <a:pt x="4702412" y="563479"/>
                  </a:cubicBezTo>
                  <a:lnTo>
                    <a:pt x="4718014" y="563479"/>
                  </a:lnTo>
                  <a:cubicBezTo>
                    <a:pt x="4718014" y="563479"/>
                    <a:pt x="4718014" y="563479"/>
                    <a:pt x="4718014" y="564614"/>
                  </a:cubicBezTo>
                  <a:lnTo>
                    <a:pt x="4718014" y="572557"/>
                  </a:lnTo>
                  <a:cubicBezTo>
                    <a:pt x="4718014" y="572557"/>
                    <a:pt x="4718014" y="572557"/>
                    <a:pt x="4719686" y="572557"/>
                  </a:cubicBezTo>
                  <a:lnTo>
                    <a:pt x="4731390" y="572557"/>
                  </a:lnTo>
                  <a:cubicBezTo>
                    <a:pt x="4731390" y="572557"/>
                    <a:pt x="4731390" y="572557"/>
                    <a:pt x="4731390" y="574828"/>
                  </a:cubicBezTo>
                  <a:lnTo>
                    <a:pt x="4731390" y="590714"/>
                  </a:lnTo>
                  <a:cubicBezTo>
                    <a:pt x="4731390" y="590714"/>
                    <a:pt x="4731390" y="590714"/>
                    <a:pt x="4755908" y="590714"/>
                  </a:cubicBezTo>
                  <a:cubicBezTo>
                    <a:pt x="4755908" y="590714"/>
                    <a:pt x="4755908" y="590714"/>
                    <a:pt x="4755908" y="589202"/>
                  </a:cubicBezTo>
                  <a:lnTo>
                    <a:pt x="4755908" y="578610"/>
                  </a:lnTo>
                  <a:cubicBezTo>
                    <a:pt x="4755908" y="578610"/>
                    <a:pt x="4755908" y="578610"/>
                    <a:pt x="4757302" y="578610"/>
                  </a:cubicBezTo>
                  <a:lnTo>
                    <a:pt x="4767053" y="578610"/>
                  </a:lnTo>
                  <a:cubicBezTo>
                    <a:pt x="4767053" y="578610"/>
                    <a:pt x="4767053" y="578610"/>
                    <a:pt x="4767053" y="577096"/>
                  </a:cubicBezTo>
                  <a:lnTo>
                    <a:pt x="4767053" y="566505"/>
                  </a:lnTo>
                  <a:cubicBezTo>
                    <a:pt x="4767053" y="566505"/>
                    <a:pt x="4767053" y="566505"/>
                    <a:pt x="4768725" y="566505"/>
                  </a:cubicBezTo>
                  <a:lnTo>
                    <a:pt x="4780426" y="566505"/>
                  </a:lnTo>
                  <a:cubicBezTo>
                    <a:pt x="4780426" y="566505"/>
                    <a:pt x="4780426" y="566505"/>
                    <a:pt x="4780426" y="568018"/>
                  </a:cubicBezTo>
                  <a:lnTo>
                    <a:pt x="4780426" y="578610"/>
                  </a:lnTo>
                  <a:cubicBezTo>
                    <a:pt x="4784886" y="578610"/>
                    <a:pt x="4784886" y="578610"/>
                    <a:pt x="4784886" y="505982"/>
                  </a:cubicBezTo>
                  <a:cubicBezTo>
                    <a:pt x="4784886" y="505982"/>
                    <a:pt x="4784886" y="505982"/>
                    <a:pt x="4885191" y="505982"/>
                  </a:cubicBezTo>
                  <a:cubicBezTo>
                    <a:pt x="4885191" y="505982"/>
                    <a:pt x="4885191" y="505982"/>
                    <a:pt x="4885191" y="602819"/>
                  </a:cubicBezTo>
                  <a:cubicBezTo>
                    <a:pt x="4885191" y="602819"/>
                    <a:pt x="4885191" y="602819"/>
                    <a:pt x="4887420" y="602819"/>
                  </a:cubicBezTo>
                  <a:lnTo>
                    <a:pt x="4903022" y="602819"/>
                  </a:lnTo>
                  <a:cubicBezTo>
                    <a:pt x="4903022" y="602819"/>
                    <a:pt x="4903022" y="602819"/>
                    <a:pt x="4903022" y="493877"/>
                  </a:cubicBezTo>
                  <a:cubicBezTo>
                    <a:pt x="4903022" y="493877"/>
                    <a:pt x="4903022" y="493877"/>
                    <a:pt x="4925313" y="478746"/>
                  </a:cubicBezTo>
                  <a:cubicBezTo>
                    <a:pt x="4925313" y="478746"/>
                    <a:pt x="4925313" y="478746"/>
                    <a:pt x="4954291" y="478746"/>
                  </a:cubicBezTo>
                  <a:cubicBezTo>
                    <a:pt x="4954291" y="478746"/>
                    <a:pt x="4954291" y="478746"/>
                    <a:pt x="4956242" y="476477"/>
                  </a:cubicBezTo>
                  <a:lnTo>
                    <a:pt x="4969893" y="460589"/>
                  </a:lnTo>
                  <a:cubicBezTo>
                    <a:pt x="4969893" y="460589"/>
                    <a:pt x="4969893" y="460589"/>
                    <a:pt x="5007787" y="460589"/>
                  </a:cubicBezTo>
                  <a:cubicBezTo>
                    <a:pt x="5007787" y="460589"/>
                    <a:pt x="5007787" y="460589"/>
                    <a:pt x="5007787" y="462859"/>
                  </a:cubicBezTo>
                  <a:lnTo>
                    <a:pt x="5007787" y="478746"/>
                  </a:lnTo>
                  <a:cubicBezTo>
                    <a:pt x="5007787" y="478746"/>
                    <a:pt x="5007787" y="478746"/>
                    <a:pt x="5045681" y="478746"/>
                  </a:cubicBezTo>
                  <a:cubicBezTo>
                    <a:pt x="5045681" y="478746"/>
                    <a:pt x="5045681" y="478746"/>
                    <a:pt x="5045681" y="596766"/>
                  </a:cubicBezTo>
                  <a:cubicBezTo>
                    <a:pt x="5045681" y="596766"/>
                    <a:pt x="5045681" y="596766"/>
                    <a:pt x="5047073" y="596766"/>
                  </a:cubicBezTo>
                  <a:lnTo>
                    <a:pt x="5056825" y="596766"/>
                  </a:lnTo>
                  <a:cubicBezTo>
                    <a:pt x="5056825" y="596766"/>
                    <a:pt x="5056825" y="596766"/>
                    <a:pt x="5056825" y="769258"/>
                  </a:cubicBezTo>
                  <a:cubicBezTo>
                    <a:pt x="5056825" y="769258"/>
                    <a:pt x="5056825" y="769258"/>
                    <a:pt x="5059053" y="769258"/>
                  </a:cubicBezTo>
                  <a:lnTo>
                    <a:pt x="5074657" y="769258"/>
                  </a:lnTo>
                  <a:cubicBezTo>
                    <a:pt x="5074657" y="769258"/>
                    <a:pt x="5074657" y="769258"/>
                    <a:pt x="5074657" y="657290"/>
                  </a:cubicBezTo>
                  <a:cubicBezTo>
                    <a:pt x="5074657" y="657290"/>
                    <a:pt x="5074657" y="657290"/>
                    <a:pt x="5075493" y="656533"/>
                  </a:cubicBezTo>
                  <a:lnTo>
                    <a:pt x="5081344" y="651238"/>
                  </a:lnTo>
                  <a:cubicBezTo>
                    <a:pt x="5085802" y="651238"/>
                    <a:pt x="5085802" y="651238"/>
                    <a:pt x="5085802" y="652750"/>
                  </a:cubicBezTo>
                  <a:lnTo>
                    <a:pt x="5085802" y="663343"/>
                  </a:lnTo>
                  <a:cubicBezTo>
                    <a:pt x="5085802" y="663343"/>
                    <a:pt x="5085802" y="663343"/>
                    <a:pt x="5088030" y="661829"/>
                  </a:cubicBezTo>
                  <a:lnTo>
                    <a:pt x="5103634" y="651238"/>
                  </a:lnTo>
                  <a:cubicBezTo>
                    <a:pt x="5103634" y="651238"/>
                    <a:pt x="5103634" y="651238"/>
                    <a:pt x="5105585" y="651238"/>
                  </a:cubicBezTo>
                  <a:lnTo>
                    <a:pt x="5119237" y="651238"/>
                  </a:lnTo>
                  <a:cubicBezTo>
                    <a:pt x="5119237" y="651238"/>
                    <a:pt x="5119237" y="651238"/>
                    <a:pt x="5119237" y="857017"/>
                  </a:cubicBezTo>
                  <a:cubicBezTo>
                    <a:pt x="5119237" y="857017"/>
                    <a:pt x="5119237" y="857017"/>
                    <a:pt x="5150444" y="863070"/>
                  </a:cubicBezTo>
                  <a:cubicBezTo>
                    <a:pt x="5150444" y="860044"/>
                    <a:pt x="5150444" y="857017"/>
                    <a:pt x="5150444" y="853992"/>
                  </a:cubicBezTo>
                  <a:cubicBezTo>
                    <a:pt x="5161589" y="853992"/>
                    <a:pt x="5172733" y="853992"/>
                    <a:pt x="5183878" y="853992"/>
                  </a:cubicBezTo>
                  <a:cubicBezTo>
                    <a:pt x="5183878" y="838860"/>
                    <a:pt x="5183878" y="826756"/>
                    <a:pt x="5183878" y="814651"/>
                  </a:cubicBezTo>
                  <a:lnTo>
                    <a:pt x="5192794" y="814651"/>
                  </a:lnTo>
                  <a:cubicBezTo>
                    <a:pt x="5192794" y="796494"/>
                    <a:pt x="5192794" y="781363"/>
                    <a:pt x="5192794" y="763206"/>
                  </a:cubicBezTo>
                  <a:cubicBezTo>
                    <a:pt x="5195024" y="763206"/>
                    <a:pt x="5197254" y="763206"/>
                    <a:pt x="5199482" y="763206"/>
                  </a:cubicBezTo>
                  <a:cubicBezTo>
                    <a:pt x="5199482" y="745049"/>
                    <a:pt x="5199482" y="729918"/>
                    <a:pt x="5199482" y="711761"/>
                  </a:cubicBezTo>
                  <a:cubicBezTo>
                    <a:pt x="5203940" y="711761"/>
                    <a:pt x="5208398" y="711761"/>
                    <a:pt x="5215086" y="711761"/>
                  </a:cubicBezTo>
                  <a:cubicBezTo>
                    <a:pt x="5230688" y="705709"/>
                    <a:pt x="5248520" y="693604"/>
                    <a:pt x="5264122" y="684525"/>
                  </a:cubicBezTo>
                  <a:cubicBezTo>
                    <a:pt x="5266352" y="675447"/>
                    <a:pt x="5266352" y="666368"/>
                    <a:pt x="5266352" y="657290"/>
                  </a:cubicBezTo>
                  <a:cubicBezTo>
                    <a:pt x="5268582" y="666368"/>
                    <a:pt x="5268582" y="675447"/>
                    <a:pt x="5270810" y="684525"/>
                  </a:cubicBezTo>
                  <a:cubicBezTo>
                    <a:pt x="5288642" y="696631"/>
                    <a:pt x="5304245" y="708734"/>
                    <a:pt x="5322078" y="720840"/>
                  </a:cubicBezTo>
                  <a:cubicBezTo>
                    <a:pt x="5322078" y="717821"/>
                    <a:pt x="5322078" y="714803"/>
                    <a:pt x="5322078" y="714788"/>
                  </a:cubicBezTo>
                  <a:cubicBezTo>
                    <a:pt x="5326534" y="714788"/>
                    <a:pt x="5330994" y="714788"/>
                    <a:pt x="5335452" y="714788"/>
                  </a:cubicBezTo>
                  <a:cubicBezTo>
                    <a:pt x="5335452" y="729918"/>
                    <a:pt x="5335452" y="748075"/>
                    <a:pt x="5335452" y="763206"/>
                  </a:cubicBezTo>
                  <a:cubicBezTo>
                    <a:pt x="5337681" y="763206"/>
                    <a:pt x="5339909" y="763206"/>
                    <a:pt x="5342138" y="763206"/>
                  </a:cubicBezTo>
                  <a:lnTo>
                    <a:pt x="5342138" y="801467"/>
                  </a:lnTo>
                  <a:lnTo>
                    <a:pt x="5377917" y="790806"/>
                  </a:lnTo>
                  <a:cubicBezTo>
                    <a:pt x="5411603" y="790806"/>
                    <a:pt x="5445289" y="790806"/>
                    <a:pt x="5478973" y="790806"/>
                  </a:cubicBezTo>
                  <a:cubicBezTo>
                    <a:pt x="5478973" y="725949"/>
                    <a:pt x="5478973" y="661090"/>
                    <a:pt x="5478973" y="596233"/>
                  </a:cubicBezTo>
                  <a:cubicBezTo>
                    <a:pt x="5486748" y="590828"/>
                    <a:pt x="5497114" y="588126"/>
                    <a:pt x="5507479" y="582720"/>
                  </a:cubicBezTo>
                  <a:cubicBezTo>
                    <a:pt x="5548938" y="577316"/>
                    <a:pt x="5590398" y="569208"/>
                    <a:pt x="5631857" y="561101"/>
                  </a:cubicBezTo>
                  <a:cubicBezTo>
                    <a:pt x="5647405" y="566506"/>
                    <a:pt x="5660362" y="571911"/>
                    <a:pt x="5675909" y="574613"/>
                  </a:cubicBezTo>
                  <a:cubicBezTo>
                    <a:pt x="5678501" y="577316"/>
                    <a:pt x="5681091" y="580019"/>
                    <a:pt x="5683682" y="582720"/>
                  </a:cubicBezTo>
                  <a:lnTo>
                    <a:pt x="5683682" y="833084"/>
                  </a:lnTo>
                  <a:lnTo>
                    <a:pt x="5701821" y="873985"/>
                  </a:lnTo>
                  <a:lnTo>
                    <a:pt x="5701821" y="798914"/>
                  </a:lnTo>
                  <a:cubicBezTo>
                    <a:pt x="5707004" y="798914"/>
                    <a:pt x="5712186" y="798914"/>
                    <a:pt x="5717369" y="798914"/>
                  </a:cubicBezTo>
                  <a:cubicBezTo>
                    <a:pt x="5717369" y="793509"/>
                    <a:pt x="5717369" y="790806"/>
                    <a:pt x="5717369" y="785402"/>
                  </a:cubicBezTo>
                  <a:cubicBezTo>
                    <a:pt x="5722551" y="782699"/>
                    <a:pt x="5727734" y="779997"/>
                    <a:pt x="5732917" y="777295"/>
                  </a:cubicBezTo>
                  <a:lnTo>
                    <a:pt x="5745871" y="777295"/>
                  </a:lnTo>
                  <a:cubicBezTo>
                    <a:pt x="5745871" y="771890"/>
                    <a:pt x="5745871" y="769187"/>
                    <a:pt x="5745871" y="763783"/>
                  </a:cubicBezTo>
                  <a:cubicBezTo>
                    <a:pt x="5748464" y="761080"/>
                    <a:pt x="5753646" y="758377"/>
                    <a:pt x="5756236" y="755675"/>
                  </a:cubicBezTo>
                  <a:cubicBezTo>
                    <a:pt x="5764011" y="755675"/>
                    <a:pt x="5774376" y="755675"/>
                    <a:pt x="5782151" y="755675"/>
                  </a:cubicBezTo>
                  <a:cubicBezTo>
                    <a:pt x="5782151" y="769187"/>
                    <a:pt x="5782151" y="785402"/>
                    <a:pt x="5782151" y="798914"/>
                  </a:cubicBezTo>
                  <a:cubicBezTo>
                    <a:pt x="5800289" y="798914"/>
                    <a:pt x="5818428" y="798914"/>
                    <a:pt x="5836566" y="798914"/>
                  </a:cubicBezTo>
                  <a:cubicBezTo>
                    <a:pt x="5836566" y="850260"/>
                    <a:pt x="5836566" y="898903"/>
                    <a:pt x="5836566" y="950250"/>
                  </a:cubicBezTo>
                  <a:cubicBezTo>
                    <a:pt x="5844340" y="950250"/>
                    <a:pt x="5852114" y="950250"/>
                    <a:pt x="5857295" y="950250"/>
                  </a:cubicBezTo>
                  <a:cubicBezTo>
                    <a:pt x="5865070" y="947547"/>
                    <a:pt x="5870253" y="944844"/>
                    <a:pt x="5878025" y="942143"/>
                  </a:cubicBezTo>
                  <a:cubicBezTo>
                    <a:pt x="5878025" y="936737"/>
                    <a:pt x="5878025" y="934035"/>
                    <a:pt x="5878025" y="931332"/>
                  </a:cubicBezTo>
                  <a:cubicBezTo>
                    <a:pt x="5875435" y="931332"/>
                    <a:pt x="5872843" y="928630"/>
                    <a:pt x="5870253" y="928630"/>
                  </a:cubicBezTo>
                  <a:cubicBezTo>
                    <a:pt x="5870253" y="925928"/>
                    <a:pt x="5870253" y="923225"/>
                    <a:pt x="5870253" y="920522"/>
                  </a:cubicBezTo>
                  <a:cubicBezTo>
                    <a:pt x="5872843" y="917821"/>
                    <a:pt x="5875435" y="917821"/>
                    <a:pt x="5878025" y="915118"/>
                  </a:cubicBezTo>
                  <a:cubicBezTo>
                    <a:pt x="5878025" y="896202"/>
                    <a:pt x="5878025" y="874581"/>
                    <a:pt x="5878025" y="855665"/>
                  </a:cubicBezTo>
                  <a:cubicBezTo>
                    <a:pt x="5875435" y="855665"/>
                    <a:pt x="5872843" y="852962"/>
                    <a:pt x="5870253" y="852962"/>
                  </a:cubicBezTo>
                  <a:cubicBezTo>
                    <a:pt x="5870253" y="850260"/>
                    <a:pt x="5870253" y="847558"/>
                    <a:pt x="5870253" y="844855"/>
                  </a:cubicBezTo>
                  <a:cubicBezTo>
                    <a:pt x="5872843" y="842153"/>
                    <a:pt x="5875435" y="842153"/>
                    <a:pt x="5878025" y="839450"/>
                  </a:cubicBezTo>
                  <a:lnTo>
                    <a:pt x="5883208" y="834046"/>
                  </a:lnTo>
                  <a:lnTo>
                    <a:pt x="5883208" y="823236"/>
                  </a:lnTo>
                  <a:cubicBezTo>
                    <a:pt x="5880618" y="823236"/>
                    <a:pt x="5880618" y="823236"/>
                    <a:pt x="5878025" y="823236"/>
                  </a:cubicBezTo>
                  <a:cubicBezTo>
                    <a:pt x="5878025" y="820533"/>
                    <a:pt x="5878025" y="817831"/>
                    <a:pt x="5878025" y="815128"/>
                  </a:cubicBezTo>
                  <a:cubicBezTo>
                    <a:pt x="5880618" y="815128"/>
                    <a:pt x="5883208" y="812426"/>
                    <a:pt x="5885800" y="809724"/>
                  </a:cubicBezTo>
                  <a:cubicBezTo>
                    <a:pt x="5888390" y="777295"/>
                    <a:pt x="5896165" y="750271"/>
                    <a:pt x="5927259" y="734056"/>
                  </a:cubicBezTo>
                  <a:cubicBezTo>
                    <a:pt x="5924668" y="734056"/>
                    <a:pt x="5924668" y="731353"/>
                    <a:pt x="5922077" y="731353"/>
                  </a:cubicBezTo>
                  <a:cubicBezTo>
                    <a:pt x="5922077" y="728651"/>
                    <a:pt x="5922077" y="725949"/>
                    <a:pt x="5922077" y="723246"/>
                  </a:cubicBezTo>
                  <a:cubicBezTo>
                    <a:pt x="5924668" y="723246"/>
                    <a:pt x="5927259" y="720543"/>
                    <a:pt x="5929850" y="720543"/>
                  </a:cubicBezTo>
                  <a:cubicBezTo>
                    <a:pt x="5929850" y="715139"/>
                    <a:pt x="5929850" y="712436"/>
                    <a:pt x="5929850" y="709734"/>
                  </a:cubicBezTo>
                  <a:cubicBezTo>
                    <a:pt x="5932442" y="709734"/>
                    <a:pt x="5932442" y="709734"/>
                    <a:pt x="5935033" y="709734"/>
                  </a:cubicBezTo>
                  <a:cubicBezTo>
                    <a:pt x="5935033" y="701627"/>
                    <a:pt x="5935033" y="693520"/>
                    <a:pt x="5935033" y="685412"/>
                  </a:cubicBezTo>
                  <a:cubicBezTo>
                    <a:pt x="5932442" y="685412"/>
                    <a:pt x="5932442" y="685412"/>
                    <a:pt x="5929850" y="685412"/>
                  </a:cubicBezTo>
                  <a:cubicBezTo>
                    <a:pt x="5929850" y="682710"/>
                    <a:pt x="5929850" y="682710"/>
                    <a:pt x="5929850" y="680008"/>
                  </a:cubicBezTo>
                  <a:lnTo>
                    <a:pt x="5935033" y="677305"/>
                  </a:lnTo>
                  <a:cubicBezTo>
                    <a:pt x="5940215" y="671901"/>
                    <a:pt x="5942806" y="666495"/>
                    <a:pt x="5947989" y="658388"/>
                  </a:cubicBezTo>
                  <a:cubicBezTo>
                    <a:pt x="5950579" y="652983"/>
                    <a:pt x="5950579" y="650281"/>
                    <a:pt x="5950579" y="647579"/>
                  </a:cubicBezTo>
                  <a:cubicBezTo>
                    <a:pt x="5945398" y="639471"/>
                    <a:pt x="5945398" y="625960"/>
                    <a:pt x="5950579" y="617852"/>
                  </a:cubicBezTo>
                  <a:cubicBezTo>
                    <a:pt x="5950581" y="617849"/>
                    <a:pt x="5950598" y="617795"/>
                    <a:pt x="5950904" y="616838"/>
                  </a:cubicBezTo>
                  <a:lnTo>
                    <a:pt x="5953171" y="609745"/>
                  </a:lnTo>
                  <a:cubicBezTo>
                    <a:pt x="5953173" y="609748"/>
                    <a:pt x="5953190" y="609802"/>
                    <a:pt x="5953495" y="610759"/>
                  </a:cubicBezTo>
                  <a:lnTo>
                    <a:pt x="5955763" y="617852"/>
                  </a:lnTo>
                  <a:cubicBezTo>
                    <a:pt x="5960944" y="625960"/>
                    <a:pt x="5963537" y="639471"/>
                    <a:pt x="5958354" y="647579"/>
                  </a:cubicBezTo>
                  <a:cubicBezTo>
                    <a:pt x="5958354" y="650281"/>
                    <a:pt x="5958354" y="652983"/>
                    <a:pt x="5958354" y="655686"/>
                  </a:cubicBezTo>
                  <a:cubicBezTo>
                    <a:pt x="5963537" y="663793"/>
                    <a:pt x="5968719" y="671901"/>
                    <a:pt x="5971311" y="677305"/>
                  </a:cubicBezTo>
                  <a:cubicBezTo>
                    <a:pt x="5973903" y="677305"/>
                    <a:pt x="5973903" y="680008"/>
                    <a:pt x="5976494" y="680008"/>
                  </a:cubicBezTo>
                  <a:cubicBezTo>
                    <a:pt x="5976494" y="682710"/>
                    <a:pt x="5976494" y="682710"/>
                    <a:pt x="5976494" y="685412"/>
                  </a:cubicBezTo>
                  <a:cubicBezTo>
                    <a:pt x="5973903" y="693520"/>
                    <a:pt x="5973903" y="701627"/>
                    <a:pt x="5973903" y="709734"/>
                  </a:cubicBezTo>
                  <a:cubicBezTo>
                    <a:pt x="5979084" y="712436"/>
                    <a:pt x="5979084" y="715139"/>
                    <a:pt x="5979084" y="720543"/>
                  </a:cubicBezTo>
                  <a:lnTo>
                    <a:pt x="5984268" y="723246"/>
                  </a:lnTo>
                  <a:cubicBezTo>
                    <a:pt x="5984268" y="725949"/>
                    <a:pt x="5984268" y="728651"/>
                    <a:pt x="5984268" y="731353"/>
                  </a:cubicBezTo>
                  <a:cubicBezTo>
                    <a:pt x="5981676" y="734056"/>
                    <a:pt x="5981676" y="734056"/>
                    <a:pt x="5979084" y="734056"/>
                  </a:cubicBezTo>
                  <a:lnTo>
                    <a:pt x="5999269" y="755105"/>
                  </a:lnTo>
                  <a:lnTo>
                    <a:pt x="5999269" y="627662"/>
                  </a:lnTo>
                  <a:lnTo>
                    <a:pt x="5999299" y="627662"/>
                  </a:lnTo>
                  <a:cubicBezTo>
                    <a:pt x="6004989" y="627662"/>
                    <a:pt x="6016130" y="627662"/>
                    <a:pt x="6037948" y="627662"/>
                  </a:cubicBezTo>
                  <a:cubicBezTo>
                    <a:pt x="6037948" y="627654"/>
                    <a:pt x="6037948" y="627557"/>
                    <a:pt x="6037948" y="626311"/>
                  </a:cubicBezTo>
                  <a:lnTo>
                    <a:pt x="6037948" y="616853"/>
                  </a:lnTo>
                  <a:cubicBezTo>
                    <a:pt x="6037954" y="616853"/>
                    <a:pt x="6038029" y="616853"/>
                    <a:pt x="6038962" y="616853"/>
                  </a:cubicBezTo>
                  <a:lnTo>
                    <a:pt x="6046055" y="616853"/>
                  </a:lnTo>
                  <a:cubicBezTo>
                    <a:pt x="6046055" y="616846"/>
                    <a:pt x="6046055" y="616733"/>
                    <a:pt x="6046055" y="614962"/>
                  </a:cubicBezTo>
                  <a:lnTo>
                    <a:pt x="6046055" y="601721"/>
                  </a:lnTo>
                  <a:cubicBezTo>
                    <a:pt x="6046064" y="601721"/>
                    <a:pt x="6046136" y="601721"/>
                    <a:pt x="6046815" y="601721"/>
                  </a:cubicBezTo>
                  <a:lnTo>
                    <a:pt x="6052135" y="601721"/>
                  </a:lnTo>
                  <a:cubicBezTo>
                    <a:pt x="6052135" y="601714"/>
                    <a:pt x="6052135" y="601629"/>
                    <a:pt x="6052135" y="600640"/>
                  </a:cubicBezTo>
                  <a:lnTo>
                    <a:pt x="6052135" y="593073"/>
                  </a:lnTo>
                  <a:cubicBezTo>
                    <a:pt x="6052143" y="593073"/>
                    <a:pt x="6052267" y="593073"/>
                    <a:pt x="6054163" y="593073"/>
                  </a:cubicBezTo>
                  <a:lnTo>
                    <a:pt x="6068350" y="593073"/>
                  </a:lnTo>
                  <a:cubicBezTo>
                    <a:pt x="6068350" y="593080"/>
                    <a:pt x="6068350" y="593157"/>
                    <a:pt x="6068350" y="594154"/>
                  </a:cubicBezTo>
                  <a:lnTo>
                    <a:pt x="6068350" y="601721"/>
                  </a:lnTo>
                  <a:cubicBezTo>
                    <a:pt x="6068360" y="601721"/>
                    <a:pt x="6068861" y="601721"/>
                    <a:pt x="6090642" y="601721"/>
                  </a:cubicBezTo>
                  <a:cubicBezTo>
                    <a:pt x="6090642" y="601713"/>
                    <a:pt x="6090642" y="601599"/>
                    <a:pt x="6090642" y="599829"/>
                  </a:cubicBezTo>
                  <a:lnTo>
                    <a:pt x="6090642" y="586588"/>
                  </a:lnTo>
                  <a:cubicBezTo>
                    <a:pt x="6090648" y="586588"/>
                    <a:pt x="6090745" y="586588"/>
                    <a:pt x="6092416" y="586588"/>
                  </a:cubicBezTo>
                  <a:lnTo>
                    <a:pt x="6104829" y="586588"/>
                  </a:lnTo>
                  <a:cubicBezTo>
                    <a:pt x="6104829" y="586600"/>
                    <a:pt x="6104829" y="587114"/>
                    <a:pt x="6104829" y="610368"/>
                  </a:cubicBezTo>
                  <a:cubicBezTo>
                    <a:pt x="6104836" y="610368"/>
                    <a:pt x="6104916" y="610368"/>
                    <a:pt x="6105843" y="610368"/>
                  </a:cubicBezTo>
                  <a:lnTo>
                    <a:pt x="6112936" y="610368"/>
                  </a:lnTo>
                  <a:cubicBezTo>
                    <a:pt x="6112936" y="610362"/>
                    <a:pt x="6112936" y="610281"/>
                    <a:pt x="6112936" y="609287"/>
                  </a:cubicBezTo>
                  <a:lnTo>
                    <a:pt x="6112936" y="601721"/>
                  </a:lnTo>
                  <a:cubicBezTo>
                    <a:pt x="6112945" y="601721"/>
                    <a:pt x="6113063" y="601721"/>
                    <a:pt x="6114709" y="601721"/>
                  </a:cubicBezTo>
                  <a:lnTo>
                    <a:pt x="6127123" y="601721"/>
                  </a:lnTo>
                  <a:cubicBezTo>
                    <a:pt x="6127123" y="601734"/>
                    <a:pt x="6127123" y="602293"/>
                    <a:pt x="6127123" y="627662"/>
                  </a:cubicBezTo>
                  <a:cubicBezTo>
                    <a:pt x="6127131" y="627662"/>
                    <a:pt x="6127249" y="627662"/>
                    <a:pt x="6129150" y="627662"/>
                  </a:cubicBezTo>
                  <a:lnTo>
                    <a:pt x="6143336" y="627662"/>
                  </a:lnTo>
                  <a:cubicBezTo>
                    <a:pt x="6143336" y="627673"/>
                    <a:pt x="6143336" y="627788"/>
                    <a:pt x="6143336" y="629283"/>
                  </a:cubicBezTo>
                  <a:lnTo>
                    <a:pt x="6143336" y="640633"/>
                  </a:lnTo>
                  <a:cubicBezTo>
                    <a:pt x="6143344" y="640633"/>
                    <a:pt x="6143415" y="640633"/>
                    <a:pt x="6144096" y="640633"/>
                  </a:cubicBezTo>
                  <a:lnTo>
                    <a:pt x="6149417" y="640633"/>
                  </a:lnTo>
                  <a:cubicBezTo>
                    <a:pt x="6149417" y="640625"/>
                    <a:pt x="6149417" y="640549"/>
                    <a:pt x="6149417" y="639822"/>
                  </a:cubicBezTo>
                  <a:lnTo>
                    <a:pt x="6149417" y="634147"/>
                  </a:lnTo>
                  <a:cubicBezTo>
                    <a:pt x="6149434" y="634147"/>
                    <a:pt x="6150153" y="634147"/>
                    <a:pt x="6179817" y="634147"/>
                  </a:cubicBezTo>
                  <a:cubicBezTo>
                    <a:pt x="6179817" y="634161"/>
                    <a:pt x="6179817" y="634724"/>
                    <a:pt x="6179817" y="657927"/>
                  </a:cubicBezTo>
                  <a:cubicBezTo>
                    <a:pt x="6179824" y="657927"/>
                    <a:pt x="6179903" y="657927"/>
                    <a:pt x="6180830" y="657927"/>
                  </a:cubicBezTo>
                  <a:lnTo>
                    <a:pt x="6187924" y="657927"/>
                  </a:lnTo>
                  <a:cubicBezTo>
                    <a:pt x="6187924" y="657934"/>
                    <a:pt x="6187924" y="658007"/>
                    <a:pt x="6187924" y="659008"/>
                  </a:cubicBezTo>
                  <a:lnTo>
                    <a:pt x="6187924" y="666574"/>
                  </a:lnTo>
                  <a:cubicBezTo>
                    <a:pt x="6187933" y="666574"/>
                    <a:pt x="6188006" y="666574"/>
                    <a:pt x="6188684" y="666574"/>
                  </a:cubicBezTo>
                  <a:lnTo>
                    <a:pt x="6194004" y="666574"/>
                  </a:lnTo>
                  <a:cubicBezTo>
                    <a:pt x="6194004" y="666567"/>
                    <a:pt x="6194004" y="666447"/>
                    <a:pt x="6194004" y="664412"/>
                  </a:cubicBezTo>
                  <a:lnTo>
                    <a:pt x="6194004" y="649280"/>
                  </a:lnTo>
                  <a:cubicBezTo>
                    <a:pt x="6194011" y="649280"/>
                    <a:pt x="6194089" y="649280"/>
                    <a:pt x="6195017" y="649280"/>
                  </a:cubicBezTo>
                  <a:lnTo>
                    <a:pt x="6202111" y="649280"/>
                  </a:lnTo>
                  <a:cubicBezTo>
                    <a:pt x="6202111" y="649288"/>
                    <a:pt x="6202111" y="649371"/>
                    <a:pt x="6202111" y="650361"/>
                  </a:cubicBezTo>
                  <a:lnTo>
                    <a:pt x="6202111" y="657927"/>
                  </a:lnTo>
                  <a:lnTo>
                    <a:pt x="6207431" y="655934"/>
                  </a:lnTo>
                  <a:cubicBezTo>
                    <a:pt x="6208191" y="655562"/>
                    <a:pt x="6208191" y="655360"/>
                    <a:pt x="6208191" y="654954"/>
                  </a:cubicBezTo>
                  <a:lnTo>
                    <a:pt x="6208191" y="649280"/>
                  </a:lnTo>
                  <a:cubicBezTo>
                    <a:pt x="6208208" y="649280"/>
                    <a:pt x="6209009" y="649280"/>
                    <a:pt x="6246698" y="649280"/>
                  </a:cubicBezTo>
                  <a:cubicBezTo>
                    <a:pt x="6246698" y="649294"/>
                    <a:pt x="6246698" y="649841"/>
                    <a:pt x="6246698" y="673059"/>
                  </a:cubicBezTo>
                  <a:cubicBezTo>
                    <a:pt x="6246706" y="673059"/>
                    <a:pt x="6246824" y="673059"/>
                    <a:pt x="6248724" y="673059"/>
                  </a:cubicBezTo>
                  <a:lnTo>
                    <a:pt x="6262911" y="673059"/>
                  </a:lnTo>
                  <a:cubicBezTo>
                    <a:pt x="6262911" y="673067"/>
                    <a:pt x="6262911" y="673149"/>
                    <a:pt x="6262911" y="674140"/>
                  </a:cubicBezTo>
                  <a:lnTo>
                    <a:pt x="6262911" y="681706"/>
                  </a:lnTo>
                  <a:cubicBezTo>
                    <a:pt x="6262920" y="681706"/>
                    <a:pt x="6263043" y="681706"/>
                    <a:pt x="6264685" y="681706"/>
                  </a:cubicBezTo>
                  <a:lnTo>
                    <a:pt x="6277098" y="681706"/>
                  </a:lnTo>
                  <a:cubicBezTo>
                    <a:pt x="6277098" y="681694"/>
                    <a:pt x="6277098" y="681183"/>
                    <a:pt x="6277098" y="657927"/>
                  </a:cubicBezTo>
                  <a:cubicBezTo>
                    <a:pt x="6277105" y="657927"/>
                    <a:pt x="6277183" y="657927"/>
                    <a:pt x="6278111" y="657927"/>
                  </a:cubicBezTo>
                  <a:lnTo>
                    <a:pt x="6285205" y="657927"/>
                  </a:lnTo>
                  <a:cubicBezTo>
                    <a:pt x="6285205" y="657908"/>
                    <a:pt x="6285205" y="657137"/>
                    <a:pt x="6285205" y="625500"/>
                  </a:cubicBezTo>
                  <a:cubicBezTo>
                    <a:pt x="6285212" y="625500"/>
                    <a:pt x="6285289" y="625500"/>
                    <a:pt x="6286218" y="625500"/>
                  </a:cubicBezTo>
                  <a:lnTo>
                    <a:pt x="6293312" y="625500"/>
                  </a:lnTo>
                  <a:cubicBezTo>
                    <a:pt x="6293312" y="625494"/>
                    <a:pt x="6293312" y="625385"/>
                    <a:pt x="6293312" y="623609"/>
                  </a:cubicBezTo>
                  <a:lnTo>
                    <a:pt x="6293312" y="610368"/>
                  </a:lnTo>
                  <a:cubicBezTo>
                    <a:pt x="6291285" y="610368"/>
                    <a:pt x="6291285" y="610368"/>
                    <a:pt x="6292045" y="608746"/>
                  </a:cubicBezTo>
                  <a:lnTo>
                    <a:pt x="6297365" y="597397"/>
                  </a:lnTo>
                  <a:cubicBezTo>
                    <a:pt x="6297370" y="597414"/>
                    <a:pt x="6297565" y="598088"/>
                    <a:pt x="6305472" y="625500"/>
                  </a:cubicBezTo>
                  <a:cubicBezTo>
                    <a:pt x="6305480" y="625500"/>
                    <a:pt x="6305553" y="625500"/>
                    <a:pt x="6306232" y="625500"/>
                  </a:cubicBezTo>
                  <a:lnTo>
                    <a:pt x="6311552" y="625500"/>
                  </a:lnTo>
                  <a:cubicBezTo>
                    <a:pt x="6311552" y="625487"/>
                    <a:pt x="6311552" y="624308"/>
                    <a:pt x="6311552" y="519573"/>
                  </a:cubicBezTo>
                  <a:cubicBezTo>
                    <a:pt x="6311562" y="519573"/>
                    <a:pt x="6311676" y="519573"/>
                    <a:pt x="6313072" y="519573"/>
                  </a:cubicBezTo>
                  <a:lnTo>
                    <a:pt x="6323712" y="519573"/>
                  </a:lnTo>
                  <a:cubicBezTo>
                    <a:pt x="6323712" y="519551"/>
                    <a:pt x="6323712" y="518541"/>
                    <a:pt x="6323712" y="472014"/>
                  </a:cubicBezTo>
                  <a:cubicBezTo>
                    <a:pt x="6323729" y="472014"/>
                    <a:pt x="6324354" y="472014"/>
                    <a:pt x="6350059" y="472014"/>
                  </a:cubicBezTo>
                  <a:cubicBezTo>
                    <a:pt x="6350059" y="472002"/>
                    <a:pt x="6350059" y="471492"/>
                    <a:pt x="6350059" y="450396"/>
                  </a:cubicBezTo>
                  <a:cubicBezTo>
                    <a:pt x="6350078" y="450396"/>
                    <a:pt x="6350867" y="450396"/>
                    <a:pt x="6384513" y="450396"/>
                  </a:cubicBezTo>
                  <a:cubicBezTo>
                    <a:pt x="6384513" y="450404"/>
                    <a:pt x="6384513" y="450534"/>
                    <a:pt x="6384513" y="452828"/>
                  </a:cubicBezTo>
                  <a:lnTo>
                    <a:pt x="6384513" y="469852"/>
                  </a:lnTo>
                  <a:cubicBezTo>
                    <a:pt x="6384522" y="469852"/>
                    <a:pt x="6384653" y="469852"/>
                    <a:pt x="6386793" y="469852"/>
                  </a:cubicBezTo>
                  <a:lnTo>
                    <a:pt x="6402753" y="469852"/>
                  </a:lnTo>
                  <a:cubicBezTo>
                    <a:pt x="6402753" y="469870"/>
                    <a:pt x="6402753" y="470764"/>
                    <a:pt x="6402753" y="517411"/>
                  </a:cubicBezTo>
                  <a:cubicBezTo>
                    <a:pt x="6402759" y="517411"/>
                    <a:pt x="6402835" y="517411"/>
                    <a:pt x="6403766" y="517411"/>
                  </a:cubicBezTo>
                  <a:lnTo>
                    <a:pt x="6410860" y="517411"/>
                  </a:lnTo>
                  <a:lnTo>
                    <a:pt x="6425047" y="521735"/>
                  </a:lnTo>
                  <a:cubicBezTo>
                    <a:pt x="6425047" y="521745"/>
                    <a:pt x="6425047" y="522395"/>
                    <a:pt x="6425047" y="560647"/>
                  </a:cubicBezTo>
                  <a:cubicBezTo>
                    <a:pt x="6425053" y="560647"/>
                    <a:pt x="6425128" y="560647"/>
                    <a:pt x="6426060" y="560647"/>
                  </a:cubicBezTo>
                  <a:lnTo>
                    <a:pt x="6433153" y="560647"/>
                  </a:lnTo>
                  <a:cubicBezTo>
                    <a:pt x="6433153" y="560657"/>
                    <a:pt x="6433153" y="560763"/>
                    <a:pt x="6433153" y="562268"/>
                  </a:cubicBezTo>
                  <a:lnTo>
                    <a:pt x="6433153" y="573617"/>
                  </a:lnTo>
                  <a:cubicBezTo>
                    <a:pt x="6433161" y="573617"/>
                    <a:pt x="6433285" y="573617"/>
                    <a:pt x="6435180" y="573617"/>
                  </a:cubicBezTo>
                  <a:lnTo>
                    <a:pt x="6449367" y="573617"/>
                  </a:lnTo>
                  <a:lnTo>
                    <a:pt x="6455447" y="580103"/>
                  </a:lnTo>
                  <a:cubicBezTo>
                    <a:pt x="6455447" y="580115"/>
                    <a:pt x="6455447" y="580601"/>
                    <a:pt x="6455447" y="601721"/>
                  </a:cubicBezTo>
                  <a:cubicBezTo>
                    <a:pt x="6455456" y="601721"/>
                    <a:pt x="6455587" y="601721"/>
                    <a:pt x="6457727" y="601721"/>
                  </a:cubicBezTo>
                  <a:lnTo>
                    <a:pt x="6473687" y="601721"/>
                  </a:lnTo>
                  <a:cubicBezTo>
                    <a:pt x="6473687" y="601728"/>
                    <a:pt x="6473687" y="601808"/>
                    <a:pt x="6473687" y="602801"/>
                  </a:cubicBezTo>
                  <a:lnTo>
                    <a:pt x="6473687" y="610368"/>
                  </a:lnTo>
                  <a:cubicBezTo>
                    <a:pt x="6473696" y="610368"/>
                    <a:pt x="6473795" y="610368"/>
                    <a:pt x="6474954" y="610368"/>
                  </a:cubicBezTo>
                  <a:lnTo>
                    <a:pt x="6483821" y="610368"/>
                  </a:lnTo>
                  <a:cubicBezTo>
                    <a:pt x="6483821" y="610377"/>
                    <a:pt x="6483821" y="610506"/>
                    <a:pt x="6483821" y="612529"/>
                  </a:cubicBezTo>
                  <a:lnTo>
                    <a:pt x="6483821" y="627662"/>
                  </a:lnTo>
                  <a:cubicBezTo>
                    <a:pt x="6487874" y="627662"/>
                    <a:pt x="6487874" y="627662"/>
                    <a:pt x="6487874" y="625770"/>
                  </a:cubicBezTo>
                  <a:lnTo>
                    <a:pt x="6487874" y="612529"/>
                  </a:lnTo>
                  <a:cubicBezTo>
                    <a:pt x="6487880" y="612529"/>
                    <a:pt x="6487958" y="612529"/>
                    <a:pt x="6488887" y="612529"/>
                  </a:cubicBezTo>
                  <a:lnTo>
                    <a:pt x="6495981" y="612529"/>
                  </a:lnTo>
                  <a:cubicBezTo>
                    <a:pt x="6495981" y="612540"/>
                    <a:pt x="6495981" y="612659"/>
                    <a:pt x="6495981" y="614151"/>
                  </a:cubicBezTo>
                  <a:lnTo>
                    <a:pt x="6495981" y="625500"/>
                  </a:lnTo>
                  <a:cubicBezTo>
                    <a:pt x="6495990" y="625500"/>
                    <a:pt x="6496063" y="625500"/>
                    <a:pt x="6496741" y="625500"/>
                  </a:cubicBezTo>
                  <a:lnTo>
                    <a:pt x="6502061" y="625500"/>
                  </a:lnTo>
                  <a:cubicBezTo>
                    <a:pt x="6502061" y="621177"/>
                    <a:pt x="6502061" y="621177"/>
                    <a:pt x="6550701" y="621177"/>
                  </a:cubicBezTo>
                  <a:cubicBezTo>
                    <a:pt x="6550701" y="621186"/>
                    <a:pt x="6550701" y="621287"/>
                    <a:pt x="6550701" y="622528"/>
                  </a:cubicBezTo>
                  <a:lnTo>
                    <a:pt x="6550701" y="631985"/>
                  </a:lnTo>
                  <a:cubicBezTo>
                    <a:pt x="6550709" y="631985"/>
                    <a:pt x="6550784" y="631985"/>
                    <a:pt x="6551461" y="631985"/>
                  </a:cubicBezTo>
                  <a:lnTo>
                    <a:pt x="6556782" y="631985"/>
                  </a:lnTo>
                  <a:cubicBezTo>
                    <a:pt x="6556782" y="631994"/>
                    <a:pt x="6556782" y="632116"/>
                    <a:pt x="6556782" y="634147"/>
                  </a:cubicBezTo>
                  <a:lnTo>
                    <a:pt x="6556782" y="649280"/>
                  </a:lnTo>
                  <a:cubicBezTo>
                    <a:pt x="6556790" y="649276"/>
                    <a:pt x="6556906" y="649198"/>
                    <a:pt x="6558808" y="647929"/>
                  </a:cubicBezTo>
                  <a:lnTo>
                    <a:pt x="6572995" y="638471"/>
                  </a:lnTo>
                  <a:cubicBezTo>
                    <a:pt x="6572997" y="638452"/>
                    <a:pt x="6573128" y="637577"/>
                    <a:pt x="6579075" y="597397"/>
                  </a:cubicBezTo>
                  <a:cubicBezTo>
                    <a:pt x="6579084" y="597395"/>
                    <a:pt x="6579153" y="597369"/>
                    <a:pt x="6579835" y="597127"/>
                  </a:cubicBezTo>
                  <a:lnTo>
                    <a:pt x="6585155" y="595235"/>
                  </a:lnTo>
                  <a:cubicBezTo>
                    <a:pt x="6585155" y="595219"/>
                    <a:pt x="6585188" y="594158"/>
                    <a:pt x="6587182" y="526058"/>
                  </a:cubicBezTo>
                  <a:cubicBezTo>
                    <a:pt x="6587182" y="526076"/>
                    <a:pt x="6587215" y="527167"/>
                    <a:pt x="6589209" y="595235"/>
                  </a:cubicBezTo>
                  <a:cubicBezTo>
                    <a:pt x="6589218" y="595238"/>
                    <a:pt x="6589289" y="595263"/>
                    <a:pt x="6589969" y="595505"/>
                  </a:cubicBezTo>
                  <a:lnTo>
                    <a:pt x="6595289" y="597397"/>
                  </a:lnTo>
                  <a:cubicBezTo>
                    <a:pt x="6595289" y="597377"/>
                    <a:pt x="6595289" y="596044"/>
                    <a:pt x="6595289" y="510926"/>
                  </a:cubicBezTo>
                  <a:cubicBezTo>
                    <a:pt x="6599342" y="510926"/>
                    <a:pt x="6599342" y="510926"/>
                    <a:pt x="6599342" y="478499"/>
                  </a:cubicBezTo>
                  <a:cubicBezTo>
                    <a:pt x="6599354" y="478499"/>
                    <a:pt x="6600040" y="478499"/>
                    <a:pt x="6637849" y="478499"/>
                  </a:cubicBezTo>
                  <a:cubicBezTo>
                    <a:pt x="6637849" y="478516"/>
                    <a:pt x="6637849" y="479234"/>
                    <a:pt x="6637849" y="510926"/>
                  </a:cubicBezTo>
                  <a:cubicBezTo>
                    <a:pt x="6637858" y="510926"/>
                    <a:pt x="6637930" y="510926"/>
                    <a:pt x="6638609" y="510926"/>
                  </a:cubicBezTo>
                  <a:lnTo>
                    <a:pt x="6643929" y="510926"/>
                  </a:lnTo>
                  <a:cubicBezTo>
                    <a:pt x="6643929" y="510905"/>
                    <a:pt x="6643929" y="509599"/>
                    <a:pt x="6643929" y="428778"/>
                  </a:cubicBezTo>
                  <a:cubicBezTo>
                    <a:pt x="6643935" y="428778"/>
                    <a:pt x="6644034" y="428778"/>
                    <a:pt x="6645703" y="428778"/>
                  </a:cubicBezTo>
                  <a:lnTo>
                    <a:pt x="6658116" y="428778"/>
                  </a:lnTo>
                  <a:cubicBezTo>
                    <a:pt x="6658116" y="428771"/>
                    <a:pt x="6658116" y="428660"/>
                    <a:pt x="6658116" y="426887"/>
                  </a:cubicBezTo>
                  <a:lnTo>
                    <a:pt x="6658116" y="413646"/>
                  </a:lnTo>
                  <a:cubicBezTo>
                    <a:pt x="6658127" y="413646"/>
                    <a:pt x="6658625" y="413646"/>
                    <a:pt x="6680410" y="413646"/>
                  </a:cubicBezTo>
                  <a:cubicBezTo>
                    <a:pt x="6680410" y="413639"/>
                    <a:pt x="6680410" y="413558"/>
                    <a:pt x="6680410" y="412565"/>
                  </a:cubicBezTo>
                  <a:lnTo>
                    <a:pt x="6680410" y="404999"/>
                  </a:lnTo>
                  <a:cubicBezTo>
                    <a:pt x="6680417" y="404999"/>
                    <a:pt x="6680527" y="404999"/>
                    <a:pt x="6682183" y="404999"/>
                  </a:cubicBezTo>
                  <a:lnTo>
                    <a:pt x="6694597" y="404999"/>
                  </a:lnTo>
                  <a:cubicBezTo>
                    <a:pt x="6694597" y="405007"/>
                    <a:pt x="6694597" y="405086"/>
                    <a:pt x="6694597" y="406080"/>
                  </a:cubicBezTo>
                  <a:lnTo>
                    <a:pt x="6694597" y="413646"/>
                  </a:lnTo>
                  <a:cubicBezTo>
                    <a:pt x="6694606" y="413646"/>
                    <a:pt x="6694679" y="413646"/>
                    <a:pt x="6695357" y="413646"/>
                  </a:cubicBezTo>
                  <a:lnTo>
                    <a:pt x="6700677" y="413646"/>
                  </a:lnTo>
                  <a:lnTo>
                    <a:pt x="6710810" y="409322"/>
                  </a:lnTo>
                  <a:lnTo>
                    <a:pt x="6714863" y="412565"/>
                  </a:lnTo>
                  <a:lnTo>
                    <a:pt x="6714863" y="404999"/>
                  </a:lnTo>
                  <a:cubicBezTo>
                    <a:pt x="6714872" y="404999"/>
                    <a:pt x="6715009" y="404999"/>
                    <a:pt x="6717143" y="404999"/>
                  </a:cubicBezTo>
                  <a:lnTo>
                    <a:pt x="6733104" y="404999"/>
                  </a:lnTo>
                  <a:cubicBezTo>
                    <a:pt x="6733104" y="405007"/>
                    <a:pt x="6733104" y="405086"/>
                    <a:pt x="6733104" y="406080"/>
                  </a:cubicBezTo>
                  <a:lnTo>
                    <a:pt x="6733104" y="413646"/>
                  </a:lnTo>
                  <a:cubicBezTo>
                    <a:pt x="6733123" y="413646"/>
                    <a:pt x="6733859" y="413646"/>
                    <a:pt x="6763504" y="413646"/>
                  </a:cubicBezTo>
                  <a:cubicBezTo>
                    <a:pt x="6763504" y="413656"/>
                    <a:pt x="6763504" y="413765"/>
                    <a:pt x="6763504" y="415267"/>
                  </a:cubicBezTo>
                  <a:lnTo>
                    <a:pt x="6763504" y="426617"/>
                  </a:lnTo>
                  <a:cubicBezTo>
                    <a:pt x="6763521" y="426617"/>
                    <a:pt x="6764161" y="426617"/>
                    <a:pt x="6789851" y="426617"/>
                  </a:cubicBezTo>
                  <a:cubicBezTo>
                    <a:pt x="6789851" y="426633"/>
                    <a:pt x="6789851" y="427313"/>
                    <a:pt x="6789851" y="456881"/>
                  </a:cubicBezTo>
                  <a:cubicBezTo>
                    <a:pt x="6789860" y="456881"/>
                    <a:pt x="6789933" y="456881"/>
                    <a:pt x="6790611" y="456881"/>
                  </a:cubicBezTo>
                  <a:lnTo>
                    <a:pt x="6795931" y="456881"/>
                  </a:lnTo>
                  <a:cubicBezTo>
                    <a:pt x="6795931" y="456888"/>
                    <a:pt x="6795931" y="456974"/>
                    <a:pt x="6795931" y="457962"/>
                  </a:cubicBezTo>
                  <a:lnTo>
                    <a:pt x="6795931" y="465529"/>
                  </a:lnTo>
                  <a:cubicBezTo>
                    <a:pt x="6799985" y="465529"/>
                    <a:pt x="6799985" y="465529"/>
                    <a:pt x="6799985" y="495793"/>
                  </a:cubicBezTo>
                  <a:cubicBezTo>
                    <a:pt x="6799994" y="495793"/>
                    <a:pt x="6800068" y="495793"/>
                    <a:pt x="6800745" y="495793"/>
                  </a:cubicBezTo>
                  <a:lnTo>
                    <a:pt x="6806065" y="495793"/>
                  </a:lnTo>
                  <a:cubicBezTo>
                    <a:pt x="6806065" y="495802"/>
                    <a:pt x="6806065" y="495869"/>
                    <a:pt x="6806065" y="496604"/>
                  </a:cubicBezTo>
                  <a:lnTo>
                    <a:pt x="6806065" y="502279"/>
                  </a:lnTo>
                  <a:cubicBezTo>
                    <a:pt x="6806071" y="502279"/>
                    <a:pt x="6806149" y="502279"/>
                    <a:pt x="6807078" y="502279"/>
                  </a:cubicBezTo>
                  <a:lnTo>
                    <a:pt x="6814171" y="502279"/>
                  </a:lnTo>
                  <a:cubicBezTo>
                    <a:pt x="6814171" y="502296"/>
                    <a:pt x="6814171" y="503009"/>
                    <a:pt x="6814171" y="532544"/>
                  </a:cubicBezTo>
                  <a:cubicBezTo>
                    <a:pt x="6814179" y="532544"/>
                    <a:pt x="6814299" y="532544"/>
                    <a:pt x="6816198" y="532544"/>
                  </a:cubicBezTo>
                  <a:lnTo>
                    <a:pt x="6830385" y="532544"/>
                  </a:lnTo>
                  <a:cubicBezTo>
                    <a:pt x="6830385" y="532560"/>
                    <a:pt x="6830385" y="533140"/>
                    <a:pt x="6830385" y="556323"/>
                  </a:cubicBezTo>
                  <a:cubicBezTo>
                    <a:pt x="6832412" y="556323"/>
                    <a:pt x="6832412" y="556323"/>
                    <a:pt x="6832412" y="557944"/>
                  </a:cubicBezTo>
                  <a:lnTo>
                    <a:pt x="6832412" y="569294"/>
                  </a:lnTo>
                  <a:cubicBezTo>
                    <a:pt x="6832421" y="569294"/>
                    <a:pt x="6832491" y="569294"/>
                    <a:pt x="6833172" y="569294"/>
                  </a:cubicBezTo>
                  <a:lnTo>
                    <a:pt x="6838492" y="569294"/>
                  </a:lnTo>
                  <a:cubicBezTo>
                    <a:pt x="6838492" y="569308"/>
                    <a:pt x="6838492" y="569871"/>
                    <a:pt x="6838492" y="593073"/>
                  </a:cubicBezTo>
                  <a:cubicBezTo>
                    <a:pt x="6838500" y="593073"/>
                    <a:pt x="6838599" y="593073"/>
                    <a:pt x="6839758" y="593073"/>
                  </a:cubicBezTo>
                  <a:lnTo>
                    <a:pt x="6848625" y="593073"/>
                  </a:lnTo>
                  <a:cubicBezTo>
                    <a:pt x="6850652" y="595235"/>
                    <a:pt x="6850652" y="595235"/>
                    <a:pt x="6850652" y="597127"/>
                  </a:cubicBezTo>
                  <a:lnTo>
                    <a:pt x="6850652" y="610368"/>
                  </a:lnTo>
                  <a:cubicBezTo>
                    <a:pt x="6850657" y="610361"/>
                    <a:pt x="6850744" y="610254"/>
                    <a:pt x="6852172" y="608476"/>
                  </a:cubicBezTo>
                  <a:lnTo>
                    <a:pt x="6862812" y="595235"/>
                  </a:lnTo>
                  <a:cubicBezTo>
                    <a:pt x="6862827" y="595235"/>
                    <a:pt x="6863466" y="595235"/>
                    <a:pt x="6891186" y="595235"/>
                  </a:cubicBezTo>
                  <a:cubicBezTo>
                    <a:pt x="6891186" y="595260"/>
                    <a:pt x="6891186" y="596661"/>
                    <a:pt x="6891186" y="681706"/>
                  </a:cubicBezTo>
                  <a:cubicBezTo>
                    <a:pt x="6891194" y="681706"/>
                    <a:pt x="6891270" y="681706"/>
                    <a:pt x="6891946" y="681706"/>
                  </a:cubicBezTo>
                  <a:lnTo>
                    <a:pt x="6897266" y="681706"/>
                  </a:lnTo>
                  <a:cubicBezTo>
                    <a:pt x="6897270" y="681698"/>
                    <a:pt x="6897329" y="681598"/>
                    <a:pt x="6898026" y="680355"/>
                  </a:cubicBezTo>
                  <a:lnTo>
                    <a:pt x="6903346" y="670897"/>
                  </a:lnTo>
                  <a:cubicBezTo>
                    <a:pt x="6903346" y="670904"/>
                    <a:pt x="6903346" y="671003"/>
                    <a:pt x="6903346" y="672789"/>
                  </a:cubicBezTo>
                  <a:lnTo>
                    <a:pt x="6903346" y="686030"/>
                  </a:lnTo>
                  <a:cubicBezTo>
                    <a:pt x="6907399" y="686030"/>
                    <a:pt x="6907399" y="686030"/>
                    <a:pt x="6907399" y="640633"/>
                  </a:cubicBezTo>
                  <a:cubicBezTo>
                    <a:pt x="6907408" y="640633"/>
                    <a:pt x="6907478" y="640633"/>
                    <a:pt x="6908159" y="640633"/>
                  </a:cubicBezTo>
                  <a:lnTo>
                    <a:pt x="6913479" y="640633"/>
                  </a:lnTo>
                  <a:cubicBezTo>
                    <a:pt x="6913479" y="640618"/>
                    <a:pt x="6913479" y="639618"/>
                    <a:pt x="6913479" y="575779"/>
                  </a:cubicBezTo>
                  <a:cubicBezTo>
                    <a:pt x="6913486" y="575779"/>
                    <a:pt x="6913567" y="575779"/>
                    <a:pt x="6914493" y="575779"/>
                  </a:cubicBezTo>
                  <a:lnTo>
                    <a:pt x="6921586" y="575779"/>
                  </a:lnTo>
                  <a:cubicBezTo>
                    <a:pt x="6921592" y="575758"/>
                    <a:pt x="6921856" y="574818"/>
                    <a:pt x="6933746" y="532544"/>
                  </a:cubicBezTo>
                  <a:cubicBezTo>
                    <a:pt x="6933755" y="532544"/>
                    <a:pt x="6933852" y="532544"/>
                    <a:pt x="6935013" y="532544"/>
                  </a:cubicBezTo>
                  <a:lnTo>
                    <a:pt x="6943880" y="532544"/>
                  </a:lnTo>
                  <a:cubicBezTo>
                    <a:pt x="6943885" y="532567"/>
                    <a:pt x="6944111" y="533533"/>
                    <a:pt x="6954013" y="575779"/>
                  </a:cubicBezTo>
                  <a:cubicBezTo>
                    <a:pt x="6954019" y="575779"/>
                    <a:pt x="6954093" y="575779"/>
                    <a:pt x="6955026" y="575779"/>
                  </a:cubicBezTo>
                  <a:lnTo>
                    <a:pt x="6962120" y="575779"/>
                  </a:lnTo>
                  <a:cubicBezTo>
                    <a:pt x="6962120" y="575790"/>
                    <a:pt x="6962120" y="576457"/>
                    <a:pt x="6962120" y="614691"/>
                  </a:cubicBezTo>
                  <a:cubicBezTo>
                    <a:pt x="6962127" y="614691"/>
                    <a:pt x="6962226" y="614691"/>
                    <a:pt x="6963893" y="614691"/>
                  </a:cubicBezTo>
                  <a:lnTo>
                    <a:pt x="6976307" y="614691"/>
                  </a:lnTo>
                  <a:cubicBezTo>
                    <a:pt x="6976307" y="614699"/>
                    <a:pt x="6976307" y="614821"/>
                    <a:pt x="6976307" y="616853"/>
                  </a:cubicBezTo>
                  <a:lnTo>
                    <a:pt x="6976307" y="631985"/>
                  </a:lnTo>
                  <a:cubicBezTo>
                    <a:pt x="6980360" y="631985"/>
                    <a:pt x="6980360" y="631985"/>
                    <a:pt x="6980360" y="629824"/>
                  </a:cubicBezTo>
                  <a:lnTo>
                    <a:pt x="6980360" y="614691"/>
                  </a:lnTo>
                  <a:cubicBezTo>
                    <a:pt x="6980370" y="614691"/>
                    <a:pt x="6980482" y="614691"/>
                    <a:pt x="6981880" y="614691"/>
                  </a:cubicBezTo>
                  <a:lnTo>
                    <a:pt x="6992520" y="614691"/>
                  </a:lnTo>
                  <a:cubicBezTo>
                    <a:pt x="6992520" y="614701"/>
                    <a:pt x="6992520" y="614818"/>
                    <a:pt x="6992520" y="616312"/>
                  </a:cubicBezTo>
                  <a:lnTo>
                    <a:pt x="6992520" y="627662"/>
                  </a:lnTo>
                  <a:cubicBezTo>
                    <a:pt x="6992536" y="627662"/>
                    <a:pt x="6993245" y="627662"/>
                    <a:pt x="7022921" y="627662"/>
                  </a:cubicBezTo>
                  <a:cubicBezTo>
                    <a:pt x="7022921" y="627645"/>
                    <a:pt x="7022921" y="626874"/>
                    <a:pt x="7022921" y="590912"/>
                  </a:cubicBezTo>
                  <a:cubicBezTo>
                    <a:pt x="7022929" y="590912"/>
                    <a:pt x="7023022" y="590912"/>
                    <a:pt x="7024187" y="590912"/>
                  </a:cubicBezTo>
                  <a:lnTo>
                    <a:pt x="7033054" y="590912"/>
                  </a:lnTo>
                  <a:cubicBezTo>
                    <a:pt x="7033054" y="590923"/>
                    <a:pt x="7033054" y="591417"/>
                    <a:pt x="7033054" y="612529"/>
                  </a:cubicBezTo>
                  <a:cubicBezTo>
                    <a:pt x="7035081" y="612529"/>
                    <a:pt x="7035081" y="612529"/>
                    <a:pt x="7035081" y="580103"/>
                  </a:cubicBezTo>
                  <a:cubicBezTo>
                    <a:pt x="7035095" y="580103"/>
                    <a:pt x="7035636" y="580103"/>
                    <a:pt x="7057374" y="580103"/>
                  </a:cubicBezTo>
                  <a:cubicBezTo>
                    <a:pt x="7057374" y="580093"/>
                    <a:pt x="7057374" y="579973"/>
                    <a:pt x="7057374" y="578481"/>
                  </a:cubicBezTo>
                  <a:lnTo>
                    <a:pt x="7057374" y="567132"/>
                  </a:lnTo>
                  <a:cubicBezTo>
                    <a:pt x="7057382" y="567132"/>
                    <a:pt x="7057457" y="567132"/>
                    <a:pt x="7058134" y="567132"/>
                  </a:cubicBezTo>
                  <a:lnTo>
                    <a:pt x="7063454" y="567132"/>
                  </a:lnTo>
                  <a:cubicBezTo>
                    <a:pt x="7063454" y="567126"/>
                    <a:pt x="7063454" y="567013"/>
                    <a:pt x="7063454" y="565241"/>
                  </a:cubicBezTo>
                  <a:lnTo>
                    <a:pt x="7063454" y="552000"/>
                  </a:lnTo>
                  <a:lnTo>
                    <a:pt x="7067508" y="558485"/>
                  </a:lnTo>
                  <a:cubicBezTo>
                    <a:pt x="7067516" y="558485"/>
                    <a:pt x="7067645" y="558485"/>
                    <a:pt x="7069788" y="558485"/>
                  </a:cubicBezTo>
                  <a:lnTo>
                    <a:pt x="7085748" y="558485"/>
                  </a:lnTo>
                  <a:cubicBezTo>
                    <a:pt x="7085748" y="558477"/>
                    <a:pt x="7085748" y="558409"/>
                    <a:pt x="7085748" y="557674"/>
                  </a:cubicBezTo>
                  <a:lnTo>
                    <a:pt x="7085748" y="552000"/>
                  </a:lnTo>
                  <a:cubicBezTo>
                    <a:pt x="7085757" y="552000"/>
                    <a:pt x="7085831" y="552000"/>
                    <a:pt x="7086508" y="552000"/>
                  </a:cubicBezTo>
                  <a:lnTo>
                    <a:pt x="7091828" y="552000"/>
                  </a:lnTo>
                  <a:cubicBezTo>
                    <a:pt x="7091828" y="552009"/>
                    <a:pt x="7091828" y="552109"/>
                    <a:pt x="7091828" y="553351"/>
                  </a:cubicBezTo>
                  <a:lnTo>
                    <a:pt x="7091828" y="562809"/>
                  </a:lnTo>
                  <a:cubicBezTo>
                    <a:pt x="7091843" y="562809"/>
                    <a:pt x="7092576" y="562809"/>
                    <a:pt x="7130335" y="562809"/>
                  </a:cubicBezTo>
                  <a:cubicBezTo>
                    <a:pt x="7130335" y="562827"/>
                    <a:pt x="7130335" y="564337"/>
                    <a:pt x="7130335" y="701162"/>
                  </a:cubicBezTo>
                  <a:cubicBezTo>
                    <a:pt x="7130345" y="701162"/>
                    <a:pt x="7130460" y="701162"/>
                    <a:pt x="7131855" y="701162"/>
                  </a:cubicBezTo>
                  <a:lnTo>
                    <a:pt x="7142495" y="701162"/>
                  </a:lnTo>
                  <a:cubicBezTo>
                    <a:pt x="7142495" y="696839"/>
                    <a:pt x="7142495" y="692515"/>
                    <a:pt x="7142495" y="688192"/>
                  </a:cubicBezTo>
                  <a:cubicBezTo>
                    <a:pt x="7144522" y="688192"/>
                    <a:pt x="7144522" y="688192"/>
                    <a:pt x="7146549" y="688192"/>
                  </a:cubicBezTo>
                  <a:cubicBezTo>
                    <a:pt x="7146549" y="692515"/>
                    <a:pt x="7146549" y="696839"/>
                    <a:pt x="7146549" y="701162"/>
                  </a:cubicBezTo>
                  <a:cubicBezTo>
                    <a:pt x="7156682" y="701162"/>
                    <a:pt x="7166816" y="701162"/>
                    <a:pt x="7176949" y="701162"/>
                  </a:cubicBezTo>
                  <a:cubicBezTo>
                    <a:pt x="7176949" y="690353"/>
                    <a:pt x="7176949" y="681706"/>
                    <a:pt x="7176949" y="670897"/>
                  </a:cubicBezTo>
                  <a:cubicBezTo>
                    <a:pt x="7181003" y="670897"/>
                    <a:pt x="7185056" y="670897"/>
                    <a:pt x="7189109" y="670897"/>
                  </a:cubicBezTo>
                  <a:lnTo>
                    <a:pt x="7201269" y="668736"/>
                  </a:lnTo>
                  <a:cubicBezTo>
                    <a:pt x="7203296" y="668736"/>
                    <a:pt x="7203296" y="670897"/>
                    <a:pt x="7205323" y="670897"/>
                  </a:cubicBezTo>
                  <a:lnTo>
                    <a:pt x="7215456" y="670897"/>
                  </a:lnTo>
                  <a:cubicBezTo>
                    <a:pt x="7215456" y="681706"/>
                    <a:pt x="7215456" y="692515"/>
                    <a:pt x="7215456" y="701162"/>
                  </a:cubicBezTo>
                  <a:cubicBezTo>
                    <a:pt x="7217483" y="701162"/>
                    <a:pt x="7219510" y="701162"/>
                    <a:pt x="7223563" y="701162"/>
                  </a:cubicBezTo>
                  <a:cubicBezTo>
                    <a:pt x="7223563" y="707648"/>
                    <a:pt x="7223563" y="714133"/>
                    <a:pt x="7223563" y="718457"/>
                  </a:cubicBezTo>
                  <a:lnTo>
                    <a:pt x="7232899" y="719362"/>
                  </a:lnTo>
                  <a:lnTo>
                    <a:pt x="7245857" y="719362"/>
                  </a:lnTo>
                  <a:cubicBezTo>
                    <a:pt x="7245857" y="713553"/>
                    <a:pt x="7245857" y="709381"/>
                    <a:pt x="7245857" y="703324"/>
                  </a:cubicBezTo>
                  <a:lnTo>
                    <a:pt x="7313813" y="703324"/>
                  </a:lnTo>
                  <a:lnTo>
                    <a:pt x="7313813" y="618071"/>
                  </a:lnTo>
                  <a:lnTo>
                    <a:pt x="7385821" y="618071"/>
                  </a:lnTo>
                  <a:lnTo>
                    <a:pt x="7385821" y="696839"/>
                  </a:lnTo>
                  <a:cubicBezTo>
                    <a:pt x="7386456" y="696839"/>
                    <a:pt x="7387091" y="696839"/>
                    <a:pt x="7387725" y="696839"/>
                  </a:cubicBezTo>
                  <a:lnTo>
                    <a:pt x="7388967" y="719362"/>
                  </a:lnTo>
                  <a:lnTo>
                    <a:pt x="7398643" y="719362"/>
                  </a:lnTo>
                  <a:cubicBezTo>
                    <a:pt x="7399179" y="712148"/>
                    <a:pt x="7399885" y="704494"/>
                    <a:pt x="7399885" y="696839"/>
                  </a:cubicBezTo>
                  <a:cubicBezTo>
                    <a:pt x="7401912" y="696839"/>
                    <a:pt x="7403939" y="696839"/>
                    <a:pt x="7405965" y="696839"/>
                  </a:cubicBezTo>
                  <a:lnTo>
                    <a:pt x="7407207" y="719362"/>
                  </a:lnTo>
                  <a:lnTo>
                    <a:pt x="7457829" y="719362"/>
                  </a:lnTo>
                  <a:lnTo>
                    <a:pt x="7457829" y="556334"/>
                  </a:lnTo>
                  <a:lnTo>
                    <a:pt x="7655156" y="556334"/>
                  </a:lnTo>
                  <a:lnTo>
                    <a:pt x="7655156" y="719362"/>
                  </a:lnTo>
                  <a:lnTo>
                    <a:pt x="7673853" y="719362"/>
                  </a:lnTo>
                  <a:lnTo>
                    <a:pt x="7673853" y="636669"/>
                  </a:lnTo>
                  <a:lnTo>
                    <a:pt x="7768973" y="636669"/>
                  </a:lnTo>
                  <a:lnTo>
                    <a:pt x="7773382" y="519115"/>
                  </a:lnTo>
                  <a:lnTo>
                    <a:pt x="7819759" y="519115"/>
                  </a:lnTo>
                  <a:lnTo>
                    <a:pt x="7821437" y="571456"/>
                  </a:lnTo>
                  <a:cubicBezTo>
                    <a:pt x="7843732" y="571456"/>
                    <a:pt x="7866024" y="571456"/>
                    <a:pt x="7886292" y="571456"/>
                  </a:cubicBezTo>
                  <a:cubicBezTo>
                    <a:pt x="7886292" y="597397"/>
                    <a:pt x="7886292" y="623338"/>
                    <a:pt x="7886292" y="647118"/>
                  </a:cubicBezTo>
                  <a:cubicBezTo>
                    <a:pt x="7890345" y="647118"/>
                    <a:pt x="7892372" y="647118"/>
                    <a:pt x="7894398" y="647118"/>
                  </a:cubicBezTo>
                  <a:cubicBezTo>
                    <a:pt x="7894398" y="644956"/>
                    <a:pt x="7896425" y="642794"/>
                    <a:pt x="7896425" y="640633"/>
                  </a:cubicBezTo>
                  <a:cubicBezTo>
                    <a:pt x="7898452" y="640633"/>
                    <a:pt x="7900478" y="640633"/>
                    <a:pt x="7902505" y="640633"/>
                  </a:cubicBezTo>
                  <a:cubicBezTo>
                    <a:pt x="7902505" y="642794"/>
                    <a:pt x="7902505" y="644956"/>
                    <a:pt x="7904533" y="649280"/>
                  </a:cubicBezTo>
                  <a:cubicBezTo>
                    <a:pt x="7908585" y="649280"/>
                    <a:pt x="7912638" y="649280"/>
                    <a:pt x="7916693" y="649280"/>
                  </a:cubicBezTo>
                  <a:cubicBezTo>
                    <a:pt x="7916693" y="647118"/>
                    <a:pt x="7916693" y="644956"/>
                    <a:pt x="7916693" y="642794"/>
                  </a:cubicBezTo>
                  <a:cubicBezTo>
                    <a:pt x="7924798" y="642794"/>
                    <a:pt x="7930878" y="642794"/>
                    <a:pt x="7938985" y="642794"/>
                  </a:cubicBezTo>
                  <a:cubicBezTo>
                    <a:pt x="7938985" y="644956"/>
                    <a:pt x="7938985" y="647118"/>
                    <a:pt x="7938985" y="649280"/>
                  </a:cubicBezTo>
                  <a:cubicBezTo>
                    <a:pt x="7945065" y="649280"/>
                    <a:pt x="7953173" y="649280"/>
                    <a:pt x="7959253" y="649280"/>
                  </a:cubicBezTo>
                  <a:cubicBezTo>
                    <a:pt x="7959253" y="664412"/>
                    <a:pt x="7959253" y="679545"/>
                    <a:pt x="7959253" y="694677"/>
                  </a:cubicBezTo>
                  <a:cubicBezTo>
                    <a:pt x="7963306" y="694677"/>
                    <a:pt x="7969386" y="694677"/>
                    <a:pt x="7973440" y="694677"/>
                  </a:cubicBezTo>
                  <a:cubicBezTo>
                    <a:pt x="7973440" y="690353"/>
                    <a:pt x="7973440" y="686030"/>
                    <a:pt x="7973440" y="681706"/>
                  </a:cubicBezTo>
                  <a:cubicBezTo>
                    <a:pt x="7979520" y="681706"/>
                    <a:pt x="7985600" y="681706"/>
                    <a:pt x="7989653" y="681706"/>
                  </a:cubicBezTo>
                  <a:cubicBezTo>
                    <a:pt x="7989653" y="621177"/>
                    <a:pt x="7989653" y="562809"/>
                    <a:pt x="7989653" y="502279"/>
                  </a:cubicBezTo>
                  <a:cubicBezTo>
                    <a:pt x="7991680" y="500117"/>
                    <a:pt x="7993706" y="497955"/>
                    <a:pt x="7995733" y="495793"/>
                  </a:cubicBezTo>
                  <a:cubicBezTo>
                    <a:pt x="8020053" y="495793"/>
                    <a:pt x="8044373" y="495793"/>
                    <a:pt x="8068694" y="495793"/>
                  </a:cubicBezTo>
                  <a:lnTo>
                    <a:pt x="8068694" y="504441"/>
                  </a:lnTo>
                  <a:lnTo>
                    <a:pt x="8078828" y="504441"/>
                  </a:lnTo>
                  <a:cubicBezTo>
                    <a:pt x="8078828" y="543353"/>
                    <a:pt x="8078828" y="582265"/>
                    <a:pt x="8078828" y="619015"/>
                  </a:cubicBezTo>
                  <a:cubicBezTo>
                    <a:pt x="8086934" y="619015"/>
                    <a:pt x="8093014" y="619015"/>
                    <a:pt x="8101121" y="619015"/>
                  </a:cubicBezTo>
                  <a:cubicBezTo>
                    <a:pt x="8101121" y="597397"/>
                    <a:pt x="8101121" y="575779"/>
                    <a:pt x="8101121" y="552000"/>
                  </a:cubicBezTo>
                  <a:cubicBezTo>
                    <a:pt x="8109228" y="552000"/>
                    <a:pt x="8119361" y="552000"/>
                    <a:pt x="8127469" y="552000"/>
                  </a:cubicBezTo>
                  <a:cubicBezTo>
                    <a:pt x="8129494" y="552000"/>
                    <a:pt x="8129494" y="549838"/>
                    <a:pt x="8131521" y="547676"/>
                  </a:cubicBezTo>
                  <a:lnTo>
                    <a:pt x="8139629" y="547676"/>
                  </a:lnTo>
                  <a:cubicBezTo>
                    <a:pt x="8141654" y="549838"/>
                    <a:pt x="8141654" y="552000"/>
                    <a:pt x="8143681" y="552000"/>
                  </a:cubicBezTo>
                  <a:cubicBezTo>
                    <a:pt x="8149761" y="552000"/>
                    <a:pt x="8157869" y="552000"/>
                    <a:pt x="8165976" y="552000"/>
                  </a:cubicBezTo>
                  <a:cubicBezTo>
                    <a:pt x="8165976" y="513088"/>
                    <a:pt x="8165976" y="474176"/>
                    <a:pt x="8165976" y="435264"/>
                  </a:cubicBezTo>
                  <a:cubicBezTo>
                    <a:pt x="8165989" y="435261"/>
                    <a:pt x="8166856" y="435097"/>
                    <a:pt x="8222722" y="424455"/>
                  </a:cubicBezTo>
                  <a:cubicBezTo>
                    <a:pt x="8222722" y="424462"/>
                    <a:pt x="8222722" y="424536"/>
                    <a:pt x="8222722" y="425536"/>
                  </a:cubicBezTo>
                  <a:lnTo>
                    <a:pt x="8222722" y="433102"/>
                  </a:lnTo>
                  <a:cubicBezTo>
                    <a:pt x="8222740" y="433102"/>
                    <a:pt x="8223384" y="433102"/>
                    <a:pt x="8249069" y="433102"/>
                  </a:cubicBezTo>
                  <a:cubicBezTo>
                    <a:pt x="8249069" y="433124"/>
                    <a:pt x="8249069" y="435495"/>
                    <a:pt x="8249069" y="688192"/>
                  </a:cubicBezTo>
                  <a:cubicBezTo>
                    <a:pt x="8255149" y="688192"/>
                    <a:pt x="8263256" y="688192"/>
                    <a:pt x="8271364" y="688192"/>
                  </a:cubicBezTo>
                  <a:cubicBezTo>
                    <a:pt x="8271364" y="686030"/>
                    <a:pt x="8271364" y="686030"/>
                    <a:pt x="8271364" y="683868"/>
                  </a:cubicBezTo>
                  <a:cubicBezTo>
                    <a:pt x="8275416" y="683868"/>
                    <a:pt x="8279469" y="683868"/>
                    <a:pt x="8283524" y="683868"/>
                  </a:cubicBezTo>
                  <a:cubicBezTo>
                    <a:pt x="8283524" y="686030"/>
                    <a:pt x="8283524" y="686030"/>
                    <a:pt x="8283524" y="688192"/>
                  </a:cubicBezTo>
                  <a:cubicBezTo>
                    <a:pt x="8291630" y="688192"/>
                    <a:pt x="8299736" y="688192"/>
                    <a:pt x="8307844" y="688192"/>
                  </a:cubicBezTo>
                  <a:cubicBezTo>
                    <a:pt x="8307844" y="683868"/>
                    <a:pt x="8307844" y="679545"/>
                    <a:pt x="8307844" y="675221"/>
                  </a:cubicBezTo>
                  <a:cubicBezTo>
                    <a:pt x="8317977" y="675221"/>
                    <a:pt x="8328110" y="675221"/>
                    <a:pt x="8336217" y="675221"/>
                  </a:cubicBezTo>
                  <a:cubicBezTo>
                    <a:pt x="8340270" y="670897"/>
                    <a:pt x="8344325" y="670897"/>
                    <a:pt x="8348377" y="670897"/>
                  </a:cubicBezTo>
                  <a:cubicBezTo>
                    <a:pt x="8354457" y="675221"/>
                    <a:pt x="8362565" y="675221"/>
                    <a:pt x="8368645" y="675221"/>
                  </a:cubicBezTo>
                  <a:cubicBezTo>
                    <a:pt x="8368645" y="668736"/>
                    <a:pt x="8368645" y="664412"/>
                    <a:pt x="8368645" y="657927"/>
                  </a:cubicBezTo>
                  <a:lnTo>
                    <a:pt x="8376752" y="657927"/>
                  </a:lnTo>
                  <a:cubicBezTo>
                    <a:pt x="8376752" y="653603"/>
                    <a:pt x="8376752" y="649280"/>
                    <a:pt x="8376752" y="644956"/>
                  </a:cubicBezTo>
                  <a:cubicBezTo>
                    <a:pt x="8394992" y="644956"/>
                    <a:pt x="8415258" y="644956"/>
                    <a:pt x="8433498" y="644956"/>
                  </a:cubicBezTo>
                  <a:cubicBezTo>
                    <a:pt x="8433498" y="634147"/>
                    <a:pt x="8433498" y="625500"/>
                    <a:pt x="8433498" y="614691"/>
                  </a:cubicBezTo>
                  <a:cubicBezTo>
                    <a:pt x="8439578" y="614691"/>
                    <a:pt x="8445658" y="614691"/>
                    <a:pt x="8451738" y="614691"/>
                  </a:cubicBezTo>
                  <a:cubicBezTo>
                    <a:pt x="8451738" y="612529"/>
                    <a:pt x="8451738" y="610368"/>
                    <a:pt x="8451738" y="608206"/>
                  </a:cubicBezTo>
                  <a:cubicBezTo>
                    <a:pt x="8455792" y="608206"/>
                    <a:pt x="8459845" y="608206"/>
                    <a:pt x="8463898" y="608206"/>
                  </a:cubicBezTo>
                  <a:cubicBezTo>
                    <a:pt x="8463898" y="610368"/>
                    <a:pt x="8463898" y="612529"/>
                    <a:pt x="8463898" y="614691"/>
                  </a:cubicBezTo>
                  <a:cubicBezTo>
                    <a:pt x="8469978" y="614691"/>
                    <a:pt x="8474032" y="614691"/>
                    <a:pt x="8480112" y="614691"/>
                  </a:cubicBezTo>
                  <a:cubicBezTo>
                    <a:pt x="8480112" y="629824"/>
                    <a:pt x="8480112" y="647118"/>
                    <a:pt x="8480112" y="664412"/>
                  </a:cubicBezTo>
                  <a:cubicBezTo>
                    <a:pt x="8490245" y="664412"/>
                    <a:pt x="8502406" y="664412"/>
                    <a:pt x="8512540" y="664412"/>
                  </a:cubicBezTo>
                  <a:cubicBezTo>
                    <a:pt x="8512540" y="655765"/>
                    <a:pt x="8512540" y="647118"/>
                    <a:pt x="8512540" y="638471"/>
                  </a:cubicBezTo>
                  <a:cubicBezTo>
                    <a:pt x="8524700" y="638471"/>
                    <a:pt x="8538886" y="638471"/>
                    <a:pt x="8551046" y="638471"/>
                  </a:cubicBezTo>
                  <a:cubicBezTo>
                    <a:pt x="8551046" y="627662"/>
                    <a:pt x="8551046" y="619015"/>
                    <a:pt x="8551046" y="608206"/>
                  </a:cubicBezTo>
                  <a:cubicBezTo>
                    <a:pt x="8567261" y="608206"/>
                    <a:pt x="8583473" y="608206"/>
                    <a:pt x="8599688" y="608206"/>
                  </a:cubicBezTo>
                  <a:cubicBezTo>
                    <a:pt x="8599688" y="608235"/>
                    <a:pt x="8599688" y="610010"/>
                    <a:pt x="8599688" y="719362"/>
                  </a:cubicBezTo>
                  <a:lnTo>
                    <a:pt x="8599688" y="733141"/>
                  </a:lnTo>
                  <a:lnTo>
                    <a:pt x="8665562" y="733141"/>
                  </a:lnTo>
                  <a:lnTo>
                    <a:pt x="8665562" y="838913"/>
                  </a:lnTo>
                  <a:lnTo>
                    <a:pt x="8665562" y="862160"/>
                  </a:lnTo>
                  <a:lnTo>
                    <a:pt x="8680522" y="862160"/>
                  </a:lnTo>
                  <a:cubicBezTo>
                    <a:pt x="8680522" y="862160"/>
                    <a:pt x="8680522" y="862160"/>
                    <a:pt x="8680522" y="860998"/>
                  </a:cubicBezTo>
                  <a:lnTo>
                    <a:pt x="8680522" y="852862"/>
                  </a:lnTo>
                  <a:cubicBezTo>
                    <a:pt x="8680522" y="852862"/>
                    <a:pt x="8680522" y="852862"/>
                    <a:pt x="8725102" y="852862"/>
                  </a:cubicBezTo>
                  <a:cubicBezTo>
                    <a:pt x="8725102" y="852862"/>
                    <a:pt x="8725102" y="852862"/>
                    <a:pt x="8725102" y="855477"/>
                  </a:cubicBezTo>
                  <a:lnTo>
                    <a:pt x="8725102" y="861131"/>
                  </a:lnTo>
                  <a:lnTo>
                    <a:pt x="8733569" y="852574"/>
                  </a:lnTo>
                  <a:cubicBezTo>
                    <a:pt x="8731340" y="852574"/>
                    <a:pt x="8731340" y="850249"/>
                    <a:pt x="8729111" y="850249"/>
                  </a:cubicBezTo>
                  <a:cubicBezTo>
                    <a:pt x="8729111" y="847924"/>
                    <a:pt x="8729111" y="845600"/>
                    <a:pt x="8729111" y="843275"/>
                  </a:cubicBezTo>
                  <a:cubicBezTo>
                    <a:pt x="8731340" y="843275"/>
                    <a:pt x="8733569" y="840950"/>
                    <a:pt x="8735797" y="840950"/>
                  </a:cubicBezTo>
                  <a:cubicBezTo>
                    <a:pt x="8735797" y="836301"/>
                    <a:pt x="8735797" y="833976"/>
                    <a:pt x="8735797" y="831652"/>
                  </a:cubicBezTo>
                  <a:cubicBezTo>
                    <a:pt x="8738027" y="831652"/>
                    <a:pt x="8738027" y="831652"/>
                    <a:pt x="8740256" y="831652"/>
                  </a:cubicBezTo>
                  <a:cubicBezTo>
                    <a:pt x="8740256" y="824678"/>
                    <a:pt x="8740256" y="817704"/>
                    <a:pt x="8740256" y="810730"/>
                  </a:cubicBezTo>
                  <a:cubicBezTo>
                    <a:pt x="8738027" y="810730"/>
                    <a:pt x="8738027" y="810730"/>
                    <a:pt x="8735797" y="810730"/>
                  </a:cubicBezTo>
                  <a:cubicBezTo>
                    <a:pt x="8735797" y="808405"/>
                    <a:pt x="8735797" y="808405"/>
                    <a:pt x="8735797" y="806081"/>
                  </a:cubicBezTo>
                  <a:lnTo>
                    <a:pt x="8740256" y="803756"/>
                  </a:lnTo>
                  <a:cubicBezTo>
                    <a:pt x="8744713" y="799107"/>
                    <a:pt x="8746943" y="794457"/>
                    <a:pt x="8751401" y="787483"/>
                  </a:cubicBezTo>
                  <a:cubicBezTo>
                    <a:pt x="8753629" y="782834"/>
                    <a:pt x="8753629" y="780510"/>
                    <a:pt x="8753629" y="778185"/>
                  </a:cubicBezTo>
                  <a:cubicBezTo>
                    <a:pt x="8749172" y="771211"/>
                    <a:pt x="8749172" y="759588"/>
                    <a:pt x="8753629" y="752614"/>
                  </a:cubicBezTo>
                  <a:cubicBezTo>
                    <a:pt x="8753631" y="752611"/>
                    <a:pt x="8753645" y="752565"/>
                    <a:pt x="8753909" y="751742"/>
                  </a:cubicBezTo>
                  <a:lnTo>
                    <a:pt x="8755767" y="745928"/>
                  </a:lnTo>
                  <a:lnTo>
                    <a:pt x="8754080" y="745928"/>
                  </a:lnTo>
                  <a:cubicBezTo>
                    <a:pt x="8754080" y="745928"/>
                    <a:pt x="8754080" y="745928"/>
                    <a:pt x="8754080" y="744766"/>
                  </a:cubicBezTo>
                  <a:lnTo>
                    <a:pt x="8754080" y="736629"/>
                  </a:lnTo>
                  <a:cubicBezTo>
                    <a:pt x="8754080" y="736629"/>
                    <a:pt x="8754080" y="736629"/>
                    <a:pt x="8755194" y="736629"/>
                  </a:cubicBezTo>
                  <a:lnTo>
                    <a:pt x="8762996" y="736629"/>
                  </a:lnTo>
                  <a:cubicBezTo>
                    <a:pt x="8762996" y="736629"/>
                    <a:pt x="8762996" y="736629"/>
                    <a:pt x="8762996" y="735467"/>
                  </a:cubicBezTo>
                  <a:lnTo>
                    <a:pt x="8762996" y="727331"/>
                  </a:lnTo>
                  <a:cubicBezTo>
                    <a:pt x="8762996" y="727331"/>
                    <a:pt x="8762996" y="727331"/>
                    <a:pt x="8761881" y="727331"/>
                  </a:cubicBezTo>
                  <a:lnTo>
                    <a:pt x="8754080" y="727331"/>
                  </a:lnTo>
                  <a:cubicBezTo>
                    <a:pt x="8754080" y="727331"/>
                    <a:pt x="8754080" y="727331"/>
                    <a:pt x="8754080" y="726168"/>
                  </a:cubicBezTo>
                  <a:lnTo>
                    <a:pt x="8754080" y="718032"/>
                  </a:lnTo>
                  <a:cubicBezTo>
                    <a:pt x="8754080" y="718032"/>
                    <a:pt x="8754080" y="718032"/>
                    <a:pt x="8755194" y="718032"/>
                  </a:cubicBezTo>
                  <a:lnTo>
                    <a:pt x="8762996" y="718032"/>
                  </a:lnTo>
                  <a:cubicBezTo>
                    <a:pt x="8762996" y="718032"/>
                    <a:pt x="8762996" y="718032"/>
                    <a:pt x="8762996" y="717160"/>
                  </a:cubicBezTo>
                  <a:lnTo>
                    <a:pt x="8762996" y="711058"/>
                  </a:lnTo>
                  <a:cubicBezTo>
                    <a:pt x="8762996" y="711058"/>
                    <a:pt x="8762996" y="711058"/>
                    <a:pt x="8761881" y="711058"/>
                  </a:cubicBezTo>
                  <a:lnTo>
                    <a:pt x="8754080" y="711058"/>
                  </a:lnTo>
                  <a:cubicBezTo>
                    <a:pt x="8754080" y="711058"/>
                    <a:pt x="8754080" y="711058"/>
                    <a:pt x="8754080" y="709896"/>
                  </a:cubicBezTo>
                  <a:lnTo>
                    <a:pt x="8754080" y="701759"/>
                  </a:lnTo>
                  <a:cubicBezTo>
                    <a:pt x="8754080" y="701759"/>
                    <a:pt x="8754080" y="701759"/>
                    <a:pt x="8755194" y="701759"/>
                  </a:cubicBezTo>
                  <a:lnTo>
                    <a:pt x="8762996" y="701759"/>
                  </a:lnTo>
                  <a:cubicBezTo>
                    <a:pt x="8762996" y="701759"/>
                    <a:pt x="8762996" y="701759"/>
                    <a:pt x="8761881" y="700016"/>
                  </a:cubicBezTo>
                  <a:lnTo>
                    <a:pt x="8754080" y="687812"/>
                  </a:lnTo>
                  <a:cubicBezTo>
                    <a:pt x="8754080" y="687812"/>
                    <a:pt x="8754080" y="687812"/>
                    <a:pt x="8754080" y="650617"/>
                  </a:cubicBezTo>
                  <a:cubicBezTo>
                    <a:pt x="8754080" y="650617"/>
                    <a:pt x="8754080" y="650617"/>
                    <a:pt x="8903424" y="650617"/>
                  </a:cubicBezTo>
                  <a:cubicBezTo>
                    <a:pt x="8903424" y="650617"/>
                    <a:pt x="8903424" y="650617"/>
                    <a:pt x="8905096" y="653232"/>
                  </a:cubicBezTo>
                  <a:lnTo>
                    <a:pt x="8908543" y="658626"/>
                  </a:lnTo>
                  <a:lnTo>
                    <a:pt x="8908543" y="647687"/>
                  </a:lnTo>
                  <a:cubicBezTo>
                    <a:pt x="8908543" y="636001"/>
                    <a:pt x="8908543" y="622669"/>
                    <a:pt x="8908543" y="607460"/>
                  </a:cubicBezTo>
                  <a:cubicBezTo>
                    <a:pt x="8908552" y="607460"/>
                    <a:pt x="8908671" y="607460"/>
                    <a:pt x="8910570" y="607460"/>
                  </a:cubicBezTo>
                  <a:lnTo>
                    <a:pt x="8924757" y="607460"/>
                  </a:lnTo>
                  <a:cubicBezTo>
                    <a:pt x="8924757" y="607441"/>
                    <a:pt x="8924757" y="606126"/>
                    <a:pt x="8924757" y="515723"/>
                  </a:cubicBezTo>
                  <a:lnTo>
                    <a:pt x="8924757" y="490724"/>
                  </a:lnTo>
                  <a:lnTo>
                    <a:pt x="9078786" y="490724"/>
                  </a:lnTo>
                  <a:lnTo>
                    <a:pt x="9078786" y="506306"/>
                  </a:lnTo>
                  <a:cubicBezTo>
                    <a:pt x="9078786" y="526935"/>
                    <a:pt x="9078786" y="559711"/>
                    <a:pt x="9078786" y="611783"/>
                  </a:cubicBezTo>
                  <a:cubicBezTo>
                    <a:pt x="9078796" y="611782"/>
                    <a:pt x="9078908" y="611761"/>
                    <a:pt x="9080306" y="611513"/>
                  </a:cubicBezTo>
                  <a:lnTo>
                    <a:pt x="9090946" y="609622"/>
                  </a:lnTo>
                  <a:cubicBezTo>
                    <a:pt x="9090946" y="609644"/>
                    <a:pt x="9090916" y="610978"/>
                    <a:pt x="9088919" y="698254"/>
                  </a:cubicBezTo>
                  <a:cubicBezTo>
                    <a:pt x="9088929" y="698256"/>
                    <a:pt x="9089040" y="698276"/>
                    <a:pt x="9090439" y="698525"/>
                  </a:cubicBezTo>
                  <a:lnTo>
                    <a:pt x="9101079" y="700416"/>
                  </a:lnTo>
                  <a:cubicBezTo>
                    <a:pt x="9101081" y="700423"/>
                    <a:pt x="9101101" y="700487"/>
                    <a:pt x="9101332" y="701227"/>
                  </a:cubicBezTo>
                  <a:lnTo>
                    <a:pt x="9103106" y="706902"/>
                  </a:lnTo>
                  <a:cubicBezTo>
                    <a:pt x="9103108" y="706893"/>
                    <a:pt x="9103153" y="706750"/>
                    <a:pt x="9103866" y="704470"/>
                  </a:cubicBezTo>
                  <a:lnTo>
                    <a:pt x="9109186" y="687446"/>
                  </a:lnTo>
                  <a:cubicBezTo>
                    <a:pt x="9109193" y="687446"/>
                    <a:pt x="9109293" y="687446"/>
                    <a:pt x="9110959" y="687446"/>
                  </a:cubicBezTo>
                  <a:lnTo>
                    <a:pt x="9123373" y="687446"/>
                  </a:lnTo>
                  <a:cubicBezTo>
                    <a:pt x="9123373" y="687463"/>
                    <a:pt x="9123373" y="688156"/>
                    <a:pt x="9123373" y="719872"/>
                  </a:cubicBezTo>
                  <a:cubicBezTo>
                    <a:pt x="9123379" y="719877"/>
                    <a:pt x="9123456" y="719917"/>
                    <a:pt x="9124386" y="720413"/>
                  </a:cubicBezTo>
                  <a:lnTo>
                    <a:pt x="9131480" y="724196"/>
                  </a:lnTo>
                  <a:cubicBezTo>
                    <a:pt x="9131480" y="724205"/>
                    <a:pt x="9131480" y="724306"/>
                    <a:pt x="9131480" y="725547"/>
                  </a:cubicBezTo>
                  <a:lnTo>
                    <a:pt x="9131480" y="735005"/>
                  </a:lnTo>
                  <a:cubicBezTo>
                    <a:pt x="9131500" y="735005"/>
                    <a:pt x="9132408" y="735005"/>
                    <a:pt x="9176067" y="735005"/>
                  </a:cubicBezTo>
                  <a:cubicBezTo>
                    <a:pt x="9176067" y="735013"/>
                    <a:pt x="9176067" y="735096"/>
                    <a:pt x="9176067" y="736086"/>
                  </a:cubicBezTo>
                  <a:lnTo>
                    <a:pt x="9176067" y="743652"/>
                  </a:lnTo>
                  <a:cubicBezTo>
                    <a:pt x="9176076" y="743652"/>
                    <a:pt x="9176197" y="743652"/>
                    <a:pt x="9178093" y="743652"/>
                  </a:cubicBezTo>
                  <a:lnTo>
                    <a:pt x="9192280" y="743652"/>
                  </a:lnTo>
                  <a:cubicBezTo>
                    <a:pt x="9192280" y="743634"/>
                    <a:pt x="9192280" y="742905"/>
                    <a:pt x="9192280" y="713387"/>
                  </a:cubicBezTo>
                  <a:cubicBezTo>
                    <a:pt x="9192301" y="713387"/>
                    <a:pt x="9193231" y="713387"/>
                    <a:pt x="9236867" y="713387"/>
                  </a:cubicBezTo>
                  <a:cubicBezTo>
                    <a:pt x="9236867" y="713379"/>
                    <a:pt x="9236867" y="713282"/>
                    <a:pt x="9236867" y="712036"/>
                  </a:cubicBezTo>
                  <a:lnTo>
                    <a:pt x="9236867" y="702578"/>
                  </a:lnTo>
                  <a:cubicBezTo>
                    <a:pt x="9236873" y="702578"/>
                    <a:pt x="9236947" y="702578"/>
                    <a:pt x="9237881" y="702578"/>
                  </a:cubicBezTo>
                  <a:lnTo>
                    <a:pt x="9244974" y="702578"/>
                  </a:lnTo>
                  <a:cubicBezTo>
                    <a:pt x="9244974" y="702571"/>
                    <a:pt x="9244974" y="702458"/>
                    <a:pt x="9244974" y="700687"/>
                  </a:cubicBezTo>
                  <a:lnTo>
                    <a:pt x="9244974" y="687446"/>
                  </a:lnTo>
                  <a:cubicBezTo>
                    <a:pt x="9244983" y="687446"/>
                    <a:pt x="9245055" y="687446"/>
                    <a:pt x="9245734" y="687446"/>
                  </a:cubicBezTo>
                  <a:lnTo>
                    <a:pt x="9251054" y="687446"/>
                  </a:lnTo>
                  <a:cubicBezTo>
                    <a:pt x="9251054" y="687439"/>
                    <a:pt x="9251054" y="687354"/>
                    <a:pt x="9251054" y="686365"/>
                  </a:cubicBezTo>
                  <a:lnTo>
                    <a:pt x="9251054" y="678798"/>
                  </a:lnTo>
                  <a:cubicBezTo>
                    <a:pt x="9251062" y="678798"/>
                    <a:pt x="9251186" y="678798"/>
                    <a:pt x="9253081" y="678798"/>
                  </a:cubicBezTo>
                  <a:lnTo>
                    <a:pt x="9267268" y="678798"/>
                  </a:lnTo>
                  <a:cubicBezTo>
                    <a:pt x="9267268" y="678805"/>
                    <a:pt x="9267268" y="678882"/>
                    <a:pt x="9267268" y="679879"/>
                  </a:cubicBezTo>
                  <a:lnTo>
                    <a:pt x="9267268" y="687446"/>
                  </a:lnTo>
                  <a:cubicBezTo>
                    <a:pt x="9267279" y="687446"/>
                    <a:pt x="9267780" y="687446"/>
                    <a:pt x="9289561" y="687446"/>
                  </a:cubicBezTo>
                  <a:cubicBezTo>
                    <a:pt x="9289561" y="687438"/>
                    <a:pt x="9289561" y="687324"/>
                    <a:pt x="9289561" y="685554"/>
                  </a:cubicBezTo>
                  <a:lnTo>
                    <a:pt x="9289561" y="672313"/>
                  </a:lnTo>
                  <a:cubicBezTo>
                    <a:pt x="9289567" y="672313"/>
                    <a:pt x="9289664" y="672313"/>
                    <a:pt x="9291335" y="672313"/>
                  </a:cubicBezTo>
                  <a:lnTo>
                    <a:pt x="9303748" y="672313"/>
                  </a:lnTo>
                  <a:cubicBezTo>
                    <a:pt x="9303748" y="672325"/>
                    <a:pt x="9303748" y="672839"/>
                    <a:pt x="9303748" y="696093"/>
                  </a:cubicBezTo>
                  <a:cubicBezTo>
                    <a:pt x="9303755" y="696093"/>
                    <a:pt x="9303835" y="696093"/>
                    <a:pt x="9304762" y="696093"/>
                  </a:cubicBezTo>
                  <a:lnTo>
                    <a:pt x="9311855" y="696093"/>
                  </a:lnTo>
                  <a:cubicBezTo>
                    <a:pt x="9311855" y="696087"/>
                    <a:pt x="9311855" y="696006"/>
                    <a:pt x="9311855" y="695012"/>
                  </a:cubicBezTo>
                  <a:lnTo>
                    <a:pt x="9311855" y="687446"/>
                  </a:lnTo>
                  <a:cubicBezTo>
                    <a:pt x="9311864" y="687446"/>
                    <a:pt x="9311982" y="687446"/>
                    <a:pt x="9313628" y="687446"/>
                  </a:cubicBezTo>
                  <a:lnTo>
                    <a:pt x="9326042" y="687446"/>
                  </a:lnTo>
                  <a:cubicBezTo>
                    <a:pt x="9326042" y="687459"/>
                    <a:pt x="9326042" y="688018"/>
                    <a:pt x="9326042" y="713387"/>
                  </a:cubicBezTo>
                  <a:cubicBezTo>
                    <a:pt x="9326050" y="713387"/>
                    <a:pt x="9326168" y="713387"/>
                    <a:pt x="9328069" y="713387"/>
                  </a:cubicBezTo>
                  <a:lnTo>
                    <a:pt x="9342255" y="713387"/>
                  </a:lnTo>
                  <a:cubicBezTo>
                    <a:pt x="9342255" y="713398"/>
                    <a:pt x="9342255" y="713513"/>
                    <a:pt x="9342255" y="715008"/>
                  </a:cubicBezTo>
                  <a:lnTo>
                    <a:pt x="9342255" y="726358"/>
                  </a:lnTo>
                  <a:cubicBezTo>
                    <a:pt x="9342263" y="726358"/>
                    <a:pt x="9342334" y="726358"/>
                    <a:pt x="9343015" y="726358"/>
                  </a:cubicBezTo>
                  <a:lnTo>
                    <a:pt x="9348336" y="726358"/>
                  </a:lnTo>
                  <a:cubicBezTo>
                    <a:pt x="9348336" y="726350"/>
                    <a:pt x="9348336" y="726274"/>
                    <a:pt x="9348336" y="725547"/>
                  </a:cubicBezTo>
                  <a:lnTo>
                    <a:pt x="9348336" y="719872"/>
                  </a:lnTo>
                  <a:cubicBezTo>
                    <a:pt x="9348353" y="719872"/>
                    <a:pt x="9349072" y="719872"/>
                    <a:pt x="9378736" y="719872"/>
                  </a:cubicBezTo>
                  <a:cubicBezTo>
                    <a:pt x="9378736" y="719886"/>
                    <a:pt x="9378736" y="720449"/>
                    <a:pt x="9378736" y="743652"/>
                  </a:cubicBezTo>
                  <a:cubicBezTo>
                    <a:pt x="9378743" y="743652"/>
                    <a:pt x="9378822" y="743652"/>
                    <a:pt x="9379749" y="743652"/>
                  </a:cubicBezTo>
                  <a:lnTo>
                    <a:pt x="9386843" y="743652"/>
                  </a:lnTo>
                  <a:cubicBezTo>
                    <a:pt x="9386843" y="743659"/>
                    <a:pt x="9386843" y="743732"/>
                    <a:pt x="9386843" y="744733"/>
                  </a:cubicBezTo>
                  <a:lnTo>
                    <a:pt x="9386843" y="752299"/>
                  </a:lnTo>
                  <a:cubicBezTo>
                    <a:pt x="9386852" y="752299"/>
                    <a:pt x="9386925" y="752299"/>
                    <a:pt x="9387603" y="752299"/>
                  </a:cubicBezTo>
                  <a:lnTo>
                    <a:pt x="9392923" y="752299"/>
                  </a:lnTo>
                  <a:cubicBezTo>
                    <a:pt x="9392923" y="752292"/>
                    <a:pt x="9392923" y="752172"/>
                    <a:pt x="9392923" y="750137"/>
                  </a:cubicBezTo>
                  <a:lnTo>
                    <a:pt x="9392923" y="735005"/>
                  </a:lnTo>
                  <a:cubicBezTo>
                    <a:pt x="9392930" y="735005"/>
                    <a:pt x="9393008" y="735005"/>
                    <a:pt x="9393936" y="735005"/>
                  </a:cubicBezTo>
                  <a:lnTo>
                    <a:pt x="9401030" y="735005"/>
                  </a:lnTo>
                  <a:cubicBezTo>
                    <a:pt x="9401030" y="735013"/>
                    <a:pt x="9401030" y="735096"/>
                    <a:pt x="9401030" y="736086"/>
                  </a:cubicBezTo>
                  <a:lnTo>
                    <a:pt x="9401030" y="743652"/>
                  </a:lnTo>
                  <a:lnTo>
                    <a:pt x="9406350" y="741659"/>
                  </a:lnTo>
                  <a:cubicBezTo>
                    <a:pt x="9407110" y="741287"/>
                    <a:pt x="9407110" y="741085"/>
                    <a:pt x="9407110" y="740679"/>
                  </a:cubicBezTo>
                  <a:lnTo>
                    <a:pt x="9407110" y="735005"/>
                  </a:lnTo>
                  <a:cubicBezTo>
                    <a:pt x="9407127" y="735005"/>
                    <a:pt x="9407928" y="735005"/>
                    <a:pt x="9445617" y="735005"/>
                  </a:cubicBezTo>
                  <a:cubicBezTo>
                    <a:pt x="9445617" y="735019"/>
                    <a:pt x="9445617" y="735566"/>
                    <a:pt x="9445617" y="758784"/>
                  </a:cubicBezTo>
                  <a:cubicBezTo>
                    <a:pt x="9445625" y="758784"/>
                    <a:pt x="9445743" y="758784"/>
                    <a:pt x="9447643" y="758784"/>
                  </a:cubicBezTo>
                  <a:lnTo>
                    <a:pt x="9461830" y="758784"/>
                  </a:lnTo>
                  <a:cubicBezTo>
                    <a:pt x="9461830" y="758792"/>
                    <a:pt x="9461830" y="758874"/>
                    <a:pt x="9461830" y="759865"/>
                  </a:cubicBezTo>
                  <a:lnTo>
                    <a:pt x="9461830" y="767431"/>
                  </a:lnTo>
                  <a:cubicBezTo>
                    <a:pt x="9461839" y="767431"/>
                    <a:pt x="9461962" y="767431"/>
                    <a:pt x="9463604" y="767431"/>
                  </a:cubicBezTo>
                  <a:lnTo>
                    <a:pt x="9476017" y="767431"/>
                  </a:lnTo>
                  <a:cubicBezTo>
                    <a:pt x="9476017" y="767419"/>
                    <a:pt x="9476017" y="766908"/>
                    <a:pt x="9476017" y="743652"/>
                  </a:cubicBezTo>
                  <a:cubicBezTo>
                    <a:pt x="9476024" y="743652"/>
                    <a:pt x="9476102" y="743652"/>
                    <a:pt x="9477030" y="743652"/>
                  </a:cubicBezTo>
                  <a:lnTo>
                    <a:pt x="9484124" y="743652"/>
                  </a:lnTo>
                  <a:cubicBezTo>
                    <a:pt x="9484124" y="743633"/>
                    <a:pt x="9484124" y="742862"/>
                    <a:pt x="9484124" y="711225"/>
                  </a:cubicBezTo>
                  <a:cubicBezTo>
                    <a:pt x="9484131" y="711225"/>
                    <a:pt x="9484208" y="711225"/>
                    <a:pt x="9485137" y="711225"/>
                  </a:cubicBezTo>
                  <a:lnTo>
                    <a:pt x="9492231" y="711225"/>
                  </a:lnTo>
                  <a:cubicBezTo>
                    <a:pt x="9492231" y="711219"/>
                    <a:pt x="9492231" y="711110"/>
                    <a:pt x="9492231" y="709334"/>
                  </a:cubicBezTo>
                  <a:lnTo>
                    <a:pt x="9492231" y="696093"/>
                  </a:lnTo>
                  <a:cubicBezTo>
                    <a:pt x="9490204" y="696093"/>
                    <a:pt x="9490204" y="696093"/>
                    <a:pt x="9490964" y="694471"/>
                  </a:cubicBezTo>
                  <a:lnTo>
                    <a:pt x="9496284" y="683122"/>
                  </a:lnTo>
                  <a:cubicBezTo>
                    <a:pt x="9496289" y="683139"/>
                    <a:pt x="9496484" y="683813"/>
                    <a:pt x="9504391" y="711225"/>
                  </a:cubicBezTo>
                  <a:cubicBezTo>
                    <a:pt x="9504399" y="711225"/>
                    <a:pt x="9504472" y="711225"/>
                    <a:pt x="9505151" y="711225"/>
                  </a:cubicBezTo>
                  <a:lnTo>
                    <a:pt x="9510471" y="711225"/>
                  </a:lnTo>
                  <a:cubicBezTo>
                    <a:pt x="9510471" y="711212"/>
                    <a:pt x="9510471" y="710033"/>
                    <a:pt x="9510471" y="605298"/>
                  </a:cubicBezTo>
                  <a:cubicBezTo>
                    <a:pt x="9510481" y="605298"/>
                    <a:pt x="9510595" y="605298"/>
                    <a:pt x="9511991" y="605298"/>
                  </a:cubicBezTo>
                  <a:lnTo>
                    <a:pt x="9522631" y="605298"/>
                  </a:lnTo>
                  <a:cubicBezTo>
                    <a:pt x="9522631" y="605276"/>
                    <a:pt x="9522631" y="604266"/>
                    <a:pt x="9522631" y="557739"/>
                  </a:cubicBezTo>
                  <a:cubicBezTo>
                    <a:pt x="9522648" y="557739"/>
                    <a:pt x="9523273" y="557739"/>
                    <a:pt x="9548978" y="557739"/>
                  </a:cubicBezTo>
                  <a:cubicBezTo>
                    <a:pt x="9548978" y="557727"/>
                    <a:pt x="9548978" y="557217"/>
                    <a:pt x="9548978" y="536121"/>
                  </a:cubicBezTo>
                  <a:cubicBezTo>
                    <a:pt x="9548997" y="536121"/>
                    <a:pt x="9549786" y="536121"/>
                    <a:pt x="9583432" y="536121"/>
                  </a:cubicBezTo>
                  <a:cubicBezTo>
                    <a:pt x="9583432" y="536129"/>
                    <a:pt x="9583432" y="536259"/>
                    <a:pt x="9583432" y="538553"/>
                  </a:cubicBezTo>
                  <a:lnTo>
                    <a:pt x="9583432" y="555577"/>
                  </a:lnTo>
                  <a:cubicBezTo>
                    <a:pt x="9583441" y="555577"/>
                    <a:pt x="9583572" y="555577"/>
                    <a:pt x="9585712" y="555577"/>
                  </a:cubicBezTo>
                  <a:lnTo>
                    <a:pt x="9601672" y="555577"/>
                  </a:lnTo>
                  <a:cubicBezTo>
                    <a:pt x="9601672" y="555595"/>
                    <a:pt x="9601672" y="556489"/>
                    <a:pt x="9601672" y="603136"/>
                  </a:cubicBezTo>
                  <a:cubicBezTo>
                    <a:pt x="9601678" y="603136"/>
                    <a:pt x="9601754" y="603136"/>
                    <a:pt x="9602685" y="603136"/>
                  </a:cubicBezTo>
                  <a:lnTo>
                    <a:pt x="9609779" y="603136"/>
                  </a:lnTo>
                  <a:lnTo>
                    <a:pt x="9623966" y="607460"/>
                  </a:lnTo>
                  <a:cubicBezTo>
                    <a:pt x="9623966" y="607470"/>
                    <a:pt x="9623966" y="608120"/>
                    <a:pt x="9623966" y="646372"/>
                  </a:cubicBezTo>
                  <a:cubicBezTo>
                    <a:pt x="9623972" y="646372"/>
                    <a:pt x="9624047" y="646372"/>
                    <a:pt x="9624979" y="646372"/>
                  </a:cubicBezTo>
                  <a:lnTo>
                    <a:pt x="9632072" y="646372"/>
                  </a:lnTo>
                  <a:cubicBezTo>
                    <a:pt x="9632072" y="646382"/>
                    <a:pt x="9632072" y="646488"/>
                    <a:pt x="9632072" y="647993"/>
                  </a:cubicBezTo>
                  <a:lnTo>
                    <a:pt x="9632072" y="659342"/>
                  </a:lnTo>
                  <a:cubicBezTo>
                    <a:pt x="9632080" y="659342"/>
                    <a:pt x="9632204" y="659342"/>
                    <a:pt x="9634099" y="659342"/>
                  </a:cubicBezTo>
                  <a:lnTo>
                    <a:pt x="9648286" y="659342"/>
                  </a:lnTo>
                  <a:lnTo>
                    <a:pt x="9654366" y="665828"/>
                  </a:lnTo>
                  <a:cubicBezTo>
                    <a:pt x="9654366" y="665840"/>
                    <a:pt x="9654366" y="666326"/>
                    <a:pt x="9654366" y="687446"/>
                  </a:cubicBezTo>
                  <a:cubicBezTo>
                    <a:pt x="9654375" y="687446"/>
                    <a:pt x="9654506" y="687446"/>
                    <a:pt x="9656646" y="687446"/>
                  </a:cubicBezTo>
                  <a:lnTo>
                    <a:pt x="9672606" y="687446"/>
                  </a:lnTo>
                  <a:cubicBezTo>
                    <a:pt x="9672606" y="687453"/>
                    <a:pt x="9672606" y="687533"/>
                    <a:pt x="9672606" y="688526"/>
                  </a:cubicBezTo>
                  <a:lnTo>
                    <a:pt x="9672606" y="696093"/>
                  </a:lnTo>
                  <a:cubicBezTo>
                    <a:pt x="9672615" y="696093"/>
                    <a:pt x="9672714" y="696093"/>
                    <a:pt x="9673873" y="696093"/>
                  </a:cubicBezTo>
                  <a:lnTo>
                    <a:pt x="9682740" y="696093"/>
                  </a:lnTo>
                  <a:cubicBezTo>
                    <a:pt x="9682740" y="696102"/>
                    <a:pt x="9682740" y="696231"/>
                    <a:pt x="9682740" y="698254"/>
                  </a:cubicBezTo>
                  <a:lnTo>
                    <a:pt x="9682740" y="713387"/>
                  </a:lnTo>
                  <a:cubicBezTo>
                    <a:pt x="9686793" y="713387"/>
                    <a:pt x="9686793" y="713387"/>
                    <a:pt x="9686793" y="711495"/>
                  </a:cubicBezTo>
                  <a:lnTo>
                    <a:pt x="9686793" y="698254"/>
                  </a:lnTo>
                  <a:cubicBezTo>
                    <a:pt x="9686799" y="698254"/>
                    <a:pt x="9686877" y="698254"/>
                    <a:pt x="9687806" y="698254"/>
                  </a:cubicBezTo>
                  <a:lnTo>
                    <a:pt x="9694900" y="698254"/>
                  </a:lnTo>
                  <a:cubicBezTo>
                    <a:pt x="9694900" y="698265"/>
                    <a:pt x="9694900" y="698384"/>
                    <a:pt x="9694900" y="699876"/>
                  </a:cubicBezTo>
                  <a:lnTo>
                    <a:pt x="9694900" y="711225"/>
                  </a:lnTo>
                  <a:cubicBezTo>
                    <a:pt x="9694909" y="711225"/>
                    <a:pt x="9694982" y="711225"/>
                    <a:pt x="9695660" y="711225"/>
                  </a:cubicBezTo>
                  <a:lnTo>
                    <a:pt x="9700980" y="711225"/>
                  </a:lnTo>
                  <a:cubicBezTo>
                    <a:pt x="9700980" y="706902"/>
                    <a:pt x="9700980" y="706902"/>
                    <a:pt x="9749620" y="706902"/>
                  </a:cubicBezTo>
                  <a:cubicBezTo>
                    <a:pt x="9749620" y="706911"/>
                    <a:pt x="9749620" y="707012"/>
                    <a:pt x="9749620" y="708253"/>
                  </a:cubicBezTo>
                  <a:lnTo>
                    <a:pt x="9749620" y="717710"/>
                  </a:lnTo>
                  <a:cubicBezTo>
                    <a:pt x="9749628" y="717710"/>
                    <a:pt x="9749703" y="717710"/>
                    <a:pt x="9750380" y="717710"/>
                  </a:cubicBezTo>
                  <a:lnTo>
                    <a:pt x="9755702" y="717710"/>
                  </a:lnTo>
                  <a:cubicBezTo>
                    <a:pt x="9755702" y="717719"/>
                    <a:pt x="9755702" y="717841"/>
                    <a:pt x="9755702" y="719872"/>
                  </a:cubicBezTo>
                  <a:lnTo>
                    <a:pt x="9755702" y="735005"/>
                  </a:lnTo>
                  <a:cubicBezTo>
                    <a:pt x="9755710" y="735001"/>
                    <a:pt x="9755826" y="734923"/>
                    <a:pt x="9757728" y="733654"/>
                  </a:cubicBezTo>
                  <a:lnTo>
                    <a:pt x="9771914" y="724196"/>
                  </a:lnTo>
                  <a:cubicBezTo>
                    <a:pt x="9771916" y="724177"/>
                    <a:pt x="9772048" y="723302"/>
                    <a:pt x="9777994" y="683122"/>
                  </a:cubicBezTo>
                  <a:cubicBezTo>
                    <a:pt x="9778004" y="683120"/>
                    <a:pt x="9778072" y="683094"/>
                    <a:pt x="9778754" y="682852"/>
                  </a:cubicBezTo>
                  <a:lnTo>
                    <a:pt x="9784074" y="680960"/>
                  </a:lnTo>
                  <a:cubicBezTo>
                    <a:pt x="9784074" y="680944"/>
                    <a:pt x="9784108" y="679883"/>
                    <a:pt x="9786102" y="611783"/>
                  </a:cubicBezTo>
                  <a:cubicBezTo>
                    <a:pt x="9786102" y="611801"/>
                    <a:pt x="9786134" y="612892"/>
                    <a:pt x="9788128" y="680960"/>
                  </a:cubicBezTo>
                  <a:cubicBezTo>
                    <a:pt x="9788138" y="680963"/>
                    <a:pt x="9788208" y="680988"/>
                    <a:pt x="9788888" y="681230"/>
                  </a:cubicBezTo>
                  <a:lnTo>
                    <a:pt x="9794208" y="683122"/>
                  </a:lnTo>
                  <a:cubicBezTo>
                    <a:pt x="9794208" y="683102"/>
                    <a:pt x="9794208" y="681769"/>
                    <a:pt x="9794208" y="596651"/>
                  </a:cubicBezTo>
                  <a:cubicBezTo>
                    <a:pt x="9798262" y="596651"/>
                    <a:pt x="9798262" y="596651"/>
                    <a:pt x="9798262" y="564224"/>
                  </a:cubicBezTo>
                  <a:cubicBezTo>
                    <a:pt x="9798274" y="564224"/>
                    <a:pt x="9798960" y="564224"/>
                    <a:pt x="9836768" y="564224"/>
                  </a:cubicBezTo>
                  <a:cubicBezTo>
                    <a:pt x="9836768" y="564241"/>
                    <a:pt x="9836768" y="564959"/>
                    <a:pt x="9836768" y="596651"/>
                  </a:cubicBezTo>
                  <a:cubicBezTo>
                    <a:pt x="9836778" y="596651"/>
                    <a:pt x="9836850" y="596651"/>
                    <a:pt x="9837528" y="596651"/>
                  </a:cubicBezTo>
                  <a:lnTo>
                    <a:pt x="9842848" y="596651"/>
                  </a:lnTo>
                  <a:cubicBezTo>
                    <a:pt x="9842848" y="596630"/>
                    <a:pt x="9842848" y="595324"/>
                    <a:pt x="9842848" y="514503"/>
                  </a:cubicBezTo>
                  <a:cubicBezTo>
                    <a:pt x="9842854" y="514503"/>
                    <a:pt x="9842954" y="514503"/>
                    <a:pt x="9844622" y="514503"/>
                  </a:cubicBezTo>
                  <a:lnTo>
                    <a:pt x="9857036" y="514503"/>
                  </a:lnTo>
                  <a:cubicBezTo>
                    <a:pt x="9857036" y="514496"/>
                    <a:pt x="9857036" y="514385"/>
                    <a:pt x="9857036" y="512612"/>
                  </a:cubicBezTo>
                  <a:lnTo>
                    <a:pt x="9857036" y="499371"/>
                  </a:lnTo>
                  <a:cubicBezTo>
                    <a:pt x="9857046" y="499371"/>
                    <a:pt x="9857544" y="499371"/>
                    <a:pt x="9879330" y="499371"/>
                  </a:cubicBezTo>
                  <a:cubicBezTo>
                    <a:pt x="9879330" y="499364"/>
                    <a:pt x="9879330" y="499283"/>
                    <a:pt x="9879330" y="498290"/>
                  </a:cubicBezTo>
                  <a:lnTo>
                    <a:pt x="9879330" y="490724"/>
                  </a:lnTo>
                  <a:cubicBezTo>
                    <a:pt x="9879336" y="490724"/>
                    <a:pt x="9879446" y="490724"/>
                    <a:pt x="9881102" y="490724"/>
                  </a:cubicBezTo>
                  <a:lnTo>
                    <a:pt x="9893516" y="490724"/>
                  </a:lnTo>
                  <a:cubicBezTo>
                    <a:pt x="9893516" y="490732"/>
                    <a:pt x="9893516" y="490811"/>
                    <a:pt x="9893516" y="491805"/>
                  </a:cubicBezTo>
                  <a:lnTo>
                    <a:pt x="9893516" y="499371"/>
                  </a:lnTo>
                  <a:cubicBezTo>
                    <a:pt x="9893526" y="499371"/>
                    <a:pt x="9893598" y="499371"/>
                    <a:pt x="9894276" y="499371"/>
                  </a:cubicBezTo>
                  <a:lnTo>
                    <a:pt x="9899596" y="499371"/>
                  </a:lnTo>
                  <a:lnTo>
                    <a:pt x="9909730" y="495047"/>
                  </a:lnTo>
                  <a:lnTo>
                    <a:pt x="9913782" y="498290"/>
                  </a:lnTo>
                  <a:lnTo>
                    <a:pt x="9913782" y="490724"/>
                  </a:lnTo>
                  <a:cubicBezTo>
                    <a:pt x="9913792" y="490724"/>
                    <a:pt x="9913928" y="490724"/>
                    <a:pt x="9916062" y="490724"/>
                  </a:cubicBezTo>
                  <a:lnTo>
                    <a:pt x="9932024" y="490724"/>
                  </a:lnTo>
                  <a:cubicBezTo>
                    <a:pt x="9932024" y="490732"/>
                    <a:pt x="9932024" y="490811"/>
                    <a:pt x="9932024" y="491805"/>
                  </a:cubicBezTo>
                  <a:lnTo>
                    <a:pt x="9932024" y="499371"/>
                  </a:lnTo>
                  <a:cubicBezTo>
                    <a:pt x="9932042" y="499371"/>
                    <a:pt x="9932778" y="499371"/>
                    <a:pt x="9962424" y="499371"/>
                  </a:cubicBezTo>
                  <a:cubicBezTo>
                    <a:pt x="9962424" y="499381"/>
                    <a:pt x="9962424" y="499490"/>
                    <a:pt x="9962424" y="500992"/>
                  </a:cubicBezTo>
                  <a:lnTo>
                    <a:pt x="9962424" y="512342"/>
                  </a:lnTo>
                  <a:cubicBezTo>
                    <a:pt x="9962440" y="512342"/>
                    <a:pt x="9963080" y="512342"/>
                    <a:pt x="9988770" y="512342"/>
                  </a:cubicBezTo>
                  <a:cubicBezTo>
                    <a:pt x="9988770" y="512358"/>
                    <a:pt x="9988770" y="513038"/>
                    <a:pt x="9988770" y="542606"/>
                  </a:cubicBezTo>
                  <a:cubicBezTo>
                    <a:pt x="9988780" y="542606"/>
                    <a:pt x="9988852" y="542606"/>
                    <a:pt x="9989530" y="542606"/>
                  </a:cubicBezTo>
                  <a:lnTo>
                    <a:pt x="9994850" y="542606"/>
                  </a:lnTo>
                  <a:cubicBezTo>
                    <a:pt x="9994850" y="542613"/>
                    <a:pt x="9994850" y="542699"/>
                    <a:pt x="9994850" y="543687"/>
                  </a:cubicBezTo>
                  <a:lnTo>
                    <a:pt x="9994850" y="551254"/>
                  </a:lnTo>
                  <a:cubicBezTo>
                    <a:pt x="9998904" y="551254"/>
                    <a:pt x="9998904" y="551254"/>
                    <a:pt x="9998904" y="581518"/>
                  </a:cubicBezTo>
                  <a:cubicBezTo>
                    <a:pt x="9998914" y="581518"/>
                    <a:pt x="9998988" y="581518"/>
                    <a:pt x="9999664" y="581518"/>
                  </a:cubicBezTo>
                  <a:lnTo>
                    <a:pt x="10004984" y="581518"/>
                  </a:lnTo>
                  <a:cubicBezTo>
                    <a:pt x="10004984" y="581527"/>
                    <a:pt x="10004984" y="581594"/>
                    <a:pt x="10004984" y="582329"/>
                  </a:cubicBezTo>
                  <a:lnTo>
                    <a:pt x="10004984" y="588004"/>
                  </a:lnTo>
                  <a:cubicBezTo>
                    <a:pt x="10004990" y="588004"/>
                    <a:pt x="10005068" y="588004"/>
                    <a:pt x="10005998" y="588004"/>
                  </a:cubicBezTo>
                  <a:lnTo>
                    <a:pt x="10013090" y="588004"/>
                  </a:lnTo>
                  <a:cubicBezTo>
                    <a:pt x="10013090" y="588021"/>
                    <a:pt x="10013090" y="588734"/>
                    <a:pt x="10013090" y="618269"/>
                  </a:cubicBezTo>
                  <a:cubicBezTo>
                    <a:pt x="10013098" y="618269"/>
                    <a:pt x="10013218" y="618269"/>
                    <a:pt x="10015118" y="618269"/>
                  </a:cubicBezTo>
                  <a:lnTo>
                    <a:pt x="10029304" y="618269"/>
                  </a:lnTo>
                  <a:cubicBezTo>
                    <a:pt x="10029304" y="618285"/>
                    <a:pt x="10029304" y="618865"/>
                    <a:pt x="10029304" y="642048"/>
                  </a:cubicBezTo>
                  <a:cubicBezTo>
                    <a:pt x="10031332" y="642048"/>
                    <a:pt x="10031332" y="642048"/>
                    <a:pt x="10031332" y="643669"/>
                  </a:cubicBezTo>
                  <a:lnTo>
                    <a:pt x="10031332" y="655019"/>
                  </a:lnTo>
                  <a:cubicBezTo>
                    <a:pt x="10031340" y="655019"/>
                    <a:pt x="10031410" y="655019"/>
                    <a:pt x="10032092" y="655019"/>
                  </a:cubicBezTo>
                  <a:lnTo>
                    <a:pt x="10037412" y="655019"/>
                  </a:lnTo>
                  <a:cubicBezTo>
                    <a:pt x="10037412" y="655033"/>
                    <a:pt x="10037412" y="655596"/>
                    <a:pt x="10037412" y="678798"/>
                  </a:cubicBezTo>
                  <a:cubicBezTo>
                    <a:pt x="10037420" y="678798"/>
                    <a:pt x="10037518" y="678798"/>
                    <a:pt x="10038678" y="678798"/>
                  </a:cubicBezTo>
                  <a:lnTo>
                    <a:pt x="10047544" y="678798"/>
                  </a:lnTo>
                  <a:cubicBezTo>
                    <a:pt x="10049572" y="680960"/>
                    <a:pt x="10049572" y="680960"/>
                    <a:pt x="10049572" y="682852"/>
                  </a:cubicBezTo>
                  <a:lnTo>
                    <a:pt x="10049572" y="696093"/>
                  </a:lnTo>
                  <a:cubicBezTo>
                    <a:pt x="10049576" y="696086"/>
                    <a:pt x="10049664" y="695979"/>
                    <a:pt x="10051092" y="694201"/>
                  </a:cubicBezTo>
                  <a:lnTo>
                    <a:pt x="10061732" y="680960"/>
                  </a:lnTo>
                  <a:cubicBezTo>
                    <a:pt x="10061746" y="680960"/>
                    <a:pt x="10062386" y="680960"/>
                    <a:pt x="10090106" y="680960"/>
                  </a:cubicBezTo>
                  <a:cubicBezTo>
                    <a:pt x="10090106" y="680985"/>
                    <a:pt x="10090106" y="682386"/>
                    <a:pt x="10090106" y="767431"/>
                  </a:cubicBezTo>
                  <a:cubicBezTo>
                    <a:pt x="10090114" y="767431"/>
                    <a:pt x="10090190" y="767431"/>
                    <a:pt x="10090866" y="767431"/>
                  </a:cubicBezTo>
                  <a:lnTo>
                    <a:pt x="10096186" y="767431"/>
                  </a:lnTo>
                  <a:cubicBezTo>
                    <a:pt x="10096190" y="767423"/>
                    <a:pt x="10096248" y="767323"/>
                    <a:pt x="10096946" y="766080"/>
                  </a:cubicBezTo>
                  <a:lnTo>
                    <a:pt x="10102266" y="756622"/>
                  </a:lnTo>
                  <a:cubicBezTo>
                    <a:pt x="10102266" y="756629"/>
                    <a:pt x="10102266" y="756728"/>
                    <a:pt x="10102266" y="758514"/>
                  </a:cubicBezTo>
                  <a:lnTo>
                    <a:pt x="10102266" y="771755"/>
                  </a:lnTo>
                  <a:cubicBezTo>
                    <a:pt x="10106318" y="771755"/>
                    <a:pt x="10106318" y="771755"/>
                    <a:pt x="10106318" y="726358"/>
                  </a:cubicBezTo>
                  <a:cubicBezTo>
                    <a:pt x="10106328" y="726358"/>
                    <a:pt x="10106398" y="726358"/>
                    <a:pt x="10107078" y="726358"/>
                  </a:cubicBezTo>
                  <a:lnTo>
                    <a:pt x="10112398" y="726358"/>
                  </a:lnTo>
                  <a:cubicBezTo>
                    <a:pt x="10112398" y="726343"/>
                    <a:pt x="10112398" y="725343"/>
                    <a:pt x="10112398" y="661504"/>
                  </a:cubicBezTo>
                  <a:cubicBezTo>
                    <a:pt x="10112406" y="661504"/>
                    <a:pt x="10112486" y="661504"/>
                    <a:pt x="10113412" y="661504"/>
                  </a:cubicBezTo>
                  <a:lnTo>
                    <a:pt x="10120506" y="661504"/>
                  </a:lnTo>
                  <a:cubicBezTo>
                    <a:pt x="10120512" y="661483"/>
                    <a:pt x="10120776" y="660543"/>
                    <a:pt x="10132666" y="618269"/>
                  </a:cubicBezTo>
                  <a:cubicBezTo>
                    <a:pt x="10132674" y="618269"/>
                    <a:pt x="10132772" y="618269"/>
                    <a:pt x="10133932" y="618269"/>
                  </a:cubicBezTo>
                  <a:lnTo>
                    <a:pt x="10142800" y="618269"/>
                  </a:lnTo>
                  <a:cubicBezTo>
                    <a:pt x="10142804" y="618292"/>
                    <a:pt x="10143030" y="619258"/>
                    <a:pt x="10152932" y="661504"/>
                  </a:cubicBezTo>
                  <a:cubicBezTo>
                    <a:pt x="10152938" y="661504"/>
                    <a:pt x="10153012" y="661504"/>
                    <a:pt x="10153946" y="661504"/>
                  </a:cubicBezTo>
                  <a:lnTo>
                    <a:pt x="10161040" y="661504"/>
                  </a:lnTo>
                  <a:cubicBezTo>
                    <a:pt x="10161040" y="661515"/>
                    <a:pt x="10161040" y="662182"/>
                    <a:pt x="10161040" y="700416"/>
                  </a:cubicBezTo>
                  <a:cubicBezTo>
                    <a:pt x="10161046" y="700416"/>
                    <a:pt x="10161146" y="700416"/>
                    <a:pt x="10162812" y="700416"/>
                  </a:cubicBezTo>
                  <a:lnTo>
                    <a:pt x="10175226" y="700416"/>
                  </a:lnTo>
                  <a:cubicBezTo>
                    <a:pt x="10175226" y="700424"/>
                    <a:pt x="10175226" y="700546"/>
                    <a:pt x="10175226" y="702578"/>
                  </a:cubicBezTo>
                  <a:lnTo>
                    <a:pt x="10175226" y="717710"/>
                  </a:lnTo>
                  <a:cubicBezTo>
                    <a:pt x="10179280" y="717710"/>
                    <a:pt x="10179280" y="717710"/>
                    <a:pt x="10179280" y="715549"/>
                  </a:cubicBezTo>
                  <a:lnTo>
                    <a:pt x="10179280" y="700416"/>
                  </a:lnTo>
                  <a:cubicBezTo>
                    <a:pt x="10179290" y="700416"/>
                    <a:pt x="10179402" y="700416"/>
                    <a:pt x="10180800" y="700416"/>
                  </a:cubicBezTo>
                  <a:lnTo>
                    <a:pt x="10191440" y="700416"/>
                  </a:lnTo>
                  <a:cubicBezTo>
                    <a:pt x="10191440" y="700426"/>
                    <a:pt x="10191440" y="700543"/>
                    <a:pt x="10191440" y="702037"/>
                  </a:cubicBezTo>
                  <a:lnTo>
                    <a:pt x="10191440" y="713387"/>
                  </a:lnTo>
                  <a:cubicBezTo>
                    <a:pt x="10191456" y="713387"/>
                    <a:pt x="10192164" y="713387"/>
                    <a:pt x="10221840" y="713387"/>
                  </a:cubicBezTo>
                  <a:cubicBezTo>
                    <a:pt x="10221840" y="713370"/>
                    <a:pt x="10221840" y="712599"/>
                    <a:pt x="10221840" y="676637"/>
                  </a:cubicBezTo>
                  <a:cubicBezTo>
                    <a:pt x="10221848" y="676637"/>
                    <a:pt x="10221942" y="676637"/>
                    <a:pt x="10223106" y="676637"/>
                  </a:cubicBezTo>
                  <a:lnTo>
                    <a:pt x="10231974" y="676637"/>
                  </a:lnTo>
                  <a:cubicBezTo>
                    <a:pt x="10231974" y="676648"/>
                    <a:pt x="10231974" y="677142"/>
                    <a:pt x="10231974" y="698254"/>
                  </a:cubicBezTo>
                  <a:cubicBezTo>
                    <a:pt x="10234000" y="698254"/>
                    <a:pt x="10234000" y="698254"/>
                    <a:pt x="10234000" y="665828"/>
                  </a:cubicBezTo>
                  <a:cubicBezTo>
                    <a:pt x="10234014" y="665828"/>
                    <a:pt x="10234556" y="665828"/>
                    <a:pt x="10256294" y="665828"/>
                  </a:cubicBezTo>
                  <a:cubicBezTo>
                    <a:pt x="10256294" y="665818"/>
                    <a:pt x="10256294" y="665698"/>
                    <a:pt x="10256294" y="664206"/>
                  </a:cubicBezTo>
                  <a:lnTo>
                    <a:pt x="10256294" y="652857"/>
                  </a:lnTo>
                  <a:cubicBezTo>
                    <a:pt x="10256302" y="652857"/>
                    <a:pt x="10256376" y="652857"/>
                    <a:pt x="10257054" y="652857"/>
                  </a:cubicBezTo>
                  <a:lnTo>
                    <a:pt x="10262374" y="652857"/>
                  </a:lnTo>
                  <a:cubicBezTo>
                    <a:pt x="10262374" y="652851"/>
                    <a:pt x="10262374" y="652738"/>
                    <a:pt x="10262374" y="650966"/>
                  </a:cubicBezTo>
                  <a:lnTo>
                    <a:pt x="10262374" y="637725"/>
                  </a:lnTo>
                  <a:lnTo>
                    <a:pt x="10266428" y="644210"/>
                  </a:lnTo>
                  <a:cubicBezTo>
                    <a:pt x="10266436" y="644210"/>
                    <a:pt x="10266564" y="644210"/>
                    <a:pt x="10268708" y="644210"/>
                  </a:cubicBezTo>
                  <a:lnTo>
                    <a:pt x="10284668" y="644210"/>
                  </a:lnTo>
                  <a:cubicBezTo>
                    <a:pt x="10284668" y="644202"/>
                    <a:pt x="10284668" y="644134"/>
                    <a:pt x="10284668" y="643399"/>
                  </a:cubicBezTo>
                  <a:lnTo>
                    <a:pt x="10284668" y="637725"/>
                  </a:lnTo>
                  <a:cubicBezTo>
                    <a:pt x="10284676" y="637725"/>
                    <a:pt x="10284750" y="637725"/>
                    <a:pt x="10285428" y="637725"/>
                  </a:cubicBezTo>
                  <a:lnTo>
                    <a:pt x="10290748" y="637725"/>
                  </a:lnTo>
                  <a:cubicBezTo>
                    <a:pt x="10290748" y="637734"/>
                    <a:pt x="10290748" y="637834"/>
                    <a:pt x="10290748" y="639076"/>
                  </a:cubicBezTo>
                  <a:lnTo>
                    <a:pt x="10290748" y="648534"/>
                  </a:lnTo>
                  <a:cubicBezTo>
                    <a:pt x="10290762" y="648534"/>
                    <a:pt x="10291496" y="648534"/>
                    <a:pt x="10329254" y="648534"/>
                  </a:cubicBezTo>
                  <a:cubicBezTo>
                    <a:pt x="10329254" y="648552"/>
                    <a:pt x="10329254" y="650062"/>
                    <a:pt x="10329254" y="786887"/>
                  </a:cubicBezTo>
                  <a:cubicBezTo>
                    <a:pt x="10329264" y="786887"/>
                    <a:pt x="10329380" y="786887"/>
                    <a:pt x="10330774" y="786887"/>
                  </a:cubicBezTo>
                  <a:lnTo>
                    <a:pt x="10341414" y="786887"/>
                  </a:lnTo>
                  <a:cubicBezTo>
                    <a:pt x="10341414" y="782564"/>
                    <a:pt x="10341414" y="778240"/>
                    <a:pt x="10341414" y="773917"/>
                  </a:cubicBezTo>
                  <a:cubicBezTo>
                    <a:pt x="10343442" y="773917"/>
                    <a:pt x="10343442" y="773917"/>
                    <a:pt x="10345468" y="773917"/>
                  </a:cubicBezTo>
                  <a:cubicBezTo>
                    <a:pt x="10345468" y="778240"/>
                    <a:pt x="10345468" y="782564"/>
                    <a:pt x="10345468" y="786887"/>
                  </a:cubicBezTo>
                  <a:cubicBezTo>
                    <a:pt x="10355602" y="786887"/>
                    <a:pt x="10365736" y="786887"/>
                    <a:pt x="10375868" y="786887"/>
                  </a:cubicBezTo>
                  <a:cubicBezTo>
                    <a:pt x="10375868" y="776078"/>
                    <a:pt x="10375868" y="767431"/>
                    <a:pt x="10375868" y="756622"/>
                  </a:cubicBezTo>
                  <a:cubicBezTo>
                    <a:pt x="10379922" y="756622"/>
                    <a:pt x="10383976" y="756622"/>
                    <a:pt x="10388028" y="756622"/>
                  </a:cubicBezTo>
                  <a:lnTo>
                    <a:pt x="10400188" y="754461"/>
                  </a:lnTo>
                  <a:cubicBezTo>
                    <a:pt x="10402216" y="754461"/>
                    <a:pt x="10402216" y="756622"/>
                    <a:pt x="10404242" y="756622"/>
                  </a:cubicBezTo>
                  <a:lnTo>
                    <a:pt x="10414376" y="756622"/>
                  </a:lnTo>
                  <a:cubicBezTo>
                    <a:pt x="10414376" y="767431"/>
                    <a:pt x="10414376" y="778240"/>
                    <a:pt x="10414376" y="786887"/>
                  </a:cubicBezTo>
                  <a:cubicBezTo>
                    <a:pt x="10416402" y="786887"/>
                    <a:pt x="10418430" y="786887"/>
                    <a:pt x="10422482" y="786887"/>
                  </a:cubicBezTo>
                  <a:cubicBezTo>
                    <a:pt x="10422482" y="793373"/>
                    <a:pt x="10422482" y="799858"/>
                    <a:pt x="10422482" y="804182"/>
                  </a:cubicBezTo>
                  <a:lnTo>
                    <a:pt x="10431818" y="805087"/>
                  </a:lnTo>
                  <a:lnTo>
                    <a:pt x="10444776" y="805087"/>
                  </a:lnTo>
                  <a:cubicBezTo>
                    <a:pt x="10444776" y="799278"/>
                    <a:pt x="10444776" y="795106"/>
                    <a:pt x="10444776" y="789049"/>
                  </a:cubicBezTo>
                  <a:lnTo>
                    <a:pt x="10512732" y="789049"/>
                  </a:lnTo>
                  <a:lnTo>
                    <a:pt x="10512732" y="703796"/>
                  </a:lnTo>
                  <a:lnTo>
                    <a:pt x="10584740" y="703796"/>
                  </a:lnTo>
                  <a:lnTo>
                    <a:pt x="10584740" y="782564"/>
                  </a:lnTo>
                  <a:cubicBezTo>
                    <a:pt x="10585376" y="782564"/>
                    <a:pt x="10586010" y="782564"/>
                    <a:pt x="10586644" y="782564"/>
                  </a:cubicBezTo>
                  <a:lnTo>
                    <a:pt x="10587886" y="805087"/>
                  </a:lnTo>
                  <a:lnTo>
                    <a:pt x="10597562" y="805087"/>
                  </a:lnTo>
                  <a:cubicBezTo>
                    <a:pt x="10598098" y="797873"/>
                    <a:pt x="10598804" y="790219"/>
                    <a:pt x="10598804" y="782564"/>
                  </a:cubicBezTo>
                  <a:cubicBezTo>
                    <a:pt x="10600832" y="782564"/>
                    <a:pt x="10602858" y="782564"/>
                    <a:pt x="10604884" y="782564"/>
                  </a:cubicBezTo>
                  <a:lnTo>
                    <a:pt x="10606126" y="805087"/>
                  </a:lnTo>
                  <a:lnTo>
                    <a:pt x="10656748" y="805087"/>
                  </a:lnTo>
                  <a:lnTo>
                    <a:pt x="10656748" y="642059"/>
                  </a:lnTo>
                  <a:lnTo>
                    <a:pt x="10854076" y="642059"/>
                  </a:lnTo>
                  <a:lnTo>
                    <a:pt x="10854076" y="805087"/>
                  </a:lnTo>
                  <a:lnTo>
                    <a:pt x="10872772" y="805087"/>
                  </a:lnTo>
                  <a:lnTo>
                    <a:pt x="10872772" y="722394"/>
                  </a:lnTo>
                  <a:lnTo>
                    <a:pt x="10967892" y="722394"/>
                  </a:lnTo>
                  <a:cubicBezTo>
                    <a:pt x="10971967" y="616373"/>
                    <a:pt x="10975346" y="510899"/>
                    <a:pt x="10979823" y="404253"/>
                  </a:cubicBezTo>
                  <a:cubicBezTo>
                    <a:pt x="10969690" y="404253"/>
                    <a:pt x="10945370" y="391282"/>
                    <a:pt x="10967663" y="382635"/>
                  </a:cubicBezTo>
                  <a:cubicBezTo>
                    <a:pt x="10965635" y="380473"/>
                    <a:pt x="10963610" y="378311"/>
                    <a:pt x="10961583" y="378311"/>
                  </a:cubicBezTo>
                  <a:cubicBezTo>
                    <a:pt x="10961583" y="365341"/>
                    <a:pt x="10959555" y="363179"/>
                    <a:pt x="10969690" y="354532"/>
                  </a:cubicBezTo>
                  <a:cubicBezTo>
                    <a:pt x="10969690" y="350208"/>
                    <a:pt x="10969690" y="343723"/>
                    <a:pt x="10969690" y="337238"/>
                  </a:cubicBezTo>
                  <a:cubicBezTo>
                    <a:pt x="10973743" y="337238"/>
                    <a:pt x="10977796" y="337238"/>
                    <a:pt x="10983876" y="337238"/>
                  </a:cubicBezTo>
                  <a:cubicBezTo>
                    <a:pt x="10983876" y="328590"/>
                    <a:pt x="10983876" y="322105"/>
                    <a:pt x="10983876" y="315620"/>
                  </a:cubicBezTo>
                  <a:cubicBezTo>
                    <a:pt x="10983876" y="313458"/>
                    <a:pt x="10985903" y="313458"/>
                    <a:pt x="10985903" y="311296"/>
                  </a:cubicBezTo>
                  <a:cubicBezTo>
                    <a:pt x="10985903" y="285355"/>
                    <a:pt x="10985903" y="259414"/>
                    <a:pt x="10985903" y="233472"/>
                  </a:cubicBezTo>
                  <a:cubicBezTo>
                    <a:pt x="10985903" y="231310"/>
                    <a:pt x="10983876" y="229149"/>
                    <a:pt x="10983876" y="226987"/>
                  </a:cubicBezTo>
                  <a:cubicBezTo>
                    <a:pt x="10985903" y="224825"/>
                    <a:pt x="10987930" y="222663"/>
                    <a:pt x="10989956" y="220501"/>
                  </a:cubicBezTo>
                  <a:cubicBezTo>
                    <a:pt x="10989956" y="201045"/>
                    <a:pt x="10989956" y="181589"/>
                    <a:pt x="10989956" y="162133"/>
                  </a:cubicBezTo>
                  <a:cubicBezTo>
                    <a:pt x="10989956" y="159972"/>
                    <a:pt x="10989956" y="159972"/>
                    <a:pt x="10991983" y="157810"/>
                  </a:cubicBezTo>
                  <a:cubicBezTo>
                    <a:pt x="10991983" y="140516"/>
                    <a:pt x="10991983" y="121060"/>
                    <a:pt x="10991983" y="101604"/>
                  </a:cubicBezTo>
                  <a:cubicBezTo>
                    <a:pt x="10994010" y="92957"/>
                    <a:pt x="10994010" y="88633"/>
                    <a:pt x="10994010" y="82148"/>
                  </a:cubicBezTo>
                  <a:cubicBezTo>
                    <a:pt x="10998063" y="88633"/>
                    <a:pt x="10998063" y="92957"/>
                    <a:pt x="10998063" y="99442"/>
                  </a:cubicBezTo>
                  <a:cubicBezTo>
                    <a:pt x="11000090" y="121060"/>
                    <a:pt x="11000090" y="140516"/>
                    <a:pt x="11000090" y="157810"/>
                  </a:cubicBezTo>
                  <a:cubicBezTo>
                    <a:pt x="11002116" y="181589"/>
                    <a:pt x="11002116" y="201045"/>
                    <a:pt x="11002116" y="220501"/>
                  </a:cubicBezTo>
                  <a:cubicBezTo>
                    <a:pt x="11004143" y="222663"/>
                    <a:pt x="11006170" y="224825"/>
                    <a:pt x="11008196" y="226987"/>
                  </a:cubicBezTo>
                  <a:cubicBezTo>
                    <a:pt x="11008196" y="229149"/>
                    <a:pt x="11006170" y="231310"/>
                    <a:pt x="11006170" y="233472"/>
                  </a:cubicBezTo>
                  <a:cubicBezTo>
                    <a:pt x="11006170" y="259414"/>
                    <a:pt x="11006170" y="285355"/>
                    <a:pt x="11006170" y="311296"/>
                  </a:cubicBezTo>
                  <a:cubicBezTo>
                    <a:pt x="11006170" y="313458"/>
                    <a:pt x="11008196" y="313458"/>
                    <a:pt x="11008196" y="315620"/>
                  </a:cubicBezTo>
                  <a:cubicBezTo>
                    <a:pt x="11008196" y="322105"/>
                    <a:pt x="11008196" y="328590"/>
                    <a:pt x="11008196" y="337238"/>
                  </a:cubicBezTo>
                  <a:cubicBezTo>
                    <a:pt x="11012250" y="337238"/>
                    <a:pt x="11018330" y="337238"/>
                    <a:pt x="11022383" y="337238"/>
                  </a:cubicBezTo>
                  <a:cubicBezTo>
                    <a:pt x="11022383" y="343723"/>
                    <a:pt x="11022383" y="350208"/>
                    <a:pt x="11022383" y="354532"/>
                  </a:cubicBezTo>
                  <a:cubicBezTo>
                    <a:pt x="11030491" y="363179"/>
                    <a:pt x="11030491" y="363179"/>
                    <a:pt x="11030491" y="378311"/>
                  </a:cubicBezTo>
                  <a:cubicBezTo>
                    <a:pt x="11028463" y="378311"/>
                    <a:pt x="11026436" y="380473"/>
                    <a:pt x="11024411" y="382635"/>
                  </a:cubicBezTo>
                  <a:cubicBezTo>
                    <a:pt x="11044676" y="393444"/>
                    <a:pt x="11020356" y="402091"/>
                    <a:pt x="11012250" y="404253"/>
                  </a:cubicBezTo>
                  <a:cubicBezTo>
                    <a:pt x="11014276" y="488562"/>
                    <a:pt x="11018330" y="572871"/>
                    <a:pt x="11020356" y="657181"/>
                  </a:cubicBezTo>
                  <a:cubicBezTo>
                    <a:pt x="11042651" y="657181"/>
                    <a:pt x="11064943" y="657181"/>
                    <a:pt x="11085211" y="657181"/>
                  </a:cubicBezTo>
                  <a:cubicBezTo>
                    <a:pt x="11085211" y="683122"/>
                    <a:pt x="11085211" y="709063"/>
                    <a:pt x="11085211" y="732843"/>
                  </a:cubicBezTo>
                  <a:cubicBezTo>
                    <a:pt x="11089264" y="732843"/>
                    <a:pt x="11091291" y="732843"/>
                    <a:pt x="11093318" y="732843"/>
                  </a:cubicBezTo>
                  <a:cubicBezTo>
                    <a:pt x="11093318" y="730681"/>
                    <a:pt x="11095344" y="728519"/>
                    <a:pt x="11095344" y="726358"/>
                  </a:cubicBezTo>
                  <a:cubicBezTo>
                    <a:pt x="11097371" y="726358"/>
                    <a:pt x="11099398" y="726358"/>
                    <a:pt x="11101424" y="726358"/>
                  </a:cubicBezTo>
                  <a:cubicBezTo>
                    <a:pt x="11101424" y="728519"/>
                    <a:pt x="11101424" y="730681"/>
                    <a:pt x="11103452" y="735005"/>
                  </a:cubicBezTo>
                  <a:cubicBezTo>
                    <a:pt x="11107504" y="735005"/>
                    <a:pt x="11111558" y="735005"/>
                    <a:pt x="11115612" y="735005"/>
                  </a:cubicBezTo>
                  <a:cubicBezTo>
                    <a:pt x="11115612" y="732843"/>
                    <a:pt x="11115612" y="730681"/>
                    <a:pt x="11115612" y="728519"/>
                  </a:cubicBezTo>
                  <a:cubicBezTo>
                    <a:pt x="11123718" y="728519"/>
                    <a:pt x="11129798" y="728519"/>
                    <a:pt x="11137904" y="728519"/>
                  </a:cubicBezTo>
                  <a:cubicBezTo>
                    <a:pt x="11137904" y="730681"/>
                    <a:pt x="11137904" y="732843"/>
                    <a:pt x="11137904" y="735005"/>
                  </a:cubicBezTo>
                  <a:cubicBezTo>
                    <a:pt x="11143984" y="735005"/>
                    <a:pt x="11152092" y="735005"/>
                    <a:pt x="11158172" y="735005"/>
                  </a:cubicBezTo>
                  <a:cubicBezTo>
                    <a:pt x="11158172" y="750137"/>
                    <a:pt x="11158172" y="765270"/>
                    <a:pt x="11158172" y="780402"/>
                  </a:cubicBezTo>
                  <a:cubicBezTo>
                    <a:pt x="11162226" y="780402"/>
                    <a:pt x="11168306" y="780402"/>
                    <a:pt x="11172359" y="780402"/>
                  </a:cubicBezTo>
                  <a:cubicBezTo>
                    <a:pt x="11172359" y="776078"/>
                    <a:pt x="11172359" y="771755"/>
                    <a:pt x="11172359" y="767431"/>
                  </a:cubicBezTo>
                  <a:cubicBezTo>
                    <a:pt x="11178439" y="767431"/>
                    <a:pt x="11184519" y="767431"/>
                    <a:pt x="11188572" y="767431"/>
                  </a:cubicBezTo>
                  <a:cubicBezTo>
                    <a:pt x="11188572" y="706902"/>
                    <a:pt x="11188572" y="648534"/>
                    <a:pt x="11188572" y="588004"/>
                  </a:cubicBezTo>
                  <a:cubicBezTo>
                    <a:pt x="11190599" y="585842"/>
                    <a:pt x="11192626" y="583680"/>
                    <a:pt x="11194652" y="581518"/>
                  </a:cubicBezTo>
                  <a:cubicBezTo>
                    <a:pt x="11218972" y="581518"/>
                    <a:pt x="11243292" y="581518"/>
                    <a:pt x="11267614" y="581518"/>
                  </a:cubicBezTo>
                  <a:lnTo>
                    <a:pt x="11267614" y="590166"/>
                  </a:lnTo>
                  <a:lnTo>
                    <a:pt x="11277747" y="590166"/>
                  </a:lnTo>
                  <a:cubicBezTo>
                    <a:pt x="11277747" y="629078"/>
                    <a:pt x="11277747" y="667990"/>
                    <a:pt x="11277747" y="704740"/>
                  </a:cubicBezTo>
                  <a:cubicBezTo>
                    <a:pt x="11285854" y="704740"/>
                    <a:pt x="11291934" y="704740"/>
                    <a:pt x="11300040" y="704740"/>
                  </a:cubicBezTo>
                  <a:cubicBezTo>
                    <a:pt x="11300040" y="683122"/>
                    <a:pt x="11300040" y="661504"/>
                    <a:pt x="11300040" y="637725"/>
                  </a:cubicBezTo>
                  <a:cubicBezTo>
                    <a:pt x="11308147" y="637725"/>
                    <a:pt x="11318280" y="637725"/>
                    <a:pt x="11326388" y="637725"/>
                  </a:cubicBezTo>
                  <a:cubicBezTo>
                    <a:pt x="11328414" y="637725"/>
                    <a:pt x="11328414" y="635563"/>
                    <a:pt x="11330440" y="633401"/>
                  </a:cubicBezTo>
                  <a:lnTo>
                    <a:pt x="11338548" y="633401"/>
                  </a:lnTo>
                  <a:cubicBezTo>
                    <a:pt x="11340574" y="635563"/>
                    <a:pt x="11340574" y="637725"/>
                    <a:pt x="11342600" y="637725"/>
                  </a:cubicBezTo>
                  <a:cubicBezTo>
                    <a:pt x="11348680" y="637725"/>
                    <a:pt x="11356788" y="637725"/>
                    <a:pt x="11364895" y="637725"/>
                  </a:cubicBezTo>
                  <a:cubicBezTo>
                    <a:pt x="11364895" y="598813"/>
                    <a:pt x="11364895" y="559901"/>
                    <a:pt x="11364895" y="520989"/>
                  </a:cubicBezTo>
                  <a:cubicBezTo>
                    <a:pt x="11364908" y="520986"/>
                    <a:pt x="11365775" y="520822"/>
                    <a:pt x="11421642" y="510180"/>
                  </a:cubicBezTo>
                  <a:cubicBezTo>
                    <a:pt x="11421642" y="510187"/>
                    <a:pt x="11421642" y="510261"/>
                    <a:pt x="11421642" y="511261"/>
                  </a:cubicBezTo>
                  <a:lnTo>
                    <a:pt x="11421642" y="518827"/>
                  </a:lnTo>
                  <a:cubicBezTo>
                    <a:pt x="11421659" y="518827"/>
                    <a:pt x="11422303" y="518827"/>
                    <a:pt x="11447988" y="518827"/>
                  </a:cubicBezTo>
                  <a:cubicBezTo>
                    <a:pt x="11447988" y="518849"/>
                    <a:pt x="11447988" y="521220"/>
                    <a:pt x="11447988" y="773917"/>
                  </a:cubicBezTo>
                  <a:cubicBezTo>
                    <a:pt x="11454068" y="773917"/>
                    <a:pt x="11462175" y="773917"/>
                    <a:pt x="11470283" y="773917"/>
                  </a:cubicBezTo>
                  <a:cubicBezTo>
                    <a:pt x="11470283" y="771755"/>
                    <a:pt x="11470283" y="771755"/>
                    <a:pt x="11470283" y="769593"/>
                  </a:cubicBezTo>
                  <a:cubicBezTo>
                    <a:pt x="11474335" y="769593"/>
                    <a:pt x="11478388" y="769593"/>
                    <a:pt x="11482443" y="769593"/>
                  </a:cubicBezTo>
                  <a:cubicBezTo>
                    <a:pt x="11482443" y="771755"/>
                    <a:pt x="11482443" y="771755"/>
                    <a:pt x="11482443" y="773917"/>
                  </a:cubicBezTo>
                  <a:cubicBezTo>
                    <a:pt x="11490550" y="773917"/>
                    <a:pt x="11498655" y="773917"/>
                    <a:pt x="11506763" y="773917"/>
                  </a:cubicBezTo>
                  <a:cubicBezTo>
                    <a:pt x="11506763" y="769593"/>
                    <a:pt x="11506763" y="765270"/>
                    <a:pt x="11506763" y="760946"/>
                  </a:cubicBezTo>
                  <a:cubicBezTo>
                    <a:pt x="11516896" y="760946"/>
                    <a:pt x="11527030" y="760946"/>
                    <a:pt x="11535136" y="760946"/>
                  </a:cubicBezTo>
                  <a:cubicBezTo>
                    <a:pt x="11539190" y="756622"/>
                    <a:pt x="11543244" y="756622"/>
                    <a:pt x="11547296" y="756622"/>
                  </a:cubicBezTo>
                  <a:cubicBezTo>
                    <a:pt x="11553376" y="760946"/>
                    <a:pt x="11561484" y="760946"/>
                    <a:pt x="11567564" y="760946"/>
                  </a:cubicBezTo>
                  <a:cubicBezTo>
                    <a:pt x="11567564" y="754461"/>
                    <a:pt x="11567564" y="750137"/>
                    <a:pt x="11567564" y="743652"/>
                  </a:cubicBezTo>
                  <a:lnTo>
                    <a:pt x="11575671" y="743652"/>
                  </a:lnTo>
                  <a:cubicBezTo>
                    <a:pt x="11575671" y="739328"/>
                    <a:pt x="11575671" y="735005"/>
                    <a:pt x="11575671" y="730681"/>
                  </a:cubicBezTo>
                  <a:cubicBezTo>
                    <a:pt x="11593911" y="730681"/>
                    <a:pt x="11614178" y="730681"/>
                    <a:pt x="11632418" y="730681"/>
                  </a:cubicBezTo>
                  <a:cubicBezTo>
                    <a:pt x="11632418" y="719872"/>
                    <a:pt x="11632418" y="711225"/>
                    <a:pt x="11632418" y="700416"/>
                  </a:cubicBezTo>
                  <a:cubicBezTo>
                    <a:pt x="11638498" y="700416"/>
                    <a:pt x="11644578" y="700416"/>
                    <a:pt x="11650658" y="700416"/>
                  </a:cubicBezTo>
                  <a:cubicBezTo>
                    <a:pt x="11650658" y="698254"/>
                    <a:pt x="11650658" y="696093"/>
                    <a:pt x="11650658" y="693931"/>
                  </a:cubicBezTo>
                  <a:cubicBezTo>
                    <a:pt x="11654711" y="693931"/>
                    <a:pt x="11658764" y="693931"/>
                    <a:pt x="11662818" y="693931"/>
                  </a:cubicBezTo>
                  <a:cubicBezTo>
                    <a:pt x="11662818" y="696093"/>
                    <a:pt x="11662818" y="698254"/>
                    <a:pt x="11662818" y="700416"/>
                  </a:cubicBezTo>
                  <a:cubicBezTo>
                    <a:pt x="11668898" y="700416"/>
                    <a:pt x="11672951" y="700416"/>
                    <a:pt x="11679031" y="700416"/>
                  </a:cubicBezTo>
                  <a:cubicBezTo>
                    <a:pt x="11679031" y="715549"/>
                    <a:pt x="11679031" y="732843"/>
                    <a:pt x="11679031" y="750137"/>
                  </a:cubicBezTo>
                  <a:cubicBezTo>
                    <a:pt x="11689164" y="750137"/>
                    <a:pt x="11701326" y="750137"/>
                    <a:pt x="11711459" y="750137"/>
                  </a:cubicBezTo>
                  <a:cubicBezTo>
                    <a:pt x="11711459" y="741490"/>
                    <a:pt x="11711459" y="732843"/>
                    <a:pt x="11711459" y="724196"/>
                  </a:cubicBezTo>
                  <a:cubicBezTo>
                    <a:pt x="11723619" y="724196"/>
                    <a:pt x="11737806" y="724196"/>
                    <a:pt x="11749966" y="724196"/>
                  </a:cubicBezTo>
                  <a:cubicBezTo>
                    <a:pt x="11749966" y="713387"/>
                    <a:pt x="11749966" y="704740"/>
                    <a:pt x="11749966" y="693931"/>
                  </a:cubicBezTo>
                  <a:cubicBezTo>
                    <a:pt x="11766180" y="693931"/>
                    <a:pt x="11782392" y="693931"/>
                    <a:pt x="11798607" y="693931"/>
                  </a:cubicBezTo>
                  <a:cubicBezTo>
                    <a:pt x="11798607" y="693960"/>
                    <a:pt x="11798607" y="695735"/>
                    <a:pt x="11798607" y="805087"/>
                  </a:cubicBezTo>
                  <a:lnTo>
                    <a:pt x="11798607" y="818866"/>
                  </a:lnTo>
                  <a:lnTo>
                    <a:pt x="11864482" y="818866"/>
                  </a:lnTo>
                  <a:lnTo>
                    <a:pt x="11864482" y="924638"/>
                  </a:lnTo>
                  <a:lnTo>
                    <a:pt x="11864482" y="947885"/>
                  </a:lnTo>
                  <a:lnTo>
                    <a:pt x="11879442" y="947885"/>
                  </a:lnTo>
                  <a:cubicBezTo>
                    <a:pt x="11879442" y="947885"/>
                    <a:pt x="11879442" y="947885"/>
                    <a:pt x="11879442" y="946723"/>
                  </a:cubicBezTo>
                  <a:lnTo>
                    <a:pt x="11879442" y="938587"/>
                  </a:lnTo>
                  <a:cubicBezTo>
                    <a:pt x="11879442" y="938587"/>
                    <a:pt x="11879442" y="938587"/>
                    <a:pt x="11924022" y="938587"/>
                  </a:cubicBezTo>
                  <a:cubicBezTo>
                    <a:pt x="11924022" y="938587"/>
                    <a:pt x="11924022" y="938587"/>
                    <a:pt x="11924022" y="959508"/>
                  </a:cubicBezTo>
                  <a:cubicBezTo>
                    <a:pt x="11924022" y="959508"/>
                    <a:pt x="11924022" y="959508"/>
                    <a:pt x="11926250" y="960671"/>
                  </a:cubicBezTo>
                  <a:lnTo>
                    <a:pt x="11941854" y="968807"/>
                  </a:lnTo>
                  <a:cubicBezTo>
                    <a:pt x="11941854" y="968807"/>
                    <a:pt x="11941854" y="968807"/>
                    <a:pt x="11941854" y="999027"/>
                  </a:cubicBezTo>
                  <a:cubicBezTo>
                    <a:pt x="11941854" y="999027"/>
                    <a:pt x="11941854" y="999027"/>
                    <a:pt x="11943247" y="999609"/>
                  </a:cubicBezTo>
                  <a:lnTo>
                    <a:pt x="11952999" y="1003677"/>
                  </a:lnTo>
                  <a:cubicBezTo>
                    <a:pt x="11952999" y="1003677"/>
                    <a:pt x="11952999" y="1003677"/>
                    <a:pt x="11952999" y="1002515"/>
                  </a:cubicBezTo>
                  <a:lnTo>
                    <a:pt x="11952999" y="994378"/>
                  </a:lnTo>
                  <a:cubicBezTo>
                    <a:pt x="11952999" y="994378"/>
                    <a:pt x="11952999" y="994378"/>
                    <a:pt x="11954114" y="994378"/>
                  </a:cubicBezTo>
                  <a:lnTo>
                    <a:pt x="11961915" y="994378"/>
                  </a:lnTo>
                  <a:cubicBezTo>
                    <a:pt x="11961915" y="994378"/>
                    <a:pt x="11961915" y="994378"/>
                    <a:pt x="11961915" y="993506"/>
                  </a:cubicBezTo>
                  <a:lnTo>
                    <a:pt x="11961915" y="987404"/>
                  </a:lnTo>
                  <a:cubicBezTo>
                    <a:pt x="11961915" y="987404"/>
                    <a:pt x="11961915" y="987404"/>
                    <a:pt x="11960800" y="987404"/>
                  </a:cubicBezTo>
                  <a:lnTo>
                    <a:pt x="11952999" y="987404"/>
                  </a:lnTo>
                  <a:cubicBezTo>
                    <a:pt x="11952999" y="987404"/>
                    <a:pt x="11952999" y="987404"/>
                    <a:pt x="11952999" y="986242"/>
                  </a:cubicBezTo>
                  <a:lnTo>
                    <a:pt x="11952999" y="978106"/>
                  </a:lnTo>
                  <a:cubicBezTo>
                    <a:pt x="11952999" y="978106"/>
                    <a:pt x="11952999" y="978106"/>
                    <a:pt x="11954114" y="978106"/>
                  </a:cubicBezTo>
                  <a:lnTo>
                    <a:pt x="11961915" y="978106"/>
                  </a:lnTo>
                  <a:cubicBezTo>
                    <a:pt x="11961915" y="978106"/>
                    <a:pt x="11961915" y="978106"/>
                    <a:pt x="11961915" y="976943"/>
                  </a:cubicBezTo>
                  <a:lnTo>
                    <a:pt x="11961915" y="968807"/>
                  </a:lnTo>
                  <a:cubicBezTo>
                    <a:pt x="11961915" y="968807"/>
                    <a:pt x="11961915" y="968807"/>
                    <a:pt x="11960800" y="968807"/>
                  </a:cubicBezTo>
                  <a:lnTo>
                    <a:pt x="11952999" y="968807"/>
                  </a:lnTo>
                  <a:cubicBezTo>
                    <a:pt x="11952999" y="968807"/>
                    <a:pt x="11952999" y="968807"/>
                    <a:pt x="11952999" y="967645"/>
                  </a:cubicBezTo>
                  <a:lnTo>
                    <a:pt x="11952999" y="959508"/>
                  </a:lnTo>
                  <a:cubicBezTo>
                    <a:pt x="11952999" y="959508"/>
                    <a:pt x="11952999" y="959508"/>
                    <a:pt x="11954114" y="959508"/>
                  </a:cubicBezTo>
                  <a:lnTo>
                    <a:pt x="11961915" y="959508"/>
                  </a:lnTo>
                  <a:cubicBezTo>
                    <a:pt x="11961915" y="959508"/>
                    <a:pt x="11961915" y="959508"/>
                    <a:pt x="11961915" y="958637"/>
                  </a:cubicBezTo>
                  <a:lnTo>
                    <a:pt x="11961915" y="952535"/>
                  </a:lnTo>
                  <a:cubicBezTo>
                    <a:pt x="11961915" y="952535"/>
                    <a:pt x="11961915" y="952535"/>
                    <a:pt x="11960800" y="952535"/>
                  </a:cubicBezTo>
                  <a:lnTo>
                    <a:pt x="11952999" y="952535"/>
                  </a:lnTo>
                  <a:cubicBezTo>
                    <a:pt x="11952999" y="952535"/>
                    <a:pt x="11952999" y="952535"/>
                    <a:pt x="11952999" y="951372"/>
                  </a:cubicBezTo>
                  <a:lnTo>
                    <a:pt x="11952999" y="943236"/>
                  </a:lnTo>
                  <a:cubicBezTo>
                    <a:pt x="11952999" y="943236"/>
                    <a:pt x="11952999" y="943236"/>
                    <a:pt x="11954114" y="943236"/>
                  </a:cubicBezTo>
                  <a:lnTo>
                    <a:pt x="11961915" y="943236"/>
                  </a:lnTo>
                  <a:cubicBezTo>
                    <a:pt x="11961915" y="943236"/>
                    <a:pt x="11961915" y="943236"/>
                    <a:pt x="11961915" y="942074"/>
                  </a:cubicBezTo>
                  <a:lnTo>
                    <a:pt x="11961915" y="933937"/>
                  </a:lnTo>
                  <a:cubicBezTo>
                    <a:pt x="11961915" y="933937"/>
                    <a:pt x="11961915" y="933937"/>
                    <a:pt x="11960800" y="933937"/>
                  </a:cubicBezTo>
                  <a:lnTo>
                    <a:pt x="11952999" y="933937"/>
                  </a:lnTo>
                  <a:cubicBezTo>
                    <a:pt x="11952999" y="933937"/>
                    <a:pt x="11952999" y="933937"/>
                    <a:pt x="11952999" y="933066"/>
                  </a:cubicBezTo>
                  <a:lnTo>
                    <a:pt x="11952999" y="926963"/>
                  </a:lnTo>
                  <a:cubicBezTo>
                    <a:pt x="11952999" y="926963"/>
                    <a:pt x="11952999" y="926963"/>
                    <a:pt x="11954114" y="926963"/>
                  </a:cubicBezTo>
                  <a:lnTo>
                    <a:pt x="11961915" y="926963"/>
                  </a:lnTo>
                  <a:cubicBezTo>
                    <a:pt x="11961915" y="926963"/>
                    <a:pt x="11961915" y="926963"/>
                    <a:pt x="11961915" y="925801"/>
                  </a:cubicBezTo>
                  <a:lnTo>
                    <a:pt x="11961915" y="917665"/>
                  </a:lnTo>
                  <a:cubicBezTo>
                    <a:pt x="11961915" y="917665"/>
                    <a:pt x="11961915" y="917665"/>
                    <a:pt x="11960800" y="917665"/>
                  </a:cubicBezTo>
                  <a:lnTo>
                    <a:pt x="11952999" y="917665"/>
                  </a:lnTo>
                  <a:cubicBezTo>
                    <a:pt x="11952999" y="917665"/>
                    <a:pt x="11952999" y="917665"/>
                    <a:pt x="11952999" y="916503"/>
                  </a:cubicBezTo>
                  <a:lnTo>
                    <a:pt x="11952999" y="908366"/>
                  </a:lnTo>
                  <a:cubicBezTo>
                    <a:pt x="11952999" y="908366"/>
                    <a:pt x="11952999" y="908366"/>
                    <a:pt x="11954114" y="908366"/>
                  </a:cubicBezTo>
                  <a:lnTo>
                    <a:pt x="11961915" y="908366"/>
                  </a:lnTo>
                  <a:cubicBezTo>
                    <a:pt x="11961915" y="908366"/>
                    <a:pt x="11961915" y="908366"/>
                    <a:pt x="11961915" y="907204"/>
                  </a:cubicBezTo>
                  <a:lnTo>
                    <a:pt x="11961915" y="899068"/>
                  </a:lnTo>
                  <a:cubicBezTo>
                    <a:pt x="11961915" y="899068"/>
                    <a:pt x="11961915" y="899068"/>
                    <a:pt x="11960800" y="899068"/>
                  </a:cubicBezTo>
                  <a:lnTo>
                    <a:pt x="11952999" y="899068"/>
                  </a:lnTo>
                  <a:cubicBezTo>
                    <a:pt x="11952999" y="899068"/>
                    <a:pt x="11952999" y="899068"/>
                    <a:pt x="11952999" y="898196"/>
                  </a:cubicBezTo>
                  <a:lnTo>
                    <a:pt x="11952999" y="892094"/>
                  </a:lnTo>
                  <a:cubicBezTo>
                    <a:pt x="11952999" y="892094"/>
                    <a:pt x="11952999" y="892094"/>
                    <a:pt x="11954114" y="892094"/>
                  </a:cubicBezTo>
                  <a:lnTo>
                    <a:pt x="11961915" y="892094"/>
                  </a:lnTo>
                  <a:cubicBezTo>
                    <a:pt x="11961915" y="892094"/>
                    <a:pt x="11961915" y="892094"/>
                    <a:pt x="11961915" y="890931"/>
                  </a:cubicBezTo>
                  <a:lnTo>
                    <a:pt x="11961915" y="882795"/>
                  </a:lnTo>
                  <a:cubicBezTo>
                    <a:pt x="11961915" y="882795"/>
                    <a:pt x="11961915" y="882795"/>
                    <a:pt x="11960800" y="882795"/>
                  </a:cubicBezTo>
                  <a:lnTo>
                    <a:pt x="11952999" y="882795"/>
                  </a:lnTo>
                  <a:cubicBezTo>
                    <a:pt x="11952999" y="882795"/>
                    <a:pt x="11952999" y="882795"/>
                    <a:pt x="11952999" y="881633"/>
                  </a:cubicBezTo>
                  <a:lnTo>
                    <a:pt x="11952999" y="873496"/>
                  </a:lnTo>
                  <a:cubicBezTo>
                    <a:pt x="11952999" y="873496"/>
                    <a:pt x="11952999" y="873496"/>
                    <a:pt x="11954114" y="873496"/>
                  </a:cubicBezTo>
                  <a:lnTo>
                    <a:pt x="11961915" y="873496"/>
                  </a:lnTo>
                  <a:cubicBezTo>
                    <a:pt x="11961915" y="873496"/>
                    <a:pt x="11961915" y="873496"/>
                    <a:pt x="11961915" y="872625"/>
                  </a:cubicBezTo>
                  <a:lnTo>
                    <a:pt x="11961915" y="866523"/>
                  </a:lnTo>
                  <a:cubicBezTo>
                    <a:pt x="11961915" y="866523"/>
                    <a:pt x="11961915" y="866523"/>
                    <a:pt x="11960800" y="866523"/>
                  </a:cubicBezTo>
                  <a:lnTo>
                    <a:pt x="11952999" y="866523"/>
                  </a:lnTo>
                  <a:cubicBezTo>
                    <a:pt x="11952999" y="866523"/>
                    <a:pt x="11952999" y="866523"/>
                    <a:pt x="11952999" y="865360"/>
                  </a:cubicBezTo>
                  <a:lnTo>
                    <a:pt x="11952999" y="857224"/>
                  </a:lnTo>
                  <a:cubicBezTo>
                    <a:pt x="11952999" y="857224"/>
                    <a:pt x="11952999" y="857224"/>
                    <a:pt x="11954114" y="857224"/>
                  </a:cubicBezTo>
                  <a:lnTo>
                    <a:pt x="11961915" y="857224"/>
                  </a:lnTo>
                  <a:cubicBezTo>
                    <a:pt x="11961915" y="857224"/>
                    <a:pt x="11961915" y="857224"/>
                    <a:pt x="11961915" y="856062"/>
                  </a:cubicBezTo>
                  <a:lnTo>
                    <a:pt x="11961915" y="847925"/>
                  </a:lnTo>
                  <a:cubicBezTo>
                    <a:pt x="11961915" y="847925"/>
                    <a:pt x="11961915" y="847925"/>
                    <a:pt x="11960800" y="847925"/>
                  </a:cubicBezTo>
                  <a:lnTo>
                    <a:pt x="11952999" y="847925"/>
                  </a:lnTo>
                  <a:cubicBezTo>
                    <a:pt x="11952999" y="847925"/>
                    <a:pt x="11952999" y="847925"/>
                    <a:pt x="11952999" y="846763"/>
                  </a:cubicBezTo>
                  <a:lnTo>
                    <a:pt x="11952999" y="838627"/>
                  </a:lnTo>
                  <a:cubicBezTo>
                    <a:pt x="11952999" y="838627"/>
                    <a:pt x="11952999" y="838627"/>
                    <a:pt x="11954114" y="838627"/>
                  </a:cubicBezTo>
                  <a:lnTo>
                    <a:pt x="11961915" y="838627"/>
                  </a:lnTo>
                  <a:cubicBezTo>
                    <a:pt x="11961915" y="838627"/>
                    <a:pt x="11961915" y="838627"/>
                    <a:pt x="11961915" y="837755"/>
                  </a:cubicBezTo>
                  <a:lnTo>
                    <a:pt x="11961915" y="831653"/>
                  </a:lnTo>
                  <a:cubicBezTo>
                    <a:pt x="11961915" y="831653"/>
                    <a:pt x="11961915" y="831653"/>
                    <a:pt x="11960800" y="831653"/>
                  </a:cubicBezTo>
                  <a:lnTo>
                    <a:pt x="11952999" y="831653"/>
                  </a:lnTo>
                  <a:cubicBezTo>
                    <a:pt x="11952999" y="831653"/>
                    <a:pt x="11952999" y="831653"/>
                    <a:pt x="11952999" y="830491"/>
                  </a:cubicBezTo>
                  <a:lnTo>
                    <a:pt x="11952999" y="822354"/>
                  </a:lnTo>
                  <a:cubicBezTo>
                    <a:pt x="11952999" y="822354"/>
                    <a:pt x="11952999" y="822354"/>
                    <a:pt x="11954114" y="822354"/>
                  </a:cubicBezTo>
                  <a:lnTo>
                    <a:pt x="11961915" y="822354"/>
                  </a:lnTo>
                  <a:cubicBezTo>
                    <a:pt x="11961915" y="822354"/>
                    <a:pt x="11961915" y="822354"/>
                    <a:pt x="11961915" y="821192"/>
                  </a:cubicBezTo>
                  <a:lnTo>
                    <a:pt x="11961915" y="813056"/>
                  </a:lnTo>
                  <a:cubicBezTo>
                    <a:pt x="11961915" y="813056"/>
                    <a:pt x="11961915" y="813056"/>
                    <a:pt x="11960800" y="813056"/>
                  </a:cubicBezTo>
                  <a:lnTo>
                    <a:pt x="11952999" y="813056"/>
                  </a:lnTo>
                  <a:cubicBezTo>
                    <a:pt x="11952999" y="813056"/>
                    <a:pt x="11952999" y="813056"/>
                    <a:pt x="11952999" y="811893"/>
                  </a:cubicBezTo>
                  <a:lnTo>
                    <a:pt x="11952999" y="803757"/>
                  </a:lnTo>
                  <a:cubicBezTo>
                    <a:pt x="11952999" y="803757"/>
                    <a:pt x="11952999" y="803757"/>
                    <a:pt x="11954114" y="803757"/>
                  </a:cubicBezTo>
                  <a:lnTo>
                    <a:pt x="11961915" y="803757"/>
                  </a:lnTo>
                  <a:cubicBezTo>
                    <a:pt x="11961915" y="803757"/>
                    <a:pt x="11961915" y="803757"/>
                    <a:pt x="11961915" y="802885"/>
                  </a:cubicBezTo>
                  <a:lnTo>
                    <a:pt x="11961915" y="796783"/>
                  </a:lnTo>
                  <a:cubicBezTo>
                    <a:pt x="11961915" y="796783"/>
                    <a:pt x="11961915" y="796783"/>
                    <a:pt x="11960800" y="796783"/>
                  </a:cubicBezTo>
                  <a:lnTo>
                    <a:pt x="11952999" y="796783"/>
                  </a:lnTo>
                  <a:cubicBezTo>
                    <a:pt x="11952999" y="796783"/>
                    <a:pt x="11952999" y="796783"/>
                    <a:pt x="11952999" y="795621"/>
                  </a:cubicBezTo>
                  <a:lnTo>
                    <a:pt x="11952999" y="787484"/>
                  </a:lnTo>
                  <a:cubicBezTo>
                    <a:pt x="11952999" y="787484"/>
                    <a:pt x="11952999" y="787484"/>
                    <a:pt x="11954114" y="787484"/>
                  </a:cubicBezTo>
                  <a:lnTo>
                    <a:pt x="11961915" y="787484"/>
                  </a:lnTo>
                  <a:cubicBezTo>
                    <a:pt x="11961915" y="787484"/>
                    <a:pt x="11961915" y="787484"/>
                    <a:pt x="11960800" y="785741"/>
                  </a:cubicBezTo>
                  <a:lnTo>
                    <a:pt x="11952999" y="773537"/>
                  </a:lnTo>
                  <a:cubicBezTo>
                    <a:pt x="11952999" y="773537"/>
                    <a:pt x="11952999" y="773537"/>
                    <a:pt x="11952999" y="736342"/>
                  </a:cubicBezTo>
                  <a:cubicBezTo>
                    <a:pt x="11952999" y="736342"/>
                    <a:pt x="11952999" y="736342"/>
                    <a:pt x="12102343" y="736342"/>
                  </a:cubicBezTo>
                  <a:cubicBezTo>
                    <a:pt x="12102343" y="736342"/>
                    <a:pt x="12102343" y="736342"/>
                    <a:pt x="12115716" y="757264"/>
                  </a:cubicBezTo>
                  <a:cubicBezTo>
                    <a:pt x="12115716" y="757264"/>
                    <a:pt x="12115716" y="757264"/>
                    <a:pt x="12115716" y="803757"/>
                  </a:cubicBezTo>
                  <a:cubicBezTo>
                    <a:pt x="12115716" y="803757"/>
                    <a:pt x="12115716" y="803757"/>
                    <a:pt x="12114602" y="803757"/>
                  </a:cubicBezTo>
                  <a:lnTo>
                    <a:pt x="12106800" y="803757"/>
                  </a:lnTo>
                  <a:cubicBezTo>
                    <a:pt x="12106800" y="803757"/>
                    <a:pt x="12106800" y="803757"/>
                    <a:pt x="12106800" y="804919"/>
                  </a:cubicBezTo>
                  <a:lnTo>
                    <a:pt x="12106800" y="813056"/>
                  </a:lnTo>
                  <a:cubicBezTo>
                    <a:pt x="12106800" y="813056"/>
                    <a:pt x="12106800" y="813056"/>
                    <a:pt x="12107915" y="813056"/>
                  </a:cubicBezTo>
                  <a:lnTo>
                    <a:pt x="12115716" y="813056"/>
                  </a:lnTo>
                  <a:cubicBezTo>
                    <a:pt x="12115716" y="813056"/>
                    <a:pt x="12115716" y="813056"/>
                    <a:pt x="12115716" y="814218"/>
                  </a:cubicBezTo>
                  <a:lnTo>
                    <a:pt x="12115716" y="822354"/>
                  </a:lnTo>
                  <a:cubicBezTo>
                    <a:pt x="12115716" y="822354"/>
                    <a:pt x="12115716" y="822354"/>
                    <a:pt x="12114602" y="822354"/>
                  </a:cubicBezTo>
                  <a:lnTo>
                    <a:pt x="12106800" y="822354"/>
                  </a:lnTo>
                  <a:cubicBezTo>
                    <a:pt x="12106800" y="822354"/>
                    <a:pt x="12106800" y="822354"/>
                    <a:pt x="12106800" y="823516"/>
                  </a:cubicBezTo>
                  <a:lnTo>
                    <a:pt x="12106800" y="831653"/>
                  </a:lnTo>
                  <a:cubicBezTo>
                    <a:pt x="12106800" y="831653"/>
                    <a:pt x="12106800" y="831653"/>
                    <a:pt x="12107915" y="831653"/>
                  </a:cubicBezTo>
                  <a:lnTo>
                    <a:pt x="12115716" y="831653"/>
                  </a:lnTo>
                  <a:cubicBezTo>
                    <a:pt x="12115716" y="831653"/>
                    <a:pt x="12115716" y="831653"/>
                    <a:pt x="12115716" y="832525"/>
                  </a:cubicBezTo>
                  <a:lnTo>
                    <a:pt x="12115716" y="838627"/>
                  </a:lnTo>
                  <a:cubicBezTo>
                    <a:pt x="12115716" y="838627"/>
                    <a:pt x="12115716" y="838627"/>
                    <a:pt x="12114602" y="838627"/>
                  </a:cubicBezTo>
                  <a:lnTo>
                    <a:pt x="12106800" y="838627"/>
                  </a:lnTo>
                  <a:cubicBezTo>
                    <a:pt x="12106800" y="838627"/>
                    <a:pt x="12106800" y="838627"/>
                    <a:pt x="12106800" y="839789"/>
                  </a:cubicBezTo>
                  <a:lnTo>
                    <a:pt x="12106800" y="847925"/>
                  </a:lnTo>
                  <a:cubicBezTo>
                    <a:pt x="12106800" y="847925"/>
                    <a:pt x="12106800" y="847925"/>
                    <a:pt x="12107915" y="847925"/>
                  </a:cubicBezTo>
                  <a:lnTo>
                    <a:pt x="12115716" y="847925"/>
                  </a:lnTo>
                  <a:cubicBezTo>
                    <a:pt x="12115716" y="847925"/>
                    <a:pt x="12115716" y="847925"/>
                    <a:pt x="12115716" y="849088"/>
                  </a:cubicBezTo>
                  <a:lnTo>
                    <a:pt x="12115716" y="857224"/>
                  </a:lnTo>
                  <a:cubicBezTo>
                    <a:pt x="12115716" y="857224"/>
                    <a:pt x="12115716" y="857224"/>
                    <a:pt x="12114602" y="857224"/>
                  </a:cubicBezTo>
                  <a:lnTo>
                    <a:pt x="12106800" y="857224"/>
                  </a:lnTo>
                  <a:cubicBezTo>
                    <a:pt x="12106800" y="857224"/>
                    <a:pt x="12106800" y="857224"/>
                    <a:pt x="12106800" y="858386"/>
                  </a:cubicBezTo>
                  <a:lnTo>
                    <a:pt x="12106800" y="866523"/>
                  </a:lnTo>
                  <a:cubicBezTo>
                    <a:pt x="12106800" y="866523"/>
                    <a:pt x="12106800" y="866523"/>
                    <a:pt x="12107915" y="866523"/>
                  </a:cubicBezTo>
                  <a:lnTo>
                    <a:pt x="12115716" y="866523"/>
                  </a:lnTo>
                  <a:cubicBezTo>
                    <a:pt x="12115716" y="866523"/>
                    <a:pt x="12115716" y="866523"/>
                    <a:pt x="12115716" y="867394"/>
                  </a:cubicBezTo>
                  <a:lnTo>
                    <a:pt x="12115716" y="873496"/>
                  </a:lnTo>
                  <a:cubicBezTo>
                    <a:pt x="12115716" y="873496"/>
                    <a:pt x="12115716" y="873496"/>
                    <a:pt x="12114602" y="873496"/>
                  </a:cubicBezTo>
                  <a:lnTo>
                    <a:pt x="12106800" y="873496"/>
                  </a:lnTo>
                  <a:cubicBezTo>
                    <a:pt x="12106800" y="873496"/>
                    <a:pt x="12106800" y="873496"/>
                    <a:pt x="12106800" y="874659"/>
                  </a:cubicBezTo>
                  <a:lnTo>
                    <a:pt x="12106800" y="882795"/>
                  </a:lnTo>
                  <a:cubicBezTo>
                    <a:pt x="12106800" y="882795"/>
                    <a:pt x="12106800" y="882795"/>
                    <a:pt x="12107915" y="882795"/>
                  </a:cubicBezTo>
                  <a:lnTo>
                    <a:pt x="12115716" y="882795"/>
                  </a:lnTo>
                  <a:cubicBezTo>
                    <a:pt x="12115716" y="882795"/>
                    <a:pt x="12115716" y="882795"/>
                    <a:pt x="12115716" y="883957"/>
                  </a:cubicBezTo>
                  <a:lnTo>
                    <a:pt x="12115716" y="892094"/>
                  </a:lnTo>
                  <a:cubicBezTo>
                    <a:pt x="12115716" y="892094"/>
                    <a:pt x="12115716" y="892094"/>
                    <a:pt x="12114602" y="892094"/>
                  </a:cubicBezTo>
                  <a:lnTo>
                    <a:pt x="12106800" y="892094"/>
                  </a:lnTo>
                  <a:cubicBezTo>
                    <a:pt x="12106800" y="892094"/>
                    <a:pt x="12106800" y="892094"/>
                    <a:pt x="12106800" y="892965"/>
                  </a:cubicBezTo>
                  <a:lnTo>
                    <a:pt x="12106800" y="899068"/>
                  </a:lnTo>
                  <a:cubicBezTo>
                    <a:pt x="12106800" y="899068"/>
                    <a:pt x="12106800" y="899068"/>
                    <a:pt x="12107915" y="899068"/>
                  </a:cubicBezTo>
                  <a:lnTo>
                    <a:pt x="12115716" y="899068"/>
                  </a:lnTo>
                  <a:cubicBezTo>
                    <a:pt x="12115716" y="899068"/>
                    <a:pt x="12115716" y="899068"/>
                    <a:pt x="12115716" y="900230"/>
                  </a:cubicBezTo>
                  <a:lnTo>
                    <a:pt x="12115716" y="908366"/>
                  </a:lnTo>
                  <a:cubicBezTo>
                    <a:pt x="12115716" y="908366"/>
                    <a:pt x="12115716" y="908366"/>
                    <a:pt x="12114602" y="908366"/>
                  </a:cubicBezTo>
                  <a:lnTo>
                    <a:pt x="12106800" y="908366"/>
                  </a:lnTo>
                  <a:cubicBezTo>
                    <a:pt x="12106800" y="908366"/>
                    <a:pt x="12106800" y="908366"/>
                    <a:pt x="12106800" y="909528"/>
                  </a:cubicBezTo>
                  <a:lnTo>
                    <a:pt x="12106800" y="917665"/>
                  </a:lnTo>
                  <a:cubicBezTo>
                    <a:pt x="12106800" y="917665"/>
                    <a:pt x="12106800" y="917665"/>
                    <a:pt x="12107915" y="917665"/>
                  </a:cubicBezTo>
                  <a:lnTo>
                    <a:pt x="12115716" y="917665"/>
                  </a:lnTo>
                  <a:cubicBezTo>
                    <a:pt x="12115716" y="917665"/>
                    <a:pt x="12115716" y="917665"/>
                    <a:pt x="12115716" y="918827"/>
                  </a:cubicBezTo>
                  <a:lnTo>
                    <a:pt x="12115716" y="926963"/>
                  </a:lnTo>
                  <a:cubicBezTo>
                    <a:pt x="12115716" y="926963"/>
                    <a:pt x="12115716" y="926963"/>
                    <a:pt x="12114602" y="926963"/>
                  </a:cubicBezTo>
                  <a:lnTo>
                    <a:pt x="12106800" y="926963"/>
                  </a:lnTo>
                  <a:cubicBezTo>
                    <a:pt x="12106800" y="926963"/>
                    <a:pt x="12106800" y="926963"/>
                    <a:pt x="12106800" y="927835"/>
                  </a:cubicBezTo>
                  <a:lnTo>
                    <a:pt x="12106800" y="933937"/>
                  </a:lnTo>
                  <a:cubicBezTo>
                    <a:pt x="12106800" y="933937"/>
                    <a:pt x="12106800" y="933937"/>
                    <a:pt x="12107915" y="933937"/>
                  </a:cubicBezTo>
                  <a:lnTo>
                    <a:pt x="12115716" y="933937"/>
                  </a:lnTo>
                  <a:cubicBezTo>
                    <a:pt x="12115716" y="933937"/>
                    <a:pt x="12115716" y="933937"/>
                    <a:pt x="12115716" y="935100"/>
                  </a:cubicBezTo>
                  <a:lnTo>
                    <a:pt x="12115716" y="943236"/>
                  </a:lnTo>
                  <a:cubicBezTo>
                    <a:pt x="12115716" y="943236"/>
                    <a:pt x="12115716" y="943236"/>
                    <a:pt x="12114602" y="943236"/>
                  </a:cubicBezTo>
                  <a:lnTo>
                    <a:pt x="12106800" y="943236"/>
                  </a:lnTo>
                  <a:cubicBezTo>
                    <a:pt x="12106800" y="943236"/>
                    <a:pt x="12106800" y="943236"/>
                    <a:pt x="12106800" y="944398"/>
                  </a:cubicBezTo>
                  <a:lnTo>
                    <a:pt x="12106800" y="952535"/>
                  </a:lnTo>
                  <a:cubicBezTo>
                    <a:pt x="12106800" y="952535"/>
                    <a:pt x="12106800" y="952535"/>
                    <a:pt x="12107915" y="952535"/>
                  </a:cubicBezTo>
                  <a:lnTo>
                    <a:pt x="12115716" y="952535"/>
                  </a:lnTo>
                  <a:cubicBezTo>
                    <a:pt x="12115716" y="952535"/>
                    <a:pt x="12115716" y="952535"/>
                    <a:pt x="12115716" y="953406"/>
                  </a:cubicBezTo>
                  <a:lnTo>
                    <a:pt x="12115716" y="959508"/>
                  </a:lnTo>
                  <a:cubicBezTo>
                    <a:pt x="12115716" y="959508"/>
                    <a:pt x="12115716" y="959508"/>
                    <a:pt x="12114602" y="959508"/>
                  </a:cubicBezTo>
                  <a:lnTo>
                    <a:pt x="12106800" y="959508"/>
                  </a:lnTo>
                  <a:cubicBezTo>
                    <a:pt x="12106800" y="959508"/>
                    <a:pt x="12106800" y="959508"/>
                    <a:pt x="12106800" y="960671"/>
                  </a:cubicBezTo>
                  <a:lnTo>
                    <a:pt x="12106800" y="968807"/>
                  </a:lnTo>
                  <a:cubicBezTo>
                    <a:pt x="12106800" y="968807"/>
                    <a:pt x="12106800" y="968807"/>
                    <a:pt x="12107915" y="968807"/>
                  </a:cubicBezTo>
                  <a:lnTo>
                    <a:pt x="12115716" y="968807"/>
                  </a:lnTo>
                  <a:cubicBezTo>
                    <a:pt x="12115716" y="968807"/>
                    <a:pt x="12115716" y="968807"/>
                    <a:pt x="12115716" y="969969"/>
                  </a:cubicBezTo>
                  <a:lnTo>
                    <a:pt x="12115716" y="978106"/>
                  </a:lnTo>
                  <a:cubicBezTo>
                    <a:pt x="12115716" y="978106"/>
                    <a:pt x="12115716" y="978106"/>
                    <a:pt x="12114602" y="978106"/>
                  </a:cubicBezTo>
                  <a:lnTo>
                    <a:pt x="12106800" y="978106"/>
                  </a:lnTo>
                  <a:cubicBezTo>
                    <a:pt x="12106800" y="978106"/>
                    <a:pt x="12106800" y="978106"/>
                    <a:pt x="12106800" y="979268"/>
                  </a:cubicBezTo>
                  <a:lnTo>
                    <a:pt x="12106800" y="987404"/>
                  </a:lnTo>
                  <a:cubicBezTo>
                    <a:pt x="12106800" y="987404"/>
                    <a:pt x="12106800" y="987404"/>
                    <a:pt x="12107915" y="987404"/>
                  </a:cubicBezTo>
                  <a:lnTo>
                    <a:pt x="12115716" y="987404"/>
                  </a:lnTo>
                  <a:cubicBezTo>
                    <a:pt x="12115716" y="987404"/>
                    <a:pt x="12115716" y="987404"/>
                    <a:pt x="12115716" y="988276"/>
                  </a:cubicBezTo>
                  <a:lnTo>
                    <a:pt x="12115716" y="994378"/>
                  </a:lnTo>
                  <a:cubicBezTo>
                    <a:pt x="12115716" y="994378"/>
                    <a:pt x="12115716" y="994378"/>
                    <a:pt x="12114602" y="994378"/>
                  </a:cubicBezTo>
                  <a:lnTo>
                    <a:pt x="12106800" y="994378"/>
                  </a:lnTo>
                  <a:cubicBezTo>
                    <a:pt x="12106800" y="994378"/>
                    <a:pt x="12106800" y="994378"/>
                    <a:pt x="12106800" y="995540"/>
                  </a:cubicBezTo>
                  <a:lnTo>
                    <a:pt x="12106800" y="1003677"/>
                  </a:lnTo>
                  <a:cubicBezTo>
                    <a:pt x="12106800" y="1003677"/>
                    <a:pt x="12106800" y="1003677"/>
                    <a:pt x="12131319" y="1024599"/>
                  </a:cubicBezTo>
                  <a:cubicBezTo>
                    <a:pt x="12131319" y="1029248"/>
                    <a:pt x="12131319" y="1029248"/>
                    <a:pt x="12130206" y="1029248"/>
                  </a:cubicBezTo>
                  <a:lnTo>
                    <a:pt x="12122403" y="1029248"/>
                  </a:lnTo>
                  <a:cubicBezTo>
                    <a:pt x="12122403" y="1029248"/>
                    <a:pt x="12122403" y="1029248"/>
                    <a:pt x="12122403" y="1040036"/>
                  </a:cubicBezTo>
                  <a:lnTo>
                    <a:pt x="12122403" y="1046874"/>
                  </a:lnTo>
                  <a:lnTo>
                    <a:pt x="12131319" y="1046874"/>
                  </a:lnTo>
                  <a:lnTo>
                    <a:pt x="12131319" y="1043196"/>
                  </a:lnTo>
                  <a:cubicBezTo>
                    <a:pt x="12131319" y="1043196"/>
                    <a:pt x="12131319" y="1043196"/>
                    <a:pt x="12132434" y="1042615"/>
                  </a:cubicBezTo>
                  <a:lnTo>
                    <a:pt x="12140235" y="1038547"/>
                  </a:lnTo>
                  <a:cubicBezTo>
                    <a:pt x="12140235" y="1038547"/>
                    <a:pt x="12140235" y="1038547"/>
                    <a:pt x="12142186" y="1038547"/>
                  </a:cubicBezTo>
                  <a:lnTo>
                    <a:pt x="12155839" y="1038547"/>
                  </a:lnTo>
                  <a:cubicBezTo>
                    <a:pt x="12155839" y="1038547"/>
                    <a:pt x="12155839" y="1038547"/>
                    <a:pt x="12155839" y="1039709"/>
                  </a:cubicBezTo>
                  <a:lnTo>
                    <a:pt x="12155839" y="1046874"/>
                  </a:lnTo>
                  <a:lnTo>
                    <a:pt x="12192000" y="1046874"/>
                  </a:lnTo>
                  <a:lnTo>
                    <a:pt x="12192000" y="1070905"/>
                  </a:lnTo>
                  <a:lnTo>
                    <a:pt x="12192000" y="1121663"/>
                  </a:lnTo>
                  <a:lnTo>
                    <a:pt x="12192000" y="1608850"/>
                  </a:lnTo>
                  <a:lnTo>
                    <a:pt x="0" y="1608850"/>
                  </a:lnTo>
                  <a:lnTo>
                    <a:pt x="0" y="1046874"/>
                  </a:lnTo>
                  <a:lnTo>
                    <a:pt x="65773" y="1046874"/>
                  </a:lnTo>
                  <a:lnTo>
                    <a:pt x="82231" y="1045519"/>
                  </a:lnTo>
                  <a:cubicBezTo>
                    <a:pt x="82231" y="1033896"/>
                    <a:pt x="82231" y="1024598"/>
                    <a:pt x="82231" y="1012974"/>
                  </a:cubicBezTo>
                  <a:cubicBezTo>
                    <a:pt x="97834" y="1012974"/>
                    <a:pt x="113436" y="1012974"/>
                    <a:pt x="126811" y="1012974"/>
                  </a:cubicBezTo>
                  <a:cubicBezTo>
                    <a:pt x="126811" y="1006000"/>
                    <a:pt x="126811" y="1001351"/>
                    <a:pt x="126811" y="994377"/>
                  </a:cubicBezTo>
                  <a:cubicBezTo>
                    <a:pt x="158018" y="994377"/>
                    <a:pt x="189224" y="994377"/>
                    <a:pt x="220430" y="994377"/>
                  </a:cubicBezTo>
                  <a:cubicBezTo>
                    <a:pt x="220430" y="999026"/>
                    <a:pt x="220430" y="1001351"/>
                    <a:pt x="220430" y="1006000"/>
                  </a:cubicBezTo>
                  <a:cubicBezTo>
                    <a:pt x="240491" y="1006000"/>
                    <a:pt x="260552" y="1006000"/>
                    <a:pt x="280612" y="1006000"/>
                  </a:cubicBezTo>
                  <a:cubicBezTo>
                    <a:pt x="280612" y="1008325"/>
                    <a:pt x="280612" y="1010650"/>
                    <a:pt x="280612" y="1012974"/>
                  </a:cubicBezTo>
                  <a:cubicBezTo>
                    <a:pt x="285071" y="1012974"/>
                    <a:pt x="291758" y="1012974"/>
                    <a:pt x="298444" y="1012974"/>
                  </a:cubicBezTo>
                  <a:cubicBezTo>
                    <a:pt x="298444" y="1015299"/>
                    <a:pt x="298444" y="1017624"/>
                    <a:pt x="298444" y="1019948"/>
                  </a:cubicBezTo>
                  <a:cubicBezTo>
                    <a:pt x="302903" y="1019948"/>
                    <a:pt x="309590" y="1019948"/>
                    <a:pt x="314048" y="1019948"/>
                  </a:cubicBezTo>
                  <a:cubicBezTo>
                    <a:pt x="314048" y="985079"/>
                    <a:pt x="314048" y="950209"/>
                    <a:pt x="314048" y="915339"/>
                  </a:cubicBezTo>
                  <a:cubicBezTo>
                    <a:pt x="329651" y="910690"/>
                    <a:pt x="345255" y="906041"/>
                    <a:pt x="360858" y="901391"/>
                  </a:cubicBezTo>
                  <a:cubicBezTo>
                    <a:pt x="389835" y="901391"/>
                    <a:pt x="418812" y="901391"/>
                    <a:pt x="447789" y="901391"/>
                  </a:cubicBezTo>
                  <a:cubicBezTo>
                    <a:pt x="447789" y="845600"/>
                    <a:pt x="447789" y="789808"/>
                    <a:pt x="447789" y="734017"/>
                  </a:cubicBezTo>
                  <a:cubicBezTo>
                    <a:pt x="454476" y="729367"/>
                    <a:pt x="463392" y="727043"/>
                    <a:pt x="472308" y="722393"/>
                  </a:cubicBezTo>
                  <a:cubicBezTo>
                    <a:pt x="507972" y="717744"/>
                    <a:pt x="543636" y="710770"/>
                    <a:pt x="579301" y="703796"/>
                  </a:cubicBezTo>
                  <a:cubicBezTo>
                    <a:pt x="592675" y="708445"/>
                    <a:pt x="603820" y="713095"/>
                    <a:pt x="617194" y="715419"/>
                  </a:cubicBezTo>
                  <a:cubicBezTo>
                    <a:pt x="619423" y="717744"/>
                    <a:pt x="621652" y="720069"/>
                    <a:pt x="623881" y="722393"/>
                  </a:cubicBezTo>
                  <a:cubicBezTo>
                    <a:pt x="623881" y="827002"/>
                    <a:pt x="623881" y="931612"/>
                    <a:pt x="623881" y="1033896"/>
                  </a:cubicBezTo>
                  <a:cubicBezTo>
                    <a:pt x="628339" y="1033896"/>
                    <a:pt x="632796" y="1033896"/>
                    <a:pt x="639484" y="1033896"/>
                  </a:cubicBezTo>
                  <a:cubicBezTo>
                    <a:pt x="639484" y="992053"/>
                    <a:pt x="639484" y="950209"/>
                    <a:pt x="639484" y="908365"/>
                  </a:cubicBezTo>
                  <a:cubicBezTo>
                    <a:pt x="643942" y="908365"/>
                    <a:pt x="648400" y="908365"/>
                    <a:pt x="652858" y="908365"/>
                  </a:cubicBezTo>
                  <a:cubicBezTo>
                    <a:pt x="652858" y="903716"/>
                    <a:pt x="652858" y="901391"/>
                    <a:pt x="652858" y="896742"/>
                  </a:cubicBezTo>
                  <a:cubicBezTo>
                    <a:pt x="657316" y="894417"/>
                    <a:pt x="661774" y="892093"/>
                    <a:pt x="666232" y="889768"/>
                  </a:cubicBezTo>
                  <a:lnTo>
                    <a:pt x="677377" y="889768"/>
                  </a:lnTo>
                  <a:cubicBezTo>
                    <a:pt x="677377" y="885119"/>
                    <a:pt x="677377" y="882794"/>
                    <a:pt x="677377" y="878145"/>
                  </a:cubicBezTo>
                  <a:cubicBezTo>
                    <a:pt x="679606" y="875820"/>
                    <a:pt x="684064" y="873495"/>
                    <a:pt x="686293" y="871171"/>
                  </a:cubicBezTo>
                  <a:cubicBezTo>
                    <a:pt x="692981" y="871171"/>
                    <a:pt x="701896" y="871171"/>
                    <a:pt x="708584" y="871171"/>
                  </a:cubicBezTo>
                  <a:cubicBezTo>
                    <a:pt x="708584" y="882794"/>
                    <a:pt x="708584" y="896742"/>
                    <a:pt x="708584" y="908365"/>
                  </a:cubicBezTo>
                  <a:cubicBezTo>
                    <a:pt x="724187" y="908365"/>
                    <a:pt x="739790" y="908365"/>
                    <a:pt x="755393" y="908365"/>
                  </a:cubicBezTo>
                  <a:cubicBezTo>
                    <a:pt x="755393" y="952534"/>
                    <a:pt x="755393" y="994377"/>
                    <a:pt x="755393" y="1038546"/>
                  </a:cubicBezTo>
                  <a:cubicBezTo>
                    <a:pt x="762080" y="1038546"/>
                    <a:pt x="768767" y="1038546"/>
                    <a:pt x="773225" y="1038546"/>
                  </a:cubicBezTo>
                  <a:cubicBezTo>
                    <a:pt x="779912" y="1036221"/>
                    <a:pt x="784370" y="1033896"/>
                    <a:pt x="791057" y="1031572"/>
                  </a:cubicBezTo>
                  <a:cubicBezTo>
                    <a:pt x="791057" y="1026922"/>
                    <a:pt x="791057" y="1024598"/>
                    <a:pt x="791057" y="1022273"/>
                  </a:cubicBezTo>
                  <a:cubicBezTo>
                    <a:pt x="788828" y="1022273"/>
                    <a:pt x="786599" y="1019948"/>
                    <a:pt x="784370" y="1019948"/>
                  </a:cubicBezTo>
                  <a:cubicBezTo>
                    <a:pt x="784370" y="1017624"/>
                    <a:pt x="784370" y="1015299"/>
                    <a:pt x="784370" y="1012974"/>
                  </a:cubicBezTo>
                  <a:cubicBezTo>
                    <a:pt x="786599" y="1010650"/>
                    <a:pt x="788828" y="1010650"/>
                    <a:pt x="791057" y="1008325"/>
                  </a:cubicBezTo>
                  <a:cubicBezTo>
                    <a:pt x="791057" y="992053"/>
                    <a:pt x="791057" y="973455"/>
                    <a:pt x="791057" y="957183"/>
                  </a:cubicBezTo>
                  <a:cubicBezTo>
                    <a:pt x="788828" y="957183"/>
                    <a:pt x="786599" y="954858"/>
                    <a:pt x="784370" y="954858"/>
                  </a:cubicBezTo>
                  <a:cubicBezTo>
                    <a:pt x="784370" y="952534"/>
                    <a:pt x="784370" y="950209"/>
                    <a:pt x="784370" y="947884"/>
                  </a:cubicBezTo>
                  <a:cubicBezTo>
                    <a:pt x="786599" y="945560"/>
                    <a:pt x="788828" y="945560"/>
                    <a:pt x="791057" y="943235"/>
                  </a:cubicBezTo>
                  <a:lnTo>
                    <a:pt x="795515" y="938586"/>
                  </a:lnTo>
                  <a:lnTo>
                    <a:pt x="795515" y="929287"/>
                  </a:lnTo>
                  <a:cubicBezTo>
                    <a:pt x="793286" y="929287"/>
                    <a:pt x="793286" y="929287"/>
                    <a:pt x="791057" y="929287"/>
                  </a:cubicBezTo>
                  <a:cubicBezTo>
                    <a:pt x="791057" y="926962"/>
                    <a:pt x="791057" y="924638"/>
                    <a:pt x="791057" y="922313"/>
                  </a:cubicBezTo>
                  <a:cubicBezTo>
                    <a:pt x="793286" y="922313"/>
                    <a:pt x="795515" y="919988"/>
                    <a:pt x="797744" y="917664"/>
                  </a:cubicBezTo>
                  <a:cubicBezTo>
                    <a:pt x="799972" y="889768"/>
                    <a:pt x="806660" y="866522"/>
                    <a:pt x="833408" y="852574"/>
                  </a:cubicBezTo>
                  <a:cubicBezTo>
                    <a:pt x="831179" y="852574"/>
                    <a:pt x="831179" y="850249"/>
                    <a:pt x="828950" y="850249"/>
                  </a:cubicBezTo>
                  <a:cubicBezTo>
                    <a:pt x="828950" y="847924"/>
                    <a:pt x="828950" y="845600"/>
                    <a:pt x="828950" y="843275"/>
                  </a:cubicBezTo>
                  <a:cubicBezTo>
                    <a:pt x="831179" y="843275"/>
                    <a:pt x="833408" y="840950"/>
                    <a:pt x="835637" y="840950"/>
                  </a:cubicBezTo>
                  <a:cubicBezTo>
                    <a:pt x="835637" y="836301"/>
                    <a:pt x="835637" y="833976"/>
                    <a:pt x="835637" y="831652"/>
                  </a:cubicBezTo>
                  <a:cubicBezTo>
                    <a:pt x="837866" y="831652"/>
                    <a:pt x="837866" y="831652"/>
                    <a:pt x="840095" y="831652"/>
                  </a:cubicBezTo>
                  <a:cubicBezTo>
                    <a:pt x="840095" y="824678"/>
                    <a:pt x="840095" y="817704"/>
                    <a:pt x="840095" y="810730"/>
                  </a:cubicBezTo>
                  <a:cubicBezTo>
                    <a:pt x="837866" y="810730"/>
                    <a:pt x="837866" y="810730"/>
                    <a:pt x="835637" y="810730"/>
                  </a:cubicBezTo>
                  <a:cubicBezTo>
                    <a:pt x="835637" y="808405"/>
                    <a:pt x="835637" y="808405"/>
                    <a:pt x="835637" y="806081"/>
                  </a:cubicBezTo>
                  <a:lnTo>
                    <a:pt x="840095" y="803756"/>
                  </a:lnTo>
                  <a:cubicBezTo>
                    <a:pt x="844552" y="799107"/>
                    <a:pt x="846782" y="794457"/>
                    <a:pt x="851240" y="787483"/>
                  </a:cubicBezTo>
                  <a:cubicBezTo>
                    <a:pt x="853469" y="782834"/>
                    <a:pt x="853469" y="780510"/>
                    <a:pt x="853469" y="778185"/>
                  </a:cubicBezTo>
                  <a:cubicBezTo>
                    <a:pt x="849011" y="771211"/>
                    <a:pt x="849011" y="759588"/>
                    <a:pt x="853469" y="752614"/>
                  </a:cubicBezTo>
                  <a:cubicBezTo>
                    <a:pt x="853470" y="752611"/>
                    <a:pt x="853485" y="752565"/>
                    <a:pt x="853748" y="751742"/>
                  </a:cubicBezTo>
                  <a:lnTo>
                    <a:pt x="855698" y="745640"/>
                  </a:lnTo>
                  <a:cubicBezTo>
                    <a:pt x="855699" y="745643"/>
                    <a:pt x="855714" y="745689"/>
                    <a:pt x="855977" y="746512"/>
                  </a:cubicBezTo>
                  <a:lnTo>
                    <a:pt x="857927" y="752614"/>
                  </a:lnTo>
                  <a:cubicBezTo>
                    <a:pt x="862384" y="759588"/>
                    <a:pt x="864614" y="771211"/>
                    <a:pt x="860156" y="778185"/>
                  </a:cubicBezTo>
                  <a:cubicBezTo>
                    <a:pt x="860156" y="780510"/>
                    <a:pt x="860156" y="782834"/>
                    <a:pt x="860156" y="785159"/>
                  </a:cubicBezTo>
                  <a:cubicBezTo>
                    <a:pt x="864614" y="792133"/>
                    <a:pt x="869072" y="799107"/>
                    <a:pt x="871302" y="803756"/>
                  </a:cubicBezTo>
                  <a:cubicBezTo>
                    <a:pt x="873531" y="803756"/>
                    <a:pt x="873531" y="806081"/>
                    <a:pt x="875760" y="806081"/>
                  </a:cubicBezTo>
                  <a:cubicBezTo>
                    <a:pt x="875760" y="808405"/>
                    <a:pt x="875760" y="808405"/>
                    <a:pt x="875760" y="810730"/>
                  </a:cubicBezTo>
                  <a:cubicBezTo>
                    <a:pt x="873531" y="817704"/>
                    <a:pt x="873531" y="824678"/>
                    <a:pt x="873531" y="831652"/>
                  </a:cubicBezTo>
                  <a:cubicBezTo>
                    <a:pt x="877989" y="833976"/>
                    <a:pt x="877989" y="836301"/>
                    <a:pt x="877989" y="840950"/>
                  </a:cubicBezTo>
                  <a:lnTo>
                    <a:pt x="882447" y="843275"/>
                  </a:lnTo>
                  <a:cubicBezTo>
                    <a:pt x="882447" y="845600"/>
                    <a:pt x="882447" y="847924"/>
                    <a:pt x="882447" y="850249"/>
                  </a:cubicBezTo>
                  <a:cubicBezTo>
                    <a:pt x="880218" y="852574"/>
                    <a:pt x="880218" y="852574"/>
                    <a:pt x="877989" y="852574"/>
                  </a:cubicBezTo>
                  <a:cubicBezTo>
                    <a:pt x="891362" y="859548"/>
                    <a:pt x="899165" y="868846"/>
                    <a:pt x="904180" y="879888"/>
                  </a:cubicBezTo>
                  <a:lnTo>
                    <a:pt x="913070" y="915339"/>
                  </a:lnTo>
                  <a:lnTo>
                    <a:pt x="944859" y="915339"/>
                  </a:lnTo>
                  <a:lnTo>
                    <a:pt x="944859" y="886329"/>
                  </a:lnTo>
                  <a:lnTo>
                    <a:pt x="939475" y="886329"/>
                  </a:lnTo>
                  <a:cubicBezTo>
                    <a:pt x="939475" y="886306"/>
                    <a:pt x="939475" y="884414"/>
                    <a:pt x="939475" y="724196"/>
                  </a:cubicBezTo>
                  <a:cubicBezTo>
                    <a:pt x="939487" y="724196"/>
                    <a:pt x="939957" y="724196"/>
                    <a:pt x="959742" y="724196"/>
                  </a:cubicBezTo>
                  <a:cubicBezTo>
                    <a:pt x="959747" y="724190"/>
                    <a:pt x="959783" y="724108"/>
                    <a:pt x="960249" y="723115"/>
                  </a:cubicBezTo>
                  <a:lnTo>
                    <a:pt x="963795" y="715549"/>
                  </a:lnTo>
                  <a:cubicBezTo>
                    <a:pt x="963804" y="715550"/>
                    <a:pt x="963917" y="715568"/>
                    <a:pt x="965569" y="715819"/>
                  </a:cubicBezTo>
                  <a:lnTo>
                    <a:pt x="977982" y="717710"/>
                  </a:lnTo>
                  <a:cubicBezTo>
                    <a:pt x="977985" y="717720"/>
                    <a:pt x="978023" y="717821"/>
                    <a:pt x="978489" y="719062"/>
                  </a:cubicBezTo>
                  <a:lnTo>
                    <a:pt x="982035" y="728519"/>
                  </a:lnTo>
                  <a:cubicBezTo>
                    <a:pt x="982049" y="728520"/>
                    <a:pt x="982645" y="728570"/>
                    <a:pt x="1008382" y="730681"/>
                  </a:cubicBezTo>
                  <a:cubicBezTo>
                    <a:pt x="1008382" y="730661"/>
                    <a:pt x="1008382" y="729131"/>
                    <a:pt x="1008382" y="607460"/>
                  </a:cubicBezTo>
                  <a:cubicBezTo>
                    <a:pt x="1008391" y="607460"/>
                    <a:pt x="1008510" y="607460"/>
                    <a:pt x="1010409" y="607460"/>
                  </a:cubicBezTo>
                  <a:lnTo>
                    <a:pt x="1024597" y="607460"/>
                  </a:lnTo>
                  <a:cubicBezTo>
                    <a:pt x="1024597" y="607438"/>
                    <a:pt x="1024597" y="605724"/>
                    <a:pt x="1024597" y="471268"/>
                  </a:cubicBezTo>
                  <a:cubicBezTo>
                    <a:pt x="1024605" y="471268"/>
                    <a:pt x="1024712" y="471268"/>
                    <a:pt x="1026369" y="471268"/>
                  </a:cubicBezTo>
                  <a:lnTo>
                    <a:pt x="1038783" y="471268"/>
                  </a:lnTo>
                  <a:cubicBezTo>
                    <a:pt x="1038783" y="471251"/>
                    <a:pt x="1038783" y="469845"/>
                    <a:pt x="1038783" y="356694"/>
                  </a:cubicBezTo>
                  <a:cubicBezTo>
                    <a:pt x="1042837" y="354532"/>
                    <a:pt x="1042837" y="354532"/>
                    <a:pt x="1042837" y="328590"/>
                  </a:cubicBezTo>
                  <a:cubicBezTo>
                    <a:pt x="1042843" y="328590"/>
                    <a:pt x="1042963" y="328590"/>
                    <a:pt x="1044863" y="328590"/>
                  </a:cubicBezTo>
                  <a:lnTo>
                    <a:pt x="1059050" y="328590"/>
                  </a:lnTo>
                  <a:cubicBezTo>
                    <a:pt x="1059061" y="328567"/>
                    <a:pt x="1059667" y="327200"/>
                    <a:pt x="1095531" y="246443"/>
                  </a:cubicBezTo>
                  <a:cubicBezTo>
                    <a:pt x="1095531" y="246429"/>
                    <a:pt x="1095565" y="244478"/>
                    <a:pt x="10995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" name="Text Placeholder 9">
            <a:extLst>
              <a:ext uri="{FF2B5EF4-FFF2-40B4-BE49-F238E27FC236}">
                <a16:creationId xmlns="" xmlns:a16="http://schemas.microsoft.com/office/drawing/2014/main" id="{23DE32A5-6181-4C51-AD5C-3F1A448478A1}"/>
              </a:ext>
            </a:extLst>
          </p:cNvPr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09402" y="70467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4131314343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=""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449099045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81260422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39613682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gradFill>
          <a:gsLst>
            <a:gs pos="0">
              <a:schemeClr val="bg1">
                <a:lumMod val="90000"/>
              </a:schemeClr>
            </a:gs>
            <a:gs pos="100000">
              <a:schemeClr val="bg1">
                <a:lumMod val="85000"/>
              </a:schemeClr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79802714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=""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21844" y="1811568"/>
            <a:ext cx="3192955" cy="440843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23" name="Group 22">
            <a:extLst>
              <a:ext uri="{FF2B5EF4-FFF2-40B4-BE49-F238E27FC236}">
                <a16:creationId xmlns="" xmlns:a16="http://schemas.microsoft.com/office/drawing/2014/main" id="{8F410BE4-3C5E-43B8-8434-8829CB38EFEC}"/>
              </a:ext>
            </a:extLst>
          </p:cNvPr>
          <p:cNvGrpSpPr/>
          <p:nvPr userDrawn="1"/>
        </p:nvGrpSpPr>
        <p:grpSpPr>
          <a:xfrm>
            <a:off x="-1" y="-121539"/>
            <a:ext cx="12192001" cy="1608851"/>
            <a:chOff x="-1" y="-121539"/>
            <a:chExt cx="12192001" cy="1608851"/>
          </a:xfrm>
        </p:grpSpPr>
        <p:sp>
          <p:nvSpPr>
            <p:cNvPr id="24" name="Rectangle 23">
              <a:extLst>
                <a:ext uri="{FF2B5EF4-FFF2-40B4-BE49-F238E27FC236}">
                  <a16:creationId xmlns="" xmlns:a16="http://schemas.microsoft.com/office/drawing/2014/main" id="{C06A72D2-8DDC-4832-8E1A-5E6079DDB785}"/>
                </a:ext>
              </a:extLst>
            </p:cNvPr>
            <p:cNvSpPr/>
            <p:nvPr userDrawn="1"/>
          </p:nvSpPr>
          <p:spPr>
            <a:xfrm>
              <a:off x="0" y="1"/>
              <a:ext cx="12192000" cy="140017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="" xmlns:a16="http://schemas.microsoft.com/office/drawing/2014/main" id="{377B211F-304A-4E12-A07A-202247B1726A}"/>
                </a:ext>
              </a:extLst>
            </p:cNvPr>
            <p:cNvSpPr/>
            <p:nvPr userDrawn="1"/>
          </p:nvSpPr>
          <p:spPr>
            <a:xfrm>
              <a:off x="-1" y="-121539"/>
              <a:ext cx="12192000" cy="1608851"/>
            </a:xfrm>
            <a:custGeom>
              <a:avLst/>
              <a:gdLst>
                <a:gd name="connsiteX0" fmla="*/ 8760317 w 12192000"/>
                <a:gd name="connsiteY0" fmla="*/ 780798 h 1608850"/>
                <a:gd name="connsiteX1" fmla="*/ 8760317 w 12192000"/>
                <a:gd name="connsiteY1" fmla="*/ 785159 h 1608850"/>
                <a:gd name="connsiteX2" fmla="*/ 8761882 w 12192000"/>
                <a:gd name="connsiteY2" fmla="*/ 787771 h 1608850"/>
                <a:gd name="connsiteX3" fmla="*/ 8762996 w 12192000"/>
                <a:gd name="connsiteY3" fmla="*/ 787771 h 1608850"/>
                <a:gd name="connsiteX4" fmla="*/ 8762996 w 12192000"/>
                <a:gd name="connsiteY4" fmla="*/ 786900 h 1608850"/>
                <a:gd name="connsiteX5" fmla="*/ 8762996 w 12192000"/>
                <a:gd name="connsiteY5" fmla="*/ 780798 h 1608850"/>
                <a:gd name="connsiteX6" fmla="*/ 8761881 w 12192000"/>
                <a:gd name="connsiteY6" fmla="*/ 780798 h 1608850"/>
                <a:gd name="connsiteX7" fmla="*/ 8758924 w 12192000"/>
                <a:gd name="connsiteY7" fmla="*/ 762200 h 1608850"/>
                <a:gd name="connsiteX8" fmla="*/ 8759734 w 12192000"/>
                <a:gd name="connsiteY8" fmla="*/ 771499 h 1608850"/>
                <a:gd name="connsiteX9" fmla="*/ 8762996 w 12192000"/>
                <a:gd name="connsiteY9" fmla="*/ 771499 h 1608850"/>
                <a:gd name="connsiteX10" fmla="*/ 8762996 w 12192000"/>
                <a:gd name="connsiteY10" fmla="*/ 770337 h 1608850"/>
                <a:gd name="connsiteX11" fmla="*/ 8762996 w 12192000"/>
                <a:gd name="connsiteY11" fmla="*/ 762200 h 1608850"/>
                <a:gd name="connsiteX12" fmla="*/ 8761881 w 12192000"/>
                <a:gd name="connsiteY12" fmla="*/ 762200 h 1608850"/>
                <a:gd name="connsiteX13" fmla="*/ 8755951 w 12192000"/>
                <a:gd name="connsiteY13" fmla="*/ 745928 h 1608850"/>
                <a:gd name="connsiteX14" fmla="*/ 8756137 w 12192000"/>
                <a:gd name="connsiteY14" fmla="*/ 746512 h 1608850"/>
                <a:gd name="connsiteX15" fmla="*/ 8758088 w 12192000"/>
                <a:gd name="connsiteY15" fmla="*/ 752614 h 1608850"/>
                <a:gd name="connsiteX16" fmla="*/ 8758113 w 12192000"/>
                <a:gd name="connsiteY16" fmla="*/ 752902 h 1608850"/>
                <a:gd name="connsiteX17" fmla="*/ 8762996 w 12192000"/>
                <a:gd name="connsiteY17" fmla="*/ 752902 h 1608850"/>
                <a:gd name="connsiteX18" fmla="*/ 8762996 w 12192000"/>
                <a:gd name="connsiteY18" fmla="*/ 752030 h 1608850"/>
                <a:gd name="connsiteX19" fmla="*/ 8762996 w 12192000"/>
                <a:gd name="connsiteY19" fmla="*/ 745928 h 1608850"/>
                <a:gd name="connsiteX20" fmla="*/ 8761881 w 12192000"/>
                <a:gd name="connsiteY20" fmla="*/ 745928 h 1608850"/>
                <a:gd name="connsiteX21" fmla="*/ 8907881 w 12192000"/>
                <a:gd name="connsiteY21" fmla="*/ 718032 h 1608850"/>
                <a:gd name="connsiteX22" fmla="*/ 8907881 w 12192000"/>
                <a:gd name="connsiteY22" fmla="*/ 719194 h 1608850"/>
                <a:gd name="connsiteX23" fmla="*/ 8907881 w 12192000"/>
                <a:gd name="connsiteY23" fmla="*/ 727331 h 1608850"/>
                <a:gd name="connsiteX24" fmla="*/ 8908543 w 12192000"/>
                <a:gd name="connsiteY24" fmla="*/ 727331 h 1608850"/>
                <a:gd name="connsiteX25" fmla="*/ 8908543 w 12192000"/>
                <a:gd name="connsiteY25" fmla="*/ 718032 h 1608850"/>
                <a:gd name="connsiteX26" fmla="*/ 1099585 w 12192000"/>
                <a:gd name="connsiteY26" fmla="*/ 0 h 1608850"/>
                <a:gd name="connsiteX27" fmla="*/ 1101611 w 12192000"/>
                <a:gd name="connsiteY27" fmla="*/ 246443 h 1608850"/>
                <a:gd name="connsiteX28" fmla="*/ 1140117 w 12192000"/>
                <a:gd name="connsiteY28" fmla="*/ 326429 h 1608850"/>
                <a:gd name="connsiteX29" fmla="*/ 1142145 w 12192000"/>
                <a:gd name="connsiteY29" fmla="*/ 326429 h 1608850"/>
                <a:gd name="connsiteX30" fmla="*/ 1156331 w 12192000"/>
                <a:gd name="connsiteY30" fmla="*/ 326429 h 1608850"/>
                <a:gd name="connsiteX31" fmla="*/ 1156331 w 12192000"/>
                <a:gd name="connsiteY31" fmla="*/ 350208 h 1608850"/>
                <a:gd name="connsiteX32" fmla="*/ 1156839 w 12192000"/>
                <a:gd name="connsiteY32" fmla="*/ 351019 h 1608850"/>
                <a:gd name="connsiteX33" fmla="*/ 1160385 w 12192000"/>
                <a:gd name="connsiteY33" fmla="*/ 356694 h 1608850"/>
                <a:gd name="connsiteX34" fmla="*/ 1160385 w 12192000"/>
                <a:gd name="connsiteY34" fmla="*/ 471268 h 1608850"/>
                <a:gd name="connsiteX35" fmla="*/ 1162664 w 12192000"/>
                <a:gd name="connsiteY35" fmla="*/ 471268 h 1608850"/>
                <a:gd name="connsiteX36" fmla="*/ 1178625 w 12192000"/>
                <a:gd name="connsiteY36" fmla="*/ 471268 h 1608850"/>
                <a:gd name="connsiteX37" fmla="*/ 1178625 w 12192000"/>
                <a:gd name="connsiteY37" fmla="*/ 611783 h 1608850"/>
                <a:gd name="connsiteX38" fmla="*/ 1180145 w 12192000"/>
                <a:gd name="connsiteY38" fmla="*/ 611513 h 1608850"/>
                <a:gd name="connsiteX39" fmla="*/ 1190785 w 12192000"/>
                <a:gd name="connsiteY39" fmla="*/ 609622 h 1608850"/>
                <a:gd name="connsiteX40" fmla="*/ 1188759 w 12192000"/>
                <a:gd name="connsiteY40" fmla="*/ 698254 h 1608850"/>
                <a:gd name="connsiteX41" fmla="*/ 1190279 w 12192000"/>
                <a:gd name="connsiteY41" fmla="*/ 698525 h 1608850"/>
                <a:gd name="connsiteX42" fmla="*/ 1200919 w 12192000"/>
                <a:gd name="connsiteY42" fmla="*/ 700416 h 1608850"/>
                <a:gd name="connsiteX43" fmla="*/ 1201171 w 12192000"/>
                <a:gd name="connsiteY43" fmla="*/ 701227 h 1608850"/>
                <a:gd name="connsiteX44" fmla="*/ 1202945 w 12192000"/>
                <a:gd name="connsiteY44" fmla="*/ 706902 h 1608850"/>
                <a:gd name="connsiteX45" fmla="*/ 1203705 w 12192000"/>
                <a:gd name="connsiteY45" fmla="*/ 704470 h 1608850"/>
                <a:gd name="connsiteX46" fmla="*/ 1209025 w 12192000"/>
                <a:gd name="connsiteY46" fmla="*/ 687446 h 1608850"/>
                <a:gd name="connsiteX47" fmla="*/ 1210799 w 12192000"/>
                <a:gd name="connsiteY47" fmla="*/ 687446 h 1608850"/>
                <a:gd name="connsiteX48" fmla="*/ 1223212 w 12192000"/>
                <a:gd name="connsiteY48" fmla="*/ 687446 h 1608850"/>
                <a:gd name="connsiteX49" fmla="*/ 1223212 w 12192000"/>
                <a:gd name="connsiteY49" fmla="*/ 719872 h 1608850"/>
                <a:gd name="connsiteX50" fmla="*/ 1224225 w 12192000"/>
                <a:gd name="connsiteY50" fmla="*/ 720413 h 1608850"/>
                <a:gd name="connsiteX51" fmla="*/ 1231319 w 12192000"/>
                <a:gd name="connsiteY51" fmla="*/ 724196 h 1608850"/>
                <a:gd name="connsiteX52" fmla="*/ 1231319 w 12192000"/>
                <a:gd name="connsiteY52" fmla="*/ 725547 h 1608850"/>
                <a:gd name="connsiteX53" fmla="*/ 1231319 w 12192000"/>
                <a:gd name="connsiteY53" fmla="*/ 735005 h 1608850"/>
                <a:gd name="connsiteX54" fmla="*/ 1275907 w 12192000"/>
                <a:gd name="connsiteY54" fmla="*/ 735005 h 1608850"/>
                <a:gd name="connsiteX55" fmla="*/ 1275907 w 12192000"/>
                <a:gd name="connsiteY55" fmla="*/ 736086 h 1608850"/>
                <a:gd name="connsiteX56" fmla="*/ 1275907 w 12192000"/>
                <a:gd name="connsiteY56" fmla="*/ 743652 h 1608850"/>
                <a:gd name="connsiteX57" fmla="*/ 1277933 w 12192000"/>
                <a:gd name="connsiteY57" fmla="*/ 743652 h 1608850"/>
                <a:gd name="connsiteX58" fmla="*/ 1292119 w 12192000"/>
                <a:gd name="connsiteY58" fmla="*/ 743652 h 1608850"/>
                <a:gd name="connsiteX59" fmla="*/ 1292119 w 12192000"/>
                <a:gd name="connsiteY59" fmla="*/ 713387 h 1608850"/>
                <a:gd name="connsiteX60" fmla="*/ 1336706 w 12192000"/>
                <a:gd name="connsiteY60" fmla="*/ 713387 h 1608850"/>
                <a:gd name="connsiteX61" fmla="*/ 1336706 w 12192000"/>
                <a:gd name="connsiteY61" fmla="*/ 712036 h 1608850"/>
                <a:gd name="connsiteX62" fmla="*/ 1336706 w 12192000"/>
                <a:gd name="connsiteY62" fmla="*/ 702578 h 1608850"/>
                <a:gd name="connsiteX63" fmla="*/ 1337721 w 12192000"/>
                <a:gd name="connsiteY63" fmla="*/ 702578 h 1608850"/>
                <a:gd name="connsiteX64" fmla="*/ 1344813 w 12192000"/>
                <a:gd name="connsiteY64" fmla="*/ 702578 h 1608850"/>
                <a:gd name="connsiteX65" fmla="*/ 1344813 w 12192000"/>
                <a:gd name="connsiteY65" fmla="*/ 700687 h 1608850"/>
                <a:gd name="connsiteX66" fmla="*/ 1344813 w 12192000"/>
                <a:gd name="connsiteY66" fmla="*/ 687446 h 1608850"/>
                <a:gd name="connsiteX67" fmla="*/ 1345573 w 12192000"/>
                <a:gd name="connsiteY67" fmla="*/ 687446 h 1608850"/>
                <a:gd name="connsiteX68" fmla="*/ 1350893 w 12192000"/>
                <a:gd name="connsiteY68" fmla="*/ 687446 h 1608850"/>
                <a:gd name="connsiteX69" fmla="*/ 1350893 w 12192000"/>
                <a:gd name="connsiteY69" fmla="*/ 686365 h 1608850"/>
                <a:gd name="connsiteX70" fmla="*/ 1350893 w 12192000"/>
                <a:gd name="connsiteY70" fmla="*/ 678798 h 1608850"/>
                <a:gd name="connsiteX71" fmla="*/ 1352921 w 12192000"/>
                <a:gd name="connsiteY71" fmla="*/ 678798 h 1608850"/>
                <a:gd name="connsiteX72" fmla="*/ 1367107 w 12192000"/>
                <a:gd name="connsiteY72" fmla="*/ 678798 h 1608850"/>
                <a:gd name="connsiteX73" fmla="*/ 1367107 w 12192000"/>
                <a:gd name="connsiteY73" fmla="*/ 679879 h 1608850"/>
                <a:gd name="connsiteX74" fmla="*/ 1367107 w 12192000"/>
                <a:gd name="connsiteY74" fmla="*/ 687446 h 1608850"/>
                <a:gd name="connsiteX75" fmla="*/ 1389401 w 12192000"/>
                <a:gd name="connsiteY75" fmla="*/ 687446 h 1608850"/>
                <a:gd name="connsiteX76" fmla="*/ 1389401 w 12192000"/>
                <a:gd name="connsiteY76" fmla="*/ 685554 h 1608850"/>
                <a:gd name="connsiteX77" fmla="*/ 1389401 w 12192000"/>
                <a:gd name="connsiteY77" fmla="*/ 672313 h 1608850"/>
                <a:gd name="connsiteX78" fmla="*/ 1391174 w 12192000"/>
                <a:gd name="connsiteY78" fmla="*/ 672313 h 1608850"/>
                <a:gd name="connsiteX79" fmla="*/ 1403587 w 12192000"/>
                <a:gd name="connsiteY79" fmla="*/ 672313 h 1608850"/>
                <a:gd name="connsiteX80" fmla="*/ 1403587 w 12192000"/>
                <a:gd name="connsiteY80" fmla="*/ 696093 h 1608850"/>
                <a:gd name="connsiteX81" fmla="*/ 1404601 w 12192000"/>
                <a:gd name="connsiteY81" fmla="*/ 696093 h 1608850"/>
                <a:gd name="connsiteX82" fmla="*/ 1411695 w 12192000"/>
                <a:gd name="connsiteY82" fmla="*/ 696093 h 1608850"/>
                <a:gd name="connsiteX83" fmla="*/ 1411695 w 12192000"/>
                <a:gd name="connsiteY83" fmla="*/ 695012 h 1608850"/>
                <a:gd name="connsiteX84" fmla="*/ 1411695 w 12192000"/>
                <a:gd name="connsiteY84" fmla="*/ 687446 h 1608850"/>
                <a:gd name="connsiteX85" fmla="*/ 1413467 w 12192000"/>
                <a:gd name="connsiteY85" fmla="*/ 687446 h 1608850"/>
                <a:gd name="connsiteX86" fmla="*/ 1425881 w 12192000"/>
                <a:gd name="connsiteY86" fmla="*/ 687446 h 1608850"/>
                <a:gd name="connsiteX87" fmla="*/ 1425881 w 12192000"/>
                <a:gd name="connsiteY87" fmla="*/ 713387 h 1608850"/>
                <a:gd name="connsiteX88" fmla="*/ 1427909 w 12192000"/>
                <a:gd name="connsiteY88" fmla="*/ 713387 h 1608850"/>
                <a:gd name="connsiteX89" fmla="*/ 1442095 w 12192000"/>
                <a:gd name="connsiteY89" fmla="*/ 713387 h 1608850"/>
                <a:gd name="connsiteX90" fmla="*/ 1442095 w 12192000"/>
                <a:gd name="connsiteY90" fmla="*/ 715008 h 1608850"/>
                <a:gd name="connsiteX91" fmla="*/ 1442095 w 12192000"/>
                <a:gd name="connsiteY91" fmla="*/ 726358 h 1608850"/>
                <a:gd name="connsiteX92" fmla="*/ 1442855 w 12192000"/>
                <a:gd name="connsiteY92" fmla="*/ 726358 h 1608850"/>
                <a:gd name="connsiteX93" fmla="*/ 1448175 w 12192000"/>
                <a:gd name="connsiteY93" fmla="*/ 726358 h 1608850"/>
                <a:gd name="connsiteX94" fmla="*/ 1448175 w 12192000"/>
                <a:gd name="connsiteY94" fmla="*/ 725547 h 1608850"/>
                <a:gd name="connsiteX95" fmla="*/ 1448175 w 12192000"/>
                <a:gd name="connsiteY95" fmla="*/ 719872 h 1608850"/>
                <a:gd name="connsiteX96" fmla="*/ 1478575 w 12192000"/>
                <a:gd name="connsiteY96" fmla="*/ 719872 h 1608850"/>
                <a:gd name="connsiteX97" fmla="*/ 1478575 w 12192000"/>
                <a:gd name="connsiteY97" fmla="*/ 743652 h 1608850"/>
                <a:gd name="connsiteX98" fmla="*/ 1479589 w 12192000"/>
                <a:gd name="connsiteY98" fmla="*/ 743652 h 1608850"/>
                <a:gd name="connsiteX99" fmla="*/ 1486683 w 12192000"/>
                <a:gd name="connsiteY99" fmla="*/ 743652 h 1608850"/>
                <a:gd name="connsiteX100" fmla="*/ 1486683 w 12192000"/>
                <a:gd name="connsiteY100" fmla="*/ 744733 h 1608850"/>
                <a:gd name="connsiteX101" fmla="*/ 1486683 w 12192000"/>
                <a:gd name="connsiteY101" fmla="*/ 752299 h 1608850"/>
                <a:gd name="connsiteX102" fmla="*/ 1487443 w 12192000"/>
                <a:gd name="connsiteY102" fmla="*/ 752299 h 1608850"/>
                <a:gd name="connsiteX103" fmla="*/ 1492763 w 12192000"/>
                <a:gd name="connsiteY103" fmla="*/ 752299 h 1608850"/>
                <a:gd name="connsiteX104" fmla="*/ 1492763 w 12192000"/>
                <a:gd name="connsiteY104" fmla="*/ 750137 h 1608850"/>
                <a:gd name="connsiteX105" fmla="*/ 1492763 w 12192000"/>
                <a:gd name="connsiteY105" fmla="*/ 735005 h 1608850"/>
                <a:gd name="connsiteX106" fmla="*/ 1493775 w 12192000"/>
                <a:gd name="connsiteY106" fmla="*/ 735005 h 1608850"/>
                <a:gd name="connsiteX107" fmla="*/ 1500869 w 12192000"/>
                <a:gd name="connsiteY107" fmla="*/ 735005 h 1608850"/>
                <a:gd name="connsiteX108" fmla="*/ 1500869 w 12192000"/>
                <a:gd name="connsiteY108" fmla="*/ 736086 h 1608850"/>
                <a:gd name="connsiteX109" fmla="*/ 1500869 w 12192000"/>
                <a:gd name="connsiteY109" fmla="*/ 743652 h 1608850"/>
                <a:gd name="connsiteX110" fmla="*/ 1506189 w 12192000"/>
                <a:gd name="connsiteY110" fmla="*/ 741659 h 1608850"/>
                <a:gd name="connsiteX111" fmla="*/ 1506949 w 12192000"/>
                <a:gd name="connsiteY111" fmla="*/ 740679 h 1608850"/>
                <a:gd name="connsiteX112" fmla="*/ 1506949 w 12192000"/>
                <a:gd name="connsiteY112" fmla="*/ 735005 h 1608850"/>
                <a:gd name="connsiteX113" fmla="*/ 1545457 w 12192000"/>
                <a:gd name="connsiteY113" fmla="*/ 735005 h 1608850"/>
                <a:gd name="connsiteX114" fmla="*/ 1545457 w 12192000"/>
                <a:gd name="connsiteY114" fmla="*/ 758784 h 1608850"/>
                <a:gd name="connsiteX115" fmla="*/ 1547483 w 12192000"/>
                <a:gd name="connsiteY115" fmla="*/ 758784 h 1608850"/>
                <a:gd name="connsiteX116" fmla="*/ 1561669 w 12192000"/>
                <a:gd name="connsiteY116" fmla="*/ 758784 h 1608850"/>
                <a:gd name="connsiteX117" fmla="*/ 1561669 w 12192000"/>
                <a:gd name="connsiteY117" fmla="*/ 759865 h 1608850"/>
                <a:gd name="connsiteX118" fmla="*/ 1561669 w 12192000"/>
                <a:gd name="connsiteY118" fmla="*/ 767431 h 1608850"/>
                <a:gd name="connsiteX119" fmla="*/ 1563443 w 12192000"/>
                <a:gd name="connsiteY119" fmla="*/ 767431 h 1608850"/>
                <a:gd name="connsiteX120" fmla="*/ 1575857 w 12192000"/>
                <a:gd name="connsiteY120" fmla="*/ 767431 h 1608850"/>
                <a:gd name="connsiteX121" fmla="*/ 1575857 w 12192000"/>
                <a:gd name="connsiteY121" fmla="*/ 743652 h 1608850"/>
                <a:gd name="connsiteX122" fmla="*/ 1576869 w 12192000"/>
                <a:gd name="connsiteY122" fmla="*/ 743652 h 1608850"/>
                <a:gd name="connsiteX123" fmla="*/ 1583963 w 12192000"/>
                <a:gd name="connsiteY123" fmla="*/ 743652 h 1608850"/>
                <a:gd name="connsiteX124" fmla="*/ 1583963 w 12192000"/>
                <a:gd name="connsiteY124" fmla="*/ 711225 h 1608850"/>
                <a:gd name="connsiteX125" fmla="*/ 1584977 w 12192000"/>
                <a:gd name="connsiteY125" fmla="*/ 711225 h 1608850"/>
                <a:gd name="connsiteX126" fmla="*/ 1592071 w 12192000"/>
                <a:gd name="connsiteY126" fmla="*/ 711225 h 1608850"/>
                <a:gd name="connsiteX127" fmla="*/ 1592071 w 12192000"/>
                <a:gd name="connsiteY127" fmla="*/ 709334 h 1608850"/>
                <a:gd name="connsiteX128" fmla="*/ 1592071 w 12192000"/>
                <a:gd name="connsiteY128" fmla="*/ 696093 h 1608850"/>
                <a:gd name="connsiteX129" fmla="*/ 1590803 w 12192000"/>
                <a:gd name="connsiteY129" fmla="*/ 694471 h 1608850"/>
                <a:gd name="connsiteX130" fmla="*/ 1596123 w 12192000"/>
                <a:gd name="connsiteY130" fmla="*/ 683122 h 1608850"/>
                <a:gd name="connsiteX131" fmla="*/ 1604231 w 12192000"/>
                <a:gd name="connsiteY131" fmla="*/ 711225 h 1608850"/>
                <a:gd name="connsiteX132" fmla="*/ 1604991 w 12192000"/>
                <a:gd name="connsiteY132" fmla="*/ 711225 h 1608850"/>
                <a:gd name="connsiteX133" fmla="*/ 1610311 w 12192000"/>
                <a:gd name="connsiteY133" fmla="*/ 711225 h 1608850"/>
                <a:gd name="connsiteX134" fmla="*/ 1610311 w 12192000"/>
                <a:gd name="connsiteY134" fmla="*/ 605298 h 1608850"/>
                <a:gd name="connsiteX135" fmla="*/ 1611831 w 12192000"/>
                <a:gd name="connsiteY135" fmla="*/ 605298 h 1608850"/>
                <a:gd name="connsiteX136" fmla="*/ 1622471 w 12192000"/>
                <a:gd name="connsiteY136" fmla="*/ 605298 h 1608850"/>
                <a:gd name="connsiteX137" fmla="*/ 1622471 w 12192000"/>
                <a:gd name="connsiteY137" fmla="*/ 557739 h 1608850"/>
                <a:gd name="connsiteX138" fmla="*/ 1648817 w 12192000"/>
                <a:gd name="connsiteY138" fmla="*/ 557739 h 1608850"/>
                <a:gd name="connsiteX139" fmla="*/ 1648817 w 12192000"/>
                <a:gd name="connsiteY139" fmla="*/ 536121 h 1608850"/>
                <a:gd name="connsiteX140" fmla="*/ 1683271 w 12192000"/>
                <a:gd name="connsiteY140" fmla="*/ 536121 h 1608850"/>
                <a:gd name="connsiteX141" fmla="*/ 1683271 w 12192000"/>
                <a:gd name="connsiteY141" fmla="*/ 538553 h 1608850"/>
                <a:gd name="connsiteX142" fmla="*/ 1683271 w 12192000"/>
                <a:gd name="connsiteY142" fmla="*/ 555577 h 1608850"/>
                <a:gd name="connsiteX143" fmla="*/ 1685551 w 12192000"/>
                <a:gd name="connsiteY143" fmla="*/ 555577 h 1608850"/>
                <a:gd name="connsiteX144" fmla="*/ 1701511 w 12192000"/>
                <a:gd name="connsiteY144" fmla="*/ 555577 h 1608850"/>
                <a:gd name="connsiteX145" fmla="*/ 1701511 w 12192000"/>
                <a:gd name="connsiteY145" fmla="*/ 603136 h 1608850"/>
                <a:gd name="connsiteX146" fmla="*/ 1702525 w 12192000"/>
                <a:gd name="connsiteY146" fmla="*/ 603136 h 1608850"/>
                <a:gd name="connsiteX147" fmla="*/ 1709619 w 12192000"/>
                <a:gd name="connsiteY147" fmla="*/ 603136 h 1608850"/>
                <a:gd name="connsiteX148" fmla="*/ 1723805 w 12192000"/>
                <a:gd name="connsiteY148" fmla="*/ 607460 h 1608850"/>
                <a:gd name="connsiteX149" fmla="*/ 1723805 w 12192000"/>
                <a:gd name="connsiteY149" fmla="*/ 646372 h 1608850"/>
                <a:gd name="connsiteX150" fmla="*/ 1724819 w 12192000"/>
                <a:gd name="connsiteY150" fmla="*/ 646372 h 1608850"/>
                <a:gd name="connsiteX151" fmla="*/ 1731911 w 12192000"/>
                <a:gd name="connsiteY151" fmla="*/ 646372 h 1608850"/>
                <a:gd name="connsiteX152" fmla="*/ 1731911 w 12192000"/>
                <a:gd name="connsiteY152" fmla="*/ 647993 h 1608850"/>
                <a:gd name="connsiteX153" fmla="*/ 1731911 w 12192000"/>
                <a:gd name="connsiteY153" fmla="*/ 659342 h 1608850"/>
                <a:gd name="connsiteX154" fmla="*/ 1733939 w 12192000"/>
                <a:gd name="connsiteY154" fmla="*/ 659342 h 1608850"/>
                <a:gd name="connsiteX155" fmla="*/ 1748125 w 12192000"/>
                <a:gd name="connsiteY155" fmla="*/ 659342 h 1608850"/>
                <a:gd name="connsiteX156" fmla="*/ 1754205 w 12192000"/>
                <a:gd name="connsiteY156" fmla="*/ 665828 h 1608850"/>
                <a:gd name="connsiteX157" fmla="*/ 1754205 w 12192000"/>
                <a:gd name="connsiteY157" fmla="*/ 687446 h 1608850"/>
                <a:gd name="connsiteX158" fmla="*/ 1756485 w 12192000"/>
                <a:gd name="connsiteY158" fmla="*/ 687446 h 1608850"/>
                <a:gd name="connsiteX159" fmla="*/ 1772445 w 12192000"/>
                <a:gd name="connsiteY159" fmla="*/ 687446 h 1608850"/>
                <a:gd name="connsiteX160" fmla="*/ 1772445 w 12192000"/>
                <a:gd name="connsiteY160" fmla="*/ 688526 h 1608850"/>
                <a:gd name="connsiteX161" fmla="*/ 1772445 w 12192000"/>
                <a:gd name="connsiteY161" fmla="*/ 696093 h 1608850"/>
                <a:gd name="connsiteX162" fmla="*/ 1773713 w 12192000"/>
                <a:gd name="connsiteY162" fmla="*/ 696093 h 1608850"/>
                <a:gd name="connsiteX163" fmla="*/ 1782579 w 12192000"/>
                <a:gd name="connsiteY163" fmla="*/ 696093 h 1608850"/>
                <a:gd name="connsiteX164" fmla="*/ 1782579 w 12192000"/>
                <a:gd name="connsiteY164" fmla="*/ 698254 h 1608850"/>
                <a:gd name="connsiteX165" fmla="*/ 1782579 w 12192000"/>
                <a:gd name="connsiteY165" fmla="*/ 713387 h 1608850"/>
                <a:gd name="connsiteX166" fmla="*/ 1786633 w 12192000"/>
                <a:gd name="connsiteY166" fmla="*/ 711495 h 1608850"/>
                <a:gd name="connsiteX167" fmla="*/ 1786633 w 12192000"/>
                <a:gd name="connsiteY167" fmla="*/ 698254 h 1608850"/>
                <a:gd name="connsiteX168" fmla="*/ 1787645 w 12192000"/>
                <a:gd name="connsiteY168" fmla="*/ 698254 h 1608850"/>
                <a:gd name="connsiteX169" fmla="*/ 1794739 w 12192000"/>
                <a:gd name="connsiteY169" fmla="*/ 698254 h 1608850"/>
                <a:gd name="connsiteX170" fmla="*/ 1794739 w 12192000"/>
                <a:gd name="connsiteY170" fmla="*/ 699876 h 1608850"/>
                <a:gd name="connsiteX171" fmla="*/ 1794739 w 12192000"/>
                <a:gd name="connsiteY171" fmla="*/ 711225 h 1608850"/>
                <a:gd name="connsiteX172" fmla="*/ 1795499 w 12192000"/>
                <a:gd name="connsiteY172" fmla="*/ 711225 h 1608850"/>
                <a:gd name="connsiteX173" fmla="*/ 1800819 w 12192000"/>
                <a:gd name="connsiteY173" fmla="*/ 711225 h 1608850"/>
                <a:gd name="connsiteX174" fmla="*/ 1849459 w 12192000"/>
                <a:gd name="connsiteY174" fmla="*/ 706902 h 1608850"/>
                <a:gd name="connsiteX175" fmla="*/ 1849459 w 12192000"/>
                <a:gd name="connsiteY175" fmla="*/ 708253 h 1608850"/>
                <a:gd name="connsiteX176" fmla="*/ 1849459 w 12192000"/>
                <a:gd name="connsiteY176" fmla="*/ 717710 h 1608850"/>
                <a:gd name="connsiteX177" fmla="*/ 1850219 w 12192000"/>
                <a:gd name="connsiteY177" fmla="*/ 717710 h 1608850"/>
                <a:gd name="connsiteX178" fmla="*/ 1855541 w 12192000"/>
                <a:gd name="connsiteY178" fmla="*/ 717710 h 1608850"/>
                <a:gd name="connsiteX179" fmla="*/ 1855541 w 12192000"/>
                <a:gd name="connsiteY179" fmla="*/ 719872 h 1608850"/>
                <a:gd name="connsiteX180" fmla="*/ 1855541 w 12192000"/>
                <a:gd name="connsiteY180" fmla="*/ 735005 h 1608850"/>
                <a:gd name="connsiteX181" fmla="*/ 1857567 w 12192000"/>
                <a:gd name="connsiteY181" fmla="*/ 733654 h 1608850"/>
                <a:gd name="connsiteX182" fmla="*/ 1871753 w 12192000"/>
                <a:gd name="connsiteY182" fmla="*/ 724196 h 1608850"/>
                <a:gd name="connsiteX183" fmla="*/ 1877833 w 12192000"/>
                <a:gd name="connsiteY183" fmla="*/ 683122 h 1608850"/>
                <a:gd name="connsiteX184" fmla="*/ 1878593 w 12192000"/>
                <a:gd name="connsiteY184" fmla="*/ 682852 h 1608850"/>
                <a:gd name="connsiteX185" fmla="*/ 1883913 w 12192000"/>
                <a:gd name="connsiteY185" fmla="*/ 680960 h 1608850"/>
                <a:gd name="connsiteX186" fmla="*/ 1885941 w 12192000"/>
                <a:gd name="connsiteY186" fmla="*/ 611783 h 1608850"/>
                <a:gd name="connsiteX187" fmla="*/ 1887967 w 12192000"/>
                <a:gd name="connsiteY187" fmla="*/ 680960 h 1608850"/>
                <a:gd name="connsiteX188" fmla="*/ 1888727 w 12192000"/>
                <a:gd name="connsiteY188" fmla="*/ 681230 h 1608850"/>
                <a:gd name="connsiteX189" fmla="*/ 1894047 w 12192000"/>
                <a:gd name="connsiteY189" fmla="*/ 683122 h 1608850"/>
                <a:gd name="connsiteX190" fmla="*/ 1894047 w 12192000"/>
                <a:gd name="connsiteY190" fmla="*/ 596651 h 1608850"/>
                <a:gd name="connsiteX191" fmla="*/ 1898101 w 12192000"/>
                <a:gd name="connsiteY191" fmla="*/ 564224 h 1608850"/>
                <a:gd name="connsiteX192" fmla="*/ 1936607 w 12192000"/>
                <a:gd name="connsiteY192" fmla="*/ 564224 h 1608850"/>
                <a:gd name="connsiteX193" fmla="*/ 1936607 w 12192000"/>
                <a:gd name="connsiteY193" fmla="*/ 596651 h 1608850"/>
                <a:gd name="connsiteX194" fmla="*/ 1937367 w 12192000"/>
                <a:gd name="connsiteY194" fmla="*/ 596651 h 1608850"/>
                <a:gd name="connsiteX195" fmla="*/ 1942687 w 12192000"/>
                <a:gd name="connsiteY195" fmla="*/ 596651 h 1608850"/>
                <a:gd name="connsiteX196" fmla="*/ 1942687 w 12192000"/>
                <a:gd name="connsiteY196" fmla="*/ 514503 h 1608850"/>
                <a:gd name="connsiteX197" fmla="*/ 1944461 w 12192000"/>
                <a:gd name="connsiteY197" fmla="*/ 514503 h 1608850"/>
                <a:gd name="connsiteX198" fmla="*/ 1956875 w 12192000"/>
                <a:gd name="connsiteY198" fmla="*/ 514503 h 1608850"/>
                <a:gd name="connsiteX199" fmla="*/ 1956875 w 12192000"/>
                <a:gd name="connsiteY199" fmla="*/ 512612 h 1608850"/>
                <a:gd name="connsiteX200" fmla="*/ 1956875 w 12192000"/>
                <a:gd name="connsiteY200" fmla="*/ 499371 h 1608850"/>
                <a:gd name="connsiteX201" fmla="*/ 1979169 w 12192000"/>
                <a:gd name="connsiteY201" fmla="*/ 499371 h 1608850"/>
                <a:gd name="connsiteX202" fmla="*/ 1979169 w 12192000"/>
                <a:gd name="connsiteY202" fmla="*/ 498290 h 1608850"/>
                <a:gd name="connsiteX203" fmla="*/ 1979169 w 12192000"/>
                <a:gd name="connsiteY203" fmla="*/ 490724 h 1608850"/>
                <a:gd name="connsiteX204" fmla="*/ 1980941 w 12192000"/>
                <a:gd name="connsiteY204" fmla="*/ 490724 h 1608850"/>
                <a:gd name="connsiteX205" fmla="*/ 1993355 w 12192000"/>
                <a:gd name="connsiteY205" fmla="*/ 490724 h 1608850"/>
                <a:gd name="connsiteX206" fmla="*/ 1993355 w 12192000"/>
                <a:gd name="connsiteY206" fmla="*/ 491805 h 1608850"/>
                <a:gd name="connsiteX207" fmla="*/ 1993355 w 12192000"/>
                <a:gd name="connsiteY207" fmla="*/ 499371 h 1608850"/>
                <a:gd name="connsiteX208" fmla="*/ 1994115 w 12192000"/>
                <a:gd name="connsiteY208" fmla="*/ 499371 h 1608850"/>
                <a:gd name="connsiteX209" fmla="*/ 1999435 w 12192000"/>
                <a:gd name="connsiteY209" fmla="*/ 499371 h 1608850"/>
                <a:gd name="connsiteX210" fmla="*/ 2009569 w 12192000"/>
                <a:gd name="connsiteY210" fmla="*/ 495047 h 1608850"/>
                <a:gd name="connsiteX211" fmla="*/ 2013621 w 12192000"/>
                <a:gd name="connsiteY211" fmla="*/ 498290 h 1608850"/>
                <a:gd name="connsiteX212" fmla="*/ 2013621 w 12192000"/>
                <a:gd name="connsiteY212" fmla="*/ 490724 h 1608850"/>
                <a:gd name="connsiteX213" fmla="*/ 2015901 w 12192000"/>
                <a:gd name="connsiteY213" fmla="*/ 490724 h 1608850"/>
                <a:gd name="connsiteX214" fmla="*/ 2031863 w 12192000"/>
                <a:gd name="connsiteY214" fmla="*/ 490724 h 1608850"/>
                <a:gd name="connsiteX215" fmla="*/ 2031863 w 12192000"/>
                <a:gd name="connsiteY215" fmla="*/ 491805 h 1608850"/>
                <a:gd name="connsiteX216" fmla="*/ 2031863 w 12192000"/>
                <a:gd name="connsiteY216" fmla="*/ 499371 h 1608850"/>
                <a:gd name="connsiteX217" fmla="*/ 2062263 w 12192000"/>
                <a:gd name="connsiteY217" fmla="*/ 499371 h 1608850"/>
                <a:gd name="connsiteX218" fmla="*/ 2062263 w 12192000"/>
                <a:gd name="connsiteY218" fmla="*/ 500992 h 1608850"/>
                <a:gd name="connsiteX219" fmla="*/ 2062263 w 12192000"/>
                <a:gd name="connsiteY219" fmla="*/ 512342 h 1608850"/>
                <a:gd name="connsiteX220" fmla="*/ 2088609 w 12192000"/>
                <a:gd name="connsiteY220" fmla="*/ 512342 h 1608850"/>
                <a:gd name="connsiteX221" fmla="*/ 2088609 w 12192000"/>
                <a:gd name="connsiteY221" fmla="*/ 542606 h 1608850"/>
                <a:gd name="connsiteX222" fmla="*/ 2089369 w 12192000"/>
                <a:gd name="connsiteY222" fmla="*/ 542606 h 1608850"/>
                <a:gd name="connsiteX223" fmla="*/ 2094689 w 12192000"/>
                <a:gd name="connsiteY223" fmla="*/ 542606 h 1608850"/>
                <a:gd name="connsiteX224" fmla="*/ 2094689 w 12192000"/>
                <a:gd name="connsiteY224" fmla="*/ 543687 h 1608850"/>
                <a:gd name="connsiteX225" fmla="*/ 2094689 w 12192000"/>
                <a:gd name="connsiteY225" fmla="*/ 551254 h 1608850"/>
                <a:gd name="connsiteX226" fmla="*/ 2098743 w 12192000"/>
                <a:gd name="connsiteY226" fmla="*/ 581518 h 1608850"/>
                <a:gd name="connsiteX227" fmla="*/ 2099503 w 12192000"/>
                <a:gd name="connsiteY227" fmla="*/ 581518 h 1608850"/>
                <a:gd name="connsiteX228" fmla="*/ 2104823 w 12192000"/>
                <a:gd name="connsiteY228" fmla="*/ 581518 h 1608850"/>
                <a:gd name="connsiteX229" fmla="*/ 2104823 w 12192000"/>
                <a:gd name="connsiteY229" fmla="*/ 582329 h 1608850"/>
                <a:gd name="connsiteX230" fmla="*/ 2104823 w 12192000"/>
                <a:gd name="connsiteY230" fmla="*/ 588004 h 1608850"/>
                <a:gd name="connsiteX231" fmla="*/ 2105837 w 12192000"/>
                <a:gd name="connsiteY231" fmla="*/ 588004 h 1608850"/>
                <a:gd name="connsiteX232" fmla="*/ 2112929 w 12192000"/>
                <a:gd name="connsiteY232" fmla="*/ 588004 h 1608850"/>
                <a:gd name="connsiteX233" fmla="*/ 2112929 w 12192000"/>
                <a:gd name="connsiteY233" fmla="*/ 618269 h 1608850"/>
                <a:gd name="connsiteX234" fmla="*/ 2114957 w 12192000"/>
                <a:gd name="connsiteY234" fmla="*/ 618269 h 1608850"/>
                <a:gd name="connsiteX235" fmla="*/ 2129143 w 12192000"/>
                <a:gd name="connsiteY235" fmla="*/ 618269 h 1608850"/>
                <a:gd name="connsiteX236" fmla="*/ 2129143 w 12192000"/>
                <a:gd name="connsiteY236" fmla="*/ 642048 h 1608850"/>
                <a:gd name="connsiteX237" fmla="*/ 2131171 w 12192000"/>
                <a:gd name="connsiteY237" fmla="*/ 643669 h 1608850"/>
                <a:gd name="connsiteX238" fmla="*/ 2131171 w 12192000"/>
                <a:gd name="connsiteY238" fmla="*/ 655019 h 1608850"/>
                <a:gd name="connsiteX239" fmla="*/ 2131931 w 12192000"/>
                <a:gd name="connsiteY239" fmla="*/ 655019 h 1608850"/>
                <a:gd name="connsiteX240" fmla="*/ 2137251 w 12192000"/>
                <a:gd name="connsiteY240" fmla="*/ 655019 h 1608850"/>
                <a:gd name="connsiteX241" fmla="*/ 2137251 w 12192000"/>
                <a:gd name="connsiteY241" fmla="*/ 678798 h 1608850"/>
                <a:gd name="connsiteX242" fmla="*/ 2138517 w 12192000"/>
                <a:gd name="connsiteY242" fmla="*/ 678798 h 1608850"/>
                <a:gd name="connsiteX243" fmla="*/ 2147383 w 12192000"/>
                <a:gd name="connsiteY243" fmla="*/ 678798 h 1608850"/>
                <a:gd name="connsiteX244" fmla="*/ 2149411 w 12192000"/>
                <a:gd name="connsiteY244" fmla="*/ 682852 h 1608850"/>
                <a:gd name="connsiteX245" fmla="*/ 2149411 w 12192000"/>
                <a:gd name="connsiteY245" fmla="*/ 696093 h 1608850"/>
                <a:gd name="connsiteX246" fmla="*/ 2150931 w 12192000"/>
                <a:gd name="connsiteY246" fmla="*/ 694201 h 1608850"/>
                <a:gd name="connsiteX247" fmla="*/ 2161571 w 12192000"/>
                <a:gd name="connsiteY247" fmla="*/ 680960 h 1608850"/>
                <a:gd name="connsiteX248" fmla="*/ 2189945 w 12192000"/>
                <a:gd name="connsiteY248" fmla="*/ 680960 h 1608850"/>
                <a:gd name="connsiteX249" fmla="*/ 2189945 w 12192000"/>
                <a:gd name="connsiteY249" fmla="*/ 767431 h 1608850"/>
                <a:gd name="connsiteX250" fmla="*/ 2190705 w 12192000"/>
                <a:gd name="connsiteY250" fmla="*/ 767431 h 1608850"/>
                <a:gd name="connsiteX251" fmla="*/ 2196025 w 12192000"/>
                <a:gd name="connsiteY251" fmla="*/ 767431 h 1608850"/>
                <a:gd name="connsiteX252" fmla="*/ 2196785 w 12192000"/>
                <a:gd name="connsiteY252" fmla="*/ 766080 h 1608850"/>
                <a:gd name="connsiteX253" fmla="*/ 2202105 w 12192000"/>
                <a:gd name="connsiteY253" fmla="*/ 756622 h 1608850"/>
                <a:gd name="connsiteX254" fmla="*/ 2202105 w 12192000"/>
                <a:gd name="connsiteY254" fmla="*/ 758514 h 1608850"/>
                <a:gd name="connsiteX255" fmla="*/ 2202105 w 12192000"/>
                <a:gd name="connsiteY255" fmla="*/ 771755 h 1608850"/>
                <a:gd name="connsiteX256" fmla="*/ 2206157 w 12192000"/>
                <a:gd name="connsiteY256" fmla="*/ 726358 h 1608850"/>
                <a:gd name="connsiteX257" fmla="*/ 2206917 w 12192000"/>
                <a:gd name="connsiteY257" fmla="*/ 726358 h 1608850"/>
                <a:gd name="connsiteX258" fmla="*/ 2212237 w 12192000"/>
                <a:gd name="connsiteY258" fmla="*/ 726358 h 1608850"/>
                <a:gd name="connsiteX259" fmla="*/ 2212237 w 12192000"/>
                <a:gd name="connsiteY259" fmla="*/ 661504 h 1608850"/>
                <a:gd name="connsiteX260" fmla="*/ 2213251 w 12192000"/>
                <a:gd name="connsiteY260" fmla="*/ 661504 h 1608850"/>
                <a:gd name="connsiteX261" fmla="*/ 2220345 w 12192000"/>
                <a:gd name="connsiteY261" fmla="*/ 661504 h 1608850"/>
                <a:gd name="connsiteX262" fmla="*/ 2232505 w 12192000"/>
                <a:gd name="connsiteY262" fmla="*/ 618269 h 1608850"/>
                <a:gd name="connsiteX263" fmla="*/ 2233771 w 12192000"/>
                <a:gd name="connsiteY263" fmla="*/ 618269 h 1608850"/>
                <a:gd name="connsiteX264" fmla="*/ 2242639 w 12192000"/>
                <a:gd name="connsiteY264" fmla="*/ 618269 h 1608850"/>
                <a:gd name="connsiteX265" fmla="*/ 2252771 w 12192000"/>
                <a:gd name="connsiteY265" fmla="*/ 661504 h 1608850"/>
                <a:gd name="connsiteX266" fmla="*/ 2253785 w 12192000"/>
                <a:gd name="connsiteY266" fmla="*/ 661504 h 1608850"/>
                <a:gd name="connsiteX267" fmla="*/ 2260879 w 12192000"/>
                <a:gd name="connsiteY267" fmla="*/ 661504 h 1608850"/>
                <a:gd name="connsiteX268" fmla="*/ 2260879 w 12192000"/>
                <a:gd name="connsiteY268" fmla="*/ 700416 h 1608850"/>
                <a:gd name="connsiteX269" fmla="*/ 2262651 w 12192000"/>
                <a:gd name="connsiteY269" fmla="*/ 700416 h 1608850"/>
                <a:gd name="connsiteX270" fmla="*/ 2275065 w 12192000"/>
                <a:gd name="connsiteY270" fmla="*/ 700416 h 1608850"/>
                <a:gd name="connsiteX271" fmla="*/ 2275065 w 12192000"/>
                <a:gd name="connsiteY271" fmla="*/ 702578 h 1608850"/>
                <a:gd name="connsiteX272" fmla="*/ 2275065 w 12192000"/>
                <a:gd name="connsiteY272" fmla="*/ 717710 h 1608850"/>
                <a:gd name="connsiteX273" fmla="*/ 2279119 w 12192000"/>
                <a:gd name="connsiteY273" fmla="*/ 715549 h 1608850"/>
                <a:gd name="connsiteX274" fmla="*/ 2279119 w 12192000"/>
                <a:gd name="connsiteY274" fmla="*/ 700416 h 1608850"/>
                <a:gd name="connsiteX275" fmla="*/ 2280639 w 12192000"/>
                <a:gd name="connsiteY275" fmla="*/ 700416 h 1608850"/>
                <a:gd name="connsiteX276" fmla="*/ 2291279 w 12192000"/>
                <a:gd name="connsiteY276" fmla="*/ 700416 h 1608850"/>
                <a:gd name="connsiteX277" fmla="*/ 2291279 w 12192000"/>
                <a:gd name="connsiteY277" fmla="*/ 702037 h 1608850"/>
                <a:gd name="connsiteX278" fmla="*/ 2291279 w 12192000"/>
                <a:gd name="connsiteY278" fmla="*/ 713387 h 1608850"/>
                <a:gd name="connsiteX279" fmla="*/ 2321680 w 12192000"/>
                <a:gd name="connsiteY279" fmla="*/ 713387 h 1608850"/>
                <a:gd name="connsiteX280" fmla="*/ 2321680 w 12192000"/>
                <a:gd name="connsiteY280" fmla="*/ 676637 h 1608850"/>
                <a:gd name="connsiteX281" fmla="*/ 2322945 w 12192000"/>
                <a:gd name="connsiteY281" fmla="*/ 676637 h 1608850"/>
                <a:gd name="connsiteX282" fmla="*/ 2331813 w 12192000"/>
                <a:gd name="connsiteY282" fmla="*/ 676637 h 1608850"/>
                <a:gd name="connsiteX283" fmla="*/ 2331813 w 12192000"/>
                <a:gd name="connsiteY283" fmla="*/ 698254 h 1608850"/>
                <a:gd name="connsiteX284" fmla="*/ 2333840 w 12192000"/>
                <a:gd name="connsiteY284" fmla="*/ 665828 h 1608850"/>
                <a:gd name="connsiteX285" fmla="*/ 2356133 w 12192000"/>
                <a:gd name="connsiteY285" fmla="*/ 665828 h 1608850"/>
                <a:gd name="connsiteX286" fmla="*/ 2356133 w 12192000"/>
                <a:gd name="connsiteY286" fmla="*/ 664206 h 1608850"/>
                <a:gd name="connsiteX287" fmla="*/ 2356133 w 12192000"/>
                <a:gd name="connsiteY287" fmla="*/ 652857 h 1608850"/>
                <a:gd name="connsiteX288" fmla="*/ 2356893 w 12192000"/>
                <a:gd name="connsiteY288" fmla="*/ 652857 h 1608850"/>
                <a:gd name="connsiteX289" fmla="*/ 2362213 w 12192000"/>
                <a:gd name="connsiteY289" fmla="*/ 652857 h 1608850"/>
                <a:gd name="connsiteX290" fmla="*/ 2362213 w 12192000"/>
                <a:gd name="connsiteY290" fmla="*/ 650966 h 1608850"/>
                <a:gd name="connsiteX291" fmla="*/ 2362213 w 12192000"/>
                <a:gd name="connsiteY291" fmla="*/ 637725 h 1608850"/>
                <a:gd name="connsiteX292" fmla="*/ 2366267 w 12192000"/>
                <a:gd name="connsiteY292" fmla="*/ 644210 h 1608850"/>
                <a:gd name="connsiteX293" fmla="*/ 2368547 w 12192000"/>
                <a:gd name="connsiteY293" fmla="*/ 644210 h 1608850"/>
                <a:gd name="connsiteX294" fmla="*/ 2384507 w 12192000"/>
                <a:gd name="connsiteY294" fmla="*/ 644210 h 1608850"/>
                <a:gd name="connsiteX295" fmla="*/ 2384507 w 12192000"/>
                <a:gd name="connsiteY295" fmla="*/ 643399 h 1608850"/>
                <a:gd name="connsiteX296" fmla="*/ 2384507 w 12192000"/>
                <a:gd name="connsiteY296" fmla="*/ 637725 h 1608850"/>
                <a:gd name="connsiteX297" fmla="*/ 2385267 w 12192000"/>
                <a:gd name="connsiteY297" fmla="*/ 637725 h 1608850"/>
                <a:gd name="connsiteX298" fmla="*/ 2390587 w 12192000"/>
                <a:gd name="connsiteY298" fmla="*/ 637725 h 1608850"/>
                <a:gd name="connsiteX299" fmla="*/ 2390587 w 12192000"/>
                <a:gd name="connsiteY299" fmla="*/ 639076 h 1608850"/>
                <a:gd name="connsiteX300" fmla="*/ 2390587 w 12192000"/>
                <a:gd name="connsiteY300" fmla="*/ 648534 h 1608850"/>
                <a:gd name="connsiteX301" fmla="*/ 2429093 w 12192000"/>
                <a:gd name="connsiteY301" fmla="*/ 648534 h 1608850"/>
                <a:gd name="connsiteX302" fmla="*/ 2429093 w 12192000"/>
                <a:gd name="connsiteY302" fmla="*/ 786887 h 1608850"/>
                <a:gd name="connsiteX303" fmla="*/ 2430613 w 12192000"/>
                <a:gd name="connsiteY303" fmla="*/ 786887 h 1608850"/>
                <a:gd name="connsiteX304" fmla="*/ 2441254 w 12192000"/>
                <a:gd name="connsiteY304" fmla="*/ 786887 h 1608850"/>
                <a:gd name="connsiteX305" fmla="*/ 2441254 w 12192000"/>
                <a:gd name="connsiteY305" fmla="*/ 773917 h 1608850"/>
                <a:gd name="connsiteX306" fmla="*/ 2445307 w 12192000"/>
                <a:gd name="connsiteY306" fmla="*/ 773917 h 1608850"/>
                <a:gd name="connsiteX307" fmla="*/ 2445307 w 12192000"/>
                <a:gd name="connsiteY307" fmla="*/ 786887 h 1608850"/>
                <a:gd name="connsiteX308" fmla="*/ 2475707 w 12192000"/>
                <a:gd name="connsiteY308" fmla="*/ 786887 h 1608850"/>
                <a:gd name="connsiteX309" fmla="*/ 2475707 w 12192000"/>
                <a:gd name="connsiteY309" fmla="*/ 756622 h 1608850"/>
                <a:gd name="connsiteX310" fmla="*/ 2487867 w 12192000"/>
                <a:gd name="connsiteY310" fmla="*/ 756622 h 1608850"/>
                <a:gd name="connsiteX311" fmla="*/ 2500027 w 12192000"/>
                <a:gd name="connsiteY311" fmla="*/ 754461 h 1608850"/>
                <a:gd name="connsiteX312" fmla="*/ 2504082 w 12192000"/>
                <a:gd name="connsiteY312" fmla="*/ 756622 h 1608850"/>
                <a:gd name="connsiteX313" fmla="*/ 2514215 w 12192000"/>
                <a:gd name="connsiteY313" fmla="*/ 756622 h 1608850"/>
                <a:gd name="connsiteX314" fmla="*/ 2514215 w 12192000"/>
                <a:gd name="connsiteY314" fmla="*/ 786887 h 1608850"/>
                <a:gd name="connsiteX315" fmla="*/ 2522321 w 12192000"/>
                <a:gd name="connsiteY315" fmla="*/ 786887 h 1608850"/>
                <a:gd name="connsiteX316" fmla="*/ 2522321 w 12192000"/>
                <a:gd name="connsiteY316" fmla="*/ 804182 h 1608850"/>
                <a:gd name="connsiteX317" fmla="*/ 2531658 w 12192000"/>
                <a:gd name="connsiteY317" fmla="*/ 805087 h 1608850"/>
                <a:gd name="connsiteX318" fmla="*/ 2544615 w 12192000"/>
                <a:gd name="connsiteY318" fmla="*/ 805087 h 1608850"/>
                <a:gd name="connsiteX319" fmla="*/ 2544615 w 12192000"/>
                <a:gd name="connsiteY319" fmla="*/ 789049 h 1608850"/>
                <a:gd name="connsiteX320" fmla="*/ 2612571 w 12192000"/>
                <a:gd name="connsiteY320" fmla="*/ 789049 h 1608850"/>
                <a:gd name="connsiteX321" fmla="*/ 2612571 w 12192000"/>
                <a:gd name="connsiteY321" fmla="*/ 703796 h 1608850"/>
                <a:gd name="connsiteX322" fmla="*/ 2684579 w 12192000"/>
                <a:gd name="connsiteY322" fmla="*/ 703796 h 1608850"/>
                <a:gd name="connsiteX323" fmla="*/ 2684579 w 12192000"/>
                <a:gd name="connsiteY323" fmla="*/ 782564 h 1608850"/>
                <a:gd name="connsiteX324" fmla="*/ 2686483 w 12192000"/>
                <a:gd name="connsiteY324" fmla="*/ 782564 h 1608850"/>
                <a:gd name="connsiteX325" fmla="*/ 2687725 w 12192000"/>
                <a:gd name="connsiteY325" fmla="*/ 805087 h 1608850"/>
                <a:gd name="connsiteX326" fmla="*/ 2697401 w 12192000"/>
                <a:gd name="connsiteY326" fmla="*/ 805087 h 1608850"/>
                <a:gd name="connsiteX327" fmla="*/ 2698643 w 12192000"/>
                <a:gd name="connsiteY327" fmla="*/ 782564 h 1608850"/>
                <a:gd name="connsiteX328" fmla="*/ 2704723 w 12192000"/>
                <a:gd name="connsiteY328" fmla="*/ 782564 h 1608850"/>
                <a:gd name="connsiteX329" fmla="*/ 2705965 w 12192000"/>
                <a:gd name="connsiteY329" fmla="*/ 805087 h 1608850"/>
                <a:gd name="connsiteX330" fmla="*/ 2756588 w 12192000"/>
                <a:gd name="connsiteY330" fmla="*/ 805087 h 1608850"/>
                <a:gd name="connsiteX331" fmla="*/ 2756588 w 12192000"/>
                <a:gd name="connsiteY331" fmla="*/ 642059 h 1608850"/>
                <a:gd name="connsiteX332" fmla="*/ 2953915 w 12192000"/>
                <a:gd name="connsiteY332" fmla="*/ 642059 h 1608850"/>
                <a:gd name="connsiteX333" fmla="*/ 2953915 w 12192000"/>
                <a:gd name="connsiteY333" fmla="*/ 805087 h 1608850"/>
                <a:gd name="connsiteX334" fmla="*/ 2972611 w 12192000"/>
                <a:gd name="connsiteY334" fmla="*/ 805087 h 1608850"/>
                <a:gd name="connsiteX335" fmla="*/ 2972611 w 12192000"/>
                <a:gd name="connsiteY335" fmla="*/ 722394 h 1608850"/>
                <a:gd name="connsiteX336" fmla="*/ 3067731 w 12192000"/>
                <a:gd name="connsiteY336" fmla="*/ 722394 h 1608850"/>
                <a:gd name="connsiteX337" fmla="*/ 3079662 w 12192000"/>
                <a:gd name="connsiteY337" fmla="*/ 404253 h 1608850"/>
                <a:gd name="connsiteX338" fmla="*/ 3067502 w 12192000"/>
                <a:gd name="connsiteY338" fmla="*/ 382635 h 1608850"/>
                <a:gd name="connsiteX339" fmla="*/ 3061422 w 12192000"/>
                <a:gd name="connsiteY339" fmla="*/ 378311 h 1608850"/>
                <a:gd name="connsiteX340" fmla="*/ 3069529 w 12192000"/>
                <a:gd name="connsiteY340" fmla="*/ 354532 h 1608850"/>
                <a:gd name="connsiteX341" fmla="*/ 3069529 w 12192000"/>
                <a:gd name="connsiteY341" fmla="*/ 337238 h 1608850"/>
                <a:gd name="connsiteX342" fmla="*/ 3083715 w 12192000"/>
                <a:gd name="connsiteY342" fmla="*/ 337238 h 1608850"/>
                <a:gd name="connsiteX343" fmla="*/ 3083715 w 12192000"/>
                <a:gd name="connsiteY343" fmla="*/ 315620 h 1608850"/>
                <a:gd name="connsiteX344" fmla="*/ 3085742 w 12192000"/>
                <a:gd name="connsiteY344" fmla="*/ 311296 h 1608850"/>
                <a:gd name="connsiteX345" fmla="*/ 3085742 w 12192000"/>
                <a:gd name="connsiteY345" fmla="*/ 233472 h 1608850"/>
                <a:gd name="connsiteX346" fmla="*/ 3083715 w 12192000"/>
                <a:gd name="connsiteY346" fmla="*/ 226987 h 1608850"/>
                <a:gd name="connsiteX347" fmla="*/ 3089795 w 12192000"/>
                <a:gd name="connsiteY347" fmla="*/ 220501 h 1608850"/>
                <a:gd name="connsiteX348" fmla="*/ 3089795 w 12192000"/>
                <a:gd name="connsiteY348" fmla="*/ 162133 h 1608850"/>
                <a:gd name="connsiteX349" fmla="*/ 3091822 w 12192000"/>
                <a:gd name="connsiteY349" fmla="*/ 157810 h 1608850"/>
                <a:gd name="connsiteX350" fmla="*/ 3091822 w 12192000"/>
                <a:gd name="connsiteY350" fmla="*/ 101604 h 1608850"/>
                <a:gd name="connsiteX351" fmla="*/ 3093849 w 12192000"/>
                <a:gd name="connsiteY351" fmla="*/ 82148 h 1608850"/>
                <a:gd name="connsiteX352" fmla="*/ 3097902 w 12192000"/>
                <a:gd name="connsiteY352" fmla="*/ 99442 h 1608850"/>
                <a:gd name="connsiteX353" fmla="*/ 3099929 w 12192000"/>
                <a:gd name="connsiteY353" fmla="*/ 157810 h 1608850"/>
                <a:gd name="connsiteX354" fmla="*/ 3101955 w 12192000"/>
                <a:gd name="connsiteY354" fmla="*/ 220501 h 1608850"/>
                <a:gd name="connsiteX355" fmla="*/ 3108035 w 12192000"/>
                <a:gd name="connsiteY355" fmla="*/ 226987 h 1608850"/>
                <a:gd name="connsiteX356" fmla="*/ 3106009 w 12192000"/>
                <a:gd name="connsiteY356" fmla="*/ 233472 h 1608850"/>
                <a:gd name="connsiteX357" fmla="*/ 3106009 w 12192000"/>
                <a:gd name="connsiteY357" fmla="*/ 311296 h 1608850"/>
                <a:gd name="connsiteX358" fmla="*/ 3108035 w 12192000"/>
                <a:gd name="connsiteY358" fmla="*/ 315620 h 1608850"/>
                <a:gd name="connsiteX359" fmla="*/ 3108035 w 12192000"/>
                <a:gd name="connsiteY359" fmla="*/ 337238 h 1608850"/>
                <a:gd name="connsiteX360" fmla="*/ 3122222 w 12192000"/>
                <a:gd name="connsiteY360" fmla="*/ 337238 h 1608850"/>
                <a:gd name="connsiteX361" fmla="*/ 3122222 w 12192000"/>
                <a:gd name="connsiteY361" fmla="*/ 354532 h 1608850"/>
                <a:gd name="connsiteX362" fmla="*/ 3130330 w 12192000"/>
                <a:gd name="connsiteY362" fmla="*/ 378311 h 1608850"/>
                <a:gd name="connsiteX363" fmla="*/ 3124250 w 12192000"/>
                <a:gd name="connsiteY363" fmla="*/ 382635 h 1608850"/>
                <a:gd name="connsiteX364" fmla="*/ 3112089 w 12192000"/>
                <a:gd name="connsiteY364" fmla="*/ 404253 h 1608850"/>
                <a:gd name="connsiteX365" fmla="*/ 3120195 w 12192000"/>
                <a:gd name="connsiteY365" fmla="*/ 657181 h 1608850"/>
                <a:gd name="connsiteX366" fmla="*/ 3185050 w 12192000"/>
                <a:gd name="connsiteY366" fmla="*/ 657181 h 1608850"/>
                <a:gd name="connsiteX367" fmla="*/ 3185050 w 12192000"/>
                <a:gd name="connsiteY367" fmla="*/ 732843 h 1608850"/>
                <a:gd name="connsiteX368" fmla="*/ 3193157 w 12192000"/>
                <a:gd name="connsiteY368" fmla="*/ 732843 h 1608850"/>
                <a:gd name="connsiteX369" fmla="*/ 3195183 w 12192000"/>
                <a:gd name="connsiteY369" fmla="*/ 726358 h 1608850"/>
                <a:gd name="connsiteX370" fmla="*/ 3201263 w 12192000"/>
                <a:gd name="connsiteY370" fmla="*/ 726358 h 1608850"/>
                <a:gd name="connsiteX371" fmla="*/ 3203291 w 12192000"/>
                <a:gd name="connsiteY371" fmla="*/ 735005 h 1608850"/>
                <a:gd name="connsiteX372" fmla="*/ 3215451 w 12192000"/>
                <a:gd name="connsiteY372" fmla="*/ 735005 h 1608850"/>
                <a:gd name="connsiteX373" fmla="*/ 3215451 w 12192000"/>
                <a:gd name="connsiteY373" fmla="*/ 728519 h 1608850"/>
                <a:gd name="connsiteX374" fmla="*/ 3237744 w 12192000"/>
                <a:gd name="connsiteY374" fmla="*/ 728519 h 1608850"/>
                <a:gd name="connsiteX375" fmla="*/ 3237744 w 12192000"/>
                <a:gd name="connsiteY375" fmla="*/ 735005 h 1608850"/>
                <a:gd name="connsiteX376" fmla="*/ 3258011 w 12192000"/>
                <a:gd name="connsiteY376" fmla="*/ 735005 h 1608850"/>
                <a:gd name="connsiteX377" fmla="*/ 3258011 w 12192000"/>
                <a:gd name="connsiteY377" fmla="*/ 780402 h 1608850"/>
                <a:gd name="connsiteX378" fmla="*/ 3272198 w 12192000"/>
                <a:gd name="connsiteY378" fmla="*/ 780402 h 1608850"/>
                <a:gd name="connsiteX379" fmla="*/ 3272198 w 12192000"/>
                <a:gd name="connsiteY379" fmla="*/ 767431 h 1608850"/>
                <a:gd name="connsiteX380" fmla="*/ 3288412 w 12192000"/>
                <a:gd name="connsiteY380" fmla="*/ 767431 h 1608850"/>
                <a:gd name="connsiteX381" fmla="*/ 3288412 w 12192000"/>
                <a:gd name="connsiteY381" fmla="*/ 588004 h 1608850"/>
                <a:gd name="connsiteX382" fmla="*/ 3294492 w 12192000"/>
                <a:gd name="connsiteY382" fmla="*/ 581518 h 1608850"/>
                <a:gd name="connsiteX383" fmla="*/ 3367453 w 12192000"/>
                <a:gd name="connsiteY383" fmla="*/ 581518 h 1608850"/>
                <a:gd name="connsiteX384" fmla="*/ 3367453 w 12192000"/>
                <a:gd name="connsiteY384" fmla="*/ 590166 h 1608850"/>
                <a:gd name="connsiteX385" fmla="*/ 3377586 w 12192000"/>
                <a:gd name="connsiteY385" fmla="*/ 590166 h 1608850"/>
                <a:gd name="connsiteX386" fmla="*/ 3377586 w 12192000"/>
                <a:gd name="connsiteY386" fmla="*/ 704740 h 1608850"/>
                <a:gd name="connsiteX387" fmla="*/ 3399879 w 12192000"/>
                <a:gd name="connsiteY387" fmla="*/ 704740 h 1608850"/>
                <a:gd name="connsiteX388" fmla="*/ 3399879 w 12192000"/>
                <a:gd name="connsiteY388" fmla="*/ 637725 h 1608850"/>
                <a:gd name="connsiteX389" fmla="*/ 3426227 w 12192000"/>
                <a:gd name="connsiteY389" fmla="*/ 637725 h 1608850"/>
                <a:gd name="connsiteX390" fmla="*/ 3430279 w 12192000"/>
                <a:gd name="connsiteY390" fmla="*/ 633401 h 1608850"/>
                <a:gd name="connsiteX391" fmla="*/ 3438387 w 12192000"/>
                <a:gd name="connsiteY391" fmla="*/ 633401 h 1608850"/>
                <a:gd name="connsiteX392" fmla="*/ 3442439 w 12192000"/>
                <a:gd name="connsiteY392" fmla="*/ 637725 h 1608850"/>
                <a:gd name="connsiteX393" fmla="*/ 3464734 w 12192000"/>
                <a:gd name="connsiteY393" fmla="*/ 637725 h 1608850"/>
                <a:gd name="connsiteX394" fmla="*/ 3464734 w 12192000"/>
                <a:gd name="connsiteY394" fmla="*/ 520989 h 1608850"/>
                <a:gd name="connsiteX395" fmla="*/ 3521481 w 12192000"/>
                <a:gd name="connsiteY395" fmla="*/ 510180 h 1608850"/>
                <a:gd name="connsiteX396" fmla="*/ 3521481 w 12192000"/>
                <a:gd name="connsiteY396" fmla="*/ 511261 h 1608850"/>
                <a:gd name="connsiteX397" fmla="*/ 3521481 w 12192000"/>
                <a:gd name="connsiteY397" fmla="*/ 518827 h 1608850"/>
                <a:gd name="connsiteX398" fmla="*/ 3547828 w 12192000"/>
                <a:gd name="connsiteY398" fmla="*/ 518827 h 1608850"/>
                <a:gd name="connsiteX399" fmla="*/ 3547828 w 12192000"/>
                <a:gd name="connsiteY399" fmla="*/ 773917 h 1608850"/>
                <a:gd name="connsiteX400" fmla="*/ 3570122 w 12192000"/>
                <a:gd name="connsiteY400" fmla="*/ 773917 h 1608850"/>
                <a:gd name="connsiteX401" fmla="*/ 3570122 w 12192000"/>
                <a:gd name="connsiteY401" fmla="*/ 769593 h 1608850"/>
                <a:gd name="connsiteX402" fmla="*/ 3582282 w 12192000"/>
                <a:gd name="connsiteY402" fmla="*/ 769593 h 1608850"/>
                <a:gd name="connsiteX403" fmla="*/ 3582282 w 12192000"/>
                <a:gd name="connsiteY403" fmla="*/ 773917 h 1608850"/>
                <a:gd name="connsiteX404" fmla="*/ 3606602 w 12192000"/>
                <a:gd name="connsiteY404" fmla="*/ 773917 h 1608850"/>
                <a:gd name="connsiteX405" fmla="*/ 3606602 w 12192000"/>
                <a:gd name="connsiteY405" fmla="*/ 760946 h 1608850"/>
                <a:gd name="connsiteX406" fmla="*/ 3634975 w 12192000"/>
                <a:gd name="connsiteY406" fmla="*/ 760946 h 1608850"/>
                <a:gd name="connsiteX407" fmla="*/ 3647135 w 12192000"/>
                <a:gd name="connsiteY407" fmla="*/ 756622 h 1608850"/>
                <a:gd name="connsiteX408" fmla="*/ 3667403 w 12192000"/>
                <a:gd name="connsiteY408" fmla="*/ 760946 h 1608850"/>
                <a:gd name="connsiteX409" fmla="*/ 3667403 w 12192000"/>
                <a:gd name="connsiteY409" fmla="*/ 743652 h 1608850"/>
                <a:gd name="connsiteX410" fmla="*/ 3675510 w 12192000"/>
                <a:gd name="connsiteY410" fmla="*/ 743652 h 1608850"/>
                <a:gd name="connsiteX411" fmla="*/ 3675510 w 12192000"/>
                <a:gd name="connsiteY411" fmla="*/ 730681 h 1608850"/>
                <a:gd name="connsiteX412" fmla="*/ 3732257 w 12192000"/>
                <a:gd name="connsiteY412" fmla="*/ 730681 h 1608850"/>
                <a:gd name="connsiteX413" fmla="*/ 3732257 w 12192000"/>
                <a:gd name="connsiteY413" fmla="*/ 700416 h 1608850"/>
                <a:gd name="connsiteX414" fmla="*/ 3750497 w 12192000"/>
                <a:gd name="connsiteY414" fmla="*/ 700416 h 1608850"/>
                <a:gd name="connsiteX415" fmla="*/ 3750497 w 12192000"/>
                <a:gd name="connsiteY415" fmla="*/ 693931 h 1608850"/>
                <a:gd name="connsiteX416" fmla="*/ 3762657 w 12192000"/>
                <a:gd name="connsiteY416" fmla="*/ 693931 h 1608850"/>
                <a:gd name="connsiteX417" fmla="*/ 3762657 w 12192000"/>
                <a:gd name="connsiteY417" fmla="*/ 700416 h 1608850"/>
                <a:gd name="connsiteX418" fmla="*/ 3778870 w 12192000"/>
                <a:gd name="connsiteY418" fmla="*/ 700416 h 1608850"/>
                <a:gd name="connsiteX419" fmla="*/ 3778870 w 12192000"/>
                <a:gd name="connsiteY419" fmla="*/ 750137 h 1608850"/>
                <a:gd name="connsiteX420" fmla="*/ 3789470 w 12192000"/>
                <a:gd name="connsiteY420" fmla="*/ 750137 h 1608850"/>
                <a:gd name="connsiteX421" fmla="*/ 3789470 w 12192000"/>
                <a:gd name="connsiteY421" fmla="*/ 586174 h 1608850"/>
                <a:gd name="connsiteX422" fmla="*/ 3791390 w 12192000"/>
                <a:gd name="connsiteY422" fmla="*/ 586174 h 1608850"/>
                <a:gd name="connsiteX423" fmla="*/ 3791390 w 12192000"/>
                <a:gd name="connsiteY423" fmla="*/ 723865 h 1608850"/>
                <a:gd name="connsiteX424" fmla="*/ 3791390 w 12192000"/>
                <a:gd name="connsiteY424" fmla="*/ 750137 h 1608850"/>
                <a:gd name="connsiteX425" fmla="*/ 3806350 w 12192000"/>
                <a:gd name="connsiteY425" fmla="*/ 750137 h 1608850"/>
                <a:gd name="connsiteX426" fmla="*/ 3806350 w 12192000"/>
                <a:gd name="connsiteY426" fmla="*/ 742023 h 1608850"/>
                <a:gd name="connsiteX427" fmla="*/ 3811298 w 12192000"/>
                <a:gd name="connsiteY427" fmla="*/ 742023 h 1608850"/>
                <a:gd name="connsiteX428" fmla="*/ 3811298 w 12192000"/>
                <a:gd name="connsiteY428" fmla="*/ 724196 h 1608850"/>
                <a:gd name="connsiteX429" fmla="*/ 3849805 w 12192000"/>
                <a:gd name="connsiteY429" fmla="*/ 724196 h 1608850"/>
                <a:gd name="connsiteX430" fmla="*/ 3849805 w 12192000"/>
                <a:gd name="connsiteY430" fmla="*/ 693931 h 1608850"/>
                <a:gd name="connsiteX431" fmla="*/ 3888823 w 12192000"/>
                <a:gd name="connsiteY431" fmla="*/ 693931 h 1608850"/>
                <a:gd name="connsiteX432" fmla="*/ 3888823 w 12192000"/>
                <a:gd name="connsiteY432" fmla="*/ 690579 h 1608850"/>
                <a:gd name="connsiteX433" fmla="*/ 3887708 w 12192000"/>
                <a:gd name="connsiteY433" fmla="*/ 690579 h 1608850"/>
                <a:gd name="connsiteX434" fmla="*/ 3879906 w 12192000"/>
                <a:gd name="connsiteY434" fmla="*/ 690579 h 1608850"/>
                <a:gd name="connsiteX435" fmla="*/ 3879906 w 12192000"/>
                <a:gd name="connsiteY435" fmla="*/ 689443 h 1608850"/>
                <a:gd name="connsiteX436" fmla="*/ 3879906 w 12192000"/>
                <a:gd name="connsiteY436" fmla="*/ 681500 h 1608850"/>
                <a:gd name="connsiteX437" fmla="*/ 3881022 w 12192000"/>
                <a:gd name="connsiteY437" fmla="*/ 681500 h 1608850"/>
                <a:gd name="connsiteX438" fmla="*/ 3888823 w 12192000"/>
                <a:gd name="connsiteY438" fmla="*/ 681500 h 1608850"/>
                <a:gd name="connsiteX439" fmla="*/ 3888823 w 12192000"/>
                <a:gd name="connsiteY439" fmla="*/ 679986 h 1608850"/>
                <a:gd name="connsiteX440" fmla="*/ 3888823 w 12192000"/>
                <a:gd name="connsiteY440" fmla="*/ 669395 h 1608850"/>
                <a:gd name="connsiteX441" fmla="*/ 3887708 w 12192000"/>
                <a:gd name="connsiteY441" fmla="*/ 669395 h 1608850"/>
                <a:gd name="connsiteX442" fmla="*/ 3879906 w 12192000"/>
                <a:gd name="connsiteY442" fmla="*/ 669395 h 1608850"/>
                <a:gd name="connsiteX443" fmla="*/ 3879906 w 12192000"/>
                <a:gd name="connsiteY443" fmla="*/ 667882 h 1608850"/>
                <a:gd name="connsiteX444" fmla="*/ 3879906 w 12192000"/>
                <a:gd name="connsiteY444" fmla="*/ 657290 h 1608850"/>
                <a:gd name="connsiteX445" fmla="*/ 3881022 w 12192000"/>
                <a:gd name="connsiteY445" fmla="*/ 657290 h 1608850"/>
                <a:gd name="connsiteX446" fmla="*/ 3888823 w 12192000"/>
                <a:gd name="connsiteY446" fmla="*/ 657290 h 1608850"/>
                <a:gd name="connsiteX447" fmla="*/ 3888823 w 12192000"/>
                <a:gd name="connsiteY447" fmla="*/ 656156 h 1608850"/>
                <a:gd name="connsiteX448" fmla="*/ 3888823 w 12192000"/>
                <a:gd name="connsiteY448" fmla="*/ 648212 h 1608850"/>
                <a:gd name="connsiteX449" fmla="*/ 3887708 w 12192000"/>
                <a:gd name="connsiteY449" fmla="*/ 648212 h 1608850"/>
                <a:gd name="connsiteX450" fmla="*/ 3879906 w 12192000"/>
                <a:gd name="connsiteY450" fmla="*/ 648212 h 1608850"/>
                <a:gd name="connsiteX451" fmla="*/ 3879906 w 12192000"/>
                <a:gd name="connsiteY451" fmla="*/ 646698 h 1608850"/>
                <a:gd name="connsiteX452" fmla="*/ 3879906 w 12192000"/>
                <a:gd name="connsiteY452" fmla="*/ 636107 h 1608850"/>
                <a:gd name="connsiteX453" fmla="*/ 3881022 w 12192000"/>
                <a:gd name="connsiteY453" fmla="*/ 636107 h 1608850"/>
                <a:gd name="connsiteX454" fmla="*/ 3888823 w 12192000"/>
                <a:gd name="connsiteY454" fmla="*/ 636107 h 1608850"/>
                <a:gd name="connsiteX455" fmla="*/ 3888823 w 12192000"/>
                <a:gd name="connsiteY455" fmla="*/ 634594 h 1608850"/>
                <a:gd name="connsiteX456" fmla="*/ 3888823 w 12192000"/>
                <a:gd name="connsiteY456" fmla="*/ 624002 h 1608850"/>
                <a:gd name="connsiteX457" fmla="*/ 3887708 w 12192000"/>
                <a:gd name="connsiteY457" fmla="*/ 624002 h 1608850"/>
                <a:gd name="connsiteX458" fmla="*/ 3879906 w 12192000"/>
                <a:gd name="connsiteY458" fmla="*/ 624002 h 1608850"/>
                <a:gd name="connsiteX459" fmla="*/ 3879906 w 12192000"/>
                <a:gd name="connsiteY459" fmla="*/ 622489 h 1608850"/>
                <a:gd name="connsiteX460" fmla="*/ 3879906 w 12192000"/>
                <a:gd name="connsiteY460" fmla="*/ 611898 h 1608850"/>
                <a:gd name="connsiteX461" fmla="*/ 3881022 w 12192000"/>
                <a:gd name="connsiteY461" fmla="*/ 611898 h 1608850"/>
                <a:gd name="connsiteX462" fmla="*/ 3888823 w 12192000"/>
                <a:gd name="connsiteY462" fmla="*/ 611898 h 1608850"/>
                <a:gd name="connsiteX463" fmla="*/ 3888823 w 12192000"/>
                <a:gd name="connsiteY463" fmla="*/ 610763 h 1608850"/>
                <a:gd name="connsiteX464" fmla="*/ 3888823 w 12192000"/>
                <a:gd name="connsiteY464" fmla="*/ 602819 h 1608850"/>
                <a:gd name="connsiteX465" fmla="*/ 3887708 w 12192000"/>
                <a:gd name="connsiteY465" fmla="*/ 602819 h 1608850"/>
                <a:gd name="connsiteX466" fmla="*/ 3879906 w 12192000"/>
                <a:gd name="connsiteY466" fmla="*/ 602819 h 1608850"/>
                <a:gd name="connsiteX467" fmla="*/ 3879906 w 12192000"/>
                <a:gd name="connsiteY467" fmla="*/ 601307 h 1608850"/>
                <a:gd name="connsiteX468" fmla="*/ 3879906 w 12192000"/>
                <a:gd name="connsiteY468" fmla="*/ 590714 h 1608850"/>
                <a:gd name="connsiteX469" fmla="*/ 3881022 w 12192000"/>
                <a:gd name="connsiteY469" fmla="*/ 590714 h 1608850"/>
                <a:gd name="connsiteX470" fmla="*/ 3888823 w 12192000"/>
                <a:gd name="connsiteY470" fmla="*/ 590714 h 1608850"/>
                <a:gd name="connsiteX471" fmla="*/ 3888823 w 12192000"/>
                <a:gd name="connsiteY471" fmla="*/ 589202 h 1608850"/>
                <a:gd name="connsiteX472" fmla="*/ 3888823 w 12192000"/>
                <a:gd name="connsiteY472" fmla="*/ 578610 h 1608850"/>
                <a:gd name="connsiteX473" fmla="*/ 3887708 w 12192000"/>
                <a:gd name="connsiteY473" fmla="*/ 578610 h 1608850"/>
                <a:gd name="connsiteX474" fmla="*/ 3879906 w 12192000"/>
                <a:gd name="connsiteY474" fmla="*/ 578610 h 1608850"/>
                <a:gd name="connsiteX475" fmla="*/ 3879906 w 12192000"/>
                <a:gd name="connsiteY475" fmla="*/ 577096 h 1608850"/>
                <a:gd name="connsiteX476" fmla="*/ 3879906 w 12192000"/>
                <a:gd name="connsiteY476" fmla="*/ 566505 h 1608850"/>
                <a:gd name="connsiteX477" fmla="*/ 3881022 w 12192000"/>
                <a:gd name="connsiteY477" fmla="*/ 566505 h 1608850"/>
                <a:gd name="connsiteX478" fmla="*/ 3888823 w 12192000"/>
                <a:gd name="connsiteY478" fmla="*/ 566505 h 1608850"/>
                <a:gd name="connsiteX479" fmla="*/ 3888823 w 12192000"/>
                <a:gd name="connsiteY479" fmla="*/ 565370 h 1608850"/>
                <a:gd name="connsiteX480" fmla="*/ 3888823 w 12192000"/>
                <a:gd name="connsiteY480" fmla="*/ 557427 h 1608850"/>
                <a:gd name="connsiteX481" fmla="*/ 3887708 w 12192000"/>
                <a:gd name="connsiteY481" fmla="*/ 557427 h 1608850"/>
                <a:gd name="connsiteX482" fmla="*/ 3879906 w 12192000"/>
                <a:gd name="connsiteY482" fmla="*/ 557427 h 1608850"/>
                <a:gd name="connsiteX483" fmla="*/ 3879906 w 12192000"/>
                <a:gd name="connsiteY483" fmla="*/ 555914 h 1608850"/>
                <a:gd name="connsiteX484" fmla="*/ 3879906 w 12192000"/>
                <a:gd name="connsiteY484" fmla="*/ 545322 h 1608850"/>
                <a:gd name="connsiteX485" fmla="*/ 3881022 w 12192000"/>
                <a:gd name="connsiteY485" fmla="*/ 545322 h 1608850"/>
                <a:gd name="connsiteX486" fmla="*/ 3888823 w 12192000"/>
                <a:gd name="connsiteY486" fmla="*/ 545322 h 1608850"/>
                <a:gd name="connsiteX487" fmla="*/ 3887708 w 12192000"/>
                <a:gd name="connsiteY487" fmla="*/ 543053 h 1608850"/>
                <a:gd name="connsiteX488" fmla="*/ 3879906 w 12192000"/>
                <a:gd name="connsiteY488" fmla="*/ 527166 h 1608850"/>
                <a:gd name="connsiteX489" fmla="*/ 3879906 w 12192000"/>
                <a:gd name="connsiteY489" fmla="*/ 478746 h 1608850"/>
                <a:gd name="connsiteX490" fmla="*/ 4029251 w 12192000"/>
                <a:gd name="connsiteY490" fmla="*/ 478746 h 1608850"/>
                <a:gd name="connsiteX491" fmla="*/ 4042623 w 12192000"/>
                <a:gd name="connsiteY491" fmla="*/ 505982 h 1608850"/>
                <a:gd name="connsiteX492" fmla="*/ 4042623 w 12192000"/>
                <a:gd name="connsiteY492" fmla="*/ 566505 h 1608850"/>
                <a:gd name="connsiteX493" fmla="*/ 4041510 w 12192000"/>
                <a:gd name="connsiteY493" fmla="*/ 566505 h 1608850"/>
                <a:gd name="connsiteX494" fmla="*/ 4033708 w 12192000"/>
                <a:gd name="connsiteY494" fmla="*/ 566505 h 1608850"/>
                <a:gd name="connsiteX495" fmla="*/ 4033708 w 12192000"/>
                <a:gd name="connsiteY495" fmla="*/ 568018 h 1608850"/>
                <a:gd name="connsiteX496" fmla="*/ 4033708 w 12192000"/>
                <a:gd name="connsiteY496" fmla="*/ 578610 h 1608850"/>
                <a:gd name="connsiteX497" fmla="*/ 4034823 w 12192000"/>
                <a:gd name="connsiteY497" fmla="*/ 578610 h 1608850"/>
                <a:gd name="connsiteX498" fmla="*/ 4042623 w 12192000"/>
                <a:gd name="connsiteY498" fmla="*/ 578610 h 1608850"/>
                <a:gd name="connsiteX499" fmla="*/ 4042623 w 12192000"/>
                <a:gd name="connsiteY499" fmla="*/ 580123 h 1608850"/>
                <a:gd name="connsiteX500" fmla="*/ 4042623 w 12192000"/>
                <a:gd name="connsiteY500" fmla="*/ 590714 h 1608850"/>
                <a:gd name="connsiteX501" fmla="*/ 4041510 w 12192000"/>
                <a:gd name="connsiteY501" fmla="*/ 590714 h 1608850"/>
                <a:gd name="connsiteX502" fmla="*/ 4033708 w 12192000"/>
                <a:gd name="connsiteY502" fmla="*/ 590714 h 1608850"/>
                <a:gd name="connsiteX503" fmla="*/ 4033708 w 12192000"/>
                <a:gd name="connsiteY503" fmla="*/ 592227 h 1608850"/>
                <a:gd name="connsiteX504" fmla="*/ 4033708 w 12192000"/>
                <a:gd name="connsiteY504" fmla="*/ 602819 h 1608850"/>
                <a:gd name="connsiteX505" fmla="*/ 4034823 w 12192000"/>
                <a:gd name="connsiteY505" fmla="*/ 602819 h 1608850"/>
                <a:gd name="connsiteX506" fmla="*/ 4042623 w 12192000"/>
                <a:gd name="connsiteY506" fmla="*/ 602819 h 1608850"/>
                <a:gd name="connsiteX507" fmla="*/ 4042623 w 12192000"/>
                <a:gd name="connsiteY507" fmla="*/ 603955 h 1608850"/>
                <a:gd name="connsiteX508" fmla="*/ 4042623 w 12192000"/>
                <a:gd name="connsiteY508" fmla="*/ 611898 h 1608850"/>
                <a:gd name="connsiteX509" fmla="*/ 4041510 w 12192000"/>
                <a:gd name="connsiteY509" fmla="*/ 611898 h 1608850"/>
                <a:gd name="connsiteX510" fmla="*/ 4033708 w 12192000"/>
                <a:gd name="connsiteY510" fmla="*/ 611898 h 1608850"/>
                <a:gd name="connsiteX511" fmla="*/ 4033708 w 12192000"/>
                <a:gd name="connsiteY511" fmla="*/ 613411 h 1608850"/>
                <a:gd name="connsiteX512" fmla="*/ 4033708 w 12192000"/>
                <a:gd name="connsiteY512" fmla="*/ 624002 h 1608850"/>
                <a:gd name="connsiteX513" fmla="*/ 4034823 w 12192000"/>
                <a:gd name="connsiteY513" fmla="*/ 624002 h 1608850"/>
                <a:gd name="connsiteX514" fmla="*/ 4042623 w 12192000"/>
                <a:gd name="connsiteY514" fmla="*/ 624002 h 1608850"/>
                <a:gd name="connsiteX515" fmla="*/ 4042623 w 12192000"/>
                <a:gd name="connsiteY515" fmla="*/ 625516 h 1608850"/>
                <a:gd name="connsiteX516" fmla="*/ 4042623 w 12192000"/>
                <a:gd name="connsiteY516" fmla="*/ 636107 h 1608850"/>
                <a:gd name="connsiteX517" fmla="*/ 4041510 w 12192000"/>
                <a:gd name="connsiteY517" fmla="*/ 636107 h 1608850"/>
                <a:gd name="connsiteX518" fmla="*/ 4033708 w 12192000"/>
                <a:gd name="connsiteY518" fmla="*/ 636107 h 1608850"/>
                <a:gd name="connsiteX519" fmla="*/ 4033708 w 12192000"/>
                <a:gd name="connsiteY519" fmla="*/ 637620 h 1608850"/>
                <a:gd name="connsiteX520" fmla="*/ 4033708 w 12192000"/>
                <a:gd name="connsiteY520" fmla="*/ 648212 h 1608850"/>
                <a:gd name="connsiteX521" fmla="*/ 4034823 w 12192000"/>
                <a:gd name="connsiteY521" fmla="*/ 648212 h 1608850"/>
                <a:gd name="connsiteX522" fmla="*/ 4042623 w 12192000"/>
                <a:gd name="connsiteY522" fmla="*/ 648212 h 1608850"/>
                <a:gd name="connsiteX523" fmla="*/ 4042623 w 12192000"/>
                <a:gd name="connsiteY523" fmla="*/ 649346 h 1608850"/>
                <a:gd name="connsiteX524" fmla="*/ 4042623 w 12192000"/>
                <a:gd name="connsiteY524" fmla="*/ 657290 h 1608850"/>
                <a:gd name="connsiteX525" fmla="*/ 4041510 w 12192000"/>
                <a:gd name="connsiteY525" fmla="*/ 657290 h 1608850"/>
                <a:gd name="connsiteX526" fmla="*/ 4033708 w 12192000"/>
                <a:gd name="connsiteY526" fmla="*/ 657290 h 1608850"/>
                <a:gd name="connsiteX527" fmla="*/ 4033708 w 12192000"/>
                <a:gd name="connsiteY527" fmla="*/ 658804 h 1608850"/>
                <a:gd name="connsiteX528" fmla="*/ 4033708 w 12192000"/>
                <a:gd name="connsiteY528" fmla="*/ 669395 h 1608850"/>
                <a:gd name="connsiteX529" fmla="*/ 4034823 w 12192000"/>
                <a:gd name="connsiteY529" fmla="*/ 669395 h 1608850"/>
                <a:gd name="connsiteX530" fmla="*/ 4042623 w 12192000"/>
                <a:gd name="connsiteY530" fmla="*/ 669395 h 1608850"/>
                <a:gd name="connsiteX531" fmla="*/ 4042623 w 12192000"/>
                <a:gd name="connsiteY531" fmla="*/ 670908 h 1608850"/>
                <a:gd name="connsiteX532" fmla="*/ 4042623 w 12192000"/>
                <a:gd name="connsiteY532" fmla="*/ 681500 h 1608850"/>
                <a:gd name="connsiteX533" fmla="*/ 4041510 w 12192000"/>
                <a:gd name="connsiteY533" fmla="*/ 681500 h 1608850"/>
                <a:gd name="connsiteX534" fmla="*/ 4033708 w 12192000"/>
                <a:gd name="connsiteY534" fmla="*/ 681500 h 1608850"/>
                <a:gd name="connsiteX535" fmla="*/ 4033708 w 12192000"/>
                <a:gd name="connsiteY535" fmla="*/ 682634 h 1608850"/>
                <a:gd name="connsiteX536" fmla="*/ 4033708 w 12192000"/>
                <a:gd name="connsiteY536" fmla="*/ 690579 h 1608850"/>
                <a:gd name="connsiteX537" fmla="*/ 4034823 w 12192000"/>
                <a:gd name="connsiteY537" fmla="*/ 690579 h 1608850"/>
                <a:gd name="connsiteX538" fmla="*/ 4042623 w 12192000"/>
                <a:gd name="connsiteY538" fmla="*/ 690579 h 1608850"/>
                <a:gd name="connsiteX539" fmla="*/ 4042623 w 12192000"/>
                <a:gd name="connsiteY539" fmla="*/ 692091 h 1608850"/>
                <a:gd name="connsiteX540" fmla="*/ 4042623 w 12192000"/>
                <a:gd name="connsiteY540" fmla="*/ 702682 h 1608850"/>
                <a:gd name="connsiteX541" fmla="*/ 4041510 w 12192000"/>
                <a:gd name="connsiteY541" fmla="*/ 702682 h 1608850"/>
                <a:gd name="connsiteX542" fmla="*/ 4033708 w 12192000"/>
                <a:gd name="connsiteY542" fmla="*/ 702682 h 1608850"/>
                <a:gd name="connsiteX543" fmla="*/ 4033708 w 12192000"/>
                <a:gd name="connsiteY543" fmla="*/ 704195 h 1608850"/>
                <a:gd name="connsiteX544" fmla="*/ 4033708 w 12192000"/>
                <a:gd name="connsiteY544" fmla="*/ 714788 h 1608850"/>
                <a:gd name="connsiteX545" fmla="*/ 4034823 w 12192000"/>
                <a:gd name="connsiteY545" fmla="*/ 714788 h 1608850"/>
                <a:gd name="connsiteX546" fmla="*/ 4042623 w 12192000"/>
                <a:gd name="connsiteY546" fmla="*/ 714788 h 1608850"/>
                <a:gd name="connsiteX547" fmla="*/ 4042623 w 12192000"/>
                <a:gd name="connsiteY547" fmla="*/ 716300 h 1608850"/>
                <a:gd name="connsiteX548" fmla="*/ 4042623 w 12192000"/>
                <a:gd name="connsiteY548" fmla="*/ 726892 h 1608850"/>
                <a:gd name="connsiteX549" fmla="*/ 4041510 w 12192000"/>
                <a:gd name="connsiteY549" fmla="*/ 726892 h 1608850"/>
                <a:gd name="connsiteX550" fmla="*/ 4033708 w 12192000"/>
                <a:gd name="connsiteY550" fmla="*/ 726892 h 1608850"/>
                <a:gd name="connsiteX551" fmla="*/ 4033708 w 12192000"/>
                <a:gd name="connsiteY551" fmla="*/ 728027 h 1608850"/>
                <a:gd name="connsiteX552" fmla="*/ 4033708 w 12192000"/>
                <a:gd name="connsiteY552" fmla="*/ 735970 h 1608850"/>
                <a:gd name="connsiteX553" fmla="*/ 4034823 w 12192000"/>
                <a:gd name="connsiteY553" fmla="*/ 735970 h 1608850"/>
                <a:gd name="connsiteX554" fmla="*/ 4042623 w 12192000"/>
                <a:gd name="connsiteY554" fmla="*/ 735970 h 1608850"/>
                <a:gd name="connsiteX555" fmla="*/ 4042623 w 12192000"/>
                <a:gd name="connsiteY555" fmla="*/ 737484 h 1608850"/>
                <a:gd name="connsiteX556" fmla="*/ 4042623 w 12192000"/>
                <a:gd name="connsiteY556" fmla="*/ 748075 h 1608850"/>
                <a:gd name="connsiteX557" fmla="*/ 4041510 w 12192000"/>
                <a:gd name="connsiteY557" fmla="*/ 748075 h 1608850"/>
                <a:gd name="connsiteX558" fmla="*/ 4033708 w 12192000"/>
                <a:gd name="connsiteY558" fmla="*/ 748075 h 1608850"/>
                <a:gd name="connsiteX559" fmla="*/ 4033708 w 12192000"/>
                <a:gd name="connsiteY559" fmla="*/ 749588 h 1608850"/>
                <a:gd name="connsiteX560" fmla="*/ 4033708 w 12192000"/>
                <a:gd name="connsiteY560" fmla="*/ 760181 h 1608850"/>
                <a:gd name="connsiteX561" fmla="*/ 4034823 w 12192000"/>
                <a:gd name="connsiteY561" fmla="*/ 760181 h 1608850"/>
                <a:gd name="connsiteX562" fmla="*/ 4042623 w 12192000"/>
                <a:gd name="connsiteY562" fmla="*/ 760181 h 1608850"/>
                <a:gd name="connsiteX563" fmla="*/ 4042623 w 12192000"/>
                <a:gd name="connsiteY563" fmla="*/ 761314 h 1608850"/>
                <a:gd name="connsiteX564" fmla="*/ 4042623 w 12192000"/>
                <a:gd name="connsiteY564" fmla="*/ 769258 h 1608850"/>
                <a:gd name="connsiteX565" fmla="*/ 4041510 w 12192000"/>
                <a:gd name="connsiteY565" fmla="*/ 769258 h 1608850"/>
                <a:gd name="connsiteX566" fmla="*/ 4033708 w 12192000"/>
                <a:gd name="connsiteY566" fmla="*/ 769258 h 1608850"/>
                <a:gd name="connsiteX567" fmla="*/ 4033708 w 12192000"/>
                <a:gd name="connsiteY567" fmla="*/ 770772 h 1608850"/>
                <a:gd name="connsiteX568" fmla="*/ 4033708 w 12192000"/>
                <a:gd name="connsiteY568" fmla="*/ 781363 h 1608850"/>
                <a:gd name="connsiteX569" fmla="*/ 4034823 w 12192000"/>
                <a:gd name="connsiteY569" fmla="*/ 781363 h 1608850"/>
                <a:gd name="connsiteX570" fmla="*/ 4042623 w 12192000"/>
                <a:gd name="connsiteY570" fmla="*/ 781363 h 1608850"/>
                <a:gd name="connsiteX571" fmla="*/ 4042623 w 12192000"/>
                <a:gd name="connsiteY571" fmla="*/ 782876 h 1608850"/>
                <a:gd name="connsiteX572" fmla="*/ 4042623 w 12192000"/>
                <a:gd name="connsiteY572" fmla="*/ 793468 h 1608850"/>
                <a:gd name="connsiteX573" fmla="*/ 4041510 w 12192000"/>
                <a:gd name="connsiteY573" fmla="*/ 793468 h 1608850"/>
                <a:gd name="connsiteX574" fmla="*/ 4033708 w 12192000"/>
                <a:gd name="connsiteY574" fmla="*/ 793468 h 1608850"/>
                <a:gd name="connsiteX575" fmla="*/ 4033708 w 12192000"/>
                <a:gd name="connsiteY575" fmla="*/ 794981 h 1608850"/>
                <a:gd name="connsiteX576" fmla="*/ 4033708 w 12192000"/>
                <a:gd name="connsiteY576" fmla="*/ 805572 h 1608850"/>
                <a:gd name="connsiteX577" fmla="*/ 4034823 w 12192000"/>
                <a:gd name="connsiteY577" fmla="*/ 805572 h 1608850"/>
                <a:gd name="connsiteX578" fmla="*/ 4042623 w 12192000"/>
                <a:gd name="connsiteY578" fmla="*/ 805572 h 1608850"/>
                <a:gd name="connsiteX579" fmla="*/ 4042623 w 12192000"/>
                <a:gd name="connsiteY579" fmla="*/ 806707 h 1608850"/>
                <a:gd name="connsiteX580" fmla="*/ 4042623 w 12192000"/>
                <a:gd name="connsiteY580" fmla="*/ 814651 h 1608850"/>
                <a:gd name="connsiteX581" fmla="*/ 4041510 w 12192000"/>
                <a:gd name="connsiteY581" fmla="*/ 814651 h 1608850"/>
                <a:gd name="connsiteX582" fmla="*/ 4033708 w 12192000"/>
                <a:gd name="connsiteY582" fmla="*/ 814651 h 1608850"/>
                <a:gd name="connsiteX583" fmla="*/ 4033708 w 12192000"/>
                <a:gd name="connsiteY583" fmla="*/ 816163 h 1608850"/>
                <a:gd name="connsiteX584" fmla="*/ 4033708 w 12192000"/>
                <a:gd name="connsiteY584" fmla="*/ 826756 h 1608850"/>
                <a:gd name="connsiteX585" fmla="*/ 4058227 w 12192000"/>
                <a:gd name="connsiteY585" fmla="*/ 853992 h 1608850"/>
                <a:gd name="connsiteX586" fmla="*/ 4057113 w 12192000"/>
                <a:gd name="connsiteY586" fmla="*/ 860044 h 1608850"/>
                <a:gd name="connsiteX587" fmla="*/ 4049311 w 12192000"/>
                <a:gd name="connsiteY587" fmla="*/ 860044 h 1608850"/>
                <a:gd name="connsiteX588" fmla="*/ 4049311 w 12192000"/>
                <a:gd name="connsiteY588" fmla="*/ 893331 h 1608850"/>
                <a:gd name="connsiteX589" fmla="*/ 4050427 w 12192000"/>
                <a:gd name="connsiteY589" fmla="*/ 893331 h 1608850"/>
                <a:gd name="connsiteX590" fmla="*/ 4058227 w 12192000"/>
                <a:gd name="connsiteY590" fmla="*/ 893331 h 1608850"/>
                <a:gd name="connsiteX591" fmla="*/ 4058227 w 12192000"/>
                <a:gd name="connsiteY591" fmla="*/ 891440 h 1608850"/>
                <a:gd name="connsiteX592" fmla="*/ 4058227 w 12192000"/>
                <a:gd name="connsiteY592" fmla="*/ 878201 h 1608850"/>
                <a:gd name="connsiteX593" fmla="*/ 4059342 w 12192000"/>
                <a:gd name="connsiteY593" fmla="*/ 877444 h 1608850"/>
                <a:gd name="connsiteX594" fmla="*/ 4067142 w 12192000"/>
                <a:gd name="connsiteY594" fmla="*/ 872149 h 1608850"/>
                <a:gd name="connsiteX595" fmla="*/ 4069094 w 12192000"/>
                <a:gd name="connsiteY595" fmla="*/ 872149 h 1608850"/>
                <a:gd name="connsiteX596" fmla="*/ 4082747 w 12192000"/>
                <a:gd name="connsiteY596" fmla="*/ 872149 h 1608850"/>
                <a:gd name="connsiteX597" fmla="*/ 4082747 w 12192000"/>
                <a:gd name="connsiteY597" fmla="*/ 873661 h 1608850"/>
                <a:gd name="connsiteX598" fmla="*/ 4082747 w 12192000"/>
                <a:gd name="connsiteY598" fmla="*/ 884253 h 1608850"/>
                <a:gd name="connsiteX599" fmla="*/ 4084419 w 12192000"/>
                <a:gd name="connsiteY599" fmla="*/ 884253 h 1608850"/>
                <a:gd name="connsiteX600" fmla="*/ 4096121 w 12192000"/>
                <a:gd name="connsiteY600" fmla="*/ 884253 h 1608850"/>
                <a:gd name="connsiteX601" fmla="*/ 4097235 w 12192000"/>
                <a:gd name="connsiteY601" fmla="*/ 890305 h 1608850"/>
                <a:gd name="connsiteX602" fmla="*/ 4105038 w 12192000"/>
                <a:gd name="connsiteY602" fmla="*/ 890305 h 1608850"/>
                <a:gd name="connsiteX603" fmla="*/ 4129555 w 12192000"/>
                <a:gd name="connsiteY603" fmla="*/ 932671 h 1608850"/>
                <a:gd name="connsiteX604" fmla="*/ 4129555 w 12192000"/>
                <a:gd name="connsiteY604" fmla="*/ 951821 h 1608850"/>
                <a:gd name="connsiteX605" fmla="*/ 4129555 w 12192000"/>
                <a:gd name="connsiteY605" fmla="*/ 970823 h 1608850"/>
                <a:gd name="connsiteX606" fmla="*/ 4138472 w 12192000"/>
                <a:gd name="connsiteY606" fmla="*/ 970823 h 1608850"/>
                <a:gd name="connsiteX607" fmla="*/ 4138472 w 12192000"/>
                <a:gd name="connsiteY607" fmla="*/ 956881 h 1608850"/>
                <a:gd name="connsiteX608" fmla="*/ 4139308 w 12192000"/>
                <a:gd name="connsiteY608" fmla="*/ 956881 h 1608850"/>
                <a:gd name="connsiteX609" fmla="*/ 4145159 w 12192000"/>
                <a:gd name="connsiteY609" fmla="*/ 956881 h 1608850"/>
                <a:gd name="connsiteX610" fmla="*/ 4145159 w 12192000"/>
                <a:gd name="connsiteY610" fmla="*/ 958394 h 1608850"/>
                <a:gd name="connsiteX611" fmla="*/ 4145159 w 12192000"/>
                <a:gd name="connsiteY611" fmla="*/ 968985 h 1608850"/>
                <a:gd name="connsiteX612" fmla="*/ 4154075 w 12192000"/>
                <a:gd name="connsiteY612" fmla="*/ 905436 h 1608850"/>
                <a:gd name="connsiteX613" fmla="*/ 4191968 w 12192000"/>
                <a:gd name="connsiteY613" fmla="*/ 905436 h 1608850"/>
                <a:gd name="connsiteX614" fmla="*/ 4191968 w 12192000"/>
                <a:gd name="connsiteY614" fmla="*/ 808599 h 1608850"/>
                <a:gd name="connsiteX615" fmla="*/ 4227631 w 12192000"/>
                <a:gd name="connsiteY615" fmla="*/ 808599 h 1608850"/>
                <a:gd name="connsiteX616" fmla="*/ 4227631 w 12192000"/>
                <a:gd name="connsiteY616" fmla="*/ 807464 h 1608850"/>
                <a:gd name="connsiteX617" fmla="*/ 4227631 w 12192000"/>
                <a:gd name="connsiteY617" fmla="*/ 799520 h 1608850"/>
                <a:gd name="connsiteX618" fmla="*/ 4249922 w 12192000"/>
                <a:gd name="connsiteY618" fmla="*/ 799520 h 1608850"/>
                <a:gd name="connsiteX619" fmla="*/ 4249922 w 12192000"/>
                <a:gd name="connsiteY619" fmla="*/ 748075 h 1608850"/>
                <a:gd name="connsiteX620" fmla="*/ 4245463 w 12192000"/>
                <a:gd name="connsiteY620" fmla="*/ 745805 h 1608850"/>
                <a:gd name="connsiteX621" fmla="*/ 4245463 w 12192000"/>
                <a:gd name="connsiteY621" fmla="*/ 729918 h 1608850"/>
                <a:gd name="connsiteX622" fmla="*/ 4249922 w 12192000"/>
                <a:gd name="connsiteY622" fmla="*/ 732945 h 1608850"/>
                <a:gd name="connsiteX623" fmla="*/ 4254381 w 12192000"/>
                <a:gd name="connsiteY623" fmla="*/ 702682 h 1608850"/>
                <a:gd name="connsiteX624" fmla="*/ 4258839 w 12192000"/>
                <a:gd name="connsiteY624" fmla="*/ 732945 h 1608850"/>
                <a:gd name="connsiteX625" fmla="*/ 4261346 w 12192000"/>
                <a:gd name="connsiteY625" fmla="*/ 728783 h 1608850"/>
                <a:gd name="connsiteX626" fmla="*/ 4263297 w 12192000"/>
                <a:gd name="connsiteY626" fmla="*/ 720840 h 1608850"/>
                <a:gd name="connsiteX627" fmla="*/ 4263853 w 12192000"/>
                <a:gd name="connsiteY627" fmla="*/ 719327 h 1608850"/>
                <a:gd name="connsiteX628" fmla="*/ 4267754 w 12192000"/>
                <a:gd name="connsiteY628" fmla="*/ 708734 h 1608850"/>
                <a:gd name="connsiteX629" fmla="*/ 4268311 w 12192000"/>
                <a:gd name="connsiteY629" fmla="*/ 707222 h 1608850"/>
                <a:gd name="connsiteX630" fmla="*/ 4272213 w 12192000"/>
                <a:gd name="connsiteY630" fmla="*/ 696631 h 1608850"/>
                <a:gd name="connsiteX631" fmla="*/ 4273605 w 12192000"/>
                <a:gd name="connsiteY631" fmla="*/ 695495 h 1608850"/>
                <a:gd name="connsiteX632" fmla="*/ 4283357 w 12192000"/>
                <a:gd name="connsiteY632" fmla="*/ 687552 h 1608850"/>
                <a:gd name="connsiteX633" fmla="*/ 4285030 w 12192000"/>
                <a:gd name="connsiteY633" fmla="*/ 686039 h 1608850"/>
                <a:gd name="connsiteX634" fmla="*/ 4296732 w 12192000"/>
                <a:gd name="connsiteY634" fmla="*/ 675447 h 1608850"/>
                <a:gd name="connsiteX635" fmla="*/ 4297568 w 12192000"/>
                <a:gd name="connsiteY635" fmla="*/ 673934 h 1608850"/>
                <a:gd name="connsiteX636" fmla="*/ 4303418 w 12192000"/>
                <a:gd name="connsiteY636" fmla="*/ 663343 h 1608850"/>
                <a:gd name="connsiteX637" fmla="*/ 4303976 w 12192000"/>
                <a:gd name="connsiteY637" fmla="*/ 660695 h 1608850"/>
                <a:gd name="connsiteX638" fmla="*/ 4307877 w 12192000"/>
                <a:gd name="connsiteY638" fmla="*/ 642159 h 1608850"/>
                <a:gd name="connsiteX639" fmla="*/ 4308435 w 12192000"/>
                <a:gd name="connsiteY639" fmla="*/ 644807 h 1608850"/>
                <a:gd name="connsiteX640" fmla="*/ 4312335 w 12192000"/>
                <a:gd name="connsiteY640" fmla="*/ 663343 h 1608850"/>
                <a:gd name="connsiteX641" fmla="*/ 4312893 w 12192000"/>
                <a:gd name="connsiteY641" fmla="*/ 664477 h 1608850"/>
                <a:gd name="connsiteX642" fmla="*/ 4316793 w 12192000"/>
                <a:gd name="connsiteY642" fmla="*/ 672421 h 1608850"/>
                <a:gd name="connsiteX643" fmla="*/ 4318186 w 12192000"/>
                <a:gd name="connsiteY643" fmla="*/ 673934 h 1608850"/>
                <a:gd name="connsiteX644" fmla="*/ 4327938 w 12192000"/>
                <a:gd name="connsiteY644" fmla="*/ 684525 h 1608850"/>
                <a:gd name="connsiteX645" fmla="*/ 4329054 w 12192000"/>
                <a:gd name="connsiteY645" fmla="*/ 686039 h 1608850"/>
                <a:gd name="connsiteX646" fmla="*/ 4336853 w 12192000"/>
                <a:gd name="connsiteY646" fmla="*/ 696631 h 1608850"/>
                <a:gd name="connsiteX647" fmla="*/ 4337969 w 12192000"/>
                <a:gd name="connsiteY647" fmla="*/ 698143 h 1608850"/>
                <a:gd name="connsiteX648" fmla="*/ 4345771 w 12192000"/>
                <a:gd name="connsiteY648" fmla="*/ 708734 h 1608850"/>
                <a:gd name="connsiteX649" fmla="*/ 4346049 w 12192000"/>
                <a:gd name="connsiteY649" fmla="*/ 710248 h 1608850"/>
                <a:gd name="connsiteX650" fmla="*/ 4347998 w 12192000"/>
                <a:gd name="connsiteY650" fmla="*/ 720840 h 1608850"/>
                <a:gd name="connsiteX651" fmla="*/ 4348277 w 12192000"/>
                <a:gd name="connsiteY651" fmla="*/ 722352 h 1608850"/>
                <a:gd name="connsiteX652" fmla="*/ 4350228 w 12192000"/>
                <a:gd name="connsiteY652" fmla="*/ 732945 h 1608850"/>
                <a:gd name="connsiteX653" fmla="*/ 4356914 w 12192000"/>
                <a:gd name="connsiteY653" fmla="*/ 702682 h 1608850"/>
                <a:gd name="connsiteX654" fmla="*/ 4361373 w 12192000"/>
                <a:gd name="connsiteY654" fmla="*/ 732945 h 1608850"/>
                <a:gd name="connsiteX655" fmla="*/ 4365830 w 12192000"/>
                <a:gd name="connsiteY655" fmla="*/ 735214 h 1608850"/>
                <a:gd name="connsiteX656" fmla="*/ 4365830 w 12192000"/>
                <a:gd name="connsiteY656" fmla="*/ 751102 h 1608850"/>
                <a:gd name="connsiteX657" fmla="*/ 4361373 w 12192000"/>
                <a:gd name="connsiteY657" fmla="*/ 793468 h 1608850"/>
                <a:gd name="connsiteX658" fmla="*/ 4362489 w 12192000"/>
                <a:gd name="connsiteY658" fmla="*/ 793468 h 1608850"/>
                <a:gd name="connsiteX659" fmla="*/ 4370289 w 12192000"/>
                <a:gd name="connsiteY659" fmla="*/ 793468 h 1608850"/>
                <a:gd name="connsiteX660" fmla="*/ 4371126 w 12192000"/>
                <a:gd name="connsiteY660" fmla="*/ 799520 h 1608850"/>
                <a:gd name="connsiteX661" fmla="*/ 4376976 w 12192000"/>
                <a:gd name="connsiteY661" fmla="*/ 799520 h 1608850"/>
                <a:gd name="connsiteX662" fmla="*/ 4376976 w 12192000"/>
                <a:gd name="connsiteY662" fmla="*/ 798007 h 1608850"/>
                <a:gd name="connsiteX663" fmla="*/ 4376976 w 12192000"/>
                <a:gd name="connsiteY663" fmla="*/ 787415 h 1608850"/>
                <a:gd name="connsiteX664" fmla="*/ 4379206 w 12192000"/>
                <a:gd name="connsiteY664" fmla="*/ 787415 h 1608850"/>
                <a:gd name="connsiteX665" fmla="*/ 4394808 w 12192000"/>
                <a:gd name="connsiteY665" fmla="*/ 787415 h 1608850"/>
                <a:gd name="connsiteX666" fmla="*/ 4394808 w 12192000"/>
                <a:gd name="connsiteY666" fmla="*/ 784767 h 1608850"/>
                <a:gd name="connsiteX667" fmla="*/ 4394808 w 12192000"/>
                <a:gd name="connsiteY667" fmla="*/ 766232 h 1608850"/>
                <a:gd name="connsiteX668" fmla="*/ 4432702 w 12192000"/>
                <a:gd name="connsiteY668" fmla="*/ 766232 h 1608850"/>
                <a:gd name="connsiteX669" fmla="*/ 4432702 w 12192000"/>
                <a:gd name="connsiteY669" fmla="*/ 768124 h 1608850"/>
                <a:gd name="connsiteX670" fmla="*/ 4432702 w 12192000"/>
                <a:gd name="connsiteY670" fmla="*/ 781363 h 1608850"/>
                <a:gd name="connsiteX671" fmla="*/ 4452762 w 12192000"/>
                <a:gd name="connsiteY671" fmla="*/ 781363 h 1608850"/>
                <a:gd name="connsiteX672" fmla="*/ 4452762 w 12192000"/>
                <a:gd name="connsiteY672" fmla="*/ 784390 h 1608850"/>
                <a:gd name="connsiteX673" fmla="*/ 4452762 w 12192000"/>
                <a:gd name="connsiteY673" fmla="*/ 805572 h 1608850"/>
                <a:gd name="connsiteX674" fmla="*/ 4448306 w 12192000"/>
                <a:gd name="connsiteY674" fmla="*/ 806707 h 1608850"/>
                <a:gd name="connsiteX675" fmla="*/ 4448306 w 12192000"/>
                <a:gd name="connsiteY675" fmla="*/ 814651 h 1608850"/>
                <a:gd name="connsiteX676" fmla="*/ 4452762 w 12192000"/>
                <a:gd name="connsiteY676" fmla="*/ 816921 h 1608850"/>
                <a:gd name="connsiteX677" fmla="*/ 4452762 w 12192000"/>
                <a:gd name="connsiteY677" fmla="*/ 832808 h 1608850"/>
                <a:gd name="connsiteX678" fmla="*/ 4448306 w 12192000"/>
                <a:gd name="connsiteY678" fmla="*/ 838860 h 1608850"/>
                <a:gd name="connsiteX679" fmla="*/ 4448306 w 12192000"/>
                <a:gd name="connsiteY679" fmla="*/ 911488 h 1608850"/>
                <a:gd name="connsiteX680" fmla="*/ 4450255 w 12192000"/>
                <a:gd name="connsiteY680" fmla="*/ 911488 h 1608850"/>
                <a:gd name="connsiteX681" fmla="*/ 4463908 w 12192000"/>
                <a:gd name="connsiteY681" fmla="*/ 911488 h 1608850"/>
                <a:gd name="connsiteX682" fmla="*/ 4465579 w 12192000"/>
                <a:gd name="connsiteY682" fmla="*/ 917540 h 1608850"/>
                <a:gd name="connsiteX683" fmla="*/ 4477282 w 12192000"/>
                <a:gd name="connsiteY683" fmla="*/ 917540 h 1608850"/>
                <a:gd name="connsiteX684" fmla="*/ 4477282 w 12192000"/>
                <a:gd name="connsiteY684" fmla="*/ 920188 h 1608850"/>
                <a:gd name="connsiteX685" fmla="*/ 4477282 w 12192000"/>
                <a:gd name="connsiteY685" fmla="*/ 938724 h 1608850"/>
                <a:gd name="connsiteX686" fmla="*/ 4478955 w 12192000"/>
                <a:gd name="connsiteY686" fmla="*/ 938724 h 1608850"/>
                <a:gd name="connsiteX687" fmla="*/ 4490656 w 12192000"/>
                <a:gd name="connsiteY687" fmla="*/ 938724 h 1608850"/>
                <a:gd name="connsiteX688" fmla="*/ 4490656 w 12192000"/>
                <a:gd name="connsiteY688" fmla="*/ 936076 h 1608850"/>
                <a:gd name="connsiteX689" fmla="*/ 4490656 w 12192000"/>
                <a:gd name="connsiteY689" fmla="*/ 917540 h 1608850"/>
                <a:gd name="connsiteX690" fmla="*/ 4492605 w 12192000"/>
                <a:gd name="connsiteY690" fmla="*/ 916028 h 1608850"/>
                <a:gd name="connsiteX691" fmla="*/ 4506258 w 12192000"/>
                <a:gd name="connsiteY691" fmla="*/ 905436 h 1608850"/>
                <a:gd name="connsiteX692" fmla="*/ 4506258 w 12192000"/>
                <a:gd name="connsiteY692" fmla="*/ 878201 h 1608850"/>
                <a:gd name="connsiteX693" fmla="*/ 4501802 w 12192000"/>
                <a:gd name="connsiteY693" fmla="*/ 847938 h 1608850"/>
                <a:gd name="connsiteX694" fmla="*/ 4502914 w 12192000"/>
                <a:gd name="connsiteY694" fmla="*/ 847938 h 1608850"/>
                <a:gd name="connsiteX695" fmla="*/ 4510717 w 12192000"/>
                <a:gd name="connsiteY695" fmla="*/ 847938 h 1608850"/>
                <a:gd name="connsiteX696" fmla="*/ 4530778 w 12192000"/>
                <a:gd name="connsiteY696" fmla="*/ 844913 h 1608850"/>
                <a:gd name="connsiteX697" fmla="*/ 4530778 w 12192000"/>
                <a:gd name="connsiteY697" fmla="*/ 843399 h 1608850"/>
                <a:gd name="connsiteX698" fmla="*/ 4530778 w 12192000"/>
                <a:gd name="connsiteY698" fmla="*/ 832808 h 1608850"/>
                <a:gd name="connsiteX699" fmla="*/ 4532451 w 12192000"/>
                <a:gd name="connsiteY699" fmla="*/ 832808 h 1608850"/>
                <a:gd name="connsiteX700" fmla="*/ 4544152 w 12192000"/>
                <a:gd name="connsiteY700" fmla="*/ 832808 h 1608850"/>
                <a:gd name="connsiteX701" fmla="*/ 4544152 w 12192000"/>
                <a:gd name="connsiteY701" fmla="*/ 681500 h 1608850"/>
                <a:gd name="connsiteX702" fmla="*/ 4545267 w 12192000"/>
                <a:gd name="connsiteY702" fmla="*/ 681500 h 1608850"/>
                <a:gd name="connsiteX703" fmla="*/ 4553068 w 12192000"/>
                <a:gd name="connsiteY703" fmla="*/ 681500 h 1608850"/>
                <a:gd name="connsiteX704" fmla="*/ 4553068 w 12192000"/>
                <a:gd name="connsiteY704" fmla="*/ 678473 h 1608850"/>
                <a:gd name="connsiteX705" fmla="*/ 4553068 w 12192000"/>
                <a:gd name="connsiteY705" fmla="*/ 657290 h 1608850"/>
                <a:gd name="connsiteX706" fmla="*/ 4555298 w 12192000"/>
                <a:gd name="connsiteY706" fmla="*/ 596766 h 1608850"/>
                <a:gd name="connsiteX707" fmla="*/ 4556412 w 12192000"/>
                <a:gd name="connsiteY707" fmla="*/ 596766 h 1608850"/>
                <a:gd name="connsiteX708" fmla="*/ 4564213 w 12192000"/>
                <a:gd name="connsiteY708" fmla="*/ 596766 h 1608850"/>
                <a:gd name="connsiteX709" fmla="*/ 4564213 w 12192000"/>
                <a:gd name="connsiteY709" fmla="*/ 598280 h 1608850"/>
                <a:gd name="connsiteX710" fmla="*/ 4564213 w 12192000"/>
                <a:gd name="connsiteY710" fmla="*/ 608871 h 1608850"/>
                <a:gd name="connsiteX711" fmla="*/ 4568671 w 12192000"/>
                <a:gd name="connsiteY711" fmla="*/ 605845 h 1608850"/>
                <a:gd name="connsiteX712" fmla="*/ 4568671 w 12192000"/>
                <a:gd name="connsiteY712" fmla="*/ 584662 h 1608850"/>
                <a:gd name="connsiteX713" fmla="*/ 4570065 w 12192000"/>
                <a:gd name="connsiteY713" fmla="*/ 583906 h 1608850"/>
                <a:gd name="connsiteX714" fmla="*/ 4579816 w 12192000"/>
                <a:gd name="connsiteY714" fmla="*/ 578610 h 1608850"/>
                <a:gd name="connsiteX715" fmla="*/ 4580930 w 12192000"/>
                <a:gd name="connsiteY715" fmla="*/ 579367 h 1608850"/>
                <a:gd name="connsiteX716" fmla="*/ 4588733 w 12192000"/>
                <a:gd name="connsiteY716" fmla="*/ 584662 h 1608850"/>
                <a:gd name="connsiteX717" fmla="*/ 4590404 w 12192000"/>
                <a:gd name="connsiteY717" fmla="*/ 584662 h 1608850"/>
                <a:gd name="connsiteX718" fmla="*/ 4602107 w 12192000"/>
                <a:gd name="connsiteY718" fmla="*/ 584662 h 1608850"/>
                <a:gd name="connsiteX719" fmla="*/ 4602107 w 12192000"/>
                <a:gd name="connsiteY719" fmla="*/ 545322 h 1608850"/>
                <a:gd name="connsiteX720" fmla="*/ 4603221 w 12192000"/>
                <a:gd name="connsiteY720" fmla="*/ 545322 h 1608850"/>
                <a:gd name="connsiteX721" fmla="*/ 4611021 w 12192000"/>
                <a:gd name="connsiteY721" fmla="*/ 545322 h 1608850"/>
                <a:gd name="connsiteX722" fmla="*/ 4612414 w 12192000"/>
                <a:gd name="connsiteY722" fmla="*/ 551375 h 1608850"/>
                <a:gd name="connsiteX723" fmla="*/ 4622169 w 12192000"/>
                <a:gd name="connsiteY723" fmla="*/ 551375 h 1608850"/>
                <a:gd name="connsiteX724" fmla="*/ 4623282 w 12192000"/>
                <a:gd name="connsiteY724" fmla="*/ 545322 h 1608850"/>
                <a:gd name="connsiteX725" fmla="*/ 4631084 w 12192000"/>
                <a:gd name="connsiteY725" fmla="*/ 545322 h 1608850"/>
                <a:gd name="connsiteX726" fmla="*/ 4631084 w 12192000"/>
                <a:gd name="connsiteY726" fmla="*/ 590714 h 1608850"/>
                <a:gd name="connsiteX727" fmla="*/ 4632477 w 12192000"/>
                <a:gd name="connsiteY727" fmla="*/ 592227 h 1608850"/>
                <a:gd name="connsiteX728" fmla="*/ 4642230 w 12192000"/>
                <a:gd name="connsiteY728" fmla="*/ 602819 h 1608850"/>
                <a:gd name="connsiteX729" fmla="*/ 4664518 w 12192000"/>
                <a:gd name="connsiteY729" fmla="*/ 611898 h 1608850"/>
                <a:gd name="connsiteX730" fmla="*/ 4664518 w 12192000"/>
                <a:gd name="connsiteY730" fmla="*/ 610007 h 1608850"/>
                <a:gd name="connsiteX731" fmla="*/ 4664518 w 12192000"/>
                <a:gd name="connsiteY731" fmla="*/ 596766 h 1608850"/>
                <a:gd name="connsiteX732" fmla="*/ 4693496 w 12192000"/>
                <a:gd name="connsiteY732" fmla="*/ 584662 h 1608850"/>
                <a:gd name="connsiteX733" fmla="*/ 4693496 w 12192000"/>
                <a:gd name="connsiteY733" fmla="*/ 583150 h 1608850"/>
                <a:gd name="connsiteX734" fmla="*/ 4693496 w 12192000"/>
                <a:gd name="connsiteY734" fmla="*/ 572557 h 1608850"/>
                <a:gd name="connsiteX735" fmla="*/ 4694332 w 12192000"/>
                <a:gd name="connsiteY735" fmla="*/ 572557 h 1608850"/>
                <a:gd name="connsiteX736" fmla="*/ 4700182 w 12192000"/>
                <a:gd name="connsiteY736" fmla="*/ 572557 h 1608850"/>
                <a:gd name="connsiteX737" fmla="*/ 4700182 w 12192000"/>
                <a:gd name="connsiteY737" fmla="*/ 571423 h 1608850"/>
                <a:gd name="connsiteX738" fmla="*/ 4700182 w 12192000"/>
                <a:gd name="connsiteY738" fmla="*/ 563479 h 1608850"/>
                <a:gd name="connsiteX739" fmla="*/ 4702412 w 12192000"/>
                <a:gd name="connsiteY739" fmla="*/ 563479 h 1608850"/>
                <a:gd name="connsiteX740" fmla="*/ 4718014 w 12192000"/>
                <a:gd name="connsiteY740" fmla="*/ 563479 h 1608850"/>
                <a:gd name="connsiteX741" fmla="*/ 4718014 w 12192000"/>
                <a:gd name="connsiteY741" fmla="*/ 564614 h 1608850"/>
                <a:gd name="connsiteX742" fmla="*/ 4718014 w 12192000"/>
                <a:gd name="connsiteY742" fmla="*/ 572557 h 1608850"/>
                <a:gd name="connsiteX743" fmla="*/ 4719686 w 12192000"/>
                <a:gd name="connsiteY743" fmla="*/ 572557 h 1608850"/>
                <a:gd name="connsiteX744" fmla="*/ 4731390 w 12192000"/>
                <a:gd name="connsiteY744" fmla="*/ 572557 h 1608850"/>
                <a:gd name="connsiteX745" fmla="*/ 4731390 w 12192000"/>
                <a:gd name="connsiteY745" fmla="*/ 574828 h 1608850"/>
                <a:gd name="connsiteX746" fmla="*/ 4731390 w 12192000"/>
                <a:gd name="connsiteY746" fmla="*/ 590714 h 1608850"/>
                <a:gd name="connsiteX747" fmla="*/ 4755908 w 12192000"/>
                <a:gd name="connsiteY747" fmla="*/ 590714 h 1608850"/>
                <a:gd name="connsiteX748" fmla="*/ 4755908 w 12192000"/>
                <a:gd name="connsiteY748" fmla="*/ 589202 h 1608850"/>
                <a:gd name="connsiteX749" fmla="*/ 4755908 w 12192000"/>
                <a:gd name="connsiteY749" fmla="*/ 578610 h 1608850"/>
                <a:gd name="connsiteX750" fmla="*/ 4757302 w 12192000"/>
                <a:gd name="connsiteY750" fmla="*/ 578610 h 1608850"/>
                <a:gd name="connsiteX751" fmla="*/ 4767053 w 12192000"/>
                <a:gd name="connsiteY751" fmla="*/ 578610 h 1608850"/>
                <a:gd name="connsiteX752" fmla="*/ 4767053 w 12192000"/>
                <a:gd name="connsiteY752" fmla="*/ 577096 h 1608850"/>
                <a:gd name="connsiteX753" fmla="*/ 4767053 w 12192000"/>
                <a:gd name="connsiteY753" fmla="*/ 566505 h 1608850"/>
                <a:gd name="connsiteX754" fmla="*/ 4768725 w 12192000"/>
                <a:gd name="connsiteY754" fmla="*/ 566505 h 1608850"/>
                <a:gd name="connsiteX755" fmla="*/ 4780426 w 12192000"/>
                <a:gd name="connsiteY755" fmla="*/ 566505 h 1608850"/>
                <a:gd name="connsiteX756" fmla="*/ 4780426 w 12192000"/>
                <a:gd name="connsiteY756" fmla="*/ 568018 h 1608850"/>
                <a:gd name="connsiteX757" fmla="*/ 4780426 w 12192000"/>
                <a:gd name="connsiteY757" fmla="*/ 578610 h 1608850"/>
                <a:gd name="connsiteX758" fmla="*/ 4784886 w 12192000"/>
                <a:gd name="connsiteY758" fmla="*/ 505982 h 1608850"/>
                <a:gd name="connsiteX759" fmla="*/ 4885191 w 12192000"/>
                <a:gd name="connsiteY759" fmla="*/ 505982 h 1608850"/>
                <a:gd name="connsiteX760" fmla="*/ 4885191 w 12192000"/>
                <a:gd name="connsiteY760" fmla="*/ 602819 h 1608850"/>
                <a:gd name="connsiteX761" fmla="*/ 4887420 w 12192000"/>
                <a:gd name="connsiteY761" fmla="*/ 602819 h 1608850"/>
                <a:gd name="connsiteX762" fmla="*/ 4903022 w 12192000"/>
                <a:gd name="connsiteY762" fmla="*/ 602819 h 1608850"/>
                <a:gd name="connsiteX763" fmla="*/ 4903022 w 12192000"/>
                <a:gd name="connsiteY763" fmla="*/ 493877 h 1608850"/>
                <a:gd name="connsiteX764" fmla="*/ 4925313 w 12192000"/>
                <a:gd name="connsiteY764" fmla="*/ 478746 h 1608850"/>
                <a:gd name="connsiteX765" fmla="*/ 4954291 w 12192000"/>
                <a:gd name="connsiteY765" fmla="*/ 478746 h 1608850"/>
                <a:gd name="connsiteX766" fmla="*/ 4956242 w 12192000"/>
                <a:gd name="connsiteY766" fmla="*/ 476477 h 1608850"/>
                <a:gd name="connsiteX767" fmla="*/ 4969893 w 12192000"/>
                <a:gd name="connsiteY767" fmla="*/ 460589 h 1608850"/>
                <a:gd name="connsiteX768" fmla="*/ 5007787 w 12192000"/>
                <a:gd name="connsiteY768" fmla="*/ 460589 h 1608850"/>
                <a:gd name="connsiteX769" fmla="*/ 5007787 w 12192000"/>
                <a:gd name="connsiteY769" fmla="*/ 462859 h 1608850"/>
                <a:gd name="connsiteX770" fmla="*/ 5007787 w 12192000"/>
                <a:gd name="connsiteY770" fmla="*/ 478746 h 1608850"/>
                <a:gd name="connsiteX771" fmla="*/ 5045681 w 12192000"/>
                <a:gd name="connsiteY771" fmla="*/ 478746 h 1608850"/>
                <a:gd name="connsiteX772" fmla="*/ 5045681 w 12192000"/>
                <a:gd name="connsiteY772" fmla="*/ 596766 h 1608850"/>
                <a:gd name="connsiteX773" fmla="*/ 5047073 w 12192000"/>
                <a:gd name="connsiteY773" fmla="*/ 596766 h 1608850"/>
                <a:gd name="connsiteX774" fmla="*/ 5056825 w 12192000"/>
                <a:gd name="connsiteY774" fmla="*/ 596766 h 1608850"/>
                <a:gd name="connsiteX775" fmla="*/ 5056825 w 12192000"/>
                <a:gd name="connsiteY775" fmla="*/ 769258 h 1608850"/>
                <a:gd name="connsiteX776" fmla="*/ 5059053 w 12192000"/>
                <a:gd name="connsiteY776" fmla="*/ 769258 h 1608850"/>
                <a:gd name="connsiteX777" fmla="*/ 5074657 w 12192000"/>
                <a:gd name="connsiteY777" fmla="*/ 769258 h 1608850"/>
                <a:gd name="connsiteX778" fmla="*/ 5074657 w 12192000"/>
                <a:gd name="connsiteY778" fmla="*/ 657290 h 1608850"/>
                <a:gd name="connsiteX779" fmla="*/ 5075493 w 12192000"/>
                <a:gd name="connsiteY779" fmla="*/ 656533 h 1608850"/>
                <a:gd name="connsiteX780" fmla="*/ 5081344 w 12192000"/>
                <a:gd name="connsiteY780" fmla="*/ 651238 h 1608850"/>
                <a:gd name="connsiteX781" fmla="*/ 5085802 w 12192000"/>
                <a:gd name="connsiteY781" fmla="*/ 652750 h 1608850"/>
                <a:gd name="connsiteX782" fmla="*/ 5085802 w 12192000"/>
                <a:gd name="connsiteY782" fmla="*/ 663343 h 1608850"/>
                <a:gd name="connsiteX783" fmla="*/ 5088030 w 12192000"/>
                <a:gd name="connsiteY783" fmla="*/ 661829 h 1608850"/>
                <a:gd name="connsiteX784" fmla="*/ 5103634 w 12192000"/>
                <a:gd name="connsiteY784" fmla="*/ 651238 h 1608850"/>
                <a:gd name="connsiteX785" fmla="*/ 5105585 w 12192000"/>
                <a:gd name="connsiteY785" fmla="*/ 651238 h 1608850"/>
                <a:gd name="connsiteX786" fmla="*/ 5119237 w 12192000"/>
                <a:gd name="connsiteY786" fmla="*/ 651238 h 1608850"/>
                <a:gd name="connsiteX787" fmla="*/ 5119237 w 12192000"/>
                <a:gd name="connsiteY787" fmla="*/ 857017 h 1608850"/>
                <a:gd name="connsiteX788" fmla="*/ 5150444 w 12192000"/>
                <a:gd name="connsiteY788" fmla="*/ 863070 h 1608850"/>
                <a:gd name="connsiteX789" fmla="*/ 5150444 w 12192000"/>
                <a:gd name="connsiteY789" fmla="*/ 853992 h 1608850"/>
                <a:gd name="connsiteX790" fmla="*/ 5183878 w 12192000"/>
                <a:gd name="connsiteY790" fmla="*/ 853992 h 1608850"/>
                <a:gd name="connsiteX791" fmla="*/ 5183878 w 12192000"/>
                <a:gd name="connsiteY791" fmla="*/ 814651 h 1608850"/>
                <a:gd name="connsiteX792" fmla="*/ 5192794 w 12192000"/>
                <a:gd name="connsiteY792" fmla="*/ 814651 h 1608850"/>
                <a:gd name="connsiteX793" fmla="*/ 5192794 w 12192000"/>
                <a:gd name="connsiteY793" fmla="*/ 763206 h 1608850"/>
                <a:gd name="connsiteX794" fmla="*/ 5199482 w 12192000"/>
                <a:gd name="connsiteY794" fmla="*/ 763206 h 1608850"/>
                <a:gd name="connsiteX795" fmla="*/ 5199482 w 12192000"/>
                <a:gd name="connsiteY795" fmla="*/ 711761 h 1608850"/>
                <a:gd name="connsiteX796" fmla="*/ 5215086 w 12192000"/>
                <a:gd name="connsiteY796" fmla="*/ 711761 h 1608850"/>
                <a:gd name="connsiteX797" fmla="*/ 5264122 w 12192000"/>
                <a:gd name="connsiteY797" fmla="*/ 684525 h 1608850"/>
                <a:gd name="connsiteX798" fmla="*/ 5266352 w 12192000"/>
                <a:gd name="connsiteY798" fmla="*/ 657290 h 1608850"/>
                <a:gd name="connsiteX799" fmla="*/ 5270810 w 12192000"/>
                <a:gd name="connsiteY799" fmla="*/ 684525 h 1608850"/>
                <a:gd name="connsiteX800" fmla="*/ 5322078 w 12192000"/>
                <a:gd name="connsiteY800" fmla="*/ 720840 h 1608850"/>
                <a:gd name="connsiteX801" fmla="*/ 5322078 w 12192000"/>
                <a:gd name="connsiteY801" fmla="*/ 714788 h 1608850"/>
                <a:gd name="connsiteX802" fmla="*/ 5335452 w 12192000"/>
                <a:gd name="connsiteY802" fmla="*/ 714788 h 1608850"/>
                <a:gd name="connsiteX803" fmla="*/ 5335452 w 12192000"/>
                <a:gd name="connsiteY803" fmla="*/ 763206 h 1608850"/>
                <a:gd name="connsiteX804" fmla="*/ 5342138 w 12192000"/>
                <a:gd name="connsiteY804" fmla="*/ 763206 h 1608850"/>
                <a:gd name="connsiteX805" fmla="*/ 5342138 w 12192000"/>
                <a:gd name="connsiteY805" fmla="*/ 801467 h 1608850"/>
                <a:gd name="connsiteX806" fmla="*/ 5377917 w 12192000"/>
                <a:gd name="connsiteY806" fmla="*/ 790806 h 1608850"/>
                <a:gd name="connsiteX807" fmla="*/ 5478973 w 12192000"/>
                <a:gd name="connsiteY807" fmla="*/ 790806 h 1608850"/>
                <a:gd name="connsiteX808" fmla="*/ 5478973 w 12192000"/>
                <a:gd name="connsiteY808" fmla="*/ 596233 h 1608850"/>
                <a:gd name="connsiteX809" fmla="*/ 5507479 w 12192000"/>
                <a:gd name="connsiteY809" fmla="*/ 582720 h 1608850"/>
                <a:gd name="connsiteX810" fmla="*/ 5631857 w 12192000"/>
                <a:gd name="connsiteY810" fmla="*/ 561101 h 1608850"/>
                <a:gd name="connsiteX811" fmla="*/ 5675909 w 12192000"/>
                <a:gd name="connsiteY811" fmla="*/ 574613 h 1608850"/>
                <a:gd name="connsiteX812" fmla="*/ 5683682 w 12192000"/>
                <a:gd name="connsiteY812" fmla="*/ 582720 h 1608850"/>
                <a:gd name="connsiteX813" fmla="*/ 5683682 w 12192000"/>
                <a:gd name="connsiteY813" fmla="*/ 833084 h 1608850"/>
                <a:gd name="connsiteX814" fmla="*/ 5701821 w 12192000"/>
                <a:gd name="connsiteY814" fmla="*/ 873985 h 1608850"/>
                <a:gd name="connsiteX815" fmla="*/ 5701821 w 12192000"/>
                <a:gd name="connsiteY815" fmla="*/ 798914 h 1608850"/>
                <a:gd name="connsiteX816" fmla="*/ 5717369 w 12192000"/>
                <a:gd name="connsiteY816" fmla="*/ 798914 h 1608850"/>
                <a:gd name="connsiteX817" fmla="*/ 5717369 w 12192000"/>
                <a:gd name="connsiteY817" fmla="*/ 785402 h 1608850"/>
                <a:gd name="connsiteX818" fmla="*/ 5732917 w 12192000"/>
                <a:gd name="connsiteY818" fmla="*/ 777295 h 1608850"/>
                <a:gd name="connsiteX819" fmla="*/ 5745871 w 12192000"/>
                <a:gd name="connsiteY819" fmla="*/ 777295 h 1608850"/>
                <a:gd name="connsiteX820" fmla="*/ 5745871 w 12192000"/>
                <a:gd name="connsiteY820" fmla="*/ 763783 h 1608850"/>
                <a:gd name="connsiteX821" fmla="*/ 5756236 w 12192000"/>
                <a:gd name="connsiteY821" fmla="*/ 755675 h 1608850"/>
                <a:gd name="connsiteX822" fmla="*/ 5782151 w 12192000"/>
                <a:gd name="connsiteY822" fmla="*/ 755675 h 1608850"/>
                <a:gd name="connsiteX823" fmla="*/ 5782151 w 12192000"/>
                <a:gd name="connsiteY823" fmla="*/ 798914 h 1608850"/>
                <a:gd name="connsiteX824" fmla="*/ 5836566 w 12192000"/>
                <a:gd name="connsiteY824" fmla="*/ 798914 h 1608850"/>
                <a:gd name="connsiteX825" fmla="*/ 5836566 w 12192000"/>
                <a:gd name="connsiteY825" fmla="*/ 950250 h 1608850"/>
                <a:gd name="connsiteX826" fmla="*/ 5857295 w 12192000"/>
                <a:gd name="connsiteY826" fmla="*/ 950250 h 1608850"/>
                <a:gd name="connsiteX827" fmla="*/ 5878025 w 12192000"/>
                <a:gd name="connsiteY827" fmla="*/ 942143 h 1608850"/>
                <a:gd name="connsiteX828" fmla="*/ 5878025 w 12192000"/>
                <a:gd name="connsiteY828" fmla="*/ 931332 h 1608850"/>
                <a:gd name="connsiteX829" fmla="*/ 5870253 w 12192000"/>
                <a:gd name="connsiteY829" fmla="*/ 928630 h 1608850"/>
                <a:gd name="connsiteX830" fmla="*/ 5870253 w 12192000"/>
                <a:gd name="connsiteY830" fmla="*/ 920522 h 1608850"/>
                <a:gd name="connsiteX831" fmla="*/ 5878025 w 12192000"/>
                <a:gd name="connsiteY831" fmla="*/ 915118 h 1608850"/>
                <a:gd name="connsiteX832" fmla="*/ 5878025 w 12192000"/>
                <a:gd name="connsiteY832" fmla="*/ 855665 h 1608850"/>
                <a:gd name="connsiteX833" fmla="*/ 5870253 w 12192000"/>
                <a:gd name="connsiteY833" fmla="*/ 852962 h 1608850"/>
                <a:gd name="connsiteX834" fmla="*/ 5870253 w 12192000"/>
                <a:gd name="connsiteY834" fmla="*/ 844855 h 1608850"/>
                <a:gd name="connsiteX835" fmla="*/ 5878025 w 12192000"/>
                <a:gd name="connsiteY835" fmla="*/ 839450 h 1608850"/>
                <a:gd name="connsiteX836" fmla="*/ 5883208 w 12192000"/>
                <a:gd name="connsiteY836" fmla="*/ 834046 h 1608850"/>
                <a:gd name="connsiteX837" fmla="*/ 5883208 w 12192000"/>
                <a:gd name="connsiteY837" fmla="*/ 823236 h 1608850"/>
                <a:gd name="connsiteX838" fmla="*/ 5878025 w 12192000"/>
                <a:gd name="connsiteY838" fmla="*/ 823236 h 1608850"/>
                <a:gd name="connsiteX839" fmla="*/ 5878025 w 12192000"/>
                <a:gd name="connsiteY839" fmla="*/ 815128 h 1608850"/>
                <a:gd name="connsiteX840" fmla="*/ 5885800 w 12192000"/>
                <a:gd name="connsiteY840" fmla="*/ 809724 h 1608850"/>
                <a:gd name="connsiteX841" fmla="*/ 5927259 w 12192000"/>
                <a:gd name="connsiteY841" fmla="*/ 734056 h 1608850"/>
                <a:gd name="connsiteX842" fmla="*/ 5922077 w 12192000"/>
                <a:gd name="connsiteY842" fmla="*/ 731353 h 1608850"/>
                <a:gd name="connsiteX843" fmla="*/ 5922077 w 12192000"/>
                <a:gd name="connsiteY843" fmla="*/ 723246 h 1608850"/>
                <a:gd name="connsiteX844" fmla="*/ 5929850 w 12192000"/>
                <a:gd name="connsiteY844" fmla="*/ 720543 h 1608850"/>
                <a:gd name="connsiteX845" fmla="*/ 5929850 w 12192000"/>
                <a:gd name="connsiteY845" fmla="*/ 709734 h 1608850"/>
                <a:gd name="connsiteX846" fmla="*/ 5935033 w 12192000"/>
                <a:gd name="connsiteY846" fmla="*/ 709734 h 1608850"/>
                <a:gd name="connsiteX847" fmla="*/ 5935033 w 12192000"/>
                <a:gd name="connsiteY847" fmla="*/ 685412 h 1608850"/>
                <a:gd name="connsiteX848" fmla="*/ 5929850 w 12192000"/>
                <a:gd name="connsiteY848" fmla="*/ 685412 h 1608850"/>
                <a:gd name="connsiteX849" fmla="*/ 5929850 w 12192000"/>
                <a:gd name="connsiteY849" fmla="*/ 680008 h 1608850"/>
                <a:gd name="connsiteX850" fmla="*/ 5935033 w 12192000"/>
                <a:gd name="connsiteY850" fmla="*/ 677305 h 1608850"/>
                <a:gd name="connsiteX851" fmla="*/ 5947989 w 12192000"/>
                <a:gd name="connsiteY851" fmla="*/ 658388 h 1608850"/>
                <a:gd name="connsiteX852" fmla="*/ 5950579 w 12192000"/>
                <a:gd name="connsiteY852" fmla="*/ 647579 h 1608850"/>
                <a:gd name="connsiteX853" fmla="*/ 5950579 w 12192000"/>
                <a:gd name="connsiteY853" fmla="*/ 617852 h 1608850"/>
                <a:gd name="connsiteX854" fmla="*/ 5950904 w 12192000"/>
                <a:gd name="connsiteY854" fmla="*/ 616838 h 1608850"/>
                <a:gd name="connsiteX855" fmla="*/ 5953171 w 12192000"/>
                <a:gd name="connsiteY855" fmla="*/ 609745 h 1608850"/>
                <a:gd name="connsiteX856" fmla="*/ 5953495 w 12192000"/>
                <a:gd name="connsiteY856" fmla="*/ 610759 h 1608850"/>
                <a:gd name="connsiteX857" fmla="*/ 5955763 w 12192000"/>
                <a:gd name="connsiteY857" fmla="*/ 617852 h 1608850"/>
                <a:gd name="connsiteX858" fmla="*/ 5958354 w 12192000"/>
                <a:gd name="connsiteY858" fmla="*/ 647579 h 1608850"/>
                <a:gd name="connsiteX859" fmla="*/ 5958354 w 12192000"/>
                <a:gd name="connsiteY859" fmla="*/ 655686 h 1608850"/>
                <a:gd name="connsiteX860" fmla="*/ 5971311 w 12192000"/>
                <a:gd name="connsiteY860" fmla="*/ 677305 h 1608850"/>
                <a:gd name="connsiteX861" fmla="*/ 5976494 w 12192000"/>
                <a:gd name="connsiteY861" fmla="*/ 680008 h 1608850"/>
                <a:gd name="connsiteX862" fmla="*/ 5976494 w 12192000"/>
                <a:gd name="connsiteY862" fmla="*/ 685412 h 1608850"/>
                <a:gd name="connsiteX863" fmla="*/ 5973903 w 12192000"/>
                <a:gd name="connsiteY863" fmla="*/ 709734 h 1608850"/>
                <a:gd name="connsiteX864" fmla="*/ 5979084 w 12192000"/>
                <a:gd name="connsiteY864" fmla="*/ 720543 h 1608850"/>
                <a:gd name="connsiteX865" fmla="*/ 5984268 w 12192000"/>
                <a:gd name="connsiteY865" fmla="*/ 723246 h 1608850"/>
                <a:gd name="connsiteX866" fmla="*/ 5984268 w 12192000"/>
                <a:gd name="connsiteY866" fmla="*/ 731353 h 1608850"/>
                <a:gd name="connsiteX867" fmla="*/ 5979084 w 12192000"/>
                <a:gd name="connsiteY867" fmla="*/ 734056 h 1608850"/>
                <a:gd name="connsiteX868" fmla="*/ 5999269 w 12192000"/>
                <a:gd name="connsiteY868" fmla="*/ 755105 h 1608850"/>
                <a:gd name="connsiteX869" fmla="*/ 5999269 w 12192000"/>
                <a:gd name="connsiteY869" fmla="*/ 627662 h 1608850"/>
                <a:gd name="connsiteX870" fmla="*/ 5999299 w 12192000"/>
                <a:gd name="connsiteY870" fmla="*/ 627662 h 1608850"/>
                <a:gd name="connsiteX871" fmla="*/ 6037948 w 12192000"/>
                <a:gd name="connsiteY871" fmla="*/ 627662 h 1608850"/>
                <a:gd name="connsiteX872" fmla="*/ 6037948 w 12192000"/>
                <a:gd name="connsiteY872" fmla="*/ 626311 h 1608850"/>
                <a:gd name="connsiteX873" fmla="*/ 6037948 w 12192000"/>
                <a:gd name="connsiteY873" fmla="*/ 616853 h 1608850"/>
                <a:gd name="connsiteX874" fmla="*/ 6038962 w 12192000"/>
                <a:gd name="connsiteY874" fmla="*/ 616853 h 1608850"/>
                <a:gd name="connsiteX875" fmla="*/ 6046055 w 12192000"/>
                <a:gd name="connsiteY875" fmla="*/ 616853 h 1608850"/>
                <a:gd name="connsiteX876" fmla="*/ 6046055 w 12192000"/>
                <a:gd name="connsiteY876" fmla="*/ 614962 h 1608850"/>
                <a:gd name="connsiteX877" fmla="*/ 6046055 w 12192000"/>
                <a:gd name="connsiteY877" fmla="*/ 601721 h 1608850"/>
                <a:gd name="connsiteX878" fmla="*/ 6046815 w 12192000"/>
                <a:gd name="connsiteY878" fmla="*/ 601721 h 1608850"/>
                <a:gd name="connsiteX879" fmla="*/ 6052135 w 12192000"/>
                <a:gd name="connsiteY879" fmla="*/ 601721 h 1608850"/>
                <a:gd name="connsiteX880" fmla="*/ 6052135 w 12192000"/>
                <a:gd name="connsiteY880" fmla="*/ 600640 h 1608850"/>
                <a:gd name="connsiteX881" fmla="*/ 6052135 w 12192000"/>
                <a:gd name="connsiteY881" fmla="*/ 593073 h 1608850"/>
                <a:gd name="connsiteX882" fmla="*/ 6054163 w 12192000"/>
                <a:gd name="connsiteY882" fmla="*/ 593073 h 1608850"/>
                <a:gd name="connsiteX883" fmla="*/ 6068350 w 12192000"/>
                <a:gd name="connsiteY883" fmla="*/ 593073 h 1608850"/>
                <a:gd name="connsiteX884" fmla="*/ 6068350 w 12192000"/>
                <a:gd name="connsiteY884" fmla="*/ 594154 h 1608850"/>
                <a:gd name="connsiteX885" fmla="*/ 6068350 w 12192000"/>
                <a:gd name="connsiteY885" fmla="*/ 601721 h 1608850"/>
                <a:gd name="connsiteX886" fmla="*/ 6090642 w 12192000"/>
                <a:gd name="connsiteY886" fmla="*/ 601721 h 1608850"/>
                <a:gd name="connsiteX887" fmla="*/ 6090642 w 12192000"/>
                <a:gd name="connsiteY887" fmla="*/ 599829 h 1608850"/>
                <a:gd name="connsiteX888" fmla="*/ 6090642 w 12192000"/>
                <a:gd name="connsiteY888" fmla="*/ 586588 h 1608850"/>
                <a:gd name="connsiteX889" fmla="*/ 6092416 w 12192000"/>
                <a:gd name="connsiteY889" fmla="*/ 586588 h 1608850"/>
                <a:gd name="connsiteX890" fmla="*/ 6104829 w 12192000"/>
                <a:gd name="connsiteY890" fmla="*/ 586588 h 1608850"/>
                <a:gd name="connsiteX891" fmla="*/ 6104829 w 12192000"/>
                <a:gd name="connsiteY891" fmla="*/ 610368 h 1608850"/>
                <a:gd name="connsiteX892" fmla="*/ 6105843 w 12192000"/>
                <a:gd name="connsiteY892" fmla="*/ 610368 h 1608850"/>
                <a:gd name="connsiteX893" fmla="*/ 6112936 w 12192000"/>
                <a:gd name="connsiteY893" fmla="*/ 610368 h 1608850"/>
                <a:gd name="connsiteX894" fmla="*/ 6112936 w 12192000"/>
                <a:gd name="connsiteY894" fmla="*/ 609287 h 1608850"/>
                <a:gd name="connsiteX895" fmla="*/ 6112936 w 12192000"/>
                <a:gd name="connsiteY895" fmla="*/ 601721 h 1608850"/>
                <a:gd name="connsiteX896" fmla="*/ 6114709 w 12192000"/>
                <a:gd name="connsiteY896" fmla="*/ 601721 h 1608850"/>
                <a:gd name="connsiteX897" fmla="*/ 6127123 w 12192000"/>
                <a:gd name="connsiteY897" fmla="*/ 601721 h 1608850"/>
                <a:gd name="connsiteX898" fmla="*/ 6127123 w 12192000"/>
                <a:gd name="connsiteY898" fmla="*/ 627662 h 1608850"/>
                <a:gd name="connsiteX899" fmla="*/ 6129150 w 12192000"/>
                <a:gd name="connsiteY899" fmla="*/ 627662 h 1608850"/>
                <a:gd name="connsiteX900" fmla="*/ 6143336 w 12192000"/>
                <a:gd name="connsiteY900" fmla="*/ 627662 h 1608850"/>
                <a:gd name="connsiteX901" fmla="*/ 6143336 w 12192000"/>
                <a:gd name="connsiteY901" fmla="*/ 629283 h 1608850"/>
                <a:gd name="connsiteX902" fmla="*/ 6143336 w 12192000"/>
                <a:gd name="connsiteY902" fmla="*/ 640633 h 1608850"/>
                <a:gd name="connsiteX903" fmla="*/ 6144096 w 12192000"/>
                <a:gd name="connsiteY903" fmla="*/ 640633 h 1608850"/>
                <a:gd name="connsiteX904" fmla="*/ 6149417 w 12192000"/>
                <a:gd name="connsiteY904" fmla="*/ 640633 h 1608850"/>
                <a:gd name="connsiteX905" fmla="*/ 6149417 w 12192000"/>
                <a:gd name="connsiteY905" fmla="*/ 639822 h 1608850"/>
                <a:gd name="connsiteX906" fmla="*/ 6149417 w 12192000"/>
                <a:gd name="connsiteY906" fmla="*/ 634147 h 1608850"/>
                <a:gd name="connsiteX907" fmla="*/ 6179817 w 12192000"/>
                <a:gd name="connsiteY907" fmla="*/ 634147 h 1608850"/>
                <a:gd name="connsiteX908" fmla="*/ 6179817 w 12192000"/>
                <a:gd name="connsiteY908" fmla="*/ 657927 h 1608850"/>
                <a:gd name="connsiteX909" fmla="*/ 6180830 w 12192000"/>
                <a:gd name="connsiteY909" fmla="*/ 657927 h 1608850"/>
                <a:gd name="connsiteX910" fmla="*/ 6187924 w 12192000"/>
                <a:gd name="connsiteY910" fmla="*/ 657927 h 1608850"/>
                <a:gd name="connsiteX911" fmla="*/ 6187924 w 12192000"/>
                <a:gd name="connsiteY911" fmla="*/ 659008 h 1608850"/>
                <a:gd name="connsiteX912" fmla="*/ 6187924 w 12192000"/>
                <a:gd name="connsiteY912" fmla="*/ 666574 h 1608850"/>
                <a:gd name="connsiteX913" fmla="*/ 6188684 w 12192000"/>
                <a:gd name="connsiteY913" fmla="*/ 666574 h 1608850"/>
                <a:gd name="connsiteX914" fmla="*/ 6194004 w 12192000"/>
                <a:gd name="connsiteY914" fmla="*/ 666574 h 1608850"/>
                <a:gd name="connsiteX915" fmla="*/ 6194004 w 12192000"/>
                <a:gd name="connsiteY915" fmla="*/ 664412 h 1608850"/>
                <a:gd name="connsiteX916" fmla="*/ 6194004 w 12192000"/>
                <a:gd name="connsiteY916" fmla="*/ 649280 h 1608850"/>
                <a:gd name="connsiteX917" fmla="*/ 6195017 w 12192000"/>
                <a:gd name="connsiteY917" fmla="*/ 649280 h 1608850"/>
                <a:gd name="connsiteX918" fmla="*/ 6202111 w 12192000"/>
                <a:gd name="connsiteY918" fmla="*/ 649280 h 1608850"/>
                <a:gd name="connsiteX919" fmla="*/ 6202111 w 12192000"/>
                <a:gd name="connsiteY919" fmla="*/ 650361 h 1608850"/>
                <a:gd name="connsiteX920" fmla="*/ 6202111 w 12192000"/>
                <a:gd name="connsiteY920" fmla="*/ 657927 h 1608850"/>
                <a:gd name="connsiteX921" fmla="*/ 6207431 w 12192000"/>
                <a:gd name="connsiteY921" fmla="*/ 655934 h 1608850"/>
                <a:gd name="connsiteX922" fmla="*/ 6208191 w 12192000"/>
                <a:gd name="connsiteY922" fmla="*/ 654954 h 1608850"/>
                <a:gd name="connsiteX923" fmla="*/ 6208191 w 12192000"/>
                <a:gd name="connsiteY923" fmla="*/ 649280 h 1608850"/>
                <a:gd name="connsiteX924" fmla="*/ 6246698 w 12192000"/>
                <a:gd name="connsiteY924" fmla="*/ 649280 h 1608850"/>
                <a:gd name="connsiteX925" fmla="*/ 6246698 w 12192000"/>
                <a:gd name="connsiteY925" fmla="*/ 673059 h 1608850"/>
                <a:gd name="connsiteX926" fmla="*/ 6248724 w 12192000"/>
                <a:gd name="connsiteY926" fmla="*/ 673059 h 1608850"/>
                <a:gd name="connsiteX927" fmla="*/ 6262911 w 12192000"/>
                <a:gd name="connsiteY927" fmla="*/ 673059 h 1608850"/>
                <a:gd name="connsiteX928" fmla="*/ 6262911 w 12192000"/>
                <a:gd name="connsiteY928" fmla="*/ 674140 h 1608850"/>
                <a:gd name="connsiteX929" fmla="*/ 6262911 w 12192000"/>
                <a:gd name="connsiteY929" fmla="*/ 681706 h 1608850"/>
                <a:gd name="connsiteX930" fmla="*/ 6264685 w 12192000"/>
                <a:gd name="connsiteY930" fmla="*/ 681706 h 1608850"/>
                <a:gd name="connsiteX931" fmla="*/ 6277098 w 12192000"/>
                <a:gd name="connsiteY931" fmla="*/ 681706 h 1608850"/>
                <a:gd name="connsiteX932" fmla="*/ 6277098 w 12192000"/>
                <a:gd name="connsiteY932" fmla="*/ 657927 h 1608850"/>
                <a:gd name="connsiteX933" fmla="*/ 6278111 w 12192000"/>
                <a:gd name="connsiteY933" fmla="*/ 657927 h 1608850"/>
                <a:gd name="connsiteX934" fmla="*/ 6285205 w 12192000"/>
                <a:gd name="connsiteY934" fmla="*/ 657927 h 1608850"/>
                <a:gd name="connsiteX935" fmla="*/ 6285205 w 12192000"/>
                <a:gd name="connsiteY935" fmla="*/ 625500 h 1608850"/>
                <a:gd name="connsiteX936" fmla="*/ 6286218 w 12192000"/>
                <a:gd name="connsiteY936" fmla="*/ 625500 h 1608850"/>
                <a:gd name="connsiteX937" fmla="*/ 6293312 w 12192000"/>
                <a:gd name="connsiteY937" fmla="*/ 625500 h 1608850"/>
                <a:gd name="connsiteX938" fmla="*/ 6293312 w 12192000"/>
                <a:gd name="connsiteY938" fmla="*/ 623609 h 1608850"/>
                <a:gd name="connsiteX939" fmla="*/ 6293312 w 12192000"/>
                <a:gd name="connsiteY939" fmla="*/ 610368 h 1608850"/>
                <a:gd name="connsiteX940" fmla="*/ 6292045 w 12192000"/>
                <a:gd name="connsiteY940" fmla="*/ 608746 h 1608850"/>
                <a:gd name="connsiteX941" fmla="*/ 6297365 w 12192000"/>
                <a:gd name="connsiteY941" fmla="*/ 597397 h 1608850"/>
                <a:gd name="connsiteX942" fmla="*/ 6305472 w 12192000"/>
                <a:gd name="connsiteY942" fmla="*/ 625500 h 1608850"/>
                <a:gd name="connsiteX943" fmla="*/ 6306232 w 12192000"/>
                <a:gd name="connsiteY943" fmla="*/ 625500 h 1608850"/>
                <a:gd name="connsiteX944" fmla="*/ 6311552 w 12192000"/>
                <a:gd name="connsiteY944" fmla="*/ 625500 h 1608850"/>
                <a:gd name="connsiteX945" fmla="*/ 6311552 w 12192000"/>
                <a:gd name="connsiteY945" fmla="*/ 519573 h 1608850"/>
                <a:gd name="connsiteX946" fmla="*/ 6313072 w 12192000"/>
                <a:gd name="connsiteY946" fmla="*/ 519573 h 1608850"/>
                <a:gd name="connsiteX947" fmla="*/ 6323712 w 12192000"/>
                <a:gd name="connsiteY947" fmla="*/ 519573 h 1608850"/>
                <a:gd name="connsiteX948" fmla="*/ 6323712 w 12192000"/>
                <a:gd name="connsiteY948" fmla="*/ 472014 h 1608850"/>
                <a:gd name="connsiteX949" fmla="*/ 6350059 w 12192000"/>
                <a:gd name="connsiteY949" fmla="*/ 472014 h 1608850"/>
                <a:gd name="connsiteX950" fmla="*/ 6350059 w 12192000"/>
                <a:gd name="connsiteY950" fmla="*/ 450396 h 1608850"/>
                <a:gd name="connsiteX951" fmla="*/ 6384513 w 12192000"/>
                <a:gd name="connsiteY951" fmla="*/ 450396 h 1608850"/>
                <a:gd name="connsiteX952" fmla="*/ 6384513 w 12192000"/>
                <a:gd name="connsiteY952" fmla="*/ 452828 h 1608850"/>
                <a:gd name="connsiteX953" fmla="*/ 6384513 w 12192000"/>
                <a:gd name="connsiteY953" fmla="*/ 469852 h 1608850"/>
                <a:gd name="connsiteX954" fmla="*/ 6386793 w 12192000"/>
                <a:gd name="connsiteY954" fmla="*/ 469852 h 1608850"/>
                <a:gd name="connsiteX955" fmla="*/ 6402753 w 12192000"/>
                <a:gd name="connsiteY955" fmla="*/ 469852 h 1608850"/>
                <a:gd name="connsiteX956" fmla="*/ 6402753 w 12192000"/>
                <a:gd name="connsiteY956" fmla="*/ 517411 h 1608850"/>
                <a:gd name="connsiteX957" fmla="*/ 6403766 w 12192000"/>
                <a:gd name="connsiteY957" fmla="*/ 517411 h 1608850"/>
                <a:gd name="connsiteX958" fmla="*/ 6410860 w 12192000"/>
                <a:gd name="connsiteY958" fmla="*/ 517411 h 1608850"/>
                <a:gd name="connsiteX959" fmla="*/ 6425047 w 12192000"/>
                <a:gd name="connsiteY959" fmla="*/ 521735 h 1608850"/>
                <a:gd name="connsiteX960" fmla="*/ 6425047 w 12192000"/>
                <a:gd name="connsiteY960" fmla="*/ 560647 h 1608850"/>
                <a:gd name="connsiteX961" fmla="*/ 6426060 w 12192000"/>
                <a:gd name="connsiteY961" fmla="*/ 560647 h 1608850"/>
                <a:gd name="connsiteX962" fmla="*/ 6433153 w 12192000"/>
                <a:gd name="connsiteY962" fmla="*/ 560647 h 1608850"/>
                <a:gd name="connsiteX963" fmla="*/ 6433153 w 12192000"/>
                <a:gd name="connsiteY963" fmla="*/ 562268 h 1608850"/>
                <a:gd name="connsiteX964" fmla="*/ 6433153 w 12192000"/>
                <a:gd name="connsiteY964" fmla="*/ 573617 h 1608850"/>
                <a:gd name="connsiteX965" fmla="*/ 6435180 w 12192000"/>
                <a:gd name="connsiteY965" fmla="*/ 573617 h 1608850"/>
                <a:gd name="connsiteX966" fmla="*/ 6449367 w 12192000"/>
                <a:gd name="connsiteY966" fmla="*/ 573617 h 1608850"/>
                <a:gd name="connsiteX967" fmla="*/ 6455447 w 12192000"/>
                <a:gd name="connsiteY967" fmla="*/ 580103 h 1608850"/>
                <a:gd name="connsiteX968" fmla="*/ 6455447 w 12192000"/>
                <a:gd name="connsiteY968" fmla="*/ 601721 h 1608850"/>
                <a:gd name="connsiteX969" fmla="*/ 6457727 w 12192000"/>
                <a:gd name="connsiteY969" fmla="*/ 601721 h 1608850"/>
                <a:gd name="connsiteX970" fmla="*/ 6473687 w 12192000"/>
                <a:gd name="connsiteY970" fmla="*/ 601721 h 1608850"/>
                <a:gd name="connsiteX971" fmla="*/ 6473687 w 12192000"/>
                <a:gd name="connsiteY971" fmla="*/ 602801 h 1608850"/>
                <a:gd name="connsiteX972" fmla="*/ 6473687 w 12192000"/>
                <a:gd name="connsiteY972" fmla="*/ 610368 h 1608850"/>
                <a:gd name="connsiteX973" fmla="*/ 6474954 w 12192000"/>
                <a:gd name="connsiteY973" fmla="*/ 610368 h 1608850"/>
                <a:gd name="connsiteX974" fmla="*/ 6483821 w 12192000"/>
                <a:gd name="connsiteY974" fmla="*/ 610368 h 1608850"/>
                <a:gd name="connsiteX975" fmla="*/ 6483821 w 12192000"/>
                <a:gd name="connsiteY975" fmla="*/ 612529 h 1608850"/>
                <a:gd name="connsiteX976" fmla="*/ 6483821 w 12192000"/>
                <a:gd name="connsiteY976" fmla="*/ 627662 h 1608850"/>
                <a:gd name="connsiteX977" fmla="*/ 6487874 w 12192000"/>
                <a:gd name="connsiteY977" fmla="*/ 625770 h 1608850"/>
                <a:gd name="connsiteX978" fmla="*/ 6487874 w 12192000"/>
                <a:gd name="connsiteY978" fmla="*/ 612529 h 1608850"/>
                <a:gd name="connsiteX979" fmla="*/ 6488887 w 12192000"/>
                <a:gd name="connsiteY979" fmla="*/ 612529 h 1608850"/>
                <a:gd name="connsiteX980" fmla="*/ 6495981 w 12192000"/>
                <a:gd name="connsiteY980" fmla="*/ 612529 h 1608850"/>
                <a:gd name="connsiteX981" fmla="*/ 6495981 w 12192000"/>
                <a:gd name="connsiteY981" fmla="*/ 614151 h 1608850"/>
                <a:gd name="connsiteX982" fmla="*/ 6495981 w 12192000"/>
                <a:gd name="connsiteY982" fmla="*/ 625500 h 1608850"/>
                <a:gd name="connsiteX983" fmla="*/ 6496741 w 12192000"/>
                <a:gd name="connsiteY983" fmla="*/ 625500 h 1608850"/>
                <a:gd name="connsiteX984" fmla="*/ 6502061 w 12192000"/>
                <a:gd name="connsiteY984" fmla="*/ 625500 h 1608850"/>
                <a:gd name="connsiteX985" fmla="*/ 6550701 w 12192000"/>
                <a:gd name="connsiteY985" fmla="*/ 621177 h 1608850"/>
                <a:gd name="connsiteX986" fmla="*/ 6550701 w 12192000"/>
                <a:gd name="connsiteY986" fmla="*/ 622528 h 1608850"/>
                <a:gd name="connsiteX987" fmla="*/ 6550701 w 12192000"/>
                <a:gd name="connsiteY987" fmla="*/ 631985 h 1608850"/>
                <a:gd name="connsiteX988" fmla="*/ 6551461 w 12192000"/>
                <a:gd name="connsiteY988" fmla="*/ 631985 h 1608850"/>
                <a:gd name="connsiteX989" fmla="*/ 6556782 w 12192000"/>
                <a:gd name="connsiteY989" fmla="*/ 631985 h 1608850"/>
                <a:gd name="connsiteX990" fmla="*/ 6556782 w 12192000"/>
                <a:gd name="connsiteY990" fmla="*/ 634147 h 1608850"/>
                <a:gd name="connsiteX991" fmla="*/ 6556782 w 12192000"/>
                <a:gd name="connsiteY991" fmla="*/ 649280 h 1608850"/>
                <a:gd name="connsiteX992" fmla="*/ 6558808 w 12192000"/>
                <a:gd name="connsiteY992" fmla="*/ 647929 h 1608850"/>
                <a:gd name="connsiteX993" fmla="*/ 6572995 w 12192000"/>
                <a:gd name="connsiteY993" fmla="*/ 638471 h 1608850"/>
                <a:gd name="connsiteX994" fmla="*/ 6579075 w 12192000"/>
                <a:gd name="connsiteY994" fmla="*/ 597397 h 1608850"/>
                <a:gd name="connsiteX995" fmla="*/ 6579835 w 12192000"/>
                <a:gd name="connsiteY995" fmla="*/ 597127 h 1608850"/>
                <a:gd name="connsiteX996" fmla="*/ 6585155 w 12192000"/>
                <a:gd name="connsiteY996" fmla="*/ 595235 h 1608850"/>
                <a:gd name="connsiteX997" fmla="*/ 6587182 w 12192000"/>
                <a:gd name="connsiteY997" fmla="*/ 526058 h 1608850"/>
                <a:gd name="connsiteX998" fmla="*/ 6589209 w 12192000"/>
                <a:gd name="connsiteY998" fmla="*/ 595235 h 1608850"/>
                <a:gd name="connsiteX999" fmla="*/ 6589969 w 12192000"/>
                <a:gd name="connsiteY999" fmla="*/ 595505 h 1608850"/>
                <a:gd name="connsiteX1000" fmla="*/ 6595289 w 12192000"/>
                <a:gd name="connsiteY1000" fmla="*/ 597397 h 1608850"/>
                <a:gd name="connsiteX1001" fmla="*/ 6595289 w 12192000"/>
                <a:gd name="connsiteY1001" fmla="*/ 510926 h 1608850"/>
                <a:gd name="connsiteX1002" fmla="*/ 6599342 w 12192000"/>
                <a:gd name="connsiteY1002" fmla="*/ 478499 h 1608850"/>
                <a:gd name="connsiteX1003" fmla="*/ 6637849 w 12192000"/>
                <a:gd name="connsiteY1003" fmla="*/ 478499 h 1608850"/>
                <a:gd name="connsiteX1004" fmla="*/ 6637849 w 12192000"/>
                <a:gd name="connsiteY1004" fmla="*/ 510926 h 1608850"/>
                <a:gd name="connsiteX1005" fmla="*/ 6638609 w 12192000"/>
                <a:gd name="connsiteY1005" fmla="*/ 510926 h 1608850"/>
                <a:gd name="connsiteX1006" fmla="*/ 6643929 w 12192000"/>
                <a:gd name="connsiteY1006" fmla="*/ 510926 h 1608850"/>
                <a:gd name="connsiteX1007" fmla="*/ 6643929 w 12192000"/>
                <a:gd name="connsiteY1007" fmla="*/ 428778 h 1608850"/>
                <a:gd name="connsiteX1008" fmla="*/ 6645703 w 12192000"/>
                <a:gd name="connsiteY1008" fmla="*/ 428778 h 1608850"/>
                <a:gd name="connsiteX1009" fmla="*/ 6658116 w 12192000"/>
                <a:gd name="connsiteY1009" fmla="*/ 428778 h 1608850"/>
                <a:gd name="connsiteX1010" fmla="*/ 6658116 w 12192000"/>
                <a:gd name="connsiteY1010" fmla="*/ 426887 h 1608850"/>
                <a:gd name="connsiteX1011" fmla="*/ 6658116 w 12192000"/>
                <a:gd name="connsiteY1011" fmla="*/ 413646 h 1608850"/>
                <a:gd name="connsiteX1012" fmla="*/ 6680410 w 12192000"/>
                <a:gd name="connsiteY1012" fmla="*/ 413646 h 1608850"/>
                <a:gd name="connsiteX1013" fmla="*/ 6680410 w 12192000"/>
                <a:gd name="connsiteY1013" fmla="*/ 412565 h 1608850"/>
                <a:gd name="connsiteX1014" fmla="*/ 6680410 w 12192000"/>
                <a:gd name="connsiteY1014" fmla="*/ 404999 h 1608850"/>
                <a:gd name="connsiteX1015" fmla="*/ 6682183 w 12192000"/>
                <a:gd name="connsiteY1015" fmla="*/ 404999 h 1608850"/>
                <a:gd name="connsiteX1016" fmla="*/ 6694597 w 12192000"/>
                <a:gd name="connsiteY1016" fmla="*/ 404999 h 1608850"/>
                <a:gd name="connsiteX1017" fmla="*/ 6694597 w 12192000"/>
                <a:gd name="connsiteY1017" fmla="*/ 406080 h 1608850"/>
                <a:gd name="connsiteX1018" fmla="*/ 6694597 w 12192000"/>
                <a:gd name="connsiteY1018" fmla="*/ 413646 h 1608850"/>
                <a:gd name="connsiteX1019" fmla="*/ 6695357 w 12192000"/>
                <a:gd name="connsiteY1019" fmla="*/ 413646 h 1608850"/>
                <a:gd name="connsiteX1020" fmla="*/ 6700677 w 12192000"/>
                <a:gd name="connsiteY1020" fmla="*/ 413646 h 1608850"/>
                <a:gd name="connsiteX1021" fmla="*/ 6710810 w 12192000"/>
                <a:gd name="connsiteY1021" fmla="*/ 409322 h 1608850"/>
                <a:gd name="connsiteX1022" fmla="*/ 6714863 w 12192000"/>
                <a:gd name="connsiteY1022" fmla="*/ 412565 h 1608850"/>
                <a:gd name="connsiteX1023" fmla="*/ 6714863 w 12192000"/>
                <a:gd name="connsiteY1023" fmla="*/ 404999 h 1608850"/>
                <a:gd name="connsiteX1024" fmla="*/ 6717143 w 12192000"/>
                <a:gd name="connsiteY1024" fmla="*/ 404999 h 1608850"/>
                <a:gd name="connsiteX1025" fmla="*/ 6733104 w 12192000"/>
                <a:gd name="connsiteY1025" fmla="*/ 404999 h 1608850"/>
                <a:gd name="connsiteX1026" fmla="*/ 6733104 w 12192000"/>
                <a:gd name="connsiteY1026" fmla="*/ 406080 h 1608850"/>
                <a:gd name="connsiteX1027" fmla="*/ 6733104 w 12192000"/>
                <a:gd name="connsiteY1027" fmla="*/ 413646 h 1608850"/>
                <a:gd name="connsiteX1028" fmla="*/ 6763504 w 12192000"/>
                <a:gd name="connsiteY1028" fmla="*/ 413646 h 1608850"/>
                <a:gd name="connsiteX1029" fmla="*/ 6763504 w 12192000"/>
                <a:gd name="connsiteY1029" fmla="*/ 415267 h 1608850"/>
                <a:gd name="connsiteX1030" fmla="*/ 6763504 w 12192000"/>
                <a:gd name="connsiteY1030" fmla="*/ 426617 h 1608850"/>
                <a:gd name="connsiteX1031" fmla="*/ 6789851 w 12192000"/>
                <a:gd name="connsiteY1031" fmla="*/ 426617 h 1608850"/>
                <a:gd name="connsiteX1032" fmla="*/ 6789851 w 12192000"/>
                <a:gd name="connsiteY1032" fmla="*/ 456881 h 1608850"/>
                <a:gd name="connsiteX1033" fmla="*/ 6790611 w 12192000"/>
                <a:gd name="connsiteY1033" fmla="*/ 456881 h 1608850"/>
                <a:gd name="connsiteX1034" fmla="*/ 6795931 w 12192000"/>
                <a:gd name="connsiteY1034" fmla="*/ 456881 h 1608850"/>
                <a:gd name="connsiteX1035" fmla="*/ 6795931 w 12192000"/>
                <a:gd name="connsiteY1035" fmla="*/ 457962 h 1608850"/>
                <a:gd name="connsiteX1036" fmla="*/ 6795931 w 12192000"/>
                <a:gd name="connsiteY1036" fmla="*/ 465529 h 1608850"/>
                <a:gd name="connsiteX1037" fmla="*/ 6799985 w 12192000"/>
                <a:gd name="connsiteY1037" fmla="*/ 495793 h 1608850"/>
                <a:gd name="connsiteX1038" fmla="*/ 6800745 w 12192000"/>
                <a:gd name="connsiteY1038" fmla="*/ 495793 h 1608850"/>
                <a:gd name="connsiteX1039" fmla="*/ 6806065 w 12192000"/>
                <a:gd name="connsiteY1039" fmla="*/ 495793 h 1608850"/>
                <a:gd name="connsiteX1040" fmla="*/ 6806065 w 12192000"/>
                <a:gd name="connsiteY1040" fmla="*/ 496604 h 1608850"/>
                <a:gd name="connsiteX1041" fmla="*/ 6806065 w 12192000"/>
                <a:gd name="connsiteY1041" fmla="*/ 502279 h 1608850"/>
                <a:gd name="connsiteX1042" fmla="*/ 6807078 w 12192000"/>
                <a:gd name="connsiteY1042" fmla="*/ 502279 h 1608850"/>
                <a:gd name="connsiteX1043" fmla="*/ 6814171 w 12192000"/>
                <a:gd name="connsiteY1043" fmla="*/ 502279 h 1608850"/>
                <a:gd name="connsiteX1044" fmla="*/ 6814171 w 12192000"/>
                <a:gd name="connsiteY1044" fmla="*/ 532544 h 1608850"/>
                <a:gd name="connsiteX1045" fmla="*/ 6816198 w 12192000"/>
                <a:gd name="connsiteY1045" fmla="*/ 532544 h 1608850"/>
                <a:gd name="connsiteX1046" fmla="*/ 6830385 w 12192000"/>
                <a:gd name="connsiteY1046" fmla="*/ 532544 h 1608850"/>
                <a:gd name="connsiteX1047" fmla="*/ 6830385 w 12192000"/>
                <a:gd name="connsiteY1047" fmla="*/ 556323 h 1608850"/>
                <a:gd name="connsiteX1048" fmla="*/ 6832412 w 12192000"/>
                <a:gd name="connsiteY1048" fmla="*/ 557944 h 1608850"/>
                <a:gd name="connsiteX1049" fmla="*/ 6832412 w 12192000"/>
                <a:gd name="connsiteY1049" fmla="*/ 569294 h 1608850"/>
                <a:gd name="connsiteX1050" fmla="*/ 6833172 w 12192000"/>
                <a:gd name="connsiteY1050" fmla="*/ 569294 h 1608850"/>
                <a:gd name="connsiteX1051" fmla="*/ 6838492 w 12192000"/>
                <a:gd name="connsiteY1051" fmla="*/ 569294 h 1608850"/>
                <a:gd name="connsiteX1052" fmla="*/ 6838492 w 12192000"/>
                <a:gd name="connsiteY1052" fmla="*/ 593073 h 1608850"/>
                <a:gd name="connsiteX1053" fmla="*/ 6839758 w 12192000"/>
                <a:gd name="connsiteY1053" fmla="*/ 593073 h 1608850"/>
                <a:gd name="connsiteX1054" fmla="*/ 6848625 w 12192000"/>
                <a:gd name="connsiteY1054" fmla="*/ 593073 h 1608850"/>
                <a:gd name="connsiteX1055" fmla="*/ 6850652 w 12192000"/>
                <a:gd name="connsiteY1055" fmla="*/ 597127 h 1608850"/>
                <a:gd name="connsiteX1056" fmla="*/ 6850652 w 12192000"/>
                <a:gd name="connsiteY1056" fmla="*/ 610368 h 1608850"/>
                <a:gd name="connsiteX1057" fmla="*/ 6852172 w 12192000"/>
                <a:gd name="connsiteY1057" fmla="*/ 608476 h 1608850"/>
                <a:gd name="connsiteX1058" fmla="*/ 6862812 w 12192000"/>
                <a:gd name="connsiteY1058" fmla="*/ 595235 h 1608850"/>
                <a:gd name="connsiteX1059" fmla="*/ 6891186 w 12192000"/>
                <a:gd name="connsiteY1059" fmla="*/ 595235 h 1608850"/>
                <a:gd name="connsiteX1060" fmla="*/ 6891186 w 12192000"/>
                <a:gd name="connsiteY1060" fmla="*/ 681706 h 1608850"/>
                <a:gd name="connsiteX1061" fmla="*/ 6891946 w 12192000"/>
                <a:gd name="connsiteY1061" fmla="*/ 681706 h 1608850"/>
                <a:gd name="connsiteX1062" fmla="*/ 6897266 w 12192000"/>
                <a:gd name="connsiteY1062" fmla="*/ 681706 h 1608850"/>
                <a:gd name="connsiteX1063" fmla="*/ 6898026 w 12192000"/>
                <a:gd name="connsiteY1063" fmla="*/ 680355 h 1608850"/>
                <a:gd name="connsiteX1064" fmla="*/ 6903346 w 12192000"/>
                <a:gd name="connsiteY1064" fmla="*/ 670897 h 1608850"/>
                <a:gd name="connsiteX1065" fmla="*/ 6903346 w 12192000"/>
                <a:gd name="connsiteY1065" fmla="*/ 672789 h 1608850"/>
                <a:gd name="connsiteX1066" fmla="*/ 6903346 w 12192000"/>
                <a:gd name="connsiteY1066" fmla="*/ 686030 h 1608850"/>
                <a:gd name="connsiteX1067" fmla="*/ 6907399 w 12192000"/>
                <a:gd name="connsiteY1067" fmla="*/ 640633 h 1608850"/>
                <a:gd name="connsiteX1068" fmla="*/ 6908159 w 12192000"/>
                <a:gd name="connsiteY1068" fmla="*/ 640633 h 1608850"/>
                <a:gd name="connsiteX1069" fmla="*/ 6913479 w 12192000"/>
                <a:gd name="connsiteY1069" fmla="*/ 640633 h 1608850"/>
                <a:gd name="connsiteX1070" fmla="*/ 6913479 w 12192000"/>
                <a:gd name="connsiteY1070" fmla="*/ 575779 h 1608850"/>
                <a:gd name="connsiteX1071" fmla="*/ 6914493 w 12192000"/>
                <a:gd name="connsiteY1071" fmla="*/ 575779 h 1608850"/>
                <a:gd name="connsiteX1072" fmla="*/ 6921586 w 12192000"/>
                <a:gd name="connsiteY1072" fmla="*/ 575779 h 1608850"/>
                <a:gd name="connsiteX1073" fmla="*/ 6933746 w 12192000"/>
                <a:gd name="connsiteY1073" fmla="*/ 532544 h 1608850"/>
                <a:gd name="connsiteX1074" fmla="*/ 6935013 w 12192000"/>
                <a:gd name="connsiteY1074" fmla="*/ 532544 h 1608850"/>
                <a:gd name="connsiteX1075" fmla="*/ 6943880 w 12192000"/>
                <a:gd name="connsiteY1075" fmla="*/ 532544 h 1608850"/>
                <a:gd name="connsiteX1076" fmla="*/ 6954013 w 12192000"/>
                <a:gd name="connsiteY1076" fmla="*/ 575779 h 1608850"/>
                <a:gd name="connsiteX1077" fmla="*/ 6955026 w 12192000"/>
                <a:gd name="connsiteY1077" fmla="*/ 575779 h 1608850"/>
                <a:gd name="connsiteX1078" fmla="*/ 6962120 w 12192000"/>
                <a:gd name="connsiteY1078" fmla="*/ 575779 h 1608850"/>
                <a:gd name="connsiteX1079" fmla="*/ 6962120 w 12192000"/>
                <a:gd name="connsiteY1079" fmla="*/ 614691 h 1608850"/>
                <a:gd name="connsiteX1080" fmla="*/ 6963893 w 12192000"/>
                <a:gd name="connsiteY1080" fmla="*/ 614691 h 1608850"/>
                <a:gd name="connsiteX1081" fmla="*/ 6976307 w 12192000"/>
                <a:gd name="connsiteY1081" fmla="*/ 614691 h 1608850"/>
                <a:gd name="connsiteX1082" fmla="*/ 6976307 w 12192000"/>
                <a:gd name="connsiteY1082" fmla="*/ 616853 h 1608850"/>
                <a:gd name="connsiteX1083" fmla="*/ 6976307 w 12192000"/>
                <a:gd name="connsiteY1083" fmla="*/ 631985 h 1608850"/>
                <a:gd name="connsiteX1084" fmla="*/ 6980360 w 12192000"/>
                <a:gd name="connsiteY1084" fmla="*/ 629824 h 1608850"/>
                <a:gd name="connsiteX1085" fmla="*/ 6980360 w 12192000"/>
                <a:gd name="connsiteY1085" fmla="*/ 614691 h 1608850"/>
                <a:gd name="connsiteX1086" fmla="*/ 6981880 w 12192000"/>
                <a:gd name="connsiteY1086" fmla="*/ 614691 h 1608850"/>
                <a:gd name="connsiteX1087" fmla="*/ 6992520 w 12192000"/>
                <a:gd name="connsiteY1087" fmla="*/ 614691 h 1608850"/>
                <a:gd name="connsiteX1088" fmla="*/ 6992520 w 12192000"/>
                <a:gd name="connsiteY1088" fmla="*/ 616312 h 1608850"/>
                <a:gd name="connsiteX1089" fmla="*/ 6992520 w 12192000"/>
                <a:gd name="connsiteY1089" fmla="*/ 627662 h 1608850"/>
                <a:gd name="connsiteX1090" fmla="*/ 7022921 w 12192000"/>
                <a:gd name="connsiteY1090" fmla="*/ 627662 h 1608850"/>
                <a:gd name="connsiteX1091" fmla="*/ 7022921 w 12192000"/>
                <a:gd name="connsiteY1091" fmla="*/ 590912 h 1608850"/>
                <a:gd name="connsiteX1092" fmla="*/ 7024187 w 12192000"/>
                <a:gd name="connsiteY1092" fmla="*/ 590912 h 1608850"/>
                <a:gd name="connsiteX1093" fmla="*/ 7033054 w 12192000"/>
                <a:gd name="connsiteY1093" fmla="*/ 590912 h 1608850"/>
                <a:gd name="connsiteX1094" fmla="*/ 7033054 w 12192000"/>
                <a:gd name="connsiteY1094" fmla="*/ 612529 h 1608850"/>
                <a:gd name="connsiteX1095" fmla="*/ 7035081 w 12192000"/>
                <a:gd name="connsiteY1095" fmla="*/ 580103 h 1608850"/>
                <a:gd name="connsiteX1096" fmla="*/ 7057374 w 12192000"/>
                <a:gd name="connsiteY1096" fmla="*/ 580103 h 1608850"/>
                <a:gd name="connsiteX1097" fmla="*/ 7057374 w 12192000"/>
                <a:gd name="connsiteY1097" fmla="*/ 578481 h 1608850"/>
                <a:gd name="connsiteX1098" fmla="*/ 7057374 w 12192000"/>
                <a:gd name="connsiteY1098" fmla="*/ 567132 h 1608850"/>
                <a:gd name="connsiteX1099" fmla="*/ 7058134 w 12192000"/>
                <a:gd name="connsiteY1099" fmla="*/ 567132 h 1608850"/>
                <a:gd name="connsiteX1100" fmla="*/ 7063454 w 12192000"/>
                <a:gd name="connsiteY1100" fmla="*/ 567132 h 1608850"/>
                <a:gd name="connsiteX1101" fmla="*/ 7063454 w 12192000"/>
                <a:gd name="connsiteY1101" fmla="*/ 565241 h 1608850"/>
                <a:gd name="connsiteX1102" fmla="*/ 7063454 w 12192000"/>
                <a:gd name="connsiteY1102" fmla="*/ 552000 h 1608850"/>
                <a:gd name="connsiteX1103" fmla="*/ 7067508 w 12192000"/>
                <a:gd name="connsiteY1103" fmla="*/ 558485 h 1608850"/>
                <a:gd name="connsiteX1104" fmla="*/ 7069788 w 12192000"/>
                <a:gd name="connsiteY1104" fmla="*/ 558485 h 1608850"/>
                <a:gd name="connsiteX1105" fmla="*/ 7085748 w 12192000"/>
                <a:gd name="connsiteY1105" fmla="*/ 558485 h 1608850"/>
                <a:gd name="connsiteX1106" fmla="*/ 7085748 w 12192000"/>
                <a:gd name="connsiteY1106" fmla="*/ 557674 h 1608850"/>
                <a:gd name="connsiteX1107" fmla="*/ 7085748 w 12192000"/>
                <a:gd name="connsiteY1107" fmla="*/ 552000 h 1608850"/>
                <a:gd name="connsiteX1108" fmla="*/ 7086508 w 12192000"/>
                <a:gd name="connsiteY1108" fmla="*/ 552000 h 1608850"/>
                <a:gd name="connsiteX1109" fmla="*/ 7091828 w 12192000"/>
                <a:gd name="connsiteY1109" fmla="*/ 552000 h 1608850"/>
                <a:gd name="connsiteX1110" fmla="*/ 7091828 w 12192000"/>
                <a:gd name="connsiteY1110" fmla="*/ 553351 h 1608850"/>
                <a:gd name="connsiteX1111" fmla="*/ 7091828 w 12192000"/>
                <a:gd name="connsiteY1111" fmla="*/ 562809 h 1608850"/>
                <a:gd name="connsiteX1112" fmla="*/ 7130335 w 12192000"/>
                <a:gd name="connsiteY1112" fmla="*/ 562809 h 1608850"/>
                <a:gd name="connsiteX1113" fmla="*/ 7130335 w 12192000"/>
                <a:gd name="connsiteY1113" fmla="*/ 701162 h 1608850"/>
                <a:gd name="connsiteX1114" fmla="*/ 7131855 w 12192000"/>
                <a:gd name="connsiteY1114" fmla="*/ 701162 h 1608850"/>
                <a:gd name="connsiteX1115" fmla="*/ 7142495 w 12192000"/>
                <a:gd name="connsiteY1115" fmla="*/ 701162 h 1608850"/>
                <a:gd name="connsiteX1116" fmla="*/ 7142495 w 12192000"/>
                <a:gd name="connsiteY1116" fmla="*/ 688192 h 1608850"/>
                <a:gd name="connsiteX1117" fmla="*/ 7146549 w 12192000"/>
                <a:gd name="connsiteY1117" fmla="*/ 688192 h 1608850"/>
                <a:gd name="connsiteX1118" fmla="*/ 7146549 w 12192000"/>
                <a:gd name="connsiteY1118" fmla="*/ 701162 h 1608850"/>
                <a:gd name="connsiteX1119" fmla="*/ 7176949 w 12192000"/>
                <a:gd name="connsiteY1119" fmla="*/ 701162 h 1608850"/>
                <a:gd name="connsiteX1120" fmla="*/ 7176949 w 12192000"/>
                <a:gd name="connsiteY1120" fmla="*/ 670897 h 1608850"/>
                <a:gd name="connsiteX1121" fmla="*/ 7189109 w 12192000"/>
                <a:gd name="connsiteY1121" fmla="*/ 670897 h 1608850"/>
                <a:gd name="connsiteX1122" fmla="*/ 7201269 w 12192000"/>
                <a:gd name="connsiteY1122" fmla="*/ 668736 h 1608850"/>
                <a:gd name="connsiteX1123" fmla="*/ 7205323 w 12192000"/>
                <a:gd name="connsiteY1123" fmla="*/ 670897 h 1608850"/>
                <a:gd name="connsiteX1124" fmla="*/ 7215456 w 12192000"/>
                <a:gd name="connsiteY1124" fmla="*/ 670897 h 1608850"/>
                <a:gd name="connsiteX1125" fmla="*/ 7215456 w 12192000"/>
                <a:gd name="connsiteY1125" fmla="*/ 701162 h 1608850"/>
                <a:gd name="connsiteX1126" fmla="*/ 7223563 w 12192000"/>
                <a:gd name="connsiteY1126" fmla="*/ 701162 h 1608850"/>
                <a:gd name="connsiteX1127" fmla="*/ 7223563 w 12192000"/>
                <a:gd name="connsiteY1127" fmla="*/ 718457 h 1608850"/>
                <a:gd name="connsiteX1128" fmla="*/ 7232899 w 12192000"/>
                <a:gd name="connsiteY1128" fmla="*/ 719362 h 1608850"/>
                <a:gd name="connsiteX1129" fmla="*/ 7245857 w 12192000"/>
                <a:gd name="connsiteY1129" fmla="*/ 719362 h 1608850"/>
                <a:gd name="connsiteX1130" fmla="*/ 7245857 w 12192000"/>
                <a:gd name="connsiteY1130" fmla="*/ 703324 h 1608850"/>
                <a:gd name="connsiteX1131" fmla="*/ 7313813 w 12192000"/>
                <a:gd name="connsiteY1131" fmla="*/ 703324 h 1608850"/>
                <a:gd name="connsiteX1132" fmla="*/ 7313813 w 12192000"/>
                <a:gd name="connsiteY1132" fmla="*/ 618071 h 1608850"/>
                <a:gd name="connsiteX1133" fmla="*/ 7385821 w 12192000"/>
                <a:gd name="connsiteY1133" fmla="*/ 618071 h 1608850"/>
                <a:gd name="connsiteX1134" fmla="*/ 7385821 w 12192000"/>
                <a:gd name="connsiteY1134" fmla="*/ 696839 h 1608850"/>
                <a:gd name="connsiteX1135" fmla="*/ 7387725 w 12192000"/>
                <a:gd name="connsiteY1135" fmla="*/ 696839 h 1608850"/>
                <a:gd name="connsiteX1136" fmla="*/ 7388967 w 12192000"/>
                <a:gd name="connsiteY1136" fmla="*/ 719362 h 1608850"/>
                <a:gd name="connsiteX1137" fmla="*/ 7398643 w 12192000"/>
                <a:gd name="connsiteY1137" fmla="*/ 719362 h 1608850"/>
                <a:gd name="connsiteX1138" fmla="*/ 7399885 w 12192000"/>
                <a:gd name="connsiteY1138" fmla="*/ 696839 h 1608850"/>
                <a:gd name="connsiteX1139" fmla="*/ 7405965 w 12192000"/>
                <a:gd name="connsiteY1139" fmla="*/ 696839 h 1608850"/>
                <a:gd name="connsiteX1140" fmla="*/ 7407207 w 12192000"/>
                <a:gd name="connsiteY1140" fmla="*/ 719362 h 1608850"/>
                <a:gd name="connsiteX1141" fmla="*/ 7457829 w 12192000"/>
                <a:gd name="connsiteY1141" fmla="*/ 719362 h 1608850"/>
                <a:gd name="connsiteX1142" fmla="*/ 7457829 w 12192000"/>
                <a:gd name="connsiteY1142" fmla="*/ 556334 h 1608850"/>
                <a:gd name="connsiteX1143" fmla="*/ 7655156 w 12192000"/>
                <a:gd name="connsiteY1143" fmla="*/ 556334 h 1608850"/>
                <a:gd name="connsiteX1144" fmla="*/ 7655156 w 12192000"/>
                <a:gd name="connsiteY1144" fmla="*/ 719362 h 1608850"/>
                <a:gd name="connsiteX1145" fmla="*/ 7673853 w 12192000"/>
                <a:gd name="connsiteY1145" fmla="*/ 719362 h 1608850"/>
                <a:gd name="connsiteX1146" fmla="*/ 7673853 w 12192000"/>
                <a:gd name="connsiteY1146" fmla="*/ 636669 h 1608850"/>
                <a:gd name="connsiteX1147" fmla="*/ 7768973 w 12192000"/>
                <a:gd name="connsiteY1147" fmla="*/ 636669 h 1608850"/>
                <a:gd name="connsiteX1148" fmla="*/ 7773382 w 12192000"/>
                <a:gd name="connsiteY1148" fmla="*/ 519115 h 1608850"/>
                <a:gd name="connsiteX1149" fmla="*/ 7819759 w 12192000"/>
                <a:gd name="connsiteY1149" fmla="*/ 519115 h 1608850"/>
                <a:gd name="connsiteX1150" fmla="*/ 7821437 w 12192000"/>
                <a:gd name="connsiteY1150" fmla="*/ 571456 h 1608850"/>
                <a:gd name="connsiteX1151" fmla="*/ 7886292 w 12192000"/>
                <a:gd name="connsiteY1151" fmla="*/ 571456 h 1608850"/>
                <a:gd name="connsiteX1152" fmla="*/ 7886292 w 12192000"/>
                <a:gd name="connsiteY1152" fmla="*/ 647118 h 1608850"/>
                <a:gd name="connsiteX1153" fmla="*/ 7894398 w 12192000"/>
                <a:gd name="connsiteY1153" fmla="*/ 647118 h 1608850"/>
                <a:gd name="connsiteX1154" fmla="*/ 7896425 w 12192000"/>
                <a:gd name="connsiteY1154" fmla="*/ 640633 h 1608850"/>
                <a:gd name="connsiteX1155" fmla="*/ 7902505 w 12192000"/>
                <a:gd name="connsiteY1155" fmla="*/ 640633 h 1608850"/>
                <a:gd name="connsiteX1156" fmla="*/ 7904533 w 12192000"/>
                <a:gd name="connsiteY1156" fmla="*/ 649280 h 1608850"/>
                <a:gd name="connsiteX1157" fmla="*/ 7916693 w 12192000"/>
                <a:gd name="connsiteY1157" fmla="*/ 649280 h 1608850"/>
                <a:gd name="connsiteX1158" fmla="*/ 7916693 w 12192000"/>
                <a:gd name="connsiteY1158" fmla="*/ 642794 h 1608850"/>
                <a:gd name="connsiteX1159" fmla="*/ 7938985 w 12192000"/>
                <a:gd name="connsiteY1159" fmla="*/ 642794 h 1608850"/>
                <a:gd name="connsiteX1160" fmla="*/ 7938985 w 12192000"/>
                <a:gd name="connsiteY1160" fmla="*/ 649280 h 1608850"/>
                <a:gd name="connsiteX1161" fmla="*/ 7959253 w 12192000"/>
                <a:gd name="connsiteY1161" fmla="*/ 649280 h 1608850"/>
                <a:gd name="connsiteX1162" fmla="*/ 7959253 w 12192000"/>
                <a:gd name="connsiteY1162" fmla="*/ 694677 h 1608850"/>
                <a:gd name="connsiteX1163" fmla="*/ 7973440 w 12192000"/>
                <a:gd name="connsiteY1163" fmla="*/ 694677 h 1608850"/>
                <a:gd name="connsiteX1164" fmla="*/ 7973440 w 12192000"/>
                <a:gd name="connsiteY1164" fmla="*/ 681706 h 1608850"/>
                <a:gd name="connsiteX1165" fmla="*/ 7989653 w 12192000"/>
                <a:gd name="connsiteY1165" fmla="*/ 681706 h 1608850"/>
                <a:gd name="connsiteX1166" fmla="*/ 7989653 w 12192000"/>
                <a:gd name="connsiteY1166" fmla="*/ 502279 h 1608850"/>
                <a:gd name="connsiteX1167" fmla="*/ 7995733 w 12192000"/>
                <a:gd name="connsiteY1167" fmla="*/ 495793 h 1608850"/>
                <a:gd name="connsiteX1168" fmla="*/ 8068694 w 12192000"/>
                <a:gd name="connsiteY1168" fmla="*/ 495793 h 1608850"/>
                <a:gd name="connsiteX1169" fmla="*/ 8068694 w 12192000"/>
                <a:gd name="connsiteY1169" fmla="*/ 504441 h 1608850"/>
                <a:gd name="connsiteX1170" fmla="*/ 8078828 w 12192000"/>
                <a:gd name="connsiteY1170" fmla="*/ 504441 h 1608850"/>
                <a:gd name="connsiteX1171" fmla="*/ 8078828 w 12192000"/>
                <a:gd name="connsiteY1171" fmla="*/ 619015 h 1608850"/>
                <a:gd name="connsiteX1172" fmla="*/ 8101121 w 12192000"/>
                <a:gd name="connsiteY1172" fmla="*/ 619015 h 1608850"/>
                <a:gd name="connsiteX1173" fmla="*/ 8101121 w 12192000"/>
                <a:gd name="connsiteY1173" fmla="*/ 552000 h 1608850"/>
                <a:gd name="connsiteX1174" fmla="*/ 8127469 w 12192000"/>
                <a:gd name="connsiteY1174" fmla="*/ 552000 h 1608850"/>
                <a:gd name="connsiteX1175" fmla="*/ 8131521 w 12192000"/>
                <a:gd name="connsiteY1175" fmla="*/ 547676 h 1608850"/>
                <a:gd name="connsiteX1176" fmla="*/ 8139629 w 12192000"/>
                <a:gd name="connsiteY1176" fmla="*/ 547676 h 1608850"/>
                <a:gd name="connsiteX1177" fmla="*/ 8143681 w 12192000"/>
                <a:gd name="connsiteY1177" fmla="*/ 552000 h 1608850"/>
                <a:gd name="connsiteX1178" fmla="*/ 8165976 w 12192000"/>
                <a:gd name="connsiteY1178" fmla="*/ 552000 h 1608850"/>
                <a:gd name="connsiteX1179" fmla="*/ 8165976 w 12192000"/>
                <a:gd name="connsiteY1179" fmla="*/ 435264 h 1608850"/>
                <a:gd name="connsiteX1180" fmla="*/ 8222722 w 12192000"/>
                <a:gd name="connsiteY1180" fmla="*/ 424455 h 1608850"/>
                <a:gd name="connsiteX1181" fmla="*/ 8222722 w 12192000"/>
                <a:gd name="connsiteY1181" fmla="*/ 425536 h 1608850"/>
                <a:gd name="connsiteX1182" fmla="*/ 8222722 w 12192000"/>
                <a:gd name="connsiteY1182" fmla="*/ 433102 h 1608850"/>
                <a:gd name="connsiteX1183" fmla="*/ 8249069 w 12192000"/>
                <a:gd name="connsiteY1183" fmla="*/ 433102 h 1608850"/>
                <a:gd name="connsiteX1184" fmla="*/ 8249069 w 12192000"/>
                <a:gd name="connsiteY1184" fmla="*/ 688192 h 1608850"/>
                <a:gd name="connsiteX1185" fmla="*/ 8271364 w 12192000"/>
                <a:gd name="connsiteY1185" fmla="*/ 688192 h 1608850"/>
                <a:gd name="connsiteX1186" fmla="*/ 8271364 w 12192000"/>
                <a:gd name="connsiteY1186" fmla="*/ 683868 h 1608850"/>
                <a:gd name="connsiteX1187" fmla="*/ 8283524 w 12192000"/>
                <a:gd name="connsiteY1187" fmla="*/ 683868 h 1608850"/>
                <a:gd name="connsiteX1188" fmla="*/ 8283524 w 12192000"/>
                <a:gd name="connsiteY1188" fmla="*/ 688192 h 1608850"/>
                <a:gd name="connsiteX1189" fmla="*/ 8307844 w 12192000"/>
                <a:gd name="connsiteY1189" fmla="*/ 688192 h 1608850"/>
                <a:gd name="connsiteX1190" fmla="*/ 8307844 w 12192000"/>
                <a:gd name="connsiteY1190" fmla="*/ 675221 h 1608850"/>
                <a:gd name="connsiteX1191" fmla="*/ 8336217 w 12192000"/>
                <a:gd name="connsiteY1191" fmla="*/ 675221 h 1608850"/>
                <a:gd name="connsiteX1192" fmla="*/ 8348377 w 12192000"/>
                <a:gd name="connsiteY1192" fmla="*/ 670897 h 1608850"/>
                <a:gd name="connsiteX1193" fmla="*/ 8368645 w 12192000"/>
                <a:gd name="connsiteY1193" fmla="*/ 675221 h 1608850"/>
                <a:gd name="connsiteX1194" fmla="*/ 8368645 w 12192000"/>
                <a:gd name="connsiteY1194" fmla="*/ 657927 h 1608850"/>
                <a:gd name="connsiteX1195" fmla="*/ 8376752 w 12192000"/>
                <a:gd name="connsiteY1195" fmla="*/ 657927 h 1608850"/>
                <a:gd name="connsiteX1196" fmla="*/ 8376752 w 12192000"/>
                <a:gd name="connsiteY1196" fmla="*/ 644956 h 1608850"/>
                <a:gd name="connsiteX1197" fmla="*/ 8433498 w 12192000"/>
                <a:gd name="connsiteY1197" fmla="*/ 644956 h 1608850"/>
                <a:gd name="connsiteX1198" fmla="*/ 8433498 w 12192000"/>
                <a:gd name="connsiteY1198" fmla="*/ 614691 h 1608850"/>
                <a:gd name="connsiteX1199" fmla="*/ 8451738 w 12192000"/>
                <a:gd name="connsiteY1199" fmla="*/ 614691 h 1608850"/>
                <a:gd name="connsiteX1200" fmla="*/ 8451738 w 12192000"/>
                <a:gd name="connsiteY1200" fmla="*/ 608206 h 1608850"/>
                <a:gd name="connsiteX1201" fmla="*/ 8463898 w 12192000"/>
                <a:gd name="connsiteY1201" fmla="*/ 608206 h 1608850"/>
                <a:gd name="connsiteX1202" fmla="*/ 8463898 w 12192000"/>
                <a:gd name="connsiteY1202" fmla="*/ 614691 h 1608850"/>
                <a:gd name="connsiteX1203" fmla="*/ 8480112 w 12192000"/>
                <a:gd name="connsiteY1203" fmla="*/ 614691 h 1608850"/>
                <a:gd name="connsiteX1204" fmla="*/ 8480112 w 12192000"/>
                <a:gd name="connsiteY1204" fmla="*/ 664412 h 1608850"/>
                <a:gd name="connsiteX1205" fmla="*/ 8512540 w 12192000"/>
                <a:gd name="connsiteY1205" fmla="*/ 664412 h 1608850"/>
                <a:gd name="connsiteX1206" fmla="*/ 8512540 w 12192000"/>
                <a:gd name="connsiteY1206" fmla="*/ 638471 h 1608850"/>
                <a:gd name="connsiteX1207" fmla="*/ 8551046 w 12192000"/>
                <a:gd name="connsiteY1207" fmla="*/ 638471 h 1608850"/>
                <a:gd name="connsiteX1208" fmla="*/ 8551046 w 12192000"/>
                <a:gd name="connsiteY1208" fmla="*/ 608206 h 1608850"/>
                <a:gd name="connsiteX1209" fmla="*/ 8599688 w 12192000"/>
                <a:gd name="connsiteY1209" fmla="*/ 608206 h 1608850"/>
                <a:gd name="connsiteX1210" fmla="*/ 8599688 w 12192000"/>
                <a:gd name="connsiteY1210" fmla="*/ 719362 h 1608850"/>
                <a:gd name="connsiteX1211" fmla="*/ 8599688 w 12192000"/>
                <a:gd name="connsiteY1211" fmla="*/ 733141 h 1608850"/>
                <a:gd name="connsiteX1212" fmla="*/ 8665562 w 12192000"/>
                <a:gd name="connsiteY1212" fmla="*/ 733141 h 1608850"/>
                <a:gd name="connsiteX1213" fmla="*/ 8665562 w 12192000"/>
                <a:gd name="connsiteY1213" fmla="*/ 838913 h 1608850"/>
                <a:gd name="connsiteX1214" fmla="*/ 8665562 w 12192000"/>
                <a:gd name="connsiteY1214" fmla="*/ 862160 h 1608850"/>
                <a:gd name="connsiteX1215" fmla="*/ 8680522 w 12192000"/>
                <a:gd name="connsiteY1215" fmla="*/ 862160 h 1608850"/>
                <a:gd name="connsiteX1216" fmla="*/ 8680522 w 12192000"/>
                <a:gd name="connsiteY1216" fmla="*/ 860998 h 1608850"/>
                <a:gd name="connsiteX1217" fmla="*/ 8680522 w 12192000"/>
                <a:gd name="connsiteY1217" fmla="*/ 852862 h 1608850"/>
                <a:gd name="connsiteX1218" fmla="*/ 8725102 w 12192000"/>
                <a:gd name="connsiteY1218" fmla="*/ 852862 h 1608850"/>
                <a:gd name="connsiteX1219" fmla="*/ 8725102 w 12192000"/>
                <a:gd name="connsiteY1219" fmla="*/ 855477 h 1608850"/>
                <a:gd name="connsiteX1220" fmla="*/ 8725102 w 12192000"/>
                <a:gd name="connsiteY1220" fmla="*/ 861131 h 1608850"/>
                <a:gd name="connsiteX1221" fmla="*/ 8733569 w 12192000"/>
                <a:gd name="connsiteY1221" fmla="*/ 852574 h 1608850"/>
                <a:gd name="connsiteX1222" fmla="*/ 8729111 w 12192000"/>
                <a:gd name="connsiteY1222" fmla="*/ 850249 h 1608850"/>
                <a:gd name="connsiteX1223" fmla="*/ 8729111 w 12192000"/>
                <a:gd name="connsiteY1223" fmla="*/ 843275 h 1608850"/>
                <a:gd name="connsiteX1224" fmla="*/ 8735797 w 12192000"/>
                <a:gd name="connsiteY1224" fmla="*/ 840950 h 1608850"/>
                <a:gd name="connsiteX1225" fmla="*/ 8735797 w 12192000"/>
                <a:gd name="connsiteY1225" fmla="*/ 831652 h 1608850"/>
                <a:gd name="connsiteX1226" fmla="*/ 8740256 w 12192000"/>
                <a:gd name="connsiteY1226" fmla="*/ 831652 h 1608850"/>
                <a:gd name="connsiteX1227" fmla="*/ 8740256 w 12192000"/>
                <a:gd name="connsiteY1227" fmla="*/ 810730 h 1608850"/>
                <a:gd name="connsiteX1228" fmla="*/ 8735797 w 12192000"/>
                <a:gd name="connsiteY1228" fmla="*/ 810730 h 1608850"/>
                <a:gd name="connsiteX1229" fmla="*/ 8735797 w 12192000"/>
                <a:gd name="connsiteY1229" fmla="*/ 806081 h 1608850"/>
                <a:gd name="connsiteX1230" fmla="*/ 8740256 w 12192000"/>
                <a:gd name="connsiteY1230" fmla="*/ 803756 h 1608850"/>
                <a:gd name="connsiteX1231" fmla="*/ 8751401 w 12192000"/>
                <a:gd name="connsiteY1231" fmla="*/ 787483 h 1608850"/>
                <a:gd name="connsiteX1232" fmla="*/ 8753629 w 12192000"/>
                <a:gd name="connsiteY1232" fmla="*/ 778185 h 1608850"/>
                <a:gd name="connsiteX1233" fmla="*/ 8753629 w 12192000"/>
                <a:gd name="connsiteY1233" fmla="*/ 752614 h 1608850"/>
                <a:gd name="connsiteX1234" fmla="*/ 8753909 w 12192000"/>
                <a:gd name="connsiteY1234" fmla="*/ 751742 h 1608850"/>
                <a:gd name="connsiteX1235" fmla="*/ 8755767 w 12192000"/>
                <a:gd name="connsiteY1235" fmla="*/ 745928 h 1608850"/>
                <a:gd name="connsiteX1236" fmla="*/ 8754080 w 12192000"/>
                <a:gd name="connsiteY1236" fmla="*/ 745928 h 1608850"/>
                <a:gd name="connsiteX1237" fmla="*/ 8754080 w 12192000"/>
                <a:gd name="connsiteY1237" fmla="*/ 744766 h 1608850"/>
                <a:gd name="connsiteX1238" fmla="*/ 8754080 w 12192000"/>
                <a:gd name="connsiteY1238" fmla="*/ 736629 h 1608850"/>
                <a:gd name="connsiteX1239" fmla="*/ 8755194 w 12192000"/>
                <a:gd name="connsiteY1239" fmla="*/ 736629 h 1608850"/>
                <a:gd name="connsiteX1240" fmla="*/ 8762996 w 12192000"/>
                <a:gd name="connsiteY1240" fmla="*/ 736629 h 1608850"/>
                <a:gd name="connsiteX1241" fmla="*/ 8762996 w 12192000"/>
                <a:gd name="connsiteY1241" fmla="*/ 735467 h 1608850"/>
                <a:gd name="connsiteX1242" fmla="*/ 8762996 w 12192000"/>
                <a:gd name="connsiteY1242" fmla="*/ 727331 h 1608850"/>
                <a:gd name="connsiteX1243" fmla="*/ 8761881 w 12192000"/>
                <a:gd name="connsiteY1243" fmla="*/ 727331 h 1608850"/>
                <a:gd name="connsiteX1244" fmla="*/ 8754080 w 12192000"/>
                <a:gd name="connsiteY1244" fmla="*/ 727331 h 1608850"/>
                <a:gd name="connsiteX1245" fmla="*/ 8754080 w 12192000"/>
                <a:gd name="connsiteY1245" fmla="*/ 726168 h 1608850"/>
                <a:gd name="connsiteX1246" fmla="*/ 8754080 w 12192000"/>
                <a:gd name="connsiteY1246" fmla="*/ 718032 h 1608850"/>
                <a:gd name="connsiteX1247" fmla="*/ 8755194 w 12192000"/>
                <a:gd name="connsiteY1247" fmla="*/ 718032 h 1608850"/>
                <a:gd name="connsiteX1248" fmla="*/ 8762996 w 12192000"/>
                <a:gd name="connsiteY1248" fmla="*/ 718032 h 1608850"/>
                <a:gd name="connsiteX1249" fmla="*/ 8762996 w 12192000"/>
                <a:gd name="connsiteY1249" fmla="*/ 717160 h 1608850"/>
                <a:gd name="connsiteX1250" fmla="*/ 8762996 w 12192000"/>
                <a:gd name="connsiteY1250" fmla="*/ 711058 h 1608850"/>
                <a:gd name="connsiteX1251" fmla="*/ 8761881 w 12192000"/>
                <a:gd name="connsiteY1251" fmla="*/ 711058 h 1608850"/>
                <a:gd name="connsiteX1252" fmla="*/ 8754080 w 12192000"/>
                <a:gd name="connsiteY1252" fmla="*/ 711058 h 1608850"/>
                <a:gd name="connsiteX1253" fmla="*/ 8754080 w 12192000"/>
                <a:gd name="connsiteY1253" fmla="*/ 709896 h 1608850"/>
                <a:gd name="connsiteX1254" fmla="*/ 8754080 w 12192000"/>
                <a:gd name="connsiteY1254" fmla="*/ 701759 h 1608850"/>
                <a:gd name="connsiteX1255" fmla="*/ 8755194 w 12192000"/>
                <a:gd name="connsiteY1255" fmla="*/ 701759 h 1608850"/>
                <a:gd name="connsiteX1256" fmla="*/ 8762996 w 12192000"/>
                <a:gd name="connsiteY1256" fmla="*/ 701759 h 1608850"/>
                <a:gd name="connsiteX1257" fmla="*/ 8761881 w 12192000"/>
                <a:gd name="connsiteY1257" fmla="*/ 700016 h 1608850"/>
                <a:gd name="connsiteX1258" fmla="*/ 8754080 w 12192000"/>
                <a:gd name="connsiteY1258" fmla="*/ 687812 h 1608850"/>
                <a:gd name="connsiteX1259" fmla="*/ 8754080 w 12192000"/>
                <a:gd name="connsiteY1259" fmla="*/ 650617 h 1608850"/>
                <a:gd name="connsiteX1260" fmla="*/ 8903424 w 12192000"/>
                <a:gd name="connsiteY1260" fmla="*/ 650617 h 1608850"/>
                <a:gd name="connsiteX1261" fmla="*/ 8905096 w 12192000"/>
                <a:gd name="connsiteY1261" fmla="*/ 653232 h 1608850"/>
                <a:gd name="connsiteX1262" fmla="*/ 8908543 w 12192000"/>
                <a:gd name="connsiteY1262" fmla="*/ 658626 h 1608850"/>
                <a:gd name="connsiteX1263" fmla="*/ 8908543 w 12192000"/>
                <a:gd name="connsiteY1263" fmla="*/ 647687 h 1608850"/>
                <a:gd name="connsiteX1264" fmla="*/ 8908543 w 12192000"/>
                <a:gd name="connsiteY1264" fmla="*/ 607460 h 1608850"/>
                <a:gd name="connsiteX1265" fmla="*/ 8910570 w 12192000"/>
                <a:gd name="connsiteY1265" fmla="*/ 607460 h 1608850"/>
                <a:gd name="connsiteX1266" fmla="*/ 8924757 w 12192000"/>
                <a:gd name="connsiteY1266" fmla="*/ 607460 h 1608850"/>
                <a:gd name="connsiteX1267" fmla="*/ 8924757 w 12192000"/>
                <a:gd name="connsiteY1267" fmla="*/ 515723 h 1608850"/>
                <a:gd name="connsiteX1268" fmla="*/ 8924757 w 12192000"/>
                <a:gd name="connsiteY1268" fmla="*/ 490724 h 1608850"/>
                <a:gd name="connsiteX1269" fmla="*/ 9078786 w 12192000"/>
                <a:gd name="connsiteY1269" fmla="*/ 490724 h 1608850"/>
                <a:gd name="connsiteX1270" fmla="*/ 9078786 w 12192000"/>
                <a:gd name="connsiteY1270" fmla="*/ 506306 h 1608850"/>
                <a:gd name="connsiteX1271" fmla="*/ 9078786 w 12192000"/>
                <a:gd name="connsiteY1271" fmla="*/ 611783 h 1608850"/>
                <a:gd name="connsiteX1272" fmla="*/ 9080306 w 12192000"/>
                <a:gd name="connsiteY1272" fmla="*/ 611513 h 1608850"/>
                <a:gd name="connsiteX1273" fmla="*/ 9090946 w 12192000"/>
                <a:gd name="connsiteY1273" fmla="*/ 609622 h 1608850"/>
                <a:gd name="connsiteX1274" fmla="*/ 9088919 w 12192000"/>
                <a:gd name="connsiteY1274" fmla="*/ 698254 h 1608850"/>
                <a:gd name="connsiteX1275" fmla="*/ 9090439 w 12192000"/>
                <a:gd name="connsiteY1275" fmla="*/ 698525 h 1608850"/>
                <a:gd name="connsiteX1276" fmla="*/ 9101079 w 12192000"/>
                <a:gd name="connsiteY1276" fmla="*/ 700416 h 1608850"/>
                <a:gd name="connsiteX1277" fmla="*/ 9101332 w 12192000"/>
                <a:gd name="connsiteY1277" fmla="*/ 701227 h 1608850"/>
                <a:gd name="connsiteX1278" fmla="*/ 9103106 w 12192000"/>
                <a:gd name="connsiteY1278" fmla="*/ 706902 h 1608850"/>
                <a:gd name="connsiteX1279" fmla="*/ 9103866 w 12192000"/>
                <a:gd name="connsiteY1279" fmla="*/ 704470 h 1608850"/>
                <a:gd name="connsiteX1280" fmla="*/ 9109186 w 12192000"/>
                <a:gd name="connsiteY1280" fmla="*/ 687446 h 1608850"/>
                <a:gd name="connsiteX1281" fmla="*/ 9110959 w 12192000"/>
                <a:gd name="connsiteY1281" fmla="*/ 687446 h 1608850"/>
                <a:gd name="connsiteX1282" fmla="*/ 9123373 w 12192000"/>
                <a:gd name="connsiteY1282" fmla="*/ 687446 h 1608850"/>
                <a:gd name="connsiteX1283" fmla="*/ 9123373 w 12192000"/>
                <a:gd name="connsiteY1283" fmla="*/ 719872 h 1608850"/>
                <a:gd name="connsiteX1284" fmla="*/ 9124386 w 12192000"/>
                <a:gd name="connsiteY1284" fmla="*/ 720413 h 1608850"/>
                <a:gd name="connsiteX1285" fmla="*/ 9131480 w 12192000"/>
                <a:gd name="connsiteY1285" fmla="*/ 724196 h 1608850"/>
                <a:gd name="connsiteX1286" fmla="*/ 9131480 w 12192000"/>
                <a:gd name="connsiteY1286" fmla="*/ 725547 h 1608850"/>
                <a:gd name="connsiteX1287" fmla="*/ 9131480 w 12192000"/>
                <a:gd name="connsiteY1287" fmla="*/ 735005 h 1608850"/>
                <a:gd name="connsiteX1288" fmla="*/ 9176067 w 12192000"/>
                <a:gd name="connsiteY1288" fmla="*/ 735005 h 1608850"/>
                <a:gd name="connsiteX1289" fmla="*/ 9176067 w 12192000"/>
                <a:gd name="connsiteY1289" fmla="*/ 736086 h 1608850"/>
                <a:gd name="connsiteX1290" fmla="*/ 9176067 w 12192000"/>
                <a:gd name="connsiteY1290" fmla="*/ 743652 h 1608850"/>
                <a:gd name="connsiteX1291" fmla="*/ 9178093 w 12192000"/>
                <a:gd name="connsiteY1291" fmla="*/ 743652 h 1608850"/>
                <a:gd name="connsiteX1292" fmla="*/ 9192280 w 12192000"/>
                <a:gd name="connsiteY1292" fmla="*/ 743652 h 1608850"/>
                <a:gd name="connsiteX1293" fmla="*/ 9192280 w 12192000"/>
                <a:gd name="connsiteY1293" fmla="*/ 713387 h 1608850"/>
                <a:gd name="connsiteX1294" fmla="*/ 9236867 w 12192000"/>
                <a:gd name="connsiteY1294" fmla="*/ 713387 h 1608850"/>
                <a:gd name="connsiteX1295" fmla="*/ 9236867 w 12192000"/>
                <a:gd name="connsiteY1295" fmla="*/ 712036 h 1608850"/>
                <a:gd name="connsiteX1296" fmla="*/ 9236867 w 12192000"/>
                <a:gd name="connsiteY1296" fmla="*/ 702578 h 1608850"/>
                <a:gd name="connsiteX1297" fmla="*/ 9237881 w 12192000"/>
                <a:gd name="connsiteY1297" fmla="*/ 702578 h 1608850"/>
                <a:gd name="connsiteX1298" fmla="*/ 9244974 w 12192000"/>
                <a:gd name="connsiteY1298" fmla="*/ 702578 h 1608850"/>
                <a:gd name="connsiteX1299" fmla="*/ 9244974 w 12192000"/>
                <a:gd name="connsiteY1299" fmla="*/ 700687 h 1608850"/>
                <a:gd name="connsiteX1300" fmla="*/ 9244974 w 12192000"/>
                <a:gd name="connsiteY1300" fmla="*/ 687446 h 1608850"/>
                <a:gd name="connsiteX1301" fmla="*/ 9245734 w 12192000"/>
                <a:gd name="connsiteY1301" fmla="*/ 687446 h 1608850"/>
                <a:gd name="connsiteX1302" fmla="*/ 9251054 w 12192000"/>
                <a:gd name="connsiteY1302" fmla="*/ 687446 h 1608850"/>
                <a:gd name="connsiteX1303" fmla="*/ 9251054 w 12192000"/>
                <a:gd name="connsiteY1303" fmla="*/ 686365 h 1608850"/>
                <a:gd name="connsiteX1304" fmla="*/ 9251054 w 12192000"/>
                <a:gd name="connsiteY1304" fmla="*/ 678798 h 1608850"/>
                <a:gd name="connsiteX1305" fmla="*/ 9253081 w 12192000"/>
                <a:gd name="connsiteY1305" fmla="*/ 678798 h 1608850"/>
                <a:gd name="connsiteX1306" fmla="*/ 9267268 w 12192000"/>
                <a:gd name="connsiteY1306" fmla="*/ 678798 h 1608850"/>
                <a:gd name="connsiteX1307" fmla="*/ 9267268 w 12192000"/>
                <a:gd name="connsiteY1307" fmla="*/ 679879 h 1608850"/>
                <a:gd name="connsiteX1308" fmla="*/ 9267268 w 12192000"/>
                <a:gd name="connsiteY1308" fmla="*/ 687446 h 1608850"/>
                <a:gd name="connsiteX1309" fmla="*/ 9289561 w 12192000"/>
                <a:gd name="connsiteY1309" fmla="*/ 687446 h 1608850"/>
                <a:gd name="connsiteX1310" fmla="*/ 9289561 w 12192000"/>
                <a:gd name="connsiteY1310" fmla="*/ 685554 h 1608850"/>
                <a:gd name="connsiteX1311" fmla="*/ 9289561 w 12192000"/>
                <a:gd name="connsiteY1311" fmla="*/ 672313 h 1608850"/>
                <a:gd name="connsiteX1312" fmla="*/ 9291335 w 12192000"/>
                <a:gd name="connsiteY1312" fmla="*/ 672313 h 1608850"/>
                <a:gd name="connsiteX1313" fmla="*/ 9303748 w 12192000"/>
                <a:gd name="connsiteY1313" fmla="*/ 672313 h 1608850"/>
                <a:gd name="connsiteX1314" fmla="*/ 9303748 w 12192000"/>
                <a:gd name="connsiteY1314" fmla="*/ 696093 h 1608850"/>
                <a:gd name="connsiteX1315" fmla="*/ 9304762 w 12192000"/>
                <a:gd name="connsiteY1315" fmla="*/ 696093 h 1608850"/>
                <a:gd name="connsiteX1316" fmla="*/ 9311855 w 12192000"/>
                <a:gd name="connsiteY1316" fmla="*/ 696093 h 1608850"/>
                <a:gd name="connsiteX1317" fmla="*/ 9311855 w 12192000"/>
                <a:gd name="connsiteY1317" fmla="*/ 695012 h 1608850"/>
                <a:gd name="connsiteX1318" fmla="*/ 9311855 w 12192000"/>
                <a:gd name="connsiteY1318" fmla="*/ 687446 h 1608850"/>
                <a:gd name="connsiteX1319" fmla="*/ 9313628 w 12192000"/>
                <a:gd name="connsiteY1319" fmla="*/ 687446 h 1608850"/>
                <a:gd name="connsiteX1320" fmla="*/ 9326042 w 12192000"/>
                <a:gd name="connsiteY1320" fmla="*/ 687446 h 1608850"/>
                <a:gd name="connsiteX1321" fmla="*/ 9326042 w 12192000"/>
                <a:gd name="connsiteY1321" fmla="*/ 713387 h 1608850"/>
                <a:gd name="connsiteX1322" fmla="*/ 9328069 w 12192000"/>
                <a:gd name="connsiteY1322" fmla="*/ 713387 h 1608850"/>
                <a:gd name="connsiteX1323" fmla="*/ 9342255 w 12192000"/>
                <a:gd name="connsiteY1323" fmla="*/ 713387 h 1608850"/>
                <a:gd name="connsiteX1324" fmla="*/ 9342255 w 12192000"/>
                <a:gd name="connsiteY1324" fmla="*/ 715008 h 1608850"/>
                <a:gd name="connsiteX1325" fmla="*/ 9342255 w 12192000"/>
                <a:gd name="connsiteY1325" fmla="*/ 726358 h 1608850"/>
                <a:gd name="connsiteX1326" fmla="*/ 9343015 w 12192000"/>
                <a:gd name="connsiteY1326" fmla="*/ 726358 h 1608850"/>
                <a:gd name="connsiteX1327" fmla="*/ 9348336 w 12192000"/>
                <a:gd name="connsiteY1327" fmla="*/ 726358 h 1608850"/>
                <a:gd name="connsiteX1328" fmla="*/ 9348336 w 12192000"/>
                <a:gd name="connsiteY1328" fmla="*/ 725547 h 1608850"/>
                <a:gd name="connsiteX1329" fmla="*/ 9348336 w 12192000"/>
                <a:gd name="connsiteY1329" fmla="*/ 719872 h 1608850"/>
                <a:gd name="connsiteX1330" fmla="*/ 9378736 w 12192000"/>
                <a:gd name="connsiteY1330" fmla="*/ 719872 h 1608850"/>
                <a:gd name="connsiteX1331" fmla="*/ 9378736 w 12192000"/>
                <a:gd name="connsiteY1331" fmla="*/ 743652 h 1608850"/>
                <a:gd name="connsiteX1332" fmla="*/ 9379749 w 12192000"/>
                <a:gd name="connsiteY1332" fmla="*/ 743652 h 1608850"/>
                <a:gd name="connsiteX1333" fmla="*/ 9386843 w 12192000"/>
                <a:gd name="connsiteY1333" fmla="*/ 743652 h 1608850"/>
                <a:gd name="connsiteX1334" fmla="*/ 9386843 w 12192000"/>
                <a:gd name="connsiteY1334" fmla="*/ 744733 h 1608850"/>
                <a:gd name="connsiteX1335" fmla="*/ 9386843 w 12192000"/>
                <a:gd name="connsiteY1335" fmla="*/ 752299 h 1608850"/>
                <a:gd name="connsiteX1336" fmla="*/ 9387603 w 12192000"/>
                <a:gd name="connsiteY1336" fmla="*/ 752299 h 1608850"/>
                <a:gd name="connsiteX1337" fmla="*/ 9392923 w 12192000"/>
                <a:gd name="connsiteY1337" fmla="*/ 752299 h 1608850"/>
                <a:gd name="connsiteX1338" fmla="*/ 9392923 w 12192000"/>
                <a:gd name="connsiteY1338" fmla="*/ 750137 h 1608850"/>
                <a:gd name="connsiteX1339" fmla="*/ 9392923 w 12192000"/>
                <a:gd name="connsiteY1339" fmla="*/ 735005 h 1608850"/>
                <a:gd name="connsiteX1340" fmla="*/ 9393936 w 12192000"/>
                <a:gd name="connsiteY1340" fmla="*/ 735005 h 1608850"/>
                <a:gd name="connsiteX1341" fmla="*/ 9401030 w 12192000"/>
                <a:gd name="connsiteY1341" fmla="*/ 735005 h 1608850"/>
                <a:gd name="connsiteX1342" fmla="*/ 9401030 w 12192000"/>
                <a:gd name="connsiteY1342" fmla="*/ 736086 h 1608850"/>
                <a:gd name="connsiteX1343" fmla="*/ 9401030 w 12192000"/>
                <a:gd name="connsiteY1343" fmla="*/ 743652 h 1608850"/>
                <a:gd name="connsiteX1344" fmla="*/ 9406350 w 12192000"/>
                <a:gd name="connsiteY1344" fmla="*/ 741659 h 1608850"/>
                <a:gd name="connsiteX1345" fmla="*/ 9407110 w 12192000"/>
                <a:gd name="connsiteY1345" fmla="*/ 740679 h 1608850"/>
                <a:gd name="connsiteX1346" fmla="*/ 9407110 w 12192000"/>
                <a:gd name="connsiteY1346" fmla="*/ 735005 h 1608850"/>
                <a:gd name="connsiteX1347" fmla="*/ 9445617 w 12192000"/>
                <a:gd name="connsiteY1347" fmla="*/ 735005 h 1608850"/>
                <a:gd name="connsiteX1348" fmla="*/ 9445617 w 12192000"/>
                <a:gd name="connsiteY1348" fmla="*/ 758784 h 1608850"/>
                <a:gd name="connsiteX1349" fmla="*/ 9447643 w 12192000"/>
                <a:gd name="connsiteY1349" fmla="*/ 758784 h 1608850"/>
                <a:gd name="connsiteX1350" fmla="*/ 9461830 w 12192000"/>
                <a:gd name="connsiteY1350" fmla="*/ 758784 h 1608850"/>
                <a:gd name="connsiteX1351" fmla="*/ 9461830 w 12192000"/>
                <a:gd name="connsiteY1351" fmla="*/ 759865 h 1608850"/>
                <a:gd name="connsiteX1352" fmla="*/ 9461830 w 12192000"/>
                <a:gd name="connsiteY1352" fmla="*/ 767431 h 1608850"/>
                <a:gd name="connsiteX1353" fmla="*/ 9463604 w 12192000"/>
                <a:gd name="connsiteY1353" fmla="*/ 767431 h 1608850"/>
                <a:gd name="connsiteX1354" fmla="*/ 9476017 w 12192000"/>
                <a:gd name="connsiteY1354" fmla="*/ 767431 h 1608850"/>
                <a:gd name="connsiteX1355" fmla="*/ 9476017 w 12192000"/>
                <a:gd name="connsiteY1355" fmla="*/ 743652 h 1608850"/>
                <a:gd name="connsiteX1356" fmla="*/ 9477030 w 12192000"/>
                <a:gd name="connsiteY1356" fmla="*/ 743652 h 1608850"/>
                <a:gd name="connsiteX1357" fmla="*/ 9484124 w 12192000"/>
                <a:gd name="connsiteY1357" fmla="*/ 743652 h 1608850"/>
                <a:gd name="connsiteX1358" fmla="*/ 9484124 w 12192000"/>
                <a:gd name="connsiteY1358" fmla="*/ 711225 h 1608850"/>
                <a:gd name="connsiteX1359" fmla="*/ 9485137 w 12192000"/>
                <a:gd name="connsiteY1359" fmla="*/ 711225 h 1608850"/>
                <a:gd name="connsiteX1360" fmla="*/ 9492231 w 12192000"/>
                <a:gd name="connsiteY1360" fmla="*/ 711225 h 1608850"/>
                <a:gd name="connsiteX1361" fmla="*/ 9492231 w 12192000"/>
                <a:gd name="connsiteY1361" fmla="*/ 709334 h 1608850"/>
                <a:gd name="connsiteX1362" fmla="*/ 9492231 w 12192000"/>
                <a:gd name="connsiteY1362" fmla="*/ 696093 h 1608850"/>
                <a:gd name="connsiteX1363" fmla="*/ 9490964 w 12192000"/>
                <a:gd name="connsiteY1363" fmla="*/ 694471 h 1608850"/>
                <a:gd name="connsiteX1364" fmla="*/ 9496284 w 12192000"/>
                <a:gd name="connsiteY1364" fmla="*/ 683122 h 1608850"/>
                <a:gd name="connsiteX1365" fmla="*/ 9504391 w 12192000"/>
                <a:gd name="connsiteY1365" fmla="*/ 711225 h 1608850"/>
                <a:gd name="connsiteX1366" fmla="*/ 9505151 w 12192000"/>
                <a:gd name="connsiteY1366" fmla="*/ 711225 h 1608850"/>
                <a:gd name="connsiteX1367" fmla="*/ 9510471 w 12192000"/>
                <a:gd name="connsiteY1367" fmla="*/ 711225 h 1608850"/>
                <a:gd name="connsiteX1368" fmla="*/ 9510471 w 12192000"/>
                <a:gd name="connsiteY1368" fmla="*/ 605298 h 1608850"/>
                <a:gd name="connsiteX1369" fmla="*/ 9511991 w 12192000"/>
                <a:gd name="connsiteY1369" fmla="*/ 605298 h 1608850"/>
                <a:gd name="connsiteX1370" fmla="*/ 9522631 w 12192000"/>
                <a:gd name="connsiteY1370" fmla="*/ 605298 h 1608850"/>
                <a:gd name="connsiteX1371" fmla="*/ 9522631 w 12192000"/>
                <a:gd name="connsiteY1371" fmla="*/ 557739 h 1608850"/>
                <a:gd name="connsiteX1372" fmla="*/ 9548978 w 12192000"/>
                <a:gd name="connsiteY1372" fmla="*/ 557739 h 1608850"/>
                <a:gd name="connsiteX1373" fmla="*/ 9548978 w 12192000"/>
                <a:gd name="connsiteY1373" fmla="*/ 536121 h 1608850"/>
                <a:gd name="connsiteX1374" fmla="*/ 9583432 w 12192000"/>
                <a:gd name="connsiteY1374" fmla="*/ 536121 h 1608850"/>
                <a:gd name="connsiteX1375" fmla="*/ 9583432 w 12192000"/>
                <a:gd name="connsiteY1375" fmla="*/ 538553 h 1608850"/>
                <a:gd name="connsiteX1376" fmla="*/ 9583432 w 12192000"/>
                <a:gd name="connsiteY1376" fmla="*/ 555577 h 1608850"/>
                <a:gd name="connsiteX1377" fmla="*/ 9585712 w 12192000"/>
                <a:gd name="connsiteY1377" fmla="*/ 555577 h 1608850"/>
                <a:gd name="connsiteX1378" fmla="*/ 9601672 w 12192000"/>
                <a:gd name="connsiteY1378" fmla="*/ 555577 h 1608850"/>
                <a:gd name="connsiteX1379" fmla="*/ 9601672 w 12192000"/>
                <a:gd name="connsiteY1379" fmla="*/ 603136 h 1608850"/>
                <a:gd name="connsiteX1380" fmla="*/ 9602685 w 12192000"/>
                <a:gd name="connsiteY1380" fmla="*/ 603136 h 1608850"/>
                <a:gd name="connsiteX1381" fmla="*/ 9609779 w 12192000"/>
                <a:gd name="connsiteY1381" fmla="*/ 603136 h 1608850"/>
                <a:gd name="connsiteX1382" fmla="*/ 9623966 w 12192000"/>
                <a:gd name="connsiteY1382" fmla="*/ 607460 h 1608850"/>
                <a:gd name="connsiteX1383" fmla="*/ 9623966 w 12192000"/>
                <a:gd name="connsiteY1383" fmla="*/ 646372 h 1608850"/>
                <a:gd name="connsiteX1384" fmla="*/ 9624979 w 12192000"/>
                <a:gd name="connsiteY1384" fmla="*/ 646372 h 1608850"/>
                <a:gd name="connsiteX1385" fmla="*/ 9632072 w 12192000"/>
                <a:gd name="connsiteY1385" fmla="*/ 646372 h 1608850"/>
                <a:gd name="connsiteX1386" fmla="*/ 9632072 w 12192000"/>
                <a:gd name="connsiteY1386" fmla="*/ 647993 h 1608850"/>
                <a:gd name="connsiteX1387" fmla="*/ 9632072 w 12192000"/>
                <a:gd name="connsiteY1387" fmla="*/ 659342 h 1608850"/>
                <a:gd name="connsiteX1388" fmla="*/ 9634099 w 12192000"/>
                <a:gd name="connsiteY1388" fmla="*/ 659342 h 1608850"/>
                <a:gd name="connsiteX1389" fmla="*/ 9648286 w 12192000"/>
                <a:gd name="connsiteY1389" fmla="*/ 659342 h 1608850"/>
                <a:gd name="connsiteX1390" fmla="*/ 9654366 w 12192000"/>
                <a:gd name="connsiteY1390" fmla="*/ 665828 h 1608850"/>
                <a:gd name="connsiteX1391" fmla="*/ 9654366 w 12192000"/>
                <a:gd name="connsiteY1391" fmla="*/ 687446 h 1608850"/>
                <a:gd name="connsiteX1392" fmla="*/ 9656646 w 12192000"/>
                <a:gd name="connsiteY1392" fmla="*/ 687446 h 1608850"/>
                <a:gd name="connsiteX1393" fmla="*/ 9672606 w 12192000"/>
                <a:gd name="connsiteY1393" fmla="*/ 687446 h 1608850"/>
                <a:gd name="connsiteX1394" fmla="*/ 9672606 w 12192000"/>
                <a:gd name="connsiteY1394" fmla="*/ 688526 h 1608850"/>
                <a:gd name="connsiteX1395" fmla="*/ 9672606 w 12192000"/>
                <a:gd name="connsiteY1395" fmla="*/ 696093 h 1608850"/>
                <a:gd name="connsiteX1396" fmla="*/ 9673873 w 12192000"/>
                <a:gd name="connsiteY1396" fmla="*/ 696093 h 1608850"/>
                <a:gd name="connsiteX1397" fmla="*/ 9682740 w 12192000"/>
                <a:gd name="connsiteY1397" fmla="*/ 696093 h 1608850"/>
                <a:gd name="connsiteX1398" fmla="*/ 9682740 w 12192000"/>
                <a:gd name="connsiteY1398" fmla="*/ 698254 h 1608850"/>
                <a:gd name="connsiteX1399" fmla="*/ 9682740 w 12192000"/>
                <a:gd name="connsiteY1399" fmla="*/ 713387 h 1608850"/>
                <a:gd name="connsiteX1400" fmla="*/ 9686793 w 12192000"/>
                <a:gd name="connsiteY1400" fmla="*/ 711495 h 1608850"/>
                <a:gd name="connsiteX1401" fmla="*/ 9686793 w 12192000"/>
                <a:gd name="connsiteY1401" fmla="*/ 698254 h 1608850"/>
                <a:gd name="connsiteX1402" fmla="*/ 9687806 w 12192000"/>
                <a:gd name="connsiteY1402" fmla="*/ 698254 h 1608850"/>
                <a:gd name="connsiteX1403" fmla="*/ 9694900 w 12192000"/>
                <a:gd name="connsiteY1403" fmla="*/ 698254 h 1608850"/>
                <a:gd name="connsiteX1404" fmla="*/ 9694900 w 12192000"/>
                <a:gd name="connsiteY1404" fmla="*/ 699876 h 1608850"/>
                <a:gd name="connsiteX1405" fmla="*/ 9694900 w 12192000"/>
                <a:gd name="connsiteY1405" fmla="*/ 711225 h 1608850"/>
                <a:gd name="connsiteX1406" fmla="*/ 9695660 w 12192000"/>
                <a:gd name="connsiteY1406" fmla="*/ 711225 h 1608850"/>
                <a:gd name="connsiteX1407" fmla="*/ 9700980 w 12192000"/>
                <a:gd name="connsiteY1407" fmla="*/ 711225 h 1608850"/>
                <a:gd name="connsiteX1408" fmla="*/ 9749620 w 12192000"/>
                <a:gd name="connsiteY1408" fmla="*/ 706902 h 1608850"/>
                <a:gd name="connsiteX1409" fmla="*/ 9749620 w 12192000"/>
                <a:gd name="connsiteY1409" fmla="*/ 708253 h 1608850"/>
                <a:gd name="connsiteX1410" fmla="*/ 9749620 w 12192000"/>
                <a:gd name="connsiteY1410" fmla="*/ 717710 h 1608850"/>
                <a:gd name="connsiteX1411" fmla="*/ 9750380 w 12192000"/>
                <a:gd name="connsiteY1411" fmla="*/ 717710 h 1608850"/>
                <a:gd name="connsiteX1412" fmla="*/ 9755702 w 12192000"/>
                <a:gd name="connsiteY1412" fmla="*/ 717710 h 1608850"/>
                <a:gd name="connsiteX1413" fmla="*/ 9755702 w 12192000"/>
                <a:gd name="connsiteY1413" fmla="*/ 719872 h 1608850"/>
                <a:gd name="connsiteX1414" fmla="*/ 9755702 w 12192000"/>
                <a:gd name="connsiteY1414" fmla="*/ 735005 h 1608850"/>
                <a:gd name="connsiteX1415" fmla="*/ 9757728 w 12192000"/>
                <a:gd name="connsiteY1415" fmla="*/ 733654 h 1608850"/>
                <a:gd name="connsiteX1416" fmla="*/ 9771914 w 12192000"/>
                <a:gd name="connsiteY1416" fmla="*/ 724196 h 1608850"/>
                <a:gd name="connsiteX1417" fmla="*/ 9777994 w 12192000"/>
                <a:gd name="connsiteY1417" fmla="*/ 683122 h 1608850"/>
                <a:gd name="connsiteX1418" fmla="*/ 9778754 w 12192000"/>
                <a:gd name="connsiteY1418" fmla="*/ 682852 h 1608850"/>
                <a:gd name="connsiteX1419" fmla="*/ 9784074 w 12192000"/>
                <a:gd name="connsiteY1419" fmla="*/ 680960 h 1608850"/>
                <a:gd name="connsiteX1420" fmla="*/ 9786102 w 12192000"/>
                <a:gd name="connsiteY1420" fmla="*/ 611783 h 1608850"/>
                <a:gd name="connsiteX1421" fmla="*/ 9788128 w 12192000"/>
                <a:gd name="connsiteY1421" fmla="*/ 680960 h 1608850"/>
                <a:gd name="connsiteX1422" fmla="*/ 9788888 w 12192000"/>
                <a:gd name="connsiteY1422" fmla="*/ 681230 h 1608850"/>
                <a:gd name="connsiteX1423" fmla="*/ 9794208 w 12192000"/>
                <a:gd name="connsiteY1423" fmla="*/ 683122 h 1608850"/>
                <a:gd name="connsiteX1424" fmla="*/ 9794208 w 12192000"/>
                <a:gd name="connsiteY1424" fmla="*/ 596651 h 1608850"/>
                <a:gd name="connsiteX1425" fmla="*/ 9798262 w 12192000"/>
                <a:gd name="connsiteY1425" fmla="*/ 564224 h 1608850"/>
                <a:gd name="connsiteX1426" fmla="*/ 9836768 w 12192000"/>
                <a:gd name="connsiteY1426" fmla="*/ 564224 h 1608850"/>
                <a:gd name="connsiteX1427" fmla="*/ 9836768 w 12192000"/>
                <a:gd name="connsiteY1427" fmla="*/ 596651 h 1608850"/>
                <a:gd name="connsiteX1428" fmla="*/ 9837528 w 12192000"/>
                <a:gd name="connsiteY1428" fmla="*/ 596651 h 1608850"/>
                <a:gd name="connsiteX1429" fmla="*/ 9842848 w 12192000"/>
                <a:gd name="connsiteY1429" fmla="*/ 596651 h 1608850"/>
                <a:gd name="connsiteX1430" fmla="*/ 9842848 w 12192000"/>
                <a:gd name="connsiteY1430" fmla="*/ 514503 h 1608850"/>
                <a:gd name="connsiteX1431" fmla="*/ 9844622 w 12192000"/>
                <a:gd name="connsiteY1431" fmla="*/ 514503 h 1608850"/>
                <a:gd name="connsiteX1432" fmla="*/ 9857036 w 12192000"/>
                <a:gd name="connsiteY1432" fmla="*/ 514503 h 1608850"/>
                <a:gd name="connsiteX1433" fmla="*/ 9857036 w 12192000"/>
                <a:gd name="connsiteY1433" fmla="*/ 512612 h 1608850"/>
                <a:gd name="connsiteX1434" fmla="*/ 9857036 w 12192000"/>
                <a:gd name="connsiteY1434" fmla="*/ 499371 h 1608850"/>
                <a:gd name="connsiteX1435" fmla="*/ 9879330 w 12192000"/>
                <a:gd name="connsiteY1435" fmla="*/ 499371 h 1608850"/>
                <a:gd name="connsiteX1436" fmla="*/ 9879330 w 12192000"/>
                <a:gd name="connsiteY1436" fmla="*/ 498290 h 1608850"/>
                <a:gd name="connsiteX1437" fmla="*/ 9879330 w 12192000"/>
                <a:gd name="connsiteY1437" fmla="*/ 490724 h 1608850"/>
                <a:gd name="connsiteX1438" fmla="*/ 9881102 w 12192000"/>
                <a:gd name="connsiteY1438" fmla="*/ 490724 h 1608850"/>
                <a:gd name="connsiteX1439" fmla="*/ 9893516 w 12192000"/>
                <a:gd name="connsiteY1439" fmla="*/ 490724 h 1608850"/>
                <a:gd name="connsiteX1440" fmla="*/ 9893516 w 12192000"/>
                <a:gd name="connsiteY1440" fmla="*/ 491805 h 1608850"/>
                <a:gd name="connsiteX1441" fmla="*/ 9893516 w 12192000"/>
                <a:gd name="connsiteY1441" fmla="*/ 499371 h 1608850"/>
                <a:gd name="connsiteX1442" fmla="*/ 9894276 w 12192000"/>
                <a:gd name="connsiteY1442" fmla="*/ 499371 h 1608850"/>
                <a:gd name="connsiteX1443" fmla="*/ 9899596 w 12192000"/>
                <a:gd name="connsiteY1443" fmla="*/ 499371 h 1608850"/>
                <a:gd name="connsiteX1444" fmla="*/ 9909730 w 12192000"/>
                <a:gd name="connsiteY1444" fmla="*/ 495047 h 1608850"/>
                <a:gd name="connsiteX1445" fmla="*/ 9913782 w 12192000"/>
                <a:gd name="connsiteY1445" fmla="*/ 498290 h 1608850"/>
                <a:gd name="connsiteX1446" fmla="*/ 9913782 w 12192000"/>
                <a:gd name="connsiteY1446" fmla="*/ 490724 h 1608850"/>
                <a:gd name="connsiteX1447" fmla="*/ 9916062 w 12192000"/>
                <a:gd name="connsiteY1447" fmla="*/ 490724 h 1608850"/>
                <a:gd name="connsiteX1448" fmla="*/ 9932024 w 12192000"/>
                <a:gd name="connsiteY1448" fmla="*/ 490724 h 1608850"/>
                <a:gd name="connsiteX1449" fmla="*/ 9932024 w 12192000"/>
                <a:gd name="connsiteY1449" fmla="*/ 491805 h 1608850"/>
                <a:gd name="connsiteX1450" fmla="*/ 9932024 w 12192000"/>
                <a:gd name="connsiteY1450" fmla="*/ 499371 h 1608850"/>
                <a:gd name="connsiteX1451" fmla="*/ 9962424 w 12192000"/>
                <a:gd name="connsiteY1451" fmla="*/ 499371 h 1608850"/>
                <a:gd name="connsiteX1452" fmla="*/ 9962424 w 12192000"/>
                <a:gd name="connsiteY1452" fmla="*/ 500992 h 1608850"/>
                <a:gd name="connsiteX1453" fmla="*/ 9962424 w 12192000"/>
                <a:gd name="connsiteY1453" fmla="*/ 512342 h 1608850"/>
                <a:gd name="connsiteX1454" fmla="*/ 9988770 w 12192000"/>
                <a:gd name="connsiteY1454" fmla="*/ 512342 h 1608850"/>
                <a:gd name="connsiteX1455" fmla="*/ 9988770 w 12192000"/>
                <a:gd name="connsiteY1455" fmla="*/ 542606 h 1608850"/>
                <a:gd name="connsiteX1456" fmla="*/ 9989530 w 12192000"/>
                <a:gd name="connsiteY1456" fmla="*/ 542606 h 1608850"/>
                <a:gd name="connsiteX1457" fmla="*/ 9994850 w 12192000"/>
                <a:gd name="connsiteY1457" fmla="*/ 542606 h 1608850"/>
                <a:gd name="connsiteX1458" fmla="*/ 9994850 w 12192000"/>
                <a:gd name="connsiteY1458" fmla="*/ 543687 h 1608850"/>
                <a:gd name="connsiteX1459" fmla="*/ 9994850 w 12192000"/>
                <a:gd name="connsiteY1459" fmla="*/ 551254 h 1608850"/>
                <a:gd name="connsiteX1460" fmla="*/ 9998904 w 12192000"/>
                <a:gd name="connsiteY1460" fmla="*/ 581518 h 1608850"/>
                <a:gd name="connsiteX1461" fmla="*/ 9999664 w 12192000"/>
                <a:gd name="connsiteY1461" fmla="*/ 581518 h 1608850"/>
                <a:gd name="connsiteX1462" fmla="*/ 10004984 w 12192000"/>
                <a:gd name="connsiteY1462" fmla="*/ 581518 h 1608850"/>
                <a:gd name="connsiteX1463" fmla="*/ 10004984 w 12192000"/>
                <a:gd name="connsiteY1463" fmla="*/ 582329 h 1608850"/>
                <a:gd name="connsiteX1464" fmla="*/ 10004984 w 12192000"/>
                <a:gd name="connsiteY1464" fmla="*/ 588004 h 1608850"/>
                <a:gd name="connsiteX1465" fmla="*/ 10005998 w 12192000"/>
                <a:gd name="connsiteY1465" fmla="*/ 588004 h 1608850"/>
                <a:gd name="connsiteX1466" fmla="*/ 10013090 w 12192000"/>
                <a:gd name="connsiteY1466" fmla="*/ 588004 h 1608850"/>
                <a:gd name="connsiteX1467" fmla="*/ 10013090 w 12192000"/>
                <a:gd name="connsiteY1467" fmla="*/ 618269 h 1608850"/>
                <a:gd name="connsiteX1468" fmla="*/ 10015118 w 12192000"/>
                <a:gd name="connsiteY1468" fmla="*/ 618269 h 1608850"/>
                <a:gd name="connsiteX1469" fmla="*/ 10029304 w 12192000"/>
                <a:gd name="connsiteY1469" fmla="*/ 618269 h 1608850"/>
                <a:gd name="connsiteX1470" fmla="*/ 10029304 w 12192000"/>
                <a:gd name="connsiteY1470" fmla="*/ 642048 h 1608850"/>
                <a:gd name="connsiteX1471" fmla="*/ 10031332 w 12192000"/>
                <a:gd name="connsiteY1471" fmla="*/ 643669 h 1608850"/>
                <a:gd name="connsiteX1472" fmla="*/ 10031332 w 12192000"/>
                <a:gd name="connsiteY1472" fmla="*/ 655019 h 1608850"/>
                <a:gd name="connsiteX1473" fmla="*/ 10032092 w 12192000"/>
                <a:gd name="connsiteY1473" fmla="*/ 655019 h 1608850"/>
                <a:gd name="connsiteX1474" fmla="*/ 10037412 w 12192000"/>
                <a:gd name="connsiteY1474" fmla="*/ 655019 h 1608850"/>
                <a:gd name="connsiteX1475" fmla="*/ 10037412 w 12192000"/>
                <a:gd name="connsiteY1475" fmla="*/ 678798 h 1608850"/>
                <a:gd name="connsiteX1476" fmla="*/ 10038678 w 12192000"/>
                <a:gd name="connsiteY1476" fmla="*/ 678798 h 1608850"/>
                <a:gd name="connsiteX1477" fmla="*/ 10047544 w 12192000"/>
                <a:gd name="connsiteY1477" fmla="*/ 678798 h 1608850"/>
                <a:gd name="connsiteX1478" fmla="*/ 10049572 w 12192000"/>
                <a:gd name="connsiteY1478" fmla="*/ 682852 h 1608850"/>
                <a:gd name="connsiteX1479" fmla="*/ 10049572 w 12192000"/>
                <a:gd name="connsiteY1479" fmla="*/ 696093 h 1608850"/>
                <a:gd name="connsiteX1480" fmla="*/ 10051092 w 12192000"/>
                <a:gd name="connsiteY1480" fmla="*/ 694201 h 1608850"/>
                <a:gd name="connsiteX1481" fmla="*/ 10061732 w 12192000"/>
                <a:gd name="connsiteY1481" fmla="*/ 680960 h 1608850"/>
                <a:gd name="connsiteX1482" fmla="*/ 10090106 w 12192000"/>
                <a:gd name="connsiteY1482" fmla="*/ 680960 h 1608850"/>
                <a:gd name="connsiteX1483" fmla="*/ 10090106 w 12192000"/>
                <a:gd name="connsiteY1483" fmla="*/ 767431 h 1608850"/>
                <a:gd name="connsiteX1484" fmla="*/ 10090866 w 12192000"/>
                <a:gd name="connsiteY1484" fmla="*/ 767431 h 1608850"/>
                <a:gd name="connsiteX1485" fmla="*/ 10096186 w 12192000"/>
                <a:gd name="connsiteY1485" fmla="*/ 767431 h 1608850"/>
                <a:gd name="connsiteX1486" fmla="*/ 10096946 w 12192000"/>
                <a:gd name="connsiteY1486" fmla="*/ 766080 h 1608850"/>
                <a:gd name="connsiteX1487" fmla="*/ 10102266 w 12192000"/>
                <a:gd name="connsiteY1487" fmla="*/ 756622 h 1608850"/>
                <a:gd name="connsiteX1488" fmla="*/ 10102266 w 12192000"/>
                <a:gd name="connsiteY1488" fmla="*/ 758514 h 1608850"/>
                <a:gd name="connsiteX1489" fmla="*/ 10102266 w 12192000"/>
                <a:gd name="connsiteY1489" fmla="*/ 771755 h 1608850"/>
                <a:gd name="connsiteX1490" fmla="*/ 10106318 w 12192000"/>
                <a:gd name="connsiteY1490" fmla="*/ 726358 h 1608850"/>
                <a:gd name="connsiteX1491" fmla="*/ 10107078 w 12192000"/>
                <a:gd name="connsiteY1491" fmla="*/ 726358 h 1608850"/>
                <a:gd name="connsiteX1492" fmla="*/ 10112398 w 12192000"/>
                <a:gd name="connsiteY1492" fmla="*/ 726358 h 1608850"/>
                <a:gd name="connsiteX1493" fmla="*/ 10112398 w 12192000"/>
                <a:gd name="connsiteY1493" fmla="*/ 661504 h 1608850"/>
                <a:gd name="connsiteX1494" fmla="*/ 10113412 w 12192000"/>
                <a:gd name="connsiteY1494" fmla="*/ 661504 h 1608850"/>
                <a:gd name="connsiteX1495" fmla="*/ 10120506 w 12192000"/>
                <a:gd name="connsiteY1495" fmla="*/ 661504 h 1608850"/>
                <a:gd name="connsiteX1496" fmla="*/ 10132666 w 12192000"/>
                <a:gd name="connsiteY1496" fmla="*/ 618269 h 1608850"/>
                <a:gd name="connsiteX1497" fmla="*/ 10133932 w 12192000"/>
                <a:gd name="connsiteY1497" fmla="*/ 618269 h 1608850"/>
                <a:gd name="connsiteX1498" fmla="*/ 10142800 w 12192000"/>
                <a:gd name="connsiteY1498" fmla="*/ 618269 h 1608850"/>
                <a:gd name="connsiteX1499" fmla="*/ 10152932 w 12192000"/>
                <a:gd name="connsiteY1499" fmla="*/ 661504 h 1608850"/>
                <a:gd name="connsiteX1500" fmla="*/ 10153946 w 12192000"/>
                <a:gd name="connsiteY1500" fmla="*/ 661504 h 1608850"/>
                <a:gd name="connsiteX1501" fmla="*/ 10161040 w 12192000"/>
                <a:gd name="connsiteY1501" fmla="*/ 661504 h 1608850"/>
                <a:gd name="connsiteX1502" fmla="*/ 10161040 w 12192000"/>
                <a:gd name="connsiteY1502" fmla="*/ 700416 h 1608850"/>
                <a:gd name="connsiteX1503" fmla="*/ 10162812 w 12192000"/>
                <a:gd name="connsiteY1503" fmla="*/ 700416 h 1608850"/>
                <a:gd name="connsiteX1504" fmla="*/ 10175226 w 12192000"/>
                <a:gd name="connsiteY1504" fmla="*/ 700416 h 1608850"/>
                <a:gd name="connsiteX1505" fmla="*/ 10175226 w 12192000"/>
                <a:gd name="connsiteY1505" fmla="*/ 702578 h 1608850"/>
                <a:gd name="connsiteX1506" fmla="*/ 10175226 w 12192000"/>
                <a:gd name="connsiteY1506" fmla="*/ 717710 h 1608850"/>
                <a:gd name="connsiteX1507" fmla="*/ 10179280 w 12192000"/>
                <a:gd name="connsiteY1507" fmla="*/ 715549 h 1608850"/>
                <a:gd name="connsiteX1508" fmla="*/ 10179280 w 12192000"/>
                <a:gd name="connsiteY1508" fmla="*/ 700416 h 1608850"/>
                <a:gd name="connsiteX1509" fmla="*/ 10180800 w 12192000"/>
                <a:gd name="connsiteY1509" fmla="*/ 700416 h 1608850"/>
                <a:gd name="connsiteX1510" fmla="*/ 10191440 w 12192000"/>
                <a:gd name="connsiteY1510" fmla="*/ 700416 h 1608850"/>
                <a:gd name="connsiteX1511" fmla="*/ 10191440 w 12192000"/>
                <a:gd name="connsiteY1511" fmla="*/ 702037 h 1608850"/>
                <a:gd name="connsiteX1512" fmla="*/ 10191440 w 12192000"/>
                <a:gd name="connsiteY1512" fmla="*/ 713387 h 1608850"/>
                <a:gd name="connsiteX1513" fmla="*/ 10221840 w 12192000"/>
                <a:gd name="connsiteY1513" fmla="*/ 713387 h 1608850"/>
                <a:gd name="connsiteX1514" fmla="*/ 10221840 w 12192000"/>
                <a:gd name="connsiteY1514" fmla="*/ 676637 h 1608850"/>
                <a:gd name="connsiteX1515" fmla="*/ 10223106 w 12192000"/>
                <a:gd name="connsiteY1515" fmla="*/ 676637 h 1608850"/>
                <a:gd name="connsiteX1516" fmla="*/ 10231974 w 12192000"/>
                <a:gd name="connsiteY1516" fmla="*/ 676637 h 1608850"/>
                <a:gd name="connsiteX1517" fmla="*/ 10231974 w 12192000"/>
                <a:gd name="connsiteY1517" fmla="*/ 698254 h 1608850"/>
                <a:gd name="connsiteX1518" fmla="*/ 10234000 w 12192000"/>
                <a:gd name="connsiteY1518" fmla="*/ 665828 h 1608850"/>
                <a:gd name="connsiteX1519" fmla="*/ 10256294 w 12192000"/>
                <a:gd name="connsiteY1519" fmla="*/ 665828 h 1608850"/>
                <a:gd name="connsiteX1520" fmla="*/ 10256294 w 12192000"/>
                <a:gd name="connsiteY1520" fmla="*/ 664206 h 1608850"/>
                <a:gd name="connsiteX1521" fmla="*/ 10256294 w 12192000"/>
                <a:gd name="connsiteY1521" fmla="*/ 652857 h 1608850"/>
                <a:gd name="connsiteX1522" fmla="*/ 10257054 w 12192000"/>
                <a:gd name="connsiteY1522" fmla="*/ 652857 h 1608850"/>
                <a:gd name="connsiteX1523" fmla="*/ 10262374 w 12192000"/>
                <a:gd name="connsiteY1523" fmla="*/ 652857 h 1608850"/>
                <a:gd name="connsiteX1524" fmla="*/ 10262374 w 12192000"/>
                <a:gd name="connsiteY1524" fmla="*/ 650966 h 1608850"/>
                <a:gd name="connsiteX1525" fmla="*/ 10262374 w 12192000"/>
                <a:gd name="connsiteY1525" fmla="*/ 637725 h 1608850"/>
                <a:gd name="connsiteX1526" fmla="*/ 10266428 w 12192000"/>
                <a:gd name="connsiteY1526" fmla="*/ 644210 h 1608850"/>
                <a:gd name="connsiteX1527" fmla="*/ 10268708 w 12192000"/>
                <a:gd name="connsiteY1527" fmla="*/ 644210 h 1608850"/>
                <a:gd name="connsiteX1528" fmla="*/ 10284668 w 12192000"/>
                <a:gd name="connsiteY1528" fmla="*/ 644210 h 1608850"/>
                <a:gd name="connsiteX1529" fmla="*/ 10284668 w 12192000"/>
                <a:gd name="connsiteY1529" fmla="*/ 643399 h 1608850"/>
                <a:gd name="connsiteX1530" fmla="*/ 10284668 w 12192000"/>
                <a:gd name="connsiteY1530" fmla="*/ 637725 h 1608850"/>
                <a:gd name="connsiteX1531" fmla="*/ 10285428 w 12192000"/>
                <a:gd name="connsiteY1531" fmla="*/ 637725 h 1608850"/>
                <a:gd name="connsiteX1532" fmla="*/ 10290748 w 12192000"/>
                <a:gd name="connsiteY1532" fmla="*/ 637725 h 1608850"/>
                <a:gd name="connsiteX1533" fmla="*/ 10290748 w 12192000"/>
                <a:gd name="connsiteY1533" fmla="*/ 639076 h 1608850"/>
                <a:gd name="connsiteX1534" fmla="*/ 10290748 w 12192000"/>
                <a:gd name="connsiteY1534" fmla="*/ 648534 h 1608850"/>
                <a:gd name="connsiteX1535" fmla="*/ 10329254 w 12192000"/>
                <a:gd name="connsiteY1535" fmla="*/ 648534 h 1608850"/>
                <a:gd name="connsiteX1536" fmla="*/ 10329254 w 12192000"/>
                <a:gd name="connsiteY1536" fmla="*/ 786887 h 1608850"/>
                <a:gd name="connsiteX1537" fmla="*/ 10330774 w 12192000"/>
                <a:gd name="connsiteY1537" fmla="*/ 786887 h 1608850"/>
                <a:gd name="connsiteX1538" fmla="*/ 10341414 w 12192000"/>
                <a:gd name="connsiteY1538" fmla="*/ 786887 h 1608850"/>
                <a:gd name="connsiteX1539" fmla="*/ 10341414 w 12192000"/>
                <a:gd name="connsiteY1539" fmla="*/ 773917 h 1608850"/>
                <a:gd name="connsiteX1540" fmla="*/ 10345468 w 12192000"/>
                <a:gd name="connsiteY1540" fmla="*/ 773917 h 1608850"/>
                <a:gd name="connsiteX1541" fmla="*/ 10345468 w 12192000"/>
                <a:gd name="connsiteY1541" fmla="*/ 786887 h 1608850"/>
                <a:gd name="connsiteX1542" fmla="*/ 10375868 w 12192000"/>
                <a:gd name="connsiteY1542" fmla="*/ 786887 h 1608850"/>
                <a:gd name="connsiteX1543" fmla="*/ 10375868 w 12192000"/>
                <a:gd name="connsiteY1543" fmla="*/ 756622 h 1608850"/>
                <a:gd name="connsiteX1544" fmla="*/ 10388028 w 12192000"/>
                <a:gd name="connsiteY1544" fmla="*/ 756622 h 1608850"/>
                <a:gd name="connsiteX1545" fmla="*/ 10400188 w 12192000"/>
                <a:gd name="connsiteY1545" fmla="*/ 754461 h 1608850"/>
                <a:gd name="connsiteX1546" fmla="*/ 10404242 w 12192000"/>
                <a:gd name="connsiteY1546" fmla="*/ 756622 h 1608850"/>
                <a:gd name="connsiteX1547" fmla="*/ 10414376 w 12192000"/>
                <a:gd name="connsiteY1547" fmla="*/ 756622 h 1608850"/>
                <a:gd name="connsiteX1548" fmla="*/ 10414376 w 12192000"/>
                <a:gd name="connsiteY1548" fmla="*/ 786887 h 1608850"/>
                <a:gd name="connsiteX1549" fmla="*/ 10422482 w 12192000"/>
                <a:gd name="connsiteY1549" fmla="*/ 786887 h 1608850"/>
                <a:gd name="connsiteX1550" fmla="*/ 10422482 w 12192000"/>
                <a:gd name="connsiteY1550" fmla="*/ 804182 h 1608850"/>
                <a:gd name="connsiteX1551" fmla="*/ 10431818 w 12192000"/>
                <a:gd name="connsiteY1551" fmla="*/ 805087 h 1608850"/>
                <a:gd name="connsiteX1552" fmla="*/ 10444776 w 12192000"/>
                <a:gd name="connsiteY1552" fmla="*/ 805087 h 1608850"/>
                <a:gd name="connsiteX1553" fmla="*/ 10444776 w 12192000"/>
                <a:gd name="connsiteY1553" fmla="*/ 789049 h 1608850"/>
                <a:gd name="connsiteX1554" fmla="*/ 10512732 w 12192000"/>
                <a:gd name="connsiteY1554" fmla="*/ 789049 h 1608850"/>
                <a:gd name="connsiteX1555" fmla="*/ 10512732 w 12192000"/>
                <a:gd name="connsiteY1555" fmla="*/ 703796 h 1608850"/>
                <a:gd name="connsiteX1556" fmla="*/ 10584740 w 12192000"/>
                <a:gd name="connsiteY1556" fmla="*/ 703796 h 1608850"/>
                <a:gd name="connsiteX1557" fmla="*/ 10584740 w 12192000"/>
                <a:gd name="connsiteY1557" fmla="*/ 782564 h 1608850"/>
                <a:gd name="connsiteX1558" fmla="*/ 10586644 w 12192000"/>
                <a:gd name="connsiteY1558" fmla="*/ 782564 h 1608850"/>
                <a:gd name="connsiteX1559" fmla="*/ 10587886 w 12192000"/>
                <a:gd name="connsiteY1559" fmla="*/ 805087 h 1608850"/>
                <a:gd name="connsiteX1560" fmla="*/ 10597562 w 12192000"/>
                <a:gd name="connsiteY1560" fmla="*/ 805087 h 1608850"/>
                <a:gd name="connsiteX1561" fmla="*/ 10598804 w 12192000"/>
                <a:gd name="connsiteY1561" fmla="*/ 782564 h 1608850"/>
                <a:gd name="connsiteX1562" fmla="*/ 10604884 w 12192000"/>
                <a:gd name="connsiteY1562" fmla="*/ 782564 h 1608850"/>
                <a:gd name="connsiteX1563" fmla="*/ 10606126 w 12192000"/>
                <a:gd name="connsiteY1563" fmla="*/ 805087 h 1608850"/>
                <a:gd name="connsiteX1564" fmla="*/ 10656748 w 12192000"/>
                <a:gd name="connsiteY1564" fmla="*/ 805087 h 1608850"/>
                <a:gd name="connsiteX1565" fmla="*/ 10656748 w 12192000"/>
                <a:gd name="connsiteY1565" fmla="*/ 642059 h 1608850"/>
                <a:gd name="connsiteX1566" fmla="*/ 10854076 w 12192000"/>
                <a:gd name="connsiteY1566" fmla="*/ 642059 h 1608850"/>
                <a:gd name="connsiteX1567" fmla="*/ 10854076 w 12192000"/>
                <a:gd name="connsiteY1567" fmla="*/ 805087 h 1608850"/>
                <a:gd name="connsiteX1568" fmla="*/ 10872772 w 12192000"/>
                <a:gd name="connsiteY1568" fmla="*/ 805087 h 1608850"/>
                <a:gd name="connsiteX1569" fmla="*/ 10872772 w 12192000"/>
                <a:gd name="connsiteY1569" fmla="*/ 722394 h 1608850"/>
                <a:gd name="connsiteX1570" fmla="*/ 10967892 w 12192000"/>
                <a:gd name="connsiteY1570" fmla="*/ 722394 h 1608850"/>
                <a:gd name="connsiteX1571" fmla="*/ 10979823 w 12192000"/>
                <a:gd name="connsiteY1571" fmla="*/ 404253 h 1608850"/>
                <a:gd name="connsiteX1572" fmla="*/ 10967663 w 12192000"/>
                <a:gd name="connsiteY1572" fmla="*/ 382635 h 1608850"/>
                <a:gd name="connsiteX1573" fmla="*/ 10961583 w 12192000"/>
                <a:gd name="connsiteY1573" fmla="*/ 378311 h 1608850"/>
                <a:gd name="connsiteX1574" fmla="*/ 10969690 w 12192000"/>
                <a:gd name="connsiteY1574" fmla="*/ 354532 h 1608850"/>
                <a:gd name="connsiteX1575" fmla="*/ 10969690 w 12192000"/>
                <a:gd name="connsiteY1575" fmla="*/ 337238 h 1608850"/>
                <a:gd name="connsiteX1576" fmla="*/ 10983876 w 12192000"/>
                <a:gd name="connsiteY1576" fmla="*/ 337238 h 1608850"/>
                <a:gd name="connsiteX1577" fmla="*/ 10983876 w 12192000"/>
                <a:gd name="connsiteY1577" fmla="*/ 315620 h 1608850"/>
                <a:gd name="connsiteX1578" fmla="*/ 10985903 w 12192000"/>
                <a:gd name="connsiteY1578" fmla="*/ 311296 h 1608850"/>
                <a:gd name="connsiteX1579" fmla="*/ 10985903 w 12192000"/>
                <a:gd name="connsiteY1579" fmla="*/ 233472 h 1608850"/>
                <a:gd name="connsiteX1580" fmla="*/ 10983876 w 12192000"/>
                <a:gd name="connsiteY1580" fmla="*/ 226987 h 1608850"/>
                <a:gd name="connsiteX1581" fmla="*/ 10989956 w 12192000"/>
                <a:gd name="connsiteY1581" fmla="*/ 220501 h 1608850"/>
                <a:gd name="connsiteX1582" fmla="*/ 10989956 w 12192000"/>
                <a:gd name="connsiteY1582" fmla="*/ 162133 h 1608850"/>
                <a:gd name="connsiteX1583" fmla="*/ 10991983 w 12192000"/>
                <a:gd name="connsiteY1583" fmla="*/ 157810 h 1608850"/>
                <a:gd name="connsiteX1584" fmla="*/ 10991983 w 12192000"/>
                <a:gd name="connsiteY1584" fmla="*/ 101604 h 1608850"/>
                <a:gd name="connsiteX1585" fmla="*/ 10994010 w 12192000"/>
                <a:gd name="connsiteY1585" fmla="*/ 82148 h 1608850"/>
                <a:gd name="connsiteX1586" fmla="*/ 10998063 w 12192000"/>
                <a:gd name="connsiteY1586" fmla="*/ 99442 h 1608850"/>
                <a:gd name="connsiteX1587" fmla="*/ 11000090 w 12192000"/>
                <a:gd name="connsiteY1587" fmla="*/ 157810 h 1608850"/>
                <a:gd name="connsiteX1588" fmla="*/ 11002116 w 12192000"/>
                <a:gd name="connsiteY1588" fmla="*/ 220501 h 1608850"/>
                <a:gd name="connsiteX1589" fmla="*/ 11008196 w 12192000"/>
                <a:gd name="connsiteY1589" fmla="*/ 226987 h 1608850"/>
                <a:gd name="connsiteX1590" fmla="*/ 11006170 w 12192000"/>
                <a:gd name="connsiteY1590" fmla="*/ 233472 h 1608850"/>
                <a:gd name="connsiteX1591" fmla="*/ 11006170 w 12192000"/>
                <a:gd name="connsiteY1591" fmla="*/ 311296 h 1608850"/>
                <a:gd name="connsiteX1592" fmla="*/ 11008196 w 12192000"/>
                <a:gd name="connsiteY1592" fmla="*/ 315620 h 1608850"/>
                <a:gd name="connsiteX1593" fmla="*/ 11008196 w 12192000"/>
                <a:gd name="connsiteY1593" fmla="*/ 337238 h 1608850"/>
                <a:gd name="connsiteX1594" fmla="*/ 11022383 w 12192000"/>
                <a:gd name="connsiteY1594" fmla="*/ 337238 h 1608850"/>
                <a:gd name="connsiteX1595" fmla="*/ 11022383 w 12192000"/>
                <a:gd name="connsiteY1595" fmla="*/ 354532 h 1608850"/>
                <a:gd name="connsiteX1596" fmla="*/ 11030491 w 12192000"/>
                <a:gd name="connsiteY1596" fmla="*/ 378311 h 1608850"/>
                <a:gd name="connsiteX1597" fmla="*/ 11024411 w 12192000"/>
                <a:gd name="connsiteY1597" fmla="*/ 382635 h 1608850"/>
                <a:gd name="connsiteX1598" fmla="*/ 11012250 w 12192000"/>
                <a:gd name="connsiteY1598" fmla="*/ 404253 h 1608850"/>
                <a:gd name="connsiteX1599" fmla="*/ 11020356 w 12192000"/>
                <a:gd name="connsiteY1599" fmla="*/ 657181 h 1608850"/>
                <a:gd name="connsiteX1600" fmla="*/ 11085211 w 12192000"/>
                <a:gd name="connsiteY1600" fmla="*/ 657181 h 1608850"/>
                <a:gd name="connsiteX1601" fmla="*/ 11085211 w 12192000"/>
                <a:gd name="connsiteY1601" fmla="*/ 732843 h 1608850"/>
                <a:gd name="connsiteX1602" fmla="*/ 11093318 w 12192000"/>
                <a:gd name="connsiteY1602" fmla="*/ 732843 h 1608850"/>
                <a:gd name="connsiteX1603" fmla="*/ 11095344 w 12192000"/>
                <a:gd name="connsiteY1603" fmla="*/ 726358 h 1608850"/>
                <a:gd name="connsiteX1604" fmla="*/ 11101424 w 12192000"/>
                <a:gd name="connsiteY1604" fmla="*/ 726358 h 1608850"/>
                <a:gd name="connsiteX1605" fmla="*/ 11103452 w 12192000"/>
                <a:gd name="connsiteY1605" fmla="*/ 735005 h 1608850"/>
                <a:gd name="connsiteX1606" fmla="*/ 11115612 w 12192000"/>
                <a:gd name="connsiteY1606" fmla="*/ 735005 h 1608850"/>
                <a:gd name="connsiteX1607" fmla="*/ 11115612 w 12192000"/>
                <a:gd name="connsiteY1607" fmla="*/ 728519 h 1608850"/>
                <a:gd name="connsiteX1608" fmla="*/ 11137904 w 12192000"/>
                <a:gd name="connsiteY1608" fmla="*/ 728519 h 1608850"/>
                <a:gd name="connsiteX1609" fmla="*/ 11137904 w 12192000"/>
                <a:gd name="connsiteY1609" fmla="*/ 735005 h 1608850"/>
                <a:gd name="connsiteX1610" fmla="*/ 11158172 w 12192000"/>
                <a:gd name="connsiteY1610" fmla="*/ 735005 h 1608850"/>
                <a:gd name="connsiteX1611" fmla="*/ 11158172 w 12192000"/>
                <a:gd name="connsiteY1611" fmla="*/ 780402 h 1608850"/>
                <a:gd name="connsiteX1612" fmla="*/ 11172359 w 12192000"/>
                <a:gd name="connsiteY1612" fmla="*/ 780402 h 1608850"/>
                <a:gd name="connsiteX1613" fmla="*/ 11172359 w 12192000"/>
                <a:gd name="connsiteY1613" fmla="*/ 767431 h 1608850"/>
                <a:gd name="connsiteX1614" fmla="*/ 11188572 w 12192000"/>
                <a:gd name="connsiteY1614" fmla="*/ 767431 h 1608850"/>
                <a:gd name="connsiteX1615" fmla="*/ 11188572 w 12192000"/>
                <a:gd name="connsiteY1615" fmla="*/ 588004 h 1608850"/>
                <a:gd name="connsiteX1616" fmla="*/ 11194652 w 12192000"/>
                <a:gd name="connsiteY1616" fmla="*/ 581518 h 1608850"/>
                <a:gd name="connsiteX1617" fmla="*/ 11267614 w 12192000"/>
                <a:gd name="connsiteY1617" fmla="*/ 581518 h 1608850"/>
                <a:gd name="connsiteX1618" fmla="*/ 11267614 w 12192000"/>
                <a:gd name="connsiteY1618" fmla="*/ 590166 h 1608850"/>
                <a:gd name="connsiteX1619" fmla="*/ 11277747 w 12192000"/>
                <a:gd name="connsiteY1619" fmla="*/ 590166 h 1608850"/>
                <a:gd name="connsiteX1620" fmla="*/ 11277747 w 12192000"/>
                <a:gd name="connsiteY1620" fmla="*/ 704740 h 1608850"/>
                <a:gd name="connsiteX1621" fmla="*/ 11300040 w 12192000"/>
                <a:gd name="connsiteY1621" fmla="*/ 704740 h 1608850"/>
                <a:gd name="connsiteX1622" fmla="*/ 11300040 w 12192000"/>
                <a:gd name="connsiteY1622" fmla="*/ 637725 h 1608850"/>
                <a:gd name="connsiteX1623" fmla="*/ 11326388 w 12192000"/>
                <a:gd name="connsiteY1623" fmla="*/ 637725 h 1608850"/>
                <a:gd name="connsiteX1624" fmla="*/ 11330440 w 12192000"/>
                <a:gd name="connsiteY1624" fmla="*/ 633401 h 1608850"/>
                <a:gd name="connsiteX1625" fmla="*/ 11338548 w 12192000"/>
                <a:gd name="connsiteY1625" fmla="*/ 633401 h 1608850"/>
                <a:gd name="connsiteX1626" fmla="*/ 11342600 w 12192000"/>
                <a:gd name="connsiteY1626" fmla="*/ 637725 h 1608850"/>
                <a:gd name="connsiteX1627" fmla="*/ 11364895 w 12192000"/>
                <a:gd name="connsiteY1627" fmla="*/ 637725 h 1608850"/>
                <a:gd name="connsiteX1628" fmla="*/ 11364895 w 12192000"/>
                <a:gd name="connsiteY1628" fmla="*/ 520989 h 1608850"/>
                <a:gd name="connsiteX1629" fmla="*/ 11421642 w 12192000"/>
                <a:gd name="connsiteY1629" fmla="*/ 510180 h 1608850"/>
                <a:gd name="connsiteX1630" fmla="*/ 11421642 w 12192000"/>
                <a:gd name="connsiteY1630" fmla="*/ 511261 h 1608850"/>
                <a:gd name="connsiteX1631" fmla="*/ 11421642 w 12192000"/>
                <a:gd name="connsiteY1631" fmla="*/ 518827 h 1608850"/>
                <a:gd name="connsiteX1632" fmla="*/ 11447988 w 12192000"/>
                <a:gd name="connsiteY1632" fmla="*/ 518827 h 1608850"/>
                <a:gd name="connsiteX1633" fmla="*/ 11447988 w 12192000"/>
                <a:gd name="connsiteY1633" fmla="*/ 773917 h 1608850"/>
                <a:gd name="connsiteX1634" fmla="*/ 11470283 w 12192000"/>
                <a:gd name="connsiteY1634" fmla="*/ 773917 h 1608850"/>
                <a:gd name="connsiteX1635" fmla="*/ 11470283 w 12192000"/>
                <a:gd name="connsiteY1635" fmla="*/ 769593 h 1608850"/>
                <a:gd name="connsiteX1636" fmla="*/ 11482443 w 12192000"/>
                <a:gd name="connsiteY1636" fmla="*/ 769593 h 1608850"/>
                <a:gd name="connsiteX1637" fmla="*/ 11482443 w 12192000"/>
                <a:gd name="connsiteY1637" fmla="*/ 773917 h 1608850"/>
                <a:gd name="connsiteX1638" fmla="*/ 11506763 w 12192000"/>
                <a:gd name="connsiteY1638" fmla="*/ 773917 h 1608850"/>
                <a:gd name="connsiteX1639" fmla="*/ 11506763 w 12192000"/>
                <a:gd name="connsiteY1639" fmla="*/ 760946 h 1608850"/>
                <a:gd name="connsiteX1640" fmla="*/ 11535136 w 12192000"/>
                <a:gd name="connsiteY1640" fmla="*/ 760946 h 1608850"/>
                <a:gd name="connsiteX1641" fmla="*/ 11547296 w 12192000"/>
                <a:gd name="connsiteY1641" fmla="*/ 756622 h 1608850"/>
                <a:gd name="connsiteX1642" fmla="*/ 11567564 w 12192000"/>
                <a:gd name="connsiteY1642" fmla="*/ 760946 h 1608850"/>
                <a:gd name="connsiteX1643" fmla="*/ 11567564 w 12192000"/>
                <a:gd name="connsiteY1643" fmla="*/ 743652 h 1608850"/>
                <a:gd name="connsiteX1644" fmla="*/ 11575671 w 12192000"/>
                <a:gd name="connsiteY1644" fmla="*/ 743652 h 1608850"/>
                <a:gd name="connsiteX1645" fmla="*/ 11575671 w 12192000"/>
                <a:gd name="connsiteY1645" fmla="*/ 730681 h 1608850"/>
                <a:gd name="connsiteX1646" fmla="*/ 11632418 w 12192000"/>
                <a:gd name="connsiteY1646" fmla="*/ 730681 h 1608850"/>
                <a:gd name="connsiteX1647" fmla="*/ 11632418 w 12192000"/>
                <a:gd name="connsiteY1647" fmla="*/ 700416 h 1608850"/>
                <a:gd name="connsiteX1648" fmla="*/ 11650658 w 12192000"/>
                <a:gd name="connsiteY1648" fmla="*/ 700416 h 1608850"/>
                <a:gd name="connsiteX1649" fmla="*/ 11650658 w 12192000"/>
                <a:gd name="connsiteY1649" fmla="*/ 693931 h 1608850"/>
                <a:gd name="connsiteX1650" fmla="*/ 11662818 w 12192000"/>
                <a:gd name="connsiteY1650" fmla="*/ 693931 h 1608850"/>
                <a:gd name="connsiteX1651" fmla="*/ 11662818 w 12192000"/>
                <a:gd name="connsiteY1651" fmla="*/ 700416 h 1608850"/>
                <a:gd name="connsiteX1652" fmla="*/ 11679031 w 12192000"/>
                <a:gd name="connsiteY1652" fmla="*/ 700416 h 1608850"/>
                <a:gd name="connsiteX1653" fmla="*/ 11679031 w 12192000"/>
                <a:gd name="connsiteY1653" fmla="*/ 750137 h 1608850"/>
                <a:gd name="connsiteX1654" fmla="*/ 11711459 w 12192000"/>
                <a:gd name="connsiteY1654" fmla="*/ 750137 h 1608850"/>
                <a:gd name="connsiteX1655" fmla="*/ 11711459 w 12192000"/>
                <a:gd name="connsiteY1655" fmla="*/ 724196 h 1608850"/>
                <a:gd name="connsiteX1656" fmla="*/ 11749966 w 12192000"/>
                <a:gd name="connsiteY1656" fmla="*/ 724196 h 1608850"/>
                <a:gd name="connsiteX1657" fmla="*/ 11749966 w 12192000"/>
                <a:gd name="connsiteY1657" fmla="*/ 693931 h 1608850"/>
                <a:gd name="connsiteX1658" fmla="*/ 11798607 w 12192000"/>
                <a:gd name="connsiteY1658" fmla="*/ 693931 h 1608850"/>
                <a:gd name="connsiteX1659" fmla="*/ 11798607 w 12192000"/>
                <a:gd name="connsiteY1659" fmla="*/ 805087 h 1608850"/>
                <a:gd name="connsiteX1660" fmla="*/ 11798607 w 12192000"/>
                <a:gd name="connsiteY1660" fmla="*/ 818866 h 1608850"/>
                <a:gd name="connsiteX1661" fmla="*/ 11864482 w 12192000"/>
                <a:gd name="connsiteY1661" fmla="*/ 818866 h 1608850"/>
                <a:gd name="connsiteX1662" fmla="*/ 11864482 w 12192000"/>
                <a:gd name="connsiteY1662" fmla="*/ 924638 h 1608850"/>
                <a:gd name="connsiteX1663" fmla="*/ 11864482 w 12192000"/>
                <a:gd name="connsiteY1663" fmla="*/ 947885 h 1608850"/>
                <a:gd name="connsiteX1664" fmla="*/ 11879442 w 12192000"/>
                <a:gd name="connsiteY1664" fmla="*/ 947885 h 1608850"/>
                <a:gd name="connsiteX1665" fmla="*/ 11879442 w 12192000"/>
                <a:gd name="connsiteY1665" fmla="*/ 946723 h 1608850"/>
                <a:gd name="connsiteX1666" fmla="*/ 11879442 w 12192000"/>
                <a:gd name="connsiteY1666" fmla="*/ 938587 h 1608850"/>
                <a:gd name="connsiteX1667" fmla="*/ 11924022 w 12192000"/>
                <a:gd name="connsiteY1667" fmla="*/ 938587 h 1608850"/>
                <a:gd name="connsiteX1668" fmla="*/ 11924022 w 12192000"/>
                <a:gd name="connsiteY1668" fmla="*/ 959508 h 1608850"/>
                <a:gd name="connsiteX1669" fmla="*/ 11926250 w 12192000"/>
                <a:gd name="connsiteY1669" fmla="*/ 960671 h 1608850"/>
                <a:gd name="connsiteX1670" fmla="*/ 11941854 w 12192000"/>
                <a:gd name="connsiteY1670" fmla="*/ 968807 h 1608850"/>
                <a:gd name="connsiteX1671" fmla="*/ 11941854 w 12192000"/>
                <a:gd name="connsiteY1671" fmla="*/ 999027 h 1608850"/>
                <a:gd name="connsiteX1672" fmla="*/ 11943247 w 12192000"/>
                <a:gd name="connsiteY1672" fmla="*/ 999609 h 1608850"/>
                <a:gd name="connsiteX1673" fmla="*/ 11952999 w 12192000"/>
                <a:gd name="connsiteY1673" fmla="*/ 1003677 h 1608850"/>
                <a:gd name="connsiteX1674" fmla="*/ 11952999 w 12192000"/>
                <a:gd name="connsiteY1674" fmla="*/ 1002515 h 1608850"/>
                <a:gd name="connsiteX1675" fmla="*/ 11952999 w 12192000"/>
                <a:gd name="connsiteY1675" fmla="*/ 994378 h 1608850"/>
                <a:gd name="connsiteX1676" fmla="*/ 11954114 w 12192000"/>
                <a:gd name="connsiteY1676" fmla="*/ 994378 h 1608850"/>
                <a:gd name="connsiteX1677" fmla="*/ 11961915 w 12192000"/>
                <a:gd name="connsiteY1677" fmla="*/ 994378 h 1608850"/>
                <a:gd name="connsiteX1678" fmla="*/ 11961915 w 12192000"/>
                <a:gd name="connsiteY1678" fmla="*/ 993506 h 1608850"/>
                <a:gd name="connsiteX1679" fmla="*/ 11961915 w 12192000"/>
                <a:gd name="connsiteY1679" fmla="*/ 987404 h 1608850"/>
                <a:gd name="connsiteX1680" fmla="*/ 11960800 w 12192000"/>
                <a:gd name="connsiteY1680" fmla="*/ 987404 h 1608850"/>
                <a:gd name="connsiteX1681" fmla="*/ 11952999 w 12192000"/>
                <a:gd name="connsiteY1681" fmla="*/ 987404 h 1608850"/>
                <a:gd name="connsiteX1682" fmla="*/ 11952999 w 12192000"/>
                <a:gd name="connsiteY1682" fmla="*/ 986242 h 1608850"/>
                <a:gd name="connsiteX1683" fmla="*/ 11952999 w 12192000"/>
                <a:gd name="connsiteY1683" fmla="*/ 978106 h 1608850"/>
                <a:gd name="connsiteX1684" fmla="*/ 11954114 w 12192000"/>
                <a:gd name="connsiteY1684" fmla="*/ 978106 h 1608850"/>
                <a:gd name="connsiteX1685" fmla="*/ 11961915 w 12192000"/>
                <a:gd name="connsiteY1685" fmla="*/ 978106 h 1608850"/>
                <a:gd name="connsiteX1686" fmla="*/ 11961915 w 12192000"/>
                <a:gd name="connsiteY1686" fmla="*/ 976943 h 1608850"/>
                <a:gd name="connsiteX1687" fmla="*/ 11961915 w 12192000"/>
                <a:gd name="connsiteY1687" fmla="*/ 968807 h 1608850"/>
                <a:gd name="connsiteX1688" fmla="*/ 11960800 w 12192000"/>
                <a:gd name="connsiteY1688" fmla="*/ 968807 h 1608850"/>
                <a:gd name="connsiteX1689" fmla="*/ 11952999 w 12192000"/>
                <a:gd name="connsiteY1689" fmla="*/ 968807 h 1608850"/>
                <a:gd name="connsiteX1690" fmla="*/ 11952999 w 12192000"/>
                <a:gd name="connsiteY1690" fmla="*/ 967645 h 1608850"/>
                <a:gd name="connsiteX1691" fmla="*/ 11952999 w 12192000"/>
                <a:gd name="connsiteY1691" fmla="*/ 959508 h 1608850"/>
                <a:gd name="connsiteX1692" fmla="*/ 11954114 w 12192000"/>
                <a:gd name="connsiteY1692" fmla="*/ 959508 h 1608850"/>
                <a:gd name="connsiteX1693" fmla="*/ 11961915 w 12192000"/>
                <a:gd name="connsiteY1693" fmla="*/ 959508 h 1608850"/>
                <a:gd name="connsiteX1694" fmla="*/ 11961915 w 12192000"/>
                <a:gd name="connsiteY1694" fmla="*/ 958637 h 1608850"/>
                <a:gd name="connsiteX1695" fmla="*/ 11961915 w 12192000"/>
                <a:gd name="connsiteY1695" fmla="*/ 952535 h 1608850"/>
                <a:gd name="connsiteX1696" fmla="*/ 11960800 w 12192000"/>
                <a:gd name="connsiteY1696" fmla="*/ 952535 h 1608850"/>
                <a:gd name="connsiteX1697" fmla="*/ 11952999 w 12192000"/>
                <a:gd name="connsiteY1697" fmla="*/ 952535 h 1608850"/>
                <a:gd name="connsiteX1698" fmla="*/ 11952999 w 12192000"/>
                <a:gd name="connsiteY1698" fmla="*/ 951372 h 1608850"/>
                <a:gd name="connsiteX1699" fmla="*/ 11952999 w 12192000"/>
                <a:gd name="connsiteY1699" fmla="*/ 943236 h 1608850"/>
                <a:gd name="connsiteX1700" fmla="*/ 11954114 w 12192000"/>
                <a:gd name="connsiteY1700" fmla="*/ 943236 h 1608850"/>
                <a:gd name="connsiteX1701" fmla="*/ 11961915 w 12192000"/>
                <a:gd name="connsiteY1701" fmla="*/ 943236 h 1608850"/>
                <a:gd name="connsiteX1702" fmla="*/ 11961915 w 12192000"/>
                <a:gd name="connsiteY1702" fmla="*/ 942074 h 1608850"/>
                <a:gd name="connsiteX1703" fmla="*/ 11961915 w 12192000"/>
                <a:gd name="connsiteY1703" fmla="*/ 933937 h 1608850"/>
                <a:gd name="connsiteX1704" fmla="*/ 11960800 w 12192000"/>
                <a:gd name="connsiteY1704" fmla="*/ 933937 h 1608850"/>
                <a:gd name="connsiteX1705" fmla="*/ 11952999 w 12192000"/>
                <a:gd name="connsiteY1705" fmla="*/ 933937 h 1608850"/>
                <a:gd name="connsiteX1706" fmla="*/ 11952999 w 12192000"/>
                <a:gd name="connsiteY1706" fmla="*/ 933066 h 1608850"/>
                <a:gd name="connsiteX1707" fmla="*/ 11952999 w 12192000"/>
                <a:gd name="connsiteY1707" fmla="*/ 926963 h 1608850"/>
                <a:gd name="connsiteX1708" fmla="*/ 11954114 w 12192000"/>
                <a:gd name="connsiteY1708" fmla="*/ 926963 h 1608850"/>
                <a:gd name="connsiteX1709" fmla="*/ 11961915 w 12192000"/>
                <a:gd name="connsiteY1709" fmla="*/ 926963 h 1608850"/>
                <a:gd name="connsiteX1710" fmla="*/ 11961915 w 12192000"/>
                <a:gd name="connsiteY1710" fmla="*/ 925801 h 1608850"/>
                <a:gd name="connsiteX1711" fmla="*/ 11961915 w 12192000"/>
                <a:gd name="connsiteY1711" fmla="*/ 917665 h 1608850"/>
                <a:gd name="connsiteX1712" fmla="*/ 11960800 w 12192000"/>
                <a:gd name="connsiteY1712" fmla="*/ 917665 h 1608850"/>
                <a:gd name="connsiteX1713" fmla="*/ 11952999 w 12192000"/>
                <a:gd name="connsiteY1713" fmla="*/ 917665 h 1608850"/>
                <a:gd name="connsiteX1714" fmla="*/ 11952999 w 12192000"/>
                <a:gd name="connsiteY1714" fmla="*/ 916503 h 1608850"/>
                <a:gd name="connsiteX1715" fmla="*/ 11952999 w 12192000"/>
                <a:gd name="connsiteY1715" fmla="*/ 908366 h 1608850"/>
                <a:gd name="connsiteX1716" fmla="*/ 11954114 w 12192000"/>
                <a:gd name="connsiteY1716" fmla="*/ 908366 h 1608850"/>
                <a:gd name="connsiteX1717" fmla="*/ 11961915 w 12192000"/>
                <a:gd name="connsiteY1717" fmla="*/ 908366 h 1608850"/>
                <a:gd name="connsiteX1718" fmla="*/ 11961915 w 12192000"/>
                <a:gd name="connsiteY1718" fmla="*/ 907204 h 1608850"/>
                <a:gd name="connsiteX1719" fmla="*/ 11961915 w 12192000"/>
                <a:gd name="connsiteY1719" fmla="*/ 899068 h 1608850"/>
                <a:gd name="connsiteX1720" fmla="*/ 11960800 w 12192000"/>
                <a:gd name="connsiteY1720" fmla="*/ 899068 h 1608850"/>
                <a:gd name="connsiteX1721" fmla="*/ 11952999 w 12192000"/>
                <a:gd name="connsiteY1721" fmla="*/ 899068 h 1608850"/>
                <a:gd name="connsiteX1722" fmla="*/ 11952999 w 12192000"/>
                <a:gd name="connsiteY1722" fmla="*/ 898196 h 1608850"/>
                <a:gd name="connsiteX1723" fmla="*/ 11952999 w 12192000"/>
                <a:gd name="connsiteY1723" fmla="*/ 892094 h 1608850"/>
                <a:gd name="connsiteX1724" fmla="*/ 11954114 w 12192000"/>
                <a:gd name="connsiteY1724" fmla="*/ 892094 h 1608850"/>
                <a:gd name="connsiteX1725" fmla="*/ 11961915 w 12192000"/>
                <a:gd name="connsiteY1725" fmla="*/ 892094 h 1608850"/>
                <a:gd name="connsiteX1726" fmla="*/ 11961915 w 12192000"/>
                <a:gd name="connsiteY1726" fmla="*/ 890931 h 1608850"/>
                <a:gd name="connsiteX1727" fmla="*/ 11961915 w 12192000"/>
                <a:gd name="connsiteY1727" fmla="*/ 882795 h 1608850"/>
                <a:gd name="connsiteX1728" fmla="*/ 11960800 w 12192000"/>
                <a:gd name="connsiteY1728" fmla="*/ 882795 h 1608850"/>
                <a:gd name="connsiteX1729" fmla="*/ 11952999 w 12192000"/>
                <a:gd name="connsiteY1729" fmla="*/ 882795 h 1608850"/>
                <a:gd name="connsiteX1730" fmla="*/ 11952999 w 12192000"/>
                <a:gd name="connsiteY1730" fmla="*/ 881633 h 1608850"/>
                <a:gd name="connsiteX1731" fmla="*/ 11952999 w 12192000"/>
                <a:gd name="connsiteY1731" fmla="*/ 873496 h 1608850"/>
                <a:gd name="connsiteX1732" fmla="*/ 11954114 w 12192000"/>
                <a:gd name="connsiteY1732" fmla="*/ 873496 h 1608850"/>
                <a:gd name="connsiteX1733" fmla="*/ 11961915 w 12192000"/>
                <a:gd name="connsiteY1733" fmla="*/ 873496 h 1608850"/>
                <a:gd name="connsiteX1734" fmla="*/ 11961915 w 12192000"/>
                <a:gd name="connsiteY1734" fmla="*/ 872625 h 1608850"/>
                <a:gd name="connsiteX1735" fmla="*/ 11961915 w 12192000"/>
                <a:gd name="connsiteY1735" fmla="*/ 866523 h 1608850"/>
                <a:gd name="connsiteX1736" fmla="*/ 11960800 w 12192000"/>
                <a:gd name="connsiteY1736" fmla="*/ 866523 h 1608850"/>
                <a:gd name="connsiteX1737" fmla="*/ 11952999 w 12192000"/>
                <a:gd name="connsiteY1737" fmla="*/ 866523 h 1608850"/>
                <a:gd name="connsiteX1738" fmla="*/ 11952999 w 12192000"/>
                <a:gd name="connsiteY1738" fmla="*/ 865360 h 1608850"/>
                <a:gd name="connsiteX1739" fmla="*/ 11952999 w 12192000"/>
                <a:gd name="connsiteY1739" fmla="*/ 857224 h 1608850"/>
                <a:gd name="connsiteX1740" fmla="*/ 11954114 w 12192000"/>
                <a:gd name="connsiteY1740" fmla="*/ 857224 h 1608850"/>
                <a:gd name="connsiteX1741" fmla="*/ 11961915 w 12192000"/>
                <a:gd name="connsiteY1741" fmla="*/ 857224 h 1608850"/>
                <a:gd name="connsiteX1742" fmla="*/ 11961915 w 12192000"/>
                <a:gd name="connsiteY1742" fmla="*/ 856062 h 1608850"/>
                <a:gd name="connsiteX1743" fmla="*/ 11961915 w 12192000"/>
                <a:gd name="connsiteY1743" fmla="*/ 847925 h 1608850"/>
                <a:gd name="connsiteX1744" fmla="*/ 11960800 w 12192000"/>
                <a:gd name="connsiteY1744" fmla="*/ 847925 h 1608850"/>
                <a:gd name="connsiteX1745" fmla="*/ 11952999 w 12192000"/>
                <a:gd name="connsiteY1745" fmla="*/ 847925 h 1608850"/>
                <a:gd name="connsiteX1746" fmla="*/ 11952999 w 12192000"/>
                <a:gd name="connsiteY1746" fmla="*/ 846763 h 1608850"/>
                <a:gd name="connsiteX1747" fmla="*/ 11952999 w 12192000"/>
                <a:gd name="connsiteY1747" fmla="*/ 838627 h 1608850"/>
                <a:gd name="connsiteX1748" fmla="*/ 11954114 w 12192000"/>
                <a:gd name="connsiteY1748" fmla="*/ 838627 h 1608850"/>
                <a:gd name="connsiteX1749" fmla="*/ 11961915 w 12192000"/>
                <a:gd name="connsiteY1749" fmla="*/ 838627 h 1608850"/>
                <a:gd name="connsiteX1750" fmla="*/ 11961915 w 12192000"/>
                <a:gd name="connsiteY1750" fmla="*/ 837755 h 1608850"/>
                <a:gd name="connsiteX1751" fmla="*/ 11961915 w 12192000"/>
                <a:gd name="connsiteY1751" fmla="*/ 831653 h 1608850"/>
                <a:gd name="connsiteX1752" fmla="*/ 11960800 w 12192000"/>
                <a:gd name="connsiteY1752" fmla="*/ 831653 h 1608850"/>
                <a:gd name="connsiteX1753" fmla="*/ 11952999 w 12192000"/>
                <a:gd name="connsiteY1753" fmla="*/ 831653 h 1608850"/>
                <a:gd name="connsiteX1754" fmla="*/ 11952999 w 12192000"/>
                <a:gd name="connsiteY1754" fmla="*/ 830491 h 1608850"/>
                <a:gd name="connsiteX1755" fmla="*/ 11952999 w 12192000"/>
                <a:gd name="connsiteY1755" fmla="*/ 822354 h 1608850"/>
                <a:gd name="connsiteX1756" fmla="*/ 11954114 w 12192000"/>
                <a:gd name="connsiteY1756" fmla="*/ 822354 h 1608850"/>
                <a:gd name="connsiteX1757" fmla="*/ 11961915 w 12192000"/>
                <a:gd name="connsiteY1757" fmla="*/ 822354 h 1608850"/>
                <a:gd name="connsiteX1758" fmla="*/ 11961915 w 12192000"/>
                <a:gd name="connsiteY1758" fmla="*/ 821192 h 1608850"/>
                <a:gd name="connsiteX1759" fmla="*/ 11961915 w 12192000"/>
                <a:gd name="connsiteY1759" fmla="*/ 813056 h 1608850"/>
                <a:gd name="connsiteX1760" fmla="*/ 11960800 w 12192000"/>
                <a:gd name="connsiteY1760" fmla="*/ 813056 h 1608850"/>
                <a:gd name="connsiteX1761" fmla="*/ 11952999 w 12192000"/>
                <a:gd name="connsiteY1761" fmla="*/ 813056 h 1608850"/>
                <a:gd name="connsiteX1762" fmla="*/ 11952999 w 12192000"/>
                <a:gd name="connsiteY1762" fmla="*/ 811893 h 1608850"/>
                <a:gd name="connsiteX1763" fmla="*/ 11952999 w 12192000"/>
                <a:gd name="connsiteY1763" fmla="*/ 803757 h 1608850"/>
                <a:gd name="connsiteX1764" fmla="*/ 11954114 w 12192000"/>
                <a:gd name="connsiteY1764" fmla="*/ 803757 h 1608850"/>
                <a:gd name="connsiteX1765" fmla="*/ 11961915 w 12192000"/>
                <a:gd name="connsiteY1765" fmla="*/ 803757 h 1608850"/>
                <a:gd name="connsiteX1766" fmla="*/ 11961915 w 12192000"/>
                <a:gd name="connsiteY1766" fmla="*/ 802885 h 1608850"/>
                <a:gd name="connsiteX1767" fmla="*/ 11961915 w 12192000"/>
                <a:gd name="connsiteY1767" fmla="*/ 796783 h 1608850"/>
                <a:gd name="connsiteX1768" fmla="*/ 11960800 w 12192000"/>
                <a:gd name="connsiteY1768" fmla="*/ 796783 h 1608850"/>
                <a:gd name="connsiteX1769" fmla="*/ 11952999 w 12192000"/>
                <a:gd name="connsiteY1769" fmla="*/ 796783 h 1608850"/>
                <a:gd name="connsiteX1770" fmla="*/ 11952999 w 12192000"/>
                <a:gd name="connsiteY1770" fmla="*/ 795621 h 1608850"/>
                <a:gd name="connsiteX1771" fmla="*/ 11952999 w 12192000"/>
                <a:gd name="connsiteY1771" fmla="*/ 787484 h 1608850"/>
                <a:gd name="connsiteX1772" fmla="*/ 11954114 w 12192000"/>
                <a:gd name="connsiteY1772" fmla="*/ 787484 h 1608850"/>
                <a:gd name="connsiteX1773" fmla="*/ 11961915 w 12192000"/>
                <a:gd name="connsiteY1773" fmla="*/ 787484 h 1608850"/>
                <a:gd name="connsiteX1774" fmla="*/ 11960800 w 12192000"/>
                <a:gd name="connsiteY1774" fmla="*/ 785741 h 1608850"/>
                <a:gd name="connsiteX1775" fmla="*/ 11952999 w 12192000"/>
                <a:gd name="connsiteY1775" fmla="*/ 773537 h 1608850"/>
                <a:gd name="connsiteX1776" fmla="*/ 11952999 w 12192000"/>
                <a:gd name="connsiteY1776" fmla="*/ 736342 h 1608850"/>
                <a:gd name="connsiteX1777" fmla="*/ 12102343 w 12192000"/>
                <a:gd name="connsiteY1777" fmla="*/ 736342 h 1608850"/>
                <a:gd name="connsiteX1778" fmla="*/ 12115716 w 12192000"/>
                <a:gd name="connsiteY1778" fmla="*/ 757264 h 1608850"/>
                <a:gd name="connsiteX1779" fmla="*/ 12115716 w 12192000"/>
                <a:gd name="connsiteY1779" fmla="*/ 803757 h 1608850"/>
                <a:gd name="connsiteX1780" fmla="*/ 12114602 w 12192000"/>
                <a:gd name="connsiteY1780" fmla="*/ 803757 h 1608850"/>
                <a:gd name="connsiteX1781" fmla="*/ 12106800 w 12192000"/>
                <a:gd name="connsiteY1781" fmla="*/ 803757 h 1608850"/>
                <a:gd name="connsiteX1782" fmla="*/ 12106800 w 12192000"/>
                <a:gd name="connsiteY1782" fmla="*/ 804919 h 1608850"/>
                <a:gd name="connsiteX1783" fmla="*/ 12106800 w 12192000"/>
                <a:gd name="connsiteY1783" fmla="*/ 813056 h 1608850"/>
                <a:gd name="connsiteX1784" fmla="*/ 12107915 w 12192000"/>
                <a:gd name="connsiteY1784" fmla="*/ 813056 h 1608850"/>
                <a:gd name="connsiteX1785" fmla="*/ 12115716 w 12192000"/>
                <a:gd name="connsiteY1785" fmla="*/ 813056 h 1608850"/>
                <a:gd name="connsiteX1786" fmla="*/ 12115716 w 12192000"/>
                <a:gd name="connsiteY1786" fmla="*/ 814218 h 1608850"/>
                <a:gd name="connsiteX1787" fmla="*/ 12115716 w 12192000"/>
                <a:gd name="connsiteY1787" fmla="*/ 822354 h 1608850"/>
                <a:gd name="connsiteX1788" fmla="*/ 12114602 w 12192000"/>
                <a:gd name="connsiteY1788" fmla="*/ 822354 h 1608850"/>
                <a:gd name="connsiteX1789" fmla="*/ 12106800 w 12192000"/>
                <a:gd name="connsiteY1789" fmla="*/ 822354 h 1608850"/>
                <a:gd name="connsiteX1790" fmla="*/ 12106800 w 12192000"/>
                <a:gd name="connsiteY1790" fmla="*/ 823516 h 1608850"/>
                <a:gd name="connsiteX1791" fmla="*/ 12106800 w 12192000"/>
                <a:gd name="connsiteY1791" fmla="*/ 831653 h 1608850"/>
                <a:gd name="connsiteX1792" fmla="*/ 12107915 w 12192000"/>
                <a:gd name="connsiteY1792" fmla="*/ 831653 h 1608850"/>
                <a:gd name="connsiteX1793" fmla="*/ 12115716 w 12192000"/>
                <a:gd name="connsiteY1793" fmla="*/ 831653 h 1608850"/>
                <a:gd name="connsiteX1794" fmla="*/ 12115716 w 12192000"/>
                <a:gd name="connsiteY1794" fmla="*/ 832525 h 1608850"/>
                <a:gd name="connsiteX1795" fmla="*/ 12115716 w 12192000"/>
                <a:gd name="connsiteY1795" fmla="*/ 838627 h 1608850"/>
                <a:gd name="connsiteX1796" fmla="*/ 12114602 w 12192000"/>
                <a:gd name="connsiteY1796" fmla="*/ 838627 h 1608850"/>
                <a:gd name="connsiteX1797" fmla="*/ 12106800 w 12192000"/>
                <a:gd name="connsiteY1797" fmla="*/ 838627 h 1608850"/>
                <a:gd name="connsiteX1798" fmla="*/ 12106800 w 12192000"/>
                <a:gd name="connsiteY1798" fmla="*/ 839789 h 1608850"/>
                <a:gd name="connsiteX1799" fmla="*/ 12106800 w 12192000"/>
                <a:gd name="connsiteY1799" fmla="*/ 847925 h 1608850"/>
                <a:gd name="connsiteX1800" fmla="*/ 12107915 w 12192000"/>
                <a:gd name="connsiteY1800" fmla="*/ 847925 h 1608850"/>
                <a:gd name="connsiteX1801" fmla="*/ 12115716 w 12192000"/>
                <a:gd name="connsiteY1801" fmla="*/ 847925 h 1608850"/>
                <a:gd name="connsiteX1802" fmla="*/ 12115716 w 12192000"/>
                <a:gd name="connsiteY1802" fmla="*/ 849088 h 1608850"/>
                <a:gd name="connsiteX1803" fmla="*/ 12115716 w 12192000"/>
                <a:gd name="connsiteY1803" fmla="*/ 857224 h 1608850"/>
                <a:gd name="connsiteX1804" fmla="*/ 12114602 w 12192000"/>
                <a:gd name="connsiteY1804" fmla="*/ 857224 h 1608850"/>
                <a:gd name="connsiteX1805" fmla="*/ 12106800 w 12192000"/>
                <a:gd name="connsiteY1805" fmla="*/ 857224 h 1608850"/>
                <a:gd name="connsiteX1806" fmla="*/ 12106800 w 12192000"/>
                <a:gd name="connsiteY1806" fmla="*/ 858386 h 1608850"/>
                <a:gd name="connsiteX1807" fmla="*/ 12106800 w 12192000"/>
                <a:gd name="connsiteY1807" fmla="*/ 866523 h 1608850"/>
                <a:gd name="connsiteX1808" fmla="*/ 12107915 w 12192000"/>
                <a:gd name="connsiteY1808" fmla="*/ 866523 h 1608850"/>
                <a:gd name="connsiteX1809" fmla="*/ 12115716 w 12192000"/>
                <a:gd name="connsiteY1809" fmla="*/ 866523 h 1608850"/>
                <a:gd name="connsiteX1810" fmla="*/ 12115716 w 12192000"/>
                <a:gd name="connsiteY1810" fmla="*/ 867394 h 1608850"/>
                <a:gd name="connsiteX1811" fmla="*/ 12115716 w 12192000"/>
                <a:gd name="connsiteY1811" fmla="*/ 873496 h 1608850"/>
                <a:gd name="connsiteX1812" fmla="*/ 12114602 w 12192000"/>
                <a:gd name="connsiteY1812" fmla="*/ 873496 h 1608850"/>
                <a:gd name="connsiteX1813" fmla="*/ 12106800 w 12192000"/>
                <a:gd name="connsiteY1813" fmla="*/ 873496 h 1608850"/>
                <a:gd name="connsiteX1814" fmla="*/ 12106800 w 12192000"/>
                <a:gd name="connsiteY1814" fmla="*/ 874659 h 1608850"/>
                <a:gd name="connsiteX1815" fmla="*/ 12106800 w 12192000"/>
                <a:gd name="connsiteY1815" fmla="*/ 882795 h 1608850"/>
                <a:gd name="connsiteX1816" fmla="*/ 12107915 w 12192000"/>
                <a:gd name="connsiteY1816" fmla="*/ 882795 h 1608850"/>
                <a:gd name="connsiteX1817" fmla="*/ 12115716 w 12192000"/>
                <a:gd name="connsiteY1817" fmla="*/ 882795 h 1608850"/>
                <a:gd name="connsiteX1818" fmla="*/ 12115716 w 12192000"/>
                <a:gd name="connsiteY1818" fmla="*/ 883957 h 1608850"/>
                <a:gd name="connsiteX1819" fmla="*/ 12115716 w 12192000"/>
                <a:gd name="connsiteY1819" fmla="*/ 892094 h 1608850"/>
                <a:gd name="connsiteX1820" fmla="*/ 12114602 w 12192000"/>
                <a:gd name="connsiteY1820" fmla="*/ 892094 h 1608850"/>
                <a:gd name="connsiteX1821" fmla="*/ 12106800 w 12192000"/>
                <a:gd name="connsiteY1821" fmla="*/ 892094 h 1608850"/>
                <a:gd name="connsiteX1822" fmla="*/ 12106800 w 12192000"/>
                <a:gd name="connsiteY1822" fmla="*/ 892965 h 1608850"/>
                <a:gd name="connsiteX1823" fmla="*/ 12106800 w 12192000"/>
                <a:gd name="connsiteY1823" fmla="*/ 899068 h 1608850"/>
                <a:gd name="connsiteX1824" fmla="*/ 12107915 w 12192000"/>
                <a:gd name="connsiteY1824" fmla="*/ 899068 h 1608850"/>
                <a:gd name="connsiteX1825" fmla="*/ 12115716 w 12192000"/>
                <a:gd name="connsiteY1825" fmla="*/ 899068 h 1608850"/>
                <a:gd name="connsiteX1826" fmla="*/ 12115716 w 12192000"/>
                <a:gd name="connsiteY1826" fmla="*/ 900230 h 1608850"/>
                <a:gd name="connsiteX1827" fmla="*/ 12115716 w 12192000"/>
                <a:gd name="connsiteY1827" fmla="*/ 908366 h 1608850"/>
                <a:gd name="connsiteX1828" fmla="*/ 12114602 w 12192000"/>
                <a:gd name="connsiteY1828" fmla="*/ 908366 h 1608850"/>
                <a:gd name="connsiteX1829" fmla="*/ 12106800 w 12192000"/>
                <a:gd name="connsiteY1829" fmla="*/ 908366 h 1608850"/>
                <a:gd name="connsiteX1830" fmla="*/ 12106800 w 12192000"/>
                <a:gd name="connsiteY1830" fmla="*/ 909528 h 1608850"/>
                <a:gd name="connsiteX1831" fmla="*/ 12106800 w 12192000"/>
                <a:gd name="connsiteY1831" fmla="*/ 917665 h 1608850"/>
                <a:gd name="connsiteX1832" fmla="*/ 12107915 w 12192000"/>
                <a:gd name="connsiteY1832" fmla="*/ 917665 h 1608850"/>
                <a:gd name="connsiteX1833" fmla="*/ 12115716 w 12192000"/>
                <a:gd name="connsiteY1833" fmla="*/ 917665 h 1608850"/>
                <a:gd name="connsiteX1834" fmla="*/ 12115716 w 12192000"/>
                <a:gd name="connsiteY1834" fmla="*/ 918827 h 1608850"/>
                <a:gd name="connsiteX1835" fmla="*/ 12115716 w 12192000"/>
                <a:gd name="connsiteY1835" fmla="*/ 926963 h 1608850"/>
                <a:gd name="connsiteX1836" fmla="*/ 12114602 w 12192000"/>
                <a:gd name="connsiteY1836" fmla="*/ 926963 h 1608850"/>
                <a:gd name="connsiteX1837" fmla="*/ 12106800 w 12192000"/>
                <a:gd name="connsiteY1837" fmla="*/ 926963 h 1608850"/>
                <a:gd name="connsiteX1838" fmla="*/ 12106800 w 12192000"/>
                <a:gd name="connsiteY1838" fmla="*/ 927835 h 1608850"/>
                <a:gd name="connsiteX1839" fmla="*/ 12106800 w 12192000"/>
                <a:gd name="connsiteY1839" fmla="*/ 933937 h 1608850"/>
                <a:gd name="connsiteX1840" fmla="*/ 12107915 w 12192000"/>
                <a:gd name="connsiteY1840" fmla="*/ 933937 h 1608850"/>
                <a:gd name="connsiteX1841" fmla="*/ 12115716 w 12192000"/>
                <a:gd name="connsiteY1841" fmla="*/ 933937 h 1608850"/>
                <a:gd name="connsiteX1842" fmla="*/ 12115716 w 12192000"/>
                <a:gd name="connsiteY1842" fmla="*/ 935100 h 1608850"/>
                <a:gd name="connsiteX1843" fmla="*/ 12115716 w 12192000"/>
                <a:gd name="connsiteY1843" fmla="*/ 943236 h 1608850"/>
                <a:gd name="connsiteX1844" fmla="*/ 12114602 w 12192000"/>
                <a:gd name="connsiteY1844" fmla="*/ 943236 h 1608850"/>
                <a:gd name="connsiteX1845" fmla="*/ 12106800 w 12192000"/>
                <a:gd name="connsiteY1845" fmla="*/ 943236 h 1608850"/>
                <a:gd name="connsiteX1846" fmla="*/ 12106800 w 12192000"/>
                <a:gd name="connsiteY1846" fmla="*/ 944398 h 1608850"/>
                <a:gd name="connsiteX1847" fmla="*/ 12106800 w 12192000"/>
                <a:gd name="connsiteY1847" fmla="*/ 952535 h 1608850"/>
                <a:gd name="connsiteX1848" fmla="*/ 12107915 w 12192000"/>
                <a:gd name="connsiteY1848" fmla="*/ 952535 h 1608850"/>
                <a:gd name="connsiteX1849" fmla="*/ 12115716 w 12192000"/>
                <a:gd name="connsiteY1849" fmla="*/ 952535 h 1608850"/>
                <a:gd name="connsiteX1850" fmla="*/ 12115716 w 12192000"/>
                <a:gd name="connsiteY1850" fmla="*/ 953406 h 1608850"/>
                <a:gd name="connsiteX1851" fmla="*/ 12115716 w 12192000"/>
                <a:gd name="connsiteY1851" fmla="*/ 959508 h 1608850"/>
                <a:gd name="connsiteX1852" fmla="*/ 12114602 w 12192000"/>
                <a:gd name="connsiteY1852" fmla="*/ 959508 h 1608850"/>
                <a:gd name="connsiteX1853" fmla="*/ 12106800 w 12192000"/>
                <a:gd name="connsiteY1853" fmla="*/ 959508 h 1608850"/>
                <a:gd name="connsiteX1854" fmla="*/ 12106800 w 12192000"/>
                <a:gd name="connsiteY1854" fmla="*/ 960671 h 1608850"/>
                <a:gd name="connsiteX1855" fmla="*/ 12106800 w 12192000"/>
                <a:gd name="connsiteY1855" fmla="*/ 968807 h 1608850"/>
                <a:gd name="connsiteX1856" fmla="*/ 12107915 w 12192000"/>
                <a:gd name="connsiteY1856" fmla="*/ 968807 h 1608850"/>
                <a:gd name="connsiteX1857" fmla="*/ 12115716 w 12192000"/>
                <a:gd name="connsiteY1857" fmla="*/ 968807 h 1608850"/>
                <a:gd name="connsiteX1858" fmla="*/ 12115716 w 12192000"/>
                <a:gd name="connsiteY1858" fmla="*/ 969969 h 1608850"/>
                <a:gd name="connsiteX1859" fmla="*/ 12115716 w 12192000"/>
                <a:gd name="connsiteY1859" fmla="*/ 978106 h 1608850"/>
                <a:gd name="connsiteX1860" fmla="*/ 12114602 w 12192000"/>
                <a:gd name="connsiteY1860" fmla="*/ 978106 h 1608850"/>
                <a:gd name="connsiteX1861" fmla="*/ 12106800 w 12192000"/>
                <a:gd name="connsiteY1861" fmla="*/ 978106 h 1608850"/>
                <a:gd name="connsiteX1862" fmla="*/ 12106800 w 12192000"/>
                <a:gd name="connsiteY1862" fmla="*/ 979268 h 1608850"/>
                <a:gd name="connsiteX1863" fmla="*/ 12106800 w 12192000"/>
                <a:gd name="connsiteY1863" fmla="*/ 987404 h 1608850"/>
                <a:gd name="connsiteX1864" fmla="*/ 12107915 w 12192000"/>
                <a:gd name="connsiteY1864" fmla="*/ 987404 h 1608850"/>
                <a:gd name="connsiteX1865" fmla="*/ 12115716 w 12192000"/>
                <a:gd name="connsiteY1865" fmla="*/ 987404 h 1608850"/>
                <a:gd name="connsiteX1866" fmla="*/ 12115716 w 12192000"/>
                <a:gd name="connsiteY1866" fmla="*/ 988276 h 1608850"/>
                <a:gd name="connsiteX1867" fmla="*/ 12115716 w 12192000"/>
                <a:gd name="connsiteY1867" fmla="*/ 994378 h 1608850"/>
                <a:gd name="connsiteX1868" fmla="*/ 12114602 w 12192000"/>
                <a:gd name="connsiteY1868" fmla="*/ 994378 h 1608850"/>
                <a:gd name="connsiteX1869" fmla="*/ 12106800 w 12192000"/>
                <a:gd name="connsiteY1869" fmla="*/ 994378 h 1608850"/>
                <a:gd name="connsiteX1870" fmla="*/ 12106800 w 12192000"/>
                <a:gd name="connsiteY1870" fmla="*/ 995540 h 1608850"/>
                <a:gd name="connsiteX1871" fmla="*/ 12106800 w 12192000"/>
                <a:gd name="connsiteY1871" fmla="*/ 1003677 h 1608850"/>
                <a:gd name="connsiteX1872" fmla="*/ 12131319 w 12192000"/>
                <a:gd name="connsiteY1872" fmla="*/ 1024599 h 1608850"/>
                <a:gd name="connsiteX1873" fmla="*/ 12130206 w 12192000"/>
                <a:gd name="connsiteY1873" fmla="*/ 1029248 h 1608850"/>
                <a:gd name="connsiteX1874" fmla="*/ 12122403 w 12192000"/>
                <a:gd name="connsiteY1874" fmla="*/ 1029248 h 1608850"/>
                <a:gd name="connsiteX1875" fmla="*/ 12122403 w 12192000"/>
                <a:gd name="connsiteY1875" fmla="*/ 1040036 h 1608850"/>
                <a:gd name="connsiteX1876" fmla="*/ 12122403 w 12192000"/>
                <a:gd name="connsiteY1876" fmla="*/ 1046874 h 1608850"/>
                <a:gd name="connsiteX1877" fmla="*/ 12131319 w 12192000"/>
                <a:gd name="connsiteY1877" fmla="*/ 1046874 h 1608850"/>
                <a:gd name="connsiteX1878" fmla="*/ 12131319 w 12192000"/>
                <a:gd name="connsiteY1878" fmla="*/ 1043196 h 1608850"/>
                <a:gd name="connsiteX1879" fmla="*/ 12132434 w 12192000"/>
                <a:gd name="connsiteY1879" fmla="*/ 1042615 h 1608850"/>
                <a:gd name="connsiteX1880" fmla="*/ 12140235 w 12192000"/>
                <a:gd name="connsiteY1880" fmla="*/ 1038547 h 1608850"/>
                <a:gd name="connsiteX1881" fmla="*/ 12142186 w 12192000"/>
                <a:gd name="connsiteY1881" fmla="*/ 1038547 h 1608850"/>
                <a:gd name="connsiteX1882" fmla="*/ 12155839 w 12192000"/>
                <a:gd name="connsiteY1882" fmla="*/ 1038547 h 1608850"/>
                <a:gd name="connsiteX1883" fmla="*/ 12155839 w 12192000"/>
                <a:gd name="connsiteY1883" fmla="*/ 1039709 h 1608850"/>
                <a:gd name="connsiteX1884" fmla="*/ 12155839 w 12192000"/>
                <a:gd name="connsiteY1884" fmla="*/ 1046874 h 1608850"/>
                <a:gd name="connsiteX1885" fmla="*/ 12192000 w 12192000"/>
                <a:gd name="connsiteY1885" fmla="*/ 1046874 h 1608850"/>
                <a:gd name="connsiteX1886" fmla="*/ 12192000 w 12192000"/>
                <a:gd name="connsiteY1886" fmla="*/ 1070905 h 1608850"/>
                <a:gd name="connsiteX1887" fmla="*/ 12192000 w 12192000"/>
                <a:gd name="connsiteY1887" fmla="*/ 1121663 h 1608850"/>
                <a:gd name="connsiteX1888" fmla="*/ 12192000 w 12192000"/>
                <a:gd name="connsiteY1888" fmla="*/ 1608850 h 1608850"/>
                <a:gd name="connsiteX1889" fmla="*/ 0 w 12192000"/>
                <a:gd name="connsiteY1889" fmla="*/ 1608850 h 1608850"/>
                <a:gd name="connsiteX1890" fmla="*/ 0 w 12192000"/>
                <a:gd name="connsiteY1890" fmla="*/ 1046874 h 1608850"/>
                <a:gd name="connsiteX1891" fmla="*/ 65773 w 12192000"/>
                <a:gd name="connsiteY1891" fmla="*/ 1046874 h 1608850"/>
                <a:gd name="connsiteX1892" fmla="*/ 82231 w 12192000"/>
                <a:gd name="connsiteY1892" fmla="*/ 1045519 h 1608850"/>
                <a:gd name="connsiteX1893" fmla="*/ 82231 w 12192000"/>
                <a:gd name="connsiteY1893" fmla="*/ 1012974 h 1608850"/>
                <a:gd name="connsiteX1894" fmla="*/ 126811 w 12192000"/>
                <a:gd name="connsiteY1894" fmla="*/ 1012974 h 1608850"/>
                <a:gd name="connsiteX1895" fmla="*/ 126811 w 12192000"/>
                <a:gd name="connsiteY1895" fmla="*/ 994377 h 1608850"/>
                <a:gd name="connsiteX1896" fmla="*/ 220430 w 12192000"/>
                <a:gd name="connsiteY1896" fmla="*/ 994377 h 1608850"/>
                <a:gd name="connsiteX1897" fmla="*/ 220430 w 12192000"/>
                <a:gd name="connsiteY1897" fmla="*/ 1006000 h 1608850"/>
                <a:gd name="connsiteX1898" fmla="*/ 280612 w 12192000"/>
                <a:gd name="connsiteY1898" fmla="*/ 1006000 h 1608850"/>
                <a:gd name="connsiteX1899" fmla="*/ 280612 w 12192000"/>
                <a:gd name="connsiteY1899" fmla="*/ 1012974 h 1608850"/>
                <a:gd name="connsiteX1900" fmla="*/ 298444 w 12192000"/>
                <a:gd name="connsiteY1900" fmla="*/ 1012974 h 1608850"/>
                <a:gd name="connsiteX1901" fmla="*/ 298444 w 12192000"/>
                <a:gd name="connsiteY1901" fmla="*/ 1019948 h 1608850"/>
                <a:gd name="connsiteX1902" fmla="*/ 314048 w 12192000"/>
                <a:gd name="connsiteY1902" fmla="*/ 1019948 h 1608850"/>
                <a:gd name="connsiteX1903" fmla="*/ 314048 w 12192000"/>
                <a:gd name="connsiteY1903" fmla="*/ 915339 h 1608850"/>
                <a:gd name="connsiteX1904" fmla="*/ 360858 w 12192000"/>
                <a:gd name="connsiteY1904" fmla="*/ 901391 h 1608850"/>
                <a:gd name="connsiteX1905" fmla="*/ 447789 w 12192000"/>
                <a:gd name="connsiteY1905" fmla="*/ 901391 h 1608850"/>
                <a:gd name="connsiteX1906" fmla="*/ 447789 w 12192000"/>
                <a:gd name="connsiteY1906" fmla="*/ 734017 h 1608850"/>
                <a:gd name="connsiteX1907" fmla="*/ 472308 w 12192000"/>
                <a:gd name="connsiteY1907" fmla="*/ 722393 h 1608850"/>
                <a:gd name="connsiteX1908" fmla="*/ 579301 w 12192000"/>
                <a:gd name="connsiteY1908" fmla="*/ 703796 h 1608850"/>
                <a:gd name="connsiteX1909" fmla="*/ 617194 w 12192000"/>
                <a:gd name="connsiteY1909" fmla="*/ 715419 h 1608850"/>
                <a:gd name="connsiteX1910" fmla="*/ 623881 w 12192000"/>
                <a:gd name="connsiteY1910" fmla="*/ 722393 h 1608850"/>
                <a:gd name="connsiteX1911" fmla="*/ 623881 w 12192000"/>
                <a:gd name="connsiteY1911" fmla="*/ 1033896 h 1608850"/>
                <a:gd name="connsiteX1912" fmla="*/ 639484 w 12192000"/>
                <a:gd name="connsiteY1912" fmla="*/ 1033896 h 1608850"/>
                <a:gd name="connsiteX1913" fmla="*/ 639484 w 12192000"/>
                <a:gd name="connsiteY1913" fmla="*/ 908365 h 1608850"/>
                <a:gd name="connsiteX1914" fmla="*/ 652858 w 12192000"/>
                <a:gd name="connsiteY1914" fmla="*/ 908365 h 1608850"/>
                <a:gd name="connsiteX1915" fmla="*/ 652858 w 12192000"/>
                <a:gd name="connsiteY1915" fmla="*/ 896742 h 1608850"/>
                <a:gd name="connsiteX1916" fmla="*/ 666232 w 12192000"/>
                <a:gd name="connsiteY1916" fmla="*/ 889768 h 1608850"/>
                <a:gd name="connsiteX1917" fmla="*/ 677377 w 12192000"/>
                <a:gd name="connsiteY1917" fmla="*/ 889768 h 1608850"/>
                <a:gd name="connsiteX1918" fmla="*/ 677377 w 12192000"/>
                <a:gd name="connsiteY1918" fmla="*/ 878145 h 1608850"/>
                <a:gd name="connsiteX1919" fmla="*/ 686293 w 12192000"/>
                <a:gd name="connsiteY1919" fmla="*/ 871171 h 1608850"/>
                <a:gd name="connsiteX1920" fmla="*/ 708584 w 12192000"/>
                <a:gd name="connsiteY1920" fmla="*/ 871171 h 1608850"/>
                <a:gd name="connsiteX1921" fmla="*/ 708584 w 12192000"/>
                <a:gd name="connsiteY1921" fmla="*/ 908365 h 1608850"/>
                <a:gd name="connsiteX1922" fmla="*/ 755393 w 12192000"/>
                <a:gd name="connsiteY1922" fmla="*/ 908365 h 1608850"/>
                <a:gd name="connsiteX1923" fmla="*/ 755393 w 12192000"/>
                <a:gd name="connsiteY1923" fmla="*/ 1038546 h 1608850"/>
                <a:gd name="connsiteX1924" fmla="*/ 773225 w 12192000"/>
                <a:gd name="connsiteY1924" fmla="*/ 1038546 h 1608850"/>
                <a:gd name="connsiteX1925" fmla="*/ 791057 w 12192000"/>
                <a:gd name="connsiteY1925" fmla="*/ 1031572 h 1608850"/>
                <a:gd name="connsiteX1926" fmla="*/ 791057 w 12192000"/>
                <a:gd name="connsiteY1926" fmla="*/ 1022273 h 1608850"/>
                <a:gd name="connsiteX1927" fmla="*/ 784370 w 12192000"/>
                <a:gd name="connsiteY1927" fmla="*/ 1019948 h 1608850"/>
                <a:gd name="connsiteX1928" fmla="*/ 784370 w 12192000"/>
                <a:gd name="connsiteY1928" fmla="*/ 1012974 h 1608850"/>
                <a:gd name="connsiteX1929" fmla="*/ 791057 w 12192000"/>
                <a:gd name="connsiteY1929" fmla="*/ 1008325 h 1608850"/>
                <a:gd name="connsiteX1930" fmla="*/ 791057 w 12192000"/>
                <a:gd name="connsiteY1930" fmla="*/ 957183 h 1608850"/>
                <a:gd name="connsiteX1931" fmla="*/ 784370 w 12192000"/>
                <a:gd name="connsiteY1931" fmla="*/ 954858 h 1608850"/>
                <a:gd name="connsiteX1932" fmla="*/ 784370 w 12192000"/>
                <a:gd name="connsiteY1932" fmla="*/ 947884 h 1608850"/>
                <a:gd name="connsiteX1933" fmla="*/ 791057 w 12192000"/>
                <a:gd name="connsiteY1933" fmla="*/ 943235 h 1608850"/>
                <a:gd name="connsiteX1934" fmla="*/ 795515 w 12192000"/>
                <a:gd name="connsiteY1934" fmla="*/ 938586 h 1608850"/>
                <a:gd name="connsiteX1935" fmla="*/ 795515 w 12192000"/>
                <a:gd name="connsiteY1935" fmla="*/ 929287 h 1608850"/>
                <a:gd name="connsiteX1936" fmla="*/ 791057 w 12192000"/>
                <a:gd name="connsiteY1936" fmla="*/ 929287 h 1608850"/>
                <a:gd name="connsiteX1937" fmla="*/ 791057 w 12192000"/>
                <a:gd name="connsiteY1937" fmla="*/ 922313 h 1608850"/>
                <a:gd name="connsiteX1938" fmla="*/ 797744 w 12192000"/>
                <a:gd name="connsiteY1938" fmla="*/ 917664 h 1608850"/>
                <a:gd name="connsiteX1939" fmla="*/ 833408 w 12192000"/>
                <a:gd name="connsiteY1939" fmla="*/ 852574 h 1608850"/>
                <a:gd name="connsiteX1940" fmla="*/ 828950 w 12192000"/>
                <a:gd name="connsiteY1940" fmla="*/ 850249 h 1608850"/>
                <a:gd name="connsiteX1941" fmla="*/ 828950 w 12192000"/>
                <a:gd name="connsiteY1941" fmla="*/ 843275 h 1608850"/>
                <a:gd name="connsiteX1942" fmla="*/ 835637 w 12192000"/>
                <a:gd name="connsiteY1942" fmla="*/ 840950 h 1608850"/>
                <a:gd name="connsiteX1943" fmla="*/ 835637 w 12192000"/>
                <a:gd name="connsiteY1943" fmla="*/ 831652 h 1608850"/>
                <a:gd name="connsiteX1944" fmla="*/ 840095 w 12192000"/>
                <a:gd name="connsiteY1944" fmla="*/ 831652 h 1608850"/>
                <a:gd name="connsiteX1945" fmla="*/ 840095 w 12192000"/>
                <a:gd name="connsiteY1945" fmla="*/ 810730 h 1608850"/>
                <a:gd name="connsiteX1946" fmla="*/ 835637 w 12192000"/>
                <a:gd name="connsiteY1946" fmla="*/ 810730 h 1608850"/>
                <a:gd name="connsiteX1947" fmla="*/ 835637 w 12192000"/>
                <a:gd name="connsiteY1947" fmla="*/ 806081 h 1608850"/>
                <a:gd name="connsiteX1948" fmla="*/ 840095 w 12192000"/>
                <a:gd name="connsiteY1948" fmla="*/ 803756 h 1608850"/>
                <a:gd name="connsiteX1949" fmla="*/ 851240 w 12192000"/>
                <a:gd name="connsiteY1949" fmla="*/ 787483 h 1608850"/>
                <a:gd name="connsiteX1950" fmla="*/ 853469 w 12192000"/>
                <a:gd name="connsiteY1950" fmla="*/ 778185 h 1608850"/>
                <a:gd name="connsiteX1951" fmla="*/ 853469 w 12192000"/>
                <a:gd name="connsiteY1951" fmla="*/ 752614 h 1608850"/>
                <a:gd name="connsiteX1952" fmla="*/ 853748 w 12192000"/>
                <a:gd name="connsiteY1952" fmla="*/ 751742 h 1608850"/>
                <a:gd name="connsiteX1953" fmla="*/ 855698 w 12192000"/>
                <a:gd name="connsiteY1953" fmla="*/ 745640 h 1608850"/>
                <a:gd name="connsiteX1954" fmla="*/ 855977 w 12192000"/>
                <a:gd name="connsiteY1954" fmla="*/ 746512 h 1608850"/>
                <a:gd name="connsiteX1955" fmla="*/ 857927 w 12192000"/>
                <a:gd name="connsiteY1955" fmla="*/ 752614 h 1608850"/>
                <a:gd name="connsiteX1956" fmla="*/ 860156 w 12192000"/>
                <a:gd name="connsiteY1956" fmla="*/ 778185 h 1608850"/>
                <a:gd name="connsiteX1957" fmla="*/ 860156 w 12192000"/>
                <a:gd name="connsiteY1957" fmla="*/ 785159 h 1608850"/>
                <a:gd name="connsiteX1958" fmla="*/ 871302 w 12192000"/>
                <a:gd name="connsiteY1958" fmla="*/ 803756 h 1608850"/>
                <a:gd name="connsiteX1959" fmla="*/ 875760 w 12192000"/>
                <a:gd name="connsiteY1959" fmla="*/ 806081 h 1608850"/>
                <a:gd name="connsiteX1960" fmla="*/ 875760 w 12192000"/>
                <a:gd name="connsiteY1960" fmla="*/ 810730 h 1608850"/>
                <a:gd name="connsiteX1961" fmla="*/ 873531 w 12192000"/>
                <a:gd name="connsiteY1961" fmla="*/ 831652 h 1608850"/>
                <a:gd name="connsiteX1962" fmla="*/ 877989 w 12192000"/>
                <a:gd name="connsiteY1962" fmla="*/ 840950 h 1608850"/>
                <a:gd name="connsiteX1963" fmla="*/ 882447 w 12192000"/>
                <a:gd name="connsiteY1963" fmla="*/ 843275 h 1608850"/>
                <a:gd name="connsiteX1964" fmla="*/ 882447 w 12192000"/>
                <a:gd name="connsiteY1964" fmla="*/ 850249 h 1608850"/>
                <a:gd name="connsiteX1965" fmla="*/ 877989 w 12192000"/>
                <a:gd name="connsiteY1965" fmla="*/ 852574 h 1608850"/>
                <a:gd name="connsiteX1966" fmla="*/ 904180 w 12192000"/>
                <a:gd name="connsiteY1966" fmla="*/ 879888 h 1608850"/>
                <a:gd name="connsiteX1967" fmla="*/ 913070 w 12192000"/>
                <a:gd name="connsiteY1967" fmla="*/ 915339 h 1608850"/>
                <a:gd name="connsiteX1968" fmla="*/ 944859 w 12192000"/>
                <a:gd name="connsiteY1968" fmla="*/ 915339 h 1608850"/>
                <a:gd name="connsiteX1969" fmla="*/ 944859 w 12192000"/>
                <a:gd name="connsiteY1969" fmla="*/ 886329 h 1608850"/>
                <a:gd name="connsiteX1970" fmla="*/ 939475 w 12192000"/>
                <a:gd name="connsiteY1970" fmla="*/ 886329 h 1608850"/>
                <a:gd name="connsiteX1971" fmla="*/ 939475 w 12192000"/>
                <a:gd name="connsiteY1971" fmla="*/ 724196 h 1608850"/>
                <a:gd name="connsiteX1972" fmla="*/ 959742 w 12192000"/>
                <a:gd name="connsiteY1972" fmla="*/ 724196 h 1608850"/>
                <a:gd name="connsiteX1973" fmla="*/ 960249 w 12192000"/>
                <a:gd name="connsiteY1973" fmla="*/ 723115 h 1608850"/>
                <a:gd name="connsiteX1974" fmla="*/ 963795 w 12192000"/>
                <a:gd name="connsiteY1974" fmla="*/ 715549 h 1608850"/>
                <a:gd name="connsiteX1975" fmla="*/ 965569 w 12192000"/>
                <a:gd name="connsiteY1975" fmla="*/ 715819 h 1608850"/>
                <a:gd name="connsiteX1976" fmla="*/ 977982 w 12192000"/>
                <a:gd name="connsiteY1976" fmla="*/ 717710 h 1608850"/>
                <a:gd name="connsiteX1977" fmla="*/ 978489 w 12192000"/>
                <a:gd name="connsiteY1977" fmla="*/ 719062 h 1608850"/>
                <a:gd name="connsiteX1978" fmla="*/ 982035 w 12192000"/>
                <a:gd name="connsiteY1978" fmla="*/ 728519 h 1608850"/>
                <a:gd name="connsiteX1979" fmla="*/ 1008382 w 12192000"/>
                <a:gd name="connsiteY1979" fmla="*/ 730681 h 1608850"/>
                <a:gd name="connsiteX1980" fmla="*/ 1008382 w 12192000"/>
                <a:gd name="connsiteY1980" fmla="*/ 607460 h 1608850"/>
                <a:gd name="connsiteX1981" fmla="*/ 1010409 w 12192000"/>
                <a:gd name="connsiteY1981" fmla="*/ 607460 h 1608850"/>
                <a:gd name="connsiteX1982" fmla="*/ 1024597 w 12192000"/>
                <a:gd name="connsiteY1982" fmla="*/ 607460 h 1608850"/>
                <a:gd name="connsiteX1983" fmla="*/ 1024597 w 12192000"/>
                <a:gd name="connsiteY1983" fmla="*/ 471268 h 1608850"/>
                <a:gd name="connsiteX1984" fmla="*/ 1026369 w 12192000"/>
                <a:gd name="connsiteY1984" fmla="*/ 471268 h 1608850"/>
                <a:gd name="connsiteX1985" fmla="*/ 1038783 w 12192000"/>
                <a:gd name="connsiteY1985" fmla="*/ 471268 h 1608850"/>
                <a:gd name="connsiteX1986" fmla="*/ 1038783 w 12192000"/>
                <a:gd name="connsiteY1986" fmla="*/ 356694 h 1608850"/>
                <a:gd name="connsiteX1987" fmla="*/ 1042837 w 12192000"/>
                <a:gd name="connsiteY1987" fmla="*/ 328590 h 1608850"/>
                <a:gd name="connsiteX1988" fmla="*/ 1044863 w 12192000"/>
                <a:gd name="connsiteY1988" fmla="*/ 328590 h 1608850"/>
                <a:gd name="connsiteX1989" fmla="*/ 1059050 w 12192000"/>
                <a:gd name="connsiteY1989" fmla="*/ 328590 h 1608850"/>
                <a:gd name="connsiteX1990" fmla="*/ 1095531 w 12192000"/>
                <a:gd name="connsiteY1990" fmla="*/ 246443 h 1608850"/>
                <a:gd name="connsiteX1991" fmla="*/ 1099585 w 12192000"/>
                <a:gd name="connsiteY1991" fmla="*/ 0 h 160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</a:cxnLst>
              <a:rect l="l" t="t" r="r" b="b"/>
              <a:pathLst>
                <a:path w="12192000" h="1608850">
                  <a:moveTo>
                    <a:pt x="8760317" y="780798"/>
                  </a:moveTo>
                  <a:lnTo>
                    <a:pt x="8760317" y="785159"/>
                  </a:lnTo>
                  <a:lnTo>
                    <a:pt x="8761882" y="787771"/>
                  </a:lnTo>
                  <a:lnTo>
                    <a:pt x="8762996" y="787771"/>
                  </a:lnTo>
                  <a:cubicBezTo>
                    <a:pt x="8762996" y="787771"/>
                    <a:pt x="8762996" y="787771"/>
                    <a:pt x="8762996" y="786900"/>
                  </a:cubicBezTo>
                  <a:lnTo>
                    <a:pt x="8762996" y="780798"/>
                  </a:lnTo>
                  <a:cubicBezTo>
                    <a:pt x="8762996" y="780798"/>
                    <a:pt x="8762996" y="780798"/>
                    <a:pt x="8761881" y="780798"/>
                  </a:cubicBezTo>
                  <a:close/>
                  <a:moveTo>
                    <a:pt x="8758924" y="762200"/>
                  </a:moveTo>
                  <a:lnTo>
                    <a:pt x="8759734" y="771499"/>
                  </a:lnTo>
                  <a:lnTo>
                    <a:pt x="8762996" y="771499"/>
                  </a:lnTo>
                  <a:cubicBezTo>
                    <a:pt x="8762996" y="771499"/>
                    <a:pt x="8762996" y="771499"/>
                    <a:pt x="8762996" y="770337"/>
                  </a:cubicBezTo>
                  <a:lnTo>
                    <a:pt x="8762996" y="762200"/>
                  </a:lnTo>
                  <a:cubicBezTo>
                    <a:pt x="8762996" y="762200"/>
                    <a:pt x="8762996" y="762200"/>
                    <a:pt x="8761881" y="762200"/>
                  </a:cubicBezTo>
                  <a:close/>
                  <a:moveTo>
                    <a:pt x="8755951" y="745928"/>
                  </a:moveTo>
                  <a:lnTo>
                    <a:pt x="8756137" y="746512"/>
                  </a:lnTo>
                  <a:lnTo>
                    <a:pt x="8758088" y="752614"/>
                  </a:lnTo>
                  <a:lnTo>
                    <a:pt x="8758113" y="752902"/>
                  </a:lnTo>
                  <a:lnTo>
                    <a:pt x="8762996" y="752902"/>
                  </a:lnTo>
                  <a:cubicBezTo>
                    <a:pt x="8762996" y="752902"/>
                    <a:pt x="8762996" y="752902"/>
                    <a:pt x="8762996" y="752030"/>
                  </a:cubicBezTo>
                  <a:lnTo>
                    <a:pt x="8762996" y="745928"/>
                  </a:lnTo>
                  <a:cubicBezTo>
                    <a:pt x="8762996" y="745928"/>
                    <a:pt x="8762996" y="745928"/>
                    <a:pt x="8761881" y="745928"/>
                  </a:cubicBezTo>
                  <a:close/>
                  <a:moveTo>
                    <a:pt x="8907881" y="718032"/>
                  </a:moveTo>
                  <a:cubicBezTo>
                    <a:pt x="8907881" y="718032"/>
                    <a:pt x="8907881" y="718032"/>
                    <a:pt x="8907881" y="719194"/>
                  </a:cubicBezTo>
                  <a:lnTo>
                    <a:pt x="8907881" y="727331"/>
                  </a:lnTo>
                  <a:lnTo>
                    <a:pt x="8908543" y="727331"/>
                  </a:lnTo>
                  <a:lnTo>
                    <a:pt x="8908543" y="718032"/>
                  </a:lnTo>
                  <a:close/>
                  <a:moveTo>
                    <a:pt x="1099585" y="0"/>
                  </a:moveTo>
                  <a:cubicBezTo>
                    <a:pt x="1099585" y="18"/>
                    <a:pt x="1099601" y="2040"/>
                    <a:pt x="1101611" y="246443"/>
                  </a:cubicBezTo>
                  <a:cubicBezTo>
                    <a:pt x="1101623" y="246467"/>
                    <a:pt x="1102267" y="247808"/>
                    <a:pt x="1140117" y="326429"/>
                  </a:cubicBezTo>
                  <a:cubicBezTo>
                    <a:pt x="1140125" y="326429"/>
                    <a:pt x="1140236" y="326429"/>
                    <a:pt x="1142145" y="326429"/>
                  </a:cubicBezTo>
                  <a:lnTo>
                    <a:pt x="1156331" y="326429"/>
                  </a:lnTo>
                  <a:cubicBezTo>
                    <a:pt x="1156331" y="326443"/>
                    <a:pt x="1156331" y="327005"/>
                    <a:pt x="1156331" y="350208"/>
                  </a:cubicBezTo>
                  <a:cubicBezTo>
                    <a:pt x="1156333" y="350214"/>
                    <a:pt x="1156371" y="350272"/>
                    <a:pt x="1156839" y="351019"/>
                  </a:cubicBezTo>
                  <a:lnTo>
                    <a:pt x="1160385" y="356694"/>
                  </a:lnTo>
                  <a:cubicBezTo>
                    <a:pt x="1160385" y="356714"/>
                    <a:pt x="1160385" y="358229"/>
                    <a:pt x="1160385" y="471268"/>
                  </a:cubicBezTo>
                  <a:cubicBezTo>
                    <a:pt x="1160393" y="471268"/>
                    <a:pt x="1160533" y="471268"/>
                    <a:pt x="1162664" y="471268"/>
                  </a:cubicBezTo>
                  <a:lnTo>
                    <a:pt x="1178625" y="471268"/>
                  </a:lnTo>
                  <a:cubicBezTo>
                    <a:pt x="1178625" y="471288"/>
                    <a:pt x="1178625" y="472923"/>
                    <a:pt x="1178625" y="611783"/>
                  </a:cubicBezTo>
                  <a:cubicBezTo>
                    <a:pt x="1178635" y="611782"/>
                    <a:pt x="1178747" y="611761"/>
                    <a:pt x="1180145" y="611513"/>
                  </a:cubicBezTo>
                  <a:lnTo>
                    <a:pt x="1190785" y="609622"/>
                  </a:lnTo>
                  <a:cubicBezTo>
                    <a:pt x="1190785" y="609644"/>
                    <a:pt x="1190755" y="610978"/>
                    <a:pt x="1188759" y="698254"/>
                  </a:cubicBezTo>
                  <a:cubicBezTo>
                    <a:pt x="1188769" y="698256"/>
                    <a:pt x="1188879" y="698276"/>
                    <a:pt x="1190279" y="698525"/>
                  </a:cubicBezTo>
                  <a:lnTo>
                    <a:pt x="1200919" y="700416"/>
                  </a:lnTo>
                  <a:cubicBezTo>
                    <a:pt x="1200921" y="700423"/>
                    <a:pt x="1200941" y="700487"/>
                    <a:pt x="1201171" y="701227"/>
                  </a:cubicBezTo>
                  <a:lnTo>
                    <a:pt x="1202945" y="706902"/>
                  </a:lnTo>
                  <a:cubicBezTo>
                    <a:pt x="1202947" y="706893"/>
                    <a:pt x="1202993" y="706750"/>
                    <a:pt x="1203705" y="704470"/>
                  </a:cubicBezTo>
                  <a:lnTo>
                    <a:pt x="1209025" y="687446"/>
                  </a:lnTo>
                  <a:cubicBezTo>
                    <a:pt x="1209032" y="687446"/>
                    <a:pt x="1209133" y="687446"/>
                    <a:pt x="1210799" y="687446"/>
                  </a:cubicBezTo>
                  <a:lnTo>
                    <a:pt x="1223212" y="687446"/>
                  </a:lnTo>
                  <a:cubicBezTo>
                    <a:pt x="1223212" y="687463"/>
                    <a:pt x="1223212" y="688156"/>
                    <a:pt x="1223212" y="719872"/>
                  </a:cubicBezTo>
                  <a:cubicBezTo>
                    <a:pt x="1223219" y="719877"/>
                    <a:pt x="1223295" y="719917"/>
                    <a:pt x="1224225" y="720413"/>
                  </a:cubicBezTo>
                  <a:lnTo>
                    <a:pt x="1231319" y="724196"/>
                  </a:lnTo>
                  <a:cubicBezTo>
                    <a:pt x="1231319" y="724205"/>
                    <a:pt x="1231319" y="724306"/>
                    <a:pt x="1231319" y="725547"/>
                  </a:cubicBezTo>
                  <a:lnTo>
                    <a:pt x="1231319" y="735005"/>
                  </a:lnTo>
                  <a:cubicBezTo>
                    <a:pt x="1231339" y="735005"/>
                    <a:pt x="1232247" y="735005"/>
                    <a:pt x="1275907" y="735005"/>
                  </a:cubicBezTo>
                  <a:cubicBezTo>
                    <a:pt x="1275907" y="735013"/>
                    <a:pt x="1275907" y="735096"/>
                    <a:pt x="1275907" y="736086"/>
                  </a:cubicBezTo>
                  <a:lnTo>
                    <a:pt x="1275907" y="743652"/>
                  </a:lnTo>
                  <a:cubicBezTo>
                    <a:pt x="1275915" y="743652"/>
                    <a:pt x="1276037" y="743652"/>
                    <a:pt x="1277933" y="743652"/>
                  </a:cubicBezTo>
                  <a:lnTo>
                    <a:pt x="1292119" y="743652"/>
                  </a:lnTo>
                  <a:cubicBezTo>
                    <a:pt x="1292119" y="743634"/>
                    <a:pt x="1292119" y="742905"/>
                    <a:pt x="1292119" y="713387"/>
                  </a:cubicBezTo>
                  <a:cubicBezTo>
                    <a:pt x="1292141" y="713387"/>
                    <a:pt x="1293071" y="713387"/>
                    <a:pt x="1336706" y="713387"/>
                  </a:cubicBezTo>
                  <a:cubicBezTo>
                    <a:pt x="1336706" y="713379"/>
                    <a:pt x="1336706" y="713282"/>
                    <a:pt x="1336706" y="712036"/>
                  </a:cubicBezTo>
                  <a:lnTo>
                    <a:pt x="1336706" y="702578"/>
                  </a:lnTo>
                  <a:cubicBezTo>
                    <a:pt x="1336713" y="702578"/>
                    <a:pt x="1336787" y="702578"/>
                    <a:pt x="1337721" y="702578"/>
                  </a:cubicBezTo>
                  <a:lnTo>
                    <a:pt x="1344813" y="702578"/>
                  </a:lnTo>
                  <a:cubicBezTo>
                    <a:pt x="1344813" y="702571"/>
                    <a:pt x="1344813" y="702458"/>
                    <a:pt x="1344813" y="700687"/>
                  </a:cubicBezTo>
                  <a:lnTo>
                    <a:pt x="1344813" y="687446"/>
                  </a:lnTo>
                  <a:cubicBezTo>
                    <a:pt x="1344823" y="687446"/>
                    <a:pt x="1344895" y="687446"/>
                    <a:pt x="1345573" y="687446"/>
                  </a:cubicBezTo>
                  <a:lnTo>
                    <a:pt x="1350893" y="687446"/>
                  </a:lnTo>
                  <a:cubicBezTo>
                    <a:pt x="1350893" y="687439"/>
                    <a:pt x="1350893" y="687354"/>
                    <a:pt x="1350893" y="686365"/>
                  </a:cubicBezTo>
                  <a:lnTo>
                    <a:pt x="1350893" y="678798"/>
                  </a:lnTo>
                  <a:cubicBezTo>
                    <a:pt x="1350901" y="678798"/>
                    <a:pt x="1351025" y="678798"/>
                    <a:pt x="1352921" y="678798"/>
                  </a:cubicBezTo>
                  <a:lnTo>
                    <a:pt x="1367107" y="678798"/>
                  </a:lnTo>
                  <a:cubicBezTo>
                    <a:pt x="1367107" y="678805"/>
                    <a:pt x="1367107" y="678882"/>
                    <a:pt x="1367107" y="679879"/>
                  </a:cubicBezTo>
                  <a:lnTo>
                    <a:pt x="1367107" y="687446"/>
                  </a:lnTo>
                  <a:cubicBezTo>
                    <a:pt x="1367119" y="687446"/>
                    <a:pt x="1367619" y="687446"/>
                    <a:pt x="1389401" y="687446"/>
                  </a:cubicBezTo>
                  <a:cubicBezTo>
                    <a:pt x="1389401" y="687438"/>
                    <a:pt x="1389401" y="687324"/>
                    <a:pt x="1389401" y="685554"/>
                  </a:cubicBezTo>
                  <a:lnTo>
                    <a:pt x="1389401" y="672313"/>
                  </a:lnTo>
                  <a:cubicBezTo>
                    <a:pt x="1389407" y="672313"/>
                    <a:pt x="1389503" y="672313"/>
                    <a:pt x="1391174" y="672313"/>
                  </a:cubicBezTo>
                  <a:lnTo>
                    <a:pt x="1403587" y="672313"/>
                  </a:lnTo>
                  <a:cubicBezTo>
                    <a:pt x="1403587" y="672325"/>
                    <a:pt x="1403587" y="672839"/>
                    <a:pt x="1403587" y="696093"/>
                  </a:cubicBezTo>
                  <a:cubicBezTo>
                    <a:pt x="1403595" y="696093"/>
                    <a:pt x="1403675" y="696093"/>
                    <a:pt x="1404601" y="696093"/>
                  </a:cubicBezTo>
                  <a:lnTo>
                    <a:pt x="1411695" y="696093"/>
                  </a:lnTo>
                  <a:cubicBezTo>
                    <a:pt x="1411695" y="696087"/>
                    <a:pt x="1411695" y="696006"/>
                    <a:pt x="1411695" y="695012"/>
                  </a:cubicBezTo>
                  <a:lnTo>
                    <a:pt x="1411695" y="687446"/>
                  </a:lnTo>
                  <a:cubicBezTo>
                    <a:pt x="1411703" y="687446"/>
                    <a:pt x="1411821" y="687446"/>
                    <a:pt x="1413467" y="687446"/>
                  </a:cubicBezTo>
                  <a:lnTo>
                    <a:pt x="1425881" y="687446"/>
                  </a:lnTo>
                  <a:cubicBezTo>
                    <a:pt x="1425881" y="687459"/>
                    <a:pt x="1425881" y="688018"/>
                    <a:pt x="1425881" y="713387"/>
                  </a:cubicBezTo>
                  <a:cubicBezTo>
                    <a:pt x="1425889" y="713387"/>
                    <a:pt x="1426007" y="713387"/>
                    <a:pt x="1427909" y="713387"/>
                  </a:cubicBezTo>
                  <a:lnTo>
                    <a:pt x="1442095" y="713387"/>
                  </a:lnTo>
                  <a:cubicBezTo>
                    <a:pt x="1442095" y="713398"/>
                    <a:pt x="1442095" y="713513"/>
                    <a:pt x="1442095" y="715008"/>
                  </a:cubicBezTo>
                  <a:lnTo>
                    <a:pt x="1442095" y="726358"/>
                  </a:lnTo>
                  <a:cubicBezTo>
                    <a:pt x="1442103" y="726358"/>
                    <a:pt x="1442173" y="726358"/>
                    <a:pt x="1442855" y="726358"/>
                  </a:cubicBezTo>
                  <a:lnTo>
                    <a:pt x="1448175" y="726358"/>
                  </a:lnTo>
                  <a:cubicBezTo>
                    <a:pt x="1448175" y="726350"/>
                    <a:pt x="1448175" y="726274"/>
                    <a:pt x="1448175" y="725547"/>
                  </a:cubicBezTo>
                  <a:lnTo>
                    <a:pt x="1448175" y="719872"/>
                  </a:lnTo>
                  <a:cubicBezTo>
                    <a:pt x="1448193" y="719872"/>
                    <a:pt x="1448911" y="719872"/>
                    <a:pt x="1478575" y="719872"/>
                  </a:cubicBezTo>
                  <a:cubicBezTo>
                    <a:pt x="1478575" y="719886"/>
                    <a:pt x="1478575" y="720449"/>
                    <a:pt x="1478575" y="743652"/>
                  </a:cubicBezTo>
                  <a:cubicBezTo>
                    <a:pt x="1478583" y="743652"/>
                    <a:pt x="1478661" y="743652"/>
                    <a:pt x="1479589" y="743652"/>
                  </a:cubicBezTo>
                  <a:lnTo>
                    <a:pt x="1486683" y="743652"/>
                  </a:lnTo>
                  <a:cubicBezTo>
                    <a:pt x="1486683" y="743659"/>
                    <a:pt x="1486683" y="743732"/>
                    <a:pt x="1486683" y="744733"/>
                  </a:cubicBezTo>
                  <a:lnTo>
                    <a:pt x="1486683" y="752299"/>
                  </a:lnTo>
                  <a:cubicBezTo>
                    <a:pt x="1486691" y="752299"/>
                    <a:pt x="1486765" y="752299"/>
                    <a:pt x="1487443" y="752299"/>
                  </a:cubicBezTo>
                  <a:lnTo>
                    <a:pt x="1492763" y="752299"/>
                  </a:lnTo>
                  <a:cubicBezTo>
                    <a:pt x="1492763" y="752292"/>
                    <a:pt x="1492763" y="752172"/>
                    <a:pt x="1492763" y="750137"/>
                  </a:cubicBezTo>
                  <a:lnTo>
                    <a:pt x="1492763" y="735005"/>
                  </a:lnTo>
                  <a:cubicBezTo>
                    <a:pt x="1492769" y="735005"/>
                    <a:pt x="1492847" y="735005"/>
                    <a:pt x="1493775" y="735005"/>
                  </a:cubicBezTo>
                  <a:lnTo>
                    <a:pt x="1500869" y="735005"/>
                  </a:lnTo>
                  <a:cubicBezTo>
                    <a:pt x="1500869" y="735013"/>
                    <a:pt x="1500869" y="735096"/>
                    <a:pt x="1500869" y="736086"/>
                  </a:cubicBezTo>
                  <a:lnTo>
                    <a:pt x="1500869" y="743652"/>
                  </a:lnTo>
                  <a:lnTo>
                    <a:pt x="1506189" y="741659"/>
                  </a:lnTo>
                  <a:cubicBezTo>
                    <a:pt x="1506949" y="741287"/>
                    <a:pt x="1506949" y="741085"/>
                    <a:pt x="1506949" y="740679"/>
                  </a:cubicBezTo>
                  <a:lnTo>
                    <a:pt x="1506949" y="735005"/>
                  </a:lnTo>
                  <a:cubicBezTo>
                    <a:pt x="1506966" y="735005"/>
                    <a:pt x="1507767" y="735005"/>
                    <a:pt x="1545457" y="735005"/>
                  </a:cubicBezTo>
                  <a:cubicBezTo>
                    <a:pt x="1545457" y="735019"/>
                    <a:pt x="1545457" y="735566"/>
                    <a:pt x="1545457" y="758784"/>
                  </a:cubicBezTo>
                  <a:cubicBezTo>
                    <a:pt x="1545464" y="758784"/>
                    <a:pt x="1545583" y="758784"/>
                    <a:pt x="1547483" y="758784"/>
                  </a:cubicBezTo>
                  <a:lnTo>
                    <a:pt x="1561669" y="758784"/>
                  </a:lnTo>
                  <a:cubicBezTo>
                    <a:pt x="1561669" y="758792"/>
                    <a:pt x="1561669" y="758874"/>
                    <a:pt x="1561669" y="759865"/>
                  </a:cubicBezTo>
                  <a:lnTo>
                    <a:pt x="1561669" y="767431"/>
                  </a:lnTo>
                  <a:cubicBezTo>
                    <a:pt x="1561679" y="767431"/>
                    <a:pt x="1561801" y="767431"/>
                    <a:pt x="1563443" y="767431"/>
                  </a:cubicBezTo>
                  <a:lnTo>
                    <a:pt x="1575857" y="767431"/>
                  </a:lnTo>
                  <a:cubicBezTo>
                    <a:pt x="1575857" y="767419"/>
                    <a:pt x="1575857" y="766908"/>
                    <a:pt x="1575857" y="743652"/>
                  </a:cubicBezTo>
                  <a:cubicBezTo>
                    <a:pt x="1575863" y="743652"/>
                    <a:pt x="1575941" y="743652"/>
                    <a:pt x="1576869" y="743652"/>
                  </a:cubicBezTo>
                  <a:lnTo>
                    <a:pt x="1583963" y="743652"/>
                  </a:lnTo>
                  <a:cubicBezTo>
                    <a:pt x="1583963" y="743633"/>
                    <a:pt x="1583963" y="742862"/>
                    <a:pt x="1583963" y="711225"/>
                  </a:cubicBezTo>
                  <a:cubicBezTo>
                    <a:pt x="1583971" y="711225"/>
                    <a:pt x="1584047" y="711225"/>
                    <a:pt x="1584977" y="711225"/>
                  </a:cubicBezTo>
                  <a:lnTo>
                    <a:pt x="1592071" y="711225"/>
                  </a:lnTo>
                  <a:cubicBezTo>
                    <a:pt x="1592071" y="711219"/>
                    <a:pt x="1592071" y="711110"/>
                    <a:pt x="1592071" y="709334"/>
                  </a:cubicBezTo>
                  <a:lnTo>
                    <a:pt x="1592071" y="696093"/>
                  </a:lnTo>
                  <a:cubicBezTo>
                    <a:pt x="1590043" y="696093"/>
                    <a:pt x="1590043" y="696093"/>
                    <a:pt x="1590803" y="694471"/>
                  </a:cubicBezTo>
                  <a:lnTo>
                    <a:pt x="1596123" y="683122"/>
                  </a:lnTo>
                  <a:cubicBezTo>
                    <a:pt x="1596129" y="683139"/>
                    <a:pt x="1596323" y="683813"/>
                    <a:pt x="1604231" y="711225"/>
                  </a:cubicBezTo>
                  <a:cubicBezTo>
                    <a:pt x="1604239" y="711225"/>
                    <a:pt x="1604311" y="711225"/>
                    <a:pt x="1604991" y="711225"/>
                  </a:cubicBezTo>
                  <a:lnTo>
                    <a:pt x="1610311" y="711225"/>
                  </a:lnTo>
                  <a:cubicBezTo>
                    <a:pt x="1610311" y="711212"/>
                    <a:pt x="1610311" y="710033"/>
                    <a:pt x="1610311" y="605298"/>
                  </a:cubicBezTo>
                  <a:cubicBezTo>
                    <a:pt x="1610321" y="605298"/>
                    <a:pt x="1610435" y="605298"/>
                    <a:pt x="1611831" y="605298"/>
                  </a:cubicBezTo>
                  <a:lnTo>
                    <a:pt x="1622471" y="605298"/>
                  </a:lnTo>
                  <a:cubicBezTo>
                    <a:pt x="1622471" y="605276"/>
                    <a:pt x="1622471" y="604266"/>
                    <a:pt x="1622471" y="557739"/>
                  </a:cubicBezTo>
                  <a:cubicBezTo>
                    <a:pt x="1622487" y="557739"/>
                    <a:pt x="1623113" y="557739"/>
                    <a:pt x="1648817" y="557739"/>
                  </a:cubicBezTo>
                  <a:cubicBezTo>
                    <a:pt x="1648817" y="557727"/>
                    <a:pt x="1648817" y="557217"/>
                    <a:pt x="1648817" y="536121"/>
                  </a:cubicBezTo>
                  <a:cubicBezTo>
                    <a:pt x="1648837" y="536121"/>
                    <a:pt x="1649625" y="536121"/>
                    <a:pt x="1683271" y="536121"/>
                  </a:cubicBezTo>
                  <a:cubicBezTo>
                    <a:pt x="1683271" y="536129"/>
                    <a:pt x="1683271" y="536259"/>
                    <a:pt x="1683271" y="538553"/>
                  </a:cubicBezTo>
                  <a:lnTo>
                    <a:pt x="1683271" y="555577"/>
                  </a:lnTo>
                  <a:cubicBezTo>
                    <a:pt x="1683281" y="555577"/>
                    <a:pt x="1683411" y="555577"/>
                    <a:pt x="1685551" y="555577"/>
                  </a:cubicBezTo>
                  <a:lnTo>
                    <a:pt x="1701511" y="555577"/>
                  </a:lnTo>
                  <a:cubicBezTo>
                    <a:pt x="1701511" y="555595"/>
                    <a:pt x="1701511" y="556489"/>
                    <a:pt x="1701511" y="603136"/>
                  </a:cubicBezTo>
                  <a:cubicBezTo>
                    <a:pt x="1701517" y="603136"/>
                    <a:pt x="1701593" y="603136"/>
                    <a:pt x="1702525" y="603136"/>
                  </a:cubicBezTo>
                  <a:lnTo>
                    <a:pt x="1709619" y="603136"/>
                  </a:lnTo>
                  <a:lnTo>
                    <a:pt x="1723805" y="607460"/>
                  </a:lnTo>
                  <a:cubicBezTo>
                    <a:pt x="1723805" y="607470"/>
                    <a:pt x="1723805" y="608120"/>
                    <a:pt x="1723805" y="646372"/>
                  </a:cubicBezTo>
                  <a:cubicBezTo>
                    <a:pt x="1723811" y="646372"/>
                    <a:pt x="1723887" y="646372"/>
                    <a:pt x="1724819" y="646372"/>
                  </a:cubicBezTo>
                  <a:lnTo>
                    <a:pt x="1731911" y="646372"/>
                  </a:lnTo>
                  <a:cubicBezTo>
                    <a:pt x="1731911" y="646382"/>
                    <a:pt x="1731911" y="646488"/>
                    <a:pt x="1731911" y="647993"/>
                  </a:cubicBezTo>
                  <a:lnTo>
                    <a:pt x="1731911" y="659342"/>
                  </a:lnTo>
                  <a:cubicBezTo>
                    <a:pt x="1731919" y="659342"/>
                    <a:pt x="1732043" y="659342"/>
                    <a:pt x="1733939" y="659342"/>
                  </a:cubicBezTo>
                  <a:lnTo>
                    <a:pt x="1748125" y="659342"/>
                  </a:lnTo>
                  <a:lnTo>
                    <a:pt x="1754205" y="665828"/>
                  </a:lnTo>
                  <a:cubicBezTo>
                    <a:pt x="1754205" y="665840"/>
                    <a:pt x="1754205" y="666326"/>
                    <a:pt x="1754205" y="687446"/>
                  </a:cubicBezTo>
                  <a:cubicBezTo>
                    <a:pt x="1754214" y="687446"/>
                    <a:pt x="1754345" y="687446"/>
                    <a:pt x="1756485" y="687446"/>
                  </a:cubicBezTo>
                  <a:lnTo>
                    <a:pt x="1772445" y="687446"/>
                  </a:lnTo>
                  <a:cubicBezTo>
                    <a:pt x="1772445" y="687453"/>
                    <a:pt x="1772445" y="687533"/>
                    <a:pt x="1772445" y="688526"/>
                  </a:cubicBezTo>
                  <a:lnTo>
                    <a:pt x="1772445" y="696093"/>
                  </a:lnTo>
                  <a:cubicBezTo>
                    <a:pt x="1772455" y="696093"/>
                    <a:pt x="1772553" y="696093"/>
                    <a:pt x="1773713" y="696093"/>
                  </a:cubicBezTo>
                  <a:lnTo>
                    <a:pt x="1782579" y="696093"/>
                  </a:lnTo>
                  <a:cubicBezTo>
                    <a:pt x="1782579" y="696102"/>
                    <a:pt x="1782579" y="696231"/>
                    <a:pt x="1782579" y="698254"/>
                  </a:cubicBezTo>
                  <a:lnTo>
                    <a:pt x="1782579" y="713387"/>
                  </a:lnTo>
                  <a:cubicBezTo>
                    <a:pt x="1786633" y="713387"/>
                    <a:pt x="1786633" y="713387"/>
                    <a:pt x="1786633" y="711495"/>
                  </a:cubicBezTo>
                  <a:lnTo>
                    <a:pt x="1786633" y="698254"/>
                  </a:lnTo>
                  <a:cubicBezTo>
                    <a:pt x="1786639" y="698254"/>
                    <a:pt x="1786716" y="698254"/>
                    <a:pt x="1787645" y="698254"/>
                  </a:cubicBezTo>
                  <a:lnTo>
                    <a:pt x="1794739" y="698254"/>
                  </a:lnTo>
                  <a:cubicBezTo>
                    <a:pt x="1794739" y="698265"/>
                    <a:pt x="1794739" y="698384"/>
                    <a:pt x="1794739" y="699876"/>
                  </a:cubicBezTo>
                  <a:lnTo>
                    <a:pt x="1794739" y="711225"/>
                  </a:lnTo>
                  <a:cubicBezTo>
                    <a:pt x="1794749" y="711225"/>
                    <a:pt x="1794821" y="711225"/>
                    <a:pt x="1795499" y="711225"/>
                  </a:cubicBezTo>
                  <a:lnTo>
                    <a:pt x="1800819" y="711225"/>
                  </a:lnTo>
                  <a:cubicBezTo>
                    <a:pt x="1800819" y="706902"/>
                    <a:pt x="1800819" y="706902"/>
                    <a:pt x="1849459" y="706902"/>
                  </a:cubicBezTo>
                  <a:cubicBezTo>
                    <a:pt x="1849459" y="706911"/>
                    <a:pt x="1849459" y="707012"/>
                    <a:pt x="1849459" y="708253"/>
                  </a:cubicBezTo>
                  <a:lnTo>
                    <a:pt x="1849459" y="717710"/>
                  </a:lnTo>
                  <a:cubicBezTo>
                    <a:pt x="1849467" y="717710"/>
                    <a:pt x="1849543" y="717710"/>
                    <a:pt x="1850219" y="717710"/>
                  </a:cubicBezTo>
                  <a:lnTo>
                    <a:pt x="1855541" y="717710"/>
                  </a:lnTo>
                  <a:cubicBezTo>
                    <a:pt x="1855541" y="717719"/>
                    <a:pt x="1855541" y="717841"/>
                    <a:pt x="1855541" y="719872"/>
                  </a:cubicBezTo>
                  <a:lnTo>
                    <a:pt x="1855541" y="735005"/>
                  </a:lnTo>
                  <a:cubicBezTo>
                    <a:pt x="1855549" y="735001"/>
                    <a:pt x="1855665" y="734923"/>
                    <a:pt x="1857567" y="733654"/>
                  </a:cubicBezTo>
                  <a:lnTo>
                    <a:pt x="1871753" y="724196"/>
                  </a:lnTo>
                  <a:cubicBezTo>
                    <a:pt x="1871755" y="724177"/>
                    <a:pt x="1871887" y="723302"/>
                    <a:pt x="1877833" y="683122"/>
                  </a:cubicBezTo>
                  <a:cubicBezTo>
                    <a:pt x="1877843" y="683120"/>
                    <a:pt x="1877911" y="683094"/>
                    <a:pt x="1878593" y="682852"/>
                  </a:cubicBezTo>
                  <a:lnTo>
                    <a:pt x="1883913" y="680960"/>
                  </a:lnTo>
                  <a:cubicBezTo>
                    <a:pt x="1883913" y="680944"/>
                    <a:pt x="1883947" y="679883"/>
                    <a:pt x="1885941" y="611783"/>
                  </a:cubicBezTo>
                  <a:cubicBezTo>
                    <a:pt x="1885941" y="611801"/>
                    <a:pt x="1885973" y="612892"/>
                    <a:pt x="1887967" y="680960"/>
                  </a:cubicBezTo>
                  <a:cubicBezTo>
                    <a:pt x="1887977" y="680963"/>
                    <a:pt x="1888047" y="680988"/>
                    <a:pt x="1888727" y="681230"/>
                  </a:cubicBezTo>
                  <a:lnTo>
                    <a:pt x="1894047" y="683122"/>
                  </a:lnTo>
                  <a:cubicBezTo>
                    <a:pt x="1894047" y="683102"/>
                    <a:pt x="1894047" y="681769"/>
                    <a:pt x="1894047" y="596651"/>
                  </a:cubicBezTo>
                  <a:cubicBezTo>
                    <a:pt x="1898101" y="596651"/>
                    <a:pt x="1898101" y="596651"/>
                    <a:pt x="1898101" y="564224"/>
                  </a:cubicBezTo>
                  <a:cubicBezTo>
                    <a:pt x="1898113" y="564224"/>
                    <a:pt x="1898799" y="564224"/>
                    <a:pt x="1936607" y="564224"/>
                  </a:cubicBezTo>
                  <a:cubicBezTo>
                    <a:pt x="1936607" y="564241"/>
                    <a:pt x="1936607" y="564959"/>
                    <a:pt x="1936607" y="596651"/>
                  </a:cubicBezTo>
                  <a:cubicBezTo>
                    <a:pt x="1936617" y="596651"/>
                    <a:pt x="1936689" y="596651"/>
                    <a:pt x="1937367" y="596651"/>
                  </a:cubicBezTo>
                  <a:lnTo>
                    <a:pt x="1942687" y="596651"/>
                  </a:lnTo>
                  <a:cubicBezTo>
                    <a:pt x="1942687" y="596630"/>
                    <a:pt x="1942687" y="595324"/>
                    <a:pt x="1942687" y="514503"/>
                  </a:cubicBezTo>
                  <a:cubicBezTo>
                    <a:pt x="1942693" y="514503"/>
                    <a:pt x="1942793" y="514503"/>
                    <a:pt x="1944461" y="514503"/>
                  </a:cubicBezTo>
                  <a:lnTo>
                    <a:pt x="1956875" y="514503"/>
                  </a:lnTo>
                  <a:cubicBezTo>
                    <a:pt x="1956875" y="514496"/>
                    <a:pt x="1956875" y="514385"/>
                    <a:pt x="1956875" y="512612"/>
                  </a:cubicBezTo>
                  <a:lnTo>
                    <a:pt x="1956875" y="499371"/>
                  </a:lnTo>
                  <a:cubicBezTo>
                    <a:pt x="1956885" y="499371"/>
                    <a:pt x="1957383" y="499371"/>
                    <a:pt x="1979169" y="499371"/>
                  </a:cubicBezTo>
                  <a:cubicBezTo>
                    <a:pt x="1979169" y="499364"/>
                    <a:pt x="1979169" y="499283"/>
                    <a:pt x="1979169" y="498290"/>
                  </a:cubicBezTo>
                  <a:lnTo>
                    <a:pt x="1979169" y="490724"/>
                  </a:lnTo>
                  <a:cubicBezTo>
                    <a:pt x="1979175" y="490724"/>
                    <a:pt x="1979285" y="490724"/>
                    <a:pt x="1980941" y="490724"/>
                  </a:cubicBezTo>
                  <a:lnTo>
                    <a:pt x="1993355" y="490724"/>
                  </a:lnTo>
                  <a:cubicBezTo>
                    <a:pt x="1993355" y="490732"/>
                    <a:pt x="1993355" y="490811"/>
                    <a:pt x="1993355" y="491805"/>
                  </a:cubicBezTo>
                  <a:lnTo>
                    <a:pt x="1993355" y="499371"/>
                  </a:lnTo>
                  <a:cubicBezTo>
                    <a:pt x="1993365" y="499371"/>
                    <a:pt x="1993437" y="499371"/>
                    <a:pt x="1994115" y="499371"/>
                  </a:cubicBezTo>
                  <a:lnTo>
                    <a:pt x="1999435" y="499371"/>
                  </a:lnTo>
                  <a:lnTo>
                    <a:pt x="2009569" y="495047"/>
                  </a:lnTo>
                  <a:lnTo>
                    <a:pt x="2013621" y="498290"/>
                  </a:lnTo>
                  <a:lnTo>
                    <a:pt x="2013621" y="490724"/>
                  </a:lnTo>
                  <a:cubicBezTo>
                    <a:pt x="2013631" y="490724"/>
                    <a:pt x="2013767" y="490724"/>
                    <a:pt x="2015901" y="490724"/>
                  </a:cubicBezTo>
                  <a:lnTo>
                    <a:pt x="2031863" y="490724"/>
                  </a:lnTo>
                  <a:cubicBezTo>
                    <a:pt x="2031863" y="490732"/>
                    <a:pt x="2031863" y="490811"/>
                    <a:pt x="2031863" y="491805"/>
                  </a:cubicBezTo>
                  <a:lnTo>
                    <a:pt x="2031863" y="499371"/>
                  </a:lnTo>
                  <a:cubicBezTo>
                    <a:pt x="2031881" y="499371"/>
                    <a:pt x="2032617" y="499371"/>
                    <a:pt x="2062263" y="499371"/>
                  </a:cubicBezTo>
                  <a:cubicBezTo>
                    <a:pt x="2062263" y="499381"/>
                    <a:pt x="2062263" y="499490"/>
                    <a:pt x="2062263" y="500992"/>
                  </a:cubicBezTo>
                  <a:lnTo>
                    <a:pt x="2062263" y="512342"/>
                  </a:lnTo>
                  <a:cubicBezTo>
                    <a:pt x="2062279" y="512342"/>
                    <a:pt x="2062919" y="512342"/>
                    <a:pt x="2088609" y="512342"/>
                  </a:cubicBezTo>
                  <a:cubicBezTo>
                    <a:pt x="2088609" y="512358"/>
                    <a:pt x="2088609" y="513038"/>
                    <a:pt x="2088609" y="542606"/>
                  </a:cubicBezTo>
                  <a:cubicBezTo>
                    <a:pt x="2088619" y="542606"/>
                    <a:pt x="2088691" y="542606"/>
                    <a:pt x="2089369" y="542606"/>
                  </a:cubicBezTo>
                  <a:lnTo>
                    <a:pt x="2094689" y="542606"/>
                  </a:lnTo>
                  <a:cubicBezTo>
                    <a:pt x="2094689" y="542613"/>
                    <a:pt x="2094689" y="542699"/>
                    <a:pt x="2094689" y="543687"/>
                  </a:cubicBezTo>
                  <a:lnTo>
                    <a:pt x="2094689" y="551254"/>
                  </a:lnTo>
                  <a:cubicBezTo>
                    <a:pt x="2098743" y="551254"/>
                    <a:pt x="2098743" y="551254"/>
                    <a:pt x="2098743" y="581518"/>
                  </a:cubicBezTo>
                  <a:cubicBezTo>
                    <a:pt x="2098753" y="581518"/>
                    <a:pt x="2098827" y="581518"/>
                    <a:pt x="2099503" y="581518"/>
                  </a:cubicBezTo>
                  <a:lnTo>
                    <a:pt x="2104823" y="581518"/>
                  </a:lnTo>
                  <a:cubicBezTo>
                    <a:pt x="2104823" y="581527"/>
                    <a:pt x="2104823" y="581594"/>
                    <a:pt x="2104823" y="582329"/>
                  </a:cubicBezTo>
                  <a:lnTo>
                    <a:pt x="2104823" y="588004"/>
                  </a:lnTo>
                  <a:cubicBezTo>
                    <a:pt x="2104829" y="588004"/>
                    <a:pt x="2104907" y="588004"/>
                    <a:pt x="2105837" y="588004"/>
                  </a:cubicBezTo>
                  <a:lnTo>
                    <a:pt x="2112929" y="588004"/>
                  </a:lnTo>
                  <a:cubicBezTo>
                    <a:pt x="2112929" y="588021"/>
                    <a:pt x="2112929" y="588734"/>
                    <a:pt x="2112929" y="618269"/>
                  </a:cubicBezTo>
                  <a:cubicBezTo>
                    <a:pt x="2112937" y="618269"/>
                    <a:pt x="2113057" y="618269"/>
                    <a:pt x="2114957" y="618269"/>
                  </a:cubicBezTo>
                  <a:lnTo>
                    <a:pt x="2129143" y="618269"/>
                  </a:lnTo>
                  <a:cubicBezTo>
                    <a:pt x="2129143" y="618285"/>
                    <a:pt x="2129143" y="618865"/>
                    <a:pt x="2129143" y="642048"/>
                  </a:cubicBezTo>
                  <a:cubicBezTo>
                    <a:pt x="2131171" y="642048"/>
                    <a:pt x="2131171" y="642048"/>
                    <a:pt x="2131171" y="643669"/>
                  </a:cubicBezTo>
                  <a:lnTo>
                    <a:pt x="2131171" y="655019"/>
                  </a:lnTo>
                  <a:cubicBezTo>
                    <a:pt x="2131179" y="655019"/>
                    <a:pt x="2131249" y="655019"/>
                    <a:pt x="2131931" y="655019"/>
                  </a:cubicBezTo>
                  <a:lnTo>
                    <a:pt x="2137251" y="655019"/>
                  </a:lnTo>
                  <a:cubicBezTo>
                    <a:pt x="2137251" y="655033"/>
                    <a:pt x="2137251" y="655596"/>
                    <a:pt x="2137251" y="678798"/>
                  </a:cubicBezTo>
                  <a:cubicBezTo>
                    <a:pt x="2137259" y="678798"/>
                    <a:pt x="2137357" y="678798"/>
                    <a:pt x="2138517" y="678798"/>
                  </a:cubicBezTo>
                  <a:lnTo>
                    <a:pt x="2147383" y="678798"/>
                  </a:lnTo>
                  <a:cubicBezTo>
                    <a:pt x="2149411" y="680960"/>
                    <a:pt x="2149411" y="680960"/>
                    <a:pt x="2149411" y="682852"/>
                  </a:cubicBezTo>
                  <a:lnTo>
                    <a:pt x="2149411" y="696093"/>
                  </a:lnTo>
                  <a:cubicBezTo>
                    <a:pt x="2149415" y="696086"/>
                    <a:pt x="2149503" y="695979"/>
                    <a:pt x="2150931" y="694201"/>
                  </a:cubicBezTo>
                  <a:lnTo>
                    <a:pt x="2161571" y="680960"/>
                  </a:lnTo>
                  <a:cubicBezTo>
                    <a:pt x="2161585" y="680960"/>
                    <a:pt x="2162225" y="680960"/>
                    <a:pt x="2189945" y="680960"/>
                  </a:cubicBezTo>
                  <a:cubicBezTo>
                    <a:pt x="2189945" y="680985"/>
                    <a:pt x="2189945" y="682386"/>
                    <a:pt x="2189945" y="767431"/>
                  </a:cubicBezTo>
                  <a:cubicBezTo>
                    <a:pt x="2189953" y="767431"/>
                    <a:pt x="2190029" y="767431"/>
                    <a:pt x="2190705" y="767431"/>
                  </a:cubicBezTo>
                  <a:lnTo>
                    <a:pt x="2196025" y="767431"/>
                  </a:lnTo>
                  <a:cubicBezTo>
                    <a:pt x="2196029" y="767423"/>
                    <a:pt x="2196087" y="767323"/>
                    <a:pt x="2196785" y="766080"/>
                  </a:cubicBezTo>
                  <a:lnTo>
                    <a:pt x="2202105" y="756622"/>
                  </a:lnTo>
                  <a:cubicBezTo>
                    <a:pt x="2202105" y="756629"/>
                    <a:pt x="2202105" y="756728"/>
                    <a:pt x="2202105" y="758514"/>
                  </a:cubicBezTo>
                  <a:lnTo>
                    <a:pt x="2202105" y="771755"/>
                  </a:lnTo>
                  <a:cubicBezTo>
                    <a:pt x="2206157" y="771755"/>
                    <a:pt x="2206157" y="771755"/>
                    <a:pt x="2206157" y="726358"/>
                  </a:cubicBezTo>
                  <a:cubicBezTo>
                    <a:pt x="2206167" y="726358"/>
                    <a:pt x="2206237" y="726358"/>
                    <a:pt x="2206917" y="726358"/>
                  </a:cubicBezTo>
                  <a:lnTo>
                    <a:pt x="2212237" y="726358"/>
                  </a:lnTo>
                  <a:cubicBezTo>
                    <a:pt x="2212237" y="726343"/>
                    <a:pt x="2212237" y="725343"/>
                    <a:pt x="2212237" y="661504"/>
                  </a:cubicBezTo>
                  <a:cubicBezTo>
                    <a:pt x="2212245" y="661504"/>
                    <a:pt x="2212325" y="661504"/>
                    <a:pt x="2213251" y="661504"/>
                  </a:cubicBezTo>
                  <a:lnTo>
                    <a:pt x="2220345" y="661504"/>
                  </a:lnTo>
                  <a:cubicBezTo>
                    <a:pt x="2220351" y="661483"/>
                    <a:pt x="2220615" y="660543"/>
                    <a:pt x="2232505" y="618269"/>
                  </a:cubicBezTo>
                  <a:cubicBezTo>
                    <a:pt x="2232514" y="618269"/>
                    <a:pt x="2232611" y="618269"/>
                    <a:pt x="2233771" y="618269"/>
                  </a:cubicBezTo>
                  <a:lnTo>
                    <a:pt x="2242639" y="618269"/>
                  </a:lnTo>
                  <a:cubicBezTo>
                    <a:pt x="2242644" y="618292"/>
                    <a:pt x="2242869" y="619258"/>
                    <a:pt x="2252771" y="661504"/>
                  </a:cubicBezTo>
                  <a:cubicBezTo>
                    <a:pt x="2252777" y="661504"/>
                    <a:pt x="2252851" y="661504"/>
                    <a:pt x="2253785" y="661504"/>
                  </a:cubicBezTo>
                  <a:lnTo>
                    <a:pt x="2260879" y="661504"/>
                  </a:lnTo>
                  <a:cubicBezTo>
                    <a:pt x="2260879" y="661515"/>
                    <a:pt x="2260879" y="662182"/>
                    <a:pt x="2260879" y="700416"/>
                  </a:cubicBezTo>
                  <a:cubicBezTo>
                    <a:pt x="2260885" y="700416"/>
                    <a:pt x="2260985" y="700416"/>
                    <a:pt x="2262651" y="700416"/>
                  </a:cubicBezTo>
                  <a:lnTo>
                    <a:pt x="2275065" y="700416"/>
                  </a:lnTo>
                  <a:cubicBezTo>
                    <a:pt x="2275065" y="700424"/>
                    <a:pt x="2275065" y="700546"/>
                    <a:pt x="2275065" y="702578"/>
                  </a:cubicBezTo>
                  <a:lnTo>
                    <a:pt x="2275065" y="717710"/>
                  </a:lnTo>
                  <a:cubicBezTo>
                    <a:pt x="2279119" y="717710"/>
                    <a:pt x="2279119" y="717710"/>
                    <a:pt x="2279119" y="715549"/>
                  </a:cubicBezTo>
                  <a:lnTo>
                    <a:pt x="2279119" y="700416"/>
                  </a:lnTo>
                  <a:cubicBezTo>
                    <a:pt x="2279129" y="700416"/>
                    <a:pt x="2279241" y="700416"/>
                    <a:pt x="2280639" y="700416"/>
                  </a:cubicBezTo>
                  <a:lnTo>
                    <a:pt x="2291279" y="700416"/>
                  </a:lnTo>
                  <a:cubicBezTo>
                    <a:pt x="2291279" y="700426"/>
                    <a:pt x="2291279" y="700543"/>
                    <a:pt x="2291279" y="702037"/>
                  </a:cubicBezTo>
                  <a:lnTo>
                    <a:pt x="2291279" y="713387"/>
                  </a:lnTo>
                  <a:cubicBezTo>
                    <a:pt x="2291295" y="713387"/>
                    <a:pt x="2292003" y="713387"/>
                    <a:pt x="2321680" y="713387"/>
                  </a:cubicBezTo>
                  <a:cubicBezTo>
                    <a:pt x="2321680" y="713370"/>
                    <a:pt x="2321680" y="712599"/>
                    <a:pt x="2321680" y="676637"/>
                  </a:cubicBezTo>
                  <a:cubicBezTo>
                    <a:pt x="2321687" y="676637"/>
                    <a:pt x="2321781" y="676637"/>
                    <a:pt x="2322945" y="676637"/>
                  </a:cubicBezTo>
                  <a:lnTo>
                    <a:pt x="2331813" y="676637"/>
                  </a:lnTo>
                  <a:cubicBezTo>
                    <a:pt x="2331813" y="676648"/>
                    <a:pt x="2331813" y="677142"/>
                    <a:pt x="2331813" y="698254"/>
                  </a:cubicBezTo>
                  <a:cubicBezTo>
                    <a:pt x="2333840" y="698254"/>
                    <a:pt x="2333840" y="698254"/>
                    <a:pt x="2333840" y="665828"/>
                  </a:cubicBezTo>
                  <a:cubicBezTo>
                    <a:pt x="2333853" y="665828"/>
                    <a:pt x="2334395" y="665828"/>
                    <a:pt x="2356133" y="665828"/>
                  </a:cubicBezTo>
                  <a:cubicBezTo>
                    <a:pt x="2356133" y="665818"/>
                    <a:pt x="2356133" y="665698"/>
                    <a:pt x="2356133" y="664206"/>
                  </a:cubicBezTo>
                  <a:lnTo>
                    <a:pt x="2356133" y="652857"/>
                  </a:lnTo>
                  <a:cubicBezTo>
                    <a:pt x="2356141" y="652857"/>
                    <a:pt x="2356215" y="652857"/>
                    <a:pt x="2356893" y="652857"/>
                  </a:cubicBezTo>
                  <a:lnTo>
                    <a:pt x="2362213" y="652857"/>
                  </a:lnTo>
                  <a:cubicBezTo>
                    <a:pt x="2362213" y="652851"/>
                    <a:pt x="2362213" y="652738"/>
                    <a:pt x="2362213" y="650966"/>
                  </a:cubicBezTo>
                  <a:lnTo>
                    <a:pt x="2362213" y="637725"/>
                  </a:lnTo>
                  <a:lnTo>
                    <a:pt x="2366267" y="644210"/>
                  </a:lnTo>
                  <a:cubicBezTo>
                    <a:pt x="2366275" y="644210"/>
                    <a:pt x="2366403" y="644210"/>
                    <a:pt x="2368547" y="644210"/>
                  </a:cubicBezTo>
                  <a:lnTo>
                    <a:pt x="2384507" y="644210"/>
                  </a:lnTo>
                  <a:cubicBezTo>
                    <a:pt x="2384507" y="644202"/>
                    <a:pt x="2384507" y="644134"/>
                    <a:pt x="2384507" y="643399"/>
                  </a:cubicBezTo>
                  <a:lnTo>
                    <a:pt x="2384507" y="637725"/>
                  </a:lnTo>
                  <a:cubicBezTo>
                    <a:pt x="2384516" y="637725"/>
                    <a:pt x="2384590" y="637725"/>
                    <a:pt x="2385267" y="637725"/>
                  </a:cubicBezTo>
                  <a:lnTo>
                    <a:pt x="2390587" y="637725"/>
                  </a:lnTo>
                  <a:cubicBezTo>
                    <a:pt x="2390587" y="637734"/>
                    <a:pt x="2390587" y="637834"/>
                    <a:pt x="2390587" y="639076"/>
                  </a:cubicBezTo>
                  <a:lnTo>
                    <a:pt x="2390587" y="648534"/>
                  </a:lnTo>
                  <a:cubicBezTo>
                    <a:pt x="2390601" y="648534"/>
                    <a:pt x="2391335" y="648534"/>
                    <a:pt x="2429093" y="648534"/>
                  </a:cubicBezTo>
                  <a:cubicBezTo>
                    <a:pt x="2429093" y="648552"/>
                    <a:pt x="2429093" y="650062"/>
                    <a:pt x="2429093" y="786887"/>
                  </a:cubicBezTo>
                  <a:cubicBezTo>
                    <a:pt x="2429104" y="786887"/>
                    <a:pt x="2429219" y="786887"/>
                    <a:pt x="2430613" y="786887"/>
                  </a:cubicBezTo>
                  <a:lnTo>
                    <a:pt x="2441254" y="786887"/>
                  </a:lnTo>
                  <a:cubicBezTo>
                    <a:pt x="2441254" y="782564"/>
                    <a:pt x="2441254" y="778240"/>
                    <a:pt x="2441254" y="773917"/>
                  </a:cubicBezTo>
                  <a:cubicBezTo>
                    <a:pt x="2443281" y="773917"/>
                    <a:pt x="2443281" y="773917"/>
                    <a:pt x="2445307" y="773917"/>
                  </a:cubicBezTo>
                  <a:cubicBezTo>
                    <a:pt x="2445307" y="778240"/>
                    <a:pt x="2445307" y="782564"/>
                    <a:pt x="2445307" y="786887"/>
                  </a:cubicBezTo>
                  <a:cubicBezTo>
                    <a:pt x="2455441" y="786887"/>
                    <a:pt x="2465575" y="786887"/>
                    <a:pt x="2475707" y="786887"/>
                  </a:cubicBezTo>
                  <a:cubicBezTo>
                    <a:pt x="2475707" y="776078"/>
                    <a:pt x="2475707" y="767431"/>
                    <a:pt x="2475707" y="756622"/>
                  </a:cubicBezTo>
                  <a:cubicBezTo>
                    <a:pt x="2479762" y="756622"/>
                    <a:pt x="2483815" y="756622"/>
                    <a:pt x="2487867" y="756622"/>
                  </a:cubicBezTo>
                  <a:lnTo>
                    <a:pt x="2500027" y="754461"/>
                  </a:lnTo>
                  <a:cubicBezTo>
                    <a:pt x="2502055" y="754461"/>
                    <a:pt x="2502055" y="756622"/>
                    <a:pt x="2504082" y="756622"/>
                  </a:cubicBezTo>
                  <a:lnTo>
                    <a:pt x="2514215" y="756622"/>
                  </a:lnTo>
                  <a:cubicBezTo>
                    <a:pt x="2514215" y="767431"/>
                    <a:pt x="2514215" y="778240"/>
                    <a:pt x="2514215" y="786887"/>
                  </a:cubicBezTo>
                  <a:cubicBezTo>
                    <a:pt x="2516242" y="786887"/>
                    <a:pt x="2518269" y="786887"/>
                    <a:pt x="2522321" y="786887"/>
                  </a:cubicBezTo>
                  <a:cubicBezTo>
                    <a:pt x="2522321" y="793373"/>
                    <a:pt x="2522321" y="799858"/>
                    <a:pt x="2522321" y="804182"/>
                  </a:cubicBezTo>
                  <a:lnTo>
                    <a:pt x="2531658" y="805087"/>
                  </a:lnTo>
                  <a:lnTo>
                    <a:pt x="2544615" y="805087"/>
                  </a:lnTo>
                  <a:cubicBezTo>
                    <a:pt x="2544615" y="799278"/>
                    <a:pt x="2544615" y="795106"/>
                    <a:pt x="2544615" y="789049"/>
                  </a:cubicBezTo>
                  <a:lnTo>
                    <a:pt x="2612571" y="789049"/>
                  </a:lnTo>
                  <a:lnTo>
                    <a:pt x="2612571" y="703796"/>
                  </a:lnTo>
                  <a:lnTo>
                    <a:pt x="2684579" y="703796"/>
                  </a:lnTo>
                  <a:lnTo>
                    <a:pt x="2684579" y="782564"/>
                  </a:lnTo>
                  <a:cubicBezTo>
                    <a:pt x="2685215" y="782564"/>
                    <a:pt x="2685849" y="782564"/>
                    <a:pt x="2686483" y="782564"/>
                  </a:cubicBezTo>
                  <a:lnTo>
                    <a:pt x="2687725" y="805087"/>
                  </a:lnTo>
                  <a:lnTo>
                    <a:pt x="2697401" y="805087"/>
                  </a:lnTo>
                  <a:cubicBezTo>
                    <a:pt x="2697937" y="797873"/>
                    <a:pt x="2698643" y="790219"/>
                    <a:pt x="2698643" y="782564"/>
                  </a:cubicBezTo>
                  <a:cubicBezTo>
                    <a:pt x="2700671" y="782564"/>
                    <a:pt x="2702697" y="782564"/>
                    <a:pt x="2704723" y="782564"/>
                  </a:cubicBezTo>
                  <a:lnTo>
                    <a:pt x="2705965" y="805087"/>
                  </a:lnTo>
                  <a:lnTo>
                    <a:pt x="2756588" y="805087"/>
                  </a:lnTo>
                  <a:lnTo>
                    <a:pt x="2756588" y="642059"/>
                  </a:lnTo>
                  <a:lnTo>
                    <a:pt x="2953915" y="642059"/>
                  </a:lnTo>
                  <a:lnTo>
                    <a:pt x="2953915" y="805087"/>
                  </a:lnTo>
                  <a:lnTo>
                    <a:pt x="2972611" y="805087"/>
                  </a:lnTo>
                  <a:lnTo>
                    <a:pt x="2972611" y="722394"/>
                  </a:lnTo>
                  <a:lnTo>
                    <a:pt x="3067731" y="722394"/>
                  </a:lnTo>
                  <a:cubicBezTo>
                    <a:pt x="3071806" y="616373"/>
                    <a:pt x="3075185" y="510899"/>
                    <a:pt x="3079662" y="404253"/>
                  </a:cubicBezTo>
                  <a:cubicBezTo>
                    <a:pt x="3069529" y="404253"/>
                    <a:pt x="3045209" y="391282"/>
                    <a:pt x="3067502" y="382635"/>
                  </a:cubicBezTo>
                  <a:cubicBezTo>
                    <a:pt x="3065474" y="380473"/>
                    <a:pt x="3063449" y="378311"/>
                    <a:pt x="3061422" y="378311"/>
                  </a:cubicBezTo>
                  <a:cubicBezTo>
                    <a:pt x="3061422" y="365341"/>
                    <a:pt x="3059394" y="363179"/>
                    <a:pt x="3069529" y="354532"/>
                  </a:cubicBezTo>
                  <a:cubicBezTo>
                    <a:pt x="3069529" y="350208"/>
                    <a:pt x="3069529" y="343723"/>
                    <a:pt x="3069529" y="337238"/>
                  </a:cubicBezTo>
                  <a:cubicBezTo>
                    <a:pt x="3073582" y="337238"/>
                    <a:pt x="3077635" y="337238"/>
                    <a:pt x="3083715" y="337238"/>
                  </a:cubicBezTo>
                  <a:cubicBezTo>
                    <a:pt x="3083715" y="328590"/>
                    <a:pt x="3083715" y="322105"/>
                    <a:pt x="3083715" y="315620"/>
                  </a:cubicBezTo>
                  <a:cubicBezTo>
                    <a:pt x="3083715" y="313458"/>
                    <a:pt x="3085742" y="313458"/>
                    <a:pt x="3085742" y="311296"/>
                  </a:cubicBezTo>
                  <a:cubicBezTo>
                    <a:pt x="3085742" y="285355"/>
                    <a:pt x="3085742" y="259414"/>
                    <a:pt x="3085742" y="233472"/>
                  </a:cubicBezTo>
                  <a:cubicBezTo>
                    <a:pt x="3085742" y="231310"/>
                    <a:pt x="3083715" y="229149"/>
                    <a:pt x="3083715" y="226987"/>
                  </a:cubicBezTo>
                  <a:cubicBezTo>
                    <a:pt x="3085742" y="224825"/>
                    <a:pt x="3087769" y="222663"/>
                    <a:pt x="3089795" y="220501"/>
                  </a:cubicBezTo>
                  <a:cubicBezTo>
                    <a:pt x="3089795" y="201045"/>
                    <a:pt x="3089795" y="181589"/>
                    <a:pt x="3089795" y="162133"/>
                  </a:cubicBezTo>
                  <a:cubicBezTo>
                    <a:pt x="3089795" y="159972"/>
                    <a:pt x="3089795" y="159972"/>
                    <a:pt x="3091822" y="157810"/>
                  </a:cubicBezTo>
                  <a:cubicBezTo>
                    <a:pt x="3091822" y="140516"/>
                    <a:pt x="3091822" y="121060"/>
                    <a:pt x="3091822" y="101604"/>
                  </a:cubicBezTo>
                  <a:cubicBezTo>
                    <a:pt x="3093849" y="92957"/>
                    <a:pt x="3093849" y="88633"/>
                    <a:pt x="3093849" y="82148"/>
                  </a:cubicBezTo>
                  <a:cubicBezTo>
                    <a:pt x="3097902" y="88633"/>
                    <a:pt x="3097902" y="92957"/>
                    <a:pt x="3097902" y="99442"/>
                  </a:cubicBezTo>
                  <a:cubicBezTo>
                    <a:pt x="3099929" y="121060"/>
                    <a:pt x="3099929" y="140516"/>
                    <a:pt x="3099929" y="157810"/>
                  </a:cubicBezTo>
                  <a:cubicBezTo>
                    <a:pt x="3101955" y="181589"/>
                    <a:pt x="3101955" y="201045"/>
                    <a:pt x="3101955" y="220501"/>
                  </a:cubicBezTo>
                  <a:cubicBezTo>
                    <a:pt x="3103982" y="222663"/>
                    <a:pt x="3106009" y="224825"/>
                    <a:pt x="3108035" y="226987"/>
                  </a:cubicBezTo>
                  <a:cubicBezTo>
                    <a:pt x="3108035" y="229149"/>
                    <a:pt x="3106009" y="231310"/>
                    <a:pt x="3106009" y="233472"/>
                  </a:cubicBezTo>
                  <a:cubicBezTo>
                    <a:pt x="3106009" y="259414"/>
                    <a:pt x="3106009" y="285355"/>
                    <a:pt x="3106009" y="311296"/>
                  </a:cubicBezTo>
                  <a:cubicBezTo>
                    <a:pt x="3106009" y="313458"/>
                    <a:pt x="3108035" y="313458"/>
                    <a:pt x="3108035" y="315620"/>
                  </a:cubicBezTo>
                  <a:cubicBezTo>
                    <a:pt x="3108035" y="322105"/>
                    <a:pt x="3108035" y="328590"/>
                    <a:pt x="3108035" y="337238"/>
                  </a:cubicBezTo>
                  <a:cubicBezTo>
                    <a:pt x="3112089" y="337238"/>
                    <a:pt x="3118169" y="337238"/>
                    <a:pt x="3122222" y="337238"/>
                  </a:cubicBezTo>
                  <a:cubicBezTo>
                    <a:pt x="3122222" y="343723"/>
                    <a:pt x="3122222" y="350208"/>
                    <a:pt x="3122222" y="354532"/>
                  </a:cubicBezTo>
                  <a:cubicBezTo>
                    <a:pt x="3130330" y="363179"/>
                    <a:pt x="3130330" y="363179"/>
                    <a:pt x="3130330" y="378311"/>
                  </a:cubicBezTo>
                  <a:cubicBezTo>
                    <a:pt x="3128302" y="378311"/>
                    <a:pt x="3126275" y="380473"/>
                    <a:pt x="3124250" y="382635"/>
                  </a:cubicBezTo>
                  <a:cubicBezTo>
                    <a:pt x="3144515" y="393444"/>
                    <a:pt x="3120195" y="402091"/>
                    <a:pt x="3112089" y="404253"/>
                  </a:cubicBezTo>
                  <a:cubicBezTo>
                    <a:pt x="3114115" y="488562"/>
                    <a:pt x="3118169" y="572871"/>
                    <a:pt x="3120195" y="657181"/>
                  </a:cubicBezTo>
                  <a:cubicBezTo>
                    <a:pt x="3142490" y="657181"/>
                    <a:pt x="3164782" y="657181"/>
                    <a:pt x="3185050" y="657181"/>
                  </a:cubicBezTo>
                  <a:cubicBezTo>
                    <a:pt x="3185050" y="683122"/>
                    <a:pt x="3185050" y="709063"/>
                    <a:pt x="3185050" y="732843"/>
                  </a:cubicBezTo>
                  <a:cubicBezTo>
                    <a:pt x="3189103" y="732843"/>
                    <a:pt x="3191130" y="732843"/>
                    <a:pt x="3193157" y="732843"/>
                  </a:cubicBezTo>
                  <a:cubicBezTo>
                    <a:pt x="3193157" y="730681"/>
                    <a:pt x="3195183" y="728519"/>
                    <a:pt x="3195183" y="726358"/>
                  </a:cubicBezTo>
                  <a:cubicBezTo>
                    <a:pt x="3197210" y="726358"/>
                    <a:pt x="3199237" y="726358"/>
                    <a:pt x="3201263" y="726358"/>
                  </a:cubicBezTo>
                  <a:cubicBezTo>
                    <a:pt x="3201263" y="728519"/>
                    <a:pt x="3201263" y="730681"/>
                    <a:pt x="3203291" y="735005"/>
                  </a:cubicBezTo>
                  <a:cubicBezTo>
                    <a:pt x="3207343" y="735005"/>
                    <a:pt x="3211397" y="735005"/>
                    <a:pt x="3215451" y="735005"/>
                  </a:cubicBezTo>
                  <a:cubicBezTo>
                    <a:pt x="3215451" y="732843"/>
                    <a:pt x="3215451" y="730681"/>
                    <a:pt x="3215451" y="728519"/>
                  </a:cubicBezTo>
                  <a:cubicBezTo>
                    <a:pt x="3223557" y="728519"/>
                    <a:pt x="3229636" y="728519"/>
                    <a:pt x="3237744" y="728519"/>
                  </a:cubicBezTo>
                  <a:cubicBezTo>
                    <a:pt x="3237744" y="730681"/>
                    <a:pt x="3237744" y="732843"/>
                    <a:pt x="3237744" y="735005"/>
                  </a:cubicBezTo>
                  <a:cubicBezTo>
                    <a:pt x="3243823" y="735005"/>
                    <a:pt x="3251931" y="735005"/>
                    <a:pt x="3258011" y="735005"/>
                  </a:cubicBezTo>
                  <a:cubicBezTo>
                    <a:pt x="3258011" y="750137"/>
                    <a:pt x="3258011" y="765270"/>
                    <a:pt x="3258011" y="780402"/>
                  </a:cubicBezTo>
                  <a:cubicBezTo>
                    <a:pt x="3262065" y="780402"/>
                    <a:pt x="3268145" y="780402"/>
                    <a:pt x="3272198" y="780402"/>
                  </a:cubicBezTo>
                  <a:cubicBezTo>
                    <a:pt x="3272198" y="776078"/>
                    <a:pt x="3272198" y="771755"/>
                    <a:pt x="3272198" y="767431"/>
                  </a:cubicBezTo>
                  <a:cubicBezTo>
                    <a:pt x="3278278" y="767431"/>
                    <a:pt x="3284358" y="767431"/>
                    <a:pt x="3288412" y="767431"/>
                  </a:cubicBezTo>
                  <a:cubicBezTo>
                    <a:pt x="3288412" y="706902"/>
                    <a:pt x="3288412" y="648534"/>
                    <a:pt x="3288412" y="588004"/>
                  </a:cubicBezTo>
                  <a:cubicBezTo>
                    <a:pt x="3290438" y="585842"/>
                    <a:pt x="3292465" y="583680"/>
                    <a:pt x="3294492" y="581518"/>
                  </a:cubicBezTo>
                  <a:cubicBezTo>
                    <a:pt x="3318811" y="581518"/>
                    <a:pt x="3343131" y="581518"/>
                    <a:pt x="3367453" y="581518"/>
                  </a:cubicBezTo>
                  <a:lnTo>
                    <a:pt x="3367453" y="590166"/>
                  </a:lnTo>
                  <a:lnTo>
                    <a:pt x="3377586" y="590166"/>
                  </a:lnTo>
                  <a:cubicBezTo>
                    <a:pt x="3377586" y="629078"/>
                    <a:pt x="3377586" y="667990"/>
                    <a:pt x="3377586" y="704740"/>
                  </a:cubicBezTo>
                  <a:cubicBezTo>
                    <a:pt x="3385693" y="704740"/>
                    <a:pt x="3391773" y="704740"/>
                    <a:pt x="3399879" y="704740"/>
                  </a:cubicBezTo>
                  <a:cubicBezTo>
                    <a:pt x="3399879" y="683122"/>
                    <a:pt x="3399879" y="661504"/>
                    <a:pt x="3399879" y="637725"/>
                  </a:cubicBezTo>
                  <a:cubicBezTo>
                    <a:pt x="3407986" y="637725"/>
                    <a:pt x="3418119" y="637725"/>
                    <a:pt x="3426227" y="637725"/>
                  </a:cubicBezTo>
                  <a:cubicBezTo>
                    <a:pt x="3428253" y="637725"/>
                    <a:pt x="3428253" y="635563"/>
                    <a:pt x="3430279" y="633401"/>
                  </a:cubicBezTo>
                  <a:lnTo>
                    <a:pt x="3438387" y="633401"/>
                  </a:lnTo>
                  <a:cubicBezTo>
                    <a:pt x="3440413" y="635563"/>
                    <a:pt x="3440413" y="637725"/>
                    <a:pt x="3442439" y="637725"/>
                  </a:cubicBezTo>
                  <a:cubicBezTo>
                    <a:pt x="3448519" y="637725"/>
                    <a:pt x="3456627" y="637725"/>
                    <a:pt x="3464734" y="637725"/>
                  </a:cubicBezTo>
                  <a:cubicBezTo>
                    <a:pt x="3464734" y="598813"/>
                    <a:pt x="3464734" y="559901"/>
                    <a:pt x="3464734" y="520989"/>
                  </a:cubicBezTo>
                  <a:cubicBezTo>
                    <a:pt x="3464747" y="520986"/>
                    <a:pt x="3465614" y="520822"/>
                    <a:pt x="3521481" y="510180"/>
                  </a:cubicBezTo>
                  <a:cubicBezTo>
                    <a:pt x="3521481" y="510187"/>
                    <a:pt x="3521481" y="510261"/>
                    <a:pt x="3521481" y="511261"/>
                  </a:cubicBezTo>
                  <a:lnTo>
                    <a:pt x="3521481" y="518827"/>
                  </a:lnTo>
                  <a:cubicBezTo>
                    <a:pt x="3521498" y="518827"/>
                    <a:pt x="3522142" y="518827"/>
                    <a:pt x="3547828" y="518827"/>
                  </a:cubicBezTo>
                  <a:cubicBezTo>
                    <a:pt x="3547828" y="518849"/>
                    <a:pt x="3547828" y="521220"/>
                    <a:pt x="3547828" y="773917"/>
                  </a:cubicBezTo>
                  <a:cubicBezTo>
                    <a:pt x="3553907" y="773917"/>
                    <a:pt x="3562015" y="773917"/>
                    <a:pt x="3570122" y="773917"/>
                  </a:cubicBezTo>
                  <a:cubicBezTo>
                    <a:pt x="3570122" y="771755"/>
                    <a:pt x="3570122" y="771755"/>
                    <a:pt x="3570122" y="769593"/>
                  </a:cubicBezTo>
                  <a:cubicBezTo>
                    <a:pt x="3574174" y="769593"/>
                    <a:pt x="3578227" y="769593"/>
                    <a:pt x="3582282" y="769593"/>
                  </a:cubicBezTo>
                  <a:cubicBezTo>
                    <a:pt x="3582282" y="771755"/>
                    <a:pt x="3582282" y="771755"/>
                    <a:pt x="3582282" y="773917"/>
                  </a:cubicBezTo>
                  <a:cubicBezTo>
                    <a:pt x="3590389" y="773917"/>
                    <a:pt x="3598494" y="773917"/>
                    <a:pt x="3606602" y="773917"/>
                  </a:cubicBezTo>
                  <a:cubicBezTo>
                    <a:pt x="3606602" y="769593"/>
                    <a:pt x="3606602" y="765270"/>
                    <a:pt x="3606602" y="760946"/>
                  </a:cubicBezTo>
                  <a:cubicBezTo>
                    <a:pt x="3616735" y="760946"/>
                    <a:pt x="3626870" y="760946"/>
                    <a:pt x="3634975" y="760946"/>
                  </a:cubicBezTo>
                  <a:cubicBezTo>
                    <a:pt x="3639029" y="756622"/>
                    <a:pt x="3643083" y="756622"/>
                    <a:pt x="3647135" y="756622"/>
                  </a:cubicBezTo>
                  <a:cubicBezTo>
                    <a:pt x="3653215" y="760946"/>
                    <a:pt x="3661323" y="760946"/>
                    <a:pt x="3667403" y="760946"/>
                  </a:cubicBezTo>
                  <a:cubicBezTo>
                    <a:pt x="3667403" y="754461"/>
                    <a:pt x="3667403" y="750137"/>
                    <a:pt x="3667403" y="743652"/>
                  </a:cubicBezTo>
                  <a:lnTo>
                    <a:pt x="3675510" y="743652"/>
                  </a:lnTo>
                  <a:cubicBezTo>
                    <a:pt x="3675510" y="739328"/>
                    <a:pt x="3675510" y="735005"/>
                    <a:pt x="3675510" y="730681"/>
                  </a:cubicBezTo>
                  <a:cubicBezTo>
                    <a:pt x="3693750" y="730681"/>
                    <a:pt x="3714017" y="730681"/>
                    <a:pt x="3732257" y="730681"/>
                  </a:cubicBezTo>
                  <a:cubicBezTo>
                    <a:pt x="3732257" y="719872"/>
                    <a:pt x="3732257" y="711225"/>
                    <a:pt x="3732257" y="700416"/>
                  </a:cubicBezTo>
                  <a:cubicBezTo>
                    <a:pt x="3738337" y="700416"/>
                    <a:pt x="3744417" y="700416"/>
                    <a:pt x="3750497" y="700416"/>
                  </a:cubicBezTo>
                  <a:cubicBezTo>
                    <a:pt x="3750497" y="698254"/>
                    <a:pt x="3750497" y="696093"/>
                    <a:pt x="3750497" y="693931"/>
                  </a:cubicBezTo>
                  <a:cubicBezTo>
                    <a:pt x="3754550" y="693931"/>
                    <a:pt x="3758603" y="693931"/>
                    <a:pt x="3762657" y="693931"/>
                  </a:cubicBezTo>
                  <a:cubicBezTo>
                    <a:pt x="3762657" y="696093"/>
                    <a:pt x="3762657" y="698254"/>
                    <a:pt x="3762657" y="700416"/>
                  </a:cubicBezTo>
                  <a:cubicBezTo>
                    <a:pt x="3768737" y="700416"/>
                    <a:pt x="3772790" y="700416"/>
                    <a:pt x="3778870" y="700416"/>
                  </a:cubicBezTo>
                  <a:cubicBezTo>
                    <a:pt x="3778870" y="715549"/>
                    <a:pt x="3778870" y="732843"/>
                    <a:pt x="3778870" y="750137"/>
                  </a:cubicBezTo>
                  <a:lnTo>
                    <a:pt x="3789470" y="750137"/>
                  </a:lnTo>
                  <a:lnTo>
                    <a:pt x="3789470" y="586174"/>
                  </a:lnTo>
                  <a:lnTo>
                    <a:pt x="3791390" y="586174"/>
                  </a:lnTo>
                  <a:lnTo>
                    <a:pt x="3791390" y="723865"/>
                  </a:lnTo>
                  <a:lnTo>
                    <a:pt x="3791390" y="750137"/>
                  </a:lnTo>
                  <a:lnTo>
                    <a:pt x="3806350" y="750137"/>
                  </a:lnTo>
                  <a:lnTo>
                    <a:pt x="3806350" y="742023"/>
                  </a:lnTo>
                  <a:lnTo>
                    <a:pt x="3811298" y="742023"/>
                  </a:lnTo>
                  <a:lnTo>
                    <a:pt x="3811298" y="724196"/>
                  </a:lnTo>
                  <a:cubicBezTo>
                    <a:pt x="3823458" y="724196"/>
                    <a:pt x="3837645" y="724196"/>
                    <a:pt x="3849805" y="724196"/>
                  </a:cubicBezTo>
                  <a:cubicBezTo>
                    <a:pt x="3849805" y="713387"/>
                    <a:pt x="3849805" y="704740"/>
                    <a:pt x="3849805" y="693931"/>
                  </a:cubicBezTo>
                  <a:lnTo>
                    <a:pt x="3888823" y="693931"/>
                  </a:lnTo>
                  <a:lnTo>
                    <a:pt x="3888823" y="690579"/>
                  </a:lnTo>
                  <a:cubicBezTo>
                    <a:pt x="3888823" y="690579"/>
                    <a:pt x="3888823" y="690579"/>
                    <a:pt x="3887708" y="690579"/>
                  </a:cubicBezTo>
                  <a:lnTo>
                    <a:pt x="3879906" y="690579"/>
                  </a:lnTo>
                  <a:cubicBezTo>
                    <a:pt x="3879906" y="690579"/>
                    <a:pt x="3879906" y="690579"/>
                    <a:pt x="3879906" y="689443"/>
                  </a:cubicBezTo>
                  <a:lnTo>
                    <a:pt x="3879906" y="681500"/>
                  </a:lnTo>
                  <a:cubicBezTo>
                    <a:pt x="3879906" y="681500"/>
                    <a:pt x="3879906" y="681500"/>
                    <a:pt x="3881022" y="681500"/>
                  </a:cubicBezTo>
                  <a:lnTo>
                    <a:pt x="3888823" y="681500"/>
                  </a:lnTo>
                  <a:cubicBezTo>
                    <a:pt x="3888823" y="681500"/>
                    <a:pt x="3888823" y="681500"/>
                    <a:pt x="3888823" y="679986"/>
                  </a:cubicBezTo>
                  <a:lnTo>
                    <a:pt x="3888823" y="669395"/>
                  </a:lnTo>
                  <a:cubicBezTo>
                    <a:pt x="3888823" y="669395"/>
                    <a:pt x="3888823" y="669395"/>
                    <a:pt x="3887708" y="669395"/>
                  </a:cubicBezTo>
                  <a:lnTo>
                    <a:pt x="3879906" y="669395"/>
                  </a:lnTo>
                  <a:cubicBezTo>
                    <a:pt x="3879906" y="669395"/>
                    <a:pt x="3879906" y="669395"/>
                    <a:pt x="3879906" y="667882"/>
                  </a:cubicBezTo>
                  <a:lnTo>
                    <a:pt x="3879906" y="657290"/>
                  </a:lnTo>
                  <a:cubicBezTo>
                    <a:pt x="3879906" y="657290"/>
                    <a:pt x="3879906" y="657290"/>
                    <a:pt x="3881022" y="657290"/>
                  </a:cubicBezTo>
                  <a:lnTo>
                    <a:pt x="3888823" y="657290"/>
                  </a:lnTo>
                  <a:cubicBezTo>
                    <a:pt x="3888823" y="657290"/>
                    <a:pt x="3888823" y="657290"/>
                    <a:pt x="3888823" y="656156"/>
                  </a:cubicBezTo>
                  <a:lnTo>
                    <a:pt x="3888823" y="648212"/>
                  </a:lnTo>
                  <a:cubicBezTo>
                    <a:pt x="3888823" y="648212"/>
                    <a:pt x="3888823" y="648212"/>
                    <a:pt x="3887708" y="648212"/>
                  </a:cubicBezTo>
                  <a:lnTo>
                    <a:pt x="3879906" y="648212"/>
                  </a:lnTo>
                  <a:cubicBezTo>
                    <a:pt x="3879906" y="648212"/>
                    <a:pt x="3879906" y="648212"/>
                    <a:pt x="3879906" y="646698"/>
                  </a:cubicBezTo>
                  <a:lnTo>
                    <a:pt x="3879906" y="636107"/>
                  </a:lnTo>
                  <a:cubicBezTo>
                    <a:pt x="3879906" y="636107"/>
                    <a:pt x="3879906" y="636107"/>
                    <a:pt x="3881022" y="636107"/>
                  </a:cubicBezTo>
                  <a:lnTo>
                    <a:pt x="3888823" y="636107"/>
                  </a:lnTo>
                  <a:cubicBezTo>
                    <a:pt x="3888823" y="636107"/>
                    <a:pt x="3888823" y="636107"/>
                    <a:pt x="3888823" y="634594"/>
                  </a:cubicBezTo>
                  <a:lnTo>
                    <a:pt x="3888823" y="624002"/>
                  </a:lnTo>
                  <a:cubicBezTo>
                    <a:pt x="3888823" y="624002"/>
                    <a:pt x="3888823" y="624002"/>
                    <a:pt x="3887708" y="624002"/>
                  </a:cubicBezTo>
                  <a:lnTo>
                    <a:pt x="3879906" y="624002"/>
                  </a:lnTo>
                  <a:cubicBezTo>
                    <a:pt x="3879906" y="624002"/>
                    <a:pt x="3879906" y="624002"/>
                    <a:pt x="3879906" y="622489"/>
                  </a:cubicBezTo>
                  <a:lnTo>
                    <a:pt x="3879906" y="611898"/>
                  </a:lnTo>
                  <a:cubicBezTo>
                    <a:pt x="3879906" y="611898"/>
                    <a:pt x="3879906" y="611898"/>
                    <a:pt x="3881022" y="611898"/>
                  </a:cubicBezTo>
                  <a:lnTo>
                    <a:pt x="3888823" y="611898"/>
                  </a:lnTo>
                  <a:cubicBezTo>
                    <a:pt x="3888823" y="611898"/>
                    <a:pt x="3888823" y="611898"/>
                    <a:pt x="3888823" y="610763"/>
                  </a:cubicBezTo>
                  <a:lnTo>
                    <a:pt x="3888823" y="602819"/>
                  </a:lnTo>
                  <a:cubicBezTo>
                    <a:pt x="3888823" y="602819"/>
                    <a:pt x="3888823" y="602819"/>
                    <a:pt x="3887708" y="602819"/>
                  </a:cubicBezTo>
                  <a:lnTo>
                    <a:pt x="3879906" y="602819"/>
                  </a:lnTo>
                  <a:cubicBezTo>
                    <a:pt x="3879906" y="602819"/>
                    <a:pt x="3879906" y="602819"/>
                    <a:pt x="3879906" y="601307"/>
                  </a:cubicBezTo>
                  <a:lnTo>
                    <a:pt x="3879906" y="590714"/>
                  </a:lnTo>
                  <a:cubicBezTo>
                    <a:pt x="3879906" y="590714"/>
                    <a:pt x="3879906" y="590714"/>
                    <a:pt x="3881022" y="590714"/>
                  </a:cubicBezTo>
                  <a:lnTo>
                    <a:pt x="3888823" y="590714"/>
                  </a:lnTo>
                  <a:cubicBezTo>
                    <a:pt x="3888823" y="590714"/>
                    <a:pt x="3888823" y="590714"/>
                    <a:pt x="3888823" y="589202"/>
                  </a:cubicBezTo>
                  <a:lnTo>
                    <a:pt x="3888823" y="578610"/>
                  </a:lnTo>
                  <a:cubicBezTo>
                    <a:pt x="3888823" y="578610"/>
                    <a:pt x="3888823" y="578610"/>
                    <a:pt x="3887708" y="578610"/>
                  </a:cubicBezTo>
                  <a:lnTo>
                    <a:pt x="3879906" y="578610"/>
                  </a:lnTo>
                  <a:cubicBezTo>
                    <a:pt x="3879906" y="578610"/>
                    <a:pt x="3879906" y="578610"/>
                    <a:pt x="3879906" y="577096"/>
                  </a:cubicBezTo>
                  <a:lnTo>
                    <a:pt x="3879906" y="566505"/>
                  </a:lnTo>
                  <a:cubicBezTo>
                    <a:pt x="3879906" y="566505"/>
                    <a:pt x="3879906" y="566505"/>
                    <a:pt x="3881022" y="566505"/>
                  </a:cubicBezTo>
                  <a:lnTo>
                    <a:pt x="3888823" y="566505"/>
                  </a:lnTo>
                  <a:cubicBezTo>
                    <a:pt x="3888823" y="566505"/>
                    <a:pt x="3888823" y="566505"/>
                    <a:pt x="3888823" y="565370"/>
                  </a:cubicBezTo>
                  <a:lnTo>
                    <a:pt x="3888823" y="557427"/>
                  </a:lnTo>
                  <a:cubicBezTo>
                    <a:pt x="3888823" y="557427"/>
                    <a:pt x="3888823" y="557427"/>
                    <a:pt x="3887708" y="557427"/>
                  </a:cubicBezTo>
                  <a:lnTo>
                    <a:pt x="3879906" y="557427"/>
                  </a:lnTo>
                  <a:cubicBezTo>
                    <a:pt x="3879906" y="557427"/>
                    <a:pt x="3879906" y="557427"/>
                    <a:pt x="3879906" y="555914"/>
                  </a:cubicBezTo>
                  <a:lnTo>
                    <a:pt x="3879906" y="545322"/>
                  </a:lnTo>
                  <a:cubicBezTo>
                    <a:pt x="3879906" y="545322"/>
                    <a:pt x="3879906" y="545322"/>
                    <a:pt x="3881022" y="545322"/>
                  </a:cubicBezTo>
                  <a:lnTo>
                    <a:pt x="3888823" y="545322"/>
                  </a:lnTo>
                  <a:cubicBezTo>
                    <a:pt x="3888823" y="545322"/>
                    <a:pt x="3888823" y="545322"/>
                    <a:pt x="3887708" y="543053"/>
                  </a:cubicBezTo>
                  <a:lnTo>
                    <a:pt x="3879906" y="527166"/>
                  </a:lnTo>
                  <a:cubicBezTo>
                    <a:pt x="3879906" y="527166"/>
                    <a:pt x="3879906" y="527166"/>
                    <a:pt x="3879906" y="478746"/>
                  </a:cubicBezTo>
                  <a:cubicBezTo>
                    <a:pt x="3879906" y="478746"/>
                    <a:pt x="3879906" y="478746"/>
                    <a:pt x="4029251" y="478746"/>
                  </a:cubicBezTo>
                  <a:cubicBezTo>
                    <a:pt x="4029251" y="478746"/>
                    <a:pt x="4029251" y="478746"/>
                    <a:pt x="4042623" y="505982"/>
                  </a:cubicBezTo>
                  <a:cubicBezTo>
                    <a:pt x="4042623" y="505982"/>
                    <a:pt x="4042623" y="505982"/>
                    <a:pt x="4042623" y="566505"/>
                  </a:cubicBezTo>
                  <a:cubicBezTo>
                    <a:pt x="4042623" y="566505"/>
                    <a:pt x="4042623" y="566505"/>
                    <a:pt x="4041510" y="566505"/>
                  </a:cubicBezTo>
                  <a:lnTo>
                    <a:pt x="4033708" y="566505"/>
                  </a:lnTo>
                  <a:cubicBezTo>
                    <a:pt x="4033708" y="566505"/>
                    <a:pt x="4033708" y="566505"/>
                    <a:pt x="4033708" y="568018"/>
                  </a:cubicBezTo>
                  <a:lnTo>
                    <a:pt x="4033708" y="578610"/>
                  </a:lnTo>
                  <a:cubicBezTo>
                    <a:pt x="4033708" y="578610"/>
                    <a:pt x="4033708" y="578610"/>
                    <a:pt x="4034823" y="578610"/>
                  </a:cubicBezTo>
                  <a:lnTo>
                    <a:pt x="4042623" y="578610"/>
                  </a:lnTo>
                  <a:cubicBezTo>
                    <a:pt x="4042623" y="578610"/>
                    <a:pt x="4042623" y="578610"/>
                    <a:pt x="4042623" y="580123"/>
                  </a:cubicBezTo>
                  <a:lnTo>
                    <a:pt x="4042623" y="590714"/>
                  </a:lnTo>
                  <a:cubicBezTo>
                    <a:pt x="4042623" y="590714"/>
                    <a:pt x="4042623" y="590714"/>
                    <a:pt x="4041510" y="590714"/>
                  </a:cubicBezTo>
                  <a:lnTo>
                    <a:pt x="4033708" y="590714"/>
                  </a:lnTo>
                  <a:cubicBezTo>
                    <a:pt x="4033708" y="590714"/>
                    <a:pt x="4033708" y="590714"/>
                    <a:pt x="4033708" y="592227"/>
                  </a:cubicBezTo>
                  <a:lnTo>
                    <a:pt x="4033708" y="602819"/>
                  </a:lnTo>
                  <a:cubicBezTo>
                    <a:pt x="4033708" y="602819"/>
                    <a:pt x="4033708" y="602819"/>
                    <a:pt x="4034823" y="602819"/>
                  </a:cubicBezTo>
                  <a:lnTo>
                    <a:pt x="4042623" y="602819"/>
                  </a:lnTo>
                  <a:cubicBezTo>
                    <a:pt x="4042623" y="602819"/>
                    <a:pt x="4042623" y="602819"/>
                    <a:pt x="4042623" y="603955"/>
                  </a:cubicBezTo>
                  <a:lnTo>
                    <a:pt x="4042623" y="611898"/>
                  </a:lnTo>
                  <a:cubicBezTo>
                    <a:pt x="4042623" y="611898"/>
                    <a:pt x="4042623" y="611898"/>
                    <a:pt x="4041510" y="611898"/>
                  </a:cubicBezTo>
                  <a:lnTo>
                    <a:pt x="4033708" y="611898"/>
                  </a:lnTo>
                  <a:cubicBezTo>
                    <a:pt x="4033708" y="611898"/>
                    <a:pt x="4033708" y="611898"/>
                    <a:pt x="4033708" y="613411"/>
                  </a:cubicBezTo>
                  <a:lnTo>
                    <a:pt x="4033708" y="624002"/>
                  </a:lnTo>
                  <a:cubicBezTo>
                    <a:pt x="4033708" y="624002"/>
                    <a:pt x="4033708" y="624002"/>
                    <a:pt x="4034823" y="624002"/>
                  </a:cubicBezTo>
                  <a:lnTo>
                    <a:pt x="4042623" y="624002"/>
                  </a:lnTo>
                  <a:cubicBezTo>
                    <a:pt x="4042623" y="624002"/>
                    <a:pt x="4042623" y="624002"/>
                    <a:pt x="4042623" y="625516"/>
                  </a:cubicBezTo>
                  <a:lnTo>
                    <a:pt x="4042623" y="636107"/>
                  </a:lnTo>
                  <a:cubicBezTo>
                    <a:pt x="4042623" y="636107"/>
                    <a:pt x="4042623" y="636107"/>
                    <a:pt x="4041510" y="636107"/>
                  </a:cubicBezTo>
                  <a:lnTo>
                    <a:pt x="4033708" y="636107"/>
                  </a:lnTo>
                  <a:cubicBezTo>
                    <a:pt x="4033708" y="636107"/>
                    <a:pt x="4033708" y="636107"/>
                    <a:pt x="4033708" y="637620"/>
                  </a:cubicBezTo>
                  <a:lnTo>
                    <a:pt x="4033708" y="648212"/>
                  </a:lnTo>
                  <a:cubicBezTo>
                    <a:pt x="4033708" y="648212"/>
                    <a:pt x="4033708" y="648212"/>
                    <a:pt x="4034823" y="648212"/>
                  </a:cubicBezTo>
                  <a:lnTo>
                    <a:pt x="4042623" y="648212"/>
                  </a:lnTo>
                  <a:cubicBezTo>
                    <a:pt x="4042623" y="648212"/>
                    <a:pt x="4042623" y="648212"/>
                    <a:pt x="4042623" y="649346"/>
                  </a:cubicBezTo>
                  <a:lnTo>
                    <a:pt x="4042623" y="657290"/>
                  </a:lnTo>
                  <a:cubicBezTo>
                    <a:pt x="4042623" y="657290"/>
                    <a:pt x="4042623" y="657290"/>
                    <a:pt x="4041510" y="657290"/>
                  </a:cubicBezTo>
                  <a:lnTo>
                    <a:pt x="4033708" y="657290"/>
                  </a:lnTo>
                  <a:cubicBezTo>
                    <a:pt x="4033708" y="657290"/>
                    <a:pt x="4033708" y="657290"/>
                    <a:pt x="4033708" y="658804"/>
                  </a:cubicBezTo>
                  <a:lnTo>
                    <a:pt x="4033708" y="669395"/>
                  </a:lnTo>
                  <a:cubicBezTo>
                    <a:pt x="4033708" y="669395"/>
                    <a:pt x="4033708" y="669395"/>
                    <a:pt x="4034823" y="669395"/>
                  </a:cubicBezTo>
                  <a:lnTo>
                    <a:pt x="4042623" y="669395"/>
                  </a:lnTo>
                  <a:cubicBezTo>
                    <a:pt x="4042623" y="669395"/>
                    <a:pt x="4042623" y="669395"/>
                    <a:pt x="4042623" y="670908"/>
                  </a:cubicBezTo>
                  <a:lnTo>
                    <a:pt x="4042623" y="681500"/>
                  </a:lnTo>
                  <a:cubicBezTo>
                    <a:pt x="4042623" y="681500"/>
                    <a:pt x="4042623" y="681500"/>
                    <a:pt x="4041510" y="681500"/>
                  </a:cubicBezTo>
                  <a:lnTo>
                    <a:pt x="4033708" y="681500"/>
                  </a:lnTo>
                  <a:cubicBezTo>
                    <a:pt x="4033708" y="681500"/>
                    <a:pt x="4033708" y="681500"/>
                    <a:pt x="4033708" y="682634"/>
                  </a:cubicBezTo>
                  <a:lnTo>
                    <a:pt x="4033708" y="690579"/>
                  </a:lnTo>
                  <a:cubicBezTo>
                    <a:pt x="4033708" y="690579"/>
                    <a:pt x="4033708" y="690579"/>
                    <a:pt x="4034823" y="690579"/>
                  </a:cubicBezTo>
                  <a:lnTo>
                    <a:pt x="4042623" y="690579"/>
                  </a:lnTo>
                  <a:cubicBezTo>
                    <a:pt x="4042623" y="690579"/>
                    <a:pt x="4042623" y="690579"/>
                    <a:pt x="4042623" y="692091"/>
                  </a:cubicBezTo>
                  <a:lnTo>
                    <a:pt x="4042623" y="702682"/>
                  </a:lnTo>
                  <a:cubicBezTo>
                    <a:pt x="4042623" y="702682"/>
                    <a:pt x="4042623" y="702682"/>
                    <a:pt x="4041510" y="702682"/>
                  </a:cubicBezTo>
                  <a:lnTo>
                    <a:pt x="4033708" y="702682"/>
                  </a:lnTo>
                  <a:cubicBezTo>
                    <a:pt x="4033708" y="702682"/>
                    <a:pt x="4033708" y="702682"/>
                    <a:pt x="4033708" y="704195"/>
                  </a:cubicBezTo>
                  <a:lnTo>
                    <a:pt x="4033708" y="714788"/>
                  </a:lnTo>
                  <a:cubicBezTo>
                    <a:pt x="4033708" y="714788"/>
                    <a:pt x="4033708" y="714788"/>
                    <a:pt x="4034823" y="714788"/>
                  </a:cubicBezTo>
                  <a:lnTo>
                    <a:pt x="4042623" y="714788"/>
                  </a:lnTo>
                  <a:cubicBezTo>
                    <a:pt x="4042623" y="714788"/>
                    <a:pt x="4042623" y="714788"/>
                    <a:pt x="4042623" y="716300"/>
                  </a:cubicBezTo>
                  <a:lnTo>
                    <a:pt x="4042623" y="726892"/>
                  </a:lnTo>
                  <a:cubicBezTo>
                    <a:pt x="4042623" y="726892"/>
                    <a:pt x="4042623" y="726892"/>
                    <a:pt x="4041510" y="726892"/>
                  </a:cubicBezTo>
                  <a:lnTo>
                    <a:pt x="4033708" y="726892"/>
                  </a:lnTo>
                  <a:cubicBezTo>
                    <a:pt x="4033708" y="726892"/>
                    <a:pt x="4033708" y="726892"/>
                    <a:pt x="4033708" y="728027"/>
                  </a:cubicBezTo>
                  <a:lnTo>
                    <a:pt x="4033708" y="735970"/>
                  </a:lnTo>
                  <a:cubicBezTo>
                    <a:pt x="4033708" y="735970"/>
                    <a:pt x="4033708" y="735970"/>
                    <a:pt x="4034823" y="735970"/>
                  </a:cubicBezTo>
                  <a:lnTo>
                    <a:pt x="4042623" y="735970"/>
                  </a:lnTo>
                  <a:cubicBezTo>
                    <a:pt x="4042623" y="735970"/>
                    <a:pt x="4042623" y="735970"/>
                    <a:pt x="4042623" y="737484"/>
                  </a:cubicBezTo>
                  <a:lnTo>
                    <a:pt x="4042623" y="748075"/>
                  </a:lnTo>
                  <a:cubicBezTo>
                    <a:pt x="4042623" y="748075"/>
                    <a:pt x="4042623" y="748075"/>
                    <a:pt x="4041510" y="748075"/>
                  </a:cubicBezTo>
                  <a:lnTo>
                    <a:pt x="4033708" y="748075"/>
                  </a:lnTo>
                  <a:cubicBezTo>
                    <a:pt x="4033708" y="748075"/>
                    <a:pt x="4033708" y="748075"/>
                    <a:pt x="4033708" y="749588"/>
                  </a:cubicBezTo>
                  <a:lnTo>
                    <a:pt x="4033708" y="760181"/>
                  </a:lnTo>
                  <a:cubicBezTo>
                    <a:pt x="4033708" y="760181"/>
                    <a:pt x="4033708" y="760181"/>
                    <a:pt x="4034823" y="760181"/>
                  </a:cubicBezTo>
                  <a:lnTo>
                    <a:pt x="4042623" y="760181"/>
                  </a:lnTo>
                  <a:cubicBezTo>
                    <a:pt x="4042623" y="760181"/>
                    <a:pt x="4042623" y="760181"/>
                    <a:pt x="4042623" y="761314"/>
                  </a:cubicBezTo>
                  <a:lnTo>
                    <a:pt x="4042623" y="769258"/>
                  </a:lnTo>
                  <a:cubicBezTo>
                    <a:pt x="4042623" y="769258"/>
                    <a:pt x="4042623" y="769258"/>
                    <a:pt x="4041510" y="769258"/>
                  </a:cubicBezTo>
                  <a:lnTo>
                    <a:pt x="4033708" y="769258"/>
                  </a:lnTo>
                  <a:cubicBezTo>
                    <a:pt x="4033708" y="769258"/>
                    <a:pt x="4033708" y="769258"/>
                    <a:pt x="4033708" y="770772"/>
                  </a:cubicBezTo>
                  <a:lnTo>
                    <a:pt x="4033708" y="781363"/>
                  </a:lnTo>
                  <a:cubicBezTo>
                    <a:pt x="4033708" y="781363"/>
                    <a:pt x="4033708" y="781363"/>
                    <a:pt x="4034823" y="781363"/>
                  </a:cubicBezTo>
                  <a:lnTo>
                    <a:pt x="4042623" y="781363"/>
                  </a:lnTo>
                  <a:cubicBezTo>
                    <a:pt x="4042623" y="781363"/>
                    <a:pt x="4042623" y="781363"/>
                    <a:pt x="4042623" y="782876"/>
                  </a:cubicBezTo>
                  <a:lnTo>
                    <a:pt x="4042623" y="793468"/>
                  </a:lnTo>
                  <a:cubicBezTo>
                    <a:pt x="4042623" y="793468"/>
                    <a:pt x="4042623" y="793468"/>
                    <a:pt x="4041510" y="793468"/>
                  </a:cubicBezTo>
                  <a:lnTo>
                    <a:pt x="4033708" y="793468"/>
                  </a:lnTo>
                  <a:cubicBezTo>
                    <a:pt x="4033708" y="793468"/>
                    <a:pt x="4033708" y="793468"/>
                    <a:pt x="4033708" y="794981"/>
                  </a:cubicBezTo>
                  <a:lnTo>
                    <a:pt x="4033708" y="805572"/>
                  </a:lnTo>
                  <a:cubicBezTo>
                    <a:pt x="4033708" y="805572"/>
                    <a:pt x="4033708" y="805572"/>
                    <a:pt x="4034823" y="805572"/>
                  </a:cubicBezTo>
                  <a:lnTo>
                    <a:pt x="4042623" y="805572"/>
                  </a:lnTo>
                  <a:cubicBezTo>
                    <a:pt x="4042623" y="805572"/>
                    <a:pt x="4042623" y="805572"/>
                    <a:pt x="4042623" y="806707"/>
                  </a:cubicBezTo>
                  <a:lnTo>
                    <a:pt x="4042623" y="814651"/>
                  </a:lnTo>
                  <a:cubicBezTo>
                    <a:pt x="4042623" y="814651"/>
                    <a:pt x="4042623" y="814651"/>
                    <a:pt x="4041510" y="814651"/>
                  </a:cubicBezTo>
                  <a:lnTo>
                    <a:pt x="4033708" y="814651"/>
                  </a:lnTo>
                  <a:cubicBezTo>
                    <a:pt x="4033708" y="814651"/>
                    <a:pt x="4033708" y="814651"/>
                    <a:pt x="4033708" y="816163"/>
                  </a:cubicBezTo>
                  <a:lnTo>
                    <a:pt x="4033708" y="826756"/>
                  </a:lnTo>
                  <a:cubicBezTo>
                    <a:pt x="4033708" y="826756"/>
                    <a:pt x="4033708" y="826756"/>
                    <a:pt x="4058227" y="853992"/>
                  </a:cubicBezTo>
                  <a:cubicBezTo>
                    <a:pt x="4058227" y="860044"/>
                    <a:pt x="4058227" y="860044"/>
                    <a:pt x="4057113" y="860044"/>
                  </a:cubicBezTo>
                  <a:lnTo>
                    <a:pt x="4049311" y="860044"/>
                  </a:lnTo>
                  <a:cubicBezTo>
                    <a:pt x="4049311" y="860044"/>
                    <a:pt x="4049311" y="860044"/>
                    <a:pt x="4049311" y="893331"/>
                  </a:cubicBezTo>
                  <a:cubicBezTo>
                    <a:pt x="4049311" y="893331"/>
                    <a:pt x="4049311" y="893331"/>
                    <a:pt x="4050427" y="893331"/>
                  </a:cubicBezTo>
                  <a:lnTo>
                    <a:pt x="4058227" y="893331"/>
                  </a:lnTo>
                  <a:cubicBezTo>
                    <a:pt x="4058227" y="893331"/>
                    <a:pt x="4058227" y="893331"/>
                    <a:pt x="4058227" y="891440"/>
                  </a:cubicBezTo>
                  <a:lnTo>
                    <a:pt x="4058227" y="878201"/>
                  </a:lnTo>
                  <a:cubicBezTo>
                    <a:pt x="4058227" y="878201"/>
                    <a:pt x="4058227" y="878201"/>
                    <a:pt x="4059342" y="877444"/>
                  </a:cubicBezTo>
                  <a:lnTo>
                    <a:pt x="4067142" y="872149"/>
                  </a:lnTo>
                  <a:cubicBezTo>
                    <a:pt x="4067142" y="872149"/>
                    <a:pt x="4067142" y="872149"/>
                    <a:pt x="4069094" y="872149"/>
                  </a:cubicBezTo>
                  <a:lnTo>
                    <a:pt x="4082747" y="872149"/>
                  </a:lnTo>
                  <a:cubicBezTo>
                    <a:pt x="4082747" y="872149"/>
                    <a:pt x="4082747" y="872149"/>
                    <a:pt x="4082747" y="873661"/>
                  </a:cubicBezTo>
                  <a:lnTo>
                    <a:pt x="4082747" y="884253"/>
                  </a:lnTo>
                  <a:cubicBezTo>
                    <a:pt x="4082747" y="884253"/>
                    <a:pt x="4082747" y="884253"/>
                    <a:pt x="4084419" y="884253"/>
                  </a:cubicBezTo>
                  <a:lnTo>
                    <a:pt x="4096121" y="884253"/>
                  </a:lnTo>
                  <a:cubicBezTo>
                    <a:pt x="4096121" y="890305"/>
                    <a:pt x="4096121" y="890305"/>
                    <a:pt x="4097235" y="890305"/>
                  </a:cubicBezTo>
                  <a:lnTo>
                    <a:pt x="4105038" y="890305"/>
                  </a:lnTo>
                  <a:cubicBezTo>
                    <a:pt x="4105038" y="890305"/>
                    <a:pt x="4105038" y="890305"/>
                    <a:pt x="4129555" y="932671"/>
                  </a:cubicBezTo>
                  <a:cubicBezTo>
                    <a:pt x="4129555" y="932671"/>
                    <a:pt x="4129555" y="932671"/>
                    <a:pt x="4129555" y="951821"/>
                  </a:cubicBezTo>
                  <a:lnTo>
                    <a:pt x="4129555" y="970823"/>
                  </a:lnTo>
                  <a:lnTo>
                    <a:pt x="4138472" y="970823"/>
                  </a:lnTo>
                  <a:lnTo>
                    <a:pt x="4138472" y="956881"/>
                  </a:lnTo>
                  <a:cubicBezTo>
                    <a:pt x="4138472" y="956881"/>
                    <a:pt x="4138472" y="956881"/>
                    <a:pt x="4139308" y="956881"/>
                  </a:cubicBezTo>
                  <a:lnTo>
                    <a:pt x="4145159" y="956881"/>
                  </a:lnTo>
                  <a:cubicBezTo>
                    <a:pt x="4145159" y="956881"/>
                    <a:pt x="4145159" y="956881"/>
                    <a:pt x="4145159" y="958394"/>
                  </a:cubicBezTo>
                  <a:lnTo>
                    <a:pt x="4145159" y="968985"/>
                  </a:lnTo>
                  <a:cubicBezTo>
                    <a:pt x="4154075" y="972013"/>
                    <a:pt x="4154075" y="972013"/>
                    <a:pt x="4154075" y="905436"/>
                  </a:cubicBezTo>
                  <a:cubicBezTo>
                    <a:pt x="4154075" y="905436"/>
                    <a:pt x="4154075" y="905436"/>
                    <a:pt x="4191968" y="905436"/>
                  </a:cubicBezTo>
                  <a:cubicBezTo>
                    <a:pt x="4191968" y="905436"/>
                    <a:pt x="4191968" y="905436"/>
                    <a:pt x="4191968" y="808599"/>
                  </a:cubicBezTo>
                  <a:cubicBezTo>
                    <a:pt x="4191968" y="808599"/>
                    <a:pt x="4191968" y="808599"/>
                    <a:pt x="4227631" y="808599"/>
                  </a:cubicBezTo>
                  <a:cubicBezTo>
                    <a:pt x="4227631" y="808599"/>
                    <a:pt x="4227631" y="808599"/>
                    <a:pt x="4227631" y="807464"/>
                  </a:cubicBezTo>
                  <a:lnTo>
                    <a:pt x="4227631" y="799520"/>
                  </a:lnTo>
                  <a:cubicBezTo>
                    <a:pt x="4227631" y="799520"/>
                    <a:pt x="4227631" y="799520"/>
                    <a:pt x="4249922" y="799520"/>
                  </a:cubicBezTo>
                  <a:cubicBezTo>
                    <a:pt x="4249922" y="799520"/>
                    <a:pt x="4249922" y="799520"/>
                    <a:pt x="4249922" y="748075"/>
                  </a:cubicBezTo>
                  <a:cubicBezTo>
                    <a:pt x="4245463" y="748075"/>
                    <a:pt x="4245463" y="748075"/>
                    <a:pt x="4245463" y="745805"/>
                  </a:cubicBezTo>
                  <a:lnTo>
                    <a:pt x="4245463" y="729918"/>
                  </a:lnTo>
                  <a:lnTo>
                    <a:pt x="4249922" y="732945"/>
                  </a:lnTo>
                  <a:cubicBezTo>
                    <a:pt x="4249922" y="732945"/>
                    <a:pt x="4249922" y="732945"/>
                    <a:pt x="4254381" y="702682"/>
                  </a:cubicBezTo>
                  <a:cubicBezTo>
                    <a:pt x="4254381" y="702682"/>
                    <a:pt x="4254381" y="702682"/>
                    <a:pt x="4258839" y="732945"/>
                  </a:cubicBezTo>
                  <a:cubicBezTo>
                    <a:pt x="4261067" y="729918"/>
                    <a:pt x="4261067" y="729918"/>
                    <a:pt x="4261346" y="728783"/>
                  </a:cubicBezTo>
                  <a:lnTo>
                    <a:pt x="4263297" y="720840"/>
                  </a:lnTo>
                  <a:cubicBezTo>
                    <a:pt x="4263297" y="720840"/>
                    <a:pt x="4263297" y="720840"/>
                    <a:pt x="4263853" y="719327"/>
                  </a:cubicBezTo>
                  <a:lnTo>
                    <a:pt x="4267754" y="708734"/>
                  </a:lnTo>
                  <a:cubicBezTo>
                    <a:pt x="4267754" y="708734"/>
                    <a:pt x="4267754" y="708734"/>
                    <a:pt x="4268311" y="707222"/>
                  </a:cubicBezTo>
                  <a:lnTo>
                    <a:pt x="4272213" y="696631"/>
                  </a:lnTo>
                  <a:cubicBezTo>
                    <a:pt x="4272213" y="696631"/>
                    <a:pt x="4272213" y="696631"/>
                    <a:pt x="4273605" y="695495"/>
                  </a:cubicBezTo>
                  <a:lnTo>
                    <a:pt x="4283357" y="687552"/>
                  </a:lnTo>
                  <a:cubicBezTo>
                    <a:pt x="4283357" y="687552"/>
                    <a:pt x="4283357" y="687552"/>
                    <a:pt x="4285030" y="686039"/>
                  </a:cubicBezTo>
                  <a:lnTo>
                    <a:pt x="4296732" y="675447"/>
                  </a:lnTo>
                  <a:cubicBezTo>
                    <a:pt x="4296732" y="675447"/>
                    <a:pt x="4296732" y="675447"/>
                    <a:pt x="4297568" y="673934"/>
                  </a:cubicBezTo>
                  <a:lnTo>
                    <a:pt x="4303418" y="663343"/>
                  </a:lnTo>
                  <a:cubicBezTo>
                    <a:pt x="4303418" y="663343"/>
                    <a:pt x="4303418" y="663343"/>
                    <a:pt x="4303976" y="660695"/>
                  </a:cubicBezTo>
                  <a:lnTo>
                    <a:pt x="4307877" y="642159"/>
                  </a:lnTo>
                  <a:cubicBezTo>
                    <a:pt x="4307877" y="642159"/>
                    <a:pt x="4307877" y="642159"/>
                    <a:pt x="4308435" y="644807"/>
                  </a:cubicBezTo>
                  <a:lnTo>
                    <a:pt x="4312335" y="663343"/>
                  </a:lnTo>
                  <a:cubicBezTo>
                    <a:pt x="4312335" y="663343"/>
                    <a:pt x="4312335" y="663343"/>
                    <a:pt x="4312893" y="664477"/>
                  </a:cubicBezTo>
                  <a:lnTo>
                    <a:pt x="4316793" y="672421"/>
                  </a:lnTo>
                  <a:cubicBezTo>
                    <a:pt x="4316793" y="672421"/>
                    <a:pt x="4316793" y="672421"/>
                    <a:pt x="4318186" y="673934"/>
                  </a:cubicBezTo>
                  <a:lnTo>
                    <a:pt x="4327938" y="684525"/>
                  </a:lnTo>
                  <a:cubicBezTo>
                    <a:pt x="4327938" y="684525"/>
                    <a:pt x="4327938" y="684525"/>
                    <a:pt x="4329054" y="686039"/>
                  </a:cubicBezTo>
                  <a:lnTo>
                    <a:pt x="4336853" y="696631"/>
                  </a:lnTo>
                  <a:cubicBezTo>
                    <a:pt x="4336853" y="696631"/>
                    <a:pt x="4336853" y="696631"/>
                    <a:pt x="4337969" y="698143"/>
                  </a:cubicBezTo>
                  <a:lnTo>
                    <a:pt x="4345771" y="708734"/>
                  </a:lnTo>
                  <a:cubicBezTo>
                    <a:pt x="4345771" y="708734"/>
                    <a:pt x="4345771" y="708734"/>
                    <a:pt x="4346049" y="710248"/>
                  </a:cubicBezTo>
                  <a:lnTo>
                    <a:pt x="4347998" y="720840"/>
                  </a:lnTo>
                  <a:cubicBezTo>
                    <a:pt x="4347998" y="720840"/>
                    <a:pt x="4347998" y="720840"/>
                    <a:pt x="4348277" y="722352"/>
                  </a:cubicBezTo>
                  <a:lnTo>
                    <a:pt x="4350228" y="732945"/>
                  </a:lnTo>
                  <a:cubicBezTo>
                    <a:pt x="4354685" y="732945"/>
                    <a:pt x="4354685" y="732945"/>
                    <a:pt x="4356914" y="702682"/>
                  </a:cubicBezTo>
                  <a:cubicBezTo>
                    <a:pt x="4356914" y="702682"/>
                    <a:pt x="4356914" y="702682"/>
                    <a:pt x="4361373" y="732945"/>
                  </a:cubicBezTo>
                  <a:cubicBezTo>
                    <a:pt x="4365830" y="732945"/>
                    <a:pt x="4365830" y="732945"/>
                    <a:pt x="4365830" y="735214"/>
                  </a:cubicBezTo>
                  <a:lnTo>
                    <a:pt x="4365830" y="751102"/>
                  </a:lnTo>
                  <a:cubicBezTo>
                    <a:pt x="4361373" y="751102"/>
                    <a:pt x="4361373" y="751102"/>
                    <a:pt x="4361373" y="793468"/>
                  </a:cubicBezTo>
                  <a:cubicBezTo>
                    <a:pt x="4361373" y="793468"/>
                    <a:pt x="4361373" y="793468"/>
                    <a:pt x="4362489" y="793468"/>
                  </a:cubicBezTo>
                  <a:lnTo>
                    <a:pt x="4370289" y="793468"/>
                  </a:lnTo>
                  <a:cubicBezTo>
                    <a:pt x="4370289" y="799520"/>
                    <a:pt x="4370289" y="799520"/>
                    <a:pt x="4371126" y="799520"/>
                  </a:cubicBezTo>
                  <a:lnTo>
                    <a:pt x="4376976" y="799520"/>
                  </a:lnTo>
                  <a:cubicBezTo>
                    <a:pt x="4376976" y="799520"/>
                    <a:pt x="4376976" y="799520"/>
                    <a:pt x="4376976" y="798007"/>
                  </a:cubicBezTo>
                  <a:lnTo>
                    <a:pt x="4376976" y="787415"/>
                  </a:lnTo>
                  <a:cubicBezTo>
                    <a:pt x="4376976" y="787415"/>
                    <a:pt x="4376976" y="787415"/>
                    <a:pt x="4379206" y="787415"/>
                  </a:cubicBezTo>
                  <a:lnTo>
                    <a:pt x="4394808" y="787415"/>
                  </a:lnTo>
                  <a:cubicBezTo>
                    <a:pt x="4394808" y="787415"/>
                    <a:pt x="4394808" y="787415"/>
                    <a:pt x="4394808" y="784767"/>
                  </a:cubicBezTo>
                  <a:lnTo>
                    <a:pt x="4394808" y="766232"/>
                  </a:lnTo>
                  <a:cubicBezTo>
                    <a:pt x="4394808" y="766232"/>
                    <a:pt x="4394808" y="766232"/>
                    <a:pt x="4432702" y="766232"/>
                  </a:cubicBezTo>
                  <a:cubicBezTo>
                    <a:pt x="4432702" y="766232"/>
                    <a:pt x="4432702" y="766232"/>
                    <a:pt x="4432702" y="768124"/>
                  </a:cubicBezTo>
                  <a:lnTo>
                    <a:pt x="4432702" y="781363"/>
                  </a:lnTo>
                  <a:cubicBezTo>
                    <a:pt x="4432702" y="781363"/>
                    <a:pt x="4432702" y="781363"/>
                    <a:pt x="4452762" y="781363"/>
                  </a:cubicBezTo>
                  <a:cubicBezTo>
                    <a:pt x="4452762" y="781363"/>
                    <a:pt x="4452762" y="781363"/>
                    <a:pt x="4452762" y="784390"/>
                  </a:cubicBezTo>
                  <a:lnTo>
                    <a:pt x="4452762" y="805572"/>
                  </a:lnTo>
                  <a:cubicBezTo>
                    <a:pt x="4448306" y="805572"/>
                    <a:pt x="4448306" y="805572"/>
                    <a:pt x="4448306" y="806707"/>
                  </a:cubicBezTo>
                  <a:lnTo>
                    <a:pt x="4448306" y="814651"/>
                  </a:lnTo>
                  <a:cubicBezTo>
                    <a:pt x="4452762" y="814651"/>
                    <a:pt x="4452762" y="814651"/>
                    <a:pt x="4452762" y="816921"/>
                  </a:cubicBezTo>
                  <a:lnTo>
                    <a:pt x="4452762" y="832808"/>
                  </a:lnTo>
                  <a:lnTo>
                    <a:pt x="4448306" y="838860"/>
                  </a:lnTo>
                  <a:cubicBezTo>
                    <a:pt x="4448306" y="838860"/>
                    <a:pt x="4448306" y="838860"/>
                    <a:pt x="4448306" y="911488"/>
                  </a:cubicBezTo>
                  <a:cubicBezTo>
                    <a:pt x="4448306" y="911488"/>
                    <a:pt x="4448306" y="911488"/>
                    <a:pt x="4450255" y="911488"/>
                  </a:cubicBezTo>
                  <a:lnTo>
                    <a:pt x="4463908" y="911488"/>
                  </a:lnTo>
                  <a:cubicBezTo>
                    <a:pt x="4463908" y="917540"/>
                    <a:pt x="4463908" y="917540"/>
                    <a:pt x="4465579" y="917540"/>
                  </a:cubicBezTo>
                  <a:lnTo>
                    <a:pt x="4477282" y="917540"/>
                  </a:lnTo>
                  <a:cubicBezTo>
                    <a:pt x="4477282" y="917540"/>
                    <a:pt x="4477282" y="917540"/>
                    <a:pt x="4477282" y="920188"/>
                  </a:cubicBezTo>
                  <a:lnTo>
                    <a:pt x="4477282" y="938724"/>
                  </a:lnTo>
                  <a:cubicBezTo>
                    <a:pt x="4477282" y="938724"/>
                    <a:pt x="4477282" y="938724"/>
                    <a:pt x="4478955" y="938724"/>
                  </a:cubicBezTo>
                  <a:lnTo>
                    <a:pt x="4490656" y="938724"/>
                  </a:lnTo>
                  <a:cubicBezTo>
                    <a:pt x="4490656" y="938724"/>
                    <a:pt x="4490656" y="938724"/>
                    <a:pt x="4490656" y="936076"/>
                  </a:cubicBezTo>
                  <a:lnTo>
                    <a:pt x="4490656" y="917540"/>
                  </a:lnTo>
                  <a:cubicBezTo>
                    <a:pt x="4490656" y="917540"/>
                    <a:pt x="4490656" y="917540"/>
                    <a:pt x="4492605" y="916028"/>
                  </a:cubicBezTo>
                  <a:lnTo>
                    <a:pt x="4506258" y="905436"/>
                  </a:lnTo>
                  <a:cubicBezTo>
                    <a:pt x="4506258" y="905436"/>
                    <a:pt x="4506258" y="905436"/>
                    <a:pt x="4506258" y="878201"/>
                  </a:cubicBezTo>
                  <a:cubicBezTo>
                    <a:pt x="4501802" y="878201"/>
                    <a:pt x="4501802" y="878201"/>
                    <a:pt x="4501802" y="847938"/>
                  </a:cubicBezTo>
                  <a:cubicBezTo>
                    <a:pt x="4501802" y="847938"/>
                    <a:pt x="4501802" y="847938"/>
                    <a:pt x="4502914" y="847938"/>
                  </a:cubicBezTo>
                  <a:lnTo>
                    <a:pt x="4510717" y="847938"/>
                  </a:lnTo>
                  <a:cubicBezTo>
                    <a:pt x="4510717" y="844913"/>
                    <a:pt x="4510717" y="844913"/>
                    <a:pt x="4530778" y="844913"/>
                  </a:cubicBezTo>
                  <a:cubicBezTo>
                    <a:pt x="4530778" y="844913"/>
                    <a:pt x="4530778" y="844913"/>
                    <a:pt x="4530778" y="843399"/>
                  </a:cubicBezTo>
                  <a:lnTo>
                    <a:pt x="4530778" y="832808"/>
                  </a:lnTo>
                  <a:cubicBezTo>
                    <a:pt x="4530778" y="832808"/>
                    <a:pt x="4530778" y="832808"/>
                    <a:pt x="4532451" y="832808"/>
                  </a:cubicBezTo>
                  <a:lnTo>
                    <a:pt x="4544152" y="832808"/>
                  </a:lnTo>
                  <a:cubicBezTo>
                    <a:pt x="4544152" y="832808"/>
                    <a:pt x="4544152" y="832808"/>
                    <a:pt x="4544152" y="681500"/>
                  </a:cubicBezTo>
                  <a:cubicBezTo>
                    <a:pt x="4544152" y="681500"/>
                    <a:pt x="4544152" y="681500"/>
                    <a:pt x="4545267" y="681500"/>
                  </a:cubicBezTo>
                  <a:lnTo>
                    <a:pt x="4553068" y="681500"/>
                  </a:lnTo>
                  <a:cubicBezTo>
                    <a:pt x="4553068" y="681500"/>
                    <a:pt x="4553068" y="681500"/>
                    <a:pt x="4553068" y="678473"/>
                  </a:cubicBezTo>
                  <a:lnTo>
                    <a:pt x="4553068" y="657290"/>
                  </a:lnTo>
                  <a:cubicBezTo>
                    <a:pt x="4555298" y="657290"/>
                    <a:pt x="4555298" y="657290"/>
                    <a:pt x="4555298" y="596766"/>
                  </a:cubicBezTo>
                  <a:cubicBezTo>
                    <a:pt x="4555298" y="596766"/>
                    <a:pt x="4555298" y="596766"/>
                    <a:pt x="4556412" y="596766"/>
                  </a:cubicBezTo>
                  <a:lnTo>
                    <a:pt x="4564213" y="596766"/>
                  </a:lnTo>
                  <a:cubicBezTo>
                    <a:pt x="4564213" y="596766"/>
                    <a:pt x="4564213" y="596766"/>
                    <a:pt x="4564213" y="598280"/>
                  </a:cubicBezTo>
                  <a:lnTo>
                    <a:pt x="4564213" y="608871"/>
                  </a:lnTo>
                  <a:cubicBezTo>
                    <a:pt x="4568671" y="608871"/>
                    <a:pt x="4568671" y="608871"/>
                    <a:pt x="4568671" y="605845"/>
                  </a:cubicBezTo>
                  <a:lnTo>
                    <a:pt x="4568671" y="584662"/>
                  </a:lnTo>
                  <a:cubicBezTo>
                    <a:pt x="4568671" y="584662"/>
                    <a:pt x="4568671" y="584662"/>
                    <a:pt x="4570065" y="583906"/>
                  </a:cubicBezTo>
                  <a:lnTo>
                    <a:pt x="4579816" y="578610"/>
                  </a:lnTo>
                  <a:cubicBezTo>
                    <a:pt x="4579816" y="578610"/>
                    <a:pt x="4579816" y="578610"/>
                    <a:pt x="4580930" y="579367"/>
                  </a:cubicBezTo>
                  <a:lnTo>
                    <a:pt x="4588733" y="584662"/>
                  </a:lnTo>
                  <a:cubicBezTo>
                    <a:pt x="4588733" y="584662"/>
                    <a:pt x="4588733" y="584662"/>
                    <a:pt x="4590404" y="584662"/>
                  </a:cubicBezTo>
                  <a:lnTo>
                    <a:pt x="4602107" y="584662"/>
                  </a:lnTo>
                  <a:cubicBezTo>
                    <a:pt x="4602107" y="584662"/>
                    <a:pt x="4602107" y="584662"/>
                    <a:pt x="4602107" y="545322"/>
                  </a:cubicBezTo>
                  <a:cubicBezTo>
                    <a:pt x="4602107" y="545322"/>
                    <a:pt x="4602107" y="545322"/>
                    <a:pt x="4603221" y="545322"/>
                  </a:cubicBezTo>
                  <a:lnTo>
                    <a:pt x="4611021" y="545322"/>
                  </a:lnTo>
                  <a:cubicBezTo>
                    <a:pt x="4611021" y="551375"/>
                    <a:pt x="4611021" y="551375"/>
                    <a:pt x="4612414" y="551375"/>
                  </a:cubicBezTo>
                  <a:lnTo>
                    <a:pt x="4622169" y="551375"/>
                  </a:lnTo>
                  <a:cubicBezTo>
                    <a:pt x="4622169" y="545322"/>
                    <a:pt x="4622169" y="545322"/>
                    <a:pt x="4623282" y="545322"/>
                  </a:cubicBezTo>
                  <a:lnTo>
                    <a:pt x="4631084" y="545322"/>
                  </a:lnTo>
                  <a:cubicBezTo>
                    <a:pt x="4631084" y="545322"/>
                    <a:pt x="4631084" y="545322"/>
                    <a:pt x="4631084" y="590714"/>
                  </a:cubicBezTo>
                  <a:cubicBezTo>
                    <a:pt x="4631084" y="590714"/>
                    <a:pt x="4631084" y="590714"/>
                    <a:pt x="4632477" y="592227"/>
                  </a:cubicBezTo>
                  <a:lnTo>
                    <a:pt x="4642230" y="602819"/>
                  </a:lnTo>
                  <a:cubicBezTo>
                    <a:pt x="4640000" y="611898"/>
                    <a:pt x="4640000" y="611898"/>
                    <a:pt x="4664518" y="611898"/>
                  </a:cubicBezTo>
                  <a:cubicBezTo>
                    <a:pt x="4664518" y="611898"/>
                    <a:pt x="4664518" y="611898"/>
                    <a:pt x="4664518" y="610007"/>
                  </a:cubicBezTo>
                  <a:lnTo>
                    <a:pt x="4664518" y="596766"/>
                  </a:lnTo>
                  <a:cubicBezTo>
                    <a:pt x="4664518" y="596766"/>
                    <a:pt x="4664518" y="596766"/>
                    <a:pt x="4693496" y="584662"/>
                  </a:cubicBezTo>
                  <a:cubicBezTo>
                    <a:pt x="4693496" y="584662"/>
                    <a:pt x="4693496" y="584662"/>
                    <a:pt x="4693496" y="583150"/>
                  </a:cubicBezTo>
                  <a:lnTo>
                    <a:pt x="4693496" y="572557"/>
                  </a:lnTo>
                  <a:cubicBezTo>
                    <a:pt x="4693496" y="572557"/>
                    <a:pt x="4693496" y="572557"/>
                    <a:pt x="4694332" y="572557"/>
                  </a:cubicBezTo>
                  <a:lnTo>
                    <a:pt x="4700182" y="572557"/>
                  </a:lnTo>
                  <a:cubicBezTo>
                    <a:pt x="4700182" y="572557"/>
                    <a:pt x="4700182" y="572557"/>
                    <a:pt x="4700182" y="571423"/>
                  </a:cubicBezTo>
                  <a:lnTo>
                    <a:pt x="4700182" y="563479"/>
                  </a:lnTo>
                  <a:cubicBezTo>
                    <a:pt x="4700182" y="563479"/>
                    <a:pt x="4700182" y="563479"/>
                    <a:pt x="4702412" y="563479"/>
                  </a:cubicBezTo>
                  <a:lnTo>
                    <a:pt x="4718014" y="563479"/>
                  </a:lnTo>
                  <a:cubicBezTo>
                    <a:pt x="4718014" y="563479"/>
                    <a:pt x="4718014" y="563479"/>
                    <a:pt x="4718014" y="564614"/>
                  </a:cubicBezTo>
                  <a:lnTo>
                    <a:pt x="4718014" y="572557"/>
                  </a:lnTo>
                  <a:cubicBezTo>
                    <a:pt x="4718014" y="572557"/>
                    <a:pt x="4718014" y="572557"/>
                    <a:pt x="4719686" y="572557"/>
                  </a:cubicBezTo>
                  <a:lnTo>
                    <a:pt x="4731390" y="572557"/>
                  </a:lnTo>
                  <a:cubicBezTo>
                    <a:pt x="4731390" y="572557"/>
                    <a:pt x="4731390" y="572557"/>
                    <a:pt x="4731390" y="574828"/>
                  </a:cubicBezTo>
                  <a:lnTo>
                    <a:pt x="4731390" y="590714"/>
                  </a:lnTo>
                  <a:cubicBezTo>
                    <a:pt x="4731390" y="590714"/>
                    <a:pt x="4731390" y="590714"/>
                    <a:pt x="4755908" y="590714"/>
                  </a:cubicBezTo>
                  <a:cubicBezTo>
                    <a:pt x="4755908" y="590714"/>
                    <a:pt x="4755908" y="590714"/>
                    <a:pt x="4755908" y="589202"/>
                  </a:cubicBezTo>
                  <a:lnTo>
                    <a:pt x="4755908" y="578610"/>
                  </a:lnTo>
                  <a:cubicBezTo>
                    <a:pt x="4755908" y="578610"/>
                    <a:pt x="4755908" y="578610"/>
                    <a:pt x="4757302" y="578610"/>
                  </a:cubicBezTo>
                  <a:lnTo>
                    <a:pt x="4767053" y="578610"/>
                  </a:lnTo>
                  <a:cubicBezTo>
                    <a:pt x="4767053" y="578610"/>
                    <a:pt x="4767053" y="578610"/>
                    <a:pt x="4767053" y="577096"/>
                  </a:cubicBezTo>
                  <a:lnTo>
                    <a:pt x="4767053" y="566505"/>
                  </a:lnTo>
                  <a:cubicBezTo>
                    <a:pt x="4767053" y="566505"/>
                    <a:pt x="4767053" y="566505"/>
                    <a:pt x="4768725" y="566505"/>
                  </a:cubicBezTo>
                  <a:lnTo>
                    <a:pt x="4780426" y="566505"/>
                  </a:lnTo>
                  <a:cubicBezTo>
                    <a:pt x="4780426" y="566505"/>
                    <a:pt x="4780426" y="566505"/>
                    <a:pt x="4780426" y="568018"/>
                  </a:cubicBezTo>
                  <a:lnTo>
                    <a:pt x="4780426" y="578610"/>
                  </a:lnTo>
                  <a:cubicBezTo>
                    <a:pt x="4784886" y="578610"/>
                    <a:pt x="4784886" y="578610"/>
                    <a:pt x="4784886" y="505982"/>
                  </a:cubicBezTo>
                  <a:cubicBezTo>
                    <a:pt x="4784886" y="505982"/>
                    <a:pt x="4784886" y="505982"/>
                    <a:pt x="4885191" y="505982"/>
                  </a:cubicBezTo>
                  <a:cubicBezTo>
                    <a:pt x="4885191" y="505982"/>
                    <a:pt x="4885191" y="505982"/>
                    <a:pt x="4885191" y="602819"/>
                  </a:cubicBezTo>
                  <a:cubicBezTo>
                    <a:pt x="4885191" y="602819"/>
                    <a:pt x="4885191" y="602819"/>
                    <a:pt x="4887420" y="602819"/>
                  </a:cubicBezTo>
                  <a:lnTo>
                    <a:pt x="4903022" y="602819"/>
                  </a:lnTo>
                  <a:cubicBezTo>
                    <a:pt x="4903022" y="602819"/>
                    <a:pt x="4903022" y="602819"/>
                    <a:pt x="4903022" y="493877"/>
                  </a:cubicBezTo>
                  <a:cubicBezTo>
                    <a:pt x="4903022" y="493877"/>
                    <a:pt x="4903022" y="493877"/>
                    <a:pt x="4925313" y="478746"/>
                  </a:cubicBezTo>
                  <a:cubicBezTo>
                    <a:pt x="4925313" y="478746"/>
                    <a:pt x="4925313" y="478746"/>
                    <a:pt x="4954291" y="478746"/>
                  </a:cubicBezTo>
                  <a:cubicBezTo>
                    <a:pt x="4954291" y="478746"/>
                    <a:pt x="4954291" y="478746"/>
                    <a:pt x="4956242" y="476477"/>
                  </a:cubicBezTo>
                  <a:lnTo>
                    <a:pt x="4969893" y="460589"/>
                  </a:lnTo>
                  <a:cubicBezTo>
                    <a:pt x="4969893" y="460589"/>
                    <a:pt x="4969893" y="460589"/>
                    <a:pt x="5007787" y="460589"/>
                  </a:cubicBezTo>
                  <a:cubicBezTo>
                    <a:pt x="5007787" y="460589"/>
                    <a:pt x="5007787" y="460589"/>
                    <a:pt x="5007787" y="462859"/>
                  </a:cubicBezTo>
                  <a:lnTo>
                    <a:pt x="5007787" y="478746"/>
                  </a:lnTo>
                  <a:cubicBezTo>
                    <a:pt x="5007787" y="478746"/>
                    <a:pt x="5007787" y="478746"/>
                    <a:pt x="5045681" y="478746"/>
                  </a:cubicBezTo>
                  <a:cubicBezTo>
                    <a:pt x="5045681" y="478746"/>
                    <a:pt x="5045681" y="478746"/>
                    <a:pt x="5045681" y="596766"/>
                  </a:cubicBezTo>
                  <a:cubicBezTo>
                    <a:pt x="5045681" y="596766"/>
                    <a:pt x="5045681" y="596766"/>
                    <a:pt x="5047073" y="596766"/>
                  </a:cubicBezTo>
                  <a:lnTo>
                    <a:pt x="5056825" y="596766"/>
                  </a:lnTo>
                  <a:cubicBezTo>
                    <a:pt x="5056825" y="596766"/>
                    <a:pt x="5056825" y="596766"/>
                    <a:pt x="5056825" y="769258"/>
                  </a:cubicBezTo>
                  <a:cubicBezTo>
                    <a:pt x="5056825" y="769258"/>
                    <a:pt x="5056825" y="769258"/>
                    <a:pt x="5059053" y="769258"/>
                  </a:cubicBezTo>
                  <a:lnTo>
                    <a:pt x="5074657" y="769258"/>
                  </a:lnTo>
                  <a:cubicBezTo>
                    <a:pt x="5074657" y="769258"/>
                    <a:pt x="5074657" y="769258"/>
                    <a:pt x="5074657" y="657290"/>
                  </a:cubicBezTo>
                  <a:cubicBezTo>
                    <a:pt x="5074657" y="657290"/>
                    <a:pt x="5074657" y="657290"/>
                    <a:pt x="5075493" y="656533"/>
                  </a:cubicBezTo>
                  <a:lnTo>
                    <a:pt x="5081344" y="651238"/>
                  </a:lnTo>
                  <a:cubicBezTo>
                    <a:pt x="5085802" y="651238"/>
                    <a:pt x="5085802" y="651238"/>
                    <a:pt x="5085802" y="652750"/>
                  </a:cubicBezTo>
                  <a:lnTo>
                    <a:pt x="5085802" y="663343"/>
                  </a:lnTo>
                  <a:cubicBezTo>
                    <a:pt x="5085802" y="663343"/>
                    <a:pt x="5085802" y="663343"/>
                    <a:pt x="5088030" y="661829"/>
                  </a:cubicBezTo>
                  <a:lnTo>
                    <a:pt x="5103634" y="651238"/>
                  </a:lnTo>
                  <a:cubicBezTo>
                    <a:pt x="5103634" y="651238"/>
                    <a:pt x="5103634" y="651238"/>
                    <a:pt x="5105585" y="651238"/>
                  </a:cubicBezTo>
                  <a:lnTo>
                    <a:pt x="5119237" y="651238"/>
                  </a:lnTo>
                  <a:cubicBezTo>
                    <a:pt x="5119237" y="651238"/>
                    <a:pt x="5119237" y="651238"/>
                    <a:pt x="5119237" y="857017"/>
                  </a:cubicBezTo>
                  <a:cubicBezTo>
                    <a:pt x="5119237" y="857017"/>
                    <a:pt x="5119237" y="857017"/>
                    <a:pt x="5150444" y="863070"/>
                  </a:cubicBezTo>
                  <a:cubicBezTo>
                    <a:pt x="5150444" y="860044"/>
                    <a:pt x="5150444" y="857017"/>
                    <a:pt x="5150444" y="853992"/>
                  </a:cubicBezTo>
                  <a:cubicBezTo>
                    <a:pt x="5161589" y="853992"/>
                    <a:pt x="5172733" y="853992"/>
                    <a:pt x="5183878" y="853992"/>
                  </a:cubicBezTo>
                  <a:cubicBezTo>
                    <a:pt x="5183878" y="838860"/>
                    <a:pt x="5183878" y="826756"/>
                    <a:pt x="5183878" y="814651"/>
                  </a:cubicBezTo>
                  <a:lnTo>
                    <a:pt x="5192794" y="814651"/>
                  </a:lnTo>
                  <a:cubicBezTo>
                    <a:pt x="5192794" y="796494"/>
                    <a:pt x="5192794" y="781363"/>
                    <a:pt x="5192794" y="763206"/>
                  </a:cubicBezTo>
                  <a:cubicBezTo>
                    <a:pt x="5195024" y="763206"/>
                    <a:pt x="5197254" y="763206"/>
                    <a:pt x="5199482" y="763206"/>
                  </a:cubicBezTo>
                  <a:cubicBezTo>
                    <a:pt x="5199482" y="745049"/>
                    <a:pt x="5199482" y="729918"/>
                    <a:pt x="5199482" y="711761"/>
                  </a:cubicBezTo>
                  <a:cubicBezTo>
                    <a:pt x="5203940" y="711761"/>
                    <a:pt x="5208398" y="711761"/>
                    <a:pt x="5215086" y="711761"/>
                  </a:cubicBezTo>
                  <a:cubicBezTo>
                    <a:pt x="5230688" y="705709"/>
                    <a:pt x="5248520" y="693604"/>
                    <a:pt x="5264122" y="684525"/>
                  </a:cubicBezTo>
                  <a:cubicBezTo>
                    <a:pt x="5266352" y="675447"/>
                    <a:pt x="5266352" y="666368"/>
                    <a:pt x="5266352" y="657290"/>
                  </a:cubicBezTo>
                  <a:cubicBezTo>
                    <a:pt x="5268582" y="666368"/>
                    <a:pt x="5268582" y="675447"/>
                    <a:pt x="5270810" y="684525"/>
                  </a:cubicBezTo>
                  <a:cubicBezTo>
                    <a:pt x="5288642" y="696631"/>
                    <a:pt x="5304245" y="708734"/>
                    <a:pt x="5322078" y="720840"/>
                  </a:cubicBezTo>
                  <a:cubicBezTo>
                    <a:pt x="5322078" y="717821"/>
                    <a:pt x="5322078" y="714803"/>
                    <a:pt x="5322078" y="714788"/>
                  </a:cubicBezTo>
                  <a:cubicBezTo>
                    <a:pt x="5326534" y="714788"/>
                    <a:pt x="5330994" y="714788"/>
                    <a:pt x="5335452" y="714788"/>
                  </a:cubicBezTo>
                  <a:cubicBezTo>
                    <a:pt x="5335452" y="729918"/>
                    <a:pt x="5335452" y="748075"/>
                    <a:pt x="5335452" y="763206"/>
                  </a:cubicBezTo>
                  <a:cubicBezTo>
                    <a:pt x="5337681" y="763206"/>
                    <a:pt x="5339909" y="763206"/>
                    <a:pt x="5342138" y="763206"/>
                  </a:cubicBezTo>
                  <a:lnTo>
                    <a:pt x="5342138" y="801467"/>
                  </a:lnTo>
                  <a:lnTo>
                    <a:pt x="5377917" y="790806"/>
                  </a:lnTo>
                  <a:cubicBezTo>
                    <a:pt x="5411603" y="790806"/>
                    <a:pt x="5445289" y="790806"/>
                    <a:pt x="5478973" y="790806"/>
                  </a:cubicBezTo>
                  <a:cubicBezTo>
                    <a:pt x="5478973" y="725949"/>
                    <a:pt x="5478973" y="661090"/>
                    <a:pt x="5478973" y="596233"/>
                  </a:cubicBezTo>
                  <a:cubicBezTo>
                    <a:pt x="5486748" y="590828"/>
                    <a:pt x="5497114" y="588126"/>
                    <a:pt x="5507479" y="582720"/>
                  </a:cubicBezTo>
                  <a:cubicBezTo>
                    <a:pt x="5548938" y="577316"/>
                    <a:pt x="5590398" y="569208"/>
                    <a:pt x="5631857" y="561101"/>
                  </a:cubicBezTo>
                  <a:cubicBezTo>
                    <a:pt x="5647405" y="566506"/>
                    <a:pt x="5660362" y="571911"/>
                    <a:pt x="5675909" y="574613"/>
                  </a:cubicBezTo>
                  <a:cubicBezTo>
                    <a:pt x="5678501" y="577316"/>
                    <a:pt x="5681091" y="580019"/>
                    <a:pt x="5683682" y="582720"/>
                  </a:cubicBezTo>
                  <a:lnTo>
                    <a:pt x="5683682" y="833084"/>
                  </a:lnTo>
                  <a:lnTo>
                    <a:pt x="5701821" y="873985"/>
                  </a:lnTo>
                  <a:lnTo>
                    <a:pt x="5701821" y="798914"/>
                  </a:lnTo>
                  <a:cubicBezTo>
                    <a:pt x="5707004" y="798914"/>
                    <a:pt x="5712186" y="798914"/>
                    <a:pt x="5717369" y="798914"/>
                  </a:cubicBezTo>
                  <a:cubicBezTo>
                    <a:pt x="5717369" y="793509"/>
                    <a:pt x="5717369" y="790806"/>
                    <a:pt x="5717369" y="785402"/>
                  </a:cubicBezTo>
                  <a:cubicBezTo>
                    <a:pt x="5722551" y="782699"/>
                    <a:pt x="5727734" y="779997"/>
                    <a:pt x="5732917" y="777295"/>
                  </a:cubicBezTo>
                  <a:lnTo>
                    <a:pt x="5745871" y="777295"/>
                  </a:lnTo>
                  <a:cubicBezTo>
                    <a:pt x="5745871" y="771890"/>
                    <a:pt x="5745871" y="769187"/>
                    <a:pt x="5745871" y="763783"/>
                  </a:cubicBezTo>
                  <a:cubicBezTo>
                    <a:pt x="5748464" y="761080"/>
                    <a:pt x="5753646" y="758377"/>
                    <a:pt x="5756236" y="755675"/>
                  </a:cubicBezTo>
                  <a:cubicBezTo>
                    <a:pt x="5764011" y="755675"/>
                    <a:pt x="5774376" y="755675"/>
                    <a:pt x="5782151" y="755675"/>
                  </a:cubicBezTo>
                  <a:cubicBezTo>
                    <a:pt x="5782151" y="769187"/>
                    <a:pt x="5782151" y="785402"/>
                    <a:pt x="5782151" y="798914"/>
                  </a:cubicBezTo>
                  <a:cubicBezTo>
                    <a:pt x="5800289" y="798914"/>
                    <a:pt x="5818428" y="798914"/>
                    <a:pt x="5836566" y="798914"/>
                  </a:cubicBezTo>
                  <a:cubicBezTo>
                    <a:pt x="5836566" y="850260"/>
                    <a:pt x="5836566" y="898903"/>
                    <a:pt x="5836566" y="950250"/>
                  </a:cubicBezTo>
                  <a:cubicBezTo>
                    <a:pt x="5844340" y="950250"/>
                    <a:pt x="5852114" y="950250"/>
                    <a:pt x="5857295" y="950250"/>
                  </a:cubicBezTo>
                  <a:cubicBezTo>
                    <a:pt x="5865070" y="947547"/>
                    <a:pt x="5870253" y="944844"/>
                    <a:pt x="5878025" y="942143"/>
                  </a:cubicBezTo>
                  <a:cubicBezTo>
                    <a:pt x="5878025" y="936737"/>
                    <a:pt x="5878025" y="934035"/>
                    <a:pt x="5878025" y="931332"/>
                  </a:cubicBezTo>
                  <a:cubicBezTo>
                    <a:pt x="5875435" y="931332"/>
                    <a:pt x="5872843" y="928630"/>
                    <a:pt x="5870253" y="928630"/>
                  </a:cubicBezTo>
                  <a:cubicBezTo>
                    <a:pt x="5870253" y="925928"/>
                    <a:pt x="5870253" y="923225"/>
                    <a:pt x="5870253" y="920522"/>
                  </a:cubicBezTo>
                  <a:cubicBezTo>
                    <a:pt x="5872843" y="917821"/>
                    <a:pt x="5875435" y="917821"/>
                    <a:pt x="5878025" y="915118"/>
                  </a:cubicBezTo>
                  <a:cubicBezTo>
                    <a:pt x="5878025" y="896202"/>
                    <a:pt x="5878025" y="874581"/>
                    <a:pt x="5878025" y="855665"/>
                  </a:cubicBezTo>
                  <a:cubicBezTo>
                    <a:pt x="5875435" y="855665"/>
                    <a:pt x="5872843" y="852962"/>
                    <a:pt x="5870253" y="852962"/>
                  </a:cubicBezTo>
                  <a:cubicBezTo>
                    <a:pt x="5870253" y="850260"/>
                    <a:pt x="5870253" y="847558"/>
                    <a:pt x="5870253" y="844855"/>
                  </a:cubicBezTo>
                  <a:cubicBezTo>
                    <a:pt x="5872843" y="842153"/>
                    <a:pt x="5875435" y="842153"/>
                    <a:pt x="5878025" y="839450"/>
                  </a:cubicBezTo>
                  <a:lnTo>
                    <a:pt x="5883208" y="834046"/>
                  </a:lnTo>
                  <a:lnTo>
                    <a:pt x="5883208" y="823236"/>
                  </a:lnTo>
                  <a:cubicBezTo>
                    <a:pt x="5880618" y="823236"/>
                    <a:pt x="5880618" y="823236"/>
                    <a:pt x="5878025" y="823236"/>
                  </a:cubicBezTo>
                  <a:cubicBezTo>
                    <a:pt x="5878025" y="820533"/>
                    <a:pt x="5878025" y="817831"/>
                    <a:pt x="5878025" y="815128"/>
                  </a:cubicBezTo>
                  <a:cubicBezTo>
                    <a:pt x="5880618" y="815128"/>
                    <a:pt x="5883208" y="812426"/>
                    <a:pt x="5885800" y="809724"/>
                  </a:cubicBezTo>
                  <a:cubicBezTo>
                    <a:pt x="5888390" y="777295"/>
                    <a:pt x="5896165" y="750271"/>
                    <a:pt x="5927259" y="734056"/>
                  </a:cubicBezTo>
                  <a:cubicBezTo>
                    <a:pt x="5924668" y="734056"/>
                    <a:pt x="5924668" y="731353"/>
                    <a:pt x="5922077" y="731353"/>
                  </a:cubicBezTo>
                  <a:cubicBezTo>
                    <a:pt x="5922077" y="728651"/>
                    <a:pt x="5922077" y="725949"/>
                    <a:pt x="5922077" y="723246"/>
                  </a:cubicBezTo>
                  <a:cubicBezTo>
                    <a:pt x="5924668" y="723246"/>
                    <a:pt x="5927259" y="720543"/>
                    <a:pt x="5929850" y="720543"/>
                  </a:cubicBezTo>
                  <a:cubicBezTo>
                    <a:pt x="5929850" y="715139"/>
                    <a:pt x="5929850" y="712436"/>
                    <a:pt x="5929850" y="709734"/>
                  </a:cubicBezTo>
                  <a:cubicBezTo>
                    <a:pt x="5932442" y="709734"/>
                    <a:pt x="5932442" y="709734"/>
                    <a:pt x="5935033" y="709734"/>
                  </a:cubicBezTo>
                  <a:cubicBezTo>
                    <a:pt x="5935033" y="701627"/>
                    <a:pt x="5935033" y="693520"/>
                    <a:pt x="5935033" y="685412"/>
                  </a:cubicBezTo>
                  <a:cubicBezTo>
                    <a:pt x="5932442" y="685412"/>
                    <a:pt x="5932442" y="685412"/>
                    <a:pt x="5929850" y="685412"/>
                  </a:cubicBezTo>
                  <a:cubicBezTo>
                    <a:pt x="5929850" y="682710"/>
                    <a:pt x="5929850" y="682710"/>
                    <a:pt x="5929850" y="680008"/>
                  </a:cubicBezTo>
                  <a:lnTo>
                    <a:pt x="5935033" y="677305"/>
                  </a:lnTo>
                  <a:cubicBezTo>
                    <a:pt x="5940215" y="671901"/>
                    <a:pt x="5942806" y="666495"/>
                    <a:pt x="5947989" y="658388"/>
                  </a:cubicBezTo>
                  <a:cubicBezTo>
                    <a:pt x="5950579" y="652983"/>
                    <a:pt x="5950579" y="650281"/>
                    <a:pt x="5950579" y="647579"/>
                  </a:cubicBezTo>
                  <a:cubicBezTo>
                    <a:pt x="5945398" y="639471"/>
                    <a:pt x="5945398" y="625960"/>
                    <a:pt x="5950579" y="617852"/>
                  </a:cubicBezTo>
                  <a:cubicBezTo>
                    <a:pt x="5950581" y="617849"/>
                    <a:pt x="5950598" y="617795"/>
                    <a:pt x="5950904" y="616838"/>
                  </a:cubicBezTo>
                  <a:lnTo>
                    <a:pt x="5953171" y="609745"/>
                  </a:lnTo>
                  <a:cubicBezTo>
                    <a:pt x="5953173" y="609748"/>
                    <a:pt x="5953190" y="609802"/>
                    <a:pt x="5953495" y="610759"/>
                  </a:cubicBezTo>
                  <a:lnTo>
                    <a:pt x="5955763" y="617852"/>
                  </a:lnTo>
                  <a:cubicBezTo>
                    <a:pt x="5960944" y="625960"/>
                    <a:pt x="5963537" y="639471"/>
                    <a:pt x="5958354" y="647579"/>
                  </a:cubicBezTo>
                  <a:cubicBezTo>
                    <a:pt x="5958354" y="650281"/>
                    <a:pt x="5958354" y="652983"/>
                    <a:pt x="5958354" y="655686"/>
                  </a:cubicBezTo>
                  <a:cubicBezTo>
                    <a:pt x="5963537" y="663793"/>
                    <a:pt x="5968719" y="671901"/>
                    <a:pt x="5971311" y="677305"/>
                  </a:cubicBezTo>
                  <a:cubicBezTo>
                    <a:pt x="5973903" y="677305"/>
                    <a:pt x="5973903" y="680008"/>
                    <a:pt x="5976494" y="680008"/>
                  </a:cubicBezTo>
                  <a:cubicBezTo>
                    <a:pt x="5976494" y="682710"/>
                    <a:pt x="5976494" y="682710"/>
                    <a:pt x="5976494" y="685412"/>
                  </a:cubicBezTo>
                  <a:cubicBezTo>
                    <a:pt x="5973903" y="693520"/>
                    <a:pt x="5973903" y="701627"/>
                    <a:pt x="5973903" y="709734"/>
                  </a:cubicBezTo>
                  <a:cubicBezTo>
                    <a:pt x="5979084" y="712436"/>
                    <a:pt x="5979084" y="715139"/>
                    <a:pt x="5979084" y="720543"/>
                  </a:cubicBezTo>
                  <a:lnTo>
                    <a:pt x="5984268" y="723246"/>
                  </a:lnTo>
                  <a:cubicBezTo>
                    <a:pt x="5984268" y="725949"/>
                    <a:pt x="5984268" y="728651"/>
                    <a:pt x="5984268" y="731353"/>
                  </a:cubicBezTo>
                  <a:cubicBezTo>
                    <a:pt x="5981676" y="734056"/>
                    <a:pt x="5981676" y="734056"/>
                    <a:pt x="5979084" y="734056"/>
                  </a:cubicBezTo>
                  <a:lnTo>
                    <a:pt x="5999269" y="755105"/>
                  </a:lnTo>
                  <a:lnTo>
                    <a:pt x="5999269" y="627662"/>
                  </a:lnTo>
                  <a:lnTo>
                    <a:pt x="5999299" y="627662"/>
                  </a:lnTo>
                  <a:cubicBezTo>
                    <a:pt x="6004989" y="627662"/>
                    <a:pt x="6016130" y="627662"/>
                    <a:pt x="6037948" y="627662"/>
                  </a:cubicBezTo>
                  <a:cubicBezTo>
                    <a:pt x="6037948" y="627654"/>
                    <a:pt x="6037948" y="627557"/>
                    <a:pt x="6037948" y="626311"/>
                  </a:cubicBezTo>
                  <a:lnTo>
                    <a:pt x="6037948" y="616853"/>
                  </a:lnTo>
                  <a:cubicBezTo>
                    <a:pt x="6037954" y="616853"/>
                    <a:pt x="6038029" y="616853"/>
                    <a:pt x="6038962" y="616853"/>
                  </a:cubicBezTo>
                  <a:lnTo>
                    <a:pt x="6046055" y="616853"/>
                  </a:lnTo>
                  <a:cubicBezTo>
                    <a:pt x="6046055" y="616846"/>
                    <a:pt x="6046055" y="616733"/>
                    <a:pt x="6046055" y="614962"/>
                  </a:cubicBezTo>
                  <a:lnTo>
                    <a:pt x="6046055" y="601721"/>
                  </a:lnTo>
                  <a:cubicBezTo>
                    <a:pt x="6046064" y="601721"/>
                    <a:pt x="6046136" y="601721"/>
                    <a:pt x="6046815" y="601721"/>
                  </a:cubicBezTo>
                  <a:lnTo>
                    <a:pt x="6052135" y="601721"/>
                  </a:lnTo>
                  <a:cubicBezTo>
                    <a:pt x="6052135" y="601714"/>
                    <a:pt x="6052135" y="601629"/>
                    <a:pt x="6052135" y="600640"/>
                  </a:cubicBezTo>
                  <a:lnTo>
                    <a:pt x="6052135" y="593073"/>
                  </a:lnTo>
                  <a:cubicBezTo>
                    <a:pt x="6052143" y="593073"/>
                    <a:pt x="6052267" y="593073"/>
                    <a:pt x="6054163" y="593073"/>
                  </a:cubicBezTo>
                  <a:lnTo>
                    <a:pt x="6068350" y="593073"/>
                  </a:lnTo>
                  <a:cubicBezTo>
                    <a:pt x="6068350" y="593080"/>
                    <a:pt x="6068350" y="593157"/>
                    <a:pt x="6068350" y="594154"/>
                  </a:cubicBezTo>
                  <a:lnTo>
                    <a:pt x="6068350" y="601721"/>
                  </a:lnTo>
                  <a:cubicBezTo>
                    <a:pt x="6068360" y="601721"/>
                    <a:pt x="6068861" y="601721"/>
                    <a:pt x="6090642" y="601721"/>
                  </a:cubicBezTo>
                  <a:cubicBezTo>
                    <a:pt x="6090642" y="601713"/>
                    <a:pt x="6090642" y="601599"/>
                    <a:pt x="6090642" y="599829"/>
                  </a:cubicBezTo>
                  <a:lnTo>
                    <a:pt x="6090642" y="586588"/>
                  </a:lnTo>
                  <a:cubicBezTo>
                    <a:pt x="6090648" y="586588"/>
                    <a:pt x="6090745" y="586588"/>
                    <a:pt x="6092416" y="586588"/>
                  </a:cubicBezTo>
                  <a:lnTo>
                    <a:pt x="6104829" y="586588"/>
                  </a:lnTo>
                  <a:cubicBezTo>
                    <a:pt x="6104829" y="586600"/>
                    <a:pt x="6104829" y="587114"/>
                    <a:pt x="6104829" y="610368"/>
                  </a:cubicBezTo>
                  <a:cubicBezTo>
                    <a:pt x="6104836" y="610368"/>
                    <a:pt x="6104916" y="610368"/>
                    <a:pt x="6105843" y="610368"/>
                  </a:cubicBezTo>
                  <a:lnTo>
                    <a:pt x="6112936" y="610368"/>
                  </a:lnTo>
                  <a:cubicBezTo>
                    <a:pt x="6112936" y="610362"/>
                    <a:pt x="6112936" y="610281"/>
                    <a:pt x="6112936" y="609287"/>
                  </a:cubicBezTo>
                  <a:lnTo>
                    <a:pt x="6112936" y="601721"/>
                  </a:lnTo>
                  <a:cubicBezTo>
                    <a:pt x="6112945" y="601721"/>
                    <a:pt x="6113063" y="601721"/>
                    <a:pt x="6114709" y="601721"/>
                  </a:cubicBezTo>
                  <a:lnTo>
                    <a:pt x="6127123" y="601721"/>
                  </a:lnTo>
                  <a:cubicBezTo>
                    <a:pt x="6127123" y="601734"/>
                    <a:pt x="6127123" y="602293"/>
                    <a:pt x="6127123" y="627662"/>
                  </a:cubicBezTo>
                  <a:cubicBezTo>
                    <a:pt x="6127131" y="627662"/>
                    <a:pt x="6127249" y="627662"/>
                    <a:pt x="6129150" y="627662"/>
                  </a:cubicBezTo>
                  <a:lnTo>
                    <a:pt x="6143336" y="627662"/>
                  </a:lnTo>
                  <a:cubicBezTo>
                    <a:pt x="6143336" y="627673"/>
                    <a:pt x="6143336" y="627788"/>
                    <a:pt x="6143336" y="629283"/>
                  </a:cubicBezTo>
                  <a:lnTo>
                    <a:pt x="6143336" y="640633"/>
                  </a:lnTo>
                  <a:cubicBezTo>
                    <a:pt x="6143344" y="640633"/>
                    <a:pt x="6143415" y="640633"/>
                    <a:pt x="6144096" y="640633"/>
                  </a:cubicBezTo>
                  <a:lnTo>
                    <a:pt x="6149417" y="640633"/>
                  </a:lnTo>
                  <a:cubicBezTo>
                    <a:pt x="6149417" y="640625"/>
                    <a:pt x="6149417" y="640549"/>
                    <a:pt x="6149417" y="639822"/>
                  </a:cubicBezTo>
                  <a:lnTo>
                    <a:pt x="6149417" y="634147"/>
                  </a:lnTo>
                  <a:cubicBezTo>
                    <a:pt x="6149434" y="634147"/>
                    <a:pt x="6150153" y="634147"/>
                    <a:pt x="6179817" y="634147"/>
                  </a:cubicBezTo>
                  <a:cubicBezTo>
                    <a:pt x="6179817" y="634161"/>
                    <a:pt x="6179817" y="634724"/>
                    <a:pt x="6179817" y="657927"/>
                  </a:cubicBezTo>
                  <a:cubicBezTo>
                    <a:pt x="6179824" y="657927"/>
                    <a:pt x="6179903" y="657927"/>
                    <a:pt x="6180830" y="657927"/>
                  </a:cubicBezTo>
                  <a:lnTo>
                    <a:pt x="6187924" y="657927"/>
                  </a:lnTo>
                  <a:cubicBezTo>
                    <a:pt x="6187924" y="657934"/>
                    <a:pt x="6187924" y="658007"/>
                    <a:pt x="6187924" y="659008"/>
                  </a:cubicBezTo>
                  <a:lnTo>
                    <a:pt x="6187924" y="666574"/>
                  </a:lnTo>
                  <a:cubicBezTo>
                    <a:pt x="6187933" y="666574"/>
                    <a:pt x="6188006" y="666574"/>
                    <a:pt x="6188684" y="666574"/>
                  </a:cubicBezTo>
                  <a:lnTo>
                    <a:pt x="6194004" y="666574"/>
                  </a:lnTo>
                  <a:cubicBezTo>
                    <a:pt x="6194004" y="666567"/>
                    <a:pt x="6194004" y="666447"/>
                    <a:pt x="6194004" y="664412"/>
                  </a:cubicBezTo>
                  <a:lnTo>
                    <a:pt x="6194004" y="649280"/>
                  </a:lnTo>
                  <a:cubicBezTo>
                    <a:pt x="6194011" y="649280"/>
                    <a:pt x="6194089" y="649280"/>
                    <a:pt x="6195017" y="649280"/>
                  </a:cubicBezTo>
                  <a:lnTo>
                    <a:pt x="6202111" y="649280"/>
                  </a:lnTo>
                  <a:cubicBezTo>
                    <a:pt x="6202111" y="649288"/>
                    <a:pt x="6202111" y="649371"/>
                    <a:pt x="6202111" y="650361"/>
                  </a:cubicBezTo>
                  <a:lnTo>
                    <a:pt x="6202111" y="657927"/>
                  </a:lnTo>
                  <a:lnTo>
                    <a:pt x="6207431" y="655934"/>
                  </a:lnTo>
                  <a:cubicBezTo>
                    <a:pt x="6208191" y="655562"/>
                    <a:pt x="6208191" y="655360"/>
                    <a:pt x="6208191" y="654954"/>
                  </a:cubicBezTo>
                  <a:lnTo>
                    <a:pt x="6208191" y="649280"/>
                  </a:lnTo>
                  <a:cubicBezTo>
                    <a:pt x="6208208" y="649280"/>
                    <a:pt x="6209009" y="649280"/>
                    <a:pt x="6246698" y="649280"/>
                  </a:cubicBezTo>
                  <a:cubicBezTo>
                    <a:pt x="6246698" y="649294"/>
                    <a:pt x="6246698" y="649841"/>
                    <a:pt x="6246698" y="673059"/>
                  </a:cubicBezTo>
                  <a:cubicBezTo>
                    <a:pt x="6246706" y="673059"/>
                    <a:pt x="6246824" y="673059"/>
                    <a:pt x="6248724" y="673059"/>
                  </a:cubicBezTo>
                  <a:lnTo>
                    <a:pt x="6262911" y="673059"/>
                  </a:lnTo>
                  <a:cubicBezTo>
                    <a:pt x="6262911" y="673067"/>
                    <a:pt x="6262911" y="673149"/>
                    <a:pt x="6262911" y="674140"/>
                  </a:cubicBezTo>
                  <a:lnTo>
                    <a:pt x="6262911" y="681706"/>
                  </a:lnTo>
                  <a:cubicBezTo>
                    <a:pt x="6262920" y="681706"/>
                    <a:pt x="6263043" y="681706"/>
                    <a:pt x="6264685" y="681706"/>
                  </a:cubicBezTo>
                  <a:lnTo>
                    <a:pt x="6277098" y="681706"/>
                  </a:lnTo>
                  <a:cubicBezTo>
                    <a:pt x="6277098" y="681694"/>
                    <a:pt x="6277098" y="681183"/>
                    <a:pt x="6277098" y="657927"/>
                  </a:cubicBezTo>
                  <a:cubicBezTo>
                    <a:pt x="6277105" y="657927"/>
                    <a:pt x="6277183" y="657927"/>
                    <a:pt x="6278111" y="657927"/>
                  </a:cubicBezTo>
                  <a:lnTo>
                    <a:pt x="6285205" y="657927"/>
                  </a:lnTo>
                  <a:cubicBezTo>
                    <a:pt x="6285205" y="657908"/>
                    <a:pt x="6285205" y="657137"/>
                    <a:pt x="6285205" y="625500"/>
                  </a:cubicBezTo>
                  <a:cubicBezTo>
                    <a:pt x="6285212" y="625500"/>
                    <a:pt x="6285289" y="625500"/>
                    <a:pt x="6286218" y="625500"/>
                  </a:cubicBezTo>
                  <a:lnTo>
                    <a:pt x="6293312" y="625500"/>
                  </a:lnTo>
                  <a:cubicBezTo>
                    <a:pt x="6293312" y="625494"/>
                    <a:pt x="6293312" y="625385"/>
                    <a:pt x="6293312" y="623609"/>
                  </a:cubicBezTo>
                  <a:lnTo>
                    <a:pt x="6293312" y="610368"/>
                  </a:lnTo>
                  <a:cubicBezTo>
                    <a:pt x="6291285" y="610368"/>
                    <a:pt x="6291285" y="610368"/>
                    <a:pt x="6292045" y="608746"/>
                  </a:cubicBezTo>
                  <a:lnTo>
                    <a:pt x="6297365" y="597397"/>
                  </a:lnTo>
                  <a:cubicBezTo>
                    <a:pt x="6297370" y="597414"/>
                    <a:pt x="6297565" y="598088"/>
                    <a:pt x="6305472" y="625500"/>
                  </a:cubicBezTo>
                  <a:cubicBezTo>
                    <a:pt x="6305480" y="625500"/>
                    <a:pt x="6305553" y="625500"/>
                    <a:pt x="6306232" y="625500"/>
                  </a:cubicBezTo>
                  <a:lnTo>
                    <a:pt x="6311552" y="625500"/>
                  </a:lnTo>
                  <a:cubicBezTo>
                    <a:pt x="6311552" y="625487"/>
                    <a:pt x="6311552" y="624308"/>
                    <a:pt x="6311552" y="519573"/>
                  </a:cubicBezTo>
                  <a:cubicBezTo>
                    <a:pt x="6311562" y="519573"/>
                    <a:pt x="6311676" y="519573"/>
                    <a:pt x="6313072" y="519573"/>
                  </a:cubicBezTo>
                  <a:lnTo>
                    <a:pt x="6323712" y="519573"/>
                  </a:lnTo>
                  <a:cubicBezTo>
                    <a:pt x="6323712" y="519551"/>
                    <a:pt x="6323712" y="518541"/>
                    <a:pt x="6323712" y="472014"/>
                  </a:cubicBezTo>
                  <a:cubicBezTo>
                    <a:pt x="6323729" y="472014"/>
                    <a:pt x="6324354" y="472014"/>
                    <a:pt x="6350059" y="472014"/>
                  </a:cubicBezTo>
                  <a:cubicBezTo>
                    <a:pt x="6350059" y="472002"/>
                    <a:pt x="6350059" y="471492"/>
                    <a:pt x="6350059" y="450396"/>
                  </a:cubicBezTo>
                  <a:cubicBezTo>
                    <a:pt x="6350078" y="450396"/>
                    <a:pt x="6350867" y="450396"/>
                    <a:pt x="6384513" y="450396"/>
                  </a:cubicBezTo>
                  <a:cubicBezTo>
                    <a:pt x="6384513" y="450404"/>
                    <a:pt x="6384513" y="450534"/>
                    <a:pt x="6384513" y="452828"/>
                  </a:cubicBezTo>
                  <a:lnTo>
                    <a:pt x="6384513" y="469852"/>
                  </a:lnTo>
                  <a:cubicBezTo>
                    <a:pt x="6384522" y="469852"/>
                    <a:pt x="6384653" y="469852"/>
                    <a:pt x="6386793" y="469852"/>
                  </a:cubicBezTo>
                  <a:lnTo>
                    <a:pt x="6402753" y="469852"/>
                  </a:lnTo>
                  <a:cubicBezTo>
                    <a:pt x="6402753" y="469870"/>
                    <a:pt x="6402753" y="470764"/>
                    <a:pt x="6402753" y="517411"/>
                  </a:cubicBezTo>
                  <a:cubicBezTo>
                    <a:pt x="6402759" y="517411"/>
                    <a:pt x="6402835" y="517411"/>
                    <a:pt x="6403766" y="517411"/>
                  </a:cubicBezTo>
                  <a:lnTo>
                    <a:pt x="6410860" y="517411"/>
                  </a:lnTo>
                  <a:lnTo>
                    <a:pt x="6425047" y="521735"/>
                  </a:lnTo>
                  <a:cubicBezTo>
                    <a:pt x="6425047" y="521745"/>
                    <a:pt x="6425047" y="522395"/>
                    <a:pt x="6425047" y="560647"/>
                  </a:cubicBezTo>
                  <a:cubicBezTo>
                    <a:pt x="6425053" y="560647"/>
                    <a:pt x="6425128" y="560647"/>
                    <a:pt x="6426060" y="560647"/>
                  </a:cubicBezTo>
                  <a:lnTo>
                    <a:pt x="6433153" y="560647"/>
                  </a:lnTo>
                  <a:cubicBezTo>
                    <a:pt x="6433153" y="560657"/>
                    <a:pt x="6433153" y="560763"/>
                    <a:pt x="6433153" y="562268"/>
                  </a:cubicBezTo>
                  <a:lnTo>
                    <a:pt x="6433153" y="573617"/>
                  </a:lnTo>
                  <a:cubicBezTo>
                    <a:pt x="6433161" y="573617"/>
                    <a:pt x="6433285" y="573617"/>
                    <a:pt x="6435180" y="573617"/>
                  </a:cubicBezTo>
                  <a:lnTo>
                    <a:pt x="6449367" y="573617"/>
                  </a:lnTo>
                  <a:lnTo>
                    <a:pt x="6455447" y="580103"/>
                  </a:lnTo>
                  <a:cubicBezTo>
                    <a:pt x="6455447" y="580115"/>
                    <a:pt x="6455447" y="580601"/>
                    <a:pt x="6455447" y="601721"/>
                  </a:cubicBezTo>
                  <a:cubicBezTo>
                    <a:pt x="6455456" y="601721"/>
                    <a:pt x="6455587" y="601721"/>
                    <a:pt x="6457727" y="601721"/>
                  </a:cubicBezTo>
                  <a:lnTo>
                    <a:pt x="6473687" y="601721"/>
                  </a:lnTo>
                  <a:cubicBezTo>
                    <a:pt x="6473687" y="601728"/>
                    <a:pt x="6473687" y="601808"/>
                    <a:pt x="6473687" y="602801"/>
                  </a:cubicBezTo>
                  <a:lnTo>
                    <a:pt x="6473687" y="610368"/>
                  </a:lnTo>
                  <a:cubicBezTo>
                    <a:pt x="6473696" y="610368"/>
                    <a:pt x="6473795" y="610368"/>
                    <a:pt x="6474954" y="610368"/>
                  </a:cubicBezTo>
                  <a:lnTo>
                    <a:pt x="6483821" y="610368"/>
                  </a:lnTo>
                  <a:cubicBezTo>
                    <a:pt x="6483821" y="610377"/>
                    <a:pt x="6483821" y="610506"/>
                    <a:pt x="6483821" y="612529"/>
                  </a:cubicBezTo>
                  <a:lnTo>
                    <a:pt x="6483821" y="627662"/>
                  </a:lnTo>
                  <a:cubicBezTo>
                    <a:pt x="6487874" y="627662"/>
                    <a:pt x="6487874" y="627662"/>
                    <a:pt x="6487874" y="625770"/>
                  </a:cubicBezTo>
                  <a:lnTo>
                    <a:pt x="6487874" y="612529"/>
                  </a:lnTo>
                  <a:cubicBezTo>
                    <a:pt x="6487880" y="612529"/>
                    <a:pt x="6487958" y="612529"/>
                    <a:pt x="6488887" y="612529"/>
                  </a:cubicBezTo>
                  <a:lnTo>
                    <a:pt x="6495981" y="612529"/>
                  </a:lnTo>
                  <a:cubicBezTo>
                    <a:pt x="6495981" y="612540"/>
                    <a:pt x="6495981" y="612659"/>
                    <a:pt x="6495981" y="614151"/>
                  </a:cubicBezTo>
                  <a:lnTo>
                    <a:pt x="6495981" y="625500"/>
                  </a:lnTo>
                  <a:cubicBezTo>
                    <a:pt x="6495990" y="625500"/>
                    <a:pt x="6496063" y="625500"/>
                    <a:pt x="6496741" y="625500"/>
                  </a:cubicBezTo>
                  <a:lnTo>
                    <a:pt x="6502061" y="625500"/>
                  </a:lnTo>
                  <a:cubicBezTo>
                    <a:pt x="6502061" y="621177"/>
                    <a:pt x="6502061" y="621177"/>
                    <a:pt x="6550701" y="621177"/>
                  </a:cubicBezTo>
                  <a:cubicBezTo>
                    <a:pt x="6550701" y="621186"/>
                    <a:pt x="6550701" y="621287"/>
                    <a:pt x="6550701" y="622528"/>
                  </a:cubicBezTo>
                  <a:lnTo>
                    <a:pt x="6550701" y="631985"/>
                  </a:lnTo>
                  <a:cubicBezTo>
                    <a:pt x="6550709" y="631985"/>
                    <a:pt x="6550784" y="631985"/>
                    <a:pt x="6551461" y="631985"/>
                  </a:cubicBezTo>
                  <a:lnTo>
                    <a:pt x="6556782" y="631985"/>
                  </a:lnTo>
                  <a:cubicBezTo>
                    <a:pt x="6556782" y="631994"/>
                    <a:pt x="6556782" y="632116"/>
                    <a:pt x="6556782" y="634147"/>
                  </a:cubicBezTo>
                  <a:lnTo>
                    <a:pt x="6556782" y="649280"/>
                  </a:lnTo>
                  <a:cubicBezTo>
                    <a:pt x="6556790" y="649276"/>
                    <a:pt x="6556906" y="649198"/>
                    <a:pt x="6558808" y="647929"/>
                  </a:cubicBezTo>
                  <a:lnTo>
                    <a:pt x="6572995" y="638471"/>
                  </a:lnTo>
                  <a:cubicBezTo>
                    <a:pt x="6572997" y="638452"/>
                    <a:pt x="6573128" y="637577"/>
                    <a:pt x="6579075" y="597397"/>
                  </a:cubicBezTo>
                  <a:cubicBezTo>
                    <a:pt x="6579084" y="597395"/>
                    <a:pt x="6579153" y="597369"/>
                    <a:pt x="6579835" y="597127"/>
                  </a:cubicBezTo>
                  <a:lnTo>
                    <a:pt x="6585155" y="595235"/>
                  </a:lnTo>
                  <a:cubicBezTo>
                    <a:pt x="6585155" y="595219"/>
                    <a:pt x="6585188" y="594158"/>
                    <a:pt x="6587182" y="526058"/>
                  </a:cubicBezTo>
                  <a:cubicBezTo>
                    <a:pt x="6587182" y="526076"/>
                    <a:pt x="6587215" y="527167"/>
                    <a:pt x="6589209" y="595235"/>
                  </a:cubicBezTo>
                  <a:cubicBezTo>
                    <a:pt x="6589218" y="595238"/>
                    <a:pt x="6589289" y="595263"/>
                    <a:pt x="6589969" y="595505"/>
                  </a:cubicBezTo>
                  <a:lnTo>
                    <a:pt x="6595289" y="597397"/>
                  </a:lnTo>
                  <a:cubicBezTo>
                    <a:pt x="6595289" y="597377"/>
                    <a:pt x="6595289" y="596044"/>
                    <a:pt x="6595289" y="510926"/>
                  </a:cubicBezTo>
                  <a:cubicBezTo>
                    <a:pt x="6599342" y="510926"/>
                    <a:pt x="6599342" y="510926"/>
                    <a:pt x="6599342" y="478499"/>
                  </a:cubicBezTo>
                  <a:cubicBezTo>
                    <a:pt x="6599354" y="478499"/>
                    <a:pt x="6600040" y="478499"/>
                    <a:pt x="6637849" y="478499"/>
                  </a:cubicBezTo>
                  <a:cubicBezTo>
                    <a:pt x="6637849" y="478516"/>
                    <a:pt x="6637849" y="479234"/>
                    <a:pt x="6637849" y="510926"/>
                  </a:cubicBezTo>
                  <a:cubicBezTo>
                    <a:pt x="6637858" y="510926"/>
                    <a:pt x="6637930" y="510926"/>
                    <a:pt x="6638609" y="510926"/>
                  </a:cubicBezTo>
                  <a:lnTo>
                    <a:pt x="6643929" y="510926"/>
                  </a:lnTo>
                  <a:cubicBezTo>
                    <a:pt x="6643929" y="510905"/>
                    <a:pt x="6643929" y="509599"/>
                    <a:pt x="6643929" y="428778"/>
                  </a:cubicBezTo>
                  <a:cubicBezTo>
                    <a:pt x="6643935" y="428778"/>
                    <a:pt x="6644034" y="428778"/>
                    <a:pt x="6645703" y="428778"/>
                  </a:cubicBezTo>
                  <a:lnTo>
                    <a:pt x="6658116" y="428778"/>
                  </a:lnTo>
                  <a:cubicBezTo>
                    <a:pt x="6658116" y="428771"/>
                    <a:pt x="6658116" y="428660"/>
                    <a:pt x="6658116" y="426887"/>
                  </a:cubicBezTo>
                  <a:lnTo>
                    <a:pt x="6658116" y="413646"/>
                  </a:lnTo>
                  <a:cubicBezTo>
                    <a:pt x="6658127" y="413646"/>
                    <a:pt x="6658625" y="413646"/>
                    <a:pt x="6680410" y="413646"/>
                  </a:cubicBezTo>
                  <a:cubicBezTo>
                    <a:pt x="6680410" y="413639"/>
                    <a:pt x="6680410" y="413558"/>
                    <a:pt x="6680410" y="412565"/>
                  </a:cubicBezTo>
                  <a:lnTo>
                    <a:pt x="6680410" y="404999"/>
                  </a:lnTo>
                  <a:cubicBezTo>
                    <a:pt x="6680417" y="404999"/>
                    <a:pt x="6680527" y="404999"/>
                    <a:pt x="6682183" y="404999"/>
                  </a:cubicBezTo>
                  <a:lnTo>
                    <a:pt x="6694597" y="404999"/>
                  </a:lnTo>
                  <a:cubicBezTo>
                    <a:pt x="6694597" y="405007"/>
                    <a:pt x="6694597" y="405086"/>
                    <a:pt x="6694597" y="406080"/>
                  </a:cubicBezTo>
                  <a:lnTo>
                    <a:pt x="6694597" y="413646"/>
                  </a:lnTo>
                  <a:cubicBezTo>
                    <a:pt x="6694606" y="413646"/>
                    <a:pt x="6694679" y="413646"/>
                    <a:pt x="6695357" y="413646"/>
                  </a:cubicBezTo>
                  <a:lnTo>
                    <a:pt x="6700677" y="413646"/>
                  </a:lnTo>
                  <a:lnTo>
                    <a:pt x="6710810" y="409322"/>
                  </a:lnTo>
                  <a:lnTo>
                    <a:pt x="6714863" y="412565"/>
                  </a:lnTo>
                  <a:lnTo>
                    <a:pt x="6714863" y="404999"/>
                  </a:lnTo>
                  <a:cubicBezTo>
                    <a:pt x="6714872" y="404999"/>
                    <a:pt x="6715009" y="404999"/>
                    <a:pt x="6717143" y="404999"/>
                  </a:cubicBezTo>
                  <a:lnTo>
                    <a:pt x="6733104" y="404999"/>
                  </a:lnTo>
                  <a:cubicBezTo>
                    <a:pt x="6733104" y="405007"/>
                    <a:pt x="6733104" y="405086"/>
                    <a:pt x="6733104" y="406080"/>
                  </a:cubicBezTo>
                  <a:lnTo>
                    <a:pt x="6733104" y="413646"/>
                  </a:lnTo>
                  <a:cubicBezTo>
                    <a:pt x="6733123" y="413646"/>
                    <a:pt x="6733859" y="413646"/>
                    <a:pt x="6763504" y="413646"/>
                  </a:cubicBezTo>
                  <a:cubicBezTo>
                    <a:pt x="6763504" y="413656"/>
                    <a:pt x="6763504" y="413765"/>
                    <a:pt x="6763504" y="415267"/>
                  </a:cubicBezTo>
                  <a:lnTo>
                    <a:pt x="6763504" y="426617"/>
                  </a:lnTo>
                  <a:cubicBezTo>
                    <a:pt x="6763521" y="426617"/>
                    <a:pt x="6764161" y="426617"/>
                    <a:pt x="6789851" y="426617"/>
                  </a:cubicBezTo>
                  <a:cubicBezTo>
                    <a:pt x="6789851" y="426633"/>
                    <a:pt x="6789851" y="427313"/>
                    <a:pt x="6789851" y="456881"/>
                  </a:cubicBezTo>
                  <a:cubicBezTo>
                    <a:pt x="6789860" y="456881"/>
                    <a:pt x="6789933" y="456881"/>
                    <a:pt x="6790611" y="456881"/>
                  </a:cubicBezTo>
                  <a:lnTo>
                    <a:pt x="6795931" y="456881"/>
                  </a:lnTo>
                  <a:cubicBezTo>
                    <a:pt x="6795931" y="456888"/>
                    <a:pt x="6795931" y="456974"/>
                    <a:pt x="6795931" y="457962"/>
                  </a:cubicBezTo>
                  <a:lnTo>
                    <a:pt x="6795931" y="465529"/>
                  </a:lnTo>
                  <a:cubicBezTo>
                    <a:pt x="6799985" y="465529"/>
                    <a:pt x="6799985" y="465529"/>
                    <a:pt x="6799985" y="495793"/>
                  </a:cubicBezTo>
                  <a:cubicBezTo>
                    <a:pt x="6799994" y="495793"/>
                    <a:pt x="6800068" y="495793"/>
                    <a:pt x="6800745" y="495793"/>
                  </a:cubicBezTo>
                  <a:lnTo>
                    <a:pt x="6806065" y="495793"/>
                  </a:lnTo>
                  <a:cubicBezTo>
                    <a:pt x="6806065" y="495802"/>
                    <a:pt x="6806065" y="495869"/>
                    <a:pt x="6806065" y="496604"/>
                  </a:cubicBezTo>
                  <a:lnTo>
                    <a:pt x="6806065" y="502279"/>
                  </a:lnTo>
                  <a:cubicBezTo>
                    <a:pt x="6806071" y="502279"/>
                    <a:pt x="6806149" y="502279"/>
                    <a:pt x="6807078" y="502279"/>
                  </a:cubicBezTo>
                  <a:lnTo>
                    <a:pt x="6814171" y="502279"/>
                  </a:lnTo>
                  <a:cubicBezTo>
                    <a:pt x="6814171" y="502296"/>
                    <a:pt x="6814171" y="503009"/>
                    <a:pt x="6814171" y="532544"/>
                  </a:cubicBezTo>
                  <a:cubicBezTo>
                    <a:pt x="6814179" y="532544"/>
                    <a:pt x="6814299" y="532544"/>
                    <a:pt x="6816198" y="532544"/>
                  </a:cubicBezTo>
                  <a:lnTo>
                    <a:pt x="6830385" y="532544"/>
                  </a:lnTo>
                  <a:cubicBezTo>
                    <a:pt x="6830385" y="532560"/>
                    <a:pt x="6830385" y="533140"/>
                    <a:pt x="6830385" y="556323"/>
                  </a:cubicBezTo>
                  <a:cubicBezTo>
                    <a:pt x="6832412" y="556323"/>
                    <a:pt x="6832412" y="556323"/>
                    <a:pt x="6832412" y="557944"/>
                  </a:cubicBezTo>
                  <a:lnTo>
                    <a:pt x="6832412" y="569294"/>
                  </a:lnTo>
                  <a:cubicBezTo>
                    <a:pt x="6832421" y="569294"/>
                    <a:pt x="6832491" y="569294"/>
                    <a:pt x="6833172" y="569294"/>
                  </a:cubicBezTo>
                  <a:lnTo>
                    <a:pt x="6838492" y="569294"/>
                  </a:lnTo>
                  <a:cubicBezTo>
                    <a:pt x="6838492" y="569308"/>
                    <a:pt x="6838492" y="569871"/>
                    <a:pt x="6838492" y="593073"/>
                  </a:cubicBezTo>
                  <a:cubicBezTo>
                    <a:pt x="6838500" y="593073"/>
                    <a:pt x="6838599" y="593073"/>
                    <a:pt x="6839758" y="593073"/>
                  </a:cubicBezTo>
                  <a:lnTo>
                    <a:pt x="6848625" y="593073"/>
                  </a:lnTo>
                  <a:cubicBezTo>
                    <a:pt x="6850652" y="595235"/>
                    <a:pt x="6850652" y="595235"/>
                    <a:pt x="6850652" y="597127"/>
                  </a:cubicBezTo>
                  <a:lnTo>
                    <a:pt x="6850652" y="610368"/>
                  </a:lnTo>
                  <a:cubicBezTo>
                    <a:pt x="6850657" y="610361"/>
                    <a:pt x="6850744" y="610254"/>
                    <a:pt x="6852172" y="608476"/>
                  </a:cubicBezTo>
                  <a:lnTo>
                    <a:pt x="6862812" y="595235"/>
                  </a:lnTo>
                  <a:cubicBezTo>
                    <a:pt x="6862827" y="595235"/>
                    <a:pt x="6863466" y="595235"/>
                    <a:pt x="6891186" y="595235"/>
                  </a:cubicBezTo>
                  <a:cubicBezTo>
                    <a:pt x="6891186" y="595260"/>
                    <a:pt x="6891186" y="596661"/>
                    <a:pt x="6891186" y="681706"/>
                  </a:cubicBezTo>
                  <a:cubicBezTo>
                    <a:pt x="6891194" y="681706"/>
                    <a:pt x="6891270" y="681706"/>
                    <a:pt x="6891946" y="681706"/>
                  </a:cubicBezTo>
                  <a:lnTo>
                    <a:pt x="6897266" y="681706"/>
                  </a:lnTo>
                  <a:cubicBezTo>
                    <a:pt x="6897270" y="681698"/>
                    <a:pt x="6897329" y="681598"/>
                    <a:pt x="6898026" y="680355"/>
                  </a:cubicBezTo>
                  <a:lnTo>
                    <a:pt x="6903346" y="670897"/>
                  </a:lnTo>
                  <a:cubicBezTo>
                    <a:pt x="6903346" y="670904"/>
                    <a:pt x="6903346" y="671003"/>
                    <a:pt x="6903346" y="672789"/>
                  </a:cubicBezTo>
                  <a:lnTo>
                    <a:pt x="6903346" y="686030"/>
                  </a:lnTo>
                  <a:cubicBezTo>
                    <a:pt x="6907399" y="686030"/>
                    <a:pt x="6907399" y="686030"/>
                    <a:pt x="6907399" y="640633"/>
                  </a:cubicBezTo>
                  <a:cubicBezTo>
                    <a:pt x="6907408" y="640633"/>
                    <a:pt x="6907478" y="640633"/>
                    <a:pt x="6908159" y="640633"/>
                  </a:cubicBezTo>
                  <a:lnTo>
                    <a:pt x="6913479" y="640633"/>
                  </a:lnTo>
                  <a:cubicBezTo>
                    <a:pt x="6913479" y="640618"/>
                    <a:pt x="6913479" y="639618"/>
                    <a:pt x="6913479" y="575779"/>
                  </a:cubicBezTo>
                  <a:cubicBezTo>
                    <a:pt x="6913486" y="575779"/>
                    <a:pt x="6913567" y="575779"/>
                    <a:pt x="6914493" y="575779"/>
                  </a:cubicBezTo>
                  <a:lnTo>
                    <a:pt x="6921586" y="575779"/>
                  </a:lnTo>
                  <a:cubicBezTo>
                    <a:pt x="6921592" y="575758"/>
                    <a:pt x="6921856" y="574818"/>
                    <a:pt x="6933746" y="532544"/>
                  </a:cubicBezTo>
                  <a:cubicBezTo>
                    <a:pt x="6933755" y="532544"/>
                    <a:pt x="6933852" y="532544"/>
                    <a:pt x="6935013" y="532544"/>
                  </a:cubicBezTo>
                  <a:lnTo>
                    <a:pt x="6943880" y="532544"/>
                  </a:lnTo>
                  <a:cubicBezTo>
                    <a:pt x="6943885" y="532567"/>
                    <a:pt x="6944111" y="533533"/>
                    <a:pt x="6954013" y="575779"/>
                  </a:cubicBezTo>
                  <a:cubicBezTo>
                    <a:pt x="6954019" y="575779"/>
                    <a:pt x="6954093" y="575779"/>
                    <a:pt x="6955026" y="575779"/>
                  </a:cubicBezTo>
                  <a:lnTo>
                    <a:pt x="6962120" y="575779"/>
                  </a:lnTo>
                  <a:cubicBezTo>
                    <a:pt x="6962120" y="575790"/>
                    <a:pt x="6962120" y="576457"/>
                    <a:pt x="6962120" y="614691"/>
                  </a:cubicBezTo>
                  <a:cubicBezTo>
                    <a:pt x="6962127" y="614691"/>
                    <a:pt x="6962226" y="614691"/>
                    <a:pt x="6963893" y="614691"/>
                  </a:cubicBezTo>
                  <a:lnTo>
                    <a:pt x="6976307" y="614691"/>
                  </a:lnTo>
                  <a:cubicBezTo>
                    <a:pt x="6976307" y="614699"/>
                    <a:pt x="6976307" y="614821"/>
                    <a:pt x="6976307" y="616853"/>
                  </a:cubicBezTo>
                  <a:lnTo>
                    <a:pt x="6976307" y="631985"/>
                  </a:lnTo>
                  <a:cubicBezTo>
                    <a:pt x="6980360" y="631985"/>
                    <a:pt x="6980360" y="631985"/>
                    <a:pt x="6980360" y="629824"/>
                  </a:cubicBezTo>
                  <a:lnTo>
                    <a:pt x="6980360" y="614691"/>
                  </a:lnTo>
                  <a:cubicBezTo>
                    <a:pt x="6980370" y="614691"/>
                    <a:pt x="6980482" y="614691"/>
                    <a:pt x="6981880" y="614691"/>
                  </a:cubicBezTo>
                  <a:lnTo>
                    <a:pt x="6992520" y="614691"/>
                  </a:lnTo>
                  <a:cubicBezTo>
                    <a:pt x="6992520" y="614701"/>
                    <a:pt x="6992520" y="614818"/>
                    <a:pt x="6992520" y="616312"/>
                  </a:cubicBezTo>
                  <a:lnTo>
                    <a:pt x="6992520" y="627662"/>
                  </a:lnTo>
                  <a:cubicBezTo>
                    <a:pt x="6992536" y="627662"/>
                    <a:pt x="6993245" y="627662"/>
                    <a:pt x="7022921" y="627662"/>
                  </a:cubicBezTo>
                  <a:cubicBezTo>
                    <a:pt x="7022921" y="627645"/>
                    <a:pt x="7022921" y="626874"/>
                    <a:pt x="7022921" y="590912"/>
                  </a:cubicBezTo>
                  <a:cubicBezTo>
                    <a:pt x="7022929" y="590912"/>
                    <a:pt x="7023022" y="590912"/>
                    <a:pt x="7024187" y="590912"/>
                  </a:cubicBezTo>
                  <a:lnTo>
                    <a:pt x="7033054" y="590912"/>
                  </a:lnTo>
                  <a:cubicBezTo>
                    <a:pt x="7033054" y="590923"/>
                    <a:pt x="7033054" y="591417"/>
                    <a:pt x="7033054" y="612529"/>
                  </a:cubicBezTo>
                  <a:cubicBezTo>
                    <a:pt x="7035081" y="612529"/>
                    <a:pt x="7035081" y="612529"/>
                    <a:pt x="7035081" y="580103"/>
                  </a:cubicBezTo>
                  <a:cubicBezTo>
                    <a:pt x="7035095" y="580103"/>
                    <a:pt x="7035636" y="580103"/>
                    <a:pt x="7057374" y="580103"/>
                  </a:cubicBezTo>
                  <a:cubicBezTo>
                    <a:pt x="7057374" y="580093"/>
                    <a:pt x="7057374" y="579973"/>
                    <a:pt x="7057374" y="578481"/>
                  </a:cubicBezTo>
                  <a:lnTo>
                    <a:pt x="7057374" y="567132"/>
                  </a:lnTo>
                  <a:cubicBezTo>
                    <a:pt x="7057382" y="567132"/>
                    <a:pt x="7057457" y="567132"/>
                    <a:pt x="7058134" y="567132"/>
                  </a:cubicBezTo>
                  <a:lnTo>
                    <a:pt x="7063454" y="567132"/>
                  </a:lnTo>
                  <a:cubicBezTo>
                    <a:pt x="7063454" y="567126"/>
                    <a:pt x="7063454" y="567013"/>
                    <a:pt x="7063454" y="565241"/>
                  </a:cubicBezTo>
                  <a:lnTo>
                    <a:pt x="7063454" y="552000"/>
                  </a:lnTo>
                  <a:lnTo>
                    <a:pt x="7067508" y="558485"/>
                  </a:lnTo>
                  <a:cubicBezTo>
                    <a:pt x="7067516" y="558485"/>
                    <a:pt x="7067645" y="558485"/>
                    <a:pt x="7069788" y="558485"/>
                  </a:cubicBezTo>
                  <a:lnTo>
                    <a:pt x="7085748" y="558485"/>
                  </a:lnTo>
                  <a:cubicBezTo>
                    <a:pt x="7085748" y="558477"/>
                    <a:pt x="7085748" y="558409"/>
                    <a:pt x="7085748" y="557674"/>
                  </a:cubicBezTo>
                  <a:lnTo>
                    <a:pt x="7085748" y="552000"/>
                  </a:lnTo>
                  <a:cubicBezTo>
                    <a:pt x="7085757" y="552000"/>
                    <a:pt x="7085831" y="552000"/>
                    <a:pt x="7086508" y="552000"/>
                  </a:cubicBezTo>
                  <a:lnTo>
                    <a:pt x="7091828" y="552000"/>
                  </a:lnTo>
                  <a:cubicBezTo>
                    <a:pt x="7091828" y="552009"/>
                    <a:pt x="7091828" y="552109"/>
                    <a:pt x="7091828" y="553351"/>
                  </a:cubicBezTo>
                  <a:lnTo>
                    <a:pt x="7091828" y="562809"/>
                  </a:lnTo>
                  <a:cubicBezTo>
                    <a:pt x="7091843" y="562809"/>
                    <a:pt x="7092576" y="562809"/>
                    <a:pt x="7130335" y="562809"/>
                  </a:cubicBezTo>
                  <a:cubicBezTo>
                    <a:pt x="7130335" y="562827"/>
                    <a:pt x="7130335" y="564337"/>
                    <a:pt x="7130335" y="701162"/>
                  </a:cubicBezTo>
                  <a:cubicBezTo>
                    <a:pt x="7130345" y="701162"/>
                    <a:pt x="7130460" y="701162"/>
                    <a:pt x="7131855" y="701162"/>
                  </a:cubicBezTo>
                  <a:lnTo>
                    <a:pt x="7142495" y="701162"/>
                  </a:lnTo>
                  <a:cubicBezTo>
                    <a:pt x="7142495" y="696839"/>
                    <a:pt x="7142495" y="692515"/>
                    <a:pt x="7142495" y="688192"/>
                  </a:cubicBezTo>
                  <a:cubicBezTo>
                    <a:pt x="7144522" y="688192"/>
                    <a:pt x="7144522" y="688192"/>
                    <a:pt x="7146549" y="688192"/>
                  </a:cubicBezTo>
                  <a:cubicBezTo>
                    <a:pt x="7146549" y="692515"/>
                    <a:pt x="7146549" y="696839"/>
                    <a:pt x="7146549" y="701162"/>
                  </a:cubicBezTo>
                  <a:cubicBezTo>
                    <a:pt x="7156682" y="701162"/>
                    <a:pt x="7166816" y="701162"/>
                    <a:pt x="7176949" y="701162"/>
                  </a:cubicBezTo>
                  <a:cubicBezTo>
                    <a:pt x="7176949" y="690353"/>
                    <a:pt x="7176949" y="681706"/>
                    <a:pt x="7176949" y="670897"/>
                  </a:cubicBezTo>
                  <a:cubicBezTo>
                    <a:pt x="7181003" y="670897"/>
                    <a:pt x="7185056" y="670897"/>
                    <a:pt x="7189109" y="670897"/>
                  </a:cubicBezTo>
                  <a:lnTo>
                    <a:pt x="7201269" y="668736"/>
                  </a:lnTo>
                  <a:cubicBezTo>
                    <a:pt x="7203296" y="668736"/>
                    <a:pt x="7203296" y="670897"/>
                    <a:pt x="7205323" y="670897"/>
                  </a:cubicBezTo>
                  <a:lnTo>
                    <a:pt x="7215456" y="670897"/>
                  </a:lnTo>
                  <a:cubicBezTo>
                    <a:pt x="7215456" y="681706"/>
                    <a:pt x="7215456" y="692515"/>
                    <a:pt x="7215456" y="701162"/>
                  </a:cubicBezTo>
                  <a:cubicBezTo>
                    <a:pt x="7217483" y="701162"/>
                    <a:pt x="7219510" y="701162"/>
                    <a:pt x="7223563" y="701162"/>
                  </a:cubicBezTo>
                  <a:cubicBezTo>
                    <a:pt x="7223563" y="707648"/>
                    <a:pt x="7223563" y="714133"/>
                    <a:pt x="7223563" y="718457"/>
                  </a:cubicBezTo>
                  <a:lnTo>
                    <a:pt x="7232899" y="719362"/>
                  </a:lnTo>
                  <a:lnTo>
                    <a:pt x="7245857" y="719362"/>
                  </a:lnTo>
                  <a:cubicBezTo>
                    <a:pt x="7245857" y="713553"/>
                    <a:pt x="7245857" y="709381"/>
                    <a:pt x="7245857" y="703324"/>
                  </a:cubicBezTo>
                  <a:lnTo>
                    <a:pt x="7313813" y="703324"/>
                  </a:lnTo>
                  <a:lnTo>
                    <a:pt x="7313813" y="618071"/>
                  </a:lnTo>
                  <a:lnTo>
                    <a:pt x="7385821" y="618071"/>
                  </a:lnTo>
                  <a:lnTo>
                    <a:pt x="7385821" y="696839"/>
                  </a:lnTo>
                  <a:cubicBezTo>
                    <a:pt x="7386456" y="696839"/>
                    <a:pt x="7387091" y="696839"/>
                    <a:pt x="7387725" y="696839"/>
                  </a:cubicBezTo>
                  <a:lnTo>
                    <a:pt x="7388967" y="719362"/>
                  </a:lnTo>
                  <a:lnTo>
                    <a:pt x="7398643" y="719362"/>
                  </a:lnTo>
                  <a:cubicBezTo>
                    <a:pt x="7399179" y="712148"/>
                    <a:pt x="7399885" y="704494"/>
                    <a:pt x="7399885" y="696839"/>
                  </a:cubicBezTo>
                  <a:cubicBezTo>
                    <a:pt x="7401912" y="696839"/>
                    <a:pt x="7403939" y="696839"/>
                    <a:pt x="7405965" y="696839"/>
                  </a:cubicBezTo>
                  <a:lnTo>
                    <a:pt x="7407207" y="719362"/>
                  </a:lnTo>
                  <a:lnTo>
                    <a:pt x="7457829" y="719362"/>
                  </a:lnTo>
                  <a:lnTo>
                    <a:pt x="7457829" y="556334"/>
                  </a:lnTo>
                  <a:lnTo>
                    <a:pt x="7655156" y="556334"/>
                  </a:lnTo>
                  <a:lnTo>
                    <a:pt x="7655156" y="719362"/>
                  </a:lnTo>
                  <a:lnTo>
                    <a:pt x="7673853" y="719362"/>
                  </a:lnTo>
                  <a:lnTo>
                    <a:pt x="7673853" y="636669"/>
                  </a:lnTo>
                  <a:lnTo>
                    <a:pt x="7768973" y="636669"/>
                  </a:lnTo>
                  <a:lnTo>
                    <a:pt x="7773382" y="519115"/>
                  </a:lnTo>
                  <a:lnTo>
                    <a:pt x="7819759" y="519115"/>
                  </a:lnTo>
                  <a:lnTo>
                    <a:pt x="7821437" y="571456"/>
                  </a:lnTo>
                  <a:cubicBezTo>
                    <a:pt x="7843732" y="571456"/>
                    <a:pt x="7866024" y="571456"/>
                    <a:pt x="7886292" y="571456"/>
                  </a:cubicBezTo>
                  <a:cubicBezTo>
                    <a:pt x="7886292" y="597397"/>
                    <a:pt x="7886292" y="623338"/>
                    <a:pt x="7886292" y="647118"/>
                  </a:cubicBezTo>
                  <a:cubicBezTo>
                    <a:pt x="7890345" y="647118"/>
                    <a:pt x="7892372" y="647118"/>
                    <a:pt x="7894398" y="647118"/>
                  </a:cubicBezTo>
                  <a:cubicBezTo>
                    <a:pt x="7894398" y="644956"/>
                    <a:pt x="7896425" y="642794"/>
                    <a:pt x="7896425" y="640633"/>
                  </a:cubicBezTo>
                  <a:cubicBezTo>
                    <a:pt x="7898452" y="640633"/>
                    <a:pt x="7900478" y="640633"/>
                    <a:pt x="7902505" y="640633"/>
                  </a:cubicBezTo>
                  <a:cubicBezTo>
                    <a:pt x="7902505" y="642794"/>
                    <a:pt x="7902505" y="644956"/>
                    <a:pt x="7904533" y="649280"/>
                  </a:cubicBezTo>
                  <a:cubicBezTo>
                    <a:pt x="7908585" y="649280"/>
                    <a:pt x="7912638" y="649280"/>
                    <a:pt x="7916693" y="649280"/>
                  </a:cubicBezTo>
                  <a:cubicBezTo>
                    <a:pt x="7916693" y="647118"/>
                    <a:pt x="7916693" y="644956"/>
                    <a:pt x="7916693" y="642794"/>
                  </a:cubicBezTo>
                  <a:cubicBezTo>
                    <a:pt x="7924798" y="642794"/>
                    <a:pt x="7930878" y="642794"/>
                    <a:pt x="7938985" y="642794"/>
                  </a:cubicBezTo>
                  <a:cubicBezTo>
                    <a:pt x="7938985" y="644956"/>
                    <a:pt x="7938985" y="647118"/>
                    <a:pt x="7938985" y="649280"/>
                  </a:cubicBezTo>
                  <a:cubicBezTo>
                    <a:pt x="7945065" y="649280"/>
                    <a:pt x="7953173" y="649280"/>
                    <a:pt x="7959253" y="649280"/>
                  </a:cubicBezTo>
                  <a:cubicBezTo>
                    <a:pt x="7959253" y="664412"/>
                    <a:pt x="7959253" y="679545"/>
                    <a:pt x="7959253" y="694677"/>
                  </a:cubicBezTo>
                  <a:cubicBezTo>
                    <a:pt x="7963306" y="694677"/>
                    <a:pt x="7969386" y="694677"/>
                    <a:pt x="7973440" y="694677"/>
                  </a:cubicBezTo>
                  <a:cubicBezTo>
                    <a:pt x="7973440" y="690353"/>
                    <a:pt x="7973440" y="686030"/>
                    <a:pt x="7973440" y="681706"/>
                  </a:cubicBezTo>
                  <a:cubicBezTo>
                    <a:pt x="7979520" y="681706"/>
                    <a:pt x="7985600" y="681706"/>
                    <a:pt x="7989653" y="681706"/>
                  </a:cubicBezTo>
                  <a:cubicBezTo>
                    <a:pt x="7989653" y="621177"/>
                    <a:pt x="7989653" y="562809"/>
                    <a:pt x="7989653" y="502279"/>
                  </a:cubicBezTo>
                  <a:cubicBezTo>
                    <a:pt x="7991680" y="500117"/>
                    <a:pt x="7993706" y="497955"/>
                    <a:pt x="7995733" y="495793"/>
                  </a:cubicBezTo>
                  <a:cubicBezTo>
                    <a:pt x="8020053" y="495793"/>
                    <a:pt x="8044373" y="495793"/>
                    <a:pt x="8068694" y="495793"/>
                  </a:cubicBezTo>
                  <a:lnTo>
                    <a:pt x="8068694" y="504441"/>
                  </a:lnTo>
                  <a:lnTo>
                    <a:pt x="8078828" y="504441"/>
                  </a:lnTo>
                  <a:cubicBezTo>
                    <a:pt x="8078828" y="543353"/>
                    <a:pt x="8078828" y="582265"/>
                    <a:pt x="8078828" y="619015"/>
                  </a:cubicBezTo>
                  <a:cubicBezTo>
                    <a:pt x="8086934" y="619015"/>
                    <a:pt x="8093014" y="619015"/>
                    <a:pt x="8101121" y="619015"/>
                  </a:cubicBezTo>
                  <a:cubicBezTo>
                    <a:pt x="8101121" y="597397"/>
                    <a:pt x="8101121" y="575779"/>
                    <a:pt x="8101121" y="552000"/>
                  </a:cubicBezTo>
                  <a:cubicBezTo>
                    <a:pt x="8109228" y="552000"/>
                    <a:pt x="8119361" y="552000"/>
                    <a:pt x="8127469" y="552000"/>
                  </a:cubicBezTo>
                  <a:cubicBezTo>
                    <a:pt x="8129494" y="552000"/>
                    <a:pt x="8129494" y="549838"/>
                    <a:pt x="8131521" y="547676"/>
                  </a:cubicBezTo>
                  <a:lnTo>
                    <a:pt x="8139629" y="547676"/>
                  </a:lnTo>
                  <a:cubicBezTo>
                    <a:pt x="8141654" y="549838"/>
                    <a:pt x="8141654" y="552000"/>
                    <a:pt x="8143681" y="552000"/>
                  </a:cubicBezTo>
                  <a:cubicBezTo>
                    <a:pt x="8149761" y="552000"/>
                    <a:pt x="8157869" y="552000"/>
                    <a:pt x="8165976" y="552000"/>
                  </a:cubicBezTo>
                  <a:cubicBezTo>
                    <a:pt x="8165976" y="513088"/>
                    <a:pt x="8165976" y="474176"/>
                    <a:pt x="8165976" y="435264"/>
                  </a:cubicBezTo>
                  <a:cubicBezTo>
                    <a:pt x="8165989" y="435261"/>
                    <a:pt x="8166856" y="435097"/>
                    <a:pt x="8222722" y="424455"/>
                  </a:cubicBezTo>
                  <a:cubicBezTo>
                    <a:pt x="8222722" y="424462"/>
                    <a:pt x="8222722" y="424536"/>
                    <a:pt x="8222722" y="425536"/>
                  </a:cubicBezTo>
                  <a:lnTo>
                    <a:pt x="8222722" y="433102"/>
                  </a:lnTo>
                  <a:cubicBezTo>
                    <a:pt x="8222740" y="433102"/>
                    <a:pt x="8223384" y="433102"/>
                    <a:pt x="8249069" y="433102"/>
                  </a:cubicBezTo>
                  <a:cubicBezTo>
                    <a:pt x="8249069" y="433124"/>
                    <a:pt x="8249069" y="435495"/>
                    <a:pt x="8249069" y="688192"/>
                  </a:cubicBezTo>
                  <a:cubicBezTo>
                    <a:pt x="8255149" y="688192"/>
                    <a:pt x="8263256" y="688192"/>
                    <a:pt x="8271364" y="688192"/>
                  </a:cubicBezTo>
                  <a:cubicBezTo>
                    <a:pt x="8271364" y="686030"/>
                    <a:pt x="8271364" y="686030"/>
                    <a:pt x="8271364" y="683868"/>
                  </a:cubicBezTo>
                  <a:cubicBezTo>
                    <a:pt x="8275416" y="683868"/>
                    <a:pt x="8279469" y="683868"/>
                    <a:pt x="8283524" y="683868"/>
                  </a:cubicBezTo>
                  <a:cubicBezTo>
                    <a:pt x="8283524" y="686030"/>
                    <a:pt x="8283524" y="686030"/>
                    <a:pt x="8283524" y="688192"/>
                  </a:cubicBezTo>
                  <a:cubicBezTo>
                    <a:pt x="8291630" y="688192"/>
                    <a:pt x="8299736" y="688192"/>
                    <a:pt x="8307844" y="688192"/>
                  </a:cubicBezTo>
                  <a:cubicBezTo>
                    <a:pt x="8307844" y="683868"/>
                    <a:pt x="8307844" y="679545"/>
                    <a:pt x="8307844" y="675221"/>
                  </a:cubicBezTo>
                  <a:cubicBezTo>
                    <a:pt x="8317977" y="675221"/>
                    <a:pt x="8328110" y="675221"/>
                    <a:pt x="8336217" y="675221"/>
                  </a:cubicBezTo>
                  <a:cubicBezTo>
                    <a:pt x="8340270" y="670897"/>
                    <a:pt x="8344325" y="670897"/>
                    <a:pt x="8348377" y="670897"/>
                  </a:cubicBezTo>
                  <a:cubicBezTo>
                    <a:pt x="8354457" y="675221"/>
                    <a:pt x="8362565" y="675221"/>
                    <a:pt x="8368645" y="675221"/>
                  </a:cubicBezTo>
                  <a:cubicBezTo>
                    <a:pt x="8368645" y="668736"/>
                    <a:pt x="8368645" y="664412"/>
                    <a:pt x="8368645" y="657927"/>
                  </a:cubicBezTo>
                  <a:lnTo>
                    <a:pt x="8376752" y="657927"/>
                  </a:lnTo>
                  <a:cubicBezTo>
                    <a:pt x="8376752" y="653603"/>
                    <a:pt x="8376752" y="649280"/>
                    <a:pt x="8376752" y="644956"/>
                  </a:cubicBezTo>
                  <a:cubicBezTo>
                    <a:pt x="8394992" y="644956"/>
                    <a:pt x="8415258" y="644956"/>
                    <a:pt x="8433498" y="644956"/>
                  </a:cubicBezTo>
                  <a:cubicBezTo>
                    <a:pt x="8433498" y="634147"/>
                    <a:pt x="8433498" y="625500"/>
                    <a:pt x="8433498" y="614691"/>
                  </a:cubicBezTo>
                  <a:cubicBezTo>
                    <a:pt x="8439578" y="614691"/>
                    <a:pt x="8445658" y="614691"/>
                    <a:pt x="8451738" y="614691"/>
                  </a:cubicBezTo>
                  <a:cubicBezTo>
                    <a:pt x="8451738" y="612529"/>
                    <a:pt x="8451738" y="610368"/>
                    <a:pt x="8451738" y="608206"/>
                  </a:cubicBezTo>
                  <a:cubicBezTo>
                    <a:pt x="8455792" y="608206"/>
                    <a:pt x="8459845" y="608206"/>
                    <a:pt x="8463898" y="608206"/>
                  </a:cubicBezTo>
                  <a:cubicBezTo>
                    <a:pt x="8463898" y="610368"/>
                    <a:pt x="8463898" y="612529"/>
                    <a:pt x="8463898" y="614691"/>
                  </a:cubicBezTo>
                  <a:cubicBezTo>
                    <a:pt x="8469978" y="614691"/>
                    <a:pt x="8474032" y="614691"/>
                    <a:pt x="8480112" y="614691"/>
                  </a:cubicBezTo>
                  <a:cubicBezTo>
                    <a:pt x="8480112" y="629824"/>
                    <a:pt x="8480112" y="647118"/>
                    <a:pt x="8480112" y="664412"/>
                  </a:cubicBezTo>
                  <a:cubicBezTo>
                    <a:pt x="8490245" y="664412"/>
                    <a:pt x="8502406" y="664412"/>
                    <a:pt x="8512540" y="664412"/>
                  </a:cubicBezTo>
                  <a:cubicBezTo>
                    <a:pt x="8512540" y="655765"/>
                    <a:pt x="8512540" y="647118"/>
                    <a:pt x="8512540" y="638471"/>
                  </a:cubicBezTo>
                  <a:cubicBezTo>
                    <a:pt x="8524700" y="638471"/>
                    <a:pt x="8538886" y="638471"/>
                    <a:pt x="8551046" y="638471"/>
                  </a:cubicBezTo>
                  <a:cubicBezTo>
                    <a:pt x="8551046" y="627662"/>
                    <a:pt x="8551046" y="619015"/>
                    <a:pt x="8551046" y="608206"/>
                  </a:cubicBezTo>
                  <a:cubicBezTo>
                    <a:pt x="8567261" y="608206"/>
                    <a:pt x="8583473" y="608206"/>
                    <a:pt x="8599688" y="608206"/>
                  </a:cubicBezTo>
                  <a:cubicBezTo>
                    <a:pt x="8599688" y="608235"/>
                    <a:pt x="8599688" y="610010"/>
                    <a:pt x="8599688" y="719362"/>
                  </a:cubicBezTo>
                  <a:lnTo>
                    <a:pt x="8599688" y="733141"/>
                  </a:lnTo>
                  <a:lnTo>
                    <a:pt x="8665562" y="733141"/>
                  </a:lnTo>
                  <a:lnTo>
                    <a:pt x="8665562" y="838913"/>
                  </a:lnTo>
                  <a:lnTo>
                    <a:pt x="8665562" y="862160"/>
                  </a:lnTo>
                  <a:lnTo>
                    <a:pt x="8680522" y="862160"/>
                  </a:lnTo>
                  <a:cubicBezTo>
                    <a:pt x="8680522" y="862160"/>
                    <a:pt x="8680522" y="862160"/>
                    <a:pt x="8680522" y="860998"/>
                  </a:cubicBezTo>
                  <a:lnTo>
                    <a:pt x="8680522" y="852862"/>
                  </a:lnTo>
                  <a:cubicBezTo>
                    <a:pt x="8680522" y="852862"/>
                    <a:pt x="8680522" y="852862"/>
                    <a:pt x="8725102" y="852862"/>
                  </a:cubicBezTo>
                  <a:cubicBezTo>
                    <a:pt x="8725102" y="852862"/>
                    <a:pt x="8725102" y="852862"/>
                    <a:pt x="8725102" y="855477"/>
                  </a:cubicBezTo>
                  <a:lnTo>
                    <a:pt x="8725102" y="861131"/>
                  </a:lnTo>
                  <a:lnTo>
                    <a:pt x="8733569" y="852574"/>
                  </a:lnTo>
                  <a:cubicBezTo>
                    <a:pt x="8731340" y="852574"/>
                    <a:pt x="8731340" y="850249"/>
                    <a:pt x="8729111" y="850249"/>
                  </a:cubicBezTo>
                  <a:cubicBezTo>
                    <a:pt x="8729111" y="847924"/>
                    <a:pt x="8729111" y="845600"/>
                    <a:pt x="8729111" y="843275"/>
                  </a:cubicBezTo>
                  <a:cubicBezTo>
                    <a:pt x="8731340" y="843275"/>
                    <a:pt x="8733569" y="840950"/>
                    <a:pt x="8735797" y="840950"/>
                  </a:cubicBezTo>
                  <a:cubicBezTo>
                    <a:pt x="8735797" y="836301"/>
                    <a:pt x="8735797" y="833976"/>
                    <a:pt x="8735797" y="831652"/>
                  </a:cubicBezTo>
                  <a:cubicBezTo>
                    <a:pt x="8738027" y="831652"/>
                    <a:pt x="8738027" y="831652"/>
                    <a:pt x="8740256" y="831652"/>
                  </a:cubicBezTo>
                  <a:cubicBezTo>
                    <a:pt x="8740256" y="824678"/>
                    <a:pt x="8740256" y="817704"/>
                    <a:pt x="8740256" y="810730"/>
                  </a:cubicBezTo>
                  <a:cubicBezTo>
                    <a:pt x="8738027" y="810730"/>
                    <a:pt x="8738027" y="810730"/>
                    <a:pt x="8735797" y="810730"/>
                  </a:cubicBezTo>
                  <a:cubicBezTo>
                    <a:pt x="8735797" y="808405"/>
                    <a:pt x="8735797" y="808405"/>
                    <a:pt x="8735797" y="806081"/>
                  </a:cubicBezTo>
                  <a:lnTo>
                    <a:pt x="8740256" y="803756"/>
                  </a:lnTo>
                  <a:cubicBezTo>
                    <a:pt x="8744713" y="799107"/>
                    <a:pt x="8746943" y="794457"/>
                    <a:pt x="8751401" y="787483"/>
                  </a:cubicBezTo>
                  <a:cubicBezTo>
                    <a:pt x="8753629" y="782834"/>
                    <a:pt x="8753629" y="780510"/>
                    <a:pt x="8753629" y="778185"/>
                  </a:cubicBezTo>
                  <a:cubicBezTo>
                    <a:pt x="8749172" y="771211"/>
                    <a:pt x="8749172" y="759588"/>
                    <a:pt x="8753629" y="752614"/>
                  </a:cubicBezTo>
                  <a:cubicBezTo>
                    <a:pt x="8753631" y="752611"/>
                    <a:pt x="8753645" y="752565"/>
                    <a:pt x="8753909" y="751742"/>
                  </a:cubicBezTo>
                  <a:lnTo>
                    <a:pt x="8755767" y="745928"/>
                  </a:lnTo>
                  <a:lnTo>
                    <a:pt x="8754080" y="745928"/>
                  </a:lnTo>
                  <a:cubicBezTo>
                    <a:pt x="8754080" y="745928"/>
                    <a:pt x="8754080" y="745928"/>
                    <a:pt x="8754080" y="744766"/>
                  </a:cubicBezTo>
                  <a:lnTo>
                    <a:pt x="8754080" y="736629"/>
                  </a:lnTo>
                  <a:cubicBezTo>
                    <a:pt x="8754080" y="736629"/>
                    <a:pt x="8754080" y="736629"/>
                    <a:pt x="8755194" y="736629"/>
                  </a:cubicBezTo>
                  <a:lnTo>
                    <a:pt x="8762996" y="736629"/>
                  </a:lnTo>
                  <a:cubicBezTo>
                    <a:pt x="8762996" y="736629"/>
                    <a:pt x="8762996" y="736629"/>
                    <a:pt x="8762996" y="735467"/>
                  </a:cubicBezTo>
                  <a:lnTo>
                    <a:pt x="8762996" y="727331"/>
                  </a:lnTo>
                  <a:cubicBezTo>
                    <a:pt x="8762996" y="727331"/>
                    <a:pt x="8762996" y="727331"/>
                    <a:pt x="8761881" y="727331"/>
                  </a:cubicBezTo>
                  <a:lnTo>
                    <a:pt x="8754080" y="727331"/>
                  </a:lnTo>
                  <a:cubicBezTo>
                    <a:pt x="8754080" y="727331"/>
                    <a:pt x="8754080" y="727331"/>
                    <a:pt x="8754080" y="726168"/>
                  </a:cubicBezTo>
                  <a:lnTo>
                    <a:pt x="8754080" y="718032"/>
                  </a:lnTo>
                  <a:cubicBezTo>
                    <a:pt x="8754080" y="718032"/>
                    <a:pt x="8754080" y="718032"/>
                    <a:pt x="8755194" y="718032"/>
                  </a:cubicBezTo>
                  <a:lnTo>
                    <a:pt x="8762996" y="718032"/>
                  </a:lnTo>
                  <a:cubicBezTo>
                    <a:pt x="8762996" y="718032"/>
                    <a:pt x="8762996" y="718032"/>
                    <a:pt x="8762996" y="717160"/>
                  </a:cubicBezTo>
                  <a:lnTo>
                    <a:pt x="8762996" y="711058"/>
                  </a:lnTo>
                  <a:cubicBezTo>
                    <a:pt x="8762996" y="711058"/>
                    <a:pt x="8762996" y="711058"/>
                    <a:pt x="8761881" y="711058"/>
                  </a:cubicBezTo>
                  <a:lnTo>
                    <a:pt x="8754080" y="711058"/>
                  </a:lnTo>
                  <a:cubicBezTo>
                    <a:pt x="8754080" y="711058"/>
                    <a:pt x="8754080" y="711058"/>
                    <a:pt x="8754080" y="709896"/>
                  </a:cubicBezTo>
                  <a:lnTo>
                    <a:pt x="8754080" y="701759"/>
                  </a:lnTo>
                  <a:cubicBezTo>
                    <a:pt x="8754080" y="701759"/>
                    <a:pt x="8754080" y="701759"/>
                    <a:pt x="8755194" y="701759"/>
                  </a:cubicBezTo>
                  <a:lnTo>
                    <a:pt x="8762996" y="701759"/>
                  </a:lnTo>
                  <a:cubicBezTo>
                    <a:pt x="8762996" y="701759"/>
                    <a:pt x="8762996" y="701759"/>
                    <a:pt x="8761881" y="700016"/>
                  </a:cubicBezTo>
                  <a:lnTo>
                    <a:pt x="8754080" y="687812"/>
                  </a:lnTo>
                  <a:cubicBezTo>
                    <a:pt x="8754080" y="687812"/>
                    <a:pt x="8754080" y="687812"/>
                    <a:pt x="8754080" y="650617"/>
                  </a:cubicBezTo>
                  <a:cubicBezTo>
                    <a:pt x="8754080" y="650617"/>
                    <a:pt x="8754080" y="650617"/>
                    <a:pt x="8903424" y="650617"/>
                  </a:cubicBezTo>
                  <a:cubicBezTo>
                    <a:pt x="8903424" y="650617"/>
                    <a:pt x="8903424" y="650617"/>
                    <a:pt x="8905096" y="653232"/>
                  </a:cubicBezTo>
                  <a:lnTo>
                    <a:pt x="8908543" y="658626"/>
                  </a:lnTo>
                  <a:lnTo>
                    <a:pt x="8908543" y="647687"/>
                  </a:lnTo>
                  <a:cubicBezTo>
                    <a:pt x="8908543" y="636001"/>
                    <a:pt x="8908543" y="622669"/>
                    <a:pt x="8908543" y="607460"/>
                  </a:cubicBezTo>
                  <a:cubicBezTo>
                    <a:pt x="8908552" y="607460"/>
                    <a:pt x="8908671" y="607460"/>
                    <a:pt x="8910570" y="607460"/>
                  </a:cubicBezTo>
                  <a:lnTo>
                    <a:pt x="8924757" y="607460"/>
                  </a:lnTo>
                  <a:cubicBezTo>
                    <a:pt x="8924757" y="607441"/>
                    <a:pt x="8924757" y="606126"/>
                    <a:pt x="8924757" y="515723"/>
                  </a:cubicBezTo>
                  <a:lnTo>
                    <a:pt x="8924757" y="490724"/>
                  </a:lnTo>
                  <a:lnTo>
                    <a:pt x="9078786" y="490724"/>
                  </a:lnTo>
                  <a:lnTo>
                    <a:pt x="9078786" y="506306"/>
                  </a:lnTo>
                  <a:cubicBezTo>
                    <a:pt x="9078786" y="526935"/>
                    <a:pt x="9078786" y="559711"/>
                    <a:pt x="9078786" y="611783"/>
                  </a:cubicBezTo>
                  <a:cubicBezTo>
                    <a:pt x="9078796" y="611782"/>
                    <a:pt x="9078908" y="611761"/>
                    <a:pt x="9080306" y="611513"/>
                  </a:cubicBezTo>
                  <a:lnTo>
                    <a:pt x="9090946" y="609622"/>
                  </a:lnTo>
                  <a:cubicBezTo>
                    <a:pt x="9090946" y="609644"/>
                    <a:pt x="9090916" y="610978"/>
                    <a:pt x="9088919" y="698254"/>
                  </a:cubicBezTo>
                  <a:cubicBezTo>
                    <a:pt x="9088929" y="698256"/>
                    <a:pt x="9089040" y="698276"/>
                    <a:pt x="9090439" y="698525"/>
                  </a:cubicBezTo>
                  <a:lnTo>
                    <a:pt x="9101079" y="700416"/>
                  </a:lnTo>
                  <a:cubicBezTo>
                    <a:pt x="9101081" y="700423"/>
                    <a:pt x="9101101" y="700487"/>
                    <a:pt x="9101332" y="701227"/>
                  </a:cubicBezTo>
                  <a:lnTo>
                    <a:pt x="9103106" y="706902"/>
                  </a:lnTo>
                  <a:cubicBezTo>
                    <a:pt x="9103108" y="706893"/>
                    <a:pt x="9103153" y="706750"/>
                    <a:pt x="9103866" y="704470"/>
                  </a:cubicBezTo>
                  <a:lnTo>
                    <a:pt x="9109186" y="687446"/>
                  </a:lnTo>
                  <a:cubicBezTo>
                    <a:pt x="9109193" y="687446"/>
                    <a:pt x="9109293" y="687446"/>
                    <a:pt x="9110959" y="687446"/>
                  </a:cubicBezTo>
                  <a:lnTo>
                    <a:pt x="9123373" y="687446"/>
                  </a:lnTo>
                  <a:cubicBezTo>
                    <a:pt x="9123373" y="687463"/>
                    <a:pt x="9123373" y="688156"/>
                    <a:pt x="9123373" y="719872"/>
                  </a:cubicBezTo>
                  <a:cubicBezTo>
                    <a:pt x="9123379" y="719877"/>
                    <a:pt x="9123456" y="719917"/>
                    <a:pt x="9124386" y="720413"/>
                  </a:cubicBezTo>
                  <a:lnTo>
                    <a:pt x="9131480" y="724196"/>
                  </a:lnTo>
                  <a:cubicBezTo>
                    <a:pt x="9131480" y="724205"/>
                    <a:pt x="9131480" y="724306"/>
                    <a:pt x="9131480" y="725547"/>
                  </a:cubicBezTo>
                  <a:lnTo>
                    <a:pt x="9131480" y="735005"/>
                  </a:lnTo>
                  <a:cubicBezTo>
                    <a:pt x="9131500" y="735005"/>
                    <a:pt x="9132408" y="735005"/>
                    <a:pt x="9176067" y="735005"/>
                  </a:cubicBezTo>
                  <a:cubicBezTo>
                    <a:pt x="9176067" y="735013"/>
                    <a:pt x="9176067" y="735096"/>
                    <a:pt x="9176067" y="736086"/>
                  </a:cubicBezTo>
                  <a:lnTo>
                    <a:pt x="9176067" y="743652"/>
                  </a:lnTo>
                  <a:cubicBezTo>
                    <a:pt x="9176076" y="743652"/>
                    <a:pt x="9176197" y="743652"/>
                    <a:pt x="9178093" y="743652"/>
                  </a:cubicBezTo>
                  <a:lnTo>
                    <a:pt x="9192280" y="743652"/>
                  </a:lnTo>
                  <a:cubicBezTo>
                    <a:pt x="9192280" y="743634"/>
                    <a:pt x="9192280" y="742905"/>
                    <a:pt x="9192280" y="713387"/>
                  </a:cubicBezTo>
                  <a:cubicBezTo>
                    <a:pt x="9192301" y="713387"/>
                    <a:pt x="9193231" y="713387"/>
                    <a:pt x="9236867" y="713387"/>
                  </a:cubicBezTo>
                  <a:cubicBezTo>
                    <a:pt x="9236867" y="713379"/>
                    <a:pt x="9236867" y="713282"/>
                    <a:pt x="9236867" y="712036"/>
                  </a:cubicBezTo>
                  <a:lnTo>
                    <a:pt x="9236867" y="702578"/>
                  </a:lnTo>
                  <a:cubicBezTo>
                    <a:pt x="9236873" y="702578"/>
                    <a:pt x="9236947" y="702578"/>
                    <a:pt x="9237881" y="702578"/>
                  </a:cubicBezTo>
                  <a:lnTo>
                    <a:pt x="9244974" y="702578"/>
                  </a:lnTo>
                  <a:cubicBezTo>
                    <a:pt x="9244974" y="702571"/>
                    <a:pt x="9244974" y="702458"/>
                    <a:pt x="9244974" y="700687"/>
                  </a:cubicBezTo>
                  <a:lnTo>
                    <a:pt x="9244974" y="687446"/>
                  </a:lnTo>
                  <a:cubicBezTo>
                    <a:pt x="9244983" y="687446"/>
                    <a:pt x="9245055" y="687446"/>
                    <a:pt x="9245734" y="687446"/>
                  </a:cubicBezTo>
                  <a:lnTo>
                    <a:pt x="9251054" y="687446"/>
                  </a:lnTo>
                  <a:cubicBezTo>
                    <a:pt x="9251054" y="687439"/>
                    <a:pt x="9251054" y="687354"/>
                    <a:pt x="9251054" y="686365"/>
                  </a:cubicBezTo>
                  <a:lnTo>
                    <a:pt x="9251054" y="678798"/>
                  </a:lnTo>
                  <a:cubicBezTo>
                    <a:pt x="9251062" y="678798"/>
                    <a:pt x="9251186" y="678798"/>
                    <a:pt x="9253081" y="678798"/>
                  </a:cubicBezTo>
                  <a:lnTo>
                    <a:pt x="9267268" y="678798"/>
                  </a:lnTo>
                  <a:cubicBezTo>
                    <a:pt x="9267268" y="678805"/>
                    <a:pt x="9267268" y="678882"/>
                    <a:pt x="9267268" y="679879"/>
                  </a:cubicBezTo>
                  <a:lnTo>
                    <a:pt x="9267268" y="687446"/>
                  </a:lnTo>
                  <a:cubicBezTo>
                    <a:pt x="9267279" y="687446"/>
                    <a:pt x="9267780" y="687446"/>
                    <a:pt x="9289561" y="687446"/>
                  </a:cubicBezTo>
                  <a:cubicBezTo>
                    <a:pt x="9289561" y="687438"/>
                    <a:pt x="9289561" y="687324"/>
                    <a:pt x="9289561" y="685554"/>
                  </a:cubicBezTo>
                  <a:lnTo>
                    <a:pt x="9289561" y="672313"/>
                  </a:lnTo>
                  <a:cubicBezTo>
                    <a:pt x="9289567" y="672313"/>
                    <a:pt x="9289664" y="672313"/>
                    <a:pt x="9291335" y="672313"/>
                  </a:cubicBezTo>
                  <a:lnTo>
                    <a:pt x="9303748" y="672313"/>
                  </a:lnTo>
                  <a:cubicBezTo>
                    <a:pt x="9303748" y="672325"/>
                    <a:pt x="9303748" y="672839"/>
                    <a:pt x="9303748" y="696093"/>
                  </a:cubicBezTo>
                  <a:cubicBezTo>
                    <a:pt x="9303755" y="696093"/>
                    <a:pt x="9303835" y="696093"/>
                    <a:pt x="9304762" y="696093"/>
                  </a:cubicBezTo>
                  <a:lnTo>
                    <a:pt x="9311855" y="696093"/>
                  </a:lnTo>
                  <a:cubicBezTo>
                    <a:pt x="9311855" y="696087"/>
                    <a:pt x="9311855" y="696006"/>
                    <a:pt x="9311855" y="695012"/>
                  </a:cubicBezTo>
                  <a:lnTo>
                    <a:pt x="9311855" y="687446"/>
                  </a:lnTo>
                  <a:cubicBezTo>
                    <a:pt x="9311864" y="687446"/>
                    <a:pt x="9311982" y="687446"/>
                    <a:pt x="9313628" y="687446"/>
                  </a:cubicBezTo>
                  <a:lnTo>
                    <a:pt x="9326042" y="687446"/>
                  </a:lnTo>
                  <a:cubicBezTo>
                    <a:pt x="9326042" y="687459"/>
                    <a:pt x="9326042" y="688018"/>
                    <a:pt x="9326042" y="713387"/>
                  </a:cubicBezTo>
                  <a:cubicBezTo>
                    <a:pt x="9326050" y="713387"/>
                    <a:pt x="9326168" y="713387"/>
                    <a:pt x="9328069" y="713387"/>
                  </a:cubicBezTo>
                  <a:lnTo>
                    <a:pt x="9342255" y="713387"/>
                  </a:lnTo>
                  <a:cubicBezTo>
                    <a:pt x="9342255" y="713398"/>
                    <a:pt x="9342255" y="713513"/>
                    <a:pt x="9342255" y="715008"/>
                  </a:cubicBezTo>
                  <a:lnTo>
                    <a:pt x="9342255" y="726358"/>
                  </a:lnTo>
                  <a:cubicBezTo>
                    <a:pt x="9342263" y="726358"/>
                    <a:pt x="9342334" y="726358"/>
                    <a:pt x="9343015" y="726358"/>
                  </a:cubicBezTo>
                  <a:lnTo>
                    <a:pt x="9348336" y="726358"/>
                  </a:lnTo>
                  <a:cubicBezTo>
                    <a:pt x="9348336" y="726350"/>
                    <a:pt x="9348336" y="726274"/>
                    <a:pt x="9348336" y="725547"/>
                  </a:cubicBezTo>
                  <a:lnTo>
                    <a:pt x="9348336" y="719872"/>
                  </a:lnTo>
                  <a:cubicBezTo>
                    <a:pt x="9348353" y="719872"/>
                    <a:pt x="9349072" y="719872"/>
                    <a:pt x="9378736" y="719872"/>
                  </a:cubicBezTo>
                  <a:cubicBezTo>
                    <a:pt x="9378736" y="719886"/>
                    <a:pt x="9378736" y="720449"/>
                    <a:pt x="9378736" y="743652"/>
                  </a:cubicBezTo>
                  <a:cubicBezTo>
                    <a:pt x="9378743" y="743652"/>
                    <a:pt x="9378822" y="743652"/>
                    <a:pt x="9379749" y="743652"/>
                  </a:cubicBezTo>
                  <a:lnTo>
                    <a:pt x="9386843" y="743652"/>
                  </a:lnTo>
                  <a:cubicBezTo>
                    <a:pt x="9386843" y="743659"/>
                    <a:pt x="9386843" y="743732"/>
                    <a:pt x="9386843" y="744733"/>
                  </a:cubicBezTo>
                  <a:lnTo>
                    <a:pt x="9386843" y="752299"/>
                  </a:lnTo>
                  <a:cubicBezTo>
                    <a:pt x="9386852" y="752299"/>
                    <a:pt x="9386925" y="752299"/>
                    <a:pt x="9387603" y="752299"/>
                  </a:cubicBezTo>
                  <a:lnTo>
                    <a:pt x="9392923" y="752299"/>
                  </a:lnTo>
                  <a:cubicBezTo>
                    <a:pt x="9392923" y="752292"/>
                    <a:pt x="9392923" y="752172"/>
                    <a:pt x="9392923" y="750137"/>
                  </a:cubicBezTo>
                  <a:lnTo>
                    <a:pt x="9392923" y="735005"/>
                  </a:lnTo>
                  <a:cubicBezTo>
                    <a:pt x="9392930" y="735005"/>
                    <a:pt x="9393008" y="735005"/>
                    <a:pt x="9393936" y="735005"/>
                  </a:cubicBezTo>
                  <a:lnTo>
                    <a:pt x="9401030" y="735005"/>
                  </a:lnTo>
                  <a:cubicBezTo>
                    <a:pt x="9401030" y="735013"/>
                    <a:pt x="9401030" y="735096"/>
                    <a:pt x="9401030" y="736086"/>
                  </a:cubicBezTo>
                  <a:lnTo>
                    <a:pt x="9401030" y="743652"/>
                  </a:lnTo>
                  <a:lnTo>
                    <a:pt x="9406350" y="741659"/>
                  </a:lnTo>
                  <a:cubicBezTo>
                    <a:pt x="9407110" y="741287"/>
                    <a:pt x="9407110" y="741085"/>
                    <a:pt x="9407110" y="740679"/>
                  </a:cubicBezTo>
                  <a:lnTo>
                    <a:pt x="9407110" y="735005"/>
                  </a:lnTo>
                  <a:cubicBezTo>
                    <a:pt x="9407127" y="735005"/>
                    <a:pt x="9407928" y="735005"/>
                    <a:pt x="9445617" y="735005"/>
                  </a:cubicBezTo>
                  <a:cubicBezTo>
                    <a:pt x="9445617" y="735019"/>
                    <a:pt x="9445617" y="735566"/>
                    <a:pt x="9445617" y="758784"/>
                  </a:cubicBezTo>
                  <a:cubicBezTo>
                    <a:pt x="9445625" y="758784"/>
                    <a:pt x="9445743" y="758784"/>
                    <a:pt x="9447643" y="758784"/>
                  </a:cubicBezTo>
                  <a:lnTo>
                    <a:pt x="9461830" y="758784"/>
                  </a:lnTo>
                  <a:cubicBezTo>
                    <a:pt x="9461830" y="758792"/>
                    <a:pt x="9461830" y="758874"/>
                    <a:pt x="9461830" y="759865"/>
                  </a:cubicBezTo>
                  <a:lnTo>
                    <a:pt x="9461830" y="767431"/>
                  </a:lnTo>
                  <a:cubicBezTo>
                    <a:pt x="9461839" y="767431"/>
                    <a:pt x="9461962" y="767431"/>
                    <a:pt x="9463604" y="767431"/>
                  </a:cubicBezTo>
                  <a:lnTo>
                    <a:pt x="9476017" y="767431"/>
                  </a:lnTo>
                  <a:cubicBezTo>
                    <a:pt x="9476017" y="767419"/>
                    <a:pt x="9476017" y="766908"/>
                    <a:pt x="9476017" y="743652"/>
                  </a:cubicBezTo>
                  <a:cubicBezTo>
                    <a:pt x="9476024" y="743652"/>
                    <a:pt x="9476102" y="743652"/>
                    <a:pt x="9477030" y="743652"/>
                  </a:cubicBezTo>
                  <a:lnTo>
                    <a:pt x="9484124" y="743652"/>
                  </a:lnTo>
                  <a:cubicBezTo>
                    <a:pt x="9484124" y="743633"/>
                    <a:pt x="9484124" y="742862"/>
                    <a:pt x="9484124" y="711225"/>
                  </a:cubicBezTo>
                  <a:cubicBezTo>
                    <a:pt x="9484131" y="711225"/>
                    <a:pt x="9484208" y="711225"/>
                    <a:pt x="9485137" y="711225"/>
                  </a:cubicBezTo>
                  <a:lnTo>
                    <a:pt x="9492231" y="711225"/>
                  </a:lnTo>
                  <a:cubicBezTo>
                    <a:pt x="9492231" y="711219"/>
                    <a:pt x="9492231" y="711110"/>
                    <a:pt x="9492231" y="709334"/>
                  </a:cubicBezTo>
                  <a:lnTo>
                    <a:pt x="9492231" y="696093"/>
                  </a:lnTo>
                  <a:cubicBezTo>
                    <a:pt x="9490204" y="696093"/>
                    <a:pt x="9490204" y="696093"/>
                    <a:pt x="9490964" y="694471"/>
                  </a:cubicBezTo>
                  <a:lnTo>
                    <a:pt x="9496284" y="683122"/>
                  </a:lnTo>
                  <a:cubicBezTo>
                    <a:pt x="9496289" y="683139"/>
                    <a:pt x="9496484" y="683813"/>
                    <a:pt x="9504391" y="711225"/>
                  </a:cubicBezTo>
                  <a:cubicBezTo>
                    <a:pt x="9504399" y="711225"/>
                    <a:pt x="9504472" y="711225"/>
                    <a:pt x="9505151" y="711225"/>
                  </a:cubicBezTo>
                  <a:lnTo>
                    <a:pt x="9510471" y="711225"/>
                  </a:lnTo>
                  <a:cubicBezTo>
                    <a:pt x="9510471" y="711212"/>
                    <a:pt x="9510471" y="710033"/>
                    <a:pt x="9510471" y="605298"/>
                  </a:cubicBezTo>
                  <a:cubicBezTo>
                    <a:pt x="9510481" y="605298"/>
                    <a:pt x="9510595" y="605298"/>
                    <a:pt x="9511991" y="605298"/>
                  </a:cubicBezTo>
                  <a:lnTo>
                    <a:pt x="9522631" y="605298"/>
                  </a:lnTo>
                  <a:cubicBezTo>
                    <a:pt x="9522631" y="605276"/>
                    <a:pt x="9522631" y="604266"/>
                    <a:pt x="9522631" y="557739"/>
                  </a:cubicBezTo>
                  <a:cubicBezTo>
                    <a:pt x="9522648" y="557739"/>
                    <a:pt x="9523273" y="557739"/>
                    <a:pt x="9548978" y="557739"/>
                  </a:cubicBezTo>
                  <a:cubicBezTo>
                    <a:pt x="9548978" y="557727"/>
                    <a:pt x="9548978" y="557217"/>
                    <a:pt x="9548978" y="536121"/>
                  </a:cubicBezTo>
                  <a:cubicBezTo>
                    <a:pt x="9548997" y="536121"/>
                    <a:pt x="9549786" y="536121"/>
                    <a:pt x="9583432" y="536121"/>
                  </a:cubicBezTo>
                  <a:cubicBezTo>
                    <a:pt x="9583432" y="536129"/>
                    <a:pt x="9583432" y="536259"/>
                    <a:pt x="9583432" y="538553"/>
                  </a:cubicBezTo>
                  <a:lnTo>
                    <a:pt x="9583432" y="555577"/>
                  </a:lnTo>
                  <a:cubicBezTo>
                    <a:pt x="9583441" y="555577"/>
                    <a:pt x="9583572" y="555577"/>
                    <a:pt x="9585712" y="555577"/>
                  </a:cubicBezTo>
                  <a:lnTo>
                    <a:pt x="9601672" y="555577"/>
                  </a:lnTo>
                  <a:cubicBezTo>
                    <a:pt x="9601672" y="555595"/>
                    <a:pt x="9601672" y="556489"/>
                    <a:pt x="9601672" y="603136"/>
                  </a:cubicBezTo>
                  <a:cubicBezTo>
                    <a:pt x="9601678" y="603136"/>
                    <a:pt x="9601754" y="603136"/>
                    <a:pt x="9602685" y="603136"/>
                  </a:cubicBezTo>
                  <a:lnTo>
                    <a:pt x="9609779" y="603136"/>
                  </a:lnTo>
                  <a:lnTo>
                    <a:pt x="9623966" y="607460"/>
                  </a:lnTo>
                  <a:cubicBezTo>
                    <a:pt x="9623966" y="607470"/>
                    <a:pt x="9623966" y="608120"/>
                    <a:pt x="9623966" y="646372"/>
                  </a:cubicBezTo>
                  <a:cubicBezTo>
                    <a:pt x="9623972" y="646372"/>
                    <a:pt x="9624047" y="646372"/>
                    <a:pt x="9624979" y="646372"/>
                  </a:cubicBezTo>
                  <a:lnTo>
                    <a:pt x="9632072" y="646372"/>
                  </a:lnTo>
                  <a:cubicBezTo>
                    <a:pt x="9632072" y="646382"/>
                    <a:pt x="9632072" y="646488"/>
                    <a:pt x="9632072" y="647993"/>
                  </a:cubicBezTo>
                  <a:lnTo>
                    <a:pt x="9632072" y="659342"/>
                  </a:lnTo>
                  <a:cubicBezTo>
                    <a:pt x="9632080" y="659342"/>
                    <a:pt x="9632204" y="659342"/>
                    <a:pt x="9634099" y="659342"/>
                  </a:cubicBezTo>
                  <a:lnTo>
                    <a:pt x="9648286" y="659342"/>
                  </a:lnTo>
                  <a:lnTo>
                    <a:pt x="9654366" y="665828"/>
                  </a:lnTo>
                  <a:cubicBezTo>
                    <a:pt x="9654366" y="665840"/>
                    <a:pt x="9654366" y="666326"/>
                    <a:pt x="9654366" y="687446"/>
                  </a:cubicBezTo>
                  <a:cubicBezTo>
                    <a:pt x="9654375" y="687446"/>
                    <a:pt x="9654506" y="687446"/>
                    <a:pt x="9656646" y="687446"/>
                  </a:cubicBezTo>
                  <a:lnTo>
                    <a:pt x="9672606" y="687446"/>
                  </a:lnTo>
                  <a:cubicBezTo>
                    <a:pt x="9672606" y="687453"/>
                    <a:pt x="9672606" y="687533"/>
                    <a:pt x="9672606" y="688526"/>
                  </a:cubicBezTo>
                  <a:lnTo>
                    <a:pt x="9672606" y="696093"/>
                  </a:lnTo>
                  <a:cubicBezTo>
                    <a:pt x="9672615" y="696093"/>
                    <a:pt x="9672714" y="696093"/>
                    <a:pt x="9673873" y="696093"/>
                  </a:cubicBezTo>
                  <a:lnTo>
                    <a:pt x="9682740" y="696093"/>
                  </a:lnTo>
                  <a:cubicBezTo>
                    <a:pt x="9682740" y="696102"/>
                    <a:pt x="9682740" y="696231"/>
                    <a:pt x="9682740" y="698254"/>
                  </a:cubicBezTo>
                  <a:lnTo>
                    <a:pt x="9682740" y="713387"/>
                  </a:lnTo>
                  <a:cubicBezTo>
                    <a:pt x="9686793" y="713387"/>
                    <a:pt x="9686793" y="713387"/>
                    <a:pt x="9686793" y="711495"/>
                  </a:cubicBezTo>
                  <a:lnTo>
                    <a:pt x="9686793" y="698254"/>
                  </a:lnTo>
                  <a:cubicBezTo>
                    <a:pt x="9686799" y="698254"/>
                    <a:pt x="9686877" y="698254"/>
                    <a:pt x="9687806" y="698254"/>
                  </a:cubicBezTo>
                  <a:lnTo>
                    <a:pt x="9694900" y="698254"/>
                  </a:lnTo>
                  <a:cubicBezTo>
                    <a:pt x="9694900" y="698265"/>
                    <a:pt x="9694900" y="698384"/>
                    <a:pt x="9694900" y="699876"/>
                  </a:cubicBezTo>
                  <a:lnTo>
                    <a:pt x="9694900" y="711225"/>
                  </a:lnTo>
                  <a:cubicBezTo>
                    <a:pt x="9694909" y="711225"/>
                    <a:pt x="9694982" y="711225"/>
                    <a:pt x="9695660" y="711225"/>
                  </a:cubicBezTo>
                  <a:lnTo>
                    <a:pt x="9700980" y="711225"/>
                  </a:lnTo>
                  <a:cubicBezTo>
                    <a:pt x="9700980" y="706902"/>
                    <a:pt x="9700980" y="706902"/>
                    <a:pt x="9749620" y="706902"/>
                  </a:cubicBezTo>
                  <a:cubicBezTo>
                    <a:pt x="9749620" y="706911"/>
                    <a:pt x="9749620" y="707012"/>
                    <a:pt x="9749620" y="708253"/>
                  </a:cubicBezTo>
                  <a:lnTo>
                    <a:pt x="9749620" y="717710"/>
                  </a:lnTo>
                  <a:cubicBezTo>
                    <a:pt x="9749628" y="717710"/>
                    <a:pt x="9749703" y="717710"/>
                    <a:pt x="9750380" y="717710"/>
                  </a:cubicBezTo>
                  <a:lnTo>
                    <a:pt x="9755702" y="717710"/>
                  </a:lnTo>
                  <a:cubicBezTo>
                    <a:pt x="9755702" y="717719"/>
                    <a:pt x="9755702" y="717841"/>
                    <a:pt x="9755702" y="719872"/>
                  </a:cubicBezTo>
                  <a:lnTo>
                    <a:pt x="9755702" y="735005"/>
                  </a:lnTo>
                  <a:cubicBezTo>
                    <a:pt x="9755710" y="735001"/>
                    <a:pt x="9755826" y="734923"/>
                    <a:pt x="9757728" y="733654"/>
                  </a:cubicBezTo>
                  <a:lnTo>
                    <a:pt x="9771914" y="724196"/>
                  </a:lnTo>
                  <a:cubicBezTo>
                    <a:pt x="9771916" y="724177"/>
                    <a:pt x="9772048" y="723302"/>
                    <a:pt x="9777994" y="683122"/>
                  </a:cubicBezTo>
                  <a:cubicBezTo>
                    <a:pt x="9778004" y="683120"/>
                    <a:pt x="9778072" y="683094"/>
                    <a:pt x="9778754" y="682852"/>
                  </a:cubicBezTo>
                  <a:lnTo>
                    <a:pt x="9784074" y="680960"/>
                  </a:lnTo>
                  <a:cubicBezTo>
                    <a:pt x="9784074" y="680944"/>
                    <a:pt x="9784108" y="679883"/>
                    <a:pt x="9786102" y="611783"/>
                  </a:cubicBezTo>
                  <a:cubicBezTo>
                    <a:pt x="9786102" y="611801"/>
                    <a:pt x="9786134" y="612892"/>
                    <a:pt x="9788128" y="680960"/>
                  </a:cubicBezTo>
                  <a:cubicBezTo>
                    <a:pt x="9788138" y="680963"/>
                    <a:pt x="9788208" y="680988"/>
                    <a:pt x="9788888" y="681230"/>
                  </a:cubicBezTo>
                  <a:lnTo>
                    <a:pt x="9794208" y="683122"/>
                  </a:lnTo>
                  <a:cubicBezTo>
                    <a:pt x="9794208" y="683102"/>
                    <a:pt x="9794208" y="681769"/>
                    <a:pt x="9794208" y="596651"/>
                  </a:cubicBezTo>
                  <a:cubicBezTo>
                    <a:pt x="9798262" y="596651"/>
                    <a:pt x="9798262" y="596651"/>
                    <a:pt x="9798262" y="564224"/>
                  </a:cubicBezTo>
                  <a:cubicBezTo>
                    <a:pt x="9798274" y="564224"/>
                    <a:pt x="9798960" y="564224"/>
                    <a:pt x="9836768" y="564224"/>
                  </a:cubicBezTo>
                  <a:cubicBezTo>
                    <a:pt x="9836768" y="564241"/>
                    <a:pt x="9836768" y="564959"/>
                    <a:pt x="9836768" y="596651"/>
                  </a:cubicBezTo>
                  <a:cubicBezTo>
                    <a:pt x="9836778" y="596651"/>
                    <a:pt x="9836850" y="596651"/>
                    <a:pt x="9837528" y="596651"/>
                  </a:cubicBezTo>
                  <a:lnTo>
                    <a:pt x="9842848" y="596651"/>
                  </a:lnTo>
                  <a:cubicBezTo>
                    <a:pt x="9842848" y="596630"/>
                    <a:pt x="9842848" y="595324"/>
                    <a:pt x="9842848" y="514503"/>
                  </a:cubicBezTo>
                  <a:cubicBezTo>
                    <a:pt x="9842854" y="514503"/>
                    <a:pt x="9842954" y="514503"/>
                    <a:pt x="9844622" y="514503"/>
                  </a:cubicBezTo>
                  <a:lnTo>
                    <a:pt x="9857036" y="514503"/>
                  </a:lnTo>
                  <a:cubicBezTo>
                    <a:pt x="9857036" y="514496"/>
                    <a:pt x="9857036" y="514385"/>
                    <a:pt x="9857036" y="512612"/>
                  </a:cubicBezTo>
                  <a:lnTo>
                    <a:pt x="9857036" y="499371"/>
                  </a:lnTo>
                  <a:cubicBezTo>
                    <a:pt x="9857046" y="499371"/>
                    <a:pt x="9857544" y="499371"/>
                    <a:pt x="9879330" y="499371"/>
                  </a:cubicBezTo>
                  <a:cubicBezTo>
                    <a:pt x="9879330" y="499364"/>
                    <a:pt x="9879330" y="499283"/>
                    <a:pt x="9879330" y="498290"/>
                  </a:cubicBezTo>
                  <a:lnTo>
                    <a:pt x="9879330" y="490724"/>
                  </a:lnTo>
                  <a:cubicBezTo>
                    <a:pt x="9879336" y="490724"/>
                    <a:pt x="9879446" y="490724"/>
                    <a:pt x="9881102" y="490724"/>
                  </a:cubicBezTo>
                  <a:lnTo>
                    <a:pt x="9893516" y="490724"/>
                  </a:lnTo>
                  <a:cubicBezTo>
                    <a:pt x="9893516" y="490732"/>
                    <a:pt x="9893516" y="490811"/>
                    <a:pt x="9893516" y="491805"/>
                  </a:cubicBezTo>
                  <a:lnTo>
                    <a:pt x="9893516" y="499371"/>
                  </a:lnTo>
                  <a:cubicBezTo>
                    <a:pt x="9893526" y="499371"/>
                    <a:pt x="9893598" y="499371"/>
                    <a:pt x="9894276" y="499371"/>
                  </a:cubicBezTo>
                  <a:lnTo>
                    <a:pt x="9899596" y="499371"/>
                  </a:lnTo>
                  <a:lnTo>
                    <a:pt x="9909730" y="495047"/>
                  </a:lnTo>
                  <a:lnTo>
                    <a:pt x="9913782" y="498290"/>
                  </a:lnTo>
                  <a:lnTo>
                    <a:pt x="9913782" y="490724"/>
                  </a:lnTo>
                  <a:cubicBezTo>
                    <a:pt x="9913792" y="490724"/>
                    <a:pt x="9913928" y="490724"/>
                    <a:pt x="9916062" y="490724"/>
                  </a:cubicBezTo>
                  <a:lnTo>
                    <a:pt x="9932024" y="490724"/>
                  </a:lnTo>
                  <a:cubicBezTo>
                    <a:pt x="9932024" y="490732"/>
                    <a:pt x="9932024" y="490811"/>
                    <a:pt x="9932024" y="491805"/>
                  </a:cubicBezTo>
                  <a:lnTo>
                    <a:pt x="9932024" y="499371"/>
                  </a:lnTo>
                  <a:cubicBezTo>
                    <a:pt x="9932042" y="499371"/>
                    <a:pt x="9932778" y="499371"/>
                    <a:pt x="9962424" y="499371"/>
                  </a:cubicBezTo>
                  <a:cubicBezTo>
                    <a:pt x="9962424" y="499381"/>
                    <a:pt x="9962424" y="499490"/>
                    <a:pt x="9962424" y="500992"/>
                  </a:cubicBezTo>
                  <a:lnTo>
                    <a:pt x="9962424" y="512342"/>
                  </a:lnTo>
                  <a:cubicBezTo>
                    <a:pt x="9962440" y="512342"/>
                    <a:pt x="9963080" y="512342"/>
                    <a:pt x="9988770" y="512342"/>
                  </a:cubicBezTo>
                  <a:cubicBezTo>
                    <a:pt x="9988770" y="512358"/>
                    <a:pt x="9988770" y="513038"/>
                    <a:pt x="9988770" y="542606"/>
                  </a:cubicBezTo>
                  <a:cubicBezTo>
                    <a:pt x="9988780" y="542606"/>
                    <a:pt x="9988852" y="542606"/>
                    <a:pt x="9989530" y="542606"/>
                  </a:cubicBezTo>
                  <a:lnTo>
                    <a:pt x="9994850" y="542606"/>
                  </a:lnTo>
                  <a:cubicBezTo>
                    <a:pt x="9994850" y="542613"/>
                    <a:pt x="9994850" y="542699"/>
                    <a:pt x="9994850" y="543687"/>
                  </a:cubicBezTo>
                  <a:lnTo>
                    <a:pt x="9994850" y="551254"/>
                  </a:lnTo>
                  <a:cubicBezTo>
                    <a:pt x="9998904" y="551254"/>
                    <a:pt x="9998904" y="551254"/>
                    <a:pt x="9998904" y="581518"/>
                  </a:cubicBezTo>
                  <a:cubicBezTo>
                    <a:pt x="9998914" y="581518"/>
                    <a:pt x="9998988" y="581518"/>
                    <a:pt x="9999664" y="581518"/>
                  </a:cubicBezTo>
                  <a:lnTo>
                    <a:pt x="10004984" y="581518"/>
                  </a:lnTo>
                  <a:cubicBezTo>
                    <a:pt x="10004984" y="581527"/>
                    <a:pt x="10004984" y="581594"/>
                    <a:pt x="10004984" y="582329"/>
                  </a:cubicBezTo>
                  <a:lnTo>
                    <a:pt x="10004984" y="588004"/>
                  </a:lnTo>
                  <a:cubicBezTo>
                    <a:pt x="10004990" y="588004"/>
                    <a:pt x="10005068" y="588004"/>
                    <a:pt x="10005998" y="588004"/>
                  </a:cubicBezTo>
                  <a:lnTo>
                    <a:pt x="10013090" y="588004"/>
                  </a:lnTo>
                  <a:cubicBezTo>
                    <a:pt x="10013090" y="588021"/>
                    <a:pt x="10013090" y="588734"/>
                    <a:pt x="10013090" y="618269"/>
                  </a:cubicBezTo>
                  <a:cubicBezTo>
                    <a:pt x="10013098" y="618269"/>
                    <a:pt x="10013218" y="618269"/>
                    <a:pt x="10015118" y="618269"/>
                  </a:cubicBezTo>
                  <a:lnTo>
                    <a:pt x="10029304" y="618269"/>
                  </a:lnTo>
                  <a:cubicBezTo>
                    <a:pt x="10029304" y="618285"/>
                    <a:pt x="10029304" y="618865"/>
                    <a:pt x="10029304" y="642048"/>
                  </a:cubicBezTo>
                  <a:cubicBezTo>
                    <a:pt x="10031332" y="642048"/>
                    <a:pt x="10031332" y="642048"/>
                    <a:pt x="10031332" y="643669"/>
                  </a:cubicBezTo>
                  <a:lnTo>
                    <a:pt x="10031332" y="655019"/>
                  </a:lnTo>
                  <a:cubicBezTo>
                    <a:pt x="10031340" y="655019"/>
                    <a:pt x="10031410" y="655019"/>
                    <a:pt x="10032092" y="655019"/>
                  </a:cubicBezTo>
                  <a:lnTo>
                    <a:pt x="10037412" y="655019"/>
                  </a:lnTo>
                  <a:cubicBezTo>
                    <a:pt x="10037412" y="655033"/>
                    <a:pt x="10037412" y="655596"/>
                    <a:pt x="10037412" y="678798"/>
                  </a:cubicBezTo>
                  <a:cubicBezTo>
                    <a:pt x="10037420" y="678798"/>
                    <a:pt x="10037518" y="678798"/>
                    <a:pt x="10038678" y="678798"/>
                  </a:cubicBezTo>
                  <a:lnTo>
                    <a:pt x="10047544" y="678798"/>
                  </a:lnTo>
                  <a:cubicBezTo>
                    <a:pt x="10049572" y="680960"/>
                    <a:pt x="10049572" y="680960"/>
                    <a:pt x="10049572" y="682852"/>
                  </a:cubicBezTo>
                  <a:lnTo>
                    <a:pt x="10049572" y="696093"/>
                  </a:lnTo>
                  <a:cubicBezTo>
                    <a:pt x="10049576" y="696086"/>
                    <a:pt x="10049664" y="695979"/>
                    <a:pt x="10051092" y="694201"/>
                  </a:cubicBezTo>
                  <a:lnTo>
                    <a:pt x="10061732" y="680960"/>
                  </a:lnTo>
                  <a:cubicBezTo>
                    <a:pt x="10061746" y="680960"/>
                    <a:pt x="10062386" y="680960"/>
                    <a:pt x="10090106" y="680960"/>
                  </a:cubicBezTo>
                  <a:cubicBezTo>
                    <a:pt x="10090106" y="680985"/>
                    <a:pt x="10090106" y="682386"/>
                    <a:pt x="10090106" y="767431"/>
                  </a:cubicBezTo>
                  <a:cubicBezTo>
                    <a:pt x="10090114" y="767431"/>
                    <a:pt x="10090190" y="767431"/>
                    <a:pt x="10090866" y="767431"/>
                  </a:cubicBezTo>
                  <a:lnTo>
                    <a:pt x="10096186" y="767431"/>
                  </a:lnTo>
                  <a:cubicBezTo>
                    <a:pt x="10096190" y="767423"/>
                    <a:pt x="10096248" y="767323"/>
                    <a:pt x="10096946" y="766080"/>
                  </a:cubicBezTo>
                  <a:lnTo>
                    <a:pt x="10102266" y="756622"/>
                  </a:lnTo>
                  <a:cubicBezTo>
                    <a:pt x="10102266" y="756629"/>
                    <a:pt x="10102266" y="756728"/>
                    <a:pt x="10102266" y="758514"/>
                  </a:cubicBezTo>
                  <a:lnTo>
                    <a:pt x="10102266" y="771755"/>
                  </a:lnTo>
                  <a:cubicBezTo>
                    <a:pt x="10106318" y="771755"/>
                    <a:pt x="10106318" y="771755"/>
                    <a:pt x="10106318" y="726358"/>
                  </a:cubicBezTo>
                  <a:cubicBezTo>
                    <a:pt x="10106328" y="726358"/>
                    <a:pt x="10106398" y="726358"/>
                    <a:pt x="10107078" y="726358"/>
                  </a:cubicBezTo>
                  <a:lnTo>
                    <a:pt x="10112398" y="726358"/>
                  </a:lnTo>
                  <a:cubicBezTo>
                    <a:pt x="10112398" y="726343"/>
                    <a:pt x="10112398" y="725343"/>
                    <a:pt x="10112398" y="661504"/>
                  </a:cubicBezTo>
                  <a:cubicBezTo>
                    <a:pt x="10112406" y="661504"/>
                    <a:pt x="10112486" y="661504"/>
                    <a:pt x="10113412" y="661504"/>
                  </a:cubicBezTo>
                  <a:lnTo>
                    <a:pt x="10120506" y="661504"/>
                  </a:lnTo>
                  <a:cubicBezTo>
                    <a:pt x="10120512" y="661483"/>
                    <a:pt x="10120776" y="660543"/>
                    <a:pt x="10132666" y="618269"/>
                  </a:cubicBezTo>
                  <a:cubicBezTo>
                    <a:pt x="10132674" y="618269"/>
                    <a:pt x="10132772" y="618269"/>
                    <a:pt x="10133932" y="618269"/>
                  </a:cubicBezTo>
                  <a:lnTo>
                    <a:pt x="10142800" y="618269"/>
                  </a:lnTo>
                  <a:cubicBezTo>
                    <a:pt x="10142804" y="618292"/>
                    <a:pt x="10143030" y="619258"/>
                    <a:pt x="10152932" y="661504"/>
                  </a:cubicBezTo>
                  <a:cubicBezTo>
                    <a:pt x="10152938" y="661504"/>
                    <a:pt x="10153012" y="661504"/>
                    <a:pt x="10153946" y="661504"/>
                  </a:cubicBezTo>
                  <a:lnTo>
                    <a:pt x="10161040" y="661504"/>
                  </a:lnTo>
                  <a:cubicBezTo>
                    <a:pt x="10161040" y="661515"/>
                    <a:pt x="10161040" y="662182"/>
                    <a:pt x="10161040" y="700416"/>
                  </a:cubicBezTo>
                  <a:cubicBezTo>
                    <a:pt x="10161046" y="700416"/>
                    <a:pt x="10161146" y="700416"/>
                    <a:pt x="10162812" y="700416"/>
                  </a:cubicBezTo>
                  <a:lnTo>
                    <a:pt x="10175226" y="700416"/>
                  </a:lnTo>
                  <a:cubicBezTo>
                    <a:pt x="10175226" y="700424"/>
                    <a:pt x="10175226" y="700546"/>
                    <a:pt x="10175226" y="702578"/>
                  </a:cubicBezTo>
                  <a:lnTo>
                    <a:pt x="10175226" y="717710"/>
                  </a:lnTo>
                  <a:cubicBezTo>
                    <a:pt x="10179280" y="717710"/>
                    <a:pt x="10179280" y="717710"/>
                    <a:pt x="10179280" y="715549"/>
                  </a:cubicBezTo>
                  <a:lnTo>
                    <a:pt x="10179280" y="700416"/>
                  </a:lnTo>
                  <a:cubicBezTo>
                    <a:pt x="10179290" y="700416"/>
                    <a:pt x="10179402" y="700416"/>
                    <a:pt x="10180800" y="700416"/>
                  </a:cubicBezTo>
                  <a:lnTo>
                    <a:pt x="10191440" y="700416"/>
                  </a:lnTo>
                  <a:cubicBezTo>
                    <a:pt x="10191440" y="700426"/>
                    <a:pt x="10191440" y="700543"/>
                    <a:pt x="10191440" y="702037"/>
                  </a:cubicBezTo>
                  <a:lnTo>
                    <a:pt x="10191440" y="713387"/>
                  </a:lnTo>
                  <a:cubicBezTo>
                    <a:pt x="10191456" y="713387"/>
                    <a:pt x="10192164" y="713387"/>
                    <a:pt x="10221840" y="713387"/>
                  </a:cubicBezTo>
                  <a:cubicBezTo>
                    <a:pt x="10221840" y="713370"/>
                    <a:pt x="10221840" y="712599"/>
                    <a:pt x="10221840" y="676637"/>
                  </a:cubicBezTo>
                  <a:cubicBezTo>
                    <a:pt x="10221848" y="676637"/>
                    <a:pt x="10221942" y="676637"/>
                    <a:pt x="10223106" y="676637"/>
                  </a:cubicBezTo>
                  <a:lnTo>
                    <a:pt x="10231974" y="676637"/>
                  </a:lnTo>
                  <a:cubicBezTo>
                    <a:pt x="10231974" y="676648"/>
                    <a:pt x="10231974" y="677142"/>
                    <a:pt x="10231974" y="698254"/>
                  </a:cubicBezTo>
                  <a:cubicBezTo>
                    <a:pt x="10234000" y="698254"/>
                    <a:pt x="10234000" y="698254"/>
                    <a:pt x="10234000" y="665828"/>
                  </a:cubicBezTo>
                  <a:cubicBezTo>
                    <a:pt x="10234014" y="665828"/>
                    <a:pt x="10234556" y="665828"/>
                    <a:pt x="10256294" y="665828"/>
                  </a:cubicBezTo>
                  <a:cubicBezTo>
                    <a:pt x="10256294" y="665818"/>
                    <a:pt x="10256294" y="665698"/>
                    <a:pt x="10256294" y="664206"/>
                  </a:cubicBezTo>
                  <a:lnTo>
                    <a:pt x="10256294" y="652857"/>
                  </a:lnTo>
                  <a:cubicBezTo>
                    <a:pt x="10256302" y="652857"/>
                    <a:pt x="10256376" y="652857"/>
                    <a:pt x="10257054" y="652857"/>
                  </a:cubicBezTo>
                  <a:lnTo>
                    <a:pt x="10262374" y="652857"/>
                  </a:lnTo>
                  <a:cubicBezTo>
                    <a:pt x="10262374" y="652851"/>
                    <a:pt x="10262374" y="652738"/>
                    <a:pt x="10262374" y="650966"/>
                  </a:cubicBezTo>
                  <a:lnTo>
                    <a:pt x="10262374" y="637725"/>
                  </a:lnTo>
                  <a:lnTo>
                    <a:pt x="10266428" y="644210"/>
                  </a:lnTo>
                  <a:cubicBezTo>
                    <a:pt x="10266436" y="644210"/>
                    <a:pt x="10266564" y="644210"/>
                    <a:pt x="10268708" y="644210"/>
                  </a:cubicBezTo>
                  <a:lnTo>
                    <a:pt x="10284668" y="644210"/>
                  </a:lnTo>
                  <a:cubicBezTo>
                    <a:pt x="10284668" y="644202"/>
                    <a:pt x="10284668" y="644134"/>
                    <a:pt x="10284668" y="643399"/>
                  </a:cubicBezTo>
                  <a:lnTo>
                    <a:pt x="10284668" y="637725"/>
                  </a:lnTo>
                  <a:cubicBezTo>
                    <a:pt x="10284676" y="637725"/>
                    <a:pt x="10284750" y="637725"/>
                    <a:pt x="10285428" y="637725"/>
                  </a:cubicBezTo>
                  <a:lnTo>
                    <a:pt x="10290748" y="637725"/>
                  </a:lnTo>
                  <a:cubicBezTo>
                    <a:pt x="10290748" y="637734"/>
                    <a:pt x="10290748" y="637834"/>
                    <a:pt x="10290748" y="639076"/>
                  </a:cubicBezTo>
                  <a:lnTo>
                    <a:pt x="10290748" y="648534"/>
                  </a:lnTo>
                  <a:cubicBezTo>
                    <a:pt x="10290762" y="648534"/>
                    <a:pt x="10291496" y="648534"/>
                    <a:pt x="10329254" y="648534"/>
                  </a:cubicBezTo>
                  <a:cubicBezTo>
                    <a:pt x="10329254" y="648552"/>
                    <a:pt x="10329254" y="650062"/>
                    <a:pt x="10329254" y="786887"/>
                  </a:cubicBezTo>
                  <a:cubicBezTo>
                    <a:pt x="10329264" y="786887"/>
                    <a:pt x="10329380" y="786887"/>
                    <a:pt x="10330774" y="786887"/>
                  </a:cubicBezTo>
                  <a:lnTo>
                    <a:pt x="10341414" y="786887"/>
                  </a:lnTo>
                  <a:cubicBezTo>
                    <a:pt x="10341414" y="782564"/>
                    <a:pt x="10341414" y="778240"/>
                    <a:pt x="10341414" y="773917"/>
                  </a:cubicBezTo>
                  <a:cubicBezTo>
                    <a:pt x="10343442" y="773917"/>
                    <a:pt x="10343442" y="773917"/>
                    <a:pt x="10345468" y="773917"/>
                  </a:cubicBezTo>
                  <a:cubicBezTo>
                    <a:pt x="10345468" y="778240"/>
                    <a:pt x="10345468" y="782564"/>
                    <a:pt x="10345468" y="786887"/>
                  </a:cubicBezTo>
                  <a:cubicBezTo>
                    <a:pt x="10355602" y="786887"/>
                    <a:pt x="10365736" y="786887"/>
                    <a:pt x="10375868" y="786887"/>
                  </a:cubicBezTo>
                  <a:cubicBezTo>
                    <a:pt x="10375868" y="776078"/>
                    <a:pt x="10375868" y="767431"/>
                    <a:pt x="10375868" y="756622"/>
                  </a:cubicBezTo>
                  <a:cubicBezTo>
                    <a:pt x="10379922" y="756622"/>
                    <a:pt x="10383976" y="756622"/>
                    <a:pt x="10388028" y="756622"/>
                  </a:cubicBezTo>
                  <a:lnTo>
                    <a:pt x="10400188" y="754461"/>
                  </a:lnTo>
                  <a:cubicBezTo>
                    <a:pt x="10402216" y="754461"/>
                    <a:pt x="10402216" y="756622"/>
                    <a:pt x="10404242" y="756622"/>
                  </a:cubicBezTo>
                  <a:lnTo>
                    <a:pt x="10414376" y="756622"/>
                  </a:lnTo>
                  <a:cubicBezTo>
                    <a:pt x="10414376" y="767431"/>
                    <a:pt x="10414376" y="778240"/>
                    <a:pt x="10414376" y="786887"/>
                  </a:cubicBezTo>
                  <a:cubicBezTo>
                    <a:pt x="10416402" y="786887"/>
                    <a:pt x="10418430" y="786887"/>
                    <a:pt x="10422482" y="786887"/>
                  </a:cubicBezTo>
                  <a:cubicBezTo>
                    <a:pt x="10422482" y="793373"/>
                    <a:pt x="10422482" y="799858"/>
                    <a:pt x="10422482" y="804182"/>
                  </a:cubicBezTo>
                  <a:lnTo>
                    <a:pt x="10431818" y="805087"/>
                  </a:lnTo>
                  <a:lnTo>
                    <a:pt x="10444776" y="805087"/>
                  </a:lnTo>
                  <a:cubicBezTo>
                    <a:pt x="10444776" y="799278"/>
                    <a:pt x="10444776" y="795106"/>
                    <a:pt x="10444776" y="789049"/>
                  </a:cubicBezTo>
                  <a:lnTo>
                    <a:pt x="10512732" y="789049"/>
                  </a:lnTo>
                  <a:lnTo>
                    <a:pt x="10512732" y="703796"/>
                  </a:lnTo>
                  <a:lnTo>
                    <a:pt x="10584740" y="703796"/>
                  </a:lnTo>
                  <a:lnTo>
                    <a:pt x="10584740" y="782564"/>
                  </a:lnTo>
                  <a:cubicBezTo>
                    <a:pt x="10585376" y="782564"/>
                    <a:pt x="10586010" y="782564"/>
                    <a:pt x="10586644" y="782564"/>
                  </a:cubicBezTo>
                  <a:lnTo>
                    <a:pt x="10587886" y="805087"/>
                  </a:lnTo>
                  <a:lnTo>
                    <a:pt x="10597562" y="805087"/>
                  </a:lnTo>
                  <a:cubicBezTo>
                    <a:pt x="10598098" y="797873"/>
                    <a:pt x="10598804" y="790219"/>
                    <a:pt x="10598804" y="782564"/>
                  </a:cubicBezTo>
                  <a:cubicBezTo>
                    <a:pt x="10600832" y="782564"/>
                    <a:pt x="10602858" y="782564"/>
                    <a:pt x="10604884" y="782564"/>
                  </a:cubicBezTo>
                  <a:lnTo>
                    <a:pt x="10606126" y="805087"/>
                  </a:lnTo>
                  <a:lnTo>
                    <a:pt x="10656748" y="805087"/>
                  </a:lnTo>
                  <a:lnTo>
                    <a:pt x="10656748" y="642059"/>
                  </a:lnTo>
                  <a:lnTo>
                    <a:pt x="10854076" y="642059"/>
                  </a:lnTo>
                  <a:lnTo>
                    <a:pt x="10854076" y="805087"/>
                  </a:lnTo>
                  <a:lnTo>
                    <a:pt x="10872772" y="805087"/>
                  </a:lnTo>
                  <a:lnTo>
                    <a:pt x="10872772" y="722394"/>
                  </a:lnTo>
                  <a:lnTo>
                    <a:pt x="10967892" y="722394"/>
                  </a:lnTo>
                  <a:cubicBezTo>
                    <a:pt x="10971967" y="616373"/>
                    <a:pt x="10975346" y="510899"/>
                    <a:pt x="10979823" y="404253"/>
                  </a:cubicBezTo>
                  <a:cubicBezTo>
                    <a:pt x="10969690" y="404253"/>
                    <a:pt x="10945370" y="391282"/>
                    <a:pt x="10967663" y="382635"/>
                  </a:cubicBezTo>
                  <a:cubicBezTo>
                    <a:pt x="10965635" y="380473"/>
                    <a:pt x="10963610" y="378311"/>
                    <a:pt x="10961583" y="378311"/>
                  </a:cubicBezTo>
                  <a:cubicBezTo>
                    <a:pt x="10961583" y="365341"/>
                    <a:pt x="10959555" y="363179"/>
                    <a:pt x="10969690" y="354532"/>
                  </a:cubicBezTo>
                  <a:cubicBezTo>
                    <a:pt x="10969690" y="350208"/>
                    <a:pt x="10969690" y="343723"/>
                    <a:pt x="10969690" y="337238"/>
                  </a:cubicBezTo>
                  <a:cubicBezTo>
                    <a:pt x="10973743" y="337238"/>
                    <a:pt x="10977796" y="337238"/>
                    <a:pt x="10983876" y="337238"/>
                  </a:cubicBezTo>
                  <a:cubicBezTo>
                    <a:pt x="10983876" y="328590"/>
                    <a:pt x="10983876" y="322105"/>
                    <a:pt x="10983876" y="315620"/>
                  </a:cubicBezTo>
                  <a:cubicBezTo>
                    <a:pt x="10983876" y="313458"/>
                    <a:pt x="10985903" y="313458"/>
                    <a:pt x="10985903" y="311296"/>
                  </a:cubicBezTo>
                  <a:cubicBezTo>
                    <a:pt x="10985903" y="285355"/>
                    <a:pt x="10985903" y="259414"/>
                    <a:pt x="10985903" y="233472"/>
                  </a:cubicBezTo>
                  <a:cubicBezTo>
                    <a:pt x="10985903" y="231310"/>
                    <a:pt x="10983876" y="229149"/>
                    <a:pt x="10983876" y="226987"/>
                  </a:cubicBezTo>
                  <a:cubicBezTo>
                    <a:pt x="10985903" y="224825"/>
                    <a:pt x="10987930" y="222663"/>
                    <a:pt x="10989956" y="220501"/>
                  </a:cubicBezTo>
                  <a:cubicBezTo>
                    <a:pt x="10989956" y="201045"/>
                    <a:pt x="10989956" y="181589"/>
                    <a:pt x="10989956" y="162133"/>
                  </a:cubicBezTo>
                  <a:cubicBezTo>
                    <a:pt x="10989956" y="159972"/>
                    <a:pt x="10989956" y="159972"/>
                    <a:pt x="10991983" y="157810"/>
                  </a:cubicBezTo>
                  <a:cubicBezTo>
                    <a:pt x="10991983" y="140516"/>
                    <a:pt x="10991983" y="121060"/>
                    <a:pt x="10991983" y="101604"/>
                  </a:cubicBezTo>
                  <a:cubicBezTo>
                    <a:pt x="10994010" y="92957"/>
                    <a:pt x="10994010" y="88633"/>
                    <a:pt x="10994010" y="82148"/>
                  </a:cubicBezTo>
                  <a:cubicBezTo>
                    <a:pt x="10998063" y="88633"/>
                    <a:pt x="10998063" y="92957"/>
                    <a:pt x="10998063" y="99442"/>
                  </a:cubicBezTo>
                  <a:cubicBezTo>
                    <a:pt x="11000090" y="121060"/>
                    <a:pt x="11000090" y="140516"/>
                    <a:pt x="11000090" y="157810"/>
                  </a:cubicBezTo>
                  <a:cubicBezTo>
                    <a:pt x="11002116" y="181589"/>
                    <a:pt x="11002116" y="201045"/>
                    <a:pt x="11002116" y="220501"/>
                  </a:cubicBezTo>
                  <a:cubicBezTo>
                    <a:pt x="11004143" y="222663"/>
                    <a:pt x="11006170" y="224825"/>
                    <a:pt x="11008196" y="226987"/>
                  </a:cubicBezTo>
                  <a:cubicBezTo>
                    <a:pt x="11008196" y="229149"/>
                    <a:pt x="11006170" y="231310"/>
                    <a:pt x="11006170" y="233472"/>
                  </a:cubicBezTo>
                  <a:cubicBezTo>
                    <a:pt x="11006170" y="259414"/>
                    <a:pt x="11006170" y="285355"/>
                    <a:pt x="11006170" y="311296"/>
                  </a:cubicBezTo>
                  <a:cubicBezTo>
                    <a:pt x="11006170" y="313458"/>
                    <a:pt x="11008196" y="313458"/>
                    <a:pt x="11008196" y="315620"/>
                  </a:cubicBezTo>
                  <a:cubicBezTo>
                    <a:pt x="11008196" y="322105"/>
                    <a:pt x="11008196" y="328590"/>
                    <a:pt x="11008196" y="337238"/>
                  </a:cubicBezTo>
                  <a:cubicBezTo>
                    <a:pt x="11012250" y="337238"/>
                    <a:pt x="11018330" y="337238"/>
                    <a:pt x="11022383" y="337238"/>
                  </a:cubicBezTo>
                  <a:cubicBezTo>
                    <a:pt x="11022383" y="343723"/>
                    <a:pt x="11022383" y="350208"/>
                    <a:pt x="11022383" y="354532"/>
                  </a:cubicBezTo>
                  <a:cubicBezTo>
                    <a:pt x="11030491" y="363179"/>
                    <a:pt x="11030491" y="363179"/>
                    <a:pt x="11030491" y="378311"/>
                  </a:cubicBezTo>
                  <a:cubicBezTo>
                    <a:pt x="11028463" y="378311"/>
                    <a:pt x="11026436" y="380473"/>
                    <a:pt x="11024411" y="382635"/>
                  </a:cubicBezTo>
                  <a:cubicBezTo>
                    <a:pt x="11044676" y="393444"/>
                    <a:pt x="11020356" y="402091"/>
                    <a:pt x="11012250" y="404253"/>
                  </a:cubicBezTo>
                  <a:cubicBezTo>
                    <a:pt x="11014276" y="488562"/>
                    <a:pt x="11018330" y="572871"/>
                    <a:pt x="11020356" y="657181"/>
                  </a:cubicBezTo>
                  <a:cubicBezTo>
                    <a:pt x="11042651" y="657181"/>
                    <a:pt x="11064943" y="657181"/>
                    <a:pt x="11085211" y="657181"/>
                  </a:cubicBezTo>
                  <a:cubicBezTo>
                    <a:pt x="11085211" y="683122"/>
                    <a:pt x="11085211" y="709063"/>
                    <a:pt x="11085211" y="732843"/>
                  </a:cubicBezTo>
                  <a:cubicBezTo>
                    <a:pt x="11089264" y="732843"/>
                    <a:pt x="11091291" y="732843"/>
                    <a:pt x="11093318" y="732843"/>
                  </a:cubicBezTo>
                  <a:cubicBezTo>
                    <a:pt x="11093318" y="730681"/>
                    <a:pt x="11095344" y="728519"/>
                    <a:pt x="11095344" y="726358"/>
                  </a:cubicBezTo>
                  <a:cubicBezTo>
                    <a:pt x="11097371" y="726358"/>
                    <a:pt x="11099398" y="726358"/>
                    <a:pt x="11101424" y="726358"/>
                  </a:cubicBezTo>
                  <a:cubicBezTo>
                    <a:pt x="11101424" y="728519"/>
                    <a:pt x="11101424" y="730681"/>
                    <a:pt x="11103452" y="735005"/>
                  </a:cubicBezTo>
                  <a:cubicBezTo>
                    <a:pt x="11107504" y="735005"/>
                    <a:pt x="11111558" y="735005"/>
                    <a:pt x="11115612" y="735005"/>
                  </a:cubicBezTo>
                  <a:cubicBezTo>
                    <a:pt x="11115612" y="732843"/>
                    <a:pt x="11115612" y="730681"/>
                    <a:pt x="11115612" y="728519"/>
                  </a:cubicBezTo>
                  <a:cubicBezTo>
                    <a:pt x="11123718" y="728519"/>
                    <a:pt x="11129798" y="728519"/>
                    <a:pt x="11137904" y="728519"/>
                  </a:cubicBezTo>
                  <a:cubicBezTo>
                    <a:pt x="11137904" y="730681"/>
                    <a:pt x="11137904" y="732843"/>
                    <a:pt x="11137904" y="735005"/>
                  </a:cubicBezTo>
                  <a:cubicBezTo>
                    <a:pt x="11143984" y="735005"/>
                    <a:pt x="11152092" y="735005"/>
                    <a:pt x="11158172" y="735005"/>
                  </a:cubicBezTo>
                  <a:cubicBezTo>
                    <a:pt x="11158172" y="750137"/>
                    <a:pt x="11158172" y="765270"/>
                    <a:pt x="11158172" y="780402"/>
                  </a:cubicBezTo>
                  <a:cubicBezTo>
                    <a:pt x="11162226" y="780402"/>
                    <a:pt x="11168306" y="780402"/>
                    <a:pt x="11172359" y="780402"/>
                  </a:cubicBezTo>
                  <a:cubicBezTo>
                    <a:pt x="11172359" y="776078"/>
                    <a:pt x="11172359" y="771755"/>
                    <a:pt x="11172359" y="767431"/>
                  </a:cubicBezTo>
                  <a:cubicBezTo>
                    <a:pt x="11178439" y="767431"/>
                    <a:pt x="11184519" y="767431"/>
                    <a:pt x="11188572" y="767431"/>
                  </a:cubicBezTo>
                  <a:cubicBezTo>
                    <a:pt x="11188572" y="706902"/>
                    <a:pt x="11188572" y="648534"/>
                    <a:pt x="11188572" y="588004"/>
                  </a:cubicBezTo>
                  <a:cubicBezTo>
                    <a:pt x="11190599" y="585842"/>
                    <a:pt x="11192626" y="583680"/>
                    <a:pt x="11194652" y="581518"/>
                  </a:cubicBezTo>
                  <a:cubicBezTo>
                    <a:pt x="11218972" y="581518"/>
                    <a:pt x="11243292" y="581518"/>
                    <a:pt x="11267614" y="581518"/>
                  </a:cubicBezTo>
                  <a:lnTo>
                    <a:pt x="11267614" y="590166"/>
                  </a:lnTo>
                  <a:lnTo>
                    <a:pt x="11277747" y="590166"/>
                  </a:lnTo>
                  <a:cubicBezTo>
                    <a:pt x="11277747" y="629078"/>
                    <a:pt x="11277747" y="667990"/>
                    <a:pt x="11277747" y="704740"/>
                  </a:cubicBezTo>
                  <a:cubicBezTo>
                    <a:pt x="11285854" y="704740"/>
                    <a:pt x="11291934" y="704740"/>
                    <a:pt x="11300040" y="704740"/>
                  </a:cubicBezTo>
                  <a:cubicBezTo>
                    <a:pt x="11300040" y="683122"/>
                    <a:pt x="11300040" y="661504"/>
                    <a:pt x="11300040" y="637725"/>
                  </a:cubicBezTo>
                  <a:cubicBezTo>
                    <a:pt x="11308147" y="637725"/>
                    <a:pt x="11318280" y="637725"/>
                    <a:pt x="11326388" y="637725"/>
                  </a:cubicBezTo>
                  <a:cubicBezTo>
                    <a:pt x="11328414" y="637725"/>
                    <a:pt x="11328414" y="635563"/>
                    <a:pt x="11330440" y="633401"/>
                  </a:cubicBezTo>
                  <a:lnTo>
                    <a:pt x="11338548" y="633401"/>
                  </a:lnTo>
                  <a:cubicBezTo>
                    <a:pt x="11340574" y="635563"/>
                    <a:pt x="11340574" y="637725"/>
                    <a:pt x="11342600" y="637725"/>
                  </a:cubicBezTo>
                  <a:cubicBezTo>
                    <a:pt x="11348680" y="637725"/>
                    <a:pt x="11356788" y="637725"/>
                    <a:pt x="11364895" y="637725"/>
                  </a:cubicBezTo>
                  <a:cubicBezTo>
                    <a:pt x="11364895" y="598813"/>
                    <a:pt x="11364895" y="559901"/>
                    <a:pt x="11364895" y="520989"/>
                  </a:cubicBezTo>
                  <a:cubicBezTo>
                    <a:pt x="11364908" y="520986"/>
                    <a:pt x="11365775" y="520822"/>
                    <a:pt x="11421642" y="510180"/>
                  </a:cubicBezTo>
                  <a:cubicBezTo>
                    <a:pt x="11421642" y="510187"/>
                    <a:pt x="11421642" y="510261"/>
                    <a:pt x="11421642" y="511261"/>
                  </a:cubicBezTo>
                  <a:lnTo>
                    <a:pt x="11421642" y="518827"/>
                  </a:lnTo>
                  <a:cubicBezTo>
                    <a:pt x="11421659" y="518827"/>
                    <a:pt x="11422303" y="518827"/>
                    <a:pt x="11447988" y="518827"/>
                  </a:cubicBezTo>
                  <a:cubicBezTo>
                    <a:pt x="11447988" y="518849"/>
                    <a:pt x="11447988" y="521220"/>
                    <a:pt x="11447988" y="773917"/>
                  </a:cubicBezTo>
                  <a:cubicBezTo>
                    <a:pt x="11454068" y="773917"/>
                    <a:pt x="11462175" y="773917"/>
                    <a:pt x="11470283" y="773917"/>
                  </a:cubicBezTo>
                  <a:cubicBezTo>
                    <a:pt x="11470283" y="771755"/>
                    <a:pt x="11470283" y="771755"/>
                    <a:pt x="11470283" y="769593"/>
                  </a:cubicBezTo>
                  <a:cubicBezTo>
                    <a:pt x="11474335" y="769593"/>
                    <a:pt x="11478388" y="769593"/>
                    <a:pt x="11482443" y="769593"/>
                  </a:cubicBezTo>
                  <a:cubicBezTo>
                    <a:pt x="11482443" y="771755"/>
                    <a:pt x="11482443" y="771755"/>
                    <a:pt x="11482443" y="773917"/>
                  </a:cubicBezTo>
                  <a:cubicBezTo>
                    <a:pt x="11490550" y="773917"/>
                    <a:pt x="11498655" y="773917"/>
                    <a:pt x="11506763" y="773917"/>
                  </a:cubicBezTo>
                  <a:cubicBezTo>
                    <a:pt x="11506763" y="769593"/>
                    <a:pt x="11506763" y="765270"/>
                    <a:pt x="11506763" y="760946"/>
                  </a:cubicBezTo>
                  <a:cubicBezTo>
                    <a:pt x="11516896" y="760946"/>
                    <a:pt x="11527030" y="760946"/>
                    <a:pt x="11535136" y="760946"/>
                  </a:cubicBezTo>
                  <a:cubicBezTo>
                    <a:pt x="11539190" y="756622"/>
                    <a:pt x="11543244" y="756622"/>
                    <a:pt x="11547296" y="756622"/>
                  </a:cubicBezTo>
                  <a:cubicBezTo>
                    <a:pt x="11553376" y="760946"/>
                    <a:pt x="11561484" y="760946"/>
                    <a:pt x="11567564" y="760946"/>
                  </a:cubicBezTo>
                  <a:cubicBezTo>
                    <a:pt x="11567564" y="754461"/>
                    <a:pt x="11567564" y="750137"/>
                    <a:pt x="11567564" y="743652"/>
                  </a:cubicBezTo>
                  <a:lnTo>
                    <a:pt x="11575671" y="743652"/>
                  </a:lnTo>
                  <a:cubicBezTo>
                    <a:pt x="11575671" y="739328"/>
                    <a:pt x="11575671" y="735005"/>
                    <a:pt x="11575671" y="730681"/>
                  </a:cubicBezTo>
                  <a:cubicBezTo>
                    <a:pt x="11593911" y="730681"/>
                    <a:pt x="11614178" y="730681"/>
                    <a:pt x="11632418" y="730681"/>
                  </a:cubicBezTo>
                  <a:cubicBezTo>
                    <a:pt x="11632418" y="719872"/>
                    <a:pt x="11632418" y="711225"/>
                    <a:pt x="11632418" y="700416"/>
                  </a:cubicBezTo>
                  <a:cubicBezTo>
                    <a:pt x="11638498" y="700416"/>
                    <a:pt x="11644578" y="700416"/>
                    <a:pt x="11650658" y="700416"/>
                  </a:cubicBezTo>
                  <a:cubicBezTo>
                    <a:pt x="11650658" y="698254"/>
                    <a:pt x="11650658" y="696093"/>
                    <a:pt x="11650658" y="693931"/>
                  </a:cubicBezTo>
                  <a:cubicBezTo>
                    <a:pt x="11654711" y="693931"/>
                    <a:pt x="11658764" y="693931"/>
                    <a:pt x="11662818" y="693931"/>
                  </a:cubicBezTo>
                  <a:cubicBezTo>
                    <a:pt x="11662818" y="696093"/>
                    <a:pt x="11662818" y="698254"/>
                    <a:pt x="11662818" y="700416"/>
                  </a:cubicBezTo>
                  <a:cubicBezTo>
                    <a:pt x="11668898" y="700416"/>
                    <a:pt x="11672951" y="700416"/>
                    <a:pt x="11679031" y="700416"/>
                  </a:cubicBezTo>
                  <a:cubicBezTo>
                    <a:pt x="11679031" y="715549"/>
                    <a:pt x="11679031" y="732843"/>
                    <a:pt x="11679031" y="750137"/>
                  </a:cubicBezTo>
                  <a:cubicBezTo>
                    <a:pt x="11689164" y="750137"/>
                    <a:pt x="11701326" y="750137"/>
                    <a:pt x="11711459" y="750137"/>
                  </a:cubicBezTo>
                  <a:cubicBezTo>
                    <a:pt x="11711459" y="741490"/>
                    <a:pt x="11711459" y="732843"/>
                    <a:pt x="11711459" y="724196"/>
                  </a:cubicBezTo>
                  <a:cubicBezTo>
                    <a:pt x="11723619" y="724196"/>
                    <a:pt x="11737806" y="724196"/>
                    <a:pt x="11749966" y="724196"/>
                  </a:cubicBezTo>
                  <a:cubicBezTo>
                    <a:pt x="11749966" y="713387"/>
                    <a:pt x="11749966" y="704740"/>
                    <a:pt x="11749966" y="693931"/>
                  </a:cubicBezTo>
                  <a:cubicBezTo>
                    <a:pt x="11766180" y="693931"/>
                    <a:pt x="11782392" y="693931"/>
                    <a:pt x="11798607" y="693931"/>
                  </a:cubicBezTo>
                  <a:cubicBezTo>
                    <a:pt x="11798607" y="693960"/>
                    <a:pt x="11798607" y="695735"/>
                    <a:pt x="11798607" y="805087"/>
                  </a:cubicBezTo>
                  <a:lnTo>
                    <a:pt x="11798607" y="818866"/>
                  </a:lnTo>
                  <a:lnTo>
                    <a:pt x="11864482" y="818866"/>
                  </a:lnTo>
                  <a:lnTo>
                    <a:pt x="11864482" y="924638"/>
                  </a:lnTo>
                  <a:lnTo>
                    <a:pt x="11864482" y="947885"/>
                  </a:lnTo>
                  <a:lnTo>
                    <a:pt x="11879442" y="947885"/>
                  </a:lnTo>
                  <a:cubicBezTo>
                    <a:pt x="11879442" y="947885"/>
                    <a:pt x="11879442" y="947885"/>
                    <a:pt x="11879442" y="946723"/>
                  </a:cubicBezTo>
                  <a:lnTo>
                    <a:pt x="11879442" y="938587"/>
                  </a:lnTo>
                  <a:cubicBezTo>
                    <a:pt x="11879442" y="938587"/>
                    <a:pt x="11879442" y="938587"/>
                    <a:pt x="11924022" y="938587"/>
                  </a:cubicBezTo>
                  <a:cubicBezTo>
                    <a:pt x="11924022" y="938587"/>
                    <a:pt x="11924022" y="938587"/>
                    <a:pt x="11924022" y="959508"/>
                  </a:cubicBezTo>
                  <a:cubicBezTo>
                    <a:pt x="11924022" y="959508"/>
                    <a:pt x="11924022" y="959508"/>
                    <a:pt x="11926250" y="960671"/>
                  </a:cubicBezTo>
                  <a:lnTo>
                    <a:pt x="11941854" y="968807"/>
                  </a:lnTo>
                  <a:cubicBezTo>
                    <a:pt x="11941854" y="968807"/>
                    <a:pt x="11941854" y="968807"/>
                    <a:pt x="11941854" y="999027"/>
                  </a:cubicBezTo>
                  <a:cubicBezTo>
                    <a:pt x="11941854" y="999027"/>
                    <a:pt x="11941854" y="999027"/>
                    <a:pt x="11943247" y="999609"/>
                  </a:cubicBezTo>
                  <a:lnTo>
                    <a:pt x="11952999" y="1003677"/>
                  </a:lnTo>
                  <a:cubicBezTo>
                    <a:pt x="11952999" y="1003677"/>
                    <a:pt x="11952999" y="1003677"/>
                    <a:pt x="11952999" y="1002515"/>
                  </a:cubicBezTo>
                  <a:lnTo>
                    <a:pt x="11952999" y="994378"/>
                  </a:lnTo>
                  <a:cubicBezTo>
                    <a:pt x="11952999" y="994378"/>
                    <a:pt x="11952999" y="994378"/>
                    <a:pt x="11954114" y="994378"/>
                  </a:cubicBezTo>
                  <a:lnTo>
                    <a:pt x="11961915" y="994378"/>
                  </a:lnTo>
                  <a:cubicBezTo>
                    <a:pt x="11961915" y="994378"/>
                    <a:pt x="11961915" y="994378"/>
                    <a:pt x="11961915" y="993506"/>
                  </a:cubicBezTo>
                  <a:lnTo>
                    <a:pt x="11961915" y="987404"/>
                  </a:lnTo>
                  <a:cubicBezTo>
                    <a:pt x="11961915" y="987404"/>
                    <a:pt x="11961915" y="987404"/>
                    <a:pt x="11960800" y="987404"/>
                  </a:cubicBezTo>
                  <a:lnTo>
                    <a:pt x="11952999" y="987404"/>
                  </a:lnTo>
                  <a:cubicBezTo>
                    <a:pt x="11952999" y="987404"/>
                    <a:pt x="11952999" y="987404"/>
                    <a:pt x="11952999" y="986242"/>
                  </a:cubicBezTo>
                  <a:lnTo>
                    <a:pt x="11952999" y="978106"/>
                  </a:lnTo>
                  <a:cubicBezTo>
                    <a:pt x="11952999" y="978106"/>
                    <a:pt x="11952999" y="978106"/>
                    <a:pt x="11954114" y="978106"/>
                  </a:cubicBezTo>
                  <a:lnTo>
                    <a:pt x="11961915" y="978106"/>
                  </a:lnTo>
                  <a:cubicBezTo>
                    <a:pt x="11961915" y="978106"/>
                    <a:pt x="11961915" y="978106"/>
                    <a:pt x="11961915" y="976943"/>
                  </a:cubicBezTo>
                  <a:lnTo>
                    <a:pt x="11961915" y="968807"/>
                  </a:lnTo>
                  <a:cubicBezTo>
                    <a:pt x="11961915" y="968807"/>
                    <a:pt x="11961915" y="968807"/>
                    <a:pt x="11960800" y="968807"/>
                  </a:cubicBezTo>
                  <a:lnTo>
                    <a:pt x="11952999" y="968807"/>
                  </a:lnTo>
                  <a:cubicBezTo>
                    <a:pt x="11952999" y="968807"/>
                    <a:pt x="11952999" y="968807"/>
                    <a:pt x="11952999" y="967645"/>
                  </a:cubicBezTo>
                  <a:lnTo>
                    <a:pt x="11952999" y="959508"/>
                  </a:lnTo>
                  <a:cubicBezTo>
                    <a:pt x="11952999" y="959508"/>
                    <a:pt x="11952999" y="959508"/>
                    <a:pt x="11954114" y="959508"/>
                  </a:cubicBezTo>
                  <a:lnTo>
                    <a:pt x="11961915" y="959508"/>
                  </a:lnTo>
                  <a:cubicBezTo>
                    <a:pt x="11961915" y="959508"/>
                    <a:pt x="11961915" y="959508"/>
                    <a:pt x="11961915" y="958637"/>
                  </a:cubicBezTo>
                  <a:lnTo>
                    <a:pt x="11961915" y="952535"/>
                  </a:lnTo>
                  <a:cubicBezTo>
                    <a:pt x="11961915" y="952535"/>
                    <a:pt x="11961915" y="952535"/>
                    <a:pt x="11960800" y="952535"/>
                  </a:cubicBezTo>
                  <a:lnTo>
                    <a:pt x="11952999" y="952535"/>
                  </a:lnTo>
                  <a:cubicBezTo>
                    <a:pt x="11952999" y="952535"/>
                    <a:pt x="11952999" y="952535"/>
                    <a:pt x="11952999" y="951372"/>
                  </a:cubicBezTo>
                  <a:lnTo>
                    <a:pt x="11952999" y="943236"/>
                  </a:lnTo>
                  <a:cubicBezTo>
                    <a:pt x="11952999" y="943236"/>
                    <a:pt x="11952999" y="943236"/>
                    <a:pt x="11954114" y="943236"/>
                  </a:cubicBezTo>
                  <a:lnTo>
                    <a:pt x="11961915" y="943236"/>
                  </a:lnTo>
                  <a:cubicBezTo>
                    <a:pt x="11961915" y="943236"/>
                    <a:pt x="11961915" y="943236"/>
                    <a:pt x="11961915" y="942074"/>
                  </a:cubicBezTo>
                  <a:lnTo>
                    <a:pt x="11961915" y="933937"/>
                  </a:lnTo>
                  <a:cubicBezTo>
                    <a:pt x="11961915" y="933937"/>
                    <a:pt x="11961915" y="933937"/>
                    <a:pt x="11960800" y="933937"/>
                  </a:cubicBezTo>
                  <a:lnTo>
                    <a:pt x="11952999" y="933937"/>
                  </a:lnTo>
                  <a:cubicBezTo>
                    <a:pt x="11952999" y="933937"/>
                    <a:pt x="11952999" y="933937"/>
                    <a:pt x="11952999" y="933066"/>
                  </a:cubicBezTo>
                  <a:lnTo>
                    <a:pt x="11952999" y="926963"/>
                  </a:lnTo>
                  <a:cubicBezTo>
                    <a:pt x="11952999" y="926963"/>
                    <a:pt x="11952999" y="926963"/>
                    <a:pt x="11954114" y="926963"/>
                  </a:cubicBezTo>
                  <a:lnTo>
                    <a:pt x="11961915" y="926963"/>
                  </a:lnTo>
                  <a:cubicBezTo>
                    <a:pt x="11961915" y="926963"/>
                    <a:pt x="11961915" y="926963"/>
                    <a:pt x="11961915" y="925801"/>
                  </a:cubicBezTo>
                  <a:lnTo>
                    <a:pt x="11961915" y="917665"/>
                  </a:lnTo>
                  <a:cubicBezTo>
                    <a:pt x="11961915" y="917665"/>
                    <a:pt x="11961915" y="917665"/>
                    <a:pt x="11960800" y="917665"/>
                  </a:cubicBezTo>
                  <a:lnTo>
                    <a:pt x="11952999" y="917665"/>
                  </a:lnTo>
                  <a:cubicBezTo>
                    <a:pt x="11952999" y="917665"/>
                    <a:pt x="11952999" y="917665"/>
                    <a:pt x="11952999" y="916503"/>
                  </a:cubicBezTo>
                  <a:lnTo>
                    <a:pt x="11952999" y="908366"/>
                  </a:lnTo>
                  <a:cubicBezTo>
                    <a:pt x="11952999" y="908366"/>
                    <a:pt x="11952999" y="908366"/>
                    <a:pt x="11954114" y="908366"/>
                  </a:cubicBezTo>
                  <a:lnTo>
                    <a:pt x="11961915" y="908366"/>
                  </a:lnTo>
                  <a:cubicBezTo>
                    <a:pt x="11961915" y="908366"/>
                    <a:pt x="11961915" y="908366"/>
                    <a:pt x="11961915" y="907204"/>
                  </a:cubicBezTo>
                  <a:lnTo>
                    <a:pt x="11961915" y="899068"/>
                  </a:lnTo>
                  <a:cubicBezTo>
                    <a:pt x="11961915" y="899068"/>
                    <a:pt x="11961915" y="899068"/>
                    <a:pt x="11960800" y="899068"/>
                  </a:cubicBezTo>
                  <a:lnTo>
                    <a:pt x="11952999" y="899068"/>
                  </a:lnTo>
                  <a:cubicBezTo>
                    <a:pt x="11952999" y="899068"/>
                    <a:pt x="11952999" y="899068"/>
                    <a:pt x="11952999" y="898196"/>
                  </a:cubicBezTo>
                  <a:lnTo>
                    <a:pt x="11952999" y="892094"/>
                  </a:lnTo>
                  <a:cubicBezTo>
                    <a:pt x="11952999" y="892094"/>
                    <a:pt x="11952999" y="892094"/>
                    <a:pt x="11954114" y="892094"/>
                  </a:cubicBezTo>
                  <a:lnTo>
                    <a:pt x="11961915" y="892094"/>
                  </a:lnTo>
                  <a:cubicBezTo>
                    <a:pt x="11961915" y="892094"/>
                    <a:pt x="11961915" y="892094"/>
                    <a:pt x="11961915" y="890931"/>
                  </a:cubicBezTo>
                  <a:lnTo>
                    <a:pt x="11961915" y="882795"/>
                  </a:lnTo>
                  <a:cubicBezTo>
                    <a:pt x="11961915" y="882795"/>
                    <a:pt x="11961915" y="882795"/>
                    <a:pt x="11960800" y="882795"/>
                  </a:cubicBezTo>
                  <a:lnTo>
                    <a:pt x="11952999" y="882795"/>
                  </a:lnTo>
                  <a:cubicBezTo>
                    <a:pt x="11952999" y="882795"/>
                    <a:pt x="11952999" y="882795"/>
                    <a:pt x="11952999" y="881633"/>
                  </a:cubicBezTo>
                  <a:lnTo>
                    <a:pt x="11952999" y="873496"/>
                  </a:lnTo>
                  <a:cubicBezTo>
                    <a:pt x="11952999" y="873496"/>
                    <a:pt x="11952999" y="873496"/>
                    <a:pt x="11954114" y="873496"/>
                  </a:cubicBezTo>
                  <a:lnTo>
                    <a:pt x="11961915" y="873496"/>
                  </a:lnTo>
                  <a:cubicBezTo>
                    <a:pt x="11961915" y="873496"/>
                    <a:pt x="11961915" y="873496"/>
                    <a:pt x="11961915" y="872625"/>
                  </a:cubicBezTo>
                  <a:lnTo>
                    <a:pt x="11961915" y="866523"/>
                  </a:lnTo>
                  <a:cubicBezTo>
                    <a:pt x="11961915" y="866523"/>
                    <a:pt x="11961915" y="866523"/>
                    <a:pt x="11960800" y="866523"/>
                  </a:cubicBezTo>
                  <a:lnTo>
                    <a:pt x="11952999" y="866523"/>
                  </a:lnTo>
                  <a:cubicBezTo>
                    <a:pt x="11952999" y="866523"/>
                    <a:pt x="11952999" y="866523"/>
                    <a:pt x="11952999" y="865360"/>
                  </a:cubicBezTo>
                  <a:lnTo>
                    <a:pt x="11952999" y="857224"/>
                  </a:lnTo>
                  <a:cubicBezTo>
                    <a:pt x="11952999" y="857224"/>
                    <a:pt x="11952999" y="857224"/>
                    <a:pt x="11954114" y="857224"/>
                  </a:cubicBezTo>
                  <a:lnTo>
                    <a:pt x="11961915" y="857224"/>
                  </a:lnTo>
                  <a:cubicBezTo>
                    <a:pt x="11961915" y="857224"/>
                    <a:pt x="11961915" y="857224"/>
                    <a:pt x="11961915" y="856062"/>
                  </a:cubicBezTo>
                  <a:lnTo>
                    <a:pt x="11961915" y="847925"/>
                  </a:lnTo>
                  <a:cubicBezTo>
                    <a:pt x="11961915" y="847925"/>
                    <a:pt x="11961915" y="847925"/>
                    <a:pt x="11960800" y="847925"/>
                  </a:cubicBezTo>
                  <a:lnTo>
                    <a:pt x="11952999" y="847925"/>
                  </a:lnTo>
                  <a:cubicBezTo>
                    <a:pt x="11952999" y="847925"/>
                    <a:pt x="11952999" y="847925"/>
                    <a:pt x="11952999" y="846763"/>
                  </a:cubicBezTo>
                  <a:lnTo>
                    <a:pt x="11952999" y="838627"/>
                  </a:lnTo>
                  <a:cubicBezTo>
                    <a:pt x="11952999" y="838627"/>
                    <a:pt x="11952999" y="838627"/>
                    <a:pt x="11954114" y="838627"/>
                  </a:cubicBezTo>
                  <a:lnTo>
                    <a:pt x="11961915" y="838627"/>
                  </a:lnTo>
                  <a:cubicBezTo>
                    <a:pt x="11961915" y="838627"/>
                    <a:pt x="11961915" y="838627"/>
                    <a:pt x="11961915" y="837755"/>
                  </a:cubicBezTo>
                  <a:lnTo>
                    <a:pt x="11961915" y="831653"/>
                  </a:lnTo>
                  <a:cubicBezTo>
                    <a:pt x="11961915" y="831653"/>
                    <a:pt x="11961915" y="831653"/>
                    <a:pt x="11960800" y="831653"/>
                  </a:cubicBezTo>
                  <a:lnTo>
                    <a:pt x="11952999" y="831653"/>
                  </a:lnTo>
                  <a:cubicBezTo>
                    <a:pt x="11952999" y="831653"/>
                    <a:pt x="11952999" y="831653"/>
                    <a:pt x="11952999" y="830491"/>
                  </a:cubicBezTo>
                  <a:lnTo>
                    <a:pt x="11952999" y="822354"/>
                  </a:lnTo>
                  <a:cubicBezTo>
                    <a:pt x="11952999" y="822354"/>
                    <a:pt x="11952999" y="822354"/>
                    <a:pt x="11954114" y="822354"/>
                  </a:cubicBezTo>
                  <a:lnTo>
                    <a:pt x="11961915" y="822354"/>
                  </a:lnTo>
                  <a:cubicBezTo>
                    <a:pt x="11961915" y="822354"/>
                    <a:pt x="11961915" y="822354"/>
                    <a:pt x="11961915" y="821192"/>
                  </a:cubicBezTo>
                  <a:lnTo>
                    <a:pt x="11961915" y="813056"/>
                  </a:lnTo>
                  <a:cubicBezTo>
                    <a:pt x="11961915" y="813056"/>
                    <a:pt x="11961915" y="813056"/>
                    <a:pt x="11960800" y="813056"/>
                  </a:cubicBezTo>
                  <a:lnTo>
                    <a:pt x="11952999" y="813056"/>
                  </a:lnTo>
                  <a:cubicBezTo>
                    <a:pt x="11952999" y="813056"/>
                    <a:pt x="11952999" y="813056"/>
                    <a:pt x="11952999" y="811893"/>
                  </a:cubicBezTo>
                  <a:lnTo>
                    <a:pt x="11952999" y="803757"/>
                  </a:lnTo>
                  <a:cubicBezTo>
                    <a:pt x="11952999" y="803757"/>
                    <a:pt x="11952999" y="803757"/>
                    <a:pt x="11954114" y="803757"/>
                  </a:cubicBezTo>
                  <a:lnTo>
                    <a:pt x="11961915" y="803757"/>
                  </a:lnTo>
                  <a:cubicBezTo>
                    <a:pt x="11961915" y="803757"/>
                    <a:pt x="11961915" y="803757"/>
                    <a:pt x="11961915" y="802885"/>
                  </a:cubicBezTo>
                  <a:lnTo>
                    <a:pt x="11961915" y="796783"/>
                  </a:lnTo>
                  <a:cubicBezTo>
                    <a:pt x="11961915" y="796783"/>
                    <a:pt x="11961915" y="796783"/>
                    <a:pt x="11960800" y="796783"/>
                  </a:cubicBezTo>
                  <a:lnTo>
                    <a:pt x="11952999" y="796783"/>
                  </a:lnTo>
                  <a:cubicBezTo>
                    <a:pt x="11952999" y="796783"/>
                    <a:pt x="11952999" y="796783"/>
                    <a:pt x="11952999" y="795621"/>
                  </a:cubicBezTo>
                  <a:lnTo>
                    <a:pt x="11952999" y="787484"/>
                  </a:lnTo>
                  <a:cubicBezTo>
                    <a:pt x="11952999" y="787484"/>
                    <a:pt x="11952999" y="787484"/>
                    <a:pt x="11954114" y="787484"/>
                  </a:cubicBezTo>
                  <a:lnTo>
                    <a:pt x="11961915" y="787484"/>
                  </a:lnTo>
                  <a:cubicBezTo>
                    <a:pt x="11961915" y="787484"/>
                    <a:pt x="11961915" y="787484"/>
                    <a:pt x="11960800" y="785741"/>
                  </a:cubicBezTo>
                  <a:lnTo>
                    <a:pt x="11952999" y="773537"/>
                  </a:lnTo>
                  <a:cubicBezTo>
                    <a:pt x="11952999" y="773537"/>
                    <a:pt x="11952999" y="773537"/>
                    <a:pt x="11952999" y="736342"/>
                  </a:cubicBezTo>
                  <a:cubicBezTo>
                    <a:pt x="11952999" y="736342"/>
                    <a:pt x="11952999" y="736342"/>
                    <a:pt x="12102343" y="736342"/>
                  </a:cubicBezTo>
                  <a:cubicBezTo>
                    <a:pt x="12102343" y="736342"/>
                    <a:pt x="12102343" y="736342"/>
                    <a:pt x="12115716" y="757264"/>
                  </a:cubicBezTo>
                  <a:cubicBezTo>
                    <a:pt x="12115716" y="757264"/>
                    <a:pt x="12115716" y="757264"/>
                    <a:pt x="12115716" y="803757"/>
                  </a:cubicBezTo>
                  <a:cubicBezTo>
                    <a:pt x="12115716" y="803757"/>
                    <a:pt x="12115716" y="803757"/>
                    <a:pt x="12114602" y="803757"/>
                  </a:cubicBezTo>
                  <a:lnTo>
                    <a:pt x="12106800" y="803757"/>
                  </a:lnTo>
                  <a:cubicBezTo>
                    <a:pt x="12106800" y="803757"/>
                    <a:pt x="12106800" y="803757"/>
                    <a:pt x="12106800" y="804919"/>
                  </a:cubicBezTo>
                  <a:lnTo>
                    <a:pt x="12106800" y="813056"/>
                  </a:lnTo>
                  <a:cubicBezTo>
                    <a:pt x="12106800" y="813056"/>
                    <a:pt x="12106800" y="813056"/>
                    <a:pt x="12107915" y="813056"/>
                  </a:cubicBezTo>
                  <a:lnTo>
                    <a:pt x="12115716" y="813056"/>
                  </a:lnTo>
                  <a:cubicBezTo>
                    <a:pt x="12115716" y="813056"/>
                    <a:pt x="12115716" y="813056"/>
                    <a:pt x="12115716" y="814218"/>
                  </a:cubicBezTo>
                  <a:lnTo>
                    <a:pt x="12115716" y="822354"/>
                  </a:lnTo>
                  <a:cubicBezTo>
                    <a:pt x="12115716" y="822354"/>
                    <a:pt x="12115716" y="822354"/>
                    <a:pt x="12114602" y="822354"/>
                  </a:cubicBezTo>
                  <a:lnTo>
                    <a:pt x="12106800" y="822354"/>
                  </a:lnTo>
                  <a:cubicBezTo>
                    <a:pt x="12106800" y="822354"/>
                    <a:pt x="12106800" y="822354"/>
                    <a:pt x="12106800" y="823516"/>
                  </a:cubicBezTo>
                  <a:lnTo>
                    <a:pt x="12106800" y="831653"/>
                  </a:lnTo>
                  <a:cubicBezTo>
                    <a:pt x="12106800" y="831653"/>
                    <a:pt x="12106800" y="831653"/>
                    <a:pt x="12107915" y="831653"/>
                  </a:cubicBezTo>
                  <a:lnTo>
                    <a:pt x="12115716" y="831653"/>
                  </a:lnTo>
                  <a:cubicBezTo>
                    <a:pt x="12115716" y="831653"/>
                    <a:pt x="12115716" y="831653"/>
                    <a:pt x="12115716" y="832525"/>
                  </a:cubicBezTo>
                  <a:lnTo>
                    <a:pt x="12115716" y="838627"/>
                  </a:lnTo>
                  <a:cubicBezTo>
                    <a:pt x="12115716" y="838627"/>
                    <a:pt x="12115716" y="838627"/>
                    <a:pt x="12114602" y="838627"/>
                  </a:cubicBezTo>
                  <a:lnTo>
                    <a:pt x="12106800" y="838627"/>
                  </a:lnTo>
                  <a:cubicBezTo>
                    <a:pt x="12106800" y="838627"/>
                    <a:pt x="12106800" y="838627"/>
                    <a:pt x="12106800" y="839789"/>
                  </a:cubicBezTo>
                  <a:lnTo>
                    <a:pt x="12106800" y="847925"/>
                  </a:lnTo>
                  <a:cubicBezTo>
                    <a:pt x="12106800" y="847925"/>
                    <a:pt x="12106800" y="847925"/>
                    <a:pt x="12107915" y="847925"/>
                  </a:cubicBezTo>
                  <a:lnTo>
                    <a:pt x="12115716" y="847925"/>
                  </a:lnTo>
                  <a:cubicBezTo>
                    <a:pt x="12115716" y="847925"/>
                    <a:pt x="12115716" y="847925"/>
                    <a:pt x="12115716" y="849088"/>
                  </a:cubicBezTo>
                  <a:lnTo>
                    <a:pt x="12115716" y="857224"/>
                  </a:lnTo>
                  <a:cubicBezTo>
                    <a:pt x="12115716" y="857224"/>
                    <a:pt x="12115716" y="857224"/>
                    <a:pt x="12114602" y="857224"/>
                  </a:cubicBezTo>
                  <a:lnTo>
                    <a:pt x="12106800" y="857224"/>
                  </a:lnTo>
                  <a:cubicBezTo>
                    <a:pt x="12106800" y="857224"/>
                    <a:pt x="12106800" y="857224"/>
                    <a:pt x="12106800" y="858386"/>
                  </a:cubicBezTo>
                  <a:lnTo>
                    <a:pt x="12106800" y="866523"/>
                  </a:lnTo>
                  <a:cubicBezTo>
                    <a:pt x="12106800" y="866523"/>
                    <a:pt x="12106800" y="866523"/>
                    <a:pt x="12107915" y="866523"/>
                  </a:cubicBezTo>
                  <a:lnTo>
                    <a:pt x="12115716" y="866523"/>
                  </a:lnTo>
                  <a:cubicBezTo>
                    <a:pt x="12115716" y="866523"/>
                    <a:pt x="12115716" y="866523"/>
                    <a:pt x="12115716" y="867394"/>
                  </a:cubicBezTo>
                  <a:lnTo>
                    <a:pt x="12115716" y="873496"/>
                  </a:lnTo>
                  <a:cubicBezTo>
                    <a:pt x="12115716" y="873496"/>
                    <a:pt x="12115716" y="873496"/>
                    <a:pt x="12114602" y="873496"/>
                  </a:cubicBezTo>
                  <a:lnTo>
                    <a:pt x="12106800" y="873496"/>
                  </a:lnTo>
                  <a:cubicBezTo>
                    <a:pt x="12106800" y="873496"/>
                    <a:pt x="12106800" y="873496"/>
                    <a:pt x="12106800" y="874659"/>
                  </a:cubicBezTo>
                  <a:lnTo>
                    <a:pt x="12106800" y="882795"/>
                  </a:lnTo>
                  <a:cubicBezTo>
                    <a:pt x="12106800" y="882795"/>
                    <a:pt x="12106800" y="882795"/>
                    <a:pt x="12107915" y="882795"/>
                  </a:cubicBezTo>
                  <a:lnTo>
                    <a:pt x="12115716" y="882795"/>
                  </a:lnTo>
                  <a:cubicBezTo>
                    <a:pt x="12115716" y="882795"/>
                    <a:pt x="12115716" y="882795"/>
                    <a:pt x="12115716" y="883957"/>
                  </a:cubicBezTo>
                  <a:lnTo>
                    <a:pt x="12115716" y="892094"/>
                  </a:lnTo>
                  <a:cubicBezTo>
                    <a:pt x="12115716" y="892094"/>
                    <a:pt x="12115716" y="892094"/>
                    <a:pt x="12114602" y="892094"/>
                  </a:cubicBezTo>
                  <a:lnTo>
                    <a:pt x="12106800" y="892094"/>
                  </a:lnTo>
                  <a:cubicBezTo>
                    <a:pt x="12106800" y="892094"/>
                    <a:pt x="12106800" y="892094"/>
                    <a:pt x="12106800" y="892965"/>
                  </a:cubicBezTo>
                  <a:lnTo>
                    <a:pt x="12106800" y="899068"/>
                  </a:lnTo>
                  <a:cubicBezTo>
                    <a:pt x="12106800" y="899068"/>
                    <a:pt x="12106800" y="899068"/>
                    <a:pt x="12107915" y="899068"/>
                  </a:cubicBezTo>
                  <a:lnTo>
                    <a:pt x="12115716" y="899068"/>
                  </a:lnTo>
                  <a:cubicBezTo>
                    <a:pt x="12115716" y="899068"/>
                    <a:pt x="12115716" y="899068"/>
                    <a:pt x="12115716" y="900230"/>
                  </a:cubicBezTo>
                  <a:lnTo>
                    <a:pt x="12115716" y="908366"/>
                  </a:lnTo>
                  <a:cubicBezTo>
                    <a:pt x="12115716" y="908366"/>
                    <a:pt x="12115716" y="908366"/>
                    <a:pt x="12114602" y="908366"/>
                  </a:cubicBezTo>
                  <a:lnTo>
                    <a:pt x="12106800" y="908366"/>
                  </a:lnTo>
                  <a:cubicBezTo>
                    <a:pt x="12106800" y="908366"/>
                    <a:pt x="12106800" y="908366"/>
                    <a:pt x="12106800" y="909528"/>
                  </a:cubicBezTo>
                  <a:lnTo>
                    <a:pt x="12106800" y="917665"/>
                  </a:lnTo>
                  <a:cubicBezTo>
                    <a:pt x="12106800" y="917665"/>
                    <a:pt x="12106800" y="917665"/>
                    <a:pt x="12107915" y="917665"/>
                  </a:cubicBezTo>
                  <a:lnTo>
                    <a:pt x="12115716" y="917665"/>
                  </a:lnTo>
                  <a:cubicBezTo>
                    <a:pt x="12115716" y="917665"/>
                    <a:pt x="12115716" y="917665"/>
                    <a:pt x="12115716" y="918827"/>
                  </a:cubicBezTo>
                  <a:lnTo>
                    <a:pt x="12115716" y="926963"/>
                  </a:lnTo>
                  <a:cubicBezTo>
                    <a:pt x="12115716" y="926963"/>
                    <a:pt x="12115716" y="926963"/>
                    <a:pt x="12114602" y="926963"/>
                  </a:cubicBezTo>
                  <a:lnTo>
                    <a:pt x="12106800" y="926963"/>
                  </a:lnTo>
                  <a:cubicBezTo>
                    <a:pt x="12106800" y="926963"/>
                    <a:pt x="12106800" y="926963"/>
                    <a:pt x="12106800" y="927835"/>
                  </a:cubicBezTo>
                  <a:lnTo>
                    <a:pt x="12106800" y="933937"/>
                  </a:lnTo>
                  <a:cubicBezTo>
                    <a:pt x="12106800" y="933937"/>
                    <a:pt x="12106800" y="933937"/>
                    <a:pt x="12107915" y="933937"/>
                  </a:cubicBezTo>
                  <a:lnTo>
                    <a:pt x="12115716" y="933937"/>
                  </a:lnTo>
                  <a:cubicBezTo>
                    <a:pt x="12115716" y="933937"/>
                    <a:pt x="12115716" y="933937"/>
                    <a:pt x="12115716" y="935100"/>
                  </a:cubicBezTo>
                  <a:lnTo>
                    <a:pt x="12115716" y="943236"/>
                  </a:lnTo>
                  <a:cubicBezTo>
                    <a:pt x="12115716" y="943236"/>
                    <a:pt x="12115716" y="943236"/>
                    <a:pt x="12114602" y="943236"/>
                  </a:cubicBezTo>
                  <a:lnTo>
                    <a:pt x="12106800" y="943236"/>
                  </a:lnTo>
                  <a:cubicBezTo>
                    <a:pt x="12106800" y="943236"/>
                    <a:pt x="12106800" y="943236"/>
                    <a:pt x="12106800" y="944398"/>
                  </a:cubicBezTo>
                  <a:lnTo>
                    <a:pt x="12106800" y="952535"/>
                  </a:lnTo>
                  <a:cubicBezTo>
                    <a:pt x="12106800" y="952535"/>
                    <a:pt x="12106800" y="952535"/>
                    <a:pt x="12107915" y="952535"/>
                  </a:cubicBezTo>
                  <a:lnTo>
                    <a:pt x="12115716" y="952535"/>
                  </a:lnTo>
                  <a:cubicBezTo>
                    <a:pt x="12115716" y="952535"/>
                    <a:pt x="12115716" y="952535"/>
                    <a:pt x="12115716" y="953406"/>
                  </a:cubicBezTo>
                  <a:lnTo>
                    <a:pt x="12115716" y="959508"/>
                  </a:lnTo>
                  <a:cubicBezTo>
                    <a:pt x="12115716" y="959508"/>
                    <a:pt x="12115716" y="959508"/>
                    <a:pt x="12114602" y="959508"/>
                  </a:cubicBezTo>
                  <a:lnTo>
                    <a:pt x="12106800" y="959508"/>
                  </a:lnTo>
                  <a:cubicBezTo>
                    <a:pt x="12106800" y="959508"/>
                    <a:pt x="12106800" y="959508"/>
                    <a:pt x="12106800" y="960671"/>
                  </a:cubicBezTo>
                  <a:lnTo>
                    <a:pt x="12106800" y="968807"/>
                  </a:lnTo>
                  <a:cubicBezTo>
                    <a:pt x="12106800" y="968807"/>
                    <a:pt x="12106800" y="968807"/>
                    <a:pt x="12107915" y="968807"/>
                  </a:cubicBezTo>
                  <a:lnTo>
                    <a:pt x="12115716" y="968807"/>
                  </a:lnTo>
                  <a:cubicBezTo>
                    <a:pt x="12115716" y="968807"/>
                    <a:pt x="12115716" y="968807"/>
                    <a:pt x="12115716" y="969969"/>
                  </a:cubicBezTo>
                  <a:lnTo>
                    <a:pt x="12115716" y="978106"/>
                  </a:lnTo>
                  <a:cubicBezTo>
                    <a:pt x="12115716" y="978106"/>
                    <a:pt x="12115716" y="978106"/>
                    <a:pt x="12114602" y="978106"/>
                  </a:cubicBezTo>
                  <a:lnTo>
                    <a:pt x="12106800" y="978106"/>
                  </a:lnTo>
                  <a:cubicBezTo>
                    <a:pt x="12106800" y="978106"/>
                    <a:pt x="12106800" y="978106"/>
                    <a:pt x="12106800" y="979268"/>
                  </a:cubicBezTo>
                  <a:lnTo>
                    <a:pt x="12106800" y="987404"/>
                  </a:lnTo>
                  <a:cubicBezTo>
                    <a:pt x="12106800" y="987404"/>
                    <a:pt x="12106800" y="987404"/>
                    <a:pt x="12107915" y="987404"/>
                  </a:cubicBezTo>
                  <a:lnTo>
                    <a:pt x="12115716" y="987404"/>
                  </a:lnTo>
                  <a:cubicBezTo>
                    <a:pt x="12115716" y="987404"/>
                    <a:pt x="12115716" y="987404"/>
                    <a:pt x="12115716" y="988276"/>
                  </a:cubicBezTo>
                  <a:lnTo>
                    <a:pt x="12115716" y="994378"/>
                  </a:lnTo>
                  <a:cubicBezTo>
                    <a:pt x="12115716" y="994378"/>
                    <a:pt x="12115716" y="994378"/>
                    <a:pt x="12114602" y="994378"/>
                  </a:cubicBezTo>
                  <a:lnTo>
                    <a:pt x="12106800" y="994378"/>
                  </a:lnTo>
                  <a:cubicBezTo>
                    <a:pt x="12106800" y="994378"/>
                    <a:pt x="12106800" y="994378"/>
                    <a:pt x="12106800" y="995540"/>
                  </a:cubicBezTo>
                  <a:lnTo>
                    <a:pt x="12106800" y="1003677"/>
                  </a:lnTo>
                  <a:cubicBezTo>
                    <a:pt x="12106800" y="1003677"/>
                    <a:pt x="12106800" y="1003677"/>
                    <a:pt x="12131319" y="1024599"/>
                  </a:cubicBezTo>
                  <a:cubicBezTo>
                    <a:pt x="12131319" y="1029248"/>
                    <a:pt x="12131319" y="1029248"/>
                    <a:pt x="12130206" y="1029248"/>
                  </a:cubicBezTo>
                  <a:lnTo>
                    <a:pt x="12122403" y="1029248"/>
                  </a:lnTo>
                  <a:cubicBezTo>
                    <a:pt x="12122403" y="1029248"/>
                    <a:pt x="12122403" y="1029248"/>
                    <a:pt x="12122403" y="1040036"/>
                  </a:cubicBezTo>
                  <a:lnTo>
                    <a:pt x="12122403" y="1046874"/>
                  </a:lnTo>
                  <a:lnTo>
                    <a:pt x="12131319" y="1046874"/>
                  </a:lnTo>
                  <a:lnTo>
                    <a:pt x="12131319" y="1043196"/>
                  </a:lnTo>
                  <a:cubicBezTo>
                    <a:pt x="12131319" y="1043196"/>
                    <a:pt x="12131319" y="1043196"/>
                    <a:pt x="12132434" y="1042615"/>
                  </a:cubicBezTo>
                  <a:lnTo>
                    <a:pt x="12140235" y="1038547"/>
                  </a:lnTo>
                  <a:cubicBezTo>
                    <a:pt x="12140235" y="1038547"/>
                    <a:pt x="12140235" y="1038547"/>
                    <a:pt x="12142186" y="1038547"/>
                  </a:cubicBezTo>
                  <a:lnTo>
                    <a:pt x="12155839" y="1038547"/>
                  </a:lnTo>
                  <a:cubicBezTo>
                    <a:pt x="12155839" y="1038547"/>
                    <a:pt x="12155839" y="1038547"/>
                    <a:pt x="12155839" y="1039709"/>
                  </a:cubicBezTo>
                  <a:lnTo>
                    <a:pt x="12155839" y="1046874"/>
                  </a:lnTo>
                  <a:lnTo>
                    <a:pt x="12192000" y="1046874"/>
                  </a:lnTo>
                  <a:lnTo>
                    <a:pt x="12192000" y="1070905"/>
                  </a:lnTo>
                  <a:lnTo>
                    <a:pt x="12192000" y="1121663"/>
                  </a:lnTo>
                  <a:lnTo>
                    <a:pt x="12192000" y="1608850"/>
                  </a:lnTo>
                  <a:lnTo>
                    <a:pt x="0" y="1608850"/>
                  </a:lnTo>
                  <a:lnTo>
                    <a:pt x="0" y="1046874"/>
                  </a:lnTo>
                  <a:lnTo>
                    <a:pt x="65773" y="1046874"/>
                  </a:lnTo>
                  <a:lnTo>
                    <a:pt x="82231" y="1045519"/>
                  </a:lnTo>
                  <a:cubicBezTo>
                    <a:pt x="82231" y="1033896"/>
                    <a:pt x="82231" y="1024598"/>
                    <a:pt x="82231" y="1012974"/>
                  </a:cubicBezTo>
                  <a:cubicBezTo>
                    <a:pt x="97834" y="1012974"/>
                    <a:pt x="113436" y="1012974"/>
                    <a:pt x="126811" y="1012974"/>
                  </a:cubicBezTo>
                  <a:cubicBezTo>
                    <a:pt x="126811" y="1006000"/>
                    <a:pt x="126811" y="1001351"/>
                    <a:pt x="126811" y="994377"/>
                  </a:cubicBezTo>
                  <a:cubicBezTo>
                    <a:pt x="158018" y="994377"/>
                    <a:pt x="189224" y="994377"/>
                    <a:pt x="220430" y="994377"/>
                  </a:cubicBezTo>
                  <a:cubicBezTo>
                    <a:pt x="220430" y="999026"/>
                    <a:pt x="220430" y="1001351"/>
                    <a:pt x="220430" y="1006000"/>
                  </a:cubicBezTo>
                  <a:cubicBezTo>
                    <a:pt x="240491" y="1006000"/>
                    <a:pt x="260552" y="1006000"/>
                    <a:pt x="280612" y="1006000"/>
                  </a:cubicBezTo>
                  <a:cubicBezTo>
                    <a:pt x="280612" y="1008325"/>
                    <a:pt x="280612" y="1010650"/>
                    <a:pt x="280612" y="1012974"/>
                  </a:cubicBezTo>
                  <a:cubicBezTo>
                    <a:pt x="285071" y="1012974"/>
                    <a:pt x="291758" y="1012974"/>
                    <a:pt x="298444" y="1012974"/>
                  </a:cubicBezTo>
                  <a:cubicBezTo>
                    <a:pt x="298444" y="1015299"/>
                    <a:pt x="298444" y="1017624"/>
                    <a:pt x="298444" y="1019948"/>
                  </a:cubicBezTo>
                  <a:cubicBezTo>
                    <a:pt x="302903" y="1019948"/>
                    <a:pt x="309590" y="1019948"/>
                    <a:pt x="314048" y="1019948"/>
                  </a:cubicBezTo>
                  <a:cubicBezTo>
                    <a:pt x="314048" y="985079"/>
                    <a:pt x="314048" y="950209"/>
                    <a:pt x="314048" y="915339"/>
                  </a:cubicBezTo>
                  <a:cubicBezTo>
                    <a:pt x="329651" y="910690"/>
                    <a:pt x="345255" y="906041"/>
                    <a:pt x="360858" y="901391"/>
                  </a:cubicBezTo>
                  <a:cubicBezTo>
                    <a:pt x="389835" y="901391"/>
                    <a:pt x="418812" y="901391"/>
                    <a:pt x="447789" y="901391"/>
                  </a:cubicBezTo>
                  <a:cubicBezTo>
                    <a:pt x="447789" y="845600"/>
                    <a:pt x="447789" y="789808"/>
                    <a:pt x="447789" y="734017"/>
                  </a:cubicBezTo>
                  <a:cubicBezTo>
                    <a:pt x="454476" y="729367"/>
                    <a:pt x="463392" y="727043"/>
                    <a:pt x="472308" y="722393"/>
                  </a:cubicBezTo>
                  <a:cubicBezTo>
                    <a:pt x="507972" y="717744"/>
                    <a:pt x="543636" y="710770"/>
                    <a:pt x="579301" y="703796"/>
                  </a:cubicBezTo>
                  <a:cubicBezTo>
                    <a:pt x="592675" y="708445"/>
                    <a:pt x="603820" y="713095"/>
                    <a:pt x="617194" y="715419"/>
                  </a:cubicBezTo>
                  <a:cubicBezTo>
                    <a:pt x="619423" y="717744"/>
                    <a:pt x="621652" y="720069"/>
                    <a:pt x="623881" y="722393"/>
                  </a:cubicBezTo>
                  <a:cubicBezTo>
                    <a:pt x="623881" y="827002"/>
                    <a:pt x="623881" y="931612"/>
                    <a:pt x="623881" y="1033896"/>
                  </a:cubicBezTo>
                  <a:cubicBezTo>
                    <a:pt x="628339" y="1033896"/>
                    <a:pt x="632796" y="1033896"/>
                    <a:pt x="639484" y="1033896"/>
                  </a:cubicBezTo>
                  <a:cubicBezTo>
                    <a:pt x="639484" y="992053"/>
                    <a:pt x="639484" y="950209"/>
                    <a:pt x="639484" y="908365"/>
                  </a:cubicBezTo>
                  <a:cubicBezTo>
                    <a:pt x="643942" y="908365"/>
                    <a:pt x="648400" y="908365"/>
                    <a:pt x="652858" y="908365"/>
                  </a:cubicBezTo>
                  <a:cubicBezTo>
                    <a:pt x="652858" y="903716"/>
                    <a:pt x="652858" y="901391"/>
                    <a:pt x="652858" y="896742"/>
                  </a:cubicBezTo>
                  <a:cubicBezTo>
                    <a:pt x="657316" y="894417"/>
                    <a:pt x="661774" y="892093"/>
                    <a:pt x="666232" y="889768"/>
                  </a:cubicBezTo>
                  <a:lnTo>
                    <a:pt x="677377" y="889768"/>
                  </a:lnTo>
                  <a:cubicBezTo>
                    <a:pt x="677377" y="885119"/>
                    <a:pt x="677377" y="882794"/>
                    <a:pt x="677377" y="878145"/>
                  </a:cubicBezTo>
                  <a:cubicBezTo>
                    <a:pt x="679606" y="875820"/>
                    <a:pt x="684064" y="873495"/>
                    <a:pt x="686293" y="871171"/>
                  </a:cubicBezTo>
                  <a:cubicBezTo>
                    <a:pt x="692981" y="871171"/>
                    <a:pt x="701896" y="871171"/>
                    <a:pt x="708584" y="871171"/>
                  </a:cubicBezTo>
                  <a:cubicBezTo>
                    <a:pt x="708584" y="882794"/>
                    <a:pt x="708584" y="896742"/>
                    <a:pt x="708584" y="908365"/>
                  </a:cubicBezTo>
                  <a:cubicBezTo>
                    <a:pt x="724187" y="908365"/>
                    <a:pt x="739790" y="908365"/>
                    <a:pt x="755393" y="908365"/>
                  </a:cubicBezTo>
                  <a:cubicBezTo>
                    <a:pt x="755393" y="952534"/>
                    <a:pt x="755393" y="994377"/>
                    <a:pt x="755393" y="1038546"/>
                  </a:cubicBezTo>
                  <a:cubicBezTo>
                    <a:pt x="762080" y="1038546"/>
                    <a:pt x="768767" y="1038546"/>
                    <a:pt x="773225" y="1038546"/>
                  </a:cubicBezTo>
                  <a:cubicBezTo>
                    <a:pt x="779912" y="1036221"/>
                    <a:pt x="784370" y="1033896"/>
                    <a:pt x="791057" y="1031572"/>
                  </a:cubicBezTo>
                  <a:cubicBezTo>
                    <a:pt x="791057" y="1026922"/>
                    <a:pt x="791057" y="1024598"/>
                    <a:pt x="791057" y="1022273"/>
                  </a:cubicBezTo>
                  <a:cubicBezTo>
                    <a:pt x="788828" y="1022273"/>
                    <a:pt x="786599" y="1019948"/>
                    <a:pt x="784370" y="1019948"/>
                  </a:cubicBezTo>
                  <a:cubicBezTo>
                    <a:pt x="784370" y="1017624"/>
                    <a:pt x="784370" y="1015299"/>
                    <a:pt x="784370" y="1012974"/>
                  </a:cubicBezTo>
                  <a:cubicBezTo>
                    <a:pt x="786599" y="1010650"/>
                    <a:pt x="788828" y="1010650"/>
                    <a:pt x="791057" y="1008325"/>
                  </a:cubicBezTo>
                  <a:cubicBezTo>
                    <a:pt x="791057" y="992053"/>
                    <a:pt x="791057" y="973455"/>
                    <a:pt x="791057" y="957183"/>
                  </a:cubicBezTo>
                  <a:cubicBezTo>
                    <a:pt x="788828" y="957183"/>
                    <a:pt x="786599" y="954858"/>
                    <a:pt x="784370" y="954858"/>
                  </a:cubicBezTo>
                  <a:cubicBezTo>
                    <a:pt x="784370" y="952534"/>
                    <a:pt x="784370" y="950209"/>
                    <a:pt x="784370" y="947884"/>
                  </a:cubicBezTo>
                  <a:cubicBezTo>
                    <a:pt x="786599" y="945560"/>
                    <a:pt x="788828" y="945560"/>
                    <a:pt x="791057" y="943235"/>
                  </a:cubicBezTo>
                  <a:lnTo>
                    <a:pt x="795515" y="938586"/>
                  </a:lnTo>
                  <a:lnTo>
                    <a:pt x="795515" y="929287"/>
                  </a:lnTo>
                  <a:cubicBezTo>
                    <a:pt x="793286" y="929287"/>
                    <a:pt x="793286" y="929287"/>
                    <a:pt x="791057" y="929287"/>
                  </a:cubicBezTo>
                  <a:cubicBezTo>
                    <a:pt x="791057" y="926962"/>
                    <a:pt x="791057" y="924638"/>
                    <a:pt x="791057" y="922313"/>
                  </a:cubicBezTo>
                  <a:cubicBezTo>
                    <a:pt x="793286" y="922313"/>
                    <a:pt x="795515" y="919988"/>
                    <a:pt x="797744" y="917664"/>
                  </a:cubicBezTo>
                  <a:cubicBezTo>
                    <a:pt x="799972" y="889768"/>
                    <a:pt x="806660" y="866522"/>
                    <a:pt x="833408" y="852574"/>
                  </a:cubicBezTo>
                  <a:cubicBezTo>
                    <a:pt x="831179" y="852574"/>
                    <a:pt x="831179" y="850249"/>
                    <a:pt x="828950" y="850249"/>
                  </a:cubicBezTo>
                  <a:cubicBezTo>
                    <a:pt x="828950" y="847924"/>
                    <a:pt x="828950" y="845600"/>
                    <a:pt x="828950" y="843275"/>
                  </a:cubicBezTo>
                  <a:cubicBezTo>
                    <a:pt x="831179" y="843275"/>
                    <a:pt x="833408" y="840950"/>
                    <a:pt x="835637" y="840950"/>
                  </a:cubicBezTo>
                  <a:cubicBezTo>
                    <a:pt x="835637" y="836301"/>
                    <a:pt x="835637" y="833976"/>
                    <a:pt x="835637" y="831652"/>
                  </a:cubicBezTo>
                  <a:cubicBezTo>
                    <a:pt x="837866" y="831652"/>
                    <a:pt x="837866" y="831652"/>
                    <a:pt x="840095" y="831652"/>
                  </a:cubicBezTo>
                  <a:cubicBezTo>
                    <a:pt x="840095" y="824678"/>
                    <a:pt x="840095" y="817704"/>
                    <a:pt x="840095" y="810730"/>
                  </a:cubicBezTo>
                  <a:cubicBezTo>
                    <a:pt x="837866" y="810730"/>
                    <a:pt x="837866" y="810730"/>
                    <a:pt x="835637" y="810730"/>
                  </a:cubicBezTo>
                  <a:cubicBezTo>
                    <a:pt x="835637" y="808405"/>
                    <a:pt x="835637" y="808405"/>
                    <a:pt x="835637" y="806081"/>
                  </a:cubicBezTo>
                  <a:lnTo>
                    <a:pt x="840095" y="803756"/>
                  </a:lnTo>
                  <a:cubicBezTo>
                    <a:pt x="844552" y="799107"/>
                    <a:pt x="846782" y="794457"/>
                    <a:pt x="851240" y="787483"/>
                  </a:cubicBezTo>
                  <a:cubicBezTo>
                    <a:pt x="853469" y="782834"/>
                    <a:pt x="853469" y="780510"/>
                    <a:pt x="853469" y="778185"/>
                  </a:cubicBezTo>
                  <a:cubicBezTo>
                    <a:pt x="849011" y="771211"/>
                    <a:pt x="849011" y="759588"/>
                    <a:pt x="853469" y="752614"/>
                  </a:cubicBezTo>
                  <a:cubicBezTo>
                    <a:pt x="853470" y="752611"/>
                    <a:pt x="853485" y="752565"/>
                    <a:pt x="853748" y="751742"/>
                  </a:cubicBezTo>
                  <a:lnTo>
                    <a:pt x="855698" y="745640"/>
                  </a:lnTo>
                  <a:cubicBezTo>
                    <a:pt x="855699" y="745643"/>
                    <a:pt x="855714" y="745689"/>
                    <a:pt x="855977" y="746512"/>
                  </a:cubicBezTo>
                  <a:lnTo>
                    <a:pt x="857927" y="752614"/>
                  </a:lnTo>
                  <a:cubicBezTo>
                    <a:pt x="862384" y="759588"/>
                    <a:pt x="864614" y="771211"/>
                    <a:pt x="860156" y="778185"/>
                  </a:cubicBezTo>
                  <a:cubicBezTo>
                    <a:pt x="860156" y="780510"/>
                    <a:pt x="860156" y="782834"/>
                    <a:pt x="860156" y="785159"/>
                  </a:cubicBezTo>
                  <a:cubicBezTo>
                    <a:pt x="864614" y="792133"/>
                    <a:pt x="869072" y="799107"/>
                    <a:pt x="871302" y="803756"/>
                  </a:cubicBezTo>
                  <a:cubicBezTo>
                    <a:pt x="873531" y="803756"/>
                    <a:pt x="873531" y="806081"/>
                    <a:pt x="875760" y="806081"/>
                  </a:cubicBezTo>
                  <a:cubicBezTo>
                    <a:pt x="875760" y="808405"/>
                    <a:pt x="875760" y="808405"/>
                    <a:pt x="875760" y="810730"/>
                  </a:cubicBezTo>
                  <a:cubicBezTo>
                    <a:pt x="873531" y="817704"/>
                    <a:pt x="873531" y="824678"/>
                    <a:pt x="873531" y="831652"/>
                  </a:cubicBezTo>
                  <a:cubicBezTo>
                    <a:pt x="877989" y="833976"/>
                    <a:pt x="877989" y="836301"/>
                    <a:pt x="877989" y="840950"/>
                  </a:cubicBezTo>
                  <a:lnTo>
                    <a:pt x="882447" y="843275"/>
                  </a:lnTo>
                  <a:cubicBezTo>
                    <a:pt x="882447" y="845600"/>
                    <a:pt x="882447" y="847924"/>
                    <a:pt x="882447" y="850249"/>
                  </a:cubicBezTo>
                  <a:cubicBezTo>
                    <a:pt x="880218" y="852574"/>
                    <a:pt x="880218" y="852574"/>
                    <a:pt x="877989" y="852574"/>
                  </a:cubicBezTo>
                  <a:cubicBezTo>
                    <a:pt x="891362" y="859548"/>
                    <a:pt x="899165" y="868846"/>
                    <a:pt x="904180" y="879888"/>
                  </a:cubicBezTo>
                  <a:lnTo>
                    <a:pt x="913070" y="915339"/>
                  </a:lnTo>
                  <a:lnTo>
                    <a:pt x="944859" y="915339"/>
                  </a:lnTo>
                  <a:lnTo>
                    <a:pt x="944859" y="886329"/>
                  </a:lnTo>
                  <a:lnTo>
                    <a:pt x="939475" y="886329"/>
                  </a:lnTo>
                  <a:cubicBezTo>
                    <a:pt x="939475" y="886306"/>
                    <a:pt x="939475" y="884414"/>
                    <a:pt x="939475" y="724196"/>
                  </a:cubicBezTo>
                  <a:cubicBezTo>
                    <a:pt x="939487" y="724196"/>
                    <a:pt x="939957" y="724196"/>
                    <a:pt x="959742" y="724196"/>
                  </a:cubicBezTo>
                  <a:cubicBezTo>
                    <a:pt x="959747" y="724190"/>
                    <a:pt x="959783" y="724108"/>
                    <a:pt x="960249" y="723115"/>
                  </a:cubicBezTo>
                  <a:lnTo>
                    <a:pt x="963795" y="715549"/>
                  </a:lnTo>
                  <a:cubicBezTo>
                    <a:pt x="963804" y="715550"/>
                    <a:pt x="963917" y="715568"/>
                    <a:pt x="965569" y="715819"/>
                  </a:cubicBezTo>
                  <a:lnTo>
                    <a:pt x="977982" y="717710"/>
                  </a:lnTo>
                  <a:cubicBezTo>
                    <a:pt x="977985" y="717720"/>
                    <a:pt x="978023" y="717821"/>
                    <a:pt x="978489" y="719062"/>
                  </a:cubicBezTo>
                  <a:lnTo>
                    <a:pt x="982035" y="728519"/>
                  </a:lnTo>
                  <a:cubicBezTo>
                    <a:pt x="982049" y="728520"/>
                    <a:pt x="982645" y="728570"/>
                    <a:pt x="1008382" y="730681"/>
                  </a:cubicBezTo>
                  <a:cubicBezTo>
                    <a:pt x="1008382" y="730661"/>
                    <a:pt x="1008382" y="729131"/>
                    <a:pt x="1008382" y="607460"/>
                  </a:cubicBezTo>
                  <a:cubicBezTo>
                    <a:pt x="1008391" y="607460"/>
                    <a:pt x="1008510" y="607460"/>
                    <a:pt x="1010409" y="607460"/>
                  </a:cubicBezTo>
                  <a:lnTo>
                    <a:pt x="1024597" y="607460"/>
                  </a:lnTo>
                  <a:cubicBezTo>
                    <a:pt x="1024597" y="607438"/>
                    <a:pt x="1024597" y="605724"/>
                    <a:pt x="1024597" y="471268"/>
                  </a:cubicBezTo>
                  <a:cubicBezTo>
                    <a:pt x="1024605" y="471268"/>
                    <a:pt x="1024712" y="471268"/>
                    <a:pt x="1026369" y="471268"/>
                  </a:cubicBezTo>
                  <a:lnTo>
                    <a:pt x="1038783" y="471268"/>
                  </a:lnTo>
                  <a:cubicBezTo>
                    <a:pt x="1038783" y="471251"/>
                    <a:pt x="1038783" y="469845"/>
                    <a:pt x="1038783" y="356694"/>
                  </a:cubicBezTo>
                  <a:cubicBezTo>
                    <a:pt x="1042837" y="354532"/>
                    <a:pt x="1042837" y="354532"/>
                    <a:pt x="1042837" y="328590"/>
                  </a:cubicBezTo>
                  <a:cubicBezTo>
                    <a:pt x="1042843" y="328590"/>
                    <a:pt x="1042963" y="328590"/>
                    <a:pt x="1044863" y="328590"/>
                  </a:cubicBezTo>
                  <a:lnTo>
                    <a:pt x="1059050" y="328590"/>
                  </a:lnTo>
                  <a:cubicBezTo>
                    <a:pt x="1059061" y="328567"/>
                    <a:pt x="1059667" y="327200"/>
                    <a:pt x="1095531" y="246443"/>
                  </a:cubicBezTo>
                  <a:cubicBezTo>
                    <a:pt x="1095531" y="246429"/>
                    <a:pt x="1095565" y="244478"/>
                    <a:pt x="10995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6" name="Text Placeholder 9">
            <a:extLst>
              <a:ext uri="{FF2B5EF4-FFF2-40B4-BE49-F238E27FC236}">
                <a16:creationId xmlns="" xmlns:a16="http://schemas.microsoft.com/office/drawing/2014/main" id="{E3FBE6D7-EF7F-47A8-89CB-23A37D837D8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70467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27" name="그림 개체 틀 2">
            <a:extLst>
              <a:ext uri="{FF2B5EF4-FFF2-40B4-BE49-F238E27FC236}">
                <a16:creationId xmlns="" xmlns:a16="http://schemas.microsoft.com/office/drawing/2014/main" id="{F114C1C8-D2A1-4716-AE48-7A7DD9221654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8077201" y="1811568"/>
            <a:ext cx="3192955" cy="440843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18791852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=""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88520" y="1830618"/>
            <a:ext cx="2716706" cy="432270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="" xmlns:a16="http://schemas.microsoft.com/office/drawing/2014/main" id="{9AB90EF0-CEED-4A53-B844-4EE65FBA6C64}"/>
              </a:ext>
            </a:extLst>
          </p:cNvPr>
          <p:cNvGrpSpPr/>
          <p:nvPr userDrawn="1"/>
        </p:nvGrpSpPr>
        <p:grpSpPr>
          <a:xfrm>
            <a:off x="-1" y="-121539"/>
            <a:ext cx="12192001" cy="1608851"/>
            <a:chOff x="-1" y="-121539"/>
            <a:chExt cx="12192001" cy="1608851"/>
          </a:xfrm>
        </p:grpSpPr>
        <p:sp>
          <p:nvSpPr>
            <p:cNvPr id="4" name="Rectangle 3">
              <a:extLst>
                <a:ext uri="{FF2B5EF4-FFF2-40B4-BE49-F238E27FC236}">
                  <a16:creationId xmlns="" xmlns:a16="http://schemas.microsoft.com/office/drawing/2014/main" id="{960EB6D2-B879-496E-A5EF-575D5374257B}"/>
                </a:ext>
              </a:extLst>
            </p:cNvPr>
            <p:cNvSpPr/>
            <p:nvPr userDrawn="1"/>
          </p:nvSpPr>
          <p:spPr>
            <a:xfrm>
              <a:off x="0" y="1"/>
              <a:ext cx="12192000" cy="140017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="" xmlns:a16="http://schemas.microsoft.com/office/drawing/2014/main" id="{CF66667A-BCF7-4F22-A620-8007DEC2906A}"/>
                </a:ext>
              </a:extLst>
            </p:cNvPr>
            <p:cNvSpPr/>
            <p:nvPr userDrawn="1"/>
          </p:nvSpPr>
          <p:spPr>
            <a:xfrm>
              <a:off x="-1" y="-121539"/>
              <a:ext cx="12192000" cy="1608851"/>
            </a:xfrm>
            <a:custGeom>
              <a:avLst/>
              <a:gdLst>
                <a:gd name="connsiteX0" fmla="*/ 8760317 w 12192000"/>
                <a:gd name="connsiteY0" fmla="*/ 780798 h 1608850"/>
                <a:gd name="connsiteX1" fmla="*/ 8760317 w 12192000"/>
                <a:gd name="connsiteY1" fmla="*/ 785159 h 1608850"/>
                <a:gd name="connsiteX2" fmla="*/ 8761882 w 12192000"/>
                <a:gd name="connsiteY2" fmla="*/ 787771 h 1608850"/>
                <a:gd name="connsiteX3" fmla="*/ 8762996 w 12192000"/>
                <a:gd name="connsiteY3" fmla="*/ 787771 h 1608850"/>
                <a:gd name="connsiteX4" fmla="*/ 8762996 w 12192000"/>
                <a:gd name="connsiteY4" fmla="*/ 786900 h 1608850"/>
                <a:gd name="connsiteX5" fmla="*/ 8762996 w 12192000"/>
                <a:gd name="connsiteY5" fmla="*/ 780798 h 1608850"/>
                <a:gd name="connsiteX6" fmla="*/ 8761881 w 12192000"/>
                <a:gd name="connsiteY6" fmla="*/ 780798 h 1608850"/>
                <a:gd name="connsiteX7" fmla="*/ 8758924 w 12192000"/>
                <a:gd name="connsiteY7" fmla="*/ 762200 h 1608850"/>
                <a:gd name="connsiteX8" fmla="*/ 8759734 w 12192000"/>
                <a:gd name="connsiteY8" fmla="*/ 771499 h 1608850"/>
                <a:gd name="connsiteX9" fmla="*/ 8762996 w 12192000"/>
                <a:gd name="connsiteY9" fmla="*/ 771499 h 1608850"/>
                <a:gd name="connsiteX10" fmla="*/ 8762996 w 12192000"/>
                <a:gd name="connsiteY10" fmla="*/ 770337 h 1608850"/>
                <a:gd name="connsiteX11" fmla="*/ 8762996 w 12192000"/>
                <a:gd name="connsiteY11" fmla="*/ 762200 h 1608850"/>
                <a:gd name="connsiteX12" fmla="*/ 8761881 w 12192000"/>
                <a:gd name="connsiteY12" fmla="*/ 762200 h 1608850"/>
                <a:gd name="connsiteX13" fmla="*/ 8755951 w 12192000"/>
                <a:gd name="connsiteY13" fmla="*/ 745928 h 1608850"/>
                <a:gd name="connsiteX14" fmla="*/ 8756137 w 12192000"/>
                <a:gd name="connsiteY14" fmla="*/ 746512 h 1608850"/>
                <a:gd name="connsiteX15" fmla="*/ 8758088 w 12192000"/>
                <a:gd name="connsiteY15" fmla="*/ 752614 h 1608850"/>
                <a:gd name="connsiteX16" fmla="*/ 8758113 w 12192000"/>
                <a:gd name="connsiteY16" fmla="*/ 752902 h 1608850"/>
                <a:gd name="connsiteX17" fmla="*/ 8762996 w 12192000"/>
                <a:gd name="connsiteY17" fmla="*/ 752902 h 1608850"/>
                <a:gd name="connsiteX18" fmla="*/ 8762996 w 12192000"/>
                <a:gd name="connsiteY18" fmla="*/ 752030 h 1608850"/>
                <a:gd name="connsiteX19" fmla="*/ 8762996 w 12192000"/>
                <a:gd name="connsiteY19" fmla="*/ 745928 h 1608850"/>
                <a:gd name="connsiteX20" fmla="*/ 8761881 w 12192000"/>
                <a:gd name="connsiteY20" fmla="*/ 745928 h 1608850"/>
                <a:gd name="connsiteX21" fmla="*/ 8907881 w 12192000"/>
                <a:gd name="connsiteY21" fmla="*/ 718032 h 1608850"/>
                <a:gd name="connsiteX22" fmla="*/ 8907881 w 12192000"/>
                <a:gd name="connsiteY22" fmla="*/ 719194 h 1608850"/>
                <a:gd name="connsiteX23" fmla="*/ 8907881 w 12192000"/>
                <a:gd name="connsiteY23" fmla="*/ 727331 h 1608850"/>
                <a:gd name="connsiteX24" fmla="*/ 8908543 w 12192000"/>
                <a:gd name="connsiteY24" fmla="*/ 727331 h 1608850"/>
                <a:gd name="connsiteX25" fmla="*/ 8908543 w 12192000"/>
                <a:gd name="connsiteY25" fmla="*/ 718032 h 1608850"/>
                <a:gd name="connsiteX26" fmla="*/ 1099585 w 12192000"/>
                <a:gd name="connsiteY26" fmla="*/ 0 h 1608850"/>
                <a:gd name="connsiteX27" fmla="*/ 1101611 w 12192000"/>
                <a:gd name="connsiteY27" fmla="*/ 246443 h 1608850"/>
                <a:gd name="connsiteX28" fmla="*/ 1140117 w 12192000"/>
                <a:gd name="connsiteY28" fmla="*/ 326429 h 1608850"/>
                <a:gd name="connsiteX29" fmla="*/ 1142145 w 12192000"/>
                <a:gd name="connsiteY29" fmla="*/ 326429 h 1608850"/>
                <a:gd name="connsiteX30" fmla="*/ 1156331 w 12192000"/>
                <a:gd name="connsiteY30" fmla="*/ 326429 h 1608850"/>
                <a:gd name="connsiteX31" fmla="*/ 1156331 w 12192000"/>
                <a:gd name="connsiteY31" fmla="*/ 350208 h 1608850"/>
                <a:gd name="connsiteX32" fmla="*/ 1156839 w 12192000"/>
                <a:gd name="connsiteY32" fmla="*/ 351019 h 1608850"/>
                <a:gd name="connsiteX33" fmla="*/ 1160385 w 12192000"/>
                <a:gd name="connsiteY33" fmla="*/ 356694 h 1608850"/>
                <a:gd name="connsiteX34" fmla="*/ 1160385 w 12192000"/>
                <a:gd name="connsiteY34" fmla="*/ 471268 h 1608850"/>
                <a:gd name="connsiteX35" fmla="*/ 1162664 w 12192000"/>
                <a:gd name="connsiteY35" fmla="*/ 471268 h 1608850"/>
                <a:gd name="connsiteX36" fmla="*/ 1178625 w 12192000"/>
                <a:gd name="connsiteY36" fmla="*/ 471268 h 1608850"/>
                <a:gd name="connsiteX37" fmla="*/ 1178625 w 12192000"/>
                <a:gd name="connsiteY37" fmla="*/ 611783 h 1608850"/>
                <a:gd name="connsiteX38" fmla="*/ 1180145 w 12192000"/>
                <a:gd name="connsiteY38" fmla="*/ 611513 h 1608850"/>
                <a:gd name="connsiteX39" fmla="*/ 1190785 w 12192000"/>
                <a:gd name="connsiteY39" fmla="*/ 609622 h 1608850"/>
                <a:gd name="connsiteX40" fmla="*/ 1188759 w 12192000"/>
                <a:gd name="connsiteY40" fmla="*/ 698254 h 1608850"/>
                <a:gd name="connsiteX41" fmla="*/ 1190279 w 12192000"/>
                <a:gd name="connsiteY41" fmla="*/ 698525 h 1608850"/>
                <a:gd name="connsiteX42" fmla="*/ 1200919 w 12192000"/>
                <a:gd name="connsiteY42" fmla="*/ 700416 h 1608850"/>
                <a:gd name="connsiteX43" fmla="*/ 1201171 w 12192000"/>
                <a:gd name="connsiteY43" fmla="*/ 701227 h 1608850"/>
                <a:gd name="connsiteX44" fmla="*/ 1202945 w 12192000"/>
                <a:gd name="connsiteY44" fmla="*/ 706902 h 1608850"/>
                <a:gd name="connsiteX45" fmla="*/ 1203705 w 12192000"/>
                <a:gd name="connsiteY45" fmla="*/ 704470 h 1608850"/>
                <a:gd name="connsiteX46" fmla="*/ 1209025 w 12192000"/>
                <a:gd name="connsiteY46" fmla="*/ 687446 h 1608850"/>
                <a:gd name="connsiteX47" fmla="*/ 1210799 w 12192000"/>
                <a:gd name="connsiteY47" fmla="*/ 687446 h 1608850"/>
                <a:gd name="connsiteX48" fmla="*/ 1223212 w 12192000"/>
                <a:gd name="connsiteY48" fmla="*/ 687446 h 1608850"/>
                <a:gd name="connsiteX49" fmla="*/ 1223212 w 12192000"/>
                <a:gd name="connsiteY49" fmla="*/ 719872 h 1608850"/>
                <a:gd name="connsiteX50" fmla="*/ 1224225 w 12192000"/>
                <a:gd name="connsiteY50" fmla="*/ 720413 h 1608850"/>
                <a:gd name="connsiteX51" fmla="*/ 1231319 w 12192000"/>
                <a:gd name="connsiteY51" fmla="*/ 724196 h 1608850"/>
                <a:gd name="connsiteX52" fmla="*/ 1231319 w 12192000"/>
                <a:gd name="connsiteY52" fmla="*/ 725547 h 1608850"/>
                <a:gd name="connsiteX53" fmla="*/ 1231319 w 12192000"/>
                <a:gd name="connsiteY53" fmla="*/ 735005 h 1608850"/>
                <a:gd name="connsiteX54" fmla="*/ 1275907 w 12192000"/>
                <a:gd name="connsiteY54" fmla="*/ 735005 h 1608850"/>
                <a:gd name="connsiteX55" fmla="*/ 1275907 w 12192000"/>
                <a:gd name="connsiteY55" fmla="*/ 736086 h 1608850"/>
                <a:gd name="connsiteX56" fmla="*/ 1275907 w 12192000"/>
                <a:gd name="connsiteY56" fmla="*/ 743652 h 1608850"/>
                <a:gd name="connsiteX57" fmla="*/ 1277933 w 12192000"/>
                <a:gd name="connsiteY57" fmla="*/ 743652 h 1608850"/>
                <a:gd name="connsiteX58" fmla="*/ 1292119 w 12192000"/>
                <a:gd name="connsiteY58" fmla="*/ 743652 h 1608850"/>
                <a:gd name="connsiteX59" fmla="*/ 1292119 w 12192000"/>
                <a:gd name="connsiteY59" fmla="*/ 713387 h 1608850"/>
                <a:gd name="connsiteX60" fmla="*/ 1336706 w 12192000"/>
                <a:gd name="connsiteY60" fmla="*/ 713387 h 1608850"/>
                <a:gd name="connsiteX61" fmla="*/ 1336706 w 12192000"/>
                <a:gd name="connsiteY61" fmla="*/ 712036 h 1608850"/>
                <a:gd name="connsiteX62" fmla="*/ 1336706 w 12192000"/>
                <a:gd name="connsiteY62" fmla="*/ 702578 h 1608850"/>
                <a:gd name="connsiteX63" fmla="*/ 1337721 w 12192000"/>
                <a:gd name="connsiteY63" fmla="*/ 702578 h 1608850"/>
                <a:gd name="connsiteX64" fmla="*/ 1344813 w 12192000"/>
                <a:gd name="connsiteY64" fmla="*/ 702578 h 1608850"/>
                <a:gd name="connsiteX65" fmla="*/ 1344813 w 12192000"/>
                <a:gd name="connsiteY65" fmla="*/ 700687 h 1608850"/>
                <a:gd name="connsiteX66" fmla="*/ 1344813 w 12192000"/>
                <a:gd name="connsiteY66" fmla="*/ 687446 h 1608850"/>
                <a:gd name="connsiteX67" fmla="*/ 1345573 w 12192000"/>
                <a:gd name="connsiteY67" fmla="*/ 687446 h 1608850"/>
                <a:gd name="connsiteX68" fmla="*/ 1350893 w 12192000"/>
                <a:gd name="connsiteY68" fmla="*/ 687446 h 1608850"/>
                <a:gd name="connsiteX69" fmla="*/ 1350893 w 12192000"/>
                <a:gd name="connsiteY69" fmla="*/ 686365 h 1608850"/>
                <a:gd name="connsiteX70" fmla="*/ 1350893 w 12192000"/>
                <a:gd name="connsiteY70" fmla="*/ 678798 h 1608850"/>
                <a:gd name="connsiteX71" fmla="*/ 1352921 w 12192000"/>
                <a:gd name="connsiteY71" fmla="*/ 678798 h 1608850"/>
                <a:gd name="connsiteX72" fmla="*/ 1367107 w 12192000"/>
                <a:gd name="connsiteY72" fmla="*/ 678798 h 1608850"/>
                <a:gd name="connsiteX73" fmla="*/ 1367107 w 12192000"/>
                <a:gd name="connsiteY73" fmla="*/ 679879 h 1608850"/>
                <a:gd name="connsiteX74" fmla="*/ 1367107 w 12192000"/>
                <a:gd name="connsiteY74" fmla="*/ 687446 h 1608850"/>
                <a:gd name="connsiteX75" fmla="*/ 1389401 w 12192000"/>
                <a:gd name="connsiteY75" fmla="*/ 687446 h 1608850"/>
                <a:gd name="connsiteX76" fmla="*/ 1389401 w 12192000"/>
                <a:gd name="connsiteY76" fmla="*/ 685554 h 1608850"/>
                <a:gd name="connsiteX77" fmla="*/ 1389401 w 12192000"/>
                <a:gd name="connsiteY77" fmla="*/ 672313 h 1608850"/>
                <a:gd name="connsiteX78" fmla="*/ 1391174 w 12192000"/>
                <a:gd name="connsiteY78" fmla="*/ 672313 h 1608850"/>
                <a:gd name="connsiteX79" fmla="*/ 1403587 w 12192000"/>
                <a:gd name="connsiteY79" fmla="*/ 672313 h 1608850"/>
                <a:gd name="connsiteX80" fmla="*/ 1403587 w 12192000"/>
                <a:gd name="connsiteY80" fmla="*/ 696093 h 1608850"/>
                <a:gd name="connsiteX81" fmla="*/ 1404601 w 12192000"/>
                <a:gd name="connsiteY81" fmla="*/ 696093 h 1608850"/>
                <a:gd name="connsiteX82" fmla="*/ 1411695 w 12192000"/>
                <a:gd name="connsiteY82" fmla="*/ 696093 h 1608850"/>
                <a:gd name="connsiteX83" fmla="*/ 1411695 w 12192000"/>
                <a:gd name="connsiteY83" fmla="*/ 695012 h 1608850"/>
                <a:gd name="connsiteX84" fmla="*/ 1411695 w 12192000"/>
                <a:gd name="connsiteY84" fmla="*/ 687446 h 1608850"/>
                <a:gd name="connsiteX85" fmla="*/ 1413467 w 12192000"/>
                <a:gd name="connsiteY85" fmla="*/ 687446 h 1608850"/>
                <a:gd name="connsiteX86" fmla="*/ 1425881 w 12192000"/>
                <a:gd name="connsiteY86" fmla="*/ 687446 h 1608850"/>
                <a:gd name="connsiteX87" fmla="*/ 1425881 w 12192000"/>
                <a:gd name="connsiteY87" fmla="*/ 713387 h 1608850"/>
                <a:gd name="connsiteX88" fmla="*/ 1427909 w 12192000"/>
                <a:gd name="connsiteY88" fmla="*/ 713387 h 1608850"/>
                <a:gd name="connsiteX89" fmla="*/ 1442095 w 12192000"/>
                <a:gd name="connsiteY89" fmla="*/ 713387 h 1608850"/>
                <a:gd name="connsiteX90" fmla="*/ 1442095 w 12192000"/>
                <a:gd name="connsiteY90" fmla="*/ 715008 h 1608850"/>
                <a:gd name="connsiteX91" fmla="*/ 1442095 w 12192000"/>
                <a:gd name="connsiteY91" fmla="*/ 726358 h 1608850"/>
                <a:gd name="connsiteX92" fmla="*/ 1442855 w 12192000"/>
                <a:gd name="connsiteY92" fmla="*/ 726358 h 1608850"/>
                <a:gd name="connsiteX93" fmla="*/ 1448175 w 12192000"/>
                <a:gd name="connsiteY93" fmla="*/ 726358 h 1608850"/>
                <a:gd name="connsiteX94" fmla="*/ 1448175 w 12192000"/>
                <a:gd name="connsiteY94" fmla="*/ 725547 h 1608850"/>
                <a:gd name="connsiteX95" fmla="*/ 1448175 w 12192000"/>
                <a:gd name="connsiteY95" fmla="*/ 719872 h 1608850"/>
                <a:gd name="connsiteX96" fmla="*/ 1478575 w 12192000"/>
                <a:gd name="connsiteY96" fmla="*/ 719872 h 1608850"/>
                <a:gd name="connsiteX97" fmla="*/ 1478575 w 12192000"/>
                <a:gd name="connsiteY97" fmla="*/ 743652 h 1608850"/>
                <a:gd name="connsiteX98" fmla="*/ 1479589 w 12192000"/>
                <a:gd name="connsiteY98" fmla="*/ 743652 h 1608850"/>
                <a:gd name="connsiteX99" fmla="*/ 1486683 w 12192000"/>
                <a:gd name="connsiteY99" fmla="*/ 743652 h 1608850"/>
                <a:gd name="connsiteX100" fmla="*/ 1486683 w 12192000"/>
                <a:gd name="connsiteY100" fmla="*/ 744733 h 1608850"/>
                <a:gd name="connsiteX101" fmla="*/ 1486683 w 12192000"/>
                <a:gd name="connsiteY101" fmla="*/ 752299 h 1608850"/>
                <a:gd name="connsiteX102" fmla="*/ 1487443 w 12192000"/>
                <a:gd name="connsiteY102" fmla="*/ 752299 h 1608850"/>
                <a:gd name="connsiteX103" fmla="*/ 1492763 w 12192000"/>
                <a:gd name="connsiteY103" fmla="*/ 752299 h 1608850"/>
                <a:gd name="connsiteX104" fmla="*/ 1492763 w 12192000"/>
                <a:gd name="connsiteY104" fmla="*/ 750137 h 1608850"/>
                <a:gd name="connsiteX105" fmla="*/ 1492763 w 12192000"/>
                <a:gd name="connsiteY105" fmla="*/ 735005 h 1608850"/>
                <a:gd name="connsiteX106" fmla="*/ 1493775 w 12192000"/>
                <a:gd name="connsiteY106" fmla="*/ 735005 h 1608850"/>
                <a:gd name="connsiteX107" fmla="*/ 1500869 w 12192000"/>
                <a:gd name="connsiteY107" fmla="*/ 735005 h 1608850"/>
                <a:gd name="connsiteX108" fmla="*/ 1500869 w 12192000"/>
                <a:gd name="connsiteY108" fmla="*/ 736086 h 1608850"/>
                <a:gd name="connsiteX109" fmla="*/ 1500869 w 12192000"/>
                <a:gd name="connsiteY109" fmla="*/ 743652 h 1608850"/>
                <a:gd name="connsiteX110" fmla="*/ 1506189 w 12192000"/>
                <a:gd name="connsiteY110" fmla="*/ 741659 h 1608850"/>
                <a:gd name="connsiteX111" fmla="*/ 1506949 w 12192000"/>
                <a:gd name="connsiteY111" fmla="*/ 740679 h 1608850"/>
                <a:gd name="connsiteX112" fmla="*/ 1506949 w 12192000"/>
                <a:gd name="connsiteY112" fmla="*/ 735005 h 1608850"/>
                <a:gd name="connsiteX113" fmla="*/ 1545457 w 12192000"/>
                <a:gd name="connsiteY113" fmla="*/ 735005 h 1608850"/>
                <a:gd name="connsiteX114" fmla="*/ 1545457 w 12192000"/>
                <a:gd name="connsiteY114" fmla="*/ 758784 h 1608850"/>
                <a:gd name="connsiteX115" fmla="*/ 1547483 w 12192000"/>
                <a:gd name="connsiteY115" fmla="*/ 758784 h 1608850"/>
                <a:gd name="connsiteX116" fmla="*/ 1561669 w 12192000"/>
                <a:gd name="connsiteY116" fmla="*/ 758784 h 1608850"/>
                <a:gd name="connsiteX117" fmla="*/ 1561669 w 12192000"/>
                <a:gd name="connsiteY117" fmla="*/ 759865 h 1608850"/>
                <a:gd name="connsiteX118" fmla="*/ 1561669 w 12192000"/>
                <a:gd name="connsiteY118" fmla="*/ 767431 h 1608850"/>
                <a:gd name="connsiteX119" fmla="*/ 1563443 w 12192000"/>
                <a:gd name="connsiteY119" fmla="*/ 767431 h 1608850"/>
                <a:gd name="connsiteX120" fmla="*/ 1575857 w 12192000"/>
                <a:gd name="connsiteY120" fmla="*/ 767431 h 1608850"/>
                <a:gd name="connsiteX121" fmla="*/ 1575857 w 12192000"/>
                <a:gd name="connsiteY121" fmla="*/ 743652 h 1608850"/>
                <a:gd name="connsiteX122" fmla="*/ 1576869 w 12192000"/>
                <a:gd name="connsiteY122" fmla="*/ 743652 h 1608850"/>
                <a:gd name="connsiteX123" fmla="*/ 1583963 w 12192000"/>
                <a:gd name="connsiteY123" fmla="*/ 743652 h 1608850"/>
                <a:gd name="connsiteX124" fmla="*/ 1583963 w 12192000"/>
                <a:gd name="connsiteY124" fmla="*/ 711225 h 1608850"/>
                <a:gd name="connsiteX125" fmla="*/ 1584977 w 12192000"/>
                <a:gd name="connsiteY125" fmla="*/ 711225 h 1608850"/>
                <a:gd name="connsiteX126" fmla="*/ 1592071 w 12192000"/>
                <a:gd name="connsiteY126" fmla="*/ 711225 h 1608850"/>
                <a:gd name="connsiteX127" fmla="*/ 1592071 w 12192000"/>
                <a:gd name="connsiteY127" fmla="*/ 709334 h 1608850"/>
                <a:gd name="connsiteX128" fmla="*/ 1592071 w 12192000"/>
                <a:gd name="connsiteY128" fmla="*/ 696093 h 1608850"/>
                <a:gd name="connsiteX129" fmla="*/ 1590803 w 12192000"/>
                <a:gd name="connsiteY129" fmla="*/ 694471 h 1608850"/>
                <a:gd name="connsiteX130" fmla="*/ 1596123 w 12192000"/>
                <a:gd name="connsiteY130" fmla="*/ 683122 h 1608850"/>
                <a:gd name="connsiteX131" fmla="*/ 1604231 w 12192000"/>
                <a:gd name="connsiteY131" fmla="*/ 711225 h 1608850"/>
                <a:gd name="connsiteX132" fmla="*/ 1604991 w 12192000"/>
                <a:gd name="connsiteY132" fmla="*/ 711225 h 1608850"/>
                <a:gd name="connsiteX133" fmla="*/ 1610311 w 12192000"/>
                <a:gd name="connsiteY133" fmla="*/ 711225 h 1608850"/>
                <a:gd name="connsiteX134" fmla="*/ 1610311 w 12192000"/>
                <a:gd name="connsiteY134" fmla="*/ 605298 h 1608850"/>
                <a:gd name="connsiteX135" fmla="*/ 1611831 w 12192000"/>
                <a:gd name="connsiteY135" fmla="*/ 605298 h 1608850"/>
                <a:gd name="connsiteX136" fmla="*/ 1622471 w 12192000"/>
                <a:gd name="connsiteY136" fmla="*/ 605298 h 1608850"/>
                <a:gd name="connsiteX137" fmla="*/ 1622471 w 12192000"/>
                <a:gd name="connsiteY137" fmla="*/ 557739 h 1608850"/>
                <a:gd name="connsiteX138" fmla="*/ 1648817 w 12192000"/>
                <a:gd name="connsiteY138" fmla="*/ 557739 h 1608850"/>
                <a:gd name="connsiteX139" fmla="*/ 1648817 w 12192000"/>
                <a:gd name="connsiteY139" fmla="*/ 536121 h 1608850"/>
                <a:gd name="connsiteX140" fmla="*/ 1683271 w 12192000"/>
                <a:gd name="connsiteY140" fmla="*/ 536121 h 1608850"/>
                <a:gd name="connsiteX141" fmla="*/ 1683271 w 12192000"/>
                <a:gd name="connsiteY141" fmla="*/ 538553 h 1608850"/>
                <a:gd name="connsiteX142" fmla="*/ 1683271 w 12192000"/>
                <a:gd name="connsiteY142" fmla="*/ 555577 h 1608850"/>
                <a:gd name="connsiteX143" fmla="*/ 1685551 w 12192000"/>
                <a:gd name="connsiteY143" fmla="*/ 555577 h 1608850"/>
                <a:gd name="connsiteX144" fmla="*/ 1701511 w 12192000"/>
                <a:gd name="connsiteY144" fmla="*/ 555577 h 1608850"/>
                <a:gd name="connsiteX145" fmla="*/ 1701511 w 12192000"/>
                <a:gd name="connsiteY145" fmla="*/ 603136 h 1608850"/>
                <a:gd name="connsiteX146" fmla="*/ 1702525 w 12192000"/>
                <a:gd name="connsiteY146" fmla="*/ 603136 h 1608850"/>
                <a:gd name="connsiteX147" fmla="*/ 1709619 w 12192000"/>
                <a:gd name="connsiteY147" fmla="*/ 603136 h 1608850"/>
                <a:gd name="connsiteX148" fmla="*/ 1723805 w 12192000"/>
                <a:gd name="connsiteY148" fmla="*/ 607460 h 1608850"/>
                <a:gd name="connsiteX149" fmla="*/ 1723805 w 12192000"/>
                <a:gd name="connsiteY149" fmla="*/ 646372 h 1608850"/>
                <a:gd name="connsiteX150" fmla="*/ 1724819 w 12192000"/>
                <a:gd name="connsiteY150" fmla="*/ 646372 h 1608850"/>
                <a:gd name="connsiteX151" fmla="*/ 1731911 w 12192000"/>
                <a:gd name="connsiteY151" fmla="*/ 646372 h 1608850"/>
                <a:gd name="connsiteX152" fmla="*/ 1731911 w 12192000"/>
                <a:gd name="connsiteY152" fmla="*/ 647993 h 1608850"/>
                <a:gd name="connsiteX153" fmla="*/ 1731911 w 12192000"/>
                <a:gd name="connsiteY153" fmla="*/ 659342 h 1608850"/>
                <a:gd name="connsiteX154" fmla="*/ 1733939 w 12192000"/>
                <a:gd name="connsiteY154" fmla="*/ 659342 h 1608850"/>
                <a:gd name="connsiteX155" fmla="*/ 1748125 w 12192000"/>
                <a:gd name="connsiteY155" fmla="*/ 659342 h 1608850"/>
                <a:gd name="connsiteX156" fmla="*/ 1754205 w 12192000"/>
                <a:gd name="connsiteY156" fmla="*/ 665828 h 1608850"/>
                <a:gd name="connsiteX157" fmla="*/ 1754205 w 12192000"/>
                <a:gd name="connsiteY157" fmla="*/ 687446 h 1608850"/>
                <a:gd name="connsiteX158" fmla="*/ 1756485 w 12192000"/>
                <a:gd name="connsiteY158" fmla="*/ 687446 h 1608850"/>
                <a:gd name="connsiteX159" fmla="*/ 1772445 w 12192000"/>
                <a:gd name="connsiteY159" fmla="*/ 687446 h 1608850"/>
                <a:gd name="connsiteX160" fmla="*/ 1772445 w 12192000"/>
                <a:gd name="connsiteY160" fmla="*/ 688526 h 1608850"/>
                <a:gd name="connsiteX161" fmla="*/ 1772445 w 12192000"/>
                <a:gd name="connsiteY161" fmla="*/ 696093 h 1608850"/>
                <a:gd name="connsiteX162" fmla="*/ 1773713 w 12192000"/>
                <a:gd name="connsiteY162" fmla="*/ 696093 h 1608850"/>
                <a:gd name="connsiteX163" fmla="*/ 1782579 w 12192000"/>
                <a:gd name="connsiteY163" fmla="*/ 696093 h 1608850"/>
                <a:gd name="connsiteX164" fmla="*/ 1782579 w 12192000"/>
                <a:gd name="connsiteY164" fmla="*/ 698254 h 1608850"/>
                <a:gd name="connsiteX165" fmla="*/ 1782579 w 12192000"/>
                <a:gd name="connsiteY165" fmla="*/ 713387 h 1608850"/>
                <a:gd name="connsiteX166" fmla="*/ 1786633 w 12192000"/>
                <a:gd name="connsiteY166" fmla="*/ 711495 h 1608850"/>
                <a:gd name="connsiteX167" fmla="*/ 1786633 w 12192000"/>
                <a:gd name="connsiteY167" fmla="*/ 698254 h 1608850"/>
                <a:gd name="connsiteX168" fmla="*/ 1787645 w 12192000"/>
                <a:gd name="connsiteY168" fmla="*/ 698254 h 1608850"/>
                <a:gd name="connsiteX169" fmla="*/ 1794739 w 12192000"/>
                <a:gd name="connsiteY169" fmla="*/ 698254 h 1608850"/>
                <a:gd name="connsiteX170" fmla="*/ 1794739 w 12192000"/>
                <a:gd name="connsiteY170" fmla="*/ 699876 h 1608850"/>
                <a:gd name="connsiteX171" fmla="*/ 1794739 w 12192000"/>
                <a:gd name="connsiteY171" fmla="*/ 711225 h 1608850"/>
                <a:gd name="connsiteX172" fmla="*/ 1795499 w 12192000"/>
                <a:gd name="connsiteY172" fmla="*/ 711225 h 1608850"/>
                <a:gd name="connsiteX173" fmla="*/ 1800819 w 12192000"/>
                <a:gd name="connsiteY173" fmla="*/ 711225 h 1608850"/>
                <a:gd name="connsiteX174" fmla="*/ 1849459 w 12192000"/>
                <a:gd name="connsiteY174" fmla="*/ 706902 h 1608850"/>
                <a:gd name="connsiteX175" fmla="*/ 1849459 w 12192000"/>
                <a:gd name="connsiteY175" fmla="*/ 708253 h 1608850"/>
                <a:gd name="connsiteX176" fmla="*/ 1849459 w 12192000"/>
                <a:gd name="connsiteY176" fmla="*/ 717710 h 1608850"/>
                <a:gd name="connsiteX177" fmla="*/ 1850219 w 12192000"/>
                <a:gd name="connsiteY177" fmla="*/ 717710 h 1608850"/>
                <a:gd name="connsiteX178" fmla="*/ 1855541 w 12192000"/>
                <a:gd name="connsiteY178" fmla="*/ 717710 h 1608850"/>
                <a:gd name="connsiteX179" fmla="*/ 1855541 w 12192000"/>
                <a:gd name="connsiteY179" fmla="*/ 719872 h 1608850"/>
                <a:gd name="connsiteX180" fmla="*/ 1855541 w 12192000"/>
                <a:gd name="connsiteY180" fmla="*/ 735005 h 1608850"/>
                <a:gd name="connsiteX181" fmla="*/ 1857567 w 12192000"/>
                <a:gd name="connsiteY181" fmla="*/ 733654 h 1608850"/>
                <a:gd name="connsiteX182" fmla="*/ 1871753 w 12192000"/>
                <a:gd name="connsiteY182" fmla="*/ 724196 h 1608850"/>
                <a:gd name="connsiteX183" fmla="*/ 1877833 w 12192000"/>
                <a:gd name="connsiteY183" fmla="*/ 683122 h 1608850"/>
                <a:gd name="connsiteX184" fmla="*/ 1878593 w 12192000"/>
                <a:gd name="connsiteY184" fmla="*/ 682852 h 1608850"/>
                <a:gd name="connsiteX185" fmla="*/ 1883913 w 12192000"/>
                <a:gd name="connsiteY185" fmla="*/ 680960 h 1608850"/>
                <a:gd name="connsiteX186" fmla="*/ 1885941 w 12192000"/>
                <a:gd name="connsiteY186" fmla="*/ 611783 h 1608850"/>
                <a:gd name="connsiteX187" fmla="*/ 1887967 w 12192000"/>
                <a:gd name="connsiteY187" fmla="*/ 680960 h 1608850"/>
                <a:gd name="connsiteX188" fmla="*/ 1888727 w 12192000"/>
                <a:gd name="connsiteY188" fmla="*/ 681230 h 1608850"/>
                <a:gd name="connsiteX189" fmla="*/ 1894047 w 12192000"/>
                <a:gd name="connsiteY189" fmla="*/ 683122 h 1608850"/>
                <a:gd name="connsiteX190" fmla="*/ 1894047 w 12192000"/>
                <a:gd name="connsiteY190" fmla="*/ 596651 h 1608850"/>
                <a:gd name="connsiteX191" fmla="*/ 1898101 w 12192000"/>
                <a:gd name="connsiteY191" fmla="*/ 564224 h 1608850"/>
                <a:gd name="connsiteX192" fmla="*/ 1936607 w 12192000"/>
                <a:gd name="connsiteY192" fmla="*/ 564224 h 1608850"/>
                <a:gd name="connsiteX193" fmla="*/ 1936607 w 12192000"/>
                <a:gd name="connsiteY193" fmla="*/ 596651 h 1608850"/>
                <a:gd name="connsiteX194" fmla="*/ 1937367 w 12192000"/>
                <a:gd name="connsiteY194" fmla="*/ 596651 h 1608850"/>
                <a:gd name="connsiteX195" fmla="*/ 1942687 w 12192000"/>
                <a:gd name="connsiteY195" fmla="*/ 596651 h 1608850"/>
                <a:gd name="connsiteX196" fmla="*/ 1942687 w 12192000"/>
                <a:gd name="connsiteY196" fmla="*/ 514503 h 1608850"/>
                <a:gd name="connsiteX197" fmla="*/ 1944461 w 12192000"/>
                <a:gd name="connsiteY197" fmla="*/ 514503 h 1608850"/>
                <a:gd name="connsiteX198" fmla="*/ 1956875 w 12192000"/>
                <a:gd name="connsiteY198" fmla="*/ 514503 h 1608850"/>
                <a:gd name="connsiteX199" fmla="*/ 1956875 w 12192000"/>
                <a:gd name="connsiteY199" fmla="*/ 512612 h 1608850"/>
                <a:gd name="connsiteX200" fmla="*/ 1956875 w 12192000"/>
                <a:gd name="connsiteY200" fmla="*/ 499371 h 1608850"/>
                <a:gd name="connsiteX201" fmla="*/ 1979169 w 12192000"/>
                <a:gd name="connsiteY201" fmla="*/ 499371 h 1608850"/>
                <a:gd name="connsiteX202" fmla="*/ 1979169 w 12192000"/>
                <a:gd name="connsiteY202" fmla="*/ 498290 h 1608850"/>
                <a:gd name="connsiteX203" fmla="*/ 1979169 w 12192000"/>
                <a:gd name="connsiteY203" fmla="*/ 490724 h 1608850"/>
                <a:gd name="connsiteX204" fmla="*/ 1980941 w 12192000"/>
                <a:gd name="connsiteY204" fmla="*/ 490724 h 1608850"/>
                <a:gd name="connsiteX205" fmla="*/ 1993355 w 12192000"/>
                <a:gd name="connsiteY205" fmla="*/ 490724 h 1608850"/>
                <a:gd name="connsiteX206" fmla="*/ 1993355 w 12192000"/>
                <a:gd name="connsiteY206" fmla="*/ 491805 h 1608850"/>
                <a:gd name="connsiteX207" fmla="*/ 1993355 w 12192000"/>
                <a:gd name="connsiteY207" fmla="*/ 499371 h 1608850"/>
                <a:gd name="connsiteX208" fmla="*/ 1994115 w 12192000"/>
                <a:gd name="connsiteY208" fmla="*/ 499371 h 1608850"/>
                <a:gd name="connsiteX209" fmla="*/ 1999435 w 12192000"/>
                <a:gd name="connsiteY209" fmla="*/ 499371 h 1608850"/>
                <a:gd name="connsiteX210" fmla="*/ 2009569 w 12192000"/>
                <a:gd name="connsiteY210" fmla="*/ 495047 h 1608850"/>
                <a:gd name="connsiteX211" fmla="*/ 2013621 w 12192000"/>
                <a:gd name="connsiteY211" fmla="*/ 498290 h 1608850"/>
                <a:gd name="connsiteX212" fmla="*/ 2013621 w 12192000"/>
                <a:gd name="connsiteY212" fmla="*/ 490724 h 1608850"/>
                <a:gd name="connsiteX213" fmla="*/ 2015901 w 12192000"/>
                <a:gd name="connsiteY213" fmla="*/ 490724 h 1608850"/>
                <a:gd name="connsiteX214" fmla="*/ 2031863 w 12192000"/>
                <a:gd name="connsiteY214" fmla="*/ 490724 h 1608850"/>
                <a:gd name="connsiteX215" fmla="*/ 2031863 w 12192000"/>
                <a:gd name="connsiteY215" fmla="*/ 491805 h 1608850"/>
                <a:gd name="connsiteX216" fmla="*/ 2031863 w 12192000"/>
                <a:gd name="connsiteY216" fmla="*/ 499371 h 1608850"/>
                <a:gd name="connsiteX217" fmla="*/ 2062263 w 12192000"/>
                <a:gd name="connsiteY217" fmla="*/ 499371 h 1608850"/>
                <a:gd name="connsiteX218" fmla="*/ 2062263 w 12192000"/>
                <a:gd name="connsiteY218" fmla="*/ 500992 h 1608850"/>
                <a:gd name="connsiteX219" fmla="*/ 2062263 w 12192000"/>
                <a:gd name="connsiteY219" fmla="*/ 512342 h 1608850"/>
                <a:gd name="connsiteX220" fmla="*/ 2088609 w 12192000"/>
                <a:gd name="connsiteY220" fmla="*/ 512342 h 1608850"/>
                <a:gd name="connsiteX221" fmla="*/ 2088609 w 12192000"/>
                <a:gd name="connsiteY221" fmla="*/ 542606 h 1608850"/>
                <a:gd name="connsiteX222" fmla="*/ 2089369 w 12192000"/>
                <a:gd name="connsiteY222" fmla="*/ 542606 h 1608850"/>
                <a:gd name="connsiteX223" fmla="*/ 2094689 w 12192000"/>
                <a:gd name="connsiteY223" fmla="*/ 542606 h 1608850"/>
                <a:gd name="connsiteX224" fmla="*/ 2094689 w 12192000"/>
                <a:gd name="connsiteY224" fmla="*/ 543687 h 1608850"/>
                <a:gd name="connsiteX225" fmla="*/ 2094689 w 12192000"/>
                <a:gd name="connsiteY225" fmla="*/ 551254 h 1608850"/>
                <a:gd name="connsiteX226" fmla="*/ 2098743 w 12192000"/>
                <a:gd name="connsiteY226" fmla="*/ 581518 h 1608850"/>
                <a:gd name="connsiteX227" fmla="*/ 2099503 w 12192000"/>
                <a:gd name="connsiteY227" fmla="*/ 581518 h 1608850"/>
                <a:gd name="connsiteX228" fmla="*/ 2104823 w 12192000"/>
                <a:gd name="connsiteY228" fmla="*/ 581518 h 1608850"/>
                <a:gd name="connsiteX229" fmla="*/ 2104823 w 12192000"/>
                <a:gd name="connsiteY229" fmla="*/ 582329 h 1608850"/>
                <a:gd name="connsiteX230" fmla="*/ 2104823 w 12192000"/>
                <a:gd name="connsiteY230" fmla="*/ 588004 h 1608850"/>
                <a:gd name="connsiteX231" fmla="*/ 2105837 w 12192000"/>
                <a:gd name="connsiteY231" fmla="*/ 588004 h 1608850"/>
                <a:gd name="connsiteX232" fmla="*/ 2112929 w 12192000"/>
                <a:gd name="connsiteY232" fmla="*/ 588004 h 1608850"/>
                <a:gd name="connsiteX233" fmla="*/ 2112929 w 12192000"/>
                <a:gd name="connsiteY233" fmla="*/ 618269 h 1608850"/>
                <a:gd name="connsiteX234" fmla="*/ 2114957 w 12192000"/>
                <a:gd name="connsiteY234" fmla="*/ 618269 h 1608850"/>
                <a:gd name="connsiteX235" fmla="*/ 2129143 w 12192000"/>
                <a:gd name="connsiteY235" fmla="*/ 618269 h 1608850"/>
                <a:gd name="connsiteX236" fmla="*/ 2129143 w 12192000"/>
                <a:gd name="connsiteY236" fmla="*/ 642048 h 1608850"/>
                <a:gd name="connsiteX237" fmla="*/ 2131171 w 12192000"/>
                <a:gd name="connsiteY237" fmla="*/ 643669 h 1608850"/>
                <a:gd name="connsiteX238" fmla="*/ 2131171 w 12192000"/>
                <a:gd name="connsiteY238" fmla="*/ 655019 h 1608850"/>
                <a:gd name="connsiteX239" fmla="*/ 2131931 w 12192000"/>
                <a:gd name="connsiteY239" fmla="*/ 655019 h 1608850"/>
                <a:gd name="connsiteX240" fmla="*/ 2137251 w 12192000"/>
                <a:gd name="connsiteY240" fmla="*/ 655019 h 1608850"/>
                <a:gd name="connsiteX241" fmla="*/ 2137251 w 12192000"/>
                <a:gd name="connsiteY241" fmla="*/ 678798 h 1608850"/>
                <a:gd name="connsiteX242" fmla="*/ 2138517 w 12192000"/>
                <a:gd name="connsiteY242" fmla="*/ 678798 h 1608850"/>
                <a:gd name="connsiteX243" fmla="*/ 2147383 w 12192000"/>
                <a:gd name="connsiteY243" fmla="*/ 678798 h 1608850"/>
                <a:gd name="connsiteX244" fmla="*/ 2149411 w 12192000"/>
                <a:gd name="connsiteY244" fmla="*/ 682852 h 1608850"/>
                <a:gd name="connsiteX245" fmla="*/ 2149411 w 12192000"/>
                <a:gd name="connsiteY245" fmla="*/ 696093 h 1608850"/>
                <a:gd name="connsiteX246" fmla="*/ 2150931 w 12192000"/>
                <a:gd name="connsiteY246" fmla="*/ 694201 h 1608850"/>
                <a:gd name="connsiteX247" fmla="*/ 2161571 w 12192000"/>
                <a:gd name="connsiteY247" fmla="*/ 680960 h 1608850"/>
                <a:gd name="connsiteX248" fmla="*/ 2189945 w 12192000"/>
                <a:gd name="connsiteY248" fmla="*/ 680960 h 1608850"/>
                <a:gd name="connsiteX249" fmla="*/ 2189945 w 12192000"/>
                <a:gd name="connsiteY249" fmla="*/ 767431 h 1608850"/>
                <a:gd name="connsiteX250" fmla="*/ 2190705 w 12192000"/>
                <a:gd name="connsiteY250" fmla="*/ 767431 h 1608850"/>
                <a:gd name="connsiteX251" fmla="*/ 2196025 w 12192000"/>
                <a:gd name="connsiteY251" fmla="*/ 767431 h 1608850"/>
                <a:gd name="connsiteX252" fmla="*/ 2196785 w 12192000"/>
                <a:gd name="connsiteY252" fmla="*/ 766080 h 1608850"/>
                <a:gd name="connsiteX253" fmla="*/ 2202105 w 12192000"/>
                <a:gd name="connsiteY253" fmla="*/ 756622 h 1608850"/>
                <a:gd name="connsiteX254" fmla="*/ 2202105 w 12192000"/>
                <a:gd name="connsiteY254" fmla="*/ 758514 h 1608850"/>
                <a:gd name="connsiteX255" fmla="*/ 2202105 w 12192000"/>
                <a:gd name="connsiteY255" fmla="*/ 771755 h 1608850"/>
                <a:gd name="connsiteX256" fmla="*/ 2206157 w 12192000"/>
                <a:gd name="connsiteY256" fmla="*/ 726358 h 1608850"/>
                <a:gd name="connsiteX257" fmla="*/ 2206917 w 12192000"/>
                <a:gd name="connsiteY257" fmla="*/ 726358 h 1608850"/>
                <a:gd name="connsiteX258" fmla="*/ 2212237 w 12192000"/>
                <a:gd name="connsiteY258" fmla="*/ 726358 h 1608850"/>
                <a:gd name="connsiteX259" fmla="*/ 2212237 w 12192000"/>
                <a:gd name="connsiteY259" fmla="*/ 661504 h 1608850"/>
                <a:gd name="connsiteX260" fmla="*/ 2213251 w 12192000"/>
                <a:gd name="connsiteY260" fmla="*/ 661504 h 1608850"/>
                <a:gd name="connsiteX261" fmla="*/ 2220345 w 12192000"/>
                <a:gd name="connsiteY261" fmla="*/ 661504 h 1608850"/>
                <a:gd name="connsiteX262" fmla="*/ 2232505 w 12192000"/>
                <a:gd name="connsiteY262" fmla="*/ 618269 h 1608850"/>
                <a:gd name="connsiteX263" fmla="*/ 2233771 w 12192000"/>
                <a:gd name="connsiteY263" fmla="*/ 618269 h 1608850"/>
                <a:gd name="connsiteX264" fmla="*/ 2242639 w 12192000"/>
                <a:gd name="connsiteY264" fmla="*/ 618269 h 1608850"/>
                <a:gd name="connsiteX265" fmla="*/ 2252771 w 12192000"/>
                <a:gd name="connsiteY265" fmla="*/ 661504 h 1608850"/>
                <a:gd name="connsiteX266" fmla="*/ 2253785 w 12192000"/>
                <a:gd name="connsiteY266" fmla="*/ 661504 h 1608850"/>
                <a:gd name="connsiteX267" fmla="*/ 2260879 w 12192000"/>
                <a:gd name="connsiteY267" fmla="*/ 661504 h 1608850"/>
                <a:gd name="connsiteX268" fmla="*/ 2260879 w 12192000"/>
                <a:gd name="connsiteY268" fmla="*/ 700416 h 1608850"/>
                <a:gd name="connsiteX269" fmla="*/ 2262651 w 12192000"/>
                <a:gd name="connsiteY269" fmla="*/ 700416 h 1608850"/>
                <a:gd name="connsiteX270" fmla="*/ 2275065 w 12192000"/>
                <a:gd name="connsiteY270" fmla="*/ 700416 h 1608850"/>
                <a:gd name="connsiteX271" fmla="*/ 2275065 w 12192000"/>
                <a:gd name="connsiteY271" fmla="*/ 702578 h 1608850"/>
                <a:gd name="connsiteX272" fmla="*/ 2275065 w 12192000"/>
                <a:gd name="connsiteY272" fmla="*/ 717710 h 1608850"/>
                <a:gd name="connsiteX273" fmla="*/ 2279119 w 12192000"/>
                <a:gd name="connsiteY273" fmla="*/ 715549 h 1608850"/>
                <a:gd name="connsiteX274" fmla="*/ 2279119 w 12192000"/>
                <a:gd name="connsiteY274" fmla="*/ 700416 h 1608850"/>
                <a:gd name="connsiteX275" fmla="*/ 2280639 w 12192000"/>
                <a:gd name="connsiteY275" fmla="*/ 700416 h 1608850"/>
                <a:gd name="connsiteX276" fmla="*/ 2291279 w 12192000"/>
                <a:gd name="connsiteY276" fmla="*/ 700416 h 1608850"/>
                <a:gd name="connsiteX277" fmla="*/ 2291279 w 12192000"/>
                <a:gd name="connsiteY277" fmla="*/ 702037 h 1608850"/>
                <a:gd name="connsiteX278" fmla="*/ 2291279 w 12192000"/>
                <a:gd name="connsiteY278" fmla="*/ 713387 h 1608850"/>
                <a:gd name="connsiteX279" fmla="*/ 2321680 w 12192000"/>
                <a:gd name="connsiteY279" fmla="*/ 713387 h 1608850"/>
                <a:gd name="connsiteX280" fmla="*/ 2321680 w 12192000"/>
                <a:gd name="connsiteY280" fmla="*/ 676637 h 1608850"/>
                <a:gd name="connsiteX281" fmla="*/ 2322945 w 12192000"/>
                <a:gd name="connsiteY281" fmla="*/ 676637 h 1608850"/>
                <a:gd name="connsiteX282" fmla="*/ 2331813 w 12192000"/>
                <a:gd name="connsiteY282" fmla="*/ 676637 h 1608850"/>
                <a:gd name="connsiteX283" fmla="*/ 2331813 w 12192000"/>
                <a:gd name="connsiteY283" fmla="*/ 698254 h 1608850"/>
                <a:gd name="connsiteX284" fmla="*/ 2333840 w 12192000"/>
                <a:gd name="connsiteY284" fmla="*/ 665828 h 1608850"/>
                <a:gd name="connsiteX285" fmla="*/ 2356133 w 12192000"/>
                <a:gd name="connsiteY285" fmla="*/ 665828 h 1608850"/>
                <a:gd name="connsiteX286" fmla="*/ 2356133 w 12192000"/>
                <a:gd name="connsiteY286" fmla="*/ 664206 h 1608850"/>
                <a:gd name="connsiteX287" fmla="*/ 2356133 w 12192000"/>
                <a:gd name="connsiteY287" fmla="*/ 652857 h 1608850"/>
                <a:gd name="connsiteX288" fmla="*/ 2356893 w 12192000"/>
                <a:gd name="connsiteY288" fmla="*/ 652857 h 1608850"/>
                <a:gd name="connsiteX289" fmla="*/ 2362213 w 12192000"/>
                <a:gd name="connsiteY289" fmla="*/ 652857 h 1608850"/>
                <a:gd name="connsiteX290" fmla="*/ 2362213 w 12192000"/>
                <a:gd name="connsiteY290" fmla="*/ 650966 h 1608850"/>
                <a:gd name="connsiteX291" fmla="*/ 2362213 w 12192000"/>
                <a:gd name="connsiteY291" fmla="*/ 637725 h 1608850"/>
                <a:gd name="connsiteX292" fmla="*/ 2366267 w 12192000"/>
                <a:gd name="connsiteY292" fmla="*/ 644210 h 1608850"/>
                <a:gd name="connsiteX293" fmla="*/ 2368547 w 12192000"/>
                <a:gd name="connsiteY293" fmla="*/ 644210 h 1608850"/>
                <a:gd name="connsiteX294" fmla="*/ 2384507 w 12192000"/>
                <a:gd name="connsiteY294" fmla="*/ 644210 h 1608850"/>
                <a:gd name="connsiteX295" fmla="*/ 2384507 w 12192000"/>
                <a:gd name="connsiteY295" fmla="*/ 643399 h 1608850"/>
                <a:gd name="connsiteX296" fmla="*/ 2384507 w 12192000"/>
                <a:gd name="connsiteY296" fmla="*/ 637725 h 1608850"/>
                <a:gd name="connsiteX297" fmla="*/ 2385267 w 12192000"/>
                <a:gd name="connsiteY297" fmla="*/ 637725 h 1608850"/>
                <a:gd name="connsiteX298" fmla="*/ 2390587 w 12192000"/>
                <a:gd name="connsiteY298" fmla="*/ 637725 h 1608850"/>
                <a:gd name="connsiteX299" fmla="*/ 2390587 w 12192000"/>
                <a:gd name="connsiteY299" fmla="*/ 639076 h 1608850"/>
                <a:gd name="connsiteX300" fmla="*/ 2390587 w 12192000"/>
                <a:gd name="connsiteY300" fmla="*/ 648534 h 1608850"/>
                <a:gd name="connsiteX301" fmla="*/ 2429093 w 12192000"/>
                <a:gd name="connsiteY301" fmla="*/ 648534 h 1608850"/>
                <a:gd name="connsiteX302" fmla="*/ 2429093 w 12192000"/>
                <a:gd name="connsiteY302" fmla="*/ 786887 h 1608850"/>
                <a:gd name="connsiteX303" fmla="*/ 2430613 w 12192000"/>
                <a:gd name="connsiteY303" fmla="*/ 786887 h 1608850"/>
                <a:gd name="connsiteX304" fmla="*/ 2441254 w 12192000"/>
                <a:gd name="connsiteY304" fmla="*/ 786887 h 1608850"/>
                <a:gd name="connsiteX305" fmla="*/ 2441254 w 12192000"/>
                <a:gd name="connsiteY305" fmla="*/ 773917 h 1608850"/>
                <a:gd name="connsiteX306" fmla="*/ 2445307 w 12192000"/>
                <a:gd name="connsiteY306" fmla="*/ 773917 h 1608850"/>
                <a:gd name="connsiteX307" fmla="*/ 2445307 w 12192000"/>
                <a:gd name="connsiteY307" fmla="*/ 786887 h 1608850"/>
                <a:gd name="connsiteX308" fmla="*/ 2475707 w 12192000"/>
                <a:gd name="connsiteY308" fmla="*/ 786887 h 1608850"/>
                <a:gd name="connsiteX309" fmla="*/ 2475707 w 12192000"/>
                <a:gd name="connsiteY309" fmla="*/ 756622 h 1608850"/>
                <a:gd name="connsiteX310" fmla="*/ 2487867 w 12192000"/>
                <a:gd name="connsiteY310" fmla="*/ 756622 h 1608850"/>
                <a:gd name="connsiteX311" fmla="*/ 2500027 w 12192000"/>
                <a:gd name="connsiteY311" fmla="*/ 754461 h 1608850"/>
                <a:gd name="connsiteX312" fmla="*/ 2504082 w 12192000"/>
                <a:gd name="connsiteY312" fmla="*/ 756622 h 1608850"/>
                <a:gd name="connsiteX313" fmla="*/ 2514215 w 12192000"/>
                <a:gd name="connsiteY313" fmla="*/ 756622 h 1608850"/>
                <a:gd name="connsiteX314" fmla="*/ 2514215 w 12192000"/>
                <a:gd name="connsiteY314" fmla="*/ 786887 h 1608850"/>
                <a:gd name="connsiteX315" fmla="*/ 2522321 w 12192000"/>
                <a:gd name="connsiteY315" fmla="*/ 786887 h 1608850"/>
                <a:gd name="connsiteX316" fmla="*/ 2522321 w 12192000"/>
                <a:gd name="connsiteY316" fmla="*/ 804182 h 1608850"/>
                <a:gd name="connsiteX317" fmla="*/ 2531658 w 12192000"/>
                <a:gd name="connsiteY317" fmla="*/ 805087 h 1608850"/>
                <a:gd name="connsiteX318" fmla="*/ 2544615 w 12192000"/>
                <a:gd name="connsiteY318" fmla="*/ 805087 h 1608850"/>
                <a:gd name="connsiteX319" fmla="*/ 2544615 w 12192000"/>
                <a:gd name="connsiteY319" fmla="*/ 789049 h 1608850"/>
                <a:gd name="connsiteX320" fmla="*/ 2612571 w 12192000"/>
                <a:gd name="connsiteY320" fmla="*/ 789049 h 1608850"/>
                <a:gd name="connsiteX321" fmla="*/ 2612571 w 12192000"/>
                <a:gd name="connsiteY321" fmla="*/ 703796 h 1608850"/>
                <a:gd name="connsiteX322" fmla="*/ 2684579 w 12192000"/>
                <a:gd name="connsiteY322" fmla="*/ 703796 h 1608850"/>
                <a:gd name="connsiteX323" fmla="*/ 2684579 w 12192000"/>
                <a:gd name="connsiteY323" fmla="*/ 782564 h 1608850"/>
                <a:gd name="connsiteX324" fmla="*/ 2686483 w 12192000"/>
                <a:gd name="connsiteY324" fmla="*/ 782564 h 1608850"/>
                <a:gd name="connsiteX325" fmla="*/ 2687725 w 12192000"/>
                <a:gd name="connsiteY325" fmla="*/ 805087 h 1608850"/>
                <a:gd name="connsiteX326" fmla="*/ 2697401 w 12192000"/>
                <a:gd name="connsiteY326" fmla="*/ 805087 h 1608850"/>
                <a:gd name="connsiteX327" fmla="*/ 2698643 w 12192000"/>
                <a:gd name="connsiteY327" fmla="*/ 782564 h 1608850"/>
                <a:gd name="connsiteX328" fmla="*/ 2704723 w 12192000"/>
                <a:gd name="connsiteY328" fmla="*/ 782564 h 1608850"/>
                <a:gd name="connsiteX329" fmla="*/ 2705965 w 12192000"/>
                <a:gd name="connsiteY329" fmla="*/ 805087 h 1608850"/>
                <a:gd name="connsiteX330" fmla="*/ 2756588 w 12192000"/>
                <a:gd name="connsiteY330" fmla="*/ 805087 h 1608850"/>
                <a:gd name="connsiteX331" fmla="*/ 2756588 w 12192000"/>
                <a:gd name="connsiteY331" fmla="*/ 642059 h 1608850"/>
                <a:gd name="connsiteX332" fmla="*/ 2953915 w 12192000"/>
                <a:gd name="connsiteY332" fmla="*/ 642059 h 1608850"/>
                <a:gd name="connsiteX333" fmla="*/ 2953915 w 12192000"/>
                <a:gd name="connsiteY333" fmla="*/ 805087 h 1608850"/>
                <a:gd name="connsiteX334" fmla="*/ 2972611 w 12192000"/>
                <a:gd name="connsiteY334" fmla="*/ 805087 h 1608850"/>
                <a:gd name="connsiteX335" fmla="*/ 2972611 w 12192000"/>
                <a:gd name="connsiteY335" fmla="*/ 722394 h 1608850"/>
                <a:gd name="connsiteX336" fmla="*/ 3067731 w 12192000"/>
                <a:gd name="connsiteY336" fmla="*/ 722394 h 1608850"/>
                <a:gd name="connsiteX337" fmla="*/ 3079662 w 12192000"/>
                <a:gd name="connsiteY337" fmla="*/ 404253 h 1608850"/>
                <a:gd name="connsiteX338" fmla="*/ 3067502 w 12192000"/>
                <a:gd name="connsiteY338" fmla="*/ 382635 h 1608850"/>
                <a:gd name="connsiteX339" fmla="*/ 3061422 w 12192000"/>
                <a:gd name="connsiteY339" fmla="*/ 378311 h 1608850"/>
                <a:gd name="connsiteX340" fmla="*/ 3069529 w 12192000"/>
                <a:gd name="connsiteY340" fmla="*/ 354532 h 1608850"/>
                <a:gd name="connsiteX341" fmla="*/ 3069529 w 12192000"/>
                <a:gd name="connsiteY341" fmla="*/ 337238 h 1608850"/>
                <a:gd name="connsiteX342" fmla="*/ 3083715 w 12192000"/>
                <a:gd name="connsiteY342" fmla="*/ 337238 h 1608850"/>
                <a:gd name="connsiteX343" fmla="*/ 3083715 w 12192000"/>
                <a:gd name="connsiteY343" fmla="*/ 315620 h 1608850"/>
                <a:gd name="connsiteX344" fmla="*/ 3085742 w 12192000"/>
                <a:gd name="connsiteY344" fmla="*/ 311296 h 1608850"/>
                <a:gd name="connsiteX345" fmla="*/ 3085742 w 12192000"/>
                <a:gd name="connsiteY345" fmla="*/ 233472 h 1608850"/>
                <a:gd name="connsiteX346" fmla="*/ 3083715 w 12192000"/>
                <a:gd name="connsiteY346" fmla="*/ 226987 h 1608850"/>
                <a:gd name="connsiteX347" fmla="*/ 3089795 w 12192000"/>
                <a:gd name="connsiteY347" fmla="*/ 220501 h 1608850"/>
                <a:gd name="connsiteX348" fmla="*/ 3089795 w 12192000"/>
                <a:gd name="connsiteY348" fmla="*/ 162133 h 1608850"/>
                <a:gd name="connsiteX349" fmla="*/ 3091822 w 12192000"/>
                <a:gd name="connsiteY349" fmla="*/ 157810 h 1608850"/>
                <a:gd name="connsiteX350" fmla="*/ 3091822 w 12192000"/>
                <a:gd name="connsiteY350" fmla="*/ 101604 h 1608850"/>
                <a:gd name="connsiteX351" fmla="*/ 3093849 w 12192000"/>
                <a:gd name="connsiteY351" fmla="*/ 82148 h 1608850"/>
                <a:gd name="connsiteX352" fmla="*/ 3097902 w 12192000"/>
                <a:gd name="connsiteY352" fmla="*/ 99442 h 1608850"/>
                <a:gd name="connsiteX353" fmla="*/ 3099929 w 12192000"/>
                <a:gd name="connsiteY353" fmla="*/ 157810 h 1608850"/>
                <a:gd name="connsiteX354" fmla="*/ 3101955 w 12192000"/>
                <a:gd name="connsiteY354" fmla="*/ 220501 h 1608850"/>
                <a:gd name="connsiteX355" fmla="*/ 3108035 w 12192000"/>
                <a:gd name="connsiteY355" fmla="*/ 226987 h 1608850"/>
                <a:gd name="connsiteX356" fmla="*/ 3106009 w 12192000"/>
                <a:gd name="connsiteY356" fmla="*/ 233472 h 1608850"/>
                <a:gd name="connsiteX357" fmla="*/ 3106009 w 12192000"/>
                <a:gd name="connsiteY357" fmla="*/ 311296 h 1608850"/>
                <a:gd name="connsiteX358" fmla="*/ 3108035 w 12192000"/>
                <a:gd name="connsiteY358" fmla="*/ 315620 h 1608850"/>
                <a:gd name="connsiteX359" fmla="*/ 3108035 w 12192000"/>
                <a:gd name="connsiteY359" fmla="*/ 337238 h 1608850"/>
                <a:gd name="connsiteX360" fmla="*/ 3122222 w 12192000"/>
                <a:gd name="connsiteY360" fmla="*/ 337238 h 1608850"/>
                <a:gd name="connsiteX361" fmla="*/ 3122222 w 12192000"/>
                <a:gd name="connsiteY361" fmla="*/ 354532 h 1608850"/>
                <a:gd name="connsiteX362" fmla="*/ 3130330 w 12192000"/>
                <a:gd name="connsiteY362" fmla="*/ 378311 h 1608850"/>
                <a:gd name="connsiteX363" fmla="*/ 3124250 w 12192000"/>
                <a:gd name="connsiteY363" fmla="*/ 382635 h 1608850"/>
                <a:gd name="connsiteX364" fmla="*/ 3112089 w 12192000"/>
                <a:gd name="connsiteY364" fmla="*/ 404253 h 1608850"/>
                <a:gd name="connsiteX365" fmla="*/ 3120195 w 12192000"/>
                <a:gd name="connsiteY365" fmla="*/ 657181 h 1608850"/>
                <a:gd name="connsiteX366" fmla="*/ 3185050 w 12192000"/>
                <a:gd name="connsiteY366" fmla="*/ 657181 h 1608850"/>
                <a:gd name="connsiteX367" fmla="*/ 3185050 w 12192000"/>
                <a:gd name="connsiteY367" fmla="*/ 732843 h 1608850"/>
                <a:gd name="connsiteX368" fmla="*/ 3193157 w 12192000"/>
                <a:gd name="connsiteY368" fmla="*/ 732843 h 1608850"/>
                <a:gd name="connsiteX369" fmla="*/ 3195183 w 12192000"/>
                <a:gd name="connsiteY369" fmla="*/ 726358 h 1608850"/>
                <a:gd name="connsiteX370" fmla="*/ 3201263 w 12192000"/>
                <a:gd name="connsiteY370" fmla="*/ 726358 h 1608850"/>
                <a:gd name="connsiteX371" fmla="*/ 3203291 w 12192000"/>
                <a:gd name="connsiteY371" fmla="*/ 735005 h 1608850"/>
                <a:gd name="connsiteX372" fmla="*/ 3215451 w 12192000"/>
                <a:gd name="connsiteY372" fmla="*/ 735005 h 1608850"/>
                <a:gd name="connsiteX373" fmla="*/ 3215451 w 12192000"/>
                <a:gd name="connsiteY373" fmla="*/ 728519 h 1608850"/>
                <a:gd name="connsiteX374" fmla="*/ 3237744 w 12192000"/>
                <a:gd name="connsiteY374" fmla="*/ 728519 h 1608850"/>
                <a:gd name="connsiteX375" fmla="*/ 3237744 w 12192000"/>
                <a:gd name="connsiteY375" fmla="*/ 735005 h 1608850"/>
                <a:gd name="connsiteX376" fmla="*/ 3258011 w 12192000"/>
                <a:gd name="connsiteY376" fmla="*/ 735005 h 1608850"/>
                <a:gd name="connsiteX377" fmla="*/ 3258011 w 12192000"/>
                <a:gd name="connsiteY377" fmla="*/ 780402 h 1608850"/>
                <a:gd name="connsiteX378" fmla="*/ 3272198 w 12192000"/>
                <a:gd name="connsiteY378" fmla="*/ 780402 h 1608850"/>
                <a:gd name="connsiteX379" fmla="*/ 3272198 w 12192000"/>
                <a:gd name="connsiteY379" fmla="*/ 767431 h 1608850"/>
                <a:gd name="connsiteX380" fmla="*/ 3288412 w 12192000"/>
                <a:gd name="connsiteY380" fmla="*/ 767431 h 1608850"/>
                <a:gd name="connsiteX381" fmla="*/ 3288412 w 12192000"/>
                <a:gd name="connsiteY381" fmla="*/ 588004 h 1608850"/>
                <a:gd name="connsiteX382" fmla="*/ 3294492 w 12192000"/>
                <a:gd name="connsiteY382" fmla="*/ 581518 h 1608850"/>
                <a:gd name="connsiteX383" fmla="*/ 3367453 w 12192000"/>
                <a:gd name="connsiteY383" fmla="*/ 581518 h 1608850"/>
                <a:gd name="connsiteX384" fmla="*/ 3367453 w 12192000"/>
                <a:gd name="connsiteY384" fmla="*/ 590166 h 1608850"/>
                <a:gd name="connsiteX385" fmla="*/ 3377586 w 12192000"/>
                <a:gd name="connsiteY385" fmla="*/ 590166 h 1608850"/>
                <a:gd name="connsiteX386" fmla="*/ 3377586 w 12192000"/>
                <a:gd name="connsiteY386" fmla="*/ 704740 h 1608850"/>
                <a:gd name="connsiteX387" fmla="*/ 3399879 w 12192000"/>
                <a:gd name="connsiteY387" fmla="*/ 704740 h 1608850"/>
                <a:gd name="connsiteX388" fmla="*/ 3399879 w 12192000"/>
                <a:gd name="connsiteY388" fmla="*/ 637725 h 1608850"/>
                <a:gd name="connsiteX389" fmla="*/ 3426227 w 12192000"/>
                <a:gd name="connsiteY389" fmla="*/ 637725 h 1608850"/>
                <a:gd name="connsiteX390" fmla="*/ 3430279 w 12192000"/>
                <a:gd name="connsiteY390" fmla="*/ 633401 h 1608850"/>
                <a:gd name="connsiteX391" fmla="*/ 3438387 w 12192000"/>
                <a:gd name="connsiteY391" fmla="*/ 633401 h 1608850"/>
                <a:gd name="connsiteX392" fmla="*/ 3442439 w 12192000"/>
                <a:gd name="connsiteY392" fmla="*/ 637725 h 1608850"/>
                <a:gd name="connsiteX393" fmla="*/ 3464734 w 12192000"/>
                <a:gd name="connsiteY393" fmla="*/ 637725 h 1608850"/>
                <a:gd name="connsiteX394" fmla="*/ 3464734 w 12192000"/>
                <a:gd name="connsiteY394" fmla="*/ 520989 h 1608850"/>
                <a:gd name="connsiteX395" fmla="*/ 3521481 w 12192000"/>
                <a:gd name="connsiteY395" fmla="*/ 510180 h 1608850"/>
                <a:gd name="connsiteX396" fmla="*/ 3521481 w 12192000"/>
                <a:gd name="connsiteY396" fmla="*/ 511261 h 1608850"/>
                <a:gd name="connsiteX397" fmla="*/ 3521481 w 12192000"/>
                <a:gd name="connsiteY397" fmla="*/ 518827 h 1608850"/>
                <a:gd name="connsiteX398" fmla="*/ 3547828 w 12192000"/>
                <a:gd name="connsiteY398" fmla="*/ 518827 h 1608850"/>
                <a:gd name="connsiteX399" fmla="*/ 3547828 w 12192000"/>
                <a:gd name="connsiteY399" fmla="*/ 773917 h 1608850"/>
                <a:gd name="connsiteX400" fmla="*/ 3570122 w 12192000"/>
                <a:gd name="connsiteY400" fmla="*/ 773917 h 1608850"/>
                <a:gd name="connsiteX401" fmla="*/ 3570122 w 12192000"/>
                <a:gd name="connsiteY401" fmla="*/ 769593 h 1608850"/>
                <a:gd name="connsiteX402" fmla="*/ 3582282 w 12192000"/>
                <a:gd name="connsiteY402" fmla="*/ 769593 h 1608850"/>
                <a:gd name="connsiteX403" fmla="*/ 3582282 w 12192000"/>
                <a:gd name="connsiteY403" fmla="*/ 773917 h 1608850"/>
                <a:gd name="connsiteX404" fmla="*/ 3606602 w 12192000"/>
                <a:gd name="connsiteY404" fmla="*/ 773917 h 1608850"/>
                <a:gd name="connsiteX405" fmla="*/ 3606602 w 12192000"/>
                <a:gd name="connsiteY405" fmla="*/ 760946 h 1608850"/>
                <a:gd name="connsiteX406" fmla="*/ 3634975 w 12192000"/>
                <a:gd name="connsiteY406" fmla="*/ 760946 h 1608850"/>
                <a:gd name="connsiteX407" fmla="*/ 3647135 w 12192000"/>
                <a:gd name="connsiteY407" fmla="*/ 756622 h 1608850"/>
                <a:gd name="connsiteX408" fmla="*/ 3667403 w 12192000"/>
                <a:gd name="connsiteY408" fmla="*/ 760946 h 1608850"/>
                <a:gd name="connsiteX409" fmla="*/ 3667403 w 12192000"/>
                <a:gd name="connsiteY409" fmla="*/ 743652 h 1608850"/>
                <a:gd name="connsiteX410" fmla="*/ 3675510 w 12192000"/>
                <a:gd name="connsiteY410" fmla="*/ 743652 h 1608850"/>
                <a:gd name="connsiteX411" fmla="*/ 3675510 w 12192000"/>
                <a:gd name="connsiteY411" fmla="*/ 730681 h 1608850"/>
                <a:gd name="connsiteX412" fmla="*/ 3732257 w 12192000"/>
                <a:gd name="connsiteY412" fmla="*/ 730681 h 1608850"/>
                <a:gd name="connsiteX413" fmla="*/ 3732257 w 12192000"/>
                <a:gd name="connsiteY413" fmla="*/ 700416 h 1608850"/>
                <a:gd name="connsiteX414" fmla="*/ 3750497 w 12192000"/>
                <a:gd name="connsiteY414" fmla="*/ 700416 h 1608850"/>
                <a:gd name="connsiteX415" fmla="*/ 3750497 w 12192000"/>
                <a:gd name="connsiteY415" fmla="*/ 693931 h 1608850"/>
                <a:gd name="connsiteX416" fmla="*/ 3762657 w 12192000"/>
                <a:gd name="connsiteY416" fmla="*/ 693931 h 1608850"/>
                <a:gd name="connsiteX417" fmla="*/ 3762657 w 12192000"/>
                <a:gd name="connsiteY417" fmla="*/ 700416 h 1608850"/>
                <a:gd name="connsiteX418" fmla="*/ 3778870 w 12192000"/>
                <a:gd name="connsiteY418" fmla="*/ 700416 h 1608850"/>
                <a:gd name="connsiteX419" fmla="*/ 3778870 w 12192000"/>
                <a:gd name="connsiteY419" fmla="*/ 750137 h 1608850"/>
                <a:gd name="connsiteX420" fmla="*/ 3789470 w 12192000"/>
                <a:gd name="connsiteY420" fmla="*/ 750137 h 1608850"/>
                <a:gd name="connsiteX421" fmla="*/ 3789470 w 12192000"/>
                <a:gd name="connsiteY421" fmla="*/ 586174 h 1608850"/>
                <a:gd name="connsiteX422" fmla="*/ 3791390 w 12192000"/>
                <a:gd name="connsiteY422" fmla="*/ 586174 h 1608850"/>
                <a:gd name="connsiteX423" fmla="*/ 3791390 w 12192000"/>
                <a:gd name="connsiteY423" fmla="*/ 723865 h 1608850"/>
                <a:gd name="connsiteX424" fmla="*/ 3791390 w 12192000"/>
                <a:gd name="connsiteY424" fmla="*/ 750137 h 1608850"/>
                <a:gd name="connsiteX425" fmla="*/ 3806350 w 12192000"/>
                <a:gd name="connsiteY425" fmla="*/ 750137 h 1608850"/>
                <a:gd name="connsiteX426" fmla="*/ 3806350 w 12192000"/>
                <a:gd name="connsiteY426" fmla="*/ 742023 h 1608850"/>
                <a:gd name="connsiteX427" fmla="*/ 3811298 w 12192000"/>
                <a:gd name="connsiteY427" fmla="*/ 742023 h 1608850"/>
                <a:gd name="connsiteX428" fmla="*/ 3811298 w 12192000"/>
                <a:gd name="connsiteY428" fmla="*/ 724196 h 1608850"/>
                <a:gd name="connsiteX429" fmla="*/ 3849805 w 12192000"/>
                <a:gd name="connsiteY429" fmla="*/ 724196 h 1608850"/>
                <a:gd name="connsiteX430" fmla="*/ 3849805 w 12192000"/>
                <a:gd name="connsiteY430" fmla="*/ 693931 h 1608850"/>
                <a:gd name="connsiteX431" fmla="*/ 3888823 w 12192000"/>
                <a:gd name="connsiteY431" fmla="*/ 693931 h 1608850"/>
                <a:gd name="connsiteX432" fmla="*/ 3888823 w 12192000"/>
                <a:gd name="connsiteY432" fmla="*/ 690579 h 1608850"/>
                <a:gd name="connsiteX433" fmla="*/ 3887708 w 12192000"/>
                <a:gd name="connsiteY433" fmla="*/ 690579 h 1608850"/>
                <a:gd name="connsiteX434" fmla="*/ 3879906 w 12192000"/>
                <a:gd name="connsiteY434" fmla="*/ 690579 h 1608850"/>
                <a:gd name="connsiteX435" fmla="*/ 3879906 w 12192000"/>
                <a:gd name="connsiteY435" fmla="*/ 689443 h 1608850"/>
                <a:gd name="connsiteX436" fmla="*/ 3879906 w 12192000"/>
                <a:gd name="connsiteY436" fmla="*/ 681500 h 1608850"/>
                <a:gd name="connsiteX437" fmla="*/ 3881022 w 12192000"/>
                <a:gd name="connsiteY437" fmla="*/ 681500 h 1608850"/>
                <a:gd name="connsiteX438" fmla="*/ 3888823 w 12192000"/>
                <a:gd name="connsiteY438" fmla="*/ 681500 h 1608850"/>
                <a:gd name="connsiteX439" fmla="*/ 3888823 w 12192000"/>
                <a:gd name="connsiteY439" fmla="*/ 679986 h 1608850"/>
                <a:gd name="connsiteX440" fmla="*/ 3888823 w 12192000"/>
                <a:gd name="connsiteY440" fmla="*/ 669395 h 1608850"/>
                <a:gd name="connsiteX441" fmla="*/ 3887708 w 12192000"/>
                <a:gd name="connsiteY441" fmla="*/ 669395 h 1608850"/>
                <a:gd name="connsiteX442" fmla="*/ 3879906 w 12192000"/>
                <a:gd name="connsiteY442" fmla="*/ 669395 h 1608850"/>
                <a:gd name="connsiteX443" fmla="*/ 3879906 w 12192000"/>
                <a:gd name="connsiteY443" fmla="*/ 667882 h 1608850"/>
                <a:gd name="connsiteX444" fmla="*/ 3879906 w 12192000"/>
                <a:gd name="connsiteY444" fmla="*/ 657290 h 1608850"/>
                <a:gd name="connsiteX445" fmla="*/ 3881022 w 12192000"/>
                <a:gd name="connsiteY445" fmla="*/ 657290 h 1608850"/>
                <a:gd name="connsiteX446" fmla="*/ 3888823 w 12192000"/>
                <a:gd name="connsiteY446" fmla="*/ 657290 h 1608850"/>
                <a:gd name="connsiteX447" fmla="*/ 3888823 w 12192000"/>
                <a:gd name="connsiteY447" fmla="*/ 656156 h 1608850"/>
                <a:gd name="connsiteX448" fmla="*/ 3888823 w 12192000"/>
                <a:gd name="connsiteY448" fmla="*/ 648212 h 1608850"/>
                <a:gd name="connsiteX449" fmla="*/ 3887708 w 12192000"/>
                <a:gd name="connsiteY449" fmla="*/ 648212 h 1608850"/>
                <a:gd name="connsiteX450" fmla="*/ 3879906 w 12192000"/>
                <a:gd name="connsiteY450" fmla="*/ 648212 h 1608850"/>
                <a:gd name="connsiteX451" fmla="*/ 3879906 w 12192000"/>
                <a:gd name="connsiteY451" fmla="*/ 646698 h 1608850"/>
                <a:gd name="connsiteX452" fmla="*/ 3879906 w 12192000"/>
                <a:gd name="connsiteY452" fmla="*/ 636107 h 1608850"/>
                <a:gd name="connsiteX453" fmla="*/ 3881022 w 12192000"/>
                <a:gd name="connsiteY453" fmla="*/ 636107 h 1608850"/>
                <a:gd name="connsiteX454" fmla="*/ 3888823 w 12192000"/>
                <a:gd name="connsiteY454" fmla="*/ 636107 h 1608850"/>
                <a:gd name="connsiteX455" fmla="*/ 3888823 w 12192000"/>
                <a:gd name="connsiteY455" fmla="*/ 634594 h 1608850"/>
                <a:gd name="connsiteX456" fmla="*/ 3888823 w 12192000"/>
                <a:gd name="connsiteY456" fmla="*/ 624002 h 1608850"/>
                <a:gd name="connsiteX457" fmla="*/ 3887708 w 12192000"/>
                <a:gd name="connsiteY457" fmla="*/ 624002 h 1608850"/>
                <a:gd name="connsiteX458" fmla="*/ 3879906 w 12192000"/>
                <a:gd name="connsiteY458" fmla="*/ 624002 h 1608850"/>
                <a:gd name="connsiteX459" fmla="*/ 3879906 w 12192000"/>
                <a:gd name="connsiteY459" fmla="*/ 622489 h 1608850"/>
                <a:gd name="connsiteX460" fmla="*/ 3879906 w 12192000"/>
                <a:gd name="connsiteY460" fmla="*/ 611898 h 1608850"/>
                <a:gd name="connsiteX461" fmla="*/ 3881022 w 12192000"/>
                <a:gd name="connsiteY461" fmla="*/ 611898 h 1608850"/>
                <a:gd name="connsiteX462" fmla="*/ 3888823 w 12192000"/>
                <a:gd name="connsiteY462" fmla="*/ 611898 h 1608850"/>
                <a:gd name="connsiteX463" fmla="*/ 3888823 w 12192000"/>
                <a:gd name="connsiteY463" fmla="*/ 610763 h 1608850"/>
                <a:gd name="connsiteX464" fmla="*/ 3888823 w 12192000"/>
                <a:gd name="connsiteY464" fmla="*/ 602819 h 1608850"/>
                <a:gd name="connsiteX465" fmla="*/ 3887708 w 12192000"/>
                <a:gd name="connsiteY465" fmla="*/ 602819 h 1608850"/>
                <a:gd name="connsiteX466" fmla="*/ 3879906 w 12192000"/>
                <a:gd name="connsiteY466" fmla="*/ 602819 h 1608850"/>
                <a:gd name="connsiteX467" fmla="*/ 3879906 w 12192000"/>
                <a:gd name="connsiteY467" fmla="*/ 601307 h 1608850"/>
                <a:gd name="connsiteX468" fmla="*/ 3879906 w 12192000"/>
                <a:gd name="connsiteY468" fmla="*/ 590714 h 1608850"/>
                <a:gd name="connsiteX469" fmla="*/ 3881022 w 12192000"/>
                <a:gd name="connsiteY469" fmla="*/ 590714 h 1608850"/>
                <a:gd name="connsiteX470" fmla="*/ 3888823 w 12192000"/>
                <a:gd name="connsiteY470" fmla="*/ 590714 h 1608850"/>
                <a:gd name="connsiteX471" fmla="*/ 3888823 w 12192000"/>
                <a:gd name="connsiteY471" fmla="*/ 589202 h 1608850"/>
                <a:gd name="connsiteX472" fmla="*/ 3888823 w 12192000"/>
                <a:gd name="connsiteY472" fmla="*/ 578610 h 1608850"/>
                <a:gd name="connsiteX473" fmla="*/ 3887708 w 12192000"/>
                <a:gd name="connsiteY473" fmla="*/ 578610 h 1608850"/>
                <a:gd name="connsiteX474" fmla="*/ 3879906 w 12192000"/>
                <a:gd name="connsiteY474" fmla="*/ 578610 h 1608850"/>
                <a:gd name="connsiteX475" fmla="*/ 3879906 w 12192000"/>
                <a:gd name="connsiteY475" fmla="*/ 577096 h 1608850"/>
                <a:gd name="connsiteX476" fmla="*/ 3879906 w 12192000"/>
                <a:gd name="connsiteY476" fmla="*/ 566505 h 1608850"/>
                <a:gd name="connsiteX477" fmla="*/ 3881022 w 12192000"/>
                <a:gd name="connsiteY477" fmla="*/ 566505 h 1608850"/>
                <a:gd name="connsiteX478" fmla="*/ 3888823 w 12192000"/>
                <a:gd name="connsiteY478" fmla="*/ 566505 h 1608850"/>
                <a:gd name="connsiteX479" fmla="*/ 3888823 w 12192000"/>
                <a:gd name="connsiteY479" fmla="*/ 565370 h 1608850"/>
                <a:gd name="connsiteX480" fmla="*/ 3888823 w 12192000"/>
                <a:gd name="connsiteY480" fmla="*/ 557427 h 1608850"/>
                <a:gd name="connsiteX481" fmla="*/ 3887708 w 12192000"/>
                <a:gd name="connsiteY481" fmla="*/ 557427 h 1608850"/>
                <a:gd name="connsiteX482" fmla="*/ 3879906 w 12192000"/>
                <a:gd name="connsiteY482" fmla="*/ 557427 h 1608850"/>
                <a:gd name="connsiteX483" fmla="*/ 3879906 w 12192000"/>
                <a:gd name="connsiteY483" fmla="*/ 555914 h 1608850"/>
                <a:gd name="connsiteX484" fmla="*/ 3879906 w 12192000"/>
                <a:gd name="connsiteY484" fmla="*/ 545322 h 1608850"/>
                <a:gd name="connsiteX485" fmla="*/ 3881022 w 12192000"/>
                <a:gd name="connsiteY485" fmla="*/ 545322 h 1608850"/>
                <a:gd name="connsiteX486" fmla="*/ 3888823 w 12192000"/>
                <a:gd name="connsiteY486" fmla="*/ 545322 h 1608850"/>
                <a:gd name="connsiteX487" fmla="*/ 3887708 w 12192000"/>
                <a:gd name="connsiteY487" fmla="*/ 543053 h 1608850"/>
                <a:gd name="connsiteX488" fmla="*/ 3879906 w 12192000"/>
                <a:gd name="connsiteY488" fmla="*/ 527166 h 1608850"/>
                <a:gd name="connsiteX489" fmla="*/ 3879906 w 12192000"/>
                <a:gd name="connsiteY489" fmla="*/ 478746 h 1608850"/>
                <a:gd name="connsiteX490" fmla="*/ 4029251 w 12192000"/>
                <a:gd name="connsiteY490" fmla="*/ 478746 h 1608850"/>
                <a:gd name="connsiteX491" fmla="*/ 4042623 w 12192000"/>
                <a:gd name="connsiteY491" fmla="*/ 505982 h 1608850"/>
                <a:gd name="connsiteX492" fmla="*/ 4042623 w 12192000"/>
                <a:gd name="connsiteY492" fmla="*/ 566505 h 1608850"/>
                <a:gd name="connsiteX493" fmla="*/ 4041510 w 12192000"/>
                <a:gd name="connsiteY493" fmla="*/ 566505 h 1608850"/>
                <a:gd name="connsiteX494" fmla="*/ 4033708 w 12192000"/>
                <a:gd name="connsiteY494" fmla="*/ 566505 h 1608850"/>
                <a:gd name="connsiteX495" fmla="*/ 4033708 w 12192000"/>
                <a:gd name="connsiteY495" fmla="*/ 568018 h 1608850"/>
                <a:gd name="connsiteX496" fmla="*/ 4033708 w 12192000"/>
                <a:gd name="connsiteY496" fmla="*/ 578610 h 1608850"/>
                <a:gd name="connsiteX497" fmla="*/ 4034823 w 12192000"/>
                <a:gd name="connsiteY497" fmla="*/ 578610 h 1608850"/>
                <a:gd name="connsiteX498" fmla="*/ 4042623 w 12192000"/>
                <a:gd name="connsiteY498" fmla="*/ 578610 h 1608850"/>
                <a:gd name="connsiteX499" fmla="*/ 4042623 w 12192000"/>
                <a:gd name="connsiteY499" fmla="*/ 580123 h 1608850"/>
                <a:gd name="connsiteX500" fmla="*/ 4042623 w 12192000"/>
                <a:gd name="connsiteY500" fmla="*/ 590714 h 1608850"/>
                <a:gd name="connsiteX501" fmla="*/ 4041510 w 12192000"/>
                <a:gd name="connsiteY501" fmla="*/ 590714 h 1608850"/>
                <a:gd name="connsiteX502" fmla="*/ 4033708 w 12192000"/>
                <a:gd name="connsiteY502" fmla="*/ 590714 h 1608850"/>
                <a:gd name="connsiteX503" fmla="*/ 4033708 w 12192000"/>
                <a:gd name="connsiteY503" fmla="*/ 592227 h 1608850"/>
                <a:gd name="connsiteX504" fmla="*/ 4033708 w 12192000"/>
                <a:gd name="connsiteY504" fmla="*/ 602819 h 1608850"/>
                <a:gd name="connsiteX505" fmla="*/ 4034823 w 12192000"/>
                <a:gd name="connsiteY505" fmla="*/ 602819 h 1608850"/>
                <a:gd name="connsiteX506" fmla="*/ 4042623 w 12192000"/>
                <a:gd name="connsiteY506" fmla="*/ 602819 h 1608850"/>
                <a:gd name="connsiteX507" fmla="*/ 4042623 w 12192000"/>
                <a:gd name="connsiteY507" fmla="*/ 603955 h 1608850"/>
                <a:gd name="connsiteX508" fmla="*/ 4042623 w 12192000"/>
                <a:gd name="connsiteY508" fmla="*/ 611898 h 1608850"/>
                <a:gd name="connsiteX509" fmla="*/ 4041510 w 12192000"/>
                <a:gd name="connsiteY509" fmla="*/ 611898 h 1608850"/>
                <a:gd name="connsiteX510" fmla="*/ 4033708 w 12192000"/>
                <a:gd name="connsiteY510" fmla="*/ 611898 h 1608850"/>
                <a:gd name="connsiteX511" fmla="*/ 4033708 w 12192000"/>
                <a:gd name="connsiteY511" fmla="*/ 613411 h 1608850"/>
                <a:gd name="connsiteX512" fmla="*/ 4033708 w 12192000"/>
                <a:gd name="connsiteY512" fmla="*/ 624002 h 1608850"/>
                <a:gd name="connsiteX513" fmla="*/ 4034823 w 12192000"/>
                <a:gd name="connsiteY513" fmla="*/ 624002 h 1608850"/>
                <a:gd name="connsiteX514" fmla="*/ 4042623 w 12192000"/>
                <a:gd name="connsiteY514" fmla="*/ 624002 h 1608850"/>
                <a:gd name="connsiteX515" fmla="*/ 4042623 w 12192000"/>
                <a:gd name="connsiteY515" fmla="*/ 625516 h 1608850"/>
                <a:gd name="connsiteX516" fmla="*/ 4042623 w 12192000"/>
                <a:gd name="connsiteY516" fmla="*/ 636107 h 1608850"/>
                <a:gd name="connsiteX517" fmla="*/ 4041510 w 12192000"/>
                <a:gd name="connsiteY517" fmla="*/ 636107 h 1608850"/>
                <a:gd name="connsiteX518" fmla="*/ 4033708 w 12192000"/>
                <a:gd name="connsiteY518" fmla="*/ 636107 h 1608850"/>
                <a:gd name="connsiteX519" fmla="*/ 4033708 w 12192000"/>
                <a:gd name="connsiteY519" fmla="*/ 637620 h 1608850"/>
                <a:gd name="connsiteX520" fmla="*/ 4033708 w 12192000"/>
                <a:gd name="connsiteY520" fmla="*/ 648212 h 1608850"/>
                <a:gd name="connsiteX521" fmla="*/ 4034823 w 12192000"/>
                <a:gd name="connsiteY521" fmla="*/ 648212 h 1608850"/>
                <a:gd name="connsiteX522" fmla="*/ 4042623 w 12192000"/>
                <a:gd name="connsiteY522" fmla="*/ 648212 h 1608850"/>
                <a:gd name="connsiteX523" fmla="*/ 4042623 w 12192000"/>
                <a:gd name="connsiteY523" fmla="*/ 649346 h 1608850"/>
                <a:gd name="connsiteX524" fmla="*/ 4042623 w 12192000"/>
                <a:gd name="connsiteY524" fmla="*/ 657290 h 1608850"/>
                <a:gd name="connsiteX525" fmla="*/ 4041510 w 12192000"/>
                <a:gd name="connsiteY525" fmla="*/ 657290 h 1608850"/>
                <a:gd name="connsiteX526" fmla="*/ 4033708 w 12192000"/>
                <a:gd name="connsiteY526" fmla="*/ 657290 h 1608850"/>
                <a:gd name="connsiteX527" fmla="*/ 4033708 w 12192000"/>
                <a:gd name="connsiteY527" fmla="*/ 658804 h 1608850"/>
                <a:gd name="connsiteX528" fmla="*/ 4033708 w 12192000"/>
                <a:gd name="connsiteY528" fmla="*/ 669395 h 1608850"/>
                <a:gd name="connsiteX529" fmla="*/ 4034823 w 12192000"/>
                <a:gd name="connsiteY529" fmla="*/ 669395 h 1608850"/>
                <a:gd name="connsiteX530" fmla="*/ 4042623 w 12192000"/>
                <a:gd name="connsiteY530" fmla="*/ 669395 h 1608850"/>
                <a:gd name="connsiteX531" fmla="*/ 4042623 w 12192000"/>
                <a:gd name="connsiteY531" fmla="*/ 670908 h 1608850"/>
                <a:gd name="connsiteX532" fmla="*/ 4042623 w 12192000"/>
                <a:gd name="connsiteY532" fmla="*/ 681500 h 1608850"/>
                <a:gd name="connsiteX533" fmla="*/ 4041510 w 12192000"/>
                <a:gd name="connsiteY533" fmla="*/ 681500 h 1608850"/>
                <a:gd name="connsiteX534" fmla="*/ 4033708 w 12192000"/>
                <a:gd name="connsiteY534" fmla="*/ 681500 h 1608850"/>
                <a:gd name="connsiteX535" fmla="*/ 4033708 w 12192000"/>
                <a:gd name="connsiteY535" fmla="*/ 682634 h 1608850"/>
                <a:gd name="connsiteX536" fmla="*/ 4033708 w 12192000"/>
                <a:gd name="connsiteY536" fmla="*/ 690579 h 1608850"/>
                <a:gd name="connsiteX537" fmla="*/ 4034823 w 12192000"/>
                <a:gd name="connsiteY537" fmla="*/ 690579 h 1608850"/>
                <a:gd name="connsiteX538" fmla="*/ 4042623 w 12192000"/>
                <a:gd name="connsiteY538" fmla="*/ 690579 h 1608850"/>
                <a:gd name="connsiteX539" fmla="*/ 4042623 w 12192000"/>
                <a:gd name="connsiteY539" fmla="*/ 692091 h 1608850"/>
                <a:gd name="connsiteX540" fmla="*/ 4042623 w 12192000"/>
                <a:gd name="connsiteY540" fmla="*/ 702682 h 1608850"/>
                <a:gd name="connsiteX541" fmla="*/ 4041510 w 12192000"/>
                <a:gd name="connsiteY541" fmla="*/ 702682 h 1608850"/>
                <a:gd name="connsiteX542" fmla="*/ 4033708 w 12192000"/>
                <a:gd name="connsiteY542" fmla="*/ 702682 h 1608850"/>
                <a:gd name="connsiteX543" fmla="*/ 4033708 w 12192000"/>
                <a:gd name="connsiteY543" fmla="*/ 704195 h 1608850"/>
                <a:gd name="connsiteX544" fmla="*/ 4033708 w 12192000"/>
                <a:gd name="connsiteY544" fmla="*/ 714788 h 1608850"/>
                <a:gd name="connsiteX545" fmla="*/ 4034823 w 12192000"/>
                <a:gd name="connsiteY545" fmla="*/ 714788 h 1608850"/>
                <a:gd name="connsiteX546" fmla="*/ 4042623 w 12192000"/>
                <a:gd name="connsiteY546" fmla="*/ 714788 h 1608850"/>
                <a:gd name="connsiteX547" fmla="*/ 4042623 w 12192000"/>
                <a:gd name="connsiteY547" fmla="*/ 716300 h 1608850"/>
                <a:gd name="connsiteX548" fmla="*/ 4042623 w 12192000"/>
                <a:gd name="connsiteY548" fmla="*/ 726892 h 1608850"/>
                <a:gd name="connsiteX549" fmla="*/ 4041510 w 12192000"/>
                <a:gd name="connsiteY549" fmla="*/ 726892 h 1608850"/>
                <a:gd name="connsiteX550" fmla="*/ 4033708 w 12192000"/>
                <a:gd name="connsiteY550" fmla="*/ 726892 h 1608850"/>
                <a:gd name="connsiteX551" fmla="*/ 4033708 w 12192000"/>
                <a:gd name="connsiteY551" fmla="*/ 728027 h 1608850"/>
                <a:gd name="connsiteX552" fmla="*/ 4033708 w 12192000"/>
                <a:gd name="connsiteY552" fmla="*/ 735970 h 1608850"/>
                <a:gd name="connsiteX553" fmla="*/ 4034823 w 12192000"/>
                <a:gd name="connsiteY553" fmla="*/ 735970 h 1608850"/>
                <a:gd name="connsiteX554" fmla="*/ 4042623 w 12192000"/>
                <a:gd name="connsiteY554" fmla="*/ 735970 h 1608850"/>
                <a:gd name="connsiteX555" fmla="*/ 4042623 w 12192000"/>
                <a:gd name="connsiteY555" fmla="*/ 737484 h 1608850"/>
                <a:gd name="connsiteX556" fmla="*/ 4042623 w 12192000"/>
                <a:gd name="connsiteY556" fmla="*/ 748075 h 1608850"/>
                <a:gd name="connsiteX557" fmla="*/ 4041510 w 12192000"/>
                <a:gd name="connsiteY557" fmla="*/ 748075 h 1608850"/>
                <a:gd name="connsiteX558" fmla="*/ 4033708 w 12192000"/>
                <a:gd name="connsiteY558" fmla="*/ 748075 h 1608850"/>
                <a:gd name="connsiteX559" fmla="*/ 4033708 w 12192000"/>
                <a:gd name="connsiteY559" fmla="*/ 749588 h 1608850"/>
                <a:gd name="connsiteX560" fmla="*/ 4033708 w 12192000"/>
                <a:gd name="connsiteY560" fmla="*/ 760181 h 1608850"/>
                <a:gd name="connsiteX561" fmla="*/ 4034823 w 12192000"/>
                <a:gd name="connsiteY561" fmla="*/ 760181 h 1608850"/>
                <a:gd name="connsiteX562" fmla="*/ 4042623 w 12192000"/>
                <a:gd name="connsiteY562" fmla="*/ 760181 h 1608850"/>
                <a:gd name="connsiteX563" fmla="*/ 4042623 w 12192000"/>
                <a:gd name="connsiteY563" fmla="*/ 761314 h 1608850"/>
                <a:gd name="connsiteX564" fmla="*/ 4042623 w 12192000"/>
                <a:gd name="connsiteY564" fmla="*/ 769258 h 1608850"/>
                <a:gd name="connsiteX565" fmla="*/ 4041510 w 12192000"/>
                <a:gd name="connsiteY565" fmla="*/ 769258 h 1608850"/>
                <a:gd name="connsiteX566" fmla="*/ 4033708 w 12192000"/>
                <a:gd name="connsiteY566" fmla="*/ 769258 h 1608850"/>
                <a:gd name="connsiteX567" fmla="*/ 4033708 w 12192000"/>
                <a:gd name="connsiteY567" fmla="*/ 770772 h 1608850"/>
                <a:gd name="connsiteX568" fmla="*/ 4033708 w 12192000"/>
                <a:gd name="connsiteY568" fmla="*/ 781363 h 1608850"/>
                <a:gd name="connsiteX569" fmla="*/ 4034823 w 12192000"/>
                <a:gd name="connsiteY569" fmla="*/ 781363 h 1608850"/>
                <a:gd name="connsiteX570" fmla="*/ 4042623 w 12192000"/>
                <a:gd name="connsiteY570" fmla="*/ 781363 h 1608850"/>
                <a:gd name="connsiteX571" fmla="*/ 4042623 w 12192000"/>
                <a:gd name="connsiteY571" fmla="*/ 782876 h 1608850"/>
                <a:gd name="connsiteX572" fmla="*/ 4042623 w 12192000"/>
                <a:gd name="connsiteY572" fmla="*/ 793468 h 1608850"/>
                <a:gd name="connsiteX573" fmla="*/ 4041510 w 12192000"/>
                <a:gd name="connsiteY573" fmla="*/ 793468 h 1608850"/>
                <a:gd name="connsiteX574" fmla="*/ 4033708 w 12192000"/>
                <a:gd name="connsiteY574" fmla="*/ 793468 h 1608850"/>
                <a:gd name="connsiteX575" fmla="*/ 4033708 w 12192000"/>
                <a:gd name="connsiteY575" fmla="*/ 794981 h 1608850"/>
                <a:gd name="connsiteX576" fmla="*/ 4033708 w 12192000"/>
                <a:gd name="connsiteY576" fmla="*/ 805572 h 1608850"/>
                <a:gd name="connsiteX577" fmla="*/ 4034823 w 12192000"/>
                <a:gd name="connsiteY577" fmla="*/ 805572 h 1608850"/>
                <a:gd name="connsiteX578" fmla="*/ 4042623 w 12192000"/>
                <a:gd name="connsiteY578" fmla="*/ 805572 h 1608850"/>
                <a:gd name="connsiteX579" fmla="*/ 4042623 w 12192000"/>
                <a:gd name="connsiteY579" fmla="*/ 806707 h 1608850"/>
                <a:gd name="connsiteX580" fmla="*/ 4042623 w 12192000"/>
                <a:gd name="connsiteY580" fmla="*/ 814651 h 1608850"/>
                <a:gd name="connsiteX581" fmla="*/ 4041510 w 12192000"/>
                <a:gd name="connsiteY581" fmla="*/ 814651 h 1608850"/>
                <a:gd name="connsiteX582" fmla="*/ 4033708 w 12192000"/>
                <a:gd name="connsiteY582" fmla="*/ 814651 h 1608850"/>
                <a:gd name="connsiteX583" fmla="*/ 4033708 w 12192000"/>
                <a:gd name="connsiteY583" fmla="*/ 816163 h 1608850"/>
                <a:gd name="connsiteX584" fmla="*/ 4033708 w 12192000"/>
                <a:gd name="connsiteY584" fmla="*/ 826756 h 1608850"/>
                <a:gd name="connsiteX585" fmla="*/ 4058227 w 12192000"/>
                <a:gd name="connsiteY585" fmla="*/ 853992 h 1608850"/>
                <a:gd name="connsiteX586" fmla="*/ 4057113 w 12192000"/>
                <a:gd name="connsiteY586" fmla="*/ 860044 h 1608850"/>
                <a:gd name="connsiteX587" fmla="*/ 4049311 w 12192000"/>
                <a:gd name="connsiteY587" fmla="*/ 860044 h 1608850"/>
                <a:gd name="connsiteX588" fmla="*/ 4049311 w 12192000"/>
                <a:gd name="connsiteY588" fmla="*/ 893331 h 1608850"/>
                <a:gd name="connsiteX589" fmla="*/ 4050427 w 12192000"/>
                <a:gd name="connsiteY589" fmla="*/ 893331 h 1608850"/>
                <a:gd name="connsiteX590" fmla="*/ 4058227 w 12192000"/>
                <a:gd name="connsiteY590" fmla="*/ 893331 h 1608850"/>
                <a:gd name="connsiteX591" fmla="*/ 4058227 w 12192000"/>
                <a:gd name="connsiteY591" fmla="*/ 891440 h 1608850"/>
                <a:gd name="connsiteX592" fmla="*/ 4058227 w 12192000"/>
                <a:gd name="connsiteY592" fmla="*/ 878201 h 1608850"/>
                <a:gd name="connsiteX593" fmla="*/ 4059342 w 12192000"/>
                <a:gd name="connsiteY593" fmla="*/ 877444 h 1608850"/>
                <a:gd name="connsiteX594" fmla="*/ 4067142 w 12192000"/>
                <a:gd name="connsiteY594" fmla="*/ 872149 h 1608850"/>
                <a:gd name="connsiteX595" fmla="*/ 4069094 w 12192000"/>
                <a:gd name="connsiteY595" fmla="*/ 872149 h 1608850"/>
                <a:gd name="connsiteX596" fmla="*/ 4082747 w 12192000"/>
                <a:gd name="connsiteY596" fmla="*/ 872149 h 1608850"/>
                <a:gd name="connsiteX597" fmla="*/ 4082747 w 12192000"/>
                <a:gd name="connsiteY597" fmla="*/ 873661 h 1608850"/>
                <a:gd name="connsiteX598" fmla="*/ 4082747 w 12192000"/>
                <a:gd name="connsiteY598" fmla="*/ 884253 h 1608850"/>
                <a:gd name="connsiteX599" fmla="*/ 4084419 w 12192000"/>
                <a:gd name="connsiteY599" fmla="*/ 884253 h 1608850"/>
                <a:gd name="connsiteX600" fmla="*/ 4096121 w 12192000"/>
                <a:gd name="connsiteY600" fmla="*/ 884253 h 1608850"/>
                <a:gd name="connsiteX601" fmla="*/ 4097235 w 12192000"/>
                <a:gd name="connsiteY601" fmla="*/ 890305 h 1608850"/>
                <a:gd name="connsiteX602" fmla="*/ 4105038 w 12192000"/>
                <a:gd name="connsiteY602" fmla="*/ 890305 h 1608850"/>
                <a:gd name="connsiteX603" fmla="*/ 4129555 w 12192000"/>
                <a:gd name="connsiteY603" fmla="*/ 932671 h 1608850"/>
                <a:gd name="connsiteX604" fmla="*/ 4129555 w 12192000"/>
                <a:gd name="connsiteY604" fmla="*/ 951821 h 1608850"/>
                <a:gd name="connsiteX605" fmla="*/ 4129555 w 12192000"/>
                <a:gd name="connsiteY605" fmla="*/ 970823 h 1608850"/>
                <a:gd name="connsiteX606" fmla="*/ 4138472 w 12192000"/>
                <a:gd name="connsiteY606" fmla="*/ 970823 h 1608850"/>
                <a:gd name="connsiteX607" fmla="*/ 4138472 w 12192000"/>
                <a:gd name="connsiteY607" fmla="*/ 956881 h 1608850"/>
                <a:gd name="connsiteX608" fmla="*/ 4139308 w 12192000"/>
                <a:gd name="connsiteY608" fmla="*/ 956881 h 1608850"/>
                <a:gd name="connsiteX609" fmla="*/ 4145159 w 12192000"/>
                <a:gd name="connsiteY609" fmla="*/ 956881 h 1608850"/>
                <a:gd name="connsiteX610" fmla="*/ 4145159 w 12192000"/>
                <a:gd name="connsiteY610" fmla="*/ 958394 h 1608850"/>
                <a:gd name="connsiteX611" fmla="*/ 4145159 w 12192000"/>
                <a:gd name="connsiteY611" fmla="*/ 968985 h 1608850"/>
                <a:gd name="connsiteX612" fmla="*/ 4154075 w 12192000"/>
                <a:gd name="connsiteY612" fmla="*/ 905436 h 1608850"/>
                <a:gd name="connsiteX613" fmla="*/ 4191968 w 12192000"/>
                <a:gd name="connsiteY613" fmla="*/ 905436 h 1608850"/>
                <a:gd name="connsiteX614" fmla="*/ 4191968 w 12192000"/>
                <a:gd name="connsiteY614" fmla="*/ 808599 h 1608850"/>
                <a:gd name="connsiteX615" fmla="*/ 4227631 w 12192000"/>
                <a:gd name="connsiteY615" fmla="*/ 808599 h 1608850"/>
                <a:gd name="connsiteX616" fmla="*/ 4227631 w 12192000"/>
                <a:gd name="connsiteY616" fmla="*/ 807464 h 1608850"/>
                <a:gd name="connsiteX617" fmla="*/ 4227631 w 12192000"/>
                <a:gd name="connsiteY617" fmla="*/ 799520 h 1608850"/>
                <a:gd name="connsiteX618" fmla="*/ 4249922 w 12192000"/>
                <a:gd name="connsiteY618" fmla="*/ 799520 h 1608850"/>
                <a:gd name="connsiteX619" fmla="*/ 4249922 w 12192000"/>
                <a:gd name="connsiteY619" fmla="*/ 748075 h 1608850"/>
                <a:gd name="connsiteX620" fmla="*/ 4245463 w 12192000"/>
                <a:gd name="connsiteY620" fmla="*/ 745805 h 1608850"/>
                <a:gd name="connsiteX621" fmla="*/ 4245463 w 12192000"/>
                <a:gd name="connsiteY621" fmla="*/ 729918 h 1608850"/>
                <a:gd name="connsiteX622" fmla="*/ 4249922 w 12192000"/>
                <a:gd name="connsiteY622" fmla="*/ 732945 h 1608850"/>
                <a:gd name="connsiteX623" fmla="*/ 4254381 w 12192000"/>
                <a:gd name="connsiteY623" fmla="*/ 702682 h 1608850"/>
                <a:gd name="connsiteX624" fmla="*/ 4258839 w 12192000"/>
                <a:gd name="connsiteY624" fmla="*/ 732945 h 1608850"/>
                <a:gd name="connsiteX625" fmla="*/ 4261346 w 12192000"/>
                <a:gd name="connsiteY625" fmla="*/ 728783 h 1608850"/>
                <a:gd name="connsiteX626" fmla="*/ 4263297 w 12192000"/>
                <a:gd name="connsiteY626" fmla="*/ 720840 h 1608850"/>
                <a:gd name="connsiteX627" fmla="*/ 4263853 w 12192000"/>
                <a:gd name="connsiteY627" fmla="*/ 719327 h 1608850"/>
                <a:gd name="connsiteX628" fmla="*/ 4267754 w 12192000"/>
                <a:gd name="connsiteY628" fmla="*/ 708734 h 1608850"/>
                <a:gd name="connsiteX629" fmla="*/ 4268311 w 12192000"/>
                <a:gd name="connsiteY629" fmla="*/ 707222 h 1608850"/>
                <a:gd name="connsiteX630" fmla="*/ 4272213 w 12192000"/>
                <a:gd name="connsiteY630" fmla="*/ 696631 h 1608850"/>
                <a:gd name="connsiteX631" fmla="*/ 4273605 w 12192000"/>
                <a:gd name="connsiteY631" fmla="*/ 695495 h 1608850"/>
                <a:gd name="connsiteX632" fmla="*/ 4283357 w 12192000"/>
                <a:gd name="connsiteY632" fmla="*/ 687552 h 1608850"/>
                <a:gd name="connsiteX633" fmla="*/ 4285030 w 12192000"/>
                <a:gd name="connsiteY633" fmla="*/ 686039 h 1608850"/>
                <a:gd name="connsiteX634" fmla="*/ 4296732 w 12192000"/>
                <a:gd name="connsiteY634" fmla="*/ 675447 h 1608850"/>
                <a:gd name="connsiteX635" fmla="*/ 4297568 w 12192000"/>
                <a:gd name="connsiteY635" fmla="*/ 673934 h 1608850"/>
                <a:gd name="connsiteX636" fmla="*/ 4303418 w 12192000"/>
                <a:gd name="connsiteY636" fmla="*/ 663343 h 1608850"/>
                <a:gd name="connsiteX637" fmla="*/ 4303976 w 12192000"/>
                <a:gd name="connsiteY637" fmla="*/ 660695 h 1608850"/>
                <a:gd name="connsiteX638" fmla="*/ 4307877 w 12192000"/>
                <a:gd name="connsiteY638" fmla="*/ 642159 h 1608850"/>
                <a:gd name="connsiteX639" fmla="*/ 4308435 w 12192000"/>
                <a:gd name="connsiteY639" fmla="*/ 644807 h 1608850"/>
                <a:gd name="connsiteX640" fmla="*/ 4312335 w 12192000"/>
                <a:gd name="connsiteY640" fmla="*/ 663343 h 1608850"/>
                <a:gd name="connsiteX641" fmla="*/ 4312893 w 12192000"/>
                <a:gd name="connsiteY641" fmla="*/ 664477 h 1608850"/>
                <a:gd name="connsiteX642" fmla="*/ 4316793 w 12192000"/>
                <a:gd name="connsiteY642" fmla="*/ 672421 h 1608850"/>
                <a:gd name="connsiteX643" fmla="*/ 4318186 w 12192000"/>
                <a:gd name="connsiteY643" fmla="*/ 673934 h 1608850"/>
                <a:gd name="connsiteX644" fmla="*/ 4327938 w 12192000"/>
                <a:gd name="connsiteY644" fmla="*/ 684525 h 1608850"/>
                <a:gd name="connsiteX645" fmla="*/ 4329054 w 12192000"/>
                <a:gd name="connsiteY645" fmla="*/ 686039 h 1608850"/>
                <a:gd name="connsiteX646" fmla="*/ 4336853 w 12192000"/>
                <a:gd name="connsiteY646" fmla="*/ 696631 h 1608850"/>
                <a:gd name="connsiteX647" fmla="*/ 4337969 w 12192000"/>
                <a:gd name="connsiteY647" fmla="*/ 698143 h 1608850"/>
                <a:gd name="connsiteX648" fmla="*/ 4345771 w 12192000"/>
                <a:gd name="connsiteY648" fmla="*/ 708734 h 1608850"/>
                <a:gd name="connsiteX649" fmla="*/ 4346049 w 12192000"/>
                <a:gd name="connsiteY649" fmla="*/ 710248 h 1608850"/>
                <a:gd name="connsiteX650" fmla="*/ 4347998 w 12192000"/>
                <a:gd name="connsiteY650" fmla="*/ 720840 h 1608850"/>
                <a:gd name="connsiteX651" fmla="*/ 4348277 w 12192000"/>
                <a:gd name="connsiteY651" fmla="*/ 722352 h 1608850"/>
                <a:gd name="connsiteX652" fmla="*/ 4350228 w 12192000"/>
                <a:gd name="connsiteY652" fmla="*/ 732945 h 1608850"/>
                <a:gd name="connsiteX653" fmla="*/ 4356914 w 12192000"/>
                <a:gd name="connsiteY653" fmla="*/ 702682 h 1608850"/>
                <a:gd name="connsiteX654" fmla="*/ 4361373 w 12192000"/>
                <a:gd name="connsiteY654" fmla="*/ 732945 h 1608850"/>
                <a:gd name="connsiteX655" fmla="*/ 4365830 w 12192000"/>
                <a:gd name="connsiteY655" fmla="*/ 735214 h 1608850"/>
                <a:gd name="connsiteX656" fmla="*/ 4365830 w 12192000"/>
                <a:gd name="connsiteY656" fmla="*/ 751102 h 1608850"/>
                <a:gd name="connsiteX657" fmla="*/ 4361373 w 12192000"/>
                <a:gd name="connsiteY657" fmla="*/ 793468 h 1608850"/>
                <a:gd name="connsiteX658" fmla="*/ 4362489 w 12192000"/>
                <a:gd name="connsiteY658" fmla="*/ 793468 h 1608850"/>
                <a:gd name="connsiteX659" fmla="*/ 4370289 w 12192000"/>
                <a:gd name="connsiteY659" fmla="*/ 793468 h 1608850"/>
                <a:gd name="connsiteX660" fmla="*/ 4371126 w 12192000"/>
                <a:gd name="connsiteY660" fmla="*/ 799520 h 1608850"/>
                <a:gd name="connsiteX661" fmla="*/ 4376976 w 12192000"/>
                <a:gd name="connsiteY661" fmla="*/ 799520 h 1608850"/>
                <a:gd name="connsiteX662" fmla="*/ 4376976 w 12192000"/>
                <a:gd name="connsiteY662" fmla="*/ 798007 h 1608850"/>
                <a:gd name="connsiteX663" fmla="*/ 4376976 w 12192000"/>
                <a:gd name="connsiteY663" fmla="*/ 787415 h 1608850"/>
                <a:gd name="connsiteX664" fmla="*/ 4379206 w 12192000"/>
                <a:gd name="connsiteY664" fmla="*/ 787415 h 1608850"/>
                <a:gd name="connsiteX665" fmla="*/ 4394808 w 12192000"/>
                <a:gd name="connsiteY665" fmla="*/ 787415 h 1608850"/>
                <a:gd name="connsiteX666" fmla="*/ 4394808 w 12192000"/>
                <a:gd name="connsiteY666" fmla="*/ 784767 h 1608850"/>
                <a:gd name="connsiteX667" fmla="*/ 4394808 w 12192000"/>
                <a:gd name="connsiteY667" fmla="*/ 766232 h 1608850"/>
                <a:gd name="connsiteX668" fmla="*/ 4432702 w 12192000"/>
                <a:gd name="connsiteY668" fmla="*/ 766232 h 1608850"/>
                <a:gd name="connsiteX669" fmla="*/ 4432702 w 12192000"/>
                <a:gd name="connsiteY669" fmla="*/ 768124 h 1608850"/>
                <a:gd name="connsiteX670" fmla="*/ 4432702 w 12192000"/>
                <a:gd name="connsiteY670" fmla="*/ 781363 h 1608850"/>
                <a:gd name="connsiteX671" fmla="*/ 4452762 w 12192000"/>
                <a:gd name="connsiteY671" fmla="*/ 781363 h 1608850"/>
                <a:gd name="connsiteX672" fmla="*/ 4452762 w 12192000"/>
                <a:gd name="connsiteY672" fmla="*/ 784390 h 1608850"/>
                <a:gd name="connsiteX673" fmla="*/ 4452762 w 12192000"/>
                <a:gd name="connsiteY673" fmla="*/ 805572 h 1608850"/>
                <a:gd name="connsiteX674" fmla="*/ 4448306 w 12192000"/>
                <a:gd name="connsiteY674" fmla="*/ 806707 h 1608850"/>
                <a:gd name="connsiteX675" fmla="*/ 4448306 w 12192000"/>
                <a:gd name="connsiteY675" fmla="*/ 814651 h 1608850"/>
                <a:gd name="connsiteX676" fmla="*/ 4452762 w 12192000"/>
                <a:gd name="connsiteY676" fmla="*/ 816921 h 1608850"/>
                <a:gd name="connsiteX677" fmla="*/ 4452762 w 12192000"/>
                <a:gd name="connsiteY677" fmla="*/ 832808 h 1608850"/>
                <a:gd name="connsiteX678" fmla="*/ 4448306 w 12192000"/>
                <a:gd name="connsiteY678" fmla="*/ 838860 h 1608850"/>
                <a:gd name="connsiteX679" fmla="*/ 4448306 w 12192000"/>
                <a:gd name="connsiteY679" fmla="*/ 911488 h 1608850"/>
                <a:gd name="connsiteX680" fmla="*/ 4450255 w 12192000"/>
                <a:gd name="connsiteY680" fmla="*/ 911488 h 1608850"/>
                <a:gd name="connsiteX681" fmla="*/ 4463908 w 12192000"/>
                <a:gd name="connsiteY681" fmla="*/ 911488 h 1608850"/>
                <a:gd name="connsiteX682" fmla="*/ 4465579 w 12192000"/>
                <a:gd name="connsiteY682" fmla="*/ 917540 h 1608850"/>
                <a:gd name="connsiteX683" fmla="*/ 4477282 w 12192000"/>
                <a:gd name="connsiteY683" fmla="*/ 917540 h 1608850"/>
                <a:gd name="connsiteX684" fmla="*/ 4477282 w 12192000"/>
                <a:gd name="connsiteY684" fmla="*/ 920188 h 1608850"/>
                <a:gd name="connsiteX685" fmla="*/ 4477282 w 12192000"/>
                <a:gd name="connsiteY685" fmla="*/ 938724 h 1608850"/>
                <a:gd name="connsiteX686" fmla="*/ 4478955 w 12192000"/>
                <a:gd name="connsiteY686" fmla="*/ 938724 h 1608850"/>
                <a:gd name="connsiteX687" fmla="*/ 4490656 w 12192000"/>
                <a:gd name="connsiteY687" fmla="*/ 938724 h 1608850"/>
                <a:gd name="connsiteX688" fmla="*/ 4490656 w 12192000"/>
                <a:gd name="connsiteY688" fmla="*/ 936076 h 1608850"/>
                <a:gd name="connsiteX689" fmla="*/ 4490656 w 12192000"/>
                <a:gd name="connsiteY689" fmla="*/ 917540 h 1608850"/>
                <a:gd name="connsiteX690" fmla="*/ 4492605 w 12192000"/>
                <a:gd name="connsiteY690" fmla="*/ 916028 h 1608850"/>
                <a:gd name="connsiteX691" fmla="*/ 4506258 w 12192000"/>
                <a:gd name="connsiteY691" fmla="*/ 905436 h 1608850"/>
                <a:gd name="connsiteX692" fmla="*/ 4506258 w 12192000"/>
                <a:gd name="connsiteY692" fmla="*/ 878201 h 1608850"/>
                <a:gd name="connsiteX693" fmla="*/ 4501802 w 12192000"/>
                <a:gd name="connsiteY693" fmla="*/ 847938 h 1608850"/>
                <a:gd name="connsiteX694" fmla="*/ 4502914 w 12192000"/>
                <a:gd name="connsiteY694" fmla="*/ 847938 h 1608850"/>
                <a:gd name="connsiteX695" fmla="*/ 4510717 w 12192000"/>
                <a:gd name="connsiteY695" fmla="*/ 847938 h 1608850"/>
                <a:gd name="connsiteX696" fmla="*/ 4530778 w 12192000"/>
                <a:gd name="connsiteY696" fmla="*/ 844913 h 1608850"/>
                <a:gd name="connsiteX697" fmla="*/ 4530778 w 12192000"/>
                <a:gd name="connsiteY697" fmla="*/ 843399 h 1608850"/>
                <a:gd name="connsiteX698" fmla="*/ 4530778 w 12192000"/>
                <a:gd name="connsiteY698" fmla="*/ 832808 h 1608850"/>
                <a:gd name="connsiteX699" fmla="*/ 4532451 w 12192000"/>
                <a:gd name="connsiteY699" fmla="*/ 832808 h 1608850"/>
                <a:gd name="connsiteX700" fmla="*/ 4544152 w 12192000"/>
                <a:gd name="connsiteY700" fmla="*/ 832808 h 1608850"/>
                <a:gd name="connsiteX701" fmla="*/ 4544152 w 12192000"/>
                <a:gd name="connsiteY701" fmla="*/ 681500 h 1608850"/>
                <a:gd name="connsiteX702" fmla="*/ 4545267 w 12192000"/>
                <a:gd name="connsiteY702" fmla="*/ 681500 h 1608850"/>
                <a:gd name="connsiteX703" fmla="*/ 4553068 w 12192000"/>
                <a:gd name="connsiteY703" fmla="*/ 681500 h 1608850"/>
                <a:gd name="connsiteX704" fmla="*/ 4553068 w 12192000"/>
                <a:gd name="connsiteY704" fmla="*/ 678473 h 1608850"/>
                <a:gd name="connsiteX705" fmla="*/ 4553068 w 12192000"/>
                <a:gd name="connsiteY705" fmla="*/ 657290 h 1608850"/>
                <a:gd name="connsiteX706" fmla="*/ 4555298 w 12192000"/>
                <a:gd name="connsiteY706" fmla="*/ 596766 h 1608850"/>
                <a:gd name="connsiteX707" fmla="*/ 4556412 w 12192000"/>
                <a:gd name="connsiteY707" fmla="*/ 596766 h 1608850"/>
                <a:gd name="connsiteX708" fmla="*/ 4564213 w 12192000"/>
                <a:gd name="connsiteY708" fmla="*/ 596766 h 1608850"/>
                <a:gd name="connsiteX709" fmla="*/ 4564213 w 12192000"/>
                <a:gd name="connsiteY709" fmla="*/ 598280 h 1608850"/>
                <a:gd name="connsiteX710" fmla="*/ 4564213 w 12192000"/>
                <a:gd name="connsiteY710" fmla="*/ 608871 h 1608850"/>
                <a:gd name="connsiteX711" fmla="*/ 4568671 w 12192000"/>
                <a:gd name="connsiteY711" fmla="*/ 605845 h 1608850"/>
                <a:gd name="connsiteX712" fmla="*/ 4568671 w 12192000"/>
                <a:gd name="connsiteY712" fmla="*/ 584662 h 1608850"/>
                <a:gd name="connsiteX713" fmla="*/ 4570065 w 12192000"/>
                <a:gd name="connsiteY713" fmla="*/ 583906 h 1608850"/>
                <a:gd name="connsiteX714" fmla="*/ 4579816 w 12192000"/>
                <a:gd name="connsiteY714" fmla="*/ 578610 h 1608850"/>
                <a:gd name="connsiteX715" fmla="*/ 4580930 w 12192000"/>
                <a:gd name="connsiteY715" fmla="*/ 579367 h 1608850"/>
                <a:gd name="connsiteX716" fmla="*/ 4588733 w 12192000"/>
                <a:gd name="connsiteY716" fmla="*/ 584662 h 1608850"/>
                <a:gd name="connsiteX717" fmla="*/ 4590404 w 12192000"/>
                <a:gd name="connsiteY717" fmla="*/ 584662 h 1608850"/>
                <a:gd name="connsiteX718" fmla="*/ 4602107 w 12192000"/>
                <a:gd name="connsiteY718" fmla="*/ 584662 h 1608850"/>
                <a:gd name="connsiteX719" fmla="*/ 4602107 w 12192000"/>
                <a:gd name="connsiteY719" fmla="*/ 545322 h 1608850"/>
                <a:gd name="connsiteX720" fmla="*/ 4603221 w 12192000"/>
                <a:gd name="connsiteY720" fmla="*/ 545322 h 1608850"/>
                <a:gd name="connsiteX721" fmla="*/ 4611021 w 12192000"/>
                <a:gd name="connsiteY721" fmla="*/ 545322 h 1608850"/>
                <a:gd name="connsiteX722" fmla="*/ 4612414 w 12192000"/>
                <a:gd name="connsiteY722" fmla="*/ 551375 h 1608850"/>
                <a:gd name="connsiteX723" fmla="*/ 4622169 w 12192000"/>
                <a:gd name="connsiteY723" fmla="*/ 551375 h 1608850"/>
                <a:gd name="connsiteX724" fmla="*/ 4623282 w 12192000"/>
                <a:gd name="connsiteY724" fmla="*/ 545322 h 1608850"/>
                <a:gd name="connsiteX725" fmla="*/ 4631084 w 12192000"/>
                <a:gd name="connsiteY725" fmla="*/ 545322 h 1608850"/>
                <a:gd name="connsiteX726" fmla="*/ 4631084 w 12192000"/>
                <a:gd name="connsiteY726" fmla="*/ 590714 h 1608850"/>
                <a:gd name="connsiteX727" fmla="*/ 4632477 w 12192000"/>
                <a:gd name="connsiteY727" fmla="*/ 592227 h 1608850"/>
                <a:gd name="connsiteX728" fmla="*/ 4642230 w 12192000"/>
                <a:gd name="connsiteY728" fmla="*/ 602819 h 1608850"/>
                <a:gd name="connsiteX729" fmla="*/ 4664518 w 12192000"/>
                <a:gd name="connsiteY729" fmla="*/ 611898 h 1608850"/>
                <a:gd name="connsiteX730" fmla="*/ 4664518 w 12192000"/>
                <a:gd name="connsiteY730" fmla="*/ 610007 h 1608850"/>
                <a:gd name="connsiteX731" fmla="*/ 4664518 w 12192000"/>
                <a:gd name="connsiteY731" fmla="*/ 596766 h 1608850"/>
                <a:gd name="connsiteX732" fmla="*/ 4693496 w 12192000"/>
                <a:gd name="connsiteY732" fmla="*/ 584662 h 1608850"/>
                <a:gd name="connsiteX733" fmla="*/ 4693496 w 12192000"/>
                <a:gd name="connsiteY733" fmla="*/ 583150 h 1608850"/>
                <a:gd name="connsiteX734" fmla="*/ 4693496 w 12192000"/>
                <a:gd name="connsiteY734" fmla="*/ 572557 h 1608850"/>
                <a:gd name="connsiteX735" fmla="*/ 4694332 w 12192000"/>
                <a:gd name="connsiteY735" fmla="*/ 572557 h 1608850"/>
                <a:gd name="connsiteX736" fmla="*/ 4700182 w 12192000"/>
                <a:gd name="connsiteY736" fmla="*/ 572557 h 1608850"/>
                <a:gd name="connsiteX737" fmla="*/ 4700182 w 12192000"/>
                <a:gd name="connsiteY737" fmla="*/ 571423 h 1608850"/>
                <a:gd name="connsiteX738" fmla="*/ 4700182 w 12192000"/>
                <a:gd name="connsiteY738" fmla="*/ 563479 h 1608850"/>
                <a:gd name="connsiteX739" fmla="*/ 4702412 w 12192000"/>
                <a:gd name="connsiteY739" fmla="*/ 563479 h 1608850"/>
                <a:gd name="connsiteX740" fmla="*/ 4718014 w 12192000"/>
                <a:gd name="connsiteY740" fmla="*/ 563479 h 1608850"/>
                <a:gd name="connsiteX741" fmla="*/ 4718014 w 12192000"/>
                <a:gd name="connsiteY741" fmla="*/ 564614 h 1608850"/>
                <a:gd name="connsiteX742" fmla="*/ 4718014 w 12192000"/>
                <a:gd name="connsiteY742" fmla="*/ 572557 h 1608850"/>
                <a:gd name="connsiteX743" fmla="*/ 4719686 w 12192000"/>
                <a:gd name="connsiteY743" fmla="*/ 572557 h 1608850"/>
                <a:gd name="connsiteX744" fmla="*/ 4731390 w 12192000"/>
                <a:gd name="connsiteY744" fmla="*/ 572557 h 1608850"/>
                <a:gd name="connsiteX745" fmla="*/ 4731390 w 12192000"/>
                <a:gd name="connsiteY745" fmla="*/ 574828 h 1608850"/>
                <a:gd name="connsiteX746" fmla="*/ 4731390 w 12192000"/>
                <a:gd name="connsiteY746" fmla="*/ 590714 h 1608850"/>
                <a:gd name="connsiteX747" fmla="*/ 4755908 w 12192000"/>
                <a:gd name="connsiteY747" fmla="*/ 590714 h 1608850"/>
                <a:gd name="connsiteX748" fmla="*/ 4755908 w 12192000"/>
                <a:gd name="connsiteY748" fmla="*/ 589202 h 1608850"/>
                <a:gd name="connsiteX749" fmla="*/ 4755908 w 12192000"/>
                <a:gd name="connsiteY749" fmla="*/ 578610 h 1608850"/>
                <a:gd name="connsiteX750" fmla="*/ 4757302 w 12192000"/>
                <a:gd name="connsiteY750" fmla="*/ 578610 h 1608850"/>
                <a:gd name="connsiteX751" fmla="*/ 4767053 w 12192000"/>
                <a:gd name="connsiteY751" fmla="*/ 578610 h 1608850"/>
                <a:gd name="connsiteX752" fmla="*/ 4767053 w 12192000"/>
                <a:gd name="connsiteY752" fmla="*/ 577096 h 1608850"/>
                <a:gd name="connsiteX753" fmla="*/ 4767053 w 12192000"/>
                <a:gd name="connsiteY753" fmla="*/ 566505 h 1608850"/>
                <a:gd name="connsiteX754" fmla="*/ 4768725 w 12192000"/>
                <a:gd name="connsiteY754" fmla="*/ 566505 h 1608850"/>
                <a:gd name="connsiteX755" fmla="*/ 4780426 w 12192000"/>
                <a:gd name="connsiteY755" fmla="*/ 566505 h 1608850"/>
                <a:gd name="connsiteX756" fmla="*/ 4780426 w 12192000"/>
                <a:gd name="connsiteY756" fmla="*/ 568018 h 1608850"/>
                <a:gd name="connsiteX757" fmla="*/ 4780426 w 12192000"/>
                <a:gd name="connsiteY757" fmla="*/ 578610 h 1608850"/>
                <a:gd name="connsiteX758" fmla="*/ 4784886 w 12192000"/>
                <a:gd name="connsiteY758" fmla="*/ 505982 h 1608850"/>
                <a:gd name="connsiteX759" fmla="*/ 4885191 w 12192000"/>
                <a:gd name="connsiteY759" fmla="*/ 505982 h 1608850"/>
                <a:gd name="connsiteX760" fmla="*/ 4885191 w 12192000"/>
                <a:gd name="connsiteY760" fmla="*/ 602819 h 1608850"/>
                <a:gd name="connsiteX761" fmla="*/ 4887420 w 12192000"/>
                <a:gd name="connsiteY761" fmla="*/ 602819 h 1608850"/>
                <a:gd name="connsiteX762" fmla="*/ 4903022 w 12192000"/>
                <a:gd name="connsiteY762" fmla="*/ 602819 h 1608850"/>
                <a:gd name="connsiteX763" fmla="*/ 4903022 w 12192000"/>
                <a:gd name="connsiteY763" fmla="*/ 493877 h 1608850"/>
                <a:gd name="connsiteX764" fmla="*/ 4925313 w 12192000"/>
                <a:gd name="connsiteY764" fmla="*/ 478746 h 1608850"/>
                <a:gd name="connsiteX765" fmla="*/ 4954291 w 12192000"/>
                <a:gd name="connsiteY765" fmla="*/ 478746 h 1608850"/>
                <a:gd name="connsiteX766" fmla="*/ 4956242 w 12192000"/>
                <a:gd name="connsiteY766" fmla="*/ 476477 h 1608850"/>
                <a:gd name="connsiteX767" fmla="*/ 4969893 w 12192000"/>
                <a:gd name="connsiteY767" fmla="*/ 460589 h 1608850"/>
                <a:gd name="connsiteX768" fmla="*/ 5007787 w 12192000"/>
                <a:gd name="connsiteY768" fmla="*/ 460589 h 1608850"/>
                <a:gd name="connsiteX769" fmla="*/ 5007787 w 12192000"/>
                <a:gd name="connsiteY769" fmla="*/ 462859 h 1608850"/>
                <a:gd name="connsiteX770" fmla="*/ 5007787 w 12192000"/>
                <a:gd name="connsiteY770" fmla="*/ 478746 h 1608850"/>
                <a:gd name="connsiteX771" fmla="*/ 5045681 w 12192000"/>
                <a:gd name="connsiteY771" fmla="*/ 478746 h 1608850"/>
                <a:gd name="connsiteX772" fmla="*/ 5045681 w 12192000"/>
                <a:gd name="connsiteY772" fmla="*/ 596766 h 1608850"/>
                <a:gd name="connsiteX773" fmla="*/ 5047073 w 12192000"/>
                <a:gd name="connsiteY773" fmla="*/ 596766 h 1608850"/>
                <a:gd name="connsiteX774" fmla="*/ 5056825 w 12192000"/>
                <a:gd name="connsiteY774" fmla="*/ 596766 h 1608850"/>
                <a:gd name="connsiteX775" fmla="*/ 5056825 w 12192000"/>
                <a:gd name="connsiteY775" fmla="*/ 769258 h 1608850"/>
                <a:gd name="connsiteX776" fmla="*/ 5059053 w 12192000"/>
                <a:gd name="connsiteY776" fmla="*/ 769258 h 1608850"/>
                <a:gd name="connsiteX777" fmla="*/ 5074657 w 12192000"/>
                <a:gd name="connsiteY777" fmla="*/ 769258 h 1608850"/>
                <a:gd name="connsiteX778" fmla="*/ 5074657 w 12192000"/>
                <a:gd name="connsiteY778" fmla="*/ 657290 h 1608850"/>
                <a:gd name="connsiteX779" fmla="*/ 5075493 w 12192000"/>
                <a:gd name="connsiteY779" fmla="*/ 656533 h 1608850"/>
                <a:gd name="connsiteX780" fmla="*/ 5081344 w 12192000"/>
                <a:gd name="connsiteY780" fmla="*/ 651238 h 1608850"/>
                <a:gd name="connsiteX781" fmla="*/ 5085802 w 12192000"/>
                <a:gd name="connsiteY781" fmla="*/ 652750 h 1608850"/>
                <a:gd name="connsiteX782" fmla="*/ 5085802 w 12192000"/>
                <a:gd name="connsiteY782" fmla="*/ 663343 h 1608850"/>
                <a:gd name="connsiteX783" fmla="*/ 5088030 w 12192000"/>
                <a:gd name="connsiteY783" fmla="*/ 661829 h 1608850"/>
                <a:gd name="connsiteX784" fmla="*/ 5103634 w 12192000"/>
                <a:gd name="connsiteY784" fmla="*/ 651238 h 1608850"/>
                <a:gd name="connsiteX785" fmla="*/ 5105585 w 12192000"/>
                <a:gd name="connsiteY785" fmla="*/ 651238 h 1608850"/>
                <a:gd name="connsiteX786" fmla="*/ 5119237 w 12192000"/>
                <a:gd name="connsiteY786" fmla="*/ 651238 h 1608850"/>
                <a:gd name="connsiteX787" fmla="*/ 5119237 w 12192000"/>
                <a:gd name="connsiteY787" fmla="*/ 857017 h 1608850"/>
                <a:gd name="connsiteX788" fmla="*/ 5150444 w 12192000"/>
                <a:gd name="connsiteY788" fmla="*/ 863070 h 1608850"/>
                <a:gd name="connsiteX789" fmla="*/ 5150444 w 12192000"/>
                <a:gd name="connsiteY789" fmla="*/ 853992 h 1608850"/>
                <a:gd name="connsiteX790" fmla="*/ 5183878 w 12192000"/>
                <a:gd name="connsiteY790" fmla="*/ 853992 h 1608850"/>
                <a:gd name="connsiteX791" fmla="*/ 5183878 w 12192000"/>
                <a:gd name="connsiteY791" fmla="*/ 814651 h 1608850"/>
                <a:gd name="connsiteX792" fmla="*/ 5192794 w 12192000"/>
                <a:gd name="connsiteY792" fmla="*/ 814651 h 1608850"/>
                <a:gd name="connsiteX793" fmla="*/ 5192794 w 12192000"/>
                <a:gd name="connsiteY793" fmla="*/ 763206 h 1608850"/>
                <a:gd name="connsiteX794" fmla="*/ 5199482 w 12192000"/>
                <a:gd name="connsiteY794" fmla="*/ 763206 h 1608850"/>
                <a:gd name="connsiteX795" fmla="*/ 5199482 w 12192000"/>
                <a:gd name="connsiteY795" fmla="*/ 711761 h 1608850"/>
                <a:gd name="connsiteX796" fmla="*/ 5215086 w 12192000"/>
                <a:gd name="connsiteY796" fmla="*/ 711761 h 1608850"/>
                <a:gd name="connsiteX797" fmla="*/ 5264122 w 12192000"/>
                <a:gd name="connsiteY797" fmla="*/ 684525 h 1608850"/>
                <a:gd name="connsiteX798" fmla="*/ 5266352 w 12192000"/>
                <a:gd name="connsiteY798" fmla="*/ 657290 h 1608850"/>
                <a:gd name="connsiteX799" fmla="*/ 5270810 w 12192000"/>
                <a:gd name="connsiteY799" fmla="*/ 684525 h 1608850"/>
                <a:gd name="connsiteX800" fmla="*/ 5322078 w 12192000"/>
                <a:gd name="connsiteY800" fmla="*/ 720840 h 1608850"/>
                <a:gd name="connsiteX801" fmla="*/ 5322078 w 12192000"/>
                <a:gd name="connsiteY801" fmla="*/ 714788 h 1608850"/>
                <a:gd name="connsiteX802" fmla="*/ 5335452 w 12192000"/>
                <a:gd name="connsiteY802" fmla="*/ 714788 h 1608850"/>
                <a:gd name="connsiteX803" fmla="*/ 5335452 w 12192000"/>
                <a:gd name="connsiteY803" fmla="*/ 763206 h 1608850"/>
                <a:gd name="connsiteX804" fmla="*/ 5342138 w 12192000"/>
                <a:gd name="connsiteY804" fmla="*/ 763206 h 1608850"/>
                <a:gd name="connsiteX805" fmla="*/ 5342138 w 12192000"/>
                <a:gd name="connsiteY805" fmla="*/ 801467 h 1608850"/>
                <a:gd name="connsiteX806" fmla="*/ 5377917 w 12192000"/>
                <a:gd name="connsiteY806" fmla="*/ 790806 h 1608850"/>
                <a:gd name="connsiteX807" fmla="*/ 5478973 w 12192000"/>
                <a:gd name="connsiteY807" fmla="*/ 790806 h 1608850"/>
                <a:gd name="connsiteX808" fmla="*/ 5478973 w 12192000"/>
                <a:gd name="connsiteY808" fmla="*/ 596233 h 1608850"/>
                <a:gd name="connsiteX809" fmla="*/ 5507479 w 12192000"/>
                <a:gd name="connsiteY809" fmla="*/ 582720 h 1608850"/>
                <a:gd name="connsiteX810" fmla="*/ 5631857 w 12192000"/>
                <a:gd name="connsiteY810" fmla="*/ 561101 h 1608850"/>
                <a:gd name="connsiteX811" fmla="*/ 5675909 w 12192000"/>
                <a:gd name="connsiteY811" fmla="*/ 574613 h 1608850"/>
                <a:gd name="connsiteX812" fmla="*/ 5683682 w 12192000"/>
                <a:gd name="connsiteY812" fmla="*/ 582720 h 1608850"/>
                <a:gd name="connsiteX813" fmla="*/ 5683682 w 12192000"/>
                <a:gd name="connsiteY813" fmla="*/ 833084 h 1608850"/>
                <a:gd name="connsiteX814" fmla="*/ 5701821 w 12192000"/>
                <a:gd name="connsiteY814" fmla="*/ 873985 h 1608850"/>
                <a:gd name="connsiteX815" fmla="*/ 5701821 w 12192000"/>
                <a:gd name="connsiteY815" fmla="*/ 798914 h 1608850"/>
                <a:gd name="connsiteX816" fmla="*/ 5717369 w 12192000"/>
                <a:gd name="connsiteY816" fmla="*/ 798914 h 1608850"/>
                <a:gd name="connsiteX817" fmla="*/ 5717369 w 12192000"/>
                <a:gd name="connsiteY817" fmla="*/ 785402 h 1608850"/>
                <a:gd name="connsiteX818" fmla="*/ 5732917 w 12192000"/>
                <a:gd name="connsiteY818" fmla="*/ 777295 h 1608850"/>
                <a:gd name="connsiteX819" fmla="*/ 5745871 w 12192000"/>
                <a:gd name="connsiteY819" fmla="*/ 777295 h 1608850"/>
                <a:gd name="connsiteX820" fmla="*/ 5745871 w 12192000"/>
                <a:gd name="connsiteY820" fmla="*/ 763783 h 1608850"/>
                <a:gd name="connsiteX821" fmla="*/ 5756236 w 12192000"/>
                <a:gd name="connsiteY821" fmla="*/ 755675 h 1608850"/>
                <a:gd name="connsiteX822" fmla="*/ 5782151 w 12192000"/>
                <a:gd name="connsiteY822" fmla="*/ 755675 h 1608850"/>
                <a:gd name="connsiteX823" fmla="*/ 5782151 w 12192000"/>
                <a:gd name="connsiteY823" fmla="*/ 798914 h 1608850"/>
                <a:gd name="connsiteX824" fmla="*/ 5836566 w 12192000"/>
                <a:gd name="connsiteY824" fmla="*/ 798914 h 1608850"/>
                <a:gd name="connsiteX825" fmla="*/ 5836566 w 12192000"/>
                <a:gd name="connsiteY825" fmla="*/ 950250 h 1608850"/>
                <a:gd name="connsiteX826" fmla="*/ 5857295 w 12192000"/>
                <a:gd name="connsiteY826" fmla="*/ 950250 h 1608850"/>
                <a:gd name="connsiteX827" fmla="*/ 5878025 w 12192000"/>
                <a:gd name="connsiteY827" fmla="*/ 942143 h 1608850"/>
                <a:gd name="connsiteX828" fmla="*/ 5878025 w 12192000"/>
                <a:gd name="connsiteY828" fmla="*/ 931332 h 1608850"/>
                <a:gd name="connsiteX829" fmla="*/ 5870253 w 12192000"/>
                <a:gd name="connsiteY829" fmla="*/ 928630 h 1608850"/>
                <a:gd name="connsiteX830" fmla="*/ 5870253 w 12192000"/>
                <a:gd name="connsiteY830" fmla="*/ 920522 h 1608850"/>
                <a:gd name="connsiteX831" fmla="*/ 5878025 w 12192000"/>
                <a:gd name="connsiteY831" fmla="*/ 915118 h 1608850"/>
                <a:gd name="connsiteX832" fmla="*/ 5878025 w 12192000"/>
                <a:gd name="connsiteY832" fmla="*/ 855665 h 1608850"/>
                <a:gd name="connsiteX833" fmla="*/ 5870253 w 12192000"/>
                <a:gd name="connsiteY833" fmla="*/ 852962 h 1608850"/>
                <a:gd name="connsiteX834" fmla="*/ 5870253 w 12192000"/>
                <a:gd name="connsiteY834" fmla="*/ 844855 h 1608850"/>
                <a:gd name="connsiteX835" fmla="*/ 5878025 w 12192000"/>
                <a:gd name="connsiteY835" fmla="*/ 839450 h 1608850"/>
                <a:gd name="connsiteX836" fmla="*/ 5883208 w 12192000"/>
                <a:gd name="connsiteY836" fmla="*/ 834046 h 1608850"/>
                <a:gd name="connsiteX837" fmla="*/ 5883208 w 12192000"/>
                <a:gd name="connsiteY837" fmla="*/ 823236 h 1608850"/>
                <a:gd name="connsiteX838" fmla="*/ 5878025 w 12192000"/>
                <a:gd name="connsiteY838" fmla="*/ 823236 h 1608850"/>
                <a:gd name="connsiteX839" fmla="*/ 5878025 w 12192000"/>
                <a:gd name="connsiteY839" fmla="*/ 815128 h 1608850"/>
                <a:gd name="connsiteX840" fmla="*/ 5885800 w 12192000"/>
                <a:gd name="connsiteY840" fmla="*/ 809724 h 1608850"/>
                <a:gd name="connsiteX841" fmla="*/ 5927259 w 12192000"/>
                <a:gd name="connsiteY841" fmla="*/ 734056 h 1608850"/>
                <a:gd name="connsiteX842" fmla="*/ 5922077 w 12192000"/>
                <a:gd name="connsiteY842" fmla="*/ 731353 h 1608850"/>
                <a:gd name="connsiteX843" fmla="*/ 5922077 w 12192000"/>
                <a:gd name="connsiteY843" fmla="*/ 723246 h 1608850"/>
                <a:gd name="connsiteX844" fmla="*/ 5929850 w 12192000"/>
                <a:gd name="connsiteY844" fmla="*/ 720543 h 1608850"/>
                <a:gd name="connsiteX845" fmla="*/ 5929850 w 12192000"/>
                <a:gd name="connsiteY845" fmla="*/ 709734 h 1608850"/>
                <a:gd name="connsiteX846" fmla="*/ 5935033 w 12192000"/>
                <a:gd name="connsiteY846" fmla="*/ 709734 h 1608850"/>
                <a:gd name="connsiteX847" fmla="*/ 5935033 w 12192000"/>
                <a:gd name="connsiteY847" fmla="*/ 685412 h 1608850"/>
                <a:gd name="connsiteX848" fmla="*/ 5929850 w 12192000"/>
                <a:gd name="connsiteY848" fmla="*/ 685412 h 1608850"/>
                <a:gd name="connsiteX849" fmla="*/ 5929850 w 12192000"/>
                <a:gd name="connsiteY849" fmla="*/ 680008 h 1608850"/>
                <a:gd name="connsiteX850" fmla="*/ 5935033 w 12192000"/>
                <a:gd name="connsiteY850" fmla="*/ 677305 h 1608850"/>
                <a:gd name="connsiteX851" fmla="*/ 5947989 w 12192000"/>
                <a:gd name="connsiteY851" fmla="*/ 658388 h 1608850"/>
                <a:gd name="connsiteX852" fmla="*/ 5950579 w 12192000"/>
                <a:gd name="connsiteY852" fmla="*/ 647579 h 1608850"/>
                <a:gd name="connsiteX853" fmla="*/ 5950579 w 12192000"/>
                <a:gd name="connsiteY853" fmla="*/ 617852 h 1608850"/>
                <a:gd name="connsiteX854" fmla="*/ 5950904 w 12192000"/>
                <a:gd name="connsiteY854" fmla="*/ 616838 h 1608850"/>
                <a:gd name="connsiteX855" fmla="*/ 5953171 w 12192000"/>
                <a:gd name="connsiteY855" fmla="*/ 609745 h 1608850"/>
                <a:gd name="connsiteX856" fmla="*/ 5953495 w 12192000"/>
                <a:gd name="connsiteY856" fmla="*/ 610759 h 1608850"/>
                <a:gd name="connsiteX857" fmla="*/ 5955763 w 12192000"/>
                <a:gd name="connsiteY857" fmla="*/ 617852 h 1608850"/>
                <a:gd name="connsiteX858" fmla="*/ 5958354 w 12192000"/>
                <a:gd name="connsiteY858" fmla="*/ 647579 h 1608850"/>
                <a:gd name="connsiteX859" fmla="*/ 5958354 w 12192000"/>
                <a:gd name="connsiteY859" fmla="*/ 655686 h 1608850"/>
                <a:gd name="connsiteX860" fmla="*/ 5971311 w 12192000"/>
                <a:gd name="connsiteY860" fmla="*/ 677305 h 1608850"/>
                <a:gd name="connsiteX861" fmla="*/ 5976494 w 12192000"/>
                <a:gd name="connsiteY861" fmla="*/ 680008 h 1608850"/>
                <a:gd name="connsiteX862" fmla="*/ 5976494 w 12192000"/>
                <a:gd name="connsiteY862" fmla="*/ 685412 h 1608850"/>
                <a:gd name="connsiteX863" fmla="*/ 5973903 w 12192000"/>
                <a:gd name="connsiteY863" fmla="*/ 709734 h 1608850"/>
                <a:gd name="connsiteX864" fmla="*/ 5979084 w 12192000"/>
                <a:gd name="connsiteY864" fmla="*/ 720543 h 1608850"/>
                <a:gd name="connsiteX865" fmla="*/ 5984268 w 12192000"/>
                <a:gd name="connsiteY865" fmla="*/ 723246 h 1608850"/>
                <a:gd name="connsiteX866" fmla="*/ 5984268 w 12192000"/>
                <a:gd name="connsiteY866" fmla="*/ 731353 h 1608850"/>
                <a:gd name="connsiteX867" fmla="*/ 5979084 w 12192000"/>
                <a:gd name="connsiteY867" fmla="*/ 734056 h 1608850"/>
                <a:gd name="connsiteX868" fmla="*/ 5999269 w 12192000"/>
                <a:gd name="connsiteY868" fmla="*/ 755105 h 1608850"/>
                <a:gd name="connsiteX869" fmla="*/ 5999269 w 12192000"/>
                <a:gd name="connsiteY869" fmla="*/ 627662 h 1608850"/>
                <a:gd name="connsiteX870" fmla="*/ 5999299 w 12192000"/>
                <a:gd name="connsiteY870" fmla="*/ 627662 h 1608850"/>
                <a:gd name="connsiteX871" fmla="*/ 6037948 w 12192000"/>
                <a:gd name="connsiteY871" fmla="*/ 627662 h 1608850"/>
                <a:gd name="connsiteX872" fmla="*/ 6037948 w 12192000"/>
                <a:gd name="connsiteY872" fmla="*/ 626311 h 1608850"/>
                <a:gd name="connsiteX873" fmla="*/ 6037948 w 12192000"/>
                <a:gd name="connsiteY873" fmla="*/ 616853 h 1608850"/>
                <a:gd name="connsiteX874" fmla="*/ 6038962 w 12192000"/>
                <a:gd name="connsiteY874" fmla="*/ 616853 h 1608850"/>
                <a:gd name="connsiteX875" fmla="*/ 6046055 w 12192000"/>
                <a:gd name="connsiteY875" fmla="*/ 616853 h 1608850"/>
                <a:gd name="connsiteX876" fmla="*/ 6046055 w 12192000"/>
                <a:gd name="connsiteY876" fmla="*/ 614962 h 1608850"/>
                <a:gd name="connsiteX877" fmla="*/ 6046055 w 12192000"/>
                <a:gd name="connsiteY877" fmla="*/ 601721 h 1608850"/>
                <a:gd name="connsiteX878" fmla="*/ 6046815 w 12192000"/>
                <a:gd name="connsiteY878" fmla="*/ 601721 h 1608850"/>
                <a:gd name="connsiteX879" fmla="*/ 6052135 w 12192000"/>
                <a:gd name="connsiteY879" fmla="*/ 601721 h 1608850"/>
                <a:gd name="connsiteX880" fmla="*/ 6052135 w 12192000"/>
                <a:gd name="connsiteY880" fmla="*/ 600640 h 1608850"/>
                <a:gd name="connsiteX881" fmla="*/ 6052135 w 12192000"/>
                <a:gd name="connsiteY881" fmla="*/ 593073 h 1608850"/>
                <a:gd name="connsiteX882" fmla="*/ 6054163 w 12192000"/>
                <a:gd name="connsiteY882" fmla="*/ 593073 h 1608850"/>
                <a:gd name="connsiteX883" fmla="*/ 6068350 w 12192000"/>
                <a:gd name="connsiteY883" fmla="*/ 593073 h 1608850"/>
                <a:gd name="connsiteX884" fmla="*/ 6068350 w 12192000"/>
                <a:gd name="connsiteY884" fmla="*/ 594154 h 1608850"/>
                <a:gd name="connsiteX885" fmla="*/ 6068350 w 12192000"/>
                <a:gd name="connsiteY885" fmla="*/ 601721 h 1608850"/>
                <a:gd name="connsiteX886" fmla="*/ 6090642 w 12192000"/>
                <a:gd name="connsiteY886" fmla="*/ 601721 h 1608850"/>
                <a:gd name="connsiteX887" fmla="*/ 6090642 w 12192000"/>
                <a:gd name="connsiteY887" fmla="*/ 599829 h 1608850"/>
                <a:gd name="connsiteX888" fmla="*/ 6090642 w 12192000"/>
                <a:gd name="connsiteY888" fmla="*/ 586588 h 1608850"/>
                <a:gd name="connsiteX889" fmla="*/ 6092416 w 12192000"/>
                <a:gd name="connsiteY889" fmla="*/ 586588 h 1608850"/>
                <a:gd name="connsiteX890" fmla="*/ 6104829 w 12192000"/>
                <a:gd name="connsiteY890" fmla="*/ 586588 h 1608850"/>
                <a:gd name="connsiteX891" fmla="*/ 6104829 w 12192000"/>
                <a:gd name="connsiteY891" fmla="*/ 610368 h 1608850"/>
                <a:gd name="connsiteX892" fmla="*/ 6105843 w 12192000"/>
                <a:gd name="connsiteY892" fmla="*/ 610368 h 1608850"/>
                <a:gd name="connsiteX893" fmla="*/ 6112936 w 12192000"/>
                <a:gd name="connsiteY893" fmla="*/ 610368 h 1608850"/>
                <a:gd name="connsiteX894" fmla="*/ 6112936 w 12192000"/>
                <a:gd name="connsiteY894" fmla="*/ 609287 h 1608850"/>
                <a:gd name="connsiteX895" fmla="*/ 6112936 w 12192000"/>
                <a:gd name="connsiteY895" fmla="*/ 601721 h 1608850"/>
                <a:gd name="connsiteX896" fmla="*/ 6114709 w 12192000"/>
                <a:gd name="connsiteY896" fmla="*/ 601721 h 1608850"/>
                <a:gd name="connsiteX897" fmla="*/ 6127123 w 12192000"/>
                <a:gd name="connsiteY897" fmla="*/ 601721 h 1608850"/>
                <a:gd name="connsiteX898" fmla="*/ 6127123 w 12192000"/>
                <a:gd name="connsiteY898" fmla="*/ 627662 h 1608850"/>
                <a:gd name="connsiteX899" fmla="*/ 6129150 w 12192000"/>
                <a:gd name="connsiteY899" fmla="*/ 627662 h 1608850"/>
                <a:gd name="connsiteX900" fmla="*/ 6143336 w 12192000"/>
                <a:gd name="connsiteY900" fmla="*/ 627662 h 1608850"/>
                <a:gd name="connsiteX901" fmla="*/ 6143336 w 12192000"/>
                <a:gd name="connsiteY901" fmla="*/ 629283 h 1608850"/>
                <a:gd name="connsiteX902" fmla="*/ 6143336 w 12192000"/>
                <a:gd name="connsiteY902" fmla="*/ 640633 h 1608850"/>
                <a:gd name="connsiteX903" fmla="*/ 6144096 w 12192000"/>
                <a:gd name="connsiteY903" fmla="*/ 640633 h 1608850"/>
                <a:gd name="connsiteX904" fmla="*/ 6149417 w 12192000"/>
                <a:gd name="connsiteY904" fmla="*/ 640633 h 1608850"/>
                <a:gd name="connsiteX905" fmla="*/ 6149417 w 12192000"/>
                <a:gd name="connsiteY905" fmla="*/ 639822 h 1608850"/>
                <a:gd name="connsiteX906" fmla="*/ 6149417 w 12192000"/>
                <a:gd name="connsiteY906" fmla="*/ 634147 h 1608850"/>
                <a:gd name="connsiteX907" fmla="*/ 6179817 w 12192000"/>
                <a:gd name="connsiteY907" fmla="*/ 634147 h 1608850"/>
                <a:gd name="connsiteX908" fmla="*/ 6179817 w 12192000"/>
                <a:gd name="connsiteY908" fmla="*/ 657927 h 1608850"/>
                <a:gd name="connsiteX909" fmla="*/ 6180830 w 12192000"/>
                <a:gd name="connsiteY909" fmla="*/ 657927 h 1608850"/>
                <a:gd name="connsiteX910" fmla="*/ 6187924 w 12192000"/>
                <a:gd name="connsiteY910" fmla="*/ 657927 h 1608850"/>
                <a:gd name="connsiteX911" fmla="*/ 6187924 w 12192000"/>
                <a:gd name="connsiteY911" fmla="*/ 659008 h 1608850"/>
                <a:gd name="connsiteX912" fmla="*/ 6187924 w 12192000"/>
                <a:gd name="connsiteY912" fmla="*/ 666574 h 1608850"/>
                <a:gd name="connsiteX913" fmla="*/ 6188684 w 12192000"/>
                <a:gd name="connsiteY913" fmla="*/ 666574 h 1608850"/>
                <a:gd name="connsiteX914" fmla="*/ 6194004 w 12192000"/>
                <a:gd name="connsiteY914" fmla="*/ 666574 h 1608850"/>
                <a:gd name="connsiteX915" fmla="*/ 6194004 w 12192000"/>
                <a:gd name="connsiteY915" fmla="*/ 664412 h 1608850"/>
                <a:gd name="connsiteX916" fmla="*/ 6194004 w 12192000"/>
                <a:gd name="connsiteY916" fmla="*/ 649280 h 1608850"/>
                <a:gd name="connsiteX917" fmla="*/ 6195017 w 12192000"/>
                <a:gd name="connsiteY917" fmla="*/ 649280 h 1608850"/>
                <a:gd name="connsiteX918" fmla="*/ 6202111 w 12192000"/>
                <a:gd name="connsiteY918" fmla="*/ 649280 h 1608850"/>
                <a:gd name="connsiteX919" fmla="*/ 6202111 w 12192000"/>
                <a:gd name="connsiteY919" fmla="*/ 650361 h 1608850"/>
                <a:gd name="connsiteX920" fmla="*/ 6202111 w 12192000"/>
                <a:gd name="connsiteY920" fmla="*/ 657927 h 1608850"/>
                <a:gd name="connsiteX921" fmla="*/ 6207431 w 12192000"/>
                <a:gd name="connsiteY921" fmla="*/ 655934 h 1608850"/>
                <a:gd name="connsiteX922" fmla="*/ 6208191 w 12192000"/>
                <a:gd name="connsiteY922" fmla="*/ 654954 h 1608850"/>
                <a:gd name="connsiteX923" fmla="*/ 6208191 w 12192000"/>
                <a:gd name="connsiteY923" fmla="*/ 649280 h 1608850"/>
                <a:gd name="connsiteX924" fmla="*/ 6246698 w 12192000"/>
                <a:gd name="connsiteY924" fmla="*/ 649280 h 1608850"/>
                <a:gd name="connsiteX925" fmla="*/ 6246698 w 12192000"/>
                <a:gd name="connsiteY925" fmla="*/ 673059 h 1608850"/>
                <a:gd name="connsiteX926" fmla="*/ 6248724 w 12192000"/>
                <a:gd name="connsiteY926" fmla="*/ 673059 h 1608850"/>
                <a:gd name="connsiteX927" fmla="*/ 6262911 w 12192000"/>
                <a:gd name="connsiteY927" fmla="*/ 673059 h 1608850"/>
                <a:gd name="connsiteX928" fmla="*/ 6262911 w 12192000"/>
                <a:gd name="connsiteY928" fmla="*/ 674140 h 1608850"/>
                <a:gd name="connsiteX929" fmla="*/ 6262911 w 12192000"/>
                <a:gd name="connsiteY929" fmla="*/ 681706 h 1608850"/>
                <a:gd name="connsiteX930" fmla="*/ 6264685 w 12192000"/>
                <a:gd name="connsiteY930" fmla="*/ 681706 h 1608850"/>
                <a:gd name="connsiteX931" fmla="*/ 6277098 w 12192000"/>
                <a:gd name="connsiteY931" fmla="*/ 681706 h 1608850"/>
                <a:gd name="connsiteX932" fmla="*/ 6277098 w 12192000"/>
                <a:gd name="connsiteY932" fmla="*/ 657927 h 1608850"/>
                <a:gd name="connsiteX933" fmla="*/ 6278111 w 12192000"/>
                <a:gd name="connsiteY933" fmla="*/ 657927 h 1608850"/>
                <a:gd name="connsiteX934" fmla="*/ 6285205 w 12192000"/>
                <a:gd name="connsiteY934" fmla="*/ 657927 h 1608850"/>
                <a:gd name="connsiteX935" fmla="*/ 6285205 w 12192000"/>
                <a:gd name="connsiteY935" fmla="*/ 625500 h 1608850"/>
                <a:gd name="connsiteX936" fmla="*/ 6286218 w 12192000"/>
                <a:gd name="connsiteY936" fmla="*/ 625500 h 1608850"/>
                <a:gd name="connsiteX937" fmla="*/ 6293312 w 12192000"/>
                <a:gd name="connsiteY937" fmla="*/ 625500 h 1608850"/>
                <a:gd name="connsiteX938" fmla="*/ 6293312 w 12192000"/>
                <a:gd name="connsiteY938" fmla="*/ 623609 h 1608850"/>
                <a:gd name="connsiteX939" fmla="*/ 6293312 w 12192000"/>
                <a:gd name="connsiteY939" fmla="*/ 610368 h 1608850"/>
                <a:gd name="connsiteX940" fmla="*/ 6292045 w 12192000"/>
                <a:gd name="connsiteY940" fmla="*/ 608746 h 1608850"/>
                <a:gd name="connsiteX941" fmla="*/ 6297365 w 12192000"/>
                <a:gd name="connsiteY941" fmla="*/ 597397 h 1608850"/>
                <a:gd name="connsiteX942" fmla="*/ 6305472 w 12192000"/>
                <a:gd name="connsiteY942" fmla="*/ 625500 h 1608850"/>
                <a:gd name="connsiteX943" fmla="*/ 6306232 w 12192000"/>
                <a:gd name="connsiteY943" fmla="*/ 625500 h 1608850"/>
                <a:gd name="connsiteX944" fmla="*/ 6311552 w 12192000"/>
                <a:gd name="connsiteY944" fmla="*/ 625500 h 1608850"/>
                <a:gd name="connsiteX945" fmla="*/ 6311552 w 12192000"/>
                <a:gd name="connsiteY945" fmla="*/ 519573 h 1608850"/>
                <a:gd name="connsiteX946" fmla="*/ 6313072 w 12192000"/>
                <a:gd name="connsiteY946" fmla="*/ 519573 h 1608850"/>
                <a:gd name="connsiteX947" fmla="*/ 6323712 w 12192000"/>
                <a:gd name="connsiteY947" fmla="*/ 519573 h 1608850"/>
                <a:gd name="connsiteX948" fmla="*/ 6323712 w 12192000"/>
                <a:gd name="connsiteY948" fmla="*/ 472014 h 1608850"/>
                <a:gd name="connsiteX949" fmla="*/ 6350059 w 12192000"/>
                <a:gd name="connsiteY949" fmla="*/ 472014 h 1608850"/>
                <a:gd name="connsiteX950" fmla="*/ 6350059 w 12192000"/>
                <a:gd name="connsiteY950" fmla="*/ 450396 h 1608850"/>
                <a:gd name="connsiteX951" fmla="*/ 6384513 w 12192000"/>
                <a:gd name="connsiteY951" fmla="*/ 450396 h 1608850"/>
                <a:gd name="connsiteX952" fmla="*/ 6384513 w 12192000"/>
                <a:gd name="connsiteY952" fmla="*/ 452828 h 1608850"/>
                <a:gd name="connsiteX953" fmla="*/ 6384513 w 12192000"/>
                <a:gd name="connsiteY953" fmla="*/ 469852 h 1608850"/>
                <a:gd name="connsiteX954" fmla="*/ 6386793 w 12192000"/>
                <a:gd name="connsiteY954" fmla="*/ 469852 h 1608850"/>
                <a:gd name="connsiteX955" fmla="*/ 6402753 w 12192000"/>
                <a:gd name="connsiteY955" fmla="*/ 469852 h 1608850"/>
                <a:gd name="connsiteX956" fmla="*/ 6402753 w 12192000"/>
                <a:gd name="connsiteY956" fmla="*/ 517411 h 1608850"/>
                <a:gd name="connsiteX957" fmla="*/ 6403766 w 12192000"/>
                <a:gd name="connsiteY957" fmla="*/ 517411 h 1608850"/>
                <a:gd name="connsiteX958" fmla="*/ 6410860 w 12192000"/>
                <a:gd name="connsiteY958" fmla="*/ 517411 h 1608850"/>
                <a:gd name="connsiteX959" fmla="*/ 6425047 w 12192000"/>
                <a:gd name="connsiteY959" fmla="*/ 521735 h 1608850"/>
                <a:gd name="connsiteX960" fmla="*/ 6425047 w 12192000"/>
                <a:gd name="connsiteY960" fmla="*/ 560647 h 1608850"/>
                <a:gd name="connsiteX961" fmla="*/ 6426060 w 12192000"/>
                <a:gd name="connsiteY961" fmla="*/ 560647 h 1608850"/>
                <a:gd name="connsiteX962" fmla="*/ 6433153 w 12192000"/>
                <a:gd name="connsiteY962" fmla="*/ 560647 h 1608850"/>
                <a:gd name="connsiteX963" fmla="*/ 6433153 w 12192000"/>
                <a:gd name="connsiteY963" fmla="*/ 562268 h 1608850"/>
                <a:gd name="connsiteX964" fmla="*/ 6433153 w 12192000"/>
                <a:gd name="connsiteY964" fmla="*/ 573617 h 1608850"/>
                <a:gd name="connsiteX965" fmla="*/ 6435180 w 12192000"/>
                <a:gd name="connsiteY965" fmla="*/ 573617 h 1608850"/>
                <a:gd name="connsiteX966" fmla="*/ 6449367 w 12192000"/>
                <a:gd name="connsiteY966" fmla="*/ 573617 h 1608850"/>
                <a:gd name="connsiteX967" fmla="*/ 6455447 w 12192000"/>
                <a:gd name="connsiteY967" fmla="*/ 580103 h 1608850"/>
                <a:gd name="connsiteX968" fmla="*/ 6455447 w 12192000"/>
                <a:gd name="connsiteY968" fmla="*/ 601721 h 1608850"/>
                <a:gd name="connsiteX969" fmla="*/ 6457727 w 12192000"/>
                <a:gd name="connsiteY969" fmla="*/ 601721 h 1608850"/>
                <a:gd name="connsiteX970" fmla="*/ 6473687 w 12192000"/>
                <a:gd name="connsiteY970" fmla="*/ 601721 h 1608850"/>
                <a:gd name="connsiteX971" fmla="*/ 6473687 w 12192000"/>
                <a:gd name="connsiteY971" fmla="*/ 602801 h 1608850"/>
                <a:gd name="connsiteX972" fmla="*/ 6473687 w 12192000"/>
                <a:gd name="connsiteY972" fmla="*/ 610368 h 1608850"/>
                <a:gd name="connsiteX973" fmla="*/ 6474954 w 12192000"/>
                <a:gd name="connsiteY973" fmla="*/ 610368 h 1608850"/>
                <a:gd name="connsiteX974" fmla="*/ 6483821 w 12192000"/>
                <a:gd name="connsiteY974" fmla="*/ 610368 h 1608850"/>
                <a:gd name="connsiteX975" fmla="*/ 6483821 w 12192000"/>
                <a:gd name="connsiteY975" fmla="*/ 612529 h 1608850"/>
                <a:gd name="connsiteX976" fmla="*/ 6483821 w 12192000"/>
                <a:gd name="connsiteY976" fmla="*/ 627662 h 1608850"/>
                <a:gd name="connsiteX977" fmla="*/ 6487874 w 12192000"/>
                <a:gd name="connsiteY977" fmla="*/ 625770 h 1608850"/>
                <a:gd name="connsiteX978" fmla="*/ 6487874 w 12192000"/>
                <a:gd name="connsiteY978" fmla="*/ 612529 h 1608850"/>
                <a:gd name="connsiteX979" fmla="*/ 6488887 w 12192000"/>
                <a:gd name="connsiteY979" fmla="*/ 612529 h 1608850"/>
                <a:gd name="connsiteX980" fmla="*/ 6495981 w 12192000"/>
                <a:gd name="connsiteY980" fmla="*/ 612529 h 1608850"/>
                <a:gd name="connsiteX981" fmla="*/ 6495981 w 12192000"/>
                <a:gd name="connsiteY981" fmla="*/ 614151 h 1608850"/>
                <a:gd name="connsiteX982" fmla="*/ 6495981 w 12192000"/>
                <a:gd name="connsiteY982" fmla="*/ 625500 h 1608850"/>
                <a:gd name="connsiteX983" fmla="*/ 6496741 w 12192000"/>
                <a:gd name="connsiteY983" fmla="*/ 625500 h 1608850"/>
                <a:gd name="connsiteX984" fmla="*/ 6502061 w 12192000"/>
                <a:gd name="connsiteY984" fmla="*/ 625500 h 1608850"/>
                <a:gd name="connsiteX985" fmla="*/ 6550701 w 12192000"/>
                <a:gd name="connsiteY985" fmla="*/ 621177 h 1608850"/>
                <a:gd name="connsiteX986" fmla="*/ 6550701 w 12192000"/>
                <a:gd name="connsiteY986" fmla="*/ 622528 h 1608850"/>
                <a:gd name="connsiteX987" fmla="*/ 6550701 w 12192000"/>
                <a:gd name="connsiteY987" fmla="*/ 631985 h 1608850"/>
                <a:gd name="connsiteX988" fmla="*/ 6551461 w 12192000"/>
                <a:gd name="connsiteY988" fmla="*/ 631985 h 1608850"/>
                <a:gd name="connsiteX989" fmla="*/ 6556782 w 12192000"/>
                <a:gd name="connsiteY989" fmla="*/ 631985 h 1608850"/>
                <a:gd name="connsiteX990" fmla="*/ 6556782 w 12192000"/>
                <a:gd name="connsiteY990" fmla="*/ 634147 h 1608850"/>
                <a:gd name="connsiteX991" fmla="*/ 6556782 w 12192000"/>
                <a:gd name="connsiteY991" fmla="*/ 649280 h 1608850"/>
                <a:gd name="connsiteX992" fmla="*/ 6558808 w 12192000"/>
                <a:gd name="connsiteY992" fmla="*/ 647929 h 1608850"/>
                <a:gd name="connsiteX993" fmla="*/ 6572995 w 12192000"/>
                <a:gd name="connsiteY993" fmla="*/ 638471 h 1608850"/>
                <a:gd name="connsiteX994" fmla="*/ 6579075 w 12192000"/>
                <a:gd name="connsiteY994" fmla="*/ 597397 h 1608850"/>
                <a:gd name="connsiteX995" fmla="*/ 6579835 w 12192000"/>
                <a:gd name="connsiteY995" fmla="*/ 597127 h 1608850"/>
                <a:gd name="connsiteX996" fmla="*/ 6585155 w 12192000"/>
                <a:gd name="connsiteY996" fmla="*/ 595235 h 1608850"/>
                <a:gd name="connsiteX997" fmla="*/ 6587182 w 12192000"/>
                <a:gd name="connsiteY997" fmla="*/ 526058 h 1608850"/>
                <a:gd name="connsiteX998" fmla="*/ 6589209 w 12192000"/>
                <a:gd name="connsiteY998" fmla="*/ 595235 h 1608850"/>
                <a:gd name="connsiteX999" fmla="*/ 6589969 w 12192000"/>
                <a:gd name="connsiteY999" fmla="*/ 595505 h 1608850"/>
                <a:gd name="connsiteX1000" fmla="*/ 6595289 w 12192000"/>
                <a:gd name="connsiteY1000" fmla="*/ 597397 h 1608850"/>
                <a:gd name="connsiteX1001" fmla="*/ 6595289 w 12192000"/>
                <a:gd name="connsiteY1001" fmla="*/ 510926 h 1608850"/>
                <a:gd name="connsiteX1002" fmla="*/ 6599342 w 12192000"/>
                <a:gd name="connsiteY1002" fmla="*/ 478499 h 1608850"/>
                <a:gd name="connsiteX1003" fmla="*/ 6637849 w 12192000"/>
                <a:gd name="connsiteY1003" fmla="*/ 478499 h 1608850"/>
                <a:gd name="connsiteX1004" fmla="*/ 6637849 w 12192000"/>
                <a:gd name="connsiteY1004" fmla="*/ 510926 h 1608850"/>
                <a:gd name="connsiteX1005" fmla="*/ 6638609 w 12192000"/>
                <a:gd name="connsiteY1005" fmla="*/ 510926 h 1608850"/>
                <a:gd name="connsiteX1006" fmla="*/ 6643929 w 12192000"/>
                <a:gd name="connsiteY1006" fmla="*/ 510926 h 1608850"/>
                <a:gd name="connsiteX1007" fmla="*/ 6643929 w 12192000"/>
                <a:gd name="connsiteY1007" fmla="*/ 428778 h 1608850"/>
                <a:gd name="connsiteX1008" fmla="*/ 6645703 w 12192000"/>
                <a:gd name="connsiteY1008" fmla="*/ 428778 h 1608850"/>
                <a:gd name="connsiteX1009" fmla="*/ 6658116 w 12192000"/>
                <a:gd name="connsiteY1009" fmla="*/ 428778 h 1608850"/>
                <a:gd name="connsiteX1010" fmla="*/ 6658116 w 12192000"/>
                <a:gd name="connsiteY1010" fmla="*/ 426887 h 1608850"/>
                <a:gd name="connsiteX1011" fmla="*/ 6658116 w 12192000"/>
                <a:gd name="connsiteY1011" fmla="*/ 413646 h 1608850"/>
                <a:gd name="connsiteX1012" fmla="*/ 6680410 w 12192000"/>
                <a:gd name="connsiteY1012" fmla="*/ 413646 h 1608850"/>
                <a:gd name="connsiteX1013" fmla="*/ 6680410 w 12192000"/>
                <a:gd name="connsiteY1013" fmla="*/ 412565 h 1608850"/>
                <a:gd name="connsiteX1014" fmla="*/ 6680410 w 12192000"/>
                <a:gd name="connsiteY1014" fmla="*/ 404999 h 1608850"/>
                <a:gd name="connsiteX1015" fmla="*/ 6682183 w 12192000"/>
                <a:gd name="connsiteY1015" fmla="*/ 404999 h 1608850"/>
                <a:gd name="connsiteX1016" fmla="*/ 6694597 w 12192000"/>
                <a:gd name="connsiteY1016" fmla="*/ 404999 h 1608850"/>
                <a:gd name="connsiteX1017" fmla="*/ 6694597 w 12192000"/>
                <a:gd name="connsiteY1017" fmla="*/ 406080 h 1608850"/>
                <a:gd name="connsiteX1018" fmla="*/ 6694597 w 12192000"/>
                <a:gd name="connsiteY1018" fmla="*/ 413646 h 1608850"/>
                <a:gd name="connsiteX1019" fmla="*/ 6695357 w 12192000"/>
                <a:gd name="connsiteY1019" fmla="*/ 413646 h 1608850"/>
                <a:gd name="connsiteX1020" fmla="*/ 6700677 w 12192000"/>
                <a:gd name="connsiteY1020" fmla="*/ 413646 h 1608850"/>
                <a:gd name="connsiteX1021" fmla="*/ 6710810 w 12192000"/>
                <a:gd name="connsiteY1021" fmla="*/ 409322 h 1608850"/>
                <a:gd name="connsiteX1022" fmla="*/ 6714863 w 12192000"/>
                <a:gd name="connsiteY1022" fmla="*/ 412565 h 1608850"/>
                <a:gd name="connsiteX1023" fmla="*/ 6714863 w 12192000"/>
                <a:gd name="connsiteY1023" fmla="*/ 404999 h 1608850"/>
                <a:gd name="connsiteX1024" fmla="*/ 6717143 w 12192000"/>
                <a:gd name="connsiteY1024" fmla="*/ 404999 h 1608850"/>
                <a:gd name="connsiteX1025" fmla="*/ 6733104 w 12192000"/>
                <a:gd name="connsiteY1025" fmla="*/ 404999 h 1608850"/>
                <a:gd name="connsiteX1026" fmla="*/ 6733104 w 12192000"/>
                <a:gd name="connsiteY1026" fmla="*/ 406080 h 1608850"/>
                <a:gd name="connsiteX1027" fmla="*/ 6733104 w 12192000"/>
                <a:gd name="connsiteY1027" fmla="*/ 413646 h 1608850"/>
                <a:gd name="connsiteX1028" fmla="*/ 6763504 w 12192000"/>
                <a:gd name="connsiteY1028" fmla="*/ 413646 h 1608850"/>
                <a:gd name="connsiteX1029" fmla="*/ 6763504 w 12192000"/>
                <a:gd name="connsiteY1029" fmla="*/ 415267 h 1608850"/>
                <a:gd name="connsiteX1030" fmla="*/ 6763504 w 12192000"/>
                <a:gd name="connsiteY1030" fmla="*/ 426617 h 1608850"/>
                <a:gd name="connsiteX1031" fmla="*/ 6789851 w 12192000"/>
                <a:gd name="connsiteY1031" fmla="*/ 426617 h 1608850"/>
                <a:gd name="connsiteX1032" fmla="*/ 6789851 w 12192000"/>
                <a:gd name="connsiteY1032" fmla="*/ 456881 h 1608850"/>
                <a:gd name="connsiteX1033" fmla="*/ 6790611 w 12192000"/>
                <a:gd name="connsiteY1033" fmla="*/ 456881 h 1608850"/>
                <a:gd name="connsiteX1034" fmla="*/ 6795931 w 12192000"/>
                <a:gd name="connsiteY1034" fmla="*/ 456881 h 1608850"/>
                <a:gd name="connsiteX1035" fmla="*/ 6795931 w 12192000"/>
                <a:gd name="connsiteY1035" fmla="*/ 457962 h 1608850"/>
                <a:gd name="connsiteX1036" fmla="*/ 6795931 w 12192000"/>
                <a:gd name="connsiteY1036" fmla="*/ 465529 h 1608850"/>
                <a:gd name="connsiteX1037" fmla="*/ 6799985 w 12192000"/>
                <a:gd name="connsiteY1037" fmla="*/ 495793 h 1608850"/>
                <a:gd name="connsiteX1038" fmla="*/ 6800745 w 12192000"/>
                <a:gd name="connsiteY1038" fmla="*/ 495793 h 1608850"/>
                <a:gd name="connsiteX1039" fmla="*/ 6806065 w 12192000"/>
                <a:gd name="connsiteY1039" fmla="*/ 495793 h 1608850"/>
                <a:gd name="connsiteX1040" fmla="*/ 6806065 w 12192000"/>
                <a:gd name="connsiteY1040" fmla="*/ 496604 h 1608850"/>
                <a:gd name="connsiteX1041" fmla="*/ 6806065 w 12192000"/>
                <a:gd name="connsiteY1041" fmla="*/ 502279 h 1608850"/>
                <a:gd name="connsiteX1042" fmla="*/ 6807078 w 12192000"/>
                <a:gd name="connsiteY1042" fmla="*/ 502279 h 1608850"/>
                <a:gd name="connsiteX1043" fmla="*/ 6814171 w 12192000"/>
                <a:gd name="connsiteY1043" fmla="*/ 502279 h 1608850"/>
                <a:gd name="connsiteX1044" fmla="*/ 6814171 w 12192000"/>
                <a:gd name="connsiteY1044" fmla="*/ 532544 h 1608850"/>
                <a:gd name="connsiteX1045" fmla="*/ 6816198 w 12192000"/>
                <a:gd name="connsiteY1045" fmla="*/ 532544 h 1608850"/>
                <a:gd name="connsiteX1046" fmla="*/ 6830385 w 12192000"/>
                <a:gd name="connsiteY1046" fmla="*/ 532544 h 1608850"/>
                <a:gd name="connsiteX1047" fmla="*/ 6830385 w 12192000"/>
                <a:gd name="connsiteY1047" fmla="*/ 556323 h 1608850"/>
                <a:gd name="connsiteX1048" fmla="*/ 6832412 w 12192000"/>
                <a:gd name="connsiteY1048" fmla="*/ 557944 h 1608850"/>
                <a:gd name="connsiteX1049" fmla="*/ 6832412 w 12192000"/>
                <a:gd name="connsiteY1049" fmla="*/ 569294 h 1608850"/>
                <a:gd name="connsiteX1050" fmla="*/ 6833172 w 12192000"/>
                <a:gd name="connsiteY1050" fmla="*/ 569294 h 1608850"/>
                <a:gd name="connsiteX1051" fmla="*/ 6838492 w 12192000"/>
                <a:gd name="connsiteY1051" fmla="*/ 569294 h 1608850"/>
                <a:gd name="connsiteX1052" fmla="*/ 6838492 w 12192000"/>
                <a:gd name="connsiteY1052" fmla="*/ 593073 h 1608850"/>
                <a:gd name="connsiteX1053" fmla="*/ 6839758 w 12192000"/>
                <a:gd name="connsiteY1053" fmla="*/ 593073 h 1608850"/>
                <a:gd name="connsiteX1054" fmla="*/ 6848625 w 12192000"/>
                <a:gd name="connsiteY1054" fmla="*/ 593073 h 1608850"/>
                <a:gd name="connsiteX1055" fmla="*/ 6850652 w 12192000"/>
                <a:gd name="connsiteY1055" fmla="*/ 597127 h 1608850"/>
                <a:gd name="connsiteX1056" fmla="*/ 6850652 w 12192000"/>
                <a:gd name="connsiteY1056" fmla="*/ 610368 h 1608850"/>
                <a:gd name="connsiteX1057" fmla="*/ 6852172 w 12192000"/>
                <a:gd name="connsiteY1057" fmla="*/ 608476 h 1608850"/>
                <a:gd name="connsiteX1058" fmla="*/ 6862812 w 12192000"/>
                <a:gd name="connsiteY1058" fmla="*/ 595235 h 1608850"/>
                <a:gd name="connsiteX1059" fmla="*/ 6891186 w 12192000"/>
                <a:gd name="connsiteY1059" fmla="*/ 595235 h 1608850"/>
                <a:gd name="connsiteX1060" fmla="*/ 6891186 w 12192000"/>
                <a:gd name="connsiteY1060" fmla="*/ 681706 h 1608850"/>
                <a:gd name="connsiteX1061" fmla="*/ 6891946 w 12192000"/>
                <a:gd name="connsiteY1061" fmla="*/ 681706 h 1608850"/>
                <a:gd name="connsiteX1062" fmla="*/ 6897266 w 12192000"/>
                <a:gd name="connsiteY1062" fmla="*/ 681706 h 1608850"/>
                <a:gd name="connsiteX1063" fmla="*/ 6898026 w 12192000"/>
                <a:gd name="connsiteY1063" fmla="*/ 680355 h 1608850"/>
                <a:gd name="connsiteX1064" fmla="*/ 6903346 w 12192000"/>
                <a:gd name="connsiteY1064" fmla="*/ 670897 h 1608850"/>
                <a:gd name="connsiteX1065" fmla="*/ 6903346 w 12192000"/>
                <a:gd name="connsiteY1065" fmla="*/ 672789 h 1608850"/>
                <a:gd name="connsiteX1066" fmla="*/ 6903346 w 12192000"/>
                <a:gd name="connsiteY1066" fmla="*/ 686030 h 1608850"/>
                <a:gd name="connsiteX1067" fmla="*/ 6907399 w 12192000"/>
                <a:gd name="connsiteY1067" fmla="*/ 640633 h 1608850"/>
                <a:gd name="connsiteX1068" fmla="*/ 6908159 w 12192000"/>
                <a:gd name="connsiteY1068" fmla="*/ 640633 h 1608850"/>
                <a:gd name="connsiteX1069" fmla="*/ 6913479 w 12192000"/>
                <a:gd name="connsiteY1069" fmla="*/ 640633 h 1608850"/>
                <a:gd name="connsiteX1070" fmla="*/ 6913479 w 12192000"/>
                <a:gd name="connsiteY1070" fmla="*/ 575779 h 1608850"/>
                <a:gd name="connsiteX1071" fmla="*/ 6914493 w 12192000"/>
                <a:gd name="connsiteY1071" fmla="*/ 575779 h 1608850"/>
                <a:gd name="connsiteX1072" fmla="*/ 6921586 w 12192000"/>
                <a:gd name="connsiteY1072" fmla="*/ 575779 h 1608850"/>
                <a:gd name="connsiteX1073" fmla="*/ 6933746 w 12192000"/>
                <a:gd name="connsiteY1073" fmla="*/ 532544 h 1608850"/>
                <a:gd name="connsiteX1074" fmla="*/ 6935013 w 12192000"/>
                <a:gd name="connsiteY1074" fmla="*/ 532544 h 1608850"/>
                <a:gd name="connsiteX1075" fmla="*/ 6943880 w 12192000"/>
                <a:gd name="connsiteY1075" fmla="*/ 532544 h 1608850"/>
                <a:gd name="connsiteX1076" fmla="*/ 6954013 w 12192000"/>
                <a:gd name="connsiteY1076" fmla="*/ 575779 h 1608850"/>
                <a:gd name="connsiteX1077" fmla="*/ 6955026 w 12192000"/>
                <a:gd name="connsiteY1077" fmla="*/ 575779 h 1608850"/>
                <a:gd name="connsiteX1078" fmla="*/ 6962120 w 12192000"/>
                <a:gd name="connsiteY1078" fmla="*/ 575779 h 1608850"/>
                <a:gd name="connsiteX1079" fmla="*/ 6962120 w 12192000"/>
                <a:gd name="connsiteY1079" fmla="*/ 614691 h 1608850"/>
                <a:gd name="connsiteX1080" fmla="*/ 6963893 w 12192000"/>
                <a:gd name="connsiteY1080" fmla="*/ 614691 h 1608850"/>
                <a:gd name="connsiteX1081" fmla="*/ 6976307 w 12192000"/>
                <a:gd name="connsiteY1081" fmla="*/ 614691 h 1608850"/>
                <a:gd name="connsiteX1082" fmla="*/ 6976307 w 12192000"/>
                <a:gd name="connsiteY1082" fmla="*/ 616853 h 1608850"/>
                <a:gd name="connsiteX1083" fmla="*/ 6976307 w 12192000"/>
                <a:gd name="connsiteY1083" fmla="*/ 631985 h 1608850"/>
                <a:gd name="connsiteX1084" fmla="*/ 6980360 w 12192000"/>
                <a:gd name="connsiteY1084" fmla="*/ 629824 h 1608850"/>
                <a:gd name="connsiteX1085" fmla="*/ 6980360 w 12192000"/>
                <a:gd name="connsiteY1085" fmla="*/ 614691 h 1608850"/>
                <a:gd name="connsiteX1086" fmla="*/ 6981880 w 12192000"/>
                <a:gd name="connsiteY1086" fmla="*/ 614691 h 1608850"/>
                <a:gd name="connsiteX1087" fmla="*/ 6992520 w 12192000"/>
                <a:gd name="connsiteY1087" fmla="*/ 614691 h 1608850"/>
                <a:gd name="connsiteX1088" fmla="*/ 6992520 w 12192000"/>
                <a:gd name="connsiteY1088" fmla="*/ 616312 h 1608850"/>
                <a:gd name="connsiteX1089" fmla="*/ 6992520 w 12192000"/>
                <a:gd name="connsiteY1089" fmla="*/ 627662 h 1608850"/>
                <a:gd name="connsiteX1090" fmla="*/ 7022921 w 12192000"/>
                <a:gd name="connsiteY1090" fmla="*/ 627662 h 1608850"/>
                <a:gd name="connsiteX1091" fmla="*/ 7022921 w 12192000"/>
                <a:gd name="connsiteY1091" fmla="*/ 590912 h 1608850"/>
                <a:gd name="connsiteX1092" fmla="*/ 7024187 w 12192000"/>
                <a:gd name="connsiteY1092" fmla="*/ 590912 h 1608850"/>
                <a:gd name="connsiteX1093" fmla="*/ 7033054 w 12192000"/>
                <a:gd name="connsiteY1093" fmla="*/ 590912 h 1608850"/>
                <a:gd name="connsiteX1094" fmla="*/ 7033054 w 12192000"/>
                <a:gd name="connsiteY1094" fmla="*/ 612529 h 1608850"/>
                <a:gd name="connsiteX1095" fmla="*/ 7035081 w 12192000"/>
                <a:gd name="connsiteY1095" fmla="*/ 580103 h 1608850"/>
                <a:gd name="connsiteX1096" fmla="*/ 7057374 w 12192000"/>
                <a:gd name="connsiteY1096" fmla="*/ 580103 h 1608850"/>
                <a:gd name="connsiteX1097" fmla="*/ 7057374 w 12192000"/>
                <a:gd name="connsiteY1097" fmla="*/ 578481 h 1608850"/>
                <a:gd name="connsiteX1098" fmla="*/ 7057374 w 12192000"/>
                <a:gd name="connsiteY1098" fmla="*/ 567132 h 1608850"/>
                <a:gd name="connsiteX1099" fmla="*/ 7058134 w 12192000"/>
                <a:gd name="connsiteY1099" fmla="*/ 567132 h 1608850"/>
                <a:gd name="connsiteX1100" fmla="*/ 7063454 w 12192000"/>
                <a:gd name="connsiteY1100" fmla="*/ 567132 h 1608850"/>
                <a:gd name="connsiteX1101" fmla="*/ 7063454 w 12192000"/>
                <a:gd name="connsiteY1101" fmla="*/ 565241 h 1608850"/>
                <a:gd name="connsiteX1102" fmla="*/ 7063454 w 12192000"/>
                <a:gd name="connsiteY1102" fmla="*/ 552000 h 1608850"/>
                <a:gd name="connsiteX1103" fmla="*/ 7067508 w 12192000"/>
                <a:gd name="connsiteY1103" fmla="*/ 558485 h 1608850"/>
                <a:gd name="connsiteX1104" fmla="*/ 7069788 w 12192000"/>
                <a:gd name="connsiteY1104" fmla="*/ 558485 h 1608850"/>
                <a:gd name="connsiteX1105" fmla="*/ 7085748 w 12192000"/>
                <a:gd name="connsiteY1105" fmla="*/ 558485 h 1608850"/>
                <a:gd name="connsiteX1106" fmla="*/ 7085748 w 12192000"/>
                <a:gd name="connsiteY1106" fmla="*/ 557674 h 1608850"/>
                <a:gd name="connsiteX1107" fmla="*/ 7085748 w 12192000"/>
                <a:gd name="connsiteY1107" fmla="*/ 552000 h 1608850"/>
                <a:gd name="connsiteX1108" fmla="*/ 7086508 w 12192000"/>
                <a:gd name="connsiteY1108" fmla="*/ 552000 h 1608850"/>
                <a:gd name="connsiteX1109" fmla="*/ 7091828 w 12192000"/>
                <a:gd name="connsiteY1109" fmla="*/ 552000 h 1608850"/>
                <a:gd name="connsiteX1110" fmla="*/ 7091828 w 12192000"/>
                <a:gd name="connsiteY1110" fmla="*/ 553351 h 1608850"/>
                <a:gd name="connsiteX1111" fmla="*/ 7091828 w 12192000"/>
                <a:gd name="connsiteY1111" fmla="*/ 562809 h 1608850"/>
                <a:gd name="connsiteX1112" fmla="*/ 7130335 w 12192000"/>
                <a:gd name="connsiteY1112" fmla="*/ 562809 h 1608850"/>
                <a:gd name="connsiteX1113" fmla="*/ 7130335 w 12192000"/>
                <a:gd name="connsiteY1113" fmla="*/ 701162 h 1608850"/>
                <a:gd name="connsiteX1114" fmla="*/ 7131855 w 12192000"/>
                <a:gd name="connsiteY1114" fmla="*/ 701162 h 1608850"/>
                <a:gd name="connsiteX1115" fmla="*/ 7142495 w 12192000"/>
                <a:gd name="connsiteY1115" fmla="*/ 701162 h 1608850"/>
                <a:gd name="connsiteX1116" fmla="*/ 7142495 w 12192000"/>
                <a:gd name="connsiteY1116" fmla="*/ 688192 h 1608850"/>
                <a:gd name="connsiteX1117" fmla="*/ 7146549 w 12192000"/>
                <a:gd name="connsiteY1117" fmla="*/ 688192 h 1608850"/>
                <a:gd name="connsiteX1118" fmla="*/ 7146549 w 12192000"/>
                <a:gd name="connsiteY1118" fmla="*/ 701162 h 1608850"/>
                <a:gd name="connsiteX1119" fmla="*/ 7176949 w 12192000"/>
                <a:gd name="connsiteY1119" fmla="*/ 701162 h 1608850"/>
                <a:gd name="connsiteX1120" fmla="*/ 7176949 w 12192000"/>
                <a:gd name="connsiteY1120" fmla="*/ 670897 h 1608850"/>
                <a:gd name="connsiteX1121" fmla="*/ 7189109 w 12192000"/>
                <a:gd name="connsiteY1121" fmla="*/ 670897 h 1608850"/>
                <a:gd name="connsiteX1122" fmla="*/ 7201269 w 12192000"/>
                <a:gd name="connsiteY1122" fmla="*/ 668736 h 1608850"/>
                <a:gd name="connsiteX1123" fmla="*/ 7205323 w 12192000"/>
                <a:gd name="connsiteY1123" fmla="*/ 670897 h 1608850"/>
                <a:gd name="connsiteX1124" fmla="*/ 7215456 w 12192000"/>
                <a:gd name="connsiteY1124" fmla="*/ 670897 h 1608850"/>
                <a:gd name="connsiteX1125" fmla="*/ 7215456 w 12192000"/>
                <a:gd name="connsiteY1125" fmla="*/ 701162 h 1608850"/>
                <a:gd name="connsiteX1126" fmla="*/ 7223563 w 12192000"/>
                <a:gd name="connsiteY1126" fmla="*/ 701162 h 1608850"/>
                <a:gd name="connsiteX1127" fmla="*/ 7223563 w 12192000"/>
                <a:gd name="connsiteY1127" fmla="*/ 718457 h 1608850"/>
                <a:gd name="connsiteX1128" fmla="*/ 7232899 w 12192000"/>
                <a:gd name="connsiteY1128" fmla="*/ 719362 h 1608850"/>
                <a:gd name="connsiteX1129" fmla="*/ 7245857 w 12192000"/>
                <a:gd name="connsiteY1129" fmla="*/ 719362 h 1608850"/>
                <a:gd name="connsiteX1130" fmla="*/ 7245857 w 12192000"/>
                <a:gd name="connsiteY1130" fmla="*/ 703324 h 1608850"/>
                <a:gd name="connsiteX1131" fmla="*/ 7313813 w 12192000"/>
                <a:gd name="connsiteY1131" fmla="*/ 703324 h 1608850"/>
                <a:gd name="connsiteX1132" fmla="*/ 7313813 w 12192000"/>
                <a:gd name="connsiteY1132" fmla="*/ 618071 h 1608850"/>
                <a:gd name="connsiteX1133" fmla="*/ 7385821 w 12192000"/>
                <a:gd name="connsiteY1133" fmla="*/ 618071 h 1608850"/>
                <a:gd name="connsiteX1134" fmla="*/ 7385821 w 12192000"/>
                <a:gd name="connsiteY1134" fmla="*/ 696839 h 1608850"/>
                <a:gd name="connsiteX1135" fmla="*/ 7387725 w 12192000"/>
                <a:gd name="connsiteY1135" fmla="*/ 696839 h 1608850"/>
                <a:gd name="connsiteX1136" fmla="*/ 7388967 w 12192000"/>
                <a:gd name="connsiteY1136" fmla="*/ 719362 h 1608850"/>
                <a:gd name="connsiteX1137" fmla="*/ 7398643 w 12192000"/>
                <a:gd name="connsiteY1137" fmla="*/ 719362 h 1608850"/>
                <a:gd name="connsiteX1138" fmla="*/ 7399885 w 12192000"/>
                <a:gd name="connsiteY1138" fmla="*/ 696839 h 1608850"/>
                <a:gd name="connsiteX1139" fmla="*/ 7405965 w 12192000"/>
                <a:gd name="connsiteY1139" fmla="*/ 696839 h 1608850"/>
                <a:gd name="connsiteX1140" fmla="*/ 7407207 w 12192000"/>
                <a:gd name="connsiteY1140" fmla="*/ 719362 h 1608850"/>
                <a:gd name="connsiteX1141" fmla="*/ 7457829 w 12192000"/>
                <a:gd name="connsiteY1141" fmla="*/ 719362 h 1608850"/>
                <a:gd name="connsiteX1142" fmla="*/ 7457829 w 12192000"/>
                <a:gd name="connsiteY1142" fmla="*/ 556334 h 1608850"/>
                <a:gd name="connsiteX1143" fmla="*/ 7655156 w 12192000"/>
                <a:gd name="connsiteY1143" fmla="*/ 556334 h 1608850"/>
                <a:gd name="connsiteX1144" fmla="*/ 7655156 w 12192000"/>
                <a:gd name="connsiteY1144" fmla="*/ 719362 h 1608850"/>
                <a:gd name="connsiteX1145" fmla="*/ 7673853 w 12192000"/>
                <a:gd name="connsiteY1145" fmla="*/ 719362 h 1608850"/>
                <a:gd name="connsiteX1146" fmla="*/ 7673853 w 12192000"/>
                <a:gd name="connsiteY1146" fmla="*/ 636669 h 1608850"/>
                <a:gd name="connsiteX1147" fmla="*/ 7768973 w 12192000"/>
                <a:gd name="connsiteY1147" fmla="*/ 636669 h 1608850"/>
                <a:gd name="connsiteX1148" fmla="*/ 7773382 w 12192000"/>
                <a:gd name="connsiteY1148" fmla="*/ 519115 h 1608850"/>
                <a:gd name="connsiteX1149" fmla="*/ 7819759 w 12192000"/>
                <a:gd name="connsiteY1149" fmla="*/ 519115 h 1608850"/>
                <a:gd name="connsiteX1150" fmla="*/ 7821437 w 12192000"/>
                <a:gd name="connsiteY1150" fmla="*/ 571456 h 1608850"/>
                <a:gd name="connsiteX1151" fmla="*/ 7886292 w 12192000"/>
                <a:gd name="connsiteY1151" fmla="*/ 571456 h 1608850"/>
                <a:gd name="connsiteX1152" fmla="*/ 7886292 w 12192000"/>
                <a:gd name="connsiteY1152" fmla="*/ 647118 h 1608850"/>
                <a:gd name="connsiteX1153" fmla="*/ 7894398 w 12192000"/>
                <a:gd name="connsiteY1153" fmla="*/ 647118 h 1608850"/>
                <a:gd name="connsiteX1154" fmla="*/ 7896425 w 12192000"/>
                <a:gd name="connsiteY1154" fmla="*/ 640633 h 1608850"/>
                <a:gd name="connsiteX1155" fmla="*/ 7902505 w 12192000"/>
                <a:gd name="connsiteY1155" fmla="*/ 640633 h 1608850"/>
                <a:gd name="connsiteX1156" fmla="*/ 7904533 w 12192000"/>
                <a:gd name="connsiteY1156" fmla="*/ 649280 h 1608850"/>
                <a:gd name="connsiteX1157" fmla="*/ 7916693 w 12192000"/>
                <a:gd name="connsiteY1157" fmla="*/ 649280 h 1608850"/>
                <a:gd name="connsiteX1158" fmla="*/ 7916693 w 12192000"/>
                <a:gd name="connsiteY1158" fmla="*/ 642794 h 1608850"/>
                <a:gd name="connsiteX1159" fmla="*/ 7938985 w 12192000"/>
                <a:gd name="connsiteY1159" fmla="*/ 642794 h 1608850"/>
                <a:gd name="connsiteX1160" fmla="*/ 7938985 w 12192000"/>
                <a:gd name="connsiteY1160" fmla="*/ 649280 h 1608850"/>
                <a:gd name="connsiteX1161" fmla="*/ 7959253 w 12192000"/>
                <a:gd name="connsiteY1161" fmla="*/ 649280 h 1608850"/>
                <a:gd name="connsiteX1162" fmla="*/ 7959253 w 12192000"/>
                <a:gd name="connsiteY1162" fmla="*/ 694677 h 1608850"/>
                <a:gd name="connsiteX1163" fmla="*/ 7973440 w 12192000"/>
                <a:gd name="connsiteY1163" fmla="*/ 694677 h 1608850"/>
                <a:gd name="connsiteX1164" fmla="*/ 7973440 w 12192000"/>
                <a:gd name="connsiteY1164" fmla="*/ 681706 h 1608850"/>
                <a:gd name="connsiteX1165" fmla="*/ 7989653 w 12192000"/>
                <a:gd name="connsiteY1165" fmla="*/ 681706 h 1608850"/>
                <a:gd name="connsiteX1166" fmla="*/ 7989653 w 12192000"/>
                <a:gd name="connsiteY1166" fmla="*/ 502279 h 1608850"/>
                <a:gd name="connsiteX1167" fmla="*/ 7995733 w 12192000"/>
                <a:gd name="connsiteY1167" fmla="*/ 495793 h 1608850"/>
                <a:gd name="connsiteX1168" fmla="*/ 8068694 w 12192000"/>
                <a:gd name="connsiteY1168" fmla="*/ 495793 h 1608850"/>
                <a:gd name="connsiteX1169" fmla="*/ 8068694 w 12192000"/>
                <a:gd name="connsiteY1169" fmla="*/ 504441 h 1608850"/>
                <a:gd name="connsiteX1170" fmla="*/ 8078828 w 12192000"/>
                <a:gd name="connsiteY1170" fmla="*/ 504441 h 1608850"/>
                <a:gd name="connsiteX1171" fmla="*/ 8078828 w 12192000"/>
                <a:gd name="connsiteY1171" fmla="*/ 619015 h 1608850"/>
                <a:gd name="connsiteX1172" fmla="*/ 8101121 w 12192000"/>
                <a:gd name="connsiteY1172" fmla="*/ 619015 h 1608850"/>
                <a:gd name="connsiteX1173" fmla="*/ 8101121 w 12192000"/>
                <a:gd name="connsiteY1173" fmla="*/ 552000 h 1608850"/>
                <a:gd name="connsiteX1174" fmla="*/ 8127469 w 12192000"/>
                <a:gd name="connsiteY1174" fmla="*/ 552000 h 1608850"/>
                <a:gd name="connsiteX1175" fmla="*/ 8131521 w 12192000"/>
                <a:gd name="connsiteY1175" fmla="*/ 547676 h 1608850"/>
                <a:gd name="connsiteX1176" fmla="*/ 8139629 w 12192000"/>
                <a:gd name="connsiteY1176" fmla="*/ 547676 h 1608850"/>
                <a:gd name="connsiteX1177" fmla="*/ 8143681 w 12192000"/>
                <a:gd name="connsiteY1177" fmla="*/ 552000 h 1608850"/>
                <a:gd name="connsiteX1178" fmla="*/ 8165976 w 12192000"/>
                <a:gd name="connsiteY1178" fmla="*/ 552000 h 1608850"/>
                <a:gd name="connsiteX1179" fmla="*/ 8165976 w 12192000"/>
                <a:gd name="connsiteY1179" fmla="*/ 435264 h 1608850"/>
                <a:gd name="connsiteX1180" fmla="*/ 8222722 w 12192000"/>
                <a:gd name="connsiteY1180" fmla="*/ 424455 h 1608850"/>
                <a:gd name="connsiteX1181" fmla="*/ 8222722 w 12192000"/>
                <a:gd name="connsiteY1181" fmla="*/ 425536 h 1608850"/>
                <a:gd name="connsiteX1182" fmla="*/ 8222722 w 12192000"/>
                <a:gd name="connsiteY1182" fmla="*/ 433102 h 1608850"/>
                <a:gd name="connsiteX1183" fmla="*/ 8249069 w 12192000"/>
                <a:gd name="connsiteY1183" fmla="*/ 433102 h 1608850"/>
                <a:gd name="connsiteX1184" fmla="*/ 8249069 w 12192000"/>
                <a:gd name="connsiteY1184" fmla="*/ 688192 h 1608850"/>
                <a:gd name="connsiteX1185" fmla="*/ 8271364 w 12192000"/>
                <a:gd name="connsiteY1185" fmla="*/ 688192 h 1608850"/>
                <a:gd name="connsiteX1186" fmla="*/ 8271364 w 12192000"/>
                <a:gd name="connsiteY1186" fmla="*/ 683868 h 1608850"/>
                <a:gd name="connsiteX1187" fmla="*/ 8283524 w 12192000"/>
                <a:gd name="connsiteY1187" fmla="*/ 683868 h 1608850"/>
                <a:gd name="connsiteX1188" fmla="*/ 8283524 w 12192000"/>
                <a:gd name="connsiteY1188" fmla="*/ 688192 h 1608850"/>
                <a:gd name="connsiteX1189" fmla="*/ 8307844 w 12192000"/>
                <a:gd name="connsiteY1189" fmla="*/ 688192 h 1608850"/>
                <a:gd name="connsiteX1190" fmla="*/ 8307844 w 12192000"/>
                <a:gd name="connsiteY1190" fmla="*/ 675221 h 1608850"/>
                <a:gd name="connsiteX1191" fmla="*/ 8336217 w 12192000"/>
                <a:gd name="connsiteY1191" fmla="*/ 675221 h 1608850"/>
                <a:gd name="connsiteX1192" fmla="*/ 8348377 w 12192000"/>
                <a:gd name="connsiteY1192" fmla="*/ 670897 h 1608850"/>
                <a:gd name="connsiteX1193" fmla="*/ 8368645 w 12192000"/>
                <a:gd name="connsiteY1193" fmla="*/ 675221 h 1608850"/>
                <a:gd name="connsiteX1194" fmla="*/ 8368645 w 12192000"/>
                <a:gd name="connsiteY1194" fmla="*/ 657927 h 1608850"/>
                <a:gd name="connsiteX1195" fmla="*/ 8376752 w 12192000"/>
                <a:gd name="connsiteY1195" fmla="*/ 657927 h 1608850"/>
                <a:gd name="connsiteX1196" fmla="*/ 8376752 w 12192000"/>
                <a:gd name="connsiteY1196" fmla="*/ 644956 h 1608850"/>
                <a:gd name="connsiteX1197" fmla="*/ 8433498 w 12192000"/>
                <a:gd name="connsiteY1197" fmla="*/ 644956 h 1608850"/>
                <a:gd name="connsiteX1198" fmla="*/ 8433498 w 12192000"/>
                <a:gd name="connsiteY1198" fmla="*/ 614691 h 1608850"/>
                <a:gd name="connsiteX1199" fmla="*/ 8451738 w 12192000"/>
                <a:gd name="connsiteY1199" fmla="*/ 614691 h 1608850"/>
                <a:gd name="connsiteX1200" fmla="*/ 8451738 w 12192000"/>
                <a:gd name="connsiteY1200" fmla="*/ 608206 h 1608850"/>
                <a:gd name="connsiteX1201" fmla="*/ 8463898 w 12192000"/>
                <a:gd name="connsiteY1201" fmla="*/ 608206 h 1608850"/>
                <a:gd name="connsiteX1202" fmla="*/ 8463898 w 12192000"/>
                <a:gd name="connsiteY1202" fmla="*/ 614691 h 1608850"/>
                <a:gd name="connsiteX1203" fmla="*/ 8480112 w 12192000"/>
                <a:gd name="connsiteY1203" fmla="*/ 614691 h 1608850"/>
                <a:gd name="connsiteX1204" fmla="*/ 8480112 w 12192000"/>
                <a:gd name="connsiteY1204" fmla="*/ 664412 h 1608850"/>
                <a:gd name="connsiteX1205" fmla="*/ 8512540 w 12192000"/>
                <a:gd name="connsiteY1205" fmla="*/ 664412 h 1608850"/>
                <a:gd name="connsiteX1206" fmla="*/ 8512540 w 12192000"/>
                <a:gd name="connsiteY1206" fmla="*/ 638471 h 1608850"/>
                <a:gd name="connsiteX1207" fmla="*/ 8551046 w 12192000"/>
                <a:gd name="connsiteY1207" fmla="*/ 638471 h 1608850"/>
                <a:gd name="connsiteX1208" fmla="*/ 8551046 w 12192000"/>
                <a:gd name="connsiteY1208" fmla="*/ 608206 h 1608850"/>
                <a:gd name="connsiteX1209" fmla="*/ 8599688 w 12192000"/>
                <a:gd name="connsiteY1209" fmla="*/ 608206 h 1608850"/>
                <a:gd name="connsiteX1210" fmla="*/ 8599688 w 12192000"/>
                <a:gd name="connsiteY1210" fmla="*/ 719362 h 1608850"/>
                <a:gd name="connsiteX1211" fmla="*/ 8599688 w 12192000"/>
                <a:gd name="connsiteY1211" fmla="*/ 733141 h 1608850"/>
                <a:gd name="connsiteX1212" fmla="*/ 8665562 w 12192000"/>
                <a:gd name="connsiteY1212" fmla="*/ 733141 h 1608850"/>
                <a:gd name="connsiteX1213" fmla="*/ 8665562 w 12192000"/>
                <a:gd name="connsiteY1213" fmla="*/ 838913 h 1608850"/>
                <a:gd name="connsiteX1214" fmla="*/ 8665562 w 12192000"/>
                <a:gd name="connsiteY1214" fmla="*/ 862160 h 1608850"/>
                <a:gd name="connsiteX1215" fmla="*/ 8680522 w 12192000"/>
                <a:gd name="connsiteY1215" fmla="*/ 862160 h 1608850"/>
                <a:gd name="connsiteX1216" fmla="*/ 8680522 w 12192000"/>
                <a:gd name="connsiteY1216" fmla="*/ 860998 h 1608850"/>
                <a:gd name="connsiteX1217" fmla="*/ 8680522 w 12192000"/>
                <a:gd name="connsiteY1217" fmla="*/ 852862 h 1608850"/>
                <a:gd name="connsiteX1218" fmla="*/ 8725102 w 12192000"/>
                <a:gd name="connsiteY1218" fmla="*/ 852862 h 1608850"/>
                <a:gd name="connsiteX1219" fmla="*/ 8725102 w 12192000"/>
                <a:gd name="connsiteY1219" fmla="*/ 855477 h 1608850"/>
                <a:gd name="connsiteX1220" fmla="*/ 8725102 w 12192000"/>
                <a:gd name="connsiteY1220" fmla="*/ 861131 h 1608850"/>
                <a:gd name="connsiteX1221" fmla="*/ 8733569 w 12192000"/>
                <a:gd name="connsiteY1221" fmla="*/ 852574 h 1608850"/>
                <a:gd name="connsiteX1222" fmla="*/ 8729111 w 12192000"/>
                <a:gd name="connsiteY1222" fmla="*/ 850249 h 1608850"/>
                <a:gd name="connsiteX1223" fmla="*/ 8729111 w 12192000"/>
                <a:gd name="connsiteY1223" fmla="*/ 843275 h 1608850"/>
                <a:gd name="connsiteX1224" fmla="*/ 8735797 w 12192000"/>
                <a:gd name="connsiteY1224" fmla="*/ 840950 h 1608850"/>
                <a:gd name="connsiteX1225" fmla="*/ 8735797 w 12192000"/>
                <a:gd name="connsiteY1225" fmla="*/ 831652 h 1608850"/>
                <a:gd name="connsiteX1226" fmla="*/ 8740256 w 12192000"/>
                <a:gd name="connsiteY1226" fmla="*/ 831652 h 1608850"/>
                <a:gd name="connsiteX1227" fmla="*/ 8740256 w 12192000"/>
                <a:gd name="connsiteY1227" fmla="*/ 810730 h 1608850"/>
                <a:gd name="connsiteX1228" fmla="*/ 8735797 w 12192000"/>
                <a:gd name="connsiteY1228" fmla="*/ 810730 h 1608850"/>
                <a:gd name="connsiteX1229" fmla="*/ 8735797 w 12192000"/>
                <a:gd name="connsiteY1229" fmla="*/ 806081 h 1608850"/>
                <a:gd name="connsiteX1230" fmla="*/ 8740256 w 12192000"/>
                <a:gd name="connsiteY1230" fmla="*/ 803756 h 1608850"/>
                <a:gd name="connsiteX1231" fmla="*/ 8751401 w 12192000"/>
                <a:gd name="connsiteY1231" fmla="*/ 787483 h 1608850"/>
                <a:gd name="connsiteX1232" fmla="*/ 8753629 w 12192000"/>
                <a:gd name="connsiteY1232" fmla="*/ 778185 h 1608850"/>
                <a:gd name="connsiteX1233" fmla="*/ 8753629 w 12192000"/>
                <a:gd name="connsiteY1233" fmla="*/ 752614 h 1608850"/>
                <a:gd name="connsiteX1234" fmla="*/ 8753909 w 12192000"/>
                <a:gd name="connsiteY1234" fmla="*/ 751742 h 1608850"/>
                <a:gd name="connsiteX1235" fmla="*/ 8755767 w 12192000"/>
                <a:gd name="connsiteY1235" fmla="*/ 745928 h 1608850"/>
                <a:gd name="connsiteX1236" fmla="*/ 8754080 w 12192000"/>
                <a:gd name="connsiteY1236" fmla="*/ 745928 h 1608850"/>
                <a:gd name="connsiteX1237" fmla="*/ 8754080 w 12192000"/>
                <a:gd name="connsiteY1237" fmla="*/ 744766 h 1608850"/>
                <a:gd name="connsiteX1238" fmla="*/ 8754080 w 12192000"/>
                <a:gd name="connsiteY1238" fmla="*/ 736629 h 1608850"/>
                <a:gd name="connsiteX1239" fmla="*/ 8755194 w 12192000"/>
                <a:gd name="connsiteY1239" fmla="*/ 736629 h 1608850"/>
                <a:gd name="connsiteX1240" fmla="*/ 8762996 w 12192000"/>
                <a:gd name="connsiteY1240" fmla="*/ 736629 h 1608850"/>
                <a:gd name="connsiteX1241" fmla="*/ 8762996 w 12192000"/>
                <a:gd name="connsiteY1241" fmla="*/ 735467 h 1608850"/>
                <a:gd name="connsiteX1242" fmla="*/ 8762996 w 12192000"/>
                <a:gd name="connsiteY1242" fmla="*/ 727331 h 1608850"/>
                <a:gd name="connsiteX1243" fmla="*/ 8761881 w 12192000"/>
                <a:gd name="connsiteY1243" fmla="*/ 727331 h 1608850"/>
                <a:gd name="connsiteX1244" fmla="*/ 8754080 w 12192000"/>
                <a:gd name="connsiteY1244" fmla="*/ 727331 h 1608850"/>
                <a:gd name="connsiteX1245" fmla="*/ 8754080 w 12192000"/>
                <a:gd name="connsiteY1245" fmla="*/ 726168 h 1608850"/>
                <a:gd name="connsiteX1246" fmla="*/ 8754080 w 12192000"/>
                <a:gd name="connsiteY1246" fmla="*/ 718032 h 1608850"/>
                <a:gd name="connsiteX1247" fmla="*/ 8755194 w 12192000"/>
                <a:gd name="connsiteY1247" fmla="*/ 718032 h 1608850"/>
                <a:gd name="connsiteX1248" fmla="*/ 8762996 w 12192000"/>
                <a:gd name="connsiteY1248" fmla="*/ 718032 h 1608850"/>
                <a:gd name="connsiteX1249" fmla="*/ 8762996 w 12192000"/>
                <a:gd name="connsiteY1249" fmla="*/ 717160 h 1608850"/>
                <a:gd name="connsiteX1250" fmla="*/ 8762996 w 12192000"/>
                <a:gd name="connsiteY1250" fmla="*/ 711058 h 1608850"/>
                <a:gd name="connsiteX1251" fmla="*/ 8761881 w 12192000"/>
                <a:gd name="connsiteY1251" fmla="*/ 711058 h 1608850"/>
                <a:gd name="connsiteX1252" fmla="*/ 8754080 w 12192000"/>
                <a:gd name="connsiteY1252" fmla="*/ 711058 h 1608850"/>
                <a:gd name="connsiteX1253" fmla="*/ 8754080 w 12192000"/>
                <a:gd name="connsiteY1253" fmla="*/ 709896 h 1608850"/>
                <a:gd name="connsiteX1254" fmla="*/ 8754080 w 12192000"/>
                <a:gd name="connsiteY1254" fmla="*/ 701759 h 1608850"/>
                <a:gd name="connsiteX1255" fmla="*/ 8755194 w 12192000"/>
                <a:gd name="connsiteY1255" fmla="*/ 701759 h 1608850"/>
                <a:gd name="connsiteX1256" fmla="*/ 8762996 w 12192000"/>
                <a:gd name="connsiteY1256" fmla="*/ 701759 h 1608850"/>
                <a:gd name="connsiteX1257" fmla="*/ 8761881 w 12192000"/>
                <a:gd name="connsiteY1257" fmla="*/ 700016 h 1608850"/>
                <a:gd name="connsiteX1258" fmla="*/ 8754080 w 12192000"/>
                <a:gd name="connsiteY1258" fmla="*/ 687812 h 1608850"/>
                <a:gd name="connsiteX1259" fmla="*/ 8754080 w 12192000"/>
                <a:gd name="connsiteY1259" fmla="*/ 650617 h 1608850"/>
                <a:gd name="connsiteX1260" fmla="*/ 8903424 w 12192000"/>
                <a:gd name="connsiteY1260" fmla="*/ 650617 h 1608850"/>
                <a:gd name="connsiteX1261" fmla="*/ 8905096 w 12192000"/>
                <a:gd name="connsiteY1261" fmla="*/ 653232 h 1608850"/>
                <a:gd name="connsiteX1262" fmla="*/ 8908543 w 12192000"/>
                <a:gd name="connsiteY1262" fmla="*/ 658626 h 1608850"/>
                <a:gd name="connsiteX1263" fmla="*/ 8908543 w 12192000"/>
                <a:gd name="connsiteY1263" fmla="*/ 647687 h 1608850"/>
                <a:gd name="connsiteX1264" fmla="*/ 8908543 w 12192000"/>
                <a:gd name="connsiteY1264" fmla="*/ 607460 h 1608850"/>
                <a:gd name="connsiteX1265" fmla="*/ 8910570 w 12192000"/>
                <a:gd name="connsiteY1265" fmla="*/ 607460 h 1608850"/>
                <a:gd name="connsiteX1266" fmla="*/ 8924757 w 12192000"/>
                <a:gd name="connsiteY1266" fmla="*/ 607460 h 1608850"/>
                <a:gd name="connsiteX1267" fmla="*/ 8924757 w 12192000"/>
                <a:gd name="connsiteY1267" fmla="*/ 515723 h 1608850"/>
                <a:gd name="connsiteX1268" fmla="*/ 8924757 w 12192000"/>
                <a:gd name="connsiteY1268" fmla="*/ 490724 h 1608850"/>
                <a:gd name="connsiteX1269" fmla="*/ 9078786 w 12192000"/>
                <a:gd name="connsiteY1269" fmla="*/ 490724 h 1608850"/>
                <a:gd name="connsiteX1270" fmla="*/ 9078786 w 12192000"/>
                <a:gd name="connsiteY1270" fmla="*/ 506306 h 1608850"/>
                <a:gd name="connsiteX1271" fmla="*/ 9078786 w 12192000"/>
                <a:gd name="connsiteY1271" fmla="*/ 611783 h 1608850"/>
                <a:gd name="connsiteX1272" fmla="*/ 9080306 w 12192000"/>
                <a:gd name="connsiteY1272" fmla="*/ 611513 h 1608850"/>
                <a:gd name="connsiteX1273" fmla="*/ 9090946 w 12192000"/>
                <a:gd name="connsiteY1273" fmla="*/ 609622 h 1608850"/>
                <a:gd name="connsiteX1274" fmla="*/ 9088919 w 12192000"/>
                <a:gd name="connsiteY1274" fmla="*/ 698254 h 1608850"/>
                <a:gd name="connsiteX1275" fmla="*/ 9090439 w 12192000"/>
                <a:gd name="connsiteY1275" fmla="*/ 698525 h 1608850"/>
                <a:gd name="connsiteX1276" fmla="*/ 9101079 w 12192000"/>
                <a:gd name="connsiteY1276" fmla="*/ 700416 h 1608850"/>
                <a:gd name="connsiteX1277" fmla="*/ 9101332 w 12192000"/>
                <a:gd name="connsiteY1277" fmla="*/ 701227 h 1608850"/>
                <a:gd name="connsiteX1278" fmla="*/ 9103106 w 12192000"/>
                <a:gd name="connsiteY1278" fmla="*/ 706902 h 1608850"/>
                <a:gd name="connsiteX1279" fmla="*/ 9103866 w 12192000"/>
                <a:gd name="connsiteY1279" fmla="*/ 704470 h 1608850"/>
                <a:gd name="connsiteX1280" fmla="*/ 9109186 w 12192000"/>
                <a:gd name="connsiteY1280" fmla="*/ 687446 h 1608850"/>
                <a:gd name="connsiteX1281" fmla="*/ 9110959 w 12192000"/>
                <a:gd name="connsiteY1281" fmla="*/ 687446 h 1608850"/>
                <a:gd name="connsiteX1282" fmla="*/ 9123373 w 12192000"/>
                <a:gd name="connsiteY1282" fmla="*/ 687446 h 1608850"/>
                <a:gd name="connsiteX1283" fmla="*/ 9123373 w 12192000"/>
                <a:gd name="connsiteY1283" fmla="*/ 719872 h 1608850"/>
                <a:gd name="connsiteX1284" fmla="*/ 9124386 w 12192000"/>
                <a:gd name="connsiteY1284" fmla="*/ 720413 h 1608850"/>
                <a:gd name="connsiteX1285" fmla="*/ 9131480 w 12192000"/>
                <a:gd name="connsiteY1285" fmla="*/ 724196 h 1608850"/>
                <a:gd name="connsiteX1286" fmla="*/ 9131480 w 12192000"/>
                <a:gd name="connsiteY1286" fmla="*/ 725547 h 1608850"/>
                <a:gd name="connsiteX1287" fmla="*/ 9131480 w 12192000"/>
                <a:gd name="connsiteY1287" fmla="*/ 735005 h 1608850"/>
                <a:gd name="connsiteX1288" fmla="*/ 9176067 w 12192000"/>
                <a:gd name="connsiteY1288" fmla="*/ 735005 h 1608850"/>
                <a:gd name="connsiteX1289" fmla="*/ 9176067 w 12192000"/>
                <a:gd name="connsiteY1289" fmla="*/ 736086 h 1608850"/>
                <a:gd name="connsiteX1290" fmla="*/ 9176067 w 12192000"/>
                <a:gd name="connsiteY1290" fmla="*/ 743652 h 1608850"/>
                <a:gd name="connsiteX1291" fmla="*/ 9178093 w 12192000"/>
                <a:gd name="connsiteY1291" fmla="*/ 743652 h 1608850"/>
                <a:gd name="connsiteX1292" fmla="*/ 9192280 w 12192000"/>
                <a:gd name="connsiteY1292" fmla="*/ 743652 h 1608850"/>
                <a:gd name="connsiteX1293" fmla="*/ 9192280 w 12192000"/>
                <a:gd name="connsiteY1293" fmla="*/ 713387 h 1608850"/>
                <a:gd name="connsiteX1294" fmla="*/ 9236867 w 12192000"/>
                <a:gd name="connsiteY1294" fmla="*/ 713387 h 1608850"/>
                <a:gd name="connsiteX1295" fmla="*/ 9236867 w 12192000"/>
                <a:gd name="connsiteY1295" fmla="*/ 712036 h 1608850"/>
                <a:gd name="connsiteX1296" fmla="*/ 9236867 w 12192000"/>
                <a:gd name="connsiteY1296" fmla="*/ 702578 h 1608850"/>
                <a:gd name="connsiteX1297" fmla="*/ 9237881 w 12192000"/>
                <a:gd name="connsiteY1297" fmla="*/ 702578 h 1608850"/>
                <a:gd name="connsiteX1298" fmla="*/ 9244974 w 12192000"/>
                <a:gd name="connsiteY1298" fmla="*/ 702578 h 1608850"/>
                <a:gd name="connsiteX1299" fmla="*/ 9244974 w 12192000"/>
                <a:gd name="connsiteY1299" fmla="*/ 700687 h 1608850"/>
                <a:gd name="connsiteX1300" fmla="*/ 9244974 w 12192000"/>
                <a:gd name="connsiteY1300" fmla="*/ 687446 h 1608850"/>
                <a:gd name="connsiteX1301" fmla="*/ 9245734 w 12192000"/>
                <a:gd name="connsiteY1301" fmla="*/ 687446 h 1608850"/>
                <a:gd name="connsiteX1302" fmla="*/ 9251054 w 12192000"/>
                <a:gd name="connsiteY1302" fmla="*/ 687446 h 1608850"/>
                <a:gd name="connsiteX1303" fmla="*/ 9251054 w 12192000"/>
                <a:gd name="connsiteY1303" fmla="*/ 686365 h 1608850"/>
                <a:gd name="connsiteX1304" fmla="*/ 9251054 w 12192000"/>
                <a:gd name="connsiteY1304" fmla="*/ 678798 h 1608850"/>
                <a:gd name="connsiteX1305" fmla="*/ 9253081 w 12192000"/>
                <a:gd name="connsiteY1305" fmla="*/ 678798 h 1608850"/>
                <a:gd name="connsiteX1306" fmla="*/ 9267268 w 12192000"/>
                <a:gd name="connsiteY1306" fmla="*/ 678798 h 1608850"/>
                <a:gd name="connsiteX1307" fmla="*/ 9267268 w 12192000"/>
                <a:gd name="connsiteY1307" fmla="*/ 679879 h 1608850"/>
                <a:gd name="connsiteX1308" fmla="*/ 9267268 w 12192000"/>
                <a:gd name="connsiteY1308" fmla="*/ 687446 h 1608850"/>
                <a:gd name="connsiteX1309" fmla="*/ 9289561 w 12192000"/>
                <a:gd name="connsiteY1309" fmla="*/ 687446 h 1608850"/>
                <a:gd name="connsiteX1310" fmla="*/ 9289561 w 12192000"/>
                <a:gd name="connsiteY1310" fmla="*/ 685554 h 1608850"/>
                <a:gd name="connsiteX1311" fmla="*/ 9289561 w 12192000"/>
                <a:gd name="connsiteY1311" fmla="*/ 672313 h 1608850"/>
                <a:gd name="connsiteX1312" fmla="*/ 9291335 w 12192000"/>
                <a:gd name="connsiteY1312" fmla="*/ 672313 h 1608850"/>
                <a:gd name="connsiteX1313" fmla="*/ 9303748 w 12192000"/>
                <a:gd name="connsiteY1313" fmla="*/ 672313 h 1608850"/>
                <a:gd name="connsiteX1314" fmla="*/ 9303748 w 12192000"/>
                <a:gd name="connsiteY1314" fmla="*/ 696093 h 1608850"/>
                <a:gd name="connsiteX1315" fmla="*/ 9304762 w 12192000"/>
                <a:gd name="connsiteY1315" fmla="*/ 696093 h 1608850"/>
                <a:gd name="connsiteX1316" fmla="*/ 9311855 w 12192000"/>
                <a:gd name="connsiteY1316" fmla="*/ 696093 h 1608850"/>
                <a:gd name="connsiteX1317" fmla="*/ 9311855 w 12192000"/>
                <a:gd name="connsiteY1317" fmla="*/ 695012 h 1608850"/>
                <a:gd name="connsiteX1318" fmla="*/ 9311855 w 12192000"/>
                <a:gd name="connsiteY1318" fmla="*/ 687446 h 1608850"/>
                <a:gd name="connsiteX1319" fmla="*/ 9313628 w 12192000"/>
                <a:gd name="connsiteY1319" fmla="*/ 687446 h 1608850"/>
                <a:gd name="connsiteX1320" fmla="*/ 9326042 w 12192000"/>
                <a:gd name="connsiteY1320" fmla="*/ 687446 h 1608850"/>
                <a:gd name="connsiteX1321" fmla="*/ 9326042 w 12192000"/>
                <a:gd name="connsiteY1321" fmla="*/ 713387 h 1608850"/>
                <a:gd name="connsiteX1322" fmla="*/ 9328069 w 12192000"/>
                <a:gd name="connsiteY1322" fmla="*/ 713387 h 1608850"/>
                <a:gd name="connsiteX1323" fmla="*/ 9342255 w 12192000"/>
                <a:gd name="connsiteY1323" fmla="*/ 713387 h 1608850"/>
                <a:gd name="connsiteX1324" fmla="*/ 9342255 w 12192000"/>
                <a:gd name="connsiteY1324" fmla="*/ 715008 h 1608850"/>
                <a:gd name="connsiteX1325" fmla="*/ 9342255 w 12192000"/>
                <a:gd name="connsiteY1325" fmla="*/ 726358 h 1608850"/>
                <a:gd name="connsiteX1326" fmla="*/ 9343015 w 12192000"/>
                <a:gd name="connsiteY1326" fmla="*/ 726358 h 1608850"/>
                <a:gd name="connsiteX1327" fmla="*/ 9348336 w 12192000"/>
                <a:gd name="connsiteY1327" fmla="*/ 726358 h 1608850"/>
                <a:gd name="connsiteX1328" fmla="*/ 9348336 w 12192000"/>
                <a:gd name="connsiteY1328" fmla="*/ 725547 h 1608850"/>
                <a:gd name="connsiteX1329" fmla="*/ 9348336 w 12192000"/>
                <a:gd name="connsiteY1329" fmla="*/ 719872 h 1608850"/>
                <a:gd name="connsiteX1330" fmla="*/ 9378736 w 12192000"/>
                <a:gd name="connsiteY1330" fmla="*/ 719872 h 1608850"/>
                <a:gd name="connsiteX1331" fmla="*/ 9378736 w 12192000"/>
                <a:gd name="connsiteY1331" fmla="*/ 743652 h 1608850"/>
                <a:gd name="connsiteX1332" fmla="*/ 9379749 w 12192000"/>
                <a:gd name="connsiteY1332" fmla="*/ 743652 h 1608850"/>
                <a:gd name="connsiteX1333" fmla="*/ 9386843 w 12192000"/>
                <a:gd name="connsiteY1333" fmla="*/ 743652 h 1608850"/>
                <a:gd name="connsiteX1334" fmla="*/ 9386843 w 12192000"/>
                <a:gd name="connsiteY1334" fmla="*/ 744733 h 1608850"/>
                <a:gd name="connsiteX1335" fmla="*/ 9386843 w 12192000"/>
                <a:gd name="connsiteY1335" fmla="*/ 752299 h 1608850"/>
                <a:gd name="connsiteX1336" fmla="*/ 9387603 w 12192000"/>
                <a:gd name="connsiteY1336" fmla="*/ 752299 h 1608850"/>
                <a:gd name="connsiteX1337" fmla="*/ 9392923 w 12192000"/>
                <a:gd name="connsiteY1337" fmla="*/ 752299 h 1608850"/>
                <a:gd name="connsiteX1338" fmla="*/ 9392923 w 12192000"/>
                <a:gd name="connsiteY1338" fmla="*/ 750137 h 1608850"/>
                <a:gd name="connsiteX1339" fmla="*/ 9392923 w 12192000"/>
                <a:gd name="connsiteY1339" fmla="*/ 735005 h 1608850"/>
                <a:gd name="connsiteX1340" fmla="*/ 9393936 w 12192000"/>
                <a:gd name="connsiteY1340" fmla="*/ 735005 h 1608850"/>
                <a:gd name="connsiteX1341" fmla="*/ 9401030 w 12192000"/>
                <a:gd name="connsiteY1341" fmla="*/ 735005 h 1608850"/>
                <a:gd name="connsiteX1342" fmla="*/ 9401030 w 12192000"/>
                <a:gd name="connsiteY1342" fmla="*/ 736086 h 1608850"/>
                <a:gd name="connsiteX1343" fmla="*/ 9401030 w 12192000"/>
                <a:gd name="connsiteY1343" fmla="*/ 743652 h 1608850"/>
                <a:gd name="connsiteX1344" fmla="*/ 9406350 w 12192000"/>
                <a:gd name="connsiteY1344" fmla="*/ 741659 h 1608850"/>
                <a:gd name="connsiteX1345" fmla="*/ 9407110 w 12192000"/>
                <a:gd name="connsiteY1345" fmla="*/ 740679 h 1608850"/>
                <a:gd name="connsiteX1346" fmla="*/ 9407110 w 12192000"/>
                <a:gd name="connsiteY1346" fmla="*/ 735005 h 1608850"/>
                <a:gd name="connsiteX1347" fmla="*/ 9445617 w 12192000"/>
                <a:gd name="connsiteY1347" fmla="*/ 735005 h 1608850"/>
                <a:gd name="connsiteX1348" fmla="*/ 9445617 w 12192000"/>
                <a:gd name="connsiteY1348" fmla="*/ 758784 h 1608850"/>
                <a:gd name="connsiteX1349" fmla="*/ 9447643 w 12192000"/>
                <a:gd name="connsiteY1349" fmla="*/ 758784 h 1608850"/>
                <a:gd name="connsiteX1350" fmla="*/ 9461830 w 12192000"/>
                <a:gd name="connsiteY1350" fmla="*/ 758784 h 1608850"/>
                <a:gd name="connsiteX1351" fmla="*/ 9461830 w 12192000"/>
                <a:gd name="connsiteY1351" fmla="*/ 759865 h 1608850"/>
                <a:gd name="connsiteX1352" fmla="*/ 9461830 w 12192000"/>
                <a:gd name="connsiteY1352" fmla="*/ 767431 h 1608850"/>
                <a:gd name="connsiteX1353" fmla="*/ 9463604 w 12192000"/>
                <a:gd name="connsiteY1353" fmla="*/ 767431 h 1608850"/>
                <a:gd name="connsiteX1354" fmla="*/ 9476017 w 12192000"/>
                <a:gd name="connsiteY1354" fmla="*/ 767431 h 1608850"/>
                <a:gd name="connsiteX1355" fmla="*/ 9476017 w 12192000"/>
                <a:gd name="connsiteY1355" fmla="*/ 743652 h 1608850"/>
                <a:gd name="connsiteX1356" fmla="*/ 9477030 w 12192000"/>
                <a:gd name="connsiteY1356" fmla="*/ 743652 h 1608850"/>
                <a:gd name="connsiteX1357" fmla="*/ 9484124 w 12192000"/>
                <a:gd name="connsiteY1357" fmla="*/ 743652 h 1608850"/>
                <a:gd name="connsiteX1358" fmla="*/ 9484124 w 12192000"/>
                <a:gd name="connsiteY1358" fmla="*/ 711225 h 1608850"/>
                <a:gd name="connsiteX1359" fmla="*/ 9485137 w 12192000"/>
                <a:gd name="connsiteY1359" fmla="*/ 711225 h 1608850"/>
                <a:gd name="connsiteX1360" fmla="*/ 9492231 w 12192000"/>
                <a:gd name="connsiteY1360" fmla="*/ 711225 h 1608850"/>
                <a:gd name="connsiteX1361" fmla="*/ 9492231 w 12192000"/>
                <a:gd name="connsiteY1361" fmla="*/ 709334 h 1608850"/>
                <a:gd name="connsiteX1362" fmla="*/ 9492231 w 12192000"/>
                <a:gd name="connsiteY1362" fmla="*/ 696093 h 1608850"/>
                <a:gd name="connsiteX1363" fmla="*/ 9490964 w 12192000"/>
                <a:gd name="connsiteY1363" fmla="*/ 694471 h 1608850"/>
                <a:gd name="connsiteX1364" fmla="*/ 9496284 w 12192000"/>
                <a:gd name="connsiteY1364" fmla="*/ 683122 h 1608850"/>
                <a:gd name="connsiteX1365" fmla="*/ 9504391 w 12192000"/>
                <a:gd name="connsiteY1365" fmla="*/ 711225 h 1608850"/>
                <a:gd name="connsiteX1366" fmla="*/ 9505151 w 12192000"/>
                <a:gd name="connsiteY1366" fmla="*/ 711225 h 1608850"/>
                <a:gd name="connsiteX1367" fmla="*/ 9510471 w 12192000"/>
                <a:gd name="connsiteY1367" fmla="*/ 711225 h 1608850"/>
                <a:gd name="connsiteX1368" fmla="*/ 9510471 w 12192000"/>
                <a:gd name="connsiteY1368" fmla="*/ 605298 h 1608850"/>
                <a:gd name="connsiteX1369" fmla="*/ 9511991 w 12192000"/>
                <a:gd name="connsiteY1369" fmla="*/ 605298 h 1608850"/>
                <a:gd name="connsiteX1370" fmla="*/ 9522631 w 12192000"/>
                <a:gd name="connsiteY1370" fmla="*/ 605298 h 1608850"/>
                <a:gd name="connsiteX1371" fmla="*/ 9522631 w 12192000"/>
                <a:gd name="connsiteY1371" fmla="*/ 557739 h 1608850"/>
                <a:gd name="connsiteX1372" fmla="*/ 9548978 w 12192000"/>
                <a:gd name="connsiteY1372" fmla="*/ 557739 h 1608850"/>
                <a:gd name="connsiteX1373" fmla="*/ 9548978 w 12192000"/>
                <a:gd name="connsiteY1373" fmla="*/ 536121 h 1608850"/>
                <a:gd name="connsiteX1374" fmla="*/ 9583432 w 12192000"/>
                <a:gd name="connsiteY1374" fmla="*/ 536121 h 1608850"/>
                <a:gd name="connsiteX1375" fmla="*/ 9583432 w 12192000"/>
                <a:gd name="connsiteY1375" fmla="*/ 538553 h 1608850"/>
                <a:gd name="connsiteX1376" fmla="*/ 9583432 w 12192000"/>
                <a:gd name="connsiteY1376" fmla="*/ 555577 h 1608850"/>
                <a:gd name="connsiteX1377" fmla="*/ 9585712 w 12192000"/>
                <a:gd name="connsiteY1377" fmla="*/ 555577 h 1608850"/>
                <a:gd name="connsiteX1378" fmla="*/ 9601672 w 12192000"/>
                <a:gd name="connsiteY1378" fmla="*/ 555577 h 1608850"/>
                <a:gd name="connsiteX1379" fmla="*/ 9601672 w 12192000"/>
                <a:gd name="connsiteY1379" fmla="*/ 603136 h 1608850"/>
                <a:gd name="connsiteX1380" fmla="*/ 9602685 w 12192000"/>
                <a:gd name="connsiteY1380" fmla="*/ 603136 h 1608850"/>
                <a:gd name="connsiteX1381" fmla="*/ 9609779 w 12192000"/>
                <a:gd name="connsiteY1381" fmla="*/ 603136 h 1608850"/>
                <a:gd name="connsiteX1382" fmla="*/ 9623966 w 12192000"/>
                <a:gd name="connsiteY1382" fmla="*/ 607460 h 1608850"/>
                <a:gd name="connsiteX1383" fmla="*/ 9623966 w 12192000"/>
                <a:gd name="connsiteY1383" fmla="*/ 646372 h 1608850"/>
                <a:gd name="connsiteX1384" fmla="*/ 9624979 w 12192000"/>
                <a:gd name="connsiteY1384" fmla="*/ 646372 h 1608850"/>
                <a:gd name="connsiteX1385" fmla="*/ 9632072 w 12192000"/>
                <a:gd name="connsiteY1385" fmla="*/ 646372 h 1608850"/>
                <a:gd name="connsiteX1386" fmla="*/ 9632072 w 12192000"/>
                <a:gd name="connsiteY1386" fmla="*/ 647993 h 1608850"/>
                <a:gd name="connsiteX1387" fmla="*/ 9632072 w 12192000"/>
                <a:gd name="connsiteY1387" fmla="*/ 659342 h 1608850"/>
                <a:gd name="connsiteX1388" fmla="*/ 9634099 w 12192000"/>
                <a:gd name="connsiteY1388" fmla="*/ 659342 h 1608850"/>
                <a:gd name="connsiteX1389" fmla="*/ 9648286 w 12192000"/>
                <a:gd name="connsiteY1389" fmla="*/ 659342 h 1608850"/>
                <a:gd name="connsiteX1390" fmla="*/ 9654366 w 12192000"/>
                <a:gd name="connsiteY1390" fmla="*/ 665828 h 1608850"/>
                <a:gd name="connsiteX1391" fmla="*/ 9654366 w 12192000"/>
                <a:gd name="connsiteY1391" fmla="*/ 687446 h 1608850"/>
                <a:gd name="connsiteX1392" fmla="*/ 9656646 w 12192000"/>
                <a:gd name="connsiteY1392" fmla="*/ 687446 h 1608850"/>
                <a:gd name="connsiteX1393" fmla="*/ 9672606 w 12192000"/>
                <a:gd name="connsiteY1393" fmla="*/ 687446 h 1608850"/>
                <a:gd name="connsiteX1394" fmla="*/ 9672606 w 12192000"/>
                <a:gd name="connsiteY1394" fmla="*/ 688526 h 1608850"/>
                <a:gd name="connsiteX1395" fmla="*/ 9672606 w 12192000"/>
                <a:gd name="connsiteY1395" fmla="*/ 696093 h 1608850"/>
                <a:gd name="connsiteX1396" fmla="*/ 9673873 w 12192000"/>
                <a:gd name="connsiteY1396" fmla="*/ 696093 h 1608850"/>
                <a:gd name="connsiteX1397" fmla="*/ 9682740 w 12192000"/>
                <a:gd name="connsiteY1397" fmla="*/ 696093 h 1608850"/>
                <a:gd name="connsiteX1398" fmla="*/ 9682740 w 12192000"/>
                <a:gd name="connsiteY1398" fmla="*/ 698254 h 1608850"/>
                <a:gd name="connsiteX1399" fmla="*/ 9682740 w 12192000"/>
                <a:gd name="connsiteY1399" fmla="*/ 713387 h 1608850"/>
                <a:gd name="connsiteX1400" fmla="*/ 9686793 w 12192000"/>
                <a:gd name="connsiteY1400" fmla="*/ 711495 h 1608850"/>
                <a:gd name="connsiteX1401" fmla="*/ 9686793 w 12192000"/>
                <a:gd name="connsiteY1401" fmla="*/ 698254 h 1608850"/>
                <a:gd name="connsiteX1402" fmla="*/ 9687806 w 12192000"/>
                <a:gd name="connsiteY1402" fmla="*/ 698254 h 1608850"/>
                <a:gd name="connsiteX1403" fmla="*/ 9694900 w 12192000"/>
                <a:gd name="connsiteY1403" fmla="*/ 698254 h 1608850"/>
                <a:gd name="connsiteX1404" fmla="*/ 9694900 w 12192000"/>
                <a:gd name="connsiteY1404" fmla="*/ 699876 h 1608850"/>
                <a:gd name="connsiteX1405" fmla="*/ 9694900 w 12192000"/>
                <a:gd name="connsiteY1405" fmla="*/ 711225 h 1608850"/>
                <a:gd name="connsiteX1406" fmla="*/ 9695660 w 12192000"/>
                <a:gd name="connsiteY1406" fmla="*/ 711225 h 1608850"/>
                <a:gd name="connsiteX1407" fmla="*/ 9700980 w 12192000"/>
                <a:gd name="connsiteY1407" fmla="*/ 711225 h 1608850"/>
                <a:gd name="connsiteX1408" fmla="*/ 9749620 w 12192000"/>
                <a:gd name="connsiteY1408" fmla="*/ 706902 h 1608850"/>
                <a:gd name="connsiteX1409" fmla="*/ 9749620 w 12192000"/>
                <a:gd name="connsiteY1409" fmla="*/ 708253 h 1608850"/>
                <a:gd name="connsiteX1410" fmla="*/ 9749620 w 12192000"/>
                <a:gd name="connsiteY1410" fmla="*/ 717710 h 1608850"/>
                <a:gd name="connsiteX1411" fmla="*/ 9750380 w 12192000"/>
                <a:gd name="connsiteY1411" fmla="*/ 717710 h 1608850"/>
                <a:gd name="connsiteX1412" fmla="*/ 9755702 w 12192000"/>
                <a:gd name="connsiteY1412" fmla="*/ 717710 h 1608850"/>
                <a:gd name="connsiteX1413" fmla="*/ 9755702 w 12192000"/>
                <a:gd name="connsiteY1413" fmla="*/ 719872 h 1608850"/>
                <a:gd name="connsiteX1414" fmla="*/ 9755702 w 12192000"/>
                <a:gd name="connsiteY1414" fmla="*/ 735005 h 1608850"/>
                <a:gd name="connsiteX1415" fmla="*/ 9757728 w 12192000"/>
                <a:gd name="connsiteY1415" fmla="*/ 733654 h 1608850"/>
                <a:gd name="connsiteX1416" fmla="*/ 9771914 w 12192000"/>
                <a:gd name="connsiteY1416" fmla="*/ 724196 h 1608850"/>
                <a:gd name="connsiteX1417" fmla="*/ 9777994 w 12192000"/>
                <a:gd name="connsiteY1417" fmla="*/ 683122 h 1608850"/>
                <a:gd name="connsiteX1418" fmla="*/ 9778754 w 12192000"/>
                <a:gd name="connsiteY1418" fmla="*/ 682852 h 1608850"/>
                <a:gd name="connsiteX1419" fmla="*/ 9784074 w 12192000"/>
                <a:gd name="connsiteY1419" fmla="*/ 680960 h 1608850"/>
                <a:gd name="connsiteX1420" fmla="*/ 9786102 w 12192000"/>
                <a:gd name="connsiteY1420" fmla="*/ 611783 h 1608850"/>
                <a:gd name="connsiteX1421" fmla="*/ 9788128 w 12192000"/>
                <a:gd name="connsiteY1421" fmla="*/ 680960 h 1608850"/>
                <a:gd name="connsiteX1422" fmla="*/ 9788888 w 12192000"/>
                <a:gd name="connsiteY1422" fmla="*/ 681230 h 1608850"/>
                <a:gd name="connsiteX1423" fmla="*/ 9794208 w 12192000"/>
                <a:gd name="connsiteY1423" fmla="*/ 683122 h 1608850"/>
                <a:gd name="connsiteX1424" fmla="*/ 9794208 w 12192000"/>
                <a:gd name="connsiteY1424" fmla="*/ 596651 h 1608850"/>
                <a:gd name="connsiteX1425" fmla="*/ 9798262 w 12192000"/>
                <a:gd name="connsiteY1425" fmla="*/ 564224 h 1608850"/>
                <a:gd name="connsiteX1426" fmla="*/ 9836768 w 12192000"/>
                <a:gd name="connsiteY1426" fmla="*/ 564224 h 1608850"/>
                <a:gd name="connsiteX1427" fmla="*/ 9836768 w 12192000"/>
                <a:gd name="connsiteY1427" fmla="*/ 596651 h 1608850"/>
                <a:gd name="connsiteX1428" fmla="*/ 9837528 w 12192000"/>
                <a:gd name="connsiteY1428" fmla="*/ 596651 h 1608850"/>
                <a:gd name="connsiteX1429" fmla="*/ 9842848 w 12192000"/>
                <a:gd name="connsiteY1429" fmla="*/ 596651 h 1608850"/>
                <a:gd name="connsiteX1430" fmla="*/ 9842848 w 12192000"/>
                <a:gd name="connsiteY1430" fmla="*/ 514503 h 1608850"/>
                <a:gd name="connsiteX1431" fmla="*/ 9844622 w 12192000"/>
                <a:gd name="connsiteY1431" fmla="*/ 514503 h 1608850"/>
                <a:gd name="connsiteX1432" fmla="*/ 9857036 w 12192000"/>
                <a:gd name="connsiteY1432" fmla="*/ 514503 h 1608850"/>
                <a:gd name="connsiteX1433" fmla="*/ 9857036 w 12192000"/>
                <a:gd name="connsiteY1433" fmla="*/ 512612 h 1608850"/>
                <a:gd name="connsiteX1434" fmla="*/ 9857036 w 12192000"/>
                <a:gd name="connsiteY1434" fmla="*/ 499371 h 1608850"/>
                <a:gd name="connsiteX1435" fmla="*/ 9879330 w 12192000"/>
                <a:gd name="connsiteY1435" fmla="*/ 499371 h 1608850"/>
                <a:gd name="connsiteX1436" fmla="*/ 9879330 w 12192000"/>
                <a:gd name="connsiteY1436" fmla="*/ 498290 h 1608850"/>
                <a:gd name="connsiteX1437" fmla="*/ 9879330 w 12192000"/>
                <a:gd name="connsiteY1437" fmla="*/ 490724 h 1608850"/>
                <a:gd name="connsiteX1438" fmla="*/ 9881102 w 12192000"/>
                <a:gd name="connsiteY1438" fmla="*/ 490724 h 1608850"/>
                <a:gd name="connsiteX1439" fmla="*/ 9893516 w 12192000"/>
                <a:gd name="connsiteY1439" fmla="*/ 490724 h 1608850"/>
                <a:gd name="connsiteX1440" fmla="*/ 9893516 w 12192000"/>
                <a:gd name="connsiteY1440" fmla="*/ 491805 h 1608850"/>
                <a:gd name="connsiteX1441" fmla="*/ 9893516 w 12192000"/>
                <a:gd name="connsiteY1441" fmla="*/ 499371 h 1608850"/>
                <a:gd name="connsiteX1442" fmla="*/ 9894276 w 12192000"/>
                <a:gd name="connsiteY1442" fmla="*/ 499371 h 1608850"/>
                <a:gd name="connsiteX1443" fmla="*/ 9899596 w 12192000"/>
                <a:gd name="connsiteY1443" fmla="*/ 499371 h 1608850"/>
                <a:gd name="connsiteX1444" fmla="*/ 9909730 w 12192000"/>
                <a:gd name="connsiteY1444" fmla="*/ 495047 h 1608850"/>
                <a:gd name="connsiteX1445" fmla="*/ 9913782 w 12192000"/>
                <a:gd name="connsiteY1445" fmla="*/ 498290 h 1608850"/>
                <a:gd name="connsiteX1446" fmla="*/ 9913782 w 12192000"/>
                <a:gd name="connsiteY1446" fmla="*/ 490724 h 1608850"/>
                <a:gd name="connsiteX1447" fmla="*/ 9916062 w 12192000"/>
                <a:gd name="connsiteY1447" fmla="*/ 490724 h 1608850"/>
                <a:gd name="connsiteX1448" fmla="*/ 9932024 w 12192000"/>
                <a:gd name="connsiteY1448" fmla="*/ 490724 h 1608850"/>
                <a:gd name="connsiteX1449" fmla="*/ 9932024 w 12192000"/>
                <a:gd name="connsiteY1449" fmla="*/ 491805 h 1608850"/>
                <a:gd name="connsiteX1450" fmla="*/ 9932024 w 12192000"/>
                <a:gd name="connsiteY1450" fmla="*/ 499371 h 1608850"/>
                <a:gd name="connsiteX1451" fmla="*/ 9962424 w 12192000"/>
                <a:gd name="connsiteY1451" fmla="*/ 499371 h 1608850"/>
                <a:gd name="connsiteX1452" fmla="*/ 9962424 w 12192000"/>
                <a:gd name="connsiteY1452" fmla="*/ 500992 h 1608850"/>
                <a:gd name="connsiteX1453" fmla="*/ 9962424 w 12192000"/>
                <a:gd name="connsiteY1453" fmla="*/ 512342 h 1608850"/>
                <a:gd name="connsiteX1454" fmla="*/ 9988770 w 12192000"/>
                <a:gd name="connsiteY1454" fmla="*/ 512342 h 1608850"/>
                <a:gd name="connsiteX1455" fmla="*/ 9988770 w 12192000"/>
                <a:gd name="connsiteY1455" fmla="*/ 542606 h 1608850"/>
                <a:gd name="connsiteX1456" fmla="*/ 9989530 w 12192000"/>
                <a:gd name="connsiteY1456" fmla="*/ 542606 h 1608850"/>
                <a:gd name="connsiteX1457" fmla="*/ 9994850 w 12192000"/>
                <a:gd name="connsiteY1457" fmla="*/ 542606 h 1608850"/>
                <a:gd name="connsiteX1458" fmla="*/ 9994850 w 12192000"/>
                <a:gd name="connsiteY1458" fmla="*/ 543687 h 1608850"/>
                <a:gd name="connsiteX1459" fmla="*/ 9994850 w 12192000"/>
                <a:gd name="connsiteY1459" fmla="*/ 551254 h 1608850"/>
                <a:gd name="connsiteX1460" fmla="*/ 9998904 w 12192000"/>
                <a:gd name="connsiteY1460" fmla="*/ 581518 h 1608850"/>
                <a:gd name="connsiteX1461" fmla="*/ 9999664 w 12192000"/>
                <a:gd name="connsiteY1461" fmla="*/ 581518 h 1608850"/>
                <a:gd name="connsiteX1462" fmla="*/ 10004984 w 12192000"/>
                <a:gd name="connsiteY1462" fmla="*/ 581518 h 1608850"/>
                <a:gd name="connsiteX1463" fmla="*/ 10004984 w 12192000"/>
                <a:gd name="connsiteY1463" fmla="*/ 582329 h 1608850"/>
                <a:gd name="connsiteX1464" fmla="*/ 10004984 w 12192000"/>
                <a:gd name="connsiteY1464" fmla="*/ 588004 h 1608850"/>
                <a:gd name="connsiteX1465" fmla="*/ 10005998 w 12192000"/>
                <a:gd name="connsiteY1465" fmla="*/ 588004 h 1608850"/>
                <a:gd name="connsiteX1466" fmla="*/ 10013090 w 12192000"/>
                <a:gd name="connsiteY1466" fmla="*/ 588004 h 1608850"/>
                <a:gd name="connsiteX1467" fmla="*/ 10013090 w 12192000"/>
                <a:gd name="connsiteY1467" fmla="*/ 618269 h 1608850"/>
                <a:gd name="connsiteX1468" fmla="*/ 10015118 w 12192000"/>
                <a:gd name="connsiteY1468" fmla="*/ 618269 h 1608850"/>
                <a:gd name="connsiteX1469" fmla="*/ 10029304 w 12192000"/>
                <a:gd name="connsiteY1469" fmla="*/ 618269 h 1608850"/>
                <a:gd name="connsiteX1470" fmla="*/ 10029304 w 12192000"/>
                <a:gd name="connsiteY1470" fmla="*/ 642048 h 1608850"/>
                <a:gd name="connsiteX1471" fmla="*/ 10031332 w 12192000"/>
                <a:gd name="connsiteY1471" fmla="*/ 643669 h 1608850"/>
                <a:gd name="connsiteX1472" fmla="*/ 10031332 w 12192000"/>
                <a:gd name="connsiteY1472" fmla="*/ 655019 h 1608850"/>
                <a:gd name="connsiteX1473" fmla="*/ 10032092 w 12192000"/>
                <a:gd name="connsiteY1473" fmla="*/ 655019 h 1608850"/>
                <a:gd name="connsiteX1474" fmla="*/ 10037412 w 12192000"/>
                <a:gd name="connsiteY1474" fmla="*/ 655019 h 1608850"/>
                <a:gd name="connsiteX1475" fmla="*/ 10037412 w 12192000"/>
                <a:gd name="connsiteY1475" fmla="*/ 678798 h 1608850"/>
                <a:gd name="connsiteX1476" fmla="*/ 10038678 w 12192000"/>
                <a:gd name="connsiteY1476" fmla="*/ 678798 h 1608850"/>
                <a:gd name="connsiteX1477" fmla="*/ 10047544 w 12192000"/>
                <a:gd name="connsiteY1477" fmla="*/ 678798 h 1608850"/>
                <a:gd name="connsiteX1478" fmla="*/ 10049572 w 12192000"/>
                <a:gd name="connsiteY1478" fmla="*/ 682852 h 1608850"/>
                <a:gd name="connsiteX1479" fmla="*/ 10049572 w 12192000"/>
                <a:gd name="connsiteY1479" fmla="*/ 696093 h 1608850"/>
                <a:gd name="connsiteX1480" fmla="*/ 10051092 w 12192000"/>
                <a:gd name="connsiteY1480" fmla="*/ 694201 h 1608850"/>
                <a:gd name="connsiteX1481" fmla="*/ 10061732 w 12192000"/>
                <a:gd name="connsiteY1481" fmla="*/ 680960 h 1608850"/>
                <a:gd name="connsiteX1482" fmla="*/ 10090106 w 12192000"/>
                <a:gd name="connsiteY1482" fmla="*/ 680960 h 1608850"/>
                <a:gd name="connsiteX1483" fmla="*/ 10090106 w 12192000"/>
                <a:gd name="connsiteY1483" fmla="*/ 767431 h 1608850"/>
                <a:gd name="connsiteX1484" fmla="*/ 10090866 w 12192000"/>
                <a:gd name="connsiteY1484" fmla="*/ 767431 h 1608850"/>
                <a:gd name="connsiteX1485" fmla="*/ 10096186 w 12192000"/>
                <a:gd name="connsiteY1485" fmla="*/ 767431 h 1608850"/>
                <a:gd name="connsiteX1486" fmla="*/ 10096946 w 12192000"/>
                <a:gd name="connsiteY1486" fmla="*/ 766080 h 1608850"/>
                <a:gd name="connsiteX1487" fmla="*/ 10102266 w 12192000"/>
                <a:gd name="connsiteY1487" fmla="*/ 756622 h 1608850"/>
                <a:gd name="connsiteX1488" fmla="*/ 10102266 w 12192000"/>
                <a:gd name="connsiteY1488" fmla="*/ 758514 h 1608850"/>
                <a:gd name="connsiteX1489" fmla="*/ 10102266 w 12192000"/>
                <a:gd name="connsiteY1489" fmla="*/ 771755 h 1608850"/>
                <a:gd name="connsiteX1490" fmla="*/ 10106318 w 12192000"/>
                <a:gd name="connsiteY1490" fmla="*/ 726358 h 1608850"/>
                <a:gd name="connsiteX1491" fmla="*/ 10107078 w 12192000"/>
                <a:gd name="connsiteY1491" fmla="*/ 726358 h 1608850"/>
                <a:gd name="connsiteX1492" fmla="*/ 10112398 w 12192000"/>
                <a:gd name="connsiteY1492" fmla="*/ 726358 h 1608850"/>
                <a:gd name="connsiteX1493" fmla="*/ 10112398 w 12192000"/>
                <a:gd name="connsiteY1493" fmla="*/ 661504 h 1608850"/>
                <a:gd name="connsiteX1494" fmla="*/ 10113412 w 12192000"/>
                <a:gd name="connsiteY1494" fmla="*/ 661504 h 1608850"/>
                <a:gd name="connsiteX1495" fmla="*/ 10120506 w 12192000"/>
                <a:gd name="connsiteY1495" fmla="*/ 661504 h 1608850"/>
                <a:gd name="connsiteX1496" fmla="*/ 10132666 w 12192000"/>
                <a:gd name="connsiteY1496" fmla="*/ 618269 h 1608850"/>
                <a:gd name="connsiteX1497" fmla="*/ 10133932 w 12192000"/>
                <a:gd name="connsiteY1497" fmla="*/ 618269 h 1608850"/>
                <a:gd name="connsiteX1498" fmla="*/ 10142800 w 12192000"/>
                <a:gd name="connsiteY1498" fmla="*/ 618269 h 1608850"/>
                <a:gd name="connsiteX1499" fmla="*/ 10152932 w 12192000"/>
                <a:gd name="connsiteY1499" fmla="*/ 661504 h 1608850"/>
                <a:gd name="connsiteX1500" fmla="*/ 10153946 w 12192000"/>
                <a:gd name="connsiteY1500" fmla="*/ 661504 h 1608850"/>
                <a:gd name="connsiteX1501" fmla="*/ 10161040 w 12192000"/>
                <a:gd name="connsiteY1501" fmla="*/ 661504 h 1608850"/>
                <a:gd name="connsiteX1502" fmla="*/ 10161040 w 12192000"/>
                <a:gd name="connsiteY1502" fmla="*/ 700416 h 1608850"/>
                <a:gd name="connsiteX1503" fmla="*/ 10162812 w 12192000"/>
                <a:gd name="connsiteY1503" fmla="*/ 700416 h 1608850"/>
                <a:gd name="connsiteX1504" fmla="*/ 10175226 w 12192000"/>
                <a:gd name="connsiteY1504" fmla="*/ 700416 h 1608850"/>
                <a:gd name="connsiteX1505" fmla="*/ 10175226 w 12192000"/>
                <a:gd name="connsiteY1505" fmla="*/ 702578 h 1608850"/>
                <a:gd name="connsiteX1506" fmla="*/ 10175226 w 12192000"/>
                <a:gd name="connsiteY1506" fmla="*/ 717710 h 1608850"/>
                <a:gd name="connsiteX1507" fmla="*/ 10179280 w 12192000"/>
                <a:gd name="connsiteY1507" fmla="*/ 715549 h 1608850"/>
                <a:gd name="connsiteX1508" fmla="*/ 10179280 w 12192000"/>
                <a:gd name="connsiteY1508" fmla="*/ 700416 h 1608850"/>
                <a:gd name="connsiteX1509" fmla="*/ 10180800 w 12192000"/>
                <a:gd name="connsiteY1509" fmla="*/ 700416 h 1608850"/>
                <a:gd name="connsiteX1510" fmla="*/ 10191440 w 12192000"/>
                <a:gd name="connsiteY1510" fmla="*/ 700416 h 1608850"/>
                <a:gd name="connsiteX1511" fmla="*/ 10191440 w 12192000"/>
                <a:gd name="connsiteY1511" fmla="*/ 702037 h 1608850"/>
                <a:gd name="connsiteX1512" fmla="*/ 10191440 w 12192000"/>
                <a:gd name="connsiteY1512" fmla="*/ 713387 h 1608850"/>
                <a:gd name="connsiteX1513" fmla="*/ 10221840 w 12192000"/>
                <a:gd name="connsiteY1513" fmla="*/ 713387 h 1608850"/>
                <a:gd name="connsiteX1514" fmla="*/ 10221840 w 12192000"/>
                <a:gd name="connsiteY1514" fmla="*/ 676637 h 1608850"/>
                <a:gd name="connsiteX1515" fmla="*/ 10223106 w 12192000"/>
                <a:gd name="connsiteY1515" fmla="*/ 676637 h 1608850"/>
                <a:gd name="connsiteX1516" fmla="*/ 10231974 w 12192000"/>
                <a:gd name="connsiteY1516" fmla="*/ 676637 h 1608850"/>
                <a:gd name="connsiteX1517" fmla="*/ 10231974 w 12192000"/>
                <a:gd name="connsiteY1517" fmla="*/ 698254 h 1608850"/>
                <a:gd name="connsiteX1518" fmla="*/ 10234000 w 12192000"/>
                <a:gd name="connsiteY1518" fmla="*/ 665828 h 1608850"/>
                <a:gd name="connsiteX1519" fmla="*/ 10256294 w 12192000"/>
                <a:gd name="connsiteY1519" fmla="*/ 665828 h 1608850"/>
                <a:gd name="connsiteX1520" fmla="*/ 10256294 w 12192000"/>
                <a:gd name="connsiteY1520" fmla="*/ 664206 h 1608850"/>
                <a:gd name="connsiteX1521" fmla="*/ 10256294 w 12192000"/>
                <a:gd name="connsiteY1521" fmla="*/ 652857 h 1608850"/>
                <a:gd name="connsiteX1522" fmla="*/ 10257054 w 12192000"/>
                <a:gd name="connsiteY1522" fmla="*/ 652857 h 1608850"/>
                <a:gd name="connsiteX1523" fmla="*/ 10262374 w 12192000"/>
                <a:gd name="connsiteY1523" fmla="*/ 652857 h 1608850"/>
                <a:gd name="connsiteX1524" fmla="*/ 10262374 w 12192000"/>
                <a:gd name="connsiteY1524" fmla="*/ 650966 h 1608850"/>
                <a:gd name="connsiteX1525" fmla="*/ 10262374 w 12192000"/>
                <a:gd name="connsiteY1525" fmla="*/ 637725 h 1608850"/>
                <a:gd name="connsiteX1526" fmla="*/ 10266428 w 12192000"/>
                <a:gd name="connsiteY1526" fmla="*/ 644210 h 1608850"/>
                <a:gd name="connsiteX1527" fmla="*/ 10268708 w 12192000"/>
                <a:gd name="connsiteY1527" fmla="*/ 644210 h 1608850"/>
                <a:gd name="connsiteX1528" fmla="*/ 10284668 w 12192000"/>
                <a:gd name="connsiteY1528" fmla="*/ 644210 h 1608850"/>
                <a:gd name="connsiteX1529" fmla="*/ 10284668 w 12192000"/>
                <a:gd name="connsiteY1529" fmla="*/ 643399 h 1608850"/>
                <a:gd name="connsiteX1530" fmla="*/ 10284668 w 12192000"/>
                <a:gd name="connsiteY1530" fmla="*/ 637725 h 1608850"/>
                <a:gd name="connsiteX1531" fmla="*/ 10285428 w 12192000"/>
                <a:gd name="connsiteY1531" fmla="*/ 637725 h 1608850"/>
                <a:gd name="connsiteX1532" fmla="*/ 10290748 w 12192000"/>
                <a:gd name="connsiteY1532" fmla="*/ 637725 h 1608850"/>
                <a:gd name="connsiteX1533" fmla="*/ 10290748 w 12192000"/>
                <a:gd name="connsiteY1533" fmla="*/ 639076 h 1608850"/>
                <a:gd name="connsiteX1534" fmla="*/ 10290748 w 12192000"/>
                <a:gd name="connsiteY1534" fmla="*/ 648534 h 1608850"/>
                <a:gd name="connsiteX1535" fmla="*/ 10329254 w 12192000"/>
                <a:gd name="connsiteY1535" fmla="*/ 648534 h 1608850"/>
                <a:gd name="connsiteX1536" fmla="*/ 10329254 w 12192000"/>
                <a:gd name="connsiteY1536" fmla="*/ 786887 h 1608850"/>
                <a:gd name="connsiteX1537" fmla="*/ 10330774 w 12192000"/>
                <a:gd name="connsiteY1537" fmla="*/ 786887 h 1608850"/>
                <a:gd name="connsiteX1538" fmla="*/ 10341414 w 12192000"/>
                <a:gd name="connsiteY1538" fmla="*/ 786887 h 1608850"/>
                <a:gd name="connsiteX1539" fmla="*/ 10341414 w 12192000"/>
                <a:gd name="connsiteY1539" fmla="*/ 773917 h 1608850"/>
                <a:gd name="connsiteX1540" fmla="*/ 10345468 w 12192000"/>
                <a:gd name="connsiteY1540" fmla="*/ 773917 h 1608850"/>
                <a:gd name="connsiteX1541" fmla="*/ 10345468 w 12192000"/>
                <a:gd name="connsiteY1541" fmla="*/ 786887 h 1608850"/>
                <a:gd name="connsiteX1542" fmla="*/ 10375868 w 12192000"/>
                <a:gd name="connsiteY1542" fmla="*/ 786887 h 1608850"/>
                <a:gd name="connsiteX1543" fmla="*/ 10375868 w 12192000"/>
                <a:gd name="connsiteY1543" fmla="*/ 756622 h 1608850"/>
                <a:gd name="connsiteX1544" fmla="*/ 10388028 w 12192000"/>
                <a:gd name="connsiteY1544" fmla="*/ 756622 h 1608850"/>
                <a:gd name="connsiteX1545" fmla="*/ 10400188 w 12192000"/>
                <a:gd name="connsiteY1545" fmla="*/ 754461 h 1608850"/>
                <a:gd name="connsiteX1546" fmla="*/ 10404242 w 12192000"/>
                <a:gd name="connsiteY1546" fmla="*/ 756622 h 1608850"/>
                <a:gd name="connsiteX1547" fmla="*/ 10414376 w 12192000"/>
                <a:gd name="connsiteY1547" fmla="*/ 756622 h 1608850"/>
                <a:gd name="connsiteX1548" fmla="*/ 10414376 w 12192000"/>
                <a:gd name="connsiteY1548" fmla="*/ 786887 h 1608850"/>
                <a:gd name="connsiteX1549" fmla="*/ 10422482 w 12192000"/>
                <a:gd name="connsiteY1549" fmla="*/ 786887 h 1608850"/>
                <a:gd name="connsiteX1550" fmla="*/ 10422482 w 12192000"/>
                <a:gd name="connsiteY1550" fmla="*/ 804182 h 1608850"/>
                <a:gd name="connsiteX1551" fmla="*/ 10431818 w 12192000"/>
                <a:gd name="connsiteY1551" fmla="*/ 805087 h 1608850"/>
                <a:gd name="connsiteX1552" fmla="*/ 10444776 w 12192000"/>
                <a:gd name="connsiteY1552" fmla="*/ 805087 h 1608850"/>
                <a:gd name="connsiteX1553" fmla="*/ 10444776 w 12192000"/>
                <a:gd name="connsiteY1553" fmla="*/ 789049 h 1608850"/>
                <a:gd name="connsiteX1554" fmla="*/ 10512732 w 12192000"/>
                <a:gd name="connsiteY1554" fmla="*/ 789049 h 1608850"/>
                <a:gd name="connsiteX1555" fmla="*/ 10512732 w 12192000"/>
                <a:gd name="connsiteY1555" fmla="*/ 703796 h 1608850"/>
                <a:gd name="connsiteX1556" fmla="*/ 10584740 w 12192000"/>
                <a:gd name="connsiteY1556" fmla="*/ 703796 h 1608850"/>
                <a:gd name="connsiteX1557" fmla="*/ 10584740 w 12192000"/>
                <a:gd name="connsiteY1557" fmla="*/ 782564 h 1608850"/>
                <a:gd name="connsiteX1558" fmla="*/ 10586644 w 12192000"/>
                <a:gd name="connsiteY1558" fmla="*/ 782564 h 1608850"/>
                <a:gd name="connsiteX1559" fmla="*/ 10587886 w 12192000"/>
                <a:gd name="connsiteY1559" fmla="*/ 805087 h 1608850"/>
                <a:gd name="connsiteX1560" fmla="*/ 10597562 w 12192000"/>
                <a:gd name="connsiteY1560" fmla="*/ 805087 h 1608850"/>
                <a:gd name="connsiteX1561" fmla="*/ 10598804 w 12192000"/>
                <a:gd name="connsiteY1561" fmla="*/ 782564 h 1608850"/>
                <a:gd name="connsiteX1562" fmla="*/ 10604884 w 12192000"/>
                <a:gd name="connsiteY1562" fmla="*/ 782564 h 1608850"/>
                <a:gd name="connsiteX1563" fmla="*/ 10606126 w 12192000"/>
                <a:gd name="connsiteY1563" fmla="*/ 805087 h 1608850"/>
                <a:gd name="connsiteX1564" fmla="*/ 10656748 w 12192000"/>
                <a:gd name="connsiteY1564" fmla="*/ 805087 h 1608850"/>
                <a:gd name="connsiteX1565" fmla="*/ 10656748 w 12192000"/>
                <a:gd name="connsiteY1565" fmla="*/ 642059 h 1608850"/>
                <a:gd name="connsiteX1566" fmla="*/ 10854076 w 12192000"/>
                <a:gd name="connsiteY1566" fmla="*/ 642059 h 1608850"/>
                <a:gd name="connsiteX1567" fmla="*/ 10854076 w 12192000"/>
                <a:gd name="connsiteY1567" fmla="*/ 805087 h 1608850"/>
                <a:gd name="connsiteX1568" fmla="*/ 10872772 w 12192000"/>
                <a:gd name="connsiteY1568" fmla="*/ 805087 h 1608850"/>
                <a:gd name="connsiteX1569" fmla="*/ 10872772 w 12192000"/>
                <a:gd name="connsiteY1569" fmla="*/ 722394 h 1608850"/>
                <a:gd name="connsiteX1570" fmla="*/ 10967892 w 12192000"/>
                <a:gd name="connsiteY1570" fmla="*/ 722394 h 1608850"/>
                <a:gd name="connsiteX1571" fmla="*/ 10979823 w 12192000"/>
                <a:gd name="connsiteY1571" fmla="*/ 404253 h 1608850"/>
                <a:gd name="connsiteX1572" fmla="*/ 10967663 w 12192000"/>
                <a:gd name="connsiteY1572" fmla="*/ 382635 h 1608850"/>
                <a:gd name="connsiteX1573" fmla="*/ 10961583 w 12192000"/>
                <a:gd name="connsiteY1573" fmla="*/ 378311 h 1608850"/>
                <a:gd name="connsiteX1574" fmla="*/ 10969690 w 12192000"/>
                <a:gd name="connsiteY1574" fmla="*/ 354532 h 1608850"/>
                <a:gd name="connsiteX1575" fmla="*/ 10969690 w 12192000"/>
                <a:gd name="connsiteY1575" fmla="*/ 337238 h 1608850"/>
                <a:gd name="connsiteX1576" fmla="*/ 10983876 w 12192000"/>
                <a:gd name="connsiteY1576" fmla="*/ 337238 h 1608850"/>
                <a:gd name="connsiteX1577" fmla="*/ 10983876 w 12192000"/>
                <a:gd name="connsiteY1577" fmla="*/ 315620 h 1608850"/>
                <a:gd name="connsiteX1578" fmla="*/ 10985903 w 12192000"/>
                <a:gd name="connsiteY1578" fmla="*/ 311296 h 1608850"/>
                <a:gd name="connsiteX1579" fmla="*/ 10985903 w 12192000"/>
                <a:gd name="connsiteY1579" fmla="*/ 233472 h 1608850"/>
                <a:gd name="connsiteX1580" fmla="*/ 10983876 w 12192000"/>
                <a:gd name="connsiteY1580" fmla="*/ 226987 h 1608850"/>
                <a:gd name="connsiteX1581" fmla="*/ 10989956 w 12192000"/>
                <a:gd name="connsiteY1581" fmla="*/ 220501 h 1608850"/>
                <a:gd name="connsiteX1582" fmla="*/ 10989956 w 12192000"/>
                <a:gd name="connsiteY1582" fmla="*/ 162133 h 1608850"/>
                <a:gd name="connsiteX1583" fmla="*/ 10991983 w 12192000"/>
                <a:gd name="connsiteY1583" fmla="*/ 157810 h 1608850"/>
                <a:gd name="connsiteX1584" fmla="*/ 10991983 w 12192000"/>
                <a:gd name="connsiteY1584" fmla="*/ 101604 h 1608850"/>
                <a:gd name="connsiteX1585" fmla="*/ 10994010 w 12192000"/>
                <a:gd name="connsiteY1585" fmla="*/ 82148 h 1608850"/>
                <a:gd name="connsiteX1586" fmla="*/ 10998063 w 12192000"/>
                <a:gd name="connsiteY1586" fmla="*/ 99442 h 1608850"/>
                <a:gd name="connsiteX1587" fmla="*/ 11000090 w 12192000"/>
                <a:gd name="connsiteY1587" fmla="*/ 157810 h 1608850"/>
                <a:gd name="connsiteX1588" fmla="*/ 11002116 w 12192000"/>
                <a:gd name="connsiteY1588" fmla="*/ 220501 h 1608850"/>
                <a:gd name="connsiteX1589" fmla="*/ 11008196 w 12192000"/>
                <a:gd name="connsiteY1589" fmla="*/ 226987 h 1608850"/>
                <a:gd name="connsiteX1590" fmla="*/ 11006170 w 12192000"/>
                <a:gd name="connsiteY1590" fmla="*/ 233472 h 1608850"/>
                <a:gd name="connsiteX1591" fmla="*/ 11006170 w 12192000"/>
                <a:gd name="connsiteY1591" fmla="*/ 311296 h 1608850"/>
                <a:gd name="connsiteX1592" fmla="*/ 11008196 w 12192000"/>
                <a:gd name="connsiteY1592" fmla="*/ 315620 h 1608850"/>
                <a:gd name="connsiteX1593" fmla="*/ 11008196 w 12192000"/>
                <a:gd name="connsiteY1593" fmla="*/ 337238 h 1608850"/>
                <a:gd name="connsiteX1594" fmla="*/ 11022383 w 12192000"/>
                <a:gd name="connsiteY1594" fmla="*/ 337238 h 1608850"/>
                <a:gd name="connsiteX1595" fmla="*/ 11022383 w 12192000"/>
                <a:gd name="connsiteY1595" fmla="*/ 354532 h 1608850"/>
                <a:gd name="connsiteX1596" fmla="*/ 11030491 w 12192000"/>
                <a:gd name="connsiteY1596" fmla="*/ 378311 h 1608850"/>
                <a:gd name="connsiteX1597" fmla="*/ 11024411 w 12192000"/>
                <a:gd name="connsiteY1597" fmla="*/ 382635 h 1608850"/>
                <a:gd name="connsiteX1598" fmla="*/ 11012250 w 12192000"/>
                <a:gd name="connsiteY1598" fmla="*/ 404253 h 1608850"/>
                <a:gd name="connsiteX1599" fmla="*/ 11020356 w 12192000"/>
                <a:gd name="connsiteY1599" fmla="*/ 657181 h 1608850"/>
                <a:gd name="connsiteX1600" fmla="*/ 11085211 w 12192000"/>
                <a:gd name="connsiteY1600" fmla="*/ 657181 h 1608850"/>
                <a:gd name="connsiteX1601" fmla="*/ 11085211 w 12192000"/>
                <a:gd name="connsiteY1601" fmla="*/ 732843 h 1608850"/>
                <a:gd name="connsiteX1602" fmla="*/ 11093318 w 12192000"/>
                <a:gd name="connsiteY1602" fmla="*/ 732843 h 1608850"/>
                <a:gd name="connsiteX1603" fmla="*/ 11095344 w 12192000"/>
                <a:gd name="connsiteY1603" fmla="*/ 726358 h 1608850"/>
                <a:gd name="connsiteX1604" fmla="*/ 11101424 w 12192000"/>
                <a:gd name="connsiteY1604" fmla="*/ 726358 h 1608850"/>
                <a:gd name="connsiteX1605" fmla="*/ 11103452 w 12192000"/>
                <a:gd name="connsiteY1605" fmla="*/ 735005 h 1608850"/>
                <a:gd name="connsiteX1606" fmla="*/ 11115612 w 12192000"/>
                <a:gd name="connsiteY1606" fmla="*/ 735005 h 1608850"/>
                <a:gd name="connsiteX1607" fmla="*/ 11115612 w 12192000"/>
                <a:gd name="connsiteY1607" fmla="*/ 728519 h 1608850"/>
                <a:gd name="connsiteX1608" fmla="*/ 11137904 w 12192000"/>
                <a:gd name="connsiteY1608" fmla="*/ 728519 h 1608850"/>
                <a:gd name="connsiteX1609" fmla="*/ 11137904 w 12192000"/>
                <a:gd name="connsiteY1609" fmla="*/ 735005 h 1608850"/>
                <a:gd name="connsiteX1610" fmla="*/ 11158172 w 12192000"/>
                <a:gd name="connsiteY1610" fmla="*/ 735005 h 1608850"/>
                <a:gd name="connsiteX1611" fmla="*/ 11158172 w 12192000"/>
                <a:gd name="connsiteY1611" fmla="*/ 780402 h 1608850"/>
                <a:gd name="connsiteX1612" fmla="*/ 11172359 w 12192000"/>
                <a:gd name="connsiteY1612" fmla="*/ 780402 h 1608850"/>
                <a:gd name="connsiteX1613" fmla="*/ 11172359 w 12192000"/>
                <a:gd name="connsiteY1613" fmla="*/ 767431 h 1608850"/>
                <a:gd name="connsiteX1614" fmla="*/ 11188572 w 12192000"/>
                <a:gd name="connsiteY1614" fmla="*/ 767431 h 1608850"/>
                <a:gd name="connsiteX1615" fmla="*/ 11188572 w 12192000"/>
                <a:gd name="connsiteY1615" fmla="*/ 588004 h 1608850"/>
                <a:gd name="connsiteX1616" fmla="*/ 11194652 w 12192000"/>
                <a:gd name="connsiteY1616" fmla="*/ 581518 h 1608850"/>
                <a:gd name="connsiteX1617" fmla="*/ 11267614 w 12192000"/>
                <a:gd name="connsiteY1617" fmla="*/ 581518 h 1608850"/>
                <a:gd name="connsiteX1618" fmla="*/ 11267614 w 12192000"/>
                <a:gd name="connsiteY1618" fmla="*/ 590166 h 1608850"/>
                <a:gd name="connsiteX1619" fmla="*/ 11277747 w 12192000"/>
                <a:gd name="connsiteY1619" fmla="*/ 590166 h 1608850"/>
                <a:gd name="connsiteX1620" fmla="*/ 11277747 w 12192000"/>
                <a:gd name="connsiteY1620" fmla="*/ 704740 h 1608850"/>
                <a:gd name="connsiteX1621" fmla="*/ 11300040 w 12192000"/>
                <a:gd name="connsiteY1621" fmla="*/ 704740 h 1608850"/>
                <a:gd name="connsiteX1622" fmla="*/ 11300040 w 12192000"/>
                <a:gd name="connsiteY1622" fmla="*/ 637725 h 1608850"/>
                <a:gd name="connsiteX1623" fmla="*/ 11326388 w 12192000"/>
                <a:gd name="connsiteY1623" fmla="*/ 637725 h 1608850"/>
                <a:gd name="connsiteX1624" fmla="*/ 11330440 w 12192000"/>
                <a:gd name="connsiteY1624" fmla="*/ 633401 h 1608850"/>
                <a:gd name="connsiteX1625" fmla="*/ 11338548 w 12192000"/>
                <a:gd name="connsiteY1625" fmla="*/ 633401 h 1608850"/>
                <a:gd name="connsiteX1626" fmla="*/ 11342600 w 12192000"/>
                <a:gd name="connsiteY1626" fmla="*/ 637725 h 1608850"/>
                <a:gd name="connsiteX1627" fmla="*/ 11364895 w 12192000"/>
                <a:gd name="connsiteY1627" fmla="*/ 637725 h 1608850"/>
                <a:gd name="connsiteX1628" fmla="*/ 11364895 w 12192000"/>
                <a:gd name="connsiteY1628" fmla="*/ 520989 h 1608850"/>
                <a:gd name="connsiteX1629" fmla="*/ 11421642 w 12192000"/>
                <a:gd name="connsiteY1629" fmla="*/ 510180 h 1608850"/>
                <a:gd name="connsiteX1630" fmla="*/ 11421642 w 12192000"/>
                <a:gd name="connsiteY1630" fmla="*/ 511261 h 1608850"/>
                <a:gd name="connsiteX1631" fmla="*/ 11421642 w 12192000"/>
                <a:gd name="connsiteY1631" fmla="*/ 518827 h 1608850"/>
                <a:gd name="connsiteX1632" fmla="*/ 11447988 w 12192000"/>
                <a:gd name="connsiteY1632" fmla="*/ 518827 h 1608850"/>
                <a:gd name="connsiteX1633" fmla="*/ 11447988 w 12192000"/>
                <a:gd name="connsiteY1633" fmla="*/ 773917 h 1608850"/>
                <a:gd name="connsiteX1634" fmla="*/ 11470283 w 12192000"/>
                <a:gd name="connsiteY1634" fmla="*/ 773917 h 1608850"/>
                <a:gd name="connsiteX1635" fmla="*/ 11470283 w 12192000"/>
                <a:gd name="connsiteY1635" fmla="*/ 769593 h 1608850"/>
                <a:gd name="connsiteX1636" fmla="*/ 11482443 w 12192000"/>
                <a:gd name="connsiteY1636" fmla="*/ 769593 h 1608850"/>
                <a:gd name="connsiteX1637" fmla="*/ 11482443 w 12192000"/>
                <a:gd name="connsiteY1637" fmla="*/ 773917 h 1608850"/>
                <a:gd name="connsiteX1638" fmla="*/ 11506763 w 12192000"/>
                <a:gd name="connsiteY1638" fmla="*/ 773917 h 1608850"/>
                <a:gd name="connsiteX1639" fmla="*/ 11506763 w 12192000"/>
                <a:gd name="connsiteY1639" fmla="*/ 760946 h 1608850"/>
                <a:gd name="connsiteX1640" fmla="*/ 11535136 w 12192000"/>
                <a:gd name="connsiteY1640" fmla="*/ 760946 h 1608850"/>
                <a:gd name="connsiteX1641" fmla="*/ 11547296 w 12192000"/>
                <a:gd name="connsiteY1641" fmla="*/ 756622 h 1608850"/>
                <a:gd name="connsiteX1642" fmla="*/ 11567564 w 12192000"/>
                <a:gd name="connsiteY1642" fmla="*/ 760946 h 1608850"/>
                <a:gd name="connsiteX1643" fmla="*/ 11567564 w 12192000"/>
                <a:gd name="connsiteY1643" fmla="*/ 743652 h 1608850"/>
                <a:gd name="connsiteX1644" fmla="*/ 11575671 w 12192000"/>
                <a:gd name="connsiteY1644" fmla="*/ 743652 h 1608850"/>
                <a:gd name="connsiteX1645" fmla="*/ 11575671 w 12192000"/>
                <a:gd name="connsiteY1645" fmla="*/ 730681 h 1608850"/>
                <a:gd name="connsiteX1646" fmla="*/ 11632418 w 12192000"/>
                <a:gd name="connsiteY1646" fmla="*/ 730681 h 1608850"/>
                <a:gd name="connsiteX1647" fmla="*/ 11632418 w 12192000"/>
                <a:gd name="connsiteY1647" fmla="*/ 700416 h 1608850"/>
                <a:gd name="connsiteX1648" fmla="*/ 11650658 w 12192000"/>
                <a:gd name="connsiteY1648" fmla="*/ 700416 h 1608850"/>
                <a:gd name="connsiteX1649" fmla="*/ 11650658 w 12192000"/>
                <a:gd name="connsiteY1649" fmla="*/ 693931 h 1608850"/>
                <a:gd name="connsiteX1650" fmla="*/ 11662818 w 12192000"/>
                <a:gd name="connsiteY1650" fmla="*/ 693931 h 1608850"/>
                <a:gd name="connsiteX1651" fmla="*/ 11662818 w 12192000"/>
                <a:gd name="connsiteY1651" fmla="*/ 700416 h 1608850"/>
                <a:gd name="connsiteX1652" fmla="*/ 11679031 w 12192000"/>
                <a:gd name="connsiteY1652" fmla="*/ 700416 h 1608850"/>
                <a:gd name="connsiteX1653" fmla="*/ 11679031 w 12192000"/>
                <a:gd name="connsiteY1653" fmla="*/ 750137 h 1608850"/>
                <a:gd name="connsiteX1654" fmla="*/ 11711459 w 12192000"/>
                <a:gd name="connsiteY1654" fmla="*/ 750137 h 1608850"/>
                <a:gd name="connsiteX1655" fmla="*/ 11711459 w 12192000"/>
                <a:gd name="connsiteY1655" fmla="*/ 724196 h 1608850"/>
                <a:gd name="connsiteX1656" fmla="*/ 11749966 w 12192000"/>
                <a:gd name="connsiteY1656" fmla="*/ 724196 h 1608850"/>
                <a:gd name="connsiteX1657" fmla="*/ 11749966 w 12192000"/>
                <a:gd name="connsiteY1657" fmla="*/ 693931 h 1608850"/>
                <a:gd name="connsiteX1658" fmla="*/ 11798607 w 12192000"/>
                <a:gd name="connsiteY1658" fmla="*/ 693931 h 1608850"/>
                <a:gd name="connsiteX1659" fmla="*/ 11798607 w 12192000"/>
                <a:gd name="connsiteY1659" fmla="*/ 805087 h 1608850"/>
                <a:gd name="connsiteX1660" fmla="*/ 11798607 w 12192000"/>
                <a:gd name="connsiteY1660" fmla="*/ 818866 h 1608850"/>
                <a:gd name="connsiteX1661" fmla="*/ 11864482 w 12192000"/>
                <a:gd name="connsiteY1661" fmla="*/ 818866 h 1608850"/>
                <a:gd name="connsiteX1662" fmla="*/ 11864482 w 12192000"/>
                <a:gd name="connsiteY1662" fmla="*/ 924638 h 1608850"/>
                <a:gd name="connsiteX1663" fmla="*/ 11864482 w 12192000"/>
                <a:gd name="connsiteY1663" fmla="*/ 947885 h 1608850"/>
                <a:gd name="connsiteX1664" fmla="*/ 11879442 w 12192000"/>
                <a:gd name="connsiteY1664" fmla="*/ 947885 h 1608850"/>
                <a:gd name="connsiteX1665" fmla="*/ 11879442 w 12192000"/>
                <a:gd name="connsiteY1665" fmla="*/ 946723 h 1608850"/>
                <a:gd name="connsiteX1666" fmla="*/ 11879442 w 12192000"/>
                <a:gd name="connsiteY1666" fmla="*/ 938587 h 1608850"/>
                <a:gd name="connsiteX1667" fmla="*/ 11924022 w 12192000"/>
                <a:gd name="connsiteY1667" fmla="*/ 938587 h 1608850"/>
                <a:gd name="connsiteX1668" fmla="*/ 11924022 w 12192000"/>
                <a:gd name="connsiteY1668" fmla="*/ 959508 h 1608850"/>
                <a:gd name="connsiteX1669" fmla="*/ 11926250 w 12192000"/>
                <a:gd name="connsiteY1669" fmla="*/ 960671 h 1608850"/>
                <a:gd name="connsiteX1670" fmla="*/ 11941854 w 12192000"/>
                <a:gd name="connsiteY1670" fmla="*/ 968807 h 1608850"/>
                <a:gd name="connsiteX1671" fmla="*/ 11941854 w 12192000"/>
                <a:gd name="connsiteY1671" fmla="*/ 999027 h 1608850"/>
                <a:gd name="connsiteX1672" fmla="*/ 11943247 w 12192000"/>
                <a:gd name="connsiteY1672" fmla="*/ 999609 h 1608850"/>
                <a:gd name="connsiteX1673" fmla="*/ 11952999 w 12192000"/>
                <a:gd name="connsiteY1673" fmla="*/ 1003677 h 1608850"/>
                <a:gd name="connsiteX1674" fmla="*/ 11952999 w 12192000"/>
                <a:gd name="connsiteY1674" fmla="*/ 1002515 h 1608850"/>
                <a:gd name="connsiteX1675" fmla="*/ 11952999 w 12192000"/>
                <a:gd name="connsiteY1675" fmla="*/ 994378 h 1608850"/>
                <a:gd name="connsiteX1676" fmla="*/ 11954114 w 12192000"/>
                <a:gd name="connsiteY1676" fmla="*/ 994378 h 1608850"/>
                <a:gd name="connsiteX1677" fmla="*/ 11961915 w 12192000"/>
                <a:gd name="connsiteY1677" fmla="*/ 994378 h 1608850"/>
                <a:gd name="connsiteX1678" fmla="*/ 11961915 w 12192000"/>
                <a:gd name="connsiteY1678" fmla="*/ 993506 h 1608850"/>
                <a:gd name="connsiteX1679" fmla="*/ 11961915 w 12192000"/>
                <a:gd name="connsiteY1679" fmla="*/ 987404 h 1608850"/>
                <a:gd name="connsiteX1680" fmla="*/ 11960800 w 12192000"/>
                <a:gd name="connsiteY1680" fmla="*/ 987404 h 1608850"/>
                <a:gd name="connsiteX1681" fmla="*/ 11952999 w 12192000"/>
                <a:gd name="connsiteY1681" fmla="*/ 987404 h 1608850"/>
                <a:gd name="connsiteX1682" fmla="*/ 11952999 w 12192000"/>
                <a:gd name="connsiteY1682" fmla="*/ 986242 h 1608850"/>
                <a:gd name="connsiteX1683" fmla="*/ 11952999 w 12192000"/>
                <a:gd name="connsiteY1683" fmla="*/ 978106 h 1608850"/>
                <a:gd name="connsiteX1684" fmla="*/ 11954114 w 12192000"/>
                <a:gd name="connsiteY1684" fmla="*/ 978106 h 1608850"/>
                <a:gd name="connsiteX1685" fmla="*/ 11961915 w 12192000"/>
                <a:gd name="connsiteY1685" fmla="*/ 978106 h 1608850"/>
                <a:gd name="connsiteX1686" fmla="*/ 11961915 w 12192000"/>
                <a:gd name="connsiteY1686" fmla="*/ 976943 h 1608850"/>
                <a:gd name="connsiteX1687" fmla="*/ 11961915 w 12192000"/>
                <a:gd name="connsiteY1687" fmla="*/ 968807 h 1608850"/>
                <a:gd name="connsiteX1688" fmla="*/ 11960800 w 12192000"/>
                <a:gd name="connsiteY1688" fmla="*/ 968807 h 1608850"/>
                <a:gd name="connsiteX1689" fmla="*/ 11952999 w 12192000"/>
                <a:gd name="connsiteY1689" fmla="*/ 968807 h 1608850"/>
                <a:gd name="connsiteX1690" fmla="*/ 11952999 w 12192000"/>
                <a:gd name="connsiteY1690" fmla="*/ 967645 h 1608850"/>
                <a:gd name="connsiteX1691" fmla="*/ 11952999 w 12192000"/>
                <a:gd name="connsiteY1691" fmla="*/ 959508 h 1608850"/>
                <a:gd name="connsiteX1692" fmla="*/ 11954114 w 12192000"/>
                <a:gd name="connsiteY1692" fmla="*/ 959508 h 1608850"/>
                <a:gd name="connsiteX1693" fmla="*/ 11961915 w 12192000"/>
                <a:gd name="connsiteY1693" fmla="*/ 959508 h 1608850"/>
                <a:gd name="connsiteX1694" fmla="*/ 11961915 w 12192000"/>
                <a:gd name="connsiteY1694" fmla="*/ 958637 h 1608850"/>
                <a:gd name="connsiteX1695" fmla="*/ 11961915 w 12192000"/>
                <a:gd name="connsiteY1695" fmla="*/ 952535 h 1608850"/>
                <a:gd name="connsiteX1696" fmla="*/ 11960800 w 12192000"/>
                <a:gd name="connsiteY1696" fmla="*/ 952535 h 1608850"/>
                <a:gd name="connsiteX1697" fmla="*/ 11952999 w 12192000"/>
                <a:gd name="connsiteY1697" fmla="*/ 952535 h 1608850"/>
                <a:gd name="connsiteX1698" fmla="*/ 11952999 w 12192000"/>
                <a:gd name="connsiteY1698" fmla="*/ 951372 h 1608850"/>
                <a:gd name="connsiteX1699" fmla="*/ 11952999 w 12192000"/>
                <a:gd name="connsiteY1699" fmla="*/ 943236 h 1608850"/>
                <a:gd name="connsiteX1700" fmla="*/ 11954114 w 12192000"/>
                <a:gd name="connsiteY1700" fmla="*/ 943236 h 1608850"/>
                <a:gd name="connsiteX1701" fmla="*/ 11961915 w 12192000"/>
                <a:gd name="connsiteY1701" fmla="*/ 943236 h 1608850"/>
                <a:gd name="connsiteX1702" fmla="*/ 11961915 w 12192000"/>
                <a:gd name="connsiteY1702" fmla="*/ 942074 h 1608850"/>
                <a:gd name="connsiteX1703" fmla="*/ 11961915 w 12192000"/>
                <a:gd name="connsiteY1703" fmla="*/ 933937 h 1608850"/>
                <a:gd name="connsiteX1704" fmla="*/ 11960800 w 12192000"/>
                <a:gd name="connsiteY1704" fmla="*/ 933937 h 1608850"/>
                <a:gd name="connsiteX1705" fmla="*/ 11952999 w 12192000"/>
                <a:gd name="connsiteY1705" fmla="*/ 933937 h 1608850"/>
                <a:gd name="connsiteX1706" fmla="*/ 11952999 w 12192000"/>
                <a:gd name="connsiteY1706" fmla="*/ 933066 h 1608850"/>
                <a:gd name="connsiteX1707" fmla="*/ 11952999 w 12192000"/>
                <a:gd name="connsiteY1707" fmla="*/ 926963 h 1608850"/>
                <a:gd name="connsiteX1708" fmla="*/ 11954114 w 12192000"/>
                <a:gd name="connsiteY1708" fmla="*/ 926963 h 1608850"/>
                <a:gd name="connsiteX1709" fmla="*/ 11961915 w 12192000"/>
                <a:gd name="connsiteY1709" fmla="*/ 926963 h 1608850"/>
                <a:gd name="connsiteX1710" fmla="*/ 11961915 w 12192000"/>
                <a:gd name="connsiteY1710" fmla="*/ 925801 h 1608850"/>
                <a:gd name="connsiteX1711" fmla="*/ 11961915 w 12192000"/>
                <a:gd name="connsiteY1711" fmla="*/ 917665 h 1608850"/>
                <a:gd name="connsiteX1712" fmla="*/ 11960800 w 12192000"/>
                <a:gd name="connsiteY1712" fmla="*/ 917665 h 1608850"/>
                <a:gd name="connsiteX1713" fmla="*/ 11952999 w 12192000"/>
                <a:gd name="connsiteY1713" fmla="*/ 917665 h 1608850"/>
                <a:gd name="connsiteX1714" fmla="*/ 11952999 w 12192000"/>
                <a:gd name="connsiteY1714" fmla="*/ 916503 h 1608850"/>
                <a:gd name="connsiteX1715" fmla="*/ 11952999 w 12192000"/>
                <a:gd name="connsiteY1715" fmla="*/ 908366 h 1608850"/>
                <a:gd name="connsiteX1716" fmla="*/ 11954114 w 12192000"/>
                <a:gd name="connsiteY1716" fmla="*/ 908366 h 1608850"/>
                <a:gd name="connsiteX1717" fmla="*/ 11961915 w 12192000"/>
                <a:gd name="connsiteY1717" fmla="*/ 908366 h 1608850"/>
                <a:gd name="connsiteX1718" fmla="*/ 11961915 w 12192000"/>
                <a:gd name="connsiteY1718" fmla="*/ 907204 h 1608850"/>
                <a:gd name="connsiteX1719" fmla="*/ 11961915 w 12192000"/>
                <a:gd name="connsiteY1719" fmla="*/ 899068 h 1608850"/>
                <a:gd name="connsiteX1720" fmla="*/ 11960800 w 12192000"/>
                <a:gd name="connsiteY1720" fmla="*/ 899068 h 1608850"/>
                <a:gd name="connsiteX1721" fmla="*/ 11952999 w 12192000"/>
                <a:gd name="connsiteY1721" fmla="*/ 899068 h 1608850"/>
                <a:gd name="connsiteX1722" fmla="*/ 11952999 w 12192000"/>
                <a:gd name="connsiteY1722" fmla="*/ 898196 h 1608850"/>
                <a:gd name="connsiteX1723" fmla="*/ 11952999 w 12192000"/>
                <a:gd name="connsiteY1723" fmla="*/ 892094 h 1608850"/>
                <a:gd name="connsiteX1724" fmla="*/ 11954114 w 12192000"/>
                <a:gd name="connsiteY1724" fmla="*/ 892094 h 1608850"/>
                <a:gd name="connsiteX1725" fmla="*/ 11961915 w 12192000"/>
                <a:gd name="connsiteY1725" fmla="*/ 892094 h 1608850"/>
                <a:gd name="connsiteX1726" fmla="*/ 11961915 w 12192000"/>
                <a:gd name="connsiteY1726" fmla="*/ 890931 h 1608850"/>
                <a:gd name="connsiteX1727" fmla="*/ 11961915 w 12192000"/>
                <a:gd name="connsiteY1727" fmla="*/ 882795 h 1608850"/>
                <a:gd name="connsiteX1728" fmla="*/ 11960800 w 12192000"/>
                <a:gd name="connsiteY1728" fmla="*/ 882795 h 1608850"/>
                <a:gd name="connsiteX1729" fmla="*/ 11952999 w 12192000"/>
                <a:gd name="connsiteY1729" fmla="*/ 882795 h 1608850"/>
                <a:gd name="connsiteX1730" fmla="*/ 11952999 w 12192000"/>
                <a:gd name="connsiteY1730" fmla="*/ 881633 h 1608850"/>
                <a:gd name="connsiteX1731" fmla="*/ 11952999 w 12192000"/>
                <a:gd name="connsiteY1731" fmla="*/ 873496 h 1608850"/>
                <a:gd name="connsiteX1732" fmla="*/ 11954114 w 12192000"/>
                <a:gd name="connsiteY1732" fmla="*/ 873496 h 1608850"/>
                <a:gd name="connsiteX1733" fmla="*/ 11961915 w 12192000"/>
                <a:gd name="connsiteY1733" fmla="*/ 873496 h 1608850"/>
                <a:gd name="connsiteX1734" fmla="*/ 11961915 w 12192000"/>
                <a:gd name="connsiteY1734" fmla="*/ 872625 h 1608850"/>
                <a:gd name="connsiteX1735" fmla="*/ 11961915 w 12192000"/>
                <a:gd name="connsiteY1735" fmla="*/ 866523 h 1608850"/>
                <a:gd name="connsiteX1736" fmla="*/ 11960800 w 12192000"/>
                <a:gd name="connsiteY1736" fmla="*/ 866523 h 1608850"/>
                <a:gd name="connsiteX1737" fmla="*/ 11952999 w 12192000"/>
                <a:gd name="connsiteY1737" fmla="*/ 866523 h 1608850"/>
                <a:gd name="connsiteX1738" fmla="*/ 11952999 w 12192000"/>
                <a:gd name="connsiteY1738" fmla="*/ 865360 h 1608850"/>
                <a:gd name="connsiteX1739" fmla="*/ 11952999 w 12192000"/>
                <a:gd name="connsiteY1739" fmla="*/ 857224 h 1608850"/>
                <a:gd name="connsiteX1740" fmla="*/ 11954114 w 12192000"/>
                <a:gd name="connsiteY1740" fmla="*/ 857224 h 1608850"/>
                <a:gd name="connsiteX1741" fmla="*/ 11961915 w 12192000"/>
                <a:gd name="connsiteY1741" fmla="*/ 857224 h 1608850"/>
                <a:gd name="connsiteX1742" fmla="*/ 11961915 w 12192000"/>
                <a:gd name="connsiteY1742" fmla="*/ 856062 h 1608850"/>
                <a:gd name="connsiteX1743" fmla="*/ 11961915 w 12192000"/>
                <a:gd name="connsiteY1743" fmla="*/ 847925 h 1608850"/>
                <a:gd name="connsiteX1744" fmla="*/ 11960800 w 12192000"/>
                <a:gd name="connsiteY1744" fmla="*/ 847925 h 1608850"/>
                <a:gd name="connsiteX1745" fmla="*/ 11952999 w 12192000"/>
                <a:gd name="connsiteY1745" fmla="*/ 847925 h 1608850"/>
                <a:gd name="connsiteX1746" fmla="*/ 11952999 w 12192000"/>
                <a:gd name="connsiteY1746" fmla="*/ 846763 h 1608850"/>
                <a:gd name="connsiteX1747" fmla="*/ 11952999 w 12192000"/>
                <a:gd name="connsiteY1747" fmla="*/ 838627 h 1608850"/>
                <a:gd name="connsiteX1748" fmla="*/ 11954114 w 12192000"/>
                <a:gd name="connsiteY1748" fmla="*/ 838627 h 1608850"/>
                <a:gd name="connsiteX1749" fmla="*/ 11961915 w 12192000"/>
                <a:gd name="connsiteY1749" fmla="*/ 838627 h 1608850"/>
                <a:gd name="connsiteX1750" fmla="*/ 11961915 w 12192000"/>
                <a:gd name="connsiteY1750" fmla="*/ 837755 h 1608850"/>
                <a:gd name="connsiteX1751" fmla="*/ 11961915 w 12192000"/>
                <a:gd name="connsiteY1751" fmla="*/ 831653 h 1608850"/>
                <a:gd name="connsiteX1752" fmla="*/ 11960800 w 12192000"/>
                <a:gd name="connsiteY1752" fmla="*/ 831653 h 1608850"/>
                <a:gd name="connsiteX1753" fmla="*/ 11952999 w 12192000"/>
                <a:gd name="connsiteY1753" fmla="*/ 831653 h 1608850"/>
                <a:gd name="connsiteX1754" fmla="*/ 11952999 w 12192000"/>
                <a:gd name="connsiteY1754" fmla="*/ 830491 h 1608850"/>
                <a:gd name="connsiteX1755" fmla="*/ 11952999 w 12192000"/>
                <a:gd name="connsiteY1755" fmla="*/ 822354 h 1608850"/>
                <a:gd name="connsiteX1756" fmla="*/ 11954114 w 12192000"/>
                <a:gd name="connsiteY1756" fmla="*/ 822354 h 1608850"/>
                <a:gd name="connsiteX1757" fmla="*/ 11961915 w 12192000"/>
                <a:gd name="connsiteY1757" fmla="*/ 822354 h 1608850"/>
                <a:gd name="connsiteX1758" fmla="*/ 11961915 w 12192000"/>
                <a:gd name="connsiteY1758" fmla="*/ 821192 h 1608850"/>
                <a:gd name="connsiteX1759" fmla="*/ 11961915 w 12192000"/>
                <a:gd name="connsiteY1759" fmla="*/ 813056 h 1608850"/>
                <a:gd name="connsiteX1760" fmla="*/ 11960800 w 12192000"/>
                <a:gd name="connsiteY1760" fmla="*/ 813056 h 1608850"/>
                <a:gd name="connsiteX1761" fmla="*/ 11952999 w 12192000"/>
                <a:gd name="connsiteY1761" fmla="*/ 813056 h 1608850"/>
                <a:gd name="connsiteX1762" fmla="*/ 11952999 w 12192000"/>
                <a:gd name="connsiteY1762" fmla="*/ 811893 h 1608850"/>
                <a:gd name="connsiteX1763" fmla="*/ 11952999 w 12192000"/>
                <a:gd name="connsiteY1763" fmla="*/ 803757 h 1608850"/>
                <a:gd name="connsiteX1764" fmla="*/ 11954114 w 12192000"/>
                <a:gd name="connsiteY1764" fmla="*/ 803757 h 1608850"/>
                <a:gd name="connsiteX1765" fmla="*/ 11961915 w 12192000"/>
                <a:gd name="connsiteY1765" fmla="*/ 803757 h 1608850"/>
                <a:gd name="connsiteX1766" fmla="*/ 11961915 w 12192000"/>
                <a:gd name="connsiteY1766" fmla="*/ 802885 h 1608850"/>
                <a:gd name="connsiteX1767" fmla="*/ 11961915 w 12192000"/>
                <a:gd name="connsiteY1767" fmla="*/ 796783 h 1608850"/>
                <a:gd name="connsiteX1768" fmla="*/ 11960800 w 12192000"/>
                <a:gd name="connsiteY1768" fmla="*/ 796783 h 1608850"/>
                <a:gd name="connsiteX1769" fmla="*/ 11952999 w 12192000"/>
                <a:gd name="connsiteY1769" fmla="*/ 796783 h 1608850"/>
                <a:gd name="connsiteX1770" fmla="*/ 11952999 w 12192000"/>
                <a:gd name="connsiteY1770" fmla="*/ 795621 h 1608850"/>
                <a:gd name="connsiteX1771" fmla="*/ 11952999 w 12192000"/>
                <a:gd name="connsiteY1771" fmla="*/ 787484 h 1608850"/>
                <a:gd name="connsiteX1772" fmla="*/ 11954114 w 12192000"/>
                <a:gd name="connsiteY1772" fmla="*/ 787484 h 1608850"/>
                <a:gd name="connsiteX1773" fmla="*/ 11961915 w 12192000"/>
                <a:gd name="connsiteY1773" fmla="*/ 787484 h 1608850"/>
                <a:gd name="connsiteX1774" fmla="*/ 11960800 w 12192000"/>
                <a:gd name="connsiteY1774" fmla="*/ 785741 h 1608850"/>
                <a:gd name="connsiteX1775" fmla="*/ 11952999 w 12192000"/>
                <a:gd name="connsiteY1775" fmla="*/ 773537 h 1608850"/>
                <a:gd name="connsiteX1776" fmla="*/ 11952999 w 12192000"/>
                <a:gd name="connsiteY1776" fmla="*/ 736342 h 1608850"/>
                <a:gd name="connsiteX1777" fmla="*/ 12102343 w 12192000"/>
                <a:gd name="connsiteY1777" fmla="*/ 736342 h 1608850"/>
                <a:gd name="connsiteX1778" fmla="*/ 12115716 w 12192000"/>
                <a:gd name="connsiteY1778" fmla="*/ 757264 h 1608850"/>
                <a:gd name="connsiteX1779" fmla="*/ 12115716 w 12192000"/>
                <a:gd name="connsiteY1779" fmla="*/ 803757 h 1608850"/>
                <a:gd name="connsiteX1780" fmla="*/ 12114602 w 12192000"/>
                <a:gd name="connsiteY1780" fmla="*/ 803757 h 1608850"/>
                <a:gd name="connsiteX1781" fmla="*/ 12106800 w 12192000"/>
                <a:gd name="connsiteY1781" fmla="*/ 803757 h 1608850"/>
                <a:gd name="connsiteX1782" fmla="*/ 12106800 w 12192000"/>
                <a:gd name="connsiteY1782" fmla="*/ 804919 h 1608850"/>
                <a:gd name="connsiteX1783" fmla="*/ 12106800 w 12192000"/>
                <a:gd name="connsiteY1783" fmla="*/ 813056 h 1608850"/>
                <a:gd name="connsiteX1784" fmla="*/ 12107915 w 12192000"/>
                <a:gd name="connsiteY1784" fmla="*/ 813056 h 1608850"/>
                <a:gd name="connsiteX1785" fmla="*/ 12115716 w 12192000"/>
                <a:gd name="connsiteY1785" fmla="*/ 813056 h 1608850"/>
                <a:gd name="connsiteX1786" fmla="*/ 12115716 w 12192000"/>
                <a:gd name="connsiteY1786" fmla="*/ 814218 h 1608850"/>
                <a:gd name="connsiteX1787" fmla="*/ 12115716 w 12192000"/>
                <a:gd name="connsiteY1787" fmla="*/ 822354 h 1608850"/>
                <a:gd name="connsiteX1788" fmla="*/ 12114602 w 12192000"/>
                <a:gd name="connsiteY1788" fmla="*/ 822354 h 1608850"/>
                <a:gd name="connsiteX1789" fmla="*/ 12106800 w 12192000"/>
                <a:gd name="connsiteY1789" fmla="*/ 822354 h 1608850"/>
                <a:gd name="connsiteX1790" fmla="*/ 12106800 w 12192000"/>
                <a:gd name="connsiteY1790" fmla="*/ 823516 h 1608850"/>
                <a:gd name="connsiteX1791" fmla="*/ 12106800 w 12192000"/>
                <a:gd name="connsiteY1791" fmla="*/ 831653 h 1608850"/>
                <a:gd name="connsiteX1792" fmla="*/ 12107915 w 12192000"/>
                <a:gd name="connsiteY1792" fmla="*/ 831653 h 1608850"/>
                <a:gd name="connsiteX1793" fmla="*/ 12115716 w 12192000"/>
                <a:gd name="connsiteY1793" fmla="*/ 831653 h 1608850"/>
                <a:gd name="connsiteX1794" fmla="*/ 12115716 w 12192000"/>
                <a:gd name="connsiteY1794" fmla="*/ 832525 h 1608850"/>
                <a:gd name="connsiteX1795" fmla="*/ 12115716 w 12192000"/>
                <a:gd name="connsiteY1795" fmla="*/ 838627 h 1608850"/>
                <a:gd name="connsiteX1796" fmla="*/ 12114602 w 12192000"/>
                <a:gd name="connsiteY1796" fmla="*/ 838627 h 1608850"/>
                <a:gd name="connsiteX1797" fmla="*/ 12106800 w 12192000"/>
                <a:gd name="connsiteY1797" fmla="*/ 838627 h 1608850"/>
                <a:gd name="connsiteX1798" fmla="*/ 12106800 w 12192000"/>
                <a:gd name="connsiteY1798" fmla="*/ 839789 h 1608850"/>
                <a:gd name="connsiteX1799" fmla="*/ 12106800 w 12192000"/>
                <a:gd name="connsiteY1799" fmla="*/ 847925 h 1608850"/>
                <a:gd name="connsiteX1800" fmla="*/ 12107915 w 12192000"/>
                <a:gd name="connsiteY1800" fmla="*/ 847925 h 1608850"/>
                <a:gd name="connsiteX1801" fmla="*/ 12115716 w 12192000"/>
                <a:gd name="connsiteY1801" fmla="*/ 847925 h 1608850"/>
                <a:gd name="connsiteX1802" fmla="*/ 12115716 w 12192000"/>
                <a:gd name="connsiteY1802" fmla="*/ 849088 h 1608850"/>
                <a:gd name="connsiteX1803" fmla="*/ 12115716 w 12192000"/>
                <a:gd name="connsiteY1803" fmla="*/ 857224 h 1608850"/>
                <a:gd name="connsiteX1804" fmla="*/ 12114602 w 12192000"/>
                <a:gd name="connsiteY1804" fmla="*/ 857224 h 1608850"/>
                <a:gd name="connsiteX1805" fmla="*/ 12106800 w 12192000"/>
                <a:gd name="connsiteY1805" fmla="*/ 857224 h 1608850"/>
                <a:gd name="connsiteX1806" fmla="*/ 12106800 w 12192000"/>
                <a:gd name="connsiteY1806" fmla="*/ 858386 h 1608850"/>
                <a:gd name="connsiteX1807" fmla="*/ 12106800 w 12192000"/>
                <a:gd name="connsiteY1807" fmla="*/ 866523 h 1608850"/>
                <a:gd name="connsiteX1808" fmla="*/ 12107915 w 12192000"/>
                <a:gd name="connsiteY1808" fmla="*/ 866523 h 1608850"/>
                <a:gd name="connsiteX1809" fmla="*/ 12115716 w 12192000"/>
                <a:gd name="connsiteY1809" fmla="*/ 866523 h 1608850"/>
                <a:gd name="connsiteX1810" fmla="*/ 12115716 w 12192000"/>
                <a:gd name="connsiteY1810" fmla="*/ 867394 h 1608850"/>
                <a:gd name="connsiteX1811" fmla="*/ 12115716 w 12192000"/>
                <a:gd name="connsiteY1811" fmla="*/ 873496 h 1608850"/>
                <a:gd name="connsiteX1812" fmla="*/ 12114602 w 12192000"/>
                <a:gd name="connsiteY1812" fmla="*/ 873496 h 1608850"/>
                <a:gd name="connsiteX1813" fmla="*/ 12106800 w 12192000"/>
                <a:gd name="connsiteY1813" fmla="*/ 873496 h 1608850"/>
                <a:gd name="connsiteX1814" fmla="*/ 12106800 w 12192000"/>
                <a:gd name="connsiteY1814" fmla="*/ 874659 h 1608850"/>
                <a:gd name="connsiteX1815" fmla="*/ 12106800 w 12192000"/>
                <a:gd name="connsiteY1815" fmla="*/ 882795 h 1608850"/>
                <a:gd name="connsiteX1816" fmla="*/ 12107915 w 12192000"/>
                <a:gd name="connsiteY1816" fmla="*/ 882795 h 1608850"/>
                <a:gd name="connsiteX1817" fmla="*/ 12115716 w 12192000"/>
                <a:gd name="connsiteY1817" fmla="*/ 882795 h 1608850"/>
                <a:gd name="connsiteX1818" fmla="*/ 12115716 w 12192000"/>
                <a:gd name="connsiteY1818" fmla="*/ 883957 h 1608850"/>
                <a:gd name="connsiteX1819" fmla="*/ 12115716 w 12192000"/>
                <a:gd name="connsiteY1819" fmla="*/ 892094 h 1608850"/>
                <a:gd name="connsiteX1820" fmla="*/ 12114602 w 12192000"/>
                <a:gd name="connsiteY1820" fmla="*/ 892094 h 1608850"/>
                <a:gd name="connsiteX1821" fmla="*/ 12106800 w 12192000"/>
                <a:gd name="connsiteY1821" fmla="*/ 892094 h 1608850"/>
                <a:gd name="connsiteX1822" fmla="*/ 12106800 w 12192000"/>
                <a:gd name="connsiteY1822" fmla="*/ 892965 h 1608850"/>
                <a:gd name="connsiteX1823" fmla="*/ 12106800 w 12192000"/>
                <a:gd name="connsiteY1823" fmla="*/ 899068 h 1608850"/>
                <a:gd name="connsiteX1824" fmla="*/ 12107915 w 12192000"/>
                <a:gd name="connsiteY1824" fmla="*/ 899068 h 1608850"/>
                <a:gd name="connsiteX1825" fmla="*/ 12115716 w 12192000"/>
                <a:gd name="connsiteY1825" fmla="*/ 899068 h 1608850"/>
                <a:gd name="connsiteX1826" fmla="*/ 12115716 w 12192000"/>
                <a:gd name="connsiteY1826" fmla="*/ 900230 h 1608850"/>
                <a:gd name="connsiteX1827" fmla="*/ 12115716 w 12192000"/>
                <a:gd name="connsiteY1827" fmla="*/ 908366 h 1608850"/>
                <a:gd name="connsiteX1828" fmla="*/ 12114602 w 12192000"/>
                <a:gd name="connsiteY1828" fmla="*/ 908366 h 1608850"/>
                <a:gd name="connsiteX1829" fmla="*/ 12106800 w 12192000"/>
                <a:gd name="connsiteY1829" fmla="*/ 908366 h 1608850"/>
                <a:gd name="connsiteX1830" fmla="*/ 12106800 w 12192000"/>
                <a:gd name="connsiteY1830" fmla="*/ 909528 h 1608850"/>
                <a:gd name="connsiteX1831" fmla="*/ 12106800 w 12192000"/>
                <a:gd name="connsiteY1831" fmla="*/ 917665 h 1608850"/>
                <a:gd name="connsiteX1832" fmla="*/ 12107915 w 12192000"/>
                <a:gd name="connsiteY1832" fmla="*/ 917665 h 1608850"/>
                <a:gd name="connsiteX1833" fmla="*/ 12115716 w 12192000"/>
                <a:gd name="connsiteY1833" fmla="*/ 917665 h 1608850"/>
                <a:gd name="connsiteX1834" fmla="*/ 12115716 w 12192000"/>
                <a:gd name="connsiteY1834" fmla="*/ 918827 h 1608850"/>
                <a:gd name="connsiteX1835" fmla="*/ 12115716 w 12192000"/>
                <a:gd name="connsiteY1835" fmla="*/ 926963 h 1608850"/>
                <a:gd name="connsiteX1836" fmla="*/ 12114602 w 12192000"/>
                <a:gd name="connsiteY1836" fmla="*/ 926963 h 1608850"/>
                <a:gd name="connsiteX1837" fmla="*/ 12106800 w 12192000"/>
                <a:gd name="connsiteY1837" fmla="*/ 926963 h 1608850"/>
                <a:gd name="connsiteX1838" fmla="*/ 12106800 w 12192000"/>
                <a:gd name="connsiteY1838" fmla="*/ 927835 h 1608850"/>
                <a:gd name="connsiteX1839" fmla="*/ 12106800 w 12192000"/>
                <a:gd name="connsiteY1839" fmla="*/ 933937 h 1608850"/>
                <a:gd name="connsiteX1840" fmla="*/ 12107915 w 12192000"/>
                <a:gd name="connsiteY1840" fmla="*/ 933937 h 1608850"/>
                <a:gd name="connsiteX1841" fmla="*/ 12115716 w 12192000"/>
                <a:gd name="connsiteY1841" fmla="*/ 933937 h 1608850"/>
                <a:gd name="connsiteX1842" fmla="*/ 12115716 w 12192000"/>
                <a:gd name="connsiteY1842" fmla="*/ 935100 h 1608850"/>
                <a:gd name="connsiteX1843" fmla="*/ 12115716 w 12192000"/>
                <a:gd name="connsiteY1843" fmla="*/ 943236 h 1608850"/>
                <a:gd name="connsiteX1844" fmla="*/ 12114602 w 12192000"/>
                <a:gd name="connsiteY1844" fmla="*/ 943236 h 1608850"/>
                <a:gd name="connsiteX1845" fmla="*/ 12106800 w 12192000"/>
                <a:gd name="connsiteY1845" fmla="*/ 943236 h 1608850"/>
                <a:gd name="connsiteX1846" fmla="*/ 12106800 w 12192000"/>
                <a:gd name="connsiteY1846" fmla="*/ 944398 h 1608850"/>
                <a:gd name="connsiteX1847" fmla="*/ 12106800 w 12192000"/>
                <a:gd name="connsiteY1847" fmla="*/ 952535 h 1608850"/>
                <a:gd name="connsiteX1848" fmla="*/ 12107915 w 12192000"/>
                <a:gd name="connsiteY1848" fmla="*/ 952535 h 1608850"/>
                <a:gd name="connsiteX1849" fmla="*/ 12115716 w 12192000"/>
                <a:gd name="connsiteY1849" fmla="*/ 952535 h 1608850"/>
                <a:gd name="connsiteX1850" fmla="*/ 12115716 w 12192000"/>
                <a:gd name="connsiteY1850" fmla="*/ 953406 h 1608850"/>
                <a:gd name="connsiteX1851" fmla="*/ 12115716 w 12192000"/>
                <a:gd name="connsiteY1851" fmla="*/ 959508 h 1608850"/>
                <a:gd name="connsiteX1852" fmla="*/ 12114602 w 12192000"/>
                <a:gd name="connsiteY1852" fmla="*/ 959508 h 1608850"/>
                <a:gd name="connsiteX1853" fmla="*/ 12106800 w 12192000"/>
                <a:gd name="connsiteY1853" fmla="*/ 959508 h 1608850"/>
                <a:gd name="connsiteX1854" fmla="*/ 12106800 w 12192000"/>
                <a:gd name="connsiteY1854" fmla="*/ 960671 h 1608850"/>
                <a:gd name="connsiteX1855" fmla="*/ 12106800 w 12192000"/>
                <a:gd name="connsiteY1855" fmla="*/ 968807 h 1608850"/>
                <a:gd name="connsiteX1856" fmla="*/ 12107915 w 12192000"/>
                <a:gd name="connsiteY1856" fmla="*/ 968807 h 1608850"/>
                <a:gd name="connsiteX1857" fmla="*/ 12115716 w 12192000"/>
                <a:gd name="connsiteY1857" fmla="*/ 968807 h 1608850"/>
                <a:gd name="connsiteX1858" fmla="*/ 12115716 w 12192000"/>
                <a:gd name="connsiteY1858" fmla="*/ 969969 h 1608850"/>
                <a:gd name="connsiteX1859" fmla="*/ 12115716 w 12192000"/>
                <a:gd name="connsiteY1859" fmla="*/ 978106 h 1608850"/>
                <a:gd name="connsiteX1860" fmla="*/ 12114602 w 12192000"/>
                <a:gd name="connsiteY1860" fmla="*/ 978106 h 1608850"/>
                <a:gd name="connsiteX1861" fmla="*/ 12106800 w 12192000"/>
                <a:gd name="connsiteY1861" fmla="*/ 978106 h 1608850"/>
                <a:gd name="connsiteX1862" fmla="*/ 12106800 w 12192000"/>
                <a:gd name="connsiteY1862" fmla="*/ 979268 h 1608850"/>
                <a:gd name="connsiteX1863" fmla="*/ 12106800 w 12192000"/>
                <a:gd name="connsiteY1863" fmla="*/ 987404 h 1608850"/>
                <a:gd name="connsiteX1864" fmla="*/ 12107915 w 12192000"/>
                <a:gd name="connsiteY1864" fmla="*/ 987404 h 1608850"/>
                <a:gd name="connsiteX1865" fmla="*/ 12115716 w 12192000"/>
                <a:gd name="connsiteY1865" fmla="*/ 987404 h 1608850"/>
                <a:gd name="connsiteX1866" fmla="*/ 12115716 w 12192000"/>
                <a:gd name="connsiteY1866" fmla="*/ 988276 h 1608850"/>
                <a:gd name="connsiteX1867" fmla="*/ 12115716 w 12192000"/>
                <a:gd name="connsiteY1867" fmla="*/ 994378 h 1608850"/>
                <a:gd name="connsiteX1868" fmla="*/ 12114602 w 12192000"/>
                <a:gd name="connsiteY1868" fmla="*/ 994378 h 1608850"/>
                <a:gd name="connsiteX1869" fmla="*/ 12106800 w 12192000"/>
                <a:gd name="connsiteY1869" fmla="*/ 994378 h 1608850"/>
                <a:gd name="connsiteX1870" fmla="*/ 12106800 w 12192000"/>
                <a:gd name="connsiteY1870" fmla="*/ 995540 h 1608850"/>
                <a:gd name="connsiteX1871" fmla="*/ 12106800 w 12192000"/>
                <a:gd name="connsiteY1871" fmla="*/ 1003677 h 1608850"/>
                <a:gd name="connsiteX1872" fmla="*/ 12131319 w 12192000"/>
                <a:gd name="connsiteY1872" fmla="*/ 1024599 h 1608850"/>
                <a:gd name="connsiteX1873" fmla="*/ 12130206 w 12192000"/>
                <a:gd name="connsiteY1873" fmla="*/ 1029248 h 1608850"/>
                <a:gd name="connsiteX1874" fmla="*/ 12122403 w 12192000"/>
                <a:gd name="connsiteY1874" fmla="*/ 1029248 h 1608850"/>
                <a:gd name="connsiteX1875" fmla="*/ 12122403 w 12192000"/>
                <a:gd name="connsiteY1875" fmla="*/ 1040036 h 1608850"/>
                <a:gd name="connsiteX1876" fmla="*/ 12122403 w 12192000"/>
                <a:gd name="connsiteY1876" fmla="*/ 1046874 h 1608850"/>
                <a:gd name="connsiteX1877" fmla="*/ 12131319 w 12192000"/>
                <a:gd name="connsiteY1877" fmla="*/ 1046874 h 1608850"/>
                <a:gd name="connsiteX1878" fmla="*/ 12131319 w 12192000"/>
                <a:gd name="connsiteY1878" fmla="*/ 1043196 h 1608850"/>
                <a:gd name="connsiteX1879" fmla="*/ 12132434 w 12192000"/>
                <a:gd name="connsiteY1879" fmla="*/ 1042615 h 1608850"/>
                <a:gd name="connsiteX1880" fmla="*/ 12140235 w 12192000"/>
                <a:gd name="connsiteY1880" fmla="*/ 1038547 h 1608850"/>
                <a:gd name="connsiteX1881" fmla="*/ 12142186 w 12192000"/>
                <a:gd name="connsiteY1881" fmla="*/ 1038547 h 1608850"/>
                <a:gd name="connsiteX1882" fmla="*/ 12155839 w 12192000"/>
                <a:gd name="connsiteY1882" fmla="*/ 1038547 h 1608850"/>
                <a:gd name="connsiteX1883" fmla="*/ 12155839 w 12192000"/>
                <a:gd name="connsiteY1883" fmla="*/ 1039709 h 1608850"/>
                <a:gd name="connsiteX1884" fmla="*/ 12155839 w 12192000"/>
                <a:gd name="connsiteY1884" fmla="*/ 1046874 h 1608850"/>
                <a:gd name="connsiteX1885" fmla="*/ 12192000 w 12192000"/>
                <a:gd name="connsiteY1885" fmla="*/ 1046874 h 1608850"/>
                <a:gd name="connsiteX1886" fmla="*/ 12192000 w 12192000"/>
                <a:gd name="connsiteY1886" fmla="*/ 1070905 h 1608850"/>
                <a:gd name="connsiteX1887" fmla="*/ 12192000 w 12192000"/>
                <a:gd name="connsiteY1887" fmla="*/ 1121663 h 1608850"/>
                <a:gd name="connsiteX1888" fmla="*/ 12192000 w 12192000"/>
                <a:gd name="connsiteY1888" fmla="*/ 1608850 h 1608850"/>
                <a:gd name="connsiteX1889" fmla="*/ 0 w 12192000"/>
                <a:gd name="connsiteY1889" fmla="*/ 1608850 h 1608850"/>
                <a:gd name="connsiteX1890" fmla="*/ 0 w 12192000"/>
                <a:gd name="connsiteY1890" fmla="*/ 1046874 h 1608850"/>
                <a:gd name="connsiteX1891" fmla="*/ 65773 w 12192000"/>
                <a:gd name="connsiteY1891" fmla="*/ 1046874 h 1608850"/>
                <a:gd name="connsiteX1892" fmla="*/ 82231 w 12192000"/>
                <a:gd name="connsiteY1892" fmla="*/ 1045519 h 1608850"/>
                <a:gd name="connsiteX1893" fmla="*/ 82231 w 12192000"/>
                <a:gd name="connsiteY1893" fmla="*/ 1012974 h 1608850"/>
                <a:gd name="connsiteX1894" fmla="*/ 126811 w 12192000"/>
                <a:gd name="connsiteY1894" fmla="*/ 1012974 h 1608850"/>
                <a:gd name="connsiteX1895" fmla="*/ 126811 w 12192000"/>
                <a:gd name="connsiteY1895" fmla="*/ 994377 h 1608850"/>
                <a:gd name="connsiteX1896" fmla="*/ 220430 w 12192000"/>
                <a:gd name="connsiteY1896" fmla="*/ 994377 h 1608850"/>
                <a:gd name="connsiteX1897" fmla="*/ 220430 w 12192000"/>
                <a:gd name="connsiteY1897" fmla="*/ 1006000 h 1608850"/>
                <a:gd name="connsiteX1898" fmla="*/ 280612 w 12192000"/>
                <a:gd name="connsiteY1898" fmla="*/ 1006000 h 1608850"/>
                <a:gd name="connsiteX1899" fmla="*/ 280612 w 12192000"/>
                <a:gd name="connsiteY1899" fmla="*/ 1012974 h 1608850"/>
                <a:gd name="connsiteX1900" fmla="*/ 298444 w 12192000"/>
                <a:gd name="connsiteY1900" fmla="*/ 1012974 h 1608850"/>
                <a:gd name="connsiteX1901" fmla="*/ 298444 w 12192000"/>
                <a:gd name="connsiteY1901" fmla="*/ 1019948 h 1608850"/>
                <a:gd name="connsiteX1902" fmla="*/ 314048 w 12192000"/>
                <a:gd name="connsiteY1902" fmla="*/ 1019948 h 1608850"/>
                <a:gd name="connsiteX1903" fmla="*/ 314048 w 12192000"/>
                <a:gd name="connsiteY1903" fmla="*/ 915339 h 1608850"/>
                <a:gd name="connsiteX1904" fmla="*/ 360858 w 12192000"/>
                <a:gd name="connsiteY1904" fmla="*/ 901391 h 1608850"/>
                <a:gd name="connsiteX1905" fmla="*/ 447789 w 12192000"/>
                <a:gd name="connsiteY1905" fmla="*/ 901391 h 1608850"/>
                <a:gd name="connsiteX1906" fmla="*/ 447789 w 12192000"/>
                <a:gd name="connsiteY1906" fmla="*/ 734017 h 1608850"/>
                <a:gd name="connsiteX1907" fmla="*/ 472308 w 12192000"/>
                <a:gd name="connsiteY1907" fmla="*/ 722393 h 1608850"/>
                <a:gd name="connsiteX1908" fmla="*/ 579301 w 12192000"/>
                <a:gd name="connsiteY1908" fmla="*/ 703796 h 1608850"/>
                <a:gd name="connsiteX1909" fmla="*/ 617194 w 12192000"/>
                <a:gd name="connsiteY1909" fmla="*/ 715419 h 1608850"/>
                <a:gd name="connsiteX1910" fmla="*/ 623881 w 12192000"/>
                <a:gd name="connsiteY1910" fmla="*/ 722393 h 1608850"/>
                <a:gd name="connsiteX1911" fmla="*/ 623881 w 12192000"/>
                <a:gd name="connsiteY1911" fmla="*/ 1033896 h 1608850"/>
                <a:gd name="connsiteX1912" fmla="*/ 639484 w 12192000"/>
                <a:gd name="connsiteY1912" fmla="*/ 1033896 h 1608850"/>
                <a:gd name="connsiteX1913" fmla="*/ 639484 w 12192000"/>
                <a:gd name="connsiteY1913" fmla="*/ 908365 h 1608850"/>
                <a:gd name="connsiteX1914" fmla="*/ 652858 w 12192000"/>
                <a:gd name="connsiteY1914" fmla="*/ 908365 h 1608850"/>
                <a:gd name="connsiteX1915" fmla="*/ 652858 w 12192000"/>
                <a:gd name="connsiteY1915" fmla="*/ 896742 h 1608850"/>
                <a:gd name="connsiteX1916" fmla="*/ 666232 w 12192000"/>
                <a:gd name="connsiteY1916" fmla="*/ 889768 h 1608850"/>
                <a:gd name="connsiteX1917" fmla="*/ 677377 w 12192000"/>
                <a:gd name="connsiteY1917" fmla="*/ 889768 h 1608850"/>
                <a:gd name="connsiteX1918" fmla="*/ 677377 w 12192000"/>
                <a:gd name="connsiteY1918" fmla="*/ 878145 h 1608850"/>
                <a:gd name="connsiteX1919" fmla="*/ 686293 w 12192000"/>
                <a:gd name="connsiteY1919" fmla="*/ 871171 h 1608850"/>
                <a:gd name="connsiteX1920" fmla="*/ 708584 w 12192000"/>
                <a:gd name="connsiteY1920" fmla="*/ 871171 h 1608850"/>
                <a:gd name="connsiteX1921" fmla="*/ 708584 w 12192000"/>
                <a:gd name="connsiteY1921" fmla="*/ 908365 h 1608850"/>
                <a:gd name="connsiteX1922" fmla="*/ 755393 w 12192000"/>
                <a:gd name="connsiteY1922" fmla="*/ 908365 h 1608850"/>
                <a:gd name="connsiteX1923" fmla="*/ 755393 w 12192000"/>
                <a:gd name="connsiteY1923" fmla="*/ 1038546 h 1608850"/>
                <a:gd name="connsiteX1924" fmla="*/ 773225 w 12192000"/>
                <a:gd name="connsiteY1924" fmla="*/ 1038546 h 1608850"/>
                <a:gd name="connsiteX1925" fmla="*/ 791057 w 12192000"/>
                <a:gd name="connsiteY1925" fmla="*/ 1031572 h 1608850"/>
                <a:gd name="connsiteX1926" fmla="*/ 791057 w 12192000"/>
                <a:gd name="connsiteY1926" fmla="*/ 1022273 h 1608850"/>
                <a:gd name="connsiteX1927" fmla="*/ 784370 w 12192000"/>
                <a:gd name="connsiteY1927" fmla="*/ 1019948 h 1608850"/>
                <a:gd name="connsiteX1928" fmla="*/ 784370 w 12192000"/>
                <a:gd name="connsiteY1928" fmla="*/ 1012974 h 1608850"/>
                <a:gd name="connsiteX1929" fmla="*/ 791057 w 12192000"/>
                <a:gd name="connsiteY1929" fmla="*/ 1008325 h 1608850"/>
                <a:gd name="connsiteX1930" fmla="*/ 791057 w 12192000"/>
                <a:gd name="connsiteY1930" fmla="*/ 957183 h 1608850"/>
                <a:gd name="connsiteX1931" fmla="*/ 784370 w 12192000"/>
                <a:gd name="connsiteY1931" fmla="*/ 954858 h 1608850"/>
                <a:gd name="connsiteX1932" fmla="*/ 784370 w 12192000"/>
                <a:gd name="connsiteY1932" fmla="*/ 947884 h 1608850"/>
                <a:gd name="connsiteX1933" fmla="*/ 791057 w 12192000"/>
                <a:gd name="connsiteY1933" fmla="*/ 943235 h 1608850"/>
                <a:gd name="connsiteX1934" fmla="*/ 795515 w 12192000"/>
                <a:gd name="connsiteY1934" fmla="*/ 938586 h 1608850"/>
                <a:gd name="connsiteX1935" fmla="*/ 795515 w 12192000"/>
                <a:gd name="connsiteY1935" fmla="*/ 929287 h 1608850"/>
                <a:gd name="connsiteX1936" fmla="*/ 791057 w 12192000"/>
                <a:gd name="connsiteY1936" fmla="*/ 929287 h 1608850"/>
                <a:gd name="connsiteX1937" fmla="*/ 791057 w 12192000"/>
                <a:gd name="connsiteY1937" fmla="*/ 922313 h 1608850"/>
                <a:gd name="connsiteX1938" fmla="*/ 797744 w 12192000"/>
                <a:gd name="connsiteY1938" fmla="*/ 917664 h 1608850"/>
                <a:gd name="connsiteX1939" fmla="*/ 833408 w 12192000"/>
                <a:gd name="connsiteY1939" fmla="*/ 852574 h 1608850"/>
                <a:gd name="connsiteX1940" fmla="*/ 828950 w 12192000"/>
                <a:gd name="connsiteY1940" fmla="*/ 850249 h 1608850"/>
                <a:gd name="connsiteX1941" fmla="*/ 828950 w 12192000"/>
                <a:gd name="connsiteY1941" fmla="*/ 843275 h 1608850"/>
                <a:gd name="connsiteX1942" fmla="*/ 835637 w 12192000"/>
                <a:gd name="connsiteY1942" fmla="*/ 840950 h 1608850"/>
                <a:gd name="connsiteX1943" fmla="*/ 835637 w 12192000"/>
                <a:gd name="connsiteY1943" fmla="*/ 831652 h 1608850"/>
                <a:gd name="connsiteX1944" fmla="*/ 840095 w 12192000"/>
                <a:gd name="connsiteY1944" fmla="*/ 831652 h 1608850"/>
                <a:gd name="connsiteX1945" fmla="*/ 840095 w 12192000"/>
                <a:gd name="connsiteY1945" fmla="*/ 810730 h 1608850"/>
                <a:gd name="connsiteX1946" fmla="*/ 835637 w 12192000"/>
                <a:gd name="connsiteY1946" fmla="*/ 810730 h 1608850"/>
                <a:gd name="connsiteX1947" fmla="*/ 835637 w 12192000"/>
                <a:gd name="connsiteY1947" fmla="*/ 806081 h 1608850"/>
                <a:gd name="connsiteX1948" fmla="*/ 840095 w 12192000"/>
                <a:gd name="connsiteY1948" fmla="*/ 803756 h 1608850"/>
                <a:gd name="connsiteX1949" fmla="*/ 851240 w 12192000"/>
                <a:gd name="connsiteY1949" fmla="*/ 787483 h 1608850"/>
                <a:gd name="connsiteX1950" fmla="*/ 853469 w 12192000"/>
                <a:gd name="connsiteY1950" fmla="*/ 778185 h 1608850"/>
                <a:gd name="connsiteX1951" fmla="*/ 853469 w 12192000"/>
                <a:gd name="connsiteY1951" fmla="*/ 752614 h 1608850"/>
                <a:gd name="connsiteX1952" fmla="*/ 853748 w 12192000"/>
                <a:gd name="connsiteY1952" fmla="*/ 751742 h 1608850"/>
                <a:gd name="connsiteX1953" fmla="*/ 855698 w 12192000"/>
                <a:gd name="connsiteY1953" fmla="*/ 745640 h 1608850"/>
                <a:gd name="connsiteX1954" fmla="*/ 855977 w 12192000"/>
                <a:gd name="connsiteY1954" fmla="*/ 746512 h 1608850"/>
                <a:gd name="connsiteX1955" fmla="*/ 857927 w 12192000"/>
                <a:gd name="connsiteY1955" fmla="*/ 752614 h 1608850"/>
                <a:gd name="connsiteX1956" fmla="*/ 860156 w 12192000"/>
                <a:gd name="connsiteY1956" fmla="*/ 778185 h 1608850"/>
                <a:gd name="connsiteX1957" fmla="*/ 860156 w 12192000"/>
                <a:gd name="connsiteY1957" fmla="*/ 785159 h 1608850"/>
                <a:gd name="connsiteX1958" fmla="*/ 871302 w 12192000"/>
                <a:gd name="connsiteY1958" fmla="*/ 803756 h 1608850"/>
                <a:gd name="connsiteX1959" fmla="*/ 875760 w 12192000"/>
                <a:gd name="connsiteY1959" fmla="*/ 806081 h 1608850"/>
                <a:gd name="connsiteX1960" fmla="*/ 875760 w 12192000"/>
                <a:gd name="connsiteY1960" fmla="*/ 810730 h 1608850"/>
                <a:gd name="connsiteX1961" fmla="*/ 873531 w 12192000"/>
                <a:gd name="connsiteY1961" fmla="*/ 831652 h 1608850"/>
                <a:gd name="connsiteX1962" fmla="*/ 877989 w 12192000"/>
                <a:gd name="connsiteY1962" fmla="*/ 840950 h 1608850"/>
                <a:gd name="connsiteX1963" fmla="*/ 882447 w 12192000"/>
                <a:gd name="connsiteY1963" fmla="*/ 843275 h 1608850"/>
                <a:gd name="connsiteX1964" fmla="*/ 882447 w 12192000"/>
                <a:gd name="connsiteY1964" fmla="*/ 850249 h 1608850"/>
                <a:gd name="connsiteX1965" fmla="*/ 877989 w 12192000"/>
                <a:gd name="connsiteY1965" fmla="*/ 852574 h 1608850"/>
                <a:gd name="connsiteX1966" fmla="*/ 904180 w 12192000"/>
                <a:gd name="connsiteY1966" fmla="*/ 879888 h 1608850"/>
                <a:gd name="connsiteX1967" fmla="*/ 913070 w 12192000"/>
                <a:gd name="connsiteY1967" fmla="*/ 915339 h 1608850"/>
                <a:gd name="connsiteX1968" fmla="*/ 944859 w 12192000"/>
                <a:gd name="connsiteY1968" fmla="*/ 915339 h 1608850"/>
                <a:gd name="connsiteX1969" fmla="*/ 944859 w 12192000"/>
                <a:gd name="connsiteY1969" fmla="*/ 886329 h 1608850"/>
                <a:gd name="connsiteX1970" fmla="*/ 939475 w 12192000"/>
                <a:gd name="connsiteY1970" fmla="*/ 886329 h 1608850"/>
                <a:gd name="connsiteX1971" fmla="*/ 939475 w 12192000"/>
                <a:gd name="connsiteY1971" fmla="*/ 724196 h 1608850"/>
                <a:gd name="connsiteX1972" fmla="*/ 959742 w 12192000"/>
                <a:gd name="connsiteY1972" fmla="*/ 724196 h 1608850"/>
                <a:gd name="connsiteX1973" fmla="*/ 960249 w 12192000"/>
                <a:gd name="connsiteY1973" fmla="*/ 723115 h 1608850"/>
                <a:gd name="connsiteX1974" fmla="*/ 963795 w 12192000"/>
                <a:gd name="connsiteY1974" fmla="*/ 715549 h 1608850"/>
                <a:gd name="connsiteX1975" fmla="*/ 965569 w 12192000"/>
                <a:gd name="connsiteY1975" fmla="*/ 715819 h 1608850"/>
                <a:gd name="connsiteX1976" fmla="*/ 977982 w 12192000"/>
                <a:gd name="connsiteY1976" fmla="*/ 717710 h 1608850"/>
                <a:gd name="connsiteX1977" fmla="*/ 978489 w 12192000"/>
                <a:gd name="connsiteY1977" fmla="*/ 719062 h 1608850"/>
                <a:gd name="connsiteX1978" fmla="*/ 982035 w 12192000"/>
                <a:gd name="connsiteY1978" fmla="*/ 728519 h 1608850"/>
                <a:gd name="connsiteX1979" fmla="*/ 1008382 w 12192000"/>
                <a:gd name="connsiteY1979" fmla="*/ 730681 h 1608850"/>
                <a:gd name="connsiteX1980" fmla="*/ 1008382 w 12192000"/>
                <a:gd name="connsiteY1980" fmla="*/ 607460 h 1608850"/>
                <a:gd name="connsiteX1981" fmla="*/ 1010409 w 12192000"/>
                <a:gd name="connsiteY1981" fmla="*/ 607460 h 1608850"/>
                <a:gd name="connsiteX1982" fmla="*/ 1024597 w 12192000"/>
                <a:gd name="connsiteY1982" fmla="*/ 607460 h 1608850"/>
                <a:gd name="connsiteX1983" fmla="*/ 1024597 w 12192000"/>
                <a:gd name="connsiteY1983" fmla="*/ 471268 h 1608850"/>
                <a:gd name="connsiteX1984" fmla="*/ 1026369 w 12192000"/>
                <a:gd name="connsiteY1984" fmla="*/ 471268 h 1608850"/>
                <a:gd name="connsiteX1985" fmla="*/ 1038783 w 12192000"/>
                <a:gd name="connsiteY1985" fmla="*/ 471268 h 1608850"/>
                <a:gd name="connsiteX1986" fmla="*/ 1038783 w 12192000"/>
                <a:gd name="connsiteY1986" fmla="*/ 356694 h 1608850"/>
                <a:gd name="connsiteX1987" fmla="*/ 1042837 w 12192000"/>
                <a:gd name="connsiteY1987" fmla="*/ 328590 h 1608850"/>
                <a:gd name="connsiteX1988" fmla="*/ 1044863 w 12192000"/>
                <a:gd name="connsiteY1988" fmla="*/ 328590 h 1608850"/>
                <a:gd name="connsiteX1989" fmla="*/ 1059050 w 12192000"/>
                <a:gd name="connsiteY1989" fmla="*/ 328590 h 1608850"/>
                <a:gd name="connsiteX1990" fmla="*/ 1095531 w 12192000"/>
                <a:gd name="connsiteY1990" fmla="*/ 246443 h 1608850"/>
                <a:gd name="connsiteX1991" fmla="*/ 1099585 w 12192000"/>
                <a:gd name="connsiteY1991" fmla="*/ 0 h 160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</a:cxnLst>
              <a:rect l="l" t="t" r="r" b="b"/>
              <a:pathLst>
                <a:path w="12192000" h="1608850">
                  <a:moveTo>
                    <a:pt x="8760317" y="780798"/>
                  </a:moveTo>
                  <a:lnTo>
                    <a:pt x="8760317" y="785159"/>
                  </a:lnTo>
                  <a:lnTo>
                    <a:pt x="8761882" y="787771"/>
                  </a:lnTo>
                  <a:lnTo>
                    <a:pt x="8762996" y="787771"/>
                  </a:lnTo>
                  <a:cubicBezTo>
                    <a:pt x="8762996" y="787771"/>
                    <a:pt x="8762996" y="787771"/>
                    <a:pt x="8762996" y="786900"/>
                  </a:cubicBezTo>
                  <a:lnTo>
                    <a:pt x="8762996" y="780798"/>
                  </a:lnTo>
                  <a:cubicBezTo>
                    <a:pt x="8762996" y="780798"/>
                    <a:pt x="8762996" y="780798"/>
                    <a:pt x="8761881" y="780798"/>
                  </a:cubicBezTo>
                  <a:close/>
                  <a:moveTo>
                    <a:pt x="8758924" y="762200"/>
                  </a:moveTo>
                  <a:lnTo>
                    <a:pt x="8759734" y="771499"/>
                  </a:lnTo>
                  <a:lnTo>
                    <a:pt x="8762996" y="771499"/>
                  </a:lnTo>
                  <a:cubicBezTo>
                    <a:pt x="8762996" y="771499"/>
                    <a:pt x="8762996" y="771499"/>
                    <a:pt x="8762996" y="770337"/>
                  </a:cubicBezTo>
                  <a:lnTo>
                    <a:pt x="8762996" y="762200"/>
                  </a:lnTo>
                  <a:cubicBezTo>
                    <a:pt x="8762996" y="762200"/>
                    <a:pt x="8762996" y="762200"/>
                    <a:pt x="8761881" y="762200"/>
                  </a:cubicBezTo>
                  <a:close/>
                  <a:moveTo>
                    <a:pt x="8755951" y="745928"/>
                  </a:moveTo>
                  <a:lnTo>
                    <a:pt x="8756137" y="746512"/>
                  </a:lnTo>
                  <a:lnTo>
                    <a:pt x="8758088" y="752614"/>
                  </a:lnTo>
                  <a:lnTo>
                    <a:pt x="8758113" y="752902"/>
                  </a:lnTo>
                  <a:lnTo>
                    <a:pt x="8762996" y="752902"/>
                  </a:lnTo>
                  <a:cubicBezTo>
                    <a:pt x="8762996" y="752902"/>
                    <a:pt x="8762996" y="752902"/>
                    <a:pt x="8762996" y="752030"/>
                  </a:cubicBezTo>
                  <a:lnTo>
                    <a:pt x="8762996" y="745928"/>
                  </a:lnTo>
                  <a:cubicBezTo>
                    <a:pt x="8762996" y="745928"/>
                    <a:pt x="8762996" y="745928"/>
                    <a:pt x="8761881" y="745928"/>
                  </a:cubicBezTo>
                  <a:close/>
                  <a:moveTo>
                    <a:pt x="8907881" y="718032"/>
                  </a:moveTo>
                  <a:cubicBezTo>
                    <a:pt x="8907881" y="718032"/>
                    <a:pt x="8907881" y="718032"/>
                    <a:pt x="8907881" y="719194"/>
                  </a:cubicBezTo>
                  <a:lnTo>
                    <a:pt x="8907881" y="727331"/>
                  </a:lnTo>
                  <a:lnTo>
                    <a:pt x="8908543" y="727331"/>
                  </a:lnTo>
                  <a:lnTo>
                    <a:pt x="8908543" y="718032"/>
                  </a:lnTo>
                  <a:close/>
                  <a:moveTo>
                    <a:pt x="1099585" y="0"/>
                  </a:moveTo>
                  <a:cubicBezTo>
                    <a:pt x="1099585" y="18"/>
                    <a:pt x="1099601" y="2040"/>
                    <a:pt x="1101611" y="246443"/>
                  </a:cubicBezTo>
                  <a:cubicBezTo>
                    <a:pt x="1101623" y="246467"/>
                    <a:pt x="1102267" y="247808"/>
                    <a:pt x="1140117" y="326429"/>
                  </a:cubicBezTo>
                  <a:cubicBezTo>
                    <a:pt x="1140125" y="326429"/>
                    <a:pt x="1140236" y="326429"/>
                    <a:pt x="1142145" y="326429"/>
                  </a:cubicBezTo>
                  <a:lnTo>
                    <a:pt x="1156331" y="326429"/>
                  </a:lnTo>
                  <a:cubicBezTo>
                    <a:pt x="1156331" y="326443"/>
                    <a:pt x="1156331" y="327005"/>
                    <a:pt x="1156331" y="350208"/>
                  </a:cubicBezTo>
                  <a:cubicBezTo>
                    <a:pt x="1156333" y="350214"/>
                    <a:pt x="1156371" y="350272"/>
                    <a:pt x="1156839" y="351019"/>
                  </a:cubicBezTo>
                  <a:lnTo>
                    <a:pt x="1160385" y="356694"/>
                  </a:lnTo>
                  <a:cubicBezTo>
                    <a:pt x="1160385" y="356714"/>
                    <a:pt x="1160385" y="358229"/>
                    <a:pt x="1160385" y="471268"/>
                  </a:cubicBezTo>
                  <a:cubicBezTo>
                    <a:pt x="1160393" y="471268"/>
                    <a:pt x="1160533" y="471268"/>
                    <a:pt x="1162664" y="471268"/>
                  </a:cubicBezTo>
                  <a:lnTo>
                    <a:pt x="1178625" y="471268"/>
                  </a:lnTo>
                  <a:cubicBezTo>
                    <a:pt x="1178625" y="471288"/>
                    <a:pt x="1178625" y="472923"/>
                    <a:pt x="1178625" y="611783"/>
                  </a:cubicBezTo>
                  <a:cubicBezTo>
                    <a:pt x="1178635" y="611782"/>
                    <a:pt x="1178747" y="611761"/>
                    <a:pt x="1180145" y="611513"/>
                  </a:cubicBezTo>
                  <a:lnTo>
                    <a:pt x="1190785" y="609622"/>
                  </a:lnTo>
                  <a:cubicBezTo>
                    <a:pt x="1190785" y="609644"/>
                    <a:pt x="1190755" y="610978"/>
                    <a:pt x="1188759" y="698254"/>
                  </a:cubicBezTo>
                  <a:cubicBezTo>
                    <a:pt x="1188769" y="698256"/>
                    <a:pt x="1188879" y="698276"/>
                    <a:pt x="1190279" y="698525"/>
                  </a:cubicBezTo>
                  <a:lnTo>
                    <a:pt x="1200919" y="700416"/>
                  </a:lnTo>
                  <a:cubicBezTo>
                    <a:pt x="1200921" y="700423"/>
                    <a:pt x="1200941" y="700487"/>
                    <a:pt x="1201171" y="701227"/>
                  </a:cubicBezTo>
                  <a:lnTo>
                    <a:pt x="1202945" y="706902"/>
                  </a:lnTo>
                  <a:cubicBezTo>
                    <a:pt x="1202947" y="706893"/>
                    <a:pt x="1202993" y="706750"/>
                    <a:pt x="1203705" y="704470"/>
                  </a:cubicBezTo>
                  <a:lnTo>
                    <a:pt x="1209025" y="687446"/>
                  </a:lnTo>
                  <a:cubicBezTo>
                    <a:pt x="1209032" y="687446"/>
                    <a:pt x="1209133" y="687446"/>
                    <a:pt x="1210799" y="687446"/>
                  </a:cubicBezTo>
                  <a:lnTo>
                    <a:pt x="1223212" y="687446"/>
                  </a:lnTo>
                  <a:cubicBezTo>
                    <a:pt x="1223212" y="687463"/>
                    <a:pt x="1223212" y="688156"/>
                    <a:pt x="1223212" y="719872"/>
                  </a:cubicBezTo>
                  <a:cubicBezTo>
                    <a:pt x="1223219" y="719877"/>
                    <a:pt x="1223295" y="719917"/>
                    <a:pt x="1224225" y="720413"/>
                  </a:cubicBezTo>
                  <a:lnTo>
                    <a:pt x="1231319" y="724196"/>
                  </a:lnTo>
                  <a:cubicBezTo>
                    <a:pt x="1231319" y="724205"/>
                    <a:pt x="1231319" y="724306"/>
                    <a:pt x="1231319" y="725547"/>
                  </a:cubicBezTo>
                  <a:lnTo>
                    <a:pt x="1231319" y="735005"/>
                  </a:lnTo>
                  <a:cubicBezTo>
                    <a:pt x="1231339" y="735005"/>
                    <a:pt x="1232247" y="735005"/>
                    <a:pt x="1275907" y="735005"/>
                  </a:cubicBezTo>
                  <a:cubicBezTo>
                    <a:pt x="1275907" y="735013"/>
                    <a:pt x="1275907" y="735096"/>
                    <a:pt x="1275907" y="736086"/>
                  </a:cubicBezTo>
                  <a:lnTo>
                    <a:pt x="1275907" y="743652"/>
                  </a:lnTo>
                  <a:cubicBezTo>
                    <a:pt x="1275915" y="743652"/>
                    <a:pt x="1276037" y="743652"/>
                    <a:pt x="1277933" y="743652"/>
                  </a:cubicBezTo>
                  <a:lnTo>
                    <a:pt x="1292119" y="743652"/>
                  </a:lnTo>
                  <a:cubicBezTo>
                    <a:pt x="1292119" y="743634"/>
                    <a:pt x="1292119" y="742905"/>
                    <a:pt x="1292119" y="713387"/>
                  </a:cubicBezTo>
                  <a:cubicBezTo>
                    <a:pt x="1292141" y="713387"/>
                    <a:pt x="1293071" y="713387"/>
                    <a:pt x="1336706" y="713387"/>
                  </a:cubicBezTo>
                  <a:cubicBezTo>
                    <a:pt x="1336706" y="713379"/>
                    <a:pt x="1336706" y="713282"/>
                    <a:pt x="1336706" y="712036"/>
                  </a:cubicBezTo>
                  <a:lnTo>
                    <a:pt x="1336706" y="702578"/>
                  </a:lnTo>
                  <a:cubicBezTo>
                    <a:pt x="1336713" y="702578"/>
                    <a:pt x="1336787" y="702578"/>
                    <a:pt x="1337721" y="702578"/>
                  </a:cubicBezTo>
                  <a:lnTo>
                    <a:pt x="1344813" y="702578"/>
                  </a:lnTo>
                  <a:cubicBezTo>
                    <a:pt x="1344813" y="702571"/>
                    <a:pt x="1344813" y="702458"/>
                    <a:pt x="1344813" y="700687"/>
                  </a:cubicBezTo>
                  <a:lnTo>
                    <a:pt x="1344813" y="687446"/>
                  </a:lnTo>
                  <a:cubicBezTo>
                    <a:pt x="1344823" y="687446"/>
                    <a:pt x="1344895" y="687446"/>
                    <a:pt x="1345573" y="687446"/>
                  </a:cubicBezTo>
                  <a:lnTo>
                    <a:pt x="1350893" y="687446"/>
                  </a:lnTo>
                  <a:cubicBezTo>
                    <a:pt x="1350893" y="687439"/>
                    <a:pt x="1350893" y="687354"/>
                    <a:pt x="1350893" y="686365"/>
                  </a:cubicBezTo>
                  <a:lnTo>
                    <a:pt x="1350893" y="678798"/>
                  </a:lnTo>
                  <a:cubicBezTo>
                    <a:pt x="1350901" y="678798"/>
                    <a:pt x="1351025" y="678798"/>
                    <a:pt x="1352921" y="678798"/>
                  </a:cubicBezTo>
                  <a:lnTo>
                    <a:pt x="1367107" y="678798"/>
                  </a:lnTo>
                  <a:cubicBezTo>
                    <a:pt x="1367107" y="678805"/>
                    <a:pt x="1367107" y="678882"/>
                    <a:pt x="1367107" y="679879"/>
                  </a:cubicBezTo>
                  <a:lnTo>
                    <a:pt x="1367107" y="687446"/>
                  </a:lnTo>
                  <a:cubicBezTo>
                    <a:pt x="1367119" y="687446"/>
                    <a:pt x="1367619" y="687446"/>
                    <a:pt x="1389401" y="687446"/>
                  </a:cubicBezTo>
                  <a:cubicBezTo>
                    <a:pt x="1389401" y="687438"/>
                    <a:pt x="1389401" y="687324"/>
                    <a:pt x="1389401" y="685554"/>
                  </a:cubicBezTo>
                  <a:lnTo>
                    <a:pt x="1389401" y="672313"/>
                  </a:lnTo>
                  <a:cubicBezTo>
                    <a:pt x="1389407" y="672313"/>
                    <a:pt x="1389503" y="672313"/>
                    <a:pt x="1391174" y="672313"/>
                  </a:cubicBezTo>
                  <a:lnTo>
                    <a:pt x="1403587" y="672313"/>
                  </a:lnTo>
                  <a:cubicBezTo>
                    <a:pt x="1403587" y="672325"/>
                    <a:pt x="1403587" y="672839"/>
                    <a:pt x="1403587" y="696093"/>
                  </a:cubicBezTo>
                  <a:cubicBezTo>
                    <a:pt x="1403595" y="696093"/>
                    <a:pt x="1403675" y="696093"/>
                    <a:pt x="1404601" y="696093"/>
                  </a:cubicBezTo>
                  <a:lnTo>
                    <a:pt x="1411695" y="696093"/>
                  </a:lnTo>
                  <a:cubicBezTo>
                    <a:pt x="1411695" y="696087"/>
                    <a:pt x="1411695" y="696006"/>
                    <a:pt x="1411695" y="695012"/>
                  </a:cubicBezTo>
                  <a:lnTo>
                    <a:pt x="1411695" y="687446"/>
                  </a:lnTo>
                  <a:cubicBezTo>
                    <a:pt x="1411703" y="687446"/>
                    <a:pt x="1411821" y="687446"/>
                    <a:pt x="1413467" y="687446"/>
                  </a:cubicBezTo>
                  <a:lnTo>
                    <a:pt x="1425881" y="687446"/>
                  </a:lnTo>
                  <a:cubicBezTo>
                    <a:pt x="1425881" y="687459"/>
                    <a:pt x="1425881" y="688018"/>
                    <a:pt x="1425881" y="713387"/>
                  </a:cubicBezTo>
                  <a:cubicBezTo>
                    <a:pt x="1425889" y="713387"/>
                    <a:pt x="1426007" y="713387"/>
                    <a:pt x="1427909" y="713387"/>
                  </a:cubicBezTo>
                  <a:lnTo>
                    <a:pt x="1442095" y="713387"/>
                  </a:lnTo>
                  <a:cubicBezTo>
                    <a:pt x="1442095" y="713398"/>
                    <a:pt x="1442095" y="713513"/>
                    <a:pt x="1442095" y="715008"/>
                  </a:cubicBezTo>
                  <a:lnTo>
                    <a:pt x="1442095" y="726358"/>
                  </a:lnTo>
                  <a:cubicBezTo>
                    <a:pt x="1442103" y="726358"/>
                    <a:pt x="1442173" y="726358"/>
                    <a:pt x="1442855" y="726358"/>
                  </a:cubicBezTo>
                  <a:lnTo>
                    <a:pt x="1448175" y="726358"/>
                  </a:lnTo>
                  <a:cubicBezTo>
                    <a:pt x="1448175" y="726350"/>
                    <a:pt x="1448175" y="726274"/>
                    <a:pt x="1448175" y="725547"/>
                  </a:cubicBezTo>
                  <a:lnTo>
                    <a:pt x="1448175" y="719872"/>
                  </a:lnTo>
                  <a:cubicBezTo>
                    <a:pt x="1448193" y="719872"/>
                    <a:pt x="1448911" y="719872"/>
                    <a:pt x="1478575" y="719872"/>
                  </a:cubicBezTo>
                  <a:cubicBezTo>
                    <a:pt x="1478575" y="719886"/>
                    <a:pt x="1478575" y="720449"/>
                    <a:pt x="1478575" y="743652"/>
                  </a:cubicBezTo>
                  <a:cubicBezTo>
                    <a:pt x="1478583" y="743652"/>
                    <a:pt x="1478661" y="743652"/>
                    <a:pt x="1479589" y="743652"/>
                  </a:cubicBezTo>
                  <a:lnTo>
                    <a:pt x="1486683" y="743652"/>
                  </a:lnTo>
                  <a:cubicBezTo>
                    <a:pt x="1486683" y="743659"/>
                    <a:pt x="1486683" y="743732"/>
                    <a:pt x="1486683" y="744733"/>
                  </a:cubicBezTo>
                  <a:lnTo>
                    <a:pt x="1486683" y="752299"/>
                  </a:lnTo>
                  <a:cubicBezTo>
                    <a:pt x="1486691" y="752299"/>
                    <a:pt x="1486765" y="752299"/>
                    <a:pt x="1487443" y="752299"/>
                  </a:cubicBezTo>
                  <a:lnTo>
                    <a:pt x="1492763" y="752299"/>
                  </a:lnTo>
                  <a:cubicBezTo>
                    <a:pt x="1492763" y="752292"/>
                    <a:pt x="1492763" y="752172"/>
                    <a:pt x="1492763" y="750137"/>
                  </a:cubicBezTo>
                  <a:lnTo>
                    <a:pt x="1492763" y="735005"/>
                  </a:lnTo>
                  <a:cubicBezTo>
                    <a:pt x="1492769" y="735005"/>
                    <a:pt x="1492847" y="735005"/>
                    <a:pt x="1493775" y="735005"/>
                  </a:cubicBezTo>
                  <a:lnTo>
                    <a:pt x="1500869" y="735005"/>
                  </a:lnTo>
                  <a:cubicBezTo>
                    <a:pt x="1500869" y="735013"/>
                    <a:pt x="1500869" y="735096"/>
                    <a:pt x="1500869" y="736086"/>
                  </a:cubicBezTo>
                  <a:lnTo>
                    <a:pt x="1500869" y="743652"/>
                  </a:lnTo>
                  <a:lnTo>
                    <a:pt x="1506189" y="741659"/>
                  </a:lnTo>
                  <a:cubicBezTo>
                    <a:pt x="1506949" y="741287"/>
                    <a:pt x="1506949" y="741085"/>
                    <a:pt x="1506949" y="740679"/>
                  </a:cubicBezTo>
                  <a:lnTo>
                    <a:pt x="1506949" y="735005"/>
                  </a:lnTo>
                  <a:cubicBezTo>
                    <a:pt x="1506966" y="735005"/>
                    <a:pt x="1507767" y="735005"/>
                    <a:pt x="1545457" y="735005"/>
                  </a:cubicBezTo>
                  <a:cubicBezTo>
                    <a:pt x="1545457" y="735019"/>
                    <a:pt x="1545457" y="735566"/>
                    <a:pt x="1545457" y="758784"/>
                  </a:cubicBezTo>
                  <a:cubicBezTo>
                    <a:pt x="1545464" y="758784"/>
                    <a:pt x="1545583" y="758784"/>
                    <a:pt x="1547483" y="758784"/>
                  </a:cubicBezTo>
                  <a:lnTo>
                    <a:pt x="1561669" y="758784"/>
                  </a:lnTo>
                  <a:cubicBezTo>
                    <a:pt x="1561669" y="758792"/>
                    <a:pt x="1561669" y="758874"/>
                    <a:pt x="1561669" y="759865"/>
                  </a:cubicBezTo>
                  <a:lnTo>
                    <a:pt x="1561669" y="767431"/>
                  </a:lnTo>
                  <a:cubicBezTo>
                    <a:pt x="1561679" y="767431"/>
                    <a:pt x="1561801" y="767431"/>
                    <a:pt x="1563443" y="767431"/>
                  </a:cubicBezTo>
                  <a:lnTo>
                    <a:pt x="1575857" y="767431"/>
                  </a:lnTo>
                  <a:cubicBezTo>
                    <a:pt x="1575857" y="767419"/>
                    <a:pt x="1575857" y="766908"/>
                    <a:pt x="1575857" y="743652"/>
                  </a:cubicBezTo>
                  <a:cubicBezTo>
                    <a:pt x="1575863" y="743652"/>
                    <a:pt x="1575941" y="743652"/>
                    <a:pt x="1576869" y="743652"/>
                  </a:cubicBezTo>
                  <a:lnTo>
                    <a:pt x="1583963" y="743652"/>
                  </a:lnTo>
                  <a:cubicBezTo>
                    <a:pt x="1583963" y="743633"/>
                    <a:pt x="1583963" y="742862"/>
                    <a:pt x="1583963" y="711225"/>
                  </a:cubicBezTo>
                  <a:cubicBezTo>
                    <a:pt x="1583971" y="711225"/>
                    <a:pt x="1584047" y="711225"/>
                    <a:pt x="1584977" y="711225"/>
                  </a:cubicBezTo>
                  <a:lnTo>
                    <a:pt x="1592071" y="711225"/>
                  </a:lnTo>
                  <a:cubicBezTo>
                    <a:pt x="1592071" y="711219"/>
                    <a:pt x="1592071" y="711110"/>
                    <a:pt x="1592071" y="709334"/>
                  </a:cubicBezTo>
                  <a:lnTo>
                    <a:pt x="1592071" y="696093"/>
                  </a:lnTo>
                  <a:cubicBezTo>
                    <a:pt x="1590043" y="696093"/>
                    <a:pt x="1590043" y="696093"/>
                    <a:pt x="1590803" y="694471"/>
                  </a:cubicBezTo>
                  <a:lnTo>
                    <a:pt x="1596123" y="683122"/>
                  </a:lnTo>
                  <a:cubicBezTo>
                    <a:pt x="1596129" y="683139"/>
                    <a:pt x="1596323" y="683813"/>
                    <a:pt x="1604231" y="711225"/>
                  </a:cubicBezTo>
                  <a:cubicBezTo>
                    <a:pt x="1604239" y="711225"/>
                    <a:pt x="1604311" y="711225"/>
                    <a:pt x="1604991" y="711225"/>
                  </a:cubicBezTo>
                  <a:lnTo>
                    <a:pt x="1610311" y="711225"/>
                  </a:lnTo>
                  <a:cubicBezTo>
                    <a:pt x="1610311" y="711212"/>
                    <a:pt x="1610311" y="710033"/>
                    <a:pt x="1610311" y="605298"/>
                  </a:cubicBezTo>
                  <a:cubicBezTo>
                    <a:pt x="1610321" y="605298"/>
                    <a:pt x="1610435" y="605298"/>
                    <a:pt x="1611831" y="605298"/>
                  </a:cubicBezTo>
                  <a:lnTo>
                    <a:pt x="1622471" y="605298"/>
                  </a:lnTo>
                  <a:cubicBezTo>
                    <a:pt x="1622471" y="605276"/>
                    <a:pt x="1622471" y="604266"/>
                    <a:pt x="1622471" y="557739"/>
                  </a:cubicBezTo>
                  <a:cubicBezTo>
                    <a:pt x="1622487" y="557739"/>
                    <a:pt x="1623113" y="557739"/>
                    <a:pt x="1648817" y="557739"/>
                  </a:cubicBezTo>
                  <a:cubicBezTo>
                    <a:pt x="1648817" y="557727"/>
                    <a:pt x="1648817" y="557217"/>
                    <a:pt x="1648817" y="536121"/>
                  </a:cubicBezTo>
                  <a:cubicBezTo>
                    <a:pt x="1648837" y="536121"/>
                    <a:pt x="1649625" y="536121"/>
                    <a:pt x="1683271" y="536121"/>
                  </a:cubicBezTo>
                  <a:cubicBezTo>
                    <a:pt x="1683271" y="536129"/>
                    <a:pt x="1683271" y="536259"/>
                    <a:pt x="1683271" y="538553"/>
                  </a:cubicBezTo>
                  <a:lnTo>
                    <a:pt x="1683271" y="555577"/>
                  </a:lnTo>
                  <a:cubicBezTo>
                    <a:pt x="1683281" y="555577"/>
                    <a:pt x="1683411" y="555577"/>
                    <a:pt x="1685551" y="555577"/>
                  </a:cubicBezTo>
                  <a:lnTo>
                    <a:pt x="1701511" y="555577"/>
                  </a:lnTo>
                  <a:cubicBezTo>
                    <a:pt x="1701511" y="555595"/>
                    <a:pt x="1701511" y="556489"/>
                    <a:pt x="1701511" y="603136"/>
                  </a:cubicBezTo>
                  <a:cubicBezTo>
                    <a:pt x="1701517" y="603136"/>
                    <a:pt x="1701593" y="603136"/>
                    <a:pt x="1702525" y="603136"/>
                  </a:cubicBezTo>
                  <a:lnTo>
                    <a:pt x="1709619" y="603136"/>
                  </a:lnTo>
                  <a:lnTo>
                    <a:pt x="1723805" y="607460"/>
                  </a:lnTo>
                  <a:cubicBezTo>
                    <a:pt x="1723805" y="607470"/>
                    <a:pt x="1723805" y="608120"/>
                    <a:pt x="1723805" y="646372"/>
                  </a:cubicBezTo>
                  <a:cubicBezTo>
                    <a:pt x="1723811" y="646372"/>
                    <a:pt x="1723887" y="646372"/>
                    <a:pt x="1724819" y="646372"/>
                  </a:cubicBezTo>
                  <a:lnTo>
                    <a:pt x="1731911" y="646372"/>
                  </a:lnTo>
                  <a:cubicBezTo>
                    <a:pt x="1731911" y="646382"/>
                    <a:pt x="1731911" y="646488"/>
                    <a:pt x="1731911" y="647993"/>
                  </a:cubicBezTo>
                  <a:lnTo>
                    <a:pt x="1731911" y="659342"/>
                  </a:lnTo>
                  <a:cubicBezTo>
                    <a:pt x="1731919" y="659342"/>
                    <a:pt x="1732043" y="659342"/>
                    <a:pt x="1733939" y="659342"/>
                  </a:cubicBezTo>
                  <a:lnTo>
                    <a:pt x="1748125" y="659342"/>
                  </a:lnTo>
                  <a:lnTo>
                    <a:pt x="1754205" y="665828"/>
                  </a:lnTo>
                  <a:cubicBezTo>
                    <a:pt x="1754205" y="665840"/>
                    <a:pt x="1754205" y="666326"/>
                    <a:pt x="1754205" y="687446"/>
                  </a:cubicBezTo>
                  <a:cubicBezTo>
                    <a:pt x="1754214" y="687446"/>
                    <a:pt x="1754345" y="687446"/>
                    <a:pt x="1756485" y="687446"/>
                  </a:cubicBezTo>
                  <a:lnTo>
                    <a:pt x="1772445" y="687446"/>
                  </a:lnTo>
                  <a:cubicBezTo>
                    <a:pt x="1772445" y="687453"/>
                    <a:pt x="1772445" y="687533"/>
                    <a:pt x="1772445" y="688526"/>
                  </a:cubicBezTo>
                  <a:lnTo>
                    <a:pt x="1772445" y="696093"/>
                  </a:lnTo>
                  <a:cubicBezTo>
                    <a:pt x="1772455" y="696093"/>
                    <a:pt x="1772553" y="696093"/>
                    <a:pt x="1773713" y="696093"/>
                  </a:cubicBezTo>
                  <a:lnTo>
                    <a:pt x="1782579" y="696093"/>
                  </a:lnTo>
                  <a:cubicBezTo>
                    <a:pt x="1782579" y="696102"/>
                    <a:pt x="1782579" y="696231"/>
                    <a:pt x="1782579" y="698254"/>
                  </a:cubicBezTo>
                  <a:lnTo>
                    <a:pt x="1782579" y="713387"/>
                  </a:lnTo>
                  <a:cubicBezTo>
                    <a:pt x="1786633" y="713387"/>
                    <a:pt x="1786633" y="713387"/>
                    <a:pt x="1786633" y="711495"/>
                  </a:cubicBezTo>
                  <a:lnTo>
                    <a:pt x="1786633" y="698254"/>
                  </a:lnTo>
                  <a:cubicBezTo>
                    <a:pt x="1786639" y="698254"/>
                    <a:pt x="1786716" y="698254"/>
                    <a:pt x="1787645" y="698254"/>
                  </a:cubicBezTo>
                  <a:lnTo>
                    <a:pt x="1794739" y="698254"/>
                  </a:lnTo>
                  <a:cubicBezTo>
                    <a:pt x="1794739" y="698265"/>
                    <a:pt x="1794739" y="698384"/>
                    <a:pt x="1794739" y="699876"/>
                  </a:cubicBezTo>
                  <a:lnTo>
                    <a:pt x="1794739" y="711225"/>
                  </a:lnTo>
                  <a:cubicBezTo>
                    <a:pt x="1794749" y="711225"/>
                    <a:pt x="1794821" y="711225"/>
                    <a:pt x="1795499" y="711225"/>
                  </a:cubicBezTo>
                  <a:lnTo>
                    <a:pt x="1800819" y="711225"/>
                  </a:lnTo>
                  <a:cubicBezTo>
                    <a:pt x="1800819" y="706902"/>
                    <a:pt x="1800819" y="706902"/>
                    <a:pt x="1849459" y="706902"/>
                  </a:cubicBezTo>
                  <a:cubicBezTo>
                    <a:pt x="1849459" y="706911"/>
                    <a:pt x="1849459" y="707012"/>
                    <a:pt x="1849459" y="708253"/>
                  </a:cubicBezTo>
                  <a:lnTo>
                    <a:pt x="1849459" y="717710"/>
                  </a:lnTo>
                  <a:cubicBezTo>
                    <a:pt x="1849467" y="717710"/>
                    <a:pt x="1849543" y="717710"/>
                    <a:pt x="1850219" y="717710"/>
                  </a:cubicBezTo>
                  <a:lnTo>
                    <a:pt x="1855541" y="717710"/>
                  </a:lnTo>
                  <a:cubicBezTo>
                    <a:pt x="1855541" y="717719"/>
                    <a:pt x="1855541" y="717841"/>
                    <a:pt x="1855541" y="719872"/>
                  </a:cubicBezTo>
                  <a:lnTo>
                    <a:pt x="1855541" y="735005"/>
                  </a:lnTo>
                  <a:cubicBezTo>
                    <a:pt x="1855549" y="735001"/>
                    <a:pt x="1855665" y="734923"/>
                    <a:pt x="1857567" y="733654"/>
                  </a:cubicBezTo>
                  <a:lnTo>
                    <a:pt x="1871753" y="724196"/>
                  </a:lnTo>
                  <a:cubicBezTo>
                    <a:pt x="1871755" y="724177"/>
                    <a:pt x="1871887" y="723302"/>
                    <a:pt x="1877833" y="683122"/>
                  </a:cubicBezTo>
                  <a:cubicBezTo>
                    <a:pt x="1877843" y="683120"/>
                    <a:pt x="1877911" y="683094"/>
                    <a:pt x="1878593" y="682852"/>
                  </a:cubicBezTo>
                  <a:lnTo>
                    <a:pt x="1883913" y="680960"/>
                  </a:lnTo>
                  <a:cubicBezTo>
                    <a:pt x="1883913" y="680944"/>
                    <a:pt x="1883947" y="679883"/>
                    <a:pt x="1885941" y="611783"/>
                  </a:cubicBezTo>
                  <a:cubicBezTo>
                    <a:pt x="1885941" y="611801"/>
                    <a:pt x="1885973" y="612892"/>
                    <a:pt x="1887967" y="680960"/>
                  </a:cubicBezTo>
                  <a:cubicBezTo>
                    <a:pt x="1887977" y="680963"/>
                    <a:pt x="1888047" y="680988"/>
                    <a:pt x="1888727" y="681230"/>
                  </a:cubicBezTo>
                  <a:lnTo>
                    <a:pt x="1894047" y="683122"/>
                  </a:lnTo>
                  <a:cubicBezTo>
                    <a:pt x="1894047" y="683102"/>
                    <a:pt x="1894047" y="681769"/>
                    <a:pt x="1894047" y="596651"/>
                  </a:cubicBezTo>
                  <a:cubicBezTo>
                    <a:pt x="1898101" y="596651"/>
                    <a:pt x="1898101" y="596651"/>
                    <a:pt x="1898101" y="564224"/>
                  </a:cubicBezTo>
                  <a:cubicBezTo>
                    <a:pt x="1898113" y="564224"/>
                    <a:pt x="1898799" y="564224"/>
                    <a:pt x="1936607" y="564224"/>
                  </a:cubicBezTo>
                  <a:cubicBezTo>
                    <a:pt x="1936607" y="564241"/>
                    <a:pt x="1936607" y="564959"/>
                    <a:pt x="1936607" y="596651"/>
                  </a:cubicBezTo>
                  <a:cubicBezTo>
                    <a:pt x="1936617" y="596651"/>
                    <a:pt x="1936689" y="596651"/>
                    <a:pt x="1937367" y="596651"/>
                  </a:cubicBezTo>
                  <a:lnTo>
                    <a:pt x="1942687" y="596651"/>
                  </a:lnTo>
                  <a:cubicBezTo>
                    <a:pt x="1942687" y="596630"/>
                    <a:pt x="1942687" y="595324"/>
                    <a:pt x="1942687" y="514503"/>
                  </a:cubicBezTo>
                  <a:cubicBezTo>
                    <a:pt x="1942693" y="514503"/>
                    <a:pt x="1942793" y="514503"/>
                    <a:pt x="1944461" y="514503"/>
                  </a:cubicBezTo>
                  <a:lnTo>
                    <a:pt x="1956875" y="514503"/>
                  </a:lnTo>
                  <a:cubicBezTo>
                    <a:pt x="1956875" y="514496"/>
                    <a:pt x="1956875" y="514385"/>
                    <a:pt x="1956875" y="512612"/>
                  </a:cubicBezTo>
                  <a:lnTo>
                    <a:pt x="1956875" y="499371"/>
                  </a:lnTo>
                  <a:cubicBezTo>
                    <a:pt x="1956885" y="499371"/>
                    <a:pt x="1957383" y="499371"/>
                    <a:pt x="1979169" y="499371"/>
                  </a:cubicBezTo>
                  <a:cubicBezTo>
                    <a:pt x="1979169" y="499364"/>
                    <a:pt x="1979169" y="499283"/>
                    <a:pt x="1979169" y="498290"/>
                  </a:cubicBezTo>
                  <a:lnTo>
                    <a:pt x="1979169" y="490724"/>
                  </a:lnTo>
                  <a:cubicBezTo>
                    <a:pt x="1979175" y="490724"/>
                    <a:pt x="1979285" y="490724"/>
                    <a:pt x="1980941" y="490724"/>
                  </a:cubicBezTo>
                  <a:lnTo>
                    <a:pt x="1993355" y="490724"/>
                  </a:lnTo>
                  <a:cubicBezTo>
                    <a:pt x="1993355" y="490732"/>
                    <a:pt x="1993355" y="490811"/>
                    <a:pt x="1993355" y="491805"/>
                  </a:cubicBezTo>
                  <a:lnTo>
                    <a:pt x="1993355" y="499371"/>
                  </a:lnTo>
                  <a:cubicBezTo>
                    <a:pt x="1993365" y="499371"/>
                    <a:pt x="1993437" y="499371"/>
                    <a:pt x="1994115" y="499371"/>
                  </a:cubicBezTo>
                  <a:lnTo>
                    <a:pt x="1999435" y="499371"/>
                  </a:lnTo>
                  <a:lnTo>
                    <a:pt x="2009569" y="495047"/>
                  </a:lnTo>
                  <a:lnTo>
                    <a:pt x="2013621" y="498290"/>
                  </a:lnTo>
                  <a:lnTo>
                    <a:pt x="2013621" y="490724"/>
                  </a:lnTo>
                  <a:cubicBezTo>
                    <a:pt x="2013631" y="490724"/>
                    <a:pt x="2013767" y="490724"/>
                    <a:pt x="2015901" y="490724"/>
                  </a:cubicBezTo>
                  <a:lnTo>
                    <a:pt x="2031863" y="490724"/>
                  </a:lnTo>
                  <a:cubicBezTo>
                    <a:pt x="2031863" y="490732"/>
                    <a:pt x="2031863" y="490811"/>
                    <a:pt x="2031863" y="491805"/>
                  </a:cubicBezTo>
                  <a:lnTo>
                    <a:pt x="2031863" y="499371"/>
                  </a:lnTo>
                  <a:cubicBezTo>
                    <a:pt x="2031881" y="499371"/>
                    <a:pt x="2032617" y="499371"/>
                    <a:pt x="2062263" y="499371"/>
                  </a:cubicBezTo>
                  <a:cubicBezTo>
                    <a:pt x="2062263" y="499381"/>
                    <a:pt x="2062263" y="499490"/>
                    <a:pt x="2062263" y="500992"/>
                  </a:cubicBezTo>
                  <a:lnTo>
                    <a:pt x="2062263" y="512342"/>
                  </a:lnTo>
                  <a:cubicBezTo>
                    <a:pt x="2062279" y="512342"/>
                    <a:pt x="2062919" y="512342"/>
                    <a:pt x="2088609" y="512342"/>
                  </a:cubicBezTo>
                  <a:cubicBezTo>
                    <a:pt x="2088609" y="512358"/>
                    <a:pt x="2088609" y="513038"/>
                    <a:pt x="2088609" y="542606"/>
                  </a:cubicBezTo>
                  <a:cubicBezTo>
                    <a:pt x="2088619" y="542606"/>
                    <a:pt x="2088691" y="542606"/>
                    <a:pt x="2089369" y="542606"/>
                  </a:cubicBezTo>
                  <a:lnTo>
                    <a:pt x="2094689" y="542606"/>
                  </a:lnTo>
                  <a:cubicBezTo>
                    <a:pt x="2094689" y="542613"/>
                    <a:pt x="2094689" y="542699"/>
                    <a:pt x="2094689" y="543687"/>
                  </a:cubicBezTo>
                  <a:lnTo>
                    <a:pt x="2094689" y="551254"/>
                  </a:lnTo>
                  <a:cubicBezTo>
                    <a:pt x="2098743" y="551254"/>
                    <a:pt x="2098743" y="551254"/>
                    <a:pt x="2098743" y="581518"/>
                  </a:cubicBezTo>
                  <a:cubicBezTo>
                    <a:pt x="2098753" y="581518"/>
                    <a:pt x="2098827" y="581518"/>
                    <a:pt x="2099503" y="581518"/>
                  </a:cubicBezTo>
                  <a:lnTo>
                    <a:pt x="2104823" y="581518"/>
                  </a:lnTo>
                  <a:cubicBezTo>
                    <a:pt x="2104823" y="581527"/>
                    <a:pt x="2104823" y="581594"/>
                    <a:pt x="2104823" y="582329"/>
                  </a:cubicBezTo>
                  <a:lnTo>
                    <a:pt x="2104823" y="588004"/>
                  </a:lnTo>
                  <a:cubicBezTo>
                    <a:pt x="2104829" y="588004"/>
                    <a:pt x="2104907" y="588004"/>
                    <a:pt x="2105837" y="588004"/>
                  </a:cubicBezTo>
                  <a:lnTo>
                    <a:pt x="2112929" y="588004"/>
                  </a:lnTo>
                  <a:cubicBezTo>
                    <a:pt x="2112929" y="588021"/>
                    <a:pt x="2112929" y="588734"/>
                    <a:pt x="2112929" y="618269"/>
                  </a:cubicBezTo>
                  <a:cubicBezTo>
                    <a:pt x="2112937" y="618269"/>
                    <a:pt x="2113057" y="618269"/>
                    <a:pt x="2114957" y="618269"/>
                  </a:cubicBezTo>
                  <a:lnTo>
                    <a:pt x="2129143" y="618269"/>
                  </a:lnTo>
                  <a:cubicBezTo>
                    <a:pt x="2129143" y="618285"/>
                    <a:pt x="2129143" y="618865"/>
                    <a:pt x="2129143" y="642048"/>
                  </a:cubicBezTo>
                  <a:cubicBezTo>
                    <a:pt x="2131171" y="642048"/>
                    <a:pt x="2131171" y="642048"/>
                    <a:pt x="2131171" y="643669"/>
                  </a:cubicBezTo>
                  <a:lnTo>
                    <a:pt x="2131171" y="655019"/>
                  </a:lnTo>
                  <a:cubicBezTo>
                    <a:pt x="2131179" y="655019"/>
                    <a:pt x="2131249" y="655019"/>
                    <a:pt x="2131931" y="655019"/>
                  </a:cubicBezTo>
                  <a:lnTo>
                    <a:pt x="2137251" y="655019"/>
                  </a:lnTo>
                  <a:cubicBezTo>
                    <a:pt x="2137251" y="655033"/>
                    <a:pt x="2137251" y="655596"/>
                    <a:pt x="2137251" y="678798"/>
                  </a:cubicBezTo>
                  <a:cubicBezTo>
                    <a:pt x="2137259" y="678798"/>
                    <a:pt x="2137357" y="678798"/>
                    <a:pt x="2138517" y="678798"/>
                  </a:cubicBezTo>
                  <a:lnTo>
                    <a:pt x="2147383" y="678798"/>
                  </a:lnTo>
                  <a:cubicBezTo>
                    <a:pt x="2149411" y="680960"/>
                    <a:pt x="2149411" y="680960"/>
                    <a:pt x="2149411" y="682852"/>
                  </a:cubicBezTo>
                  <a:lnTo>
                    <a:pt x="2149411" y="696093"/>
                  </a:lnTo>
                  <a:cubicBezTo>
                    <a:pt x="2149415" y="696086"/>
                    <a:pt x="2149503" y="695979"/>
                    <a:pt x="2150931" y="694201"/>
                  </a:cubicBezTo>
                  <a:lnTo>
                    <a:pt x="2161571" y="680960"/>
                  </a:lnTo>
                  <a:cubicBezTo>
                    <a:pt x="2161585" y="680960"/>
                    <a:pt x="2162225" y="680960"/>
                    <a:pt x="2189945" y="680960"/>
                  </a:cubicBezTo>
                  <a:cubicBezTo>
                    <a:pt x="2189945" y="680985"/>
                    <a:pt x="2189945" y="682386"/>
                    <a:pt x="2189945" y="767431"/>
                  </a:cubicBezTo>
                  <a:cubicBezTo>
                    <a:pt x="2189953" y="767431"/>
                    <a:pt x="2190029" y="767431"/>
                    <a:pt x="2190705" y="767431"/>
                  </a:cubicBezTo>
                  <a:lnTo>
                    <a:pt x="2196025" y="767431"/>
                  </a:lnTo>
                  <a:cubicBezTo>
                    <a:pt x="2196029" y="767423"/>
                    <a:pt x="2196087" y="767323"/>
                    <a:pt x="2196785" y="766080"/>
                  </a:cubicBezTo>
                  <a:lnTo>
                    <a:pt x="2202105" y="756622"/>
                  </a:lnTo>
                  <a:cubicBezTo>
                    <a:pt x="2202105" y="756629"/>
                    <a:pt x="2202105" y="756728"/>
                    <a:pt x="2202105" y="758514"/>
                  </a:cubicBezTo>
                  <a:lnTo>
                    <a:pt x="2202105" y="771755"/>
                  </a:lnTo>
                  <a:cubicBezTo>
                    <a:pt x="2206157" y="771755"/>
                    <a:pt x="2206157" y="771755"/>
                    <a:pt x="2206157" y="726358"/>
                  </a:cubicBezTo>
                  <a:cubicBezTo>
                    <a:pt x="2206167" y="726358"/>
                    <a:pt x="2206237" y="726358"/>
                    <a:pt x="2206917" y="726358"/>
                  </a:cubicBezTo>
                  <a:lnTo>
                    <a:pt x="2212237" y="726358"/>
                  </a:lnTo>
                  <a:cubicBezTo>
                    <a:pt x="2212237" y="726343"/>
                    <a:pt x="2212237" y="725343"/>
                    <a:pt x="2212237" y="661504"/>
                  </a:cubicBezTo>
                  <a:cubicBezTo>
                    <a:pt x="2212245" y="661504"/>
                    <a:pt x="2212325" y="661504"/>
                    <a:pt x="2213251" y="661504"/>
                  </a:cubicBezTo>
                  <a:lnTo>
                    <a:pt x="2220345" y="661504"/>
                  </a:lnTo>
                  <a:cubicBezTo>
                    <a:pt x="2220351" y="661483"/>
                    <a:pt x="2220615" y="660543"/>
                    <a:pt x="2232505" y="618269"/>
                  </a:cubicBezTo>
                  <a:cubicBezTo>
                    <a:pt x="2232514" y="618269"/>
                    <a:pt x="2232611" y="618269"/>
                    <a:pt x="2233771" y="618269"/>
                  </a:cubicBezTo>
                  <a:lnTo>
                    <a:pt x="2242639" y="618269"/>
                  </a:lnTo>
                  <a:cubicBezTo>
                    <a:pt x="2242644" y="618292"/>
                    <a:pt x="2242869" y="619258"/>
                    <a:pt x="2252771" y="661504"/>
                  </a:cubicBezTo>
                  <a:cubicBezTo>
                    <a:pt x="2252777" y="661504"/>
                    <a:pt x="2252851" y="661504"/>
                    <a:pt x="2253785" y="661504"/>
                  </a:cubicBezTo>
                  <a:lnTo>
                    <a:pt x="2260879" y="661504"/>
                  </a:lnTo>
                  <a:cubicBezTo>
                    <a:pt x="2260879" y="661515"/>
                    <a:pt x="2260879" y="662182"/>
                    <a:pt x="2260879" y="700416"/>
                  </a:cubicBezTo>
                  <a:cubicBezTo>
                    <a:pt x="2260885" y="700416"/>
                    <a:pt x="2260985" y="700416"/>
                    <a:pt x="2262651" y="700416"/>
                  </a:cubicBezTo>
                  <a:lnTo>
                    <a:pt x="2275065" y="700416"/>
                  </a:lnTo>
                  <a:cubicBezTo>
                    <a:pt x="2275065" y="700424"/>
                    <a:pt x="2275065" y="700546"/>
                    <a:pt x="2275065" y="702578"/>
                  </a:cubicBezTo>
                  <a:lnTo>
                    <a:pt x="2275065" y="717710"/>
                  </a:lnTo>
                  <a:cubicBezTo>
                    <a:pt x="2279119" y="717710"/>
                    <a:pt x="2279119" y="717710"/>
                    <a:pt x="2279119" y="715549"/>
                  </a:cubicBezTo>
                  <a:lnTo>
                    <a:pt x="2279119" y="700416"/>
                  </a:lnTo>
                  <a:cubicBezTo>
                    <a:pt x="2279129" y="700416"/>
                    <a:pt x="2279241" y="700416"/>
                    <a:pt x="2280639" y="700416"/>
                  </a:cubicBezTo>
                  <a:lnTo>
                    <a:pt x="2291279" y="700416"/>
                  </a:lnTo>
                  <a:cubicBezTo>
                    <a:pt x="2291279" y="700426"/>
                    <a:pt x="2291279" y="700543"/>
                    <a:pt x="2291279" y="702037"/>
                  </a:cubicBezTo>
                  <a:lnTo>
                    <a:pt x="2291279" y="713387"/>
                  </a:lnTo>
                  <a:cubicBezTo>
                    <a:pt x="2291295" y="713387"/>
                    <a:pt x="2292003" y="713387"/>
                    <a:pt x="2321680" y="713387"/>
                  </a:cubicBezTo>
                  <a:cubicBezTo>
                    <a:pt x="2321680" y="713370"/>
                    <a:pt x="2321680" y="712599"/>
                    <a:pt x="2321680" y="676637"/>
                  </a:cubicBezTo>
                  <a:cubicBezTo>
                    <a:pt x="2321687" y="676637"/>
                    <a:pt x="2321781" y="676637"/>
                    <a:pt x="2322945" y="676637"/>
                  </a:cubicBezTo>
                  <a:lnTo>
                    <a:pt x="2331813" y="676637"/>
                  </a:lnTo>
                  <a:cubicBezTo>
                    <a:pt x="2331813" y="676648"/>
                    <a:pt x="2331813" y="677142"/>
                    <a:pt x="2331813" y="698254"/>
                  </a:cubicBezTo>
                  <a:cubicBezTo>
                    <a:pt x="2333840" y="698254"/>
                    <a:pt x="2333840" y="698254"/>
                    <a:pt x="2333840" y="665828"/>
                  </a:cubicBezTo>
                  <a:cubicBezTo>
                    <a:pt x="2333853" y="665828"/>
                    <a:pt x="2334395" y="665828"/>
                    <a:pt x="2356133" y="665828"/>
                  </a:cubicBezTo>
                  <a:cubicBezTo>
                    <a:pt x="2356133" y="665818"/>
                    <a:pt x="2356133" y="665698"/>
                    <a:pt x="2356133" y="664206"/>
                  </a:cubicBezTo>
                  <a:lnTo>
                    <a:pt x="2356133" y="652857"/>
                  </a:lnTo>
                  <a:cubicBezTo>
                    <a:pt x="2356141" y="652857"/>
                    <a:pt x="2356215" y="652857"/>
                    <a:pt x="2356893" y="652857"/>
                  </a:cubicBezTo>
                  <a:lnTo>
                    <a:pt x="2362213" y="652857"/>
                  </a:lnTo>
                  <a:cubicBezTo>
                    <a:pt x="2362213" y="652851"/>
                    <a:pt x="2362213" y="652738"/>
                    <a:pt x="2362213" y="650966"/>
                  </a:cubicBezTo>
                  <a:lnTo>
                    <a:pt x="2362213" y="637725"/>
                  </a:lnTo>
                  <a:lnTo>
                    <a:pt x="2366267" y="644210"/>
                  </a:lnTo>
                  <a:cubicBezTo>
                    <a:pt x="2366275" y="644210"/>
                    <a:pt x="2366403" y="644210"/>
                    <a:pt x="2368547" y="644210"/>
                  </a:cubicBezTo>
                  <a:lnTo>
                    <a:pt x="2384507" y="644210"/>
                  </a:lnTo>
                  <a:cubicBezTo>
                    <a:pt x="2384507" y="644202"/>
                    <a:pt x="2384507" y="644134"/>
                    <a:pt x="2384507" y="643399"/>
                  </a:cubicBezTo>
                  <a:lnTo>
                    <a:pt x="2384507" y="637725"/>
                  </a:lnTo>
                  <a:cubicBezTo>
                    <a:pt x="2384516" y="637725"/>
                    <a:pt x="2384590" y="637725"/>
                    <a:pt x="2385267" y="637725"/>
                  </a:cubicBezTo>
                  <a:lnTo>
                    <a:pt x="2390587" y="637725"/>
                  </a:lnTo>
                  <a:cubicBezTo>
                    <a:pt x="2390587" y="637734"/>
                    <a:pt x="2390587" y="637834"/>
                    <a:pt x="2390587" y="639076"/>
                  </a:cubicBezTo>
                  <a:lnTo>
                    <a:pt x="2390587" y="648534"/>
                  </a:lnTo>
                  <a:cubicBezTo>
                    <a:pt x="2390601" y="648534"/>
                    <a:pt x="2391335" y="648534"/>
                    <a:pt x="2429093" y="648534"/>
                  </a:cubicBezTo>
                  <a:cubicBezTo>
                    <a:pt x="2429093" y="648552"/>
                    <a:pt x="2429093" y="650062"/>
                    <a:pt x="2429093" y="786887"/>
                  </a:cubicBezTo>
                  <a:cubicBezTo>
                    <a:pt x="2429104" y="786887"/>
                    <a:pt x="2429219" y="786887"/>
                    <a:pt x="2430613" y="786887"/>
                  </a:cubicBezTo>
                  <a:lnTo>
                    <a:pt x="2441254" y="786887"/>
                  </a:lnTo>
                  <a:cubicBezTo>
                    <a:pt x="2441254" y="782564"/>
                    <a:pt x="2441254" y="778240"/>
                    <a:pt x="2441254" y="773917"/>
                  </a:cubicBezTo>
                  <a:cubicBezTo>
                    <a:pt x="2443281" y="773917"/>
                    <a:pt x="2443281" y="773917"/>
                    <a:pt x="2445307" y="773917"/>
                  </a:cubicBezTo>
                  <a:cubicBezTo>
                    <a:pt x="2445307" y="778240"/>
                    <a:pt x="2445307" y="782564"/>
                    <a:pt x="2445307" y="786887"/>
                  </a:cubicBezTo>
                  <a:cubicBezTo>
                    <a:pt x="2455441" y="786887"/>
                    <a:pt x="2465575" y="786887"/>
                    <a:pt x="2475707" y="786887"/>
                  </a:cubicBezTo>
                  <a:cubicBezTo>
                    <a:pt x="2475707" y="776078"/>
                    <a:pt x="2475707" y="767431"/>
                    <a:pt x="2475707" y="756622"/>
                  </a:cubicBezTo>
                  <a:cubicBezTo>
                    <a:pt x="2479762" y="756622"/>
                    <a:pt x="2483815" y="756622"/>
                    <a:pt x="2487867" y="756622"/>
                  </a:cubicBezTo>
                  <a:lnTo>
                    <a:pt x="2500027" y="754461"/>
                  </a:lnTo>
                  <a:cubicBezTo>
                    <a:pt x="2502055" y="754461"/>
                    <a:pt x="2502055" y="756622"/>
                    <a:pt x="2504082" y="756622"/>
                  </a:cubicBezTo>
                  <a:lnTo>
                    <a:pt x="2514215" y="756622"/>
                  </a:lnTo>
                  <a:cubicBezTo>
                    <a:pt x="2514215" y="767431"/>
                    <a:pt x="2514215" y="778240"/>
                    <a:pt x="2514215" y="786887"/>
                  </a:cubicBezTo>
                  <a:cubicBezTo>
                    <a:pt x="2516242" y="786887"/>
                    <a:pt x="2518269" y="786887"/>
                    <a:pt x="2522321" y="786887"/>
                  </a:cubicBezTo>
                  <a:cubicBezTo>
                    <a:pt x="2522321" y="793373"/>
                    <a:pt x="2522321" y="799858"/>
                    <a:pt x="2522321" y="804182"/>
                  </a:cubicBezTo>
                  <a:lnTo>
                    <a:pt x="2531658" y="805087"/>
                  </a:lnTo>
                  <a:lnTo>
                    <a:pt x="2544615" y="805087"/>
                  </a:lnTo>
                  <a:cubicBezTo>
                    <a:pt x="2544615" y="799278"/>
                    <a:pt x="2544615" y="795106"/>
                    <a:pt x="2544615" y="789049"/>
                  </a:cubicBezTo>
                  <a:lnTo>
                    <a:pt x="2612571" y="789049"/>
                  </a:lnTo>
                  <a:lnTo>
                    <a:pt x="2612571" y="703796"/>
                  </a:lnTo>
                  <a:lnTo>
                    <a:pt x="2684579" y="703796"/>
                  </a:lnTo>
                  <a:lnTo>
                    <a:pt x="2684579" y="782564"/>
                  </a:lnTo>
                  <a:cubicBezTo>
                    <a:pt x="2685215" y="782564"/>
                    <a:pt x="2685849" y="782564"/>
                    <a:pt x="2686483" y="782564"/>
                  </a:cubicBezTo>
                  <a:lnTo>
                    <a:pt x="2687725" y="805087"/>
                  </a:lnTo>
                  <a:lnTo>
                    <a:pt x="2697401" y="805087"/>
                  </a:lnTo>
                  <a:cubicBezTo>
                    <a:pt x="2697937" y="797873"/>
                    <a:pt x="2698643" y="790219"/>
                    <a:pt x="2698643" y="782564"/>
                  </a:cubicBezTo>
                  <a:cubicBezTo>
                    <a:pt x="2700671" y="782564"/>
                    <a:pt x="2702697" y="782564"/>
                    <a:pt x="2704723" y="782564"/>
                  </a:cubicBezTo>
                  <a:lnTo>
                    <a:pt x="2705965" y="805087"/>
                  </a:lnTo>
                  <a:lnTo>
                    <a:pt x="2756588" y="805087"/>
                  </a:lnTo>
                  <a:lnTo>
                    <a:pt x="2756588" y="642059"/>
                  </a:lnTo>
                  <a:lnTo>
                    <a:pt x="2953915" y="642059"/>
                  </a:lnTo>
                  <a:lnTo>
                    <a:pt x="2953915" y="805087"/>
                  </a:lnTo>
                  <a:lnTo>
                    <a:pt x="2972611" y="805087"/>
                  </a:lnTo>
                  <a:lnTo>
                    <a:pt x="2972611" y="722394"/>
                  </a:lnTo>
                  <a:lnTo>
                    <a:pt x="3067731" y="722394"/>
                  </a:lnTo>
                  <a:cubicBezTo>
                    <a:pt x="3071806" y="616373"/>
                    <a:pt x="3075185" y="510899"/>
                    <a:pt x="3079662" y="404253"/>
                  </a:cubicBezTo>
                  <a:cubicBezTo>
                    <a:pt x="3069529" y="404253"/>
                    <a:pt x="3045209" y="391282"/>
                    <a:pt x="3067502" y="382635"/>
                  </a:cubicBezTo>
                  <a:cubicBezTo>
                    <a:pt x="3065474" y="380473"/>
                    <a:pt x="3063449" y="378311"/>
                    <a:pt x="3061422" y="378311"/>
                  </a:cubicBezTo>
                  <a:cubicBezTo>
                    <a:pt x="3061422" y="365341"/>
                    <a:pt x="3059394" y="363179"/>
                    <a:pt x="3069529" y="354532"/>
                  </a:cubicBezTo>
                  <a:cubicBezTo>
                    <a:pt x="3069529" y="350208"/>
                    <a:pt x="3069529" y="343723"/>
                    <a:pt x="3069529" y="337238"/>
                  </a:cubicBezTo>
                  <a:cubicBezTo>
                    <a:pt x="3073582" y="337238"/>
                    <a:pt x="3077635" y="337238"/>
                    <a:pt x="3083715" y="337238"/>
                  </a:cubicBezTo>
                  <a:cubicBezTo>
                    <a:pt x="3083715" y="328590"/>
                    <a:pt x="3083715" y="322105"/>
                    <a:pt x="3083715" y="315620"/>
                  </a:cubicBezTo>
                  <a:cubicBezTo>
                    <a:pt x="3083715" y="313458"/>
                    <a:pt x="3085742" y="313458"/>
                    <a:pt x="3085742" y="311296"/>
                  </a:cubicBezTo>
                  <a:cubicBezTo>
                    <a:pt x="3085742" y="285355"/>
                    <a:pt x="3085742" y="259414"/>
                    <a:pt x="3085742" y="233472"/>
                  </a:cubicBezTo>
                  <a:cubicBezTo>
                    <a:pt x="3085742" y="231310"/>
                    <a:pt x="3083715" y="229149"/>
                    <a:pt x="3083715" y="226987"/>
                  </a:cubicBezTo>
                  <a:cubicBezTo>
                    <a:pt x="3085742" y="224825"/>
                    <a:pt x="3087769" y="222663"/>
                    <a:pt x="3089795" y="220501"/>
                  </a:cubicBezTo>
                  <a:cubicBezTo>
                    <a:pt x="3089795" y="201045"/>
                    <a:pt x="3089795" y="181589"/>
                    <a:pt x="3089795" y="162133"/>
                  </a:cubicBezTo>
                  <a:cubicBezTo>
                    <a:pt x="3089795" y="159972"/>
                    <a:pt x="3089795" y="159972"/>
                    <a:pt x="3091822" y="157810"/>
                  </a:cubicBezTo>
                  <a:cubicBezTo>
                    <a:pt x="3091822" y="140516"/>
                    <a:pt x="3091822" y="121060"/>
                    <a:pt x="3091822" y="101604"/>
                  </a:cubicBezTo>
                  <a:cubicBezTo>
                    <a:pt x="3093849" y="92957"/>
                    <a:pt x="3093849" y="88633"/>
                    <a:pt x="3093849" y="82148"/>
                  </a:cubicBezTo>
                  <a:cubicBezTo>
                    <a:pt x="3097902" y="88633"/>
                    <a:pt x="3097902" y="92957"/>
                    <a:pt x="3097902" y="99442"/>
                  </a:cubicBezTo>
                  <a:cubicBezTo>
                    <a:pt x="3099929" y="121060"/>
                    <a:pt x="3099929" y="140516"/>
                    <a:pt x="3099929" y="157810"/>
                  </a:cubicBezTo>
                  <a:cubicBezTo>
                    <a:pt x="3101955" y="181589"/>
                    <a:pt x="3101955" y="201045"/>
                    <a:pt x="3101955" y="220501"/>
                  </a:cubicBezTo>
                  <a:cubicBezTo>
                    <a:pt x="3103982" y="222663"/>
                    <a:pt x="3106009" y="224825"/>
                    <a:pt x="3108035" y="226987"/>
                  </a:cubicBezTo>
                  <a:cubicBezTo>
                    <a:pt x="3108035" y="229149"/>
                    <a:pt x="3106009" y="231310"/>
                    <a:pt x="3106009" y="233472"/>
                  </a:cubicBezTo>
                  <a:cubicBezTo>
                    <a:pt x="3106009" y="259414"/>
                    <a:pt x="3106009" y="285355"/>
                    <a:pt x="3106009" y="311296"/>
                  </a:cubicBezTo>
                  <a:cubicBezTo>
                    <a:pt x="3106009" y="313458"/>
                    <a:pt x="3108035" y="313458"/>
                    <a:pt x="3108035" y="315620"/>
                  </a:cubicBezTo>
                  <a:cubicBezTo>
                    <a:pt x="3108035" y="322105"/>
                    <a:pt x="3108035" y="328590"/>
                    <a:pt x="3108035" y="337238"/>
                  </a:cubicBezTo>
                  <a:cubicBezTo>
                    <a:pt x="3112089" y="337238"/>
                    <a:pt x="3118169" y="337238"/>
                    <a:pt x="3122222" y="337238"/>
                  </a:cubicBezTo>
                  <a:cubicBezTo>
                    <a:pt x="3122222" y="343723"/>
                    <a:pt x="3122222" y="350208"/>
                    <a:pt x="3122222" y="354532"/>
                  </a:cubicBezTo>
                  <a:cubicBezTo>
                    <a:pt x="3130330" y="363179"/>
                    <a:pt x="3130330" y="363179"/>
                    <a:pt x="3130330" y="378311"/>
                  </a:cubicBezTo>
                  <a:cubicBezTo>
                    <a:pt x="3128302" y="378311"/>
                    <a:pt x="3126275" y="380473"/>
                    <a:pt x="3124250" y="382635"/>
                  </a:cubicBezTo>
                  <a:cubicBezTo>
                    <a:pt x="3144515" y="393444"/>
                    <a:pt x="3120195" y="402091"/>
                    <a:pt x="3112089" y="404253"/>
                  </a:cubicBezTo>
                  <a:cubicBezTo>
                    <a:pt x="3114115" y="488562"/>
                    <a:pt x="3118169" y="572871"/>
                    <a:pt x="3120195" y="657181"/>
                  </a:cubicBezTo>
                  <a:cubicBezTo>
                    <a:pt x="3142490" y="657181"/>
                    <a:pt x="3164782" y="657181"/>
                    <a:pt x="3185050" y="657181"/>
                  </a:cubicBezTo>
                  <a:cubicBezTo>
                    <a:pt x="3185050" y="683122"/>
                    <a:pt x="3185050" y="709063"/>
                    <a:pt x="3185050" y="732843"/>
                  </a:cubicBezTo>
                  <a:cubicBezTo>
                    <a:pt x="3189103" y="732843"/>
                    <a:pt x="3191130" y="732843"/>
                    <a:pt x="3193157" y="732843"/>
                  </a:cubicBezTo>
                  <a:cubicBezTo>
                    <a:pt x="3193157" y="730681"/>
                    <a:pt x="3195183" y="728519"/>
                    <a:pt x="3195183" y="726358"/>
                  </a:cubicBezTo>
                  <a:cubicBezTo>
                    <a:pt x="3197210" y="726358"/>
                    <a:pt x="3199237" y="726358"/>
                    <a:pt x="3201263" y="726358"/>
                  </a:cubicBezTo>
                  <a:cubicBezTo>
                    <a:pt x="3201263" y="728519"/>
                    <a:pt x="3201263" y="730681"/>
                    <a:pt x="3203291" y="735005"/>
                  </a:cubicBezTo>
                  <a:cubicBezTo>
                    <a:pt x="3207343" y="735005"/>
                    <a:pt x="3211397" y="735005"/>
                    <a:pt x="3215451" y="735005"/>
                  </a:cubicBezTo>
                  <a:cubicBezTo>
                    <a:pt x="3215451" y="732843"/>
                    <a:pt x="3215451" y="730681"/>
                    <a:pt x="3215451" y="728519"/>
                  </a:cubicBezTo>
                  <a:cubicBezTo>
                    <a:pt x="3223557" y="728519"/>
                    <a:pt x="3229636" y="728519"/>
                    <a:pt x="3237744" y="728519"/>
                  </a:cubicBezTo>
                  <a:cubicBezTo>
                    <a:pt x="3237744" y="730681"/>
                    <a:pt x="3237744" y="732843"/>
                    <a:pt x="3237744" y="735005"/>
                  </a:cubicBezTo>
                  <a:cubicBezTo>
                    <a:pt x="3243823" y="735005"/>
                    <a:pt x="3251931" y="735005"/>
                    <a:pt x="3258011" y="735005"/>
                  </a:cubicBezTo>
                  <a:cubicBezTo>
                    <a:pt x="3258011" y="750137"/>
                    <a:pt x="3258011" y="765270"/>
                    <a:pt x="3258011" y="780402"/>
                  </a:cubicBezTo>
                  <a:cubicBezTo>
                    <a:pt x="3262065" y="780402"/>
                    <a:pt x="3268145" y="780402"/>
                    <a:pt x="3272198" y="780402"/>
                  </a:cubicBezTo>
                  <a:cubicBezTo>
                    <a:pt x="3272198" y="776078"/>
                    <a:pt x="3272198" y="771755"/>
                    <a:pt x="3272198" y="767431"/>
                  </a:cubicBezTo>
                  <a:cubicBezTo>
                    <a:pt x="3278278" y="767431"/>
                    <a:pt x="3284358" y="767431"/>
                    <a:pt x="3288412" y="767431"/>
                  </a:cubicBezTo>
                  <a:cubicBezTo>
                    <a:pt x="3288412" y="706902"/>
                    <a:pt x="3288412" y="648534"/>
                    <a:pt x="3288412" y="588004"/>
                  </a:cubicBezTo>
                  <a:cubicBezTo>
                    <a:pt x="3290438" y="585842"/>
                    <a:pt x="3292465" y="583680"/>
                    <a:pt x="3294492" y="581518"/>
                  </a:cubicBezTo>
                  <a:cubicBezTo>
                    <a:pt x="3318811" y="581518"/>
                    <a:pt x="3343131" y="581518"/>
                    <a:pt x="3367453" y="581518"/>
                  </a:cubicBezTo>
                  <a:lnTo>
                    <a:pt x="3367453" y="590166"/>
                  </a:lnTo>
                  <a:lnTo>
                    <a:pt x="3377586" y="590166"/>
                  </a:lnTo>
                  <a:cubicBezTo>
                    <a:pt x="3377586" y="629078"/>
                    <a:pt x="3377586" y="667990"/>
                    <a:pt x="3377586" y="704740"/>
                  </a:cubicBezTo>
                  <a:cubicBezTo>
                    <a:pt x="3385693" y="704740"/>
                    <a:pt x="3391773" y="704740"/>
                    <a:pt x="3399879" y="704740"/>
                  </a:cubicBezTo>
                  <a:cubicBezTo>
                    <a:pt x="3399879" y="683122"/>
                    <a:pt x="3399879" y="661504"/>
                    <a:pt x="3399879" y="637725"/>
                  </a:cubicBezTo>
                  <a:cubicBezTo>
                    <a:pt x="3407986" y="637725"/>
                    <a:pt x="3418119" y="637725"/>
                    <a:pt x="3426227" y="637725"/>
                  </a:cubicBezTo>
                  <a:cubicBezTo>
                    <a:pt x="3428253" y="637725"/>
                    <a:pt x="3428253" y="635563"/>
                    <a:pt x="3430279" y="633401"/>
                  </a:cubicBezTo>
                  <a:lnTo>
                    <a:pt x="3438387" y="633401"/>
                  </a:lnTo>
                  <a:cubicBezTo>
                    <a:pt x="3440413" y="635563"/>
                    <a:pt x="3440413" y="637725"/>
                    <a:pt x="3442439" y="637725"/>
                  </a:cubicBezTo>
                  <a:cubicBezTo>
                    <a:pt x="3448519" y="637725"/>
                    <a:pt x="3456627" y="637725"/>
                    <a:pt x="3464734" y="637725"/>
                  </a:cubicBezTo>
                  <a:cubicBezTo>
                    <a:pt x="3464734" y="598813"/>
                    <a:pt x="3464734" y="559901"/>
                    <a:pt x="3464734" y="520989"/>
                  </a:cubicBezTo>
                  <a:cubicBezTo>
                    <a:pt x="3464747" y="520986"/>
                    <a:pt x="3465614" y="520822"/>
                    <a:pt x="3521481" y="510180"/>
                  </a:cubicBezTo>
                  <a:cubicBezTo>
                    <a:pt x="3521481" y="510187"/>
                    <a:pt x="3521481" y="510261"/>
                    <a:pt x="3521481" y="511261"/>
                  </a:cubicBezTo>
                  <a:lnTo>
                    <a:pt x="3521481" y="518827"/>
                  </a:lnTo>
                  <a:cubicBezTo>
                    <a:pt x="3521498" y="518827"/>
                    <a:pt x="3522142" y="518827"/>
                    <a:pt x="3547828" y="518827"/>
                  </a:cubicBezTo>
                  <a:cubicBezTo>
                    <a:pt x="3547828" y="518849"/>
                    <a:pt x="3547828" y="521220"/>
                    <a:pt x="3547828" y="773917"/>
                  </a:cubicBezTo>
                  <a:cubicBezTo>
                    <a:pt x="3553907" y="773917"/>
                    <a:pt x="3562015" y="773917"/>
                    <a:pt x="3570122" y="773917"/>
                  </a:cubicBezTo>
                  <a:cubicBezTo>
                    <a:pt x="3570122" y="771755"/>
                    <a:pt x="3570122" y="771755"/>
                    <a:pt x="3570122" y="769593"/>
                  </a:cubicBezTo>
                  <a:cubicBezTo>
                    <a:pt x="3574174" y="769593"/>
                    <a:pt x="3578227" y="769593"/>
                    <a:pt x="3582282" y="769593"/>
                  </a:cubicBezTo>
                  <a:cubicBezTo>
                    <a:pt x="3582282" y="771755"/>
                    <a:pt x="3582282" y="771755"/>
                    <a:pt x="3582282" y="773917"/>
                  </a:cubicBezTo>
                  <a:cubicBezTo>
                    <a:pt x="3590389" y="773917"/>
                    <a:pt x="3598494" y="773917"/>
                    <a:pt x="3606602" y="773917"/>
                  </a:cubicBezTo>
                  <a:cubicBezTo>
                    <a:pt x="3606602" y="769593"/>
                    <a:pt x="3606602" y="765270"/>
                    <a:pt x="3606602" y="760946"/>
                  </a:cubicBezTo>
                  <a:cubicBezTo>
                    <a:pt x="3616735" y="760946"/>
                    <a:pt x="3626870" y="760946"/>
                    <a:pt x="3634975" y="760946"/>
                  </a:cubicBezTo>
                  <a:cubicBezTo>
                    <a:pt x="3639029" y="756622"/>
                    <a:pt x="3643083" y="756622"/>
                    <a:pt x="3647135" y="756622"/>
                  </a:cubicBezTo>
                  <a:cubicBezTo>
                    <a:pt x="3653215" y="760946"/>
                    <a:pt x="3661323" y="760946"/>
                    <a:pt x="3667403" y="760946"/>
                  </a:cubicBezTo>
                  <a:cubicBezTo>
                    <a:pt x="3667403" y="754461"/>
                    <a:pt x="3667403" y="750137"/>
                    <a:pt x="3667403" y="743652"/>
                  </a:cubicBezTo>
                  <a:lnTo>
                    <a:pt x="3675510" y="743652"/>
                  </a:lnTo>
                  <a:cubicBezTo>
                    <a:pt x="3675510" y="739328"/>
                    <a:pt x="3675510" y="735005"/>
                    <a:pt x="3675510" y="730681"/>
                  </a:cubicBezTo>
                  <a:cubicBezTo>
                    <a:pt x="3693750" y="730681"/>
                    <a:pt x="3714017" y="730681"/>
                    <a:pt x="3732257" y="730681"/>
                  </a:cubicBezTo>
                  <a:cubicBezTo>
                    <a:pt x="3732257" y="719872"/>
                    <a:pt x="3732257" y="711225"/>
                    <a:pt x="3732257" y="700416"/>
                  </a:cubicBezTo>
                  <a:cubicBezTo>
                    <a:pt x="3738337" y="700416"/>
                    <a:pt x="3744417" y="700416"/>
                    <a:pt x="3750497" y="700416"/>
                  </a:cubicBezTo>
                  <a:cubicBezTo>
                    <a:pt x="3750497" y="698254"/>
                    <a:pt x="3750497" y="696093"/>
                    <a:pt x="3750497" y="693931"/>
                  </a:cubicBezTo>
                  <a:cubicBezTo>
                    <a:pt x="3754550" y="693931"/>
                    <a:pt x="3758603" y="693931"/>
                    <a:pt x="3762657" y="693931"/>
                  </a:cubicBezTo>
                  <a:cubicBezTo>
                    <a:pt x="3762657" y="696093"/>
                    <a:pt x="3762657" y="698254"/>
                    <a:pt x="3762657" y="700416"/>
                  </a:cubicBezTo>
                  <a:cubicBezTo>
                    <a:pt x="3768737" y="700416"/>
                    <a:pt x="3772790" y="700416"/>
                    <a:pt x="3778870" y="700416"/>
                  </a:cubicBezTo>
                  <a:cubicBezTo>
                    <a:pt x="3778870" y="715549"/>
                    <a:pt x="3778870" y="732843"/>
                    <a:pt x="3778870" y="750137"/>
                  </a:cubicBezTo>
                  <a:lnTo>
                    <a:pt x="3789470" y="750137"/>
                  </a:lnTo>
                  <a:lnTo>
                    <a:pt x="3789470" y="586174"/>
                  </a:lnTo>
                  <a:lnTo>
                    <a:pt x="3791390" y="586174"/>
                  </a:lnTo>
                  <a:lnTo>
                    <a:pt x="3791390" y="723865"/>
                  </a:lnTo>
                  <a:lnTo>
                    <a:pt x="3791390" y="750137"/>
                  </a:lnTo>
                  <a:lnTo>
                    <a:pt x="3806350" y="750137"/>
                  </a:lnTo>
                  <a:lnTo>
                    <a:pt x="3806350" y="742023"/>
                  </a:lnTo>
                  <a:lnTo>
                    <a:pt x="3811298" y="742023"/>
                  </a:lnTo>
                  <a:lnTo>
                    <a:pt x="3811298" y="724196"/>
                  </a:lnTo>
                  <a:cubicBezTo>
                    <a:pt x="3823458" y="724196"/>
                    <a:pt x="3837645" y="724196"/>
                    <a:pt x="3849805" y="724196"/>
                  </a:cubicBezTo>
                  <a:cubicBezTo>
                    <a:pt x="3849805" y="713387"/>
                    <a:pt x="3849805" y="704740"/>
                    <a:pt x="3849805" y="693931"/>
                  </a:cubicBezTo>
                  <a:lnTo>
                    <a:pt x="3888823" y="693931"/>
                  </a:lnTo>
                  <a:lnTo>
                    <a:pt x="3888823" y="690579"/>
                  </a:lnTo>
                  <a:cubicBezTo>
                    <a:pt x="3888823" y="690579"/>
                    <a:pt x="3888823" y="690579"/>
                    <a:pt x="3887708" y="690579"/>
                  </a:cubicBezTo>
                  <a:lnTo>
                    <a:pt x="3879906" y="690579"/>
                  </a:lnTo>
                  <a:cubicBezTo>
                    <a:pt x="3879906" y="690579"/>
                    <a:pt x="3879906" y="690579"/>
                    <a:pt x="3879906" y="689443"/>
                  </a:cubicBezTo>
                  <a:lnTo>
                    <a:pt x="3879906" y="681500"/>
                  </a:lnTo>
                  <a:cubicBezTo>
                    <a:pt x="3879906" y="681500"/>
                    <a:pt x="3879906" y="681500"/>
                    <a:pt x="3881022" y="681500"/>
                  </a:cubicBezTo>
                  <a:lnTo>
                    <a:pt x="3888823" y="681500"/>
                  </a:lnTo>
                  <a:cubicBezTo>
                    <a:pt x="3888823" y="681500"/>
                    <a:pt x="3888823" y="681500"/>
                    <a:pt x="3888823" y="679986"/>
                  </a:cubicBezTo>
                  <a:lnTo>
                    <a:pt x="3888823" y="669395"/>
                  </a:lnTo>
                  <a:cubicBezTo>
                    <a:pt x="3888823" y="669395"/>
                    <a:pt x="3888823" y="669395"/>
                    <a:pt x="3887708" y="669395"/>
                  </a:cubicBezTo>
                  <a:lnTo>
                    <a:pt x="3879906" y="669395"/>
                  </a:lnTo>
                  <a:cubicBezTo>
                    <a:pt x="3879906" y="669395"/>
                    <a:pt x="3879906" y="669395"/>
                    <a:pt x="3879906" y="667882"/>
                  </a:cubicBezTo>
                  <a:lnTo>
                    <a:pt x="3879906" y="657290"/>
                  </a:lnTo>
                  <a:cubicBezTo>
                    <a:pt x="3879906" y="657290"/>
                    <a:pt x="3879906" y="657290"/>
                    <a:pt x="3881022" y="657290"/>
                  </a:cubicBezTo>
                  <a:lnTo>
                    <a:pt x="3888823" y="657290"/>
                  </a:lnTo>
                  <a:cubicBezTo>
                    <a:pt x="3888823" y="657290"/>
                    <a:pt x="3888823" y="657290"/>
                    <a:pt x="3888823" y="656156"/>
                  </a:cubicBezTo>
                  <a:lnTo>
                    <a:pt x="3888823" y="648212"/>
                  </a:lnTo>
                  <a:cubicBezTo>
                    <a:pt x="3888823" y="648212"/>
                    <a:pt x="3888823" y="648212"/>
                    <a:pt x="3887708" y="648212"/>
                  </a:cubicBezTo>
                  <a:lnTo>
                    <a:pt x="3879906" y="648212"/>
                  </a:lnTo>
                  <a:cubicBezTo>
                    <a:pt x="3879906" y="648212"/>
                    <a:pt x="3879906" y="648212"/>
                    <a:pt x="3879906" y="646698"/>
                  </a:cubicBezTo>
                  <a:lnTo>
                    <a:pt x="3879906" y="636107"/>
                  </a:lnTo>
                  <a:cubicBezTo>
                    <a:pt x="3879906" y="636107"/>
                    <a:pt x="3879906" y="636107"/>
                    <a:pt x="3881022" y="636107"/>
                  </a:cubicBezTo>
                  <a:lnTo>
                    <a:pt x="3888823" y="636107"/>
                  </a:lnTo>
                  <a:cubicBezTo>
                    <a:pt x="3888823" y="636107"/>
                    <a:pt x="3888823" y="636107"/>
                    <a:pt x="3888823" y="634594"/>
                  </a:cubicBezTo>
                  <a:lnTo>
                    <a:pt x="3888823" y="624002"/>
                  </a:lnTo>
                  <a:cubicBezTo>
                    <a:pt x="3888823" y="624002"/>
                    <a:pt x="3888823" y="624002"/>
                    <a:pt x="3887708" y="624002"/>
                  </a:cubicBezTo>
                  <a:lnTo>
                    <a:pt x="3879906" y="624002"/>
                  </a:lnTo>
                  <a:cubicBezTo>
                    <a:pt x="3879906" y="624002"/>
                    <a:pt x="3879906" y="624002"/>
                    <a:pt x="3879906" y="622489"/>
                  </a:cubicBezTo>
                  <a:lnTo>
                    <a:pt x="3879906" y="611898"/>
                  </a:lnTo>
                  <a:cubicBezTo>
                    <a:pt x="3879906" y="611898"/>
                    <a:pt x="3879906" y="611898"/>
                    <a:pt x="3881022" y="611898"/>
                  </a:cubicBezTo>
                  <a:lnTo>
                    <a:pt x="3888823" y="611898"/>
                  </a:lnTo>
                  <a:cubicBezTo>
                    <a:pt x="3888823" y="611898"/>
                    <a:pt x="3888823" y="611898"/>
                    <a:pt x="3888823" y="610763"/>
                  </a:cubicBezTo>
                  <a:lnTo>
                    <a:pt x="3888823" y="602819"/>
                  </a:lnTo>
                  <a:cubicBezTo>
                    <a:pt x="3888823" y="602819"/>
                    <a:pt x="3888823" y="602819"/>
                    <a:pt x="3887708" y="602819"/>
                  </a:cubicBezTo>
                  <a:lnTo>
                    <a:pt x="3879906" y="602819"/>
                  </a:lnTo>
                  <a:cubicBezTo>
                    <a:pt x="3879906" y="602819"/>
                    <a:pt x="3879906" y="602819"/>
                    <a:pt x="3879906" y="601307"/>
                  </a:cubicBezTo>
                  <a:lnTo>
                    <a:pt x="3879906" y="590714"/>
                  </a:lnTo>
                  <a:cubicBezTo>
                    <a:pt x="3879906" y="590714"/>
                    <a:pt x="3879906" y="590714"/>
                    <a:pt x="3881022" y="590714"/>
                  </a:cubicBezTo>
                  <a:lnTo>
                    <a:pt x="3888823" y="590714"/>
                  </a:lnTo>
                  <a:cubicBezTo>
                    <a:pt x="3888823" y="590714"/>
                    <a:pt x="3888823" y="590714"/>
                    <a:pt x="3888823" y="589202"/>
                  </a:cubicBezTo>
                  <a:lnTo>
                    <a:pt x="3888823" y="578610"/>
                  </a:lnTo>
                  <a:cubicBezTo>
                    <a:pt x="3888823" y="578610"/>
                    <a:pt x="3888823" y="578610"/>
                    <a:pt x="3887708" y="578610"/>
                  </a:cubicBezTo>
                  <a:lnTo>
                    <a:pt x="3879906" y="578610"/>
                  </a:lnTo>
                  <a:cubicBezTo>
                    <a:pt x="3879906" y="578610"/>
                    <a:pt x="3879906" y="578610"/>
                    <a:pt x="3879906" y="577096"/>
                  </a:cubicBezTo>
                  <a:lnTo>
                    <a:pt x="3879906" y="566505"/>
                  </a:lnTo>
                  <a:cubicBezTo>
                    <a:pt x="3879906" y="566505"/>
                    <a:pt x="3879906" y="566505"/>
                    <a:pt x="3881022" y="566505"/>
                  </a:cubicBezTo>
                  <a:lnTo>
                    <a:pt x="3888823" y="566505"/>
                  </a:lnTo>
                  <a:cubicBezTo>
                    <a:pt x="3888823" y="566505"/>
                    <a:pt x="3888823" y="566505"/>
                    <a:pt x="3888823" y="565370"/>
                  </a:cubicBezTo>
                  <a:lnTo>
                    <a:pt x="3888823" y="557427"/>
                  </a:lnTo>
                  <a:cubicBezTo>
                    <a:pt x="3888823" y="557427"/>
                    <a:pt x="3888823" y="557427"/>
                    <a:pt x="3887708" y="557427"/>
                  </a:cubicBezTo>
                  <a:lnTo>
                    <a:pt x="3879906" y="557427"/>
                  </a:lnTo>
                  <a:cubicBezTo>
                    <a:pt x="3879906" y="557427"/>
                    <a:pt x="3879906" y="557427"/>
                    <a:pt x="3879906" y="555914"/>
                  </a:cubicBezTo>
                  <a:lnTo>
                    <a:pt x="3879906" y="545322"/>
                  </a:lnTo>
                  <a:cubicBezTo>
                    <a:pt x="3879906" y="545322"/>
                    <a:pt x="3879906" y="545322"/>
                    <a:pt x="3881022" y="545322"/>
                  </a:cubicBezTo>
                  <a:lnTo>
                    <a:pt x="3888823" y="545322"/>
                  </a:lnTo>
                  <a:cubicBezTo>
                    <a:pt x="3888823" y="545322"/>
                    <a:pt x="3888823" y="545322"/>
                    <a:pt x="3887708" y="543053"/>
                  </a:cubicBezTo>
                  <a:lnTo>
                    <a:pt x="3879906" y="527166"/>
                  </a:lnTo>
                  <a:cubicBezTo>
                    <a:pt x="3879906" y="527166"/>
                    <a:pt x="3879906" y="527166"/>
                    <a:pt x="3879906" y="478746"/>
                  </a:cubicBezTo>
                  <a:cubicBezTo>
                    <a:pt x="3879906" y="478746"/>
                    <a:pt x="3879906" y="478746"/>
                    <a:pt x="4029251" y="478746"/>
                  </a:cubicBezTo>
                  <a:cubicBezTo>
                    <a:pt x="4029251" y="478746"/>
                    <a:pt x="4029251" y="478746"/>
                    <a:pt x="4042623" y="505982"/>
                  </a:cubicBezTo>
                  <a:cubicBezTo>
                    <a:pt x="4042623" y="505982"/>
                    <a:pt x="4042623" y="505982"/>
                    <a:pt x="4042623" y="566505"/>
                  </a:cubicBezTo>
                  <a:cubicBezTo>
                    <a:pt x="4042623" y="566505"/>
                    <a:pt x="4042623" y="566505"/>
                    <a:pt x="4041510" y="566505"/>
                  </a:cubicBezTo>
                  <a:lnTo>
                    <a:pt x="4033708" y="566505"/>
                  </a:lnTo>
                  <a:cubicBezTo>
                    <a:pt x="4033708" y="566505"/>
                    <a:pt x="4033708" y="566505"/>
                    <a:pt x="4033708" y="568018"/>
                  </a:cubicBezTo>
                  <a:lnTo>
                    <a:pt x="4033708" y="578610"/>
                  </a:lnTo>
                  <a:cubicBezTo>
                    <a:pt x="4033708" y="578610"/>
                    <a:pt x="4033708" y="578610"/>
                    <a:pt x="4034823" y="578610"/>
                  </a:cubicBezTo>
                  <a:lnTo>
                    <a:pt x="4042623" y="578610"/>
                  </a:lnTo>
                  <a:cubicBezTo>
                    <a:pt x="4042623" y="578610"/>
                    <a:pt x="4042623" y="578610"/>
                    <a:pt x="4042623" y="580123"/>
                  </a:cubicBezTo>
                  <a:lnTo>
                    <a:pt x="4042623" y="590714"/>
                  </a:lnTo>
                  <a:cubicBezTo>
                    <a:pt x="4042623" y="590714"/>
                    <a:pt x="4042623" y="590714"/>
                    <a:pt x="4041510" y="590714"/>
                  </a:cubicBezTo>
                  <a:lnTo>
                    <a:pt x="4033708" y="590714"/>
                  </a:lnTo>
                  <a:cubicBezTo>
                    <a:pt x="4033708" y="590714"/>
                    <a:pt x="4033708" y="590714"/>
                    <a:pt x="4033708" y="592227"/>
                  </a:cubicBezTo>
                  <a:lnTo>
                    <a:pt x="4033708" y="602819"/>
                  </a:lnTo>
                  <a:cubicBezTo>
                    <a:pt x="4033708" y="602819"/>
                    <a:pt x="4033708" y="602819"/>
                    <a:pt x="4034823" y="602819"/>
                  </a:cubicBezTo>
                  <a:lnTo>
                    <a:pt x="4042623" y="602819"/>
                  </a:lnTo>
                  <a:cubicBezTo>
                    <a:pt x="4042623" y="602819"/>
                    <a:pt x="4042623" y="602819"/>
                    <a:pt x="4042623" y="603955"/>
                  </a:cubicBezTo>
                  <a:lnTo>
                    <a:pt x="4042623" y="611898"/>
                  </a:lnTo>
                  <a:cubicBezTo>
                    <a:pt x="4042623" y="611898"/>
                    <a:pt x="4042623" y="611898"/>
                    <a:pt x="4041510" y="611898"/>
                  </a:cubicBezTo>
                  <a:lnTo>
                    <a:pt x="4033708" y="611898"/>
                  </a:lnTo>
                  <a:cubicBezTo>
                    <a:pt x="4033708" y="611898"/>
                    <a:pt x="4033708" y="611898"/>
                    <a:pt x="4033708" y="613411"/>
                  </a:cubicBezTo>
                  <a:lnTo>
                    <a:pt x="4033708" y="624002"/>
                  </a:lnTo>
                  <a:cubicBezTo>
                    <a:pt x="4033708" y="624002"/>
                    <a:pt x="4033708" y="624002"/>
                    <a:pt x="4034823" y="624002"/>
                  </a:cubicBezTo>
                  <a:lnTo>
                    <a:pt x="4042623" y="624002"/>
                  </a:lnTo>
                  <a:cubicBezTo>
                    <a:pt x="4042623" y="624002"/>
                    <a:pt x="4042623" y="624002"/>
                    <a:pt x="4042623" y="625516"/>
                  </a:cubicBezTo>
                  <a:lnTo>
                    <a:pt x="4042623" y="636107"/>
                  </a:lnTo>
                  <a:cubicBezTo>
                    <a:pt x="4042623" y="636107"/>
                    <a:pt x="4042623" y="636107"/>
                    <a:pt x="4041510" y="636107"/>
                  </a:cubicBezTo>
                  <a:lnTo>
                    <a:pt x="4033708" y="636107"/>
                  </a:lnTo>
                  <a:cubicBezTo>
                    <a:pt x="4033708" y="636107"/>
                    <a:pt x="4033708" y="636107"/>
                    <a:pt x="4033708" y="637620"/>
                  </a:cubicBezTo>
                  <a:lnTo>
                    <a:pt x="4033708" y="648212"/>
                  </a:lnTo>
                  <a:cubicBezTo>
                    <a:pt x="4033708" y="648212"/>
                    <a:pt x="4033708" y="648212"/>
                    <a:pt x="4034823" y="648212"/>
                  </a:cubicBezTo>
                  <a:lnTo>
                    <a:pt x="4042623" y="648212"/>
                  </a:lnTo>
                  <a:cubicBezTo>
                    <a:pt x="4042623" y="648212"/>
                    <a:pt x="4042623" y="648212"/>
                    <a:pt x="4042623" y="649346"/>
                  </a:cubicBezTo>
                  <a:lnTo>
                    <a:pt x="4042623" y="657290"/>
                  </a:lnTo>
                  <a:cubicBezTo>
                    <a:pt x="4042623" y="657290"/>
                    <a:pt x="4042623" y="657290"/>
                    <a:pt x="4041510" y="657290"/>
                  </a:cubicBezTo>
                  <a:lnTo>
                    <a:pt x="4033708" y="657290"/>
                  </a:lnTo>
                  <a:cubicBezTo>
                    <a:pt x="4033708" y="657290"/>
                    <a:pt x="4033708" y="657290"/>
                    <a:pt x="4033708" y="658804"/>
                  </a:cubicBezTo>
                  <a:lnTo>
                    <a:pt x="4033708" y="669395"/>
                  </a:lnTo>
                  <a:cubicBezTo>
                    <a:pt x="4033708" y="669395"/>
                    <a:pt x="4033708" y="669395"/>
                    <a:pt x="4034823" y="669395"/>
                  </a:cubicBezTo>
                  <a:lnTo>
                    <a:pt x="4042623" y="669395"/>
                  </a:lnTo>
                  <a:cubicBezTo>
                    <a:pt x="4042623" y="669395"/>
                    <a:pt x="4042623" y="669395"/>
                    <a:pt x="4042623" y="670908"/>
                  </a:cubicBezTo>
                  <a:lnTo>
                    <a:pt x="4042623" y="681500"/>
                  </a:lnTo>
                  <a:cubicBezTo>
                    <a:pt x="4042623" y="681500"/>
                    <a:pt x="4042623" y="681500"/>
                    <a:pt x="4041510" y="681500"/>
                  </a:cubicBezTo>
                  <a:lnTo>
                    <a:pt x="4033708" y="681500"/>
                  </a:lnTo>
                  <a:cubicBezTo>
                    <a:pt x="4033708" y="681500"/>
                    <a:pt x="4033708" y="681500"/>
                    <a:pt x="4033708" y="682634"/>
                  </a:cubicBezTo>
                  <a:lnTo>
                    <a:pt x="4033708" y="690579"/>
                  </a:lnTo>
                  <a:cubicBezTo>
                    <a:pt x="4033708" y="690579"/>
                    <a:pt x="4033708" y="690579"/>
                    <a:pt x="4034823" y="690579"/>
                  </a:cubicBezTo>
                  <a:lnTo>
                    <a:pt x="4042623" y="690579"/>
                  </a:lnTo>
                  <a:cubicBezTo>
                    <a:pt x="4042623" y="690579"/>
                    <a:pt x="4042623" y="690579"/>
                    <a:pt x="4042623" y="692091"/>
                  </a:cubicBezTo>
                  <a:lnTo>
                    <a:pt x="4042623" y="702682"/>
                  </a:lnTo>
                  <a:cubicBezTo>
                    <a:pt x="4042623" y="702682"/>
                    <a:pt x="4042623" y="702682"/>
                    <a:pt x="4041510" y="702682"/>
                  </a:cubicBezTo>
                  <a:lnTo>
                    <a:pt x="4033708" y="702682"/>
                  </a:lnTo>
                  <a:cubicBezTo>
                    <a:pt x="4033708" y="702682"/>
                    <a:pt x="4033708" y="702682"/>
                    <a:pt x="4033708" y="704195"/>
                  </a:cubicBezTo>
                  <a:lnTo>
                    <a:pt x="4033708" y="714788"/>
                  </a:lnTo>
                  <a:cubicBezTo>
                    <a:pt x="4033708" y="714788"/>
                    <a:pt x="4033708" y="714788"/>
                    <a:pt x="4034823" y="714788"/>
                  </a:cubicBezTo>
                  <a:lnTo>
                    <a:pt x="4042623" y="714788"/>
                  </a:lnTo>
                  <a:cubicBezTo>
                    <a:pt x="4042623" y="714788"/>
                    <a:pt x="4042623" y="714788"/>
                    <a:pt x="4042623" y="716300"/>
                  </a:cubicBezTo>
                  <a:lnTo>
                    <a:pt x="4042623" y="726892"/>
                  </a:lnTo>
                  <a:cubicBezTo>
                    <a:pt x="4042623" y="726892"/>
                    <a:pt x="4042623" y="726892"/>
                    <a:pt x="4041510" y="726892"/>
                  </a:cubicBezTo>
                  <a:lnTo>
                    <a:pt x="4033708" y="726892"/>
                  </a:lnTo>
                  <a:cubicBezTo>
                    <a:pt x="4033708" y="726892"/>
                    <a:pt x="4033708" y="726892"/>
                    <a:pt x="4033708" y="728027"/>
                  </a:cubicBezTo>
                  <a:lnTo>
                    <a:pt x="4033708" y="735970"/>
                  </a:lnTo>
                  <a:cubicBezTo>
                    <a:pt x="4033708" y="735970"/>
                    <a:pt x="4033708" y="735970"/>
                    <a:pt x="4034823" y="735970"/>
                  </a:cubicBezTo>
                  <a:lnTo>
                    <a:pt x="4042623" y="735970"/>
                  </a:lnTo>
                  <a:cubicBezTo>
                    <a:pt x="4042623" y="735970"/>
                    <a:pt x="4042623" y="735970"/>
                    <a:pt x="4042623" y="737484"/>
                  </a:cubicBezTo>
                  <a:lnTo>
                    <a:pt x="4042623" y="748075"/>
                  </a:lnTo>
                  <a:cubicBezTo>
                    <a:pt x="4042623" y="748075"/>
                    <a:pt x="4042623" y="748075"/>
                    <a:pt x="4041510" y="748075"/>
                  </a:cubicBezTo>
                  <a:lnTo>
                    <a:pt x="4033708" y="748075"/>
                  </a:lnTo>
                  <a:cubicBezTo>
                    <a:pt x="4033708" y="748075"/>
                    <a:pt x="4033708" y="748075"/>
                    <a:pt x="4033708" y="749588"/>
                  </a:cubicBezTo>
                  <a:lnTo>
                    <a:pt x="4033708" y="760181"/>
                  </a:lnTo>
                  <a:cubicBezTo>
                    <a:pt x="4033708" y="760181"/>
                    <a:pt x="4033708" y="760181"/>
                    <a:pt x="4034823" y="760181"/>
                  </a:cubicBezTo>
                  <a:lnTo>
                    <a:pt x="4042623" y="760181"/>
                  </a:lnTo>
                  <a:cubicBezTo>
                    <a:pt x="4042623" y="760181"/>
                    <a:pt x="4042623" y="760181"/>
                    <a:pt x="4042623" y="761314"/>
                  </a:cubicBezTo>
                  <a:lnTo>
                    <a:pt x="4042623" y="769258"/>
                  </a:lnTo>
                  <a:cubicBezTo>
                    <a:pt x="4042623" y="769258"/>
                    <a:pt x="4042623" y="769258"/>
                    <a:pt x="4041510" y="769258"/>
                  </a:cubicBezTo>
                  <a:lnTo>
                    <a:pt x="4033708" y="769258"/>
                  </a:lnTo>
                  <a:cubicBezTo>
                    <a:pt x="4033708" y="769258"/>
                    <a:pt x="4033708" y="769258"/>
                    <a:pt x="4033708" y="770772"/>
                  </a:cubicBezTo>
                  <a:lnTo>
                    <a:pt x="4033708" y="781363"/>
                  </a:lnTo>
                  <a:cubicBezTo>
                    <a:pt x="4033708" y="781363"/>
                    <a:pt x="4033708" y="781363"/>
                    <a:pt x="4034823" y="781363"/>
                  </a:cubicBezTo>
                  <a:lnTo>
                    <a:pt x="4042623" y="781363"/>
                  </a:lnTo>
                  <a:cubicBezTo>
                    <a:pt x="4042623" y="781363"/>
                    <a:pt x="4042623" y="781363"/>
                    <a:pt x="4042623" y="782876"/>
                  </a:cubicBezTo>
                  <a:lnTo>
                    <a:pt x="4042623" y="793468"/>
                  </a:lnTo>
                  <a:cubicBezTo>
                    <a:pt x="4042623" y="793468"/>
                    <a:pt x="4042623" y="793468"/>
                    <a:pt x="4041510" y="793468"/>
                  </a:cubicBezTo>
                  <a:lnTo>
                    <a:pt x="4033708" y="793468"/>
                  </a:lnTo>
                  <a:cubicBezTo>
                    <a:pt x="4033708" y="793468"/>
                    <a:pt x="4033708" y="793468"/>
                    <a:pt x="4033708" y="794981"/>
                  </a:cubicBezTo>
                  <a:lnTo>
                    <a:pt x="4033708" y="805572"/>
                  </a:lnTo>
                  <a:cubicBezTo>
                    <a:pt x="4033708" y="805572"/>
                    <a:pt x="4033708" y="805572"/>
                    <a:pt x="4034823" y="805572"/>
                  </a:cubicBezTo>
                  <a:lnTo>
                    <a:pt x="4042623" y="805572"/>
                  </a:lnTo>
                  <a:cubicBezTo>
                    <a:pt x="4042623" y="805572"/>
                    <a:pt x="4042623" y="805572"/>
                    <a:pt x="4042623" y="806707"/>
                  </a:cubicBezTo>
                  <a:lnTo>
                    <a:pt x="4042623" y="814651"/>
                  </a:lnTo>
                  <a:cubicBezTo>
                    <a:pt x="4042623" y="814651"/>
                    <a:pt x="4042623" y="814651"/>
                    <a:pt x="4041510" y="814651"/>
                  </a:cubicBezTo>
                  <a:lnTo>
                    <a:pt x="4033708" y="814651"/>
                  </a:lnTo>
                  <a:cubicBezTo>
                    <a:pt x="4033708" y="814651"/>
                    <a:pt x="4033708" y="814651"/>
                    <a:pt x="4033708" y="816163"/>
                  </a:cubicBezTo>
                  <a:lnTo>
                    <a:pt x="4033708" y="826756"/>
                  </a:lnTo>
                  <a:cubicBezTo>
                    <a:pt x="4033708" y="826756"/>
                    <a:pt x="4033708" y="826756"/>
                    <a:pt x="4058227" y="853992"/>
                  </a:cubicBezTo>
                  <a:cubicBezTo>
                    <a:pt x="4058227" y="860044"/>
                    <a:pt x="4058227" y="860044"/>
                    <a:pt x="4057113" y="860044"/>
                  </a:cubicBezTo>
                  <a:lnTo>
                    <a:pt x="4049311" y="860044"/>
                  </a:lnTo>
                  <a:cubicBezTo>
                    <a:pt x="4049311" y="860044"/>
                    <a:pt x="4049311" y="860044"/>
                    <a:pt x="4049311" y="893331"/>
                  </a:cubicBezTo>
                  <a:cubicBezTo>
                    <a:pt x="4049311" y="893331"/>
                    <a:pt x="4049311" y="893331"/>
                    <a:pt x="4050427" y="893331"/>
                  </a:cubicBezTo>
                  <a:lnTo>
                    <a:pt x="4058227" y="893331"/>
                  </a:lnTo>
                  <a:cubicBezTo>
                    <a:pt x="4058227" y="893331"/>
                    <a:pt x="4058227" y="893331"/>
                    <a:pt x="4058227" y="891440"/>
                  </a:cubicBezTo>
                  <a:lnTo>
                    <a:pt x="4058227" y="878201"/>
                  </a:lnTo>
                  <a:cubicBezTo>
                    <a:pt x="4058227" y="878201"/>
                    <a:pt x="4058227" y="878201"/>
                    <a:pt x="4059342" y="877444"/>
                  </a:cubicBezTo>
                  <a:lnTo>
                    <a:pt x="4067142" y="872149"/>
                  </a:lnTo>
                  <a:cubicBezTo>
                    <a:pt x="4067142" y="872149"/>
                    <a:pt x="4067142" y="872149"/>
                    <a:pt x="4069094" y="872149"/>
                  </a:cubicBezTo>
                  <a:lnTo>
                    <a:pt x="4082747" y="872149"/>
                  </a:lnTo>
                  <a:cubicBezTo>
                    <a:pt x="4082747" y="872149"/>
                    <a:pt x="4082747" y="872149"/>
                    <a:pt x="4082747" y="873661"/>
                  </a:cubicBezTo>
                  <a:lnTo>
                    <a:pt x="4082747" y="884253"/>
                  </a:lnTo>
                  <a:cubicBezTo>
                    <a:pt x="4082747" y="884253"/>
                    <a:pt x="4082747" y="884253"/>
                    <a:pt x="4084419" y="884253"/>
                  </a:cubicBezTo>
                  <a:lnTo>
                    <a:pt x="4096121" y="884253"/>
                  </a:lnTo>
                  <a:cubicBezTo>
                    <a:pt x="4096121" y="890305"/>
                    <a:pt x="4096121" y="890305"/>
                    <a:pt x="4097235" y="890305"/>
                  </a:cubicBezTo>
                  <a:lnTo>
                    <a:pt x="4105038" y="890305"/>
                  </a:lnTo>
                  <a:cubicBezTo>
                    <a:pt x="4105038" y="890305"/>
                    <a:pt x="4105038" y="890305"/>
                    <a:pt x="4129555" y="932671"/>
                  </a:cubicBezTo>
                  <a:cubicBezTo>
                    <a:pt x="4129555" y="932671"/>
                    <a:pt x="4129555" y="932671"/>
                    <a:pt x="4129555" y="951821"/>
                  </a:cubicBezTo>
                  <a:lnTo>
                    <a:pt x="4129555" y="970823"/>
                  </a:lnTo>
                  <a:lnTo>
                    <a:pt x="4138472" y="970823"/>
                  </a:lnTo>
                  <a:lnTo>
                    <a:pt x="4138472" y="956881"/>
                  </a:lnTo>
                  <a:cubicBezTo>
                    <a:pt x="4138472" y="956881"/>
                    <a:pt x="4138472" y="956881"/>
                    <a:pt x="4139308" y="956881"/>
                  </a:cubicBezTo>
                  <a:lnTo>
                    <a:pt x="4145159" y="956881"/>
                  </a:lnTo>
                  <a:cubicBezTo>
                    <a:pt x="4145159" y="956881"/>
                    <a:pt x="4145159" y="956881"/>
                    <a:pt x="4145159" y="958394"/>
                  </a:cubicBezTo>
                  <a:lnTo>
                    <a:pt x="4145159" y="968985"/>
                  </a:lnTo>
                  <a:cubicBezTo>
                    <a:pt x="4154075" y="972013"/>
                    <a:pt x="4154075" y="972013"/>
                    <a:pt x="4154075" y="905436"/>
                  </a:cubicBezTo>
                  <a:cubicBezTo>
                    <a:pt x="4154075" y="905436"/>
                    <a:pt x="4154075" y="905436"/>
                    <a:pt x="4191968" y="905436"/>
                  </a:cubicBezTo>
                  <a:cubicBezTo>
                    <a:pt x="4191968" y="905436"/>
                    <a:pt x="4191968" y="905436"/>
                    <a:pt x="4191968" y="808599"/>
                  </a:cubicBezTo>
                  <a:cubicBezTo>
                    <a:pt x="4191968" y="808599"/>
                    <a:pt x="4191968" y="808599"/>
                    <a:pt x="4227631" y="808599"/>
                  </a:cubicBezTo>
                  <a:cubicBezTo>
                    <a:pt x="4227631" y="808599"/>
                    <a:pt x="4227631" y="808599"/>
                    <a:pt x="4227631" y="807464"/>
                  </a:cubicBezTo>
                  <a:lnTo>
                    <a:pt x="4227631" y="799520"/>
                  </a:lnTo>
                  <a:cubicBezTo>
                    <a:pt x="4227631" y="799520"/>
                    <a:pt x="4227631" y="799520"/>
                    <a:pt x="4249922" y="799520"/>
                  </a:cubicBezTo>
                  <a:cubicBezTo>
                    <a:pt x="4249922" y="799520"/>
                    <a:pt x="4249922" y="799520"/>
                    <a:pt x="4249922" y="748075"/>
                  </a:cubicBezTo>
                  <a:cubicBezTo>
                    <a:pt x="4245463" y="748075"/>
                    <a:pt x="4245463" y="748075"/>
                    <a:pt x="4245463" y="745805"/>
                  </a:cubicBezTo>
                  <a:lnTo>
                    <a:pt x="4245463" y="729918"/>
                  </a:lnTo>
                  <a:lnTo>
                    <a:pt x="4249922" y="732945"/>
                  </a:lnTo>
                  <a:cubicBezTo>
                    <a:pt x="4249922" y="732945"/>
                    <a:pt x="4249922" y="732945"/>
                    <a:pt x="4254381" y="702682"/>
                  </a:cubicBezTo>
                  <a:cubicBezTo>
                    <a:pt x="4254381" y="702682"/>
                    <a:pt x="4254381" y="702682"/>
                    <a:pt x="4258839" y="732945"/>
                  </a:cubicBezTo>
                  <a:cubicBezTo>
                    <a:pt x="4261067" y="729918"/>
                    <a:pt x="4261067" y="729918"/>
                    <a:pt x="4261346" y="728783"/>
                  </a:cubicBezTo>
                  <a:lnTo>
                    <a:pt x="4263297" y="720840"/>
                  </a:lnTo>
                  <a:cubicBezTo>
                    <a:pt x="4263297" y="720840"/>
                    <a:pt x="4263297" y="720840"/>
                    <a:pt x="4263853" y="719327"/>
                  </a:cubicBezTo>
                  <a:lnTo>
                    <a:pt x="4267754" y="708734"/>
                  </a:lnTo>
                  <a:cubicBezTo>
                    <a:pt x="4267754" y="708734"/>
                    <a:pt x="4267754" y="708734"/>
                    <a:pt x="4268311" y="707222"/>
                  </a:cubicBezTo>
                  <a:lnTo>
                    <a:pt x="4272213" y="696631"/>
                  </a:lnTo>
                  <a:cubicBezTo>
                    <a:pt x="4272213" y="696631"/>
                    <a:pt x="4272213" y="696631"/>
                    <a:pt x="4273605" y="695495"/>
                  </a:cubicBezTo>
                  <a:lnTo>
                    <a:pt x="4283357" y="687552"/>
                  </a:lnTo>
                  <a:cubicBezTo>
                    <a:pt x="4283357" y="687552"/>
                    <a:pt x="4283357" y="687552"/>
                    <a:pt x="4285030" y="686039"/>
                  </a:cubicBezTo>
                  <a:lnTo>
                    <a:pt x="4296732" y="675447"/>
                  </a:lnTo>
                  <a:cubicBezTo>
                    <a:pt x="4296732" y="675447"/>
                    <a:pt x="4296732" y="675447"/>
                    <a:pt x="4297568" y="673934"/>
                  </a:cubicBezTo>
                  <a:lnTo>
                    <a:pt x="4303418" y="663343"/>
                  </a:lnTo>
                  <a:cubicBezTo>
                    <a:pt x="4303418" y="663343"/>
                    <a:pt x="4303418" y="663343"/>
                    <a:pt x="4303976" y="660695"/>
                  </a:cubicBezTo>
                  <a:lnTo>
                    <a:pt x="4307877" y="642159"/>
                  </a:lnTo>
                  <a:cubicBezTo>
                    <a:pt x="4307877" y="642159"/>
                    <a:pt x="4307877" y="642159"/>
                    <a:pt x="4308435" y="644807"/>
                  </a:cubicBezTo>
                  <a:lnTo>
                    <a:pt x="4312335" y="663343"/>
                  </a:lnTo>
                  <a:cubicBezTo>
                    <a:pt x="4312335" y="663343"/>
                    <a:pt x="4312335" y="663343"/>
                    <a:pt x="4312893" y="664477"/>
                  </a:cubicBezTo>
                  <a:lnTo>
                    <a:pt x="4316793" y="672421"/>
                  </a:lnTo>
                  <a:cubicBezTo>
                    <a:pt x="4316793" y="672421"/>
                    <a:pt x="4316793" y="672421"/>
                    <a:pt x="4318186" y="673934"/>
                  </a:cubicBezTo>
                  <a:lnTo>
                    <a:pt x="4327938" y="684525"/>
                  </a:lnTo>
                  <a:cubicBezTo>
                    <a:pt x="4327938" y="684525"/>
                    <a:pt x="4327938" y="684525"/>
                    <a:pt x="4329054" y="686039"/>
                  </a:cubicBezTo>
                  <a:lnTo>
                    <a:pt x="4336853" y="696631"/>
                  </a:lnTo>
                  <a:cubicBezTo>
                    <a:pt x="4336853" y="696631"/>
                    <a:pt x="4336853" y="696631"/>
                    <a:pt x="4337969" y="698143"/>
                  </a:cubicBezTo>
                  <a:lnTo>
                    <a:pt x="4345771" y="708734"/>
                  </a:lnTo>
                  <a:cubicBezTo>
                    <a:pt x="4345771" y="708734"/>
                    <a:pt x="4345771" y="708734"/>
                    <a:pt x="4346049" y="710248"/>
                  </a:cubicBezTo>
                  <a:lnTo>
                    <a:pt x="4347998" y="720840"/>
                  </a:lnTo>
                  <a:cubicBezTo>
                    <a:pt x="4347998" y="720840"/>
                    <a:pt x="4347998" y="720840"/>
                    <a:pt x="4348277" y="722352"/>
                  </a:cubicBezTo>
                  <a:lnTo>
                    <a:pt x="4350228" y="732945"/>
                  </a:lnTo>
                  <a:cubicBezTo>
                    <a:pt x="4354685" y="732945"/>
                    <a:pt x="4354685" y="732945"/>
                    <a:pt x="4356914" y="702682"/>
                  </a:cubicBezTo>
                  <a:cubicBezTo>
                    <a:pt x="4356914" y="702682"/>
                    <a:pt x="4356914" y="702682"/>
                    <a:pt x="4361373" y="732945"/>
                  </a:cubicBezTo>
                  <a:cubicBezTo>
                    <a:pt x="4365830" y="732945"/>
                    <a:pt x="4365830" y="732945"/>
                    <a:pt x="4365830" y="735214"/>
                  </a:cubicBezTo>
                  <a:lnTo>
                    <a:pt x="4365830" y="751102"/>
                  </a:lnTo>
                  <a:cubicBezTo>
                    <a:pt x="4361373" y="751102"/>
                    <a:pt x="4361373" y="751102"/>
                    <a:pt x="4361373" y="793468"/>
                  </a:cubicBezTo>
                  <a:cubicBezTo>
                    <a:pt x="4361373" y="793468"/>
                    <a:pt x="4361373" y="793468"/>
                    <a:pt x="4362489" y="793468"/>
                  </a:cubicBezTo>
                  <a:lnTo>
                    <a:pt x="4370289" y="793468"/>
                  </a:lnTo>
                  <a:cubicBezTo>
                    <a:pt x="4370289" y="799520"/>
                    <a:pt x="4370289" y="799520"/>
                    <a:pt x="4371126" y="799520"/>
                  </a:cubicBezTo>
                  <a:lnTo>
                    <a:pt x="4376976" y="799520"/>
                  </a:lnTo>
                  <a:cubicBezTo>
                    <a:pt x="4376976" y="799520"/>
                    <a:pt x="4376976" y="799520"/>
                    <a:pt x="4376976" y="798007"/>
                  </a:cubicBezTo>
                  <a:lnTo>
                    <a:pt x="4376976" y="787415"/>
                  </a:lnTo>
                  <a:cubicBezTo>
                    <a:pt x="4376976" y="787415"/>
                    <a:pt x="4376976" y="787415"/>
                    <a:pt x="4379206" y="787415"/>
                  </a:cubicBezTo>
                  <a:lnTo>
                    <a:pt x="4394808" y="787415"/>
                  </a:lnTo>
                  <a:cubicBezTo>
                    <a:pt x="4394808" y="787415"/>
                    <a:pt x="4394808" y="787415"/>
                    <a:pt x="4394808" y="784767"/>
                  </a:cubicBezTo>
                  <a:lnTo>
                    <a:pt x="4394808" y="766232"/>
                  </a:lnTo>
                  <a:cubicBezTo>
                    <a:pt x="4394808" y="766232"/>
                    <a:pt x="4394808" y="766232"/>
                    <a:pt x="4432702" y="766232"/>
                  </a:cubicBezTo>
                  <a:cubicBezTo>
                    <a:pt x="4432702" y="766232"/>
                    <a:pt x="4432702" y="766232"/>
                    <a:pt x="4432702" y="768124"/>
                  </a:cubicBezTo>
                  <a:lnTo>
                    <a:pt x="4432702" y="781363"/>
                  </a:lnTo>
                  <a:cubicBezTo>
                    <a:pt x="4432702" y="781363"/>
                    <a:pt x="4432702" y="781363"/>
                    <a:pt x="4452762" y="781363"/>
                  </a:cubicBezTo>
                  <a:cubicBezTo>
                    <a:pt x="4452762" y="781363"/>
                    <a:pt x="4452762" y="781363"/>
                    <a:pt x="4452762" y="784390"/>
                  </a:cubicBezTo>
                  <a:lnTo>
                    <a:pt x="4452762" y="805572"/>
                  </a:lnTo>
                  <a:cubicBezTo>
                    <a:pt x="4448306" y="805572"/>
                    <a:pt x="4448306" y="805572"/>
                    <a:pt x="4448306" y="806707"/>
                  </a:cubicBezTo>
                  <a:lnTo>
                    <a:pt x="4448306" y="814651"/>
                  </a:lnTo>
                  <a:cubicBezTo>
                    <a:pt x="4452762" y="814651"/>
                    <a:pt x="4452762" y="814651"/>
                    <a:pt x="4452762" y="816921"/>
                  </a:cubicBezTo>
                  <a:lnTo>
                    <a:pt x="4452762" y="832808"/>
                  </a:lnTo>
                  <a:lnTo>
                    <a:pt x="4448306" y="838860"/>
                  </a:lnTo>
                  <a:cubicBezTo>
                    <a:pt x="4448306" y="838860"/>
                    <a:pt x="4448306" y="838860"/>
                    <a:pt x="4448306" y="911488"/>
                  </a:cubicBezTo>
                  <a:cubicBezTo>
                    <a:pt x="4448306" y="911488"/>
                    <a:pt x="4448306" y="911488"/>
                    <a:pt x="4450255" y="911488"/>
                  </a:cubicBezTo>
                  <a:lnTo>
                    <a:pt x="4463908" y="911488"/>
                  </a:lnTo>
                  <a:cubicBezTo>
                    <a:pt x="4463908" y="917540"/>
                    <a:pt x="4463908" y="917540"/>
                    <a:pt x="4465579" y="917540"/>
                  </a:cubicBezTo>
                  <a:lnTo>
                    <a:pt x="4477282" y="917540"/>
                  </a:lnTo>
                  <a:cubicBezTo>
                    <a:pt x="4477282" y="917540"/>
                    <a:pt x="4477282" y="917540"/>
                    <a:pt x="4477282" y="920188"/>
                  </a:cubicBezTo>
                  <a:lnTo>
                    <a:pt x="4477282" y="938724"/>
                  </a:lnTo>
                  <a:cubicBezTo>
                    <a:pt x="4477282" y="938724"/>
                    <a:pt x="4477282" y="938724"/>
                    <a:pt x="4478955" y="938724"/>
                  </a:cubicBezTo>
                  <a:lnTo>
                    <a:pt x="4490656" y="938724"/>
                  </a:lnTo>
                  <a:cubicBezTo>
                    <a:pt x="4490656" y="938724"/>
                    <a:pt x="4490656" y="938724"/>
                    <a:pt x="4490656" y="936076"/>
                  </a:cubicBezTo>
                  <a:lnTo>
                    <a:pt x="4490656" y="917540"/>
                  </a:lnTo>
                  <a:cubicBezTo>
                    <a:pt x="4490656" y="917540"/>
                    <a:pt x="4490656" y="917540"/>
                    <a:pt x="4492605" y="916028"/>
                  </a:cubicBezTo>
                  <a:lnTo>
                    <a:pt x="4506258" y="905436"/>
                  </a:lnTo>
                  <a:cubicBezTo>
                    <a:pt x="4506258" y="905436"/>
                    <a:pt x="4506258" y="905436"/>
                    <a:pt x="4506258" y="878201"/>
                  </a:cubicBezTo>
                  <a:cubicBezTo>
                    <a:pt x="4501802" y="878201"/>
                    <a:pt x="4501802" y="878201"/>
                    <a:pt x="4501802" y="847938"/>
                  </a:cubicBezTo>
                  <a:cubicBezTo>
                    <a:pt x="4501802" y="847938"/>
                    <a:pt x="4501802" y="847938"/>
                    <a:pt x="4502914" y="847938"/>
                  </a:cubicBezTo>
                  <a:lnTo>
                    <a:pt x="4510717" y="847938"/>
                  </a:lnTo>
                  <a:cubicBezTo>
                    <a:pt x="4510717" y="844913"/>
                    <a:pt x="4510717" y="844913"/>
                    <a:pt x="4530778" y="844913"/>
                  </a:cubicBezTo>
                  <a:cubicBezTo>
                    <a:pt x="4530778" y="844913"/>
                    <a:pt x="4530778" y="844913"/>
                    <a:pt x="4530778" y="843399"/>
                  </a:cubicBezTo>
                  <a:lnTo>
                    <a:pt x="4530778" y="832808"/>
                  </a:lnTo>
                  <a:cubicBezTo>
                    <a:pt x="4530778" y="832808"/>
                    <a:pt x="4530778" y="832808"/>
                    <a:pt x="4532451" y="832808"/>
                  </a:cubicBezTo>
                  <a:lnTo>
                    <a:pt x="4544152" y="832808"/>
                  </a:lnTo>
                  <a:cubicBezTo>
                    <a:pt x="4544152" y="832808"/>
                    <a:pt x="4544152" y="832808"/>
                    <a:pt x="4544152" y="681500"/>
                  </a:cubicBezTo>
                  <a:cubicBezTo>
                    <a:pt x="4544152" y="681500"/>
                    <a:pt x="4544152" y="681500"/>
                    <a:pt x="4545267" y="681500"/>
                  </a:cubicBezTo>
                  <a:lnTo>
                    <a:pt x="4553068" y="681500"/>
                  </a:lnTo>
                  <a:cubicBezTo>
                    <a:pt x="4553068" y="681500"/>
                    <a:pt x="4553068" y="681500"/>
                    <a:pt x="4553068" y="678473"/>
                  </a:cubicBezTo>
                  <a:lnTo>
                    <a:pt x="4553068" y="657290"/>
                  </a:lnTo>
                  <a:cubicBezTo>
                    <a:pt x="4555298" y="657290"/>
                    <a:pt x="4555298" y="657290"/>
                    <a:pt x="4555298" y="596766"/>
                  </a:cubicBezTo>
                  <a:cubicBezTo>
                    <a:pt x="4555298" y="596766"/>
                    <a:pt x="4555298" y="596766"/>
                    <a:pt x="4556412" y="596766"/>
                  </a:cubicBezTo>
                  <a:lnTo>
                    <a:pt x="4564213" y="596766"/>
                  </a:lnTo>
                  <a:cubicBezTo>
                    <a:pt x="4564213" y="596766"/>
                    <a:pt x="4564213" y="596766"/>
                    <a:pt x="4564213" y="598280"/>
                  </a:cubicBezTo>
                  <a:lnTo>
                    <a:pt x="4564213" y="608871"/>
                  </a:lnTo>
                  <a:cubicBezTo>
                    <a:pt x="4568671" y="608871"/>
                    <a:pt x="4568671" y="608871"/>
                    <a:pt x="4568671" y="605845"/>
                  </a:cubicBezTo>
                  <a:lnTo>
                    <a:pt x="4568671" y="584662"/>
                  </a:lnTo>
                  <a:cubicBezTo>
                    <a:pt x="4568671" y="584662"/>
                    <a:pt x="4568671" y="584662"/>
                    <a:pt x="4570065" y="583906"/>
                  </a:cubicBezTo>
                  <a:lnTo>
                    <a:pt x="4579816" y="578610"/>
                  </a:lnTo>
                  <a:cubicBezTo>
                    <a:pt x="4579816" y="578610"/>
                    <a:pt x="4579816" y="578610"/>
                    <a:pt x="4580930" y="579367"/>
                  </a:cubicBezTo>
                  <a:lnTo>
                    <a:pt x="4588733" y="584662"/>
                  </a:lnTo>
                  <a:cubicBezTo>
                    <a:pt x="4588733" y="584662"/>
                    <a:pt x="4588733" y="584662"/>
                    <a:pt x="4590404" y="584662"/>
                  </a:cubicBezTo>
                  <a:lnTo>
                    <a:pt x="4602107" y="584662"/>
                  </a:lnTo>
                  <a:cubicBezTo>
                    <a:pt x="4602107" y="584662"/>
                    <a:pt x="4602107" y="584662"/>
                    <a:pt x="4602107" y="545322"/>
                  </a:cubicBezTo>
                  <a:cubicBezTo>
                    <a:pt x="4602107" y="545322"/>
                    <a:pt x="4602107" y="545322"/>
                    <a:pt x="4603221" y="545322"/>
                  </a:cubicBezTo>
                  <a:lnTo>
                    <a:pt x="4611021" y="545322"/>
                  </a:lnTo>
                  <a:cubicBezTo>
                    <a:pt x="4611021" y="551375"/>
                    <a:pt x="4611021" y="551375"/>
                    <a:pt x="4612414" y="551375"/>
                  </a:cubicBezTo>
                  <a:lnTo>
                    <a:pt x="4622169" y="551375"/>
                  </a:lnTo>
                  <a:cubicBezTo>
                    <a:pt x="4622169" y="545322"/>
                    <a:pt x="4622169" y="545322"/>
                    <a:pt x="4623282" y="545322"/>
                  </a:cubicBezTo>
                  <a:lnTo>
                    <a:pt x="4631084" y="545322"/>
                  </a:lnTo>
                  <a:cubicBezTo>
                    <a:pt x="4631084" y="545322"/>
                    <a:pt x="4631084" y="545322"/>
                    <a:pt x="4631084" y="590714"/>
                  </a:cubicBezTo>
                  <a:cubicBezTo>
                    <a:pt x="4631084" y="590714"/>
                    <a:pt x="4631084" y="590714"/>
                    <a:pt x="4632477" y="592227"/>
                  </a:cubicBezTo>
                  <a:lnTo>
                    <a:pt x="4642230" y="602819"/>
                  </a:lnTo>
                  <a:cubicBezTo>
                    <a:pt x="4640000" y="611898"/>
                    <a:pt x="4640000" y="611898"/>
                    <a:pt x="4664518" y="611898"/>
                  </a:cubicBezTo>
                  <a:cubicBezTo>
                    <a:pt x="4664518" y="611898"/>
                    <a:pt x="4664518" y="611898"/>
                    <a:pt x="4664518" y="610007"/>
                  </a:cubicBezTo>
                  <a:lnTo>
                    <a:pt x="4664518" y="596766"/>
                  </a:lnTo>
                  <a:cubicBezTo>
                    <a:pt x="4664518" y="596766"/>
                    <a:pt x="4664518" y="596766"/>
                    <a:pt x="4693496" y="584662"/>
                  </a:cubicBezTo>
                  <a:cubicBezTo>
                    <a:pt x="4693496" y="584662"/>
                    <a:pt x="4693496" y="584662"/>
                    <a:pt x="4693496" y="583150"/>
                  </a:cubicBezTo>
                  <a:lnTo>
                    <a:pt x="4693496" y="572557"/>
                  </a:lnTo>
                  <a:cubicBezTo>
                    <a:pt x="4693496" y="572557"/>
                    <a:pt x="4693496" y="572557"/>
                    <a:pt x="4694332" y="572557"/>
                  </a:cubicBezTo>
                  <a:lnTo>
                    <a:pt x="4700182" y="572557"/>
                  </a:lnTo>
                  <a:cubicBezTo>
                    <a:pt x="4700182" y="572557"/>
                    <a:pt x="4700182" y="572557"/>
                    <a:pt x="4700182" y="571423"/>
                  </a:cubicBezTo>
                  <a:lnTo>
                    <a:pt x="4700182" y="563479"/>
                  </a:lnTo>
                  <a:cubicBezTo>
                    <a:pt x="4700182" y="563479"/>
                    <a:pt x="4700182" y="563479"/>
                    <a:pt x="4702412" y="563479"/>
                  </a:cubicBezTo>
                  <a:lnTo>
                    <a:pt x="4718014" y="563479"/>
                  </a:lnTo>
                  <a:cubicBezTo>
                    <a:pt x="4718014" y="563479"/>
                    <a:pt x="4718014" y="563479"/>
                    <a:pt x="4718014" y="564614"/>
                  </a:cubicBezTo>
                  <a:lnTo>
                    <a:pt x="4718014" y="572557"/>
                  </a:lnTo>
                  <a:cubicBezTo>
                    <a:pt x="4718014" y="572557"/>
                    <a:pt x="4718014" y="572557"/>
                    <a:pt x="4719686" y="572557"/>
                  </a:cubicBezTo>
                  <a:lnTo>
                    <a:pt x="4731390" y="572557"/>
                  </a:lnTo>
                  <a:cubicBezTo>
                    <a:pt x="4731390" y="572557"/>
                    <a:pt x="4731390" y="572557"/>
                    <a:pt x="4731390" y="574828"/>
                  </a:cubicBezTo>
                  <a:lnTo>
                    <a:pt x="4731390" y="590714"/>
                  </a:lnTo>
                  <a:cubicBezTo>
                    <a:pt x="4731390" y="590714"/>
                    <a:pt x="4731390" y="590714"/>
                    <a:pt x="4755908" y="590714"/>
                  </a:cubicBezTo>
                  <a:cubicBezTo>
                    <a:pt x="4755908" y="590714"/>
                    <a:pt x="4755908" y="590714"/>
                    <a:pt x="4755908" y="589202"/>
                  </a:cubicBezTo>
                  <a:lnTo>
                    <a:pt x="4755908" y="578610"/>
                  </a:lnTo>
                  <a:cubicBezTo>
                    <a:pt x="4755908" y="578610"/>
                    <a:pt x="4755908" y="578610"/>
                    <a:pt x="4757302" y="578610"/>
                  </a:cubicBezTo>
                  <a:lnTo>
                    <a:pt x="4767053" y="578610"/>
                  </a:lnTo>
                  <a:cubicBezTo>
                    <a:pt x="4767053" y="578610"/>
                    <a:pt x="4767053" y="578610"/>
                    <a:pt x="4767053" y="577096"/>
                  </a:cubicBezTo>
                  <a:lnTo>
                    <a:pt x="4767053" y="566505"/>
                  </a:lnTo>
                  <a:cubicBezTo>
                    <a:pt x="4767053" y="566505"/>
                    <a:pt x="4767053" y="566505"/>
                    <a:pt x="4768725" y="566505"/>
                  </a:cubicBezTo>
                  <a:lnTo>
                    <a:pt x="4780426" y="566505"/>
                  </a:lnTo>
                  <a:cubicBezTo>
                    <a:pt x="4780426" y="566505"/>
                    <a:pt x="4780426" y="566505"/>
                    <a:pt x="4780426" y="568018"/>
                  </a:cubicBezTo>
                  <a:lnTo>
                    <a:pt x="4780426" y="578610"/>
                  </a:lnTo>
                  <a:cubicBezTo>
                    <a:pt x="4784886" y="578610"/>
                    <a:pt x="4784886" y="578610"/>
                    <a:pt x="4784886" y="505982"/>
                  </a:cubicBezTo>
                  <a:cubicBezTo>
                    <a:pt x="4784886" y="505982"/>
                    <a:pt x="4784886" y="505982"/>
                    <a:pt x="4885191" y="505982"/>
                  </a:cubicBezTo>
                  <a:cubicBezTo>
                    <a:pt x="4885191" y="505982"/>
                    <a:pt x="4885191" y="505982"/>
                    <a:pt x="4885191" y="602819"/>
                  </a:cubicBezTo>
                  <a:cubicBezTo>
                    <a:pt x="4885191" y="602819"/>
                    <a:pt x="4885191" y="602819"/>
                    <a:pt x="4887420" y="602819"/>
                  </a:cubicBezTo>
                  <a:lnTo>
                    <a:pt x="4903022" y="602819"/>
                  </a:lnTo>
                  <a:cubicBezTo>
                    <a:pt x="4903022" y="602819"/>
                    <a:pt x="4903022" y="602819"/>
                    <a:pt x="4903022" y="493877"/>
                  </a:cubicBezTo>
                  <a:cubicBezTo>
                    <a:pt x="4903022" y="493877"/>
                    <a:pt x="4903022" y="493877"/>
                    <a:pt x="4925313" y="478746"/>
                  </a:cubicBezTo>
                  <a:cubicBezTo>
                    <a:pt x="4925313" y="478746"/>
                    <a:pt x="4925313" y="478746"/>
                    <a:pt x="4954291" y="478746"/>
                  </a:cubicBezTo>
                  <a:cubicBezTo>
                    <a:pt x="4954291" y="478746"/>
                    <a:pt x="4954291" y="478746"/>
                    <a:pt x="4956242" y="476477"/>
                  </a:cubicBezTo>
                  <a:lnTo>
                    <a:pt x="4969893" y="460589"/>
                  </a:lnTo>
                  <a:cubicBezTo>
                    <a:pt x="4969893" y="460589"/>
                    <a:pt x="4969893" y="460589"/>
                    <a:pt x="5007787" y="460589"/>
                  </a:cubicBezTo>
                  <a:cubicBezTo>
                    <a:pt x="5007787" y="460589"/>
                    <a:pt x="5007787" y="460589"/>
                    <a:pt x="5007787" y="462859"/>
                  </a:cubicBezTo>
                  <a:lnTo>
                    <a:pt x="5007787" y="478746"/>
                  </a:lnTo>
                  <a:cubicBezTo>
                    <a:pt x="5007787" y="478746"/>
                    <a:pt x="5007787" y="478746"/>
                    <a:pt x="5045681" y="478746"/>
                  </a:cubicBezTo>
                  <a:cubicBezTo>
                    <a:pt x="5045681" y="478746"/>
                    <a:pt x="5045681" y="478746"/>
                    <a:pt x="5045681" y="596766"/>
                  </a:cubicBezTo>
                  <a:cubicBezTo>
                    <a:pt x="5045681" y="596766"/>
                    <a:pt x="5045681" y="596766"/>
                    <a:pt x="5047073" y="596766"/>
                  </a:cubicBezTo>
                  <a:lnTo>
                    <a:pt x="5056825" y="596766"/>
                  </a:lnTo>
                  <a:cubicBezTo>
                    <a:pt x="5056825" y="596766"/>
                    <a:pt x="5056825" y="596766"/>
                    <a:pt x="5056825" y="769258"/>
                  </a:cubicBezTo>
                  <a:cubicBezTo>
                    <a:pt x="5056825" y="769258"/>
                    <a:pt x="5056825" y="769258"/>
                    <a:pt x="5059053" y="769258"/>
                  </a:cubicBezTo>
                  <a:lnTo>
                    <a:pt x="5074657" y="769258"/>
                  </a:lnTo>
                  <a:cubicBezTo>
                    <a:pt x="5074657" y="769258"/>
                    <a:pt x="5074657" y="769258"/>
                    <a:pt x="5074657" y="657290"/>
                  </a:cubicBezTo>
                  <a:cubicBezTo>
                    <a:pt x="5074657" y="657290"/>
                    <a:pt x="5074657" y="657290"/>
                    <a:pt x="5075493" y="656533"/>
                  </a:cubicBezTo>
                  <a:lnTo>
                    <a:pt x="5081344" y="651238"/>
                  </a:lnTo>
                  <a:cubicBezTo>
                    <a:pt x="5085802" y="651238"/>
                    <a:pt x="5085802" y="651238"/>
                    <a:pt x="5085802" y="652750"/>
                  </a:cubicBezTo>
                  <a:lnTo>
                    <a:pt x="5085802" y="663343"/>
                  </a:lnTo>
                  <a:cubicBezTo>
                    <a:pt x="5085802" y="663343"/>
                    <a:pt x="5085802" y="663343"/>
                    <a:pt x="5088030" y="661829"/>
                  </a:cubicBezTo>
                  <a:lnTo>
                    <a:pt x="5103634" y="651238"/>
                  </a:lnTo>
                  <a:cubicBezTo>
                    <a:pt x="5103634" y="651238"/>
                    <a:pt x="5103634" y="651238"/>
                    <a:pt x="5105585" y="651238"/>
                  </a:cubicBezTo>
                  <a:lnTo>
                    <a:pt x="5119237" y="651238"/>
                  </a:lnTo>
                  <a:cubicBezTo>
                    <a:pt x="5119237" y="651238"/>
                    <a:pt x="5119237" y="651238"/>
                    <a:pt x="5119237" y="857017"/>
                  </a:cubicBezTo>
                  <a:cubicBezTo>
                    <a:pt x="5119237" y="857017"/>
                    <a:pt x="5119237" y="857017"/>
                    <a:pt x="5150444" y="863070"/>
                  </a:cubicBezTo>
                  <a:cubicBezTo>
                    <a:pt x="5150444" y="860044"/>
                    <a:pt x="5150444" y="857017"/>
                    <a:pt x="5150444" y="853992"/>
                  </a:cubicBezTo>
                  <a:cubicBezTo>
                    <a:pt x="5161589" y="853992"/>
                    <a:pt x="5172733" y="853992"/>
                    <a:pt x="5183878" y="853992"/>
                  </a:cubicBezTo>
                  <a:cubicBezTo>
                    <a:pt x="5183878" y="838860"/>
                    <a:pt x="5183878" y="826756"/>
                    <a:pt x="5183878" y="814651"/>
                  </a:cubicBezTo>
                  <a:lnTo>
                    <a:pt x="5192794" y="814651"/>
                  </a:lnTo>
                  <a:cubicBezTo>
                    <a:pt x="5192794" y="796494"/>
                    <a:pt x="5192794" y="781363"/>
                    <a:pt x="5192794" y="763206"/>
                  </a:cubicBezTo>
                  <a:cubicBezTo>
                    <a:pt x="5195024" y="763206"/>
                    <a:pt x="5197254" y="763206"/>
                    <a:pt x="5199482" y="763206"/>
                  </a:cubicBezTo>
                  <a:cubicBezTo>
                    <a:pt x="5199482" y="745049"/>
                    <a:pt x="5199482" y="729918"/>
                    <a:pt x="5199482" y="711761"/>
                  </a:cubicBezTo>
                  <a:cubicBezTo>
                    <a:pt x="5203940" y="711761"/>
                    <a:pt x="5208398" y="711761"/>
                    <a:pt x="5215086" y="711761"/>
                  </a:cubicBezTo>
                  <a:cubicBezTo>
                    <a:pt x="5230688" y="705709"/>
                    <a:pt x="5248520" y="693604"/>
                    <a:pt x="5264122" y="684525"/>
                  </a:cubicBezTo>
                  <a:cubicBezTo>
                    <a:pt x="5266352" y="675447"/>
                    <a:pt x="5266352" y="666368"/>
                    <a:pt x="5266352" y="657290"/>
                  </a:cubicBezTo>
                  <a:cubicBezTo>
                    <a:pt x="5268582" y="666368"/>
                    <a:pt x="5268582" y="675447"/>
                    <a:pt x="5270810" y="684525"/>
                  </a:cubicBezTo>
                  <a:cubicBezTo>
                    <a:pt x="5288642" y="696631"/>
                    <a:pt x="5304245" y="708734"/>
                    <a:pt x="5322078" y="720840"/>
                  </a:cubicBezTo>
                  <a:cubicBezTo>
                    <a:pt x="5322078" y="717821"/>
                    <a:pt x="5322078" y="714803"/>
                    <a:pt x="5322078" y="714788"/>
                  </a:cubicBezTo>
                  <a:cubicBezTo>
                    <a:pt x="5326534" y="714788"/>
                    <a:pt x="5330994" y="714788"/>
                    <a:pt x="5335452" y="714788"/>
                  </a:cubicBezTo>
                  <a:cubicBezTo>
                    <a:pt x="5335452" y="729918"/>
                    <a:pt x="5335452" y="748075"/>
                    <a:pt x="5335452" y="763206"/>
                  </a:cubicBezTo>
                  <a:cubicBezTo>
                    <a:pt x="5337681" y="763206"/>
                    <a:pt x="5339909" y="763206"/>
                    <a:pt x="5342138" y="763206"/>
                  </a:cubicBezTo>
                  <a:lnTo>
                    <a:pt x="5342138" y="801467"/>
                  </a:lnTo>
                  <a:lnTo>
                    <a:pt x="5377917" y="790806"/>
                  </a:lnTo>
                  <a:cubicBezTo>
                    <a:pt x="5411603" y="790806"/>
                    <a:pt x="5445289" y="790806"/>
                    <a:pt x="5478973" y="790806"/>
                  </a:cubicBezTo>
                  <a:cubicBezTo>
                    <a:pt x="5478973" y="725949"/>
                    <a:pt x="5478973" y="661090"/>
                    <a:pt x="5478973" y="596233"/>
                  </a:cubicBezTo>
                  <a:cubicBezTo>
                    <a:pt x="5486748" y="590828"/>
                    <a:pt x="5497114" y="588126"/>
                    <a:pt x="5507479" y="582720"/>
                  </a:cubicBezTo>
                  <a:cubicBezTo>
                    <a:pt x="5548938" y="577316"/>
                    <a:pt x="5590398" y="569208"/>
                    <a:pt x="5631857" y="561101"/>
                  </a:cubicBezTo>
                  <a:cubicBezTo>
                    <a:pt x="5647405" y="566506"/>
                    <a:pt x="5660362" y="571911"/>
                    <a:pt x="5675909" y="574613"/>
                  </a:cubicBezTo>
                  <a:cubicBezTo>
                    <a:pt x="5678501" y="577316"/>
                    <a:pt x="5681091" y="580019"/>
                    <a:pt x="5683682" y="582720"/>
                  </a:cubicBezTo>
                  <a:lnTo>
                    <a:pt x="5683682" y="833084"/>
                  </a:lnTo>
                  <a:lnTo>
                    <a:pt x="5701821" y="873985"/>
                  </a:lnTo>
                  <a:lnTo>
                    <a:pt x="5701821" y="798914"/>
                  </a:lnTo>
                  <a:cubicBezTo>
                    <a:pt x="5707004" y="798914"/>
                    <a:pt x="5712186" y="798914"/>
                    <a:pt x="5717369" y="798914"/>
                  </a:cubicBezTo>
                  <a:cubicBezTo>
                    <a:pt x="5717369" y="793509"/>
                    <a:pt x="5717369" y="790806"/>
                    <a:pt x="5717369" y="785402"/>
                  </a:cubicBezTo>
                  <a:cubicBezTo>
                    <a:pt x="5722551" y="782699"/>
                    <a:pt x="5727734" y="779997"/>
                    <a:pt x="5732917" y="777295"/>
                  </a:cubicBezTo>
                  <a:lnTo>
                    <a:pt x="5745871" y="777295"/>
                  </a:lnTo>
                  <a:cubicBezTo>
                    <a:pt x="5745871" y="771890"/>
                    <a:pt x="5745871" y="769187"/>
                    <a:pt x="5745871" y="763783"/>
                  </a:cubicBezTo>
                  <a:cubicBezTo>
                    <a:pt x="5748464" y="761080"/>
                    <a:pt x="5753646" y="758377"/>
                    <a:pt x="5756236" y="755675"/>
                  </a:cubicBezTo>
                  <a:cubicBezTo>
                    <a:pt x="5764011" y="755675"/>
                    <a:pt x="5774376" y="755675"/>
                    <a:pt x="5782151" y="755675"/>
                  </a:cubicBezTo>
                  <a:cubicBezTo>
                    <a:pt x="5782151" y="769187"/>
                    <a:pt x="5782151" y="785402"/>
                    <a:pt x="5782151" y="798914"/>
                  </a:cubicBezTo>
                  <a:cubicBezTo>
                    <a:pt x="5800289" y="798914"/>
                    <a:pt x="5818428" y="798914"/>
                    <a:pt x="5836566" y="798914"/>
                  </a:cubicBezTo>
                  <a:cubicBezTo>
                    <a:pt x="5836566" y="850260"/>
                    <a:pt x="5836566" y="898903"/>
                    <a:pt x="5836566" y="950250"/>
                  </a:cubicBezTo>
                  <a:cubicBezTo>
                    <a:pt x="5844340" y="950250"/>
                    <a:pt x="5852114" y="950250"/>
                    <a:pt x="5857295" y="950250"/>
                  </a:cubicBezTo>
                  <a:cubicBezTo>
                    <a:pt x="5865070" y="947547"/>
                    <a:pt x="5870253" y="944844"/>
                    <a:pt x="5878025" y="942143"/>
                  </a:cubicBezTo>
                  <a:cubicBezTo>
                    <a:pt x="5878025" y="936737"/>
                    <a:pt x="5878025" y="934035"/>
                    <a:pt x="5878025" y="931332"/>
                  </a:cubicBezTo>
                  <a:cubicBezTo>
                    <a:pt x="5875435" y="931332"/>
                    <a:pt x="5872843" y="928630"/>
                    <a:pt x="5870253" y="928630"/>
                  </a:cubicBezTo>
                  <a:cubicBezTo>
                    <a:pt x="5870253" y="925928"/>
                    <a:pt x="5870253" y="923225"/>
                    <a:pt x="5870253" y="920522"/>
                  </a:cubicBezTo>
                  <a:cubicBezTo>
                    <a:pt x="5872843" y="917821"/>
                    <a:pt x="5875435" y="917821"/>
                    <a:pt x="5878025" y="915118"/>
                  </a:cubicBezTo>
                  <a:cubicBezTo>
                    <a:pt x="5878025" y="896202"/>
                    <a:pt x="5878025" y="874581"/>
                    <a:pt x="5878025" y="855665"/>
                  </a:cubicBezTo>
                  <a:cubicBezTo>
                    <a:pt x="5875435" y="855665"/>
                    <a:pt x="5872843" y="852962"/>
                    <a:pt x="5870253" y="852962"/>
                  </a:cubicBezTo>
                  <a:cubicBezTo>
                    <a:pt x="5870253" y="850260"/>
                    <a:pt x="5870253" y="847558"/>
                    <a:pt x="5870253" y="844855"/>
                  </a:cubicBezTo>
                  <a:cubicBezTo>
                    <a:pt x="5872843" y="842153"/>
                    <a:pt x="5875435" y="842153"/>
                    <a:pt x="5878025" y="839450"/>
                  </a:cubicBezTo>
                  <a:lnTo>
                    <a:pt x="5883208" y="834046"/>
                  </a:lnTo>
                  <a:lnTo>
                    <a:pt x="5883208" y="823236"/>
                  </a:lnTo>
                  <a:cubicBezTo>
                    <a:pt x="5880618" y="823236"/>
                    <a:pt x="5880618" y="823236"/>
                    <a:pt x="5878025" y="823236"/>
                  </a:cubicBezTo>
                  <a:cubicBezTo>
                    <a:pt x="5878025" y="820533"/>
                    <a:pt x="5878025" y="817831"/>
                    <a:pt x="5878025" y="815128"/>
                  </a:cubicBezTo>
                  <a:cubicBezTo>
                    <a:pt x="5880618" y="815128"/>
                    <a:pt x="5883208" y="812426"/>
                    <a:pt x="5885800" y="809724"/>
                  </a:cubicBezTo>
                  <a:cubicBezTo>
                    <a:pt x="5888390" y="777295"/>
                    <a:pt x="5896165" y="750271"/>
                    <a:pt x="5927259" y="734056"/>
                  </a:cubicBezTo>
                  <a:cubicBezTo>
                    <a:pt x="5924668" y="734056"/>
                    <a:pt x="5924668" y="731353"/>
                    <a:pt x="5922077" y="731353"/>
                  </a:cubicBezTo>
                  <a:cubicBezTo>
                    <a:pt x="5922077" y="728651"/>
                    <a:pt x="5922077" y="725949"/>
                    <a:pt x="5922077" y="723246"/>
                  </a:cubicBezTo>
                  <a:cubicBezTo>
                    <a:pt x="5924668" y="723246"/>
                    <a:pt x="5927259" y="720543"/>
                    <a:pt x="5929850" y="720543"/>
                  </a:cubicBezTo>
                  <a:cubicBezTo>
                    <a:pt x="5929850" y="715139"/>
                    <a:pt x="5929850" y="712436"/>
                    <a:pt x="5929850" y="709734"/>
                  </a:cubicBezTo>
                  <a:cubicBezTo>
                    <a:pt x="5932442" y="709734"/>
                    <a:pt x="5932442" y="709734"/>
                    <a:pt x="5935033" y="709734"/>
                  </a:cubicBezTo>
                  <a:cubicBezTo>
                    <a:pt x="5935033" y="701627"/>
                    <a:pt x="5935033" y="693520"/>
                    <a:pt x="5935033" y="685412"/>
                  </a:cubicBezTo>
                  <a:cubicBezTo>
                    <a:pt x="5932442" y="685412"/>
                    <a:pt x="5932442" y="685412"/>
                    <a:pt x="5929850" y="685412"/>
                  </a:cubicBezTo>
                  <a:cubicBezTo>
                    <a:pt x="5929850" y="682710"/>
                    <a:pt x="5929850" y="682710"/>
                    <a:pt x="5929850" y="680008"/>
                  </a:cubicBezTo>
                  <a:lnTo>
                    <a:pt x="5935033" y="677305"/>
                  </a:lnTo>
                  <a:cubicBezTo>
                    <a:pt x="5940215" y="671901"/>
                    <a:pt x="5942806" y="666495"/>
                    <a:pt x="5947989" y="658388"/>
                  </a:cubicBezTo>
                  <a:cubicBezTo>
                    <a:pt x="5950579" y="652983"/>
                    <a:pt x="5950579" y="650281"/>
                    <a:pt x="5950579" y="647579"/>
                  </a:cubicBezTo>
                  <a:cubicBezTo>
                    <a:pt x="5945398" y="639471"/>
                    <a:pt x="5945398" y="625960"/>
                    <a:pt x="5950579" y="617852"/>
                  </a:cubicBezTo>
                  <a:cubicBezTo>
                    <a:pt x="5950581" y="617849"/>
                    <a:pt x="5950598" y="617795"/>
                    <a:pt x="5950904" y="616838"/>
                  </a:cubicBezTo>
                  <a:lnTo>
                    <a:pt x="5953171" y="609745"/>
                  </a:lnTo>
                  <a:cubicBezTo>
                    <a:pt x="5953173" y="609748"/>
                    <a:pt x="5953190" y="609802"/>
                    <a:pt x="5953495" y="610759"/>
                  </a:cubicBezTo>
                  <a:lnTo>
                    <a:pt x="5955763" y="617852"/>
                  </a:lnTo>
                  <a:cubicBezTo>
                    <a:pt x="5960944" y="625960"/>
                    <a:pt x="5963537" y="639471"/>
                    <a:pt x="5958354" y="647579"/>
                  </a:cubicBezTo>
                  <a:cubicBezTo>
                    <a:pt x="5958354" y="650281"/>
                    <a:pt x="5958354" y="652983"/>
                    <a:pt x="5958354" y="655686"/>
                  </a:cubicBezTo>
                  <a:cubicBezTo>
                    <a:pt x="5963537" y="663793"/>
                    <a:pt x="5968719" y="671901"/>
                    <a:pt x="5971311" y="677305"/>
                  </a:cubicBezTo>
                  <a:cubicBezTo>
                    <a:pt x="5973903" y="677305"/>
                    <a:pt x="5973903" y="680008"/>
                    <a:pt x="5976494" y="680008"/>
                  </a:cubicBezTo>
                  <a:cubicBezTo>
                    <a:pt x="5976494" y="682710"/>
                    <a:pt x="5976494" y="682710"/>
                    <a:pt x="5976494" y="685412"/>
                  </a:cubicBezTo>
                  <a:cubicBezTo>
                    <a:pt x="5973903" y="693520"/>
                    <a:pt x="5973903" y="701627"/>
                    <a:pt x="5973903" y="709734"/>
                  </a:cubicBezTo>
                  <a:cubicBezTo>
                    <a:pt x="5979084" y="712436"/>
                    <a:pt x="5979084" y="715139"/>
                    <a:pt x="5979084" y="720543"/>
                  </a:cubicBezTo>
                  <a:lnTo>
                    <a:pt x="5984268" y="723246"/>
                  </a:lnTo>
                  <a:cubicBezTo>
                    <a:pt x="5984268" y="725949"/>
                    <a:pt x="5984268" y="728651"/>
                    <a:pt x="5984268" y="731353"/>
                  </a:cubicBezTo>
                  <a:cubicBezTo>
                    <a:pt x="5981676" y="734056"/>
                    <a:pt x="5981676" y="734056"/>
                    <a:pt x="5979084" y="734056"/>
                  </a:cubicBezTo>
                  <a:lnTo>
                    <a:pt x="5999269" y="755105"/>
                  </a:lnTo>
                  <a:lnTo>
                    <a:pt x="5999269" y="627662"/>
                  </a:lnTo>
                  <a:lnTo>
                    <a:pt x="5999299" y="627662"/>
                  </a:lnTo>
                  <a:cubicBezTo>
                    <a:pt x="6004989" y="627662"/>
                    <a:pt x="6016130" y="627662"/>
                    <a:pt x="6037948" y="627662"/>
                  </a:cubicBezTo>
                  <a:cubicBezTo>
                    <a:pt x="6037948" y="627654"/>
                    <a:pt x="6037948" y="627557"/>
                    <a:pt x="6037948" y="626311"/>
                  </a:cubicBezTo>
                  <a:lnTo>
                    <a:pt x="6037948" y="616853"/>
                  </a:lnTo>
                  <a:cubicBezTo>
                    <a:pt x="6037954" y="616853"/>
                    <a:pt x="6038029" y="616853"/>
                    <a:pt x="6038962" y="616853"/>
                  </a:cubicBezTo>
                  <a:lnTo>
                    <a:pt x="6046055" y="616853"/>
                  </a:lnTo>
                  <a:cubicBezTo>
                    <a:pt x="6046055" y="616846"/>
                    <a:pt x="6046055" y="616733"/>
                    <a:pt x="6046055" y="614962"/>
                  </a:cubicBezTo>
                  <a:lnTo>
                    <a:pt x="6046055" y="601721"/>
                  </a:lnTo>
                  <a:cubicBezTo>
                    <a:pt x="6046064" y="601721"/>
                    <a:pt x="6046136" y="601721"/>
                    <a:pt x="6046815" y="601721"/>
                  </a:cubicBezTo>
                  <a:lnTo>
                    <a:pt x="6052135" y="601721"/>
                  </a:lnTo>
                  <a:cubicBezTo>
                    <a:pt x="6052135" y="601714"/>
                    <a:pt x="6052135" y="601629"/>
                    <a:pt x="6052135" y="600640"/>
                  </a:cubicBezTo>
                  <a:lnTo>
                    <a:pt x="6052135" y="593073"/>
                  </a:lnTo>
                  <a:cubicBezTo>
                    <a:pt x="6052143" y="593073"/>
                    <a:pt x="6052267" y="593073"/>
                    <a:pt x="6054163" y="593073"/>
                  </a:cubicBezTo>
                  <a:lnTo>
                    <a:pt x="6068350" y="593073"/>
                  </a:lnTo>
                  <a:cubicBezTo>
                    <a:pt x="6068350" y="593080"/>
                    <a:pt x="6068350" y="593157"/>
                    <a:pt x="6068350" y="594154"/>
                  </a:cubicBezTo>
                  <a:lnTo>
                    <a:pt x="6068350" y="601721"/>
                  </a:lnTo>
                  <a:cubicBezTo>
                    <a:pt x="6068360" y="601721"/>
                    <a:pt x="6068861" y="601721"/>
                    <a:pt x="6090642" y="601721"/>
                  </a:cubicBezTo>
                  <a:cubicBezTo>
                    <a:pt x="6090642" y="601713"/>
                    <a:pt x="6090642" y="601599"/>
                    <a:pt x="6090642" y="599829"/>
                  </a:cubicBezTo>
                  <a:lnTo>
                    <a:pt x="6090642" y="586588"/>
                  </a:lnTo>
                  <a:cubicBezTo>
                    <a:pt x="6090648" y="586588"/>
                    <a:pt x="6090745" y="586588"/>
                    <a:pt x="6092416" y="586588"/>
                  </a:cubicBezTo>
                  <a:lnTo>
                    <a:pt x="6104829" y="586588"/>
                  </a:lnTo>
                  <a:cubicBezTo>
                    <a:pt x="6104829" y="586600"/>
                    <a:pt x="6104829" y="587114"/>
                    <a:pt x="6104829" y="610368"/>
                  </a:cubicBezTo>
                  <a:cubicBezTo>
                    <a:pt x="6104836" y="610368"/>
                    <a:pt x="6104916" y="610368"/>
                    <a:pt x="6105843" y="610368"/>
                  </a:cubicBezTo>
                  <a:lnTo>
                    <a:pt x="6112936" y="610368"/>
                  </a:lnTo>
                  <a:cubicBezTo>
                    <a:pt x="6112936" y="610362"/>
                    <a:pt x="6112936" y="610281"/>
                    <a:pt x="6112936" y="609287"/>
                  </a:cubicBezTo>
                  <a:lnTo>
                    <a:pt x="6112936" y="601721"/>
                  </a:lnTo>
                  <a:cubicBezTo>
                    <a:pt x="6112945" y="601721"/>
                    <a:pt x="6113063" y="601721"/>
                    <a:pt x="6114709" y="601721"/>
                  </a:cubicBezTo>
                  <a:lnTo>
                    <a:pt x="6127123" y="601721"/>
                  </a:lnTo>
                  <a:cubicBezTo>
                    <a:pt x="6127123" y="601734"/>
                    <a:pt x="6127123" y="602293"/>
                    <a:pt x="6127123" y="627662"/>
                  </a:cubicBezTo>
                  <a:cubicBezTo>
                    <a:pt x="6127131" y="627662"/>
                    <a:pt x="6127249" y="627662"/>
                    <a:pt x="6129150" y="627662"/>
                  </a:cubicBezTo>
                  <a:lnTo>
                    <a:pt x="6143336" y="627662"/>
                  </a:lnTo>
                  <a:cubicBezTo>
                    <a:pt x="6143336" y="627673"/>
                    <a:pt x="6143336" y="627788"/>
                    <a:pt x="6143336" y="629283"/>
                  </a:cubicBezTo>
                  <a:lnTo>
                    <a:pt x="6143336" y="640633"/>
                  </a:lnTo>
                  <a:cubicBezTo>
                    <a:pt x="6143344" y="640633"/>
                    <a:pt x="6143415" y="640633"/>
                    <a:pt x="6144096" y="640633"/>
                  </a:cubicBezTo>
                  <a:lnTo>
                    <a:pt x="6149417" y="640633"/>
                  </a:lnTo>
                  <a:cubicBezTo>
                    <a:pt x="6149417" y="640625"/>
                    <a:pt x="6149417" y="640549"/>
                    <a:pt x="6149417" y="639822"/>
                  </a:cubicBezTo>
                  <a:lnTo>
                    <a:pt x="6149417" y="634147"/>
                  </a:lnTo>
                  <a:cubicBezTo>
                    <a:pt x="6149434" y="634147"/>
                    <a:pt x="6150153" y="634147"/>
                    <a:pt x="6179817" y="634147"/>
                  </a:cubicBezTo>
                  <a:cubicBezTo>
                    <a:pt x="6179817" y="634161"/>
                    <a:pt x="6179817" y="634724"/>
                    <a:pt x="6179817" y="657927"/>
                  </a:cubicBezTo>
                  <a:cubicBezTo>
                    <a:pt x="6179824" y="657927"/>
                    <a:pt x="6179903" y="657927"/>
                    <a:pt x="6180830" y="657927"/>
                  </a:cubicBezTo>
                  <a:lnTo>
                    <a:pt x="6187924" y="657927"/>
                  </a:lnTo>
                  <a:cubicBezTo>
                    <a:pt x="6187924" y="657934"/>
                    <a:pt x="6187924" y="658007"/>
                    <a:pt x="6187924" y="659008"/>
                  </a:cubicBezTo>
                  <a:lnTo>
                    <a:pt x="6187924" y="666574"/>
                  </a:lnTo>
                  <a:cubicBezTo>
                    <a:pt x="6187933" y="666574"/>
                    <a:pt x="6188006" y="666574"/>
                    <a:pt x="6188684" y="666574"/>
                  </a:cubicBezTo>
                  <a:lnTo>
                    <a:pt x="6194004" y="666574"/>
                  </a:lnTo>
                  <a:cubicBezTo>
                    <a:pt x="6194004" y="666567"/>
                    <a:pt x="6194004" y="666447"/>
                    <a:pt x="6194004" y="664412"/>
                  </a:cubicBezTo>
                  <a:lnTo>
                    <a:pt x="6194004" y="649280"/>
                  </a:lnTo>
                  <a:cubicBezTo>
                    <a:pt x="6194011" y="649280"/>
                    <a:pt x="6194089" y="649280"/>
                    <a:pt x="6195017" y="649280"/>
                  </a:cubicBezTo>
                  <a:lnTo>
                    <a:pt x="6202111" y="649280"/>
                  </a:lnTo>
                  <a:cubicBezTo>
                    <a:pt x="6202111" y="649288"/>
                    <a:pt x="6202111" y="649371"/>
                    <a:pt x="6202111" y="650361"/>
                  </a:cubicBezTo>
                  <a:lnTo>
                    <a:pt x="6202111" y="657927"/>
                  </a:lnTo>
                  <a:lnTo>
                    <a:pt x="6207431" y="655934"/>
                  </a:lnTo>
                  <a:cubicBezTo>
                    <a:pt x="6208191" y="655562"/>
                    <a:pt x="6208191" y="655360"/>
                    <a:pt x="6208191" y="654954"/>
                  </a:cubicBezTo>
                  <a:lnTo>
                    <a:pt x="6208191" y="649280"/>
                  </a:lnTo>
                  <a:cubicBezTo>
                    <a:pt x="6208208" y="649280"/>
                    <a:pt x="6209009" y="649280"/>
                    <a:pt x="6246698" y="649280"/>
                  </a:cubicBezTo>
                  <a:cubicBezTo>
                    <a:pt x="6246698" y="649294"/>
                    <a:pt x="6246698" y="649841"/>
                    <a:pt x="6246698" y="673059"/>
                  </a:cubicBezTo>
                  <a:cubicBezTo>
                    <a:pt x="6246706" y="673059"/>
                    <a:pt x="6246824" y="673059"/>
                    <a:pt x="6248724" y="673059"/>
                  </a:cubicBezTo>
                  <a:lnTo>
                    <a:pt x="6262911" y="673059"/>
                  </a:lnTo>
                  <a:cubicBezTo>
                    <a:pt x="6262911" y="673067"/>
                    <a:pt x="6262911" y="673149"/>
                    <a:pt x="6262911" y="674140"/>
                  </a:cubicBezTo>
                  <a:lnTo>
                    <a:pt x="6262911" y="681706"/>
                  </a:lnTo>
                  <a:cubicBezTo>
                    <a:pt x="6262920" y="681706"/>
                    <a:pt x="6263043" y="681706"/>
                    <a:pt x="6264685" y="681706"/>
                  </a:cubicBezTo>
                  <a:lnTo>
                    <a:pt x="6277098" y="681706"/>
                  </a:lnTo>
                  <a:cubicBezTo>
                    <a:pt x="6277098" y="681694"/>
                    <a:pt x="6277098" y="681183"/>
                    <a:pt x="6277098" y="657927"/>
                  </a:cubicBezTo>
                  <a:cubicBezTo>
                    <a:pt x="6277105" y="657927"/>
                    <a:pt x="6277183" y="657927"/>
                    <a:pt x="6278111" y="657927"/>
                  </a:cubicBezTo>
                  <a:lnTo>
                    <a:pt x="6285205" y="657927"/>
                  </a:lnTo>
                  <a:cubicBezTo>
                    <a:pt x="6285205" y="657908"/>
                    <a:pt x="6285205" y="657137"/>
                    <a:pt x="6285205" y="625500"/>
                  </a:cubicBezTo>
                  <a:cubicBezTo>
                    <a:pt x="6285212" y="625500"/>
                    <a:pt x="6285289" y="625500"/>
                    <a:pt x="6286218" y="625500"/>
                  </a:cubicBezTo>
                  <a:lnTo>
                    <a:pt x="6293312" y="625500"/>
                  </a:lnTo>
                  <a:cubicBezTo>
                    <a:pt x="6293312" y="625494"/>
                    <a:pt x="6293312" y="625385"/>
                    <a:pt x="6293312" y="623609"/>
                  </a:cubicBezTo>
                  <a:lnTo>
                    <a:pt x="6293312" y="610368"/>
                  </a:lnTo>
                  <a:cubicBezTo>
                    <a:pt x="6291285" y="610368"/>
                    <a:pt x="6291285" y="610368"/>
                    <a:pt x="6292045" y="608746"/>
                  </a:cubicBezTo>
                  <a:lnTo>
                    <a:pt x="6297365" y="597397"/>
                  </a:lnTo>
                  <a:cubicBezTo>
                    <a:pt x="6297370" y="597414"/>
                    <a:pt x="6297565" y="598088"/>
                    <a:pt x="6305472" y="625500"/>
                  </a:cubicBezTo>
                  <a:cubicBezTo>
                    <a:pt x="6305480" y="625500"/>
                    <a:pt x="6305553" y="625500"/>
                    <a:pt x="6306232" y="625500"/>
                  </a:cubicBezTo>
                  <a:lnTo>
                    <a:pt x="6311552" y="625500"/>
                  </a:lnTo>
                  <a:cubicBezTo>
                    <a:pt x="6311552" y="625487"/>
                    <a:pt x="6311552" y="624308"/>
                    <a:pt x="6311552" y="519573"/>
                  </a:cubicBezTo>
                  <a:cubicBezTo>
                    <a:pt x="6311562" y="519573"/>
                    <a:pt x="6311676" y="519573"/>
                    <a:pt x="6313072" y="519573"/>
                  </a:cubicBezTo>
                  <a:lnTo>
                    <a:pt x="6323712" y="519573"/>
                  </a:lnTo>
                  <a:cubicBezTo>
                    <a:pt x="6323712" y="519551"/>
                    <a:pt x="6323712" y="518541"/>
                    <a:pt x="6323712" y="472014"/>
                  </a:cubicBezTo>
                  <a:cubicBezTo>
                    <a:pt x="6323729" y="472014"/>
                    <a:pt x="6324354" y="472014"/>
                    <a:pt x="6350059" y="472014"/>
                  </a:cubicBezTo>
                  <a:cubicBezTo>
                    <a:pt x="6350059" y="472002"/>
                    <a:pt x="6350059" y="471492"/>
                    <a:pt x="6350059" y="450396"/>
                  </a:cubicBezTo>
                  <a:cubicBezTo>
                    <a:pt x="6350078" y="450396"/>
                    <a:pt x="6350867" y="450396"/>
                    <a:pt x="6384513" y="450396"/>
                  </a:cubicBezTo>
                  <a:cubicBezTo>
                    <a:pt x="6384513" y="450404"/>
                    <a:pt x="6384513" y="450534"/>
                    <a:pt x="6384513" y="452828"/>
                  </a:cubicBezTo>
                  <a:lnTo>
                    <a:pt x="6384513" y="469852"/>
                  </a:lnTo>
                  <a:cubicBezTo>
                    <a:pt x="6384522" y="469852"/>
                    <a:pt x="6384653" y="469852"/>
                    <a:pt x="6386793" y="469852"/>
                  </a:cubicBezTo>
                  <a:lnTo>
                    <a:pt x="6402753" y="469852"/>
                  </a:lnTo>
                  <a:cubicBezTo>
                    <a:pt x="6402753" y="469870"/>
                    <a:pt x="6402753" y="470764"/>
                    <a:pt x="6402753" y="517411"/>
                  </a:cubicBezTo>
                  <a:cubicBezTo>
                    <a:pt x="6402759" y="517411"/>
                    <a:pt x="6402835" y="517411"/>
                    <a:pt x="6403766" y="517411"/>
                  </a:cubicBezTo>
                  <a:lnTo>
                    <a:pt x="6410860" y="517411"/>
                  </a:lnTo>
                  <a:lnTo>
                    <a:pt x="6425047" y="521735"/>
                  </a:lnTo>
                  <a:cubicBezTo>
                    <a:pt x="6425047" y="521745"/>
                    <a:pt x="6425047" y="522395"/>
                    <a:pt x="6425047" y="560647"/>
                  </a:cubicBezTo>
                  <a:cubicBezTo>
                    <a:pt x="6425053" y="560647"/>
                    <a:pt x="6425128" y="560647"/>
                    <a:pt x="6426060" y="560647"/>
                  </a:cubicBezTo>
                  <a:lnTo>
                    <a:pt x="6433153" y="560647"/>
                  </a:lnTo>
                  <a:cubicBezTo>
                    <a:pt x="6433153" y="560657"/>
                    <a:pt x="6433153" y="560763"/>
                    <a:pt x="6433153" y="562268"/>
                  </a:cubicBezTo>
                  <a:lnTo>
                    <a:pt x="6433153" y="573617"/>
                  </a:lnTo>
                  <a:cubicBezTo>
                    <a:pt x="6433161" y="573617"/>
                    <a:pt x="6433285" y="573617"/>
                    <a:pt x="6435180" y="573617"/>
                  </a:cubicBezTo>
                  <a:lnTo>
                    <a:pt x="6449367" y="573617"/>
                  </a:lnTo>
                  <a:lnTo>
                    <a:pt x="6455447" y="580103"/>
                  </a:lnTo>
                  <a:cubicBezTo>
                    <a:pt x="6455447" y="580115"/>
                    <a:pt x="6455447" y="580601"/>
                    <a:pt x="6455447" y="601721"/>
                  </a:cubicBezTo>
                  <a:cubicBezTo>
                    <a:pt x="6455456" y="601721"/>
                    <a:pt x="6455587" y="601721"/>
                    <a:pt x="6457727" y="601721"/>
                  </a:cubicBezTo>
                  <a:lnTo>
                    <a:pt x="6473687" y="601721"/>
                  </a:lnTo>
                  <a:cubicBezTo>
                    <a:pt x="6473687" y="601728"/>
                    <a:pt x="6473687" y="601808"/>
                    <a:pt x="6473687" y="602801"/>
                  </a:cubicBezTo>
                  <a:lnTo>
                    <a:pt x="6473687" y="610368"/>
                  </a:lnTo>
                  <a:cubicBezTo>
                    <a:pt x="6473696" y="610368"/>
                    <a:pt x="6473795" y="610368"/>
                    <a:pt x="6474954" y="610368"/>
                  </a:cubicBezTo>
                  <a:lnTo>
                    <a:pt x="6483821" y="610368"/>
                  </a:lnTo>
                  <a:cubicBezTo>
                    <a:pt x="6483821" y="610377"/>
                    <a:pt x="6483821" y="610506"/>
                    <a:pt x="6483821" y="612529"/>
                  </a:cubicBezTo>
                  <a:lnTo>
                    <a:pt x="6483821" y="627662"/>
                  </a:lnTo>
                  <a:cubicBezTo>
                    <a:pt x="6487874" y="627662"/>
                    <a:pt x="6487874" y="627662"/>
                    <a:pt x="6487874" y="625770"/>
                  </a:cubicBezTo>
                  <a:lnTo>
                    <a:pt x="6487874" y="612529"/>
                  </a:lnTo>
                  <a:cubicBezTo>
                    <a:pt x="6487880" y="612529"/>
                    <a:pt x="6487958" y="612529"/>
                    <a:pt x="6488887" y="612529"/>
                  </a:cubicBezTo>
                  <a:lnTo>
                    <a:pt x="6495981" y="612529"/>
                  </a:lnTo>
                  <a:cubicBezTo>
                    <a:pt x="6495981" y="612540"/>
                    <a:pt x="6495981" y="612659"/>
                    <a:pt x="6495981" y="614151"/>
                  </a:cubicBezTo>
                  <a:lnTo>
                    <a:pt x="6495981" y="625500"/>
                  </a:lnTo>
                  <a:cubicBezTo>
                    <a:pt x="6495990" y="625500"/>
                    <a:pt x="6496063" y="625500"/>
                    <a:pt x="6496741" y="625500"/>
                  </a:cubicBezTo>
                  <a:lnTo>
                    <a:pt x="6502061" y="625500"/>
                  </a:lnTo>
                  <a:cubicBezTo>
                    <a:pt x="6502061" y="621177"/>
                    <a:pt x="6502061" y="621177"/>
                    <a:pt x="6550701" y="621177"/>
                  </a:cubicBezTo>
                  <a:cubicBezTo>
                    <a:pt x="6550701" y="621186"/>
                    <a:pt x="6550701" y="621287"/>
                    <a:pt x="6550701" y="622528"/>
                  </a:cubicBezTo>
                  <a:lnTo>
                    <a:pt x="6550701" y="631985"/>
                  </a:lnTo>
                  <a:cubicBezTo>
                    <a:pt x="6550709" y="631985"/>
                    <a:pt x="6550784" y="631985"/>
                    <a:pt x="6551461" y="631985"/>
                  </a:cubicBezTo>
                  <a:lnTo>
                    <a:pt x="6556782" y="631985"/>
                  </a:lnTo>
                  <a:cubicBezTo>
                    <a:pt x="6556782" y="631994"/>
                    <a:pt x="6556782" y="632116"/>
                    <a:pt x="6556782" y="634147"/>
                  </a:cubicBezTo>
                  <a:lnTo>
                    <a:pt x="6556782" y="649280"/>
                  </a:lnTo>
                  <a:cubicBezTo>
                    <a:pt x="6556790" y="649276"/>
                    <a:pt x="6556906" y="649198"/>
                    <a:pt x="6558808" y="647929"/>
                  </a:cubicBezTo>
                  <a:lnTo>
                    <a:pt x="6572995" y="638471"/>
                  </a:lnTo>
                  <a:cubicBezTo>
                    <a:pt x="6572997" y="638452"/>
                    <a:pt x="6573128" y="637577"/>
                    <a:pt x="6579075" y="597397"/>
                  </a:cubicBezTo>
                  <a:cubicBezTo>
                    <a:pt x="6579084" y="597395"/>
                    <a:pt x="6579153" y="597369"/>
                    <a:pt x="6579835" y="597127"/>
                  </a:cubicBezTo>
                  <a:lnTo>
                    <a:pt x="6585155" y="595235"/>
                  </a:lnTo>
                  <a:cubicBezTo>
                    <a:pt x="6585155" y="595219"/>
                    <a:pt x="6585188" y="594158"/>
                    <a:pt x="6587182" y="526058"/>
                  </a:cubicBezTo>
                  <a:cubicBezTo>
                    <a:pt x="6587182" y="526076"/>
                    <a:pt x="6587215" y="527167"/>
                    <a:pt x="6589209" y="595235"/>
                  </a:cubicBezTo>
                  <a:cubicBezTo>
                    <a:pt x="6589218" y="595238"/>
                    <a:pt x="6589289" y="595263"/>
                    <a:pt x="6589969" y="595505"/>
                  </a:cubicBezTo>
                  <a:lnTo>
                    <a:pt x="6595289" y="597397"/>
                  </a:lnTo>
                  <a:cubicBezTo>
                    <a:pt x="6595289" y="597377"/>
                    <a:pt x="6595289" y="596044"/>
                    <a:pt x="6595289" y="510926"/>
                  </a:cubicBezTo>
                  <a:cubicBezTo>
                    <a:pt x="6599342" y="510926"/>
                    <a:pt x="6599342" y="510926"/>
                    <a:pt x="6599342" y="478499"/>
                  </a:cubicBezTo>
                  <a:cubicBezTo>
                    <a:pt x="6599354" y="478499"/>
                    <a:pt x="6600040" y="478499"/>
                    <a:pt x="6637849" y="478499"/>
                  </a:cubicBezTo>
                  <a:cubicBezTo>
                    <a:pt x="6637849" y="478516"/>
                    <a:pt x="6637849" y="479234"/>
                    <a:pt x="6637849" y="510926"/>
                  </a:cubicBezTo>
                  <a:cubicBezTo>
                    <a:pt x="6637858" y="510926"/>
                    <a:pt x="6637930" y="510926"/>
                    <a:pt x="6638609" y="510926"/>
                  </a:cubicBezTo>
                  <a:lnTo>
                    <a:pt x="6643929" y="510926"/>
                  </a:lnTo>
                  <a:cubicBezTo>
                    <a:pt x="6643929" y="510905"/>
                    <a:pt x="6643929" y="509599"/>
                    <a:pt x="6643929" y="428778"/>
                  </a:cubicBezTo>
                  <a:cubicBezTo>
                    <a:pt x="6643935" y="428778"/>
                    <a:pt x="6644034" y="428778"/>
                    <a:pt x="6645703" y="428778"/>
                  </a:cubicBezTo>
                  <a:lnTo>
                    <a:pt x="6658116" y="428778"/>
                  </a:lnTo>
                  <a:cubicBezTo>
                    <a:pt x="6658116" y="428771"/>
                    <a:pt x="6658116" y="428660"/>
                    <a:pt x="6658116" y="426887"/>
                  </a:cubicBezTo>
                  <a:lnTo>
                    <a:pt x="6658116" y="413646"/>
                  </a:lnTo>
                  <a:cubicBezTo>
                    <a:pt x="6658127" y="413646"/>
                    <a:pt x="6658625" y="413646"/>
                    <a:pt x="6680410" y="413646"/>
                  </a:cubicBezTo>
                  <a:cubicBezTo>
                    <a:pt x="6680410" y="413639"/>
                    <a:pt x="6680410" y="413558"/>
                    <a:pt x="6680410" y="412565"/>
                  </a:cubicBezTo>
                  <a:lnTo>
                    <a:pt x="6680410" y="404999"/>
                  </a:lnTo>
                  <a:cubicBezTo>
                    <a:pt x="6680417" y="404999"/>
                    <a:pt x="6680527" y="404999"/>
                    <a:pt x="6682183" y="404999"/>
                  </a:cubicBezTo>
                  <a:lnTo>
                    <a:pt x="6694597" y="404999"/>
                  </a:lnTo>
                  <a:cubicBezTo>
                    <a:pt x="6694597" y="405007"/>
                    <a:pt x="6694597" y="405086"/>
                    <a:pt x="6694597" y="406080"/>
                  </a:cubicBezTo>
                  <a:lnTo>
                    <a:pt x="6694597" y="413646"/>
                  </a:lnTo>
                  <a:cubicBezTo>
                    <a:pt x="6694606" y="413646"/>
                    <a:pt x="6694679" y="413646"/>
                    <a:pt x="6695357" y="413646"/>
                  </a:cubicBezTo>
                  <a:lnTo>
                    <a:pt x="6700677" y="413646"/>
                  </a:lnTo>
                  <a:lnTo>
                    <a:pt x="6710810" y="409322"/>
                  </a:lnTo>
                  <a:lnTo>
                    <a:pt x="6714863" y="412565"/>
                  </a:lnTo>
                  <a:lnTo>
                    <a:pt x="6714863" y="404999"/>
                  </a:lnTo>
                  <a:cubicBezTo>
                    <a:pt x="6714872" y="404999"/>
                    <a:pt x="6715009" y="404999"/>
                    <a:pt x="6717143" y="404999"/>
                  </a:cubicBezTo>
                  <a:lnTo>
                    <a:pt x="6733104" y="404999"/>
                  </a:lnTo>
                  <a:cubicBezTo>
                    <a:pt x="6733104" y="405007"/>
                    <a:pt x="6733104" y="405086"/>
                    <a:pt x="6733104" y="406080"/>
                  </a:cubicBezTo>
                  <a:lnTo>
                    <a:pt x="6733104" y="413646"/>
                  </a:lnTo>
                  <a:cubicBezTo>
                    <a:pt x="6733123" y="413646"/>
                    <a:pt x="6733859" y="413646"/>
                    <a:pt x="6763504" y="413646"/>
                  </a:cubicBezTo>
                  <a:cubicBezTo>
                    <a:pt x="6763504" y="413656"/>
                    <a:pt x="6763504" y="413765"/>
                    <a:pt x="6763504" y="415267"/>
                  </a:cubicBezTo>
                  <a:lnTo>
                    <a:pt x="6763504" y="426617"/>
                  </a:lnTo>
                  <a:cubicBezTo>
                    <a:pt x="6763521" y="426617"/>
                    <a:pt x="6764161" y="426617"/>
                    <a:pt x="6789851" y="426617"/>
                  </a:cubicBezTo>
                  <a:cubicBezTo>
                    <a:pt x="6789851" y="426633"/>
                    <a:pt x="6789851" y="427313"/>
                    <a:pt x="6789851" y="456881"/>
                  </a:cubicBezTo>
                  <a:cubicBezTo>
                    <a:pt x="6789860" y="456881"/>
                    <a:pt x="6789933" y="456881"/>
                    <a:pt x="6790611" y="456881"/>
                  </a:cubicBezTo>
                  <a:lnTo>
                    <a:pt x="6795931" y="456881"/>
                  </a:lnTo>
                  <a:cubicBezTo>
                    <a:pt x="6795931" y="456888"/>
                    <a:pt x="6795931" y="456974"/>
                    <a:pt x="6795931" y="457962"/>
                  </a:cubicBezTo>
                  <a:lnTo>
                    <a:pt x="6795931" y="465529"/>
                  </a:lnTo>
                  <a:cubicBezTo>
                    <a:pt x="6799985" y="465529"/>
                    <a:pt x="6799985" y="465529"/>
                    <a:pt x="6799985" y="495793"/>
                  </a:cubicBezTo>
                  <a:cubicBezTo>
                    <a:pt x="6799994" y="495793"/>
                    <a:pt x="6800068" y="495793"/>
                    <a:pt x="6800745" y="495793"/>
                  </a:cubicBezTo>
                  <a:lnTo>
                    <a:pt x="6806065" y="495793"/>
                  </a:lnTo>
                  <a:cubicBezTo>
                    <a:pt x="6806065" y="495802"/>
                    <a:pt x="6806065" y="495869"/>
                    <a:pt x="6806065" y="496604"/>
                  </a:cubicBezTo>
                  <a:lnTo>
                    <a:pt x="6806065" y="502279"/>
                  </a:lnTo>
                  <a:cubicBezTo>
                    <a:pt x="6806071" y="502279"/>
                    <a:pt x="6806149" y="502279"/>
                    <a:pt x="6807078" y="502279"/>
                  </a:cubicBezTo>
                  <a:lnTo>
                    <a:pt x="6814171" y="502279"/>
                  </a:lnTo>
                  <a:cubicBezTo>
                    <a:pt x="6814171" y="502296"/>
                    <a:pt x="6814171" y="503009"/>
                    <a:pt x="6814171" y="532544"/>
                  </a:cubicBezTo>
                  <a:cubicBezTo>
                    <a:pt x="6814179" y="532544"/>
                    <a:pt x="6814299" y="532544"/>
                    <a:pt x="6816198" y="532544"/>
                  </a:cubicBezTo>
                  <a:lnTo>
                    <a:pt x="6830385" y="532544"/>
                  </a:lnTo>
                  <a:cubicBezTo>
                    <a:pt x="6830385" y="532560"/>
                    <a:pt x="6830385" y="533140"/>
                    <a:pt x="6830385" y="556323"/>
                  </a:cubicBezTo>
                  <a:cubicBezTo>
                    <a:pt x="6832412" y="556323"/>
                    <a:pt x="6832412" y="556323"/>
                    <a:pt x="6832412" y="557944"/>
                  </a:cubicBezTo>
                  <a:lnTo>
                    <a:pt x="6832412" y="569294"/>
                  </a:lnTo>
                  <a:cubicBezTo>
                    <a:pt x="6832421" y="569294"/>
                    <a:pt x="6832491" y="569294"/>
                    <a:pt x="6833172" y="569294"/>
                  </a:cubicBezTo>
                  <a:lnTo>
                    <a:pt x="6838492" y="569294"/>
                  </a:lnTo>
                  <a:cubicBezTo>
                    <a:pt x="6838492" y="569308"/>
                    <a:pt x="6838492" y="569871"/>
                    <a:pt x="6838492" y="593073"/>
                  </a:cubicBezTo>
                  <a:cubicBezTo>
                    <a:pt x="6838500" y="593073"/>
                    <a:pt x="6838599" y="593073"/>
                    <a:pt x="6839758" y="593073"/>
                  </a:cubicBezTo>
                  <a:lnTo>
                    <a:pt x="6848625" y="593073"/>
                  </a:lnTo>
                  <a:cubicBezTo>
                    <a:pt x="6850652" y="595235"/>
                    <a:pt x="6850652" y="595235"/>
                    <a:pt x="6850652" y="597127"/>
                  </a:cubicBezTo>
                  <a:lnTo>
                    <a:pt x="6850652" y="610368"/>
                  </a:lnTo>
                  <a:cubicBezTo>
                    <a:pt x="6850657" y="610361"/>
                    <a:pt x="6850744" y="610254"/>
                    <a:pt x="6852172" y="608476"/>
                  </a:cubicBezTo>
                  <a:lnTo>
                    <a:pt x="6862812" y="595235"/>
                  </a:lnTo>
                  <a:cubicBezTo>
                    <a:pt x="6862827" y="595235"/>
                    <a:pt x="6863466" y="595235"/>
                    <a:pt x="6891186" y="595235"/>
                  </a:cubicBezTo>
                  <a:cubicBezTo>
                    <a:pt x="6891186" y="595260"/>
                    <a:pt x="6891186" y="596661"/>
                    <a:pt x="6891186" y="681706"/>
                  </a:cubicBezTo>
                  <a:cubicBezTo>
                    <a:pt x="6891194" y="681706"/>
                    <a:pt x="6891270" y="681706"/>
                    <a:pt x="6891946" y="681706"/>
                  </a:cubicBezTo>
                  <a:lnTo>
                    <a:pt x="6897266" y="681706"/>
                  </a:lnTo>
                  <a:cubicBezTo>
                    <a:pt x="6897270" y="681698"/>
                    <a:pt x="6897329" y="681598"/>
                    <a:pt x="6898026" y="680355"/>
                  </a:cubicBezTo>
                  <a:lnTo>
                    <a:pt x="6903346" y="670897"/>
                  </a:lnTo>
                  <a:cubicBezTo>
                    <a:pt x="6903346" y="670904"/>
                    <a:pt x="6903346" y="671003"/>
                    <a:pt x="6903346" y="672789"/>
                  </a:cubicBezTo>
                  <a:lnTo>
                    <a:pt x="6903346" y="686030"/>
                  </a:lnTo>
                  <a:cubicBezTo>
                    <a:pt x="6907399" y="686030"/>
                    <a:pt x="6907399" y="686030"/>
                    <a:pt x="6907399" y="640633"/>
                  </a:cubicBezTo>
                  <a:cubicBezTo>
                    <a:pt x="6907408" y="640633"/>
                    <a:pt x="6907478" y="640633"/>
                    <a:pt x="6908159" y="640633"/>
                  </a:cubicBezTo>
                  <a:lnTo>
                    <a:pt x="6913479" y="640633"/>
                  </a:lnTo>
                  <a:cubicBezTo>
                    <a:pt x="6913479" y="640618"/>
                    <a:pt x="6913479" y="639618"/>
                    <a:pt x="6913479" y="575779"/>
                  </a:cubicBezTo>
                  <a:cubicBezTo>
                    <a:pt x="6913486" y="575779"/>
                    <a:pt x="6913567" y="575779"/>
                    <a:pt x="6914493" y="575779"/>
                  </a:cubicBezTo>
                  <a:lnTo>
                    <a:pt x="6921586" y="575779"/>
                  </a:lnTo>
                  <a:cubicBezTo>
                    <a:pt x="6921592" y="575758"/>
                    <a:pt x="6921856" y="574818"/>
                    <a:pt x="6933746" y="532544"/>
                  </a:cubicBezTo>
                  <a:cubicBezTo>
                    <a:pt x="6933755" y="532544"/>
                    <a:pt x="6933852" y="532544"/>
                    <a:pt x="6935013" y="532544"/>
                  </a:cubicBezTo>
                  <a:lnTo>
                    <a:pt x="6943880" y="532544"/>
                  </a:lnTo>
                  <a:cubicBezTo>
                    <a:pt x="6943885" y="532567"/>
                    <a:pt x="6944111" y="533533"/>
                    <a:pt x="6954013" y="575779"/>
                  </a:cubicBezTo>
                  <a:cubicBezTo>
                    <a:pt x="6954019" y="575779"/>
                    <a:pt x="6954093" y="575779"/>
                    <a:pt x="6955026" y="575779"/>
                  </a:cubicBezTo>
                  <a:lnTo>
                    <a:pt x="6962120" y="575779"/>
                  </a:lnTo>
                  <a:cubicBezTo>
                    <a:pt x="6962120" y="575790"/>
                    <a:pt x="6962120" y="576457"/>
                    <a:pt x="6962120" y="614691"/>
                  </a:cubicBezTo>
                  <a:cubicBezTo>
                    <a:pt x="6962127" y="614691"/>
                    <a:pt x="6962226" y="614691"/>
                    <a:pt x="6963893" y="614691"/>
                  </a:cubicBezTo>
                  <a:lnTo>
                    <a:pt x="6976307" y="614691"/>
                  </a:lnTo>
                  <a:cubicBezTo>
                    <a:pt x="6976307" y="614699"/>
                    <a:pt x="6976307" y="614821"/>
                    <a:pt x="6976307" y="616853"/>
                  </a:cubicBezTo>
                  <a:lnTo>
                    <a:pt x="6976307" y="631985"/>
                  </a:lnTo>
                  <a:cubicBezTo>
                    <a:pt x="6980360" y="631985"/>
                    <a:pt x="6980360" y="631985"/>
                    <a:pt x="6980360" y="629824"/>
                  </a:cubicBezTo>
                  <a:lnTo>
                    <a:pt x="6980360" y="614691"/>
                  </a:lnTo>
                  <a:cubicBezTo>
                    <a:pt x="6980370" y="614691"/>
                    <a:pt x="6980482" y="614691"/>
                    <a:pt x="6981880" y="614691"/>
                  </a:cubicBezTo>
                  <a:lnTo>
                    <a:pt x="6992520" y="614691"/>
                  </a:lnTo>
                  <a:cubicBezTo>
                    <a:pt x="6992520" y="614701"/>
                    <a:pt x="6992520" y="614818"/>
                    <a:pt x="6992520" y="616312"/>
                  </a:cubicBezTo>
                  <a:lnTo>
                    <a:pt x="6992520" y="627662"/>
                  </a:lnTo>
                  <a:cubicBezTo>
                    <a:pt x="6992536" y="627662"/>
                    <a:pt x="6993245" y="627662"/>
                    <a:pt x="7022921" y="627662"/>
                  </a:cubicBezTo>
                  <a:cubicBezTo>
                    <a:pt x="7022921" y="627645"/>
                    <a:pt x="7022921" y="626874"/>
                    <a:pt x="7022921" y="590912"/>
                  </a:cubicBezTo>
                  <a:cubicBezTo>
                    <a:pt x="7022929" y="590912"/>
                    <a:pt x="7023022" y="590912"/>
                    <a:pt x="7024187" y="590912"/>
                  </a:cubicBezTo>
                  <a:lnTo>
                    <a:pt x="7033054" y="590912"/>
                  </a:lnTo>
                  <a:cubicBezTo>
                    <a:pt x="7033054" y="590923"/>
                    <a:pt x="7033054" y="591417"/>
                    <a:pt x="7033054" y="612529"/>
                  </a:cubicBezTo>
                  <a:cubicBezTo>
                    <a:pt x="7035081" y="612529"/>
                    <a:pt x="7035081" y="612529"/>
                    <a:pt x="7035081" y="580103"/>
                  </a:cubicBezTo>
                  <a:cubicBezTo>
                    <a:pt x="7035095" y="580103"/>
                    <a:pt x="7035636" y="580103"/>
                    <a:pt x="7057374" y="580103"/>
                  </a:cubicBezTo>
                  <a:cubicBezTo>
                    <a:pt x="7057374" y="580093"/>
                    <a:pt x="7057374" y="579973"/>
                    <a:pt x="7057374" y="578481"/>
                  </a:cubicBezTo>
                  <a:lnTo>
                    <a:pt x="7057374" y="567132"/>
                  </a:lnTo>
                  <a:cubicBezTo>
                    <a:pt x="7057382" y="567132"/>
                    <a:pt x="7057457" y="567132"/>
                    <a:pt x="7058134" y="567132"/>
                  </a:cubicBezTo>
                  <a:lnTo>
                    <a:pt x="7063454" y="567132"/>
                  </a:lnTo>
                  <a:cubicBezTo>
                    <a:pt x="7063454" y="567126"/>
                    <a:pt x="7063454" y="567013"/>
                    <a:pt x="7063454" y="565241"/>
                  </a:cubicBezTo>
                  <a:lnTo>
                    <a:pt x="7063454" y="552000"/>
                  </a:lnTo>
                  <a:lnTo>
                    <a:pt x="7067508" y="558485"/>
                  </a:lnTo>
                  <a:cubicBezTo>
                    <a:pt x="7067516" y="558485"/>
                    <a:pt x="7067645" y="558485"/>
                    <a:pt x="7069788" y="558485"/>
                  </a:cubicBezTo>
                  <a:lnTo>
                    <a:pt x="7085748" y="558485"/>
                  </a:lnTo>
                  <a:cubicBezTo>
                    <a:pt x="7085748" y="558477"/>
                    <a:pt x="7085748" y="558409"/>
                    <a:pt x="7085748" y="557674"/>
                  </a:cubicBezTo>
                  <a:lnTo>
                    <a:pt x="7085748" y="552000"/>
                  </a:lnTo>
                  <a:cubicBezTo>
                    <a:pt x="7085757" y="552000"/>
                    <a:pt x="7085831" y="552000"/>
                    <a:pt x="7086508" y="552000"/>
                  </a:cubicBezTo>
                  <a:lnTo>
                    <a:pt x="7091828" y="552000"/>
                  </a:lnTo>
                  <a:cubicBezTo>
                    <a:pt x="7091828" y="552009"/>
                    <a:pt x="7091828" y="552109"/>
                    <a:pt x="7091828" y="553351"/>
                  </a:cubicBezTo>
                  <a:lnTo>
                    <a:pt x="7091828" y="562809"/>
                  </a:lnTo>
                  <a:cubicBezTo>
                    <a:pt x="7091843" y="562809"/>
                    <a:pt x="7092576" y="562809"/>
                    <a:pt x="7130335" y="562809"/>
                  </a:cubicBezTo>
                  <a:cubicBezTo>
                    <a:pt x="7130335" y="562827"/>
                    <a:pt x="7130335" y="564337"/>
                    <a:pt x="7130335" y="701162"/>
                  </a:cubicBezTo>
                  <a:cubicBezTo>
                    <a:pt x="7130345" y="701162"/>
                    <a:pt x="7130460" y="701162"/>
                    <a:pt x="7131855" y="701162"/>
                  </a:cubicBezTo>
                  <a:lnTo>
                    <a:pt x="7142495" y="701162"/>
                  </a:lnTo>
                  <a:cubicBezTo>
                    <a:pt x="7142495" y="696839"/>
                    <a:pt x="7142495" y="692515"/>
                    <a:pt x="7142495" y="688192"/>
                  </a:cubicBezTo>
                  <a:cubicBezTo>
                    <a:pt x="7144522" y="688192"/>
                    <a:pt x="7144522" y="688192"/>
                    <a:pt x="7146549" y="688192"/>
                  </a:cubicBezTo>
                  <a:cubicBezTo>
                    <a:pt x="7146549" y="692515"/>
                    <a:pt x="7146549" y="696839"/>
                    <a:pt x="7146549" y="701162"/>
                  </a:cubicBezTo>
                  <a:cubicBezTo>
                    <a:pt x="7156682" y="701162"/>
                    <a:pt x="7166816" y="701162"/>
                    <a:pt x="7176949" y="701162"/>
                  </a:cubicBezTo>
                  <a:cubicBezTo>
                    <a:pt x="7176949" y="690353"/>
                    <a:pt x="7176949" y="681706"/>
                    <a:pt x="7176949" y="670897"/>
                  </a:cubicBezTo>
                  <a:cubicBezTo>
                    <a:pt x="7181003" y="670897"/>
                    <a:pt x="7185056" y="670897"/>
                    <a:pt x="7189109" y="670897"/>
                  </a:cubicBezTo>
                  <a:lnTo>
                    <a:pt x="7201269" y="668736"/>
                  </a:lnTo>
                  <a:cubicBezTo>
                    <a:pt x="7203296" y="668736"/>
                    <a:pt x="7203296" y="670897"/>
                    <a:pt x="7205323" y="670897"/>
                  </a:cubicBezTo>
                  <a:lnTo>
                    <a:pt x="7215456" y="670897"/>
                  </a:lnTo>
                  <a:cubicBezTo>
                    <a:pt x="7215456" y="681706"/>
                    <a:pt x="7215456" y="692515"/>
                    <a:pt x="7215456" y="701162"/>
                  </a:cubicBezTo>
                  <a:cubicBezTo>
                    <a:pt x="7217483" y="701162"/>
                    <a:pt x="7219510" y="701162"/>
                    <a:pt x="7223563" y="701162"/>
                  </a:cubicBezTo>
                  <a:cubicBezTo>
                    <a:pt x="7223563" y="707648"/>
                    <a:pt x="7223563" y="714133"/>
                    <a:pt x="7223563" y="718457"/>
                  </a:cubicBezTo>
                  <a:lnTo>
                    <a:pt x="7232899" y="719362"/>
                  </a:lnTo>
                  <a:lnTo>
                    <a:pt x="7245857" y="719362"/>
                  </a:lnTo>
                  <a:cubicBezTo>
                    <a:pt x="7245857" y="713553"/>
                    <a:pt x="7245857" y="709381"/>
                    <a:pt x="7245857" y="703324"/>
                  </a:cubicBezTo>
                  <a:lnTo>
                    <a:pt x="7313813" y="703324"/>
                  </a:lnTo>
                  <a:lnTo>
                    <a:pt x="7313813" y="618071"/>
                  </a:lnTo>
                  <a:lnTo>
                    <a:pt x="7385821" y="618071"/>
                  </a:lnTo>
                  <a:lnTo>
                    <a:pt x="7385821" y="696839"/>
                  </a:lnTo>
                  <a:cubicBezTo>
                    <a:pt x="7386456" y="696839"/>
                    <a:pt x="7387091" y="696839"/>
                    <a:pt x="7387725" y="696839"/>
                  </a:cubicBezTo>
                  <a:lnTo>
                    <a:pt x="7388967" y="719362"/>
                  </a:lnTo>
                  <a:lnTo>
                    <a:pt x="7398643" y="719362"/>
                  </a:lnTo>
                  <a:cubicBezTo>
                    <a:pt x="7399179" y="712148"/>
                    <a:pt x="7399885" y="704494"/>
                    <a:pt x="7399885" y="696839"/>
                  </a:cubicBezTo>
                  <a:cubicBezTo>
                    <a:pt x="7401912" y="696839"/>
                    <a:pt x="7403939" y="696839"/>
                    <a:pt x="7405965" y="696839"/>
                  </a:cubicBezTo>
                  <a:lnTo>
                    <a:pt x="7407207" y="719362"/>
                  </a:lnTo>
                  <a:lnTo>
                    <a:pt x="7457829" y="719362"/>
                  </a:lnTo>
                  <a:lnTo>
                    <a:pt x="7457829" y="556334"/>
                  </a:lnTo>
                  <a:lnTo>
                    <a:pt x="7655156" y="556334"/>
                  </a:lnTo>
                  <a:lnTo>
                    <a:pt x="7655156" y="719362"/>
                  </a:lnTo>
                  <a:lnTo>
                    <a:pt x="7673853" y="719362"/>
                  </a:lnTo>
                  <a:lnTo>
                    <a:pt x="7673853" y="636669"/>
                  </a:lnTo>
                  <a:lnTo>
                    <a:pt x="7768973" y="636669"/>
                  </a:lnTo>
                  <a:lnTo>
                    <a:pt x="7773382" y="519115"/>
                  </a:lnTo>
                  <a:lnTo>
                    <a:pt x="7819759" y="519115"/>
                  </a:lnTo>
                  <a:lnTo>
                    <a:pt x="7821437" y="571456"/>
                  </a:lnTo>
                  <a:cubicBezTo>
                    <a:pt x="7843732" y="571456"/>
                    <a:pt x="7866024" y="571456"/>
                    <a:pt x="7886292" y="571456"/>
                  </a:cubicBezTo>
                  <a:cubicBezTo>
                    <a:pt x="7886292" y="597397"/>
                    <a:pt x="7886292" y="623338"/>
                    <a:pt x="7886292" y="647118"/>
                  </a:cubicBezTo>
                  <a:cubicBezTo>
                    <a:pt x="7890345" y="647118"/>
                    <a:pt x="7892372" y="647118"/>
                    <a:pt x="7894398" y="647118"/>
                  </a:cubicBezTo>
                  <a:cubicBezTo>
                    <a:pt x="7894398" y="644956"/>
                    <a:pt x="7896425" y="642794"/>
                    <a:pt x="7896425" y="640633"/>
                  </a:cubicBezTo>
                  <a:cubicBezTo>
                    <a:pt x="7898452" y="640633"/>
                    <a:pt x="7900478" y="640633"/>
                    <a:pt x="7902505" y="640633"/>
                  </a:cubicBezTo>
                  <a:cubicBezTo>
                    <a:pt x="7902505" y="642794"/>
                    <a:pt x="7902505" y="644956"/>
                    <a:pt x="7904533" y="649280"/>
                  </a:cubicBezTo>
                  <a:cubicBezTo>
                    <a:pt x="7908585" y="649280"/>
                    <a:pt x="7912638" y="649280"/>
                    <a:pt x="7916693" y="649280"/>
                  </a:cubicBezTo>
                  <a:cubicBezTo>
                    <a:pt x="7916693" y="647118"/>
                    <a:pt x="7916693" y="644956"/>
                    <a:pt x="7916693" y="642794"/>
                  </a:cubicBezTo>
                  <a:cubicBezTo>
                    <a:pt x="7924798" y="642794"/>
                    <a:pt x="7930878" y="642794"/>
                    <a:pt x="7938985" y="642794"/>
                  </a:cubicBezTo>
                  <a:cubicBezTo>
                    <a:pt x="7938985" y="644956"/>
                    <a:pt x="7938985" y="647118"/>
                    <a:pt x="7938985" y="649280"/>
                  </a:cubicBezTo>
                  <a:cubicBezTo>
                    <a:pt x="7945065" y="649280"/>
                    <a:pt x="7953173" y="649280"/>
                    <a:pt x="7959253" y="649280"/>
                  </a:cubicBezTo>
                  <a:cubicBezTo>
                    <a:pt x="7959253" y="664412"/>
                    <a:pt x="7959253" y="679545"/>
                    <a:pt x="7959253" y="694677"/>
                  </a:cubicBezTo>
                  <a:cubicBezTo>
                    <a:pt x="7963306" y="694677"/>
                    <a:pt x="7969386" y="694677"/>
                    <a:pt x="7973440" y="694677"/>
                  </a:cubicBezTo>
                  <a:cubicBezTo>
                    <a:pt x="7973440" y="690353"/>
                    <a:pt x="7973440" y="686030"/>
                    <a:pt x="7973440" y="681706"/>
                  </a:cubicBezTo>
                  <a:cubicBezTo>
                    <a:pt x="7979520" y="681706"/>
                    <a:pt x="7985600" y="681706"/>
                    <a:pt x="7989653" y="681706"/>
                  </a:cubicBezTo>
                  <a:cubicBezTo>
                    <a:pt x="7989653" y="621177"/>
                    <a:pt x="7989653" y="562809"/>
                    <a:pt x="7989653" y="502279"/>
                  </a:cubicBezTo>
                  <a:cubicBezTo>
                    <a:pt x="7991680" y="500117"/>
                    <a:pt x="7993706" y="497955"/>
                    <a:pt x="7995733" y="495793"/>
                  </a:cubicBezTo>
                  <a:cubicBezTo>
                    <a:pt x="8020053" y="495793"/>
                    <a:pt x="8044373" y="495793"/>
                    <a:pt x="8068694" y="495793"/>
                  </a:cubicBezTo>
                  <a:lnTo>
                    <a:pt x="8068694" y="504441"/>
                  </a:lnTo>
                  <a:lnTo>
                    <a:pt x="8078828" y="504441"/>
                  </a:lnTo>
                  <a:cubicBezTo>
                    <a:pt x="8078828" y="543353"/>
                    <a:pt x="8078828" y="582265"/>
                    <a:pt x="8078828" y="619015"/>
                  </a:cubicBezTo>
                  <a:cubicBezTo>
                    <a:pt x="8086934" y="619015"/>
                    <a:pt x="8093014" y="619015"/>
                    <a:pt x="8101121" y="619015"/>
                  </a:cubicBezTo>
                  <a:cubicBezTo>
                    <a:pt x="8101121" y="597397"/>
                    <a:pt x="8101121" y="575779"/>
                    <a:pt x="8101121" y="552000"/>
                  </a:cubicBezTo>
                  <a:cubicBezTo>
                    <a:pt x="8109228" y="552000"/>
                    <a:pt x="8119361" y="552000"/>
                    <a:pt x="8127469" y="552000"/>
                  </a:cubicBezTo>
                  <a:cubicBezTo>
                    <a:pt x="8129494" y="552000"/>
                    <a:pt x="8129494" y="549838"/>
                    <a:pt x="8131521" y="547676"/>
                  </a:cubicBezTo>
                  <a:lnTo>
                    <a:pt x="8139629" y="547676"/>
                  </a:lnTo>
                  <a:cubicBezTo>
                    <a:pt x="8141654" y="549838"/>
                    <a:pt x="8141654" y="552000"/>
                    <a:pt x="8143681" y="552000"/>
                  </a:cubicBezTo>
                  <a:cubicBezTo>
                    <a:pt x="8149761" y="552000"/>
                    <a:pt x="8157869" y="552000"/>
                    <a:pt x="8165976" y="552000"/>
                  </a:cubicBezTo>
                  <a:cubicBezTo>
                    <a:pt x="8165976" y="513088"/>
                    <a:pt x="8165976" y="474176"/>
                    <a:pt x="8165976" y="435264"/>
                  </a:cubicBezTo>
                  <a:cubicBezTo>
                    <a:pt x="8165989" y="435261"/>
                    <a:pt x="8166856" y="435097"/>
                    <a:pt x="8222722" y="424455"/>
                  </a:cubicBezTo>
                  <a:cubicBezTo>
                    <a:pt x="8222722" y="424462"/>
                    <a:pt x="8222722" y="424536"/>
                    <a:pt x="8222722" y="425536"/>
                  </a:cubicBezTo>
                  <a:lnTo>
                    <a:pt x="8222722" y="433102"/>
                  </a:lnTo>
                  <a:cubicBezTo>
                    <a:pt x="8222740" y="433102"/>
                    <a:pt x="8223384" y="433102"/>
                    <a:pt x="8249069" y="433102"/>
                  </a:cubicBezTo>
                  <a:cubicBezTo>
                    <a:pt x="8249069" y="433124"/>
                    <a:pt x="8249069" y="435495"/>
                    <a:pt x="8249069" y="688192"/>
                  </a:cubicBezTo>
                  <a:cubicBezTo>
                    <a:pt x="8255149" y="688192"/>
                    <a:pt x="8263256" y="688192"/>
                    <a:pt x="8271364" y="688192"/>
                  </a:cubicBezTo>
                  <a:cubicBezTo>
                    <a:pt x="8271364" y="686030"/>
                    <a:pt x="8271364" y="686030"/>
                    <a:pt x="8271364" y="683868"/>
                  </a:cubicBezTo>
                  <a:cubicBezTo>
                    <a:pt x="8275416" y="683868"/>
                    <a:pt x="8279469" y="683868"/>
                    <a:pt x="8283524" y="683868"/>
                  </a:cubicBezTo>
                  <a:cubicBezTo>
                    <a:pt x="8283524" y="686030"/>
                    <a:pt x="8283524" y="686030"/>
                    <a:pt x="8283524" y="688192"/>
                  </a:cubicBezTo>
                  <a:cubicBezTo>
                    <a:pt x="8291630" y="688192"/>
                    <a:pt x="8299736" y="688192"/>
                    <a:pt x="8307844" y="688192"/>
                  </a:cubicBezTo>
                  <a:cubicBezTo>
                    <a:pt x="8307844" y="683868"/>
                    <a:pt x="8307844" y="679545"/>
                    <a:pt x="8307844" y="675221"/>
                  </a:cubicBezTo>
                  <a:cubicBezTo>
                    <a:pt x="8317977" y="675221"/>
                    <a:pt x="8328110" y="675221"/>
                    <a:pt x="8336217" y="675221"/>
                  </a:cubicBezTo>
                  <a:cubicBezTo>
                    <a:pt x="8340270" y="670897"/>
                    <a:pt x="8344325" y="670897"/>
                    <a:pt x="8348377" y="670897"/>
                  </a:cubicBezTo>
                  <a:cubicBezTo>
                    <a:pt x="8354457" y="675221"/>
                    <a:pt x="8362565" y="675221"/>
                    <a:pt x="8368645" y="675221"/>
                  </a:cubicBezTo>
                  <a:cubicBezTo>
                    <a:pt x="8368645" y="668736"/>
                    <a:pt x="8368645" y="664412"/>
                    <a:pt x="8368645" y="657927"/>
                  </a:cubicBezTo>
                  <a:lnTo>
                    <a:pt x="8376752" y="657927"/>
                  </a:lnTo>
                  <a:cubicBezTo>
                    <a:pt x="8376752" y="653603"/>
                    <a:pt x="8376752" y="649280"/>
                    <a:pt x="8376752" y="644956"/>
                  </a:cubicBezTo>
                  <a:cubicBezTo>
                    <a:pt x="8394992" y="644956"/>
                    <a:pt x="8415258" y="644956"/>
                    <a:pt x="8433498" y="644956"/>
                  </a:cubicBezTo>
                  <a:cubicBezTo>
                    <a:pt x="8433498" y="634147"/>
                    <a:pt x="8433498" y="625500"/>
                    <a:pt x="8433498" y="614691"/>
                  </a:cubicBezTo>
                  <a:cubicBezTo>
                    <a:pt x="8439578" y="614691"/>
                    <a:pt x="8445658" y="614691"/>
                    <a:pt x="8451738" y="614691"/>
                  </a:cubicBezTo>
                  <a:cubicBezTo>
                    <a:pt x="8451738" y="612529"/>
                    <a:pt x="8451738" y="610368"/>
                    <a:pt x="8451738" y="608206"/>
                  </a:cubicBezTo>
                  <a:cubicBezTo>
                    <a:pt x="8455792" y="608206"/>
                    <a:pt x="8459845" y="608206"/>
                    <a:pt x="8463898" y="608206"/>
                  </a:cubicBezTo>
                  <a:cubicBezTo>
                    <a:pt x="8463898" y="610368"/>
                    <a:pt x="8463898" y="612529"/>
                    <a:pt x="8463898" y="614691"/>
                  </a:cubicBezTo>
                  <a:cubicBezTo>
                    <a:pt x="8469978" y="614691"/>
                    <a:pt x="8474032" y="614691"/>
                    <a:pt x="8480112" y="614691"/>
                  </a:cubicBezTo>
                  <a:cubicBezTo>
                    <a:pt x="8480112" y="629824"/>
                    <a:pt x="8480112" y="647118"/>
                    <a:pt x="8480112" y="664412"/>
                  </a:cubicBezTo>
                  <a:cubicBezTo>
                    <a:pt x="8490245" y="664412"/>
                    <a:pt x="8502406" y="664412"/>
                    <a:pt x="8512540" y="664412"/>
                  </a:cubicBezTo>
                  <a:cubicBezTo>
                    <a:pt x="8512540" y="655765"/>
                    <a:pt x="8512540" y="647118"/>
                    <a:pt x="8512540" y="638471"/>
                  </a:cubicBezTo>
                  <a:cubicBezTo>
                    <a:pt x="8524700" y="638471"/>
                    <a:pt x="8538886" y="638471"/>
                    <a:pt x="8551046" y="638471"/>
                  </a:cubicBezTo>
                  <a:cubicBezTo>
                    <a:pt x="8551046" y="627662"/>
                    <a:pt x="8551046" y="619015"/>
                    <a:pt x="8551046" y="608206"/>
                  </a:cubicBezTo>
                  <a:cubicBezTo>
                    <a:pt x="8567261" y="608206"/>
                    <a:pt x="8583473" y="608206"/>
                    <a:pt x="8599688" y="608206"/>
                  </a:cubicBezTo>
                  <a:cubicBezTo>
                    <a:pt x="8599688" y="608235"/>
                    <a:pt x="8599688" y="610010"/>
                    <a:pt x="8599688" y="719362"/>
                  </a:cubicBezTo>
                  <a:lnTo>
                    <a:pt x="8599688" y="733141"/>
                  </a:lnTo>
                  <a:lnTo>
                    <a:pt x="8665562" y="733141"/>
                  </a:lnTo>
                  <a:lnTo>
                    <a:pt x="8665562" y="838913"/>
                  </a:lnTo>
                  <a:lnTo>
                    <a:pt x="8665562" y="862160"/>
                  </a:lnTo>
                  <a:lnTo>
                    <a:pt x="8680522" y="862160"/>
                  </a:lnTo>
                  <a:cubicBezTo>
                    <a:pt x="8680522" y="862160"/>
                    <a:pt x="8680522" y="862160"/>
                    <a:pt x="8680522" y="860998"/>
                  </a:cubicBezTo>
                  <a:lnTo>
                    <a:pt x="8680522" y="852862"/>
                  </a:lnTo>
                  <a:cubicBezTo>
                    <a:pt x="8680522" y="852862"/>
                    <a:pt x="8680522" y="852862"/>
                    <a:pt x="8725102" y="852862"/>
                  </a:cubicBezTo>
                  <a:cubicBezTo>
                    <a:pt x="8725102" y="852862"/>
                    <a:pt x="8725102" y="852862"/>
                    <a:pt x="8725102" y="855477"/>
                  </a:cubicBezTo>
                  <a:lnTo>
                    <a:pt x="8725102" y="861131"/>
                  </a:lnTo>
                  <a:lnTo>
                    <a:pt x="8733569" y="852574"/>
                  </a:lnTo>
                  <a:cubicBezTo>
                    <a:pt x="8731340" y="852574"/>
                    <a:pt x="8731340" y="850249"/>
                    <a:pt x="8729111" y="850249"/>
                  </a:cubicBezTo>
                  <a:cubicBezTo>
                    <a:pt x="8729111" y="847924"/>
                    <a:pt x="8729111" y="845600"/>
                    <a:pt x="8729111" y="843275"/>
                  </a:cubicBezTo>
                  <a:cubicBezTo>
                    <a:pt x="8731340" y="843275"/>
                    <a:pt x="8733569" y="840950"/>
                    <a:pt x="8735797" y="840950"/>
                  </a:cubicBezTo>
                  <a:cubicBezTo>
                    <a:pt x="8735797" y="836301"/>
                    <a:pt x="8735797" y="833976"/>
                    <a:pt x="8735797" y="831652"/>
                  </a:cubicBezTo>
                  <a:cubicBezTo>
                    <a:pt x="8738027" y="831652"/>
                    <a:pt x="8738027" y="831652"/>
                    <a:pt x="8740256" y="831652"/>
                  </a:cubicBezTo>
                  <a:cubicBezTo>
                    <a:pt x="8740256" y="824678"/>
                    <a:pt x="8740256" y="817704"/>
                    <a:pt x="8740256" y="810730"/>
                  </a:cubicBezTo>
                  <a:cubicBezTo>
                    <a:pt x="8738027" y="810730"/>
                    <a:pt x="8738027" y="810730"/>
                    <a:pt x="8735797" y="810730"/>
                  </a:cubicBezTo>
                  <a:cubicBezTo>
                    <a:pt x="8735797" y="808405"/>
                    <a:pt x="8735797" y="808405"/>
                    <a:pt x="8735797" y="806081"/>
                  </a:cubicBezTo>
                  <a:lnTo>
                    <a:pt x="8740256" y="803756"/>
                  </a:lnTo>
                  <a:cubicBezTo>
                    <a:pt x="8744713" y="799107"/>
                    <a:pt x="8746943" y="794457"/>
                    <a:pt x="8751401" y="787483"/>
                  </a:cubicBezTo>
                  <a:cubicBezTo>
                    <a:pt x="8753629" y="782834"/>
                    <a:pt x="8753629" y="780510"/>
                    <a:pt x="8753629" y="778185"/>
                  </a:cubicBezTo>
                  <a:cubicBezTo>
                    <a:pt x="8749172" y="771211"/>
                    <a:pt x="8749172" y="759588"/>
                    <a:pt x="8753629" y="752614"/>
                  </a:cubicBezTo>
                  <a:cubicBezTo>
                    <a:pt x="8753631" y="752611"/>
                    <a:pt x="8753645" y="752565"/>
                    <a:pt x="8753909" y="751742"/>
                  </a:cubicBezTo>
                  <a:lnTo>
                    <a:pt x="8755767" y="745928"/>
                  </a:lnTo>
                  <a:lnTo>
                    <a:pt x="8754080" y="745928"/>
                  </a:lnTo>
                  <a:cubicBezTo>
                    <a:pt x="8754080" y="745928"/>
                    <a:pt x="8754080" y="745928"/>
                    <a:pt x="8754080" y="744766"/>
                  </a:cubicBezTo>
                  <a:lnTo>
                    <a:pt x="8754080" y="736629"/>
                  </a:lnTo>
                  <a:cubicBezTo>
                    <a:pt x="8754080" y="736629"/>
                    <a:pt x="8754080" y="736629"/>
                    <a:pt x="8755194" y="736629"/>
                  </a:cubicBezTo>
                  <a:lnTo>
                    <a:pt x="8762996" y="736629"/>
                  </a:lnTo>
                  <a:cubicBezTo>
                    <a:pt x="8762996" y="736629"/>
                    <a:pt x="8762996" y="736629"/>
                    <a:pt x="8762996" y="735467"/>
                  </a:cubicBezTo>
                  <a:lnTo>
                    <a:pt x="8762996" y="727331"/>
                  </a:lnTo>
                  <a:cubicBezTo>
                    <a:pt x="8762996" y="727331"/>
                    <a:pt x="8762996" y="727331"/>
                    <a:pt x="8761881" y="727331"/>
                  </a:cubicBezTo>
                  <a:lnTo>
                    <a:pt x="8754080" y="727331"/>
                  </a:lnTo>
                  <a:cubicBezTo>
                    <a:pt x="8754080" y="727331"/>
                    <a:pt x="8754080" y="727331"/>
                    <a:pt x="8754080" y="726168"/>
                  </a:cubicBezTo>
                  <a:lnTo>
                    <a:pt x="8754080" y="718032"/>
                  </a:lnTo>
                  <a:cubicBezTo>
                    <a:pt x="8754080" y="718032"/>
                    <a:pt x="8754080" y="718032"/>
                    <a:pt x="8755194" y="718032"/>
                  </a:cubicBezTo>
                  <a:lnTo>
                    <a:pt x="8762996" y="718032"/>
                  </a:lnTo>
                  <a:cubicBezTo>
                    <a:pt x="8762996" y="718032"/>
                    <a:pt x="8762996" y="718032"/>
                    <a:pt x="8762996" y="717160"/>
                  </a:cubicBezTo>
                  <a:lnTo>
                    <a:pt x="8762996" y="711058"/>
                  </a:lnTo>
                  <a:cubicBezTo>
                    <a:pt x="8762996" y="711058"/>
                    <a:pt x="8762996" y="711058"/>
                    <a:pt x="8761881" y="711058"/>
                  </a:cubicBezTo>
                  <a:lnTo>
                    <a:pt x="8754080" y="711058"/>
                  </a:lnTo>
                  <a:cubicBezTo>
                    <a:pt x="8754080" y="711058"/>
                    <a:pt x="8754080" y="711058"/>
                    <a:pt x="8754080" y="709896"/>
                  </a:cubicBezTo>
                  <a:lnTo>
                    <a:pt x="8754080" y="701759"/>
                  </a:lnTo>
                  <a:cubicBezTo>
                    <a:pt x="8754080" y="701759"/>
                    <a:pt x="8754080" y="701759"/>
                    <a:pt x="8755194" y="701759"/>
                  </a:cubicBezTo>
                  <a:lnTo>
                    <a:pt x="8762996" y="701759"/>
                  </a:lnTo>
                  <a:cubicBezTo>
                    <a:pt x="8762996" y="701759"/>
                    <a:pt x="8762996" y="701759"/>
                    <a:pt x="8761881" y="700016"/>
                  </a:cubicBezTo>
                  <a:lnTo>
                    <a:pt x="8754080" y="687812"/>
                  </a:lnTo>
                  <a:cubicBezTo>
                    <a:pt x="8754080" y="687812"/>
                    <a:pt x="8754080" y="687812"/>
                    <a:pt x="8754080" y="650617"/>
                  </a:cubicBezTo>
                  <a:cubicBezTo>
                    <a:pt x="8754080" y="650617"/>
                    <a:pt x="8754080" y="650617"/>
                    <a:pt x="8903424" y="650617"/>
                  </a:cubicBezTo>
                  <a:cubicBezTo>
                    <a:pt x="8903424" y="650617"/>
                    <a:pt x="8903424" y="650617"/>
                    <a:pt x="8905096" y="653232"/>
                  </a:cubicBezTo>
                  <a:lnTo>
                    <a:pt x="8908543" y="658626"/>
                  </a:lnTo>
                  <a:lnTo>
                    <a:pt x="8908543" y="647687"/>
                  </a:lnTo>
                  <a:cubicBezTo>
                    <a:pt x="8908543" y="636001"/>
                    <a:pt x="8908543" y="622669"/>
                    <a:pt x="8908543" y="607460"/>
                  </a:cubicBezTo>
                  <a:cubicBezTo>
                    <a:pt x="8908552" y="607460"/>
                    <a:pt x="8908671" y="607460"/>
                    <a:pt x="8910570" y="607460"/>
                  </a:cubicBezTo>
                  <a:lnTo>
                    <a:pt x="8924757" y="607460"/>
                  </a:lnTo>
                  <a:cubicBezTo>
                    <a:pt x="8924757" y="607441"/>
                    <a:pt x="8924757" y="606126"/>
                    <a:pt x="8924757" y="515723"/>
                  </a:cubicBezTo>
                  <a:lnTo>
                    <a:pt x="8924757" y="490724"/>
                  </a:lnTo>
                  <a:lnTo>
                    <a:pt x="9078786" y="490724"/>
                  </a:lnTo>
                  <a:lnTo>
                    <a:pt x="9078786" y="506306"/>
                  </a:lnTo>
                  <a:cubicBezTo>
                    <a:pt x="9078786" y="526935"/>
                    <a:pt x="9078786" y="559711"/>
                    <a:pt x="9078786" y="611783"/>
                  </a:cubicBezTo>
                  <a:cubicBezTo>
                    <a:pt x="9078796" y="611782"/>
                    <a:pt x="9078908" y="611761"/>
                    <a:pt x="9080306" y="611513"/>
                  </a:cubicBezTo>
                  <a:lnTo>
                    <a:pt x="9090946" y="609622"/>
                  </a:lnTo>
                  <a:cubicBezTo>
                    <a:pt x="9090946" y="609644"/>
                    <a:pt x="9090916" y="610978"/>
                    <a:pt x="9088919" y="698254"/>
                  </a:cubicBezTo>
                  <a:cubicBezTo>
                    <a:pt x="9088929" y="698256"/>
                    <a:pt x="9089040" y="698276"/>
                    <a:pt x="9090439" y="698525"/>
                  </a:cubicBezTo>
                  <a:lnTo>
                    <a:pt x="9101079" y="700416"/>
                  </a:lnTo>
                  <a:cubicBezTo>
                    <a:pt x="9101081" y="700423"/>
                    <a:pt x="9101101" y="700487"/>
                    <a:pt x="9101332" y="701227"/>
                  </a:cubicBezTo>
                  <a:lnTo>
                    <a:pt x="9103106" y="706902"/>
                  </a:lnTo>
                  <a:cubicBezTo>
                    <a:pt x="9103108" y="706893"/>
                    <a:pt x="9103153" y="706750"/>
                    <a:pt x="9103866" y="704470"/>
                  </a:cubicBezTo>
                  <a:lnTo>
                    <a:pt x="9109186" y="687446"/>
                  </a:lnTo>
                  <a:cubicBezTo>
                    <a:pt x="9109193" y="687446"/>
                    <a:pt x="9109293" y="687446"/>
                    <a:pt x="9110959" y="687446"/>
                  </a:cubicBezTo>
                  <a:lnTo>
                    <a:pt x="9123373" y="687446"/>
                  </a:lnTo>
                  <a:cubicBezTo>
                    <a:pt x="9123373" y="687463"/>
                    <a:pt x="9123373" y="688156"/>
                    <a:pt x="9123373" y="719872"/>
                  </a:cubicBezTo>
                  <a:cubicBezTo>
                    <a:pt x="9123379" y="719877"/>
                    <a:pt x="9123456" y="719917"/>
                    <a:pt x="9124386" y="720413"/>
                  </a:cubicBezTo>
                  <a:lnTo>
                    <a:pt x="9131480" y="724196"/>
                  </a:lnTo>
                  <a:cubicBezTo>
                    <a:pt x="9131480" y="724205"/>
                    <a:pt x="9131480" y="724306"/>
                    <a:pt x="9131480" y="725547"/>
                  </a:cubicBezTo>
                  <a:lnTo>
                    <a:pt x="9131480" y="735005"/>
                  </a:lnTo>
                  <a:cubicBezTo>
                    <a:pt x="9131500" y="735005"/>
                    <a:pt x="9132408" y="735005"/>
                    <a:pt x="9176067" y="735005"/>
                  </a:cubicBezTo>
                  <a:cubicBezTo>
                    <a:pt x="9176067" y="735013"/>
                    <a:pt x="9176067" y="735096"/>
                    <a:pt x="9176067" y="736086"/>
                  </a:cubicBezTo>
                  <a:lnTo>
                    <a:pt x="9176067" y="743652"/>
                  </a:lnTo>
                  <a:cubicBezTo>
                    <a:pt x="9176076" y="743652"/>
                    <a:pt x="9176197" y="743652"/>
                    <a:pt x="9178093" y="743652"/>
                  </a:cubicBezTo>
                  <a:lnTo>
                    <a:pt x="9192280" y="743652"/>
                  </a:lnTo>
                  <a:cubicBezTo>
                    <a:pt x="9192280" y="743634"/>
                    <a:pt x="9192280" y="742905"/>
                    <a:pt x="9192280" y="713387"/>
                  </a:cubicBezTo>
                  <a:cubicBezTo>
                    <a:pt x="9192301" y="713387"/>
                    <a:pt x="9193231" y="713387"/>
                    <a:pt x="9236867" y="713387"/>
                  </a:cubicBezTo>
                  <a:cubicBezTo>
                    <a:pt x="9236867" y="713379"/>
                    <a:pt x="9236867" y="713282"/>
                    <a:pt x="9236867" y="712036"/>
                  </a:cubicBezTo>
                  <a:lnTo>
                    <a:pt x="9236867" y="702578"/>
                  </a:lnTo>
                  <a:cubicBezTo>
                    <a:pt x="9236873" y="702578"/>
                    <a:pt x="9236947" y="702578"/>
                    <a:pt x="9237881" y="702578"/>
                  </a:cubicBezTo>
                  <a:lnTo>
                    <a:pt x="9244974" y="702578"/>
                  </a:lnTo>
                  <a:cubicBezTo>
                    <a:pt x="9244974" y="702571"/>
                    <a:pt x="9244974" y="702458"/>
                    <a:pt x="9244974" y="700687"/>
                  </a:cubicBezTo>
                  <a:lnTo>
                    <a:pt x="9244974" y="687446"/>
                  </a:lnTo>
                  <a:cubicBezTo>
                    <a:pt x="9244983" y="687446"/>
                    <a:pt x="9245055" y="687446"/>
                    <a:pt x="9245734" y="687446"/>
                  </a:cubicBezTo>
                  <a:lnTo>
                    <a:pt x="9251054" y="687446"/>
                  </a:lnTo>
                  <a:cubicBezTo>
                    <a:pt x="9251054" y="687439"/>
                    <a:pt x="9251054" y="687354"/>
                    <a:pt x="9251054" y="686365"/>
                  </a:cubicBezTo>
                  <a:lnTo>
                    <a:pt x="9251054" y="678798"/>
                  </a:lnTo>
                  <a:cubicBezTo>
                    <a:pt x="9251062" y="678798"/>
                    <a:pt x="9251186" y="678798"/>
                    <a:pt x="9253081" y="678798"/>
                  </a:cubicBezTo>
                  <a:lnTo>
                    <a:pt x="9267268" y="678798"/>
                  </a:lnTo>
                  <a:cubicBezTo>
                    <a:pt x="9267268" y="678805"/>
                    <a:pt x="9267268" y="678882"/>
                    <a:pt x="9267268" y="679879"/>
                  </a:cubicBezTo>
                  <a:lnTo>
                    <a:pt x="9267268" y="687446"/>
                  </a:lnTo>
                  <a:cubicBezTo>
                    <a:pt x="9267279" y="687446"/>
                    <a:pt x="9267780" y="687446"/>
                    <a:pt x="9289561" y="687446"/>
                  </a:cubicBezTo>
                  <a:cubicBezTo>
                    <a:pt x="9289561" y="687438"/>
                    <a:pt x="9289561" y="687324"/>
                    <a:pt x="9289561" y="685554"/>
                  </a:cubicBezTo>
                  <a:lnTo>
                    <a:pt x="9289561" y="672313"/>
                  </a:lnTo>
                  <a:cubicBezTo>
                    <a:pt x="9289567" y="672313"/>
                    <a:pt x="9289664" y="672313"/>
                    <a:pt x="9291335" y="672313"/>
                  </a:cubicBezTo>
                  <a:lnTo>
                    <a:pt x="9303748" y="672313"/>
                  </a:lnTo>
                  <a:cubicBezTo>
                    <a:pt x="9303748" y="672325"/>
                    <a:pt x="9303748" y="672839"/>
                    <a:pt x="9303748" y="696093"/>
                  </a:cubicBezTo>
                  <a:cubicBezTo>
                    <a:pt x="9303755" y="696093"/>
                    <a:pt x="9303835" y="696093"/>
                    <a:pt x="9304762" y="696093"/>
                  </a:cubicBezTo>
                  <a:lnTo>
                    <a:pt x="9311855" y="696093"/>
                  </a:lnTo>
                  <a:cubicBezTo>
                    <a:pt x="9311855" y="696087"/>
                    <a:pt x="9311855" y="696006"/>
                    <a:pt x="9311855" y="695012"/>
                  </a:cubicBezTo>
                  <a:lnTo>
                    <a:pt x="9311855" y="687446"/>
                  </a:lnTo>
                  <a:cubicBezTo>
                    <a:pt x="9311864" y="687446"/>
                    <a:pt x="9311982" y="687446"/>
                    <a:pt x="9313628" y="687446"/>
                  </a:cubicBezTo>
                  <a:lnTo>
                    <a:pt x="9326042" y="687446"/>
                  </a:lnTo>
                  <a:cubicBezTo>
                    <a:pt x="9326042" y="687459"/>
                    <a:pt x="9326042" y="688018"/>
                    <a:pt x="9326042" y="713387"/>
                  </a:cubicBezTo>
                  <a:cubicBezTo>
                    <a:pt x="9326050" y="713387"/>
                    <a:pt x="9326168" y="713387"/>
                    <a:pt x="9328069" y="713387"/>
                  </a:cubicBezTo>
                  <a:lnTo>
                    <a:pt x="9342255" y="713387"/>
                  </a:lnTo>
                  <a:cubicBezTo>
                    <a:pt x="9342255" y="713398"/>
                    <a:pt x="9342255" y="713513"/>
                    <a:pt x="9342255" y="715008"/>
                  </a:cubicBezTo>
                  <a:lnTo>
                    <a:pt x="9342255" y="726358"/>
                  </a:lnTo>
                  <a:cubicBezTo>
                    <a:pt x="9342263" y="726358"/>
                    <a:pt x="9342334" y="726358"/>
                    <a:pt x="9343015" y="726358"/>
                  </a:cubicBezTo>
                  <a:lnTo>
                    <a:pt x="9348336" y="726358"/>
                  </a:lnTo>
                  <a:cubicBezTo>
                    <a:pt x="9348336" y="726350"/>
                    <a:pt x="9348336" y="726274"/>
                    <a:pt x="9348336" y="725547"/>
                  </a:cubicBezTo>
                  <a:lnTo>
                    <a:pt x="9348336" y="719872"/>
                  </a:lnTo>
                  <a:cubicBezTo>
                    <a:pt x="9348353" y="719872"/>
                    <a:pt x="9349072" y="719872"/>
                    <a:pt x="9378736" y="719872"/>
                  </a:cubicBezTo>
                  <a:cubicBezTo>
                    <a:pt x="9378736" y="719886"/>
                    <a:pt x="9378736" y="720449"/>
                    <a:pt x="9378736" y="743652"/>
                  </a:cubicBezTo>
                  <a:cubicBezTo>
                    <a:pt x="9378743" y="743652"/>
                    <a:pt x="9378822" y="743652"/>
                    <a:pt x="9379749" y="743652"/>
                  </a:cubicBezTo>
                  <a:lnTo>
                    <a:pt x="9386843" y="743652"/>
                  </a:lnTo>
                  <a:cubicBezTo>
                    <a:pt x="9386843" y="743659"/>
                    <a:pt x="9386843" y="743732"/>
                    <a:pt x="9386843" y="744733"/>
                  </a:cubicBezTo>
                  <a:lnTo>
                    <a:pt x="9386843" y="752299"/>
                  </a:lnTo>
                  <a:cubicBezTo>
                    <a:pt x="9386852" y="752299"/>
                    <a:pt x="9386925" y="752299"/>
                    <a:pt x="9387603" y="752299"/>
                  </a:cubicBezTo>
                  <a:lnTo>
                    <a:pt x="9392923" y="752299"/>
                  </a:lnTo>
                  <a:cubicBezTo>
                    <a:pt x="9392923" y="752292"/>
                    <a:pt x="9392923" y="752172"/>
                    <a:pt x="9392923" y="750137"/>
                  </a:cubicBezTo>
                  <a:lnTo>
                    <a:pt x="9392923" y="735005"/>
                  </a:lnTo>
                  <a:cubicBezTo>
                    <a:pt x="9392930" y="735005"/>
                    <a:pt x="9393008" y="735005"/>
                    <a:pt x="9393936" y="735005"/>
                  </a:cubicBezTo>
                  <a:lnTo>
                    <a:pt x="9401030" y="735005"/>
                  </a:lnTo>
                  <a:cubicBezTo>
                    <a:pt x="9401030" y="735013"/>
                    <a:pt x="9401030" y="735096"/>
                    <a:pt x="9401030" y="736086"/>
                  </a:cubicBezTo>
                  <a:lnTo>
                    <a:pt x="9401030" y="743652"/>
                  </a:lnTo>
                  <a:lnTo>
                    <a:pt x="9406350" y="741659"/>
                  </a:lnTo>
                  <a:cubicBezTo>
                    <a:pt x="9407110" y="741287"/>
                    <a:pt x="9407110" y="741085"/>
                    <a:pt x="9407110" y="740679"/>
                  </a:cubicBezTo>
                  <a:lnTo>
                    <a:pt x="9407110" y="735005"/>
                  </a:lnTo>
                  <a:cubicBezTo>
                    <a:pt x="9407127" y="735005"/>
                    <a:pt x="9407928" y="735005"/>
                    <a:pt x="9445617" y="735005"/>
                  </a:cubicBezTo>
                  <a:cubicBezTo>
                    <a:pt x="9445617" y="735019"/>
                    <a:pt x="9445617" y="735566"/>
                    <a:pt x="9445617" y="758784"/>
                  </a:cubicBezTo>
                  <a:cubicBezTo>
                    <a:pt x="9445625" y="758784"/>
                    <a:pt x="9445743" y="758784"/>
                    <a:pt x="9447643" y="758784"/>
                  </a:cubicBezTo>
                  <a:lnTo>
                    <a:pt x="9461830" y="758784"/>
                  </a:lnTo>
                  <a:cubicBezTo>
                    <a:pt x="9461830" y="758792"/>
                    <a:pt x="9461830" y="758874"/>
                    <a:pt x="9461830" y="759865"/>
                  </a:cubicBezTo>
                  <a:lnTo>
                    <a:pt x="9461830" y="767431"/>
                  </a:lnTo>
                  <a:cubicBezTo>
                    <a:pt x="9461839" y="767431"/>
                    <a:pt x="9461962" y="767431"/>
                    <a:pt x="9463604" y="767431"/>
                  </a:cubicBezTo>
                  <a:lnTo>
                    <a:pt x="9476017" y="767431"/>
                  </a:lnTo>
                  <a:cubicBezTo>
                    <a:pt x="9476017" y="767419"/>
                    <a:pt x="9476017" y="766908"/>
                    <a:pt x="9476017" y="743652"/>
                  </a:cubicBezTo>
                  <a:cubicBezTo>
                    <a:pt x="9476024" y="743652"/>
                    <a:pt x="9476102" y="743652"/>
                    <a:pt x="9477030" y="743652"/>
                  </a:cubicBezTo>
                  <a:lnTo>
                    <a:pt x="9484124" y="743652"/>
                  </a:lnTo>
                  <a:cubicBezTo>
                    <a:pt x="9484124" y="743633"/>
                    <a:pt x="9484124" y="742862"/>
                    <a:pt x="9484124" y="711225"/>
                  </a:cubicBezTo>
                  <a:cubicBezTo>
                    <a:pt x="9484131" y="711225"/>
                    <a:pt x="9484208" y="711225"/>
                    <a:pt x="9485137" y="711225"/>
                  </a:cubicBezTo>
                  <a:lnTo>
                    <a:pt x="9492231" y="711225"/>
                  </a:lnTo>
                  <a:cubicBezTo>
                    <a:pt x="9492231" y="711219"/>
                    <a:pt x="9492231" y="711110"/>
                    <a:pt x="9492231" y="709334"/>
                  </a:cubicBezTo>
                  <a:lnTo>
                    <a:pt x="9492231" y="696093"/>
                  </a:lnTo>
                  <a:cubicBezTo>
                    <a:pt x="9490204" y="696093"/>
                    <a:pt x="9490204" y="696093"/>
                    <a:pt x="9490964" y="694471"/>
                  </a:cubicBezTo>
                  <a:lnTo>
                    <a:pt x="9496284" y="683122"/>
                  </a:lnTo>
                  <a:cubicBezTo>
                    <a:pt x="9496289" y="683139"/>
                    <a:pt x="9496484" y="683813"/>
                    <a:pt x="9504391" y="711225"/>
                  </a:cubicBezTo>
                  <a:cubicBezTo>
                    <a:pt x="9504399" y="711225"/>
                    <a:pt x="9504472" y="711225"/>
                    <a:pt x="9505151" y="711225"/>
                  </a:cubicBezTo>
                  <a:lnTo>
                    <a:pt x="9510471" y="711225"/>
                  </a:lnTo>
                  <a:cubicBezTo>
                    <a:pt x="9510471" y="711212"/>
                    <a:pt x="9510471" y="710033"/>
                    <a:pt x="9510471" y="605298"/>
                  </a:cubicBezTo>
                  <a:cubicBezTo>
                    <a:pt x="9510481" y="605298"/>
                    <a:pt x="9510595" y="605298"/>
                    <a:pt x="9511991" y="605298"/>
                  </a:cubicBezTo>
                  <a:lnTo>
                    <a:pt x="9522631" y="605298"/>
                  </a:lnTo>
                  <a:cubicBezTo>
                    <a:pt x="9522631" y="605276"/>
                    <a:pt x="9522631" y="604266"/>
                    <a:pt x="9522631" y="557739"/>
                  </a:cubicBezTo>
                  <a:cubicBezTo>
                    <a:pt x="9522648" y="557739"/>
                    <a:pt x="9523273" y="557739"/>
                    <a:pt x="9548978" y="557739"/>
                  </a:cubicBezTo>
                  <a:cubicBezTo>
                    <a:pt x="9548978" y="557727"/>
                    <a:pt x="9548978" y="557217"/>
                    <a:pt x="9548978" y="536121"/>
                  </a:cubicBezTo>
                  <a:cubicBezTo>
                    <a:pt x="9548997" y="536121"/>
                    <a:pt x="9549786" y="536121"/>
                    <a:pt x="9583432" y="536121"/>
                  </a:cubicBezTo>
                  <a:cubicBezTo>
                    <a:pt x="9583432" y="536129"/>
                    <a:pt x="9583432" y="536259"/>
                    <a:pt x="9583432" y="538553"/>
                  </a:cubicBezTo>
                  <a:lnTo>
                    <a:pt x="9583432" y="555577"/>
                  </a:lnTo>
                  <a:cubicBezTo>
                    <a:pt x="9583441" y="555577"/>
                    <a:pt x="9583572" y="555577"/>
                    <a:pt x="9585712" y="555577"/>
                  </a:cubicBezTo>
                  <a:lnTo>
                    <a:pt x="9601672" y="555577"/>
                  </a:lnTo>
                  <a:cubicBezTo>
                    <a:pt x="9601672" y="555595"/>
                    <a:pt x="9601672" y="556489"/>
                    <a:pt x="9601672" y="603136"/>
                  </a:cubicBezTo>
                  <a:cubicBezTo>
                    <a:pt x="9601678" y="603136"/>
                    <a:pt x="9601754" y="603136"/>
                    <a:pt x="9602685" y="603136"/>
                  </a:cubicBezTo>
                  <a:lnTo>
                    <a:pt x="9609779" y="603136"/>
                  </a:lnTo>
                  <a:lnTo>
                    <a:pt x="9623966" y="607460"/>
                  </a:lnTo>
                  <a:cubicBezTo>
                    <a:pt x="9623966" y="607470"/>
                    <a:pt x="9623966" y="608120"/>
                    <a:pt x="9623966" y="646372"/>
                  </a:cubicBezTo>
                  <a:cubicBezTo>
                    <a:pt x="9623972" y="646372"/>
                    <a:pt x="9624047" y="646372"/>
                    <a:pt x="9624979" y="646372"/>
                  </a:cubicBezTo>
                  <a:lnTo>
                    <a:pt x="9632072" y="646372"/>
                  </a:lnTo>
                  <a:cubicBezTo>
                    <a:pt x="9632072" y="646382"/>
                    <a:pt x="9632072" y="646488"/>
                    <a:pt x="9632072" y="647993"/>
                  </a:cubicBezTo>
                  <a:lnTo>
                    <a:pt x="9632072" y="659342"/>
                  </a:lnTo>
                  <a:cubicBezTo>
                    <a:pt x="9632080" y="659342"/>
                    <a:pt x="9632204" y="659342"/>
                    <a:pt x="9634099" y="659342"/>
                  </a:cubicBezTo>
                  <a:lnTo>
                    <a:pt x="9648286" y="659342"/>
                  </a:lnTo>
                  <a:lnTo>
                    <a:pt x="9654366" y="665828"/>
                  </a:lnTo>
                  <a:cubicBezTo>
                    <a:pt x="9654366" y="665840"/>
                    <a:pt x="9654366" y="666326"/>
                    <a:pt x="9654366" y="687446"/>
                  </a:cubicBezTo>
                  <a:cubicBezTo>
                    <a:pt x="9654375" y="687446"/>
                    <a:pt x="9654506" y="687446"/>
                    <a:pt x="9656646" y="687446"/>
                  </a:cubicBezTo>
                  <a:lnTo>
                    <a:pt x="9672606" y="687446"/>
                  </a:lnTo>
                  <a:cubicBezTo>
                    <a:pt x="9672606" y="687453"/>
                    <a:pt x="9672606" y="687533"/>
                    <a:pt x="9672606" y="688526"/>
                  </a:cubicBezTo>
                  <a:lnTo>
                    <a:pt x="9672606" y="696093"/>
                  </a:lnTo>
                  <a:cubicBezTo>
                    <a:pt x="9672615" y="696093"/>
                    <a:pt x="9672714" y="696093"/>
                    <a:pt x="9673873" y="696093"/>
                  </a:cubicBezTo>
                  <a:lnTo>
                    <a:pt x="9682740" y="696093"/>
                  </a:lnTo>
                  <a:cubicBezTo>
                    <a:pt x="9682740" y="696102"/>
                    <a:pt x="9682740" y="696231"/>
                    <a:pt x="9682740" y="698254"/>
                  </a:cubicBezTo>
                  <a:lnTo>
                    <a:pt x="9682740" y="713387"/>
                  </a:lnTo>
                  <a:cubicBezTo>
                    <a:pt x="9686793" y="713387"/>
                    <a:pt x="9686793" y="713387"/>
                    <a:pt x="9686793" y="711495"/>
                  </a:cubicBezTo>
                  <a:lnTo>
                    <a:pt x="9686793" y="698254"/>
                  </a:lnTo>
                  <a:cubicBezTo>
                    <a:pt x="9686799" y="698254"/>
                    <a:pt x="9686877" y="698254"/>
                    <a:pt x="9687806" y="698254"/>
                  </a:cubicBezTo>
                  <a:lnTo>
                    <a:pt x="9694900" y="698254"/>
                  </a:lnTo>
                  <a:cubicBezTo>
                    <a:pt x="9694900" y="698265"/>
                    <a:pt x="9694900" y="698384"/>
                    <a:pt x="9694900" y="699876"/>
                  </a:cubicBezTo>
                  <a:lnTo>
                    <a:pt x="9694900" y="711225"/>
                  </a:lnTo>
                  <a:cubicBezTo>
                    <a:pt x="9694909" y="711225"/>
                    <a:pt x="9694982" y="711225"/>
                    <a:pt x="9695660" y="711225"/>
                  </a:cubicBezTo>
                  <a:lnTo>
                    <a:pt x="9700980" y="711225"/>
                  </a:lnTo>
                  <a:cubicBezTo>
                    <a:pt x="9700980" y="706902"/>
                    <a:pt x="9700980" y="706902"/>
                    <a:pt x="9749620" y="706902"/>
                  </a:cubicBezTo>
                  <a:cubicBezTo>
                    <a:pt x="9749620" y="706911"/>
                    <a:pt x="9749620" y="707012"/>
                    <a:pt x="9749620" y="708253"/>
                  </a:cubicBezTo>
                  <a:lnTo>
                    <a:pt x="9749620" y="717710"/>
                  </a:lnTo>
                  <a:cubicBezTo>
                    <a:pt x="9749628" y="717710"/>
                    <a:pt x="9749703" y="717710"/>
                    <a:pt x="9750380" y="717710"/>
                  </a:cubicBezTo>
                  <a:lnTo>
                    <a:pt x="9755702" y="717710"/>
                  </a:lnTo>
                  <a:cubicBezTo>
                    <a:pt x="9755702" y="717719"/>
                    <a:pt x="9755702" y="717841"/>
                    <a:pt x="9755702" y="719872"/>
                  </a:cubicBezTo>
                  <a:lnTo>
                    <a:pt x="9755702" y="735005"/>
                  </a:lnTo>
                  <a:cubicBezTo>
                    <a:pt x="9755710" y="735001"/>
                    <a:pt x="9755826" y="734923"/>
                    <a:pt x="9757728" y="733654"/>
                  </a:cubicBezTo>
                  <a:lnTo>
                    <a:pt x="9771914" y="724196"/>
                  </a:lnTo>
                  <a:cubicBezTo>
                    <a:pt x="9771916" y="724177"/>
                    <a:pt x="9772048" y="723302"/>
                    <a:pt x="9777994" y="683122"/>
                  </a:cubicBezTo>
                  <a:cubicBezTo>
                    <a:pt x="9778004" y="683120"/>
                    <a:pt x="9778072" y="683094"/>
                    <a:pt x="9778754" y="682852"/>
                  </a:cubicBezTo>
                  <a:lnTo>
                    <a:pt x="9784074" y="680960"/>
                  </a:lnTo>
                  <a:cubicBezTo>
                    <a:pt x="9784074" y="680944"/>
                    <a:pt x="9784108" y="679883"/>
                    <a:pt x="9786102" y="611783"/>
                  </a:cubicBezTo>
                  <a:cubicBezTo>
                    <a:pt x="9786102" y="611801"/>
                    <a:pt x="9786134" y="612892"/>
                    <a:pt x="9788128" y="680960"/>
                  </a:cubicBezTo>
                  <a:cubicBezTo>
                    <a:pt x="9788138" y="680963"/>
                    <a:pt x="9788208" y="680988"/>
                    <a:pt x="9788888" y="681230"/>
                  </a:cubicBezTo>
                  <a:lnTo>
                    <a:pt x="9794208" y="683122"/>
                  </a:lnTo>
                  <a:cubicBezTo>
                    <a:pt x="9794208" y="683102"/>
                    <a:pt x="9794208" y="681769"/>
                    <a:pt x="9794208" y="596651"/>
                  </a:cubicBezTo>
                  <a:cubicBezTo>
                    <a:pt x="9798262" y="596651"/>
                    <a:pt x="9798262" y="596651"/>
                    <a:pt x="9798262" y="564224"/>
                  </a:cubicBezTo>
                  <a:cubicBezTo>
                    <a:pt x="9798274" y="564224"/>
                    <a:pt x="9798960" y="564224"/>
                    <a:pt x="9836768" y="564224"/>
                  </a:cubicBezTo>
                  <a:cubicBezTo>
                    <a:pt x="9836768" y="564241"/>
                    <a:pt x="9836768" y="564959"/>
                    <a:pt x="9836768" y="596651"/>
                  </a:cubicBezTo>
                  <a:cubicBezTo>
                    <a:pt x="9836778" y="596651"/>
                    <a:pt x="9836850" y="596651"/>
                    <a:pt x="9837528" y="596651"/>
                  </a:cubicBezTo>
                  <a:lnTo>
                    <a:pt x="9842848" y="596651"/>
                  </a:lnTo>
                  <a:cubicBezTo>
                    <a:pt x="9842848" y="596630"/>
                    <a:pt x="9842848" y="595324"/>
                    <a:pt x="9842848" y="514503"/>
                  </a:cubicBezTo>
                  <a:cubicBezTo>
                    <a:pt x="9842854" y="514503"/>
                    <a:pt x="9842954" y="514503"/>
                    <a:pt x="9844622" y="514503"/>
                  </a:cubicBezTo>
                  <a:lnTo>
                    <a:pt x="9857036" y="514503"/>
                  </a:lnTo>
                  <a:cubicBezTo>
                    <a:pt x="9857036" y="514496"/>
                    <a:pt x="9857036" y="514385"/>
                    <a:pt x="9857036" y="512612"/>
                  </a:cubicBezTo>
                  <a:lnTo>
                    <a:pt x="9857036" y="499371"/>
                  </a:lnTo>
                  <a:cubicBezTo>
                    <a:pt x="9857046" y="499371"/>
                    <a:pt x="9857544" y="499371"/>
                    <a:pt x="9879330" y="499371"/>
                  </a:cubicBezTo>
                  <a:cubicBezTo>
                    <a:pt x="9879330" y="499364"/>
                    <a:pt x="9879330" y="499283"/>
                    <a:pt x="9879330" y="498290"/>
                  </a:cubicBezTo>
                  <a:lnTo>
                    <a:pt x="9879330" y="490724"/>
                  </a:lnTo>
                  <a:cubicBezTo>
                    <a:pt x="9879336" y="490724"/>
                    <a:pt x="9879446" y="490724"/>
                    <a:pt x="9881102" y="490724"/>
                  </a:cubicBezTo>
                  <a:lnTo>
                    <a:pt x="9893516" y="490724"/>
                  </a:lnTo>
                  <a:cubicBezTo>
                    <a:pt x="9893516" y="490732"/>
                    <a:pt x="9893516" y="490811"/>
                    <a:pt x="9893516" y="491805"/>
                  </a:cubicBezTo>
                  <a:lnTo>
                    <a:pt x="9893516" y="499371"/>
                  </a:lnTo>
                  <a:cubicBezTo>
                    <a:pt x="9893526" y="499371"/>
                    <a:pt x="9893598" y="499371"/>
                    <a:pt x="9894276" y="499371"/>
                  </a:cubicBezTo>
                  <a:lnTo>
                    <a:pt x="9899596" y="499371"/>
                  </a:lnTo>
                  <a:lnTo>
                    <a:pt x="9909730" y="495047"/>
                  </a:lnTo>
                  <a:lnTo>
                    <a:pt x="9913782" y="498290"/>
                  </a:lnTo>
                  <a:lnTo>
                    <a:pt x="9913782" y="490724"/>
                  </a:lnTo>
                  <a:cubicBezTo>
                    <a:pt x="9913792" y="490724"/>
                    <a:pt x="9913928" y="490724"/>
                    <a:pt x="9916062" y="490724"/>
                  </a:cubicBezTo>
                  <a:lnTo>
                    <a:pt x="9932024" y="490724"/>
                  </a:lnTo>
                  <a:cubicBezTo>
                    <a:pt x="9932024" y="490732"/>
                    <a:pt x="9932024" y="490811"/>
                    <a:pt x="9932024" y="491805"/>
                  </a:cubicBezTo>
                  <a:lnTo>
                    <a:pt x="9932024" y="499371"/>
                  </a:lnTo>
                  <a:cubicBezTo>
                    <a:pt x="9932042" y="499371"/>
                    <a:pt x="9932778" y="499371"/>
                    <a:pt x="9962424" y="499371"/>
                  </a:cubicBezTo>
                  <a:cubicBezTo>
                    <a:pt x="9962424" y="499381"/>
                    <a:pt x="9962424" y="499490"/>
                    <a:pt x="9962424" y="500992"/>
                  </a:cubicBezTo>
                  <a:lnTo>
                    <a:pt x="9962424" y="512342"/>
                  </a:lnTo>
                  <a:cubicBezTo>
                    <a:pt x="9962440" y="512342"/>
                    <a:pt x="9963080" y="512342"/>
                    <a:pt x="9988770" y="512342"/>
                  </a:cubicBezTo>
                  <a:cubicBezTo>
                    <a:pt x="9988770" y="512358"/>
                    <a:pt x="9988770" y="513038"/>
                    <a:pt x="9988770" y="542606"/>
                  </a:cubicBezTo>
                  <a:cubicBezTo>
                    <a:pt x="9988780" y="542606"/>
                    <a:pt x="9988852" y="542606"/>
                    <a:pt x="9989530" y="542606"/>
                  </a:cubicBezTo>
                  <a:lnTo>
                    <a:pt x="9994850" y="542606"/>
                  </a:lnTo>
                  <a:cubicBezTo>
                    <a:pt x="9994850" y="542613"/>
                    <a:pt x="9994850" y="542699"/>
                    <a:pt x="9994850" y="543687"/>
                  </a:cubicBezTo>
                  <a:lnTo>
                    <a:pt x="9994850" y="551254"/>
                  </a:lnTo>
                  <a:cubicBezTo>
                    <a:pt x="9998904" y="551254"/>
                    <a:pt x="9998904" y="551254"/>
                    <a:pt x="9998904" y="581518"/>
                  </a:cubicBezTo>
                  <a:cubicBezTo>
                    <a:pt x="9998914" y="581518"/>
                    <a:pt x="9998988" y="581518"/>
                    <a:pt x="9999664" y="581518"/>
                  </a:cubicBezTo>
                  <a:lnTo>
                    <a:pt x="10004984" y="581518"/>
                  </a:lnTo>
                  <a:cubicBezTo>
                    <a:pt x="10004984" y="581527"/>
                    <a:pt x="10004984" y="581594"/>
                    <a:pt x="10004984" y="582329"/>
                  </a:cubicBezTo>
                  <a:lnTo>
                    <a:pt x="10004984" y="588004"/>
                  </a:lnTo>
                  <a:cubicBezTo>
                    <a:pt x="10004990" y="588004"/>
                    <a:pt x="10005068" y="588004"/>
                    <a:pt x="10005998" y="588004"/>
                  </a:cubicBezTo>
                  <a:lnTo>
                    <a:pt x="10013090" y="588004"/>
                  </a:lnTo>
                  <a:cubicBezTo>
                    <a:pt x="10013090" y="588021"/>
                    <a:pt x="10013090" y="588734"/>
                    <a:pt x="10013090" y="618269"/>
                  </a:cubicBezTo>
                  <a:cubicBezTo>
                    <a:pt x="10013098" y="618269"/>
                    <a:pt x="10013218" y="618269"/>
                    <a:pt x="10015118" y="618269"/>
                  </a:cubicBezTo>
                  <a:lnTo>
                    <a:pt x="10029304" y="618269"/>
                  </a:lnTo>
                  <a:cubicBezTo>
                    <a:pt x="10029304" y="618285"/>
                    <a:pt x="10029304" y="618865"/>
                    <a:pt x="10029304" y="642048"/>
                  </a:cubicBezTo>
                  <a:cubicBezTo>
                    <a:pt x="10031332" y="642048"/>
                    <a:pt x="10031332" y="642048"/>
                    <a:pt x="10031332" y="643669"/>
                  </a:cubicBezTo>
                  <a:lnTo>
                    <a:pt x="10031332" y="655019"/>
                  </a:lnTo>
                  <a:cubicBezTo>
                    <a:pt x="10031340" y="655019"/>
                    <a:pt x="10031410" y="655019"/>
                    <a:pt x="10032092" y="655019"/>
                  </a:cubicBezTo>
                  <a:lnTo>
                    <a:pt x="10037412" y="655019"/>
                  </a:lnTo>
                  <a:cubicBezTo>
                    <a:pt x="10037412" y="655033"/>
                    <a:pt x="10037412" y="655596"/>
                    <a:pt x="10037412" y="678798"/>
                  </a:cubicBezTo>
                  <a:cubicBezTo>
                    <a:pt x="10037420" y="678798"/>
                    <a:pt x="10037518" y="678798"/>
                    <a:pt x="10038678" y="678798"/>
                  </a:cubicBezTo>
                  <a:lnTo>
                    <a:pt x="10047544" y="678798"/>
                  </a:lnTo>
                  <a:cubicBezTo>
                    <a:pt x="10049572" y="680960"/>
                    <a:pt x="10049572" y="680960"/>
                    <a:pt x="10049572" y="682852"/>
                  </a:cubicBezTo>
                  <a:lnTo>
                    <a:pt x="10049572" y="696093"/>
                  </a:lnTo>
                  <a:cubicBezTo>
                    <a:pt x="10049576" y="696086"/>
                    <a:pt x="10049664" y="695979"/>
                    <a:pt x="10051092" y="694201"/>
                  </a:cubicBezTo>
                  <a:lnTo>
                    <a:pt x="10061732" y="680960"/>
                  </a:lnTo>
                  <a:cubicBezTo>
                    <a:pt x="10061746" y="680960"/>
                    <a:pt x="10062386" y="680960"/>
                    <a:pt x="10090106" y="680960"/>
                  </a:cubicBezTo>
                  <a:cubicBezTo>
                    <a:pt x="10090106" y="680985"/>
                    <a:pt x="10090106" y="682386"/>
                    <a:pt x="10090106" y="767431"/>
                  </a:cubicBezTo>
                  <a:cubicBezTo>
                    <a:pt x="10090114" y="767431"/>
                    <a:pt x="10090190" y="767431"/>
                    <a:pt x="10090866" y="767431"/>
                  </a:cubicBezTo>
                  <a:lnTo>
                    <a:pt x="10096186" y="767431"/>
                  </a:lnTo>
                  <a:cubicBezTo>
                    <a:pt x="10096190" y="767423"/>
                    <a:pt x="10096248" y="767323"/>
                    <a:pt x="10096946" y="766080"/>
                  </a:cubicBezTo>
                  <a:lnTo>
                    <a:pt x="10102266" y="756622"/>
                  </a:lnTo>
                  <a:cubicBezTo>
                    <a:pt x="10102266" y="756629"/>
                    <a:pt x="10102266" y="756728"/>
                    <a:pt x="10102266" y="758514"/>
                  </a:cubicBezTo>
                  <a:lnTo>
                    <a:pt x="10102266" y="771755"/>
                  </a:lnTo>
                  <a:cubicBezTo>
                    <a:pt x="10106318" y="771755"/>
                    <a:pt x="10106318" y="771755"/>
                    <a:pt x="10106318" y="726358"/>
                  </a:cubicBezTo>
                  <a:cubicBezTo>
                    <a:pt x="10106328" y="726358"/>
                    <a:pt x="10106398" y="726358"/>
                    <a:pt x="10107078" y="726358"/>
                  </a:cubicBezTo>
                  <a:lnTo>
                    <a:pt x="10112398" y="726358"/>
                  </a:lnTo>
                  <a:cubicBezTo>
                    <a:pt x="10112398" y="726343"/>
                    <a:pt x="10112398" y="725343"/>
                    <a:pt x="10112398" y="661504"/>
                  </a:cubicBezTo>
                  <a:cubicBezTo>
                    <a:pt x="10112406" y="661504"/>
                    <a:pt x="10112486" y="661504"/>
                    <a:pt x="10113412" y="661504"/>
                  </a:cubicBezTo>
                  <a:lnTo>
                    <a:pt x="10120506" y="661504"/>
                  </a:lnTo>
                  <a:cubicBezTo>
                    <a:pt x="10120512" y="661483"/>
                    <a:pt x="10120776" y="660543"/>
                    <a:pt x="10132666" y="618269"/>
                  </a:cubicBezTo>
                  <a:cubicBezTo>
                    <a:pt x="10132674" y="618269"/>
                    <a:pt x="10132772" y="618269"/>
                    <a:pt x="10133932" y="618269"/>
                  </a:cubicBezTo>
                  <a:lnTo>
                    <a:pt x="10142800" y="618269"/>
                  </a:lnTo>
                  <a:cubicBezTo>
                    <a:pt x="10142804" y="618292"/>
                    <a:pt x="10143030" y="619258"/>
                    <a:pt x="10152932" y="661504"/>
                  </a:cubicBezTo>
                  <a:cubicBezTo>
                    <a:pt x="10152938" y="661504"/>
                    <a:pt x="10153012" y="661504"/>
                    <a:pt x="10153946" y="661504"/>
                  </a:cubicBezTo>
                  <a:lnTo>
                    <a:pt x="10161040" y="661504"/>
                  </a:lnTo>
                  <a:cubicBezTo>
                    <a:pt x="10161040" y="661515"/>
                    <a:pt x="10161040" y="662182"/>
                    <a:pt x="10161040" y="700416"/>
                  </a:cubicBezTo>
                  <a:cubicBezTo>
                    <a:pt x="10161046" y="700416"/>
                    <a:pt x="10161146" y="700416"/>
                    <a:pt x="10162812" y="700416"/>
                  </a:cubicBezTo>
                  <a:lnTo>
                    <a:pt x="10175226" y="700416"/>
                  </a:lnTo>
                  <a:cubicBezTo>
                    <a:pt x="10175226" y="700424"/>
                    <a:pt x="10175226" y="700546"/>
                    <a:pt x="10175226" y="702578"/>
                  </a:cubicBezTo>
                  <a:lnTo>
                    <a:pt x="10175226" y="717710"/>
                  </a:lnTo>
                  <a:cubicBezTo>
                    <a:pt x="10179280" y="717710"/>
                    <a:pt x="10179280" y="717710"/>
                    <a:pt x="10179280" y="715549"/>
                  </a:cubicBezTo>
                  <a:lnTo>
                    <a:pt x="10179280" y="700416"/>
                  </a:lnTo>
                  <a:cubicBezTo>
                    <a:pt x="10179290" y="700416"/>
                    <a:pt x="10179402" y="700416"/>
                    <a:pt x="10180800" y="700416"/>
                  </a:cubicBezTo>
                  <a:lnTo>
                    <a:pt x="10191440" y="700416"/>
                  </a:lnTo>
                  <a:cubicBezTo>
                    <a:pt x="10191440" y="700426"/>
                    <a:pt x="10191440" y="700543"/>
                    <a:pt x="10191440" y="702037"/>
                  </a:cubicBezTo>
                  <a:lnTo>
                    <a:pt x="10191440" y="713387"/>
                  </a:lnTo>
                  <a:cubicBezTo>
                    <a:pt x="10191456" y="713387"/>
                    <a:pt x="10192164" y="713387"/>
                    <a:pt x="10221840" y="713387"/>
                  </a:cubicBezTo>
                  <a:cubicBezTo>
                    <a:pt x="10221840" y="713370"/>
                    <a:pt x="10221840" y="712599"/>
                    <a:pt x="10221840" y="676637"/>
                  </a:cubicBezTo>
                  <a:cubicBezTo>
                    <a:pt x="10221848" y="676637"/>
                    <a:pt x="10221942" y="676637"/>
                    <a:pt x="10223106" y="676637"/>
                  </a:cubicBezTo>
                  <a:lnTo>
                    <a:pt x="10231974" y="676637"/>
                  </a:lnTo>
                  <a:cubicBezTo>
                    <a:pt x="10231974" y="676648"/>
                    <a:pt x="10231974" y="677142"/>
                    <a:pt x="10231974" y="698254"/>
                  </a:cubicBezTo>
                  <a:cubicBezTo>
                    <a:pt x="10234000" y="698254"/>
                    <a:pt x="10234000" y="698254"/>
                    <a:pt x="10234000" y="665828"/>
                  </a:cubicBezTo>
                  <a:cubicBezTo>
                    <a:pt x="10234014" y="665828"/>
                    <a:pt x="10234556" y="665828"/>
                    <a:pt x="10256294" y="665828"/>
                  </a:cubicBezTo>
                  <a:cubicBezTo>
                    <a:pt x="10256294" y="665818"/>
                    <a:pt x="10256294" y="665698"/>
                    <a:pt x="10256294" y="664206"/>
                  </a:cubicBezTo>
                  <a:lnTo>
                    <a:pt x="10256294" y="652857"/>
                  </a:lnTo>
                  <a:cubicBezTo>
                    <a:pt x="10256302" y="652857"/>
                    <a:pt x="10256376" y="652857"/>
                    <a:pt x="10257054" y="652857"/>
                  </a:cubicBezTo>
                  <a:lnTo>
                    <a:pt x="10262374" y="652857"/>
                  </a:lnTo>
                  <a:cubicBezTo>
                    <a:pt x="10262374" y="652851"/>
                    <a:pt x="10262374" y="652738"/>
                    <a:pt x="10262374" y="650966"/>
                  </a:cubicBezTo>
                  <a:lnTo>
                    <a:pt x="10262374" y="637725"/>
                  </a:lnTo>
                  <a:lnTo>
                    <a:pt x="10266428" y="644210"/>
                  </a:lnTo>
                  <a:cubicBezTo>
                    <a:pt x="10266436" y="644210"/>
                    <a:pt x="10266564" y="644210"/>
                    <a:pt x="10268708" y="644210"/>
                  </a:cubicBezTo>
                  <a:lnTo>
                    <a:pt x="10284668" y="644210"/>
                  </a:lnTo>
                  <a:cubicBezTo>
                    <a:pt x="10284668" y="644202"/>
                    <a:pt x="10284668" y="644134"/>
                    <a:pt x="10284668" y="643399"/>
                  </a:cubicBezTo>
                  <a:lnTo>
                    <a:pt x="10284668" y="637725"/>
                  </a:lnTo>
                  <a:cubicBezTo>
                    <a:pt x="10284676" y="637725"/>
                    <a:pt x="10284750" y="637725"/>
                    <a:pt x="10285428" y="637725"/>
                  </a:cubicBezTo>
                  <a:lnTo>
                    <a:pt x="10290748" y="637725"/>
                  </a:lnTo>
                  <a:cubicBezTo>
                    <a:pt x="10290748" y="637734"/>
                    <a:pt x="10290748" y="637834"/>
                    <a:pt x="10290748" y="639076"/>
                  </a:cubicBezTo>
                  <a:lnTo>
                    <a:pt x="10290748" y="648534"/>
                  </a:lnTo>
                  <a:cubicBezTo>
                    <a:pt x="10290762" y="648534"/>
                    <a:pt x="10291496" y="648534"/>
                    <a:pt x="10329254" y="648534"/>
                  </a:cubicBezTo>
                  <a:cubicBezTo>
                    <a:pt x="10329254" y="648552"/>
                    <a:pt x="10329254" y="650062"/>
                    <a:pt x="10329254" y="786887"/>
                  </a:cubicBezTo>
                  <a:cubicBezTo>
                    <a:pt x="10329264" y="786887"/>
                    <a:pt x="10329380" y="786887"/>
                    <a:pt x="10330774" y="786887"/>
                  </a:cubicBezTo>
                  <a:lnTo>
                    <a:pt x="10341414" y="786887"/>
                  </a:lnTo>
                  <a:cubicBezTo>
                    <a:pt x="10341414" y="782564"/>
                    <a:pt x="10341414" y="778240"/>
                    <a:pt x="10341414" y="773917"/>
                  </a:cubicBezTo>
                  <a:cubicBezTo>
                    <a:pt x="10343442" y="773917"/>
                    <a:pt x="10343442" y="773917"/>
                    <a:pt x="10345468" y="773917"/>
                  </a:cubicBezTo>
                  <a:cubicBezTo>
                    <a:pt x="10345468" y="778240"/>
                    <a:pt x="10345468" y="782564"/>
                    <a:pt x="10345468" y="786887"/>
                  </a:cubicBezTo>
                  <a:cubicBezTo>
                    <a:pt x="10355602" y="786887"/>
                    <a:pt x="10365736" y="786887"/>
                    <a:pt x="10375868" y="786887"/>
                  </a:cubicBezTo>
                  <a:cubicBezTo>
                    <a:pt x="10375868" y="776078"/>
                    <a:pt x="10375868" y="767431"/>
                    <a:pt x="10375868" y="756622"/>
                  </a:cubicBezTo>
                  <a:cubicBezTo>
                    <a:pt x="10379922" y="756622"/>
                    <a:pt x="10383976" y="756622"/>
                    <a:pt x="10388028" y="756622"/>
                  </a:cubicBezTo>
                  <a:lnTo>
                    <a:pt x="10400188" y="754461"/>
                  </a:lnTo>
                  <a:cubicBezTo>
                    <a:pt x="10402216" y="754461"/>
                    <a:pt x="10402216" y="756622"/>
                    <a:pt x="10404242" y="756622"/>
                  </a:cubicBezTo>
                  <a:lnTo>
                    <a:pt x="10414376" y="756622"/>
                  </a:lnTo>
                  <a:cubicBezTo>
                    <a:pt x="10414376" y="767431"/>
                    <a:pt x="10414376" y="778240"/>
                    <a:pt x="10414376" y="786887"/>
                  </a:cubicBezTo>
                  <a:cubicBezTo>
                    <a:pt x="10416402" y="786887"/>
                    <a:pt x="10418430" y="786887"/>
                    <a:pt x="10422482" y="786887"/>
                  </a:cubicBezTo>
                  <a:cubicBezTo>
                    <a:pt x="10422482" y="793373"/>
                    <a:pt x="10422482" y="799858"/>
                    <a:pt x="10422482" y="804182"/>
                  </a:cubicBezTo>
                  <a:lnTo>
                    <a:pt x="10431818" y="805087"/>
                  </a:lnTo>
                  <a:lnTo>
                    <a:pt x="10444776" y="805087"/>
                  </a:lnTo>
                  <a:cubicBezTo>
                    <a:pt x="10444776" y="799278"/>
                    <a:pt x="10444776" y="795106"/>
                    <a:pt x="10444776" y="789049"/>
                  </a:cubicBezTo>
                  <a:lnTo>
                    <a:pt x="10512732" y="789049"/>
                  </a:lnTo>
                  <a:lnTo>
                    <a:pt x="10512732" y="703796"/>
                  </a:lnTo>
                  <a:lnTo>
                    <a:pt x="10584740" y="703796"/>
                  </a:lnTo>
                  <a:lnTo>
                    <a:pt x="10584740" y="782564"/>
                  </a:lnTo>
                  <a:cubicBezTo>
                    <a:pt x="10585376" y="782564"/>
                    <a:pt x="10586010" y="782564"/>
                    <a:pt x="10586644" y="782564"/>
                  </a:cubicBezTo>
                  <a:lnTo>
                    <a:pt x="10587886" y="805087"/>
                  </a:lnTo>
                  <a:lnTo>
                    <a:pt x="10597562" y="805087"/>
                  </a:lnTo>
                  <a:cubicBezTo>
                    <a:pt x="10598098" y="797873"/>
                    <a:pt x="10598804" y="790219"/>
                    <a:pt x="10598804" y="782564"/>
                  </a:cubicBezTo>
                  <a:cubicBezTo>
                    <a:pt x="10600832" y="782564"/>
                    <a:pt x="10602858" y="782564"/>
                    <a:pt x="10604884" y="782564"/>
                  </a:cubicBezTo>
                  <a:lnTo>
                    <a:pt x="10606126" y="805087"/>
                  </a:lnTo>
                  <a:lnTo>
                    <a:pt x="10656748" y="805087"/>
                  </a:lnTo>
                  <a:lnTo>
                    <a:pt x="10656748" y="642059"/>
                  </a:lnTo>
                  <a:lnTo>
                    <a:pt x="10854076" y="642059"/>
                  </a:lnTo>
                  <a:lnTo>
                    <a:pt x="10854076" y="805087"/>
                  </a:lnTo>
                  <a:lnTo>
                    <a:pt x="10872772" y="805087"/>
                  </a:lnTo>
                  <a:lnTo>
                    <a:pt x="10872772" y="722394"/>
                  </a:lnTo>
                  <a:lnTo>
                    <a:pt x="10967892" y="722394"/>
                  </a:lnTo>
                  <a:cubicBezTo>
                    <a:pt x="10971967" y="616373"/>
                    <a:pt x="10975346" y="510899"/>
                    <a:pt x="10979823" y="404253"/>
                  </a:cubicBezTo>
                  <a:cubicBezTo>
                    <a:pt x="10969690" y="404253"/>
                    <a:pt x="10945370" y="391282"/>
                    <a:pt x="10967663" y="382635"/>
                  </a:cubicBezTo>
                  <a:cubicBezTo>
                    <a:pt x="10965635" y="380473"/>
                    <a:pt x="10963610" y="378311"/>
                    <a:pt x="10961583" y="378311"/>
                  </a:cubicBezTo>
                  <a:cubicBezTo>
                    <a:pt x="10961583" y="365341"/>
                    <a:pt x="10959555" y="363179"/>
                    <a:pt x="10969690" y="354532"/>
                  </a:cubicBezTo>
                  <a:cubicBezTo>
                    <a:pt x="10969690" y="350208"/>
                    <a:pt x="10969690" y="343723"/>
                    <a:pt x="10969690" y="337238"/>
                  </a:cubicBezTo>
                  <a:cubicBezTo>
                    <a:pt x="10973743" y="337238"/>
                    <a:pt x="10977796" y="337238"/>
                    <a:pt x="10983876" y="337238"/>
                  </a:cubicBezTo>
                  <a:cubicBezTo>
                    <a:pt x="10983876" y="328590"/>
                    <a:pt x="10983876" y="322105"/>
                    <a:pt x="10983876" y="315620"/>
                  </a:cubicBezTo>
                  <a:cubicBezTo>
                    <a:pt x="10983876" y="313458"/>
                    <a:pt x="10985903" y="313458"/>
                    <a:pt x="10985903" y="311296"/>
                  </a:cubicBezTo>
                  <a:cubicBezTo>
                    <a:pt x="10985903" y="285355"/>
                    <a:pt x="10985903" y="259414"/>
                    <a:pt x="10985903" y="233472"/>
                  </a:cubicBezTo>
                  <a:cubicBezTo>
                    <a:pt x="10985903" y="231310"/>
                    <a:pt x="10983876" y="229149"/>
                    <a:pt x="10983876" y="226987"/>
                  </a:cubicBezTo>
                  <a:cubicBezTo>
                    <a:pt x="10985903" y="224825"/>
                    <a:pt x="10987930" y="222663"/>
                    <a:pt x="10989956" y="220501"/>
                  </a:cubicBezTo>
                  <a:cubicBezTo>
                    <a:pt x="10989956" y="201045"/>
                    <a:pt x="10989956" y="181589"/>
                    <a:pt x="10989956" y="162133"/>
                  </a:cubicBezTo>
                  <a:cubicBezTo>
                    <a:pt x="10989956" y="159972"/>
                    <a:pt x="10989956" y="159972"/>
                    <a:pt x="10991983" y="157810"/>
                  </a:cubicBezTo>
                  <a:cubicBezTo>
                    <a:pt x="10991983" y="140516"/>
                    <a:pt x="10991983" y="121060"/>
                    <a:pt x="10991983" y="101604"/>
                  </a:cubicBezTo>
                  <a:cubicBezTo>
                    <a:pt x="10994010" y="92957"/>
                    <a:pt x="10994010" y="88633"/>
                    <a:pt x="10994010" y="82148"/>
                  </a:cubicBezTo>
                  <a:cubicBezTo>
                    <a:pt x="10998063" y="88633"/>
                    <a:pt x="10998063" y="92957"/>
                    <a:pt x="10998063" y="99442"/>
                  </a:cubicBezTo>
                  <a:cubicBezTo>
                    <a:pt x="11000090" y="121060"/>
                    <a:pt x="11000090" y="140516"/>
                    <a:pt x="11000090" y="157810"/>
                  </a:cubicBezTo>
                  <a:cubicBezTo>
                    <a:pt x="11002116" y="181589"/>
                    <a:pt x="11002116" y="201045"/>
                    <a:pt x="11002116" y="220501"/>
                  </a:cubicBezTo>
                  <a:cubicBezTo>
                    <a:pt x="11004143" y="222663"/>
                    <a:pt x="11006170" y="224825"/>
                    <a:pt x="11008196" y="226987"/>
                  </a:cubicBezTo>
                  <a:cubicBezTo>
                    <a:pt x="11008196" y="229149"/>
                    <a:pt x="11006170" y="231310"/>
                    <a:pt x="11006170" y="233472"/>
                  </a:cubicBezTo>
                  <a:cubicBezTo>
                    <a:pt x="11006170" y="259414"/>
                    <a:pt x="11006170" y="285355"/>
                    <a:pt x="11006170" y="311296"/>
                  </a:cubicBezTo>
                  <a:cubicBezTo>
                    <a:pt x="11006170" y="313458"/>
                    <a:pt x="11008196" y="313458"/>
                    <a:pt x="11008196" y="315620"/>
                  </a:cubicBezTo>
                  <a:cubicBezTo>
                    <a:pt x="11008196" y="322105"/>
                    <a:pt x="11008196" y="328590"/>
                    <a:pt x="11008196" y="337238"/>
                  </a:cubicBezTo>
                  <a:cubicBezTo>
                    <a:pt x="11012250" y="337238"/>
                    <a:pt x="11018330" y="337238"/>
                    <a:pt x="11022383" y="337238"/>
                  </a:cubicBezTo>
                  <a:cubicBezTo>
                    <a:pt x="11022383" y="343723"/>
                    <a:pt x="11022383" y="350208"/>
                    <a:pt x="11022383" y="354532"/>
                  </a:cubicBezTo>
                  <a:cubicBezTo>
                    <a:pt x="11030491" y="363179"/>
                    <a:pt x="11030491" y="363179"/>
                    <a:pt x="11030491" y="378311"/>
                  </a:cubicBezTo>
                  <a:cubicBezTo>
                    <a:pt x="11028463" y="378311"/>
                    <a:pt x="11026436" y="380473"/>
                    <a:pt x="11024411" y="382635"/>
                  </a:cubicBezTo>
                  <a:cubicBezTo>
                    <a:pt x="11044676" y="393444"/>
                    <a:pt x="11020356" y="402091"/>
                    <a:pt x="11012250" y="404253"/>
                  </a:cubicBezTo>
                  <a:cubicBezTo>
                    <a:pt x="11014276" y="488562"/>
                    <a:pt x="11018330" y="572871"/>
                    <a:pt x="11020356" y="657181"/>
                  </a:cubicBezTo>
                  <a:cubicBezTo>
                    <a:pt x="11042651" y="657181"/>
                    <a:pt x="11064943" y="657181"/>
                    <a:pt x="11085211" y="657181"/>
                  </a:cubicBezTo>
                  <a:cubicBezTo>
                    <a:pt x="11085211" y="683122"/>
                    <a:pt x="11085211" y="709063"/>
                    <a:pt x="11085211" y="732843"/>
                  </a:cubicBezTo>
                  <a:cubicBezTo>
                    <a:pt x="11089264" y="732843"/>
                    <a:pt x="11091291" y="732843"/>
                    <a:pt x="11093318" y="732843"/>
                  </a:cubicBezTo>
                  <a:cubicBezTo>
                    <a:pt x="11093318" y="730681"/>
                    <a:pt x="11095344" y="728519"/>
                    <a:pt x="11095344" y="726358"/>
                  </a:cubicBezTo>
                  <a:cubicBezTo>
                    <a:pt x="11097371" y="726358"/>
                    <a:pt x="11099398" y="726358"/>
                    <a:pt x="11101424" y="726358"/>
                  </a:cubicBezTo>
                  <a:cubicBezTo>
                    <a:pt x="11101424" y="728519"/>
                    <a:pt x="11101424" y="730681"/>
                    <a:pt x="11103452" y="735005"/>
                  </a:cubicBezTo>
                  <a:cubicBezTo>
                    <a:pt x="11107504" y="735005"/>
                    <a:pt x="11111558" y="735005"/>
                    <a:pt x="11115612" y="735005"/>
                  </a:cubicBezTo>
                  <a:cubicBezTo>
                    <a:pt x="11115612" y="732843"/>
                    <a:pt x="11115612" y="730681"/>
                    <a:pt x="11115612" y="728519"/>
                  </a:cubicBezTo>
                  <a:cubicBezTo>
                    <a:pt x="11123718" y="728519"/>
                    <a:pt x="11129798" y="728519"/>
                    <a:pt x="11137904" y="728519"/>
                  </a:cubicBezTo>
                  <a:cubicBezTo>
                    <a:pt x="11137904" y="730681"/>
                    <a:pt x="11137904" y="732843"/>
                    <a:pt x="11137904" y="735005"/>
                  </a:cubicBezTo>
                  <a:cubicBezTo>
                    <a:pt x="11143984" y="735005"/>
                    <a:pt x="11152092" y="735005"/>
                    <a:pt x="11158172" y="735005"/>
                  </a:cubicBezTo>
                  <a:cubicBezTo>
                    <a:pt x="11158172" y="750137"/>
                    <a:pt x="11158172" y="765270"/>
                    <a:pt x="11158172" y="780402"/>
                  </a:cubicBezTo>
                  <a:cubicBezTo>
                    <a:pt x="11162226" y="780402"/>
                    <a:pt x="11168306" y="780402"/>
                    <a:pt x="11172359" y="780402"/>
                  </a:cubicBezTo>
                  <a:cubicBezTo>
                    <a:pt x="11172359" y="776078"/>
                    <a:pt x="11172359" y="771755"/>
                    <a:pt x="11172359" y="767431"/>
                  </a:cubicBezTo>
                  <a:cubicBezTo>
                    <a:pt x="11178439" y="767431"/>
                    <a:pt x="11184519" y="767431"/>
                    <a:pt x="11188572" y="767431"/>
                  </a:cubicBezTo>
                  <a:cubicBezTo>
                    <a:pt x="11188572" y="706902"/>
                    <a:pt x="11188572" y="648534"/>
                    <a:pt x="11188572" y="588004"/>
                  </a:cubicBezTo>
                  <a:cubicBezTo>
                    <a:pt x="11190599" y="585842"/>
                    <a:pt x="11192626" y="583680"/>
                    <a:pt x="11194652" y="581518"/>
                  </a:cubicBezTo>
                  <a:cubicBezTo>
                    <a:pt x="11218972" y="581518"/>
                    <a:pt x="11243292" y="581518"/>
                    <a:pt x="11267614" y="581518"/>
                  </a:cubicBezTo>
                  <a:lnTo>
                    <a:pt x="11267614" y="590166"/>
                  </a:lnTo>
                  <a:lnTo>
                    <a:pt x="11277747" y="590166"/>
                  </a:lnTo>
                  <a:cubicBezTo>
                    <a:pt x="11277747" y="629078"/>
                    <a:pt x="11277747" y="667990"/>
                    <a:pt x="11277747" y="704740"/>
                  </a:cubicBezTo>
                  <a:cubicBezTo>
                    <a:pt x="11285854" y="704740"/>
                    <a:pt x="11291934" y="704740"/>
                    <a:pt x="11300040" y="704740"/>
                  </a:cubicBezTo>
                  <a:cubicBezTo>
                    <a:pt x="11300040" y="683122"/>
                    <a:pt x="11300040" y="661504"/>
                    <a:pt x="11300040" y="637725"/>
                  </a:cubicBezTo>
                  <a:cubicBezTo>
                    <a:pt x="11308147" y="637725"/>
                    <a:pt x="11318280" y="637725"/>
                    <a:pt x="11326388" y="637725"/>
                  </a:cubicBezTo>
                  <a:cubicBezTo>
                    <a:pt x="11328414" y="637725"/>
                    <a:pt x="11328414" y="635563"/>
                    <a:pt x="11330440" y="633401"/>
                  </a:cubicBezTo>
                  <a:lnTo>
                    <a:pt x="11338548" y="633401"/>
                  </a:lnTo>
                  <a:cubicBezTo>
                    <a:pt x="11340574" y="635563"/>
                    <a:pt x="11340574" y="637725"/>
                    <a:pt x="11342600" y="637725"/>
                  </a:cubicBezTo>
                  <a:cubicBezTo>
                    <a:pt x="11348680" y="637725"/>
                    <a:pt x="11356788" y="637725"/>
                    <a:pt x="11364895" y="637725"/>
                  </a:cubicBezTo>
                  <a:cubicBezTo>
                    <a:pt x="11364895" y="598813"/>
                    <a:pt x="11364895" y="559901"/>
                    <a:pt x="11364895" y="520989"/>
                  </a:cubicBezTo>
                  <a:cubicBezTo>
                    <a:pt x="11364908" y="520986"/>
                    <a:pt x="11365775" y="520822"/>
                    <a:pt x="11421642" y="510180"/>
                  </a:cubicBezTo>
                  <a:cubicBezTo>
                    <a:pt x="11421642" y="510187"/>
                    <a:pt x="11421642" y="510261"/>
                    <a:pt x="11421642" y="511261"/>
                  </a:cubicBezTo>
                  <a:lnTo>
                    <a:pt x="11421642" y="518827"/>
                  </a:lnTo>
                  <a:cubicBezTo>
                    <a:pt x="11421659" y="518827"/>
                    <a:pt x="11422303" y="518827"/>
                    <a:pt x="11447988" y="518827"/>
                  </a:cubicBezTo>
                  <a:cubicBezTo>
                    <a:pt x="11447988" y="518849"/>
                    <a:pt x="11447988" y="521220"/>
                    <a:pt x="11447988" y="773917"/>
                  </a:cubicBezTo>
                  <a:cubicBezTo>
                    <a:pt x="11454068" y="773917"/>
                    <a:pt x="11462175" y="773917"/>
                    <a:pt x="11470283" y="773917"/>
                  </a:cubicBezTo>
                  <a:cubicBezTo>
                    <a:pt x="11470283" y="771755"/>
                    <a:pt x="11470283" y="771755"/>
                    <a:pt x="11470283" y="769593"/>
                  </a:cubicBezTo>
                  <a:cubicBezTo>
                    <a:pt x="11474335" y="769593"/>
                    <a:pt x="11478388" y="769593"/>
                    <a:pt x="11482443" y="769593"/>
                  </a:cubicBezTo>
                  <a:cubicBezTo>
                    <a:pt x="11482443" y="771755"/>
                    <a:pt x="11482443" y="771755"/>
                    <a:pt x="11482443" y="773917"/>
                  </a:cubicBezTo>
                  <a:cubicBezTo>
                    <a:pt x="11490550" y="773917"/>
                    <a:pt x="11498655" y="773917"/>
                    <a:pt x="11506763" y="773917"/>
                  </a:cubicBezTo>
                  <a:cubicBezTo>
                    <a:pt x="11506763" y="769593"/>
                    <a:pt x="11506763" y="765270"/>
                    <a:pt x="11506763" y="760946"/>
                  </a:cubicBezTo>
                  <a:cubicBezTo>
                    <a:pt x="11516896" y="760946"/>
                    <a:pt x="11527030" y="760946"/>
                    <a:pt x="11535136" y="760946"/>
                  </a:cubicBezTo>
                  <a:cubicBezTo>
                    <a:pt x="11539190" y="756622"/>
                    <a:pt x="11543244" y="756622"/>
                    <a:pt x="11547296" y="756622"/>
                  </a:cubicBezTo>
                  <a:cubicBezTo>
                    <a:pt x="11553376" y="760946"/>
                    <a:pt x="11561484" y="760946"/>
                    <a:pt x="11567564" y="760946"/>
                  </a:cubicBezTo>
                  <a:cubicBezTo>
                    <a:pt x="11567564" y="754461"/>
                    <a:pt x="11567564" y="750137"/>
                    <a:pt x="11567564" y="743652"/>
                  </a:cubicBezTo>
                  <a:lnTo>
                    <a:pt x="11575671" y="743652"/>
                  </a:lnTo>
                  <a:cubicBezTo>
                    <a:pt x="11575671" y="739328"/>
                    <a:pt x="11575671" y="735005"/>
                    <a:pt x="11575671" y="730681"/>
                  </a:cubicBezTo>
                  <a:cubicBezTo>
                    <a:pt x="11593911" y="730681"/>
                    <a:pt x="11614178" y="730681"/>
                    <a:pt x="11632418" y="730681"/>
                  </a:cubicBezTo>
                  <a:cubicBezTo>
                    <a:pt x="11632418" y="719872"/>
                    <a:pt x="11632418" y="711225"/>
                    <a:pt x="11632418" y="700416"/>
                  </a:cubicBezTo>
                  <a:cubicBezTo>
                    <a:pt x="11638498" y="700416"/>
                    <a:pt x="11644578" y="700416"/>
                    <a:pt x="11650658" y="700416"/>
                  </a:cubicBezTo>
                  <a:cubicBezTo>
                    <a:pt x="11650658" y="698254"/>
                    <a:pt x="11650658" y="696093"/>
                    <a:pt x="11650658" y="693931"/>
                  </a:cubicBezTo>
                  <a:cubicBezTo>
                    <a:pt x="11654711" y="693931"/>
                    <a:pt x="11658764" y="693931"/>
                    <a:pt x="11662818" y="693931"/>
                  </a:cubicBezTo>
                  <a:cubicBezTo>
                    <a:pt x="11662818" y="696093"/>
                    <a:pt x="11662818" y="698254"/>
                    <a:pt x="11662818" y="700416"/>
                  </a:cubicBezTo>
                  <a:cubicBezTo>
                    <a:pt x="11668898" y="700416"/>
                    <a:pt x="11672951" y="700416"/>
                    <a:pt x="11679031" y="700416"/>
                  </a:cubicBezTo>
                  <a:cubicBezTo>
                    <a:pt x="11679031" y="715549"/>
                    <a:pt x="11679031" y="732843"/>
                    <a:pt x="11679031" y="750137"/>
                  </a:cubicBezTo>
                  <a:cubicBezTo>
                    <a:pt x="11689164" y="750137"/>
                    <a:pt x="11701326" y="750137"/>
                    <a:pt x="11711459" y="750137"/>
                  </a:cubicBezTo>
                  <a:cubicBezTo>
                    <a:pt x="11711459" y="741490"/>
                    <a:pt x="11711459" y="732843"/>
                    <a:pt x="11711459" y="724196"/>
                  </a:cubicBezTo>
                  <a:cubicBezTo>
                    <a:pt x="11723619" y="724196"/>
                    <a:pt x="11737806" y="724196"/>
                    <a:pt x="11749966" y="724196"/>
                  </a:cubicBezTo>
                  <a:cubicBezTo>
                    <a:pt x="11749966" y="713387"/>
                    <a:pt x="11749966" y="704740"/>
                    <a:pt x="11749966" y="693931"/>
                  </a:cubicBezTo>
                  <a:cubicBezTo>
                    <a:pt x="11766180" y="693931"/>
                    <a:pt x="11782392" y="693931"/>
                    <a:pt x="11798607" y="693931"/>
                  </a:cubicBezTo>
                  <a:cubicBezTo>
                    <a:pt x="11798607" y="693960"/>
                    <a:pt x="11798607" y="695735"/>
                    <a:pt x="11798607" y="805087"/>
                  </a:cubicBezTo>
                  <a:lnTo>
                    <a:pt x="11798607" y="818866"/>
                  </a:lnTo>
                  <a:lnTo>
                    <a:pt x="11864482" y="818866"/>
                  </a:lnTo>
                  <a:lnTo>
                    <a:pt x="11864482" y="924638"/>
                  </a:lnTo>
                  <a:lnTo>
                    <a:pt x="11864482" y="947885"/>
                  </a:lnTo>
                  <a:lnTo>
                    <a:pt x="11879442" y="947885"/>
                  </a:lnTo>
                  <a:cubicBezTo>
                    <a:pt x="11879442" y="947885"/>
                    <a:pt x="11879442" y="947885"/>
                    <a:pt x="11879442" y="946723"/>
                  </a:cubicBezTo>
                  <a:lnTo>
                    <a:pt x="11879442" y="938587"/>
                  </a:lnTo>
                  <a:cubicBezTo>
                    <a:pt x="11879442" y="938587"/>
                    <a:pt x="11879442" y="938587"/>
                    <a:pt x="11924022" y="938587"/>
                  </a:cubicBezTo>
                  <a:cubicBezTo>
                    <a:pt x="11924022" y="938587"/>
                    <a:pt x="11924022" y="938587"/>
                    <a:pt x="11924022" y="959508"/>
                  </a:cubicBezTo>
                  <a:cubicBezTo>
                    <a:pt x="11924022" y="959508"/>
                    <a:pt x="11924022" y="959508"/>
                    <a:pt x="11926250" y="960671"/>
                  </a:cubicBezTo>
                  <a:lnTo>
                    <a:pt x="11941854" y="968807"/>
                  </a:lnTo>
                  <a:cubicBezTo>
                    <a:pt x="11941854" y="968807"/>
                    <a:pt x="11941854" y="968807"/>
                    <a:pt x="11941854" y="999027"/>
                  </a:cubicBezTo>
                  <a:cubicBezTo>
                    <a:pt x="11941854" y="999027"/>
                    <a:pt x="11941854" y="999027"/>
                    <a:pt x="11943247" y="999609"/>
                  </a:cubicBezTo>
                  <a:lnTo>
                    <a:pt x="11952999" y="1003677"/>
                  </a:lnTo>
                  <a:cubicBezTo>
                    <a:pt x="11952999" y="1003677"/>
                    <a:pt x="11952999" y="1003677"/>
                    <a:pt x="11952999" y="1002515"/>
                  </a:cubicBezTo>
                  <a:lnTo>
                    <a:pt x="11952999" y="994378"/>
                  </a:lnTo>
                  <a:cubicBezTo>
                    <a:pt x="11952999" y="994378"/>
                    <a:pt x="11952999" y="994378"/>
                    <a:pt x="11954114" y="994378"/>
                  </a:cubicBezTo>
                  <a:lnTo>
                    <a:pt x="11961915" y="994378"/>
                  </a:lnTo>
                  <a:cubicBezTo>
                    <a:pt x="11961915" y="994378"/>
                    <a:pt x="11961915" y="994378"/>
                    <a:pt x="11961915" y="993506"/>
                  </a:cubicBezTo>
                  <a:lnTo>
                    <a:pt x="11961915" y="987404"/>
                  </a:lnTo>
                  <a:cubicBezTo>
                    <a:pt x="11961915" y="987404"/>
                    <a:pt x="11961915" y="987404"/>
                    <a:pt x="11960800" y="987404"/>
                  </a:cubicBezTo>
                  <a:lnTo>
                    <a:pt x="11952999" y="987404"/>
                  </a:lnTo>
                  <a:cubicBezTo>
                    <a:pt x="11952999" y="987404"/>
                    <a:pt x="11952999" y="987404"/>
                    <a:pt x="11952999" y="986242"/>
                  </a:cubicBezTo>
                  <a:lnTo>
                    <a:pt x="11952999" y="978106"/>
                  </a:lnTo>
                  <a:cubicBezTo>
                    <a:pt x="11952999" y="978106"/>
                    <a:pt x="11952999" y="978106"/>
                    <a:pt x="11954114" y="978106"/>
                  </a:cubicBezTo>
                  <a:lnTo>
                    <a:pt x="11961915" y="978106"/>
                  </a:lnTo>
                  <a:cubicBezTo>
                    <a:pt x="11961915" y="978106"/>
                    <a:pt x="11961915" y="978106"/>
                    <a:pt x="11961915" y="976943"/>
                  </a:cubicBezTo>
                  <a:lnTo>
                    <a:pt x="11961915" y="968807"/>
                  </a:lnTo>
                  <a:cubicBezTo>
                    <a:pt x="11961915" y="968807"/>
                    <a:pt x="11961915" y="968807"/>
                    <a:pt x="11960800" y="968807"/>
                  </a:cubicBezTo>
                  <a:lnTo>
                    <a:pt x="11952999" y="968807"/>
                  </a:lnTo>
                  <a:cubicBezTo>
                    <a:pt x="11952999" y="968807"/>
                    <a:pt x="11952999" y="968807"/>
                    <a:pt x="11952999" y="967645"/>
                  </a:cubicBezTo>
                  <a:lnTo>
                    <a:pt x="11952999" y="959508"/>
                  </a:lnTo>
                  <a:cubicBezTo>
                    <a:pt x="11952999" y="959508"/>
                    <a:pt x="11952999" y="959508"/>
                    <a:pt x="11954114" y="959508"/>
                  </a:cubicBezTo>
                  <a:lnTo>
                    <a:pt x="11961915" y="959508"/>
                  </a:lnTo>
                  <a:cubicBezTo>
                    <a:pt x="11961915" y="959508"/>
                    <a:pt x="11961915" y="959508"/>
                    <a:pt x="11961915" y="958637"/>
                  </a:cubicBezTo>
                  <a:lnTo>
                    <a:pt x="11961915" y="952535"/>
                  </a:lnTo>
                  <a:cubicBezTo>
                    <a:pt x="11961915" y="952535"/>
                    <a:pt x="11961915" y="952535"/>
                    <a:pt x="11960800" y="952535"/>
                  </a:cubicBezTo>
                  <a:lnTo>
                    <a:pt x="11952999" y="952535"/>
                  </a:lnTo>
                  <a:cubicBezTo>
                    <a:pt x="11952999" y="952535"/>
                    <a:pt x="11952999" y="952535"/>
                    <a:pt x="11952999" y="951372"/>
                  </a:cubicBezTo>
                  <a:lnTo>
                    <a:pt x="11952999" y="943236"/>
                  </a:lnTo>
                  <a:cubicBezTo>
                    <a:pt x="11952999" y="943236"/>
                    <a:pt x="11952999" y="943236"/>
                    <a:pt x="11954114" y="943236"/>
                  </a:cubicBezTo>
                  <a:lnTo>
                    <a:pt x="11961915" y="943236"/>
                  </a:lnTo>
                  <a:cubicBezTo>
                    <a:pt x="11961915" y="943236"/>
                    <a:pt x="11961915" y="943236"/>
                    <a:pt x="11961915" y="942074"/>
                  </a:cubicBezTo>
                  <a:lnTo>
                    <a:pt x="11961915" y="933937"/>
                  </a:lnTo>
                  <a:cubicBezTo>
                    <a:pt x="11961915" y="933937"/>
                    <a:pt x="11961915" y="933937"/>
                    <a:pt x="11960800" y="933937"/>
                  </a:cubicBezTo>
                  <a:lnTo>
                    <a:pt x="11952999" y="933937"/>
                  </a:lnTo>
                  <a:cubicBezTo>
                    <a:pt x="11952999" y="933937"/>
                    <a:pt x="11952999" y="933937"/>
                    <a:pt x="11952999" y="933066"/>
                  </a:cubicBezTo>
                  <a:lnTo>
                    <a:pt x="11952999" y="926963"/>
                  </a:lnTo>
                  <a:cubicBezTo>
                    <a:pt x="11952999" y="926963"/>
                    <a:pt x="11952999" y="926963"/>
                    <a:pt x="11954114" y="926963"/>
                  </a:cubicBezTo>
                  <a:lnTo>
                    <a:pt x="11961915" y="926963"/>
                  </a:lnTo>
                  <a:cubicBezTo>
                    <a:pt x="11961915" y="926963"/>
                    <a:pt x="11961915" y="926963"/>
                    <a:pt x="11961915" y="925801"/>
                  </a:cubicBezTo>
                  <a:lnTo>
                    <a:pt x="11961915" y="917665"/>
                  </a:lnTo>
                  <a:cubicBezTo>
                    <a:pt x="11961915" y="917665"/>
                    <a:pt x="11961915" y="917665"/>
                    <a:pt x="11960800" y="917665"/>
                  </a:cubicBezTo>
                  <a:lnTo>
                    <a:pt x="11952999" y="917665"/>
                  </a:lnTo>
                  <a:cubicBezTo>
                    <a:pt x="11952999" y="917665"/>
                    <a:pt x="11952999" y="917665"/>
                    <a:pt x="11952999" y="916503"/>
                  </a:cubicBezTo>
                  <a:lnTo>
                    <a:pt x="11952999" y="908366"/>
                  </a:lnTo>
                  <a:cubicBezTo>
                    <a:pt x="11952999" y="908366"/>
                    <a:pt x="11952999" y="908366"/>
                    <a:pt x="11954114" y="908366"/>
                  </a:cubicBezTo>
                  <a:lnTo>
                    <a:pt x="11961915" y="908366"/>
                  </a:lnTo>
                  <a:cubicBezTo>
                    <a:pt x="11961915" y="908366"/>
                    <a:pt x="11961915" y="908366"/>
                    <a:pt x="11961915" y="907204"/>
                  </a:cubicBezTo>
                  <a:lnTo>
                    <a:pt x="11961915" y="899068"/>
                  </a:lnTo>
                  <a:cubicBezTo>
                    <a:pt x="11961915" y="899068"/>
                    <a:pt x="11961915" y="899068"/>
                    <a:pt x="11960800" y="899068"/>
                  </a:cubicBezTo>
                  <a:lnTo>
                    <a:pt x="11952999" y="899068"/>
                  </a:lnTo>
                  <a:cubicBezTo>
                    <a:pt x="11952999" y="899068"/>
                    <a:pt x="11952999" y="899068"/>
                    <a:pt x="11952999" y="898196"/>
                  </a:cubicBezTo>
                  <a:lnTo>
                    <a:pt x="11952999" y="892094"/>
                  </a:lnTo>
                  <a:cubicBezTo>
                    <a:pt x="11952999" y="892094"/>
                    <a:pt x="11952999" y="892094"/>
                    <a:pt x="11954114" y="892094"/>
                  </a:cubicBezTo>
                  <a:lnTo>
                    <a:pt x="11961915" y="892094"/>
                  </a:lnTo>
                  <a:cubicBezTo>
                    <a:pt x="11961915" y="892094"/>
                    <a:pt x="11961915" y="892094"/>
                    <a:pt x="11961915" y="890931"/>
                  </a:cubicBezTo>
                  <a:lnTo>
                    <a:pt x="11961915" y="882795"/>
                  </a:lnTo>
                  <a:cubicBezTo>
                    <a:pt x="11961915" y="882795"/>
                    <a:pt x="11961915" y="882795"/>
                    <a:pt x="11960800" y="882795"/>
                  </a:cubicBezTo>
                  <a:lnTo>
                    <a:pt x="11952999" y="882795"/>
                  </a:lnTo>
                  <a:cubicBezTo>
                    <a:pt x="11952999" y="882795"/>
                    <a:pt x="11952999" y="882795"/>
                    <a:pt x="11952999" y="881633"/>
                  </a:cubicBezTo>
                  <a:lnTo>
                    <a:pt x="11952999" y="873496"/>
                  </a:lnTo>
                  <a:cubicBezTo>
                    <a:pt x="11952999" y="873496"/>
                    <a:pt x="11952999" y="873496"/>
                    <a:pt x="11954114" y="873496"/>
                  </a:cubicBezTo>
                  <a:lnTo>
                    <a:pt x="11961915" y="873496"/>
                  </a:lnTo>
                  <a:cubicBezTo>
                    <a:pt x="11961915" y="873496"/>
                    <a:pt x="11961915" y="873496"/>
                    <a:pt x="11961915" y="872625"/>
                  </a:cubicBezTo>
                  <a:lnTo>
                    <a:pt x="11961915" y="866523"/>
                  </a:lnTo>
                  <a:cubicBezTo>
                    <a:pt x="11961915" y="866523"/>
                    <a:pt x="11961915" y="866523"/>
                    <a:pt x="11960800" y="866523"/>
                  </a:cubicBezTo>
                  <a:lnTo>
                    <a:pt x="11952999" y="866523"/>
                  </a:lnTo>
                  <a:cubicBezTo>
                    <a:pt x="11952999" y="866523"/>
                    <a:pt x="11952999" y="866523"/>
                    <a:pt x="11952999" y="865360"/>
                  </a:cubicBezTo>
                  <a:lnTo>
                    <a:pt x="11952999" y="857224"/>
                  </a:lnTo>
                  <a:cubicBezTo>
                    <a:pt x="11952999" y="857224"/>
                    <a:pt x="11952999" y="857224"/>
                    <a:pt x="11954114" y="857224"/>
                  </a:cubicBezTo>
                  <a:lnTo>
                    <a:pt x="11961915" y="857224"/>
                  </a:lnTo>
                  <a:cubicBezTo>
                    <a:pt x="11961915" y="857224"/>
                    <a:pt x="11961915" y="857224"/>
                    <a:pt x="11961915" y="856062"/>
                  </a:cubicBezTo>
                  <a:lnTo>
                    <a:pt x="11961915" y="847925"/>
                  </a:lnTo>
                  <a:cubicBezTo>
                    <a:pt x="11961915" y="847925"/>
                    <a:pt x="11961915" y="847925"/>
                    <a:pt x="11960800" y="847925"/>
                  </a:cubicBezTo>
                  <a:lnTo>
                    <a:pt x="11952999" y="847925"/>
                  </a:lnTo>
                  <a:cubicBezTo>
                    <a:pt x="11952999" y="847925"/>
                    <a:pt x="11952999" y="847925"/>
                    <a:pt x="11952999" y="846763"/>
                  </a:cubicBezTo>
                  <a:lnTo>
                    <a:pt x="11952999" y="838627"/>
                  </a:lnTo>
                  <a:cubicBezTo>
                    <a:pt x="11952999" y="838627"/>
                    <a:pt x="11952999" y="838627"/>
                    <a:pt x="11954114" y="838627"/>
                  </a:cubicBezTo>
                  <a:lnTo>
                    <a:pt x="11961915" y="838627"/>
                  </a:lnTo>
                  <a:cubicBezTo>
                    <a:pt x="11961915" y="838627"/>
                    <a:pt x="11961915" y="838627"/>
                    <a:pt x="11961915" y="837755"/>
                  </a:cubicBezTo>
                  <a:lnTo>
                    <a:pt x="11961915" y="831653"/>
                  </a:lnTo>
                  <a:cubicBezTo>
                    <a:pt x="11961915" y="831653"/>
                    <a:pt x="11961915" y="831653"/>
                    <a:pt x="11960800" y="831653"/>
                  </a:cubicBezTo>
                  <a:lnTo>
                    <a:pt x="11952999" y="831653"/>
                  </a:lnTo>
                  <a:cubicBezTo>
                    <a:pt x="11952999" y="831653"/>
                    <a:pt x="11952999" y="831653"/>
                    <a:pt x="11952999" y="830491"/>
                  </a:cubicBezTo>
                  <a:lnTo>
                    <a:pt x="11952999" y="822354"/>
                  </a:lnTo>
                  <a:cubicBezTo>
                    <a:pt x="11952999" y="822354"/>
                    <a:pt x="11952999" y="822354"/>
                    <a:pt x="11954114" y="822354"/>
                  </a:cubicBezTo>
                  <a:lnTo>
                    <a:pt x="11961915" y="822354"/>
                  </a:lnTo>
                  <a:cubicBezTo>
                    <a:pt x="11961915" y="822354"/>
                    <a:pt x="11961915" y="822354"/>
                    <a:pt x="11961915" y="821192"/>
                  </a:cubicBezTo>
                  <a:lnTo>
                    <a:pt x="11961915" y="813056"/>
                  </a:lnTo>
                  <a:cubicBezTo>
                    <a:pt x="11961915" y="813056"/>
                    <a:pt x="11961915" y="813056"/>
                    <a:pt x="11960800" y="813056"/>
                  </a:cubicBezTo>
                  <a:lnTo>
                    <a:pt x="11952999" y="813056"/>
                  </a:lnTo>
                  <a:cubicBezTo>
                    <a:pt x="11952999" y="813056"/>
                    <a:pt x="11952999" y="813056"/>
                    <a:pt x="11952999" y="811893"/>
                  </a:cubicBezTo>
                  <a:lnTo>
                    <a:pt x="11952999" y="803757"/>
                  </a:lnTo>
                  <a:cubicBezTo>
                    <a:pt x="11952999" y="803757"/>
                    <a:pt x="11952999" y="803757"/>
                    <a:pt x="11954114" y="803757"/>
                  </a:cubicBezTo>
                  <a:lnTo>
                    <a:pt x="11961915" y="803757"/>
                  </a:lnTo>
                  <a:cubicBezTo>
                    <a:pt x="11961915" y="803757"/>
                    <a:pt x="11961915" y="803757"/>
                    <a:pt x="11961915" y="802885"/>
                  </a:cubicBezTo>
                  <a:lnTo>
                    <a:pt x="11961915" y="796783"/>
                  </a:lnTo>
                  <a:cubicBezTo>
                    <a:pt x="11961915" y="796783"/>
                    <a:pt x="11961915" y="796783"/>
                    <a:pt x="11960800" y="796783"/>
                  </a:cubicBezTo>
                  <a:lnTo>
                    <a:pt x="11952999" y="796783"/>
                  </a:lnTo>
                  <a:cubicBezTo>
                    <a:pt x="11952999" y="796783"/>
                    <a:pt x="11952999" y="796783"/>
                    <a:pt x="11952999" y="795621"/>
                  </a:cubicBezTo>
                  <a:lnTo>
                    <a:pt x="11952999" y="787484"/>
                  </a:lnTo>
                  <a:cubicBezTo>
                    <a:pt x="11952999" y="787484"/>
                    <a:pt x="11952999" y="787484"/>
                    <a:pt x="11954114" y="787484"/>
                  </a:cubicBezTo>
                  <a:lnTo>
                    <a:pt x="11961915" y="787484"/>
                  </a:lnTo>
                  <a:cubicBezTo>
                    <a:pt x="11961915" y="787484"/>
                    <a:pt x="11961915" y="787484"/>
                    <a:pt x="11960800" y="785741"/>
                  </a:cubicBezTo>
                  <a:lnTo>
                    <a:pt x="11952999" y="773537"/>
                  </a:lnTo>
                  <a:cubicBezTo>
                    <a:pt x="11952999" y="773537"/>
                    <a:pt x="11952999" y="773537"/>
                    <a:pt x="11952999" y="736342"/>
                  </a:cubicBezTo>
                  <a:cubicBezTo>
                    <a:pt x="11952999" y="736342"/>
                    <a:pt x="11952999" y="736342"/>
                    <a:pt x="12102343" y="736342"/>
                  </a:cubicBezTo>
                  <a:cubicBezTo>
                    <a:pt x="12102343" y="736342"/>
                    <a:pt x="12102343" y="736342"/>
                    <a:pt x="12115716" y="757264"/>
                  </a:cubicBezTo>
                  <a:cubicBezTo>
                    <a:pt x="12115716" y="757264"/>
                    <a:pt x="12115716" y="757264"/>
                    <a:pt x="12115716" y="803757"/>
                  </a:cubicBezTo>
                  <a:cubicBezTo>
                    <a:pt x="12115716" y="803757"/>
                    <a:pt x="12115716" y="803757"/>
                    <a:pt x="12114602" y="803757"/>
                  </a:cubicBezTo>
                  <a:lnTo>
                    <a:pt x="12106800" y="803757"/>
                  </a:lnTo>
                  <a:cubicBezTo>
                    <a:pt x="12106800" y="803757"/>
                    <a:pt x="12106800" y="803757"/>
                    <a:pt x="12106800" y="804919"/>
                  </a:cubicBezTo>
                  <a:lnTo>
                    <a:pt x="12106800" y="813056"/>
                  </a:lnTo>
                  <a:cubicBezTo>
                    <a:pt x="12106800" y="813056"/>
                    <a:pt x="12106800" y="813056"/>
                    <a:pt x="12107915" y="813056"/>
                  </a:cubicBezTo>
                  <a:lnTo>
                    <a:pt x="12115716" y="813056"/>
                  </a:lnTo>
                  <a:cubicBezTo>
                    <a:pt x="12115716" y="813056"/>
                    <a:pt x="12115716" y="813056"/>
                    <a:pt x="12115716" y="814218"/>
                  </a:cubicBezTo>
                  <a:lnTo>
                    <a:pt x="12115716" y="822354"/>
                  </a:lnTo>
                  <a:cubicBezTo>
                    <a:pt x="12115716" y="822354"/>
                    <a:pt x="12115716" y="822354"/>
                    <a:pt x="12114602" y="822354"/>
                  </a:cubicBezTo>
                  <a:lnTo>
                    <a:pt x="12106800" y="822354"/>
                  </a:lnTo>
                  <a:cubicBezTo>
                    <a:pt x="12106800" y="822354"/>
                    <a:pt x="12106800" y="822354"/>
                    <a:pt x="12106800" y="823516"/>
                  </a:cubicBezTo>
                  <a:lnTo>
                    <a:pt x="12106800" y="831653"/>
                  </a:lnTo>
                  <a:cubicBezTo>
                    <a:pt x="12106800" y="831653"/>
                    <a:pt x="12106800" y="831653"/>
                    <a:pt x="12107915" y="831653"/>
                  </a:cubicBezTo>
                  <a:lnTo>
                    <a:pt x="12115716" y="831653"/>
                  </a:lnTo>
                  <a:cubicBezTo>
                    <a:pt x="12115716" y="831653"/>
                    <a:pt x="12115716" y="831653"/>
                    <a:pt x="12115716" y="832525"/>
                  </a:cubicBezTo>
                  <a:lnTo>
                    <a:pt x="12115716" y="838627"/>
                  </a:lnTo>
                  <a:cubicBezTo>
                    <a:pt x="12115716" y="838627"/>
                    <a:pt x="12115716" y="838627"/>
                    <a:pt x="12114602" y="838627"/>
                  </a:cubicBezTo>
                  <a:lnTo>
                    <a:pt x="12106800" y="838627"/>
                  </a:lnTo>
                  <a:cubicBezTo>
                    <a:pt x="12106800" y="838627"/>
                    <a:pt x="12106800" y="838627"/>
                    <a:pt x="12106800" y="839789"/>
                  </a:cubicBezTo>
                  <a:lnTo>
                    <a:pt x="12106800" y="847925"/>
                  </a:lnTo>
                  <a:cubicBezTo>
                    <a:pt x="12106800" y="847925"/>
                    <a:pt x="12106800" y="847925"/>
                    <a:pt x="12107915" y="847925"/>
                  </a:cubicBezTo>
                  <a:lnTo>
                    <a:pt x="12115716" y="847925"/>
                  </a:lnTo>
                  <a:cubicBezTo>
                    <a:pt x="12115716" y="847925"/>
                    <a:pt x="12115716" y="847925"/>
                    <a:pt x="12115716" y="849088"/>
                  </a:cubicBezTo>
                  <a:lnTo>
                    <a:pt x="12115716" y="857224"/>
                  </a:lnTo>
                  <a:cubicBezTo>
                    <a:pt x="12115716" y="857224"/>
                    <a:pt x="12115716" y="857224"/>
                    <a:pt x="12114602" y="857224"/>
                  </a:cubicBezTo>
                  <a:lnTo>
                    <a:pt x="12106800" y="857224"/>
                  </a:lnTo>
                  <a:cubicBezTo>
                    <a:pt x="12106800" y="857224"/>
                    <a:pt x="12106800" y="857224"/>
                    <a:pt x="12106800" y="858386"/>
                  </a:cubicBezTo>
                  <a:lnTo>
                    <a:pt x="12106800" y="866523"/>
                  </a:lnTo>
                  <a:cubicBezTo>
                    <a:pt x="12106800" y="866523"/>
                    <a:pt x="12106800" y="866523"/>
                    <a:pt x="12107915" y="866523"/>
                  </a:cubicBezTo>
                  <a:lnTo>
                    <a:pt x="12115716" y="866523"/>
                  </a:lnTo>
                  <a:cubicBezTo>
                    <a:pt x="12115716" y="866523"/>
                    <a:pt x="12115716" y="866523"/>
                    <a:pt x="12115716" y="867394"/>
                  </a:cubicBezTo>
                  <a:lnTo>
                    <a:pt x="12115716" y="873496"/>
                  </a:lnTo>
                  <a:cubicBezTo>
                    <a:pt x="12115716" y="873496"/>
                    <a:pt x="12115716" y="873496"/>
                    <a:pt x="12114602" y="873496"/>
                  </a:cubicBezTo>
                  <a:lnTo>
                    <a:pt x="12106800" y="873496"/>
                  </a:lnTo>
                  <a:cubicBezTo>
                    <a:pt x="12106800" y="873496"/>
                    <a:pt x="12106800" y="873496"/>
                    <a:pt x="12106800" y="874659"/>
                  </a:cubicBezTo>
                  <a:lnTo>
                    <a:pt x="12106800" y="882795"/>
                  </a:lnTo>
                  <a:cubicBezTo>
                    <a:pt x="12106800" y="882795"/>
                    <a:pt x="12106800" y="882795"/>
                    <a:pt x="12107915" y="882795"/>
                  </a:cubicBezTo>
                  <a:lnTo>
                    <a:pt x="12115716" y="882795"/>
                  </a:lnTo>
                  <a:cubicBezTo>
                    <a:pt x="12115716" y="882795"/>
                    <a:pt x="12115716" y="882795"/>
                    <a:pt x="12115716" y="883957"/>
                  </a:cubicBezTo>
                  <a:lnTo>
                    <a:pt x="12115716" y="892094"/>
                  </a:lnTo>
                  <a:cubicBezTo>
                    <a:pt x="12115716" y="892094"/>
                    <a:pt x="12115716" y="892094"/>
                    <a:pt x="12114602" y="892094"/>
                  </a:cubicBezTo>
                  <a:lnTo>
                    <a:pt x="12106800" y="892094"/>
                  </a:lnTo>
                  <a:cubicBezTo>
                    <a:pt x="12106800" y="892094"/>
                    <a:pt x="12106800" y="892094"/>
                    <a:pt x="12106800" y="892965"/>
                  </a:cubicBezTo>
                  <a:lnTo>
                    <a:pt x="12106800" y="899068"/>
                  </a:lnTo>
                  <a:cubicBezTo>
                    <a:pt x="12106800" y="899068"/>
                    <a:pt x="12106800" y="899068"/>
                    <a:pt x="12107915" y="899068"/>
                  </a:cubicBezTo>
                  <a:lnTo>
                    <a:pt x="12115716" y="899068"/>
                  </a:lnTo>
                  <a:cubicBezTo>
                    <a:pt x="12115716" y="899068"/>
                    <a:pt x="12115716" y="899068"/>
                    <a:pt x="12115716" y="900230"/>
                  </a:cubicBezTo>
                  <a:lnTo>
                    <a:pt x="12115716" y="908366"/>
                  </a:lnTo>
                  <a:cubicBezTo>
                    <a:pt x="12115716" y="908366"/>
                    <a:pt x="12115716" y="908366"/>
                    <a:pt x="12114602" y="908366"/>
                  </a:cubicBezTo>
                  <a:lnTo>
                    <a:pt x="12106800" y="908366"/>
                  </a:lnTo>
                  <a:cubicBezTo>
                    <a:pt x="12106800" y="908366"/>
                    <a:pt x="12106800" y="908366"/>
                    <a:pt x="12106800" y="909528"/>
                  </a:cubicBezTo>
                  <a:lnTo>
                    <a:pt x="12106800" y="917665"/>
                  </a:lnTo>
                  <a:cubicBezTo>
                    <a:pt x="12106800" y="917665"/>
                    <a:pt x="12106800" y="917665"/>
                    <a:pt x="12107915" y="917665"/>
                  </a:cubicBezTo>
                  <a:lnTo>
                    <a:pt x="12115716" y="917665"/>
                  </a:lnTo>
                  <a:cubicBezTo>
                    <a:pt x="12115716" y="917665"/>
                    <a:pt x="12115716" y="917665"/>
                    <a:pt x="12115716" y="918827"/>
                  </a:cubicBezTo>
                  <a:lnTo>
                    <a:pt x="12115716" y="926963"/>
                  </a:lnTo>
                  <a:cubicBezTo>
                    <a:pt x="12115716" y="926963"/>
                    <a:pt x="12115716" y="926963"/>
                    <a:pt x="12114602" y="926963"/>
                  </a:cubicBezTo>
                  <a:lnTo>
                    <a:pt x="12106800" y="926963"/>
                  </a:lnTo>
                  <a:cubicBezTo>
                    <a:pt x="12106800" y="926963"/>
                    <a:pt x="12106800" y="926963"/>
                    <a:pt x="12106800" y="927835"/>
                  </a:cubicBezTo>
                  <a:lnTo>
                    <a:pt x="12106800" y="933937"/>
                  </a:lnTo>
                  <a:cubicBezTo>
                    <a:pt x="12106800" y="933937"/>
                    <a:pt x="12106800" y="933937"/>
                    <a:pt x="12107915" y="933937"/>
                  </a:cubicBezTo>
                  <a:lnTo>
                    <a:pt x="12115716" y="933937"/>
                  </a:lnTo>
                  <a:cubicBezTo>
                    <a:pt x="12115716" y="933937"/>
                    <a:pt x="12115716" y="933937"/>
                    <a:pt x="12115716" y="935100"/>
                  </a:cubicBezTo>
                  <a:lnTo>
                    <a:pt x="12115716" y="943236"/>
                  </a:lnTo>
                  <a:cubicBezTo>
                    <a:pt x="12115716" y="943236"/>
                    <a:pt x="12115716" y="943236"/>
                    <a:pt x="12114602" y="943236"/>
                  </a:cubicBezTo>
                  <a:lnTo>
                    <a:pt x="12106800" y="943236"/>
                  </a:lnTo>
                  <a:cubicBezTo>
                    <a:pt x="12106800" y="943236"/>
                    <a:pt x="12106800" y="943236"/>
                    <a:pt x="12106800" y="944398"/>
                  </a:cubicBezTo>
                  <a:lnTo>
                    <a:pt x="12106800" y="952535"/>
                  </a:lnTo>
                  <a:cubicBezTo>
                    <a:pt x="12106800" y="952535"/>
                    <a:pt x="12106800" y="952535"/>
                    <a:pt x="12107915" y="952535"/>
                  </a:cubicBezTo>
                  <a:lnTo>
                    <a:pt x="12115716" y="952535"/>
                  </a:lnTo>
                  <a:cubicBezTo>
                    <a:pt x="12115716" y="952535"/>
                    <a:pt x="12115716" y="952535"/>
                    <a:pt x="12115716" y="953406"/>
                  </a:cubicBezTo>
                  <a:lnTo>
                    <a:pt x="12115716" y="959508"/>
                  </a:lnTo>
                  <a:cubicBezTo>
                    <a:pt x="12115716" y="959508"/>
                    <a:pt x="12115716" y="959508"/>
                    <a:pt x="12114602" y="959508"/>
                  </a:cubicBezTo>
                  <a:lnTo>
                    <a:pt x="12106800" y="959508"/>
                  </a:lnTo>
                  <a:cubicBezTo>
                    <a:pt x="12106800" y="959508"/>
                    <a:pt x="12106800" y="959508"/>
                    <a:pt x="12106800" y="960671"/>
                  </a:cubicBezTo>
                  <a:lnTo>
                    <a:pt x="12106800" y="968807"/>
                  </a:lnTo>
                  <a:cubicBezTo>
                    <a:pt x="12106800" y="968807"/>
                    <a:pt x="12106800" y="968807"/>
                    <a:pt x="12107915" y="968807"/>
                  </a:cubicBezTo>
                  <a:lnTo>
                    <a:pt x="12115716" y="968807"/>
                  </a:lnTo>
                  <a:cubicBezTo>
                    <a:pt x="12115716" y="968807"/>
                    <a:pt x="12115716" y="968807"/>
                    <a:pt x="12115716" y="969969"/>
                  </a:cubicBezTo>
                  <a:lnTo>
                    <a:pt x="12115716" y="978106"/>
                  </a:lnTo>
                  <a:cubicBezTo>
                    <a:pt x="12115716" y="978106"/>
                    <a:pt x="12115716" y="978106"/>
                    <a:pt x="12114602" y="978106"/>
                  </a:cubicBezTo>
                  <a:lnTo>
                    <a:pt x="12106800" y="978106"/>
                  </a:lnTo>
                  <a:cubicBezTo>
                    <a:pt x="12106800" y="978106"/>
                    <a:pt x="12106800" y="978106"/>
                    <a:pt x="12106800" y="979268"/>
                  </a:cubicBezTo>
                  <a:lnTo>
                    <a:pt x="12106800" y="987404"/>
                  </a:lnTo>
                  <a:cubicBezTo>
                    <a:pt x="12106800" y="987404"/>
                    <a:pt x="12106800" y="987404"/>
                    <a:pt x="12107915" y="987404"/>
                  </a:cubicBezTo>
                  <a:lnTo>
                    <a:pt x="12115716" y="987404"/>
                  </a:lnTo>
                  <a:cubicBezTo>
                    <a:pt x="12115716" y="987404"/>
                    <a:pt x="12115716" y="987404"/>
                    <a:pt x="12115716" y="988276"/>
                  </a:cubicBezTo>
                  <a:lnTo>
                    <a:pt x="12115716" y="994378"/>
                  </a:lnTo>
                  <a:cubicBezTo>
                    <a:pt x="12115716" y="994378"/>
                    <a:pt x="12115716" y="994378"/>
                    <a:pt x="12114602" y="994378"/>
                  </a:cubicBezTo>
                  <a:lnTo>
                    <a:pt x="12106800" y="994378"/>
                  </a:lnTo>
                  <a:cubicBezTo>
                    <a:pt x="12106800" y="994378"/>
                    <a:pt x="12106800" y="994378"/>
                    <a:pt x="12106800" y="995540"/>
                  </a:cubicBezTo>
                  <a:lnTo>
                    <a:pt x="12106800" y="1003677"/>
                  </a:lnTo>
                  <a:cubicBezTo>
                    <a:pt x="12106800" y="1003677"/>
                    <a:pt x="12106800" y="1003677"/>
                    <a:pt x="12131319" y="1024599"/>
                  </a:cubicBezTo>
                  <a:cubicBezTo>
                    <a:pt x="12131319" y="1029248"/>
                    <a:pt x="12131319" y="1029248"/>
                    <a:pt x="12130206" y="1029248"/>
                  </a:cubicBezTo>
                  <a:lnTo>
                    <a:pt x="12122403" y="1029248"/>
                  </a:lnTo>
                  <a:cubicBezTo>
                    <a:pt x="12122403" y="1029248"/>
                    <a:pt x="12122403" y="1029248"/>
                    <a:pt x="12122403" y="1040036"/>
                  </a:cubicBezTo>
                  <a:lnTo>
                    <a:pt x="12122403" y="1046874"/>
                  </a:lnTo>
                  <a:lnTo>
                    <a:pt x="12131319" y="1046874"/>
                  </a:lnTo>
                  <a:lnTo>
                    <a:pt x="12131319" y="1043196"/>
                  </a:lnTo>
                  <a:cubicBezTo>
                    <a:pt x="12131319" y="1043196"/>
                    <a:pt x="12131319" y="1043196"/>
                    <a:pt x="12132434" y="1042615"/>
                  </a:cubicBezTo>
                  <a:lnTo>
                    <a:pt x="12140235" y="1038547"/>
                  </a:lnTo>
                  <a:cubicBezTo>
                    <a:pt x="12140235" y="1038547"/>
                    <a:pt x="12140235" y="1038547"/>
                    <a:pt x="12142186" y="1038547"/>
                  </a:cubicBezTo>
                  <a:lnTo>
                    <a:pt x="12155839" y="1038547"/>
                  </a:lnTo>
                  <a:cubicBezTo>
                    <a:pt x="12155839" y="1038547"/>
                    <a:pt x="12155839" y="1038547"/>
                    <a:pt x="12155839" y="1039709"/>
                  </a:cubicBezTo>
                  <a:lnTo>
                    <a:pt x="12155839" y="1046874"/>
                  </a:lnTo>
                  <a:lnTo>
                    <a:pt x="12192000" y="1046874"/>
                  </a:lnTo>
                  <a:lnTo>
                    <a:pt x="12192000" y="1070905"/>
                  </a:lnTo>
                  <a:lnTo>
                    <a:pt x="12192000" y="1121663"/>
                  </a:lnTo>
                  <a:lnTo>
                    <a:pt x="12192000" y="1608850"/>
                  </a:lnTo>
                  <a:lnTo>
                    <a:pt x="0" y="1608850"/>
                  </a:lnTo>
                  <a:lnTo>
                    <a:pt x="0" y="1046874"/>
                  </a:lnTo>
                  <a:lnTo>
                    <a:pt x="65773" y="1046874"/>
                  </a:lnTo>
                  <a:lnTo>
                    <a:pt x="82231" y="1045519"/>
                  </a:lnTo>
                  <a:cubicBezTo>
                    <a:pt x="82231" y="1033896"/>
                    <a:pt x="82231" y="1024598"/>
                    <a:pt x="82231" y="1012974"/>
                  </a:cubicBezTo>
                  <a:cubicBezTo>
                    <a:pt x="97834" y="1012974"/>
                    <a:pt x="113436" y="1012974"/>
                    <a:pt x="126811" y="1012974"/>
                  </a:cubicBezTo>
                  <a:cubicBezTo>
                    <a:pt x="126811" y="1006000"/>
                    <a:pt x="126811" y="1001351"/>
                    <a:pt x="126811" y="994377"/>
                  </a:cubicBezTo>
                  <a:cubicBezTo>
                    <a:pt x="158018" y="994377"/>
                    <a:pt x="189224" y="994377"/>
                    <a:pt x="220430" y="994377"/>
                  </a:cubicBezTo>
                  <a:cubicBezTo>
                    <a:pt x="220430" y="999026"/>
                    <a:pt x="220430" y="1001351"/>
                    <a:pt x="220430" y="1006000"/>
                  </a:cubicBezTo>
                  <a:cubicBezTo>
                    <a:pt x="240491" y="1006000"/>
                    <a:pt x="260552" y="1006000"/>
                    <a:pt x="280612" y="1006000"/>
                  </a:cubicBezTo>
                  <a:cubicBezTo>
                    <a:pt x="280612" y="1008325"/>
                    <a:pt x="280612" y="1010650"/>
                    <a:pt x="280612" y="1012974"/>
                  </a:cubicBezTo>
                  <a:cubicBezTo>
                    <a:pt x="285071" y="1012974"/>
                    <a:pt x="291758" y="1012974"/>
                    <a:pt x="298444" y="1012974"/>
                  </a:cubicBezTo>
                  <a:cubicBezTo>
                    <a:pt x="298444" y="1015299"/>
                    <a:pt x="298444" y="1017624"/>
                    <a:pt x="298444" y="1019948"/>
                  </a:cubicBezTo>
                  <a:cubicBezTo>
                    <a:pt x="302903" y="1019948"/>
                    <a:pt x="309590" y="1019948"/>
                    <a:pt x="314048" y="1019948"/>
                  </a:cubicBezTo>
                  <a:cubicBezTo>
                    <a:pt x="314048" y="985079"/>
                    <a:pt x="314048" y="950209"/>
                    <a:pt x="314048" y="915339"/>
                  </a:cubicBezTo>
                  <a:cubicBezTo>
                    <a:pt x="329651" y="910690"/>
                    <a:pt x="345255" y="906041"/>
                    <a:pt x="360858" y="901391"/>
                  </a:cubicBezTo>
                  <a:cubicBezTo>
                    <a:pt x="389835" y="901391"/>
                    <a:pt x="418812" y="901391"/>
                    <a:pt x="447789" y="901391"/>
                  </a:cubicBezTo>
                  <a:cubicBezTo>
                    <a:pt x="447789" y="845600"/>
                    <a:pt x="447789" y="789808"/>
                    <a:pt x="447789" y="734017"/>
                  </a:cubicBezTo>
                  <a:cubicBezTo>
                    <a:pt x="454476" y="729367"/>
                    <a:pt x="463392" y="727043"/>
                    <a:pt x="472308" y="722393"/>
                  </a:cubicBezTo>
                  <a:cubicBezTo>
                    <a:pt x="507972" y="717744"/>
                    <a:pt x="543636" y="710770"/>
                    <a:pt x="579301" y="703796"/>
                  </a:cubicBezTo>
                  <a:cubicBezTo>
                    <a:pt x="592675" y="708445"/>
                    <a:pt x="603820" y="713095"/>
                    <a:pt x="617194" y="715419"/>
                  </a:cubicBezTo>
                  <a:cubicBezTo>
                    <a:pt x="619423" y="717744"/>
                    <a:pt x="621652" y="720069"/>
                    <a:pt x="623881" y="722393"/>
                  </a:cubicBezTo>
                  <a:cubicBezTo>
                    <a:pt x="623881" y="827002"/>
                    <a:pt x="623881" y="931612"/>
                    <a:pt x="623881" y="1033896"/>
                  </a:cubicBezTo>
                  <a:cubicBezTo>
                    <a:pt x="628339" y="1033896"/>
                    <a:pt x="632796" y="1033896"/>
                    <a:pt x="639484" y="1033896"/>
                  </a:cubicBezTo>
                  <a:cubicBezTo>
                    <a:pt x="639484" y="992053"/>
                    <a:pt x="639484" y="950209"/>
                    <a:pt x="639484" y="908365"/>
                  </a:cubicBezTo>
                  <a:cubicBezTo>
                    <a:pt x="643942" y="908365"/>
                    <a:pt x="648400" y="908365"/>
                    <a:pt x="652858" y="908365"/>
                  </a:cubicBezTo>
                  <a:cubicBezTo>
                    <a:pt x="652858" y="903716"/>
                    <a:pt x="652858" y="901391"/>
                    <a:pt x="652858" y="896742"/>
                  </a:cubicBezTo>
                  <a:cubicBezTo>
                    <a:pt x="657316" y="894417"/>
                    <a:pt x="661774" y="892093"/>
                    <a:pt x="666232" y="889768"/>
                  </a:cubicBezTo>
                  <a:lnTo>
                    <a:pt x="677377" y="889768"/>
                  </a:lnTo>
                  <a:cubicBezTo>
                    <a:pt x="677377" y="885119"/>
                    <a:pt x="677377" y="882794"/>
                    <a:pt x="677377" y="878145"/>
                  </a:cubicBezTo>
                  <a:cubicBezTo>
                    <a:pt x="679606" y="875820"/>
                    <a:pt x="684064" y="873495"/>
                    <a:pt x="686293" y="871171"/>
                  </a:cubicBezTo>
                  <a:cubicBezTo>
                    <a:pt x="692981" y="871171"/>
                    <a:pt x="701896" y="871171"/>
                    <a:pt x="708584" y="871171"/>
                  </a:cubicBezTo>
                  <a:cubicBezTo>
                    <a:pt x="708584" y="882794"/>
                    <a:pt x="708584" y="896742"/>
                    <a:pt x="708584" y="908365"/>
                  </a:cubicBezTo>
                  <a:cubicBezTo>
                    <a:pt x="724187" y="908365"/>
                    <a:pt x="739790" y="908365"/>
                    <a:pt x="755393" y="908365"/>
                  </a:cubicBezTo>
                  <a:cubicBezTo>
                    <a:pt x="755393" y="952534"/>
                    <a:pt x="755393" y="994377"/>
                    <a:pt x="755393" y="1038546"/>
                  </a:cubicBezTo>
                  <a:cubicBezTo>
                    <a:pt x="762080" y="1038546"/>
                    <a:pt x="768767" y="1038546"/>
                    <a:pt x="773225" y="1038546"/>
                  </a:cubicBezTo>
                  <a:cubicBezTo>
                    <a:pt x="779912" y="1036221"/>
                    <a:pt x="784370" y="1033896"/>
                    <a:pt x="791057" y="1031572"/>
                  </a:cubicBezTo>
                  <a:cubicBezTo>
                    <a:pt x="791057" y="1026922"/>
                    <a:pt x="791057" y="1024598"/>
                    <a:pt x="791057" y="1022273"/>
                  </a:cubicBezTo>
                  <a:cubicBezTo>
                    <a:pt x="788828" y="1022273"/>
                    <a:pt x="786599" y="1019948"/>
                    <a:pt x="784370" y="1019948"/>
                  </a:cubicBezTo>
                  <a:cubicBezTo>
                    <a:pt x="784370" y="1017624"/>
                    <a:pt x="784370" y="1015299"/>
                    <a:pt x="784370" y="1012974"/>
                  </a:cubicBezTo>
                  <a:cubicBezTo>
                    <a:pt x="786599" y="1010650"/>
                    <a:pt x="788828" y="1010650"/>
                    <a:pt x="791057" y="1008325"/>
                  </a:cubicBezTo>
                  <a:cubicBezTo>
                    <a:pt x="791057" y="992053"/>
                    <a:pt x="791057" y="973455"/>
                    <a:pt x="791057" y="957183"/>
                  </a:cubicBezTo>
                  <a:cubicBezTo>
                    <a:pt x="788828" y="957183"/>
                    <a:pt x="786599" y="954858"/>
                    <a:pt x="784370" y="954858"/>
                  </a:cubicBezTo>
                  <a:cubicBezTo>
                    <a:pt x="784370" y="952534"/>
                    <a:pt x="784370" y="950209"/>
                    <a:pt x="784370" y="947884"/>
                  </a:cubicBezTo>
                  <a:cubicBezTo>
                    <a:pt x="786599" y="945560"/>
                    <a:pt x="788828" y="945560"/>
                    <a:pt x="791057" y="943235"/>
                  </a:cubicBezTo>
                  <a:lnTo>
                    <a:pt x="795515" y="938586"/>
                  </a:lnTo>
                  <a:lnTo>
                    <a:pt x="795515" y="929287"/>
                  </a:lnTo>
                  <a:cubicBezTo>
                    <a:pt x="793286" y="929287"/>
                    <a:pt x="793286" y="929287"/>
                    <a:pt x="791057" y="929287"/>
                  </a:cubicBezTo>
                  <a:cubicBezTo>
                    <a:pt x="791057" y="926962"/>
                    <a:pt x="791057" y="924638"/>
                    <a:pt x="791057" y="922313"/>
                  </a:cubicBezTo>
                  <a:cubicBezTo>
                    <a:pt x="793286" y="922313"/>
                    <a:pt x="795515" y="919988"/>
                    <a:pt x="797744" y="917664"/>
                  </a:cubicBezTo>
                  <a:cubicBezTo>
                    <a:pt x="799972" y="889768"/>
                    <a:pt x="806660" y="866522"/>
                    <a:pt x="833408" y="852574"/>
                  </a:cubicBezTo>
                  <a:cubicBezTo>
                    <a:pt x="831179" y="852574"/>
                    <a:pt x="831179" y="850249"/>
                    <a:pt x="828950" y="850249"/>
                  </a:cubicBezTo>
                  <a:cubicBezTo>
                    <a:pt x="828950" y="847924"/>
                    <a:pt x="828950" y="845600"/>
                    <a:pt x="828950" y="843275"/>
                  </a:cubicBezTo>
                  <a:cubicBezTo>
                    <a:pt x="831179" y="843275"/>
                    <a:pt x="833408" y="840950"/>
                    <a:pt x="835637" y="840950"/>
                  </a:cubicBezTo>
                  <a:cubicBezTo>
                    <a:pt x="835637" y="836301"/>
                    <a:pt x="835637" y="833976"/>
                    <a:pt x="835637" y="831652"/>
                  </a:cubicBezTo>
                  <a:cubicBezTo>
                    <a:pt x="837866" y="831652"/>
                    <a:pt x="837866" y="831652"/>
                    <a:pt x="840095" y="831652"/>
                  </a:cubicBezTo>
                  <a:cubicBezTo>
                    <a:pt x="840095" y="824678"/>
                    <a:pt x="840095" y="817704"/>
                    <a:pt x="840095" y="810730"/>
                  </a:cubicBezTo>
                  <a:cubicBezTo>
                    <a:pt x="837866" y="810730"/>
                    <a:pt x="837866" y="810730"/>
                    <a:pt x="835637" y="810730"/>
                  </a:cubicBezTo>
                  <a:cubicBezTo>
                    <a:pt x="835637" y="808405"/>
                    <a:pt x="835637" y="808405"/>
                    <a:pt x="835637" y="806081"/>
                  </a:cubicBezTo>
                  <a:lnTo>
                    <a:pt x="840095" y="803756"/>
                  </a:lnTo>
                  <a:cubicBezTo>
                    <a:pt x="844552" y="799107"/>
                    <a:pt x="846782" y="794457"/>
                    <a:pt x="851240" y="787483"/>
                  </a:cubicBezTo>
                  <a:cubicBezTo>
                    <a:pt x="853469" y="782834"/>
                    <a:pt x="853469" y="780510"/>
                    <a:pt x="853469" y="778185"/>
                  </a:cubicBezTo>
                  <a:cubicBezTo>
                    <a:pt x="849011" y="771211"/>
                    <a:pt x="849011" y="759588"/>
                    <a:pt x="853469" y="752614"/>
                  </a:cubicBezTo>
                  <a:cubicBezTo>
                    <a:pt x="853470" y="752611"/>
                    <a:pt x="853485" y="752565"/>
                    <a:pt x="853748" y="751742"/>
                  </a:cubicBezTo>
                  <a:lnTo>
                    <a:pt x="855698" y="745640"/>
                  </a:lnTo>
                  <a:cubicBezTo>
                    <a:pt x="855699" y="745643"/>
                    <a:pt x="855714" y="745689"/>
                    <a:pt x="855977" y="746512"/>
                  </a:cubicBezTo>
                  <a:lnTo>
                    <a:pt x="857927" y="752614"/>
                  </a:lnTo>
                  <a:cubicBezTo>
                    <a:pt x="862384" y="759588"/>
                    <a:pt x="864614" y="771211"/>
                    <a:pt x="860156" y="778185"/>
                  </a:cubicBezTo>
                  <a:cubicBezTo>
                    <a:pt x="860156" y="780510"/>
                    <a:pt x="860156" y="782834"/>
                    <a:pt x="860156" y="785159"/>
                  </a:cubicBezTo>
                  <a:cubicBezTo>
                    <a:pt x="864614" y="792133"/>
                    <a:pt x="869072" y="799107"/>
                    <a:pt x="871302" y="803756"/>
                  </a:cubicBezTo>
                  <a:cubicBezTo>
                    <a:pt x="873531" y="803756"/>
                    <a:pt x="873531" y="806081"/>
                    <a:pt x="875760" y="806081"/>
                  </a:cubicBezTo>
                  <a:cubicBezTo>
                    <a:pt x="875760" y="808405"/>
                    <a:pt x="875760" y="808405"/>
                    <a:pt x="875760" y="810730"/>
                  </a:cubicBezTo>
                  <a:cubicBezTo>
                    <a:pt x="873531" y="817704"/>
                    <a:pt x="873531" y="824678"/>
                    <a:pt x="873531" y="831652"/>
                  </a:cubicBezTo>
                  <a:cubicBezTo>
                    <a:pt x="877989" y="833976"/>
                    <a:pt x="877989" y="836301"/>
                    <a:pt x="877989" y="840950"/>
                  </a:cubicBezTo>
                  <a:lnTo>
                    <a:pt x="882447" y="843275"/>
                  </a:lnTo>
                  <a:cubicBezTo>
                    <a:pt x="882447" y="845600"/>
                    <a:pt x="882447" y="847924"/>
                    <a:pt x="882447" y="850249"/>
                  </a:cubicBezTo>
                  <a:cubicBezTo>
                    <a:pt x="880218" y="852574"/>
                    <a:pt x="880218" y="852574"/>
                    <a:pt x="877989" y="852574"/>
                  </a:cubicBezTo>
                  <a:cubicBezTo>
                    <a:pt x="891362" y="859548"/>
                    <a:pt x="899165" y="868846"/>
                    <a:pt x="904180" y="879888"/>
                  </a:cubicBezTo>
                  <a:lnTo>
                    <a:pt x="913070" y="915339"/>
                  </a:lnTo>
                  <a:lnTo>
                    <a:pt x="944859" y="915339"/>
                  </a:lnTo>
                  <a:lnTo>
                    <a:pt x="944859" y="886329"/>
                  </a:lnTo>
                  <a:lnTo>
                    <a:pt x="939475" y="886329"/>
                  </a:lnTo>
                  <a:cubicBezTo>
                    <a:pt x="939475" y="886306"/>
                    <a:pt x="939475" y="884414"/>
                    <a:pt x="939475" y="724196"/>
                  </a:cubicBezTo>
                  <a:cubicBezTo>
                    <a:pt x="939487" y="724196"/>
                    <a:pt x="939957" y="724196"/>
                    <a:pt x="959742" y="724196"/>
                  </a:cubicBezTo>
                  <a:cubicBezTo>
                    <a:pt x="959747" y="724190"/>
                    <a:pt x="959783" y="724108"/>
                    <a:pt x="960249" y="723115"/>
                  </a:cubicBezTo>
                  <a:lnTo>
                    <a:pt x="963795" y="715549"/>
                  </a:lnTo>
                  <a:cubicBezTo>
                    <a:pt x="963804" y="715550"/>
                    <a:pt x="963917" y="715568"/>
                    <a:pt x="965569" y="715819"/>
                  </a:cubicBezTo>
                  <a:lnTo>
                    <a:pt x="977982" y="717710"/>
                  </a:lnTo>
                  <a:cubicBezTo>
                    <a:pt x="977985" y="717720"/>
                    <a:pt x="978023" y="717821"/>
                    <a:pt x="978489" y="719062"/>
                  </a:cubicBezTo>
                  <a:lnTo>
                    <a:pt x="982035" y="728519"/>
                  </a:lnTo>
                  <a:cubicBezTo>
                    <a:pt x="982049" y="728520"/>
                    <a:pt x="982645" y="728570"/>
                    <a:pt x="1008382" y="730681"/>
                  </a:cubicBezTo>
                  <a:cubicBezTo>
                    <a:pt x="1008382" y="730661"/>
                    <a:pt x="1008382" y="729131"/>
                    <a:pt x="1008382" y="607460"/>
                  </a:cubicBezTo>
                  <a:cubicBezTo>
                    <a:pt x="1008391" y="607460"/>
                    <a:pt x="1008510" y="607460"/>
                    <a:pt x="1010409" y="607460"/>
                  </a:cubicBezTo>
                  <a:lnTo>
                    <a:pt x="1024597" y="607460"/>
                  </a:lnTo>
                  <a:cubicBezTo>
                    <a:pt x="1024597" y="607438"/>
                    <a:pt x="1024597" y="605724"/>
                    <a:pt x="1024597" y="471268"/>
                  </a:cubicBezTo>
                  <a:cubicBezTo>
                    <a:pt x="1024605" y="471268"/>
                    <a:pt x="1024712" y="471268"/>
                    <a:pt x="1026369" y="471268"/>
                  </a:cubicBezTo>
                  <a:lnTo>
                    <a:pt x="1038783" y="471268"/>
                  </a:lnTo>
                  <a:cubicBezTo>
                    <a:pt x="1038783" y="471251"/>
                    <a:pt x="1038783" y="469845"/>
                    <a:pt x="1038783" y="356694"/>
                  </a:cubicBezTo>
                  <a:cubicBezTo>
                    <a:pt x="1042837" y="354532"/>
                    <a:pt x="1042837" y="354532"/>
                    <a:pt x="1042837" y="328590"/>
                  </a:cubicBezTo>
                  <a:cubicBezTo>
                    <a:pt x="1042843" y="328590"/>
                    <a:pt x="1042963" y="328590"/>
                    <a:pt x="1044863" y="328590"/>
                  </a:cubicBezTo>
                  <a:lnTo>
                    <a:pt x="1059050" y="328590"/>
                  </a:lnTo>
                  <a:cubicBezTo>
                    <a:pt x="1059061" y="328567"/>
                    <a:pt x="1059667" y="327200"/>
                    <a:pt x="1095531" y="246443"/>
                  </a:cubicBezTo>
                  <a:cubicBezTo>
                    <a:pt x="1095531" y="246429"/>
                    <a:pt x="1095565" y="244478"/>
                    <a:pt x="10995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6" name="Text Placeholder 9">
            <a:extLst>
              <a:ext uri="{FF2B5EF4-FFF2-40B4-BE49-F238E27FC236}">
                <a16:creationId xmlns="" xmlns:a16="http://schemas.microsoft.com/office/drawing/2014/main" id="{371B1C91-12C8-44EE-830D-F1FB142AC6F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70467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119372738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aphic 14">
            <a:extLst>
              <a:ext uri="{FF2B5EF4-FFF2-40B4-BE49-F238E27FC236}">
                <a16:creationId xmlns="" xmlns:a16="http://schemas.microsoft.com/office/drawing/2014/main" id="{DE92AE71-849C-4C5D-8BC3-63D1AD20C264}"/>
              </a:ext>
            </a:extLst>
          </p:cNvPr>
          <p:cNvGrpSpPr/>
          <p:nvPr userDrawn="1"/>
        </p:nvGrpSpPr>
        <p:grpSpPr>
          <a:xfrm>
            <a:off x="720076" y="1536177"/>
            <a:ext cx="3862162" cy="3037656"/>
            <a:chOff x="2444748" y="555045"/>
            <a:chExt cx="7282048" cy="5727454"/>
          </a:xfrm>
        </p:grpSpPr>
        <p:sp>
          <p:nvSpPr>
            <p:cNvPr id="4" name="Freeform: Shape 3">
              <a:extLst>
                <a:ext uri="{FF2B5EF4-FFF2-40B4-BE49-F238E27FC236}">
                  <a16:creationId xmlns="" xmlns:a16="http://schemas.microsoft.com/office/drawing/2014/main" id="{7D0E32D3-7FAD-40AF-9518-E72C3AEAC5FF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="" xmlns:a16="http://schemas.microsoft.com/office/drawing/2014/main" id="{7EBD8ABF-E4E6-471F-986A-C4EE494F7A1E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="" xmlns:a16="http://schemas.microsoft.com/office/drawing/2014/main" id="{315278CF-71CB-4FE8-B7ED-DAAA45C6791D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="" xmlns:a16="http://schemas.microsoft.com/office/drawing/2014/main" id="{B7FAF83E-5E8E-4C78-A6BA-2CDBD8810123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="" xmlns:a16="http://schemas.microsoft.com/office/drawing/2014/main" id="{06877B64-3C97-4D73-BE16-52CE9B257488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="" xmlns:a16="http://schemas.microsoft.com/office/drawing/2014/main" id="{AD987417-78D5-491C-8E6A-188C225E73DC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="" xmlns:a16="http://schemas.microsoft.com/office/drawing/2014/main" id="{583DB0D5-7B53-40AF-92BC-8E5F127A3D0E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="" xmlns:a16="http://schemas.microsoft.com/office/drawing/2014/main" id="{C541791F-5F7F-4B16-86E2-320FDFF01FCD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" name="Graphic 14">
            <a:extLst>
              <a:ext uri="{FF2B5EF4-FFF2-40B4-BE49-F238E27FC236}">
                <a16:creationId xmlns="" xmlns:a16="http://schemas.microsoft.com/office/drawing/2014/main" id="{CA01EEE8-1A00-420B-A9D7-046737460489}"/>
              </a:ext>
            </a:extLst>
          </p:cNvPr>
          <p:cNvGrpSpPr/>
          <p:nvPr userDrawn="1"/>
        </p:nvGrpSpPr>
        <p:grpSpPr>
          <a:xfrm>
            <a:off x="7624988" y="2977447"/>
            <a:ext cx="3862162" cy="3037656"/>
            <a:chOff x="2444748" y="555045"/>
            <a:chExt cx="7282048" cy="5727454"/>
          </a:xfrm>
        </p:grpSpPr>
        <p:sp>
          <p:nvSpPr>
            <p:cNvPr id="13" name="Freeform: Shape 12">
              <a:extLst>
                <a:ext uri="{FF2B5EF4-FFF2-40B4-BE49-F238E27FC236}">
                  <a16:creationId xmlns="" xmlns:a16="http://schemas.microsoft.com/office/drawing/2014/main" id="{FFF2C995-526A-4EB1-B4C9-1F6C1A508E4A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="" xmlns:a16="http://schemas.microsoft.com/office/drawing/2014/main" id="{7887F308-9F56-41C4-B2ED-E364B83EB337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="" xmlns:a16="http://schemas.microsoft.com/office/drawing/2014/main" id="{C77A3EDE-4590-40C5-888A-D3B474B740A7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="" xmlns:a16="http://schemas.microsoft.com/office/drawing/2014/main" id="{D30074FC-818E-4468-95AA-F42F7DC340D5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="" xmlns:a16="http://schemas.microsoft.com/office/drawing/2014/main" id="{571E1870-4715-463E-8873-E96187341BD1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="" xmlns:a16="http://schemas.microsoft.com/office/drawing/2014/main" id="{011437F7-9D98-4BE9-93CE-1A7DCF71FBFD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="" xmlns:a16="http://schemas.microsoft.com/office/drawing/2014/main" id="{71022038-51F2-4CDE-95C2-5343CFB701F3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E60F7F6F-3E37-44A1-86D4-35EFC13F5DA9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2" name="그림 개체 틀 2">
            <a:extLst>
              <a:ext uri="{FF2B5EF4-FFF2-40B4-BE49-F238E27FC236}">
                <a16:creationId xmlns=""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99554" y="1730073"/>
            <a:ext cx="3529615" cy="200272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1" name="그림 개체 틀 2">
            <a:extLst>
              <a:ext uri="{FF2B5EF4-FFF2-40B4-BE49-F238E27FC236}">
                <a16:creationId xmlns="" xmlns:a16="http://schemas.microsoft.com/office/drawing/2014/main" id="{6D1F2188-2B90-458D-B866-CF7EE47DCD8F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796362" y="3147364"/>
            <a:ext cx="3529615" cy="200272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2" name="Text Placeholder 9">
            <a:extLst>
              <a:ext uri="{FF2B5EF4-FFF2-40B4-BE49-F238E27FC236}">
                <a16:creationId xmlns="" xmlns:a16="http://schemas.microsoft.com/office/drawing/2014/main" id="{CA4F7555-B08F-4024-B435-F4B03BF47F9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23" name="Rectangle: Top Corners Rounded 22">
            <a:extLst>
              <a:ext uri="{FF2B5EF4-FFF2-40B4-BE49-F238E27FC236}">
                <a16:creationId xmlns="" xmlns:a16="http://schemas.microsoft.com/office/drawing/2014/main" id="{263284AA-C901-48FB-8B29-4C8F0687F5D8}"/>
              </a:ext>
            </a:extLst>
          </p:cNvPr>
          <p:cNvSpPr/>
          <p:nvPr userDrawn="1"/>
        </p:nvSpPr>
        <p:spPr>
          <a:xfrm rot="5400000">
            <a:off x="4877311" y="1608819"/>
            <a:ext cx="138403" cy="9893029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4" name="Rectangle: Top Corners Rounded 23">
            <a:extLst>
              <a:ext uri="{FF2B5EF4-FFF2-40B4-BE49-F238E27FC236}">
                <a16:creationId xmlns="" xmlns:a16="http://schemas.microsoft.com/office/drawing/2014/main" id="{8C3D689E-28EE-438B-A23D-92EC82A7FA53}"/>
              </a:ext>
            </a:extLst>
          </p:cNvPr>
          <p:cNvSpPr/>
          <p:nvPr userDrawn="1"/>
        </p:nvSpPr>
        <p:spPr>
          <a:xfrm rot="16200000" flipH="1">
            <a:off x="11665598" y="6098134"/>
            <a:ext cx="138403" cy="914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="" xmlns:a16="http://schemas.microsoft.com/office/drawing/2014/main" id="{1BC99B3A-24E5-4560-8124-DF3CBFC4979C}"/>
              </a:ext>
            </a:extLst>
          </p:cNvPr>
          <p:cNvSpPr txBox="1"/>
          <p:nvPr userDrawn="1"/>
        </p:nvSpPr>
        <p:spPr>
          <a:xfrm>
            <a:off x="9893028" y="6386058"/>
            <a:ext cx="1384572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1600" b="1" dirty="0">
                <a:solidFill>
                  <a:srgbClr val="1CBBB4"/>
                </a:solidFill>
                <a:cs typeface="Arial" pitchFamily="34" charset="0"/>
              </a:rPr>
              <a:t>Real Estate</a:t>
            </a:r>
            <a:endParaRPr lang="ko-KR" altLang="en-US" sz="1600" b="1" dirty="0">
              <a:solidFill>
                <a:srgbClr val="1CBBB4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19631510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="" xmlns:a16="http://schemas.microsoft.com/office/drawing/2014/main" id="{36EA1BEB-CA23-4BDA-ABE4-1C3DD68D5A74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676669" y="924448"/>
            <a:ext cx="5298456" cy="5009104"/>
          </a:xfrm>
          <a:custGeom>
            <a:avLst/>
            <a:gdLst>
              <a:gd name="connsiteX0" fmla="*/ 383512 w 4232031"/>
              <a:gd name="connsiteY0" fmla="*/ 152400 h 4000919"/>
              <a:gd name="connsiteX1" fmla="*/ 4232031 w 4232031"/>
              <a:gd name="connsiteY1" fmla="*/ 152400 h 4000919"/>
              <a:gd name="connsiteX2" fmla="*/ 4232031 w 4232031"/>
              <a:gd name="connsiteY2" fmla="*/ 4000919 h 4000919"/>
              <a:gd name="connsiteX3" fmla="*/ 0 w 4232031"/>
              <a:gd name="connsiteY3" fmla="*/ 0 h 4000919"/>
              <a:gd name="connsiteX4" fmla="*/ 3848519 w 4232031"/>
              <a:gd name="connsiteY4" fmla="*/ 3848519 h 4000919"/>
              <a:gd name="connsiteX5" fmla="*/ 0 w 4232031"/>
              <a:gd name="connsiteY5" fmla="*/ 3848519 h 4000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32031" h="4000919">
                <a:moveTo>
                  <a:pt x="383512" y="152400"/>
                </a:moveTo>
                <a:lnTo>
                  <a:pt x="4232031" y="152400"/>
                </a:lnTo>
                <a:lnTo>
                  <a:pt x="4232031" y="4000919"/>
                </a:lnTo>
                <a:close/>
                <a:moveTo>
                  <a:pt x="0" y="0"/>
                </a:moveTo>
                <a:lnTo>
                  <a:pt x="3848519" y="3848519"/>
                </a:lnTo>
                <a:lnTo>
                  <a:pt x="0" y="384851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76063842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="" xmlns:a16="http://schemas.microsoft.com/office/drawing/2014/main" id="{D2C59715-0591-4B9D-8DF3-CA84D8FBF86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6504010" cy="6858000"/>
          </a:xfrm>
          <a:custGeom>
            <a:avLst/>
            <a:gdLst>
              <a:gd name="connsiteX0" fmla="*/ 2612170 w 6504010"/>
              <a:gd name="connsiteY0" fmla="*/ 0 h 6858000"/>
              <a:gd name="connsiteX1" fmla="*/ 4486354 w 6504010"/>
              <a:gd name="connsiteY1" fmla="*/ 0 h 6858000"/>
              <a:gd name="connsiteX2" fmla="*/ 6504010 w 6504010"/>
              <a:gd name="connsiteY2" fmla="*/ 4666806 h 6858000"/>
              <a:gd name="connsiteX3" fmla="*/ 1435812 w 6504010"/>
              <a:gd name="connsiteY3" fmla="*/ 6858000 h 6858000"/>
              <a:gd name="connsiteX4" fmla="*/ 1101944 w 6504010"/>
              <a:gd name="connsiteY4" fmla="*/ 6858000 h 6858000"/>
              <a:gd name="connsiteX5" fmla="*/ 0 w 6504010"/>
              <a:gd name="connsiteY5" fmla="*/ 4309223 h 6858000"/>
              <a:gd name="connsiteX6" fmla="*/ 0 w 6504010"/>
              <a:gd name="connsiteY6" fmla="*/ 1129351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04010" h="6858000">
                <a:moveTo>
                  <a:pt x="2612170" y="0"/>
                </a:moveTo>
                <a:lnTo>
                  <a:pt x="4486354" y="0"/>
                </a:lnTo>
                <a:lnTo>
                  <a:pt x="6504010" y="4666806"/>
                </a:lnTo>
                <a:lnTo>
                  <a:pt x="1435812" y="6858000"/>
                </a:lnTo>
                <a:lnTo>
                  <a:pt x="1101944" y="6858000"/>
                </a:lnTo>
                <a:lnTo>
                  <a:pt x="0" y="4309223"/>
                </a:lnTo>
                <a:lnTo>
                  <a:pt x="0" y="112935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42814710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xmlns="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788995" y="2249718"/>
            <a:ext cx="1952494" cy="293387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23267733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ame 4">
            <a:extLst>
              <a:ext uri="{FF2B5EF4-FFF2-40B4-BE49-F238E27FC236}">
                <a16:creationId xmlns="" xmlns:a16="http://schemas.microsoft.com/office/drawing/2014/main" id="{68FC2D2C-E288-4655-B149-7FDC6019F189}"/>
              </a:ext>
            </a:extLst>
          </p:cNvPr>
          <p:cNvSpPr/>
          <p:nvPr userDrawn="1"/>
        </p:nvSpPr>
        <p:spPr>
          <a:xfrm>
            <a:off x="1065125" y="615462"/>
            <a:ext cx="10061750" cy="5627077"/>
          </a:xfrm>
          <a:prstGeom prst="frame">
            <a:avLst>
              <a:gd name="adj1" fmla="val 125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2" name="그림 개체 틀 2">
            <a:extLst>
              <a:ext uri="{FF2B5EF4-FFF2-40B4-BE49-F238E27FC236}">
                <a16:creationId xmlns=""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525478" y="2672859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" name="그림 개체 틀 2">
            <a:extLst>
              <a:ext uri="{FF2B5EF4-FFF2-40B4-BE49-F238E27FC236}">
                <a16:creationId xmlns="" xmlns:a16="http://schemas.microsoft.com/office/drawing/2014/main" id="{8C2D07FC-15C4-4C6A-986D-9F8AF75556D2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783566" y="2672859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그림 개체 틀 2">
            <a:extLst>
              <a:ext uri="{FF2B5EF4-FFF2-40B4-BE49-F238E27FC236}">
                <a16:creationId xmlns="" xmlns:a16="http://schemas.microsoft.com/office/drawing/2014/main" id="{77E72DE7-6595-4BFA-8756-B9305A9898BD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10041654" y="2672860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그림 개체 틀 2">
            <a:extLst>
              <a:ext uri="{FF2B5EF4-FFF2-40B4-BE49-F238E27FC236}">
                <a16:creationId xmlns="" xmlns:a16="http://schemas.microsoft.com/office/drawing/2014/main" id="{F9074EBC-1F15-45F9-A91E-E5C4D64C8180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3267390" y="2672859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3325CAF5-D11F-4EBB-976F-4EE501C8F940}"/>
              </a:ext>
            </a:extLst>
          </p:cNvPr>
          <p:cNvSpPr/>
          <p:nvPr userDrawn="1"/>
        </p:nvSpPr>
        <p:spPr>
          <a:xfrm>
            <a:off x="0" y="2672858"/>
            <a:ext cx="3064747" cy="251072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1063847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=""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66858" y="364253"/>
            <a:ext cx="6012983" cy="306474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="" xmlns:a16="http://schemas.microsoft.com/office/drawing/2014/main" id="{550CE873-3157-4ACA-9DEF-A3898679AE42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8486787" y="364253"/>
            <a:ext cx="3172650" cy="60566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그림 개체 틀 2">
            <a:extLst>
              <a:ext uri="{FF2B5EF4-FFF2-40B4-BE49-F238E27FC236}">
                <a16:creationId xmlns="" xmlns:a16="http://schemas.microsoft.com/office/drawing/2014/main" id="{97EDFA1B-E40C-4818-BE93-5913C50D0E28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2266858" y="3627455"/>
            <a:ext cx="2902063" cy="286629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그림 개체 틀 2">
            <a:extLst>
              <a:ext uri="{FF2B5EF4-FFF2-40B4-BE49-F238E27FC236}">
                <a16:creationId xmlns="" xmlns:a16="http://schemas.microsoft.com/office/drawing/2014/main" id="{A8A97DCE-D05A-4EB8-81BB-EFE1E828ADAE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5381193" y="3627455"/>
            <a:ext cx="2898648" cy="286629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288845970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이등변 삼각형 1">
            <a:extLst>
              <a:ext uri="{FF2B5EF4-FFF2-40B4-BE49-F238E27FC236}">
                <a16:creationId xmlns="" xmlns:a16="http://schemas.microsoft.com/office/drawing/2014/main" id="{6C6DFD09-A3A3-46CB-8362-51647524E6BD}"/>
              </a:ext>
            </a:extLst>
          </p:cNvPr>
          <p:cNvSpPr/>
          <p:nvPr userDrawn="1"/>
        </p:nvSpPr>
        <p:spPr>
          <a:xfrm rot="19800000">
            <a:off x="133561" y="236516"/>
            <a:ext cx="6117151" cy="5273405"/>
          </a:xfrm>
          <a:prstGeom prst="triangle">
            <a:avLst/>
          </a:pr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prstClr val="white"/>
              </a:solidFill>
            </a:endParaRPr>
          </a:p>
        </p:txBody>
      </p:sp>
      <p:sp>
        <p:nvSpPr>
          <p:cNvPr id="10" name="그림 개체 틀 9">
            <a:extLst>
              <a:ext uri="{FF2B5EF4-FFF2-40B4-BE49-F238E27FC236}">
                <a16:creationId xmlns="" xmlns:a16="http://schemas.microsoft.com/office/drawing/2014/main" id="{031131DF-CEA2-4960-A1A4-3F4DC774EDC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76964" y="420431"/>
            <a:ext cx="6699339" cy="5844144"/>
          </a:xfrm>
          <a:custGeom>
            <a:avLst/>
            <a:gdLst>
              <a:gd name="connsiteX0" fmla="*/ 6255989 w 6364927"/>
              <a:gd name="connsiteY0" fmla="*/ 5288703 h 5552421"/>
              <a:gd name="connsiteX1" fmla="*/ 6256633 w 6364927"/>
              <a:gd name="connsiteY1" fmla="*/ 5289197 h 5552421"/>
              <a:gd name="connsiteX2" fmla="*/ 6273669 w 6364927"/>
              <a:gd name="connsiteY2" fmla="*/ 5302275 h 5552421"/>
              <a:gd name="connsiteX3" fmla="*/ 6338341 w 6364927"/>
              <a:gd name="connsiteY3" fmla="*/ 5305638 h 5552421"/>
              <a:gd name="connsiteX4" fmla="*/ 6353495 w 6364927"/>
              <a:gd name="connsiteY4" fmla="*/ 5296297 h 5552421"/>
              <a:gd name="connsiteX5" fmla="*/ 6364927 w 6364927"/>
              <a:gd name="connsiteY5" fmla="*/ 5316029 h 5552421"/>
              <a:gd name="connsiteX6" fmla="*/ 6361174 w 6364927"/>
              <a:gd name="connsiteY6" fmla="*/ 5318389 h 5552421"/>
              <a:gd name="connsiteX7" fmla="*/ 6311999 w 6364927"/>
              <a:gd name="connsiteY7" fmla="*/ 5363376 h 5552421"/>
              <a:gd name="connsiteX8" fmla="*/ 6278329 w 6364927"/>
              <a:gd name="connsiteY8" fmla="*/ 5408157 h 5552421"/>
              <a:gd name="connsiteX9" fmla="*/ 6275149 w 6364927"/>
              <a:gd name="connsiteY9" fmla="*/ 5406491 h 5552421"/>
              <a:gd name="connsiteX10" fmla="*/ 6228626 w 6364927"/>
              <a:gd name="connsiteY10" fmla="*/ 5438500 h 5552421"/>
              <a:gd name="connsiteX11" fmla="*/ 6193338 w 6364927"/>
              <a:gd name="connsiteY11" fmla="*/ 5476400 h 5552421"/>
              <a:gd name="connsiteX12" fmla="*/ 6184516 w 6364927"/>
              <a:gd name="connsiteY12" fmla="*/ 5427640 h 5552421"/>
              <a:gd name="connsiteX13" fmla="*/ 6241860 w 6364927"/>
              <a:gd name="connsiteY13" fmla="*/ 5319261 h 5552421"/>
              <a:gd name="connsiteX14" fmla="*/ 6256196 w 6364927"/>
              <a:gd name="connsiteY14" fmla="*/ 5289451 h 5552421"/>
              <a:gd name="connsiteX15" fmla="*/ 2968165 w 6364927"/>
              <a:gd name="connsiteY15" fmla="*/ 245883 h 5552421"/>
              <a:gd name="connsiteX16" fmla="*/ 2986957 w 6364927"/>
              <a:gd name="connsiteY16" fmla="*/ 259205 h 5552421"/>
              <a:gd name="connsiteX17" fmla="*/ 3033442 w 6364927"/>
              <a:gd name="connsiteY17" fmla="*/ 283914 h 5552421"/>
              <a:gd name="connsiteX18" fmla="*/ 2956404 w 6364927"/>
              <a:gd name="connsiteY18" fmla="*/ 411016 h 5552421"/>
              <a:gd name="connsiteX19" fmla="*/ 3117671 w 6364927"/>
              <a:gd name="connsiteY19" fmla="*/ 343228 h 5552421"/>
              <a:gd name="connsiteX20" fmla="*/ 3210547 w 6364927"/>
              <a:gd name="connsiteY20" fmla="*/ 330280 h 5552421"/>
              <a:gd name="connsiteX21" fmla="*/ 3243292 w 6364927"/>
              <a:gd name="connsiteY21" fmla="*/ 397967 h 5552421"/>
              <a:gd name="connsiteX22" fmla="*/ 3193322 w 6364927"/>
              <a:gd name="connsiteY22" fmla="*/ 452344 h 5552421"/>
              <a:gd name="connsiteX23" fmla="*/ 3176728 w 6364927"/>
              <a:gd name="connsiteY23" fmla="*/ 467036 h 5552421"/>
              <a:gd name="connsiteX24" fmla="*/ 3081773 w 6364927"/>
              <a:gd name="connsiteY24" fmla="*/ 562716 h 5552421"/>
              <a:gd name="connsiteX25" fmla="*/ 3134961 w 6364927"/>
              <a:gd name="connsiteY25" fmla="*/ 644059 h 5552421"/>
              <a:gd name="connsiteX26" fmla="*/ 3233513 w 6364927"/>
              <a:gd name="connsiteY26" fmla="*/ 673688 h 5552421"/>
              <a:gd name="connsiteX27" fmla="*/ 3288282 w 6364927"/>
              <a:gd name="connsiteY27" fmla="*/ 724562 h 5552421"/>
              <a:gd name="connsiteX28" fmla="*/ 3337558 w 6364927"/>
              <a:gd name="connsiteY28" fmla="*/ 864218 h 5552421"/>
              <a:gd name="connsiteX29" fmla="*/ 3337370 w 6364927"/>
              <a:gd name="connsiteY29" fmla="*/ 874518 h 5552421"/>
              <a:gd name="connsiteX30" fmla="*/ 3344120 w 6364927"/>
              <a:gd name="connsiteY30" fmla="*/ 962335 h 5552421"/>
              <a:gd name="connsiteX31" fmla="*/ 3319577 w 6364927"/>
              <a:gd name="connsiteY31" fmla="*/ 1017294 h 5552421"/>
              <a:gd name="connsiteX32" fmla="*/ 3288347 w 6364927"/>
              <a:gd name="connsiteY32" fmla="*/ 1147458 h 5552421"/>
              <a:gd name="connsiteX33" fmla="*/ 3305699 w 6364927"/>
              <a:gd name="connsiteY33" fmla="*/ 1209780 h 5552421"/>
              <a:gd name="connsiteX34" fmla="*/ 3348793 w 6364927"/>
              <a:gd name="connsiteY34" fmla="*/ 1240909 h 5552421"/>
              <a:gd name="connsiteX35" fmla="*/ 3443497 w 6364927"/>
              <a:gd name="connsiteY35" fmla="*/ 1242190 h 5552421"/>
              <a:gd name="connsiteX36" fmla="*/ 3517378 w 6364927"/>
              <a:gd name="connsiteY36" fmla="*/ 1240227 h 5552421"/>
              <a:gd name="connsiteX37" fmla="*/ 3646343 w 6364927"/>
              <a:gd name="connsiteY37" fmla="*/ 1257363 h 5552421"/>
              <a:gd name="connsiteX38" fmla="*/ 3673411 w 6364927"/>
              <a:gd name="connsiteY38" fmla="*/ 1282474 h 5552421"/>
              <a:gd name="connsiteX39" fmla="*/ 3675051 w 6364927"/>
              <a:gd name="connsiteY39" fmla="*/ 1307003 h 5552421"/>
              <a:gd name="connsiteX40" fmla="*/ 3740667 w 6364927"/>
              <a:gd name="connsiteY40" fmla="*/ 1269055 h 5552421"/>
              <a:gd name="connsiteX41" fmla="*/ 3665336 w 6364927"/>
              <a:gd name="connsiteY41" fmla="*/ 1344214 h 5552421"/>
              <a:gd name="connsiteX42" fmla="*/ 3620350 w 6364927"/>
              <a:gd name="connsiteY42" fmla="*/ 1385517 h 5552421"/>
              <a:gd name="connsiteX43" fmla="*/ 3642434 w 6364927"/>
              <a:gd name="connsiteY43" fmla="*/ 1423702 h 5552421"/>
              <a:gd name="connsiteX44" fmla="*/ 3770892 w 6364927"/>
              <a:gd name="connsiteY44" fmla="*/ 1472724 h 5552421"/>
              <a:gd name="connsiteX45" fmla="*/ 3684074 w 6364927"/>
              <a:gd name="connsiteY45" fmla="*/ 1517837 h 5552421"/>
              <a:gd name="connsiteX46" fmla="*/ 3736569 w 6364927"/>
              <a:gd name="connsiteY46" fmla="*/ 1543530 h 5552421"/>
              <a:gd name="connsiteX47" fmla="*/ 3651203 w 6364927"/>
              <a:gd name="connsiteY47" fmla="*/ 1623473 h 5552421"/>
              <a:gd name="connsiteX48" fmla="*/ 3629816 w 6364927"/>
              <a:gd name="connsiteY48" fmla="*/ 1651128 h 5552421"/>
              <a:gd name="connsiteX49" fmla="*/ 3661868 w 6364927"/>
              <a:gd name="connsiteY49" fmla="*/ 1663165 h 5552421"/>
              <a:gd name="connsiteX50" fmla="*/ 3751776 w 6364927"/>
              <a:gd name="connsiteY50" fmla="*/ 1667219 h 5552421"/>
              <a:gd name="connsiteX51" fmla="*/ 3687612 w 6364927"/>
              <a:gd name="connsiteY51" fmla="*/ 1739996 h 5552421"/>
              <a:gd name="connsiteX52" fmla="*/ 3762629 w 6364927"/>
              <a:gd name="connsiteY52" fmla="*/ 1696612 h 5552421"/>
              <a:gd name="connsiteX53" fmla="*/ 3840927 w 6364927"/>
              <a:gd name="connsiteY53" fmla="*/ 1702285 h 5552421"/>
              <a:gd name="connsiteX54" fmla="*/ 3842380 w 6364927"/>
              <a:gd name="connsiteY54" fmla="*/ 1737114 h 5552421"/>
              <a:gd name="connsiteX55" fmla="*/ 3909639 w 6364927"/>
              <a:gd name="connsiteY55" fmla="*/ 1831721 h 5552421"/>
              <a:gd name="connsiteX56" fmla="*/ 3790897 w 6364927"/>
              <a:gd name="connsiteY56" fmla="*/ 1951348 h 5552421"/>
              <a:gd name="connsiteX57" fmla="*/ 3906107 w 6364927"/>
              <a:gd name="connsiteY57" fmla="*/ 1879624 h 5552421"/>
              <a:gd name="connsiteX58" fmla="*/ 4018349 w 6364927"/>
              <a:gd name="connsiteY58" fmla="*/ 1824902 h 5552421"/>
              <a:gd name="connsiteX59" fmla="*/ 4064218 w 6364927"/>
              <a:gd name="connsiteY59" fmla="*/ 1839139 h 5552421"/>
              <a:gd name="connsiteX60" fmla="*/ 4033239 w 6364927"/>
              <a:gd name="connsiteY60" fmla="*/ 1872342 h 5552421"/>
              <a:gd name="connsiteX61" fmla="*/ 3911028 w 6364927"/>
              <a:gd name="connsiteY61" fmla="*/ 1953211 h 5552421"/>
              <a:gd name="connsiteX62" fmla="*/ 4052546 w 6364927"/>
              <a:gd name="connsiteY62" fmla="*/ 1927419 h 5552421"/>
              <a:gd name="connsiteX63" fmla="*/ 4093811 w 6364927"/>
              <a:gd name="connsiteY63" fmla="*/ 1944319 h 5552421"/>
              <a:gd name="connsiteX64" fmla="*/ 4069456 w 6364927"/>
              <a:gd name="connsiteY64" fmla="*/ 1988976 h 5552421"/>
              <a:gd name="connsiteX65" fmla="*/ 4032420 w 6364927"/>
              <a:gd name="connsiteY65" fmla="*/ 1990014 h 5552421"/>
              <a:gd name="connsiteX66" fmla="*/ 4004597 w 6364927"/>
              <a:gd name="connsiteY66" fmla="*/ 1995914 h 5552421"/>
              <a:gd name="connsiteX67" fmla="*/ 3875381 w 6364927"/>
              <a:gd name="connsiteY67" fmla="*/ 2075738 h 5552421"/>
              <a:gd name="connsiteX68" fmla="*/ 3879798 w 6364927"/>
              <a:gd name="connsiteY68" fmla="*/ 2083375 h 5552421"/>
              <a:gd name="connsiteX69" fmla="*/ 3904845 w 6364927"/>
              <a:gd name="connsiteY69" fmla="*/ 2094368 h 5552421"/>
              <a:gd name="connsiteX70" fmla="*/ 4068638 w 6364927"/>
              <a:gd name="connsiteY70" fmla="*/ 2106649 h 5552421"/>
              <a:gd name="connsiteX71" fmla="*/ 4112675 w 6364927"/>
              <a:gd name="connsiteY71" fmla="*/ 2096467 h 5552421"/>
              <a:gd name="connsiteX72" fmla="*/ 4070278 w 6364927"/>
              <a:gd name="connsiteY72" fmla="*/ 2131178 h 5552421"/>
              <a:gd name="connsiteX73" fmla="*/ 4041887 w 6364927"/>
              <a:gd name="connsiteY73" fmla="*/ 2157789 h 5552421"/>
              <a:gd name="connsiteX74" fmla="*/ 4079365 w 6364927"/>
              <a:gd name="connsiteY74" fmla="*/ 2157515 h 5552421"/>
              <a:gd name="connsiteX75" fmla="*/ 4186622 w 6364927"/>
              <a:gd name="connsiteY75" fmla="*/ 2115868 h 5552421"/>
              <a:gd name="connsiteX76" fmla="*/ 4265300 w 6364927"/>
              <a:gd name="connsiteY76" fmla="*/ 2111130 h 5552421"/>
              <a:gd name="connsiteX77" fmla="*/ 4224164 w 6364927"/>
              <a:gd name="connsiteY77" fmla="*/ 2180781 h 5552421"/>
              <a:gd name="connsiteX78" fmla="*/ 4219367 w 6364927"/>
              <a:gd name="connsiteY78" fmla="*/ 2183555 h 5552421"/>
              <a:gd name="connsiteX79" fmla="*/ 4269654 w 6364927"/>
              <a:gd name="connsiteY79" fmla="*/ 2205428 h 5552421"/>
              <a:gd name="connsiteX80" fmla="*/ 4323981 w 6364927"/>
              <a:gd name="connsiteY80" fmla="*/ 2255539 h 5552421"/>
              <a:gd name="connsiteX81" fmla="*/ 4348837 w 6364927"/>
              <a:gd name="connsiteY81" fmla="*/ 2266642 h 5552421"/>
              <a:gd name="connsiteX82" fmla="*/ 4322466 w 6364927"/>
              <a:gd name="connsiteY82" fmla="*/ 2307371 h 5552421"/>
              <a:gd name="connsiteX83" fmla="*/ 4198046 w 6364927"/>
              <a:gd name="connsiteY83" fmla="*/ 2384422 h 5552421"/>
              <a:gd name="connsiteX84" fmla="*/ 4296787 w 6364927"/>
              <a:gd name="connsiteY84" fmla="*/ 2403751 h 5552421"/>
              <a:gd name="connsiteX85" fmla="*/ 4348397 w 6364927"/>
              <a:gd name="connsiteY85" fmla="*/ 2373903 h 5552421"/>
              <a:gd name="connsiteX86" fmla="*/ 4335276 w 6364927"/>
              <a:gd name="connsiteY86" fmla="*/ 2437543 h 5552421"/>
              <a:gd name="connsiteX87" fmla="*/ 4338365 w 6364927"/>
              <a:gd name="connsiteY87" fmla="*/ 2486712 h 5552421"/>
              <a:gd name="connsiteX88" fmla="*/ 4316285 w 6364927"/>
              <a:gd name="connsiteY88" fmla="*/ 2556552 h 5552421"/>
              <a:gd name="connsiteX89" fmla="*/ 4240888 w 6364927"/>
              <a:gd name="connsiteY89" fmla="*/ 2610348 h 5552421"/>
              <a:gd name="connsiteX90" fmla="*/ 4427203 w 6364927"/>
              <a:gd name="connsiteY90" fmla="*/ 2553552 h 5552421"/>
              <a:gd name="connsiteX91" fmla="*/ 4235652 w 6364927"/>
              <a:gd name="connsiteY91" fmla="*/ 2720383 h 5552421"/>
              <a:gd name="connsiteX92" fmla="*/ 4279690 w 6364927"/>
              <a:gd name="connsiteY92" fmla="*/ 2710202 h 5552421"/>
              <a:gd name="connsiteX93" fmla="*/ 4367076 w 6364927"/>
              <a:gd name="connsiteY93" fmla="*/ 2644377 h 5552421"/>
              <a:gd name="connsiteX94" fmla="*/ 4442978 w 6364927"/>
              <a:gd name="connsiteY94" fmla="*/ 2656531 h 5552421"/>
              <a:gd name="connsiteX95" fmla="*/ 4486072 w 6364927"/>
              <a:gd name="connsiteY95" fmla="*/ 2687661 h 5552421"/>
              <a:gd name="connsiteX96" fmla="*/ 4601407 w 6364927"/>
              <a:gd name="connsiteY96" fmla="*/ 2692297 h 5552421"/>
              <a:gd name="connsiteX97" fmla="*/ 4593078 w 6364927"/>
              <a:gd name="connsiteY97" fmla="*/ 2742974 h 5552421"/>
              <a:gd name="connsiteX98" fmla="*/ 4656110 w 6364927"/>
              <a:gd name="connsiteY98" fmla="*/ 2721807 h 5552421"/>
              <a:gd name="connsiteX99" fmla="*/ 4765007 w 6364927"/>
              <a:gd name="connsiteY99" fmla="*/ 2704689 h 5552421"/>
              <a:gd name="connsiteX100" fmla="*/ 4722358 w 6364927"/>
              <a:gd name="connsiteY100" fmla="*/ 2782348 h 5552421"/>
              <a:gd name="connsiteX101" fmla="*/ 4734472 w 6364927"/>
              <a:gd name="connsiteY101" fmla="*/ 2846680 h 5552421"/>
              <a:gd name="connsiteX102" fmla="*/ 4642861 w 6364927"/>
              <a:gd name="connsiteY102" fmla="*/ 2904758 h 5552421"/>
              <a:gd name="connsiteX103" fmla="*/ 4895489 w 6364927"/>
              <a:gd name="connsiteY103" fmla="*/ 2875854 h 5552421"/>
              <a:gd name="connsiteX104" fmla="*/ 4870946 w 6364927"/>
              <a:gd name="connsiteY104" fmla="*/ 2930812 h 5552421"/>
              <a:gd name="connsiteX105" fmla="*/ 4945776 w 6364927"/>
              <a:gd name="connsiteY105" fmla="*/ 2889685 h 5552421"/>
              <a:gd name="connsiteX106" fmla="*/ 4957035 w 6364927"/>
              <a:gd name="connsiteY106" fmla="*/ 2885934 h 5552421"/>
              <a:gd name="connsiteX107" fmla="*/ 4964182 w 6364927"/>
              <a:gd name="connsiteY107" fmla="*/ 2898270 h 5552421"/>
              <a:gd name="connsiteX108" fmla="*/ 4907974 w 6364927"/>
              <a:gd name="connsiteY108" fmla="*/ 2974446 h 5552421"/>
              <a:gd name="connsiteX109" fmla="*/ 4668984 w 6364927"/>
              <a:gd name="connsiteY109" fmla="*/ 3220863 h 5552421"/>
              <a:gd name="connsiteX110" fmla="*/ 4879147 w 6364927"/>
              <a:gd name="connsiteY110" fmla="*/ 3151294 h 5552421"/>
              <a:gd name="connsiteX111" fmla="*/ 4780915 w 6364927"/>
              <a:gd name="connsiteY111" fmla="*/ 3208104 h 5552421"/>
              <a:gd name="connsiteX112" fmla="*/ 4702550 w 6364927"/>
              <a:gd name="connsiteY112" fmla="*/ 3278903 h 5552421"/>
              <a:gd name="connsiteX113" fmla="*/ 4794858 w 6364927"/>
              <a:gd name="connsiteY113" fmla="*/ 3286666 h 5552421"/>
              <a:gd name="connsiteX114" fmla="*/ 4897827 w 6364927"/>
              <a:gd name="connsiteY114" fmla="*/ 3323931 h 5552421"/>
              <a:gd name="connsiteX115" fmla="*/ 4935244 w 6364927"/>
              <a:gd name="connsiteY115" fmla="*/ 3312484 h 5552421"/>
              <a:gd name="connsiteX116" fmla="*/ 5037705 w 6364927"/>
              <a:gd name="connsiteY116" fmla="*/ 3273610 h 5552421"/>
              <a:gd name="connsiteX117" fmla="*/ 4984959 w 6364927"/>
              <a:gd name="connsiteY117" fmla="*/ 3344879 h 5552421"/>
              <a:gd name="connsiteX118" fmla="*/ 5010891 w 6364927"/>
              <a:gd name="connsiteY118" fmla="*/ 3411411 h 5552421"/>
              <a:gd name="connsiteX119" fmla="*/ 5110896 w 6364927"/>
              <a:gd name="connsiteY119" fmla="*/ 3475869 h 5552421"/>
              <a:gd name="connsiteX120" fmla="*/ 5224781 w 6364927"/>
              <a:gd name="connsiteY120" fmla="*/ 3553701 h 5552421"/>
              <a:gd name="connsiteX121" fmla="*/ 5245412 w 6364927"/>
              <a:gd name="connsiteY121" fmla="*/ 3557057 h 5552421"/>
              <a:gd name="connsiteX122" fmla="*/ 5240051 w 6364927"/>
              <a:gd name="connsiteY122" fmla="*/ 3590730 h 5552421"/>
              <a:gd name="connsiteX123" fmla="*/ 5244468 w 6364927"/>
              <a:gd name="connsiteY123" fmla="*/ 3598367 h 5552421"/>
              <a:gd name="connsiteX124" fmla="*/ 5258285 w 6364927"/>
              <a:gd name="connsiteY124" fmla="*/ 3600567 h 5552421"/>
              <a:gd name="connsiteX125" fmla="*/ 5260494 w 6364927"/>
              <a:gd name="connsiteY125" fmla="*/ 3604385 h 5552421"/>
              <a:gd name="connsiteX126" fmla="*/ 5130898 w 6364927"/>
              <a:gd name="connsiteY126" fmla="*/ 3694621 h 5552421"/>
              <a:gd name="connsiteX127" fmla="*/ 5164591 w 6364927"/>
              <a:gd name="connsiteY127" fmla="*/ 3731187 h 5552421"/>
              <a:gd name="connsiteX128" fmla="*/ 5202892 w 6364927"/>
              <a:gd name="connsiteY128" fmla="*/ 3775279 h 5552421"/>
              <a:gd name="connsiteX129" fmla="*/ 5301253 w 6364927"/>
              <a:gd name="connsiteY129" fmla="*/ 3805019 h 5552421"/>
              <a:gd name="connsiteX130" fmla="*/ 5305670 w 6364927"/>
              <a:gd name="connsiteY130" fmla="*/ 3812656 h 5552421"/>
              <a:gd name="connsiteX131" fmla="*/ 5311159 w 6364927"/>
              <a:gd name="connsiteY131" fmla="*/ 3865533 h 5552421"/>
              <a:gd name="connsiteX132" fmla="*/ 5308444 w 6364927"/>
              <a:gd name="connsiteY132" fmla="*/ 3893599 h 5552421"/>
              <a:gd name="connsiteX133" fmla="*/ 5303589 w 6364927"/>
              <a:gd name="connsiteY133" fmla="*/ 3993223 h 5552421"/>
              <a:gd name="connsiteX134" fmla="*/ 5422835 w 6364927"/>
              <a:gd name="connsiteY134" fmla="*/ 3939547 h 5552421"/>
              <a:gd name="connsiteX135" fmla="*/ 5391605 w 6364927"/>
              <a:gd name="connsiteY135" fmla="*/ 4069711 h 5552421"/>
              <a:gd name="connsiteX136" fmla="*/ 5354509 w 6364927"/>
              <a:gd name="connsiteY136" fmla="*/ 4167598 h 5552421"/>
              <a:gd name="connsiteX137" fmla="*/ 5333118 w 6364927"/>
              <a:gd name="connsiteY137" fmla="*/ 4185064 h 5552421"/>
              <a:gd name="connsiteX138" fmla="*/ 5259930 w 6364927"/>
              <a:gd name="connsiteY138" fmla="*/ 4242678 h 5552421"/>
              <a:gd name="connsiteX139" fmla="*/ 5217533 w 6364927"/>
              <a:gd name="connsiteY139" fmla="*/ 4277389 h 5552421"/>
              <a:gd name="connsiteX140" fmla="*/ 5224850 w 6364927"/>
              <a:gd name="connsiteY140" fmla="*/ 4344495 h 5552421"/>
              <a:gd name="connsiteX141" fmla="*/ 5422967 w 6364927"/>
              <a:gd name="connsiteY141" fmla="*/ 4285970 h 5552421"/>
              <a:gd name="connsiteX142" fmla="*/ 5472621 w 6364927"/>
              <a:gd name="connsiteY142" fmla="*/ 4361203 h 5552421"/>
              <a:gd name="connsiteX143" fmla="*/ 5544486 w 6364927"/>
              <a:gd name="connsiteY143" fmla="*/ 4355310 h 5552421"/>
              <a:gd name="connsiteX144" fmla="*/ 5585939 w 6364927"/>
              <a:gd name="connsiteY144" fmla="*/ 4361910 h 5552421"/>
              <a:gd name="connsiteX145" fmla="*/ 5568778 w 6364927"/>
              <a:gd name="connsiteY145" fmla="*/ 4397313 h 5552421"/>
              <a:gd name="connsiteX146" fmla="*/ 5456849 w 6364927"/>
              <a:gd name="connsiteY146" fmla="*/ 4518096 h 5552421"/>
              <a:gd name="connsiteX147" fmla="*/ 5750484 w 6364927"/>
              <a:gd name="connsiteY147" fmla="*/ 4332992 h 5552421"/>
              <a:gd name="connsiteX148" fmla="*/ 5751181 w 6364927"/>
              <a:gd name="connsiteY148" fmla="*/ 4398831 h 5552421"/>
              <a:gd name="connsiteX149" fmla="*/ 5669284 w 6364927"/>
              <a:gd name="connsiteY149" fmla="*/ 4517533 h 5552421"/>
              <a:gd name="connsiteX150" fmla="*/ 5742221 w 6364927"/>
              <a:gd name="connsiteY150" fmla="*/ 4556880 h 5552421"/>
              <a:gd name="connsiteX151" fmla="*/ 5790744 w 6364927"/>
              <a:gd name="connsiteY151" fmla="*/ 4835572 h 5552421"/>
              <a:gd name="connsiteX152" fmla="*/ 5850432 w 6364927"/>
              <a:gd name="connsiteY152" fmla="*/ 4852009 h 5552421"/>
              <a:gd name="connsiteX153" fmla="*/ 5949235 w 6364927"/>
              <a:gd name="connsiteY153" fmla="*/ 4784676 h 5552421"/>
              <a:gd name="connsiteX154" fmla="*/ 5856113 w 6364927"/>
              <a:gd name="connsiteY154" fmla="*/ 4904775 h 5552421"/>
              <a:gd name="connsiteX155" fmla="*/ 5979396 w 6364927"/>
              <a:gd name="connsiteY155" fmla="*/ 4869145 h 5552421"/>
              <a:gd name="connsiteX156" fmla="*/ 5894030 w 6364927"/>
              <a:gd name="connsiteY156" fmla="*/ 4949088 h 5552421"/>
              <a:gd name="connsiteX157" fmla="*/ 5989176 w 6364927"/>
              <a:gd name="connsiteY157" fmla="*/ 4951133 h 5552421"/>
              <a:gd name="connsiteX158" fmla="*/ 5953404 w 6364927"/>
              <a:gd name="connsiteY158" fmla="*/ 4997299 h 5552421"/>
              <a:gd name="connsiteX159" fmla="*/ 5924949 w 6364927"/>
              <a:gd name="connsiteY159" fmla="*/ 5110571 h 5552421"/>
              <a:gd name="connsiteX160" fmla="*/ 6012332 w 6364927"/>
              <a:gd name="connsiteY160" fmla="*/ 5034558 h 5552421"/>
              <a:gd name="connsiteX161" fmla="*/ 6102619 w 6364927"/>
              <a:gd name="connsiteY161" fmla="*/ 5028202 h 5552421"/>
              <a:gd name="connsiteX162" fmla="*/ 6113661 w 6364927"/>
              <a:gd name="connsiteY162" fmla="*/ 5047294 h 5552421"/>
              <a:gd name="connsiteX163" fmla="*/ 6113030 w 6364927"/>
              <a:gd name="connsiteY163" fmla="*/ 5154666 h 5552421"/>
              <a:gd name="connsiteX164" fmla="*/ 6163821 w 6364927"/>
              <a:gd name="connsiteY164" fmla="*/ 5242490 h 5552421"/>
              <a:gd name="connsiteX165" fmla="*/ 6171695 w 6364927"/>
              <a:gd name="connsiteY165" fmla="*/ 5272825 h 5552421"/>
              <a:gd name="connsiteX166" fmla="*/ 6171960 w 6364927"/>
              <a:gd name="connsiteY166" fmla="*/ 5272847 h 5552421"/>
              <a:gd name="connsiteX167" fmla="*/ 6160393 w 6364927"/>
              <a:gd name="connsiteY167" fmla="*/ 5281399 h 5552421"/>
              <a:gd name="connsiteX168" fmla="*/ 6144817 w 6364927"/>
              <a:gd name="connsiteY168" fmla="*/ 5319261 h 5552421"/>
              <a:gd name="connsiteX169" fmla="*/ 6077770 w 6364927"/>
              <a:gd name="connsiteY169" fmla="*/ 5167441 h 5552421"/>
              <a:gd name="connsiteX170" fmla="*/ 6055714 w 6364927"/>
              <a:gd name="connsiteY170" fmla="*/ 5308401 h 5552421"/>
              <a:gd name="connsiteX171" fmla="*/ 6011604 w 6364927"/>
              <a:gd name="connsiteY171" fmla="*/ 5405920 h 5552421"/>
              <a:gd name="connsiteX172" fmla="*/ 6007193 w 6364927"/>
              <a:gd name="connsiteY172" fmla="*/ 5411239 h 5552421"/>
              <a:gd name="connsiteX173" fmla="*/ 6007193 w 6364927"/>
              <a:gd name="connsiteY173" fmla="*/ 5400601 h 5552421"/>
              <a:gd name="connsiteX174" fmla="*/ 5923384 w 6364927"/>
              <a:gd name="connsiteY174" fmla="*/ 5340981 h 5552421"/>
              <a:gd name="connsiteX175" fmla="*/ 5918972 w 6364927"/>
              <a:gd name="connsiteY175" fmla="*/ 5232602 h 5552421"/>
              <a:gd name="connsiteX176" fmla="*/ 5905740 w 6364927"/>
              <a:gd name="connsiteY176" fmla="*/ 5205341 h 5552421"/>
              <a:gd name="connsiteX177" fmla="*/ 5879273 w 6364927"/>
              <a:gd name="connsiteY177" fmla="*/ 5183842 h 5552421"/>
              <a:gd name="connsiteX178" fmla="*/ 5782230 w 6364927"/>
              <a:gd name="connsiteY178" fmla="*/ 5183842 h 5552421"/>
              <a:gd name="connsiteX179" fmla="*/ 5694010 w 6364927"/>
              <a:gd name="connsiteY179" fmla="*/ 5237921 h 5552421"/>
              <a:gd name="connsiteX180" fmla="*/ 5591674 w 6364927"/>
              <a:gd name="connsiteY180" fmla="*/ 5281361 h 5552421"/>
              <a:gd name="connsiteX181" fmla="*/ 5547564 w 6364927"/>
              <a:gd name="connsiteY181" fmla="*/ 5221742 h 5552421"/>
              <a:gd name="connsiteX182" fmla="*/ 5560797 w 6364927"/>
              <a:gd name="connsiteY182" fmla="*/ 5248781 h 5552421"/>
              <a:gd name="connsiteX183" fmla="*/ 5556386 w 6364927"/>
              <a:gd name="connsiteY183" fmla="*/ 5303082 h 5552421"/>
              <a:gd name="connsiteX184" fmla="*/ 5521098 w 6364927"/>
              <a:gd name="connsiteY184" fmla="*/ 5275821 h 5552421"/>
              <a:gd name="connsiteX185" fmla="*/ 5494632 w 6364927"/>
              <a:gd name="connsiteY185" fmla="*/ 5216422 h 5552421"/>
              <a:gd name="connsiteX186" fmla="*/ 5450521 w 6364927"/>
              <a:gd name="connsiteY186" fmla="*/ 5243240 h 5552421"/>
              <a:gd name="connsiteX187" fmla="*/ 5349068 w 6364927"/>
              <a:gd name="connsiteY187" fmla="*/ 5118682 h 5552421"/>
              <a:gd name="connsiteX188" fmla="*/ 5322601 w 6364927"/>
              <a:gd name="connsiteY188" fmla="*/ 5113141 h 5552421"/>
              <a:gd name="connsiteX189" fmla="*/ 5296135 w 6364927"/>
              <a:gd name="connsiteY189" fmla="*/ 5096961 h 5552421"/>
              <a:gd name="connsiteX190" fmla="*/ 5184977 w 6364927"/>
              <a:gd name="connsiteY190" fmla="*/ 5026482 h 5552421"/>
              <a:gd name="connsiteX191" fmla="*/ 5154100 w 6364927"/>
              <a:gd name="connsiteY191" fmla="*/ 5037342 h 5552421"/>
              <a:gd name="connsiteX192" fmla="*/ 5109990 w 6364927"/>
              <a:gd name="connsiteY192" fmla="*/ 5107822 h 5552421"/>
              <a:gd name="connsiteX193" fmla="*/ 5070290 w 6364927"/>
              <a:gd name="connsiteY193" fmla="*/ 5178301 h 5552421"/>
              <a:gd name="connsiteX194" fmla="*/ 5017358 w 6364927"/>
              <a:gd name="connsiteY194" fmla="*/ 5194481 h 5552421"/>
              <a:gd name="connsiteX195" fmla="*/ 4937960 w 6364927"/>
              <a:gd name="connsiteY195" fmla="*/ 5205341 h 5552421"/>
              <a:gd name="connsiteX196" fmla="*/ 4933548 w 6364927"/>
              <a:gd name="connsiteY196" fmla="*/ 5346522 h 5552421"/>
              <a:gd name="connsiteX197" fmla="*/ 4866501 w 6364927"/>
              <a:gd name="connsiteY197" fmla="*/ 5243240 h 5552421"/>
              <a:gd name="connsiteX198" fmla="*/ 4901789 w 6364927"/>
              <a:gd name="connsiteY198" fmla="*/ 5232602 h 5552421"/>
              <a:gd name="connsiteX199" fmla="*/ 4901789 w 6364927"/>
              <a:gd name="connsiteY199" fmla="*/ 5129542 h 5552421"/>
              <a:gd name="connsiteX200" fmla="*/ 4875323 w 6364927"/>
              <a:gd name="connsiteY200" fmla="*/ 5113141 h 5552421"/>
              <a:gd name="connsiteX201" fmla="*/ 4844446 w 6364927"/>
              <a:gd name="connsiteY201" fmla="*/ 5156581 h 5552421"/>
              <a:gd name="connsiteX202" fmla="*/ 4830330 w 6364927"/>
              <a:gd name="connsiteY202" fmla="*/ 5194481 h 5552421"/>
              <a:gd name="connsiteX203" fmla="*/ 4737698 w 6364927"/>
              <a:gd name="connsiteY203" fmla="*/ 5275821 h 5552421"/>
              <a:gd name="connsiteX204" fmla="*/ 4750932 w 6364927"/>
              <a:gd name="connsiteY204" fmla="*/ 5086101 h 5552421"/>
              <a:gd name="connsiteX205" fmla="*/ 4702410 w 6364927"/>
              <a:gd name="connsiteY205" fmla="*/ 5140402 h 5552421"/>
              <a:gd name="connsiteX206" fmla="*/ 4675944 w 6364927"/>
              <a:gd name="connsiteY206" fmla="*/ 5026482 h 5552421"/>
              <a:gd name="connsiteX207" fmla="*/ 4636245 w 6364927"/>
              <a:gd name="connsiteY207" fmla="*/ 5010302 h 5552421"/>
              <a:gd name="connsiteX208" fmla="*/ 4614190 w 6364927"/>
              <a:gd name="connsiteY208" fmla="*/ 5048202 h 5552421"/>
              <a:gd name="connsiteX209" fmla="*/ 4548024 w 6364927"/>
              <a:gd name="connsiteY209" fmla="*/ 5048202 h 5552421"/>
              <a:gd name="connsiteX210" fmla="*/ 4512736 w 6364927"/>
              <a:gd name="connsiteY210" fmla="*/ 5151262 h 5552421"/>
              <a:gd name="connsiteX211" fmla="*/ 4450982 w 6364927"/>
              <a:gd name="connsiteY211" fmla="*/ 5107822 h 5552421"/>
              <a:gd name="connsiteX212" fmla="*/ 4388345 w 6364927"/>
              <a:gd name="connsiteY212" fmla="*/ 5113141 h 5552421"/>
              <a:gd name="connsiteX213" fmla="*/ 4361879 w 6364927"/>
              <a:gd name="connsiteY213" fmla="*/ 5151262 h 5552421"/>
              <a:gd name="connsiteX214" fmla="*/ 4322180 w 6364927"/>
              <a:gd name="connsiteY214" fmla="*/ 4983041 h 5552421"/>
              <a:gd name="connsiteX215" fmla="*/ 4282480 w 6364927"/>
              <a:gd name="connsiteY215" fmla="*/ 5281361 h 5552421"/>
              <a:gd name="connsiteX216" fmla="*/ 4269248 w 6364927"/>
              <a:gd name="connsiteY216" fmla="*/ 5183842 h 5552421"/>
              <a:gd name="connsiteX217" fmla="*/ 4269248 w 6364927"/>
              <a:gd name="connsiteY217" fmla="*/ 5086101 h 5552421"/>
              <a:gd name="connsiteX218" fmla="*/ 4203082 w 6364927"/>
              <a:gd name="connsiteY218" fmla="*/ 5221742 h 5552421"/>
              <a:gd name="connsiteX219" fmla="*/ 4172204 w 6364927"/>
              <a:gd name="connsiteY219" fmla="*/ 5237921 h 5552421"/>
              <a:gd name="connsiteX220" fmla="*/ 4145738 w 6364927"/>
              <a:gd name="connsiteY220" fmla="*/ 5205341 h 5552421"/>
              <a:gd name="connsiteX221" fmla="*/ 4163382 w 6364927"/>
              <a:gd name="connsiteY221" fmla="*/ 5178301 h 5552421"/>
              <a:gd name="connsiteX222" fmla="*/ 4172204 w 6364927"/>
              <a:gd name="connsiteY222" fmla="*/ 5145721 h 5552421"/>
              <a:gd name="connsiteX223" fmla="*/ 4172204 w 6364927"/>
              <a:gd name="connsiteY223" fmla="*/ 4999221 h 5552421"/>
              <a:gd name="connsiteX224" fmla="*/ 4167794 w 6364927"/>
              <a:gd name="connsiteY224" fmla="*/ 4993901 h 5552421"/>
              <a:gd name="connsiteX225" fmla="*/ 4141328 w 6364927"/>
              <a:gd name="connsiteY225" fmla="*/ 5010302 h 5552421"/>
              <a:gd name="connsiteX226" fmla="*/ 4044285 w 6364927"/>
              <a:gd name="connsiteY226" fmla="*/ 5161900 h 5552421"/>
              <a:gd name="connsiteX227" fmla="*/ 4035463 w 6364927"/>
              <a:gd name="connsiteY227" fmla="*/ 5178301 h 5552421"/>
              <a:gd name="connsiteX228" fmla="*/ 4008997 w 6364927"/>
              <a:gd name="connsiteY228" fmla="*/ 5080560 h 5552421"/>
              <a:gd name="connsiteX229" fmla="*/ 3977237 w 6364927"/>
              <a:gd name="connsiteY229" fmla="*/ 5232602 h 5552421"/>
              <a:gd name="connsiteX230" fmla="*/ 3941949 w 6364927"/>
              <a:gd name="connsiteY230" fmla="*/ 5319261 h 5552421"/>
              <a:gd name="connsiteX231" fmla="*/ 3906661 w 6364927"/>
              <a:gd name="connsiteY231" fmla="*/ 5232602 h 5552421"/>
              <a:gd name="connsiteX232" fmla="*/ 3897839 w 6364927"/>
              <a:gd name="connsiteY232" fmla="*/ 5227061 h 5552421"/>
              <a:gd name="connsiteX233" fmla="*/ 3866962 w 6364927"/>
              <a:gd name="connsiteY233" fmla="*/ 5286681 h 5552421"/>
              <a:gd name="connsiteX234" fmla="*/ 3853729 w 6364927"/>
              <a:gd name="connsiteY234" fmla="*/ 5237921 h 5552421"/>
              <a:gd name="connsiteX235" fmla="*/ 3787563 w 6364927"/>
              <a:gd name="connsiteY235" fmla="*/ 5303082 h 5552421"/>
              <a:gd name="connsiteX236" fmla="*/ 3739042 w 6364927"/>
              <a:gd name="connsiteY236" fmla="*/ 5319261 h 5552421"/>
              <a:gd name="connsiteX237" fmla="*/ 3730220 w 6364927"/>
              <a:gd name="connsiteY237" fmla="*/ 5389741 h 5552421"/>
              <a:gd name="connsiteX238" fmla="*/ 3734631 w 6364927"/>
              <a:gd name="connsiteY238" fmla="*/ 5286681 h 5552421"/>
              <a:gd name="connsiteX239" fmla="*/ 3739042 w 6364927"/>
              <a:gd name="connsiteY239" fmla="*/ 5129542 h 5552421"/>
              <a:gd name="connsiteX240" fmla="*/ 3593478 w 6364927"/>
              <a:gd name="connsiteY240" fmla="*/ 5216422 h 5552421"/>
              <a:gd name="connsiteX241" fmla="*/ 3535252 w 6364927"/>
              <a:gd name="connsiteY241" fmla="*/ 5161900 h 5552421"/>
              <a:gd name="connsiteX242" fmla="*/ 3526430 w 6364927"/>
              <a:gd name="connsiteY242" fmla="*/ 5053743 h 5552421"/>
              <a:gd name="connsiteX243" fmla="*/ 3477909 w 6364927"/>
              <a:gd name="connsiteY243" fmla="*/ 5232602 h 5552421"/>
              <a:gd name="connsiteX244" fmla="*/ 3442621 w 6364927"/>
              <a:gd name="connsiteY244" fmla="*/ 5113141 h 5552421"/>
              <a:gd name="connsiteX245" fmla="*/ 3429388 w 6364927"/>
              <a:gd name="connsiteY245" fmla="*/ 4993901 h 5552421"/>
              <a:gd name="connsiteX246" fmla="*/ 3416155 w 6364927"/>
              <a:gd name="connsiteY246" fmla="*/ 5042661 h 5552421"/>
              <a:gd name="connsiteX247" fmla="*/ 3429388 w 6364927"/>
              <a:gd name="connsiteY247" fmla="*/ 5140402 h 5552421"/>
              <a:gd name="connsiteX248" fmla="*/ 3376455 w 6364927"/>
              <a:gd name="connsiteY248" fmla="*/ 5200022 h 5552421"/>
              <a:gd name="connsiteX249" fmla="*/ 3341167 w 6364927"/>
              <a:gd name="connsiteY249" fmla="*/ 5216422 h 5552421"/>
              <a:gd name="connsiteX250" fmla="*/ 3301468 w 6364927"/>
              <a:gd name="connsiteY250" fmla="*/ 5275821 h 5552421"/>
              <a:gd name="connsiteX251" fmla="*/ 3257357 w 6364927"/>
              <a:gd name="connsiteY251" fmla="*/ 5297762 h 5552421"/>
              <a:gd name="connsiteX252" fmla="*/ 3222069 w 6364927"/>
              <a:gd name="connsiteY252" fmla="*/ 5324580 h 5552421"/>
              <a:gd name="connsiteX253" fmla="*/ 3208836 w 6364927"/>
              <a:gd name="connsiteY253" fmla="*/ 5433181 h 5552421"/>
              <a:gd name="connsiteX254" fmla="*/ 3182370 w 6364927"/>
              <a:gd name="connsiteY254" fmla="*/ 5471081 h 5552421"/>
              <a:gd name="connsiteX255" fmla="*/ 3155904 w 6364927"/>
              <a:gd name="connsiteY255" fmla="*/ 5438500 h 5552421"/>
              <a:gd name="connsiteX256" fmla="*/ 3136495 w 6364927"/>
              <a:gd name="connsiteY256" fmla="*/ 5384421 h 5552421"/>
              <a:gd name="connsiteX257" fmla="*/ 3070330 w 6364927"/>
              <a:gd name="connsiteY257" fmla="*/ 5373340 h 5552421"/>
              <a:gd name="connsiteX258" fmla="*/ 3070330 w 6364927"/>
              <a:gd name="connsiteY258" fmla="*/ 5248781 h 5552421"/>
              <a:gd name="connsiteX259" fmla="*/ 2968876 w 6364927"/>
              <a:gd name="connsiteY259" fmla="*/ 5503439 h 5552421"/>
              <a:gd name="connsiteX260" fmla="*/ 2929177 w 6364927"/>
              <a:gd name="connsiteY260" fmla="*/ 5449360 h 5552421"/>
              <a:gd name="connsiteX261" fmla="*/ 2924766 w 6364927"/>
              <a:gd name="connsiteY261" fmla="*/ 5552421 h 5552421"/>
              <a:gd name="connsiteX262" fmla="*/ 2854189 w 6364927"/>
              <a:gd name="connsiteY262" fmla="*/ 5395060 h 5552421"/>
              <a:gd name="connsiteX263" fmla="*/ 2849778 w 6364927"/>
              <a:gd name="connsiteY263" fmla="*/ 5378659 h 5552421"/>
              <a:gd name="connsiteX264" fmla="*/ 2796846 w 6364927"/>
              <a:gd name="connsiteY264" fmla="*/ 5151262 h 5552421"/>
              <a:gd name="connsiteX265" fmla="*/ 2770380 w 6364927"/>
              <a:gd name="connsiteY265" fmla="*/ 5118682 h 5552421"/>
              <a:gd name="connsiteX266" fmla="*/ 2743913 w 6364927"/>
              <a:gd name="connsiteY266" fmla="*/ 5324580 h 5552421"/>
              <a:gd name="connsiteX267" fmla="*/ 2739502 w 6364927"/>
              <a:gd name="connsiteY267" fmla="*/ 5205341 h 5552421"/>
              <a:gd name="connsiteX268" fmla="*/ 2712154 w 6364927"/>
              <a:gd name="connsiteY268" fmla="*/ 5096961 h 5552421"/>
              <a:gd name="connsiteX269" fmla="*/ 2645989 w 6364927"/>
              <a:gd name="connsiteY269" fmla="*/ 5216422 h 5552421"/>
              <a:gd name="connsiteX270" fmla="*/ 2615111 w 6364927"/>
              <a:gd name="connsiteY270" fmla="*/ 5254100 h 5552421"/>
              <a:gd name="connsiteX271" fmla="*/ 2566590 w 6364927"/>
              <a:gd name="connsiteY271" fmla="*/ 5340981 h 5552421"/>
              <a:gd name="connsiteX272" fmla="*/ 2557768 w 6364927"/>
              <a:gd name="connsiteY272" fmla="*/ 5389741 h 5552421"/>
              <a:gd name="connsiteX273" fmla="*/ 2513658 w 6364927"/>
              <a:gd name="connsiteY273" fmla="*/ 5330121 h 5552421"/>
              <a:gd name="connsiteX274" fmla="*/ 2425437 w 6364927"/>
              <a:gd name="connsiteY274" fmla="*/ 5324580 h 5552421"/>
              <a:gd name="connsiteX275" fmla="*/ 2372505 w 6364927"/>
              <a:gd name="connsiteY275" fmla="*/ 5378659 h 5552421"/>
              <a:gd name="connsiteX276" fmla="*/ 2301046 w 6364927"/>
              <a:gd name="connsiteY276" fmla="*/ 5378659 h 5552421"/>
              <a:gd name="connsiteX277" fmla="*/ 2248114 w 6364927"/>
              <a:gd name="connsiteY277" fmla="*/ 5373340 h 5552421"/>
              <a:gd name="connsiteX278" fmla="*/ 2181948 w 6364927"/>
              <a:gd name="connsiteY278" fmla="*/ 5449360 h 5552421"/>
              <a:gd name="connsiteX279" fmla="*/ 2181948 w 6364927"/>
              <a:gd name="connsiteY279" fmla="*/ 5378659 h 5552421"/>
              <a:gd name="connsiteX280" fmla="*/ 2155482 w 6364927"/>
              <a:gd name="connsiteY280" fmla="*/ 5438500 h 5552421"/>
              <a:gd name="connsiteX281" fmla="*/ 2142249 w 6364927"/>
              <a:gd name="connsiteY281" fmla="*/ 5335440 h 5552421"/>
              <a:gd name="connsiteX282" fmla="*/ 2067262 w 6364927"/>
              <a:gd name="connsiteY282" fmla="*/ 5303082 h 5552421"/>
              <a:gd name="connsiteX283" fmla="*/ 1987863 w 6364927"/>
              <a:gd name="connsiteY283" fmla="*/ 5384421 h 5552421"/>
              <a:gd name="connsiteX284" fmla="*/ 1801718 w 6364927"/>
              <a:gd name="connsiteY284" fmla="*/ 5319261 h 5552421"/>
              <a:gd name="connsiteX285" fmla="*/ 1792896 w 6364927"/>
              <a:gd name="connsiteY285" fmla="*/ 5395060 h 5552421"/>
              <a:gd name="connsiteX286" fmla="*/ 1744374 w 6364927"/>
              <a:gd name="connsiteY286" fmla="*/ 5303082 h 5552421"/>
              <a:gd name="connsiteX287" fmla="*/ 1748785 w 6364927"/>
              <a:gd name="connsiteY287" fmla="*/ 5161900 h 5552421"/>
              <a:gd name="connsiteX288" fmla="*/ 1731141 w 6364927"/>
              <a:gd name="connsiteY288" fmla="*/ 5156581 h 5552421"/>
              <a:gd name="connsiteX289" fmla="*/ 1704675 w 6364927"/>
              <a:gd name="connsiteY289" fmla="*/ 5303082 h 5552421"/>
              <a:gd name="connsiteX290" fmla="*/ 1589988 w 6364927"/>
              <a:gd name="connsiteY290" fmla="*/ 5243240 h 5552421"/>
              <a:gd name="connsiteX291" fmla="*/ 1616454 w 6364927"/>
              <a:gd name="connsiteY291" fmla="*/ 5135083 h 5552421"/>
              <a:gd name="connsiteX292" fmla="*/ 1532645 w 6364927"/>
              <a:gd name="connsiteY292" fmla="*/ 5086101 h 5552421"/>
              <a:gd name="connsiteX293" fmla="*/ 1497357 w 6364927"/>
              <a:gd name="connsiteY293" fmla="*/ 5237921 h 5552421"/>
              <a:gd name="connsiteX294" fmla="*/ 1386199 w 6364927"/>
              <a:gd name="connsiteY294" fmla="*/ 5292000 h 5552421"/>
              <a:gd name="connsiteX295" fmla="*/ 1358850 w 6364927"/>
              <a:gd name="connsiteY295" fmla="*/ 5368021 h 5552421"/>
              <a:gd name="connsiteX296" fmla="*/ 1314740 w 6364927"/>
              <a:gd name="connsiteY296" fmla="*/ 5373340 h 5552421"/>
              <a:gd name="connsiteX297" fmla="*/ 1266219 w 6364927"/>
              <a:gd name="connsiteY297" fmla="*/ 5227061 h 5552421"/>
              <a:gd name="connsiteX298" fmla="*/ 1275041 w 6364927"/>
              <a:gd name="connsiteY298" fmla="*/ 5492579 h 5552421"/>
              <a:gd name="connsiteX299" fmla="*/ 1213286 w 6364927"/>
              <a:gd name="connsiteY299" fmla="*/ 5438500 h 5552421"/>
              <a:gd name="connsiteX300" fmla="*/ 1164765 w 6364927"/>
              <a:gd name="connsiteY300" fmla="*/ 5389741 h 5552421"/>
              <a:gd name="connsiteX301" fmla="*/ 1120655 w 6364927"/>
              <a:gd name="connsiteY301" fmla="*/ 5384421 h 5552421"/>
              <a:gd name="connsiteX302" fmla="*/ 841878 w 6364927"/>
              <a:gd name="connsiteY302" fmla="*/ 5292000 h 5552421"/>
              <a:gd name="connsiteX303" fmla="*/ 780123 w 6364927"/>
              <a:gd name="connsiteY303" fmla="*/ 5357160 h 5552421"/>
              <a:gd name="connsiteX304" fmla="*/ 784534 w 6364927"/>
              <a:gd name="connsiteY304" fmla="*/ 5416780 h 5552421"/>
              <a:gd name="connsiteX305" fmla="*/ 771301 w 6364927"/>
              <a:gd name="connsiteY305" fmla="*/ 5454680 h 5552421"/>
              <a:gd name="connsiteX306" fmla="*/ 736013 w 6364927"/>
              <a:gd name="connsiteY306" fmla="*/ 5422321 h 5552421"/>
              <a:gd name="connsiteX307" fmla="*/ 731602 w 6364927"/>
              <a:gd name="connsiteY307" fmla="*/ 5357160 h 5552421"/>
              <a:gd name="connsiteX308" fmla="*/ 713958 w 6364927"/>
              <a:gd name="connsiteY308" fmla="*/ 5357160 h 5552421"/>
              <a:gd name="connsiteX309" fmla="*/ 687492 w 6364927"/>
              <a:gd name="connsiteY309" fmla="*/ 5416780 h 5552421"/>
              <a:gd name="connsiteX310" fmla="*/ 674259 w 6364927"/>
              <a:gd name="connsiteY310" fmla="*/ 5330121 h 5552421"/>
              <a:gd name="connsiteX311" fmla="*/ 669847 w 6364927"/>
              <a:gd name="connsiteY311" fmla="*/ 5330121 h 5552421"/>
              <a:gd name="connsiteX312" fmla="*/ 665436 w 6364927"/>
              <a:gd name="connsiteY312" fmla="*/ 5330121 h 5552421"/>
              <a:gd name="connsiteX313" fmla="*/ 652203 w 6364927"/>
              <a:gd name="connsiteY313" fmla="*/ 5373340 h 5552421"/>
              <a:gd name="connsiteX314" fmla="*/ 624855 w 6364927"/>
              <a:gd name="connsiteY314" fmla="*/ 5395060 h 5552421"/>
              <a:gd name="connsiteX315" fmla="*/ 602800 w 6364927"/>
              <a:gd name="connsiteY315" fmla="*/ 5362480 h 5552421"/>
              <a:gd name="connsiteX316" fmla="*/ 514579 w 6364927"/>
              <a:gd name="connsiteY316" fmla="*/ 5259641 h 5552421"/>
              <a:gd name="connsiteX317" fmla="*/ 479291 w 6364927"/>
              <a:gd name="connsiteY317" fmla="*/ 5481941 h 5552421"/>
              <a:gd name="connsiteX318" fmla="*/ 267562 w 6364927"/>
              <a:gd name="connsiteY318" fmla="*/ 5411239 h 5552421"/>
              <a:gd name="connsiteX319" fmla="*/ 227862 w 6364927"/>
              <a:gd name="connsiteY319" fmla="*/ 5465761 h 5552421"/>
              <a:gd name="connsiteX320" fmla="*/ 187281 w 6364927"/>
              <a:gd name="connsiteY320" fmla="*/ 5492579 h 5552421"/>
              <a:gd name="connsiteX321" fmla="*/ 99060 w 6364927"/>
              <a:gd name="connsiteY321" fmla="*/ 5487260 h 5552421"/>
              <a:gd name="connsiteX322" fmla="*/ 15251 w 6364927"/>
              <a:gd name="connsiteY322" fmla="*/ 5340981 h 5552421"/>
              <a:gd name="connsiteX323" fmla="*/ 11278 w 6364927"/>
              <a:gd name="connsiteY323" fmla="*/ 5346268 h 5552421"/>
              <a:gd name="connsiteX324" fmla="*/ 524 w 6364927"/>
              <a:gd name="connsiteY324" fmla="*/ 5307700 h 5552421"/>
              <a:gd name="connsiteX325" fmla="*/ 15484 w 6364927"/>
              <a:gd name="connsiteY325" fmla="*/ 5255311 h 5552421"/>
              <a:gd name="connsiteX326" fmla="*/ 32691 w 6364927"/>
              <a:gd name="connsiteY326" fmla="*/ 5145477 h 5552421"/>
              <a:gd name="connsiteX327" fmla="*/ 106617 w 6364927"/>
              <a:gd name="connsiteY327" fmla="*/ 5139539 h 5552421"/>
              <a:gd name="connsiteX328" fmla="*/ 76668 w 6364927"/>
              <a:gd name="connsiteY328" fmla="*/ 5136483 h 5552421"/>
              <a:gd name="connsiteX329" fmla="*/ 32902 w 6364927"/>
              <a:gd name="connsiteY329" fmla="*/ 5104040 h 5552421"/>
              <a:gd name="connsiteX330" fmla="*/ 74695 w 6364927"/>
              <a:gd name="connsiteY330" fmla="*/ 5088490 h 5552421"/>
              <a:gd name="connsiteX331" fmla="*/ 139107 w 6364927"/>
              <a:gd name="connsiteY331" fmla="*/ 5097415 h 5552421"/>
              <a:gd name="connsiteX332" fmla="*/ 139654 w 6364927"/>
              <a:gd name="connsiteY332" fmla="*/ 5045795 h 5552421"/>
              <a:gd name="connsiteX333" fmla="*/ 299014 w 6364927"/>
              <a:gd name="connsiteY333" fmla="*/ 5025498 h 5552421"/>
              <a:gd name="connsiteX334" fmla="*/ 317705 w 6364927"/>
              <a:gd name="connsiteY334" fmla="*/ 5005958 h 5552421"/>
              <a:gd name="connsiteX335" fmla="*/ 345428 w 6364927"/>
              <a:gd name="connsiteY335" fmla="*/ 4992041 h 5552421"/>
              <a:gd name="connsiteX336" fmla="*/ 464008 w 6364927"/>
              <a:gd name="connsiteY336" fmla="*/ 4934925 h 5552421"/>
              <a:gd name="connsiteX337" fmla="*/ 471107 w 6364927"/>
              <a:gd name="connsiteY337" fmla="*/ 4902973 h 5552421"/>
              <a:gd name="connsiteX338" fmla="*/ 434587 w 6364927"/>
              <a:gd name="connsiteY338" fmla="*/ 4828277 h 5552421"/>
              <a:gd name="connsiteX339" fmla="*/ 395736 w 6364927"/>
              <a:gd name="connsiteY339" fmla="*/ 4757327 h 5552421"/>
              <a:gd name="connsiteX340" fmla="*/ 409976 w 6364927"/>
              <a:gd name="connsiteY340" fmla="*/ 4703840 h 5552421"/>
              <a:gd name="connsiteX341" fmla="*/ 442719 w 6364927"/>
              <a:gd name="connsiteY341" fmla="*/ 4630696 h 5552421"/>
              <a:gd name="connsiteX342" fmla="*/ 325198 w 6364927"/>
              <a:gd name="connsiteY342" fmla="*/ 4552337 h 5552421"/>
              <a:gd name="connsiteX343" fmla="*/ 448312 w 6364927"/>
              <a:gd name="connsiteY343" fmla="*/ 4550003 h 5552421"/>
              <a:gd name="connsiteX344" fmla="*/ 438693 w 6364927"/>
              <a:gd name="connsiteY344" fmla="*/ 4585583 h 5552421"/>
              <a:gd name="connsiteX345" fmla="*/ 526184 w 6364927"/>
              <a:gd name="connsiteY345" fmla="*/ 4640050 h 5552421"/>
              <a:gd name="connsiteX346" fmla="*/ 554094 w 6364927"/>
              <a:gd name="connsiteY346" fmla="*/ 4626251 h 5552421"/>
              <a:gd name="connsiteX347" fmla="*/ 533536 w 6364927"/>
              <a:gd name="connsiteY347" fmla="*/ 4577079 h 5552421"/>
              <a:gd name="connsiteX348" fmla="*/ 508821 w 6364927"/>
              <a:gd name="connsiteY348" fmla="*/ 4545067 h 5552421"/>
              <a:gd name="connsiteX349" fmla="*/ 488726 w 6364927"/>
              <a:gd name="connsiteY349" fmla="*/ 4423440 h 5552421"/>
              <a:gd name="connsiteX350" fmla="*/ 642790 w 6364927"/>
              <a:gd name="connsiteY350" fmla="*/ 4534942 h 5552421"/>
              <a:gd name="connsiteX351" fmla="*/ 622337 w 6364927"/>
              <a:gd name="connsiteY351" fmla="*/ 4465052 h 5552421"/>
              <a:gd name="connsiteX352" fmla="*/ 733035 w 6364927"/>
              <a:gd name="connsiteY352" fmla="*/ 4502792 h 5552421"/>
              <a:gd name="connsiteX353" fmla="*/ 767751 w 6364927"/>
              <a:gd name="connsiteY353" fmla="*/ 4477641 h 5552421"/>
              <a:gd name="connsiteX354" fmla="*/ 747233 w 6364927"/>
              <a:gd name="connsiteY354" fmla="*/ 4438888 h 5552421"/>
              <a:gd name="connsiteX355" fmla="*/ 782202 w 6364927"/>
              <a:gd name="connsiteY355" fmla="*/ 4382718 h 5552421"/>
              <a:gd name="connsiteX356" fmla="*/ 713362 w 6364927"/>
              <a:gd name="connsiteY356" fmla="*/ 4298293 h 5552421"/>
              <a:gd name="connsiteX357" fmla="*/ 782877 w 6364927"/>
              <a:gd name="connsiteY357" fmla="*/ 4268826 h 5552421"/>
              <a:gd name="connsiteX358" fmla="*/ 811465 w 6364927"/>
              <a:gd name="connsiteY358" fmla="*/ 4212841 h 5552421"/>
              <a:gd name="connsiteX359" fmla="*/ 793091 w 6364927"/>
              <a:gd name="connsiteY359" fmla="*/ 4170226 h 5552421"/>
              <a:gd name="connsiteX360" fmla="*/ 956879 w 6364927"/>
              <a:gd name="connsiteY360" fmla="*/ 4225429 h 5552421"/>
              <a:gd name="connsiteX361" fmla="*/ 724608 w 6364927"/>
              <a:gd name="connsiteY361" fmla="*/ 4034063 h 5552421"/>
              <a:gd name="connsiteX362" fmla="*/ 814388 w 6364927"/>
              <a:gd name="connsiteY362" fmla="*/ 4074369 h 5552421"/>
              <a:gd name="connsiteX363" fmla="*/ 897364 w 6364927"/>
              <a:gd name="connsiteY363" fmla="*/ 4126026 h 5552421"/>
              <a:gd name="connsiteX364" fmla="*/ 817183 w 6364927"/>
              <a:gd name="connsiteY364" fmla="*/ 3998169 h 5552421"/>
              <a:gd name="connsiteX365" fmla="*/ 819767 w 6364927"/>
              <a:gd name="connsiteY365" fmla="*/ 3963405 h 5552421"/>
              <a:gd name="connsiteX366" fmla="*/ 861413 w 6364927"/>
              <a:gd name="connsiteY366" fmla="*/ 3958157 h 5552421"/>
              <a:gd name="connsiteX367" fmla="*/ 875043 w 6364927"/>
              <a:gd name="connsiteY367" fmla="*/ 3987426 h 5552421"/>
              <a:gd name="connsiteX368" fmla="*/ 898038 w 6364927"/>
              <a:gd name="connsiteY368" fmla="*/ 4012134 h 5552421"/>
              <a:gd name="connsiteX369" fmla="*/ 1022407 w 6364927"/>
              <a:gd name="connsiteY369" fmla="*/ 4089560 h 5552421"/>
              <a:gd name="connsiteX370" fmla="*/ 1029254 w 6364927"/>
              <a:gd name="connsiteY370" fmla="*/ 4088627 h 5552421"/>
              <a:gd name="connsiteX371" fmla="*/ 1029318 w 6364927"/>
              <a:gd name="connsiteY371" fmla="*/ 4057491 h 5552421"/>
              <a:gd name="connsiteX372" fmla="*/ 951910 w 6364927"/>
              <a:gd name="connsiteY372" fmla="*/ 3894988 h 5552421"/>
              <a:gd name="connsiteX373" fmla="*/ 942649 w 6364927"/>
              <a:gd name="connsiteY373" fmla="*/ 3878831 h 5552421"/>
              <a:gd name="connsiteX374" fmla="*/ 1039612 w 6364927"/>
              <a:gd name="connsiteY374" fmla="*/ 3908019 h 5552421"/>
              <a:gd name="connsiteX375" fmla="*/ 927324 w 6364927"/>
              <a:gd name="connsiteY375" fmla="*/ 3800703 h 5552421"/>
              <a:gd name="connsiteX376" fmla="*/ 872407 w 6364927"/>
              <a:gd name="connsiteY376" fmla="*/ 3724946 h 5552421"/>
              <a:gd name="connsiteX377" fmla="*/ 964624 w 6364927"/>
              <a:gd name="connsiteY377" fmla="*/ 3740789 h 5552421"/>
              <a:gd name="connsiteX378" fmla="*/ 973991 w 6364927"/>
              <a:gd name="connsiteY378" fmla="*/ 3736228 h 5552421"/>
              <a:gd name="connsiteX379" fmla="*/ 939696 w 6364927"/>
              <a:gd name="connsiteY379" fmla="*/ 3678506 h 5552421"/>
              <a:gd name="connsiteX380" fmla="*/ 988084 w 6364927"/>
              <a:gd name="connsiteY380" fmla="*/ 3693042 h 5552421"/>
              <a:gd name="connsiteX381" fmla="*/ 967736 w 6364927"/>
              <a:gd name="connsiteY381" fmla="*/ 3602434 h 5552421"/>
              <a:gd name="connsiteX382" fmla="*/ 979645 w 6364927"/>
              <a:gd name="connsiteY382" fmla="*/ 3552692 h 5552421"/>
              <a:gd name="connsiteX383" fmla="*/ 924475 w 6364927"/>
              <a:gd name="connsiteY383" fmla="*/ 3507954 h 5552421"/>
              <a:gd name="connsiteX384" fmla="*/ 1009634 w 6364927"/>
              <a:gd name="connsiteY384" fmla="*/ 3566166 h 5552421"/>
              <a:gd name="connsiteX385" fmla="*/ 1140703 w 6364927"/>
              <a:gd name="connsiteY385" fmla="*/ 3652960 h 5552421"/>
              <a:gd name="connsiteX386" fmla="*/ 1143879 w 6364927"/>
              <a:gd name="connsiteY386" fmla="*/ 3483469 h 5552421"/>
              <a:gd name="connsiteX387" fmla="*/ 1220937 w 6364927"/>
              <a:gd name="connsiteY387" fmla="*/ 3462855 h 5552421"/>
              <a:gd name="connsiteX388" fmla="*/ 1317417 w 6364927"/>
              <a:gd name="connsiteY388" fmla="*/ 3512528 h 5552421"/>
              <a:gd name="connsiteX389" fmla="*/ 1191222 w 6364927"/>
              <a:gd name="connsiteY389" fmla="*/ 3376808 h 5552421"/>
              <a:gd name="connsiteX390" fmla="*/ 1311286 w 6364927"/>
              <a:gd name="connsiteY390" fmla="*/ 3409987 h 5552421"/>
              <a:gd name="connsiteX391" fmla="*/ 1419506 w 6364927"/>
              <a:gd name="connsiteY391" fmla="*/ 3461772 h 5552421"/>
              <a:gd name="connsiteX392" fmla="*/ 1385106 w 6364927"/>
              <a:gd name="connsiteY392" fmla="*/ 3424768 h 5552421"/>
              <a:gd name="connsiteX393" fmla="*/ 1295137 w 6364927"/>
              <a:gd name="connsiteY393" fmla="*/ 3384345 h 5552421"/>
              <a:gd name="connsiteX394" fmla="*/ 1272500 w 6364927"/>
              <a:gd name="connsiteY394" fmla="*/ 3307900 h 5552421"/>
              <a:gd name="connsiteX395" fmla="*/ 1277226 w 6364927"/>
              <a:gd name="connsiteY395" fmla="*/ 3269275 h 5552421"/>
              <a:gd name="connsiteX396" fmla="*/ 1247783 w 6364927"/>
              <a:gd name="connsiteY396" fmla="*/ 3204181 h 5552421"/>
              <a:gd name="connsiteX397" fmla="*/ 1252468 w 6364927"/>
              <a:gd name="connsiteY397" fmla="*/ 3155138 h 5552421"/>
              <a:gd name="connsiteX398" fmla="*/ 1248352 w 6364927"/>
              <a:gd name="connsiteY398" fmla="*/ 3111007 h 5552421"/>
              <a:gd name="connsiteX399" fmla="*/ 1163151 w 6364927"/>
              <a:gd name="connsiteY399" fmla="*/ 3042377 h 5552421"/>
              <a:gd name="connsiteX400" fmla="*/ 1144965 w 6364927"/>
              <a:gd name="connsiteY400" fmla="*/ 2999879 h 5552421"/>
              <a:gd name="connsiteX401" fmla="*/ 1186611 w 6364927"/>
              <a:gd name="connsiteY401" fmla="*/ 2994630 h 5552421"/>
              <a:gd name="connsiteX402" fmla="*/ 1242777 w 6364927"/>
              <a:gd name="connsiteY402" fmla="*/ 3006735 h 5552421"/>
              <a:gd name="connsiteX403" fmla="*/ 1287154 w 6364927"/>
              <a:gd name="connsiteY403" fmla="*/ 2956421 h 5552421"/>
              <a:gd name="connsiteX404" fmla="*/ 1392895 w 6364927"/>
              <a:gd name="connsiteY404" fmla="*/ 3022251 h 5552421"/>
              <a:gd name="connsiteX405" fmla="*/ 1230327 w 6364927"/>
              <a:gd name="connsiteY405" fmla="*/ 2801536 h 5552421"/>
              <a:gd name="connsiteX406" fmla="*/ 1297218 w 6364927"/>
              <a:gd name="connsiteY406" fmla="*/ 2796415 h 5552421"/>
              <a:gd name="connsiteX407" fmla="*/ 1212058 w 6364927"/>
              <a:gd name="connsiteY407" fmla="*/ 2738203 h 5552421"/>
              <a:gd name="connsiteX408" fmla="*/ 1382946 w 6364927"/>
              <a:gd name="connsiteY408" fmla="*/ 2761454 h 5552421"/>
              <a:gd name="connsiteX409" fmla="*/ 1399201 w 6364927"/>
              <a:gd name="connsiteY409" fmla="*/ 2766377 h 5552421"/>
              <a:gd name="connsiteX410" fmla="*/ 1620220 w 6364927"/>
              <a:gd name="connsiteY410" fmla="*/ 2841622 h 5552421"/>
              <a:gd name="connsiteX411" fmla="*/ 1661866 w 6364927"/>
              <a:gd name="connsiteY411" fmla="*/ 2836373 h 5552421"/>
              <a:gd name="connsiteX412" fmla="*/ 1501060 w 6364927"/>
              <a:gd name="connsiteY412" fmla="*/ 2705087 h 5552421"/>
              <a:gd name="connsiteX413" fmla="*/ 1604617 w 6364927"/>
              <a:gd name="connsiteY413" fmla="*/ 2764361 h 5552421"/>
              <a:gd name="connsiteX414" fmla="*/ 1711077 w 6364927"/>
              <a:gd name="connsiteY414" fmla="*/ 2798423 h 5552421"/>
              <a:gd name="connsiteX415" fmla="*/ 1644632 w 6364927"/>
              <a:gd name="connsiteY415" fmla="*/ 2679118 h 5552421"/>
              <a:gd name="connsiteX416" fmla="*/ 1628965 w 6364927"/>
              <a:gd name="connsiteY416" fmla="*/ 2632992 h 5552421"/>
              <a:gd name="connsiteX417" fmla="*/ 1580853 w 6364927"/>
              <a:gd name="connsiteY417" fmla="*/ 2545884 h 5552421"/>
              <a:gd name="connsiteX418" fmla="*/ 1544122 w 6364927"/>
              <a:gd name="connsiteY418" fmla="*/ 2512625 h 5552421"/>
              <a:gd name="connsiteX419" fmla="*/ 1618048 w 6364927"/>
              <a:gd name="connsiteY419" fmla="*/ 2506688 h 5552421"/>
              <a:gd name="connsiteX420" fmla="*/ 1669377 w 6364927"/>
              <a:gd name="connsiteY420" fmla="*/ 2434723 h 5552421"/>
              <a:gd name="connsiteX421" fmla="*/ 1651443 w 6364927"/>
              <a:gd name="connsiteY421" fmla="*/ 2361206 h 5552421"/>
              <a:gd name="connsiteX422" fmla="*/ 1689209 w 6364927"/>
              <a:gd name="connsiteY422" fmla="*/ 2300543 h 5552421"/>
              <a:gd name="connsiteX423" fmla="*/ 1721700 w 6364927"/>
              <a:gd name="connsiteY423" fmla="*/ 2258418 h 5552421"/>
              <a:gd name="connsiteX424" fmla="*/ 1692132 w 6364927"/>
              <a:gd name="connsiteY424" fmla="*/ 2162071 h 5552421"/>
              <a:gd name="connsiteX425" fmla="*/ 1752153 w 6364927"/>
              <a:gd name="connsiteY425" fmla="*/ 2199437 h 5552421"/>
              <a:gd name="connsiteX426" fmla="*/ 1715339 w 6364927"/>
              <a:gd name="connsiteY426" fmla="*/ 2145343 h 5552421"/>
              <a:gd name="connsiteX427" fmla="*/ 1809824 w 6364927"/>
              <a:gd name="connsiteY427" fmla="*/ 2188577 h 5552421"/>
              <a:gd name="connsiteX428" fmla="*/ 1876925 w 6364927"/>
              <a:gd name="connsiteY428" fmla="*/ 2142019 h 5552421"/>
              <a:gd name="connsiteX429" fmla="*/ 1849836 w 6364927"/>
              <a:gd name="connsiteY429" fmla="*/ 2031627 h 5552421"/>
              <a:gd name="connsiteX430" fmla="*/ 2003532 w 6364927"/>
              <a:gd name="connsiteY430" fmla="*/ 1908040 h 5552421"/>
              <a:gd name="connsiteX431" fmla="*/ 1943846 w 6364927"/>
              <a:gd name="connsiteY431" fmla="*/ 1860491 h 5552421"/>
              <a:gd name="connsiteX432" fmla="*/ 2047573 w 6364927"/>
              <a:gd name="connsiteY432" fmla="*/ 1867910 h 5552421"/>
              <a:gd name="connsiteX433" fmla="*/ 2165095 w 6364927"/>
              <a:gd name="connsiteY433" fmla="*/ 1946270 h 5552421"/>
              <a:gd name="connsiteX434" fmla="*/ 2178936 w 6364927"/>
              <a:gd name="connsiteY434" fmla="*/ 1934103 h 5552421"/>
              <a:gd name="connsiteX435" fmla="*/ 2068555 w 6364927"/>
              <a:gd name="connsiteY435" fmla="*/ 1834209 h 5552421"/>
              <a:gd name="connsiteX436" fmla="*/ 2179968 w 6364927"/>
              <a:gd name="connsiteY436" fmla="*/ 1768474 h 5552421"/>
              <a:gd name="connsiteX437" fmla="*/ 2257799 w 6364927"/>
              <a:gd name="connsiteY437" fmla="*/ 1848104 h 5552421"/>
              <a:gd name="connsiteX438" fmla="*/ 2343675 w 6364927"/>
              <a:gd name="connsiteY438" fmla="*/ 1802843 h 5552421"/>
              <a:gd name="connsiteX439" fmla="*/ 2233440 w 6364927"/>
              <a:gd name="connsiteY439" fmla="*/ 1692648 h 5552421"/>
              <a:gd name="connsiteX440" fmla="*/ 2246279 w 6364927"/>
              <a:gd name="connsiteY440" fmla="*/ 1569701 h 5552421"/>
              <a:gd name="connsiteX441" fmla="*/ 2196197 w 6364927"/>
              <a:gd name="connsiteY441" fmla="*/ 1506307 h 5552421"/>
              <a:gd name="connsiteX442" fmla="*/ 2214993 w 6364927"/>
              <a:gd name="connsiteY442" fmla="*/ 1466049 h 5552421"/>
              <a:gd name="connsiteX443" fmla="*/ 2364818 w 6364927"/>
              <a:gd name="connsiteY443" fmla="*/ 1502168 h 5552421"/>
              <a:gd name="connsiteX444" fmla="*/ 2134749 w 6364927"/>
              <a:gd name="connsiteY444" fmla="*/ 1369329 h 5552421"/>
              <a:gd name="connsiteX445" fmla="*/ 2213296 w 6364927"/>
              <a:gd name="connsiteY445" fmla="*/ 1345485 h 5552421"/>
              <a:gd name="connsiteX446" fmla="*/ 2280333 w 6364927"/>
              <a:gd name="connsiteY446" fmla="*/ 1330063 h 5552421"/>
              <a:gd name="connsiteX447" fmla="*/ 2308161 w 6364927"/>
              <a:gd name="connsiteY447" fmla="*/ 1295428 h 5552421"/>
              <a:gd name="connsiteX448" fmla="*/ 2533956 w 6364927"/>
              <a:gd name="connsiteY448" fmla="*/ 1107611 h 5552421"/>
              <a:gd name="connsiteX449" fmla="*/ 2511277 w 6364927"/>
              <a:gd name="connsiteY449" fmla="*/ 1020748 h 5552421"/>
              <a:gd name="connsiteX450" fmla="*/ 2458332 w 6364927"/>
              <a:gd name="connsiteY450" fmla="*/ 992984 h 5552421"/>
              <a:gd name="connsiteX451" fmla="*/ 2433152 w 6364927"/>
              <a:gd name="connsiteY451" fmla="*/ 961720 h 5552421"/>
              <a:gd name="connsiteX452" fmla="*/ 2479273 w 6364927"/>
              <a:gd name="connsiteY452" fmla="*/ 948864 h 5552421"/>
              <a:gd name="connsiteX453" fmla="*/ 2536920 w 6364927"/>
              <a:gd name="connsiteY453" fmla="*/ 979557 h 5552421"/>
              <a:gd name="connsiteX454" fmla="*/ 2546246 w 6364927"/>
              <a:gd name="connsiteY454" fmla="*/ 964579 h 5552421"/>
              <a:gd name="connsiteX455" fmla="*/ 2509620 w 6364927"/>
              <a:gd name="connsiteY455" fmla="*/ 910601 h 5552421"/>
              <a:gd name="connsiteX456" fmla="*/ 2590181 w 6364927"/>
              <a:gd name="connsiteY456" fmla="*/ 945167 h 5552421"/>
              <a:gd name="connsiteX457" fmla="*/ 2592513 w 6364927"/>
              <a:gd name="connsiteY457" fmla="*/ 941422 h 5552421"/>
              <a:gd name="connsiteX458" fmla="*/ 2594844 w 6364927"/>
              <a:gd name="connsiteY458" fmla="*/ 937678 h 5552421"/>
              <a:gd name="connsiteX459" fmla="*/ 2565148 w 6364927"/>
              <a:gd name="connsiteY459" fmla="*/ 903603 h 5552421"/>
              <a:gd name="connsiteX460" fmla="*/ 2561163 w 6364927"/>
              <a:gd name="connsiteY460" fmla="*/ 868906 h 5552421"/>
              <a:gd name="connsiteX461" fmla="*/ 2600478 w 6364927"/>
              <a:gd name="connsiteY461" fmla="*/ 867402 h 5552421"/>
              <a:gd name="connsiteX462" fmla="*/ 2734405 w 6364927"/>
              <a:gd name="connsiteY462" fmla="*/ 846860 h 5552421"/>
              <a:gd name="connsiteX463" fmla="*/ 2564339 w 6364927"/>
              <a:gd name="connsiteY463" fmla="*/ 699416 h 5552421"/>
              <a:gd name="connsiteX464" fmla="*/ 2736259 w 6364927"/>
              <a:gd name="connsiteY464" fmla="*/ 557039 h 5552421"/>
              <a:gd name="connsiteX465" fmla="*/ 2710955 w 6364927"/>
              <a:gd name="connsiteY465" fmla="*/ 494522 h 5552421"/>
              <a:gd name="connsiteX466" fmla="*/ 2709637 w 6364927"/>
              <a:gd name="connsiteY466" fmla="*/ 445897 h 5552421"/>
              <a:gd name="connsiteX467" fmla="*/ 2760777 w 6364927"/>
              <a:gd name="connsiteY467" fmla="*/ 373816 h 5552421"/>
              <a:gd name="connsiteX468" fmla="*/ 2929252 w 6364927"/>
              <a:gd name="connsiteY468" fmla="*/ 379976 h 5552421"/>
              <a:gd name="connsiteX469" fmla="*/ 2973798 w 6364927"/>
              <a:gd name="connsiteY469" fmla="*/ 277809 h 5552421"/>
              <a:gd name="connsiteX470" fmla="*/ 3140035 w 6364927"/>
              <a:gd name="connsiteY470" fmla="*/ 81724 h 5552421"/>
              <a:gd name="connsiteX471" fmla="*/ 3147401 w 6364927"/>
              <a:gd name="connsiteY471" fmla="*/ 106542 h 5552421"/>
              <a:gd name="connsiteX472" fmla="*/ 3234202 w 6364927"/>
              <a:gd name="connsiteY472" fmla="*/ 111757 h 5552421"/>
              <a:gd name="connsiteX473" fmla="*/ 3021704 w 6364927"/>
              <a:gd name="connsiteY473" fmla="*/ 198982 h 5552421"/>
              <a:gd name="connsiteX474" fmla="*/ 2990505 w 6364927"/>
              <a:gd name="connsiteY474" fmla="*/ 196234 h 5552421"/>
              <a:gd name="connsiteX475" fmla="*/ 3005107 w 6364927"/>
              <a:gd name="connsiteY475" fmla="*/ 182875 h 5552421"/>
              <a:gd name="connsiteX476" fmla="*/ 3039686 w 6364927"/>
              <a:gd name="connsiteY476" fmla="*/ 161909 h 5552421"/>
              <a:gd name="connsiteX477" fmla="*/ 3129995 w 6364927"/>
              <a:gd name="connsiteY477" fmla="*/ 98624 h 5552421"/>
              <a:gd name="connsiteX478" fmla="*/ 3139834 w 6364927"/>
              <a:gd name="connsiteY478" fmla="*/ 84371 h 5552421"/>
              <a:gd name="connsiteX479" fmla="*/ 3093889 w 6364927"/>
              <a:gd name="connsiteY479" fmla="*/ 0 h 5552421"/>
              <a:gd name="connsiteX480" fmla="*/ 3105597 w 6364927"/>
              <a:gd name="connsiteY480" fmla="*/ 4456 h 5552421"/>
              <a:gd name="connsiteX481" fmla="*/ 3152592 w 6364927"/>
              <a:gd name="connsiteY481" fmla="*/ 16960 h 5552421"/>
              <a:gd name="connsiteX482" fmla="*/ 3151171 w 6364927"/>
              <a:gd name="connsiteY482" fmla="*/ 22196 h 5552421"/>
              <a:gd name="connsiteX483" fmla="*/ 3139499 w 6364927"/>
              <a:gd name="connsiteY483" fmla="*/ 69021 h 5552421"/>
              <a:gd name="connsiteX484" fmla="*/ 3131932 w 6364927"/>
              <a:gd name="connsiteY484" fmla="*/ 58181 h 5552421"/>
              <a:gd name="connsiteX485" fmla="*/ 3111955 w 6364927"/>
              <a:gd name="connsiteY485" fmla="*/ 45825 h 5552421"/>
              <a:gd name="connsiteX486" fmla="*/ 3076016 w 6364927"/>
              <a:gd name="connsiteY486" fmla="*/ 24824 h 5552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</a:cxnLst>
            <a:rect l="l" t="t" r="r" b="b"/>
            <a:pathLst>
              <a:path w="6364927" h="5552421">
                <a:moveTo>
                  <a:pt x="6255989" y="5288703"/>
                </a:moveTo>
                <a:lnTo>
                  <a:pt x="6256633" y="5289197"/>
                </a:lnTo>
                <a:cubicBezTo>
                  <a:pt x="6263495" y="5292872"/>
                  <a:pt x="6270356" y="5296547"/>
                  <a:pt x="6273669" y="5302275"/>
                </a:cubicBezTo>
                <a:cubicBezTo>
                  <a:pt x="6284143" y="5342078"/>
                  <a:pt x="6307550" y="5328541"/>
                  <a:pt x="6338341" y="5305638"/>
                </a:cubicBezTo>
                <a:lnTo>
                  <a:pt x="6353495" y="5296297"/>
                </a:lnTo>
                <a:lnTo>
                  <a:pt x="6364927" y="5316029"/>
                </a:lnTo>
                <a:lnTo>
                  <a:pt x="6361174" y="5318389"/>
                </a:lnTo>
                <a:cubicBezTo>
                  <a:pt x="6342548" y="5332147"/>
                  <a:pt x="6326365" y="5347268"/>
                  <a:pt x="6311999" y="5363376"/>
                </a:cubicBezTo>
                <a:lnTo>
                  <a:pt x="6278329" y="5408157"/>
                </a:lnTo>
                <a:lnTo>
                  <a:pt x="6275149" y="5406491"/>
                </a:lnTo>
                <a:cubicBezTo>
                  <a:pt x="6255920" y="5398897"/>
                  <a:pt x="6238552" y="5401931"/>
                  <a:pt x="6228626" y="5438500"/>
                </a:cubicBezTo>
                <a:cubicBezTo>
                  <a:pt x="6224216" y="5459999"/>
                  <a:pt x="6210982" y="5481941"/>
                  <a:pt x="6193338" y="5476400"/>
                </a:cubicBezTo>
                <a:cubicBezTo>
                  <a:pt x="6171284" y="5471081"/>
                  <a:pt x="6184516" y="5443820"/>
                  <a:pt x="6184516" y="5427640"/>
                </a:cubicBezTo>
                <a:cubicBezTo>
                  <a:pt x="6184516" y="5378659"/>
                  <a:pt x="6206572" y="5335440"/>
                  <a:pt x="6241860" y="5319261"/>
                </a:cubicBezTo>
                <a:cubicBezTo>
                  <a:pt x="6257299" y="5311171"/>
                  <a:pt x="6258401" y="5300311"/>
                  <a:pt x="6256196" y="5289451"/>
                </a:cubicBezTo>
                <a:close/>
                <a:moveTo>
                  <a:pt x="2968165" y="245883"/>
                </a:moveTo>
                <a:lnTo>
                  <a:pt x="2986957" y="259205"/>
                </a:lnTo>
                <a:cubicBezTo>
                  <a:pt x="2998992" y="273264"/>
                  <a:pt x="3008929" y="290447"/>
                  <a:pt x="3033442" y="283914"/>
                </a:cubicBezTo>
                <a:cubicBezTo>
                  <a:pt x="3002083" y="327528"/>
                  <a:pt x="2994388" y="378857"/>
                  <a:pt x="2956404" y="411016"/>
                </a:cubicBezTo>
                <a:cubicBezTo>
                  <a:pt x="3027513" y="436134"/>
                  <a:pt x="3063853" y="369257"/>
                  <a:pt x="3117671" y="343228"/>
                </a:cubicBezTo>
                <a:cubicBezTo>
                  <a:pt x="3145683" y="327028"/>
                  <a:pt x="3178115" y="328654"/>
                  <a:pt x="3210547" y="330280"/>
                </a:cubicBezTo>
                <a:cubicBezTo>
                  <a:pt x="3265814" y="328890"/>
                  <a:pt x="3202218" y="380956"/>
                  <a:pt x="3243292" y="397967"/>
                </a:cubicBezTo>
                <a:cubicBezTo>
                  <a:pt x="3263923" y="401323"/>
                  <a:pt x="3212312" y="431170"/>
                  <a:pt x="3193322" y="452344"/>
                </a:cubicBezTo>
                <a:cubicBezTo>
                  <a:pt x="3190926" y="458825"/>
                  <a:pt x="3181333" y="464373"/>
                  <a:pt x="3176728" y="467036"/>
                </a:cubicBezTo>
                <a:cubicBezTo>
                  <a:pt x="3143540" y="496421"/>
                  <a:pt x="3097103" y="502895"/>
                  <a:pt x="3081773" y="562716"/>
                </a:cubicBezTo>
                <a:cubicBezTo>
                  <a:pt x="3068460" y="626467"/>
                  <a:pt x="3058871" y="642204"/>
                  <a:pt x="3134961" y="644059"/>
                </a:cubicBezTo>
                <a:cubicBezTo>
                  <a:pt x="3176602" y="640359"/>
                  <a:pt x="3231873" y="649159"/>
                  <a:pt x="3233513" y="673688"/>
                </a:cubicBezTo>
                <a:cubicBezTo>
                  <a:pt x="3235408" y="709281"/>
                  <a:pt x="3263043" y="713681"/>
                  <a:pt x="3288282" y="724562"/>
                </a:cubicBezTo>
                <a:cubicBezTo>
                  <a:pt x="3372638" y="762402"/>
                  <a:pt x="3379263" y="773857"/>
                  <a:pt x="3337558" y="864218"/>
                </a:cubicBezTo>
                <a:cubicBezTo>
                  <a:pt x="3332953" y="866881"/>
                  <a:pt x="3335162" y="870700"/>
                  <a:pt x="3337370" y="874518"/>
                </a:cubicBezTo>
                <a:cubicBezTo>
                  <a:pt x="3408287" y="899747"/>
                  <a:pt x="3410116" y="913976"/>
                  <a:pt x="3344120" y="962335"/>
                </a:cubicBezTo>
                <a:cubicBezTo>
                  <a:pt x="3318125" y="982464"/>
                  <a:pt x="3320145" y="996583"/>
                  <a:pt x="3319577" y="1017294"/>
                </a:cubicBezTo>
                <a:cubicBezTo>
                  <a:pt x="3327463" y="1063689"/>
                  <a:pt x="3333332" y="1106155"/>
                  <a:pt x="3288347" y="1147458"/>
                </a:cubicBezTo>
                <a:cubicBezTo>
                  <a:pt x="3269798" y="1169395"/>
                  <a:pt x="3289861" y="1193461"/>
                  <a:pt x="3305699" y="1209780"/>
                </a:cubicBezTo>
                <a:cubicBezTo>
                  <a:pt x="3319137" y="1222390"/>
                  <a:pt x="3339960" y="1225635"/>
                  <a:pt x="3348793" y="1240909"/>
                </a:cubicBezTo>
                <a:cubicBezTo>
                  <a:pt x="3375481" y="1276430"/>
                  <a:pt x="3405513" y="1274349"/>
                  <a:pt x="3443497" y="1242190"/>
                </a:cubicBezTo>
                <a:cubicBezTo>
                  <a:pt x="3471508" y="1225990"/>
                  <a:pt x="3487914" y="1221597"/>
                  <a:pt x="3517378" y="1240227"/>
                </a:cubicBezTo>
                <a:cubicBezTo>
                  <a:pt x="3549242" y="1262563"/>
                  <a:pt x="3589936" y="1289985"/>
                  <a:pt x="3646343" y="1257363"/>
                </a:cubicBezTo>
                <a:cubicBezTo>
                  <a:pt x="3679151" y="1238389"/>
                  <a:pt x="3683188" y="1256437"/>
                  <a:pt x="3673411" y="1282474"/>
                </a:cubicBezTo>
                <a:cubicBezTo>
                  <a:pt x="3671014" y="1288955"/>
                  <a:pt x="3663630" y="1298321"/>
                  <a:pt x="3675051" y="1307003"/>
                </a:cubicBezTo>
                <a:lnTo>
                  <a:pt x="3740667" y="1269055"/>
                </a:lnTo>
                <a:cubicBezTo>
                  <a:pt x="3741993" y="1325359"/>
                  <a:pt x="3695747" y="1331721"/>
                  <a:pt x="3665336" y="1344214"/>
                </a:cubicBezTo>
                <a:cubicBezTo>
                  <a:pt x="3639529" y="1354043"/>
                  <a:pt x="3625523" y="1362144"/>
                  <a:pt x="3620350" y="1385517"/>
                </a:cubicBezTo>
                <a:cubicBezTo>
                  <a:pt x="3612778" y="1405183"/>
                  <a:pt x="3631012" y="1415020"/>
                  <a:pt x="3642434" y="1423702"/>
                </a:cubicBezTo>
                <a:cubicBezTo>
                  <a:pt x="3674360" y="1457213"/>
                  <a:pt x="3718021" y="1467631"/>
                  <a:pt x="3770892" y="1472724"/>
                </a:cubicBezTo>
                <a:cubicBezTo>
                  <a:pt x="3740292" y="1495516"/>
                  <a:pt x="3709881" y="1508008"/>
                  <a:pt x="3684074" y="1517837"/>
                </a:cubicBezTo>
                <a:cubicBezTo>
                  <a:pt x="3688114" y="1546074"/>
                  <a:pt x="3720922" y="1527100"/>
                  <a:pt x="3736569" y="1543530"/>
                </a:cubicBezTo>
                <a:cubicBezTo>
                  <a:pt x="3708177" y="1570140"/>
                  <a:pt x="3679786" y="1596750"/>
                  <a:pt x="3651203" y="1623473"/>
                </a:cubicBezTo>
                <a:cubicBezTo>
                  <a:pt x="3644202" y="1632617"/>
                  <a:pt x="3620983" y="1635854"/>
                  <a:pt x="3629816" y="1651128"/>
                </a:cubicBezTo>
                <a:cubicBezTo>
                  <a:pt x="3631644" y="1665357"/>
                  <a:pt x="3648050" y="1660964"/>
                  <a:pt x="3661868" y="1663165"/>
                </a:cubicBezTo>
                <a:cubicBezTo>
                  <a:pt x="3686915" y="1674157"/>
                  <a:pt x="3724328" y="1652520"/>
                  <a:pt x="3751776" y="1667219"/>
                </a:cubicBezTo>
                <a:cubicBezTo>
                  <a:pt x="3737202" y="1696030"/>
                  <a:pt x="3695181" y="1710141"/>
                  <a:pt x="3687612" y="1739996"/>
                </a:cubicBezTo>
                <a:cubicBezTo>
                  <a:pt x="3715624" y="1723797"/>
                  <a:pt x="3741239" y="1714078"/>
                  <a:pt x="3762629" y="1696612"/>
                </a:cubicBezTo>
                <a:cubicBezTo>
                  <a:pt x="3795817" y="1667227"/>
                  <a:pt x="3813104" y="1708185"/>
                  <a:pt x="3840927" y="1702285"/>
                </a:cubicBezTo>
                <a:cubicBezTo>
                  <a:pt x="3857333" y="1697893"/>
                  <a:pt x="3847364" y="1724041"/>
                  <a:pt x="3842380" y="1737114"/>
                </a:cubicBezTo>
                <a:cubicBezTo>
                  <a:pt x="3824650" y="1793229"/>
                  <a:pt x="3826164" y="1839232"/>
                  <a:pt x="3909639" y="1831721"/>
                </a:cubicBezTo>
                <a:cubicBezTo>
                  <a:pt x="3873675" y="1877998"/>
                  <a:pt x="3817648" y="1900209"/>
                  <a:pt x="3790897" y="1951348"/>
                </a:cubicBezTo>
                <a:cubicBezTo>
                  <a:pt x="3835315" y="1930756"/>
                  <a:pt x="3870519" y="1905301"/>
                  <a:pt x="3906107" y="1879624"/>
                </a:cubicBezTo>
                <a:cubicBezTo>
                  <a:pt x="3939295" y="1850239"/>
                  <a:pt x="3976707" y="1828602"/>
                  <a:pt x="4018349" y="1824902"/>
                </a:cubicBezTo>
                <a:cubicBezTo>
                  <a:pt x="4034754" y="1820510"/>
                  <a:pt x="4059990" y="1821202"/>
                  <a:pt x="4064218" y="1839139"/>
                </a:cubicBezTo>
                <a:cubicBezTo>
                  <a:pt x="4066047" y="1853368"/>
                  <a:pt x="4045228" y="1860312"/>
                  <a:pt x="4033239" y="1872342"/>
                </a:cubicBezTo>
                <a:cubicBezTo>
                  <a:pt x="3993238" y="1900571"/>
                  <a:pt x="3949009" y="1910864"/>
                  <a:pt x="3911028" y="1953211"/>
                </a:cubicBezTo>
                <a:cubicBezTo>
                  <a:pt x="3962071" y="1944074"/>
                  <a:pt x="4008508" y="1937600"/>
                  <a:pt x="4052546" y="1927419"/>
                </a:cubicBezTo>
                <a:cubicBezTo>
                  <a:pt x="4070968" y="1926955"/>
                  <a:pt x="4089582" y="1926381"/>
                  <a:pt x="4093811" y="1944319"/>
                </a:cubicBezTo>
                <a:cubicBezTo>
                  <a:pt x="4097848" y="1962366"/>
                  <a:pt x="4086050" y="1974284"/>
                  <a:pt x="4069456" y="1988976"/>
                </a:cubicBezTo>
                <a:cubicBezTo>
                  <a:pt x="4052863" y="2003669"/>
                  <a:pt x="4041253" y="2005287"/>
                  <a:pt x="4032420" y="1990014"/>
                </a:cubicBezTo>
                <a:cubicBezTo>
                  <a:pt x="4023587" y="1974740"/>
                  <a:pt x="4011598" y="1986770"/>
                  <a:pt x="4004597" y="1995914"/>
                </a:cubicBezTo>
                <a:cubicBezTo>
                  <a:pt x="3980054" y="2050872"/>
                  <a:pt x="3931220" y="2063827"/>
                  <a:pt x="3875381" y="2075738"/>
                </a:cubicBezTo>
                <a:lnTo>
                  <a:pt x="3879798" y="2083375"/>
                </a:lnTo>
                <a:cubicBezTo>
                  <a:pt x="3889011" y="2088239"/>
                  <a:pt x="3900428" y="2086731"/>
                  <a:pt x="3904845" y="2094368"/>
                </a:cubicBezTo>
                <a:cubicBezTo>
                  <a:pt x="3944975" y="2152689"/>
                  <a:pt x="4005226" y="2138226"/>
                  <a:pt x="4068638" y="2106649"/>
                </a:cubicBezTo>
                <a:cubicBezTo>
                  <a:pt x="4080055" y="2105141"/>
                  <a:pt x="4089648" y="2099593"/>
                  <a:pt x="4112675" y="2096467"/>
                </a:cubicBezTo>
                <a:cubicBezTo>
                  <a:pt x="4091668" y="2113711"/>
                  <a:pt x="4088701" y="2130715"/>
                  <a:pt x="4070278" y="2131178"/>
                </a:cubicBezTo>
                <a:cubicBezTo>
                  <a:pt x="4054064" y="2135460"/>
                  <a:pt x="4035262" y="2146334"/>
                  <a:pt x="4041887" y="2157789"/>
                </a:cubicBezTo>
                <a:cubicBezTo>
                  <a:pt x="4046365" y="2176600"/>
                  <a:pt x="4065167" y="2165726"/>
                  <a:pt x="4079365" y="2157515"/>
                </a:cubicBezTo>
                <a:cubicBezTo>
                  <a:pt x="4116590" y="2146179"/>
                  <a:pt x="4151606" y="2131023"/>
                  <a:pt x="4186622" y="2115868"/>
                </a:cubicBezTo>
                <a:cubicBezTo>
                  <a:pt x="4212238" y="2106149"/>
                  <a:pt x="4249842" y="2084402"/>
                  <a:pt x="4265300" y="2111130"/>
                </a:cubicBezTo>
                <a:cubicBezTo>
                  <a:pt x="4285363" y="2135197"/>
                  <a:pt x="4243154" y="2159607"/>
                  <a:pt x="4224164" y="2180781"/>
                </a:cubicBezTo>
                <a:lnTo>
                  <a:pt x="4219367" y="2183555"/>
                </a:lnTo>
                <a:cubicBezTo>
                  <a:pt x="4235205" y="2199874"/>
                  <a:pt x="4275398" y="2171533"/>
                  <a:pt x="4269654" y="2205428"/>
                </a:cubicBezTo>
                <a:cubicBezTo>
                  <a:pt x="4263914" y="2249513"/>
                  <a:pt x="4272747" y="2264787"/>
                  <a:pt x="4323981" y="2255539"/>
                </a:cubicBezTo>
                <a:cubicBezTo>
                  <a:pt x="4335399" y="2254031"/>
                  <a:pt x="4354009" y="2243268"/>
                  <a:pt x="4348837" y="2266642"/>
                </a:cubicBezTo>
                <a:cubicBezTo>
                  <a:pt x="4350857" y="2280761"/>
                  <a:pt x="4352689" y="2305178"/>
                  <a:pt x="4322466" y="2307371"/>
                </a:cubicBezTo>
                <a:cubicBezTo>
                  <a:pt x="4267006" y="2308871"/>
                  <a:pt x="4240444" y="2349711"/>
                  <a:pt x="4198046" y="2384422"/>
                </a:cubicBezTo>
                <a:cubicBezTo>
                  <a:pt x="4243912" y="2388470"/>
                  <a:pt x="4283725" y="2370540"/>
                  <a:pt x="4296787" y="2403751"/>
                </a:cubicBezTo>
                <a:lnTo>
                  <a:pt x="4348397" y="2373903"/>
                </a:lnTo>
                <a:cubicBezTo>
                  <a:pt x="4322402" y="2394032"/>
                  <a:pt x="4368084" y="2418569"/>
                  <a:pt x="4335276" y="2437543"/>
                </a:cubicBezTo>
                <a:cubicBezTo>
                  <a:pt x="4332308" y="2454546"/>
                  <a:pt x="4341142" y="2469819"/>
                  <a:pt x="4338365" y="2486712"/>
                </a:cubicBezTo>
                <a:cubicBezTo>
                  <a:pt x="4343036" y="2505413"/>
                  <a:pt x="4358306" y="2542441"/>
                  <a:pt x="4316285" y="2556552"/>
                </a:cubicBezTo>
                <a:cubicBezTo>
                  <a:pt x="4285873" y="2569045"/>
                  <a:pt x="4262274" y="2582693"/>
                  <a:pt x="4240888" y="2610348"/>
                </a:cubicBezTo>
                <a:cubicBezTo>
                  <a:pt x="4303540" y="2599592"/>
                  <a:pt x="4364551" y="2564308"/>
                  <a:pt x="4427203" y="2553552"/>
                </a:cubicBezTo>
                <a:cubicBezTo>
                  <a:pt x="4383478" y="2629795"/>
                  <a:pt x="4297232" y="2664387"/>
                  <a:pt x="4235652" y="2720383"/>
                </a:cubicBezTo>
                <a:cubicBezTo>
                  <a:pt x="4258683" y="2727446"/>
                  <a:pt x="4267892" y="2722120"/>
                  <a:pt x="4279690" y="2710202"/>
                </a:cubicBezTo>
                <a:cubicBezTo>
                  <a:pt x="4310481" y="2687298"/>
                  <a:pt x="4334268" y="2663350"/>
                  <a:pt x="4367076" y="2644377"/>
                </a:cubicBezTo>
                <a:cubicBezTo>
                  <a:pt x="4395279" y="2628065"/>
                  <a:pt x="4437677" y="2593355"/>
                  <a:pt x="4442978" y="2656531"/>
                </a:cubicBezTo>
                <a:cubicBezTo>
                  <a:pt x="4442410" y="2677242"/>
                  <a:pt x="4460645" y="2687079"/>
                  <a:pt x="4486072" y="2687661"/>
                </a:cubicBezTo>
                <a:cubicBezTo>
                  <a:pt x="4523108" y="2686623"/>
                  <a:pt x="4557557" y="2692178"/>
                  <a:pt x="4601407" y="2692297"/>
                </a:cubicBezTo>
                <a:cubicBezTo>
                  <a:pt x="4582416" y="2713471"/>
                  <a:pt x="4556421" y="2733600"/>
                  <a:pt x="4593078" y="2742974"/>
                </a:cubicBezTo>
                <a:cubicBezTo>
                  <a:pt x="4620713" y="2747374"/>
                  <a:pt x="4634907" y="2728974"/>
                  <a:pt x="4656110" y="2721807"/>
                </a:cubicBezTo>
                <a:cubicBezTo>
                  <a:pt x="4695730" y="2703989"/>
                  <a:pt x="4740528" y="2672986"/>
                  <a:pt x="4765007" y="2704689"/>
                </a:cubicBezTo>
                <a:cubicBezTo>
                  <a:pt x="4783937" y="2726353"/>
                  <a:pt x="4739140" y="2757356"/>
                  <a:pt x="4722358" y="2782348"/>
                </a:cubicBezTo>
                <a:cubicBezTo>
                  <a:pt x="4696175" y="2812778"/>
                  <a:pt x="4676805" y="2844363"/>
                  <a:pt x="4734472" y="2846680"/>
                </a:cubicBezTo>
                <a:cubicBezTo>
                  <a:pt x="4706081" y="2873291"/>
                  <a:pt x="4669044" y="2874328"/>
                  <a:pt x="4642861" y="2904758"/>
                </a:cubicBezTo>
                <a:cubicBezTo>
                  <a:pt x="4730372" y="2915294"/>
                  <a:pt x="4814223" y="2887183"/>
                  <a:pt x="4895489" y="2875854"/>
                </a:cubicBezTo>
                <a:cubicBezTo>
                  <a:pt x="4894921" y="2896564"/>
                  <a:pt x="4871322" y="2910212"/>
                  <a:pt x="4870946" y="2930812"/>
                </a:cubicBezTo>
                <a:cubicBezTo>
                  <a:pt x="4895552" y="2916582"/>
                  <a:pt x="4916326" y="2901701"/>
                  <a:pt x="4945776" y="2889685"/>
                </a:cubicBezTo>
                <a:lnTo>
                  <a:pt x="4957035" y="2885934"/>
                </a:lnTo>
                <a:lnTo>
                  <a:pt x="4964182" y="2898270"/>
                </a:lnTo>
                <a:lnTo>
                  <a:pt x="4907974" y="2974446"/>
                </a:lnTo>
                <a:cubicBezTo>
                  <a:pt x="4841620" y="3070385"/>
                  <a:pt x="4781512" y="3163428"/>
                  <a:pt x="4668984" y="3220863"/>
                </a:cubicBezTo>
                <a:cubicBezTo>
                  <a:pt x="4743437" y="3208378"/>
                  <a:pt x="4795803" y="3147520"/>
                  <a:pt x="4879147" y="3151294"/>
                </a:cubicBezTo>
                <a:cubicBezTo>
                  <a:pt x="4841735" y="3172931"/>
                  <a:pt x="4811073" y="3184549"/>
                  <a:pt x="4780915" y="3208104"/>
                </a:cubicBezTo>
                <a:cubicBezTo>
                  <a:pt x="4747915" y="3227189"/>
                  <a:pt x="4694035" y="3242044"/>
                  <a:pt x="4702550" y="3278903"/>
                </a:cubicBezTo>
                <a:cubicBezTo>
                  <a:pt x="4708799" y="3310958"/>
                  <a:pt x="4762426" y="3285040"/>
                  <a:pt x="4794858" y="3286666"/>
                </a:cubicBezTo>
                <a:cubicBezTo>
                  <a:pt x="4834103" y="3289447"/>
                  <a:pt x="4892526" y="3260755"/>
                  <a:pt x="4897827" y="3323931"/>
                </a:cubicBezTo>
                <a:cubicBezTo>
                  <a:pt x="4899847" y="3338050"/>
                  <a:pt x="4921046" y="3320694"/>
                  <a:pt x="4935244" y="3312484"/>
                </a:cubicBezTo>
                <a:cubicBezTo>
                  <a:pt x="4963063" y="3296394"/>
                  <a:pt x="4996063" y="3277310"/>
                  <a:pt x="5037705" y="3273610"/>
                </a:cubicBezTo>
                <a:cubicBezTo>
                  <a:pt x="5016126" y="3301376"/>
                  <a:pt x="5004141" y="3323594"/>
                  <a:pt x="4984959" y="3344879"/>
                </a:cubicBezTo>
                <a:cubicBezTo>
                  <a:pt x="4960984" y="3379127"/>
                  <a:pt x="4976822" y="3395445"/>
                  <a:pt x="5010891" y="3411411"/>
                </a:cubicBezTo>
                <a:cubicBezTo>
                  <a:pt x="5045343" y="3427155"/>
                  <a:pt x="5105407" y="3422992"/>
                  <a:pt x="5110896" y="3475869"/>
                </a:cubicBezTo>
                <a:cubicBezTo>
                  <a:pt x="5123832" y="3530554"/>
                  <a:pt x="5155124" y="3563412"/>
                  <a:pt x="5224781" y="3553701"/>
                </a:cubicBezTo>
                <a:cubicBezTo>
                  <a:pt x="5231786" y="3554746"/>
                  <a:pt x="5238599" y="3555901"/>
                  <a:pt x="5245412" y="3557057"/>
                </a:cubicBezTo>
                <a:cubicBezTo>
                  <a:pt x="5291281" y="3571293"/>
                  <a:pt x="5245035" y="3577657"/>
                  <a:pt x="5240051" y="3590730"/>
                </a:cubicBezTo>
                <a:lnTo>
                  <a:pt x="5244468" y="3598367"/>
                </a:lnTo>
                <a:cubicBezTo>
                  <a:pt x="5251281" y="3599523"/>
                  <a:pt x="5251281" y="3599523"/>
                  <a:pt x="5258285" y="3600567"/>
                </a:cubicBezTo>
                <a:lnTo>
                  <a:pt x="5260494" y="3604385"/>
                </a:lnTo>
                <a:cubicBezTo>
                  <a:pt x="5215696" y="3635389"/>
                  <a:pt x="5170899" y="3666392"/>
                  <a:pt x="5130898" y="3694621"/>
                </a:cubicBezTo>
                <a:cubicBezTo>
                  <a:pt x="5176956" y="3698558"/>
                  <a:pt x="5176956" y="3698558"/>
                  <a:pt x="5164591" y="3731187"/>
                </a:cubicBezTo>
                <a:cubicBezTo>
                  <a:pt x="5142445" y="3779664"/>
                  <a:pt x="5153866" y="3788346"/>
                  <a:pt x="5202892" y="3775279"/>
                </a:cubicBezTo>
                <a:cubicBezTo>
                  <a:pt x="5251534" y="3762434"/>
                  <a:pt x="5271409" y="3796801"/>
                  <a:pt x="5301253" y="3805019"/>
                </a:cubicBezTo>
                <a:cubicBezTo>
                  <a:pt x="5308066" y="3806174"/>
                  <a:pt x="5305670" y="3812656"/>
                  <a:pt x="5305670" y="3812656"/>
                </a:cubicBezTo>
                <a:cubicBezTo>
                  <a:pt x="5282075" y="3836492"/>
                  <a:pt x="5302325" y="3850259"/>
                  <a:pt x="5311159" y="3865533"/>
                </a:cubicBezTo>
                <a:cubicBezTo>
                  <a:pt x="5318225" y="3877751"/>
                  <a:pt x="5322642" y="3885388"/>
                  <a:pt x="5308444" y="3893599"/>
                </a:cubicBezTo>
                <a:cubicBezTo>
                  <a:pt x="5247625" y="3928773"/>
                  <a:pt x="5281506" y="3955039"/>
                  <a:pt x="5303589" y="3993223"/>
                </a:cubicBezTo>
                <a:cubicBezTo>
                  <a:pt x="5331099" y="3921262"/>
                  <a:pt x="5378230" y="3970439"/>
                  <a:pt x="5422835" y="3939547"/>
                </a:cubicBezTo>
                <a:cubicBezTo>
                  <a:pt x="5396084" y="3990686"/>
                  <a:pt x="5371730" y="4035345"/>
                  <a:pt x="5391605" y="4069711"/>
                </a:cubicBezTo>
                <a:cubicBezTo>
                  <a:pt x="5411292" y="4114377"/>
                  <a:pt x="5387505" y="4138324"/>
                  <a:pt x="5354509" y="4167598"/>
                </a:cubicBezTo>
                <a:cubicBezTo>
                  <a:pt x="5345108" y="4173035"/>
                  <a:pt x="5330910" y="4181246"/>
                  <a:pt x="5333118" y="4185064"/>
                </a:cubicBezTo>
                <a:cubicBezTo>
                  <a:pt x="5331795" y="4236785"/>
                  <a:pt x="5285549" y="4243149"/>
                  <a:pt x="5259930" y="4242678"/>
                </a:cubicBezTo>
                <a:cubicBezTo>
                  <a:pt x="5220685" y="4239897"/>
                  <a:pt x="5215512" y="4263271"/>
                  <a:pt x="5217533" y="4277389"/>
                </a:cubicBezTo>
                <a:cubicBezTo>
                  <a:pt x="5212360" y="4300763"/>
                  <a:pt x="5211600" y="4321585"/>
                  <a:pt x="5224850" y="4344495"/>
                </a:cubicBezTo>
                <a:cubicBezTo>
                  <a:pt x="5286242" y="4298800"/>
                  <a:pt x="5353502" y="4295570"/>
                  <a:pt x="5422967" y="4285970"/>
                </a:cubicBezTo>
                <a:cubicBezTo>
                  <a:pt x="5401074" y="4345510"/>
                  <a:pt x="5412116" y="4364603"/>
                  <a:pt x="5472621" y="4361203"/>
                </a:cubicBezTo>
                <a:cubicBezTo>
                  <a:pt x="5498048" y="4361785"/>
                  <a:pt x="5521267" y="4358547"/>
                  <a:pt x="5544486" y="4355310"/>
                </a:cubicBezTo>
                <a:cubicBezTo>
                  <a:pt x="5555904" y="4353803"/>
                  <a:pt x="5577106" y="4346636"/>
                  <a:pt x="5585939" y="4361910"/>
                </a:cubicBezTo>
                <a:cubicBezTo>
                  <a:pt x="5587576" y="4376251"/>
                  <a:pt x="5573570" y="4384351"/>
                  <a:pt x="5568778" y="4397313"/>
                </a:cubicBezTo>
                <a:cubicBezTo>
                  <a:pt x="5542215" y="4438153"/>
                  <a:pt x="5493001" y="4461520"/>
                  <a:pt x="5456849" y="4518096"/>
                </a:cubicBezTo>
                <a:cubicBezTo>
                  <a:pt x="5560449" y="4447990"/>
                  <a:pt x="5654648" y="4383321"/>
                  <a:pt x="5750484" y="4332992"/>
                </a:cubicBezTo>
                <a:cubicBezTo>
                  <a:pt x="5756921" y="4354747"/>
                  <a:pt x="5769983" y="4387957"/>
                  <a:pt x="5751181" y="4398831"/>
                </a:cubicBezTo>
                <a:cubicBezTo>
                  <a:pt x="5701779" y="4432497"/>
                  <a:pt x="5723294" y="4491393"/>
                  <a:pt x="5669284" y="4517533"/>
                </a:cubicBezTo>
                <a:cubicBezTo>
                  <a:pt x="5732127" y="4506666"/>
                  <a:pt x="5732127" y="4506666"/>
                  <a:pt x="5742221" y="4556880"/>
                </a:cubicBezTo>
                <a:cubicBezTo>
                  <a:pt x="5758818" y="4650212"/>
                  <a:pt x="5770176" y="4745556"/>
                  <a:pt x="5790744" y="4835572"/>
                </a:cubicBezTo>
                <a:cubicBezTo>
                  <a:pt x="5794405" y="4874220"/>
                  <a:pt x="5808034" y="4886719"/>
                  <a:pt x="5850432" y="4852009"/>
                </a:cubicBezTo>
                <a:cubicBezTo>
                  <a:pt x="5878823" y="4825398"/>
                  <a:pt x="5916427" y="4803650"/>
                  <a:pt x="5949235" y="4784676"/>
                </a:cubicBezTo>
                <a:cubicBezTo>
                  <a:pt x="5984381" y="4856071"/>
                  <a:pt x="5900906" y="4863583"/>
                  <a:pt x="5856113" y="4904775"/>
                </a:cubicBezTo>
                <a:cubicBezTo>
                  <a:pt x="5904567" y="4902230"/>
                  <a:pt x="5937375" y="4883256"/>
                  <a:pt x="5979396" y="4869145"/>
                </a:cubicBezTo>
                <a:cubicBezTo>
                  <a:pt x="5964443" y="4908367"/>
                  <a:pt x="5924630" y="4926296"/>
                  <a:pt x="5894030" y="4949088"/>
                </a:cubicBezTo>
                <a:cubicBezTo>
                  <a:pt x="5924254" y="4946896"/>
                  <a:pt x="5956682" y="4938333"/>
                  <a:pt x="5989176" y="4951133"/>
                </a:cubicBezTo>
                <a:cubicBezTo>
                  <a:pt x="5979395" y="4966981"/>
                  <a:pt x="5972014" y="4986536"/>
                  <a:pt x="5953404" y="4997299"/>
                </a:cubicBezTo>
                <a:cubicBezTo>
                  <a:pt x="5878575" y="5030384"/>
                  <a:pt x="5898449" y="5064750"/>
                  <a:pt x="5924949" y="5110571"/>
                </a:cubicBezTo>
                <a:cubicBezTo>
                  <a:pt x="5953341" y="5083961"/>
                  <a:pt x="5983748" y="5061279"/>
                  <a:pt x="6012332" y="5034558"/>
                </a:cubicBezTo>
                <a:cubicBezTo>
                  <a:pt x="6045328" y="5005284"/>
                  <a:pt x="6072399" y="5040583"/>
                  <a:pt x="6102619" y="5028202"/>
                </a:cubicBezTo>
                <a:cubicBezTo>
                  <a:pt x="6119025" y="5023809"/>
                  <a:pt x="6113849" y="5036994"/>
                  <a:pt x="6113661" y="5047294"/>
                </a:cubicBezTo>
                <a:cubicBezTo>
                  <a:pt x="6091702" y="5085471"/>
                  <a:pt x="6093155" y="5120300"/>
                  <a:pt x="6113030" y="5154666"/>
                </a:cubicBezTo>
                <a:cubicBezTo>
                  <a:pt x="6130696" y="5185214"/>
                  <a:pt x="6164577" y="5211480"/>
                  <a:pt x="6163821" y="5242490"/>
                </a:cubicBezTo>
                <a:cubicBezTo>
                  <a:pt x="6162796" y="5259644"/>
                  <a:pt x="6166026" y="5268604"/>
                  <a:pt x="6171695" y="5272825"/>
                </a:cubicBezTo>
                <a:lnTo>
                  <a:pt x="6171960" y="5272847"/>
                </a:lnTo>
                <a:lnTo>
                  <a:pt x="6160393" y="5281399"/>
                </a:lnTo>
                <a:cubicBezTo>
                  <a:pt x="6153639" y="5289783"/>
                  <a:pt x="6148125" y="5301641"/>
                  <a:pt x="6144817" y="5319261"/>
                </a:cubicBezTo>
                <a:cubicBezTo>
                  <a:pt x="6135995" y="5243240"/>
                  <a:pt x="6091002" y="5210660"/>
                  <a:pt x="6077770" y="5167441"/>
                </a:cubicBezTo>
                <a:cubicBezTo>
                  <a:pt x="6016015" y="5200022"/>
                  <a:pt x="6051304" y="5259641"/>
                  <a:pt x="6055714" y="5308401"/>
                </a:cubicBezTo>
                <a:cubicBezTo>
                  <a:pt x="6055714" y="5351841"/>
                  <a:pt x="6042481" y="5384421"/>
                  <a:pt x="6011604" y="5405920"/>
                </a:cubicBezTo>
                <a:cubicBezTo>
                  <a:pt x="6011604" y="5411239"/>
                  <a:pt x="6011604" y="5416780"/>
                  <a:pt x="6007193" y="5411239"/>
                </a:cubicBezTo>
                <a:cubicBezTo>
                  <a:pt x="6002782" y="5411239"/>
                  <a:pt x="6007193" y="5405920"/>
                  <a:pt x="6007193" y="5400601"/>
                </a:cubicBezTo>
                <a:cubicBezTo>
                  <a:pt x="6002782" y="5330121"/>
                  <a:pt x="5980727" y="5313942"/>
                  <a:pt x="5923384" y="5340981"/>
                </a:cubicBezTo>
                <a:cubicBezTo>
                  <a:pt x="5910150" y="5286681"/>
                  <a:pt x="5905740" y="5281361"/>
                  <a:pt x="5918972" y="5232602"/>
                </a:cubicBezTo>
                <a:cubicBezTo>
                  <a:pt x="5923384" y="5210660"/>
                  <a:pt x="5918972" y="5205341"/>
                  <a:pt x="5905740" y="5205341"/>
                </a:cubicBezTo>
                <a:cubicBezTo>
                  <a:pt x="5892506" y="5205341"/>
                  <a:pt x="5888095" y="5194481"/>
                  <a:pt x="5879273" y="5183842"/>
                </a:cubicBezTo>
                <a:cubicBezTo>
                  <a:pt x="5835163" y="5129542"/>
                  <a:pt x="5826341" y="5129542"/>
                  <a:pt x="5782230" y="5183842"/>
                </a:cubicBezTo>
                <a:cubicBezTo>
                  <a:pt x="5760176" y="5210660"/>
                  <a:pt x="5738120" y="5243240"/>
                  <a:pt x="5694010" y="5237921"/>
                </a:cubicBezTo>
                <a:cubicBezTo>
                  <a:pt x="5666662" y="5232602"/>
                  <a:pt x="5613729" y="5221742"/>
                  <a:pt x="5591674" y="5281361"/>
                </a:cubicBezTo>
                <a:cubicBezTo>
                  <a:pt x="5582852" y="5254100"/>
                  <a:pt x="5587263" y="5216422"/>
                  <a:pt x="5547564" y="5221742"/>
                </a:cubicBezTo>
                <a:cubicBezTo>
                  <a:pt x="5551975" y="5232602"/>
                  <a:pt x="5556386" y="5237921"/>
                  <a:pt x="5560797" y="5248781"/>
                </a:cubicBezTo>
                <a:cubicBezTo>
                  <a:pt x="5565208" y="5265182"/>
                  <a:pt x="5574030" y="5292000"/>
                  <a:pt x="5556386" y="5303082"/>
                </a:cubicBezTo>
                <a:cubicBezTo>
                  <a:pt x="5538742" y="5308401"/>
                  <a:pt x="5529920" y="5292000"/>
                  <a:pt x="5521098" y="5275821"/>
                </a:cubicBezTo>
                <a:cubicBezTo>
                  <a:pt x="5507864" y="5259641"/>
                  <a:pt x="5503454" y="5237921"/>
                  <a:pt x="5494632" y="5216422"/>
                </a:cubicBezTo>
                <a:cubicBezTo>
                  <a:pt x="5476988" y="5221742"/>
                  <a:pt x="5468165" y="5248781"/>
                  <a:pt x="5450521" y="5243240"/>
                </a:cubicBezTo>
                <a:cubicBezTo>
                  <a:pt x="5446110" y="5205341"/>
                  <a:pt x="5384356" y="5129542"/>
                  <a:pt x="5349068" y="5118682"/>
                </a:cubicBezTo>
                <a:cubicBezTo>
                  <a:pt x="5340246" y="5118682"/>
                  <a:pt x="5327012" y="5113141"/>
                  <a:pt x="5322601" y="5113141"/>
                </a:cubicBezTo>
                <a:cubicBezTo>
                  <a:pt x="5300546" y="5135083"/>
                  <a:pt x="5300546" y="5124001"/>
                  <a:pt x="5296135" y="5096961"/>
                </a:cubicBezTo>
                <a:cubicBezTo>
                  <a:pt x="5278491" y="5015622"/>
                  <a:pt x="5251142" y="4999221"/>
                  <a:pt x="5184977" y="5026482"/>
                </a:cubicBezTo>
                <a:cubicBezTo>
                  <a:pt x="5176155" y="5031801"/>
                  <a:pt x="5162922" y="5037342"/>
                  <a:pt x="5154100" y="5037342"/>
                </a:cubicBezTo>
                <a:cubicBezTo>
                  <a:pt x="5114400" y="5037342"/>
                  <a:pt x="5105578" y="5069922"/>
                  <a:pt x="5109990" y="5107822"/>
                </a:cubicBezTo>
                <a:cubicBezTo>
                  <a:pt x="5114400" y="5145721"/>
                  <a:pt x="5105578" y="5167441"/>
                  <a:pt x="5070290" y="5178301"/>
                </a:cubicBezTo>
                <a:cubicBezTo>
                  <a:pt x="5052646" y="5178301"/>
                  <a:pt x="5017358" y="5194481"/>
                  <a:pt x="5017358" y="5194481"/>
                </a:cubicBezTo>
                <a:cubicBezTo>
                  <a:pt x="4995303" y="5243240"/>
                  <a:pt x="4964426" y="5221742"/>
                  <a:pt x="4937960" y="5205341"/>
                </a:cubicBezTo>
                <a:cubicBezTo>
                  <a:pt x="4933548" y="5254100"/>
                  <a:pt x="4933548" y="5292000"/>
                  <a:pt x="4933548" y="5346522"/>
                </a:cubicBezTo>
                <a:cubicBezTo>
                  <a:pt x="4901789" y="5308401"/>
                  <a:pt x="4853268" y="5308401"/>
                  <a:pt x="4866501" y="5243240"/>
                </a:cubicBezTo>
                <a:cubicBezTo>
                  <a:pt x="4875323" y="5205341"/>
                  <a:pt x="4888556" y="5221742"/>
                  <a:pt x="4901789" y="5232602"/>
                </a:cubicBezTo>
                <a:cubicBezTo>
                  <a:pt x="4906200" y="5200022"/>
                  <a:pt x="4929138" y="5161900"/>
                  <a:pt x="4901789" y="5129542"/>
                </a:cubicBezTo>
                <a:cubicBezTo>
                  <a:pt x="4897378" y="5118682"/>
                  <a:pt x="4884145" y="5096961"/>
                  <a:pt x="4875323" y="5113141"/>
                </a:cubicBezTo>
                <a:cubicBezTo>
                  <a:pt x="4862090" y="5124001"/>
                  <a:pt x="4830330" y="5113141"/>
                  <a:pt x="4844446" y="5156581"/>
                </a:cubicBezTo>
                <a:cubicBezTo>
                  <a:pt x="4853268" y="5172982"/>
                  <a:pt x="4840034" y="5189161"/>
                  <a:pt x="4830330" y="5194481"/>
                </a:cubicBezTo>
                <a:cubicBezTo>
                  <a:pt x="4786220" y="5205341"/>
                  <a:pt x="4759754" y="5237921"/>
                  <a:pt x="4737698" y="5275821"/>
                </a:cubicBezTo>
                <a:cubicBezTo>
                  <a:pt x="4742110" y="5216422"/>
                  <a:pt x="4746521" y="5151262"/>
                  <a:pt x="4750932" y="5086101"/>
                </a:cubicBezTo>
                <a:cubicBezTo>
                  <a:pt x="4724466" y="5096961"/>
                  <a:pt x="4728876" y="5135083"/>
                  <a:pt x="4702410" y="5140402"/>
                </a:cubicBezTo>
                <a:cubicBezTo>
                  <a:pt x="4693588" y="5102502"/>
                  <a:pt x="4680356" y="5064381"/>
                  <a:pt x="4675944" y="5026482"/>
                </a:cubicBezTo>
                <a:cubicBezTo>
                  <a:pt x="4671534" y="4977722"/>
                  <a:pt x="4653889" y="4988582"/>
                  <a:pt x="4636245" y="5010302"/>
                </a:cubicBezTo>
                <a:cubicBezTo>
                  <a:pt x="4627423" y="5021162"/>
                  <a:pt x="4618601" y="5037342"/>
                  <a:pt x="4614190" y="5048202"/>
                </a:cubicBezTo>
                <a:cubicBezTo>
                  <a:pt x="4596546" y="5086101"/>
                  <a:pt x="4578902" y="5102502"/>
                  <a:pt x="4548024" y="5048202"/>
                </a:cubicBezTo>
                <a:cubicBezTo>
                  <a:pt x="4578902" y="5113141"/>
                  <a:pt x="4534792" y="5135083"/>
                  <a:pt x="4512736" y="5151262"/>
                </a:cubicBezTo>
                <a:cubicBezTo>
                  <a:pt x="4490681" y="5167441"/>
                  <a:pt x="4468626" y="5129542"/>
                  <a:pt x="4450982" y="5107822"/>
                </a:cubicBezTo>
                <a:cubicBezTo>
                  <a:pt x="4428926" y="5080560"/>
                  <a:pt x="4405990" y="5075241"/>
                  <a:pt x="4388345" y="5113141"/>
                </a:cubicBezTo>
                <a:cubicBezTo>
                  <a:pt x="4379523" y="5124001"/>
                  <a:pt x="4370701" y="5135083"/>
                  <a:pt x="4361879" y="5151262"/>
                </a:cubicBezTo>
                <a:cubicBezTo>
                  <a:pt x="4348646" y="5096961"/>
                  <a:pt x="4348646" y="5042661"/>
                  <a:pt x="4322180" y="4983041"/>
                </a:cubicBezTo>
                <a:cubicBezTo>
                  <a:pt x="4300124" y="5086101"/>
                  <a:pt x="4370701" y="5200022"/>
                  <a:pt x="4282480" y="5281361"/>
                </a:cubicBezTo>
                <a:cubicBezTo>
                  <a:pt x="4264836" y="5248781"/>
                  <a:pt x="4269248" y="5216422"/>
                  <a:pt x="4269248" y="5183842"/>
                </a:cubicBezTo>
                <a:lnTo>
                  <a:pt x="4269248" y="5086101"/>
                </a:lnTo>
                <a:cubicBezTo>
                  <a:pt x="4242781" y="5129542"/>
                  <a:pt x="4229548" y="5183842"/>
                  <a:pt x="4203082" y="5221742"/>
                </a:cubicBezTo>
                <a:cubicBezTo>
                  <a:pt x="4194260" y="5232602"/>
                  <a:pt x="4185438" y="5243240"/>
                  <a:pt x="4172204" y="5237921"/>
                </a:cubicBezTo>
                <a:cubicBezTo>
                  <a:pt x="4158972" y="5232602"/>
                  <a:pt x="4150150" y="5221742"/>
                  <a:pt x="4145738" y="5205341"/>
                </a:cubicBezTo>
                <a:cubicBezTo>
                  <a:pt x="4141328" y="5183842"/>
                  <a:pt x="4150150" y="5178301"/>
                  <a:pt x="4163382" y="5178301"/>
                </a:cubicBezTo>
                <a:cubicBezTo>
                  <a:pt x="4185438" y="5178301"/>
                  <a:pt x="4181027" y="5161900"/>
                  <a:pt x="4172204" y="5145721"/>
                </a:cubicBezTo>
                <a:cubicBezTo>
                  <a:pt x="4150150" y="5096961"/>
                  <a:pt x="4145738" y="5048202"/>
                  <a:pt x="4172204" y="4999221"/>
                </a:cubicBezTo>
                <a:cubicBezTo>
                  <a:pt x="4167794" y="4999221"/>
                  <a:pt x="4167794" y="4999221"/>
                  <a:pt x="4167794" y="4993901"/>
                </a:cubicBezTo>
                <a:cubicBezTo>
                  <a:pt x="4158972" y="4999221"/>
                  <a:pt x="4150150" y="5010302"/>
                  <a:pt x="4141328" y="5010302"/>
                </a:cubicBezTo>
                <a:cubicBezTo>
                  <a:pt x="4066340" y="5021162"/>
                  <a:pt x="4044285" y="5080560"/>
                  <a:pt x="4044285" y="5161900"/>
                </a:cubicBezTo>
                <a:cubicBezTo>
                  <a:pt x="4044285" y="5167441"/>
                  <a:pt x="4044285" y="5178301"/>
                  <a:pt x="4035463" y="5178301"/>
                </a:cubicBezTo>
                <a:cubicBezTo>
                  <a:pt x="4000175" y="5156581"/>
                  <a:pt x="4048696" y="5102502"/>
                  <a:pt x="4008997" y="5080560"/>
                </a:cubicBezTo>
                <a:cubicBezTo>
                  <a:pt x="3990471" y="5129542"/>
                  <a:pt x="3990471" y="5183842"/>
                  <a:pt x="3977237" y="5232602"/>
                </a:cubicBezTo>
                <a:cubicBezTo>
                  <a:pt x="3972826" y="5265182"/>
                  <a:pt x="3981649" y="5319261"/>
                  <a:pt x="3941949" y="5319261"/>
                </a:cubicBezTo>
                <a:cubicBezTo>
                  <a:pt x="3911072" y="5319261"/>
                  <a:pt x="3915483" y="5265182"/>
                  <a:pt x="3906661" y="5232602"/>
                </a:cubicBezTo>
                <a:cubicBezTo>
                  <a:pt x="3906661" y="5232602"/>
                  <a:pt x="3902250" y="5232602"/>
                  <a:pt x="3897839" y="5227061"/>
                </a:cubicBezTo>
                <a:cubicBezTo>
                  <a:pt x="3889017" y="5248781"/>
                  <a:pt x="3875784" y="5265182"/>
                  <a:pt x="3866962" y="5286681"/>
                </a:cubicBezTo>
                <a:cubicBezTo>
                  <a:pt x="3849318" y="5270501"/>
                  <a:pt x="3866962" y="5248781"/>
                  <a:pt x="3853729" y="5237921"/>
                </a:cubicBezTo>
                <a:cubicBezTo>
                  <a:pt x="3814029" y="5237921"/>
                  <a:pt x="3787563" y="5254100"/>
                  <a:pt x="3787563" y="5303082"/>
                </a:cubicBezTo>
                <a:cubicBezTo>
                  <a:pt x="3783152" y="5357160"/>
                  <a:pt x="3756686" y="5330121"/>
                  <a:pt x="3739042" y="5319261"/>
                </a:cubicBezTo>
                <a:cubicBezTo>
                  <a:pt x="3739042" y="5346522"/>
                  <a:pt x="3747864" y="5368021"/>
                  <a:pt x="3730220" y="5389741"/>
                </a:cubicBezTo>
                <a:cubicBezTo>
                  <a:pt x="3703754" y="5351841"/>
                  <a:pt x="3716987" y="5313942"/>
                  <a:pt x="3734631" y="5286681"/>
                </a:cubicBezTo>
                <a:cubicBezTo>
                  <a:pt x="3769919" y="5232602"/>
                  <a:pt x="3756686" y="5189161"/>
                  <a:pt x="3739042" y="5129542"/>
                </a:cubicBezTo>
                <a:cubicBezTo>
                  <a:pt x="3677287" y="5243240"/>
                  <a:pt x="3668465" y="5248781"/>
                  <a:pt x="3593478" y="5216422"/>
                </a:cubicBezTo>
                <a:cubicBezTo>
                  <a:pt x="3575834" y="5205341"/>
                  <a:pt x="3526430" y="5205341"/>
                  <a:pt x="3535252" y="5161900"/>
                </a:cubicBezTo>
                <a:cubicBezTo>
                  <a:pt x="3544074" y="5124001"/>
                  <a:pt x="3535252" y="5091642"/>
                  <a:pt x="3526430" y="5053743"/>
                </a:cubicBezTo>
                <a:cubicBezTo>
                  <a:pt x="3491142" y="5107822"/>
                  <a:pt x="3508786" y="5178301"/>
                  <a:pt x="3477909" y="5232602"/>
                </a:cubicBezTo>
                <a:cubicBezTo>
                  <a:pt x="3451443" y="5200022"/>
                  <a:pt x="3447032" y="5156581"/>
                  <a:pt x="3442621" y="5113141"/>
                </a:cubicBezTo>
                <a:cubicBezTo>
                  <a:pt x="3438210" y="5075241"/>
                  <a:pt x="3433799" y="5037342"/>
                  <a:pt x="3429388" y="4993901"/>
                </a:cubicBezTo>
                <a:cubicBezTo>
                  <a:pt x="3407332" y="5010302"/>
                  <a:pt x="3416155" y="5026482"/>
                  <a:pt x="3416155" y="5042661"/>
                </a:cubicBezTo>
                <a:lnTo>
                  <a:pt x="3429388" y="5140402"/>
                </a:lnTo>
                <a:cubicBezTo>
                  <a:pt x="3433799" y="5200022"/>
                  <a:pt x="3424977" y="5210660"/>
                  <a:pt x="3376455" y="5200022"/>
                </a:cubicBezTo>
                <a:cubicBezTo>
                  <a:pt x="3363222" y="5200022"/>
                  <a:pt x="3349989" y="5205341"/>
                  <a:pt x="3341167" y="5216422"/>
                </a:cubicBezTo>
                <a:cubicBezTo>
                  <a:pt x="3323523" y="5232602"/>
                  <a:pt x="3310290" y="5254100"/>
                  <a:pt x="3301468" y="5275821"/>
                </a:cubicBezTo>
                <a:cubicBezTo>
                  <a:pt x="3297057" y="5292000"/>
                  <a:pt x="3288235" y="5346522"/>
                  <a:pt x="3257357" y="5297762"/>
                </a:cubicBezTo>
                <a:cubicBezTo>
                  <a:pt x="3248535" y="5286681"/>
                  <a:pt x="3222069" y="5292000"/>
                  <a:pt x="3222069" y="5324580"/>
                </a:cubicBezTo>
                <a:cubicBezTo>
                  <a:pt x="3226480" y="5362480"/>
                  <a:pt x="3217658" y="5400601"/>
                  <a:pt x="3208836" y="5433181"/>
                </a:cubicBezTo>
                <a:cubicBezTo>
                  <a:pt x="3204425" y="5449360"/>
                  <a:pt x="3195603" y="5465761"/>
                  <a:pt x="3182370" y="5471081"/>
                </a:cubicBezTo>
                <a:cubicBezTo>
                  <a:pt x="3164726" y="5471081"/>
                  <a:pt x="3160315" y="5449360"/>
                  <a:pt x="3155904" y="5438500"/>
                </a:cubicBezTo>
                <a:cubicBezTo>
                  <a:pt x="3145317" y="5422321"/>
                  <a:pt x="3145317" y="5400601"/>
                  <a:pt x="3136495" y="5384421"/>
                </a:cubicBezTo>
                <a:cubicBezTo>
                  <a:pt x="3118851" y="5351841"/>
                  <a:pt x="3105618" y="5313942"/>
                  <a:pt x="3070330" y="5373340"/>
                </a:cubicBezTo>
                <a:lnTo>
                  <a:pt x="3070330" y="5248781"/>
                </a:lnTo>
                <a:cubicBezTo>
                  <a:pt x="3021808" y="5330121"/>
                  <a:pt x="2990931" y="5411239"/>
                  <a:pt x="2968876" y="5503439"/>
                </a:cubicBezTo>
                <a:cubicBezTo>
                  <a:pt x="2951232" y="5487260"/>
                  <a:pt x="2951232" y="5459999"/>
                  <a:pt x="2929177" y="5449360"/>
                </a:cubicBezTo>
                <a:cubicBezTo>
                  <a:pt x="2929177" y="5481941"/>
                  <a:pt x="2933588" y="5514521"/>
                  <a:pt x="2924766" y="5552421"/>
                </a:cubicBezTo>
                <a:cubicBezTo>
                  <a:pt x="2893889" y="5498120"/>
                  <a:pt x="2854189" y="5459999"/>
                  <a:pt x="2854189" y="5395060"/>
                </a:cubicBezTo>
                <a:cubicBezTo>
                  <a:pt x="2854189" y="5389741"/>
                  <a:pt x="2854189" y="5384421"/>
                  <a:pt x="2849778" y="5378659"/>
                </a:cubicBezTo>
                <a:cubicBezTo>
                  <a:pt x="2801257" y="5313942"/>
                  <a:pt x="2788024" y="5237921"/>
                  <a:pt x="2796846" y="5151262"/>
                </a:cubicBezTo>
                <a:cubicBezTo>
                  <a:pt x="2801257" y="5135083"/>
                  <a:pt x="2788024" y="5118682"/>
                  <a:pt x="2770380" y="5118682"/>
                </a:cubicBezTo>
                <a:cubicBezTo>
                  <a:pt x="2757147" y="5183842"/>
                  <a:pt x="2779202" y="5259641"/>
                  <a:pt x="2743913" y="5324580"/>
                </a:cubicBezTo>
                <a:cubicBezTo>
                  <a:pt x="2739502" y="5286681"/>
                  <a:pt x="2739502" y="5248781"/>
                  <a:pt x="2739502" y="5205341"/>
                </a:cubicBezTo>
                <a:cubicBezTo>
                  <a:pt x="2739502" y="5167441"/>
                  <a:pt x="2739502" y="5129542"/>
                  <a:pt x="2712154" y="5096961"/>
                </a:cubicBezTo>
                <a:cubicBezTo>
                  <a:pt x="2690099" y="5140402"/>
                  <a:pt x="2668044" y="5178301"/>
                  <a:pt x="2645989" y="5216422"/>
                </a:cubicBezTo>
                <a:cubicBezTo>
                  <a:pt x="2637167" y="5232602"/>
                  <a:pt x="2623933" y="5254100"/>
                  <a:pt x="2615111" y="5254100"/>
                </a:cubicBezTo>
                <a:cubicBezTo>
                  <a:pt x="2557768" y="5248781"/>
                  <a:pt x="2571001" y="5303082"/>
                  <a:pt x="2566590" y="5340981"/>
                </a:cubicBezTo>
                <a:cubicBezTo>
                  <a:pt x="2562179" y="5357160"/>
                  <a:pt x="2571001" y="5378659"/>
                  <a:pt x="2557768" y="5389741"/>
                </a:cubicBezTo>
                <a:cubicBezTo>
                  <a:pt x="2535713" y="5378659"/>
                  <a:pt x="2526891" y="5351841"/>
                  <a:pt x="2513658" y="5330121"/>
                </a:cubicBezTo>
                <a:cubicBezTo>
                  <a:pt x="2473958" y="5275821"/>
                  <a:pt x="2473958" y="5275821"/>
                  <a:pt x="2425437" y="5324580"/>
                </a:cubicBezTo>
                <a:cubicBezTo>
                  <a:pt x="2407793" y="5346522"/>
                  <a:pt x="2390149" y="5362480"/>
                  <a:pt x="2372505" y="5378659"/>
                </a:cubicBezTo>
                <a:cubicBezTo>
                  <a:pt x="2350450" y="5400601"/>
                  <a:pt x="2323983" y="5411239"/>
                  <a:pt x="2301046" y="5378659"/>
                </a:cubicBezTo>
                <a:cubicBezTo>
                  <a:pt x="2283402" y="5346522"/>
                  <a:pt x="2265758" y="5357160"/>
                  <a:pt x="2248114" y="5373340"/>
                </a:cubicBezTo>
                <a:cubicBezTo>
                  <a:pt x="2226059" y="5395060"/>
                  <a:pt x="2204003" y="5422321"/>
                  <a:pt x="2181948" y="5449360"/>
                </a:cubicBezTo>
                <a:lnTo>
                  <a:pt x="2181948" y="5378659"/>
                </a:lnTo>
                <a:cubicBezTo>
                  <a:pt x="2168715" y="5400601"/>
                  <a:pt x="2177537" y="5427640"/>
                  <a:pt x="2155482" y="5438500"/>
                </a:cubicBezTo>
                <a:cubicBezTo>
                  <a:pt x="2151071" y="5400601"/>
                  <a:pt x="2146660" y="5368021"/>
                  <a:pt x="2142249" y="5335440"/>
                </a:cubicBezTo>
                <a:cubicBezTo>
                  <a:pt x="2111372" y="5346522"/>
                  <a:pt x="2089317" y="5303082"/>
                  <a:pt x="2067262" y="5303082"/>
                </a:cubicBezTo>
                <a:cubicBezTo>
                  <a:pt x="2023151" y="5297762"/>
                  <a:pt x="2001096" y="5340981"/>
                  <a:pt x="1987863" y="5384421"/>
                </a:cubicBezTo>
                <a:cubicBezTo>
                  <a:pt x="1930520" y="5351841"/>
                  <a:pt x="1867883" y="5319261"/>
                  <a:pt x="1801718" y="5319261"/>
                </a:cubicBezTo>
                <a:cubicBezTo>
                  <a:pt x="1801718" y="5351841"/>
                  <a:pt x="1841417" y="5384421"/>
                  <a:pt x="1792896" y="5395060"/>
                </a:cubicBezTo>
                <a:cubicBezTo>
                  <a:pt x="1762018" y="5395060"/>
                  <a:pt x="1735552" y="5335440"/>
                  <a:pt x="1744374" y="5303082"/>
                </a:cubicBezTo>
                <a:cubicBezTo>
                  <a:pt x="1762018" y="5254100"/>
                  <a:pt x="1753196" y="5210660"/>
                  <a:pt x="1748785" y="5161900"/>
                </a:cubicBezTo>
                <a:cubicBezTo>
                  <a:pt x="1748785" y="5145721"/>
                  <a:pt x="1731141" y="5140402"/>
                  <a:pt x="1731141" y="5156581"/>
                </a:cubicBezTo>
                <a:cubicBezTo>
                  <a:pt x="1731141" y="5205341"/>
                  <a:pt x="1687031" y="5248781"/>
                  <a:pt x="1704675" y="5303082"/>
                </a:cubicBezTo>
                <a:cubicBezTo>
                  <a:pt x="1656154" y="5319261"/>
                  <a:pt x="1616454" y="5292000"/>
                  <a:pt x="1589988" y="5243240"/>
                </a:cubicBezTo>
                <a:cubicBezTo>
                  <a:pt x="1576755" y="5205341"/>
                  <a:pt x="1594399" y="5167441"/>
                  <a:pt x="1616454" y="5135083"/>
                </a:cubicBezTo>
                <a:cubicBezTo>
                  <a:pt x="1585577" y="5129542"/>
                  <a:pt x="1567933" y="5086101"/>
                  <a:pt x="1532645" y="5086101"/>
                </a:cubicBezTo>
                <a:cubicBezTo>
                  <a:pt x="1528234" y="5183842"/>
                  <a:pt x="1523823" y="5189161"/>
                  <a:pt x="1497357" y="5237921"/>
                </a:cubicBezTo>
                <a:cubicBezTo>
                  <a:pt x="1417076" y="5172982"/>
                  <a:pt x="1408254" y="5178301"/>
                  <a:pt x="1386199" y="5292000"/>
                </a:cubicBezTo>
                <a:cubicBezTo>
                  <a:pt x="1381788" y="5319261"/>
                  <a:pt x="1367672" y="5346522"/>
                  <a:pt x="1358850" y="5368021"/>
                </a:cubicBezTo>
                <a:cubicBezTo>
                  <a:pt x="1345617" y="5405920"/>
                  <a:pt x="1332384" y="5411239"/>
                  <a:pt x="1314740" y="5373340"/>
                </a:cubicBezTo>
                <a:cubicBezTo>
                  <a:pt x="1292685" y="5324580"/>
                  <a:pt x="1288274" y="5275821"/>
                  <a:pt x="1266219" y="5227061"/>
                </a:cubicBezTo>
                <a:cubicBezTo>
                  <a:pt x="1261808" y="5319261"/>
                  <a:pt x="1279452" y="5405920"/>
                  <a:pt x="1275041" y="5492579"/>
                </a:cubicBezTo>
                <a:cubicBezTo>
                  <a:pt x="1244163" y="5492579"/>
                  <a:pt x="1213286" y="5481941"/>
                  <a:pt x="1213286" y="5438500"/>
                </a:cubicBezTo>
                <a:cubicBezTo>
                  <a:pt x="1208875" y="5395060"/>
                  <a:pt x="1195642" y="5389741"/>
                  <a:pt x="1164765" y="5389741"/>
                </a:cubicBezTo>
                <a:cubicBezTo>
                  <a:pt x="1151532" y="5395060"/>
                  <a:pt x="1133888" y="5389741"/>
                  <a:pt x="1120655" y="5384421"/>
                </a:cubicBezTo>
                <a:cubicBezTo>
                  <a:pt x="1022730" y="5368021"/>
                  <a:pt x="934509" y="5313942"/>
                  <a:pt x="841878" y="5292000"/>
                </a:cubicBezTo>
                <a:cubicBezTo>
                  <a:pt x="771301" y="5275821"/>
                  <a:pt x="771301" y="5275821"/>
                  <a:pt x="780123" y="5357160"/>
                </a:cubicBezTo>
                <a:cubicBezTo>
                  <a:pt x="784534" y="5378659"/>
                  <a:pt x="784534" y="5400601"/>
                  <a:pt x="784534" y="5416780"/>
                </a:cubicBezTo>
                <a:cubicBezTo>
                  <a:pt x="784534" y="5433181"/>
                  <a:pt x="793356" y="5454680"/>
                  <a:pt x="771301" y="5454680"/>
                </a:cubicBezTo>
                <a:cubicBezTo>
                  <a:pt x="753657" y="5454680"/>
                  <a:pt x="736013" y="5454680"/>
                  <a:pt x="736013" y="5422321"/>
                </a:cubicBezTo>
                <a:cubicBezTo>
                  <a:pt x="736013" y="5400601"/>
                  <a:pt x="731602" y="5378659"/>
                  <a:pt x="731602" y="5357160"/>
                </a:cubicBezTo>
                <a:lnTo>
                  <a:pt x="713958" y="5357160"/>
                </a:lnTo>
                <a:cubicBezTo>
                  <a:pt x="705136" y="5373340"/>
                  <a:pt x="709547" y="5405920"/>
                  <a:pt x="687492" y="5416780"/>
                </a:cubicBezTo>
                <a:cubicBezTo>
                  <a:pt x="669847" y="5389741"/>
                  <a:pt x="674259" y="5357160"/>
                  <a:pt x="674259" y="5330121"/>
                </a:cubicBezTo>
                <a:lnTo>
                  <a:pt x="669847" y="5330121"/>
                </a:lnTo>
                <a:lnTo>
                  <a:pt x="665436" y="5330121"/>
                </a:lnTo>
                <a:cubicBezTo>
                  <a:pt x="661025" y="5346522"/>
                  <a:pt x="656614" y="5357160"/>
                  <a:pt x="652203" y="5373340"/>
                </a:cubicBezTo>
                <a:cubicBezTo>
                  <a:pt x="647792" y="5384421"/>
                  <a:pt x="638970" y="5395060"/>
                  <a:pt x="624855" y="5395060"/>
                </a:cubicBezTo>
                <a:cubicBezTo>
                  <a:pt x="607211" y="5395060"/>
                  <a:pt x="598389" y="5373340"/>
                  <a:pt x="602800" y="5362480"/>
                </a:cubicBezTo>
                <a:cubicBezTo>
                  <a:pt x="611622" y="5281361"/>
                  <a:pt x="563101" y="5275821"/>
                  <a:pt x="514579" y="5259641"/>
                </a:cubicBezTo>
                <a:cubicBezTo>
                  <a:pt x="518990" y="5340981"/>
                  <a:pt x="571923" y="5427640"/>
                  <a:pt x="479291" y="5481941"/>
                </a:cubicBezTo>
                <a:cubicBezTo>
                  <a:pt x="435181" y="5362480"/>
                  <a:pt x="338138" y="5433181"/>
                  <a:pt x="267562" y="5411239"/>
                </a:cubicBezTo>
                <a:cubicBezTo>
                  <a:pt x="232273" y="5400601"/>
                  <a:pt x="245506" y="5454680"/>
                  <a:pt x="227862" y="5465761"/>
                </a:cubicBezTo>
                <a:cubicBezTo>
                  <a:pt x="214629" y="5476400"/>
                  <a:pt x="204925" y="5498120"/>
                  <a:pt x="187281" y="5492579"/>
                </a:cubicBezTo>
                <a:cubicBezTo>
                  <a:pt x="166108" y="5496125"/>
                  <a:pt x="127291" y="5512526"/>
                  <a:pt x="99060" y="5487260"/>
                </a:cubicBezTo>
                <a:cubicBezTo>
                  <a:pt x="70830" y="5461994"/>
                  <a:pt x="28484" y="5400601"/>
                  <a:pt x="15251" y="5340981"/>
                </a:cubicBezTo>
                <a:lnTo>
                  <a:pt x="11278" y="5346268"/>
                </a:lnTo>
                <a:lnTo>
                  <a:pt x="524" y="5307700"/>
                </a:lnTo>
                <a:cubicBezTo>
                  <a:pt x="-1387" y="5290273"/>
                  <a:pt x="1570" y="5272629"/>
                  <a:pt x="15484" y="5255311"/>
                </a:cubicBezTo>
                <a:cubicBezTo>
                  <a:pt x="34453" y="5234905"/>
                  <a:pt x="71648" y="5195709"/>
                  <a:pt x="32691" y="5145477"/>
                </a:cubicBezTo>
                <a:cubicBezTo>
                  <a:pt x="60496" y="5152395"/>
                  <a:pt x="90151" y="5176053"/>
                  <a:pt x="106617" y="5139539"/>
                </a:cubicBezTo>
                <a:cubicBezTo>
                  <a:pt x="95066" y="5137545"/>
                  <a:pt x="88219" y="5138478"/>
                  <a:pt x="76668" y="5136483"/>
                </a:cubicBezTo>
                <a:cubicBezTo>
                  <a:pt x="60414" y="5131560"/>
                  <a:pt x="32985" y="5124876"/>
                  <a:pt x="32902" y="5104040"/>
                </a:cubicBezTo>
                <a:cubicBezTo>
                  <a:pt x="37712" y="5086250"/>
                  <a:pt x="56298" y="5087429"/>
                  <a:pt x="74695" y="5088490"/>
                </a:cubicBezTo>
                <a:cubicBezTo>
                  <a:pt x="95424" y="5085807"/>
                  <a:pt x="116194" y="5093542"/>
                  <a:pt x="139107" y="5097415"/>
                </a:cubicBezTo>
                <a:cubicBezTo>
                  <a:pt x="143917" y="5079625"/>
                  <a:pt x="125625" y="5057845"/>
                  <a:pt x="139654" y="5045795"/>
                </a:cubicBezTo>
                <a:cubicBezTo>
                  <a:pt x="174159" y="5062080"/>
                  <a:pt x="271145" y="5049715"/>
                  <a:pt x="299014" y="5025498"/>
                </a:cubicBezTo>
                <a:cubicBezTo>
                  <a:pt x="303676" y="5018009"/>
                  <a:pt x="315374" y="5009703"/>
                  <a:pt x="317705" y="5005958"/>
                </a:cubicBezTo>
                <a:cubicBezTo>
                  <a:pt x="310735" y="4975639"/>
                  <a:pt x="320142" y="4981495"/>
                  <a:pt x="345428" y="4992041"/>
                </a:cubicBezTo>
                <a:cubicBezTo>
                  <a:pt x="423805" y="5020051"/>
                  <a:pt x="452182" y="5005502"/>
                  <a:pt x="464008" y="4934925"/>
                </a:cubicBezTo>
                <a:cubicBezTo>
                  <a:pt x="464155" y="4924624"/>
                  <a:pt x="466445" y="4910462"/>
                  <a:pt x="471107" y="4902973"/>
                </a:cubicBezTo>
                <a:cubicBezTo>
                  <a:pt x="492089" y="4869271"/>
                  <a:pt x="469093" y="4844563"/>
                  <a:pt x="434587" y="4828277"/>
                </a:cubicBezTo>
                <a:cubicBezTo>
                  <a:pt x="400082" y="4811992"/>
                  <a:pt x="386306" y="4793023"/>
                  <a:pt x="395736" y="4757327"/>
                </a:cubicBezTo>
                <a:cubicBezTo>
                  <a:pt x="405061" y="4742348"/>
                  <a:pt x="409976" y="4703840"/>
                  <a:pt x="409976" y="4703840"/>
                </a:cubicBezTo>
                <a:cubicBezTo>
                  <a:pt x="380239" y="4659347"/>
                  <a:pt x="414809" y="4644496"/>
                  <a:pt x="442719" y="4630696"/>
                </a:cubicBezTo>
                <a:cubicBezTo>
                  <a:pt x="403657" y="4601182"/>
                  <a:pt x="371483" y="4581152"/>
                  <a:pt x="325198" y="4552337"/>
                </a:cubicBezTo>
                <a:cubicBezTo>
                  <a:pt x="374345" y="4545522"/>
                  <a:pt x="399989" y="4504331"/>
                  <a:pt x="448312" y="4550003"/>
                </a:cubicBezTo>
                <a:cubicBezTo>
                  <a:pt x="475823" y="4577522"/>
                  <a:pt x="454906" y="4580088"/>
                  <a:pt x="438693" y="4585583"/>
                </a:cubicBezTo>
                <a:cubicBezTo>
                  <a:pt x="464020" y="4606546"/>
                  <a:pt x="484260" y="4646166"/>
                  <a:pt x="526184" y="4640050"/>
                </a:cubicBezTo>
                <a:cubicBezTo>
                  <a:pt x="537734" y="4642045"/>
                  <a:pt x="563167" y="4642291"/>
                  <a:pt x="554094" y="4626251"/>
                </a:cubicBezTo>
                <a:cubicBezTo>
                  <a:pt x="551869" y="4609277"/>
                  <a:pt x="577873" y="4588055"/>
                  <a:pt x="533536" y="4577079"/>
                </a:cubicBezTo>
                <a:cubicBezTo>
                  <a:pt x="514950" y="4575901"/>
                  <a:pt x="508208" y="4556116"/>
                  <a:pt x="508821" y="4545067"/>
                </a:cubicBezTo>
                <a:cubicBezTo>
                  <a:pt x="522915" y="4501880"/>
                  <a:pt x="509244" y="4462194"/>
                  <a:pt x="488726" y="4423440"/>
                </a:cubicBezTo>
                <a:cubicBezTo>
                  <a:pt x="536820" y="4458577"/>
                  <a:pt x="589805" y="4496760"/>
                  <a:pt x="642790" y="4534942"/>
                </a:cubicBezTo>
                <a:cubicBezTo>
                  <a:pt x="647559" y="4506734"/>
                  <a:pt x="612865" y="4490331"/>
                  <a:pt x="622337" y="4465052"/>
                </a:cubicBezTo>
                <a:cubicBezTo>
                  <a:pt x="659174" y="4477593"/>
                  <a:pt x="698529" y="4486507"/>
                  <a:pt x="733035" y="4502792"/>
                </a:cubicBezTo>
                <a:cubicBezTo>
                  <a:pt x="776759" y="4524817"/>
                  <a:pt x="776865" y="4504099"/>
                  <a:pt x="767751" y="4477641"/>
                </a:cubicBezTo>
                <a:cubicBezTo>
                  <a:pt x="763194" y="4464412"/>
                  <a:pt x="754122" y="4448372"/>
                  <a:pt x="747233" y="4438888"/>
                </a:cubicBezTo>
                <a:cubicBezTo>
                  <a:pt x="724384" y="4403879"/>
                  <a:pt x="719786" y="4380232"/>
                  <a:pt x="782202" y="4382718"/>
                </a:cubicBezTo>
                <a:cubicBezTo>
                  <a:pt x="710755" y="4374610"/>
                  <a:pt x="715440" y="4325567"/>
                  <a:pt x="713362" y="4298293"/>
                </a:cubicBezTo>
                <a:cubicBezTo>
                  <a:pt x="711283" y="4271019"/>
                  <a:pt x="755113" y="4272326"/>
                  <a:pt x="782877" y="4268826"/>
                </a:cubicBezTo>
                <a:cubicBezTo>
                  <a:pt x="817676" y="4264510"/>
                  <a:pt x="834314" y="4247850"/>
                  <a:pt x="811465" y="4212841"/>
                </a:cubicBezTo>
                <a:cubicBezTo>
                  <a:pt x="806908" y="4199612"/>
                  <a:pt x="802163" y="4186266"/>
                  <a:pt x="793091" y="4170226"/>
                </a:cubicBezTo>
                <a:cubicBezTo>
                  <a:pt x="846182" y="4187690"/>
                  <a:pt x="892279" y="4216388"/>
                  <a:pt x="956879" y="4225429"/>
                </a:cubicBezTo>
                <a:cubicBezTo>
                  <a:pt x="881045" y="4152238"/>
                  <a:pt x="747035" y="4151945"/>
                  <a:pt x="724608" y="4034063"/>
                </a:cubicBezTo>
                <a:cubicBezTo>
                  <a:pt x="761591" y="4036304"/>
                  <a:pt x="786730" y="4057150"/>
                  <a:pt x="814388" y="4074369"/>
                </a:cubicBezTo>
                <a:lnTo>
                  <a:pt x="897364" y="4126026"/>
                </a:lnTo>
                <a:cubicBezTo>
                  <a:pt x="874473" y="4080599"/>
                  <a:pt x="835370" y="4040667"/>
                  <a:pt x="817183" y="3998169"/>
                </a:cubicBezTo>
                <a:cubicBezTo>
                  <a:pt x="812626" y="3984940"/>
                  <a:pt x="808258" y="3971828"/>
                  <a:pt x="819767" y="3963405"/>
                </a:cubicBezTo>
                <a:cubicBezTo>
                  <a:pt x="831277" y="3954983"/>
                  <a:pt x="845158" y="3953233"/>
                  <a:pt x="861413" y="3958157"/>
                </a:cubicBezTo>
                <a:cubicBezTo>
                  <a:pt x="881995" y="3965774"/>
                  <a:pt x="882036" y="3976192"/>
                  <a:pt x="875043" y="3987426"/>
                </a:cubicBezTo>
                <a:cubicBezTo>
                  <a:pt x="863386" y="4006149"/>
                  <a:pt x="879641" y="4011072"/>
                  <a:pt x="898038" y="4012134"/>
                </a:cubicBezTo>
                <a:cubicBezTo>
                  <a:pt x="951088" y="4019180"/>
                  <a:pt x="994813" y="4041205"/>
                  <a:pt x="1022407" y="4089560"/>
                </a:cubicBezTo>
                <a:cubicBezTo>
                  <a:pt x="1024738" y="4085815"/>
                  <a:pt x="1024738" y="4085815"/>
                  <a:pt x="1029254" y="4088627"/>
                </a:cubicBezTo>
                <a:cubicBezTo>
                  <a:pt x="1029401" y="4078326"/>
                  <a:pt x="1024656" y="4064980"/>
                  <a:pt x="1029318" y="4057491"/>
                </a:cubicBezTo>
                <a:cubicBezTo>
                  <a:pt x="1059730" y="3988092"/>
                  <a:pt x="1020961" y="3937977"/>
                  <a:pt x="951910" y="3894988"/>
                </a:cubicBezTo>
                <a:cubicBezTo>
                  <a:pt x="947206" y="3892060"/>
                  <a:pt x="937986" y="3886320"/>
                  <a:pt x="942649" y="3878831"/>
                </a:cubicBezTo>
                <a:cubicBezTo>
                  <a:pt x="979738" y="3860353"/>
                  <a:pt x="1000003" y="3930125"/>
                  <a:pt x="1039612" y="3908019"/>
                </a:cubicBezTo>
                <a:cubicBezTo>
                  <a:pt x="1007821" y="3866405"/>
                  <a:pt x="961724" y="3837707"/>
                  <a:pt x="927324" y="3800703"/>
                </a:cubicBezTo>
                <a:cubicBezTo>
                  <a:pt x="901997" y="3779739"/>
                  <a:pt x="851425" y="3758648"/>
                  <a:pt x="872407" y="3724946"/>
                </a:cubicBezTo>
                <a:cubicBezTo>
                  <a:pt x="888725" y="3698734"/>
                  <a:pt x="932303" y="3731059"/>
                  <a:pt x="964624" y="3740789"/>
                </a:cubicBezTo>
                <a:cubicBezTo>
                  <a:pt x="964624" y="3740789"/>
                  <a:pt x="966956" y="3737044"/>
                  <a:pt x="973991" y="3736228"/>
                </a:cubicBezTo>
                <a:cubicBezTo>
                  <a:pt x="960214" y="3717259"/>
                  <a:pt x="953285" y="3697357"/>
                  <a:pt x="939696" y="3678506"/>
                </a:cubicBezTo>
                <a:cubicBezTo>
                  <a:pt x="962757" y="3672078"/>
                  <a:pt x="971870" y="3698536"/>
                  <a:pt x="988084" y="3693042"/>
                </a:cubicBezTo>
                <a:cubicBezTo>
                  <a:pt x="1009065" y="3659340"/>
                  <a:pt x="1009317" y="3628321"/>
                  <a:pt x="967736" y="3602434"/>
                </a:cubicBezTo>
                <a:cubicBezTo>
                  <a:pt x="924158" y="3570109"/>
                  <a:pt x="961100" y="3561931"/>
                  <a:pt x="979645" y="3552692"/>
                </a:cubicBezTo>
                <a:cubicBezTo>
                  <a:pt x="956502" y="3538284"/>
                  <a:pt x="933589" y="3534411"/>
                  <a:pt x="924475" y="3507954"/>
                </a:cubicBezTo>
                <a:cubicBezTo>
                  <a:pt x="970636" y="3505516"/>
                  <a:pt x="995816" y="3536780"/>
                  <a:pt x="1009634" y="3566166"/>
                </a:cubicBezTo>
                <a:cubicBezTo>
                  <a:pt x="1036893" y="3624705"/>
                  <a:pt x="1080765" y="3636429"/>
                  <a:pt x="1140703" y="3652960"/>
                </a:cubicBezTo>
                <a:cubicBezTo>
                  <a:pt x="1076818" y="3540444"/>
                  <a:pt x="1076777" y="3530026"/>
                  <a:pt x="1143879" y="3483469"/>
                </a:cubicBezTo>
                <a:cubicBezTo>
                  <a:pt x="1162611" y="3474347"/>
                  <a:pt x="1188721" y="3432407"/>
                  <a:pt x="1220937" y="3462855"/>
                </a:cubicBezTo>
                <a:cubicBezTo>
                  <a:pt x="1248448" y="3490374"/>
                  <a:pt x="1280581" y="3499987"/>
                  <a:pt x="1317417" y="3512528"/>
                </a:cubicBezTo>
                <a:cubicBezTo>
                  <a:pt x="1290158" y="3453990"/>
                  <a:pt x="1221001" y="3431719"/>
                  <a:pt x="1191222" y="3376808"/>
                </a:cubicBezTo>
                <a:cubicBezTo>
                  <a:pt x="1232868" y="3371559"/>
                  <a:pt x="1272077" y="3390773"/>
                  <a:pt x="1311286" y="3409987"/>
                </a:cubicBezTo>
                <a:cubicBezTo>
                  <a:pt x="1345792" y="3426273"/>
                  <a:pt x="1380297" y="3442558"/>
                  <a:pt x="1419506" y="3461772"/>
                </a:cubicBezTo>
                <a:cubicBezTo>
                  <a:pt x="1417239" y="3434380"/>
                  <a:pt x="1398841" y="3433319"/>
                  <a:pt x="1385106" y="3424768"/>
                </a:cubicBezTo>
                <a:lnTo>
                  <a:pt x="1295137" y="3384345"/>
                </a:lnTo>
                <a:cubicBezTo>
                  <a:pt x="1242193" y="3356581"/>
                  <a:pt x="1237824" y="3343469"/>
                  <a:pt x="1272500" y="3307900"/>
                </a:cubicBezTo>
                <a:cubicBezTo>
                  <a:pt x="1279493" y="3296666"/>
                  <a:pt x="1281971" y="3282621"/>
                  <a:pt x="1277226" y="3269275"/>
                </a:cubicBezTo>
                <a:cubicBezTo>
                  <a:pt x="1272816" y="3245745"/>
                  <a:pt x="1261559" y="3223149"/>
                  <a:pt x="1247783" y="3204181"/>
                </a:cubicBezTo>
                <a:cubicBezTo>
                  <a:pt x="1236379" y="3191885"/>
                  <a:pt x="1194756" y="3155581"/>
                  <a:pt x="1252468" y="3155138"/>
                </a:cubicBezTo>
                <a:cubicBezTo>
                  <a:pt x="1266539" y="3153505"/>
                  <a:pt x="1276010" y="3128226"/>
                  <a:pt x="1248352" y="3111007"/>
                </a:cubicBezTo>
                <a:cubicBezTo>
                  <a:pt x="1213847" y="3094722"/>
                  <a:pt x="1186147" y="3067085"/>
                  <a:pt x="1163151" y="3042377"/>
                </a:cubicBezTo>
                <a:cubicBezTo>
                  <a:pt x="1151747" y="3030082"/>
                  <a:pt x="1142486" y="3013924"/>
                  <a:pt x="1144965" y="2999879"/>
                </a:cubicBezTo>
                <a:cubicBezTo>
                  <a:pt x="1154290" y="2984900"/>
                  <a:pt x="1175060" y="2992635"/>
                  <a:pt x="1186611" y="2994630"/>
                </a:cubicBezTo>
                <a:cubicBezTo>
                  <a:pt x="1205941" y="2994194"/>
                  <a:pt x="1224380" y="3005673"/>
                  <a:pt x="1242777" y="3006735"/>
                </a:cubicBezTo>
                <a:cubicBezTo>
                  <a:pt x="1279761" y="3008975"/>
                  <a:pt x="1318928" y="3017771"/>
                  <a:pt x="1287154" y="2956421"/>
                </a:cubicBezTo>
                <a:lnTo>
                  <a:pt x="1392895" y="3022251"/>
                </a:lnTo>
                <a:cubicBezTo>
                  <a:pt x="1349487" y="2938071"/>
                  <a:pt x="1296942" y="2868988"/>
                  <a:pt x="1230327" y="2801536"/>
                </a:cubicBezTo>
                <a:cubicBezTo>
                  <a:pt x="1253387" y="2795109"/>
                  <a:pt x="1276530" y="2809516"/>
                  <a:pt x="1297218" y="2796415"/>
                </a:cubicBezTo>
                <a:cubicBezTo>
                  <a:pt x="1269559" y="2779196"/>
                  <a:pt x="1239570" y="2765722"/>
                  <a:pt x="1212058" y="2738203"/>
                </a:cubicBezTo>
                <a:cubicBezTo>
                  <a:pt x="1274474" y="2740688"/>
                  <a:pt x="1327818" y="2727133"/>
                  <a:pt x="1382946" y="2761454"/>
                </a:cubicBezTo>
                <a:cubicBezTo>
                  <a:pt x="1387462" y="2764265"/>
                  <a:pt x="1391978" y="2767077"/>
                  <a:pt x="1399201" y="2766377"/>
                </a:cubicBezTo>
                <a:cubicBezTo>
                  <a:pt x="1479785" y="2759390"/>
                  <a:pt x="1551315" y="2788333"/>
                  <a:pt x="1620220" y="2841622"/>
                </a:cubicBezTo>
                <a:cubicBezTo>
                  <a:pt x="1631624" y="2853918"/>
                  <a:pt x="1652541" y="2851352"/>
                  <a:pt x="1661866" y="2836373"/>
                </a:cubicBezTo>
                <a:cubicBezTo>
                  <a:pt x="1613543" y="2790702"/>
                  <a:pt x="1537539" y="2769365"/>
                  <a:pt x="1501060" y="2705087"/>
                </a:cubicBezTo>
                <a:cubicBezTo>
                  <a:pt x="1535565" y="2721372"/>
                  <a:pt x="1567739" y="2741402"/>
                  <a:pt x="1604617" y="2764361"/>
                </a:cubicBezTo>
                <a:cubicBezTo>
                  <a:pt x="1636791" y="2784391"/>
                  <a:pt x="1668965" y="2804421"/>
                  <a:pt x="1711077" y="2798423"/>
                </a:cubicBezTo>
                <a:cubicBezTo>
                  <a:pt x="1685856" y="2756741"/>
                  <a:pt x="1665338" y="2717988"/>
                  <a:pt x="1644632" y="2679118"/>
                </a:cubicBezTo>
                <a:cubicBezTo>
                  <a:pt x="1635560" y="2663077"/>
                  <a:pt x="1624303" y="2640481"/>
                  <a:pt x="1628965" y="2632992"/>
                </a:cubicBezTo>
                <a:cubicBezTo>
                  <a:pt x="1663787" y="2587123"/>
                  <a:pt x="1610696" y="2569659"/>
                  <a:pt x="1580853" y="2545884"/>
                </a:cubicBezTo>
                <a:cubicBezTo>
                  <a:pt x="1569449" y="2533589"/>
                  <a:pt x="1546536" y="2529715"/>
                  <a:pt x="1544122" y="2512625"/>
                </a:cubicBezTo>
                <a:cubicBezTo>
                  <a:pt x="1565186" y="2499758"/>
                  <a:pt x="1592615" y="2506443"/>
                  <a:pt x="1618048" y="2506688"/>
                </a:cubicBezTo>
                <a:cubicBezTo>
                  <a:pt x="1685126" y="2501684"/>
                  <a:pt x="1685126" y="2501684"/>
                  <a:pt x="1669377" y="2434723"/>
                </a:cubicBezTo>
                <a:cubicBezTo>
                  <a:pt x="1660075" y="2408148"/>
                  <a:pt x="1655853" y="2384736"/>
                  <a:pt x="1651443" y="2361206"/>
                </a:cubicBezTo>
                <a:cubicBezTo>
                  <a:pt x="1644472" y="2330886"/>
                  <a:pt x="1649428" y="2302796"/>
                  <a:pt x="1689209" y="2300543"/>
                </a:cubicBezTo>
                <a:cubicBezTo>
                  <a:pt x="1725816" y="2302549"/>
                  <a:pt x="1726110" y="2281948"/>
                  <a:pt x="1721700" y="2258418"/>
                </a:cubicBezTo>
                <a:cubicBezTo>
                  <a:pt x="1714917" y="2228216"/>
                  <a:pt x="1703431" y="2195085"/>
                  <a:pt x="1692132" y="2162071"/>
                </a:cubicBezTo>
                <a:lnTo>
                  <a:pt x="1752153" y="2199437"/>
                </a:lnTo>
                <a:cubicBezTo>
                  <a:pt x="1740520" y="2176607"/>
                  <a:pt x="1712903" y="2169806"/>
                  <a:pt x="1715339" y="2145343"/>
                </a:cubicBezTo>
                <a:cubicBezTo>
                  <a:pt x="1749845" y="2161628"/>
                  <a:pt x="1779834" y="2175103"/>
                  <a:pt x="1809824" y="2188577"/>
                </a:cubicBezTo>
                <a:cubicBezTo>
                  <a:pt x="1816735" y="2156507"/>
                  <a:pt x="1865269" y="2160742"/>
                  <a:pt x="1876925" y="2142019"/>
                </a:cubicBezTo>
                <a:cubicBezTo>
                  <a:pt x="1904754" y="2107384"/>
                  <a:pt x="1879720" y="2065819"/>
                  <a:pt x="1849836" y="2031627"/>
                </a:cubicBezTo>
                <a:cubicBezTo>
                  <a:pt x="1907801" y="2000165"/>
                  <a:pt x="1968563" y="1964210"/>
                  <a:pt x="2003532" y="1908040"/>
                </a:cubicBezTo>
                <a:cubicBezTo>
                  <a:pt x="1975874" y="1890822"/>
                  <a:pt x="1927234" y="1907305"/>
                  <a:pt x="1943846" y="1860491"/>
                </a:cubicBezTo>
                <a:cubicBezTo>
                  <a:pt x="1960165" y="1834278"/>
                  <a:pt x="2024766" y="1843320"/>
                  <a:pt x="2047573" y="1867910"/>
                </a:cubicBezTo>
                <a:cubicBezTo>
                  <a:pt x="2079830" y="1908776"/>
                  <a:pt x="2121370" y="1924246"/>
                  <a:pt x="2165095" y="1946270"/>
                </a:cubicBezTo>
                <a:cubicBezTo>
                  <a:pt x="2178830" y="1954821"/>
                  <a:pt x="2192671" y="1942654"/>
                  <a:pt x="2178936" y="1934103"/>
                </a:cubicBezTo>
                <a:cubicBezTo>
                  <a:pt x="2137542" y="1908333"/>
                  <a:pt x="2123977" y="1847928"/>
                  <a:pt x="2068555" y="1834209"/>
                </a:cubicBezTo>
                <a:cubicBezTo>
                  <a:pt x="2080463" y="1784467"/>
                  <a:pt x="2124587" y="1765173"/>
                  <a:pt x="2179968" y="1768474"/>
                </a:cubicBezTo>
                <a:cubicBezTo>
                  <a:pt x="2219136" y="1777270"/>
                  <a:pt x="2241985" y="1812279"/>
                  <a:pt x="2257799" y="1848104"/>
                </a:cubicBezTo>
                <a:cubicBezTo>
                  <a:pt x="2278822" y="1824820"/>
                  <a:pt x="2325025" y="1832800"/>
                  <a:pt x="2343675" y="1802843"/>
                </a:cubicBezTo>
                <a:cubicBezTo>
                  <a:pt x="2263031" y="1747441"/>
                  <a:pt x="2260846" y="1740885"/>
                  <a:pt x="2233440" y="1692648"/>
                </a:cubicBezTo>
                <a:cubicBezTo>
                  <a:pt x="2330998" y="1658816"/>
                  <a:pt x="2331145" y="1648515"/>
                  <a:pt x="2246279" y="1569701"/>
                </a:cubicBezTo>
                <a:cubicBezTo>
                  <a:pt x="2225467" y="1551549"/>
                  <a:pt x="2209785" y="1525159"/>
                  <a:pt x="2196197" y="1506307"/>
                </a:cubicBezTo>
                <a:cubicBezTo>
                  <a:pt x="2171016" y="1475043"/>
                  <a:pt x="2173494" y="1460998"/>
                  <a:pt x="2214993" y="1466049"/>
                </a:cubicBezTo>
                <a:cubicBezTo>
                  <a:pt x="2268043" y="1473096"/>
                  <a:pt x="2311768" y="1495121"/>
                  <a:pt x="2364818" y="1502168"/>
                </a:cubicBezTo>
                <a:cubicBezTo>
                  <a:pt x="2288878" y="1449695"/>
                  <a:pt x="2205985" y="1418874"/>
                  <a:pt x="2134749" y="1369329"/>
                </a:cubicBezTo>
                <a:cubicBezTo>
                  <a:pt x="2151068" y="1343116"/>
                  <a:pt x="2176418" y="1322526"/>
                  <a:pt x="2213296" y="1345485"/>
                </a:cubicBezTo>
                <a:cubicBezTo>
                  <a:pt x="2252505" y="1364699"/>
                  <a:pt x="2264014" y="1356276"/>
                  <a:pt x="2280333" y="1330063"/>
                </a:cubicBezTo>
                <a:cubicBezTo>
                  <a:pt x="2282811" y="1316018"/>
                  <a:pt x="2296652" y="1303851"/>
                  <a:pt x="2308161" y="1295428"/>
                </a:cubicBezTo>
                <a:cubicBezTo>
                  <a:pt x="2373838" y="1220965"/>
                  <a:pt x="2466372" y="1174653"/>
                  <a:pt x="2533956" y="1107611"/>
                </a:cubicBezTo>
                <a:cubicBezTo>
                  <a:pt x="2584991" y="1056248"/>
                  <a:pt x="2584991" y="1056248"/>
                  <a:pt x="2511277" y="1020748"/>
                </a:cubicBezTo>
                <a:cubicBezTo>
                  <a:pt x="2490695" y="1013131"/>
                  <a:pt x="2472068" y="1001535"/>
                  <a:pt x="2458332" y="992984"/>
                </a:cubicBezTo>
                <a:cubicBezTo>
                  <a:pt x="2444409" y="984316"/>
                  <a:pt x="2421496" y="980443"/>
                  <a:pt x="2433152" y="961720"/>
                </a:cubicBezTo>
                <a:cubicBezTo>
                  <a:pt x="2442477" y="946741"/>
                  <a:pt x="2451802" y="931762"/>
                  <a:pt x="2479273" y="948864"/>
                </a:cubicBezTo>
                <a:cubicBezTo>
                  <a:pt x="2497711" y="960343"/>
                  <a:pt x="2518670" y="968195"/>
                  <a:pt x="2536920" y="979557"/>
                </a:cubicBezTo>
                <a:lnTo>
                  <a:pt x="2546246" y="964579"/>
                </a:lnTo>
                <a:cubicBezTo>
                  <a:pt x="2537173" y="948538"/>
                  <a:pt x="2507183" y="935064"/>
                  <a:pt x="2509620" y="910601"/>
                </a:cubicBezTo>
                <a:cubicBezTo>
                  <a:pt x="2541900" y="909913"/>
                  <a:pt x="2567227" y="930877"/>
                  <a:pt x="2590181" y="945167"/>
                </a:cubicBezTo>
                <a:lnTo>
                  <a:pt x="2592513" y="941422"/>
                </a:lnTo>
                <a:lnTo>
                  <a:pt x="2594844" y="937678"/>
                </a:lnTo>
                <a:cubicBezTo>
                  <a:pt x="2583252" y="925265"/>
                  <a:pt x="2576552" y="915898"/>
                  <a:pt x="2565148" y="903603"/>
                </a:cubicBezTo>
                <a:cubicBezTo>
                  <a:pt x="2558072" y="894001"/>
                  <a:pt x="2553703" y="880889"/>
                  <a:pt x="2561163" y="868906"/>
                </a:cubicBezTo>
                <a:cubicBezTo>
                  <a:pt x="2570488" y="853928"/>
                  <a:pt x="2593589" y="857918"/>
                  <a:pt x="2600478" y="867402"/>
                </a:cubicBezTo>
                <a:cubicBezTo>
                  <a:pt x="2664679" y="917763"/>
                  <a:pt x="2695026" y="879500"/>
                  <a:pt x="2734405" y="846860"/>
                </a:cubicBezTo>
                <a:cubicBezTo>
                  <a:pt x="2663022" y="807616"/>
                  <a:pt x="2561480" y="806752"/>
                  <a:pt x="2564339" y="699416"/>
                </a:cubicBezTo>
                <a:cubicBezTo>
                  <a:pt x="2689065" y="725105"/>
                  <a:pt x="2680332" y="605357"/>
                  <a:pt x="2736259" y="557039"/>
                </a:cubicBezTo>
                <a:cubicBezTo>
                  <a:pt x="2763941" y="532704"/>
                  <a:pt x="2711038" y="515357"/>
                  <a:pt x="2710955" y="494522"/>
                </a:cubicBezTo>
                <a:cubicBezTo>
                  <a:pt x="2708918" y="477665"/>
                  <a:pt x="2695608" y="457948"/>
                  <a:pt x="2709637" y="445897"/>
                </a:cubicBezTo>
                <a:cubicBezTo>
                  <a:pt x="2717816" y="426049"/>
                  <a:pt x="2724408" y="384428"/>
                  <a:pt x="2760777" y="373816"/>
                </a:cubicBezTo>
                <a:cubicBezTo>
                  <a:pt x="2797147" y="363203"/>
                  <a:pt x="2871645" y="359701"/>
                  <a:pt x="2929252" y="379976"/>
                </a:cubicBezTo>
                <a:cubicBezTo>
                  <a:pt x="2888322" y="281751"/>
                  <a:pt x="2897605" y="256355"/>
                  <a:pt x="2973798" y="277809"/>
                </a:cubicBezTo>
                <a:close/>
                <a:moveTo>
                  <a:pt x="3140035" y="81724"/>
                </a:moveTo>
                <a:lnTo>
                  <a:pt x="3147401" y="106542"/>
                </a:lnTo>
                <a:cubicBezTo>
                  <a:pt x="3161187" y="120862"/>
                  <a:pt x="3190069" y="121994"/>
                  <a:pt x="3234202" y="111757"/>
                </a:cubicBezTo>
                <a:cubicBezTo>
                  <a:pt x="3181456" y="183026"/>
                  <a:pt x="3095210" y="217618"/>
                  <a:pt x="3021704" y="198982"/>
                </a:cubicBezTo>
                <a:lnTo>
                  <a:pt x="2990505" y="196234"/>
                </a:lnTo>
                <a:lnTo>
                  <a:pt x="3005107" y="182875"/>
                </a:lnTo>
                <a:cubicBezTo>
                  <a:pt x="3015540" y="175585"/>
                  <a:pt x="3027373" y="168792"/>
                  <a:pt x="3039686" y="161909"/>
                </a:cubicBezTo>
                <a:cubicBezTo>
                  <a:pt x="3069552" y="144130"/>
                  <a:pt x="3109013" y="132326"/>
                  <a:pt x="3129995" y="98624"/>
                </a:cubicBezTo>
                <a:cubicBezTo>
                  <a:pt x="3134620" y="93709"/>
                  <a:pt x="3137962" y="88970"/>
                  <a:pt x="3139834" y="84371"/>
                </a:cubicBezTo>
                <a:close/>
                <a:moveTo>
                  <a:pt x="3093889" y="0"/>
                </a:moveTo>
                <a:lnTo>
                  <a:pt x="3105597" y="4456"/>
                </a:lnTo>
                <a:lnTo>
                  <a:pt x="3152592" y="16960"/>
                </a:lnTo>
                <a:lnTo>
                  <a:pt x="3151171" y="22196"/>
                </a:lnTo>
                <a:lnTo>
                  <a:pt x="3139499" y="69021"/>
                </a:lnTo>
                <a:lnTo>
                  <a:pt x="3131932" y="58181"/>
                </a:lnTo>
                <a:cubicBezTo>
                  <a:pt x="3127178" y="54003"/>
                  <a:pt x="3120581" y="49896"/>
                  <a:pt x="3111955" y="45825"/>
                </a:cubicBezTo>
                <a:lnTo>
                  <a:pt x="3076016" y="2482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205201809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=""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788995" y="2249718"/>
            <a:ext cx="1952494" cy="293387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65855670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=""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788995" y="2249718"/>
            <a:ext cx="1952494" cy="293387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49398362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=""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788995" y="2249718"/>
            <a:ext cx="1952494" cy="293387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203291535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="" xmlns:a16="http://schemas.microsoft.com/office/drawing/2014/main" id="{F411A7D3-2EB4-447E-BE5F-AC7E7EEBA567}"/>
              </a:ext>
            </a:extLst>
          </p:cNvPr>
          <p:cNvGrpSpPr/>
          <p:nvPr userDrawn="1"/>
        </p:nvGrpSpPr>
        <p:grpSpPr>
          <a:xfrm>
            <a:off x="-1" y="-121539"/>
            <a:ext cx="12192001" cy="1608851"/>
            <a:chOff x="-1" y="-121539"/>
            <a:chExt cx="12192001" cy="1608851"/>
          </a:xfrm>
        </p:grpSpPr>
        <p:sp>
          <p:nvSpPr>
            <p:cNvPr id="22" name="Rectangle 21">
              <a:extLst>
                <a:ext uri="{FF2B5EF4-FFF2-40B4-BE49-F238E27FC236}">
                  <a16:creationId xmlns="" xmlns:a16="http://schemas.microsoft.com/office/drawing/2014/main" id="{A3CD8CE1-859C-4513-862E-CE4DF1CA8AD9}"/>
                </a:ext>
              </a:extLst>
            </p:cNvPr>
            <p:cNvSpPr/>
            <p:nvPr userDrawn="1"/>
          </p:nvSpPr>
          <p:spPr>
            <a:xfrm>
              <a:off x="0" y="1"/>
              <a:ext cx="12192000" cy="140017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A78A8CBF-574A-4E06-8CA3-B60B0BEC73D5}"/>
                </a:ext>
              </a:extLst>
            </p:cNvPr>
            <p:cNvSpPr/>
            <p:nvPr userDrawn="1"/>
          </p:nvSpPr>
          <p:spPr>
            <a:xfrm>
              <a:off x="-1" y="-121539"/>
              <a:ext cx="12192000" cy="1608851"/>
            </a:xfrm>
            <a:custGeom>
              <a:avLst/>
              <a:gdLst>
                <a:gd name="connsiteX0" fmla="*/ 8760317 w 12192000"/>
                <a:gd name="connsiteY0" fmla="*/ 780798 h 1608850"/>
                <a:gd name="connsiteX1" fmla="*/ 8760317 w 12192000"/>
                <a:gd name="connsiteY1" fmla="*/ 785159 h 1608850"/>
                <a:gd name="connsiteX2" fmla="*/ 8761882 w 12192000"/>
                <a:gd name="connsiteY2" fmla="*/ 787771 h 1608850"/>
                <a:gd name="connsiteX3" fmla="*/ 8762996 w 12192000"/>
                <a:gd name="connsiteY3" fmla="*/ 787771 h 1608850"/>
                <a:gd name="connsiteX4" fmla="*/ 8762996 w 12192000"/>
                <a:gd name="connsiteY4" fmla="*/ 786900 h 1608850"/>
                <a:gd name="connsiteX5" fmla="*/ 8762996 w 12192000"/>
                <a:gd name="connsiteY5" fmla="*/ 780798 h 1608850"/>
                <a:gd name="connsiteX6" fmla="*/ 8761881 w 12192000"/>
                <a:gd name="connsiteY6" fmla="*/ 780798 h 1608850"/>
                <a:gd name="connsiteX7" fmla="*/ 8758924 w 12192000"/>
                <a:gd name="connsiteY7" fmla="*/ 762200 h 1608850"/>
                <a:gd name="connsiteX8" fmla="*/ 8759734 w 12192000"/>
                <a:gd name="connsiteY8" fmla="*/ 771499 h 1608850"/>
                <a:gd name="connsiteX9" fmla="*/ 8762996 w 12192000"/>
                <a:gd name="connsiteY9" fmla="*/ 771499 h 1608850"/>
                <a:gd name="connsiteX10" fmla="*/ 8762996 w 12192000"/>
                <a:gd name="connsiteY10" fmla="*/ 770337 h 1608850"/>
                <a:gd name="connsiteX11" fmla="*/ 8762996 w 12192000"/>
                <a:gd name="connsiteY11" fmla="*/ 762200 h 1608850"/>
                <a:gd name="connsiteX12" fmla="*/ 8761881 w 12192000"/>
                <a:gd name="connsiteY12" fmla="*/ 762200 h 1608850"/>
                <a:gd name="connsiteX13" fmla="*/ 8755951 w 12192000"/>
                <a:gd name="connsiteY13" fmla="*/ 745928 h 1608850"/>
                <a:gd name="connsiteX14" fmla="*/ 8756137 w 12192000"/>
                <a:gd name="connsiteY14" fmla="*/ 746512 h 1608850"/>
                <a:gd name="connsiteX15" fmla="*/ 8758088 w 12192000"/>
                <a:gd name="connsiteY15" fmla="*/ 752614 h 1608850"/>
                <a:gd name="connsiteX16" fmla="*/ 8758113 w 12192000"/>
                <a:gd name="connsiteY16" fmla="*/ 752902 h 1608850"/>
                <a:gd name="connsiteX17" fmla="*/ 8762996 w 12192000"/>
                <a:gd name="connsiteY17" fmla="*/ 752902 h 1608850"/>
                <a:gd name="connsiteX18" fmla="*/ 8762996 w 12192000"/>
                <a:gd name="connsiteY18" fmla="*/ 752030 h 1608850"/>
                <a:gd name="connsiteX19" fmla="*/ 8762996 w 12192000"/>
                <a:gd name="connsiteY19" fmla="*/ 745928 h 1608850"/>
                <a:gd name="connsiteX20" fmla="*/ 8761881 w 12192000"/>
                <a:gd name="connsiteY20" fmla="*/ 745928 h 1608850"/>
                <a:gd name="connsiteX21" fmla="*/ 8907881 w 12192000"/>
                <a:gd name="connsiteY21" fmla="*/ 718032 h 1608850"/>
                <a:gd name="connsiteX22" fmla="*/ 8907881 w 12192000"/>
                <a:gd name="connsiteY22" fmla="*/ 719194 h 1608850"/>
                <a:gd name="connsiteX23" fmla="*/ 8907881 w 12192000"/>
                <a:gd name="connsiteY23" fmla="*/ 727331 h 1608850"/>
                <a:gd name="connsiteX24" fmla="*/ 8908543 w 12192000"/>
                <a:gd name="connsiteY24" fmla="*/ 727331 h 1608850"/>
                <a:gd name="connsiteX25" fmla="*/ 8908543 w 12192000"/>
                <a:gd name="connsiteY25" fmla="*/ 718032 h 1608850"/>
                <a:gd name="connsiteX26" fmla="*/ 1099585 w 12192000"/>
                <a:gd name="connsiteY26" fmla="*/ 0 h 1608850"/>
                <a:gd name="connsiteX27" fmla="*/ 1101611 w 12192000"/>
                <a:gd name="connsiteY27" fmla="*/ 246443 h 1608850"/>
                <a:gd name="connsiteX28" fmla="*/ 1140117 w 12192000"/>
                <a:gd name="connsiteY28" fmla="*/ 326429 h 1608850"/>
                <a:gd name="connsiteX29" fmla="*/ 1142145 w 12192000"/>
                <a:gd name="connsiteY29" fmla="*/ 326429 h 1608850"/>
                <a:gd name="connsiteX30" fmla="*/ 1156331 w 12192000"/>
                <a:gd name="connsiteY30" fmla="*/ 326429 h 1608850"/>
                <a:gd name="connsiteX31" fmla="*/ 1156331 w 12192000"/>
                <a:gd name="connsiteY31" fmla="*/ 350208 h 1608850"/>
                <a:gd name="connsiteX32" fmla="*/ 1156839 w 12192000"/>
                <a:gd name="connsiteY32" fmla="*/ 351019 h 1608850"/>
                <a:gd name="connsiteX33" fmla="*/ 1160385 w 12192000"/>
                <a:gd name="connsiteY33" fmla="*/ 356694 h 1608850"/>
                <a:gd name="connsiteX34" fmla="*/ 1160385 w 12192000"/>
                <a:gd name="connsiteY34" fmla="*/ 471268 h 1608850"/>
                <a:gd name="connsiteX35" fmla="*/ 1162664 w 12192000"/>
                <a:gd name="connsiteY35" fmla="*/ 471268 h 1608850"/>
                <a:gd name="connsiteX36" fmla="*/ 1178625 w 12192000"/>
                <a:gd name="connsiteY36" fmla="*/ 471268 h 1608850"/>
                <a:gd name="connsiteX37" fmla="*/ 1178625 w 12192000"/>
                <a:gd name="connsiteY37" fmla="*/ 611783 h 1608850"/>
                <a:gd name="connsiteX38" fmla="*/ 1180145 w 12192000"/>
                <a:gd name="connsiteY38" fmla="*/ 611513 h 1608850"/>
                <a:gd name="connsiteX39" fmla="*/ 1190785 w 12192000"/>
                <a:gd name="connsiteY39" fmla="*/ 609622 h 1608850"/>
                <a:gd name="connsiteX40" fmla="*/ 1188759 w 12192000"/>
                <a:gd name="connsiteY40" fmla="*/ 698254 h 1608850"/>
                <a:gd name="connsiteX41" fmla="*/ 1190279 w 12192000"/>
                <a:gd name="connsiteY41" fmla="*/ 698525 h 1608850"/>
                <a:gd name="connsiteX42" fmla="*/ 1200919 w 12192000"/>
                <a:gd name="connsiteY42" fmla="*/ 700416 h 1608850"/>
                <a:gd name="connsiteX43" fmla="*/ 1201171 w 12192000"/>
                <a:gd name="connsiteY43" fmla="*/ 701227 h 1608850"/>
                <a:gd name="connsiteX44" fmla="*/ 1202945 w 12192000"/>
                <a:gd name="connsiteY44" fmla="*/ 706902 h 1608850"/>
                <a:gd name="connsiteX45" fmla="*/ 1203705 w 12192000"/>
                <a:gd name="connsiteY45" fmla="*/ 704470 h 1608850"/>
                <a:gd name="connsiteX46" fmla="*/ 1209025 w 12192000"/>
                <a:gd name="connsiteY46" fmla="*/ 687446 h 1608850"/>
                <a:gd name="connsiteX47" fmla="*/ 1210799 w 12192000"/>
                <a:gd name="connsiteY47" fmla="*/ 687446 h 1608850"/>
                <a:gd name="connsiteX48" fmla="*/ 1223212 w 12192000"/>
                <a:gd name="connsiteY48" fmla="*/ 687446 h 1608850"/>
                <a:gd name="connsiteX49" fmla="*/ 1223212 w 12192000"/>
                <a:gd name="connsiteY49" fmla="*/ 719872 h 1608850"/>
                <a:gd name="connsiteX50" fmla="*/ 1224225 w 12192000"/>
                <a:gd name="connsiteY50" fmla="*/ 720413 h 1608850"/>
                <a:gd name="connsiteX51" fmla="*/ 1231319 w 12192000"/>
                <a:gd name="connsiteY51" fmla="*/ 724196 h 1608850"/>
                <a:gd name="connsiteX52" fmla="*/ 1231319 w 12192000"/>
                <a:gd name="connsiteY52" fmla="*/ 725547 h 1608850"/>
                <a:gd name="connsiteX53" fmla="*/ 1231319 w 12192000"/>
                <a:gd name="connsiteY53" fmla="*/ 735005 h 1608850"/>
                <a:gd name="connsiteX54" fmla="*/ 1275907 w 12192000"/>
                <a:gd name="connsiteY54" fmla="*/ 735005 h 1608850"/>
                <a:gd name="connsiteX55" fmla="*/ 1275907 w 12192000"/>
                <a:gd name="connsiteY55" fmla="*/ 736086 h 1608850"/>
                <a:gd name="connsiteX56" fmla="*/ 1275907 w 12192000"/>
                <a:gd name="connsiteY56" fmla="*/ 743652 h 1608850"/>
                <a:gd name="connsiteX57" fmla="*/ 1277933 w 12192000"/>
                <a:gd name="connsiteY57" fmla="*/ 743652 h 1608850"/>
                <a:gd name="connsiteX58" fmla="*/ 1292119 w 12192000"/>
                <a:gd name="connsiteY58" fmla="*/ 743652 h 1608850"/>
                <a:gd name="connsiteX59" fmla="*/ 1292119 w 12192000"/>
                <a:gd name="connsiteY59" fmla="*/ 713387 h 1608850"/>
                <a:gd name="connsiteX60" fmla="*/ 1336706 w 12192000"/>
                <a:gd name="connsiteY60" fmla="*/ 713387 h 1608850"/>
                <a:gd name="connsiteX61" fmla="*/ 1336706 w 12192000"/>
                <a:gd name="connsiteY61" fmla="*/ 712036 h 1608850"/>
                <a:gd name="connsiteX62" fmla="*/ 1336706 w 12192000"/>
                <a:gd name="connsiteY62" fmla="*/ 702578 h 1608850"/>
                <a:gd name="connsiteX63" fmla="*/ 1337721 w 12192000"/>
                <a:gd name="connsiteY63" fmla="*/ 702578 h 1608850"/>
                <a:gd name="connsiteX64" fmla="*/ 1344813 w 12192000"/>
                <a:gd name="connsiteY64" fmla="*/ 702578 h 1608850"/>
                <a:gd name="connsiteX65" fmla="*/ 1344813 w 12192000"/>
                <a:gd name="connsiteY65" fmla="*/ 700687 h 1608850"/>
                <a:gd name="connsiteX66" fmla="*/ 1344813 w 12192000"/>
                <a:gd name="connsiteY66" fmla="*/ 687446 h 1608850"/>
                <a:gd name="connsiteX67" fmla="*/ 1345573 w 12192000"/>
                <a:gd name="connsiteY67" fmla="*/ 687446 h 1608850"/>
                <a:gd name="connsiteX68" fmla="*/ 1350893 w 12192000"/>
                <a:gd name="connsiteY68" fmla="*/ 687446 h 1608850"/>
                <a:gd name="connsiteX69" fmla="*/ 1350893 w 12192000"/>
                <a:gd name="connsiteY69" fmla="*/ 686365 h 1608850"/>
                <a:gd name="connsiteX70" fmla="*/ 1350893 w 12192000"/>
                <a:gd name="connsiteY70" fmla="*/ 678798 h 1608850"/>
                <a:gd name="connsiteX71" fmla="*/ 1352921 w 12192000"/>
                <a:gd name="connsiteY71" fmla="*/ 678798 h 1608850"/>
                <a:gd name="connsiteX72" fmla="*/ 1367107 w 12192000"/>
                <a:gd name="connsiteY72" fmla="*/ 678798 h 1608850"/>
                <a:gd name="connsiteX73" fmla="*/ 1367107 w 12192000"/>
                <a:gd name="connsiteY73" fmla="*/ 679879 h 1608850"/>
                <a:gd name="connsiteX74" fmla="*/ 1367107 w 12192000"/>
                <a:gd name="connsiteY74" fmla="*/ 687446 h 1608850"/>
                <a:gd name="connsiteX75" fmla="*/ 1389401 w 12192000"/>
                <a:gd name="connsiteY75" fmla="*/ 687446 h 1608850"/>
                <a:gd name="connsiteX76" fmla="*/ 1389401 w 12192000"/>
                <a:gd name="connsiteY76" fmla="*/ 685554 h 1608850"/>
                <a:gd name="connsiteX77" fmla="*/ 1389401 w 12192000"/>
                <a:gd name="connsiteY77" fmla="*/ 672313 h 1608850"/>
                <a:gd name="connsiteX78" fmla="*/ 1391174 w 12192000"/>
                <a:gd name="connsiteY78" fmla="*/ 672313 h 1608850"/>
                <a:gd name="connsiteX79" fmla="*/ 1403587 w 12192000"/>
                <a:gd name="connsiteY79" fmla="*/ 672313 h 1608850"/>
                <a:gd name="connsiteX80" fmla="*/ 1403587 w 12192000"/>
                <a:gd name="connsiteY80" fmla="*/ 696093 h 1608850"/>
                <a:gd name="connsiteX81" fmla="*/ 1404601 w 12192000"/>
                <a:gd name="connsiteY81" fmla="*/ 696093 h 1608850"/>
                <a:gd name="connsiteX82" fmla="*/ 1411695 w 12192000"/>
                <a:gd name="connsiteY82" fmla="*/ 696093 h 1608850"/>
                <a:gd name="connsiteX83" fmla="*/ 1411695 w 12192000"/>
                <a:gd name="connsiteY83" fmla="*/ 695012 h 1608850"/>
                <a:gd name="connsiteX84" fmla="*/ 1411695 w 12192000"/>
                <a:gd name="connsiteY84" fmla="*/ 687446 h 1608850"/>
                <a:gd name="connsiteX85" fmla="*/ 1413467 w 12192000"/>
                <a:gd name="connsiteY85" fmla="*/ 687446 h 1608850"/>
                <a:gd name="connsiteX86" fmla="*/ 1425881 w 12192000"/>
                <a:gd name="connsiteY86" fmla="*/ 687446 h 1608850"/>
                <a:gd name="connsiteX87" fmla="*/ 1425881 w 12192000"/>
                <a:gd name="connsiteY87" fmla="*/ 713387 h 1608850"/>
                <a:gd name="connsiteX88" fmla="*/ 1427909 w 12192000"/>
                <a:gd name="connsiteY88" fmla="*/ 713387 h 1608850"/>
                <a:gd name="connsiteX89" fmla="*/ 1442095 w 12192000"/>
                <a:gd name="connsiteY89" fmla="*/ 713387 h 1608850"/>
                <a:gd name="connsiteX90" fmla="*/ 1442095 w 12192000"/>
                <a:gd name="connsiteY90" fmla="*/ 715008 h 1608850"/>
                <a:gd name="connsiteX91" fmla="*/ 1442095 w 12192000"/>
                <a:gd name="connsiteY91" fmla="*/ 726358 h 1608850"/>
                <a:gd name="connsiteX92" fmla="*/ 1442855 w 12192000"/>
                <a:gd name="connsiteY92" fmla="*/ 726358 h 1608850"/>
                <a:gd name="connsiteX93" fmla="*/ 1448175 w 12192000"/>
                <a:gd name="connsiteY93" fmla="*/ 726358 h 1608850"/>
                <a:gd name="connsiteX94" fmla="*/ 1448175 w 12192000"/>
                <a:gd name="connsiteY94" fmla="*/ 725547 h 1608850"/>
                <a:gd name="connsiteX95" fmla="*/ 1448175 w 12192000"/>
                <a:gd name="connsiteY95" fmla="*/ 719872 h 1608850"/>
                <a:gd name="connsiteX96" fmla="*/ 1478575 w 12192000"/>
                <a:gd name="connsiteY96" fmla="*/ 719872 h 1608850"/>
                <a:gd name="connsiteX97" fmla="*/ 1478575 w 12192000"/>
                <a:gd name="connsiteY97" fmla="*/ 743652 h 1608850"/>
                <a:gd name="connsiteX98" fmla="*/ 1479589 w 12192000"/>
                <a:gd name="connsiteY98" fmla="*/ 743652 h 1608850"/>
                <a:gd name="connsiteX99" fmla="*/ 1486683 w 12192000"/>
                <a:gd name="connsiteY99" fmla="*/ 743652 h 1608850"/>
                <a:gd name="connsiteX100" fmla="*/ 1486683 w 12192000"/>
                <a:gd name="connsiteY100" fmla="*/ 744733 h 1608850"/>
                <a:gd name="connsiteX101" fmla="*/ 1486683 w 12192000"/>
                <a:gd name="connsiteY101" fmla="*/ 752299 h 1608850"/>
                <a:gd name="connsiteX102" fmla="*/ 1487443 w 12192000"/>
                <a:gd name="connsiteY102" fmla="*/ 752299 h 1608850"/>
                <a:gd name="connsiteX103" fmla="*/ 1492763 w 12192000"/>
                <a:gd name="connsiteY103" fmla="*/ 752299 h 1608850"/>
                <a:gd name="connsiteX104" fmla="*/ 1492763 w 12192000"/>
                <a:gd name="connsiteY104" fmla="*/ 750137 h 1608850"/>
                <a:gd name="connsiteX105" fmla="*/ 1492763 w 12192000"/>
                <a:gd name="connsiteY105" fmla="*/ 735005 h 1608850"/>
                <a:gd name="connsiteX106" fmla="*/ 1493775 w 12192000"/>
                <a:gd name="connsiteY106" fmla="*/ 735005 h 1608850"/>
                <a:gd name="connsiteX107" fmla="*/ 1500869 w 12192000"/>
                <a:gd name="connsiteY107" fmla="*/ 735005 h 1608850"/>
                <a:gd name="connsiteX108" fmla="*/ 1500869 w 12192000"/>
                <a:gd name="connsiteY108" fmla="*/ 736086 h 1608850"/>
                <a:gd name="connsiteX109" fmla="*/ 1500869 w 12192000"/>
                <a:gd name="connsiteY109" fmla="*/ 743652 h 1608850"/>
                <a:gd name="connsiteX110" fmla="*/ 1506189 w 12192000"/>
                <a:gd name="connsiteY110" fmla="*/ 741659 h 1608850"/>
                <a:gd name="connsiteX111" fmla="*/ 1506949 w 12192000"/>
                <a:gd name="connsiteY111" fmla="*/ 740679 h 1608850"/>
                <a:gd name="connsiteX112" fmla="*/ 1506949 w 12192000"/>
                <a:gd name="connsiteY112" fmla="*/ 735005 h 1608850"/>
                <a:gd name="connsiteX113" fmla="*/ 1545457 w 12192000"/>
                <a:gd name="connsiteY113" fmla="*/ 735005 h 1608850"/>
                <a:gd name="connsiteX114" fmla="*/ 1545457 w 12192000"/>
                <a:gd name="connsiteY114" fmla="*/ 758784 h 1608850"/>
                <a:gd name="connsiteX115" fmla="*/ 1547483 w 12192000"/>
                <a:gd name="connsiteY115" fmla="*/ 758784 h 1608850"/>
                <a:gd name="connsiteX116" fmla="*/ 1561669 w 12192000"/>
                <a:gd name="connsiteY116" fmla="*/ 758784 h 1608850"/>
                <a:gd name="connsiteX117" fmla="*/ 1561669 w 12192000"/>
                <a:gd name="connsiteY117" fmla="*/ 759865 h 1608850"/>
                <a:gd name="connsiteX118" fmla="*/ 1561669 w 12192000"/>
                <a:gd name="connsiteY118" fmla="*/ 767431 h 1608850"/>
                <a:gd name="connsiteX119" fmla="*/ 1563443 w 12192000"/>
                <a:gd name="connsiteY119" fmla="*/ 767431 h 1608850"/>
                <a:gd name="connsiteX120" fmla="*/ 1575857 w 12192000"/>
                <a:gd name="connsiteY120" fmla="*/ 767431 h 1608850"/>
                <a:gd name="connsiteX121" fmla="*/ 1575857 w 12192000"/>
                <a:gd name="connsiteY121" fmla="*/ 743652 h 1608850"/>
                <a:gd name="connsiteX122" fmla="*/ 1576869 w 12192000"/>
                <a:gd name="connsiteY122" fmla="*/ 743652 h 1608850"/>
                <a:gd name="connsiteX123" fmla="*/ 1583963 w 12192000"/>
                <a:gd name="connsiteY123" fmla="*/ 743652 h 1608850"/>
                <a:gd name="connsiteX124" fmla="*/ 1583963 w 12192000"/>
                <a:gd name="connsiteY124" fmla="*/ 711225 h 1608850"/>
                <a:gd name="connsiteX125" fmla="*/ 1584977 w 12192000"/>
                <a:gd name="connsiteY125" fmla="*/ 711225 h 1608850"/>
                <a:gd name="connsiteX126" fmla="*/ 1592071 w 12192000"/>
                <a:gd name="connsiteY126" fmla="*/ 711225 h 1608850"/>
                <a:gd name="connsiteX127" fmla="*/ 1592071 w 12192000"/>
                <a:gd name="connsiteY127" fmla="*/ 709334 h 1608850"/>
                <a:gd name="connsiteX128" fmla="*/ 1592071 w 12192000"/>
                <a:gd name="connsiteY128" fmla="*/ 696093 h 1608850"/>
                <a:gd name="connsiteX129" fmla="*/ 1590803 w 12192000"/>
                <a:gd name="connsiteY129" fmla="*/ 694471 h 1608850"/>
                <a:gd name="connsiteX130" fmla="*/ 1596123 w 12192000"/>
                <a:gd name="connsiteY130" fmla="*/ 683122 h 1608850"/>
                <a:gd name="connsiteX131" fmla="*/ 1604231 w 12192000"/>
                <a:gd name="connsiteY131" fmla="*/ 711225 h 1608850"/>
                <a:gd name="connsiteX132" fmla="*/ 1604991 w 12192000"/>
                <a:gd name="connsiteY132" fmla="*/ 711225 h 1608850"/>
                <a:gd name="connsiteX133" fmla="*/ 1610311 w 12192000"/>
                <a:gd name="connsiteY133" fmla="*/ 711225 h 1608850"/>
                <a:gd name="connsiteX134" fmla="*/ 1610311 w 12192000"/>
                <a:gd name="connsiteY134" fmla="*/ 605298 h 1608850"/>
                <a:gd name="connsiteX135" fmla="*/ 1611831 w 12192000"/>
                <a:gd name="connsiteY135" fmla="*/ 605298 h 1608850"/>
                <a:gd name="connsiteX136" fmla="*/ 1622471 w 12192000"/>
                <a:gd name="connsiteY136" fmla="*/ 605298 h 1608850"/>
                <a:gd name="connsiteX137" fmla="*/ 1622471 w 12192000"/>
                <a:gd name="connsiteY137" fmla="*/ 557739 h 1608850"/>
                <a:gd name="connsiteX138" fmla="*/ 1648817 w 12192000"/>
                <a:gd name="connsiteY138" fmla="*/ 557739 h 1608850"/>
                <a:gd name="connsiteX139" fmla="*/ 1648817 w 12192000"/>
                <a:gd name="connsiteY139" fmla="*/ 536121 h 1608850"/>
                <a:gd name="connsiteX140" fmla="*/ 1683271 w 12192000"/>
                <a:gd name="connsiteY140" fmla="*/ 536121 h 1608850"/>
                <a:gd name="connsiteX141" fmla="*/ 1683271 w 12192000"/>
                <a:gd name="connsiteY141" fmla="*/ 538553 h 1608850"/>
                <a:gd name="connsiteX142" fmla="*/ 1683271 w 12192000"/>
                <a:gd name="connsiteY142" fmla="*/ 555577 h 1608850"/>
                <a:gd name="connsiteX143" fmla="*/ 1685551 w 12192000"/>
                <a:gd name="connsiteY143" fmla="*/ 555577 h 1608850"/>
                <a:gd name="connsiteX144" fmla="*/ 1701511 w 12192000"/>
                <a:gd name="connsiteY144" fmla="*/ 555577 h 1608850"/>
                <a:gd name="connsiteX145" fmla="*/ 1701511 w 12192000"/>
                <a:gd name="connsiteY145" fmla="*/ 603136 h 1608850"/>
                <a:gd name="connsiteX146" fmla="*/ 1702525 w 12192000"/>
                <a:gd name="connsiteY146" fmla="*/ 603136 h 1608850"/>
                <a:gd name="connsiteX147" fmla="*/ 1709619 w 12192000"/>
                <a:gd name="connsiteY147" fmla="*/ 603136 h 1608850"/>
                <a:gd name="connsiteX148" fmla="*/ 1723805 w 12192000"/>
                <a:gd name="connsiteY148" fmla="*/ 607460 h 1608850"/>
                <a:gd name="connsiteX149" fmla="*/ 1723805 w 12192000"/>
                <a:gd name="connsiteY149" fmla="*/ 646372 h 1608850"/>
                <a:gd name="connsiteX150" fmla="*/ 1724819 w 12192000"/>
                <a:gd name="connsiteY150" fmla="*/ 646372 h 1608850"/>
                <a:gd name="connsiteX151" fmla="*/ 1731911 w 12192000"/>
                <a:gd name="connsiteY151" fmla="*/ 646372 h 1608850"/>
                <a:gd name="connsiteX152" fmla="*/ 1731911 w 12192000"/>
                <a:gd name="connsiteY152" fmla="*/ 647993 h 1608850"/>
                <a:gd name="connsiteX153" fmla="*/ 1731911 w 12192000"/>
                <a:gd name="connsiteY153" fmla="*/ 659342 h 1608850"/>
                <a:gd name="connsiteX154" fmla="*/ 1733939 w 12192000"/>
                <a:gd name="connsiteY154" fmla="*/ 659342 h 1608850"/>
                <a:gd name="connsiteX155" fmla="*/ 1748125 w 12192000"/>
                <a:gd name="connsiteY155" fmla="*/ 659342 h 1608850"/>
                <a:gd name="connsiteX156" fmla="*/ 1754205 w 12192000"/>
                <a:gd name="connsiteY156" fmla="*/ 665828 h 1608850"/>
                <a:gd name="connsiteX157" fmla="*/ 1754205 w 12192000"/>
                <a:gd name="connsiteY157" fmla="*/ 687446 h 1608850"/>
                <a:gd name="connsiteX158" fmla="*/ 1756485 w 12192000"/>
                <a:gd name="connsiteY158" fmla="*/ 687446 h 1608850"/>
                <a:gd name="connsiteX159" fmla="*/ 1772445 w 12192000"/>
                <a:gd name="connsiteY159" fmla="*/ 687446 h 1608850"/>
                <a:gd name="connsiteX160" fmla="*/ 1772445 w 12192000"/>
                <a:gd name="connsiteY160" fmla="*/ 688526 h 1608850"/>
                <a:gd name="connsiteX161" fmla="*/ 1772445 w 12192000"/>
                <a:gd name="connsiteY161" fmla="*/ 696093 h 1608850"/>
                <a:gd name="connsiteX162" fmla="*/ 1773713 w 12192000"/>
                <a:gd name="connsiteY162" fmla="*/ 696093 h 1608850"/>
                <a:gd name="connsiteX163" fmla="*/ 1782579 w 12192000"/>
                <a:gd name="connsiteY163" fmla="*/ 696093 h 1608850"/>
                <a:gd name="connsiteX164" fmla="*/ 1782579 w 12192000"/>
                <a:gd name="connsiteY164" fmla="*/ 698254 h 1608850"/>
                <a:gd name="connsiteX165" fmla="*/ 1782579 w 12192000"/>
                <a:gd name="connsiteY165" fmla="*/ 713387 h 1608850"/>
                <a:gd name="connsiteX166" fmla="*/ 1786633 w 12192000"/>
                <a:gd name="connsiteY166" fmla="*/ 711495 h 1608850"/>
                <a:gd name="connsiteX167" fmla="*/ 1786633 w 12192000"/>
                <a:gd name="connsiteY167" fmla="*/ 698254 h 1608850"/>
                <a:gd name="connsiteX168" fmla="*/ 1787645 w 12192000"/>
                <a:gd name="connsiteY168" fmla="*/ 698254 h 1608850"/>
                <a:gd name="connsiteX169" fmla="*/ 1794739 w 12192000"/>
                <a:gd name="connsiteY169" fmla="*/ 698254 h 1608850"/>
                <a:gd name="connsiteX170" fmla="*/ 1794739 w 12192000"/>
                <a:gd name="connsiteY170" fmla="*/ 699876 h 1608850"/>
                <a:gd name="connsiteX171" fmla="*/ 1794739 w 12192000"/>
                <a:gd name="connsiteY171" fmla="*/ 711225 h 1608850"/>
                <a:gd name="connsiteX172" fmla="*/ 1795499 w 12192000"/>
                <a:gd name="connsiteY172" fmla="*/ 711225 h 1608850"/>
                <a:gd name="connsiteX173" fmla="*/ 1800819 w 12192000"/>
                <a:gd name="connsiteY173" fmla="*/ 711225 h 1608850"/>
                <a:gd name="connsiteX174" fmla="*/ 1849459 w 12192000"/>
                <a:gd name="connsiteY174" fmla="*/ 706902 h 1608850"/>
                <a:gd name="connsiteX175" fmla="*/ 1849459 w 12192000"/>
                <a:gd name="connsiteY175" fmla="*/ 708253 h 1608850"/>
                <a:gd name="connsiteX176" fmla="*/ 1849459 w 12192000"/>
                <a:gd name="connsiteY176" fmla="*/ 717710 h 1608850"/>
                <a:gd name="connsiteX177" fmla="*/ 1850219 w 12192000"/>
                <a:gd name="connsiteY177" fmla="*/ 717710 h 1608850"/>
                <a:gd name="connsiteX178" fmla="*/ 1855541 w 12192000"/>
                <a:gd name="connsiteY178" fmla="*/ 717710 h 1608850"/>
                <a:gd name="connsiteX179" fmla="*/ 1855541 w 12192000"/>
                <a:gd name="connsiteY179" fmla="*/ 719872 h 1608850"/>
                <a:gd name="connsiteX180" fmla="*/ 1855541 w 12192000"/>
                <a:gd name="connsiteY180" fmla="*/ 735005 h 1608850"/>
                <a:gd name="connsiteX181" fmla="*/ 1857567 w 12192000"/>
                <a:gd name="connsiteY181" fmla="*/ 733654 h 1608850"/>
                <a:gd name="connsiteX182" fmla="*/ 1871753 w 12192000"/>
                <a:gd name="connsiteY182" fmla="*/ 724196 h 1608850"/>
                <a:gd name="connsiteX183" fmla="*/ 1877833 w 12192000"/>
                <a:gd name="connsiteY183" fmla="*/ 683122 h 1608850"/>
                <a:gd name="connsiteX184" fmla="*/ 1878593 w 12192000"/>
                <a:gd name="connsiteY184" fmla="*/ 682852 h 1608850"/>
                <a:gd name="connsiteX185" fmla="*/ 1883913 w 12192000"/>
                <a:gd name="connsiteY185" fmla="*/ 680960 h 1608850"/>
                <a:gd name="connsiteX186" fmla="*/ 1885941 w 12192000"/>
                <a:gd name="connsiteY186" fmla="*/ 611783 h 1608850"/>
                <a:gd name="connsiteX187" fmla="*/ 1887967 w 12192000"/>
                <a:gd name="connsiteY187" fmla="*/ 680960 h 1608850"/>
                <a:gd name="connsiteX188" fmla="*/ 1888727 w 12192000"/>
                <a:gd name="connsiteY188" fmla="*/ 681230 h 1608850"/>
                <a:gd name="connsiteX189" fmla="*/ 1894047 w 12192000"/>
                <a:gd name="connsiteY189" fmla="*/ 683122 h 1608850"/>
                <a:gd name="connsiteX190" fmla="*/ 1894047 w 12192000"/>
                <a:gd name="connsiteY190" fmla="*/ 596651 h 1608850"/>
                <a:gd name="connsiteX191" fmla="*/ 1898101 w 12192000"/>
                <a:gd name="connsiteY191" fmla="*/ 564224 h 1608850"/>
                <a:gd name="connsiteX192" fmla="*/ 1936607 w 12192000"/>
                <a:gd name="connsiteY192" fmla="*/ 564224 h 1608850"/>
                <a:gd name="connsiteX193" fmla="*/ 1936607 w 12192000"/>
                <a:gd name="connsiteY193" fmla="*/ 596651 h 1608850"/>
                <a:gd name="connsiteX194" fmla="*/ 1937367 w 12192000"/>
                <a:gd name="connsiteY194" fmla="*/ 596651 h 1608850"/>
                <a:gd name="connsiteX195" fmla="*/ 1942687 w 12192000"/>
                <a:gd name="connsiteY195" fmla="*/ 596651 h 1608850"/>
                <a:gd name="connsiteX196" fmla="*/ 1942687 w 12192000"/>
                <a:gd name="connsiteY196" fmla="*/ 514503 h 1608850"/>
                <a:gd name="connsiteX197" fmla="*/ 1944461 w 12192000"/>
                <a:gd name="connsiteY197" fmla="*/ 514503 h 1608850"/>
                <a:gd name="connsiteX198" fmla="*/ 1956875 w 12192000"/>
                <a:gd name="connsiteY198" fmla="*/ 514503 h 1608850"/>
                <a:gd name="connsiteX199" fmla="*/ 1956875 w 12192000"/>
                <a:gd name="connsiteY199" fmla="*/ 512612 h 1608850"/>
                <a:gd name="connsiteX200" fmla="*/ 1956875 w 12192000"/>
                <a:gd name="connsiteY200" fmla="*/ 499371 h 1608850"/>
                <a:gd name="connsiteX201" fmla="*/ 1979169 w 12192000"/>
                <a:gd name="connsiteY201" fmla="*/ 499371 h 1608850"/>
                <a:gd name="connsiteX202" fmla="*/ 1979169 w 12192000"/>
                <a:gd name="connsiteY202" fmla="*/ 498290 h 1608850"/>
                <a:gd name="connsiteX203" fmla="*/ 1979169 w 12192000"/>
                <a:gd name="connsiteY203" fmla="*/ 490724 h 1608850"/>
                <a:gd name="connsiteX204" fmla="*/ 1980941 w 12192000"/>
                <a:gd name="connsiteY204" fmla="*/ 490724 h 1608850"/>
                <a:gd name="connsiteX205" fmla="*/ 1993355 w 12192000"/>
                <a:gd name="connsiteY205" fmla="*/ 490724 h 1608850"/>
                <a:gd name="connsiteX206" fmla="*/ 1993355 w 12192000"/>
                <a:gd name="connsiteY206" fmla="*/ 491805 h 1608850"/>
                <a:gd name="connsiteX207" fmla="*/ 1993355 w 12192000"/>
                <a:gd name="connsiteY207" fmla="*/ 499371 h 1608850"/>
                <a:gd name="connsiteX208" fmla="*/ 1994115 w 12192000"/>
                <a:gd name="connsiteY208" fmla="*/ 499371 h 1608850"/>
                <a:gd name="connsiteX209" fmla="*/ 1999435 w 12192000"/>
                <a:gd name="connsiteY209" fmla="*/ 499371 h 1608850"/>
                <a:gd name="connsiteX210" fmla="*/ 2009569 w 12192000"/>
                <a:gd name="connsiteY210" fmla="*/ 495047 h 1608850"/>
                <a:gd name="connsiteX211" fmla="*/ 2013621 w 12192000"/>
                <a:gd name="connsiteY211" fmla="*/ 498290 h 1608850"/>
                <a:gd name="connsiteX212" fmla="*/ 2013621 w 12192000"/>
                <a:gd name="connsiteY212" fmla="*/ 490724 h 1608850"/>
                <a:gd name="connsiteX213" fmla="*/ 2015901 w 12192000"/>
                <a:gd name="connsiteY213" fmla="*/ 490724 h 1608850"/>
                <a:gd name="connsiteX214" fmla="*/ 2031863 w 12192000"/>
                <a:gd name="connsiteY214" fmla="*/ 490724 h 1608850"/>
                <a:gd name="connsiteX215" fmla="*/ 2031863 w 12192000"/>
                <a:gd name="connsiteY215" fmla="*/ 491805 h 1608850"/>
                <a:gd name="connsiteX216" fmla="*/ 2031863 w 12192000"/>
                <a:gd name="connsiteY216" fmla="*/ 499371 h 1608850"/>
                <a:gd name="connsiteX217" fmla="*/ 2062263 w 12192000"/>
                <a:gd name="connsiteY217" fmla="*/ 499371 h 1608850"/>
                <a:gd name="connsiteX218" fmla="*/ 2062263 w 12192000"/>
                <a:gd name="connsiteY218" fmla="*/ 500992 h 1608850"/>
                <a:gd name="connsiteX219" fmla="*/ 2062263 w 12192000"/>
                <a:gd name="connsiteY219" fmla="*/ 512342 h 1608850"/>
                <a:gd name="connsiteX220" fmla="*/ 2088609 w 12192000"/>
                <a:gd name="connsiteY220" fmla="*/ 512342 h 1608850"/>
                <a:gd name="connsiteX221" fmla="*/ 2088609 w 12192000"/>
                <a:gd name="connsiteY221" fmla="*/ 542606 h 1608850"/>
                <a:gd name="connsiteX222" fmla="*/ 2089369 w 12192000"/>
                <a:gd name="connsiteY222" fmla="*/ 542606 h 1608850"/>
                <a:gd name="connsiteX223" fmla="*/ 2094689 w 12192000"/>
                <a:gd name="connsiteY223" fmla="*/ 542606 h 1608850"/>
                <a:gd name="connsiteX224" fmla="*/ 2094689 w 12192000"/>
                <a:gd name="connsiteY224" fmla="*/ 543687 h 1608850"/>
                <a:gd name="connsiteX225" fmla="*/ 2094689 w 12192000"/>
                <a:gd name="connsiteY225" fmla="*/ 551254 h 1608850"/>
                <a:gd name="connsiteX226" fmla="*/ 2098743 w 12192000"/>
                <a:gd name="connsiteY226" fmla="*/ 581518 h 1608850"/>
                <a:gd name="connsiteX227" fmla="*/ 2099503 w 12192000"/>
                <a:gd name="connsiteY227" fmla="*/ 581518 h 1608850"/>
                <a:gd name="connsiteX228" fmla="*/ 2104823 w 12192000"/>
                <a:gd name="connsiteY228" fmla="*/ 581518 h 1608850"/>
                <a:gd name="connsiteX229" fmla="*/ 2104823 w 12192000"/>
                <a:gd name="connsiteY229" fmla="*/ 582329 h 1608850"/>
                <a:gd name="connsiteX230" fmla="*/ 2104823 w 12192000"/>
                <a:gd name="connsiteY230" fmla="*/ 588004 h 1608850"/>
                <a:gd name="connsiteX231" fmla="*/ 2105837 w 12192000"/>
                <a:gd name="connsiteY231" fmla="*/ 588004 h 1608850"/>
                <a:gd name="connsiteX232" fmla="*/ 2112929 w 12192000"/>
                <a:gd name="connsiteY232" fmla="*/ 588004 h 1608850"/>
                <a:gd name="connsiteX233" fmla="*/ 2112929 w 12192000"/>
                <a:gd name="connsiteY233" fmla="*/ 618269 h 1608850"/>
                <a:gd name="connsiteX234" fmla="*/ 2114957 w 12192000"/>
                <a:gd name="connsiteY234" fmla="*/ 618269 h 1608850"/>
                <a:gd name="connsiteX235" fmla="*/ 2129143 w 12192000"/>
                <a:gd name="connsiteY235" fmla="*/ 618269 h 1608850"/>
                <a:gd name="connsiteX236" fmla="*/ 2129143 w 12192000"/>
                <a:gd name="connsiteY236" fmla="*/ 642048 h 1608850"/>
                <a:gd name="connsiteX237" fmla="*/ 2131171 w 12192000"/>
                <a:gd name="connsiteY237" fmla="*/ 643669 h 1608850"/>
                <a:gd name="connsiteX238" fmla="*/ 2131171 w 12192000"/>
                <a:gd name="connsiteY238" fmla="*/ 655019 h 1608850"/>
                <a:gd name="connsiteX239" fmla="*/ 2131931 w 12192000"/>
                <a:gd name="connsiteY239" fmla="*/ 655019 h 1608850"/>
                <a:gd name="connsiteX240" fmla="*/ 2137251 w 12192000"/>
                <a:gd name="connsiteY240" fmla="*/ 655019 h 1608850"/>
                <a:gd name="connsiteX241" fmla="*/ 2137251 w 12192000"/>
                <a:gd name="connsiteY241" fmla="*/ 678798 h 1608850"/>
                <a:gd name="connsiteX242" fmla="*/ 2138517 w 12192000"/>
                <a:gd name="connsiteY242" fmla="*/ 678798 h 1608850"/>
                <a:gd name="connsiteX243" fmla="*/ 2147383 w 12192000"/>
                <a:gd name="connsiteY243" fmla="*/ 678798 h 1608850"/>
                <a:gd name="connsiteX244" fmla="*/ 2149411 w 12192000"/>
                <a:gd name="connsiteY244" fmla="*/ 682852 h 1608850"/>
                <a:gd name="connsiteX245" fmla="*/ 2149411 w 12192000"/>
                <a:gd name="connsiteY245" fmla="*/ 696093 h 1608850"/>
                <a:gd name="connsiteX246" fmla="*/ 2150931 w 12192000"/>
                <a:gd name="connsiteY246" fmla="*/ 694201 h 1608850"/>
                <a:gd name="connsiteX247" fmla="*/ 2161571 w 12192000"/>
                <a:gd name="connsiteY247" fmla="*/ 680960 h 1608850"/>
                <a:gd name="connsiteX248" fmla="*/ 2189945 w 12192000"/>
                <a:gd name="connsiteY248" fmla="*/ 680960 h 1608850"/>
                <a:gd name="connsiteX249" fmla="*/ 2189945 w 12192000"/>
                <a:gd name="connsiteY249" fmla="*/ 767431 h 1608850"/>
                <a:gd name="connsiteX250" fmla="*/ 2190705 w 12192000"/>
                <a:gd name="connsiteY250" fmla="*/ 767431 h 1608850"/>
                <a:gd name="connsiteX251" fmla="*/ 2196025 w 12192000"/>
                <a:gd name="connsiteY251" fmla="*/ 767431 h 1608850"/>
                <a:gd name="connsiteX252" fmla="*/ 2196785 w 12192000"/>
                <a:gd name="connsiteY252" fmla="*/ 766080 h 1608850"/>
                <a:gd name="connsiteX253" fmla="*/ 2202105 w 12192000"/>
                <a:gd name="connsiteY253" fmla="*/ 756622 h 1608850"/>
                <a:gd name="connsiteX254" fmla="*/ 2202105 w 12192000"/>
                <a:gd name="connsiteY254" fmla="*/ 758514 h 1608850"/>
                <a:gd name="connsiteX255" fmla="*/ 2202105 w 12192000"/>
                <a:gd name="connsiteY255" fmla="*/ 771755 h 1608850"/>
                <a:gd name="connsiteX256" fmla="*/ 2206157 w 12192000"/>
                <a:gd name="connsiteY256" fmla="*/ 726358 h 1608850"/>
                <a:gd name="connsiteX257" fmla="*/ 2206917 w 12192000"/>
                <a:gd name="connsiteY257" fmla="*/ 726358 h 1608850"/>
                <a:gd name="connsiteX258" fmla="*/ 2212237 w 12192000"/>
                <a:gd name="connsiteY258" fmla="*/ 726358 h 1608850"/>
                <a:gd name="connsiteX259" fmla="*/ 2212237 w 12192000"/>
                <a:gd name="connsiteY259" fmla="*/ 661504 h 1608850"/>
                <a:gd name="connsiteX260" fmla="*/ 2213251 w 12192000"/>
                <a:gd name="connsiteY260" fmla="*/ 661504 h 1608850"/>
                <a:gd name="connsiteX261" fmla="*/ 2220345 w 12192000"/>
                <a:gd name="connsiteY261" fmla="*/ 661504 h 1608850"/>
                <a:gd name="connsiteX262" fmla="*/ 2232505 w 12192000"/>
                <a:gd name="connsiteY262" fmla="*/ 618269 h 1608850"/>
                <a:gd name="connsiteX263" fmla="*/ 2233771 w 12192000"/>
                <a:gd name="connsiteY263" fmla="*/ 618269 h 1608850"/>
                <a:gd name="connsiteX264" fmla="*/ 2242639 w 12192000"/>
                <a:gd name="connsiteY264" fmla="*/ 618269 h 1608850"/>
                <a:gd name="connsiteX265" fmla="*/ 2252771 w 12192000"/>
                <a:gd name="connsiteY265" fmla="*/ 661504 h 1608850"/>
                <a:gd name="connsiteX266" fmla="*/ 2253785 w 12192000"/>
                <a:gd name="connsiteY266" fmla="*/ 661504 h 1608850"/>
                <a:gd name="connsiteX267" fmla="*/ 2260879 w 12192000"/>
                <a:gd name="connsiteY267" fmla="*/ 661504 h 1608850"/>
                <a:gd name="connsiteX268" fmla="*/ 2260879 w 12192000"/>
                <a:gd name="connsiteY268" fmla="*/ 700416 h 1608850"/>
                <a:gd name="connsiteX269" fmla="*/ 2262651 w 12192000"/>
                <a:gd name="connsiteY269" fmla="*/ 700416 h 1608850"/>
                <a:gd name="connsiteX270" fmla="*/ 2275065 w 12192000"/>
                <a:gd name="connsiteY270" fmla="*/ 700416 h 1608850"/>
                <a:gd name="connsiteX271" fmla="*/ 2275065 w 12192000"/>
                <a:gd name="connsiteY271" fmla="*/ 702578 h 1608850"/>
                <a:gd name="connsiteX272" fmla="*/ 2275065 w 12192000"/>
                <a:gd name="connsiteY272" fmla="*/ 717710 h 1608850"/>
                <a:gd name="connsiteX273" fmla="*/ 2279119 w 12192000"/>
                <a:gd name="connsiteY273" fmla="*/ 715549 h 1608850"/>
                <a:gd name="connsiteX274" fmla="*/ 2279119 w 12192000"/>
                <a:gd name="connsiteY274" fmla="*/ 700416 h 1608850"/>
                <a:gd name="connsiteX275" fmla="*/ 2280639 w 12192000"/>
                <a:gd name="connsiteY275" fmla="*/ 700416 h 1608850"/>
                <a:gd name="connsiteX276" fmla="*/ 2291279 w 12192000"/>
                <a:gd name="connsiteY276" fmla="*/ 700416 h 1608850"/>
                <a:gd name="connsiteX277" fmla="*/ 2291279 w 12192000"/>
                <a:gd name="connsiteY277" fmla="*/ 702037 h 1608850"/>
                <a:gd name="connsiteX278" fmla="*/ 2291279 w 12192000"/>
                <a:gd name="connsiteY278" fmla="*/ 713387 h 1608850"/>
                <a:gd name="connsiteX279" fmla="*/ 2321680 w 12192000"/>
                <a:gd name="connsiteY279" fmla="*/ 713387 h 1608850"/>
                <a:gd name="connsiteX280" fmla="*/ 2321680 w 12192000"/>
                <a:gd name="connsiteY280" fmla="*/ 676637 h 1608850"/>
                <a:gd name="connsiteX281" fmla="*/ 2322945 w 12192000"/>
                <a:gd name="connsiteY281" fmla="*/ 676637 h 1608850"/>
                <a:gd name="connsiteX282" fmla="*/ 2331813 w 12192000"/>
                <a:gd name="connsiteY282" fmla="*/ 676637 h 1608850"/>
                <a:gd name="connsiteX283" fmla="*/ 2331813 w 12192000"/>
                <a:gd name="connsiteY283" fmla="*/ 698254 h 1608850"/>
                <a:gd name="connsiteX284" fmla="*/ 2333840 w 12192000"/>
                <a:gd name="connsiteY284" fmla="*/ 665828 h 1608850"/>
                <a:gd name="connsiteX285" fmla="*/ 2356133 w 12192000"/>
                <a:gd name="connsiteY285" fmla="*/ 665828 h 1608850"/>
                <a:gd name="connsiteX286" fmla="*/ 2356133 w 12192000"/>
                <a:gd name="connsiteY286" fmla="*/ 664206 h 1608850"/>
                <a:gd name="connsiteX287" fmla="*/ 2356133 w 12192000"/>
                <a:gd name="connsiteY287" fmla="*/ 652857 h 1608850"/>
                <a:gd name="connsiteX288" fmla="*/ 2356893 w 12192000"/>
                <a:gd name="connsiteY288" fmla="*/ 652857 h 1608850"/>
                <a:gd name="connsiteX289" fmla="*/ 2362213 w 12192000"/>
                <a:gd name="connsiteY289" fmla="*/ 652857 h 1608850"/>
                <a:gd name="connsiteX290" fmla="*/ 2362213 w 12192000"/>
                <a:gd name="connsiteY290" fmla="*/ 650966 h 1608850"/>
                <a:gd name="connsiteX291" fmla="*/ 2362213 w 12192000"/>
                <a:gd name="connsiteY291" fmla="*/ 637725 h 1608850"/>
                <a:gd name="connsiteX292" fmla="*/ 2366267 w 12192000"/>
                <a:gd name="connsiteY292" fmla="*/ 644210 h 1608850"/>
                <a:gd name="connsiteX293" fmla="*/ 2368547 w 12192000"/>
                <a:gd name="connsiteY293" fmla="*/ 644210 h 1608850"/>
                <a:gd name="connsiteX294" fmla="*/ 2384507 w 12192000"/>
                <a:gd name="connsiteY294" fmla="*/ 644210 h 1608850"/>
                <a:gd name="connsiteX295" fmla="*/ 2384507 w 12192000"/>
                <a:gd name="connsiteY295" fmla="*/ 643399 h 1608850"/>
                <a:gd name="connsiteX296" fmla="*/ 2384507 w 12192000"/>
                <a:gd name="connsiteY296" fmla="*/ 637725 h 1608850"/>
                <a:gd name="connsiteX297" fmla="*/ 2385267 w 12192000"/>
                <a:gd name="connsiteY297" fmla="*/ 637725 h 1608850"/>
                <a:gd name="connsiteX298" fmla="*/ 2390587 w 12192000"/>
                <a:gd name="connsiteY298" fmla="*/ 637725 h 1608850"/>
                <a:gd name="connsiteX299" fmla="*/ 2390587 w 12192000"/>
                <a:gd name="connsiteY299" fmla="*/ 639076 h 1608850"/>
                <a:gd name="connsiteX300" fmla="*/ 2390587 w 12192000"/>
                <a:gd name="connsiteY300" fmla="*/ 648534 h 1608850"/>
                <a:gd name="connsiteX301" fmla="*/ 2429093 w 12192000"/>
                <a:gd name="connsiteY301" fmla="*/ 648534 h 1608850"/>
                <a:gd name="connsiteX302" fmla="*/ 2429093 w 12192000"/>
                <a:gd name="connsiteY302" fmla="*/ 786887 h 1608850"/>
                <a:gd name="connsiteX303" fmla="*/ 2430613 w 12192000"/>
                <a:gd name="connsiteY303" fmla="*/ 786887 h 1608850"/>
                <a:gd name="connsiteX304" fmla="*/ 2441254 w 12192000"/>
                <a:gd name="connsiteY304" fmla="*/ 786887 h 1608850"/>
                <a:gd name="connsiteX305" fmla="*/ 2441254 w 12192000"/>
                <a:gd name="connsiteY305" fmla="*/ 773917 h 1608850"/>
                <a:gd name="connsiteX306" fmla="*/ 2445307 w 12192000"/>
                <a:gd name="connsiteY306" fmla="*/ 773917 h 1608850"/>
                <a:gd name="connsiteX307" fmla="*/ 2445307 w 12192000"/>
                <a:gd name="connsiteY307" fmla="*/ 786887 h 1608850"/>
                <a:gd name="connsiteX308" fmla="*/ 2475707 w 12192000"/>
                <a:gd name="connsiteY308" fmla="*/ 786887 h 1608850"/>
                <a:gd name="connsiteX309" fmla="*/ 2475707 w 12192000"/>
                <a:gd name="connsiteY309" fmla="*/ 756622 h 1608850"/>
                <a:gd name="connsiteX310" fmla="*/ 2487867 w 12192000"/>
                <a:gd name="connsiteY310" fmla="*/ 756622 h 1608850"/>
                <a:gd name="connsiteX311" fmla="*/ 2500027 w 12192000"/>
                <a:gd name="connsiteY311" fmla="*/ 754461 h 1608850"/>
                <a:gd name="connsiteX312" fmla="*/ 2504082 w 12192000"/>
                <a:gd name="connsiteY312" fmla="*/ 756622 h 1608850"/>
                <a:gd name="connsiteX313" fmla="*/ 2514215 w 12192000"/>
                <a:gd name="connsiteY313" fmla="*/ 756622 h 1608850"/>
                <a:gd name="connsiteX314" fmla="*/ 2514215 w 12192000"/>
                <a:gd name="connsiteY314" fmla="*/ 786887 h 1608850"/>
                <a:gd name="connsiteX315" fmla="*/ 2522321 w 12192000"/>
                <a:gd name="connsiteY315" fmla="*/ 786887 h 1608850"/>
                <a:gd name="connsiteX316" fmla="*/ 2522321 w 12192000"/>
                <a:gd name="connsiteY316" fmla="*/ 804182 h 1608850"/>
                <a:gd name="connsiteX317" fmla="*/ 2531658 w 12192000"/>
                <a:gd name="connsiteY317" fmla="*/ 805087 h 1608850"/>
                <a:gd name="connsiteX318" fmla="*/ 2544615 w 12192000"/>
                <a:gd name="connsiteY318" fmla="*/ 805087 h 1608850"/>
                <a:gd name="connsiteX319" fmla="*/ 2544615 w 12192000"/>
                <a:gd name="connsiteY319" fmla="*/ 789049 h 1608850"/>
                <a:gd name="connsiteX320" fmla="*/ 2612571 w 12192000"/>
                <a:gd name="connsiteY320" fmla="*/ 789049 h 1608850"/>
                <a:gd name="connsiteX321" fmla="*/ 2612571 w 12192000"/>
                <a:gd name="connsiteY321" fmla="*/ 703796 h 1608850"/>
                <a:gd name="connsiteX322" fmla="*/ 2684579 w 12192000"/>
                <a:gd name="connsiteY322" fmla="*/ 703796 h 1608850"/>
                <a:gd name="connsiteX323" fmla="*/ 2684579 w 12192000"/>
                <a:gd name="connsiteY323" fmla="*/ 782564 h 1608850"/>
                <a:gd name="connsiteX324" fmla="*/ 2686483 w 12192000"/>
                <a:gd name="connsiteY324" fmla="*/ 782564 h 1608850"/>
                <a:gd name="connsiteX325" fmla="*/ 2687725 w 12192000"/>
                <a:gd name="connsiteY325" fmla="*/ 805087 h 1608850"/>
                <a:gd name="connsiteX326" fmla="*/ 2697401 w 12192000"/>
                <a:gd name="connsiteY326" fmla="*/ 805087 h 1608850"/>
                <a:gd name="connsiteX327" fmla="*/ 2698643 w 12192000"/>
                <a:gd name="connsiteY327" fmla="*/ 782564 h 1608850"/>
                <a:gd name="connsiteX328" fmla="*/ 2704723 w 12192000"/>
                <a:gd name="connsiteY328" fmla="*/ 782564 h 1608850"/>
                <a:gd name="connsiteX329" fmla="*/ 2705965 w 12192000"/>
                <a:gd name="connsiteY329" fmla="*/ 805087 h 1608850"/>
                <a:gd name="connsiteX330" fmla="*/ 2756588 w 12192000"/>
                <a:gd name="connsiteY330" fmla="*/ 805087 h 1608850"/>
                <a:gd name="connsiteX331" fmla="*/ 2756588 w 12192000"/>
                <a:gd name="connsiteY331" fmla="*/ 642059 h 1608850"/>
                <a:gd name="connsiteX332" fmla="*/ 2953915 w 12192000"/>
                <a:gd name="connsiteY332" fmla="*/ 642059 h 1608850"/>
                <a:gd name="connsiteX333" fmla="*/ 2953915 w 12192000"/>
                <a:gd name="connsiteY333" fmla="*/ 805087 h 1608850"/>
                <a:gd name="connsiteX334" fmla="*/ 2972611 w 12192000"/>
                <a:gd name="connsiteY334" fmla="*/ 805087 h 1608850"/>
                <a:gd name="connsiteX335" fmla="*/ 2972611 w 12192000"/>
                <a:gd name="connsiteY335" fmla="*/ 722394 h 1608850"/>
                <a:gd name="connsiteX336" fmla="*/ 3067731 w 12192000"/>
                <a:gd name="connsiteY336" fmla="*/ 722394 h 1608850"/>
                <a:gd name="connsiteX337" fmla="*/ 3079662 w 12192000"/>
                <a:gd name="connsiteY337" fmla="*/ 404253 h 1608850"/>
                <a:gd name="connsiteX338" fmla="*/ 3067502 w 12192000"/>
                <a:gd name="connsiteY338" fmla="*/ 382635 h 1608850"/>
                <a:gd name="connsiteX339" fmla="*/ 3061422 w 12192000"/>
                <a:gd name="connsiteY339" fmla="*/ 378311 h 1608850"/>
                <a:gd name="connsiteX340" fmla="*/ 3069529 w 12192000"/>
                <a:gd name="connsiteY340" fmla="*/ 354532 h 1608850"/>
                <a:gd name="connsiteX341" fmla="*/ 3069529 w 12192000"/>
                <a:gd name="connsiteY341" fmla="*/ 337238 h 1608850"/>
                <a:gd name="connsiteX342" fmla="*/ 3083715 w 12192000"/>
                <a:gd name="connsiteY342" fmla="*/ 337238 h 1608850"/>
                <a:gd name="connsiteX343" fmla="*/ 3083715 w 12192000"/>
                <a:gd name="connsiteY343" fmla="*/ 315620 h 1608850"/>
                <a:gd name="connsiteX344" fmla="*/ 3085742 w 12192000"/>
                <a:gd name="connsiteY344" fmla="*/ 311296 h 1608850"/>
                <a:gd name="connsiteX345" fmla="*/ 3085742 w 12192000"/>
                <a:gd name="connsiteY345" fmla="*/ 233472 h 1608850"/>
                <a:gd name="connsiteX346" fmla="*/ 3083715 w 12192000"/>
                <a:gd name="connsiteY346" fmla="*/ 226987 h 1608850"/>
                <a:gd name="connsiteX347" fmla="*/ 3089795 w 12192000"/>
                <a:gd name="connsiteY347" fmla="*/ 220501 h 1608850"/>
                <a:gd name="connsiteX348" fmla="*/ 3089795 w 12192000"/>
                <a:gd name="connsiteY348" fmla="*/ 162133 h 1608850"/>
                <a:gd name="connsiteX349" fmla="*/ 3091822 w 12192000"/>
                <a:gd name="connsiteY349" fmla="*/ 157810 h 1608850"/>
                <a:gd name="connsiteX350" fmla="*/ 3091822 w 12192000"/>
                <a:gd name="connsiteY350" fmla="*/ 101604 h 1608850"/>
                <a:gd name="connsiteX351" fmla="*/ 3093849 w 12192000"/>
                <a:gd name="connsiteY351" fmla="*/ 82148 h 1608850"/>
                <a:gd name="connsiteX352" fmla="*/ 3097902 w 12192000"/>
                <a:gd name="connsiteY352" fmla="*/ 99442 h 1608850"/>
                <a:gd name="connsiteX353" fmla="*/ 3099929 w 12192000"/>
                <a:gd name="connsiteY353" fmla="*/ 157810 h 1608850"/>
                <a:gd name="connsiteX354" fmla="*/ 3101955 w 12192000"/>
                <a:gd name="connsiteY354" fmla="*/ 220501 h 1608850"/>
                <a:gd name="connsiteX355" fmla="*/ 3108035 w 12192000"/>
                <a:gd name="connsiteY355" fmla="*/ 226987 h 1608850"/>
                <a:gd name="connsiteX356" fmla="*/ 3106009 w 12192000"/>
                <a:gd name="connsiteY356" fmla="*/ 233472 h 1608850"/>
                <a:gd name="connsiteX357" fmla="*/ 3106009 w 12192000"/>
                <a:gd name="connsiteY357" fmla="*/ 311296 h 1608850"/>
                <a:gd name="connsiteX358" fmla="*/ 3108035 w 12192000"/>
                <a:gd name="connsiteY358" fmla="*/ 315620 h 1608850"/>
                <a:gd name="connsiteX359" fmla="*/ 3108035 w 12192000"/>
                <a:gd name="connsiteY359" fmla="*/ 337238 h 1608850"/>
                <a:gd name="connsiteX360" fmla="*/ 3122222 w 12192000"/>
                <a:gd name="connsiteY360" fmla="*/ 337238 h 1608850"/>
                <a:gd name="connsiteX361" fmla="*/ 3122222 w 12192000"/>
                <a:gd name="connsiteY361" fmla="*/ 354532 h 1608850"/>
                <a:gd name="connsiteX362" fmla="*/ 3130330 w 12192000"/>
                <a:gd name="connsiteY362" fmla="*/ 378311 h 1608850"/>
                <a:gd name="connsiteX363" fmla="*/ 3124250 w 12192000"/>
                <a:gd name="connsiteY363" fmla="*/ 382635 h 1608850"/>
                <a:gd name="connsiteX364" fmla="*/ 3112089 w 12192000"/>
                <a:gd name="connsiteY364" fmla="*/ 404253 h 1608850"/>
                <a:gd name="connsiteX365" fmla="*/ 3120195 w 12192000"/>
                <a:gd name="connsiteY365" fmla="*/ 657181 h 1608850"/>
                <a:gd name="connsiteX366" fmla="*/ 3185050 w 12192000"/>
                <a:gd name="connsiteY366" fmla="*/ 657181 h 1608850"/>
                <a:gd name="connsiteX367" fmla="*/ 3185050 w 12192000"/>
                <a:gd name="connsiteY367" fmla="*/ 732843 h 1608850"/>
                <a:gd name="connsiteX368" fmla="*/ 3193157 w 12192000"/>
                <a:gd name="connsiteY368" fmla="*/ 732843 h 1608850"/>
                <a:gd name="connsiteX369" fmla="*/ 3195183 w 12192000"/>
                <a:gd name="connsiteY369" fmla="*/ 726358 h 1608850"/>
                <a:gd name="connsiteX370" fmla="*/ 3201263 w 12192000"/>
                <a:gd name="connsiteY370" fmla="*/ 726358 h 1608850"/>
                <a:gd name="connsiteX371" fmla="*/ 3203291 w 12192000"/>
                <a:gd name="connsiteY371" fmla="*/ 735005 h 1608850"/>
                <a:gd name="connsiteX372" fmla="*/ 3215451 w 12192000"/>
                <a:gd name="connsiteY372" fmla="*/ 735005 h 1608850"/>
                <a:gd name="connsiteX373" fmla="*/ 3215451 w 12192000"/>
                <a:gd name="connsiteY373" fmla="*/ 728519 h 1608850"/>
                <a:gd name="connsiteX374" fmla="*/ 3237744 w 12192000"/>
                <a:gd name="connsiteY374" fmla="*/ 728519 h 1608850"/>
                <a:gd name="connsiteX375" fmla="*/ 3237744 w 12192000"/>
                <a:gd name="connsiteY375" fmla="*/ 735005 h 1608850"/>
                <a:gd name="connsiteX376" fmla="*/ 3258011 w 12192000"/>
                <a:gd name="connsiteY376" fmla="*/ 735005 h 1608850"/>
                <a:gd name="connsiteX377" fmla="*/ 3258011 w 12192000"/>
                <a:gd name="connsiteY377" fmla="*/ 780402 h 1608850"/>
                <a:gd name="connsiteX378" fmla="*/ 3272198 w 12192000"/>
                <a:gd name="connsiteY378" fmla="*/ 780402 h 1608850"/>
                <a:gd name="connsiteX379" fmla="*/ 3272198 w 12192000"/>
                <a:gd name="connsiteY379" fmla="*/ 767431 h 1608850"/>
                <a:gd name="connsiteX380" fmla="*/ 3288412 w 12192000"/>
                <a:gd name="connsiteY380" fmla="*/ 767431 h 1608850"/>
                <a:gd name="connsiteX381" fmla="*/ 3288412 w 12192000"/>
                <a:gd name="connsiteY381" fmla="*/ 588004 h 1608850"/>
                <a:gd name="connsiteX382" fmla="*/ 3294492 w 12192000"/>
                <a:gd name="connsiteY382" fmla="*/ 581518 h 1608850"/>
                <a:gd name="connsiteX383" fmla="*/ 3367453 w 12192000"/>
                <a:gd name="connsiteY383" fmla="*/ 581518 h 1608850"/>
                <a:gd name="connsiteX384" fmla="*/ 3367453 w 12192000"/>
                <a:gd name="connsiteY384" fmla="*/ 590166 h 1608850"/>
                <a:gd name="connsiteX385" fmla="*/ 3377586 w 12192000"/>
                <a:gd name="connsiteY385" fmla="*/ 590166 h 1608850"/>
                <a:gd name="connsiteX386" fmla="*/ 3377586 w 12192000"/>
                <a:gd name="connsiteY386" fmla="*/ 704740 h 1608850"/>
                <a:gd name="connsiteX387" fmla="*/ 3399879 w 12192000"/>
                <a:gd name="connsiteY387" fmla="*/ 704740 h 1608850"/>
                <a:gd name="connsiteX388" fmla="*/ 3399879 w 12192000"/>
                <a:gd name="connsiteY388" fmla="*/ 637725 h 1608850"/>
                <a:gd name="connsiteX389" fmla="*/ 3426227 w 12192000"/>
                <a:gd name="connsiteY389" fmla="*/ 637725 h 1608850"/>
                <a:gd name="connsiteX390" fmla="*/ 3430279 w 12192000"/>
                <a:gd name="connsiteY390" fmla="*/ 633401 h 1608850"/>
                <a:gd name="connsiteX391" fmla="*/ 3438387 w 12192000"/>
                <a:gd name="connsiteY391" fmla="*/ 633401 h 1608850"/>
                <a:gd name="connsiteX392" fmla="*/ 3442439 w 12192000"/>
                <a:gd name="connsiteY392" fmla="*/ 637725 h 1608850"/>
                <a:gd name="connsiteX393" fmla="*/ 3464734 w 12192000"/>
                <a:gd name="connsiteY393" fmla="*/ 637725 h 1608850"/>
                <a:gd name="connsiteX394" fmla="*/ 3464734 w 12192000"/>
                <a:gd name="connsiteY394" fmla="*/ 520989 h 1608850"/>
                <a:gd name="connsiteX395" fmla="*/ 3521481 w 12192000"/>
                <a:gd name="connsiteY395" fmla="*/ 510180 h 1608850"/>
                <a:gd name="connsiteX396" fmla="*/ 3521481 w 12192000"/>
                <a:gd name="connsiteY396" fmla="*/ 511261 h 1608850"/>
                <a:gd name="connsiteX397" fmla="*/ 3521481 w 12192000"/>
                <a:gd name="connsiteY397" fmla="*/ 518827 h 1608850"/>
                <a:gd name="connsiteX398" fmla="*/ 3547828 w 12192000"/>
                <a:gd name="connsiteY398" fmla="*/ 518827 h 1608850"/>
                <a:gd name="connsiteX399" fmla="*/ 3547828 w 12192000"/>
                <a:gd name="connsiteY399" fmla="*/ 773917 h 1608850"/>
                <a:gd name="connsiteX400" fmla="*/ 3570122 w 12192000"/>
                <a:gd name="connsiteY400" fmla="*/ 773917 h 1608850"/>
                <a:gd name="connsiteX401" fmla="*/ 3570122 w 12192000"/>
                <a:gd name="connsiteY401" fmla="*/ 769593 h 1608850"/>
                <a:gd name="connsiteX402" fmla="*/ 3582282 w 12192000"/>
                <a:gd name="connsiteY402" fmla="*/ 769593 h 1608850"/>
                <a:gd name="connsiteX403" fmla="*/ 3582282 w 12192000"/>
                <a:gd name="connsiteY403" fmla="*/ 773917 h 1608850"/>
                <a:gd name="connsiteX404" fmla="*/ 3606602 w 12192000"/>
                <a:gd name="connsiteY404" fmla="*/ 773917 h 1608850"/>
                <a:gd name="connsiteX405" fmla="*/ 3606602 w 12192000"/>
                <a:gd name="connsiteY405" fmla="*/ 760946 h 1608850"/>
                <a:gd name="connsiteX406" fmla="*/ 3634975 w 12192000"/>
                <a:gd name="connsiteY406" fmla="*/ 760946 h 1608850"/>
                <a:gd name="connsiteX407" fmla="*/ 3647135 w 12192000"/>
                <a:gd name="connsiteY407" fmla="*/ 756622 h 1608850"/>
                <a:gd name="connsiteX408" fmla="*/ 3667403 w 12192000"/>
                <a:gd name="connsiteY408" fmla="*/ 760946 h 1608850"/>
                <a:gd name="connsiteX409" fmla="*/ 3667403 w 12192000"/>
                <a:gd name="connsiteY409" fmla="*/ 743652 h 1608850"/>
                <a:gd name="connsiteX410" fmla="*/ 3675510 w 12192000"/>
                <a:gd name="connsiteY410" fmla="*/ 743652 h 1608850"/>
                <a:gd name="connsiteX411" fmla="*/ 3675510 w 12192000"/>
                <a:gd name="connsiteY411" fmla="*/ 730681 h 1608850"/>
                <a:gd name="connsiteX412" fmla="*/ 3732257 w 12192000"/>
                <a:gd name="connsiteY412" fmla="*/ 730681 h 1608850"/>
                <a:gd name="connsiteX413" fmla="*/ 3732257 w 12192000"/>
                <a:gd name="connsiteY413" fmla="*/ 700416 h 1608850"/>
                <a:gd name="connsiteX414" fmla="*/ 3750497 w 12192000"/>
                <a:gd name="connsiteY414" fmla="*/ 700416 h 1608850"/>
                <a:gd name="connsiteX415" fmla="*/ 3750497 w 12192000"/>
                <a:gd name="connsiteY415" fmla="*/ 693931 h 1608850"/>
                <a:gd name="connsiteX416" fmla="*/ 3762657 w 12192000"/>
                <a:gd name="connsiteY416" fmla="*/ 693931 h 1608850"/>
                <a:gd name="connsiteX417" fmla="*/ 3762657 w 12192000"/>
                <a:gd name="connsiteY417" fmla="*/ 700416 h 1608850"/>
                <a:gd name="connsiteX418" fmla="*/ 3778870 w 12192000"/>
                <a:gd name="connsiteY418" fmla="*/ 700416 h 1608850"/>
                <a:gd name="connsiteX419" fmla="*/ 3778870 w 12192000"/>
                <a:gd name="connsiteY419" fmla="*/ 750137 h 1608850"/>
                <a:gd name="connsiteX420" fmla="*/ 3789470 w 12192000"/>
                <a:gd name="connsiteY420" fmla="*/ 750137 h 1608850"/>
                <a:gd name="connsiteX421" fmla="*/ 3789470 w 12192000"/>
                <a:gd name="connsiteY421" fmla="*/ 586174 h 1608850"/>
                <a:gd name="connsiteX422" fmla="*/ 3791390 w 12192000"/>
                <a:gd name="connsiteY422" fmla="*/ 586174 h 1608850"/>
                <a:gd name="connsiteX423" fmla="*/ 3791390 w 12192000"/>
                <a:gd name="connsiteY423" fmla="*/ 723865 h 1608850"/>
                <a:gd name="connsiteX424" fmla="*/ 3791390 w 12192000"/>
                <a:gd name="connsiteY424" fmla="*/ 750137 h 1608850"/>
                <a:gd name="connsiteX425" fmla="*/ 3806350 w 12192000"/>
                <a:gd name="connsiteY425" fmla="*/ 750137 h 1608850"/>
                <a:gd name="connsiteX426" fmla="*/ 3806350 w 12192000"/>
                <a:gd name="connsiteY426" fmla="*/ 742023 h 1608850"/>
                <a:gd name="connsiteX427" fmla="*/ 3811298 w 12192000"/>
                <a:gd name="connsiteY427" fmla="*/ 742023 h 1608850"/>
                <a:gd name="connsiteX428" fmla="*/ 3811298 w 12192000"/>
                <a:gd name="connsiteY428" fmla="*/ 724196 h 1608850"/>
                <a:gd name="connsiteX429" fmla="*/ 3849805 w 12192000"/>
                <a:gd name="connsiteY429" fmla="*/ 724196 h 1608850"/>
                <a:gd name="connsiteX430" fmla="*/ 3849805 w 12192000"/>
                <a:gd name="connsiteY430" fmla="*/ 693931 h 1608850"/>
                <a:gd name="connsiteX431" fmla="*/ 3888823 w 12192000"/>
                <a:gd name="connsiteY431" fmla="*/ 693931 h 1608850"/>
                <a:gd name="connsiteX432" fmla="*/ 3888823 w 12192000"/>
                <a:gd name="connsiteY432" fmla="*/ 690579 h 1608850"/>
                <a:gd name="connsiteX433" fmla="*/ 3887708 w 12192000"/>
                <a:gd name="connsiteY433" fmla="*/ 690579 h 1608850"/>
                <a:gd name="connsiteX434" fmla="*/ 3879906 w 12192000"/>
                <a:gd name="connsiteY434" fmla="*/ 690579 h 1608850"/>
                <a:gd name="connsiteX435" fmla="*/ 3879906 w 12192000"/>
                <a:gd name="connsiteY435" fmla="*/ 689443 h 1608850"/>
                <a:gd name="connsiteX436" fmla="*/ 3879906 w 12192000"/>
                <a:gd name="connsiteY436" fmla="*/ 681500 h 1608850"/>
                <a:gd name="connsiteX437" fmla="*/ 3881022 w 12192000"/>
                <a:gd name="connsiteY437" fmla="*/ 681500 h 1608850"/>
                <a:gd name="connsiteX438" fmla="*/ 3888823 w 12192000"/>
                <a:gd name="connsiteY438" fmla="*/ 681500 h 1608850"/>
                <a:gd name="connsiteX439" fmla="*/ 3888823 w 12192000"/>
                <a:gd name="connsiteY439" fmla="*/ 679986 h 1608850"/>
                <a:gd name="connsiteX440" fmla="*/ 3888823 w 12192000"/>
                <a:gd name="connsiteY440" fmla="*/ 669395 h 1608850"/>
                <a:gd name="connsiteX441" fmla="*/ 3887708 w 12192000"/>
                <a:gd name="connsiteY441" fmla="*/ 669395 h 1608850"/>
                <a:gd name="connsiteX442" fmla="*/ 3879906 w 12192000"/>
                <a:gd name="connsiteY442" fmla="*/ 669395 h 1608850"/>
                <a:gd name="connsiteX443" fmla="*/ 3879906 w 12192000"/>
                <a:gd name="connsiteY443" fmla="*/ 667882 h 1608850"/>
                <a:gd name="connsiteX444" fmla="*/ 3879906 w 12192000"/>
                <a:gd name="connsiteY444" fmla="*/ 657290 h 1608850"/>
                <a:gd name="connsiteX445" fmla="*/ 3881022 w 12192000"/>
                <a:gd name="connsiteY445" fmla="*/ 657290 h 1608850"/>
                <a:gd name="connsiteX446" fmla="*/ 3888823 w 12192000"/>
                <a:gd name="connsiteY446" fmla="*/ 657290 h 1608850"/>
                <a:gd name="connsiteX447" fmla="*/ 3888823 w 12192000"/>
                <a:gd name="connsiteY447" fmla="*/ 656156 h 1608850"/>
                <a:gd name="connsiteX448" fmla="*/ 3888823 w 12192000"/>
                <a:gd name="connsiteY448" fmla="*/ 648212 h 1608850"/>
                <a:gd name="connsiteX449" fmla="*/ 3887708 w 12192000"/>
                <a:gd name="connsiteY449" fmla="*/ 648212 h 1608850"/>
                <a:gd name="connsiteX450" fmla="*/ 3879906 w 12192000"/>
                <a:gd name="connsiteY450" fmla="*/ 648212 h 1608850"/>
                <a:gd name="connsiteX451" fmla="*/ 3879906 w 12192000"/>
                <a:gd name="connsiteY451" fmla="*/ 646698 h 1608850"/>
                <a:gd name="connsiteX452" fmla="*/ 3879906 w 12192000"/>
                <a:gd name="connsiteY452" fmla="*/ 636107 h 1608850"/>
                <a:gd name="connsiteX453" fmla="*/ 3881022 w 12192000"/>
                <a:gd name="connsiteY453" fmla="*/ 636107 h 1608850"/>
                <a:gd name="connsiteX454" fmla="*/ 3888823 w 12192000"/>
                <a:gd name="connsiteY454" fmla="*/ 636107 h 1608850"/>
                <a:gd name="connsiteX455" fmla="*/ 3888823 w 12192000"/>
                <a:gd name="connsiteY455" fmla="*/ 634594 h 1608850"/>
                <a:gd name="connsiteX456" fmla="*/ 3888823 w 12192000"/>
                <a:gd name="connsiteY456" fmla="*/ 624002 h 1608850"/>
                <a:gd name="connsiteX457" fmla="*/ 3887708 w 12192000"/>
                <a:gd name="connsiteY457" fmla="*/ 624002 h 1608850"/>
                <a:gd name="connsiteX458" fmla="*/ 3879906 w 12192000"/>
                <a:gd name="connsiteY458" fmla="*/ 624002 h 1608850"/>
                <a:gd name="connsiteX459" fmla="*/ 3879906 w 12192000"/>
                <a:gd name="connsiteY459" fmla="*/ 622489 h 1608850"/>
                <a:gd name="connsiteX460" fmla="*/ 3879906 w 12192000"/>
                <a:gd name="connsiteY460" fmla="*/ 611898 h 1608850"/>
                <a:gd name="connsiteX461" fmla="*/ 3881022 w 12192000"/>
                <a:gd name="connsiteY461" fmla="*/ 611898 h 1608850"/>
                <a:gd name="connsiteX462" fmla="*/ 3888823 w 12192000"/>
                <a:gd name="connsiteY462" fmla="*/ 611898 h 1608850"/>
                <a:gd name="connsiteX463" fmla="*/ 3888823 w 12192000"/>
                <a:gd name="connsiteY463" fmla="*/ 610763 h 1608850"/>
                <a:gd name="connsiteX464" fmla="*/ 3888823 w 12192000"/>
                <a:gd name="connsiteY464" fmla="*/ 602819 h 1608850"/>
                <a:gd name="connsiteX465" fmla="*/ 3887708 w 12192000"/>
                <a:gd name="connsiteY465" fmla="*/ 602819 h 1608850"/>
                <a:gd name="connsiteX466" fmla="*/ 3879906 w 12192000"/>
                <a:gd name="connsiteY466" fmla="*/ 602819 h 1608850"/>
                <a:gd name="connsiteX467" fmla="*/ 3879906 w 12192000"/>
                <a:gd name="connsiteY467" fmla="*/ 601307 h 1608850"/>
                <a:gd name="connsiteX468" fmla="*/ 3879906 w 12192000"/>
                <a:gd name="connsiteY468" fmla="*/ 590714 h 1608850"/>
                <a:gd name="connsiteX469" fmla="*/ 3881022 w 12192000"/>
                <a:gd name="connsiteY469" fmla="*/ 590714 h 1608850"/>
                <a:gd name="connsiteX470" fmla="*/ 3888823 w 12192000"/>
                <a:gd name="connsiteY470" fmla="*/ 590714 h 1608850"/>
                <a:gd name="connsiteX471" fmla="*/ 3888823 w 12192000"/>
                <a:gd name="connsiteY471" fmla="*/ 589202 h 1608850"/>
                <a:gd name="connsiteX472" fmla="*/ 3888823 w 12192000"/>
                <a:gd name="connsiteY472" fmla="*/ 578610 h 1608850"/>
                <a:gd name="connsiteX473" fmla="*/ 3887708 w 12192000"/>
                <a:gd name="connsiteY473" fmla="*/ 578610 h 1608850"/>
                <a:gd name="connsiteX474" fmla="*/ 3879906 w 12192000"/>
                <a:gd name="connsiteY474" fmla="*/ 578610 h 1608850"/>
                <a:gd name="connsiteX475" fmla="*/ 3879906 w 12192000"/>
                <a:gd name="connsiteY475" fmla="*/ 577096 h 1608850"/>
                <a:gd name="connsiteX476" fmla="*/ 3879906 w 12192000"/>
                <a:gd name="connsiteY476" fmla="*/ 566505 h 1608850"/>
                <a:gd name="connsiteX477" fmla="*/ 3881022 w 12192000"/>
                <a:gd name="connsiteY477" fmla="*/ 566505 h 1608850"/>
                <a:gd name="connsiteX478" fmla="*/ 3888823 w 12192000"/>
                <a:gd name="connsiteY478" fmla="*/ 566505 h 1608850"/>
                <a:gd name="connsiteX479" fmla="*/ 3888823 w 12192000"/>
                <a:gd name="connsiteY479" fmla="*/ 565370 h 1608850"/>
                <a:gd name="connsiteX480" fmla="*/ 3888823 w 12192000"/>
                <a:gd name="connsiteY480" fmla="*/ 557427 h 1608850"/>
                <a:gd name="connsiteX481" fmla="*/ 3887708 w 12192000"/>
                <a:gd name="connsiteY481" fmla="*/ 557427 h 1608850"/>
                <a:gd name="connsiteX482" fmla="*/ 3879906 w 12192000"/>
                <a:gd name="connsiteY482" fmla="*/ 557427 h 1608850"/>
                <a:gd name="connsiteX483" fmla="*/ 3879906 w 12192000"/>
                <a:gd name="connsiteY483" fmla="*/ 555914 h 1608850"/>
                <a:gd name="connsiteX484" fmla="*/ 3879906 w 12192000"/>
                <a:gd name="connsiteY484" fmla="*/ 545322 h 1608850"/>
                <a:gd name="connsiteX485" fmla="*/ 3881022 w 12192000"/>
                <a:gd name="connsiteY485" fmla="*/ 545322 h 1608850"/>
                <a:gd name="connsiteX486" fmla="*/ 3888823 w 12192000"/>
                <a:gd name="connsiteY486" fmla="*/ 545322 h 1608850"/>
                <a:gd name="connsiteX487" fmla="*/ 3887708 w 12192000"/>
                <a:gd name="connsiteY487" fmla="*/ 543053 h 1608850"/>
                <a:gd name="connsiteX488" fmla="*/ 3879906 w 12192000"/>
                <a:gd name="connsiteY488" fmla="*/ 527166 h 1608850"/>
                <a:gd name="connsiteX489" fmla="*/ 3879906 w 12192000"/>
                <a:gd name="connsiteY489" fmla="*/ 478746 h 1608850"/>
                <a:gd name="connsiteX490" fmla="*/ 4029251 w 12192000"/>
                <a:gd name="connsiteY490" fmla="*/ 478746 h 1608850"/>
                <a:gd name="connsiteX491" fmla="*/ 4042623 w 12192000"/>
                <a:gd name="connsiteY491" fmla="*/ 505982 h 1608850"/>
                <a:gd name="connsiteX492" fmla="*/ 4042623 w 12192000"/>
                <a:gd name="connsiteY492" fmla="*/ 566505 h 1608850"/>
                <a:gd name="connsiteX493" fmla="*/ 4041510 w 12192000"/>
                <a:gd name="connsiteY493" fmla="*/ 566505 h 1608850"/>
                <a:gd name="connsiteX494" fmla="*/ 4033708 w 12192000"/>
                <a:gd name="connsiteY494" fmla="*/ 566505 h 1608850"/>
                <a:gd name="connsiteX495" fmla="*/ 4033708 w 12192000"/>
                <a:gd name="connsiteY495" fmla="*/ 568018 h 1608850"/>
                <a:gd name="connsiteX496" fmla="*/ 4033708 w 12192000"/>
                <a:gd name="connsiteY496" fmla="*/ 578610 h 1608850"/>
                <a:gd name="connsiteX497" fmla="*/ 4034823 w 12192000"/>
                <a:gd name="connsiteY497" fmla="*/ 578610 h 1608850"/>
                <a:gd name="connsiteX498" fmla="*/ 4042623 w 12192000"/>
                <a:gd name="connsiteY498" fmla="*/ 578610 h 1608850"/>
                <a:gd name="connsiteX499" fmla="*/ 4042623 w 12192000"/>
                <a:gd name="connsiteY499" fmla="*/ 580123 h 1608850"/>
                <a:gd name="connsiteX500" fmla="*/ 4042623 w 12192000"/>
                <a:gd name="connsiteY500" fmla="*/ 590714 h 1608850"/>
                <a:gd name="connsiteX501" fmla="*/ 4041510 w 12192000"/>
                <a:gd name="connsiteY501" fmla="*/ 590714 h 1608850"/>
                <a:gd name="connsiteX502" fmla="*/ 4033708 w 12192000"/>
                <a:gd name="connsiteY502" fmla="*/ 590714 h 1608850"/>
                <a:gd name="connsiteX503" fmla="*/ 4033708 w 12192000"/>
                <a:gd name="connsiteY503" fmla="*/ 592227 h 1608850"/>
                <a:gd name="connsiteX504" fmla="*/ 4033708 w 12192000"/>
                <a:gd name="connsiteY504" fmla="*/ 602819 h 1608850"/>
                <a:gd name="connsiteX505" fmla="*/ 4034823 w 12192000"/>
                <a:gd name="connsiteY505" fmla="*/ 602819 h 1608850"/>
                <a:gd name="connsiteX506" fmla="*/ 4042623 w 12192000"/>
                <a:gd name="connsiteY506" fmla="*/ 602819 h 1608850"/>
                <a:gd name="connsiteX507" fmla="*/ 4042623 w 12192000"/>
                <a:gd name="connsiteY507" fmla="*/ 603955 h 1608850"/>
                <a:gd name="connsiteX508" fmla="*/ 4042623 w 12192000"/>
                <a:gd name="connsiteY508" fmla="*/ 611898 h 1608850"/>
                <a:gd name="connsiteX509" fmla="*/ 4041510 w 12192000"/>
                <a:gd name="connsiteY509" fmla="*/ 611898 h 1608850"/>
                <a:gd name="connsiteX510" fmla="*/ 4033708 w 12192000"/>
                <a:gd name="connsiteY510" fmla="*/ 611898 h 1608850"/>
                <a:gd name="connsiteX511" fmla="*/ 4033708 w 12192000"/>
                <a:gd name="connsiteY511" fmla="*/ 613411 h 1608850"/>
                <a:gd name="connsiteX512" fmla="*/ 4033708 w 12192000"/>
                <a:gd name="connsiteY512" fmla="*/ 624002 h 1608850"/>
                <a:gd name="connsiteX513" fmla="*/ 4034823 w 12192000"/>
                <a:gd name="connsiteY513" fmla="*/ 624002 h 1608850"/>
                <a:gd name="connsiteX514" fmla="*/ 4042623 w 12192000"/>
                <a:gd name="connsiteY514" fmla="*/ 624002 h 1608850"/>
                <a:gd name="connsiteX515" fmla="*/ 4042623 w 12192000"/>
                <a:gd name="connsiteY515" fmla="*/ 625516 h 1608850"/>
                <a:gd name="connsiteX516" fmla="*/ 4042623 w 12192000"/>
                <a:gd name="connsiteY516" fmla="*/ 636107 h 1608850"/>
                <a:gd name="connsiteX517" fmla="*/ 4041510 w 12192000"/>
                <a:gd name="connsiteY517" fmla="*/ 636107 h 1608850"/>
                <a:gd name="connsiteX518" fmla="*/ 4033708 w 12192000"/>
                <a:gd name="connsiteY518" fmla="*/ 636107 h 1608850"/>
                <a:gd name="connsiteX519" fmla="*/ 4033708 w 12192000"/>
                <a:gd name="connsiteY519" fmla="*/ 637620 h 1608850"/>
                <a:gd name="connsiteX520" fmla="*/ 4033708 w 12192000"/>
                <a:gd name="connsiteY520" fmla="*/ 648212 h 1608850"/>
                <a:gd name="connsiteX521" fmla="*/ 4034823 w 12192000"/>
                <a:gd name="connsiteY521" fmla="*/ 648212 h 1608850"/>
                <a:gd name="connsiteX522" fmla="*/ 4042623 w 12192000"/>
                <a:gd name="connsiteY522" fmla="*/ 648212 h 1608850"/>
                <a:gd name="connsiteX523" fmla="*/ 4042623 w 12192000"/>
                <a:gd name="connsiteY523" fmla="*/ 649346 h 1608850"/>
                <a:gd name="connsiteX524" fmla="*/ 4042623 w 12192000"/>
                <a:gd name="connsiteY524" fmla="*/ 657290 h 1608850"/>
                <a:gd name="connsiteX525" fmla="*/ 4041510 w 12192000"/>
                <a:gd name="connsiteY525" fmla="*/ 657290 h 1608850"/>
                <a:gd name="connsiteX526" fmla="*/ 4033708 w 12192000"/>
                <a:gd name="connsiteY526" fmla="*/ 657290 h 1608850"/>
                <a:gd name="connsiteX527" fmla="*/ 4033708 w 12192000"/>
                <a:gd name="connsiteY527" fmla="*/ 658804 h 1608850"/>
                <a:gd name="connsiteX528" fmla="*/ 4033708 w 12192000"/>
                <a:gd name="connsiteY528" fmla="*/ 669395 h 1608850"/>
                <a:gd name="connsiteX529" fmla="*/ 4034823 w 12192000"/>
                <a:gd name="connsiteY529" fmla="*/ 669395 h 1608850"/>
                <a:gd name="connsiteX530" fmla="*/ 4042623 w 12192000"/>
                <a:gd name="connsiteY530" fmla="*/ 669395 h 1608850"/>
                <a:gd name="connsiteX531" fmla="*/ 4042623 w 12192000"/>
                <a:gd name="connsiteY531" fmla="*/ 670908 h 1608850"/>
                <a:gd name="connsiteX532" fmla="*/ 4042623 w 12192000"/>
                <a:gd name="connsiteY532" fmla="*/ 681500 h 1608850"/>
                <a:gd name="connsiteX533" fmla="*/ 4041510 w 12192000"/>
                <a:gd name="connsiteY533" fmla="*/ 681500 h 1608850"/>
                <a:gd name="connsiteX534" fmla="*/ 4033708 w 12192000"/>
                <a:gd name="connsiteY534" fmla="*/ 681500 h 1608850"/>
                <a:gd name="connsiteX535" fmla="*/ 4033708 w 12192000"/>
                <a:gd name="connsiteY535" fmla="*/ 682634 h 1608850"/>
                <a:gd name="connsiteX536" fmla="*/ 4033708 w 12192000"/>
                <a:gd name="connsiteY536" fmla="*/ 690579 h 1608850"/>
                <a:gd name="connsiteX537" fmla="*/ 4034823 w 12192000"/>
                <a:gd name="connsiteY537" fmla="*/ 690579 h 1608850"/>
                <a:gd name="connsiteX538" fmla="*/ 4042623 w 12192000"/>
                <a:gd name="connsiteY538" fmla="*/ 690579 h 1608850"/>
                <a:gd name="connsiteX539" fmla="*/ 4042623 w 12192000"/>
                <a:gd name="connsiteY539" fmla="*/ 692091 h 1608850"/>
                <a:gd name="connsiteX540" fmla="*/ 4042623 w 12192000"/>
                <a:gd name="connsiteY540" fmla="*/ 702682 h 1608850"/>
                <a:gd name="connsiteX541" fmla="*/ 4041510 w 12192000"/>
                <a:gd name="connsiteY541" fmla="*/ 702682 h 1608850"/>
                <a:gd name="connsiteX542" fmla="*/ 4033708 w 12192000"/>
                <a:gd name="connsiteY542" fmla="*/ 702682 h 1608850"/>
                <a:gd name="connsiteX543" fmla="*/ 4033708 w 12192000"/>
                <a:gd name="connsiteY543" fmla="*/ 704195 h 1608850"/>
                <a:gd name="connsiteX544" fmla="*/ 4033708 w 12192000"/>
                <a:gd name="connsiteY544" fmla="*/ 714788 h 1608850"/>
                <a:gd name="connsiteX545" fmla="*/ 4034823 w 12192000"/>
                <a:gd name="connsiteY545" fmla="*/ 714788 h 1608850"/>
                <a:gd name="connsiteX546" fmla="*/ 4042623 w 12192000"/>
                <a:gd name="connsiteY546" fmla="*/ 714788 h 1608850"/>
                <a:gd name="connsiteX547" fmla="*/ 4042623 w 12192000"/>
                <a:gd name="connsiteY547" fmla="*/ 716300 h 1608850"/>
                <a:gd name="connsiteX548" fmla="*/ 4042623 w 12192000"/>
                <a:gd name="connsiteY548" fmla="*/ 726892 h 1608850"/>
                <a:gd name="connsiteX549" fmla="*/ 4041510 w 12192000"/>
                <a:gd name="connsiteY549" fmla="*/ 726892 h 1608850"/>
                <a:gd name="connsiteX550" fmla="*/ 4033708 w 12192000"/>
                <a:gd name="connsiteY550" fmla="*/ 726892 h 1608850"/>
                <a:gd name="connsiteX551" fmla="*/ 4033708 w 12192000"/>
                <a:gd name="connsiteY551" fmla="*/ 728027 h 1608850"/>
                <a:gd name="connsiteX552" fmla="*/ 4033708 w 12192000"/>
                <a:gd name="connsiteY552" fmla="*/ 735970 h 1608850"/>
                <a:gd name="connsiteX553" fmla="*/ 4034823 w 12192000"/>
                <a:gd name="connsiteY553" fmla="*/ 735970 h 1608850"/>
                <a:gd name="connsiteX554" fmla="*/ 4042623 w 12192000"/>
                <a:gd name="connsiteY554" fmla="*/ 735970 h 1608850"/>
                <a:gd name="connsiteX555" fmla="*/ 4042623 w 12192000"/>
                <a:gd name="connsiteY555" fmla="*/ 737484 h 1608850"/>
                <a:gd name="connsiteX556" fmla="*/ 4042623 w 12192000"/>
                <a:gd name="connsiteY556" fmla="*/ 748075 h 1608850"/>
                <a:gd name="connsiteX557" fmla="*/ 4041510 w 12192000"/>
                <a:gd name="connsiteY557" fmla="*/ 748075 h 1608850"/>
                <a:gd name="connsiteX558" fmla="*/ 4033708 w 12192000"/>
                <a:gd name="connsiteY558" fmla="*/ 748075 h 1608850"/>
                <a:gd name="connsiteX559" fmla="*/ 4033708 w 12192000"/>
                <a:gd name="connsiteY559" fmla="*/ 749588 h 1608850"/>
                <a:gd name="connsiteX560" fmla="*/ 4033708 w 12192000"/>
                <a:gd name="connsiteY560" fmla="*/ 760181 h 1608850"/>
                <a:gd name="connsiteX561" fmla="*/ 4034823 w 12192000"/>
                <a:gd name="connsiteY561" fmla="*/ 760181 h 1608850"/>
                <a:gd name="connsiteX562" fmla="*/ 4042623 w 12192000"/>
                <a:gd name="connsiteY562" fmla="*/ 760181 h 1608850"/>
                <a:gd name="connsiteX563" fmla="*/ 4042623 w 12192000"/>
                <a:gd name="connsiteY563" fmla="*/ 761314 h 1608850"/>
                <a:gd name="connsiteX564" fmla="*/ 4042623 w 12192000"/>
                <a:gd name="connsiteY564" fmla="*/ 769258 h 1608850"/>
                <a:gd name="connsiteX565" fmla="*/ 4041510 w 12192000"/>
                <a:gd name="connsiteY565" fmla="*/ 769258 h 1608850"/>
                <a:gd name="connsiteX566" fmla="*/ 4033708 w 12192000"/>
                <a:gd name="connsiteY566" fmla="*/ 769258 h 1608850"/>
                <a:gd name="connsiteX567" fmla="*/ 4033708 w 12192000"/>
                <a:gd name="connsiteY567" fmla="*/ 770772 h 1608850"/>
                <a:gd name="connsiteX568" fmla="*/ 4033708 w 12192000"/>
                <a:gd name="connsiteY568" fmla="*/ 781363 h 1608850"/>
                <a:gd name="connsiteX569" fmla="*/ 4034823 w 12192000"/>
                <a:gd name="connsiteY569" fmla="*/ 781363 h 1608850"/>
                <a:gd name="connsiteX570" fmla="*/ 4042623 w 12192000"/>
                <a:gd name="connsiteY570" fmla="*/ 781363 h 1608850"/>
                <a:gd name="connsiteX571" fmla="*/ 4042623 w 12192000"/>
                <a:gd name="connsiteY571" fmla="*/ 782876 h 1608850"/>
                <a:gd name="connsiteX572" fmla="*/ 4042623 w 12192000"/>
                <a:gd name="connsiteY572" fmla="*/ 793468 h 1608850"/>
                <a:gd name="connsiteX573" fmla="*/ 4041510 w 12192000"/>
                <a:gd name="connsiteY573" fmla="*/ 793468 h 1608850"/>
                <a:gd name="connsiteX574" fmla="*/ 4033708 w 12192000"/>
                <a:gd name="connsiteY574" fmla="*/ 793468 h 1608850"/>
                <a:gd name="connsiteX575" fmla="*/ 4033708 w 12192000"/>
                <a:gd name="connsiteY575" fmla="*/ 794981 h 1608850"/>
                <a:gd name="connsiteX576" fmla="*/ 4033708 w 12192000"/>
                <a:gd name="connsiteY576" fmla="*/ 805572 h 1608850"/>
                <a:gd name="connsiteX577" fmla="*/ 4034823 w 12192000"/>
                <a:gd name="connsiteY577" fmla="*/ 805572 h 1608850"/>
                <a:gd name="connsiteX578" fmla="*/ 4042623 w 12192000"/>
                <a:gd name="connsiteY578" fmla="*/ 805572 h 1608850"/>
                <a:gd name="connsiteX579" fmla="*/ 4042623 w 12192000"/>
                <a:gd name="connsiteY579" fmla="*/ 806707 h 1608850"/>
                <a:gd name="connsiteX580" fmla="*/ 4042623 w 12192000"/>
                <a:gd name="connsiteY580" fmla="*/ 814651 h 1608850"/>
                <a:gd name="connsiteX581" fmla="*/ 4041510 w 12192000"/>
                <a:gd name="connsiteY581" fmla="*/ 814651 h 1608850"/>
                <a:gd name="connsiteX582" fmla="*/ 4033708 w 12192000"/>
                <a:gd name="connsiteY582" fmla="*/ 814651 h 1608850"/>
                <a:gd name="connsiteX583" fmla="*/ 4033708 w 12192000"/>
                <a:gd name="connsiteY583" fmla="*/ 816163 h 1608850"/>
                <a:gd name="connsiteX584" fmla="*/ 4033708 w 12192000"/>
                <a:gd name="connsiteY584" fmla="*/ 826756 h 1608850"/>
                <a:gd name="connsiteX585" fmla="*/ 4058227 w 12192000"/>
                <a:gd name="connsiteY585" fmla="*/ 853992 h 1608850"/>
                <a:gd name="connsiteX586" fmla="*/ 4057113 w 12192000"/>
                <a:gd name="connsiteY586" fmla="*/ 860044 h 1608850"/>
                <a:gd name="connsiteX587" fmla="*/ 4049311 w 12192000"/>
                <a:gd name="connsiteY587" fmla="*/ 860044 h 1608850"/>
                <a:gd name="connsiteX588" fmla="*/ 4049311 w 12192000"/>
                <a:gd name="connsiteY588" fmla="*/ 893331 h 1608850"/>
                <a:gd name="connsiteX589" fmla="*/ 4050427 w 12192000"/>
                <a:gd name="connsiteY589" fmla="*/ 893331 h 1608850"/>
                <a:gd name="connsiteX590" fmla="*/ 4058227 w 12192000"/>
                <a:gd name="connsiteY590" fmla="*/ 893331 h 1608850"/>
                <a:gd name="connsiteX591" fmla="*/ 4058227 w 12192000"/>
                <a:gd name="connsiteY591" fmla="*/ 891440 h 1608850"/>
                <a:gd name="connsiteX592" fmla="*/ 4058227 w 12192000"/>
                <a:gd name="connsiteY592" fmla="*/ 878201 h 1608850"/>
                <a:gd name="connsiteX593" fmla="*/ 4059342 w 12192000"/>
                <a:gd name="connsiteY593" fmla="*/ 877444 h 1608850"/>
                <a:gd name="connsiteX594" fmla="*/ 4067142 w 12192000"/>
                <a:gd name="connsiteY594" fmla="*/ 872149 h 1608850"/>
                <a:gd name="connsiteX595" fmla="*/ 4069094 w 12192000"/>
                <a:gd name="connsiteY595" fmla="*/ 872149 h 1608850"/>
                <a:gd name="connsiteX596" fmla="*/ 4082747 w 12192000"/>
                <a:gd name="connsiteY596" fmla="*/ 872149 h 1608850"/>
                <a:gd name="connsiteX597" fmla="*/ 4082747 w 12192000"/>
                <a:gd name="connsiteY597" fmla="*/ 873661 h 1608850"/>
                <a:gd name="connsiteX598" fmla="*/ 4082747 w 12192000"/>
                <a:gd name="connsiteY598" fmla="*/ 884253 h 1608850"/>
                <a:gd name="connsiteX599" fmla="*/ 4084419 w 12192000"/>
                <a:gd name="connsiteY599" fmla="*/ 884253 h 1608850"/>
                <a:gd name="connsiteX600" fmla="*/ 4096121 w 12192000"/>
                <a:gd name="connsiteY600" fmla="*/ 884253 h 1608850"/>
                <a:gd name="connsiteX601" fmla="*/ 4097235 w 12192000"/>
                <a:gd name="connsiteY601" fmla="*/ 890305 h 1608850"/>
                <a:gd name="connsiteX602" fmla="*/ 4105038 w 12192000"/>
                <a:gd name="connsiteY602" fmla="*/ 890305 h 1608850"/>
                <a:gd name="connsiteX603" fmla="*/ 4129555 w 12192000"/>
                <a:gd name="connsiteY603" fmla="*/ 932671 h 1608850"/>
                <a:gd name="connsiteX604" fmla="*/ 4129555 w 12192000"/>
                <a:gd name="connsiteY604" fmla="*/ 951821 h 1608850"/>
                <a:gd name="connsiteX605" fmla="*/ 4129555 w 12192000"/>
                <a:gd name="connsiteY605" fmla="*/ 970823 h 1608850"/>
                <a:gd name="connsiteX606" fmla="*/ 4138472 w 12192000"/>
                <a:gd name="connsiteY606" fmla="*/ 970823 h 1608850"/>
                <a:gd name="connsiteX607" fmla="*/ 4138472 w 12192000"/>
                <a:gd name="connsiteY607" fmla="*/ 956881 h 1608850"/>
                <a:gd name="connsiteX608" fmla="*/ 4139308 w 12192000"/>
                <a:gd name="connsiteY608" fmla="*/ 956881 h 1608850"/>
                <a:gd name="connsiteX609" fmla="*/ 4145159 w 12192000"/>
                <a:gd name="connsiteY609" fmla="*/ 956881 h 1608850"/>
                <a:gd name="connsiteX610" fmla="*/ 4145159 w 12192000"/>
                <a:gd name="connsiteY610" fmla="*/ 958394 h 1608850"/>
                <a:gd name="connsiteX611" fmla="*/ 4145159 w 12192000"/>
                <a:gd name="connsiteY611" fmla="*/ 968985 h 1608850"/>
                <a:gd name="connsiteX612" fmla="*/ 4154075 w 12192000"/>
                <a:gd name="connsiteY612" fmla="*/ 905436 h 1608850"/>
                <a:gd name="connsiteX613" fmla="*/ 4191968 w 12192000"/>
                <a:gd name="connsiteY613" fmla="*/ 905436 h 1608850"/>
                <a:gd name="connsiteX614" fmla="*/ 4191968 w 12192000"/>
                <a:gd name="connsiteY614" fmla="*/ 808599 h 1608850"/>
                <a:gd name="connsiteX615" fmla="*/ 4227631 w 12192000"/>
                <a:gd name="connsiteY615" fmla="*/ 808599 h 1608850"/>
                <a:gd name="connsiteX616" fmla="*/ 4227631 w 12192000"/>
                <a:gd name="connsiteY616" fmla="*/ 807464 h 1608850"/>
                <a:gd name="connsiteX617" fmla="*/ 4227631 w 12192000"/>
                <a:gd name="connsiteY617" fmla="*/ 799520 h 1608850"/>
                <a:gd name="connsiteX618" fmla="*/ 4249922 w 12192000"/>
                <a:gd name="connsiteY618" fmla="*/ 799520 h 1608850"/>
                <a:gd name="connsiteX619" fmla="*/ 4249922 w 12192000"/>
                <a:gd name="connsiteY619" fmla="*/ 748075 h 1608850"/>
                <a:gd name="connsiteX620" fmla="*/ 4245463 w 12192000"/>
                <a:gd name="connsiteY620" fmla="*/ 745805 h 1608850"/>
                <a:gd name="connsiteX621" fmla="*/ 4245463 w 12192000"/>
                <a:gd name="connsiteY621" fmla="*/ 729918 h 1608850"/>
                <a:gd name="connsiteX622" fmla="*/ 4249922 w 12192000"/>
                <a:gd name="connsiteY622" fmla="*/ 732945 h 1608850"/>
                <a:gd name="connsiteX623" fmla="*/ 4254381 w 12192000"/>
                <a:gd name="connsiteY623" fmla="*/ 702682 h 1608850"/>
                <a:gd name="connsiteX624" fmla="*/ 4258839 w 12192000"/>
                <a:gd name="connsiteY624" fmla="*/ 732945 h 1608850"/>
                <a:gd name="connsiteX625" fmla="*/ 4261346 w 12192000"/>
                <a:gd name="connsiteY625" fmla="*/ 728783 h 1608850"/>
                <a:gd name="connsiteX626" fmla="*/ 4263297 w 12192000"/>
                <a:gd name="connsiteY626" fmla="*/ 720840 h 1608850"/>
                <a:gd name="connsiteX627" fmla="*/ 4263853 w 12192000"/>
                <a:gd name="connsiteY627" fmla="*/ 719327 h 1608850"/>
                <a:gd name="connsiteX628" fmla="*/ 4267754 w 12192000"/>
                <a:gd name="connsiteY628" fmla="*/ 708734 h 1608850"/>
                <a:gd name="connsiteX629" fmla="*/ 4268311 w 12192000"/>
                <a:gd name="connsiteY629" fmla="*/ 707222 h 1608850"/>
                <a:gd name="connsiteX630" fmla="*/ 4272213 w 12192000"/>
                <a:gd name="connsiteY630" fmla="*/ 696631 h 1608850"/>
                <a:gd name="connsiteX631" fmla="*/ 4273605 w 12192000"/>
                <a:gd name="connsiteY631" fmla="*/ 695495 h 1608850"/>
                <a:gd name="connsiteX632" fmla="*/ 4283357 w 12192000"/>
                <a:gd name="connsiteY632" fmla="*/ 687552 h 1608850"/>
                <a:gd name="connsiteX633" fmla="*/ 4285030 w 12192000"/>
                <a:gd name="connsiteY633" fmla="*/ 686039 h 1608850"/>
                <a:gd name="connsiteX634" fmla="*/ 4296732 w 12192000"/>
                <a:gd name="connsiteY634" fmla="*/ 675447 h 1608850"/>
                <a:gd name="connsiteX635" fmla="*/ 4297568 w 12192000"/>
                <a:gd name="connsiteY635" fmla="*/ 673934 h 1608850"/>
                <a:gd name="connsiteX636" fmla="*/ 4303418 w 12192000"/>
                <a:gd name="connsiteY636" fmla="*/ 663343 h 1608850"/>
                <a:gd name="connsiteX637" fmla="*/ 4303976 w 12192000"/>
                <a:gd name="connsiteY637" fmla="*/ 660695 h 1608850"/>
                <a:gd name="connsiteX638" fmla="*/ 4307877 w 12192000"/>
                <a:gd name="connsiteY638" fmla="*/ 642159 h 1608850"/>
                <a:gd name="connsiteX639" fmla="*/ 4308435 w 12192000"/>
                <a:gd name="connsiteY639" fmla="*/ 644807 h 1608850"/>
                <a:gd name="connsiteX640" fmla="*/ 4312335 w 12192000"/>
                <a:gd name="connsiteY640" fmla="*/ 663343 h 1608850"/>
                <a:gd name="connsiteX641" fmla="*/ 4312893 w 12192000"/>
                <a:gd name="connsiteY641" fmla="*/ 664477 h 1608850"/>
                <a:gd name="connsiteX642" fmla="*/ 4316793 w 12192000"/>
                <a:gd name="connsiteY642" fmla="*/ 672421 h 1608850"/>
                <a:gd name="connsiteX643" fmla="*/ 4318186 w 12192000"/>
                <a:gd name="connsiteY643" fmla="*/ 673934 h 1608850"/>
                <a:gd name="connsiteX644" fmla="*/ 4327938 w 12192000"/>
                <a:gd name="connsiteY644" fmla="*/ 684525 h 1608850"/>
                <a:gd name="connsiteX645" fmla="*/ 4329054 w 12192000"/>
                <a:gd name="connsiteY645" fmla="*/ 686039 h 1608850"/>
                <a:gd name="connsiteX646" fmla="*/ 4336853 w 12192000"/>
                <a:gd name="connsiteY646" fmla="*/ 696631 h 1608850"/>
                <a:gd name="connsiteX647" fmla="*/ 4337969 w 12192000"/>
                <a:gd name="connsiteY647" fmla="*/ 698143 h 1608850"/>
                <a:gd name="connsiteX648" fmla="*/ 4345771 w 12192000"/>
                <a:gd name="connsiteY648" fmla="*/ 708734 h 1608850"/>
                <a:gd name="connsiteX649" fmla="*/ 4346049 w 12192000"/>
                <a:gd name="connsiteY649" fmla="*/ 710248 h 1608850"/>
                <a:gd name="connsiteX650" fmla="*/ 4347998 w 12192000"/>
                <a:gd name="connsiteY650" fmla="*/ 720840 h 1608850"/>
                <a:gd name="connsiteX651" fmla="*/ 4348277 w 12192000"/>
                <a:gd name="connsiteY651" fmla="*/ 722352 h 1608850"/>
                <a:gd name="connsiteX652" fmla="*/ 4350228 w 12192000"/>
                <a:gd name="connsiteY652" fmla="*/ 732945 h 1608850"/>
                <a:gd name="connsiteX653" fmla="*/ 4356914 w 12192000"/>
                <a:gd name="connsiteY653" fmla="*/ 702682 h 1608850"/>
                <a:gd name="connsiteX654" fmla="*/ 4361373 w 12192000"/>
                <a:gd name="connsiteY654" fmla="*/ 732945 h 1608850"/>
                <a:gd name="connsiteX655" fmla="*/ 4365830 w 12192000"/>
                <a:gd name="connsiteY655" fmla="*/ 735214 h 1608850"/>
                <a:gd name="connsiteX656" fmla="*/ 4365830 w 12192000"/>
                <a:gd name="connsiteY656" fmla="*/ 751102 h 1608850"/>
                <a:gd name="connsiteX657" fmla="*/ 4361373 w 12192000"/>
                <a:gd name="connsiteY657" fmla="*/ 793468 h 1608850"/>
                <a:gd name="connsiteX658" fmla="*/ 4362489 w 12192000"/>
                <a:gd name="connsiteY658" fmla="*/ 793468 h 1608850"/>
                <a:gd name="connsiteX659" fmla="*/ 4370289 w 12192000"/>
                <a:gd name="connsiteY659" fmla="*/ 793468 h 1608850"/>
                <a:gd name="connsiteX660" fmla="*/ 4371126 w 12192000"/>
                <a:gd name="connsiteY660" fmla="*/ 799520 h 1608850"/>
                <a:gd name="connsiteX661" fmla="*/ 4376976 w 12192000"/>
                <a:gd name="connsiteY661" fmla="*/ 799520 h 1608850"/>
                <a:gd name="connsiteX662" fmla="*/ 4376976 w 12192000"/>
                <a:gd name="connsiteY662" fmla="*/ 798007 h 1608850"/>
                <a:gd name="connsiteX663" fmla="*/ 4376976 w 12192000"/>
                <a:gd name="connsiteY663" fmla="*/ 787415 h 1608850"/>
                <a:gd name="connsiteX664" fmla="*/ 4379206 w 12192000"/>
                <a:gd name="connsiteY664" fmla="*/ 787415 h 1608850"/>
                <a:gd name="connsiteX665" fmla="*/ 4394808 w 12192000"/>
                <a:gd name="connsiteY665" fmla="*/ 787415 h 1608850"/>
                <a:gd name="connsiteX666" fmla="*/ 4394808 w 12192000"/>
                <a:gd name="connsiteY666" fmla="*/ 784767 h 1608850"/>
                <a:gd name="connsiteX667" fmla="*/ 4394808 w 12192000"/>
                <a:gd name="connsiteY667" fmla="*/ 766232 h 1608850"/>
                <a:gd name="connsiteX668" fmla="*/ 4432702 w 12192000"/>
                <a:gd name="connsiteY668" fmla="*/ 766232 h 1608850"/>
                <a:gd name="connsiteX669" fmla="*/ 4432702 w 12192000"/>
                <a:gd name="connsiteY669" fmla="*/ 768124 h 1608850"/>
                <a:gd name="connsiteX670" fmla="*/ 4432702 w 12192000"/>
                <a:gd name="connsiteY670" fmla="*/ 781363 h 1608850"/>
                <a:gd name="connsiteX671" fmla="*/ 4452762 w 12192000"/>
                <a:gd name="connsiteY671" fmla="*/ 781363 h 1608850"/>
                <a:gd name="connsiteX672" fmla="*/ 4452762 w 12192000"/>
                <a:gd name="connsiteY672" fmla="*/ 784390 h 1608850"/>
                <a:gd name="connsiteX673" fmla="*/ 4452762 w 12192000"/>
                <a:gd name="connsiteY673" fmla="*/ 805572 h 1608850"/>
                <a:gd name="connsiteX674" fmla="*/ 4448306 w 12192000"/>
                <a:gd name="connsiteY674" fmla="*/ 806707 h 1608850"/>
                <a:gd name="connsiteX675" fmla="*/ 4448306 w 12192000"/>
                <a:gd name="connsiteY675" fmla="*/ 814651 h 1608850"/>
                <a:gd name="connsiteX676" fmla="*/ 4452762 w 12192000"/>
                <a:gd name="connsiteY676" fmla="*/ 816921 h 1608850"/>
                <a:gd name="connsiteX677" fmla="*/ 4452762 w 12192000"/>
                <a:gd name="connsiteY677" fmla="*/ 832808 h 1608850"/>
                <a:gd name="connsiteX678" fmla="*/ 4448306 w 12192000"/>
                <a:gd name="connsiteY678" fmla="*/ 838860 h 1608850"/>
                <a:gd name="connsiteX679" fmla="*/ 4448306 w 12192000"/>
                <a:gd name="connsiteY679" fmla="*/ 911488 h 1608850"/>
                <a:gd name="connsiteX680" fmla="*/ 4450255 w 12192000"/>
                <a:gd name="connsiteY680" fmla="*/ 911488 h 1608850"/>
                <a:gd name="connsiteX681" fmla="*/ 4463908 w 12192000"/>
                <a:gd name="connsiteY681" fmla="*/ 911488 h 1608850"/>
                <a:gd name="connsiteX682" fmla="*/ 4465579 w 12192000"/>
                <a:gd name="connsiteY682" fmla="*/ 917540 h 1608850"/>
                <a:gd name="connsiteX683" fmla="*/ 4477282 w 12192000"/>
                <a:gd name="connsiteY683" fmla="*/ 917540 h 1608850"/>
                <a:gd name="connsiteX684" fmla="*/ 4477282 w 12192000"/>
                <a:gd name="connsiteY684" fmla="*/ 920188 h 1608850"/>
                <a:gd name="connsiteX685" fmla="*/ 4477282 w 12192000"/>
                <a:gd name="connsiteY685" fmla="*/ 938724 h 1608850"/>
                <a:gd name="connsiteX686" fmla="*/ 4478955 w 12192000"/>
                <a:gd name="connsiteY686" fmla="*/ 938724 h 1608850"/>
                <a:gd name="connsiteX687" fmla="*/ 4490656 w 12192000"/>
                <a:gd name="connsiteY687" fmla="*/ 938724 h 1608850"/>
                <a:gd name="connsiteX688" fmla="*/ 4490656 w 12192000"/>
                <a:gd name="connsiteY688" fmla="*/ 936076 h 1608850"/>
                <a:gd name="connsiteX689" fmla="*/ 4490656 w 12192000"/>
                <a:gd name="connsiteY689" fmla="*/ 917540 h 1608850"/>
                <a:gd name="connsiteX690" fmla="*/ 4492605 w 12192000"/>
                <a:gd name="connsiteY690" fmla="*/ 916028 h 1608850"/>
                <a:gd name="connsiteX691" fmla="*/ 4506258 w 12192000"/>
                <a:gd name="connsiteY691" fmla="*/ 905436 h 1608850"/>
                <a:gd name="connsiteX692" fmla="*/ 4506258 w 12192000"/>
                <a:gd name="connsiteY692" fmla="*/ 878201 h 1608850"/>
                <a:gd name="connsiteX693" fmla="*/ 4501802 w 12192000"/>
                <a:gd name="connsiteY693" fmla="*/ 847938 h 1608850"/>
                <a:gd name="connsiteX694" fmla="*/ 4502914 w 12192000"/>
                <a:gd name="connsiteY694" fmla="*/ 847938 h 1608850"/>
                <a:gd name="connsiteX695" fmla="*/ 4510717 w 12192000"/>
                <a:gd name="connsiteY695" fmla="*/ 847938 h 1608850"/>
                <a:gd name="connsiteX696" fmla="*/ 4530778 w 12192000"/>
                <a:gd name="connsiteY696" fmla="*/ 844913 h 1608850"/>
                <a:gd name="connsiteX697" fmla="*/ 4530778 w 12192000"/>
                <a:gd name="connsiteY697" fmla="*/ 843399 h 1608850"/>
                <a:gd name="connsiteX698" fmla="*/ 4530778 w 12192000"/>
                <a:gd name="connsiteY698" fmla="*/ 832808 h 1608850"/>
                <a:gd name="connsiteX699" fmla="*/ 4532451 w 12192000"/>
                <a:gd name="connsiteY699" fmla="*/ 832808 h 1608850"/>
                <a:gd name="connsiteX700" fmla="*/ 4544152 w 12192000"/>
                <a:gd name="connsiteY700" fmla="*/ 832808 h 1608850"/>
                <a:gd name="connsiteX701" fmla="*/ 4544152 w 12192000"/>
                <a:gd name="connsiteY701" fmla="*/ 681500 h 1608850"/>
                <a:gd name="connsiteX702" fmla="*/ 4545267 w 12192000"/>
                <a:gd name="connsiteY702" fmla="*/ 681500 h 1608850"/>
                <a:gd name="connsiteX703" fmla="*/ 4553068 w 12192000"/>
                <a:gd name="connsiteY703" fmla="*/ 681500 h 1608850"/>
                <a:gd name="connsiteX704" fmla="*/ 4553068 w 12192000"/>
                <a:gd name="connsiteY704" fmla="*/ 678473 h 1608850"/>
                <a:gd name="connsiteX705" fmla="*/ 4553068 w 12192000"/>
                <a:gd name="connsiteY705" fmla="*/ 657290 h 1608850"/>
                <a:gd name="connsiteX706" fmla="*/ 4555298 w 12192000"/>
                <a:gd name="connsiteY706" fmla="*/ 596766 h 1608850"/>
                <a:gd name="connsiteX707" fmla="*/ 4556412 w 12192000"/>
                <a:gd name="connsiteY707" fmla="*/ 596766 h 1608850"/>
                <a:gd name="connsiteX708" fmla="*/ 4564213 w 12192000"/>
                <a:gd name="connsiteY708" fmla="*/ 596766 h 1608850"/>
                <a:gd name="connsiteX709" fmla="*/ 4564213 w 12192000"/>
                <a:gd name="connsiteY709" fmla="*/ 598280 h 1608850"/>
                <a:gd name="connsiteX710" fmla="*/ 4564213 w 12192000"/>
                <a:gd name="connsiteY710" fmla="*/ 608871 h 1608850"/>
                <a:gd name="connsiteX711" fmla="*/ 4568671 w 12192000"/>
                <a:gd name="connsiteY711" fmla="*/ 605845 h 1608850"/>
                <a:gd name="connsiteX712" fmla="*/ 4568671 w 12192000"/>
                <a:gd name="connsiteY712" fmla="*/ 584662 h 1608850"/>
                <a:gd name="connsiteX713" fmla="*/ 4570065 w 12192000"/>
                <a:gd name="connsiteY713" fmla="*/ 583906 h 1608850"/>
                <a:gd name="connsiteX714" fmla="*/ 4579816 w 12192000"/>
                <a:gd name="connsiteY714" fmla="*/ 578610 h 1608850"/>
                <a:gd name="connsiteX715" fmla="*/ 4580930 w 12192000"/>
                <a:gd name="connsiteY715" fmla="*/ 579367 h 1608850"/>
                <a:gd name="connsiteX716" fmla="*/ 4588733 w 12192000"/>
                <a:gd name="connsiteY716" fmla="*/ 584662 h 1608850"/>
                <a:gd name="connsiteX717" fmla="*/ 4590404 w 12192000"/>
                <a:gd name="connsiteY717" fmla="*/ 584662 h 1608850"/>
                <a:gd name="connsiteX718" fmla="*/ 4602107 w 12192000"/>
                <a:gd name="connsiteY718" fmla="*/ 584662 h 1608850"/>
                <a:gd name="connsiteX719" fmla="*/ 4602107 w 12192000"/>
                <a:gd name="connsiteY719" fmla="*/ 545322 h 1608850"/>
                <a:gd name="connsiteX720" fmla="*/ 4603221 w 12192000"/>
                <a:gd name="connsiteY720" fmla="*/ 545322 h 1608850"/>
                <a:gd name="connsiteX721" fmla="*/ 4611021 w 12192000"/>
                <a:gd name="connsiteY721" fmla="*/ 545322 h 1608850"/>
                <a:gd name="connsiteX722" fmla="*/ 4612414 w 12192000"/>
                <a:gd name="connsiteY722" fmla="*/ 551375 h 1608850"/>
                <a:gd name="connsiteX723" fmla="*/ 4622169 w 12192000"/>
                <a:gd name="connsiteY723" fmla="*/ 551375 h 1608850"/>
                <a:gd name="connsiteX724" fmla="*/ 4623282 w 12192000"/>
                <a:gd name="connsiteY724" fmla="*/ 545322 h 1608850"/>
                <a:gd name="connsiteX725" fmla="*/ 4631084 w 12192000"/>
                <a:gd name="connsiteY725" fmla="*/ 545322 h 1608850"/>
                <a:gd name="connsiteX726" fmla="*/ 4631084 w 12192000"/>
                <a:gd name="connsiteY726" fmla="*/ 590714 h 1608850"/>
                <a:gd name="connsiteX727" fmla="*/ 4632477 w 12192000"/>
                <a:gd name="connsiteY727" fmla="*/ 592227 h 1608850"/>
                <a:gd name="connsiteX728" fmla="*/ 4642230 w 12192000"/>
                <a:gd name="connsiteY728" fmla="*/ 602819 h 1608850"/>
                <a:gd name="connsiteX729" fmla="*/ 4664518 w 12192000"/>
                <a:gd name="connsiteY729" fmla="*/ 611898 h 1608850"/>
                <a:gd name="connsiteX730" fmla="*/ 4664518 w 12192000"/>
                <a:gd name="connsiteY730" fmla="*/ 610007 h 1608850"/>
                <a:gd name="connsiteX731" fmla="*/ 4664518 w 12192000"/>
                <a:gd name="connsiteY731" fmla="*/ 596766 h 1608850"/>
                <a:gd name="connsiteX732" fmla="*/ 4693496 w 12192000"/>
                <a:gd name="connsiteY732" fmla="*/ 584662 h 1608850"/>
                <a:gd name="connsiteX733" fmla="*/ 4693496 w 12192000"/>
                <a:gd name="connsiteY733" fmla="*/ 583150 h 1608850"/>
                <a:gd name="connsiteX734" fmla="*/ 4693496 w 12192000"/>
                <a:gd name="connsiteY734" fmla="*/ 572557 h 1608850"/>
                <a:gd name="connsiteX735" fmla="*/ 4694332 w 12192000"/>
                <a:gd name="connsiteY735" fmla="*/ 572557 h 1608850"/>
                <a:gd name="connsiteX736" fmla="*/ 4700182 w 12192000"/>
                <a:gd name="connsiteY736" fmla="*/ 572557 h 1608850"/>
                <a:gd name="connsiteX737" fmla="*/ 4700182 w 12192000"/>
                <a:gd name="connsiteY737" fmla="*/ 571423 h 1608850"/>
                <a:gd name="connsiteX738" fmla="*/ 4700182 w 12192000"/>
                <a:gd name="connsiteY738" fmla="*/ 563479 h 1608850"/>
                <a:gd name="connsiteX739" fmla="*/ 4702412 w 12192000"/>
                <a:gd name="connsiteY739" fmla="*/ 563479 h 1608850"/>
                <a:gd name="connsiteX740" fmla="*/ 4718014 w 12192000"/>
                <a:gd name="connsiteY740" fmla="*/ 563479 h 1608850"/>
                <a:gd name="connsiteX741" fmla="*/ 4718014 w 12192000"/>
                <a:gd name="connsiteY741" fmla="*/ 564614 h 1608850"/>
                <a:gd name="connsiteX742" fmla="*/ 4718014 w 12192000"/>
                <a:gd name="connsiteY742" fmla="*/ 572557 h 1608850"/>
                <a:gd name="connsiteX743" fmla="*/ 4719686 w 12192000"/>
                <a:gd name="connsiteY743" fmla="*/ 572557 h 1608850"/>
                <a:gd name="connsiteX744" fmla="*/ 4731390 w 12192000"/>
                <a:gd name="connsiteY744" fmla="*/ 572557 h 1608850"/>
                <a:gd name="connsiteX745" fmla="*/ 4731390 w 12192000"/>
                <a:gd name="connsiteY745" fmla="*/ 574828 h 1608850"/>
                <a:gd name="connsiteX746" fmla="*/ 4731390 w 12192000"/>
                <a:gd name="connsiteY746" fmla="*/ 590714 h 1608850"/>
                <a:gd name="connsiteX747" fmla="*/ 4755908 w 12192000"/>
                <a:gd name="connsiteY747" fmla="*/ 590714 h 1608850"/>
                <a:gd name="connsiteX748" fmla="*/ 4755908 w 12192000"/>
                <a:gd name="connsiteY748" fmla="*/ 589202 h 1608850"/>
                <a:gd name="connsiteX749" fmla="*/ 4755908 w 12192000"/>
                <a:gd name="connsiteY749" fmla="*/ 578610 h 1608850"/>
                <a:gd name="connsiteX750" fmla="*/ 4757302 w 12192000"/>
                <a:gd name="connsiteY750" fmla="*/ 578610 h 1608850"/>
                <a:gd name="connsiteX751" fmla="*/ 4767053 w 12192000"/>
                <a:gd name="connsiteY751" fmla="*/ 578610 h 1608850"/>
                <a:gd name="connsiteX752" fmla="*/ 4767053 w 12192000"/>
                <a:gd name="connsiteY752" fmla="*/ 577096 h 1608850"/>
                <a:gd name="connsiteX753" fmla="*/ 4767053 w 12192000"/>
                <a:gd name="connsiteY753" fmla="*/ 566505 h 1608850"/>
                <a:gd name="connsiteX754" fmla="*/ 4768725 w 12192000"/>
                <a:gd name="connsiteY754" fmla="*/ 566505 h 1608850"/>
                <a:gd name="connsiteX755" fmla="*/ 4780426 w 12192000"/>
                <a:gd name="connsiteY755" fmla="*/ 566505 h 1608850"/>
                <a:gd name="connsiteX756" fmla="*/ 4780426 w 12192000"/>
                <a:gd name="connsiteY756" fmla="*/ 568018 h 1608850"/>
                <a:gd name="connsiteX757" fmla="*/ 4780426 w 12192000"/>
                <a:gd name="connsiteY757" fmla="*/ 578610 h 1608850"/>
                <a:gd name="connsiteX758" fmla="*/ 4784886 w 12192000"/>
                <a:gd name="connsiteY758" fmla="*/ 505982 h 1608850"/>
                <a:gd name="connsiteX759" fmla="*/ 4885191 w 12192000"/>
                <a:gd name="connsiteY759" fmla="*/ 505982 h 1608850"/>
                <a:gd name="connsiteX760" fmla="*/ 4885191 w 12192000"/>
                <a:gd name="connsiteY760" fmla="*/ 602819 h 1608850"/>
                <a:gd name="connsiteX761" fmla="*/ 4887420 w 12192000"/>
                <a:gd name="connsiteY761" fmla="*/ 602819 h 1608850"/>
                <a:gd name="connsiteX762" fmla="*/ 4903022 w 12192000"/>
                <a:gd name="connsiteY762" fmla="*/ 602819 h 1608850"/>
                <a:gd name="connsiteX763" fmla="*/ 4903022 w 12192000"/>
                <a:gd name="connsiteY763" fmla="*/ 493877 h 1608850"/>
                <a:gd name="connsiteX764" fmla="*/ 4925313 w 12192000"/>
                <a:gd name="connsiteY764" fmla="*/ 478746 h 1608850"/>
                <a:gd name="connsiteX765" fmla="*/ 4954291 w 12192000"/>
                <a:gd name="connsiteY765" fmla="*/ 478746 h 1608850"/>
                <a:gd name="connsiteX766" fmla="*/ 4956242 w 12192000"/>
                <a:gd name="connsiteY766" fmla="*/ 476477 h 1608850"/>
                <a:gd name="connsiteX767" fmla="*/ 4969893 w 12192000"/>
                <a:gd name="connsiteY767" fmla="*/ 460589 h 1608850"/>
                <a:gd name="connsiteX768" fmla="*/ 5007787 w 12192000"/>
                <a:gd name="connsiteY768" fmla="*/ 460589 h 1608850"/>
                <a:gd name="connsiteX769" fmla="*/ 5007787 w 12192000"/>
                <a:gd name="connsiteY769" fmla="*/ 462859 h 1608850"/>
                <a:gd name="connsiteX770" fmla="*/ 5007787 w 12192000"/>
                <a:gd name="connsiteY770" fmla="*/ 478746 h 1608850"/>
                <a:gd name="connsiteX771" fmla="*/ 5045681 w 12192000"/>
                <a:gd name="connsiteY771" fmla="*/ 478746 h 1608850"/>
                <a:gd name="connsiteX772" fmla="*/ 5045681 w 12192000"/>
                <a:gd name="connsiteY772" fmla="*/ 596766 h 1608850"/>
                <a:gd name="connsiteX773" fmla="*/ 5047073 w 12192000"/>
                <a:gd name="connsiteY773" fmla="*/ 596766 h 1608850"/>
                <a:gd name="connsiteX774" fmla="*/ 5056825 w 12192000"/>
                <a:gd name="connsiteY774" fmla="*/ 596766 h 1608850"/>
                <a:gd name="connsiteX775" fmla="*/ 5056825 w 12192000"/>
                <a:gd name="connsiteY775" fmla="*/ 769258 h 1608850"/>
                <a:gd name="connsiteX776" fmla="*/ 5059053 w 12192000"/>
                <a:gd name="connsiteY776" fmla="*/ 769258 h 1608850"/>
                <a:gd name="connsiteX777" fmla="*/ 5074657 w 12192000"/>
                <a:gd name="connsiteY777" fmla="*/ 769258 h 1608850"/>
                <a:gd name="connsiteX778" fmla="*/ 5074657 w 12192000"/>
                <a:gd name="connsiteY778" fmla="*/ 657290 h 1608850"/>
                <a:gd name="connsiteX779" fmla="*/ 5075493 w 12192000"/>
                <a:gd name="connsiteY779" fmla="*/ 656533 h 1608850"/>
                <a:gd name="connsiteX780" fmla="*/ 5081344 w 12192000"/>
                <a:gd name="connsiteY780" fmla="*/ 651238 h 1608850"/>
                <a:gd name="connsiteX781" fmla="*/ 5085802 w 12192000"/>
                <a:gd name="connsiteY781" fmla="*/ 652750 h 1608850"/>
                <a:gd name="connsiteX782" fmla="*/ 5085802 w 12192000"/>
                <a:gd name="connsiteY782" fmla="*/ 663343 h 1608850"/>
                <a:gd name="connsiteX783" fmla="*/ 5088030 w 12192000"/>
                <a:gd name="connsiteY783" fmla="*/ 661829 h 1608850"/>
                <a:gd name="connsiteX784" fmla="*/ 5103634 w 12192000"/>
                <a:gd name="connsiteY784" fmla="*/ 651238 h 1608850"/>
                <a:gd name="connsiteX785" fmla="*/ 5105585 w 12192000"/>
                <a:gd name="connsiteY785" fmla="*/ 651238 h 1608850"/>
                <a:gd name="connsiteX786" fmla="*/ 5119237 w 12192000"/>
                <a:gd name="connsiteY786" fmla="*/ 651238 h 1608850"/>
                <a:gd name="connsiteX787" fmla="*/ 5119237 w 12192000"/>
                <a:gd name="connsiteY787" fmla="*/ 857017 h 1608850"/>
                <a:gd name="connsiteX788" fmla="*/ 5150444 w 12192000"/>
                <a:gd name="connsiteY788" fmla="*/ 863070 h 1608850"/>
                <a:gd name="connsiteX789" fmla="*/ 5150444 w 12192000"/>
                <a:gd name="connsiteY789" fmla="*/ 853992 h 1608850"/>
                <a:gd name="connsiteX790" fmla="*/ 5183878 w 12192000"/>
                <a:gd name="connsiteY790" fmla="*/ 853992 h 1608850"/>
                <a:gd name="connsiteX791" fmla="*/ 5183878 w 12192000"/>
                <a:gd name="connsiteY791" fmla="*/ 814651 h 1608850"/>
                <a:gd name="connsiteX792" fmla="*/ 5192794 w 12192000"/>
                <a:gd name="connsiteY792" fmla="*/ 814651 h 1608850"/>
                <a:gd name="connsiteX793" fmla="*/ 5192794 w 12192000"/>
                <a:gd name="connsiteY793" fmla="*/ 763206 h 1608850"/>
                <a:gd name="connsiteX794" fmla="*/ 5199482 w 12192000"/>
                <a:gd name="connsiteY794" fmla="*/ 763206 h 1608850"/>
                <a:gd name="connsiteX795" fmla="*/ 5199482 w 12192000"/>
                <a:gd name="connsiteY795" fmla="*/ 711761 h 1608850"/>
                <a:gd name="connsiteX796" fmla="*/ 5215086 w 12192000"/>
                <a:gd name="connsiteY796" fmla="*/ 711761 h 1608850"/>
                <a:gd name="connsiteX797" fmla="*/ 5264122 w 12192000"/>
                <a:gd name="connsiteY797" fmla="*/ 684525 h 1608850"/>
                <a:gd name="connsiteX798" fmla="*/ 5266352 w 12192000"/>
                <a:gd name="connsiteY798" fmla="*/ 657290 h 1608850"/>
                <a:gd name="connsiteX799" fmla="*/ 5270810 w 12192000"/>
                <a:gd name="connsiteY799" fmla="*/ 684525 h 1608850"/>
                <a:gd name="connsiteX800" fmla="*/ 5322078 w 12192000"/>
                <a:gd name="connsiteY800" fmla="*/ 720840 h 1608850"/>
                <a:gd name="connsiteX801" fmla="*/ 5322078 w 12192000"/>
                <a:gd name="connsiteY801" fmla="*/ 714788 h 1608850"/>
                <a:gd name="connsiteX802" fmla="*/ 5335452 w 12192000"/>
                <a:gd name="connsiteY802" fmla="*/ 714788 h 1608850"/>
                <a:gd name="connsiteX803" fmla="*/ 5335452 w 12192000"/>
                <a:gd name="connsiteY803" fmla="*/ 763206 h 1608850"/>
                <a:gd name="connsiteX804" fmla="*/ 5342138 w 12192000"/>
                <a:gd name="connsiteY804" fmla="*/ 763206 h 1608850"/>
                <a:gd name="connsiteX805" fmla="*/ 5342138 w 12192000"/>
                <a:gd name="connsiteY805" fmla="*/ 801467 h 1608850"/>
                <a:gd name="connsiteX806" fmla="*/ 5377917 w 12192000"/>
                <a:gd name="connsiteY806" fmla="*/ 790806 h 1608850"/>
                <a:gd name="connsiteX807" fmla="*/ 5478973 w 12192000"/>
                <a:gd name="connsiteY807" fmla="*/ 790806 h 1608850"/>
                <a:gd name="connsiteX808" fmla="*/ 5478973 w 12192000"/>
                <a:gd name="connsiteY808" fmla="*/ 596233 h 1608850"/>
                <a:gd name="connsiteX809" fmla="*/ 5507479 w 12192000"/>
                <a:gd name="connsiteY809" fmla="*/ 582720 h 1608850"/>
                <a:gd name="connsiteX810" fmla="*/ 5631857 w 12192000"/>
                <a:gd name="connsiteY810" fmla="*/ 561101 h 1608850"/>
                <a:gd name="connsiteX811" fmla="*/ 5675909 w 12192000"/>
                <a:gd name="connsiteY811" fmla="*/ 574613 h 1608850"/>
                <a:gd name="connsiteX812" fmla="*/ 5683682 w 12192000"/>
                <a:gd name="connsiteY812" fmla="*/ 582720 h 1608850"/>
                <a:gd name="connsiteX813" fmla="*/ 5683682 w 12192000"/>
                <a:gd name="connsiteY813" fmla="*/ 833084 h 1608850"/>
                <a:gd name="connsiteX814" fmla="*/ 5701821 w 12192000"/>
                <a:gd name="connsiteY814" fmla="*/ 873985 h 1608850"/>
                <a:gd name="connsiteX815" fmla="*/ 5701821 w 12192000"/>
                <a:gd name="connsiteY815" fmla="*/ 798914 h 1608850"/>
                <a:gd name="connsiteX816" fmla="*/ 5717369 w 12192000"/>
                <a:gd name="connsiteY816" fmla="*/ 798914 h 1608850"/>
                <a:gd name="connsiteX817" fmla="*/ 5717369 w 12192000"/>
                <a:gd name="connsiteY817" fmla="*/ 785402 h 1608850"/>
                <a:gd name="connsiteX818" fmla="*/ 5732917 w 12192000"/>
                <a:gd name="connsiteY818" fmla="*/ 777295 h 1608850"/>
                <a:gd name="connsiteX819" fmla="*/ 5745871 w 12192000"/>
                <a:gd name="connsiteY819" fmla="*/ 777295 h 1608850"/>
                <a:gd name="connsiteX820" fmla="*/ 5745871 w 12192000"/>
                <a:gd name="connsiteY820" fmla="*/ 763783 h 1608850"/>
                <a:gd name="connsiteX821" fmla="*/ 5756236 w 12192000"/>
                <a:gd name="connsiteY821" fmla="*/ 755675 h 1608850"/>
                <a:gd name="connsiteX822" fmla="*/ 5782151 w 12192000"/>
                <a:gd name="connsiteY822" fmla="*/ 755675 h 1608850"/>
                <a:gd name="connsiteX823" fmla="*/ 5782151 w 12192000"/>
                <a:gd name="connsiteY823" fmla="*/ 798914 h 1608850"/>
                <a:gd name="connsiteX824" fmla="*/ 5836566 w 12192000"/>
                <a:gd name="connsiteY824" fmla="*/ 798914 h 1608850"/>
                <a:gd name="connsiteX825" fmla="*/ 5836566 w 12192000"/>
                <a:gd name="connsiteY825" fmla="*/ 950250 h 1608850"/>
                <a:gd name="connsiteX826" fmla="*/ 5857295 w 12192000"/>
                <a:gd name="connsiteY826" fmla="*/ 950250 h 1608850"/>
                <a:gd name="connsiteX827" fmla="*/ 5878025 w 12192000"/>
                <a:gd name="connsiteY827" fmla="*/ 942143 h 1608850"/>
                <a:gd name="connsiteX828" fmla="*/ 5878025 w 12192000"/>
                <a:gd name="connsiteY828" fmla="*/ 931332 h 1608850"/>
                <a:gd name="connsiteX829" fmla="*/ 5870253 w 12192000"/>
                <a:gd name="connsiteY829" fmla="*/ 928630 h 1608850"/>
                <a:gd name="connsiteX830" fmla="*/ 5870253 w 12192000"/>
                <a:gd name="connsiteY830" fmla="*/ 920522 h 1608850"/>
                <a:gd name="connsiteX831" fmla="*/ 5878025 w 12192000"/>
                <a:gd name="connsiteY831" fmla="*/ 915118 h 1608850"/>
                <a:gd name="connsiteX832" fmla="*/ 5878025 w 12192000"/>
                <a:gd name="connsiteY832" fmla="*/ 855665 h 1608850"/>
                <a:gd name="connsiteX833" fmla="*/ 5870253 w 12192000"/>
                <a:gd name="connsiteY833" fmla="*/ 852962 h 1608850"/>
                <a:gd name="connsiteX834" fmla="*/ 5870253 w 12192000"/>
                <a:gd name="connsiteY834" fmla="*/ 844855 h 1608850"/>
                <a:gd name="connsiteX835" fmla="*/ 5878025 w 12192000"/>
                <a:gd name="connsiteY835" fmla="*/ 839450 h 1608850"/>
                <a:gd name="connsiteX836" fmla="*/ 5883208 w 12192000"/>
                <a:gd name="connsiteY836" fmla="*/ 834046 h 1608850"/>
                <a:gd name="connsiteX837" fmla="*/ 5883208 w 12192000"/>
                <a:gd name="connsiteY837" fmla="*/ 823236 h 1608850"/>
                <a:gd name="connsiteX838" fmla="*/ 5878025 w 12192000"/>
                <a:gd name="connsiteY838" fmla="*/ 823236 h 1608850"/>
                <a:gd name="connsiteX839" fmla="*/ 5878025 w 12192000"/>
                <a:gd name="connsiteY839" fmla="*/ 815128 h 1608850"/>
                <a:gd name="connsiteX840" fmla="*/ 5885800 w 12192000"/>
                <a:gd name="connsiteY840" fmla="*/ 809724 h 1608850"/>
                <a:gd name="connsiteX841" fmla="*/ 5927259 w 12192000"/>
                <a:gd name="connsiteY841" fmla="*/ 734056 h 1608850"/>
                <a:gd name="connsiteX842" fmla="*/ 5922077 w 12192000"/>
                <a:gd name="connsiteY842" fmla="*/ 731353 h 1608850"/>
                <a:gd name="connsiteX843" fmla="*/ 5922077 w 12192000"/>
                <a:gd name="connsiteY843" fmla="*/ 723246 h 1608850"/>
                <a:gd name="connsiteX844" fmla="*/ 5929850 w 12192000"/>
                <a:gd name="connsiteY844" fmla="*/ 720543 h 1608850"/>
                <a:gd name="connsiteX845" fmla="*/ 5929850 w 12192000"/>
                <a:gd name="connsiteY845" fmla="*/ 709734 h 1608850"/>
                <a:gd name="connsiteX846" fmla="*/ 5935033 w 12192000"/>
                <a:gd name="connsiteY846" fmla="*/ 709734 h 1608850"/>
                <a:gd name="connsiteX847" fmla="*/ 5935033 w 12192000"/>
                <a:gd name="connsiteY847" fmla="*/ 685412 h 1608850"/>
                <a:gd name="connsiteX848" fmla="*/ 5929850 w 12192000"/>
                <a:gd name="connsiteY848" fmla="*/ 685412 h 1608850"/>
                <a:gd name="connsiteX849" fmla="*/ 5929850 w 12192000"/>
                <a:gd name="connsiteY849" fmla="*/ 680008 h 1608850"/>
                <a:gd name="connsiteX850" fmla="*/ 5935033 w 12192000"/>
                <a:gd name="connsiteY850" fmla="*/ 677305 h 1608850"/>
                <a:gd name="connsiteX851" fmla="*/ 5947989 w 12192000"/>
                <a:gd name="connsiteY851" fmla="*/ 658388 h 1608850"/>
                <a:gd name="connsiteX852" fmla="*/ 5950579 w 12192000"/>
                <a:gd name="connsiteY852" fmla="*/ 647579 h 1608850"/>
                <a:gd name="connsiteX853" fmla="*/ 5950579 w 12192000"/>
                <a:gd name="connsiteY853" fmla="*/ 617852 h 1608850"/>
                <a:gd name="connsiteX854" fmla="*/ 5950904 w 12192000"/>
                <a:gd name="connsiteY854" fmla="*/ 616838 h 1608850"/>
                <a:gd name="connsiteX855" fmla="*/ 5953171 w 12192000"/>
                <a:gd name="connsiteY855" fmla="*/ 609745 h 1608850"/>
                <a:gd name="connsiteX856" fmla="*/ 5953495 w 12192000"/>
                <a:gd name="connsiteY856" fmla="*/ 610759 h 1608850"/>
                <a:gd name="connsiteX857" fmla="*/ 5955763 w 12192000"/>
                <a:gd name="connsiteY857" fmla="*/ 617852 h 1608850"/>
                <a:gd name="connsiteX858" fmla="*/ 5958354 w 12192000"/>
                <a:gd name="connsiteY858" fmla="*/ 647579 h 1608850"/>
                <a:gd name="connsiteX859" fmla="*/ 5958354 w 12192000"/>
                <a:gd name="connsiteY859" fmla="*/ 655686 h 1608850"/>
                <a:gd name="connsiteX860" fmla="*/ 5971311 w 12192000"/>
                <a:gd name="connsiteY860" fmla="*/ 677305 h 1608850"/>
                <a:gd name="connsiteX861" fmla="*/ 5976494 w 12192000"/>
                <a:gd name="connsiteY861" fmla="*/ 680008 h 1608850"/>
                <a:gd name="connsiteX862" fmla="*/ 5976494 w 12192000"/>
                <a:gd name="connsiteY862" fmla="*/ 685412 h 1608850"/>
                <a:gd name="connsiteX863" fmla="*/ 5973903 w 12192000"/>
                <a:gd name="connsiteY863" fmla="*/ 709734 h 1608850"/>
                <a:gd name="connsiteX864" fmla="*/ 5979084 w 12192000"/>
                <a:gd name="connsiteY864" fmla="*/ 720543 h 1608850"/>
                <a:gd name="connsiteX865" fmla="*/ 5984268 w 12192000"/>
                <a:gd name="connsiteY865" fmla="*/ 723246 h 1608850"/>
                <a:gd name="connsiteX866" fmla="*/ 5984268 w 12192000"/>
                <a:gd name="connsiteY866" fmla="*/ 731353 h 1608850"/>
                <a:gd name="connsiteX867" fmla="*/ 5979084 w 12192000"/>
                <a:gd name="connsiteY867" fmla="*/ 734056 h 1608850"/>
                <a:gd name="connsiteX868" fmla="*/ 5999269 w 12192000"/>
                <a:gd name="connsiteY868" fmla="*/ 755105 h 1608850"/>
                <a:gd name="connsiteX869" fmla="*/ 5999269 w 12192000"/>
                <a:gd name="connsiteY869" fmla="*/ 627662 h 1608850"/>
                <a:gd name="connsiteX870" fmla="*/ 5999299 w 12192000"/>
                <a:gd name="connsiteY870" fmla="*/ 627662 h 1608850"/>
                <a:gd name="connsiteX871" fmla="*/ 6037948 w 12192000"/>
                <a:gd name="connsiteY871" fmla="*/ 627662 h 1608850"/>
                <a:gd name="connsiteX872" fmla="*/ 6037948 w 12192000"/>
                <a:gd name="connsiteY872" fmla="*/ 626311 h 1608850"/>
                <a:gd name="connsiteX873" fmla="*/ 6037948 w 12192000"/>
                <a:gd name="connsiteY873" fmla="*/ 616853 h 1608850"/>
                <a:gd name="connsiteX874" fmla="*/ 6038962 w 12192000"/>
                <a:gd name="connsiteY874" fmla="*/ 616853 h 1608850"/>
                <a:gd name="connsiteX875" fmla="*/ 6046055 w 12192000"/>
                <a:gd name="connsiteY875" fmla="*/ 616853 h 1608850"/>
                <a:gd name="connsiteX876" fmla="*/ 6046055 w 12192000"/>
                <a:gd name="connsiteY876" fmla="*/ 614962 h 1608850"/>
                <a:gd name="connsiteX877" fmla="*/ 6046055 w 12192000"/>
                <a:gd name="connsiteY877" fmla="*/ 601721 h 1608850"/>
                <a:gd name="connsiteX878" fmla="*/ 6046815 w 12192000"/>
                <a:gd name="connsiteY878" fmla="*/ 601721 h 1608850"/>
                <a:gd name="connsiteX879" fmla="*/ 6052135 w 12192000"/>
                <a:gd name="connsiteY879" fmla="*/ 601721 h 1608850"/>
                <a:gd name="connsiteX880" fmla="*/ 6052135 w 12192000"/>
                <a:gd name="connsiteY880" fmla="*/ 600640 h 1608850"/>
                <a:gd name="connsiteX881" fmla="*/ 6052135 w 12192000"/>
                <a:gd name="connsiteY881" fmla="*/ 593073 h 1608850"/>
                <a:gd name="connsiteX882" fmla="*/ 6054163 w 12192000"/>
                <a:gd name="connsiteY882" fmla="*/ 593073 h 1608850"/>
                <a:gd name="connsiteX883" fmla="*/ 6068350 w 12192000"/>
                <a:gd name="connsiteY883" fmla="*/ 593073 h 1608850"/>
                <a:gd name="connsiteX884" fmla="*/ 6068350 w 12192000"/>
                <a:gd name="connsiteY884" fmla="*/ 594154 h 1608850"/>
                <a:gd name="connsiteX885" fmla="*/ 6068350 w 12192000"/>
                <a:gd name="connsiteY885" fmla="*/ 601721 h 1608850"/>
                <a:gd name="connsiteX886" fmla="*/ 6090642 w 12192000"/>
                <a:gd name="connsiteY886" fmla="*/ 601721 h 1608850"/>
                <a:gd name="connsiteX887" fmla="*/ 6090642 w 12192000"/>
                <a:gd name="connsiteY887" fmla="*/ 599829 h 1608850"/>
                <a:gd name="connsiteX888" fmla="*/ 6090642 w 12192000"/>
                <a:gd name="connsiteY888" fmla="*/ 586588 h 1608850"/>
                <a:gd name="connsiteX889" fmla="*/ 6092416 w 12192000"/>
                <a:gd name="connsiteY889" fmla="*/ 586588 h 1608850"/>
                <a:gd name="connsiteX890" fmla="*/ 6104829 w 12192000"/>
                <a:gd name="connsiteY890" fmla="*/ 586588 h 1608850"/>
                <a:gd name="connsiteX891" fmla="*/ 6104829 w 12192000"/>
                <a:gd name="connsiteY891" fmla="*/ 610368 h 1608850"/>
                <a:gd name="connsiteX892" fmla="*/ 6105843 w 12192000"/>
                <a:gd name="connsiteY892" fmla="*/ 610368 h 1608850"/>
                <a:gd name="connsiteX893" fmla="*/ 6112936 w 12192000"/>
                <a:gd name="connsiteY893" fmla="*/ 610368 h 1608850"/>
                <a:gd name="connsiteX894" fmla="*/ 6112936 w 12192000"/>
                <a:gd name="connsiteY894" fmla="*/ 609287 h 1608850"/>
                <a:gd name="connsiteX895" fmla="*/ 6112936 w 12192000"/>
                <a:gd name="connsiteY895" fmla="*/ 601721 h 1608850"/>
                <a:gd name="connsiteX896" fmla="*/ 6114709 w 12192000"/>
                <a:gd name="connsiteY896" fmla="*/ 601721 h 1608850"/>
                <a:gd name="connsiteX897" fmla="*/ 6127123 w 12192000"/>
                <a:gd name="connsiteY897" fmla="*/ 601721 h 1608850"/>
                <a:gd name="connsiteX898" fmla="*/ 6127123 w 12192000"/>
                <a:gd name="connsiteY898" fmla="*/ 627662 h 1608850"/>
                <a:gd name="connsiteX899" fmla="*/ 6129150 w 12192000"/>
                <a:gd name="connsiteY899" fmla="*/ 627662 h 1608850"/>
                <a:gd name="connsiteX900" fmla="*/ 6143336 w 12192000"/>
                <a:gd name="connsiteY900" fmla="*/ 627662 h 1608850"/>
                <a:gd name="connsiteX901" fmla="*/ 6143336 w 12192000"/>
                <a:gd name="connsiteY901" fmla="*/ 629283 h 1608850"/>
                <a:gd name="connsiteX902" fmla="*/ 6143336 w 12192000"/>
                <a:gd name="connsiteY902" fmla="*/ 640633 h 1608850"/>
                <a:gd name="connsiteX903" fmla="*/ 6144096 w 12192000"/>
                <a:gd name="connsiteY903" fmla="*/ 640633 h 1608850"/>
                <a:gd name="connsiteX904" fmla="*/ 6149417 w 12192000"/>
                <a:gd name="connsiteY904" fmla="*/ 640633 h 1608850"/>
                <a:gd name="connsiteX905" fmla="*/ 6149417 w 12192000"/>
                <a:gd name="connsiteY905" fmla="*/ 639822 h 1608850"/>
                <a:gd name="connsiteX906" fmla="*/ 6149417 w 12192000"/>
                <a:gd name="connsiteY906" fmla="*/ 634147 h 1608850"/>
                <a:gd name="connsiteX907" fmla="*/ 6179817 w 12192000"/>
                <a:gd name="connsiteY907" fmla="*/ 634147 h 1608850"/>
                <a:gd name="connsiteX908" fmla="*/ 6179817 w 12192000"/>
                <a:gd name="connsiteY908" fmla="*/ 657927 h 1608850"/>
                <a:gd name="connsiteX909" fmla="*/ 6180830 w 12192000"/>
                <a:gd name="connsiteY909" fmla="*/ 657927 h 1608850"/>
                <a:gd name="connsiteX910" fmla="*/ 6187924 w 12192000"/>
                <a:gd name="connsiteY910" fmla="*/ 657927 h 1608850"/>
                <a:gd name="connsiteX911" fmla="*/ 6187924 w 12192000"/>
                <a:gd name="connsiteY911" fmla="*/ 659008 h 1608850"/>
                <a:gd name="connsiteX912" fmla="*/ 6187924 w 12192000"/>
                <a:gd name="connsiteY912" fmla="*/ 666574 h 1608850"/>
                <a:gd name="connsiteX913" fmla="*/ 6188684 w 12192000"/>
                <a:gd name="connsiteY913" fmla="*/ 666574 h 1608850"/>
                <a:gd name="connsiteX914" fmla="*/ 6194004 w 12192000"/>
                <a:gd name="connsiteY914" fmla="*/ 666574 h 1608850"/>
                <a:gd name="connsiteX915" fmla="*/ 6194004 w 12192000"/>
                <a:gd name="connsiteY915" fmla="*/ 664412 h 1608850"/>
                <a:gd name="connsiteX916" fmla="*/ 6194004 w 12192000"/>
                <a:gd name="connsiteY916" fmla="*/ 649280 h 1608850"/>
                <a:gd name="connsiteX917" fmla="*/ 6195017 w 12192000"/>
                <a:gd name="connsiteY917" fmla="*/ 649280 h 1608850"/>
                <a:gd name="connsiteX918" fmla="*/ 6202111 w 12192000"/>
                <a:gd name="connsiteY918" fmla="*/ 649280 h 1608850"/>
                <a:gd name="connsiteX919" fmla="*/ 6202111 w 12192000"/>
                <a:gd name="connsiteY919" fmla="*/ 650361 h 1608850"/>
                <a:gd name="connsiteX920" fmla="*/ 6202111 w 12192000"/>
                <a:gd name="connsiteY920" fmla="*/ 657927 h 1608850"/>
                <a:gd name="connsiteX921" fmla="*/ 6207431 w 12192000"/>
                <a:gd name="connsiteY921" fmla="*/ 655934 h 1608850"/>
                <a:gd name="connsiteX922" fmla="*/ 6208191 w 12192000"/>
                <a:gd name="connsiteY922" fmla="*/ 654954 h 1608850"/>
                <a:gd name="connsiteX923" fmla="*/ 6208191 w 12192000"/>
                <a:gd name="connsiteY923" fmla="*/ 649280 h 1608850"/>
                <a:gd name="connsiteX924" fmla="*/ 6246698 w 12192000"/>
                <a:gd name="connsiteY924" fmla="*/ 649280 h 1608850"/>
                <a:gd name="connsiteX925" fmla="*/ 6246698 w 12192000"/>
                <a:gd name="connsiteY925" fmla="*/ 673059 h 1608850"/>
                <a:gd name="connsiteX926" fmla="*/ 6248724 w 12192000"/>
                <a:gd name="connsiteY926" fmla="*/ 673059 h 1608850"/>
                <a:gd name="connsiteX927" fmla="*/ 6262911 w 12192000"/>
                <a:gd name="connsiteY927" fmla="*/ 673059 h 1608850"/>
                <a:gd name="connsiteX928" fmla="*/ 6262911 w 12192000"/>
                <a:gd name="connsiteY928" fmla="*/ 674140 h 1608850"/>
                <a:gd name="connsiteX929" fmla="*/ 6262911 w 12192000"/>
                <a:gd name="connsiteY929" fmla="*/ 681706 h 1608850"/>
                <a:gd name="connsiteX930" fmla="*/ 6264685 w 12192000"/>
                <a:gd name="connsiteY930" fmla="*/ 681706 h 1608850"/>
                <a:gd name="connsiteX931" fmla="*/ 6277098 w 12192000"/>
                <a:gd name="connsiteY931" fmla="*/ 681706 h 1608850"/>
                <a:gd name="connsiteX932" fmla="*/ 6277098 w 12192000"/>
                <a:gd name="connsiteY932" fmla="*/ 657927 h 1608850"/>
                <a:gd name="connsiteX933" fmla="*/ 6278111 w 12192000"/>
                <a:gd name="connsiteY933" fmla="*/ 657927 h 1608850"/>
                <a:gd name="connsiteX934" fmla="*/ 6285205 w 12192000"/>
                <a:gd name="connsiteY934" fmla="*/ 657927 h 1608850"/>
                <a:gd name="connsiteX935" fmla="*/ 6285205 w 12192000"/>
                <a:gd name="connsiteY935" fmla="*/ 625500 h 1608850"/>
                <a:gd name="connsiteX936" fmla="*/ 6286218 w 12192000"/>
                <a:gd name="connsiteY936" fmla="*/ 625500 h 1608850"/>
                <a:gd name="connsiteX937" fmla="*/ 6293312 w 12192000"/>
                <a:gd name="connsiteY937" fmla="*/ 625500 h 1608850"/>
                <a:gd name="connsiteX938" fmla="*/ 6293312 w 12192000"/>
                <a:gd name="connsiteY938" fmla="*/ 623609 h 1608850"/>
                <a:gd name="connsiteX939" fmla="*/ 6293312 w 12192000"/>
                <a:gd name="connsiteY939" fmla="*/ 610368 h 1608850"/>
                <a:gd name="connsiteX940" fmla="*/ 6292045 w 12192000"/>
                <a:gd name="connsiteY940" fmla="*/ 608746 h 1608850"/>
                <a:gd name="connsiteX941" fmla="*/ 6297365 w 12192000"/>
                <a:gd name="connsiteY941" fmla="*/ 597397 h 1608850"/>
                <a:gd name="connsiteX942" fmla="*/ 6305472 w 12192000"/>
                <a:gd name="connsiteY942" fmla="*/ 625500 h 1608850"/>
                <a:gd name="connsiteX943" fmla="*/ 6306232 w 12192000"/>
                <a:gd name="connsiteY943" fmla="*/ 625500 h 1608850"/>
                <a:gd name="connsiteX944" fmla="*/ 6311552 w 12192000"/>
                <a:gd name="connsiteY944" fmla="*/ 625500 h 1608850"/>
                <a:gd name="connsiteX945" fmla="*/ 6311552 w 12192000"/>
                <a:gd name="connsiteY945" fmla="*/ 519573 h 1608850"/>
                <a:gd name="connsiteX946" fmla="*/ 6313072 w 12192000"/>
                <a:gd name="connsiteY946" fmla="*/ 519573 h 1608850"/>
                <a:gd name="connsiteX947" fmla="*/ 6323712 w 12192000"/>
                <a:gd name="connsiteY947" fmla="*/ 519573 h 1608850"/>
                <a:gd name="connsiteX948" fmla="*/ 6323712 w 12192000"/>
                <a:gd name="connsiteY948" fmla="*/ 472014 h 1608850"/>
                <a:gd name="connsiteX949" fmla="*/ 6350059 w 12192000"/>
                <a:gd name="connsiteY949" fmla="*/ 472014 h 1608850"/>
                <a:gd name="connsiteX950" fmla="*/ 6350059 w 12192000"/>
                <a:gd name="connsiteY950" fmla="*/ 450396 h 1608850"/>
                <a:gd name="connsiteX951" fmla="*/ 6384513 w 12192000"/>
                <a:gd name="connsiteY951" fmla="*/ 450396 h 1608850"/>
                <a:gd name="connsiteX952" fmla="*/ 6384513 w 12192000"/>
                <a:gd name="connsiteY952" fmla="*/ 452828 h 1608850"/>
                <a:gd name="connsiteX953" fmla="*/ 6384513 w 12192000"/>
                <a:gd name="connsiteY953" fmla="*/ 469852 h 1608850"/>
                <a:gd name="connsiteX954" fmla="*/ 6386793 w 12192000"/>
                <a:gd name="connsiteY954" fmla="*/ 469852 h 1608850"/>
                <a:gd name="connsiteX955" fmla="*/ 6402753 w 12192000"/>
                <a:gd name="connsiteY955" fmla="*/ 469852 h 1608850"/>
                <a:gd name="connsiteX956" fmla="*/ 6402753 w 12192000"/>
                <a:gd name="connsiteY956" fmla="*/ 517411 h 1608850"/>
                <a:gd name="connsiteX957" fmla="*/ 6403766 w 12192000"/>
                <a:gd name="connsiteY957" fmla="*/ 517411 h 1608850"/>
                <a:gd name="connsiteX958" fmla="*/ 6410860 w 12192000"/>
                <a:gd name="connsiteY958" fmla="*/ 517411 h 1608850"/>
                <a:gd name="connsiteX959" fmla="*/ 6425047 w 12192000"/>
                <a:gd name="connsiteY959" fmla="*/ 521735 h 1608850"/>
                <a:gd name="connsiteX960" fmla="*/ 6425047 w 12192000"/>
                <a:gd name="connsiteY960" fmla="*/ 560647 h 1608850"/>
                <a:gd name="connsiteX961" fmla="*/ 6426060 w 12192000"/>
                <a:gd name="connsiteY961" fmla="*/ 560647 h 1608850"/>
                <a:gd name="connsiteX962" fmla="*/ 6433153 w 12192000"/>
                <a:gd name="connsiteY962" fmla="*/ 560647 h 1608850"/>
                <a:gd name="connsiteX963" fmla="*/ 6433153 w 12192000"/>
                <a:gd name="connsiteY963" fmla="*/ 562268 h 1608850"/>
                <a:gd name="connsiteX964" fmla="*/ 6433153 w 12192000"/>
                <a:gd name="connsiteY964" fmla="*/ 573617 h 1608850"/>
                <a:gd name="connsiteX965" fmla="*/ 6435180 w 12192000"/>
                <a:gd name="connsiteY965" fmla="*/ 573617 h 1608850"/>
                <a:gd name="connsiteX966" fmla="*/ 6449367 w 12192000"/>
                <a:gd name="connsiteY966" fmla="*/ 573617 h 1608850"/>
                <a:gd name="connsiteX967" fmla="*/ 6455447 w 12192000"/>
                <a:gd name="connsiteY967" fmla="*/ 580103 h 1608850"/>
                <a:gd name="connsiteX968" fmla="*/ 6455447 w 12192000"/>
                <a:gd name="connsiteY968" fmla="*/ 601721 h 1608850"/>
                <a:gd name="connsiteX969" fmla="*/ 6457727 w 12192000"/>
                <a:gd name="connsiteY969" fmla="*/ 601721 h 1608850"/>
                <a:gd name="connsiteX970" fmla="*/ 6473687 w 12192000"/>
                <a:gd name="connsiteY970" fmla="*/ 601721 h 1608850"/>
                <a:gd name="connsiteX971" fmla="*/ 6473687 w 12192000"/>
                <a:gd name="connsiteY971" fmla="*/ 602801 h 1608850"/>
                <a:gd name="connsiteX972" fmla="*/ 6473687 w 12192000"/>
                <a:gd name="connsiteY972" fmla="*/ 610368 h 1608850"/>
                <a:gd name="connsiteX973" fmla="*/ 6474954 w 12192000"/>
                <a:gd name="connsiteY973" fmla="*/ 610368 h 1608850"/>
                <a:gd name="connsiteX974" fmla="*/ 6483821 w 12192000"/>
                <a:gd name="connsiteY974" fmla="*/ 610368 h 1608850"/>
                <a:gd name="connsiteX975" fmla="*/ 6483821 w 12192000"/>
                <a:gd name="connsiteY975" fmla="*/ 612529 h 1608850"/>
                <a:gd name="connsiteX976" fmla="*/ 6483821 w 12192000"/>
                <a:gd name="connsiteY976" fmla="*/ 627662 h 1608850"/>
                <a:gd name="connsiteX977" fmla="*/ 6487874 w 12192000"/>
                <a:gd name="connsiteY977" fmla="*/ 625770 h 1608850"/>
                <a:gd name="connsiteX978" fmla="*/ 6487874 w 12192000"/>
                <a:gd name="connsiteY978" fmla="*/ 612529 h 1608850"/>
                <a:gd name="connsiteX979" fmla="*/ 6488887 w 12192000"/>
                <a:gd name="connsiteY979" fmla="*/ 612529 h 1608850"/>
                <a:gd name="connsiteX980" fmla="*/ 6495981 w 12192000"/>
                <a:gd name="connsiteY980" fmla="*/ 612529 h 1608850"/>
                <a:gd name="connsiteX981" fmla="*/ 6495981 w 12192000"/>
                <a:gd name="connsiteY981" fmla="*/ 614151 h 1608850"/>
                <a:gd name="connsiteX982" fmla="*/ 6495981 w 12192000"/>
                <a:gd name="connsiteY982" fmla="*/ 625500 h 1608850"/>
                <a:gd name="connsiteX983" fmla="*/ 6496741 w 12192000"/>
                <a:gd name="connsiteY983" fmla="*/ 625500 h 1608850"/>
                <a:gd name="connsiteX984" fmla="*/ 6502061 w 12192000"/>
                <a:gd name="connsiteY984" fmla="*/ 625500 h 1608850"/>
                <a:gd name="connsiteX985" fmla="*/ 6550701 w 12192000"/>
                <a:gd name="connsiteY985" fmla="*/ 621177 h 1608850"/>
                <a:gd name="connsiteX986" fmla="*/ 6550701 w 12192000"/>
                <a:gd name="connsiteY986" fmla="*/ 622528 h 1608850"/>
                <a:gd name="connsiteX987" fmla="*/ 6550701 w 12192000"/>
                <a:gd name="connsiteY987" fmla="*/ 631985 h 1608850"/>
                <a:gd name="connsiteX988" fmla="*/ 6551461 w 12192000"/>
                <a:gd name="connsiteY988" fmla="*/ 631985 h 1608850"/>
                <a:gd name="connsiteX989" fmla="*/ 6556782 w 12192000"/>
                <a:gd name="connsiteY989" fmla="*/ 631985 h 1608850"/>
                <a:gd name="connsiteX990" fmla="*/ 6556782 w 12192000"/>
                <a:gd name="connsiteY990" fmla="*/ 634147 h 1608850"/>
                <a:gd name="connsiteX991" fmla="*/ 6556782 w 12192000"/>
                <a:gd name="connsiteY991" fmla="*/ 649280 h 1608850"/>
                <a:gd name="connsiteX992" fmla="*/ 6558808 w 12192000"/>
                <a:gd name="connsiteY992" fmla="*/ 647929 h 1608850"/>
                <a:gd name="connsiteX993" fmla="*/ 6572995 w 12192000"/>
                <a:gd name="connsiteY993" fmla="*/ 638471 h 1608850"/>
                <a:gd name="connsiteX994" fmla="*/ 6579075 w 12192000"/>
                <a:gd name="connsiteY994" fmla="*/ 597397 h 1608850"/>
                <a:gd name="connsiteX995" fmla="*/ 6579835 w 12192000"/>
                <a:gd name="connsiteY995" fmla="*/ 597127 h 1608850"/>
                <a:gd name="connsiteX996" fmla="*/ 6585155 w 12192000"/>
                <a:gd name="connsiteY996" fmla="*/ 595235 h 1608850"/>
                <a:gd name="connsiteX997" fmla="*/ 6587182 w 12192000"/>
                <a:gd name="connsiteY997" fmla="*/ 526058 h 1608850"/>
                <a:gd name="connsiteX998" fmla="*/ 6589209 w 12192000"/>
                <a:gd name="connsiteY998" fmla="*/ 595235 h 1608850"/>
                <a:gd name="connsiteX999" fmla="*/ 6589969 w 12192000"/>
                <a:gd name="connsiteY999" fmla="*/ 595505 h 1608850"/>
                <a:gd name="connsiteX1000" fmla="*/ 6595289 w 12192000"/>
                <a:gd name="connsiteY1000" fmla="*/ 597397 h 1608850"/>
                <a:gd name="connsiteX1001" fmla="*/ 6595289 w 12192000"/>
                <a:gd name="connsiteY1001" fmla="*/ 510926 h 1608850"/>
                <a:gd name="connsiteX1002" fmla="*/ 6599342 w 12192000"/>
                <a:gd name="connsiteY1002" fmla="*/ 478499 h 1608850"/>
                <a:gd name="connsiteX1003" fmla="*/ 6637849 w 12192000"/>
                <a:gd name="connsiteY1003" fmla="*/ 478499 h 1608850"/>
                <a:gd name="connsiteX1004" fmla="*/ 6637849 w 12192000"/>
                <a:gd name="connsiteY1004" fmla="*/ 510926 h 1608850"/>
                <a:gd name="connsiteX1005" fmla="*/ 6638609 w 12192000"/>
                <a:gd name="connsiteY1005" fmla="*/ 510926 h 1608850"/>
                <a:gd name="connsiteX1006" fmla="*/ 6643929 w 12192000"/>
                <a:gd name="connsiteY1006" fmla="*/ 510926 h 1608850"/>
                <a:gd name="connsiteX1007" fmla="*/ 6643929 w 12192000"/>
                <a:gd name="connsiteY1007" fmla="*/ 428778 h 1608850"/>
                <a:gd name="connsiteX1008" fmla="*/ 6645703 w 12192000"/>
                <a:gd name="connsiteY1008" fmla="*/ 428778 h 1608850"/>
                <a:gd name="connsiteX1009" fmla="*/ 6658116 w 12192000"/>
                <a:gd name="connsiteY1009" fmla="*/ 428778 h 1608850"/>
                <a:gd name="connsiteX1010" fmla="*/ 6658116 w 12192000"/>
                <a:gd name="connsiteY1010" fmla="*/ 426887 h 1608850"/>
                <a:gd name="connsiteX1011" fmla="*/ 6658116 w 12192000"/>
                <a:gd name="connsiteY1011" fmla="*/ 413646 h 1608850"/>
                <a:gd name="connsiteX1012" fmla="*/ 6680410 w 12192000"/>
                <a:gd name="connsiteY1012" fmla="*/ 413646 h 1608850"/>
                <a:gd name="connsiteX1013" fmla="*/ 6680410 w 12192000"/>
                <a:gd name="connsiteY1013" fmla="*/ 412565 h 1608850"/>
                <a:gd name="connsiteX1014" fmla="*/ 6680410 w 12192000"/>
                <a:gd name="connsiteY1014" fmla="*/ 404999 h 1608850"/>
                <a:gd name="connsiteX1015" fmla="*/ 6682183 w 12192000"/>
                <a:gd name="connsiteY1015" fmla="*/ 404999 h 1608850"/>
                <a:gd name="connsiteX1016" fmla="*/ 6694597 w 12192000"/>
                <a:gd name="connsiteY1016" fmla="*/ 404999 h 1608850"/>
                <a:gd name="connsiteX1017" fmla="*/ 6694597 w 12192000"/>
                <a:gd name="connsiteY1017" fmla="*/ 406080 h 1608850"/>
                <a:gd name="connsiteX1018" fmla="*/ 6694597 w 12192000"/>
                <a:gd name="connsiteY1018" fmla="*/ 413646 h 1608850"/>
                <a:gd name="connsiteX1019" fmla="*/ 6695357 w 12192000"/>
                <a:gd name="connsiteY1019" fmla="*/ 413646 h 1608850"/>
                <a:gd name="connsiteX1020" fmla="*/ 6700677 w 12192000"/>
                <a:gd name="connsiteY1020" fmla="*/ 413646 h 1608850"/>
                <a:gd name="connsiteX1021" fmla="*/ 6710810 w 12192000"/>
                <a:gd name="connsiteY1021" fmla="*/ 409322 h 1608850"/>
                <a:gd name="connsiteX1022" fmla="*/ 6714863 w 12192000"/>
                <a:gd name="connsiteY1022" fmla="*/ 412565 h 1608850"/>
                <a:gd name="connsiteX1023" fmla="*/ 6714863 w 12192000"/>
                <a:gd name="connsiteY1023" fmla="*/ 404999 h 1608850"/>
                <a:gd name="connsiteX1024" fmla="*/ 6717143 w 12192000"/>
                <a:gd name="connsiteY1024" fmla="*/ 404999 h 1608850"/>
                <a:gd name="connsiteX1025" fmla="*/ 6733104 w 12192000"/>
                <a:gd name="connsiteY1025" fmla="*/ 404999 h 1608850"/>
                <a:gd name="connsiteX1026" fmla="*/ 6733104 w 12192000"/>
                <a:gd name="connsiteY1026" fmla="*/ 406080 h 1608850"/>
                <a:gd name="connsiteX1027" fmla="*/ 6733104 w 12192000"/>
                <a:gd name="connsiteY1027" fmla="*/ 413646 h 1608850"/>
                <a:gd name="connsiteX1028" fmla="*/ 6763504 w 12192000"/>
                <a:gd name="connsiteY1028" fmla="*/ 413646 h 1608850"/>
                <a:gd name="connsiteX1029" fmla="*/ 6763504 w 12192000"/>
                <a:gd name="connsiteY1029" fmla="*/ 415267 h 1608850"/>
                <a:gd name="connsiteX1030" fmla="*/ 6763504 w 12192000"/>
                <a:gd name="connsiteY1030" fmla="*/ 426617 h 1608850"/>
                <a:gd name="connsiteX1031" fmla="*/ 6789851 w 12192000"/>
                <a:gd name="connsiteY1031" fmla="*/ 426617 h 1608850"/>
                <a:gd name="connsiteX1032" fmla="*/ 6789851 w 12192000"/>
                <a:gd name="connsiteY1032" fmla="*/ 456881 h 1608850"/>
                <a:gd name="connsiteX1033" fmla="*/ 6790611 w 12192000"/>
                <a:gd name="connsiteY1033" fmla="*/ 456881 h 1608850"/>
                <a:gd name="connsiteX1034" fmla="*/ 6795931 w 12192000"/>
                <a:gd name="connsiteY1034" fmla="*/ 456881 h 1608850"/>
                <a:gd name="connsiteX1035" fmla="*/ 6795931 w 12192000"/>
                <a:gd name="connsiteY1035" fmla="*/ 457962 h 1608850"/>
                <a:gd name="connsiteX1036" fmla="*/ 6795931 w 12192000"/>
                <a:gd name="connsiteY1036" fmla="*/ 465529 h 1608850"/>
                <a:gd name="connsiteX1037" fmla="*/ 6799985 w 12192000"/>
                <a:gd name="connsiteY1037" fmla="*/ 495793 h 1608850"/>
                <a:gd name="connsiteX1038" fmla="*/ 6800745 w 12192000"/>
                <a:gd name="connsiteY1038" fmla="*/ 495793 h 1608850"/>
                <a:gd name="connsiteX1039" fmla="*/ 6806065 w 12192000"/>
                <a:gd name="connsiteY1039" fmla="*/ 495793 h 1608850"/>
                <a:gd name="connsiteX1040" fmla="*/ 6806065 w 12192000"/>
                <a:gd name="connsiteY1040" fmla="*/ 496604 h 1608850"/>
                <a:gd name="connsiteX1041" fmla="*/ 6806065 w 12192000"/>
                <a:gd name="connsiteY1041" fmla="*/ 502279 h 1608850"/>
                <a:gd name="connsiteX1042" fmla="*/ 6807078 w 12192000"/>
                <a:gd name="connsiteY1042" fmla="*/ 502279 h 1608850"/>
                <a:gd name="connsiteX1043" fmla="*/ 6814171 w 12192000"/>
                <a:gd name="connsiteY1043" fmla="*/ 502279 h 1608850"/>
                <a:gd name="connsiteX1044" fmla="*/ 6814171 w 12192000"/>
                <a:gd name="connsiteY1044" fmla="*/ 532544 h 1608850"/>
                <a:gd name="connsiteX1045" fmla="*/ 6816198 w 12192000"/>
                <a:gd name="connsiteY1045" fmla="*/ 532544 h 1608850"/>
                <a:gd name="connsiteX1046" fmla="*/ 6830385 w 12192000"/>
                <a:gd name="connsiteY1046" fmla="*/ 532544 h 1608850"/>
                <a:gd name="connsiteX1047" fmla="*/ 6830385 w 12192000"/>
                <a:gd name="connsiteY1047" fmla="*/ 556323 h 1608850"/>
                <a:gd name="connsiteX1048" fmla="*/ 6832412 w 12192000"/>
                <a:gd name="connsiteY1048" fmla="*/ 557944 h 1608850"/>
                <a:gd name="connsiteX1049" fmla="*/ 6832412 w 12192000"/>
                <a:gd name="connsiteY1049" fmla="*/ 569294 h 1608850"/>
                <a:gd name="connsiteX1050" fmla="*/ 6833172 w 12192000"/>
                <a:gd name="connsiteY1050" fmla="*/ 569294 h 1608850"/>
                <a:gd name="connsiteX1051" fmla="*/ 6838492 w 12192000"/>
                <a:gd name="connsiteY1051" fmla="*/ 569294 h 1608850"/>
                <a:gd name="connsiteX1052" fmla="*/ 6838492 w 12192000"/>
                <a:gd name="connsiteY1052" fmla="*/ 593073 h 1608850"/>
                <a:gd name="connsiteX1053" fmla="*/ 6839758 w 12192000"/>
                <a:gd name="connsiteY1053" fmla="*/ 593073 h 1608850"/>
                <a:gd name="connsiteX1054" fmla="*/ 6848625 w 12192000"/>
                <a:gd name="connsiteY1054" fmla="*/ 593073 h 1608850"/>
                <a:gd name="connsiteX1055" fmla="*/ 6850652 w 12192000"/>
                <a:gd name="connsiteY1055" fmla="*/ 597127 h 1608850"/>
                <a:gd name="connsiteX1056" fmla="*/ 6850652 w 12192000"/>
                <a:gd name="connsiteY1056" fmla="*/ 610368 h 1608850"/>
                <a:gd name="connsiteX1057" fmla="*/ 6852172 w 12192000"/>
                <a:gd name="connsiteY1057" fmla="*/ 608476 h 1608850"/>
                <a:gd name="connsiteX1058" fmla="*/ 6862812 w 12192000"/>
                <a:gd name="connsiteY1058" fmla="*/ 595235 h 1608850"/>
                <a:gd name="connsiteX1059" fmla="*/ 6891186 w 12192000"/>
                <a:gd name="connsiteY1059" fmla="*/ 595235 h 1608850"/>
                <a:gd name="connsiteX1060" fmla="*/ 6891186 w 12192000"/>
                <a:gd name="connsiteY1060" fmla="*/ 681706 h 1608850"/>
                <a:gd name="connsiteX1061" fmla="*/ 6891946 w 12192000"/>
                <a:gd name="connsiteY1061" fmla="*/ 681706 h 1608850"/>
                <a:gd name="connsiteX1062" fmla="*/ 6897266 w 12192000"/>
                <a:gd name="connsiteY1062" fmla="*/ 681706 h 1608850"/>
                <a:gd name="connsiteX1063" fmla="*/ 6898026 w 12192000"/>
                <a:gd name="connsiteY1063" fmla="*/ 680355 h 1608850"/>
                <a:gd name="connsiteX1064" fmla="*/ 6903346 w 12192000"/>
                <a:gd name="connsiteY1064" fmla="*/ 670897 h 1608850"/>
                <a:gd name="connsiteX1065" fmla="*/ 6903346 w 12192000"/>
                <a:gd name="connsiteY1065" fmla="*/ 672789 h 1608850"/>
                <a:gd name="connsiteX1066" fmla="*/ 6903346 w 12192000"/>
                <a:gd name="connsiteY1066" fmla="*/ 686030 h 1608850"/>
                <a:gd name="connsiteX1067" fmla="*/ 6907399 w 12192000"/>
                <a:gd name="connsiteY1067" fmla="*/ 640633 h 1608850"/>
                <a:gd name="connsiteX1068" fmla="*/ 6908159 w 12192000"/>
                <a:gd name="connsiteY1068" fmla="*/ 640633 h 1608850"/>
                <a:gd name="connsiteX1069" fmla="*/ 6913479 w 12192000"/>
                <a:gd name="connsiteY1069" fmla="*/ 640633 h 1608850"/>
                <a:gd name="connsiteX1070" fmla="*/ 6913479 w 12192000"/>
                <a:gd name="connsiteY1070" fmla="*/ 575779 h 1608850"/>
                <a:gd name="connsiteX1071" fmla="*/ 6914493 w 12192000"/>
                <a:gd name="connsiteY1071" fmla="*/ 575779 h 1608850"/>
                <a:gd name="connsiteX1072" fmla="*/ 6921586 w 12192000"/>
                <a:gd name="connsiteY1072" fmla="*/ 575779 h 1608850"/>
                <a:gd name="connsiteX1073" fmla="*/ 6933746 w 12192000"/>
                <a:gd name="connsiteY1073" fmla="*/ 532544 h 1608850"/>
                <a:gd name="connsiteX1074" fmla="*/ 6935013 w 12192000"/>
                <a:gd name="connsiteY1074" fmla="*/ 532544 h 1608850"/>
                <a:gd name="connsiteX1075" fmla="*/ 6943880 w 12192000"/>
                <a:gd name="connsiteY1075" fmla="*/ 532544 h 1608850"/>
                <a:gd name="connsiteX1076" fmla="*/ 6954013 w 12192000"/>
                <a:gd name="connsiteY1076" fmla="*/ 575779 h 1608850"/>
                <a:gd name="connsiteX1077" fmla="*/ 6955026 w 12192000"/>
                <a:gd name="connsiteY1077" fmla="*/ 575779 h 1608850"/>
                <a:gd name="connsiteX1078" fmla="*/ 6962120 w 12192000"/>
                <a:gd name="connsiteY1078" fmla="*/ 575779 h 1608850"/>
                <a:gd name="connsiteX1079" fmla="*/ 6962120 w 12192000"/>
                <a:gd name="connsiteY1079" fmla="*/ 614691 h 1608850"/>
                <a:gd name="connsiteX1080" fmla="*/ 6963893 w 12192000"/>
                <a:gd name="connsiteY1080" fmla="*/ 614691 h 1608850"/>
                <a:gd name="connsiteX1081" fmla="*/ 6976307 w 12192000"/>
                <a:gd name="connsiteY1081" fmla="*/ 614691 h 1608850"/>
                <a:gd name="connsiteX1082" fmla="*/ 6976307 w 12192000"/>
                <a:gd name="connsiteY1082" fmla="*/ 616853 h 1608850"/>
                <a:gd name="connsiteX1083" fmla="*/ 6976307 w 12192000"/>
                <a:gd name="connsiteY1083" fmla="*/ 631985 h 1608850"/>
                <a:gd name="connsiteX1084" fmla="*/ 6980360 w 12192000"/>
                <a:gd name="connsiteY1084" fmla="*/ 629824 h 1608850"/>
                <a:gd name="connsiteX1085" fmla="*/ 6980360 w 12192000"/>
                <a:gd name="connsiteY1085" fmla="*/ 614691 h 1608850"/>
                <a:gd name="connsiteX1086" fmla="*/ 6981880 w 12192000"/>
                <a:gd name="connsiteY1086" fmla="*/ 614691 h 1608850"/>
                <a:gd name="connsiteX1087" fmla="*/ 6992520 w 12192000"/>
                <a:gd name="connsiteY1087" fmla="*/ 614691 h 1608850"/>
                <a:gd name="connsiteX1088" fmla="*/ 6992520 w 12192000"/>
                <a:gd name="connsiteY1088" fmla="*/ 616312 h 1608850"/>
                <a:gd name="connsiteX1089" fmla="*/ 6992520 w 12192000"/>
                <a:gd name="connsiteY1089" fmla="*/ 627662 h 1608850"/>
                <a:gd name="connsiteX1090" fmla="*/ 7022921 w 12192000"/>
                <a:gd name="connsiteY1090" fmla="*/ 627662 h 1608850"/>
                <a:gd name="connsiteX1091" fmla="*/ 7022921 w 12192000"/>
                <a:gd name="connsiteY1091" fmla="*/ 590912 h 1608850"/>
                <a:gd name="connsiteX1092" fmla="*/ 7024187 w 12192000"/>
                <a:gd name="connsiteY1092" fmla="*/ 590912 h 1608850"/>
                <a:gd name="connsiteX1093" fmla="*/ 7033054 w 12192000"/>
                <a:gd name="connsiteY1093" fmla="*/ 590912 h 1608850"/>
                <a:gd name="connsiteX1094" fmla="*/ 7033054 w 12192000"/>
                <a:gd name="connsiteY1094" fmla="*/ 612529 h 1608850"/>
                <a:gd name="connsiteX1095" fmla="*/ 7035081 w 12192000"/>
                <a:gd name="connsiteY1095" fmla="*/ 580103 h 1608850"/>
                <a:gd name="connsiteX1096" fmla="*/ 7057374 w 12192000"/>
                <a:gd name="connsiteY1096" fmla="*/ 580103 h 1608850"/>
                <a:gd name="connsiteX1097" fmla="*/ 7057374 w 12192000"/>
                <a:gd name="connsiteY1097" fmla="*/ 578481 h 1608850"/>
                <a:gd name="connsiteX1098" fmla="*/ 7057374 w 12192000"/>
                <a:gd name="connsiteY1098" fmla="*/ 567132 h 1608850"/>
                <a:gd name="connsiteX1099" fmla="*/ 7058134 w 12192000"/>
                <a:gd name="connsiteY1099" fmla="*/ 567132 h 1608850"/>
                <a:gd name="connsiteX1100" fmla="*/ 7063454 w 12192000"/>
                <a:gd name="connsiteY1100" fmla="*/ 567132 h 1608850"/>
                <a:gd name="connsiteX1101" fmla="*/ 7063454 w 12192000"/>
                <a:gd name="connsiteY1101" fmla="*/ 565241 h 1608850"/>
                <a:gd name="connsiteX1102" fmla="*/ 7063454 w 12192000"/>
                <a:gd name="connsiteY1102" fmla="*/ 552000 h 1608850"/>
                <a:gd name="connsiteX1103" fmla="*/ 7067508 w 12192000"/>
                <a:gd name="connsiteY1103" fmla="*/ 558485 h 1608850"/>
                <a:gd name="connsiteX1104" fmla="*/ 7069788 w 12192000"/>
                <a:gd name="connsiteY1104" fmla="*/ 558485 h 1608850"/>
                <a:gd name="connsiteX1105" fmla="*/ 7085748 w 12192000"/>
                <a:gd name="connsiteY1105" fmla="*/ 558485 h 1608850"/>
                <a:gd name="connsiteX1106" fmla="*/ 7085748 w 12192000"/>
                <a:gd name="connsiteY1106" fmla="*/ 557674 h 1608850"/>
                <a:gd name="connsiteX1107" fmla="*/ 7085748 w 12192000"/>
                <a:gd name="connsiteY1107" fmla="*/ 552000 h 1608850"/>
                <a:gd name="connsiteX1108" fmla="*/ 7086508 w 12192000"/>
                <a:gd name="connsiteY1108" fmla="*/ 552000 h 1608850"/>
                <a:gd name="connsiteX1109" fmla="*/ 7091828 w 12192000"/>
                <a:gd name="connsiteY1109" fmla="*/ 552000 h 1608850"/>
                <a:gd name="connsiteX1110" fmla="*/ 7091828 w 12192000"/>
                <a:gd name="connsiteY1110" fmla="*/ 553351 h 1608850"/>
                <a:gd name="connsiteX1111" fmla="*/ 7091828 w 12192000"/>
                <a:gd name="connsiteY1111" fmla="*/ 562809 h 1608850"/>
                <a:gd name="connsiteX1112" fmla="*/ 7130335 w 12192000"/>
                <a:gd name="connsiteY1112" fmla="*/ 562809 h 1608850"/>
                <a:gd name="connsiteX1113" fmla="*/ 7130335 w 12192000"/>
                <a:gd name="connsiteY1113" fmla="*/ 701162 h 1608850"/>
                <a:gd name="connsiteX1114" fmla="*/ 7131855 w 12192000"/>
                <a:gd name="connsiteY1114" fmla="*/ 701162 h 1608850"/>
                <a:gd name="connsiteX1115" fmla="*/ 7142495 w 12192000"/>
                <a:gd name="connsiteY1115" fmla="*/ 701162 h 1608850"/>
                <a:gd name="connsiteX1116" fmla="*/ 7142495 w 12192000"/>
                <a:gd name="connsiteY1116" fmla="*/ 688192 h 1608850"/>
                <a:gd name="connsiteX1117" fmla="*/ 7146549 w 12192000"/>
                <a:gd name="connsiteY1117" fmla="*/ 688192 h 1608850"/>
                <a:gd name="connsiteX1118" fmla="*/ 7146549 w 12192000"/>
                <a:gd name="connsiteY1118" fmla="*/ 701162 h 1608850"/>
                <a:gd name="connsiteX1119" fmla="*/ 7176949 w 12192000"/>
                <a:gd name="connsiteY1119" fmla="*/ 701162 h 1608850"/>
                <a:gd name="connsiteX1120" fmla="*/ 7176949 w 12192000"/>
                <a:gd name="connsiteY1120" fmla="*/ 670897 h 1608850"/>
                <a:gd name="connsiteX1121" fmla="*/ 7189109 w 12192000"/>
                <a:gd name="connsiteY1121" fmla="*/ 670897 h 1608850"/>
                <a:gd name="connsiteX1122" fmla="*/ 7201269 w 12192000"/>
                <a:gd name="connsiteY1122" fmla="*/ 668736 h 1608850"/>
                <a:gd name="connsiteX1123" fmla="*/ 7205323 w 12192000"/>
                <a:gd name="connsiteY1123" fmla="*/ 670897 h 1608850"/>
                <a:gd name="connsiteX1124" fmla="*/ 7215456 w 12192000"/>
                <a:gd name="connsiteY1124" fmla="*/ 670897 h 1608850"/>
                <a:gd name="connsiteX1125" fmla="*/ 7215456 w 12192000"/>
                <a:gd name="connsiteY1125" fmla="*/ 701162 h 1608850"/>
                <a:gd name="connsiteX1126" fmla="*/ 7223563 w 12192000"/>
                <a:gd name="connsiteY1126" fmla="*/ 701162 h 1608850"/>
                <a:gd name="connsiteX1127" fmla="*/ 7223563 w 12192000"/>
                <a:gd name="connsiteY1127" fmla="*/ 718457 h 1608850"/>
                <a:gd name="connsiteX1128" fmla="*/ 7232899 w 12192000"/>
                <a:gd name="connsiteY1128" fmla="*/ 719362 h 1608850"/>
                <a:gd name="connsiteX1129" fmla="*/ 7245857 w 12192000"/>
                <a:gd name="connsiteY1129" fmla="*/ 719362 h 1608850"/>
                <a:gd name="connsiteX1130" fmla="*/ 7245857 w 12192000"/>
                <a:gd name="connsiteY1130" fmla="*/ 703324 h 1608850"/>
                <a:gd name="connsiteX1131" fmla="*/ 7313813 w 12192000"/>
                <a:gd name="connsiteY1131" fmla="*/ 703324 h 1608850"/>
                <a:gd name="connsiteX1132" fmla="*/ 7313813 w 12192000"/>
                <a:gd name="connsiteY1132" fmla="*/ 618071 h 1608850"/>
                <a:gd name="connsiteX1133" fmla="*/ 7385821 w 12192000"/>
                <a:gd name="connsiteY1133" fmla="*/ 618071 h 1608850"/>
                <a:gd name="connsiteX1134" fmla="*/ 7385821 w 12192000"/>
                <a:gd name="connsiteY1134" fmla="*/ 696839 h 1608850"/>
                <a:gd name="connsiteX1135" fmla="*/ 7387725 w 12192000"/>
                <a:gd name="connsiteY1135" fmla="*/ 696839 h 1608850"/>
                <a:gd name="connsiteX1136" fmla="*/ 7388967 w 12192000"/>
                <a:gd name="connsiteY1136" fmla="*/ 719362 h 1608850"/>
                <a:gd name="connsiteX1137" fmla="*/ 7398643 w 12192000"/>
                <a:gd name="connsiteY1137" fmla="*/ 719362 h 1608850"/>
                <a:gd name="connsiteX1138" fmla="*/ 7399885 w 12192000"/>
                <a:gd name="connsiteY1138" fmla="*/ 696839 h 1608850"/>
                <a:gd name="connsiteX1139" fmla="*/ 7405965 w 12192000"/>
                <a:gd name="connsiteY1139" fmla="*/ 696839 h 1608850"/>
                <a:gd name="connsiteX1140" fmla="*/ 7407207 w 12192000"/>
                <a:gd name="connsiteY1140" fmla="*/ 719362 h 1608850"/>
                <a:gd name="connsiteX1141" fmla="*/ 7457829 w 12192000"/>
                <a:gd name="connsiteY1141" fmla="*/ 719362 h 1608850"/>
                <a:gd name="connsiteX1142" fmla="*/ 7457829 w 12192000"/>
                <a:gd name="connsiteY1142" fmla="*/ 556334 h 1608850"/>
                <a:gd name="connsiteX1143" fmla="*/ 7655156 w 12192000"/>
                <a:gd name="connsiteY1143" fmla="*/ 556334 h 1608850"/>
                <a:gd name="connsiteX1144" fmla="*/ 7655156 w 12192000"/>
                <a:gd name="connsiteY1144" fmla="*/ 719362 h 1608850"/>
                <a:gd name="connsiteX1145" fmla="*/ 7673853 w 12192000"/>
                <a:gd name="connsiteY1145" fmla="*/ 719362 h 1608850"/>
                <a:gd name="connsiteX1146" fmla="*/ 7673853 w 12192000"/>
                <a:gd name="connsiteY1146" fmla="*/ 636669 h 1608850"/>
                <a:gd name="connsiteX1147" fmla="*/ 7768973 w 12192000"/>
                <a:gd name="connsiteY1147" fmla="*/ 636669 h 1608850"/>
                <a:gd name="connsiteX1148" fmla="*/ 7773382 w 12192000"/>
                <a:gd name="connsiteY1148" fmla="*/ 519115 h 1608850"/>
                <a:gd name="connsiteX1149" fmla="*/ 7819759 w 12192000"/>
                <a:gd name="connsiteY1149" fmla="*/ 519115 h 1608850"/>
                <a:gd name="connsiteX1150" fmla="*/ 7821437 w 12192000"/>
                <a:gd name="connsiteY1150" fmla="*/ 571456 h 1608850"/>
                <a:gd name="connsiteX1151" fmla="*/ 7886292 w 12192000"/>
                <a:gd name="connsiteY1151" fmla="*/ 571456 h 1608850"/>
                <a:gd name="connsiteX1152" fmla="*/ 7886292 w 12192000"/>
                <a:gd name="connsiteY1152" fmla="*/ 647118 h 1608850"/>
                <a:gd name="connsiteX1153" fmla="*/ 7894398 w 12192000"/>
                <a:gd name="connsiteY1153" fmla="*/ 647118 h 1608850"/>
                <a:gd name="connsiteX1154" fmla="*/ 7896425 w 12192000"/>
                <a:gd name="connsiteY1154" fmla="*/ 640633 h 1608850"/>
                <a:gd name="connsiteX1155" fmla="*/ 7902505 w 12192000"/>
                <a:gd name="connsiteY1155" fmla="*/ 640633 h 1608850"/>
                <a:gd name="connsiteX1156" fmla="*/ 7904533 w 12192000"/>
                <a:gd name="connsiteY1156" fmla="*/ 649280 h 1608850"/>
                <a:gd name="connsiteX1157" fmla="*/ 7916693 w 12192000"/>
                <a:gd name="connsiteY1157" fmla="*/ 649280 h 1608850"/>
                <a:gd name="connsiteX1158" fmla="*/ 7916693 w 12192000"/>
                <a:gd name="connsiteY1158" fmla="*/ 642794 h 1608850"/>
                <a:gd name="connsiteX1159" fmla="*/ 7938985 w 12192000"/>
                <a:gd name="connsiteY1159" fmla="*/ 642794 h 1608850"/>
                <a:gd name="connsiteX1160" fmla="*/ 7938985 w 12192000"/>
                <a:gd name="connsiteY1160" fmla="*/ 649280 h 1608850"/>
                <a:gd name="connsiteX1161" fmla="*/ 7959253 w 12192000"/>
                <a:gd name="connsiteY1161" fmla="*/ 649280 h 1608850"/>
                <a:gd name="connsiteX1162" fmla="*/ 7959253 w 12192000"/>
                <a:gd name="connsiteY1162" fmla="*/ 694677 h 1608850"/>
                <a:gd name="connsiteX1163" fmla="*/ 7973440 w 12192000"/>
                <a:gd name="connsiteY1163" fmla="*/ 694677 h 1608850"/>
                <a:gd name="connsiteX1164" fmla="*/ 7973440 w 12192000"/>
                <a:gd name="connsiteY1164" fmla="*/ 681706 h 1608850"/>
                <a:gd name="connsiteX1165" fmla="*/ 7989653 w 12192000"/>
                <a:gd name="connsiteY1165" fmla="*/ 681706 h 1608850"/>
                <a:gd name="connsiteX1166" fmla="*/ 7989653 w 12192000"/>
                <a:gd name="connsiteY1166" fmla="*/ 502279 h 1608850"/>
                <a:gd name="connsiteX1167" fmla="*/ 7995733 w 12192000"/>
                <a:gd name="connsiteY1167" fmla="*/ 495793 h 1608850"/>
                <a:gd name="connsiteX1168" fmla="*/ 8068694 w 12192000"/>
                <a:gd name="connsiteY1168" fmla="*/ 495793 h 1608850"/>
                <a:gd name="connsiteX1169" fmla="*/ 8068694 w 12192000"/>
                <a:gd name="connsiteY1169" fmla="*/ 504441 h 1608850"/>
                <a:gd name="connsiteX1170" fmla="*/ 8078828 w 12192000"/>
                <a:gd name="connsiteY1170" fmla="*/ 504441 h 1608850"/>
                <a:gd name="connsiteX1171" fmla="*/ 8078828 w 12192000"/>
                <a:gd name="connsiteY1171" fmla="*/ 619015 h 1608850"/>
                <a:gd name="connsiteX1172" fmla="*/ 8101121 w 12192000"/>
                <a:gd name="connsiteY1172" fmla="*/ 619015 h 1608850"/>
                <a:gd name="connsiteX1173" fmla="*/ 8101121 w 12192000"/>
                <a:gd name="connsiteY1173" fmla="*/ 552000 h 1608850"/>
                <a:gd name="connsiteX1174" fmla="*/ 8127469 w 12192000"/>
                <a:gd name="connsiteY1174" fmla="*/ 552000 h 1608850"/>
                <a:gd name="connsiteX1175" fmla="*/ 8131521 w 12192000"/>
                <a:gd name="connsiteY1175" fmla="*/ 547676 h 1608850"/>
                <a:gd name="connsiteX1176" fmla="*/ 8139629 w 12192000"/>
                <a:gd name="connsiteY1176" fmla="*/ 547676 h 1608850"/>
                <a:gd name="connsiteX1177" fmla="*/ 8143681 w 12192000"/>
                <a:gd name="connsiteY1177" fmla="*/ 552000 h 1608850"/>
                <a:gd name="connsiteX1178" fmla="*/ 8165976 w 12192000"/>
                <a:gd name="connsiteY1178" fmla="*/ 552000 h 1608850"/>
                <a:gd name="connsiteX1179" fmla="*/ 8165976 w 12192000"/>
                <a:gd name="connsiteY1179" fmla="*/ 435264 h 1608850"/>
                <a:gd name="connsiteX1180" fmla="*/ 8222722 w 12192000"/>
                <a:gd name="connsiteY1180" fmla="*/ 424455 h 1608850"/>
                <a:gd name="connsiteX1181" fmla="*/ 8222722 w 12192000"/>
                <a:gd name="connsiteY1181" fmla="*/ 425536 h 1608850"/>
                <a:gd name="connsiteX1182" fmla="*/ 8222722 w 12192000"/>
                <a:gd name="connsiteY1182" fmla="*/ 433102 h 1608850"/>
                <a:gd name="connsiteX1183" fmla="*/ 8249069 w 12192000"/>
                <a:gd name="connsiteY1183" fmla="*/ 433102 h 1608850"/>
                <a:gd name="connsiteX1184" fmla="*/ 8249069 w 12192000"/>
                <a:gd name="connsiteY1184" fmla="*/ 688192 h 1608850"/>
                <a:gd name="connsiteX1185" fmla="*/ 8271364 w 12192000"/>
                <a:gd name="connsiteY1185" fmla="*/ 688192 h 1608850"/>
                <a:gd name="connsiteX1186" fmla="*/ 8271364 w 12192000"/>
                <a:gd name="connsiteY1186" fmla="*/ 683868 h 1608850"/>
                <a:gd name="connsiteX1187" fmla="*/ 8283524 w 12192000"/>
                <a:gd name="connsiteY1187" fmla="*/ 683868 h 1608850"/>
                <a:gd name="connsiteX1188" fmla="*/ 8283524 w 12192000"/>
                <a:gd name="connsiteY1188" fmla="*/ 688192 h 1608850"/>
                <a:gd name="connsiteX1189" fmla="*/ 8307844 w 12192000"/>
                <a:gd name="connsiteY1189" fmla="*/ 688192 h 1608850"/>
                <a:gd name="connsiteX1190" fmla="*/ 8307844 w 12192000"/>
                <a:gd name="connsiteY1190" fmla="*/ 675221 h 1608850"/>
                <a:gd name="connsiteX1191" fmla="*/ 8336217 w 12192000"/>
                <a:gd name="connsiteY1191" fmla="*/ 675221 h 1608850"/>
                <a:gd name="connsiteX1192" fmla="*/ 8348377 w 12192000"/>
                <a:gd name="connsiteY1192" fmla="*/ 670897 h 1608850"/>
                <a:gd name="connsiteX1193" fmla="*/ 8368645 w 12192000"/>
                <a:gd name="connsiteY1193" fmla="*/ 675221 h 1608850"/>
                <a:gd name="connsiteX1194" fmla="*/ 8368645 w 12192000"/>
                <a:gd name="connsiteY1194" fmla="*/ 657927 h 1608850"/>
                <a:gd name="connsiteX1195" fmla="*/ 8376752 w 12192000"/>
                <a:gd name="connsiteY1195" fmla="*/ 657927 h 1608850"/>
                <a:gd name="connsiteX1196" fmla="*/ 8376752 w 12192000"/>
                <a:gd name="connsiteY1196" fmla="*/ 644956 h 1608850"/>
                <a:gd name="connsiteX1197" fmla="*/ 8433498 w 12192000"/>
                <a:gd name="connsiteY1197" fmla="*/ 644956 h 1608850"/>
                <a:gd name="connsiteX1198" fmla="*/ 8433498 w 12192000"/>
                <a:gd name="connsiteY1198" fmla="*/ 614691 h 1608850"/>
                <a:gd name="connsiteX1199" fmla="*/ 8451738 w 12192000"/>
                <a:gd name="connsiteY1199" fmla="*/ 614691 h 1608850"/>
                <a:gd name="connsiteX1200" fmla="*/ 8451738 w 12192000"/>
                <a:gd name="connsiteY1200" fmla="*/ 608206 h 1608850"/>
                <a:gd name="connsiteX1201" fmla="*/ 8463898 w 12192000"/>
                <a:gd name="connsiteY1201" fmla="*/ 608206 h 1608850"/>
                <a:gd name="connsiteX1202" fmla="*/ 8463898 w 12192000"/>
                <a:gd name="connsiteY1202" fmla="*/ 614691 h 1608850"/>
                <a:gd name="connsiteX1203" fmla="*/ 8480112 w 12192000"/>
                <a:gd name="connsiteY1203" fmla="*/ 614691 h 1608850"/>
                <a:gd name="connsiteX1204" fmla="*/ 8480112 w 12192000"/>
                <a:gd name="connsiteY1204" fmla="*/ 664412 h 1608850"/>
                <a:gd name="connsiteX1205" fmla="*/ 8512540 w 12192000"/>
                <a:gd name="connsiteY1205" fmla="*/ 664412 h 1608850"/>
                <a:gd name="connsiteX1206" fmla="*/ 8512540 w 12192000"/>
                <a:gd name="connsiteY1206" fmla="*/ 638471 h 1608850"/>
                <a:gd name="connsiteX1207" fmla="*/ 8551046 w 12192000"/>
                <a:gd name="connsiteY1207" fmla="*/ 638471 h 1608850"/>
                <a:gd name="connsiteX1208" fmla="*/ 8551046 w 12192000"/>
                <a:gd name="connsiteY1208" fmla="*/ 608206 h 1608850"/>
                <a:gd name="connsiteX1209" fmla="*/ 8599688 w 12192000"/>
                <a:gd name="connsiteY1209" fmla="*/ 608206 h 1608850"/>
                <a:gd name="connsiteX1210" fmla="*/ 8599688 w 12192000"/>
                <a:gd name="connsiteY1210" fmla="*/ 719362 h 1608850"/>
                <a:gd name="connsiteX1211" fmla="*/ 8599688 w 12192000"/>
                <a:gd name="connsiteY1211" fmla="*/ 733141 h 1608850"/>
                <a:gd name="connsiteX1212" fmla="*/ 8665562 w 12192000"/>
                <a:gd name="connsiteY1212" fmla="*/ 733141 h 1608850"/>
                <a:gd name="connsiteX1213" fmla="*/ 8665562 w 12192000"/>
                <a:gd name="connsiteY1213" fmla="*/ 838913 h 1608850"/>
                <a:gd name="connsiteX1214" fmla="*/ 8665562 w 12192000"/>
                <a:gd name="connsiteY1214" fmla="*/ 862160 h 1608850"/>
                <a:gd name="connsiteX1215" fmla="*/ 8680522 w 12192000"/>
                <a:gd name="connsiteY1215" fmla="*/ 862160 h 1608850"/>
                <a:gd name="connsiteX1216" fmla="*/ 8680522 w 12192000"/>
                <a:gd name="connsiteY1216" fmla="*/ 860998 h 1608850"/>
                <a:gd name="connsiteX1217" fmla="*/ 8680522 w 12192000"/>
                <a:gd name="connsiteY1217" fmla="*/ 852862 h 1608850"/>
                <a:gd name="connsiteX1218" fmla="*/ 8725102 w 12192000"/>
                <a:gd name="connsiteY1218" fmla="*/ 852862 h 1608850"/>
                <a:gd name="connsiteX1219" fmla="*/ 8725102 w 12192000"/>
                <a:gd name="connsiteY1219" fmla="*/ 855477 h 1608850"/>
                <a:gd name="connsiteX1220" fmla="*/ 8725102 w 12192000"/>
                <a:gd name="connsiteY1220" fmla="*/ 861131 h 1608850"/>
                <a:gd name="connsiteX1221" fmla="*/ 8733569 w 12192000"/>
                <a:gd name="connsiteY1221" fmla="*/ 852574 h 1608850"/>
                <a:gd name="connsiteX1222" fmla="*/ 8729111 w 12192000"/>
                <a:gd name="connsiteY1222" fmla="*/ 850249 h 1608850"/>
                <a:gd name="connsiteX1223" fmla="*/ 8729111 w 12192000"/>
                <a:gd name="connsiteY1223" fmla="*/ 843275 h 1608850"/>
                <a:gd name="connsiteX1224" fmla="*/ 8735797 w 12192000"/>
                <a:gd name="connsiteY1224" fmla="*/ 840950 h 1608850"/>
                <a:gd name="connsiteX1225" fmla="*/ 8735797 w 12192000"/>
                <a:gd name="connsiteY1225" fmla="*/ 831652 h 1608850"/>
                <a:gd name="connsiteX1226" fmla="*/ 8740256 w 12192000"/>
                <a:gd name="connsiteY1226" fmla="*/ 831652 h 1608850"/>
                <a:gd name="connsiteX1227" fmla="*/ 8740256 w 12192000"/>
                <a:gd name="connsiteY1227" fmla="*/ 810730 h 1608850"/>
                <a:gd name="connsiteX1228" fmla="*/ 8735797 w 12192000"/>
                <a:gd name="connsiteY1228" fmla="*/ 810730 h 1608850"/>
                <a:gd name="connsiteX1229" fmla="*/ 8735797 w 12192000"/>
                <a:gd name="connsiteY1229" fmla="*/ 806081 h 1608850"/>
                <a:gd name="connsiteX1230" fmla="*/ 8740256 w 12192000"/>
                <a:gd name="connsiteY1230" fmla="*/ 803756 h 1608850"/>
                <a:gd name="connsiteX1231" fmla="*/ 8751401 w 12192000"/>
                <a:gd name="connsiteY1231" fmla="*/ 787483 h 1608850"/>
                <a:gd name="connsiteX1232" fmla="*/ 8753629 w 12192000"/>
                <a:gd name="connsiteY1232" fmla="*/ 778185 h 1608850"/>
                <a:gd name="connsiteX1233" fmla="*/ 8753629 w 12192000"/>
                <a:gd name="connsiteY1233" fmla="*/ 752614 h 1608850"/>
                <a:gd name="connsiteX1234" fmla="*/ 8753909 w 12192000"/>
                <a:gd name="connsiteY1234" fmla="*/ 751742 h 1608850"/>
                <a:gd name="connsiteX1235" fmla="*/ 8755767 w 12192000"/>
                <a:gd name="connsiteY1235" fmla="*/ 745928 h 1608850"/>
                <a:gd name="connsiteX1236" fmla="*/ 8754080 w 12192000"/>
                <a:gd name="connsiteY1236" fmla="*/ 745928 h 1608850"/>
                <a:gd name="connsiteX1237" fmla="*/ 8754080 w 12192000"/>
                <a:gd name="connsiteY1237" fmla="*/ 744766 h 1608850"/>
                <a:gd name="connsiteX1238" fmla="*/ 8754080 w 12192000"/>
                <a:gd name="connsiteY1238" fmla="*/ 736629 h 1608850"/>
                <a:gd name="connsiteX1239" fmla="*/ 8755194 w 12192000"/>
                <a:gd name="connsiteY1239" fmla="*/ 736629 h 1608850"/>
                <a:gd name="connsiteX1240" fmla="*/ 8762996 w 12192000"/>
                <a:gd name="connsiteY1240" fmla="*/ 736629 h 1608850"/>
                <a:gd name="connsiteX1241" fmla="*/ 8762996 w 12192000"/>
                <a:gd name="connsiteY1241" fmla="*/ 735467 h 1608850"/>
                <a:gd name="connsiteX1242" fmla="*/ 8762996 w 12192000"/>
                <a:gd name="connsiteY1242" fmla="*/ 727331 h 1608850"/>
                <a:gd name="connsiteX1243" fmla="*/ 8761881 w 12192000"/>
                <a:gd name="connsiteY1243" fmla="*/ 727331 h 1608850"/>
                <a:gd name="connsiteX1244" fmla="*/ 8754080 w 12192000"/>
                <a:gd name="connsiteY1244" fmla="*/ 727331 h 1608850"/>
                <a:gd name="connsiteX1245" fmla="*/ 8754080 w 12192000"/>
                <a:gd name="connsiteY1245" fmla="*/ 726168 h 1608850"/>
                <a:gd name="connsiteX1246" fmla="*/ 8754080 w 12192000"/>
                <a:gd name="connsiteY1246" fmla="*/ 718032 h 1608850"/>
                <a:gd name="connsiteX1247" fmla="*/ 8755194 w 12192000"/>
                <a:gd name="connsiteY1247" fmla="*/ 718032 h 1608850"/>
                <a:gd name="connsiteX1248" fmla="*/ 8762996 w 12192000"/>
                <a:gd name="connsiteY1248" fmla="*/ 718032 h 1608850"/>
                <a:gd name="connsiteX1249" fmla="*/ 8762996 w 12192000"/>
                <a:gd name="connsiteY1249" fmla="*/ 717160 h 1608850"/>
                <a:gd name="connsiteX1250" fmla="*/ 8762996 w 12192000"/>
                <a:gd name="connsiteY1250" fmla="*/ 711058 h 1608850"/>
                <a:gd name="connsiteX1251" fmla="*/ 8761881 w 12192000"/>
                <a:gd name="connsiteY1251" fmla="*/ 711058 h 1608850"/>
                <a:gd name="connsiteX1252" fmla="*/ 8754080 w 12192000"/>
                <a:gd name="connsiteY1252" fmla="*/ 711058 h 1608850"/>
                <a:gd name="connsiteX1253" fmla="*/ 8754080 w 12192000"/>
                <a:gd name="connsiteY1253" fmla="*/ 709896 h 1608850"/>
                <a:gd name="connsiteX1254" fmla="*/ 8754080 w 12192000"/>
                <a:gd name="connsiteY1254" fmla="*/ 701759 h 1608850"/>
                <a:gd name="connsiteX1255" fmla="*/ 8755194 w 12192000"/>
                <a:gd name="connsiteY1255" fmla="*/ 701759 h 1608850"/>
                <a:gd name="connsiteX1256" fmla="*/ 8762996 w 12192000"/>
                <a:gd name="connsiteY1256" fmla="*/ 701759 h 1608850"/>
                <a:gd name="connsiteX1257" fmla="*/ 8761881 w 12192000"/>
                <a:gd name="connsiteY1257" fmla="*/ 700016 h 1608850"/>
                <a:gd name="connsiteX1258" fmla="*/ 8754080 w 12192000"/>
                <a:gd name="connsiteY1258" fmla="*/ 687812 h 1608850"/>
                <a:gd name="connsiteX1259" fmla="*/ 8754080 w 12192000"/>
                <a:gd name="connsiteY1259" fmla="*/ 650617 h 1608850"/>
                <a:gd name="connsiteX1260" fmla="*/ 8903424 w 12192000"/>
                <a:gd name="connsiteY1260" fmla="*/ 650617 h 1608850"/>
                <a:gd name="connsiteX1261" fmla="*/ 8905096 w 12192000"/>
                <a:gd name="connsiteY1261" fmla="*/ 653232 h 1608850"/>
                <a:gd name="connsiteX1262" fmla="*/ 8908543 w 12192000"/>
                <a:gd name="connsiteY1262" fmla="*/ 658626 h 1608850"/>
                <a:gd name="connsiteX1263" fmla="*/ 8908543 w 12192000"/>
                <a:gd name="connsiteY1263" fmla="*/ 647687 h 1608850"/>
                <a:gd name="connsiteX1264" fmla="*/ 8908543 w 12192000"/>
                <a:gd name="connsiteY1264" fmla="*/ 607460 h 1608850"/>
                <a:gd name="connsiteX1265" fmla="*/ 8910570 w 12192000"/>
                <a:gd name="connsiteY1265" fmla="*/ 607460 h 1608850"/>
                <a:gd name="connsiteX1266" fmla="*/ 8924757 w 12192000"/>
                <a:gd name="connsiteY1266" fmla="*/ 607460 h 1608850"/>
                <a:gd name="connsiteX1267" fmla="*/ 8924757 w 12192000"/>
                <a:gd name="connsiteY1267" fmla="*/ 515723 h 1608850"/>
                <a:gd name="connsiteX1268" fmla="*/ 8924757 w 12192000"/>
                <a:gd name="connsiteY1268" fmla="*/ 490724 h 1608850"/>
                <a:gd name="connsiteX1269" fmla="*/ 9078786 w 12192000"/>
                <a:gd name="connsiteY1269" fmla="*/ 490724 h 1608850"/>
                <a:gd name="connsiteX1270" fmla="*/ 9078786 w 12192000"/>
                <a:gd name="connsiteY1270" fmla="*/ 506306 h 1608850"/>
                <a:gd name="connsiteX1271" fmla="*/ 9078786 w 12192000"/>
                <a:gd name="connsiteY1271" fmla="*/ 611783 h 1608850"/>
                <a:gd name="connsiteX1272" fmla="*/ 9080306 w 12192000"/>
                <a:gd name="connsiteY1272" fmla="*/ 611513 h 1608850"/>
                <a:gd name="connsiteX1273" fmla="*/ 9090946 w 12192000"/>
                <a:gd name="connsiteY1273" fmla="*/ 609622 h 1608850"/>
                <a:gd name="connsiteX1274" fmla="*/ 9088919 w 12192000"/>
                <a:gd name="connsiteY1274" fmla="*/ 698254 h 1608850"/>
                <a:gd name="connsiteX1275" fmla="*/ 9090439 w 12192000"/>
                <a:gd name="connsiteY1275" fmla="*/ 698525 h 1608850"/>
                <a:gd name="connsiteX1276" fmla="*/ 9101079 w 12192000"/>
                <a:gd name="connsiteY1276" fmla="*/ 700416 h 1608850"/>
                <a:gd name="connsiteX1277" fmla="*/ 9101332 w 12192000"/>
                <a:gd name="connsiteY1277" fmla="*/ 701227 h 1608850"/>
                <a:gd name="connsiteX1278" fmla="*/ 9103106 w 12192000"/>
                <a:gd name="connsiteY1278" fmla="*/ 706902 h 1608850"/>
                <a:gd name="connsiteX1279" fmla="*/ 9103866 w 12192000"/>
                <a:gd name="connsiteY1279" fmla="*/ 704470 h 1608850"/>
                <a:gd name="connsiteX1280" fmla="*/ 9109186 w 12192000"/>
                <a:gd name="connsiteY1280" fmla="*/ 687446 h 1608850"/>
                <a:gd name="connsiteX1281" fmla="*/ 9110959 w 12192000"/>
                <a:gd name="connsiteY1281" fmla="*/ 687446 h 1608850"/>
                <a:gd name="connsiteX1282" fmla="*/ 9123373 w 12192000"/>
                <a:gd name="connsiteY1282" fmla="*/ 687446 h 1608850"/>
                <a:gd name="connsiteX1283" fmla="*/ 9123373 w 12192000"/>
                <a:gd name="connsiteY1283" fmla="*/ 719872 h 1608850"/>
                <a:gd name="connsiteX1284" fmla="*/ 9124386 w 12192000"/>
                <a:gd name="connsiteY1284" fmla="*/ 720413 h 1608850"/>
                <a:gd name="connsiteX1285" fmla="*/ 9131480 w 12192000"/>
                <a:gd name="connsiteY1285" fmla="*/ 724196 h 1608850"/>
                <a:gd name="connsiteX1286" fmla="*/ 9131480 w 12192000"/>
                <a:gd name="connsiteY1286" fmla="*/ 725547 h 1608850"/>
                <a:gd name="connsiteX1287" fmla="*/ 9131480 w 12192000"/>
                <a:gd name="connsiteY1287" fmla="*/ 735005 h 1608850"/>
                <a:gd name="connsiteX1288" fmla="*/ 9176067 w 12192000"/>
                <a:gd name="connsiteY1288" fmla="*/ 735005 h 1608850"/>
                <a:gd name="connsiteX1289" fmla="*/ 9176067 w 12192000"/>
                <a:gd name="connsiteY1289" fmla="*/ 736086 h 1608850"/>
                <a:gd name="connsiteX1290" fmla="*/ 9176067 w 12192000"/>
                <a:gd name="connsiteY1290" fmla="*/ 743652 h 1608850"/>
                <a:gd name="connsiteX1291" fmla="*/ 9178093 w 12192000"/>
                <a:gd name="connsiteY1291" fmla="*/ 743652 h 1608850"/>
                <a:gd name="connsiteX1292" fmla="*/ 9192280 w 12192000"/>
                <a:gd name="connsiteY1292" fmla="*/ 743652 h 1608850"/>
                <a:gd name="connsiteX1293" fmla="*/ 9192280 w 12192000"/>
                <a:gd name="connsiteY1293" fmla="*/ 713387 h 1608850"/>
                <a:gd name="connsiteX1294" fmla="*/ 9236867 w 12192000"/>
                <a:gd name="connsiteY1294" fmla="*/ 713387 h 1608850"/>
                <a:gd name="connsiteX1295" fmla="*/ 9236867 w 12192000"/>
                <a:gd name="connsiteY1295" fmla="*/ 712036 h 1608850"/>
                <a:gd name="connsiteX1296" fmla="*/ 9236867 w 12192000"/>
                <a:gd name="connsiteY1296" fmla="*/ 702578 h 1608850"/>
                <a:gd name="connsiteX1297" fmla="*/ 9237881 w 12192000"/>
                <a:gd name="connsiteY1297" fmla="*/ 702578 h 1608850"/>
                <a:gd name="connsiteX1298" fmla="*/ 9244974 w 12192000"/>
                <a:gd name="connsiteY1298" fmla="*/ 702578 h 1608850"/>
                <a:gd name="connsiteX1299" fmla="*/ 9244974 w 12192000"/>
                <a:gd name="connsiteY1299" fmla="*/ 700687 h 1608850"/>
                <a:gd name="connsiteX1300" fmla="*/ 9244974 w 12192000"/>
                <a:gd name="connsiteY1300" fmla="*/ 687446 h 1608850"/>
                <a:gd name="connsiteX1301" fmla="*/ 9245734 w 12192000"/>
                <a:gd name="connsiteY1301" fmla="*/ 687446 h 1608850"/>
                <a:gd name="connsiteX1302" fmla="*/ 9251054 w 12192000"/>
                <a:gd name="connsiteY1302" fmla="*/ 687446 h 1608850"/>
                <a:gd name="connsiteX1303" fmla="*/ 9251054 w 12192000"/>
                <a:gd name="connsiteY1303" fmla="*/ 686365 h 1608850"/>
                <a:gd name="connsiteX1304" fmla="*/ 9251054 w 12192000"/>
                <a:gd name="connsiteY1304" fmla="*/ 678798 h 1608850"/>
                <a:gd name="connsiteX1305" fmla="*/ 9253081 w 12192000"/>
                <a:gd name="connsiteY1305" fmla="*/ 678798 h 1608850"/>
                <a:gd name="connsiteX1306" fmla="*/ 9267268 w 12192000"/>
                <a:gd name="connsiteY1306" fmla="*/ 678798 h 1608850"/>
                <a:gd name="connsiteX1307" fmla="*/ 9267268 w 12192000"/>
                <a:gd name="connsiteY1307" fmla="*/ 679879 h 1608850"/>
                <a:gd name="connsiteX1308" fmla="*/ 9267268 w 12192000"/>
                <a:gd name="connsiteY1308" fmla="*/ 687446 h 1608850"/>
                <a:gd name="connsiteX1309" fmla="*/ 9289561 w 12192000"/>
                <a:gd name="connsiteY1309" fmla="*/ 687446 h 1608850"/>
                <a:gd name="connsiteX1310" fmla="*/ 9289561 w 12192000"/>
                <a:gd name="connsiteY1310" fmla="*/ 685554 h 1608850"/>
                <a:gd name="connsiteX1311" fmla="*/ 9289561 w 12192000"/>
                <a:gd name="connsiteY1311" fmla="*/ 672313 h 1608850"/>
                <a:gd name="connsiteX1312" fmla="*/ 9291335 w 12192000"/>
                <a:gd name="connsiteY1312" fmla="*/ 672313 h 1608850"/>
                <a:gd name="connsiteX1313" fmla="*/ 9303748 w 12192000"/>
                <a:gd name="connsiteY1313" fmla="*/ 672313 h 1608850"/>
                <a:gd name="connsiteX1314" fmla="*/ 9303748 w 12192000"/>
                <a:gd name="connsiteY1314" fmla="*/ 696093 h 1608850"/>
                <a:gd name="connsiteX1315" fmla="*/ 9304762 w 12192000"/>
                <a:gd name="connsiteY1315" fmla="*/ 696093 h 1608850"/>
                <a:gd name="connsiteX1316" fmla="*/ 9311855 w 12192000"/>
                <a:gd name="connsiteY1316" fmla="*/ 696093 h 1608850"/>
                <a:gd name="connsiteX1317" fmla="*/ 9311855 w 12192000"/>
                <a:gd name="connsiteY1317" fmla="*/ 695012 h 1608850"/>
                <a:gd name="connsiteX1318" fmla="*/ 9311855 w 12192000"/>
                <a:gd name="connsiteY1318" fmla="*/ 687446 h 1608850"/>
                <a:gd name="connsiteX1319" fmla="*/ 9313628 w 12192000"/>
                <a:gd name="connsiteY1319" fmla="*/ 687446 h 1608850"/>
                <a:gd name="connsiteX1320" fmla="*/ 9326042 w 12192000"/>
                <a:gd name="connsiteY1320" fmla="*/ 687446 h 1608850"/>
                <a:gd name="connsiteX1321" fmla="*/ 9326042 w 12192000"/>
                <a:gd name="connsiteY1321" fmla="*/ 713387 h 1608850"/>
                <a:gd name="connsiteX1322" fmla="*/ 9328069 w 12192000"/>
                <a:gd name="connsiteY1322" fmla="*/ 713387 h 1608850"/>
                <a:gd name="connsiteX1323" fmla="*/ 9342255 w 12192000"/>
                <a:gd name="connsiteY1323" fmla="*/ 713387 h 1608850"/>
                <a:gd name="connsiteX1324" fmla="*/ 9342255 w 12192000"/>
                <a:gd name="connsiteY1324" fmla="*/ 715008 h 1608850"/>
                <a:gd name="connsiteX1325" fmla="*/ 9342255 w 12192000"/>
                <a:gd name="connsiteY1325" fmla="*/ 726358 h 1608850"/>
                <a:gd name="connsiteX1326" fmla="*/ 9343015 w 12192000"/>
                <a:gd name="connsiteY1326" fmla="*/ 726358 h 1608850"/>
                <a:gd name="connsiteX1327" fmla="*/ 9348336 w 12192000"/>
                <a:gd name="connsiteY1327" fmla="*/ 726358 h 1608850"/>
                <a:gd name="connsiteX1328" fmla="*/ 9348336 w 12192000"/>
                <a:gd name="connsiteY1328" fmla="*/ 725547 h 1608850"/>
                <a:gd name="connsiteX1329" fmla="*/ 9348336 w 12192000"/>
                <a:gd name="connsiteY1329" fmla="*/ 719872 h 1608850"/>
                <a:gd name="connsiteX1330" fmla="*/ 9378736 w 12192000"/>
                <a:gd name="connsiteY1330" fmla="*/ 719872 h 1608850"/>
                <a:gd name="connsiteX1331" fmla="*/ 9378736 w 12192000"/>
                <a:gd name="connsiteY1331" fmla="*/ 743652 h 1608850"/>
                <a:gd name="connsiteX1332" fmla="*/ 9379749 w 12192000"/>
                <a:gd name="connsiteY1332" fmla="*/ 743652 h 1608850"/>
                <a:gd name="connsiteX1333" fmla="*/ 9386843 w 12192000"/>
                <a:gd name="connsiteY1333" fmla="*/ 743652 h 1608850"/>
                <a:gd name="connsiteX1334" fmla="*/ 9386843 w 12192000"/>
                <a:gd name="connsiteY1334" fmla="*/ 744733 h 1608850"/>
                <a:gd name="connsiteX1335" fmla="*/ 9386843 w 12192000"/>
                <a:gd name="connsiteY1335" fmla="*/ 752299 h 1608850"/>
                <a:gd name="connsiteX1336" fmla="*/ 9387603 w 12192000"/>
                <a:gd name="connsiteY1336" fmla="*/ 752299 h 1608850"/>
                <a:gd name="connsiteX1337" fmla="*/ 9392923 w 12192000"/>
                <a:gd name="connsiteY1337" fmla="*/ 752299 h 1608850"/>
                <a:gd name="connsiteX1338" fmla="*/ 9392923 w 12192000"/>
                <a:gd name="connsiteY1338" fmla="*/ 750137 h 1608850"/>
                <a:gd name="connsiteX1339" fmla="*/ 9392923 w 12192000"/>
                <a:gd name="connsiteY1339" fmla="*/ 735005 h 1608850"/>
                <a:gd name="connsiteX1340" fmla="*/ 9393936 w 12192000"/>
                <a:gd name="connsiteY1340" fmla="*/ 735005 h 1608850"/>
                <a:gd name="connsiteX1341" fmla="*/ 9401030 w 12192000"/>
                <a:gd name="connsiteY1341" fmla="*/ 735005 h 1608850"/>
                <a:gd name="connsiteX1342" fmla="*/ 9401030 w 12192000"/>
                <a:gd name="connsiteY1342" fmla="*/ 736086 h 1608850"/>
                <a:gd name="connsiteX1343" fmla="*/ 9401030 w 12192000"/>
                <a:gd name="connsiteY1343" fmla="*/ 743652 h 1608850"/>
                <a:gd name="connsiteX1344" fmla="*/ 9406350 w 12192000"/>
                <a:gd name="connsiteY1344" fmla="*/ 741659 h 1608850"/>
                <a:gd name="connsiteX1345" fmla="*/ 9407110 w 12192000"/>
                <a:gd name="connsiteY1345" fmla="*/ 740679 h 1608850"/>
                <a:gd name="connsiteX1346" fmla="*/ 9407110 w 12192000"/>
                <a:gd name="connsiteY1346" fmla="*/ 735005 h 1608850"/>
                <a:gd name="connsiteX1347" fmla="*/ 9445617 w 12192000"/>
                <a:gd name="connsiteY1347" fmla="*/ 735005 h 1608850"/>
                <a:gd name="connsiteX1348" fmla="*/ 9445617 w 12192000"/>
                <a:gd name="connsiteY1348" fmla="*/ 758784 h 1608850"/>
                <a:gd name="connsiteX1349" fmla="*/ 9447643 w 12192000"/>
                <a:gd name="connsiteY1349" fmla="*/ 758784 h 1608850"/>
                <a:gd name="connsiteX1350" fmla="*/ 9461830 w 12192000"/>
                <a:gd name="connsiteY1350" fmla="*/ 758784 h 1608850"/>
                <a:gd name="connsiteX1351" fmla="*/ 9461830 w 12192000"/>
                <a:gd name="connsiteY1351" fmla="*/ 759865 h 1608850"/>
                <a:gd name="connsiteX1352" fmla="*/ 9461830 w 12192000"/>
                <a:gd name="connsiteY1352" fmla="*/ 767431 h 1608850"/>
                <a:gd name="connsiteX1353" fmla="*/ 9463604 w 12192000"/>
                <a:gd name="connsiteY1353" fmla="*/ 767431 h 1608850"/>
                <a:gd name="connsiteX1354" fmla="*/ 9476017 w 12192000"/>
                <a:gd name="connsiteY1354" fmla="*/ 767431 h 1608850"/>
                <a:gd name="connsiteX1355" fmla="*/ 9476017 w 12192000"/>
                <a:gd name="connsiteY1355" fmla="*/ 743652 h 1608850"/>
                <a:gd name="connsiteX1356" fmla="*/ 9477030 w 12192000"/>
                <a:gd name="connsiteY1356" fmla="*/ 743652 h 1608850"/>
                <a:gd name="connsiteX1357" fmla="*/ 9484124 w 12192000"/>
                <a:gd name="connsiteY1357" fmla="*/ 743652 h 1608850"/>
                <a:gd name="connsiteX1358" fmla="*/ 9484124 w 12192000"/>
                <a:gd name="connsiteY1358" fmla="*/ 711225 h 1608850"/>
                <a:gd name="connsiteX1359" fmla="*/ 9485137 w 12192000"/>
                <a:gd name="connsiteY1359" fmla="*/ 711225 h 1608850"/>
                <a:gd name="connsiteX1360" fmla="*/ 9492231 w 12192000"/>
                <a:gd name="connsiteY1360" fmla="*/ 711225 h 1608850"/>
                <a:gd name="connsiteX1361" fmla="*/ 9492231 w 12192000"/>
                <a:gd name="connsiteY1361" fmla="*/ 709334 h 1608850"/>
                <a:gd name="connsiteX1362" fmla="*/ 9492231 w 12192000"/>
                <a:gd name="connsiteY1362" fmla="*/ 696093 h 1608850"/>
                <a:gd name="connsiteX1363" fmla="*/ 9490964 w 12192000"/>
                <a:gd name="connsiteY1363" fmla="*/ 694471 h 1608850"/>
                <a:gd name="connsiteX1364" fmla="*/ 9496284 w 12192000"/>
                <a:gd name="connsiteY1364" fmla="*/ 683122 h 1608850"/>
                <a:gd name="connsiteX1365" fmla="*/ 9504391 w 12192000"/>
                <a:gd name="connsiteY1365" fmla="*/ 711225 h 1608850"/>
                <a:gd name="connsiteX1366" fmla="*/ 9505151 w 12192000"/>
                <a:gd name="connsiteY1366" fmla="*/ 711225 h 1608850"/>
                <a:gd name="connsiteX1367" fmla="*/ 9510471 w 12192000"/>
                <a:gd name="connsiteY1367" fmla="*/ 711225 h 1608850"/>
                <a:gd name="connsiteX1368" fmla="*/ 9510471 w 12192000"/>
                <a:gd name="connsiteY1368" fmla="*/ 605298 h 1608850"/>
                <a:gd name="connsiteX1369" fmla="*/ 9511991 w 12192000"/>
                <a:gd name="connsiteY1369" fmla="*/ 605298 h 1608850"/>
                <a:gd name="connsiteX1370" fmla="*/ 9522631 w 12192000"/>
                <a:gd name="connsiteY1370" fmla="*/ 605298 h 1608850"/>
                <a:gd name="connsiteX1371" fmla="*/ 9522631 w 12192000"/>
                <a:gd name="connsiteY1371" fmla="*/ 557739 h 1608850"/>
                <a:gd name="connsiteX1372" fmla="*/ 9548978 w 12192000"/>
                <a:gd name="connsiteY1372" fmla="*/ 557739 h 1608850"/>
                <a:gd name="connsiteX1373" fmla="*/ 9548978 w 12192000"/>
                <a:gd name="connsiteY1373" fmla="*/ 536121 h 1608850"/>
                <a:gd name="connsiteX1374" fmla="*/ 9583432 w 12192000"/>
                <a:gd name="connsiteY1374" fmla="*/ 536121 h 1608850"/>
                <a:gd name="connsiteX1375" fmla="*/ 9583432 w 12192000"/>
                <a:gd name="connsiteY1375" fmla="*/ 538553 h 1608850"/>
                <a:gd name="connsiteX1376" fmla="*/ 9583432 w 12192000"/>
                <a:gd name="connsiteY1376" fmla="*/ 555577 h 1608850"/>
                <a:gd name="connsiteX1377" fmla="*/ 9585712 w 12192000"/>
                <a:gd name="connsiteY1377" fmla="*/ 555577 h 1608850"/>
                <a:gd name="connsiteX1378" fmla="*/ 9601672 w 12192000"/>
                <a:gd name="connsiteY1378" fmla="*/ 555577 h 1608850"/>
                <a:gd name="connsiteX1379" fmla="*/ 9601672 w 12192000"/>
                <a:gd name="connsiteY1379" fmla="*/ 603136 h 1608850"/>
                <a:gd name="connsiteX1380" fmla="*/ 9602685 w 12192000"/>
                <a:gd name="connsiteY1380" fmla="*/ 603136 h 1608850"/>
                <a:gd name="connsiteX1381" fmla="*/ 9609779 w 12192000"/>
                <a:gd name="connsiteY1381" fmla="*/ 603136 h 1608850"/>
                <a:gd name="connsiteX1382" fmla="*/ 9623966 w 12192000"/>
                <a:gd name="connsiteY1382" fmla="*/ 607460 h 1608850"/>
                <a:gd name="connsiteX1383" fmla="*/ 9623966 w 12192000"/>
                <a:gd name="connsiteY1383" fmla="*/ 646372 h 1608850"/>
                <a:gd name="connsiteX1384" fmla="*/ 9624979 w 12192000"/>
                <a:gd name="connsiteY1384" fmla="*/ 646372 h 1608850"/>
                <a:gd name="connsiteX1385" fmla="*/ 9632072 w 12192000"/>
                <a:gd name="connsiteY1385" fmla="*/ 646372 h 1608850"/>
                <a:gd name="connsiteX1386" fmla="*/ 9632072 w 12192000"/>
                <a:gd name="connsiteY1386" fmla="*/ 647993 h 1608850"/>
                <a:gd name="connsiteX1387" fmla="*/ 9632072 w 12192000"/>
                <a:gd name="connsiteY1387" fmla="*/ 659342 h 1608850"/>
                <a:gd name="connsiteX1388" fmla="*/ 9634099 w 12192000"/>
                <a:gd name="connsiteY1388" fmla="*/ 659342 h 1608850"/>
                <a:gd name="connsiteX1389" fmla="*/ 9648286 w 12192000"/>
                <a:gd name="connsiteY1389" fmla="*/ 659342 h 1608850"/>
                <a:gd name="connsiteX1390" fmla="*/ 9654366 w 12192000"/>
                <a:gd name="connsiteY1390" fmla="*/ 665828 h 1608850"/>
                <a:gd name="connsiteX1391" fmla="*/ 9654366 w 12192000"/>
                <a:gd name="connsiteY1391" fmla="*/ 687446 h 1608850"/>
                <a:gd name="connsiteX1392" fmla="*/ 9656646 w 12192000"/>
                <a:gd name="connsiteY1392" fmla="*/ 687446 h 1608850"/>
                <a:gd name="connsiteX1393" fmla="*/ 9672606 w 12192000"/>
                <a:gd name="connsiteY1393" fmla="*/ 687446 h 1608850"/>
                <a:gd name="connsiteX1394" fmla="*/ 9672606 w 12192000"/>
                <a:gd name="connsiteY1394" fmla="*/ 688526 h 1608850"/>
                <a:gd name="connsiteX1395" fmla="*/ 9672606 w 12192000"/>
                <a:gd name="connsiteY1395" fmla="*/ 696093 h 1608850"/>
                <a:gd name="connsiteX1396" fmla="*/ 9673873 w 12192000"/>
                <a:gd name="connsiteY1396" fmla="*/ 696093 h 1608850"/>
                <a:gd name="connsiteX1397" fmla="*/ 9682740 w 12192000"/>
                <a:gd name="connsiteY1397" fmla="*/ 696093 h 1608850"/>
                <a:gd name="connsiteX1398" fmla="*/ 9682740 w 12192000"/>
                <a:gd name="connsiteY1398" fmla="*/ 698254 h 1608850"/>
                <a:gd name="connsiteX1399" fmla="*/ 9682740 w 12192000"/>
                <a:gd name="connsiteY1399" fmla="*/ 713387 h 1608850"/>
                <a:gd name="connsiteX1400" fmla="*/ 9686793 w 12192000"/>
                <a:gd name="connsiteY1400" fmla="*/ 711495 h 1608850"/>
                <a:gd name="connsiteX1401" fmla="*/ 9686793 w 12192000"/>
                <a:gd name="connsiteY1401" fmla="*/ 698254 h 1608850"/>
                <a:gd name="connsiteX1402" fmla="*/ 9687806 w 12192000"/>
                <a:gd name="connsiteY1402" fmla="*/ 698254 h 1608850"/>
                <a:gd name="connsiteX1403" fmla="*/ 9694900 w 12192000"/>
                <a:gd name="connsiteY1403" fmla="*/ 698254 h 1608850"/>
                <a:gd name="connsiteX1404" fmla="*/ 9694900 w 12192000"/>
                <a:gd name="connsiteY1404" fmla="*/ 699876 h 1608850"/>
                <a:gd name="connsiteX1405" fmla="*/ 9694900 w 12192000"/>
                <a:gd name="connsiteY1405" fmla="*/ 711225 h 1608850"/>
                <a:gd name="connsiteX1406" fmla="*/ 9695660 w 12192000"/>
                <a:gd name="connsiteY1406" fmla="*/ 711225 h 1608850"/>
                <a:gd name="connsiteX1407" fmla="*/ 9700980 w 12192000"/>
                <a:gd name="connsiteY1407" fmla="*/ 711225 h 1608850"/>
                <a:gd name="connsiteX1408" fmla="*/ 9749620 w 12192000"/>
                <a:gd name="connsiteY1408" fmla="*/ 706902 h 1608850"/>
                <a:gd name="connsiteX1409" fmla="*/ 9749620 w 12192000"/>
                <a:gd name="connsiteY1409" fmla="*/ 708253 h 1608850"/>
                <a:gd name="connsiteX1410" fmla="*/ 9749620 w 12192000"/>
                <a:gd name="connsiteY1410" fmla="*/ 717710 h 1608850"/>
                <a:gd name="connsiteX1411" fmla="*/ 9750380 w 12192000"/>
                <a:gd name="connsiteY1411" fmla="*/ 717710 h 1608850"/>
                <a:gd name="connsiteX1412" fmla="*/ 9755702 w 12192000"/>
                <a:gd name="connsiteY1412" fmla="*/ 717710 h 1608850"/>
                <a:gd name="connsiteX1413" fmla="*/ 9755702 w 12192000"/>
                <a:gd name="connsiteY1413" fmla="*/ 719872 h 1608850"/>
                <a:gd name="connsiteX1414" fmla="*/ 9755702 w 12192000"/>
                <a:gd name="connsiteY1414" fmla="*/ 735005 h 1608850"/>
                <a:gd name="connsiteX1415" fmla="*/ 9757728 w 12192000"/>
                <a:gd name="connsiteY1415" fmla="*/ 733654 h 1608850"/>
                <a:gd name="connsiteX1416" fmla="*/ 9771914 w 12192000"/>
                <a:gd name="connsiteY1416" fmla="*/ 724196 h 1608850"/>
                <a:gd name="connsiteX1417" fmla="*/ 9777994 w 12192000"/>
                <a:gd name="connsiteY1417" fmla="*/ 683122 h 1608850"/>
                <a:gd name="connsiteX1418" fmla="*/ 9778754 w 12192000"/>
                <a:gd name="connsiteY1418" fmla="*/ 682852 h 1608850"/>
                <a:gd name="connsiteX1419" fmla="*/ 9784074 w 12192000"/>
                <a:gd name="connsiteY1419" fmla="*/ 680960 h 1608850"/>
                <a:gd name="connsiteX1420" fmla="*/ 9786102 w 12192000"/>
                <a:gd name="connsiteY1420" fmla="*/ 611783 h 1608850"/>
                <a:gd name="connsiteX1421" fmla="*/ 9788128 w 12192000"/>
                <a:gd name="connsiteY1421" fmla="*/ 680960 h 1608850"/>
                <a:gd name="connsiteX1422" fmla="*/ 9788888 w 12192000"/>
                <a:gd name="connsiteY1422" fmla="*/ 681230 h 1608850"/>
                <a:gd name="connsiteX1423" fmla="*/ 9794208 w 12192000"/>
                <a:gd name="connsiteY1423" fmla="*/ 683122 h 1608850"/>
                <a:gd name="connsiteX1424" fmla="*/ 9794208 w 12192000"/>
                <a:gd name="connsiteY1424" fmla="*/ 596651 h 1608850"/>
                <a:gd name="connsiteX1425" fmla="*/ 9798262 w 12192000"/>
                <a:gd name="connsiteY1425" fmla="*/ 564224 h 1608850"/>
                <a:gd name="connsiteX1426" fmla="*/ 9836768 w 12192000"/>
                <a:gd name="connsiteY1426" fmla="*/ 564224 h 1608850"/>
                <a:gd name="connsiteX1427" fmla="*/ 9836768 w 12192000"/>
                <a:gd name="connsiteY1427" fmla="*/ 596651 h 1608850"/>
                <a:gd name="connsiteX1428" fmla="*/ 9837528 w 12192000"/>
                <a:gd name="connsiteY1428" fmla="*/ 596651 h 1608850"/>
                <a:gd name="connsiteX1429" fmla="*/ 9842848 w 12192000"/>
                <a:gd name="connsiteY1429" fmla="*/ 596651 h 1608850"/>
                <a:gd name="connsiteX1430" fmla="*/ 9842848 w 12192000"/>
                <a:gd name="connsiteY1430" fmla="*/ 514503 h 1608850"/>
                <a:gd name="connsiteX1431" fmla="*/ 9844622 w 12192000"/>
                <a:gd name="connsiteY1431" fmla="*/ 514503 h 1608850"/>
                <a:gd name="connsiteX1432" fmla="*/ 9857036 w 12192000"/>
                <a:gd name="connsiteY1432" fmla="*/ 514503 h 1608850"/>
                <a:gd name="connsiteX1433" fmla="*/ 9857036 w 12192000"/>
                <a:gd name="connsiteY1433" fmla="*/ 512612 h 1608850"/>
                <a:gd name="connsiteX1434" fmla="*/ 9857036 w 12192000"/>
                <a:gd name="connsiteY1434" fmla="*/ 499371 h 1608850"/>
                <a:gd name="connsiteX1435" fmla="*/ 9879330 w 12192000"/>
                <a:gd name="connsiteY1435" fmla="*/ 499371 h 1608850"/>
                <a:gd name="connsiteX1436" fmla="*/ 9879330 w 12192000"/>
                <a:gd name="connsiteY1436" fmla="*/ 498290 h 1608850"/>
                <a:gd name="connsiteX1437" fmla="*/ 9879330 w 12192000"/>
                <a:gd name="connsiteY1437" fmla="*/ 490724 h 1608850"/>
                <a:gd name="connsiteX1438" fmla="*/ 9881102 w 12192000"/>
                <a:gd name="connsiteY1438" fmla="*/ 490724 h 1608850"/>
                <a:gd name="connsiteX1439" fmla="*/ 9893516 w 12192000"/>
                <a:gd name="connsiteY1439" fmla="*/ 490724 h 1608850"/>
                <a:gd name="connsiteX1440" fmla="*/ 9893516 w 12192000"/>
                <a:gd name="connsiteY1440" fmla="*/ 491805 h 1608850"/>
                <a:gd name="connsiteX1441" fmla="*/ 9893516 w 12192000"/>
                <a:gd name="connsiteY1441" fmla="*/ 499371 h 1608850"/>
                <a:gd name="connsiteX1442" fmla="*/ 9894276 w 12192000"/>
                <a:gd name="connsiteY1442" fmla="*/ 499371 h 1608850"/>
                <a:gd name="connsiteX1443" fmla="*/ 9899596 w 12192000"/>
                <a:gd name="connsiteY1443" fmla="*/ 499371 h 1608850"/>
                <a:gd name="connsiteX1444" fmla="*/ 9909730 w 12192000"/>
                <a:gd name="connsiteY1444" fmla="*/ 495047 h 1608850"/>
                <a:gd name="connsiteX1445" fmla="*/ 9913782 w 12192000"/>
                <a:gd name="connsiteY1445" fmla="*/ 498290 h 1608850"/>
                <a:gd name="connsiteX1446" fmla="*/ 9913782 w 12192000"/>
                <a:gd name="connsiteY1446" fmla="*/ 490724 h 1608850"/>
                <a:gd name="connsiteX1447" fmla="*/ 9916062 w 12192000"/>
                <a:gd name="connsiteY1447" fmla="*/ 490724 h 1608850"/>
                <a:gd name="connsiteX1448" fmla="*/ 9932024 w 12192000"/>
                <a:gd name="connsiteY1448" fmla="*/ 490724 h 1608850"/>
                <a:gd name="connsiteX1449" fmla="*/ 9932024 w 12192000"/>
                <a:gd name="connsiteY1449" fmla="*/ 491805 h 1608850"/>
                <a:gd name="connsiteX1450" fmla="*/ 9932024 w 12192000"/>
                <a:gd name="connsiteY1450" fmla="*/ 499371 h 1608850"/>
                <a:gd name="connsiteX1451" fmla="*/ 9962424 w 12192000"/>
                <a:gd name="connsiteY1451" fmla="*/ 499371 h 1608850"/>
                <a:gd name="connsiteX1452" fmla="*/ 9962424 w 12192000"/>
                <a:gd name="connsiteY1452" fmla="*/ 500992 h 1608850"/>
                <a:gd name="connsiteX1453" fmla="*/ 9962424 w 12192000"/>
                <a:gd name="connsiteY1453" fmla="*/ 512342 h 1608850"/>
                <a:gd name="connsiteX1454" fmla="*/ 9988770 w 12192000"/>
                <a:gd name="connsiteY1454" fmla="*/ 512342 h 1608850"/>
                <a:gd name="connsiteX1455" fmla="*/ 9988770 w 12192000"/>
                <a:gd name="connsiteY1455" fmla="*/ 542606 h 1608850"/>
                <a:gd name="connsiteX1456" fmla="*/ 9989530 w 12192000"/>
                <a:gd name="connsiteY1456" fmla="*/ 542606 h 1608850"/>
                <a:gd name="connsiteX1457" fmla="*/ 9994850 w 12192000"/>
                <a:gd name="connsiteY1457" fmla="*/ 542606 h 1608850"/>
                <a:gd name="connsiteX1458" fmla="*/ 9994850 w 12192000"/>
                <a:gd name="connsiteY1458" fmla="*/ 543687 h 1608850"/>
                <a:gd name="connsiteX1459" fmla="*/ 9994850 w 12192000"/>
                <a:gd name="connsiteY1459" fmla="*/ 551254 h 1608850"/>
                <a:gd name="connsiteX1460" fmla="*/ 9998904 w 12192000"/>
                <a:gd name="connsiteY1460" fmla="*/ 581518 h 1608850"/>
                <a:gd name="connsiteX1461" fmla="*/ 9999664 w 12192000"/>
                <a:gd name="connsiteY1461" fmla="*/ 581518 h 1608850"/>
                <a:gd name="connsiteX1462" fmla="*/ 10004984 w 12192000"/>
                <a:gd name="connsiteY1462" fmla="*/ 581518 h 1608850"/>
                <a:gd name="connsiteX1463" fmla="*/ 10004984 w 12192000"/>
                <a:gd name="connsiteY1463" fmla="*/ 582329 h 1608850"/>
                <a:gd name="connsiteX1464" fmla="*/ 10004984 w 12192000"/>
                <a:gd name="connsiteY1464" fmla="*/ 588004 h 1608850"/>
                <a:gd name="connsiteX1465" fmla="*/ 10005998 w 12192000"/>
                <a:gd name="connsiteY1465" fmla="*/ 588004 h 1608850"/>
                <a:gd name="connsiteX1466" fmla="*/ 10013090 w 12192000"/>
                <a:gd name="connsiteY1466" fmla="*/ 588004 h 1608850"/>
                <a:gd name="connsiteX1467" fmla="*/ 10013090 w 12192000"/>
                <a:gd name="connsiteY1467" fmla="*/ 618269 h 1608850"/>
                <a:gd name="connsiteX1468" fmla="*/ 10015118 w 12192000"/>
                <a:gd name="connsiteY1468" fmla="*/ 618269 h 1608850"/>
                <a:gd name="connsiteX1469" fmla="*/ 10029304 w 12192000"/>
                <a:gd name="connsiteY1469" fmla="*/ 618269 h 1608850"/>
                <a:gd name="connsiteX1470" fmla="*/ 10029304 w 12192000"/>
                <a:gd name="connsiteY1470" fmla="*/ 642048 h 1608850"/>
                <a:gd name="connsiteX1471" fmla="*/ 10031332 w 12192000"/>
                <a:gd name="connsiteY1471" fmla="*/ 643669 h 1608850"/>
                <a:gd name="connsiteX1472" fmla="*/ 10031332 w 12192000"/>
                <a:gd name="connsiteY1472" fmla="*/ 655019 h 1608850"/>
                <a:gd name="connsiteX1473" fmla="*/ 10032092 w 12192000"/>
                <a:gd name="connsiteY1473" fmla="*/ 655019 h 1608850"/>
                <a:gd name="connsiteX1474" fmla="*/ 10037412 w 12192000"/>
                <a:gd name="connsiteY1474" fmla="*/ 655019 h 1608850"/>
                <a:gd name="connsiteX1475" fmla="*/ 10037412 w 12192000"/>
                <a:gd name="connsiteY1475" fmla="*/ 678798 h 1608850"/>
                <a:gd name="connsiteX1476" fmla="*/ 10038678 w 12192000"/>
                <a:gd name="connsiteY1476" fmla="*/ 678798 h 1608850"/>
                <a:gd name="connsiteX1477" fmla="*/ 10047544 w 12192000"/>
                <a:gd name="connsiteY1477" fmla="*/ 678798 h 1608850"/>
                <a:gd name="connsiteX1478" fmla="*/ 10049572 w 12192000"/>
                <a:gd name="connsiteY1478" fmla="*/ 682852 h 1608850"/>
                <a:gd name="connsiteX1479" fmla="*/ 10049572 w 12192000"/>
                <a:gd name="connsiteY1479" fmla="*/ 696093 h 1608850"/>
                <a:gd name="connsiteX1480" fmla="*/ 10051092 w 12192000"/>
                <a:gd name="connsiteY1480" fmla="*/ 694201 h 1608850"/>
                <a:gd name="connsiteX1481" fmla="*/ 10061732 w 12192000"/>
                <a:gd name="connsiteY1481" fmla="*/ 680960 h 1608850"/>
                <a:gd name="connsiteX1482" fmla="*/ 10090106 w 12192000"/>
                <a:gd name="connsiteY1482" fmla="*/ 680960 h 1608850"/>
                <a:gd name="connsiteX1483" fmla="*/ 10090106 w 12192000"/>
                <a:gd name="connsiteY1483" fmla="*/ 767431 h 1608850"/>
                <a:gd name="connsiteX1484" fmla="*/ 10090866 w 12192000"/>
                <a:gd name="connsiteY1484" fmla="*/ 767431 h 1608850"/>
                <a:gd name="connsiteX1485" fmla="*/ 10096186 w 12192000"/>
                <a:gd name="connsiteY1485" fmla="*/ 767431 h 1608850"/>
                <a:gd name="connsiteX1486" fmla="*/ 10096946 w 12192000"/>
                <a:gd name="connsiteY1486" fmla="*/ 766080 h 1608850"/>
                <a:gd name="connsiteX1487" fmla="*/ 10102266 w 12192000"/>
                <a:gd name="connsiteY1487" fmla="*/ 756622 h 1608850"/>
                <a:gd name="connsiteX1488" fmla="*/ 10102266 w 12192000"/>
                <a:gd name="connsiteY1488" fmla="*/ 758514 h 1608850"/>
                <a:gd name="connsiteX1489" fmla="*/ 10102266 w 12192000"/>
                <a:gd name="connsiteY1489" fmla="*/ 771755 h 1608850"/>
                <a:gd name="connsiteX1490" fmla="*/ 10106318 w 12192000"/>
                <a:gd name="connsiteY1490" fmla="*/ 726358 h 1608850"/>
                <a:gd name="connsiteX1491" fmla="*/ 10107078 w 12192000"/>
                <a:gd name="connsiteY1491" fmla="*/ 726358 h 1608850"/>
                <a:gd name="connsiteX1492" fmla="*/ 10112398 w 12192000"/>
                <a:gd name="connsiteY1492" fmla="*/ 726358 h 1608850"/>
                <a:gd name="connsiteX1493" fmla="*/ 10112398 w 12192000"/>
                <a:gd name="connsiteY1493" fmla="*/ 661504 h 1608850"/>
                <a:gd name="connsiteX1494" fmla="*/ 10113412 w 12192000"/>
                <a:gd name="connsiteY1494" fmla="*/ 661504 h 1608850"/>
                <a:gd name="connsiteX1495" fmla="*/ 10120506 w 12192000"/>
                <a:gd name="connsiteY1495" fmla="*/ 661504 h 1608850"/>
                <a:gd name="connsiteX1496" fmla="*/ 10132666 w 12192000"/>
                <a:gd name="connsiteY1496" fmla="*/ 618269 h 1608850"/>
                <a:gd name="connsiteX1497" fmla="*/ 10133932 w 12192000"/>
                <a:gd name="connsiteY1497" fmla="*/ 618269 h 1608850"/>
                <a:gd name="connsiteX1498" fmla="*/ 10142800 w 12192000"/>
                <a:gd name="connsiteY1498" fmla="*/ 618269 h 1608850"/>
                <a:gd name="connsiteX1499" fmla="*/ 10152932 w 12192000"/>
                <a:gd name="connsiteY1499" fmla="*/ 661504 h 1608850"/>
                <a:gd name="connsiteX1500" fmla="*/ 10153946 w 12192000"/>
                <a:gd name="connsiteY1500" fmla="*/ 661504 h 1608850"/>
                <a:gd name="connsiteX1501" fmla="*/ 10161040 w 12192000"/>
                <a:gd name="connsiteY1501" fmla="*/ 661504 h 1608850"/>
                <a:gd name="connsiteX1502" fmla="*/ 10161040 w 12192000"/>
                <a:gd name="connsiteY1502" fmla="*/ 700416 h 1608850"/>
                <a:gd name="connsiteX1503" fmla="*/ 10162812 w 12192000"/>
                <a:gd name="connsiteY1503" fmla="*/ 700416 h 1608850"/>
                <a:gd name="connsiteX1504" fmla="*/ 10175226 w 12192000"/>
                <a:gd name="connsiteY1504" fmla="*/ 700416 h 1608850"/>
                <a:gd name="connsiteX1505" fmla="*/ 10175226 w 12192000"/>
                <a:gd name="connsiteY1505" fmla="*/ 702578 h 1608850"/>
                <a:gd name="connsiteX1506" fmla="*/ 10175226 w 12192000"/>
                <a:gd name="connsiteY1506" fmla="*/ 717710 h 1608850"/>
                <a:gd name="connsiteX1507" fmla="*/ 10179280 w 12192000"/>
                <a:gd name="connsiteY1507" fmla="*/ 715549 h 1608850"/>
                <a:gd name="connsiteX1508" fmla="*/ 10179280 w 12192000"/>
                <a:gd name="connsiteY1508" fmla="*/ 700416 h 1608850"/>
                <a:gd name="connsiteX1509" fmla="*/ 10180800 w 12192000"/>
                <a:gd name="connsiteY1509" fmla="*/ 700416 h 1608850"/>
                <a:gd name="connsiteX1510" fmla="*/ 10191440 w 12192000"/>
                <a:gd name="connsiteY1510" fmla="*/ 700416 h 1608850"/>
                <a:gd name="connsiteX1511" fmla="*/ 10191440 w 12192000"/>
                <a:gd name="connsiteY1511" fmla="*/ 702037 h 1608850"/>
                <a:gd name="connsiteX1512" fmla="*/ 10191440 w 12192000"/>
                <a:gd name="connsiteY1512" fmla="*/ 713387 h 1608850"/>
                <a:gd name="connsiteX1513" fmla="*/ 10221840 w 12192000"/>
                <a:gd name="connsiteY1513" fmla="*/ 713387 h 1608850"/>
                <a:gd name="connsiteX1514" fmla="*/ 10221840 w 12192000"/>
                <a:gd name="connsiteY1514" fmla="*/ 676637 h 1608850"/>
                <a:gd name="connsiteX1515" fmla="*/ 10223106 w 12192000"/>
                <a:gd name="connsiteY1515" fmla="*/ 676637 h 1608850"/>
                <a:gd name="connsiteX1516" fmla="*/ 10231974 w 12192000"/>
                <a:gd name="connsiteY1516" fmla="*/ 676637 h 1608850"/>
                <a:gd name="connsiteX1517" fmla="*/ 10231974 w 12192000"/>
                <a:gd name="connsiteY1517" fmla="*/ 698254 h 1608850"/>
                <a:gd name="connsiteX1518" fmla="*/ 10234000 w 12192000"/>
                <a:gd name="connsiteY1518" fmla="*/ 665828 h 1608850"/>
                <a:gd name="connsiteX1519" fmla="*/ 10256294 w 12192000"/>
                <a:gd name="connsiteY1519" fmla="*/ 665828 h 1608850"/>
                <a:gd name="connsiteX1520" fmla="*/ 10256294 w 12192000"/>
                <a:gd name="connsiteY1520" fmla="*/ 664206 h 1608850"/>
                <a:gd name="connsiteX1521" fmla="*/ 10256294 w 12192000"/>
                <a:gd name="connsiteY1521" fmla="*/ 652857 h 1608850"/>
                <a:gd name="connsiteX1522" fmla="*/ 10257054 w 12192000"/>
                <a:gd name="connsiteY1522" fmla="*/ 652857 h 1608850"/>
                <a:gd name="connsiteX1523" fmla="*/ 10262374 w 12192000"/>
                <a:gd name="connsiteY1523" fmla="*/ 652857 h 1608850"/>
                <a:gd name="connsiteX1524" fmla="*/ 10262374 w 12192000"/>
                <a:gd name="connsiteY1524" fmla="*/ 650966 h 1608850"/>
                <a:gd name="connsiteX1525" fmla="*/ 10262374 w 12192000"/>
                <a:gd name="connsiteY1525" fmla="*/ 637725 h 1608850"/>
                <a:gd name="connsiteX1526" fmla="*/ 10266428 w 12192000"/>
                <a:gd name="connsiteY1526" fmla="*/ 644210 h 1608850"/>
                <a:gd name="connsiteX1527" fmla="*/ 10268708 w 12192000"/>
                <a:gd name="connsiteY1527" fmla="*/ 644210 h 1608850"/>
                <a:gd name="connsiteX1528" fmla="*/ 10284668 w 12192000"/>
                <a:gd name="connsiteY1528" fmla="*/ 644210 h 1608850"/>
                <a:gd name="connsiteX1529" fmla="*/ 10284668 w 12192000"/>
                <a:gd name="connsiteY1529" fmla="*/ 643399 h 1608850"/>
                <a:gd name="connsiteX1530" fmla="*/ 10284668 w 12192000"/>
                <a:gd name="connsiteY1530" fmla="*/ 637725 h 1608850"/>
                <a:gd name="connsiteX1531" fmla="*/ 10285428 w 12192000"/>
                <a:gd name="connsiteY1531" fmla="*/ 637725 h 1608850"/>
                <a:gd name="connsiteX1532" fmla="*/ 10290748 w 12192000"/>
                <a:gd name="connsiteY1532" fmla="*/ 637725 h 1608850"/>
                <a:gd name="connsiteX1533" fmla="*/ 10290748 w 12192000"/>
                <a:gd name="connsiteY1533" fmla="*/ 639076 h 1608850"/>
                <a:gd name="connsiteX1534" fmla="*/ 10290748 w 12192000"/>
                <a:gd name="connsiteY1534" fmla="*/ 648534 h 1608850"/>
                <a:gd name="connsiteX1535" fmla="*/ 10329254 w 12192000"/>
                <a:gd name="connsiteY1535" fmla="*/ 648534 h 1608850"/>
                <a:gd name="connsiteX1536" fmla="*/ 10329254 w 12192000"/>
                <a:gd name="connsiteY1536" fmla="*/ 786887 h 1608850"/>
                <a:gd name="connsiteX1537" fmla="*/ 10330774 w 12192000"/>
                <a:gd name="connsiteY1537" fmla="*/ 786887 h 1608850"/>
                <a:gd name="connsiteX1538" fmla="*/ 10341414 w 12192000"/>
                <a:gd name="connsiteY1538" fmla="*/ 786887 h 1608850"/>
                <a:gd name="connsiteX1539" fmla="*/ 10341414 w 12192000"/>
                <a:gd name="connsiteY1539" fmla="*/ 773917 h 1608850"/>
                <a:gd name="connsiteX1540" fmla="*/ 10345468 w 12192000"/>
                <a:gd name="connsiteY1540" fmla="*/ 773917 h 1608850"/>
                <a:gd name="connsiteX1541" fmla="*/ 10345468 w 12192000"/>
                <a:gd name="connsiteY1541" fmla="*/ 786887 h 1608850"/>
                <a:gd name="connsiteX1542" fmla="*/ 10375868 w 12192000"/>
                <a:gd name="connsiteY1542" fmla="*/ 786887 h 1608850"/>
                <a:gd name="connsiteX1543" fmla="*/ 10375868 w 12192000"/>
                <a:gd name="connsiteY1543" fmla="*/ 756622 h 1608850"/>
                <a:gd name="connsiteX1544" fmla="*/ 10388028 w 12192000"/>
                <a:gd name="connsiteY1544" fmla="*/ 756622 h 1608850"/>
                <a:gd name="connsiteX1545" fmla="*/ 10400188 w 12192000"/>
                <a:gd name="connsiteY1545" fmla="*/ 754461 h 1608850"/>
                <a:gd name="connsiteX1546" fmla="*/ 10404242 w 12192000"/>
                <a:gd name="connsiteY1546" fmla="*/ 756622 h 1608850"/>
                <a:gd name="connsiteX1547" fmla="*/ 10414376 w 12192000"/>
                <a:gd name="connsiteY1547" fmla="*/ 756622 h 1608850"/>
                <a:gd name="connsiteX1548" fmla="*/ 10414376 w 12192000"/>
                <a:gd name="connsiteY1548" fmla="*/ 786887 h 1608850"/>
                <a:gd name="connsiteX1549" fmla="*/ 10422482 w 12192000"/>
                <a:gd name="connsiteY1549" fmla="*/ 786887 h 1608850"/>
                <a:gd name="connsiteX1550" fmla="*/ 10422482 w 12192000"/>
                <a:gd name="connsiteY1550" fmla="*/ 804182 h 1608850"/>
                <a:gd name="connsiteX1551" fmla="*/ 10431818 w 12192000"/>
                <a:gd name="connsiteY1551" fmla="*/ 805087 h 1608850"/>
                <a:gd name="connsiteX1552" fmla="*/ 10444776 w 12192000"/>
                <a:gd name="connsiteY1552" fmla="*/ 805087 h 1608850"/>
                <a:gd name="connsiteX1553" fmla="*/ 10444776 w 12192000"/>
                <a:gd name="connsiteY1553" fmla="*/ 789049 h 1608850"/>
                <a:gd name="connsiteX1554" fmla="*/ 10512732 w 12192000"/>
                <a:gd name="connsiteY1554" fmla="*/ 789049 h 1608850"/>
                <a:gd name="connsiteX1555" fmla="*/ 10512732 w 12192000"/>
                <a:gd name="connsiteY1555" fmla="*/ 703796 h 1608850"/>
                <a:gd name="connsiteX1556" fmla="*/ 10584740 w 12192000"/>
                <a:gd name="connsiteY1556" fmla="*/ 703796 h 1608850"/>
                <a:gd name="connsiteX1557" fmla="*/ 10584740 w 12192000"/>
                <a:gd name="connsiteY1557" fmla="*/ 782564 h 1608850"/>
                <a:gd name="connsiteX1558" fmla="*/ 10586644 w 12192000"/>
                <a:gd name="connsiteY1558" fmla="*/ 782564 h 1608850"/>
                <a:gd name="connsiteX1559" fmla="*/ 10587886 w 12192000"/>
                <a:gd name="connsiteY1559" fmla="*/ 805087 h 1608850"/>
                <a:gd name="connsiteX1560" fmla="*/ 10597562 w 12192000"/>
                <a:gd name="connsiteY1560" fmla="*/ 805087 h 1608850"/>
                <a:gd name="connsiteX1561" fmla="*/ 10598804 w 12192000"/>
                <a:gd name="connsiteY1561" fmla="*/ 782564 h 1608850"/>
                <a:gd name="connsiteX1562" fmla="*/ 10604884 w 12192000"/>
                <a:gd name="connsiteY1562" fmla="*/ 782564 h 1608850"/>
                <a:gd name="connsiteX1563" fmla="*/ 10606126 w 12192000"/>
                <a:gd name="connsiteY1563" fmla="*/ 805087 h 1608850"/>
                <a:gd name="connsiteX1564" fmla="*/ 10656748 w 12192000"/>
                <a:gd name="connsiteY1564" fmla="*/ 805087 h 1608850"/>
                <a:gd name="connsiteX1565" fmla="*/ 10656748 w 12192000"/>
                <a:gd name="connsiteY1565" fmla="*/ 642059 h 1608850"/>
                <a:gd name="connsiteX1566" fmla="*/ 10854076 w 12192000"/>
                <a:gd name="connsiteY1566" fmla="*/ 642059 h 1608850"/>
                <a:gd name="connsiteX1567" fmla="*/ 10854076 w 12192000"/>
                <a:gd name="connsiteY1567" fmla="*/ 805087 h 1608850"/>
                <a:gd name="connsiteX1568" fmla="*/ 10872772 w 12192000"/>
                <a:gd name="connsiteY1568" fmla="*/ 805087 h 1608850"/>
                <a:gd name="connsiteX1569" fmla="*/ 10872772 w 12192000"/>
                <a:gd name="connsiteY1569" fmla="*/ 722394 h 1608850"/>
                <a:gd name="connsiteX1570" fmla="*/ 10967892 w 12192000"/>
                <a:gd name="connsiteY1570" fmla="*/ 722394 h 1608850"/>
                <a:gd name="connsiteX1571" fmla="*/ 10979823 w 12192000"/>
                <a:gd name="connsiteY1571" fmla="*/ 404253 h 1608850"/>
                <a:gd name="connsiteX1572" fmla="*/ 10967663 w 12192000"/>
                <a:gd name="connsiteY1572" fmla="*/ 382635 h 1608850"/>
                <a:gd name="connsiteX1573" fmla="*/ 10961583 w 12192000"/>
                <a:gd name="connsiteY1573" fmla="*/ 378311 h 1608850"/>
                <a:gd name="connsiteX1574" fmla="*/ 10969690 w 12192000"/>
                <a:gd name="connsiteY1574" fmla="*/ 354532 h 1608850"/>
                <a:gd name="connsiteX1575" fmla="*/ 10969690 w 12192000"/>
                <a:gd name="connsiteY1575" fmla="*/ 337238 h 1608850"/>
                <a:gd name="connsiteX1576" fmla="*/ 10983876 w 12192000"/>
                <a:gd name="connsiteY1576" fmla="*/ 337238 h 1608850"/>
                <a:gd name="connsiteX1577" fmla="*/ 10983876 w 12192000"/>
                <a:gd name="connsiteY1577" fmla="*/ 315620 h 1608850"/>
                <a:gd name="connsiteX1578" fmla="*/ 10985903 w 12192000"/>
                <a:gd name="connsiteY1578" fmla="*/ 311296 h 1608850"/>
                <a:gd name="connsiteX1579" fmla="*/ 10985903 w 12192000"/>
                <a:gd name="connsiteY1579" fmla="*/ 233472 h 1608850"/>
                <a:gd name="connsiteX1580" fmla="*/ 10983876 w 12192000"/>
                <a:gd name="connsiteY1580" fmla="*/ 226987 h 1608850"/>
                <a:gd name="connsiteX1581" fmla="*/ 10989956 w 12192000"/>
                <a:gd name="connsiteY1581" fmla="*/ 220501 h 1608850"/>
                <a:gd name="connsiteX1582" fmla="*/ 10989956 w 12192000"/>
                <a:gd name="connsiteY1582" fmla="*/ 162133 h 1608850"/>
                <a:gd name="connsiteX1583" fmla="*/ 10991983 w 12192000"/>
                <a:gd name="connsiteY1583" fmla="*/ 157810 h 1608850"/>
                <a:gd name="connsiteX1584" fmla="*/ 10991983 w 12192000"/>
                <a:gd name="connsiteY1584" fmla="*/ 101604 h 1608850"/>
                <a:gd name="connsiteX1585" fmla="*/ 10994010 w 12192000"/>
                <a:gd name="connsiteY1585" fmla="*/ 82148 h 1608850"/>
                <a:gd name="connsiteX1586" fmla="*/ 10998063 w 12192000"/>
                <a:gd name="connsiteY1586" fmla="*/ 99442 h 1608850"/>
                <a:gd name="connsiteX1587" fmla="*/ 11000090 w 12192000"/>
                <a:gd name="connsiteY1587" fmla="*/ 157810 h 1608850"/>
                <a:gd name="connsiteX1588" fmla="*/ 11002116 w 12192000"/>
                <a:gd name="connsiteY1588" fmla="*/ 220501 h 1608850"/>
                <a:gd name="connsiteX1589" fmla="*/ 11008196 w 12192000"/>
                <a:gd name="connsiteY1589" fmla="*/ 226987 h 1608850"/>
                <a:gd name="connsiteX1590" fmla="*/ 11006170 w 12192000"/>
                <a:gd name="connsiteY1590" fmla="*/ 233472 h 1608850"/>
                <a:gd name="connsiteX1591" fmla="*/ 11006170 w 12192000"/>
                <a:gd name="connsiteY1591" fmla="*/ 311296 h 1608850"/>
                <a:gd name="connsiteX1592" fmla="*/ 11008196 w 12192000"/>
                <a:gd name="connsiteY1592" fmla="*/ 315620 h 1608850"/>
                <a:gd name="connsiteX1593" fmla="*/ 11008196 w 12192000"/>
                <a:gd name="connsiteY1593" fmla="*/ 337238 h 1608850"/>
                <a:gd name="connsiteX1594" fmla="*/ 11022383 w 12192000"/>
                <a:gd name="connsiteY1594" fmla="*/ 337238 h 1608850"/>
                <a:gd name="connsiteX1595" fmla="*/ 11022383 w 12192000"/>
                <a:gd name="connsiteY1595" fmla="*/ 354532 h 1608850"/>
                <a:gd name="connsiteX1596" fmla="*/ 11030491 w 12192000"/>
                <a:gd name="connsiteY1596" fmla="*/ 378311 h 1608850"/>
                <a:gd name="connsiteX1597" fmla="*/ 11024411 w 12192000"/>
                <a:gd name="connsiteY1597" fmla="*/ 382635 h 1608850"/>
                <a:gd name="connsiteX1598" fmla="*/ 11012250 w 12192000"/>
                <a:gd name="connsiteY1598" fmla="*/ 404253 h 1608850"/>
                <a:gd name="connsiteX1599" fmla="*/ 11020356 w 12192000"/>
                <a:gd name="connsiteY1599" fmla="*/ 657181 h 1608850"/>
                <a:gd name="connsiteX1600" fmla="*/ 11085211 w 12192000"/>
                <a:gd name="connsiteY1600" fmla="*/ 657181 h 1608850"/>
                <a:gd name="connsiteX1601" fmla="*/ 11085211 w 12192000"/>
                <a:gd name="connsiteY1601" fmla="*/ 732843 h 1608850"/>
                <a:gd name="connsiteX1602" fmla="*/ 11093318 w 12192000"/>
                <a:gd name="connsiteY1602" fmla="*/ 732843 h 1608850"/>
                <a:gd name="connsiteX1603" fmla="*/ 11095344 w 12192000"/>
                <a:gd name="connsiteY1603" fmla="*/ 726358 h 1608850"/>
                <a:gd name="connsiteX1604" fmla="*/ 11101424 w 12192000"/>
                <a:gd name="connsiteY1604" fmla="*/ 726358 h 1608850"/>
                <a:gd name="connsiteX1605" fmla="*/ 11103452 w 12192000"/>
                <a:gd name="connsiteY1605" fmla="*/ 735005 h 1608850"/>
                <a:gd name="connsiteX1606" fmla="*/ 11115612 w 12192000"/>
                <a:gd name="connsiteY1606" fmla="*/ 735005 h 1608850"/>
                <a:gd name="connsiteX1607" fmla="*/ 11115612 w 12192000"/>
                <a:gd name="connsiteY1607" fmla="*/ 728519 h 1608850"/>
                <a:gd name="connsiteX1608" fmla="*/ 11137904 w 12192000"/>
                <a:gd name="connsiteY1608" fmla="*/ 728519 h 1608850"/>
                <a:gd name="connsiteX1609" fmla="*/ 11137904 w 12192000"/>
                <a:gd name="connsiteY1609" fmla="*/ 735005 h 1608850"/>
                <a:gd name="connsiteX1610" fmla="*/ 11158172 w 12192000"/>
                <a:gd name="connsiteY1610" fmla="*/ 735005 h 1608850"/>
                <a:gd name="connsiteX1611" fmla="*/ 11158172 w 12192000"/>
                <a:gd name="connsiteY1611" fmla="*/ 780402 h 1608850"/>
                <a:gd name="connsiteX1612" fmla="*/ 11172359 w 12192000"/>
                <a:gd name="connsiteY1612" fmla="*/ 780402 h 1608850"/>
                <a:gd name="connsiteX1613" fmla="*/ 11172359 w 12192000"/>
                <a:gd name="connsiteY1613" fmla="*/ 767431 h 1608850"/>
                <a:gd name="connsiteX1614" fmla="*/ 11188572 w 12192000"/>
                <a:gd name="connsiteY1614" fmla="*/ 767431 h 1608850"/>
                <a:gd name="connsiteX1615" fmla="*/ 11188572 w 12192000"/>
                <a:gd name="connsiteY1615" fmla="*/ 588004 h 1608850"/>
                <a:gd name="connsiteX1616" fmla="*/ 11194652 w 12192000"/>
                <a:gd name="connsiteY1616" fmla="*/ 581518 h 1608850"/>
                <a:gd name="connsiteX1617" fmla="*/ 11267614 w 12192000"/>
                <a:gd name="connsiteY1617" fmla="*/ 581518 h 1608850"/>
                <a:gd name="connsiteX1618" fmla="*/ 11267614 w 12192000"/>
                <a:gd name="connsiteY1618" fmla="*/ 590166 h 1608850"/>
                <a:gd name="connsiteX1619" fmla="*/ 11277747 w 12192000"/>
                <a:gd name="connsiteY1619" fmla="*/ 590166 h 1608850"/>
                <a:gd name="connsiteX1620" fmla="*/ 11277747 w 12192000"/>
                <a:gd name="connsiteY1620" fmla="*/ 704740 h 1608850"/>
                <a:gd name="connsiteX1621" fmla="*/ 11300040 w 12192000"/>
                <a:gd name="connsiteY1621" fmla="*/ 704740 h 1608850"/>
                <a:gd name="connsiteX1622" fmla="*/ 11300040 w 12192000"/>
                <a:gd name="connsiteY1622" fmla="*/ 637725 h 1608850"/>
                <a:gd name="connsiteX1623" fmla="*/ 11326388 w 12192000"/>
                <a:gd name="connsiteY1623" fmla="*/ 637725 h 1608850"/>
                <a:gd name="connsiteX1624" fmla="*/ 11330440 w 12192000"/>
                <a:gd name="connsiteY1624" fmla="*/ 633401 h 1608850"/>
                <a:gd name="connsiteX1625" fmla="*/ 11338548 w 12192000"/>
                <a:gd name="connsiteY1625" fmla="*/ 633401 h 1608850"/>
                <a:gd name="connsiteX1626" fmla="*/ 11342600 w 12192000"/>
                <a:gd name="connsiteY1626" fmla="*/ 637725 h 1608850"/>
                <a:gd name="connsiteX1627" fmla="*/ 11364895 w 12192000"/>
                <a:gd name="connsiteY1627" fmla="*/ 637725 h 1608850"/>
                <a:gd name="connsiteX1628" fmla="*/ 11364895 w 12192000"/>
                <a:gd name="connsiteY1628" fmla="*/ 520989 h 1608850"/>
                <a:gd name="connsiteX1629" fmla="*/ 11421642 w 12192000"/>
                <a:gd name="connsiteY1629" fmla="*/ 510180 h 1608850"/>
                <a:gd name="connsiteX1630" fmla="*/ 11421642 w 12192000"/>
                <a:gd name="connsiteY1630" fmla="*/ 511261 h 1608850"/>
                <a:gd name="connsiteX1631" fmla="*/ 11421642 w 12192000"/>
                <a:gd name="connsiteY1631" fmla="*/ 518827 h 1608850"/>
                <a:gd name="connsiteX1632" fmla="*/ 11447988 w 12192000"/>
                <a:gd name="connsiteY1632" fmla="*/ 518827 h 1608850"/>
                <a:gd name="connsiteX1633" fmla="*/ 11447988 w 12192000"/>
                <a:gd name="connsiteY1633" fmla="*/ 773917 h 1608850"/>
                <a:gd name="connsiteX1634" fmla="*/ 11470283 w 12192000"/>
                <a:gd name="connsiteY1634" fmla="*/ 773917 h 1608850"/>
                <a:gd name="connsiteX1635" fmla="*/ 11470283 w 12192000"/>
                <a:gd name="connsiteY1635" fmla="*/ 769593 h 1608850"/>
                <a:gd name="connsiteX1636" fmla="*/ 11482443 w 12192000"/>
                <a:gd name="connsiteY1636" fmla="*/ 769593 h 1608850"/>
                <a:gd name="connsiteX1637" fmla="*/ 11482443 w 12192000"/>
                <a:gd name="connsiteY1637" fmla="*/ 773917 h 1608850"/>
                <a:gd name="connsiteX1638" fmla="*/ 11506763 w 12192000"/>
                <a:gd name="connsiteY1638" fmla="*/ 773917 h 1608850"/>
                <a:gd name="connsiteX1639" fmla="*/ 11506763 w 12192000"/>
                <a:gd name="connsiteY1639" fmla="*/ 760946 h 1608850"/>
                <a:gd name="connsiteX1640" fmla="*/ 11535136 w 12192000"/>
                <a:gd name="connsiteY1640" fmla="*/ 760946 h 1608850"/>
                <a:gd name="connsiteX1641" fmla="*/ 11547296 w 12192000"/>
                <a:gd name="connsiteY1641" fmla="*/ 756622 h 1608850"/>
                <a:gd name="connsiteX1642" fmla="*/ 11567564 w 12192000"/>
                <a:gd name="connsiteY1642" fmla="*/ 760946 h 1608850"/>
                <a:gd name="connsiteX1643" fmla="*/ 11567564 w 12192000"/>
                <a:gd name="connsiteY1643" fmla="*/ 743652 h 1608850"/>
                <a:gd name="connsiteX1644" fmla="*/ 11575671 w 12192000"/>
                <a:gd name="connsiteY1644" fmla="*/ 743652 h 1608850"/>
                <a:gd name="connsiteX1645" fmla="*/ 11575671 w 12192000"/>
                <a:gd name="connsiteY1645" fmla="*/ 730681 h 1608850"/>
                <a:gd name="connsiteX1646" fmla="*/ 11632418 w 12192000"/>
                <a:gd name="connsiteY1646" fmla="*/ 730681 h 1608850"/>
                <a:gd name="connsiteX1647" fmla="*/ 11632418 w 12192000"/>
                <a:gd name="connsiteY1647" fmla="*/ 700416 h 1608850"/>
                <a:gd name="connsiteX1648" fmla="*/ 11650658 w 12192000"/>
                <a:gd name="connsiteY1648" fmla="*/ 700416 h 1608850"/>
                <a:gd name="connsiteX1649" fmla="*/ 11650658 w 12192000"/>
                <a:gd name="connsiteY1649" fmla="*/ 693931 h 1608850"/>
                <a:gd name="connsiteX1650" fmla="*/ 11662818 w 12192000"/>
                <a:gd name="connsiteY1650" fmla="*/ 693931 h 1608850"/>
                <a:gd name="connsiteX1651" fmla="*/ 11662818 w 12192000"/>
                <a:gd name="connsiteY1651" fmla="*/ 700416 h 1608850"/>
                <a:gd name="connsiteX1652" fmla="*/ 11679031 w 12192000"/>
                <a:gd name="connsiteY1652" fmla="*/ 700416 h 1608850"/>
                <a:gd name="connsiteX1653" fmla="*/ 11679031 w 12192000"/>
                <a:gd name="connsiteY1653" fmla="*/ 750137 h 1608850"/>
                <a:gd name="connsiteX1654" fmla="*/ 11711459 w 12192000"/>
                <a:gd name="connsiteY1654" fmla="*/ 750137 h 1608850"/>
                <a:gd name="connsiteX1655" fmla="*/ 11711459 w 12192000"/>
                <a:gd name="connsiteY1655" fmla="*/ 724196 h 1608850"/>
                <a:gd name="connsiteX1656" fmla="*/ 11749966 w 12192000"/>
                <a:gd name="connsiteY1656" fmla="*/ 724196 h 1608850"/>
                <a:gd name="connsiteX1657" fmla="*/ 11749966 w 12192000"/>
                <a:gd name="connsiteY1657" fmla="*/ 693931 h 1608850"/>
                <a:gd name="connsiteX1658" fmla="*/ 11798607 w 12192000"/>
                <a:gd name="connsiteY1658" fmla="*/ 693931 h 1608850"/>
                <a:gd name="connsiteX1659" fmla="*/ 11798607 w 12192000"/>
                <a:gd name="connsiteY1659" fmla="*/ 805087 h 1608850"/>
                <a:gd name="connsiteX1660" fmla="*/ 11798607 w 12192000"/>
                <a:gd name="connsiteY1660" fmla="*/ 818866 h 1608850"/>
                <a:gd name="connsiteX1661" fmla="*/ 11864482 w 12192000"/>
                <a:gd name="connsiteY1661" fmla="*/ 818866 h 1608850"/>
                <a:gd name="connsiteX1662" fmla="*/ 11864482 w 12192000"/>
                <a:gd name="connsiteY1662" fmla="*/ 924638 h 1608850"/>
                <a:gd name="connsiteX1663" fmla="*/ 11864482 w 12192000"/>
                <a:gd name="connsiteY1663" fmla="*/ 947885 h 1608850"/>
                <a:gd name="connsiteX1664" fmla="*/ 11879442 w 12192000"/>
                <a:gd name="connsiteY1664" fmla="*/ 947885 h 1608850"/>
                <a:gd name="connsiteX1665" fmla="*/ 11879442 w 12192000"/>
                <a:gd name="connsiteY1665" fmla="*/ 946723 h 1608850"/>
                <a:gd name="connsiteX1666" fmla="*/ 11879442 w 12192000"/>
                <a:gd name="connsiteY1666" fmla="*/ 938587 h 1608850"/>
                <a:gd name="connsiteX1667" fmla="*/ 11924022 w 12192000"/>
                <a:gd name="connsiteY1667" fmla="*/ 938587 h 1608850"/>
                <a:gd name="connsiteX1668" fmla="*/ 11924022 w 12192000"/>
                <a:gd name="connsiteY1668" fmla="*/ 959508 h 1608850"/>
                <a:gd name="connsiteX1669" fmla="*/ 11926250 w 12192000"/>
                <a:gd name="connsiteY1669" fmla="*/ 960671 h 1608850"/>
                <a:gd name="connsiteX1670" fmla="*/ 11941854 w 12192000"/>
                <a:gd name="connsiteY1670" fmla="*/ 968807 h 1608850"/>
                <a:gd name="connsiteX1671" fmla="*/ 11941854 w 12192000"/>
                <a:gd name="connsiteY1671" fmla="*/ 999027 h 1608850"/>
                <a:gd name="connsiteX1672" fmla="*/ 11943247 w 12192000"/>
                <a:gd name="connsiteY1672" fmla="*/ 999609 h 1608850"/>
                <a:gd name="connsiteX1673" fmla="*/ 11952999 w 12192000"/>
                <a:gd name="connsiteY1673" fmla="*/ 1003677 h 1608850"/>
                <a:gd name="connsiteX1674" fmla="*/ 11952999 w 12192000"/>
                <a:gd name="connsiteY1674" fmla="*/ 1002515 h 1608850"/>
                <a:gd name="connsiteX1675" fmla="*/ 11952999 w 12192000"/>
                <a:gd name="connsiteY1675" fmla="*/ 994378 h 1608850"/>
                <a:gd name="connsiteX1676" fmla="*/ 11954114 w 12192000"/>
                <a:gd name="connsiteY1676" fmla="*/ 994378 h 1608850"/>
                <a:gd name="connsiteX1677" fmla="*/ 11961915 w 12192000"/>
                <a:gd name="connsiteY1677" fmla="*/ 994378 h 1608850"/>
                <a:gd name="connsiteX1678" fmla="*/ 11961915 w 12192000"/>
                <a:gd name="connsiteY1678" fmla="*/ 993506 h 1608850"/>
                <a:gd name="connsiteX1679" fmla="*/ 11961915 w 12192000"/>
                <a:gd name="connsiteY1679" fmla="*/ 987404 h 1608850"/>
                <a:gd name="connsiteX1680" fmla="*/ 11960800 w 12192000"/>
                <a:gd name="connsiteY1680" fmla="*/ 987404 h 1608850"/>
                <a:gd name="connsiteX1681" fmla="*/ 11952999 w 12192000"/>
                <a:gd name="connsiteY1681" fmla="*/ 987404 h 1608850"/>
                <a:gd name="connsiteX1682" fmla="*/ 11952999 w 12192000"/>
                <a:gd name="connsiteY1682" fmla="*/ 986242 h 1608850"/>
                <a:gd name="connsiteX1683" fmla="*/ 11952999 w 12192000"/>
                <a:gd name="connsiteY1683" fmla="*/ 978106 h 1608850"/>
                <a:gd name="connsiteX1684" fmla="*/ 11954114 w 12192000"/>
                <a:gd name="connsiteY1684" fmla="*/ 978106 h 1608850"/>
                <a:gd name="connsiteX1685" fmla="*/ 11961915 w 12192000"/>
                <a:gd name="connsiteY1685" fmla="*/ 978106 h 1608850"/>
                <a:gd name="connsiteX1686" fmla="*/ 11961915 w 12192000"/>
                <a:gd name="connsiteY1686" fmla="*/ 976943 h 1608850"/>
                <a:gd name="connsiteX1687" fmla="*/ 11961915 w 12192000"/>
                <a:gd name="connsiteY1687" fmla="*/ 968807 h 1608850"/>
                <a:gd name="connsiteX1688" fmla="*/ 11960800 w 12192000"/>
                <a:gd name="connsiteY1688" fmla="*/ 968807 h 1608850"/>
                <a:gd name="connsiteX1689" fmla="*/ 11952999 w 12192000"/>
                <a:gd name="connsiteY1689" fmla="*/ 968807 h 1608850"/>
                <a:gd name="connsiteX1690" fmla="*/ 11952999 w 12192000"/>
                <a:gd name="connsiteY1690" fmla="*/ 967645 h 1608850"/>
                <a:gd name="connsiteX1691" fmla="*/ 11952999 w 12192000"/>
                <a:gd name="connsiteY1691" fmla="*/ 959508 h 1608850"/>
                <a:gd name="connsiteX1692" fmla="*/ 11954114 w 12192000"/>
                <a:gd name="connsiteY1692" fmla="*/ 959508 h 1608850"/>
                <a:gd name="connsiteX1693" fmla="*/ 11961915 w 12192000"/>
                <a:gd name="connsiteY1693" fmla="*/ 959508 h 1608850"/>
                <a:gd name="connsiteX1694" fmla="*/ 11961915 w 12192000"/>
                <a:gd name="connsiteY1694" fmla="*/ 958637 h 1608850"/>
                <a:gd name="connsiteX1695" fmla="*/ 11961915 w 12192000"/>
                <a:gd name="connsiteY1695" fmla="*/ 952535 h 1608850"/>
                <a:gd name="connsiteX1696" fmla="*/ 11960800 w 12192000"/>
                <a:gd name="connsiteY1696" fmla="*/ 952535 h 1608850"/>
                <a:gd name="connsiteX1697" fmla="*/ 11952999 w 12192000"/>
                <a:gd name="connsiteY1697" fmla="*/ 952535 h 1608850"/>
                <a:gd name="connsiteX1698" fmla="*/ 11952999 w 12192000"/>
                <a:gd name="connsiteY1698" fmla="*/ 951372 h 1608850"/>
                <a:gd name="connsiteX1699" fmla="*/ 11952999 w 12192000"/>
                <a:gd name="connsiteY1699" fmla="*/ 943236 h 1608850"/>
                <a:gd name="connsiteX1700" fmla="*/ 11954114 w 12192000"/>
                <a:gd name="connsiteY1700" fmla="*/ 943236 h 1608850"/>
                <a:gd name="connsiteX1701" fmla="*/ 11961915 w 12192000"/>
                <a:gd name="connsiteY1701" fmla="*/ 943236 h 1608850"/>
                <a:gd name="connsiteX1702" fmla="*/ 11961915 w 12192000"/>
                <a:gd name="connsiteY1702" fmla="*/ 942074 h 1608850"/>
                <a:gd name="connsiteX1703" fmla="*/ 11961915 w 12192000"/>
                <a:gd name="connsiteY1703" fmla="*/ 933937 h 1608850"/>
                <a:gd name="connsiteX1704" fmla="*/ 11960800 w 12192000"/>
                <a:gd name="connsiteY1704" fmla="*/ 933937 h 1608850"/>
                <a:gd name="connsiteX1705" fmla="*/ 11952999 w 12192000"/>
                <a:gd name="connsiteY1705" fmla="*/ 933937 h 1608850"/>
                <a:gd name="connsiteX1706" fmla="*/ 11952999 w 12192000"/>
                <a:gd name="connsiteY1706" fmla="*/ 933066 h 1608850"/>
                <a:gd name="connsiteX1707" fmla="*/ 11952999 w 12192000"/>
                <a:gd name="connsiteY1707" fmla="*/ 926963 h 1608850"/>
                <a:gd name="connsiteX1708" fmla="*/ 11954114 w 12192000"/>
                <a:gd name="connsiteY1708" fmla="*/ 926963 h 1608850"/>
                <a:gd name="connsiteX1709" fmla="*/ 11961915 w 12192000"/>
                <a:gd name="connsiteY1709" fmla="*/ 926963 h 1608850"/>
                <a:gd name="connsiteX1710" fmla="*/ 11961915 w 12192000"/>
                <a:gd name="connsiteY1710" fmla="*/ 925801 h 1608850"/>
                <a:gd name="connsiteX1711" fmla="*/ 11961915 w 12192000"/>
                <a:gd name="connsiteY1711" fmla="*/ 917665 h 1608850"/>
                <a:gd name="connsiteX1712" fmla="*/ 11960800 w 12192000"/>
                <a:gd name="connsiteY1712" fmla="*/ 917665 h 1608850"/>
                <a:gd name="connsiteX1713" fmla="*/ 11952999 w 12192000"/>
                <a:gd name="connsiteY1713" fmla="*/ 917665 h 1608850"/>
                <a:gd name="connsiteX1714" fmla="*/ 11952999 w 12192000"/>
                <a:gd name="connsiteY1714" fmla="*/ 916503 h 1608850"/>
                <a:gd name="connsiteX1715" fmla="*/ 11952999 w 12192000"/>
                <a:gd name="connsiteY1715" fmla="*/ 908366 h 1608850"/>
                <a:gd name="connsiteX1716" fmla="*/ 11954114 w 12192000"/>
                <a:gd name="connsiteY1716" fmla="*/ 908366 h 1608850"/>
                <a:gd name="connsiteX1717" fmla="*/ 11961915 w 12192000"/>
                <a:gd name="connsiteY1717" fmla="*/ 908366 h 1608850"/>
                <a:gd name="connsiteX1718" fmla="*/ 11961915 w 12192000"/>
                <a:gd name="connsiteY1718" fmla="*/ 907204 h 1608850"/>
                <a:gd name="connsiteX1719" fmla="*/ 11961915 w 12192000"/>
                <a:gd name="connsiteY1719" fmla="*/ 899068 h 1608850"/>
                <a:gd name="connsiteX1720" fmla="*/ 11960800 w 12192000"/>
                <a:gd name="connsiteY1720" fmla="*/ 899068 h 1608850"/>
                <a:gd name="connsiteX1721" fmla="*/ 11952999 w 12192000"/>
                <a:gd name="connsiteY1721" fmla="*/ 899068 h 1608850"/>
                <a:gd name="connsiteX1722" fmla="*/ 11952999 w 12192000"/>
                <a:gd name="connsiteY1722" fmla="*/ 898196 h 1608850"/>
                <a:gd name="connsiteX1723" fmla="*/ 11952999 w 12192000"/>
                <a:gd name="connsiteY1723" fmla="*/ 892094 h 1608850"/>
                <a:gd name="connsiteX1724" fmla="*/ 11954114 w 12192000"/>
                <a:gd name="connsiteY1724" fmla="*/ 892094 h 1608850"/>
                <a:gd name="connsiteX1725" fmla="*/ 11961915 w 12192000"/>
                <a:gd name="connsiteY1725" fmla="*/ 892094 h 1608850"/>
                <a:gd name="connsiteX1726" fmla="*/ 11961915 w 12192000"/>
                <a:gd name="connsiteY1726" fmla="*/ 890931 h 1608850"/>
                <a:gd name="connsiteX1727" fmla="*/ 11961915 w 12192000"/>
                <a:gd name="connsiteY1727" fmla="*/ 882795 h 1608850"/>
                <a:gd name="connsiteX1728" fmla="*/ 11960800 w 12192000"/>
                <a:gd name="connsiteY1728" fmla="*/ 882795 h 1608850"/>
                <a:gd name="connsiteX1729" fmla="*/ 11952999 w 12192000"/>
                <a:gd name="connsiteY1729" fmla="*/ 882795 h 1608850"/>
                <a:gd name="connsiteX1730" fmla="*/ 11952999 w 12192000"/>
                <a:gd name="connsiteY1730" fmla="*/ 881633 h 1608850"/>
                <a:gd name="connsiteX1731" fmla="*/ 11952999 w 12192000"/>
                <a:gd name="connsiteY1731" fmla="*/ 873496 h 1608850"/>
                <a:gd name="connsiteX1732" fmla="*/ 11954114 w 12192000"/>
                <a:gd name="connsiteY1732" fmla="*/ 873496 h 1608850"/>
                <a:gd name="connsiteX1733" fmla="*/ 11961915 w 12192000"/>
                <a:gd name="connsiteY1733" fmla="*/ 873496 h 1608850"/>
                <a:gd name="connsiteX1734" fmla="*/ 11961915 w 12192000"/>
                <a:gd name="connsiteY1734" fmla="*/ 872625 h 1608850"/>
                <a:gd name="connsiteX1735" fmla="*/ 11961915 w 12192000"/>
                <a:gd name="connsiteY1735" fmla="*/ 866523 h 1608850"/>
                <a:gd name="connsiteX1736" fmla="*/ 11960800 w 12192000"/>
                <a:gd name="connsiteY1736" fmla="*/ 866523 h 1608850"/>
                <a:gd name="connsiteX1737" fmla="*/ 11952999 w 12192000"/>
                <a:gd name="connsiteY1737" fmla="*/ 866523 h 1608850"/>
                <a:gd name="connsiteX1738" fmla="*/ 11952999 w 12192000"/>
                <a:gd name="connsiteY1738" fmla="*/ 865360 h 1608850"/>
                <a:gd name="connsiteX1739" fmla="*/ 11952999 w 12192000"/>
                <a:gd name="connsiteY1739" fmla="*/ 857224 h 1608850"/>
                <a:gd name="connsiteX1740" fmla="*/ 11954114 w 12192000"/>
                <a:gd name="connsiteY1740" fmla="*/ 857224 h 1608850"/>
                <a:gd name="connsiteX1741" fmla="*/ 11961915 w 12192000"/>
                <a:gd name="connsiteY1741" fmla="*/ 857224 h 1608850"/>
                <a:gd name="connsiteX1742" fmla="*/ 11961915 w 12192000"/>
                <a:gd name="connsiteY1742" fmla="*/ 856062 h 1608850"/>
                <a:gd name="connsiteX1743" fmla="*/ 11961915 w 12192000"/>
                <a:gd name="connsiteY1743" fmla="*/ 847925 h 1608850"/>
                <a:gd name="connsiteX1744" fmla="*/ 11960800 w 12192000"/>
                <a:gd name="connsiteY1744" fmla="*/ 847925 h 1608850"/>
                <a:gd name="connsiteX1745" fmla="*/ 11952999 w 12192000"/>
                <a:gd name="connsiteY1745" fmla="*/ 847925 h 1608850"/>
                <a:gd name="connsiteX1746" fmla="*/ 11952999 w 12192000"/>
                <a:gd name="connsiteY1746" fmla="*/ 846763 h 1608850"/>
                <a:gd name="connsiteX1747" fmla="*/ 11952999 w 12192000"/>
                <a:gd name="connsiteY1747" fmla="*/ 838627 h 1608850"/>
                <a:gd name="connsiteX1748" fmla="*/ 11954114 w 12192000"/>
                <a:gd name="connsiteY1748" fmla="*/ 838627 h 1608850"/>
                <a:gd name="connsiteX1749" fmla="*/ 11961915 w 12192000"/>
                <a:gd name="connsiteY1749" fmla="*/ 838627 h 1608850"/>
                <a:gd name="connsiteX1750" fmla="*/ 11961915 w 12192000"/>
                <a:gd name="connsiteY1750" fmla="*/ 837755 h 1608850"/>
                <a:gd name="connsiteX1751" fmla="*/ 11961915 w 12192000"/>
                <a:gd name="connsiteY1751" fmla="*/ 831653 h 1608850"/>
                <a:gd name="connsiteX1752" fmla="*/ 11960800 w 12192000"/>
                <a:gd name="connsiteY1752" fmla="*/ 831653 h 1608850"/>
                <a:gd name="connsiteX1753" fmla="*/ 11952999 w 12192000"/>
                <a:gd name="connsiteY1753" fmla="*/ 831653 h 1608850"/>
                <a:gd name="connsiteX1754" fmla="*/ 11952999 w 12192000"/>
                <a:gd name="connsiteY1754" fmla="*/ 830491 h 1608850"/>
                <a:gd name="connsiteX1755" fmla="*/ 11952999 w 12192000"/>
                <a:gd name="connsiteY1755" fmla="*/ 822354 h 1608850"/>
                <a:gd name="connsiteX1756" fmla="*/ 11954114 w 12192000"/>
                <a:gd name="connsiteY1756" fmla="*/ 822354 h 1608850"/>
                <a:gd name="connsiteX1757" fmla="*/ 11961915 w 12192000"/>
                <a:gd name="connsiteY1757" fmla="*/ 822354 h 1608850"/>
                <a:gd name="connsiteX1758" fmla="*/ 11961915 w 12192000"/>
                <a:gd name="connsiteY1758" fmla="*/ 821192 h 1608850"/>
                <a:gd name="connsiteX1759" fmla="*/ 11961915 w 12192000"/>
                <a:gd name="connsiteY1759" fmla="*/ 813056 h 1608850"/>
                <a:gd name="connsiteX1760" fmla="*/ 11960800 w 12192000"/>
                <a:gd name="connsiteY1760" fmla="*/ 813056 h 1608850"/>
                <a:gd name="connsiteX1761" fmla="*/ 11952999 w 12192000"/>
                <a:gd name="connsiteY1761" fmla="*/ 813056 h 1608850"/>
                <a:gd name="connsiteX1762" fmla="*/ 11952999 w 12192000"/>
                <a:gd name="connsiteY1762" fmla="*/ 811893 h 1608850"/>
                <a:gd name="connsiteX1763" fmla="*/ 11952999 w 12192000"/>
                <a:gd name="connsiteY1763" fmla="*/ 803757 h 1608850"/>
                <a:gd name="connsiteX1764" fmla="*/ 11954114 w 12192000"/>
                <a:gd name="connsiteY1764" fmla="*/ 803757 h 1608850"/>
                <a:gd name="connsiteX1765" fmla="*/ 11961915 w 12192000"/>
                <a:gd name="connsiteY1765" fmla="*/ 803757 h 1608850"/>
                <a:gd name="connsiteX1766" fmla="*/ 11961915 w 12192000"/>
                <a:gd name="connsiteY1766" fmla="*/ 802885 h 1608850"/>
                <a:gd name="connsiteX1767" fmla="*/ 11961915 w 12192000"/>
                <a:gd name="connsiteY1767" fmla="*/ 796783 h 1608850"/>
                <a:gd name="connsiteX1768" fmla="*/ 11960800 w 12192000"/>
                <a:gd name="connsiteY1768" fmla="*/ 796783 h 1608850"/>
                <a:gd name="connsiteX1769" fmla="*/ 11952999 w 12192000"/>
                <a:gd name="connsiteY1769" fmla="*/ 796783 h 1608850"/>
                <a:gd name="connsiteX1770" fmla="*/ 11952999 w 12192000"/>
                <a:gd name="connsiteY1770" fmla="*/ 795621 h 1608850"/>
                <a:gd name="connsiteX1771" fmla="*/ 11952999 w 12192000"/>
                <a:gd name="connsiteY1771" fmla="*/ 787484 h 1608850"/>
                <a:gd name="connsiteX1772" fmla="*/ 11954114 w 12192000"/>
                <a:gd name="connsiteY1772" fmla="*/ 787484 h 1608850"/>
                <a:gd name="connsiteX1773" fmla="*/ 11961915 w 12192000"/>
                <a:gd name="connsiteY1773" fmla="*/ 787484 h 1608850"/>
                <a:gd name="connsiteX1774" fmla="*/ 11960800 w 12192000"/>
                <a:gd name="connsiteY1774" fmla="*/ 785741 h 1608850"/>
                <a:gd name="connsiteX1775" fmla="*/ 11952999 w 12192000"/>
                <a:gd name="connsiteY1775" fmla="*/ 773537 h 1608850"/>
                <a:gd name="connsiteX1776" fmla="*/ 11952999 w 12192000"/>
                <a:gd name="connsiteY1776" fmla="*/ 736342 h 1608850"/>
                <a:gd name="connsiteX1777" fmla="*/ 12102343 w 12192000"/>
                <a:gd name="connsiteY1777" fmla="*/ 736342 h 1608850"/>
                <a:gd name="connsiteX1778" fmla="*/ 12115716 w 12192000"/>
                <a:gd name="connsiteY1778" fmla="*/ 757264 h 1608850"/>
                <a:gd name="connsiteX1779" fmla="*/ 12115716 w 12192000"/>
                <a:gd name="connsiteY1779" fmla="*/ 803757 h 1608850"/>
                <a:gd name="connsiteX1780" fmla="*/ 12114602 w 12192000"/>
                <a:gd name="connsiteY1780" fmla="*/ 803757 h 1608850"/>
                <a:gd name="connsiteX1781" fmla="*/ 12106800 w 12192000"/>
                <a:gd name="connsiteY1781" fmla="*/ 803757 h 1608850"/>
                <a:gd name="connsiteX1782" fmla="*/ 12106800 w 12192000"/>
                <a:gd name="connsiteY1782" fmla="*/ 804919 h 1608850"/>
                <a:gd name="connsiteX1783" fmla="*/ 12106800 w 12192000"/>
                <a:gd name="connsiteY1783" fmla="*/ 813056 h 1608850"/>
                <a:gd name="connsiteX1784" fmla="*/ 12107915 w 12192000"/>
                <a:gd name="connsiteY1784" fmla="*/ 813056 h 1608850"/>
                <a:gd name="connsiteX1785" fmla="*/ 12115716 w 12192000"/>
                <a:gd name="connsiteY1785" fmla="*/ 813056 h 1608850"/>
                <a:gd name="connsiteX1786" fmla="*/ 12115716 w 12192000"/>
                <a:gd name="connsiteY1786" fmla="*/ 814218 h 1608850"/>
                <a:gd name="connsiteX1787" fmla="*/ 12115716 w 12192000"/>
                <a:gd name="connsiteY1787" fmla="*/ 822354 h 1608850"/>
                <a:gd name="connsiteX1788" fmla="*/ 12114602 w 12192000"/>
                <a:gd name="connsiteY1788" fmla="*/ 822354 h 1608850"/>
                <a:gd name="connsiteX1789" fmla="*/ 12106800 w 12192000"/>
                <a:gd name="connsiteY1789" fmla="*/ 822354 h 1608850"/>
                <a:gd name="connsiteX1790" fmla="*/ 12106800 w 12192000"/>
                <a:gd name="connsiteY1790" fmla="*/ 823516 h 1608850"/>
                <a:gd name="connsiteX1791" fmla="*/ 12106800 w 12192000"/>
                <a:gd name="connsiteY1791" fmla="*/ 831653 h 1608850"/>
                <a:gd name="connsiteX1792" fmla="*/ 12107915 w 12192000"/>
                <a:gd name="connsiteY1792" fmla="*/ 831653 h 1608850"/>
                <a:gd name="connsiteX1793" fmla="*/ 12115716 w 12192000"/>
                <a:gd name="connsiteY1793" fmla="*/ 831653 h 1608850"/>
                <a:gd name="connsiteX1794" fmla="*/ 12115716 w 12192000"/>
                <a:gd name="connsiteY1794" fmla="*/ 832525 h 1608850"/>
                <a:gd name="connsiteX1795" fmla="*/ 12115716 w 12192000"/>
                <a:gd name="connsiteY1795" fmla="*/ 838627 h 1608850"/>
                <a:gd name="connsiteX1796" fmla="*/ 12114602 w 12192000"/>
                <a:gd name="connsiteY1796" fmla="*/ 838627 h 1608850"/>
                <a:gd name="connsiteX1797" fmla="*/ 12106800 w 12192000"/>
                <a:gd name="connsiteY1797" fmla="*/ 838627 h 1608850"/>
                <a:gd name="connsiteX1798" fmla="*/ 12106800 w 12192000"/>
                <a:gd name="connsiteY1798" fmla="*/ 839789 h 1608850"/>
                <a:gd name="connsiteX1799" fmla="*/ 12106800 w 12192000"/>
                <a:gd name="connsiteY1799" fmla="*/ 847925 h 1608850"/>
                <a:gd name="connsiteX1800" fmla="*/ 12107915 w 12192000"/>
                <a:gd name="connsiteY1800" fmla="*/ 847925 h 1608850"/>
                <a:gd name="connsiteX1801" fmla="*/ 12115716 w 12192000"/>
                <a:gd name="connsiteY1801" fmla="*/ 847925 h 1608850"/>
                <a:gd name="connsiteX1802" fmla="*/ 12115716 w 12192000"/>
                <a:gd name="connsiteY1802" fmla="*/ 849088 h 1608850"/>
                <a:gd name="connsiteX1803" fmla="*/ 12115716 w 12192000"/>
                <a:gd name="connsiteY1803" fmla="*/ 857224 h 1608850"/>
                <a:gd name="connsiteX1804" fmla="*/ 12114602 w 12192000"/>
                <a:gd name="connsiteY1804" fmla="*/ 857224 h 1608850"/>
                <a:gd name="connsiteX1805" fmla="*/ 12106800 w 12192000"/>
                <a:gd name="connsiteY1805" fmla="*/ 857224 h 1608850"/>
                <a:gd name="connsiteX1806" fmla="*/ 12106800 w 12192000"/>
                <a:gd name="connsiteY1806" fmla="*/ 858386 h 1608850"/>
                <a:gd name="connsiteX1807" fmla="*/ 12106800 w 12192000"/>
                <a:gd name="connsiteY1807" fmla="*/ 866523 h 1608850"/>
                <a:gd name="connsiteX1808" fmla="*/ 12107915 w 12192000"/>
                <a:gd name="connsiteY1808" fmla="*/ 866523 h 1608850"/>
                <a:gd name="connsiteX1809" fmla="*/ 12115716 w 12192000"/>
                <a:gd name="connsiteY1809" fmla="*/ 866523 h 1608850"/>
                <a:gd name="connsiteX1810" fmla="*/ 12115716 w 12192000"/>
                <a:gd name="connsiteY1810" fmla="*/ 867394 h 1608850"/>
                <a:gd name="connsiteX1811" fmla="*/ 12115716 w 12192000"/>
                <a:gd name="connsiteY1811" fmla="*/ 873496 h 1608850"/>
                <a:gd name="connsiteX1812" fmla="*/ 12114602 w 12192000"/>
                <a:gd name="connsiteY1812" fmla="*/ 873496 h 1608850"/>
                <a:gd name="connsiteX1813" fmla="*/ 12106800 w 12192000"/>
                <a:gd name="connsiteY1813" fmla="*/ 873496 h 1608850"/>
                <a:gd name="connsiteX1814" fmla="*/ 12106800 w 12192000"/>
                <a:gd name="connsiteY1814" fmla="*/ 874659 h 1608850"/>
                <a:gd name="connsiteX1815" fmla="*/ 12106800 w 12192000"/>
                <a:gd name="connsiteY1815" fmla="*/ 882795 h 1608850"/>
                <a:gd name="connsiteX1816" fmla="*/ 12107915 w 12192000"/>
                <a:gd name="connsiteY1816" fmla="*/ 882795 h 1608850"/>
                <a:gd name="connsiteX1817" fmla="*/ 12115716 w 12192000"/>
                <a:gd name="connsiteY1817" fmla="*/ 882795 h 1608850"/>
                <a:gd name="connsiteX1818" fmla="*/ 12115716 w 12192000"/>
                <a:gd name="connsiteY1818" fmla="*/ 883957 h 1608850"/>
                <a:gd name="connsiteX1819" fmla="*/ 12115716 w 12192000"/>
                <a:gd name="connsiteY1819" fmla="*/ 892094 h 1608850"/>
                <a:gd name="connsiteX1820" fmla="*/ 12114602 w 12192000"/>
                <a:gd name="connsiteY1820" fmla="*/ 892094 h 1608850"/>
                <a:gd name="connsiteX1821" fmla="*/ 12106800 w 12192000"/>
                <a:gd name="connsiteY1821" fmla="*/ 892094 h 1608850"/>
                <a:gd name="connsiteX1822" fmla="*/ 12106800 w 12192000"/>
                <a:gd name="connsiteY1822" fmla="*/ 892965 h 1608850"/>
                <a:gd name="connsiteX1823" fmla="*/ 12106800 w 12192000"/>
                <a:gd name="connsiteY1823" fmla="*/ 899068 h 1608850"/>
                <a:gd name="connsiteX1824" fmla="*/ 12107915 w 12192000"/>
                <a:gd name="connsiteY1824" fmla="*/ 899068 h 1608850"/>
                <a:gd name="connsiteX1825" fmla="*/ 12115716 w 12192000"/>
                <a:gd name="connsiteY1825" fmla="*/ 899068 h 1608850"/>
                <a:gd name="connsiteX1826" fmla="*/ 12115716 w 12192000"/>
                <a:gd name="connsiteY1826" fmla="*/ 900230 h 1608850"/>
                <a:gd name="connsiteX1827" fmla="*/ 12115716 w 12192000"/>
                <a:gd name="connsiteY1827" fmla="*/ 908366 h 1608850"/>
                <a:gd name="connsiteX1828" fmla="*/ 12114602 w 12192000"/>
                <a:gd name="connsiteY1828" fmla="*/ 908366 h 1608850"/>
                <a:gd name="connsiteX1829" fmla="*/ 12106800 w 12192000"/>
                <a:gd name="connsiteY1829" fmla="*/ 908366 h 1608850"/>
                <a:gd name="connsiteX1830" fmla="*/ 12106800 w 12192000"/>
                <a:gd name="connsiteY1830" fmla="*/ 909528 h 1608850"/>
                <a:gd name="connsiteX1831" fmla="*/ 12106800 w 12192000"/>
                <a:gd name="connsiteY1831" fmla="*/ 917665 h 1608850"/>
                <a:gd name="connsiteX1832" fmla="*/ 12107915 w 12192000"/>
                <a:gd name="connsiteY1832" fmla="*/ 917665 h 1608850"/>
                <a:gd name="connsiteX1833" fmla="*/ 12115716 w 12192000"/>
                <a:gd name="connsiteY1833" fmla="*/ 917665 h 1608850"/>
                <a:gd name="connsiteX1834" fmla="*/ 12115716 w 12192000"/>
                <a:gd name="connsiteY1834" fmla="*/ 918827 h 1608850"/>
                <a:gd name="connsiteX1835" fmla="*/ 12115716 w 12192000"/>
                <a:gd name="connsiteY1835" fmla="*/ 926963 h 1608850"/>
                <a:gd name="connsiteX1836" fmla="*/ 12114602 w 12192000"/>
                <a:gd name="connsiteY1836" fmla="*/ 926963 h 1608850"/>
                <a:gd name="connsiteX1837" fmla="*/ 12106800 w 12192000"/>
                <a:gd name="connsiteY1837" fmla="*/ 926963 h 1608850"/>
                <a:gd name="connsiteX1838" fmla="*/ 12106800 w 12192000"/>
                <a:gd name="connsiteY1838" fmla="*/ 927835 h 1608850"/>
                <a:gd name="connsiteX1839" fmla="*/ 12106800 w 12192000"/>
                <a:gd name="connsiteY1839" fmla="*/ 933937 h 1608850"/>
                <a:gd name="connsiteX1840" fmla="*/ 12107915 w 12192000"/>
                <a:gd name="connsiteY1840" fmla="*/ 933937 h 1608850"/>
                <a:gd name="connsiteX1841" fmla="*/ 12115716 w 12192000"/>
                <a:gd name="connsiteY1841" fmla="*/ 933937 h 1608850"/>
                <a:gd name="connsiteX1842" fmla="*/ 12115716 w 12192000"/>
                <a:gd name="connsiteY1842" fmla="*/ 935100 h 1608850"/>
                <a:gd name="connsiteX1843" fmla="*/ 12115716 w 12192000"/>
                <a:gd name="connsiteY1843" fmla="*/ 943236 h 1608850"/>
                <a:gd name="connsiteX1844" fmla="*/ 12114602 w 12192000"/>
                <a:gd name="connsiteY1844" fmla="*/ 943236 h 1608850"/>
                <a:gd name="connsiteX1845" fmla="*/ 12106800 w 12192000"/>
                <a:gd name="connsiteY1845" fmla="*/ 943236 h 1608850"/>
                <a:gd name="connsiteX1846" fmla="*/ 12106800 w 12192000"/>
                <a:gd name="connsiteY1846" fmla="*/ 944398 h 1608850"/>
                <a:gd name="connsiteX1847" fmla="*/ 12106800 w 12192000"/>
                <a:gd name="connsiteY1847" fmla="*/ 952535 h 1608850"/>
                <a:gd name="connsiteX1848" fmla="*/ 12107915 w 12192000"/>
                <a:gd name="connsiteY1848" fmla="*/ 952535 h 1608850"/>
                <a:gd name="connsiteX1849" fmla="*/ 12115716 w 12192000"/>
                <a:gd name="connsiteY1849" fmla="*/ 952535 h 1608850"/>
                <a:gd name="connsiteX1850" fmla="*/ 12115716 w 12192000"/>
                <a:gd name="connsiteY1850" fmla="*/ 953406 h 1608850"/>
                <a:gd name="connsiteX1851" fmla="*/ 12115716 w 12192000"/>
                <a:gd name="connsiteY1851" fmla="*/ 959508 h 1608850"/>
                <a:gd name="connsiteX1852" fmla="*/ 12114602 w 12192000"/>
                <a:gd name="connsiteY1852" fmla="*/ 959508 h 1608850"/>
                <a:gd name="connsiteX1853" fmla="*/ 12106800 w 12192000"/>
                <a:gd name="connsiteY1853" fmla="*/ 959508 h 1608850"/>
                <a:gd name="connsiteX1854" fmla="*/ 12106800 w 12192000"/>
                <a:gd name="connsiteY1854" fmla="*/ 960671 h 1608850"/>
                <a:gd name="connsiteX1855" fmla="*/ 12106800 w 12192000"/>
                <a:gd name="connsiteY1855" fmla="*/ 968807 h 1608850"/>
                <a:gd name="connsiteX1856" fmla="*/ 12107915 w 12192000"/>
                <a:gd name="connsiteY1856" fmla="*/ 968807 h 1608850"/>
                <a:gd name="connsiteX1857" fmla="*/ 12115716 w 12192000"/>
                <a:gd name="connsiteY1857" fmla="*/ 968807 h 1608850"/>
                <a:gd name="connsiteX1858" fmla="*/ 12115716 w 12192000"/>
                <a:gd name="connsiteY1858" fmla="*/ 969969 h 1608850"/>
                <a:gd name="connsiteX1859" fmla="*/ 12115716 w 12192000"/>
                <a:gd name="connsiteY1859" fmla="*/ 978106 h 1608850"/>
                <a:gd name="connsiteX1860" fmla="*/ 12114602 w 12192000"/>
                <a:gd name="connsiteY1860" fmla="*/ 978106 h 1608850"/>
                <a:gd name="connsiteX1861" fmla="*/ 12106800 w 12192000"/>
                <a:gd name="connsiteY1861" fmla="*/ 978106 h 1608850"/>
                <a:gd name="connsiteX1862" fmla="*/ 12106800 w 12192000"/>
                <a:gd name="connsiteY1862" fmla="*/ 979268 h 1608850"/>
                <a:gd name="connsiteX1863" fmla="*/ 12106800 w 12192000"/>
                <a:gd name="connsiteY1863" fmla="*/ 987404 h 1608850"/>
                <a:gd name="connsiteX1864" fmla="*/ 12107915 w 12192000"/>
                <a:gd name="connsiteY1864" fmla="*/ 987404 h 1608850"/>
                <a:gd name="connsiteX1865" fmla="*/ 12115716 w 12192000"/>
                <a:gd name="connsiteY1865" fmla="*/ 987404 h 1608850"/>
                <a:gd name="connsiteX1866" fmla="*/ 12115716 w 12192000"/>
                <a:gd name="connsiteY1866" fmla="*/ 988276 h 1608850"/>
                <a:gd name="connsiteX1867" fmla="*/ 12115716 w 12192000"/>
                <a:gd name="connsiteY1867" fmla="*/ 994378 h 1608850"/>
                <a:gd name="connsiteX1868" fmla="*/ 12114602 w 12192000"/>
                <a:gd name="connsiteY1868" fmla="*/ 994378 h 1608850"/>
                <a:gd name="connsiteX1869" fmla="*/ 12106800 w 12192000"/>
                <a:gd name="connsiteY1869" fmla="*/ 994378 h 1608850"/>
                <a:gd name="connsiteX1870" fmla="*/ 12106800 w 12192000"/>
                <a:gd name="connsiteY1870" fmla="*/ 995540 h 1608850"/>
                <a:gd name="connsiteX1871" fmla="*/ 12106800 w 12192000"/>
                <a:gd name="connsiteY1871" fmla="*/ 1003677 h 1608850"/>
                <a:gd name="connsiteX1872" fmla="*/ 12131319 w 12192000"/>
                <a:gd name="connsiteY1872" fmla="*/ 1024599 h 1608850"/>
                <a:gd name="connsiteX1873" fmla="*/ 12130206 w 12192000"/>
                <a:gd name="connsiteY1873" fmla="*/ 1029248 h 1608850"/>
                <a:gd name="connsiteX1874" fmla="*/ 12122403 w 12192000"/>
                <a:gd name="connsiteY1874" fmla="*/ 1029248 h 1608850"/>
                <a:gd name="connsiteX1875" fmla="*/ 12122403 w 12192000"/>
                <a:gd name="connsiteY1875" fmla="*/ 1040036 h 1608850"/>
                <a:gd name="connsiteX1876" fmla="*/ 12122403 w 12192000"/>
                <a:gd name="connsiteY1876" fmla="*/ 1046874 h 1608850"/>
                <a:gd name="connsiteX1877" fmla="*/ 12131319 w 12192000"/>
                <a:gd name="connsiteY1877" fmla="*/ 1046874 h 1608850"/>
                <a:gd name="connsiteX1878" fmla="*/ 12131319 w 12192000"/>
                <a:gd name="connsiteY1878" fmla="*/ 1043196 h 1608850"/>
                <a:gd name="connsiteX1879" fmla="*/ 12132434 w 12192000"/>
                <a:gd name="connsiteY1879" fmla="*/ 1042615 h 1608850"/>
                <a:gd name="connsiteX1880" fmla="*/ 12140235 w 12192000"/>
                <a:gd name="connsiteY1880" fmla="*/ 1038547 h 1608850"/>
                <a:gd name="connsiteX1881" fmla="*/ 12142186 w 12192000"/>
                <a:gd name="connsiteY1881" fmla="*/ 1038547 h 1608850"/>
                <a:gd name="connsiteX1882" fmla="*/ 12155839 w 12192000"/>
                <a:gd name="connsiteY1882" fmla="*/ 1038547 h 1608850"/>
                <a:gd name="connsiteX1883" fmla="*/ 12155839 w 12192000"/>
                <a:gd name="connsiteY1883" fmla="*/ 1039709 h 1608850"/>
                <a:gd name="connsiteX1884" fmla="*/ 12155839 w 12192000"/>
                <a:gd name="connsiteY1884" fmla="*/ 1046874 h 1608850"/>
                <a:gd name="connsiteX1885" fmla="*/ 12192000 w 12192000"/>
                <a:gd name="connsiteY1885" fmla="*/ 1046874 h 1608850"/>
                <a:gd name="connsiteX1886" fmla="*/ 12192000 w 12192000"/>
                <a:gd name="connsiteY1886" fmla="*/ 1070905 h 1608850"/>
                <a:gd name="connsiteX1887" fmla="*/ 12192000 w 12192000"/>
                <a:gd name="connsiteY1887" fmla="*/ 1121663 h 1608850"/>
                <a:gd name="connsiteX1888" fmla="*/ 12192000 w 12192000"/>
                <a:gd name="connsiteY1888" fmla="*/ 1608850 h 1608850"/>
                <a:gd name="connsiteX1889" fmla="*/ 0 w 12192000"/>
                <a:gd name="connsiteY1889" fmla="*/ 1608850 h 1608850"/>
                <a:gd name="connsiteX1890" fmla="*/ 0 w 12192000"/>
                <a:gd name="connsiteY1890" fmla="*/ 1046874 h 1608850"/>
                <a:gd name="connsiteX1891" fmla="*/ 65773 w 12192000"/>
                <a:gd name="connsiteY1891" fmla="*/ 1046874 h 1608850"/>
                <a:gd name="connsiteX1892" fmla="*/ 82231 w 12192000"/>
                <a:gd name="connsiteY1892" fmla="*/ 1045519 h 1608850"/>
                <a:gd name="connsiteX1893" fmla="*/ 82231 w 12192000"/>
                <a:gd name="connsiteY1893" fmla="*/ 1012974 h 1608850"/>
                <a:gd name="connsiteX1894" fmla="*/ 126811 w 12192000"/>
                <a:gd name="connsiteY1894" fmla="*/ 1012974 h 1608850"/>
                <a:gd name="connsiteX1895" fmla="*/ 126811 w 12192000"/>
                <a:gd name="connsiteY1895" fmla="*/ 994377 h 1608850"/>
                <a:gd name="connsiteX1896" fmla="*/ 220430 w 12192000"/>
                <a:gd name="connsiteY1896" fmla="*/ 994377 h 1608850"/>
                <a:gd name="connsiteX1897" fmla="*/ 220430 w 12192000"/>
                <a:gd name="connsiteY1897" fmla="*/ 1006000 h 1608850"/>
                <a:gd name="connsiteX1898" fmla="*/ 280612 w 12192000"/>
                <a:gd name="connsiteY1898" fmla="*/ 1006000 h 1608850"/>
                <a:gd name="connsiteX1899" fmla="*/ 280612 w 12192000"/>
                <a:gd name="connsiteY1899" fmla="*/ 1012974 h 1608850"/>
                <a:gd name="connsiteX1900" fmla="*/ 298444 w 12192000"/>
                <a:gd name="connsiteY1900" fmla="*/ 1012974 h 1608850"/>
                <a:gd name="connsiteX1901" fmla="*/ 298444 w 12192000"/>
                <a:gd name="connsiteY1901" fmla="*/ 1019948 h 1608850"/>
                <a:gd name="connsiteX1902" fmla="*/ 314048 w 12192000"/>
                <a:gd name="connsiteY1902" fmla="*/ 1019948 h 1608850"/>
                <a:gd name="connsiteX1903" fmla="*/ 314048 w 12192000"/>
                <a:gd name="connsiteY1903" fmla="*/ 915339 h 1608850"/>
                <a:gd name="connsiteX1904" fmla="*/ 360858 w 12192000"/>
                <a:gd name="connsiteY1904" fmla="*/ 901391 h 1608850"/>
                <a:gd name="connsiteX1905" fmla="*/ 447789 w 12192000"/>
                <a:gd name="connsiteY1905" fmla="*/ 901391 h 1608850"/>
                <a:gd name="connsiteX1906" fmla="*/ 447789 w 12192000"/>
                <a:gd name="connsiteY1906" fmla="*/ 734017 h 1608850"/>
                <a:gd name="connsiteX1907" fmla="*/ 472308 w 12192000"/>
                <a:gd name="connsiteY1907" fmla="*/ 722393 h 1608850"/>
                <a:gd name="connsiteX1908" fmla="*/ 579301 w 12192000"/>
                <a:gd name="connsiteY1908" fmla="*/ 703796 h 1608850"/>
                <a:gd name="connsiteX1909" fmla="*/ 617194 w 12192000"/>
                <a:gd name="connsiteY1909" fmla="*/ 715419 h 1608850"/>
                <a:gd name="connsiteX1910" fmla="*/ 623881 w 12192000"/>
                <a:gd name="connsiteY1910" fmla="*/ 722393 h 1608850"/>
                <a:gd name="connsiteX1911" fmla="*/ 623881 w 12192000"/>
                <a:gd name="connsiteY1911" fmla="*/ 1033896 h 1608850"/>
                <a:gd name="connsiteX1912" fmla="*/ 639484 w 12192000"/>
                <a:gd name="connsiteY1912" fmla="*/ 1033896 h 1608850"/>
                <a:gd name="connsiteX1913" fmla="*/ 639484 w 12192000"/>
                <a:gd name="connsiteY1913" fmla="*/ 908365 h 1608850"/>
                <a:gd name="connsiteX1914" fmla="*/ 652858 w 12192000"/>
                <a:gd name="connsiteY1914" fmla="*/ 908365 h 1608850"/>
                <a:gd name="connsiteX1915" fmla="*/ 652858 w 12192000"/>
                <a:gd name="connsiteY1915" fmla="*/ 896742 h 1608850"/>
                <a:gd name="connsiteX1916" fmla="*/ 666232 w 12192000"/>
                <a:gd name="connsiteY1916" fmla="*/ 889768 h 1608850"/>
                <a:gd name="connsiteX1917" fmla="*/ 677377 w 12192000"/>
                <a:gd name="connsiteY1917" fmla="*/ 889768 h 1608850"/>
                <a:gd name="connsiteX1918" fmla="*/ 677377 w 12192000"/>
                <a:gd name="connsiteY1918" fmla="*/ 878145 h 1608850"/>
                <a:gd name="connsiteX1919" fmla="*/ 686293 w 12192000"/>
                <a:gd name="connsiteY1919" fmla="*/ 871171 h 1608850"/>
                <a:gd name="connsiteX1920" fmla="*/ 708584 w 12192000"/>
                <a:gd name="connsiteY1920" fmla="*/ 871171 h 1608850"/>
                <a:gd name="connsiteX1921" fmla="*/ 708584 w 12192000"/>
                <a:gd name="connsiteY1921" fmla="*/ 908365 h 1608850"/>
                <a:gd name="connsiteX1922" fmla="*/ 755393 w 12192000"/>
                <a:gd name="connsiteY1922" fmla="*/ 908365 h 1608850"/>
                <a:gd name="connsiteX1923" fmla="*/ 755393 w 12192000"/>
                <a:gd name="connsiteY1923" fmla="*/ 1038546 h 1608850"/>
                <a:gd name="connsiteX1924" fmla="*/ 773225 w 12192000"/>
                <a:gd name="connsiteY1924" fmla="*/ 1038546 h 1608850"/>
                <a:gd name="connsiteX1925" fmla="*/ 791057 w 12192000"/>
                <a:gd name="connsiteY1925" fmla="*/ 1031572 h 1608850"/>
                <a:gd name="connsiteX1926" fmla="*/ 791057 w 12192000"/>
                <a:gd name="connsiteY1926" fmla="*/ 1022273 h 1608850"/>
                <a:gd name="connsiteX1927" fmla="*/ 784370 w 12192000"/>
                <a:gd name="connsiteY1927" fmla="*/ 1019948 h 1608850"/>
                <a:gd name="connsiteX1928" fmla="*/ 784370 w 12192000"/>
                <a:gd name="connsiteY1928" fmla="*/ 1012974 h 1608850"/>
                <a:gd name="connsiteX1929" fmla="*/ 791057 w 12192000"/>
                <a:gd name="connsiteY1929" fmla="*/ 1008325 h 1608850"/>
                <a:gd name="connsiteX1930" fmla="*/ 791057 w 12192000"/>
                <a:gd name="connsiteY1930" fmla="*/ 957183 h 1608850"/>
                <a:gd name="connsiteX1931" fmla="*/ 784370 w 12192000"/>
                <a:gd name="connsiteY1931" fmla="*/ 954858 h 1608850"/>
                <a:gd name="connsiteX1932" fmla="*/ 784370 w 12192000"/>
                <a:gd name="connsiteY1932" fmla="*/ 947884 h 1608850"/>
                <a:gd name="connsiteX1933" fmla="*/ 791057 w 12192000"/>
                <a:gd name="connsiteY1933" fmla="*/ 943235 h 1608850"/>
                <a:gd name="connsiteX1934" fmla="*/ 795515 w 12192000"/>
                <a:gd name="connsiteY1934" fmla="*/ 938586 h 1608850"/>
                <a:gd name="connsiteX1935" fmla="*/ 795515 w 12192000"/>
                <a:gd name="connsiteY1935" fmla="*/ 929287 h 1608850"/>
                <a:gd name="connsiteX1936" fmla="*/ 791057 w 12192000"/>
                <a:gd name="connsiteY1936" fmla="*/ 929287 h 1608850"/>
                <a:gd name="connsiteX1937" fmla="*/ 791057 w 12192000"/>
                <a:gd name="connsiteY1937" fmla="*/ 922313 h 1608850"/>
                <a:gd name="connsiteX1938" fmla="*/ 797744 w 12192000"/>
                <a:gd name="connsiteY1938" fmla="*/ 917664 h 1608850"/>
                <a:gd name="connsiteX1939" fmla="*/ 833408 w 12192000"/>
                <a:gd name="connsiteY1939" fmla="*/ 852574 h 1608850"/>
                <a:gd name="connsiteX1940" fmla="*/ 828950 w 12192000"/>
                <a:gd name="connsiteY1940" fmla="*/ 850249 h 1608850"/>
                <a:gd name="connsiteX1941" fmla="*/ 828950 w 12192000"/>
                <a:gd name="connsiteY1941" fmla="*/ 843275 h 1608850"/>
                <a:gd name="connsiteX1942" fmla="*/ 835637 w 12192000"/>
                <a:gd name="connsiteY1942" fmla="*/ 840950 h 1608850"/>
                <a:gd name="connsiteX1943" fmla="*/ 835637 w 12192000"/>
                <a:gd name="connsiteY1943" fmla="*/ 831652 h 1608850"/>
                <a:gd name="connsiteX1944" fmla="*/ 840095 w 12192000"/>
                <a:gd name="connsiteY1944" fmla="*/ 831652 h 1608850"/>
                <a:gd name="connsiteX1945" fmla="*/ 840095 w 12192000"/>
                <a:gd name="connsiteY1945" fmla="*/ 810730 h 1608850"/>
                <a:gd name="connsiteX1946" fmla="*/ 835637 w 12192000"/>
                <a:gd name="connsiteY1946" fmla="*/ 810730 h 1608850"/>
                <a:gd name="connsiteX1947" fmla="*/ 835637 w 12192000"/>
                <a:gd name="connsiteY1947" fmla="*/ 806081 h 1608850"/>
                <a:gd name="connsiteX1948" fmla="*/ 840095 w 12192000"/>
                <a:gd name="connsiteY1948" fmla="*/ 803756 h 1608850"/>
                <a:gd name="connsiteX1949" fmla="*/ 851240 w 12192000"/>
                <a:gd name="connsiteY1949" fmla="*/ 787483 h 1608850"/>
                <a:gd name="connsiteX1950" fmla="*/ 853469 w 12192000"/>
                <a:gd name="connsiteY1950" fmla="*/ 778185 h 1608850"/>
                <a:gd name="connsiteX1951" fmla="*/ 853469 w 12192000"/>
                <a:gd name="connsiteY1951" fmla="*/ 752614 h 1608850"/>
                <a:gd name="connsiteX1952" fmla="*/ 853748 w 12192000"/>
                <a:gd name="connsiteY1952" fmla="*/ 751742 h 1608850"/>
                <a:gd name="connsiteX1953" fmla="*/ 855698 w 12192000"/>
                <a:gd name="connsiteY1953" fmla="*/ 745640 h 1608850"/>
                <a:gd name="connsiteX1954" fmla="*/ 855977 w 12192000"/>
                <a:gd name="connsiteY1954" fmla="*/ 746512 h 1608850"/>
                <a:gd name="connsiteX1955" fmla="*/ 857927 w 12192000"/>
                <a:gd name="connsiteY1955" fmla="*/ 752614 h 1608850"/>
                <a:gd name="connsiteX1956" fmla="*/ 860156 w 12192000"/>
                <a:gd name="connsiteY1956" fmla="*/ 778185 h 1608850"/>
                <a:gd name="connsiteX1957" fmla="*/ 860156 w 12192000"/>
                <a:gd name="connsiteY1957" fmla="*/ 785159 h 1608850"/>
                <a:gd name="connsiteX1958" fmla="*/ 871302 w 12192000"/>
                <a:gd name="connsiteY1958" fmla="*/ 803756 h 1608850"/>
                <a:gd name="connsiteX1959" fmla="*/ 875760 w 12192000"/>
                <a:gd name="connsiteY1959" fmla="*/ 806081 h 1608850"/>
                <a:gd name="connsiteX1960" fmla="*/ 875760 w 12192000"/>
                <a:gd name="connsiteY1960" fmla="*/ 810730 h 1608850"/>
                <a:gd name="connsiteX1961" fmla="*/ 873531 w 12192000"/>
                <a:gd name="connsiteY1961" fmla="*/ 831652 h 1608850"/>
                <a:gd name="connsiteX1962" fmla="*/ 877989 w 12192000"/>
                <a:gd name="connsiteY1962" fmla="*/ 840950 h 1608850"/>
                <a:gd name="connsiteX1963" fmla="*/ 882447 w 12192000"/>
                <a:gd name="connsiteY1963" fmla="*/ 843275 h 1608850"/>
                <a:gd name="connsiteX1964" fmla="*/ 882447 w 12192000"/>
                <a:gd name="connsiteY1964" fmla="*/ 850249 h 1608850"/>
                <a:gd name="connsiteX1965" fmla="*/ 877989 w 12192000"/>
                <a:gd name="connsiteY1965" fmla="*/ 852574 h 1608850"/>
                <a:gd name="connsiteX1966" fmla="*/ 904180 w 12192000"/>
                <a:gd name="connsiteY1966" fmla="*/ 879888 h 1608850"/>
                <a:gd name="connsiteX1967" fmla="*/ 913070 w 12192000"/>
                <a:gd name="connsiteY1967" fmla="*/ 915339 h 1608850"/>
                <a:gd name="connsiteX1968" fmla="*/ 944859 w 12192000"/>
                <a:gd name="connsiteY1968" fmla="*/ 915339 h 1608850"/>
                <a:gd name="connsiteX1969" fmla="*/ 944859 w 12192000"/>
                <a:gd name="connsiteY1969" fmla="*/ 886329 h 1608850"/>
                <a:gd name="connsiteX1970" fmla="*/ 939475 w 12192000"/>
                <a:gd name="connsiteY1970" fmla="*/ 886329 h 1608850"/>
                <a:gd name="connsiteX1971" fmla="*/ 939475 w 12192000"/>
                <a:gd name="connsiteY1971" fmla="*/ 724196 h 1608850"/>
                <a:gd name="connsiteX1972" fmla="*/ 959742 w 12192000"/>
                <a:gd name="connsiteY1972" fmla="*/ 724196 h 1608850"/>
                <a:gd name="connsiteX1973" fmla="*/ 960249 w 12192000"/>
                <a:gd name="connsiteY1973" fmla="*/ 723115 h 1608850"/>
                <a:gd name="connsiteX1974" fmla="*/ 963795 w 12192000"/>
                <a:gd name="connsiteY1974" fmla="*/ 715549 h 1608850"/>
                <a:gd name="connsiteX1975" fmla="*/ 965569 w 12192000"/>
                <a:gd name="connsiteY1975" fmla="*/ 715819 h 1608850"/>
                <a:gd name="connsiteX1976" fmla="*/ 977982 w 12192000"/>
                <a:gd name="connsiteY1976" fmla="*/ 717710 h 1608850"/>
                <a:gd name="connsiteX1977" fmla="*/ 978489 w 12192000"/>
                <a:gd name="connsiteY1977" fmla="*/ 719062 h 1608850"/>
                <a:gd name="connsiteX1978" fmla="*/ 982035 w 12192000"/>
                <a:gd name="connsiteY1978" fmla="*/ 728519 h 1608850"/>
                <a:gd name="connsiteX1979" fmla="*/ 1008382 w 12192000"/>
                <a:gd name="connsiteY1979" fmla="*/ 730681 h 1608850"/>
                <a:gd name="connsiteX1980" fmla="*/ 1008382 w 12192000"/>
                <a:gd name="connsiteY1980" fmla="*/ 607460 h 1608850"/>
                <a:gd name="connsiteX1981" fmla="*/ 1010409 w 12192000"/>
                <a:gd name="connsiteY1981" fmla="*/ 607460 h 1608850"/>
                <a:gd name="connsiteX1982" fmla="*/ 1024597 w 12192000"/>
                <a:gd name="connsiteY1982" fmla="*/ 607460 h 1608850"/>
                <a:gd name="connsiteX1983" fmla="*/ 1024597 w 12192000"/>
                <a:gd name="connsiteY1983" fmla="*/ 471268 h 1608850"/>
                <a:gd name="connsiteX1984" fmla="*/ 1026369 w 12192000"/>
                <a:gd name="connsiteY1984" fmla="*/ 471268 h 1608850"/>
                <a:gd name="connsiteX1985" fmla="*/ 1038783 w 12192000"/>
                <a:gd name="connsiteY1985" fmla="*/ 471268 h 1608850"/>
                <a:gd name="connsiteX1986" fmla="*/ 1038783 w 12192000"/>
                <a:gd name="connsiteY1986" fmla="*/ 356694 h 1608850"/>
                <a:gd name="connsiteX1987" fmla="*/ 1042837 w 12192000"/>
                <a:gd name="connsiteY1987" fmla="*/ 328590 h 1608850"/>
                <a:gd name="connsiteX1988" fmla="*/ 1044863 w 12192000"/>
                <a:gd name="connsiteY1988" fmla="*/ 328590 h 1608850"/>
                <a:gd name="connsiteX1989" fmla="*/ 1059050 w 12192000"/>
                <a:gd name="connsiteY1989" fmla="*/ 328590 h 1608850"/>
                <a:gd name="connsiteX1990" fmla="*/ 1095531 w 12192000"/>
                <a:gd name="connsiteY1990" fmla="*/ 246443 h 1608850"/>
                <a:gd name="connsiteX1991" fmla="*/ 1099585 w 12192000"/>
                <a:gd name="connsiteY1991" fmla="*/ 0 h 160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</a:cxnLst>
              <a:rect l="l" t="t" r="r" b="b"/>
              <a:pathLst>
                <a:path w="12192000" h="1608850">
                  <a:moveTo>
                    <a:pt x="8760317" y="780798"/>
                  </a:moveTo>
                  <a:lnTo>
                    <a:pt x="8760317" y="785159"/>
                  </a:lnTo>
                  <a:lnTo>
                    <a:pt x="8761882" y="787771"/>
                  </a:lnTo>
                  <a:lnTo>
                    <a:pt x="8762996" y="787771"/>
                  </a:lnTo>
                  <a:cubicBezTo>
                    <a:pt x="8762996" y="787771"/>
                    <a:pt x="8762996" y="787771"/>
                    <a:pt x="8762996" y="786900"/>
                  </a:cubicBezTo>
                  <a:lnTo>
                    <a:pt x="8762996" y="780798"/>
                  </a:lnTo>
                  <a:cubicBezTo>
                    <a:pt x="8762996" y="780798"/>
                    <a:pt x="8762996" y="780798"/>
                    <a:pt x="8761881" y="780798"/>
                  </a:cubicBezTo>
                  <a:close/>
                  <a:moveTo>
                    <a:pt x="8758924" y="762200"/>
                  </a:moveTo>
                  <a:lnTo>
                    <a:pt x="8759734" y="771499"/>
                  </a:lnTo>
                  <a:lnTo>
                    <a:pt x="8762996" y="771499"/>
                  </a:lnTo>
                  <a:cubicBezTo>
                    <a:pt x="8762996" y="771499"/>
                    <a:pt x="8762996" y="771499"/>
                    <a:pt x="8762996" y="770337"/>
                  </a:cubicBezTo>
                  <a:lnTo>
                    <a:pt x="8762996" y="762200"/>
                  </a:lnTo>
                  <a:cubicBezTo>
                    <a:pt x="8762996" y="762200"/>
                    <a:pt x="8762996" y="762200"/>
                    <a:pt x="8761881" y="762200"/>
                  </a:cubicBezTo>
                  <a:close/>
                  <a:moveTo>
                    <a:pt x="8755951" y="745928"/>
                  </a:moveTo>
                  <a:lnTo>
                    <a:pt x="8756137" y="746512"/>
                  </a:lnTo>
                  <a:lnTo>
                    <a:pt x="8758088" y="752614"/>
                  </a:lnTo>
                  <a:lnTo>
                    <a:pt x="8758113" y="752902"/>
                  </a:lnTo>
                  <a:lnTo>
                    <a:pt x="8762996" y="752902"/>
                  </a:lnTo>
                  <a:cubicBezTo>
                    <a:pt x="8762996" y="752902"/>
                    <a:pt x="8762996" y="752902"/>
                    <a:pt x="8762996" y="752030"/>
                  </a:cubicBezTo>
                  <a:lnTo>
                    <a:pt x="8762996" y="745928"/>
                  </a:lnTo>
                  <a:cubicBezTo>
                    <a:pt x="8762996" y="745928"/>
                    <a:pt x="8762996" y="745928"/>
                    <a:pt x="8761881" y="745928"/>
                  </a:cubicBezTo>
                  <a:close/>
                  <a:moveTo>
                    <a:pt x="8907881" y="718032"/>
                  </a:moveTo>
                  <a:cubicBezTo>
                    <a:pt x="8907881" y="718032"/>
                    <a:pt x="8907881" y="718032"/>
                    <a:pt x="8907881" y="719194"/>
                  </a:cubicBezTo>
                  <a:lnTo>
                    <a:pt x="8907881" y="727331"/>
                  </a:lnTo>
                  <a:lnTo>
                    <a:pt x="8908543" y="727331"/>
                  </a:lnTo>
                  <a:lnTo>
                    <a:pt x="8908543" y="718032"/>
                  </a:lnTo>
                  <a:close/>
                  <a:moveTo>
                    <a:pt x="1099585" y="0"/>
                  </a:moveTo>
                  <a:cubicBezTo>
                    <a:pt x="1099585" y="18"/>
                    <a:pt x="1099601" y="2040"/>
                    <a:pt x="1101611" y="246443"/>
                  </a:cubicBezTo>
                  <a:cubicBezTo>
                    <a:pt x="1101623" y="246467"/>
                    <a:pt x="1102267" y="247808"/>
                    <a:pt x="1140117" y="326429"/>
                  </a:cubicBezTo>
                  <a:cubicBezTo>
                    <a:pt x="1140125" y="326429"/>
                    <a:pt x="1140236" y="326429"/>
                    <a:pt x="1142145" y="326429"/>
                  </a:cubicBezTo>
                  <a:lnTo>
                    <a:pt x="1156331" y="326429"/>
                  </a:lnTo>
                  <a:cubicBezTo>
                    <a:pt x="1156331" y="326443"/>
                    <a:pt x="1156331" y="327005"/>
                    <a:pt x="1156331" y="350208"/>
                  </a:cubicBezTo>
                  <a:cubicBezTo>
                    <a:pt x="1156333" y="350214"/>
                    <a:pt x="1156371" y="350272"/>
                    <a:pt x="1156839" y="351019"/>
                  </a:cubicBezTo>
                  <a:lnTo>
                    <a:pt x="1160385" y="356694"/>
                  </a:lnTo>
                  <a:cubicBezTo>
                    <a:pt x="1160385" y="356714"/>
                    <a:pt x="1160385" y="358229"/>
                    <a:pt x="1160385" y="471268"/>
                  </a:cubicBezTo>
                  <a:cubicBezTo>
                    <a:pt x="1160393" y="471268"/>
                    <a:pt x="1160533" y="471268"/>
                    <a:pt x="1162664" y="471268"/>
                  </a:cubicBezTo>
                  <a:lnTo>
                    <a:pt x="1178625" y="471268"/>
                  </a:lnTo>
                  <a:cubicBezTo>
                    <a:pt x="1178625" y="471288"/>
                    <a:pt x="1178625" y="472923"/>
                    <a:pt x="1178625" y="611783"/>
                  </a:cubicBezTo>
                  <a:cubicBezTo>
                    <a:pt x="1178635" y="611782"/>
                    <a:pt x="1178747" y="611761"/>
                    <a:pt x="1180145" y="611513"/>
                  </a:cubicBezTo>
                  <a:lnTo>
                    <a:pt x="1190785" y="609622"/>
                  </a:lnTo>
                  <a:cubicBezTo>
                    <a:pt x="1190785" y="609644"/>
                    <a:pt x="1190755" y="610978"/>
                    <a:pt x="1188759" y="698254"/>
                  </a:cubicBezTo>
                  <a:cubicBezTo>
                    <a:pt x="1188769" y="698256"/>
                    <a:pt x="1188879" y="698276"/>
                    <a:pt x="1190279" y="698525"/>
                  </a:cubicBezTo>
                  <a:lnTo>
                    <a:pt x="1200919" y="700416"/>
                  </a:lnTo>
                  <a:cubicBezTo>
                    <a:pt x="1200921" y="700423"/>
                    <a:pt x="1200941" y="700487"/>
                    <a:pt x="1201171" y="701227"/>
                  </a:cubicBezTo>
                  <a:lnTo>
                    <a:pt x="1202945" y="706902"/>
                  </a:lnTo>
                  <a:cubicBezTo>
                    <a:pt x="1202947" y="706893"/>
                    <a:pt x="1202993" y="706750"/>
                    <a:pt x="1203705" y="704470"/>
                  </a:cubicBezTo>
                  <a:lnTo>
                    <a:pt x="1209025" y="687446"/>
                  </a:lnTo>
                  <a:cubicBezTo>
                    <a:pt x="1209032" y="687446"/>
                    <a:pt x="1209133" y="687446"/>
                    <a:pt x="1210799" y="687446"/>
                  </a:cubicBezTo>
                  <a:lnTo>
                    <a:pt x="1223212" y="687446"/>
                  </a:lnTo>
                  <a:cubicBezTo>
                    <a:pt x="1223212" y="687463"/>
                    <a:pt x="1223212" y="688156"/>
                    <a:pt x="1223212" y="719872"/>
                  </a:cubicBezTo>
                  <a:cubicBezTo>
                    <a:pt x="1223219" y="719877"/>
                    <a:pt x="1223295" y="719917"/>
                    <a:pt x="1224225" y="720413"/>
                  </a:cubicBezTo>
                  <a:lnTo>
                    <a:pt x="1231319" y="724196"/>
                  </a:lnTo>
                  <a:cubicBezTo>
                    <a:pt x="1231319" y="724205"/>
                    <a:pt x="1231319" y="724306"/>
                    <a:pt x="1231319" y="725547"/>
                  </a:cubicBezTo>
                  <a:lnTo>
                    <a:pt x="1231319" y="735005"/>
                  </a:lnTo>
                  <a:cubicBezTo>
                    <a:pt x="1231339" y="735005"/>
                    <a:pt x="1232247" y="735005"/>
                    <a:pt x="1275907" y="735005"/>
                  </a:cubicBezTo>
                  <a:cubicBezTo>
                    <a:pt x="1275907" y="735013"/>
                    <a:pt x="1275907" y="735096"/>
                    <a:pt x="1275907" y="736086"/>
                  </a:cubicBezTo>
                  <a:lnTo>
                    <a:pt x="1275907" y="743652"/>
                  </a:lnTo>
                  <a:cubicBezTo>
                    <a:pt x="1275915" y="743652"/>
                    <a:pt x="1276037" y="743652"/>
                    <a:pt x="1277933" y="743652"/>
                  </a:cubicBezTo>
                  <a:lnTo>
                    <a:pt x="1292119" y="743652"/>
                  </a:lnTo>
                  <a:cubicBezTo>
                    <a:pt x="1292119" y="743634"/>
                    <a:pt x="1292119" y="742905"/>
                    <a:pt x="1292119" y="713387"/>
                  </a:cubicBezTo>
                  <a:cubicBezTo>
                    <a:pt x="1292141" y="713387"/>
                    <a:pt x="1293071" y="713387"/>
                    <a:pt x="1336706" y="713387"/>
                  </a:cubicBezTo>
                  <a:cubicBezTo>
                    <a:pt x="1336706" y="713379"/>
                    <a:pt x="1336706" y="713282"/>
                    <a:pt x="1336706" y="712036"/>
                  </a:cubicBezTo>
                  <a:lnTo>
                    <a:pt x="1336706" y="702578"/>
                  </a:lnTo>
                  <a:cubicBezTo>
                    <a:pt x="1336713" y="702578"/>
                    <a:pt x="1336787" y="702578"/>
                    <a:pt x="1337721" y="702578"/>
                  </a:cubicBezTo>
                  <a:lnTo>
                    <a:pt x="1344813" y="702578"/>
                  </a:lnTo>
                  <a:cubicBezTo>
                    <a:pt x="1344813" y="702571"/>
                    <a:pt x="1344813" y="702458"/>
                    <a:pt x="1344813" y="700687"/>
                  </a:cubicBezTo>
                  <a:lnTo>
                    <a:pt x="1344813" y="687446"/>
                  </a:lnTo>
                  <a:cubicBezTo>
                    <a:pt x="1344823" y="687446"/>
                    <a:pt x="1344895" y="687446"/>
                    <a:pt x="1345573" y="687446"/>
                  </a:cubicBezTo>
                  <a:lnTo>
                    <a:pt x="1350893" y="687446"/>
                  </a:lnTo>
                  <a:cubicBezTo>
                    <a:pt x="1350893" y="687439"/>
                    <a:pt x="1350893" y="687354"/>
                    <a:pt x="1350893" y="686365"/>
                  </a:cubicBezTo>
                  <a:lnTo>
                    <a:pt x="1350893" y="678798"/>
                  </a:lnTo>
                  <a:cubicBezTo>
                    <a:pt x="1350901" y="678798"/>
                    <a:pt x="1351025" y="678798"/>
                    <a:pt x="1352921" y="678798"/>
                  </a:cubicBezTo>
                  <a:lnTo>
                    <a:pt x="1367107" y="678798"/>
                  </a:lnTo>
                  <a:cubicBezTo>
                    <a:pt x="1367107" y="678805"/>
                    <a:pt x="1367107" y="678882"/>
                    <a:pt x="1367107" y="679879"/>
                  </a:cubicBezTo>
                  <a:lnTo>
                    <a:pt x="1367107" y="687446"/>
                  </a:lnTo>
                  <a:cubicBezTo>
                    <a:pt x="1367119" y="687446"/>
                    <a:pt x="1367619" y="687446"/>
                    <a:pt x="1389401" y="687446"/>
                  </a:cubicBezTo>
                  <a:cubicBezTo>
                    <a:pt x="1389401" y="687438"/>
                    <a:pt x="1389401" y="687324"/>
                    <a:pt x="1389401" y="685554"/>
                  </a:cubicBezTo>
                  <a:lnTo>
                    <a:pt x="1389401" y="672313"/>
                  </a:lnTo>
                  <a:cubicBezTo>
                    <a:pt x="1389407" y="672313"/>
                    <a:pt x="1389503" y="672313"/>
                    <a:pt x="1391174" y="672313"/>
                  </a:cubicBezTo>
                  <a:lnTo>
                    <a:pt x="1403587" y="672313"/>
                  </a:lnTo>
                  <a:cubicBezTo>
                    <a:pt x="1403587" y="672325"/>
                    <a:pt x="1403587" y="672839"/>
                    <a:pt x="1403587" y="696093"/>
                  </a:cubicBezTo>
                  <a:cubicBezTo>
                    <a:pt x="1403595" y="696093"/>
                    <a:pt x="1403675" y="696093"/>
                    <a:pt x="1404601" y="696093"/>
                  </a:cubicBezTo>
                  <a:lnTo>
                    <a:pt x="1411695" y="696093"/>
                  </a:lnTo>
                  <a:cubicBezTo>
                    <a:pt x="1411695" y="696087"/>
                    <a:pt x="1411695" y="696006"/>
                    <a:pt x="1411695" y="695012"/>
                  </a:cubicBezTo>
                  <a:lnTo>
                    <a:pt x="1411695" y="687446"/>
                  </a:lnTo>
                  <a:cubicBezTo>
                    <a:pt x="1411703" y="687446"/>
                    <a:pt x="1411821" y="687446"/>
                    <a:pt x="1413467" y="687446"/>
                  </a:cubicBezTo>
                  <a:lnTo>
                    <a:pt x="1425881" y="687446"/>
                  </a:lnTo>
                  <a:cubicBezTo>
                    <a:pt x="1425881" y="687459"/>
                    <a:pt x="1425881" y="688018"/>
                    <a:pt x="1425881" y="713387"/>
                  </a:cubicBezTo>
                  <a:cubicBezTo>
                    <a:pt x="1425889" y="713387"/>
                    <a:pt x="1426007" y="713387"/>
                    <a:pt x="1427909" y="713387"/>
                  </a:cubicBezTo>
                  <a:lnTo>
                    <a:pt x="1442095" y="713387"/>
                  </a:lnTo>
                  <a:cubicBezTo>
                    <a:pt x="1442095" y="713398"/>
                    <a:pt x="1442095" y="713513"/>
                    <a:pt x="1442095" y="715008"/>
                  </a:cubicBezTo>
                  <a:lnTo>
                    <a:pt x="1442095" y="726358"/>
                  </a:lnTo>
                  <a:cubicBezTo>
                    <a:pt x="1442103" y="726358"/>
                    <a:pt x="1442173" y="726358"/>
                    <a:pt x="1442855" y="726358"/>
                  </a:cubicBezTo>
                  <a:lnTo>
                    <a:pt x="1448175" y="726358"/>
                  </a:lnTo>
                  <a:cubicBezTo>
                    <a:pt x="1448175" y="726350"/>
                    <a:pt x="1448175" y="726274"/>
                    <a:pt x="1448175" y="725547"/>
                  </a:cubicBezTo>
                  <a:lnTo>
                    <a:pt x="1448175" y="719872"/>
                  </a:lnTo>
                  <a:cubicBezTo>
                    <a:pt x="1448193" y="719872"/>
                    <a:pt x="1448911" y="719872"/>
                    <a:pt x="1478575" y="719872"/>
                  </a:cubicBezTo>
                  <a:cubicBezTo>
                    <a:pt x="1478575" y="719886"/>
                    <a:pt x="1478575" y="720449"/>
                    <a:pt x="1478575" y="743652"/>
                  </a:cubicBezTo>
                  <a:cubicBezTo>
                    <a:pt x="1478583" y="743652"/>
                    <a:pt x="1478661" y="743652"/>
                    <a:pt x="1479589" y="743652"/>
                  </a:cubicBezTo>
                  <a:lnTo>
                    <a:pt x="1486683" y="743652"/>
                  </a:lnTo>
                  <a:cubicBezTo>
                    <a:pt x="1486683" y="743659"/>
                    <a:pt x="1486683" y="743732"/>
                    <a:pt x="1486683" y="744733"/>
                  </a:cubicBezTo>
                  <a:lnTo>
                    <a:pt x="1486683" y="752299"/>
                  </a:lnTo>
                  <a:cubicBezTo>
                    <a:pt x="1486691" y="752299"/>
                    <a:pt x="1486765" y="752299"/>
                    <a:pt x="1487443" y="752299"/>
                  </a:cubicBezTo>
                  <a:lnTo>
                    <a:pt x="1492763" y="752299"/>
                  </a:lnTo>
                  <a:cubicBezTo>
                    <a:pt x="1492763" y="752292"/>
                    <a:pt x="1492763" y="752172"/>
                    <a:pt x="1492763" y="750137"/>
                  </a:cubicBezTo>
                  <a:lnTo>
                    <a:pt x="1492763" y="735005"/>
                  </a:lnTo>
                  <a:cubicBezTo>
                    <a:pt x="1492769" y="735005"/>
                    <a:pt x="1492847" y="735005"/>
                    <a:pt x="1493775" y="735005"/>
                  </a:cubicBezTo>
                  <a:lnTo>
                    <a:pt x="1500869" y="735005"/>
                  </a:lnTo>
                  <a:cubicBezTo>
                    <a:pt x="1500869" y="735013"/>
                    <a:pt x="1500869" y="735096"/>
                    <a:pt x="1500869" y="736086"/>
                  </a:cubicBezTo>
                  <a:lnTo>
                    <a:pt x="1500869" y="743652"/>
                  </a:lnTo>
                  <a:lnTo>
                    <a:pt x="1506189" y="741659"/>
                  </a:lnTo>
                  <a:cubicBezTo>
                    <a:pt x="1506949" y="741287"/>
                    <a:pt x="1506949" y="741085"/>
                    <a:pt x="1506949" y="740679"/>
                  </a:cubicBezTo>
                  <a:lnTo>
                    <a:pt x="1506949" y="735005"/>
                  </a:lnTo>
                  <a:cubicBezTo>
                    <a:pt x="1506966" y="735005"/>
                    <a:pt x="1507767" y="735005"/>
                    <a:pt x="1545457" y="735005"/>
                  </a:cubicBezTo>
                  <a:cubicBezTo>
                    <a:pt x="1545457" y="735019"/>
                    <a:pt x="1545457" y="735566"/>
                    <a:pt x="1545457" y="758784"/>
                  </a:cubicBezTo>
                  <a:cubicBezTo>
                    <a:pt x="1545464" y="758784"/>
                    <a:pt x="1545583" y="758784"/>
                    <a:pt x="1547483" y="758784"/>
                  </a:cubicBezTo>
                  <a:lnTo>
                    <a:pt x="1561669" y="758784"/>
                  </a:lnTo>
                  <a:cubicBezTo>
                    <a:pt x="1561669" y="758792"/>
                    <a:pt x="1561669" y="758874"/>
                    <a:pt x="1561669" y="759865"/>
                  </a:cubicBezTo>
                  <a:lnTo>
                    <a:pt x="1561669" y="767431"/>
                  </a:lnTo>
                  <a:cubicBezTo>
                    <a:pt x="1561679" y="767431"/>
                    <a:pt x="1561801" y="767431"/>
                    <a:pt x="1563443" y="767431"/>
                  </a:cubicBezTo>
                  <a:lnTo>
                    <a:pt x="1575857" y="767431"/>
                  </a:lnTo>
                  <a:cubicBezTo>
                    <a:pt x="1575857" y="767419"/>
                    <a:pt x="1575857" y="766908"/>
                    <a:pt x="1575857" y="743652"/>
                  </a:cubicBezTo>
                  <a:cubicBezTo>
                    <a:pt x="1575863" y="743652"/>
                    <a:pt x="1575941" y="743652"/>
                    <a:pt x="1576869" y="743652"/>
                  </a:cubicBezTo>
                  <a:lnTo>
                    <a:pt x="1583963" y="743652"/>
                  </a:lnTo>
                  <a:cubicBezTo>
                    <a:pt x="1583963" y="743633"/>
                    <a:pt x="1583963" y="742862"/>
                    <a:pt x="1583963" y="711225"/>
                  </a:cubicBezTo>
                  <a:cubicBezTo>
                    <a:pt x="1583971" y="711225"/>
                    <a:pt x="1584047" y="711225"/>
                    <a:pt x="1584977" y="711225"/>
                  </a:cubicBezTo>
                  <a:lnTo>
                    <a:pt x="1592071" y="711225"/>
                  </a:lnTo>
                  <a:cubicBezTo>
                    <a:pt x="1592071" y="711219"/>
                    <a:pt x="1592071" y="711110"/>
                    <a:pt x="1592071" y="709334"/>
                  </a:cubicBezTo>
                  <a:lnTo>
                    <a:pt x="1592071" y="696093"/>
                  </a:lnTo>
                  <a:cubicBezTo>
                    <a:pt x="1590043" y="696093"/>
                    <a:pt x="1590043" y="696093"/>
                    <a:pt x="1590803" y="694471"/>
                  </a:cubicBezTo>
                  <a:lnTo>
                    <a:pt x="1596123" y="683122"/>
                  </a:lnTo>
                  <a:cubicBezTo>
                    <a:pt x="1596129" y="683139"/>
                    <a:pt x="1596323" y="683813"/>
                    <a:pt x="1604231" y="711225"/>
                  </a:cubicBezTo>
                  <a:cubicBezTo>
                    <a:pt x="1604239" y="711225"/>
                    <a:pt x="1604311" y="711225"/>
                    <a:pt x="1604991" y="711225"/>
                  </a:cubicBezTo>
                  <a:lnTo>
                    <a:pt x="1610311" y="711225"/>
                  </a:lnTo>
                  <a:cubicBezTo>
                    <a:pt x="1610311" y="711212"/>
                    <a:pt x="1610311" y="710033"/>
                    <a:pt x="1610311" y="605298"/>
                  </a:cubicBezTo>
                  <a:cubicBezTo>
                    <a:pt x="1610321" y="605298"/>
                    <a:pt x="1610435" y="605298"/>
                    <a:pt x="1611831" y="605298"/>
                  </a:cubicBezTo>
                  <a:lnTo>
                    <a:pt x="1622471" y="605298"/>
                  </a:lnTo>
                  <a:cubicBezTo>
                    <a:pt x="1622471" y="605276"/>
                    <a:pt x="1622471" y="604266"/>
                    <a:pt x="1622471" y="557739"/>
                  </a:cubicBezTo>
                  <a:cubicBezTo>
                    <a:pt x="1622487" y="557739"/>
                    <a:pt x="1623113" y="557739"/>
                    <a:pt x="1648817" y="557739"/>
                  </a:cubicBezTo>
                  <a:cubicBezTo>
                    <a:pt x="1648817" y="557727"/>
                    <a:pt x="1648817" y="557217"/>
                    <a:pt x="1648817" y="536121"/>
                  </a:cubicBezTo>
                  <a:cubicBezTo>
                    <a:pt x="1648837" y="536121"/>
                    <a:pt x="1649625" y="536121"/>
                    <a:pt x="1683271" y="536121"/>
                  </a:cubicBezTo>
                  <a:cubicBezTo>
                    <a:pt x="1683271" y="536129"/>
                    <a:pt x="1683271" y="536259"/>
                    <a:pt x="1683271" y="538553"/>
                  </a:cubicBezTo>
                  <a:lnTo>
                    <a:pt x="1683271" y="555577"/>
                  </a:lnTo>
                  <a:cubicBezTo>
                    <a:pt x="1683281" y="555577"/>
                    <a:pt x="1683411" y="555577"/>
                    <a:pt x="1685551" y="555577"/>
                  </a:cubicBezTo>
                  <a:lnTo>
                    <a:pt x="1701511" y="555577"/>
                  </a:lnTo>
                  <a:cubicBezTo>
                    <a:pt x="1701511" y="555595"/>
                    <a:pt x="1701511" y="556489"/>
                    <a:pt x="1701511" y="603136"/>
                  </a:cubicBezTo>
                  <a:cubicBezTo>
                    <a:pt x="1701517" y="603136"/>
                    <a:pt x="1701593" y="603136"/>
                    <a:pt x="1702525" y="603136"/>
                  </a:cubicBezTo>
                  <a:lnTo>
                    <a:pt x="1709619" y="603136"/>
                  </a:lnTo>
                  <a:lnTo>
                    <a:pt x="1723805" y="607460"/>
                  </a:lnTo>
                  <a:cubicBezTo>
                    <a:pt x="1723805" y="607470"/>
                    <a:pt x="1723805" y="608120"/>
                    <a:pt x="1723805" y="646372"/>
                  </a:cubicBezTo>
                  <a:cubicBezTo>
                    <a:pt x="1723811" y="646372"/>
                    <a:pt x="1723887" y="646372"/>
                    <a:pt x="1724819" y="646372"/>
                  </a:cubicBezTo>
                  <a:lnTo>
                    <a:pt x="1731911" y="646372"/>
                  </a:lnTo>
                  <a:cubicBezTo>
                    <a:pt x="1731911" y="646382"/>
                    <a:pt x="1731911" y="646488"/>
                    <a:pt x="1731911" y="647993"/>
                  </a:cubicBezTo>
                  <a:lnTo>
                    <a:pt x="1731911" y="659342"/>
                  </a:lnTo>
                  <a:cubicBezTo>
                    <a:pt x="1731919" y="659342"/>
                    <a:pt x="1732043" y="659342"/>
                    <a:pt x="1733939" y="659342"/>
                  </a:cubicBezTo>
                  <a:lnTo>
                    <a:pt x="1748125" y="659342"/>
                  </a:lnTo>
                  <a:lnTo>
                    <a:pt x="1754205" y="665828"/>
                  </a:lnTo>
                  <a:cubicBezTo>
                    <a:pt x="1754205" y="665840"/>
                    <a:pt x="1754205" y="666326"/>
                    <a:pt x="1754205" y="687446"/>
                  </a:cubicBezTo>
                  <a:cubicBezTo>
                    <a:pt x="1754214" y="687446"/>
                    <a:pt x="1754345" y="687446"/>
                    <a:pt x="1756485" y="687446"/>
                  </a:cubicBezTo>
                  <a:lnTo>
                    <a:pt x="1772445" y="687446"/>
                  </a:lnTo>
                  <a:cubicBezTo>
                    <a:pt x="1772445" y="687453"/>
                    <a:pt x="1772445" y="687533"/>
                    <a:pt x="1772445" y="688526"/>
                  </a:cubicBezTo>
                  <a:lnTo>
                    <a:pt x="1772445" y="696093"/>
                  </a:lnTo>
                  <a:cubicBezTo>
                    <a:pt x="1772455" y="696093"/>
                    <a:pt x="1772553" y="696093"/>
                    <a:pt x="1773713" y="696093"/>
                  </a:cubicBezTo>
                  <a:lnTo>
                    <a:pt x="1782579" y="696093"/>
                  </a:lnTo>
                  <a:cubicBezTo>
                    <a:pt x="1782579" y="696102"/>
                    <a:pt x="1782579" y="696231"/>
                    <a:pt x="1782579" y="698254"/>
                  </a:cubicBezTo>
                  <a:lnTo>
                    <a:pt x="1782579" y="713387"/>
                  </a:lnTo>
                  <a:cubicBezTo>
                    <a:pt x="1786633" y="713387"/>
                    <a:pt x="1786633" y="713387"/>
                    <a:pt x="1786633" y="711495"/>
                  </a:cubicBezTo>
                  <a:lnTo>
                    <a:pt x="1786633" y="698254"/>
                  </a:lnTo>
                  <a:cubicBezTo>
                    <a:pt x="1786639" y="698254"/>
                    <a:pt x="1786716" y="698254"/>
                    <a:pt x="1787645" y="698254"/>
                  </a:cubicBezTo>
                  <a:lnTo>
                    <a:pt x="1794739" y="698254"/>
                  </a:lnTo>
                  <a:cubicBezTo>
                    <a:pt x="1794739" y="698265"/>
                    <a:pt x="1794739" y="698384"/>
                    <a:pt x="1794739" y="699876"/>
                  </a:cubicBezTo>
                  <a:lnTo>
                    <a:pt x="1794739" y="711225"/>
                  </a:lnTo>
                  <a:cubicBezTo>
                    <a:pt x="1794749" y="711225"/>
                    <a:pt x="1794821" y="711225"/>
                    <a:pt x="1795499" y="711225"/>
                  </a:cubicBezTo>
                  <a:lnTo>
                    <a:pt x="1800819" y="711225"/>
                  </a:lnTo>
                  <a:cubicBezTo>
                    <a:pt x="1800819" y="706902"/>
                    <a:pt x="1800819" y="706902"/>
                    <a:pt x="1849459" y="706902"/>
                  </a:cubicBezTo>
                  <a:cubicBezTo>
                    <a:pt x="1849459" y="706911"/>
                    <a:pt x="1849459" y="707012"/>
                    <a:pt x="1849459" y="708253"/>
                  </a:cubicBezTo>
                  <a:lnTo>
                    <a:pt x="1849459" y="717710"/>
                  </a:lnTo>
                  <a:cubicBezTo>
                    <a:pt x="1849467" y="717710"/>
                    <a:pt x="1849543" y="717710"/>
                    <a:pt x="1850219" y="717710"/>
                  </a:cubicBezTo>
                  <a:lnTo>
                    <a:pt x="1855541" y="717710"/>
                  </a:lnTo>
                  <a:cubicBezTo>
                    <a:pt x="1855541" y="717719"/>
                    <a:pt x="1855541" y="717841"/>
                    <a:pt x="1855541" y="719872"/>
                  </a:cubicBezTo>
                  <a:lnTo>
                    <a:pt x="1855541" y="735005"/>
                  </a:lnTo>
                  <a:cubicBezTo>
                    <a:pt x="1855549" y="735001"/>
                    <a:pt x="1855665" y="734923"/>
                    <a:pt x="1857567" y="733654"/>
                  </a:cubicBezTo>
                  <a:lnTo>
                    <a:pt x="1871753" y="724196"/>
                  </a:lnTo>
                  <a:cubicBezTo>
                    <a:pt x="1871755" y="724177"/>
                    <a:pt x="1871887" y="723302"/>
                    <a:pt x="1877833" y="683122"/>
                  </a:cubicBezTo>
                  <a:cubicBezTo>
                    <a:pt x="1877843" y="683120"/>
                    <a:pt x="1877911" y="683094"/>
                    <a:pt x="1878593" y="682852"/>
                  </a:cubicBezTo>
                  <a:lnTo>
                    <a:pt x="1883913" y="680960"/>
                  </a:lnTo>
                  <a:cubicBezTo>
                    <a:pt x="1883913" y="680944"/>
                    <a:pt x="1883947" y="679883"/>
                    <a:pt x="1885941" y="611783"/>
                  </a:cubicBezTo>
                  <a:cubicBezTo>
                    <a:pt x="1885941" y="611801"/>
                    <a:pt x="1885973" y="612892"/>
                    <a:pt x="1887967" y="680960"/>
                  </a:cubicBezTo>
                  <a:cubicBezTo>
                    <a:pt x="1887977" y="680963"/>
                    <a:pt x="1888047" y="680988"/>
                    <a:pt x="1888727" y="681230"/>
                  </a:cubicBezTo>
                  <a:lnTo>
                    <a:pt x="1894047" y="683122"/>
                  </a:lnTo>
                  <a:cubicBezTo>
                    <a:pt x="1894047" y="683102"/>
                    <a:pt x="1894047" y="681769"/>
                    <a:pt x="1894047" y="596651"/>
                  </a:cubicBezTo>
                  <a:cubicBezTo>
                    <a:pt x="1898101" y="596651"/>
                    <a:pt x="1898101" y="596651"/>
                    <a:pt x="1898101" y="564224"/>
                  </a:cubicBezTo>
                  <a:cubicBezTo>
                    <a:pt x="1898113" y="564224"/>
                    <a:pt x="1898799" y="564224"/>
                    <a:pt x="1936607" y="564224"/>
                  </a:cubicBezTo>
                  <a:cubicBezTo>
                    <a:pt x="1936607" y="564241"/>
                    <a:pt x="1936607" y="564959"/>
                    <a:pt x="1936607" y="596651"/>
                  </a:cubicBezTo>
                  <a:cubicBezTo>
                    <a:pt x="1936617" y="596651"/>
                    <a:pt x="1936689" y="596651"/>
                    <a:pt x="1937367" y="596651"/>
                  </a:cubicBezTo>
                  <a:lnTo>
                    <a:pt x="1942687" y="596651"/>
                  </a:lnTo>
                  <a:cubicBezTo>
                    <a:pt x="1942687" y="596630"/>
                    <a:pt x="1942687" y="595324"/>
                    <a:pt x="1942687" y="514503"/>
                  </a:cubicBezTo>
                  <a:cubicBezTo>
                    <a:pt x="1942693" y="514503"/>
                    <a:pt x="1942793" y="514503"/>
                    <a:pt x="1944461" y="514503"/>
                  </a:cubicBezTo>
                  <a:lnTo>
                    <a:pt x="1956875" y="514503"/>
                  </a:lnTo>
                  <a:cubicBezTo>
                    <a:pt x="1956875" y="514496"/>
                    <a:pt x="1956875" y="514385"/>
                    <a:pt x="1956875" y="512612"/>
                  </a:cubicBezTo>
                  <a:lnTo>
                    <a:pt x="1956875" y="499371"/>
                  </a:lnTo>
                  <a:cubicBezTo>
                    <a:pt x="1956885" y="499371"/>
                    <a:pt x="1957383" y="499371"/>
                    <a:pt x="1979169" y="499371"/>
                  </a:cubicBezTo>
                  <a:cubicBezTo>
                    <a:pt x="1979169" y="499364"/>
                    <a:pt x="1979169" y="499283"/>
                    <a:pt x="1979169" y="498290"/>
                  </a:cubicBezTo>
                  <a:lnTo>
                    <a:pt x="1979169" y="490724"/>
                  </a:lnTo>
                  <a:cubicBezTo>
                    <a:pt x="1979175" y="490724"/>
                    <a:pt x="1979285" y="490724"/>
                    <a:pt x="1980941" y="490724"/>
                  </a:cubicBezTo>
                  <a:lnTo>
                    <a:pt x="1993355" y="490724"/>
                  </a:lnTo>
                  <a:cubicBezTo>
                    <a:pt x="1993355" y="490732"/>
                    <a:pt x="1993355" y="490811"/>
                    <a:pt x="1993355" y="491805"/>
                  </a:cubicBezTo>
                  <a:lnTo>
                    <a:pt x="1993355" y="499371"/>
                  </a:lnTo>
                  <a:cubicBezTo>
                    <a:pt x="1993365" y="499371"/>
                    <a:pt x="1993437" y="499371"/>
                    <a:pt x="1994115" y="499371"/>
                  </a:cubicBezTo>
                  <a:lnTo>
                    <a:pt x="1999435" y="499371"/>
                  </a:lnTo>
                  <a:lnTo>
                    <a:pt x="2009569" y="495047"/>
                  </a:lnTo>
                  <a:lnTo>
                    <a:pt x="2013621" y="498290"/>
                  </a:lnTo>
                  <a:lnTo>
                    <a:pt x="2013621" y="490724"/>
                  </a:lnTo>
                  <a:cubicBezTo>
                    <a:pt x="2013631" y="490724"/>
                    <a:pt x="2013767" y="490724"/>
                    <a:pt x="2015901" y="490724"/>
                  </a:cubicBezTo>
                  <a:lnTo>
                    <a:pt x="2031863" y="490724"/>
                  </a:lnTo>
                  <a:cubicBezTo>
                    <a:pt x="2031863" y="490732"/>
                    <a:pt x="2031863" y="490811"/>
                    <a:pt x="2031863" y="491805"/>
                  </a:cubicBezTo>
                  <a:lnTo>
                    <a:pt x="2031863" y="499371"/>
                  </a:lnTo>
                  <a:cubicBezTo>
                    <a:pt x="2031881" y="499371"/>
                    <a:pt x="2032617" y="499371"/>
                    <a:pt x="2062263" y="499371"/>
                  </a:cubicBezTo>
                  <a:cubicBezTo>
                    <a:pt x="2062263" y="499381"/>
                    <a:pt x="2062263" y="499490"/>
                    <a:pt x="2062263" y="500992"/>
                  </a:cubicBezTo>
                  <a:lnTo>
                    <a:pt x="2062263" y="512342"/>
                  </a:lnTo>
                  <a:cubicBezTo>
                    <a:pt x="2062279" y="512342"/>
                    <a:pt x="2062919" y="512342"/>
                    <a:pt x="2088609" y="512342"/>
                  </a:cubicBezTo>
                  <a:cubicBezTo>
                    <a:pt x="2088609" y="512358"/>
                    <a:pt x="2088609" y="513038"/>
                    <a:pt x="2088609" y="542606"/>
                  </a:cubicBezTo>
                  <a:cubicBezTo>
                    <a:pt x="2088619" y="542606"/>
                    <a:pt x="2088691" y="542606"/>
                    <a:pt x="2089369" y="542606"/>
                  </a:cubicBezTo>
                  <a:lnTo>
                    <a:pt x="2094689" y="542606"/>
                  </a:lnTo>
                  <a:cubicBezTo>
                    <a:pt x="2094689" y="542613"/>
                    <a:pt x="2094689" y="542699"/>
                    <a:pt x="2094689" y="543687"/>
                  </a:cubicBezTo>
                  <a:lnTo>
                    <a:pt x="2094689" y="551254"/>
                  </a:lnTo>
                  <a:cubicBezTo>
                    <a:pt x="2098743" y="551254"/>
                    <a:pt x="2098743" y="551254"/>
                    <a:pt x="2098743" y="581518"/>
                  </a:cubicBezTo>
                  <a:cubicBezTo>
                    <a:pt x="2098753" y="581518"/>
                    <a:pt x="2098827" y="581518"/>
                    <a:pt x="2099503" y="581518"/>
                  </a:cubicBezTo>
                  <a:lnTo>
                    <a:pt x="2104823" y="581518"/>
                  </a:lnTo>
                  <a:cubicBezTo>
                    <a:pt x="2104823" y="581527"/>
                    <a:pt x="2104823" y="581594"/>
                    <a:pt x="2104823" y="582329"/>
                  </a:cubicBezTo>
                  <a:lnTo>
                    <a:pt x="2104823" y="588004"/>
                  </a:lnTo>
                  <a:cubicBezTo>
                    <a:pt x="2104829" y="588004"/>
                    <a:pt x="2104907" y="588004"/>
                    <a:pt x="2105837" y="588004"/>
                  </a:cubicBezTo>
                  <a:lnTo>
                    <a:pt x="2112929" y="588004"/>
                  </a:lnTo>
                  <a:cubicBezTo>
                    <a:pt x="2112929" y="588021"/>
                    <a:pt x="2112929" y="588734"/>
                    <a:pt x="2112929" y="618269"/>
                  </a:cubicBezTo>
                  <a:cubicBezTo>
                    <a:pt x="2112937" y="618269"/>
                    <a:pt x="2113057" y="618269"/>
                    <a:pt x="2114957" y="618269"/>
                  </a:cubicBezTo>
                  <a:lnTo>
                    <a:pt x="2129143" y="618269"/>
                  </a:lnTo>
                  <a:cubicBezTo>
                    <a:pt x="2129143" y="618285"/>
                    <a:pt x="2129143" y="618865"/>
                    <a:pt x="2129143" y="642048"/>
                  </a:cubicBezTo>
                  <a:cubicBezTo>
                    <a:pt x="2131171" y="642048"/>
                    <a:pt x="2131171" y="642048"/>
                    <a:pt x="2131171" y="643669"/>
                  </a:cubicBezTo>
                  <a:lnTo>
                    <a:pt x="2131171" y="655019"/>
                  </a:lnTo>
                  <a:cubicBezTo>
                    <a:pt x="2131179" y="655019"/>
                    <a:pt x="2131249" y="655019"/>
                    <a:pt x="2131931" y="655019"/>
                  </a:cubicBezTo>
                  <a:lnTo>
                    <a:pt x="2137251" y="655019"/>
                  </a:lnTo>
                  <a:cubicBezTo>
                    <a:pt x="2137251" y="655033"/>
                    <a:pt x="2137251" y="655596"/>
                    <a:pt x="2137251" y="678798"/>
                  </a:cubicBezTo>
                  <a:cubicBezTo>
                    <a:pt x="2137259" y="678798"/>
                    <a:pt x="2137357" y="678798"/>
                    <a:pt x="2138517" y="678798"/>
                  </a:cubicBezTo>
                  <a:lnTo>
                    <a:pt x="2147383" y="678798"/>
                  </a:lnTo>
                  <a:cubicBezTo>
                    <a:pt x="2149411" y="680960"/>
                    <a:pt x="2149411" y="680960"/>
                    <a:pt x="2149411" y="682852"/>
                  </a:cubicBezTo>
                  <a:lnTo>
                    <a:pt x="2149411" y="696093"/>
                  </a:lnTo>
                  <a:cubicBezTo>
                    <a:pt x="2149415" y="696086"/>
                    <a:pt x="2149503" y="695979"/>
                    <a:pt x="2150931" y="694201"/>
                  </a:cubicBezTo>
                  <a:lnTo>
                    <a:pt x="2161571" y="680960"/>
                  </a:lnTo>
                  <a:cubicBezTo>
                    <a:pt x="2161585" y="680960"/>
                    <a:pt x="2162225" y="680960"/>
                    <a:pt x="2189945" y="680960"/>
                  </a:cubicBezTo>
                  <a:cubicBezTo>
                    <a:pt x="2189945" y="680985"/>
                    <a:pt x="2189945" y="682386"/>
                    <a:pt x="2189945" y="767431"/>
                  </a:cubicBezTo>
                  <a:cubicBezTo>
                    <a:pt x="2189953" y="767431"/>
                    <a:pt x="2190029" y="767431"/>
                    <a:pt x="2190705" y="767431"/>
                  </a:cubicBezTo>
                  <a:lnTo>
                    <a:pt x="2196025" y="767431"/>
                  </a:lnTo>
                  <a:cubicBezTo>
                    <a:pt x="2196029" y="767423"/>
                    <a:pt x="2196087" y="767323"/>
                    <a:pt x="2196785" y="766080"/>
                  </a:cubicBezTo>
                  <a:lnTo>
                    <a:pt x="2202105" y="756622"/>
                  </a:lnTo>
                  <a:cubicBezTo>
                    <a:pt x="2202105" y="756629"/>
                    <a:pt x="2202105" y="756728"/>
                    <a:pt x="2202105" y="758514"/>
                  </a:cubicBezTo>
                  <a:lnTo>
                    <a:pt x="2202105" y="771755"/>
                  </a:lnTo>
                  <a:cubicBezTo>
                    <a:pt x="2206157" y="771755"/>
                    <a:pt x="2206157" y="771755"/>
                    <a:pt x="2206157" y="726358"/>
                  </a:cubicBezTo>
                  <a:cubicBezTo>
                    <a:pt x="2206167" y="726358"/>
                    <a:pt x="2206237" y="726358"/>
                    <a:pt x="2206917" y="726358"/>
                  </a:cubicBezTo>
                  <a:lnTo>
                    <a:pt x="2212237" y="726358"/>
                  </a:lnTo>
                  <a:cubicBezTo>
                    <a:pt x="2212237" y="726343"/>
                    <a:pt x="2212237" y="725343"/>
                    <a:pt x="2212237" y="661504"/>
                  </a:cubicBezTo>
                  <a:cubicBezTo>
                    <a:pt x="2212245" y="661504"/>
                    <a:pt x="2212325" y="661504"/>
                    <a:pt x="2213251" y="661504"/>
                  </a:cubicBezTo>
                  <a:lnTo>
                    <a:pt x="2220345" y="661504"/>
                  </a:lnTo>
                  <a:cubicBezTo>
                    <a:pt x="2220351" y="661483"/>
                    <a:pt x="2220615" y="660543"/>
                    <a:pt x="2232505" y="618269"/>
                  </a:cubicBezTo>
                  <a:cubicBezTo>
                    <a:pt x="2232514" y="618269"/>
                    <a:pt x="2232611" y="618269"/>
                    <a:pt x="2233771" y="618269"/>
                  </a:cubicBezTo>
                  <a:lnTo>
                    <a:pt x="2242639" y="618269"/>
                  </a:lnTo>
                  <a:cubicBezTo>
                    <a:pt x="2242644" y="618292"/>
                    <a:pt x="2242869" y="619258"/>
                    <a:pt x="2252771" y="661504"/>
                  </a:cubicBezTo>
                  <a:cubicBezTo>
                    <a:pt x="2252777" y="661504"/>
                    <a:pt x="2252851" y="661504"/>
                    <a:pt x="2253785" y="661504"/>
                  </a:cubicBezTo>
                  <a:lnTo>
                    <a:pt x="2260879" y="661504"/>
                  </a:lnTo>
                  <a:cubicBezTo>
                    <a:pt x="2260879" y="661515"/>
                    <a:pt x="2260879" y="662182"/>
                    <a:pt x="2260879" y="700416"/>
                  </a:cubicBezTo>
                  <a:cubicBezTo>
                    <a:pt x="2260885" y="700416"/>
                    <a:pt x="2260985" y="700416"/>
                    <a:pt x="2262651" y="700416"/>
                  </a:cubicBezTo>
                  <a:lnTo>
                    <a:pt x="2275065" y="700416"/>
                  </a:lnTo>
                  <a:cubicBezTo>
                    <a:pt x="2275065" y="700424"/>
                    <a:pt x="2275065" y="700546"/>
                    <a:pt x="2275065" y="702578"/>
                  </a:cubicBezTo>
                  <a:lnTo>
                    <a:pt x="2275065" y="717710"/>
                  </a:lnTo>
                  <a:cubicBezTo>
                    <a:pt x="2279119" y="717710"/>
                    <a:pt x="2279119" y="717710"/>
                    <a:pt x="2279119" y="715549"/>
                  </a:cubicBezTo>
                  <a:lnTo>
                    <a:pt x="2279119" y="700416"/>
                  </a:lnTo>
                  <a:cubicBezTo>
                    <a:pt x="2279129" y="700416"/>
                    <a:pt x="2279241" y="700416"/>
                    <a:pt x="2280639" y="700416"/>
                  </a:cubicBezTo>
                  <a:lnTo>
                    <a:pt x="2291279" y="700416"/>
                  </a:lnTo>
                  <a:cubicBezTo>
                    <a:pt x="2291279" y="700426"/>
                    <a:pt x="2291279" y="700543"/>
                    <a:pt x="2291279" y="702037"/>
                  </a:cubicBezTo>
                  <a:lnTo>
                    <a:pt x="2291279" y="713387"/>
                  </a:lnTo>
                  <a:cubicBezTo>
                    <a:pt x="2291295" y="713387"/>
                    <a:pt x="2292003" y="713387"/>
                    <a:pt x="2321680" y="713387"/>
                  </a:cubicBezTo>
                  <a:cubicBezTo>
                    <a:pt x="2321680" y="713370"/>
                    <a:pt x="2321680" y="712599"/>
                    <a:pt x="2321680" y="676637"/>
                  </a:cubicBezTo>
                  <a:cubicBezTo>
                    <a:pt x="2321687" y="676637"/>
                    <a:pt x="2321781" y="676637"/>
                    <a:pt x="2322945" y="676637"/>
                  </a:cubicBezTo>
                  <a:lnTo>
                    <a:pt x="2331813" y="676637"/>
                  </a:lnTo>
                  <a:cubicBezTo>
                    <a:pt x="2331813" y="676648"/>
                    <a:pt x="2331813" y="677142"/>
                    <a:pt x="2331813" y="698254"/>
                  </a:cubicBezTo>
                  <a:cubicBezTo>
                    <a:pt x="2333840" y="698254"/>
                    <a:pt x="2333840" y="698254"/>
                    <a:pt x="2333840" y="665828"/>
                  </a:cubicBezTo>
                  <a:cubicBezTo>
                    <a:pt x="2333853" y="665828"/>
                    <a:pt x="2334395" y="665828"/>
                    <a:pt x="2356133" y="665828"/>
                  </a:cubicBezTo>
                  <a:cubicBezTo>
                    <a:pt x="2356133" y="665818"/>
                    <a:pt x="2356133" y="665698"/>
                    <a:pt x="2356133" y="664206"/>
                  </a:cubicBezTo>
                  <a:lnTo>
                    <a:pt x="2356133" y="652857"/>
                  </a:lnTo>
                  <a:cubicBezTo>
                    <a:pt x="2356141" y="652857"/>
                    <a:pt x="2356215" y="652857"/>
                    <a:pt x="2356893" y="652857"/>
                  </a:cubicBezTo>
                  <a:lnTo>
                    <a:pt x="2362213" y="652857"/>
                  </a:lnTo>
                  <a:cubicBezTo>
                    <a:pt x="2362213" y="652851"/>
                    <a:pt x="2362213" y="652738"/>
                    <a:pt x="2362213" y="650966"/>
                  </a:cubicBezTo>
                  <a:lnTo>
                    <a:pt x="2362213" y="637725"/>
                  </a:lnTo>
                  <a:lnTo>
                    <a:pt x="2366267" y="644210"/>
                  </a:lnTo>
                  <a:cubicBezTo>
                    <a:pt x="2366275" y="644210"/>
                    <a:pt x="2366403" y="644210"/>
                    <a:pt x="2368547" y="644210"/>
                  </a:cubicBezTo>
                  <a:lnTo>
                    <a:pt x="2384507" y="644210"/>
                  </a:lnTo>
                  <a:cubicBezTo>
                    <a:pt x="2384507" y="644202"/>
                    <a:pt x="2384507" y="644134"/>
                    <a:pt x="2384507" y="643399"/>
                  </a:cubicBezTo>
                  <a:lnTo>
                    <a:pt x="2384507" y="637725"/>
                  </a:lnTo>
                  <a:cubicBezTo>
                    <a:pt x="2384516" y="637725"/>
                    <a:pt x="2384590" y="637725"/>
                    <a:pt x="2385267" y="637725"/>
                  </a:cubicBezTo>
                  <a:lnTo>
                    <a:pt x="2390587" y="637725"/>
                  </a:lnTo>
                  <a:cubicBezTo>
                    <a:pt x="2390587" y="637734"/>
                    <a:pt x="2390587" y="637834"/>
                    <a:pt x="2390587" y="639076"/>
                  </a:cubicBezTo>
                  <a:lnTo>
                    <a:pt x="2390587" y="648534"/>
                  </a:lnTo>
                  <a:cubicBezTo>
                    <a:pt x="2390601" y="648534"/>
                    <a:pt x="2391335" y="648534"/>
                    <a:pt x="2429093" y="648534"/>
                  </a:cubicBezTo>
                  <a:cubicBezTo>
                    <a:pt x="2429093" y="648552"/>
                    <a:pt x="2429093" y="650062"/>
                    <a:pt x="2429093" y="786887"/>
                  </a:cubicBezTo>
                  <a:cubicBezTo>
                    <a:pt x="2429104" y="786887"/>
                    <a:pt x="2429219" y="786887"/>
                    <a:pt x="2430613" y="786887"/>
                  </a:cubicBezTo>
                  <a:lnTo>
                    <a:pt x="2441254" y="786887"/>
                  </a:lnTo>
                  <a:cubicBezTo>
                    <a:pt x="2441254" y="782564"/>
                    <a:pt x="2441254" y="778240"/>
                    <a:pt x="2441254" y="773917"/>
                  </a:cubicBezTo>
                  <a:cubicBezTo>
                    <a:pt x="2443281" y="773917"/>
                    <a:pt x="2443281" y="773917"/>
                    <a:pt x="2445307" y="773917"/>
                  </a:cubicBezTo>
                  <a:cubicBezTo>
                    <a:pt x="2445307" y="778240"/>
                    <a:pt x="2445307" y="782564"/>
                    <a:pt x="2445307" y="786887"/>
                  </a:cubicBezTo>
                  <a:cubicBezTo>
                    <a:pt x="2455441" y="786887"/>
                    <a:pt x="2465575" y="786887"/>
                    <a:pt x="2475707" y="786887"/>
                  </a:cubicBezTo>
                  <a:cubicBezTo>
                    <a:pt x="2475707" y="776078"/>
                    <a:pt x="2475707" y="767431"/>
                    <a:pt x="2475707" y="756622"/>
                  </a:cubicBezTo>
                  <a:cubicBezTo>
                    <a:pt x="2479762" y="756622"/>
                    <a:pt x="2483815" y="756622"/>
                    <a:pt x="2487867" y="756622"/>
                  </a:cubicBezTo>
                  <a:lnTo>
                    <a:pt x="2500027" y="754461"/>
                  </a:lnTo>
                  <a:cubicBezTo>
                    <a:pt x="2502055" y="754461"/>
                    <a:pt x="2502055" y="756622"/>
                    <a:pt x="2504082" y="756622"/>
                  </a:cubicBezTo>
                  <a:lnTo>
                    <a:pt x="2514215" y="756622"/>
                  </a:lnTo>
                  <a:cubicBezTo>
                    <a:pt x="2514215" y="767431"/>
                    <a:pt x="2514215" y="778240"/>
                    <a:pt x="2514215" y="786887"/>
                  </a:cubicBezTo>
                  <a:cubicBezTo>
                    <a:pt x="2516242" y="786887"/>
                    <a:pt x="2518269" y="786887"/>
                    <a:pt x="2522321" y="786887"/>
                  </a:cubicBezTo>
                  <a:cubicBezTo>
                    <a:pt x="2522321" y="793373"/>
                    <a:pt x="2522321" y="799858"/>
                    <a:pt x="2522321" y="804182"/>
                  </a:cubicBezTo>
                  <a:lnTo>
                    <a:pt x="2531658" y="805087"/>
                  </a:lnTo>
                  <a:lnTo>
                    <a:pt x="2544615" y="805087"/>
                  </a:lnTo>
                  <a:cubicBezTo>
                    <a:pt x="2544615" y="799278"/>
                    <a:pt x="2544615" y="795106"/>
                    <a:pt x="2544615" y="789049"/>
                  </a:cubicBezTo>
                  <a:lnTo>
                    <a:pt x="2612571" y="789049"/>
                  </a:lnTo>
                  <a:lnTo>
                    <a:pt x="2612571" y="703796"/>
                  </a:lnTo>
                  <a:lnTo>
                    <a:pt x="2684579" y="703796"/>
                  </a:lnTo>
                  <a:lnTo>
                    <a:pt x="2684579" y="782564"/>
                  </a:lnTo>
                  <a:cubicBezTo>
                    <a:pt x="2685215" y="782564"/>
                    <a:pt x="2685849" y="782564"/>
                    <a:pt x="2686483" y="782564"/>
                  </a:cubicBezTo>
                  <a:lnTo>
                    <a:pt x="2687725" y="805087"/>
                  </a:lnTo>
                  <a:lnTo>
                    <a:pt x="2697401" y="805087"/>
                  </a:lnTo>
                  <a:cubicBezTo>
                    <a:pt x="2697937" y="797873"/>
                    <a:pt x="2698643" y="790219"/>
                    <a:pt x="2698643" y="782564"/>
                  </a:cubicBezTo>
                  <a:cubicBezTo>
                    <a:pt x="2700671" y="782564"/>
                    <a:pt x="2702697" y="782564"/>
                    <a:pt x="2704723" y="782564"/>
                  </a:cubicBezTo>
                  <a:lnTo>
                    <a:pt x="2705965" y="805087"/>
                  </a:lnTo>
                  <a:lnTo>
                    <a:pt x="2756588" y="805087"/>
                  </a:lnTo>
                  <a:lnTo>
                    <a:pt x="2756588" y="642059"/>
                  </a:lnTo>
                  <a:lnTo>
                    <a:pt x="2953915" y="642059"/>
                  </a:lnTo>
                  <a:lnTo>
                    <a:pt x="2953915" y="805087"/>
                  </a:lnTo>
                  <a:lnTo>
                    <a:pt x="2972611" y="805087"/>
                  </a:lnTo>
                  <a:lnTo>
                    <a:pt x="2972611" y="722394"/>
                  </a:lnTo>
                  <a:lnTo>
                    <a:pt x="3067731" y="722394"/>
                  </a:lnTo>
                  <a:cubicBezTo>
                    <a:pt x="3071806" y="616373"/>
                    <a:pt x="3075185" y="510899"/>
                    <a:pt x="3079662" y="404253"/>
                  </a:cubicBezTo>
                  <a:cubicBezTo>
                    <a:pt x="3069529" y="404253"/>
                    <a:pt x="3045209" y="391282"/>
                    <a:pt x="3067502" y="382635"/>
                  </a:cubicBezTo>
                  <a:cubicBezTo>
                    <a:pt x="3065474" y="380473"/>
                    <a:pt x="3063449" y="378311"/>
                    <a:pt x="3061422" y="378311"/>
                  </a:cubicBezTo>
                  <a:cubicBezTo>
                    <a:pt x="3061422" y="365341"/>
                    <a:pt x="3059394" y="363179"/>
                    <a:pt x="3069529" y="354532"/>
                  </a:cubicBezTo>
                  <a:cubicBezTo>
                    <a:pt x="3069529" y="350208"/>
                    <a:pt x="3069529" y="343723"/>
                    <a:pt x="3069529" y="337238"/>
                  </a:cubicBezTo>
                  <a:cubicBezTo>
                    <a:pt x="3073582" y="337238"/>
                    <a:pt x="3077635" y="337238"/>
                    <a:pt x="3083715" y="337238"/>
                  </a:cubicBezTo>
                  <a:cubicBezTo>
                    <a:pt x="3083715" y="328590"/>
                    <a:pt x="3083715" y="322105"/>
                    <a:pt x="3083715" y="315620"/>
                  </a:cubicBezTo>
                  <a:cubicBezTo>
                    <a:pt x="3083715" y="313458"/>
                    <a:pt x="3085742" y="313458"/>
                    <a:pt x="3085742" y="311296"/>
                  </a:cubicBezTo>
                  <a:cubicBezTo>
                    <a:pt x="3085742" y="285355"/>
                    <a:pt x="3085742" y="259414"/>
                    <a:pt x="3085742" y="233472"/>
                  </a:cubicBezTo>
                  <a:cubicBezTo>
                    <a:pt x="3085742" y="231310"/>
                    <a:pt x="3083715" y="229149"/>
                    <a:pt x="3083715" y="226987"/>
                  </a:cubicBezTo>
                  <a:cubicBezTo>
                    <a:pt x="3085742" y="224825"/>
                    <a:pt x="3087769" y="222663"/>
                    <a:pt x="3089795" y="220501"/>
                  </a:cubicBezTo>
                  <a:cubicBezTo>
                    <a:pt x="3089795" y="201045"/>
                    <a:pt x="3089795" y="181589"/>
                    <a:pt x="3089795" y="162133"/>
                  </a:cubicBezTo>
                  <a:cubicBezTo>
                    <a:pt x="3089795" y="159972"/>
                    <a:pt x="3089795" y="159972"/>
                    <a:pt x="3091822" y="157810"/>
                  </a:cubicBezTo>
                  <a:cubicBezTo>
                    <a:pt x="3091822" y="140516"/>
                    <a:pt x="3091822" y="121060"/>
                    <a:pt x="3091822" y="101604"/>
                  </a:cubicBezTo>
                  <a:cubicBezTo>
                    <a:pt x="3093849" y="92957"/>
                    <a:pt x="3093849" y="88633"/>
                    <a:pt x="3093849" y="82148"/>
                  </a:cubicBezTo>
                  <a:cubicBezTo>
                    <a:pt x="3097902" y="88633"/>
                    <a:pt x="3097902" y="92957"/>
                    <a:pt x="3097902" y="99442"/>
                  </a:cubicBezTo>
                  <a:cubicBezTo>
                    <a:pt x="3099929" y="121060"/>
                    <a:pt x="3099929" y="140516"/>
                    <a:pt x="3099929" y="157810"/>
                  </a:cubicBezTo>
                  <a:cubicBezTo>
                    <a:pt x="3101955" y="181589"/>
                    <a:pt x="3101955" y="201045"/>
                    <a:pt x="3101955" y="220501"/>
                  </a:cubicBezTo>
                  <a:cubicBezTo>
                    <a:pt x="3103982" y="222663"/>
                    <a:pt x="3106009" y="224825"/>
                    <a:pt x="3108035" y="226987"/>
                  </a:cubicBezTo>
                  <a:cubicBezTo>
                    <a:pt x="3108035" y="229149"/>
                    <a:pt x="3106009" y="231310"/>
                    <a:pt x="3106009" y="233472"/>
                  </a:cubicBezTo>
                  <a:cubicBezTo>
                    <a:pt x="3106009" y="259414"/>
                    <a:pt x="3106009" y="285355"/>
                    <a:pt x="3106009" y="311296"/>
                  </a:cubicBezTo>
                  <a:cubicBezTo>
                    <a:pt x="3106009" y="313458"/>
                    <a:pt x="3108035" y="313458"/>
                    <a:pt x="3108035" y="315620"/>
                  </a:cubicBezTo>
                  <a:cubicBezTo>
                    <a:pt x="3108035" y="322105"/>
                    <a:pt x="3108035" y="328590"/>
                    <a:pt x="3108035" y="337238"/>
                  </a:cubicBezTo>
                  <a:cubicBezTo>
                    <a:pt x="3112089" y="337238"/>
                    <a:pt x="3118169" y="337238"/>
                    <a:pt x="3122222" y="337238"/>
                  </a:cubicBezTo>
                  <a:cubicBezTo>
                    <a:pt x="3122222" y="343723"/>
                    <a:pt x="3122222" y="350208"/>
                    <a:pt x="3122222" y="354532"/>
                  </a:cubicBezTo>
                  <a:cubicBezTo>
                    <a:pt x="3130330" y="363179"/>
                    <a:pt x="3130330" y="363179"/>
                    <a:pt x="3130330" y="378311"/>
                  </a:cubicBezTo>
                  <a:cubicBezTo>
                    <a:pt x="3128302" y="378311"/>
                    <a:pt x="3126275" y="380473"/>
                    <a:pt x="3124250" y="382635"/>
                  </a:cubicBezTo>
                  <a:cubicBezTo>
                    <a:pt x="3144515" y="393444"/>
                    <a:pt x="3120195" y="402091"/>
                    <a:pt x="3112089" y="404253"/>
                  </a:cubicBezTo>
                  <a:cubicBezTo>
                    <a:pt x="3114115" y="488562"/>
                    <a:pt x="3118169" y="572871"/>
                    <a:pt x="3120195" y="657181"/>
                  </a:cubicBezTo>
                  <a:cubicBezTo>
                    <a:pt x="3142490" y="657181"/>
                    <a:pt x="3164782" y="657181"/>
                    <a:pt x="3185050" y="657181"/>
                  </a:cubicBezTo>
                  <a:cubicBezTo>
                    <a:pt x="3185050" y="683122"/>
                    <a:pt x="3185050" y="709063"/>
                    <a:pt x="3185050" y="732843"/>
                  </a:cubicBezTo>
                  <a:cubicBezTo>
                    <a:pt x="3189103" y="732843"/>
                    <a:pt x="3191130" y="732843"/>
                    <a:pt x="3193157" y="732843"/>
                  </a:cubicBezTo>
                  <a:cubicBezTo>
                    <a:pt x="3193157" y="730681"/>
                    <a:pt x="3195183" y="728519"/>
                    <a:pt x="3195183" y="726358"/>
                  </a:cubicBezTo>
                  <a:cubicBezTo>
                    <a:pt x="3197210" y="726358"/>
                    <a:pt x="3199237" y="726358"/>
                    <a:pt x="3201263" y="726358"/>
                  </a:cubicBezTo>
                  <a:cubicBezTo>
                    <a:pt x="3201263" y="728519"/>
                    <a:pt x="3201263" y="730681"/>
                    <a:pt x="3203291" y="735005"/>
                  </a:cubicBezTo>
                  <a:cubicBezTo>
                    <a:pt x="3207343" y="735005"/>
                    <a:pt x="3211397" y="735005"/>
                    <a:pt x="3215451" y="735005"/>
                  </a:cubicBezTo>
                  <a:cubicBezTo>
                    <a:pt x="3215451" y="732843"/>
                    <a:pt x="3215451" y="730681"/>
                    <a:pt x="3215451" y="728519"/>
                  </a:cubicBezTo>
                  <a:cubicBezTo>
                    <a:pt x="3223557" y="728519"/>
                    <a:pt x="3229636" y="728519"/>
                    <a:pt x="3237744" y="728519"/>
                  </a:cubicBezTo>
                  <a:cubicBezTo>
                    <a:pt x="3237744" y="730681"/>
                    <a:pt x="3237744" y="732843"/>
                    <a:pt x="3237744" y="735005"/>
                  </a:cubicBezTo>
                  <a:cubicBezTo>
                    <a:pt x="3243823" y="735005"/>
                    <a:pt x="3251931" y="735005"/>
                    <a:pt x="3258011" y="735005"/>
                  </a:cubicBezTo>
                  <a:cubicBezTo>
                    <a:pt x="3258011" y="750137"/>
                    <a:pt x="3258011" y="765270"/>
                    <a:pt x="3258011" y="780402"/>
                  </a:cubicBezTo>
                  <a:cubicBezTo>
                    <a:pt x="3262065" y="780402"/>
                    <a:pt x="3268145" y="780402"/>
                    <a:pt x="3272198" y="780402"/>
                  </a:cubicBezTo>
                  <a:cubicBezTo>
                    <a:pt x="3272198" y="776078"/>
                    <a:pt x="3272198" y="771755"/>
                    <a:pt x="3272198" y="767431"/>
                  </a:cubicBezTo>
                  <a:cubicBezTo>
                    <a:pt x="3278278" y="767431"/>
                    <a:pt x="3284358" y="767431"/>
                    <a:pt x="3288412" y="767431"/>
                  </a:cubicBezTo>
                  <a:cubicBezTo>
                    <a:pt x="3288412" y="706902"/>
                    <a:pt x="3288412" y="648534"/>
                    <a:pt x="3288412" y="588004"/>
                  </a:cubicBezTo>
                  <a:cubicBezTo>
                    <a:pt x="3290438" y="585842"/>
                    <a:pt x="3292465" y="583680"/>
                    <a:pt x="3294492" y="581518"/>
                  </a:cubicBezTo>
                  <a:cubicBezTo>
                    <a:pt x="3318811" y="581518"/>
                    <a:pt x="3343131" y="581518"/>
                    <a:pt x="3367453" y="581518"/>
                  </a:cubicBezTo>
                  <a:lnTo>
                    <a:pt x="3367453" y="590166"/>
                  </a:lnTo>
                  <a:lnTo>
                    <a:pt x="3377586" y="590166"/>
                  </a:lnTo>
                  <a:cubicBezTo>
                    <a:pt x="3377586" y="629078"/>
                    <a:pt x="3377586" y="667990"/>
                    <a:pt x="3377586" y="704740"/>
                  </a:cubicBezTo>
                  <a:cubicBezTo>
                    <a:pt x="3385693" y="704740"/>
                    <a:pt x="3391773" y="704740"/>
                    <a:pt x="3399879" y="704740"/>
                  </a:cubicBezTo>
                  <a:cubicBezTo>
                    <a:pt x="3399879" y="683122"/>
                    <a:pt x="3399879" y="661504"/>
                    <a:pt x="3399879" y="637725"/>
                  </a:cubicBezTo>
                  <a:cubicBezTo>
                    <a:pt x="3407986" y="637725"/>
                    <a:pt x="3418119" y="637725"/>
                    <a:pt x="3426227" y="637725"/>
                  </a:cubicBezTo>
                  <a:cubicBezTo>
                    <a:pt x="3428253" y="637725"/>
                    <a:pt x="3428253" y="635563"/>
                    <a:pt x="3430279" y="633401"/>
                  </a:cubicBezTo>
                  <a:lnTo>
                    <a:pt x="3438387" y="633401"/>
                  </a:lnTo>
                  <a:cubicBezTo>
                    <a:pt x="3440413" y="635563"/>
                    <a:pt x="3440413" y="637725"/>
                    <a:pt x="3442439" y="637725"/>
                  </a:cubicBezTo>
                  <a:cubicBezTo>
                    <a:pt x="3448519" y="637725"/>
                    <a:pt x="3456627" y="637725"/>
                    <a:pt x="3464734" y="637725"/>
                  </a:cubicBezTo>
                  <a:cubicBezTo>
                    <a:pt x="3464734" y="598813"/>
                    <a:pt x="3464734" y="559901"/>
                    <a:pt x="3464734" y="520989"/>
                  </a:cubicBezTo>
                  <a:cubicBezTo>
                    <a:pt x="3464747" y="520986"/>
                    <a:pt x="3465614" y="520822"/>
                    <a:pt x="3521481" y="510180"/>
                  </a:cubicBezTo>
                  <a:cubicBezTo>
                    <a:pt x="3521481" y="510187"/>
                    <a:pt x="3521481" y="510261"/>
                    <a:pt x="3521481" y="511261"/>
                  </a:cubicBezTo>
                  <a:lnTo>
                    <a:pt x="3521481" y="518827"/>
                  </a:lnTo>
                  <a:cubicBezTo>
                    <a:pt x="3521498" y="518827"/>
                    <a:pt x="3522142" y="518827"/>
                    <a:pt x="3547828" y="518827"/>
                  </a:cubicBezTo>
                  <a:cubicBezTo>
                    <a:pt x="3547828" y="518849"/>
                    <a:pt x="3547828" y="521220"/>
                    <a:pt x="3547828" y="773917"/>
                  </a:cubicBezTo>
                  <a:cubicBezTo>
                    <a:pt x="3553907" y="773917"/>
                    <a:pt x="3562015" y="773917"/>
                    <a:pt x="3570122" y="773917"/>
                  </a:cubicBezTo>
                  <a:cubicBezTo>
                    <a:pt x="3570122" y="771755"/>
                    <a:pt x="3570122" y="771755"/>
                    <a:pt x="3570122" y="769593"/>
                  </a:cubicBezTo>
                  <a:cubicBezTo>
                    <a:pt x="3574174" y="769593"/>
                    <a:pt x="3578227" y="769593"/>
                    <a:pt x="3582282" y="769593"/>
                  </a:cubicBezTo>
                  <a:cubicBezTo>
                    <a:pt x="3582282" y="771755"/>
                    <a:pt x="3582282" y="771755"/>
                    <a:pt x="3582282" y="773917"/>
                  </a:cubicBezTo>
                  <a:cubicBezTo>
                    <a:pt x="3590389" y="773917"/>
                    <a:pt x="3598494" y="773917"/>
                    <a:pt x="3606602" y="773917"/>
                  </a:cubicBezTo>
                  <a:cubicBezTo>
                    <a:pt x="3606602" y="769593"/>
                    <a:pt x="3606602" y="765270"/>
                    <a:pt x="3606602" y="760946"/>
                  </a:cubicBezTo>
                  <a:cubicBezTo>
                    <a:pt x="3616735" y="760946"/>
                    <a:pt x="3626870" y="760946"/>
                    <a:pt x="3634975" y="760946"/>
                  </a:cubicBezTo>
                  <a:cubicBezTo>
                    <a:pt x="3639029" y="756622"/>
                    <a:pt x="3643083" y="756622"/>
                    <a:pt x="3647135" y="756622"/>
                  </a:cubicBezTo>
                  <a:cubicBezTo>
                    <a:pt x="3653215" y="760946"/>
                    <a:pt x="3661323" y="760946"/>
                    <a:pt x="3667403" y="760946"/>
                  </a:cubicBezTo>
                  <a:cubicBezTo>
                    <a:pt x="3667403" y="754461"/>
                    <a:pt x="3667403" y="750137"/>
                    <a:pt x="3667403" y="743652"/>
                  </a:cubicBezTo>
                  <a:lnTo>
                    <a:pt x="3675510" y="743652"/>
                  </a:lnTo>
                  <a:cubicBezTo>
                    <a:pt x="3675510" y="739328"/>
                    <a:pt x="3675510" y="735005"/>
                    <a:pt x="3675510" y="730681"/>
                  </a:cubicBezTo>
                  <a:cubicBezTo>
                    <a:pt x="3693750" y="730681"/>
                    <a:pt x="3714017" y="730681"/>
                    <a:pt x="3732257" y="730681"/>
                  </a:cubicBezTo>
                  <a:cubicBezTo>
                    <a:pt x="3732257" y="719872"/>
                    <a:pt x="3732257" y="711225"/>
                    <a:pt x="3732257" y="700416"/>
                  </a:cubicBezTo>
                  <a:cubicBezTo>
                    <a:pt x="3738337" y="700416"/>
                    <a:pt x="3744417" y="700416"/>
                    <a:pt x="3750497" y="700416"/>
                  </a:cubicBezTo>
                  <a:cubicBezTo>
                    <a:pt x="3750497" y="698254"/>
                    <a:pt x="3750497" y="696093"/>
                    <a:pt x="3750497" y="693931"/>
                  </a:cubicBezTo>
                  <a:cubicBezTo>
                    <a:pt x="3754550" y="693931"/>
                    <a:pt x="3758603" y="693931"/>
                    <a:pt x="3762657" y="693931"/>
                  </a:cubicBezTo>
                  <a:cubicBezTo>
                    <a:pt x="3762657" y="696093"/>
                    <a:pt x="3762657" y="698254"/>
                    <a:pt x="3762657" y="700416"/>
                  </a:cubicBezTo>
                  <a:cubicBezTo>
                    <a:pt x="3768737" y="700416"/>
                    <a:pt x="3772790" y="700416"/>
                    <a:pt x="3778870" y="700416"/>
                  </a:cubicBezTo>
                  <a:cubicBezTo>
                    <a:pt x="3778870" y="715549"/>
                    <a:pt x="3778870" y="732843"/>
                    <a:pt x="3778870" y="750137"/>
                  </a:cubicBezTo>
                  <a:lnTo>
                    <a:pt x="3789470" y="750137"/>
                  </a:lnTo>
                  <a:lnTo>
                    <a:pt x="3789470" y="586174"/>
                  </a:lnTo>
                  <a:lnTo>
                    <a:pt x="3791390" y="586174"/>
                  </a:lnTo>
                  <a:lnTo>
                    <a:pt x="3791390" y="723865"/>
                  </a:lnTo>
                  <a:lnTo>
                    <a:pt x="3791390" y="750137"/>
                  </a:lnTo>
                  <a:lnTo>
                    <a:pt x="3806350" y="750137"/>
                  </a:lnTo>
                  <a:lnTo>
                    <a:pt x="3806350" y="742023"/>
                  </a:lnTo>
                  <a:lnTo>
                    <a:pt x="3811298" y="742023"/>
                  </a:lnTo>
                  <a:lnTo>
                    <a:pt x="3811298" y="724196"/>
                  </a:lnTo>
                  <a:cubicBezTo>
                    <a:pt x="3823458" y="724196"/>
                    <a:pt x="3837645" y="724196"/>
                    <a:pt x="3849805" y="724196"/>
                  </a:cubicBezTo>
                  <a:cubicBezTo>
                    <a:pt x="3849805" y="713387"/>
                    <a:pt x="3849805" y="704740"/>
                    <a:pt x="3849805" y="693931"/>
                  </a:cubicBezTo>
                  <a:lnTo>
                    <a:pt x="3888823" y="693931"/>
                  </a:lnTo>
                  <a:lnTo>
                    <a:pt x="3888823" y="690579"/>
                  </a:lnTo>
                  <a:cubicBezTo>
                    <a:pt x="3888823" y="690579"/>
                    <a:pt x="3888823" y="690579"/>
                    <a:pt x="3887708" y="690579"/>
                  </a:cubicBezTo>
                  <a:lnTo>
                    <a:pt x="3879906" y="690579"/>
                  </a:lnTo>
                  <a:cubicBezTo>
                    <a:pt x="3879906" y="690579"/>
                    <a:pt x="3879906" y="690579"/>
                    <a:pt x="3879906" y="689443"/>
                  </a:cubicBezTo>
                  <a:lnTo>
                    <a:pt x="3879906" y="681500"/>
                  </a:lnTo>
                  <a:cubicBezTo>
                    <a:pt x="3879906" y="681500"/>
                    <a:pt x="3879906" y="681500"/>
                    <a:pt x="3881022" y="681500"/>
                  </a:cubicBezTo>
                  <a:lnTo>
                    <a:pt x="3888823" y="681500"/>
                  </a:lnTo>
                  <a:cubicBezTo>
                    <a:pt x="3888823" y="681500"/>
                    <a:pt x="3888823" y="681500"/>
                    <a:pt x="3888823" y="679986"/>
                  </a:cubicBezTo>
                  <a:lnTo>
                    <a:pt x="3888823" y="669395"/>
                  </a:lnTo>
                  <a:cubicBezTo>
                    <a:pt x="3888823" y="669395"/>
                    <a:pt x="3888823" y="669395"/>
                    <a:pt x="3887708" y="669395"/>
                  </a:cubicBezTo>
                  <a:lnTo>
                    <a:pt x="3879906" y="669395"/>
                  </a:lnTo>
                  <a:cubicBezTo>
                    <a:pt x="3879906" y="669395"/>
                    <a:pt x="3879906" y="669395"/>
                    <a:pt x="3879906" y="667882"/>
                  </a:cubicBezTo>
                  <a:lnTo>
                    <a:pt x="3879906" y="657290"/>
                  </a:lnTo>
                  <a:cubicBezTo>
                    <a:pt x="3879906" y="657290"/>
                    <a:pt x="3879906" y="657290"/>
                    <a:pt x="3881022" y="657290"/>
                  </a:cubicBezTo>
                  <a:lnTo>
                    <a:pt x="3888823" y="657290"/>
                  </a:lnTo>
                  <a:cubicBezTo>
                    <a:pt x="3888823" y="657290"/>
                    <a:pt x="3888823" y="657290"/>
                    <a:pt x="3888823" y="656156"/>
                  </a:cubicBezTo>
                  <a:lnTo>
                    <a:pt x="3888823" y="648212"/>
                  </a:lnTo>
                  <a:cubicBezTo>
                    <a:pt x="3888823" y="648212"/>
                    <a:pt x="3888823" y="648212"/>
                    <a:pt x="3887708" y="648212"/>
                  </a:cubicBezTo>
                  <a:lnTo>
                    <a:pt x="3879906" y="648212"/>
                  </a:lnTo>
                  <a:cubicBezTo>
                    <a:pt x="3879906" y="648212"/>
                    <a:pt x="3879906" y="648212"/>
                    <a:pt x="3879906" y="646698"/>
                  </a:cubicBezTo>
                  <a:lnTo>
                    <a:pt x="3879906" y="636107"/>
                  </a:lnTo>
                  <a:cubicBezTo>
                    <a:pt x="3879906" y="636107"/>
                    <a:pt x="3879906" y="636107"/>
                    <a:pt x="3881022" y="636107"/>
                  </a:cubicBezTo>
                  <a:lnTo>
                    <a:pt x="3888823" y="636107"/>
                  </a:lnTo>
                  <a:cubicBezTo>
                    <a:pt x="3888823" y="636107"/>
                    <a:pt x="3888823" y="636107"/>
                    <a:pt x="3888823" y="634594"/>
                  </a:cubicBezTo>
                  <a:lnTo>
                    <a:pt x="3888823" y="624002"/>
                  </a:lnTo>
                  <a:cubicBezTo>
                    <a:pt x="3888823" y="624002"/>
                    <a:pt x="3888823" y="624002"/>
                    <a:pt x="3887708" y="624002"/>
                  </a:cubicBezTo>
                  <a:lnTo>
                    <a:pt x="3879906" y="624002"/>
                  </a:lnTo>
                  <a:cubicBezTo>
                    <a:pt x="3879906" y="624002"/>
                    <a:pt x="3879906" y="624002"/>
                    <a:pt x="3879906" y="622489"/>
                  </a:cubicBezTo>
                  <a:lnTo>
                    <a:pt x="3879906" y="611898"/>
                  </a:lnTo>
                  <a:cubicBezTo>
                    <a:pt x="3879906" y="611898"/>
                    <a:pt x="3879906" y="611898"/>
                    <a:pt x="3881022" y="611898"/>
                  </a:cubicBezTo>
                  <a:lnTo>
                    <a:pt x="3888823" y="611898"/>
                  </a:lnTo>
                  <a:cubicBezTo>
                    <a:pt x="3888823" y="611898"/>
                    <a:pt x="3888823" y="611898"/>
                    <a:pt x="3888823" y="610763"/>
                  </a:cubicBezTo>
                  <a:lnTo>
                    <a:pt x="3888823" y="602819"/>
                  </a:lnTo>
                  <a:cubicBezTo>
                    <a:pt x="3888823" y="602819"/>
                    <a:pt x="3888823" y="602819"/>
                    <a:pt x="3887708" y="602819"/>
                  </a:cubicBezTo>
                  <a:lnTo>
                    <a:pt x="3879906" y="602819"/>
                  </a:lnTo>
                  <a:cubicBezTo>
                    <a:pt x="3879906" y="602819"/>
                    <a:pt x="3879906" y="602819"/>
                    <a:pt x="3879906" y="601307"/>
                  </a:cubicBezTo>
                  <a:lnTo>
                    <a:pt x="3879906" y="590714"/>
                  </a:lnTo>
                  <a:cubicBezTo>
                    <a:pt x="3879906" y="590714"/>
                    <a:pt x="3879906" y="590714"/>
                    <a:pt x="3881022" y="590714"/>
                  </a:cubicBezTo>
                  <a:lnTo>
                    <a:pt x="3888823" y="590714"/>
                  </a:lnTo>
                  <a:cubicBezTo>
                    <a:pt x="3888823" y="590714"/>
                    <a:pt x="3888823" y="590714"/>
                    <a:pt x="3888823" y="589202"/>
                  </a:cubicBezTo>
                  <a:lnTo>
                    <a:pt x="3888823" y="578610"/>
                  </a:lnTo>
                  <a:cubicBezTo>
                    <a:pt x="3888823" y="578610"/>
                    <a:pt x="3888823" y="578610"/>
                    <a:pt x="3887708" y="578610"/>
                  </a:cubicBezTo>
                  <a:lnTo>
                    <a:pt x="3879906" y="578610"/>
                  </a:lnTo>
                  <a:cubicBezTo>
                    <a:pt x="3879906" y="578610"/>
                    <a:pt x="3879906" y="578610"/>
                    <a:pt x="3879906" y="577096"/>
                  </a:cubicBezTo>
                  <a:lnTo>
                    <a:pt x="3879906" y="566505"/>
                  </a:lnTo>
                  <a:cubicBezTo>
                    <a:pt x="3879906" y="566505"/>
                    <a:pt x="3879906" y="566505"/>
                    <a:pt x="3881022" y="566505"/>
                  </a:cubicBezTo>
                  <a:lnTo>
                    <a:pt x="3888823" y="566505"/>
                  </a:lnTo>
                  <a:cubicBezTo>
                    <a:pt x="3888823" y="566505"/>
                    <a:pt x="3888823" y="566505"/>
                    <a:pt x="3888823" y="565370"/>
                  </a:cubicBezTo>
                  <a:lnTo>
                    <a:pt x="3888823" y="557427"/>
                  </a:lnTo>
                  <a:cubicBezTo>
                    <a:pt x="3888823" y="557427"/>
                    <a:pt x="3888823" y="557427"/>
                    <a:pt x="3887708" y="557427"/>
                  </a:cubicBezTo>
                  <a:lnTo>
                    <a:pt x="3879906" y="557427"/>
                  </a:lnTo>
                  <a:cubicBezTo>
                    <a:pt x="3879906" y="557427"/>
                    <a:pt x="3879906" y="557427"/>
                    <a:pt x="3879906" y="555914"/>
                  </a:cubicBezTo>
                  <a:lnTo>
                    <a:pt x="3879906" y="545322"/>
                  </a:lnTo>
                  <a:cubicBezTo>
                    <a:pt x="3879906" y="545322"/>
                    <a:pt x="3879906" y="545322"/>
                    <a:pt x="3881022" y="545322"/>
                  </a:cubicBezTo>
                  <a:lnTo>
                    <a:pt x="3888823" y="545322"/>
                  </a:lnTo>
                  <a:cubicBezTo>
                    <a:pt x="3888823" y="545322"/>
                    <a:pt x="3888823" y="545322"/>
                    <a:pt x="3887708" y="543053"/>
                  </a:cubicBezTo>
                  <a:lnTo>
                    <a:pt x="3879906" y="527166"/>
                  </a:lnTo>
                  <a:cubicBezTo>
                    <a:pt x="3879906" y="527166"/>
                    <a:pt x="3879906" y="527166"/>
                    <a:pt x="3879906" y="478746"/>
                  </a:cubicBezTo>
                  <a:cubicBezTo>
                    <a:pt x="3879906" y="478746"/>
                    <a:pt x="3879906" y="478746"/>
                    <a:pt x="4029251" y="478746"/>
                  </a:cubicBezTo>
                  <a:cubicBezTo>
                    <a:pt x="4029251" y="478746"/>
                    <a:pt x="4029251" y="478746"/>
                    <a:pt x="4042623" y="505982"/>
                  </a:cubicBezTo>
                  <a:cubicBezTo>
                    <a:pt x="4042623" y="505982"/>
                    <a:pt x="4042623" y="505982"/>
                    <a:pt x="4042623" y="566505"/>
                  </a:cubicBezTo>
                  <a:cubicBezTo>
                    <a:pt x="4042623" y="566505"/>
                    <a:pt x="4042623" y="566505"/>
                    <a:pt x="4041510" y="566505"/>
                  </a:cubicBezTo>
                  <a:lnTo>
                    <a:pt x="4033708" y="566505"/>
                  </a:lnTo>
                  <a:cubicBezTo>
                    <a:pt x="4033708" y="566505"/>
                    <a:pt x="4033708" y="566505"/>
                    <a:pt x="4033708" y="568018"/>
                  </a:cubicBezTo>
                  <a:lnTo>
                    <a:pt x="4033708" y="578610"/>
                  </a:lnTo>
                  <a:cubicBezTo>
                    <a:pt x="4033708" y="578610"/>
                    <a:pt x="4033708" y="578610"/>
                    <a:pt x="4034823" y="578610"/>
                  </a:cubicBezTo>
                  <a:lnTo>
                    <a:pt x="4042623" y="578610"/>
                  </a:lnTo>
                  <a:cubicBezTo>
                    <a:pt x="4042623" y="578610"/>
                    <a:pt x="4042623" y="578610"/>
                    <a:pt x="4042623" y="580123"/>
                  </a:cubicBezTo>
                  <a:lnTo>
                    <a:pt x="4042623" y="590714"/>
                  </a:lnTo>
                  <a:cubicBezTo>
                    <a:pt x="4042623" y="590714"/>
                    <a:pt x="4042623" y="590714"/>
                    <a:pt x="4041510" y="590714"/>
                  </a:cubicBezTo>
                  <a:lnTo>
                    <a:pt x="4033708" y="590714"/>
                  </a:lnTo>
                  <a:cubicBezTo>
                    <a:pt x="4033708" y="590714"/>
                    <a:pt x="4033708" y="590714"/>
                    <a:pt x="4033708" y="592227"/>
                  </a:cubicBezTo>
                  <a:lnTo>
                    <a:pt x="4033708" y="602819"/>
                  </a:lnTo>
                  <a:cubicBezTo>
                    <a:pt x="4033708" y="602819"/>
                    <a:pt x="4033708" y="602819"/>
                    <a:pt x="4034823" y="602819"/>
                  </a:cubicBezTo>
                  <a:lnTo>
                    <a:pt x="4042623" y="602819"/>
                  </a:lnTo>
                  <a:cubicBezTo>
                    <a:pt x="4042623" y="602819"/>
                    <a:pt x="4042623" y="602819"/>
                    <a:pt x="4042623" y="603955"/>
                  </a:cubicBezTo>
                  <a:lnTo>
                    <a:pt x="4042623" y="611898"/>
                  </a:lnTo>
                  <a:cubicBezTo>
                    <a:pt x="4042623" y="611898"/>
                    <a:pt x="4042623" y="611898"/>
                    <a:pt x="4041510" y="611898"/>
                  </a:cubicBezTo>
                  <a:lnTo>
                    <a:pt x="4033708" y="611898"/>
                  </a:lnTo>
                  <a:cubicBezTo>
                    <a:pt x="4033708" y="611898"/>
                    <a:pt x="4033708" y="611898"/>
                    <a:pt x="4033708" y="613411"/>
                  </a:cubicBezTo>
                  <a:lnTo>
                    <a:pt x="4033708" y="624002"/>
                  </a:lnTo>
                  <a:cubicBezTo>
                    <a:pt x="4033708" y="624002"/>
                    <a:pt x="4033708" y="624002"/>
                    <a:pt x="4034823" y="624002"/>
                  </a:cubicBezTo>
                  <a:lnTo>
                    <a:pt x="4042623" y="624002"/>
                  </a:lnTo>
                  <a:cubicBezTo>
                    <a:pt x="4042623" y="624002"/>
                    <a:pt x="4042623" y="624002"/>
                    <a:pt x="4042623" y="625516"/>
                  </a:cubicBezTo>
                  <a:lnTo>
                    <a:pt x="4042623" y="636107"/>
                  </a:lnTo>
                  <a:cubicBezTo>
                    <a:pt x="4042623" y="636107"/>
                    <a:pt x="4042623" y="636107"/>
                    <a:pt x="4041510" y="636107"/>
                  </a:cubicBezTo>
                  <a:lnTo>
                    <a:pt x="4033708" y="636107"/>
                  </a:lnTo>
                  <a:cubicBezTo>
                    <a:pt x="4033708" y="636107"/>
                    <a:pt x="4033708" y="636107"/>
                    <a:pt x="4033708" y="637620"/>
                  </a:cubicBezTo>
                  <a:lnTo>
                    <a:pt x="4033708" y="648212"/>
                  </a:lnTo>
                  <a:cubicBezTo>
                    <a:pt x="4033708" y="648212"/>
                    <a:pt x="4033708" y="648212"/>
                    <a:pt x="4034823" y="648212"/>
                  </a:cubicBezTo>
                  <a:lnTo>
                    <a:pt x="4042623" y="648212"/>
                  </a:lnTo>
                  <a:cubicBezTo>
                    <a:pt x="4042623" y="648212"/>
                    <a:pt x="4042623" y="648212"/>
                    <a:pt x="4042623" y="649346"/>
                  </a:cubicBezTo>
                  <a:lnTo>
                    <a:pt x="4042623" y="657290"/>
                  </a:lnTo>
                  <a:cubicBezTo>
                    <a:pt x="4042623" y="657290"/>
                    <a:pt x="4042623" y="657290"/>
                    <a:pt x="4041510" y="657290"/>
                  </a:cubicBezTo>
                  <a:lnTo>
                    <a:pt x="4033708" y="657290"/>
                  </a:lnTo>
                  <a:cubicBezTo>
                    <a:pt x="4033708" y="657290"/>
                    <a:pt x="4033708" y="657290"/>
                    <a:pt x="4033708" y="658804"/>
                  </a:cubicBezTo>
                  <a:lnTo>
                    <a:pt x="4033708" y="669395"/>
                  </a:lnTo>
                  <a:cubicBezTo>
                    <a:pt x="4033708" y="669395"/>
                    <a:pt x="4033708" y="669395"/>
                    <a:pt x="4034823" y="669395"/>
                  </a:cubicBezTo>
                  <a:lnTo>
                    <a:pt x="4042623" y="669395"/>
                  </a:lnTo>
                  <a:cubicBezTo>
                    <a:pt x="4042623" y="669395"/>
                    <a:pt x="4042623" y="669395"/>
                    <a:pt x="4042623" y="670908"/>
                  </a:cubicBezTo>
                  <a:lnTo>
                    <a:pt x="4042623" y="681500"/>
                  </a:lnTo>
                  <a:cubicBezTo>
                    <a:pt x="4042623" y="681500"/>
                    <a:pt x="4042623" y="681500"/>
                    <a:pt x="4041510" y="681500"/>
                  </a:cubicBezTo>
                  <a:lnTo>
                    <a:pt x="4033708" y="681500"/>
                  </a:lnTo>
                  <a:cubicBezTo>
                    <a:pt x="4033708" y="681500"/>
                    <a:pt x="4033708" y="681500"/>
                    <a:pt x="4033708" y="682634"/>
                  </a:cubicBezTo>
                  <a:lnTo>
                    <a:pt x="4033708" y="690579"/>
                  </a:lnTo>
                  <a:cubicBezTo>
                    <a:pt x="4033708" y="690579"/>
                    <a:pt x="4033708" y="690579"/>
                    <a:pt x="4034823" y="690579"/>
                  </a:cubicBezTo>
                  <a:lnTo>
                    <a:pt x="4042623" y="690579"/>
                  </a:lnTo>
                  <a:cubicBezTo>
                    <a:pt x="4042623" y="690579"/>
                    <a:pt x="4042623" y="690579"/>
                    <a:pt x="4042623" y="692091"/>
                  </a:cubicBezTo>
                  <a:lnTo>
                    <a:pt x="4042623" y="702682"/>
                  </a:lnTo>
                  <a:cubicBezTo>
                    <a:pt x="4042623" y="702682"/>
                    <a:pt x="4042623" y="702682"/>
                    <a:pt x="4041510" y="702682"/>
                  </a:cubicBezTo>
                  <a:lnTo>
                    <a:pt x="4033708" y="702682"/>
                  </a:lnTo>
                  <a:cubicBezTo>
                    <a:pt x="4033708" y="702682"/>
                    <a:pt x="4033708" y="702682"/>
                    <a:pt x="4033708" y="704195"/>
                  </a:cubicBezTo>
                  <a:lnTo>
                    <a:pt x="4033708" y="714788"/>
                  </a:lnTo>
                  <a:cubicBezTo>
                    <a:pt x="4033708" y="714788"/>
                    <a:pt x="4033708" y="714788"/>
                    <a:pt x="4034823" y="714788"/>
                  </a:cubicBezTo>
                  <a:lnTo>
                    <a:pt x="4042623" y="714788"/>
                  </a:lnTo>
                  <a:cubicBezTo>
                    <a:pt x="4042623" y="714788"/>
                    <a:pt x="4042623" y="714788"/>
                    <a:pt x="4042623" y="716300"/>
                  </a:cubicBezTo>
                  <a:lnTo>
                    <a:pt x="4042623" y="726892"/>
                  </a:lnTo>
                  <a:cubicBezTo>
                    <a:pt x="4042623" y="726892"/>
                    <a:pt x="4042623" y="726892"/>
                    <a:pt x="4041510" y="726892"/>
                  </a:cubicBezTo>
                  <a:lnTo>
                    <a:pt x="4033708" y="726892"/>
                  </a:lnTo>
                  <a:cubicBezTo>
                    <a:pt x="4033708" y="726892"/>
                    <a:pt x="4033708" y="726892"/>
                    <a:pt x="4033708" y="728027"/>
                  </a:cubicBezTo>
                  <a:lnTo>
                    <a:pt x="4033708" y="735970"/>
                  </a:lnTo>
                  <a:cubicBezTo>
                    <a:pt x="4033708" y="735970"/>
                    <a:pt x="4033708" y="735970"/>
                    <a:pt x="4034823" y="735970"/>
                  </a:cubicBezTo>
                  <a:lnTo>
                    <a:pt x="4042623" y="735970"/>
                  </a:lnTo>
                  <a:cubicBezTo>
                    <a:pt x="4042623" y="735970"/>
                    <a:pt x="4042623" y="735970"/>
                    <a:pt x="4042623" y="737484"/>
                  </a:cubicBezTo>
                  <a:lnTo>
                    <a:pt x="4042623" y="748075"/>
                  </a:lnTo>
                  <a:cubicBezTo>
                    <a:pt x="4042623" y="748075"/>
                    <a:pt x="4042623" y="748075"/>
                    <a:pt x="4041510" y="748075"/>
                  </a:cubicBezTo>
                  <a:lnTo>
                    <a:pt x="4033708" y="748075"/>
                  </a:lnTo>
                  <a:cubicBezTo>
                    <a:pt x="4033708" y="748075"/>
                    <a:pt x="4033708" y="748075"/>
                    <a:pt x="4033708" y="749588"/>
                  </a:cubicBezTo>
                  <a:lnTo>
                    <a:pt x="4033708" y="760181"/>
                  </a:lnTo>
                  <a:cubicBezTo>
                    <a:pt x="4033708" y="760181"/>
                    <a:pt x="4033708" y="760181"/>
                    <a:pt x="4034823" y="760181"/>
                  </a:cubicBezTo>
                  <a:lnTo>
                    <a:pt x="4042623" y="760181"/>
                  </a:lnTo>
                  <a:cubicBezTo>
                    <a:pt x="4042623" y="760181"/>
                    <a:pt x="4042623" y="760181"/>
                    <a:pt x="4042623" y="761314"/>
                  </a:cubicBezTo>
                  <a:lnTo>
                    <a:pt x="4042623" y="769258"/>
                  </a:lnTo>
                  <a:cubicBezTo>
                    <a:pt x="4042623" y="769258"/>
                    <a:pt x="4042623" y="769258"/>
                    <a:pt x="4041510" y="769258"/>
                  </a:cubicBezTo>
                  <a:lnTo>
                    <a:pt x="4033708" y="769258"/>
                  </a:lnTo>
                  <a:cubicBezTo>
                    <a:pt x="4033708" y="769258"/>
                    <a:pt x="4033708" y="769258"/>
                    <a:pt x="4033708" y="770772"/>
                  </a:cubicBezTo>
                  <a:lnTo>
                    <a:pt x="4033708" y="781363"/>
                  </a:lnTo>
                  <a:cubicBezTo>
                    <a:pt x="4033708" y="781363"/>
                    <a:pt x="4033708" y="781363"/>
                    <a:pt x="4034823" y="781363"/>
                  </a:cubicBezTo>
                  <a:lnTo>
                    <a:pt x="4042623" y="781363"/>
                  </a:lnTo>
                  <a:cubicBezTo>
                    <a:pt x="4042623" y="781363"/>
                    <a:pt x="4042623" y="781363"/>
                    <a:pt x="4042623" y="782876"/>
                  </a:cubicBezTo>
                  <a:lnTo>
                    <a:pt x="4042623" y="793468"/>
                  </a:lnTo>
                  <a:cubicBezTo>
                    <a:pt x="4042623" y="793468"/>
                    <a:pt x="4042623" y="793468"/>
                    <a:pt x="4041510" y="793468"/>
                  </a:cubicBezTo>
                  <a:lnTo>
                    <a:pt x="4033708" y="793468"/>
                  </a:lnTo>
                  <a:cubicBezTo>
                    <a:pt x="4033708" y="793468"/>
                    <a:pt x="4033708" y="793468"/>
                    <a:pt x="4033708" y="794981"/>
                  </a:cubicBezTo>
                  <a:lnTo>
                    <a:pt x="4033708" y="805572"/>
                  </a:lnTo>
                  <a:cubicBezTo>
                    <a:pt x="4033708" y="805572"/>
                    <a:pt x="4033708" y="805572"/>
                    <a:pt x="4034823" y="805572"/>
                  </a:cubicBezTo>
                  <a:lnTo>
                    <a:pt x="4042623" y="805572"/>
                  </a:lnTo>
                  <a:cubicBezTo>
                    <a:pt x="4042623" y="805572"/>
                    <a:pt x="4042623" y="805572"/>
                    <a:pt x="4042623" y="806707"/>
                  </a:cubicBezTo>
                  <a:lnTo>
                    <a:pt x="4042623" y="814651"/>
                  </a:lnTo>
                  <a:cubicBezTo>
                    <a:pt x="4042623" y="814651"/>
                    <a:pt x="4042623" y="814651"/>
                    <a:pt x="4041510" y="814651"/>
                  </a:cubicBezTo>
                  <a:lnTo>
                    <a:pt x="4033708" y="814651"/>
                  </a:lnTo>
                  <a:cubicBezTo>
                    <a:pt x="4033708" y="814651"/>
                    <a:pt x="4033708" y="814651"/>
                    <a:pt x="4033708" y="816163"/>
                  </a:cubicBezTo>
                  <a:lnTo>
                    <a:pt x="4033708" y="826756"/>
                  </a:lnTo>
                  <a:cubicBezTo>
                    <a:pt x="4033708" y="826756"/>
                    <a:pt x="4033708" y="826756"/>
                    <a:pt x="4058227" y="853992"/>
                  </a:cubicBezTo>
                  <a:cubicBezTo>
                    <a:pt x="4058227" y="860044"/>
                    <a:pt x="4058227" y="860044"/>
                    <a:pt x="4057113" y="860044"/>
                  </a:cubicBezTo>
                  <a:lnTo>
                    <a:pt x="4049311" y="860044"/>
                  </a:lnTo>
                  <a:cubicBezTo>
                    <a:pt x="4049311" y="860044"/>
                    <a:pt x="4049311" y="860044"/>
                    <a:pt x="4049311" y="893331"/>
                  </a:cubicBezTo>
                  <a:cubicBezTo>
                    <a:pt x="4049311" y="893331"/>
                    <a:pt x="4049311" y="893331"/>
                    <a:pt x="4050427" y="893331"/>
                  </a:cubicBezTo>
                  <a:lnTo>
                    <a:pt x="4058227" y="893331"/>
                  </a:lnTo>
                  <a:cubicBezTo>
                    <a:pt x="4058227" y="893331"/>
                    <a:pt x="4058227" y="893331"/>
                    <a:pt x="4058227" y="891440"/>
                  </a:cubicBezTo>
                  <a:lnTo>
                    <a:pt x="4058227" y="878201"/>
                  </a:lnTo>
                  <a:cubicBezTo>
                    <a:pt x="4058227" y="878201"/>
                    <a:pt x="4058227" y="878201"/>
                    <a:pt x="4059342" y="877444"/>
                  </a:cubicBezTo>
                  <a:lnTo>
                    <a:pt x="4067142" y="872149"/>
                  </a:lnTo>
                  <a:cubicBezTo>
                    <a:pt x="4067142" y="872149"/>
                    <a:pt x="4067142" y="872149"/>
                    <a:pt x="4069094" y="872149"/>
                  </a:cubicBezTo>
                  <a:lnTo>
                    <a:pt x="4082747" y="872149"/>
                  </a:lnTo>
                  <a:cubicBezTo>
                    <a:pt x="4082747" y="872149"/>
                    <a:pt x="4082747" y="872149"/>
                    <a:pt x="4082747" y="873661"/>
                  </a:cubicBezTo>
                  <a:lnTo>
                    <a:pt x="4082747" y="884253"/>
                  </a:lnTo>
                  <a:cubicBezTo>
                    <a:pt x="4082747" y="884253"/>
                    <a:pt x="4082747" y="884253"/>
                    <a:pt x="4084419" y="884253"/>
                  </a:cubicBezTo>
                  <a:lnTo>
                    <a:pt x="4096121" y="884253"/>
                  </a:lnTo>
                  <a:cubicBezTo>
                    <a:pt x="4096121" y="890305"/>
                    <a:pt x="4096121" y="890305"/>
                    <a:pt x="4097235" y="890305"/>
                  </a:cubicBezTo>
                  <a:lnTo>
                    <a:pt x="4105038" y="890305"/>
                  </a:lnTo>
                  <a:cubicBezTo>
                    <a:pt x="4105038" y="890305"/>
                    <a:pt x="4105038" y="890305"/>
                    <a:pt x="4129555" y="932671"/>
                  </a:cubicBezTo>
                  <a:cubicBezTo>
                    <a:pt x="4129555" y="932671"/>
                    <a:pt x="4129555" y="932671"/>
                    <a:pt x="4129555" y="951821"/>
                  </a:cubicBezTo>
                  <a:lnTo>
                    <a:pt x="4129555" y="970823"/>
                  </a:lnTo>
                  <a:lnTo>
                    <a:pt x="4138472" y="970823"/>
                  </a:lnTo>
                  <a:lnTo>
                    <a:pt x="4138472" y="956881"/>
                  </a:lnTo>
                  <a:cubicBezTo>
                    <a:pt x="4138472" y="956881"/>
                    <a:pt x="4138472" y="956881"/>
                    <a:pt x="4139308" y="956881"/>
                  </a:cubicBezTo>
                  <a:lnTo>
                    <a:pt x="4145159" y="956881"/>
                  </a:lnTo>
                  <a:cubicBezTo>
                    <a:pt x="4145159" y="956881"/>
                    <a:pt x="4145159" y="956881"/>
                    <a:pt x="4145159" y="958394"/>
                  </a:cubicBezTo>
                  <a:lnTo>
                    <a:pt x="4145159" y="968985"/>
                  </a:lnTo>
                  <a:cubicBezTo>
                    <a:pt x="4154075" y="972013"/>
                    <a:pt x="4154075" y="972013"/>
                    <a:pt x="4154075" y="905436"/>
                  </a:cubicBezTo>
                  <a:cubicBezTo>
                    <a:pt x="4154075" y="905436"/>
                    <a:pt x="4154075" y="905436"/>
                    <a:pt x="4191968" y="905436"/>
                  </a:cubicBezTo>
                  <a:cubicBezTo>
                    <a:pt x="4191968" y="905436"/>
                    <a:pt x="4191968" y="905436"/>
                    <a:pt x="4191968" y="808599"/>
                  </a:cubicBezTo>
                  <a:cubicBezTo>
                    <a:pt x="4191968" y="808599"/>
                    <a:pt x="4191968" y="808599"/>
                    <a:pt x="4227631" y="808599"/>
                  </a:cubicBezTo>
                  <a:cubicBezTo>
                    <a:pt x="4227631" y="808599"/>
                    <a:pt x="4227631" y="808599"/>
                    <a:pt x="4227631" y="807464"/>
                  </a:cubicBezTo>
                  <a:lnTo>
                    <a:pt x="4227631" y="799520"/>
                  </a:lnTo>
                  <a:cubicBezTo>
                    <a:pt x="4227631" y="799520"/>
                    <a:pt x="4227631" y="799520"/>
                    <a:pt x="4249922" y="799520"/>
                  </a:cubicBezTo>
                  <a:cubicBezTo>
                    <a:pt x="4249922" y="799520"/>
                    <a:pt x="4249922" y="799520"/>
                    <a:pt x="4249922" y="748075"/>
                  </a:cubicBezTo>
                  <a:cubicBezTo>
                    <a:pt x="4245463" y="748075"/>
                    <a:pt x="4245463" y="748075"/>
                    <a:pt x="4245463" y="745805"/>
                  </a:cubicBezTo>
                  <a:lnTo>
                    <a:pt x="4245463" y="729918"/>
                  </a:lnTo>
                  <a:lnTo>
                    <a:pt x="4249922" y="732945"/>
                  </a:lnTo>
                  <a:cubicBezTo>
                    <a:pt x="4249922" y="732945"/>
                    <a:pt x="4249922" y="732945"/>
                    <a:pt x="4254381" y="702682"/>
                  </a:cubicBezTo>
                  <a:cubicBezTo>
                    <a:pt x="4254381" y="702682"/>
                    <a:pt x="4254381" y="702682"/>
                    <a:pt x="4258839" y="732945"/>
                  </a:cubicBezTo>
                  <a:cubicBezTo>
                    <a:pt x="4261067" y="729918"/>
                    <a:pt x="4261067" y="729918"/>
                    <a:pt x="4261346" y="728783"/>
                  </a:cubicBezTo>
                  <a:lnTo>
                    <a:pt x="4263297" y="720840"/>
                  </a:lnTo>
                  <a:cubicBezTo>
                    <a:pt x="4263297" y="720840"/>
                    <a:pt x="4263297" y="720840"/>
                    <a:pt x="4263853" y="719327"/>
                  </a:cubicBezTo>
                  <a:lnTo>
                    <a:pt x="4267754" y="708734"/>
                  </a:lnTo>
                  <a:cubicBezTo>
                    <a:pt x="4267754" y="708734"/>
                    <a:pt x="4267754" y="708734"/>
                    <a:pt x="4268311" y="707222"/>
                  </a:cubicBezTo>
                  <a:lnTo>
                    <a:pt x="4272213" y="696631"/>
                  </a:lnTo>
                  <a:cubicBezTo>
                    <a:pt x="4272213" y="696631"/>
                    <a:pt x="4272213" y="696631"/>
                    <a:pt x="4273605" y="695495"/>
                  </a:cubicBezTo>
                  <a:lnTo>
                    <a:pt x="4283357" y="687552"/>
                  </a:lnTo>
                  <a:cubicBezTo>
                    <a:pt x="4283357" y="687552"/>
                    <a:pt x="4283357" y="687552"/>
                    <a:pt x="4285030" y="686039"/>
                  </a:cubicBezTo>
                  <a:lnTo>
                    <a:pt x="4296732" y="675447"/>
                  </a:lnTo>
                  <a:cubicBezTo>
                    <a:pt x="4296732" y="675447"/>
                    <a:pt x="4296732" y="675447"/>
                    <a:pt x="4297568" y="673934"/>
                  </a:cubicBezTo>
                  <a:lnTo>
                    <a:pt x="4303418" y="663343"/>
                  </a:lnTo>
                  <a:cubicBezTo>
                    <a:pt x="4303418" y="663343"/>
                    <a:pt x="4303418" y="663343"/>
                    <a:pt x="4303976" y="660695"/>
                  </a:cubicBezTo>
                  <a:lnTo>
                    <a:pt x="4307877" y="642159"/>
                  </a:lnTo>
                  <a:cubicBezTo>
                    <a:pt x="4307877" y="642159"/>
                    <a:pt x="4307877" y="642159"/>
                    <a:pt x="4308435" y="644807"/>
                  </a:cubicBezTo>
                  <a:lnTo>
                    <a:pt x="4312335" y="663343"/>
                  </a:lnTo>
                  <a:cubicBezTo>
                    <a:pt x="4312335" y="663343"/>
                    <a:pt x="4312335" y="663343"/>
                    <a:pt x="4312893" y="664477"/>
                  </a:cubicBezTo>
                  <a:lnTo>
                    <a:pt x="4316793" y="672421"/>
                  </a:lnTo>
                  <a:cubicBezTo>
                    <a:pt x="4316793" y="672421"/>
                    <a:pt x="4316793" y="672421"/>
                    <a:pt x="4318186" y="673934"/>
                  </a:cubicBezTo>
                  <a:lnTo>
                    <a:pt x="4327938" y="684525"/>
                  </a:lnTo>
                  <a:cubicBezTo>
                    <a:pt x="4327938" y="684525"/>
                    <a:pt x="4327938" y="684525"/>
                    <a:pt x="4329054" y="686039"/>
                  </a:cubicBezTo>
                  <a:lnTo>
                    <a:pt x="4336853" y="696631"/>
                  </a:lnTo>
                  <a:cubicBezTo>
                    <a:pt x="4336853" y="696631"/>
                    <a:pt x="4336853" y="696631"/>
                    <a:pt x="4337969" y="698143"/>
                  </a:cubicBezTo>
                  <a:lnTo>
                    <a:pt x="4345771" y="708734"/>
                  </a:lnTo>
                  <a:cubicBezTo>
                    <a:pt x="4345771" y="708734"/>
                    <a:pt x="4345771" y="708734"/>
                    <a:pt x="4346049" y="710248"/>
                  </a:cubicBezTo>
                  <a:lnTo>
                    <a:pt x="4347998" y="720840"/>
                  </a:lnTo>
                  <a:cubicBezTo>
                    <a:pt x="4347998" y="720840"/>
                    <a:pt x="4347998" y="720840"/>
                    <a:pt x="4348277" y="722352"/>
                  </a:cubicBezTo>
                  <a:lnTo>
                    <a:pt x="4350228" y="732945"/>
                  </a:lnTo>
                  <a:cubicBezTo>
                    <a:pt x="4354685" y="732945"/>
                    <a:pt x="4354685" y="732945"/>
                    <a:pt x="4356914" y="702682"/>
                  </a:cubicBezTo>
                  <a:cubicBezTo>
                    <a:pt x="4356914" y="702682"/>
                    <a:pt x="4356914" y="702682"/>
                    <a:pt x="4361373" y="732945"/>
                  </a:cubicBezTo>
                  <a:cubicBezTo>
                    <a:pt x="4365830" y="732945"/>
                    <a:pt x="4365830" y="732945"/>
                    <a:pt x="4365830" y="735214"/>
                  </a:cubicBezTo>
                  <a:lnTo>
                    <a:pt x="4365830" y="751102"/>
                  </a:lnTo>
                  <a:cubicBezTo>
                    <a:pt x="4361373" y="751102"/>
                    <a:pt x="4361373" y="751102"/>
                    <a:pt x="4361373" y="793468"/>
                  </a:cubicBezTo>
                  <a:cubicBezTo>
                    <a:pt x="4361373" y="793468"/>
                    <a:pt x="4361373" y="793468"/>
                    <a:pt x="4362489" y="793468"/>
                  </a:cubicBezTo>
                  <a:lnTo>
                    <a:pt x="4370289" y="793468"/>
                  </a:lnTo>
                  <a:cubicBezTo>
                    <a:pt x="4370289" y="799520"/>
                    <a:pt x="4370289" y="799520"/>
                    <a:pt x="4371126" y="799520"/>
                  </a:cubicBezTo>
                  <a:lnTo>
                    <a:pt x="4376976" y="799520"/>
                  </a:lnTo>
                  <a:cubicBezTo>
                    <a:pt x="4376976" y="799520"/>
                    <a:pt x="4376976" y="799520"/>
                    <a:pt x="4376976" y="798007"/>
                  </a:cubicBezTo>
                  <a:lnTo>
                    <a:pt x="4376976" y="787415"/>
                  </a:lnTo>
                  <a:cubicBezTo>
                    <a:pt x="4376976" y="787415"/>
                    <a:pt x="4376976" y="787415"/>
                    <a:pt x="4379206" y="787415"/>
                  </a:cubicBezTo>
                  <a:lnTo>
                    <a:pt x="4394808" y="787415"/>
                  </a:lnTo>
                  <a:cubicBezTo>
                    <a:pt x="4394808" y="787415"/>
                    <a:pt x="4394808" y="787415"/>
                    <a:pt x="4394808" y="784767"/>
                  </a:cubicBezTo>
                  <a:lnTo>
                    <a:pt x="4394808" y="766232"/>
                  </a:lnTo>
                  <a:cubicBezTo>
                    <a:pt x="4394808" y="766232"/>
                    <a:pt x="4394808" y="766232"/>
                    <a:pt x="4432702" y="766232"/>
                  </a:cubicBezTo>
                  <a:cubicBezTo>
                    <a:pt x="4432702" y="766232"/>
                    <a:pt x="4432702" y="766232"/>
                    <a:pt x="4432702" y="768124"/>
                  </a:cubicBezTo>
                  <a:lnTo>
                    <a:pt x="4432702" y="781363"/>
                  </a:lnTo>
                  <a:cubicBezTo>
                    <a:pt x="4432702" y="781363"/>
                    <a:pt x="4432702" y="781363"/>
                    <a:pt x="4452762" y="781363"/>
                  </a:cubicBezTo>
                  <a:cubicBezTo>
                    <a:pt x="4452762" y="781363"/>
                    <a:pt x="4452762" y="781363"/>
                    <a:pt x="4452762" y="784390"/>
                  </a:cubicBezTo>
                  <a:lnTo>
                    <a:pt x="4452762" y="805572"/>
                  </a:lnTo>
                  <a:cubicBezTo>
                    <a:pt x="4448306" y="805572"/>
                    <a:pt x="4448306" y="805572"/>
                    <a:pt x="4448306" y="806707"/>
                  </a:cubicBezTo>
                  <a:lnTo>
                    <a:pt x="4448306" y="814651"/>
                  </a:lnTo>
                  <a:cubicBezTo>
                    <a:pt x="4452762" y="814651"/>
                    <a:pt x="4452762" y="814651"/>
                    <a:pt x="4452762" y="816921"/>
                  </a:cubicBezTo>
                  <a:lnTo>
                    <a:pt x="4452762" y="832808"/>
                  </a:lnTo>
                  <a:lnTo>
                    <a:pt x="4448306" y="838860"/>
                  </a:lnTo>
                  <a:cubicBezTo>
                    <a:pt x="4448306" y="838860"/>
                    <a:pt x="4448306" y="838860"/>
                    <a:pt x="4448306" y="911488"/>
                  </a:cubicBezTo>
                  <a:cubicBezTo>
                    <a:pt x="4448306" y="911488"/>
                    <a:pt x="4448306" y="911488"/>
                    <a:pt x="4450255" y="911488"/>
                  </a:cubicBezTo>
                  <a:lnTo>
                    <a:pt x="4463908" y="911488"/>
                  </a:lnTo>
                  <a:cubicBezTo>
                    <a:pt x="4463908" y="917540"/>
                    <a:pt x="4463908" y="917540"/>
                    <a:pt x="4465579" y="917540"/>
                  </a:cubicBezTo>
                  <a:lnTo>
                    <a:pt x="4477282" y="917540"/>
                  </a:lnTo>
                  <a:cubicBezTo>
                    <a:pt x="4477282" y="917540"/>
                    <a:pt x="4477282" y="917540"/>
                    <a:pt x="4477282" y="920188"/>
                  </a:cubicBezTo>
                  <a:lnTo>
                    <a:pt x="4477282" y="938724"/>
                  </a:lnTo>
                  <a:cubicBezTo>
                    <a:pt x="4477282" y="938724"/>
                    <a:pt x="4477282" y="938724"/>
                    <a:pt x="4478955" y="938724"/>
                  </a:cubicBezTo>
                  <a:lnTo>
                    <a:pt x="4490656" y="938724"/>
                  </a:lnTo>
                  <a:cubicBezTo>
                    <a:pt x="4490656" y="938724"/>
                    <a:pt x="4490656" y="938724"/>
                    <a:pt x="4490656" y="936076"/>
                  </a:cubicBezTo>
                  <a:lnTo>
                    <a:pt x="4490656" y="917540"/>
                  </a:lnTo>
                  <a:cubicBezTo>
                    <a:pt x="4490656" y="917540"/>
                    <a:pt x="4490656" y="917540"/>
                    <a:pt x="4492605" y="916028"/>
                  </a:cubicBezTo>
                  <a:lnTo>
                    <a:pt x="4506258" y="905436"/>
                  </a:lnTo>
                  <a:cubicBezTo>
                    <a:pt x="4506258" y="905436"/>
                    <a:pt x="4506258" y="905436"/>
                    <a:pt x="4506258" y="878201"/>
                  </a:cubicBezTo>
                  <a:cubicBezTo>
                    <a:pt x="4501802" y="878201"/>
                    <a:pt x="4501802" y="878201"/>
                    <a:pt x="4501802" y="847938"/>
                  </a:cubicBezTo>
                  <a:cubicBezTo>
                    <a:pt x="4501802" y="847938"/>
                    <a:pt x="4501802" y="847938"/>
                    <a:pt x="4502914" y="847938"/>
                  </a:cubicBezTo>
                  <a:lnTo>
                    <a:pt x="4510717" y="847938"/>
                  </a:lnTo>
                  <a:cubicBezTo>
                    <a:pt x="4510717" y="844913"/>
                    <a:pt x="4510717" y="844913"/>
                    <a:pt x="4530778" y="844913"/>
                  </a:cubicBezTo>
                  <a:cubicBezTo>
                    <a:pt x="4530778" y="844913"/>
                    <a:pt x="4530778" y="844913"/>
                    <a:pt x="4530778" y="843399"/>
                  </a:cubicBezTo>
                  <a:lnTo>
                    <a:pt x="4530778" y="832808"/>
                  </a:lnTo>
                  <a:cubicBezTo>
                    <a:pt x="4530778" y="832808"/>
                    <a:pt x="4530778" y="832808"/>
                    <a:pt x="4532451" y="832808"/>
                  </a:cubicBezTo>
                  <a:lnTo>
                    <a:pt x="4544152" y="832808"/>
                  </a:lnTo>
                  <a:cubicBezTo>
                    <a:pt x="4544152" y="832808"/>
                    <a:pt x="4544152" y="832808"/>
                    <a:pt x="4544152" y="681500"/>
                  </a:cubicBezTo>
                  <a:cubicBezTo>
                    <a:pt x="4544152" y="681500"/>
                    <a:pt x="4544152" y="681500"/>
                    <a:pt x="4545267" y="681500"/>
                  </a:cubicBezTo>
                  <a:lnTo>
                    <a:pt x="4553068" y="681500"/>
                  </a:lnTo>
                  <a:cubicBezTo>
                    <a:pt x="4553068" y="681500"/>
                    <a:pt x="4553068" y="681500"/>
                    <a:pt x="4553068" y="678473"/>
                  </a:cubicBezTo>
                  <a:lnTo>
                    <a:pt x="4553068" y="657290"/>
                  </a:lnTo>
                  <a:cubicBezTo>
                    <a:pt x="4555298" y="657290"/>
                    <a:pt x="4555298" y="657290"/>
                    <a:pt x="4555298" y="596766"/>
                  </a:cubicBezTo>
                  <a:cubicBezTo>
                    <a:pt x="4555298" y="596766"/>
                    <a:pt x="4555298" y="596766"/>
                    <a:pt x="4556412" y="596766"/>
                  </a:cubicBezTo>
                  <a:lnTo>
                    <a:pt x="4564213" y="596766"/>
                  </a:lnTo>
                  <a:cubicBezTo>
                    <a:pt x="4564213" y="596766"/>
                    <a:pt x="4564213" y="596766"/>
                    <a:pt x="4564213" y="598280"/>
                  </a:cubicBezTo>
                  <a:lnTo>
                    <a:pt x="4564213" y="608871"/>
                  </a:lnTo>
                  <a:cubicBezTo>
                    <a:pt x="4568671" y="608871"/>
                    <a:pt x="4568671" y="608871"/>
                    <a:pt x="4568671" y="605845"/>
                  </a:cubicBezTo>
                  <a:lnTo>
                    <a:pt x="4568671" y="584662"/>
                  </a:lnTo>
                  <a:cubicBezTo>
                    <a:pt x="4568671" y="584662"/>
                    <a:pt x="4568671" y="584662"/>
                    <a:pt x="4570065" y="583906"/>
                  </a:cubicBezTo>
                  <a:lnTo>
                    <a:pt x="4579816" y="578610"/>
                  </a:lnTo>
                  <a:cubicBezTo>
                    <a:pt x="4579816" y="578610"/>
                    <a:pt x="4579816" y="578610"/>
                    <a:pt x="4580930" y="579367"/>
                  </a:cubicBezTo>
                  <a:lnTo>
                    <a:pt x="4588733" y="584662"/>
                  </a:lnTo>
                  <a:cubicBezTo>
                    <a:pt x="4588733" y="584662"/>
                    <a:pt x="4588733" y="584662"/>
                    <a:pt x="4590404" y="584662"/>
                  </a:cubicBezTo>
                  <a:lnTo>
                    <a:pt x="4602107" y="584662"/>
                  </a:lnTo>
                  <a:cubicBezTo>
                    <a:pt x="4602107" y="584662"/>
                    <a:pt x="4602107" y="584662"/>
                    <a:pt x="4602107" y="545322"/>
                  </a:cubicBezTo>
                  <a:cubicBezTo>
                    <a:pt x="4602107" y="545322"/>
                    <a:pt x="4602107" y="545322"/>
                    <a:pt x="4603221" y="545322"/>
                  </a:cubicBezTo>
                  <a:lnTo>
                    <a:pt x="4611021" y="545322"/>
                  </a:lnTo>
                  <a:cubicBezTo>
                    <a:pt x="4611021" y="551375"/>
                    <a:pt x="4611021" y="551375"/>
                    <a:pt x="4612414" y="551375"/>
                  </a:cubicBezTo>
                  <a:lnTo>
                    <a:pt x="4622169" y="551375"/>
                  </a:lnTo>
                  <a:cubicBezTo>
                    <a:pt x="4622169" y="545322"/>
                    <a:pt x="4622169" y="545322"/>
                    <a:pt x="4623282" y="545322"/>
                  </a:cubicBezTo>
                  <a:lnTo>
                    <a:pt x="4631084" y="545322"/>
                  </a:lnTo>
                  <a:cubicBezTo>
                    <a:pt x="4631084" y="545322"/>
                    <a:pt x="4631084" y="545322"/>
                    <a:pt x="4631084" y="590714"/>
                  </a:cubicBezTo>
                  <a:cubicBezTo>
                    <a:pt x="4631084" y="590714"/>
                    <a:pt x="4631084" y="590714"/>
                    <a:pt x="4632477" y="592227"/>
                  </a:cubicBezTo>
                  <a:lnTo>
                    <a:pt x="4642230" y="602819"/>
                  </a:lnTo>
                  <a:cubicBezTo>
                    <a:pt x="4640000" y="611898"/>
                    <a:pt x="4640000" y="611898"/>
                    <a:pt x="4664518" y="611898"/>
                  </a:cubicBezTo>
                  <a:cubicBezTo>
                    <a:pt x="4664518" y="611898"/>
                    <a:pt x="4664518" y="611898"/>
                    <a:pt x="4664518" y="610007"/>
                  </a:cubicBezTo>
                  <a:lnTo>
                    <a:pt x="4664518" y="596766"/>
                  </a:lnTo>
                  <a:cubicBezTo>
                    <a:pt x="4664518" y="596766"/>
                    <a:pt x="4664518" y="596766"/>
                    <a:pt x="4693496" y="584662"/>
                  </a:cubicBezTo>
                  <a:cubicBezTo>
                    <a:pt x="4693496" y="584662"/>
                    <a:pt x="4693496" y="584662"/>
                    <a:pt x="4693496" y="583150"/>
                  </a:cubicBezTo>
                  <a:lnTo>
                    <a:pt x="4693496" y="572557"/>
                  </a:lnTo>
                  <a:cubicBezTo>
                    <a:pt x="4693496" y="572557"/>
                    <a:pt x="4693496" y="572557"/>
                    <a:pt x="4694332" y="572557"/>
                  </a:cubicBezTo>
                  <a:lnTo>
                    <a:pt x="4700182" y="572557"/>
                  </a:lnTo>
                  <a:cubicBezTo>
                    <a:pt x="4700182" y="572557"/>
                    <a:pt x="4700182" y="572557"/>
                    <a:pt x="4700182" y="571423"/>
                  </a:cubicBezTo>
                  <a:lnTo>
                    <a:pt x="4700182" y="563479"/>
                  </a:lnTo>
                  <a:cubicBezTo>
                    <a:pt x="4700182" y="563479"/>
                    <a:pt x="4700182" y="563479"/>
                    <a:pt x="4702412" y="563479"/>
                  </a:cubicBezTo>
                  <a:lnTo>
                    <a:pt x="4718014" y="563479"/>
                  </a:lnTo>
                  <a:cubicBezTo>
                    <a:pt x="4718014" y="563479"/>
                    <a:pt x="4718014" y="563479"/>
                    <a:pt x="4718014" y="564614"/>
                  </a:cubicBezTo>
                  <a:lnTo>
                    <a:pt x="4718014" y="572557"/>
                  </a:lnTo>
                  <a:cubicBezTo>
                    <a:pt x="4718014" y="572557"/>
                    <a:pt x="4718014" y="572557"/>
                    <a:pt x="4719686" y="572557"/>
                  </a:cubicBezTo>
                  <a:lnTo>
                    <a:pt x="4731390" y="572557"/>
                  </a:lnTo>
                  <a:cubicBezTo>
                    <a:pt x="4731390" y="572557"/>
                    <a:pt x="4731390" y="572557"/>
                    <a:pt x="4731390" y="574828"/>
                  </a:cubicBezTo>
                  <a:lnTo>
                    <a:pt x="4731390" y="590714"/>
                  </a:lnTo>
                  <a:cubicBezTo>
                    <a:pt x="4731390" y="590714"/>
                    <a:pt x="4731390" y="590714"/>
                    <a:pt x="4755908" y="590714"/>
                  </a:cubicBezTo>
                  <a:cubicBezTo>
                    <a:pt x="4755908" y="590714"/>
                    <a:pt x="4755908" y="590714"/>
                    <a:pt x="4755908" y="589202"/>
                  </a:cubicBezTo>
                  <a:lnTo>
                    <a:pt x="4755908" y="578610"/>
                  </a:lnTo>
                  <a:cubicBezTo>
                    <a:pt x="4755908" y="578610"/>
                    <a:pt x="4755908" y="578610"/>
                    <a:pt x="4757302" y="578610"/>
                  </a:cubicBezTo>
                  <a:lnTo>
                    <a:pt x="4767053" y="578610"/>
                  </a:lnTo>
                  <a:cubicBezTo>
                    <a:pt x="4767053" y="578610"/>
                    <a:pt x="4767053" y="578610"/>
                    <a:pt x="4767053" y="577096"/>
                  </a:cubicBezTo>
                  <a:lnTo>
                    <a:pt x="4767053" y="566505"/>
                  </a:lnTo>
                  <a:cubicBezTo>
                    <a:pt x="4767053" y="566505"/>
                    <a:pt x="4767053" y="566505"/>
                    <a:pt x="4768725" y="566505"/>
                  </a:cubicBezTo>
                  <a:lnTo>
                    <a:pt x="4780426" y="566505"/>
                  </a:lnTo>
                  <a:cubicBezTo>
                    <a:pt x="4780426" y="566505"/>
                    <a:pt x="4780426" y="566505"/>
                    <a:pt x="4780426" y="568018"/>
                  </a:cubicBezTo>
                  <a:lnTo>
                    <a:pt x="4780426" y="578610"/>
                  </a:lnTo>
                  <a:cubicBezTo>
                    <a:pt x="4784886" y="578610"/>
                    <a:pt x="4784886" y="578610"/>
                    <a:pt x="4784886" y="505982"/>
                  </a:cubicBezTo>
                  <a:cubicBezTo>
                    <a:pt x="4784886" y="505982"/>
                    <a:pt x="4784886" y="505982"/>
                    <a:pt x="4885191" y="505982"/>
                  </a:cubicBezTo>
                  <a:cubicBezTo>
                    <a:pt x="4885191" y="505982"/>
                    <a:pt x="4885191" y="505982"/>
                    <a:pt x="4885191" y="602819"/>
                  </a:cubicBezTo>
                  <a:cubicBezTo>
                    <a:pt x="4885191" y="602819"/>
                    <a:pt x="4885191" y="602819"/>
                    <a:pt x="4887420" y="602819"/>
                  </a:cubicBezTo>
                  <a:lnTo>
                    <a:pt x="4903022" y="602819"/>
                  </a:lnTo>
                  <a:cubicBezTo>
                    <a:pt x="4903022" y="602819"/>
                    <a:pt x="4903022" y="602819"/>
                    <a:pt x="4903022" y="493877"/>
                  </a:cubicBezTo>
                  <a:cubicBezTo>
                    <a:pt x="4903022" y="493877"/>
                    <a:pt x="4903022" y="493877"/>
                    <a:pt x="4925313" y="478746"/>
                  </a:cubicBezTo>
                  <a:cubicBezTo>
                    <a:pt x="4925313" y="478746"/>
                    <a:pt x="4925313" y="478746"/>
                    <a:pt x="4954291" y="478746"/>
                  </a:cubicBezTo>
                  <a:cubicBezTo>
                    <a:pt x="4954291" y="478746"/>
                    <a:pt x="4954291" y="478746"/>
                    <a:pt x="4956242" y="476477"/>
                  </a:cubicBezTo>
                  <a:lnTo>
                    <a:pt x="4969893" y="460589"/>
                  </a:lnTo>
                  <a:cubicBezTo>
                    <a:pt x="4969893" y="460589"/>
                    <a:pt x="4969893" y="460589"/>
                    <a:pt x="5007787" y="460589"/>
                  </a:cubicBezTo>
                  <a:cubicBezTo>
                    <a:pt x="5007787" y="460589"/>
                    <a:pt x="5007787" y="460589"/>
                    <a:pt x="5007787" y="462859"/>
                  </a:cubicBezTo>
                  <a:lnTo>
                    <a:pt x="5007787" y="478746"/>
                  </a:lnTo>
                  <a:cubicBezTo>
                    <a:pt x="5007787" y="478746"/>
                    <a:pt x="5007787" y="478746"/>
                    <a:pt x="5045681" y="478746"/>
                  </a:cubicBezTo>
                  <a:cubicBezTo>
                    <a:pt x="5045681" y="478746"/>
                    <a:pt x="5045681" y="478746"/>
                    <a:pt x="5045681" y="596766"/>
                  </a:cubicBezTo>
                  <a:cubicBezTo>
                    <a:pt x="5045681" y="596766"/>
                    <a:pt x="5045681" y="596766"/>
                    <a:pt x="5047073" y="596766"/>
                  </a:cubicBezTo>
                  <a:lnTo>
                    <a:pt x="5056825" y="596766"/>
                  </a:lnTo>
                  <a:cubicBezTo>
                    <a:pt x="5056825" y="596766"/>
                    <a:pt x="5056825" y="596766"/>
                    <a:pt x="5056825" y="769258"/>
                  </a:cubicBezTo>
                  <a:cubicBezTo>
                    <a:pt x="5056825" y="769258"/>
                    <a:pt x="5056825" y="769258"/>
                    <a:pt x="5059053" y="769258"/>
                  </a:cubicBezTo>
                  <a:lnTo>
                    <a:pt x="5074657" y="769258"/>
                  </a:lnTo>
                  <a:cubicBezTo>
                    <a:pt x="5074657" y="769258"/>
                    <a:pt x="5074657" y="769258"/>
                    <a:pt x="5074657" y="657290"/>
                  </a:cubicBezTo>
                  <a:cubicBezTo>
                    <a:pt x="5074657" y="657290"/>
                    <a:pt x="5074657" y="657290"/>
                    <a:pt x="5075493" y="656533"/>
                  </a:cubicBezTo>
                  <a:lnTo>
                    <a:pt x="5081344" y="651238"/>
                  </a:lnTo>
                  <a:cubicBezTo>
                    <a:pt x="5085802" y="651238"/>
                    <a:pt x="5085802" y="651238"/>
                    <a:pt x="5085802" y="652750"/>
                  </a:cubicBezTo>
                  <a:lnTo>
                    <a:pt x="5085802" y="663343"/>
                  </a:lnTo>
                  <a:cubicBezTo>
                    <a:pt x="5085802" y="663343"/>
                    <a:pt x="5085802" y="663343"/>
                    <a:pt x="5088030" y="661829"/>
                  </a:cubicBezTo>
                  <a:lnTo>
                    <a:pt x="5103634" y="651238"/>
                  </a:lnTo>
                  <a:cubicBezTo>
                    <a:pt x="5103634" y="651238"/>
                    <a:pt x="5103634" y="651238"/>
                    <a:pt x="5105585" y="651238"/>
                  </a:cubicBezTo>
                  <a:lnTo>
                    <a:pt x="5119237" y="651238"/>
                  </a:lnTo>
                  <a:cubicBezTo>
                    <a:pt x="5119237" y="651238"/>
                    <a:pt x="5119237" y="651238"/>
                    <a:pt x="5119237" y="857017"/>
                  </a:cubicBezTo>
                  <a:cubicBezTo>
                    <a:pt x="5119237" y="857017"/>
                    <a:pt x="5119237" y="857017"/>
                    <a:pt x="5150444" y="863070"/>
                  </a:cubicBezTo>
                  <a:cubicBezTo>
                    <a:pt x="5150444" y="860044"/>
                    <a:pt x="5150444" y="857017"/>
                    <a:pt x="5150444" y="853992"/>
                  </a:cubicBezTo>
                  <a:cubicBezTo>
                    <a:pt x="5161589" y="853992"/>
                    <a:pt x="5172733" y="853992"/>
                    <a:pt x="5183878" y="853992"/>
                  </a:cubicBezTo>
                  <a:cubicBezTo>
                    <a:pt x="5183878" y="838860"/>
                    <a:pt x="5183878" y="826756"/>
                    <a:pt x="5183878" y="814651"/>
                  </a:cubicBezTo>
                  <a:lnTo>
                    <a:pt x="5192794" y="814651"/>
                  </a:lnTo>
                  <a:cubicBezTo>
                    <a:pt x="5192794" y="796494"/>
                    <a:pt x="5192794" y="781363"/>
                    <a:pt x="5192794" y="763206"/>
                  </a:cubicBezTo>
                  <a:cubicBezTo>
                    <a:pt x="5195024" y="763206"/>
                    <a:pt x="5197254" y="763206"/>
                    <a:pt x="5199482" y="763206"/>
                  </a:cubicBezTo>
                  <a:cubicBezTo>
                    <a:pt x="5199482" y="745049"/>
                    <a:pt x="5199482" y="729918"/>
                    <a:pt x="5199482" y="711761"/>
                  </a:cubicBezTo>
                  <a:cubicBezTo>
                    <a:pt x="5203940" y="711761"/>
                    <a:pt x="5208398" y="711761"/>
                    <a:pt x="5215086" y="711761"/>
                  </a:cubicBezTo>
                  <a:cubicBezTo>
                    <a:pt x="5230688" y="705709"/>
                    <a:pt x="5248520" y="693604"/>
                    <a:pt x="5264122" y="684525"/>
                  </a:cubicBezTo>
                  <a:cubicBezTo>
                    <a:pt x="5266352" y="675447"/>
                    <a:pt x="5266352" y="666368"/>
                    <a:pt x="5266352" y="657290"/>
                  </a:cubicBezTo>
                  <a:cubicBezTo>
                    <a:pt x="5268582" y="666368"/>
                    <a:pt x="5268582" y="675447"/>
                    <a:pt x="5270810" y="684525"/>
                  </a:cubicBezTo>
                  <a:cubicBezTo>
                    <a:pt x="5288642" y="696631"/>
                    <a:pt x="5304245" y="708734"/>
                    <a:pt x="5322078" y="720840"/>
                  </a:cubicBezTo>
                  <a:cubicBezTo>
                    <a:pt x="5322078" y="717821"/>
                    <a:pt x="5322078" y="714803"/>
                    <a:pt x="5322078" y="714788"/>
                  </a:cubicBezTo>
                  <a:cubicBezTo>
                    <a:pt x="5326534" y="714788"/>
                    <a:pt x="5330994" y="714788"/>
                    <a:pt x="5335452" y="714788"/>
                  </a:cubicBezTo>
                  <a:cubicBezTo>
                    <a:pt x="5335452" y="729918"/>
                    <a:pt x="5335452" y="748075"/>
                    <a:pt x="5335452" y="763206"/>
                  </a:cubicBezTo>
                  <a:cubicBezTo>
                    <a:pt x="5337681" y="763206"/>
                    <a:pt x="5339909" y="763206"/>
                    <a:pt x="5342138" y="763206"/>
                  </a:cubicBezTo>
                  <a:lnTo>
                    <a:pt x="5342138" y="801467"/>
                  </a:lnTo>
                  <a:lnTo>
                    <a:pt x="5377917" y="790806"/>
                  </a:lnTo>
                  <a:cubicBezTo>
                    <a:pt x="5411603" y="790806"/>
                    <a:pt x="5445289" y="790806"/>
                    <a:pt x="5478973" y="790806"/>
                  </a:cubicBezTo>
                  <a:cubicBezTo>
                    <a:pt x="5478973" y="725949"/>
                    <a:pt x="5478973" y="661090"/>
                    <a:pt x="5478973" y="596233"/>
                  </a:cubicBezTo>
                  <a:cubicBezTo>
                    <a:pt x="5486748" y="590828"/>
                    <a:pt x="5497114" y="588126"/>
                    <a:pt x="5507479" y="582720"/>
                  </a:cubicBezTo>
                  <a:cubicBezTo>
                    <a:pt x="5548938" y="577316"/>
                    <a:pt x="5590398" y="569208"/>
                    <a:pt x="5631857" y="561101"/>
                  </a:cubicBezTo>
                  <a:cubicBezTo>
                    <a:pt x="5647405" y="566506"/>
                    <a:pt x="5660362" y="571911"/>
                    <a:pt x="5675909" y="574613"/>
                  </a:cubicBezTo>
                  <a:cubicBezTo>
                    <a:pt x="5678501" y="577316"/>
                    <a:pt x="5681091" y="580019"/>
                    <a:pt x="5683682" y="582720"/>
                  </a:cubicBezTo>
                  <a:lnTo>
                    <a:pt x="5683682" y="833084"/>
                  </a:lnTo>
                  <a:lnTo>
                    <a:pt x="5701821" y="873985"/>
                  </a:lnTo>
                  <a:lnTo>
                    <a:pt x="5701821" y="798914"/>
                  </a:lnTo>
                  <a:cubicBezTo>
                    <a:pt x="5707004" y="798914"/>
                    <a:pt x="5712186" y="798914"/>
                    <a:pt x="5717369" y="798914"/>
                  </a:cubicBezTo>
                  <a:cubicBezTo>
                    <a:pt x="5717369" y="793509"/>
                    <a:pt x="5717369" y="790806"/>
                    <a:pt x="5717369" y="785402"/>
                  </a:cubicBezTo>
                  <a:cubicBezTo>
                    <a:pt x="5722551" y="782699"/>
                    <a:pt x="5727734" y="779997"/>
                    <a:pt x="5732917" y="777295"/>
                  </a:cubicBezTo>
                  <a:lnTo>
                    <a:pt x="5745871" y="777295"/>
                  </a:lnTo>
                  <a:cubicBezTo>
                    <a:pt x="5745871" y="771890"/>
                    <a:pt x="5745871" y="769187"/>
                    <a:pt x="5745871" y="763783"/>
                  </a:cubicBezTo>
                  <a:cubicBezTo>
                    <a:pt x="5748464" y="761080"/>
                    <a:pt x="5753646" y="758377"/>
                    <a:pt x="5756236" y="755675"/>
                  </a:cubicBezTo>
                  <a:cubicBezTo>
                    <a:pt x="5764011" y="755675"/>
                    <a:pt x="5774376" y="755675"/>
                    <a:pt x="5782151" y="755675"/>
                  </a:cubicBezTo>
                  <a:cubicBezTo>
                    <a:pt x="5782151" y="769187"/>
                    <a:pt x="5782151" y="785402"/>
                    <a:pt x="5782151" y="798914"/>
                  </a:cubicBezTo>
                  <a:cubicBezTo>
                    <a:pt x="5800289" y="798914"/>
                    <a:pt x="5818428" y="798914"/>
                    <a:pt x="5836566" y="798914"/>
                  </a:cubicBezTo>
                  <a:cubicBezTo>
                    <a:pt x="5836566" y="850260"/>
                    <a:pt x="5836566" y="898903"/>
                    <a:pt x="5836566" y="950250"/>
                  </a:cubicBezTo>
                  <a:cubicBezTo>
                    <a:pt x="5844340" y="950250"/>
                    <a:pt x="5852114" y="950250"/>
                    <a:pt x="5857295" y="950250"/>
                  </a:cubicBezTo>
                  <a:cubicBezTo>
                    <a:pt x="5865070" y="947547"/>
                    <a:pt x="5870253" y="944844"/>
                    <a:pt x="5878025" y="942143"/>
                  </a:cubicBezTo>
                  <a:cubicBezTo>
                    <a:pt x="5878025" y="936737"/>
                    <a:pt x="5878025" y="934035"/>
                    <a:pt x="5878025" y="931332"/>
                  </a:cubicBezTo>
                  <a:cubicBezTo>
                    <a:pt x="5875435" y="931332"/>
                    <a:pt x="5872843" y="928630"/>
                    <a:pt x="5870253" y="928630"/>
                  </a:cubicBezTo>
                  <a:cubicBezTo>
                    <a:pt x="5870253" y="925928"/>
                    <a:pt x="5870253" y="923225"/>
                    <a:pt x="5870253" y="920522"/>
                  </a:cubicBezTo>
                  <a:cubicBezTo>
                    <a:pt x="5872843" y="917821"/>
                    <a:pt x="5875435" y="917821"/>
                    <a:pt x="5878025" y="915118"/>
                  </a:cubicBezTo>
                  <a:cubicBezTo>
                    <a:pt x="5878025" y="896202"/>
                    <a:pt x="5878025" y="874581"/>
                    <a:pt x="5878025" y="855665"/>
                  </a:cubicBezTo>
                  <a:cubicBezTo>
                    <a:pt x="5875435" y="855665"/>
                    <a:pt x="5872843" y="852962"/>
                    <a:pt x="5870253" y="852962"/>
                  </a:cubicBezTo>
                  <a:cubicBezTo>
                    <a:pt x="5870253" y="850260"/>
                    <a:pt x="5870253" y="847558"/>
                    <a:pt x="5870253" y="844855"/>
                  </a:cubicBezTo>
                  <a:cubicBezTo>
                    <a:pt x="5872843" y="842153"/>
                    <a:pt x="5875435" y="842153"/>
                    <a:pt x="5878025" y="839450"/>
                  </a:cubicBezTo>
                  <a:lnTo>
                    <a:pt x="5883208" y="834046"/>
                  </a:lnTo>
                  <a:lnTo>
                    <a:pt x="5883208" y="823236"/>
                  </a:lnTo>
                  <a:cubicBezTo>
                    <a:pt x="5880618" y="823236"/>
                    <a:pt x="5880618" y="823236"/>
                    <a:pt x="5878025" y="823236"/>
                  </a:cubicBezTo>
                  <a:cubicBezTo>
                    <a:pt x="5878025" y="820533"/>
                    <a:pt x="5878025" y="817831"/>
                    <a:pt x="5878025" y="815128"/>
                  </a:cubicBezTo>
                  <a:cubicBezTo>
                    <a:pt x="5880618" y="815128"/>
                    <a:pt x="5883208" y="812426"/>
                    <a:pt x="5885800" y="809724"/>
                  </a:cubicBezTo>
                  <a:cubicBezTo>
                    <a:pt x="5888390" y="777295"/>
                    <a:pt x="5896165" y="750271"/>
                    <a:pt x="5927259" y="734056"/>
                  </a:cubicBezTo>
                  <a:cubicBezTo>
                    <a:pt x="5924668" y="734056"/>
                    <a:pt x="5924668" y="731353"/>
                    <a:pt x="5922077" y="731353"/>
                  </a:cubicBezTo>
                  <a:cubicBezTo>
                    <a:pt x="5922077" y="728651"/>
                    <a:pt x="5922077" y="725949"/>
                    <a:pt x="5922077" y="723246"/>
                  </a:cubicBezTo>
                  <a:cubicBezTo>
                    <a:pt x="5924668" y="723246"/>
                    <a:pt x="5927259" y="720543"/>
                    <a:pt x="5929850" y="720543"/>
                  </a:cubicBezTo>
                  <a:cubicBezTo>
                    <a:pt x="5929850" y="715139"/>
                    <a:pt x="5929850" y="712436"/>
                    <a:pt x="5929850" y="709734"/>
                  </a:cubicBezTo>
                  <a:cubicBezTo>
                    <a:pt x="5932442" y="709734"/>
                    <a:pt x="5932442" y="709734"/>
                    <a:pt x="5935033" y="709734"/>
                  </a:cubicBezTo>
                  <a:cubicBezTo>
                    <a:pt x="5935033" y="701627"/>
                    <a:pt x="5935033" y="693520"/>
                    <a:pt x="5935033" y="685412"/>
                  </a:cubicBezTo>
                  <a:cubicBezTo>
                    <a:pt x="5932442" y="685412"/>
                    <a:pt x="5932442" y="685412"/>
                    <a:pt x="5929850" y="685412"/>
                  </a:cubicBezTo>
                  <a:cubicBezTo>
                    <a:pt x="5929850" y="682710"/>
                    <a:pt x="5929850" y="682710"/>
                    <a:pt x="5929850" y="680008"/>
                  </a:cubicBezTo>
                  <a:lnTo>
                    <a:pt x="5935033" y="677305"/>
                  </a:lnTo>
                  <a:cubicBezTo>
                    <a:pt x="5940215" y="671901"/>
                    <a:pt x="5942806" y="666495"/>
                    <a:pt x="5947989" y="658388"/>
                  </a:cubicBezTo>
                  <a:cubicBezTo>
                    <a:pt x="5950579" y="652983"/>
                    <a:pt x="5950579" y="650281"/>
                    <a:pt x="5950579" y="647579"/>
                  </a:cubicBezTo>
                  <a:cubicBezTo>
                    <a:pt x="5945398" y="639471"/>
                    <a:pt x="5945398" y="625960"/>
                    <a:pt x="5950579" y="617852"/>
                  </a:cubicBezTo>
                  <a:cubicBezTo>
                    <a:pt x="5950581" y="617849"/>
                    <a:pt x="5950598" y="617795"/>
                    <a:pt x="5950904" y="616838"/>
                  </a:cubicBezTo>
                  <a:lnTo>
                    <a:pt x="5953171" y="609745"/>
                  </a:lnTo>
                  <a:cubicBezTo>
                    <a:pt x="5953173" y="609748"/>
                    <a:pt x="5953190" y="609802"/>
                    <a:pt x="5953495" y="610759"/>
                  </a:cubicBezTo>
                  <a:lnTo>
                    <a:pt x="5955763" y="617852"/>
                  </a:lnTo>
                  <a:cubicBezTo>
                    <a:pt x="5960944" y="625960"/>
                    <a:pt x="5963537" y="639471"/>
                    <a:pt x="5958354" y="647579"/>
                  </a:cubicBezTo>
                  <a:cubicBezTo>
                    <a:pt x="5958354" y="650281"/>
                    <a:pt x="5958354" y="652983"/>
                    <a:pt x="5958354" y="655686"/>
                  </a:cubicBezTo>
                  <a:cubicBezTo>
                    <a:pt x="5963537" y="663793"/>
                    <a:pt x="5968719" y="671901"/>
                    <a:pt x="5971311" y="677305"/>
                  </a:cubicBezTo>
                  <a:cubicBezTo>
                    <a:pt x="5973903" y="677305"/>
                    <a:pt x="5973903" y="680008"/>
                    <a:pt x="5976494" y="680008"/>
                  </a:cubicBezTo>
                  <a:cubicBezTo>
                    <a:pt x="5976494" y="682710"/>
                    <a:pt x="5976494" y="682710"/>
                    <a:pt x="5976494" y="685412"/>
                  </a:cubicBezTo>
                  <a:cubicBezTo>
                    <a:pt x="5973903" y="693520"/>
                    <a:pt x="5973903" y="701627"/>
                    <a:pt x="5973903" y="709734"/>
                  </a:cubicBezTo>
                  <a:cubicBezTo>
                    <a:pt x="5979084" y="712436"/>
                    <a:pt x="5979084" y="715139"/>
                    <a:pt x="5979084" y="720543"/>
                  </a:cubicBezTo>
                  <a:lnTo>
                    <a:pt x="5984268" y="723246"/>
                  </a:lnTo>
                  <a:cubicBezTo>
                    <a:pt x="5984268" y="725949"/>
                    <a:pt x="5984268" y="728651"/>
                    <a:pt x="5984268" y="731353"/>
                  </a:cubicBezTo>
                  <a:cubicBezTo>
                    <a:pt x="5981676" y="734056"/>
                    <a:pt x="5981676" y="734056"/>
                    <a:pt x="5979084" y="734056"/>
                  </a:cubicBezTo>
                  <a:lnTo>
                    <a:pt x="5999269" y="755105"/>
                  </a:lnTo>
                  <a:lnTo>
                    <a:pt x="5999269" y="627662"/>
                  </a:lnTo>
                  <a:lnTo>
                    <a:pt x="5999299" y="627662"/>
                  </a:lnTo>
                  <a:cubicBezTo>
                    <a:pt x="6004989" y="627662"/>
                    <a:pt x="6016130" y="627662"/>
                    <a:pt x="6037948" y="627662"/>
                  </a:cubicBezTo>
                  <a:cubicBezTo>
                    <a:pt x="6037948" y="627654"/>
                    <a:pt x="6037948" y="627557"/>
                    <a:pt x="6037948" y="626311"/>
                  </a:cubicBezTo>
                  <a:lnTo>
                    <a:pt x="6037948" y="616853"/>
                  </a:lnTo>
                  <a:cubicBezTo>
                    <a:pt x="6037954" y="616853"/>
                    <a:pt x="6038029" y="616853"/>
                    <a:pt x="6038962" y="616853"/>
                  </a:cubicBezTo>
                  <a:lnTo>
                    <a:pt x="6046055" y="616853"/>
                  </a:lnTo>
                  <a:cubicBezTo>
                    <a:pt x="6046055" y="616846"/>
                    <a:pt x="6046055" y="616733"/>
                    <a:pt x="6046055" y="614962"/>
                  </a:cubicBezTo>
                  <a:lnTo>
                    <a:pt x="6046055" y="601721"/>
                  </a:lnTo>
                  <a:cubicBezTo>
                    <a:pt x="6046064" y="601721"/>
                    <a:pt x="6046136" y="601721"/>
                    <a:pt x="6046815" y="601721"/>
                  </a:cubicBezTo>
                  <a:lnTo>
                    <a:pt x="6052135" y="601721"/>
                  </a:lnTo>
                  <a:cubicBezTo>
                    <a:pt x="6052135" y="601714"/>
                    <a:pt x="6052135" y="601629"/>
                    <a:pt x="6052135" y="600640"/>
                  </a:cubicBezTo>
                  <a:lnTo>
                    <a:pt x="6052135" y="593073"/>
                  </a:lnTo>
                  <a:cubicBezTo>
                    <a:pt x="6052143" y="593073"/>
                    <a:pt x="6052267" y="593073"/>
                    <a:pt x="6054163" y="593073"/>
                  </a:cubicBezTo>
                  <a:lnTo>
                    <a:pt x="6068350" y="593073"/>
                  </a:lnTo>
                  <a:cubicBezTo>
                    <a:pt x="6068350" y="593080"/>
                    <a:pt x="6068350" y="593157"/>
                    <a:pt x="6068350" y="594154"/>
                  </a:cubicBezTo>
                  <a:lnTo>
                    <a:pt x="6068350" y="601721"/>
                  </a:lnTo>
                  <a:cubicBezTo>
                    <a:pt x="6068360" y="601721"/>
                    <a:pt x="6068861" y="601721"/>
                    <a:pt x="6090642" y="601721"/>
                  </a:cubicBezTo>
                  <a:cubicBezTo>
                    <a:pt x="6090642" y="601713"/>
                    <a:pt x="6090642" y="601599"/>
                    <a:pt x="6090642" y="599829"/>
                  </a:cubicBezTo>
                  <a:lnTo>
                    <a:pt x="6090642" y="586588"/>
                  </a:lnTo>
                  <a:cubicBezTo>
                    <a:pt x="6090648" y="586588"/>
                    <a:pt x="6090745" y="586588"/>
                    <a:pt x="6092416" y="586588"/>
                  </a:cubicBezTo>
                  <a:lnTo>
                    <a:pt x="6104829" y="586588"/>
                  </a:lnTo>
                  <a:cubicBezTo>
                    <a:pt x="6104829" y="586600"/>
                    <a:pt x="6104829" y="587114"/>
                    <a:pt x="6104829" y="610368"/>
                  </a:cubicBezTo>
                  <a:cubicBezTo>
                    <a:pt x="6104836" y="610368"/>
                    <a:pt x="6104916" y="610368"/>
                    <a:pt x="6105843" y="610368"/>
                  </a:cubicBezTo>
                  <a:lnTo>
                    <a:pt x="6112936" y="610368"/>
                  </a:lnTo>
                  <a:cubicBezTo>
                    <a:pt x="6112936" y="610362"/>
                    <a:pt x="6112936" y="610281"/>
                    <a:pt x="6112936" y="609287"/>
                  </a:cubicBezTo>
                  <a:lnTo>
                    <a:pt x="6112936" y="601721"/>
                  </a:lnTo>
                  <a:cubicBezTo>
                    <a:pt x="6112945" y="601721"/>
                    <a:pt x="6113063" y="601721"/>
                    <a:pt x="6114709" y="601721"/>
                  </a:cubicBezTo>
                  <a:lnTo>
                    <a:pt x="6127123" y="601721"/>
                  </a:lnTo>
                  <a:cubicBezTo>
                    <a:pt x="6127123" y="601734"/>
                    <a:pt x="6127123" y="602293"/>
                    <a:pt x="6127123" y="627662"/>
                  </a:cubicBezTo>
                  <a:cubicBezTo>
                    <a:pt x="6127131" y="627662"/>
                    <a:pt x="6127249" y="627662"/>
                    <a:pt x="6129150" y="627662"/>
                  </a:cubicBezTo>
                  <a:lnTo>
                    <a:pt x="6143336" y="627662"/>
                  </a:lnTo>
                  <a:cubicBezTo>
                    <a:pt x="6143336" y="627673"/>
                    <a:pt x="6143336" y="627788"/>
                    <a:pt x="6143336" y="629283"/>
                  </a:cubicBezTo>
                  <a:lnTo>
                    <a:pt x="6143336" y="640633"/>
                  </a:lnTo>
                  <a:cubicBezTo>
                    <a:pt x="6143344" y="640633"/>
                    <a:pt x="6143415" y="640633"/>
                    <a:pt x="6144096" y="640633"/>
                  </a:cubicBezTo>
                  <a:lnTo>
                    <a:pt x="6149417" y="640633"/>
                  </a:lnTo>
                  <a:cubicBezTo>
                    <a:pt x="6149417" y="640625"/>
                    <a:pt x="6149417" y="640549"/>
                    <a:pt x="6149417" y="639822"/>
                  </a:cubicBezTo>
                  <a:lnTo>
                    <a:pt x="6149417" y="634147"/>
                  </a:lnTo>
                  <a:cubicBezTo>
                    <a:pt x="6149434" y="634147"/>
                    <a:pt x="6150153" y="634147"/>
                    <a:pt x="6179817" y="634147"/>
                  </a:cubicBezTo>
                  <a:cubicBezTo>
                    <a:pt x="6179817" y="634161"/>
                    <a:pt x="6179817" y="634724"/>
                    <a:pt x="6179817" y="657927"/>
                  </a:cubicBezTo>
                  <a:cubicBezTo>
                    <a:pt x="6179824" y="657927"/>
                    <a:pt x="6179903" y="657927"/>
                    <a:pt x="6180830" y="657927"/>
                  </a:cubicBezTo>
                  <a:lnTo>
                    <a:pt x="6187924" y="657927"/>
                  </a:lnTo>
                  <a:cubicBezTo>
                    <a:pt x="6187924" y="657934"/>
                    <a:pt x="6187924" y="658007"/>
                    <a:pt x="6187924" y="659008"/>
                  </a:cubicBezTo>
                  <a:lnTo>
                    <a:pt x="6187924" y="666574"/>
                  </a:lnTo>
                  <a:cubicBezTo>
                    <a:pt x="6187933" y="666574"/>
                    <a:pt x="6188006" y="666574"/>
                    <a:pt x="6188684" y="666574"/>
                  </a:cubicBezTo>
                  <a:lnTo>
                    <a:pt x="6194004" y="666574"/>
                  </a:lnTo>
                  <a:cubicBezTo>
                    <a:pt x="6194004" y="666567"/>
                    <a:pt x="6194004" y="666447"/>
                    <a:pt x="6194004" y="664412"/>
                  </a:cubicBezTo>
                  <a:lnTo>
                    <a:pt x="6194004" y="649280"/>
                  </a:lnTo>
                  <a:cubicBezTo>
                    <a:pt x="6194011" y="649280"/>
                    <a:pt x="6194089" y="649280"/>
                    <a:pt x="6195017" y="649280"/>
                  </a:cubicBezTo>
                  <a:lnTo>
                    <a:pt x="6202111" y="649280"/>
                  </a:lnTo>
                  <a:cubicBezTo>
                    <a:pt x="6202111" y="649288"/>
                    <a:pt x="6202111" y="649371"/>
                    <a:pt x="6202111" y="650361"/>
                  </a:cubicBezTo>
                  <a:lnTo>
                    <a:pt x="6202111" y="657927"/>
                  </a:lnTo>
                  <a:lnTo>
                    <a:pt x="6207431" y="655934"/>
                  </a:lnTo>
                  <a:cubicBezTo>
                    <a:pt x="6208191" y="655562"/>
                    <a:pt x="6208191" y="655360"/>
                    <a:pt x="6208191" y="654954"/>
                  </a:cubicBezTo>
                  <a:lnTo>
                    <a:pt x="6208191" y="649280"/>
                  </a:lnTo>
                  <a:cubicBezTo>
                    <a:pt x="6208208" y="649280"/>
                    <a:pt x="6209009" y="649280"/>
                    <a:pt x="6246698" y="649280"/>
                  </a:cubicBezTo>
                  <a:cubicBezTo>
                    <a:pt x="6246698" y="649294"/>
                    <a:pt x="6246698" y="649841"/>
                    <a:pt x="6246698" y="673059"/>
                  </a:cubicBezTo>
                  <a:cubicBezTo>
                    <a:pt x="6246706" y="673059"/>
                    <a:pt x="6246824" y="673059"/>
                    <a:pt x="6248724" y="673059"/>
                  </a:cubicBezTo>
                  <a:lnTo>
                    <a:pt x="6262911" y="673059"/>
                  </a:lnTo>
                  <a:cubicBezTo>
                    <a:pt x="6262911" y="673067"/>
                    <a:pt x="6262911" y="673149"/>
                    <a:pt x="6262911" y="674140"/>
                  </a:cubicBezTo>
                  <a:lnTo>
                    <a:pt x="6262911" y="681706"/>
                  </a:lnTo>
                  <a:cubicBezTo>
                    <a:pt x="6262920" y="681706"/>
                    <a:pt x="6263043" y="681706"/>
                    <a:pt x="6264685" y="681706"/>
                  </a:cubicBezTo>
                  <a:lnTo>
                    <a:pt x="6277098" y="681706"/>
                  </a:lnTo>
                  <a:cubicBezTo>
                    <a:pt x="6277098" y="681694"/>
                    <a:pt x="6277098" y="681183"/>
                    <a:pt x="6277098" y="657927"/>
                  </a:cubicBezTo>
                  <a:cubicBezTo>
                    <a:pt x="6277105" y="657927"/>
                    <a:pt x="6277183" y="657927"/>
                    <a:pt x="6278111" y="657927"/>
                  </a:cubicBezTo>
                  <a:lnTo>
                    <a:pt x="6285205" y="657927"/>
                  </a:lnTo>
                  <a:cubicBezTo>
                    <a:pt x="6285205" y="657908"/>
                    <a:pt x="6285205" y="657137"/>
                    <a:pt x="6285205" y="625500"/>
                  </a:cubicBezTo>
                  <a:cubicBezTo>
                    <a:pt x="6285212" y="625500"/>
                    <a:pt x="6285289" y="625500"/>
                    <a:pt x="6286218" y="625500"/>
                  </a:cubicBezTo>
                  <a:lnTo>
                    <a:pt x="6293312" y="625500"/>
                  </a:lnTo>
                  <a:cubicBezTo>
                    <a:pt x="6293312" y="625494"/>
                    <a:pt x="6293312" y="625385"/>
                    <a:pt x="6293312" y="623609"/>
                  </a:cubicBezTo>
                  <a:lnTo>
                    <a:pt x="6293312" y="610368"/>
                  </a:lnTo>
                  <a:cubicBezTo>
                    <a:pt x="6291285" y="610368"/>
                    <a:pt x="6291285" y="610368"/>
                    <a:pt x="6292045" y="608746"/>
                  </a:cubicBezTo>
                  <a:lnTo>
                    <a:pt x="6297365" y="597397"/>
                  </a:lnTo>
                  <a:cubicBezTo>
                    <a:pt x="6297370" y="597414"/>
                    <a:pt x="6297565" y="598088"/>
                    <a:pt x="6305472" y="625500"/>
                  </a:cubicBezTo>
                  <a:cubicBezTo>
                    <a:pt x="6305480" y="625500"/>
                    <a:pt x="6305553" y="625500"/>
                    <a:pt x="6306232" y="625500"/>
                  </a:cubicBezTo>
                  <a:lnTo>
                    <a:pt x="6311552" y="625500"/>
                  </a:lnTo>
                  <a:cubicBezTo>
                    <a:pt x="6311552" y="625487"/>
                    <a:pt x="6311552" y="624308"/>
                    <a:pt x="6311552" y="519573"/>
                  </a:cubicBezTo>
                  <a:cubicBezTo>
                    <a:pt x="6311562" y="519573"/>
                    <a:pt x="6311676" y="519573"/>
                    <a:pt x="6313072" y="519573"/>
                  </a:cubicBezTo>
                  <a:lnTo>
                    <a:pt x="6323712" y="519573"/>
                  </a:lnTo>
                  <a:cubicBezTo>
                    <a:pt x="6323712" y="519551"/>
                    <a:pt x="6323712" y="518541"/>
                    <a:pt x="6323712" y="472014"/>
                  </a:cubicBezTo>
                  <a:cubicBezTo>
                    <a:pt x="6323729" y="472014"/>
                    <a:pt x="6324354" y="472014"/>
                    <a:pt x="6350059" y="472014"/>
                  </a:cubicBezTo>
                  <a:cubicBezTo>
                    <a:pt x="6350059" y="472002"/>
                    <a:pt x="6350059" y="471492"/>
                    <a:pt x="6350059" y="450396"/>
                  </a:cubicBezTo>
                  <a:cubicBezTo>
                    <a:pt x="6350078" y="450396"/>
                    <a:pt x="6350867" y="450396"/>
                    <a:pt x="6384513" y="450396"/>
                  </a:cubicBezTo>
                  <a:cubicBezTo>
                    <a:pt x="6384513" y="450404"/>
                    <a:pt x="6384513" y="450534"/>
                    <a:pt x="6384513" y="452828"/>
                  </a:cubicBezTo>
                  <a:lnTo>
                    <a:pt x="6384513" y="469852"/>
                  </a:lnTo>
                  <a:cubicBezTo>
                    <a:pt x="6384522" y="469852"/>
                    <a:pt x="6384653" y="469852"/>
                    <a:pt x="6386793" y="469852"/>
                  </a:cubicBezTo>
                  <a:lnTo>
                    <a:pt x="6402753" y="469852"/>
                  </a:lnTo>
                  <a:cubicBezTo>
                    <a:pt x="6402753" y="469870"/>
                    <a:pt x="6402753" y="470764"/>
                    <a:pt x="6402753" y="517411"/>
                  </a:cubicBezTo>
                  <a:cubicBezTo>
                    <a:pt x="6402759" y="517411"/>
                    <a:pt x="6402835" y="517411"/>
                    <a:pt x="6403766" y="517411"/>
                  </a:cubicBezTo>
                  <a:lnTo>
                    <a:pt x="6410860" y="517411"/>
                  </a:lnTo>
                  <a:lnTo>
                    <a:pt x="6425047" y="521735"/>
                  </a:lnTo>
                  <a:cubicBezTo>
                    <a:pt x="6425047" y="521745"/>
                    <a:pt x="6425047" y="522395"/>
                    <a:pt x="6425047" y="560647"/>
                  </a:cubicBezTo>
                  <a:cubicBezTo>
                    <a:pt x="6425053" y="560647"/>
                    <a:pt x="6425128" y="560647"/>
                    <a:pt x="6426060" y="560647"/>
                  </a:cubicBezTo>
                  <a:lnTo>
                    <a:pt x="6433153" y="560647"/>
                  </a:lnTo>
                  <a:cubicBezTo>
                    <a:pt x="6433153" y="560657"/>
                    <a:pt x="6433153" y="560763"/>
                    <a:pt x="6433153" y="562268"/>
                  </a:cubicBezTo>
                  <a:lnTo>
                    <a:pt x="6433153" y="573617"/>
                  </a:lnTo>
                  <a:cubicBezTo>
                    <a:pt x="6433161" y="573617"/>
                    <a:pt x="6433285" y="573617"/>
                    <a:pt x="6435180" y="573617"/>
                  </a:cubicBezTo>
                  <a:lnTo>
                    <a:pt x="6449367" y="573617"/>
                  </a:lnTo>
                  <a:lnTo>
                    <a:pt x="6455447" y="580103"/>
                  </a:lnTo>
                  <a:cubicBezTo>
                    <a:pt x="6455447" y="580115"/>
                    <a:pt x="6455447" y="580601"/>
                    <a:pt x="6455447" y="601721"/>
                  </a:cubicBezTo>
                  <a:cubicBezTo>
                    <a:pt x="6455456" y="601721"/>
                    <a:pt x="6455587" y="601721"/>
                    <a:pt x="6457727" y="601721"/>
                  </a:cubicBezTo>
                  <a:lnTo>
                    <a:pt x="6473687" y="601721"/>
                  </a:lnTo>
                  <a:cubicBezTo>
                    <a:pt x="6473687" y="601728"/>
                    <a:pt x="6473687" y="601808"/>
                    <a:pt x="6473687" y="602801"/>
                  </a:cubicBezTo>
                  <a:lnTo>
                    <a:pt x="6473687" y="610368"/>
                  </a:lnTo>
                  <a:cubicBezTo>
                    <a:pt x="6473696" y="610368"/>
                    <a:pt x="6473795" y="610368"/>
                    <a:pt x="6474954" y="610368"/>
                  </a:cubicBezTo>
                  <a:lnTo>
                    <a:pt x="6483821" y="610368"/>
                  </a:lnTo>
                  <a:cubicBezTo>
                    <a:pt x="6483821" y="610377"/>
                    <a:pt x="6483821" y="610506"/>
                    <a:pt x="6483821" y="612529"/>
                  </a:cubicBezTo>
                  <a:lnTo>
                    <a:pt x="6483821" y="627662"/>
                  </a:lnTo>
                  <a:cubicBezTo>
                    <a:pt x="6487874" y="627662"/>
                    <a:pt x="6487874" y="627662"/>
                    <a:pt x="6487874" y="625770"/>
                  </a:cubicBezTo>
                  <a:lnTo>
                    <a:pt x="6487874" y="612529"/>
                  </a:lnTo>
                  <a:cubicBezTo>
                    <a:pt x="6487880" y="612529"/>
                    <a:pt x="6487958" y="612529"/>
                    <a:pt x="6488887" y="612529"/>
                  </a:cubicBezTo>
                  <a:lnTo>
                    <a:pt x="6495981" y="612529"/>
                  </a:lnTo>
                  <a:cubicBezTo>
                    <a:pt x="6495981" y="612540"/>
                    <a:pt x="6495981" y="612659"/>
                    <a:pt x="6495981" y="614151"/>
                  </a:cubicBezTo>
                  <a:lnTo>
                    <a:pt x="6495981" y="625500"/>
                  </a:lnTo>
                  <a:cubicBezTo>
                    <a:pt x="6495990" y="625500"/>
                    <a:pt x="6496063" y="625500"/>
                    <a:pt x="6496741" y="625500"/>
                  </a:cubicBezTo>
                  <a:lnTo>
                    <a:pt x="6502061" y="625500"/>
                  </a:lnTo>
                  <a:cubicBezTo>
                    <a:pt x="6502061" y="621177"/>
                    <a:pt x="6502061" y="621177"/>
                    <a:pt x="6550701" y="621177"/>
                  </a:cubicBezTo>
                  <a:cubicBezTo>
                    <a:pt x="6550701" y="621186"/>
                    <a:pt x="6550701" y="621287"/>
                    <a:pt x="6550701" y="622528"/>
                  </a:cubicBezTo>
                  <a:lnTo>
                    <a:pt x="6550701" y="631985"/>
                  </a:lnTo>
                  <a:cubicBezTo>
                    <a:pt x="6550709" y="631985"/>
                    <a:pt x="6550784" y="631985"/>
                    <a:pt x="6551461" y="631985"/>
                  </a:cubicBezTo>
                  <a:lnTo>
                    <a:pt x="6556782" y="631985"/>
                  </a:lnTo>
                  <a:cubicBezTo>
                    <a:pt x="6556782" y="631994"/>
                    <a:pt x="6556782" y="632116"/>
                    <a:pt x="6556782" y="634147"/>
                  </a:cubicBezTo>
                  <a:lnTo>
                    <a:pt x="6556782" y="649280"/>
                  </a:lnTo>
                  <a:cubicBezTo>
                    <a:pt x="6556790" y="649276"/>
                    <a:pt x="6556906" y="649198"/>
                    <a:pt x="6558808" y="647929"/>
                  </a:cubicBezTo>
                  <a:lnTo>
                    <a:pt x="6572995" y="638471"/>
                  </a:lnTo>
                  <a:cubicBezTo>
                    <a:pt x="6572997" y="638452"/>
                    <a:pt x="6573128" y="637577"/>
                    <a:pt x="6579075" y="597397"/>
                  </a:cubicBezTo>
                  <a:cubicBezTo>
                    <a:pt x="6579084" y="597395"/>
                    <a:pt x="6579153" y="597369"/>
                    <a:pt x="6579835" y="597127"/>
                  </a:cubicBezTo>
                  <a:lnTo>
                    <a:pt x="6585155" y="595235"/>
                  </a:lnTo>
                  <a:cubicBezTo>
                    <a:pt x="6585155" y="595219"/>
                    <a:pt x="6585188" y="594158"/>
                    <a:pt x="6587182" y="526058"/>
                  </a:cubicBezTo>
                  <a:cubicBezTo>
                    <a:pt x="6587182" y="526076"/>
                    <a:pt x="6587215" y="527167"/>
                    <a:pt x="6589209" y="595235"/>
                  </a:cubicBezTo>
                  <a:cubicBezTo>
                    <a:pt x="6589218" y="595238"/>
                    <a:pt x="6589289" y="595263"/>
                    <a:pt x="6589969" y="595505"/>
                  </a:cubicBezTo>
                  <a:lnTo>
                    <a:pt x="6595289" y="597397"/>
                  </a:lnTo>
                  <a:cubicBezTo>
                    <a:pt x="6595289" y="597377"/>
                    <a:pt x="6595289" y="596044"/>
                    <a:pt x="6595289" y="510926"/>
                  </a:cubicBezTo>
                  <a:cubicBezTo>
                    <a:pt x="6599342" y="510926"/>
                    <a:pt x="6599342" y="510926"/>
                    <a:pt x="6599342" y="478499"/>
                  </a:cubicBezTo>
                  <a:cubicBezTo>
                    <a:pt x="6599354" y="478499"/>
                    <a:pt x="6600040" y="478499"/>
                    <a:pt x="6637849" y="478499"/>
                  </a:cubicBezTo>
                  <a:cubicBezTo>
                    <a:pt x="6637849" y="478516"/>
                    <a:pt x="6637849" y="479234"/>
                    <a:pt x="6637849" y="510926"/>
                  </a:cubicBezTo>
                  <a:cubicBezTo>
                    <a:pt x="6637858" y="510926"/>
                    <a:pt x="6637930" y="510926"/>
                    <a:pt x="6638609" y="510926"/>
                  </a:cubicBezTo>
                  <a:lnTo>
                    <a:pt x="6643929" y="510926"/>
                  </a:lnTo>
                  <a:cubicBezTo>
                    <a:pt x="6643929" y="510905"/>
                    <a:pt x="6643929" y="509599"/>
                    <a:pt x="6643929" y="428778"/>
                  </a:cubicBezTo>
                  <a:cubicBezTo>
                    <a:pt x="6643935" y="428778"/>
                    <a:pt x="6644034" y="428778"/>
                    <a:pt x="6645703" y="428778"/>
                  </a:cubicBezTo>
                  <a:lnTo>
                    <a:pt x="6658116" y="428778"/>
                  </a:lnTo>
                  <a:cubicBezTo>
                    <a:pt x="6658116" y="428771"/>
                    <a:pt x="6658116" y="428660"/>
                    <a:pt x="6658116" y="426887"/>
                  </a:cubicBezTo>
                  <a:lnTo>
                    <a:pt x="6658116" y="413646"/>
                  </a:lnTo>
                  <a:cubicBezTo>
                    <a:pt x="6658127" y="413646"/>
                    <a:pt x="6658625" y="413646"/>
                    <a:pt x="6680410" y="413646"/>
                  </a:cubicBezTo>
                  <a:cubicBezTo>
                    <a:pt x="6680410" y="413639"/>
                    <a:pt x="6680410" y="413558"/>
                    <a:pt x="6680410" y="412565"/>
                  </a:cubicBezTo>
                  <a:lnTo>
                    <a:pt x="6680410" y="404999"/>
                  </a:lnTo>
                  <a:cubicBezTo>
                    <a:pt x="6680417" y="404999"/>
                    <a:pt x="6680527" y="404999"/>
                    <a:pt x="6682183" y="404999"/>
                  </a:cubicBezTo>
                  <a:lnTo>
                    <a:pt x="6694597" y="404999"/>
                  </a:lnTo>
                  <a:cubicBezTo>
                    <a:pt x="6694597" y="405007"/>
                    <a:pt x="6694597" y="405086"/>
                    <a:pt x="6694597" y="406080"/>
                  </a:cubicBezTo>
                  <a:lnTo>
                    <a:pt x="6694597" y="413646"/>
                  </a:lnTo>
                  <a:cubicBezTo>
                    <a:pt x="6694606" y="413646"/>
                    <a:pt x="6694679" y="413646"/>
                    <a:pt x="6695357" y="413646"/>
                  </a:cubicBezTo>
                  <a:lnTo>
                    <a:pt x="6700677" y="413646"/>
                  </a:lnTo>
                  <a:lnTo>
                    <a:pt x="6710810" y="409322"/>
                  </a:lnTo>
                  <a:lnTo>
                    <a:pt x="6714863" y="412565"/>
                  </a:lnTo>
                  <a:lnTo>
                    <a:pt x="6714863" y="404999"/>
                  </a:lnTo>
                  <a:cubicBezTo>
                    <a:pt x="6714872" y="404999"/>
                    <a:pt x="6715009" y="404999"/>
                    <a:pt x="6717143" y="404999"/>
                  </a:cubicBezTo>
                  <a:lnTo>
                    <a:pt x="6733104" y="404999"/>
                  </a:lnTo>
                  <a:cubicBezTo>
                    <a:pt x="6733104" y="405007"/>
                    <a:pt x="6733104" y="405086"/>
                    <a:pt x="6733104" y="406080"/>
                  </a:cubicBezTo>
                  <a:lnTo>
                    <a:pt x="6733104" y="413646"/>
                  </a:lnTo>
                  <a:cubicBezTo>
                    <a:pt x="6733123" y="413646"/>
                    <a:pt x="6733859" y="413646"/>
                    <a:pt x="6763504" y="413646"/>
                  </a:cubicBezTo>
                  <a:cubicBezTo>
                    <a:pt x="6763504" y="413656"/>
                    <a:pt x="6763504" y="413765"/>
                    <a:pt x="6763504" y="415267"/>
                  </a:cubicBezTo>
                  <a:lnTo>
                    <a:pt x="6763504" y="426617"/>
                  </a:lnTo>
                  <a:cubicBezTo>
                    <a:pt x="6763521" y="426617"/>
                    <a:pt x="6764161" y="426617"/>
                    <a:pt x="6789851" y="426617"/>
                  </a:cubicBezTo>
                  <a:cubicBezTo>
                    <a:pt x="6789851" y="426633"/>
                    <a:pt x="6789851" y="427313"/>
                    <a:pt x="6789851" y="456881"/>
                  </a:cubicBezTo>
                  <a:cubicBezTo>
                    <a:pt x="6789860" y="456881"/>
                    <a:pt x="6789933" y="456881"/>
                    <a:pt x="6790611" y="456881"/>
                  </a:cubicBezTo>
                  <a:lnTo>
                    <a:pt x="6795931" y="456881"/>
                  </a:lnTo>
                  <a:cubicBezTo>
                    <a:pt x="6795931" y="456888"/>
                    <a:pt x="6795931" y="456974"/>
                    <a:pt x="6795931" y="457962"/>
                  </a:cubicBezTo>
                  <a:lnTo>
                    <a:pt x="6795931" y="465529"/>
                  </a:lnTo>
                  <a:cubicBezTo>
                    <a:pt x="6799985" y="465529"/>
                    <a:pt x="6799985" y="465529"/>
                    <a:pt x="6799985" y="495793"/>
                  </a:cubicBezTo>
                  <a:cubicBezTo>
                    <a:pt x="6799994" y="495793"/>
                    <a:pt x="6800068" y="495793"/>
                    <a:pt x="6800745" y="495793"/>
                  </a:cubicBezTo>
                  <a:lnTo>
                    <a:pt x="6806065" y="495793"/>
                  </a:lnTo>
                  <a:cubicBezTo>
                    <a:pt x="6806065" y="495802"/>
                    <a:pt x="6806065" y="495869"/>
                    <a:pt x="6806065" y="496604"/>
                  </a:cubicBezTo>
                  <a:lnTo>
                    <a:pt x="6806065" y="502279"/>
                  </a:lnTo>
                  <a:cubicBezTo>
                    <a:pt x="6806071" y="502279"/>
                    <a:pt x="6806149" y="502279"/>
                    <a:pt x="6807078" y="502279"/>
                  </a:cubicBezTo>
                  <a:lnTo>
                    <a:pt x="6814171" y="502279"/>
                  </a:lnTo>
                  <a:cubicBezTo>
                    <a:pt x="6814171" y="502296"/>
                    <a:pt x="6814171" y="503009"/>
                    <a:pt x="6814171" y="532544"/>
                  </a:cubicBezTo>
                  <a:cubicBezTo>
                    <a:pt x="6814179" y="532544"/>
                    <a:pt x="6814299" y="532544"/>
                    <a:pt x="6816198" y="532544"/>
                  </a:cubicBezTo>
                  <a:lnTo>
                    <a:pt x="6830385" y="532544"/>
                  </a:lnTo>
                  <a:cubicBezTo>
                    <a:pt x="6830385" y="532560"/>
                    <a:pt x="6830385" y="533140"/>
                    <a:pt x="6830385" y="556323"/>
                  </a:cubicBezTo>
                  <a:cubicBezTo>
                    <a:pt x="6832412" y="556323"/>
                    <a:pt x="6832412" y="556323"/>
                    <a:pt x="6832412" y="557944"/>
                  </a:cubicBezTo>
                  <a:lnTo>
                    <a:pt x="6832412" y="569294"/>
                  </a:lnTo>
                  <a:cubicBezTo>
                    <a:pt x="6832421" y="569294"/>
                    <a:pt x="6832491" y="569294"/>
                    <a:pt x="6833172" y="569294"/>
                  </a:cubicBezTo>
                  <a:lnTo>
                    <a:pt x="6838492" y="569294"/>
                  </a:lnTo>
                  <a:cubicBezTo>
                    <a:pt x="6838492" y="569308"/>
                    <a:pt x="6838492" y="569871"/>
                    <a:pt x="6838492" y="593073"/>
                  </a:cubicBezTo>
                  <a:cubicBezTo>
                    <a:pt x="6838500" y="593073"/>
                    <a:pt x="6838599" y="593073"/>
                    <a:pt x="6839758" y="593073"/>
                  </a:cubicBezTo>
                  <a:lnTo>
                    <a:pt x="6848625" y="593073"/>
                  </a:lnTo>
                  <a:cubicBezTo>
                    <a:pt x="6850652" y="595235"/>
                    <a:pt x="6850652" y="595235"/>
                    <a:pt x="6850652" y="597127"/>
                  </a:cubicBezTo>
                  <a:lnTo>
                    <a:pt x="6850652" y="610368"/>
                  </a:lnTo>
                  <a:cubicBezTo>
                    <a:pt x="6850657" y="610361"/>
                    <a:pt x="6850744" y="610254"/>
                    <a:pt x="6852172" y="608476"/>
                  </a:cubicBezTo>
                  <a:lnTo>
                    <a:pt x="6862812" y="595235"/>
                  </a:lnTo>
                  <a:cubicBezTo>
                    <a:pt x="6862827" y="595235"/>
                    <a:pt x="6863466" y="595235"/>
                    <a:pt x="6891186" y="595235"/>
                  </a:cubicBezTo>
                  <a:cubicBezTo>
                    <a:pt x="6891186" y="595260"/>
                    <a:pt x="6891186" y="596661"/>
                    <a:pt x="6891186" y="681706"/>
                  </a:cubicBezTo>
                  <a:cubicBezTo>
                    <a:pt x="6891194" y="681706"/>
                    <a:pt x="6891270" y="681706"/>
                    <a:pt x="6891946" y="681706"/>
                  </a:cubicBezTo>
                  <a:lnTo>
                    <a:pt x="6897266" y="681706"/>
                  </a:lnTo>
                  <a:cubicBezTo>
                    <a:pt x="6897270" y="681698"/>
                    <a:pt x="6897329" y="681598"/>
                    <a:pt x="6898026" y="680355"/>
                  </a:cubicBezTo>
                  <a:lnTo>
                    <a:pt x="6903346" y="670897"/>
                  </a:lnTo>
                  <a:cubicBezTo>
                    <a:pt x="6903346" y="670904"/>
                    <a:pt x="6903346" y="671003"/>
                    <a:pt x="6903346" y="672789"/>
                  </a:cubicBezTo>
                  <a:lnTo>
                    <a:pt x="6903346" y="686030"/>
                  </a:lnTo>
                  <a:cubicBezTo>
                    <a:pt x="6907399" y="686030"/>
                    <a:pt x="6907399" y="686030"/>
                    <a:pt x="6907399" y="640633"/>
                  </a:cubicBezTo>
                  <a:cubicBezTo>
                    <a:pt x="6907408" y="640633"/>
                    <a:pt x="6907478" y="640633"/>
                    <a:pt x="6908159" y="640633"/>
                  </a:cubicBezTo>
                  <a:lnTo>
                    <a:pt x="6913479" y="640633"/>
                  </a:lnTo>
                  <a:cubicBezTo>
                    <a:pt x="6913479" y="640618"/>
                    <a:pt x="6913479" y="639618"/>
                    <a:pt x="6913479" y="575779"/>
                  </a:cubicBezTo>
                  <a:cubicBezTo>
                    <a:pt x="6913486" y="575779"/>
                    <a:pt x="6913567" y="575779"/>
                    <a:pt x="6914493" y="575779"/>
                  </a:cubicBezTo>
                  <a:lnTo>
                    <a:pt x="6921586" y="575779"/>
                  </a:lnTo>
                  <a:cubicBezTo>
                    <a:pt x="6921592" y="575758"/>
                    <a:pt x="6921856" y="574818"/>
                    <a:pt x="6933746" y="532544"/>
                  </a:cubicBezTo>
                  <a:cubicBezTo>
                    <a:pt x="6933755" y="532544"/>
                    <a:pt x="6933852" y="532544"/>
                    <a:pt x="6935013" y="532544"/>
                  </a:cubicBezTo>
                  <a:lnTo>
                    <a:pt x="6943880" y="532544"/>
                  </a:lnTo>
                  <a:cubicBezTo>
                    <a:pt x="6943885" y="532567"/>
                    <a:pt x="6944111" y="533533"/>
                    <a:pt x="6954013" y="575779"/>
                  </a:cubicBezTo>
                  <a:cubicBezTo>
                    <a:pt x="6954019" y="575779"/>
                    <a:pt x="6954093" y="575779"/>
                    <a:pt x="6955026" y="575779"/>
                  </a:cubicBezTo>
                  <a:lnTo>
                    <a:pt x="6962120" y="575779"/>
                  </a:lnTo>
                  <a:cubicBezTo>
                    <a:pt x="6962120" y="575790"/>
                    <a:pt x="6962120" y="576457"/>
                    <a:pt x="6962120" y="614691"/>
                  </a:cubicBezTo>
                  <a:cubicBezTo>
                    <a:pt x="6962127" y="614691"/>
                    <a:pt x="6962226" y="614691"/>
                    <a:pt x="6963893" y="614691"/>
                  </a:cubicBezTo>
                  <a:lnTo>
                    <a:pt x="6976307" y="614691"/>
                  </a:lnTo>
                  <a:cubicBezTo>
                    <a:pt x="6976307" y="614699"/>
                    <a:pt x="6976307" y="614821"/>
                    <a:pt x="6976307" y="616853"/>
                  </a:cubicBezTo>
                  <a:lnTo>
                    <a:pt x="6976307" y="631985"/>
                  </a:lnTo>
                  <a:cubicBezTo>
                    <a:pt x="6980360" y="631985"/>
                    <a:pt x="6980360" y="631985"/>
                    <a:pt x="6980360" y="629824"/>
                  </a:cubicBezTo>
                  <a:lnTo>
                    <a:pt x="6980360" y="614691"/>
                  </a:lnTo>
                  <a:cubicBezTo>
                    <a:pt x="6980370" y="614691"/>
                    <a:pt x="6980482" y="614691"/>
                    <a:pt x="6981880" y="614691"/>
                  </a:cubicBezTo>
                  <a:lnTo>
                    <a:pt x="6992520" y="614691"/>
                  </a:lnTo>
                  <a:cubicBezTo>
                    <a:pt x="6992520" y="614701"/>
                    <a:pt x="6992520" y="614818"/>
                    <a:pt x="6992520" y="616312"/>
                  </a:cubicBezTo>
                  <a:lnTo>
                    <a:pt x="6992520" y="627662"/>
                  </a:lnTo>
                  <a:cubicBezTo>
                    <a:pt x="6992536" y="627662"/>
                    <a:pt x="6993245" y="627662"/>
                    <a:pt x="7022921" y="627662"/>
                  </a:cubicBezTo>
                  <a:cubicBezTo>
                    <a:pt x="7022921" y="627645"/>
                    <a:pt x="7022921" y="626874"/>
                    <a:pt x="7022921" y="590912"/>
                  </a:cubicBezTo>
                  <a:cubicBezTo>
                    <a:pt x="7022929" y="590912"/>
                    <a:pt x="7023022" y="590912"/>
                    <a:pt x="7024187" y="590912"/>
                  </a:cubicBezTo>
                  <a:lnTo>
                    <a:pt x="7033054" y="590912"/>
                  </a:lnTo>
                  <a:cubicBezTo>
                    <a:pt x="7033054" y="590923"/>
                    <a:pt x="7033054" y="591417"/>
                    <a:pt x="7033054" y="612529"/>
                  </a:cubicBezTo>
                  <a:cubicBezTo>
                    <a:pt x="7035081" y="612529"/>
                    <a:pt x="7035081" y="612529"/>
                    <a:pt x="7035081" y="580103"/>
                  </a:cubicBezTo>
                  <a:cubicBezTo>
                    <a:pt x="7035095" y="580103"/>
                    <a:pt x="7035636" y="580103"/>
                    <a:pt x="7057374" y="580103"/>
                  </a:cubicBezTo>
                  <a:cubicBezTo>
                    <a:pt x="7057374" y="580093"/>
                    <a:pt x="7057374" y="579973"/>
                    <a:pt x="7057374" y="578481"/>
                  </a:cubicBezTo>
                  <a:lnTo>
                    <a:pt x="7057374" y="567132"/>
                  </a:lnTo>
                  <a:cubicBezTo>
                    <a:pt x="7057382" y="567132"/>
                    <a:pt x="7057457" y="567132"/>
                    <a:pt x="7058134" y="567132"/>
                  </a:cubicBezTo>
                  <a:lnTo>
                    <a:pt x="7063454" y="567132"/>
                  </a:lnTo>
                  <a:cubicBezTo>
                    <a:pt x="7063454" y="567126"/>
                    <a:pt x="7063454" y="567013"/>
                    <a:pt x="7063454" y="565241"/>
                  </a:cubicBezTo>
                  <a:lnTo>
                    <a:pt x="7063454" y="552000"/>
                  </a:lnTo>
                  <a:lnTo>
                    <a:pt x="7067508" y="558485"/>
                  </a:lnTo>
                  <a:cubicBezTo>
                    <a:pt x="7067516" y="558485"/>
                    <a:pt x="7067645" y="558485"/>
                    <a:pt x="7069788" y="558485"/>
                  </a:cubicBezTo>
                  <a:lnTo>
                    <a:pt x="7085748" y="558485"/>
                  </a:lnTo>
                  <a:cubicBezTo>
                    <a:pt x="7085748" y="558477"/>
                    <a:pt x="7085748" y="558409"/>
                    <a:pt x="7085748" y="557674"/>
                  </a:cubicBezTo>
                  <a:lnTo>
                    <a:pt x="7085748" y="552000"/>
                  </a:lnTo>
                  <a:cubicBezTo>
                    <a:pt x="7085757" y="552000"/>
                    <a:pt x="7085831" y="552000"/>
                    <a:pt x="7086508" y="552000"/>
                  </a:cubicBezTo>
                  <a:lnTo>
                    <a:pt x="7091828" y="552000"/>
                  </a:lnTo>
                  <a:cubicBezTo>
                    <a:pt x="7091828" y="552009"/>
                    <a:pt x="7091828" y="552109"/>
                    <a:pt x="7091828" y="553351"/>
                  </a:cubicBezTo>
                  <a:lnTo>
                    <a:pt x="7091828" y="562809"/>
                  </a:lnTo>
                  <a:cubicBezTo>
                    <a:pt x="7091843" y="562809"/>
                    <a:pt x="7092576" y="562809"/>
                    <a:pt x="7130335" y="562809"/>
                  </a:cubicBezTo>
                  <a:cubicBezTo>
                    <a:pt x="7130335" y="562827"/>
                    <a:pt x="7130335" y="564337"/>
                    <a:pt x="7130335" y="701162"/>
                  </a:cubicBezTo>
                  <a:cubicBezTo>
                    <a:pt x="7130345" y="701162"/>
                    <a:pt x="7130460" y="701162"/>
                    <a:pt x="7131855" y="701162"/>
                  </a:cubicBezTo>
                  <a:lnTo>
                    <a:pt x="7142495" y="701162"/>
                  </a:lnTo>
                  <a:cubicBezTo>
                    <a:pt x="7142495" y="696839"/>
                    <a:pt x="7142495" y="692515"/>
                    <a:pt x="7142495" y="688192"/>
                  </a:cubicBezTo>
                  <a:cubicBezTo>
                    <a:pt x="7144522" y="688192"/>
                    <a:pt x="7144522" y="688192"/>
                    <a:pt x="7146549" y="688192"/>
                  </a:cubicBezTo>
                  <a:cubicBezTo>
                    <a:pt x="7146549" y="692515"/>
                    <a:pt x="7146549" y="696839"/>
                    <a:pt x="7146549" y="701162"/>
                  </a:cubicBezTo>
                  <a:cubicBezTo>
                    <a:pt x="7156682" y="701162"/>
                    <a:pt x="7166816" y="701162"/>
                    <a:pt x="7176949" y="701162"/>
                  </a:cubicBezTo>
                  <a:cubicBezTo>
                    <a:pt x="7176949" y="690353"/>
                    <a:pt x="7176949" y="681706"/>
                    <a:pt x="7176949" y="670897"/>
                  </a:cubicBezTo>
                  <a:cubicBezTo>
                    <a:pt x="7181003" y="670897"/>
                    <a:pt x="7185056" y="670897"/>
                    <a:pt x="7189109" y="670897"/>
                  </a:cubicBezTo>
                  <a:lnTo>
                    <a:pt x="7201269" y="668736"/>
                  </a:lnTo>
                  <a:cubicBezTo>
                    <a:pt x="7203296" y="668736"/>
                    <a:pt x="7203296" y="670897"/>
                    <a:pt x="7205323" y="670897"/>
                  </a:cubicBezTo>
                  <a:lnTo>
                    <a:pt x="7215456" y="670897"/>
                  </a:lnTo>
                  <a:cubicBezTo>
                    <a:pt x="7215456" y="681706"/>
                    <a:pt x="7215456" y="692515"/>
                    <a:pt x="7215456" y="701162"/>
                  </a:cubicBezTo>
                  <a:cubicBezTo>
                    <a:pt x="7217483" y="701162"/>
                    <a:pt x="7219510" y="701162"/>
                    <a:pt x="7223563" y="701162"/>
                  </a:cubicBezTo>
                  <a:cubicBezTo>
                    <a:pt x="7223563" y="707648"/>
                    <a:pt x="7223563" y="714133"/>
                    <a:pt x="7223563" y="718457"/>
                  </a:cubicBezTo>
                  <a:lnTo>
                    <a:pt x="7232899" y="719362"/>
                  </a:lnTo>
                  <a:lnTo>
                    <a:pt x="7245857" y="719362"/>
                  </a:lnTo>
                  <a:cubicBezTo>
                    <a:pt x="7245857" y="713553"/>
                    <a:pt x="7245857" y="709381"/>
                    <a:pt x="7245857" y="703324"/>
                  </a:cubicBezTo>
                  <a:lnTo>
                    <a:pt x="7313813" y="703324"/>
                  </a:lnTo>
                  <a:lnTo>
                    <a:pt x="7313813" y="618071"/>
                  </a:lnTo>
                  <a:lnTo>
                    <a:pt x="7385821" y="618071"/>
                  </a:lnTo>
                  <a:lnTo>
                    <a:pt x="7385821" y="696839"/>
                  </a:lnTo>
                  <a:cubicBezTo>
                    <a:pt x="7386456" y="696839"/>
                    <a:pt x="7387091" y="696839"/>
                    <a:pt x="7387725" y="696839"/>
                  </a:cubicBezTo>
                  <a:lnTo>
                    <a:pt x="7388967" y="719362"/>
                  </a:lnTo>
                  <a:lnTo>
                    <a:pt x="7398643" y="719362"/>
                  </a:lnTo>
                  <a:cubicBezTo>
                    <a:pt x="7399179" y="712148"/>
                    <a:pt x="7399885" y="704494"/>
                    <a:pt x="7399885" y="696839"/>
                  </a:cubicBezTo>
                  <a:cubicBezTo>
                    <a:pt x="7401912" y="696839"/>
                    <a:pt x="7403939" y="696839"/>
                    <a:pt x="7405965" y="696839"/>
                  </a:cubicBezTo>
                  <a:lnTo>
                    <a:pt x="7407207" y="719362"/>
                  </a:lnTo>
                  <a:lnTo>
                    <a:pt x="7457829" y="719362"/>
                  </a:lnTo>
                  <a:lnTo>
                    <a:pt x="7457829" y="556334"/>
                  </a:lnTo>
                  <a:lnTo>
                    <a:pt x="7655156" y="556334"/>
                  </a:lnTo>
                  <a:lnTo>
                    <a:pt x="7655156" y="719362"/>
                  </a:lnTo>
                  <a:lnTo>
                    <a:pt x="7673853" y="719362"/>
                  </a:lnTo>
                  <a:lnTo>
                    <a:pt x="7673853" y="636669"/>
                  </a:lnTo>
                  <a:lnTo>
                    <a:pt x="7768973" y="636669"/>
                  </a:lnTo>
                  <a:lnTo>
                    <a:pt x="7773382" y="519115"/>
                  </a:lnTo>
                  <a:lnTo>
                    <a:pt x="7819759" y="519115"/>
                  </a:lnTo>
                  <a:lnTo>
                    <a:pt x="7821437" y="571456"/>
                  </a:lnTo>
                  <a:cubicBezTo>
                    <a:pt x="7843732" y="571456"/>
                    <a:pt x="7866024" y="571456"/>
                    <a:pt x="7886292" y="571456"/>
                  </a:cubicBezTo>
                  <a:cubicBezTo>
                    <a:pt x="7886292" y="597397"/>
                    <a:pt x="7886292" y="623338"/>
                    <a:pt x="7886292" y="647118"/>
                  </a:cubicBezTo>
                  <a:cubicBezTo>
                    <a:pt x="7890345" y="647118"/>
                    <a:pt x="7892372" y="647118"/>
                    <a:pt x="7894398" y="647118"/>
                  </a:cubicBezTo>
                  <a:cubicBezTo>
                    <a:pt x="7894398" y="644956"/>
                    <a:pt x="7896425" y="642794"/>
                    <a:pt x="7896425" y="640633"/>
                  </a:cubicBezTo>
                  <a:cubicBezTo>
                    <a:pt x="7898452" y="640633"/>
                    <a:pt x="7900478" y="640633"/>
                    <a:pt x="7902505" y="640633"/>
                  </a:cubicBezTo>
                  <a:cubicBezTo>
                    <a:pt x="7902505" y="642794"/>
                    <a:pt x="7902505" y="644956"/>
                    <a:pt x="7904533" y="649280"/>
                  </a:cubicBezTo>
                  <a:cubicBezTo>
                    <a:pt x="7908585" y="649280"/>
                    <a:pt x="7912638" y="649280"/>
                    <a:pt x="7916693" y="649280"/>
                  </a:cubicBezTo>
                  <a:cubicBezTo>
                    <a:pt x="7916693" y="647118"/>
                    <a:pt x="7916693" y="644956"/>
                    <a:pt x="7916693" y="642794"/>
                  </a:cubicBezTo>
                  <a:cubicBezTo>
                    <a:pt x="7924798" y="642794"/>
                    <a:pt x="7930878" y="642794"/>
                    <a:pt x="7938985" y="642794"/>
                  </a:cubicBezTo>
                  <a:cubicBezTo>
                    <a:pt x="7938985" y="644956"/>
                    <a:pt x="7938985" y="647118"/>
                    <a:pt x="7938985" y="649280"/>
                  </a:cubicBezTo>
                  <a:cubicBezTo>
                    <a:pt x="7945065" y="649280"/>
                    <a:pt x="7953173" y="649280"/>
                    <a:pt x="7959253" y="649280"/>
                  </a:cubicBezTo>
                  <a:cubicBezTo>
                    <a:pt x="7959253" y="664412"/>
                    <a:pt x="7959253" y="679545"/>
                    <a:pt x="7959253" y="694677"/>
                  </a:cubicBezTo>
                  <a:cubicBezTo>
                    <a:pt x="7963306" y="694677"/>
                    <a:pt x="7969386" y="694677"/>
                    <a:pt x="7973440" y="694677"/>
                  </a:cubicBezTo>
                  <a:cubicBezTo>
                    <a:pt x="7973440" y="690353"/>
                    <a:pt x="7973440" y="686030"/>
                    <a:pt x="7973440" y="681706"/>
                  </a:cubicBezTo>
                  <a:cubicBezTo>
                    <a:pt x="7979520" y="681706"/>
                    <a:pt x="7985600" y="681706"/>
                    <a:pt x="7989653" y="681706"/>
                  </a:cubicBezTo>
                  <a:cubicBezTo>
                    <a:pt x="7989653" y="621177"/>
                    <a:pt x="7989653" y="562809"/>
                    <a:pt x="7989653" y="502279"/>
                  </a:cubicBezTo>
                  <a:cubicBezTo>
                    <a:pt x="7991680" y="500117"/>
                    <a:pt x="7993706" y="497955"/>
                    <a:pt x="7995733" y="495793"/>
                  </a:cubicBezTo>
                  <a:cubicBezTo>
                    <a:pt x="8020053" y="495793"/>
                    <a:pt x="8044373" y="495793"/>
                    <a:pt x="8068694" y="495793"/>
                  </a:cubicBezTo>
                  <a:lnTo>
                    <a:pt x="8068694" y="504441"/>
                  </a:lnTo>
                  <a:lnTo>
                    <a:pt x="8078828" y="504441"/>
                  </a:lnTo>
                  <a:cubicBezTo>
                    <a:pt x="8078828" y="543353"/>
                    <a:pt x="8078828" y="582265"/>
                    <a:pt x="8078828" y="619015"/>
                  </a:cubicBezTo>
                  <a:cubicBezTo>
                    <a:pt x="8086934" y="619015"/>
                    <a:pt x="8093014" y="619015"/>
                    <a:pt x="8101121" y="619015"/>
                  </a:cubicBezTo>
                  <a:cubicBezTo>
                    <a:pt x="8101121" y="597397"/>
                    <a:pt x="8101121" y="575779"/>
                    <a:pt x="8101121" y="552000"/>
                  </a:cubicBezTo>
                  <a:cubicBezTo>
                    <a:pt x="8109228" y="552000"/>
                    <a:pt x="8119361" y="552000"/>
                    <a:pt x="8127469" y="552000"/>
                  </a:cubicBezTo>
                  <a:cubicBezTo>
                    <a:pt x="8129494" y="552000"/>
                    <a:pt x="8129494" y="549838"/>
                    <a:pt x="8131521" y="547676"/>
                  </a:cubicBezTo>
                  <a:lnTo>
                    <a:pt x="8139629" y="547676"/>
                  </a:lnTo>
                  <a:cubicBezTo>
                    <a:pt x="8141654" y="549838"/>
                    <a:pt x="8141654" y="552000"/>
                    <a:pt x="8143681" y="552000"/>
                  </a:cubicBezTo>
                  <a:cubicBezTo>
                    <a:pt x="8149761" y="552000"/>
                    <a:pt x="8157869" y="552000"/>
                    <a:pt x="8165976" y="552000"/>
                  </a:cubicBezTo>
                  <a:cubicBezTo>
                    <a:pt x="8165976" y="513088"/>
                    <a:pt x="8165976" y="474176"/>
                    <a:pt x="8165976" y="435264"/>
                  </a:cubicBezTo>
                  <a:cubicBezTo>
                    <a:pt x="8165989" y="435261"/>
                    <a:pt x="8166856" y="435097"/>
                    <a:pt x="8222722" y="424455"/>
                  </a:cubicBezTo>
                  <a:cubicBezTo>
                    <a:pt x="8222722" y="424462"/>
                    <a:pt x="8222722" y="424536"/>
                    <a:pt x="8222722" y="425536"/>
                  </a:cubicBezTo>
                  <a:lnTo>
                    <a:pt x="8222722" y="433102"/>
                  </a:lnTo>
                  <a:cubicBezTo>
                    <a:pt x="8222740" y="433102"/>
                    <a:pt x="8223384" y="433102"/>
                    <a:pt x="8249069" y="433102"/>
                  </a:cubicBezTo>
                  <a:cubicBezTo>
                    <a:pt x="8249069" y="433124"/>
                    <a:pt x="8249069" y="435495"/>
                    <a:pt x="8249069" y="688192"/>
                  </a:cubicBezTo>
                  <a:cubicBezTo>
                    <a:pt x="8255149" y="688192"/>
                    <a:pt x="8263256" y="688192"/>
                    <a:pt x="8271364" y="688192"/>
                  </a:cubicBezTo>
                  <a:cubicBezTo>
                    <a:pt x="8271364" y="686030"/>
                    <a:pt x="8271364" y="686030"/>
                    <a:pt x="8271364" y="683868"/>
                  </a:cubicBezTo>
                  <a:cubicBezTo>
                    <a:pt x="8275416" y="683868"/>
                    <a:pt x="8279469" y="683868"/>
                    <a:pt x="8283524" y="683868"/>
                  </a:cubicBezTo>
                  <a:cubicBezTo>
                    <a:pt x="8283524" y="686030"/>
                    <a:pt x="8283524" y="686030"/>
                    <a:pt x="8283524" y="688192"/>
                  </a:cubicBezTo>
                  <a:cubicBezTo>
                    <a:pt x="8291630" y="688192"/>
                    <a:pt x="8299736" y="688192"/>
                    <a:pt x="8307844" y="688192"/>
                  </a:cubicBezTo>
                  <a:cubicBezTo>
                    <a:pt x="8307844" y="683868"/>
                    <a:pt x="8307844" y="679545"/>
                    <a:pt x="8307844" y="675221"/>
                  </a:cubicBezTo>
                  <a:cubicBezTo>
                    <a:pt x="8317977" y="675221"/>
                    <a:pt x="8328110" y="675221"/>
                    <a:pt x="8336217" y="675221"/>
                  </a:cubicBezTo>
                  <a:cubicBezTo>
                    <a:pt x="8340270" y="670897"/>
                    <a:pt x="8344325" y="670897"/>
                    <a:pt x="8348377" y="670897"/>
                  </a:cubicBezTo>
                  <a:cubicBezTo>
                    <a:pt x="8354457" y="675221"/>
                    <a:pt x="8362565" y="675221"/>
                    <a:pt x="8368645" y="675221"/>
                  </a:cubicBezTo>
                  <a:cubicBezTo>
                    <a:pt x="8368645" y="668736"/>
                    <a:pt x="8368645" y="664412"/>
                    <a:pt x="8368645" y="657927"/>
                  </a:cubicBezTo>
                  <a:lnTo>
                    <a:pt x="8376752" y="657927"/>
                  </a:lnTo>
                  <a:cubicBezTo>
                    <a:pt x="8376752" y="653603"/>
                    <a:pt x="8376752" y="649280"/>
                    <a:pt x="8376752" y="644956"/>
                  </a:cubicBezTo>
                  <a:cubicBezTo>
                    <a:pt x="8394992" y="644956"/>
                    <a:pt x="8415258" y="644956"/>
                    <a:pt x="8433498" y="644956"/>
                  </a:cubicBezTo>
                  <a:cubicBezTo>
                    <a:pt x="8433498" y="634147"/>
                    <a:pt x="8433498" y="625500"/>
                    <a:pt x="8433498" y="614691"/>
                  </a:cubicBezTo>
                  <a:cubicBezTo>
                    <a:pt x="8439578" y="614691"/>
                    <a:pt x="8445658" y="614691"/>
                    <a:pt x="8451738" y="614691"/>
                  </a:cubicBezTo>
                  <a:cubicBezTo>
                    <a:pt x="8451738" y="612529"/>
                    <a:pt x="8451738" y="610368"/>
                    <a:pt x="8451738" y="608206"/>
                  </a:cubicBezTo>
                  <a:cubicBezTo>
                    <a:pt x="8455792" y="608206"/>
                    <a:pt x="8459845" y="608206"/>
                    <a:pt x="8463898" y="608206"/>
                  </a:cubicBezTo>
                  <a:cubicBezTo>
                    <a:pt x="8463898" y="610368"/>
                    <a:pt x="8463898" y="612529"/>
                    <a:pt x="8463898" y="614691"/>
                  </a:cubicBezTo>
                  <a:cubicBezTo>
                    <a:pt x="8469978" y="614691"/>
                    <a:pt x="8474032" y="614691"/>
                    <a:pt x="8480112" y="614691"/>
                  </a:cubicBezTo>
                  <a:cubicBezTo>
                    <a:pt x="8480112" y="629824"/>
                    <a:pt x="8480112" y="647118"/>
                    <a:pt x="8480112" y="664412"/>
                  </a:cubicBezTo>
                  <a:cubicBezTo>
                    <a:pt x="8490245" y="664412"/>
                    <a:pt x="8502406" y="664412"/>
                    <a:pt x="8512540" y="664412"/>
                  </a:cubicBezTo>
                  <a:cubicBezTo>
                    <a:pt x="8512540" y="655765"/>
                    <a:pt x="8512540" y="647118"/>
                    <a:pt x="8512540" y="638471"/>
                  </a:cubicBezTo>
                  <a:cubicBezTo>
                    <a:pt x="8524700" y="638471"/>
                    <a:pt x="8538886" y="638471"/>
                    <a:pt x="8551046" y="638471"/>
                  </a:cubicBezTo>
                  <a:cubicBezTo>
                    <a:pt x="8551046" y="627662"/>
                    <a:pt x="8551046" y="619015"/>
                    <a:pt x="8551046" y="608206"/>
                  </a:cubicBezTo>
                  <a:cubicBezTo>
                    <a:pt x="8567261" y="608206"/>
                    <a:pt x="8583473" y="608206"/>
                    <a:pt x="8599688" y="608206"/>
                  </a:cubicBezTo>
                  <a:cubicBezTo>
                    <a:pt x="8599688" y="608235"/>
                    <a:pt x="8599688" y="610010"/>
                    <a:pt x="8599688" y="719362"/>
                  </a:cubicBezTo>
                  <a:lnTo>
                    <a:pt x="8599688" y="733141"/>
                  </a:lnTo>
                  <a:lnTo>
                    <a:pt x="8665562" y="733141"/>
                  </a:lnTo>
                  <a:lnTo>
                    <a:pt x="8665562" y="838913"/>
                  </a:lnTo>
                  <a:lnTo>
                    <a:pt x="8665562" y="862160"/>
                  </a:lnTo>
                  <a:lnTo>
                    <a:pt x="8680522" y="862160"/>
                  </a:lnTo>
                  <a:cubicBezTo>
                    <a:pt x="8680522" y="862160"/>
                    <a:pt x="8680522" y="862160"/>
                    <a:pt x="8680522" y="860998"/>
                  </a:cubicBezTo>
                  <a:lnTo>
                    <a:pt x="8680522" y="852862"/>
                  </a:lnTo>
                  <a:cubicBezTo>
                    <a:pt x="8680522" y="852862"/>
                    <a:pt x="8680522" y="852862"/>
                    <a:pt x="8725102" y="852862"/>
                  </a:cubicBezTo>
                  <a:cubicBezTo>
                    <a:pt x="8725102" y="852862"/>
                    <a:pt x="8725102" y="852862"/>
                    <a:pt x="8725102" y="855477"/>
                  </a:cubicBezTo>
                  <a:lnTo>
                    <a:pt x="8725102" y="861131"/>
                  </a:lnTo>
                  <a:lnTo>
                    <a:pt x="8733569" y="852574"/>
                  </a:lnTo>
                  <a:cubicBezTo>
                    <a:pt x="8731340" y="852574"/>
                    <a:pt x="8731340" y="850249"/>
                    <a:pt x="8729111" y="850249"/>
                  </a:cubicBezTo>
                  <a:cubicBezTo>
                    <a:pt x="8729111" y="847924"/>
                    <a:pt x="8729111" y="845600"/>
                    <a:pt x="8729111" y="843275"/>
                  </a:cubicBezTo>
                  <a:cubicBezTo>
                    <a:pt x="8731340" y="843275"/>
                    <a:pt x="8733569" y="840950"/>
                    <a:pt x="8735797" y="840950"/>
                  </a:cubicBezTo>
                  <a:cubicBezTo>
                    <a:pt x="8735797" y="836301"/>
                    <a:pt x="8735797" y="833976"/>
                    <a:pt x="8735797" y="831652"/>
                  </a:cubicBezTo>
                  <a:cubicBezTo>
                    <a:pt x="8738027" y="831652"/>
                    <a:pt x="8738027" y="831652"/>
                    <a:pt x="8740256" y="831652"/>
                  </a:cubicBezTo>
                  <a:cubicBezTo>
                    <a:pt x="8740256" y="824678"/>
                    <a:pt x="8740256" y="817704"/>
                    <a:pt x="8740256" y="810730"/>
                  </a:cubicBezTo>
                  <a:cubicBezTo>
                    <a:pt x="8738027" y="810730"/>
                    <a:pt x="8738027" y="810730"/>
                    <a:pt x="8735797" y="810730"/>
                  </a:cubicBezTo>
                  <a:cubicBezTo>
                    <a:pt x="8735797" y="808405"/>
                    <a:pt x="8735797" y="808405"/>
                    <a:pt x="8735797" y="806081"/>
                  </a:cubicBezTo>
                  <a:lnTo>
                    <a:pt x="8740256" y="803756"/>
                  </a:lnTo>
                  <a:cubicBezTo>
                    <a:pt x="8744713" y="799107"/>
                    <a:pt x="8746943" y="794457"/>
                    <a:pt x="8751401" y="787483"/>
                  </a:cubicBezTo>
                  <a:cubicBezTo>
                    <a:pt x="8753629" y="782834"/>
                    <a:pt x="8753629" y="780510"/>
                    <a:pt x="8753629" y="778185"/>
                  </a:cubicBezTo>
                  <a:cubicBezTo>
                    <a:pt x="8749172" y="771211"/>
                    <a:pt x="8749172" y="759588"/>
                    <a:pt x="8753629" y="752614"/>
                  </a:cubicBezTo>
                  <a:cubicBezTo>
                    <a:pt x="8753631" y="752611"/>
                    <a:pt x="8753645" y="752565"/>
                    <a:pt x="8753909" y="751742"/>
                  </a:cubicBezTo>
                  <a:lnTo>
                    <a:pt x="8755767" y="745928"/>
                  </a:lnTo>
                  <a:lnTo>
                    <a:pt x="8754080" y="745928"/>
                  </a:lnTo>
                  <a:cubicBezTo>
                    <a:pt x="8754080" y="745928"/>
                    <a:pt x="8754080" y="745928"/>
                    <a:pt x="8754080" y="744766"/>
                  </a:cubicBezTo>
                  <a:lnTo>
                    <a:pt x="8754080" y="736629"/>
                  </a:lnTo>
                  <a:cubicBezTo>
                    <a:pt x="8754080" y="736629"/>
                    <a:pt x="8754080" y="736629"/>
                    <a:pt x="8755194" y="736629"/>
                  </a:cubicBezTo>
                  <a:lnTo>
                    <a:pt x="8762996" y="736629"/>
                  </a:lnTo>
                  <a:cubicBezTo>
                    <a:pt x="8762996" y="736629"/>
                    <a:pt x="8762996" y="736629"/>
                    <a:pt x="8762996" y="735467"/>
                  </a:cubicBezTo>
                  <a:lnTo>
                    <a:pt x="8762996" y="727331"/>
                  </a:lnTo>
                  <a:cubicBezTo>
                    <a:pt x="8762996" y="727331"/>
                    <a:pt x="8762996" y="727331"/>
                    <a:pt x="8761881" y="727331"/>
                  </a:cubicBezTo>
                  <a:lnTo>
                    <a:pt x="8754080" y="727331"/>
                  </a:lnTo>
                  <a:cubicBezTo>
                    <a:pt x="8754080" y="727331"/>
                    <a:pt x="8754080" y="727331"/>
                    <a:pt x="8754080" y="726168"/>
                  </a:cubicBezTo>
                  <a:lnTo>
                    <a:pt x="8754080" y="718032"/>
                  </a:lnTo>
                  <a:cubicBezTo>
                    <a:pt x="8754080" y="718032"/>
                    <a:pt x="8754080" y="718032"/>
                    <a:pt x="8755194" y="718032"/>
                  </a:cubicBezTo>
                  <a:lnTo>
                    <a:pt x="8762996" y="718032"/>
                  </a:lnTo>
                  <a:cubicBezTo>
                    <a:pt x="8762996" y="718032"/>
                    <a:pt x="8762996" y="718032"/>
                    <a:pt x="8762996" y="717160"/>
                  </a:cubicBezTo>
                  <a:lnTo>
                    <a:pt x="8762996" y="711058"/>
                  </a:lnTo>
                  <a:cubicBezTo>
                    <a:pt x="8762996" y="711058"/>
                    <a:pt x="8762996" y="711058"/>
                    <a:pt x="8761881" y="711058"/>
                  </a:cubicBezTo>
                  <a:lnTo>
                    <a:pt x="8754080" y="711058"/>
                  </a:lnTo>
                  <a:cubicBezTo>
                    <a:pt x="8754080" y="711058"/>
                    <a:pt x="8754080" y="711058"/>
                    <a:pt x="8754080" y="709896"/>
                  </a:cubicBezTo>
                  <a:lnTo>
                    <a:pt x="8754080" y="701759"/>
                  </a:lnTo>
                  <a:cubicBezTo>
                    <a:pt x="8754080" y="701759"/>
                    <a:pt x="8754080" y="701759"/>
                    <a:pt x="8755194" y="701759"/>
                  </a:cubicBezTo>
                  <a:lnTo>
                    <a:pt x="8762996" y="701759"/>
                  </a:lnTo>
                  <a:cubicBezTo>
                    <a:pt x="8762996" y="701759"/>
                    <a:pt x="8762996" y="701759"/>
                    <a:pt x="8761881" y="700016"/>
                  </a:cubicBezTo>
                  <a:lnTo>
                    <a:pt x="8754080" y="687812"/>
                  </a:lnTo>
                  <a:cubicBezTo>
                    <a:pt x="8754080" y="687812"/>
                    <a:pt x="8754080" y="687812"/>
                    <a:pt x="8754080" y="650617"/>
                  </a:cubicBezTo>
                  <a:cubicBezTo>
                    <a:pt x="8754080" y="650617"/>
                    <a:pt x="8754080" y="650617"/>
                    <a:pt x="8903424" y="650617"/>
                  </a:cubicBezTo>
                  <a:cubicBezTo>
                    <a:pt x="8903424" y="650617"/>
                    <a:pt x="8903424" y="650617"/>
                    <a:pt x="8905096" y="653232"/>
                  </a:cubicBezTo>
                  <a:lnTo>
                    <a:pt x="8908543" y="658626"/>
                  </a:lnTo>
                  <a:lnTo>
                    <a:pt x="8908543" y="647687"/>
                  </a:lnTo>
                  <a:cubicBezTo>
                    <a:pt x="8908543" y="636001"/>
                    <a:pt x="8908543" y="622669"/>
                    <a:pt x="8908543" y="607460"/>
                  </a:cubicBezTo>
                  <a:cubicBezTo>
                    <a:pt x="8908552" y="607460"/>
                    <a:pt x="8908671" y="607460"/>
                    <a:pt x="8910570" y="607460"/>
                  </a:cubicBezTo>
                  <a:lnTo>
                    <a:pt x="8924757" y="607460"/>
                  </a:lnTo>
                  <a:cubicBezTo>
                    <a:pt x="8924757" y="607441"/>
                    <a:pt x="8924757" y="606126"/>
                    <a:pt x="8924757" y="515723"/>
                  </a:cubicBezTo>
                  <a:lnTo>
                    <a:pt x="8924757" y="490724"/>
                  </a:lnTo>
                  <a:lnTo>
                    <a:pt x="9078786" y="490724"/>
                  </a:lnTo>
                  <a:lnTo>
                    <a:pt x="9078786" y="506306"/>
                  </a:lnTo>
                  <a:cubicBezTo>
                    <a:pt x="9078786" y="526935"/>
                    <a:pt x="9078786" y="559711"/>
                    <a:pt x="9078786" y="611783"/>
                  </a:cubicBezTo>
                  <a:cubicBezTo>
                    <a:pt x="9078796" y="611782"/>
                    <a:pt x="9078908" y="611761"/>
                    <a:pt x="9080306" y="611513"/>
                  </a:cubicBezTo>
                  <a:lnTo>
                    <a:pt x="9090946" y="609622"/>
                  </a:lnTo>
                  <a:cubicBezTo>
                    <a:pt x="9090946" y="609644"/>
                    <a:pt x="9090916" y="610978"/>
                    <a:pt x="9088919" y="698254"/>
                  </a:cubicBezTo>
                  <a:cubicBezTo>
                    <a:pt x="9088929" y="698256"/>
                    <a:pt x="9089040" y="698276"/>
                    <a:pt x="9090439" y="698525"/>
                  </a:cubicBezTo>
                  <a:lnTo>
                    <a:pt x="9101079" y="700416"/>
                  </a:lnTo>
                  <a:cubicBezTo>
                    <a:pt x="9101081" y="700423"/>
                    <a:pt x="9101101" y="700487"/>
                    <a:pt x="9101332" y="701227"/>
                  </a:cubicBezTo>
                  <a:lnTo>
                    <a:pt x="9103106" y="706902"/>
                  </a:lnTo>
                  <a:cubicBezTo>
                    <a:pt x="9103108" y="706893"/>
                    <a:pt x="9103153" y="706750"/>
                    <a:pt x="9103866" y="704470"/>
                  </a:cubicBezTo>
                  <a:lnTo>
                    <a:pt x="9109186" y="687446"/>
                  </a:lnTo>
                  <a:cubicBezTo>
                    <a:pt x="9109193" y="687446"/>
                    <a:pt x="9109293" y="687446"/>
                    <a:pt x="9110959" y="687446"/>
                  </a:cubicBezTo>
                  <a:lnTo>
                    <a:pt x="9123373" y="687446"/>
                  </a:lnTo>
                  <a:cubicBezTo>
                    <a:pt x="9123373" y="687463"/>
                    <a:pt x="9123373" y="688156"/>
                    <a:pt x="9123373" y="719872"/>
                  </a:cubicBezTo>
                  <a:cubicBezTo>
                    <a:pt x="9123379" y="719877"/>
                    <a:pt x="9123456" y="719917"/>
                    <a:pt x="9124386" y="720413"/>
                  </a:cubicBezTo>
                  <a:lnTo>
                    <a:pt x="9131480" y="724196"/>
                  </a:lnTo>
                  <a:cubicBezTo>
                    <a:pt x="9131480" y="724205"/>
                    <a:pt x="9131480" y="724306"/>
                    <a:pt x="9131480" y="725547"/>
                  </a:cubicBezTo>
                  <a:lnTo>
                    <a:pt x="9131480" y="735005"/>
                  </a:lnTo>
                  <a:cubicBezTo>
                    <a:pt x="9131500" y="735005"/>
                    <a:pt x="9132408" y="735005"/>
                    <a:pt x="9176067" y="735005"/>
                  </a:cubicBezTo>
                  <a:cubicBezTo>
                    <a:pt x="9176067" y="735013"/>
                    <a:pt x="9176067" y="735096"/>
                    <a:pt x="9176067" y="736086"/>
                  </a:cubicBezTo>
                  <a:lnTo>
                    <a:pt x="9176067" y="743652"/>
                  </a:lnTo>
                  <a:cubicBezTo>
                    <a:pt x="9176076" y="743652"/>
                    <a:pt x="9176197" y="743652"/>
                    <a:pt x="9178093" y="743652"/>
                  </a:cubicBezTo>
                  <a:lnTo>
                    <a:pt x="9192280" y="743652"/>
                  </a:lnTo>
                  <a:cubicBezTo>
                    <a:pt x="9192280" y="743634"/>
                    <a:pt x="9192280" y="742905"/>
                    <a:pt x="9192280" y="713387"/>
                  </a:cubicBezTo>
                  <a:cubicBezTo>
                    <a:pt x="9192301" y="713387"/>
                    <a:pt x="9193231" y="713387"/>
                    <a:pt x="9236867" y="713387"/>
                  </a:cubicBezTo>
                  <a:cubicBezTo>
                    <a:pt x="9236867" y="713379"/>
                    <a:pt x="9236867" y="713282"/>
                    <a:pt x="9236867" y="712036"/>
                  </a:cubicBezTo>
                  <a:lnTo>
                    <a:pt x="9236867" y="702578"/>
                  </a:lnTo>
                  <a:cubicBezTo>
                    <a:pt x="9236873" y="702578"/>
                    <a:pt x="9236947" y="702578"/>
                    <a:pt x="9237881" y="702578"/>
                  </a:cubicBezTo>
                  <a:lnTo>
                    <a:pt x="9244974" y="702578"/>
                  </a:lnTo>
                  <a:cubicBezTo>
                    <a:pt x="9244974" y="702571"/>
                    <a:pt x="9244974" y="702458"/>
                    <a:pt x="9244974" y="700687"/>
                  </a:cubicBezTo>
                  <a:lnTo>
                    <a:pt x="9244974" y="687446"/>
                  </a:lnTo>
                  <a:cubicBezTo>
                    <a:pt x="9244983" y="687446"/>
                    <a:pt x="9245055" y="687446"/>
                    <a:pt x="9245734" y="687446"/>
                  </a:cubicBezTo>
                  <a:lnTo>
                    <a:pt x="9251054" y="687446"/>
                  </a:lnTo>
                  <a:cubicBezTo>
                    <a:pt x="9251054" y="687439"/>
                    <a:pt x="9251054" y="687354"/>
                    <a:pt x="9251054" y="686365"/>
                  </a:cubicBezTo>
                  <a:lnTo>
                    <a:pt x="9251054" y="678798"/>
                  </a:lnTo>
                  <a:cubicBezTo>
                    <a:pt x="9251062" y="678798"/>
                    <a:pt x="9251186" y="678798"/>
                    <a:pt x="9253081" y="678798"/>
                  </a:cubicBezTo>
                  <a:lnTo>
                    <a:pt x="9267268" y="678798"/>
                  </a:lnTo>
                  <a:cubicBezTo>
                    <a:pt x="9267268" y="678805"/>
                    <a:pt x="9267268" y="678882"/>
                    <a:pt x="9267268" y="679879"/>
                  </a:cubicBezTo>
                  <a:lnTo>
                    <a:pt x="9267268" y="687446"/>
                  </a:lnTo>
                  <a:cubicBezTo>
                    <a:pt x="9267279" y="687446"/>
                    <a:pt x="9267780" y="687446"/>
                    <a:pt x="9289561" y="687446"/>
                  </a:cubicBezTo>
                  <a:cubicBezTo>
                    <a:pt x="9289561" y="687438"/>
                    <a:pt x="9289561" y="687324"/>
                    <a:pt x="9289561" y="685554"/>
                  </a:cubicBezTo>
                  <a:lnTo>
                    <a:pt x="9289561" y="672313"/>
                  </a:lnTo>
                  <a:cubicBezTo>
                    <a:pt x="9289567" y="672313"/>
                    <a:pt x="9289664" y="672313"/>
                    <a:pt x="9291335" y="672313"/>
                  </a:cubicBezTo>
                  <a:lnTo>
                    <a:pt x="9303748" y="672313"/>
                  </a:lnTo>
                  <a:cubicBezTo>
                    <a:pt x="9303748" y="672325"/>
                    <a:pt x="9303748" y="672839"/>
                    <a:pt x="9303748" y="696093"/>
                  </a:cubicBezTo>
                  <a:cubicBezTo>
                    <a:pt x="9303755" y="696093"/>
                    <a:pt x="9303835" y="696093"/>
                    <a:pt x="9304762" y="696093"/>
                  </a:cubicBezTo>
                  <a:lnTo>
                    <a:pt x="9311855" y="696093"/>
                  </a:lnTo>
                  <a:cubicBezTo>
                    <a:pt x="9311855" y="696087"/>
                    <a:pt x="9311855" y="696006"/>
                    <a:pt x="9311855" y="695012"/>
                  </a:cubicBezTo>
                  <a:lnTo>
                    <a:pt x="9311855" y="687446"/>
                  </a:lnTo>
                  <a:cubicBezTo>
                    <a:pt x="9311864" y="687446"/>
                    <a:pt x="9311982" y="687446"/>
                    <a:pt x="9313628" y="687446"/>
                  </a:cubicBezTo>
                  <a:lnTo>
                    <a:pt x="9326042" y="687446"/>
                  </a:lnTo>
                  <a:cubicBezTo>
                    <a:pt x="9326042" y="687459"/>
                    <a:pt x="9326042" y="688018"/>
                    <a:pt x="9326042" y="713387"/>
                  </a:cubicBezTo>
                  <a:cubicBezTo>
                    <a:pt x="9326050" y="713387"/>
                    <a:pt x="9326168" y="713387"/>
                    <a:pt x="9328069" y="713387"/>
                  </a:cubicBezTo>
                  <a:lnTo>
                    <a:pt x="9342255" y="713387"/>
                  </a:lnTo>
                  <a:cubicBezTo>
                    <a:pt x="9342255" y="713398"/>
                    <a:pt x="9342255" y="713513"/>
                    <a:pt x="9342255" y="715008"/>
                  </a:cubicBezTo>
                  <a:lnTo>
                    <a:pt x="9342255" y="726358"/>
                  </a:lnTo>
                  <a:cubicBezTo>
                    <a:pt x="9342263" y="726358"/>
                    <a:pt x="9342334" y="726358"/>
                    <a:pt x="9343015" y="726358"/>
                  </a:cubicBezTo>
                  <a:lnTo>
                    <a:pt x="9348336" y="726358"/>
                  </a:lnTo>
                  <a:cubicBezTo>
                    <a:pt x="9348336" y="726350"/>
                    <a:pt x="9348336" y="726274"/>
                    <a:pt x="9348336" y="725547"/>
                  </a:cubicBezTo>
                  <a:lnTo>
                    <a:pt x="9348336" y="719872"/>
                  </a:lnTo>
                  <a:cubicBezTo>
                    <a:pt x="9348353" y="719872"/>
                    <a:pt x="9349072" y="719872"/>
                    <a:pt x="9378736" y="719872"/>
                  </a:cubicBezTo>
                  <a:cubicBezTo>
                    <a:pt x="9378736" y="719886"/>
                    <a:pt x="9378736" y="720449"/>
                    <a:pt x="9378736" y="743652"/>
                  </a:cubicBezTo>
                  <a:cubicBezTo>
                    <a:pt x="9378743" y="743652"/>
                    <a:pt x="9378822" y="743652"/>
                    <a:pt x="9379749" y="743652"/>
                  </a:cubicBezTo>
                  <a:lnTo>
                    <a:pt x="9386843" y="743652"/>
                  </a:lnTo>
                  <a:cubicBezTo>
                    <a:pt x="9386843" y="743659"/>
                    <a:pt x="9386843" y="743732"/>
                    <a:pt x="9386843" y="744733"/>
                  </a:cubicBezTo>
                  <a:lnTo>
                    <a:pt x="9386843" y="752299"/>
                  </a:lnTo>
                  <a:cubicBezTo>
                    <a:pt x="9386852" y="752299"/>
                    <a:pt x="9386925" y="752299"/>
                    <a:pt x="9387603" y="752299"/>
                  </a:cubicBezTo>
                  <a:lnTo>
                    <a:pt x="9392923" y="752299"/>
                  </a:lnTo>
                  <a:cubicBezTo>
                    <a:pt x="9392923" y="752292"/>
                    <a:pt x="9392923" y="752172"/>
                    <a:pt x="9392923" y="750137"/>
                  </a:cubicBezTo>
                  <a:lnTo>
                    <a:pt x="9392923" y="735005"/>
                  </a:lnTo>
                  <a:cubicBezTo>
                    <a:pt x="9392930" y="735005"/>
                    <a:pt x="9393008" y="735005"/>
                    <a:pt x="9393936" y="735005"/>
                  </a:cubicBezTo>
                  <a:lnTo>
                    <a:pt x="9401030" y="735005"/>
                  </a:lnTo>
                  <a:cubicBezTo>
                    <a:pt x="9401030" y="735013"/>
                    <a:pt x="9401030" y="735096"/>
                    <a:pt x="9401030" y="736086"/>
                  </a:cubicBezTo>
                  <a:lnTo>
                    <a:pt x="9401030" y="743652"/>
                  </a:lnTo>
                  <a:lnTo>
                    <a:pt x="9406350" y="741659"/>
                  </a:lnTo>
                  <a:cubicBezTo>
                    <a:pt x="9407110" y="741287"/>
                    <a:pt x="9407110" y="741085"/>
                    <a:pt x="9407110" y="740679"/>
                  </a:cubicBezTo>
                  <a:lnTo>
                    <a:pt x="9407110" y="735005"/>
                  </a:lnTo>
                  <a:cubicBezTo>
                    <a:pt x="9407127" y="735005"/>
                    <a:pt x="9407928" y="735005"/>
                    <a:pt x="9445617" y="735005"/>
                  </a:cubicBezTo>
                  <a:cubicBezTo>
                    <a:pt x="9445617" y="735019"/>
                    <a:pt x="9445617" y="735566"/>
                    <a:pt x="9445617" y="758784"/>
                  </a:cubicBezTo>
                  <a:cubicBezTo>
                    <a:pt x="9445625" y="758784"/>
                    <a:pt x="9445743" y="758784"/>
                    <a:pt x="9447643" y="758784"/>
                  </a:cubicBezTo>
                  <a:lnTo>
                    <a:pt x="9461830" y="758784"/>
                  </a:lnTo>
                  <a:cubicBezTo>
                    <a:pt x="9461830" y="758792"/>
                    <a:pt x="9461830" y="758874"/>
                    <a:pt x="9461830" y="759865"/>
                  </a:cubicBezTo>
                  <a:lnTo>
                    <a:pt x="9461830" y="767431"/>
                  </a:lnTo>
                  <a:cubicBezTo>
                    <a:pt x="9461839" y="767431"/>
                    <a:pt x="9461962" y="767431"/>
                    <a:pt x="9463604" y="767431"/>
                  </a:cubicBezTo>
                  <a:lnTo>
                    <a:pt x="9476017" y="767431"/>
                  </a:lnTo>
                  <a:cubicBezTo>
                    <a:pt x="9476017" y="767419"/>
                    <a:pt x="9476017" y="766908"/>
                    <a:pt x="9476017" y="743652"/>
                  </a:cubicBezTo>
                  <a:cubicBezTo>
                    <a:pt x="9476024" y="743652"/>
                    <a:pt x="9476102" y="743652"/>
                    <a:pt x="9477030" y="743652"/>
                  </a:cubicBezTo>
                  <a:lnTo>
                    <a:pt x="9484124" y="743652"/>
                  </a:lnTo>
                  <a:cubicBezTo>
                    <a:pt x="9484124" y="743633"/>
                    <a:pt x="9484124" y="742862"/>
                    <a:pt x="9484124" y="711225"/>
                  </a:cubicBezTo>
                  <a:cubicBezTo>
                    <a:pt x="9484131" y="711225"/>
                    <a:pt x="9484208" y="711225"/>
                    <a:pt x="9485137" y="711225"/>
                  </a:cubicBezTo>
                  <a:lnTo>
                    <a:pt x="9492231" y="711225"/>
                  </a:lnTo>
                  <a:cubicBezTo>
                    <a:pt x="9492231" y="711219"/>
                    <a:pt x="9492231" y="711110"/>
                    <a:pt x="9492231" y="709334"/>
                  </a:cubicBezTo>
                  <a:lnTo>
                    <a:pt x="9492231" y="696093"/>
                  </a:lnTo>
                  <a:cubicBezTo>
                    <a:pt x="9490204" y="696093"/>
                    <a:pt x="9490204" y="696093"/>
                    <a:pt x="9490964" y="694471"/>
                  </a:cubicBezTo>
                  <a:lnTo>
                    <a:pt x="9496284" y="683122"/>
                  </a:lnTo>
                  <a:cubicBezTo>
                    <a:pt x="9496289" y="683139"/>
                    <a:pt x="9496484" y="683813"/>
                    <a:pt x="9504391" y="711225"/>
                  </a:cubicBezTo>
                  <a:cubicBezTo>
                    <a:pt x="9504399" y="711225"/>
                    <a:pt x="9504472" y="711225"/>
                    <a:pt x="9505151" y="711225"/>
                  </a:cubicBezTo>
                  <a:lnTo>
                    <a:pt x="9510471" y="711225"/>
                  </a:lnTo>
                  <a:cubicBezTo>
                    <a:pt x="9510471" y="711212"/>
                    <a:pt x="9510471" y="710033"/>
                    <a:pt x="9510471" y="605298"/>
                  </a:cubicBezTo>
                  <a:cubicBezTo>
                    <a:pt x="9510481" y="605298"/>
                    <a:pt x="9510595" y="605298"/>
                    <a:pt x="9511991" y="605298"/>
                  </a:cubicBezTo>
                  <a:lnTo>
                    <a:pt x="9522631" y="605298"/>
                  </a:lnTo>
                  <a:cubicBezTo>
                    <a:pt x="9522631" y="605276"/>
                    <a:pt x="9522631" y="604266"/>
                    <a:pt x="9522631" y="557739"/>
                  </a:cubicBezTo>
                  <a:cubicBezTo>
                    <a:pt x="9522648" y="557739"/>
                    <a:pt x="9523273" y="557739"/>
                    <a:pt x="9548978" y="557739"/>
                  </a:cubicBezTo>
                  <a:cubicBezTo>
                    <a:pt x="9548978" y="557727"/>
                    <a:pt x="9548978" y="557217"/>
                    <a:pt x="9548978" y="536121"/>
                  </a:cubicBezTo>
                  <a:cubicBezTo>
                    <a:pt x="9548997" y="536121"/>
                    <a:pt x="9549786" y="536121"/>
                    <a:pt x="9583432" y="536121"/>
                  </a:cubicBezTo>
                  <a:cubicBezTo>
                    <a:pt x="9583432" y="536129"/>
                    <a:pt x="9583432" y="536259"/>
                    <a:pt x="9583432" y="538553"/>
                  </a:cubicBezTo>
                  <a:lnTo>
                    <a:pt x="9583432" y="555577"/>
                  </a:lnTo>
                  <a:cubicBezTo>
                    <a:pt x="9583441" y="555577"/>
                    <a:pt x="9583572" y="555577"/>
                    <a:pt x="9585712" y="555577"/>
                  </a:cubicBezTo>
                  <a:lnTo>
                    <a:pt x="9601672" y="555577"/>
                  </a:lnTo>
                  <a:cubicBezTo>
                    <a:pt x="9601672" y="555595"/>
                    <a:pt x="9601672" y="556489"/>
                    <a:pt x="9601672" y="603136"/>
                  </a:cubicBezTo>
                  <a:cubicBezTo>
                    <a:pt x="9601678" y="603136"/>
                    <a:pt x="9601754" y="603136"/>
                    <a:pt x="9602685" y="603136"/>
                  </a:cubicBezTo>
                  <a:lnTo>
                    <a:pt x="9609779" y="603136"/>
                  </a:lnTo>
                  <a:lnTo>
                    <a:pt x="9623966" y="607460"/>
                  </a:lnTo>
                  <a:cubicBezTo>
                    <a:pt x="9623966" y="607470"/>
                    <a:pt x="9623966" y="608120"/>
                    <a:pt x="9623966" y="646372"/>
                  </a:cubicBezTo>
                  <a:cubicBezTo>
                    <a:pt x="9623972" y="646372"/>
                    <a:pt x="9624047" y="646372"/>
                    <a:pt x="9624979" y="646372"/>
                  </a:cubicBezTo>
                  <a:lnTo>
                    <a:pt x="9632072" y="646372"/>
                  </a:lnTo>
                  <a:cubicBezTo>
                    <a:pt x="9632072" y="646382"/>
                    <a:pt x="9632072" y="646488"/>
                    <a:pt x="9632072" y="647993"/>
                  </a:cubicBezTo>
                  <a:lnTo>
                    <a:pt x="9632072" y="659342"/>
                  </a:lnTo>
                  <a:cubicBezTo>
                    <a:pt x="9632080" y="659342"/>
                    <a:pt x="9632204" y="659342"/>
                    <a:pt x="9634099" y="659342"/>
                  </a:cubicBezTo>
                  <a:lnTo>
                    <a:pt x="9648286" y="659342"/>
                  </a:lnTo>
                  <a:lnTo>
                    <a:pt x="9654366" y="665828"/>
                  </a:lnTo>
                  <a:cubicBezTo>
                    <a:pt x="9654366" y="665840"/>
                    <a:pt x="9654366" y="666326"/>
                    <a:pt x="9654366" y="687446"/>
                  </a:cubicBezTo>
                  <a:cubicBezTo>
                    <a:pt x="9654375" y="687446"/>
                    <a:pt x="9654506" y="687446"/>
                    <a:pt x="9656646" y="687446"/>
                  </a:cubicBezTo>
                  <a:lnTo>
                    <a:pt x="9672606" y="687446"/>
                  </a:lnTo>
                  <a:cubicBezTo>
                    <a:pt x="9672606" y="687453"/>
                    <a:pt x="9672606" y="687533"/>
                    <a:pt x="9672606" y="688526"/>
                  </a:cubicBezTo>
                  <a:lnTo>
                    <a:pt x="9672606" y="696093"/>
                  </a:lnTo>
                  <a:cubicBezTo>
                    <a:pt x="9672615" y="696093"/>
                    <a:pt x="9672714" y="696093"/>
                    <a:pt x="9673873" y="696093"/>
                  </a:cubicBezTo>
                  <a:lnTo>
                    <a:pt x="9682740" y="696093"/>
                  </a:lnTo>
                  <a:cubicBezTo>
                    <a:pt x="9682740" y="696102"/>
                    <a:pt x="9682740" y="696231"/>
                    <a:pt x="9682740" y="698254"/>
                  </a:cubicBezTo>
                  <a:lnTo>
                    <a:pt x="9682740" y="713387"/>
                  </a:lnTo>
                  <a:cubicBezTo>
                    <a:pt x="9686793" y="713387"/>
                    <a:pt x="9686793" y="713387"/>
                    <a:pt x="9686793" y="711495"/>
                  </a:cubicBezTo>
                  <a:lnTo>
                    <a:pt x="9686793" y="698254"/>
                  </a:lnTo>
                  <a:cubicBezTo>
                    <a:pt x="9686799" y="698254"/>
                    <a:pt x="9686877" y="698254"/>
                    <a:pt x="9687806" y="698254"/>
                  </a:cubicBezTo>
                  <a:lnTo>
                    <a:pt x="9694900" y="698254"/>
                  </a:lnTo>
                  <a:cubicBezTo>
                    <a:pt x="9694900" y="698265"/>
                    <a:pt x="9694900" y="698384"/>
                    <a:pt x="9694900" y="699876"/>
                  </a:cubicBezTo>
                  <a:lnTo>
                    <a:pt x="9694900" y="711225"/>
                  </a:lnTo>
                  <a:cubicBezTo>
                    <a:pt x="9694909" y="711225"/>
                    <a:pt x="9694982" y="711225"/>
                    <a:pt x="9695660" y="711225"/>
                  </a:cubicBezTo>
                  <a:lnTo>
                    <a:pt x="9700980" y="711225"/>
                  </a:lnTo>
                  <a:cubicBezTo>
                    <a:pt x="9700980" y="706902"/>
                    <a:pt x="9700980" y="706902"/>
                    <a:pt x="9749620" y="706902"/>
                  </a:cubicBezTo>
                  <a:cubicBezTo>
                    <a:pt x="9749620" y="706911"/>
                    <a:pt x="9749620" y="707012"/>
                    <a:pt x="9749620" y="708253"/>
                  </a:cubicBezTo>
                  <a:lnTo>
                    <a:pt x="9749620" y="717710"/>
                  </a:lnTo>
                  <a:cubicBezTo>
                    <a:pt x="9749628" y="717710"/>
                    <a:pt x="9749703" y="717710"/>
                    <a:pt x="9750380" y="717710"/>
                  </a:cubicBezTo>
                  <a:lnTo>
                    <a:pt x="9755702" y="717710"/>
                  </a:lnTo>
                  <a:cubicBezTo>
                    <a:pt x="9755702" y="717719"/>
                    <a:pt x="9755702" y="717841"/>
                    <a:pt x="9755702" y="719872"/>
                  </a:cubicBezTo>
                  <a:lnTo>
                    <a:pt x="9755702" y="735005"/>
                  </a:lnTo>
                  <a:cubicBezTo>
                    <a:pt x="9755710" y="735001"/>
                    <a:pt x="9755826" y="734923"/>
                    <a:pt x="9757728" y="733654"/>
                  </a:cubicBezTo>
                  <a:lnTo>
                    <a:pt x="9771914" y="724196"/>
                  </a:lnTo>
                  <a:cubicBezTo>
                    <a:pt x="9771916" y="724177"/>
                    <a:pt x="9772048" y="723302"/>
                    <a:pt x="9777994" y="683122"/>
                  </a:cubicBezTo>
                  <a:cubicBezTo>
                    <a:pt x="9778004" y="683120"/>
                    <a:pt x="9778072" y="683094"/>
                    <a:pt x="9778754" y="682852"/>
                  </a:cubicBezTo>
                  <a:lnTo>
                    <a:pt x="9784074" y="680960"/>
                  </a:lnTo>
                  <a:cubicBezTo>
                    <a:pt x="9784074" y="680944"/>
                    <a:pt x="9784108" y="679883"/>
                    <a:pt x="9786102" y="611783"/>
                  </a:cubicBezTo>
                  <a:cubicBezTo>
                    <a:pt x="9786102" y="611801"/>
                    <a:pt x="9786134" y="612892"/>
                    <a:pt x="9788128" y="680960"/>
                  </a:cubicBezTo>
                  <a:cubicBezTo>
                    <a:pt x="9788138" y="680963"/>
                    <a:pt x="9788208" y="680988"/>
                    <a:pt x="9788888" y="681230"/>
                  </a:cubicBezTo>
                  <a:lnTo>
                    <a:pt x="9794208" y="683122"/>
                  </a:lnTo>
                  <a:cubicBezTo>
                    <a:pt x="9794208" y="683102"/>
                    <a:pt x="9794208" y="681769"/>
                    <a:pt x="9794208" y="596651"/>
                  </a:cubicBezTo>
                  <a:cubicBezTo>
                    <a:pt x="9798262" y="596651"/>
                    <a:pt x="9798262" y="596651"/>
                    <a:pt x="9798262" y="564224"/>
                  </a:cubicBezTo>
                  <a:cubicBezTo>
                    <a:pt x="9798274" y="564224"/>
                    <a:pt x="9798960" y="564224"/>
                    <a:pt x="9836768" y="564224"/>
                  </a:cubicBezTo>
                  <a:cubicBezTo>
                    <a:pt x="9836768" y="564241"/>
                    <a:pt x="9836768" y="564959"/>
                    <a:pt x="9836768" y="596651"/>
                  </a:cubicBezTo>
                  <a:cubicBezTo>
                    <a:pt x="9836778" y="596651"/>
                    <a:pt x="9836850" y="596651"/>
                    <a:pt x="9837528" y="596651"/>
                  </a:cubicBezTo>
                  <a:lnTo>
                    <a:pt x="9842848" y="596651"/>
                  </a:lnTo>
                  <a:cubicBezTo>
                    <a:pt x="9842848" y="596630"/>
                    <a:pt x="9842848" y="595324"/>
                    <a:pt x="9842848" y="514503"/>
                  </a:cubicBezTo>
                  <a:cubicBezTo>
                    <a:pt x="9842854" y="514503"/>
                    <a:pt x="9842954" y="514503"/>
                    <a:pt x="9844622" y="514503"/>
                  </a:cubicBezTo>
                  <a:lnTo>
                    <a:pt x="9857036" y="514503"/>
                  </a:lnTo>
                  <a:cubicBezTo>
                    <a:pt x="9857036" y="514496"/>
                    <a:pt x="9857036" y="514385"/>
                    <a:pt x="9857036" y="512612"/>
                  </a:cubicBezTo>
                  <a:lnTo>
                    <a:pt x="9857036" y="499371"/>
                  </a:lnTo>
                  <a:cubicBezTo>
                    <a:pt x="9857046" y="499371"/>
                    <a:pt x="9857544" y="499371"/>
                    <a:pt x="9879330" y="499371"/>
                  </a:cubicBezTo>
                  <a:cubicBezTo>
                    <a:pt x="9879330" y="499364"/>
                    <a:pt x="9879330" y="499283"/>
                    <a:pt x="9879330" y="498290"/>
                  </a:cubicBezTo>
                  <a:lnTo>
                    <a:pt x="9879330" y="490724"/>
                  </a:lnTo>
                  <a:cubicBezTo>
                    <a:pt x="9879336" y="490724"/>
                    <a:pt x="9879446" y="490724"/>
                    <a:pt x="9881102" y="490724"/>
                  </a:cubicBezTo>
                  <a:lnTo>
                    <a:pt x="9893516" y="490724"/>
                  </a:lnTo>
                  <a:cubicBezTo>
                    <a:pt x="9893516" y="490732"/>
                    <a:pt x="9893516" y="490811"/>
                    <a:pt x="9893516" y="491805"/>
                  </a:cubicBezTo>
                  <a:lnTo>
                    <a:pt x="9893516" y="499371"/>
                  </a:lnTo>
                  <a:cubicBezTo>
                    <a:pt x="9893526" y="499371"/>
                    <a:pt x="9893598" y="499371"/>
                    <a:pt x="9894276" y="499371"/>
                  </a:cubicBezTo>
                  <a:lnTo>
                    <a:pt x="9899596" y="499371"/>
                  </a:lnTo>
                  <a:lnTo>
                    <a:pt x="9909730" y="495047"/>
                  </a:lnTo>
                  <a:lnTo>
                    <a:pt x="9913782" y="498290"/>
                  </a:lnTo>
                  <a:lnTo>
                    <a:pt x="9913782" y="490724"/>
                  </a:lnTo>
                  <a:cubicBezTo>
                    <a:pt x="9913792" y="490724"/>
                    <a:pt x="9913928" y="490724"/>
                    <a:pt x="9916062" y="490724"/>
                  </a:cubicBezTo>
                  <a:lnTo>
                    <a:pt x="9932024" y="490724"/>
                  </a:lnTo>
                  <a:cubicBezTo>
                    <a:pt x="9932024" y="490732"/>
                    <a:pt x="9932024" y="490811"/>
                    <a:pt x="9932024" y="491805"/>
                  </a:cubicBezTo>
                  <a:lnTo>
                    <a:pt x="9932024" y="499371"/>
                  </a:lnTo>
                  <a:cubicBezTo>
                    <a:pt x="9932042" y="499371"/>
                    <a:pt x="9932778" y="499371"/>
                    <a:pt x="9962424" y="499371"/>
                  </a:cubicBezTo>
                  <a:cubicBezTo>
                    <a:pt x="9962424" y="499381"/>
                    <a:pt x="9962424" y="499490"/>
                    <a:pt x="9962424" y="500992"/>
                  </a:cubicBezTo>
                  <a:lnTo>
                    <a:pt x="9962424" y="512342"/>
                  </a:lnTo>
                  <a:cubicBezTo>
                    <a:pt x="9962440" y="512342"/>
                    <a:pt x="9963080" y="512342"/>
                    <a:pt x="9988770" y="512342"/>
                  </a:cubicBezTo>
                  <a:cubicBezTo>
                    <a:pt x="9988770" y="512358"/>
                    <a:pt x="9988770" y="513038"/>
                    <a:pt x="9988770" y="542606"/>
                  </a:cubicBezTo>
                  <a:cubicBezTo>
                    <a:pt x="9988780" y="542606"/>
                    <a:pt x="9988852" y="542606"/>
                    <a:pt x="9989530" y="542606"/>
                  </a:cubicBezTo>
                  <a:lnTo>
                    <a:pt x="9994850" y="542606"/>
                  </a:lnTo>
                  <a:cubicBezTo>
                    <a:pt x="9994850" y="542613"/>
                    <a:pt x="9994850" y="542699"/>
                    <a:pt x="9994850" y="543687"/>
                  </a:cubicBezTo>
                  <a:lnTo>
                    <a:pt x="9994850" y="551254"/>
                  </a:lnTo>
                  <a:cubicBezTo>
                    <a:pt x="9998904" y="551254"/>
                    <a:pt x="9998904" y="551254"/>
                    <a:pt x="9998904" y="581518"/>
                  </a:cubicBezTo>
                  <a:cubicBezTo>
                    <a:pt x="9998914" y="581518"/>
                    <a:pt x="9998988" y="581518"/>
                    <a:pt x="9999664" y="581518"/>
                  </a:cubicBezTo>
                  <a:lnTo>
                    <a:pt x="10004984" y="581518"/>
                  </a:lnTo>
                  <a:cubicBezTo>
                    <a:pt x="10004984" y="581527"/>
                    <a:pt x="10004984" y="581594"/>
                    <a:pt x="10004984" y="582329"/>
                  </a:cubicBezTo>
                  <a:lnTo>
                    <a:pt x="10004984" y="588004"/>
                  </a:lnTo>
                  <a:cubicBezTo>
                    <a:pt x="10004990" y="588004"/>
                    <a:pt x="10005068" y="588004"/>
                    <a:pt x="10005998" y="588004"/>
                  </a:cubicBezTo>
                  <a:lnTo>
                    <a:pt x="10013090" y="588004"/>
                  </a:lnTo>
                  <a:cubicBezTo>
                    <a:pt x="10013090" y="588021"/>
                    <a:pt x="10013090" y="588734"/>
                    <a:pt x="10013090" y="618269"/>
                  </a:cubicBezTo>
                  <a:cubicBezTo>
                    <a:pt x="10013098" y="618269"/>
                    <a:pt x="10013218" y="618269"/>
                    <a:pt x="10015118" y="618269"/>
                  </a:cubicBezTo>
                  <a:lnTo>
                    <a:pt x="10029304" y="618269"/>
                  </a:lnTo>
                  <a:cubicBezTo>
                    <a:pt x="10029304" y="618285"/>
                    <a:pt x="10029304" y="618865"/>
                    <a:pt x="10029304" y="642048"/>
                  </a:cubicBezTo>
                  <a:cubicBezTo>
                    <a:pt x="10031332" y="642048"/>
                    <a:pt x="10031332" y="642048"/>
                    <a:pt x="10031332" y="643669"/>
                  </a:cubicBezTo>
                  <a:lnTo>
                    <a:pt x="10031332" y="655019"/>
                  </a:lnTo>
                  <a:cubicBezTo>
                    <a:pt x="10031340" y="655019"/>
                    <a:pt x="10031410" y="655019"/>
                    <a:pt x="10032092" y="655019"/>
                  </a:cubicBezTo>
                  <a:lnTo>
                    <a:pt x="10037412" y="655019"/>
                  </a:lnTo>
                  <a:cubicBezTo>
                    <a:pt x="10037412" y="655033"/>
                    <a:pt x="10037412" y="655596"/>
                    <a:pt x="10037412" y="678798"/>
                  </a:cubicBezTo>
                  <a:cubicBezTo>
                    <a:pt x="10037420" y="678798"/>
                    <a:pt x="10037518" y="678798"/>
                    <a:pt x="10038678" y="678798"/>
                  </a:cubicBezTo>
                  <a:lnTo>
                    <a:pt x="10047544" y="678798"/>
                  </a:lnTo>
                  <a:cubicBezTo>
                    <a:pt x="10049572" y="680960"/>
                    <a:pt x="10049572" y="680960"/>
                    <a:pt x="10049572" y="682852"/>
                  </a:cubicBezTo>
                  <a:lnTo>
                    <a:pt x="10049572" y="696093"/>
                  </a:lnTo>
                  <a:cubicBezTo>
                    <a:pt x="10049576" y="696086"/>
                    <a:pt x="10049664" y="695979"/>
                    <a:pt x="10051092" y="694201"/>
                  </a:cubicBezTo>
                  <a:lnTo>
                    <a:pt x="10061732" y="680960"/>
                  </a:lnTo>
                  <a:cubicBezTo>
                    <a:pt x="10061746" y="680960"/>
                    <a:pt x="10062386" y="680960"/>
                    <a:pt x="10090106" y="680960"/>
                  </a:cubicBezTo>
                  <a:cubicBezTo>
                    <a:pt x="10090106" y="680985"/>
                    <a:pt x="10090106" y="682386"/>
                    <a:pt x="10090106" y="767431"/>
                  </a:cubicBezTo>
                  <a:cubicBezTo>
                    <a:pt x="10090114" y="767431"/>
                    <a:pt x="10090190" y="767431"/>
                    <a:pt x="10090866" y="767431"/>
                  </a:cubicBezTo>
                  <a:lnTo>
                    <a:pt x="10096186" y="767431"/>
                  </a:lnTo>
                  <a:cubicBezTo>
                    <a:pt x="10096190" y="767423"/>
                    <a:pt x="10096248" y="767323"/>
                    <a:pt x="10096946" y="766080"/>
                  </a:cubicBezTo>
                  <a:lnTo>
                    <a:pt x="10102266" y="756622"/>
                  </a:lnTo>
                  <a:cubicBezTo>
                    <a:pt x="10102266" y="756629"/>
                    <a:pt x="10102266" y="756728"/>
                    <a:pt x="10102266" y="758514"/>
                  </a:cubicBezTo>
                  <a:lnTo>
                    <a:pt x="10102266" y="771755"/>
                  </a:lnTo>
                  <a:cubicBezTo>
                    <a:pt x="10106318" y="771755"/>
                    <a:pt x="10106318" y="771755"/>
                    <a:pt x="10106318" y="726358"/>
                  </a:cubicBezTo>
                  <a:cubicBezTo>
                    <a:pt x="10106328" y="726358"/>
                    <a:pt x="10106398" y="726358"/>
                    <a:pt x="10107078" y="726358"/>
                  </a:cubicBezTo>
                  <a:lnTo>
                    <a:pt x="10112398" y="726358"/>
                  </a:lnTo>
                  <a:cubicBezTo>
                    <a:pt x="10112398" y="726343"/>
                    <a:pt x="10112398" y="725343"/>
                    <a:pt x="10112398" y="661504"/>
                  </a:cubicBezTo>
                  <a:cubicBezTo>
                    <a:pt x="10112406" y="661504"/>
                    <a:pt x="10112486" y="661504"/>
                    <a:pt x="10113412" y="661504"/>
                  </a:cubicBezTo>
                  <a:lnTo>
                    <a:pt x="10120506" y="661504"/>
                  </a:lnTo>
                  <a:cubicBezTo>
                    <a:pt x="10120512" y="661483"/>
                    <a:pt x="10120776" y="660543"/>
                    <a:pt x="10132666" y="618269"/>
                  </a:cubicBezTo>
                  <a:cubicBezTo>
                    <a:pt x="10132674" y="618269"/>
                    <a:pt x="10132772" y="618269"/>
                    <a:pt x="10133932" y="618269"/>
                  </a:cubicBezTo>
                  <a:lnTo>
                    <a:pt x="10142800" y="618269"/>
                  </a:lnTo>
                  <a:cubicBezTo>
                    <a:pt x="10142804" y="618292"/>
                    <a:pt x="10143030" y="619258"/>
                    <a:pt x="10152932" y="661504"/>
                  </a:cubicBezTo>
                  <a:cubicBezTo>
                    <a:pt x="10152938" y="661504"/>
                    <a:pt x="10153012" y="661504"/>
                    <a:pt x="10153946" y="661504"/>
                  </a:cubicBezTo>
                  <a:lnTo>
                    <a:pt x="10161040" y="661504"/>
                  </a:lnTo>
                  <a:cubicBezTo>
                    <a:pt x="10161040" y="661515"/>
                    <a:pt x="10161040" y="662182"/>
                    <a:pt x="10161040" y="700416"/>
                  </a:cubicBezTo>
                  <a:cubicBezTo>
                    <a:pt x="10161046" y="700416"/>
                    <a:pt x="10161146" y="700416"/>
                    <a:pt x="10162812" y="700416"/>
                  </a:cubicBezTo>
                  <a:lnTo>
                    <a:pt x="10175226" y="700416"/>
                  </a:lnTo>
                  <a:cubicBezTo>
                    <a:pt x="10175226" y="700424"/>
                    <a:pt x="10175226" y="700546"/>
                    <a:pt x="10175226" y="702578"/>
                  </a:cubicBezTo>
                  <a:lnTo>
                    <a:pt x="10175226" y="717710"/>
                  </a:lnTo>
                  <a:cubicBezTo>
                    <a:pt x="10179280" y="717710"/>
                    <a:pt x="10179280" y="717710"/>
                    <a:pt x="10179280" y="715549"/>
                  </a:cubicBezTo>
                  <a:lnTo>
                    <a:pt x="10179280" y="700416"/>
                  </a:lnTo>
                  <a:cubicBezTo>
                    <a:pt x="10179290" y="700416"/>
                    <a:pt x="10179402" y="700416"/>
                    <a:pt x="10180800" y="700416"/>
                  </a:cubicBezTo>
                  <a:lnTo>
                    <a:pt x="10191440" y="700416"/>
                  </a:lnTo>
                  <a:cubicBezTo>
                    <a:pt x="10191440" y="700426"/>
                    <a:pt x="10191440" y="700543"/>
                    <a:pt x="10191440" y="702037"/>
                  </a:cubicBezTo>
                  <a:lnTo>
                    <a:pt x="10191440" y="713387"/>
                  </a:lnTo>
                  <a:cubicBezTo>
                    <a:pt x="10191456" y="713387"/>
                    <a:pt x="10192164" y="713387"/>
                    <a:pt x="10221840" y="713387"/>
                  </a:cubicBezTo>
                  <a:cubicBezTo>
                    <a:pt x="10221840" y="713370"/>
                    <a:pt x="10221840" y="712599"/>
                    <a:pt x="10221840" y="676637"/>
                  </a:cubicBezTo>
                  <a:cubicBezTo>
                    <a:pt x="10221848" y="676637"/>
                    <a:pt x="10221942" y="676637"/>
                    <a:pt x="10223106" y="676637"/>
                  </a:cubicBezTo>
                  <a:lnTo>
                    <a:pt x="10231974" y="676637"/>
                  </a:lnTo>
                  <a:cubicBezTo>
                    <a:pt x="10231974" y="676648"/>
                    <a:pt x="10231974" y="677142"/>
                    <a:pt x="10231974" y="698254"/>
                  </a:cubicBezTo>
                  <a:cubicBezTo>
                    <a:pt x="10234000" y="698254"/>
                    <a:pt x="10234000" y="698254"/>
                    <a:pt x="10234000" y="665828"/>
                  </a:cubicBezTo>
                  <a:cubicBezTo>
                    <a:pt x="10234014" y="665828"/>
                    <a:pt x="10234556" y="665828"/>
                    <a:pt x="10256294" y="665828"/>
                  </a:cubicBezTo>
                  <a:cubicBezTo>
                    <a:pt x="10256294" y="665818"/>
                    <a:pt x="10256294" y="665698"/>
                    <a:pt x="10256294" y="664206"/>
                  </a:cubicBezTo>
                  <a:lnTo>
                    <a:pt x="10256294" y="652857"/>
                  </a:lnTo>
                  <a:cubicBezTo>
                    <a:pt x="10256302" y="652857"/>
                    <a:pt x="10256376" y="652857"/>
                    <a:pt x="10257054" y="652857"/>
                  </a:cubicBezTo>
                  <a:lnTo>
                    <a:pt x="10262374" y="652857"/>
                  </a:lnTo>
                  <a:cubicBezTo>
                    <a:pt x="10262374" y="652851"/>
                    <a:pt x="10262374" y="652738"/>
                    <a:pt x="10262374" y="650966"/>
                  </a:cubicBezTo>
                  <a:lnTo>
                    <a:pt x="10262374" y="637725"/>
                  </a:lnTo>
                  <a:lnTo>
                    <a:pt x="10266428" y="644210"/>
                  </a:lnTo>
                  <a:cubicBezTo>
                    <a:pt x="10266436" y="644210"/>
                    <a:pt x="10266564" y="644210"/>
                    <a:pt x="10268708" y="644210"/>
                  </a:cubicBezTo>
                  <a:lnTo>
                    <a:pt x="10284668" y="644210"/>
                  </a:lnTo>
                  <a:cubicBezTo>
                    <a:pt x="10284668" y="644202"/>
                    <a:pt x="10284668" y="644134"/>
                    <a:pt x="10284668" y="643399"/>
                  </a:cubicBezTo>
                  <a:lnTo>
                    <a:pt x="10284668" y="637725"/>
                  </a:lnTo>
                  <a:cubicBezTo>
                    <a:pt x="10284676" y="637725"/>
                    <a:pt x="10284750" y="637725"/>
                    <a:pt x="10285428" y="637725"/>
                  </a:cubicBezTo>
                  <a:lnTo>
                    <a:pt x="10290748" y="637725"/>
                  </a:lnTo>
                  <a:cubicBezTo>
                    <a:pt x="10290748" y="637734"/>
                    <a:pt x="10290748" y="637834"/>
                    <a:pt x="10290748" y="639076"/>
                  </a:cubicBezTo>
                  <a:lnTo>
                    <a:pt x="10290748" y="648534"/>
                  </a:lnTo>
                  <a:cubicBezTo>
                    <a:pt x="10290762" y="648534"/>
                    <a:pt x="10291496" y="648534"/>
                    <a:pt x="10329254" y="648534"/>
                  </a:cubicBezTo>
                  <a:cubicBezTo>
                    <a:pt x="10329254" y="648552"/>
                    <a:pt x="10329254" y="650062"/>
                    <a:pt x="10329254" y="786887"/>
                  </a:cubicBezTo>
                  <a:cubicBezTo>
                    <a:pt x="10329264" y="786887"/>
                    <a:pt x="10329380" y="786887"/>
                    <a:pt x="10330774" y="786887"/>
                  </a:cubicBezTo>
                  <a:lnTo>
                    <a:pt x="10341414" y="786887"/>
                  </a:lnTo>
                  <a:cubicBezTo>
                    <a:pt x="10341414" y="782564"/>
                    <a:pt x="10341414" y="778240"/>
                    <a:pt x="10341414" y="773917"/>
                  </a:cubicBezTo>
                  <a:cubicBezTo>
                    <a:pt x="10343442" y="773917"/>
                    <a:pt x="10343442" y="773917"/>
                    <a:pt x="10345468" y="773917"/>
                  </a:cubicBezTo>
                  <a:cubicBezTo>
                    <a:pt x="10345468" y="778240"/>
                    <a:pt x="10345468" y="782564"/>
                    <a:pt x="10345468" y="786887"/>
                  </a:cubicBezTo>
                  <a:cubicBezTo>
                    <a:pt x="10355602" y="786887"/>
                    <a:pt x="10365736" y="786887"/>
                    <a:pt x="10375868" y="786887"/>
                  </a:cubicBezTo>
                  <a:cubicBezTo>
                    <a:pt x="10375868" y="776078"/>
                    <a:pt x="10375868" y="767431"/>
                    <a:pt x="10375868" y="756622"/>
                  </a:cubicBezTo>
                  <a:cubicBezTo>
                    <a:pt x="10379922" y="756622"/>
                    <a:pt x="10383976" y="756622"/>
                    <a:pt x="10388028" y="756622"/>
                  </a:cubicBezTo>
                  <a:lnTo>
                    <a:pt x="10400188" y="754461"/>
                  </a:lnTo>
                  <a:cubicBezTo>
                    <a:pt x="10402216" y="754461"/>
                    <a:pt x="10402216" y="756622"/>
                    <a:pt x="10404242" y="756622"/>
                  </a:cubicBezTo>
                  <a:lnTo>
                    <a:pt x="10414376" y="756622"/>
                  </a:lnTo>
                  <a:cubicBezTo>
                    <a:pt x="10414376" y="767431"/>
                    <a:pt x="10414376" y="778240"/>
                    <a:pt x="10414376" y="786887"/>
                  </a:cubicBezTo>
                  <a:cubicBezTo>
                    <a:pt x="10416402" y="786887"/>
                    <a:pt x="10418430" y="786887"/>
                    <a:pt x="10422482" y="786887"/>
                  </a:cubicBezTo>
                  <a:cubicBezTo>
                    <a:pt x="10422482" y="793373"/>
                    <a:pt x="10422482" y="799858"/>
                    <a:pt x="10422482" y="804182"/>
                  </a:cubicBezTo>
                  <a:lnTo>
                    <a:pt x="10431818" y="805087"/>
                  </a:lnTo>
                  <a:lnTo>
                    <a:pt x="10444776" y="805087"/>
                  </a:lnTo>
                  <a:cubicBezTo>
                    <a:pt x="10444776" y="799278"/>
                    <a:pt x="10444776" y="795106"/>
                    <a:pt x="10444776" y="789049"/>
                  </a:cubicBezTo>
                  <a:lnTo>
                    <a:pt x="10512732" y="789049"/>
                  </a:lnTo>
                  <a:lnTo>
                    <a:pt x="10512732" y="703796"/>
                  </a:lnTo>
                  <a:lnTo>
                    <a:pt x="10584740" y="703796"/>
                  </a:lnTo>
                  <a:lnTo>
                    <a:pt x="10584740" y="782564"/>
                  </a:lnTo>
                  <a:cubicBezTo>
                    <a:pt x="10585376" y="782564"/>
                    <a:pt x="10586010" y="782564"/>
                    <a:pt x="10586644" y="782564"/>
                  </a:cubicBezTo>
                  <a:lnTo>
                    <a:pt x="10587886" y="805087"/>
                  </a:lnTo>
                  <a:lnTo>
                    <a:pt x="10597562" y="805087"/>
                  </a:lnTo>
                  <a:cubicBezTo>
                    <a:pt x="10598098" y="797873"/>
                    <a:pt x="10598804" y="790219"/>
                    <a:pt x="10598804" y="782564"/>
                  </a:cubicBezTo>
                  <a:cubicBezTo>
                    <a:pt x="10600832" y="782564"/>
                    <a:pt x="10602858" y="782564"/>
                    <a:pt x="10604884" y="782564"/>
                  </a:cubicBezTo>
                  <a:lnTo>
                    <a:pt x="10606126" y="805087"/>
                  </a:lnTo>
                  <a:lnTo>
                    <a:pt x="10656748" y="805087"/>
                  </a:lnTo>
                  <a:lnTo>
                    <a:pt x="10656748" y="642059"/>
                  </a:lnTo>
                  <a:lnTo>
                    <a:pt x="10854076" y="642059"/>
                  </a:lnTo>
                  <a:lnTo>
                    <a:pt x="10854076" y="805087"/>
                  </a:lnTo>
                  <a:lnTo>
                    <a:pt x="10872772" y="805087"/>
                  </a:lnTo>
                  <a:lnTo>
                    <a:pt x="10872772" y="722394"/>
                  </a:lnTo>
                  <a:lnTo>
                    <a:pt x="10967892" y="722394"/>
                  </a:lnTo>
                  <a:cubicBezTo>
                    <a:pt x="10971967" y="616373"/>
                    <a:pt x="10975346" y="510899"/>
                    <a:pt x="10979823" y="404253"/>
                  </a:cubicBezTo>
                  <a:cubicBezTo>
                    <a:pt x="10969690" y="404253"/>
                    <a:pt x="10945370" y="391282"/>
                    <a:pt x="10967663" y="382635"/>
                  </a:cubicBezTo>
                  <a:cubicBezTo>
                    <a:pt x="10965635" y="380473"/>
                    <a:pt x="10963610" y="378311"/>
                    <a:pt x="10961583" y="378311"/>
                  </a:cubicBezTo>
                  <a:cubicBezTo>
                    <a:pt x="10961583" y="365341"/>
                    <a:pt x="10959555" y="363179"/>
                    <a:pt x="10969690" y="354532"/>
                  </a:cubicBezTo>
                  <a:cubicBezTo>
                    <a:pt x="10969690" y="350208"/>
                    <a:pt x="10969690" y="343723"/>
                    <a:pt x="10969690" y="337238"/>
                  </a:cubicBezTo>
                  <a:cubicBezTo>
                    <a:pt x="10973743" y="337238"/>
                    <a:pt x="10977796" y="337238"/>
                    <a:pt x="10983876" y="337238"/>
                  </a:cubicBezTo>
                  <a:cubicBezTo>
                    <a:pt x="10983876" y="328590"/>
                    <a:pt x="10983876" y="322105"/>
                    <a:pt x="10983876" y="315620"/>
                  </a:cubicBezTo>
                  <a:cubicBezTo>
                    <a:pt x="10983876" y="313458"/>
                    <a:pt x="10985903" y="313458"/>
                    <a:pt x="10985903" y="311296"/>
                  </a:cubicBezTo>
                  <a:cubicBezTo>
                    <a:pt x="10985903" y="285355"/>
                    <a:pt x="10985903" y="259414"/>
                    <a:pt x="10985903" y="233472"/>
                  </a:cubicBezTo>
                  <a:cubicBezTo>
                    <a:pt x="10985903" y="231310"/>
                    <a:pt x="10983876" y="229149"/>
                    <a:pt x="10983876" y="226987"/>
                  </a:cubicBezTo>
                  <a:cubicBezTo>
                    <a:pt x="10985903" y="224825"/>
                    <a:pt x="10987930" y="222663"/>
                    <a:pt x="10989956" y="220501"/>
                  </a:cubicBezTo>
                  <a:cubicBezTo>
                    <a:pt x="10989956" y="201045"/>
                    <a:pt x="10989956" y="181589"/>
                    <a:pt x="10989956" y="162133"/>
                  </a:cubicBezTo>
                  <a:cubicBezTo>
                    <a:pt x="10989956" y="159972"/>
                    <a:pt x="10989956" y="159972"/>
                    <a:pt x="10991983" y="157810"/>
                  </a:cubicBezTo>
                  <a:cubicBezTo>
                    <a:pt x="10991983" y="140516"/>
                    <a:pt x="10991983" y="121060"/>
                    <a:pt x="10991983" y="101604"/>
                  </a:cubicBezTo>
                  <a:cubicBezTo>
                    <a:pt x="10994010" y="92957"/>
                    <a:pt x="10994010" y="88633"/>
                    <a:pt x="10994010" y="82148"/>
                  </a:cubicBezTo>
                  <a:cubicBezTo>
                    <a:pt x="10998063" y="88633"/>
                    <a:pt x="10998063" y="92957"/>
                    <a:pt x="10998063" y="99442"/>
                  </a:cubicBezTo>
                  <a:cubicBezTo>
                    <a:pt x="11000090" y="121060"/>
                    <a:pt x="11000090" y="140516"/>
                    <a:pt x="11000090" y="157810"/>
                  </a:cubicBezTo>
                  <a:cubicBezTo>
                    <a:pt x="11002116" y="181589"/>
                    <a:pt x="11002116" y="201045"/>
                    <a:pt x="11002116" y="220501"/>
                  </a:cubicBezTo>
                  <a:cubicBezTo>
                    <a:pt x="11004143" y="222663"/>
                    <a:pt x="11006170" y="224825"/>
                    <a:pt x="11008196" y="226987"/>
                  </a:cubicBezTo>
                  <a:cubicBezTo>
                    <a:pt x="11008196" y="229149"/>
                    <a:pt x="11006170" y="231310"/>
                    <a:pt x="11006170" y="233472"/>
                  </a:cubicBezTo>
                  <a:cubicBezTo>
                    <a:pt x="11006170" y="259414"/>
                    <a:pt x="11006170" y="285355"/>
                    <a:pt x="11006170" y="311296"/>
                  </a:cubicBezTo>
                  <a:cubicBezTo>
                    <a:pt x="11006170" y="313458"/>
                    <a:pt x="11008196" y="313458"/>
                    <a:pt x="11008196" y="315620"/>
                  </a:cubicBezTo>
                  <a:cubicBezTo>
                    <a:pt x="11008196" y="322105"/>
                    <a:pt x="11008196" y="328590"/>
                    <a:pt x="11008196" y="337238"/>
                  </a:cubicBezTo>
                  <a:cubicBezTo>
                    <a:pt x="11012250" y="337238"/>
                    <a:pt x="11018330" y="337238"/>
                    <a:pt x="11022383" y="337238"/>
                  </a:cubicBezTo>
                  <a:cubicBezTo>
                    <a:pt x="11022383" y="343723"/>
                    <a:pt x="11022383" y="350208"/>
                    <a:pt x="11022383" y="354532"/>
                  </a:cubicBezTo>
                  <a:cubicBezTo>
                    <a:pt x="11030491" y="363179"/>
                    <a:pt x="11030491" y="363179"/>
                    <a:pt x="11030491" y="378311"/>
                  </a:cubicBezTo>
                  <a:cubicBezTo>
                    <a:pt x="11028463" y="378311"/>
                    <a:pt x="11026436" y="380473"/>
                    <a:pt x="11024411" y="382635"/>
                  </a:cubicBezTo>
                  <a:cubicBezTo>
                    <a:pt x="11044676" y="393444"/>
                    <a:pt x="11020356" y="402091"/>
                    <a:pt x="11012250" y="404253"/>
                  </a:cubicBezTo>
                  <a:cubicBezTo>
                    <a:pt x="11014276" y="488562"/>
                    <a:pt x="11018330" y="572871"/>
                    <a:pt x="11020356" y="657181"/>
                  </a:cubicBezTo>
                  <a:cubicBezTo>
                    <a:pt x="11042651" y="657181"/>
                    <a:pt x="11064943" y="657181"/>
                    <a:pt x="11085211" y="657181"/>
                  </a:cubicBezTo>
                  <a:cubicBezTo>
                    <a:pt x="11085211" y="683122"/>
                    <a:pt x="11085211" y="709063"/>
                    <a:pt x="11085211" y="732843"/>
                  </a:cubicBezTo>
                  <a:cubicBezTo>
                    <a:pt x="11089264" y="732843"/>
                    <a:pt x="11091291" y="732843"/>
                    <a:pt x="11093318" y="732843"/>
                  </a:cubicBezTo>
                  <a:cubicBezTo>
                    <a:pt x="11093318" y="730681"/>
                    <a:pt x="11095344" y="728519"/>
                    <a:pt x="11095344" y="726358"/>
                  </a:cubicBezTo>
                  <a:cubicBezTo>
                    <a:pt x="11097371" y="726358"/>
                    <a:pt x="11099398" y="726358"/>
                    <a:pt x="11101424" y="726358"/>
                  </a:cubicBezTo>
                  <a:cubicBezTo>
                    <a:pt x="11101424" y="728519"/>
                    <a:pt x="11101424" y="730681"/>
                    <a:pt x="11103452" y="735005"/>
                  </a:cubicBezTo>
                  <a:cubicBezTo>
                    <a:pt x="11107504" y="735005"/>
                    <a:pt x="11111558" y="735005"/>
                    <a:pt x="11115612" y="735005"/>
                  </a:cubicBezTo>
                  <a:cubicBezTo>
                    <a:pt x="11115612" y="732843"/>
                    <a:pt x="11115612" y="730681"/>
                    <a:pt x="11115612" y="728519"/>
                  </a:cubicBezTo>
                  <a:cubicBezTo>
                    <a:pt x="11123718" y="728519"/>
                    <a:pt x="11129798" y="728519"/>
                    <a:pt x="11137904" y="728519"/>
                  </a:cubicBezTo>
                  <a:cubicBezTo>
                    <a:pt x="11137904" y="730681"/>
                    <a:pt x="11137904" y="732843"/>
                    <a:pt x="11137904" y="735005"/>
                  </a:cubicBezTo>
                  <a:cubicBezTo>
                    <a:pt x="11143984" y="735005"/>
                    <a:pt x="11152092" y="735005"/>
                    <a:pt x="11158172" y="735005"/>
                  </a:cubicBezTo>
                  <a:cubicBezTo>
                    <a:pt x="11158172" y="750137"/>
                    <a:pt x="11158172" y="765270"/>
                    <a:pt x="11158172" y="780402"/>
                  </a:cubicBezTo>
                  <a:cubicBezTo>
                    <a:pt x="11162226" y="780402"/>
                    <a:pt x="11168306" y="780402"/>
                    <a:pt x="11172359" y="780402"/>
                  </a:cubicBezTo>
                  <a:cubicBezTo>
                    <a:pt x="11172359" y="776078"/>
                    <a:pt x="11172359" y="771755"/>
                    <a:pt x="11172359" y="767431"/>
                  </a:cubicBezTo>
                  <a:cubicBezTo>
                    <a:pt x="11178439" y="767431"/>
                    <a:pt x="11184519" y="767431"/>
                    <a:pt x="11188572" y="767431"/>
                  </a:cubicBezTo>
                  <a:cubicBezTo>
                    <a:pt x="11188572" y="706902"/>
                    <a:pt x="11188572" y="648534"/>
                    <a:pt x="11188572" y="588004"/>
                  </a:cubicBezTo>
                  <a:cubicBezTo>
                    <a:pt x="11190599" y="585842"/>
                    <a:pt x="11192626" y="583680"/>
                    <a:pt x="11194652" y="581518"/>
                  </a:cubicBezTo>
                  <a:cubicBezTo>
                    <a:pt x="11218972" y="581518"/>
                    <a:pt x="11243292" y="581518"/>
                    <a:pt x="11267614" y="581518"/>
                  </a:cubicBezTo>
                  <a:lnTo>
                    <a:pt x="11267614" y="590166"/>
                  </a:lnTo>
                  <a:lnTo>
                    <a:pt x="11277747" y="590166"/>
                  </a:lnTo>
                  <a:cubicBezTo>
                    <a:pt x="11277747" y="629078"/>
                    <a:pt x="11277747" y="667990"/>
                    <a:pt x="11277747" y="704740"/>
                  </a:cubicBezTo>
                  <a:cubicBezTo>
                    <a:pt x="11285854" y="704740"/>
                    <a:pt x="11291934" y="704740"/>
                    <a:pt x="11300040" y="704740"/>
                  </a:cubicBezTo>
                  <a:cubicBezTo>
                    <a:pt x="11300040" y="683122"/>
                    <a:pt x="11300040" y="661504"/>
                    <a:pt x="11300040" y="637725"/>
                  </a:cubicBezTo>
                  <a:cubicBezTo>
                    <a:pt x="11308147" y="637725"/>
                    <a:pt x="11318280" y="637725"/>
                    <a:pt x="11326388" y="637725"/>
                  </a:cubicBezTo>
                  <a:cubicBezTo>
                    <a:pt x="11328414" y="637725"/>
                    <a:pt x="11328414" y="635563"/>
                    <a:pt x="11330440" y="633401"/>
                  </a:cubicBezTo>
                  <a:lnTo>
                    <a:pt x="11338548" y="633401"/>
                  </a:lnTo>
                  <a:cubicBezTo>
                    <a:pt x="11340574" y="635563"/>
                    <a:pt x="11340574" y="637725"/>
                    <a:pt x="11342600" y="637725"/>
                  </a:cubicBezTo>
                  <a:cubicBezTo>
                    <a:pt x="11348680" y="637725"/>
                    <a:pt x="11356788" y="637725"/>
                    <a:pt x="11364895" y="637725"/>
                  </a:cubicBezTo>
                  <a:cubicBezTo>
                    <a:pt x="11364895" y="598813"/>
                    <a:pt x="11364895" y="559901"/>
                    <a:pt x="11364895" y="520989"/>
                  </a:cubicBezTo>
                  <a:cubicBezTo>
                    <a:pt x="11364908" y="520986"/>
                    <a:pt x="11365775" y="520822"/>
                    <a:pt x="11421642" y="510180"/>
                  </a:cubicBezTo>
                  <a:cubicBezTo>
                    <a:pt x="11421642" y="510187"/>
                    <a:pt x="11421642" y="510261"/>
                    <a:pt x="11421642" y="511261"/>
                  </a:cubicBezTo>
                  <a:lnTo>
                    <a:pt x="11421642" y="518827"/>
                  </a:lnTo>
                  <a:cubicBezTo>
                    <a:pt x="11421659" y="518827"/>
                    <a:pt x="11422303" y="518827"/>
                    <a:pt x="11447988" y="518827"/>
                  </a:cubicBezTo>
                  <a:cubicBezTo>
                    <a:pt x="11447988" y="518849"/>
                    <a:pt x="11447988" y="521220"/>
                    <a:pt x="11447988" y="773917"/>
                  </a:cubicBezTo>
                  <a:cubicBezTo>
                    <a:pt x="11454068" y="773917"/>
                    <a:pt x="11462175" y="773917"/>
                    <a:pt x="11470283" y="773917"/>
                  </a:cubicBezTo>
                  <a:cubicBezTo>
                    <a:pt x="11470283" y="771755"/>
                    <a:pt x="11470283" y="771755"/>
                    <a:pt x="11470283" y="769593"/>
                  </a:cubicBezTo>
                  <a:cubicBezTo>
                    <a:pt x="11474335" y="769593"/>
                    <a:pt x="11478388" y="769593"/>
                    <a:pt x="11482443" y="769593"/>
                  </a:cubicBezTo>
                  <a:cubicBezTo>
                    <a:pt x="11482443" y="771755"/>
                    <a:pt x="11482443" y="771755"/>
                    <a:pt x="11482443" y="773917"/>
                  </a:cubicBezTo>
                  <a:cubicBezTo>
                    <a:pt x="11490550" y="773917"/>
                    <a:pt x="11498655" y="773917"/>
                    <a:pt x="11506763" y="773917"/>
                  </a:cubicBezTo>
                  <a:cubicBezTo>
                    <a:pt x="11506763" y="769593"/>
                    <a:pt x="11506763" y="765270"/>
                    <a:pt x="11506763" y="760946"/>
                  </a:cubicBezTo>
                  <a:cubicBezTo>
                    <a:pt x="11516896" y="760946"/>
                    <a:pt x="11527030" y="760946"/>
                    <a:pt x="11535136" y="760946"/>
                  </a:cubicBezTo>
                  <a:cubicBezTo>
                    <a:pt x="11539190" y="756622"/>
                    <a:pt x="11543244" y="756622"/>
                    <a:pt x="11547296" y="756622"/>
                  </a:cubicBezTo>
                  <a:cubicBezTo>
                    <a:pt x="11553376" y="760946"/>
                    <a:pt x="11561484" y="760946"/>
                    <a:pt x="11567564" y="760946"/>
                  </a:cubicBezTo>
                  <a:cubicBezTo>
                    <a:pt x="11567564" y="754461"/>
                    <a:pt x="11567564" y="750137"/>
                    <a:pt x="11567564" y="743652"/>
                  </a:cubicBezTo>
                  <a:lnTo>
                    <a:pt x="11575671" y="743652"/>
                  </a:lnTo>
                  <a:cubicBezTo>
                    <a:pt x="11575671" y="739328"/>
                    <a:pt x="11575671" y="735005"/>
                    <a:pt x="11575671" y="730681"/>
                  </a:cubicBezTo>
                  <a:cubicBezTo>
                    <a:pt x="11593911" y="730681"/>
                    <a:pt x="11614178" y="730681"/>
                    <a:pt x="11632418" y="730681"/>
                  </a:cubicBezTo>
                  <a:cubicBezTo>
                    <a:pt x="11632418" y="719872"/>
                    <a:pt x="11632418" y="711225"/>
                    <a:pt x="11632418" y="700416"/>
                  </a:cubicBezTo>
                  <a:cubicBezTo>
                    <a:pt x="11638498" y="700416"/>
                    <a:pt x="11644578" y="700416"/>
                    <a:pt x="11650658" y="700416"/>
                  </a:cubicBezTo>
                  <a:cubicBezTo>
                    <a:pt x="11650658" y="698254"/>
                    <a:pt x="11650658" y="696093"/>
                    <a:pt x="11650658" y="693931"/>
                  </a:cubicBezTo>
                  <a:cubicBezTo>
                    <a:pt x="11654711" y="693931"/>
                    <a:pt x="11658764" y="693931"/>
                    <a:pt x="11662818" y="693931"/>
                  </a:cubicBezTo>
                  <a:cubicBezTo>
                    <a:pt x="11662818" y="696093"/>
                    <a:pt x="11662818" y="698254"/>
                    <a:pt x="11662818" y="700416"/>
                  </a:cubicBezTo>
                  <a:cubicBezTo>
                    <a:pt x="11668898" y="700416"/>
                    <a:pt x="11672951" y="700416"/>
                    <a:pt x="11679031" y="700416"/>
                  </a:cubicBezTo>
                  <a:cubicBezTo>
                    <a:pt x="11679031" y="715549"/>
                    <a:pt x="11679031" y="732843"/>
                    <a:pt x="11679031" y="750137"/>
                  </a:cubicBezTo>
                  <a:cubicBezTo>
                    <a:pt x="11689164" y="750137"/>
                    <a:pt x="11701326" y="750137"/>
                    <a:pt x="11711459" y="750137"/>
                  </a:cubicBezTo>
                  <a:cubicBezTo>
                    <a:pt x="11711459" y="741490"/>
                    <a:pt x="11711459" y="732843"/>
                    <a:pt x="11711459" y="724196"/>
                  </a:cubicBezTo>
                  <a:cubicBezTo>
                    <a:pt x="11723619" y="724196"/>
                    <a:pt x="11737806" y="724196"/>
                    <a:pt x="11749966" y="724196"/>
                  </a:cubicBezTo>
                  <a:cubicBezTo>
                    <a:pt x="11749966" y="713387"/>
                    <a:pt x="11749966" y="704740"/>
                    <a:pt x="11749966" y="693931"/>
                  </a:cubicBezTo>
                  <a:cubicBezTo>
                    <a:pt x="11766180" y="693931"/>
                    <a:pt x="11782392" y="693931"/>
                    <a:pt x="11798607" y="693931"/>
                  </a:cubicBezTo>
                  <a:cubicBezTo>
                    <a:pt x="11798607" y="693960"/>
                    <a:pt x="11798607" y="695735"/>
                    <a:pt x="11798607" y="805087"/>
                  </a:cubicBezTo>
                  <a:lnTo>
                    <a:pt x="11798607" y="818866"/>
                  </a:lnTo>
                  <a:lnTo>
                    <a:pt x="11864482" y="818866"/>
                  </a:lnTo>
                  <a:lnTo>
                    <a:pt x="11864482" y="924638"/>
                  </a:lnTo>
                  <a:lnTo>
                    <a:pt x="11864482" y="947885"/>
                  </a:lnTo>
                  <a:lnTo>
                    <a:pt x="11879442" y="947885"/>
                  </a:lnTo>
                  <a:cubicBezTo>
                    <a:pt x="11879442" y="947885"/>
                    <a:pt x="11879442" y="947885"/>
                    <a:pt x="11879442" y="946723"/>
                  </a:cubicBezTo>
                  <a:lnTo>
                    <a:pt x="11879442" y="938587"/>
                  </a:lnTo>
                  <a:cubicBezTo>
                    <a:pt x="11879442" y="938587"/>
                    <a:pt x="11879442" y="938587"/>
                    <a:pt x="11924022" y="938587"/>
                  </a:cubicBezTo>
                  <a:cubicBezTo>
                    <a:pt x="11924022" y="938587"/>
                    <a:pt x="11924022" y="938587"/>
                    <a:pt x="11924022" y="959508"/>
                  </a:cubicBezTo>
                  <a:cubicBezTo>
                    <a:pt x="11924022" y="959508"/>
                    <a:pt x="11924022" y="959508"/>
                    <a:pt x="11926250" y="960671"/>
                  </a:cubicBezTo>
                  <a:lnTo>
                    <a:pt x="11941854" y="968807"/>
                  </a:lnTo>
                  <a:cubicBezTo>
                    <a:pt x="11941854" y="968807"/>
                    <a:pt x="11941854" y="968807"/>
                    <a:pt x="11941854" y="999027"/>
                  </a:cubicBezTo>
                  <a:cubicBezTo>
                    <a:pt x="11941854" y="999027"/>
                    <a:pt x="11941854" y="999027"/>
                    <a:pt x="11943247" y="999609"/>
                  </a:cubicBezTo>
                  <a:lnTo>
                    <a:pt x="11952999" y="1003677"/>
                  </a:lnTo>
                  <a:cubicBezTo>
                    <a:pt x="11952999" y="1003677"/>
                    <a:pt x="11952999" y="1003677"/>
                    <a:pt x="11952999" y="1002515"/>
                  </a:cubicBezTo>
                  <a:lnTo>
                    <a:pt x="11952999" y="994378"/>
                  </a:lnTo>
                  <a:cubicBezTo>
                    <a:pt x="11952999" y="994378"/>
                    <a:pt x="11952999" y="994378"/>
                    <a:pt x="11954114" y="994378"/>
                  </a:cubicBezTo>
                  <a:lnTo>
                    <a:pt x="11961915" y="994378"/>
                  </a:lnTo>
                  <a:cubicBezTo>
                    <a:pt x="11961915" y="994378"/>
                    <a:pt x="11961915" y="994378"/>
                    <a:pt x="11961915" y="993506"/>
                  </a:cubicBezTo>
                  <a:lnTo>
                    <a:pt x="11961915" y="987404"/>
                  </a:lnTo>
                  <a:cubicBezTo>
                    <a:pt x="11961915" y="987404"/>
                    <a:pt x="11961915" y="987404"/>
                    <a:pt x="11960800" y="987404"/>
                  </a:cubicBezTo>
                  <a:lnTo>
                    <a:pt x="11952999" y="987404"/>
                  </a:lnTo>
                  <a:cubicBezTo>
                    <a:pt x="11952999" y="987404"/>
                    <a:pt x="11952999" y="987404"/>
                    <a:pt x="11952999" y="986242"/>
                  </a:cubicBezTo>
                  <a:lnTo>
                    <a:pt x="11952999" y="978106"/>
                  </a:lnTo>
                  <a:cubicBezTo>
                    <a:pt x="11952999" y="978106"/>
                    <a:pt x="11952999" y="978106"/>
                    <a:pt x="11954114" y="978106"/>
                  </a:cubicBezTo>
                  <a:lnTo>
                    <a:pt x="11961915" y="978106"/>
                  </a:lnTo>
                  <a:cubicBezTo>
                    <a:pt x="11961915" y="978106"/>
                    <a:pt x="11961915" y="978106"/>
                    <a:pt x="11961915" y="976943"/>
                  </a:cubicBezTo>
                  <a:lnTo>
                    <a:pt x="11961915" y="968807"/>
                  </a:lnTo>
                  <a:cubicBezTo>
                    <a:pt x="11961915" y="968807"/>
                    <a:pt x="11961915" y="968807"/>
                    <a:pt x="11960800" y="968807"/>
                  </a:cubicBezTo>
                  <a:lnTo>
                    <a:pt x="11952999" y="968807"/>
                  </a:lnTo>
                  <a:cubicBezTo>
                    <a:pt x="11952999" y="968807"/>
                    <a:pt x="11952999" y="968807"/>
                    <a:pt x="11952999" y="967645"/>
                  </a:cubicBezTo>
                  <a:lnTo>
                    <a:pt x="11952999" y="959508"/>
                  </a:lnTo>
                  <a:cubicBezTo>
                    <a:pt x="11952999" y="959508"/>
                    <a:pt x="11952999" y="959508"/>
                    <a:pt x="11954114" y="959508"/>
                  </a:cubicBezTo>
                  <a:lnTo>
                    <a:pt x="11961915" y="959508"/>
                  </a:lnTo>
                  <a:cubicBezTo>
                    <a:pt x="11961915" y="959508"/>
                    <a:pt x="11961915" y="959508"/>
                    <a:pt x="11961915" y="958637"/>
                  </a:cubicBezTo>
                  <a:lnTo>
                    <a:pt x="11961915" y="952535"/>
                  </a:lnTo>
                  <a:cubicBezTo>
                    <a:pt x="11961915" y="952535"/>
                    <a:pt x="11961915" y="952535"/>
                    <a:pt x="11960800" y="952535"/>
                  </a:cubicBezTo>
                  <a:lnTo>
                    <a:pt x="11952999" y="952535"/>
                  </a:lnTo>
                  <a:cubicBezTo>
                    <a:pt x="11952999" y="952535"/>
                    <a:pt x="11952999" y="952535"/>
                    <a:pt x="11952999" y="951372"/>
                  </a:cubicBezTo>
                  <a:lnTo>
                    <a:pt x="11952999" y="943236"/>
                  </a:lnTo>
                  <a:cubicBezTo>
                    <a:pt x="11952999" y="943236"/>
                    <a:pt x="11952999" y="943236"/>
                    <a:pt x="11954114" y="943236"/>
                  </a:cubicBezTo>
                  <a:lnTo>
                    <a:pt x="11961915" y="943236"/>
                  </a:lnTo>
                  <a:cubicBezTo>
                    <a:pt x="11961915" y="943236"/>
                    <a:pt x="11961915" y="943236"/>
                    <a:pt x="11961915" y="942074"/>
                  </a:cubicBezTo>
                  <a:lnTo>
                    <a:pt x="11961915" y="933937"/>
                  </a:lnTo>
                  <a:cubicBezTo>
                    <a:pt x="11961915" y="933937"/>
                    <a:pt x="11961915" y="933937"/>
                    <a:pt x="11960800" y="933937"/>
                  </a:cubicBezTo>
                  <a:lnTo>
                    <a:pt x="11952999" y="933937"/>
                  </a:lnTo>
                  <a:cubicBezTo>
                    <a:pt x="11952999" y="933937"/>
                    <a:pt x="11952999" y="933937"/>
                    <a:pt x="11952999" y="933066"/>
                  </a:cubicBezTo>
                  <a:lnTo>
                    <a:pt x="11952999" y="926963"/>
                  </a:lnTo>
                  <a:cubicBezTo>
                    <a:pt x="11952999" y="926963"/>
                    <a:pt x="11952999" y="926963"/>
                    <a:pt x="11954114" y="926963"/>
                  </a:cubicBezTo>
                  <a:lnTo>
                    <a:pt x="11961915" y="926963"/>
                  </a:lnTo>
                  <a:cubicBezTo>
                    <a:pt x="11961915" y="926963"/>
                    <a:pt x="11961915" y="926963"/>
                    <a:pt x="11961915" y="925801"/>
                  </a:cubicBezTo>
                  <a:lnTo>
                    <a:pt x="11961915" y="917665"/>
                  </a:lnTo>
                  <a:cubicBezTo>
                    <a:pt x="11961915" y="917665"/>
                    <a:pt x="11961915" y="917665"/>
                    <a:pt x="11960800" y="917665"/>
                  </a:cubicBezTo>
                  <a:lnTo>
                    <a:pt x="11952999" y="917665"/>
                  </a:lnTo>
                  <a:cubicBezTo>
                    <a:pt x="11952999" y="917665"/>
                    <a:pt x="11952999" y="917665"/>
                    <a:pt x="11952999" y="916503"/>
                  </a:cubicBezTo>
                  <a:lnTo>
                    <a:pt x="11952999" y="908366"/>
                  </a:lnTo>
                  <a:cubicBezTo>
                    <a:pt x="11952999" y="908366"/>
                    <a:pt x="11952999" y="908366"/>
                    <a:pt x="11954114" y="908366"/>
                  </a:cubicBezTo>
                  <a:lnTo>
                    <a:pt x="11961915" y="908366"/>
                  </a:lnTo>
                  <a:cubicBezTo>
                    <a:pt x="11961915" y="908366"/>
                    <a:pt x="11961915" y="908366"/>
                    <a:pt x="11961915" y="907204"/>
                  </a:cubicBezTo>
                  <a:lnTo>
                    <a:pt x="11961915" y="899068"/>
                  </a:lnTo>
                  <a:cubicBezTo>
                    <a:pt x="11961915" y="899068"/>
                    <a:pt x="11961915" y="899068"/>
                    <a:pt x="11960800" y="899068"/>
                  </a:cubicBezTo>
                  <a:lnTo>
                    <a:pt x="11952999" y="899068"/>
                  </a:lnTo>
                  <a:cubicBezTo>
                    <a:pt x="11952999" y="899068"/>
                    <a:pt x="11952999" y="899068"/>
                    <a:pt x="11952999" y="898196"/>
                  </a:cubicBezTo>
                  <a:lnTo>
                    <a:pt x="11952999" y="892094"/>
                  </a:lnTo>
                  <a:cubicBezTo>
                    <a:pt x="11952999" y="892094"/>
                    <a:pt x="11952999" y="892094"/>
                    <a:pt x="11954114" y="892094"/>
                  </a:cubicBezTo>
                  <a:lnTo>
                    <a:pt x="11961915" y="892094"/>
                  </a:lnTo>
                  <a:cubicBezTo>
                    <a:pt x="11961915" y="892094"/>
                    <a:pt x="11961915" y="892094"/>
                    <a:pt x="11961915" y="890931"/>
                  </a:cubicBezTo>
                  <a:lnTo>
                    <a:pt x="11961915" y="882795"/>
                  </a:lnTo>
                  <a:cubicBezTo>
                    <a:pt x="11961915" y="882795"/>
                    <a:pt x="11961915" y="882795"/>
                    <a:pt x="11960800" y="882795"/>
                  </a:cubicBezTo>
                  <a:lnTo>
                    <a:pt x="11952999" y="882795"/>
                  </a:lnTo>
                  <a:cubicBezTo>
                    <a:pt x="11952999" y="882795"/>
                    <a:pt x="11952999" y="882795"/>
                    <a:pt x="11952999" y="881633"/>
                  </a:cubicBezTo>
                  <a:lnTo>
                    <a:pt x="11952999" y="873496"/>
                  </a:lnTo>
                  <a:cubicBezTo>
                    <a:pt x="11952999" y="873496"/>
                    <a:pt x="11952999" y="873496"/>
                    <a:pt x="11954114" y="873496"/>
                  </a:cubicBezTo>
                  <a:lnTo>
                    <a:pt x="11961915" y="873496"/>
                  </a:lnTo>
                  <a:cubicBezTo>
                    <a:pt x="11961915" y="873496"/>
                    <a:pt x="11961915" y="873496"/>
                    <a:pt x="11961915" y="872625"/>
                  </a:cubicBezTo>
                  <a:lnTo>
                    <a:pt x="11961915" y="866523"/>
                  </a:lnTo>
                  <a:cubicBezTo>
                    <a:pt x="11961915" y="866523"/>
                    <a:pt x="11961915" y="866523"/>
                    <a:pt x="11960800" y="866523"/>
                  </a:cubicBezTo>
                  <a:lnTo>
                    <a:pt x="11952999" y="866523"/>
                  </a:lnTo>
                  <a:cubicBezTo>
                    <a:pt x="11952999" y="866523"/>
                    <a:pt x="11952999" y="866523"/>
                    <a:pt x="11952999" y="865360"/>
                  </a:cubicBezTo>
                  <a:lnTo>
                    <a:pt x="11952999" y="857224"/>
                  </a:lnTo>
                  <a:cubicBezTo>
                    <a:pt x="11952999" y="857224"/>
                    <a:pt x="11952999" y="857224"/>
                    <a:pt x="11954114" y="857224"/>
                  </a:cubicBezTo>
                  <a:lnTo>
                    <a:pt x="11961915" y="857224"/>
                  </a:lnTo>
                  <a:cubicBezTo>
                    <a:pt x="11961915" y="857224"/>
                    <a:pt x="11961915" y="857224"/>
                    <a:pt x="11961915" y="856062"/>
                  </a:cubicBezTo>
                  <a:lnTo>
                    <a:pt x="11961915" y="847925"/>
                  </a:lnTo>
                  <a:cubicBezTo>
                    <a:pt x="11961915" y="847925"/>
                    <a:pt x="11961915" y="847925"/>
                    <a:pt x="11960800" y="847925"/>
                  </a:cubicBezTo>
                  <a:lnTo>
                    <a:pt x="11952999" y="847925"/>
                  </a:lnTo>
                  <a:cubicBezTo>
                    <a:pt x="11952999" y="847925"/>
                    <a:pt x="11952999" y="847925"/>
                    <a:pt x="11952999" y="846763"/>
                  </a:cubicBezTo>
                  <a:lnTo>
                    <a:pt x="11952999" y="838627"/>
                  </a:lnTo>
                  <a:cubicBezTo>
                    <a:pt x="11952999" y="838627"/>
                    <a:pt x="11952999" y="838627"/>
                    <a:pt x="11954114" y="838627"/>
                  </a:cubicBezTo>
                  <a:lnTo>
                    <a:pt x="11961915" y="838627"/>
                  </a:lnTo>
                  <a:cubicBezTo>
                    <a:pt x="11961915" y="838627"/>
                    <a:pt x="11961915" y="838627"/>
                    <a:pt x="11961915" y="837755"/>
                  </a:cubicBezTo>
                  <a:lnTo>
                    <a:pt x="11961915" y="831653"/>
                  </a:lnTo>
                  <a:cubicBezTo>
                    <a:pt x="11961915" y="831653"/>
                    <a:pt x="11961915" y="831653"/>
                    <a:pt x="11960800" y="831653"/>
                  </a:cubicBezTo>
                  <a:lnTo>
                    <a:pt x="11952999" y="831653"/>
                  </a:lnTo>
                  <a:cubicBezTo>
                    <a:pt x="11952999" y="831653"/>
                    <a:pt x="11952999" y="831653"/>
                    <a:pt x="11952999" y="830491"/>
                  </a:cubicBezTo>
                  <a:lnTo>
                    <a:pt x="11952999" y="822354"/>
                  </a:lnTo>
                  <a:cubicBezTo>
                    <a:pt x="11952999" y="822354"/>
                    <a:pt x="11952999" y="822354"/>
                    <a:pt x="11954114" y="822354"/>
                  </a:cubicBezTo>
                  <a:lnTo>
                    <a:pt x="11961915" y="822354"/>
                  </a:lnTo>
                  <a:cubicBezTo>
                    <a:pt x="11961915" y="822354"/>
                    <a:pt x="11961915" y="822354"/>
                    <a:pt x="11961915" y="821192"/>
                  </a:cubicBezTo>
                  <a:lnTo>
                    <a:pt x="11961915" y="813056"/>
                  </a:lnTo>
                  <a:cubicBezTo>
                    <a:pt x="11961915" y="813056"/>
                    <a:pt x="11961915" y="813056"/>
                    <a:pt x="11960800" y="813056"/>
                  </a:cubicBezTo>
                  <a:lnTo>
                    <a:pt x="11952999" y="813056"/>
                  </a:lnTo>
                  <a:cubicBezTo>
                    <a:pt x="11952999" y="813056"/>
                    <a:pt x="11952999" y="813056"/>
                    <a:pt x="11952999" y="811893"/>
                  </a:cubicBezTo>
                  <a:lnTo>
                    <a:pt x="11952999" y="803757"/>
                  </a:lnTo>
                  <a:cubicBezTo>
                    <a:pt x="11952999" y="803757"/>
                    <a:pt x="11952999" y="803757"/>
                    <a:pt x="11954114" y="803757"/>
                  </a:cubicBezTo>
                  <a:lnTo>
                    <a:pt x="11961915" y="803757"/>
                  </a:lnTo>
                  <a:cubicBezTo>
                    <a:pt x="11961915" y="803757"/>
                    <a:pt x="11961915" y="803757"/>
                    <a:pt x="11961915" y="802885"/>
                  </a:cubicBezTo>
                  <a:lnTo>
                    <a:pt x="11961915" y="796783"/>
                  </a:lnTo>
                  <a:cubicBezTo>
                    <a:pt x="11961915" y="796783"/>
                    <a:pt x="11961915" y="796783"/>
                    <a:pt x="11960800" y="796783"/>
                  </a:cubicBezTo>
                  <a:lnTo>
                    <a:pt x="11952999" y="796783"/>
                  </a:lnTo>
                  <a:cubicBezTo>
                    <a:pt x="11952999" y="796783"/>
                    <a:pt x="11952999" y="796783"/>
                    <a:pt x="11952999" y="795621"/>
                  </a:cubicBezTo>
                  <a:lnTo>
                    <a:pt x="11952999" y="787484"/>
                  </a:lnTo>
                  <a:cubicBezTo>
                    <a:pt x="11952999" y="787484"/>
                    <a:pt x="11952999" y="787484"/>
                    <a:pt x="11954114" y="787484"/>
                  </a:cubicBezTo>
                  <a:lnTo>
                    <a:pt x="11961915" y="787484"/>
                  </a:lnTo>
                  <a:cubicBezTo>
                    <a:pt x="11961915" y="787484"/>
                    <a:pt x="11961915" y="787484"/>
                    <a:pt x="11960800" y="785741"/>
                  </a:cubicBezTo>
                  <a:lnTo>
                    <a:pt x="11952999" y="773537"/>
                  </a:lnTo>
                  <a:cubicBezTo>
                    <a:pt x="11952999" y="773537"/>
                    <a:pt x="11952999" y="773537"/>
                    <a:pt x="11952999" y="736342"/>
                  </a:cubicBezTo>
                  <a:cubicBezTo>
                    <a:pt x="11952999" y="736342"/>
                    <a:pt x="11952999" y="736342"/>
                    <a:pt x="12102343" y="736342"/>
                  </a:cubicBezTo>
                  <a:cubicBezTo>
                    <a:pt x="12102343" y="736342"/>
                    <a:pt x="12102343" y="736342"/>
                    <a:pt x="12115716" y="757264"/>
                  </a:cubicBezTo>
                  <a:cubicBezTo>
                    <a:pt x="12115716" y="757264"/>
                    <a:pt x="12115716" y="757264"/>
                    <a:pt x="12115716" y="803757"/>
                  </a:cubicBezTo>
                  <a:cubicBezTo>
                    <a:pt x="12115716" y="803757"/>
                    <a:pt x="12115716" y="803757"/>
                    <a:pt x="12114602" y="803757"/>
                  </a:cubicBezTo>
                  <a:lnTo>
                    <a:pt x="12106800" y="803757"/>
                  </a:lnTo>
                  <a:cubicBezTo>
                    <a:pt x="12106800" y="803757"/>
                    <a:pt x="12106800" y="803757"/>
                    <a:pt x="12106800" y="804919"/>
                  </a:cubicBezTo>
                  <a:lnTo>
                    <a:pt x="12106800" y="813056"/>
                  </a:lnTo>
                  <a:cubicBezTo>
                    <a:pt x="12106800" y="813056"/>
                    <a:pt x="12106800" y="813056"/>
                    <a:pt x="12107915" y="813056"/>
                  </a:cubicBezTo>
                  <a:lnTo>
                    <a:pt x="12115716" y="813056"/>
                  </a:lnTo>
                  <a:cubicBezTo>
                    <a:pt x="12115716" y="813056"/>
                    <a:pt x="12115716" y="813056"/>
                    <a:pt x="12115716" y="814218"/>
                  </a:cubicBezTo>
                  <a:lnTo>
                    <a:pt x="12115716" y="822354"/>
                  </a:lnTo>
                  <a:cubicBezTo>
                    <a:pt x="12115716" y="822354"/>
                    <a:pt x="12115716" y="822354"/>
                    <a:pt x="12114602" y="822354"/>
                  </a:cubicBezTo>
                  <a:lnTo>
                    <a:pt x="12106800" y="822354"/>
                  </a:lnTo>
                  <a:cubicBezTo>
                    <a:pt x="12106800" y="822354"/>
                    <a:pt x="12106800" y="822354"/>
                    <a:pt x="12106800" y="823516"/>
                  </a:cubicBezTo>
                  <a:lnTo>
                    <a:pt x="12106800" y="831653"/>
                  </a:lnTo>
                  <a:cubicBezTo>
                    <a:pt x="12106800" y="831653"/>
                    <a:pt x="12106800" y="831653"/>
                    <a:pt x="12107915" y="831653"/>
                  </a:cubicBezTo>
                  <a:lnTo>
                    <a:pt x="12115716" y="831653"/>
                  </a:lnTo>
                  <a:cubicBezTo>
                    <a:pt x="12115716" y="831653"/>
                    <a:pt x="12115716" y="831653"/>
                    <a:pt x="12115716" y="832525"/>
                  </a:cubicBezTo>
                  <a:lnTo>
                    <a:pt x="12115716" y="838627"/>
                  </a:lnTo>
                  <a:cubicBezTo>
                    <a:pt x="12115716" y="838627"/>
                    <a:pt x="12115716" y="838627"/>
                    <a:pt x="12114602" y="838627"/>
                  </a:cubicBezTo>
                  <a:lnTo>
                    <a:pt x="12106800" y="838627"/>
                  </a:lnTo>
                  <a:cubicBezTo>
                    <a:pt x="12106800" y="838627"/>
                    <a:pt x="12106800" y="838627"/>
                    <a:pt x="12106800" y="839789"/>
                  </a:cubicBezTo>
                  <a:lnTo>
                    <a:pt x="12106800" y="847925"/>
                  </a:lnTo>
                  <a:cubicBezTo>
                    <a:pt x="12106800" y="847925"/>
                    <a:pt x="12106800" y="847925"/>
                    <a:pt x="12107915" y="847925"/>
                  </a:cubicBezTo>
                  <a:lnTo>
                    <a:pt x="12115716" y="847925"/>
                  </a:lnTo>
                  <a:cubicBezTo>
                    <a:pt x="12115716" y="847925"/>
                    <a:pt x="12115716" y="847925"/>
                    <a:pt x="12115716" y="849088"/>
                  </a:cubicBezTo>
                  <a:lnTo>
                    <a:pt x="12115716" y="857224"/>
                  </a:lnTo>
                  <a:cubicBezTo>
                    <a:pt x="12115716" y="857224"/>
                    <a:pt x="12115716" y="857224"/>
                    <a:pt x="12114602" y="857224"/>
                  </a:cubicBezTo>
                  <a:lnTo>
                    <a:pt x="12106800" y="857224"/>
                  </a:lnTo>
                  <a:cubicBezTo>
                    <a:pt x="12106800" y="857224"/>
                    <a:pt x="12106800" y="857224"/>
                    <a:pt x="12106800" y="858386"/>
                  </a:cubicBezTo>
                  <a:lnTo>
                    <a:pt x="12106800" y="866523"/>
                  </a:lnTo>
                  <a:cubicBezTo>
                    <a:pt x="12106800" y="866523"/>
                    <a:pt x="12106800" y="866523"/>
                    <a:pt x="12107915" y="866523"/>
                  </a:cubicBezTo>
                  <a:lnTo>
                    <a:pt x="12115716" y="866523"/>
                  </a:lnTo>
                  <a:cubicBezTo>
                    <a:pt x="12115716" y="866523"/>
                    <a:pt x="12115716" y="866523"/>
                    <a:pt x="12115716" y="867394"/>
                  </a:cubicBezTo>
                  <a:lnTo>
                    <a:pt x="12115716" y="873496"/>
                  </a:lnTo>
                  <a:cubicBezTo>
                    <a:pt x="12115716" y="873496"/>
                    <a:pt x="12115716" y="873496"/>
                    <a:pt x="12114602" y="873496"/>
                  </a:cubicBezTo>
                  <a:lnTo>
                    <a:pt x="12106800" y="873496"/>
                  </a:lnTo>
                  <a:cubicBezTo>
                    <a:pt x="12106800" y="873496"/>
                    <a:pt x="12106800" y="873496"/>
                    <a:pt x="12106800" y="874659"/>
                  </a:cubicBezTo>
                  <a:lnTo>
                    <a:pt x="12106800" y="882795"/>
                  </a:lnTo>
                  <a:cubicBezTo>
                    <a:pt x="12106800" y="882795"/>
                    <a:pt x="12106800" y="882795"/>
                    <a:pt x="12107915" y="882795"/>
                  </a:cubicBezTo>
                  <a:lnTo>
                    <a:pt x="12115716" y="882795"/>
                  </a:lnTo>
                  <a:cubicBezTo>
                    <a:pt x="12115716" y="882795"/>
                    <a:pt x="12115716" y="882795"/>
                    <a:pt x="12115716" y="883957"/>
                  </a:cubicBezTo>
                  <a:lnTo>
                    <a:pt x="12115716" y="892094"/>
                  </a:lnTo>
                  <a:cubicBezTo>
                    <a:pt x="12115716" y="892094"/>
                    <a:pt x="12115716" y="892094"/>
                    <a:pt x="12114602" y="892094"/>
                  </a:cubicBezTo>
                  <a:lnTo>
                    <a:pt x="12106800" y="892094"/>
                  </a:lnTo>
                  <a:cubicBezTo>
                    <a:pt x="12106800" y="892094"/>
                    <a:pt x="12106800" y="892094"/>
                    <a:pt x="12106800" y="892965"/>
                  </a:cubicBezTo>
                  <a:lnTo>
                    <a:pt x="12106800" y="899068"/>
                  </a:lnTo>
                  <a:cubicBezTo>
                    <a:pt x="12106800" y="899068"/>
                    <a:pt x="12106800" y="899068"/>
                    <a:pt x="12107915" y="899068"/>
                  </a:cubicBezTo>
                  <a:lnTo>
                    <a:pt x="12115716" y="899068"/>
                  </a:lnTo>
                  <a:cubicBezTo>
                    <a:pt x="12115716" y="899068"/>
                    <a:pt x="12115716" y="899068"/>
                    <a:pt x="12115716" y="900230"/>
                  </a:cubicBezTo>
                  <a:lnTo>
                    <a:pt x="12115716" y="908366"/>
                  </a:lnTo>
                  <a:cubicBezTo>
                    <a:pt x="12115716" y="908366"/>
                    <a:pt x="12115716" y="908366"/>
                    <a:pt x="12114602" y="908366"/>
                  </a:cubicBezTo>
                  <a:lnTo>
                    <a:pt x="12106800" y="908366"/>
                  </a:lnTo>
                  <a:cubicBezTo>
                    <a:pt x="12106800" y="908366"/>
                    <a:pt x="12106800" y="908366"/>
                    <a:pt x="12106800" y="909528"/>
                  </a:cubicBezTo>
                  <a:lnTo>
                    <a:pt x="12106800" y="917665"/>
                  </a:lnTo>
                  <a:cubicBezTo>
                    <a:pt x="12106800" y="917665"/>
                    <a:pt x="12106800" y="917665"/>
                    <a:pt x="12107915" y="917665"/>
                  </a:cubicBezTo>
                  <a:lnTo>
                    <a:pt x="12115716" y="917665"/>
                  </a:lnTo>
                  <a:cubicBezTo>
                    <a:pt x="12115716" y="917665"/>
                    <a:pt x="12115716" y="917665"/>
                    <a:pt x="12115716" y="918827"/>
                  </a:cubicBezTo>
                  <a:lnTo>
                    <a:pt x="12115716" y="926963"/>
                  </a:lnTo>
                  <a:cubicBezTo>
                    <a:pt x="12115716" y="926963"/>
                    <a:pt x="12115716" y="926963"/>
                    <a:pt x="12114602" y="926963"/>
                  </a:cubicBezTo>
                  <a:lnTo>
                    <a:pt x="12106800" y="926963"/>
                  </a:lnTo>
                  <a:cubicBezTo>
                    <a:pt x="12106800" y="926963"/>
                    <a:pt x="12106800" y="926963"/>
                    <a:pt x="12106800" y="927835"/>
                  </a:cubicBezTo>
                  <a:lnTo>
                    <a:pt x="12106800" y="933937"/>
                  </a:lnTo>
                  <a:cubicBezTo>
                    <a:pt x="12106800" y="933937"/>
                    <a:pt x="12106800" y="933937"/>
                    <a:pt x="12107915" y="933937"/>
                  </a:cubicBezTo>
                  <a:lnTo>
                    <a:pt x="12115716" y="933937"/>
                  </a:lnTo>
                  <a:cubicBezTo>
                    <a:pt x="12115716" y="933937"/>
                    <a:pt x="12115716" y="933937"/>
                    <a:pt x="12115716" y="935100"/>
                  </a:cubicBezTo>
                  <a:lnTo>
                    <a:pt x="12115716" y="943236"/>
                  </a:lnTo>
                  <a:cubicBezTo>
                    <a:pt x="12115716" y="943236"/>
                    <a:pt x="12115716" y="943236"/>
                    <a:pt x="12114602" y="943236"/>
                  </a:cubicBezTo>
                  <a:lnTo>
                    <a:pt x="12106800" y="943236"/>
                  </a:lnTo>
                  <a:cubicBezTo>
                    <a:pt x="12106800" y="943236"/>
                    <a:pt x="12106800" y="943236"/>
                    <a:pt x="12106800" y="944398"/>
                  </a:cubicBezTo>
                  <a:lnTo>
                    <a:pt x="12106800" y="952535"/>
                  </a:lnTo>
                  <a:cubicBezTo>
                    <a:pt x="12106800" y="952535"/>
                    <a:pt x="12106800" y="952535"/>
                    <a:pt x="12107915" y="952535"/>
                  </a:cubicBezTo>
                  <a:lnTo>
                    <a:pt x="12115716" y="952535"/>
                  </a:lnTo>
                  <a:cubicBezTo>
                    <a:pt x="12115716" y="952535"/>
                    <a:pt x="12115716" y="952535"/>
                    <a:pt x="12115716" y="953406"/>
                  </a:cubicBezTo>
                  <a:lnTo>
                    <a:pt x="12115716" y="959508"/>
                  </a:lnTo>
                  <a:cubicBezTo>
                    <a:pt x="12115716" y="959508"/>
                    <a:pt x="12115716" y="959508"/>
                    <a:pt x="12114602" y="959508"/>
                  </a:cubicBezTo>
                  <a:lnTo>
                    <a:pt x="12106800" y="959508"/>
                  </a:lnTo>
                  <a:cubicBezTo>
                    <a:pt x="12106800" y="959508"/>
                    <a:pt x="12106800" y="959508"/>
                    <a:pt x="12106800" y="960671"/>
                  </a:cubicBezTo>
                  <a:lnTo>
                    <a:pt x="12106800" y="968807"/>
                  </a:lnTo>
                  <a:cubicBezTo>
                    <a:pt x="12106800" y="968807"/>
                    <a:pt x="12106800" y="968807"/>
                    <a:pt x="12107915" y="968807"/>
                  </a:cubicBezTo>
                  <a:lnTo>
                    <a:pt x="12115716" y="968807"/>
                  </a:lnTo>
                  <a:cubicBezTo>
                    <a:pt x="12115716" y="968807"/>
                    <a:pt x="12115716" y="968807"/>
                    <a:pt x="12115716" y="969969"/>
                  </a:cubicBezTo>
                  <a:lnTo>
                    <a:pt x="12115716" y="978106"/>
                  </a:lnTo>
                  <a:cubicBezTo>
                    <a:pt x="12115716" y="978106"/>
                    <a:pt x="12115716" y="978106"/>
                    <a:pt x="12114602" y="978106"/>
                  </a:cubicBezTo>
                  <a:lnTo>
                    <a:pt x="12106800" y="978106"/>
                  </a:lnTo>
                  <a:cubicBezTo>
                    <a:pt x="12106800" y="978106"/>
                    <a:pt x="12106800" y="978106"/>
                    <a:pt x="12106800" y="979268"/>
                  </a:cubicBezTo>
                  <a:lnTo>
                    <a:pt x="12106800" y="987404"/>
                  </a:lnTo>
                  <a:cubicBezTo>
                    <a:pt x="12106800" y="987404"/>
                    <a:pt x="12106800" y="987404"/>
                    <a:pt x="12107915" y="987404"/>
                  </a:cubicBezTo>
                  <a:lnTo>
                    <a:pt x="12115716" y="987404"/>
                  </a:lnTo>
                  <a:cubicBezTo>
                    <a:pt x="12115716" y="987404"/>
                    <a:pt x="12115716" y="987404"/>
                    <a:pt x="12115716" y="988276"/>
                  </a:cubicBezTo>
                  <a:lnTo>
                    <a:pt x="12115716" y="994378"/>
                  </a:lnTo>
                  <a:cubicBezTo>
                    <a:pt x="12115716" y="994378"/>
                    <a:pt x="12115716" y="994378"/>
                    <a:pt x="12114602" y="994378"/>
                  </a:cubicBezTo>
                  <a:lnTo>
                    <a:pt x="12106800" y="994378"/>
                  </a:lnTo>
                  <a:cubicBezTo>
                    <a:pt x="12106800" y="994378"/>
                    <a:pt x="12106800" y="994378"/>
                    <a:pt x="12106800" y="995540"/>
                  </a:cubicBezTo>
                  <a:lnTo>
                    <a:pt x="12106800" y="1003677"/>
                  </a:lnTo>
                  <a:cubicBezTo>
                    <a:pt x="12106800" y="1003677"/>
                    <a:pt x="12106800" y="1003677"/>
                    <a:pt x="12131319" y="1024599"/>
                  </a:cubicBezTo>
                  <a:cubicBezTo>
                    <a:pt x="12131319" y="1029248"/>
                    <a:pt x="12131319" y="1029248"/>
                    <a:pt x="12130206" y="1029248"/>
                  </a:cubicBezTo>
                  <a:lnTo>
                    <a:pt x="12122403" y="1029248"/>
                  </a:lnTo>
                  <a:cubicBezTo>
                    <a:pt x="12122403" y="1029248"/>
                    <a:pt x="12122403" y="1029248"/>
                    <a:pt x="12122403" y="1040036"/>
                  </a:cubicBezTo>
                  <a:lnTo>
                    <a:pt x="12122403" y="1046874"/>
                  </a:lnTo>
                  <a:lnTo>
                    <a:pt x="12131319" y="1046874"/>
                  </a:lnTo>
                  <a:lnTo>
                    <a:pt x="12131319" y="1043196"/>
                  </a:lnTo>
                  <a:cubicBezTo>
                    <a:pt x="12131319" y="1043196"/>
                    <a:pt x="12131319" y="1043196"/>
                    <a:pt x="12132434" y="1042615"/>
                  </a:cubicBezTo>
                  <a:lnTo>
                    <a:pt x="12140235" y="1038547"/>
                  </a:lnTo>
                  <a:cubicBezTo>
                    <a:pt x="12140235" y="1038547"/>
                    <a:pt x="12140235" y="1038547"/>
                    <a:pt x="12142186" y="1038547"/>
                  </a:cubicBezTo>
                  <a:lnTo>
                    <a:pt x="12155839" y="1038547"/>
                  </a:lnTo>
                  <a:cubicBezTo>
                    <a:pt x="12155839" y="1038547"/>
                    <a:pt x="12155839" y="1038547"/>
                    <a:pt x="12155839" y="1039709"/>
                  </a:cubicBezTo>
                  <a:lnTo>
                    <a:pt x="12155839" y="1046874"/>
                  </a:lnTo>
                  <a:lnTo>
                    <a:pt x="12192000" y="1046874"/>
                  </a:lnTo>
                  <a:lnTo>
                    <a:pt x="12192000" y="1070905"/>
                  </a:lnTo>
                  <a:lnTo>
                    <a:pt x="12192000" y="1121663"/>
                  </a:lnTo>
                  <a:lnTo>
                    <a:pt x="12192000" y="1608850"/>
                  </a:lnTo>
                  <a:lnTo>
                    <a:pt x="0" y="1608850"/>
                  </a:lnTo>
                  <a:lnTo>
                    <a:pt x="0" y="1046874"/>
                  </a:lnTo>
                  <a:lnTo>
                    <a:pt x="65773" y="1046874"/>
                  </a:lnTo>
                  <a:lnTo>
                    <a:pt x="82231" y="1045519"/>
                  </a:lnTo>
                  <a:cubicBezTo>
                    <a:pt x="82231" y="1033896"/>
                    <a:pt x="82231" y="1024598"/>
                    <a:pt x="82231" y="1012974"/>
                  </a:cubicBezTo>
                  <a:cubicBezTo>
                    <a:pt x="97834" y="1012974"/>
                    <a:pt x="113436" y="1012974"/>
                    <a:pt x="126811" y="1012974"/>
                  </a:cubicBezTo>
                  <a:cubicBezTo>
                    <a:pt x="126811" y="1006000"/>
                    <a:pt x="126811" y="1001351"/>
                    <a:pt x="126811" y="994377"/>
                  </a:cubicBezTo>
                  <a:cubicBezTo>
                    <a:pt x="158018" y="994377"/>
                    <a:pt x="189224" y="994377"/>
                    <a:pt x="220430" y="994377"/>
                  </a:cubicBezTo>
                  <a:cubicBezTo>
                    <a:pt x="220430" y="999026"/>
                    <a:pt x="220430" y="1001351"/>
                    <a:pt x="220430" y="1006000"/>
                  </a:cubicBezTo>
                  <a:cubicBezTo>
                    <a:pt x="240491" y="1006000"/>
                    <a:pt x="260552" y="1006000"/>
                    <a:pt x="280612" y="1006000"/>
                  </a:cubicBezTo>
                  <a:cubicBezTo>
                    <a:pt x="280612" y="1008325"/>
                    <a:pt x="280612" y="1010650"/>
                    <a:pt x="280612" y="1012974"/>
                  </a:cubicBezTo>
                  <a:cubicBezTo>
                    <a:pt x="285071" y="1012974"/>
                    <a:pt x="291758" y="1012974"/>
                    <a:pt x="298444" y="1012974"/>
                  </a:cubicBezTo>
                  <a:cubicBezTo>
                    <a:pt x="298444" y="1015299"/>
                    <a:pt x="298444" y="1017624"/>
                    <a:pt x="298444" y="1019948"/>
                  </a:cubicBezTo>
                  <a:cubicBezTo>
                    <a:pt x="302903" y="1019948"/>
                    <a:pt x="309590" y="1019948"/>
                    <a:pt x="314048" y="1019948"/>
                  </a:cubicBezTo>
                  <a:cubicBezTo>
                    <a:pt x="314048" y="985079"/>
                    <a:pt x="314048" y="950209"/>
                    <a:pt x="314048" y="915339"/>
                  </a:cubicBezTo>
                  <a:cubicBezTo>
                    <a:pt x="329651" y="910690"/>
                    <a:pt x="345255" y="906041"/>
                    <a:pt x="360858" y="901391"/>
                  </a:cubicBezTo>
                  <a:cubicBezTo>
                    <a:pt x="389835" y="901391"/>
                    <a:pt x="418812" y="901391"/>
                    <a:pt x="447789" y="901391"/>
                  </a:cubicBezTo>
                  <a:cubicBezTo>
                    <a:pt x="447789" y="845600"/>
                    <a:pt x="447789" y="789808"/>
                    <a:pt x="447789" y="734017"/>
                  </a:cubicBezTo>
                  <a:cubicBezTo>
                    <a:pt x="454476" y="729367"/>
                    <a:pt x="463392" y="727043"/>
                    <a:pt x="472308" y="722393"/>
                  </a:cubicBezTo>
                  <a:cubicBezTo>
                    <a:pt x="507972" y="717744"/>
                    <a:pt x="543636" y="710770"/>
                    <a:pt x="579301" y="703796"/>
                  </a:cubicBezTo>
                  <a:cubicBezTo>
                    <a:pt x="592675" y="708445"/>
                    <a:pt x="603820" y="713095"/>
                    <a:pt x="617194" y="715419"/>
                  </a:cubicBezTo>
                  <a:cubicBezTo>
                    <a:pt x="619423" y="717744"/>
                    <a:pt x="621652" y="720069"/>
                    <a:pt x="623881" y="722393"/>
                  </a:cubicBezTo>
                  <a:cubicBezTo>
                    <a:pt x="623881" y="827002"/>
                    <a:pt x="623881" y="931612"/>
                    <a:pt x="623881" y="1033896"/>
                  </a:cubicBezTo>
                  <a:cubicBezTo>
                    <a:pt x="628339" y="1033896"/>
                    <a:pt x="632796" y="1033896"/>
                    <a:pt x="639484" y="1033896"/>
                  </a:cubicBezTo>
                  <a:cubicBezTo>
                    <a:pt x="639484" y="992053"/>
                    <a:pt x="639484" y="950209"/>
                    <a:pt x="639484" y="908365"/>
                  </a:cubicBezTo>
                  <a:cubicBezTo>
                    <a:pt x="643942" y="908365"/>
                    <a:pt x="648400" y="908365"/>
                    <a:pt x="652858" y="908365"/>
                  </a:cubicBezTo>
                  <a:cubicBezTo>
                    <a:pt x="652858" y="903716"/>
                    <a:pt x="652858" y="901391"/>
                    <a:pt x="652858" y="896742"/>
                  </a:cubicBezTo>
                  <a:cubicBezTo>
                    <a:pt x="657316" y="894417"/>
                    <a:pt x="661774" y="892093"/>
                    <a:pt x="666232" y="889768"/>
                  </a:cubicBezTo>
                  <a:lnTo>
                    <a:pt x="677377" y="889768"/>
                  </a:lnTo>
                  <a:cubicBezTo>
                    <a:pt x="677377" y="885119"/>
                    <a:pt x="677377" y="882794"/>
                    <a:pt x="677377" y="878145"/>
                  </a:cubicBezTo>
                  <a:cubicBezTo>
                    <a:pt x="679606" y="875820"/>
                    <a:pt x="684064" y="873495"/>
                    <a:pt x="686293" y="871171"/>
                  </a:cubicBezTo>
                  <a:cubicBezTo>
                    <a:pt x="692981" y="871171"/>
                    <a:pt x="701896" y="871171"/>
                    <a:pt x="708584" y="871171"/>
                  </a:cubicBezTo>
                  <a:cubicBezTo>
                    <a:pt x="708584" y="882794"/>
                    <a:pt x="708584" y="896742"/>
                    <a:pt x="708584" y="908365"/>
                  </a:cubicBezTo>
                  <a:cubicBezTo>
                    <a:pt x="724187" y="908365"/>
                    <a:pt x="739790" y="908365"/>
                    <a:pt x="755393" y="908365"/>
                  </a:cubicBezTo>
                  <a:cubicBezTo>
                    <a:pt x="755393" y="952534"/>
                    <a:pt x="755393" y="994377"/>
                    <a:pt x="755393" y="1038546"/>
                  </a:cubicBezTo>
                  <a:cubicBezTo>
                    <a:pt x="762080" y="1038546"/>
                    <a:pt x="768767" y="1038546"/>
                    <a:pt x="773225" y="1038546"/>
                  </a:cubicBezTo>
                  <a:cubicBezTo>
                    <a:pt x="779912" y="1036221"/>
                    <a:pt x="784370" y="1033896"/>
                    <a:pt x="791057" y="1031572"/>
                  </a:cubicBezTo>
                  <a:cubicBezTo>
                    <a:pt x="791057" y="1026922"/>
                    <a:pt x="791057" y="1024598"/>
                    <a:pt x="791057" y="1022273"/>
                  </a:cubicBezTo>
                  <a:cubicBezTo>
                    <a:pt x="788828" y="1022273"/>
                    <a:pt x="786599" y="1019948"/>
                    <a:pt x="784370" y="1019948"/>
                  </a:cubicBezTo>
                  <a:cubicBezTo>
                    <a:pt x="784370" y="1017624"/>
                    <a:pt x="784370" y="1015299"/>
                    <a:pt x="784370" y="1012974"/>
                  </a:cubicBezTo>
                  <a:cubicBezTo>
                    <a:pt x="786599" y="1010650"/>
                    <a:pt x="788828" y="1010650"/>
                    <a:pt x="791057" y="1008325"/>
                  </a:cubicBezTo>
                  <a:cubicBezTo>
                    <a:pt x="791057" y="992053"/>
                    <a:pt x="791057" y="973455"/>
                    <a:pt x="791057" y="957183"/>
                  </a:cubicBezTo>
                  <a:cubicBezTo>
                    <a:pt x="788828" y="957183"/>
                    <a:pt x="786599" y="954858"/>
                    <a:pt x="784370" y="954858"/>
                  </a:cubicBezTo>
                  <a:cubicBezTo>
                    <a:pt x="784370" y="952534"/>
                    <a:pt x="784370" y="950209"/>
                    <a:pt x="784370" y="947884"/>
                  </a:cubicBezTo>
                  <a:cubicBezTo>
                    <a:pt x="786599" y="945560"/>
                    <a:pt x="788828" y="945560"/>
                    <a:pt x="791057" y="943235"/>
                  </a:cubicBezTo>
                  <a:lnTo>
                    <a:pt x="795515" y="938586"/>
                  </a:lnTo>
                  <a:lnTo>
                    <a:pt x="795515" y="929287"/>
                  </a:lnTo>
                  <a:cubicBezTo>
                    <a:pt x="793286" y="929287"/>
                    <a:pt x="793286" y="929287"/>
                    <a:pt x="791057" y="929287"/>
                  </a:cubicBezTo>
                  <a:cubicBezTo>
                    <a:pt x="791057" y="926962"/>
                    <a:pt x="791057" y="924638"/>
                    <a:pt x="791057" y="922313"/>
                  </a:cubicBezTo>
                  <a:cubicBezTo>
                    <a:pt x="793286" y="922313"/>
                    <a:pt x="795515" y="919988"/>
                    <a:pt x="797744" y="917664"/>
                  </a:cubicBezTo>
                  <a:cubicBezTo>
                    <a:pt x="799972" y="889768"/>
                    <a:pt x="806660" y="866522"/>
                    <a:pt x="833408" y="852574"/>
                  </a:cubicBezTo>
                  <a:cubicBezTo>
                    <a:pt x="831179" y="852574"/>
                    <a:pt x="831179" y="850249"/>
                    <a:pt x="828950" y="850249"/>
                  </a:cubicBezTo>
                  <a:cubicBezTo>
                    <a:pt x="828950" y="847924"/>
                    <a:pt x="828950" y="845600"/>
                    <a:pt x="828950" y="843275"/>
                  </a:cubicBezTo>
                  <a:cubicBezTo>
                    <a:pt x="831179" y="843275"/>
                    <a:pt x="833408" y="840950"/>
                    <a:pt x="835637" y="840950"/>
                  </a:cubicBezTo>
                  <a:cubicBezTo>
                    <a:pt x="835637" y="836301"/>
                    <a:pt x="835637" y="833976"/>
                    <a:pt x="835637" y="831652"/>
                  </a:cubicBezTo>
                  <a:cubicBezTo>
                    <a:pt x="837866" y="831652"/>
                    <a:pt x="837866" y="831652"/>
                    <a:pt x="840095" y="831652"/>
                  </a:cubicBezTo>
                  <a:cubicBezTo>
                    <a:pt x="840095" y="824678"/>
                    <a:pt x="840095" y="817704"/>
                    <a:pt x="840095" y="810730"/>
                  </a:cubicBezTo>
                  <a:cubicBezTo>
                    <a:pt x="837866" y="810730"/>
                    <a:pt x="837866" y="810730"/>
                    <a:pt x="835637" y="810730"/>
                  </a:cubicBezTo>
                  <a:cubicBezTo>
                    <a:pt x="835637" y="808405"/>
                    <a:pt x="835637" y="808405"/>
                    <a:pt x="835637" y="806081"/>
                  </a:cubicBezTo>
                  <a:lnTo>
                    <a:pt x="840095" y="803756"/>
                  </a:lnTo>
                  <a:cubicBezTo>
                    <a:pt x="844552" y="799107"/>
                    <a:pt x="846782" y="794457"/>
                    <a:pt x="851240" y="787483"/>
                  </a:cubicBezTo>
                  <a:cubicBezTo>
                    <a:pt x="853469" y="782834"/>
                    <a:pt x="853469" y="780510"/>
                    <a:pt x="853469" y="778185"/>
                  </a:cubicBezTo>
                  <a:cubicBezTo>
                    <a:pt x="849011" y="771211"/>
                    <a:pt x="849011" y="759588"/>
                    <a:pt x="853469" y="752614"/>
                  </a:cubicBezTo>
                  <a:cubicBezTo>
                    <a:pt x="853470" y="752611"/>
                    <a:pt x="853485" y="752565"/>
                    <a:pt x="853748" y="751742"/>
                  </a:cubicBezTo>
                  <a:lnTo>
                    <a:pt x="855698" y="745640"/>
                  </a:lnTo>
                  <a:cubicBezTo>
                    <a:pt x="855699" y="745643"/>
                    <a:pt x="855714" y="745689"/>
                    <a:pt x="855977" y="746512"/>
                  </a:cubicBezTo>
                  <a:lnTo>
                    <a:pt x="857927" y="752614"/>
                  </a:lnTo>
                  <a:cubicBezTo>
                    <a:pt x="862384" y="759588"/>
                    <a:pt x="864614" y="771211"/>
                    <a:pt x="860156" y="778185"/>
                  </a:cubicBezTo>
                  <a:cubicBezTo>
                    <a:pt x="860156" y="780510"/>
                    <a:pt x="860156" y="782834"/>
                    <a:pt x="860156" y="785159"/>
                  </a:cubicBezTo>
                  <a:cubicBezTo>
                    <a:pt x="864614" y="792133"/>
                    <a:pt x="869072" y="799107"/>
                    <a:pt x="871302" y="803756"/>
                  </a:cubicBezTo>
                  <a:cubicBezTo>
                    <a:pt x="873531" y="803756"/>
                    <a:pt x="873531" y="806081"/>
                    <a:pt x="875760" y="806081"/>
                  </a:cubicBezTo>
                  <a:cubicBezTo>
                    <a:pt x="875760" y="808405"/>
                    <a:pt x="875760" y="808405"/>
                    <a:pt x="875760" y="810730"/>
                  </a:cubicBezTo>
                  <a:cubicBezTo>
                    <a:pt x="873531" y="817704"/>
                    <a:pt x="873531" y="824678"/>
                    <a:pt x="873531" y="831652"/>
                  </a:cubicBezTo>
                  <a:cubicBezTo>
                    <a:pt x="877989" y="833976"/>
                    <a:pt x="877989" y="836301"/>
                    <a:pt x="877989" y="840950"/>
                  </a:cubicBezTo>
                  <a:lnTo>
                    <a:pt x="882447" y="843275"/>
                  </a:lnTo>
                  <a:cubicBezTo>
                    <a:pt x="882447" y="845600"/>
                    <a:pt x="882447" y="847924"/>
                    <a:pt x="882447" y="850249"/>
                  </a:cubicBezTo>
                  <a:cubicBezTo>
                    <a:pt x="880218" y="852574"/>
                    <a:pt x="880218" y="852574"/>
                    <a:pt x="877989" y="852574"/>
                  </a:cubicBezTo>
                  <a:cubicBezTo>
                    <a:pt x="891362" y="859548"/>
                    <a:pt x="899165" y="868846"/>
                    <a:pt x="904180" y="879888"/>
                  </a:cubicBezTo>
                  <a:lnTo>
                    <a:pt x="913070" y="915339"/>
                  </a:lnTo>
                  <a:lnTo>
                    <a:pt x="944859" y="915339"/>
                  </a:lnTo>
                  <a:lnTo>
                    <a:pt x="944859" y="886329"/>
                  </a:lnTo>
                  <a:lnTo>
                    <a:pt x="939475" y="886329"/>
                  </a:lnTo>
                  <a:cubicBezTo>
                    <a:pt x="939475" y="886306"/>
                    <a:pt x="939475" y="884414"/>
                    <a:pt x="939475" y="724196"/>
                  </a:cubicBezTo>
                  <a:cubicBezTo>
                    <a:pt x="939487" y="724196"/>
                    <a:pt x="939957" y="724196"/>
                    <a:pt x="959742" y="724196"/>
                  </a:cubicBezTo>
                  <a:cubicBezTo>
                    <a:pt x="959747" y="724190"/>
                    <a:pt x="959783" y="724108"/>
                    <a:pt x="960249" y="723115"/>
                  </a:cubicBezTo>
                  <a:lnTo>
                    <a:pt x="963795" y="715549"/>
                  </a:lnTo>
                  <a:cubicBezTo>
                    <a:pt x="963804" y="715550"/>
                    <a:pt x="963917" y="715568"/>
                    <a:pt x="965569" y="715819"/>
                  </a:cubicBezTo>
                  <a:lnTo>
                    <a:pt x="977982" y="717710"/>
                  </a:lnTo>
                  <a:cubicBezTo>
                    <a:pt x="977985" y="717720"/>
                    <a:pt x="978023" y="717821"/>
                    <a:pt x="978489" y="719062"/>
                  </a:cubicBezTo>
                  <a:lnTo>
                    <a:pt x="982035" y="728519"/>
                  </a:lnTo>
                  <a:cubicBezTo>
                    <a:pt x="982049" y="728520"/>
                    <a:pt x="982645" y="728570"/>
                    <a:pt x="1008382" y="730681"/>
                  </a:cubicBezTo>
                  <a:cubicBezTo>
                    <a:pt x="1008382" y="730661"/>
                    <a:pt x="1008382" y="729131"/>
                    <a:pt x="1008382" y="607460"/>
                  </a:cubicBezTo>
                  <a:cubicBezTo>
                    <a:pt x="1008391" y="607460"/>
                    <a:pt x="1008510" y="607460"/>
                    <a:pt x="1010409" y="607460"/>
                  </a:cubicBezTo>
                  <a:lnTo>
                    <a:pt x="1024597" y="607460"/>
                  </a:lnTo>
                  <a:cubicBezTo>
                    <a:pt x="1024597" y="607438"/>
                    <a:pt x="1024597" y="605724"/>
                    <a:pt x="1024597" y="471268"/>
                  </a:cubicBezTo>
                  <a:cubicBezTo>
                    <a:pt x="1024605" y="471268"/>
                    <a:pt x="1024712" y="471268"/>
                    <a:pt x="1026369" y="471268"/>
                  </a:cubicBezTo>
                  <a:lnTo>
                    <a:pt x="1038783" y="471268"/>
                  </a:lnTo>
                  <a:cubicBezTo>
                    <a:pt x="1038783" y="471251"/>
                    <a:pt x="1038783" y="469845"/>
                    <a:pt x="1038783" y="356694"/>
                  </a:cubicBezTo>
                  <a:cubicBezTo>
                    <a:pt x="1042837" y="354532"/>
                    <a:pt x="1042837" y="354532"/>
                    <a:pt x="1042837" y="328590"/>
                  </a:cubicBezTo>
                  <a:cubicBezTo>
                    <a:pt x="1042843" y="328590"/>
                    <a:pt x="1042963" y="328590"/>
                    <a:pt x="1044863" y="328590"/>
                  </a:cubicBezTo>
                  <a:lnTo>
                    <a:pt x="1059050" y="328590"/>
                  </a:lnTo>
                  <a:cubicBezTo>
                    <a:pt x="1059061" y="328567"/>
                    <a:pt x="1059667" y="327200"/>
                    <a:pt x="1095531" y="246443"/>
                  </a:cubicBezTo>
                  <a:cubicBezTo>
                    <a:pt x="1095531" y="246429"/>
                    <a:pt x="1095565" y="244478"/>
                    <a:pt x="10995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13" name="Rectangle 5">
            <a:extLst>
              <a:ext uri="{FF2B5EF4-FFF2-40B4-BE49-F238E27FC236}">
                <a16:creationId xmlns="" xmlns:a16="http://schemas.microsoft.com/office/drawing/2014/main" id="{35068011-3E24-404B-997C-ABD66374BC7E}"/>
              </a:ext>
            </a:extLst>
          </p:cNvPr>
          <p:cNvSpPr/>
          <p:nvPr userDrawn="1"/>
        </p:nvSpPr>
        <p:spPr>
          <a:xfrm>
            <a:off x="0" y="5006857"/>
            <a:ext cx="12192000" cy="185114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4" name="Rectangle 10">
            <a:extLst>
              <a:ext uri="{FF2B5EF4-FFF2-40B4-BE49-F238E27FC236}">
                <a16:creationId xmlns="" xmlns:a16="http://schemas.microsoft.com/office/drawing/2014/main" id="{AD1DE5BA-BA06-4EBF-9938-3F11999554D9}"/>
              </a:ext>
            </a:extLst>
          </p:cNvPr>
          <p:cNvSpPr/>
          <p:nvPr userDrawn="1"/>
        </p:nvSpPr>
        <p:spPr>
          <a:xfrm>
            <a:off x="2795451" y="3970007"/>
            <a:ext cx="6773112" cy="612000"/>
          </a:xfrm>
          <a:prstGeom prst="rect">
            <a:avLst/>
          </a:prstGeom>
          <a:solidFill>
            <a:schemeClr val="accent4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5" name="Rectangle 6">
            <a:extLst>
              <a:ext uri="{FF2B5EF4-FFF2-40B4-BE49-F238E27FC236}">
                <a16:creationId xmlns="" xmlns:a16="http://schemas.microsoft.com/office/drawing/2014/main" id="{F7A08108-4EE6-461B-9FF3-F537D87628DE}"/>
              </a:ext>
            </a:extLst>
          </p:cNvPr>
          <p:cNvSpPr/>
          <p:nvPr userDrawn="1"/>
        </p:nvSpPr>
        <p:spPr>
          <a:xfrm>
            <a:off x="2795452" y="1804578"/>
            <a:ext cx="8674446" cy="612000"/>
          </a:xfrm>
          <a:prstGeom prst="rect">
            <a:avLst/>
          </a:prstGeom>
          <a:solidFill>
            <a:schemeClr val="accent1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6" name="Rectangle 7">
            <a:extLst>
              <a:ext uri="{FF2B5EF4-FFF2-40B4-BE49-F238E27FC236}">
                <a16:creationId xmlns="" xmlns:a16="http://schemas.microsoft.com/office/drawing/2014/main" id="{70B55793-022B-40B7-AD0E-44BFA6CCA944}"/>
              </a:ext>
            </a:extLst>
          </p:cNvPr>
          <p:cNvSpPr/>
          <p:nvPr userDrawn="1"/>
        </p:nvSpPr>
        <p:spPr>
          <a:xfrm>
            <a:off x="2795452" y="2526388"/>
            <a:ext cx="8040025" cy="612000"/>
          </a:xfrm>
          <a:prstGeom prst="rect">
            <a:avLst/>
          </a:prstGeom>
          <a:solidFill>
            <a:schemeClr val="accent2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7" name="Rectangle 8">
            <a:extLst>
              <a:ext uri="{FF2B5EF4-FFF2-40B4-BE49-F238E27FC236}">
                <a16:creationId xmlns="" xmlns:a16="http://schemas.microsoft.com/office/drawing/2014/main" id="{AE96286A-6E16-47F3-8E5A-2F3D95830AF1}"/>
              </a:ext>
            </a:extLst>
          </p:cNvPr>
          <p:cNvSpPr/>
          <p:nvPr userDrawn="1"/>
        </p:nvSpPr>
        <p:spPr>
          <a:xfrm>
            <a:off x="2795452" y="3248198"/>
            <a:ext cx="7406569" cy="612000"/>
          </a:xfrm>
          <a:prstGeom prst="rect">
            <a:avLst/>
          </a:prstGeom>
          <a:solidFill>
            <a:schemeClr val="accent3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9" name="Rounded Rectangle 39">
            <a:extLst>
              <a:ext uri="{FF2B5EF4-FFF2-40B4-BE49-F238E27FC236}">
                <a16:creationId xmlns="" xmlns:a16="http://schemas.microsoft.com/office/drawing/2014/main" id="{8E77609A-C716-4CBD-BEA4-A609FE58474A}"/>
              </a:ext>
            </a:extLst>
          </p:cNvPr>
          <p:cNvSpPr/>
          <p:nvPr userDrawn="1"/>
        </p:nvSpPr>
        <p:spPr>
          <a:xfrm rot="2483232">
            <a:off x="-67621" y="1813625"/>
            <a:ext cx="4223096" cy="5102585"/>
          </a:xfrm>
          <a:custGeom>
            <a:avLst/>
            <a:gdLst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11097 w 2194524"/>
              <a:gd name="connsiteY3" fmla="*/ 753742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48308 w 2194524"/>
              <a:gd name="connsiteY5" fmla="*/ 1898342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45453"/>
              <a:gd name="connsiteY0" fmla="*/ 41365 h 3010473"/>
              <a:gd name="connsiteX1" fmla="*/ 769866 w 2145453"/>
              <a:gd name="connsiteY1" fmla="*/ 0 h 3010473"/>
              <a:gd name="connsiteX2" fmla="*/ 911097 w 2145453"/>
              <a:gd name="connsiteY2" fmla="*/ 141231 h 3010473"/>
              <a:gd name="connsiteX3" fmla="*/ 960469 w 2145453"/>
              <a:gd name="connsiteY3" fmla="*/ 784060 h 3010473"/>
              <a:gd name="connsiteX4" fmla="*/ 1594794 w 2145453"/>
              <a:gd name="connsiteY4" fmla="*/ 789196 h 3010473"/>
              <a:gd name="connsiteX5" fmla="*/ 1848308 w 2145453"/>
              <a:gd name="connsiteY5" fmla="*/ 1898342 h 3010473"/>
              <a:gd name="connsiteX6" fmla="*/ 2145453 w 2145453"/>
              <a:gd name="connsiteY6" fmla="*/ 2249789 h 3010473"/>
              <a:gd name="connsiteX7" fmla="*/ 1488044 w 2145453"/>
              <a:gd name="connsiteY7" fmla="*/ 3010473 h 3010473"/>
              <a:gd name="connsiteX8" fmla="*/ 1136947 w 2145453"/>
              <a:gd name="connsiteY8" fmla="*/ 2468062 h 3010473"/>
              <a:gd name="connsiteX9" fmla="*/ 519460 w 2145453"/>
              <a:gd name="connsiteY9" fmla="*/ 2013663 h 3010473"/>
              <a:gd name="connsiteX10" fmla="*/ 0 w 2145453"/>
              <a:gd name="connsiteY10" fmla="*/ 1326467 h 3010473"/>
              <a:gd name="connsiteX11" fmla="*/ 628635 w 2145453"/>
              <a:gd name="connsiteY11" fmla="*/ 1589678 h 3010473"/>
              <a:gd name="connsiteX12" fmla="*/ 628635 w 2145453"/>
              <a:gd name="connsiteY12" fmla="*/ 141231 h 3010473"/>
              <a:gd name="connsiteX13" fmla="*/ 670001 w 2145453"/>
              <a:gd name="connsiteY13" fmla="*/ 41365 h 3010473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19460 w 2145453"/>
              <a:gd name="connsiteY9" fmla="*/ 2013663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710556 w 2145453"/>
              <a:gd name="connsiteY11" fmla="*/ 1634217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733305 w 2208757"/>
              <a:gd name="connsiteY0" fmla="*/ 41365 h 2912664"/>
              <a:gd name="connsiteX1" fmla="*/ 833170 w 2208757"/>
              <a:gd name="connsiteY1" fmla="*/ 0 h 2912664"/>
              <a:gd name="connsiteX2" fmla="*/ 974401 w 2208757"/>
              <a:gd name="connsiteY2" fmla="*/ 141231 h 2912664"/>
              <a:gd name="connsiteX3" fmla="*/ 1042827 w 2208757"/>
              <a:gd name="connsiteY3" fmla="*/ 863751 h 2912664"/>
              <a:gd name="connsiteX4" fmla="*/ 1642153 w 2208757"/>
              <a:gd name="connsiteY4" fmla="*/ 851069 h 2912664"/>
              <a:gd name="connsiteX5" fmla="*/ 1911612 w 2208757"/>
              <a:gd name="connsiteY5" fmla="*/ 1898342 h 2912664"/>
              <a:gd name="connsiteX6" fmla="*/ 2208757 w 2208757"/>
              <a:gd name="connsiteY6" fmla="*/ 2249789 h 2912664"/>
              <a:gd name="connsiteX7" fmla="*/ 1598547 w 2208757"/>
              <a:gd name="connsiteY7" fmla="*/ 2912664 h 2912664"/>
              <a:gd name="connsiteX8" fmla="*/ 1200251 w 2208757"/>
              <a:gd name="connsiteY8" fmla="*/ 2468062 h 2912664"/>
              <a:gd name="connsiteX9" fmla="*/ 593695 w 2208757"/>
              <a:gd name="connsiteY9" fmla="*/ 2073665 h 2912664"/>
              <a:gd name="connsiteX10" fmla="*/ 0 w 2208757"/>
              <a:gd name="connsiteY10" fmla="*/ 1399250 h 2912664"/>
              <a:gd name="connsiteX11" fmla="*/ 773860 w 2208757"/>
              <a:gd name="connsiteY11" fmla="*/ 1634217 h 2912664"/>
              <a:gd name="connsiteX12" fmla="*/ 691939 w 2208757"/>
              <a:gd name="connsiteY12" fmla="*/ 141231 h 2912664"/>
              <a:gd name="connsiteX13" fmla="*/ 733305 w 2208757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3204020"/>
              <a:gd name="connsiteX1" fmla="*/ 886969 w 2262556"/>
              <a:gd name="connsiteY1" fmla="*/ 0 h 3204020"/>
              <a:gd name="connsiteX2" fmla="*/ 1028200 w 2262556"/>
              <a:gd name="connsiteY2" fmla="*/ 141231 h 3204020"/>
              <a:gd name="connsiteX3" fmla="*/ 1096626 w 2262556"/>
              <a:gd name="connsiteY3" fmla="*/ 863751 h 3204020"/>
              <a:gd name="connsiteX4" fmla="*/ 1695952 w 2262556"/>
              <a:gd name="connsiteY4" fmla="*/ 851069 h 3204020"/>
              <a:gd name="connsiteX5" fmla="*/ 1965411 w 2262556"/>
              <a:gd name="connsiteY5" fmla="*/ 1898342 h 3204020"/>
              <a:gd name="connsiteX6" fmla="*/ 2262556 w 2262556"/>
              <a:gd name="connsiteY6" fmla="*/ 2249789 h 3204020"/>
              <a:gd name="connsiteX7" fmla="*/ 1875442 w 2262556"/>
              <a:gd name="connsiteY7" fmla="*/ 3204020 h 3204020"/>
              <a:gd name="connsiteX8" fmla="*/ 1254050 w 2262556"/>
              <a:gd name="connsiteY8" fmla="*/ 2468062 h 3204020"/>
              <a:gd name="connsiteX9" fmla="*/ 647494 w 2262556"/>
              <a:gd name="connsiteY9" fmla="*/ 2073665 h 3204020"/>
              <a:gd name="connsiteX10" fmla="*/ 0 w 2262556"/>
              <a:gd name="connsiteY10" fmla="*/ 1381959 h 3204020"/>
              <a:gd name="connsiteX11" fmla="*/ 827659 w 2262556"/>
              <a:gd name="connsiteY11" fmla="*/ 1634217 h 3204020"/>
              <a:gd name="connsiteX12" fmla="*/ 745738 w 2262556"/>
              <a:gd name="connsiteY12" fmla="*/ 141231 h 3204020"/>
              <a:gd name="connsiteX13" fmla="*/ 787104 w 2262556"/>
              <a:gd name="connsiteY13" fmla="*/ 41365 h 3204020"/>
              <a:gd name="connsiteX0" fmla="*/ 787104 w 2616797"/>
              <a:gd name="connsiteY0" fmla="*/ 41365 h 3204020"/>
              <a:gd name="connsiteX1" fmla="*/ 886969 w 2616797"/>
              <a:gd name="connsiteY1" fmla="*/ 0 h 3204020"/>
              <a:gd name="connsiteX2" fmla="*/ 1028200 w 2616797"/>
              <a:gd name="connsiteY2" fmla="*/ 141231 h 3204020"/>
              <a:gd name="connsiteX3" fmla="*/ 1096626 w 2616797"/>
              <a:gd name="connsiteY3" fmla="*/ 863751 h 3204020"/>
              <a:gd name="connsiteX4" fmla="*/ 1695952 w 2616797"/>
              <a:gd name="connsiteY4" fmla="*/ 851069 h 3204020"/>
              <a:gd name="connsiteX5" fmla="*/ 1965411 w 2616797"/>
              <a:gd name="connsiteY5" fmla="*/ 1898342 h 3204020"/>
              <a:gd name="connsiteX6" fmla="*/ 2616797 w 2616797"/>
              <a:gd name="connsiteY6" fmla="*/ 2518120 h 3204020"/>
              <a:gd name="connsiteX7" fmla="*/ 1875442 w 2616797"/>
              <a:gd name="connsiteY7" fmla="*/ 3204020 h 3204020"/>
              <a:gd name="connsiteX8" fmla="*/ 1254050 w 2616797"/>
              <a:gd name="connsiteY8" fmla="*/ 2468062 h 3204020"/>
              <a:gd name="connsiteX9" fmla="*/ 647494 w 2616797"/>
              <a:gd name="connsiteY9" fmla="*/ 2073665 h 3204020"/>
              <a:gd name="connsiteX10" fmla="*/ 0 w 2616797"/>
              <a:gd name="connsiteY10" fmla="*/ 1381959 h 3204020"/>
              <a:gd name="connsiteX11" fmla="*/ 827659 w 2616797"/>
              <a:gd name="connsiteY11" fmla="*/ 1634217 h 3204020"/>
              <a:gd name="connsiteX12" fmla="*/ 745738 w 2616797"/>
              <a:gd name="connsiteY12" fmla="*/ 141231 h 3204020"/>
              <a:gd name="connsiteX13" fmla="*/ 787104 w 2616797"/>
              <a:gd name="connsiteY13" fmla="*/ 41365 h 3204020"/>
              <a:gd name="connsiteX0" fmla="*/ 787104 w 2616797"/>
              <a:gd name="connsiteY0" fmla="*/ 41365 h 3204020"/>
              <a:gd name="connsiteX1" fmla="*/ 886969 w 2616797"/>
              <a:gd name="connsiteY1" fmla="*/ 0 h 3204020"/>
              <a:gd name="connsiteX2" fmla="*/ 1028200 w 2616797"/>
              <a:gd name="connsiteY2" fmla="*/ 141231 h 3204020"/>
              <a:gd name="connsiteX3" fmla="*/ 1096626 w 2616797"/>
              <a:gd name="connsiteY3" fmla="*/ 863751 h 3204020"/>
              <a:gd name="connsiteX4" fmla="*/ 1695952 w 2616797"/>
              <a:gd name="connsiteY4" fmla="*/ 851069 h 3204020"/>
              <a:gd name="connsiteX5" fmla="*/ 1965411 w 2616797"/>
              <a:gd name="connsiteY5" fmla="*/ 1898342 h 3204020"/>
              <a:gd name="connsiteX6" fmla="*/ 2616797 w 2616797"/>
              <a:gd name="connsiteY6" fmla="*/ 2518120 h 3204020"/>
              <a:gd name="connsiteX7" fmla="*/ 1875442 w 2616797"/>
              <a:gd name="connsiteY7" fmla="*/ 3204020 h 3204020"/>
              <a:gd name="connsiteX8" fmla="*/ 1254050 w 2616797"/>
              <a:gd name="connsiteY8" fmla="*/ 2468062 h 3204020"/>
              <a:gd name="connsiteX9" fmla="*/ 647494 w 2616797"/>
              <a:gd name="connsiteY9" fmla="*/ 2073665 h 3204020"/>
              <a:gd name="connsiteX10" fmla="*/ 0 w 2616797"/>
              <a:gd name="connsiteY10" fmla="*/ 1381959 h 3204020"/>
              <a:gd name="connsiteX11" fmla="*/ 827659 w 2616797"/>
              <a:gd name="connsiteY11" fmla="*/ 1634217 h 3204020"/>
              <a:gd name="connsiteX12" fmla="*/ 745738 w 2616797"/>
              <a:gd name="connsiteY12" fmla="*/ 141231 h 3204020"/>
              <a:gd name="connsiteX13" fmla="*/ 787104 w 2616797"/>
              <a:gd name="connsiteY13" fmla="*/ 41365 h 3204020"/>
              <a:gd name="connsiteX0" fmla="*/ 787104 w 2635848"/>
              <a:gd name="connsiteY0" fmla="*/ 41365 h 3204020"/>
              <a:gd name="connsiteX1" fmla="*/ 886969 w 2635848"/>
              <a:gd name="connsiteY1" fmla="*/ 0 h 3204020"/>
              <a:gd name="connsiteX2" fmla="*/ 1028200 w 2635848"/>
              <a:gd name="connsiteY2" fmla="*/ 141231 h 3204020"/>
              <a:gd name="connsiteX3" fmla="*/ 1096626 w 2635848"/>
              <a:gd name="connsiteY3" fmla="*/ 863751 h 3204020"/>
              <a:gd name="connsiteX4" fmla="*/ 1695952 w 2635848"/>
              <a:gd name="connsiteY4" fmla="*/ 851069 h 3204020"/>
              <a:gd name="connsiteX5" fmla="*/ 1965411 w 2635848"/>
              <a:gd name="connsiteY5" fmla="*/ 1898342 h 3204020"/>
              <a:gd name="connsiteX6" fmla="*/ 2635848 w 2635848"/>
              <a:gd name="connsiteY6" fmla="*/ 2523197 h 3204020"/>
              <a:gd name="connsiteX7" fmla="*/ 1875442 w 2635848"/>
              <a:gd name="connsiteY7" fmla="*/ 3204020 h 3204020"/>
              <a:gd name="connsiteX8" fmla="*/ 1254050 w 2635848"/>
              <a:gd name="connsiteY8" fmla="*/ 2468062 h 3204020"/>
              <a:gd name="connsiteX9" fmla="*/ 647494 w 2635848"/>
              <a:gd name="connsiteY9" fmla="*/ 2073665 h 3204020"/>
              <a:gd name="connsiteX10" fmla="*/ 0 w 2635848"/>
              <a:gd name="connsiteY10" fmla="*/ 1381959 h 3204020"/>
              <a:gd name="connsiteX11" fmla="*/ 827659 w 2635848"/>
              <a:gd name="connsiteY11" fmla="*/ 1634217 h 3204020"/>
              <a:gd name="connsiteX12" fmla="*/ 745738 w 2635848"/>
              <a:gd name="connsiteY12" fmla="*/ 141231 h 3204020"/>
              <a:gd name="connsiteX13" fmla="*/ 787104 w 2635848"/>
              <a:gd name="connsiteY13" fmla="*/ 41365 h 3204020"/>
              <a:gd name="connsiteX0" fmla="*/ 787104 w 2651771"/>
              <a:gd name="connsiteY0" fmla="*/ 41365 h 3204020"/>
              <a:gd name="connsiteX1" fmla="*/ 886969 w 2651771"/>
              <a:gd name="connsiteY1" fmla="*/ 0 h 3204020"/>
              <a:gd name="connsiteX2" fmla="*/ 1028200 w 2651771"/>
              <a:gd name="connsiteY2" fmla="*/ 141231 h 3204020"/>
              <a:gd name="connsiteX3" fmla="*/ 1096626 w 2651771"/>
              <a:gd name="connsiteY3" fmla="*/ 863751 h 3204020"/>
              <a:gd name="connsiteX4" fmla="*/ 1695952 w 2651771"/>
              <a:gd name="connsiteY4" fmla="*/ 851069 h 3204020"/>
              <a:gd name="connsiteX5" fmla="*/ 1965411 w 2651771"/>
              <a:gd name="connsiteY5" fmla="*/ 1898342 h 3204020"/>
              <a:gd name="connsiteX6" fmla="*/ 2651771 w 2651771"/>
              <a:gd name="connsiteY6" fmla="*/ 2516454 h 3204020"/>
              <a:gd name="connsiteX7" fmla="*/ 1875442 w 2651771"/>
              <a:gd name="connsiteY7" fmla="*/ 3204020 h 3204020"/>
              <a:gd name="connsiteX8" fmla="*/ 1254050 w 2651771"/>
              <a:gd name="connsiteY8" fmla="*/ 2468062 h 3204020"/>
              <a:gd name="connsiteX9" fmla="*/ 647494 w 2651771"/>
              <a:gd name="connsiteY9" fmla="*/ 2073665 h 3204020"/>
              <a:gd name="connsiteX10" fmla="*/ 0 w 2651771"/>
              <a:gd name="connsiteY10" fmla="*/ 1381959 h 3204020"/>
              <a:gd name="connsiteX11" fmla="*/ 827659 w 2651771"/>
              <a:gd name="connsiteY11" fmla="*/ 1634217 h 3204020"/>
              <a:gd name="connsiteX12" fmla="*/ 745738 w 2651771"/>
              <a:gd name="connsiteY12" fmla="*/ 141231 h 3204020"/>
              <a:gd name="connsiteX13" fmla="*/ 787104 w 2651771"/>
              <a:gd name="connsiteY13" fmla="*/ 41365 h 3204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651771" h="3204020">
                <a:moveTo>
                  <a:pt x="787104" y="41365"/>
                </a:moveTo>
                <a:cubicBezTo>
                  <a:pt x="812661" y="15808"/>
                  <a:pt x="847969" y="0"/>
                  <a:pt x="886969" y="0"/>
                </a:cubicBezTo>
                <a:cubicBezTo>
                  <a:pt x="964969" y="0"/>
                  <a:pt x="1028200" y="63231"/>
                  <a:pt x="1028200" y="141231"/>
                </a:cubicBezTo>
                <a:lnTo>
                  <a:pt x="1096626" y="863751"/>
                </a:lnTo>
                <a:cubicBezTo>
                  <a:pt x="1324950" y="817026"/>
                  <a:pt x="1594219" y="679679"/>
                  <a:pt x="1695952" y="851069"/>
                </a:cubicBezTo>
                <a:cubicBezTo>
                  <a:pt x="1896857" y="1284096"/>
                  <a:pt x="2012961" y="1443677"/>
                  <a:pt x="1965411" y="1898342"/>
                </a:cubicBezTo>
                <a:cubicBezTo>
                  <a:pt x="2062863" y="2027881"/>
                  <a:pt x="2521735" y="2407218"/>
                  <a:pt x="2651771" y="2516454"/>
                </a:cubicBezTo>
                <a:lnTo>
                  <a:pt x="1875442" y="3204020"/>
                </a:lnTo>
                <a:lnTo>
                  <a:pt x="1254050" y="2468062"/>
                </a:lnTo>
                <a:cubicBezTo>
                  <a:pt x="1117281" y="2338792"/>
                  <a:pt x="856388" y="2269133"/>
                  <a:pt x="647494" y="2073665"/>
                </a:cubicBezTo>
                <a:cubicBezTo>
                  <a:pt x="560013" y="2007911"/>
                  <a:pt x="439289" y="1645529"/>
                  <a:pt x="0" y="1381959"/>
                </a:cubicBezTo>
                <a:cubicBezTo>
                  <a:pt x="137000" y="1119373"/>
                  <a:pt x="679491" y="1549956"/>
                  <a:pt x="827659" y="1634217"/>
                </a:cubicBezTo>
                <a:lnTo>
                  <a:pt x="745738" y="141231"/>
                </a:lnTo>
                <a:cubicBezTo>
                  <a:pt x="745738" y="102231"/>
                  <a:pt x="761546" y="66923"/>
                  <a:pt x="787104" y="41365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prstClr val="black"/>
              </a:solidFill>
            </a:endParaRPr>
          </a:p>
        </p:txBody>
      </p:sp>
      <p:sp>
        <p:nvSpPr>
          <p:cNvPr id="24" name="Text Placeholder 9">
            <a:extLst>
              <a:ext uri="{FF2B5EF4-FFF2-40B4-BE49-F238E27FC236}">
                <a16:creationId xmlns="" xmlns:a16="http://schemas.microsoft.com/office/drawing/2014/main" id="{61F7B881-6EF6-4009-B5CA-70A7BDBB74F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70467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5" name="Group 24">
            <a:extLst>
              <a:ext uri="{FF2B5EF4-FFF2-40B4-BE49-F238E27FC236}">
                <a16:creationId xmlns="" xmlns:a16="http://schemas.microsoft.com/office/drawing/2014/main" id="{7CE41AB9-0B82-44E3-B68B-FDD78E308CED}"/>
              </a:ext>
            </a:extLst>
          </p:cNvPr>
          <p:cNvGrpSpPr/>
          <p:nvPr userDrawn="1"/>
        </p:nvGrpSpPr>
        <p:grpSpPr>
          <a:xfrm rot="20703830">
            <a:off x="1161693" y="1386468"/>
            <a:ext cx="2040464" cy="3808371"/>
            <a:chOff x="3501573" y="3178068"/>
            <a:chExt cx="1340594" cy="2737840"/>
          </a:xfrm>
        </p:grpSpPr>
        <p:sp>
          <p:nvSpPr>
            <p:cNvPr id="26" name="Freeform: Shape 25">
              <a:extLst>
                <a:ext uri="{FF2B5EF4-FFF2-40B4-BE49-F238E27FC236}">
                  <a16:creationId xmlns="" xmlns:a16="http://schemas.microsoft.com/office/drawing/2014/main" id="{F88873E8-C7AE-4389-ADFA-468BD99D57C2}"/>
                </a:ext>
              </a:extLst>
            </p:cNvPr>
            <p:cNvSpPr/>
            <p:nvPr/>
          </p:nvSpPr>
          <p:spPr>
            <a:xfrm>
              <a:off x="3504728" y="3612346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="" xmlns:a16="http://schemas.microsoft.com/office/drawing/2014/main" id="{22F40C01-EC64-45DE-9ABA-479C367A6809}"/>
                </a:ext>
              </a:extLst>
            </p:cNvPr>
            <p:cNvSpPr/>
            <p:nvPr/>
          </p:nvSpPr>
          <p:spPr>
            <a:xfrm>
              <a:off x="3501573" y="3832632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="" xmlns:a16="http://schemas.microsoft.com/office/drawing/2014/main" id="{D28CAD5C-9490-4B5D-B6C4-D2031429C76B}"/>
                </a:ext>
              </a:extLst>
            </p:cNvPr>
            <p:cNvSpPr/>
            <p:nvPr/>
          </p:nvSpPr>
          <p:spPr>
            <a:xfrm>
              <a:off x="4776089" y="3829487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9526" y="65246"/>
                    <a:pt x="16669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="" xmlns:a16="http://schemas.microsoft.com/office/drawing/2014/main" id="{84424811-4BD6-4766-A6FC-79F0EC6E3FB1}"/>
                </a:ext>
              </a:extLst>
            </p:cNvPr>
            <p:cNvSpPr/>
            <p:nvPr/>
          </p:nvSpPr>
          <p:spPr>
            <a:xfrm>
              <a:off x="3520451" y="3178068"/>
              <a:ext cx="1321716" cy="2737840"/>
            </a:xfrm>
            <a:custGeom>
              <a:avLst/>
              <a:gdLst>
                <a:gd name="connsiteX0" fmla="*/ 350044 w 400050"/>
                <a:gd name="connsiteY0" fmla="*/ 7144 h 828675"/>
                <a:gd name="connsiteX1" fmla="*/ 53816 w 400050"/>
                <a:gd name="connsiteY1" fmla="*/ 7144 h 828675"/>
                <a:gd name="connsiteX2" fmla="*/ 7144 w 400050"/>
                <a:gd name="connsiteY2" fmla="*/ 53816 h 828675"/>
                <a:gd name="connsiteX3" fmla="*/ 7144 w 400050"/>
                <a:gd name="connsiteY3" fmla="*/ 781526 h 828675"/>
                <a:gd name="connsiteX4" fmla="*/ 53816 w 400050"/>
                <a:gd name="connsiteY4" fmla="*/ 828199 h 828675"/>
                <a:gd name="connsiteX5" fmla="*/ 350044 w 400050"/>
                <a:gd name="connsiteY5" fmla="*/ 828199 h 828675"/>
                <a:gd name="connsiteX6" fmla="*/ 396716 w 400050"/>
                <a:gd name="connsiteY6" fmla="*/ 781526 h 828675"/>
                <a:gd name="connsiteX7" fmla="*/ 396716 w 400050"/>
                <a:gd name="connsiteY7" fmla="*/ 53816 h 828675"/>
                <a:gd name="connsiteX8" fmla="*/ 350044 w 400050"/>
                <a:gd name="connsiteY8" fmla="*/ 7144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0050" h="828675">
                  <a:moveTo>
                    <a:pt x="350044" y="7144"/>
                  </a:moveTo>
                  <a:lnTo>
                    <a:pt x="53816" y="7144"/>
                  </a:lnTo>
                  <a:cubicBezTo>
                    <a:pt x="28099" y="7144"/>
                    <a:pt x="7144" y="28099"/>
                    <a:pt x="7144" y="53816"/>
                  </a:cubicBezTo>
                  <a:lnTo>
                    <a:pt x="7144" y="781526"/>
                  </a:lnTo>
                  <a:cubicBezTo>
                    <a:pt x="7144" y="807244"/>
                    <a:pt x="28099" y="828199"/>
                    <a:pt x="53816" y="828199"/>
                  </a:cubicBezTo>
                  <a:lnTo>
                    <a:pt x="350044" y="828199"/>
                  </a:lnTo>
                  <a:cubicBezTo>
                    <a:pt x="375761" y="828199"/>
                    <a:pt x="396716" y="807244"/>
                    <a:pt x="396716" y="781526"/>
                  </a:cubicBezTo>
                  <a:lnTo>
                    <a:pt x="396716" y="53816"/>
                  </a:lnTo>
                  <a:cubicBezTo>
                    <a:pt x="396716" y="28099"/>
                    <a:pt x="375761" y="7144"/>
                    <a:pt x="350044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="" xmlns:a16="http://schemas.microsoft.com/office/drawing/2014/main" id="{F18B538C-5F8E-4141-959A-C41B6C0D5FD7}"/>
                </a:ext>
              </a:extLst>
            </p:cNvPr>
            <p:cNvSpPr/>
            <p:nvPr/>
          </p:nvSpPr>
          <p:spPr>
            <a:xfrm>
              <a:off x="3529897" y="3190652"/>
              <a:ext cx="1290246" cy="2706371"/>
            </a:xfrm>
            <a:custGeom>
              <a:avLst/>
              <a:gdLst>
                <a:gd name="connsiteX0" fmla="*/ 345281 w 390525"/>
                <a:gd name="connsiteY0" fmla="*/ 7144 h 819150"/>
                <a:gd name="connsiteX1" fmla="*/ 52864 w 390525"/>
                <a:gd name="connsiteY1" fmla="*/ 7144 h 819150"/>
                <a:gd name="connsiteX2" fmla="*/ 7144 w 390525"/>
                <a:gd name="connsiteY2" fmla="*/ 52864 h 819150"/>
                <a:gd name="connsiteX3" fmla="*/ 7144 w 390525"/>
                <a:gd name="connsiteY3" fmla="*/ 772954 h 819150"/>
                <a:gd name="connsiteX4" fmla="*/ 52864 w 390525"/>
                <a:gd name="connsiteY4" fmla="*/ 818674 h 819150"/>
                <a:gd name="connsiteX5" fmla="*/ 345281 w 390525"/>
                <a:gd name="connsiteY5" fmla="*/ 818674 h 819150"/>
                <a:gd name="connsiteX6" fmla="*/ 391001 w 390525"/>
                <a:gd name="connsiteY6" fmla="*/ 772954 h 819150"/>
                <a:gd name="connsiteX7" fmla="*/ 391001 w 390525"/>
                <a:gd name="connsiteY7" fmla="*/ 52864 h 819150"/>
                <a:gd name="connsiteX8" fmla="*/ 345281 w 390525"/>
                <a:gd name="connsiteY8" fmla="*/ 714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0525" h="819150">
                  <a:moveTo>
                    <a:pt x="345281" y="7144"/>
                  </a:moveTo>
                  <a:lnTo>
                    <a:pt x="52864" y="7144"/>
                  </a:lnTo>
                  <a:cubicBezTo>
                    <a:pt x="27146" y="7144"/>
                    <a:pt x="7144" y="27146"/>
                    <a:pt x="7144" y="52864"/>
                  </a:cubicBezTo>
                  <a:lnTo>
                    <a:pt x="7144" y="772954"/>
                  </a:lnTo>
                  <a:cubicBezTo>
                    <a:pt x="7144" y="798671"/>
                    <a:pt x="27146" y="818674"/>
                    <a:pt x="52864" y="818674"/>
                  </a:cubicBezTo>
                  <a:lnTo>
                    <a:pt x="345281" y="818674"/>
                  </a:lnTo>
                  <a:cubicBezTo>
                    <a:pt x="370999" y="818674"/>
                    <a:pt x="391001" y="798671"/>
                    <a:pt x="391001" y="772954"/>
                  </a:cubicBezTo>
                  <a:lnTo>
                    <a:pt x="391001" y="52864"/>
                  </a:lnTo>
                  <a:cubicBezTo>
                    <a:pt x="391001" y="28099"/>
                    <a:pt x="370046" y="7144"/>
                    <a:pt x="345281" y="7144"/>
                  </a:cubicBez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="" xmlns:a16="http://schemas.microsoft.com/office/drawing/2014/main" id="{336AB7D1-B558-4679-813F-36AAA6B505FC}"/>
                </a:ext>
              </a:extLst>
            </p:cNvPr>
            <p:cNvSpPr/>
            <p:nvPr/>
          </p:nvSpPr>
          <p:spPr>
            <a:xfrm>
              <a:off x="3627447" y="3596610"/>
              <a:ext cx="1101430" cy="1951104"/>
            </a:xfrm>
            <a:custGeom>
              <a:avLst/>
              <a:gdLst>
                <a:gd name="connsiteX0" fmla="*/ 7144 w 333375"/>
                <a:gd name="connsiteY0" fmla="*/ 7144 h 590550"/>
                <a:gd name="connsiteX1" fmla="*/ 331946 w 333375"/>
                <a:gd name="connsiteY1" fmla="*/ 7144 h 590550"/>
                <a:gd name="connsiteX2" fmla="*/ 331946 w 333375"/>
                <a:gd name="connsiteY2" fmla="*/ 586264 h 590550"/>
                <a:gd name="connsiteX3" fmla="*/ 7144 w 333375"/>
                <a:gd name="connsiteY3" fmla="*/ 586264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5" h="590550">
                  <a:moveTo>
                    <a:pt x="7144" y="7144"/>
                  </a:moveTo>
                  <a:lnTo>
                    <a:pt x="331946" y="7144"/>
                  </a:lnTo>
                  <a:lnTo>
                    <a:pt x="331946" y="586264"/>
                  </a:lnTo>
                  <a:lnTo>
                    <a:pt x="7144" y="58626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grpSp>
          <p:nvGrpSpPr>
            <p:cNvPr id="32" name="Group 31">
              <a:extLst>
                <a:ext uri="{FF2B5EF4-FFF2-40B4-BE49-F238E27FC236}">
                  <a16:creationId xmlns="" xmlns:a16="http://schemas.microsoft.com/office/drawing/2014/main" id="{C34BB56B-79FA-456E-B647-F33BC0A7D81C}"/>
                </a:ext>
              </a:extLst>
            </p:cNvPr>
            <p:cNvGrpSpPr/>
            <p:nvPr/>
          </p:nvGrpSpPr>
          <p:grpSpPr>
            <a:xfrm>
              <a:off x="4088523" y="5635852"/>
              <a:ext cx="156199" cy="173080"/>
              <a:chOff x="6768665" y="6038214"/>
              <a:chExt cx="133536" cy="147968"/>
            </a:xfrm>
          </p:grpSpPr>
          <p:sp>
            <p:nvSpPr>
              <p:cNvPr id="36" name="Oval 35">
                <a:extLst>
                  <a:ext uri="{FF2B5EF4-FFF2-40B4-BE49-F238E27FC236}">
                    <a16:creationId xmlns="" xmlns:a16="http://schemas.microsoft.com/office/drawing/2014/main" id="{99A2DEB0-C294-47B6-B636-CB3585E30917}"/>
                  </a:ext>
                </a:extLst>
              </p:cNvPr>
              <p:cNvSpPr/>
              <p:nvPr/>
            </p:nvSpPr>
            <p:spPr>
              <a:xfrm>
                <a:off x="6768665" y="6038214"/>
                <a:ext cx="133536" cy="147968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="" xmlns:a16="http://schemas.microsoft.com/office/drawing/2014/main" id="{CA825310-956C-401C-9CFC-8057C6CA4492}"/>
                  </a:ext>
                </a:extLst>
              </p:cNvPr>
              <p:cNvSpPr/>
              <p:nvPr/>
            </p:nvSpPr>
            <p:spPr>
              <a:xfrm>
                <a:off x="6802088" y="6071634"/>
                <a:ext cx="71904" cy="811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3" name="Freeform: Shape 32">
              <a:extLst>
                <a:ext uri="{FF2B5EF4-FFF2-40B4-BE49-F238E27FC236}">
                  <a16:creationId xmlns="" xmlns:a16="http://schemas.microsoft.com/office/drawing/2014/main" id="{7D743BC3-0A34-4698-AFFD-E0FCDE7D6B33}"/>
                </a:ext>
              </a:extLst>
            </p:cNvPr>
            <p:cNvSpPr/>
            <p:nvPr/>
          </p:nvSpPr>
          <p:spPr>
            <a:xfrm>
              <a:off x="3821102" y="3628406"/>
              <a:ext cx="906450" cy="1887518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4" name="Rectangle: Rounded Corners 33">
              <a:extLst>
                <a:ext uri="{FF2B5EF4-FFF2-40B4-BE49-F238E27FC236}">
                  <a16:creationId xmlns="" xmlns:a16="http://schemas.microsoft.com/office/drawing/2014/main" id="{1E8E65F1-81B7-4570-B544-C403821DF7DD}"/>
                </a:ext>
              </a:extLst>
            </p:cNvPr>
            <p:cNvSpPr/>
            <p:nvPr/>
          </p:nvSpPr>
          <p:spPr>
            <a:xfrm>
              <a:off x="4058661" y="3449093"/>
              <a:ext cx="254255" cy="5839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" name="Oval 34">
              <a:extLst>
                <a:ext uri="{FF2B5EF4-FFF2-40B4-BE49-F238E27FC236}">
                  <a16:creationId xmlns="" xmlns:a16="http://schemas.microsoft.com/office/drawing/2014/main" id="{D9FDE41C-1E15-4710-A536-818D89F3BEEF}"/>
                </a:ext>
              </a:extLst>
            </p:cNvPr>
            <p:cNvSpPr/>
            <p:nvPr/>
          </p:nvSpPr>
          <p:spPr>
            <a:xfrm>
              <a:off x="3922825" y="3449093"/>
              <a:ext cx="58393" cy="58393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1" name="Picture Placeholder 2">
            <a:extLst>
              <a:ext uri="{FF2B5EF4-FFF2-40B4-BE49-F238E27FC236}">
                <a16:creationId xmlns="" xmlns:a16="http://schemas.microsoft.com/office/drawing/2014/main" id="{580C7545-90AC-4A60-96DA-F91A324F4C1A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 rot="20700000">
            <a:off x="1368747" y="1959609"/>
            <a:ext cx="1664534" cy="275904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91545267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2716574656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black">
                  <a:lumMod val="85000"/>
                  <a:lumOff val="15000"/>
                </a:prst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=""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=""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Line Color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=""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prstClr val="white"/>
                </a:solidFill>
                <a:cs typeface="Arial" pitchFamily="34" charset="0"/>
              </a:rPr>
              <a:t>www.allppt.com</a:t>
            </a:r>
            <a:endParaRPr lang="ko-KR" altLang="en-US" sz="1400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=""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594813797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9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>
            <a:extLst>
              <a:ext uri="{FF2B5EF4-FFF2-40B4-BE49-F238E27FC236}">
                <a16:creationId xmlns="" xmlns:a16="http://schemas.microsoft.com/office/drawing/2014/main" id="{3BBCC57E-E2CE-48F6-986D-4DCC519638EA}"/>
              </a:ext>
            </a:extLst>
          </p:cNvPr>
          <p:cNvSpPr/>
          <p:nvPr userDrawn="1"/>
        </p:nvSpPr>
        <p:spPr>
          <a:xfrm>
            <a:off x="4751851" y="0"/>
            <a:ext cx="2688298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그림 개체 틀 2">
            <a:extLst>
              <a:ext uri="{FF2B5EF4-FFF2-40B4-BE49-F238E27FC236}">
                <a16:creationId xmlns="" xmlns:a16="http://schemas.microsoft.com/office/drawing/2014/main" id="{BF64823A-9D96-4704-9538-98AA25DEFED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751851" y="663027"/>
            <a:ext cx="7440149" cy="23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" name="그림 개체 틀 2">
            <a:extLst>
              <a:ext uri="{FF2B5EF4-FFF2-40B4-BE49-F238E27FC236}">
                <a16:creationId xmlns="" xmlns:a16="http://schemas.microsoft.com/office/drawing/2014/main" id="{13356438-4E75-4009-8161-869896F0E5DD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3863346"/>
            <a:ext cx="7440149" cy="23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5901585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gradFill flip="none" rotWithShape="1">
          <a:gsLst>
            <a:gs pos="0">
              <a:schemeClr val="bg1">
                <a:lumMod val="75000"/>
              </a:schemeClr>
            </a:gs>
            <a:gs pos="50000">
              <a:schemeClr val="accent1">
                <a:lumMod val="0"/>
                <a:lumOff val="100000"/>
              </a:schemeClr>
            </a:gs>
            <a:gs pos="100000">
              <a:schemeClr val="bg1">
                <a:lumMod val="75000"/>
              </a:schemeClr>
            </a:gs>
          </a:gsLst>
          <a:lin ang="162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292891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xmlns="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788995" y="2249718"/>
            <a:ext cx="1952494" cy="293387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406994105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>
            <a:extLst>
              <a:ext uri="{FF2B5EF4-FFF2-40B4-BE49-F238E27FC236}">
                <a16:creationId xmlns="" xmlns:a16="http://schemas.microsoft.com/office/drawing/2014/main" id="{B3CA5F7E-D45F-4887-AF9C-BB7E27A9C9CE}"/>
              </a:ext>
            </a:extLst>
          </p:cNvPr>
          <p:cNvSpPr/>
          <p:nvPr userDrawn="1"/>
        </p:nvSpPr>
        <p:spPr>
          <a:xfrm>
            <a:off x="7228120" y="1876149"/>
            <a:ext cx="4320000" cy="43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그림 개체 틀 5">
            <a:extLst>
              <a:ext uri="{FF2B5EF4-FFF2-40B4-BE49-F238E27FC236}">
                <a16:creationId xmlns="" xmlns:a16="http://schemas.microsoft.com/office/drawing/2014/main" id="{1C677DB5-A9F3-459B-9D51-37160E08512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000213" y="653142"/>
            <a:ext cx="4320000" cy="43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0924254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5">
            <a:extLst>
              <a:ext uri="{FF2B5EF4-FFF2-40B4-BE49-F238E27FC236}">
                <a16:creationId xmlns="" xmlns:a16="http://schemas.microsoft.com/office/drawing/2014/main" id="{6F64E99E-F198-4C78-B779-6E8D9BDC6EE5}"/>
              </a:ext>
            </a:extLst>
          </p:cNvPr>
          <p:cNvSpPr/>
          <p:nvPr userDrawn="1"/>
        </p:nvSpPr>
        <p:spPr>
          <a:xfrm>
            <a:off x="0" y="635635"/>
            <a:ext cx="4277360" cy="558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3" name="그림 개체 틀 2">
            <a:extLst>
              <a:ext uri="{FF2B5EF4-FFF2-40B4-BE49-F238E27FC236}">
                <a16:creationId xmlns="" xmlns:a16="http://schemas.microsoft.com/office/drawing/2014/main" id="{64227BB5-E33A-492C-BC7C-D7D79AA186A2}"/>
              </a:ext>
            </a:extLst>
          </p:cNvPr>
          <p:cNvSpPr>
            <a:spLocks noGrp="1"/>
          </p:cNvSpPr>
          <p:nvPr>
            <p:ph type="pic" sz="quarter" idx="65" hasCustomPrompt="1"/>
          </p:nvPr>
        </p:nvSpPr>
        <p:spPr>
          <a:xfrm>
            <a:off x="4418680" y="635635"/>
            <a:ext cx="6984000" cy="27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Rectangle 26">
            <a:extLst>
              <a:ext uri="{FF2B5EF4-FFF2-40B4-BE49-F238E27FC236}">
                <a16:creationId xmlns="" xmlns:a16="http://schemas.microsoft.com/office/drawing/2014/main" id="{6EE6FE4D-0A35-4FB2-A327-71BFEAF09171}"/>
              </a:ext>
            </a:extLst>
          </p:cNvPr>
          <p:cNvSpPr/>
          <p:nvPr userDrawn="1"/>
        </p:nvSpPr>
        <p:spPr>
          <a:xfrm>
            <a:off x="11544000" y="635635"/>
            <a:ext cx="648000" cy="558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5" name="그림 개체 틀 2">
            <a:extLst>
              <a:ext uri="{FF2B5EF4-FFF2-40B4-BE49-F238E27FC236}">
                <a16:creationId xmlns="" xmlns:a16="http://schemas.microsoft.com/office/drawing/2014/main" id="{12ABD49D-EC42-4F59-A393-0BE94DA7553E}"/>
              </a:ext>
            </a:extLst>
          </p:cNvPr>
          <p:cNvSpPr>
            <a:spLocks noGrp="1"/>
          </p:cNvSpPr>
          <p:nvPr>
            <p:ph type="pic" sz="quarter" idx="66" hasCustomPrompt="1"/>
          </p:nvPr>
        </p:nvSpPr>
        <p:spPr>
          <a:xfrm>
            <a:off x="4418680" y="3515635"/>
            <a:ext cx="6984000" cy="27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97880318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>
            <a:extLst>
              <a:ext uri="{FF2B5EF4-FFF2-40B4-BE49-F238E27FC236}">
                <a16:creationId xmlns="" xmlns:a16="http://schemas.microsoft.com/office/drawing/2014/main" id="{2E541B56-E562-45F7-AF65-DC212716E3B3}"/>
              </a:ext>
            </a:extLst>
          </p:cNvPr>
          <p:cNvSpPr/>
          <p:nvPr userDrawn="1"/>
        </p:nvSpPr>
        <p:spPr>
          <a:xfrm>
            <a:off x="0" y="863125"/>
            <a:ext cx="6546079" cy="513175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그림 개체 틀 2">
            <a:extLst>
              <a:ext uri="{FF2B5EF4-FFF2-40B4-BE49-F238E27FC236}">
                <a16:creationId xmlns="" xmlns:a16="http://schemas.microsoft.com/office/drawing/2014/main" id="{1D487A8B-D75C-45FC-8BC1-0D4AF5ACE0C7}"/>
              </a:ext>
            </a:extLst>
          </p:cNvPr>
          <p:cNvSpPr>
            <a:spLocks noGrp="1"/>
          </p:cNvSpPr>
          <p:nvPr>
            <p:ph type="pic" sz="quarter" idx="65" hasCustomPrompt="1"/>
          </p:nvPr>
        </p:nvSpPr>
        <p:spPr>
          <a:xfrm>
            <a:off x="6096000" y="2959216"/>
            <a:ext cx="6096000" cy="27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8" name="그림 개체 틀 2">
            <a:extLst>
              <a:ext uri="{FF2B5EF4-FFF2-40B4-BE49-F238E27FC236}">
                <a16:creationId xmlns="" xmlns:a16="http://schemas.microsoft.com/office/drawing/2014/main" id="{79C5F99C-EA45-41DC-966E-F17A247EA3C2}"/>
              </a:ext>
            </a:extLst>
          </p:cNvPr>
          <p:cNvSpPr>
            <a:spLocks noGrp="1"/>
          </p:cNvSpPr>
          <p:nvPr>
            <p:ph type="pic" sz="quarter" idx="66" hasCustomPrompt="1"/>
          </p:nvPr>
        </p:nvSpPr>
        <p:spPr>
          <a:xfrm>
            <a:off x="842387" y="478948"/>
            <a:ext cx="2232409" cy="5740982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3659876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=""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Rectangle: Top Corners Rounded 2">
            <a:extLst>
              <a:ext uri="{FF2B5EF4-FFF2-40B4-BE49-F238E27FC236}">
                <a16:creationId xmlns="" xmlns:a16="http://schemas.microsoft.com/office/drawing/2014/main" id="{EFC97D53-FA99-4CBD-AB1D-83FFB3BD488F}"/>
              </a:ext>
            </a:extLst>
          </p:cNvPr>
          <p:cNvSpPr/>
          <p:nvPr userDrawn="1"/>
        </p:nvSpPr>
        <p:spPr>
          <a:xfrm rot="5400000">
            <a:off x="4877311" y="1608819"/>
            <a:ext cx="138403" cy="9893029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6" name="Rectangle: Top Corners Rounded 5">
            <a:extLst>
              <a:ext uri="{FF2B5EF4-FFF2-40B4-BE49-F238E27FC236}">
                <a16:creationId xmlns="" xmlns:a16="http://schemas.microsoft.com/office/drawing/2014/main" id="{B8A79FB9-F5E9-41A6-86D2-806115F5E6D1}"/>
              </a:ext>
            </a:extLst>
          </p:cNvPr>
          <p:cNvSpPr/>
          <p:nvPr userDrawn="1"/>
        </p:nvSpPr>
        <p:spPr>
          <a:xfrm rot="16200000" flipH="1">
            <a:off x="11665598" y="6098134"/>
            <a:ext cx="138403" cy="914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="" xmlns:a16="http://schemas.microsoft.com/office/drawing/2014/main" id="{C603D248-C1F6-4A2E-BEBE-761B2FBA9433}"/>
              </a:ext>
            </a:extLst>
          </p:cNvPr>
          <p:cNvSpPr txBox="1"/>
          <p:nvPr userDrawn="1"/>
        </p:nvSpPr>
        <p:spPr>
          <a:xfrm>
            <a:off x="9893028" y="6386058"/>
            <a:ext cx="1384572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1600" b="1" dirty="0">
                <a:solidFill>
                  <a:srgbClr val="1CBBB4"/>
                </a:solidFill>
                <a:cs typeface="Arial" pitchFamily="34" charset="0"/>
              </a:rPr>
              <a:t>Real Estate</a:t>
            </a:r>
            <a:endParaRPr lang="ko-KR" altLang="en-US" sz="1600" b="1" dirty="0">
              <a:solidFill>
                <a:srgbClr val="1CBBB4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57842897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=""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="" xmlns:a16="http://schemas.microsoft.com/office/drawing/2014/main" id="{AB5EAB53-0AB0-49A7-8A0C-0A9D85479EC0}"/>
              </a:ext>
            </a:extLst>
          </p:cNvPr>
          <p:cNvGrpSpPr/>
          <p:nvPr userDrawn="1"/>
        </p:nvGrpSpPr>
        <p:grpSpPr>
          <a:xfrm>
            <a:off x="10508830" y="5751672"/>
            <a:ext cx="1616495" cy="860583"/>
            <a:chOff x="3631780" y="1691976"/>
            <a:chExt cx="4859204" cy="2586924"/>
          </a:xfrm>
        </p:grpSpPr>
        <p:sp>
          <p:nvSpPr>
            <p:cNvPr id="9" name="Oval 8">
              <a:extLst>
                <a:ext uri="{FF2B5EF4-FFF2-40B4-BE49-F238E27FC236}">
                  <a16:creationId xmlns="" xmlns:a16="http://schemas.microsoft.com/office/drawing/2014/main" id="{67EC8A9F-0142-4609-95F7-1A271547C803}"/>
                </a:ext>
              </a:extLst>
            </p:cNvPr>
            <p:cNvSpPr/>
            <p:nvPr/>
          </p:nvSpPr>
          <p:spPr>
            <a:xfrm>
              <a:off x="4356826" y="3580626"/>
              <a:ext cx="692338" cy="692338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prstClr val="white"/>
                </a:solidFill>
              </a:endParaRPr>
            </a:p>
          </p:txBody>
        </p:sp>
        <p:grpSp>
          <p:nvGrpSpPr>
            <p:cNvPr id="10" name="Group 9">
              <a:extLst>
                <a:ext uri="{FF2B5EF4-FFF2-40B4-BE49-F238E27FC236}">
                  <a16:creationId xmlns="" xmlns:a16="http://schemas.microsoft.com/office/drawing/2014/main" id="{CDCF3F67-0811-4C24-B10F-0D140D2AA63A}"/>
                </a:ext>
              </a:extLst>
            </p:cNvPr>
            <p:cNvGrpSpPr/>
            <p:nvPr/>
          </p:nvGrpSpPr>
          <p:grpSpPr>
            <a:xfrm>
              <a:off x="5715672" y="1691976"/>
              <a:ext cx="2775312" cy="2580988"/>
              <a:chOff x="5715672" y="1691976"/>
              <a:chExt cx="2775312" cy="2580988"/>
            </a:xfrm>
            <a:solidFill>
              <a:schemeClr val="accent4"/>
            </a:solidFill>
          </p:grpSpPr>
          <p:sp>
            <p:nvSpPr>
              <p:cNvPr id="43" name="Oval 42">
                <a:extLst>
                  <a:ext uri="{FF2B5EF4-FFF2-40B4-BE49-F238E27FC236}">
                    <a16:creationId xmlns="" xmlns:a16="http://schemas.microsoft.com/office/drawing/2014/main" id="{BA3F13EE-C67A-4A94-8E09-F65FFC6AFA4A}"/>
                  </a:ext>
                </a:extLst>
              </p:cNvPr>
              <p:cNvSpPr/>
              <p:nvPr/>
            </p:nvSpPr>
            <p:spPr>
              <a:xfrm>
                <a:off x="7644977" y="3580626"/>
                <a:ext cx="692338" cy="69233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Oval 43">
                <a:extLst>
                  <a:ext uri="{FF2B5EF4-FFF2-40B4-BE49-F238E27FC236}">
                    <a16:creationId xmlns="" xmlns:a16="http://schemas.microsoft.com/office/drawing/2014/main" id="{99456DDD-1149-4AA4-8114-105A36EE6101}"/>
                  </a:ext>
                </a:extLst>
              </p:cNvPr>
              <p:cNvSpPr/>
              <p:nvPr/>
            </p:nvSpPr>
            <p:spPr>
              <a:xfrm>
                <a:off x="7042069" y="2524772"/>
                <a:ext cx="1448915" cy="144891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>
                <a:extLst>
                  <a:ext uri="{FF2B5EF4-FFF2-40B4-BE49-F238E27FC236}">
                    <a16:creationId xmlns="" xmlns:a16="http://schemas.microsoft.com/office/drawing/2014/main" id="{B154FA3E-24E1-42E4-9A35-425F737CA35F}"/>
                  </a:ext>
                </a:extLst>
              </p:cNvPr>
              <p:cNvSpPr/>
              <p:nvPr/>
            </p:nvSpPr>
            <p:spPr>
              <a:xfrm>
                <a:off x="6494078" y="2004217"/>
                <a:ext cx="1150899" cy="11509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Oval 45">
                <a:extLst>
                  <a:ext uri="{FF2B5EF4-FFF2-40B4-BE49-F238E27FC236}">
                    <a16:creationId xmlns="" xmlns:a16="http://schemas.microsoft.com/office/drawing/2014/main" id="{C6C7D145-134C-4FE3-8FF9-BCEC4B6CA6BA}"/>
                  </a:ext>
                </a:extLst>
              </p:cNvPr>
              <p:cNvSpPr/>
              <p:nvPr/>
            </p:nvSpPr>
            <p:spPr>
              <a:xfrm>
                <a:off x="5715672" y="1691976"/>
                <a:ext cx="969145" cy="96914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Rectangle 46">
                <a:extLst>
                  <a:ext uri="{FF2B5EF4-FFF2-40B4-BE49-F238E27FC236}">
                    <a16:creationId xmlns="" xmlns:a16="http://schemas.microsoft.com/office/drawing/2014/main" id="{717A5171-079A-4D92-B321-8987F6E34CC2}"/>
                  </a:ext>
                </a:extLst>
              </p:cNvPr>
              <p:cNvSpPr/>
              <p:nvPr/>
            </p:nvSpPr>
            <p:spPr>
              <a:xfrm>
                <a:off x="7084624" y="3972002"/>
                <a:ext cx="952666" cy="29313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="" xmlns:a16="http://schemas.microsoft.com/office/drawing/2014/main" id="{FBBDD4EF-B3CB-4E3E-B303-0CD5F31B137E}"/>
                </a:ext>
              </a:extLst>
            </p:cNvPr>
            <p:cNvGrpSpPr/>
            <p:nvPr/>
          </p:nvGrpSpPr>
          <p:grpSpPr>
            <a:xfrm>
              <a:off x="4298370" y="1809306"/>
              <a:ext cx="3786551" cy="2465573"/>
              <a:chOff x="4298370" y="1809306"/>
              <a:chExt cx="3786551" cy="2465573"/>
            </a:xfrm>
          </p:grpSpPr>
          <p:sp>
            <p:nvSpPr>
              <p:cNvPr id="32" name="Oval 31">
                <a:extLst>
                  <a:ext uri="{FF2B5EF4-FFF2-40B4-BE49-F238E27FC236}">
                    <a16:creationId xmlns="" xmlns:a16="http://schemas.microsoft.com/office/drawing/2014/main" id="{04D636DE-3F26-4E27-AD6D-B784D857AC99}"/>
                  </a:ext>
                </a:extLst>
              </p:cNvPr>
              <p:cNvSpPr/>
              <p:nvPr/>
            </p:nvSpPr>
            <p:spPr>
              <a:xfrm>
                <a:off x="5322069" y="2156859"/>
                <a:ext cx="1043914" cy="1043915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>
                <a:extLst>
                  <a:ext uri="{FF2B5EF4-FFF2-40B4-BE49-F238E27FC236}">
                    <a16:creationId xmlns="" xmlns:a16="http://schemas.microsoft.com/office/drawing/2014/main" id="{D36D5D76-54F7-4983-873A-E9249D9B27AA}"/>
                  </a:ext>
                </a:extLst>
              </p:cNvPr>
              <p:cNvSpPr/>
              <p:nvPr/>
            </p:nvSpPr>
            <p:spPr>
              <a:xfrm>
                <a:off x="4298370" y="2176549"/>
                <a:ext cx="692338" cy="69233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>
                <a:extLst>
                  <a:ext uri="{FF2B5EF4-FFF2-40B4-BE49-F238E27FC236}">
                    <a16:creationId xmlns="" xmlns:a16="http://schemas.microsoft.com/office/drawing/2014/main" id="{0632AEFC-348B-439E-A407-D68AA774B02B}"/>
                  </a:ext>
                </a:extLst>
              </p:cNvPr>
              <p:cNvSpPr/>
              <p:nvPr/>
            </p:nvSpPr>
            <p:spPr>
              <a:xfrm>
                <a:off x="4809919" y="1809306"/>
                <a:ext cx="1081542" cy="1081542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Oval 34">
                <a:extLst>
                  <a:ext uri="{FF2B5EF4-FFF2-40B4-BE49-F238E27FC236}">
                    <a16:creationId xmlns="" xmlns:a16="http://schemas.microsoft.com/office/drawing/2014/main" id="{8EADCE84-13E0-496D-8C9D-04C0B9B6FB73}"/>
                  </a:ext>
                </a:extLst>
              </p:cNvPr>
              <p:cNvSpPr/>
              <p:nvPr/>
            </p:nvSpPr>
            <p:spPr>
              <a:xfrm>
                <a:off x="6180316" y="2502943"/>
                <a:ext cx="753706" cy="75370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Oval 35">
                <a:extLst>
                  <a:ext uri="{FF2B5EF4-FFF2-40B4-BE49-F238E27FC236}">
                    <a16:creationId xmlns="" xmlns:a16="http://schemas.microsoft.com/office/drawing/2014/main" id="{BA412BF7-6E8B-46D7-91C0-20C9A7951A5A}"/>
                  </a:ext>
                </a:extLst>
              </p:cNvPr>
              <p:cNvSpPr/>
              <p:nvPr/>
            </p:nvSpPr>
            <p:spPr>
              <a:xfrm>
                <a:off x="6934022" y="2588625"/>
                <a:ext cx="1150899" cy="11509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="" xmlns:a16="http://schemas.microsoft.com/office/drawing/2014/main" id="{643FFB8D-4436-4398-8669-1B7030A860AD}"/>
                  </a:ext>
                </a:extLst>
              </p:cNvPr>
              <p:cNvSpPr/>
              <p:nvPr/>
            </p:nvSpPr>
            <p:spPr>
              <a:xfrm>
                <a:off x="7325201" y="3425414"/>
                <a:ext cx="655148" cy="65514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>
                <a:extLst>
                  <a:ext uri="{FF2B5EF4-FFF2-40B4-BE49-F238E27FC236}">
                    <a16:creationId xmlns="" xmlns:a16="http://schemas.microsoft.com/office/drawing/2014/main" id="{8A1C9E68-FE5B-4D06-BFD6-B836A0EE0D8A}"/>
                  </a:ext>
                </a:extLst>
              </p:cNvPr>
              <p:cNvSpPr/>
              <p:nvPr/>
            </p:nvSpPr>
            <p:spPr>
              <a:xfrm>
                <a:off x="7095848" y="3619731"/>
                <a:ext cx="655148" cy="65514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9" name="Oval 38">
                <a:extLst>
                  <a:ext uri="{FF2B5EF4-FFF2-40B4-BE49-F238E27FC236}">
                    <a16:creationId xmlns="" xmlns:a16="http://schemas.microsoft.com/office/drawing/2014/main" id="{411F6427-B46A-476C-A1FE-438921C33141}"/>
                  </a:ext>
                </a:extLst>
              </p:cNvPr>
              <p:cNvSpPr/>
              <p:nvPr/>
            </p:nvSpPr>
            <p:spPr>
              <a:xfrm>
                <a:off x="6575764" y="2862232"/>
                <a:ext cx="655148" cy="65514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="" xmlns:a16="http://schemas.microsoft.com/office/drawing/2014/main" id="{0871897A-671A-4DF2-8FE8-89C3E46C5C41}"/>
                  </a:ext>
                </a:extLst>
              </p:cNvPr>
              <p:cNvSpPr/>
              <p:nvPr/>
            </p:nvSpPr>
            <p:spPr>
              <a:xfrm>
                <a:off x="6473567" y="3370881"/>
                <a:ext cx="841098" cy="84109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Rectangle 40">
                <a:extLst>
                  <a:ext uri="{FF2B5EF4-FFF2-40B4-BE49-F238E27FC236}">
                    <a16:creationId xmlns="" xmlns:a16="http://schemas.microsoft.com/office/drawing/2014/main" id="{273E5CC0-00B6-418D-B32A-99090DFF4E42}"/>
                  </a:ext>
                </a:extLst>
              </p:cNvPr>
              <p:cNvSpPr/>
              <p:nvPr/>
            </p:nvSpPr>
            <p:spPr>
              <a:xfrm>
                <a:off x="6226213" y="4147024"/>
                <a:ext cx="1256511" cy="10344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="" xmlns:a16="http://schemas.microsoft.com/office/drawing/2014/main" id="{BEF72336-3F79-4A97-8B24-887979BA1BC4}"/>
                  </a:ext>
                </a:extLst>
              </p:cNvPr>
              <p:cNvSpPr/>
              <p:nvPr/>
            </p:nvSpPr>
            <p:spPr>
              <a:xfrm>
                <a:off x="5260062" y="2611101"/>
                <a:ext cx="692338" cy="69233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="" xmlns:a16="http://schemas.microsoft.com/office/drawing/2014/main" id="{504D2FE2-9428-49AD-8275-8646559047EA}"/>
                </a:ext>
              </a:extLst>
            </p:cNvPr>
            <p:cNvGrpSpPr/>
            <p:nvPr/>
          </p:nvGrpSpPr>
          <p:grpSpPr>
            <a:xfrm>
              <a:off x="3631780" y="2451097"/>
              <a:ext cx="3196921" cy="1827803"/>
              <a:chOff x="3631780" y="2451097"/>
              <a:chExt cx="3196921" cy="1827803"/>
            </a:xfrm>
          </p:grpSpPr>
          <p:sp>
            <p:nvSpPr>
              <p:cNvPr id="24" name="Oval 23">
                <a:extLst>
                  <a:ext uri="{FF2B5EF4-FFF2-40B4-BE49-F238E27FC236}">
                    <a16:creationId xmlns="" xmlns:a16="http://schemas.microsoft.com/office/drawing/2014/main" id="{7C0BEA64-4E59-42CE-A307-A9B2FC69002A}"/>
                  </a:ext>
                </a:extLst>
              </p:cNvPr>
              <p:cNvSpPr/>
              <p:nvPr/>
            </p:nvSpPr>
            <p:spPr>
              <a:xfrm>
                <a:off x="3631780" y="2451097"/>
                <a:ext cx="969145" cy="969145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Oval 24">
                <a:extLst>
                  <a:ext uri="{FF2B5EF4-FFF2-40B4-BE49-F238E27FC236}">
                    <a16:creationId xmlns="" xmlns:a16="http://schemas.microsoft.com/office/drawing/2014/main" id="{6EE78404-9AA0-4852-882C-49A3C9A44FC8}"/>
                  </a:ext>
                </a:extLst>
              </p:cNvPr>
              <p:cNvSpPr/>
              <p:nvPr/>
            </p:nvSpPr>
            <p:spPr>
              <a:xfrm>
                <a:off x="3681373" y="3214859"/>
                <a:ext cx="692338" cy="692338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Oval 25">
                <a:extLst>
                  <a:ext uri="{FF2B5EF4-FFF2-40B4-BE49-F238E27FC236}">
                    <a16:creationId xmlns="" xmlns:a16="http://schemas.microsoft.com/office/drawing/2014/main" id="{9BABA818-FD93-46E2-B427-CAD3408031F7}"/>
                  </a:ext>
                </a:extLst>
              </p:cNvPr>
              <p:cNvSpPr/>
              <p:nvPr/>
            </p:nvSpPr>
            <p:spPr>
              <a:xfrm>
                <a:off x="4232071" y="2602088"/>
                <a:ext cx="1150899" cy="11509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Oval 26">
                <a:extLst>
                  <a:ext uri="{FF2B5EF4-FFF2-40B4-BE49-F238E27FC236}">
                    <a16:creationId xmlns="" xmlns:a16="http://schemas.microsoft.com/office/drawing/2014/main" id="{5F5C9629-B030-43F5-99A7-C079CDBFC02E}"/>
                  </a:ext>
                </a:extLst>
              </p:cNvPr>
              <p:cNvSpPr/>
              <p:nvPr/>
            </p:nvSpPr>
            <p:spPr>
              <a:xfrm>
                <a:off x="3857615" y="3486535"/>
                <a:ext cx="792365" cy="792365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Oval 27">
                <a:extLst>
                  <a:ext uri="{FF2B5EF4-FFF2-40B4-BE49-F238E27FC236}">
                    <a16:creationId xmlns="" xmlns:a16="http://schemas.microsoft.com/office/drawing/2014/main" id="{D1B24AA7-6811-4B16-8042-685AC7A7252C}"/>
                  </a:ext>
                </a:extLst>
              </p:cNvPr>
              <p:cNvSpPr/>
              <p:nvPr/>
            </p:nvSpPr>
            <p:spPr>
              <a:xfrm>
                <a:off x="4643275" y="2959747"/>
                <a:ext cx="1312378" cy="1312379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9" name="Oval 28">
                <a:extLst>
                  <a:ext uri="{FF2B5EF4-FFF2-40B4-BE49-F238E27FC236}">
                    <a16:creationId xmlns="" xmlns:a16="http://schemas.microsoft.com/office/drawing/2014/main" id="{F1C50555-CD46-4DBA-A103-C149350D058C}"/>
                  </a:ext>
                </a:extLst>
              </p:cNvPr>
              <p:cNvSpPr/>
              <p:nvPr/>
            </p:nvSpPr>
            <p:spPr>
              <a:xfrm>
                <a:off x="5510955" y="3011196"/>
                <a:ext cx="1262266" cy="1262267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0" name="Rectangle 29">
                <a:extLst>
                  <a:ext uri="{FF2B5EF4-FFF2-40B4-BE49-F238E27FC236}">
                    <a16:creationId xmlns="" xmlns:a16="http://schemas.microsoft.com/office/drawing/2014/main" id="{11A46BE6-73B1-4DA6-91F3-F4D01E3522F8}"/>
                  </a:ext>
                </a:extLst>
              </p:cNvPr>
              <p:cNvSpPr/>
              <p:nvPr/>
            </p:nvSpPr>
            <p:spPr>
              <a:xfrm>
                <a:off x="4247109" y="4098443"/>
                <a:ext cx="1967954" cy="172529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Oval 30">
                <a:extLst>
                  <a:ext uri="{FF2B5EF4-FFF2-40B4-BE49-F238E27FC236}">
                    <a16:creationId xmlns="" xmlns:a16="http://schemas.microsoft.com/office/drawing/2014/main" id="{D574A065-0D8C-45A4-B697-1EAEE7EAEF03}"/>
                  </a:ext>
                </a:extLst>
              </p:cNvPr>
              <p:cNvSpPr/>
              <p:nvPr/>
            </p:nvSpPr>
            <p:spPr>
              <a:xfrm>
                <a:off x="6296024" y="3742075"/>
                <a:ext cx="532677" cy="532677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="" xmlns:a16="http://schemas.microsoft.com/office/drawing/2014/main" id="{DF3D2ADC-CE7F-4D56-BFEF-9BEA82F4E688}"/>
                </a:ext>
              </a:extLst>
            </p:cNvPr>
            <p:cNvGrpSpPr/>
            <p:nvPr/>
          </p:nvGrpSpPr>
          <p:grpSpPr>
            <a:xfrm>
              <a:off x="4055658" y="1945053"/>
              <a:ext cx="4220275" cy="2333847"/>
              <a:chOff x="4055658" y="1925597"/>
              <a:chExt cx="4220275" cy="2333847"/>
            </a:xfrm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grpSpPr>
          <p:sp>
            <p:nvSpPr>
              <p:cNvPr id="14" name="Freeform: Shape 13">
                <a:extLst>
                  <a:ext uri="{FF2B5EF4-FFF2-40B4-BE49-F238E27FC236}">
                    <a16:creationId xmlns="" xmlns:a16="http://schemas.microsoft.com/office/drawing/2014/main" id="{4D5FE209-5876-4F41-AAB8-A3922AB0EAC6}"/>
                  </a:ext>
                </a:extLst>
              </p:cNvPr>
              <p:cNvSpPr/>
              <p:nvPr/>
            </p:nvSpPr>
            <p:spPr>
              <a:xfrm>
                <a:off x="5674127" y="2137226"/>
                <a:ext cx="428693" cy="2119360"/>
              </a:xfrm>
              <a:custGeom>
                <a:avLst/>
                <a:gdLst>
                  <a:gd name="connsiteX0" fmla="*/ 477202 w 476250"/>
                  <a:gd name="connsiteY0" fmla="*/ 2308860 h 2305050"/>
                  <a:gd name="connsiteX1" fmla="*/ 0 w 476250"/>
                  <a:gd name="connsiteY1" fmla="*/ 2308860 h 2305050"/>
                  <a:gd name="connsiteX2" fmla="*/ 0 w 476250"/>
                  <a:gd name="connsiteY2" fmla="*/ 0 h 2305050"/>
                  <a:gd name="connsiteX3" fmla="*/ 477202 w 476250"/>
                  <a:gd name="connsiteY3" fmla="*/ 0 h 2305050"/>
                  <a:gd name="connsiteX4" fmla="*/ 477202 w 476250"/>
                  <a:gd name="connsiteY4" fmla="*/ 2308860 h 2305050"/>
                  <a:gd name="connsiteX5" fmla="*/ 452438 w 476250"/>
                  <a:gd name="connsiteY5" fmla="*/ 1071563 h 2305050"/>
                  <a:gd name="connsiteX6" fmla="*/ 332422 w 476250"/>
                  <a:gd name="connsiteY6" fmla="*/ 1071563 h 2305050"/>
                  <a:gd name="connsiteX7" fmla="*/ 332422 w 476250"/>
                  <a:gd name="connsiteY7" fmla="*/ 1188720 h 2305050"/>
                  <a:gd name="connsiteX8" fmla="*/ 452438 w 476250"/>
                  <a:gd name="connsiteY8" fmla="*/ 1188720 h 2305050"/>
                  <a:gd name="connsiteX9" fmla="*/ 452438 w 476250"/>
                  <a:gd name="connsiteY9" fmla="*/ 1071563 h 2305050"/>
                  <a:gd name="connsiteX10" fmla="*/ 298132 w 476250"/>
                  <a:gd name="connsiteY10" fmla="*/ 1190625 h 2305050"/>
                  <a:gd name="connsiteX11" fmla="*/ 298132 w 476250"/>
                  <a:gd name="connsiteY11" fmla="*/ 1070610 h 2305050"/>
                  <a:gd name="connsiteX12" fmla="*/ 180975 w 476250"/>
                  <a:gd name="connsiteY12" fmla="*/ 1070610 h 2305050"/>
                  <a:gd name="connsiteX13" fmla="*/ 180975 w 476250"/>
                  <a:gd name="connsiteY13" fmla="*/ 1190625 h 2305050"/>
                  <a:gd name="connsiteX14" fmla="*/ 298132 w 476250"/>
                  <a:gd name="connsiteY14" fmla="*/ 1190625 h 2305050"/>
                  <a:gd name="connsiteX15" fmla="*/ 27622 w 476250"/>
                  <a:gd name="connsiteY15" fmla="*/ 1188720 h 2305050"/>
                  <a:gd name="connsiteX16" fmla="*/ 146685 w 476250"/>
                  <a:gd name="connsiteY16" fmla="*/ 1188720 h 2305050"/>
                  <a:gd name="connsiteX17" fmla="*/ 146685 w 476250"/>
                  <a:gd name="connsiteY17" fmla="*/ 1070610 h 2305050"/>
                  <a:gd name="connsiteX18" fmla="*/ 27622 w 476250"/>
                  <a:gd name="connsiteY18" fmla="*/ 1070610 h 2305050"/>
                  <a:gd name="connsiteX19" fmla="*/ 27622 w 476250"/>
                  <a:gd name="connsiteY19" fmla="*/ 1188720 h 2305050"/>
                  <a:gd name="connsiteX20" fmla="*/ 28575 w 476250"/>
                  <a:gd name="connsiteY20" fmla="*/ 328613 h 2305050"/>
                  <a:gd name="connsiteX21" fmla="*/ 28575 w 476250"/>
                  <a:gd name="connsiteY21" fmla="*/ 448627 h 2305050"/>
                  <a:gd name="connsiteX22" fmla="*/ 147638 w 476250"/>
                  <a:gd name="connsiteY22" fmla="*/ 448627 h 2305050"/>
                  <a:gd name="connsiteX23" fmla="*/ 147638 w 476250"/>
                  <a:gd name="connsiteY23" fmla="*/ 328613 h 2305050"/>
                  <a:gd name="connsiteX24" fmla="*/ 28575 w 476250"/>
                  <a:gd name="connsiteY24" fmla="*/ 328613 h 2305050"/>
                  <a:gd name="connsiteX25" fmla="*/ 450532 w 476250"/>
                  <a:gd name="connsiteY25" fmla="*/ 744855 h 2305050"/>
                  <a:gd name="connsiteX26" fmla="*/ 450532 w 476250"/>
                  <a:gd name="connsiteY26" fmla="*/ 627697 h 2305050"/>
                  <a:gd name="connsiteX27" fmla="*/ 331470 w 476250"/>
                  <a:gd name="connsiteY27" fmla="*/ 627697 h 2305050"/>
                  <a:gd name="connsiteX28" fmla="*/ 331470 w 476250"/>
                  <a:gd name="connsiteY28" fmla="*/ 744855 h 2305050"/>
                  <a:gd name="connsiteX29" fmla="*/ 450532 w 476250"/>
                  <a:gd name="connsiteY29" fmla="*/ 744855 h 2305050"/>
                  <a:gd name="connsiteX30" fmla="*/ 147638 w 476250"/>
                  <a:gd name="connsiteY30" fmla="*/ 626745 h 2305050"/>
                  <a:gd name="connsiteX31" fmla="*/ 27622 w 476250"/>
                  <a:gd name="connsiteY31" fmla="*/ 626745 h 2305050"/>
                  <a:gd name="connsiteX32" fmla="*/ 27622 w 476250"/>
                  <a:gd name="connsiteY32" fmla="*/ 743902 h 2305050"/>
                  <a:gd name="connsiteX33" fmla="*/ 147638 w 476250"/>
                  <a:gd name="connsiteY33" fmla="*/ 743902 h 2305050"/>
                  <a:gd name="connsiteX34" fmla="*/ 147638 w 476250"/>
                  <a:gd name="connsiteY34" fmla="*/ 626745 h 2305050"/>
                  <a:gd name="connsiteX35" fmla="*/ 298132 w 476250"/>
                  <a:gd name="connsiteY35" fmla="*/ 1337310 h 2305050"/>
                  <a:gd name="connsiteX36" fmla="*/ 298132 w 476250"/>
                  <a:gd name="connsiteY36" fmla="*/ 1219200 h 2305050"/>
                  <a:gd name="connsiteX37" fmla="*/ 180975 w 476250"/>
                  <a:gd name="connsiteY37" fmla="*/ 1219200 h 2305050"/>
                  <a:gd name="connsiteX38" fmla="*/ 180975 w 476250"/>
                  <a:gd name="connsiteY38" fmla="*/ 1337310 h 2305050"/>
                  <a:gd name="connsiteX39" fmla="*/ 298132 w 476250"/>
                  <a:gd name="connsiteY39" fmla="*/ 1337310 h 2305050"/>
                  <a:gd name="connsiteX40" fmla="*/ 180022 w 476250"/>
                  <a:gd name="connsiteY40" fmla="*/ 476250 h 2305050"/>
                  <a:gd name="connsiteX41" fmla="*/ 180022 w 476250"/>
                  <a:gd name="connsiteY41" fmla="*/ 595313 h 2305050"/>
                  <a:gd name="connsiteX42" fmla="*/ 299085 w 476250"/>
                  <a:gd name="connsiteY42" fmla="*/ 595313 h 2305050"/>
                  <a:gd name="connsiteX43" fmla="*/ 299085 w 476250"/>
                  <a:gd name="connsiteY43" fmla="*/ 476250 h 2305050"/>
                  <a:gd name="connsiteX44" fmla="*/ 180022 w 476250"/>
                  <a:gd name="connsiteY44" fmla="*/ 476250 h 2305050"/>
                  <a:gd name="connsiteX45" fmla="*/ 452438 w 476250"/>
                  <a:gd name="connsiteY45" fmla="*/ 32385 h 2305050"/>
                  <a:gd name="connsiteX46" fmla="*/ 330518 w 476250"/>
                  <a:gd name="connsiteY46" fmla="*/ 32385 h 2305050"/>
                  <a:gd name="connsiteX47" fmla="*/ 330518 w 476250"/>
                  <a:gd name="connsiteY47" fmla="*/ 148590 h 2305050"/>
                  <a:gd name="connsiteX48" fmla="*/ 452438 w 476250"/>
                  <a:gd name="connsiteY48" fmla="*/ 148590 h 2305050"/>
                  <a:gd name="connsiteX49" fmla="*/ 452438 w 476250"/>
                  <a:gd name="connsiteY49" fmla="*/ 32385 h 2305050"/>
                  <a:gd name="connsiteX50" fmla="*/ 300038 w 476250"/>
                  <a:gd name="connsiteY50" fmla="*/ 31432 h 2305050"/>
                  <a:gd name="connsiteX51" fmla="*/ 180022 w 476250"/>
                  <a:gd name="connsiteY51" fmla="*/ 31432 h 2305050"/>
                  <a:gd name="connsiteX52" fmla="*/ 180022 w 476250"/>
                  <a:gd name="connsiteY52" fmla="*/ 149542 h 2305050"/>
                  <a:gd name="connsiteX53" fmla="*/ 300038 w 476250"/>
                  <a:gd name="connsiteY53" fmla="*/ 149542 h 2305050"/>
                  <a:gd name="connsiteX54" fmla="*/ 300038 w 476250"/>
                  <a:gd name="connsiteY54" fmla="*/ 31432 h 2305050"/>
                  <a:gd name="connsiteX55" fmla="*/ 300038 w 476250"/>
                  <a:gd name="connsiteY55" fmla="*/ 299085 h 2305050"/>
                  <a:gd name="connsiteX56" fmla="*/ 300038 w 476250"/>
                  <a:gd name="connsiteY56" fmla="*/ 180022 h 2305050"/>
                  <a:gd name="connsiteX57" fmla="*/ 179070 w 476250"/>
                  <a:gd name="connsiteY57" fmla="*/ 180022 h 2305050"/>
                  <a:gd name="connsiteX58" fmla="*/ 179070 w 476250"/>
                  <a:gd name="connsiteY58" fmla="*/ 299085 h 2305050"/>
                  <a:gd name="connsiteX59" fmla="*/ 300038 w 476250"/>
                  <a:gd name="connsiteY59" fmla="*/ 299085 h 2305050"/>
                  <a:gd name="connsiteX60" fmla="*/ 147638 w 476250"/>
                  <a:gd name="connsiteY60" fmla="*/ 477202 h 2305050"/>
                  <a:gd name="connsiteX61" fmla="*/ 26670 w 476250"/>
                  <a:gd name="connsiteY61" fmla="*/ 477202 h 2305050"/>
                  <a:gd name="connsiteX62" fmla="*/ 26670 w 476250"/>
                  <a:gd name="connsiteY62" fmla="*/ 594360 h 2305050"/>
                  <a:gd name="connsiteX63" fmla="*/ 147638 w 476250"/>
                  <a:gd name="connsiteY63" fmla="*/ 594360 h 2305050"/>
                  <a:gd name="connsiteX64" fmla="*/ 147638 w 476250"/>
                  <a:gd name="connsiteY64" fmla="*/ 477202 h 2305050"/>
                  <a:gd name="connsiteX65" fmla="*/ 450532 w 476250"/>
                  <a:gd name="connsiteY65" fmla="*/ 1041082 h 2305050"/>
                  <a:gd name="connsiteX66" fmla="*/ 450532 w 476250"/>
                  <a:gd name="connsiteY66" fmla="*/ 923925 h 2305050"/>
                  <a:gd name="connsiteX67" fmla="*/ 331470 w 476250"/>
                  <a:gd name="connsiteY67" fmla="*/ 923925 h 2305050"/>
                  <a:gd name="connsiteX68" fmla="*/ 331470 w 476250"/>
                  <a:gd name="connsiteY68" fmla="*/ 1041082 h 2305050"/>
                  <a:gd name="connsiteX69" fmla="*/ 450532 w 476250"/>
                  <a:gd name="connsiteY69" fmla="*/ 1041082 h 2305050"/>
                  <a:gd name="connsiteX70" fmla="*/ 332422 w 476250"/>
                  <a:gd name="connsiteY70" fmla="*/ 1218248 h 2305050"/>
                  <a:gd name="connsiteX71" fmla="*/ 332422 w 476250"/>
                  <a:gd name="connsiteY71" fmla="*/ 1336357 h 2305050"/>
                  <a:gd name="connsiteX72" fmla="*/ 451485 w 476250"/>
                  <a:gd name="connsiteY72" fmla="*/ 1336357 h 2305050"/>
                  <a:gd name="connsiteX73" fmla="*/ 451485 w 476250"/>
                  <a:gd name="connsiteY73" fmla="*/ 1218248 h 2305050"/>
                  <a:gd name="connsiteX74" fmla="*/ 332422 w 476250"/>
                  <a:gd name="connsiteY74" fmla="*/ 1218248 h 2305050"/>
                  <a:gd name="connsiteX75" fmla="*/ 452438 w 476250"/>
                  <a:gd name="connsiteY75" fmla="*/ 447675 h 2305050"/>
                  <a:gd name="connsiteX76" fmla="*/ 452438 w 476250"/>
                  <a:gd name="connsiteY76" fmla="*/ 329565 h 2305050"/>
                  <a:gd name="connsiteX77" fmla="*/ 331470 w 476250"/>
                  <a:gd name="connsiteY77" fmla="*/ 329565 h 2305050"/>
                  <a:gd name="connsiteX78" fmla="*/ 331470 w 476250"/>
                  <a:gd name="connsiteY78" fmla="*/ 447675 h 2305050"/>
                  <a:gd name="connsiteX79" fmla="*/ 452438 w 476250"/>
                  <a:gd name="connsiteY79" fmla="*/ 447675 h 2305050"/>
                  <a:gd name="connsiteX80" fmla="*/ 300038 w 476250"/>
                  <a:gd name="connsiteY80" fmla="*/ 448627 h 2305050"/>
                  <a:gd name="connsiteX81" fmla="*/ 300038 w 476250"/>
                  <a:gd name="connsiteY81" fmla="*/ 328613 h 2305050"/>
                  <a:gd name="connsiteX82" fmla="*/ 180022 w 476250"/>
                  <a:gd name="connsiteY82" fmla="*/ 328613 h 2305050"/>
                  <a:gd name="connsiteX83" fmla="*/ 180022 w 476250"/>
                  <a:gd name="connsiteY83" fmla="*/ 448627 h 2305050"/>
                  <a:gd name="connsiteX84" fmla="*/ 300038 w 476250"/>
                  <a:gd name="connsiteY84" fmla="*/ 448627 h 2305050"/>
                  <a:gd name="connsiteX85" fmla="*/ 146685 w 476250"/>
                  <a:gd name="connsiteY85" fmla="*/ 299085 h 2305050"/>
                  <a:gd name="connsiteX86" fmla="*/ 146685 w 476250"/>
                  <a:gd name="connsiteY86" fmla="*/ 181927 h 2305050"/>
                  <a:gd name="connsiteX87" fmla="*/ 27622 w 476250"/>
                  <a:gd name="connsiteY87" fmla="*/ 181927 h 2305050"/>
                  <a:gd name="connsiteX88" fmla="*/ 27622 w 476250"/>
                  <a:gd name="connsiteY88" fmla="*/ 299085 h 2305050"/>
                  <a:gd name="connsiteX89" fmla="*/ 146685 w 476250"/>
                  <a:gd name="connsiteY89" fmla="*/ 299085 h 2305050"/>
                  <a:gd name="connsiteX90" fmla="*/ 145732 w 476250"/>
                  <a:gd name="connsiteY90" fmla="*/ 889635 h 2305050"/>
                  <a:gd name="connsiteX91" fmla="*/ 145732 w 476250"/>
                  <a:gd name="connsiteY91" fmla="*/ 772477 h 2305050"/>
                  <a:gd name="connsiteX92" fmla="*/ 28575 w 476250"/>
                  <a:gd name="connsiteY92" fmla="*/ 772477 h 2305050"/>
                  <a:gd name="connsiteX93" fmla="*/ 28575 w 476250"/>
                  <a:gd name="connsiteY93" fmla="*/ 889635 h 2305050"/>
                  <a:gd name="connsiteX94" fmla="*/ 145732 w 476250"/>
                  <a:gd name="connsiteY94" fmla="*/ 889635 h 2305050"/>
                  <a:gd name="connsiteX95" fmla="*/ 179070 w 476250"/>
                  <a:gd name="connsiteY95" fmla="*/ 889635 h 2305050"/>
                  <a:gd name="connsiteX96" fmla="*/ 298132 w 476250"/>
                  <a:gd name="connsiteY96" fmla="*/ 889635 h 2305050"/>
                  <a:gd name="connsiteX97" fmla="*/ 298132 w 476250"/>
                  <a:gd name="connsiteY97" fmla="*/ 772477 h 2305050"/>
                  <a:gd name="connsiteX98" fmla="*/ 179070 w 476250"/>
                  <a:gd name="connsiteY98" fmla="*/ 772477 h 2305050"/>
                  <a:gd name="connsiteX99" fmla="*/ 179070 w 476250"/>
                  <a:gd name="connsiteY99" fmla="*/ 889635 h 2305050"/>
                  <a:gd name="connsiteX100" fmla="*/ 450532 w 476250"/>
                  <a:gd name="connsiteY100" fmla="*/ 890588 h 2305050"/>
                  <a:gd name="connsiteX101" fmla="*/ 450532 w 476250"/>
                  <a:gd name="connsiteY101" fmla="*/ 771525 h 2305050"/>
                  <a:gd name="connsiteX102" fmla="*/ 331470 w 476250"/>
                  <a:gd name="connsiteY102" fmla="*/ 771525 h 2305050"/>
                  <a:gd name="connsiteX103" fmla="*/ 331470 w 476250"/>
                  <a:gd name="connsiteY103" fmla="*/ 890588 h 2305050"/>
                  <a:gd name="connsiteX104" fmla="*/ 450532 w 476250"/>
                  <a:gd name="connsiteY104" fmla="*/ 890588 h 2305050"/>
                  <a:gd name="connsiteX105" fmla="*/ 298132 w 476250"/>
                  <a:gd name="connsiteY105" fmla="*/ 1370648 h 2305050"/>
                  <a:gd name="connsiteX106" fmla="*/ 180022 w 476250"/>
                  <a:gd name="connsiteY106" fmla="*/ 1370648 h 2305050"/>
                  <a:gd name="connsiteX107" fmla="*/ 180022 w 476250"/>
                  <a:gd name="connsiteY107" fmla="*/ 1486853 h 2305050"/>
                  <a:gd name="connsiteX108" fmla="*/ 298132 w 476250"/>
                  <a:gd name="connsiteY108" fmla="*/ 1486853 h 2305050"/>
                  <a:gd name="connsiteX109" fmla="*/ 298132 w 476250"/>
                  <a:gd name="connsiteY109" fmla="*/ 1370648 h 2305050"/>
                  <a:gd name="connsiteX110" fmla="*/ 299085 w 476250"/>
                  <a:gd name="connsiteY110" fmla="*/ 1632585 h 2305050"/>
                  <a:gd name="connsiteX111" fmla="*/ 299085 w 476250"/>
                  <a:gd name="connsiteY111" fmla="*/ 1516380 h 2305050"/>
                  <a:gd name="connsiteX112" fmla="*/ 179070 w 476250"/>
                  <a:gd name="connsiteY112" fmla="*/ 1516380 h 2305050"/>
                  <a:gd name="connsiteX113" fmla="*/ 179070 w 476250"/>
                  <a:gd name="connsiteY113" fmla="*/ 1632585 h 2305050"/>
                  <a:gd name="connsiteX114" fmla="*/ 299085 w 476250"/>
                  <a:gd name="connsiteY114" fmla="*/ 1632585 h 2305050"/>
                  <a:gd name="connsiteX115" fmla="*/ 146685 w 476250"/>
                  <a:gd name="connsiteY115" fmla="*/ 1370648 h 2305050"/>
                  <a:gd name="connsiteX116" fmla="*/ 28575 w 476250"/>
                  <a:gd name="connsiteY116" fmla="*/ 1370648 h 2305050"/>
                  <a:gd name="connsiteX117" fmla="*/ 28575 w 476250"/>
                  <a:gd name="connsiteY117" fmla="*/ 1486853 h 2305050"/>
                  <a:gd name="connsiteX118" fmla="*/ 146685 w 476250"/>
                  <a:gd name="connsiteY118" fmla="*/ 1486853 h 2305050"/>
                  <a:gd name="connsiteX119" fmla="*/ 146685 w 476250"/>
                  <a:gd name="connsiteY119" fmla="*/ 1370648 h 2305050"/>
                  <a:gd name="connsiteX120" fmla="*/ 449580 w 476250"/>
                  <a:gd name="connsiteY120" fmla="*/ 1631632 h 2305050"/>
                  <a:gd name="connsiteX121" fmla="*/ 449580 w 476250"/>
                  <a:gd name="connsiteY121" fmla="*/ 1514475 h 2305050"/>
                  <a:gd name="connsiteX122" fmla="*/ 332422 w 476250"/>
                  <a:gd name="connsiteY122" fmla="*/ 1514475 h 2305050"/>
                  <a:gd name="connsiteX123" fmla="*/ 332422 w 476250"/>
                  <a:gd name="connsiteY123" fmla="*/ 1631632 h 2305050"/>
                  <a:gd name="connsiteX124" fmla="*/ 449580 w 476250"/>
                  <a:gd name="connsiteY124" fmla="*/ 1631632 h 2305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476250" h="2305050">
                    <a:moveTo>
                      <a:pt x="477202" y="2308860"/>
                    </a:moveTo>
                    <a:cubicBezTo>
                      <a:pt x="316230" y="2308860"/>
                      <a:pt x="160020" y="2308860"/>
                      <a:pt x="0" y="2308860"/>
                    </a:cubicBezTo>
                    <a:cubicBezTo>
                      <a:pt x="0" y="1539240"/>
                      <a:pt x="0" y="771525"/>
                      <a:pt x="0" y="0"/>
                    </a:cubicBezTo>
                    <a:cubicBezTo>
                      <a:pt x="157163" y="0"/>
                      <a:pt x="315277" y="0"/>
                      <a:pt x="477202" y="0"/>
                    </a:cubicBezTo>
                    <a:cubicBezTo>
                      <a:pt x="477202" y="767715"/>
                      <a:pt x="477202" y="1536382"/>
                      <a:pt x="477202" y="2308860"/>
                    </a:cubicBezTo>
                    <a:close/>
                    <a:moveTo>
                      <a:pt x="452438" y="1071563"/>
                    </a:moveTo>
                    <a:cubicBezTo>
                      <a:pt x="412432" y="1071563"/>
                      <a:pt x="372427" y="1071563"/>
                      <a:pt x="332422" y="1071563"/>
                    </a:cubicBezTo>
                    <a:cubicBezTo>
                      <a:pt x="332422" y="1112520"/>
                      <a:pt x="332422" y="1150620"/>
                      <a:pt x="332422" y="1188720"/>
                    </a:cubicBezTo>
                    <a:cubicBezTo>
                      <a:pt x="374332" y="1188720"/>
                      <a:pt x="412432" y="1188720"/>
                      <a:pt x="452438" y="1188720"/>
                    </a:cubicBezTo>
                    <a:cubicBezTo>
                      <a:pt x="452438" y="1147763"/>
                      <a:pt x="452438" y="1111567"/>
                      <a:pt x="452438" y="1071563"/>
                    </a:cubicBezTo>
                    <a:close/>
                    <a:moveTo>
                      <a:pt x="298132" y="1190625"/>
                    </a:moveTo>
                    <a:cubicBezTo>
                      <a:pt x="298132" y="1147763"/>
                      <a:pt x="298132" y="1108710"/>
                      <a:pt x="298132" y="1070610"/>
                    </a:cubicBezTo>
                    <a:cubicBezTo>
                      <a:pt x="256222" y="1070610"/>
                      <a:pt x="218122" y="1070610"/>
                      <a:pt x="180975" y="1070610"/>
                    </a:cubicBezTo>
                    <a:cubicBezTo>
                      <a:pt x="180975" y="1112520"/>
                      <a:pt x="180975" y="1151573"/>
                      <a:pt x="180975" y="1190625"/>
                    </a:cubicBezTo>
                    <a:cubicBezTo>
                      <a:pt x="220980" y="1190625"/>
                      <a:pt x="257175" y="1190625"/>
                      <a:pt x="298132" y="1190625"/>
                    </a:cubicBezTo>
                    <a:close/>
                    <a:moveTo>
                      <a:pt x="27622" y="1188720"/>
                    </a:moveTo>
                    <a:cubicBezTo>
                      <a:pt x="68580" y="1188720"/>
                      <a:pt x="106680" y="1188720"/>
                      <a:pt x="146685" y="1188720"/>
                    </a:cubicBezTo>
                    <a:cubicBezTo>
                      <a:pt x="146685" y="1146810"/>
                      <a:pt x="146685" y="1108710"/>
                      <a:pt x="146685" y="1070610"/>
                    </a:cubicBezTo>
                    <a:cubicBezTo>
                      <a:pt x="104775" y="1070610"/>
                      <a:pt x="66675" y="1070610"/>
                      <a:pt x="27622" y="1070610"/>
                    </a:cubicBezTo>
                    <a:cubicBezTo>
                      <a:pt x="27622" y="1112520"/>
                      <a:pt x="27622" y="1149667"/>
                      <a:pt x="27622" y="1188720"/>
                    </a:cubicBezTo>
                    <a:close/>
                    <a:moveTo>
                      <a:pt x="28575" y="328613"/>
                    </a:moveTo>
                    <a:cubicBezTo>
                      <a:pt x="28575" y="372427"/>
                      <a:pt x="28575" y="410527"/>
                      <a:pt x="28575" y="448627"/>
                    </a:cubicBezTo>
                    <a:cubicBezTo>
                      <a:pt x="70485" y="448627"/>
                      <a:pt x="107632" y="448627"/>
                      <a:pt x="147638" y="448627"/>
                    </a:cubicBezTo>
                    <a:cubicBezTo>
                      <a:pt x="147638" y="407670"/>
                      <a:pt x="147638" y="369570"/>
                      <a:pt x="147638" y="328613"/>
                    </a:cubicBezTo>
                    <a:cubicBezTo>
                      <a:pt x="106680" y="328613"/>
                      <a:pt x="68580" y="328613"/>
                      <a:pt x="28575" y="328613"/>
                    </a:cubicBezTo>
                    <a:close/>
                    <a:moveTo>
                      <a:pt x="450532" y="744855"/>
                    </a:moveTo>
                    <a:cubicBezTo>
                      <a:pt x="450532" y="702945"/>
                      <a:pt x="450532" y="664845"/>
                      <a:pt x="450532" y="627697"/>
                    </a:cubicBezTo>
                    <a:cubicBezTo>
                      <a:pt x="408622" y="627697"/>
                      <a:pt x="369570" y="627697"/>
                      <a:pt x="331470" y="627697"/>
                    </a:cubicBezTo>
                    <a:cubicBezTo>
                      <a:pt x="331470" y="668655"/>
                      <a:pt x="331470" y="705802"/>
                      <a:pt x="331470" y="744855"/>
                    </a:cubicBezTo>
                    <a:cubicBezTo>
                      <a:pt x="371475" y="744855"/>
                      <a:pt x="409575" y="744855"/>
                      <a:pt x="450532" y="744855"/>
                    </a:cubicBezTo>
                    <a:close/>
                    <a:moveTo>
                      <a:pt x="147638" y="626745"/>
                    </a:moveTo>
                    <a:cubicBezTo>
                      <a:pt x="106680" y="626745"/>
                      <a:pt x="67627" y="626745"/>
                      <a:pt x="27622" y="626745"/>
                    </a:cubicBezTo>
                    <a:cubicBezTo>
                      <a:pt x="27622" y="667702"/>
                      <a:pt x="27622" y="706755"/>
                      <a:pt x="27622" y="743902"/>
                    </a:cubicBezTo>
                    <a:cubicBezTo>
                      <a:pt x="69532" y="743902"/>
                      <a:pt x="107632" y="743902"/>
                      <a:pt x="147638" y="743902"/>
                    </a:cubicBezTo>
                    <a:cubicBezTo>
                      <a:pt x="147638" y="702945"/>
                      <a:pt x="147638" y="665797"/>
                      <a:pt x="147638" y="626745"/>
                    </a:cubicBezTo>
                    <a:close/>
                    <a:moveTo>
                      <a:pt x="298132" y="1337310"/>
                    </a:moveTo>
                    <a:cubicBezTo>
                      <a:pt x="298132" y="1295400"/>
                      <a:pt x="298132" y="1257300"/>
                      <a:pt x="298132" y="1219200"/>
                    </a:cubicBezTo>
                    <a:cubicBezTo>
                      <a:pt x="256222" y="1219200"/>
                      <a:pt x="219075" y="1219200"/>
                      <a:pt x="180975" y="1219200"/>
                    </a:cubicBezTo>
                    <a:cubicBezTo>
                      <a:pt x="180975" y="1260157"/>
                      <a:pt x="180975" y="1298257"/>
                      <a:pt x="180975" y="1337310"/>
                    </a:cubicBezTo>
                    <a:cubicBezTo>
                      <a:pt x="220980" y="1337310"/>
                      <a:pt x="257175" y="1337310"/>
                      <a:pt x="298132" y="1337310"/>
                    </a:cubicBezTo>
                    <a:close/>
                    <a:moveTo>
                      <a:pt x="180022" y="476250"/>
                    </a:moveTo>
                    <a:cubicBezTo>
                      <a:pt x="180022" y="518160"/>
                      <a:pt x="180022" y="556260"/>
                      <a:pt x="180022" y="595313"/>
                    </a:cubicBezTo>
                    <a:cubicBezTo>
                      <a:pt x="220980" y="595313"/>
                      <a:pt x="259080" y="595313"/>
                      <a:pt x="299085" y="595313"/>
                    </a:cubicBezTo>
                    <a:cubicBezTo>
                      <a:pt x="299085" y="554355"/>
                      <a:pt x="299085" y="516255"/>
                      <a:pt x="299085" y="476250"/>
                    </a:cubicBezTo>
                    <a:cubicBezTo>
                      <a:pt x="259080" y="476250"/>
                      <a:pt x="220980" y="476250"/>
                      <a:pt x="180022" y="476250"/>
                    </a:cubicBezTo>
                    <a:close/>
                    <a:moveTo>
                      <a:pt x="452438" y="32385"/>
                    </a:moveTo>
                    <a:cubicBezTo>
                      <a:pt x="411480" y="32385"/>
                      <a:pt x="372427" y="32385"/>
                      <a:pt x="330518" y="32385"/>
                    </a:cubicBezTo>
                    <a:cubicBezTo>
                      <a:pt x="330518" y="71438"/>
                      <a:pt x="330518" y="108585"/>
                      <a:pt x="330518" y="148590"/>
                    </a:cubicBezTo>
                    <a:cubicBezTo>
                      <a:pt x="371475" y="148590"/>
                      <a:pt x="411480" y="148590"/>
                      <a:pt x="452438" y="148590"/>
                    </a:cubicBezTo>
                    <a:cubicBezTo>
                      <a:pt x="452438" y="109538"/>
                      <a:pt x="452438" y="73342"/>
                      <a:pt x="452438" y="32385"/>
                    </a:cubicBezTo>
                    <a:close/>
                    <a:moveTo>
                      <a:pt x="300038" y="31432"/>
                    </a:moveTo>
                    <a:cubicBezTo>
                      <a:pt x="257175" y="31432"/>
                      <a:pt x="219075" y="31432"/>
                      <a:pt x="180022" y="31432"/>
                    </a:cubicBezTo>
                    <a:cubicBezTo>
                      <a:pt x="180022" y="72390"/>
                      <a:pt x="180022" y="111442"/>
                      <a:pt x="180022" y="149542"/>
                    </a:cubicBezTo>
                    <a:cubicBezTo>
                      <a:pt x="221932" y="149542"/>
                      <a:pt x="260985" y="149542"/>
                      <a:pt x="300038" y="149542"/>
                    </a:cubicBezTo>
                    <a:cubicBezTo>
                      <a:pt x="300038" y="108585"/>
                      <a:pt x="300038" y="71438"/>
                      <a:pt x="300038" y="31432"/>
                    </a:cubicBezTo>
                    <a:close/>
                    <a:moveTo>
                      <a:pt x="300038" y="299085"/>
                    </a:moveTo>
                    <a:cubicBezTo>
                      <a:pt x="300038" y="257175"/>
                      <a:pt x="300038" y="220027"/>
                      <a:pt x="300038" y="180022"/>
                    </a:cubicBezTo>
                    <a:cubicBezTo>
                      <a:pt x="259080" y="180022"/>
                      <a:pt x="220027" y="180022"/>
                      <a:pt x="179070" y="180022"/>
                    </a:cubicBezTo>
                    <a:cubicBezTo>
                      <a:pt x="179070" y="220027"/>
                      <a:pt x="179070" y="258127"/>
                      <a:pt x="179070" y="299085"/>
                    </a:cubicBezTo>
                    <a:cubicBezTo>
                      <a:pt x="220027" y="299085"/>
                      <a:pt x="258127" y="299085"/>
                      <a:pt x="300038" y="299085"/>
                    </a:cubicBezTo>
                    <a:close/>
                    <a:moveTo>
                      <a:pt x="147638" y="477202"/>
                    </a:moveTo>
                    <a:cubicBezTo>
                      <a:pt x="104775" y="477202"/>
                      <a:pt x="66675" y="477202"/>
                      <a:pt x="26670" y="477202"/>
                    </a:cubicBezTo>
                    <a:cubicBezTo>
                      <a:pt x="26670" y="517207"/>
                      <a:pt x="26670" y="554355"/>
                      <a:pt x="26670" y="594360"/>
                    </a:cubicBezTo>
                    <a:cubicBezTo>
                      <a:pt x="67627" y="594360"/>
                      <a:pt x="106680" y="594360"/>
                      <a:pt x="147638" y="594360"/>
                    </a:cubicBezTo>
                    <a:cubicBezTo>
                      <a:pt x="147638" y="554355"/>
                      <a:pt x="147638" y="517207"/>
                      <a:pt x="147638" y="477202"/>
                    </a:cubicBezTo>
                    <a:close/>
                    <a:moveTo>
                      <a:pt x="450532" y="1041082"/>
                    </a:moveTo>
                    <a:cubicBezTo>
                      <a:pt x="450532" y="1001077"/>
                      <a:pt x="450532" y="962025"/>
                      <a:pt x="450532" y="923925"/>
                    </a:cubicBezTo>
                    <a:cubicBezTo>
                      <a:pt x="408622" y="923925"/>
                      <a:pt x="370522" y="923925"/>
                      <a:pt x="331470" y="923925"/>
                    </a:cubicBezTo>
                    <a:cubicBezTo>
                      <a:pt x="331470" y="964882"/>
                      <a:pt x="331470" y="1002030"/>
                      <a:pt x="331470" y="1041082"/>
                    </a:cubicBezTo>
                    <a:cubicBezTo>
                      <a:pt x="372427" y="1041082"/>
                      <a:pt x="410527" y="1041082"/>
                      <a:pt x="450532" y="1041082"/>
                    </a:cubicBezTo>
                    <a:close/>
                    <a:moveTo>
                      <a:pt x="332422" y="1218248"/>
                    </a:moveTo>
                    <a:cubicBezTo>
                      <a:pt x="332422" y="1258253"/>
                      <a:pt x="332422" y="1296353"/>
                      <a:pt x="332422" y="1336357"/>
                    </a:cubicBezTo>
                    <a:cubicBezTo>
                      <a:pt x="373380" y="1336357"/>
                      <a:pt x="410527" y="1336357"/>
                      <a:pt x="451485" y="1336357"/>
                    </a:cubicBezTo>
                    <a:cubicBezTo>
                      <a:pt x="451485" y="1296353"/>
                      <a:pt x="451485" y="1257300"/>
                      <a:pt x="451485" y="1218248"/>
                    </a:cubicBezTo>
                    <a:cubicBezTo>
                      <a:pt x="409575" y="1218248"/>
                      <a:pt x="372427" y="1218248"/>
                      <a:pt x="332422" y="1218248"/>
                    </a:cubicBezTo>
                    <a:close/>
                    <a:moveTo>
                      <a:pt x="452438" y="447675"/>
                    </a:moveTo>
                    <a:cubicBezTo>
                      <a:pt x="452438" y="406717"/>
                      <a:pt x="452438" y="369570"/>
                      <a:pt x="452438" y="329565"/>
                    </a:cubicBezTo>
                    <a:cubicBezTo>
                      <a:pt x="411480" y="329565"/>
                      <a:pt x="371475" y="329565"/>
                      <a:pt x="331470" y="329565"/>
                    </a:cubicBezTo>
                    <a:cubicBezTo>
                      <a:pt x="331470" y="370522"/>
                      <a:pt x="331470" y="408622"/>
                      <a:pt x="331470" y="447675"/>
                    </a:cubicBezTo>
                    <a:cubicBezTo>
                      <a:pt x="371475" y="447675"/>
                      <a:pt x="409575" y="447675"/>
                      <a:pt x="452438" y="447675"/>
                    </a:cubicBezTo>
                    <a:close/>
                    <a:moveTo>
                      <a:pt x="300038" y="448627"/>
                    </a:moveTo>
                    <a:cubicBezTo>
                      <a:pt x="300038" y="405765"/>
                      <a:pt x="300038" y="368617"/>
                      <a:pt x="300038" y="328613"/>
                    </a:cubicBezTo>
                    <a:cubicBezTo>
                      <a:pt x="258127" y="328613"/>
                      <a:pt x="219075" y="328613"/>
                      <a:pt x="180022" y="328613"/>
                    </a:cubicBezTo>
                    <a:cubicBezTo>
                      <a:pt x="180022" y="370522"/>
                      <a:pt x="180022" y="408622"/>
                      <a:pt x="180022" y="448627"/>
                    </a:cubicBezTo>
                    <a:cubicBezTo>
                      <a:pt x="220980" y="448627"/>
                      <a:pt x="258127" y="448627"/>
                      <a:pt x="300038" y="448627"/>
                    </a:cubicBezTo>
                    <a:close/>
                    <a:moveTo>
                      <a:pt x="146685" y="299085"/>
                    </a:moveTo>
                    <a:cubicBezTo>
                      <a:pt x="146685" y="256222"/>
                      <a:pt x="146685" y="218122"/>
                      <a:pt x="146685" y="181927"/>
                    </a:cubicBezTo>
                    <a:cubicBezTo>
                      <a:pt x="103822" y="181927"/>
                      <a:pt x="65722" y="181927"/>
                      <a:pt x="27622" y="181927"/>
                    </a:cubicBezTo>
                    <a:cubicBezTo>
                      <a:pt x="27622" y="222885"/>
                      <a:pt x="27622" y="260032"/>
                      <a:pt x="27622" y="299085"/>
                    </a:cubicBezTo>
                    <a:cubicBezTo>
                      <a:pt x="67627" y="299085"/>
                      <a:pt x="104775" y="299085"/>
                      <a:pt x="146685" y="299085"/>
                    </a:cubicBezTo>
                    <a:close/>
                    <a:moveTo>
                      <a:pt x="145732" y="889635"/>
                    </a:moveTo>
                    <a:cubicBezTo>
                      <a:pt x="145732" y="848677"/>
                      <a:pt x="145732" y="810577"/>
                      <a:pt x="145732" y="772477"/>
                    </a:cubicBezTo>
                    <a:cubicBezTo>
                      <a:pt x="103822" y="772477"/>
                      <a:pt x="66675" y="772477"/>
                      <a:pt x="28575" y="772477"/>
                    </a:cubicBezTo>
                    <a:cubicBezTo>
                      <a:pt x="28575" y="813435"/>
                      <a:pt x="28575" y="851535"/>
                      <a:pt x="28575" y="889635"/>
                    </a:cubicBezTo>
                    <a:cubicBezTo>
                      <a:pt x="70485" y="889635"/>
                      <a:pt x="107632" y="889635"/>
                      <a:pt x="145732" y="889635"/>
                    </a:cubicBezTo>
                    <a:close/>
                    <a:moveTo>
                      <a:pt x="179070" y="889635"/>
                    </a:moveTo>
                    <a:cubicBezTo>
                      <a:pt x="220027" y="889635"/>
                      <a:pt x="258127" y="889635"/>
                      <a:pt x="298132" y="889635"/>
                    </a:cubicBezTo>
                    <a:cubicBezTo>
                      <a:pt x="298132" y="848677"/>
                      <a:pt x="298132" y="810577"/>
                      <a:pt x="298132" y="772477"/>
                    </a:cubicBezTo>
                    <a:cubicBezTo>
                      <a:pt x="256222" y="772477"/>
                      <a:pt x="219075" y="772477"/>
                      <a:pt x="179070" y="772477"/>
                    </a:cubicBezTo>
                    <a:cubicBezTo>
                      <a:pt x="179070" y="812482"/>
                      <a:pt x="179070" y="849630"/>
                      <a:pt x="179070" y="889635"/>
                    </a:cubicBezTo>
                    <a:close/>
                    <a:moveTo>
                      <a:pt x="450532" y="890588"/>
                    </a:moveTo>
                    <a:cubicBezTo>
                      <a:pt x="450532" y="849630"/>
                      <a:pt x="450532" y="811530"/>
                      <a:pt x="450532" y="771525"/>
                    </a:cubicBezTo>
                    <a:cubicBezTo>
                      <a:pt x="409575" y="771525"/>
                      <a:pt x="372427" y="771525"/>
                      <a:pt x="331470" y="771525"/>
                    </a:cubicBezTo>
                    <a:cubicBezTo>
                      <a:pt x="331470" y="811530"/>
                      <a:pt x="331470" y="850582"/>
                      <a:pt x="331470" y="890588"/>
                    </a:cubicBezTo>
                    <a:cubicBezTo>
                      <a:pt x="372427" y="890588"/>
                      <a:pt x="410527" y="890588"/>
                      <a:pt x="450532" y="890588"/>
                    </a:cubicBezTo>
                    <a:close/>
                    <a:moveTo>
                      <a:pt x="298132" y="1370648"/>
                    </a:moveTo>
                    <a:cubicBezTo>
                      <a:pt x="257175" y="1370648"/>
                      <a:pt x="218122" y="1370648"/>
                      <a:pt x="180022" y="1370648"/>
                    </a:cubicBezTo>
                    <a:cubicBezTo>
                      <a:pt x="180022" y="1410653"/>
                      <a:pt x="180022" y="1447800"/>
                      <a:pt x="180022" y="1486853"/>
                    </a:cubicBezTo>
                    <a:cubicBezTo>
                      <a:pt x="220980" y="1486853"/>
                      <a:pt x="257175" y="1486853"/>
                      <a:pt x="298132" y="1486853"/>
                    </a:cubicBezTo>
                    <a:cubicBezTo>
                      <a:pt x="298132" y="1447800"/>
                      <a:pt x="298132" y="1411605"/>
                      <a:pt x="298132" y="1370648"/>
                    </a:cubicBezTo>
                    <a:close/>
                    <a:moveTo>
                      <a:pt x="299085" y="1632585"/>
                    </a:moveTo>
                    <a:cubicBezTo>
                      <a:pt x="299085" y="1590675"/>
                      <a:pt x="299085" y="1553528"/>
                      <a:pt x="299085" y="1516380"/>
                    </a:cubicBezTo>
                    <a:cubicBezTo>
                      <a:pt x="258127" y="1516380"/>
                      <a:pt x="219075" y="1516380"/>
                      <a:pt x="179070" y="1516380"/>
                    </a:cubicBezTo>
                    <a:cubicBezTo>
                      <a:pt x="179070" y="1557338"/>
                      <a:pt x="179070" y="1594485"/>
                      <a:pt x="179070" y="1632585"/>
                    </a:cubicBezTo>
                    <a:cubicBezTo>
                      <a:pt x="219075" y="1632585"/>
                      <a:pt x="256222" y="1632585"/>
                      <a:pt x="299085" y="1632585"/>
                    </a:cubicBezTo>
                    <a:close/>
                    <a:moveTo>
                      <a:pt x="146685" y="1370648"/>
                    </a:moveTo>
                    <a:cubicBezTo>
                      <a:pt x="104775" y="1370648"/>
                      <a:pt x="65722" y="1370648"/>
                      <a:pt x="28575" y="1370648"/>
                    </a:cubicBezTo>
                    <a:cubicBezTo>
                      <a:pt x="28575" y="1410653"/>
                      <a:pt x="28575" y="1447800"/>
                      <a:pt x="28575" y="1486853"/>
                    </a:cubicBezTo>
                    <a:cubicBezTo>
                      <a:pt x="69532" y="1486853"/>
                      <a:pt x="106680" y="1486853"/>
                      <a:pt x="146685" y="1486853"/>
                    </a:cubicBezTo>
                    <a:cubicBezTo>
                      <a:pt x="146685" y="1447800"/>
                      <a:pt x="146685" y="1410653"/>
                      <a:pt x="146685" y="1370648"/>
                    </a:cubicBezTo>
                    <a:close/>
                    <a:moveTo>
                      <a:pt x="449580" y="1631632"/>
                    </a:moveTo>
                    <a:cubicBezTo>
                      <a:pt x="449580" y="1591628"/>
                      <a:pt x="449580" y="1553528"/>
                      <a:pt x="449580" y="1514475"/>
                    </a:cubicBezTo>
                    <a:cubicBezTo>
                      <a:pt x="409575" y="1514475"/>
                      <a:pt x="372427" y="1514475"/>
                      <a:pt x="332422" y="1514475"/>
                    </a:cubicBezTo>
                    <a:cubicBezTo>
                      <a:pt x="332422" y="1554480"/>
                      <a:pt x="332422" y="1592580"/>
                      <a:pt x="332422" y="1631632"/>
                    </a:cubicBezTo>
                    <a:cubicBezTo>
                      <a:pt x="373380" y="1631632"/>
                      <a:pt x="410527" y="1631632"/>
                      <a:pt x="449580" y="163163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="" xmlns:a16="http://schemas.microsoft.com/office/drawing/2014/main" id="{E63F6FB3-A081-4A24-9993-4B481E0AEBBF}"/>
                  </a:ext>
                </a:extLst>
              </p:cNvPr>
              <p:cNvSpPr/>
              <p:nvPr/>
            </p:nvSpPr>
            <p:spPr>
              <a:xfrm>
                <a:off x="6153901" y="2280010"/>
                <a:ext cx="565541" cy="1976576"/>
              </a:xfrm>
              <a:custGeom>
                <a:avLst/>
                <a:gdLst>
                  <a:gd name="connsiteX0" fmla="*/ 335796 w 565541"/>
                  <a:gd name="connsiteY0" fmla="*/ 1531565 h 1976576"/>
                  <a:gd name="connsiteX1" fmla="*/ 335796 w 565541"/>
                  <a:gd name="connsiteY1" fmla="*/ 1585857 h 1976576"/>
                  <a:gd name="connsiteX2" fmla="*/ 441823 w 565541"/>
                  <a:gd name="connsiteY2" fmla="*/ 1585857 h 1976576"/>
                  <a:gd name="connsiteX3" fmla="*/ 441823 w 565541"/>
                  <a:gd name="connsiteY3" fmla="*/ 1531565 h 1976576"/>
                  <a:gd name="connsiteX4" fmla="*/ 123718 w 565541"/>
                  <a:gd name="connsiteY4" fmla="*/ 1526871 h 1976576"/>
                  <a:gd name="connsiteX5" fmla="*/ 123718 w 565541"/>
                  <a:gd name="connsiteY5" fmla="*/ 1581163 h 1976576"/>
                  <a:gd name="connsiteX6" fmla="*/ 229745 w 565541"/>
                  <a:gd name="connsiteY6" fmla="*/ 1581163 h 1976576"/>
                  <a:gd name="connsiteX7" fmla="*/ 229745 w 565541"/>
                  <a:gd name="connsiteY7" fmla="*/ 1526871 h 1976576"/>
                  <a:gd name="connsiteX8" fmla="*/ 335796 w 565541"/>
                  <a:gd name="connsiteY8" fmla="*/ 1409581 h 1976576"/>
                  <a:gd name="connsiteX9" fmla="*/ 335796 w 565541"/>
                  <a:gd name="connsiteY9" fmla="*/ 1463873 h 1976576"/>
                  <a:gd name="connsiteX10" fmla="*/ 441823 w 565541"/>
                  <a:gd name="connsiteY10" fmla="*/ 1463873 h 1976576"/>
                  <a:gd name="connsiteX11" fmla="*/ 441823 w 565541"/>
                  <a:gd name="connsiteY11" fmla="*/ 1409581 h 1976576"/>
                  <a:gd name="connsiteX12" fmla="*/ 123718 w 565541"/>
                  <a:gd name="connsiteY12" fmla="*/ 1404887 h 1976576"/>
                  <a:gd name="connsiteX13" fmla="*/ 123718 w 565541"/>
                  <a:gd name="connsiteY13" fmla="*/ 1459180 h 1976576"/>
                  <a:gd name="connsiteX14" fmla="*/ 229745 w 565541"/>
                  <a:gd name="connsiteY14" fmla="*/ 1459180 h 1976576"/>
                  <a:gd name="connsiteX15" fmla="*/ 229745 w 565541"/>
                  <a:gd name="connsiteY15" fmla="*/ 1404887 h 1976576"/>
                  <a:gd name="connsiteX16" fmla="*/ 335796 w 565541"/>
                  <a:gd name="connsiteY16" fmla="*/ 1287599 h 1976576"/>
                  <a:gd name="connsiteX17" fmla="*/ 335796 w 565541"/>
                  <a:gd name="connsiteY17" fmla="*/ 1341892 h 1976576"/>
                  <a:gd name="connsiteX18" fmla="*/ 441823 w 565541"/>
                  <a:gd name="connsiteY18" fmla="*/ 1341892 h 1976576"/>
                  <a:gd name="connsiteX19" fmla="*/ 441823 w 565541"/>
                  <a:gd name="connsiteY19" fmla="*/ 1287599 h 1976576"/>
                  <a:gd name="connsiteX20" fmla="*/ 123718 w 565541"/>
                  <a:gd name="connsiteY20" fmla="*/ 1282905 h 1976576"/>
                  <a:gd name="connsiteX21" fmla="*/ 123718 w 565541"/>
                  <a:gd name="connsiteY21" fmla="*/ 1337198 h 1976576"/>
                  <a:gd name="connsiteX22" fmla="*/ 229745 w 565541"/>
                  <a:gd name="connsiteY22" fmla="*/ 1337198 h 1976576"/>
                  <a:gd name="connsiteX23" fmla="*/ 229745 w 565541"/>
                  <a:gd name="connsiteY23" fmla="*/ 1282905 h 1976576"/>
                  <a:gd name="connsiteX24" fmla="*/ 335796 w 565541"/>
                  <a:gd name="connsiteY24" fmla="*/ 1165617 h 1976576"/>
                  <a:gd name="connsiteX25" fmla="*/ 335796 w 565541"/>
                  <a:gd name="connsiteY25" fmla="*/ 1219910 h 1976576"/>
                  <a:gd name="connsiteX26" fmla="*/ 441823 w 565541"/>
                  <a:gd name="connsiteY26" fmla="*/ 1219910 h 1976576"/>
                  <a:gd name="connsiteX27" fmla="*/ 441823 w 565541"/>
                  <a:gd name="connsiteY27" fmla="*/ 1165617 h 1976576"/>
                  <a:gd name="connsiteX28" fmla="*/ 123718 w 565541"/>
                  <a:gd name="connsiteY28" fmla="*/ 1160924 h 1976576"/>
                  <a:gd name="connsiteX29" fmla="*/ 123718 w 565541"/>
                  <a:gd name="connsiteY29" fmla="*/ 1215216 h 1976576"/>
                  <a:gd name="connsiteX30" fmla="*/ 229745 w 565541"/>
                  <a:gd name="connsiteY30" fmla="*/ 1215216 h 1976576"/>
                  <a:gd name="connsiteX31" fmla="*/ 229745 w 565541"/>
                  <a:gd name="connsiteY31" fmla="*/ 1160924 h 1976576"/>
                  <a:gd name="connsiteX32" fmla="*/ 335796 w 565541"/>
                  <a:gd name="connsiteY32" fmla="*/ 1043636 h 1976576"/>
                  <a:gd name="connsiteX33" fmla="*/ 335796 w 565541"/>
                  <a:gd name="connsiteY33" fmla="*/ 1097928 h 1976576"/>
                  <a:gd name="connsiteX34" fmla="*/ 441823 w 565541"/>
                  <a:gd name="connsiteY34" fmla="*/ 1097928 h 1976576"/>
                  <a:gd name="connsiteX35" fmla="*/ 441823 w 565541"/>
                  <a:gd name="connsiteY35" fmla="*/ 1043636 h 1976576"/>
                  <a:gd name="connsiteX36" fmla="*/ 123718 w 565541"/>
                  <a:gd name="connsiteY36" fmla="*/ 1038942 h 1976576"/>
                  <a:gd name="connsiteX37" fmla="*/ 123718 w 565541"/>
                  <a:gd name="connsiteY37" fmla="*/ 1093234 h 1976576"/>
                  <a:gd name="connsiteX38" fmla="*/ 229745 w 565541"/>
                  <a:gd name="connsiteY38" fmla="*/ 1093234 h 1976576"/>
                  <a:gd name="connsiteX39" fmla="*/ 229745 w 565541"/>
                  <a:gd name="connsiteY39" fmla="*/ 1038942 h 1976576"/>
                  <a:gd name="connsiteX40" fmla="*/ 335796 w 565541"/>
                  <a:gd name="connsiteY40" fmla="*/ 921654 h 1976576"/>
                  <a:gd name="connsiteX41" fmla="*/ 335796 w 565541"/>
                  <a:gd name="connsiteY41" fmla="*/ 975946 h 1976576"/>
                  <a:gd name="connsiteX42" fmla="*/ 441823 w 565541"/>
                  <a:gd name="connsiteY42" fmla="*/ 975946 h 1976576"/>
                  <a:gd name="connsiteX43" fmla="*/ 441823 w 565541"/>
                  <a:gd name="connsiteY43" fmla="*/ 921654 h 1976576"/>
                  <a:gd name="connsiteX44" fmla="*/ 123718 w 565541"/>
                  <a:gd name="connsiteY44" fmla="*/ 916960 h 1976576"/>
                  <a:gd name="connsiteX45" fmla="*/ 123718 w 565541"/>
                  <a:gd name="connsiteY45" fmla="*/ 971252 h 1976576"/>
                  <a:gd name="connsiteX46" fmla="*/ 229745 w 565541"/>
                  <a:gd name="connsiteY46" fmla="*/ 971252 h 1976576"/>
                  <a:gd name="connsiteX47" fmla="*/ 229745 w 565541"/>
                  <a:gd name="connsiteY47" fmla="*/ 916960 h 1976576"/>
                  <a:gd name="connsiteX48" fmla="*/ 335796 w 565541"/>
                  <a:gd name="connsiteY48" fmla="*/ 799672 h 1976576"/>
                  <a:gd name="connsiteX49" fmla="*/ 335796 w 565541"/>
                  <a:gd name="connsiteY49" fmla="*/ 853964 h 1976576"/>
                  <a:gd name="connsiteX50" fmla="*/ 441823 w 565541"/>
                  <a:gd name="connsiteY50" fmla="*/ 853964 h 1976576"/>
                  <a:gd name="connsiteX51" fmla="*/ 441823 w 565541"/>
                  <a:gd name="connsiteY51" fmla="*/ 799672 h 1976576"/>
                  <a:gd name="connsiteX52" fmla="*/ 123718 w 565541"/>
                  <a:gd name="connsiteY52" fmla="*/ 794978 h 1976576"/>
                  <a:gd name="connsiteX53" fmla="*/ 123718 w 565541"/>
                  <a:gd name="connsiteY53" fmla="*/ 849270 h 1976576"/>
                  <a:gd name="connsiteX54" fmla="*/ 229745 w 565541"/>
                  <a:gd name="connsiteY54" fmla="*/ 849270 h 1976576"/>
                  <a:gd name="connsiteX55" fmla="*/ 229745 w 565541"/>
                  <a:gd name="connsiteY55" fmla="*/ 794978 h 1976576"/>
                  <a:gd name="connsiteX56" fmla="*/ 335796 w 565541"/>
                  <a:gd name="connsiteY56" fmla="*/ 677690 h 1976576"/>
                  <a:gd name="connsiteX57" fmla="*/ 335796 w 565541"/>
                  <a:gd name="connsiteY57" fmla="*/ 731982 h 1976576"/>
                  <a:gd name="connsiteX58" fmla="*/ 441823 w 565541"/>
                  <a:gd name="connsiteY58" fmla="*/ 731982 h 1976576"/>
                  <a:gd name="connsiteX59" fmla="*/ 441823 w 565541"/>
                  <a:gd name="connsiteY59" fmla="*/ 677690 h 1976576"/>
                  <a:gd name="connsiteX60" fmla="*/ 123718 w 565541"/>
                  <a:gd name="connsiteY60" fmla="*/ 672996 h 1976576"/>
                  <a:gd name="connsiteX61" fmla="*/ 123718 w 565541"/>
                  <a:gd name="connsiteY61" fmla="*/ 727289 h 1976576"/>
                  <a:gd name="connsiteX62" fmla="*/ 229745 w 565541"/>
                  <a:gd name="connsiteY62" fmla="*/ 727289 h 1976576"/>
                  <a:gd name="connsiteX63" fmla="*/ 229745 w 565541"/>
                  <a:gd name="connsiteY63" fmla="*/ 672996 h 1976576"/>
                  <a:gd name="connsiteX64" fmla="*/ 335796 w 565541"/>
                  <a:gd name="connsiteY64" fmla="*/ 555708 h 1976576"/>
                  <a:gd name="connsiteX65" fmla="*/ 335796 w 565541"/>
                  <a:gd name="connsiteY65" fmla="*/ 610000 h 1976576"/>
                  <a:gd name="connsiteX66" fmla="*/ 441823 w 565541"/>
                  <a:gd name="connsiteY66" fmla="*/ 610000 h 1976576"/>
                  <a:gd name="connsiteX67" fmla="*/ 441823 w 565541"/>
                  <a:gd name="connsiteY67" fmla="*/ 555708 h 1976576"/>
                  <a:gd name="connsiteX68" fmla="*/ 123718 w 565541"/>
                  <a:gd name="connsiteY68" fmla="*/ 551014 h 1976576"/>
                  <a:gd name="connsiteX69" fmla="*/ 123718 w 565541"/>
                  <a:gd name="connsiteY69" fmla="*/ 605307 h 1976576"/>
                  <a:gd name="connsiteX70" fmla="*/ 229745 w 565541"/>
                  <a:gd name="connsiteY70" fmla="*/ 605307 h 1976576"/>
                  <a:gd name="connsiteX71" fmla="*/ 229745 w 565541"/>
                  <a:gd name="connsiteY71" fmla="*/ 551014 h 1976576"/>
                  <a:gd name="connsiteX72" fmla="*/ 335796 w 565541"/>
                  <a:gd name="connsiteY72" fmla="*/ 433726 h 1976576"/>
                  <a:gd name="connsiteX73" fmla="*/ 335796 w 565541"/>
                  <a:gd name="connsiteY73" fmla="*/ 488019 h 1976576"/>
                  <a:gd name="connsiteX74" fmla="*/ 441823 w 565541"/>
                  <a:gd name="connsiteY74" fmla="*/ 488019 h 1976576"/>
                  <a:gd name="connsiteX75" fmla="*/ 441823 w 565541"/>
                  <a:gd name="connsiteY75" fmla="*/ 433726 h 1976576"/>
                  <a:gd name="connsiteX76" fmla="*/ 123718 w 565541"/>
                  <a:gd name="connsiteY76" fmla="*/ 429032 h 1976576"/>
                  <a:gd name="connsiteX77" fmla="*/ 123718 w 565541"/>
                  <a:gd name="connsiteY77" fmla="*/ 483325 h 1976576"/>
                  <a:gd name="connsiteX78" fmla="*/ 229745 w 565541"/>
                  <a:gd name="connsiteY78" fmla="*/ 483325 h 1976576"/>
                  <a:gd name="connsiteX79" fmla="*/ 229745 w 565541"/>
                  <a:gd name="connsiteY79" fmla="*/ 429032 h 1976576"/>
                  <a:gd name="connsiteX80" fmla="*/ 244058 w 565541"/>
                  <a:gd name="connsiteY80" fmla="*/ 0 h 1976576"/>
                  <a:gd name="connsiteX81" fmla="*/ 321484 w 565541"/>
                  <a:gd name="connsiteY81" fmla="*/ 0 h 1976576"/>
                  <a:gd name="connsiteX82" fmla="*/ 321484 w 565541"/>
                  <a:gd name="connsiteY82" fmla="*/ 178763 h 1976576"/>
                  <a:gd name="connsiteX83" fmla="*/ 388810 w 565541"/>
                  <a:gd name="connsiteY83" fmla="*/ 178763 h 1976576"/>
                  <a:gd name="connsiteX84" fmla="*/ 388810 w 565541"/>
                  <a:gd name="connsiteY84" fmla="*/ 299617 h 1976576"/>
                  <a:gd name="connsiteX85" fmla="*/ 565541 w 565541"/>
                  <a:gd name="connsiteY85" fmla="*/ 299617 h 1976576"/>
                  <a:gd name="connsiteX86" fmla="*/ 565541 w 565541"/>
                  <a:gd name="connsiteY86" fmla="*/ 1976576 h 1976576"/>
                  <a:gd name="connsiteX87" fmla="*/ 448247 w 565541"/>
                  <a:gd name="connsiteY87" fmla="*/ 1976576 h 1976576"/>
                  <a:gd name="connsiteX88" fmla="*/ 371127 w 565541"/>
                  <a:gd name="connsiteY88" fmla="*/ 1976576 h 1976576"/>
                  <a:gd name="connsiteX89" fmla="*/ 194414 w 565541"/>
                  <a:gd name="connsiteY89" fmla="*/ 1976576 h 1976576"/>
                  <a:gd name="connsiteX90" fmla="*/ 88332 w 565541"/>
                  <a:gd name="connsiteY90" fmla="*/ 1976576 h 1976576"/>
                  <a:gd name="connsiteX91" fmla="*/ 0 w 565541"/>
                  <a:gd name="connsiteY91" fmla="*/ 1976576 h 1976576"/>
                  <a:gd name="connsiteX92" fmla="*/ 0 w 565541"/>
                  <a:gd name="connsiteY92" fmla="*/ 299617 h 1976576"/>
                  <a:gd name="connsiteX93" fmla="*/ 176731 w 565541"/>
                  <a:gd name="connsiteY93" fmla="*/ 299617 h 1976576"/>
                  <a:gd name="connsiteX94" fmla="*/ 176731 w 565541"/>
                  <a:gd name="connsiteY94" fmla="*/ 178763 h 1976576"/>
                  <a:gd name="connsiteX95" fmla="*/ 244058 w 565541"/>
                  <a:gd name="connsiteY95" fmla="*/ 178763 h 1976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565541" h="1976576">
                    <a:moveTo>
                      <a:pt x="335796" y="1531565"/>
                    </a:moveTo>
                    <a:lnTo>
                      <a:pt x="335796" y="1585857"/>
                    </a:lnTo>
                    <a:lnTo>
                      <a:pt x="441823" y="1585857"/>
                    </a:lnTo>
                    <a:lnTo>
                      <a:pt x="441823" y="1531565"/>
                    </a:lnTo>
                    <a:close/>
                    <a:moveTo>
                      <a:pt x="123718" y="1526871"/>
                    </a:moveTo>
                    <a:lnTo>
                      <a:pt x="123718" y="1581163"/>
                    </a:lnTo>
                    <a:lnTo>
                      <a:pt x="229745" y="1581163"/>
                    </a:lnTo>
                    <a:lnTo>
                      <a:pt x="229745" y="1526871"/>
                    </a:lnTo>
                    <a:close/>
                    <a:moveTo>
                      <a:pt x="335796" y="1409581"/>
                    </a:moveTo>
                    <a:lnTo>
                      <a:pt x="335796" y="1463873"/>
                    </a:lnTo>
                    <a:lnTo>
                      <a:pt x="441823" y="1463873"/>
                    </a:lnTo>
                    <a:lnTo>
                      <a:pt x="441823" y="1409581"/>
                    </a:lnTo>
                    <a:close/>
                    <a:moveTo>
                      <a:pt x="123718" y="1404887"/>
                    </a:moveTo>
                    <a:lnTo>
                      <a:pt x="123718" y="1459180"/>
                    </a:lnTo>
                    <a:lnTo>
                      <a:pt x="229745" y="1459180"/>
                    </a:lnTo>
                    <a:lnTo>
                      <a:pt x="229745" y="1404887"/>
                    </a:lnTo>
                    <a:close/>
                    <a:moveTo>
                      <a:pt x="335796" y="1287599"/>
                    </a:moveTo>
                    <a:lnTo>
                      <a:pt x="335796" y="1341892"/>
                    </a:lnTo>
                    <a:lnTo>
                      <a:pt x="441823" y="1341892"/>
                    </a:lnTo>
                    <a:lnTo>
                      <a:pt x="441823" y="1287599"/>
                    </a:lnTo>
                    <a:close/>
                    <a:moveTo>
                      <a:pt x="123718" y="1282905"/>
                    </a:moveTo>
                    <a:lnTo>
                      <a:pt x="123718" y="1337198"/>
                    </a:lnTo>
                    <a:lnTo>
                      <a:pt x="229745" y="1337198"/>
                    </a:lnTo>
                    <a:lnTo>
                      <a:pt x="229745" y="1282905"/>
                    </a:lnTo>
                    <a:close/>
                    <a:moveTo>
                      <a:pt x="335796" y="1165617"/>
                    </a:moveTo>
                    <a:lnTo>
                      <a:pt x="335796" y="1219910"/>
                    </a:lnTo>
                    <a:lnTo>
                      <a:pt x="441823" y="1219910"/>
                    </a:lnTo>
                    <a:lnTo>
                      <a:pt x="441823" y="1165617"/>
                    </a:lnTo>
                    <a:close/>
                    <a:moveTo>
                      <a:pt x="123718" y="1160924"/>
                    </a:moveTo>
                    <a:lnTo>
                      <a:pt x="123718" y="1215216"/>
                    </a:lnTo>
                    <a:lnTo>
                      <a:pt x="229745" y="1215216"/>
                    </a:lnTo>
                    <a:lnTo>
                      <a:pt x="229745" y="1160924"/>
                    </a:lnTo>
                    <a:close/>
                    <a:moveTo>
                      <a:pt x="335796" y="1043636"/>
                    </a:moveTo>
                    <a:lnTo>
                      <a:pt x="335796" y="1097928"/>
                    </a:lnTo>
                    <a:lnTo>
                      <a:pt x="441823" y="1097928"/>
                    </a:lnTo>
                    <a:lnTo>
                      <a:pt x="441823" y="1043636"/>
                    </a:lnTo>
                    <a:close/>
                    <a:moveTo>
                      <a:pt x="123718" y="1038942"/>
                    </a:moveTo>
                    <a:lnTo>
                      <a:pt x="123718" y="1093234"/>
                    </a:lnTo>
                    <a:lnTo>
                      <a:pt x="229745" y="1093234"/>
                    </a:lnTo>
                    <a:lnTo>
                      <a:pt x="229745" y="1038942"/>
                    </a:lnTo>
                    <a:close/>
                    <a:moveTo>
                      <a:pt x="335796" y="921654"/>
                    </a:moveTo>
                    <a:lnTo>
                      <a:pt x="335796" y="975946"/>
                    </a:lnTo>
                    <a:lnTo>
                      <a:pt x="441823" y="975946"/>
                    </a:lnTo>
                    <a:lnTo>
                      <a:pt x="441823" y="921654"/>
                    </a:lnTo>
                    <a:close/>
                    <a:moveTo>
                      <a:pt x="123718" y="916960"/>
                    </a:moveTo>
                    <a:lnTo>
                      <a:pt x="123718" y="971252"/>
                    </a:lnTo>
                    <a:lnTo>
                      <a:pt x="229745" y="971252"/>
                    </a:lnTo>
                    <a:lnTo>
                      <a:pt x="229745" y="916960"/>
                    </a:lnTo>
                    <a:close/>
                    <a:moveTo>
                      <a:pt x="335796" y="799672"/>
                    </a:moveTo>
                    <a:lnTo>
                      <a:pt x="335796" y="853964"/>
                    </a:lnTo>
                    <a:lnTo>
                      <a:pt x="441823" y="853964"/>
                    </a:lnTo>
                    <a:lnTo>
                      <a:pt x="441823" y="799672"/>
                    </a:lnTo>
                    <a:close/>
                    <a:moveTo>
                      <a:pt x="123718" y="794978"/>
                    </a:moveTo>
                    <a:lnTo>
                      <a:pt x="123718" y="849270"/>
                    </a:lnTo>
                    <a:lnTo>
                      <a:pt x="229745" y="849270"/>
                    </a:lnTo>
                    <a:lnTo>
                      <a:pt x="229745" y="794978"/>
                    </a:lnTo>
                    <a:close/>
                    <a:moveTo>
                      <a:pt x="335796" y="677690"/>
                    </a:moveTo>
                    <a:lnTo>
                      <a:pt x="335796" y="731982"/>
                    </a:lnTo>
                    <a:lnTo>
                      <a:pt x="441823" y="731982"/>
                    </a:lnTo>
                    <a:lnTo>
                      <a:pt x="441823" y="677690"/>
                    </a:lnTo>
                    <a:close/>
                    <a:moveTo>
                      <a:pt x="123718" y="672996"/>
                    </a:moveTo>
                    <a:lnTo>
                      <a:pt x="123718" y="727289"/>
                    </a:lnTo>
                    <a:lnTo>
                      <a:pt x="229745" y="727289"/>
                    </a:lnTo>
                    <a:lnTo>
                      <a:pt x="229745" y="672996"/>
                    </a:lnTo>
                    <a:close/>
                    <a:moveTo>
                      <a:pt x="335796" y="555708"/>
                    </a:moveTo>
                    <a:lnTo>
                      <a:pt x="335796" y="610000"/>
                    </a:lnTo>
                    <a:lnTo>
                      <a:pt x="441823" y="610000"/>
                    </a:lnTo>
                    <a:lnTo>
                      <a:pt x="441823" y="555708"/>
                    </a:lnTo>
                    <a:close/>
                    <a:moveTo>
                      <a:pt x="123718" y="551014"/>
                    </a:moveTo>
                    <a:lnTo>
                      <a:pt x="123718" y="605307"/>
                    </a:lnTo>
                    <a:lnTo>
                      <a:pt x="229745" y="605307"/>
                    </a:lnTo>
                    <a:lnTo>
                      <a:pt x="229745" y="551014"/>
                    </a:lnTo>
                    <a:close/>
                    <a:moveTo>
                      <a:pt x="335796" y="433726"/>
                    </a:moveTo>
                    <a:lnTo>
                      <a:pt x="335796" y="488019"/>
                    </a:lnTo>
                    <a:lnTo>
                      <a:pt x="441823" y="488019"/>
                    </a:lnTo>
                    <a:lnTo>
                      <a:pt x="441823" y="433726"/>
                    </a:lnTo>
                    <a:close/>
                    <a:moveTo>
                      <a:pt x="123718" y="429032"/>
                    </a:moveTo>
                    <a:lnTo>
                      <a:pt x="123718" y="483325"/>
                    </a:lnTo>
                    <a:lnTo>
                      <a:pt x="229745" y="483325"/>
                    </a:lnTo>
                    <a:lnTo>
                      <a:pt x="229745" y="429032"/>
                    </a:lnTo>
                    <a:close/>
                    <a:moveTo>
                      <a:pt x="244058" y="0"/>
                    </a:moveTo>
                    <a:lnTo>
                      <a:pt x="321484" y="0"/>
                    </a:lnTo>
                    <a:lnTo>
                      <a:pt x="321484" y="178763"/>
                    </a:lnTo>
                    <a:lnTo>
                      <a:pt x="388810" y="178763"/>
                    </a:lnTo>
                    <a:lnTo>
                      <a:pt x="388810" y="299617"/>
                    </a:lnTo>
                    <a:lnTo>
                      <a:pt x="565541" y="299617"/>
                    </a:lnTo>
                    <a:lnTo>
                      <a:pt x="565541" y="1976576"/>
                    </a:lnTo>
                    <a:lnTo>
                      <a:pt x="448247" y="1976576"/>
                    </a:lnTo>
                    <a:lnTo>
                      <a:pt x="371127" y="1976576"/>
                    </a:lnTo>
                    <a:lnTo>
                      <a:pt x="194414" y="1976576"/>
                    </a:lnTo>
                    <a:lnTo>
                      <a:pt x="88332" y="1976576"/>
                    </a:lnTo>
                    <a:lnTo>
                      <a:pt x="0" y="1976576"/>
                    </a:lnTo>
                    <a:lnTo>
                      <a:pt x="0" y="299617"/>
                    </a:lnTo>
                    <a:lnTo>
                      <a:pt x="176731" y="299617"/>
                    </a:lnTo>
                    <a:lnTo>
                      <a:pt x="176731" y="178763"/>
                    </a:lnTo>
                    <a:lnTo>
                      <a:pt x="244058" y="17876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="" xmlns:a16="http://schemas.microsoft.com/office/drawing/2014/main" id="{B6447CA1-2D32-4DA1-A223-78EF87674843}"/>
                  </a:ext>
                </a:extLst>
              </p:cNvPr>
              <p:cNvSpPr/>
              <p:nvPr/>
            </p:nvSpPr>
            <p:spPr>
              <a:xfrm>
                <a:off x="5147338" y="1925597"/>
                <a:ext cx="477157" cy="2330989"/>
              </a:xfrm>
              <a:custGeom>
                <a:avLst/>
                <a:gdLst>
                  <a:gd name="connsiteX0" fmla="*/ 285608 w 487386"/>
                  <a:gd name="connsiteY0" fmla="*/ 1339706 h 2330989"/>
                  <a:gd name="connsiteX1" fmla="*/ 285608 w 487386"/>
                  <a:gd name="connsiteY1" fmla="*/ 1414297 h 2330989"/>
                  <a:gd name="connsiteX2" fmla="*/ 356272 w 487386"/>
                  <a:gd name="connsiteY2" fmla="*/ 1414297 h 2330989"/>
                  <a:gd name="connsiteX3" fmla="*/ 356272 w 487386"/>
                  <a:gd name="connsiteY3" fmla="*/ 1339706 h 2330989"/>
                  <a:gd name="connsiteX4" fmla="*/ 285608 w 487386"/>
                  <a:gd name="connsiteY4" fmla="*/ 1339706 h 2330989"/>
                  <a:gd name="connsiteX5" fmla="*/ 31407 w 487386"/>
                  <a:gd name="connsiteY5" fmla="*/ 1338724 h 2330989"/>
                  <a:gd name="connsiteX6" fmla="*/ 31407 w 487386"/>
                  <a:gd name="connsiteY6" fmla="*/ 1414297 h 2330989"/>
                  <a:gd name="connsiteX7" fmla="*/ 258126 w 487386"/>
                  <a:gd name="connsiteY7" fmla="*/ 1414297 h 2330989"/>
                  <a:gd name="connsiteX8" fmla="*/ 258126 w 487386"/>
                  <a:gd name="connsiteY8" fmla="*/ 1338724 h 2330989"/>
                  <a:gd name="connsiteX9" fmla="*/ 31407 w 487386"/>
                  <a:gd name="connsiteY9" fmla="*/ 1338724 h 2330989"/>
                  <a:gd name="connsiteX10" fmla="*/ 385716 w 487386"/>
                  <a:gd name="connsiteY10" fmla="*/ 1245485 h 2330989"/>
                  <a:gd name="connsiteX11" fmla="*/ 385716 w 487386"/>
                  <a:gd name="connsiteY11" fmla="*/ 1318113 h 2330989"/>
                  <a:gd name="connsiteX12" fmla="*/ 453438 w 487386"/>
                  <a:gd name="connsiteY12" fmla="*/ 1318113 h 2330989"/>
                  <a:gd name="connsiteX13" fmla="*/ 453438 w 487386"/>
                  <a:gd name="connsiteY13" fmla="*/ 1245485 h 2330989"/>
                  <a:gd name="connsiteX14" fmla="*/ 385716 w 487386"/>
                  <a:gd name="connsiteY14" fmla="*/ 1245485 h 2330989"/>
                  <a:gd name="connsiteX15" fmla="*/ 32388 w 487386"/>
                  <a:gd name="connsiteY15" fmla="*/ 1243522 h 2330989"/>
                  <a:gd name="connsiteX16" fmla="*/ 32388 w 487386"/>
                  <a:gd name="connsiteY16" fmla="*/ 1318113 h 2330989"/>
                  <a:gd name="connsiteX17" fmla="*/ 102073 w 487386"/>
                  <a:gd name="connsiteY17" fmla="*/ 1318113 h 2330989"/>
                  <a:gd name="connsiteX18" fmla="*/ 102073 w 487386"/>
                  <a:gd name="connsiteY18" fmla="*/ 1243522 h 2330989"/>
                  <a:gd name="connsiteX19" fmla="*/ 32388 w 487386"/>
                  <a:gd name="connsiteY19" fmla="*/ 1243522 h 2330989"/>
                  <a:gd name="connsiteX20" fmla="*/ 130535 w 487386"/>
                  <a:gd name="connsiteY20" fmla="*/ 1242540 h 2330989"/>
                  <a:gd name="connsiteX21" fmla="*/ 130535 w 487386"/>
                  <a:gd name="connsiteY21" fmla="*/ 1317131 h 2330989"/>
                  <a:gd name="connsiteX22" fmla="*/ 356272 w 487386"/>
                  <a:gd name="connsiteY22" fmla="*/ 1317131 h 2330989"/>
                  <a:gd name="connsiteX23" fmla="*/ 356272 w 487386"/>
                  <a:gd name="connsiteY23" fmla="*/ 1242540 h 2330989"/>
                  <a:gd name="connsiteX24" fmla="*/ 130535 w 487386"/>
                  <a:gd name="connsiteY24" fmla="*/ 1242540 h 2330989"/>
                  <a:gd name="connsiteX25" fmla="*/ 128572 w 487386"/>
                  <a:gd name="connsiteY25" fmla="*/ 1149301 h 2330989"/>
                  <a:gd name="connsiteX26" fmla="*/ 128572 w 487386"/>
                  <a:gd name="connsiteY26" fmla="*/ 1220947 h 2330989"/>
                  <a:gd name="connsiteX27" fmla="*/ 199237 w 487386"/>
                  <a:gd name="connsiteY27" fmla="*/ 1220947 h 2330989"/>
                  <a:gd name="connsiteX28" fmla="*/ 199237 w 487386"/>
                  <a:gd name="connsiteY28" fmla="*/ 1149301 h 2330989"/>
                  <a:gd name="connsiteX29" fmla="*/ 128572 w 487386"/>
                  <a:gd name="connsiteY29" fmla="*/ 1149301 h 2330989"/>
                  <a:gd name="connsiteX30" fmla="*/ 226720 w 487386"/>
                  <a:gd name="connsiteY30" fmla="*/ 1148319 h 2330989"/>
                  <a:gd name="connsiteX31" fmla="*/ 226720 w 487386"/>
                  <a:gd name="connsiteY31" fmla="*/ 1219966 h 2330989"/>
                  <a:gd name="connsiteX32" fmla="*/ 453438 w 487386"/>
                  <a:gd name="connsiteY32" fmla="*/ 1219966 h 2330989"/>
                  <a:gd name="connsiteX33" fmla="*/ 453438 w 487386"/>
                  <a:gd name="connsiteY33" fmla="*/ 1148319 h 2330989"/>
                  <a:gd name="connsiteX34" fmla="*/ 226720 w 487386"/>
                  <a:gd name="connsiteY34" fmla="*/ 1148319 h 2330989"/>
                  <a:gd name="connsiteX35" fmla="*/ 128572 w 487386"/>
                  <a:gd name="connsiteY35" fmla="*/ 1050172 h 2330989"/>
                  <a:gd name="connsiteX36" fmla="*/ 128572 w 487386"/>
                  <a:gd name="connsiteY36" fmla="*/ 1121820 h 2330989"/>
                  <a:gd name="connsiteX37" fmla="*/ 357254 w 487386"/>
                  <a:gd name="connsiteY37" fmla="*/ 1121820 h 2330989"/>
                  <a:gd name="connsiteX38" fmla="*/ 357254 w 487386"/>
                  <a:gd name="connsiteY38" fmla="*/ 1050172 h 2330989"/>
                  <a:gd name="connsiteX39" fmla="*/ 128572 w 487386"/>
                  <a:gd name="connsiteY39" fmla="*/ 1050172 h 2330989"/>
                  <a:gd name="connsiteX40" fmla="*/ 32388 w 487386"/>
                  <a:gd name="connsiteY40" fmla="*/ 1050172 h 2330989"/>
                  <a:gd name="connsiteX41" fmla="*/ 32388 w 487386"/>
                  <a:gd name="connsiteY41" fmla="*/ 1122800 h 2330989"/>
                  <a:gd name="connsiteX42" fmla="*/ 103055 w 487386"/>
                  <a:gd name="connsiteY42" fmla="*/ 1122800 h 2330989"/>
                  <a:gd name="connsiteX43" fmla="*/ 103055 w 487386"/>
                  <a:gd name="connsiteY43" fmla="*/ 1050172 h 2330989"/>
                  <a:gd name="connsiteX44" fmla="*/ 32388 w 487386"/>
                  <a:gd name="connsiteY44" fmla="*/ 1050172 h 2330989"/>
                  <a:gd name="connsiteX45" fmla="*/ 383754 w 487386"/>
                  <a:gd name="connsiteY45" fmla="*/ 953007 h 2330989"/>
                  <a:gd name="connsiteX46" fmla="*/ 383754 w 487386"/>
                  <a:gd name="connsiteY46" fmla="*/ 1024654 h 2330989"/>
                  <a:gd name="connsiteX47" fmla="*/ 452457 w 487386"/>
                  <a:gd name="connsiteY47" fmla="*/ 1024654 h 2330989"/>
                  <a:gd name="connsiteX48" fmla="*/ 452457 w 487386"/>
                  <a:gd name="connsiteY48" fmla="*/ 953007 h 2330989"/>
                  <a:gd name="connsiteX49" fmla="*/ 383754 w 487386"/>
                  <a:gd name="connsiteY49" fmla="*/ 953007 h 2330989"/>
                  <a:gd name="connsiteX50" fmla="*/ 30425 w 487386"/>
                  <a:gd name="connsiteY50" fmla="*/ 953007 h 2330989"/>
                  <a:gd name="connsiteX51" fmla="*/ 30425 w 487386"/>
                  <a:gd name="connsiteY51" fmla="*/ 1023673 h 2330989"/>
                  <a:gd name="connsiteX52" fmla="*/ 259108 w 487386"/>
                  <a:gd name="connsiteY52" fmla="*/ 1023673 h 2330989"/>
                  <a:gd name="connsiteX53" fmla="*/ 259108 w 487386"/>
                  <a:gd name="connsiteY53" fmla="*/ 953007 h 2330989"/>
                  <a:gd name="connsiteX54" fmla="*/ 30425 w 487386"/>
                  <a:gd name="connsiteY54" fmla="*/ 953007 h 2330989"/>
                  <a:gd name="connsiteX55" fmla="*/ 286589 w 487386"/>
                  <a:gd name="connsiteY55" fmla="*/ 952025 h 2330989"/>
                  <a:gd name="connsiteX56" fmla="*/ 286589 w 487386"/>
                  <a:gd name="connsiteY56" fmla="*/ 1023673 h 2330989"/>
                  <a:gd name="connsiteX57" fmla="*/ 357254 w 487386"/>
                  <a:gd name="connsiteY57" fmla="*/ 1023673 h 2330989"/>
                  <a:gd name="connsiteX58" fmla="*/ 357254 w 487386"/>
                  <a:gd name="connsiteY58" fmla="*/ 952025 h 2330989"/>
                  <a:gd name="connsiteX59" fmla="*/ 286589 w 487386"/>
                  <a:gd name="connsiteY59" fmla="*/ 952025 h 2330989"/>
                  <a:gd name="connsiteX60" fmla="*/ 382772 w 487386"/>
                  <a:gd name="connsiteY60" fmla="*/ 854860 h 2330989"/>
                  <a:gd name="connsiteX61" fmla="*/ 382772 w 487386"/>
                  <a:gd name="connsiteY61" fmla="*/ 927489 h 2330989"/>
                  <a:gd name="connsiteX62" fmla="*/ 452457 w 487386"/>
                  <a:gd name="connsiteY62" fmla="*/ 927489 h 2330989"/>
                  <a:gd name="connsiteX63" fmla="*/ 452457 w 487386"/>
                  <a:gd name="connsiteY63" fmla="*/ 854860 h 2330989"/>
                  <a:gd name="connsiteX64" fmla="*/ 382772 w 487386"/>
                  <a:gd name="connsiteY64" fmla="*/ 854860 h 2330989"/>
                  <a:gd name="connsiteX65" fmla="*/ 286589 w 487386"/>
                  <a:gd name="connsiteY65" fmla="*/ 853878 h 2330989"/>
                  <a:gd name="connsiteX66" fmla="*/ 286589 w 487386"/>
                  <a:gd name="connsiteY66" fmla="*/ 927489 h 2330989"/>
                  <a:gd name="connsiteX67" fmla="*/ 355291 w 487386"/>
                  <a:gd name="connsiteY67" fmla="*/ 927489 h 2330989"/>
                  <a:gd name="connsiteX68" fmla="*/ 355291 w 487386"/>
                  <a:gd name="connsiteY68" fmla="*/ 853878 h 2330989"/>
                  <a:gd name="connsiteX69" fmla="*/ 286589 w 487386"/>
                  <a:gd name="connsiteY69" fmla="*/ 853878 h 2330989"/>
                  <a:gd name="connsiteX70" fmla="*/ 384735 w 487386"/>
                  <a:gd name="connsiteY70" fmla="*/ 756713 h 2330989"/>
                  <a:gd name="connsiteX71" fmla="*/ 384735 w 487386"/>
                  <a:gd name="connsiteY71" fmla="*/ 829342 h 2330989"/>
                  <a:gd name="connsiteX72" fmla="*/ 453438 w 487386"/>
                  <a:gd name="connsiteY72" fmla="*/ 829342 h 2330989"/>
                  <a:gd name="connsiteX73" fmla="*/ 453438 w 487386"/>
                  <a:gd name="connsiteY73" fmla="*/ 756713 h 2330989"/>
                  <a:gd name="connsiteX74" fmla="*/ 384735 w 487386"/>
                  <a:gd name="connsiteY74" fmla="*/ 756713 h 2330989"/>
                  <a:gd name="connsiteX75" fmla="*/ 130535 w 487386"/>
                  <a:gd name="connsiteY75" fmla="*/ 756713 h 2330989"/>
                  <a:gd name="connsiteX76" fmla="*/ 130535 w 487386"/>
                  <a:gd name="connsiteY76" fmla="*/ 829342 h 2330989"/>
                  <a:gd name="connsiteX77" fmla="*/ 357254 w 487386"/>
                  <a:gd name="connsiteY77" fmla="*/ 829342 h 2330989"/>
                  <a:gd name="connsiteX78" fmla="*/ 357254 w 487386"/>
                  <a:gd name="connsiteY78" fmla="*/ 756713 h 2330989"/>
                  <a:gd name="connsiteX79" fmla="*/ 130535 w 487386"/>
                  <a:gd name="connsiteY79" fmla="*/ 756713 h 2330989"/>
                  <a:gd name="connsiteX80" fmla="*/ 32388 w 487386"/>
                  <a:gd name="connsiteY80" fmla="*/ 755731 h 2330989"/>
                  <a:gd name="connsiteX81" fmla="*/ 32388 w 487386"/>
                  <a:gd name="connsiteY81" fmla="*/ 830323 h 2330989"/>
                  <a:gd name="connsiteX82" fmla="*/ 102073 w 487386"/>
                  <a:gd name="connsiteY82" fmla="*/ 830323 h 2330989"/>
                  <a:gd name="connsiteX83" fmla="*/ 102073 w 487386"/>
                  <a:gd name="connsiteY83" fmla="*/ 755731 h 2330989"/>
                  <a:gd name="connsiteX84" fmla="*/ 32388 w 487386"/>
                  <a:gd name="connsiteY84" fmla="*/ 755731 h 2330989"/>
                  <a:gd name="connsiteX85" fmla="*/ 382772 w 487386"/>
                  <a:gd name="connsiteY85" fmla="*/ 658566 h 2330989"/>
                  <a:gd name="connsiteX86" fmla="*/ 382772 w 487386"/>
                  <a:gd name="connsiteY86" fmla="*/ 733158 h 2330989"/>
                  <a:gd name="connsiteX87" fmla="*/ 452457 w 487386"/>
                  <a:gd name="connsiteY87" fmla="*/ 733158 h 2330989"/>
                  <a:gd name="connsiteX88" fmla="*/ 452457 w 487386"/>
                  <a:gd name="connsiteY88" fmla="*/ 658566 h 2330989"/>
                  <a:gd name="connsiteX89" fmla="*/ 382772 w 487386"/>
                  <a:gd name="connsiteY89" fmla="*/ 658566 h 2330989"/>
                  <a:gd name="connsiteX90" fmla="*/ 31407 w 487386"/>
                  <a:gd name="connsiteY90" fmla="*/ 658566 h 2330989"/>
                  <a:gd name="connsiteX91" fmla="*/ 31407 w 487386"/>
                  <a:gd name="connsiteY91" fmla="*/ 735121 h 2330989"/>
                  <a:gd name="connsiteX92" fmla="*/ 259108 w 487386"/>
                  <a:gd name="connsiteY92" fmla="*/ 735121 h 2330989"/>
                  <a:gd name="connsiteX93" fmla="*/ 259108 w 487386"/>
                  <a:gd name="connsiteY93" fmla="*/ 658566 h 2330989"/>
                  <a:gd name="connsiteX94" fmla="*/ 31407 w 487386"/>
                  <a:gd name="connsiteY94" fmla="*/ 658566 h 2330989"/>
                  <a:gd name="connsiteX95" fmla="*/ 226720 w 487386"/>
                  <a:gd name="connsiteY95" fmla="*/ 561400 h 2330989"/>
                  <a:gd name="connsiteX96" fmla="*/ 226720 w 487386"/>
                  <a:gd name="connsiteY96" fmla="*/ 638937 h 2330989"/>
                  <a:gd name="connsiteX97" fmla="*/ 451475 w 487386"/>
                  <a:gd name="connsiteY97" fmla="*/ 638937 h 2330989"/>
                  <a:gd name="connsiteX98" fmla="*/ 451475 w 487386"/>
                  <a:gd name="connsiteY98" fmla="*/ 561400 h 2330989"/>
                  <a:gd name="connsiteX99" fmla="*/ 226720 w 487386"/>
                  <a:gd name="connsiteY99" fmla="*/ 561400 h 2330989"/>
                  <a:gd name="connsiteX100" fmla="*/ 128572 w 487386"/>
                  <a:gd name="connsiteY100" fmla="*/ 561400 h 2330989"/>
                  <a:gd name="connsiteX101" fmla="*/ 128572 w 487386"/>
                  <a:gd name="connsiteY101" fmla="*/ 636974 h 2330989"/>
                  <a:gd name="connsiteX102" fmla="*/ 198257 w 487386"/>
                  <a:gd name="connsiteY102" fmla="*/ 636974 h 2330989"/>
                  <a:gd name="connsiteX103" fmla="*/ 198257 w 487386"/>
                  <a:gd name="connsiteY103" fmla="*/ 561400 h 2330989"/>
                  <a:gd name="connsiteX104" fmla="*/ 128572 w 487386"/>
                  <a:gd name="connsiteY104" fmla="*/ 561400 h 2330989"/>
                  <a:gd name="connsiteX105" fmla="*/ 129554 w 487386"/>
                  <a:gd name="connsiteY105" fmla="*/ 464235 h 2330989"/>
                  <a:gd name="connsiteX106" fmla="*/ 129554 w 487386"/>
                  <a:gd name="connsiteY106" fmla="*/ 540790 h 2330989"/>
                  <a:gd name="connsiteX107" fmla="*/ 356272 w 487386"/>
                  <a:gd name="connsiteY107" fmla="*/ 540790 h 2330989"/>
                  <a:gd name="connsiteX108" fmla="*/ 356272 w 487386"/>
                  <a:gd name="connsiteY108" fmla="*/ 464235 h 2330989"/>
                  <a:gd name="connsiteX109" fmla="*/ 129554 w 487386"/>
                  <a:gd name="connsiteY109" fmla="*/ 464235 h 2330989"/>
                  <a:gd name="connsiteX110" fmla="*/ 34352 w 487386"/>
                  <a:gd name="connsiteY110" fmla="*/ 463253 h 2330989"/>
                  <a:gd name="connsiteX111" fmla="*/ 34352 w 487386"/>
                  <a:gd name="connsiteY111" fmla="*/ 539808 h 2330989"/>
                  <a:gd name="connsiteX112" fmla="*/ 102073 w 487386"/>
                  <a:gd name="connsiteY112" fmla="*/ 539808 h 2330989"/>
                  <a:gd name="connsiteX113" fmla="*/ 102073 w 487386"/>
                  <a:gd name="connsiteY113" fmla="*/ 463253 h 2330989"/>
                  <a:gd name="connsiteX114" fmla="*/ 34352 w 487386"/>
                  <a:gd name="connsiteY114" fmla="*/ 463253 h 2330989"/>
                  <a:gd name="connsiteX115" fmla="*/ 384735 w 487386"/>
                  <a:gd name="connsiteY115" fmla="*/ 462272 h 2330989"/>
                  <a:gd name="connsiteX116" fmla="*/ 384735 w 487386"/>
                  <a:gd name="connsiteY116" fmla="*/ 540790 h 2330989"/>
                  <a:gd name="connsiteX117" fmla="*/ 451475 w 487386"/>
                  <a:gd name="connsiteY117" fmla="*/ 540790 h 2330989"/>
                  <a:gd name="connsiteX118" fmla="*/ 451475 w 487386"/>
                  <a:gd name="connsiteY118" fmla="*/ 462272 h 2330989"/>
                  <a:gd name="connsiteX119" fmla="*/ 384735 w 487386"/>
                  <a:gd name="connsiteY119" fmla="*/ 462272 h 2330989"/>
                  <a:gd name="connsiteX120" fmla="*/ 52999 w 487386"/>
                  <a:gd name="connsiteY120" fmla="*/ 286589 h 2330989"/>
                  <a:gd name="connsiteX121" fmla="*/ 52999 w 487386"/>
                  <a:gd name="connsiteY121" fmla="*/ 364126 h 2330989"/>
                  <a:gd name="connsiteX122" fmla="*/ 192368 w 487386"/>
                  <a:gd name="connsiteY122" fmla="*/ 364126 h 2330989"/>
                  <a:gd name="connsiteX123" fmla="*/ 192368 w 487386"/>
                  <a:gd name="connsiteY123" fmla="*/ 286589 h 2330989"/>
                  <a:gd name="connsiteX124" fmla="*/ 52999 w 487386"/>
                  <a:gd name="connsiteY124" fmla="*/ 286589 h 2330989"/>
                  <a:gd name="connsiteX125" fmla="*/ 295422 w 487386"/>
                  <a:gd name="connsiteY125" fmla="*/ 285608 h 2330989"/>
                  <a:gd name="connsiteX126" fmla="*/ 295422 w 487386"/>
                  <a:gd name="connsiteY126" fmla="*/ 364126 h 2330989"/>
                  <a:gd name="connsiteX127" fmla="*/ 434790 w 487386"/>
                  <a:gd name="connsiteY127" fmla="*/ 364126 h 2330989"/>
                  <a:gd name="connsiteX128" fmla="*/ 434790 w 487386"/>
                  <a:gd name="connsiteY128" fmla="*/ 285608 h 2330989"/>
                  <a:gd name="connsiteX129" fmla="*/ 295422 w 487386"/>
                  <a:gd name="connsiteY129" fmla="*/ 285608 h 2330989"/>
                  <a:gd name="connsiteX130" fmla="*/ 51036 w 487386"/>
                  <a:gd name="connsiteY130" fmla="*/ 186479 h 2330989"/>
                  <a:gd name="connsiteX131" fmla="*/ 51036 w 487386"/>
                  <a:gd name="connsiteY131" fmla="*/ 259108 h 2330989"/>
                  <a:gd name="connsiteX132" fmla="*/ 190405 w 487386"/>
                  <a:gd name="connsiteY132" fmla="*/ 259108 h 2330989"/>
                  <a:gd name="connsiteX133" fmla="*/ 190405 w 487386"/>
                  <a:gd name="connsiteY133" fmla="*/ 186479 h 2330989"/>
                  <a:gd name="connsiteX134" fmla="*/ 51036 w 487386"/>
                  <a:gd name="connsiteY134" fmla="*/ 186479 h 2330989"/>
                  <a:gd name="connsiteX135" fmla="*/ 294440 w 487386"/>
                  <a:gd name="connsiteY135" fmla="*/ 185498 h 2330989"/>
                  <a:gd name="connsiteX136" fmla="*/ 294440 w 487386"/>
                  <a:gd name="connsiteY136" fmla="*/ 260090 h 2330989"/>
                  <a:gd name="connsiteX137" fmla="*/ 432828 w 487386"/>
                  <a:gd name="connsiteY137" fmla="*/ 260090 h 2330989"/>
                  <a:gd name="connsiteX138" fmla="*/ 432828 w 487386"/>
                  <a:gd name="connsiteY138" fmla="*/ 185498 h 2330989"/>
                  <a:gd name="connsiteX139" fmla="*/ 294440 w 487386"/>
                  <a:gd name="connsiteY139" fmla="*/ 185498 h 2330989"/>
                  <a:gd name="connsiteX140" fmla="*/ 52999 w 487386"/>
                  <a:gd name="connsiteY140" fmla="*/ 89314 h 2330989"/>
                  <a:gd name="connsiteX141" fmla="*/ 52999 w 487386"/>
                  <a:gd name="connsiteY141" fmla="*/ 158017 h 2330989"/>
                  <a:gd name="connsiteX142" fmla="*/ 191387 w 487386"/>
                  <a:gd name="connsiteY142" fmla="*/ 158017 h 2330989"/>
                  <a:gd name="connsiteX143" fmla="*/ 191387 w 487386"/>
                  <a:gd name="connsiteY143" fmla="*/ 89314 h 2330989"/>
                  <a:gd name="connsiteX144" fmla="*/ 52999 w 487386"/>
                  <a:gd name="connsiteY144" fmla="*/ 89314 h 2330989"/>
                  <a:gd name="connsiteX145" fmla="*/ 296403 w 487386"/>
                  <a:gd name="connsiteY145" fmla="*/ 87351 h 2330989"/>
                  <a:gd name="connsiteX146" fmla="*/ 296403 w 487386"/>
                  <a:gd name="connsiteY146" fmla="*/ 158998 h 2330989"/>
                  <a:gd name="connsiteX147" fmla="*/ 432828 w 487386"/>
                  <a:gd name="connsiteY147" fmla="*/ 158998 h 2330989"/>
                  <a:gd name="connsiteX148" fmla="*/ 432828 w 487386"/>
                  <a:gd name="connsiteY148" fmla="*/ 87351 h 2330989"/>
                  <a:gd name="connsiteX149" fmla="*/ 296403 w 487386"/>
                  <a:gd name="connsiteY149" fmla="*/ 87351 h 2330989"/>
                  <a:gd name="connsiteX150" fmla="*/ 26499 w 487386"/>
                  <a:gd name="connsiteY150" fmla="*/ 0 h 2330989"/>
                  <a:gd name="connsiteX151" fmla="*/ 219849 w 487386"/>
                  <a:gd name="connsiteY151" fmla="*/ 0 h 2330989"/>
                  <a:gd name="connsiteX152" fmla="*/ 219849 w 487386"/>
                  <a:gd name="connsiteY152" fmla="*/ 111888 h 2330989"/>
                  <a:gd name="connsiteX153" fmla="*/ 219849 w 487386"/>
                  <a:gd name="connsiteY153" fmla="*/ 337625 h 2330989"/>
                  <a:gd name="connsiteX154" fmla="*/ 263033 w 487386"/>
                  <a:gd name="connsiteY154" fmla="*/ 366088 h 2330989"/>
                  <a:gd name="connsiteX155" fmla="*/ 263033 w 487386"/>
                  <a:gd name="connsiteY155" fmla="*/ 2945 h 2330989"/>
                  <a:gd name="connsiteX156" fmla="*/ 461290 w 487386"/>
                  <a:gd name="connsiteY156" fmla="*/ 2945 h 2330989"/>
                  <a:gd name="connsiteX157" fmla="*/ 463253 w 487386"/>
                  <a:gd name="connsiteY157" fmla="*/ 330756 h 2330989"/>
                  <a:gd name="connsiteX158" fmla="*/ 481901 w 487386"/>
                  <a:gd name="connsiteY158" fmla="*/ 1297502 h 2330989"/>
                  <a:gd name="connsiteX159" fmla="*/ 483863 w 487386"/>
                  <a:gd name="connsiteY159" fmla="*/ 2269156 h 2330989"/>
                  <a:gd name="connsiteX160" fmla="*/ 483863 w 487386"/>
                  <a:gd name="connsiteY160" fmla="*/ 2330989 h 2330989"/>
                  <a:gd name="connsiteX161" fmla="*/ 0 w 487386"/>
                  <a:gd name="connsiteY161" fmla="*/ 2330989 h 2330989"/>
                  <a:gd name="connsiteX162" fmla="*/ 0 w 487386"/>
                  <a:gd name="connsiteY162" fmla="*/ 2284859 h 2330989"/>
                  <a:gd name="connsiteX163" fmla="*/ 0 w 487386"/>
                  <a:gd name="connsiteY163" fmla="*/ 421051 h 2330989"/>
                  <a:gd name="connsiteX164" fmla="*/ 26499 w 487386"/>
                  <a:gd name="connsiteY164" fmla="*/ 0 h 233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</a:cxnLst>
                <a:rect l="l" t="t" r="r" b="b"/>
                <a:pathLst>
                  <a:path w="487386" h="2330989">
                    <a:moveTo>
                      <a:pt x="285608" y="1339706"/>
                    </a:moveTo>
                    <a:cubicBezTo>
                      <a:pt x="285608" y="1366205"/>
                      <a:pt x="285608" y="1388779"/>
                      <a:pt x="285608" y="1414297"/>
                    </a:cubicBezTo>
                    <a:cubicBezTo>
                      <a:pt x="312107" y="1414297"/>
                      <a:pt x="333699" y="1414297"/>
                      <a:pt x="356272" y="1414297"/>
                    </a:cubicBezTo>
                    <a:cubicBezTo>
                      <a:pt x="356272" y="1387797"/>
                      <a:pt x="356272" y="1364242"/>
                      <a:pt x="356272" y="1339706"/>
                    </a:cubicBezTo>
                    <a:cubicBezTo>
                      <a:pt x="331736" y="1339706"/>
                      <a:pt x="309163" y="1339706"/>
                      <a:pt x="285608" y="1339706"/>
                    </a:cubicBezTo>
                    <a:close/>
                    <a:moveTo>
                      <a:pt x="31407" y="1338724"/>
                    </a:moveTo>
                    <a:cubicBezTo>
                      <a:pt x="31407" y="1366205"/>
                      <a:pt x="31407" y="1389760"/>
                      <a:pt x="31407" y="1414297"/>
                    </a:cubicBezTo>
                    <a:cubicBezTo>
                      <a:pt x="108942" y="1414297"/>
                      <a:pt x="183534" y="1414297"/>
                      <a:pt x="258126" y="1414297"/>
                    </a:cubicBezTo>
                    <a:cubicBezTo>
                      <a:pt x="258126" y="1386816"/>
                      <a:pt x="258126" y="1363261"/>
                      <a:pt x="258126" y="1338724"/>
                    </a:cubicBezTo>
                    <a:cubicBezTo>
                      <a:pt x="180590" y="1338724"/>
                      <a:pt x="106980" y="1338724"/>
                      <a:pt x="31407" y="1338724"/>
                    </a:cubicBezTo>
                    <a:close/>
                    <a:moveTo>
                      <a:pt x="385716" y="1245485"/>
                    </a:moveTo>
                    <a:cubicBezTo>
                      <a:pt x="385716" y="1271984"/>
                      <a:pt x="385716" y="1295539"/>
                      <a:pt x="385716" y="1318113"/>
                    </a:cubicBezTo>
                    <a:cubicBezTo>
                      <a:pt x="410253" y="1318113"/>
                      <a:pt x="430864" y="1318113"/>
                      <a:pt x="453438" y="1318113"/>
                    </a:cubicBezTo>
                    <a:cubicBezTo>
                      <a:pt x="453438" y="1293576"/>
                      <a:pt x="453438" y="1271003"/>
                      <a:pt x="453438" y="1245485"/>
                    </a:cubicBezTo>
                    <a:cubicBezTo>
                      <a:pt x="427920" y="1245485"/>
                      <a:pt x="406328" y="1245485"/>
                      <a:pt x="385716" y="1245485"/>
                    </a:cubicBezTo>
                    <a:close/>
                    <a:moveTo>
                      <a:pt x="32388" y="1243522"/>
                    </a:moveTo>
                    <a:cubicBezTo>
                      <a:pt x="32388" y="1270021"/>
                      <a:pt x="32388" y="1292595"/>
                      <a:pt x="32388" y="1318113"/>
                    </a:cubicBezTo>
                    <a:cubicBezTo>
                      <a:pt x="55943" y="1318113"/>
                      <a:pt x="78518" y="1318113"/>
                      <a:pt x="102073" y="1318113"/>
                    </a:cubicBezTo>
                    <a:cubicBezTo>
                      <a:pt x="102073" y="1292595"/>
                      <a:pt x="102073" y="1269040"/>
                      <a:pt x="102073" y="1243522"/>
                    </a:cubicBezTo>
                    <a:cubicBezTo>
                      <a:pt x="77536" y="1243522"/>
                      <a:pt x="55943" y="1243522"/>
                      <a:pt x="32388" y="1243522"/>
                    </a:cubicBezTo>
                    <a:close/>
                    <a:moveTo>
                      <a:pt x="130535" y="1242540"/>
                    </a:moveTo>
                    <a:cubicBezTo>
                      <a:pt x="130535" y="1271003"/>
                      <a:pt x="130535" y="1294558"/>
                      <a:pt x="130535" y="1317131"/>
                    </a:cubicBezTo>
                    <a:cubicBezTo>
                      <a:pt x="208071" y="1317131"/>
                      <a:pt x="281681" y="1317131"/>
                      <a:pt x="356272" y="1317131"/>
                    </a:cubicBezTo>
                    <a:cubicBezTo>
                      <a:pt x="356272" y="1290632"/>
                      <a:pt x="356272" y="1267077"/>
                      <a:pt x="356272" y="1242540"/>
                    </a:cubicBezTo>
                    <a:cubicBezTo>
                      <a:pt x="278737" y="1242540"/>
                      <a:pt x="206108" y="1242540"/>
                      <a:pt x="130535" y="1242540"/>
                    </a:cubicBezTo>
                    <a:close/>
                    <a:moveTo>
                      <a:pt x="128572" y="1149301"/>
                    </a:moveTo>
                    <a:cubicBezTo>
                      <a:pt x="128572" y="1174819"/>
                      <a:pt x="128572" y="1197392"/>
                      <a:pt x="128572" y="1220947"/>
                    </a:cubicBezTo>
                    <a:cubicBezTo>
                      <a:pt x="153109" y="1220947"/>
                      <a:pt x="174701" y="1220947"/>
                      <a:pt x="199237" y="1220947"/>
                    </a:cubicBezTo>
                    <a:cubicBezTo>
                      <a:pt x="199237" y="1193466"/>
                      <a:pt x="199237" y="1171874"/>
                      <a:pt x="199237" y="1149301"/>
                    </a:cubicBezTo>
                    <a:cubicBezTo>
                      <a:pt x="173719" y="1149301"/>
                      <a:pt x="151146" y="1149301"/>
                      <a:pt x="128572" y="1149301"/>
                    </a:cubicBezTo>
                    <a:close/>
                    <a:moveTo>
                      <a:pt x="226720" y="1148319"/>
                    </a:moveTo>
                    <a:cubicBezTo>
                      <a:pt x="226720" y="1174819"/>
                      <a:pt x="226720" y="1196411"/>
                      <a:pt x="226720" y="1219966"/>
                    </a:cubicBezTo>
                    <a:cubicBezTo>
                      <a:pt x="303273" y="1219966"/>
                      <a:pt x="377866" y="1219966"/>
                      <a:pt x="453438" y="1219966"/>
                    </a:cubicBezTo>
                    <a:cubicBezTo>
                      <a:pt x="453438" y="1195429"/>
                      <a:pt x="453438" y="1172856"/>
                      <a:pt x="453438" y="1148319"/>
                    </a:cubicBezTo>
                    <a:cubicBezTo>
                      <a:pt x="373940" y="1148319"/>
                      <a:pt x="300329" y="1148319"/>
                      <a:pt x="226720" y="1148319"/>
                    </a:cubicBezTo>
                    <a:close/>
                    <a:moveTo>
                      <a:pt x="128572" y="1050172"/>
                    </a:moveTo>
                    <a:cubicBezTo>
                      <a:pt x="128572" y="1075690"/>
                      <a:pt x="128572" y="1098264"/>
                      <a:pt x="128572" y="1121820"/>
                    </a:cubicBezTo>
                    <a:cubicBezTo>
                      <a:pt x="206108" y="1121820"/>
                      <a:pt x="280700" y="1121820"/>
                      <a:pt x="357254" y="1121820"/>
                    </a:cubicBezTo>
                    <a:cubicBezTo>
                      <a:pt x="357254" y="1096301"/>
                      <a:pt x="357254" y="1074709"/>
                      <a:pt x="357254" y="1050172"/>
                    </a:cubicBezTo>
                    <a:cubicBezTo>
                      <a:pt x="279719" y="1050172"/>
                      <a:pt x="204145" y="1050172"/>
                      <a:pt x="128572" y="1050172"/>
                    </a:cubicBezTo>
                    <a:close/>
                    <a:moveTo>
                      <a:pt x="32388" y="1050172"/>
                    </a:moveTo>
                    <a:cubicBezTo>
                      <a:pt x="32388" y="1076672"/>
                      <a:pt x="32388" y="1100227"/>
                      <a:pt x="32388" y="1122800"/>
                    </a:cubicBezTo>
                    <a:cubicBezTo>
                      <a:pt x="57906" y="1122800"/>
                      <a:pt x="79498" y="1122800"/>
                      <a:pt x="103055" y="1122800"/>
                    </a:cubicBezTo>
                    <a:cubicBezTo>
                      <a:pt x="103055" y="1097282"/>
                      <a:pt x="103055" y="1074709"/>
                      <a:pt x="103055" y="1050172"/>
                    </a:cubicBezTo>
                    <a:cubicBezTo>
                      <a:pt x="76555" y="1050172"/>
                      <a:pt x="53981" y="1050172"/>
                      <a:pt x="32388" y="1050172"/>
                    </a:cubicBezTo>
                    <a:close/>
                    <a:moveTo>
                      <a:pt x="383754" y="953007"/>
                    </a:moveTo>
                    <a:cubicBezTo>
                      <a:pt x="383754" y="978525"/>
                      <a:pt x="383754" y="1001098"/>
                      <a:pt x="383754" y="1024654"/>
                    </a:cubicBezTo>
                    <a:cubicBezTo>
                      <a:pt x="408291" y="1024654"/>
                      <a:pt x="429883" y="1024654"/>
                      <a:pt x="452457" y="1024654"/>
                    </a:cubicBezTo>
                    <a:cubicBezTo>
                      <a:pt x="452457" y="998154"/>
                      <a:pt x="452457" y="974599"/>
                      <a:pt x="452457" y="953007"/>
                    </a:cubicBezTo>
                    <a:cubicBezTo>
                      <a:pt x="426939" y="953007"/>
                      <a:pt x="405346" y="953007"/>
                      <a:pt x="383754" y="953007"/>
                    </a:cubicBezTo>
                    <a:close/>
                    <a:moveTo>
                      <a:pt x="30425" y="953007"/>
                    </a:moveTo>
                    <a:cubicBezTo>
                      <a:pt x="30425" y="977543"/>
                      <a:pt x="30425" y="998154"/>
                      <a:pt x="30425" y="1023673"/>
                    </a:cubicBezTo>
                    <a:cubicBezTo>
                      <a:pt x="109924" y="1023673"/>
                      <a:pt x="185497" y="1023673"/>
                      <a:pt x="259108" y="1023673"/>
                    </a:cubicBezTo>
                    <a:cubicBezTo>
                      <a:pt x="259108" y="997172"/>
                      <a:pt x="259108" y="975580"/>
                      <a:pt x="259108" y="953007"/>
                    </a:cubicBezTo>
                    <a:cubicBezTo>
                      <a:pt x="181572" y="953007"/>
                      <a:pt x="105999" y="953007"/>
                      <a:pt x="30425" y="953007"/>
                    </a:cubicBezTo>
                    <a:close/>
                    <a:moveTo>
                      <a:pt x="286589" y="952025"/>
                    </a:moveTo>
                    <a:cubicBezTo>
                      <a:pt x="286589" y="977543"/>
                      <a:pt x="286589" y="1001098"/>
                      <a:pt x="286589" y="1023673"/>
                    </a:cubicBezTo>
                    <a:cubicBezTo>
                      <a:pt x="312107" y="1023673"/>
                      <a:pt x="333699" y="1023673"/>
                      <a:pt x="357254" y="1023673"/>
                    </a:cubicBezTo>
                    <a:cubicBezTo>
                      <a:pt x="357254" y="999135"/>
                      <a:pt x="357254" y="977543"/>
                      <a:pt x="357254" y="952025"/>
                    </a:cubicBezTo>
                    <a:cubicBezTo>
                      <a:pt x="330754" y="952025"/>
                      <a:pt x="309163" y="952025"/>
                      <a:pt x="286589" y="952025"/>
                    </a:cubicBezTo>
                    <a:close/>
                    <a:moveTo>
                      <a:pt x="382772" y="854860"/>
                    </a:moveTo>
                    <a:cubicBezTo>
                      <a:pt x="382772" y="879396"/>
                      <a:pt x="382772" y="901970"/>
                      <a:pt x="382772" y="927489"/>
                    </a:cubicBezTo>
                    <a:cubicBezTo>
                      <a:pt x="409272" y="927489"/>
                      <a:pt x="429883" y="927489"/>
                      <a:pt x="452457" y="927489"/>
                    </a:cubicBezTo>
                    <a:cubicBezTo>
                      <a:pt x="452457" y="901970"/>
                      <a:pt x="452457" y="878415"/>
                      <a:pt x="452457" y="854860"/>
                    </a:cubicBezTo>
                    <a:cubicBezTo>
                      <a:pt x="426939" y="854860"/>
                      <a:pt x="405346" y="854860"/>
                      <a:pt x="382772" y="854860"/>
                    </a:cubicBezTo>
                    <a:close/>
                    <a:moveTo>
                      <a:pt x="286589" y="853878"/>
                    </a:moveTo>
                    <a:cubicBezTo>
                      <a:pt x="286589" y="880378"/>
                      <a:pt x="286589" y="902951"/>
                      <a:pt x="286589" y="927489"/>
                    </a:cubicBezTo>
                    <a:cubicBezTo>
                      <a:pt x="311125" y="927489"/>
                      <a:pt x="331736" y="927489"/>
                      <a:pt x="355291" y="927489"/>
                    </a:cubicBezTo>
                    <a:cubicBezTo>
                      <a:pt x="355291" y="901970"/>
                      <a:pt x="355291" y="878415"/>
                      <a:pt x="355291" y="853878"/>
                    </a:cubicBezTo>
                    <a:cubicBezTo>
                      <a:pt x="330754" y="853878"/>
                      <a:pt x="308181" y="853878"/>
                      <a:pt x="286589" y="853878"/>
                    </a:cubicBezTo>
                    <a:close/>
                    <a:moveTo>
                      <a:pt x="384735" y="756713"/>
                    </a:moveTo>
                    <a:cubicBezTo>
                      <a:pt x="384735" y="783212"/>
                      <a:pt x="384735" y="806767"/>
                      <a:pt x="384735" y="829342"/>
                    </a:cubicBezTo>
                    <a:cubicBezTo>
                      <a:pt x="409272" y="829342"/>
                      <a:pt x="429883" y="829342"/>
                      <a:pt x="453438" y="829342"/>
                    </a:cubicBezTo>
                    <a:cubicBezTo>
                      <a:pt x="453438" y="804805"/>
                      <a:pt x="453438" y="783212"/>
                      <a:pt x="453438" y="756713"/>
                    </a:cubicBezTo>
                    <a:cubicBezTo>
                      <a:pt x="427920" y="756713"/>
                      <a:pt x="406328" y="756713"/>
                      <a:pt x="384735" y="756713"/>
                    </a:cubicBezTo>
                    <a:close/>
                    <a:moveTo>
                      <a:pt x="130535" y="756713"/>
                    </a:moveTo>
                    <a:cubicBezTo>
                      <a:pt x="130535" y="784194"/>
                      <a:pt x="130535" y="807749"/>
                      <a:pt x="130535" y="829342"/>
                    </a:cubicBezTo>
                    <a:cubicBezTo>
                      <a:pt x="208071" y="829342"/>
                      <a:pt x="282663" y="829342"/>
                      <a:pt x="357254" y="829342"/>
                    </a:cubicBezTo>
                    <a:cubicBezTo>
                      <a:pt x="357254" y="802842"/>
                      <a:pt x="357254" y="781249"/>
                      <a:pt x="357254" y="756713"/>
                    </a:cubicBezTo>
                    <a:cubicBezTo>
                      <a:pt x="277755" y="756713"/>
                      <a:pt x="203163" y="756713"/>
                      <a:pt x="130535" y="756713"/>
                    </a:cubicBezTo>
                    <a:close/>
                    <a:moveTo>
                      <a:pt x="32388" y="755731"/>
                    </a:moveTo>
                    <a:cubicBezTo>
                      <a:pt x="32388" y="781249"/>
                      <a:pt x="32388" y="804805"/>
                      <a:pt x="32388" y="830323"/>
                    </a:cubicBezTo>
                    <a:cubicBezTo>
                      <a:pt x="56925" y="830323"/>
                      <a:pt x="78518" y="830323"/>
                      <a:pt x="102073" y="830323"/>
                    </a:cubicBezTo>
                    <a:cubicBezTo>
                      <a:pt x="102073" y="803824"/>
                      <a:pt x="102073" y="781249"/>
                      <a:pt x="102073" y="755731"/>
                    </a:cubicBezTo>
                    <a:cubicBezTo>
                      <a:pt x="77536" y="755731"/>
                      <a:pt x="55943" y="755731"/>
                      <a:pt x="32388" y="755731"/>
                    </a:cubicBezTo>
                    <a:close/>
                    <a:moveTo>
                      <a:pt x="382772" y="658566"/>
                    </a:moveTo>
                    <a:cubicBezTo>
                      <a:pt x="382772" y="685065"/>
                      <a:pt x="382772" y="707640"/>
                      <a:pt x="382772" y="733158"/>
                    </a:cubicBezTo>
                    <a:cubicBezTo>
                      <a:pt x="408291" y="733158"/>
                      <a:pt x="429883" y="733158"/>
                      <a:pt x="452457" y="733158"/>
                    </a:cubicBezTo>
                    <a:cubicBezTo>
                      <a:pt x="452457" y="706658"/>
                      <a:pt x="452457" y="683102"/>
                      <a:pt x="452457" y="658566"/>
                    </a:cubicBezTo>
                    <a:cubicBezTo>
                      <a:pt x="427920" y="658566"/>
                      <a:pt x="405346" y="658566"/>
                      <a:pt x="382772" y="658566"/>
                    </a:cubicBezTo>
                    <a:close/>
                    <a:moveTo>
                      <a:pt x="31407" y="658566"/>
                    </a:moveTo>
                    <a:cubicBezTo>
                      <a:pt x="31407" y="684084"/>
                      <a:pt x="31407" y="707640"/>
                      <a:pt x="31407" y="735121"/>
                    </a:cubicBezTo>
                    <a:cubicBezTo>
                      <a:pt x="107962" y="735121"/>
                      <a:pt x="182553" y="735121"/>
                      <a:pt x="259108" y="735121"/>
                    </a:cubicBezTo>
                    <a:cubicBezTo>
                      <a:pt x="259108" y="706658"/>
                      <a:pt x="259108" y="684084"/>
                      <a:pt x="259108" y="658566"/>
                    </a:cubicBezTo>
                    <a:cubicBezTo>
                      <a:pt x="182553" y="658566"/>
                      <a:pt x="107962" y="658566"/>
                      <a:pt x="31407" y="658566"/>
                    </a:cubicBezTo>
                    <a:close/>
                    <a:moveTo>
                      <a:pt x="226720" y="561400"/>
                    </a:moveTo>
                    <a:cubicBezTo>
                      <a:pt x="226720" y="586918"/>
                      <a:pt x="226720" y="610474"/>
                      <a:pt x="226720" y="638937"/>
                    </a:cubicBezTo>
                    <a:cubicBezTo>
                      <a:pt x="304255" y="638937"/>
                      <a:pt x="376884" y="638937"/>
                      <a:pt x="451475" y="638937"/>
                    </a:cubicBezTo>
                    <a:cubicBezTo>
                      <a:pt x="451475" y="611456"/>
                      <a:pt x="451475" y="586918"/>
                      <a:pt x="451475" y="561400"/>
                    </a:cubicBezTo>
                    <a:cubicBezTo>
                      <a:pt x="374921" y="561400"/>
                      <a:pt x="302292" y="561400"/>
                      <a:pt x="226720" y="561400"/>
                    </a:cubicBezTo>
                    <a:close/>
                    <a:moveTo>
                      <a:pt x="128572" y="561400"/>
                    </a:moveTo>
                    <a:cubicBezTo>
                      <a:pt x="128572" y="587900"/>
                      <a:pt x="128572" y="611456"/>
                      <a:pt x="128572" y="636974"/>
                    </a:cubicBezTo>
                    <a:cubicBezTo>
                      <a:pt x="156053" y="636974"/>
                      <a:pt x="177645" y="636974"/>
                      <a:pt x="198257" y="636974"/>
                    </a:cubicBezTo>
                    <a:cubicBezTo>
                      <a:pt x="198257" y="609493"/>
                      <a:pt x="198257" y="585938"/>
                      <a:pt x="198257" y="561400"/>
                    </a:cubicBezTo>
                    <a:cubicBezTo>
                      <a:pt x="173719" y="561400"/>
                      <a:pt x="152128" y="561400"/>
                      <a:pt x="128572" y="561400"/>
                    </a:cubicBezTo>
                    <a:close/>
                    <a:moveTo>
                      <a:pt x="129554" y="464235"/>
                    </a:moveTo>
                    <a:cubicBezTo>
                      <a:pt x="129554" y="489754"/>
                      <a:pt x="129554" y="513309"/>
                      <a:pt x="129554" y="540790"/>
                    </a:cubicBezTo>
                    <a:cubicBezTo>
                      <a:pt x="208071" y="540790"/>
                      <a:pt x="282663" y="540790"/>
                      <a:pt x="356272" y="540790"/>
                    </a:cubicBezTo>
                    <a:cubicBezTo>
                      <a:pt x="356272" y="513309"/>
                      <a:pt x="356272" y="489754"/>
                      <a:pt x="356272" y="464235"/>
                    </a:cubicBezTo>
                    <a:cubicBezTo>
                      <a:pt x="279719" y="464235"/>
                      <a:pt x="205126" y="464235"/>
                      <a:pt x="129554" y="464235"/>
                    </a:cubicBezTo>
                    <a:close/>
                    <a:moveTo>
                      <a:pt x="34352" y="463253"/>
                    </a:moveTo>
                    <a:cubicBezTo>
                      <a:pt x="34352" y="488772"/>
                      <a:pt x="34352" y="514290"/>
                      <a:pt x="34352" y="539808"/>
                    </a:cubicBezTo>
                    <a:cubicBezTo>
                      <a:pt x="58888" y="539808"/>
                      <a:pt x="80480" y="539808"/>
                      <a:pt x="102073" y="539808"/>
                    </a:cubicBezTo>
                    <a:cubicBezTo>
                      <a:pt x="102073" y="512327"/>
                      <a:pt x="102073" y="488772"/>
                      <a:pt x="102073" y="463253"/>
                    </a:cubicBezTo>
                    <a:cubicBezTo>
                      <a:pt x="79498" y="463253"/>
                      <a:pt x="58888" y="463253"/>
                      <a:pt x="34352" y="463253"/>
                    </a:cubicBezTo>
                    <a:close/>
                    <a:moveTo>
                      <a:pt x="384735" y="462272"/>
                    </a:moveTo>
                    <a:cubicBezTo>
                      <a:pt x="384735" y="490734"/>
                      <a:pt x="384735" y="516253"/>
                      <a:pt x="384735" y="540790"/>
                    </a:cubicBezTo>
                    <a:cubicBezTo>
                      <a:pt x="409272" y="540790"/>
                      <a:pt x="430864" y="540790"/>
                      <a:pt x="451475" y="540790"/>
                    </a:cubicBezTo>
                    <a:cubicBezTo>
                      <a:pt x="451475" y="512327"/>
                      <a:pt x="451475" y="487791"/>
                      <a:pt x="451475" y="462272"/>
                    </a:cubicBezTo>
                    <a:cubicBezTo>
                      <a:pt x="427920" y="462272"/>
                      <a:pt x="408291" y="462272"/>
                      <a:pt x="384735" y="462272"/>
                    </a:cubicBezTo>
                    <a:close/>
                    <a:moveTo>
                      <a:pt x="52999" y="286589"/>
                    </a:moveTo>
                    <a:cubicBezTo>
                      <a:pt x="52999" y="316033"/>
                      <a:pt x="52999" y="340570"/>
                      <a:pt x="52999" y="364126"/>
                    </a:cubicBezTo>
                    <a:cubicBezTo>
                      <a:pt x="101091" y="364126"/>
                      <a:pt x="146238" y="364126"/>
                      <a:pt x="192368" y="364126"/>
                    </a:cubicBezTo>
                    <a:cubicBezTo>
                      <a:pt x="192368" y="337625"/>
                      <a:pt x="192368" y="314070"/>
                      <a:pt x="192368" y="286589"/>
                    </a:cubicBezTo>
                    <a:cubicBezTo>
                      <a:pt x="142313" y="286589"/>
                      <a:pt x="97165" y="286589"/>
                      <a:pt x="52999" y="286589"/>
                    </a:cubicBezTo>
                    <a:close/>
                    <a:moveTo>
                      <a:pt x="295422" y="285608"/>
                    </a:moveTo>
                    <a:cubicBezTo>
                      <a:pt x="295422" y="314070"/>
                      <a:pt x="295422" y="339588"/>
                      <a:pt x="295422" y="364126"/>
                    </a:cubicBezTo>
                    <a:cubicBezTo>
                      <a:pt x="343514" y="364126"/>
                      <a:pt x="388661" y="364126"/>
                      <a:pt x="434790" y="364126"/>
                    </a:cubicBezTo>
                    <a:cubicBezTo>
                      <a:pt x="434790" y="337625"/>
                      <a:pt x="434790" y="313089"/>
                      <a:pt x="434790" y="285608"/>
                    </a:cubicBezTo>
                    <a:cubicBezTo>
                      <a:pt x="384735" y="285608"/>
                      <a:pt x="340569" y="285608"/>
                      <a:pt x="295422" y="285608"/>
                    </a:cubicBezTo>
                    <a:close/>
                    <a:moveTo>
                      <a:pt x="51036" y="186479"/>
                    </a:moveTo>
                    <a:cubicBezTo>
                      <a:pt x="51036" y="211997"/>
                      <a:pt x="51036" y="232609"/>
                      <a:pt x="51036" y="259108"/>
                    </a:cubicBezTo>
                    <a:cubicBezTo>
                      <a:pt x="100110" y="259108"/>
                      <a:pt x="144275" y="259108"/>
                      <a:pt x="190405" y="259108"/>
                    </a:cubicBezTo>
                    <a:cubicBezTo>
                      <a:pt x="190405" y="232609"/>
                      <a:pt x="190405" y="209053"/>
                      <a:pt x="190405" y="186479"/>
                    </a:cubicBezTo>
                    <a:cubicBezTo>
                      <a:pt x="142313" y="186479"/>
                      <a:pt x="97165" y="186479"/>
                      <a:pt x="51036" y="186479"/>
                    </a:cubicBezTo>
                    <a:close/>
                    <a:moveTo>
                      <a:pt x="294440" y="185498"/>
                    </a:moveTo>
                    <a:cubicBezTo>
                      <a:pt x="294440" y="211016"/>
                      <a:pt x="294440" y="232609"/>
                      <a:pt x="294440" y="260090"/>
                    </a:cubicBezTo>
                    <a:cubicBezTo>
                      <a:pt x="343514" y="260090"/>
                      <a:pt x="387680" y="260090"/>
                      <a:pt x="432828" y="260090"/>
                    </a:cubicBezTo>
                    <a:cubicBezTo>
                      <a:pt x="432828" y="233590"/>
                      <a:pt x="432828" y="210034"/>
                      <a:pt x="432828" y="185498"/>
                    </a:cubicBezTo>
                    <a:cubicBezTo>
                      <a:pt x="385716" y="185498"/>
                      <a:pt x="340569" y="185498"/>
                      <a:pt x="294440" y="185498"/>
                    </a:cubicBezTo>
                    <a:close/>
                    <a:moveTo>
                      <a:pt x="52999" y="89314"/>
                    </a:moveTo>
                    <a:cubicBezTo>
                      <a:pt x="52999" y="114832"/>
                      <a:pt x="52999" y="136425"/>
                      <a:pt x="52999" y="158017"/>
                    </a:cubicBezTo>
                    <a:cubicBezTo>
                      <a:pt x="101091" y="158017"/>
                      <a:pt x="145257" y="158017"/>
                      <a:pt x="191387" y="158017"/>
                    </a:cubicBezTo>
                    <a:cubicBezTo>
                      <a:pt x="191387" y="134462"/>
                      <a:pt x="191387" y="113850"/>
                      <a:pt x="191387" y="89314"/>
                    </a:cubicBezTo>
                    <a:cubicBezTo>
                      <a:pt x="142313" y="89314"/>
                      <a:pt x="97165" y="89314"/>
                      <a:pt x="52999" y="89314"/>
                    </a:cubicBezTo>
                    <a:close/>
                    <a:moveTo>
                      <a:pt x="296403" y="87351"/>
                    </a:moveTo>
                    <a:cubicBezTo>
                      <a:pt x="296403" y="114832"/>
                      <a:pt x="296403" y="137406"/>
                      <a:pt x="296403" y="158998"/>
                    </a:cubicBezTo>
                    <a:cubicBezTo>
                      <a:pt x="344496" y="158998"/>
                      <a:pt x="388661" y="158998"/>
                      <a:pt x="432828" y="158998"/>
                    </a:cubicBezTo>
                    <a:cubicBezTo>
                      <a:pt x="432828" y="133480"/>
                      <a:pt x="432828" y="110907"/>
                      <a:pt x="432828" y="87351"/>
                    </a:cubicBezTo>
                    <a:cubicBezTo>
                      <a:pt x="386698" y="87351"/>
                      <a:pt x="342532" y="87351"/>
                      <a:pt x="296403" y="87351"/>
                    </a:cubicBezTo>
                    <a:close/>
                    <a:moveTo>
                      <a:pt x="26499" y="0"/>
                    </a:moveTo>
                    <a:cubicBezTo>
                      <a:pt x="91276" y="0"/>
                      <a:pt x="151146" y="0"/>
                      <a:pt x="219849" y="0"/>
                    </a:cubicBezTo>
                    <a:cubicBezTo>
                      <a:pt x="219849" y="38278"/>
                      <a:pt x="219849" y="74592"/>
                      <a:pt x="219849" y="111888"/>
                    </a:cubicBezTo>
                    <a:cubicBezTo>
                      <a:pt x="219849" y="187461"/>
                      <a:pt x="220831" y="262053"/>
                      <a:pt x="219849" y="337625"/>
                    </a:cubicBezTo>
                    <a:cubicBezTo>
                      <a:pt x="218867" y="368051"/>
                      <a:pt x="231626" y="375903"/>
                      <a:pt x="263033" y="366088"/>
                    </a:cubicBezTo>
                    <a:cubicBezTo>
                      <a:pt x="263033" y="247330"/>
                      <a:pt x="263033" y="126610"/>
                      <a:pt x="263033" y="2945"/>
                    </a:cubicBezTo>
                    <a:cubicBezTo>
                      <a:pt x="329773" y="2945"/>
                      <a:pt x="392587" y="2945"/>
                      <a:pt x="461290" y="2945"/>
                    </a:cubicBezTo>
                    <a:cubicBezTo>
                      <a:pt x="461290" y="112869"/>
                      <a:pt x="448530" y="223775"/>
                      <a:pt x="463253" y="330756"/>
                    </a:cubicBezTo>
                    <a:cubicBezTo>
                      <a:pt x="508400" y="652677"/>
                      <a:pt x="475030" y="975580"/>
                      <a:pt x="481901" y="1297502"/>
                    </a:cubicBezTo>
                    <a:cubicBezTo>
                      <a:pt x="488771" y="1621387"/>
                      <a:pt x="483863" y="1945271"/>
                      <a:pt x="483863" y="2269156"/>
                    </a:cubicBezTo>
                    <a:cubicBezTo>
                      <a:pt x="483863" y="2288785"/>
                      <a:pt x="483863" y="2308415"/>
                      <a:pt x="483863" y="2330989"/>
                    </a:cubicBezTo>
                    <a:cubicBezTo>
                      <a:pt x="322902" y="2330989"/>
                      <a:pt x="164887" y="2330989"/>
                      <a:pt x="0" y="2330989"/>
                    </a:cubicBezTo>
                    <a:cubicBezTo>
                      <a:pt x="0" y="2315285"/>
                      <a:pt x="0" y="2299582"/>
                      <a:pt x="0" y="2284859"/>
                    </a:cubicBezTo>
                    <a:cubicBezTo>
                      <a:pt x="0" y="1663590"/>
                      <a:pt x="0" y="1042320"/>
                      <a:pt x="0" y="421051"/>
                    </a:cubicBezTo>
                    <a:cubicBezTo>
                      <a:pt x="45148" y="282663"/>
                      <a:pt x="12759" y="142314"/>
                      <a:pt x="2649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="" xmlns:a16="http://schemas.microsoft.com/office/drawing/2014/main" id="{2495D095-40B3-408D-92AE-BA75CA471A95}"/>
                  </a:ext>
                </a:extLst>
              </p:cNvPr>
              <p:cNvSpPr/>
              <p:nvPr/>
            </p:nvSpPr>
            <p:spPr>
              <a:xfrm>
                <a:off x="6782219" y="2659087"/>
                <a:ext cx="252773" cy="1597499"/>
              </a:xfrm>
              <a:custGeom>
                <a:avLst/>
                <a:gdLst>
                  <a:gd name="connsiteX0" fmla="*/ 94664 w 252773"/>
                  <a:gd name="connsiteY0" fmla="*/ 1169580 h 1597499"/>
                  <a:gd name="connsiteX1" fmla="*/ 94664 w 252773"/>
                  <a:gd name="connsiteY1" fmla="*/ 1232327 h 1597499"/>
                  <a:gd name="connsiteX2" fmla="*/ 158109 w 252773"/>
                  <a:gd name="connsiteY2" fmla="*/ 1232327 h 1597499"/>
                  <a:gd name="connsiteX3" fmla="*/ 158109 w 252773"/>
                  <a:gd name="connsiteY3" fmla="*/ 1169580 h 1597499"/>
                  <a:gd name="connsiteX4" fmla="*/ 94664 w 252773"/>
                  <a:gd name="connsiteY4" fmla="*/ 1169580 h 1597499"/>
                  <a:gd name="connsiteX5" fmla="*/ 175733 w 252773"/>
                  <a:gd name="connsiteY5" fmla="*/ 1168551 h 1597499"/>
                  <a:gd name="connsiteX6" fmla="*/ 175733 w 252773"/>
                  <a:gd name="connsiteY6" fmla="*/ 1231813 h 1597499"/>
                  <a:gd name="connsiteX7" fmla="*/ 237667 w 252773"/>
                  <a:gd name="connsiteY7" fmla="*/ 1231813 h 1597499"/>
                  <a:gd name="connsiteX8" fmla="*/ 237667 w 252773"/>
                  <a:gd name="connsiteY8" fmla="*/ 1168551 h 1597499"/>
                  <a:gd name="connsiteX9" fmla="*/ 175733 w 252773"/>
                  <a:gd name="connsiteY9" fmla="*/ 1168551 h 1597499"/>
                  <a:gd name="connsiteX10" fmla="*/ 95168 w 252773"/>
                  <a:gd name="connsiteY10" fmla="*/ 1090888 h 1597499"/>
                  <a:gd name="connsiteX11" fmla="*/ 95168 w 252773"/>
                  <a:gd name="connsiteY11" fmla="*/ 1153636 h 1597499"/>
                  <a:gd name="connsiteX12" fmla="*/ 157605 w 252773"/>
                  <a:gd name="connsiteY12" fmla="*/ 1153636 h 1597499"/>
                  <a:gd name="connsiteX13" fmla="*/ 157605 w 252773"/>
                  <a:gd name="connsiteY13" fmla="*/ 1090888 h 1597499"/>
                  <a:gd name="connsiteX14" fmla="*/ 95168 w 252773"/>
                  <a:gd name="connsiteY14" fmla="*/ 1090888 h 1597499"/>
                  <a:gd name="connsiteX15" fmla="*/ 15106 w 252773"/>
                  <a:gd name="connsiteY15" fmla="*/ 1090888 h 1597499"/>
                  <a:gd name="connsiteX16" fmla="*/ 15106 w 252773"/>
                  <a:gd name="connsiteY16" fmla="*/ 1153636 h 1597499"/>
                  <a:gd name="connsiteX17" fmla="*/ 77544 w 252773"/>
                  <a:gd name="connsiteY17" fmla="*/ 1153636 h 1597499"/>
                  <a:gd name="connsiteX18" fmla="*/ 77544 w 252773"/>
                  <a:gd name="connsiteY18" fmla="*/ 1090888 h 1597499"/>
                  <a:gd name="connsiteX19" fmla="*/ 15106 w 252773"/>
                  <a:gd name="connsiteY19" fmla="*/ 1090888 h 1597499"/>
                  <a:gd name="connsiteX20" fmla="*/ 95671 w 252773"/>
                  <a:gd name="connsiteY20" fmla="*/ 1009110 h 1597499"/>
                  <a:gd name="connsiteX21" fmla="*/ 95671 w 252773"/>
                  <a:gd name="connsiteY21" fmla="*/ 1072886 h 1597499"/>
                  <a:gd name="connsiteX22" fmla="*/ 157605 w 252773"/>
                  <a:gd name="connsiteY22" fmla="*/ 1072886 h 1597499"/>
                  <a:gd name="connsiteX23" fmla="*/ 157605 w 252773"/>
                  <a:gd name="connsiteY23" fmla="*/ 1009110 h 1597499"/>
                  <a:gd name="connsiteX24" fmla="*/ 95671 w 252773"/>
                  <a:gd name="connsiteY24" fmla="*/ 1009110 h 1597499"/>
                  <a:gd name="connsiteX25" fmla="*/ 175733 w 252773"/>
                  <a:gd name="connsiteY25" fmla="*/ 1008595 h 1597499"/>
                  <a:gd name="connsiteX26" fmla="*/ 175733 w 252773"/>
                  <a:gd name="connsiteY26" fmla="*/ 1072371 h 1597499"/>
                  <a:gd name="connsiteX27" fmla="*/ 238674 w 252773"/>
                  <a:gd name="connsiteY27" fmla="*/ 1072371 h 1597499"/>
                  <a:gd name="connsiteX28" fmla="*/ 238674 w 252773"/>
                  <a:gd name="connsiteY28" fmla="*/ 1008595 h 1597499"/>
                  <a:gd name="connsiteX29" fmla="*/ 175733 w 252773"/>
                  <a:gd name="connsiteY29" fmla="*/ 1008595 h 1597499"/>
                  <a:gd name="connsiteX30" fmla="*/ 175733 w 252773"/>
                  <a:gd name="connsiteY30" fmla="*/ 929389 h 1597499"/>
                  <a:gd name="connsiteX31" fmla="*/ 175733 w 252773"/>
                  <a:gd name="connsiteY31" fmla="*/ 992651 h 1597499"/>
                  <a:gd name="connsiteX32" fmla="*/ 239178 w 252773"/>
                  <a:gd name="connsiteY32" fmla="*/ 992651 h 1597499"/>
                  <a:gd name="connsiteX33" fmla="*/ 239178 w 252773"/>
                  <a:gd name="connsiteY33" fmla="*/ 929389 h 1597499"/>
                  <a:gd name="connsiteX34" fmla="*/ 175733 w 252773"/>
                  <a:gd name="connsiteY34" fmla="*/ 929389 h 1597499"/>
                  <a:gd name="connsiteX35" fmla="*/ 95671 w 252773"/>
                  <a:gd name="connsiteY35" fmla="*/ 928875 h 1597499"/>
                  <a:gd name="connsiteX36" fmla="*/ 95671 w 252773"/>
                  <a:gd name="connsiteY36" fmla="*/ 993680 h 1597499"/>
                  <a:gd name="connsiteX37" fmla="*/ 157605 w 252773"/>
                  <a:gd name="connsiteY37" fmla="*/ 993680 h 1597499"/>
                  <a:gd name="connsiteX38" fmla="*/ 157605 w 252773"/>
                  <a:gd name="connsiteY38" fmla="*/ 928875 h 1597499"/>
                  <a:gd name="connsiteX39" fmla="*/ 95671 w 252773"/>
                  <a:gd name="connsiteY39" fmla="*/ 928875 h 1597499"/>
                  <a:gd name="connsiteX40" fmla="*/ 14602 w 252773"/>
                  <a:gd name="connsiteY40" fmla="*/ 928875 h 1597499"/>
                  <a:gd name="connsiteX41" fmla="*/ 14602 w 252773"/>
                  <a:gd name="connsiteY41" fmla="*/ 992651 h 1597499"/>
                  <a:gd name="connsiteX42" fmla="*/ 77544 w 252773"/>
                  <a:gd name="connsiteY42" fmla="*/ 992651 h 1597499"/>
                  <a:gd name="connsiteX43" fmla="*/ 77544 w 252773"/>
                  <a:gd name="connsiteY43" fmla="*/ 928875 h 1597499"/>
                  <a:gd name="connsiteX44" fmla="*/ 14602 w 252773"/>
                  <a:gd name="connsiteY44" fmla="*/ 928875 h 1597499"/>
                  <a:gd name="connsiteX45" fmla="*/ 175229 w 252773"/>
                  <a:gd name="connsiteY45" fmla="*/ 849668 h 1597499"/>
                  <a:gd name="connsiteX46" fmla="*/ 175229 w 252773"/>
                  <a:gd name="connsiteY46" fmla="*/ 912930 h 1597499"/>
                  <a:gd name="connsiteX47" fmla="*/ 238171 w 252773"/>
                  <a:gd name="connsiteY47" fmla="*/ 912930 h 1597499"/>
                  <a:gd name="connsiteX48" fmla="*/ 238171 w 252773"/>
                  <a:gd name="connsiteY48" fmla="*/ 849668 h 1597499"/>
                  <a:gd name="connsiteX49" fmla="*/ 175229 w 252773"/>
                  <a:gd name="connsiteY49" fmla="*/ 849668 h 1597499"/>
                  <a:gd name="connsiteX50" fmla="*/ 94664 w 252773"/>
                  <a:gd name="connsiteY50" fmla="*/ 767890 h 1597499"/>
                  <a:gd name="connsiteX51" fmla="*/ 94664 w 252773"/>
                  <a:gd name="connsiteY51" fmla="*/ 831152 h 1597499"/>
                  <a:gd name="connsiteX52" fmla="*/ 157605 w 252773"/>
                  <a:gd name="connsiteY52" fmla="*/ 831152 h 1597499"/>
                  <a:gd name="connsiteX53" fmla="*/ 157605 w 252773"/>
                  <a:gd name="connsiteY53" fmla="*/ 767890 h 1597499"/>
                  <a:gd name="connsiteX54" fmla="*/ 94664 w 252773"/>
                  <a:gd name="connsiteY54" fmla="*/ 767890 h 1597499"/>
                  <a:gd name="connsiteX55" fmla="*/ 15106 w 252773"/>
                  <a:gd name="connsiteY55" fmla="*/ 767890 h 1597499"/>
                  <a:gd name="connsiteX56" fmla="*/ 15106 w 252773"/>
                  <a:gd name="connsiteY56" fmla="*/ 831152 h 1597499"/>
                  <a:gd name="connsiteX57" fmla="*/ 77040 w 252773"/>
                  <a:gd name="connsiteY57" fmla="*/ 831152 h 1597499"/>
                  <a:gd name="connsiteX58" fmla="*/ 77040 w 252773"/>
                  <a:gd name="connsiteY58" fmla="*/ 767890 h 1597499"/>
                  <a:gd name="connsiteX59" fmla="*/ 15106 w 252773"/>
                  <a:gd name="connsiteY59" fmla="*/ 767890 h 1597499"/>
                  <a:gd name="connsiteX60" fmla="*/ 175229 w 252773"/>
                  <a:gd name="connsiteY60" fmla="*/ 767376 h 1597499"/>
                  <a:gd name="connsiteX61" fmla="*/ 175229 w 252773"/>
                  <a:gd name="connsiteY61" fmla="*/ 831667 h 1597499"/>
                  <a:gd name="connsiteX62" fmla="*/ 238171 w 252773"/>
                  <a:gd name="connsiteY62" fmla="*/ 831667 h 1597499"/>
                  <a:gd name="connsiteX63" fmla="*/ 238171 w 252773"/>
                  <a:gd name="connsiteY63" fmla="*/ 767376 h 1597499"/>
                  <a:gd name="connsiteX64" fmla="*/ 175229 w 252773"/>
                  <a:gd name="connsiteY64" fmla="*/ 767376 h 1597499"/>
                  <a:gd name="connsiteX65" fmla="*/ 175229 w 252773"/>
                  <a:gd name="connsiteY65" fmla="*/ 689712 h 1597499"/>
                  <a:gd name="connsiteX66" fmla="*/ 175229 w 252773"/>
                  <a:gd name="connsiteY66" fmla="*/ 752975 h 1597499"/>
                  <a:gd name="connsiteX67" fmla="*/ 238171 w 252773"/>
                  <a:gd name="connsiteY67" fmla="*/ 752975 h 1597499"/>
                  <a:gd name="connsiteX68" fmla="*/ 238171 w 252773"/>
                  <a:gd name="connsiteY68" fmla="*/ 689712 h 1597499"/>
                  <a:gd name="connsiteX69" fmla="*/ 175229 w 252773"/>
                  <a:gd name="connsiteY69" fmla="*/ 689712 h 1597499"/>
                  <a:gd name="connsiteX70" fmla="*/ 14602 w 252773"/>
                  <a:gd name="connsiteY70" fmla="*/ 689198 h 1597499"/>
                  <a:gd name="connsiteX71" fmla="*/ 14602 w 252773"/>
                  <a:gd name="connsiteY71" fmla="*/ 752460 h 1597499"/>
                  <a:gd name="connsiteX72" fmla="*/ 78048 w 252773"/>
                  <a:gd name="connsiteY72" fmla="*/ 752460 h 1597499"/>
                  <a:gd name="connsiteX73" fmla="*/ 78048 w 252773"/>
                  <a:gd name="connsiteY73" fmla="*/ 689198 h 1597499"/>
                  <a:gd name="connsiteX74" fmla="*/ 14602 w 252773"/>
                  <a:gd name="connsiteY74" fmla="*/ 689198 h 1597499"/>
                  <a:gd name="connsiteX75" fmla="*/ 14099 w 252773"/>
                  <a:gd name="connsiteY75" fmla="*/ 608449 h 1597499"/>
                  <a:gd name="connsiteX76" fmla="*/ 14099 w 252773"/>
                  <a:gd name="connsiteY76" fmla="*/ 671711 h 1597499"/>
                  <a:gd name="connsiteX77" fmla="*/ 78048 w 252773"/>
                  <a:gd name="connsiteY77" fmla="*/ 671711 h 1597499"/>
                  <a:gd name="connsiteX78" fmla="*/ 78048 w 252773"/>
                  <a:gd name="connsiteY78" fmla="*/ 608449 h 1597499"/>
                  <a:gd name="connsiteX79" fmla="*/ 14099 w 252773"/>
                  <a:gd name="connsiteY79" fmla="*/ 608449 h 1597499"/>
                  <a:gd name="connsiteX80" fmla="*/ 95168 w 252773"/>
                  <a:gd name="connsiteY80" fmla="*/ 607935 h 1597499"/>
                  <a:gd name="connsiteX81" fmla="*/ 95168 w 252773"/>
                  <a:gd name="connsiteY81" fmla="*/ 672226 h 1597499"/>
                  <a:gd name="connsiteX82" fmla="*/ 158109 w 252773"/>
                  <a:gd name="connsiteY82" fmla="*/ 672226 h 1597499"/>
                  <a:gd name="connsiteX83" fmla="*/ 158109 w 252773"/>
                  <a:gd name="connsiteY83" fmla="*/ 607935 h 1597499"/>
                  <a:gd name="connsiteX84" fmla="*/ 95168 w 252773"/>
                  <a:gd name="connsiteY84" fmla="*/ 607935 h 1597499"/>
                  <a:gd name="connsiteX85" fmla="*/ 175229 w 252773"/>
                  <a:gd name="connsiteY85" fmla="*/ 528728 h 1597499"/>
                  <a:gd name="connsiteX86" fmla="*/ 175229 w 252773"/>
                  <a:gd name="connsiteY86" fmla="*/ 592505 h 1597499"/>
                  <a:gd name="connsiteX87" fmla="*/ 239178 w 252773"/>
                  <a:gd name="connsiteY87" fmla="*/ 592505 h 1597499"/>
                  <a:gd name="connsiteX88" fmla="*/ 239178 w 252773"/>
                  <a:gd name="connsiteY88" fmla="*/ 528728 h 1597499"/>
                  <a:gd name="connsiteX89" fmla="*/ 175229 w 252773"/>
                  <a:gd name="connsiteY89" fmla="*/ 528728 h 1597499"/>
                  <a:gd name="connsiteX90" fmla="*/ 95168 w 252773"/>
                  <a:gd name="connsiteY90" fmla="*/ 528214 h 1597499"/>
                  <a:gd name="connsiteX91" fmla="*/ 95168 w 252773"/>
                  <a:gd name="connsiteY91" fmla="*/ 593019 h 1597499"/>
                  <a:gd name="connsiteX92" fmla="*/ 158613 w 252773"/>
                  <a:gd name="connsiteY92" fmla="*/ 593019 h 1597499"/>
                  <a:gd name="connsiteX93" fmla="*/ 158613 w 252773"/>
                  <a:gd name="connsiteY93" fmla="*/ 528214 h 1597499"/>
                  <a:gd name="connsiteX94" fmla="*/ 95168 w 252773"/>
                  <a:gd name="connsiteY94" fmla="*/ 528214 h 1597499"/>
                  <a:gd name="connsiteX95" fmla="*/ 15106 w 252773"/>
                  <a:gd name="connsiteY95" fmla="*/ 528214 h 1597499"/>
                  <a:gd name="connsiteX96" fmla="*/ 15106 w 252773"/>
                  <a:gd name="connsiteY96" fmla="*/ 593019 h 1597499"/>
                  <a:gd name="connsiteX97" fmla="*/ 78048 w 252773"/>
                  <a:gd name="connsiteY97" fmla="*/ 593019 h 1597499"/>
                  <a:gd name="connsiteX98" fmla="*/ 78048 w 252773"/>
                  <a:gd name="connsiteY98" fmla="*/ 528214 h 1597499"/>
                  <a:gd name="connsiteX99" fmla="*/ 15106 w 252773"/>
                  <a:gd name="connsiteY99" fmla="*/ 528214 h 1597499"/>
                  <a:gd name="connsiteX100" fmla="*/ 14602 w 252773"/>
                  <a:gd name="connsiteY100" fmla="*/ 449007 h 1597499"/>
                  <a:gd name="connsiteX101" fmla="*/ 14602 w 252773"/>
                  <a:gd name="connsiteY101" fmla="*/ 512270 h 1597499"/>
                  <a:gd name="connsiteX102" fmla="*/ 77544 w 252773"/>
                  <a:gd name="connsiteY102" fmla="*/ 512270 h 1597499"/>
                  <a:gd name="connsiteX103" fmla="*/ 77544 w 252773"/>
                  <a:gd name="connsiteY103" fmla="*/ 449007 h 1597499"/>
                  <a:gd name="connsiteX104" fmla="*/ 14602 w 252773"/>
                  <a:gd name="connsiteY104" fmla="*/ 449007 h 1597499"/>
                  <a:gd name="connsiteX105" fmla="*/ 94664 w 252773"/>
                  <a:gd name="connsiteY105" fmla="*/ 447979 h 1597499"/>
                  <a:gd name="connsiteX106" fmla="*/ 94664 w 252773"/>
                  <a:gd name="connsiteY106" fmla="*/ 512270 h 1597499"/>
                  <a:gd name="connsiteX107" fmla="*/ 158613 w 252773"/>
                  <a:gd name="connsiteY107" fmla="*/ 512270 h 1597499"/>
                  <a:gd name="connsiteX108" fmla="*/ 158613 w 252773"/>
                  <a:gd name="connsiteY108" fmla="*/ 447979 h 1597499"/>
                  <a:gd name="connsiteX109" fmla="*/ 94664 w 252773"/>
                  <a:gd name="connsiteY109" fmla="*/ 447979 h 1597499"/>
                  <a:gd name="connsiteX110" fmla="*/ 174726 w 252773"/>
                  <a:gd name="connsiteY110" fmla="*/ 368258 h 1597499"/>
                  <a:gd name="connsiteX111" fmla="*/ 174726 w 252773"/>
                  <a:gd name="connsiteY111" fmla="*/ 431006 h 1597499"/>
                  <a:gd name="connsiteX112" fmla="*/ 239178 w 252773"/>
                  <a:gd name="connsiteY112" fmla="*/ 431006 h 1597499"/>
                  <a:gd name="connsiteX113" fmla="*/ 239178 w 252773"/>
                  <a:gd name="connsiteY113" fmla="*/ 368258 h 1597499"/>
                  <a:gd name="connsiteX114" fmla="*/ 174726 w 252773"/>
                  <a:gd name="connsiteY114" fmla="*/ 368258 h 1597499"/>
                  <a:gd name="connsiteX115" fmla="*/ 95168 w 252773"/>
                  <a:gd name="connsiteY115" fmla="*/ 367744 h 1597499"/>
                  <a:gd name="connsiteX116" fmla="*/ 95168 w 252773"/>
                  <a:gd name="connsiteY116" fmla="*/ 431520 h 1597499"/>
                  <a:gd name="connsiteX117" fmla="*/ 158613 w 252773"/>
                  <a:gd name="connsiteY117" fmla="*/ 431520 h 1597499"/>
                  <a:gd name="connsiteX118" fmla="*/ 158613 w 252773"/>
                  <a:gd name="connsiteY118" fmla="*/ 367744 h 1597499"/>
                  <a:gd name="connsiteX119" fmla="*/ 95168 w 252773"/>
                  <a:gd name="connsiteY119" fmla="*/ 367744 h 1597499"/>
                  <a:gd name="connsiteX120" fmla="*/ 0 w 252773"/>
                  <a:gd name="connsiteY120" fmla="*/ 350771 h 1597499"/>
                  <a:gd name="connsiteX121" fmla="*/ 252270 w 252773"/>
                  <a:gd name="connsiteY121" fmla="*/ 350771 h 1597499"/>
                  <a:gd name="connsiteX122" fmla="*/ 252270 w 252773"/>
                  <a:gd name="connsiteY122" fmla="*/ 1597499 h 1597499"/>
                  <a:gd name="connsiteX123" fmla="*/ 0 w 252773"/>
                  <a:gd name="connsiteY123" fmla="*/ 1597499 h 1597499"/>
                  <a:gd name="connsiteX124" fmla="*/ 0 w 252773"/>
                  <a:gd name="connsiteY124" fmla="*/ 350771 h 1597499"/>
                  <a:gd name="connsiteX125" fmla="*/ 134947 w 252773"/>
                  <a:gd name="connsiteY125" fmla="*/ 273107 h 1597499"/>
                  <a:gd name="connsiteX126" fmla="*/ 134947 w 252773"/>
                  <a:gd name="connsiteY126" fmla="*/ 321969 h 1597499"/>
                  <a:gd name="connsiteX127" fmla="*/ 238674 w 252773"/>
                  <a:gd name="connsiteY127" fmla="*/ 321969 h 1597499"/>
                  <a:gd name="connsiteX128" fmla="*/ 238674 w 252773"/>
                  <a:gd name="connsiteY128" fmla="*/ 273107 h 1597499"/>
                  <a:gd name="connsiteX129" fmla="*/ 134947 w 252773"/>
                  <a:gd name="connsiteY129" fmla="*/ 273107 h 1597499"/>
                  <a:gd name="connsiteX130" fmla="*/ 14099 w 252773"/>
                  <a:gd name="connsiteY130" fmla="*/ 271564 h 1597499"/>
                  <a:gd name="connsiteX131" fmla="*/ 14099 w 252773"/>
                  <a:gd name="connsiteY131" fmla="*/ 321969 h 1597499"/>
                  <a:gd name="connsiteX132" fmla="*/ 117827 w 252773"/>
                  <a:gd name="connsiteY132" fmla="*/ 321969 h 1597499"/>
                  <a:gd name="connsiteX133" fmla="*/ 117827 w 252773"/>
                  <a:gd name="connsiteY133" fmla="*/ 271564 h 1597499"/>
                  <a:gd name="connsiteX134" fmla="*/ 66466 w 252773"/>
                  <a:gd name="connsiteY134" fmla="*/ 271564 h 1597499"/>
                  <a:gd name="connsiteX135" fmla="*/ 14099 w 252773"/>
                  <a:gd name="connsiteY135" fmla="*/ 271564 h 1597499"/>
                  <a:gd name="connsiteX136" fmla="*/ 49346 w 252773"/>
                  <a:gd name="connsiteY136" fmla="*/ 209331 h 1597499"/>
                  <a:gd name="connsiteX137" fmla="*/ 17120 w 252773"/>
                  <a:gd name="connsiteY137" fmla="*/ 255106 h 1597499"/>
                  <a:gd name="connsiteX138" fmla="*/ 237164 w 252773"/>
                  <a:gd name="connsiteY138" fmla="*/ 255106 h 1597499"/>
                  <a:gd name="connsiteX139" fmla="*/ 202923 w 252773"/>
                  <a:gd name="connsiteY139" fmla="*/ 209331 h 1597499"/>
                  <a:gd name="connsiteX140" fmla="*/ 49346 w 252773"/>
                  <a:gd name="connsiteY140" fmla="*/ 209331 h 1597499"/>
                  <a:gd name="connsiteX141" fmla="*/ 0 w 252773"/>
                  <a:gd name="connsiteY141" fmla="*/ 190815 h 1597499"/>
                  <a:gd name="connsiteX142" fmla="*/ 252773 w 252773"/>
                  <a:gd name="connsiteY142" fmla="*/ 190815 h 1597499"/>
                  <a:gd name="connsiteX143" fmla="*/ 252773 w 252773"/>
                  <a:gd name="connsiteY143" fmla="*/ 340484 h 1597499"/>
                  <a:gd name="connsiteX144" fmla="*/ 0 w 252773"/>
                  <a:gd name="connsiteY144" fmla="*/ 340484 h 1597499"/>
                  <a:gd name="connsiteX145" fmla="*/ 0 w 252773"/>
                  <a:gd name="connsiteY145" fmla="*/ 190815 h 1597499"/>
                  <a:gd name="connsiteX146" fmla="*/ 31723 w 252773"/>
                  <a:gd name="connsiteY146" fmla="*/ 0 h 1597499"/>
                  <a:gd name="connsiteX147" fmla="*/ 31723 w 252773"/>
                  <a:gd name="connsiteY147" fmla="*/ 120867 h 1597499"/>
                  <a:gd name="connsiteX148" fmla="*/ 95168 w 252773"/>
                  <a:gd name="connsiteY148" fmla="*/ 120867 h 1597499"/>
                  <a:gd name="connsiteX149" fmla="*/ 95168 w 252773"/>
                  <a:gd name="connsiteY149" fmla="*/ 183100 h 1597499"/>
                  <a:gd name="connsiteX150" fmla="*/ 11078 w 252773"/>
                  <a:gd name="connsiteY150" fmla="*/ 183100 h 1597499"/>
                  <a:gd name="connsiteX151" fmla="*/ 24170 w 252773"/>
                  <a:gd name="connsiteY151" fmla="*/ 514 h 1597499"/>
                  <a:gd name="connsiteX152" fmla="*/ 31723 w 252773"/>
                  <a:gd name="connsiteY152" fmla="*/ 0 h 1597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</a:cxnLst>
                <a:rect l="l" t="t" r="r" b="b"/>
                <a:pathLst>
                  <a:path w="252773" h="1597499">
                    <a:moveTo>
                      <a:pt x="94664" y="1169580"/>
                    </a:moveTo>
                    <a:cubicBezTo>
                      <a:pt x="94664" y="1191696"/>
                      <a:pt x="94664" y="1211754"/>
                      <a:pt x="94664" y="1232327"/>
                    </a:cubicBezTo>
                    <a:cubicBezTo>
                      <a:pt x="115813" y="1232327"/>
                      <a:pt x="135450" y="1232327"/>
                      <a:pt x="158109" y="1232327"/>
                    </a:cubicBezTo>
                    <a:cubicBezTo>
                      <a:pt x="158109" y="1209697"/>
                      <a:pt x="158109" y="1189639"/>
                      <a:pt x="158109" y="1169580"/>
                    </a:cubicBezTo>
                    <a:cubicBezTo>
                      <a:pt x="136457" y="1169580"/>
                      <a:pt x="115813" y="1169580"/>
                      <a:pt x="94664" y="1169580"/>
                    </a:cubicBezTo>
                    <a:close/>
                    <a:moveTo>
                      <a:pt x="175733" y="1168551"/>
                    </a:moveTo>
                    <a:cubicBezTo>
                      <a:pt x="175733" y="1190153"/>
                      <a:pt x="175733" y="1210726"/>
                      <a:pt x="175733" y="1231813"/>
                    </a:cubicBezTo>
                    <a:cubicBezTo>
                      <a:pt x="197385" y="1231813"/>
                      <a:pt x="217022" y="1231813"/>
                      <a:pt x="237667" y="1231813"/>
                    </a:cubicBezTo>
                    <a:cubicBezTo>
                      <a:pt x="237667" y="1210212"/>
                      <a:pt x="237667" y="1189639"/>
                      <a:pt x="237667" y="1168551"/>
                    </a:cubicBezTo>
                    <a:cubicBezTo>
                      <a:pt x="216519" y="1168551"/>
                      <a:pt x="196881" y="1168551"/>
                      <a:pt x="175733" y="1168551"/>
                    </a:cubicBezTo>
                    <a:close/>
                    <a:moveTo>
                      <a:pt x="95168" y="1090888"/>
                    </a:moveTo>
                    <a:cubicBezTo>
                      <a:pt x="95168" y="1112490"/>
                      <a:pt x="95168" y="1132548"/>
                      <a:pt x="95168" y="1153636"/>
                    </a:cubicBezTo>
                    <a:cubicBezTo>
                      <a:pt x="116820" y="1153636"/>
                      <a:pt x="135954" y="1153636"/>
                      <a:pt x="157605" y="1153636"/>
                    </a:cubicBezTo>
                    <a:cubicBezTo>
                      <a:pt x="157605" y="1132548"/>
                      <a:pt x="157605" y="1113004"/>
                      <a:pt x="157605" y="1090888"/>
                    </a:cubicBezTo>
                    <a:cubicBezTo>
                      <a:pt x="135954" y="1090888"/>
                      <a:pt x="115309" y="1090888"/>
                      <a:pt x="95168" y="1090888"/>
                    </a:cubicBezTo>
                    <a:close/>
                    <a:moveTo>
                      <a:pt x="15106" y="1090888"/>
                    </a:moveTo>
                    <a:cubicBezTo>
                      <a:pt x="15106" y="1112490"/>
                      <a:pt x="15106" y="1132548"/>
                      <a:pt x="15106" y="1153636"/>
                    </a:cubicBezTo>
                    <a:cubicBezTo>
                      <a:pt x="36758" y="1153636"/>
                      <a:pt x="56396" y="1153636"/>
                      <a:pt x="77544" y="1153636"/>
                    </a:cubicBezTo>
                    <a:cubicBezTo>
                      <a:pt x="77544" y="1132548"/>
                      <a:pt x="77544" y="1112490"/>
                      <a:pt x="77544" y="1090888"/>
                    </a:cubicBezTo>
                    <a:cubicBezTo>
                      <a:pt x="55389" y="1090888"/>
                      <a:pt x="34744" y="1090888"/>
                      <a:pt x="15106" y="1090888"/>
                    </a:cubicBezTo>
                    <a:close/>
                    <a:moveTo>
                      <a:pt x="95671" y="1009110"/>
                    </a:moveTo>
                    <a:cubicBezTo>
                      <a:pt x="95671" y="1031225"/>
                      <a:pt x="95671" y="1051798"/>
                      <a:pt x="95671" y="1072886"/>
                    </a:cubicBezTo>
                    <a:cubicBezTo>
                      <a:pt x="116820" y="1072886"/>
                      <a:pt x="135954" y="1072886"/>
                      <a:pt x="157605" y="1072886"/>
                    </a:cubicBezTo>
                    <a:cubicBezTo>
                      <a:pt x="157605" y="1050256"/>
                      <a:pt x="157605" y="1029683"/>
                      <a:pt x="157605" y="1009110"/>
                    </a:cubicBezTo>
                    <a:cubicBezTo>
                      <a:pt x="135450" y="1009110"/>
                      <a:pt x="115813" y="1009110"/>
                      <a:pt x="95671" y="1009110"/>
                    </a:cubicBezTo>
                    <a:close/>
                    <a:moveTo>
                      <a:pt x="175733" y="1008595"/>
                    </a:moveTo>
                    <a:cubicBezTo>
                      <a:pt x="175733" y="1030197"/>
                      <a:pt x="175733" y="1050770"/>
                      <a:pt x="175733" y="1072371"/>
                    </a:cubicBezTo>
                    <a:cubicBezTo>
                      <a:pt x="197385" y="1072371"/>
                      <a:pt x="217022" y="1072371"/>
                      <a:pt x="238674" y="1072371"/>
                    </a:cubicBezTo>
                    <a:cubicBezTo>
                      <a:pt x="238674" y="1050770"/>
                      <a:pt x="238674" y="1029683"/>
                      <a:pt x="238674" y="1008595"/>
                    </a:cubicBezTo>
                    <a:cubicBezTo>
                      <a:pt x="216519" y="1008595"/>
                      <a:pt x="196881" y="1008595"/>
                      <a:pt x="175733" y="1008595"/>
                    </a:cubicBezTo>
                    <a:close/>
                    <a:moveTo>
                      <a:pt x="175733" y="929389"/>
                    </a:moveTo>
                    <a:cubicBezTo>
                      <a:pt x="175733" y="951505"/>
                      <a:pt x="175733" y="972078"/>
                      <a:pt x="175733" y="992651"/>
                    </a:cubicBezTo>
                    <a:cubicBezTo>
                      <a:pt x="197888" y="992651"/>
                      <a:pt x="218029" y="992651"/>
                      <a:pt x="239178" y="992651"/>
                    </a:cubicBezTo>
                    <a:cubicBezTo>
                      <a:pt x="239178" y="970535"/>
                      <a:pt x="239178" y="950990"/>
                      <a:pt x="239178" y="929389"/>
                    </a:cubicBezTo>
                    <a:cubicBezTo>
                      <a:pt x="218029" y="929389"/>
                      <a:pt x="196881" y="929389"/>
                      <a:pt x="175733" y="929389"/>
                    </a:cubicBezTo>
                    <a:close/>
                    <a:moveTo>
                      <a:pt x="95671" y="928875"/>
                    </a:moveTo>
                    <a:cubicBezTo>
                      <a:pt x="95671" y="951505"/>
                      <a:pt x="95671" y="972593"/>
                      <a:pt x="95671" y="993680"/>
                    </a:cubicBezTo>
                    <a:cubicBezTo>
                      <a:pt x="116820" y="993680"/>
                      <a:pt x="135954" y="993680"/>
                      <a:pt x="157605" y="993680"/>
                    </a:cubicBezTo>
                    <a:cubicBezTo>
                      <a:pt x="157605" y="970535"/>
                      <a:pt x="157605" y="949448"/>
                      <a:pt x="157605" y="928875"/>
                    </a:cubicBezTo>
                    <a:cubicBezTo>
                      <a:pt x="135450" y="928875"/>
                      <a:pt x="115309" y="928875"/>
                      <a:pt x="95671" y="928875"/>
                    </a:cubicBezTo>
                    <a:close/>
                    <a:moveTo>
                      <a:pt x="14602" y="928875"/>
                    </a:moveTo>
                    <a:cubicBezTo>
                      <a:pt x="14602" y="951505"/>
                      <a:pt x="14602" y="971563"/>
                      <a:pt x="14602" y="992651"/>
                    </a:cubicBezTo>
                    <a:cubicBezTo>
                      <a:pt x="36255" y="992651"/>
                      <a:pt x="56396" y="992651"/>
                      <a:pt x="77544" y="992651"/>
                    </a:cubicBezTo>
                    <a:cubicBezTo>
                      <a:pt x="77544" y="970021"/>
                      <a:pt x="77544" y="949448"/>
                      <a:pt x="77544" y="928875"/>
                    </a:cubicBezTo>
                    <a:cubicBezTo>
                      <a:pt x="55389" y="928875"/>
                      <a:pt x="35247" y="928875"/>
                      <a:pt x="14602" y="928875"/>
                    </a:cubicBezTo>
                    <a:close/>
                    <a:moveTo>
                      <a:pt x="175229" y="849668"/>
                    </a:moveTo>
                    <a:cubicBezTo>
                      <a:pt x="175229" y="871784"/>
                      <a:pt x="175229" y="891843"/>
                      <a:pt x="175229" y="912930"/>
                    </a:cubicBezTo>
                    <a:cubicBezTo>
                      <a:pt x="196881" y="912930"/>
                      <a:pt x="217022" y="912930"/>
                      <a:pt x="238171" y="912930"/>
                    </a:cubicBezTo>
                    <a:cubicBezTo>
                      <a:pt x="238171" y="891328"/>
                      <a:pt x="238171" y="870241"/>
                      <a:pt x="238171" y="849668"/>
                    </a:cubicBezTo>
                    <a:cubicBezTo>
                      <a:pt x="216015" y="849668"/>
                      <a:pt x="195874" y="849668"/>
                      <a:pt x="175229" y="849668"/>
                    </a:cubicBezTo>
                    <a:close/>
                    <a:moveTo>
                      <a:pt x="94664" y="767890"/>
                    </a:moveTo>
                    <a:cubicBezTo>
                      <a:pt x="94664" y="789492"/>
                      <a:pt x="94664" y="809551"/>
                      <a:pt x="94664" y="831152"/>
                    </a:cubicBezTo>
                    <a:cubicBezTo>
                      <a:pt x="116316" y="831152"/>
                      <a:pt x="136457" y="831152"/>
                      <a:pt x="157605" y="831152"/>
                    </a:cubicBezTo>
                    <a:cubicBezTo>
                      <a:pt x="157605" y="809036"/>
                      <a:pt x="157605" y="788463"/>
                      <a:pt x="157605" y="767890"/>
                    </a:cubicBezTo>
                    <a:cubicBezTo>
                      <a:pt x="135450" y="767890"/>
                      <a:pt x="115813" y="767890"/>
                      <a:pt x="94664" y="767890"/>
                    </a:cubicBezTo>
                    <a:close/>
                    <a:moveTo>
                      <a:pt x="15106" y="767890"/>
                    </a:moveTo>
                    <a:cubicBezTo>
                      <a:pt x="15106" y="790006"/>
                      <a:pt x="15106" y="810579"/>
                      <a:pt x="15106" y="831152"/>
                    </a:cubicBezTo>
                    <a:cubicBezTo>
                      <a:pt x="37262" y="831152"/>
                      <a:pt x="56899" y="831152"/>
                      <a:pt x="77040" y="831152"/>
                    </a:cubicBezTo>
                    <a:cubicBezTo>
                      <a:pt x="77040" y="809036"/>
                      <a:pt x="77040" y="788463"/>
                      <a:pt x="77040" y="767890"/>
                    </a:cubicBezTo>
                    <a:cubicBezTo>
                      <a:pt x="54885" y="767890"/>
                      <a:pt x="35247" y="767890"/>
                      <a:pt x="15106" y="767890"/>
                    </a:cubicBezTo>
                    <a:close/>
                    <a:moveTo>
                      <a:pt x="175229" y="767376"/>
                    </a:moveTo>
                    <a:cubicBezTo>
                      <a:pt x="175229" y="788978"/>
                      <a:pt x="175229" y="810065"/>
                      <a:pt x="175229" y="831667"/>
                    </a:cubicBezTo>
                    <a:cubicBezTo>
                      <a:pt x="196881" y="831667"/>
                      <a:pt x="217022" y="831667"/>
                      <a:pt x="238171" y="831667"/>
                    </a:cubicBezTo>
                    <a:cubicBezTo>
                      <a:pt x="238171" y="809551"/>
                      <a:pt x="238171" y="788978"/>
                      <a:pt x="238171" y="767376"/>
                    </a:cubicBezTo>
                    <a:cubicBezTo>
                      <a:pt x="216519" y="767376"/>
                      <a:pt x="196881" y="767376"/>
                      <a:pt x="175229" y="767376"/>
                    </a:cubicBezTo>
                    <a:close/>
                    <a:moveTo>
                      <a:pt x="175229" y="689712"/>
                    </a:moveTo>
                    <a:cubicBezTo>
                      <a:pt x="175229" y="711829"/>
                      <a:pt x="175229" y="731887"/>
                      <a:pt x="175229" y="752975"/>
                    </a:cubicBezTo>
                    <a:cubicBezTo>
                      <a:pt x="196378" y="752975"/>
                      <a:pt x="216519" y="752975"/>
                      <a:pt x="238171" y="752975"/>
                    </a:cubicBezTo>
                    <a:cubicBezTo>
                      <a:pt x="238171" y="730344"/>
                      <a:pt x="238171" y="709771"/>
                      <a:pt x="238171" y="689712"/>
                    </a:cubicBezTo>
                    <a:cubicBezTo>
                      <a:pt x="216015" y="689712"/>
                      <a:pt x="195371" y="689712"/>
                      <a:pt x="175229" y="689712"/>
                    </a:cubicBezTo>
                    <a:close/>
                    <a:moveTo>
                      <a:pt x="14602" y="689198"/>
                    </a:moveTo>
                    <a:cubicBezTo>
                      <a:pt x="14602" y="711314"/>
                      <a:pt x="14602" y="732402"/>
                      <a:pt x="14602" y="752460"/>
                    </a:cubicBezTo>
                    <a:cubicBezTo>
                      <a:pt x="36758" y="752460"/>
                      <a:pt x="56899" y="752460"/>
                      <a:pt x="78048" y="752460"/>
                    </a:cubicBezTo>
                    <a:cubicBezTo>
                      <a:pt x="78048" y="730344"/>
                      <a:pt x="78048" y="710285"/>
                      <a:pt x="78048" y="689198"/>
                    </a:cubicBezTo>
                    <a:cubicBezTo>
                      <a:pt x="56396" y="689198"/>
                      <a:pt x="35751" y="689198"/>
                      <a:pt x="14602" y="689198"/>
                    </a:cubicBezTo>
                    <a:close/>
                    <a:moveTo>
                      <a:pt x="14099" y="608449"/>
                    </a:moveTo>
                    <a:cubicBezTo>
                      <a:pt x="14099" y="630050"/>
                      <a:pt x="14099" y="650109"/>
                      <a:pt x="14099" y="671711"/>
                    </a:cubicBezTo>
                    <a:cubicBezTo>
                      <a:pt x="35751" y="671711"/>
                      <a:pt x="56396" y="671711"/>
                      <a:pt x="78048" y="671711"/>
                    </a:cubicBezTo>
                    <a:cubicBezTo>
                      <a:pt x="78048" y="650109"/>
                      <a:pt x="78048" y="630050"/>
                      <a:pt x="78048" y="608449"/>
                    </a:cubicBezTo>
                    <a:cubicBezTo>
                      <a:pt x="55389" y="608449"/>
                      <a:pt x="35247" y="608449"/>
                      <a:pt x="14099" y="608449"/>
                    </a:cubicBezTo>
                    <a:close/>
                    <a:moveTo>
                      <a:pt x="95168" y="607935"/>
                    </a:moveTo>
                    <a:cubicBezTo>
                      <a:pt x="95168" y="630565"/>
                      <a:pt x="95168" y="651138"/>
                      <a:pt x="95168" y="672226"/>
                    </a:cubicBezTo>
                    <a:cubicBezTo>
                      <a:pt x="116820" y="672226"/>
                      <a:pt x="136961" y="672226"/>
                      <a:pt x="158109" y="672226"/>
                    </a:cubicBezTo>
                    <a:cubicBezTo>
                      <a:pt x="158109" y="650109"/>
                      <a:pt x="158109" y="629536"/>
                      <a:pt x="158109" y="607935"/>
                    </a:cubicBezTo>
                    <a:cubicBezTo>
                      <a:pt x="136961" y="607935"/>
                      <a:pt x="116820" y="607935"/>
                      <a:pt x="95168" y="607935"/>
                    </a:cubicBezTo>
                    <a:close/>
                    <a:moveTo>
                      <a:pt x="175229" y="528728"/>
                    </a:moveTo>
                    <a:cubicBezTo>
                      <a:pt x="175229" y="550844"/>
                      <a:pt x="175229" y="571417"/>
                      <a:pt x="175229" y="592505"/>
                    </a:cubicBezTo>
                    <a:cubicBezTo>
                      <a:pt x="196378" y="592505"/>
                      <a:pt x="216519" y="592505"/>
                      <a:pt x="239178" y="592505"/>
                    </a:cubicBezTo>
                    <a:cubicBezTo>
                      <a:pt x="239178" y="570388"/>
                      <a:pt x="239178" y="550330"/>
                      <a:pt x="239178" y="528728"/>
                    </a:cubicBezTo>
                    <a:cubicBezTo>
                      <a:pt x="217526" y="528728"/>
                      <a:pt x="196378" y="528728"/>
                      <a:pt x="175229" y="528728"/>
                    </a:cubicBezTo>
                    <a:close/>
                    <a:moveTo>
                      <a:pt x="95168" y="528214"/>
                    </a:moveTo>
                    <a:cubicBezTo>
                      <a:pt x="95168" y="550844"/>
                      <a:pt x="95168" y="571417"/>
                      <a:pt x="95168" y="593019"/>
                    </a:cubicBezTo>
                    <a:cubicBezTo>
                      <a:pt x="116820" y="593019"/>
                      <a:pt x="136457" y="593019"/>
                      <a:pt x="158613" y="593019"/>
                    </a:cubicBezTo>
                    <a:cubicBezTo>
                      <a:pt x="158613" y="569874"/>
                      <a:pt x="158613" y="549815"/>
                      <a:pt x="158613" y="528214"/>
                    </a:cubicBezTo>
                    <a:cubicBezTo>
                      <a:pt x="136457" y="528214"/>
                      <a:pt x="115813" y="528214"/>
                      <a:pt x="95168" y="528214"/>
                    </a:cubicBezTo>
                    <a:close/>
                    <a:moveTo>
                      <a:pt x="15106" y="528214"/>
                    </a:moveTo>
                    <a:cubicBezTo>
                      <a:pt x="15106" y="551873"/>
                      <a:pt x="15106" y="572446"/>
                      <a:pt x="15106" y="593019"/>
                    </a:cubicBezTo>
                    <a:cubicBezTo>
                      <a:pt x="37262" y="593019"/>
                      <a:pt x="56899" y="593019"/>
                      <a:pt x="78048" y="593019"/>
                    </a:cubicBezTo>
                    <a:cubicBezTo>
                      <a:pt x="78048" y="570903"/>
                      <a:pt x="78048" y="550330"/>
                      <a:pt x="78048" y="528214"/>
                    </a:cubicBezTo>
                    <a:cubicBezTo>
                      <a:pt x="56396" y="528214"/>
                      <a:pt x="36255" y="528214"/>
                      <a:pt x="15106" y="528214"/>
                    </a:cubicBezTo>
                    <a:close/>
                    <a:moveTo>
                      <a:pt x="14602" y="449007"/>
                    </a:moveTo>
                    <a:cubicBezTo>
                      <a:pt x="14602" y="471124"/>
                      <a:pt x="14602" y="491182"/>
                      <a:pt x="14602" y="512270"/>
                    </a:cubicBezTo>
                    <a:cubicBezTo>
                      <a:pt x="35751" y="512270"/>
                      <a:pt x="55389" y="512270"/>
                      <a:pt x="77544" y="512270"/>
                    </a:cubicBezTo>
                    <a:cubicBezTo>
                      <a:pt x="77544" y="489125"/>
                      <a:pt x="77544" y="468552"/>
                      <a:pt x="77544" y="449007"/>
                    </a:cubicBezTo>
                    <a:cubicBezTo>
                      <a:pt x="54885" y="449007"/>
                      <a:pt x="34744" y="449007"/>
                      <a:pt x="14602" y="449007"/>
                    </a:cubicBezTo>
                    <a:close/>
                    <a:moveTo>
                      <a:pt x="94664" y="447979"/>
                    </a:moveTo>
                    <a:cubicBezTo>
                      <a:pt x="94664" y="469580"/>
                      <a:pt x="94664" y="490153"/>
                      <a:pt x="94664" y="512270"/>
                    </a:cubicBezTo>
                    <a:cubicBezTo>
                      <a:pt x="116316" y="512270"/>
                      <a:pt x="136457" y="512270"/>
                      <a:pt x="158613" y="512270"/>
                    </a:cubicBezTo>
                    <a:cubicBezTo>
                      <a:pt x="158613" y="489639"/>
                      <a:pt x="158613" y="469580"/>
                      <a:pt x="158613" y="447979"/>
                    </a:cubicBezTo>
                    <a:cubicBezTo>
                      <a:pt x="136961" y="447979"/>
                      <a:pt x="116316" y="447979"/>
                      <a:pt x="94664" y="447979"/>
                    </a:cubicBezTo>
                    <a:close/>
                    <a:moveTo>
                      <a:pt x="174726" y="368258"/>
                    </a:moveTo>
                    <a:cubicBezTo>
                      <a:pt x="174726" y="389346"/>
                      <a:pt x="174726" y="409404"/>
                      <a:pt x="174726" y="431006"/>
                    </a:cubicBezTo>
                    <a:cubicBezTo>
                      <a:pt x="196378" y="431006"/>
                      <a:pt x="217526" y="431006"/>
                      <a:pt x="239178" y="431006"/>
                    </a:cubicBezTo>
                    <a:cubicBezTo>
                      <a:pt x="239178" y="409919"/>
                      <a:pt x="239178" y="390374"/>
                      <a:pt x="239178" y="368258"/>
                    </a:cubicBezTo>
                    <a:cubicBezTo>
                      <a:pt x="217526" y="368258"/>
                      <a:pt x="196881" y="368258"/>
                      <a:pt x="174726" y="368258"/>
                    </a:cubicBezTo>
                    <a:close/>
                    <a:moveTo>
                      <a:pt x="95168" y="367744"/>
                    </a:moveTo>
                    <a:cubicBezTo>
                      <a:pt x="95168" y="389860"/>
                      <a:pt x="95168" y="410947"/>
                      <a:pt x="95168" y="431520"/>
                    </a:cubicBezTo>
                    <a:cubicBezTo>
                      <a:pt x="117323" y="431520"/>
                      <a:pt x="137968" y="431520"/>
                      <a:pt x="158613" y="431520"/>
                    </a:cubicBezTo>
                    <a:cubicBezTo>
                      <a:pt x="158613" y="409404"/>
                      <a:pt x="158613" y="389346"/>
                      <a:pt x="158613" y="367744"/>
                    </a:cubicBezTo>
                    <a:cubicBezTo>
                      <a:pt x="135954" y="367744"/>
                      <a:pt x="115813" y="367744"/>
                      <a:pt x="95168" y="367744"/>
                    </a:cubicBezTo>
                    <a:close/>
                    <a:moveTo>
                      <a:pt x="0" y="350771"/>
                    </a:moveTo>
                    <a:cubicBezTo>
                      <a:pt x="83083" y="350771"/>
                      <a:pt x="166669" y="350771"/>
                      <a:pt x="252270" y="350771"/>
                    </a:cubicBezTo>
                    <a:cubicBezTo>
                      <a:pt x="252270" y="765319"/>
                      <a:pt x="252270" y="1180380"/>
                      <a:pt x="252270" y="1597499"/>
                    </a:cubicBezTo>
                    <a:cubicBezTo>
                      <a:pt x="167173" y="1597499"/>
                      <a:pt x="84594" y="1597499"/>
                      <a:pt x="0" y="1597499"/>
                    </a:cubicBezTo>
                    <a:cubicBezTo>
                      <a:pt x="0" y="1181923"/>
                      <a:pt x="0" y="767376"/>
                      <a:pt x="0" y="350771"/>
                    </a:cubicBezTo>
                    <a:close/>
                    <a:moveTo>
                      <a:pt x="134947" y="273107"/>
                    </a:moveTo>
                    <a:cubicBezTo>
                      <a:pt x="134947" y="290080"/>
                      <a:pt x="134947" y="306024"/>
                      <a:pt x="134947" y="321969"/>
                    </a:cubicBezTo>
                    <a:cubicBezTo>
                      <a:pt x="170194" y="321969"/>
                      <a:pt x="203931" y="321969"/>
                      <a:pt x="238674" y="321969"/>
                    </a:cubicBezTo>
                    <a:cubicBezTo>
                      <a:pt x="238674" y="304482"/>
                      <a:pt x="238674" y="289566"/>
                      <a:pt x="238674" y="273107"/>
                    </a:cubicBezTo>
                    <a:cubicBezTo>
                      <a:pt x="202420" y="273107"/>
                      <a:pt x="169691" y="273107"/>
                      <a:pt x="134947" y="273107"/>
                    </a:cubicBezTo>
                    <a:close/>
                    <a:moveTo>
                      <a:pt x="14099" y="271564"/>
                    </a:moveTo>
                    <a:cubicBezTo>
                      <a:pt x="14099" y="290080"/>
                      <a:pt x="14099" y="304996"/>
                      <a:pt x="14099" y="321969"/>
                    </a:cubicBezTo>
                    <a:cubicBezTo>
                      <a:pt x="50353" y="321969"/>
                      <a:pt x="83587" y="321969"/>
                      <a:pt x="117827" y="321969"/>
                    </a:cubicBezTo>
                    <a:cubicBezTo>
                      <a:pt x="117827" y="304996"/>
                      <a:pt x="117827" y="289052"/>
                      <a:pt x="117827" y="271564"/>
                    </a:cubicBezTo>
                    <a:cubicBezTo>
                      <a:pt x="99700" y="271564"/>
                      <a:pt x="83083" y="271564"/>
                      <a:pt x="66466" y="271564"/>
                    </a:cubicBezTo>
                    <a:cubicBezTo>
                      <a:pt x="49346" y="271564"/>
                      <a:pt x="32226" y="271564"/>
                      <a:pt x="14099" y="271564"/>
                    </a:cubicBezTo>
                    <a:close/>
                    <a:moveTo>
                      <a:pt x="49346" y="209331"/>
                    </a:moveTo>
                    <a:cubicBezTo>
                      <a:pt x="11581" y="209331"/>
                      <a:pt x="6043" y="217045"/>
                      <a:pt x="17120" y="255106"/>
                    </a:cubicBezTo>
                    <a:cubicBezTo>
                      <a:pt x="90132" y="255106"/>
                      <a:pt x="163145" y="255106"/>
                      <a:pt x="237164" y="255106"/>
                    </a:cubicBezTo>
                    <a:cubicBezTo>
                      <a:pt x="243710" y="212417"/>
                      <a:pt x="241192" y="209331"/>
                      <a:pt x="202923" y="209331"/>
                    </a:cubicBezTo>
                    <a:cubicBezTo>
                      <a:pt x="151563" y="209331"/>
                      <a:pt x="100707" y="209331"/>
                      <a:pt x="49346" y="209331"/>
                    </a:cubicBezTo>
                    <a:close/>
                    <a:moveTo>
                      <a:pt x="0" y="190815"/>
                    </a:moveTo>
                    <a:cubicBezTo>
                      <a:pt x="84594" y="190815"/>
                      <a:pt x="167676" y="190815"/>
                      <a:pt x="252773" y="190815"/>
                    </a:cubicBezTo>
                    <a:cubicBezTo>
                      <a:pt x="252773" y="240704"/>
                      <a:pt x="252773" y="290080"/>
                      <a:pt x="252773" y="340484"/>
                    </a:cubicBezTo>
                    <a:cubicBezTo>
                      <a:pt x="168180" y="340484"/>
                      <a:pt x="84594" y="340484"/>
                      <a:pt x="0" y="340484"/>
                    </a:cubicBezTo>
                    <a:cubicBezTo>
                      <a:pt x="0" y="290594"/>
                      <a:pt x="0" y="241219"/>
                      <a:pt x="0" y="190815"/>
                    </a:cubicBezTo>
                    <a:close/>
                    <a:moveTo>
                      <a:pt x="31723" y="0"/>
                    </a:moveTo>
                    <a:cubicBezTo>
                      <a:pt x="31723" y="39603"/>
                      <a:pt x="31723" y="78691"/>
                      <a:pt x="31723" y="120867"/>
                    </a:cubicBezTo>
                    <a:cubicBezTo>
                      <a:pt x="55892" y="120867"/>
                      <a:pt x="74523" y="120867"/>
                      <a:pt x="95168" y="120867"/>
                    </a:cubicBezTo>
                    <a:cubicBezTo>
                      <a:pt x="95168" y="142468"/>
                      <a:pt x="95168" y="162013"/>
                      <a:pt x="95168" y="183100"/>
                    </a:cubicBezTo>
                    <a:cubicBezTo>
                      <a:pt x="66467" y="183100"/>
                      <a:pt x="40786" y="183100"/>
                      <a:pt x="11078" y="183100"/>
                    </a:cubicBezTo>
                    <a:cubicBezTo>
                      <a:pt x="15610" y="121381"/>
                      <a:pt x="20142" y="61205"/>
                      <a:pt x="24170" y="514"/>
                    </a:cubicBezTo>
                    <a:cubicBezTo>
                      <a:pt x="26688" y="514"/>
                      <a:pt x="29205" y="514"/>
                      <a:pt x="31723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="" xmlns:a16="http://schemas.microsoft.com/office/drawing/2014/main" id="{CAA82FE2-E2DD-431D-8D46-7855EDEAA3AE}"/>
                  </a:ext>
                </a:extLst>
              </p:cNvPr>
              <p:cNvSpPr/>
              <p:nvPr/>
            </p:nvSpPr>
            <p:spPr>
              <a:xfrm>
                <a:off x="4797295" y="2666418"/>
                <a:ext cx="300411" cy="1590168"/>
              </a:xfrm>
              <a:custGeom>
                <a:avLst/>
                <a:gdLst>
                  <a:gd name="connsiteX0" fmla="*/ 99275 w 306851"/>
                  <a:gd name="connsiteY0" fmla="*/ 971161 h 1218693"/>
                  <a:gd name="connsiteX1" fmla="*/ 99275 w 306851"/>
                  <a:gd name="connsiteY1" fmla="*/ 1025454 h 1218693"/>
                  <a:gd name="connsiteX2" fmla="*/ 207576 w 306851"/>
                  <a:gd name="connsiteY2" fmla="*/ 1025454 h 1218693"/>
                  <a:gd name="connsiteX3" fmla="*/ 207576 w 306851"/>
                  <a:gd name="connsiteY3" fmla="*/ 971161 h 1218693"/>
                  <a:gd name="connsiteX4" fmla="*/ 99275 w 306851"/>
                  <a:gd name="connsiteY4" fmla="*/ 849179 h 1218693"/>
                  <a:gd name="connsiteX5" fmla="*/ 99275 w 306851"/>
                  <a:gd name="connsiteY5" fmla="*/ 903472 h 1218693"/>
                  <a:gd name="connsiteX6" fmla="*/ 207576 w 306851"/>
                  <a:gd name="connsiteY6" fmla="*/ 903472 h 1218693"/>
                  <a:gd name="connsiteX7" fmla="*/ 207576 w 306851"/>
                  <a:gd name="connsiteY7" fmla="*/ 849179 h 1218693"/>
                  <a:gd name="connsiteX8" fmla="*/ 99275 w 306851"/>
                  <a:gd name="connsiteY8" fmla="*/ 727198 h 1218693"/>
                  <a:gd name="connsiteX9" fmla="*/ 99275 w 306851"/>
                  <a:gd name="connsiteY9" fmla="*/ 781490 h 1218693"/>
                  <a:gd name="connsiteX10" fmla="*/ 207576 w 306851"/>
                  <a:gd name="connsiteY10" fmla="*/ 781490 h 1218693"/>
                  <a:gd name="connsiteX11" fmla="*/ 207576 w 306851"/>
                  <a:gd name="connsiteY11" fmla="*/ 727198 h 1218693"/>
                  <a:gd name="connsiteX12" fmla="*/ 99275 w 306851"/>
                  <a:gd name="connsiteY12" fmla="*/ 605216 h 1218693"/>
                  <a:gd name="connsiteX13" fmla="*/ 99275 w 306851"/>
                  <a:gd name="connsiteY13" fmla="*/ 659508 h 1218693"/>
                  <a:gd name="connsiteX14" fmla="*/ 207576 w 306851"/>
                  <a:gd name="connsiteY14" fmla="*/ 659508 h 1218693"/>
                  <a:gd name="connsiteX15" fmla="*/ 207576 w 306851"/>
                  <a:gd name="connsiteY15" fmla="*/ 605216 h 1218693"/>
                  <a:gd name="connsiteX16" fmla="*/ 99275 w 306851"/>
                  <a:gd name="connsiteY16" fmla="*/ 483234 h 1218693"/>
                  <a:gd name="connsiteX17" fmla="*/ 99275 w 306851"/>
                  <a:gd name="connsiteY17" fmla="*/ 537526 h 1218693"/>
                  <a:gd name="connsiteX18" fmla="*/ 207576 w 306851"/>
                  <a:gd name="connsiteY18" fmla="*/ 537526 h 1218693"/>
                  <a:gd name="connsiteX19" fmla="*/ 207576 w 306851"/>
                  <a:gd name="connsiteY19" fmla="*/ 483234 h 1218693"/>
                  <a:gd name="connsiteX20" fmla="*/ 99275 w 306851"/>
                  <a:gd name="connsiteY20" fmla="*/ 361252 h 1218693"/>
                  <a:gd name="connsiteX21" fmla="*/ 99275 w 306851"/>
                  <a:gd name="connsiteY21" fmla="*/ 415544 h 1218693"/>
                  <a:gd name="connsiteX22" fmla="*/ 207576 w 306851"/>
                  <a:gd name="connsiteY22" fmla="*/ 415544 h 1218693"/>
                  <a:gd name="connsiteX23" fmla="*/ 207576 w 306851"/>
                  <a:gd name="connsiteY23" fmla="*/ 361252 h 1218693"/>
                  <a:gd name="connsiteX24" fmla="*/ 99275 w 306851"/>
                  <a:gd name="connsiteY24" fmla="*/ 239270 h 1218693"/>
                  <a:gd name="connsiteX25" fmla="*/ 99275 w 306851"/>
                  <a:gd name="connsiteY25" fmla="*/ 293563 h 1218693"/>
                  <a:gd name="connsiteX26" fmla="*/ 207576 w 306851"/>
                  <a:gd name="connsiteY26" fmla="*/ 293563 h 1218693"/>
                  <a:gd name="connsiteX27" fmla="*/ 207576 w 306851"/>
                  <a:gd name="connsiteY27" fmla="*/ 239270 h 1218693"/>
                  <a:gd name="connsiteX28" fmla="*/ 99275 w 306851"/>
                  <a:gd name="connsiteY28" fmla="*/ 117288 h 1218693"/>
                  <a:gd name="connsiteX29" fmla="*/ 99275 w 306851"/>
                  <a:gd name="connsiteY29" fmla="*/ 171581 h 1218693"/>
                  <a:gd name="connsiteX30" fmla="*/ 207576 w 306851"/>
                  <a:gd name="connsiteY30" fmla="*/ 171581 h 1218693"/>
                  <a:gd name="connsiteX31" fmla="*/ 207576 w 306851"/>
                  <a:gd name="connsiteY31" fmla="*/ 117288 h 1218693"/>
                  <a:gd name="connsiteX32" fmla="*/ 0 w 306851"/>
                  <a:gd name="connsiteY32" fmla="*/ 0 h 1218693"/>
                  <a:gd name="connsiteX33" fmla="*/ 306851 w 306851"/>
                  <a:gd name="connsiteY33" fmla="*/ 0 h 1218693"/>
                  <a:gd name="connsiteX34" fmla="*/ 306851 w 306851"/>
                  <a:gd name="connsiteY34" fmla="*/ 1218693 h 1218693"/>
                  <a:gd name="connsiteX35" fmla="*/ 0 w 306851"/>
                  <a:gd name="connsiteY35" fmla="*/ 1218693 h 1218693"/>
                  <a:gd name="connsiteX0" fmla="*/ 99275 w 306851"/>
                  <a:gd name="connsiteY0" fmla="*/ 1342636 h 1590168"/>
                  <a:gd name="connsiteX1" fmla="*/ 99275 w 306851"/>
                  <a:gd name="connsiteY1" fmla="*/ 1396929 h 1590168"/>
                  <a:gd name="connsiteX2" fmla="*/ 207576 w 306851"/>
                  <a:gd name="connsiteY2" fmla="*/ 1396929 h 1590168"/>
                  <a:gd name="connsiteX3" fmla="*/ 207576 w 306851"/>
                  <a:gd name="connsiteY3" fmla="*/ 1342636 h 1590168"/>
                  <a:gd name="connsiteX4" fmla="*/ 99275 w 306851"/>
                  <a:gd name="connsiteY4" fmla="*/ 1342636 h 1590168"/>
                  <a:gd name="connsiteX5" fmla="*/ 99275 w 306851"/>
                  <a:gd name="connsiteY5" fmla="*/ 1220654 h 1590168"/>
                  <a:gd name="connsiteX6" fmla="*/ 99275 w 306851"/>
                  <a:gd name="connsiteY6" fmla="*/ 1274947 h 1590168"/>
                  <a:gd name="connsiteX7" fmla="*/ 207576 w 306851"/>
                  <a:gd name="connsiteY7" fmla="*/ 1274947 h 1590168"/>
                  <a:gd name="connsiteX8" fmla="*/ 207576 w 306851"/>
                  <a:gd name="connsiteY8" fmla="*/ 1220654 h 1590168"/>
                  <a:gd name="connsiteX9" fmla="*/ 99275 w 306851"/>
                  <a:gd name="connsiteY9" fmla="*/ 1220654 h 1590168"/>
                  <a:gd name="connsiteX10" fmla="*/ 99275 w 306851"/>
                  <a:gd name="connsiteY10" fmla="*/ 1098673 h 1590168"/>
                  <a:gd name="connsiteX11" fmla="*/ 99275 w 306851"/>
                  <a:gd name="connsiteY11" fmla="*/ 1152965 h 1590168"/>
                  <a:gd name="connsiteX12" fmla="*/ 207576 w 306851"/>
                  <a:gd name="connsiteY12" fmla="*/ 1152965 h 1590168"/>
                  <a:gd name="connsiteX13" fmla="*/ 207576 w 306851"/>
                  <a:gd name="connsiteY13" fmla="*/ 1098673 h 1590168"/>
                  <a:gd name="connsiteX14" fmla="*/ 99275 w 306851"/>
                  <a:gd name="connsiteY14" fmla="*/ 1098673 h 1590168"/>
                  <a:gd name="connsiteX15" fmla="*/ 99275 w 306851"/>
                  <a:gd name="connsiteY15" fmla="*/ 976691 h 1590168"/>
                  <a:gd name="connsiteX16" fmla="*/ 99275 w 306851"/>
                  <a:gd name="connsiteY16" fmla="*/ 1030983 h 1590168"/>
                  <a:gd name="connsiteX17" fmla="*/ 207576 w 306851"/>
                  <a:gd name="connsiteY17" fmla="*/ 1030983 h 1590168"/>
                  <a:gd name="connsiteX18" fmla="*/ 207576 w 306851"/>
                  <a:gd name="connsiteY18" fmla="*/ 976691 h 1590168"/>
                  <a:gd name="connsiteX19" fmla="*/ 99275 w 306851"/>
                  <a:gd name="connsiteY19" fmla="*/ 976691 h 1590168"/>
                  <a:gd name="connsiteX20" fmla="*/ 99275 w 306851"/>
                  <a:gd name="connsiteY20" fmla="*/ 854709 h 1590168"/>
                  <a:gd name="connsiteX21" fmla="*/ 99275 w 306851"/>
                  <a:gd name="connsiteY21" fmla="*/ 909001 h 1590168"/>
                  <a:gd name="connsiteX22" fmla="*/ 207576 w 306851"/>
                  <a:gd name="connsiteY22" fmla="*/ 909001 h 1590168"/>
                  <a:gd name="connsiteX23" fmla="*/ 207576 w 306851"/>
                  <a:gd name="connsiteY23" fmla="*/ 854709 h 1590168"/>
                  <a:gd name="connsiteX24" fmla="*/ 99275 w 306851"/>
                  <a:gd name="connsiteY24" fmla="*/ 854709 h 1590168"/>
                  <a:gd name="connsiteX25" fmla="*/ 99275 w 306851"/>
                  <a:gd name="connsiteY25" fmla="*/ 732727 h 1590168"/>
                  <a:gd name="connsiteX26" fmla="*/ 99275 w 306851"/>
                  <a:gd name="connsiteY26" fmla="*/ 787019 h 1590168"/>
                  <a:gd name="connsiteX27" fmla="*/ 207576 w 306851"/>
                  <a:gd name="connsiteY27" fmla="*/ 787019 h 1590168"/>
                  <a:gd name="connsiteX28" fmla="*/ 207576 w 306851"/>
                  <a:gd name="connsiteY28" fmla="*/ 732727 h 1590168"/>
                  <a:gd name="connsiteX29" fmla="*/ 99275 w 306851"/>
                  <a:gd name="connsiteY29" fmla="*/ 732727 h 1590168"/>
                  <a:gd name="connsiteX30" fmla="*/ 99275 w 306851"/>
                  <a:gd name="connsiteY30" fmla="*/ 610745 h 1590168"/>
                  <a:gd name="connsiteX31" fmla="*/ 99275 w 306851"/>
                  <a:gd name="connsiteY31" fmla="*/ 665038 h 1590168"/>
                  <a:gd name="connsiteX32" fmla="*/ 207576 w 306851"/>
                  <a:gd name="connsiteY32" fmla="*/ 665038 h 1590168"/>
                  <a:gd name="connsiteX33" fmla="*/ 207576 w 306851"/>
                  <a:gd name="connsiteY33" fmla="*/ 610745 h 1590168"/>
                  <a:gd name="connsiteX34" fmla="*/ 99275 w 306851"/>
                  <a:gd name="connsiteY34" fmla="*/ 610745 h 1590168"/>
                  <a:gd name="connsiteX35" fmla="*/ 99275 w 306851"/>
                  <a:gd name="connsiteY35" fmla="*/ 488763 h 1590168"/>
                  <a:gd name="connsiteX36" fmla="*/ 99275 w 306851"/>
                  <a:gd name="connsiteY36" fmla="*/ 543056 h 1590168"/>
                  <a:gd name="connsiteX37" fmla="*/ 207576 w 306851"/>
                  <a:gd name="connsiteY37" fmla="*/ 543056 h 1590168"/>
                  <a:gd name="connsiteX38" fmla="*/ 207576 w 306851"/>
                  <a:gd name="connsiteY38" fmla="*/ 488763 h 1590168"/>
                  <a:gd name="connsiteX39" fmla="*/ 99275 w 306851"/>
                  <a:gd name="connsiteY39" fmla="*/ 488763 h 1590168"/>
                  <a:gd name="connsiteX40" fmla="*/ 9525 w 306851"/>
                  <a:gd name="connsiteY40" fmla="*/ 0 h 1590168"/>
                  <a:gd name="connsiteX41" fmla="*/ 306851 w 306851"/>
                  <a:gd name="connsiteY41" fmla="*/ 371475 h 1590168"/>
                  <a:gd name="connsiteX42" fmla="*/ 306851 w 306851"/>
                  <a:gd name="connsiteY42" fmla="*/ 1590168 h 1590168"/>
                  <a:gd name="connsiteX43" fmla="*/ 0 w 306851"/>
                  <a:gd name="connsiteY43" fmla="*/ 1590168 h 1590168"/>
                  <a:gd name="connsiteX44" fmla="*/ 9525 w 306851"/>
                  <a:gd name="connsiteY44" fmla="*/ 0 h 1590168"/>
                  <a:gd name="connsiteX0" fmla="*/ 99275 w 306851"/>
                  <a:gd name="connsiteY0" fmla="*/ 1342636 h 1590168"/>
                  <a:gd name="connsiteX1" fmla="*/ 99275 w 306851"/>
                  <a:gd name="connsiteY1" fmla="*/ 1396929 h 1590168"/>
                  <a:gd name="connsiteX2" fmla="*/ 207576 w 306851"/>
                  <a:gd name="connsiteY2" fmla="*/ 1396929 h 1590168"/>
                  <a:gd name="connsiteX3" fmla="*/ 207576 w 306851"/>
                  <a:gd name="connsiteY3" fmla="*/ 1342636 h 1590168"/>
                  <a:gd name="connsiteX4" fmla="*/ 99275 w 306851"/>
                  <a:gd name="connsiteY4" fmla="*/ 1342636 h 1590168"/>
                  <a:gd name="connsiteX5" fmla="*/ 99275 w 306851"/>
                  <a:gd name="connsiteY5" fmla="*/ 1220654 h 1590168"/>
                  <a:gd name="connsiteX6" fmla="*/ 99275 w 306851"/>
                  <a:gd name="connsiteY6" fmla="*/ 1274947 h 1590168"/>
                  <a:gd name="connsiteX7" fmla="*/ 207576 w 306851"/>
                  <a:gd name="connsiteY7" fmla="*/ 1274947 h 1590168"/>
                  <a:gd name="connsiteX8" fmla="*/ 207576 w 306851"/>
                  <a:gd name="connsiteY8" fmla="*/ 1220654 h 1590168"/>
                  <a:gd name="connsiteX9" fmla="*/ 99275 w 306851"/>
                  <a:gd name="connsiteY9" fmla="*/ 1220654 h 1590168"/>
                  <a:gd name="connsiteX10" fmla="*/ 99275 w 306851"/>
                  <a:gd name="connsiteY10" fmla="*/ 1098673 h 1590168"/>
                  <a:gd name="connsiteX11" fmla="*/ 99275 w 306851"/>
                  <a:gd name="connsiteY11" fmla="*/ 1152965 h 1590168"/>
                  <a:gd name="connsiteX12" fmla="*/ 207576 w 306851"/>
                  <a:gd name="connsiteY12" fmla="*/ 1152965 h 1590168"/>
                  <a:gd name="connsiteX13" fmla="*/ 207576 w 306851"/>
                  <a:gd name="connsiteY13" fmla="*/ 1098673 h 1590168"/>
                  <a:gd name="connsiteX14" fmla="*/ 99275 w 306851"/>
                  <a:gd name="connsiteY14" fmla="*/ 1098673 h 1590168"/>
                  <a:gd name="connsiteX15" fmla="*/ 99275 w 306851"/>
                  <a:gd name="connsiteY15" fmla="*/ 976691 h 1590168"/>
                  <a:gd name="connsiteX16" fmla="*/ 99275 w 306851"/>
                  <a:gd name="connsiteY16" fmla="*/ 1030983 h 1590168"/>
                  <a:gd name="connsiteX17" fmla="*/ 207576 w 306851"/>
                  <a:gd name="connsiteY17" fmla="*/ 1030983 h 1590168"/>
                  <a:gd name="connsiteX18" fmla="*/ 207576 w 306851"/>
                  <a:gd name="connsiteY18" fmla="*/ 976691 h 1590168"/>
                  <a:gd name="connsiteX19" fmla="*/ 99275 w 306851"/>
                  <a:gd name="connsiteY19" fmla="*/ 976691 h 1590168"/>
                  <a:gd name="connsiteX20" fmla="*/ 99275 w 306851"/>
                  <a:gd name="connsiteY20" fmla="*/ 854709 h 1590168"/>
                  <a:gd name="connsiteX21" fmla="*/ 99275 w 306851"/>
                  <a:gd name="connsiteY21" fmla="*/ 909001 h 1590168"/>
                  <a:gd name="connsiteX22" fmla="*/ 207576 w 306851"/>
                  <a:gd name="connsiteY22" fmla="*/ 909001 h 1590168"/>
                  <a:gd name="connsiteX23" fmla="*/ 207576 w 306851"/>
                  <a:gd name="connsiteY23" fmla="*/ 854709 h 1590168"/>
                  <a:gd name="connsiteX24" fmla="*/ 99275 w 306851"/>
                  <a:gd name="connsiteY24" fmla="*/ 854709 h 1590168"/>
                  <a:gd name="connsiteX25" fmla="*/ 99275 w 306851"/>
                  <a:gd name="connsiteY25" fmla="*/ 732727 h 1590168"/>
                  <a:gd name="connsiteX26" fmla="*/ 99275 w 306851"/>
                  <a:gd name="connsiteY26" fmla="*/ 787019 h 1590168"/>
                  <a:gd name="connsiteX27" fmla="*/ 207576 w 306851"/>
                  <a:gd name="connsiteY27" fmla="*/ 787019 h 1590168"/>
                  <a:gd name="connsiteX28" fmla="*/ 207576 w 306851"/>
                  <a:gd name="connsiteY28" fmla="*/ 732727 h 1590168"/>
                  <a:gd name="connsiteX29" fmla="*/ 99275 w 306851"/>
                  <a:gd name="connsiteY29" fmla="*/ 732727 h 1590168"/>
                  <a:gd name="connsiteX30" fmla="*/ 99275 w 306851"/>
                  <a:gd name="connsiteY30" fmla="*/ 610745 h 1590168"/>
                  <a:gd name="connsiteX31" fmla="*/ 99275 w 306851"/>
                  <a:gd name="connsiteY31" fmla="*/ 665038 h 1590168"/>
                  <a:gd name="connsiteX32" fmla="*/ 207576 w 306851"/>
                  <a:gd name="connsiteY32" fmla="*/ 665038 h 1590168"/>
                  <a:gd name="connsiteX33" fmla="*/ 207576 w 306851"/>
                  <a:gd name="connsiteY33" fmla="*/ 610745 h 1590168"/>
                  <a:gd name="connsiteX34" fmla="*/ 99275 w 306851"/>
                  <a:gd name="connsiteY34" fmla="*/ 610745 h 1590168"/>
                  <a:gd name="connsiteX35" fmla="*/ 99275 w 306851"/>
                  <a:gd name="connsiteY35" fmla="*/ 488763 h 1590168"/>
                  <a:gd name="connsiteX36" fmla="*/ 99275 w 306851"/>
                  <a:gd name="connsiteY36" fmla="*/ 543056 h 1590168"/>
                  <a:gd name="connsiteX37" fmla="*/ 207576 w 306851"/>
                  <a:gd name="connsiteY37" fmla="*/ 543056 h 1590168"/>
                  <a:gd name="connsiteX38" fmla="*/ 207576 w 306851"/>
                  <a:gd name="connsiteY38" fmla="*/ 488763 h 1590168"/>
                  <a:gd name="connsiteX39" fmla="*/ 99275 w 306851"/>
                  <a:gd name="connsiteY39" fmla="*/ 488763 h 1590168"/>
                  <a:gd name="connsiteX40" fmla="*/ 0 w 306851"/>
                  <a:gd name="connsiteY40" fmla="*/ 0 h 1590168"/>
                  <a:gd name="connsiteX41" fmla="*/ 306851 w 306851"/>
                  <a:gd name="connsiteY41" fmla="*/ 371475 h 1590168"/>
                  <a:gd name="connsiteX42" fmla="*/ 306851 w 306851"/>
                  <a:gd name="connsiteY42" fmla="*/ 1590168 h 1590168"/>
                  <a:gd name="connsiteX43" fmla="*/ 0 w 306851"/>
                  <a:gd name="connsiteY43" fmla="*/ 1590168 h 1590168"/>
                  <a:gd name="connsiteX44" fmla="*/ 0 w 306851"/>
                  <a:gd name="connsiteY44" fmla="*/ 0 h 1590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306851" h="1590168">
                    <a:moveTo>
                      <a:pt x="99275" y="1342636"/>
                    </a:moveTo>
                    <a:lnTo>
                      <a:pt x="99275" y="1396929"/>
                    </a:lnTo>
                    <a:lnTo>
                      <a:pt x="207576" y="1396929"/>
                    </a:lnTo>
                    <a:lnTo>
                      <a:pt x="207576" y="1342636"/>
                    </a:lnTo>
                    <a:lnTo>
                      <a:pt x="99275" y="1342636"/>
                    </a:lnTo>
                    <a:close/>
                    <a:moveTo>
                      <a:pt x="99275" y="1220654"/>
                    </a:moveTo>
                    <a:lnTo>
                      <a:pt x="99275" y="1274947"/>
                    </a:lnTo>
                    <a:lnTo>
                      <a:pt x="207576" y="1274947"/>
                    </a:lnTo>
                    <a:lnTo>
                      <a:pt x="207576" y="1220654"/>
                    </a:lnTo>
                    <a:lnTo>
                      <a:pt x="99275" y="1220654"/>
                    </a:lnTo>
                    <a:close/>
                    <a:moveTo>
                      <a:pt x="99275" y="1098673"/>
                    </a:moveTo>
                    <a:lnTo>
                      <a:pt x="99275" y="1152965"/>
                    </a:lnTo>
                    <a:lnTo>
                      <a:pt x="207576" y="1152965"/>
                    </a:lnTo>
                    <a:lnTo>
                      <a:pt x="207576" y="1098673"/>
                    </a:lnTo>
                    <a:lnTo>
                      <a:pt x="99275" y="1098673"/>
                    </a:lnTo>
                    <a:close/>
                    <a:moveTo>
                      <a:pt x="99275" y="976691"/>
                    </a:moveTo>
                    <a:lnTo>
                      <a:pt x="99275" y="1030983"/>
                    </a:lnTo>
                    <a:lnTo>
                      <a:pt x="207576" y="1030983"/>
                    </a:lnTo>
                    <a:lnTo>
                      <a:pt x="207576" y="976691"/>
                    </a:lnTo>
                    <a:lnTo>
                      <a:pt x="99275" y="976691"/>
                    </a:lnTo>
                    <a:close/>
                    <a:moveTo>
                      <a:pt x="99275" y="854709"/>
                    </a:moveTo>
                    <a:lnTo>
                      <a:pt x="99275" y="909001"/>
                    </a:lnTo>
                    <a:lnTo>
                      <a:pt x="207576" y="909001"/>
                    </a:lnTo>
                    <a:lnTo>
                      <a:pt x="207576" y="854709"/>
                    </a:lnTo>
                    <a:lnTo>
                      <a:pt x="99275" y="854709"/>
                    </a:lnTo>
                    <a:close/>
                    <a:moveTo>
                      <a:pt x="99275" y="732727"/>
                    </a:moveTo>
                    <a:lnTo>
                      <a:pt x="99275" y="787019"/>
                    </a:lnTo>
                    <a:lnTo>
                      <a:pt x="207576" y="787019"/>
                    </a:lnTo>
                    <a:lnTo>
                      <a:pt x="207576" y="732727"/>
                    </a:lnTo>
                    <a:lnTo>
                      <a:pt x="99275" y="732727"/>
                    </a:lnTo>
                    <a:close/>
                    <a:moveTo>
                      <a:pt x="99275" y="610745"/>
                    </a:moveTo>
                    <a:lnTo>
                      <a:pt x="99275" y="665038"/>
                    </a:lnTo>
                    <a:lnTo>
                      <a:pt x="207576" y="665038"/>
                    </a:lnTo>
                    <a:lnTo>
                      <a:pt x="207576" y="610745"/>
                    </a:lnTo>
                    <a:lnTo>
                      <a:pt x="99275" y="610745"/>
                    </a:lnTo>
                    <a:close/>
                    <a:moveTo>
                      <a:pt x="99275" y="488763"/>
                    </a:moveTo>
                    <a:lnTo>
                      <a:pt x="99275" y="543056"/>
                    </a:lnTo>
                    <a:lnTo>
                      <a:pt x="207576" y="543056"/>
                    </a:lnTo>
                    <a:lnTo>
                      <a:pt x="207576" y="488763"/>
                    </a:lnTo>
                    <a:lnTo>
                      <a:pt x="99275" y="488763"/>
                    </a:lnTo>
                    <a:close/>
                    <a:moveTo>
                      <a:pt x="0" y="0"/>
                    </a:moveTo>
                    <a:lnTo>
                      <a:pt x="306851" y="371475"/>
                    </a:lnTo>
                    <a:lnTo>
                      <a:pt x="306851" y="1590168"/>
                    </a:lnTo>
                    <a:lnTo>
                      <a:pt x="0" y="15901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>
                  <a:solidFill>
                    <a:prstClr val="white"/>
                  </a:solidFill>
                </a:endParaRPr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="" xmlns:a16="http://schemas.microsoft.com/office/drawing/2014/main" id="{B2AD73A5-152E-4424-89CE-9BF6CBA0DB5D}"/>
                  </a:ext>
                </a:extLst>
              </p:cNvPr>
              <p:cNvSpPr/>
              <p:nvPr/>
            </p:nvSpPr>
            <p:spPr>
              <a:xfrm>
                <a:off x="4310739" y="3286263"/>
                <a:ext cx="532405" cy="970323"/>
              </a:xfrm>
              <a:custGeom>
                <a:avLst/>
                <a:gdLst>
                  <a:gd name="connsiteX0" fmla="*/ 475422 w 923439"/>
                  <a:gd name="connsiteY0" fmla="*/ 855427 h 1647670"/>
                  <a:gd name="connsiteX1" fmla="*/ 475422 w 923439"/>
                  <a:gd name="connsiteY1" fmla="*/ 969146 h 1647670"/>
                  <a:gd name="connsiteX2" fmla="*/ 589141 w 923439"/>
                  <a:gd name="connsiteY2" fmla="*/ 969146 h 1647670"/>
                  <a:gd name="connsiteX3" fmla="*/ 589141 w 923439"/>
                  <a:gd name="connsiteY3" fmla="*/ 855427 h 1647670"/>
                  <a:gd name="connsiteX4" fmla="*/ 334298 w 923439"/>
                  <a:gd name="connsiteY4" fmla="*/ 855427 h 1647670"/>
                  <a:gd name="connsiteX5" fmla="*/ 334298 w 923439"/>
                  <a:gd name="connsiteY5" fmla="*/ 969146 h 1647670"/>
                  <a:gd name="connsiteX6" fmla="*/ 448017 w 923439"/>
                  <a:gd name="connsiteY6" fmla="*/ 969146 h 1647670"/>
                  <a:gd name="connsiteX7" fmla="*/ 448017 w 923439"/>
                  <a:gd name="connsiteY7" fmla="*/ 855427 h 1647670"/>
                  <a:gd name="connsiteX8" fmla="*/ 475422 w 923439"/>
                  <a:gd name="connsiteY8" fmla="*/ 709876 h 1647670"/>
                  <a:gd name="connsiteX9" fmla="*/ 475422 w 923439"/>
                  <a:gd name="connsiteY9" fmla="*/ 823595 h 1647670"/>
                  <a:gd name="connsiteX10" fmla="*/ 589141 w 923439"/>
                  <a:gd name="connsiteY10" fmla="*/ 823595 h 1647670"/>
                  <a:gd name="connsiteX11" fmla="*/ 589141 w 923439"/>
                  <a:gd name="connsiteY11" fmla="*/ 709876 h 1647670"/>
                  <a:gd name="connsiteX12" fmla="*/ 334298 w 923439"/>
                  <a:gd name="connsiteY12" fmla="*/ 709876 h 1647670"/>
                  <a:gd name="connsiteX13" fmla="*/ 334298 w 923439"/>
                  <a:gd name="connsiteY13" fmla="*/ 823595 h 1647670"/>
                  <a:gd name="connsiteX14" fmla="*/ 448017 w 923439"/>
                  <a:gd name="connsiteY14" fmla="*/ 823595 h 1647670"/>
                  <a:gd name="connsiteX15" fmla="*/ 448017 w 923439"/>
                  <a:gd name="connsiteY15" fmla="*/ 709876 h 1647670"/>
                  <a:gd name="connsiteX16" fmla="*/ 475422 w 923439"/>
                  <a:gd name="connsiteY16" fmla="*/ 500489 h 1647670"/>
                  <a:gd name="connsiteX17" fmla="*/ 475422 w 923439"/>
                  <a:gd name="connsiteY17" fmla="*/ 614208 h 1647670"/>
                  <a:gd name="connsiteX18" fmla="*/ 589141 w 923439"/>
                  <a:gd name="connsiteY18" fmla="*/ 614208 h 1647670"/>
                  <a:gd name="connsiteX19" fmla="*/ 589141 w 923439"/>
                  <a:gd name="connsiteY19" fmla="*/ 500489 h 1647670"/>
                  <a:gd name="connsiteX20" fmla="*/ 334298 w 923439"/>
                  <a:gd name="connsiteY20" fmla="*/ 500489 h 1647670"/>
                  <a:gd name="connsiteX21" fmla="*/ 334298 w 923439"/>
                  <a:gd name="connsiteY21" fmla="*/ 614208 h 1647670"/>
                  <a:gd name="connsiteX22" fmla="*/ 448017 w 923439"/>
                  <a:gd name="connsiteY22" fmla="*/ 614208 h 1647670"/>
                  <a:gd name="connsiteX23" fmla="*/ 448017 w 923439"/>
                  <a:gd name="connsiteY23" fmla="*/ 500489 h 1647670"/>
                  <a:gd name="connsiteX24" fmla="*/ 475422 w 923439"/>
                  <a:gd name="connsiteY24" fmla="*/ 354938 h 1647670"/>
                  <a:gd name="connsiteX25" fmla="*/ 475422 w 923439"/>
                  <a:gd name="connsiteY25" fmla="*/ 468657 h 1647670"/>
                  <a:gd name="connsiteX26" fmla="*/ 589141 w 923439"/>
                  <a:gd name="connsiteY26" fmla="*/ 468657 h 1647670"/>
                  <a:gd name="connsiteX27" fmla="*/ 589141 w 923439"/>
                  <a:gd name="connsiteY27" fmla="*/ 354938 h 1647670"/>
                  <a:gd name="connsiteX28" fmla="*/ 334298 w 923439"/>
                  <a:gd name="connsiteY28" fmla="*/ 354938 h 1647670"/>
                  <a:gd name="connsiteX29" fmla="*/ 334298 w 923439"/>
                  <a:gd name="connsiteY29" fmla="*/ 468657 h 1647670"/>
                  <a:gd name="connsiteX30" fmla="*/ 448017 w 923439"/>
                  <a:gd name="connsiteY30" fmla="*/ 468657 h 1647670"/>
                  <a:gd name="connsiteX31" fmla="*/ 448017 w 923439"/>
                  <a:gd name="connsiteY31" fmla="*/ 354938 h 1647670"/>
                  <a:gd name="connsiteX32" fmla="*/ 461720 w 923439"/>
                  <a:gd name="connsiteY32" fmla="*/ 0 h 1647670"/>
                  <a:gd name="connsiteX33" fmla="*/ 923439 w 923439"/>
                  <a:gd name="connsiteY33" fmla="*/ 308459 h 1647670"/>
                  <a:gd name="connsiteX34" fmla="*/ 768082 w 923439"/>
                  <a:gd name="connsiteY34" fmla="*/ 308459 h 1647670"/>
                  <a:gd name="connsiteX35" fmla="*/ 768082 w 923439"/>
                  <a:gd name="connsiteY35" fmla="*/ 1647670 h 1647670"/>
                  <a:gd name="connsiteX36" fmla="*/ 155357 w 923439"/>
                  <a:gd name="connsiteY36" fmla="*/ 1647670 h 1647670"/>
                  <a:gd name="connsiteX37" fmla="*/ 155357 w 923439"/>
                  <a:gd name="connsiteY37" fmla="*/ 308459 h 1647670"/>
                  <a:gd name="connsiteX38" fmla="*/ 0 w 923439"/>
                  <a:gd name="connsiteY38" fmla="*/ 308459 h 1647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23439" h="1647670">
                    <a:moveTo>
                      <a:pt x="475422" y="855427"/>
                    </a:moveTo>
                    <a:lnTo>
                      <a:pt x="475422" y="969146"/>
                    </a:lnTo>
                    <a:lnTo>
                      <a:pt x="589141" y="969146"/>
                    </a:lnTo>
                    <a:lnTo>
                      <a:pt x="589141" y="855427"/>
                    </a:lnTo>
                    <a:close/>
                    <a:moveTo>
                      <a:pt x="334298" y="855427"/>
                    </a:moveTo>
                    <a:lnTo>
                      <a:pt x="334298" y="969146"/>
                    </a:lnTo>
                    <a:lnTo>
                      <a:pt x="448017" y="969146"/>
                    </a:lnTo>
                    <a:lnTo>
                      <a:pt x="448017" y="855427"/>
                    </a:lnTo>
                    <a:close/>
                    <a:moveTo>
                      <a:pt x="475422" y="709876"/>
                    </a:moveTo>
                    <a:lnTo>
                      <a:pt x="475422" y="823595"/>
                    </a:lnTo>
                    <a:lnTo>
                      <a:pt x="589141" y="823595"/>
                    </a:lnTo>
                    <a:lnTo>
                      <a:pt x="589141" y="709876"/>
                    </a:lnTo>
                    <a:close/>
                    <a:moveTo>
                      <a:pt x="334298" y="709876"/>
                    </a:moveTo>
                    <a:lnTo>
                      <a:pt x="334298" y="823595"/>
                    </a:lnTo>
                    <a:lnTo>
                      <a:pt x="448017" y="823595"/>
                    </a:lnTo>
                    <a:lnTo>
                      <a:pt x="448017" y="709876"/>
                    </a:lnTo>
                    <a:close/>
                    <a:moveTo>
                      <a:pt x="475422" y="500489"/>
                    </a:moveTo>
                    <a:lnTo>
                      <a:pt x="475422" y="614208"/>
                    </a:lnTo>
                    <a:lnTo>
                      <a:pt x="589141" y="614208"/>
                    </a:lnTo>
                    <a:lnTo>
                      <a:pt x="589141" y="500489"/>
                    </a:lnTo>
                    <a:close/>
                    <a:moveTo>
                      <a:pt x="334298" y="500489"/>
                    </a:moveTo>
                    <a:lnTo>
                      <a:pt x="334298" y="614208"/>
                    </a:lnTo>
                    <a:lnTo>
                      <a:pt x="448017" y="614208"/>
                    </a:lnTo>
                    <a:lnTo>
                      <a:pt x="448017" y="500489"/>
                    </a:lnTo>
                    <a:close/>
                    <a:moveTo>
                      <a:pt x="475422" y="354938"/>
                    </a:moveTo>
                    <a:lnTo>
                      <a:pt x="475422" y="468657"/>
                    </a:lnTo>
                    <a:lnTo>
                      <a:pt x="589141" y="468657"/>
                    </a:lnTo>
                    <a:lnTo>
                      <a:pt x="589141" y="354938"/>
                    </a:lnTo>
                    <a:close/>
                    <a:moveTo>
                      <a:pt x="334298" y="354938"/>
                    </a:moveTo>
                    <a:lnTo>
                      <a:pt x="334298" y="468657"/>
                    </a:lnTo>
                    <a:lnTo>
                      <a:pt x="448017" y="468657"/>
                    </a:lnTo>
                    <a:lnTo>
                      <a:pt x="448017" y="354938"/>
                    </a:lnTo>
                    <a:close/>
                    <a:moveTo>
                      <a:pt x="461720" y="0"/>
                    </a:moveTo>
                    <a:lnTo>
                      <a:pt x="923439" y="308459"/>
                    </a:lnTo>
                    <a:lnTo>
                      <a:pt x="768082" y="308459"/>
                    </a:lnTo>
                    <a:lnTo>
                      <a:pt x="768082" y="1647670"/>
                    </a:lnTo>
                    <a:lnTo>
                      <a:pt x="155357" y="1647670"/>
                    </a:lnTo>
                    <a:lnTo>
                      <a:pt x="155357" y="308459"/>
                    </a:lnTo>
                    <a:lnTo>
                      <a:pt x="0" y="30845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="" xmlns:a16="http://schemas.microsoft.com/office/drawing/2014/main" id="{82097D85-AD29-468F-93DF-059351CB873C}"/>
                  </a:ext>
                </a:extLst>
              </p:cNvPr>
              <p:cNvSpPr/>
              <p:nvPr/>
            </p:nvSpPr>
            <p:spPr>
              <a:xfrm>
                <a:off x="7531101" y="3229418"/>
                <a:ext cx="202983" cy="1027168"/>
              </a:xfrm>
              <a:custGeom>
                <a:avLst/>
                <a:gdLst>
                  <a:gd name="connsiteX0" fmla="*/ 99275 w 306850"/>
                  <a:gd name="connsiteY0" fmla="*/ 1096373 h 1339211"/>
                  <a:gd name="connsiteX1" fmla="*/ 99275 w 306850"/>
                  <a:gd name="connsiteY1" fmla="*/ 1150665 h 1339211"/>
                  <a:gd name="connsiteX2" fmla="*/ 207575 w 306850"/>
                  <a:gd name="connsiteY2" fmla="*/ 1150665 h 1339211"/>
                  <a:gd name="connsiteX3" fmla="*/ 207575 w 306850"/>
                  <a:gd name="connsiteY3" fmla="*/ 1096373 h 1339211"/>
                  <a:gd name="connsiteX4" fmla="*/ 99275 w 306850"/>
                  <a:gd name="connsiteY4" fmla="*/ 974391 h 1339211"/>
                  <a:gd name="connsiteX5" fmla="*/ 99275 w 306850"/>
                  <a:gd name="connsiteY5" fmla="*/ 1028684 h 1339211"/>
                  <a:gd name="connsiteX6" fmla="*/ 207575 w 306850"/>
                  <a:gd name="connsiteY6" fmla="*/ 1028684 h 1339211"/>
                  <a:gd name="connsiteX7" fmla="*/ 207575 w 306850"/>
                  <a:gd name="connsiteY7" fmla="*/ 974391 h 1339211"/>
                  <a:gd name="connsiteX8" fmla="*/ 99275 w 306850"/>
                  <a:gd name="connsiteY8" fmla="*/ 852409 h 1339211"/>
                  <a:gd name="connsiteX9" fmla="*/ 99275 w 306850"/>
                  <a:gd name="connsiteY9" fmla="*/ 906702 h 1339211"/>
                  <a:gd name="connsiteX10" fmla="*/ 207575 w 306850"/>
                  <a:gd name="connsiteY10" fmla="*/ 906702 h 1339211"/>
                  <a:gd name="connsiteX11" fmla="*/ 207575 w 306850"/>
                  <a:gd name="connsiteY11" fmla="*/ 852409 h 1339211"/>
                  <a:gd name="connsiteX12" fmla="*/ 99275 w 306850"/>
                  <a:gd name="connsiteY12" fmla="*/ 730427 h 1339211"/>
                  <a:gd name="connsiteX13" fmla="*/ 99275 w 306850"/>
                  <a:gd name="connsiteY13" fmla="*/ 784720 h 1339211"/>
                  <a:gd name="connsiteX14" fmla="*/ 207575 w 306850"/>
                  <a:gd name="connsiteY14" fmla="*/ 784720 h 1339211"/>
                  <a:gd name="connsiteX15" fmla="*/ 207575 w 306850"/>
                  <a:gd name="connsiteY15" fmla="*/ 730427 h 1339211"/>
                  <a:gd name="connsiteX16" fmla="*/ 99275 w 306850"/>
                  <a:gd name="connsiteY16" fmla="*/ 608446 h 1339211"/>
                  <a:gd name="connsiteX17" fmla="*/ 99275 w 306850"/>
                  <a:gd name="connsiteY17" fmla="*/ 662738 h 1339211"/>
                  <a:gd name="connsiteX18" fmla="*/ 207575 w 306850"/>
                  <a:gd name="connsiteY18" fmla="*/ 662738 h 1339211"/>
                  <a:gd name="connsiteX19" fmla="*/ 207575 w 306850"/>
                  <a:gd name="connsiteY19" fmla="*/ 608446 h 1339211"/>
                  <a:gd name="connsiteX20" fmla="*/ 99275 w 306850"/>
                  <a:gd name="connsiteY20" fmla="*/ 486464 h 1339211"/>
                  <a:gd name="connsiteX21" fmla="*/ 99275 w 306850"/>
                  <a:gd name="connsiteY21" fmla="*/ 540756 h 1339211"/>
                  <a:gd name="connsiteX22" fmla="*/ 207575 w 306850"/>
                  <a:gd name="connsiteY22" fmla="*/ 540756 h 1339211"/>
                  <a:gd name="connsiteX23" fmla="*/ 207575 w 306850"/>
                  <a:gd name="connsiteY23" fmla="*/ 486464 h 1339211"/>
                  <a:gd name="connsiteX24" fmla="*/ 99275 w 306850"/>
                  <a:gd name="connsiteY24" fmla="*/ 364482 h 1339211"/>
                  <a:gd name="connsiteX25" fmla="*/ 99275 w 306850"/>
                  <a:gd name="connsiteY25" fmla="*/ 418774 h 1339211"/>
                  <a:gd name="connsiteX26" fmla="*/ 207575 w 306850"/>
                  <a:gd name="connsiteY26" fmla="*/ 418774 h 1339211"/>
                  <a:gd name="connsiteX27" fmla="*/ 207575 w 306850"/>
                  <a:gd name="connsiteY27" fmla="*/ 364482 h 1339211"/>
                  <a:gd name="connsiteX28" fmla="*/ 99275 w 306850"/>
                  <a:gd name="connsiteY28" fmla="*/ 242500 h 1339211"/>
                  <a:gd name="connsiteX29" fmla="*/ 99275 w 306850"/>
                  <a:gd name="connsiteY29" fmla="*/ 296792 h 1339211"/>
                  <a:gd name="connsiteX30" fmla="*/ 207575 w 306850"/>
                  <a:gd name="connsiteY30" fmla="*/ 296792 h 1339211"/>
                  <a:gd name="connsiteX31" fmla="*/ 207575 w 306850"/>
                  <a:gd name="connsiteY31" fmla="*/ 242500 h 1339211"/>
                  <a:gd name="connsiteX32" fmla="*/ 99275 w 306850"/>
                  <a:gd name="connsiteY32" fmla="*/ 120518 h 1339211"/>
                  <a:gd name="connsiteX33" fmla="*/ 99275 w 306850"/>
                  <a:gd name="connsiteY33" fmla="*/ 174811 h 1339211"/>
                  <a:gd name="connsiteX34" fmla="*/ 207575 w 306850"/>
                  <a:gd name="connsiteY34" fmla="*/ 174811 h 1339211"/>
                  <a:gd name="connsiteX35" fmla="*/ 207575 w 306850"/>
                  <a:gd name="connsiteY35" fmla="*/ 120518 h 1339211"/>
                  <a:gd name="connsiteX36" fmla="*/ 0 w 306850"/>
                  <a:gd name="connsiteY36" fmla="*/ 0 h 1339211"/>
                  <a:gd name="connsiteX37" fmla="*/ 306850 w 306850"/>
                  <a:gd name="connsiteY37" fmla="*/ 0 h 1339211"/>
                  <a:gd name="connsiteX38" fmla="*/ 306850 w 306850"/>
                  <a:gd name="connsiteY38" fmla="*/ 1339211 h 1339211"/>
                  <a:gd name="connsiteX39" fmla="*/ 0 w 306850"/>
                  <a:gd name="connsiteY39" fmla="*/ 1339211 h 1339211"/>
                  <a:gd name="connsiteX0" fmla="*/ 99275 w 306850"/>
                  <a:gd name="connsiteY0" fmla="*/ 1277348 h 1520186"/>
                  <a:gd name="connsiteX1" fmla="*/ 99275 w 306850"/>
                  <a:gd name="connsiteY1" fmla="*/ 1331640 h 1520186"/>
                  <a:gd name="connsiteX2" fmla="*/ 207575 w 306850"/>
                  <a:gd name="connsiteY2" fmla="*/ 1331640 h 1520186"/>
                  <a:gd name="connsiteX3" fmla="*/ 207575 w 306850"/>
                  <a:gd name="connsiteY3" fmla="*/ 1277348 h 1520186"/>
                  <a:gd name="connsiteX4" fmla="*/ 99275 w 306850"/>
                  <a:gd name="connsiteY4" fmla="*/ 1277348 h 1520186"/>
                  <a:gd name="connsiteX5" fmla="*/ 99275 w 306850"/>
                  <a:gd name="connsiteY5" fmla="*/ 1155366 h 1520186"/>
                  <a:gd name="connsiteX6" fmla="*/ 99275 w 306850"/>
                  <a:gd name="connsiteY6" fmla="*/ 1209659 h 1520186"/>
                  <a:gd name="connsiteX7" fmla="*/ 207575 w 306850"/>
                  <a:gd name="connsiteY7" fmla="*/ 1209659 h 1520186"/>
                  <a:gd name="connsiteX8" fmla="*/ 207575 w 306850"/>
                  <a:gd name="connsiteY8" fmla="*/ 1155366 h 1520186"/>
                  <a:gd name="connsiteX9" fmla="*/ 99275 w 306850"/>
                  <a:gd name="connsiteY9" fmla="*/ 1155366 h 1520186"/>
                  <a:gd name="connsiteX10" fmla="*/ 99275 w 306850"/>
                  <a:gd name="connsiteY10" fmla="*/ 1033384 h 1520186"/>
                  <a:gd name="connsiteX11" fmla="*/ 99275 w 306850"/>
                  <a:gd name="connsiteY11" fmla="*/ 1087677 h 1520186"/>
                  <a:gd name="connsiteX12" fmla="*/ 207575 w 306850"/>
                  <a:gd name="connsiteY12" fmla="*/ 1087677 h 1520186"/>
                  <a:gd name="connsiteX13" fmla="*/ 207575 w 306850"/>
                  <a:gd name="connsiteY13" fmla="*/ 1033384 h 1520186"/>
                  <a:gd name="connsiteX14" fmla="*/ 99275 w 306850"/>
                  <a:gd name="connsiteY14" fmla="*/ 1033384 h 1520186"/>
                  <a:gd name="connsiteX15" fmla="*/ 99275 w 306850"/>
                  <a:gd name="connsiteY15" fmla="*/ 911402 h 1520186"/>
                  <a:gd name="connsiteX16" fmla="*/ 99275 w 306850"/>
                  <a:gd name="connsiteY16" fmla="*/ 965695 h 1520186"/>
                  <a:gd name="connsiteX17" fmla="*/ 207575 w 306850"/>
                  <a:gd name="connsiteY17" fmla="*/ 965695 h 1520186"/>
                  <a:gd name="connsiteX18" fmla="*/ 207575 w 306850"/>
                  <a:gd name="connsiteY18" fmla="*/ 911402 h 1520186"/>
                  <a:gd name="connsiteX19" fmla="*/ 99275 w 306850"/>
                  <a:gd name="connsiteY19" fmla="*/ 911402 h 1520186"/>
                  <a:gd name="connsiteX20" fmla="*/ 99275 w 306850"/>
                  <a:gd name="connsiteY20" fmla="*/ 789421 h 1520186"/>
                  <a:gd name="connsiteX21" fmla="*/ 99275 w 306850"/>
                  <a:gd name="connsiteY21" fmla="*/ 843713 h 1520186"/>
                  <a:gd name="connsiteX22" fmla="*/ 207575 w 306850"/>
                  <a:gd name="connsiteY22" fmla="*/ 843713 h 1520186"/>
                  <a:gd name="connsiteX23" fmla="*/ 207575 w 306850"/>
                  <a:gd name="connsiteY23" fmla="*/ 789421 h 1520186"/>
                  <a:gd name="connsiteX24" fmla="*/ 99275 w 306850"/>
                  <a:gd name="connsiteY24" fmla="*/ 789421 h 1520186"/>
                  <a:gd name="connsiteX25" fmla="*/ 99275 w 306850"/>
                  <a:gd name="connsiteY25" fmla="*/ 667439 h 1520186"/>
                  <a:gd name="connsiteX26" fmla="*/ 99275 w 306850"/>
                  <a:gd name="connsiteY26" fmla="*/ 721731 h 1520186"/>
                  <a:gd name="connsiteX27" fmla="*/ 207575 w 306850"/>
                  <a:gd name="connsiteY27" fmla="*/ 721731 h 1520186"/>
                  <a:gd name="connsiteX28" fmla="*/ 207575 w 306850"/>
                  <a:gd name="connsiteY28" fmla="*/ 667439 h 1520186"/>
                  <a:gd name="connsiteX29" fmla="*/ 99275 w 306850"/>
                  <a:gd name="connsiteY29" fmla="*/ 667439 h 1520186"/>
                  <a:gd name="connsiteX30" fmla="*/ 99275 w 306850"/>
                  <a:gd name="connsiteY30" fmla="*/ 545457 h 1520186"/>
                  <a:gd name="connsiteX31" fmla="*/ 99275 w 306850"/>
                  <a:gd name="connsiteY31" fmla="*/ 599749 h 1520186"/>
                  <a:gd name="connsiteX32" fmla="*/ 207575 w 306850"/>
                  <a:gd name="connsiteY32" fmla="*/ 599749 h 1520186"/>
                  <a:gd name="connsiteX33" fmla="*/ 207575 w 306850"/>
                  <a:gd name="connsiteY33" fmla="*/ 545457 h 1520186"/>
                  <a:gd name="connsiteX34" fmla="*/ 99275 w 306850"/>
                  <a:gd name="connsiteY34" fmla="*/ 545457 h 1520186"/>
                  <a:gd name="connsiteX35" fmla="*/ 99275 w 306850"/>
                  <a:gd name="connsiteY35" fmla="*/ 423475 h 1520186"/>
                  <a:gd name="connsiteX36" fmla="*/ 99275 w 306850"/>
                  <a:gd name="connsiteY36" fmla="*/ 477767 h 1520186"/>
                  <a:gd name="connsiteX37" fmla="*/ 207575 w 306850"/>
                  <a:gd name="connsiteY37" fmla="*/ 477767 h 1520186"/>
                  <a:gd name="connsiteX38" fmla="*/ 207575 w 306850"/>
                  <a:gd name="connsiteY38" fmla="*/ 423475 h 1520186"/>
                  <a:gd name="connsiteX39" fmla="*/ 99275 w 306850"/>
                  <a:gd name="connsiteY39" fmla="*/ 423475 h 1520186"/>
                  <a:gd name="connsiteX40" fmla="*/ 99275 w 306850"/>
                  <a:gd name="connsiteY40" fmla="*/ 301493 h 1520186"/>
                  <a:gd name="connsiteX41" fmla="*/ 99275 w 306850"/>
                  <a:gd name="connsiteY41" fmla="*/ 355786 h 1520186"/>
                  <a:gd name="connsiteX42" fmla="*/ 207575 w 306850"/>
                  <a:gd name="connsiteY42" fmla="*/ 355786 h 1520186"/>
                  <a:gd name="connsiteX43" fmla="*/ 207575 w 306850"/>
                  <a:gd name="connsiteY43" fmla="*/ 301493 h 1520186"/>
                  <a:gd name="connsiteX44" fmla="*/ 99275 w 306850"/>
                  <a:gd name="connsiteY44" fmla="*/ 301493 h 1520186"/>
                  <a:gd name="connsiteX45" fmla="*/ 0 w 306850"/>
                  <a:gd name="connsiteY45" fmla="*/ 180975 h 1520186"/>
                  <a:gd name="connsiteX46" fmla="*/ 297325 w 306850"/>
                  <a:gd name="connsiteY46" fmla="*/ 0 h 1520186"/>
                  <a:gd name="connsiteX47" fmla="*/ 306850 w 306850"/>
                  <a:gd name="connsiteY47" fmla="*/ 1520186 h 1520186"/>
                  <a:gd name="connsiteX48" fmla="*/ 0 w 306850"/>
                  <a:gd name="connsiteY48" fmla="*/ 1520186 h 1520186"/>
                  <a:gd name="connsiteX49" fmla="*/ 0 w 306850"/>
                  <a:gd name="connsiteY49" fmla="*/ 180975 h 1520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306850" h="1520186">
                    <a:moveTo>
                      <a:pt x="99275" y="1277348"/>
                    </a:moveTo>
                    <a:lnTo>
                      <a:pt x="99275" y="1331640"/>
                    </a:lnTo>
                    <a:lnTo>
                      <a:pt x="207575" y="1331640"/>
                    </a:lnTo>
                    <a:lnTo>
                      <a:pt x="207575" y="1277348"/>
                    </a:lnTo>
                    <a:lnTo>
                      <a:pt x="99275" y="1277348"/>
                    </a:lnTo>
                    <a:close/>
                    <a:moveTo>
                      <a:pt x="99275" y="1155366"/>
                    </a:moveTo>
                    <a:lnTo>
                      <a:pt x="99275" y="1209659"/>
                    </a:lnTo>
                    <a:lnTo>
                      <a:pt x="207575" y="1209659"/>
                    </a:lnTo>
                    <a:lnTo>
                      <a:pt x="207575" y="1155366"/>
                    </a:lnTo>
                    <a:lnTo>
                      <a:pt x="99275" y="1155366"/>
                    </a:lnTo>
                    <a:close/>
                    <a:moveTo>
                      <a:pt x="99275" y="1033384"/>
                    </a:moveTo>
                    <a:lnTo>
                      <a:pt x="99275" y="1087677"/>
                    </a:lnTo>
                    <a:lnTo>
                      <a:pt x="207575" y="1087677"/>
                    </a:lnTo>
                    <a:lnTo>
                      <a:pt x="207575" y="1033384"/>
                    </a:lnTo>
                    <a:lnTo>
                      <a:pt x="99275" y="1033384"/>
                    </a:lnTo>
                    <a:close/>
                    <a:moveTo>
                      <a:pt x="99275" y="911402"/>
                    </a:moveTo>
                    <a:lnTo>
                      <a:pt x="99275" y="965695"/>
                    </a:lnTo>
                    <a:lnTo>
                      <a:pt x="207575" y="965695"/>
                    </a:lnTo>
                    <a:lnTo>
                      <a:pt x="207575" y="911402"/>
                    </a:lnTo>
                    <a:lnTo>
                      <a:pt x="99275" y="911402"/>
                    </a:lnTo>
                    <a:close/>
                    <a:moveTo>
                      <a:pt x="99275" y="789421"/>
                    </a:moveTo>
                    <a:lnTo>
                      <a:pt x="99275" y="843713"/>
                    </a:lnTo>
                    <a:lnTo>
                      <a:pt x="207575" y="843713"/>
                    </a:lnTo>
                    <a:lnTo>
                      <a:pt x="207575" y="789421"/>
                    </a:lnTo>
                    <a:lnTo>
                      <a:pt x="99275" y="789421"/>
                    </a:lnTo>
                    <a:close/>
                    <a:moveTo>
                      <a:pt x="99275" y="667439"/>
                    </a:moveTo>
                    <a:lnTo>
                      <a:pt x="99275" y="721731"/>
                    </a:lnTo>
                    <a:lnTo>
                      <a:pt x="207575" y="721731"/>
                    </a:lnTo>
                    <a:lnTo>
                      <a:pt x="207575" y="667439"/>
                    </a:lnTo>
                    <a:lnTo>
                      <a:pt x="99275" y="667439"/>
                    </a:lnTo>
                    <a:close/>
                    <a:moveTo>
                      <a:pt x="99275" y="545457"/>
                    </a:moveTo>
                    <a:lnTo>
                      <a:pt x="99275" y="599749"/>
                    </a:lnTo>
                    <a:lnTo>
                      <a:pt x="207575" y="599749"/>
                    </a:lnTo>
                    <a:lnTo>
                      <a:pt x="207575" y="545457"/>
                    </a:lnTo>
                    <a:lnTo>
                      <a:pt x="99275" y="545457"/>
                    </a:lnTo>
                    <a:close/>
                    <a:moveTo>
                      <a:pt x="99275" y="423475"/>
                    </a:moveTo>
                    <a:lnTo>
                      <a:pt x="99275" y="477767"/>
                    </a:lnTo>
                    <a:lnTo>
                      <a:pt x="207575" y="477767"/>
                    </a:lnTo>
                    <a:lnTo>
                      <a:pt x="207575" y="423475"/>
                    </a:lnTo>
                    <a:lnTo>
                      <a:pt x="99275" y="423475"/>
                    </a:lnTo>
                    <a:close/>
                    <a:moveTo>
                      <a:pt x="99275" y="301493"/>
                    </a:moveTo>
                    <a:lnTo>
                      <a:pt x="99275" y="355786"/>
                    </a:lnTo>
                    <a:lnTo>
                      <a:pt x="207575" y="355786"/>
                    </a:lnTo>
                    <a:lnTo>
                      <a:pt x="207575" y="301493"/>
                    </a:lnTo>
                    <a:lnTo>
                      <a:pt x="99275" y="301493"/>
                    </a:lnTo>
                    <a:close/>
                    <a:moveTo>
                      <a:pt x="0" y="180975"/>
                    </a:moveTo>
                    <a:lnTo>
                      <a:pt x="297325" y="0"/>
                    </a:lnTo>
                    <a:lnTo>
                      <a:pt x="306850" y="1520186"/>
                    </a:lnTo>
                    <a:lnTo>
                      <a:pt x="0" y="1520186"/>
                    </a:lnTo>
                    <a:lnTo>
                      <a:pt x="0" y="18097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>
                  <a:solidFill>
                    <a:prstClr val="white"/>
                  </a:solidFill>
                </a:endParaRPr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="" xmlns:a16="http://schemas.microsoft.com/office/drawing/2014/main" id="{8AB19738-EE19-4B71-AF87-297FFDD95F5F}"/>
                  </a:ext>
                </a:extLst>
              </p:cNvPr>
              <p:cNvSpPr/>
              <p:nvPr/>
            </p:nvSpPr>
            <p:spPr>
              <a:xfrm>
                <a:off x="7673737" y="3386055"/>
                <a:ext cx="602196" cy="870531"/>
              </a:xfrm>
              <a:custGeom>
                <a:avLst/>
                <a:gdLst>
                  <a:gd name="connsiteX0" fmla="*/ 238494 w 462454"/>
                  <a:gd name="connsiteY0" fmla="*/ 563076 h 870531"/>
                  <a:gd name="connsiteX1" fmla="*/ 238494 w 462454"/>
                  <a:gd name="connsiteY1" fmla="*/ 715154 h 870531"/>
                  <a:gd name="connsiteX2" fmla="*/ 324676 w 462454"/>
                  <a:gd name="connsiteY2" fmla="*/ 715154 h 870531"/>
                  <a:gd name="connsiteX3" fmla="*/ 324676 w 462454"/>
                  <a:gd name="connsiteY3" fmla="*/ 563076 h 870531"/>
                  <a:gd name="connsiteX4" fmla="*/ 238494 w 462454"/>
                  <a:gd name="connsiteY4" fmla="*/ 353251 h 870531"/>
                  <a:gd name="connsiteX5" fmla="*/ 238494 w 462454"/>
                  <a:gd name="connsiteY5" fmla="*/ 505329 h 870531"/>
                  <a:gd name="connsiteX6" fmla="*/ 324676 w 462454"/>
                  <a:gd name="connsiteY6" fmla="*/ 505329 h 870531"/>
                  <a:gd name="connsiteX7" fmla="*/ 324676 w 462454"/>
                  <a:gd name="connsiteY7" fmla="*/ 353251 h 870531"/>
                  <a:gd name="connsiteX8" fmla="*/ 231227 w 462454"/>
                  <a:gd name="connsiteY8" fmla="*/ 0 h 870531"/>
                  <a:gd name="connsiteX9" fmla="*/ 462454 w 462454"/>
                  <a:gd name="connsiteY9" fmla="*/ 308459 h 870531"/>
                  <a:gd name="connsiteX10" fmla="*/ 384652 w 462454"/>
                  <a:gd name="connsiteY10" fmla="*/ 308459 h 870531"/>
                  <a:gd name="connsiteX11" fmla="*/ 384652 w 462454"/>
                  <a:gd name="connsiteY11" fmla="*/ 870531 h 870531"/>
                  <a:gd name="connsiteX12" fmla="*/ 77802 w 462454"/>
                  <a:gd name="connsiteY12" fmla="*/ 870531 h 870531"/>
                  <a:gd name="connsiteX13" fmla="*/ 77802 w 462454"/>
                  <a:gd name="connsiteY13" fmla="*/ 308459 h 870531"/>
                  <a:gd name="connsiteX14" fmla="*/ 0 w 462454"/>
                  <a:gd name="connsiteY14" fmla="*/ 308459 h 870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62454" h="870531">
                    <a:moveTo>
                      <a:pt x="238494" y="563076"/>
                    </a:moveTo>
                    <a:lnTo>
                      <a:pt x="238494" y="715154"/>
                    </a:lnTo>
                    <a:lnTo>
                      <a:pt x="324676" y="715154"/>
                    </a:lnTo>
                    <a:lnTo>
                      <a:pt x="324676" y="563076"/>
                    </a:lnTo>
                    <a:close/>
                    <a:moveTo>
                      <a:pt x="238494" y="353251"/>
                    </a:moveTo>
                    <a:lnTo>
                      <a:pt x="238494" y="505329"/>
                    </a:lnTo>
                    <a:lnTo>
                      <a:pt x="324676" y="505329"/>
                    </a:lnTo>
                    <a:lnTo>
                      <a:pt x="324676" y="353251"/>
                    </a:lnTo>
                    <a:close/>
                    <a:moveTo>
                      <a:pt x="231227" y="0"/>
                    </a:moveTo>
                    <a:lnTo>
                      <a:pt x="462454" y="308459"/>
                    </a:lnTo>
                    <a:lnTo>
                      <a:pt x="384652" y="308459"/>
                    </a:lnTo>
                    <a:lnTo>
                      <a:pt x="384652" y="870531"/>
                    </a:lnTo>
                    <a:lnTo>
                      <a:pt x="77802" y="870531"/>
                    </a:lnTo>
                    <a:lnTo>
                      <a:pt x="77802" y="308459"/>
                    </a:lnTo>
                    <a:lnTo>
                      <a:pt x="0" y="30845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="" xmlns:a16="http://schemas.microsoft.com/office/drawing/2014/main" id="{CB06252B-9018-4237-8DB9-10D51B4066CB}"/>
                  </a:ext>
                </a:extLst>
              </p:cNvPr>
              <p:cNvSpPr/>
              <p:nvPr/>
            </p:nvSpPr>
            <p:spPr>
              <a:xfrm>
                <a:off x="7084624" y="3097854"/>
                <a:ext cx="399552" cy="1158732"/>
              </a:xfrm>
              <a:custGeom>
                <a:avLst/>
                <a:gdLst>
                  <a:gd name="connsiteX0" fmla="*/ 159201 w 408118"/>
                  <a:gd name="connsiteY0" fmla="*/ 578755 h 1158732"/>
                  <a:gd name="connsiteX1" fmla="*/ 159201 w 408118"/>
                  <a:gd name="connsiteY1" fmla="*/ 665832 h 1158732"/>
                  <a:gd name="connsiteX2" fmla="*/ 248917 w 408118"/>
                  <a:gd name="connsiteY2" fmla="*/ 665832 h 1158732"/>
                  <a:gd name="connsiteX3" fmla="*/ 248917 w 408118"/>
                  <a:gd name="connsiteY3" fmla="*/ 578755 h 1158732"/>
                  <a:gd name="connsiteX4" fmla="*/ 159201 w 408118"/>
                  <a:gd name="connsiteY4" fmla="*/ 578755 h 1158732"/>
                  <a:gd name="connsiteX5" fmla="*/ 278823 w 408118"/>
                  <a:gd name="connsiteY5" fmla="*/ 576996 h 1158732"/>
                  <a:gd name="connsiteX6" fmla="*/ 278823 w 408118"/>
                  <a:gd name="connsiteY6" fmla="*/ 664073 h 1158732"/>
                  <a:gd name="connsiteX7" fmla="*/ 365020 w 408118"/>
                  <a:gd name="connsiteY7" fmla="*/ 664073 h 1158732"/>
                  <a:gd name="connsiteX8" fmla="*/ 365020 w 408118"/>
                  <a:gd name="connsiteY8" fmla="*/ 576996 h 1158732"/>
                  <a:gd name="connsiteX9" fmla="*/ 278823 w 408118"/>
                  <a:gd name="connsiteY9" fmla="*/ 576996 h 1158732"/>
                  <a:gd name="connsiteX10" fmla="*/ 43979 w 408118"/>
                  <a:gd name="connsiteY10" fmla="*/ 576996 h 1158732"/>
                  <a:gd name="connsiteX11" fmla="*/ 43979 w 408118"/>
                  <a:gd name="connsiteY11" fmla="*/ 664952 h 1158732"/>
                  <a:gd name="connsiteX12" fmla="*/ 131935 w 408118"/>
                  <a:gd name="connsiteY12" fmla="*/ 665832 h 1158732"/>
                  <a:gd name="connsiteX13" fmla="*/ 132814 w 408118"/>
                  <a:gd name="connsiteY13" fmla="*/ 576996 h 1158732"/>
                  <a:gd name="connsiteX14" fmla="*/ 43979 w 408118"/>
                  <a:gd name="connsiteY14" fmla="*/ 576996 h 1158732"/>
                  <a:gd name="connsiteX15" fmla="*/ 160960 w 408118"/>
                  <a:gd name="connsiteY15" fmla="*/ 449459 h 1158732"/>
                  <a:gd name="connsiteX16" fmla="*/ 160960 w 408118"/>
                  <a:gd name="connsiteY16" fmla="*/ 539174 h 1158732"/>
                  <a:gd name="connsiteX17" fmla="*/ 248917 w 408118"/>
                  <a:gd name="connsiteY17" fmla="*/ 539174 h 1158732"/>
                  <a:gd name="connsiteX18" fmla="*/ 248917 w 408118"/>
                  <a:gd name="connsiteY18" fmla="*/ 449459 h 1158732"/>
                  <a:gd name="connsiteX19" fmla="*/ 160960 w 408118"/>
                  <a:gd name="connsiteY19" fmla="*/ 449459 h 1158732"/>
                  <a:gd name="connsiteX20" fmla="*/ 44858 w 408118"/>
                  <a:gd name="connsiteY20" fmla="*/ 449459 h 1158732"/>
                  <a:gd name="connsiteX21" fmla="*/ 44858 w 408118"/>
                  <a:gd name="connsiteY21" fmla="*/ 539174 h 1158732"/>
                  <a:gd name="connsiteX22" fmla="*/ 131935 w 408118"/>
                  <a:gd name="connsiteY22" fmla="*/ 539174 h 1158732"/>
                  <a:gd name="connsiteX23" fmla="*/ 131935 w 408118"/>
                  <a:gd name="connsiteY23" fmla="*/ 449459 h 1158732"/>
                  <a:gd name="connsiteX24" fmla="*/ 44858 w 408118"/>
                  <a:gd name="connsiteY24" fmla="*/ 449459 h 1158732"/>
                  <a:gd name="connsiteX25" fmla="*/ 278823 w 408118"/>
                  <a:gd name="connsiteY25" fmla="*/ 448579 h 1158732"/>
                  <a:gd name="connsiteX26" fmla="*/ 278823 w 408118"/>
                  <a:gd name="connsiteY26" fmla="*/ 538295 h 1158732"/>
                  <a:gd name="connsiteX27" fmla="*/ 365020 w 408118"/>
                  <a:gd name="connsiteY27" fmla="*/ 538295 h 1158732"/>
                  <a:gd name="connsiteX28" fmla="*/ 365020 w 408118"/>
                  <a:gd name="connsiteY28" fmla="*/ 448579 h 1158732"/>
                  <a:gd name="connsiteX29" fmla="*/ 278823 w 408118"/>
                  <a:gd name="connsiteY29" fmla="*/ 448579 h 1158732"/>
                  <a:gd name="connsiteX30" fmla="*/ 277943 w 408118"/>
                  <a:gd name="connsiteY30" fmla="*/ 318403 h 1158732"/>
                  <a:gd name="connsiteX31" fmla="*/ 277943 w 408118"/>
                  <a:gd name="connsiteY31" fmla="*/ 408999 h 1158732"/>
                  <a:gd name="connsiteX32" fmla="*/ 366779 w 408118"/>
                  <a:gd name="connsiteY32" fmla="*/ 408999 h 1158732"/>
                  <a:gd name="connsiteX33" fmla="*/ 366779 w 408118"/>
                  <a:gd name="connsiteY33" fmla="*/ 318403 h 1158732"/>
                  <a:gd name="connsiteX34" fmla="*/ 277943 w 408118"/>
                  <a:gd name="connsiteY34" fmla="*/ 318403 h 1158732"/>
                  <a:gd name="connsiteX35" fmla="*/ 159201 w 408118"/>
                  <a:gd name="connsiteY35" fmla="*/ 318403 h 1158732"/>
                  <a:gd name="connsiteX36" fmla="*/ 159201 w 408118"/>
                  <a:gd name="connsiteY36" fmla="*/ 407239 h 1158732"/>
                  <a:gd name="connsiteX37" fmla="*/ 249797 w 408118"/>
                  <a:gd name="connsiteY37" fmla="*/ 407239 h 1158732"/>
                  <a:gd name="connsiteX38" fmla="*/ 249797 w 408118"/>
                  <a:gd name="connsiteY38" fmla="*/ 318403 h 1158732"/>
                  <a:gd name="connsiteX39" fmla="*/ 159201 w 408118"/>
                  <a:gd name="connsiteY39" fmla="*/ 318403 h 1158732"/>
                  <a:gd name="connsiteX40" fmla="*/ 43979 w 408118"/>
                  <a:gd name="connsiteY40" fmla="*/ 318403 h 1158732"/>
                  <a:gd name="connsiteX41" fmla="*/ 43979 w 408118"/>
                  <a:gd name="connsiteY41" fmla="*/ 408119 h 1158732"/>
                  <a:gd name="connsiteX42" fmla="*/ 131935 w 408118"/>
                  <a:gd name="connsiteY42" fmla="*/ 408119 h 1158732"/>
                  <a:gd name="connsiteX43" fmla="*/ 131935 w 408118"/>
                  <a:gd name="connsiteY43" fmla="*/ 318403 h 1158732"/>
                  <a:gd name="connsiteX44" fmla="*/ 43979 w 408118"/>
                  <a:gd name="connsiteY44" fmla="*/ 318403 h 1158732"/>
                  <a:gd name="connsiteX45" fmla="*/ 43098 w 408118"/>
                  <a:gd name="connsiteY45" fmla="*/ 187348 h 1158732"/>
                  <a:gd name="connsiteX46" fmla="*/ 43098 w 408118"/>
                  <a:gd name="connsiteY46" fmla="*/ 279702 h 1158732"/>
                  <a:gd name="connsiteX47" fmla="*/ 132814 w 408118"/>
                  <a:gd name="connsiteY47" fmla="*/ 279702 h 1158732"/>
                  <a:gd name="connsiteX48" fmla="*/ 132814 w 408118"/>
                  <a:gd name="connsiteY48" fmla="*/ 187348 h 1158732"/>
                  <a:gd name="connsiteX49" fmla="*/ 43098 w 408118"/>
                  <a:gd name="connsiteY49" fmla="*/ 187348 h 1158732"/>
                  <a:gd name="connsiteX50" fmla="*/ 43979 w 408118"/>
                  <a:gd name="connsiteY50" fmla="*/ 60690 h 1158732"/>
                  <a:gd name="connsiteX51" fmla="*/ 43979 w 408118"/>
                  <a:gd name="connsiteY51" fmla="*/ 152166 h 1158732"/>
                  <a:gd name="connsiteX52" fmla="*/ 133694 w 408118"/>
                  <a:gd name="connsiteY52" fmla="*/ 152166 h 1158732"/>
                  <a:gd name="connsiteX53" fmla="*/ 133694 w 408118"/>
                  <a:gd name="connsiteY53" fmla="*/ 60690 h 1158732"/>
                  <a:gd name="connsiteX54" fmla="*/ 43979 w 408118"/>
                  <a:gd name="connsiteY54" fmla="*/ 60690 h 1158732"/>
                  <a:gd name="connsiteX55" fmla="*/ 0 w 408118"/>
                  <a:gd name="connsiteY55" fmla="*/ 0 h 1158732"/>
                  <a:gd name="connsiteX56" fmla="*/ 155702 w 408118"/>
                  <a:gd name="connsiteY56" fmla="*/ 0 h 1158732"/>
                  <a:gd name="connsiteX57" fmla="*/ 155702 w 408118"/>
                  <a:gd name="connsiteY57" fmla="*/ 281913 h 1158732"/>
                  <a:gd name="connsiteX58" fmla="*/ 277943 w 408118"/>
                  <a:gd name="connsiteY58" fmla="*/ 281913 h 1158732"/>
                  <a:gd name="connsiteX59" fmla="*/ 277943 w 408118"/>
                  <a:gd name="connsiteY59" fmla="*/ 282341 h 1158732"/>
                  <a:gd name="connsiteX60" fmla="*/ 366779 w 408118"/>
                  <a:gd name="connsiteY60" fmla="*/ 282341 h 1158732"/>
                  <a:gd name="connsiteX61" fmla="*/ 366779 w 408118"/>
                  <a:gd name="connsiteY61" fmla="*/ 281913 h 1158732"/>
                  <a:gd name="connsiteX62" fmla="*/ 408118 w 408118"/>
                  <a:gd name="connsiteY62" fmla="*/ 281913 h 1158732"/>
                  <a:gd name="connsiteX63" fmla="*/ 408118 w 408118"/>
                  <a:gd name="connsiteY63" fmla="*/ 1158732 h 1158732"/>
                  <a:gd name="connsiteX64" fmla="*/ 0 w 408118"/>
                  <a:gd name="connsiteY64" fmla="*/ 1158732 h 1158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408118" h="1158732">
                    <a:moveTo>
                      <a:pt x="159201" y="578755"/>
                    </a:moveTo>
                    <a:cubicBezTo>
                      <a:pt x="159201" y="608660"/>
                      <a:pt x="159201" y="638565"/>
                      <a:pt x="159201" y="665832"/>
                    </a:cubicBezTo>
                    <a:cubicBezTo>
                      <a:pt x="189986" y="668470"/>
                      <a:pt x="222530" y="665832"/>
                      <a:pt x="248917" y="665832"/>
                    </a:cubicBezTo>
                    <a:cubicBezTo>
                      <a:pt x="248917" y="634168"/>
                      <a:pt x="248917" y="608660"/>
                      <a:pt x="248917" y="578755"/>
                    </a:cubicBezTo>
                    <a:cubicBezTo>
                      <a:pt x="217253" y="578755"/>
                      <a:pt x="188227" y="578755"/>
                      <a:pt x="159201" y="578755"/>
                    </a:cubicBezTo>
                    <a:close/>
                    <a:moveTo>
                      <a:pt x="278823" y="576996"/>
                    </a:moveTo>
                    <a:cubicBezTo>
                      <a:pt x="278823" y="606901"/>
                      <a:pt x="278823" y="632408"/>
                      <a:pt x="278823" y="664073"/>
                    </a:cubicBezTo>
                    <a:cubicBezTo>
                      <a:pt x="311366" y="664073"/>
                      <a:pt x="346549" y="664952"/>
                      <a:pt x="365020" y="664073"/>
                    </a:cubicBezTo>
                    <a:cubicBezTo>
                      <a:pt x="365020" y="632408"/>
                      <a:pt x="365020" y="606021"/>
                      <a:pt x="365020" y="576996"/>
                    </a:cubicBezTo>
                    <a:cubicBezTo>
                      <a:pt x="335114" y="576996"/>
                      <a:pt x="306968" y="576996"/>
                      <a:pt x="278823" y="576996"/>
                    </a:cubicBezTo>
                    <a:close/>
                    <a:moveTo>
                      <a:pt x="43979" y="576996"/>
                    </a:moveTo>
                    <a:cubicBezTo>
                      <a:pt x="43979" y="605142"/>
                      <a:pt x="43979" y="638565"/>
                      <a:pt x="43979" y="664952"/>
                    </a:cubicBezTo>
                    <a:cubicBezTo>
                      <a:pt x="81799" y="664952"/>
                      <a:pt x="105548" y="664073"/>
                      <a:pt x="131935" y="665832"/>
                    </a:cubicBezTo>
                    <a:cubicBezTo>
                      <a:pt x="131935" y="631529"/>
                      <a:pt x="132814" y="602503"/>
                      <a:pt x="132814" y="576996"/>
                    </a:cubicBezTo>
                    <a:cubicBezTo>
                      <a:pt x="102030" y="576996"/>
                      <a:pt x="73884" y="576996"/>
                      <a:pt x="43979" y="576996"/>
                    </a:cubicBezTo>
                    <a:close/>
                    <a:moveTo>
                      <a:pt x="160960" y="449459"/>
                    </a:moveTo>
                    <a:cubicBezTo>
                      <a:pt x="160960" y="481123"/>
                      <a:pt x="160960" y="509268"/>
                      <a:pt x="160960" y="539174"/>
                    </a:cubicBezTo>
                    <a:cubicBezTo>
                      <a:pt x="189986" y="539174"/>
                      <a:pt x="217253" y="539174"/>
                      <a:pt x="248917" y="539174"/>
                    </a:cubicBezTo>
                    <a:cubicBezTo>
                      <a:pt x="248917" y="506630"/>
                      <a:pt x="248917" y="477604"/>
                      <a:pt x="248917" y="449459"/>
                    </a:cubicBezTo>
                    <a:cubicBezTo>
                      <a:pt x="218132" y="449459"/>
                      <a:pt x="189107" y="449459"/>
                      <a:pt x="160960" y="449459"/>
                    </a:cubicBezTo>
                    <a:close/>
                    <a:moveTo>
                      <a:pt x="44858" y="449459"/>
                    </a:moveTo>
                    <a:cubicBezTo>
                      <a:pt x="44858" y="481123"/>
                      <a:pt x="44858" y="509268"/>
                      <a:pt x="44858" y="539174"/>
                    </a:cubicBezTo>
                    <a:cubicBezTo>
                      <a:pt x="75643" y="539174"/>
                      <a:pt x="102910" y="539174"/>
                      <a:pt x="131935" y="539174"/>
                    </a:cubicBezTo>
                    <a:cubicBezTo>
                      <a:pt x="131935" y="505751"/>
                      <a:pt x="131935" y="477604"/>
                      <a:pt x="131935" y="449459"/>
                    </a:cubicBezTo>
                    <a:cubicBezTo>
                      <a:pt x="100271" y="449459"/>
                      <a:pt x="72125" y="449459"/>
                      <a:pt x="44858" y="449459"/>
                    </a:cubicBezTo>
                    <a:close/>
                    <a:moveTo>
                      <a:pt x="278823" y="448579"/>
                    </a:moveTo>
                    <a:cubicBezTo>
                      <a:pt x="278823" y="479364"/>
                      <a:pt x="278823" y="508389"/>
                      <a:pt x="278823" y="538295"/>
                    </a:cubicBezTo>
                    <a:cubicBezTo>
                      <a:pt x="308727" y="538295"/>
                      <a:pt x="335994" y="538295"/>
                      <a:pt x="365020" y="538295"/>
                    </a:cubicBezTo>
                    <a:cubicBezTo>
                      <a:pt x="365020" y="507510"/>
                      <a:pt x="365020" y="478484"/>
                      <a:pt x="365020" y="448579"/>
                    </a:cubicBezTo>
                    <a:cubicBezTo>
                      <a:pt x="335994" y="448579"/>
                      <a:pt x="308727" y="448579"/>
                      <a:pt x="278823" y="448579"/>
                    </a:cubicBezTo>
                    <a:close/>
                    <a:moveTo>
                      <a:pt x="277943" y="318403"/>
                    </a:moveTo>
                    <a:cubicBezTo>
                      <a:pt x="277943" y="350067"/>
                      <a:pt x="277943" y="379094"/>
                      <a:pt x="277943" y="408999"/>
                    </a:cubicBezTo>
                    <a:cubicBezTo>
                      <a:pt x="309607" y="408999"/>
                      <a:pt x="337753" y="408999"/>
                      <a:pt x="366779" y="408999"/>
                    </a:cubicBezTo>
                    <a:cubicBezTo>
                      <a:pt x="366779" y="378214"/>
                      <a:pt x="366779" y="349187"/>
                      <a:pt x="366779" y="318403"/>
                    </a:cubicBezTo>
                    <a:cubicBezTo>
                      <a:pt x="336873" y="318403"/>
                      <a:pt x="307848" y="318403"/>
                      <a:pt x="277943" y="318403"/>
                    </a:cubicBezTo>
                    <a:close/>
                    <a:moveTo>
                      <a:pt x="159201" y="318403"/>
                    </a:moveTo>
                    <a:cubicBezTo>
                      <a:pt x="159201" y="349187"/>
                      <a:pt x="159201" y="378214"/>
                      <a:pt x="159201" y="407239"/>
                    </a:cubicBezTo>
                    <a:cubicBezTo>
                      <a:pt x="190866" y="407239"/>
                      <a:pt x="219892" y="407239"/>
                      <a:pt x="249797" y="407239"/>
                    </a:cubicBezTo>
                    <a:cubicBezTo>
                      <a:pt x="249797" y="376454"/>
                      <a:pt x="249797" y="349187"/>
                      <a:pt x="249797" y="318403"/>
                    </a:cubicBezTo>
                    <a:cubicBezTo>
                      <a:pt x="217253" y="318403"/>
                      <a:pt x="188227" y="318403"/>
                      <a:pt x="159201" y="318403"/>
                    </a:cubicBezTo>
                    <a:close/>
                    <a:moveTo>
                      <a:pt x="43979" y="318403"/>
                    </a:moveTo>
                    <a:cubicBezTo>
                      <a:pt x="43979" y="349187"/>
                      <a:pt x="43979" y="378214"/>
                      <a:pt x="43979" y="408119"/>
                    </a:cubicBezTo>
                    <a:cubicBezTo>
                      <a:pt x="74764" y="408119"/>
                      <a:pt x="102910" y="408119"/>
                      <a:pt x="131935" y="408119"/>
                    </a:cubicBezTo>
                    <a:cubicBezTo>
                      <a:pt x="131935" y="376454"/>
                      <a:pt x="131935" y="347429"/>
                      <a:pt x="131935" y="318403"/>
                    </a:cubicBezTo>
                    <a:cubicBezTo>
                      <a:pt x="100271" y="318403"/>
                      <a:pt x="72125" y="318403"/>
                      <a:pt x="43979" y="318403"/>
                    </a:cubicBezTo>
                    <a:close/>
                    <a:moveTo>
                      <a:pt x="43098" y="187348"/>
                    </a:moveTo>
                    <a:cubicBezTo>
                      <a:pt x="43098" y="219892"/>
                      <a:pt x="43098" y="249797"/>
                      <a:pt x="43098" y="279702"/>
                    </a:cubicBezTo>
                    <a:cubicBezTo>
                      <a:pt x="74764" y="279702"/>
                      <a:pt x="104668" y="279702"/>
                      <a:pt x="132814" y="279702"/>
                    </a:cubicBezTo>
                    <a:cubicBezTo>
                      <a:pt x="132814" y="247159"/>
                      <a:pt x="132814" y="218133"/>
                      <a:pt x="132814" y="187348"/>
                    </a:cubicBezTo>
                    <a:cubicBezTo>
                      <a:pt x="102030" y="187348"/>
                      <a:pt x="73884" y="187348"/>
                      <a:pt x="43098" y="187348"/>
                    </a:cubicBezTo>
                    <a:close/>
                    <a:moveTo>
                      <a:pt x="43979" y="60690"/>
                    </a:moveTo>
                    <a:cubicBezTo>
                      <a:pt x="43979" y="93234"/>
                      <a:pt x="43979" y="122259"/>
                      <a:pt x="43979" y="152166"/>
                    </a:cubicBezTo>
                    <a:cubicBezTo>
                      <a:pt x="75643" y="152166"/>
                      <a:pt x="103789" y="152166"/>
                      <a:pt x="133694" y="152166"/>
                    </a:cubicBezTo>
                    <a:cubicBezTo>
                      <a:pt x="133694" y="121380"/>
                      <a:pt x="133694" y="93234"/>
                      <a:pt x="133694" y="60690"/>
                    </a:cubicBezTo>
                    <a:cubicBezTo>
                      <a:pt x="101151" y="60690"/>
                      <a:pt x="72125" y="60690"/>
                      <a:pt x="43979" y="60690"/>
                    </a:cubicBezTo>
                    <a:close/>
                    <a:moveTo>
                      <a:pt x="0" y="0"/>
                    </a:moveTo>
                    <a:lnTo>
                      <a:pt x="155702" y="0"/>
                    </a:lnTo>
                    <a:lnTo>
                      <a:pt x="155702" y="281913"/>
                    </a:lnTo>
                    <a:lnTo>
                      <a:pt x="277943" y="281913"/>
                    </a:lnTo>
                    <a:lnTo>
                      <a:pt x="277943" y="282341"/>
                    </a:lnTo>
                    <a:cubicBezTo>
                      <a:pt x="307848" y="282341"/>
                      <a:pt x="334235" y="282341"/>
                      <a:pt x="366779" y="282341"/>
                    </a:cubicBezTo>
                    <a:lnTo>
                      <a:pt x="366779" y="281913"/>
                    </a:lnTo>
                    <a:lnTo>
                      <a:pt x="408118" y="281913"/>
                    </a:lnTo>
                    <a:lnTo>
                      <a:pt x="408118" y="1158732"/>
                    </a:lnTo>
                    <a:lnTo>
                      <a:pt x="0" y="1158732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="" xmlns:a16="http://schemas.microsoft.com/office/drawing/2014/main" id="{D816686D-75D3-419F-AC85-6CA2FEEB76FB}"/>
                  </a:ext>
                </a:extLst>
              </p:cNvPr>
              <p:cNvSpPr/>
              <p:nvPr/>
            </p:nvSpPr>
            <p:spPr>
              <a:xfrm flipH="1">
                <a:off x="4055658" y="3389508"/>
                <a:ext cx="299970" cy="869936"/>
              </a:xfrm>
              <a:custGeom>
                <a:avLst/>
                <a:gdLst>
                  <a:gd name="connsiteX0" fmla="*/ 159201 w 408118"/>
                  <a:gd name="connsiteY0" fmla="*/ 578755 h 1158732"/>
                  <a:gd name="connsiteX1" fmla="*/ 159201 w 408118"/>
                  <a:gd name="connsiteY1" fmla="*/ 665832 h 1158732"/>
                  <a:gd name="connsiteX2" fmla="*/ 248917 w 408118"/>
                  <a:gd name="connsiteY2" fmla="*/ 665832 h 1158732"/>
                  <a:gd name="connsiteX3" fmla="*/ 248917 w 408118"/>
                  <a:gd name="connsiteY3" fmla="*/ 578755 h 1158732"/>
                  <a:gd name="connsiteX4" fmla="*/ 159201 w 408118"/>
                  <a:gd name="connsiteY4" fmla="*/ 578755 h 1158732"/>
                  <a:gd name="connsiteX5" fmla="*/ 278823 w 408118"/>
                  <a:gd name="connsiteY5" fmla="*/ 576996 h 1158732"/>
                  <a:gd name="connsiteX6" fmla="*/ 278823 w 408118"/>
                  <a:gd name="connsiteY6" fmla="*/ 664073 h 1158732"/>
                  <a:gd name="connsiteX7" fmla="*/ 365020 w 408118"/>
                  <a:gd name="connsiteY7" fmla="*/ 664073 h 1158732"/>
                  <a:gd name="connsiteX8" fmla="*/ 365020 w 408118"/>
                  <a:gd name="connsiteY8" fmla="*/ 576996 h 1158732"/>
                  <a:gd name="connsiteX9" fmla="*/ 278823 w 408118"/>
                  <a:gd name="connsiteY9" fmla="*/ 576996 h 1158732"/>
                  <a:gd name="connsiteX10" fmla="*/ 43979 w 408118"/>
                  <a:gd name="connsiteY10" fmla="*/ 576996 h 1158732"/>
                  <a:gd name="connsiteX11" fmla="*/ 43979 w 408118"/>
                  <a:gd name="connsiteY11" fmla="*/ 664952 h 1158732"/>
                  <a:gd name="connsiteX12" fmla="*/ 131935 w 408118"/>
                  <a:gd name="connsiteY12" fmla="*/ 665832 h 1158732"/>
                  <a:gd name="connsiteX13" fmla="*/ 132814 w 408118"/>
                  <a:gd name="connsiteY13" fmla="*/ 576996 h 1158732"/>
                  <a:gd name="connsiteX14" fmla="*/ 43979 w 408118"/>
                  <a:gd name="connsiteY14" fmla="*/ 576996 h 1158732"/>
                  <a:gd name="connsiteX15" fmla="*/ 160960 w 408118"/>
                  <a:gd name="connsiteY15" fmla="*/ 449459 h 1158732"/>
                  <a:gd name="connsiteX16" fmla="*/ 160960 w 408118"/>
                  <a:gd name="connsiteY16" fmla="*/ 539174 h 1158732"/>
                  <a:gd name="connsiteX17" fmla="*/ 248917 w 408118"/>
                  <a:gd name="connsiteY17" fmla="*/ 539174 h 1158732"/>
                  <a:gd name="connsiteX18" fmla="*/ 248917 w 408118"/>
                  <a:gd name="connsiteY18" fmla="*/ 449459 h 1158732"/>
                  <a:gd name="connsiteX19" fmla="*/ 160960 w 408118"/>
                  <a:gd name="connsiteY19" fmla="*/ 449459 h 1158732"/>
                  <a:gd name="connsiteX20" fmla="*/ 44858 w 408118"/>
                  <a:gd name="connsiteY20" fmla="*/ 449459 h 1158732"/>
                  <a:gd name="connsiteX21" fmla="*/ 44858 w 408118"/>
                  <a:gd name="connsiteY21" fmla="*/ 539174 h 1158732"/>
                  <a:gd name="connsiteX22" fmla="*/ 131935 w 408118"/>
                  <a:gd name="connsiteY22" fmla="*/ 539174 h 1158732"/>
                  <a:gd name="connsiteX23" fmla="*/ 131935 w 408118"/>
                  <a:gd name="connsiteY23" fmla="*/ 449459 h 1158732"/>
                  <a:gd name="connsiteX24" fmla="*/ 44858 w 408118"/>
                  <a:gd name="connsiteY24" fmla="*/ 449459 h 1158732"/>
                  <a:gd name="connsiteX25" fmla="*/ 278823 w 408118"/>
                  <a:gd name="connsiteY25" fmla="*/ 448579 h 1158732"/>
                  <a:gd name="connsiteX26" fmla="*/ 278823 w 408118"/>
                  <a:gd name="connsiteY26" fmla="*/ 538295 h 1158732"/>
                  <a:gd name="connsiteX27" fmla="*/ 365020 w 408118"/>
                  <a:gd name="connsiteY27" fmla="*/ 538295 h 1158732"/>
                  <a:gd name="connsiteX28" fmla="*/ 365020 w 408118"/>
                  <a:gd name="connsiteY28" fmla="*/ 448579 h 1158732"/>
                  <a:gd name="connsiteX29" fmla="*/ 278823 w 408118"/>
                  <a:gd name="connsiteY29" fmla="*/ 448579 h 1158732"/>
                  <a:gd name="connsiteX30" fmla="*/ 277943 w 408118"/>
                  <a:gd name="connsiteY30" fmla="*/ 318403 h 1158732"/>
                  <a:gd name="connsiteX31" fmla="*/ 277943 w 408118"/>
                  <a:gd name="connsiteY31" fmla="*/ 408999 h 1158732"/>
                  <a:gd name="connsiteX32" fmla="*/ 366779 w 408118"/>
                  <a:gd name="connsiteY32" fmla="*/ 408999 h 1158732"/>
                  <a:gd name="connsiteX33" fmla="*/ 366779 w 408118"/>
                  <a:gd name="connsiteY33" fmla="*/ 318403 h 1158732"/>
                  <a:gd name="connsiteX34" fmla="*/ 277943 w 408118"/>
                  <a:gd name="connsiteY34" fmla="*/ 318403 h 1158732"/>
                  <a:gd name="connsiteX35" fmla="*/ 159201 w 408118"/>
                  <a:gd name="connsiteY35" fmla="*/ 318403 h 1158732"/>
                  <a:gd name="connsiteX36" fmla="*/ 159201 w 408118"/>
                  <a:gd name="connsiteY36" fmla="*/ 407239 h 1158732"/>
                  <a:gd name="connsiteX37" fmla="*/ 249797 w 408118"/>
                  <a:gd name="connsiteY37" fmla="*/ 407239 h 1158732"/>
                  <a:gd name="connsiteX38" fmla="*/ 249797 w 408118"/>
                  <a:gd name="connsiteY38" fmla="*/ 318403 h 1158732"/>
                  <a:gd name="connsiteX39" fmla="*/ 159201 w 408118"/>
                  <a:gd name="connsiteY39" fmla="*/ 318403 h 1158732"/>
                  <a:gd name="connsiteX40" fmla="*/ 43979 w 408118"/>
                  <a:gd name="connsiteY40" fmla="*/ 318403 h 1158732"/>
                  <a:gd name="connsiteX41" fmla="*/ 43979 w 408118"/>
                  <a:gd name="connsiteY41" fmla="*/ 408119 h 1158732"/>
                  <a:gd name="connsiteX42" fmla="*/ 131935 w 408118"/>
                  <a:gd name="connsiteY42" fmla="*/ 408119 h 1158732"/>
                  <a:gd name="connsiteX43" fmla="*/ 131935 w 408118"/>
                  <a:gd name="connsiteY43" fmla="*/ 318403 h 1158732"/>
                  <a:gd name="connsiteX44" fmla="*/ 43979 w 408118"/>
                  <a:gd name="connsiteY44" fmla="*/ 318403 h 1158732"/>
                  <a:gd name="connsiteX45" fmla="*/ 43098 w 408118"/>
                  <a:gd name="connsiteY45" fmla="*/ 187348 h 1158732"/>
                  <a:gd name="connsiteX46" fmla="*/ 43098 w 408118"/>
                  <a:gd name="connsiteY46" fmla="*/ 279702 h 1158732"/>
                  <a:gd name="connsiteX47" fmla="*/ 132814 w 408118"/>
                  <a:gd name="connsiteY47" fmla="*/ 279702 h 1158732"/>
                  <a:gd name="connsiteX48" fmla="*/ 132814 w 408118"/>
                  <a:gd name="connsiteY48" fmla="*/ 187348 h 1158732"/>
                  <a:gd name="connsiteX49" fmla="*/ 43098 w 408118"/>
                  <a:gd name="connsiteY49" fmla="*/ 187348 h 1158732"/>
                  <a:gd name="connsiteX50" fmla="*/ 43979 w 408118"/>
                  <a:gd name="connsiteY50" fmla="*/ 60690 h 1158732"/>
                  <a:gd name="connsiteX51" fmla="*/ 43979 w 408118"/>
                  <a:gd name="connsiteY51" fmla="*/ 152166 h 1158732"/>
                  <a:gd name="connsiteX52" fmla="*/ 133694 w 408118"/>
                  <a:gd name="connsiteY52" fmla="*/ 152166 h 1158732"/>
                  <a:gd name="connsiteX53" fmla="*/ 133694 w 408118"/>
                  <a:gd name="connsiteY53" fmla="*/ 60690 h 1158732"/>
                  <a:gd name="connsiteX54" fmla="*/ 43979 w 408118"/>
                  <a:gd name="connsiteY54" fmla="*/ 60690 h 1158732"/>
                  <a:gd name="connsiteX55" fmla="*/ 0 w 408118"/>
                  <a:gd name="connsiteY55" fmla="*/ 0 h 1158732"/>
                  <a:gd name="connsiteX56" fmla="*/ 155702 w 408118"/>
                  <a:gd name="connsiteY56" fmla="*/ 0 h 1158732"/>
                  <a:gd name="connsiteX57" fmla="*/ 155702 w 408118"/>
                  <a:gd name="connsiteY57" fmla="*/ 281913 h 1158732"/>
                  <a:gd name="connsiteX58" fmla="*/ 277943 w 408118"/>
                  <a:gd name="connsiteY58" fmla="*/ 281913 h 1158732"/>
                  <a:gd name="connsiteX59" fmla="*/ 277943 w 408118"/>
                  <a:gd name="connsiteY59" fmla="*/ 282341 h 1158732"/>
                  <a:gd name="connsiteX60" fmla="*/ 366779 w 408118"/>
                  <a:gd name="connsiteY60" fmla="*/ 282341 h 1158732"/>
                  <a:gd name="connsiteX61" fmla="*/ 366779 w 408118"/>
                  <a:gd name="connsiteY61" fmla="*/ 281913 h 1158732"/>
                  <a:gd name="connsiteX62" fmla="*/ 408118 w 408118"/>
                  <a:gd name="connsiteY62" fmla="*/ 281913 h 1158732"/>
                  <a:gd name="connsiteX63" fmla="*/ 408118 w 408118"/>
                  <a:gd name="connsiteY63" fmla="*/ 1158732 h 1158732"/>
                  <a:gd name="connsiteX64" fmla="*/ 0 w 408118"/>
                  <a:gd name="connsiteY64" fmla="*/ 1158732 h 1158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408118" h="1158732">
                    <a:moveTo>
                      <a:pt x="159201" y="578755"/>
                    </a:moveTo>
                    <a:cubicBezTo>
                      <a:pt x="159201" y="608660"/>
                      <a:pt x="159201" y="638565"/>
                      <a:pt x="159201" y="665832"/>
                    </a:cubicBezTo>
                    <a:cubicBezTo>
                      <a:pt x="189986" y="668470"/>
                      <a:pt x="222530" y="665832"/>
                      <a:pt x="248917" y="665832"/>
                    </a:cubicBezTo>
                    <a:cubicBezTo>
                      <a:pt x="248917" y="634168"/>
                      <a:pt x="248917" y="608660"/>
                      <a:pt x="248917" y="578755"/>
                    </a:cubicBezTo>
                    <a:cubicBezTo>
                      <a:pt x="217253" y="578755"/>
                      <a:pt x="188227" y="578755"/>
                      <a:pt x="159201" y="578755"/>
                    </a:cubicBezTo>
                    <a:close/>
                    <a:moveTo>
                      <a:pt x="278823" y="576996"/>
                    </a:moveTo>
                    <a:cubicBezTo>
                      <a:pt x="278823" y="606901"/>
                      <a:pt x="278823" y="632408"/>
                      <a:pt x="278823" y="664073"/>
                    </a:cubicBezTo>
                    <a:cubicBezTo>
                      <a:pt x="311366" y="664073"/>
                      <a:pt x="346549" y="664952"/>
                      <a:pt x="365020" y="664073"/>
                    </a:cubicBezTo>
                    <a:cubicBezTo>
                      <a:pt x="365020" y="632408"/>
                      <a:pt x="365020" y="606021"/>
                      <a:pt x="365020" y="576996"/>
                    </a:cubicBezTo>
                    <a:cubicBezTo>
                      <a:pt x="335114" y="576996"/>
                      <a:pt x="306968" y="576996"/>
                      <a:pt x="278823" y="576996"/>
                    </a:cubicBezTo>
                    <a:close/>
                    <a:moveTo>
                      <a:pt x="43979" y="576996"/>
                    </a:moveTo>
                    <a:cubicBezTo>
                      <a:pt x="43979" y="605142"/>
                      <a:pt x="43979" y="638565"/>
                      <a:pt x="43979" y="664952"/>
                    </a:cubicBezTo>
                    <a:cubicBezTo>
                      <a:pt x="81799" y="664952"/>
                      <a:pt x="105548" y="664073"/>
                      <a:pt x="131935" y="665832"/>
                    </a:cubicBezTo>
                    <a:cubicBezTo>
                      <a:pt x="131935" y="631529"/>
                      <a:pt x="132814" y="602503"/>
                      <a:pt x="132814" y="576996"/>
                    </a:cubicBezTo>
                    <a:cubicBezTo>
                      <a:pt x="102030" y="576996"/>
                      <a:pt x="73884" y="576996"/>
                      <a:pt x="43979" y="576996"/>
                    </a:cubicBezTo>
                    <a:close/>
                    <a:moveTo>
                      <a:pt x="160960" y="449459"/>
                    </a:moveTo>
                    <a:cubicBezTo>
                      <a:pt x="160960" y="481123"/>
                      <a:pt x="160960" y="509268"/>
                      <a:pt x="160960" y="539174"/>
                    </a:cubicBezTo>
                    <a:cubicBezTo>
                      <a:pt x="189986" y="539174"/>
                      <a:pt x="217253" y="539174"/>
                      <a:pt x="248917" y="539174"/>
                    </a:cubicBezTo>
                    <a:cubicBezTo>
                      <a:pt x="248917" y="506630"/>
                      <a:pt x="248917" y="477604"/>
                      <a:pt x="248917" y="449459"/>
                    </a:cubicBezTo>
                    <a:cubicBezTo>
                      <a:pt x="218132" y="449459"/>
                      <a:pt x="189107" y="449459"/>
                      <a:pt x="160960" y="449459"/>
                    </a:cubicBezTo>
                    <a:close/>
                    <a:moveTo>
                      <a:pt x="44858" y="449459"/>
                    </a:moveTo>
                    <a:cubicBezTo>
                      <a:pt x="44858" y="481123"/>
                      <a:pt x="44858" y="509268"/>
                      <a:pt x="44858" y="539174"/>
                    </a:cubicBezTo>
                    <a:cubicBezTo>
                      <a:pt x="75643" y="539174"/>
                      <a:pt x="102910" y="539174"/>
                      <a:pt x="131935" y="539174"/>
                    </a:cubicBezTo>
                    <a:cubicBezTo>
                      <a:pt x="131935" y="505751"/>
                      <a:pt x="131935" y="477604"/>
                      <a:pt x="131935" y="449459"/>
                    </a:cubicBezTo>
                    <a:cubicBezTo>
                      <a:pt x="100271" y="449459"/>
                      <a:pt x="72125" y="449459"/>
                      <a:pt x="44858" y="449459"/>
                    </a:cubicBezTo>
                    <a:close/>
                    <a:moveTo>
                      <a:pt x="278823" y="448579"/>
                    </a:moveTo>
                    <a:cubicBezTo>
                      <a:pt x="278823" y="479364"/>
                      <a:pt x="278823" y="508389"/>
                      <a:pt x="278823" y="538295"/>
                    </a:cubicBezTo>
                    <a:cubicBezTo>
                      <a:pt x="308727" y="538295"/>
                      <a:pt x="335994" y="538295"/>
                      <a:pt x="365020" y="538295"/>
                    </a:cubicBezTo>
                    <a:cubicBezTo>
                      <a:pt x="365020" y="507510"/>
                      <a:pt x="365020" y="478484"/>
                      <a:pt x="365020" y="448579"/>
                    </a:cubicBezTo>
                    <a:cubicBezTo>
                      <a:pt x="335994" y="448579"/>
                      <a:pt x="308727" y="448579"/>
                      <a:pt x="278823" y="448579"/>
                    </a:cubicBezTo>
                    <a:close/>
                    <a:moveTo>
                      <a:pt x="277943" y="318403"/>
                    </a:moveTo>
                    <a:cubicBezTo>
                      <a:pt x="277943" y="350067"/>
                      <a:pt x="277943" y="379094"/>
                      <a:pt x="277943" y="408999"/>
                    </a:cubicBezTo>
                    <a:cubicBezTo>
                      <a:pt x="309607" y="408999"/>
                      <a:pt x="337753" y="408999"/>
                      <a:pt x="366779" y="408999"/>
                    </a:cubicBezTo>
                    <a:cubicBezTo>
                      <a:pt x="366779" y="378214"/>
                      <a:pt x="366779" y="349187"/>
                      <a:pt x="366779" y="318403"/>
                    </a:cubicBezTo>
                    <a:cubicBezTo>
                      <a:pt x="336873" y="318403"/>
                      <a:pt x="307848" y="318403"/>
                      <a:pt x="277943" y="318403"/>
                    </a:cubicBezTo>
                    <a:close/>
                    <a:moveTo>
                      <a:pt x="159201" y="318403"/>
                    </a:moveTo>
                    <a:cubicBezTo>
                      <a:pt x="159201" y="349187"/>
                      <a:pt x="159201" y="378214"/>
                      <a:pt x="159201" y="407239"/>
                    </a:cubicBezTo>
                    <a:cubicBezTo>
                      <a:pt x="190866" y="407239"/>
                      <a:pt x="219892" y="407239"/>
                      <a:pt x="249797" y="407239"/>
                    </a:cubicBezTo>
                    <a:cubicBezTo>
                      <a:pt x="249797" y="376454"/>
                      <a:pt x="249797" y="349187"/>
                      <a:pt x="249797" y="318403"/>
                    </a:cubicBezTo>
                    <a:cubicBezTo>
                      <a:pt x="217253" y="318403"/>
                      <a:pt x="188227" y="318403"/>
                      <a:pt x="159201" y="318403"/>
                    </a:cubicBezTo>
                    <a:close/>
                    <a:moveTo>
                      <a:pt x="43979" y="318403"/>
                    </a:moveTo>
                    <a:cubicBezTo>
                      <a:pt x="43979" y="349187"/>
                      <a:pt x="43979" y="378214"/>
                      <a:pt x="43979" y="408119"/>
                    </a:cubicBezTo>
                    <a:cubicBezTo>
                      <a:pt x="74764" y="408119"/>
                      <a:pt x="102910" y="408119"/>
                      <a:pt x="131935" y="408119"/>
                    </a:cubicBezTo>
                    <a:cubicBezTo>
                      <a:pt x="131935" y="376454"/>
                      <a:pt x="131935" y="347429"/>
                      <a:pt x="131935" y="318403"/>
                    </a:cubicBezTo>
                    <a:cubicBezTo>
                      <a:pt x="100271" y="318403"/>
                      <a:pt x="72125" y="318403"/>
                      <a:pt x="43979" y="318403"/>
                    </a:cubicBezTo>
                    <a:close/>
                    <a:moveTo>
                      <a:pt x="43098" y="187348"/>
                    </a:moveTo>
                    <a:cubicBezTo>
                      <a:pt x="43098" y="219892"/>
                      <a:pt x="43098" y="249797"/>
                      <a:pt x="43098" y="279702"/>
                    </a:cubicBezTo>
                    <a:cubicBezTo>
                      <a:pt x="74764" y="279702"/>
                      <a:pt x="104668" y="279702"/>
                      <a:pt x="132814" y="279702"/>
                    </a:cubicBezTo>
                    <a:cubicBezTo>
                      <a:pt x="132814" y="247159"/>
                      <a:pt x="132814" y="218133"/>
                      <a:pt x="132814" y="187348"/>
                    </a:cubicBezTo>
                    <a:cubicBezTo>
                      <a:pt x="102030" y="187348"/>
                      <a:pt x="73884" y="187348"/>
                      <a:pt x="43098" y="187348"/>
                    </a:cubicBezTo>
                    <a:close/>
                    <a:moveTo>
                      <a:pt x="43979" y="60690"/>
                    </a:moveTo>
                    <a:cubicBezTo>
                      <a:pt x="43979" y="93234"/>
                      <a:pt x="43979" y="122259"/>
                      <a:pt x="43979" y="152166"/>
                    </a:cubicBezTo>
                    <a:cubicBezTo>
                      <a:pt x="75643" y="152166"/>
                      <a:pt x="103789" y="152166"/>
                      <a:pt x="133694" y="152166"/>
                    </a:cubicBezTo>
                    <a:cubicBezTo>
                      <a:pt x="133694" y="121380"/>
                      <a:pt x="133694" y="93234"/>
                      <a:pt x="133694" y="60690"/>
                    </a:cubicBezTo>
                    <a:cubicBezTo>
                      <a:pt x="101151" y="60690"/>
                      <a:pt x="72125" y="60690"/>
                      <a:pt x="43979" y="60690"/>
                    </a:cubicBezTo>
                    <a:close/>
                    <a:moveTo>
                      <a:pt x="0" y="0"/>
                    </a:moveTo>
                    <a:lnTo>
                      <a:pt x="155702" y="0"/>
                    </a:lnTo>
                    <a:lnTo>
                      <a:pt x="155702" y="281913"/>
                    </a:lnTo>
                    <a:lnTo>
                      <a:pt x="277943" y="281913"/>
                    </a:lnTo>
                    <a:lnTo>
                      <a:pt x="277943" y="282341"/>
                    </a:lnTo>
                    <a:cubicBezTo>
                      <a:pt x="307848" y="282341"/>
                      <a:pt x="334235" y="282341"/>
                      <a:pt x="366779" y="282341"/>
                    </a:cubicBezTo>
                    <a:lnTo>
                      <a:pt x="366779" y="281913"/>
                    </a:lnTo>
                    <a:lnTo>
                      <a:pt x="408118" y="281913"/>
                    </a:lnTo>
                    <a:lnTo>
                      <a:pt x="408118" y="1158732"/>
                    </a:lnTo>
                    <a:lnTo>
                      <a:pt x="0" y="1158732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48" name="Group 47">
            <a:extLst>
              <a:ext uri="{FF2B5EF4-FFF2-40B4-BE49-F238E27FC236}">
                <a16:creationId xmlns="" xmlns:a16="http://schemas.microsoft.com/office/drawing/2014/main" id="{FE17257E-496D-43B5-AF2E-E2A20B9FBD10}"/>
              </a:ext>
            </a:extLst>
          </p:cNvPr>
          <p:cNvGrpSpPr/>
          <p:nvPr userDrawn="1"/>
        </p:nvGrpSpPr>
        <p:grpSpPr>
          <a:xfrm>
            <a:off x="0" y="6593205"/>
            <a:ext cx="12192000" cy="283845"/>
            <a:chOff x="0" y="6593205"/>
            <a:chExt cx="12192000" cy="283845"/>
          </a:xfrm>
        </p:grpSpPr>
        <p:sp>
          <p:nvSpPr>
            <p:cNvPr id="49" name="Rectangle 48">
              <a:extLst>
                <a:ext uri="{FF2B5EF4-FFF2-40B4-BE49-F238E27FC236}">
                  <a16:creationId xmlns="" xmlns:a16="http://schemas.microsoft.com/office/drawing/2014/main" id="{909A48D2-D68F-4890-A42F-5BB72CFCCFD6}"/>
                </a:ext>
              </a:extLst>
            </p:cNvPr>
            <p:cNvSpPr/>
            <p:nvPr/>
          </p:nvSpPr>
          <p:spPr>
            <a:xfrm>
              <a:off x="0" y="6593205"/>
              <a:ext cx="12192000" cy="27432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0" name="Rectangle 49">
              <a:extLst>
                <a:ext uri="{FF2B5EF4-FFF2-40B4-BE49-F238E27FC236}">
                  <a16:creationId xmlns="" xmlns:a16="http://schemas.microsoft.com/office/drawing/2014/main" id="{F59F2605-0DF1-4906-A75E-0ED8566A8648}"/>
                </a:ext>
              </a:extLst>
            </p:cNvPr>
            <p:cNvSpPr/>
            <p:nvPr/>
          </p:nvSpPr>
          <p:spPr>
            <a:xfrm>
              <a:off x="0" y="6684645"/>
              <a:ext cx="12192000" cy="18288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1" name="Rectangle 50">
              <a:extLst>
                <a:ext uri="{FF2B5EF4-FFF2-40B4-BE49-F238E27FC236}">
                  <a16:creationId xmlns="" xmlns:a16="http://schemas.microsoft.com/office/drawing/2014/main" id="{0E70C75D-A69D-47EF-91AF-4C580B47C566}"/>
                </a:ext>
              </a:extLst>
            </p:cNvPr>
            <p:cNvSpPr/>
            <p:nvPr/>
          </p:nvSpPr>
          <p:spPr>
            <a:xfrm>
              <a:off x="0" y="6785610"/>
              <a:ext cx="12192000" cy="914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28012618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17">
            <a:extLst>
              <a:ext uri="{FF2B5EF4-FFF2-40B4-BE49-F238E27FC236}">
                <a16:creationId xmlns="" xmlns:a16="http://schemas.microsoft.com/office/drawing/2014/main" id="{7DBDC731-CCCD-4C3D-A9AF-48F6234A2FDF}"/>
              </a:ext>
            </a:extLst>
          </p:cNvPr>
          <p:cNvGrpSpPr/>
          <p:nvPr userDrawn="1"/>
        </p:nvGrpSpPr>
        <p:grpSpPr>
          <a:xfrm>
            <a:off x="-1" y="-121539"/>
            <a:ext cx="12192001" cy="1608851"/>
            <a:chOff x="-1" y="-121539"/>
            <a:chExt cx="12192001" cy="1608851"/>
          </a:xfrm>
        </p:grpSpPr>
        <p:sp>
          <p:nvSpPr>
            <p:cNvPr id="4" name="Rectangle 3">
              <a:extLst>
                <a:ext uri="{FF2B5EF4-FFF2-40B4-BE49-F238E27FC236}">
                  <a16:creationId xmlns="" xmlns:a16="http://schemas.microsoft.com/office/drawing/2014/main" id="{B00FB6E0-B02A-4B89-A387-E6A49302804A}"/>
                </a:ext>
              </a:extLst>
            </p:cNvPr>
            <p:cNvSpPr/>
            <p:nvPr userDrawn="1"/>
          </p:nvSpPr>
          <p:spPr>
            <a:xfrm>
              <a:off x="0" y="1"/>
              <a:ext cx="12192000" cy="140017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="" xmlns:a16="http://schemas.microsoft.com/office/drawing/2014/main" id="{FF04D15E-A661-4B09-87F0-33BFFB2C63B4}"/>
                </a:ext>
              </a:extLst>
            </p:cNvPr>
            <p:cNvSpPr/>
            <p:nvPr userDrawn="1"/>
          </p:nvSpPr>
          <p:spPr>
            <a:xfrm>
              <a:off x="-1" y="-121539"/>
              <a:ext cx="12192000" cy="1608851"/>
            </a:xfrm>
            <a:custGeom>
              <a:avLst/>
              <a:gdLst>
                <a:gd name="connsiteX0" fmla="*/ 8760317 w 12192000"/>
                <a:gd name="connsiteY0" fmla="*/ 780798 h 1608850"/>
                <a:gd name="connsiteX1" fmla="*/ 8760317 w 12192000"/>
                <a:gd name="connsiteY1" fmla="*/ 785159 h 1608850"/>
                <a:gd name="connsiteX2" fmla="*/ 8761882 w 12192000"/>
                <a:gd name="connsiteY2" fmla="*/ 787771 h 1608850"/>
                <a:gd name="connsiteX3" fmla="*/ 8762996 w 12192000"/>
                <a:gd name="connsiteY3" fmla="*/ 787771 h 1608850"/>
                <a:gd name="connsiteX4" fmla="*/ 8762996 w 12192000"/>
                <a:gd name="connsiteY4" fmla="*/ 786900 h 1608850"/>
                <a:gd name="connsiteX5" fmla="*/ 8762996 w 12192000"/>
                <a:gd name="connsiteY5" fmla="*/ 780798 h 1608850"/>
                <a:gd name="connsiteX6" fmla="*/ 8761881 w 12192000"/>
                <a:gd name="connsiteY6" fmla="*/ 780798 h 1608850"/>
                <a:gd name="connsiteX7" fmla="*/ 8758924 w 12192000"/>
                <a:gd name="connsiteY7" fmla="*/ 762200 h 1608850"/>
                <a:gd name="connsiteX8" fmla="*/ 8759734 w 12192000"/>
                <a:gd name="connsiteY8" fmla="*/ 771499 h 1608850"/>
                <a:gd name="connsiteX9" fmla="*/ 8762996 w 12192000"/>
                <a:gd name="connsiteY9" fmla="*/ 771499 h 1608850"/>
                <a:gd name="connsiteX10" fmla="*/ 8762996 w 12192000"/>
                <a:gd name="connsiteY10" fmla="*/ 770337 h 1608850"/>
                <a:gd name="connsiteX11" fmla="*/ 8762996 w 12192000"/>
                <a:gd name="connsiteY11" fmla="*/ 762200 h 1608850"/>
                <a:gd name="connsiteX12" fmla="*/ 8761881 w 12192000"/>
                <a:gd name="connsiteY12" fmla="*/ 762200 h 1608850"/>
                <a:gd name="connsiteX13" fmla="*/ 8755951 w 12192000"/>
                <a:gd name="connsiteY13" fmla="*/ 745928 h 1608850"/>
                <a:gd name="connsiteX14" fmla="*/ 8756137 w 12192000"/>
                <a:gd name="connsiteY14" fmla="*/ 746512 h 1608850"/>
                <a:gd name="connsiteX15" fmla="*/ 8758088 w 12192000"/>
                <a:gd name="connsiteY15" fmla="*/ 752614 h 1608850"/>
                <a:gd name="connsiteX16" fmla="*/ 8758113 w 12192000"/>
                <a:gd name="connsiteY16" fmla="*/ 752902 h 1608850"/>
                <a:gd name="connsiteX17" fmla="*/ 8762996 w 12192000"/>
                <a:gd name="connsiteY17" fmla="*/ 752902 h 1608850"/>
                <a:gd name="connsiteX18" fmla="*/ 8762996 w 12192000"/>
                <a:gd name="connsiteY18" fmla="*/ 752030 h 1608850"/>
                <a:gd name="connsiteX19" fmla="*/ 8762996 w 12192000"/>
                <a:gd name="connsiteY19" fmla="*/ 745928 h 1608850"/>
                <a:gd name="connsiteX20" fmla="*/ 8761881 w 12192000"/>
                <a:gd name="connsiteY20" fmla="*/ 745928 h 1608850"/>
                <a:gd name="connsiteX21" fmla="*/ 8907881 w 12192000"/>
                <a:gd name="connsiteY21" fmla="*/ 718032 h 1608850"/>
                <a:gd name="connsiteX22" fmla="*/ 8907881 w 12192000"/>
                <a:gd name="connsiteY22" fmla="*/ 719194 h 1608850"/>
                <a:gd name="connsiteX23" fmla="*/ 8907881 w 12192000"/>
                <a:gd name="connsiteY23" fmla="*/ 727331 h 1608850"/>
                <a:gd name="connsiteX24" fmla="*/ 8908543 w 12192000"/>
                <a:gd name="connsiteY24" fmla="*/ 727331 h 1608850"/>
                <a:gd name="connsiteX25" fmla="*/ 8908543 w 12192000"/>
                <a:gd name="connsiteY25" fmla="*/ 718032 h 1608850"/>
                <a:gd name="connsiteX26" fmla="*/ 1099585 w 12192000"/>
                <a:gd name="connsiteY26" fmla="*/ 0 h 1608850"/>
                <a:gd name="connsiteX27" fmla="*/ 1101611 w 12192000"/>
                <a:gd name="connsiteY27" fmla="*/ 246443 h 1608850"/>
                <a:gd name="connsiteX28" fmla="*/ 1140117 w 12192000"/>
                <a:gd name="connsiteY28" fmla="*/ 326429 h 1608850"/>
                <a:gd name="connsiteX29" fmla="*/ 1142145 w 12192000"/>
                <a:gd name="connsiteY29" fmla="*/ 326429 h 1608850"/>
                <a:gd name="connsiteX30" fmla="*/ 1156331 w 12192000"/>
                <a:gd name="connsiteY30" fmla="*/ 326429 h 1608850"/>
                <a:gd name="connsiteX31" fmla="*/ 1156331 w 12192000"/>
                <a:gd name="connsiteY31" fmla="*/ 350208 h 1608850"/>
                <a:gd name="connsiteX32" fmla="*/ 1156839 w 12192000"/>
                <a:gd name="connsiteY32" fmla="*/ 351019 h 1608850"/>
                <a:gd name="connsiteX33" fmla="*/ 1160385 w 12192000"/>
                <a:gd name="connsiteY33" fmla="*/ 356694 h 1608850"/>
                <a:gd name="connsiteX34" fmla="*/ 1160385 w 12192000"/>
                <a:gd name="connsiteY34" fmla="*/ 471268 h 1608850"/>
                <a:gd name="connsiteX35" fmla="*/ 1162664 w 12192000"/>
                <a:gd name="connsiteY35" fmla="*/ 471268 h 1608850"/>
                <a:gd name="connsiteX36" fmla="*/ 1178625 w 12192000"/>
                <a:gd name="connsiteY36" fmla="*/ 471268 h 1608850"/>
                <a:gd name="connsiteX37" fmla="*/ 1178625 w 12192000"/>
                <a:gd name="connsiteY37" fmla="*/ 611783 h 1608850"/>
                <a:gd name="connsiteX38" fmla="*/ 1180145 w 12192000"/>
                <a:gd name="connsiteY38" fmla="*/ 611513 h 1608850"/>
                <a:gd name="connsiteX39" fmla="*/ 1190785 w 12192000"/>
                <a:gd name="connsiteY39" fmla="*/ 609622 h 1608850"/>
                <a:gd name="connsiteX40" fmla="*/ 1188759 w 12192000"/>
                <a:gd name="connsiteY40" fmla="*/ 698254 h 1608850"/>
                <a:gd name="connsiteX41" fmla="*/ 1190279 w 12192000"/>
                <a:gd name="connsiteY41" fmla="*/ 698525 h 1608850"/>
                <a:gd name="connsiteX42" fmla="*/ 1200919 w 12192000"/>
                <a:gd name="connsiteY42" fmla="*/ 700416 h 1608850"/>
                <a:gd name="connsiteX43" fmla="*/ 1201171 w 12192000"/>
                <a:gd name="connsiteY43" fmla="*/ 701227 h 1608850"/>
                <a:gd name="connsiteX44" fmla="*/ 1202945 w 12192000"/>
                <a:gd name="connsiteY44" fmla="*/ 706902 h 1608850"/>
                <a:gd name="connsiteX45" fmla="*/ 1203705 w 12192000"/>
                <a:gd name="connsiteY45" fmla="*/ 704470 h 1608850"/>
                <a:gd name="connsiteX46" fmla="*/ 1209025 w 12192000"/>
                <a:gd name="connsiteY46" fmla="*/ 687446 h 1608850"/>
                <a:gd name="connsiteX47" fmla="*/ 1210799 w 12192000"/>
                <a:gd name="connsiteY47" fmla="*/ 687446 h 1608850"/>
                <a:gd name="connsiteX48" fmla="*/ 1223212 w 12192000"/>
                <a:gd name="connsiteY48" fmla="*/ 687446 h 1608850"/>
                <a:gd name="connsiteX49" fmla="*/ 1223212 w 12192000"/>
                <a:gd name="connsiteY49" fmla="*/ 719872 h 1608850"/>
                <a:gd name="connsiteX50" fmla="*/ 1224225 w 12192000"/>
                <a:gd name="connsiteY50" fmla="*/ 720413 h 1608850"/>
                <a:gd name="connsiteX51" fmla="*/ 1231319 w 12192000"/>
                <a:gd name="connsiteY51" fmla="*/ 724196 h 1608850"/>
                <a:gd name="connsiteX52" fmla="*/ 1231319 w 12192000"/>
                <a:gd name="connsiteY52" fmla="*/ 725547 h 1608850"/>
                <a:gd name="connsiteX53" fmla="*/ 1231319 w 12192000"/>
                <a:gd name="connsiteY53" fmla="*/ 735005 h 1608850"/>
                <a:gd name="connsiteX54" fmla="*/ 1275907 w 12192000"/>
                <a:gd name="connsiteY54" fmla="*/ 735005 h 1608850"/>
                <a:gd name="connsiteX55" fmla="*/ 1275907 w 12192000"/>
                <a:gd name="connsiteY55" fmla="*/ 736086 h 1608850"/>
                <a:gd name="connsiteX56" fmla="*/ 1275907 w 12192000"/>
                <a:gd name="connsiteY56" fmla="*/ 743652 h 1608850"/>
                <a:gd name="connsiteX57" fmla="*/ 1277933 w 12192000"/>
                <a:gd name="connsiteY57" fmla="*/ 743652 h 1608850"/>
                <a:gd name="connsiteX58" fmla="*/ 1292119 w 12192000"/>
                <a:gd name="connsiteY58" fmla="*/ 743652 h 1608850"/>
                <a:gd name="connsiteX59" fmla="*/ 1292119 w 12192000"/>
                <a:gd name="connsiteY59" fmla="*/ 713387 h 1608850"/>
                <a:gd name="connsiteX60" fmla="*/ 1336706 w 12192000"/>
                <a:gd name="connsiteY60" fmla="*/ 713387 h 1608850"/>
                <a:gd name="connsiteX61" fmla="*/ 1336706 w 12192000"/>
                <a:gd name="connsiteY61" fmla="*/ 712036 h 1608850"/>
                <a:gd name="connsiteX62" fmla="*/ 1336706 w 12192000"/>
                <a:gd name="connsiteY62" fmla="*/ 702578 h 1608850"/>
                <a:gd name="connsiteX63" fmla="*/ 1337721 w 12192000"/>
                <a:gd name="connsiteY63" fmla="*/ 702578 h 1608850"/>
                <a:gd name="connsiteX64" fmla="*/ 1344813 w 12192000"/>
                <a:gd name="connsiteY64" fmla="*/ 702578 h 1608850"/>
                <a:gd name="connsiteX65" fmla="*/ 1344813 w 12192000"/>
                <a:gd name="connsiteY65" fmla="*/ 700687 h 1608850"/>
                <a:gd name="connsiteX66" fmla="*/ 1344813 w 12192000"/>
                <a:gd name="connsiteY66" fmla="*/ 687446 h 1608850"/>
                <a:gd name="connsiteX67" fmla="*/ 1345573 w 12192000"/>
                <a:gd name="connsiteY67" fmla="*/ 687446 h 1608850"/>
                <a:gd name="connsiteX68" fmla="*/ 1350893 w 12192000"/>
                <a:gd name="connsiteY68" fmla="*/ 687446 h 1608850"/>
                <a:gd name="connsiteX69" fmla="*/ 1350893 w 12192000"/>
                <a:gd name="connsiteY69" fmla="*/ 686365 h 1608850"/>
                <a:gd name="connsiteX70" fmla="*/ 1350893 w 12192000"/>
                <a:gd name="connsiteY70" fmla="*/ 678798 h 1608850"/>
                <a:gd name="connsiteX71" fmla="*/ 1352921 w 12192000"/>
                <a:gd name="connsiteY71" fmla="*/ 678798 h 1608850"/>
                <a:gd name="connsiteX72" fmla="*/ 1367107 w 12192000"/>
                <a:gd name="connsiteY72" fmla="*/ 678798 h 1608850"/>
                <a:gd name="connsiteX73" fmla="*/ 1367107 w 12192000"/>
                <a:gd name="connsiteY73" fmla="*/ 679879 h 1608850"/>
                <a:gd name="connsiteX74" fmla="*/ 1367107 w 12192000"/>
                <a:gd name="connsiteY74" fmla="*/ 687446 h 1608850"/>
                <a:gd name="connsiteX75" fmla="*/ 1389401 w 12192000"/>
                <a:gd name="connsiteY75" fmla="*/ 687446 h 1608850"/>
                <a:gd name="connsiteX76" fmla="*/ 1389401 w 12192000"/>
                <a:gd name="connsiteY76" fmla="*/ 685554 h 1608850"/>
                <a:gd name="connsiteX77" fmla="*/ 1389401 w 12192000"/>
                <a:gd name="connsiteY77" fmla="*/ 672313 h 1608850"/>
                <a:gd name="connsiteX78" fmla="*/ 1391174 w 12192000"/>
                <a:gd name="connsiteY78" fmla="*/ 672313 h 1608850"/>
                <a:gd name="connsiteX79" fmla="*/ 1403587 w 12192000"/>
                <a:gd name="connsiteY79" fmla="*/ 672313 h 1608850"/>
                <a:gd name="connsiteX80" fmla="*/ 1403587 w 12192000"/>
                <a:gd name="connsiteY80" fmla="*/ 696093 h 1608850"/>
                <a:gd name="connsiteX81" fmla="*/ 1404601 w 12192000"/>
                <a:gd name="connsiteY81" fmla="*/ 696093 h 1608850"/>
                <a:gd name="connsiteX82" fmla="*/ 1411695 w 12192000"/>
                <a:gd name="connsiteY82" fmla="*/ 696093 h 1608850"/>
                <a:gd name="connsiteX83" fmla="*/ 1411695 w 12192000"/>
                <a:gd name="connsiteY83" fmla="*/ 695012 h 1608850"/>
                <a:gd name="connsiteX84" fmla="*/ 1411695 w 12192000"/>
                <a:gd name="connsiteY84" fmla="*/ 687446 h 1608850"/>
                <a:gd name="connsiteX85" fmla="*/ 1413467 w 12192000"/>
                <a:gd name="connsiteY85" fmla="*/ 687446 h 1608850"/>
                <a:gd name="connsiteX86" fmla="*/ 1425881 w 12192000"/>
                <a:gd name="connsiteY86" fmla="*/ 687446 h 1608850"/>
                <a:gd name="connsiteX87" fmla="*/ 1425881 w 12192000"/>
                <a:gd name="connsiteY87" fmla="*/ 713387 h 1608850"/>
                <a:gd name="connsiteX88" fmla="*/ 1427909 w 12192000"/>
                <a:gd name="connsiteY88" fmla="*/ 713387 h 1608850"/>
                <a:gd name="connsiteX89" fmla="*/ 1442095 w 12192000"/>
                <a:gd name="connsiteY89" fmla="*/ 713387 h 1608850"/>
                <a:gd name="connsiteX90" fmla="*/ 1442095 w 12192000"/>
                <a:gd name="connsiteY90" fmla="*/ 715008 h 1608850"/>
                <a:gd name="connsiteX91" fmla="*/ 1442095 w 12192000"/>
                <a:gd name="connsiteY91" fmla="*/ 726358 h 1608850"/>
                <a:gd name="connsiteX92" fmla="*/ 1442855 w 12192000"/>
                <a:gd name="connsiteY92" fmla="*/ 726358 h 1608850"/>
                <a:gd name="connsiteX93" fmla="*/ 1448175 w 12192000"/>
                <a:gd name="connsiteY93" fmla="*/ 726358 h 1608850"/>
                <a:gd name="connsiteX94" fmla="*/ 1448175 w 12192000"/>
                <a:gd name="connsiteY94" fmla="*/ 725547 h 1608850"/>
                <a:gd name="connsiteX95" fmla="*/ 1448175 w 12192000"/>
                <a:gd name="connsiteY95" fmla="*/ 719872 h 1608850"/>
                <a:gd name="connsiteX96" fmla="*/ 1478575 w 12192000"/>
                <a:gd name="connsiteY96" fmla="*/ 719872 h 1608850"/>
                <a:gd name="connsiteX97" fmla="*/ 1478575 w 12192000"/>
                <a:gd name="connsiteY97" fmla="*/ 743652 h 1608850"/>
                <a:gd name="connsiteX98" fmla="*/ 1479589 w 12192000"/>
                <a:gd name="connsiteY98" fmla="*/ 743652 h 1608850"/>
                <a:gd name="connsiteX99" fmla="*/ 1486683 w 12192000"/>
                <a:gd name="connsiteY99" fmla="*/ 743652 h 1608850"/>
                <a:gd name="connsiteX100" fmla="*/ 1486683 w 12192000"/>
                <a:gd name="connsiteY100" fmla="*/ 744733 h 1608850"/>
                <a:gd name="connsiteX101" fmla="*/ 1486683 w 12192000"/>
                <a:gd name="connsiteY101" fmla="*/ 752299 h 1608850"/>
                <a:gd name="connsiteX102" fmla="*/ 1487443 w 12192000"/>
                <a:gd name="connsiteY102" fmla="*/ 752299 h 1608850"/>
                <a:gd name="connsiteX103" fmla="*/ 1492763 w 12192000"/>
                <a:gd name="connsiteY103" fmla="*/ 752299 h 1608850"/>
                <a:gd name="connsiteX104" fmla="*/ 1492763 w 12192000"/>
                <a:gd name="connsiteY104" fmla="*/ 750137 h 1608850"/>
                <a:gd name="connsiteX105" fmla="*/ 1492763 w 12192000"/>
                <a:gd name="connsiteY105" fmla="*/ 735005 h 1608850"/>
                <a:gd name="connsiteX106" fmla="*/ 1493775 w 12192000"/>
                <a:gd name="connsiteY106" fmla="*/ 735005 h 1608850"/>
                <a:gd name="connsiteX107" fmla="*/ 1500869 w 12192000"/>
                <a:gd name="connsiteY107" fmla="*/ 735005 h 1608850"/>
                <a:gd name="connsiteX108" fmla="*/ 1500869 w 12192000"/>
                <a:gd name="connsiteY108" fmla="*/ 736086 h 1608850"/>
                <a:gd name="connsiteX109" fmla="*/ 1500869 w 12192000"/>
                <a:gd name="connsiteY109" fmla="*/ 743652 h 1608850"/>
                <a:gd name="connsiteX110" fmla="*/ 1506189 w 12192000"/>
                <a:gd name="connsiteY110" fmla="*/ 741659 h 1608850"/>
                <a:gd name="connsiteX111" fmla="*/ 1506949 w 12192000"/>
                <a:gd name="connsiteY111" fmla="*/ 740679 h 1608850"/>
                <a:gd name="connsiteX112" fmla="*/ 1506949 w 12192000"/>
                <a:gd name="connsiteY112" fmla="*/ 735005 h 1608850"/>
                <a:gd name="connsiteX113" fmla="*/ 1545457 w 12192000"/>
                <a:gd name="connsiteY113" fmla="*/ 735005 h 1608850"/>
                <a:gd name="connsiteX114" fmla="*/ 1545457 w 12192000"/>
                <a:gd name="connsiteY114" fmla="*/ 758784 h 1608850"/>
                <a:gd name="connsiteX115" fmla="*/ 1547483 w 12192000"/>
                <a:gd name="connsiteY115" fmla="*/ 758784 h 1608850"/>
                <a:gd name="connsiteX116" fmla="*/ 1561669 w 12192000"/>
                <a:gd name="connsiteY116" fmla="*/ 758784 h 1608850"/>
                <a:gd name="connsiteX117" fmla="*/ 1561669 w 12192000"/>
                <a:gd name="connsiteY117" fmla="*/ 759865 h 1608850"/>
                <a:gd name="connsiteX118" fmla="*/ 1561669 w 12192000"/>
                <a:gd name="connsiteY118" fmla="*/ 767431 h 1608850"/>
                <a:gd name="connsiteX119" fmla="*/ 1563443 w 12192000"/>
                <a:gd name="connsiteY119" fmla="*/ 767431 h 1608850"/>
                <a:gd name="connsiteX120" fmla="*/ 1575857 w 12192000"/>
                <a:gd name="connsiteY120" fmla="*/ 767431 h 1608850"/>
                <a:gd name="connsiteX121" fmla="*/ 1575857 w 12192000"/>
                <a:gd name="connsiteY121" fmla="*/ 743652 h 1608850"/>
                <a:gd name="connsiteX122" fmla="*/ 1576869 w 12192000"/>
                <a:gd name="connsiteY122" fmla="*/ 743652 h 1608850"/>
                <a:gd name="connsiteX123" fmla="*/ 1583963 w 12192000"/>
                <a:gd name="connsiteY123" fmla="*/ 743652 h 1608850"/>
                <a:gd name="connsiteX124" fmla="*/ 1583963 w 12192000"/>
                <a:gd name="connsiteY124" fmla="*/ 711225 h 1608850"/>
                <a:gd name="connsiteX125" fmla="*/ 1584977 w 12192000"/>
                <a:gd name="connsiteY125" fmla="*/ 711225 h 1608850"/>
                <a:gd name="connsiteX126" fmla="*/ 1592071 w 12192000"/>
                <a:gd name="connsiteY126" fmla="*/ 711225 h 1608850"/>
                <a:gd name="connsiteX127" fmla="*/ 1592071 w 12192000"/>
                <a:gd name="connsiteY127" fmla="*/ 709334 h 1608850"/>
                <a:gd name="connsiteX128" fmla="*/ 1592071 w 12192000"/>
                <a:gd name="connsiteY128" fmla="*/ 696093 h 1608850"/>
                <a:gd name="connsiteX129" fmla="*/ 1590803 w 12192000"/>
                <a:gd name="connsiteY129" fmla="*/ 694471 h 1608850"/>
                <a:gd name="connsiteX130" fmla="*/ 1596123 w 12192000"/>
                <a:gd name="connsiteY130" fmla="*/ 683122 h 1608850"/>
                <a:gd name="connsiteX131" fmla="*/ 1604231 w 12192000"/>
                <a:gd name="connsiteY131" fmla="*/ 711225 h 1608850"/>
                <a:gd name="connsiteX132" fmla="*/ 1604991 w 12192000"/>
                <a:gd name="connsiteY132" fmla="*/ 711225 h 1608850"/>
                <a:gd name="connsiteX133" fmla="*/ 1610311 w 12192000"/>
                <a:gd name="connsiteY133" fmla="*/ 711225 h 1608850"/>
                <a:gd name="connsiteX134" fmla="*/ 1610311 w 12192000"/>
                <a:gd name="connsiteY134" fmla="*/ 605298 h 1608850"/>
                <a:gd name="connsiteX135" fmla="*/ 1611831 w 12192000"/>
                <a:gd name="connsiteY135" fmla="*/ 605298 h 1608850"/>
                <a:gd name="connsiteX136" fmla="*/ 1622471 w 12192000"/>
                <a:gd name="connsiteY136" fmla="*/ 605298 h 1608850"/>
                <a:gd name="connsiteX137" fmla="*/ 1622471 w 12192000"/>
                <a:gd name="connsiteY137" fmla="*/ 557739 h 1608850"/>
                <a:gd name="connsiteX138" fmla="*/ 1648817 w 12192000"/>
                <a:gd name="connsiteY138" fmla="*/ 557739 h 1608850"/>
                <a:gd name="connsiteX139" fmla="*/ 1648817 w 12192000"/>
                <a:gd name="connsiteY139" fmla="*/ 536121 h 1608850"/>
                <a:gd name="connsiteX140" fmla="*/ 1683271 w 12192000"/>
                <a:gd name="connsiteY140" fmla="*/ 536121 h 1608850"/>
                <a:gd name="connsiteX141" fmla="*/ 1683271 w 12192000"/>
                <a:gd name="connsiteY141" fmla="*/ 538553 h 1608850"/>
                <a:gd name="connsiteX142" fmla="*/ 1683271 w 12192000"/>
                <a:gd name="connsiteY142" fmla="*/ 555577 h 1608850"/>
                <a:gd name="connsiteX143" fmla="*/ 1685551 w 12192000"/>
                <a:gd name="connsiteY143" fmla="*/ 555577 h 1608850"/>
                <a:gd name="connsiteX144" fmla="*/ 1701511 w 12192000"/>
                <a:gd name="connsiteY144" fmla="*/ 555577 h 1608850"/>
                <a:gd name="connsiteX145" fmla="*/ 1701511 w 12192000"/>
                <a:gd name="connsiteY145" fmla="*/ 603136 h 1608850"/>
                <a:gd name="connsiteX146" fmla="*/ 1702525 w 12192000"/>
                <a:gd name="connsiteY146" fmla="*/ 603136 h 1608850"/>
                <a:gd name="connsiteX147" fmla="*/ 1709619 w 12192000"/>
                <a:gd name="connsiteY147" fmla="*/ 603136 h 1608850"/>
                <a:gd name="connsiteX148" fmla="*/ 1723805 w 12192000"/>
                <a:gd name="connsiteY148" fmla="*/ 607460 h 1608850"/>
                <a:gd name="connsiteX149" fmla="*/ 1723805 w 12192000"/>
                <a:gd name="connsiteY149" fmla="*/ 646372 h 1608850"/>
                <a:gd name="connsiteX150" fmla="*/ 1724819 w 12192000"/>
                <a:gd name="connsiteY150" fmla="*/ 646372 h 1608850"/>
                <a:gd name="connsiteX151" fmla="*/ 1731911 w 12192000"/>
                <a:gd name="connsiteY151" fmla="*/ 646372 h 1608850"/>
                <a:gd name="connsiteX152" fmla="*/ 1731911 w 12192000"/>
                <a:gd name="connsiteY152" fmla="*/ 647993 h 1608850"/>
                <a:gd name="connsiteX153" fmla="*/ 1731911 w 12192000"/>
                <a:gd name="connsiteY153" fmla="*/ 659342 h 1608850"/>
                <a:gd name="connsiteX154" fmla="*/ 1733939 w 12192000"/>
                <a:gd name="connsiteY154" fmla="*/ 659342 h 1608850"/>
                <a:gd name="connsiteX155" fmla="*/ 1748125 w 12192000"/>
                <a:gd name="connsiteY155" fmla="*/ 659342 h 1608850"/>
                <a:gd name="connsiteX156" fmla="*/ 1754205 w 12192000"/>
                <a:gd name="connsiteY156" fmla="*/ 665828 h 1608850"/>
                <a:gd name="connsiteX157" fmla="*/ 1754205 w 12192000"/>
                <a:gd name="connsiteY157" fmla="*/ 687446 h 1608850"/>
                <a:gd name="connsiteX158" fmla="*/ 1756485 w 12192000"/>
                <a:gd name="connsiteY158" fmla="*/ 687446 h 1608850"/>
                <a:gd name="connsiteX159" fmla="*/ 1772445 w 12192000"/>
                <a:gd name="connsiteY159" fmla="*/ 687446 h 1608850"/>
                <a:gd name="connsiteX160" fmla="*/ 1772445 w 12192000"/>
                <a:gd name="connsiteY160" fmla="*/ 688526 h 1608850"/>
                <a:gd name="connsiteX161" fmla="*/ 1772445 w 12192000"/>
                <a:gd name="connsiteY161" fmla="*/ 696093 h 1608850"/>
                <a:gd name="connsiteX162" fmla="*/ 1773713 w 12192000"/>
                <a:gd name="connsiteY162" fmla="*/ 696093 h 1608850"/>
                <a:gd name="connsiteX163" fmla="*/ 1782579 w 12192000"/>
                <a:gd name="connsiteY163" fmla="*/ 696093 h 1608850"/>
                <a:gd name="connsiteX164" fmla="*/ 1782579 w 12192000"/>
                <a:gd name="connsiteY164" fmla="*/ 698254 h 1608850"/>
                <a:gd name="connsiteX165" fmla="*/ 1782579 w 12192000"/>
                <a:gd name="connsiteY165" fmla="*/ 713387 h 1608850"/>
                <a:gd name="connsiteX166" fmla="*/ 1786633 w 12192000"/>
                <a:gd name="connsiteY166" fmla="*/ 711495 h 1608850"/>
                <a:gd name="connsiteX167" fmla="*/ 1786633 w 12192000"/>
                <a:gd name="connsiteY167" fmla="*/ 698254 h 1608850"/>
                <a:gd name="connsiteX168" fmla="*/ 1787645 w 12192000"/>
                <a:gd name="connsiteY168" fmla="*/ 698254 h 1608850"/>
                <a:gd name="connsiteX169" fmla="*/ 1794739 w 12192000"/>
                <a:gd name="connsiteY169" fmla="*/ 698254 h 1608850"/>
                <a:gd name="connsiteX170" fmla="*/ 1794739 w 12192000"/>
                <a:gd name="connsiteY170" fmla="*/ 699876 h 1608850"/>
                <a:gd name="connsiteX171" fmla="*/ 1794739 w 12192000"/>
                <a:gd name="connsiteY171" fmla="*/ 711225 h 1608850"/>
                <a:gd name="connsiteX172" fmla="*/ 1795499 w 12192000"/>
                <a:gd name="connsiteY172" fmla="*/ 711225 h 1608850"/>
                <a:gd name="connsiteX173" fmla="*/ 1800819 w 12192000"/>
                <a:gd name="connsiteY173" fmla="*/ 711225 h 1608850"/>
                <a:gd name="connsiteX174" fmla="*/ 1849459 w 12192000"/>
                <a:gd name="connsiteY174" fmla="*/ 706902 h 1608850"/>
                <a:gd name="connsiteX175" fmla="*/ 1849459 w 12192000"/>
                <a:gd name="connsiteY175" fmla="*/ 708253 h 1608850"/>
                <a:gd name="connsiteX176" fmla="*/ 1849459 w 12192000"/>
                <a:gd name="connsiteY176" fmla="*/ 717710 h 1608850"/>
                <a:gd name="connsiteX177" fmla="*/ 1850219 w 12192000"/>
                <a:gd name="connsiteY177" fmla="*/ 717710 h 1608850"/>
                <a:gd name="connsiteX178" fmla="*/ 1855541 w 12192000"/>
                <a:gd name="connsiteY178" fmla="*/ 717710 h 1608850"/>
                <a:gd name="connsiteX179" fmla="*/ 1855541 w 12192000"/>
                <a:gd name="connsiteY179" fmla="*/ 719872 h 1608850"/>
                <a:gd name="connsiteX180" fmla="*/ 1855541 w 12192000"/>
                <a:gd name="connsiteY180" fmla="*/ 735005 h 1608850"/>
                <a:gd name="connsiteX181" fmla="*/ 1857567 w 12192000"/>
                <a:gd name="connsiteY181" fmla="*/ 733654 h 1608850"/>
                <a:gd name="connsiteX182" fmla="*/ 1871753 w 12192000"/>
                <a:gd name="connsiteY182" fmla="*/ 724196 h 1608850"/>
                <a:gd name="connsiteX183" fmla="*/ 1877833 w 12192000"/>
                <a:gd name="connsiteY183" fmla="*/ 683122 h 1608850"/>
                <a:gd name="connsiteX184" fmla="*/ 1878593 w 12192000"/>
                <a:gd name="connsiteY184" fmla="*/ 682852 h 1608850"/>
                <a:gd name="connsiteX185" fmla="*/ 1883913 w 12192000"/>
                <a:gd name="connsiteY185" fmla="*/ 680960 h 1608850"/>
                <a:gd name="connsiteX186" fmla="*/ 1885941 w 12192000"/>
                <a:gd name="connsiteY186" fmla="*/ 611783 h 1608850"/>
                <a:gd name="connsiteX187" fmla="*/ 1887967 w 12192000"/>
                <a:gd name="connsiteY187" fmla="*/ 680960 h 1608850"/>
                <a:gd name="connsiteX188" fmla="*/ 1888727 w 12192000"/>
                <a:gd name="connsiteY188" fmla="*/ 681230 h 1608850"/>
                <a:gd name="connsiteX189" fmla="*/ 1894047 w 12192000"/>
                <a:gd name="connsiteY189" fmla="*/ 683122 h 1608850"/>
                <a:gd name="connsiteX190" fmla="*/ 1894047 w 12192000"/>
                <a:gd name="connsiteY190" fmla="*/ 596651 h 1608850"/>
                <a:gd name="connsiteX191" fmla="*/ 1898101 w 12192000"/>
                <a:gd name="connsiteY191" fmla="*/ 564224 h 1608850"/>
                <a:gd name="connsiteX192" fmla="*/ 1936607 w 12192000"/>
                <a:gd name="connsiteY192" fmla="*/ 564224 h 1608850"/>
                <a:gd name="connsiteX193" fmla="*/ 1936607 w 12192000"/>
                <a:gd name="connsiteY193" fmla="*/ 596651 h 1608850"/>
                <a:gd name="connsiteX194" fmla="*/ 1937367 w 12192000"/>
                <a:gd name="connsiteY194" fmla="*/ 596651 h 1608850"/>
                <a:gd name="connsiteX195" fmla="*/ 1942687 w 12192000"/>
                <a:gd name="connsiteY195" fmla="*/ 596651 h 1608850"/>
                <a:gd name="connsiteX196" fmla="*/ 1942687 w 12192000"/>
                <a:gd name="connsiteY196" fmla="*/ 514503 h 1608850"/>
                <a:gd name="connsiteX197" fmla="*/ 1944461 w 12192000"/>
                <a:gd name="connsiteY197" fmla="*/ 514503 h 1608850"/>
                <a:gd name="connsiteX198" fmla="*/ 1956875 w 12192000"/>
                <a:gd name="connsiteY198" fmla="*/ 514503 h 1608850"/>
                <a:gd name="connsiteX199" fmla="*/ 1956875 w 12192000"/>
                <a:gd name="connsiteY199" fmla="*/ 512612 h 1608850"/>
                <a:gd name="connsiteX200" fmla="*/ 1956875 w 12192000"/>
                <a:gd name="connsiteY200" fmla="*/ 499371 h 1608850"/>
                <a:gd name="connsiteX201" fmla="*/ 1979169 w 12192000"/>
                <a:gd name="connsiteY201" fmla="*/ 499371 h 1608850"/>
                <a:gd name="connsiteX202" fmla="*/ 1979169 w 12192000"/>
                <a:gd name="connsiteY202" fmla="*/ 498290 h 1608850"/>
                <a:gd name="connsiteX203" fmla="*/ 1979169 w 12192000"/>
                <a:gd name="connsiteY203" fmla="*/ 490724 h 1608850"/>
                <a:gd name="connsiteX204" fmla="*/ 1980941 w 12192000"/>
                <a:gd name="connsiteY204" fmla="*/ 490724 h 1608850"/>
                <a:gd name="connsiteX205" fmla="*/ 1993355 w 12192000"/>
                <a:gd name="connsiteY205" fmla="*/ 490724 h 1608850"/>
                <a:gd name="connsiteX206" fmla="*/ 1993355 w 12192000"/>
                <a:gd name="connsiteY206" fmla="*/ 491805 h 1608850"/>
                <a:gd name="connsiteX207" fmla="*/ 1993355 w 12192000"/>
                <a:gd name="connsiteY207" fmla="*/ 499371 h 1608850"/>
                <a:gd name="connsiteX208" fmla="*/ 1994115 w 12192000"/>
                <a:gd name="connsiteY208" fmla="*/ 499371 h 1608850"/>
                <a:gd name="connsiteX209" fmla="*/ 1999435 w 12192000"/>
                <a:gd name="connsiteY209" fmla="*/ 499371 h 1608850"/>
                <a:gd name="connsiteX210" fmla="*/ 2009569 w 12192000"/>
                <a:gd name="connsiteY210" fmla="*/ 495047 h 1608850"/>
                <a:gd name="connsiteX211" fmla="*/ 2013621 w 12192000"/>
                <a:gd name="connsiteY211" fmla="*/ 498290 h 1608850"/>
                <a:gd name="connsiteX212" fmla="*/ 2013621 w 12192000"/>
                <a:gd name="connsiteY212" fmla="*/ 490724 h 1608850"/>
                <a:gd name="connsiteX213" fmla="*/ 2015901 w 12192000"/>
                <a:gd name="connsiteY213" fmla="*/ 490724 h 1608850"/>
                <a:gd name="connsiteX214" fmla="*/ 2031863 w 12192000"/>
                <a:gd name="connsiteY214" fmla="*/ 490724 h 1608850"/>
                <a:gd name="connsiteX215" fmla="*/ 2031863 w 12192000"/>
                <a:gd name="connsiteY215" fmla="*/ 491805 h 1608850"/>
                <a:gd name="connsiteX216" fmla="*/ 2031863 w 12192000"/>
                <a:gd name="connsiteY216" fmla="*/ 499371 h 1608850"/>
                <a:gd name="connsiteX217" fmla="*/ 2062263 w 12192000"/>
                <a:gd name="connsiteY217" fmla="*/ 499371 h 1608850"/>
                <a:gd name="connsiteX218" fmla="*/ 2062263 w 12192000"/>
                <a:gd name="connsiteY218" fmla="*/ 500992 h 1608850"/>
                <a:gd name="connsiteX219" fmla="*/ 2062263 w 12192000"/>
                <a:gd name="connsiteY219" fmla="*/ 512342 h 1608850"/>
                <a:gd name="connsiteX220" fmla="*/ 2088609 w 12192000"/>
                <a:gd name="connsiteY220" fmla="*/ 512342 h 1608850"/>
                <a:gd name="connsiteX221" fmla="*/ 2088609 w 12192000"/>
                <a:gd name="connsiteY221" fmla="*/ 542606 h 1608850"/>
                <a:gd name="connsiteX222" fmla="*/ 2089369 w 12192000"/>
                <a:gd name="connsiteY222" fmla="*/ 542606 h 1608850"/>
                <a:gd name="connsiteX223" fmla="*/ 2094689 w 12192000"/>
                <a:gd name="connsiteY223" fmla="*/ 542606 h 1608850"/>
                <a:gd name="connsiteX224" fmla="*/ 2094689 w 12192000"/>
                <a:gd name="connsiteY224" fmla="*/ 543687 h 1608850"/>
                <a:gd name="connsiteX225" fmla="*/ 2094689 w 12192000"/>
                <a:gd name="connsiteY225" fmla="*/ 551254 h 1608850"/>
                <a:gd name="connsiteX226" fmla="*/ 2098743 w 12192000"/>
                <a:gd name="connsiteY226" fmla="*/ 581518 h 1608850"/>
                <a:gd name="connsiteX227" fmla="*/ 2099503 w 12192000"/>
                <a:gd name="connsiteY227" fmla="*/ 581518 h 1608850"/>
                <a:gd name="connsiteX228" fmla="*/ 2104823 w 12192000"/>
                <a:gd name="connsiteY228" fmla="*/ 581518 h 1608850"/>
                <a:gd name="connsiteX229" fmla="*/ 2104823 w 12192000"/>
                <a:gd name="connsiteY229" fmla="*/ 582329 h 1608850"/>
                <a:gd name="connsiteX230" fmla="*/ 2104823 w 12192000"/>
                <a:gd name="connsiteY230" fmla="*/ 588004 h 1608850"/>
                <a:gd name="connsiteX231" fmla="*/ 2105837 w 12192000"/>
                <a:gd name="connsiteY231" fmla="*/ 588004 h 1608850"/>
                <a:gd name="connsiteX232" fmla="*/ 2112929 w 12192000"/>
                <a:gd name="connsiteY232" fmla="*/ 588004 h 1608850"/>
                <a:gd name="connsiteX233" fmla="*/ 2112929 w 12192000"/>
                <a:gd name="connsiteY233" fmla="*/ 618269 h 1608850"/>
                <a:gd name="connsiteX234" fmla="*/ 2114957 w 12192000"/>
                <a:gd name="connsiteY234" fmla="*/ 618269 h 1608850"/>
                <a:gd name="connsiteX235" fmla="*/ 2129143 w 12192000"/>
                <a:gd name="connsiteY235" fmla="*/ 618269 h 1608850"/>
                <a:gd name="connsiteX236" fmla="*/ 2129143 w 12192000"/>
                <a:gd name="connsiteY236" fmla="*/ 642048 h 1608850"/>
                <a:gd name="connsiteX237" fmla="*/ 2131171 w 12192000"/>
                <a:gd name="connsiteY237" fmla="*/ 643669 h 1608850"/>
                <a:gd name="connsiteX238" fmla="*/ 2131171 w 12192000"/>
                <a:gd name="connsiteY238" fmla="*/ 655019 h 1608850"/>
                <a:gd name="connsiteX239" fmla="*/ 2131931 w 12192000"/>
                <a:gd name="connsiteY239" fmla="*/ 655019 h 1608850"/>
                <a:gd name="connsiteX240" fmla="*/ 2137251 w 12192000"/>
                <a:gd name="connsiteY240" fmla="*/ 655019 h 1608850"/>
                <a:gd name="connsiteX241" fmla="*/ 2137251 w 12192000"/>
                <a:gd name="connsiteY241" fmla="*/ 678798 h 1608850"/>
                <a:gd name="connsiteX242" fmla="*/ 2138517 w 12192000"/>
                <a:gd name="connsiteY242" fmla="*/ 678798 h 1608850"/>
                <a:gd name="connsiteX243" fmla="*/ 2147383 w 12192000"/>
                <a:gd name="connsiteY243" fmla="*/ 678798 h 1608850"/>
                <a:gd name="connsiteX244" fmla="*/ 2149411 w 12192000"/>
                <a:gd name="connsiteY244" fmla="*/ 682852 h 1608850"/>
                <a:gd name="connsiteX245" fmla="*/ 2149411 w 12192000"/>
                <a:gd name="connsiteY245" fmla="*/ 696093 h 1608850"/>
                <a:gd name="connsiteX246" fmla="*/ 2150931 w 12192000"/>
                <a:gd name="connsiteY246" fmla="*/ 694201 h 1608850"/>
                <a:gd name="connsiteX247" fmla="*/ 2161571 w 12192000"/>
                <a:gd name="connsiteY247" fmla="*/ 680960 h 1608850"/>
                <a:gd name="connsiteX248" fmla="*/ 2189945 w 12192000"/>
                <a:gd name="connsiteY248" fmla="*/ 680960 h 1608850"/>
                <a:gd name="connsiteX249" fmla="*/ 2189945 w 12192000"/>
                <a:gd name="connsiteY249" fmla="*/ 767431 h 1608850"/>
                <a:gd name="connsiteX250" fmla="*/ 2190705 w 12192000"/>
                <a:gd name="connsiteY250" fmla="*/ 767431 h 1608850"/>
                <a:gd name="connsiteX251" fmla="*/ 2196025 w 12192000"/>
                <a:gd name="connsiteY251" fmla="*/ 767431 h 1608850"/>
                <a:gd name="connsiteX252" fmla="*/ 2196785 w 12192000"/>
                <a:gd name="connsiteY252" fmla="*/ 766080 h 1608850"/>
                <a:gd name="connsiteX253" fmla="*/ 2202105 w 12192000"/>
                <a:gd name="connsiteY253" fmla="*/ 756622 h 1608850"/>
                <a:gd name="connsiteX254" fmla="*/ 2202105 w 12192000"/>
                <a:gd name="connsiteY254" fmla="*/ 758514 h 1608850"/>
                <a:gd name="connsiteX255" fmla="*/ 2202105 w 12192000"/>
                <a:gd name="connsiteY255" fmla="*/ 771755 h 1608850"/>
                <a:gd name="connsiteX256" fmla="*/ 2206157 w 12192000"/>
                <a:gd name="connsiteY256" fmla="*/ 726358 h 1608850"/>
                <a:gd name="connsiteX257" fmla="*/ 2206917 w 12192000"/>
                <a:gd name="connsiteY257" fmla="*/ 726358 h 1608850"/>
                <a:gd name="connsiteX258" fmla="*/ 2212237 w 12192000"/>
                <a:gd name="connsiteY258" fmla="*/ 726358 h 1608850"/>
                <a:gd name="connsiteX259" fmla="*/ 2212237 w 12192000"/>
                <a:gd name="connsiteY259" fmla="*/ 661504 h 1608850"/>
                <a:gd name="connsiteX260" fmla="*/ 2213251 w 12192000"/>
                <a:gd name="connsiteY260" fmla="*/ 661504 h 1608850"/>
                <a:gd name="connsiteX261" fmla="*/ 2220345 w 12192000"/>
                <a:gd name="connsiteY261" fmla="*/ 661504 h 1608850"/>
                <a:gd name="connsiteX262" fmla="*/ 2232505 w 12192000"/>
                <a:gd name="connsiteY262" fmla="*/ 618269 h 1608850"/>
                <a:gd name="connsiteX263" fmla="*/ 2233771 w 12192000"/>
                <a:gd name="connsiteY263" fmla="*/ 618269 h 1608850"/>
                <a:gd name="connsiteX264" fmla="*/ 2242639 w 12192000"/>
                <a:gd name="connsiteY264" fmla="*/ 618269 h 1608850"/>
                <a:gd name="connsiteX265" fmla="*/ 2252771 w 12192000"/>
                <a:gd name="connsiteY265" fmla="*/ 661504 h 1608850"/>
                <a:gd name="connsiteX266" fmla="*/ 2253785 w 12192000"/>
                <a:gd name="connsiteY266" fmla="*/ 661504 h 1608850"/>
                <a:gd name="connsiteX267" fmla="*/ 2260879 w 12192000"/>
                <a:gd name="connsiteY267" fmla="*/ 661504 h 1608850"/>
                <a:gd name="connsiteX268" fmla="*/ 2260879 w 12192000"/>
                <a:gd name="connsiteY268" fmla="*/ 700416 h 1608850"/>
                <a:gd name="connsiteX269" fmla="*/ 2262651 w 12192000"/>
                <a:gd name="connsiteY269" fmla="*/ 700416 h 1608850"/>
                <a:gd name="connsiteX270" fmla="*/ 2275065 w 12192000"/>
                <a:gd name="connsiteY270" fmla="*/ 700416 h 1608850"/>
                <a:gd name="connsiteX271" fmla="*/ 2275065 w 12192000"/>
                <a:gd name="connsiteY271" fmla="*/ 702578 h 1608850"/>
                <a:gd name="connsiteX272" fmla="*/ 2275065 w 12192000"/>
                <a:gd name="connsiteY272" fmla="*/ 717710 h 1608850"/>
                <a:gd name="connsiteX273" fmla="*/ 2279119 w 12192000"/>
                <a:gd name="connsiteY273" fmla="*/ 715549 h 1608850"/>
                <a:gd name="connsiteX274" fmla="*/ 2279119 w 12192000"/>
                <a:gd name="connsiteY274" fmla="*/ 700416 h 1608850"/>
                <a:gd name="connsiteX275" fmla="*/ 2280639 w 12192000"/>
                <a:gd name="connsiteY275" fmla="*/ 700416 h 1608850"/>
                <a:gd name="connsiteX276" fmla="*/ 2291279 w 12192000"/>
                <a:gd name="connsiteY276" fmla="*/ 700416 h 1608850"/>
                <a:gd name="connsiteX277" fmla="*/ 2291279 w 12192000"/>
                <a:gd name="connsiteY277" fmla="*/ 702037 h 1608850"/>
                <a:gd name="connsiteX278" fmla="*/ 2291279 w 12192000"/>
                <a:gd name="connsiteY278" fmla="*/ 713387 h 1608850"/>
                <a:gd name="connsiteX279" fmla="*/ 2321680 w 12192000"/>
                <a:gd name="connsiteY279" fmla="*/ 713387 h 1608850"/>
                <a:gd name="connsiteX280" fmla="*/ 2321680 w 12192000"/>
                <a:gd name="connsiteY280" fmla="*/ 676637 h 1608850"/>
                <a:gd name="connsiteX281" fmla="*/ 2322945 w 12192000"/>
                <a:gd name="connsiteY281" fmla="*/ 676637 h 1608850"/>
                <a:gd name="connsiteX282" fmla="*/ 2331813 w 12192000"/>
                <a:gd name="connsiteY282" fmla="*/ 676637 h 1608850"/>
                <a:gd name="connsiteX283" fmla="*/ 2331813 w 12192000"/>
                <a:gd name="connsiteY283" fmla="*/ 698254 h 1608850"/>
                <a:gd name="connsiteX284" fmla="*/ 2333840 w 12192000"/>
                <a:gd name="connsiteY284" fmla="*/ 665828 h 1608850"/>
                <a:gd name="connsiteX285" fmla="*/ 2356133 w 12192000"/>
                <a:gd name="connsiteY285" fmla="*/ 665828 h 1608850"/>
                <a:gd name="connsiteX286" fmla="*/ 2356133 w 12192000"/>
                <a:gd name="connsiteY286" fmla="*/ 664206 h 1608850"/>
                <a:gd name="connsiteX287" fmla="*/ 2356133 w 12192000"/>
                <a:gd name="connsiteY287" fmla="*/ 652857 h 1608850"/>
                <a:gd name="connsiteX288" fmla="*/ 2356893 w 12192000"/>
                <a:gd name="connsiteY288" fmla="*/ 652857 h 1608850"/>
                <a:gd name="connsiteX289" fmla="*/ 2362213 w 12192000"/>
                <a:gd name="connsiteY289" fmla="*/ 652857 h 1608850"/>
                <a:gd name="connsiteX290" fmla="*/ 2362213 w 12192000"/>
                <a:gd name="connsiteY290" fmla="*/ 650966 h 1608850"/>
                <a:gd name="connsiteX291" fmla="*/ 2362213 w 12192000"/>
                <a:gd name="connsiteY291" fmla="*/ 637725 h 1608850"/>
                <a:gd name="connsiteX292" fmla="*/ 2366267 w 12192000"/>
                <a:gd name="connsiteY292" fmla="*/ 644210 h 1608850"/>
                <a:gd name="connsiteX293" fmla="*/ 2368547 w 12192000"/>
                <a:gd name="connsiteY293" fmla="*/ 644210 h 1608850"/>
                <a:gd name="connsiteX294" fmla="*/ 2384507 w 12192000"/>
                <a:gd name="connsiteY294" fmla="*/ 644210 h 1608850"/>
                <a:gd name="connsiteX295" fmla="*/ 2384507 w 12192000"/>
                <a:gd name="connsiteY295" fmla="*/ 643399 h 1608850"/>
                <a:gd name="connsiteX296" fmla="*/ 2384507 w 12192000"/>
                <a:gd name="connsiteY296" fmla="*/ 637725 h 1608850"/>
                <a:gd name="connsiteX297" fmla="*/ 2385267 w 12192000"/>
                <a:gd name="connsiteY297" fmla="*/ 637725 h 1608850"/>
                <a:gd name="connsiteX298" fmla="*/ 2390587 w 12192000"/>
                <a:gd name="connsiteY298" fmla="*/ 637725 h 1608850"/>
                <a:gd name="connsiteX299" fmla="*/ 2390587 w 12192000"/>
                <a:gd name="connsiteY299" fmla="*/ 639076 h 1608850"/>
                <a:gd name="connsiteX300" fmla="*/ 2390587 w 12192000"/>
                <a:gd name="connsiteY300" fmla="*/ 648534 h 1608850"/>
                <a:gd name="connsiteX301" fmla="*/ 2429093 w 12192000"/>
                <a:gd name="connsiteY301" fmla="*/ 648534 h 1608850"/>
                <a:gd name="connsiteX302" fmla="*/ 2429093 w 12192000"/>
                <a:gd name="connsiteY302" fmla="*/ 786887 h 1608850"/>
                <a:gd name="connsiteX303" fmla="*/ 2430613 w 12192000"/>
                <a:gd name="connsiteY303" fmla="*/ 786887 h 1608850"/>
                <a:gd name="connsiteX304" fmla="*/ 2441254 w 12192000"/>
                <a:gd name="connsiteY304" fmla="*/ 786887 h 1608850"/>
                <a:gd name="connsiteX305" fmla="*/ 2441254 w 12192000"/>
                <a:gd name="connsiteY305" fmla="*/ 773917 h 1608850"/>
                <a:gd name="connsiteX306" fmla="*/ 2445307 w 12192000"/>
                <a:gd name="connsiteY306" fmla="*/ 773917 h 1608850"/>
                <a:gd name="connsiteX307" fmla="*/ 2445307 w 12192000"/>
                <a:gd name="connsiteY307" fmla="*/ 786887 h 1608850"/>
                <a:gd name="connsiteX308" fmla="*/ 2475707 w 12192000"/>
                <a:gd name="connsiteY308" fmla="*/ 786887 h 1608850"/>
                <a:gd name="connsiteX309" fmla="*/ 2475707 w 12192000"/>
                <a:gd name="connsiteY309" fmla="*/ 756622 h 1608850"/>
                <a:gd name="connsiteX310" fmla="*/ 2487867 w 12192000"/>
                <a:gd name="connsiteY310" fmla="*/ 756622 h 1608850"/>
                <a:gd name="connsiteX311" fmla="*/ 2500027 w 12192000"/>
                <a:gd name="connsiteY311" fmla="*/ 754461 h 1608850"/>
                <a:gd name="connsiteX312" fmla="*/ 2504082 w 12192000"/>
                <a:gd name="connsiteY312" fmla="*/ 756622 h 1608850"/>
                <a:gd name="connsiteX313" fmla="*/ 2514215 w 12192000"/>
                <a:gd name="connsiteY313" fmla="*/ 756622 h 1608850"/>
                <a:gd name="connsiteX314" fmla="*/ 2514215 w 12192000"/>
                <a:gd name="connsiteY314" fmla="*/ 786887 h 1608850"/>
                <a:gd name="connsiteX315" fmla="*/ 2522321 w 12192000"/>
                <a:gd name="connsiteY315" fmla="*/ 786887 h 1608850"/>
                <a:gd name="connsiteX316" fmla="*/ 2522321 w 12192000"/>
                <a:gd name="connsiteY316" fmla="*/ 804182 h 1608850"/>
                <a:gd name="connsiteX317" fmla="*/ 2531658 w 12192000"/>
                <a:gd name="connsiteY317" fmla="*/ 805087 h 1608850"/>
                <a:gd name="connsiteX318" fmla="*/ 2544615 w 12192000"/>
                <a:gd name="connsiteY318" fmla="*/ 805087 h 1608850"/>
                <a:gd name="connsiteX319" fmla="*/ 2544615 w 12192000"/>
                <a:gd name="connsiteY319" fmla="*/ 789049 h 1608850"/>
                <a:gd name="connsiteX320" fmla="*/ 2612571 w 12192000"/>
                <a:gd name="connsiteY320" fmla="*/ 789049 h 1608850"/>
                <a:gd name="connsiteX321" fmla="*/ 2612571 w 12192000"/>
                <a:gd name="connsiteY321" fmla="*/ 703796 h 1608850"/>
                <a:gd name="connsiteX322" fmla="*/ 2684579 w 12192000"/>
                <a:gd name="connsiteY322" fmla="*/ 703796 h 1608850"/>
                <a:gd name="connsiteX323" fmla="*/ 2684579 w 12192000"/>
                <a:gd name="connsiteY323" fmla="*/ 782564 h 1608850"/>
                <a:gd name="connsiteX324" fmla="*/ 2686483 w 12192000"/>
                <a:gd name="connsiteY324" fmla="*/ 782564 h 1608850"/>
                <a:gd name="connsiteX325" fmla="*/ 2687725 w 12192000"/>
                <a:gd name="connsiteY325" fmla="*/ 805087 h 1608850"/>
                <a:gd name="connsiteX326" fmla="*/ 2697401 w 12192000"/>
                <a:gd name="connsiteY326" fmla="*/ 805087 h 1608850"/>
                <a:gd name="connsiteX327" fmla="*/ 2698643 w 12192000"/>
                <a:gd name="connsiteY327" fmla="*/ 782564 h 1608850"/>
                <a:gd name="connsiteX328" fmla="*/ 2704723 w 12192000"/>
                <a:gd name="connsiteY328" fmla="*/ 782564 h 1608850"/>
                <a:gd name="connsiteX329" fmla="*/ 2705965 w 12192000"/>
                <a:gd name="connsiteY329" fmla="*/ 805087 h 1608850"/>
                <a:gd name="connsiteX330" fmla="*/ 2756588 w 12192000"/>
                <a:gd name="connsiteY330" fmla="*/ 805087 h 1608850"/>
                <a:gd name="connsiteX331" fmla="*/ 2756588 w 12192000"/>
                <a:gd name="connsiteY331" fmla="*/ 642059 h 1608850"/>
                <a:gd name="connsiteX332" fmla="*/ 2953915 w 12192000"/>
                <a:gd name="connsiteY332" fmla="*/ 642059 h 1608850"/>
                <a:gd name="connsiteX333" fmla="*/ 2953915 w 12192000"/>
                <a:gd name="connsiteY333" fmla="*/ 805087 h 1608850"/>
                <a:gd name="connsiteX334" fmla="*/ 2972611 w 12192000"/>
                <a:gd name="connsiteY334" fmla="*/ 805087 h 1608850"/>
                <a:gd name="connsiteX335" fmla="*/ 2972611 w 12192000"/>
                <a:gd name="connsiteY335" fmla="*/ 722394 h 1608850"/>
                <a:gd name="connsiteX336" fmla="*/ 3067731 w 12192000"/>
                <a:gd name="connsiteY336" fmla="*/ 722394 h 1608850"/>
                <a:gd name="connsiteX337" fmla="*/ 3079662 w 12192000"/>
                <a:gd name="connsiteY337" fmla="*/ 404253 h 1608850"/>
                <a:gd name="connsiteX338" fmla="*/ 3067502 w 12192000"/>
                <a:gd name="connsiteY338" fmla="*/ 382635 h 1608850"/>
                <a:gd name="connsiteX339" fmla="*/ 3061422 w 12192000"/>
                <a:gd name="connsiteY339" fmla="*/ 378311 h 1608850"/>
                <a:gd name="connsiteX340" fmla="*/ 3069529 w 12192000"/>
                <a:gd name="connsiteY340" fmla="*/ 354532 h 1608850"/>
                <a:gd name="connsiteX341" fmla="*/ 3069529 w 12192000"/>
                <a:gd name="connsiteY341" fmla="*/ 337238 h 1608850"/>
                <a:gd name="connsiteX342" fmla="*/ 3083715 w 12192000"/>
                <a:gd name="connsiteY342" fmla="*/ 337238 h 1608850"/>
                <a:gd name="connsiteX343" fmla="*/ 3083715 w 12192000"/>
                <a:gd name="connsiteY343" fmla="*/ 315620 h 1608850"/>
                <a:gd name="connsiteX344" fmla="*/ 3085742 w 12192000"/>
                <a:gd name="connsiteY344" fmla="*/ 311296 h 1608850"/>
                <a:gd name="connsiteX345" fmla="*/ 3085742 w 12192000"/>
                <a:gd name="connsiteY345" fmla="*/ 233472 h 1608850"/>
                <a:gd name="connsiteX346" fmla="*/ 3083715 w 12192000"/>
                <a:gd name="connsiteY346" fmla="*/ 226987 h 1608850"/>
                <a:gd name="connsiteX347" fmla="*/ 3089795 w 12192000"/>
                <a:gd name="connsiteY347" fmla="*/ 220501 h 1608850"/>
                <a:gd name="connsiteX348" fmla="*/ 3089795 w 12192000"/>
                <a:gd name="connsiteY348" fmla="*/ 162133 h 1608850"/>
                <a:gd name="connsiteX349" fmla="*/ 3091822 w 12192000"/>
                <a:gd name="connsiteY349" fmla="*/ 157810 h 1608850"/>
                <a:gd name="connsiteX350" fmla="*/ 3091822 w 12192000"/>
                <a:gd name="connsiteY350" fmla="*/ 101604 h 1608850"/>
                <a:gd name="connsiteX351" fmla="*/ 3093849 w 12192000"/>
                <a:gd name="connsiteY351" fmla="*/ 82148 h 1608850"/>
                <a:gd name="connsiteX352" fmla="*/ 3097902 w 12192000"/>
                <a:gd name="connsiteY352" fmla="*/ 99442 h 1608850"/>
                <a:gd name="connsiteX353" fmla="*/ 3099929 w 12192000"/>
                <a:gd name="connsiteY353" fmla="*/ 157810 h 1608850"/>
                <a:gd name="connsiteX354" fmla="*/ 3101955 w 12192000"/>
                <a:gd name="connsiteY354" fmla="*/ 220501 h 1608850"/>
                <a:gd name="connsiteX355" fmla="*/ 3108035 w 12192000"/>
                <a:gd name="connsiteY355" fmla="*/ 226987 h 1608850"/>
                <a:gd name="connsiteX356" fmla="*/ 3106009 w 12192000"/>
                <a:gd name="connsiteY356" fmla="*/ 233472 h 1608850"/>
                <a:gd name="connsiteX357" fmla="*/ 3106009 w 12192000"/>
                <a:gd name="connsiteY357" fmla="*/ 311296 h 1608850"/>
                <a:gd name="connsiteX358" fmla="*/ 3108035 w 12192000"/>
                <a:gd name="connsiteY358" fmla="*/ 315620 h 1608850"/>
                <a:gd name="connsiteX359" fmla="*/ 3108035 w 12192000"/>
                <a:gd name="connsiteY359" fmla="*/ 337238 h 1608850"/>
                <a:gd name="connsiteX360" fmla="*/ 3122222 w 12192000"/>
                <a:gd name="connsiteY360" fmla="*/ 337238 h 1608850"/>
                <a:gd name="connsiteX361" fmla="*/ 3122222 w 12192000"/>
                <a:gd name="connsiteY361" fmla="*/ 354532 h 1608850"/>
                <a:gd name="connsiteX362" fmla="*/ 3130330 w 12192000"/>
                <a:gd name="connsiteY362" fmla="*/ 378311 h 1608850"/>
                <a:gd name="connsiteX363" fmla="*/ 3124250 w 12192000"/>
                <a:gd name="connsiteY363" fmla="*/ 382635 h 1608850"/>
                <a:gd name="connsiteX364" fmla="*/ 3112089 w 12192000"/>
                <a:gd name="connsiteY364" fmla="*/ 404253 h 1608850"/>
                <a:gd name="connsiteX365" fmla="*/ 3120195 w 12192000"/>
                <a:gd name="connsiteY365" fmla="*/ 657181 h 1608850"/>
                <a:gd name="connsiteX366" fmla="*/ 3185050 w 12192000"/>
                <a:gd name="connsiteY366" fmla="*/ 657181 h 1608850"/>
                <a:gd name="connsiteX367" fmla="*/ 3185050 w 12192000"/>
                <a:gd name="connsiteY367" fmla="*/ 732843 h 1608850"/>
                <a:gd name="connsiteX368" fmla="*/ 3193157 w 12192000"/>
                <a:gd name="connsiteY368" fmla="*/ 732843 h 1608850"/>
                <a:gd name="connsiteX369" fmla="*/ 3195183 w 12192000"/>
                <a:gd name="connsiteY369" fmla="*/ 726358 h 1608850"/>
                <a:gd name="connsiteX370" fmla="*/ 3201263 w 12192000"/>
                <a:gd name="connsiteY370" fmla="*/ 726358 h 1608850"/>
                <a:gd name="connsiteX371" fmla="*/ 3203291 w 12192000"/>
                <a:gd name="connsiteY371" fmla="*/ 735005 h 1608850"/>
                <a:gd name="connsiteX372" fmla="*/ 3215451 w 12192000"/>
                <a:gd name="connsiteY372" fmla="*/ 735005 h 1608850"/>
                <a:gd name="connsiteX373" fmla="*/ 3215451 w 12192000"/>
                <a:gd name="connsiteY373" fmla="*/ 728519 h 1608850"/>
                <a:gd name="connsiteX374" fmla="*/ 3237744 w 12192000"/>
                <a:gd name="connsiteY374" fmla="*/ 728519 h 1608850"/>
                <a:gd name="connsiteX375" fmla="*/ 3237744 w 12192000"/>
                <a:gd name="connsiteY375" fmla="*/ 735005 h 1608850"/>
                <a:gd name="connsiteX376" fmla="*/ 3258011 w 12192000"/>
                <a:gd name="connsiteY376" fmla="*/ 735005 h 1608850"/>
                <a:gd name="connsiteX377" fmla="*/ 3258011 w 12192000"/>
                <a:gd name="connsiteY377" fmla="*/ 780402 h 1608850"/>
                <a:gd name="connsiteX378" fmla="*/ 3272198 w 12192000"/>
                <a:gd name="connsiteY378" fmla="*/ 780402 h 1608850"/>
                <a:gd name="connsiteX379" fmla="*/ 3272198 w 12192000"/>
                <a:gd name="connsiteY379" fmla="*/ 767431 h 1608850"/>
                <a:gd name="connsiteX380" fmla="*/ 3288412 w 12192000"/>
                <a:gd name="connsiteY380" fmla="*/ 767431 h 1608850"/>
                <a:gd name="connsiteX381" fmla="*/ 3288412 w 12192000"/>
                <a:gd name="connsiteY381" fmla="*/ 588004 h 1608850"/>
                <a:gd name="connsiteX382" fmla="*/ 3294492 w 12192000"/>
                <a:gd name="connsiteY382" fmla="*/ 581518 h 1608850"/>
                <a:gd name="connsiteX383" fmla="*/ 3367453 w 12192000"/>
                <a:gd name="connsiteY383" fmla="*/ 581518 h 1608850"/>
                <a:gd name="connsiteX384" fmla="*/ 3367453 w 12192000"/>
                <a:gd name="connsiteY384" fmla="*/ 590166 h 1608850"/>
                <a:gd name="connsiteX385" fmla="*/ 3377586 w 12192000"/>
                <a:gd name="connsiteY385" fmla="*/ 590166 h 1608850"/>
                <a:gd name="connsiteX386" fmla="*/ 3377586 w 12192000"/>
                <a:gd name="connsiteY386" fmla="*/ 704740 h 1608850"/>
                <a:gd name="connsiteX387" fmla="*/ 3399879 w 12192000"/>
                <a:gd name="connsiteY387" fmla="*/ 704740 h 1608850"/>
                <a:gd name="connsiteX388" fmla="*/ 3399879 w 12192000"/>
                <a:gd name="connsiteY388" fmla="*/ 637725 h 1608850"/>
                <a:gd name="connsiteX389" fmla="*/ 3426227 w 12192000"/>
                <a:gd name="connsiteY389" fmla="*/ 637725 h 1608850"/>
                <a:gd name="connsiteX390" fmla="*/ 3430279 w 12192000"/>
                <a:gd name="connsiteY390" fmla="*/ 633401 h 1608850"/>
                <a:gd name="connsiteX391" fmla="*/ 3438387 w 12192000"/>
                <a:gd name="connsiteY391" fmla="*/ 633401 h 1608850"/>
                <a:gd name="connsiteX392" fmla="*/ 3442439 w 12192000"/>
                <a:gd name="connsiteY392" fmla="*/ 637725 h 1608850"/>
                <a:gd name="connsiteX393" fmla="*/ 3464734 w 12192000"/>
                <a:gd name="connsiteY393" fmla="*/ 637725 h 1608850"/>
                <a:gd name="connsiteX394" fmla="*/ 3464734 w 12192000"/>
                <a:gd name="connsiteY394" fmla="*/ 520989 h 1608850"/>
                <a:gd name="connsiteX395" fmla="*/ 3521481 w 12192000"/>
                <a:gd name="connsiteY395" fmla="*/ 510180 h 1608850"/>
                <a:gd name="connsiteX396" fmla="*/ 3521481 w 12192000"/>
                <a:gd name="connsiteY396" fmla="*/ 511261 h 1608850"/>
                <a:gd name="connsiteX397" fmla="*/ 3521481 w 12192000"/>
                <a:gd name="connsiteY397" fmla="*/ 518827 h 1608850"/>
                <a:gd name="connsiteX398" fmla="*/ 3547828 w 12192000"/>
                <a:gd name="connsiteY398" fmla="*/ 518827 h 1608850"/>
                <a:gd name="connsiteX399" fmla="*/ 3547828 w 12192000"/>
                <a:gd name="connsiteY399" fmla="*/ 773917 h 1608850"/>
                <a:gd name="connsiteX400" fmla="*/ 3570122 w 12192000"/>
                <a:gd name="connsiteY400" fmla="*/ 773917 h 1608850"/>
                <a:gd name="connsiteX401" fmla="*/ 3570122 w 12192000"/>
                <a:gd name="connsiteY401" fmla="*/ 769593 h 1608850"/>
                <a:gd name="connsiteX402" fmla="*/ 3582282 w 12192000"/>
                <a:gd name="connsiteY402" fmla="*/ 769593 h 1608850"/>
                <a:gd name="connsiteX403" fmla="*/ 3582282 w 12192000"/>
                <a:gd name="connsiteY403" fmla="*/ 773917 h 1608850"/>
                <a:gd name="connsiteX404" fmla="*/ 3606602 w 12192000"/>
                <a:gd name="connsiteY404" fmla="*/ 773917 h 1608850"/>
                <a:gd name="connsiteX405" fmla="*/ 3606602 w 12192000"/>
                <a:gd name="connsiteY405" fmla="*/ 760946 h 1608850"/>
                <a:gd name="connsiteX406" fmla="*/ 3634975 w 12192000"/>
                <a:gd name="connsiteY406" fmla="*/ 760946 h 1608850"/>
                <a:gd name="connsiteX407" fmla="*/ 3647135 w 12192000"/>
                <a:gd name="connsiteY407" fmla="*/ 756622 h 1608850"/>
                <a:gd name="connsiteX408" fmla="*/ 3667403 w 12192000"/>
                <a:gd name="connsiteY408" fmla="*/ 760946 h 1608850"/>
                <a:gd name="connsiteX409" fmla="*/ 3667403 w 12192000"/>
                <a:gd name="connsiteY409" fmla="*/ 743652 h 1608850"/>
                <a:gd name="connsiteX410" fmla="*/ 3675510 w 12192000"/>
                <a:gd name="connsiteY410" fmla="*/ 743652 h 1608850"/>
                <a:gd name="connsiteX411" fmla="*/ 3675510 w 12192000"/>
                <a:gd name="connsiteY411" fmla="*/ 730681 h 1608850"/>
                <a:gd name="connsiteX412" fmla="*/ 3732257 w 12192000"/>
                <a:gd name="connsiteY412" fmla="*/ 730681 h 1608850"/>
                <a:gd name="connsiteX413" fmla="*/ 3732257 w 12192000"/>
                <a:gd name="connsiteY413" fmla="*/ 700416 h 1608850"/>
                <a:gd name="connsiteX414" fmla="*/ 3750497 w 12192000"/>
                <a:gd name="connsiteY414" fmla="*/ 700416 h 1608850"/>
                <a:gd name="connsiteX415" fmla="*/ 3750497 w 12192000"/>
                <a:gd name="connsiteY415" fmla="*/ 693931 h 1608850"/>
                <a:gd name="connsiteX416" fmla="*/ 3762657 w 12192000"/>
                <a:gd name="connsiteY416" fmla="*/ 693931 h 1608850"/>
                <a:gd name="connsiteX417" fmla="*/ 3762657 w 12192000"/>
                <a:gd name="connsiteY417" fmla="*/ 700416 h 1608850"/>
                <a:gd name="connsiteX418" fmla="*/ 3778870 w 12192000"/>
                <a:gd name="connsiteY418" fmla="*/ 700416 h 1608850"/>
                <a:gd name="connsiteX419" fmla="*/ 3778870 w 12192000"/>
                <a:gd name="connsiteY419" fmla="*/ 750137 h 1608850"/>
                <a:gd name="connsiteX420" fmla="*/ 3789470 w 12192000"/>
                <a:gd name="connsiteY420" fmla="*/ 750137 h 1608850"/>
                <a:gd name="connsiteX421" fmla="*/ 3789470 w 12192000"/>
                <a:gd name="connsiteY421" fmla="*/ 586174 h 1608850"/>
                <a:gd name="connsiteX422" fmla="*/ 3791390 w 12192000"/>
                <a:gd name="connsiteY422" fmla="*/ 586174 h 1608850"/>
                <a:gd name="connsiteX423" fmla="*/ 3791390 w 12192000"/>
                <a:gd name="connsiteY423" fmla="*/ 723865 h 1608850"/>
                <a:gd name="connsiteX424" fmla="*/ 3791390 w 12192000"/>
                <a:gd name="connsiteY424" fmla="*/ 750137 h 1608850"/>
                <a:gd name="connsiteX425" fmla="*/ 3806350 w 12192000"/>
                <a:gd name="connsiteY425" fmla="*/ 750137 h 1608850"/>
                <a:gd name="connsiteX426" fmla="*/ 3806350 w 12192000"/>
                <a:gd name="connsiteY426" fmla="*/ 742023 h 1608850"/>
                <a:gd name="connsiteX427" fmla="*/ 3811298 w 12192000"/>
                <a:gd name="connsiteY427" fmla="*/ 742023 h 1608850"/>
                <a:gd name="connsiteX428" fmla="*/ 3811298 w 12192000"/>
                <a:gd name="connsiteY428" fmla="*/ 724196 h 1608850"/>
                <a:gd name="connsiteX429" fmla="*/ 3849805 w 12192000"/>
                <a:gd name="connsiteY429" fmla="*/ 724196 h 1608850"/>
                <a:gd name="connsiteX430" fmla="*/ 3849805 w 12192000"/>
                <a:gd name="connsiteY430" fmla="*/ 693931 h 1608850"/>
                <a:gd name="connsiteX431" fmla="*/ 3888823 w 12192000"/>
                <a:gd name="connsiteY431" fmla="*/ 693931 h 1608850"/>
                <a:gd name="connsiteX432" fmla="*/ 3888823 w 12192000"/>
                <a:gd name="connsiteY432" fmla="*/ 690579 h 1608850"/>
                <a:gd name="connsiteX433" fmla="*/ 3887708 w 12192000"/>
                <a:gd name="connsiteY433" fmla="*/ 690579 h 1608850"/>
                <a:gd name="connsiteX434" fmla="*/ 3879906 w 12192000"/>
                <a:gd name="connsiteY434" fmla="*/ 690579 h 1608850"/>
                <a:gd name="connsiteX435" fmla="*/ 3879906 w 12192000"/>
                <a:gd name="connsiteY435" fmla="*/ 689443 h 1608850"/>
                <a:gd name="connsiteX436" fmla="*/ 3879906 w 12192000"/>
                <a:gd name="connsiteY436" fmla="*/ 681500 h 1608850"/>
                <a:gd name="connsiteX437" fmla="*/ 3881022 w 12192000"/>
                <a:gd name="connsiteY437" fmla="*/ 681500 h 1608850"/>
                <a:gd name="connsiteX438" fmla="*/ 3888823 w 12192000"/>
                <a:gd name="connsiteY438" fmla="*/ 681500 h 1608850"/>
                <a:gd name="connsiteX439" fmla="*/ 3888823 w 12192000"/>
                <a:gd name="connsiteY439" fmla="*/ 679986 h 1608850"/>
                <a:gd name="connsiteX440" fmla="*/ 3888823 w 12192000"/>
                <a:gd name="connsiteY440" fmla="*/ 669395 h 1608850"/>
                <a:gd name="connsiteX441" fmla="*/ 3887708 w 12192000"/>
                <a:gd name="connsiteY441" fmla="*/ 669395 h 1608850"/>
                <a:gd name="connsiteX442" fmla="*/ 3879906 w 12192000"/>
                <a:gd name="connsiteY442" fmla="*/ 669395 h 1608850"/>
                <a:gd name="connsiteX443" fmla="*/ 3879906 w 12192000"/>
                <a:gd name="connsiteY443" fmla="*/ 667882 h 1608850"/>
                <a:gd name="connsiteX444" fmla="*/ 3879906 w 12192000"/>
                <a:gd name="connsiteY444" fmla="*/ 657290 h 1608850"/>
                <a:gd name="connsiteX445" fmla="*/ 3881022 w 12192000"/>
                <a:gd name="connsiteY445" fmla="*/ 657290 h 1608850"/>
                <a:gd name="connsiteX446" fmla="*/ 3888823 w 12192000"/>
                <a:gd name="connsiteY446" fmla="*/ 657290 h 1608850"/>
                <a:gd name="connsiteX447" fmla="*/ 3888823 w 12192000"/>
                <a:gd name="connsiteY447" fmla="*/ 656156 h 1608850"/>
                <a:gd name="connsiteX448" fmla="*/ 3888823 w 12192000"/>
                <a:gd name="connsiteY448" fmla="*/ 648212 h 1608850"/>
                <a:gd name="connsiteX449" fmla="*/ 3887708 w 12192000"/>
                <a:gd name="connsiteY449" fmla="*/ 648212 h 1608850"/>
                <a:gd name="connsiteX450" fmla="*/ 3879906 w 12192000"/>
                <a:gd name="connsiteY450" fmla="*/ 648212 h 1608850"/>
                <a:gd name="connsiteX451" fmla="*/ 3879906 w 12192000"/>
                <a:gd name="connsiteY451" fmla="*/ 646698 h 1608850"/>
                <a:gd name="connsiteX452" fmla="*/ 3879906 w 12192000"/>
                <a:gd name="connsiteY452" fmla="*/ 636107 h 1608850"/>
                <a:gd name="connsiteX453" fmla="*/ 3881022 w 12192000"/>
                <a:gd name="connsiteY453" fmla="*/ 636107 h 1608850"/>
                <a:gd name="connsiteX454" fmla="*/ 3888823 w 12192000"/>
                <a:gd name="connsiteY454" fmla="*/ 636107 h 1608850"/>
                <a:gd name="connsiteX455" fmla="*/ 3888823 w 12192000"/>
                <a:gd name="connsiteY455" fmla="*/ 634594 h 1608850"/>
                <a:gd name="connsiteX456" fmla="*/ 3888823 w 12192000"/>
                <a:gd name="connsiteY456" fmla="*/ 624002 h 1608850"/>
                <a:gd name="connsiteX457" fmla="*/ 3887708 w 12192000"/>
                <a:gd name="connsiteY457" fmla="*/ 624002 h 1608850"/>
                <a:gd name="connsiteX458" fmla="*/ 3879906 w 12192000"/>
                <a:gd name="connsiteY458" fmla="*/ 624002 h 1608850"/>
                <a:gd name="connsiteX459" fmla="*/ 3879906 w 12192000"/>
                <a:gd name="connsiteY459" fmla="*/ 622489 h 1608850"/>
                <a:gd name="connsiteX460" fmla="*/ 3879906 w 12192000"/>
                <a:gd name="connsiteY460" fmla="*/ 611898 h 1608850"/>
                <a:gd name="connsiteX461" fmla="*/ 3881022 w 12192000"/>
                <a:gd name="connsiteY461" fmla="*/ 611898 h 1608850"/>
                <a:gd name="connsiteX462" fmla="*/ 3888823 w 12192000"/>
                <a:gd name="connsiteY462" fmla="*/ 611898 h 1608850"/>
                <a:gd name="connsiteX463" fmla="*/ 3888823 w 12192000"/>
                <a:gd name="connsiteY463" fmla="*/ 610763 h 1608850"/>
                <a:gd name="connsiteX464" fmla="*/ 3888823 w 12192000"/>
                <a:gd name="connsiteY464" fmla="*/ 602819 h 1608850"/>
                <a:gd name="connsiteX465" fmla="*/ 3887708 w 12192000"/>
                <a:gd name="connsiteY465" fmla="*/ 602819 h 1608850"/>
                <a:gd name="connsiteX466" fmla="*/ 3879906 w 12192000"/>
                <a:gd name="connsiteY466" fmla="*/ 602819 h 1608850"/>
                <a:gd name="connsiteX467" fmla="*/ 3879906 w 12192000"/>
                <a:gd name="connsiteY467" fmla="*/ 601307 h 1608850"/>
                <a:gd name="connsiteX468" fmla="*/ 3879906 w 12192000"/>
                <a:gd name="connsiteY468" fmla="*/ 590714 h 1608850"/>
                <a:gd name="connsiteX469" fmla="*/ 3881022 w 12192000"/>
                <a:gd name="connsiteY469" fmla="*/ 590714 h 1608850"/>
                <a:gd name="connsiteX470" fmla="*/ 3888823 w 12192000"/>
                <a:gd name="connsiteY470" fmla="*/ 590714 h 1608850"/>
                <a:gd name="connsiteX471" fmla="*/ 3888823 w 12192000"/>
                <a:gd name="connsiteY471" fmla="*/ 589202 h 1608850"/>
                <a:gd name="connsiteX472" fmla="*/ 3888823 w 12192000"/>
                <a:gd name="connsiteY472" fmla="*/ 578610 h 1608850"/>
                <a:gd name="connsiteX473" fmla="*/ 3887708 w 12192000"/>
                <a:gd name="connsiteY473" fmla="*/ 578610 h 1608850"/>
                <a:gd name="connsiteX474" fmla="*/ 3879906 w 12192000"/>
                <a:gd name="connsiteY474" fmla="*/ 578610 h 1608850"/>
                <a:gd name="connsiteX475" fmla="*/ 3879906 w 12192000"/>
                <a:gd name="connsiteY475" fmla="*/ 577096 h 1608850"/>
                <a:gd name="connsiteX476" fmla="*/ 3879906 w 12192000"/>
                <a:gd name="connsiteY476" fmla="*/ 566505 h 1608850"/>
                <a:gd name="connsiteX477" fmla="*/ 3881022 w 12192000"/>
                <a:gd name="connsiteY477" fmla="*/ 566505 h 1608850"/>
                <a:gd name="connsiteX478" fmla="*/ 3888823 w 12192000"/>
                <a:gd name="connsiteY478" fmla="*/ 566505 h 1608850"/>
                <a:gd name="connsiteX479" fmla="*/ 3888823 w 12192000"/>
                <a:gd name="connsiteY479" fmla="*/ 565370 h 1608850"/>
                <a:gd name="connsiteX480" fmla="*/ 3888823 w 12192000"/>
                <a:gd name="connsiteY480" fmla="*/ 557427 h 1608850"/>
                <a:gd name="connsiteX481" fmla="*/ 3887708 w 12192000"/>
                <a:gd name="connsiteY481" fmla="*/ 557427 h 1608850"/>
                <a:gd name="connsiteX482" fmla="*/ 3879906 w 12192000"/>
                <a:gd name="connsiteY482" fmla="*/ 557427 h 1608850"/>
                <a:gd name="connsiteX483" fmla="*/ 3879906 w 12192000"/>
                <a:gd name="connsiteY483" fmla="*/ 555914 h 1608850"/>
                <a:gd name="connsiteX484" fmla="*/ 3879906 w 12192000"/>
                <a:gd name="connsiteY484" fmla="*/ 545322 h 1608850"/>
                <a:gd name="connsiteX485" fmla="*/ 3881022 w 12192000"/>
                <a:gd name="connsiteY485" fmla="*/ 545322 h 1608850"/>
                <a:gd name="connsiteX486" fmla="*/ 3888823 w 12192000"/>
                <a:gd name="connsiteY486" fmla="*/ 545322 h 1608850"/>
                <a:gd name="connsiteX487" fmla="*/ 3887708 w 12192000"/>
                <a:gd name="connsiteY487" fmla="*/ 543053 h 1608850"/>
                <a:gd name="connsiteX488" fmla="*/ 3879906 w 12192000"/>
                <a:gd name="connsiteY488" fmla="*/ 527166 h 1608850"/>
                <a:gd name="connsiteX489" fmla="*/ 3879906 w 12192000"/>
                <a:gd name="connsiteY489" fmla="*/ 478746 h 1608850"/>
                <a:gd name="connsiteX490" fmla="*/ 4029251 w 12192000"/>
                <a:gd name="connsiteY490" fmla="*/ 478746 h 1608850"/>
                <a:gd name="connsiteX491" fmla="*/ 4042623 w 12192000"/>
                <a:gd name="connsiteY491" fmla="*/ 505982 h 1608850"/>
                <a:gd name="connsiteX492" fmla="*/ 4042623 w 12192000"/>
                <a:gd name="connsiteY492" fmla="*/ 566505 h 1608850"/>
                <a:gd name="connsiteX493" fmla="*/ 4041510 w 12192000"/>
                <a:gd name="connsiteY493" fmla="*/ 566505 h 1608850"/>
                <a:gd name="connsiteX494" fmla="*/ 4033708 w 12192000"/>
                <a:gd name="connsiteY494" fmla="*/ 566505 h 1608850"/>
                <a:gd name="connsiteX495" fmla="*/ 4033708 w 12192000"/>
                <a:gd name="connsiteY495" fmla="*/ 568018 h 1608850"/>
                <a:gd name="connsiteX496" fmla="*/ 4033708 w 12192000"/>
                <a:gd name="connsiteY496" fmla="*/ 578610 h 1608850"/>
                <a:gd name="connsiteX497" fmla="*/ 4034823 w 12192000"/>
                <a:gd name="connsiteY497" fmla="*/ 578610 h 1608850"/>
                <a:gd name="connsiteX498" fmla="*/ 4042623 w 12192000"/>
                <a:gd name="connsiteY498" fmla="*/ 578610 h 1608850"/>
                <a:gd name="connsiteX499" fmla="*/ 4042623 w 12192000"/>
                <a:gd name="connsiteY499" fmla="*/ 580123 h 1608850"/>
                <a:gd name="connsiteX500" fmla="*/ 4042623 w 12192000"/>
                <a:gd name="connsiteY500" fmla="*/ 590714 h 1608850"/>
                <a:gd name="connsiteX501" fmla="*/ 4041510 w 12192000"/>
                <a:gd name="connsiteY501" fmla="*/ 590714 h 1608850"/>
                <a:gd name="connsiteX502" fmla="*/ 4033708 w 12192000"/>
                <a:gd name="connsiteY502" fmla="*/ 590714 h 1608850"/>
                <a:gd name="connsiteX503" fmla="*/ 4033708 w 12192000"/>
                <a:gd name="connsiteY503" fmla="*/ 592227 h 1608850"/>
                <a:gd name="connsiteX504" fmla="*/ 4033708 w 12192000"/>
                <a:gd name="connsiteY504" fmla="*/ 602819 h 1608850"/>
                <a:gd name="connsiteX505" fmla="*/ 4034823 w 12192000"/>
                <a:gd name="connsiteY505" fmla="*/ 602819 h 1608850"/>
                <a:gd name="connsiteX506" fmla="*/ 4042623 w 12192000"/>
                <a:gd name="connsiteY506" fmla="*/ 602819 h 1608850"/>
                <a:gd name="connsiteX507" fmla="*/ 4042623 w 12192000"/>
                <a:gd name="connsiteY507" fmla="*/ 603955 h 1608850"/>
                <a:gd name="connsiteX508" fmla="*/ 4042623 w 12192000"/>
                <a:gd name="connsiteY508" fmla="*/ 611898 h 1608850"/>
                <a:gd name="connsiteX509" fmla="*/ 4041510 w 12192000"/>
                <a:gd name="connsiteY509" fmla="*/ 611898 h 1608850"/>
                <a:gd name="connsiteX510" fmla="*/ 4033708 w 12192000"/>
                <a:gd name="connsiteY510" fmla="*/ 611898 h 1608850"/>
                <a:gd name="connsiteX511" fmla="*/ 4033708 w 12192000"/>
                <a:gd name="connsiteY511" fmla="*/ 613411 h 1608850"/>
                <a:gd name="connsiteX512" fmla="*/ 4033708 w 12192000"/>
                <a:gd name="connsiteY512" fmla="*/ 624002 h 1608850"/>
                <a:gd name="connsiteX513" fmla="*/ 4034823 w 12192000"/>
                <a:gd name="connsiteY513" fmla="*/ 624002 h 1608850"/>
                <a:gd name="connsiteX514" fmla="*/ 4042623 w 12192000"/>
                <a:gd name="connsiteY514" fmla="*/ 624002 h 1608850"/>
                <a:gd name="connsiteX515" fmla="*/ 4042623 w 12192000"/>
                <a:gd name="connsiteY515" fmla="*/ 625516 h 1608850"/>
                <a:gd name="connsiteX516" fmla="*/ 4042623 w 12192000"/>
                <a:gd name="connsiteY516" fmla="*/ 636107 h 1608850"/>
                <a:gd name="connsiteX517" fmla="*/ 4041510 w 12192000"/>
                <a:gd name="connsiteY517" fmla="*/ 636107 h 1608850"/>
                <a:gd name="connsiteX518" fmla="*/ 4033708 w 12192000"/>
                <a:gd name="connsiteY518" fmla="*/ 636107 h 1608850"/>
                <a:gd name="connsiteX519" fmla="*/ 4033708 w 12192000"/>
                <a:gd name="connsiteY519" fmla="*/ 637620 h 1608850"/>
                <a:gd name="connsiteX520" fmla="*/ 4033708 w 12192000"/>
                <a:gd name="connsiteY520" fmla="*/ 648212 h 1608850"/>
                <a:gd name="connsiteX521" fmla="*/ 4034823 w 12192000"/>
                <a:gd name="connsiteY521" fmla="*/ 648212 h 1608850"/>
                <a:gd name="connsiteX522" fmla="*/ 4042623 w 12192000"/>
                <a:gd name="connsiteY522" fmla="*/ 648212 h 1608850"/>
                <a:gd name="connsiteX523" fmla="*/ 4042623 w 12192000"/>
                <a:gd name="connsiteY523" fmla="*/ 649346 h 1608850"/>
                <a:gd name="connsiteX524" fmla="*/ 4042623 w 12192000"/>
                <a:gd name="connsiteY524" fmla="*/ 657290 h 1608850"/>
                <a:gd name="connsiteX525" fmla="*/ 4041510 w 12192000"/>
                <a:gd name="connsiteY525" fmla="*/ 657290 h 1608850"/>
                <a:gd name="connsiteX526" fmla="*/ 4033708 w 12192000"/>
                <a:gd name="connsiteY526" fmla="*/ 657290 h 1608850"/>
                <a:gd name="connsiteX527" fmla="*/ 4033708 w 12192000"/>
                <a:gd name="connsiteY527" fmla="*/ 658804 h 1608850"/>
                <a:gd name="connsiteX528" fmla="*/ 4033708 w 12192000"/>
                <a:gd name="connsiteY528" fmla="*/ 669395 h 1608850"/>
                <a:gd name="connsiteX529" fmla="*/ 4034823 w 12192000"/>
                <a:gd name="connsiteY529" fmla="*/ 669395 h 1608850"/>
                <a:gd name="connsiteX530" fmla="*/ 4042623 w 12192000"/>
                <a:gd name="connsiteY530" fmla="*/ 669395 h 1608850"/>
                <a:gd name="connsiteX531" fmla="*/ 4042623 w 12192000"/>
                <a:gd name="connsiteY531" fmla="*/ 670908 h 1608850"/>
                <a:gd name="connsiteX532" fmla="*/ 4042623 w 12192000"/>
                <a:gd name="connsiteY532" fmla="*/ 681500 h 1608850"/>
                <a:gd name="connsiteX533" fmla="*/ 4041510 w 12192000"/>
                <a:gd name="connsiteY533" fmla="*/ 681500 h 1608850"/>
                <a:gd name="connsiteX534" fmla="*/ 4033708 w 12192000"/>
                <a:gd name="connsiteY534" fmla="*/ 681500 h 1608850"/>
                <a:gd name="connsiteX535" fmla="*/ 4033708 w 12192000"/>
                <a:gd name="connsiteY535" fmla="*/ 682634 h 1608850"/>
                <a:gd name="connsiteX536" fmla="*/ 4033708 w 12192000"/>
                <a:gd name="connsiteY536" fmla="*/ 690579 h 1608850"/>
                <a:gd name="connsiteX537" fmla="*/ 4034823 w 12192000"/>
                <a:gd name="connsiteY537" fmla="*/ 690579 h 1608850"/>
                <a:gd name="connsiteX538" fmla="*/ 4042623 w 12192000"/>
                <a:gd name="connsiteY538" fmla="*/ 690579 h 1608850"/>
                <a:gd name="connsiteX539" fmla="*/ 4042623 w 12192000"/>
                <a:gd name="connsiteY539" fmla="*/ 692091 h 1608850"/>
                <a:gd name="connsiteX540" fmla="*/ 4042623 w 12192000"/>
                <a:gd name="connsiteY540" fmla="*/ 702682 h 1608850"/>
                <a:gd name="connsiteX541" fmla="*/ 4041510 w 12192000"/>
                <a:gd name="connsiteY541" fmla="*/ 702682 h 1608850"/>
                <a:gd name="connsiteX542" fmla="*/ 4033708 w 12192000"/>
                <a:gd name="connsiteY542" fmla="*/ 702682 h 1608850"/>
                <a:gd name="connsiteX543" fmla="*/ 4033708 w 12192000"/>
                <a:gd name="connsiteY543" fmla="*/ 704195 h 1608850"/>
                <a:gd name="connsiteX544" fmla="*/ 4033708 w 12192000"/>
                <a:gd name="connsiteY544" fmla="*/ 714788 h 1608850"/>
                <a:gd name="connsiteX545" fmla="*/ 4034823 w 12192000"/>
                <a:gd name="connsiteY545" fmla="*/ 714788 h 1608850"/>
                <a:gd name="connsiteX546" fmla="*/ 4042623 w 12192000"/>
                <a:gd name="connsiteY546" fmla="*/ 714788 h 1608850"/>
                <a:gd name="connsiteX547" fmla="*/ 4042623 w 12192000"/>
                <a:gd name="connsiteY547" fmla="*/ 716300 h 1608850"/>
                <a:gd name="connsiteX548" fmla="*/ 4042623 w 12192000"/>
                <a:gd name="connsiteY548" fmla="*/ 726892 h 1608850"/>
                <a:gd name="connsiteX549" fmla="*/ 4041510 w 12192000"/>
                <a:gd name="connsiteY549" fmla="*/ 726892 h 1608850"/>
                <a:gd name="connsiteX550" fmla="*/ 4033708 w 12192000"/>
                <a:gd name="connsiteY550" fmla="*/ 726892 h 1608850"/>
                <a:gd name="connsiteX551" fmla="*/ 4033708 w 12192000"/>
                <a:gd name="connsiteY551" fmla="*/ 728027 h 1608850"/>
                <a:gd name="connsiteX552" fmla="*/ 4033708 w 12192000"/>
                <a:gd name="connsiteY552" fmla="*/ 735970 h 1608850"/>
                <a:gd name="connsiteX553" fmla="*/ 4034823 w 12192000"/>
                <a:gd name="connsiteY553" fmla="*/ 735970 h 1608850"/>
                <a:gd name="connsiteX554" fmla="*/ 4042623 w 12192000"/>
                <a:gd name="connsiteY554" fmla="*/ 735970 h 1608850"/>
                <a:gd name="connsiteX555" fmla="*/ 4042623 w 12192000"/>
                <a:gd name="connsiteY555" fmla="*/ 737484 h 1608850"/>
                <a:gd name="connsiteX556" fmla="*/ 4042623 w 12192000"/>
                <a:gd name="connsiteY556" fmla="*/ 748075 h 1608850"/>
                <a:gd name="connsiteX557" fmla="*/ 4041510 w 12192000"/>
                <a:gd name="connsiteY557" fmla="*/ 748075 h 1608850"/>
                <a:gd name="connsiteX558" fmla="*/ 4033708 w 12192000"/>
                <a:gd name="connsiteY558" fmla="*/ 748075 h 1608850"/>
                <a:gd name="connsiteX559" fmla="*/ 4033708 w 12192000"/>
                <a:gd name="connsiteY559" fmla="*/ 749588 h 1608850"/>
                <a:gd name="connsiteX560" fmla="*/ 4033708 w 12192000"/>
                <a:gd name="connsiteY560" fmla="*/ 760181 h 1608850"/>
                <a:gd name="connsiteX561" fmla="*/ 4034823 w 12192000"/>
                <a:gd name="connsiteY561" fmla="*/ 760181 h 1608850"/>
                <a:gd name="connsiteX562" fmla="*/ 4042623 w 12192000"/>
                <a:gd name="connsiteY562" fmla="*/ 760181 h 1608850"/>
                <a:gd name="connsiteX563" fmla="*/ 4042623 w 12192000"/>
                <a:gd name="connsiteY563" fmla="*/ 761314 h 1608850"/>
                <a:gd name="connsiteX564" fmla="*/ 4042623 w 12192000"/>
                <a:gd name="connsiteY564" fmla="*/ 769258 h 1608850"/>
                <a:gd name="connsiteX565" fmla="*/ 4041510 w 12192000"/>
                <a:gd name="connsiteY565" fmla="*/ 769258 h 1608850"/>
                <a:gd name="connsiteX566" fmla="*/ 4033708 w 12192000"/>
                <a:gd name="connsiteY566" fmla="*/ 769258 h 1608850"/>
                <a:gd name="connsiteX567" fmla="*/ 4033708 w 12192000"/>
                <a:gd name="connsiteY567" fmla="*/ 770772 h 1608850"/>
                <a:gd name="connsiteX568" fmla="*/ 4033708 w 12192000"/>
                <a:gd name="connsiteY568" fmla="*/ 781363 h 1608850"/>
                <a:gd name="connsiteX569" fmla="*/ 4034823 w 12192000"/>
                <a:gd name="connsiteY569" fmla="*/ 781363 h 1608850"/>
                <a:gd name="connsiteX570" fmla="*/ 4042623 w 12192000"/>
                <a:gd name="connsiteY570" fmla="*/ 781363 h 1608850"/>
                <a:gd name="connsiteX571" fmla="*/ 4042623 w 12192000"/>
                <a:gd name="connsiteY571" fmla="*/ 782876 h 1608850"/>
                <a:gd name="connsiteX572" fmla="*/ 4042623 w 12192000"/>
                <a:gd name="connsiteY572" fmla="*/ 793468 h 1608850"/>
                <a:gd name="connsiteX573" fmla="*/ 4041510 w 12192000"/>
                <a:gd name="connsiteY573" fmla="*/ 793468 h 1608850"/>
                <a:gd name="connsiteX574" fmla="*/ 4033708 w 12192000"/>
                <a:gd name="connsiteY574" fmla="*/ 793468 h 1608850"/>
                <a:gd name="connsiteX575" fmla="*/ 4033708 w 12192000"/>
                <a:gd name="connsiteY575" fmla="*/ 794981 h 1608850"/>
                <a:gd name="connsiteX576" fmla="*/ 4033708 w 12192000"/>
                <a:gd name="connsiteY576" fmla="*/ 805572 h 1608850"/>
                <a:gd name="connsiteX577" fmla="*/ 4034823 w 12192000"/>
                <a:gd name="connsiteY577" fmla="*/ 805572 h 1608850"/>
                <a:gd name="connsiteX578" fmla="*/ 4042623 w 12192000"/>
                <a:gd name="connsiteY578" fmla="*/ 805572 h 1608850"/>
                <a:gd name="connsiteX579" fmla="*/ 4042623 w 12192000"/>
                <a:gd name="connsiteY579" fmla="*/ 806707 h 1608850"/>
                <a:gd name="connsiteX580" fmla="*/ 4042623 w 12192000"/>
                <a:gd name="connsiteY580" fmla="*/ 814651 h 1608850"/>
                <a:gd name="connsiteX581" fmla="*/ 4041510 w 12192000"/>
                <a:gd name="connsiteY581" fmla="*/ 814651 h 1608850"/>
                <a:gd name="connsiteX582" fmla="*/ 4033708 w 12192000"/>
                <a:gd name="connsiteY582" fmla="*/ 814651 h 1608850"/>
                <a:gd name="connsiteX583" fmla="*/ 4033708 w 12192000"/>
                <a:gd name="connsiteY583" fmla="*/ 816163 h 1608850"/>
                <a:gd name="connsiteX584" fmla="*/ 4033708 w 12192000"/>
                <a:gd name="connsiteY584" fmla="*/ 826756 h 1608850"/>
                <a:gd name="connsiteX585" fmla="*/ 4058227 w 12192000"/>
                <a:gd name="connsiteY585" fmla="*/ 853992 h 1608850"/>
                <a:gd name="connsiteX586" fmla="*/ 4057113 w 12192000"/>
                <a:gd name="connsiteY586" fmla="*/ 860044 h 1608850"/>
                <a:gd name="connsiteX587" fmla="*/ 4049311 w 12192000"/>
                <a:gd name="connsiteY587" fmla="*/ 860044 h 1608850"/>
                <a:gd name="connsiteX588" fmla="*/ 4049311 w 12192000"/>
                <a:gd name="connsiteY588" fmla="*/ 893331 h 1608850"/>
                <a:gd name="connsiteX589" fmla="*/ 4050427 w 12192000"/>
                <a:gd name="connsiteY589" fmla="*/ 893331 h 1608850"/>
                <a:gd name="connsiteX590" fmla="*/ 4058227 w 12192000"/>
                <a:gd name="connsiteY590" fmla="*/ 893331 h 1608850"/>
                <a:gd name="connsiteX591" fmla="*/ 4058227 w 12192000"/>
                <a:gd name="connsiteY591" fmla="*/ 891440 h 1608850"/>
                <a:gd name="connsiteX592" fmla="*/ 4058227 w 12192000"/>
                <a:gd name="connsiteY592" fmla="*/ 878201 h 1608850"/>
                <a:gd name="connsiteX593" fmla="*/ 4059342 w 12192000"/>
                <a:gd name="connsiteY593" fmla="*/ 877444 h 1608850"/>
                <a:gd name="connsiteX594" fmla="*/ 4067142 w 12192000"/>
                <a:gd name="connsiteY594" fmla="*/ 872149 h 1608850"/>
                <a:gd name="connsiteX595" fmla="*/ 4069094 w 12192000"/>
                <a:gd name="connsiteY595" fmla="*/ 872149 h 1608850"/>
                <a:gd name="connsiteX596" fmla="*/ 4082747 w 12192000"/>
                <a:gd name="connsiteY596" fmla="*/ 872149 h 1608850"/>
                <a:gd name="connsiteX597" fmla="*/ 4082747 w 12192000"/>
                <a:gd name="connsiteY597" fmla="*/ 873661 h 1608850"/>
                <a:gd name="connsiteX598" fmla="*/ 4082747 w 12192000"/>
                <a:gd name="connsiteY598" fmla="*/ 884253 h 1608850"/>
                <a:gd name="connsiteX599" fmla="*/ 4084419 w 12192000"/>
                <a:gd name="connsiteY599" fmla="*/ 884253 h 1608850"/>
                <a:gd name="connsiteX600" fmla="*/ 4096121 w 12192000"/>
                <a:gd name="connsiteY600" fmla="*/ 884253 h 1608850"/>
                <a:gd name="connsiteX601" fmla="*/ 4097235 w 12192000"/>
                <a:gd name="connsiteY601" fmla="*/ 890305 h 1608850"/>
                <a:gd name="connsiteX602" fmla="*/ 4105038 w 12192000"/>
                <a:gd name="connsiteY602" fmla="*/ 890305 h 1608850"/>
                <a:gd name="connsiteX603" fmla="*/ 4129555 w 12192000"/>
                <a:gd name="connsiteY603" fmla="*/ 932671 h 1608850"/>
                <a:gd name="connsiteX604" fmla="*/ 4129555 w 12192000"/>
                <a:gd name="connsiteY604" fmla="*/ 951821 h 1608850"/>
                <a:gd name="connsiteX605" fmla="*/ 4129555 w 12192000"/>
                <a:gd name="connsiteY605" fmla="*/ 970823 h 1608850"/>
                <a:gd name="connsiteX606" fmla="*/ 4138472 w 12192000"/>
                <a:gd name="connsiteY606" fmla="*/ 970823 h 1608850"/>
                <a:gd name="connsiteX607" fmla="*/ 4138472 w 12192000"/>
                <a:gd name="connsiteY607" fmla="*/ 956881 h 1608850"/>
                <a:gd name="connsiteX608" fmla="*/ 4139308 w 12192000"/>
                <a:gd name="connsiteY608" fmla="*/ 956881 h 1608850"/>
                <a:gd name="connsiteX609" fmla="*/ 4145159 w 12192000"/>
                <a:gd name="connsiteY609" fmla="*/ 956881 h 1608850"/>
                <a:gd name="connsiteX610" fmla="*/ 4145159 w 12192000"/>
                <a:gd name="connsiteY610" fmla="*/ 958394 h 1608850"/>
                <a:gd name="connsiteX611" fmla="*/ 4145159 w 12192000"/>
                <a:gd name="connsiteY611" fmla="*/ 968985 h 1608850"/>
                <a:gd name="connsiteX612" fmla="*/ 4154075 w 12192000"/>
                <a:gd name="connsiteY612" fmla="*/ 905436 h 1608850"/>
                <a:gd name="connsiteX613" fmla="*/ 4191968 w 12192000"/>
                <a:gd name="connsiteY613" fmla="*/ 905436 h 1608850"/>
                <a:gd name="connsiteX614" fmla="*/ 4191968 w 12192000"/>
                <a:gd name="connsiteY614" fmla="*/ 808599 h 1608850"/>
                <a:gd name="connsiteX615" fmla="*/ 4227631 w 12192000"/>
                <a:gd name="connsiteY615" fmla="*/ 808599 h 1608850"/>
                <a:gd name="connsiteX616" fmla="*/ 4227631 w 12192000"/>
                <a:gd name="connsiteY616" fmla="*/ 807464 h 1608850"/>
                <a:gd name="connsiteX617" fmla="*/ 4227631 w 12192000"/>
                <a:gd name="connsiteY617" fmla="*/ 799520 h 1608850"/>
                <a:gd name="connsiteX618" fmla="*/ 4249922 w 12192000"/>
                <a:gd name="connsiteY618" fmla="*/ 799520 h 1608850"/>
                <a:gd name="connsiteX619" fmla="*/ 4249922 w 12192000"/>
                <a:gd name="connsiteY619" fmla="*/ 748075 h 1608850"/>
                <a:gd name="connsiteX620" fmla="*/ 4245463 w 12192000"/>
                <a:gd name="connsiteY620" fmla="*/ 745805 h 1608850"/>
                <a:gd name="connsiteX621" fmla="*/ 4245463 w 12192000"/>
                <a:gd name="connsiteY621" fmla="*/ 729918 h 1608850"/>
                <a:gd name="connsiteX622" fmla="*/ 4249922 w 12192000"/>
                <a:gd name="connsiteY622" fmla="*/ 732945 h 1608850"/>
                <a:gd name="connsiteX623" fmla="*/ 4254381 w 12192000"/>
                <a:gd name="connsiteY623" fmla="*/ 702682 h 1608850"/>
                <a:gd name="connsiteX624" fmla="*/ 4258839 w 12192000"/>
                <a:gd name="connsiteY624" fmla="*/ 732945 h 1608850"/>
                <a:gd name="connsiteX625" fmla="*/ 4261346 w 12192000"/>
                <a:gd name="connsiteY625" fmla="*/ 728783 h 1608850"/>
                <a:gd name="connsiteX626" fmla="*/ 4263297 w 12192000"/>
                <a:gd name="connsiteY626" fmla="*/ 720840 h 1608850"/>
                <a:gd name="connsiteX627" fmla="*/ 4263853 w 12192000"/>
                <a:gd name="connsiteY627" fmla="*/ 719327 h 1608850"/>
                <a:gd name="connsiteX628" fmla="*/ 4267754 w 12192000"/>
                <a:gd name="connsiteY628" fmla="*/ 708734 h 1608850"/>
                <a:gd name="connsiteX629" fmla="*/ 4268311 w 12192000"/>
                <a:gd name="connsiteY629" fmla="*/ 707222 h 1608850"/>
                <a:gd name="connsiteX630" fmla="*/ 4272213 w 12192000"/>
                <a:gd name="connsiteY630" fmla="*/ 696631 h 1608850"/>
                <a:gd name="connsiteX631" fmla="*/ 4273605 w 12192000"/>
                <a:gd name="connsiteY631" fmla="*/ 695495 h 1608850"/>
                <a:gd name="connsiteX632" fmla="*/ 4283357 w 12192000"/>
                <a:gd name="connsiteY632" fmla="*/ 687552 h 1608850"/>
                <a:gd name="connsiteX633" fmla="*/ 4285030 w 12192000"/>
                <a:gd name="connsiteY633" fmla="*/ 686039 h 1608850"/>
                <a:gd name="connsiteX634" fmla="*/ 4296732 w 12192000"/>
                <a:gd name="connsiteY634" fmla="*/ 675447 h 1608850"/>
                <a:gd name="connsiteX635" fmla="*/ 4297568 w 12192000"/>
                <a:gd name="connsiteY635" fmla="*/ 673934 h 1608850"/>
                <a:gd name="connsiteX636" fmla="*/ 4303418 w 12192000"/>
                <a:gd name="connsiteY636" fmla="*/ 663343 h 1608850"/>
                <a:gd name="connsiteX637" fmla="*/ 4303976 w 12192000"/>
                <a:gd name="connsiteY637" fmla="*/ 660695 h 1608850"/>
                <a:gd name="connsiteX638" fmla="*/ 4307877 w 12192000"/>
                <a:gd name="connsiteY638" fmla="*/ 642159 h 1608850"/>
                <a:gd name="connsiteX639" fmla="*/ 4308435 w 12192000"/>
                <a:gd name="connsiteY639" fmla="*/ 644807 h 1608850"/>
                <a:gd name="connsiteX640" fmla="*/ 4312335 w 12192000"/>
                <a:gd name="connsiteY640" fmla="*/ 663343 h 1608850"/>
                <a:gd name="connsiteX641" fmla="*/ 4312893 w 12192000"/>
                <a:gd name="connsiteY641" fmla="*/ 664477 h 1608850"/>
                <a:gd name="connsiteX642" fmla="*/ 4316793 w 12192000"/>
                <a:gd name="connsiteY642" fmla="*/ 672421 h 1608850"/>
                <a:gd name="connsiteX643" fmla="*/ 4318186 w 12192000"/>
                <a:gd name="connsiteY643" fmla="*/ 673934 h 1608850"/>
                <a:gd name="connsiteX644" fmla="*/ 4327938 w 12192000"/>
                <a:gd name="connsiteY644" fmla="*/ 684525 h 1608850"/>
                <a:gd name="connsiteX645" fmla="*/ 4329054 w 12192000"/>
                <a:gd name="connsiteY645" fmla="*/ 686039 h 1608850"/>
                <a:gd name="connsiteX646" fmla="*/ 4336853 w 12192000"/>
                <a:gd name="connsiteY646" fmla="*/ 696631 h 1608850"/>
                <a:gd name="connsiteX647" fmla="*/ 4337969 w 12192000"/>
                <a:gd name="connsiteY647" fmla="*/ 698143 h 1608850"/>
                <a:gd name="connsiteX648" fmla="*/ 4345771 w 12192000"/>
                <a:gd name="connsiteY648" fmla="*/ 708734 h 1608850"/>
                <a:gd name="connsiteX649" fmla="*/ 4346049 w 12192000"/>
                <a:gd name="connsiteY649" fmla="*/ 710248 h 1608850"/>
                <a:gd name="connsiteX650" fmla="*/ 4347998 w 12192000"/>
                <a:gd name="connsiteY650" fmla="*/ 720840 h 1608850"/>
                <a:gd name="connsiteX651" fmla="*/ 4348277 w 12192000"/>
                <a:gd name="connsiteY651" fmla="*/ 722352 h 1608850"/>
                <a:gd name="connsiteX652" fmla="*/ 4350228 w 12192000"/>
                <a:gd name="connsiteY652" fmla="*/ 732945 h 1608850"/>
                <a:gd name="connsiteX653" fmla="*/ 4356914 w 12192000"/>
                <a:gd name="connsiteY653" fmla="*/ 702682 h 1608850"/>
                <a:gd name="connsiteX654" fmla="*/ 4361373 w 12192000"/>
                <a:gd name="connsiteY654" fmla="*/ 732945 h 1608850"/>
                <a:gd name="connsiteX655" fmla="*/ 4365830 w 12192000"/>
                <a:gd name="connsiteY655" fmla="*/ 735214 h 1608850"/>
                <a:gd name="connsiteX656" fmla="*/ 4365830 w 12192000"/>
                <a:gd name="connsiteY656" fmla="*/ 751102 h 1608850"/>
                <a:gd name="connsiteX657" fmla="*/ 4361373 w 12192000"/>
                <a:gd name="connsiteY657" fmla="*/ 793468 h 1608850"/>
                <a:gd name="connsiteX658" fmla="*/ 4362489 w 12192000"/>
                <a:gd name="connsiteY658" fmla="*/ 793468 h 1608850"/>
                <a:gd name="connsiteX659" fmla="*/ 4370289 w 12192000"/>
                <a:gd name="connsiteY659" fmla="*/ 793468 h 1608850"/>
                <a:gd name="connsiteX660" fmla="*/ 4371126 w 12192000"/>
                <a:gd name="connsiteY660" fmla="*/ 799520 h 1608850"/>
                <a:gd name="connsiteX661" fmla="*/ 4376976 w 12192000"/>
                <a:gd name="connsiteY661" fmla="*/ 799520 h 1608850"/>
                <a:gd name="connsiteX662" fmla="*/ 4376976 w 12192000"/>
                <a:gd name="connsiteY662" fmla="*/ 798007 h 1608850"/>
                <a:gd name="connsiteX663" fmla="*/ 4376976 w 12192000"/>
                <a:gd name="connsiteY663" fmla="*/ 787415 h 1608850"/>
                <a:gd name="connsiteX664" fmla="*/ 4379206 w 12192000"/>
                <a:gd name="connsiteY664" fmla="*/ 787415 h 1608850"/>
                <a:gd name="connsiteX665" fmla="*/ 4394808 w 12192000"/>
                <a:gd name="connsiteY665" fmla="*/ 787415 h 1608850"/>
                <a:gd name="connsiteX666" fmla="*/ 4394808 w 12192000"/>
                <a:gd name="connsiteY666" fmla="*/ 784767 h 1608850"/>
                <a:gd name="connsiteX667" fmla="*/ 4394808 w 12192000"/>
                <a:gd name="connsiteY667" fmla="*/ 766232 h 1608850"/>
                <a:gd name="connsiteX668" fmla="*/ 4432702 w 12192000"/>
                <a:gd name="connsiteY668" fmla="*/ 766232 h 1608850"/>
                <a:gd name="connsiteX669" fmla="*/ 4432702 w 12192000"/>
                <a:gd name="connsiteY669" fmla="*/ 768124 h 1608850"/>
                <a:gd name="connsiteX670" fmla="*/ 4432702 w 12192000"/>
                <a:gd name="connsiteY670" fmla="*/ 781363 h 1608850"/>
                <a:gd name="connsiteX671" fmla="*/ 4452762 w 12192000"/>
                <a:gd name="connsiteY671" fmla="*/ 781363 h 1608850"/>
                <a:gd name="connsiteX672" fmla="*/ 4452762 w 12192000"/>
                <a:gd name="connsiteY672" fmla="*/ 784390 h 1608850"/>
                <a:gd name="connsiteX673" fmla="*/ 4452762 w 12192000"/>
                <a:gd name="connsiteY673" fmla="*/ 805572 h 1608850"/>
                <a:gd name="connsiteX674" fmla="*/ 4448306 w 12192000"/>
                <a:gd name="connsiteY674" fmla="*/ 806707 h 1608850"/>
                <a:gd name="connsiteX675" fmla="*/ 4448306 w 12192000"/>
                <a:gd name="connsiteY675" fmla="*/ 814651 h 1608850"/>
                <a:gd name="connsiteX676" fmla="*/ 4452762 w 12192000"/>
                <a:gd name="connsiteY676" fmla="*/ 816921 h 1608850"/>
                <a:gd name="connsiteX677" fmla="*/ 4452762 w 12192000"/>
                <a:gd name="connsiteY677" fmla="*/ 832808 h 1608850"/>
                <a:gd name="connsiteX678" fmla="*/ 4448306 w 12192000"/>
                <a:gd name="connsiteY678" fmla="*/ 838860 h 1608850"/>
                <a:gd name="connsiteX679" fmla="*/ 4448306 w 12192000"/>
                <a:gd name="connsiteY679" fmla="*/ 911488 h 1608850"/>
                <a:gd name="connsiteX680" fmla="*/ 4450255 w 12192000"/>
                <a:gd name="connsiteY680" fmla="*/ 911488 h 1608850"/>
                <a:gd name="connsiteX681" fmla="*/ 4463908 w 12192000"/>
                <a:gd name="connsiteY681" fmla="*/ 911488 h 1608850"/>
                <a:gd name="connsiteX682" fmla="*/ 4465579 w 12192000"/>
                <a:gd name="connsiteY682" fmla="*/ 917540 h 1608850"/>
                <a:gd name="connsiteX683" fmla="*/ 4477282 w 12192000"/>
                <a:gd name="connsiteY683" fmla="*/ 917540 h 1608850"/>
                <a:gd name="connsiteX684" fmla="*/ 4477282 w 12192000"/>
                <a:gd name="connsiteY684" fmla="*/ 920188 h 1608850"/>
                <a:gd name="connsiteX685" fmla="*/ 4477282 w 12192000"/>
                <a:gd name="connsiteY685" fmla="*/ 938724 h 1608850"/>
                <a:gd name="connsiteX686" fmla="*/ 4478955 w 12192000"/>
                <a:gd name="connsiteY686" fmla="*/ 938724 h 1608850"/>
                <a:gd name="connsiteX687" fmla="*/ 4490656 w 12192000"/>
                <a:gd name="connsiteY687" fmla="*/ 938724 h 1608850"/>
                <a:gd name="connsiteX688" fmla="*/ 4490656 w 12192000"/>
                <a:gd name="connsiteY688" fmla="*/ 936076 h 1608850"/>
                <a:gd name="connsiteX689" fmla="*/ 4490656 w 12192000"/>
                <a:gd name="connsiteY689" fmla="*/ 917540 h 1608850"/>
                <a:gd name="connsiteX690" fmla="*/ 4492605 w 12192000"/>
                <a:gd name="connsiteY690" fmla="*/ 916028 h 1608850"/>
                <a:gd name="connsiteX691" fmla="*/ 4506258 w 12192000"/>
                <a:gd name="connsiteY691" fmla="*/ 905436 h 1608850"/>
                <a:gd name="connsiteX692" fmla="*/ 4506258 w 12192000"/>
                <a:gd name="connsiteY692" fmla="*/ 878201 h 1608850"/>
                <a:gd name="connsiteX693" fmla="*/ 4501802 w 12192000"/>
                <a:gd name="connsiteY693" fmla="*/ 847938 h 1608850"/>
                <a:gd name="connsiteX694" fmla="*/ 4502914 w 12192000"/>
                <a:gd name="connsiteY694" fmla="*/ 847938 h 1608850"/>
                <a:gd name="connsiteX695" fmla="*/ 4510717 w 12192000"/>
                <a:gd name="connsiteY695" fmla="*/ 847938 h 1608850"/>
                <a:gd name="connsiteX696" fmla="*/ 4530778 w 12192000"/>
                <a:gd name="connsiteY696" fmla="*/ 844913 h 1608850"/>
                <a:gd name="connsiteX697" fmla="*/ 4530778 w 12192000"/>
                <a:gd name="connsiteY697" fmla="*/ 843399 h 1608850"/>
                <a:gd name="connsiteX698" fmla="*/ 4530778 w 12192000"/>
                <a:gd name="connsiteY698" fmla="*/ 832808 h 1608850"/>
                <a:gd name="connsiteX699" fmla="*/ 4532451 w 12192000"/>
                <a:gd name="connsiteY699" fmla="*/ 832808 h 1608850"/>
                <a:gd name="connsiteX700" fmla="*/ 4544152 w 12192000"/>
                <a:gd name="connsiteY700" fmla="*/ 832808 h 1608850"/>
                <a:gd name="connsiteX701" fmla="*/ 4544152 w 12192000"/>
                <a:gd name="connsiteY701" fmla="*/ 681500 h 1608850"/>
                <a:gd name="connsiteX702" fmla="*/ 4545267 w 12192000"/>
                <a:gd name="connsiteY702" fmla="*/ 681500 h 1608850"/>
                <a:gd name="connsiteX703" fmla="*/ 4553068 w 12192000"/>
                <a:gd name="connsiteY703" fmla="*/ 681500 h 1608850"/>
                <a:gd name="connsiteX704" fmla="*/ 4553068 w 12192000"/>
                <a:gd name="connsiteY704" fmla="*/ 678473 h 1608850"/>
                <a:gd name="connsiteX705" fmla="*/ 4553068 w 12192000"/>
                <a:gd name="connsiteY705" fmla="*/ 657290 h 1608850"/>
                <a:gd name="connsiteX706" fmla="*/ 4555298 w 12192000"/>
                <a:gd name="connsiteY706" fmla="*/ 596766 h 1608850"/>
                <a:gd name="connsiteX707" fmla="*/ 4556412 w 12192000"/>
                <a:gd name="connsiteY707" fmla="*/ 596766 h 1608850"/>
                <a:gd name="connsiteX708" fmla="*/ 4564213 w 12192000"/>
                <a:gd name="connsiteY708" fmla="*/ 596766 h 1608850"/>
                <a:gd name="connsiteX709" fmla="*/ 4564213 w 12192000"/>
                <a:gd name="connsiteY709" fmla="*/ 598280 h 1608850"/>
                <a:gd name="connsiteX710" fmla="*/ 4564213 w 12192000"/>
                <a:gd name="connsiteY710" fmla="*/ 608871 h 1608850"/>
                <a:gd name="connsiteX711" fmla="*/ 4568671 w 12192000"/>
                <a:gd name="connsiteY711" fmla="*/ 605845 h 1608850"/>
                <a:gd name="connsiteX712" fmla="*/ 4568671 w 12192000"/>
                <a:gd name="connsiteY712" fmla="*/ 584662 h 1608850"/>
                <a:gd name="connsiteX713" fmla="*/ 4570065 w 12192000"/>
                <a:gd name="connsiteY713" fmla="*/ 583906 h 1608850"/>
                <a:gd name="connsiteX714" fmla="*/ 4579816 w 12192000"/>
                <a:gd name="connsiteY714" fmla="*/ 578610 h 1608850"/>
                <a:gd name="connsiteX715" fmla="*/ 4580930 w 12192000"/>
                <a:gd name="connsiteY715" fmla="*/ 579367 h 1608850"/>
                <a:gd name="connsiteX716" fmla="*/ 4588733 w 12192000"/>
                <a:gd name="connsiteY716" fmla="*/ 584662 h 1608850"/>
                <a:gd name="connsiteX717" fmla="*/ 4590404 w 12192000"/>
                <a:gd name="connsiteY717" fmla="*/ 584662 h 1608850"/>
                <a:gd name="connsiteX718" fmla="*/ 4602107 w 12192000"/>
                <a:gd name="connsiteY718" fmla="*/ 584662 h 1608850"/>
                <a:gd name="connsiteX719" fmla="*/ 4602107 w 12192000"/>
                <a:gd name="connsiteY719" fmla="*/ 545322 h 1608850"/>
                <a:gd name="connsiteX720" fmla="*/ 4603221 w 12192000"/>
                <a:gd name="connsiteY720" fmla="*/ 545322 h 1608850"/>
                <a:gd name="connsiteX721" fmla="*/ 4611021 w 12192000"/>
                <a:gd name="connsiteY721" fmla="*/ 545322 h 1608850"/>
                <a:gd name="connsiteX722" fmla="*/ 4612414 w 12192000"/>
                <a:gd name="connsiteY722" fmla="*/ 551375 h 1608850"/>
                <a:gd name="connsiteX723" fmla="*/ 4622169 w 12192000"/>
                <a:gd name="connsiteY723" fmla="*/ 551375 h 1608850"/>
                <a:gd name="connsiteX724" fmla="*/ 4623282 w 12192000"/>
                <a:gd name="connsiteY724" fmla="*/ 545322 h 1608850"/>
                <a:gd name="connsiteX725" fmla="*/ 4631084 w 12192000"/>
                <a:gd name="connsiteY725" fmla="*/ 545322 h 1608850"/>
                <a:gd name="connsiteX726" fmla="*/ 4631084 w 12192000"/>
                <a:gd name="connsiteY726" fmla="*/ 590714 h 1608850"/>
                <a:gd name="connsiteX727" fmla="*/ 4632477 w 12192000"/>
                <a:gd name="connsiteY727" fmla="*/ 592227 h 1608850"/>
                <a:gd name="connsiteX728" fmla="*/ 4642230 w 12192000"/>
                <a:gd name="connsiteY728" fmla="*/ 602819 h 1608850"/>
                <a:gd name="connsiteX729" fmla="*/ 4664518 w 12192000"/>
                <a:gd name="connsiteY729" fmla="*/ 611898 h 1608850"/>
                <a:gd name="connsiteX730" fmla="*/ 4664518 w 12192000"/>
                <a:gd name="connsiteY730" fmla="*/ 610007 h 1608850"/>
                <a:gd name="connsiteX731" fmla="*/ 4664518 w 12192000"/>
                <a:gd name="connsiteY731" fmla="*/ 596766 h 1608850"/>
                <a:gd name="connsiteX732" fmla="*/ 4693496 w 12192000"/>
                <a:gd name="connsiteY732" fmla="*/ 584662 h 1608850"/>
                <a:gd name="connsiteX733" fmla="*/ 4693496 w 12192000"/>
                <a:gd name="connsiteY733" fmla="*/ 583150 h 1608850"/>
                <a:gd name="connsiteX734" fmla="*/ 4693496 w 12192000"/>
                <a:gd name="connsiteY734" fmla="*/ 572557 h 1608850"/>
                <a:gd name="connsiteX735" fmla="*/ 4694332 w 12192000"/>
                <a:gd name="connsiteY735" fmla="*/ 572557 h 1608850"/>
                <a:gd name="connsiteX736" fmla="*/ 4700182 w 12192000"/>
                <a:gd name="connsiteY736" fmla="*/ 572557 h 1608850"/>
                <a:gd name="connsiteX737" fmla="*/ 4700182 w 12192000"/>
                <a:gd name="connsiteY737" fmla="*/ 571423 h 1608850"/>
                <a:gd name="connsiteX738" fmla="*/ 4700182 w 12192000"/>
                <a:gd name="connsiteY738" fmla="*/ 563479 h 1608850"/>
                <a:gd name="connsiteX739" fmla="*/ 4702412 w 12192000"/>
                <a:gd name="connsiteY739" fmla="*/ 563479 h 1608850"/>
                <a:gd name="connsiteX740" fmla="*/ 4718014 w 12192000"/>
                <a:gd name="connsiteY740" fmla="*/ 563479 h 1608850"/>
                <a:gd name="connsiteX741" fmla="*/ 4718014 w 12192000"/>
                <a:gd name="connsiteY741" fmla="*/ 564614 h 1608850"/>
                <a:gd name="connsiteX742" fmla="*/ 4718014 w 12192000"/>
                <a:gd name="connsiteY742" fmla="*/ 572557 h 1608850"/>
                <a:gd name="connsiteX743" fmla="*/ 4719686 w 12192000"/>
                <a:gd name="connsiteY743" fmla="*/ 572557 h 1608850"/>
                <a:gd name="connsiteX744" fmla="*/ 4731390 w 12192000"/>
                <a:gd name="connsiteY744" fmla="*/ 572557 h 1608850"/>
                <a:gd name="connsiteX745" fmla="*/ 4731390 w 12192000"/>
                <a:gd name="connsiteY745" fmla="*/ 574828 h 1608850"/>
                <a:gd name="connsiteX746" fmla="*/ 4731390 w 12192000"/>
                <a:gd name="connsiteY746" fmla="*/ 590714 h 1608850"/>
                <a:gd name="connsiteX747" fmla="*/ 4755908 w 12192000"/>
                <a:gd name="connsiteY747" fmla="*/ 590714 h 1608850"/>
                <a:gd name="connsiteX748" fmla="*/ 4755908 w 12192000"/>
                <a:gd name="connsiteY748" fmla="*/ 589202 h 1608850"/>
                <a:gd name="connsiteX749" fmla="*/ 4755908 w 12192000"/>
                <a:gd name="connsiteY749" fmla="*/ 578610 h 1608850"/>
                <a:gd name="connsiteX750" fmla="*/ 4757302 w 12192000"/>
                <a:gd name="connsiteY750" fmla="*/ 578610 h 1608850"/>
                <a:gd name="connsiteX751" fmla="*/ 4767053 w 12192000"/>
                <a:gd name="connsiteY751" fmla="*/ 578610 h 1608850"/>
                <a:gd name="connsiteX752" fmla="*/ 4767053 w 12192000"/>
                <a:gd name="connsiteY752" fmla="*/ 577096 h 1608850"/>
                <a:gd name="connsiteX753" fmla="*/ 4767053 w 12192000"/>
                <a:gd name="connsiteY753" fmla="*/ 566505 h 1608850"/>
                <a:gd name="connsiteX754" fmla="*/ 4768725 w 12192000"/>
                <a:gd name="connsiteY754" fmla="*/ 566505 h 1608850"/>
                <a:gd name="connsiteX755" fmla="*/ 4780426 w 12192000"/>
                <a:gd name="connsiteY755" fmla="*/ 566505 h 1608850"/>
                <a:gd name="connsiteX756" fmla="*/ 4780426 w 12192000"/>
                <a:gd name="connsiteY756" fmla="*/ 568018 h 1608850"/>
                <a:gd name="connsiteX757" fmla="*/ 4780426 w 12192000"/>
                <a:gd name="connsiteY757" fmla="*/ 578610 h 1608850"/>
                <a:gd name="connsiteX758" fmla="*/ 4784886 w 12192000"/>
                <a:gd name="connsiteY758" fmla="*/ 505982 h 1608850"/>
                <a:gd name="connsiteX759" fmla="*/ 4885191 w 12192000"/>
                <a:gd name="connsiteY759" fmla="*/ 505982 h 1608850"/>
                <a:gd name="connsiteX760" fmla="*/ 4885191 w 12192000"/>
                <a:gd name="connsiteY760" fmla="*/ 602819 h 1608850"/>
                <a:gd name="connsiteX761" fmla="*/ 4887420 w 12192000"/>
                <a:gd name="connsiteY761" fmla="*/ 602819 h 1608850"/>
                <a:gd name="connsiteX762" fmla="*/ 4903022 w 12192000"/>
                <a:gd name="connsiteY762" fmla="*/ 602819 h 1608850"/>
                <a:gd name="connsiteX763" fmla="*/ 4903022 w 12192000"/>
                <a:gd name="connsiteY763" fmla="*/ 493877 h 1608850"/>
                <a:gd name="connsiteX764" fmla="*/ 4925313 w 12192000"/>
                <a:gd name="connsiteY764" fmla="*/ 478746 h 1608850"/>
                <a:gd name="connsiteX765" fmla="*/ 4954291 w 12192000"/>
                <a:gd name="connsiteY765" fmla="*/ 478746 h 1608850"/>
                <a:gd name="connsiteX766" fmla="*/ 4956242 w 12192000"/>
                <a:gd name="connsiteY766" fmla="*/ 476477 h 1608850"/>
                <a:gd name="connsiteX767" fmla="*/ 4969893 w 12192000"/>
                <a:gd name="connsiteY767" fmla="*/ 460589 h 1608850"/>
                <a:gd name="connsiteX768" fmla="*/ 5007787 w 12192000"/>
                <a:gd name="connsiteY768" fmla="*/ 460589 h 1608850"/>
                <a:gd name="connsiteX769" fmla="*/ 5007787 w 12192000"/>
                <a:gd name="connsiteY769" fmla="*/ 462859 h 1608850"/>
                <a:gd name="connsiteX770" fmla="*/ 5007787 w 12192000"/>
                <a:gd name="connsiteY770" fmla="*/ 478746 h 1608850"/>
                <a:gd name="connsiteX771" fmla="*/ 5045681 w 12192000"/>
                <a:gd name="connsiteY771" fmla="*/ 478746 h 1608850"/>
                <a:gd name="connsiteX772" fmla="*/ 5045681 w 12192000"/>
                <a:gd name="connsiteY772" fmla="*/ 596766 h 1608850"/>
                <a:gd name="connsiteX773" fmla="*/ 5047073 w 12192000"/>
                <a:gd name="connsiteY773" fmla="*/ 596766 h 1608850"/>
                <a:gd name="connsiteX774" fmla="*/ 5056825 w 12192000"/>
                <a:gd name="connsiteY774" fmla="*/ 596766 h 1608850"/>
                <a:gd name="connsiteX775" fmla="*/ 5056825 w 12192000"/>
                <a:gd name="connsiteY775" fmla="*/ 769258 h 1608850"/>
                <a:gd name="connsiteX776" fmla="*/ 5059053 w 12192000"/>
                <a:gd name="connsiteY776" fmla="*/ 769258 h 1608850"/>
                <a:gd name="connsiteX777" fmla="*/ 5074657 w 12192000"/>
                <a:gd name="connsiteY777" fmla="*/ 769258 h 1608850"/>
                <a:gd name="connsiteX778" fmla="*/ 5074657 w 12192000"/>
                <a:gd name="connsiteY778" fmla="*/ 657290 h 1608850"/>
                <a:gd name="connsiteX779" fmla="*/ 5075493 w 12192000"/>
                <a:gd name="connsiteY779" fmla="*/ 656533 h 1608850"/>
                <a:gd name="connsiteX780" fmla="*/ 5081344 w 12192000"/>
                <a:gd name="connsiteY780" fmla="*/ 651238 h 1608850"/>
                <a:gd name="connsiteX781" fmla="*/ 5085802 w 12192000"/>
                <a:gd name="connsiteY781" fmla="*/ 652750 h 1608850"/>
                <a:gd name="connsiteX782" fmla="*/ 5085802 w 12192000"/>
                <a:gd name="connsiteY782" fmla="*/ 663343 h 1608850"/>
                <a:gd name="connsiteX783" fmla="*/ 5088030 w 12192000"/>
                <a:gd name="connsiteY783" fmla="*/ 661829 h 1608850"/>
                <a:gd name="connsiteX784" fmla="*/ 5103634 w 12192000"/>
                <a:gd name="connsiteY784" fmla="*/ 651238 h 1608850"/>
                <a:gd name="connsiteX785" fmla="*/ 5105585 w 12192000"/>
                <a:gd name="connsiteY785" fmla="*/ 651238 h 1608850"/>
                <a:gd name="connsiteX786" fmla="*/ 5119237 w 12192000"/>
                <a:gd name="connsiteY786" fmla="*/ 651238 h 1608850"/>
                <a:gd name="connsiteX787" fmla="*/ 5119237 w 12192000"/>
                <a:gd name="connsiteY787" fmla="*/ 857017 h 1608850"/>
                <a:gd name="connsiteX788" fmla="*/ 5150444 w 12192000"/>
                <a:gd name="connsiteY788" fmla="*/ 863070 h 1608850"/>
                <a:gd name="connsiteX789" fmla="*/ 5150444 w 12192000"/>
                <a:gd name="connsiteY789" fmla="*/ 853992 h 1608850"/>
                <a:gd name="connsiteX790" fmla="*/ 5183878 w 12192000"/>
                <a:gd name="connsiteY790" fmla="*/ 853992 h 1608850"/>
                <a:gd name="connsiteX791" fmla="*/ 5183878 w 12192000"/>
                <a:gd name="connsiteY791" fmla="*/ 814651 h 1608850"/>
                <a:gd name="connsiteX792" fmla="*/ 5192794 w 12192000"/>
                <a:gd name="connsiteY792" fmla="*/ 814651 h 1608850"/>
                <a:gd name="connsiteX793" fmla="*/ 5192794 w 12192000"/>
                <a:gd name="connsiteY793" fmla="*/ 763206 h 1608850"/>
                <a:gd name="connsiteX794" fmla="*/ 5199482 w 12192000"/>
                <a:gd name="connsiteY794" fmla="*/ 763206 h 1608850"/>
                <a:gd name="connsiteX795" fmla="*/ 5199482 w 12192000"/>
                <a:gd name="connsiteY795" fmla="*/ 711761 h 1608850"/>
                <a:gd name="connsiteX796" fmla="*/ 5215086 w 12192000"/>
                <a:gd name="connsiteY796" fmla="*/ 711761 h 1608850"/>
                <a:gd name="connsiteX797" fmla="*/ 5264122 w 12192000"/>
                <a:gd name="connsiteY797" fmla="*/ 684525 h 1608850"/>
                <a:gd name="connsiteX798" fmla="*/ 5266352 w 12192000"/>
                <a:gd name="connsiteY798" fmla="*/ 657290 h 1608850"/>
                <a:gd name="connsiteX799" fmla="*/ 5270810 w 12192000"/>
                <a:gd name="connsiteY799" fmla="*/ 684525 h 1608850"/>
                <a:gd name="connsiteX800" fmla="*/ 5322078 w 12192000"/>
                <a:gd name="connsiteY800" fmla="*/ 720840 h 1608850"/>
                <a:gd name="connsiteX801" fmla="*/ 5322078 w 12192000"/>
                <a:gd name="connsiteY801" fmla="*/ 714788 h 1608850"/>
                <a:gd name="connsiteX802" fmla="*/ 5335452 w 12192000"/>
                <a:gd name="connsiteY802" fmla="*/ 714788 h 1608850"/>
                <a:gd name="connsiteX803" fmla="*/ 5335452 w 12192000"/>
                <a:gd name="connsiteY803" fmla="*/ 763206 h 1608850"/>
                <a:gd name="connsiteX804" fmla="*/ 5342138 w 12192000"/>
                <a:gd name="connsiteY804" fmla="*/ 763206 h 1608850"/>
                <a:gd name="connsiteX805" fmla="*/ 5342138 w 12192000"/>
                <a:gd name="connsiteY805" fmla="*/ 801467 h 1608850"/>
                <a:gd name="connsiteX806" fmla="*/ 5377917 w 12192000"/>
                <a:gd name="connsiteY806" fmla="*/ 790806 h 1608850"/>
                <a:gd name="connsiteX807" fmla="*/ 5478973 w 12192000"/>
                <a:gd name="connsiteY807" fmla="*/ 790806 h 1608850"/>
                <a:gd name="connsiteX808" fmla="*/ 5478973 w 12192000"/>
                <a:gd name="connsiteY808" fmla="*/ 596233 h 1608850"/>
                <a:gd name="connsiteX809" fmla="*/ 5507479 w 12192000"/>
                <a:gd name="connsiteY809" fmla="*/ 582720 h 1608850"/>
                <a:gd name="connsiteX810" fmla="*/ 5631857 w 12192000"/>
                <a:gd name="connsiteY810" fmla="*/ 561101 h 1608850"/>
                <a:gd name="connsiteX811" fmla="*/ 5675909 w 12192000"/>
                <a:gd name="connsiteY811" fmla="*/ 574613 h 1608850"/>
                <a:gd name="connsiteX812" fmla="*/ 5683682 w 12192000"/>
                <a:gd name="connsiteY812" fmla="*/ 582720 h 1608850"/>
                <a:gd name="connsiteX813" fmla="*/ 5683682 w 12192000"/>
                <a:gd name="connsiteY813" fmla="*/ 833084 h 1608850"/>
                <a:gd name="connsiteX814" fmla="*/ 5701821 w 12192000"/>
                <a:gd name="connsiteY814" fmla="*/ 873985 h 1608850"/>
                <a:gd name="connsiteX815" fmla="*/ 5701821 w 12192000"/>
                <a:gd name="connsiteY815" fmla="*/ 798914 h 1608850"/>
                <a:gd name="connsiteX816" fmla="*/ 5717369 w 12192000"/>
                <a:gd name="connsiteY816" fmla="*/ 798914 h 1608850"/>
                <a:gd name="connsiteX817" fmla="*/ 5717369 w 12192000"/>
                <a:gd name="connsiteY817" fmla="*/ 785402 h 1608850"/>
                <a:gd name="connsiteX818" fmla="*/ 5732917 w 12192000"/>
                <a:gd name="connsiteY818" fmla="*/ 777295 h 1608850"/>
                <a:gd name="connsiteX819" fmla="*/ 5745871 w 12192000"/>
                <a:gd name="connsiteY819" fmla="*/ 777295 h 1608850"/>
                <a:gd name="connsiteX820" fmla="*/ 5745871 w 12192000"/>
                <a:gd name="connsiteY820" fmla="*/ 763783 h 1608850"/>
                <a:gd name="connsiteX821" fmla="*/ 5756236 w 12192000"/>
                <a:gd name="connsiteY821" fmla="*/ 755675 h 1608850"/>
                <a:gd name="connsiteX822" fmla="*/ 5782151 w 12192000"/>
                <a:gd name="connsiteY822" fmla="*/ 755675 h 1608850"/>
                <a:gd name="connsiteX823" fmla="*/ 5782151 w 12192000"/>
                <a:gd name="connsiteY823" fmla="*/ 798914 h 1608850"/>
                <a:gd name="connsiteX824" fmla="*/ 5836566 w 12192000"/>
                <a:gd name="connsiteY824" fmla="*/ 798914 h 1608850"/>
                <a:gd name="connsiteX825" fmla="*/ 5836566 w 12192000"/>
                <a:gd name="connsiteY825" fmla="*/ 950250 h 1608850"/>
                <a:gd name="connsiteX826" fmla="*/ 5857295 w 12192000"/>
                <a:gd name="connsiteY826" fmla="*/ 950250 h 1608850"/>
                <a:gd name="connsiteX827" fmla="*/ 5878025 w 12192000"/>
                <a:gd name="connsiteY827" fmla="*/ 942143 h 1608850"/>
                <a:gd name="connsiteX828" fmla="*/ 5878025 w 12192000"/>
                <a:gd name="connsiteY828" fmla="*/ 931332 h 1608850"/>
                <a:gd name="connsiteX829" fmla="*/ 5870253 w 12192000"/>
                <a:gd name="connsiteY829" fmla="*/ 928630 h 1608850"/>
                <a:gd name="connsiteX830" fmla="*/ 5870253 w 12192000"/>
                <a:gd name="connsiteY830" fmla="*/ 920522 h 1608850"/>
                <a:gd name="connsiteX831" fmla="*/ 5878025 w 12192000"/>
                <a:gd name="connsiteY831" fmla="*/ 915118 h 1608850"/>
                <a:gd name="connsiteX832" fmla="*/ 5878025 w 12192000"/>
                <a:gd name="connsiteY832" fmla="*/ 855665 h 1608850"/>
                <a:gd name="connsiteX833" fmla="*/ 5870253 w 12192000"/>
                <a:gd name="connsiteY833" fmla="*/ 852962 h 1608850"/>
                <a:gd name="connsiteX834" fmla="*/ 5870253 w 12192000"/>
                <a:gd name="connsiteY834" fmla="*/ 844855 h 1608850"/>
                <a:gd name="connsiteX835" fmla="*/ 5878025 w 12192000"/>
                <a:gd name="connsiteY835" fmla="*/ 839450 h 1608850"/>
                <a:gd name="connsiteX836" fmla="*/ 5883208 w 12192000"/>
                <a:gd name="connsiteY836" fmla="*/ 834046 h 1608850"/>
                <a:gd name="connsiteX837" fmla="*/ 5883208 w 12192000"/>
                <a:gd name="connsiteY837" fmla="*/ 823236 h 1608850"/>
                <a:gd name="connsiteX838" fmla="*/ 5878025 w 12192000"/>
                <a:gd name="connsiteY838" fmla="*/ 823236 h 1608850"/>
                <a:gd name="connsiteX839" fmla="*/ 5878025 w 12192000"/>
                <a:gd name="connsiteY839" fmla="*/ 815128 h 1608850"/>
                <a:gd name="connsiteX840" fmla="*/ 5885800 w 12192000"/>
                <a:gd name="connsiteY840" fmla="*/ 809724 h 1608850"/>
                <a:gd name="connsiteX841" fmla="*/ 5927259 w 12192000"/>
                <a:gd name="connsiteY841" fmla="*/ 734056 h 1608850"/>
                <a:gd name="connsiteX842" fmla="*/ 5922077 w 12192000"/>
                <a:gd name="connsiteY842" fmla="*/ 731353 h 1608850"/>
                <a:gd name="connsiteX843" fmla="*/ 5922077 w 12192000"/>
                <a:gd name="connsiteY843" fmla="*/ 723246 h 1608850"/>
                <a:gd name="connsiteX844" fmla="*/ 5929850 w 12192000"/>
                <a:gd name="connsiteY844" fmla="*/ 720543 h 1608850"/>
                <a:gd name="connsiteX845" fmla="*/ 5929850 w 12192000"/>
                <a:gd name="connsiteY845" fmla="*/ 709734 h 1608850"/>
                <a:gd name="connsiteX846" fmla="*/ 5935033 w 12192000"/>
                <a:gd name="connsiteY846" fmla="*/ 709734 h 1608850"/>
                <a:gd name="connsiteX847" fmla="*/ 5935033 w 12192000"/>
                <a:gd name="connsiteY847" fmla="*/ 685412 h 1608850"/>
                <a:gd name="connsiteX848" fmla="*/ 5929850 w 12192000"/>
                <a:gd name="connsiteY848" fmla="*/ 685412 h 1608850"/>
                <a:gd name="connsiteX849" fmla="*/ 5929850 w 12192000"/>
                <a:gd name="connsiteY849" fmla="*/ 680008 h 1608850"/>
                <a:gd name="connsiteX850" fmla="*/ 5935033 w 12192000"/>
                <a:gd name="connsiteY850" fmla="*/ 677305 h 1608850"/>
                <a:gd name="connsiteX851" fmla="*/ 5947989 w 12192000"/>
                <a:gd name="connsiteY851" fmla="*/ 658388 h 1608850"/>
                <a:gd name="connsiteX852" fmla="*/ 5950579 w 12192000"/>
                <a:gd name="connsiteY852" fmla="*/ 647579 h 1608850"/>
                <a:gd name="connsiteX853" fmla="*/ 5950579 w 12192000"/>
                <a:gd name="connsiteY853" fmla="*/ 617852 h 1608850"/>
                <a:gd name="connsiteX854" fmla="*/ 5950904 w 12192000"/>
                <a:gd name="connsiteY854" fmla="*/ 616838 h 1608850"/>
                <a:gd name="connsiteX855" fmla="*/ 5953171 w 12192000"/>
                <a:gd name="connsiteY855" fmla="*/ 609745 h 1608850"/>
                <a:gd name="connsiteX856" fmla="*/ 5953495 w 12192000"/>
                <a:gd name="connsiteY856" fmla="*/ 610759 h 1608850"/>
                <a:gd name="connsiteX857" fmla="*/ 5955763 w 12192000"/>
                <a:gd name="connsiteY857" fmla="*/ 617852 h 1608850"/>
                <a:gd name="connsiteX858" fmla="*/ 5958354 w 12192000"/>
                <a:gd name="connsiteY858" fmla="*/ 647579 h 1608850"/>
                <a:gd name="connsiteX859" fmla="*/ 5958354 w 12192000"/>
                <a:gd name="connsiteY859" fmla="*/ 655686 h 1608850"/>
                <a:gd name="connsiteX860" fmla="*/ 5971311 w 12192000"/>
                <a:gd name="connsiteY860" fmla="*/ 677305 h 1608850"/>
                <a:gd name="connsiteX861" fmla="*/ 5976494 w 12192000"/>
                <a:gd name="connsiteY861" fmla="*/ 680008 h 1608850"/>
                <a:gd name="connsiteX862" fmla="*/ 5976494 w 12192000"/>
                <a:gd name="connsiteY862" fmla="*/ 685412 h 1608850"/>
                <a:gd name="connsiteX863" fmla="*/ 5973903 w 12192000"/>
                <a:gd name="connsiteY863" fmla="*/ 709734 h 1608850"/>
                <a:gd name="connsiteX864" fmla="*/ 5979084 w 12192000"/>
                <a:gd name="connsiteY864" fmla="*/ 720543 h 1608850"/>
                <a:gd name="connsiteX865" fmla="*/ 5984268 w 12192000"/>
                <a:gd name="connsiteY865" fmla="*/ 723246 h 1608850"/>
                <a:gd name="connsiteX866" fmla="*/ 5984268 w 12192000"/>
                <a:gd name="connsiteY866" fmla="*/ 731353 h 1608850"/>
                <a:gd name="connsiteX867" fmla="*/ 5979084 w 12192000"/>
                <a:gd name="connsiteY867" fmla="*/ 734056 h 1608850"/>
                <a:gd name="connsiteX868" fmla="*/ 5999269 w 12192000"/>
                <a:gd name="connsiteY868" fmla="*/ 755105 h 1608850"/>
                <a:gd name="connsiteX869" fmla="*/ 5999269 w 12192000"/>
                <a:gd name="connsiteY869" fmla="*/ 627662 h 1608850"/>
                <a:gd name="connsiteX870" fmla="*/ 5999299 w 12192000"/>
                <a:gd name="connsiteY870" fmla="*/ 627662 h 1608850"/>
                <a:gd name="connsiteX871" fmla="*/ 6037948 w 12192000"/>
                <a:gd name="connsiteY871" fmla="*/ 627662 h 1608850"/>
                <a:gd name="connsiteX872" fmla="*/ 6037948 w 12192000"/>
                <a:gd name="connsiteY872" fmla="*/ 626311 h 1608850"/>
                <a:gd name="connsiteX873" fmla="*/ 6037948 w 12192000"/>
                <a:gd name="connsiteY873" fmla="*/ 616853 h 1608850"/>
                <a:gd name="connsiteX874" fmla="*/ 6038962 w 12192000"/>
                <a:gd name="connsiteY874" fmla="*/ 616853 h 1608850"/>
                <a:gd name="connsiteX875" fmla="*/ 6046055 w 12192000"/>
                <a:gd name="connsiteY875" fmla="*/ 616853 h 1608850"/>
                <a:gd name="connsiteX876" fmla="*/ 6046055 w 12192000"/>
                <a:gd name="connsiteY876" fmla="*/ 614962 h 1608850"/>
                <a:gd name="connsiteX877" fmla="*/ 6046055 w 12192000"/>
                <a:gd name="connsiteY877" fmla="*/ 601721 h 1608850"/>
                <a:gd name="connsiteX878" fmla="*/ 6046815 w 12192000"/>
                <a:gd name="connsiteY878" fmla="*/ 601721 h 1608850"/>
                <a:gd name="connsiteX879" fmla="*/ 6052135 w 12192000"/>
                <a:gd name="connsiteY879" fmla="*/ 601721 h 1608850"/>
                <a:gd name="connsiteX880" fmla="*/ 6052135 w 12192000"/>
                <a:gd name="connsiteY880" fmla="*/ 600640 h 1608850"/>
                <a:gd name="connsiteX881" fmla="*/ 6052135 w 12192000"/>
                <a:gd name="connsiteY881" fmla="*/ 593073 h 1608850"/>
                <a:gd name="connsiteX882" fmla="*/ 6054163 w 12192000"/>
                <a:gd name="connsiteY882" fmla="*/ 593073 h 1608850"/>
                <a:gd name="connsiteX883" fmla="*/ 6068350 w 12192000"/>
                <a:gd name="connsiteY883" fmla="*/ 593073 h 1608850"/>
                <a:gd name="connsiteX884" fmla="*/ 6068350 w 12192000"/>
                <a:gd name="connsiteY884" fmla="*/ 594154 h 1608850"/>
                <a:gd name="connsiteX885" fmla="*/ 6068350 w 12192000"/>
                <a:gd name="connsiteY885" fmla="*/ 601721 h 1608850"/>
                <a:gd name="connsiteX886" fmla="*/ 6090642 w 12192000"/>
                <a:gd name="connsiteY886" fmla="*/ 601721 h 1608850"/>
                <a:gd name="connsiteX887" fmla="*/ 6090642 w 12192000"/>
                <a:gd name="connsiteY887" fmla="*/ 599829 h 1608850"/>
                <a:gd name="connsiteX888" fmla="*/ 6090642 w 12192000"/>
                <a:gd name="connsiteY888" fmla="*/ 586588 h 1608850"/>
                <a:gd name="connsiteX889" fmla="*/ 6092416 w 12192000"/>
                <a:gd name="connsiteY889" fmla="*/ 586588 h 1608850"/>
                <a:gd name="connsiteX890" fmla="*/ 6104829 w 12192000"/>
                <a:gd name="connsiteY890" fmla="*/ 586588 h 1608850"/>
                <a:gd name="connsiteX891" fmla="*/ 6104829 w 12192000"/>
                <a:gd name="connsiteY891" fmla="*/ 610368 h 1608850"/>
                <a:gd name="connsiteX892" fmla="*/ 6105843 w 12192000"/>
                <a:gd name="connsiteY892" fmla="*/ 610368 h 1608850"/>
                <a:gd name="connsiteX893" fmla="*/ 6112936 w 12192000"/>
                <a:gd name="connsiteY893" fmla="*/ 610368 h 1608850"/>
                <a:gd name="connsiteX894" fmla="*/ 6112936 w 12192000"/>
                <a:gd name="connsiteY894" fmla="*/ 609287 h 1608850"/>
                <a:gd name="connsiteX895" fmla="*/ 6112936 w 12192000"/>
                <a:gd name="connsiteY895" fmla="*/ 601721 h 1608850"/>
                <a:gd name="connsiteX896" fmla="*/ 6114709 w 12192000"/>
                <a:gd name="connsiteY896" fmla="*/ 601721 h 1608850"/>
                <a:gd name="connsiteX897" fmla="*/ 6127123 w 12192000"/>
                <a:gd name="connsiteY897" fmla="*/ 601721 h 1608850"/>
                <a:gd name="connsiteX898" fmla="*/ 6127123 w 12192000"/>
                <a:gd name="connsiteY898" fmla="*/ 627662 h 1608850"/>
                <a:gd name="connsiteX899" fmla="*/ 6129150 w 12192000"/>
                <a:gd name="connsiteY899" fmla="*/ 627662 h 1608850"/>
                <a:gd name="connsiteX900" fmla="*/ 6143336 w 12192000"/>
                <a:gd name="connsiteY900" fmla="*/ 627662 h 1608850"/>
                <a:gd name="connsiteX901" fmla="*/ 6143336 w 12192000"/>
                <a:gd name="connsiteY901" fmla="*/ 629283 h 1608850"/>
                <a:gd name="connsiteX902" fmla="*/ 6143336 w 12192000"/>
                <a:gd name="connsiteY902" fmla="*/ 640633 h 1608850"/>
                <a:gd name="connsiteX903" fmla="*/ 6144096 w 12192000"/>
                <a:gd name="connsiteY903" fmla="*/ 640633 h 1608850"/>
                <a:gd name="connsiteX904" fmla="*/ 6149417 w 12192000"/>
                <a:gd name="connsiteY904" fmla="*/ 640633 h 1608850"/>
                <a:gd name="connsiteX905" fmla="*/ 6149417 w 12192000"/>
                <a:gd name="connsiteY905" fmla="*/ 639822 h 1608850"/>
                <a:gd name="connsiteX906" fmla="*/ 6149417 w 12192000"/>
                <a:gd name="connsiteY906" fmla="*/ 634147 h 1608850"/>
                <a:gd name="connsiteX907" fmla="*/ 6179817 w 12192000"/>
                <a:gd name="connsiteY907" fmla="*/ 634147 h 1608850"/>
                <a:gd name="connsiteX908" fmla="*/ 6179817 w 12192000"/>
                <a:gd name="connsiteY908" fmla="*/ 657927 h 1608850"/>
                <a:gd name="connsiteX909" fmla="*/ 6180830 w 12192000"/>
                <a:gd name="connsiteY909" fmla="*/ 657927 h 1608850"/>
                <a:gd name="connsiteX910" fmla="*/ 6187924 w 12192000"/>
                <a:gd name="connsiteY910" fmla="*/ 657927 h 1608850"/>
                <a:gd name="connsiteX911" fmla="*/ 6187924 w 12192000"/>
                <a:gd name="connsiteY911" fmla="*/ 659008 h 1608850"/>
                <a:gd name="connsiteX912" fmla="*/ 6187924 w 12192000"/>
                <a:gd name="connsiteY912" fmla="*/ 666574 h 1608850"/>
                <a:gd name="connsiteX913" fmla="*/ 6188684 w 12192000"/>
                <a:gd name="connsiteY913" fmla="*/ 666574 h 1608850"/>
                <a:gd name="connsiteX914" fmla="*/ 6194004 w 12192000"/>
                <a:gd name="connsiteY914" fmla="*/ 666574 h 1608850"/>
                <a:gd name="connsiteX915" fmla="*/ 6194004 w 12192000"/>
                <a:gd name="connsiteY915" fmla="*/ 664412 h 1608850"/>
                <a:gd name="connsiteX916" fmla="*/ 6194004 w 12192000"/>
                <a:gd name="connsiteY916" fmla="*/ 649280 h 1608850"/>
                <a:gd name="connsiteX917" fmla="*/ 6195017 w 12192000"/>
                <a:gd name="connsiteY917" fmla="*/ 649280 h 1608850"/>
                <a:gd name="connsiteX918" fmla="*/ 6202111 w 12192000"/>
                <a:gd name="connsiteY918" fmla="*/ 649280 h 1608850"/>
                <a:gd name="connsiteX919" fmla="*/ 6202111 w 12192000"/>
                <a:gd name="connsiteY919" fmla="*/ 650361 h 1608850"/>
                <a:gd name="connsiteX920" fmla="*/ 6202111 w 12192000"/>
                <a:gd name="connsiteY920" fmla="*/ 657927 h 1608850"/>
                <a:gd name="connsiteX921" fmla="*/ 6207431 w 12192000"/>
                <a:gd name="connsiteY921" fmla="*/ 655934 h 1608850"/>
                <a:gd name="connsiteX922" fmla="*/ 6208191 w 12192000"/>
                <a:gd name="connsiteY922" fmla="*/ 654954 h 1608850"/>
                <a:gd name="connsiteX923" fmla="*/ 6208191 w 12192000"/>
                <a:gd name="connsiteY923" fmla="*/ 649280 h 1608850"/>
                <a:gd name="connsiteX924" fmla="*/ 6246698 w 12192000"/>
                <a:gd name="connsiteY924" fmla="*/ 649280 h 1608850"/>
                <a:gd name="connsiteX925" fmla="*/ 6246698 w 12192000"/>
                <a:gd name="connsiteY925" fmla="*/ 673059 h 1608850"/>
                <a:gd name="connsiteX926" fmla="*/ 6248724 w 12192000"/>
                <a:gd name="connsiteY926" fmla="*/ 673059 h 1608850"/>
                <a:gd name="connsiteX927" fmla="*/ 6262911 w 12192000"/>
                <a:gd name="connsiteY927" fmla="*/ 673059 h 1608850"/>
                <a:gd name="connsiteX928" fmla="*/ 6262911 w 12192000"/>
                <a:gd name="connsiteY928" fmla="*/ 674140 h 1608850"/>
                <a:gd name="connsiteX929" fmla="*/ 6262911 w 12192000"/>
                <a:gd name="connsiteY929" fmla="*/ 681706 h 1608850"/>
                <a:gd name="connsiteX930" fmla="*/ 6264685 w 12192000"/>
                <a:gd name="connsiteY930" fmla="*/ 681706 h 1608850"/>
                <a:gd name="connsiteX931" fmla="*/ 6277098 w 12192000"/>
                <a:gd name="connsiteY931" fmla="*/ 681706 h 1608850"/>
                <a:gd name="connsiteX932" fmla="*/ 6277098 w 12192000"/>
                <a:gd name="connsiteY932" fmla="*/ 657927 h 1608850"/>
                <a:gd name="connsiteX933" fmla="*/ 6278111 w 12192000"/>
                <a:gd name="connsiteY933" fmla="*/ 657927 h 1608850"/>
                <a:gd name="connsiteX934" fmla="*/ 6285205 w 12192000"/>
                <a:gd name="connsiteY934" fmla="*/ 657927 h 1608850"/>
                <a:gd name="connsiteX935" fmla="*/ 6285205 w 12192000"/>
                <a:gd name="connsiteY935" fmla="*/ 625500 h 1608850"/>
                <a:gd name="connsiteX936" fmla="*/ 6286218 w 12192000"/>
                <a:gd name="connsiteY936" fmla="*/ 625500 h 1608850"/>
                <a:gd name="connsiteX937" fmla="*/ 6293312 w 12192000"/>
                <a:gd name="connsiteY937" fmla="*/ 625500 h 1608850"/>
                <a:gd name="connsiteX938" fmla="*/ 6293312 w 12192000"/>
                <a:gd name="connsiteY938" fmla="*/ 623609 h 1608850"/>
                <a:gd name="connsiteX939" fmla="*/ 6293312 w 12192000"/>
                <a:gd name="connsiteY939" fmla="*/ 610368 h 1608850"/>
                <a:gd name="connsiteX940" fmla="*/ 6292045 w 12192000"/>
                <a:gd name="connsiteY940" fmla="*/ 608746 h 1608850"/>
                <a:gd name="connsiteX941" fmla="*/ 6297365 w 12192000"/>
                <a:gd name="connsiteY941" fmla="*/ 597397 h 1608850"/>
                <a:gd name="connsiteX942" fmla="*/ 6305472 w 12192000"/>
                <a:gd name="connsiteY942" fmla="*/ 625500 h 1608850"/>
                <a:gd name="connsiteX943" fmla="*/ 6306232 w 12192000"/>
                <a:gd name="connsiteY943" fmla="*/ 625500 h 1608850"/>
                <a:gd name="connsiteX944" fmla="*/ 6311552 w 12192000"/>
                <a:gd name="connsiteY944" fmla="*/ 625500 h 1608850"/>
                <a:gd name="connsiteX945" fmla="*/ 6311552 w 12192000"/>
                <a:gd name="connsiteY945" fmla="*/ 519573 h 1608850"/>
                <a:gd name="connsiteX946" fmla="*/ 6313072 w 12192000"/>
                <a:gd name="connsiteY946" fmla="*/ 519573 h 1608850"/>
                <a:gd name="connsiteX947" fmla="*/ 6323712 w 12192000"/>
                <a:gd name="connsiteY947" fmla="*/ 519573 h 1608850"/>
                <a:gd name="connsiteX948" fmla="*/ 6323712 w 12192000"/>
                <a:gd name="connsiteY948" fmla="*/ 472014 h 1608850"/>
                <a:gd name="connsiteX949" fmla="*/ 6350059 w 12192000"/>
                <a:gd name="connsiteY949" fmla="*/ 472014 h 1608850"/>
                <a:gd name="connsiteX950" fmla="*/ 6350059 w 12192000"/>
                <a:gd name="connsiteY950" fmla="*/ 450396 h 1608850"/>
                <a:gd name="connsiteX951" fmla="*/ 6384513 w 12192000"/>
                <a:gd name="connsiteY951" fmla="*/ 450396 h 1608850"/>
                <a:gd name="connsiteX952" fmla="*/ 6384513 w 12192000"/>
                <a:gd name="connsiteY952" fmla="*/ 452828 h 1608850"/>
                <a:gd name="connsiteX953" fmla="*/ 6384513 w 12192000"/>
                <a:gd name="connsiteY953" fmla="*/ 469852 h 1608850"/>
                <a:gd name="connsiteX954" fmla="*/ 6386793 w 12192000"/>
                <a:gd name="connsiteY954" fmla="*/ 469852 h 1608850"/>
                <a:gd name="connsiteX955" fmla="*/ 6402753 w 12192000"/>
                <a:gd name="connsiteY955" fmla="*/ 469852 h 1608850"/>
                <a:gd name="connsiteX956" fmla="*/ 6402753 w 12192000"/>
                <a:gd name="connsiteY956" fmla="*/ 517411 h 1608850"/>
                <a:gd name="connsiteX957" fmla="*/ 6403766 w 12192000"/>
                <a:gd name="connsiteY957" fmla="*/ 517411 h 1608850"/>
                <a:gd name="connsiteX958" fmla="*/ 6410860 w 12192000"/>
                <a:gd name="connsiteY958" fmla="*/ 517411 h 1608850"/>
                <a:gd name="connsiteX959" fmla="*/ 6425047 w 12192000"/>
                <a:gd name="connsiteY959" fmla="*/ 521735 h 1608850"/>
                <a:gd name="connsiteX960" fmla="*/ 6425047 w 12192000"/>
                <a:gd name="connsiteY960" fmla="*/ 560647 h 1608850"/>
                <a:gd name="connsiteX961" fmla="*/ 6426060 w 12192000"/>
                <a:gd name="connsiteY961" fmla="*/ 560647 h 1608850"/>
                <a:gd name="connsiteX962" fmla="*/ 6433153 w 12192000"/>
                <a:gd name="connsiteY962" fmla="*/ 560647 h 1608850"/>
                <a:gd name="connsiteX963" fmla="*/ 6433153 w 12192000"/>
                <a:gd name="connsiteY963" fmla="*/ 562268 h 1608850"/>
                <a:gd name="connsiteX964" fmla="*/ 6433153 w 12192000"/>
                <a:gd name="connsiteY964" fmla="*/ 573617 h 1608850"/>
                <a:gd name="connsiteX965" fmla="*/ 6435180 w 12192000"/>
                <a:gd name="connsiteY965" fmla="*/ 573617 h 1608850"/>
                <a:gd name="connsiteX966" fmla="*/ 6449367 w 12192000"/>
                <a:gd name="connsiteY966" fmla="*/ 573617 h 1608850"/>
                <a:gd name="connsiteX967" fmla="*/ 6455447 w 12192000"/>
                <a:gd name="connsiteY967" fmla="*/ 580103 h 1608850"/>
                <a:gd name="connsiteX968" fmla="*/ 6455447 w 12192000"/>
                <a:gd name="connsiteY968" fmla="*/ 601721 h 1608850"/>
                <a:gd name="connsiteX969" fmla="*/ 6457727 w 12192000"/>
                <a:gd name="connsiteY969" fmla="*/ 601721 h 1608850"/>
                <a:gd name="connsiteX970" fmla="*/ 6473687 w 12192000"/>
                <a:gd name="connsiteY970" fmla="*/ 601721 h 1608850"/>
                <a:gd name="connsiteX971" fmla="*/ 6473687 w 12192000"/>
                <a:gd name="connsiteY971" fmla="*/ 602801 h 1608850"/>
                <a:gd name="connsiteX972" fmla="*/ 6473687 w 12192000"/>
                <a:gd name="connsiteY972" fmla="*/ 610368 h 1608850"/>
                <a:gd name="connsiteX973" fmla="*/ 6474954 w 12192000"/>
                <a:gd name="connsiteY973" fmla="*/ 610368 h 1608850"/>
                <a:gd name="connsiteX974" fmla="*/ 6483821 w 12192000"/>
                <a:gd name="connsiteY974" fmla="*/ 610368 h 1608850"/>
                <a:gd name="connsiteX975" fmla="*/ 6483821 w 12192000"/>
                <a:gd name="connsiteY975" fmla="*/ 612529 h 1608850"/>
                <a:gd name="connsiteX976" fmla="*/ 6483821 w 12192000"/>
                <a:gd name="connsiteY976" fmla="*/ 627662 h 1608850"/>
                <a:gd name="connsiteX977" fmla="*/ 6487874 w 12192000"/>
                <a:gd name="connsiteY977" fmla="*/ 625770 h 1608850"/>
                <a:gd name="connsiteX978" fmla="*/ 6487874 w 12192000"/>
                <a:gd name="connsiteY978" fmla="*/ 612529 h 1608850"/>
                <a:gd name="connsiteX979" fmla="*/ 6488887 w 12192000"/>
                <a:gd name="connsiteY979" fmla="*/ 612529 h 1608850"/>
                <a:gd name="connsiteX980" fmla="*/ 6495981 w 12192000"/>
                <a:gd name="connsiteY980" fmla="*/ 612529 h 1608850"/>
                <a:gd name="connsiteX981" fmla="*/ 6495981 w 12192000"/>
                <a:gd name="connsiteY981" fmla="*/ 614151 h 1608850"/>
                <a:gd name="connsiteX982" fmla="*/ 6495981 w 12192000"/>
                <a:gd name="connsiteY982" fmla="*/ 625500 h 1608850"/>
                <a:gd name="connsiteX983" fmla="*/ 6496741 w 12192000"/>
                <a:gd name="connsiteY983" fmla="*/ 625500 h 1608850"/>
                <a:gd name="connsiteX984" fmla="*/ 6502061 w 12192000"/>
                <a:gd name="connsiteY984" fmla="*/ 625500 h 1608850"/>
                <a:gd name="connsiteX985" fmla="*/ 6550701 w 12192000"/>
                <a:gd name="connsiteY985" fmla="*/ 621177 h 1608850"/>
                <a:gd name="connsiteX986" fmla="*/ 6550701 w 12192000"/>
                <a:gd name="connsiteY986" fmla="*/ 622528 h 1608850"/>
                <a:gd name="connsiteX987" fmla="*/ 6550701 w 12192000"/>
                <a:gd name="connsiteY987" fmla="*/ 631985 h 1608850"/>
                <a:gd name="connsiteX988" fmla="*/ 6551461 w 12192000"/>
                <a:gd name="connsiteY988" fmla="*/ 631985 h 1608850"/>
                <a:gd name="connsiteX989" fmla="*/ 6556782 w 12192000"/>
                <a:gd name="connsiteY989" fmla="*/ 631985 h 1608850"/>
                <a:gd name="connsiteX990" fmla="*/ 6556782 w 12192000"/>
                <a:gd name="connsiteY990" fmla="*/ 634147 h 1608850"/>
                <a:gd name="connsiteX991" fmla="*/ 6556782 w 12192000"/>
                <a:gd name="connsiteY991" fmla="*/ 649280 h 1608850"/>
                <a:gd name="connsiteX992" fmla="*/ 6558808 w 12192000"/>
                <a:gd name="connsiteY992" fmla="*/ 647929 h 1608850"/>
                <a:gd name="connsiteX993" fmla="*/ 6572995 w 12192000"/>
                <a:gd name="connsiteY993" fmla="*/ 638471 h 1608850"/>
                <a:gd name="connsiteX994" fmla="*/ 6579075 w 12192000"/>
                <a:gd name="connsiteY994" fmla="*/ 597397 h 1608850"/>
                <a:gd name="connsiteX995" fmla="*/ 6579835 w 12192000"/>
                <a:gd name="connsiteY995" fmla="*/ 597127 h 1608850"/>
                <a:gd name="connsiteX996" fmla="*/ 6585155 w 12192000"/>
                <a:gd name="connsiteY996" fmla="*/ 595235 h 1608850"/>
                <a:gd name="connsiteX997" fmla="*/ 6587182 w 12192000"/>
                <a:gd name="connsiteY997" fmla="*/ 526058 h 1608850"/>
                <a:gd name="connsiteX998" fmla="*/ 6589209 w 12192000"/>
                <a:gd name="connsiteY998" fmla="*/ 595235 h 1608850"/>
                <a:gd name="connsiteX999" fmla="*/ 6589969 w 12192000"/>
                <a:gd name="connsiteY999" fmla="*/ 595505 h 1608850"/>
                <a:gd name="connsiteX1000" fmla="*/ 6595289 w 12192000"/>
                <a:gd name="connsiteY1000" fmla="*/ 597397 h 1608850"/>
                <a:gd name="connsiteX1001" fmla="*/ 6595289 w 12192000"/>
                <a:gd name="connsiteY1001" fmla="*/ 510926 h 1608850"/>
                <a:gd name="connsiteX1002" fmla="*/ 6599342 w 12192000"/>
                <a:gd name="connsiteY1002" fmla="*/ 478499 h 1608850"/>
                <a:gd name="connsiteX1003" fmla="*/ 6637849 w 12192000"/>
                <a:gd name="connsiteY1003" fmla="*/ 478499 h 1608850"/>
                <a:gd name="connsiteX1004" fmla="*/ 6637849 w 12192000"/>
                <a:gd name="connsiteY1004" fmla="*/ 510926 h 1608850"/>
                <a:gd name="connsiteX1005" fmla="*/ 6638609 w 12192000"/>
                <a:gd name="connsiteY1005" fmla="*/ 510926 h 1608850"/>
                <a:gd name="connsiteX1006" fmla="*/ 6643929 w 12192000"/>
                <a:gd name="connsiteY1006" fmla="*/ 510926 h 1608850"/>
                <a:gd name="connsiteX1007" fmla="*/ 6643929 w 12192000"/>
                <a:gd name="connsiteY1007" fmla="*/ 428778 h 1608850"/>
                <a:gd name="connsiteX1008" fmla="*/ 6645703 w 12192000"/>
                <a:gd name="connsiteY1008" fmla="*/ 428778 h 1608850"/>
                <a:gd name="connsiteX1009" fmla="*/ 6658116 w 12192000"/>
                <a:gd name="connsiteY1009" fmla="*/ 428778 h 1608850"/>
                <a:gd name="connsiteX1010" fmla="*/ 6658116 w 12192000"/>
                <a:gd name="connsiteY1010" fmla="*/ 426887 h 1608850"/>
                <a:gd name="connsiteX1011" fmla="*/ 6658116 w 12192000"/>
                <a:gd name="connsiteY1011" fmla="*/ 413646 h 1608850"/>
                <a:gd name="connsiteX1012" fmla="*/ 6680410 w 12192000"/>
                <a:gd name="connsiteY1012" fmla="*/ 413646 h 1608850"/>
                <a:gd name="connsiteX1013" fmla="*/ 6680410 w 12192000"/>
                <a:gd name="connsiteY1013" fmla="*/ 412565 h 1608850"/>
                <a:gd name="connsiteX1014" fmla="*/ 6680410 w 12192000"/>
                <a:gd name="connsiteY1014" fmla="*/ 404999 h 1608850"/>
                <a:gd name="connsiteX1015" fmla="*/ 6682183 w 12192000"/>
                <a:gd name="connsiteY1015" fmla="*/ 404999 h 1608850"/>
                <a:gd name="connsiteX1016" fmla="*/ 6694597 w 12192000"/>
                <a:gd name="connsiteY1016" fmla="*/ 404999 h 1608850"/>
                <a:gd name="connsiteX1017" fmla="*/ 6694597 w 12192000"/>
                <a:gd name="connsiteY1017" fmla="*/ 406080 h 1608850"/>
                <a:gd name="connsiteX1018" fmla="*/ 6694597 w 12192000"/>
                <a:gd name="connsiteY1018" fmla="*/ 413646 h 1608850"/>
                <a:gd name="connsiteX1019" fmla="*/ 6695357 w 12192000"/>
                <a:gd name="connsiteY1019" fmla="*/ 413646 h 1608850"/>
                <a:gd name="connsiteX1020" fmla="*/ 6700677 w 12192000"/>
                <a:gd name="connsiteY1020" fmla="*/ 413646 h 1608850"/>
                <a:gd name="connsiteX1021" fmla="*/ 6710810 w 12192000"/>
                <a:gd name="connsiteY1021" fmla="*/ 409322 h 1608850"/>
                <a:gd name="connsiteX1022" fmla="*/ 6714863 w 12192000"/>
                <a:gd name="connsiteY1022" fmla="*/ 412565 h 1608850"/>
                <a:gd name="connsiteX1023" fmla="*/ 6714863 w 12192000"/>
                <a:gd name="connsiteY1023" fmla="*/ 404999 h 1608850"/>
                <a:gd name="connsiteX1024" fmla="*/ 6717143 w 12192000"/>
                <a:gd name="connsiteY1024" fmla="*/ 404999 h 1608850"/>
                <a:gd name="connsiteX1025" fmla="*/ 6733104 w 12192000"/>
                <a:gd name="connsiteY1025" fmla="*/ 404999 h 1608850"/>
                <a:gd name="connsiteX1026" fmla="*/ 6733104 w 12192000"/>
                <a:gd name="connsiteY1026" fmla="*/ 406080 h 1608850"/>
                <a:gd name="connsiteX1027" fmla="*/ 6733104 w 12192000"/>
                <a:gd name="connsiteY1027" fmla="*/ 413646 h 1608850"/>
                <a:gd name="connsiteX1028" fmla="*/ 6763504 w 12192000"/>
                <a:gd name="connsiteY1028" fmla="*/ 413646 h 1608850"/>
                <a:gd name="connsiteX1029" fmla="*/ 6763504 w 12192000"/>
                <a:gd name="connsiteY1029" fmla="*/ 415267 h 1608850"/>
                <a:gd name="connsiteX1030" fmla="*/ 6763504 w 12192000"/>
                <a:gd name="connsiteY1030" fmla="*/ 426617 h 1608850"/>
                <a:gd name="connsiteX1031" fmla="*/ 6789851 w 12192000"/>
                <a:gd name="connsiteY1031" fmla="*/ 426617 h 1608850"/>
                <a:gd name="connsiteX1032" fmla="*/ 6789851 w 12192000"/>
                <a:gd name="connsiteY1032" fmla="*/ 456881 h 1608850"/>
                <a:gd name="connsiteX1033" fmla="*/ 6790611 w 12192000"/>
                <a:gd name="connsiteY1033" fmla="*/ 456881 h 1608850"/>
                <a:gd name="connsiteX1034" fmla="*/ 6795931 w 12192000"/>
                <a:gd name="connsiteY1034" fmla="*/ 456881 h 1608850"/>
                <a:gd name="connsiteX1035" fmla="*/ 6795931 w 12192000"/>
                <a:gd name="connsiteY1035" fmla="*/ 457962 h 1608850"/>
                <a:gd name="connsiteX1036" fmla="*/ 6795931 w 12192000"/>
                <a:gd name="connsiteY1036" fmla="*/ 465529 h 1608850"/>
                <a:gd name="connsiteX1037" fmla="*/ 6799985 w 12192000"/>
                <a:gd name="connsiteY1037" fmla="*/ 495793 h 1608850"/>
                <a:gd name="connsiteX1038" fmla="*/ 6800745 w 12192000"/>
                <a:gd name="connsiteY1038" fmla="*/ 495793 h 1608850"/>
                <a:gd name="connsiteX1039" fmla="*/ 6806065 w 12192000"/>
                <a:gd name="connsiteY1039" fmla="*/ 495793 h 1608850"/>
                <a:gd name="connsiteX1040" fmla="*/ 6806065 w 12192000"/>
                <a:gd name="connsiteY1040" fmla="*/ 496604 h 1608850"/>
                <a:gd name="connsiteX1041" fmla="*/ 6806065 w 12192000"/>
                <a:gd name="connsiteY1041" fmla="*/ 502279 h 1608850"/>
                <a:gd name="connsiteX1042" fmla="*/ 6807078 w 12192000"/>
                <a:gd name="connsiteY1042" fmla="*/ 502279 h 1608850"/>
                <a:gd name="connsiteX1043" fmla="*/ 6814171 w 12192000"/>
                <a:gd name="connsiteY1043" fmla="*/ 502279 h 1608850"/>
                <a:gd name="connsiteX1044" fmla="*/ 6814171 w 12192000"/>
                <a:gd name="connsiteY1044" fmla="*/ 532544 h 1608850"/>
                <a:gd name="connsiteX1045" fmla="*/ 6816198 w 12192000"/>
                <a:gd name="connsiteY1045" fmla="*/ 532544 h 1608850"/>
                <a:gd name="connsiteX1046" fmla="*/ 6830385 w 12192000"/>
                <a:gd name="connsiteY1046" fmla="*/ 532544 h 1608850"/>
                <a:gd name="connsiteX1047" fmla="*/ 6830385 w 12192000"/>
                <a:gd name="connsiteY1047" fmla="*/ 556323 h 1608850"/>
                <a:gd name="connsiteX1048" fmla="*/ 6832412 w 12192000"/>
                <a:gd name="connsiteY1048" fmla="*/ 557944 h 1608850"/>
                <a:gd name="connsiteX1049" fmla="*/ 6832412 w 12192000"/>
                <a:gd name="connsiteY1049" fmla="*/ 569294 h 1608850"/>
                <a:gd name="connsiteX1050" fmla="*/ 6833172 w 12192000"/>
                <a:gd name="connsiteY1050" fmla="*/ 569294 h 1608850"/>
                <a:gd name="connsiteX1051" fmla="*/ 6838492 w 12192000"/>
                <a:gd name="connsiteY1051" fmla="*/ 569294 h 1608850"/>
                <a:gd name="connsiteX1052" fmla="*/ 6838492 w 12192000"/>
                <a:gd name="connsiteY1052" fmla="*/ 593073 h 1608850"/>
                <a:gd name="connsiteX1053" fmla="*/ 6839758 w 12192000"/>
                <a:gd name="connsiteY1053" fmla="*/ 593073 h 1608850"/>
                <a:gd name="connsiteX1054" fmla="*/ 6848625 w 12192000"/>
                <a:gd name="connsiteY1054" fmla="*/ 593073 h 1608850"/>
                <a:gd name="connsiteX1055" fmla="*/ 6850652 w 12192000"/>
                <a:gd name="connsiteY1055" fmla="*/ 597127 h 1608850"/>
                <a:gd name="connsiteX1056" fmla="*/ 6850652 w 12192000"/>
                <a:gd name="connsiteY1056" fmla="*/ 610368 h 1608850"/>
                <a:gd name="connsiteX1057" fmla="*/ 6852172 w 12192000"/>
                <a:gd name="connsiteY1057" fmla="*/ 608476 h 1608850"/>
                <a:gd name="connsiteX1058" fmla="*/ 6862812 w 12192000"/>
                <a:gd name="connsiteY1058" fmla="*/ 595235 h 1608850"/>
                <a:gd name="connsiteX1059" fmla="*/ 6891186 w 12192000"/>
                <a:gd name="connsiteY1059" fmla="*/ 595235 h 1608850"/>
                <a:gd name="connsiteX1060" fmla="*/ 6891186 w 12192000"/>
                <a:gd name="connsiteY1060" fmla="*/ 681706 h 1608850"/>
                <a:gd name="connsiteX1061" fmla="*/ 6891946 w 12192000"/>
                <a:gd name="connsiteY1061" fmla="*/ 681706 h 1608850"/>
                <a:gd name="connsiteX1062" fmla="*/ 6897266 w 12192000"/>
                <a:gd name="connsiteY1062" fmla="*/ 681706 h 1608850"/>
                <a:gd name="connsiteX1063" fmla="*/ 6898026 w 12192000"/>
                <a:gd name="connsiteY1063" fmla="*/ 680355 h 1608850"/>
                <a:gd name="connsiteX1064" fmla="*/ 6903346 w 12192000"/>
                <a:gd name="connsiteY1064" fmla="*/ 670897 h 1608850"/>
                <a:gd name="connsiteX1065" fmla="*/ 6903346 w 12192000"/>
                <a:gd name="connsiteY1065" fmla="*/ 672789 h 1608850"/>
                <a:gd name="connsiteX1066" fmla="*/ 6903346 w 12192000"/>
                <a:gd name="connsiteY1066" fmla="*/ 686030 h 1608850"/>
                <a:gd name="connsiteX1067" fmla="*/ 6907399 w 12192000"/>
                <a:gd name="connsiteY1067" fmla="*/ 640633 h 1608850"/>
                <a:gd name="connsiteX1068" fmla="*/ 6908159 w 12192000"/>
                <a:gd name="connsiteY1068" fmla="*/ 640633 h 1608850"/>
                <a:gd name="connsiteX1069" fmla="*/ 6913479 w 12192000"/>
                <a:gd name="connsiteY1069" fmla="*/ 640633 h 1608850"/>
                <a:gd name="connsiteX1070" fmla="*/ 6913479 w 12192000"/>
                <a:gd name="connsiteY1070" fmla="*/ 575779 h 1608850"/>
                <a:gd name="connsiteX1071" fmla="*/ 6914493 w 12192000"/>
                <a:gd name="connsiteY1071" fmla="*/ 575779 h 1608850"/>
                <a:gd name="connsiteX1072" fmla="*/ 6921586 w 12192000"/>
                <a:gd name="connsiteY1072" fmla="*/ 575779 h 1608850"/>
                <a:gd name="connsiteX1073" fmla="*/ 6933746 w 12192000"/>
                <a:gd name="connsiteY1073" fmla="*/ 532544 h 1608850"/>
                <a:gd name="connsiteX1074" fmla="*/ 6935013 w 12192000"/>
                <a:gd name="connsiteY1074" fmla="*/ 532544 h 1608850"/>
                <a:gd name="connsiteX1075" fmla="*/ 6943880 w 12192000"/>
                <a:gd name="connsiteY1075" fmla="*/ 532544 h 1608850"/>
                <a:gd name="connsiteX1076" fmla="*/ 6954013 w 12192000"/>
                <a:gd name="connsiteY1076" fmla="*/ 575779 h 1608850"/>
                <a:gd name="connsiteX1077" fmla="*/ 6955026 w 12192000"/>
                <a:gd name="connsiteY1077" fmla="*/ 575779 h 1608850"/>
                <a:gd name="connsiteX1078" fmla="*/ 6962120 w 12192000"/>
                <a:gd name="connsiteY1078" fmla="*/ 575779 h 1608850"/>
                <a:gd name="connsiteX1079" fmla="*/ 6962120 w 12192000"/>
                <a:gd name="connsiteY1079" fmla="*/ 614691 h 1608850"/>
                <a:gd name="connsiteX1080" fmla="*/ 6963893 w 12192000"/>
                <a:gd name="connsiteY1080" fmla="*/ 614691 h 1608850"/>
                <a:gd name="connsiteX1081" fmla="*/ 6976307 w 12192000"/>
                <a:gd name="connsiteY1081" fmla="*/ 614691 h 1608850"/>
                <a:gd name="connsiteX1082" fmla="*/ 6976307 w 12192000"/>
                <a:gd name="connsiteY1082" fmla="*/ 616853 h 1608850"/>
                <a:gd name="connsiteX1083" fmla="*/ 6976307 w 12192000"/>
                <a:gd name="connsiteY1083" fmla="*/ 631985 h 1608850"/>
                <a:gd name="connsiteX1084" fmla="*/ 6980360 w 12192000"/>
                <a:gd name="connsiteY1084" fmla="*/ 629824 h 1608850"/>
                <a:gd name="connsiteX1085" fmla="*/ 6980360 w 12192000"/>
                <a:gd name="connsiteY1085" fmla="*/ 614691 h 1608850"/>
                <a:gd name="connsiteX1086" fmla="*/ 6981880 w 12192000"/>
                <a:gd name="connsiteY1086" fmla="*/ 614691 h 1608850"/>
                <a:gd name="connsiteX1087" fmla="*/ 6992520 w 12192000"/>
                <a:gd name="connsiteY1087" fmla="*/ 614691 h 1608850"/>
                <a:gd name="connsiteX1088" fmla="*/ 6992520 w 12192000"/>
                <a:gd name="connsiteY1088" fmla="*/ 616312 h 1608850"/>
                <a:gd name="connsiteX1089" fmla="*/ 6992520 w 12192000"/>
                <a:gd name="connsiteY1089" fmla="*/ 627662 h 1608850"/>
                <a:gd name="connsiteX1090" fmla="*/ 7022921 w 12192000"/>
                <a:gd name="connsiteY1090" fmla="*/ 627662 h 1608850"/>
                <a:gd name="connsiteX1091" fmla="*/ 7022921 w 12192000"/>
                <a:gd name="connsiteY1091" fmla="*/ 590912 h 1608850"/>
                <a:gd name="connsiteX1092" fmla="*/ 7024187 w 12192000"/>
                <a:gd name="connsiteY1092" fmla="*/ 590912 h 1608850"/>
                <a:gd name="connsiteX1093" fmla="*/ 7033054 w 12192000"/>
                <a:gd name="connsiteY1093" fmla="*/ 590912 h 1608850"/>
                <a:gd name="connsiteX1094" fmla="*/ 7033054 w 12192000"/>
                <a:gd name="connsiteY1094" fmla="*/ 612529 h 1608850"/>
                <a:gd name="connsiteX1095" fmla="*/ 7035081 w 12192000"/>
                <a:gd name="connsiteY1095" fmla="*/ 580103 h 1608850"/>
                <a:gd name="connsiteX1096" fmla="*/ 7057374 w 12192000"/>
                <a:gd name="connsiteY1096" fmla="*/ 580103 h 1608850"/>
                <a:gd name="connsiteX1097" fmla="*/ 7057374 w 12192000"/>
                <a:gd name="connsiteY1097" fmla="*/ 578481 h 1608850"/>
                <a:gd name="connsiteX1098" fmla="*/ 7057374 w 12192000"/>
                <a:gd name="connsiteY1098" fmla="*/ 567132 h 1608850"/>
                <a:gd name="connsiteX1099" fmla="*/ 7058134 w 12192000"/>
                <a:gd name="connsiteY1099" fmla="*/ 567132 h 1608850"/>
                <a:gd name="connsiteX1100" fmla="*/ 7063454 w 12192000"/>
                <a:gd name="connsiteY1100" fmla="*/ 567132 h 1608850"/>
                <a:gd name="connsiteX1101" fmla="*/ 7063454 w 12192000"/>
                <a:gd name="connsiteY1101" fmla="*/ 565241 h 1608850"/>
                <a:gd name="connsiteX1102" fmla="*/ 7063454 w 12192000"/>
                <a:gd name="connsiteY1102" fmla="*/ 552000 h 1608850"/>
                <a:gd name="connsiteX1103" fmla="*/ 7067508 w 12192000"/>
                <a:gd name="connsiteY1103" fmla="*/ 558485 h 1608850"/>
                <a:gd name="connsiteX1104" fmla="*/ 7069788 w 12192000"/>
                <a:gd name="connsiteY1104" fmla="*/ 558485 h 1608850"/>
                <a:gd name="connsiteX1105" fmla="*/ 7085748 w 12192000"/>
                <a:gd name="connsiteY1105" fmla="*/ 558485 h 1608850"/>
                <a:gd name="connsiteX1106" fmla="*/ 7085748 w 12192000"/>
                <a:gd name="connsiteY1106" fmla="*/ 557674 h 1608850"/>
                <a:gd name="connsiteX1107" fmla="*/ 7085748 w 12192000"/>
                <a:gd name="connsiteY1107" fmla="*/ 552000 h 1608850"/>
                <a:gd name="connsiteX1108" fmla="*/ 7086508 w 12192000"/>
                <a:gd name="connsiteY1108" fmla="*/ 552000 h 1608850"/>
                <a:gd name="connsiteX1109" fmla="*/ 7091828 w 12192000"/>
                <a:gd name="connsiteY1109" fmla="*/ 552000 h 1608850"/>
                <a:gd name="connsiteX1110" fmla="*/ 7091828 w 12192000"/>
                <a:gd name="connsiteY1110" fmla="*/ 553351 h 1608850"/>
                <a:gd name="connsiteX1111" fmla="*/ 7091828 w 12192000"/>
                <a:gd name="connsiteY1111" fmla="*/ 562809 h 1608850"/>
                <a:gd name="connsiteX1112" fmla="*/ 7130335 w 12192000"/>
                <a:gd name="connsiteY1112" fmla="*/ 562809 h 1608850"/>
                <a:gd name="connsiteX1113" fmla="*/ 7130335 w 12192000"/>
                <a:gd name="connsiteY1113" fmla="*/ 701162 h 1608850"/>
                <a:gd name="connsiteX1114" fmla="*/ 7131855 w 12192000"/>
                <a:gd name="connsiteY1114" fmla="*/ 701162 h 1608850"/>
                <a:gd name="connsiteX1115" fmla="*/ 7142495 w 12192000"/>
                <a:gd name="connsiteY1115" fmla="*/ 701162 h 1608850"/>
                <a:gd name="connsiteX1116" fmla="*/ 7142495 w 12192000"/>
                <a:gd name="connsiteY1116" fmla="*/ 688192 h 1608850"/>
                <a:gd name="connsiteX1117" fmla="*/ 7146549 w 12192000"/>
                <a:gd name="connsiteY1117" fmla="*/ 688192 h 1608850"/>
                <a:gd name="connsiteX1118" fmla="*/ 7146549 w 12192000"/>
                <a:gd name="connsiteY1118" fmla="*/ 701162 h 1608850"/>
                <a:gd name="connsiteX1119" fmla="*/ 7176949 w 12192000"/>
                <a:gd name="connsiteY1119" fmla="*/ 701162 h 1608850"/>
                <a:gd name="connsiteX1120" fmla="*/ 7176949 w 12192000"/>
                <a:gd name="connsiteY1120" fmla="*/ 670897 h 1608850"/>
                <a:gd name="connsiteX1121" fmla="*/ 7189109 w 12192000"/>
                <a:gd name="connsiteY1121" fmla="*/ 670897 h 1608850"/>
                <a:gd name="connsiteX1122" fmla="*/ 7201269 w 12192000"/>
                <a:gd name="connsiteY1122" fmla="*/ 668736 h 1608850"/>
                <a:gd name="connsiteX1123" fmla="*/ 7205323 w 12192000"/>
                <a:gd name="connsiteY1123" fmla="*/ 670897 h 1608850"/>
                <a:gd name="connsiteX1124" fmla="*/ 7215456 w 12192000"/>
                <a:gd name="connsiteY1124" fmla="*/ 670897 h 1608850"/>
                <a:gd name="connsiteX1125" fmla="*/ 7215456 w 12192000"/>
                <a:gd name="connsiteY1125" fmla="*/ 701162 h 1608850"/>
                <a:gd name="connsiteX1126" fmla="*/ 7223563 w 12192000"/>
                <a:gd name="connsiteY1126" fmla="*/ 701162 h 1608850"/>
                <a:gd name="connsiteX1127" fmla="*/ 7223563 w 12192000"/>
                <a:gd name="connsiteY1127" fmla="*/ 718457 h 1608850"/>
                <a:gd name="connsiteX1128" fmla="*/ 7232899 w 12192000"/>
                <a:gd name="connsiteY1128" fmla="*/ 719362 h 1608850"/>
                <a:gd name="connsiteX1129" fmla="*/ 7245857 w 12192000"/>
                <a:gd name="connsiteY1129" fmla="*/ 719362 h 1608850"/>
                <a:gd name="connsiteX1130" fmla="*/ 7245857 w 12192000"/>
                <a:gd name="connsiteY1130" fmla="*/ 703324 h 1608850"/>
                <a:gd name="connsiteX1131" fmla="*/ 7313813 w 12192000"/>
                <a:gd name="connsiteY1131" fmla="*/ 703324 h 1608850"/>
                <a:gd name="connsiteX1132" fmla="*/ 7313813 w 12192000"/>
                <a:gd name="connsiteY1132" fmla="*/ 618071 h 1608850"/>
                <a:gd name="connsiteX1133" fmla="*/ 7385821 w 12192000"/>
                <a:gd name="connsiteY1133" fmla="*/ 618071 h 1608850"/>
                <a:gd name="connsiteX1134" fmla="*/ 7385821 w 12192000"/>
                <a:gd name="connsiteY1134" fmla="*/ 696839 h 1608850"/>
                <a:gd name="connsiteX1135" fmla="*/ 7387725 w 12192000"/>
                <a:gd name="connsiteY1135" fmla="*/ 696839 h 1608850"/>
                <a:gd name="connsiteX1136" fmla="*/ 7388967 w 12192000"/>
                <a:gd name="connsiteY1136" fmla="*/ 719362 h 1608850"/>
                <a:gd name="connsiteX1137" fmla="*/ 7398643 w 12192000"/>
                <a:gd name="connsiteY1137" fmla="*/ 719362 h 1608850"/>
                <a:gd name="connsiteX1138" fmla="*/ 7399885 w 12192000"/>
                <a:gd name="connsiteY1138" fmla="*/ 696839 h 1608850"/>
                <a:gd name="connsiteX1139" fmla="*/ 7405965 w 12192000"/>
                <a:gd name="connsiteY1139" fmla="*/ 696839 h 1608850"/>
                <a:gd name="connsiteX1140" fmla="*/ 7407207 w 12192000"/>
                <a:gd name="connsiteY1140" fmla="*/ 719362 h 1608850"/>
                <a:gd name="connsiteX1141" fmla="*/ 7457829 w 12192000"/>
                <a:gd name="connsiteY1141" fmla="*/ 719362 h 1608850"/>
                <a:gd name="connsiteX1142" fmla="*/ 7457829 w 12192000"/>
                <a:gd name="connsiteY1142" fmla="*/ 556334 h 1608850"/>
                <a:gd name="connsiteX1143" fmla="*/ 7655156 w 12192000"/>
                <a:gd name="connsiteY1143" fmla="*/ 556334 h 1608850"/>
                <a:gd name="connsiteX1144" fmla="*/ 7655156 w 12192000"/>
                <a:gd name="connsiteY1144" fmla="*/ 719362 h 1608850"/>
                <a:gd name="connsiteX1145" fmla="*/ 7673853 w 12192000"/>
                <a:gd name="connsiteY1145" fmla="*/ 719362 h 1608850"/>
                <a:gd name="connsiteX1146" fmla="*/ 7673853 w 12192000"/>
                <a:gd name="connsiteY1146" fmla="*/ 636669 h 1608850"/>
                <a:gd name="connsiteX1147" fmla="*/ 7768973 w 12192000"/>
                <a:gd name="connsiteY1147" fmla="*/ 636669 h 1608850"/>
                <a:gd name="connsiteX1148" fmla="*/ 7773382 w 12192000"/>
                <a:gd name="connsiteY1148" fmla="*/ 519115 h 1608850"/>
                <a:gd name="connsiteX1149" fmla="*/ 7819759 w 12192000"/>
                <a:gd name="connsiteY1149" fmla="*/ 519115 h 1608850"/>
                <a:gd name="connsiteX1150" fmla="*/ 7821437 w 12192000"/>
                <a:gd name="connsiteY1150" fmla="*/ 571456 h 1608850"/>
                <a:gd name="connsiteX1151" fmla="*/ 7886292 w 12192000"/>
                <a:gd name="connsiteY1151" fmla="*/ 571456 h 1608850"/>
                <a:gd name="connsiteX1152" fmla="*/ 7886292 w 12192000"/>
                <a:gd name="connsiteY1152" fmla="*/ 647118 h 1608850"/>
                <a:gd name="connsiteX1153" fmla="*/ 7894398 w 12192000"/>
                <a:gd name="connsiteY1153" fmla="*/ 647118 h 1608850"/>
                <a:gd name="connsiteX1154" fmla="*/ 7896425 w 12192000"/>
                <a:gd name="connsiteY1154" fmla="*/ 640633 h 1608850"/>
                <a:gd name="connsiteX1155" fmla="*/ 7902505 w 12192000"/>
                <a:gd name="connsiteY1155" fmla="*/ 640633 h 1608850"/>
                <a:gd name="connsiteX1156" fmla="*/ 7904533 w 12192000"/>
                <a:gd name="connsiteY1156" fmla="*/ 649280 h 1608850"/>
                <a:gd name="connsiteX1157" fmla="*/ 7916693 w 12192000"/>
                <a:gd name="connsiteY1157" fmla="*/ 649280 h 1608850"/>
                <a:gd name="connsiteX1158" fmla="*/ 7916693 w 12192000"/>
                <a:gd name="connsiteY1158" fmla="*/ 642794 h 1608850"/>
                <a:gd name="connsiteX1159" fmla="*/ 7938985 w 12192000"/>
                <a:gd name="connsiteY1159" fmla="*/ 642794 h 1608850"/>
                <a:gd name="connsiteX1160" fmla="*/ 7938985 w 12192000"/>
                <a:gd name="connsiteY1160" fmla="*/ 649280 h 1608850"/>
                <a:gd name="connsiteX1161" fmla="*/ 7959253 w 12192000"/>
                <a:gd name="connsiteY1161" fmla="*/ 649280 h 1608850"/>
                <a:gd name="connsiteX1162" fmla="*/ 7959253 w 12192000"/>
                <a:gd name="connsiteY1162" fmla="*/ 694677 h 1608850"/>
                <a:gd name="connsiteX1163" fmla="*/ 7973440 w 12192000"/>
                <a:gd name="connsiteY1163" fmla="*/ 694677 h 1608850"/>
                <a:gd name="connsiteX1164" fmla="*/ 7973440 w 12192000"/>
                <a:gd name="connsiteY1164" fmla="*/ 681706 h 1608850"/>
                <a:gd name="connsiteX1165" fmla="*/ 7989653 w 12192000"/>
                <a:gd name="connsiteY1165" fmla="*/ 681706 h 1608850"/>
                <a:gd name="connsiteX1166" fmla="*/ 7989653 w 12192000"/>
                <a:gd name="connsiteY1166" fmla="*/ 502279 h 1608850"/>
                <a:gd name="connsiteX1167" fmla="*/ 7995733 w 12192000"/>
                <a:gd name="connsiteY1167" fmla="*/ 495793 h 1608850"/>
                <a:gd name="connsiteX1168" fmla="*/ 8068694 w 12192000"/>
                <a:gd name="connsiteY1168" fmla="*/ 495793 h 1608850"/>
                <a:gd name="connsiteX1169" fmla="*/ 8068694 w 12192000"/>
                <a:gd name="connsiteY1169" fmla="*/ 504441 h 1608850"/>
                <a:gd name="connsiteX1170" fmla="*/ 8078828 w 12192000"/>
                <a:gd name="connsiteY1170" fmla="*/ 504441 h 1608850"/>
                <a:gd name="connsiteX1171" fmla="*/ 8078828 w 12192000"/>
                <a:gd name="connsiteY1171" fmla="*/ 619015 h 1608850"/>
                <a:gd name="connsiteX1172" fmla="*/ 8101121 w 12192000"/>
                <a:gd name="connsiteY1172" fmla="*/ 619015 h 1608850"/>
                <a:gd name="connsiteX1173" fmla="*/ 8101121 w 12192000"/>
                <a:gd name="connsiteY1173" fmla="*/ 552000 h 1608850"/>
                <a:gd name="connsiteX1174" fmla="*/ 8127469 w 12192000"/>
                <a:gd name="connsiteY1174" fmla="*/ 552000 h 1608850"/>
                <a:gd name="connsiteX1175" fmla="*/ 8131521 w 12192000"/>
                <a:gd name="connsiteY1175" fmla="*/ 547676 h 1608850"/>
                <a:gd name="connsiteX1176" fmla="*/ 8139629 w 12192000"/>
                <a:gd name="connsiteY1176" fmla="*/ 547676 h 1608850"/>
                <a:gd name="connsiteX1177" fmla="*/ 8143681 w 12192000"/>
                <a:gd name="connsiteY1177" fmla="*/ 552000 h 1608850"/>
                <a:gd name="connsiteX1178" fmla="*/ 8165976 w 12192000"/>
                <a:gd name="connsiteY1178" fmla="*/ 552000 h 1608850"/>
                <a:gd name="connsiteX1179" fmla="*/ 8165976 w 12192000"/>
                <a:gd name="connsiteY1179" fmla="*/ 435264 h 1608850"/>
                <a:gd name="connsiteX1180" fmla="*/ 8222722 w 12192000"/>
                <a:gd name="connsiteY1180" fmla="*/ 424455 h 1608850"/>
                <a:gd name="connsiteX1181" fmla="*/ 8222722 w 12192000"/>
                <a:gd name="connsiteY1181" fmla="*/ 425536 h 1608850"/>
                <a:gd name="connsiteX1182" fmla="*/ 8222722 w 12192000"/>
                <a:gd name="connsiteY1182" fmla="*/ 433102 h 1608850"/>
                <a:gd name="connsiteX1183" fmla="*/ 8249069 w 12192000"/>
                <a:gd name="connsiteY1183" fmla="*/ 433102 h 1608850"/>
                <a:gd name="connsiteX1184" fmla="*/ 8249069 w 12192000"/>
                <a:gd name="connsiteY1184" fmla="*/ 688192 h 1608850"/>
                <a:gd name="connsiteX1185" fmla="*/ 8271364 w 12192000"/>
                <a:gd name="connsiteY1185" fmla="*/ 688192 h 1608850"/>
                <a:gd name="connsiteX1186" fmla="*/ 8271364 w 12192000"/>
                <a:gd name="connsiteY1186" fmla="*/ 683868 h 1608850"/>
                <a:gd name="connsiteX1187" fmla="*/ 8283524 w 12192000"/>
                <a:gd name="connsiteY1187" fmla="*/ 683868 h 1608850"/>
                <a:gd name="connsiteX1188" fmla="*/ 8283524 w 12192000"/>
                <a:gd name="connsiteY1188" fmla="*/ 688192 h 1608850"/>
                <a:gd name="connsiteX1189" fmla="*/ 8307844 w 12192000"/>
                <a:gd name="connsiteY1189" fmla="*/ 688192 h 1608850"/>
                <a:gd name="connsiteX1190" fmla="*/ 8307844 w 12192000"/>
                <a:gd name="connsiteY1190" fmla="*/ 675221 h 1608850"/>
                <a:gd name="connsiteX1191" fmla="*/ 8336217 w 12192000"/>
                <a:gd name="connsiteY1191" fmla="*/ 675221 h 1608850"/>
                <a:gd name="connsiteX1192" fmla="*/ 8348377 w 12192000"/>
                <a:gd name="connsiteY1192" fmla="*/ 670897 h 1608850"/>
                <a:gd name="connsiteX1193" fmla="*/ 8368645 w 12192000"/>
                <a:gd name="connsiteY1193" fmla="*/ 675221 h 1608850"/>
                <a:gd name="connsiteX1194" fmla="*/ 8368645 w 12192000"/>
                <a:gd name="connsiteY1194" fmla="*/ 657927 h 1608850"/>
                <a:gd name="connsiteX1195" fmla="*/ 8376752 w 12192000"/>
                <a:gd name="connsiteY1195" fmla="*/ 657927 h 1608850"/>
                <a:gd name="connsiteX1196" fmla="*/ 8376752 w 12192000"/>
                <a:gd name="connsiteY1196" fmla="*/ 644956 h 1608850"/>
                <a:gd name="connsiteX1197" fmla="*/ 8433498 w 12192000"/>
                <a:gd name="connsiteY1197" fmla="*/ 644956 h 1608850"/>
                <a:gd name="connsiteX1198" fmla="*/ 8433498 w 12192000"/>
                <a:gd name="connsiteY1198" fmla="*/ 614691 h 1608850"/>
                <a:gd name="connsiteX1199" fmla="*/ 8451738 w 12192000"/>
                <a:gd name="connsiteY1199" fmla="*/ 614691 h 1608850"/>
                <a:gd name="connsiteX1200" fmla="*/ 8451738 w 12192000"/>
                <a:gd name="connsiteY1200" fmla="*/ 608206 h 1608850"/>
                <a:gd name="connsiteX1201" fmla="*/ 8463898 w 12192000"/>
                <a:gd name="connsiteY1201" fmla="*/ 608206 h 1608850"/>
                <a:gd name="connsiteX1202" fmla="*/ 8463898 w 12192000"/>
                <a:gd name="connsiteY1202" fmla="*/ 614691 h 1608850"/>
                <a:gd name="connsiteX1203" fmla="*/ 8480112 w 12192000"/>
                <a:gd name="connsiteY1203" fmla="*/ 614691 h 1608850"/>
                <a:gd name="connsiteX1204" fmla="*/ 8480112 w 12192000"/>
                <a:gd name="connsiteY1204" fmla="*/ 664412 h 1608850"/>
                <a:gd name="connsiteX1205" fmla="*/ 8512540 w 12192000"/>
                <a:gd name="connsiteY1205" fmla="*/ 664412 h 1608850"/>
                <a:gd name="connsiteX1206" fmla="*/ 8512540 w 12192000"/>
                <a:gd name="connsiteY1206" fmla="*/ 638471 h 1608850"/>
                <a:gd name="connsiteX1207" fmla="*/ 8551046 w 12192000"/>
                <a:gd name="connsiteY1207" fmla="*/ 638471 h 1608850"/>
                <a:gd name="connsiteX1208" fmla="*/ 8551046 w 12192000"/>
                <a:gd name="connsiteY1208" fmla="*/ 608206 h 1608850"/>
                <a:gd name="connsiteX1209" fmla="*/ 8599688 w 12192000"/>
                <a:gd name="connsiteY1209" fmla="*/ 608206 h 1608850"/>
                <a:gd name="connsiteX1210" fmla="*/ 8599688 w 12192000"/>
                <a:gd name="connsiteY1210" fmla="*/ 719362 h 1608850"/>
                <a:gd name="connsiteX1211" fmla="*/ 8599688 w 12192000"/>
                <a:gd name="connsiteY1211" fmla="*/ 733141 h 1608850"/>
                <a:gd name="connsiteX1212" fmla="*/ 8665562 w 12192000"/>
                <a:gd name="connsiteY1212" fmla="*/ 733141 h 1608850"/>
                <a:gd name="connsiteX1213" fmla="*/ 8665562 w 12192000"/>
                <a:gd name="connsiteY1213" fmla="*/ 838913 h 1608850"/>
                <a:gd name="connsiteX1214" fmla="*/ 8665562 w 12192000"/>
                <a:gd name="connsiteY1214" fmla="*/ 862160 h 1608850"/>
                <a:gd name="connsiteX1215" fmla="*/ 8680522 w 12192000"/>
                <a:gd name="connsiteY1215" fmla="*/ 862160 h 1608850"/>
                <a:gd name="connsiteX1216" fmla="*/ 8680522 w 12192000"/>
                <a:gd name="connsiteY1216" fmla="*/ 860998 h 1608850"/>
                <a:gd name="connsiteX1217" fmla="*/ 8680522 w 12192000"/>
                <a:gd name="connsiteY1217" fmla="*/ 852862 h 1608850"/>
                <a:gd name="connsiteX1218" fmla="*/ 8725102 w 12192000"/>
                <a:gd name="connsiteY1218" fmla="*/ 852862 h 1608850"/>
                <a:gd name="connsiteX1219" fmla="*/ 8725102 w 12192000"/>
                <a:gd name="connsiteY1219" fmla="*/ 855477 h 1608850"/>
                <a:gd name="connsiteX1220" fmla="*/ 8725102 w 12192000"/>
                <a:gd name="connsiteY1220" fmla="*/ 861131 h 1608850"/>
                <a:gd name="connsiteX1221" fmla="*/ 8733569 w 12192000"/>
                <a:gd name="connsiteY1221" fmla="*/ 852574 h 1608850"/>
                <a:gd name="connsiteX1222" fmla="*/ 8729111 w 12192000"/>
                <a:gd name="connsiteY1222" fmla="*/ 850249 h 1608850"/>
                <a:gd name="connsiteX1223" fmla="*/ 8729111 w 12192000"/>
                <a:gd name="connsiteY1223" fmla="*/ 843275 h 1608850"/>
                <a:gd name="connsiteX1224" fmla="*/ 8735797 w 12192000"/>
                <a:gd name="connsiteY1224" fmla="*/ 840950 h 1608850"/>
                <a:gd name="connsiteX1225" fmla="*/ 8735797 w 12192000"/>
                <a:gd name="connsiteY1225" fmla="*/ 831652 h 1608850"/>
                <a:gd name="connsiteX1226" fmla="*/ 8740256 w 12192000"/>
                <a:gd name="connsiteY1226" fmla="*/ 831652 h 1608850"/>
                <a:gd name="connsiteX1227" fmla="*/ 8740256 w 12192000"/>
                <a:gd name="connsiteY1227" fmla="*/ 810730 h 1608850"/>
                <a:gd name="connsiteX1228" fmla="*/ 8735797 w 12192000"/>
                <a:gd name="connsiteY1228" fmla="*/ 810730 h 1608850"/>
                <a:gd name="connsiteX1229" fmla="*/ 8735797 w 12192000"/>
                <a:gd name="connsiteY1229" fmla="*/ 806081 h 1608850"/>
                <a:gd name="connsiteX1230" fmla="*/ 8740256 w 12192000"/>
                <a:gd name="connsiteY1230" fmla="*/ 803756 h 1608850"/>
                <a:gd name="connsiteX1231" fmla="*/ 8751401 w 12192000"/>
                <a:gd name="connsiteY1231" fmla="*/ 787483 h 1608850"/>
                <a:gd name="connsiteX1232" fmla="*/ 8753629 w 12192000"/>
                <a:gd name="connsiteY1232" fmla="*/ 778185 h 1608850"/>
                <a:gd name="connsiteX1233" fmla="*/ 8753629 w 12192000"/>
                <a:gd name="connsiteY1233" fmla="*/ 752614 h 1608850"/>
                <a:gd name="connsiteX1234" fmla="*/ 8753909 w 12192000"/>
                <a:gd name="connsiteY1234" fmla="*/ 751742 h 1608850"/>
                <a:gd name="connsiteX1235" fmla="*/ 8755767 w 12192000"/>
                <a:gd name="connsiteY1235" fmla="*/ 745928 h 1608850"/>
                <a:gd name="connsiteX1236" fmla="*/ 8754080 w 12192000"/>
                <a:gd name="connsiteY1236" fmla="*/ 745928 h 1608850"/>
                <a:gd name="connsiteX1237" fmla="*/ 8754080 w 12192000"/>
                <a:gd name="connsiteY1237" fmla="*/ 744766 h 1608850"/>
                <a:gd name="connsiteX1238" fmla="*/ 8754080 w 12192000"/>
                <a:gd name="connsiteY1238" fmla="*/ 736629 h 1608850"/>
                <a:gd name="connsiteX1239" fmla="*/ 8755194 w 12192000"/>
                <a:gd name="connsiteY1239" fmla="*/ 736629 h 1608850"/>
                <a:gd name="connsiteX1240" fmla="*/ 8762996 w 12192000"/>
                <a:gd name="connsiteY1240" fmla="*/ 736629 h 1608850"/>
                <a:gd name="connsiteX1241" fmla="*/ 8762996 w 12192000"/>
                <a:gd name="connsiteY1241" fmla="*/ 735467 h 1608850"/>
                <a:gd name="connsiteX1242" fmla="*/ 8762996 w 12192000"/>
                <a:gd name="connsiteY1242" fmla="*/ 727331 h 1608850"/>
                <a:gd name="connsiteX1243" fmla="*/ 8761881 w 12192000"/>
                <a:gd name="connsiteY1243" fmla="*/ 727331 h 1608850"/>
                <a:gd name="connsiteX1244" fmla="*/ 8754080 w 12192000"/>
                <a:gd name="connsiteY1244" fmla="*/ 727331 h 1608850"/>
                <a:gd name="connsiteX1245" fmla="*/ 8754080 w 12192000"/>
                <a:gd name="connsiteY1245" fmla="*/ 726168 h 1608850"/>
                <a:gd name="connsiteX1246" fmla="*/ 8754080 w 12192000"/>
                <a:gd name="connsiteY1246" fmla="*/ 718032 h 1608850"/>
                <a:gd name="connsiteX1247" fmla="*/ 8755194 w 12192000"/>
                <a:gd name="connsiteY1247" fmla="*/ 718032 h 1608850"/>
                <a:gd name="connsiteX1248" fmla="*/ 8762996 w 12192000"/>
                <a:gd name="connsiteY1248" fmla="*/ 718032 h 1608850"/>
                <a:gd name="connsiteX1249" fmla="*/ 8762996 w 12192000"/>
                <a:gd name="connsiteY1249" fmla="*/ 717160 h 1608850"/>
                <a:gd name="connsiteX1250" fmla="*/ 8762996 w 12192000"/>
                <a:gd name="connsiteY1250" fmla="*/ 711058 h 1608850"/>
                <a:gd name="connsiteX1251" fmla="*/ 8761881 w 12192000"/>
                <a:gd name="connsiteY1251" fmla="*/ 711058 h 1608850"/>
                <a:gd name="connsiteX1252" fmla="*/ 8754080 w 12192000"/>
                <a:gd name="connsiteY1252" fmla="*/ 711058 h 1608850"/>
                <a:gd name="connsiteX1253" fmla="*/ 8754080 w 12192000"/>
                <a:gd name="connsiteY1253" fmla="*/ 709896 h 1608850"/>
                <a:gd name="connsiteX1254" fmla="*/ 8754080 w 12192000"/>
                <a:gd name="connsiteY1254" fmla="*/ 701759 h 1608850"/>
                <a:gd name="connsiteX1255" fmla="*/ 8755194 w 12192000"/>
                <a:gd name="connsiteY1255" fmla="*/ 701759 h 1608850"/>
                <a:gd name="connsiteX1256" fmla="*/ 8762996 w 12192000"/>
                <a:gd name="connsiteY1256" fmla="*/ 701759 h 1608850"/>
                <a:gd name="connsiteX1257" fmla="*/ 8761881 w 12192000"/>
                <a:gd name="connsiteY1257" fmla="*/ 700016 h 1608850"/>
                <a:gd name="connsiteX1258" fmla="*/ 8754080 w 12192000"/>
                <a:gd name="connsiteY1258" fmla="*/ 687812 h 1608850"/>
                <a:gd name="connsiteX1259" fmla="*/ 8754080 w 12192000"/>
                <a:gd name="connsiteY1259" fmla="*/ 650617 h 1608850"/>
                <a:gd name="connsiteX1260" fmla="*/ 8903424 w 12192000"/>
                <a:gd name="connsiteY1260" fmla="*/ 650617 h 1608850"/>
                <a:gd name="connsiteX1261" fmla="*/ 8905096 w 12192000"/>
                <a:gd name="connsiteY1261" fmla="*/ 653232 h 1608850"/>
                <a:gd name="connsiteX1262" fmla="*/ 8908543 w 12192000"/>
                <a:gd name="connsiteY1262" fmla="*/ 658626 h 1608850"/>
                <a:gd name="connsiteX1263" fmla="*/ 8908543 w 12192000"/>
                <a:gd name="connsiteY1263" fmla="*/ 647687 h 1608850"/>
                <a:gd name="connsiteX1264" fmla="*/ 8908543 w 12192000"/>
                <a:gd name="connsiteY1264" fmla="*/ 607460 h 1608850"/>
                <a:gd name="connsiteX1265" fmla="*/ 8910570 w 12192000"/>
                <a:gd name="connsiteY1265" fmla="*/ 607460 h 1608850"/>
                <a:gd name="connsiteX1266" fmla="*/ 8924757 w 12192000"/>
                <a:gd name="connsiteY1266" fmla="*/ 607460 h 1608850"/>
                <a:gd name="connsiteX1267" fmla="*/ 8924757 w 12192000"/>
                <a:gd name="connsiteY1267" fmla="*/ 515723 h 1608850"/>
                <a:gd name="connsiteX1268" fmla="*/ 8924757 w 12192000"/>
                <a:gd name="connsiteY1268" fmla="*/ 490724 h 1608850"/>
                <a:gd name="connsiteX1269" fmla="*/ 9078786 w 12192000"/>
                <a:gd name="connsiteY1269" fmla="*/ 490724 h 1608850"/>
                <a:gd name="connsiteX1270" fmla="*/ 9078786 w 12192000"/>
                <a:gd name="connsiteY1270" fmla="*/ 506306 h 1608850"/>
                <a:gd name="connsiteX1271" fmla="*/ 9078786 w 12192000"/>
                <a:gd name="connsiteY1271" fmla="*/ 611783 h 1608850"/>
                <a:gd name="connsiteX1272" fmla="*/ 9080306 w 12192000"/>
                <a:gd name="connsiteY1272" fmla="*/ 611513 h 1608850"/>
                <a:gd name="connsiteX1273" fmla="*/ 9090946 w 12192000"/>
                <a:gd name="connsiteY1273" fmla="*/ 609622 h 1608850"/>
                <a:gd name="connsiteX1274" fmla="*/ 9088919 w 12192000"/>
                <a:gd name="connsiteY1274" fmla="*/ 698254 h 1608850"/>
                <a:gd name="connsiteX1275" fmla="*/ 9090439 w 12192000"/>
                <a:gd name="connsiteY1275" fmla="*/ 698525 h 1608850"/>
                <a:gd name="connsiteX1276" fmla="*/ 9101079 w 12192000"/>
                <a:gd name="connsiteY1276" fmla="*/ 700416 h 1608850"/>
                <a:gd name="connsiteX1277" fmla="*/ 9101332 w 12192000"/>
                <a:gd name="connsiteY1277" fmla="*/ 701227 h 1608850"/>
                <a:gd name="connsiteX1278" fmla="*/ 9103106 w 12192000"/>
                <a:gd name="connsiteY1278" fmla="*/ 706902 h 1608850"/>
                <a:gd name="connsiteX1279" fmla="*/ 9103866 w 12192000"/>
                <a:gd name="connsiteY1279" fmla="*/ 704470 h 1608850"/>
                <a:gd name="connsiteX1280" fmla="*/ 9109186 w 12192000"/>
                <a:gd name="connsiteY1280" fmla="*/ 687446 h 1608850"/>
                <a:gd name="connsiteX1281" fmla="*/ 9110959 w 12192000"/>
                <a:gd name="connsiteY1281" fmla="*/ 687446 h 1608850"/>
                <a:gd name="connsiteX1282" fmla="*/ 9123373 w 12192000"/>
                <a:gd name="connsiteY1282" fmla="*/ 687446 h 1608850"/>
                <a:gd name="connsiteX1283" fmla="*/ 9123373 w 12192000"/>
                <a:gd name="connsiteY1283" fmla="*/ 719872 h 1608850"/>
                <a:gd name="connsiteX1284" fmla="*/ 9124386 w 12192000"/>
                <a:gd name="connsiteY1284" fmla="*/ 720413 h 1608850"/>
                <a:gd name="connsiteX1285" fmla="*/ 9131480 w 12192000"/>
                <a:gd name="connsiteY1285" fmla="*/ 724196 h 1608850"/>
                <a:gd name="connsiteX1286" fmla="*/ 9131480 w 12192000"/>
                <a:gd name="connsiteY1286" fmla="*/ 725547 h 1608850"/>
                <a:gd name="connsiteX1287" fmla="*/ 9131480 w 12192000"/>
                <a:gd name="connsiteY1287" fmla="*/ 735005 h 1608850"/>
                <a:gd name="connsiteX1288" fmla="*/ 9176067 w 12192000"/>
                <a:gd name="connsiteY1288" fmla="*/ 735005 h 1608850"/>
                <a:gd name="connsiteX1289" fmla="*/ 9176067 w 12192000"/>
                <a:gd name="connsiteY1289" fmla="*/ 736086 h 1608850"/>
                <a:gd name="connsiteX1290" fmla="*/ 9176067 w 12192000"/>
                <a:gd name="connsiteY1290" fmla="*/ 743652 h 1608850"/>
                <a:gd name="connsiteX1291" fmla="*/ 9178093 w 12192000"/>
                <a:gd name="connsiteY1291" fmla="*/ 743652 h 1608850"/>
                <a:gd name="connsiteX1292" fmla="*/ 9192280 w 12192000"/>
                <a:gd name="connsiteY1292" fmla="*/ 743652 h 1608850"/>
                <a:gd name="connsiteX1293" fmla="*/ 9192280 w 12192000"/>
                <a:gd name="connsiteY1293" fmla="*/ 713387 h 1608850"/>
                <a:gd name="connsiteX1294" fmla="*/ 9236867 w 12192000"/>
                <a:gd name="connsiteY1294" fmla="*/ 713387 h 1608850"/>
                <a:gd name="connsiteX1295" fmla="*/ 9236867 w 12192000"/>
                <a:gd name="connsiteY1295" fmla="*/ 712036 h 1608850"/>
                <a:gd name="connsiteX1296" fmla="*/ 9236867 w 12192000"/>
                <a:gd name="connsiteY1296" fmla="*/ 702578 h 1608850"/>
                <a:gd name="connsiteX1297" fmla="*/ 9237881 w 12192000"/>
                <a:gd name="connsiteY1297" fmla="*/ 702578 h 1608850"/>
                <a:gd name="connsiteX1298" fmla="*/ 9244974 w 12192000"/>
                <a:gd name="connsiteY1298" fmla="*/ 702578 h 1608850"/>
                <a:gd name="connsiteX1299" fmla="*/ 9244974 w 12192000"/>
                <a:gd name="connsiteY1299" fmla="*/ 700687 h 1608850"/>
                <a:gd name="connsiteX1300" fmla="*/ 9244974 w 12192000"/>
                <a:gd name="connsiteY1300" fmla="*/ 687446 h 1608850"/>
                <a:gd name="connsiteX1301" fmla="*/ 9245734 w 12192000"/>
                <a:gd name="connsiteY1301" fmla="*/ 687446 h 1608850"/>
                <a:gd name="connsiteX1302" fmla="*/ 9251054 w 12192000"/>
                <a:gd name="connsiteY1302" fmla="*/ 687446 h 1608850"/>
                <a:gd name="connsiteX1303" fmla="*/ 9251054 w 12192000"/>
                <a:gd name="connsiteY1303" fmla="*/ 686365 h 1608850"/>
                <a:gd name="connsiteX1304" fmla="*/ 9251054 w 12192000"/>
                <a:gd name="connsiteY1304" fmla="*/ 678798 h 1608850"/>
                <a:gd name="connsiteX1305" fmla="*/ 9253081 w 12192000"/>
                <a:gd name="connsiteY1305" fmla="*/ 678798 h 1608850"/>
                <a:gd name="connsiteX1306" fmla="*/ 9267268 w 12192000"/>
                <a:gd name="connsiteY1306" fmla="*/ 678798 h 1608850"/>
                <a:gd name="connsiteX1307" fmla="*/ 9267268 w 12192000"/>
                <a:gd name="connsiteY1307" fmla="*/ 679879 h 1608850"/>
                <a:gd name="connsiteX1308" fmla="*/ 9267268 w 12192000"/>
                <a:gd name="connsiteY1308" fmla="*/ 687446 h 1608850"/>
                <a:gd name="connsiteX1309" fmla="*/ 9289561 w 12192000"/>
                <a:gd name="connsiteY1309" fmla="*/ 687446 h 1608850"/>
                <a:gd name="connsiteX1310" fmla="*/ 9289561 w 12192000"/>
                <a:gd name="connsiteY1310" fmla="*/ 685554 h 1608850"/>
                <a:gd name="connsiteX1311" fmla="*/ 9289561 w 12192000"/>
                <a:gd name="connsiteY1311" fmla="*/ 672313 h 1608850"/>
                <a:gd name="connsiteX1312" fmla="*/ 9291335 w 12192000"/>
                <a:gd name="connsiteY1312" fmla="*/ 672313 h 1608850"/>
                <a:gd name="connsiteX1313" fmla="*/ 9303748 w 12192000"/>
                <a:gd name="connsiteY1313" fmla="*/ 672313 h 1608850"/>
                <a:gd name="connsiteX1314" fmla="*/ 9303748 w 12192000"/>
                <a:gd name="connsiteY1314" fmla="*/ 696093 h 1608850"/>
                <a:gd name="connsiteX1315" fmla="*/ 9304762 w 12192000"/>
                <a:gd name="connsiteY1315" fmla="*/ 696093 h 1608850"/>
                <a:gd name="connsiteX1316" fmla="*/ 9311855 w 12192000"/>
                <a:gd name="connsiteY1316" fmla="*/ 696093 h 1608850"/>
                <a:gd name="connsiteX1317" fmla="*/ 9311855 w 12192000"/>
                <a:gd name="connsiteY1317" fmla="*/ 695012 h 1608850"/>
                <a:gd name="connsiteX1318" fmla="*/ 9311855 w 12192000"/>
                <a:gd name="connsiteY1318" fmla="*/ 687446 h 1608850"/>
                <a:gd name="connsiteX1319" fmla="*/ 9313628 w 12192000"/>
                <a:gd name="connsiteY1319" fmla="*/ 687446 h 1608850"/>
                <a:gd name="connsiteX1320" fmla="*/ 9326042 w 12192000"/>
                <a:gd name="connsiteY1320" fmla="*/ 687446 h 1608850"/>
                <a:gd name="connsiteX1321" fmla="*/ 9326042 w 12192000"/>
                <a:gd name="connsiteY1321" fmla="*/ 713387 h 1608850"/>
                <a:gd name="connsiteX1322" fmla="*/ 9328069 w 12192000"/>
                <a:gd name="connsiteY1322" fmla="*/ 713387 h 1608850"/>
                <a:gd name="connsiteX1323" fmla="*/ 9342255 w 12192000"/>
                <a:gd name="connsiteY1323" fmla="*/ 713387 h 1608850"/>
                <a:gd name="connsiteX1324" fmla="*/ 9342255 w 12192000"/>
                <a:gd name="connsiteY1324" fmla="*/ 715008 h 1608850"/>
                <a:gd name="connsiteX1325" fmla="*/ 9342255 w 12192000"/>
                <a:gd name="connsiteY1325" fmla="*/ 726358 h 1608850"/>
                <a:gd name="connsiteX1326" fmla="*/ 9343015 w 12192000"/>
                <a:gd name="connsiteY1326" fmla="*/ 726358 h 1608850"/>
                <a:gd name="connsiteX1327" fmla="*/ 9348336 w 12192000"/>
                <a:gd name="connsiteY1327" fmla="*/ 726358 h 1608850"/>
                <a:gd name="connsiteX1328" fmla="*/ 9348336 w 12192000"/>
                <a:gd name="connsiteY1328" fmla="*/ 725547 h 1608850"/>
                <a:gd name="connsiteX1329" fmla="*/ 9348336 w 12192000"/>
                <a:gd name="connsiteY1329" fmla="*/ 719872 h 1608850"/>
                <a:gd name="connsiteX1330" fmla="*/ 9378736 w 12192000"/>
                <a:gd name="connsiteY1330" fmla="*/ 719872 h 1608850"/>
                <a:gd name="connsiteX1331" fmla="*/ 9378736 w 12192000"/>
                <a:gd name="connsiteY1331" fmla="*/ 743652 h 1608850"/>
                <a:gd name="connsiteX1332" fmla="*/ 9379749 w 12192000"/>
                <a:gd name="connsiteY1332" fmla="*/ 743652 h 1608850"/>
                <a:gd name="connsiteX1333" fmla="*/ 9386843 w 12192000"/>
                <a:gd name="connsiteY1333" fmla="*/ 743652 h 1608850"/>
                <a:gd name="connsiteX1334" fmla="*/ 9386843 w 12192000"/>
                <a:gd name="connsiteY1334" fmla="*/ 744733 h 1608850"/>
                <a:gd name="connsiteX1335" fmla="*/ 9386843 w 12192000"/>
                <a:gd name="connsiteY1335" fmla="*/ 752299 h 1608850"/>
                <a:gd name="connsiteX1336" fmla="*/ 9387603 w 12192000"/>
                <a:gd name="connsiteY1336" fmla="*/ 752299 h 1608850"/>
                <a:gd name="connsiteX1337" fmla="*/ 9392923 w 12192000"/>
                <a:gd name="connsiteY1337" fmla="*/ 752299 h 1608850"/>
                <a:gd name="connsiteX1338" fmla="*/ 9392923 w 12192000"/>
                <a:gd name="connsiteY1338" fmla="*/ 750137 h 1608850"/>
                <a:gd name="connsiteX1339" fmla="*/ 9392923 w 12192000"/>
                <a:gd name="connsiteY1339" fmla="*/ 735005 h 1608850"/>
                <a:gd name="connsiteX1340" fmla="*/ 9393936 w 12192000"/>
                <a:gd name="connsiteY1340" fmla="*/ 735005 h 1608850"/>
                <a:gd name="connsiteX1341" fmla="*/ 9401030 w 12192000"/>
                <a:gd name="connsiteY1341" fmla="*/ 735005 h 1608850"/>
                <a:gd name="connsiteX1342" fmla="*/ 9401030 w 12192000"/>
                <a:gd name="connsiteY1342" fmla="*/ 736086 h 1608850"/>
                <a:gd name="connsiteX1343" fmla="*/ 9401030 w 12192000"/>
                <a:gd name="connsiteY1343" fmla="*/ 743652 h 1608850"/>
                <a:gd name="connsiteX1344" fmla="*/ 9406350 w 12192000"/>
                <a:gd name="connsiteY1344" fmla="*/ 741659 h 1608850"/>
                <a:gd name="connsiteX1345" fmla="*/ 9407110 w 12192000"/>
                <a:gd name="connsiteY1345" fmla="*/ 740679 h 1608850"/>
                <a:gd name="connsiteX1346" fmla="*/ 9407110 w 12192000"/>
                <a:gd name="connsiteY1346" fmla="*/ 735005 h 1608850"/>
                <a:gd name="connsiteX1347" fmla="*/ 9445617 w 12192000"/>
                <a:gd name="connsiteY1347" fmla="*/ 735005 h 1608850"/>
                <a:gd name="connsiteX1348" fmla="*/ 9445617 w 12192000"/>
                <a:gd name="connsiteY1348" fmla="*/ 758784 h 1608850"/>
                <a:gd name="connsiteX1349" fmla="*/ 9447643 w 12192000"/>
                <a:gd name="connsiteY1349" fmla="*/ 758784 h 1608850"/>
                <a:gd name="connsiteX1350" fmla="*/ 9461830 w 12192000"/>
                <a:gd name="connsiteY1350" fmla="*/ 758784 h 1608850"/>
                <a:gd name="connsiteX1351" fmla="*/ 9461830 w 12192000"/>
                <a:gd name="connsiteY1351" fmla="*/ 759865 h 1608850"/>
                <a:gd name="connsiteX1352" fmla="*/ 9461830 w 12192000"/>
                <a:gd name="connsiteY1352" fmla="*/ 767431 h 1608850"/>
                <a:gd name="connsiteX1353" fmla="*/ 9463604 w 12192000"/>
                <a:gd name="connsiteY1353" fmla="*/ 767431 h 1608850"/>
                <a:gd name="connsiteX1354" fmla="*/ 9476017 w 12192000"/>
                <a:gd name="connsiteY1354" fmla="*/ 767431 h 1608850"/>
                <a:gd name="connsiteX1355" fmla="*/ 9476017 w 12192000"/>
                <a:gd name="connsiteY1355" fmla="*/ 743652 h 1608850"/>
                <a:gd name="connsiteX1356" fmla="*/ 9477030 w 12192000"/>
                <a:gd name="connsiteY1356" fmla="*/ 743652 h 1608850"/>
                <a:gd name="connsiteX1357" fmla="*/ 9484124 w 12192000"/>
                <a:gd name="connsiteY1357" fmla="*/ 743652 h 1608850"/>
                <a:gd name="connsiteX1358" fmla="*/ 9484124 w 12192000"/>
                <a:gd name="connsiteY1358" fmla="*/ 711225 h 1608850"/>
                <a:gd name="connsiteX1359" fmla="*/ 9485137 w 12192000"/>
                <a:gd name="connsiteY1359" fmla="*/ 711225 h 1608850"/>
                <a:gd name="connsiteX1360" fmla="*/ 9492231 w 12192000"/>
                <a:gd name="connsiteY1360" fmla="*/ 711225 h 1608850"/>
                <a:gd name="connsiteX1361" fmla="*/ 9492231 w 12192000"/>
                <a:gd name="connsiteY1361" fmla="*/ 709334 h 1608850"/>
                <a:gd name="connsiteX1362" fmla="*/ 9492231 w 12192000"/>
                <a:gd name="connsiteY1362" fmla="*/ 696093 h 1608850"/>
                <a:gd name="connsiteX1363" fmla="*/ 9490964 w 12192000"/>
                <a:gd name="connsiteY1363" fmla="*/ 694471 h 1608850"/>
                <a:gd name="connsiteX1364" fmla="*/ 9496284 w 12192000"/>
                <a:gd name="connsiteY1364" fmla="*/ 683122 h 1608850"/>
                <a:gd name="connsiteX1365" fmla="*/ 9504391 w 12192000"/>
                <a:gd name="connsiteY1365" fmla="*/ 711225 h 1608850"/>
                <a:gd name="connsiteX1366" fmla="*/ 9505151 w 12192000"/>
                <a:gd name="connsiteY1366" fmla="*/ 711225 h 1608850"/>
                <a:gd name="connsiteX1367" fmla="*/ 9510471 w 12192000"/>
                <a:gd name="connsiteY1367" fmla="*/ 711225 h 1608850"/>
                <a:gd name="connsiteX1368" fmla="*/ 9510471 w 12192000"/>
                <a:gd name="connsiteY1368" fmla="*/ 605298 h 1608850"/>
                <a:gd name="connsiteX1369" fmla="*/ 9511991 w 12192000"/>
                <a:gd name="connsiteY1369" fmla="*/ 605298 h 1608850"/>
                <a:gd name="connsiteX1370" fmla="*/ 9522631 w 12192000"/>
                <a:gd name="connsiteY1370" fmla="*/ 605298 h 1608850"/>
                <a:gd name="connsiteX1371" fmla="*/ 9522631 w 12192000"/>
                <a:gd name="connsiteY1371" fmla="*/ 557739 h 1608850"/>
                <a:gd name="connsiteX1372" fmla="*/ 9548978 w 12192000"/>
                <a:gd name="connsiteY1372" fmla="*/ 557739 h 1608850"/>
                <a:gd name="connsiteX1373" fmla="*/ 9548978 w 12192000"/>
                <a:gd name="connsiteY1373" fmla="*/ 536121 h 1608850"/>
                <a:gd name="connsiteX1374" fmla="*/ 9583432 w 12192000"/>
                <a:gd name="connsiteY1374" fmla="*/ 536121 h 1608850"/>
                <a:gd name="connsiteX1375" fmla="*/ 9583432 w 12192000"/>
                <a:gd name="connsiteY1375" fmla="*/ 538553 h 1608850"/>
                <a:gd name="connsiteX1376" fmla="*/ 9583432 w 12192000"/>
                <a:gd name="connsiteY1376" fmla="*/ 555577 h 1608850"/>
                <a:gd name="connsiteX1377" fmla="*/ 9585712 w 12192000"/>
                <a:gd name="connsiteY1377" fmla="*/ 555577 h 1608850"/>
                <a:gd name="connsiteX1378" fmla="*/ 9601672 w 12192000"/>
                <a:gd name="connsiteY1378" fmla="*/ 555577 h 1608850"/>
                <a:gd name="connsiteX1379" fmla="*/ 9601672 w 12192000"/>
                <a:gd name="connsiteY1379" fmla="*/ 603136 h 1608850"/>
                <a:gd name="connsiteX1380" fmla="*/ 9602685 w 12192000"/>
                <a:gd name="connsiteY1380" fmla="*/ 603136 h 1608850"/>
                <a:gd name="connsiteX1381" fmla="*/ 9609779 w 12192000"/>
                <a:gd name="connsiteY1381" fmla="*/ 603136 h 1608850"/>
                <a:gd name="connsiteX1382" fmla="*/ 9623966 w 12192000"/>
                <a:gd name="connsiteY1382" fmla="*/ 607460 h 1608850"/>
                <a:gd name="connsiteX1383" fmla="*/ 9623966 w 12192000"/>
                <a:gd name="connsiteY1383" fmla="*/ 646372 h 1608850"/>
                <a:gd name="connsiteX1384" fmla="*/ 9624979 w 12192000"/>
                <a:gd name="connsiteY1384" fmla="*/ 646372 h 1608850"/>
                <a:gd name="connsiteX1385" fmla="*/ 9632072 w 12192000"/>
                <a:gd name="connsiteY1385" fmla="*/ 646372 h 1608850"/>
                <a:gd name="connsiteX1386" fmla="*/ 9632072 w 12192000"/>
                <a:gd name="connsiteY1386" fmla="*/ 647993 h 1608850"/>
                <a:gd name="connsiteX1387" fmla="*/ 9632072 w 12192000"/>
                <a:gd name="connsiteY1387" fmla="*/ 659342 h 1608850"/>
                <a:gd name="connsiteX1388" fmla="*/ 9634099 w 12192000"/>
                <a:gd name="connsiteY1388" fmla="*/ 659342 h 1608850"/>
                <a:gd name="connsiteX1389" fmla="*/ 9648286 w 12192000"/>
                <a:gd name="connsiteY1389" fmla="*/ 659342 h 1608850"/>
                <a:gd name="connsiteX1390" fmla="*/ 9654366 w 12192000"/>
                <a:gd name="connsiteY1390" fmla="*/ 665828 h 1608850"/>
                <a:gd name="connsiteX1391" fmla="*/ 9654366 w 12192000"/>
                <a:gd name="connsiteY1391" fmla="*/ 687446 h 1608850"/>
                <a:gd name="connsiteX1392" fmla="*/ 9656646 w 12192000"/>
                <a:gd name="connsiteY1392" fmla="*/ 687446 h 1608850"/>
                <a:gd name="connsiteX1393" fmla="*/ 9672606 w 12192000"/>
                <a:gd name="connsiteY1393" fmla="*/ 687446 h 1608850"/>
                <a:gd name="connsiteX1394" fmla="*/ 9672606 w 12192000"/>
                <a:gd name="connsiteY1394" fmla="*/ 688526 h 1608850"/>
                <a:gd name="connsiteX1395" fmla="*/ 9672606 w 12192000"/>
                <a:gd name="connsiteY1395" fmla="*/ 696093 h 1608850"/>
                <a:gd name="connsiteX1396" fmla="*/ 9673873 w 12192000"/>
                <a:gd name="connsiteY1396" fmla="*/ 696093 h 1608850"/>
                <a:gd name="connsiteX1397" fmla="*/ 9682740 w 12192000"/>
                <a:gd name="connsiteY1397" fmla="*/ 696093 h 1608850"/>
                <a:gd name="connsiteX1398" fmla="*/ 9682740 w 12192000"/>
                <a:gd name="connsiteY1398" fmla="*/ 698254 h 1608850"/>
                <a:gd name="connsiteX1399" fmla="*/ 9682740 w 12192000"/>
                <a:gd name="connsiteY1399" fmla="*/ 713387 h 1608850"/>
                <a:gd name="connsiteX1400" fmla="*/ 9686793 w 12192000"/>
                <a:gd name="connsiteY1400" fmla="*/ 711495 h 1608850"/>
                <a:gd name="connsiteX1401" fmla="*/ 9686793 w 12192000"/>
                <a:gd name="connsiteY1401" fmla="*/ 698254 h 1608850"/>
                <a:gd name="connsiteX1402" fmla="*/ 9687806 w 12192000"/>
                <a:gd name="connsiteY1402" fmla="*/ 698254 h 1608850"/>
                <a:gd name="connsiteX1403" fmla="*/ 9694900 w 12192000"/>
                <a:gd name="connsiteY1403" fmla="*/ 698254 h 1608850"/>
                <a:gd name="connsiteX1404" fmla="*/ 9694900 w 12192000"/>
                <a:gd name="connsiteY1404" fmla="*/ 699876 h 1608850"/>
                <a:gd name="connsiteX1405" fmla="*/ 9694900 w 12192000"/>
                <a:gd name="connsiteY1405" fmla="*/ 711225 h 1608850"/>
                <a:gd name="connsiteX1406" fmla="*/ 9695660 w 12192000"/>
                <a:gd name="connsiteY1406" fmla="*/ 711225 h 1608850"/>
                <a:gd name="connsiteX1407" fmla="*/ 9700980 w 12192000"/>
                <a:gd name="connsiteY1407" fmla="*/ 711225 h 1608850"/>
                <a:gd name="connsiteX1408" fmla="*/ 9749620 w 12192000"/>
                <a:gd name="connsiteY1408" fmla="*/ 706902 h 1608850"/>
                <a:gd name="connsiteX1409" fmla="*/ 9749620 w 12192000"/>
                <a:gd name="connsiteY1409" fmla="*/ 708253 h 1608850"/>
                <a:gd name="connsiteX1410" fmla="*/ 9749620 w 12192000"/>
                <a:gd name="connsiteY1410" fmla="*/ 717710 h 1608850"/>
                <a:gd name="connsiteX1411" fmla="*/ 9750380 w 12192000"/>
                <a:gd name="connsiteY1411" fmla="*/ 717710 h 1608850"/>
                <a:gd name="connsiteX1412" fmla="*/ 9755702 w 12192000"/>
                <a:gd name="connsiteY1412" fmla="*/ 717710 h 1608850"/>
                <a:gd name="connsiteX1413" fmla="*/ 9755702 w 12192000"/>
                <a:gd name="connsiteY1413" fmla="*/ 719872 h 1608850"/>
                <a:gd name="connsiteX1414" fmla="*/ 9755702 w 12192000"/>
                <a:gd name="connsiteY1414" fmla="*/ 735005 h 1608850"/>
                <a:gd name="connsiteX1415" fmla="*/ 9757728 w 12192000"/>
                <a:gd name="connsiteY1415" fmla="*/ 733654 h 1608850"/>
                <a:gd name="connsiteX1416" fmla="*/ 9771914 w 12192000"/>
                <a:gd name="connsiteY1416" fmla="*/ 724196 h 1608850"/>
                <a:gd name="connsiteX1417" fmla="*/ 9777994 w 12192000"/>
                <a:gd name="connsiteY1417" fmla="*/ 683122 h 1608850"/>
                <a:gd name="connsiteX1418" fmla="*/ 9778754 w 12192000"/>
                <a:gd name="connsiteY1418" fmla="*/ 682852 h 1608850"/>
                <a:gd name="connsiteX1419" fmla="*/ 9784074 w 12192000"/>
                <a:gd name="connsiteY1419" fmla="*/ 680960 h 1608850"/>
                <a:gd name="connsiteX1420" fmla="*/ 9786102 w 12192000"/>
                <a:gd name="connsiteY1420" fmla="*/ 611783 h 1608850"/>
                <a:gd name="connsiteX1421" fmla="*/ 9788128 w 12192000"/>
                <a:gd name="connsiteY1421" fmla="*/ 680960 h 1608850"/>
                <a:gd name="connsiteX1422" fmla="*/ 9788888 w 12192000"/>
                <a:gd name="connsiteY1422" fmla="*/ 681230 h 1608850"/>
                <a:gd name="connsiteX1423" fmla="*/ 9794208 w 12192000"/>
                <a:gd name="connsiteY1423" fmla="*/ 683122 h 1608850"/>
                <a:gd name="connsiteX1424" fmla="*/ 9794208 w 12192000"/>
                <a:gd name="connsiteY1424" fmla="*/ 596651 h 1608850"/>
                <a:gd name="connsiteX1425" fmla="*/ 9798262 w 12192000"/>
                <a:gd name="connsiteY1425" fmla="*/ 564224 h 1608850"/>
                <a:gd name="connsiteX1426" fmla="*/ 9836768 w 12192000"/>
                <a:gd name="connsiteY1426" fmla="*/ 564224 h 1608850"/>
                <a:gd name="connsiteX1427" fmla="*/ 9836768 w 12192000"/>
                <a:gd name="connsiteY1427" fmla="*/ 596651 h 1608850"/>
                <a:gd name="connsiteX1428" fmla="*/ 9837528 w 12192000"/>
                <a:gd name="connsiteY1428" fmla="*/ 596651 h 1608850"/>
                <a:gd name="connsiteX1429" fmla="*/ 9842848 w 12192000"/>
                <a:gd name="connsiteY1429" fmla="*/ 596651 h 1608850"/>
                <a:gd name="connsiteX1430" fmla="*/ 9842848 w 12192000"/>
                <a:gd name="connsiteY1430" fmla="*/ 514503 h 1608850"/>
                <a:gd name="connsiteX1431" fmla="*/ 9844622 w 12192000"/>
                <a:gd name="connsiteY1431" fmla="*/ 514503 h 1608850"/>
                <a:gd name="connsiteX1432" fmla="*/ 9857036 w 12192000"/>
                <a:gd name="connsiteY1432" fmla="*/ 514503 h 1608850"/>
                <a:gd name="connsiteX1433" fmla="*/ 9857036 w 12192000"/>
                <a:gd name="connsiteY1433" fmla="*/ 512612 h 1608850"/>
                <a:gd name="connsiteX1434" fmla="*/ 9857036 w 12192000"/>
                <a:gd name="connsiteY1434" fmla="*/ 499371 h 1608850"/>
                <a:gd name="connsiteX1435" fmla="*/ 9879330 w 12192000"/>
                <a:gd name="connsiteY1435" fmla="*/ 499371 h 1608850"/>
                <a:gd name="connsiteX1436" fmla="*/ 9879330 w 12192000"/>
                <a:gd name="connsiteY1436" fmla="*/ 498290 h 1608850"/>
                <a:gd name="connsiteX1437" fmla="*/ 9879330 w 12192000"/>
                <a:gd name="connsiteY1437" fmla="*/ 490724 h 1608850"/>
                <a:gd name="connsiteX1438" fmla="*/ 9881102 w 12192000"/>
                <a:gd name="connsiteY1438" fmla="*/ 490724 h 1608850"/>
                <a:gd name="connsiteX1439" fmla="*/ 9893516 w 12192000"/>
                <a:gd name="connsiteY1439" fmla="*/ 490724 h 1608850"/>
                <a:gd name="connsiteX1440" fmla="*/ 9893516 w 12192000"/>
                <a:gd name="connsiteY1440" fmla="*/ 491805 h 1608850"/>
                <a:gd name="connsiteX1441" fmla="*/ 9893516 w 12192000"/>
                <a:gd name="connsiteY1441" fmla="*/ 499371 h 1608850"/>
                <a:gd name="connsiteX1442" fmla="*/ 9894276 w 12192000"/>
                <a:gd name="connsiteY1442" fmla="*/ 499371 h 1608850"/>
                <a:gd name="connsiteX1443" fmla="*/ 9899596 w 12192000"/>
                <a:gd name="connsiteY1443" fmla="*/ 499371 h 1608850"/>
                <a:gd name="connsiteX1444" fmla="*/ 9909730 w 12192000"/>
                <a:gd name="connsiteY1444" fmla="*/ 495047 h 1608850"/>
                <a:gd name="connsiteX1445" fmla="*/ 9913782 w 12192000"/>
                <a:gd name="connsiteY1445" fmla="*/ 498290 h 1608850"/>
                <a:gd name="connsiteX1446" fmla="*/ 9913782 w 12192000"/>
                <a:gd name="connsiteY1446" fmla="*/ 490724 h 1608850"/>
                <a:gd name="connsiteX1447" fmla="*/ 9916062 w 12192000"/>
                <a:gd name="connsiteY1447" fmla="*/ 490724 h 1608850"/>
                <a:gd name="connsiteX1448" fmla="*/ 9932024 w 12192000"/>
                <a:gd name="connsiteY1448" fmla="*/ 490724 h 1608850"/>
                <a:gd name="connsiteX1449" fmla="*/ 9932024 w 12192000"/>
                <a:gd name="connsiteY1449" fmla="*/ 491805 h 1608850"/>
                <a:gd name="connsiteX1450" fmla="*/ 9932024 w 12192000"/>
                <a:gd name="connsiteY1450" fmla="*/ 499371 h 1608850"/>
                <a:gd name="connsiteX1451" fmla="*/ 9962424 w 12192000"/>
                <a:gd name="connsiteY1451" fmla="*/ 499371 h 1608850"/>
                <a:gd name="connsiteX1452" fmla="*/ 9962424 w 12192000"/>
                <a:gd name="connsiteY1452" fmla="*/ 500992 h 1608850"/>
                <a:gd name="connsiteX1453" fmla="*/ 9962424 w 12192000"/>
                <a:gd name="connsiteY1453" fmla="*/ 512342 h 1608850"/>
                <a:gd name="connsiteX1454" fmla="*/ 9988770 w 12192000"/>
                <a:gd name="connsiteY1454" fmla="*/ 512342 h 1608850"/>
                <a:gd name="connsiteX1455" fmla="*/ 9988770 w 12192000"/>
                <a:gd name="connsiteY1455" fmla="*/ 542606 h 1608850"/>
                <a:gd name="connsiteX1456" fmla="*/ 9989530 w 12192000"/>
                <a:gd name="connsiteY1456" fmla="*/ 542606 h 1608850"/>
                <a:gd name="connsiteX1457" fmla="*/ 9994850 w 12192000"/>
                <a:gd name="connsiteY1457" fmla="*/ 542606 h 1608850"/>
                <a:gd name="connsiteX1458" fmla="*/ 9994850 w 12192000"/>
                <a:gd name="connsiteY1458" fmla="*/ 543687 h 1608850"/>
                <a:gd name="connsiteX1459" fmla="*/ 9994850 w 12192000"/>
                <a:gd name="connsiteY1459" fmla="*/ 551254 h 1608850"/>
                <a:gd name="connsiteX1460" fmla="*/ 9998904 w 12192000"/>
                <a:gd name="connsiteY1460" fmla="*/ 581518 h 1608850"/>
                <a:gd name="connsiteX1461" fmla="*/ 9999664 w 12192000"/>
                <a:gd name="connsiteY1461" fmla="*/ 581518 h 1608850"/>
                <a:gd name="connsiteX1462" fmla="*/ 10004984 w 12192000"/>
                <a:gd name="connsiteY1462" fmla="*/ 581518 h 1608850"/>
                <a:gd name="connsiteX1463" fmla="*/ 10004984 w 12192000"/>
                <a:gd name="connsiteY1463" fmla="*/ 582329 h 1608850"/>
                <a:gd name="connsiteX1464" fmla="*/ 10004984 w 12192000"/>
                <a:gd name="connsiteY1464" fmla="*/ 588004 h 1608850"/>
                <a:gd name="connsiteX1465" fmla="*/ 10005998 w 12192000"/>
                <a:gd name="connsiteY1465" fmla="*/ 588004 h 1608850"/>
                <a:gd name="connsiteX1466" fmla="*/ 10013090 w 12192000"/>
                <a:gd name="connsiteY1466" fmla="*/ 588004 h 1608850"/>
                <a:gd name="connsiteX1467" fmla="*/ 10013090 w 12192000"/>
                <a:gd name="connsiteY1467" fmla="*/ 618269 h 1608850"/>
                <a:gd name="connsiteX1468" fmla="*/ 10015118 w 12192000"/>
                <a:gd name="connsiteY1468" fmla="*/ 618269 h 1608850"/>
                <a:gd name="connsiteX1469" fmla="*/ 10029304 w 12192000"/>
                <a:gd name="connsiteY1469" fmla="*/ 618269 h 1608850"/>
                <a:gd name="connsiteX1470" fmla="*/ 10029304 w 12192000"/>
                <a:gd name="connsiteY1470" fmla="*/ 642048 h 1608850"/>
                <a:gd name="connsiteX1471" fmla="*/ 10031332 w 12192000"/>
                <a:gd name="connsiteY1471" fmla="*/ 643669 h 1608850"/>
                <a:gd name="connsiteX1472" fmla="*/ 10031332 w 12192000"/>
                <a:gd name="connsiteY1472" fmla="*/ 655019 h 1608850"/>
                <a:gd name="connsiteX1473" fmla="*/ 10032092 w 12192000"/>
                <a:gd name="connsiteY1473" fmla="*/ 655019 h 1608850"/>
                <a:gd name="connsiteX1474" fmla="*/ 10037412 w 12192000"/>
                <a:gd name="connsiteY1474" fmla="*/ 655019 h 1608850"/>
                <a:gd name="connsiteX1475" fmla="*/ 10037412 w 12192000"/>
                <a:gd name="connsiteY1475" fmla="*/ 678798 h 1608850"/>
                <a:gd name="connsiteX1476" fmla="*/ 10038678 w 12192000"/>
                <a:gd name="connsiteY1476" fmla="*/ 678798 h 1608850"/>
                <a:gd name="connsiteX1477" fmla="*/ 10047544 w 12192000"/>
                <a:gd name="connsiteY1477" fmla="*/ 678798 h 1608850"/>
                <a:gd name="connsiteX1478" fmla="*/ 10049572 w 12192000"/>
                <a:gd name="connsiteY1478" fmla="*/ 682852 h 1608850"/>
                <a:gd name="connsiteX1479" fmla="*/ 10049572 w 12192000"/>
                <a:gd name="connsiteY1479" fmla="*/ 696093 h 1608850"/>
                <a:gd name="connsiteX1480" fmla="*/ 10051092 w 12192000"/>
                <a:gd name="connsiteY1480" fmla="*/ 694201 h 1608850"/>
                <a:gd name="connsiteX1481" fmla="*/ 10061732 w 12192000"/>
                <a:gd name="connsiteY1481" fmla="*/ 680960 h 1608850"/>
                <a:gd name="connsiteX1482" fmla="*/ 10090106 w 12192000"/>
                <a:gd name="connsiteY1482" fmla="*/ 680960 h 1608850"/>
                <a:gd name="connsiteX1483" fmla="*/ 10090106 w 12192000"/>
                <a:gd name="connsiteY1483" fmla="*/ 767431 h 1608850"/>
                <a:gd name="connsiteX1484" fmla="*/ 10090866 w 12192000"/>
                <a:gd name="connsiteY1484" fmla="*/ 767431 h 1608850"/>
                <a:gd name="connsiteX1485" fmla="*/ 10096186 w 12192000"/>
                <a:gd name="connsiteY1485" fmla="*/ 767431 h 1608850"/>
                <a:gd name="connsiteX1486" fmla="*/ 10096946 w 12192000"/>
                <a:gd name="connsiteY1486" fmla="*/ 766080 h 1608850"/>
                <a:gd name="connsiteX1487" fmla="*/ 10102266 w 12192000"/>
                <a:gd name="connsiteY1487" fmla="*/ 756622 h 1608850"/>
                <a:gd name="connsiteX1488" fmla="*/ 10102266 w 12192000"/>
                <a:gd name="connsiteY1488" fmla="*/ 758514 h 1608850"/>
                <a:gd name="connsiteX1489" fmla="*/ 10102266 w 12192000"/>
                <a:gd name="connsiteY1489" fmla="*/ 771755 h 1608850"/>
                <a:gd name="connsiteX1490" fmla="*/ 10106318 w 12192000"/>
                <a:gd name="connsiteY1490" fmla="*/ 726358 h 1608850"/>
                <a:gd name="connsiteX1491" fmla="*/ 10107078 w 12192000"/>
                <a:gd name="connsiteY1491" fmla="*/ 726358 h 1608850"/>
                <a:gd name="connsiteX1492" fmla="*/ 10112398 w 12192000"/>
                <a:gd name="connsiteY1492" fmla="*/ 726358 h 1608850"/>
                <a:gd name="connsiteX1493" fmla="*/ 10112398 w 12192000"/>
                <a:gd name="connsiteY1493" fmla="*/ 661504 h 1608850"/>
                <a:gd name="connsiteX1494" fmla="*/ 10113412 w 12192000"/>
                <a:gd name="connsiteY1494" fmla="*/ 661504 h 1608850"/>
                <a:gd name="connsiteX1495" fmla="*/ 10120506 w 12192000"/>
                <a:gd name="connsiteY1495" fmla="*/ 661504 h 1608850"/>
                <a:gd name="connsiteX1496" fmla="*/ 10132666 w 12192000"/>
                <a:gd name="connsiteY1496" fmla="*/ 618269 h 1608850"/>
                <a:gd name="connsiteX1497" fmla="*/ 10133932 w 12192000"/>
                <a:gd name="connsiteY1497" fmla="*/ 618269 h 1608850"/>
                <a:gd name="connsiteX1498" fmla="*/ 10142800 w 12192000"/>
                <a:gd name="connsiteY1498" fmla="*/ 618269 h 1608850"/>
                <a:gd name="connsiteX1499" fmla="*/ 10152932 w 12192000"/>
                <a:gd name="connsiteY1499" fmla="*/ 661504 h 1608850"/>
                <a:gd name="connsiteX1500" fmla="*/ 10153946 w 12192000"/>
                <a:gd name="connsiteY1500" fmla="*/ 661504 h 1608850"/>
                <a:gd name="connsiteX1501" fmla="*/ 10161040 w 12192000"/>
                <a:gd name="connsiteY1501" fmla="*/ 661504 h 1608850"/>
                <a:gd name="connsiteX1502" fmla="*/ 10161040 w 12192000"/>
                <a:gd name="connsiteY1502" fmla="*/ 700416 h 1608850"/>
                <a:gd name="connsiteX1503" fmla="*/ 10162812 w 12192000"/>
                <a:gd name="connsiteY1503" fmla="*/ 700416 h 1608850"/>
                <a:gd name="connsiteX1504" fmla="*/ 10175226 w 12192000"/>
                <a:gd name="connsiteY1504" fmla="*/ 700416 h 1608850"/>
                <a:gd name="connsiteX1505" fmla="*/ 10175226 w 12192000"/>
                <a:gd name="connsiteY1505" fmla="*/ 702578 h 1608850"/>
                <a:gd name="connsiteX1506" fmla="*/ 10175226 w 12192000"/>
                <a:gd name="connsiteY1506" fmla="*/ 717710 h 1608850"/>
                <a:gd name="connsiteX1507" fmla="*/ 10179280 w 12192000"/>
                <a:gd name="connsiteY1507" fmla="*/ 715549 h 1608850"/>
                <a:gd name="connsiteX1508" fmla="*/ 10179280 w 12192000"/>
                <a:gd name="connsiteY1508" fmla="*/ 700416 h 1608850"/>
                <a:gd name="connsiteX1509" fmla="*/ 10180800 w 12192000"/>
                <a:gd name="connsiteY1509" fmla="*/ 700416 h 1608850"/>
                <a:gd name="connsiteX1510" fmla="*/ 10191440 w 12192000"/>
                <a:gd name="connsiteY1510" fmla="*/ 700416 h 1608850"/>
                <a:gd name="connsiteX1511" fmla="*/ 10191440 w 12192000"/>
                <a:gd name="connsiteY1511" fmla="*/ 702037 h 1608850"/>
                <a:gd name="connsiteX1512" fmla="*/ 10191440 w 12192000"/>
                <a:gd name="connsiteY1512" fmla="*/ 713387 h 1608850"/>
                <a:gd name="connsiteX1513" fmla="*/ 10221840 w 12192000"/>
                <a:gd name="connsiteY1513" fmla="*/ 713387 h 1608850"/>
                <a:gd name="connsiteX1514" fmla="*/ 10221840 w 12192000"/>
                <a:gd name="connsiteY1514" fmla="*/ 676637 h 1608850"/>
                <a:gd name="connsiteX1515" fmla="*/ 10223106 w 12192000"/>
                <a:gd name="connsiteY1515" fmla="*/ 676637 h 1608850"/>
                <a:gd name="connsiteX1516" fmla="*/ 10231974 w 12192000"/>
                <a:gd name="connsiteY1516" fmla="*/ 676637 h 1608850"/>
                <a:gd name="connsiteX1517" fmla="*/ 10231974 w 12192000"/>
                <a:gd name="connsiteY1517" fmla="*/ 698254 h 1608850"/>
                <a:gd name="connsiteX1518" fmla="*/ 10234000 w 12192000"/>
                <a:gd name="connsiteY1518" fmla="*/ 665828 h 1608850"/>
                <a:gd name="connsiteX1519" fmla="*/ 10256294 w 12192000"/>
                <a:gd name="connsiteY1519" fmla="*/ 665828 h 1608850"/>
                <a:gd name="connsiteX1520" fmla="*/ 10256294 w 12192000"/>
                <a:gd name="connsiteY1520" fmla="*/ 664206 h 1608850"/>
                <a:gd name="connsiteX1521" fmla="*/ 10256294 w 12192000"/>
                <a:gd name="connsiteY1521" fmla="*/ 652857 h 1608850"/>
                <a:gd name="connsiteX1522" fmla="*/ 10257054 w 12192000"/>
                <a:gd name="connsiteY1522" fmla="*/ 652857 h 1608850"/>
                <a:gd name="connsiteX1523" fmla="*/ 10262374 w 12192000"/>
                <a:gd name="connsiteY1523" fmla="*/ 652857 h 1608850"/>
                <a:gd name="connsiteX1524" fmla="*/ 10262374 w 12192000"/>
                <a:gd name="connsiteY1524" fmla="*/ 650966 h 1608850"/>
                <a:gd name="connsiteX1525" fmla="*/ 10262374 w 12192000"/>
                <a:gd name="connsiteY1525" fmla="*/ 637725 h 1608850"/>
                <a:gd name="connsiteX1526" fmla="*/ 10266428 w 12192000"/>
                <a:gd name="connsiteY1526" fmla="*/ 644210 h 1608850"/>
                <a:gd name="connsiteX1527" fmla="*/ 10268708 w 12192000"/>
                <a:gd name="connsiteY1527" fmla="*/ 644210 h 1608850"/>
                <a:gd name="connsiteX1528" fmla="*/ 10284668 w 12192000"/>
                <a:gd name="connsiteY1528" fmla="*/ 644210 h 1608850"/>
                <a:gd name="connsiteX1529" fmla="*/ 10284668 w 12192000"/>
                <a:gd name="connsiteY1529" fmla="*/ 643399 h 1608850"/>
                <a:gd name="connsiteX1530" fmla="*/ 10284668 w 12192000"/>
                <a:gd name="connsiteY1530" fmla="*/ 637725 h 1608850"/>
                <a:gd name="connsiteX1531" fmla="*/ 10285428 w 12192000"/>
                <a:gd name="connsiteY1531" fmla="*/ 637725 h 1608850"/>
                <a:gd name="connsiteX1532" fmla="*/ 10290748 w 12192000"/>
                <a:gd name="connsiteY1532" fmla="*/ 637725 h 1608850"/>
                <a:gd name="connsiteX1533" fmla="*/ 10290748 w 12192000"/>
                <a:gd name="connsiteY1533" fmla="*/ 639076 h 1608850"/>
                <a:gd name="connsiteX1534" fmla="*/ 10290748 w 12192000"/>
                <a:gd name="connsiteY1534" fmla="*/ 648534 h 1608850"/>
                <a:gd name="connsiteX1535" fmla="*/ 10329254 w 12192000"/>
                <a:gd name="connsiteY1535" fmla="*/ 648534 h 1608850"/>
                <a:gd name="connsiteX1536" fmla="*/ 10329254 w 12192000"/>
                <a:gd name="connsiteY1536" fmla="*/ 786887 h 1608850"/>
                <a:gd name="connsiteX1537" fmla="*/ 10330774 w 12192000"/>
                <a:gd name="connsiteY1537" fmla="*/ 786887 h 1608850"/>
                <a:gd name="connsiteX1538" fmla="*/ 10341414 w 12192000"/>
                <a:gd name="connsiteY1538" fmla="*/ 786887 h 1608850"/>
                <a:gd name="connsiteX1539" fmla="*/ 10341414 w 12192000"/>
                <a:gd name="connsiteY1539" fmla="*/ 773917 h 1608850"/>
                <a:gd name="connsiteX1540" fmla="*/ 10345468 w 12192000"/>
                <a:gd name="connsiteY1540" fmla="*/ 773917 h 1608850"/>
                <a:gd name="connsiteX1541" fmla="*/ 10345468 w 12192000"/>
                <a:gd name="connsiteY1541" fmla="*/ 786887 h 1608850"/>
                <a:gd name="connsiteX1542" fmla="*/ 10375868 w 12192000"/>
                <a:gd name="connsiteY1542" fmla="*/ 786887 h 1608850"/>
                <a:gd name="connsiteX1543" fmla="*/ 10375868 w 12192000"/>
                <a:gd name="connsiteY1543" fmla="*/ 756622 h 1608850"/>
                <a:gd name="connsiteX1544" fmla="*/ 10388028 w 12192000"/>
                <a:gd name="connsiteY1544" fmla="*/ 756622 h 1608850"/>
                <a:gd name="connsiteX1545" fmla="*/ 10400188 w 12192000"/>
                <a:gd name="connsiteY1545" fmla="*/ 754461 h 1608850"/>
                <a:gd name="connsiteX1546" fmla="*/ 10404242 w 12192000"/>
                <a:gd name="connsiteY1546" fmla="*/ 756622 h 1608850"/>
                <a:gd name="connsiteX1547" fmla="*/ 10414376 w 12192000"/>
                <a:gd name="connsiteY1547" fmla="*/ 756622 h 1608850"/>
                <a:gd name="connsiteX1548" fmla="*/ 10414376 w 12192000"/>
                <a:gd name="connsiteY1548" fmla="*/ 786887 h 1608850"/>
                <a:gd name="connsiteX1549" fmla="*/ 10422482 w 12192000"/>
                <a:gd name="connsiteY1549" fmla="*/ 786887 h 1608850"/>
                <a:gd name="connsiteX1550" fmla="*/ 10422482 w 12192000"/>
                <a:gd name="connsiteY1550" fmla="*/ 804182 h 1608850"/>
                <a:gd name="connsiteX1551" fmla="*/ 10431818 w 12192000"/>
                <a:gd name="connsiteY1551" fmla="*/ 805087 h 1608850"/>
                <a:gd name="connsiteX1552" fmla="*/ 10444776 w 12192000"/>
                <a:gd name="connsiteY1552" fmla="*/ 805087 h 1608850"/>
                <a:gd name="connsiteX1553" fmla="*/ 10444776 w 12192000"/>
                <a:gd name="connsiteY1553" fmla="*/ 789049 h 1608850"/>
                <a:gd name="connsiteX1554" fmla="*/ 10512732 w 12192000"/>
                <a:gd name="connsiteY1554" fmla="*/ 789049 h 1608850"/>
                <a:gd name="connsiteX1555" fmla="*/ 10512732 w 12192000"/>
                <a:gd name="connsiteY1555" fmla="*/ 703796 h 1608850"/>
                <a:gd name="connsiteX1556" fmla="*/ 10584740 w 12192000"/>
                <a:gd name="connsiteY1556" fmla="*/ 703796 h 1608850"/>
                <a:gd name="connsiteX1557" fmla="*/ 10584740 w 12192000"/>
                <a:gd name="connsiteY1557" fmla="*/ 782564 h 1608850"/>
                <a:gd name="connsiteX1558" fmla="*/ 10586644 w 12192000"/>
                <a:gd name="connsiteY1558" fmla="*/ 782564 h 1608850"/>
                <a:gd name="connsiteX1559" fmla="*/ 10587886 w 12192000"/>
                <a:gd name="connsiteY1559" fmla="*/ 805087 h 1608850"/>
                <a:gd name="connsiteX1560" fmla="*/ 10597562 w 12192000"/>
                <a:gd name="connsiteY1560" fmla="*/ 805087 h 1608850"/>
                <a:gd name="connsiteX1561" fmla="*/ 10598804 w 12192000"/>
                <a:gd name="connsiteY1561" fmla="*/ 782564 h 1608850"/>
                <a:gd name="connsiteX1562" fmla="*/ 10604884 w 12192000"/>
                <a:gd name="connsiteY1562" fmla="*/ 782564 h 1608850"/>
                <a:gd name="connsiteX1563" fmla="*/ 10606126 w 12192000"/>
                <a:gd name="connsiteY1563" fmla="*/ 805087 h 1608850"/>
                <a:gd name="connsiteX1564" fmla="*/ 10656748 w 12192000"/>
                <a:gd name="connsiteY1564" fmla="*/ 805087 h 1608850"/>
                <a:gd name="connsiteX1565" fmla="*/ 10656748 w 12192000"/>
                <a:gd name="connsiteY1565" fmla="*/ 642059 h 1608850"/>
                <a:gd name="connsiteX1566" fmla="*/ 10854076 w 12192000"/>
                <a:gd name="connsiteY1566" fmla="*/ 642059 h 1608850"/>
                <a:gd name="connsiteX1567" fmla="*/ 10854076 w 12192000"/>
                <a:gd name="connsiteY1567" fmla="*/ 805087 h 1608850"/>
                <a:gd name="connsiteX1568" fmla="*/ 10872772 w 12192000"/>
                <a:gd name="connsiteY1568" fmla="*/ 805087 h 1608850"/>
                <a:gd name="connsiteX1569" fmla="*/ 10872772 w 12192000"/>
                <a:gd name="connsiteY1569" fmla="*/ 722394 h 1608850"/>
                <a:gd name="connsiteX1570" fmla="*/ 10967892 w 12192000"/>
                <a:gd name="connsiteY1570" fmla="*/ 722394 h 1608850"/>
                <a:gd name="connsiteX1571" fmla="*/ 10979823 w 12192000"/>
                <a:gd name="connsiteY1571" fmla="*/ 404253 h 1608850"/>
                <a:gd name="connsiteX1572" fmla="*/ 10967663 w 12192000"/>
                <a:gd name="connsiteY1572" fmla="*/ 382635 h 1608850"/>
                <a:gd name="connsiteX1573" fmla="*/ 10961583 w 12192000"/>
                <a:gd name="connsiteY1573" fmla="*/ 378311 h 1608850"/>
                <a:gd name="connsiteX1574" fmla="*/ 10969690 w 12192000"/>
                <a:gd name="connsiteY1574" fmla="*/ 354532 h 1608850"/>
                <a:gd name="connsiteX1575" fmla="*/ 10969690 w 12192000"/>
                <a:gd name="connsiteY1575" fmla="*/ 337238 h 1608850"/>
                <a:gd name="connsiteX1576" fmla="*/ 10983876 w 12192000"/>
                <a:gd name="connsiteY1576" fmla="*/ 337238 h 1608850"/>
                <a:gd name="connsiteX1577" fmla="*/ 10983876 w 12192000"/>
                <a:gd name="connsiteY1577" fmla="*/ 315620 h 1608850"/>
                <a:gd name="connsiteX1578" fmla="*/ 10985903 w 12192000"/>
                <a:gd name="connsiteY1578" fmla="*/ 311296 h 1608850"/>
                <a:gd name="connsiteX1579" fmla="*/ 10985903 w 12192000"/>
                <a:gd name="connsiteY1579" fmla="*/ 233472 h 1608850"/>
                <a:gd name="connsiteX1580" fmla="*/ 10983876 w 12192000"/>
                <a:gd name="connsiteY1580" fmla="*/ 226987 h 1608850"/>
                <a:gd name="connsiteX1581" fmla="*/ 10989956 w 12192000"/>
                <a:gd name="connsiteY1581" fmla="*/ 220501 h 1608850"/>
                <a:gd name="connsiteX1582" fmla="*/ 10989956 w 12192000"/>
                <a:gd name="connsiteY1582" fmla="*/ 162133 h 1608850"/>
                <a:gd name="connsiteX1583" fmla="*/ 10991983 w 12192000"/>
                <a:gd name="connsiteY1583" fmla="*/ 157810 h 1608850"/>
                <a:gd name="connsiteX1584" fmla="*/ 10991983 w 12192000"/>
                <a:gd name="connsiteY1584" fmla="*/ 101604 h 1608850"/>
                <a:gd name="connsiteX1585" fmla="*/ 10994010 w 12192000"/>
                <a:gd name="connsiteY1585" fmla="*/ 82148 h 1608850"/>
                <a:gd name="connsiteX1586" fmla="*/ 10998063 w 12192000"/>
                <a:gd name="connsiteY1586" fmla="*/ 99442 h 1608850"/>
                <a:gd name="connsiteX1587" fmla="*/ 11000090 w 12192000"/>
                <a:gd name="connsiteY1587" fmla="*/ 157810 h 1608850"/>
                <a:gd name="connsiteX1588" fmla="*/ 11002116 w 12192000"/>
                <a:gd name="connsiteY1588" fmla="*/ 220501 h 1608850"/>
                <a:gd name="connsiteX1589" fmla="*/ 11008196 w 12192000"/>
                <a:gd name="connsiteY1589" fmla="*/ 226987 h 1608850"/>
                <a:gd name="connsiteX1590" fmla="*/ 11006170 w 12192000"/>
                <a:gd name="connsiteY1590" fmla="*/ 233472 h 1608850"/>
                <a:gd name="connsiteX1591" fmla="*/ 11006170 w 12192000"/>
                <a:gd name="connsiteY1591" fmla="*/ 311296 h 1608850"/>
                <a:gd name="connsiteX1592" fmla="*/ 11008196 w 12192000"/>
                <a:gd name="connsiteY1592" fmla="*/ 315620 h 1608850"/>
                <a:gd name="connsiteX1593" fmla="*/ 11008196 w 12192000"/>
                <a:gd name="connsiteY1593" fmla="*/ 337238 h 1608850"/>
                <a:gd name="connsiteX1594" fmla="*/ 11022383 w 12192000"/>
                <a:gd name="connsiteY1594" fmla="*/ 337238 h 1608850"/>
                <a:gd name="connsiteX1595" fmla="*/ 11022383 w 12192000"/>
                <a:gd name="connsiteY1595" fmla="*/ 354532 h 1608850"/>
                <a:gd name="connsiteX1596" fmla="*/ 11030491 w 12192000"/>
                <a:gd name="connsiteY1596" fmla="*/ 378311 h 1608850"/>
                <a:gd name="connsiteX1597" fmla="*/ 11024411 w 12192000"/>
                <a:gd name="connsiteY1597" fmla="*/ 382635 h 1608850"/>
                <a:gd name="connsiteX1598" fmla="*/ 11012250 w 12192000"/>
                <a:gd name="connsiteY1598" fmla="*/ 404253 h 1608850"/>
                <a:gd name="connsiteX1599" fmla="*/ 11020356 w 12192000"/>
                <a:gd name="connsiteY1599" fmla="*/ 657181 h 1608850"/>
                <a:gd name="connsiteX1600" fmla="*/ 11085211 w 12192000"/>
                <a:gd name="connsiteY1600" fmla="*/ 657181 h 1608850"/>
                <a:gd name="connsiteX1601" fmla="*/ 11085211 w 12192000"/>
                <a:gd name="connsiteY1601" fmla="*/ 732843 h 1608850"/>
                <a:gd name="connsiteX1602" fmla="*/ 11093318 w 12192000"/>
                <a:gd name="connsiteY1602" fmla="*/ 732843 h 1608850"/>
                <a:gd name="connsiteX1603" fmla="*/ 11095344 w 12192000"/>
                <a:gd name="connsiteY1603" fmla="*/ 726358 h 1608850"/>
                <a:gd name="connsiteX1604" fmla="*/ 11101424 w 12192000"/>
                <a:gd name="connsiteY1604" fmla="*/ 726358 h 1608850"/>
                <a:gd name="connsiteX1605" fmla="*/ 11103452 w 12192000"/>
                <a:gd name="connsiteY1605" fmla="*/ 735005 h 1608850"/>
                <a:gd name="connsiteX1606" fmla="*/ 11115612 w 12192000"/>
                <a:gd name="connsiteY1606" fmla="*/ 735005 h 1608850"/>
                <a:gd name="connsiteX1607" fmla="*/ 11115612 w 12192000"/>
                <a:gd name="connsiteY1607" fmla="*/ 728519 h 1608850"/>
                <a:gd name="connsiteX1608" fmla="*/ 11137904 w 12192000"/>
                <a:gd name="connsiteY1608" fmla="*/ 728519 h 1608850"/>
                <a:gd name="connsiteX1609" fmla="*/ 11137904 w 12192000"/>
                <a:gd name="connsiteY1609" fmla="*/ 735005 h 1608850"/>
                <a:gd name="connsiteX1610" fmla="*/ 11158172 w 12192000"/>
                <a:gd name="connsiteY1610" fmla="*/ 735005 h 1608850"/>
                <a:gd name="connsiteX1611" fmla="*/ 11158172 w 12192000"/>
                <a:gd name="connsiteY1611" fmla="*/ 780402 h 1608850"/>
                <a:gd name="connsiteX1612" fmla="*/ 11172359 w 12192000"/>
                <a:gd name="connsiteY1612" fmla="*/ 780402 h 1608850"/>
                <a:gd name="connsiteX1613" fmla="*/ 11172359 w 12192000"/>
                <a:gd name="connsiteY1613" fmla="*/ 767431 h 1608850"/>
                <a:gd name="connsiteX1614" fmla="*/ 11188572 w 12192000"/>
                <a:gd name="connsiteY1614" fmla="*/ 767431 h 1608850"/>
                <a:gd name="connsiteX1615" fmla="*/ 11188572 w 12192000"/>
                <a:gd name="connsiteY1615" fmla="*/ 588004 h 1608850"/>
                <a:gd name="connsiteX1616" fmla="*/ 11194652 w 12192000"/>
                <a:gd name="connsiteY1616" fmla="*/ 581518 h 1608850"/>
                <a:gd name="connsiteX1617" fmla="*/ 11267614 w 12192000"/>
                <a:gd name="connsiteY1617" fmla="*/ 581518 h 1608850"/>
                <a:gd name="connsiteX1618" fmla="*/ 11267614 w 12192000"/>
                <a:gd name="connsiteY1618" fmla="*/ 590166 h 1608850"/>
                <a:gd name="connsiteX1619" fmla="*/ 11277747 w 12192000"/>
                <a:gd name="connsiteY1619" fmla="*/ 590166 h 1608850"/>
                <a:gd name="connsiteX1620" fmla="*/ 11277747 w 12192000"/>
                <a:gd name="connsiteY1620" fmla="*/ 704740 h 1608850"/>
                <a:gd name="connsiteX1621" fmla="*/ 11300040 w 12192000"/>
                <a:gd name="connsiteY1621" fmla="*/ 704740 h 1608850"/>
                <a:gd name="connsiteX1622" fmla="*/ 11300040 w 12192000"/>
                <a:gd name="connsiteY1622" fmla="*/ 637725 h 1608850"/>
                <a:gd name="connsiteX1623" fmla="*/ 11326388 w 12192000"/>
                <a:gd name="connsiteY1623" fmla="*/ 637725 h 1608850"/>
                <a:gd name="connsiteX1624" fmla="*/ 11330440 w 12192000"/>
                <a:gd name="connsiteY1624" fmla="*/ 633401 h 1608850"/>
                <a:gd name="connsiteX1625" fmla="*/ 11338548 w 12192000"/>
                <a:gd name="connsiteY1625" fmla="*/ 633401 h 1608850"/>
                <a:gd name="connsiteX1626" fmla="*/ 11342600 w 12192000"/>
                <a:gd name="connsiteY1626" fmla="*/ 637725 h 1608850"/>
                <a:gd name="connsiteX1627" fmla="*/ 11364895 w 12192000"/>
                <a:gd name="connsiteY1627" fmla="*/ 637725 h 1608850"/>
                <a:gd name="connsiteX1628" fmla="*/ 11364895 w 12192000"/>
                <a:gd name="connsiteY1628" fmla="*/ 520989 h 1608850"/>
                <a:gd name="connsiteX1629" fmla="*/ 11421642 w 12192000"/>
                <a:gd name="connsiteY1629" fmla="*/ 510180 h 1608850"/>
                <a:gd name="connsiteX1630" fmla="*/ 11421642 w 12192000"/>
                <a:gd name="connsiteY1630" fmla="*/ 511261 h 1608850"/>
                <a:gd name="connsiteX1631" fmla="*/ 11421642 w 12192000"/>
                <a:gd name="connsiteY1631" fmla="*/ 518827 h 1608850"/>
                <a:gd name="connsiteX1632" fmla="*/ 11447988 w 12192000"/>
                <a:gd name="connsiteY1632" fmla="*/ 518827 h 1608850"/>
                <a:gd name="connsiteX1633" fmla="*/ 11447988 w 12192000"/>
                <a:gd name="connsiteY1633" fmla="*/ 773917 h 1608850"/>
                <a:gd name="connsiteX1634" fmla="*/ 11470283 w 12192000"/>
                <a:gd name="connsiteY1634" fmla="*/ 773917 h 1608850"/>
                <a:gd name="connsiteX1635" fmla="*/ 11470283 w 12192000"/>
                <a:gd name="connsiteY1635" fmla="*/ 769593 h 1608850"/>
                <a:gd name="connsiteX1636" fmla="*/ 11482443 w 12192000"/>
                <a:gd name="connsiteY1636" fmla="*/ 769593 h 1608850"/>
                <a:gd name="connsiteX1637" fmla="*/ 11482443 w 12192000"/>
                <a:gd name="connsiteY1637" fmla="*/ 773917 h 1608850"/>
                <a:gd name="connsiteX1638" fmla="*/ 11506763 w 12192000"/>
                <a:gd name="connsiteY1638" fmla="*/ 773917 h 1608850"/>
                <a:gd name="connsiteX1639" fmla="*/ 11506763 w 12192000"/>
                <a:gd name="connsiteY1639" fmla="*/ 760946 h 1608850"/>
                <a:gd name="connsiteX1640" fmla="*/ 11535136 w 12192000"/>
                <a:gd name="connsiteY1640" fmla="*/ 760946 h 1608850"/>
                <a:gd name="connsiteX1641" fmla="*/ 11547296 w 12192000"/>
                <a:gd name="connsiteY1641" fmla="*/ 756622 h 1608850"/>
                <a:gd name="connsiteX1642" fmla="*/ 11567564 w 12192000"/>
                <a:gd name="connsiteY1642" fmla="*/ 760946 h 1608850"/>
                <a:gd name="connsiteX1643" fmla="*/ 11567564 w 12192000"/>
                <a:gd name="connsiteY1643" fmla="*/ 743652 h 1608850"/>
                <a:gd name="connsiteX1644" fmla="*/ 11575671 w 12192000"/>
                <a:gd name="connsiteY1644" fmla="*/ 743652 h 1608850"/>
                <a:gd name="connsiteX1645" fmla="*/ 11575671 w 12192000"/>
                <a:gd name="connsiteY1645" fmla="*/ 730681 h 1608850"/>
                <a:gd name="connsiteX1646" fmla="*/ 11632418 w 12192000"/>
                <a:gd name="connsiteY1646" fmla="*/ 730681 h 1608850"/>
                <a:gd name="connsiteX1647" fmla="*/ 11632418 w 12192000"/>
                <a:gd name="connsiteY1647" fmla="*/ 700416 h 1608850"/>
                <a:gd name="connsiteX1648" fmla="*/ 11650658 w 12192000"/>
                <a:gd name="connsiteY1648" fmla="*/ 700416 h 1608850"/>
                <a:gd name="connsiteX1649" fmla="*/ 11650658 w 12192000"/>
                <a:gd name="connsiteY1649" fmla="*/ 693931 h 1608850"/>
                <a:gd name="connsiteX1650" fmla="*/ 11662818 w 12192000"/>
                <a:gd name="connsiteY1650" fmla="*/ 693931 h 1608850"/>
                <a:gd name="connsiteX1651" fmla="*/ 11662818 w 12192000"/>
                <a:gd name="connsiteY1651" fmla="*/ 700416 h 1608850"/>
                <a:gd name="connsiteX1652" fmla="*/ 11679031 w 12192000"/>
                <a:gd name="connsiteY1652" fmla="*/ 700416 h 1608850"/>
                <a:gd name="connsiteX1653" fmla="*/ 11679031 w 12192000"/>
                <a:gd name="connsiteY1653" fmla="*/ 750137 h 1608850"/>
                <a:gd name="connsiteX1654" fmla="*/ 11711459 w 12192000"/>
                <a:gd name="connsiteY1654" fmla="*/ 750137 h 1608850"/>
                <a:gd name="connsiteX1655" fmla="*/ 11711459 w 12192000"/>
                <a:gd name="connsiteY1655" fmla="*/ 724196 h 1608850"/>
                <a:gd name="connsiteX1656" fmla="*/ 11749966 w 12192000"/>
                <a:gd name="connsiteY1656" fmla="*/ 724196 h 1608850"/>
                <a:gd name="connsiteX1657" fmla="*/ 11749966 w 12192000"/>
                <a:gd name="connsiteY1657" fmla="*/ 693931 h 1608850"/>
                <a:gd name="connsiteX1658" fmla="*/ 11798607 w 12192000"/>
                <a:gd name="connsiteY1658" fmla="*/ 693931 h 1608850"/>
                <a:gd name="connsiteX1659" fmla="*/ 11798607 w 12192000"/>
                <a:gd name="connsiteY1659" fmla="*/ 805087 h 1608850"/>
                <a:gd name="connsiteX1660" fmla="*/ 11798607 w 12192000"/>
                <a:gd name="connsiteY1660" fmla="*/ 818866 h 1608850"/>
                <a:gd name="connsiteX1661" fmla="*/ 11864482 w 12192000"/>
                <a:gd name="connsiteY1661" fmla="*/ 818866 h 1608850"/>
                <a:gd name="connsiteX1662" fmla="*/ 11864482 w 12192000"/>
                <a:gd name="connsiteY1662" fmla="*/ 924638 h 1608850"/>
                <a:gd name="connsiteX1663" fmla="*/ 11864482 w 12192000"/>
                <a:gd name="connsiteY1663" fmla="*/ 947885 h 1608850"/>
                <a:gd name="connsiteX1664" fmla="*/ 11879442 w 12192000"/>
                <a:gd name="connsiteY1664" fmla="*/ 947885 h 1608850"/>
                <a:gd name="connsiteX1665" fmla="*/ 11879442 w 12192000"/>
                <a:gd name="connsiteY1665" fmla="*/ 946723 h 1608850"/>
                <a:gd name="connsiteX1666" fmla="*/ 11879442 w 12192000"/>
                <a:gd name="connsiteY1666" fmla="*/ 938587 h 1608850"/>
                <a:gd name="connsiteX1667" fmla="*/ 11924022 w 12192000"/>
                <a:gd name="connsiteY1667" fmla="*/ 938587 h 1608850"/>
                <a:gd name="connsiteX1668" fmla="*/ 11924022 w 12192000"/>
                <a:gd name="connsiteY1668" fmla="*/ 959508 h 1608850"/>
                <a:gd name="connsiteX1669" fmla="*/ 11926250 w 12192000"/>
                <a:gd name="connsiteY1669" fmla="*/ 960671 h 1608850"/>
                <a:gd name="connsiteX1670" fmla="*/ 11941854 w 12192000"/>
                <a:gd name="connsiteY1670" fmla="*/ 968807 h 1608850"/>
                <a:gd name="connsiteX1671" fmla="*/ 11941854 w 12192000"/>
                <a:gd name="connsiteY1671" fmla="*/ 999027 h 1608850"/>
                <a:gd name="connsiteX1672" fmla="*/ 11943247 w 12192000"/>
                <a:gd name="connsiteY1672" fmla="*/ 999609 h 1608850"/>
                <a:gd name="connsiteX1673" fmla="*/ 11952999 w 12192000"/>
                <a:gd name="connsiteY1673" fmla="*/ 1003677 h 1608850"/>
                <a:gd name="connsiteX1674" fmla="*/ 11952999 w 12192000"/>
                <a:gd name="connsiteY1674" fmla="*/ 1002515 h 1608850"/>
                <a:gd name="connsiteX1675" fmla="*/ 11952999 w 12192000"/>
                <a:gd name="connsiteY1675" fmla="*/ 994378 h 1608850"/>
                <a:gd name="connsiteX1676" fmla="*/ 11954114 w 12192000"/>
                <a:gd name="connsiteY1676" fmla="*/ 994378 h 1608850"/>
                <a:gd name="connsiteX1677" fmla="*/ 11961915 w 12192000"/>
                <a:gd name="connsiteY1677" fmla="*/ 994378 h 1608850"/>
                <a:gd name="connsiteX1678" fmla="*/ 11961915 w 12192000"/>
                <a:gd name="connsiteY1678" fmla="*/ 993506 h 1608850"/>
                <a:gd name="connsiteX1679" fmla="*/ 11961915 w 12192000"/>
                <a:gd name="connsiteY1679" fmla="*/ 987404 h 1608850"/>
                <a:gd name="connsiteX1680" fmla="*/ 11960800 w 12192000"/>
                <a:gd name="connsiteY1680" fmla="*/ 987404 h 1608850"/>
                <a:gd name="connsiteX1681" fmla="*/ 11952999 w 12192000"/>
                <a:gd name="connsiteY1681" fmla="*/ 987404 h 1608850"/>
                <a:gd name="connsiteX1682" fmla="*/ 11952999 w 12192000"/>
                <a:gd name="connsiteY1682" fmla="*/ 986242 h 1608850"/>
                <a:gd name="connsiteX1683" fmla="*/ 11952999 w 12192000"/>
                <a:gd name="connsiteY1683" fmla="*/ 978106 h 1608850"/>
                <a:gd name="connsiteX1684" fmla="*/ 11954114 w 12192000"/>
                <a:gd name="connsiteY1684" fmla="*/ 978106 h 1608850"/>
                <a:gd name="connsiteX1685" fmla="*/ 11961915 w 12192000"/>
                <a:gd name="connsiteY1685" fmla="*/ 978106 h 1608850"/>
                <a:gd name="connsiteX1686" fmla="*/ 11961915 w 12192000"/>
                <a:gd name="connsiteY1686" fmla="*/ 976943 h 1608850"/>
                <a:gd name="connsiteX1687" fmla="*/ 11961915 w 12192000"/>
                <a:gd name="connsiteY1687" fmla="*/ 968807 h 1608850"/>
                <a:gd name="connsiteX1688" fmla="*/ 11960800 w 12192000"/>
                <a:gd name="connsiteY1688" fmla="*/ 968807 h 1608850"/>
                <a:gd name="connsiteX1689" fmla="*/ 11952999 w 12192000"/>
                <a:gd name="connsiteY1689" fmla="*/ 968807 h 1608850"/>
                <a:gd name="connsiteX1690" fmla="*/ 11952999 w 12192000"/>
                <a:gd name="connsiteY1690" fmla="*/ 967645 h 1608850"/>
                <a:gd name="connsiteX1691" fmla="*/ 11952999 w 12192000"/>
                <a:gd name="connsiteY1691" fmla="*/ 959508 h 1608850"/>
                <a:gd name="connsiteX1692" fmla="*/ 11954114 w 12192000"/>
                <a:gd name="connsiteY1692" fmla="*/ 959508 h 1608850"/>
                <a:gd name="connsiteX1693" fmla="*/ 11961915 w 12192000"/>
                <a:gd name="connsiteY1693" fmla="*/ 959508 h 1608850"/>
                <a:gd name="connsiteX1694" fmla="*/ 11961915 w 12192000"/>
                <a:gd name="connsiteY1694" fmla="*/ 958637 h 1608850"/>
                <a:gd name="connsiteX1695" fmla="*/ 11961915 w 12192000"/>
                <a:gd name="connsiteY1695" fmla="*/ 952535 h 1608850"/>
                <a:gd name="connsiteX1696" fmla="*/ 11960800 w 12192000"/>
                <a:gd name="connsiteY1696" fmla="*/ 952535 h 1608850"/>
                <a:gd name="connsiteX1697" fmla="*/ 11952999 w 12192000"/>
                <a:gd name="connsiteY1697" fmla="*/ 952535 h 1608850"/>
                <a:gd name="connsiteX1698" fmla="*/ 11952999 w 12192000"/>
                <a:gd name="connsiteY1698" fmla="*/ 951372 h 1608850"/>
                <a:gd name="connsiteX1699" fmla="*/ 11952999 w 12192000"/>
                <a:gd name="connsiteY1699" fmla="*/ 943236 h 1608850"/>
                <a:gd name="connsiteX1700" fmla="*/ 11954114 w 12192000"/>
                <a:gd name="connsiteY1700" fmla="*/ 943236 h 1608850"/>
                <a:gd name="connsiteX1701" fmla="*/ 11961915 w 12192000"/>
                <a:gd name="connsiteY1701" fmla="*/ 943236 h 1608850"/>
                <a:gd name="connsiteX1702" fmla="*/ 11961915 w 12192000"/>
                <a:gd name="connsiteY1702" fmla="*/ 942074 h 1608850"/>
                <a:gd name="connsiteX1703" fmla="*/ 11961915 w 12192000"/>
                <a:gd name="connsiteY1703" fmla="*/ 933937 h 1608850"/>
                <a:gd name="connsiteX1704" fmla="*/ 11960800 w 12192000"/>
                <a:gd name="connsiteY1704" fmla="*/ 933937 h 1608850"/>
                <a:gd name="connsiteX1705" fmla="*/ 11952999 w 12192000"/>
                <a:gd name="connsiteY1705" fmla="*/ 933937 h 1608850"/>
                <a:gd name="connsiteX1706" fmla="*/ 11952999 w 12192000"/>
                <a:gd name="connsiteY1706" fmla="*/ 933066 h 1608850"/>
                <a:gd name="connsiteX1707" fmla="*/ 11952999 w 12192000"/>
                <a:gd name="connsiteY1707" fmla="*/ 926963 h 1608850"/>
                <a:gd name="connsiteX1708" fmla="*/ 11954114 w 12192000"/>
                <a:gd name="connsiteY1708" fmla="*/ 926963 h 1608850"/>
                <a:gd name="connsiteX1709" fmla="*/ 11961915 w 12192000"/>
                <a:gd name="connsiteY1709" fmla="*/ 926963 h 1608850"/>
                <a:gd name="connsiteX1710" fmla="*/ 11961915 w 12192000"/>
                <a:gd name="connsiteY1710" fmla="*/ 925801 h 1608850"/>
                <a:gd name="connsiteX1711" fmla="*/ 11961915 w 12192000"/>
                <a:gd name="connsiteY1711" fmla="*/ 917665 h 1608850"/>
                <a:gd name="connsiteX1712" fmla="*/ 11960800 w 12192000"/>
                <a:gd name="connsiteY1712" fmla="*/ 917665 h 1608850"/>
                <a:gd name="connsiteX1713" fmla="*/ 11952999 w 12192000"/>
                <a:gd name="connsiteY1713" fmla="*/ 917665 h 1608850"/>
                <a:gd name="connsiteX1714" fmla="*/ 11952999 w 12192000"/>
                <a:gd name="connsiteY1714" fmla="*/ 916503 h 1608850"/>
                <a:gd name="connsiteX1715" fmla="*/ 11952999 w 12192000"/>
                <a:gd name="connsiteY1715" fmla="*/ 908366 h 1608850"/>
                <a:gd name="connsiteX1716" fmla="*/ 11954114 w 12192000"/>
                <a:gd name="connsiteY1716" fmla="*/ 908366 h 1608850"/>
                <a:gd name="connsiteX1717" fmla="*/ 11961915 w 12192000"/>
                <a:gd name="connsiteY1717" fmla="*/ 908366 h 1608850"/>
                <a:gd name="connsiteX1718" fmla="*/ 11961915 w 12192000"/>
                <a:gd name="connsiteY1718" fmla="*/ 907204 h 1608850"/>
                <a:gd name="connsiteX1719" fmla="*/ 11961915 w 12192000"/>
                <a:gd name="connsiteY1719" fmla="*/ 899068 h 1608850"/>
                <a:gd name="connsiteX1720" fmla="*/ 11960800 w 12192000"/>
                <a:gd name="connsiteY1720" fmla="*/ 899068 h 1608850"/>
                <a:gd name="connsiteX1721" fmla="*/ 11952999 w 12192000"/>
                <a:gd name="connsiteY1721" fmla="*/ 899068 h 1608850"/>
                <a:gd name="connsiteX1722" fmla="*/ 11952999 w 12192000"/>
                <a:gd name="connsiteY1722" fmla="*/ 898196 h 1608850"/>
                <a:gd name="connsiteX1723" fmla="*/ 11952999 w 12192000"/>
                <a:gd name="connsiteY1723" fmla="*/ 892094 h 1608850"/>
                <a:gd name="connsiteX1724" fmla="*/ 11954114 w 12192000"/>
                <a:gd name="connsiteY1724" fmla="*/ 892094 h 1608850"/>
                <a:gd name="connsiteX1725" fmla="*/ 11961915 w 12192000"/>
                <a:gd name="connsiteY1725" fmla="*/ 892094 h 1608850"/>
                <a:gd name="connsiteX1726" fmla="*/ 11961915 w 12192000"/>
                <a:gd name="connsiteY1726" fmla="*/ 890931 h 1608850"/>
                <a:gd name="connsiteX1727" fmla="*/ 11961915 w 12192000"/>
                <a:gd name="connsiteY1727" fmla="*/ 882795 h 1608850"/>
                <a:gd name="connsiteX1728" fmla="*/ 11960800 w 12192000"/>
                <a:gd name="connsiteY1728" fmla="*/ 882795 h 1608850"/>
                <a:gd name="connsiteX1729" fmla="*/ 11952999 w 12192000"/>
                <a:gd name="connsiteY1729" fmla="*/ 882795 h 1608850"/>
                <a:gd name="connsiteX1730" fmla="*/ 11952999 w 12192000"/>
                <a:gd name="connsiteY1730" fmla="*/ 881633 h 1608850"/>
                <a:gd name="connsiteX1731" fmla="*/ 11952999 w 12192000"/>
                <a:gd name="connsiteY1731" fmla="*/ 873496 h 1608850"/>
                <a:gd name="connsiteX1732" fmla="*/ 11954114 w 12192000"/>
                <a:gd name="connsiteY1732" fmla="*/ 873496 h 1608850"/>
                <a:gd name="connsiteX1733" fmla="*/ 11961915 w 12192000"/>
                <a:gd name="connsiteY1733" fmla="*/ 873496 h 1608850"/>
                <a:gd name="connsiteX1734" fmla="*/ 11961915 w 12192000"/>
                <a:gd name="connsiteY1734" fmla="*/ 872625 h 1608850"/>
                <a:gd name="connsiteX1735" fmla="*/ 11961915 w 12192000"/>
                <a:gd name="connsiteY1735" fmla="*/ 866523 h 1608850"/>
                <a:gd name="connsiteX1736" fmla="*/ 11960800 w 12192000"/>
                <a:gd name="connsiteY1736" fmla="*/ 866523 h 1608850"/>
                <a:gd name="connsiteX1737" fmla="*/ 11952999 w 12192000"/>
                <a:gd name="connsiteY1737" fmla="*/ 866523 h 1608850"/>
                <a:gd name="connsiteX1738" fmla="*/ 11952999 w 12192000"/>
                <a:gd name="connsiteY1738" fmla="*/ 865360 h 1608850"/>
                <a:gd name="connsiteX1739" fmla="*/ 11952999 w 12192000"/>
                <a:gd name="connsiteY1739" fmla="*/ 857224 h 1608850"/>
                <a:gd name="connsiteX1740" fmla="*/ 11954114 w 12192000"/>
                <a:gd name="connsiteY1740" fmla="*/ 857224 h 1608850"/>
                <a:gd name="connsiteX1741" fmla="*/ 11961915 w 12192000"/>
                <a:gd name="connsiteY1741" fmla="*/ 857224 h 1608850"/>
                <a:gd name="connsiteX1742" fmla="*/ 11961915 w 12192000"/>
                <a:gd name="connsiteY1742" fmla="*/ 856062 h 1608850"/>
                <a:gd name="connsiteX1743" fmla="*/ 11961915 w 12192000"/>
                <a:gd name="connsiteY1743" fmla="*/ 847925 h 1608850"/>
                <a:gd name="connsiteX1744" fmla="*/ 11960800 w 12192000"/>
                <a:gd name="connsiteY1744" fmla="*/ 847925 h 1608850"/>
                <a:gd name="connsiteX1745" fmla="*/ 11952999 w 12192000"/>
                <a:gd name="connsiteY1745" fmla="*/ 847925 h 1608850"/>
                <a:gd name="connsiteX1746" fmla="*/ 11952999 w 12192000"/>
                <a:gd name="connsiteY1746" fmla="*/ 846763 h 1608850"/>
                <a:gd name="connsiteX1747" fmla="*/ 11952999 w 12192000"/>
                <a:gd name="connsiteY1747" fmla="*/ 838627 h 1608850"/>
                <a:gd name="connsiteX1748" fmla="*/ 11954114 w 12192000"/>
                <a:gd name="connsiteY1748" fmla="*/ 838627 h 1608850"/>
                <a:gd name="connsiteX1749" fmla="*/ 11961915 w 12192000"/>
                <a:gd name="connsiteY1749" fmla="*/ 838627 h 1608850"/>
                <a:gd name="connsiteX1750" fmla="*/ 11961915 w 12192000"/>
                <a:gd name="connsiteY1750" fmla="*/ 837755 h 1608850"/>
                <a:gd name="connsiteX1751" fmla="*/ 11961915 w 12192000"/>
                <a:gd name="connsiteY1751" fmla="*/ 831653 h 1608850"/>
                <a:gd name="connsiteX1752" fmla="*/ 11960800 w 12192000"/>
                <a:gd name="connsiteY1752" fmla="*/ 831653 h 1608850"/>
                <a:gd name="connsiteX1753" fmla="*/ 11952999 w 12192000"/>
                <a:gd name="connsiteY1753" fmla="*/ 831653 h 1608850"/>
                <a:gd name="connsiteX1754" fmla="*/ 11952999 w 12192000"/>
                <a:gd name="connsiteY1754" fmla="*/ 830491 h 1608850"/>
                <a:gd name="connsiteX1755" fmla="*/ 11952999 w 12192000"/>
                <a:gd name="connsiteY1755" fmla="*/ 822354 h 1608850"/>
                <a:gd name="connsiteX1756" fmla="*/ 11954114 w 12192000"/>
                <a:gd name="connsiteY1756" fmla="*/ 822354 h 1608850"/>
                <a:gd name="connsiteX1757" fmla="*/ 11961915 w 12192000"/>
                <a:gd name="connsiteY1757" fmla="*/ 822354 h 1608850"/>
                <a:gd name="connsiteX1758" fmla="*/ 11961915 w 12192000"/>
                <a:gd name="connsiteY1758" fmla="*/ 821192 h 1608850"/>
                <a:gd name="connsiteX1759" fmla="*/ 11961915 w 12192000"/>
                <a:gd name="connsiteY1759" fmla="*/ 813056 h 1608850"/>
                <a:gd name="connsiteX1760" fmla="*/ 11960800 w 12192000"/>
                <a:gd name="connsiteY1760" fmla="*/ 813056 h 1608850"/>
                <a:gd name="connsiteX1761" fmla="*/ 11952999 w 12192000"/>
                <a:gd name="connsiteY1761" fmla="*/ 813056 h 1608850"/>
                <a:gd name="connsiteX1762" fmla="*/ 11952999 w 12192000"/>
                <a:gd name="connsiteY1762" fmla="*/ 811893 h 1608850"/>
                <a:gd name="connsiteX1763" fmla="*/ 11952999 w 12192000"/>
                <a:gd name="connsiteY1763" fmla="*/ 803757 h 1608850"/>
                <a:gd name="connsiteX1764" fmla="*/ 11954114 w 12192000"/>
                <a:gd name="connsiteY1764" fmla="*/ 803757 h 1608850"/>
                <a:gd name="connsiteX1765" fmla="*/ 11961915 w 12192000"/>
                <a:gd name="connsiteY1765" fmla="*/ 803757 h 1608850"/>
                <a:gd name="connsiteX1766" fmla="*/ 11961915 w 12192000"/>
                <a:gd name="connsiteY1766" fmla="*/ 802885 h 1608850"/>
                <a:gd name="connsiteX1767" fmla="*/ 11961915 w 12192000"/>
                <a:gd name="connsiteY1767" fmla="*/ 796783 h 1608850"/>
                <a:gd name="connsiteX1768" fmla="*/ 11960800 w 12192000"/>
                <a:gd name="connsiteY1768" fmla="*/ 796783 h 1608850"/>
                <a:gd name="connsiteX1769" fmla="*/ 11952999 w 12192000"/>
                <a:gd name="connsiteY1769" fmla="*/ 796783 h 1608850"/>
                <a:gd name="connsiteX1770" fmla="*/ 11952999 w 12192000"/>
                <a:gd name="connsiteY1770" fmla="*/ 795621 h 1608850"/>
                <a:gd name="connsiteX1771" fmla="*/ 11952999 w 12192000"/>
                <a:gd name="connsiteY1771" fmla="*/ 787484 h 1608850"/>
                <a:gd name="connsiteX1772" fmla="*/ 11954114 w 12192000"/>
                <a:gd name="connsiteY1772" fmla="*/ 787484 h 1608850"/>
                <a:gd name="connsiteX1773" fmla="*/ 11961915 w 12192000"/>
                <a:gd name="connsiteY1773" fmla="*/ 787484 h 1608850"/>
                <a:gd name="connsiteX1774" fmla="*/ 11960800 w 12192000"/>
                <a:gd name="connsiteY1774" fmla="*/ 785741 h 1608850"/>
                <a:gd name="connsiteX1775" fmla="*/ 11952999 w 12192000"/>
                <a:gd name="connsiteY1775" fmla="*/ 773537 h 1608850"/>
                <a:gd name="connsiteX1776" fmla="*/ 11952999 w 12192000"/>
                <a:gd name="connsiteY1776" fmla="*/ 736342 h 1608850"/>
                <a:gd name="connsiteX1777" fmla="*/ 12102343 w 12192000"/>
                <a:gd name="connsiteY1777" fmla="*/ 736342 h 1608850"/>
                <a:gd name="connsiteX1778" fmla="*/ 12115716 w 12192000"/>
                <a:gd name="connsiteY1778" fmla="*/ 757264 h 1608850"/>
                <a:gd name="connsiteX1779" fmla="*/ 12115716 w 12192000"/>
                <a:gd name="connsiteY1779" fmla="*/ 803757 h 1608850"/>
                <a:gd name="connsiteX1780" fmla="*/ 12114602 w 12192000"/>
                <a:gd name="connsiteY1780" fmla="*/ 803757 h 1608850"/>
                <a:gd name="connsiteX1781" fmla="*/ 12106800 w 12192000"/>
                <a:gd name="connsiteY1781" fmla="*/ 803757 h 1608850"/>
                <a:gd name="connsiteX1782" fmla="*/ 12106800 w 12192000"/>
                <a:gd name="connsiteY1782" fmla="*/ 804919 h 1608850"/>
                <a:gd name="connsiteX1783" fmla="*/ 12106800 w 12192000"/>
                <a:gd name="connsiteY1783" fmla="*/ 813056 h 1608850"/>
                <a:gd name="connsiteX1784" fmla="*/ 12107915 w 12192000"/>
                <a:gd name="connsiteY1784" fmla="*/ 813056 h 1608850"/>
                <a:gd name="connsiteX1785" fmla="*/ 12115716 w 12192000"/>
                <a:gd name="connsiteY1785" fmla="*/ 813056 h 1608850"/>
                <a:gd name="connsiteX1786" fmla="*/ 12115716 w 12192000"/>
                <a:gd name="connsiteY1786" fmla="*/ 814218 h 1608850"/>
                <a:gd name="connsiteX1787" fmla="*/ 12115716 w 12192000"/>
                <a:gd name="connsiteY1787" fmla="*/ 822354 h 1608850"/>
                <a:gd name="connsiteX1788" fmla="*/ 12114602 w 12192000"/>
                <a:gd name="connsiteY1788" fmla="*/ 822354 h 1608850"/>
                <a:gd name="connsiteX1789" fmla="*/ 12106800 w 12192000"/>
                <a:gd name="connsiteY1789" fmla="*/ 822354 h 1608850"/>
                <a:gd name="connsiteX1790" fmla="*/ 12106800 w 12192000"/>
                <a:gd name="connsiteY1790" fmla="*/ 823516 h 1608850"/>
                <a:gd name="connsiteX1791" fmla="*/ 12106800 w 12192000"/>
                <a:gd name="connsiteY1791" fmla="*/ 831653 h 1608850"/>
                <a:gd name="connsiteX1792" fmla="*/ 12107915 w 12192000"/>
                <a:gd name="connsiteY1792" fmla="*/ 831653 h 1608850"/>
                <a:gd name="connsiteX1793" fmla="*/ 12115716 w 12192000"/>
                <a:gd name="connsiteY1793" fmla="*/ 831653 h 1608850"/>
                <a:gd name="connsiteX1794" fmla="*/ 12115716 w 12192000"/>
                <a:gd name="connsiteY1794" fmla="*/ 832525 h 1608850"/>
                <a:gd name="connsiteX1795" fmla="*/ 12115716 w 12192000"/>
                <a:gd name="connsiteY1795" fmla="*/ 838627 h 1608850"/>
                <a:gd name="connsiteX1796" fmla="*/ 12114602 w 12192000"/>
                <a:gd name="connsiteY1796" fmla="*/ 838627 h 1608850"/>
                <a:gd name="connsiteX1797" fmla="*/ 12106800 w 12192000"/>
                <a:gd name="connsiteY1797" fmla="*/ 838627 h 1608850"/>
                <a:gd name="connsiteX1798" fmla="*/ 12106800 w 12192000"/>
                <a:gd name="connsiteY1798" fmla="*/ 839789 h 1608850"/>
                <a:gd name="connsiteX1799" fmla="*/ 12106800 w 12192000"/>
                <a:gd name="connsiteY1799" fmla="*/ 847925 h 1608850"/>
                <a:gd name="connsiteX1800" fmla="*/ 12107915 w 12192000"/>
                <a:gd name="connsiteY1800" fmla="*/ 847925 h 1608850"/>
                <a:gd name="connsiteX1801" fmla="*/ 12115716 w 12192000"/>
                <a:gd name="connsiteY1801" fmla="*/ 847925 h 1608850"/>
                <a:gd name="connsiteX1802" fmla="*/ 12115716 w 12192000"/>
                <a:gd name="connsiteY1802" fmla="*/ 849088 h 1608850"/>
                <a:gd name="connsiteX1803" fmla="*/ 12115716 w 12192000"/>
                <a:gd name="connsiteY1803" fmla="*/ 857224 h 1608850"/>
                <a:gd name="connsiteX1804" fmla="*/ 12114602 w 12192000"/>
                <a:gd name="connsiteY1804" fmla="*/ 857224 h 1608850"/>
                <a:gd name="connsiteX1805" fmla="*/ 12106800 w 12192000"/>
                <a:gd name="connsiteY1805" fmla="*/ 857224 h 1608850"/>
                <a:gd name="connsiteX1806" fmla="*/ 12106800 w 12192000"/>
                <a:gd name="connsiteY1806" fmla="*/ 858386 h 1608850"/>
                <a:gd name="connsiteX1807" fmla="*/ 12106800 w 12192000"/>
                <a:gd name="connsiteY1807" fmla="*/ 866523 h 1608850"/>
                <a:gd name="connsiteX1808" fmla="*/ 12107915 w 12192000"/>
                <a:gd name="connsiteY1808" fmla="*/ 866523 h 1608850"/>
                <a:gd name="connsiteX1809" fmla="*/ 12115716 w 12192000"/>
                <a:gd name="connsiteY1809" fmla="*/ 866523 h 1608850"/>
                <a:gd name="connsiteX1810" fmla="*/ 12115716 w 12192000"/>
                <a:gd name="connsiteY1810" fmla="*/ 867394 h 1608850"/>
                <a:gd name="connsiteX1811" fmla="*/ 12115716 w 12192000"/>
                <a:gd name="connsiteY1811" fmla="*/ 873496 h 1608850"/>
                <a:gd name="connsiteX1812" fmla="*/ 12114602 w 12192000"/>
                <a:gd name="connsiteY1812" fmla="*/ 873496 h 1608850"/>
                <a:gd name="connsiteX1813" fmla="*/ 12106800 w 12192000"/>
                <a:gd name="connsiteY1813" fmla="*/ 873496 h 1608850"/>
                <a:gd name="connsiteX1814" fmla="*/ 12106800 w 12192000"/>
                <a:gd name="connsiteY1814" fmla="*/ 874659 h 1608850"/>
                <a:gd name="connsiteX1815" fmla="*/ 12106800 w 12192000"/>
                <a:gd name="connsiteY1815" fmla="*/ 882795 h 1608850"/>
                <a:gd name="connsiteX1816" fmla="*/ 12107915 w 12192000"/>
                <a:gd name="connsiteY1816" fmla="*/ 882795 h 1608850"/>
                <a:gd name="connsiteX1817" fmla="*/ 12115716 w 12192000"/>
                <a:gd name="connsiteY1817" fmla="*/ 882795 h 1608850"/>
                <a:gd name="connsiteX1818" fmla="*/ 12115716 w 12192000"/>
                <a:gd name="connsiteY1818" fmla="*/ 883957 h 1608850"/>
                <a:gd name="connsiteX1819" fmla="*/ 12115716 w 12192000"/>
                <a:gd name="connsiteY1819" fmla="*/ 892094 h 1608850"/>
                <a:gd name="connsiteX1820" fmla="*/ 12114602 w 12192000"/>
                <a:gd name="connsiteY1820" fmla="*/ 892094 h 1608850"/>
                <a:gd name="connsiteX1821" fmla="*/ 12106800 w 12192000"/>
                <a:gd name="connsiteY1821" fmla="*/ 892094 h 1608850"/>
                <a:gd name="connsiteX1822" fmla="*/ 12106800 w 12192000"/>
                <a:gd name="connsiteY1822" fmla="*/ 892965 h 1608850"/>
                <a:gd name="connsiteX1823" fmla="*/ 12106800 w 12192000"/>
                <a:gd name="connsiteY1823" fmla="*/ 899068 h 1608850"/>
                <a:gd name="connsiteX1824" fmla="*/ 12107915 w 12192000"/>
                <a:gd name="connsiteY1824" fmla="*/ 899068 h 1608850"/>
                <a:gd name="connsiteX1825" fmla="*/ 12115716 w 12192000"/>
                <a:gd name="connsiteY1825" fmla="*/ 899068 h 1608850"/>
                <a:gd name="connsiteX1826" fmla="*/ 12115716 w 12192000"/>
                <a:gd name="connsiteY1826" fmla="*/ 900230 h 1608850"/>
                <a:gd name="connsiteX1827" fmla="*/ 12115716 w 12192000"/>
                <a:gd name="connsiteY1827" fmla="*/ 908366 h 1608850"/>
                <a:gd name="connsiteX1828" fmla="*/ 12114602 w 12192000"/>
                <a:gd name="connsiteY1828" fmla="*/ 908366 h 1608850"/>
                <a:gd name="connsiteX1829" fmla="*/ 12106800 w 12192000"/>
                <a:gd name="connsiteY1829" fmla="*/ 908366 h 1608850"/>
                <a:gd name="connsiteX1830" fmla="*/ 12106800 w 12192000"/>
                <a:gd name="connsiteY1830" fmla="*/ 909528 h 1608850"/>
                <a:gd name="connsiteX1831" fmla="*/ 12106800 w 12192000"/>
                <a:gd name="connsiteY1831" fmla="*/ 917665 h 1608850"/>
                <a:gd name="connsiteX1832" fmla="*/ 12107915 w 12192000"/>
                <a:gd name="connsiteY1832" fmla="*/ 917665 h 1608850"/>
                <a:gd name="connsiteX1833" fmla="*/ 12115716 w 12192000"/>
                <a:gd name="connsiteY1833" fmla="*/ 917665 h 1608850"/>
                <a:gd name="connsiteX1834" fmla="*/ 12115716 w 12192000"/>
                <a:gd name="connsiteY1834" fmla="*/ 918827 h 1608850"/>
                <a:gd name="connsiteX1835" fmla="*/ 12115716 w 12192000"/>
                <a:gd name="connsiteY1835" fmla="*/ 926963 h 1608850"/>
                <a:gd name="connsiteX1836" fmla="*/ 12114602 w 12192000"/>
                <a:gd name="connsiteY1836" fmla="*/ 926963 h 1608850"/>
                <a:gd name="connsiteX1837" fmla="*/ 12106800 w 12192000"/>
                <a:gd name="connsiteY1837" fmla="*/ 926963 h 1608850"/>
                <a:gd name="connsiteX1838" fmla="*/ 12106800 w 12192000"/>
                <a:gd name="connsiteY1838" fmla="*/ 927835 h 1608850"/>
                <a:gd name="connsiteX1839" fmla="*/ 12106800 w 12192000"/>
                <a:gd name="connsiteY1839" fmla="*/ 933937 h 1608850"/>
                <a:gd name="connsiteX1840" fmla="*/ 12107915 w 12192000"/>
                <a:gd name="connsiteY1840" fmla="*/ 933937 h 1608850"/>
                <a:gd name="connsiteX1841" fmla="*/ 12115716 w 12192000"/>
                <a:gd name="connsiteY1841" fmla="*/ 933937 h 1608850"/>
                <a:gd name="connsiteX1842" fmla="*/ 12115716 w 12192000"/>
                <a:gd name="connsiteY1842" fmla="*/ 935100 h 1608850"/>
                <a:gd name="connsiteX1843" fmla="*/ 12115716 w 12192000"/>
                <a:gd name="connsiteY1843" fmla="*/ 943236 h 1608850"/>
                <a:gd name="connsiteX1844" fmla="*/ 12114602 w 12192000"/>
                <a:gd name="connsiteY1844" fmla="*/ 943236 h 1608850"/>
                <a:gd name="connsiteX1845" fmla="*/ 12106800 w 12192000"/>
                <a:gd name="connsiteY1845" fmla="*/ 943236 h 1608850"/>
                <a:gd name="connsiteX1846" fmla="*/ 12106800 w 12192000"/>
                <a:gd name="connsiteY1846" fmla="*/ 944398 h 1608850"/>
                <a:gd name="connsiteX1847" fmla="*/ 12106800 w 12192000"/>
                <a:gd name="connsiteY1847" fmla="*/ 952535 h 1608850"/>
                <a:gd name="connsiteX1848" fmla="*/ 12107915 w 12192000"/>
                <a:gd name="connsiteY1848" fmla="*/ 952535 h 1608850"/>
                <a:gd name="connsiteX1849" fmla="*/ 12115716 w 12192000"/>
                <a:gd name="connsiteY1849" fmla="*/ 952535 h 1608850"/>
                <a:gd name="connsiteX1850" fmla="*/ 12115716 w 12192000"/>
                <a:gd name="connsiteY1850" fmla="*/ 953406 h 1608850"/>
                <a:gd name="connsiteX1851" fmla="*/ 12115716 w 12192000"/>
                <a:gd name="connsiteY1851" fmla="*/ 959508 h 1608850"/>
                <a:gd name="connsiteX1852" fmla="*/ 12114602 w 12192000"/>
                <a:gd name="connsiteY1852" fmla="*/ 959508 h 1608850"/>
                <a:gd name="connsiteX1853" fmla="*/ 12106800 w 12192000"/>
                <a:gd name="connsiteY1853" fmla="*/ 959508 h 1608850"/>
                <a:gd name="connsiteX1854" fmla="*/ 12106800 w 12192000"/>
                <a:gd name="connsiteY1854" fmla="*/ 960671 h 1608850"/>
                <a:gd name="connsiteX1855" fmla="*/ 12106800 w 12192000"/>
                <a:gd name="connsiteY1855" fmla="*/ 968807 h 1608850"/>
                <a:gd name="connsiteX1856" fmla="*/ 12107915 w 12192000"/>
                <a:gd name="connsiteY1856" fmla="*/ 968807 h 1608850"/>
                <a:gd name="connsiteX1857" fmla="*/ 12115716 w 12192000"/>
                <a:gd name="connsiteY1857" fmla="*/ 968807 h 1608850"/>
                <a:gd name="connsiteX1858" fmla="*/ 12115716 w 12192000"/>
                <a:gd name="connsiteY1858" fmla="*/ 969969 h 1608850"/>
                <a:gd name="connsiteX1859" fmla="*/ 12115716 w 12192000"/>
                <a:gd name="connsiteY1859" fmla="*/ 978106 h 1608850"/>
                <a:gd name="connsiteX1860" fmla="*/ 12114602 w 12192000"/>
                <a:gd name="connsiteY1860" fmla="*/ 978106 h 1608850"/>
                <a:gd name="connsiteX1861" fmla="*/ 12106800 w 12192000"/>
                <a:gd name="connsiteY1861" fmla="*/ 978106 h 1608850"/>
                <a:gd name="connsiteX1862" fmla="*/ 12106800 w 12192000"/>
                <a:gd name="connsiteY1862" fmla="*/ 979268 h 1608850"/>
                <a:gd name="connsiteX1863" fmla="*/ 12106800 w 12192000"/>
                <a:gd name="connsiteY1863" fmla="*/ 987404 h 1608850"/>
                <a:gd name="connsiteX1864" fmla="*/ 12107915 w 12192000"/>
                <a:gd name="connsiteY1864" fmla="*/ 987404 h 1608850"/>
                <a:gd name="connsiteX1865" fmla="*/ 12115716 w 12192000"/>
                <a:gd name="connsiteY1865" fmla="*/ 987404 h 1608850"/>
                <a:gd name="connsiteX1866" fmla="*/ 12115716 w 12192000"/>
                <a:gd name="connsiteY1866" fmla="*/ 988276 h 1608850"/>
                <a:gd name="connsiteX1867" fmla="*/ 12115716 w 12192000"/>
                <a:gd name="connsiteY1867" fmla="*/ 994378 h 1608850"/>
                <a:gd name="connsiteX1868" fmla="*/ 12114602 w 12192000"/>
                <a:gd name="connsiteY1868" fmla="*/ 994378 h 1608850"/>
                <a:gd name="connsiteX1869" fmla="*/ 12106800 w 12192000"/>
                <a:gd name="connsiteY1869" fmla="*/ 994378 h 1608850"/>
                <a:gd name="connsiteX1870" fmla="*/ 12106800 w 12192000"/>
                <a:gd name="connsiteY1870" fmla="*/ 995540 h 1608850"/>
                <a:gd name="connsiteX1871" fmla="*/ 12106800 w 12192000"/>
                <a:gd name="connsiteY1871" fmla="*/ 1003677 h 1608850"/>
                <a:gd name="connsiteX1872" fmla="*/ 12131319 w 12192000"/>
                <a:gd name="connsiteY1872" fmla="*/ 1024599 h 1608850"/>
                <a:gd name="connsiteX1873" fmla="*/ 12130206 w 12192000"/>
                <a:gd name="connsiteY1873" fmla="*/ 1029248 h 1608850"/>
                <a:gd name="connsiteX1874" fmla="*/ 12122403 w 12192000"/>
                <a:gd name="connsiteY1874" fmla="*/ 1029248 h 1608850"/>
                <a:gd name="connsiteX1875" fmla="*/ 12122403 w 12192000"/>
                <a:gd name="connsiteY1875" fmla="*/ 1040036 h 1608850"/>
                <a:gd name="connsiteX1876" fmla="*/ 12122403 w 12192000"/>
                <a:gd name="connsiteY1876" fmla="*/ 1046874 h 1608850"/>
                <a:gd name="connsiteX1877" fmla="*/ 12131319 w 12192000"/>
                <a:gd name="connsiteY1877" fmla="*/ 1046874 h 1608850"/>
                <a:gd name="connsiteX1878" fmla="*/ 12131319 w 12192000"/>
                <a:gd name="connsiteY1878" fmla="*/ 1043196 h 1608850"/>
                <a:gd name="connsiteX1879" fmla="*/ 12132434 w 12192000"/>
                <a:gd name="connsiteY1879" fmla="*/ 1042615 h 1608850"/>
                <a:gd name="connsiteX1880" fmla="*/ 12140235 w 12192000"/>
                <a:gd name="connsiteY1880" fmla="*/ 1038547 h 1608850"/>
                <a:gd name="connsiteX1881" fmla="*/ 12142186 w 12192000"/>
                <a:gd name="connsiteY1881" fmla="*/ 1038547 h 1608850"/>
                <a:gd name="connsiteX1882" fmla="*/ 12155839 w 12192000"/>
                <a:gd name="connsiteY1882" fmla="*/ 1038547 h 1608850"/>
                <a:gd name="connsiteX1883" fmla="*/ 12155839 w 12192000"/>
                <a:gd name="connsiteY1883" fmla="*/ 1039709 h 1608850"/>
                <a:gd name="connsiteX1884" fmla="*/ 12155839 w 12192000"/>
                <a:gd name="connsiteY1884" fmla="*/ 1046874 h 1608850"/>
                <a:gd name="connsiteX1885" fmla="*/ 12192000 w 12192000"/>
                <a:gd name="connsiteY1885" fmla="*/ 1046874 h 1608850"/>
                <a:gd name="connsiteX1886" fmla="*/ 12192000 w 12192000"/>
                <a:gd name="connsiteY1886" fmla="*/ 1070905 h 1608850"/>
                <a:gd name="connsiteX1887" fmla="*/ 12192000 w 12192000"/>
                <a:gd name="connsiteY1887" fmla="*/ 1121663 h 1608850"/>
                <a:gd name="connsiteX1888" fmla="*/ 12192000 w 12192000"/>
                <a:gd name="connsiteY1888" fmla="*/ 1608850 h 1608850"/>
                <a:gd name="connsiteX1889" fmla="*/ 0 w 12192000"/>
                <a:gd name="connsiteY1889" fmla="*/ 1608850 h 1608850"/>
                <a:gd name="connsiteX1890" fmla="*/ 0 w 12192000"/>
                <a:gd name="connsiteY1890" fmla="*/ 1046874 h 1608850"/>
                <a:gd name="connsiteX1891" fmla="*/ 65773 w 12192000"/>
                <a:gd name="connsiteY1891" fmla="*/ 1046874 h 1608850"/>
                <a:gd name="connsiteX1892" fmla="*/ 82231 w 12192000"/>
                <a:gd name="connsiteY1892" fmla="*/ 1045519 h 1608850"/>
                <a:gd name="connsiteX1893" fmla="*/ 82231 w 12192000"/>
                <a:gd name="connsiteY1893" fmla="*/ 1012974 h 1608850"/>
                <a:gd name="connsiteX1894" fmla="*/ 126811 w 12192000"/>
                <a:gd name="connsiteY1894" fmla="*/ 1012974 h 1608850"/>
                <a:gd name="connsiteX1895" fmla="*/ 126811 w 12192000"/>
                <a:gd name="connsiteY1895" fmla="*/ 994377 h 1608850"/>
                <a:gd name="connsiteX1896" fmla="*/ 220430 w 12192000"/>
                <a:gd name="connsiteY1896" fmla="*/ 994377 h 1608850"/>
                <a:gd name="connsiteX1897" fmla="*/ 220430 w 12192000"/>
                <a:gd name="connsiteY1897" fmla="*/ 1006000 h 1608850"/>
                <a:gd name="connsiteX1898" fmla="*/ 280612 w 12192000"/>
                <a:gd name="connsiteY1898" fmla="*/ 1006000 h 1608850"/>
                <a:gd name="connsiteX1899" fmla="*/ 280612 w 12192000"/>
                <a:gd name="connsiteY1899" fmla="*/ 1012974 h 1608850"/>
                <a:gd name="connsiteX1900" fmla="*/ 298444 w 12192000"/>
                <a:gd name="connsiteY1900" fmla="*/ 1012974 h 1608850"/>
                <a:gd name="connsiteX1901" fmla="*/ 298444 w 12192000"/>
                <a:gd name="connsiteY1901" fmla="*/ 1019948 h 1608850"/>
                <a:gd name="connsiteX1902" fmla="*/ 314048 w 12192000"/>
                <a:gd name="connsiteY1902" fmla="*/ 1019948 h 1608850"/>
                <a:gd name="connsiteX1903" fmla="*/ 314048 w 12192000"/>
                <a:gd name="connsiteY1903" fmla="*/ 915339 h 1608850"/>
                <a:gd name="connsiteX1904" fmla="*/ 360858 w 12192000"/>
                <a:gd name="connsiteY1904" fmla="*/ 901391 h 1608850"/>
                <a:gd name="connsiteX1905" fmla="*/ 447789 w 12192000"/>
                <a:gd name="connsiteY1905" fmla="*/ 901391 h 1608850"/>
                <a:gd name="connsiteX1906" fmla="*/ 447789 w 12192000"/>
                <a:gd name="connsiteY1906" fmla="*/ 734017 h 1608850"/>
                <a:gd name="connsiteX1907" fmla="*/ 472308 w 12192000"/>
                <a:gd name="connsiteY1907" fmla="*/ 722393 h 1608850"/>
                <a:gd name="connsiteX1908" fmla="*/ 579301 w 12192000"/>
                <a:gd name="connsiteY1908" fmla="*/ 703796 h 1608850"/>
                <a:gd name="connsiteX1909" fmla="*/ 617194 w 12192000"/>
                <a:gd name="connsiteY1909" fmla="*/ 715419 h 1608850"/>
                <a:gd name="connsiteX1910" fmla="*/ 623881 w 12192000"/>
                <a:gd name="connsiteY1910" fmla="*/ 722393 h 1608850"/>
                <a:gd name="connsiteX1911" fmla="*/ 623881 w 12192000"/>
                <a:gd name="connsiteY1911" fmla="*/ 1033896 h 1608850"/>
                <a:gd name="connsiteX1912" fmla="*/ 639484 w 12192000"/>
                <a:gd name="connsiteY1912" fmla="*/ 1033896 h 1608850"/>
                <a:gd name="connsiteX1913" fmla="*/ 639484 w 12192000"/>
                <a:gd name="connsiteY1913" fmla="*/ 908365 h 1608850"/>
                <a:gd name="connsiteX1914" fmla="*/ 652858 w 12192000"/>
                <a:gd name="connsiteY1914" fmla="*/ 908365 h 1608850"/>
                <a:gd name="connsiteX1915" fmla="*/ 652858 w 12192000"/>
                <a:gd name="connsiteY1915" fmla="*/ 896742 h 1608850"/>
                <a:gd name="connsiteX1916" fmla="*/ 666232 w 12192000"/>
                <a:gd name="connsiteY1916" fmla="*/ 889768 h 1608850"/>
                <a:gd name="connsiteX1917" fmla="*/ 677377 w 12192000"/>
                <a:gd name="connsiteY1917" fmla="*/ 889768 h 1608850"/>
                <a:gd name="connsiteX1918" fmla="*/ 677377 w 12192000"/>
                <a:gd name="connsiteY1918" fmla="*/ 878145 h 1608850"/>
                <a:gd name="connsiteX1919" fmla="*/ 686293 w 12192000"/>
                <a:gd name="connsiteY1919" fmla="*/ 871171 h 1608850"/>
                <a:gd name="connsiteX1920" fmla="*/ 708584 w 12192000"/>
                <a:gd name="connsiteY1920" fmla="*/ 871171 h 1608850"/>
                <a:gd name="connsiteX1921" fmla="*/ 708584 w 12192000"/>
                <a:gd name="connsiteY1921" fmla="*/ 908365 h 1608850"/>
                <a:gd name="connsiteX1922" fmla="*/ 755393 w 12192000"/>
                <a:gd name="connsiteY1922" fmla="*/ 908365 h 1608850"/>
                <a:gd name="connsiteX1923" fmla="*/ 755393 w 12192000"/>
                <a:gd name="connsiteY1923" fmla="*/ 1038546 h 1608850"/>
                <a:gd name="connsiteX1924" fmla="*/ 773225 w 12192000"/>
                <a:gd name="connsiteY1924" fmla="*/ 1038546 h 1608850"/>
                <a:gd name="connsiteX1925" fmla="*/ 791057 w 12192000"/>
                <a:gd name="connsiteY1925" fmla="*/ 1031572 h 1608850"/>
                <a:gd name="connsiteX1926" fmla="*/ 791057 w 12192000"/>
                <a:gd name="connsiteY1926" fmla="*/ 1022273 h 1608850"/>
                <a:gd name="connsiteX1927" fmla="*/ 784370 w 12192000"/>
                <a:gd name="connsiteY1927" fmla="*/ 1019948 h 1608850"/>
                <a:gd name="connsiteX1928" fmla="*/ 784370 w 12192000"/>
                <a:gd name="connsiteY1928" fmla="*/ 1012974 h 1608850"/>
                <a:gd name="connsiteX1929" fmla="*/ 791057 w 12192000"/>
                <a:gd name="connsiteY1929" fmla="*/ 1008325 h 1608850"/>
                <a:gd name="connsiteX1930" fmla="*/ 791057 w 12192000"/>
                <a:gd name="connsiteY1930" fmla="*/ 957183 h 1608850"/>
                <a:gd name="connsiteX1931" fmla="*/ 784370 w 12192000"/>
                <a:gd name="connsiteY1931" fmla="*/ 954858 h 1608850"/>
                <a:gd name="connsiteX1932" fmla="*/ 784370 w 12192000"/>
                <a:gd name="connsiteY1932" fmla="*/ 947884 h 1608850"/>
                <a:gd name="connsiteX1933" fmla="*/ 791057 w 12192000"/>
                <a:gd name="connsiteY1933" fmla="*/ 943235 h 1608850"/>
                <a:gd name="connsiteX1934" fmla="*/ 795515 w 12192000"/>
                <a:gd name="connsiteY1934" fmla="*/ 938586 h 1608850"/>
                <a:gd name="connsiteX1935" fmla="*/ 795515 w 12192000"/>
                <a:gd name="connsiteY1935" fmla="*/ 929287 h 1608850"/>
                <a:gd name="connsiteX1936" fmla="*/ 791057 w 12192000"/>
                <a:gd name="connsiteY1936" fmla="*/ 929287 h 1608850"/>
                <a:gd name="connsiteX1937" fmla="*/ 791057 w 12192000"/>
                <a:gd name="connsiteY1937" fmla="*/ 922313 h 1608850"/>
                <a:gd name="connsiteX1938" fmla="*/ 797744 w 12192000"/>
                <a:gd name="connsiteY1938" fmla="*/ 917664 h 1608850"/>
                <a:gd name="connsiteX1939" fmla="*/ 833408 w 12192000"/>
                <a:gd name="connsiteY1939" fmla="*/ 852574 h 1608850"/>
                <a:gd name="connsiteX1940" fmla="*/ 828950 w 12192000"/>
                <a:gd name="connsiteY1940" fmla="*/ 850249 h 1608850"/>
                <a:gd name="connsiteX1941" fmla="*/ 828950 w 12192000"/>
                <a:gd name="connsiteY1941" fmla="*/ 843275 h 1608850"/>
                <a:gd name="connsiteX1942" fmla="*/ 835637 w 12192000"/>
                <a:gd name="connsiteY1942" fmla="*/ 840950 h 1608850"/>
                <a:gd name="connsiteX1943" fmla="*/ 835637 w 12192000"/>
                <a:gd name="connsiteY1943" fmla="*/ 831652 h 1608850"/>
                <a:gd name="connsiteX1944" fmla="*/ 840095 w 12192000"/>
                <a:gd name="connsiteY1944" fmla="*/ 831652 h 1608850"/>
                <a:gd name="connsiteX1945" fmla="*/ 840095 w 12192000"/>
                <a:gd name="connsiteY1945" fmla="*/ 810730 h 1608850"/>
                <a:gd name="connsiteX1946" fmla="*/ 835637 w 12192000"/>
                <a:gd name="connsiteY1946" fmla="*/ 810730 h 1608850"/>
                <a:gd name="connsiteX1947" fmla="*/ 835637 w 12192000"/>
                <a:gd name="connsiteY1947" fmla="*/ 806081 h 1608850"/>
                <a:gd name="connsiteX1948" fmla="*/ 840095 w 12192000"/>
                <a:gd name="connsiteY1948" fmla="*/ 803756 h 1608850"/>
                <a:gd name="connsiteX1949" fmla="*/ 851240 w 12192000"/>
                <a:gd name="connsiteY1949" fmla="*/ 787483 h 1608850"/>
                <a:gd name="connsiteX1950" fmla="*/ 853469 w 12192000"/>
                <a:gd name="connsiteY1950" fmla="*/ 778185 h 1608850"/>
                <a:gd name="connsiteX1951" fmla="*/ 853469 w 12192000"/>
                <a:gd name="connsiteY1951" fmla="*/ 752614 h 1608850"/>
                <a:gd name="connsiteX1952" fmla="*/ 853748 w 12192000"/>
                <a:gd name="connsiteY1952" fmla="*/ 751742 h 1608850"/>
                <a:gd name="connsiteX1953" fmla="*/ 855698 w 12192000"/>
                <a:gd name="connsiteY1953" fmla="*/ 745640 h 1608850"/>
                <a:gd name="connsiteX1954" fmla="*/ 855977 w 12192000"/>
                <a:gd name="connsiteY1954" fmla="*/ 746512 h 1608850"/>
                <a:gd name="connsiteX1955" fmla="*/ 857927 w 12192000"/>
                <a:gd name="connsiteY1955" fmla="*/ 752614 h 1608850"/>
                <a:gd name="connsiteX1956" fmla="*/ 860156 w 12192000"/>
                <a:gd name="connsiteY1956" fmla="*/ 778185 h 1608850"/>
                <a:gd name="connsiteX1957" fmla="*/ 860156 w 12192000"/>
                <a:gd name="connsiteY1957" fmla="*/ 785159 h 1608850"/>
                <a:gd name="connsiteX1958" fmla="*/ 871302 w 12192000"/>
                <a:gd name="connsiteY1958" fmla="*/ 803756 h 1608850"/>
                <a:gd name="connsiteX1959" fmla="*/ 875760 w 12192000"/>
                <a:gd name="connsiteY1959" fmla="*/ 806081 h 1608850"/>
                <a:gd name="connsiteX1960" fmla="*/ 875760 w 12192000"/>
                <a:gd name="connsiteY1960" fmla="*/ 810730 h 1608850"/>
                <a:gd name="connsiteX1961" fmla="*/ 873531 w 12192000"/>
                <a:gd name="connsiteY1961" fmla="*/ 831652 h 1608850"/>
                <a:gd name="connsiteX1962" fmla="*/ 877989 w 12192000"/>
                <a:gd name="connsiteY1962" fmla="*/ 840950 h 1608850"/>
                <a:gd name="connsiteX1963" fmla="*/ 882447 w 12192000"/>
                <a:gd name="connsiteY1963" fmla="*/ 843275 h 1608850"/>
                <a:gd name="connsiteX1964" fmla="*/ 882447 w 12192000"/>
                <a:gd name="connsiteY1964" fmla="*/ 850249 h 1608850"/>
                <a:gd name="connsiteX1965" fmla="*/ 877989 w 12192000"/>
                <a:gd name="connsiteY1965" fmla="*/ 852574 h 1608850"/>
                <a:gd name="connsiteX1966" fmla="*/ 904180 w 12192000"/>
                <a:gd name="connsiteY1966" fmla="*/ 879888 h 1608850"/>
                <a:gd name="connsiteX1967" fmla="*/ 913070 w 12192000"/>
                <a:gd name="connsiteY1967" fmla="*/ 915339 h 1608850"/>
                <a:gd name="connsiteX1968" fmla="*/ 944859 w 12192000"/>
                <a:gd name="connsiteY1968" fmla="*/ 915339 h 1608850"/>
                <a:gd name="connsiteX1969" fmla="*/ 944859 w 12192000"/>
                <a:gd name="connsiteY1969" fmla="*/ 886329 h 1608850"/>
                <a:gd name="connsiteX1970" fmla="*/ 939475 w 12192000"/>
                <a:gd name="connsiteY1970" fmla="*/ 886329 h 1608850"/>
                <a:gd name="connsiteX1971" fmla="*/ 939475 w 12192000"/>
                <a:gd name="connsiteY1971" fmla="*/ 724196 h 1608850"/>
                <a:gd name="connsiteX1972" fmla="*/ 959742 w 12192000"/>
                <a:gd name="connsiteY1972" fmla="*/ 724196 h 1608850"/>
                <a:gd name="connsiteX1973" fmla="*/ 960249 w 12192000"/>
                <a:gd name="connsiteY1973" fmla="*/ 723115 h 1608850"/>
                <a:gd name="connsiteX1974" fmla="*/ 963795 w 12192000"/>
                <a:gd name="connsiteY1974" fmla="*/ 715549 h 1608850"/>
                <a:gd name="connsiteX1975" fmla="*/ 965569 w 12192000"/>
                <a:gd name="connsiteY1975" fmla="*/ 715819 h 1608850"/>
                <a:gd name="connsiteX1976" fmla="*/ 977982 w 12192000"/>
                <a:gd name="connsiteY1976" fmla="*/ 717710 h 1608850"/>
                <a:gd name="connsiteX1977" fmla="*/ 978489 w 12192000"/>
                <a:gd name="connsiteY1977" fmla="*/ 719062 h 1608850"/>
                <a:gd name="connsiteX1978" fmla="*/ 982035 w 12192000"/>
                <a:gd name="connsiteY1978" fmla="*/ 728519 h 1608850"/>
                <a:gd name="connsiteX1979" fmla="*/ 1008382 w 12192000"/>
                <a:gd name="connsiteY1979" fmla="*/ 730681 h 1608850"/>
                <a:gd name="connsiteX1980" fmla="*/ 1008382 w 12192000"/>
                <a:gd name="connsiteY1980" fmla="*/ 607460 h 1608850"/>
                <a:gd name="connsiteX1981" fmla="*/ 1010409 w 12192000"/>
                <a:gd name="connsiteY1981" fmla="*/ 607460 h 1608850"/>
                <a:gd name="connsiteX1982" fmla="*/ 1024597 w 12192000"/>
                <a:gd name="connsiteY1982" fmla="*/ 607460 h 1608850"/>
                <a:gd name="connsiteX1983" fmla="*/ 1024597 w 12192000"/>
                <a:gd name="connsiteY1983" fmla="*/ 471268 h 1608850"/>
                <a:gd name="connsiteX1984" fmla="*/ 1026369 w 12192000"/>
                <a:gd name="connsiteY1984" fmla="*/ 471268 h 1608850"/>
                <a:gd name="connsiteX1985" fmla="*/ 1038783 w 12192000"/>
                <a:gd name="connsiteY1985" fmla="*/ 471268 h 1608850"/>
                <a:gd name="connsiteX1986" fmla="*/ 1038783 w 12192000"/>
                <a:gd name="connsiteY1986" fmla="*/ 356694 h 1608850"/>
                <a:gd name="connsiteX1987" fmla="*/ 1042837 w 12192000"/>
                <a:gd name="connsiteY1987" fmla="*/ 328590 h 1608850"/>
                <a:gd name="connsiteX1988" fmla="*/ 1044863 w 12192000"/>
                <a:gd name="connsiteY1988" fmla="*/ 328590 h 1608850"/>
                <a:gd name="connsiteX1989" fmla="*/ 1059050 w 12192000"/>
                <a:gd name="connsiteY1989" fmla="*/ 328590 h 1608850"/>
                <a:gd name="connsiteX1990" fmla="*/ 1095531 w 12192000"/>
                <a:gd name="connsiteY1990" fmla="*/ 246443 h 1608850"/>
                <a:gd name="connsiteX1991" fmla="*/ 1099585 w 12192000"/>
                <a:gd name="connsiteY1991" fmla="*/ 0 h 160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</a:cxnLst>
              <a:rect l="l" t="t" r="r" b="b"/>
              <a:pathLst>
                <a:path w="12192000" h="1608850">
                  <a:moveTo>
                    <a:pt x="8760317" y="780798"/>
                  </a:moveTo>
                  <a:lnTo>
                    <a:pt x="8760317" y="785159"/>
                  </a:lnTo>
                  <a:lnTo>
                    <a:pt x="8761882" y="787771"/>
                  </a:lnTo>
                  <a:lnTo>
                    <a:pt x="8762996" y="787771"/>
                  </a:lnTo>
                  <a:cubicBezTo>
                    <a:pt x="8762996" y="787771"/>
                    <a:pt x="8762996" y="787771"/>
                    <a:pt x="8762996" y="786900"/>
                  </a:cubicBezTo>
                  <a:lnTo>
                    <a:pt x="8762996" y="780798"/>
                  </a:lnTo>
                  <a:cubicBezTo>
                    <a:pt x="8762996" y="780798"/>
                    <a:pt x="8762996" y="780798"/>
                    <a:pt x="8761881" y="780798"/>
                  </a:cubicBezTo>
                  <a:close/>
                  <a:moveTo>
                    <a:pt x="8758924" y="762200"/>
                  </a:moveTo>
                  <a:lnTo>
                    <a:pt x="8759734" y="771499"/>
                  </a:lnTo>
                  <a:lnTo>
                    <a:pt x="8762996" y="771499"/>
                  </a:lnTo>
                  <a:cubicBezTo>
                    <a:pt x="8762996" y="771499"/>
                    <a:pt x="8762996" y="771499"/>
                    <a:pt x="8762996" y="770337"/>
                  </a:cubicBezTo>
                  <a:lnTo>
                    <a:pt x="8762996" y="762200"/>
                  </a:lnTo>
                  <a:cubicBezTo>
                    <a:pt x="8762996" y="762200"/>
                    <a:pt x="8762996" y="762200"/>
                    <a:pt x="8761881" y="762200"/>
                  </a:cubicBezTo>
                  <a:close/>
                  <a:moveTo>
                    <a:pt x="8755951" y="745928"/>
                  </a:moveTo>
                  <a:lnTo>
                    <a:pt x="8756137" y="746512"/>
                  </a:lnTo>
                  <a:lnTo>
                    <a:pt x="8758088" y="752614"/>
                  </a:lnTo>
                  <a:lnTo>
                    <a:pt x="8758113" y="752902"/>
                  </a:lnTo>
                  <a:lnTo>
                    <a:pt x="8762996" y="752902"/>
                  </a:lnTo>
                  <a:cubicBezTo>
                    <a:pt x="8762996" y="752902"/>
                    <a:pt x="8762996" y="752902"/>
                    <a:pt x="8762996" y="752030"/>
                  </a:cubicBezTo>
                  <a:lnTo>
                    <a:pt x="8762996" y="745928"/>
                  </a:lnTo>
                  <a:cubicBezTo>
                    <a:pt x="8762996" y="745928"/>
                    <a:pt x="8762996" y="745928"/>
                    <a:pt x="8761881" y="745928"/>
                  </a:cubicBezTo>
                  <a:close/>
                  <a:moveTo>
                    <a:pt x="8907881" y="718032"/>
                  </a:moveTo>
                  <a:cubicBezTo>
                    <a:pt x="8907881" y="718032"/>
                    <a:pt x="8907881" y="718032"/>
                    <a:pt x="8907881" y="719194"/>
                  </a:cubicBezTo>
                  <a:lnTo>
                    <a:pt x="8907881" y="727331"/>
                  </a:lnTo>
                  <a:lnTo>
                    <a:pt x="8908543" y="727331"/>
                  </a:lnTo>
                  <a:lnTo>
                    <a:pt x="8908543" y="718032"/>
                  </a:lnTo>
                  <a:close/>
                  <a:moveTo>
                    <a:pt x="1099585" y="0"/>
                  </a:moveTo>
                  <a:cubicBezTo>
                    <a:pt x="1099585" y="18"/>
                    <a:pt x="1099601" y="2040"/>
                    <a:pt x="1101611" y="246443"/>
                  </a:cubicBezTo>
                  <a:cubicBezTo>
                    <a:pt x="1101623" y="246467"/>
                    <a:pt x="1102267" y="247808"/>
                    <a:pt x="1140117" y="326429"/>
                  </a:cubicBezTo>
                  <a:cubicBezTo>
                    <a:pt x="1140125" y="326429"/>
                    <a:pt x="1140236" y="326429"/>
                    <a:pt x="1142145" y="326429"/>
                  </a:cubicBezTo>
                  <a:lnTo>
                    <a:pt x="1156331" y="326429"/>
                  </a:lnTo>
                  <a:cubicBezTo>
                    <a:pt x="1156331" y="326443"/>
                    <a:pt x="1156331" y="327005"/>
                    <a:pt x="1156331" y="350208"/>
                  </a:cubicBezTo>
                  <a:cubicBezTo>
                    <a:pt x="1156333" y="350214"/>
                    <a:pt x="1156371" y="350272"/>
                    <a:pt x="1156839" y="351019"/>
                  </a:cubicBezTo>
                  <a:lnTo>
                    <a:pt x="1160385" y="356694"/>
                  </a:lnTo>
                  <a:cubicBezTo>
                    <a:pt x="1160385" y="356714"/>
                    <a:pt x="1160385" y="358229"/>
                    <a:pt x="1160385" y="471268"/>
                  </a:cubicBezTo>
                  <a:cubicBezTo>
                    <a:pt x="1160393" y="471268"/>
                    <a:pt x="1160533" y="471268"/>
                    <a:pt x="1162664" y="471268"/>
                  </a:cubicBezTo>
                  <a:lnTo>
                    <a:pt x="1178625" y="471268"/>
                  </a:lnTo>
                  <a:cubicBezTo>
                    <a:pt x="1178625" y="471288"/>
                    <a:pt x="1178625" y="472923"/>
                    <a:pt x="1178625" y="611783"/>
                  </a:cubicBezTo>
                  <a:cubicBezTo>
                    <a:pt x="1178635" y="611782"/>
                    <a:pt x="1178747" y="611761"/>
                    <a:pt x="1180145" y="611513"/>
                  </a:cubicBezTo>
                  <a:lnTo>
                    <a:pt x="1190785" y="609622"/>
                  </a:lnTo>
                  <a:cubicBezTo>
                    <a:pt x="1190785" y="609644"/>
                    <a:pt x="1190755" y="610978"/>
                    <a:pt x="1188759" y="698254"/>
                  </a:cubicBezTo>
                  <a:cubicBezTo>
                    <a:pt x="1188769" y="698256"/>
                    <a:pt x="1188879" y="698276"/>
                    <a:pt x="1190279" y="698525"/>
                  </a:cubicBezTo>
                  <a:lnTo>
                    <a:pt x="1200919" y="700416"/>
                  </a:lnTo>
                  <a:cubicBezTo>
                    <a:pt x="1200921" y="700423"/>
                    <a:pt x="1200941" y="700487"/>
                    <a:pt x="1201171" y="701227"/>
                  </a:cubicBezTo>
                  <a:lnTo>
                    <a:pt x="1202945" y="706902"/>
                  </a:lnTo>
                  <a:cubicBezTo>
                    <a:pt x="1202947" y="706893"/>
                    <a:pt x="1202993" y="706750"/>
                    <a:pt x="1203705" y="704470"/>
                  </a:cubicBezTo>
                  <a:lnTo>
                    <a:pt x="1209025" y="687446"/>
                  </a:lnTo>
                  <a:cubicBezTo>
                    <a:pt x="1209032" y="687446"/>
                    <a:pt x="1209133" y="687446"/>
                    <a:pt x="1210799" y="687446"/>
                  </a:cubicBezTo>
                  <a:lnTo>
                    <a:pt x="1223212" y="687446"/>
                  </a:lnTo>
                  <a:cubicBezTo>
                    <a:pt x="1223212" y="687463"/>
                    <a:pt x="1223212" y="688156"/>
                    <a:pt x="1223212" y="719872"/>
                  </a:cubicBezTo>
                  <a:cubicBezTo>
                    <a:pt x="1223219" y="719877"/>
                    <a:pt x="1223295" y="719917"/>
                    <a:pt x="1224225" y="720413"/>
                  </a:cubicBezTo>
                  <a:lnTo>
                    <a:pt x="1231319" y="724196"/>
                  </a:lnTo>
                  <a:cubicBezTo>
                    <a:pt x="1231319" y="724205"/>
                    <a:pt x="1231319" y="724306"/>
                    <a:pt x="1231319" y="725547"/>
                  </a:cubicBezTo>
                  <a:lnTo>
                    <a:pt x="1231319" y="735005"/>
                  </a:lnTo>
                  <a:cubicBezTo>
                    <a:pt x="1231339" y="735005"/>
                    <a:pt x="1232247" y="735005"/>
                    <a:pt x="1275907" y="735005"/>
                  </a:cubicBezTo>
                  <a:cubicBezTo>
                    <a:pt x="1275907" y="735013"/>
                    <a:pt x="1275907" y="735096"/>
                    <a:pt x="1275907" y="736086"/>
                  </a:cubicBezTo>
                  <a:lnTo>
                    <a:pt x="1275907" y="743652"/>
                  </a:lnTo>
                  <a:cubicBezTo>
                    <a:pt x="1275915" y="743652"/>
                    <a:pt x="1276037" y="743652"/>
                    <a:pt x="1277933" y="743652"/>
                  </a:cubicBezTo>
                  <a:lnTo>
                    <a:pt x="1292119" y="743652"/>
                  </a:lnTo>
                  <a:cubicBezTo>
                    <a:pt x="1292119" y="743634"/>
                    <a:pt x="1292119" y="742905"/>
                    <a:pt x="1292119" y="713387"/>
                  </a:cubicBezTo>
                  <a:cubicBezTo>
                    <a:pt x="1292141" y="713387"/>
                    <a:pt x="1293071" y="713387"/>
                    <a:pt x="1336706" y="713387"/>
                  </a:cubicBezTo>
                  <a:cubicBezTo>
                    <a:pt x="1336706" y="713379"/>
                    <a:pt x="1336706" y="713282"/>
                    <a:pt x="1336706" y="712036"/>
                  </a:cubicBezTo>
                  <a:lnTo>
                    <a:pt x="1336706" y="702578"/>
                  </a:lnTo>
                  <a:cubicBezTo>
                    <a:pt x="1336713" y="702578"/>
                    <a:pt x="1336787" y="702578"/>
                    <a:pt x="1337721" y="702578"/>
                  </a:cubicBezTo>
                  <a:lnTo>
                    <a:pt x="1344813" y="702578"/>
                  </a:lnTo>
                  <a:cubicBezTo>
                    <a:pt x="1344813" y="702571"/>
                    <a:pt x="1344813" y="702458"/>
                    <a:pt x="1344813" y="700687"/>
                  </a:cubicBezTo>
                  <a:lnTo>
                    <a:pt x="1344813" y="687446"/>
                  </a:lnTo>
                  <a:cubicBezTo>
                    <a:pt x="1344823" y="687446"/>
                    <a:pt x="1344895" y="687446"/>
                    <a:pt x="1345573" y="687446"/>
                  </a:cubicBezTo>
                  <a:lnTo>
                    <a:pt x="1350893" y="687446"/>
                  </a:lnTo>
                  <a:cubicBezTo>
                    <a:pt x="1350893" y="687439"/>
                    <a:pt x="1350893" y="687354"/>
                    <a:pt x="1350893" y="686365"/>
                  </a:cubicBezTo>
                  <a:lnTo>
                    <a:pt x="1350893" y="678798"/>
                  </a:lnTo>
                  <a:cubicBezTo>
                    <a:pt x="1350901" y="678798"/>
                    <a:pt x="1351025" y="678798"/>
                    <a:pt x="1352921" y="678798"/>
                  </a:cubicBezTo>
                  <a:lnTo>
                    <a:pt x="1367107" y="678798"/>
                  </a:lnTo>
                  <a:cubicBezTo>
                    <a:pt x="1367107" y="678805"/>
                    <a:pt x="1367107" y="678882"/>
                    <a:pt x="1367107" y="679879"/>
                  </a:cubicBezTo>
                  <a:lnTo>
                    <a:pt x="1367107" y="687446"/>
                  </a:lnTo>
                  <a:cubicBezTo>
                    <a:pt x="1367119" y="687446"/>
                    <a:pt x="1367619" y="687446"/>
                    <a:pt x="1389401" y="687446"/>
                  </a:cubicBezTo>
                  <a:cubicBezTo>
                    <a:pt x="1389401" y="687438"/>
                    <a:pt x="1389401" y="687324"/>
                    <a:pt x="1389401" y="685554"/>
                  </a:cubicBezTo>
                  <a:lnTo>
                    <a:pt x="1389401" y="672313"/>
                  </a:lnTo>
                  <a:cubicBezTo>
                    <a:pt x="1389407" y="672313"/>
                    <a:pt x="1389503" y="672313"/>
                    <a:pt x="1391174" y="672313"/>
                  </a:cubicBezTo>
                  <a:lnTo>
                    <a:pt x="1403587" y="672313"/>
                  </a:lnTo>
                  <a:cubicBezTo>
                    <a:pt x="1403587" y="672325"/>
                    <a:pt x="1403587" y="672839"/>
                    <a:pt x="1403587" y="696093"/>
                  </a:cubicBezTo>
                  <a:cubicBezTo>
                    <a:pt x="1403595" y="696093"/>
                    <a:pt x="1403675" y="696093"/>
                    <a:pt x="1404601" y="696093"/>
                  </a:cubicBezTo>
                  <a:lnTo>
                    <a:pt x="1411695" y="696093"/>
                  </a:lnTo>
                  <a:cubicBezTo>
                    <a:pt x="1411695" y="696087"/>
                    <a:pt x="1411695" y="696006"/>
                    <a:pt x="1411695" y="695012"/>
                  </a:cubicBezTo>
                  <a:lnTo>
                    <a:pt x="1411695" y="687446"/>
                  </a:lnTo>
                  <a:cubicBezTo>
                    <a:pt x="1411703" y="687446"/>
                    <a:pt x="1411821" y="687446"/>
                    <a:pt x="1413467" y="687446"/>
                  </a:cubicBezTo>
                  <a:lnTo>
                    <a:pt x="1425881" y="687446"/>
                  </a:lnTo>
                  <a:cubicBezTo>
                    <a:pt x="1425881" y="687459"/>
                    <a:pt x="1425881" y="688018"/>
                    <a:pt x="1425881" y="713387"/>
                  </a:cubicBezTo>
                  <a:cubicBezTo>
                    <a:pt x="1425889" y="713387"/>
                    <a:pt x="1426007" y="713387"/>
                    <a:pt x="1427909" y="713387"/>
                  </a:cubicBezTo>
                  <a:lnTo>
                    <a:pt x="1442095" y="713387"/>
                  </a:lnTo>
                  <a:cubicBezTo>
                    <a:pt x="1442095" y="713398"/>
                    <a:pt x="1442095" y="713513"/>
                    <a:pt x="1442095" y="715008"/>
                  </a:cubicBezTo>
                  <a:lnTo>
                    <a:pt x="1442095" y="726358"/>
                  </a:lnTo>
                  <a:cubicBezTo>
                    <a:pt x="1442103" y="726358"/>
                    <a:pt x="1442173" y="726358"/>
                    <a:pt x="1442855" y="726358"/>
                  </a:cubicBezTo>
                  <a:lnTo>
                    <a:pt x="1448175" y="726358"/>
                  </a:lnTo>
                  <a:cubicBezTo>
                    <a:pt x="1448175" y="726350"/>
                    <a:pt x="1448175" y="726274"/>
                    <a:pt x="1448175" y="725547"/>
                  </a:cubicBezTo>
                  <a:lnTo>
                    <a:pt x="1448175" y="719872"/>
                  </a:lnTo>
                  <a:cubicBezTo>
                    <a:pt x="1448193" y="719872"/>
                    <a:pt x="1448911" y="719872"/>
                    <a:pt x="1478575" y="719872"/>
                  </a:cubicBezTo>
                  <a:cubicBezTo>
                    <a:pt x="1478575" y="719886"/>
                    <a:pt x="1478575" y="720449"/>
                    <a:pt x="1478575" y="743652"/>
                  </a:cubicBezTo>
                  <a:cubicBezTo>
                    <a:pt x="1478583" y="743652"/>
                    <a:pt x="1478661" y="743652"/>
                    <a:pt x="1479589" y="743652"/>
                  </a:cubicBezTo>
                  <a:lnTo>
                    <a:pt x="1486683" y="743652"/>
                  </a:lnTo>
                  <a:cubicBezTo>
                    <a:pt x="1486683" y="743659"/>
                    <a:pt x="1486683" y="743732"/>
                    <a:pt x="1486683" y="744733"/>
                  </a:cubicBezTo>
                  <a:lnTo>
                    <a:pt x="1486683" y="752299"/>
                  </a:lnTo>
                  <a:cubicBezTo>
                    <a:pt x="1486691" y="752299"/>
                    <a:pt x="1486765" y="752299"/>
                    <a:pt x="1487443" y="752299"/>
                  </a:cubicBezTo>
                  <a:lnTo>
                    <a:pt x="1492763" y="752299"/>
                  </a:lnTo>
                  <a:cubicBezTo>
                    <a:pt x="1492763" y="752292"/>
                    <a:pt x="1492763" y="752172"/>
                    <a:pt x="1492763" y="750137"/>
                  </a:cubicBezTo>
                  <a:lnTo>
                    <a:pt x="1492763" y="735005"/>
                  </a:lnTo>
                  <a:cubicBezTo>
                    <a:pt x="1492769" y="735005"/>
                    <a:pt x="1492847" y="735005"/>
                    <a:pt x="1493775" y="735005"/>
                  </a:cubicBezTo>
                  <a:lnTo>
                    <a:pt x="1500869" y="735005"/>
                  </a:lnTo>
                  <a:cubicBezTo>
                    <a:pt x="1500869" y="735013"/>
                    <a:pt x="1500869" y="735096"/>
                    <a:pt x="1500869" y="736086"/>
                  </a:cubicBezTo>
                  <a:lnTo>
                    <a:pt x="1500869" y="743652"/>
                  </a:lnTo>
                  <a:lnTo>
                    <a:pt x="1506189" y="741659"/>
                  </a:lnTo>
                  <a:cubicBezTo>
                    <a:pt x="1506949" y="741287"/>
                    <a:pt x="1506949" y="741085"/>
                    <a:pt x="1506949" y="740679"/>
                  </a:cubicBezTo>
                  <a:lnTo>
                    <a:pt x="1506949" y="735005"/>
                  </a:lnTo>
                  <a:cubicBezTo>
                    <a:pt x="1506966" y="735005"/>
                    <a:pt x="1507767" y="735005"/>
                    <a:pt x="1545457" y="735005"/>
                  </a:cubicBezTo>
                  <a:cubicBezTo>
                    <a:pt x="1545457" y="735019"/>
                    <a:pt x="1545457" y="735566"/>
                    <a:pt x="1545457" y="758784"/>
                  </a:cubicBezTo>
                  <a:cubicBezTo>
                    <a:pt x="1545464" y="758784"/>
                    <a:pt x="1545583" y="758784"/>
                    <a:pt x="1547483" y="758784"/>
                  </a:cubicBezTo>
                  <a:lnTo>
                    <a:pt x="1561669" y="758784"/>
                  </a:lnTo>
                  <a:cubicBezTo>
                    <a:pt x="1561669" y="758792"/>
                    <a:pt x="1561669" y="758874"/>
                    <a:pt x="1561669" y="759865"/>
                  </a:cubicBezTo>
                  <a:lnTo>
                    <a:pt x="1561669" y="767431"/>
                  </a:lnTo>
                  <a:cubicBezTo>
                    <a:pt x="1561679" y="767431"/>
                    <a:pt x="1561801" y="767431"/>
                    <a:pt x="1563443" y="767431"/>
                  </a:cubicBezTo>
                  <a:lnTo>
                    <a:pt x="1575857" y="767431"/>
                  </a:lnTo>
                  <a:cubicBezTo>
                    <a:pt x="1575857" y="767419"/>
                    <a:pt x="1575857" y="766908"/>
                    <a:pt x="1575857" y="743652"/>
                  </a:cubicBezTo>
                  <a:cubicBezTo>
                    <a:pt x="1575863" y="743652"/>
                    <a:pt x="1575941" y="743652"/>
                    <a:pt x="1576869" y="743652"/>
                  </a:cubicBezTo>
                  <a:lnTo>
                    <a:pt x="1583963" y="743652"/>
                  </a:lnTo>
                  <a:cubicBezTo>
                    <a:pt x="1583963" y="743633"/>
                    <a:pt x="1583963" y="742862"/>
                    <a:pt x="1583963" y="711225"/>
                  </a:cubicBezTo>
                  <a:cubicBezTo>
                    <a:pt x="1583971" y="711225"/>
                    <a:pt x="1584047" y="711225"/>
                    <a:pt x="1584977" y="711225"/>
                  </a:cubicBezTo>
                  <a:lnTo>
                    <a:pt x="1592071" y="711225"/>
                  </a:lnTo>
                  <a:cubicBezTo>
                    <a:pt x="1592071" y="711219"/>
                    <a:pt x="1592071" y="711110"/>
                    <a:pt x="1592071" y="709334"/>
                  </a:cubicBezTo>
                  <a:lnTo>
                    <a:pt x="1592071" y="696093"/>
                  </a:lnTo>
                  <a:cubicBezTo>
                    <a:pt x="1590043" y="696093"/>
                    <a:pt x="1590043" y="696093"/>
                    <a:pt x="1590803" y="694471"/>
                  </a:cubicBezTo>
                  <a:lnTo>
                    <a:pt x="1596123" y="683122"/>
                  </a:lnTo>
                  <a:cubicBezTo>
                    <a:pt x="1596129" y="683139"/>
                    <a:pt x="1596323" y="683813"/>
                    <a:pt x="1604231" y="711225"/>
                  </a:cubicBezTo>
                  <a:cubicBezTo>
                    <a:pt x="1604239" y="711225"/>
                    <a:pt x="1604311" y="711225"/>
                    <a:pt x="1604991" y="711225"/>
                  </a:cubicBezTo>
                  <a:lnTo>
                    <a:pt x="1610311" y="711225"/>
                  </a:lnTo>
                  <a:cubicBezTo>
                    <a:pt x="1610311" y="711212"/>
                    <a:pt x="1610311" y="710033"/>
                    <a:pt x="1610311" y="605298"/>
                  </a:cubicBezTo>
                  <a:cubicBezTo>
                    <a:pt x="1610321" y="605298"/>
                    <a:pt x="1610435" y="605298"/>
                    <a:pt x="1611831" y="605298"/>
                  </a:cubicBezTo>
                  <a:lnTo>
                    <a:pt x="1622471" y="605298"/>
                  </a:lnTo>
                  <a:cubicBezTo>
                    <a:pt x="1622471" y="605276"/>
                    <a:pt x="1622471" y="604266"/>
                    <a:pt x="1622471" y="557739"/>
                  </a:cubicBezTo>
                  <a:cubicBezTo>
                    <a:pt x="1622487" y="557739"/>
                    <a:pt x="1623113" y="557739"/>
                    <a:pt x="1648817" y="557739"/>
                  </a:cubicBezTo>
                  <a:cubicBezTo>
                    <a:pt x="1648817" y="557727"/>
                    <a:pt x="1648817" y="557217"/>
                    <a:pt x="1648817" y="536121"/>
                  </a:cubicBezTo>
                  <a:cubicBezTo>
                    <a:pt x="1648837" y="536121"/>
                    <a:pt x="1649625" y="536121"/>
                    <a:pt x="1683271" y="536121"/>
                  </a:cubicBezTo>
                  <a:cubicBezTo>
                    <a:pt x="1683271" y="536129"/>
                    <a:pt x="1683271" y="536259"/>
                    <a:pt x="1683271" y="538553"/>
                  </a:cubicBezTo>
                  <a:lnTo>
                    <a:pt x="1683271" y="555577"/>
                  </a:lnTo>
                  <a:cubicBezTo>
                    <a:pt x="1683281" y="555577"/>
                    <a:pt x="1683411" y="555577"/>
                    <a:pt x="1685551" y="555577"/>
                  </a:cubicBezTo>
                  <a:lnTo>
                    <a:pt x="1701511" y="555577"/>
                  </a:lnTo>
                  <a:cubicBezTo>
                    <a:pt x="1701511" y="555595"/>
                    <a:pt x="1701511" y="556489"/>
                    <a:pt x="1701511" y="603136"/>
                  </a:cubicBezTo>
                  <a:cubicBezTo>
                    <a:pt x="1701517" y="603136"/>
                    <a:pt x="1701593" y="603136"/>
                    <a:pt x="1702525" y="603136"/>
                  </a:cubicBezTo>
                  <a:lnTo>
                    <a:pt x="1709619" y="603136"/>
                  </a:lnTo>
                  <a:lnTo>
                    <a:pt x="1723805" y="607460"/>
                  </a:lnTo>
                  <a:cubicBezTo>
                    <a:pt x="1723805" y="607470"/>
                    <a:pt x="1723805" y="608120"/>
                    <a:pt x="1723805" y="646372"/>
                  </a:cubicBezTo>
                  <a:cubicBezTo>
                    <a:pt x="1723811" y="646372"/>
                    <a:pt x="1723887" y="646372"/>
                    <a:pt x="1724819" y="646372"/>
                  </a:cubicBezTo>
                  <a:lnTo>
                    <a:pt x="1731911" y="646372"/>
                  </a:lnTo>
                  <a:cubicBezTo>
                    <a:pt x="1731911" y="646382"/>
                    <a:pt x="1731911" y="646488"/>
                    <a:pt x="1731911" y="647993"/>
                  </a:cubicBezTo>
                  <a:lnTo>
                    <a:pt x="1731911" y="659342"/>
                  </a:lnTo>
                  <a:cubicBezTo>
                    <a:pt x="1731919" y="659342"/>
                    <a:pt x="1732043" y="659342"/>
                    <a:pt x="1733939" y="659342"/>
                  </a:cubicBezTo>
                  <a:lnTo>
                    <a:pt x="1748125" y="659342"/>
                  </a:lnTo>
                  <a:lnTo>
                    <a:pt x="1754205" y="665828"/>
                  </a:lnTo>
                  <a:cubicBezTo>
                    <a:pt x="1754205" y="665840"/>
                    <a:pt x="1754205" y="666326"/>
                    <a:pt x="1754205" y="687446"/>
                  </a:cubicBezTo>
                  <a:cubicBezTo>
                    <a:pt x="1754214" y="687446"/>
                    <a:pt x="1754345" y="687446"/>
                    <a:pt x="1756485" y="687446"/>
                  </a:cubicBezTo>
                  <a:lnTo>
                    <a:pt x="1772445" y="687446"/>
                  </a:lnTo>
                  <a:cubicBezTo>
                    <a:pt x="1772445" y="687453"/>
                    <a:pt x="1772445" y="687533"/>
                    <a:pt x="1772445" y="688526"/>
                  </a:cubicBezTo>
                  <a:lnTo>
                    <a:pt x="1772445" y="696093"/>
                  </a:lnTo>
                  <a:cubicBezTo>
                    <a:pt x="1772455" y="696093"/>
                    <a:pt x="1772553" y="696093"/>
                    <a:pt x="1773713" y="696093"/>
                  </a:cubicBezTo>
                  <a:lnTo>
                    <a:pt x="1782579" y="696093"/>
                  </a:lnTo>
                  <a:cubicBezTo>
                    <a:pt x="1782579" y="696102"/>
                    <a:pt x="1782579" y="696231"/>
                    <a:pt x="1782579" y="698254"/>
                  </a:cubicBezTo>
                  <a:lnTo>
                    <a:pt x="1782579" y="713387"/>
                  </a:lnTo>
                  <a:cubicBezTo>
                    <a:pt x="1786633" y="713387"/>
                    <a:pt x="1786633" y="713387"/>
                    <a:pt x="1786633" y="711495"/>
                  </a:cubicBezTo>
                  <a:lnTo>
                    <a:pt x="1786633" y="698254"/>
                  </a:lnTo>
                  <a:cubicBezTo>
                    <a:pt x="1786639" y="698254"/>
                    <a:pt x="1786716" y="698254"/>
                    <a:pt x="1787645" y="698254"/>
                  </a:cubicBezTo>
                  <a:lnTo>
                    <a:pt x="1794739" y="698254"/>
                  </a:lnTo>
                  <a:cubicBezTo>
                    <a:pt x="1794739" y="698265"/>
                    <a:pt x="1794739" y="698384"/>
                    <a:pt x="1794739" y="699876"/>
                  </a:cubicBezTo>
                  <a:lnTo>
                    <a:pt x="1794739" y="711225"/>
                  </a:lnTo>
                  <a:cubicBezTo>
                    <a:pt x="1794749" y="711225"/>
                    <a:pt x="1794821" y="711225"/>
                    <a:pt x="1795499" y="711225"/>
                  </a:cubicBezTo>
                  <a:lnTo>
                    <a:pt x="1800819" y="711225"/>
                  </a:lnTo>
                  <a:cubicBezTo>
                    <a:pt x="1800819" y="706902"/>
                    <a:pt x="1800819" y="706902"/>
                    <a:pt x="1849459" y="706902"/>
                  </a:cubicBezTo>
                  <a:cubicBezTo>
                    <a:pt x="1849459" y="706911"/>
                    <a:pt x="1849459" y="707012"/>
                    <a:pt x="1849459" y="708253"/>
                  </a:cubicBezTo>
                  <a:lnTo>
                    <a:pt x="1849459" y="717710"/>
                  </a:lnTo>
                  <a:cubicBezTo>
                    <a:pt x="1849467" y="717710"/>
                    <a:pt x="1849543" y="717710"/>
                    <a:pt x="1850219" y="717710"/>
                  </a:cubicBezTo>
                  <a:lnTo>
                    <a:pt x="1855541" y="717710"/>
                  </a:lnTo>
                  <a:cubicBezTo>
                    <a:pt x="1855541" y="717719"/>
                    <a:pt x="1855541" y="717841"/>
                    <a:pt x="1855541" y="719872"/>
                  </a:cubicBezTo>
                  <a:lnTo>
                    <a:pt x="1855541" y="735005"/>
                  </a:lnTo>
                  <a:cubicBezTo>
                    <a:pt x="1855549" y="735001"/>
                    <a:pt x="1855665" y="734923"/>
                    <a:pt x="1857567" y="733654"/>
                  </a:cubicBezTo>
                  <a:lnTo>
                    <a:pt x="1871753" y="724196"/>
                  </a:lnTo>
                  <a:cubicBezTo>
                    <a:pt x="1871755" y="724177"/>
                    <a:pt x="1871887" y="723302"/>
                    <a:pt x="1877833" y="683122"/>
                  </a:cubicBezTo>
                  <a:cubicBezTo>
                    <a:pt x="1877843" y="683120"/>
                    <a:pt x="1877911" y="683094"/>
                    <a:pt x="1878593" y="682852"/>
                  </a:cubicBezTo>
                  <a:lnTo>
                    <a:pt x="1883913" y="680960"/>
                  </a:lnTo>
                  <a:cubicBezTo>
                    <a:pt x="1883913" y="680944"/>
                    <a:pt x="1883947" y="679883"/>
                    <a:pt x="1885941" y="611783"/>
                  </a:cubicBezTo>
                  <a:cubicBezTo>
                    <a:pt x="1885941" y="611801"/>
                    <a:pt x="1885973" y="612892"/>
                    <a:pt x="1887967" y="680960"/>
                  </a:cubicBezTo>
                  <a:cubicBezTo>
                    <a:pt x="1887977" y="680963"/>
                    <a:pt x="1888047" y="680988"/>
                    <a:pt x="1888727" y="681230"/>
                  </a:cubicBezTo>
                  <a:lnTo>
                    <a:pt x="1894047" y="683122"/>
                  </a:lnTo>
                  <a:cubicBezTo>
                    <a:pt x="1894047" y="683102"/>
                    <a:pt x="1894047" y="681769"/>
                    <a:pt x="1894047" y="596651"/>
                  </a:cubicBezTo>
                  <a:cubicBezTo>
                    <a:pt x="1898101" y="596651"/>
                    <a:pt x="1898101" y="596651"/>
                    <a:pt x="1898101" y="564224"/>
                  </a:cubicBezTo>
                  <a:cubicBezTo>
                    <a:pt x="1898113" y="564224"/>
                    <a:pt x="1898799" y="564224"/>
                    <a:pt x="1936607" y="564224"/>
                  </a:cubicBezTo>
                  <a:cubicBezTo>
                    <a:pt x="1936607" y="564241"/>
                    <a:pt x="1936607" y="564959"/>
                    <a:pt x="1936607" y="596651"/>
                  </a:cubicBezTo>
                  <a:cubicBezTo>
                    <a:pt x="1936617" y="596651"/>
                    <a:pt x="1936689" y="596651"/>
                    <a:pt x="1937367" y="596651"/>
                  </a:cubicBezTo>
                  <a:lnTo>
                    <a:pt x="1942687" y="596651"/>
                  </a:lnTo>
                  <a:cubicBezTo>
                    <a:pt x="1942687" y="596630"/>
                    <a:pt x="1942687" y="595324"/>
                    <a:pt x="1942687" y="514503"/>
                  </a:cubicBezTo>
                  <a:cubicBezTo>
                    <a:pt x="1942693" y="514503"/>
                    <a:pt x="1942793" y="514503"/>
                    <a:pt x="1944461" y="514503"/>
                  </a:cubicBezTo>
                  <a:lnTo>
                    <a:pt x="1956875" y="514503"/>
                  </a:lnTo>
                  <a:cubicBezTo>
                    <a:pt x="1956875" y="514496"/>
                    <a:pt x="1956875" y="514385"/>
                    <a:pt x="1956875" y="512612"/>
                  </a:cubicBezTo>
                  <a:lnTo>
                    <a:pt x="1956875" y="499371"/>
                  </a:lnTo>
                  <a:cubicBezTo>
                    <a:pt x="1956885" y="499371"/>
                    <a:pt x="1957383" y="499371"/>
                    <a:pt x="1979169" y="499371"/>
                  </a:cubicBezTo>
                  <a:cubicBezTo>
                    <a:pt x="1979169" y="499364"/>
                    <a:pt x="1979169" y="499283"/>
                    <a:pt x="1979169" y="498290"/>
                  </a:cubicBezTo>
                  <a:lnTo>
                    <a:pt x="1979169" y="490724"/>
                  </a:lnTo>
                  <a:cubicBezTo>
                    <a:pt x="1979175" y="490724"/>
                    <a:pt x="1979285" y="490724"/>
                    <a:pt x="1980941" y="490724"/>
                  </a:cubicBezTo>
                  <a:lnTo>
                    <a:pt x="1993355" y="490724"/>
                  </a:lnTo>
                  <a:cubicBezTo>
                    <a:pt x="1993355" y="490732"/>
                    <a:pt x="1993355" y="490811"/>
                    <a:pt x="1993355" y="491805"/>
                  </a:cubicBezTo>
                  <a:lnTo>
                    <a:pt x="1993355" y="499371"/>
                  </a:lnTo>
                  <a:cubicBezTo>
                    <a:pt x="1993365" y="499371"/>
                    <a:pt x="1993437" y="499371"/>
                    <a:pt x="1994115" y="499371"/>
                  </a:cubicBezTo>
                  <a:lnTo>
                    <a:pt x="1999435" y="499371"/>
                  </a:lnTo>
                  <a:lnTo>
                    <a:pt x="2009569" y="495047"/>
                  </a:lnTo>
                  <a:lnTo>
                    <a:pt x="2013621" y="498290"/>
                  </a:lnTo>
                  <a:lnTo>
                    <a:pt x="2013621" y="490724"/>
                  </a:lnTo>
                  <a:cubicBezTo>
                    <a:pt x="2013631" y="490724"/>
                    <a:pt x="2013767" y="490724"/>
                    <a:pt x="2015901" y="490724"/>
                  </a:cubicBezTo>
                  <a:lnTo>
                    <a:pt x="2031863" y="490724"/>
                  </a:lnTo>
                  <a:cubicBezTo>
                    <a:pt x="2031863" y="490732"/>
                    <a:pt x="2031863" y="490811"/>
                    <a:pt x="2031863" y="491805"/>
                  </a:cubicBezTo>
                  <a:lnTo>
                    <a:pt x="2031863" y="499371"/>
                  </a:lnTo>
                  <a:cubicBezTo>
                    <a:pt x="2031881" y="499371"/>
                    <a:pt x="2032617" y="499371"/>
                    <a:pt x="2062263" y="499371"/>
                  </a:cubicBezTo>
                  <a:cubicBezTo>
                    <a:pt x="2062263" y="499381"/>
                    <a:pt x="2062263" y="499490"/>
                    <a:pt x="2062263" y="500992"/>
                  </a:cubicBezTo>
                  <a:lnTo>
                    <a:pt x="2062263" y="512342"/>
                  </a:lnTo>
                  <a:cubicBezTo>
                    <a:pt x="2062279" y="512342"/>
                    <a:pt x="2062919" y="512342"/>
                    <a:pt x="2088609" y="512342"/>
                  </a:cubicBezTo>
                  <a:cubicBezTo>
                    <a:pt x="2088609" y="512358"/>
                    <a:pt x="2088609" y="513038"/>
                    <a:pt x="2088609" y="542606"/>
                  </a:cubicBezTo>
                  <a:cubicBezTo>
                    <a:pt x="2088619" y="542606"/>
                    <a:pt x="2088691" y="542606"/>
                    <a:pt x="2089369" y="542606"/>
                  </a:cubicBezTo>
                  <a:lnTo>
                    <a:pt x="2094689" y="542606"/>
                  </a:lnTo>
                  <a:cubicBezTo>
                    <a:pt x="2094689" y="542613"/>
                    <a:pt x="2094689" y="542699"/>
                    <a:pt x="2094689" y="543687"/>
                  </a:cubicBezTo>
                  <a:lnTo>
                    <a:pt x="2094689" y="551254"/>
                  </a:lnTo>
                  <a:cubicBezTo>
                    <a:pt x="2098743" y="551254"/>
                    <a:pt x="2098743" y="551254"/>
                    <a:pt x="2098743" y="581518"/>
                  </a:cubicBezTo>
                  <a:cubicBezTo>
                    <a:pt x="2098753" y="581518"/>
                    <a:pt x="2098827" y="581518"/>
                    <a:pt x="2099503" y="581518"/>
                  </a:cubicBezTo>
                  <a:lnTo>
                    <a:pt x="2104823" y="581518"/>
                  </a:lnTo>
                  <a:cubicBezTo>
                    <a:pt x="2104823" y="581527"/>
                    <a:pt x="2104823" y="581594"/>
                    <a:pt x="2104823" y="582329"/>
                  </a:cubicBezTo>
                  <a:lnTo>
                    <a:pt x="2104823" y="588004"/>
                  </a:lnTo>
                  <a:cubicBezTo>
                    <a:pt x="2104829" y="588004"/>
                    <a:pt x="2104907" y="588004"/>
                    <a:pt x="2105837" y="588004"/>
                  </a:cubicBezTo>
                  <a:lnTo>
                    <a:pt x="2112929" y="588004"/>
                  </a:lnTo>
                  <a:cubicBezTo>
                    <a:pt x="2112929" y="588021"/>
                    <a:pt x="2112929" y="588734"/>
                    <a:pt x="2112929" y="618269"/>
                  </a:cubicBezTo>
                  <a:cubicBezTo>
                    <a:pt x="2112937" y="618269"/>
                    <a:pt x="2113057" y="618269"/>
                    <a:pt x="2114957" y="618269"/>
                  </a:cubicBezTo>
                  <a:lnTo>
                    <a:pt x="2129143" y="618269"/>
                  </a:lnTo>
                  <a:cubicBezTo>
                    <a:pt x="2129143" y="618285"/>
                    <a:pt x="2129143" y="618865"/>
                    <a:pt x="2129143" y="642048"/>
                  </a:cubicBezTo>
                  <a:cubicBezTo>
                    <a:pt x="2131171" y="642048"/>
                    <a:pt x="2131171" y="642048"/>
                    <a:pt x="2131171" y="643669"/>
                  </a:cubicBezTo>
                  <a:lnTo>
                    <a:pt x="2131171" y="655019"/>
                  </a:lnTo>
                  <a:cubicBezTo>
                    <a:pt x="2131179" y="655019"/>
                    <a:pt x="2131249" y="655019"/>
                    <a:pt x="2131931" y="655019"/>
                  </a:cubicBezTo>
                  <a:lnTo>
                    <a:pt x="2137251" y="655019"/>
                  </a:lnTo>
                  <a:cubicBezTo>
                    <a:pt x="2137251" y="655033"/>
                    <a:pt x="2137251" y="655596"/>
                    <a:pt x="2137251" y="678798"/>
                  </a:cubicBezTo>
                  <a:cubicBezTo>
                    <a:pt x="2137259" y="678798"/>
                    <a:pt x="2137357" y="678798"/>
                    <a:pt x="2138517" y="678798"/>
                  </a:cubicBezTo>
                  <a:lnTo>
                    <a:pt x="2147383" y="678798"/>
                  </a:lnTo>
                  <a:cubicBezTo>
                    <a:pt x="2149411" y="680960"/>
                    <a:pt x="2149411" y="680960"/>
                    <a:pt x="2149411" y="682852"/>
                  </a:cubicBezTo>
                  <a:lnTo>
                    <a:pt x="2149411" y="696093"/>
                  </a:lnTo>
                  <a:cubicBezTo>
                    <a:pt x="2149415" y="696086"/>
                    <a:pt x="2149503" y="695979"/>
                    <a:pt x="2150931" y="694201"/>
                  </a:cubicBezTo>
                  <a:lnTo>
                    <a:pt x="2161571" y="680960"/>
                  </a:lnTo>
                  <a:cubicBezTo>
                    <a:pt x="2161585" y="680960"/>
                    <a:pt x="2162225" y="680960"/>
                    <a:pt x="2189945" y="680960"/>
                  </a:cubicBezTo>
                  <a:cubicBezTo>
                    <a:pt x="2189945" y="680985"/>
                    <a:pt x="2189945" y="682386"/>
                    <a:pt x="2189945" y="767431"/>
                  </a:cubicBezTo>
                  <a:cubicBezTo>
                    <a:pt x="2189953" y="767431"/>
                    <a:pt x="2190029" y="767431"/>
                    <a:pt x="2190705" y="767431"/>
                  </a:cubicBezTo>
                  <a:lnTo>
                    <a:pt x="2196025" y="767431"/>
                  </a:lnTo>
                  <a:cubicBezTo>
                    <a:pt x="2196029" y="767423"/>
                    <a:pt x="2196087" y="767323"/>
                    <a:pt x="2196785" y="766080"/>
                  </a:cubicBezTo>
                  <a:lnTo>
                    <a:pt x="2202105" y="756622"/>
                  </a:lnTo>
                  <a:cubicBezTo>
                    <a:pt x="2202105" y="756629"/>
                    <a:pt x="2202105" y="756728"/>
                    <a:pt x="2202105" y="758514"/>
                  </a:cubicBezTo>
                  <a:lnTo>
                    <a:pt x="2202105" y="771755"/>
                  </a:lnTo>
                  <a:cubicBezTo>
                    <a:pt x="2206157" y="771755"/>
                    <a:pt x="2206157" y="771755"/>
                    <a:pt x="2206157" y="726358"/>
                  </a:cubicBezTo>
                  <a:cubicBezTo>
                    <a:pt x="2206167" y="726358"/>
                    <a:pt x="2206237" y="726358"/>
                    <a:pt x="2206917" y="726358"/>
                  </a:cubicBezTo>
                  <a:lnTo>
                    <a:pt x="2212237" y="726358"/>
                  </a:lnTo>
                  <a:cubicBezTo>
                    <a:pt x="2212237" y="726343"/>
                    <a:pt x="2212237" y="725343"/>
                    <a:pt x="2212237" y="661504"/>
                  </a:cubicBezTo>
                  <a:cubicBezTo>
                    <a:pt x="2212245" y="661504"/>
                    <a:pt x="2212325" y="661504"/>
                    <a:pt x="2213251" y="661504"/>
                  </a:cubicBezTo>
                  <a:lnTo>
                    <a:pt x="2220345" y="661504"/>
                  </a:lnTo>
                  <a:cubicBezTo>
                    <a:pt x="2220351" y="661483"/>
                    <a:pt x="2220615" y="660543"/>
                    <a:pt x="2232505" y="618269"/>
                  </a:cubicBezTo>
                  <a:cubicBezTo>
                    <a:pt x="2232514" y="618269"/>
                    <a:pt x="2232611" y="618269"/>
                    <a:pt x="2233771" y="618269"/>
                  </a:cubicBezTo>
                  <a:lnTo>
                    <a:pt x="2242639" y="618269"/>
                  </a:lnTo>
                  <a:cubicBezTo>
                    <a:pt x="2242644" y="618292"/>
                    <a:pt x="2242869" y="619258"/>
                    <a:pt x="2252771" y="661504"/>
                  </a:cubicBezTo>
                  <a:cubicBezTo>
                    <a:pt x="2252777" y="661504"/>
                    <a:pt x="2252851" y="661504"/>
                    <a:pt x="2253785" y="661504"/>
                  </a:cubicBezTo>
                  <a:lnTo>
                    <a:pt x="2260879" y="661504"/>
                  </a:lnTo>
                  <a:cubicBezTo>
                    <a:pt x="2260879" y="661515"/>
                    <a:pt x="2260879" y="662182"/>
                    <a:pt x="2260879" y="700416"/>
                  </a:cubicBezTo>
                  <a:cubicBezTo>
                    <a:pt x="2260885" y="700416"/>
                    <a:pt x="2260985" y="700416"/>
                    <a:pt x="2262651" y="700416"/>
                  </a:cubicBezTo>
                  <a:lnTo>
                    <a:pt x="2275065" y="700416"/>
                  </a:lnTo>
                  <a:cubicBezTo>
                    <a:pt x="2275065" y="700424"/>
                    <a:pt x="2275065" y="700546"/>
                    <a:pt x="2275065" y="702578"/>
                  </a:cubicBezTo>
                  <a:lnTo>
                    <a:pt x="2275065" y="717710"/>
                  </a:lnTo>
                  <a:cubicBezTo>
                    <a:pt x="2279119" y="717710"/>
                    <a:pt x="2279119" y="717710"/>
                    <a:pt x="2279119" y="715549"/>
                  </a:cubicBezTo>
                  <a:lnTo>
                    <a:pt x="2279119" y="700416"/>
                  </a:lnTo>
                  <a:cubicBezTo>
                    <a:pt x="2279129" y="700416"/>
                    <a:pt x="2279241" y="700416"/>
                    <a:pt x="2280639" y="700416"/>
                  </a:cubicBezTo>
                  <a:lnTo>
                    <a:pt x="2291279" y="700416"/>
                  </a:lnTo>
                  <a:cubicBezTo>
                    <a:pt x="2291279" y="700426"/>
                    <a:pt x="2291279" y="700543"/>
                    <a:pt x="2291279" y="702037"/>
                  </a:cubicBezTo>
                  <a:lnTo>
                    <a:pt x="2291279" y="713387"/>
                  </a:lnTo>
                  <a:cubicBezTo>
                    <a:pt x="2291295" y="713387"/>
                    <a:pt x="2292003" y="713387"/>
                    <a:pt x="2321680" y="713387"/>
                  </a:cubicBezTo>
                  <a:cubicBezTo>
                    <a:pt x="2321680" y="713370"/>
                    <a:pt x="2321680" y="712599"/>
                    <a:pt x="2321680" y="676637"/>
                  </a:cubicBezTo>
                  <a:cubicBezTo>
                    <a:pt x="2321687" y="676637"/>
                    <a:pt x="2321781" y="676637"/>
                    <a:pt x="2322945" y="676637"/>
                  </a:cubicBezTo>
                  <a:lnTo>
                    <a:pt x="2331813" y="676637"/>
                  </a:lnTo>
                  <a:cubicBezTo>
                    <a:pt x="2331813" y="676648"/>
                    <a:pt x="2331813" y="677142"/>
                    <a:pt x="2331813" y="698254"/>
                  </a:cubicBezTo>
                  <a:cubicBezTo>
                    <a:pt x="2333840" y="698254"/>
                    <a:pt x="2333840" y="698254"/>
                    <a:pt x="2333840" y="665828"/>
                  </a:cubicBezTo>
                  <a:cubicBezTo>
                    <a:pt x="2333853" y="665828"/>
                    <a:pt x="2334395" y="665828"/>
                    <a:pt x="2356133" y="665828"/>
                  </a:cubicBezTo>
                  <a:cubicBezTo>
                    <a:pt x="2356133" y="665818"/>
                    <a:pt x="2356133" y="665698"/>
                    <a:pt x="2356133" y="664206"/>
                  </a:cubicBezTo>
                  <a:lnTo>
                    <a:pt x="2356133" y="652857"/>
                  </a:lnTo>
                  <a:cubicBezTo>
                    <a:pt x="2356141" y="652857"/>
                    <a:pt x="2356215" y="652857"/>
                    <a:pt x="2356893" y="652857"/>
                  </a:cubicBezTo>
                  <a:lnTo>
                    <a:pt x="2362213" y="652857"/>
                  </a:lnTo>
                  <a:cubicBezTo>
                    <a:pt x="2362213" y="652851"/>
                    <a:pt x="2362213" y="652738"/>
                    <a:pt x="2362213" y="650966"/>
                  </a:cubicBezTo>
                  <a:lnTo>
                    <a:pt x="2362213" y="637725"/>
                  </a:lnTo>
                  <a:lnTo>
                    <a:pt x="2366267" y="644210"/>
                  </a:lnTo>
                  <a:cubicBezTo>
                    <a:pt x="2366275" y="644210"/>
                    <a:pt x="2366403" y="644210"/>
                    <a:pt x="2368547" y="644210"/>
                  </a:cubicBezTo>
                  <a:lnTo>
                    <a:pt x="2384507" y="644210"/>
                  </a:lnTo>
                  <a:cubicBezTo>
                    <a:pt x="2384507" y="644202"/>
                    <a:pt x="2384507" y="644134"/>
                    <a:pt x="2384507" y="643399"/>
                  </a:cubicBezTo>
                  <a:lnTo>
                    <a:pt x="2384507" y="637725"/>
                  </a:lnTo>
                  <a:cubicBezTo>
                    <a:pt x="2384516" y="637725"/>
                    <a:pt x="2384590" y="637725"/>
                    <a:pt x="2385267" y="637725"/>
                  </a:cubicBezTo>
                  <a:lnTo>
                    <a:pt x="2390587" y="637725"/>
                  </a:lnTo>
                  <a:cubicBezTo>
                    <a:pt x="2390587" y="637734"/>
                    <a:pt x="2390587" y="637834"/>
                    <a:pt x="2390587" y="639076"/>
                  </a:cubicBezTo>
                  <a:lnTo>
                    <a:pt x="2390587" y="648534"/>
                  </a:lnTo>
                  <a:cubicBezTo>
                    <a:pt x="2390601" y="648534"/>
                    <a:pt x="2391335" y="648534"/>
                    <a:pt x="2429093" y="648534"/>
                  </a:cubicBezTo>
                  <a:cubicBezTo>
                    <a:pt x="2429093" y="648552"/>
                    <a:pt x="2429093" y="650062"/>
                    <a:pt x="2429093" y="786887"/>
                  </a:cubicBezTo>
                  <a:cubicBezTo>
                    <a:pt x="2429104" y="786887"/>
                    <a:pt x="2429219" y="786887"/>
                    <a:pt x="2430613" y="786887"/>
                  </a:cubicBezTo>
                  <a:lnTo>
                    <a:pt x="2441254" y="786887"/>
                  </a:lnTo>
                  <a:cubicBezTo>
                    <a:pt x="2441254" y="782564"/>
                    <a:pt x="2441254" y="778240"/>
                    <a:pt x="2441254" y="773917"/>
                  </a:cubicBezTo>
                  <a:cubicBezTo>
                    <a:pt x="2443281" y="773917"/>
                    <a:pt x="2443281" y="773917"/>
                    <a:pt x="2445307" y="773917"/>
                  </a:cubicBezTo>
                  <a:cubicBezTo>
                    <a:pt x="2445307" y="778240"/>
                    <a:pt x="2445307" y="782564"/>
                    <a:pt x="2445307" y="786887"/>
                  </a:cubicBezTo>
                  <a:cubicBezTo>
                    <a:pt x="2455441" y="786887"/>
                    <a:pt x="2465575" y="786887"/>
                    <a:pt x="2475707" y="786887"/>
                  </a:cubicBezTo>
                  <a:cubicBezTo>
                    <a:pt x="2475707" y="776078"/>
                    <a:pt x="2475707" y="767431"/>
                    <a:pt x="2475707" y="756622"/>
                  </a:cubicBezTo>
                  <a:cubicBezTo>
                    <a:pt x="2479762" y="756622"/>
                    <a:pt x="2483815" y="756622"/>
                    <a:pt x="2487867" y="756622"/>
                  </a:cubicBezTo>
                  <a:lnTo>
                    <a:pt x="2500027" y="754461"/>
                  </a:lnTo>
                  <a:cubicBezTo>
                    <a:pt x="2502055" y="754461"/>
                    <a:pt x="2502055" y="756622"/>
                    <a:pt x="2504082" y="756622"/>
                  </a:cubicBezTo>
                  <a:lnTo>
                    <a:pt x="2514215" y="756622"/>
                  </a:lnTo>
                  <a:cubicBezTo>
                    <a:pt x="2514215" y="767431"/>
                    <a:pt x="2514215" y="778240"/>
                    <a:pt x="2514215" y="786887"/>
                  </a:cubicBezTo>
                  <a:cubicBezTo>
                    <a:pt x="2516242" y="786887"/>
                    <a:pt x="2518269" y="786887"/>
                    <a:pt x="2522321" y="786887"/>
                  </a:cubicBezTo>
                  <a:cubicBezTo>
                    <a:pt x="2522321" y="793373"/>
                    <a:pt x="2522321" y="799858"/>
                    <a:pt x="2522321" y="804182"/>
                  </a:cubicBezTo>
                  <a:lnTo>
                    <a:pt x="2531658" y="805087"/>
                  </a:lnTo>
                  <a:lnTo>
                    <a:pt x="2544615" y="805087"/>
                  </a:lnTo>
                  <a:cubicBezTo>
                    <a:pt x="2544615" y="799278"/>
                    <a:pt x="2544615" y="795106"/>
                    <a:pt x="2544615" y="789049"/>
                  </a:cubicBezTo>
                  <a:lnTo>
                    <a:pt x="2612571" y="789049"/>
                  </a:lnTo>
                  <a:lnTo>
                    <a:pt x="2612571" y="703796"/>
                  </a:lnTo>
                  <a:lnTo>
                    <a:pt x="2684579" y="703796"/>
                  </a:lnTo>
                  <a:lnTo>
                    <a:pt x="2684579" y="782564"/>
                  </a:lnTo>
                  <a:cubicBezTo>
                    <a:pt x="2685215" y="782564"/>
                    <a:pt x="2685849" y="782564"/>
                    <a:pt x="2686483" y="782564"/>
                  </a:cubicBezTo>
                  <a:lnTo>
                    <a:pt x="2687725" y="805087"/>
                  </a:lnTo>
                  <a:lnTo>
                    <a:pt x="2697401" y="805087"/>
                  </a:lnTo>
                  <a:cubicBezTo>
                    <a:pt x="2697937" y="797873"/>
                    <a:pt x="2698643" y="790219"/>
                    <a:pt x="2698643" y="782564"/>
                  </a:cubicBezTo>
                  <a:cubicBezTo>
                    <a:pt x="2700671" y="782564"/>
                    <a:pt x="2702697" y="782564"/>
                    <a:pt x="2704723" y="782564"/>
                  </a:cubicBezTo>
                  <a:lnTo>
                    <a:pt x="2705965" y="805087"/>
                  </a:lnTo>
                  <a:lnTo>
                    <a:pt x="2756588" y="805087"/>
                  </a:lnTo>
                  <a:lnTo>
                    <a:pt x="2756588" y="642059"/>
                  </a:lnTo>
                  <a:lnTo>
                    <a:pt x="2953915" y="642059"/>
                  </a:lnTo>
                  <a:lnTo>
                    <a:pt x="2953915" y="805087"/>
                  </a:lnTo>
                  <a:lnTo>
                    <a:pt x="2972611" y="805087"/>
                  </a:lnTo>
                  <a:lnTo>
                    <a:pt x="2972611" y="722394"/>
                  </a:lnTo>
                  <a:lnTo>
                    <a:pt x="3067731" y="722394"/>
                  </a:lnTo>
                  <a:cubicBezTo>
                    <a:pt x="3071806" y="616373"/>
                    <a:pt x="3075185" y="510899"/>
                    <a:pt x="3079662" y="404253"/>
                  </a:cubicBezTo>
                  <a:cubicBezTo>
                    <a:pt x="3069529" y="404253"/>
                    <a:pt x="3045209" y="391282"/>
                    <a:pt x="3067502" y="382635"/>
                  </a:cubicBezTo>
                  <a:cubicBezTo>
                    <a:pt x="3065474" y="380473"/>
                    <a:pt x="3063449" y="378311"/>
                    <a:pt x="3061422" y="378311"/>
                  </a:cubicBezTo>
                  <a:cubicBezTo>
                    <a:pt x="3061422" y="365341"/>
                    <a:pt x="3059394" y="363179"/>
                    <a:pt x="3069529" y="354532"/>
                  </a:cubicBezTo>
                  <a:cubicBezTo>
                    <a:pt x="3069529" y="350208"/>
                    <a:pt x="3069529" y="343723"/>
                    <a:pt x="3069529" y="337238"/>
                  </a:cubicBezTo>
                  <a:cubicBezTo>
                    <a:pt x="3073582" y="337238"/>
                    <a:pt x="3077635" y="337238"/>
                    <a:pt x="3083715" y="337238"/>
                  </a:cubicBezTo>
                  <a:cubicBezTo>
                    <a:pt x="3083715" y="328590"/>
                    <a:pt x="3083715" y="322105"/>
                    <a:pt x="3083715" y="315620"/>
                  </a:cubicBezTo>
                  <a:cubicBezTo>
                    <a:pt x="3083715" y="313458"/>
                    <a:pt x="3085742" y="313458"/>
                    <a:pt x="3085742" y="311296"/>
                  </a:cubicBezTo>
                  <a:cubicBezTo>
                    <a:pt x="3085742" y="285355"/>
                    <a:pt x="3085742" y="259414"/>
                    <a:pt x="3085742" y="233472"/>
                  </a:cubicBezTo>
                  <a:cubicBezTo>
                    <a:pt x="3085742" y="231310"/>
                    <a:pt x="3083715" y="229149"/>
                    <a:pt x="3083715" y="226987"/>
                  </a:cubicBezTo>
                  <a:cubicBezTo>
                    <a:pt x="3085742" y="224825"/>
                    <a:pt x="3087769" y="222663"/>
                    <a:pt x="3089795" y="220501"/>
                  </a:cubicBezTo>
                  <a:cubicBezTo>
                    <a:pt x="3089795" y="201045"/>
                    <a:pt x="3089795" y="181589"/>
                    <a:pt x="3089795" y="162133"/>
                  </a:cubicBezTo>
                  <a:cubicBezTo>
                    <a:pt x="3089795" y="159972"/>
                    <a:pt x="3089795" y="159972"/>
                    <a:pt x="3091822" y="157810"/>
                  </a:cubicBezTo>
                  <a:cubicBezTo>
                    <a:pt x="3091822" y="140516"/>
                    <a:pt x="3091822" y="121060"/>
                    <a:pt x="3091822" y="101604"/>
                  </a:cubicBezTo>
                  <a:cubicBezTo>
                    <a:pt x="3093849" y="92957"/>
                    <a:pt x="3093849" y="88633"/>
                    <a:pt x="3093849" y="82148"/>
                  </a:cubicBezTo>
                  <a:cubicBezTo>
                    <a:pt x="3097902" y="88633"/>
                    <a:pt x="3097902" y="92957"/>
                    <a:pt x="3097902" y="99442"/>
                  </a:cubicBezTo>
                  <a:cubicBezTo>
                    <a:pt x="3099929" y="121060"/>
                    <a:pt x="3099929" y="140516"/>
                    <a:pt x="3099929" y="157810"/>
                  </a:cubicBezTo>
                  <a:cubicBezTo>
                    <a:pt x="3101955" y="181589"/>
                    <a:pt x="3101955" y="201045"/>
                    <a:pt x="3101955" y="220501"/>
                  </a:cubicBezTo>
                  <a:cubicBezTo>
                    <a:pt x="3103982" y="222663"/>
                    <a:pt x="3106009" y="224825"/>
                    <a:pt x="3108035" y="226987"/>
                  </a:cubicBezTo>
                  <a:cubicBezTo>
                    <a:pt x="3108035" y="229149"/>
                    <a:pt x="3106009" y="231310"/>
                    <a:pt x="3106009" y="233472"/>
                  </a:cubicBezTo>
                  <a:cubicBezTo>
                    <a:pt x="3106009" y="259414"/>
                    <a:pt x="3106009" y="285355"/>
                    <a:pt x="3106009" y="311296"/>
                  </a:cubicBezTo>
                  <a:cubicBezTo>
                    <a:pt x="3106009" y="313458"/>
                    <a:pt x="3108035" y="313458"/>
                    <a:pt x="3108035" y="315620"/>
                  </a:cubicBezTo>
                  <a:cubicBezTo>
                    <a:pt x="3108035" y="322105"/>
                    <a:pt x="3108035" y="328590"/>
                    <a:pt x="3108035" y="337238"/>
                  </a:cubicBezTo>
                  <a:cubicBezTo>
                    <a:pt x="3112089" y="337238"/>
                    <a:pt x="3118169" y="337238"/>
                    <a:pt x="3122222" y="337238"/>
                  </a:cubicBezTo>
                  <a:cubicBezTo>
                    <a:pt x="3122222" y="343723"/>
                    <a:pt x="3122222" y="350208"/>
                    <a:pt x="3122222" y="354532"/>
                  </a:cubicBezTo>
                  <a:cubicBezTo>
                    <a:pt x="3130330" y="363179"/>
                    <a:pt x="3130330" y="363179"/>
                    <a:pt x="3130330" y="378311"/>
                  </a:cubicBezTo>
                  <a:cubicBezTo>
                    <a:pt x="3128302" y="378311"/>
                    <a:pt x="3126275" y="380473"/>
                    <a:pt x="3124250" y="382635"/>
                  </a:cubicBezTo>
                  <a:cubicBezTo>
                    <a:pt x="3144515" y="393444"/>
                    <a:pt x="3120195" y="402091"/>
                    <a:pt x="3112089" y="404253"/>
                  </a:cubicBezTo>
                  <a:cubicBezTo>
                    <a:pt x="3114115" y="488562"/>
                    <a:pt x="3118169" y="572871"/>
                    <a:pt x="3120195" y="657181"/>
                  </a:cubicBezTo>
                  <a:cubicBezTo>
                    <a:pt x="3142490" y="657181"/>
                    <a:pt x="3164782" y="657181"/>
                    <a:pt x="3185050" y="657181"/>
                  </a:cubicBezTo>
                  <a:cubicBezTo>
                    <a:pt x="3185050" y="683122"/>
                    <a:pt x="3185050" y="709063"/>
                    <a:pt x="3185050" y="732843"/>
                  </a:cubicBezTo>
                  <a:cubicBezTo>
                    <a:pt x="3189103" y="732843"/>
                    <a:pt x="3191130" y="732843"/>
                    <a:pt x="3193157" y="732843"/>
                  </a:cubicBezTo>
                  <a:cubicBezTo>
                    <a:pt x="3193157" y="730681"/>
                    <a:pt x="3195183" y="728519"/>
                    <a:pt x="3195183" y="726358"/>
                  </a:cubicBezTo>
                  <a:cubicBezTo>
                    <a:pt x="3197210" y="726358"/>
                    <a:pt x="3199237" y="726358"/>
                    <a:pt x="3201263" y="726358"/>
                  </a:cubicBezTo>
                  <a:cubicBezTo>
                    <a:pt x="3201263" y="728519"/>
                    <a:pt x="3201263" y="730681"/>
                    <a:pt x="3203291" y="735005"/>
                  </a:cubicBezTo>
                  <a:cubicBezTo>
                    <a:pt x="3207343" y="735005"/>
                    <a:pt x="3211397" y="735005"/>
                    <a:pt x="3215451" y="735005"/>
                  </a:cubicBezTo>
                  <a:cubicBezTo>
                    <a:pt x="3215451" y="732843"/>
                    <a:pt x="3215451" y="730681"/>
                    <a:pt x="3215451" y="728519"/>
                  </a:cubicBezTo>
                  <a:cubicBezTo>
                    <a:pt x="3223557" y="728519"/>
                    <a:pt x="3229636" y="728519"/>
                    <a:pt x="3237744" y="728519"/>
                  </a:cubicBezTo>
                  <a:cubicBezTo>
                    <a:pt x="3237744" y="730681"/>
                    <a:pt x="3237744" y="732843"/>
                    <a:pt x="3237744" y="735005"/>
                  </a:cubicBezTo>
                  <a:cubicBezTo>
                    <a:pt x="3243823" y="735005"/>
                    <a:pt x="3251931" y="735005"/>
                    <a:pt x="3258011" y="735005"/>
                  </a:cubicBezTo>
                  <a:cubicBezTo>
                    <a:pt x="3258011" y="750137"/>
                    <a:pt x="3258011" y="765270"/>
                    <a:pt x="3258011" y="780402"/>
                  </a:cubicBezTo>
                  <a:cubicBezTo>
                    <a:pt x="3262065" y="780402"/>
                    <a:pt x="3268145" y="780402"/>
                    <a:pt x="3272198" y="780402"/>
                  </a:cubicBezTo>
                  <a:cubicBezTo>
                    <a:pt x="3272198" y="776078"/>
                    <a:pt x="3272198" y="771755"/>
                    <a:pt x="3272198" y="767431"/>
                  </a:cubicBezTo>
                  <a:cubicBezTo>
                    <a:pt x="3278278" y="767431"/>
                    <a:pt x="3284358" y="767431"/>
                    <a:pt x="3288412" y="767431"/>
                  </a:cubicBezTo>
                  <a:cubicBezTo>
                    <a:pt x="3288412" y="706902"/>
                    <a:pt x="3288412" y="648534"/>
                    <a:pt x="3288412" y="588004"/>
                  </a:cubicBezTo>
                  <a:cubicBezTo>
                    <a:pt x="3290438" y="585842"/>
                    <a:pt x="3292465" y="583680"/>
                    <a:pt x="3294492" y="581518"/>
                  </a:cubicBezTo>
                  <a:cubicBezTo>
                    <a:pt x="3318811" y="581518"/>
                    <a:pt x="3343131" y="581518"/>
                    <a:pt x="3367453" y="581518"/>
                  </a:cubicBezTo>
                  <a:lnTo>
                    <a:pt x="3367453" y="590166"/>
                  </a:lnTo>
                  <a:lnTo>
                    <a:pt x="3377586" y="590166"/>
                  </a:lnTo>
                  <a:cubicBezTo>
                    <a:pt x="3377586" y="629078"/>
                    <a:pt x="3377586" y="667990"/>
                    <a:pt x="3377586" y="704740"/>
                  </a:cubicBezTo>
                  <a:cubicBezTo>
                    <a:pt x="3385693" y="704740"/>
                    <a:pt x="3391773" y="704740"/>
                    <a:pt x="3399879" y="704740"/>
                  </a:cubicBezTo>
                  <a:cubicBezTo>
                    <a:pt x="3399879" y="683122"/>
                    <a:pt x="3399879" y="661504"/>
                    <a:pt x="3399879" y="637725"/>
                  </a:cubicBezTo>
                  <a:cubicBezTo>
                    <a:pt x="3407986" y="637725"/>
                    <a:pt x="3418119" y="637725"/>
                    <a:pt x="3426227" y="637725"/>
                  </a:cubicBezTo>
                  <a:cubicBezTo>
                    <a:pt x="3428253" y="637725"/>
                    <a:pt x="3428253" y="635563"/>
                    <a:pt x="3430279" y="633401"/>
                  </a:cubicBezTo>
                  <a:lnTo>
                    <a:pt x="3438387" y="633401"/>
                  </a:lnTo>
                  <a:cubicBezTo>
                    <a:pt x="3440413" y="635563"/>
                    <a:pt x="3440413" y="637725"/>
                    <a:pt x="3442439" y="637725"/>
                  </a:cubicBezTo>
                  <a:cubicBezTo>
                    <a:pt x="3448519" y="637725"/>
                    <a:pt x="3456627" y="637725"/>
                    <a:pt x="3464734" y="637725"/>
                  </a:cubicBezTo>
                  <a:cubicBezTo>
                    <a:pt x="3464734" y="598813"/>
                    <a:pt x="3464734" y="559901"/>
                    <a:pt x="3464734" y="520989"/>
                  </a:cubicBezTo>
                  <a:cubicBezTo>
                    <a:pt x="3464747" y="520986"/>
                    <a:pt x="3465614" y="520822"/>
                    <a:pt x="3521481" y="510180"/>
                  </a:cubicBezTo>
                  <a:cubicBezTo>
                    <a:pt x="3521481" y="510187"/>
                    <a:pt x="3521481" y="510261"/>
                    <a:pt x="3521481" y="511261"/>
                  </a:cubicBezTo>
                  <a:lnTo>
                    <a:pt x="3521481" y="518827"/>
                  </a:lnTo>
                  <a:cubicBezTo>
                    <a:pt x="3521498" y="518827"/>
                    <a:pt x="3522142" y="518827"/>
                    <a:pt x="3547828" y="518827"/>
                  </a:cubicBezTo>
                  <a:cubicBezTo>
                    <a:pt x="3547828" y="518849"/>
                    <a:pt x="3547828" y="521220"/>
                    <a:pt x="3547828" y="773917"/>
                  </a:cubicBezTo>
                  <a:cubicBezTo>
                    <a:pt x="3553907" y="773917"/>
                    <a:pt x="3562015" y="773917"/>
                    <a:pt x="3570122" y="773917"/>
                  </a:cubicBezTo>
                  <a:cubicBezTo>
                    <a:pt x="3570122" y="771755"/>
                    <a:pt x="3570122" y="771755"/>
                    <a:pt x="3570122" y="769593"/>
                  </a:cubicBezTo>
                  <a:cubicBezTo>
                    <a:pt x="3574174" y="769593"/>
                    <a:pt x="3578227" y="769593"/>
                    <a:pt x="3582282" y="769593"/>
                  </a:cubicBezTo>
                  <a:cubicBezTo>
                    <a:pt x="3582282" y="771755"/>
                    <a:pt x="3582282" y="771755"/>
                    <a:pt x="3582282" y="773917"/>
                  </a:cubicBezTo>
                  <a:cubicBezTo>
                    <a:pt x="3590389" y="773917"/>
                    <a:pt x="3598494" y="773917"/>
                    <a:pt x="3606602" y="773917"/>
                  </a:cubicBezTo>
                  <a:cubicBezTo>
                    <a:pt x="3606602" y="769593"/>
                    <a:pt x="3606602" y="765270"/>
                    <a:pt x="3606602" y="760946"/>
                  </a:cubicBezTo>
                  <a:cubicBezTo>
                    <a:pt x="3616735" y="760946"/>
                    <a:pt x="3626870" y="760946"/>
                    <a:pt x="3634975" y="760946"/>
                  </a:cubicBezTo>
                  <a:cubicBezTo>
                    <a:pt x="3639029" y="756622"/>
                    <a:pt x="3643083" y="756622"/>
                    <a:pt x="3647135" y="756622"/>
                  </a:cubicBezTo>
                  <a:cubicBezTo>
                    <a:pt x="3653215" y="760946"/>
                    <a:pt x="3661323" y="760946"/>
                    <a:pt x="3667403" y="760946"/>
                  </a:cubicBezTo>
                  <a:cubicBezTo>
                    <a:pt x="3667403" y="754461"/>
                    <a:pt x="3667403" y="750137"/>
                    <a:pt x="3667403" y="743652"/>
                  </a:cubicBezTo>
                  <a:lnTo>
                    <a:pt x="3675510" y="743652"/>
                  </a:lnTo>
                  <a:cubicBezTo>
                    <a:pt x="3675510" y="739328"/>
                    <a:pt x="3675510" y="735005"/>
                    <a:pt x="3675510" y="730681"/>
                  </a:cubicBezTo>
                  <a:cubicBezTo>
                    <a:pt x="3693750" y="730681"/>
                    <a:pt x="3714017" y="730681"/>
                    <a:pt x="3732257" y="730681"/>
                  </a:cubicBezTo>
                  <a:cubicBezTo>
                    <a:pt x="3732257" y="719872"/>
                    <a:pt x="3732257" y="711225"/>
                    <a:pt x="3732257" y="700416"/>
                  </a:cubicBezTo>
                  <a:cubicBezTo>
                    <a:pt x="3738337" y="700416"/>
                    <a:pt x="3744417" y="700416"/>
                    <a:pt x="3750497" y="700416"/>
                  </a:cubicBezTo>
                  <a:cubicBezTo>
                    <a:pt x="3750497" y="698254"/>
                    <a:pt x="3750497" y="696093"/>
                    <a:pt x="3750497" y="693931"/>
                  </a:cubicBezTo>
                  <a:cubicBezTo>
                    <a:pt x="3754550" y="693931"/>
                    <a:pt x="3758603" y="693931"/>
                    <a:pt x="3762657" y="693931"/>
                  </a:cubicBezTo>
                  <a:cubicBezTo>
                    <a:pt x="3762657" y="696093"/>
                    <a:pt x="3762657" y="698254"/>
                    <a:pt x="3762657" y="700416"/>
                  </a:cubicBezTo>
                  <a:cubicBezTo>
                    <a:pt x="3768737" y="700416"/>
                    <a:pt x="3772790" y="700416"/>
                    <a:pt x="3778870" y="700416"/>
                  </a:cubicBezTo>
                  <a:cubicBezTo>
                    <a:pt x="3778870" y="715549"/>
                    <a:pt x="3778870" y="732843"/>
                    <a:pt x="3778870" y="750137"/>
                  </a:cubicBezTo>
                  <a:lnTo>
                    <a:pt x="3789470" y="750137"/>
                  </a:lnTo>
                  <a:lnTo>
                    <a:pt x="3789470" y="586174"/>
                  </a:lnTo>
                  <a:lnTo>
                    <a:pt x="3791390" y="586174"/>
                  </a:lnTo>
                  <a:lnTo>
                    <a:pt x="3791390" y="723865"/>
                  </a:lnTo>
                  <a:lnTo>
                    <a:pt x="3791390" y="750137"/>
                  </a:lnTo>
                  <a:lnTo>
                    <a:pt x="3806350" y="750137"/>
                  </a:lnTo>
                  <a:lnTo>
                    <a:pt x="3806350" y="742023"/>
                  </a:lnTo>
                  <a:lnTo>
                    <a:pt x="3811298" y="742023"/>
                  </a:lnTo>
                  <a:lnTo>
                    <a:pt x="3811298" y="724196"/>
                  </a:lnTo>
                  <a:cubicBezTo>
                    <a:pt x="3823458" y="724196"/>
                    <a:pt x="3837645" y="724196"/>
                    <a:pt x="3849805" y="724196"/>
                  </a:cubicBezTo>
                  <a:cubicBezTo>
                    <a:pt x="3849805" y="713387"/>
                    <a:pt x="3849805" y="704740"/>
                    <a:pt x="3849805" y="693931"/>
                  </a:cubicBezTo>
                  <a:lnTo>
                    <a:pt x="3888823" y="693931"/>
                  </a:lnTo>
                  <a:lnTo>
                    <a:pt x="3888823" y="690579"/>
                  </a:lnTo>
                  <a:cubicBezTo>
                    <a:pt x="3888823" y="690579"/>
                    <a:pt x="3888823" y="690579"/>
                    <a:pt x="3887708" y="690579"/>
                  </a:cubicBezTo>
                  <a:lnTo>
                    <a:pt x="3879906" y="690579"/>
                  </a:lnTo>
                  <a:cubicBezTo>
                    <a:pt x="3879906" y="690579"/>
                    <a:pt x="3879906" y="690579"/>
                    <a:pt x="3879906" y="689443"/>
                  </a:cubicBezTo>
                  <a:lnTo>
                    <a:pt x="3879906" y="681500"/>
                  </a:lnTo>
                  <a:cubicBezTo>
                    <a:pt x="3879906" y="681500"/>
                    <a:pt x="3879906" y="681500"/>
                    <a:pt x="3881022" y="681500"/>
                  </a:cubicBezTo>
                  <a:lnTo>
                    <a:pt x="3888823" y="681500"/>
                  </a:lnTo>
                  <a:cubicBezTo>
                    <a:pt x="3888823" y="681500"/>
                    <a:pt x="3888823" y="681500"/>
                    <a:pt x="3888823" y="679986"/>
                  </a:cubicBezTo>
                  <a:lnTo>
                    <a:pt x="3888823" y="669395"/>
                  </a:lnTo>
                  <a:cubicBezTo>
                    <a:pt x="3888823" y="669395"/>
                    <a:pt x="3888823" y="669395"/>
                    <a:pt x="3887708" y="669395"/>
                  </a:cubicBezTo>
                  <a:lnTo>
                    <a:pt x="3879906" y="669395"/>
                  </a:lnTo>
                  <a:cubicBezTo>
                    <a:pt x="3879906" y="669395"/>
                    <a:pt x="3879906" y="669395"/>
                    <a:pt x="3879906" y="667882"/>
                  </a:cubicBezTo>
                  <a:lnTo>
                    <a:pt x="3879906" y="657290"/>
                  </a:lnTo>
                  <a:cubicBezTo>
                    <a:pt x="3879906" y="657290"/>
                    <a:pt x="3879906" y="657290"/>
                    <a:pt x="3881022" y="657290"/>
                  </a:cubicBezTo>
                  <a:lnTo>
                    <a:pt x="3888823" y="657290"/>
                  </a:lnTo>
                  <a:cubicBezTo>
                    <a:pt x="3888823" y="657290"/>
                    <a:pt x="3888823" y="657290"/>
                    <a:pt x="3888823" y="656156"/>
                  </a:cubicBezTo>
                  <a:lnTo>
                    <a:pt x="3888823" y="648212"/>
                  </a:lnTo>
                  <a:cubicBezTo>
                    <a:pt x="3888823" y="648212"/>
                    <a:pt x="3888823" y="648212"/>
                    <a:pt x="3887708" y="648212"/>
                  </a:cubicBezTo>
                  <a:lnTo>
                    <a:pt x="3879906" y="648212"/>
                  </a:lnTo>
                  <a:cubicBezTo>
                    <a:pt x="3879906" y="648212"/>
                    <a:pt x="3879906" y="648212"/>
                    <a:pt x="3879906" y="646698"/>
                  </a:cubicBezTo>
                  <a:lnTo>
                    <a:pt x="3879906" y="636107"/>
                  </a:lnTo>
                  <a:cubicBezTo>
                    <a:pt x="3879906" y="636107"/>
                    <a:pt x="3879906" y="636107"/>
                    <a:pt x="3881022" y="636107"/>
                  </a:cubicBezTo>
                  <a:lnTo>
                    <a:pt x="3888823" y="636107"/>
                  </a:lnTo>
                  <a:cubicBezTo>
                    <a:pt x="3888823" y="636107"/>
                    <a:pt x="3888823" y="636107"/>
                    <a:pt x="3888823" y="634594"/>
                  </a:cubicBezTo>
                  <a:lnTo>
                    <a:pt x="3888823" y="624002"/>
                  </a:lnTo>
                  <a:cubicBezTo>
                    <a:pt x="3888823" y="624002"/>
                    <a:pt x="3888823" y="624002"/>
                    <a:pt x="3887708" y="624002"/>
                  </a:cubicBezTo>
                  <a:lnTo>
                    <a:pt x="3879906" y="624002"/>
                  </a:lnTo>
                  <a:cubicBezTo>
                    <a:pt x="3879906" y="624002"/>
                    <a:pt x="3879906" y="624002"/>
                    <a:pt x="3879906" y="622489"/>
                  </a:cubicBezTo>
                  <a:lnTo>
                    <a:pt x="3879906" y="611898"/>
                  </a:lnTo>
                  <a:cubicBezTo>
                    <a:pt x="3879906" y="611898"/>
                    <a:pt x="3879906" y="611898"/>
                    <a:pt x="3881022" y="611898"/>
                  </a:cubicBezTo>
                  <a:lnTo>
                    <a:pt x="3888823" y="611898"/>
                  </a:lnTo>
                  <a:cubicBezTo>
                    <a:pt x="3888823" y="611898"/>
                    <a:pt x="3888823" y="611898"/>
                    <a:pt x="3888823" y="610763"/>
                  </a:cubicBezTo>
                  <a:lnTo>
                    <a:pt x="3888823" y="602819"/>
                  </a:lnTo>
                  <a:cubicBezTo>
                    <a:pt x="3888823" y="602819"/>
                    <a:pt x="3888823" y="602819"/>
                    <a:pt x="3887708" y="602819"/>
                  </a:cubicBezTo>
                  <a:lnTo>
                    <a:pt x="3879906" y="602819"/>
                  </a:lnTo>
                  <a:cubicBezTo>
                    <a:pt x="3879906" y="602819"/>
                    <a:pt x="3879906" y="602819"/>
                    <a:pt x="3879906" y="601307"/>
                  </a:cubicBezTo>
                  <a:lnTo>
                    <a:pt x="3879906" y="590714"/>
                  </a:lnTo>
                  <a:cubicBezTo>
                    <a:pt x="3879906" y="590714"/>
                    <a:pt x="3879906" y="590714"/>
                    <a:pt x="3881022" y="590714"/>
                  </a:cubicBezTo>
                  <a:lnTo>
                    <a:pt x="3888823" y="590714"/>
                  </a:lnTo>
                  <a:cubicBezTo>
                    <a:pt x="3888823" y="590714"/>
                    <a:pt x="3888823" y="590714"/>
                    <a:pt x="3888823" y="589202"/>
                  </a:cubicBezTo>
                  <a:lnTo>
                    <a:pt x="3888823" y="578610"/>
                  </a:lnTo>
                  <a:cubicBezTo>
                    <a:pt x="3888823" y="578610"/>
                    <a:pt x="3888823" y="578610"/>
                    <a:pt x="3887708" y="578610"/>
                  </a:cubicBezTo>
                  <a:lnTo>
                    <a:pt x="3879906" y="578610"/>
                  </a:lnTo>
                  <a:cubicBezTo>
                    <a:pt x="3879906" y="578610"/>
                    <a:pt x="3879906" y="578610"/>
                    <a:pt x="3879906" y="577096"/>
                  </a:cubicBezTo>
                  <a:lnTo>
                    <a:pt x="3879906" y="566505"/>
                  </a:lnTo>
                  <a:cubicBezTo>
                    <a:pt x="3879906" y="566505"/>
                    <a:pt x="3879906" y="566505"/>
                    <a:pt x="3881022" y="566505"/>
                  </a:cubicBezTo>
                  <a:lnTo>
                    <a:pt x="3888823" y="566505"/>
                  </a:lnTo>
                  <a:cubicBezTo>
                    <a:pt x="3888823" y="566505"/>
                    <a:pt x="3888823" y="566505"/>
                    <a:pt x="3888823" y="565370"/>
                  </a:cubicBezTo>
                  <a:lnTo>
                    <a:pt x="3888823" y="557427"/>
                  </a:lnTo>
                  <a:cubicBezTo>
                    <a:pt x="3888823" y="557427"/>
                    <a:pt x="3888823" y="557427"/>
                    <a:pt x="3887708" y="557427"/>
                  </a:cubicBezTo>
                  <a:lnTo>
                    <a:pt x="3879906" y="557427"/>
                  </a:lnTo>
                  <a:cubicBezTo>
                    <a:pt x="3879906" y="557427"/>
                    <a:pt x="3879906" y="557427"/>
                    <a:pt x="3879906" y="555914"/>
                  </a:cubicBezTo>
                  <a:lnTo>
                    <a:pt x="3879906" y="545322"/>
                  </a:lnTo>
                  <a:cubicBezTo>
                    <a:pt x="3879906" y="545322"/>
                    <a:pt x="3879906" y="545322"/>
                    <a:pt x="3881022" y="545322"/>
                  </a:cubicBezTo>
                  <a:lnTo>
                    <a:pt x="3888823" y="545322"/>
                  </a:lnTo>
                  <a:cubicBezTo>
                    <a:pt x="3888823" y="545322"/>
                    <a:pt x="3888823" y="545322"/>
                    <a:pt x="3887708" y="543053"/>
                  </a:cubicBezTo>
                  <a:lnTo>
                    <a:pt x="3879906" y="527166"/>
                  </a:lnTo>
                  <a:cubicBezTo>
                    <a:pt x="3879906" y="527166"/>
                    <a:pt x="3879906" y="527166"/>
                    <a:pt x="3879906" y="478746"/>
                  </a:cubicBezTo>
                  <a:cubicBezTo>
                    <a:pt x="3879906" y="478746"/>
                    <a:pt x="3879906" y="478746"/>
                    <a:pt x="4029251" y="478746"/>
                  </a:cubicBezTo>
                  <a:cubicBezTo>
                    <a:pt x="4029251" y="478746"/>
                    <a:pt x="4029251" y="478746"/>
                    <a:pt x="4042623" y="505982"/>
                  </a:cubicBezTo>
                  <a:cubicBezTo>
                    <a:pt x="4042623" y="505982"/>
                    <a:pt x="4042623" y="505982"/>
                    <a:pt x="4042623" y="566505"/>
                  </a:cubicBezTo>
                  <a:cubicBezTo>
                    <a:pt x="4042623" y="566505"/>
                    <a:pt x="4042623" y="566505"/>
                    <a:pt x="4041510" y="566505"/>
                  </a:cubicBezTo>
                  <a:lnTo>
                    <a:pt x="4033708" y="566505"/>
                  </a:lnTo>
                  <a:cubicBezTo>
                    <a:pt x="4033708" y="566505"/>
                    <a:pt x="4033708" y="566505"/>
                    <a:pt x="4033708" y="568018"/>
                  </a:cubicBezTo>
                  <a:lnTo>
                    <a:pt x="4033708" y="578610"/>
                  </a:lnTo>
                  <a:cubicBezTo>
                    <a:pt x="4033708" y="578610"/>
                    <a:pt x="4033708" y="578610"/>
                    <a:pt x="4034823" y="578610"/>
                  </a:cubicBezTo>
                  <a:lnTo>
                    <a:pt x="4042623" y="578610"/>
                  </a:lnTo>
                  <a:cubicBezTo>
                    <a:pt x="4042623" y="578610"/>
                    <a:pt x="4042623" y="578610"/>
                    <a:pt x="4042623" y="580123"/>
                  </a:cubicBezTo>
                  <a:lnTo>
                    <a:pt x="4042623" y="590714"/>
                  </a:lnTo>
                  <a:cubicBezTo>
                    <a:pt x="4042623" y="590714"/>
                    <a:pt x="4042623" y="590714"/>
                    <a:pt x="4041510" y="590714"/>
                  </a:cubicBezTo>
                  <a:lnTo>
                    <a:pt x="4033708" y="590714"/>
                  </a:lnTo>
                  <a:cubicBezTo>
                    <a:pt x="4033708" y="590714"/>
                    <a:pt x="4033708" y="590714"/>
                    <a:pt x="4033708" y="592227"/>
                  </a:cubicBezTo>
                  <a:lnTo>
                    <a:pt x="4033708" y="602819"/>
                  </a:lnTo>
                  <a:cubicBezTo>
                    <a:pt x="4033708" y="602819"/>
                    <a:pt x="4033708" y="602819"/>
                    <a:pt x="4034823" y="602819"/>
                  </a:cubicBezTo>
                  <a:lnTo>
                    <a:pt x="4042623" y="602819"/>
                  </a:lnTo>
                  <a:cubicBezTo>
                    <a:pt x="4042623" y="602819"/>
                    <a:pt x="4042623" y="602819"/>
                    <a:pt x="4042623" y="603955"/>
                  </a:cubicBezTo>
                  <a:lnTo>
                    <a:pt x="4042623" y="611898"/>
                  </a:lnTo>
                  <a:cubicBezTo>
                    <a:pt x="4042623" y="611898"/>
                    <a:pt x="4042623" y="611898"/>
                    <a:pt x="4041510" y="611898"/>
                  </a:cubicBezTo>
                  <a:lnTo>
                    <a:pt x="4033708" y="611898"/>
                  </a:lnTo>
                  <a:cubicBezTo>
                    <a:pt x="4033708" y="611898"/>
                    <a:pt x="4033708" y="611898"/>
                    <a:pt x="4033708" y="613411"/>
                  </a:cubicBezTo>
                  <a:lnTo>
                    <a:pt x="4033708" y="624002"/>
                  </a:lnTo>
                  <a:cubicBezTo>
                    <a:pt x="4033708" y="624002"/>
                    <a:pt x="4033708" y="624002"/>
                    <a:pt x="4034823" y="624002"/>
                  </a:cubicBezTo>
                  <a:lnTo>
                    <a:pt x="4042623" y="624002"/>
                  </a:lnTo>
                  <a:cubicBezTo>
                    <a:pt x="4042623" y="624002"/>
                    <a:pt x="4042623" y="624002"/>
                    <a:pt x="4042623" y="625516"/>
                  </a:cubicBezTo>
                  <a:lnTo>
                    <a:pt x="4042623" y="636107"/>
                  </a:lnTo>
                  <a:cubicBezTo>
                    <a:pt x="4042623" y="636107"/>
                    <a:pt x="4042623" y="636107"/>
                    <a:pt x="4041510" y="636107"/>
                  </a:cubicBezTo>
                  <a:lnTo>
                    <a:pt x="4033708" y="636107"/>
                  </a:lnTo>
                  <a:cubicBezTo>
                    <a:pt x="4033708" y="636107"/>
                    <a:pt x="4033708" y="636107"/>
                    <a:pt x="4033708" y="637620"/>
                  </a:cubicBezTo>
                  <a:lnTo>
                    <a:pt x="4033708" y="648212"/>
                  </a:lnTo>
                  <a:cubicBezTo>
                    <a:pt x="4033708" y="648212"/>
                    <a:pt x="4033708" y="648212"/>
                    <a:pt x="4034823" y="648212"/>
                  </a:cubicBezTo>
                  <a:lnTo>
                    <a:pt x="4042623" y="648212"/>
                  </a:lnTo>
                  <a:cubicBezTo>
                    <a:pt x="4042623" y="648212"/>
                    <a:pt x="4042623" y="648212"/>
                    <a:pt x="4042623" y="649346"/>
                  </a:cubicBezTo>
                  <a:lnTo>
                    <a:pt x="4042623" y="657290"/>
                  </a:lnTo>
                  <a:cubicBezTo>
                    <a:pt x="4042623" y="657290"/>
                    <a:pt x="4042623" y="657290"/>
                    <a:pt x="4041510" y="657290"/>
                  </a:cubicBezTo>
                  <a:lnTo>
                    <a:pt x="4033708" y="657290"/>
                  </a:lnTo>
                  <a:cubicBezTo>
                    <a:pt x="4033708" y="657290"/>
                    <a:pt x="4033708" y="657290"/>
                    <a:pt x="4033708" y="658804"/>
                  </a:cubicBezTo>
                  <a:lnTo>
                    <a:pt x="4033708" y="669395"/>
                  </a:lnTo>
                  <a:cubicBezTo>
                    <a:pt x="4033708" y="669395"/>
                    <a:pt x="4033708" y="669395"/>
                    <a:pt x="4034823" y="669395"/>
                  </a:cubicBezTo>
                  <a:lnTo>
                    <a:pt x="4042623" y="669395"/>
                  </a:lnTo>
                  <a:cubicBezTo>
                    <a:pt x="4042623" y="669395"/>
                    <a:pt x="4042623" y="669395"/>
                    <a:pt x="4042623" y="670908"/>
                  </a:cubicBezTo>
                  <a:lnTo>
                    <a:pt x="4042623" y="681500"/>
                  </a:lnTo>
                  <a:cubicBezTo>
                    <a:pt x="4042623" y="681500"/>
                    <a:pt x="4042623" y="681500"/>
                    <a:pt x="4041510" y="681500"/>
                  </a:cubicBezTo>
                  <a:lnTo>
                    <a:pt x="4033708" y="681500"/>
                  </a:lnTo>
                  <a:cubicBezTo>
                    <a:pt x="4033708" y="681500"/>
                    <a:pt x="4033708" y="681500"/>
                    <a:pt x="4033708" y="682634"/>
                  </a:cubicBezTo>
                  <a:lnTo>
                    <a:pt x="4033708" y="690579"/>
                  </a:lnTo>
                  <a:cubicBezTo>
                    <a:pt x="4033708" y="690579"/>
                    <a:pt x="4033708" y="690579"/>
                    <a:pt x="4034823" y="690579"/>
                  </a:cubicBezTo>
                  <a:lnTo>
                    <a:pt x="4042623" y="690579"/>
                  </a:lnTo>
                  <a:cubicBezTo>
                    <a:pt x="4042623" y="690579"/>
                    <a:pt x="4042623" y="690579"/>
                    <a:pt x="4042623" y="692091"/>
                  </a:cubicBezTo>
                  <a:lnTo>
                    <a:pt x="4042623" y="702682"/>
                  </a:lnTo>
                  <a:cubicBezTo>
                    <a:pt x="4042623" y="702682"/>
                    <a:pt x="4042623" y="702682"/>
                    <a:pt x="4041510" y="702682"/>
                  </a:cubicBezTo>
                  <a:lnTo>
                    <a:pt x="4033708" y="702682"/>
                  </a:lnTo>
                  <a:cubicBezTo>
                    <a:pt x="4033708" y="702682"/>
                    <a:pt x="4033708" y="702682"/>
                    <a:pt x="4033708" y="704195"/>
                  </a:cubicBezTo>
                  <a:lnTo>
                    <a:pt x="4033708" y="714788"/>
                  </a:lnTo>
                  <a:cubicBezTo>
                    <a:pt x="4033708" y="714788"/>
                    <a:pt x="4033708" y="714788"/>
                    <a:pt x="4034823" y="714788"/>
                  </a:cubicBezTo>
                  <a:lnTo>
                    <a:pt x="4042623" y="714788"/>
                  </a:lnTo>
                  <a:cubicBezTo>
                    <a:pt x="4042623" y="714788"/>
                    <a:pt x="4042623" y="714788"/>
                    <a:pt x="4042623" y="716300"/>
                  </a:cubicBezTo>
                  <a:lnTo>
                    <a:pt x="4042623" y="726892"/>
                  </a:lnTo>
                  <a:cubicBezTo>
                    <a:pt x="4042623" y="726892"/>
                    <a:pt x="4042623" y="726892"/>
                    <a:pt x="4041510" y="726892"/>
                  </a:cubicBezTo>
                  <a:lnTo>
                    <a:pt x="4033708" y="726892"/>
                  </a:lnTo>
                  <a:cubicBezTo>
                    <a:pt x="4033708" y="726892"/>
                    <a:pt x="4033708" y="726892"/>
                    <a:pt x="4033708" y="728027"/>
                  </a:cubicBezTo>
                  <a:lnTo>
                    <a:pt x="4033708" y="735970"/>
                  </a:lnTo>
                  <a:cubicBezTo>
                    <a:pt x="4033708" y="735970"/>
                    <a:pt x="4033708" y="735970"/>
                    <a:pt x="4034823" y="735970"/>
                  </a:cubicBezTo>
                  <a:lnTo>
                    <a:pt x="4042623" y="735970"/>
                  </a:lnTo>
                  <a:cubicBezTo>
                    <a:pt x="4042623" y="735970"/>
                    <a:pt x="4042623" y="735970"/>
                    <a:pt x="4042623" y="737484"/>
                  </a:cubicBezTo>
                  <a:lnTo>
                    <a:pt x="4042623" y="748075"/>
                  </a:lnTo>
                  <a:cubicBezTo>
                    <a:pt x="4042623" y="748075"/>
                    <a:pt x="4042623" y="748075"/>
                    <a:pt x="4041510" y="748075"/>
                  </a:cubicBezTo>
                  <a:lnTo>
                    <a:pt x="4033708" y="748075"/>
                  </a:lnTo>
                  <a:cubicBezTo>
                    <a:pt x="4033708" y="748075"/>
                    <a:pt x="4033708" y="748075"/>
                    <a:pt x="4033708" y="749588"/>
                  </a:cubicBezTo>
                  <a:lnTo>
                    <a:pt x="4033708" y="760181"/>
                  </a:lnTo>
                  <a:cubicBezTo>
                    <a:pt x="4033708" y="760181"/>
                    <a:pt x="4033708" y="760181"/>
                    <a:pt x="4034823" y="760181"/>
                  </a:cubicBezTo>
                  <a:lnTo>
                    <a:pt x="4042623" y="760181"/>
                  </a:lnTo>
                  <a:cubicBezTo>
                    <a:pt x="4042623" y="760181"/>
                    <a:pt x="4042623" y="760181"/>
                    <a:pt x="4042623" y="761314"/>
                  </a:cubicBezTo>
                  <a:lnTo>
                    <a:pt x="4042623" y="769258"/>
                  </a:lnTo>
                  <a:cubicBezTo>
                    <a:pt x="4042623" y="769258"/>
                    <a:pt x="4042623" y="769258"/>
                    <a:pt x="4041510" y="769258"/>
                  </a:cubicBezTo>
                  <a:lnTo>
                    <a:pt x="4033708" y="769258"/>
                  </a:lnTo>
                  <a:cubicBezTo>
                    <a:pt x="4033708" y="769258"/>
                    <a:pt x="4033708" y="769258"/>
                    <a:pt x="4033708" y="770772"/>
                  </a:cubicBezTo>
                  <a:lnTo>
                    <a:pt x="4033708" y="781363"/>
                  </a:lnTo>
                  <a:cubicBezTo>
                    <a:pt x="4033708" y="781363"/>
                    <a:pt x="4033708" y="781363"/>
                    <a:pt x="4034823" y="781363"/>
                  </a:cubicBezTo>
                  <a:lnTo>
                    <a:pt x="4042623" y="781363"/>
                  </a:lnTo>
                  <a:cubicBezTo>
                    <a:pt x="4042623" y="781363"/>
                    <a:pt x="4042623" y="781363"/>
                    <a:pt x="4042623" y="782876"/>
                  </a:cubicBezTo>
                  <a:lnTo>
                    <a:pt x="4042623" y="793468"/>
                  </a:lnTo>
                  <a:cubicBezTo>
                    <a:pt x="4042623" y="793468"/>
                    <a:pt x="4042623" y="793468"/>
                    <a:pt x="4041510" y="793468"/>
                  </a:cubicBezTo>
                  <a:lnTo>
                    <a:pt x="4033708" y="793468"/>
                  </a:lnTo>
                  <a:cubicBezTo>
                    <a:pt x="4033708" y="793468"/>
                    <a:pt x="4033708" y="793468"/>
                    <a:pt x="4033708" y="794981"/>
                  </a:cubicBezTo>
                  <a:lnTo>
                    <a:pt x="4033708" y="805572"/>
                  </a:lnTo>
                  <a:cubicBezTo>
                    <a:pt x="4033708" y="805572"/>
                    <a:pt x="4033708" y="805572"/>
                    <a:pt x="4034823" y="805572"/>
                  </a:cubicBezTo>
                  <a:lnTo>
                    <a:pt x="4042623" y="805572"/>
                  </a:lnTo>
                  <a:cubicBezTo>
                    <a:pt x="4042623" y="805572"/>
                    <a:pt x="4042623" y="805572"/>
                    <a:pt x="4042623" y="806707"/>
                  </a:cubicBezTo>
                  <a:lnTo>
                    <a:pt x="4042623" y="814651"/>
                  </a:lnTo>
                  <a:cubicBezTo>
                    <a:pt x="4042623" y="814651"/>
                    <a:pt x="4042623" y="814651"/>
                    <a:pt x="4041510" y="814651"/>
                  </a:cubicBezTo>
                  <a:lnTo>
                    <a:pt x="4033708" y="814651"/>
                  </a:lnTo>
                  <a:cubicBezTo>
                    <a:pt x="4033708" y="814651"/>
                    <a:pt x="4033708" y="814651"/>
                    <a:pt x="4033708" y="816163"/>
                  </a:cubicBezTo>
                  <a:lnTo>
                    <a:pt x="4033708" y="826756"/>
                  </a:lnTo>
                  <a:cubicBezTo>
                    <a:pt x="4033708" y="826756"/>
                    <a:pt x="4033708" y="826756"/>
                    <a:pt x="4058227" y="853992"/>
                  </a:cubicBezTo>
                  <a:cubicBezTo>
                    <a:pt x="4058227" y="860044"/>
                    <a:pt x="4058227" y="860044"/>
                    <a:pt x="4057113" y="860044"/>
                  </a:cubicBezTo>
                  <a:lnTo>
                    <a:pt x="4049311" y="860044"/>
                  </a:lnTo>
                  <a:cubicBezTo>
                    <a:pt x="4049311" y="860044"/>
                    <a:pt x="4049311" y="860044"/>
                    <a:pt x="4049311" y="893331"/>
                  </a:cubicBezTo>
                  <a:cubicBezTo>
                    <a:pt x="4049311" y="893331"/>
                    <a:pt x="4049311" y="893331"/>
                    <a:pt x="4050427" y="893331"/>
                  </a:cubicBezTo>
                  <a:lnTo>
                    <a:pt x="4058227" y="893331"/>
                  </a:lnTo>
                  <a:cubicBezTo>
                    <a:pt x="4058227" y="893331"/>
                    <a:pt x="4058227" y="893331"/>
                    <a:pt x="4058227" y="891440"/>
                  </a:cubicBezTo>
                  <a:lnTo>
                    <a:pt x="4058227" y="878201"/>
                  </a:lnTo>
                  <a:cubicBezTo>
                    <a:pt x="4058227" y="878201"/>
                    <a:pt x="4058227" y="878201"/>
                    <a:pt x="4059342" y="877444"/>
                  </a:cubicBezTo>
                  <a:lnTo>
                    <a:pt x="4067142" y="872149"/>
                  </a:lnTo>
                  <a:cubicBezTo>
                    <a:pt x="4067142" y="872149"/>
                    <a:pt x="4067142" y="872149"/>
                    <a:pt x="4069094" y="872149"/>
                  </a:cubicBezTo>
                  <a:lnTo>
                    <a:pt x="4082747" y="872149"/>
                  </a:lnTo>
                  <a:cubicBezTo>
                    <a:pt x="4082747" y="872149"/>
                    <a:pt x="4082747" y="872149"/>
                    <a:pt x="4082747" y="873661"/>
                  </a:cubicBezTo>
                  <a:lnTo>
                    <a:pt x="4082747" y="884253"/>
                  </a:lnTo>
                  <a:cubicBezTo>
                    <a:pt x="4082747" y="884253"/>
                    <a:pt x="4082747" y="884253"/>
                    <a:pt x="4084419" y="884253"/>
                  </a:cubicBezTo>
                  <a:lnTo>
                    <a:pt x="4096121" y="884253"/>
                  </a:lnTo>
                  <a:cubicBezTo>
                    <a:pt x="4096121" y="890305"/>
                    <a:pt x="4096121" y="890305"/>
                    <a:pt x="4097235" y="890305"/>
                  </a:cubicBezTo>
                  <a:lnTo>
                    <a:pt x="4105038" y="890305"/>
                  </a:lnTo>
                  <a:cubicBezTo>
                    <a:pt x="4105038" y="890305"/>
                    <a:pt x="4105038" y="890305"/>
                    <a:pt x="4129555" y="932671"/>
                  </a:cubicBezTo>
                  <a:cubicBezTo>
                    <a:pt x="4129555" y="932671"/>
                    <a:pt x="4129555" y="932671"/>
                    <a:pt x="4129555" y="951821"/>
                  </a:cubicBezTo>
                  <a:lnTo>
                    <a:pt x="4129555" y="970823"/>
                  </a:lnTo>
                  <a:lnTo>
                    <a:pt x="4138472" y="970823"/>
                  </a:lnTo>
                  <a:lnTo>
                    <a:pt x="4138472" y="956881"/>
                  </a:lnTo>
                  <a:cubicBezTo>
                    <a:pt x="4138472" y="956881"/>
                    <a:pt x="4138472" y="956881"/>
                    <a:pt x="4139308" y="956881"/>
                  </a:cubicBezTo>
                  <a:lnTo>
                    <a:pt x="4145159" y="956881"/>
                  </a:lnTo>
                  <a:cubicBezTo>
                    <a:pt x="4145159" y="956881"/>
                    <a:pt x="4145159" y="956881"/>
                    <a:pt x="4145159" y="958394"/>
                  </a:cubicBezTo>
                  <a:lnTo>
                    <a:pt x="4145159" y="968985"/>
                  </a:lnTo>
                  <a:cubicBezTo>
                    <a:pt x="4154075" y="972013"/>
                    <a:pt x="4154075" y="972013"/>
                    <a:pt x="4154075" y="905436"/>
                  </a:cubicBezTo>
                  <a:cubicBezTo>
                    <a:pt x="4154075" y="905436"/>
                    <a:pt x="4154075" y="905436"/>
                    <a:pt x="4191968" y="905436"/>
                  </a:cubicBezTo>
                  <a:cubicBezTo>
                    <a:pt x="4191968" y="905436"/>
                    <a:pt x="4191968" y="905436"/>
                    <a:pt x="4191968" y="808599"/>
                  </a:cubicBezTo>
                  <a:cubicBezTo>
                    <a:pt x="4191968" y="808599"/>
                    <a:pt x="4191968" y="808599"/>
                    <a:pt x="4227631" y="808599"/>
                  </a:cubicBezTo>
                  <a:cubicBezTo>
                    <a:pt x="4227631" y="808599"/>
                    <a:pt x="4227631" y="808599"/>
                    <a:pt x="4227631" y="807464"/>
                  </a:cubicBezTo>
                  <a:lnTo>
                    <a:pt x="4227631" y="799520"/>
                  </a:lnTo>
                  <a:cubicBezTo>
                    <a:pt x="4227631" y="799520"/>
                    <a:pt x="4227631" y="799520"/>
                    <a:pt x="4249922" y="799520"/>
                  </a:cubicBezTo>
                  <a:cubicBezTo>
                    <a:pt x="4249922" y="799520"/>
                    <a:pt x="4249922" y="799520"/>
                    <a:pt x="4249922" y="748075"/>
                  </a:cubicBezTo>
                  <a:cubicBezTo>
                    <a:pt x="4245463" y="748075"/>
                    <a:pt x="4245463" y="748075"/>
                    <a:pt x="4245463" y="745805"/>
                  </a:cubicBezTo>
                  <a:lnTo>
                    <a:pt x="4245463" y="729918"/>
                  </a:lnTo>
                  <a:lnTo>
                    <a:pt x="4249922" y="732945"/>
                  </a:lnTo>
                  <a:cubicBezTo>
                    <a:pt x="4249922" y="732945"/>
                    <a:pt x="4249922" y="732945"/>
                    <a:pt x="4254381" y="702682"/>
                  </a:cubicBezTo>
                  <a:cubicBezTo>
                    <a:pt x="4254381" y="702682"/>
                    <a:pt x="4254381" y="702682"/>
                    <a:pt x="4258839" y="732945"/>
                  </a:cubicBezTo>
                  <a:cubicBezTo>
                    <a:pt x="4261067" y="729918"/>
                    <a:pt x="4261067" y="729918"/>
                    <a:pt x="4261346" y="728783"/>
                  </a:cubicBezTo>
                  <a:lnTo>
                    <a:pt x="4263297" y="720840"/>
                  </a:lnTo>
                  <a:cubicBezTo>
                    <a:pt x="4263297" y="720840"/>
                    <a:pt x="4263297" y="720840"/>
                    <a:pt x="4263853" y="719327"/>
                  </a:cubicBezTo>
                  <a:lnTo>
                    <a:pt x="4267754" y="708734"/>
                  </a:lnTo>
                  <a:cubicBezTo>
                    <a:pt x="4267754" y="708734"/>
                    <a:pt x="4267754" y="708734"/>
                    <a:pt x="4268311" y="707222"/>
                  </a:cubicBezTo>
                  <a:lnTo>
                    <a:pt x="4272213" y="696631"/>
                  </a:lnTo>
                  <a:cubicBezTo>
                    <a:pt x="4272213" y="696631"/>
                    <a:pt x="4272213" y="696631"/>
                    <a:pt x="4273605" y="695495"/>
                  </a:cubicBezTo>
                  <a:lnTo>
                    <a:pt x="4283357" y="687552"/>
                  </a:lnTo>
                  <a:cubicBezTo>
                    <a:pt x="4283357" y="687552"/>
                    <a:pt x="4283357" y="687552"/>
                    <a:pt x="4285030" y="686039"/>
                  </a:cubicBezTo>
                  <a:lnTo>
                    <a:pt x="4296732" y="675447"/>
                  </a:lnTo>
                  <a:cubicBezTo>
                    <a:pt x="4296732" y="675447"/>
                    <a:pt x="4296732" y="675447"/>
                    <a:pt x="4297568" y="673934"/>
                  </a:cubicBezTo>
                  <a:lnTo>
                    <a:pt x="4303418" y="663343"/>
                  </a:lnTo>
                  <a:cubicBezTo>
                    <a:pt x="4303418" y="663343"/>
                    <a:pt x="4303418" y="663343"/>
                    <a:pt x="4303976" y="660695"/>
                  </a:cubicBezTo>
                  <a:lnTo>
                    <a:pt x="4307877" y="642159"/>
                  </a:lnTo>
                  <a:cubicBezTo>
                    <a:pt x="4307877" y="642159"/>
                    <a:pt x="4307877" y="642159"/>
                    <a:pt x="4308435" y="644807"/>
                  </a:cubicBezTo>
                  <a:lnTo>
                    <a:pt x="4312335" y="663343"/>
                  </a:lnTo>
                  <a:cubicBezTo>
                    <a:pt x="4312335" y="663343"/>
                    <a:pt x="4312335" y="663343"/>
                    <a:pt x="4312893" y="664477"/>
                  </a:cubicBezTo>
                  <a:lnTo>
                    <a:pt x="4316793" y="672421"/>
                  </a:lnTo>
                  <a:cubicBezTo>
                    <a:pt x="4316793" y="672421"/>
                    <a:pt x="4316793" y="672421"/>
                    <a:pt x="4318186" y="673934"/>
                  </a:cubicBezTo>
                  <a:lnTo>
                    <a:pt x="4327938" y="684525"/>
                  </a:lnTo>
                  <a:cubicBezTo>
                    <a:pt x="4327938" y="684525"/>
                    <a:pt x="4327938" y="684525"/>
                    <a:pt x="4329054" y="686039"/>
                  </a:cubicBezTo>
                  <a:lnTo>
                    <a:pt x="4336853" y="696631"/>
                  </a:lnTo>
                  <a:cubicBezTo>
                    <a:pt x="4336853" y="696631"/>
                    <a:pt x="4336853" y="696631"/>
                    <a:pt x="4337969" y="698143"/>
                  </a:cubicBezTo>
                  <a:lnTo>
                    <a:pt x="4345771" y="708734"/>
                  </a:lnTo>
                  <a:cubicBezTo>
                    <a:pt x="4345771" y="708734"/>
                    <a:pt x="4345771" y="708734"/>
                    <a:pt x="4346049" y="710248"/>
                  </a:cubicBezTo>
                  <a:lnTo>
                    <a:pt x="4347998" y="720840"/>
                  </a:lnTo>
                  <a:cubicBezTo>
                    <a:pt x="4347998" y="720840"/>
                    <a:pt x="4347998" y="720840"/>
                    <a:pt x="4348277" y="722352"/>
                  </a:cubicBezTo>
                  <a:lnTo>
                    <a:pt x="4350228" y="732945"/>
                  </a:lnTo>
                  <a:cubicBezTo>
                    <a:pt x="4354685" y="732945"/>
                    <a:pt x="4354685" y="732945"/>
                    <a:pt x="4356914" y="702682"/>
                  </a:cubicBezTo>
                  <a:cubicBezTo>
                    <a:pt x="4356914" y="702682"/>
                    <a:pt x="4356914" y="702682"/>
                    <a:pt x="4361373" y="732945"/>
                  </a:cubicBezTo>
                  <a:cubicBezTo>
                    <a:pt x="4365830" y="732945"/>
                    <a:pt x="4365830" y="732945"/>
                    <a:pt x="4365830" y="735214"/>
                  </a:cubicBezTo>
                  <a:lnTo>
                    <a:pt x="4365830" y="751102"/>
                  </a:lnTo>
                  <a:cubicBezTo>
                    <a:pt x="4361373" y="751102"/>
                    <a:pt x="4361373" y="751102"/>
                    <a:pt x="4361373" y="793468"/>
                  </a:cubicBezTo>
                  <a:cubicBezTo>
                    <a:pt x="4361373" y="793468"/>
                    <a:pt x="4361373" y="793468"/>
                    <a:pt x="4362489" y="793468"/>
                  </a:cubicBezTo>
                  <a:lnTo>
                    <a:pt x="4370289" y="793468"/>
                  </a:lnTo>
                  <a:cubicBezTo>
                    <a:pt x="4370289" y="799520"/>
                    <a:pt x="4370289" y="799520"/>
                    <a:pt x="4371126" y="799520"/>
                  </a:cubicBezTo>
                  <a:lnTo>
                    <a:pt x="4376976" y="799520"/>
                  </a:lnTo>
                  <a:cubicBezTo>
                    <a:pt x="4376976" y="799520"/>
                    <a:pt x="4376976" y="799520"/>
                    <a:pt x="4376976" y="798007"/>
                  </a:cubicBezTo>
                  <a:lnTo>
                    <a:pt x="4376976" y="787415"/>
                  </a:lnTo>
                  <a:cubicBezTo>
                    <a:pt x="4376976" y="787415"/>
                    <a:pt x="4376976" y="787415"/>
                    <a:pt x="4379206" y="787415"/>
                  </a:cubicBezTo>
                  <a:lnTo>
                    <a:pt x="4394808" y="787415"/>
                  </a:lnTo>
                  <a:cubicBezTo>
                    <a:pt x="4394808" y="787415"/>
                    <a:pt x="4394808" y="787415"/>
                    <a:pt x="4394808" y="784767"/>
                  </a:cubicBezTo>
                  <a:lnTo>
                    <a:pt x="4394808" y="766232"/>
                  </a:lnTo>
                  <a:cubicBezTo>
                    <a:pt x="4394808" y="766232"/>
                    <a:pt x="4394808" y="766232"/>
                    <a:pt x="4432702" y="766232"/>
                  </a:cubicBezTo>
                  <a:cubicBezTo>
                    <a:pt x="4432702" y="766232"/>
                    <a:pt x="4432702" y="766232"/>
                    <a:pt x="4432702" y="768124"/>
                  </a:cubicBezTo>
                  <a:lnTo>
                    <a:pt x="4432702" y="781363"/>
                  </a:lnTo>
                  <a:cubicBezTo>
                    <a:pt x="4432702" y="781363"/>
                    <a:pt x="4432702" y="781363"/>
                    <a:pt x="4452762" y="781363"/>
                  </a:cubicBezTo>
                  <a:cubicBezTo>
                    <a:pt x="4452762" y="781363"/>
                    <a:pt x="4452762" y="781363"/>
                    <a:pt x="4452762" y="784390"/>
                  </a:cubicBezTo>
                  <a:lnTo>
                    <a:pt x="4452762" y="805572"/>
                  </a:lnTo>
                  <a:cubicBezTo>
                    <a:pt x="4448306" y="805572"/>
                    <a:pt x="4448306" y="805572"/>
                    <a:pt x="4448306" y="806707"/>
                  </a:cubicBezTo>
                  <a:lnTo>
                    <a:pt x="4448306" y="814651"/>
                  </a:lnTo>
                  <a:cubicBezTo>
                    <a:pt x="4452762" y="814651"/>
                    <a:pt x="4452762" y="814651"/>
                    <a:pt x="4452762" y="816921"/>
                  </a:cubicBezTo>
                  <a:lnTo>
                    <a:pt x="4452762" y="832808"/>
                  </a:lnTo>
                  <a:lnTo>
                    <a:pt x="4448306" y="838860"/>
                  </a:lnTo>
                  <a:cubicBezTo>
                    <a:pt x="4448306" y="838860"/>
                    <a:pt x="4448306" y="838860"/>
                    <a:pt x="4448306" y="911488"/>
                  </a:cubicBezTo>
                  <a:cubicBezTo>
                    <a:pt x="4448306" y="911488"/>
                    <a:pt x="4448306" y="911488"/>
                    <a:pt x="4450255" y="911488"/>
                  </a:cubicBezTo>
                  <a:lnTo>
                    <a:pt x="4463908" y="911488"/>
                  </a:lnTo>
                  <a:cubicBezTo>
                    <a:pt x="4463908" y="917540"/>
                    <a:pt x="4463908" y="917540"/>
                    <a:pt x="4465579" y="917540"/>
                  </a:cubicBezTo>
                  <a:lnTo>
                    <a:pt x="4477282" y="917540"/>
                  </a:lnTo>
                  <a:cubicBezTo>
                    <a:pt x="4477282" y="917540"/>
                    <a:pt x="4477282" y="917540"/>
                    <a:pt x="4477282" y="920188"/>
                  </a:cubicBezTo>
                  <a:lnTo>
                    <a:pt x="4477282" y="938724"/>
                  </a:lnTo>
                  <a:cubicBezTo>
                    <a:pt x="4477282" y="938724"/>
                    <a:pt x="4477282" y="938724"/>
                    <a:pt x="4478955" y="938724"/>
                  </a:cubicBezTo>
                  <a:lnTo>
                    <a:pt x="4490656" y="938724"/>
                  </a:lnTo>
                  <a:cubicBezTo>
                    <a:pt x="4490656" y="938724"/>
                    <a:pt x="4490656" y="938724"/>
                    <a:pt x="4490656" y="936076"/>
                  </a:cubicBezTo>
                  <a:lnTo>
                    <a:pt x="4490656" y="917540"/>
                  </a:lnTo>
                  <a:cubicBezTo>
                    <a:pt x="4490656" y="917540"/>
                    <a:pt x="4490656" y="917540"/>
                    <a:pt x="4492605" y="916028"/>
                  </a:cubicBezTo>
                  <a:lnTo>
                    <a:pt x="4506258" y="905436"/>
                  </a:lnTo>
                  <a:cubicBezTo>
                    <a:pt x="4506258" y="905436"/>
                    <a:pt x="4506258" y="905436"/>
                    <a:pt x="4506258" y="878201"/>
                  </a:cubicBezTo>
                  <a:cubicBezTo>
                    <a:pt x="4501802" y="878201"/>
                    <a:pt x="4501802" y="878201"/>
                    <a:pt x="4501802" y="847938"/>
                  </a:cubicBezTo>
                  <a:cubicBezTo>
                    <a:pt x="4501802" y="847938"/>
                    <a:pt x="4501802" y="847938"/>
                    <a:pt x="4502914" y="847938"/>
                  </a:cubicBezTo>
                  <a:lnTo>
                    <a:pt x="4510717" y="847938"/>
                  </a:lnTo>
                  <a:cubicBezTo>
                    <a:pt x="4510717" y="844913"/>
                    <a:pt x="4510717" y="844913"/>
                    <a:pt x="4530778" y="844913"/>
                  </a:cubicBezTo>
                  <a:cubicBezTo>
                    <a:pt x="4530778" y="844913"/>
                    <a:pt x="4530778" y="844913"/>
                    <a:pt x="4530778" y="843399"/>
                  </a:cubicBezTo>
                  <a:lnTo>
                    <a:pt x="4530778" y="832808"/>
                  </a:lnTo>
                  <a:cubicBezTo>
                    <a:pt x="4530778" y="832808"/>
                    <a:pt x="4530778" y="832808"/>
                    <a:pt x="4532451" y="832808"/>
                  </a:cubicBezTo>
                  <a:lnTo>
                    <a:pt x="4544152" y="832808"/>
                  </a:lnTo>
                  <a:cubicBezTo>
                    <a:pt x="4544152" y="832808"/>
                    <a:pt x="4544152" y="832808"/>
                    <a:pt x="4544152" y="681500"/>
                  </a:cubicBezTo>
                  <a:cubicBezTo>
                    <a:pt x="4544152" y="681500"/>
                    <a:pt x="4544152" y="681500"/>
                    <a:pt x="4545267" y="681500"/>
                  </a:cubicBezTo>
                  <a:lnTo>
                    <a:pt x="4553068" y="681500"/>
                  </a:lnTo>
                  <a:cubicBezTo>
                    <a:pt x="4553068" y="681500"/>
                    <a:pt x="4553068" y="681500"/>
                    <a:pt x="4553068" y="678473"/>
                  </a:cubicBezTo>
                  <a:lnTo>
                    <a:pt x="4553068" y="657290"/>
                  </a:lnTo>
                  <a:cubicBezTo>
                    <a:pt x="4555298" y="657290"/>
                    <a:pt x="4555298" y="657290"/>
                    <a:pt x="4555298" y="596766"/>
                  </a:cubicBezTo>
                  <a:cubicBezTo>
                    <a:pt x="4555298" y="596766"/>
                    <a:pt x="4555298" y="596766"/>
                    <a:pt x="4556412" y="596766"/>
                  </a:cubicBezTo>
                  <a:lnTo>
                    <a:pt x="4564213" y="596766"/>
                  </a:lnTo>
                  <a:cubicBezTo>
                    <a:pt x="4564213" y="596766"/>
                    <a:pt x="4564213" y="596766"/>
                    <a:pt x="4564213" y="598280"/>
                  </a:cubicBezTo>
                  <a:lnTo>
                    <a:pt x="4564213" y="608871"/>
                  </a:lnTo>
                  <a:cubicBezTo>
                    <a:pt x="4568671" y="608871"/>
                    <a:pt x="4568671" y="608871"/>
                    <a:pt x="4568671" y="605845"/>
                  </a:cubicBezTo>
                  <a:lnTo>
                    <a:pt x="4568671" y="584662"/>
                  </a:lnTo>
                  <a:cubicBezTo>
                    <a:pt x="4568671" y="584662"/>
                    <a:pt x="4568671" y="584662"/>
                    <a:pt x="4570065" y="583906"/>
                  </a:cubicBezTo>
                  <a:lnTo>
                    <a:pt x="4579816" y="578610"/>
                  </a:lnTo>
                  <a:cubicBezTo>
                    <a:pt x="4579816" y="578610"/>
                    <a:pt x="4579816" y="578610"/>
                    <a:pt x="4580930" y="579367"/>
                  </a:cubicBezTo>
                  <a:lnTo>
                    <a:pt x="4588733" y="584662"/>
                  </a:lnTo>
                  <a:cubicBezTo>
                    <a:pt x="4588733" y="584662"/>
                    <a:pt x="4588733" y="584662"/>
                    <a:pt x="4590404" y="584662"/>
                  </a:cubicBezTo>
                  <a:lnTo>
                    <a:pt x="4602107" y="584662"/>
                  </a:lnTo>
                  <a:cubicBezTo>
                    <a:pt x="4602107" y="584662"/>
                    <a:pt x="4602107" y="584662"/>
                    <a:pt x="4602107" y="545322"/>
                  </a:cubicBezTo>
                  <a:cubicBezTo>
                    <a:pt x="4602107" y="545322"/>
                    <a:pt x="4602107" y="545322"/>
                    <a:pt x="4603221" y="545322"/>
                  </a:cubicBezTo>
                  <a:lnTo>
                    <a:pt x="4611021" y="545322"/>
                  </a:lnTo>
                  <a:cubicBezTo>
                    <a:pt x="4611021" y="551375"/>
                    <a:pt x="4611021" y="551375"/>
                    <a:pt x="4612414" y="551375"/>
                  </a:cubicBezTo>
                  <a:lnTo>
                    <a:pt x="4622169" y="551375"/>
                  </a:lnTo>
                  <a:cubicBezTo>
                    <a:pt x="4622169" y="545322"/>
                    <a:pt x="4622169" y="545322"/>
                    <a:pt x="4623282" y="545322"/>
                  </a:cubicBezTo>
                  <a:lnTo>
                    <a:pt x="4631084" y="545322"/>
                  </a:lnTo>
                  <a:cubicBezTo>
                    <a:pt x="4631084" y="545322"/>
                    <a:pt x="4631084" y="545322"/>
                    <a:pt x="4631084" y="590714"/>
                  </a:cubicBezTo>
                  <a:cubicBezTo>
                    <a:pt x="4631084" y="590714"/>
                    <a:pt x="4631084" y="590714"/>
                    <a:pt x="4632477" y="592227"/>
                  </a:cubicBezTo>
                  <a:lnTo>
                    <a:pt x="4642230" y="602819"/>
                  </a:lnTo>
                  <a:cubicBezTo>
                    <a:pt x="4640000" y="611898"/>
                    <a:pt x="4640000" y="611898"/>
                    <a:pt x="4664518" y="611898"/>
                  </a:cubicBezTo>
                  <a:cubicBezTo>
                    <a:pt x="4664518" y="611898"/>
                    <a:pt x="4664518" y="611898"/>
                    <a:pt x="4664518" y="610007"/>
                  </a:cubicBezTo>
                  <a:lnTo>
                    <a:pt x="4664518" y="596766"/>
                  </a:lnTo>
                  <a:cubicBezTo>
                    <a:pt x="4664518" y="596766"/>
                    <a:pt x="4664518" y="596766"/>
                    <a:pt x="4693496" y="584662"/>
                  </a:cubicBezTo>
                  <a:cubicBezTo>
                    <a:pt x="4693496" y="584662"/>
                    <a:pt x="4693496" y="584662"/>
                    <a:pt x="4693496" y="583150"/>
                  </a:cubicBezTo>
                  <a:lnTo>
                    <a:pt x="4693496" y="572557"/>
                  </a:lnTo>
                  <a:cubicBezTo>
                    <a:pt x="4693496" y="572557"/>
                    <a:pt x="4693496" y="572557"/>
                    <a:pt x="4694332" y="572557"/>
                  </a:cubicBezTo>
                  <a:lnTo>
                    <a:pt x="4700182" y="572557"/>
                  </a:lnTo>
                  <a:cubicBezTo>
                    <a:pt x="4700182" y="572557"/>
                    <a:pt x="4700182" y="572557"/>
                    <a:pt x="4700182" y="571423"/>
                  </a:cubicBezTo>
                  <a:lnTo>
                    <a:pt x="4700182" y="563479"/>
                  </a:lnTo>
                  <a:cubicBezTo>
                    <a:pt x="4700182" y="563479"/>
                    <a:pt x="4700182" y="563479"/>
                    <a:pt x="4702412" y="563479"/>
                  </a:cubicBezTo>
                  <a:lnTo>
                    <a:pt x="4718014" y="563479"/>
                  </a:lnTo>
                  <a:cubicBezTo>
                    <a:pt x="4718014" y="563479"/>
                    <a:pt x="4718014" y="563479"/>
                    <a:pt x="4718014" y="564614"/>
                  </a:cubicBezTo>
                  <a:lnTo>
                    <a:pt x="4718014" y="572557"/>
                  </a:lnTo>
                  <a:cubicBezTo>
                    <a:pt x="4718014" y="572557"/>
                    <a:pt x="4718014" y="572557"/>
                    <a:pt x="4719686" y="572557"/>
                  </a:cubicBezTo>
                  <a:lnTo>
                    <a:pt x="4731390" y="572557"/>
                  </a:lnTo>
                  <a:cubicBezTo>
                    <a:pt x="4731390" y="572557"/>
                    <a:pt x="4731390" y="572557"/>
                    <a:pt x="4731390" y="574828"/>
                  </a:cubicBezTo>
                  <a:lnTo>
                    <a:pt x="4731390" y="590714"/>
                  </a:lnTo>
                  <a:cubicBezTo>
                    <a:pt x="4731390" y="590714"/>
                    <a:pt x="4731390" y="590714"/>
                    <a:pt x="4755908" y="590714"/>
                  </a:cubicBezTo>
                  <a:cubicBezTo>
                    <a:pt x="4755908" y="590714"/>
                    <a:pt x="4755908" y="590714"/>
                    <a:pt x="4755908" y="589202"/>
                  </a:cubicBezTo>
                  <a:lnTo>
                    <a:pt x="4755908" y="578610"/>
                  </a:lnTo>
                  <a:cubicBezTo>
                    <a:pt x="4755908" y="578610"/>
                    <a:pt x="4755908" y="578610"/>
                    <a:pt x="4757302" y="578610"/>
                  </a:cubicBezTo>
                  <a:lnTo>
                    <a:pt x="4767053" y="578610"/>
                  </a:lnTo>
                  <a:cubicBezTo>
                    <a:pt x="4767053" y="578610"/>
                    <a:pt x="4767053" y="578610"/>
                    <a:pt x="4767053" y="577096"/>
                  </a:cubicBezTo>
                  <a:lnTo>
                    <a:pt x="4767053" y="566505"/>
                  </a:lnTo>
                  <a:cubicBezTo>
                    <a:pt x="4767053" y="566505"/>
                    <a:pt x="4767053" y="566505"/>
                    <a:pt x="4768725" y="566505"/>
                  </a:cubicBezTo>
                  <a:lnTo>
                    <a:pt x="4780426" y="566505"/>
                  </a:lnTo>
                  <a:cubicBezTo>
                    <a:pt x="4780426" y="566505"/>
                    <a:pt x="4780426" y="566505"/>
                    <a:pt x="4780426" y="568018"/>
                  </a:cubicBezTo>
                  <a:lnTo>
                    <a:pt x="4780426" y="578610"/>
                  </a:lnTo>
                  <a:cubicBezTo>
                    <a:pt x="4784886" y="578610"/>
                    <a:pt x="4784886" y="578610"/>
                    <a:pt x="4784886" y="505982"/>
                  </a:cubicBezTo>
                  <a:cubicBezTo>
                    <a:pt x="4784886" y="505982"/>
                    <a:pt x="4784886" y="505982"/>
                    <a:pt x="4885191" y="505982"/>
                  </a:cubicBezTo>
                  <a:cubicBezTo>
                    <a:pt x="4885191" y="505982"/>
                    <a:pt x="4885191" y="505982"/>
                    <a:pt x="4885191" y="602819"/>
                  </a:cubicBezTo>
                  <a:cubicBezTo>
                    <a:pt x="4885191" y="602819"/>
                    <a:pt x="4885191" y="602819"/>
                    <a:pt x="4887420" y="602819"/>
                  </a:cubicBezTo>
                  <a:lnTo>
                    <a:pt x="4903022" y="602819"/>
                  </a:lnTo>
                  <a:cubicBezTo>
                    <a:pt x="4903022" y="602819"/>
                    <a:pt x="4903022" y="602819"/>
                    <a:pt x="4903022" y="493877"/>
                  </a:cubicBezTo>
                  <a:cubicBezTo>
                    <a:pt x="4903022" y="493877"/>
                    <a:pt x="4903022" y="493877"/>
                    <a:pt x="4925313" y="478746"/>
                  </a:cubicBezTo>
                  <a:cubicBezTo>
                    <a:pt x="4925313" y="478746"/>
                    <a:pt x="4925313" y="478746"/>
                    <a:pt x="4954291" y="478746"/>
                  </a:cubicBezTo>
                  <a:cubicBezTo>
                    <a:pt x="4954291" y="478746"/>
                    <a:pt x="4954291" y="478746"/>
                    <a:pt x="4956242" y="476477"/>
                  </a:cubicBezTo>
                  <a:lnTo>
                    <a:pt x="4969893" y="460589"/>
                  </a:lnTo>
                  <a:cubicBezTo>
                    <a:pt x="4969893" y="460589"/>
                    <a:pt x="4969893" y="460589"/>
                    <a:pt x="5007787" y="460589"/>
                  </a:cubicBezTo>
                  <a:cubicBezTo>
                    <a:pt x="5007787" y="460589"/>
                    <a:pt x="5007787" y="460589"/>
                    <a:pt x="5007787" y="462859"/>
                  </a:cubicBezTo>
                  <a:lnTo>
                    <a:pt x="5007787" y="478746"/>
                  </a:lnTo>
                  <a:cubicBezTo>
                    <a:pt x="5007787" y="478746"/>
                    <a:pt x="5007787" y="478746"/>
                    <a:pt x="5045681" y="478746"/>
                  </a:cubicBezTo>
                  <a:cubicBezTo>
                    <a:pt x="5045681" y="478746"/>
                    <a:pt x="5045681" y="478746"/>
                    <a:pt x="5045681" y="596766"/>
                  </a:cubicBezTo>
                  <a:cubicBezTo>
                    <a:pt x="5045681" y="596766"/>
                    <a:pt x="5045681" y="596766"/>
                    <a:pt x="5047073" y="596766"/>
                  </a:cubicBezTo>
                  <a:lnTo>
                    <a:pt x="5056825" y="596766"/>
                  </a:lnTo>
                  <a:cubicBezTo>
                    <a:pt x="5056825" y="596766"/>
                    <a:pt x="5056825" y="596766"/>
                    <a:pt x="5056825" y="769258"/>
                  </a:cubicBezTo>
                  <a:cubicBezTo>
                    <a:pt x="5056825" y="769258"/>
                    <a:pt x="5056825" y="769258"/>
                    <a:pt x="5059053" y="769258"/>
                  </a:cubicBezTo>
                  <a:lnTo>
                    <a:pt x="5074657" y="769258"/>
                  </a:lnTo>
                  <a:cubicBezTo>
                    <a:pt x="5074657" y="769258"/>
                    <a:pt x="5074657" y="769258"/>
                    <a:pt x="5074657" y="657290"/>
                  </a:cubicBezTo>
                  <a:cubicBezTo>
                    <a:pt x="5074657" y="657290"/>
                    <a:pt x="5074657" y="657290"/>
                    <a:pt x="5075493" y="656533"/>
                  </a:cubicBezTo>
                  <a:lnTo>
                    <a:pt x="5081344" y="651238"/>
                  </a:lnTo>
                  <a:cubicBezTo>
                    <a:pt x="5085802" y="651238"/>
                    <a:pt x="5085802" y="651238"/>
                    <a:pt x="5085802" y="652750"/>
                  </a:cubicBezTo>
                  <a:lnTo>
                    <a:pt x="5085802" y="663343"/>
                  </a:lnTo>
                  <a:cubicBezTo>
                    <a:pt x="5085802" y="663343"/>
                    <a:pt x="5085802" y="663343"/>
                    <a:pt x="5088030" y="661829"/>
                  </a:cubicBezTo>
                  <a:lnTo>
                    <a:pt x="5103634" y="651238"/>
                  </a:lnTo>
                  <a:cubicBezTo>
                    <a:pt x="5103634" y="651238"/>
                    <a:pt x="5103634" y="651238"/>
                    <a:pt x="5105585" y="651238"/>
                  </a:cubicBezTo>
                  <a:lnTo>
                    <a:pt x="5119237" y="651238"/>
                  </a:lnTo>
                  <a:cubicBezTo>
                    <a:pt x="5119237" y="651238"/>
                    <a:pt x="5119237" y="651238"/>
                    <a:pt x="5119237" y="857017"/>
                  </a:cubicBezTo>
                  <a:cubicBezTo>
                    <a:pt x="5119237" y="857017"/>
                    <a:pt x="5119237" y="857017"/>
                    <a:pt x="5150444" y="863070"/>
                  </a:cubicBezTo>
                  <a:cubicBezTo>
                    <a:pt x="5150444" y="860044"/>
                    <a:pt x="5150444" y="857017"/>
                    <a:pt x="5150444" y="853992"/>
                  </a:cubicBezTo>
                  <a:cubicBezTo>
                    <a:pt x="5161589" y="853992"/>
                    <a:pt x="5172733" y="853992"/>
                    <a:pt x="5183878" y="853992"/>
                  </a:cubicBezTo>
                  <a:cubicBezTo>
                    <a:pt x="5183878" y="838860"/>
                    <a:pt x="5183878" y="826756"/>
                    <a:pt x="5183878" y="814651"/>
                  </a:cubicBezTo>
                  <a:lnTo>
                    <a:pt x="5192794" y="814651"/>
                  </a:lnTo>
                  <a:cubicBezTo>
                    <a:pt x="5192794" y="796494"/>
                    <a:pt x="5192794" y="781363"/>
                    <a:pt x="5192794" y="763206"/>
                  </a:cubicBezTo>
                  <a:cubicBezTo>
                    <a:pt x="5195024" y="763206"/>
                    <a:pt x="5197254" y="763206"/>
                    <a:pt x="5199482" y="763206"/>
                  </a:cubicBezTo>
                  <a:cubicBezTo>
                    <a:pt x="5199482" y="745049"/>
                    <a:pt x="5199482" y="729918"/>
                    <a:pt x="5199482" y="711761"/>
                  </a:cubicBezTo>
                  <a:cubicBezTo>
                    <a:pt x="5203940" y="711761"/>
                    <a:pt x="5208398" y="711761"/>
                    <a:pt x="5215086" y="711761"/>
                  </a:cubicBezTo>
                  <a:cubicBezTo>
                    <a:pt x="5230688" y="705709"/>
                    <a:pt x="5248520" y="693604"/>
                    <a:pt x="5264122" y="684525"/>
                  </a:cubicBezTo>
                  <a:cubicBezTo>
                    <a:pt x="5266352" y="675447"/>
                    <a:pt x="5266352" y="666368"/>
                    <a:pt x="5266352" y="657290"/>
                  </a:cubicBezTo>
                  <a:cubicBezTo>
                    <a:pt x="5268582" y="666368"/>
                    <a:pt x="5268582" y="675447"/>
                    <a:pt x="5270810" y="684525"/>
                  </a:cubicBezTo>
                  <a:cubicBezTo>
                    <a:pt x="5288642" y="696631"/>
                    <a:pt x="5304245" y="708734"/>
                    <a:pt x="5322078" y="720840"/>
                  </a:cubicBezTo>
                  <a:cubicBezTo>
                    <a:pt x="5322078" y="717821"/>
                    <a:pt x="5322078" y="714803"/>
                    <a:pt x="5322078" y="714788"/>
                  </a:cubicBezTo>
                  <a:cubicBezTo>
                    <a:pt x="5326534" y="714788"/>
                    <a:pt x="5330994" y="714788"/>
                    <a:pt x="5335452" y="714788"/>
                  </a:cubicBezTo>
                  <a:cubicBezTo>
                    <a:pt x="5335452" y="729918"/>
                    <a:pt x="5335452" y="748075"/>
                    <a:pt x="5335452" y="763206"/>
                  </a:cubicBezTo>
                  <a:cubicBezTo>
                    <a:pt x="5337681" y="763206"/>
                    <a:pt x="5339909" y="763206"/>
                    <a:pt x="5342138" y="763206"/>
                  </a:cubicBezTo>
                  <a:lnTo>
                    <a:pt x="5342138" y="801467"/>
                  </a:lnTo>
                  <a:lnTo>
                    <a:pt x="5377917" y="790806"/>
                  </a:lnTo>
                  <a:cubicBezTo>
                    <a:pt x="5411603" y="790806"/>
                    <a:pt x="5445289" y="790806"/>
                    <a:pt x="5478973" y="790806"/>
                  </a:cubicBezTo>
                  <a:cubicBezTo>
                    <a:pt x="5478973" y="725949"/>
                    <a:pt x="5478973" y="661090"/>
                    <a:pt x="5478973" y="596233"/>
                  </a:cubicBezTo>
                  <a:cubicBezTo>
                    <a:pt x="5486748" y="590828"/>
                    <a:pt x="5497114" y="588126"/>
                    <a:pt x="5507479" y="582720"/>
                  </a:cubicBezTo>
                  <a:cubicBezTo>
                    <a:pt x="5548938" y="577316"/>
                    <a:pt x="5590398" y="569208"/>
                    <a:pt x="5631857" y="561101"/>
                  </a:cubicBezTo>
                  <a:cubicBezTo>
                    <a:pt x="5647405" y="566506"/>
                    <a:pt x="5660362" y="571911"/>
                    <a:pt x="5675909" y="574613"/>
                  </a:cubicBezTo>
                  <a:cubicBezTo>
                    <a:pt x="5678501" y="577316"/>
                    <a:pt x="5681091" y="580019"/>
                    <a:pt x="5683682" y="582720"/>
                  </a:cubicBezTo>
                  <a:lnTo>
                    <a:pt x="5683682" y="833084"/>
                  </a:lnTo>
                  <a:lnTo>
                    <a:pt x="5701821" y="873985"/>
                  </a:lnTo>
                  <a:lnTo>
                    <a:pt x="5701821" y="798914"/>
                  </a:lnTo>
                  <a:cubicBezTo>
                    <a:pt x="5707004" y="798914"/>
                    <a:pt x="5712186" y="798914"/>
                    <a:pt x="5717369" y="798914"/>
                  </a:cubicBezTo>
                  <a:cubicBezTo>
                    <a:pt x="5717369" y="793509"/>
                    <a:pt x="5717369" y="790806"/>
                    <a:pt x="5717369" y="785402"/>
                  </a:cubicBezTo>
                  <a:cubicBezTo>
                    <a:pt x="5722551" y="782699"/>
                    <a:pt x="5727734" y="779997"/>
                    <a:pt x="5732917" y="777295"/>
                  </a:cubicBezTo>
                  <a:lnTo>
                    <a:pt x="5745871" y="777295"/>
                  </a:lnTo>
                  <a:cubicBezTo>
                    <a:pt x="5745871" y="771890"/>
                    <a:pt x="5745871" y="769187"/>
                    <a:pt x="5745871" y="763783"/>
                  </a:cubicBezTo>
                  <a:cubicBezTo>
                    <a:pt x="5748464" y="761080"/>
                    <a:pt x="5753646" y="758377"/>
                    <a:pt x="5756236" y="755675"/>
                  </a:cubicBezTo>
                  <a:cubicBezTo>
                    <a:pt x="5764011" y="755675"/>
                    <a:pt x="5774376" y="755675"/>
                    <a:pt x="5782151" y="755675"/>
                  </a:cubicBezTo>
                  <a:cubicBezTo>
                    <a:pt x="5782151" y="769187"/>
                    <a:pt x="5782151" y="785402"/>
                    <a:pt x="5782151" y="798914"/>
                  </a:cubicBezTo>
                  <a:cubicBezTo>
                    <a:pt x="5800289" y="798914"/>
                    <a:pt x="5818428" y="798914"/>
                    <a:pt x="5836566" y="798914"/>
                  </a:cubicBezTo>
                  <a:cubicBezTo>
                    <a:pt x="5836566" y="850260"/>
                    <a:pt x="5836566" y="898903"/>
                    <a:pt x="5836566" y="950250"/>
                  </a:cubicBezTo>
                  <a:cubicBezTo>
                    <a:pt x="5844340" y="950250"/>
                    <a:pt x="5852114" y="950250"/>
                    <a:pt x="5857295" y="950250"/>
                  </a:cubicBezTo>
                  <a:cubicBezTo>
                    <a:pt x="5865070" y="947547"/>
                    <a:pt x="5870253" y="944844"/>
                    <a:pt x="5878025" y="942143"/>
                  </a:cubicBezTo>
                  <a:cubicBezTo>
                    <a:pt x="5878025" y="936737"/>
                    <a:pt x="5878025" y="934035"/>
                    <a:pt x="5878025" y="931332"/>
                  </a:cubicBezTo>
                  <a:cubicBezTo>
                    <a:pt x="5875435" y="931332"/>
                    <a:pt x="5872843" y="928630"/>
                    <a:pt x="5870253" y="928630"/>
                  </a:cubicBezTo>
                  <a:cubicBezTo>
                    <a:pt x="5870253" y="925928"/>
                    <a:pt x="5870253" y="923225"/>
                    <a:pt x="5870253" y="920522"/>
                  </a:cubicBezTo>
                  <a:cubicBezTo>
                    <a:pt x="5872843" y="917821"/>
                    <a:pt x="5875435" y="917821"/>
                    <a:pt x="5878025" y="915118"/>
                  </a:cubicBezTo>
                  <a:cubicBezTo>
                    <a:pt x="5878025" y="896202"/>
                    <a:pt x="5878025" y="874581"/>
                    <a:pt x="5878025" y="855665"/>
                  </a:cubicBezTo>
                  <a:cubicBezTo>
                    <a:pt x="5875435" y="855665"/>
                    <a:pt x="5872843" y="852962"/>
                    <a:pt x="5870253" y="852962"/>
                  </a:cubicBezTo>
                  <a:cubicBezTo>
                    <a:pt x="5870253" y="850260"/>
                    <a:pt x="5870253" y="847558"/>
                    <a:pt x="5870253" y="844855"/>
                  </a:cubicBezTo>
                  <a:cubicBezTo>
                    <a:pt x="5872843" y="842153"/>
                    <a:pt x="5875435" y="842153"/>
                    <a:pt x="5878025" y="839450"/>
                  </a:cubicBezTo>
                  <a:lnTo>
                    <a:pt x="5883208" y="834046"/>
                  </a:lnTo>
                  <a:lnTo>
                    <a:pt x="5883208" y="823236"/>
                  </a:lnTo>
                  <a:cubicBezTo>
                    <a:pt x="5880618" y="823236"/>
                    <a:pt x="5880618" y="823236"/>
                    <a:pt x="5878025" y="823236"/>
                  </a:cubicBezTo>
                  <a:cubicBezTo>
                    <a:pt x="5878025" y="820533"/>
                    <a:pt x="5878025" y="817831"/>
                    <a:pt x="5878025" y="815128"/>
                  </a:cubicBezTo>
                  <a:cubicBezTo>
                    <a:pt x="5880618" y="815128"/>
                    <a:pt x="5883208" y="812426"/>
                    <a:pt x="5885800" y="809724"/>
                  </a:cubicBezTo>
                  <a:cubicBezTo>
                    <a:pt x="5888390" y="777295"/>
                    <a:pt x="5896165" y="750271"/>
                    <a:pt x="5927259" y="734056"/>
                  </a:cubicBezTo>
                  <a:cubicBezTo>
                    <a:pt x="5924668" y="734056"/>
                    <a:pt x="5924668" y="731353"/>
                    <a:pt x="5922077" y="731353"/>
                  </a:cubicBezTo>
                  <a:cubicBezTo>
                    <a:pt x="5922077" y="728651"/>
                    <a:pt x="5922077" y="725949"/>
                    <a:pt x="5922077" y="723246"/>
                  </a:cubicBezTo>
                  <a:cubicBezTo>
                    <a:pt x="5924668" y="723246"/>
                    <a:pt x="5927259" y="720543"/>
                    <a:pt x="5929850" y="720543"/>
                  </a:cubicBezTo>
                  <a:cubicBezTo>
                    <a:pt x="5929850" y="715139"/>
                    <a:pt x="5929850" y="712436"/>
                    <a:pt x="5929850" y="709734"/>
                  </a:cubicBezTo>
                  <a:cubicBezTo>
                    <a:pt x="5932442" y="709734"/>
                    <a:pt x="5932442" y="709734"/>
                    <a:pt x="5935033" y="709734"/>
                  </a:cubicBezTo>
                  <a:cubicBezTo>
                    <a:pt x="5935033" y="701627"/>
                    <a:pt x="5935033" y="693520"/>
                    <a:pt x="5935033" y="685412"/>
                  </a:cubicBezTo>
                  <a:cubicBezTo>
                    <a:pt x="5932442" y="685412"/>
                    <a:pt x="5932442" y="685412"/>
                    <a:pt x="5929850" y="685412"/>
                  </a:cubicBezTo>
                  <a:cubicBezTo>
                    <a:pt x="5929850" y="682710"/>
                    <a:pt x="5929850" y="682710"/>
                    <a:pt x="5929850" y="680008"/>
                  </a:cubicBezTo>
                  <a:lnTo>
                    <a:pt x="5935033" y="677305"/>
                  </a:lnTo>
                  <a:cubicBezTo>
                    <a:pt x="5940215" y="671901"/>
                    <a:pt x="5942806" y="666495"/>
                    <a:pt x="5947989" y="658388"/>
                  </a:cubicBezTo>
                  <a:cubicBezTo>
                    <a:pt x="5950579" y="652983"/>
                    <a:pt x="5950579" y="650281"/>
                    <a:pt x="5950579" y="647579"/>
                  </a:cubicBezTo>
                  <a:cubicBezTo>
                    <a:pt x="5945398" y="639471"/>
                    <a:pt x="5945398" y="625960"/>
                    <a:pt x="5950579" y="617852"/>
                  </a:cubicBezTo>
                  <a:cubicBezTo>
                    <a:pt x="5950581" y="617849"/>
                    <a:pt x="5950598" y="617795"/>
                    <a:pt x="5950904" y="616838"/>
                  </a:cubicBezTo>
                  <a:lnTo>
                    <a:pt x="5953171" y="609745"/>
                  </a:lnTo>
                  <a:cubicBezTo>
                    <a:pt x="5953173" y="609748"/>
                    <a:pt x="5953190" y="609802"/>
                    <a:pt x="5953495" y="610759"/>
                  </a:cubicBezTo>
                  <a:lnTo>
                    <a:pt x="5955763" y="617852"/>
                  </a:lnTo>
                  <a:cubicBezTo>
                    <a:pt x="5960944" y="625960"/>
                    <a:pt x="5963537" y="639471"/>
                    <a:pt x="5958354" y="647579"/>
                  </a:cubicBezTo>
                  <a:cubicBezTo>
                    <a:pt x="5958354" y="650281"/>
                    <a:pt x="5958354" y="652983"/>
                    <a:pt x="5958354" y="655686"/>
                  </a:cubicBezTo>
                  <a:cubicBezTo>
                    <a:pt x="5963537" y="663793"/>
                    <a:pt x="5968719" y="671901"/>
                    <a:pt x="5971311" y="677305"/>
                  </a:cubicBezTo>
                  <a:cubicBezTo>
                    <a:pt x="5973903" y="677305"/>
                    <a:pt x="5973903" y="680008"/>
                    <a:pt x="5976494" y="680008"/>
                  </a:cubicBezTo>
                  <a:cubicBezTo>
                    <a:pt x="5976494" y="682710"/>
                    <a:pt x="5976494" y="682710"/>
                    <a:pt x="5976494" y="685412"/>
                  </a:cubicBezTo>
                  <a:cubicBezTo>
                    <a:pt x="5973903" y="693520"/>
                    <a:pt x="5973903" y="701627"/>
                    <a:pt x="5973903" y="709734"/>
                  </a:cubicBezTo>
                  <a:cubicBezTo>
                    <a:pt x="5979084" y="712436"/>
                    <a:pt x="5979084" y="715139"/>
                    <a:pt x="5979084" y="720543"/>
                  </a:cubicBezTo>
                  <a:lnTo>
                    <a:pt x="5984268" y="723246"/>
                  </a:lnTo>
                  <a:cubicBezTo>
                    <a:pt x="5984268" y="725949"/>
                    <a:pt x="5984268" y="728651"/>
                    <a:pt x="5984268" y="731353"/>
                  </a:cubicBezTo>
                  <a:cubicBezTo>
                    <a:pt x="5981676" y="734056"/>
                    <a:pt x="5981676" y="734056"/>
                    <a:pt x="5979084" y="734056"/>
                  </a:cubicBezTo>
                  <a:lnTo>
                    <a:pt x="5999269" y="755105"/>
                  </a:lnTo>
                  <a:lnTo>
                    <a:pt x="5999269" y="627662"/>
                  </a:lnTo>
                  <a:lnTo>
                    <a:pt x="5999299" y="627662"/>
                  </a:lnTo>
                  <a:cubicBezTo>
                    <a:pt x="6004989" y="627662"/>
                    <a:pt x="6016130" y="627662"/>
                    <a:pt x="6037948" y="627662"/>
                  </a:cubicBezTo>
                  <a:cubicBezTo>
                    <a:pt x="6037948" y="627654"/>
                    <a:pt x="6037948" y="627557"/>
                    <a:pt x="6037948" y="626311"/>
                  </a:cubicBezTo>
                  <a:lnTo>
                    <a:pt x="6037948" y="616853"/>
                  </a:lnTo>
                  <a:cubicBezTo>
                    <a:pt x="6037954" y="616853"/>
                    <a:pt x="6038029" y="616853"/>
                    <a:pt x="6038962" y="616853"/>
                  </a:cubicBezTo>
                  <a:lnTo>
                    <a:pt x="6046055" y="616853"/>
                  </a:lnTo>
                  <a:cubicBezTo>
                    <a:pt x="6046055" y="616846"/>
                    <a:pt x="6046055" y="616733"/>
                    <a:pt x="6046055" y="614962"/>
                  </a:cubicBezTo>
                  <a:lnTo>
                    <a:pt x="6046055" y="601721"/>
                  </a:lnTo>
                  <a:cubicBezTo>
                    <a:pt x="6046064" y="601721"/>
                    <a:pt x="6046136" y="601721"/>
                    <a:pt x="6046815" y="601721"/>
                  </a:cubicBezTo>
                  <a:lnTo>
                    <a:pt x="6052135" y="601721"/>
                  </a:lnTo>
                  <a:cubicBezTo>
                    <a:pt x="6052135" y="601714"/>
                    <a:pt x="6052135" y="601629"/>
                    <a:pt x="6052135" y="600640"/>
                  </a:cubicBezTo>
                  <a:lnTo>
                    <a:pt x="6052135" y="593073"/>
                  </a:lnTo>
                  <a:cubicBezTo>
                    <a:pt x="6052143" y="593073"/>
                    <a:pt x="6052267" y="593073"/>
                    <a:pt x="6054163" y="593073"/>
                  </a:cubicBezTo>
                  <a:lnTo>
                    <a:pt x="6068350" y="593073"/>
                  </a:lnTo>
                  <a:cubicBezTo>
                    <a:pt x="6068350" y="593080"/>
                    <a:pt x="6068350" y="593157"/>
                    <a:pt x="6068350" y="594154"/>
                  </a:cubicBezTo>
                  <a:lnTo>
                    <a:pt x="6068350" y="601721"/>
                  </a:lnTo>
                  <a:cubicBezTo>
                    <a:pt x="6068360" y="601721"/>
                    <a:pt x="6068861" y="601721"/>
                    <a:pt x="6090642" y="601721"/>
                  </a:cubicBezTo>
                  <a:cubicBezTo>
                    <a:pt x="6090642" y="601713"/>
                    <a:pt x="6090642" y="601599"/>
                    <a:pt x="6090642" y="599829"/>
                  </a:cubicBezTo>
                  <a:lnTo>
                    <a:pt x="6090642" y="586588"/>
                  </a:lnTo>
                  <a:cubicBezTo>
                    <a:pt x="6090648" y="586588"/>
                    <a:pt x="6090745" y="586588"/>
                    <a:pt x="6092416" y="586588"/>
                  </a:cubicBezTo>
                  <a:lnTo>
                    <a:pt x="6104829" y="586588"/>
                  </a:lnTo>
                  <a:cubicBezTo>
                    <a:pt x="6104829" y="586600"/>
                    <a:pt x="6104829" y="587114"/>
                    <a:pt x="6104829" y="610368"/>
                  </a:cubicBezTo>
                  <a:cubicBezTo>
                    <a:pt x="6104836" y="610368"/>
                    <a:pt x="6104916" y="610368"/>
                    <a:pt x="6105843" y="610368"/>
                  </a:cubicBezTo>
                  <a:lnTo>
                    <a:pt x="6112936" y="610368"/>
                  </a:lnTo>
                  <a:cubicBezTo>
                    <a:pt x="6112936" y="610362"/>
                    <a:pt x="6112936" y="610281"/>
                    <a:pt x="6112936" y="609287"/>
                  </a:cubicBezTo>
                  <a:lnTo>
                    <a:pt x="6112936" y="601721"/>
                  </a:lnTo>
                  <a:cubicBezTo>
                    <a:pt x="6112945" y="601721"/>
                    <a:pt x="6113063" y="601721"/>
                    <a:pt x="6114709" y="601721"/>
                  </a:cubicBezTo>
                  <a:lnTo>
                    <a:pt x="6127123" y="601721"/>
                  </a:lnTo>
                  <a:cubicBezTo>
                    <a:pt x="6127123" y="601734"/>
                    <a:pt x="6127123" y="602293"/>
                    <a:pt x="6127123" y="627662"/>
                  </a:cubicBezTo>
                  <a:cubicBezTo>
                    <a:pt x="6127131" y="627662"/>
                    <a:pt x="6127249" y="627662"/>
                    <a:pt x="6129150" y="627662"/>
                  </a:cubicBezTo>
                  <a:lnTo>
                    <a:pt x="6143336" y="627662"/>
                  </a:lnTo>
                  <a:cubicBezTo>
                    <a:pt x="6143336" y="627673"/>
                    <a:pt x="6143336" y="627788"/>
                    <a:pt x="6143336" y="629283"/>
                  </a:cubicBezTo>
                  <a:lnTo>
                    <a:pt x="6143336" y="640633"/>
                  </a:lnTo>
                  <a:cubicBezTo>
                    <a:pt x="6143344" y="640633"/>
                    <a:pt x="6143415" y="640633"/>
                    <a:pt x="6144096" y="640633"/>
                  </a:cubicBezTo>
                  <a:lnTo>
                    <a:pt x="6149417" y="640633"/>
                  </a:lnTo>
                  <a:cubicBezTo>
                    <a:pt x="6149417" y="640625"/>
                    <a:pt x="6149417" y="640549"/>
                    <a:pt x="6149417" y="639822"/>
                  </a:cubicBezTo>
                  <a:lnTo>
                    <a:pt x="6149417" y="634147"/>
                  </a:lnTo>
                  <a:cubicBezTo>
                    <a:pt x="6149434" y="634147"/>
                    <a:pt x="6150153" y="634147"/>
                    <a:pt x="6179817" y="634147"/>
                  </a:cubicBezTo>
                  <a:cubicBezTo>
                    <a:pt x="6179817" y="634161"/>
                    <a:pt x="6179817" y="634724"/>
                    <a:pt x="6179817" y="657927"/>
                  </a:cubicBezTo>
                  <a:cubicBezTo>
                    <a:pt x="6179824" y="657927"/>
                    <a:pt x="6179903" y="657927"/>
                    <a:pt x="6180830" y="657927"/>
                  </a:cubicBezTo>
                  <a:lnTo>
                    <a:pt x="6187924" y="657927"/>
                  </a:lnTo>
                  <a:cubicBezTo>
                    <a:pt x="6187924" y="657934"/>
                    <a:pt x="6187924" y="658007"/>
                    <a:pt x="6187924" y="659008"/>
                  </a:cubicBezTo>
                  <a:lnTo>
                    <a:pt x="6187924" y="666574"/>
                  </a:lnTo>
                  <a:cubicBezTo>
                    <a:pt x="6187933" y="666574"/>
                    <a:pt x="6188006" y="666574"/>
                    <a:pt x="6188684" y="666574"/>
                  </a:cubicBezTo>
                  <a:lnTo>
                    <a:pt x="6194004" y="666574"/>
                  </a:lnTo>
                  <a:cubicBezTo>
                    <a:pt x="6194004" y="666567"/>
                    <a:pt x="6194004" y="666447"/>
                    <a:pt x="6194004" y="664412"/>
                  </a:cubicBezTo>
                  <a:lnTo>
                    <a:pt x="6194004" y="649280"/>
                  </a:lnTo>
                  <a:cubicBezTo>
                    <a:pt x="6194011" y="649280"/>
                    <a:pt x="6194089" y="649280"/>
                    <a:pt x="6195017" y="649280"/>
                  </a:cubicBezTo>
                  <a:lnTo>
                    <a:pt x="6202111" y="649280"/>
                  </a:lnTo>
                  <a:cubicBezTo>
                    <a:pt x="6202111" y="649288"/>
                    <a:pt x="6202111" y="649371"/>
                    <a:pt x="6202111" y="650361"/>
                  </a:cubicBezTo>
                  <a:lnTo>
                    <a:pt x="6202111" y="657927"/>
                  </a:lnTo>
                  <a:lnTo>
                    <a:pt x="6207431" y="655934"/>
                  </a:lnTo>
                  <a:cubicBezTo>
                    <a:pt x="6208191" y="655562"/>
                    <a:pt x="6208191" y="655360"/>
                    <a:pt x="6208191" y="654954"/>
                  </a:cubicBezTo>
                  <a:lnTo>
                    <a:pt x="6208191" y="649280"/>
                  </a:lnTo>
                  <a:cubicBezTo>
                    <a:pt x="6208208" y="649280"/>
                    <a:pt x="6209009" y="649280"/>
                    <a:pt x="6246698" y="649280"/>
                  </a:cubicBezTo>
                  <a:cubicBezTo>
                    <a:pt x="6246698" y="649294"/>
                    <a:pt x="6246698" y="649841"/>
                    <a:pt x="6246698" y="673059"/>
                  </a:cubicBezTo>
                  <a:cubicBezTo>
                    <a:pt x="6246706" y="673059"/>
                    <a:pt x="6246824" y="673059"/>
                    <a:pt x="6248724" y="673059"/>
                  </a:cubicBezTo>
                  <a:lnTo>
                    <a:pt x="6262911" y="673059"/>
                  </a:lnTo>
                  <a:cubicBezTo>
                    <a:pt x="6262911" y="673067"/>
                    <a:pt x="6262911" y="673149"/>
                    <a:pt x="6262911" y="674140"/>
                  </a:cubicBezTo>
                  <a:lnTo>
                    <a:pt x="6262911" y="681706"/>
                  </a:lnTo>
                  <a:cubicBezTo>
                    <a:pt x="6262920" y="681706"/>
                    <a:pt x="6263043" y="681706"/>
                    <a:pt x="6264685" y="681706"/>
                  </a:cubicBezTo>
                  <a:lnTo>
                    <a:pt x="6277098" y="681706"/>
                  </a:lnTo>
                  <a:cubicBezTo>
                    <a:pt x="6277098" y="681694"/>
                    <a:pt x="6277098" y="681183"/>
                    <a:pt x="6277098" y="657927"/>
                  </a:cubicBezTo>
                  <a:cubicBezTo>
                    <a:pt x="6277105" y="657927"/>
                    <a:pt x="6277183" y="657927"/>
                    <a:pt x="6278111" y="657927"/>
                  </a:cubicBezTo>
                  <a:lnTo>
                    <a:pt x="6285205" y="657927"/>
                  </a:lnTo>
                  <a:cubicBezTo>
                    <a:pt x="6285205" y="657908"/>
                    <a:pt x="6285205" y="657137"/>
                    <a:pt x="6285205" y="625500"/>
                  </a:cubicBezTo>
                  <a:cubicBezTo>
                    <a:pt x="6285212" y="625500"/>
                    <a:pt x="6285289" y="625500"/>
                    <a:pt x="6286218" y="625500"/>
                  </a:cubicBezTo>
                  <a:lnTo>
                    <a:pt x="6293312" y="625500"/>
                  </a:lnTo>
                  <a:cubicBezTo>
                    <a:pt x="6293312" y="625494"/>
                    <a:pt x="6293312" y="625385"/>
                    <a:pt x="6293312" y="623609"/>
                  </a:cubicBezTo>
                  <a:lnTo>
                    <a:pt x="6293312" y="610368"/>
                  </a:lnTo>
                  <a:cubicBezTo>
                    <a:pt x="6291285" y="610368"/>
                    <a:pt x="6291285" y="610368"/>
                    <a:pt x="6292045" y="608746"/>
                  </a:cubicBezTo>
                  <a:lnTo>
                    <a:pt x="6297365" y="597397"/>
                  </a:lnTo>
                  <a:cubicBezTo>
                    <a:pt x="6297370" y="597414"/>
                    <a:pt x="6297565" y="598088"/>
                    <a:pt x="6305472" y="625500"/>
                  </a:cubicBezTo>
                  <a:cubicBezTo>
                    <a:pt x="6305480" y="625500"/>
                    <a:pt x="6305553" y="625500"/>
                    <a:pt x="6306232" y="625500"/>
                  </a:cubicBezTo>
                  <a:lnTo>
                    <a:pt x="6311552" y="625500"/>
                  </a:lnTo>
                  <a:cubicBezTo>
                    <a:pt x="6311552" y="625487"/>
                    <a:pt x="6311552" y="624308"/>
                    <a:pt x="6311552" y="519573"/>
                  </a:cubicBezTo>
                  <a:cubicBezTo>
                    <a:pt x="6311562" y="519573"/>
                    <a:pt x="6311676" y="519573"/>
                    <a:pt x="6313072" y="519573"/>
                  </a:cubicBezTo>
                  <a:lnTo>
                    <a:pt x="6323712" y="519573"/>
                  </a:lnTo>
                  <a:cubicBezTo>
                    <a:pt x="6323712" y="519551"/>
                    <a:pt x="6323712" y="518541"/>
                    <a:pt x="6323712" y="472014"/>
                  </a:cubicBezTo>
                  <a:cubicBezTo>
                    <a:pt x="6323729" y="472014"/>
                    <a:pt x="6324354" y="472014"/>
                    <a:pt x="6350059" y="472014"/>
                  </a:cubicBezTo>
                  <a:cubicBezTo>
                    <a:pt x="6350059" y="472002"/>
                    <a:pt x="6350059" y="471492"/>
                    <a:pt x="6350059" y="450396"/>
                  </a:cubicBezTo>
                  <a:cubicBezTo>
                    <a:pt x="6350078" y="450396"/>
                    <a:pt x="6350867" y="450396"/>
                    <a:pt x="6384513" y="450396"/>
                  </a:cubicBezTo>
                  <a:cubicBezTo>
                    <a:pt x="6384513" y="450404"/>
                    <a:pt x="6384513" y="450534"/>
                    <a:pt x="6384513" y="452828"/>
                  </a:cubicBezTo>
                  <a:lnTo>
                    <a:pt x="6384513" y="469852"/>
                  </a:lnTo>
                  <a:cubicBezTo>
                    <a:pt x="6384522" y="469852"/>
                    <a:pt x="6384653" y="469852"/>
                    <a:pt x="6386793" y="469852"/>
                  </a:cubicBezTo>
                  <a:lnTo>
                    <a:pt x="6402753" y="469852"/>
                  </a:lnTo>
                  <a:cubicBezTo>
                    <a:pt x="6402753" y="469870"/>
                    <a:pt x="6402753" y="470764"/>
                    <a:pt x="6402753" y="517411"/>
                  </a:cubicBezTo>
                  <a:cubicBezTo>
                    <a:pt x="6402759" y="517411"/>
                    <a:pt x="6402835" y="517411"/>
                    <a:pt x="6403766" y="517411"/>
                  </a:cubicBezTo>
                  <a:lnTo>
                    <a:pt x="6410860" y="517411"/>
                  </a:lnTo>
                  <a:lnTo>
                    <a:pt x="6425047" y="521735"/>
                  </a:lnTo>
                  <a:cubicBezTo>
                    <a:pt x="6425047" y="521745"/>
                    <a:pt x="6425047" y="522395"/>
                    <a:pt x="6425047" y="560647"/>
                  </a:cubicBezTo>
                  <a:cubicBezTo>
                    <a:pt x="6425053" y="560647"/>
                    <a:pt x="6425128" y="560647"/>
                    <a:pt x="6426060" y="560647"/>
                  </a:cubicBezTo>
                  <a:lnTo>
                    <a:pt x="6433153" y="560647"/>
                  </a:lnTo>
                  <a:cubicBezTo>
                    <a:pt x="6433153" y="560657"/>
                    <a:pt x="6433153" y="560763"/>
                    <a:pt x="6433153" y="562268"/>
                  </a:cubicBezTo>
                  <a:lnTo>
                    <a:pt x="6433153" y="573617"/>
                  </a:lnTo>
                  <a:cubicBezTo>
                    <a:pt x="6433161" y="573617"/>
                    <a:pt x="6433285" y="573617"/>
                    <a:pt x="6435180" y="573617"/>
                  </a:cubicBezTo>
                  <a:lnTo>
                    <a:pt x="6449367" y="573617"/>
                  </a:lnTo>
                  <a:lnTo>
                    <a:pt x="6455447" y="580103"/>
                  </a:lnTo>
                  <a:cubicBezTo>
                    <a:pt x="6455447" y="580115"/>
                    <a:pt x="6455447" y="580601"/>
                    <a:pt x="6455447" y="601721"/>
                  </a:cubicBezTo>
                  <a:cubicBezTo>
                    <a:pt x="6455456" y="601721"/>
                    <a:pt x="6455587" y="601721"/>
                    <a:pt x="6457727" y="601721"/>
                  </a:cubicBezTo>
                  <a:lnTo>
                    <a:pt x="6473687" y="601721"/>
                  </a:lnTo>
                  <a:cubicBezTo>
                    <a:pt x="6473687" y="601728"/>
                    <a:pt x="6473687" y="601808"/>
                    <a:pt x="6473687" y="602801"/>
                  </a:cubicBezTo>
                  <a:lnTo>
                    <a:pt x="6473687" y="610368"/>
                  </a:lnTo>
                  <a:cubicBezTo>
                    <a:pt x="6473696" y="610368"/>
                    <a:pt x="6473795" y="610368"/>
                    <a:pt x="6474954" y="610368"/>
                  </a:cubicBezTo>
                  <a:lnTo>
                    <a:pt x="6483821" y="610368"/>
                  </a:lnTo>
                  <a:cubicBezTo>
                    <a:pt x="6483821" y="610377"/>
                    <a:pt x="6483821" y="610506"/>
                    <a:pt x="6483821" y="612529"/>
                  </a:cubicBezTo>
                  <a:lnTo>
                    <a:pt x="6483821" y="627662"/>
                  </a:lnTo>
                  <a:cubicBezTo>
                    <a:pt x="6487874" y="627662"/>
                    <a:pt x="6487874" y="627662"/>
                    <a:pt x="6487874" y="625770"/>
                  </a:cubicBezTo>
                  <a:lnTo>
                    <a:pt x="6487874" y="612529"/>
                  </a:lnTo>
                  <a:cubicBezTo>
                    <a:pt x="6487880" y="612529"/>
                    <a:pt x="6487958" y="612529"/>
                    <a:pt x="6488887" y="612529"/>
                  </a:cubicBezTo>
                  <a:lnTo>
                    <a:pt x="6495981" y="612529"/>
                  </a:lnTo>
                  <a:cubicBezTo>
                    <a:pt x="6495981" y="612540"/>
                    <a:pt x="6495981" y="612659"/>
                    <a:pt x="6495981" y="614151"/>
                  </a:cubicBezTo>
                  <a:lnTo>
                    <a:pt x="6495981" y="625500"/>
                  </a:lnTo>
                  <a:cubicBezTo>
                    <a:pt x="6495990" y="625500"/>
                    <a:pt x="6496063" y="625500"/>
                    <a:pt x="6496741" y="625500"/>
                  </a:cubicBezTo>
                  <a:lnTo>
                    <a:pt x="6502061" y="625500"/>
                  </a:lnTo>
                  <a:cubicBezTo>
                    <a:pt x="6502061" y="621177"/>
                    <a:pt x="6502061" y="621177"/>
                    <a:pt x="6550701" y="621177"/>
                  </a:cubicBezTo>
                  <a:cubicBezTo>
                    <a:pt x="6550701" y="621186"/>
                    <a:pt x="6550701" y="621287"/>
                    <a:pt x="6550701" y="622528"/>
                  </a:cubicBezTo>
                  <a:lnTo>
                    <a:pt x="6550701" y="631985"/>
                  </a:lnTo>
                  <a:cubicBezTo>
                    <a:pt x="6550709" y="631985"/>
                    <a:pt x="6550784" y="631985"/>
                    <a:pt x="6551461" y="631985"/>
                  </a:cubicBezTo>
                  <a:lnTo>
                    <a:pt x="6556782" y="631985"/>
                  </a:lnTo>
                  <a:cubicBezTo>
                    <a:pt x="6556782" y="631994"/>
                    <a:pt x="6556782" y="632116"/>
                    <a:pt x="6556782" y="634147"/>
                  </a:cubicBezTo>
                  <a:lnTo>
                    <a:pt x="6556782" y="649280"/>
                  </a:lnTo>
                  <a:cubicBezTo>
                    <a:pt x="6556790" y="649276"/>
                    <a:pt x="6556906" y="649198"/>
                    <a:pt x="6558808" y="647929"/>
                  </a:cubicBezTo>
                  <a:lnTo>
                    <a:pt x="6572995" y="638471"/>
                  </a:lnTo>
                  <a:cubicBezTo>
                    <a:pt x="6572997" y="638452"/>
                    <a:pt x="6573128" y="637577"/>
                    <a:pt x="6579075" y="597397"/>
                  </a:cubicBezTo>
                  <a:cubicBezTo>
                    <a:pt x="6579084" y="597395"/>
                    <a:pt x="6579153" y="597369"/>
                    <a:pt x="6579835" y="597127"/>
                  </a:cubicBezTo>
                  <a:lnTo>
                    <a:pt x="6585155" y="595235"/>
                  </a:lnTo>
                  <a:cubicBezTo>
                    <a:pt x="6585155" y="595219"/>
                    <a:pt x="6585188" y="594158"/>
                    <a:pt x="6587182" y="526058"/>
                  </a:cubicBezTo>
                  <a:cubicBezTo>
                    <a:pt x="6587182" y="526076"/>
                    <a:pt x="6587215" y="527167"/>
                    <a:pt x="6589209" y="595235"/>
                  </a:cubicBezTo>
                  <a:cubicBezTo>
                    <a:pt x="6589218" y="595238"/>
                    <a:pt x="6589289" y="595263"/>
                    <a:pt x="6589969" y="595505"/>
                  </a:cubicBezTo>
                  <a:lnTo>
                    <a:pt x="6595289" y="597397"/>
                  </a:lnTo>
                  <a:cubicBezTo>
                    <a:pt x="6595289" y="597377"/>
                    <a:pt x="6595289" y="596044"/>
                    <a:pt x="6595289" y="510926"/>
                  </a:cubicBezTo>
                  <a:cubicBezTo>
                    <a:pt x="6599342" y="510926"/>
                    <a:pt x="6599342" y="510926"/>
                    <a:pt x="6599342" y="478499"/>
                  </a:cubicBezTo>
                  <a:cubicBezTo>
                    <a:pt x="6599354" y="478499"/>
                    <a:pt x="6600040" y="478499"/>
                    <a:pt x="6637849" y="478499"/>
                  </a:cubicBezTo>
                  <a:cubicBezTo>
                    <a:pt x="6637849" y="478516"/>
                    <a:pt x="6637849" y="479234"/>
                    <a:pt x="6637849" y="510926"/>
                  </a:cubicBezTo>
                  <a:cubicBezTo>
                    <a:pt x="6637858" y="510926"/>
                    <a:pt x="6637930" y="510926"/>
                    <a:pt x="6638609" y="510926"/>
                  </a:cubicBezTo>
                  <a:lnTo>
                    <a:pt x="6643929" y="510926"/>
                  </a:lnTo>
                  <a:cubicBezTo>
                    <a:pt x="6643929" y="510905"/>
                    <a:pt x="6643929" y="509599"/>
                    <a:pt x="6643929" y="428778"/>
                  </a:cubicBezTo>
                  <a:cubicBezTo>
                    <a:pt x="6643935" y="428778"/>
                    <a:pt x="6644034" y="428778"/>
                    <a:pt x="6645703" y="428778"/>
                  </a:cubicBezTo>
                  <a:lnTo>
                    <a:pt x="6658116" y="428778"/>
                  </a:lnTo>
                  <a:cubicBezTo>
                    <a:pt x="6658116" y="428771"/>
                    <a:pt x="6658116" y="428660"/>
                    <a:pt x="6658116" y="426887"/>
                  </a:cubicBezTo>
                  <a:lnTo>
                    <a:pt x="6658116" y="413646"/>
                  </a:lnTo>
                  <a:cubicBezTo>
                    <a:pt x="6658127" y="413646"/>
                    <a:pt x="6658625" y="413646"/>
                    <a:pt x="6680410" y="413646"/>
                  </a:cubicBezTo>
                  <a:cubicBezTo>
                    <a:pt x="6680410" y="413639"/>
                    <a:pt x="6680410" y="413558"/>
                    <a:pt x="6680410" y="412565"/>
                  </a:cubicBezTo>
                  <a:lnTo>
                    <a:pt x="6680410" y="404999"/>
                  </a:lnTo>
                  <a:cubicBezTo>
                    <a:pt x="6680417" y="404999"/>
                    <a:pt x="6680527" y="404999"/>
                    <a:pt x="6682183" y="404999"/>
                  </a:cubicBezTo>
                  <a:lnTo>
                    <a:pt x="6694597" y="404999"/>
                  </a:lnTo>
                  <a:cubicBezTo>
                    <a:pt x="6694597" y="405007"/>
                    <a:pt x="6694597" y="405086"/>
                    <a:pt x="6694597" y="406080"/>
                  </a:cubicBezTo>
                  <a:lnTo>
                    <a:pt x="6694597" y="413646"/>
                  </a:lnTo>
                  <a:cubicBezTo>
                    <a:pt x="6694606" y="413646"/>
                    <a:pt x="6694679" y="413646"/>
                    <a:pt x="6695357" y="413646"/>
                  </a:cubicBezTo>
                  <a:lnTo>
                    <a:pt x="6700677" y="413646"/>
                  </a:lnTo>
                  <a:lnTo>
                    <a:pt x="6710810" y="409322"/>
                  </a:lnTo>
                  <a:lnTo>
                    <a:pt x="6714863" y="412565"/>
                  </a:lnTo>
                  <a:lnTo>
                    <a:pt x="6714863" y="404999"/>
                  </a:lnTo>
                  <a:cubicBezTo>
                    <a:pt x="6714872" y="404999"/>
                    <a:pt x="6715009" y="404999"/>
                    <a:pt x="6717143" y="404999"/>
                  </a:cubicBezTo>
                  <a:lnTo>
                    <a:pt x="6733104" y="404999"/>
                  </a:lnTo>
                  <a:cubicBezTo>
                    <a:pt x="6733104" y="405007"/>
                    <a:pt x="6733104" y="405086"/>
                    <a:pt x="6733104" y="406080"/>
                  </a:cubicBezTo>
                  <a:lnTo>
                    <a:pt x="6733104" y="413646"/>
                  </a:lnTo>
                  <a:cubicBezTo>
                    <a:pt x="6733123" y="413646"/>
                    <a:pt x="6733859" y="413646"/>
                    <a:pt x="6763504" y="413646"/>
                  </a:cubicBezTo>
                  <a:cubicBezTo>
                    <a:pt x="6763504" y="413656"/>
                    <a:pt x="6763504" y="413765"/>
                    <a:pt x="6763504" y="415267"/>
                  </a:cubicBezTo>
                  <a:lnTo>
                    <a:pt x="6763504" y="426617"/>
                  </a:lnTo>
                  <a:cubicBezTo>
                    <a:pt x="6763521" y="426617"/>
                    <a:pt x="6764161" y="426617"/>
                    <a:pt x="6789851" y="426617"/>
                  </a:cubicBezTo>
                  <a:cubicBezTo>
                    <a:pt x="6789851" y="426633"/>
                    <a:pt x="6789851" y="427313"/>
                    <a:pt x="6789851" y="456881"/>
                  </a:cubicBezTo>
                  <a:cubicBezTo>
                    <a:pt x="6789860" y="456881"/>
                    <a:pt x="6789933" y="456881"/>
                    <a:pt x="6790611" y="456881"/>
                  </a:cubicBezTo>
                  <a:lnTo>
                    <a:pt x="6795931" y="456881"/>
                  </a:lnTo>
                  <a:cubicBezTo>
                    <a:pt x="6795931" y="456888"/>
                    <a:pt x="6795931" y="456974"/>
                    <a:pt x="6795931" y="457962"/>
                  </a:cubicBezTo>
                  <a:lnTo>
                    <a:pt x="6795931" y="465529"/>
                  </a:lnTo>
                  <a:cubicBezTo>
                    <a:pt x="6799985" y="465529"/>
                    <a:pt x="6799985" y="465529"/>
                    <a:pt x="6799985" y="495793"/>
                  </a:cubicBezTo>
                  <a:cubicBezTo>
                    <a:pt x="6799994" y="495793"/>
                    <a:pt x="6800068" y="495793"/>
                    <a:pt x="6800745" y="495793"/>
                  </a:cubicBezTo>
                  <a:lnTo>
                    <a:pt x="6806065" y="495793"/>
                  </a:lnTo>
                  <a:cubicBezTo>
                    <a:pt x="6806065" y="495802"/>
                    <a:pt x="6806065" y="495869"/>
                    <a:pt x="6806065" y="496604"/>
                  </a:cubicBezTo>
                  <a:lnTo>
                    <a:pt x="6806065" y="502279"/>
                  </a:lnTo>
                  <a:cubicBezTo>
                    <a:pt x="6806071" y="502279"/>
                    <a:pt x="6806149" y="502279"/>
                    <a:pt x="6807078" y="502279"/>
                  </a:cubicBezTo>
                  <a:lnTo>
                    <a:pt x="6814171" y="502279"/>
                  </a:lnTo>
                  <a:cubicBezTo>
                    <a:pt x="6814171" y="502296"/>
                    <a:pt x="6814171" y="503009"/>
                    <a:pt x="6814171" y="532544"/>
                  </a:cubicBezTo>
                  <a:cubicBezTo>
                    <a:pt x="6814179" y="532544"/>
                    <a:pt x="6814299" y="532544"/>
                    <a:pt x="6816198" y="532544"/>
                  </a:cubicBezTo>
                  <a:lnTo>
                    <a:pt x="6830385" y="532544"/>
                  </a:lnTo>
                  <a:cubicBezTo>
                    <a:pt x="6830385" y="532560"/>
                    <a:pt x="6830385" y="533140"/>
                    <a:pt x="6830385" y="556323"/>
                  </a:cubicBezTo>
                  <a:cubicBezTo>
                    <a:pt x="6832412" y="556323"/>
                    <a:pt x="6832412" y="556323"/>
                    <a:pt x="6832412" y="557944"/>
                  </a:cubicBezTo>
                  <a:lnTo>
                    <a:pt x="6832412" y="569294"/>
                  </a:lnTo>
                  <a:cubicBezTo>
                    <a:pt x="6832421" y="569294"/>
                    <a:pt x="6832491" y="569294"/>
                    <a:pt x="6833172" y="569294"/>
                  </a:cubicBezTo>
                  <a:lnTo>
                    <a:pt x="6838492" y="569294"/>
                  </a:lnTo>
                  <a:cubicBezTo>
                    <a:pt x="6838492" y="569308"/>
                    <a:pt x="6838492" y="569871"/>
                    <a:pt x="6838492" y="593073"/>
                  </a:cubicBezTo>
                  <a:cubicBezTo>
                    <a:pt x="6838500" y="593073"/>
                    <a:pt x="6838599" y="593073"/>
                    <a:pt x="6839758" y="593073"/>
                  </a:cubicBezTo>
                  <a:lnTo>
                    <a:pt x="6848625" y="593073"/>
                  </a:lnTo>
                  <a:cubicBezTo>
                    <a:pt x="6850652" y="595235"/>
                    <a:pt x="6850652" y="595235"/>
                    <a:pt x="6850652" y="597127"/>
                  </a:cubicBezTo>
                  <a:lnTo>
                    <a:pt x="6850652" y="610368"/>
                  </a:lnTo>
                  <a:cubicBezTo>
                    <a:pt x="6850657" y="610361"/>
                    <a:pt x="6850744" y="610254"/>
                    <a:pt x="6852172" y="608476"/>
                  </a:cubicBezTo>
                  <a:lnTo>
                    <a:pt x="6862812" y="595235"/>
                  </a:lnTo>
                  <a:cubicBezTo>
                    <a:pt x="6862827" y="595235"/>
                    <a:pt x="6863466" y="595235"/>
                    <a:pt x="6891186" y="595235"/>
                  </a:cubicBezTo>
                  <a:cubicBezTo>
                    <a:pt x="6891186" y="595260"/>
                    <a:pt x="6891186" y="596661"/>
                    <a:pt x="6891186" y="681706"/>
                  </a:cubicBezTo>
                  <a:cubicBezTo>
                    <a:pt x="6891194" y="681706"/>
                    <a:pt x="6891270" y="681706"/>
                    <a:pt x="6891946" y="681706"/>
                  </a:cubicBezTo>
                  <a:lnTo>
                    <a:pt x="6897266" y="681706"/>
                  </a:lnTo>
                  <a:cubicBezTo>
                    <a:pt x="6897270" y="681698"/>
                    <a:pt x="6897329" y="681598"/>
                    <a:pt x="6898026" y="680355"/>
                  </a:cubicBezTo>
                  <a:lnTo>
                    <a:pt x="6903346" y="670897"/>
                  </a:lnTo>
                  <a:cubicBezTo>
                    <a:pt x="6903346" y="670904"/>
                    <a:pt x="6903346" y="671003"/>
                    <a:pt x="6903346" y="672789"/>
                  </a:cubicBezTo>
                  <a:lnTo>
                    <a:pt x="6903346" y="686030"/>
                  </a:lnTo>
                  <a:cubicBezTo>
                    <a:pt x="6907399" y="686030"/>
                    <a:pt x="6907399" y="686030"/>
                    <a:pt x="6907399" y="640633"/>
                  </a:cubicBezTo>
                  <a:cubicBezTo>
                    <a:pt x="6907408" y="640633"/>
                    <a:pt x="6907478" y="640633"/>
                    <a:pt x="6908159" y="640633"/>
                  </a:cubicBezTo>
                  <a:lnTo>
                    <a:pt x="6913479" y="640633"/>
                  </a:lnTo>
                  <a:cubicBezTo>
                    <a:pt x="6913479" y="640618"/>
                    <a:pt x="6913479" y="639618"/>
                    <a:pt x="6913479" y="575779"/>
                  </a:cubicBezTo>
                  <a:cubicBezTo>
                    <a:pt x="6913486" y="575779"/>
                    <a:pt x="6913567" y="575779"/>
                    <a:pt x="6914493" y="575779"/>
                  </a:cubicBezTo>
                  <a:lnTo>
                    <a:pt x="6921586" y="575779"/>
                  </a:lnTo>
                  <a:cubicBezTo>
                    <a:pt x="6921592" y="575758"/>
                    <a:pt x="6921856" y="574818"/>
                    <a:pt x="6933746" y="532544"/>
                  </a:cubicBezTo>
                  <a:cubicBezTo>
                    <a:pt x="6933755" y="532544"/>
                    <a:pt x="6933852" y="532544"/>
                    <a:pt x="6935013" y="532544"/>
                  </a:cubicBezTo>
                  <a:lnTo>
                    <a:pt x="6943880" y="532544"/>
                  </a:lnTo>
                  <a:cubicBezTo>
                    <a:pt x="6943885" y="532567"/>
                    <a:pt x="6944111" y="533533"/>
                    <a:pt x="6954013" y="575779"/>
                  </a:cubicBezTo>
                  <a:cubicBezTo>
                    <a:pt x="6954019" y="575779"/>
                    <a:pt x="6954093" y="575779"/>
                    <a:pt x="6955026" y="575779"/>
                  </a:cubicBezTo>
                  <a:lnTo>
                    <a:pt x="6962120" y="575779"/>
                  </a:lnTo>
                  <a:cubicBezTo>
                    <a:pt x="6962120" y="575790"/>
                    <a:pt x="6962120" y="576457"/>
                    <a:pt x="6962120" y="614691"/>
                  </a:cubicBezTo>
                  <a:cubicBezTo>
                    <a:pt x="6962127" y="614691"/>
                    <a:pt x="6962226" y="614691"/>
                    <a:pt x="6963893" y="614691"/>
                  </a:cubicBezTo>
                  <a:lnTo>
                    <a:pt x="6976307" y="614691"/>
                  </a:lnTo>
                  <a:cubicBezTo>
                    <a:pt x="6976307" y="614699"/>
                    <a:pt x="6976307" y="614821"/>
                    <a:pt x="6976307" y="616853"/>
                  </a:cubicBezTo>
                  <a:lnTo>
                    <a:pt x="6976307" y="631985"/>
                  </a:lnTo>
                  <a:cubicBezTo>
                    <a:pt x="6980360" y="631985"/>
                    <a:pt x="6980360" y="631985"/>
                    <a:pt x="6980360" y="629824"/>
                  </a:cubicBezTo>
                  <a:lnTo>
                    <a:pt x="6980360" y="614691"/>
                  </a:lnTo>
                  <a:cubicBezTo>
                    <a:pt x="6980370" y="614691"/>
                    <a:pt x="6980482" y="614691"/>
                    <a:pt x="6981880" y="614691"/>
                  </a:cubicBezTo>
                  <a:lnTo>
                    <a:pt x="6992520" y="614691"/>
                  </a:lnTo>
                  <a:cubicBezTo>
                    <a:pt x="6992520" y="614701"/>
                    <a:pt x="6992520" y="614818"/>
                    <a:pt x="6992520" y="616312"/>
                  </a:cubicBezTo>
                  <a:lnTo>
                    <a:pt x="6992520" y="627662"/>
                  </a:lnTo>
                  <a:cubicBezTo>
                    <a:pt x="6992536" y="627662"/>
                    <a:pt x="6993245" y="627662"/>
                    <a:pt x="7022921" y="627662"/>
                  </a:cubicBezTo>
                  <a:cubicBezTo>
                    <a:pt x="7022921" y="627645"/>
                    <a:pt x="7022921" y="626874"/>
                    <a:pt x="7022921" y="590912"/>
                  </a:cubicBezTo>
                  <a:cubicBezTo>
                    <a:pt x="7022929" y="590912"/>
                    <a:pt x="7023022" y="590912"/>
                    <a:pt x="7024187" y="590912"/>
                  </a:cubicBezTo>
                  <a:lnTo>
                    <a:pt x="7033054" y="590912"/>
                  </a:lnTo>
                  <a:cubicBezTo>
                    <a:pt x="7033054" y="590923"/>
                    <a:pt x="7033054" y="591417"/>
                    <a:pt x="7033054" y="612529"/>
                  </a:cubicBezTo>
                  <a:cubicBezTo>
                    <a:pt x="7035081" y="612529"/>
                    <a:pt x="7035081" y="612529"/>
                    <a:pt x="7035081" y="580103"/>
                  </a:cubicBezTo>
                  <a:cubicBezTo>
                    <a:pt x="7035095" y="580103"/>
                    <a:pt x="7035636" y="580103"/>
                    <a:pt x="7057374" y="580103"/>
                  </a:cubicBezTo>
                  <a:cubicBezTo>
                    <a:pt x="7057374" y="580093"/>
                    <a:pt x="7057374" y="579973"/>
                    <a:pt x="7057374" y="578481"/>
                  </a:cubicBezTo>
                  <a:lnTo>
                    <a:pt x="7057374" y="567132"/>
                  </a:lnTo>
                  <a:cubicBezTo>
                    <a:pt x="7057382" y="567132"/>
                    <a:pt x="7057457" y="567132"/>
                    <a:pt x="7058134" y="567132"/>
                  </a:cubicBezTo>
                  <a:lnTo>
                    <a:pt x="7063454" y="567132"/>
                  </a:lnTo>
                  <a:cubicBezTo>
                    <a:pt x="7063454" y="567126"/>
                    <a:pt x="7063454" y="567013"/>
                    <a:pt x="7063454" y="565241"/>
                  </a:cubicBezTo>
                  <a:lnTo>
                    <a:pt x="7063454" y="552000"/>
                  </a:lnTo>
                  <a:lnTo>
                    <a:pt x="7067508" y="558485"/>
                  </a:lnTo>
                  <a:cubicBezTo>
                    <a:pt x="7067516" y="558485"/>
                    <a:pt x="7067645" y="558485"/>
                    <a:pt x="7069788" y="558485"/>
                  </a:cubicBezTo>
                  <a:lnTo>
                    <a:pt x="7085748" y="558485"/>
                  </a:lnTo>
                  <a:cubicBezTo>
                    <a:pt x="7085748" y="558477"/>
                    <a:pt x="7085748" y="558409"/>
                    <a:pt x="7085748" y="557674"/>
                  </a:cubicBezTo>
                  <a:lnTo>
                    <a:pt x="7085748" y="552000"/>
                  </a:lnTo>
                  <a:cubicBezTo>
                    <a:pt x="7085757" y="552000"/>
                    <a:pt x="7085831" y="552000"/>
                    <a:pt x="7086508" y="552000"/>
                  </a:cubicBezTo>
                  <a:lnTo>
                    <a:pt x="7091828" y="552000"/>
                  </a:lnTo>
                  <a:cubicBezTo>
                    <a:pt x="7091828" y="552009"/>
                    <a:pt x="7091828" y="552109"/>
                    <a:pt x="7091828" y="553351"/>
                  </a:cubicBezTo>
                  <a:lnTo>
                    <a:pt x="7091828" y="562809"/>
                  </a:lnTo>
                  <a:cubicBezTo>
                    <a:pt x="7091843" y="562809"/>
                    <a:pt x="7092576" y="562809"/>
                    <a:pt x="7130335" y="562809"/>
                  </a:cubicBezTo>
                  <a:cubicBezTo>
                    <a:pt x="7130335" y="562827"/>
                    <a:pt x="7130335" y="564337"/>
                    <a:pt x="7130335" y="701162"/>
                  </a:cubicBezTo>
                  <a:cubicBezTo>
                    <a:pt x="7130345" y="701162"/>
                    <a:pt x="7130460" y="701162"/>
                    <a:pt x="7131855" y="701162"/>
                  </a:cubicBezTo>
                  <a:lnTo>
                    <a:pt x="7142495" y="701162"/>
                  </a:lnTo>
                  <a:cubicBezTo>
                    <a:pt x="7142495" y="696839"/>
                    <a:pt x="7142495" y="692515"/>
                    <a:pt x="7142495" y="688192"/>
                  </a:cubicBezTo>
                  <a:cubicBezTo>
                    <a:pt x="7144522" y="688192"/>
                    <a:pt x="7144522" y="688192"/>
                    <a:pt x="7146549" y="688192"/>
                  </a:cubicBezTo>
                  <a:cubicBezTo>
                    <a:pt x="7146549" y="692515"/>
                    <a:pt x="7146549" y="696839"/>
                    <a:pt x="7146549" y="701162"/>
                  </a:cubicBezTo>
                  <a:cubicBezTo>
                    <a:pt x="7156682" y="701162"/>
                    <a:pt x="7166816" y="701162"/>
                    <a:pt x="7176949" y="701162"/>
                  </a:cubicBezTo>
                  <a:cubicBezTo>
                    <a:pt x="7176949" y="690353"/>
                    <a:pt x="7176949" y="681706"/>
                    <a:pt x="7176949" y="670897"/>
                  </a:cubicBezTo>
                  <a:cubicBezTo>
                    <a:pt x="7181003" y="670897"/>
                    <a:pt x="7185056" y="670897"/>
                    <a:pt x="7189109" y="670897"/>
                  </a:cubicBezTo>
                  <a:lnTo>
                    <a:pt x="7201269" y="668736"/>
                  </a:lnTo>
                  <a:cubicBezTo>
                    <a:pt x="7203296" y="668736"/>
                    <a:pt x="7203296" y="670897"/>
                    <a:pt x="7205323" y="670897"/>
                  </a:cubicBezTo>
                  <a:lnTo>
                    <a:pt x="7215456" y="670897"/>
                  </a:lnTo>
                  <a:cubicBezTo>
                    <a:pt x="7215456" y="681706"/>
                    <a:pt x="7215456" y="692515"/>
                    <a:pt x="7215456" y="701162"/>
                  </a:cubicBezTo>
                  <a:cubicBezTo>
                    <a:pt x="7217483" y="701162"/>
                    <a:pt x="7219510" y="701162"/>
                    <a:pt x="7223563" y="701162"/>
                  </a:cubicBezTo>
                  <a:cubicBezTo>
                    <a:pt x="7223563" y="707648"/>
                    <a:pt x="7223563" y="714133"/>
                    <a:pt x="7223563" y="718457"/>
                  </a:cubicBezTo>
                  <a:lnTo>
                    <a:pt x="7232899" y="719362"/>
                  </a:lnTo>
                  <a:lnTo>
                    <a:pt x="7245857" y="719362"/>
                  </a:lnTo>
                  <a:cubicBezTo>
                    <a:pt x="7245857" y="713553"/>
                    <a:pt x="7245857" y="709381"/>
                    <a:pt x="7245857" y="703324"/>
                  </a:cubicBezTo>
                  <a:lnTo>
                    <a:pt x="7313813" y="703324"/>
                  </a:lnTo>
                  <a:lnTo>
                    <a:pt x="7313813" y="618071"/>
                  </a:lnTo>
                  <a:lnTo>
                    <a:pt x="7385821" y="618071"/>
                  </a:lnTo>
                  <a:lnTo>
                    <a:pt x="7385821" y="696839"/>
                  </a:lnTo>
                  <a:cubicBezTo>
                    <a:pt x="7386456" y="696839"/>
                    <a:pt x="7387091" y="696839"/>
                    <a:pt x="7387725" y="696839"/>
                  </a:cubicBezTo>
                  <a:lnTo>
                    <a:pt x="7388967" y="719362"/>
                  </a:lnTo>
                  <a:lnTo>
                    <a:pt x="7398643" y="719362"/>
                  </a:lnTo>
                  <a:cubicBezTo>
                    <a:pt x="7399179" y="712148"/>
                    <a:pt x="7399885" y="704494"/>
                    <a:pt x="7399885" y="696839"/>
                  </a:cubicBezTo>
                  <a:cubicBezTo>
                    <a:pt x="7401912" y="696839"/>
                    <a:pt x="7403939" y="696839"/>
                    <a:pt x="7405965" y="696839"/>
                  </a:cubicBezTo>
                  <a:lnTo>
                    <a:pt x="7407207" y="719362"/>
                  </a:lnTo>
                  <a:lnTo>
                    <a:pt x="7457829" y="719362"/>
                  </a:lnTo>
                  <a:lnTo>
                    <a:pt x="7457829" y="556334"/>
                  </a:lnTo>
                  <a:lnTo>
                    <a:pt x="7655156" y="556334"/>
                  </a:lnTo>
                  <a:lnTo>
                    <a:pt x="7655156" y="719362"/>
                  </a:lnTo>
                  <a:lnTo>
                    <a:pt x="7673853" y="719362"/>
                  </a:lnTo>
                  <a:lnTo>
                    <a:pt x="7673853" y="636669"/>
                  </a:lnTo>
                  <a:lnTo>
                    <a:pt x="7768973" y="636669"/>
                  </a:lnTo>
                  <a:lnTo>
                    <a:pt x="7773382" y="519115"/>
                  </a:lnTo>
                  <a:lnTo>
                    <a:pt x="7819759" y="519115"/>
                  </a:lnTo>
                  <a:lnTo>
                    <a:pt x="7821437" y="571456"/>
                  </a:lnTo>
                  <a:cubicBezTo>
                    <a:pt x="7843732" y="571456"/>
                    <a:pt x="7866024" y="571456"/>
                    <a:pt x="7886292" y="571456"/>
                  </a:cubicBezTo>
                  <a:cubicBezTo>
                    <a:pt x="7886292" y="597397"/>
                    <a:pt x="7886292" y="623338"/>
                    <a:pt x="7886292" y="647118"/>
                  </a:cubicBezTo>
                  <a:cubicBezTo>
                    <a:pt x="7890345" y="647118"/>
                    <a:pt x="7892372" y="647118"/>
                    <a:pt x="7894398" y="647118"/>
                  </a:cubicBezTo>
                  <a:cubicBezTo>
                    <a:pt x="7894398" y="644956"/>
                    <a:pt x="7896425" y="642794"/>
                    <a:pt x="7896425" y="640633"/>
                  </a:cubicBezTo>
                  <a:cubicBezTo>
                    <a:pt x="7898452" y="640633"/>
                    <a:pt x="7900478" y="640633"/>
                    <a:pt x="7902505" y="640633"/>
                  </a:cubicBezTo>
                  <a:cubicBezTo>
                    <a:pt x="7902505" y="642794"/>
                    <a:pt x="7902505" y="644956"/>
                    <a:pt x="7904533" y="649280"/>
                  </a:cubicBezTo>
                  <a:cubicBezTo>
                    <a:pt x="7908585" y="649280"/>
                    <a:pt x="7912638" y="649280"/>
                    <a:pt x="7916693" y="649280"/>
                  </a:cubicBezTo>
                  <a:cubicBezTo>
                    <a:pt x="7916693" y="647118"/>
                    <a:pt x="7916693" y="644956"/>
                    <a:pt x="7916693" y="642794"/>
                  </a:cubicBezTo>
                  <a:cubicBezTo>
                    <a:pt x="7924798" y="642794"/>
                    <a:pt x="7930878" y="642794"/>
                    <a:pt x="7938985" y="642794"/>
                  </a:cubicBezTo>
                  <a:cubicBezTo>
                    <a:pt x="7938985" y="644956"/>
                    <a:pt x="7938985" y="647118"/>
                    <a:pt x="7938985" y="649280"/>
                  </a:cubicBezTo>
                  <a:cubicBezTo>
                    <a:pt x="7945065" y="649280"/>
                    <a:pt x="7953173" y="649280"/>
                    <a:pt x="7959253" y="649280"/>
                  </a:cubicBezTo>
                  <a:cubicBezTo>
                    <a:pt x="7959253" y="664412"/>
                    <a:pt x="7959253" y="679545"/>
                    <a:pt x="7959253" y="694677"/>
                  </a:cubicBezTo>
                  <a:cubicBezTo>
                    <a:pt x="7963306" y="694677"/>
                    <a:pt x="7969386" y="694677"/>
                    <a:pt x="7973440" y="694677"/>
                  </a:cubicBezTo>
                  <a:cubicBezTo>
                    <a:pt x="7973440" y="690353"/>
                    <a:pt x="7973440" y="686030"/>
                    <a:pt x="7973440" y="681706"/>
                  </a:cubicBezTo>
                  <a:cubicBezTo>
                    <a:pt x="7979520" y="681706"/>
                    <a:pt x="7985600" y="681706"/>
                    <a:pt x="7989653" y="681706"/>
                  </a:cubicBezTo>
                  <a:cubicBezTo>
                    <a:pt x="7989653" y="621177"/>
                    <a:pt x="7989653" y="562809"/>
                    <a:pt x="7989653" y="502279"/>
                  </a:cubicBezTo>
                  <a:cubicBezTo>
                    <a:pt x="7991680" y="500117"/>
                    <a:pt x="7993706" y="497955"/>
                    <a:pt x="7995733" y="495793"/>
                  </a:cubicBezTo>
                  <a:cubicBezTo>
                    <a:pt x="8020053" y="495793"/>
                    <a:pt x="8044373" y="495793"/>
                    <a:pt x="8068694" y="495793"/>
                  </a:cubicBezTo>
                  <a:lnTo>
                    <a:pt x="8068694" y="504441"/>
                  </a:lnTo>
                  <a:lnTo>
                    <a:pt x="8078828" y="504441"/>
                  </a:lnTo>
                  <a:cubicBezTo>
                    <a:pt x="8078828" y="543353"/>
                    <a:pt x="8078828" y="582265"/>
                    <a:pt x="8078828" y="619015"/>
                  </a:cubicBezTo>
                  <a:cubicBezTo>
                    <a:pt x="8086934" y="619015"/>
                    <a:pt x="8093014" y="619015"/>
                    <a:pt x="8101121" y="619015"/>
                  </a:cubicBezTo>
                  <a:cubicBezTo>
                    <a:pt x="8101121" y="597397"/>
                    <a:pt x="8101121" y="575779"/>
                    <a:pt x="8101121" y="552000"/>
                  </a:cubicBezTo>
                  <a:cubicBezTo>
                    <a:pt x="8109228" y="552000"/>
                    <a:pt x="8119361" y="552000"/>
                    <a:pt x="8127469" y="552000"/>
                  </a:cubicBezTo>
                  <a:cubicBezTo>
                    <a:pt x="8129494" y="552000"/>
                    <a:pt x="8129494" y="549838"/>
                    <a:pt x="8131521" y="547676"/>
                  </a:cubicBezTo>
                  <a:lnTo>
                    <a:pt x="8139629" y="547676"/>
                  </a:lnTo>
                  <a:cubicBezTo>
                    <a:pt x="8141654" y="549838"/>
                    <a:pt x="8141654" y="552000"/>
                    <a:pt x="8143681" y="552000"/>
                  </a:cubicBezTo>
                  <a:cubicBezTo>
                    <a:pt x="8149761" y="552000"/>
                    <a:pt x="8157869" y="552000"/>
                    <a:pt x="8165976" y="552000"/>
                  </a:cubicBezTo>
                  <a:cubicBezTo>
                    <a:pt x="8165976" y="513088"/>
                    <a:pt x="8165976" y="474176"/>
                    <a:pt x="8165976" y="435264"/>
                  </a:cubicBezTo>
                  <a:cubicBezTo>
                    <a:pt x="8165989" y="435261"/>
                    <a:pt x="8166856" y="435097"/>
                    <a:pt x="8222722" y="424455"/>
                  </a:cubicBezTo>
                  <a:cubicBezTo>
                    <a:pt x="8222722" y="424462"/>
                    <a:pt x="8222722" y="424536"/>
                    <a:pt x="8222722" y="425536"/>
                  </a:cubicBezTo>
                  <a:lnTo>
                    <a:pt x="8222722" y="433102"/>
                  </a:lnTo>
                  <a:cubicBezTo>
                    <a:pt x="8222740" y="433102"/>
                    <a:pt x="8223384" y="433102"/>
                    <a:pt x="8249069" y="433102"/>
                  </a:cubicBezTo>
                  <a:cubicBezTo>
                    <a:pt x="8249069" y="433124"/>
                    <a:pt x="8249069" y="435495"/>
                    <a:pt x="8249069" y="688192"/>
                  </a:cubicBezTo>
                  <a:cubicBezTo>
                    <a:pt x="8255149" y="688192"/>
                    <a:pt x="8263256" y="688192"/>
                    <a:pt x="8271364" y="688192"/>
                  </a:cubicBezTo>
                  <a:cubicBezTo>
                    <a:pt x="8271364" y="686030"/>
                    <a:pt x="8271364" y="686030"/>
                    <a:pt x="8271364" y="683868"/>
                  </a:cubicBezTo>
                  <a:cubicBezTo>
                    <a:pt x="8275416" y="683868"/>
                    <a:pt x="8279469" y="683868"/>
                    <a:pt x="8283524" y="683868"/>
                  </a:cubicBezTo>
                  <a:cubicBezTo>
                    <a:pt x="8283524" y="686030"/>
                    <a:pt x="8283524" y="686030"/>
                    <a:pt x="8283524" y="688192"/>
                  </a:cubicBezTo>
                  <a:cubicBezTo>
                    <a:pt x="8291630" y="688192"/>
                    <a:pt x="8299736" y="688192"/>
                    <a:pt x="8307844" y="688192"/>
                  </a:cubicBezTo>
                  <a:cubicBezTo>
                    <a:pt x="8307844" y="683868"/>
                    <a:pt x="8307844" y="679545"/>
                    <a:pt x="8307844" y="675221"/>
                  </a:cubicBezTo>
                  <a:cubicBezTo>
                    <a:pt x="8317977" y="675221"/>
                    <a:pt x="8328110" y="675221"/>
                    <a:pt x="8336217" y="675221"/>
                  </a:cubicBezTo>
                  <a:cubicBezTo>
                    <a:pt x="8340270" y="670897"/>
                    <a:pt x="8344325" y="670897"/>
                    <a:pt x="8348377" y="670897"/>
                  </a:cubicBezTo>
                  <a:cubicBezTo>
                    <a:pt x="8354457" y="675221"/>
                    <a:pt x="8362565" y="675221"/>
                    <a:pt x="8368645" y="675221"/>
                  </a:cubicBezTo>
                  <a:cubicBezTo>
                    <a:pt x="8368645" y="668736"/>
                    <a:pt x="8368645" y="664412"/>
                    <a:pt x="8368645" y="657927"/>
                  </a:cubicBezTo>
                  <a:lnTo>
                    <a:pt x="8376752" y="657927"/>
                  </a:lnTo>
                  <a:cubicBezTo>
                    <a:pt x="8376752" y="653603"/>
                    <a:pt x="8376752" y="649280"/>
                    <a:pt x="8376752" y="644956"/>
                  </a:cubicBezTo>
                  <a:cubicBezTo>
                    <a:pt x="8394992" y="644956"/>
                    <a:pt x="8415258" y="644956"/>
                    <a:pt x="8433498" y="644956"/>
                  </a:cubicBezTo>
                  <a:cubicBezTo>
                    <a:pt x="8433498" y="634147"/>
                    <a:pt x="8433498" y="625500"/>
                    <a:pt x="8433498" y="614691"/>
                  </a:cubicBezTo>
                  <a:cubicBezTo>
                    <a:pt x="8439578" y="614691"/>
                    <a:pt x="8445658" y="614691"/>
                    <a:pt x="8451738" y="614691"/>
                  </a:cubicBezTo>
                  <a:cubicBezTo>
                    <a:pt x="8451738" y="612529"/>
                    <a:pt x="8451738" y="610368"/>
                    <a:pt x="8451738" y="608206"/>
                  </a:cubicBezTo>
                  <a:cubicBezTo>
                    <a:pt x="8455792" y="608206"/>
                    <a:pt x="8459845" y="608206"/>
                    <a:pt x="8463898" y="608206"/>
                  </a:cubicBezTo>
                  <a:cubicBezTo>
                    <a:pt x="8463898" y="610368"/>
                    <a:pt x="8463898" y="612529"/>
                    <a:pt x="8463898" y="614691"/>
                  </a:cubicBezTo>
                  <a:cubicBezTo>
                    <a:pt x="8469978" y="614691"/>
                    <a:pt x="8474032" y="614691"/>
                    <a:pt x="8480112" y="614691"/>
                  </a:cubicBezTo>
                  <a:cubicBezTo>
                    <a:pt x="8480112" y="629824"/>
                    <a:pt x="8480112" y="647118"/>
                    <a:pt x="8480112" y="664412"/>
                  </a:cubicBezTo>
                  <a:cubicBezTo>
                    <a:pt x="8490245" y="664412"/>
                    <a:pt x="8502406" y="664412"/>
                    <a:pt x="8512540" y="664412"/>
                  </a:cubicBezTo>
                  <a:cubicBezTo>
                    <a:pt x="8512540" y="655765"/>
                    <a:pt x="8512540" y="647118"/>
                    <a:pt x="8512540" y="638471"/>
                  </a:cubicBezTo>
                  <a:cubicBezTo>
                    <a:pt x="8524700" y="638471"/>
                    <a:pt x="8538886" y="638471"/>
                    <a:pt x="8551046" y="638471"/>
                  </a:cubicBezTo>
                  <a:cubicBezTo>
                    <a:pt x="8551046" y="627662"/>
                    <a:pt x="8551046" y="619015"/>
                    <a:pt x="8551046" y="608206"/>
                  </a:cubicBezTo>
                  <a:cubicBezTo>
                    <a:pt x="8567261" y="608206"/>
                    <a:pt x="8583473" y="608206"/>
                    <a:pt x="8599688" y="608206"/>
                  </a:cubicBezTo>
                  <a:cubicBezTo>
                    <a:pt x="8599688" y="608235"/>
                    <a:pt x="8599688" y="610010"/>
                    <a:pt x="8599688" y="719362"/>
                  </a:cubicBezTo>
                  <a:lnTo>
                    <a:pt x="8599688" y="733141"/>
                  </a:lnTo>
                  <a:lnTo>
                    <a:pt x="8665562" y="733141"/>
                  </a:lnTo>
                  <a:lnTo>
                    <a:pt x="8665562" y="838913"/>
                  </a:lnTo>
                  <a:lnTo>
                    <a:pt x="8665562" y="862160"/>
                  </a:lnTo>
                  <a:lnTo>
                    <a:pt x="8680522" y="862160"/>
                  </a:lnTo>
                  <a:cubicBezTo>
                    <a:pt x="8680522" y="862160"/>
                    <a:pt x="8680522" y="862160"/>
                    <a:pt x="8680522" y="860998"/>
                  </a:cubicBezTo>
                  <a:lnTo>
                    <a:pt x="8680522" y="852862"/>
                  </a:lnTo>
                  <a:cubicBezTo>
                    <a:pt x="8680522" y="852862"/>
                    <a:pt x="8680522" y="852862"/>
                    <a:pt x="8725102" y="852862"/>
                  </a:cubicBezTo>
                  <a:cubicBezTo>
                    <a:pt x="8725102" y="852862"/>
                    <a:pt x="8725102" y="852862"/>
                    <a:pt x="8725102" y="855477"/>
                  </a:cubicBezTo>
                  <a:lnTo>
                    <a:pt x="8725102" y="861131"/>
                  </a:lnTo>
                  <a:lnTo>
                    <a:pt x="8733569" y="852574"/>
                  </a:lnTo>
                  <a:cubicBezTo>
                    <a:pt x="8731340" y="852574"/>
                    <a:pt x="8731340" y="850249"/>
                    <a:pt x="8729111" y="850249"/>
                  </a:cubicBezTo>
                  <a:cubicBezTo>
                    <a:pt x="8729111" y="847924"/>
                    <a:pt x="8729111" y="845600"/>
                    <a:pt x="8729111" y="843275"/>
                  </a:cubicBezTo>
                  <a:cubicBezTo>
                    <a:pt x="8731340" y="843275"/>
                    <a:pt x="8733569" y="840950"/>
                    <a:pt x="8735797" y="840950"/>
                  </a:cubicBezTo>
                  <a:cubicBezTo>
                    <a:pt x="8735797" y="836301"/>
                    <a:pt x="8735797" y="833976"/>
                    <a:pt x="8735797" y="831652"/>
                  </a:cubicBezTo>
                  <a:cubicBezTo>
                    <a:pt x="8738027" y="831652"/>
                    <a:pt x="8738027" y="831652"/>
                    <a:pt x="8740256" y="831652"/>
                  </a:cubicBezTo>
                  <a:cubicBezTo>
                    <a:pt x="8740256" y="824678"/>
                    <a:pt x="8740256" y="817704"/>
                    <a:pt x="8740256" y="810730"/>
                  </a:cubicBezTo>
                  <a:cubicBezTo>
                    <a:pt x="8738027" y="810730"/>
                    <a:pt x="8738027" y="810730"/>
                    <a:pt x="8735797" y="810730"/>
                  </a:cubicBezTo>
                  <a:cubicBezTo>
                    <a:pt x="8735797" y="808405"/>
                    <a:pt x="8735797" y="808405"/>
                    <a:pt x="8735797" y="806081"/>
                  </a:cubicBezTo>
                  <a:lnTo>
                    <a:pt x="8740256" y="803756"/>
                  </a:lnTo>
                  <a:cubicBezTo>
                    <a:pt x="8744713" y="799107"/>
                    <a:pt x="8746943" y="794457"/>
                    <a:pt x="8751401" y="787483"/>
                  </a:cubicBezTo>
                  <a:cubicBezTo>
                    <a:pt x="8753629" y="782834"/>
                    <a:pt x="8753629" y="780510"/>
                    <a:pt x="8753629" y="778185"/>
                  </a:cubicBezTo>
                  <a:cubicBezTo>
                    <a:pt x="8749172" y="771211"/>
                    <a:pt x="8749172" y="759588"/>
                    <a:pt x="8753629" y="752614"/>
                  </a:cubicBezTo>
                  <a:cubicBezTo>
                    <a:pt x="8753631" y="752611"/>
                    <a:pt x="8753645" y="752565"/>
                    <a:pt x="8753909" y="751742"/>
                  </a:cubicBezTo>
                  <a:lnTo>
                    <a:pt x="8755767" y="745928"/>
                  </a:lnTo>
                  <a:lnTo>
                    <a:pt x="8754080" y="745928"/>
                  </a:lnTo>
                  <a:cubicBezTo>
                    <a:pt x="8754080" y="745928"/>
                    <a:pt x="8754080" y="745928"/>
                    <a:pt x="8754080" y="744766"/>
                  </a:cubicBezTo>
                  <a:lnTo>
                    <a:pt x="8754080" y="736629"/>
                  </a:lnTo>
                  <a:cubicBezTo>
                    <a:pt x="8754080" y="736629"/>
                    <a:pt x="8754080" y="736629"/>
                    <a:pt x="8755194" y="736629"/>
                  </a:cubicBezTo>
                  <a:lnTo>
                    <a:pt x="8762996" y="736629"/>
                  </a:lnTo>
                  <a:cubicBezTo>
                    <a:pt x="8762996" y="736629"/>
                    <a:pt x="8762996" y="736629"/>
                    <a:pt x="8762996" y="735467"/>
                  </a:cubicBezTo>
                  <a:lnTo>
                    <a:pt x="8762996" y="727331"/>
                  </a:lnTo>
                  <a:cubicBezTo>
                    <a:pt x="8762996" y="727331"/>
                    <a:pt x="8762996" y="727331"/>
                    <a:pt x="8761881" y="727331"/>
                  </a:cubicBezTo>
                  <a:lnTo>
                    <a:pt x="8754080" y="727331"/>
                  </a:lnTo>
                  <a:cubicBezTo>
                    <a:pt x="8754080" y="727331"/>
                    <a:pt x="8754080" y="727331"/>
                    <a:pt x="8754080" y="726168"/>
                  </a:cubicBezTo>
                  <a:lnTo>
                    <a:pt x="8754080" y="718032"/>
                  </a:lnTo>
                  <a:cubicBezTo>
                    <a:pt x="8754080" y="718032"/>
                    <a:pt x="8754080" y="718032"/>
                    <a:pt x="8755194" y="718032"/>
                  </a:cubicBezTo>
                  <a:lnTo>
                    <a:pt x="8762996" y="718032"/>
                  </a:lnTo>
                  <a:cubicBezTo>
                    <a:pt x="8762996" y="718032"/>
                    <a:pt x="8762996" y="718032"/>
                    <a:pt x="8762996" y="717160"/>
                  </a:cubicBezTo>
                  <a:lnTo>
                    <a:pt x="8762996" y="711058"/>
                  </a:lnTo>
                  <a:cubicBezTo>
                    <a:pt x="8762996" y="711058"/>
                    <a:pt x="8762996" y="711058"/>
                    <a:pt x="8761881" y="711058"/>
                  </a:cubicBezTo>
                  <a:lnTo>
                    <a:pt x="8754080" y="711058"/>
                  </a:lnTo>
                  <a:cubicBezTo>
                    <a:pt x="8754080" y="711058"/>
                    <a:pt x="8754080" y="711058"/>
                    <a:pt x="8754080" y="709896"/>
                  </a:cubicBezTo>
                  <a:lnTo>
                    <a:pt x="8754080" y="701759"/>
                  </a:lnTo>
                  <a:cubicBezTo>
                    <a:pt x="8754080" y="701759"/>
                    <a:pt x="8754080" y="701759"/>
                    <a:pt x="8755194" y="701759"/>
                  </a:cubicBezTo>
                  <a:lnTo>
                    <a:pt x="8762996" y="701759"/>
                  </a:lnTo>
                  <a:cubicBezTo>
                    <a:pt x="8762996" y="701759"/>
                    <a:pt x="8762996" y="701759"/>
                    <a:pt x="8761881" y="700016"/>
                  </a:cubicBezTo>
                  <a:lnTo>
                    <a:pt x="8754080" y="687812"/>
                  </a:lnTo>
                  <a:cubicBezTo>
                    <a:pt x="8754080" y="687812"/>
                    <a:pt x="8754080" y="687812"/>
                    <a:pt x="8754080" y="650617"/>
                  </a:cubicBezTo>
                  <a:cubicBezTo>
                    <a:pt x="8754080" y="650617"/>
                    <a:pt x="8754080" y="650617"/>
                    <a:pt x="8903424" y="650617"/>
                  </a:cubicBezTo>
                  <a:cubicBezTo>
                    <a:pt x="8903424" y="650617"/>
                    <a:pt x="8903424" y="650617"/>
                    <a:pt x="8905096" y="653232"/>
                  </a:cubicBezTo>
                  <a:lnTo>
                    <a:pt x="8908543" y="658626"/>
                  </a:lnTo>
                  <a:lnTo>
                    <a:pt x="8908543" y="647687"/>
                  </a:lnTo>
                  <a:cubicBezTo>
                    <a:pt x="8908543" y="636001"/>
                    <a:pt x="8908543" y="622669"/>
                    <a:pt x="8908543" y="607460"/>
                  </a:cubicBezTo>
                  <a:cubicBezTo>
                    <a:pt x="8908552" y="607460"/>
                    <a:pt x="8908671" y="607460"/>
                    <a:pt x="8910570" y="607460"/>
                  </a:cubicBezTo>
                  <a:lnTo>
                    <a:pt x="8924757" y="607460"/>
                  </a:lnTo>
                  <a:cubicBezTo>
                    <a:pt x="8924757" y="607441"/>
                    <a:pt x="8924757" y="606126"/>
                    <a:pt x="8924757" y="515723"/>
                  </a:cubicBezTo>
                  <a:lnTo>
                    <a:pt x="8924757" y="490724"/>
                  </a:lnTo>
                  <a:lnTo>
                    <a:pt x="9078786" y="490724"/>
                  </a:lnTo>
                  <a:lnTo>
                    <a:pt x="9078786" y="506306"/>
                  </a:lnTo>
                  <a:cubicBezTo>
                    <a:pt x="9078786" y="526935"/>
                    <a:pt x="9078786" y="559711"/>
                    <a:pt x="9078786" y="611783"/>
                  </a:cubicBezTo>
                  <a:cubicBezTo>
                    <a:pt x="9078796" y="611782"/>
                    <a:pt x="9078908" y="611761"/>
                    <a:pt x="9080306" y="611513"/>
                  </a:cubicBezTo>
                  <a:lnTo>
                    <a:pt x="9090946" y="609622"/>
                  </a:lnTo>
                  <a:cubicBezTo>
                    <a:pt x="9090946" y="609644"/>
                    <a:pt x="9090916" y="610978"/>
                    <a:pt x="9088919" y="698254"/>
                  </a:cubicBezTo>
                  <a:cubicBezTo>
                    <a:pt x="9088929" y="698256"/>
                    <a:pt x="9089040" y="698276"/>
                    <a:pt x="9090439" y="698525"/>
                  </a:cubicBezTo>
                  <a:lnTo>
                    <a:pt x="9101079" y="700416"/>
                  </a:lnTo>
                  <a:cubicBezTo>
                    <a:pt x="9101081" y="700423"/>
                    <a:pt x="9101101" y="700487"/>
                    <a:pt x="9101332" y="701227"/>
                  </a:cubicBezTo>
                  <a:lnTo>
                    <a:pt x="9103106" y="706902"/>
                  </a:lnTo>
                  <a:cubicBezTo>
                    <a:pt x="9103108" y="706893"/>
                    <a:pt x="9103153" y="706750"/>
                    <a:pt x="9103866" y="704470"/>
                  </a:cubicBezTo>
                  <a:lnTo>
                    <a:pt x="9109186" y="687446"/>
                  </a:lnTo>
                  <a:cubicBezTo>
                    <a:pt x="9109193" y="687446"/>
                    <a:pt x="9109293" y="687446"/>
                    <a:pt x="9110959" y="687446"/>
                  </a:cubicBezTo>
                  <a:lnTo>
                    <a:pt x="9123373" y="687446"/>
                  </a:lnTo>
                  <a:cubicBezTo>
                    <a:pt x="9123373" y="687463"/>
                    <a:pt x="9123373" y="688156"/>
                    <a:pt x="9123373" y="719872"/>
                  </a:cubicBezTo>
                  <a:cubicBezTo>
                    <a:pt x="9123379" y="719877"/>
                    <a:pt x="9123456" y="719917"/>
                    <a:pt x="9124386" y="720413"/>
                  </a:cubicBezTo>
                  <a:lnTo>
                    <a:pt x="9131480" y="724196"/>
                  </a:lnTo>
                  <a:cubicBezTo>
                    <a:pt x="9131480" y="724205"/>
                    <a:pt x="9131480" y="724306"/>
                    <a:pt x="9131480" y="725547"/>
                  </a:cubicBezTo>
                  <a:lnTo>
                    <a:pt x="9131480" y="735005"/>
                  </a:lnTo>
                  <a:cubicBezTo>
                    <a:pt x="9131500" y="735005"/>
                    <a:pt x="9132408" y="735005"/>
                    <a:pt x="9176067" y="735005"/>
                  </a:cubicBezTo>
                  <a:cubicBezTo>
                    <a:pt x="9176067" y="735013"/>
                    <a:pt x="9176067" y="735096"/>
                    <a:pt x="9176067" y="736086"/>
                  </a:cubicBezTo>
                  <a:lnTo>
                    <a:pt x="9176067" y="743652"/>
                  </a:lnTo>
                  <a:cubicBezTo>
                    <a:pt x="9176076" y="743652"/>
                    <a:pt x="9176197" y="743652"/>
                    <a:pt x="9178093" y="743652"/>
                  </a:cubicBezTo>
                  <a:lnTo>
                    <a:pt x="9192280" y="743652"/>
                  </a:lnTo>
                  <a:cubicBezTo>
                    <a:pt x="9192280" y="743634"/>
                    <a:pt x="9192280" y="742905"/>
                    <a:pt x="9192280" y="713387"/>
                  </a:cubicBezTo>
                  <a:cubicBezTo>
                    <a:pt x="9192301" y="713387"/>
                    <a:pt x="9193231" y="713387"/>
                    <a:pt x="9236867" y="713387"/>
                  </a:cubicBezTo>
                  <a:cubicBezTo>
                    <a:pt x="9236867" y="713379"/>
                    <a:pt x="9236867" y="713282"/>
                    <a:pt x="9236867" y="712036"/>
                  </a:cubicBezTo>
                  <a:lnTo>
                    <a:pt x="9236867" y="702578"/>
                  </a:lnTo>
                  <a:cubicBezTo>
                    <a:pt x="9236873" y="702578"/>
                    <a:pt x="9236947" y="702578"/>
                    <a:pt x="9237881" y="702578"/>
                  </a:cubicBezTo>
                  <a:lnTo>
                    <a:pt x="9244974" y="702578"/>
                  </a:lnTo>
                  <a:cubicBezTo>
                    <a:pt x="9244974" y="702571"/>
                    <a:pt x="9244974" y="702458"/>
                    <a:pt x="9244974" y="700687"/>
                  </a:cubicBezTo>
                  <a:lnTo>
                    <a:pt x="9244974" y="687446"/>
                  </a:lnTo>
                  <a:cubicBezTo>
                    <a:pt x="9244983" y="687446"/>
                    <a:pt x="9245055" y="687446"/>
                    <a:pt x="9245734" y="687446"/>
                  </a:cubicBezTo>
                  <a:lnTo>
                    <a:pt x="9251054" y="687446"/>
                  </a:lnTo>
                  <a:cubicBezTo>
                    <a:pt x="9251054" y="687439"/>
                    <a:pt x="9251054" y="687354"/>
                    <a:pt x="9251054" y="686365"/>
                  </a:cubicBezTo>
                  <a:lnTo>
                    <a:pt x="9251054" y="678798"/>
                  </a:lnTo>
                  <a:cubicBezTo>
                    <a:pt x="9251062" y="678798"/>
                    <a:pt x="9251186" y="678798"/>
                    <a:pt x="9253081" y="678798"/>
                  </a:cubicBezTo>
                  <a:lnTo>
                    <a:pt x="9267268" y="678798"/>
                  </a:lnTo>
                  <a:cubicBezTo>
                    <a:pt x="9267268" y="678805"/>
                    <a:pt x="9267268" y="678882"/>
                    <a:pt x="9267268" y="679879"/>
                  </a:cubicBezTo>
                  <a:lnTo>
                    <a:pt x="9267268" y="687446"/>
                  </a:lnTo>
                  <a:cubicBezTo>
                    <a:pt x="9267279" y="687446"/>
                    <a:pt x="9267780" y="687446"/>
                    <a:pt x="9289561" y="687446"/>
                  </a:cubicBezTo>
                  <a:cubicBezTo>
                    <a:pt x="9289561" y="687438"/>
                    <a:pt x="9289561" y="687324"/>
                    <a:pt x="9289561" y="685554"/>
                  </a:cubicBezTo>
                  <a:lnTo>
                    <a:pt x="9289561" y="672313"/>
                  </a:lnTo>
                  <a:cubicBezTo>
                    <a:pt x="9289567" y="672313"/>
                    <a:pt x="9289664" y="672313"/>
                    <a:pt x="9291335" y="672313"/>
                  </a:cubicBezTo>
                  <a:lnTo>
                    <a:pt x="9303748" y="672313"/>
                  </a:lnTo>
                  <a:cubicBezTo>
                    <a:pt x="9303748" y="672325"/>
                    <a:pt x="9303748" y="672839"/>
                    <a:pt x="9303748" y="696093"/>
                  </a:cubicBezTo>
                  <a:cubicBezTo>
                    <a:pt x="9303755" y="696093"/>
                    <a:pt x="9303835" y="696093"/>
                    <a:pt x="9304762" y="696093"/>
                  </a:cubicBezTo>
                  <a:lnTo>
                    <a:pt x="9311855" y="696093"/>
                  </a:lnTo>
                  <a:cubicBezTo>
                    <a:pt x="9311855" y="696087"/>
                    <a:pt x="9311855" y="696006"/>
                    <a:pt x="9311855" y="695012"/>
                  </a:cubicBezTo>
                  <a:lnTo>
                    <a:pt x="9311855" y="687446"/>
                  </a:lnTo>
                  <a:cubicBezTo>
                    <a:pt x="9311864" y="687446"/>
                    <a:pt x="9311982" y="687446"/>
                    <a:pt x="9313628" y="687446"/>
                  </a:cubicBezTo>
                  <a:lnTo>
                    <a:pt x="9326042" y="687446"/>
                  </a:lnTo>
                  <a:cubicBezTo>
                    <a:pt x="9326042" y="687459"/>
                    <a:pt x="9326042" y="688018"/>
                    <a:pt x="9326042" y="713387"/>
                  </a:cubicBezTo>
                  <a:cubicBezTo>
                    <a:pt x="9326050" y="713387"/>
                    <a:pt x="9326168" y="713387"/>
                    <a:pt x="9328069" y="713387"/>
                  </a:cubicBezTo>
                  <a:lnTo>
                    <a:pt x="9342255" y="713387"/>
                  </a:lnTo>
                  <a:cubicBezTo>
                    <a:pt x="9342255" y="713398"/>
                    <a:pt x="9342255" y="713513"/>
                    <a:pt x="9342255" y="715008"/>
                  </a:cubicBezTo>
                  <a:lnTo>
                    <a:pt x="9342255" y="726358"/>
                  </a:lnTo>
                  <a:cubicBezTo>
                    <a:pt x="9342263" y="726358"/>
                    <a:pt x="9342334" y="726358"/>
                    <a:pt x="9343015" y="726358"/>
                  </a:cubicBezTo>
                  <a:lnTo>
                    <a:pt x="9348336" y="726358"/>
                  </a:lnTo>
                  <a:cubicBezTo>
                    <a:pt x="9348336" y="726350"/>
                    <a:pt x="9348336" y="726274"/>
                    <a:pt x="9348336" y="725547"/>
                  </a:cubicBezTo>
                  <a:lnTo>
                    <a:pt x="9348336" y="719872"/>
                  </a:lnTo>
                  <a:cubicBezTo>
                    <a:pt x="9348353" y="719872"/>
                    <a:pt x="9349072" y="719872"/>
                    <a:pt x="9378736" y="719872"/>
                  </a:cubicBezTo>
                  <a:cubicBezTo>
                    <a:pt x="9378736" y="719886"/>
                    <a:pt x="9378736" y="720449"/>
                    <a:pt x="9378736" y="743652"/>
                  </a:cubicBezTo>
                  <a:cubicBezTo>
                    <a:pt x="9378743" y="743652"/>
                    <a:pt x="9378822" y="743652"/>
                    <a:pt x="9379749" y="743652"/>
                  </a:cubicBezTo>
                  <a:lnTo>
                    <a:pt x="9386843" y="743652"/>
                  </a:lnTo>
                  <a:cubicBezTo>
                    <a:pt x="9386843" y="743659"/>
                    <a:pt x="9386843" y="743732"/>
                    <a:pt x="9386843" y="744733"/>
                  </a:cubicBezTo>
                  <a:lnTo>
                    <a:pt x="9386843" y="752299"/>
                  </a:lnTo>
                  <a:cubicBezTo>
                    <a:pt x="9386852" y="752299"/>
                    <a:pt x="9386925" y="752299"/>
                    <a:pt x="9387603" y="752299"/>
                  </a:cubicBezTo>
                  <a:lnTo>
                    <a:pt x="9392923" y="752299"/>
                  </a:lnTo>
                  <a:cubicBezTo>
                    <a:pt x="9392923" y="752292"/>
                    <a:pt x="9392923" y="752172"/>
                    <a:pt x="9392923" y="750137"/>
                  </a:cubicBezTo>
                  <a:lnTo>
                    <a:pt x="9392923" y="735005"/>
                  </a:lnTo>
                  <a:cubicBezTo>
                    <a:pt x="9392930" y="735005"/>
                    <a:pt x="9393008" y="735005"/>
                    <a:pt x="9393936" y="735005"/>
                  </a:cubicBezTo>
                  <a:lnTo>
                    <a:pt x="9401030" y="735005"/>
                  </a:lnTo>
                  <a:cubicBezTo>
                    <a:pt x="9401030" y="735013"/>
                    <a:pt x="9401030" y="735096"/>
                    <a:pt x="9401030" y="736086"/>
                  </a:cubicBezTo>
                  <a:lnTo>
                    <a:pt x="9401030" y="743652"/>
                  </a:lnTo>
                  <a:lnTo>
                    <a:pt x="9406350" y="741659"/>
                  </a:lnTo>
                  <a:cubicBezTo>
                    <a:pt x="9407110" y="741287"/>
                    <a:pt x="9407110" y="741085"/>
                    <a:pt x="9407110" y="740679"/>
                  </a:cubicBezTo>
                  <a:lnTo>
                    <a:pt x="9407110" y="735005"/>
                  </a:lnTo>
                  <a:cubicBezTo>
                    <a:pt x="9407127" y="735005"/>
                    <a:pt x="9407928" y="735005"/>
                    <a:pt x="9445617" y="735005"/>
                  </a:cubicBezTo>
                  <a:cubicBezTo>
                    <a:pt x="9445617" y="735019"/>
                    <a:pt x="9445617" y="735566"/>
                    <a:pt x="9445617" y="758784"/>
                  </a:cubicBezTo>
                  <a:cubicBezTo>
                    <a:pt x="9445625" y="758784"/>
                    <a:pt x="9445743" y="758784"/>
                    <a:pt x="9447643" y="758784"/>
                  </a:cubicBezTo>
                  <a:lnTo>
                    <a:pt x="9461830" y="758784"/>
                  </a:lnTo>
                  <a:cubicBezTo>
                    <a:pt x="9461830" y="758792"/>
                    <a:pt x="9461830" y="758874"/>
                    <a:pt x="9461830" y="759865"/>
                  </a:cubicBezTo>
                  <a:lnTo>
                    <a:pt x="9461830" y="767431"/>
                  </a:lnTo>
                  <a:cubicBezTo>
                    <a:pt x="9461839" y="767431"/>
                    <a:pt x="9461962" y="767431"/>
                    <a:pt x="9463604" y="767431"/>
                  </a:cubicBezTo>
                  <a:lnTo>
                    <a:pt x="9476017" y="767431"/>
                  </a:lnTo>
                  <a:cubicBezTo>
                    <a:pt x="9476017" y="767419"/>
                    <a:pt x="9476017" y="766908"/>
                    <a:pt x="9476017" y="743652"/>
                  </a:cubicBezTo>
                  <a:cubicBezTo>
                    <a:pt x="9476024" y="743652"/>
                    <a:pt x="9476102" y="743652"/>
                    <a:pt x="9477030" y="743652"/>
                  </a:cubicBezTo>
                  <a:lnTo>
                    <a:pt x="9484124" y="743652"/>
                  </a:lnTo>
                  <a:cubicBezTo>
                    <a:pt x="9484124" y="743633"/>
                    <a:pt x="9484124" y="742862"/>
                    <a:pt x="9484124" y="711225"/>
                  </a:cubicBezTo>
                  <a:cubicBezTo>
                    <a:pt x="9484131" y="711225"/>
                    <a:pt x="9484208" y="711225"/>
                    <a:pt x="9485137" y="711225"/>
                  </a:cubicBezTo>
                  <a:lnTo>
                    <a:pt x="9492231" y="711225"/>
                  </a:lnTo>
                  <a:cubicBezTo>
                    <a:pt x="9492231" y="711219"/>
                    <a:pt x="9492231" y="711110"/>
                    <a:pt x="9492231" y="709334"/>
                  </a:cubicBezTo>
                  <a:lnTo>
                    <a:pt x="9492231" y="696093"/>
                  </a:lnTo>
                  <a:cubicBezTo>
                    <a:pt x="9490204" y="696093"/>
                    <a:pt x="9490204" y="696093"/>
                    <a:pt x="9490964" y="694471"/>
                  </a:cubicBezTo>
                  <a:lnTo>
                    <a:pt x="9496284" y="683122"/>
                  </a:lnTo>
                  <a:cubicBezTo>
                    <a:pt x="9496289" y="683139"/>
                    <a:pt x="9496484" y="683813"/>
                    <a:pt x="9504391" y="711225"/>
                  </a:cubicBezTo>
                  <a:cubicBezTo>
                    <a:pt x="9504399" y="711225"/>
                    <a:pt x="9504472" y="711225"/>
                    <a:pt x="9505151" y="711225"/>
                  </a:cubicBezTo>
                  <a:lnTo>
                    <a:pt x="9510471" y="711225"/>
                  </a:lnTo>
                  <a:cubicBezTo>
                    <a:pt x="9510471" y="711212"/>
                    <a:pt x="9510471" y="710033"/>
                    <a:pt x="9510471" y="605298"/>
                  </a:cubicBezTo>
                  <a:cubicBezTo>
                    <a:pt x="9510481" y="605298"/>
                    <a:pt x="9510595" y="605298"/>
                    <a:pt x="9511991" y="605298"/>
                  </a:cubicBezTo>
                  <a:lnTo>
                    <a:pt x="9522631" y="605298"/>
                  </a:lnTo>
                  <a:cubicBezTo>
                    <a:pt x="9522631" y="605276"/>
                    <a:pt x="9522631" y="604266"/>
                    <a:pt x="9522631" y="557739"/>
                  </a:cubicBezTo>
                  <a:cubicBezTo>
                    <a:pt x="9522648" y="557739"/>
                    <a:pt x="9523273" y="557739"/>
                    <a:pt x="9548978" y="557739"/>
                  </a:cubicBezTo>
                  <a:cubicBezTo>
                    <a:pt x="9548978" y="557727"/>
                    <a:pt x="9548978" y="557217"/>
                    <a:pt x="9548978" y="536121"/>
                  </a:cubicBezTo>
                  <a:cubicBezTo>
                    <a:pt x="9548997" y="536121"/>
                    <a:pt x="9549786" y="536121"/>
                    <a:pt x="9583432" y="536121"/>
                  </a:cubicBezTo>
                  <a:cubicBezTo>
                    <a:pt x="9583432" y="536129"/>
                    <a:pt x="9583432" y="536259"/>
                    <a:pt x="9583432" y="538553"/>
                  </a:cubicBezTo>
                  <a:lnTo>
                    <a:pt x="9583432" y="555577"/>
                  </a:lnTo>
                  <a:cubicBezTo>
                    <a:pt x="9583441" y="555577"/>
                    <a:pt x="9583572" y="555577"/>
                    <a:pt x="9585712" y="555577"/>
                  </a:cubicBezTo>
                  <a:lnTo>
                    <a:pt x="9601672" y="555577"/>
                  </a:lnTo>
                  <a:cubicBezTo>
                    <a:pt x="9601672" y="555595"/>
                    <a:pt x="9601672" y="556489"/>
                    <a:pt x="9601672" y="603136"/>
                  </a:cubicBezTo>
                  <a:cubicBezTo>
                    <a:pt x="9601678" y="603136"/>
                    <a:pt x="9601754" y="603136"/>
                    <a:pt x="9602685" y="603136"/>
                  </a:cubicBezTo>
                  <a:lnTo>
                    <a:pt x="9609779" y="603136"/>
                  </a:lnTo>
                  <a:lnTo>
                    <a:pt x="9623966" y="607460"/>
                  </a:lnTo>
                  <a:cubicBezTo>
                    <a:pt x="9623966" y="607470"/>
                    <a:pt x="9623966" y="608120"/>
                    <a:pt x="9623966" y="646372"/>
                  </a:cubicBezTo>
                  <a:cubicBezTo>
                    <a:pt x="9623972" y="646372"/>
                    <a:pt x="9624047" y="646372"/>
                    <a:pt x="9624979" y="646372"/>
                  </a:cubicBezTo>
                  <a:lnTo>
                    <a:pt x="9632072" y="646372"/>
                  </a:lnTo>
                  <a:cubicBezTo>
                    <a:pt x="9632072" y="646382"/>
                    <a:pt x="9632072" y="646488"/>
                    <a:pt x="9632072" y="647993"/>
                  </a:cubicBezTo>
                  <a:lnTo>
                    <a:pt x="9632072" y="659342"/>
                  </a:lnTo>
                  <a:cubicBezTo>
                    <a:pt x="9632080" y="659342"/>
                    <a:pt x="9632204" y="659342"/>
                    <a:pt x="9634099" y="659342"/>
                  </a:cubicBezTo>
                  <a:lnTo>
                    <a:pt x="9648286" y="659342"/>
                  </a:lnTo>
                  <a:lnTo>
                    <a:pt x="9654366" y="665828"/>
                  </a:lnTo>
                  <a:cubicBezTo>
                    <a:pt x="9654366" y="665840"/>
                    <a:pt x="9654366" y="666326"/>
                    <a:pt x="9654366" y="687446"/>
                  </a:cubicBezTo>
                  <a:cubicBezTo>
                    <a:pt x="9654375" y="687446"/>
                    <a:pt x="9654506" y="687446"/>
                    <a:pt x="9656646" y="687446"/>
                  </a:cubicBezTo>
                  <a:lnTo>
                    <a:pt x="9672606" y="687446"/>
                  </a:lnTo>
                  <a:cubicBezTo>
                    <a:pt x="9672606" y="687453"/>
                    <a:pt x="9672606" y="687533"/>
                    <a:pt x="9672606" y="688526"/>
                  </a:cubicBezTo>
                  <a:lnTo>
                    <a:pt x="9672606" y="696093"/>
                  </a:lnTo>
                  <a:cubicBezTo>
                    <a:pt x="9672615" y="696093"/>
                    <a:pt x="9672714" y="696093"/>
                    <a:pt x="9673873" y="696093"/>
                  </a:cubicBezTo>
                  <a:lnTo>
                    <a:pt x="9682740" y="696093"/>
                  </a:lnTo>
                  <a:cubicBezTo>
                    <a:pt x="9682740" y="696102"/>
                    <a:pt x="9682740" y="696231"/>
                    <a:pt x="9682740" y="698254"/>
                  </a:cubicBezTo>
                  <a:lnTo>
                    <a:pt x="9682740" y="713387"/>
                  </a:lnTo>
                  <a:cubicBezTo>
                    <a:pt x="9686793" y="713387"/>
                    <a:pt x="9686793" y="713387"/>
                    <a:pt x="9686793" y="711495"/>
                  </a:cubicBezTo>
                  <a:lnTo>
                    <a:pt x="9686793" y="698254"/>
                  </a:lnTo>
                  <a:cubicBezTo>
                    <a:pt x="9686799" y="698254"/>
                    <a:pt x="9686877" y="698254"/>
                    <a:pt x="9687806" y="698254"/>
                  </a:cubicBezTo>
                  <a:lnTo>
                    <a:pt x="9694900" y="698254"/>
                  </a:lnTo>
                  <a:cubicBezTo>
                    <a:pt x="9694900" y="698265"/>
                    <a:pt x="9694900" y="698384"/>
                    <a:pt x="9694900" y="699876"/>
                  </a:cubicBezTo>
                  <a:lnTo>
                    <a:pt x="9694900" y="711225"/>
                  </a:lnTo>
                  <a:cubicBezTo>
                    <a:pt x="9694909" y="711225"/>
                    <a:pt x="9694982" y="711225"/>
                    <a:pt x="9695660" y="711225"/>
                  </a:cubicBezTo>
                  <a:lnTo>
                    <a:pt x="9700980" y="711225"/>
                  </a:lnTo>
                  <a:cubicBezTo>
                    <a:pt x="9700980" y="706902"/>
                    <a:pt x="9700980" y="706902"/>
                    <a:pt x="9749620" y="706902"/>
                  </a:cubicBezTo>
                  <a:cubicBezTo>
                    <a:pt x="9749620" y="706911"/>
                    <a:pt x="9749620" y="707012"/>
                    <a:pt x="9749620" y="708253"/>
                  </a:cubicBezTo>
                  <a:lnTo>
                    <a:pt x="9749620" y="717710"/>
                  </a:lnTo>
                  <a:cubicBezTo>
                    <a:pt x="9749628" y="717710"/>
                    <a:pt x="9749703" y="717710"/>
                    <a:pt x="9750380" y="717710"/>
                  </a:cubicBezTo>
                  <a:lnTo>
                    <a:pt x="9755702" y="717710"/>
                  </a:lnTo>
                  <a:cubicBezTo>
                    <a:pt x="9755702" y="717719"/>
                    <a:pt x="9755702" y="717841"/>
                    <a:pt x="9755702" y="719872"/>
                  </a:cubicBezTo>
                  <a:lnTo>
                    <a:pt x="9755702" y="735005"/>
                  </a:lnTo>
                  <a:cubicBezTo>
                    <a:pt x="9755710" y="735001"/>
                    <a:pt x="9755826" y="734923"/>
                    <a:pt x="9757728" y="733654"/>
                  </a:cubicBezTo>
                  <a:lnTo>
                    <a:pt x="9771914" y="724196"/>
                  </a:lnTo>
                  <a:cubicBezTo>
                    <a:pt x="9771916" y="724177"/>
                    <a:pt x="9772048" y="723302"/>
                    <a:pt x="9777994" y="683122"/>
                  </a:cubicBezTo>
                  <a:cubicBezTo>
                    <a:pt x="9778004" y="683120"/>
                    <a:pt x="9778072" y="683094"/>
                    <a:pt x="9778754" y="682852"/>
                  </a:cubicBezTo>
                  <a:lnTo>
                    <a:pt x="9784074" y="680960"/>
                  </a:lnTo>
                  <a:cubicBezTo>
                    <a:pt x="9784074" y="680944"/>
                    <a:pt x="9784108" y="679883"/>
                    <a:pt x="9786102" y="611783"/>
                  </a:cubicBezTo>
                  <a:cubicBezTo>
                    <a:pt x="9786102" y="611801"/>
                    <a:pt x="9786134" y="612892"/>
                    <a:pt x="9788128" y="680960"/>
                  </a:cubicBezTo>
                  <a:cubicBezTo>
                    <a:pt x="9788138" y="680963"/>
                    <a:pt x="9788208" y="680988"/>
                    <a:pt x="9788888" y="681230"/>
                  </a:cubicBezTo>
                  <a:lnTo>
                    <a:pt x="9794208" y="683122"/>
                  </a:lnTo>
                  <a:cubicBezTo>
                    <a:pt x="9794208" y="683102"/>
                    <a:pt x="9794208" y="681769"/>
                    <a:pt x="9794208" y="596651"/>
                  </a:cubicBezTo>
                  <a:cubicBezTo>
                    <a:pt x="9798262" y="596651"/>
                    <a:pt x="9798262" y="596651"/>
                    <a:pt x="9798262" y="564224"/>
                  </a:cubicBezTo>
                  <a:cubicBezTo>
                    <a:pt x="9798274" y="564224"/>
                    <a:pt x="9798960" y="564224"/>
                    <a:pt x="9836768" y="564224"/>
                  </a:cubicBezTo>
                  <a:cubicBezTo>
                    <a:pt x="9836768" y="564241"/>
                    <a:pt x="9836768" y="564959"/>
                    <a:pt x="9836768" y="596651"/>
                  </a:cubicBezTo>
                  <a:cubicBezTo>
                    <a:pt x="9836778" y="596651"/>
                    <a:pt x="9836850" y="596651"/>
                    <a:pt x="9837528" y="596651"/>
                  </a:cubicBezTo>
                  <a:lnTo>
                    <a:pt x="9842848" y="596651"/>
                  </a:lnTo>
                  <a:cubicBezTo>
                    <a:pt x="9842848" y="596630"/>
                    <a:pt x="9842848" y="595324"/>
                    <a:pt x="9842848" y="514503"/>
                  </a:cubicBezTo>
                  <a:cubicBezTo>
                    <a:pt x="9842854" y="514503"/>
                    <a:pt x="9842954" y="514503"/>
                    <a:pt x="9844622" y="514503"/>
                  </a:cubicBezTo>
                  <a:lnTo>
                    <a:pt x="9857036" y="514503"/>
                  </a:lnTo>
                  <a:cubicBezTo>
                    <a:pt x="9857036" y="514496"/>
                    <a:pt x="9857036" y="514385"/>
                    <a:pt x="9857036" y="512612"/>
                  </a:cubicBezTo>
                  <a:lnTo>
                    <a:pt x="9857036" y="499371"/>
                  </a:lnTo>
                  <a:cubicBezTo>
                    <a:pt x="9857046" y="499371"/>
                    <a:pt x="9857544" y="499371"/>
                    <a:pt x="9879330" y="499371"/>
                  </a:cubicBezTo>
                  <a:cubicBezTo>
                    <a:pt x="9879330" y="499364"/>
                    <a:pt x="9879330" y="499283"/>
                    <a:pt x="9879330" y="498290"/>
                  </a:cubicBezTo>
                  <a:lnTo>
                    <a:pt x="9879330" y="490724"/>
                  </a:lnTo>
                  <a:cubicBezTo>
                    <a:pt x="9879336" y="490724"/>
                    <a:pt x="9879446" y="490724"/>
                    <a:pt x="9881102" y="490724"/>
                  </a:cubicBezTo>
                  <a:lnTo>
                    <a:pt x="9893516" y="490724"/>
                  </a:lnTo>
                  <a:cubicBezTo>
                    <a:pt x="9893516" y="490732"/>
                    <a:pt x="9893516" y="490811"/>
                    <a:pt x="9893516" y="491805"/>
                  </a:cubicBezTo>
                  <a:lnTo>
                    <a:pt x="9893516" y="499371"/>
                  </a:lnTo>
                  <a:cubicBezTo>
                    <a:pt x="9893526" y="499371"/>
                    <a:pt x="9893598" y="499371"/>
                    <a:pt x="9894276" y="499371"/>
                  </a:cubicBezTo>
                  <a:lnTo>
                    <a:pt x="9899596" y="499371"/>
                  </a:lnTo>
                  <a:lnTo>
                    <a:pt x="9909730" y="495047"/>
                  </a:lnTo>
                  <a:lnTo>
                    <a:pt x="9913782" y="498290"/>
                  </a:lnTo>
                  <a:lnTo>
                    <a:pt x="9913782" y="490724"/>
                  </a:lnTo>
                  <a:cubicBezTo>
                    <a:pt x="9913792" y="490724"/>
                    <a:pt x="9913928" y="490724"/>
                    <a:pt x="9916062" y="490724"/>
                  </a:cubicBezTo>
                  <a:lnTo>
                    <a:pt x="9932024" y="490724"/>
                  </a:lnTo>
                  <a:cubicBezTo>
                    <a:pt x="9932024" y="490732"/>
                    <a:pt x="9932024" y="490811"/>
                    <a:pt x="9932024" y="491805"/>
                  </a:cubicBezTo>
                  <a:lnTo>
                    <a:pt x="9932024" y="499371"/>
                  </a:lnTo>
                  <a:cubicBezTo>
                    <a:pt x="9932042" y="499371"/>
                    <a:pt x="9932778" y="499371"/>
                    <a:pt x="9962424" y="499371"/>
                  </a:cubicBezTo>
                  <a:cubicBezTo>
                    <a:pt x="9962424" y="499381"/>
                    <a:pt x="9962424" y="499490"/>
                    <a:pt x="9962424" y="500992"/>
                  </a:cubicBezTo>
                  <a:lnTo>
                    <a:pt x="9962424" y="512342"/>
                  </a:lnTo>
                  <a:cubicBezTo>
                    <a:pt x="9962440" y="512342"/>
                    <a:pt x="9963080" y="512342"/>
                    <a:pt x="9988770" y="512342"/>
                  </a:cubicBezTo>
                  <a:cubicBezTo>
                    <a:pt x="9988770" y="512358"/>
                    <a:pt x="9988770" y="513038"/>
                    <a:pt x="9988770" y="542606"/>
                  </a:cubicBezTo>
                  <a:cubicBezTo>
                    <a:pt x="9988780" y="542606"/>
                    <a:pt x="9988852" y="542606"/>
                    <a:pt x="9989530" y="542606"/>
                  </a:cubicBezTo>
                  <a:lnTo>
                    <a:pt x="9994850" y="542606"/>
                  </a:lnTo>
                  <a:cubicBezTo>
                    <a:pt x="9994850" y="542613"/>
                    <a:pt x="9994850" y="542699"/>
                    <a:pt x="9994850" y="543687"/>
                  </a:cubicBezTo>
                  <a:lnTo>
                    <a:pt x="9994850" y="551254"/>
                  </a:lnTo>
                  <a:cubicBezTo>
                    <a:pt x="9998904" y="551254"/>
                    <a:pt x="9998904" y="551254"/>
                    <a:pt x="9998904" y="581518"/>
                  </a:cubicBezTo>
                  <a:cubicBezTo>
                    <a:pt x="9998914" y="581518"/>
                    <a:pt x="9998988" y="581518"/>
                    <a:pt x="9999664" y="581518"/>
                  </a:cubicBezTo>
                  <a:lnTo>
                    <a:pt x="10004984" y="581518"/>
                  </a:lnTo>
                  <a:cubicBezTo>
                    <a:pt x="10004984" y="581527"/>
                    <a:pt x="10004984" y="581594"/>
                    <a:pt x="10004984" y="582329"/>
                  </a:cubicBezTo>
                  <a:lnTo>
                    <a:pt x="10004984" y="588004"/>
                  </a:lnTo>
                  <a:cubicBezTo>
                    <a:pt x="10004990" y="588004"/>
                    <a:pt x="10005068" y="588004"/>
                    <a:pt x="10005998" y="588004"/>
                  </a:cubicBezTo>
                  <a:lnTo>
                    <a:pt x="10013090" y="588004"/>
                  </a:lnTo>
                  <a:cubicBezTo>
                    <a:pt x="10013090" y="588021"/>
                    <a:pt x="10013090" y="588734"/>
                    <a:pt x="10013090" y="618269"/>
                  </a:cubicBezTo>
                  <a:cubicBezTo>
                    <a:pt x="10013098" y="618269"/>
                    <a:pt x="10013218" y="618269"/>
                    <a:pt x="10015118" y="618269"/>
                  </a:cubicBezTo>
                  <a:lnTo>
                    <a:pt x="10029304" y="618269"/>
                  </a:lnTo>
                  <a:cubicBezTo>
                    <a:pt x="10029304" y="618285"/>
                    <a:pt x="10029304" y="618865"/>
                    <a:pt x="10029304" y="642048"/>
                  </a:cubicBezTo>
                  <a:cubicBezTo>
                    <a:pt x="10031332" y="642048"/>
                    <a:pt x="10031332" y="642048"/>
                    <a:pt x="10031332" y="643669"/>
                  </a:cubicBezTo>
                  <a:lnTo>
                    <a:pt x="10031332" y="655019"/>
                  </a:lnTo>
                  <a:cubicBezTo>
                    <a:pt x="10031340" y="655019"/>
                    <a:pt x="10031410" y="655019"/>
                    <a:pt x="10032092" y="655019"/>
                  </a:cubicBezTo>
                  <a:lnTo>
                    <a:pt x="10037412" y="655019"/>
                  </a:lnTo>
                  <a:cubicBezTo>
                    <a:pt x="10037412" y="655033"/>
                    <a:pt x="10037412" y="655596"/>
                    <a:pt x="10037412" y="678798"/>
                  </a:cubicBezTo>
                  <a:cubicBezTo>
                    <a:pt x="10037420" y="678798"/>
                    <a:pt x="10037518" y="678798"/>
                    <a:pt x="10038678" y="678798"/>
                  </a:cubicBezTo>
                  <a:lnTo>
                    <a:pt x="10047544" y="678798"/>
                  </a:lnTo>
                  <a:cubicBezTo>
                    <a:pt x="10049572" y="680960"/>
                    <a:pt x="10049572" y="680960"/>
                    <a:pt x="10049572" y="682852"/>
                  </a:cubicBezTo>
                  <a:lnTo>
                    <a:pt x="10049572" y="696093"/>
                  </a:lnTo>
                  <a:cubicBezTo>
                    <a:pt x="10049576" y="696086"/>
                    <a:pt x="10049664" y="695979"/>
                    <a:pt x="10051092" y="694201"/>
                  </a:cubicBezTo>
                  <a:lnTo>
                    <a:pt x="10061732" y="680960"/>
                  </a:lnTo>
                  <a:cubicBezTo>
                    <a:pt x="10061746" y="680960"/>
                    <a:pt x="10062386" y="680960"/>
                    <a:pt x="10090106" y="680960"/>
                  </a:cubicBezTo>
                  <a:cubicBezTo>
                    <a:pt x="10090106" y="680985"/>
                    <a:pt x="10090106" y="682386"/>
                    <a:pt x="10090106" y="767431"/>
                  </a:cubicBezTo>
                  <a:cubicBezTo>
                    <a:pt x="10090114" y="767431"/>
                    <a:pt x="10090190" y="767431"/>
                    <a:pt x="10090866" y="767431"/>
                  </a:cubicBezTo>
                  <a:lnTo>
                    <a:pt x="10096186" y="767431"/>
                  </a:lnTo>
                  <a:cubicBezTo>
                    <a:pt x="10096190" y="767423"/>
                    <a:pt x="10096248" y="767323"/>
                    <a:pt x="10096946" y="766080"/>
                  </a:cubicBezTo>
                  <a:lnTo>
                    <a:pt x="10102266" y="756622"/>
                  </a:lnTo>
                  <a:cubicBezTo>
                    <a:pt x="10102266" y="756629"/>
                    <a:pt x="10102266" y="756728"/>
                    <a:pt x="10102266" y="758514"/>
                  </a:cubicBezTo>
                  <a:lnTo>
                    <a:pt x="10102266" y="771755"/>
                  </a:lnTo>
                  <a:cubicBezTo>
                    <a:pt x="10106318" y="771755"/>
                    <a:pt x="10106318" y="771755"/>
                    <a:pt x="10106318" y="726358"/>
                  </a:cubicBezTo>
                  <a:cubicBezTo>
                    <a:pt x="10106328" y="726358"/>
                    <a:pt x="10106398" y="726358"/>
                    <a:pt x="10107078" y="726358"/>
                  </a:cubicBezTo>
                  <a:lnTo>
                    <a:pt x="10112398" y="726358"/>
                  </a:lnTo>
                  <a:cubicBezTo>
                    <a:pt x="10112398" y="726343"/>
                    <a:pt x="10112398" y="725343"/>
                    <a:pt x="10112398" y="661504"/>
                  </a:cubicBezTo>
                  <a:cubicBezTo>
                    <a:pt x="10112406" y="661504"/>
                    <a:pt x="10112486" y="661504"/>
                    <a:pt x="10113412" y="661504"/>
                  </a:cubicBezTo>
                  <a:lnTo>
                    <a:pt x="10120506" y="661504"/>
                  </a:lnTo>
                  <a:cubicBezTo>
                    <a:pt x="10120512" y="661483"/>
                    <a:pt x="10120776" y="660543"/>
                    <a:pt x="10132666" y="618269"/>
                  </a:cubicBezTo>
                  <a:cubicBezTo>
                    <a:pt x="10132674" y="618269"/>
                    <a:pt x="10132772" y="618269"/>
                    <a:pt x="10133932" y="618269"/>
                  </a:cubicBezTo>
                  <a:lnTo>
                    <a:pt x="10142800" y="618269"/>
                  </a:lnTo>
                  <a:cubicBezTo>
                    <a:pt x="10142804" y="618292"/>
                    <a:pt x="10143030" y="619258"/>
                    <a:pt x="10152932" y="661504"/>
                  </a:cubicBezTo>
                  <a:cubicBezTo>
                    <a:pt x="10152938" y="661504"/>
                    <a:pt x="10153012" y="661504"/>
                    <a:pt x="10153946" y="661504"/>
                  </a:cubicBezTo>
                  <a:lnTo>
                    <a:pt x="10161040" y="661504"/>
                  </a:lnTo>
                  <a:cubicBezTo>
                    <a:pt x="10161040" y="661515"/>
                    <a:pt x="10161040" y="662182"/>
                    <a:pt x="10161040" y="700416"/>
                  </a:cubicBezTo>
                  <a:cubicBezTo>
                    <a:pt x="10161046" y="700416"/>
                    <a:pt x="10161146" y="700416"/>
                    <a:pt x="10162812" y="700416"/>
                  </a:cubicBezTo>
                  <a:lnTo>
                    <a:pt x="10175226" y="700416"/>
                  </a:lnTo>
                  <a:cubicBezTo>
                    <a:pt x="10175226" y="700424"/>
                    <a:pt x="10175226" y="700546"/>
                    <a:pt x="10175226" y="702578"/>
                  </a:cubicBezTo>
                  <a:lnTo>
                    <a:pt x="10175226" y="717710"/>
                  </a:lnTo>
                  <a:cubicBezTo>
                    <a:pt x="10179280" y="717710"/>
                    <a:pt x="10179280" y="717710"/>
                    <a:pt x="10179280" y="715549"/>
                  </a:cubicBezTo>
                  <a:lnTo>
                    <a:pt x="10179280" y="700416"/>
                  </a:lnTo>
                  <a:cubicBezTo>
                    <a:pt x="10179290" y="700416"/>
                    <a:pt x="10179402" y="700416"/>
                    <a:pt x="10180800" y="700416"/>
                  </a:cubicBezTo>
                  <a:lnTo>
                    <a:pt x="10191440" y="700416"/>
                  </a:lnTo>
                  <a:cubicBezTo>
                    <a:pt x="10191440" y="700426"/>
                    <a:pt x="10191440" y="700543"/>
                    <a:pt x="10191440" y="702037"/>
                  </a:cubicBezTo>
                  <a:lnTo>
                    <a:pt x="10191440" y="713387"/>
                  </a:lnTo>
                  <a:cubicBezTo>
                    <a:pt x="10191456" y="713387"/>
                    <a:pt x="10192164" y="713387"/>
                    <a:pt x="10221840" y="713387"/>
                  </a:cubicBezTo>
                  <a:cubicBezTo>
                    <a:pt x="10221840" y="713370"/>
                    <a:pt x="10221840" y="712599"/>
                    <a:pt x="10221840" y="676637"/>
                  </a:cubicBezTo>
                  <a:cubicBezTo>
                    <a:pt x="10221848" y="676637"/>
                    <a:pt x="10221942" y="676637"/>
                    <a:pt x="10223106" y="676637"/>
                  </a:cubicBezTo>
                  <a:lnTo>
                    <a:pt x="10231974" y="676637"/>
                  </a:lnTo>
                  <a:cubicBezTo>
                    <a:pt x="10231974" y="676648"/>
                    <a:pt x="10231974" y="677142"/>
                    <a:pt x="10231974" y="698254"/>
                  </a:cubicBezTo>
                  <a:cubicBezTo>
                    <a:pt x="10234000" y="698254"/>
                    <a:pt x="10234000" y="698254"/>
                    <a:pt x="10234000" y="665828"/>
                  </a:cubicBezTo>
                  <a:cubicBezTo>
                    <a:pt x="10234014" y="665828"/>
                    <a:pt x="10234556" y="665828"/>
                    <a:pt x="10256294" y="665828"/>
                  </a:cubicBezTo>
                  <a:cubicBezTo>
                    <a:pt x="10256294" y="665818"/>
                    <a:pt x="10256294" y="665698"/>
                    <a:pt x="10256294" y="664206"/>
                  </a:cubicBezTo>
                  <a:lnTo>
                    <a:pt x="10256294" y="652857"/>
                  </a:lnTo>
                  <a:cubicBezTo>
                    <a:pt x="10256302" y="652857"/>
                    <a:pt x="10256376" y="652857"/>
                    <a:pt x="10257054" y="652857"/>
                  </a:cubicBezTo>
                  <a:lnTo>
                    <a:pt x="10262374" y="652857"/>
                  </a:lnTo>
                  <a:cubicBezTo>
                    <a:pt x="10262374" y="652851"/>
                    <a:pt x="10262374" y="652738"/>
                    <a:pt x="10262374" y="650966"/>
                  </a:cubicBezTo>
                  <a:lnTo>
                    <a:pt x="10262374" y="637725"/>
                  </a:lnTo>
                  <a:lnTo>
                    <a:pt x="10266428" y="644210"/>
                  </a:lnTo>
                  <a:cubicBezTo>
                    <a:pt x="10266436" y="644210"/>
                    <a:pt x="10266564" y="644210"/>
                    <a:pt x="10268708" y="644210"/>
                  </a:cubicBezTo>
                  <a:lnTo>
                    <a:pt x="10284668" y="644210"/>
                  </a:lnTo>
                  <a:cubicBezTo>
                    <a:pt x="10284668" y="644202"/>
                    <a:pt x="10284668" y="644134"/>
                    <a:pt x="10284668" y="643399"/>
                  </a:cubicBezTo>
                  <a:lnTo>
                    <a:pt x="10284668" y="637725"/>
                  </a:lnTo>
                  <a:cubicBezTo>
                    <a:pt x="10284676" y="637725"/>
                    <a:pt x="10284750" y="637725"/>
                    <a:pt x="10285428" y="637725"/>
                  </a:cubicBezTo>
                  <a:lnTo>
                    <a:pt x="10290748" y="637725"/>
                  </a:lnTo>
                  <a:cubicBezTo>
                    <a:pt x="10290748" y="637734"/>
                    <a:pt x="10290748" y="637834"/>
                    <a:pt x="10290748" y="639076"/>
                  </a:cubicBezTo>
                  <a:lnTo>
                    <a:pt x="10290748" y="648534"/>
                  </a:lnTo>
                  <a:cubicBezTo>
                    <a:pt x="10290762" y="648534"/>
                    <a:pt x="10291496" y="648534"/>
                    <a:pt x="10329254" y="648534"/>
                  </a:cubicBezTo>
                  <a:cubicBezTo>
                    <a:pt x="10329254" y="648552"/>
                    <a:pt x="10329254" y="650062"/>
                    <a:pt x="10329254" y="786887"/>
                  </a:cubicBezTo>
                  <a:cubicBezTo>
                    <a:pt x="10329264" y="786887"/>
                    <a:pt x="10329380" y="786887"/>
                    <a:pt x="10330774" y="786887"/>
                  </a:cubicBezTo>
                  <a:lnTo>
                    <a:pt x="10341414" y="786887"/>
                  </a:lnTo>
                  <a:cubicBezTo>
                    <a:pt x="10341414" y="782564"/>
                    <a:pt x="10341414" y="778240"/>
                    <a:pt x="10341414" y="773917"/>
                  </a:cubicBezTo>
                  <a:cubicBezTo>
                    <a:pt x="10343442" y="773917"/>
                    <a:pt x="10343442" y="773917"/>
                    <a:pt x="10345468" y="773917"/>
                  </a:cubicBezTo>
                  <a:cubicBezTo>
                    <a:pt x="10345468" y="778240"/>
                    <a:pt x="10345468" y="782564"/>
                    <a:pt x="10345468" y="786887"/>
                  </a:cubicBezTo>
                  <a:cubicBezTo>
                    <a:pt x="10355602" y="786887"/>
                    <a:pt x="10365736" y="786887"/>
                    <a:pt x="10375868" y="786887"/>
                  </a:cubicBezTo>
                  <a:cubicBezTo>
                    <a:pt x="10375868" y="776078"/>
                    <a:pt x="10375868" y="767431"/>
                    <a:pt x="10375868" y="756622"/>
                  </a:cubicBezTo>
                  <a:cubicBezTo>
                    <a:pt x="10379922" y="756622"/>
                    <a:pt x="10383976" y="756622"/>
                    <a:pt x="10388028" y="756622"/>
                  </a:cubicBezTo>
                  <a:lnTo>
                    <a:pt x="10400188" y="754461"/>
                  </a:lnTo>
                  <a:cubicBezTo>
                    <a:pt x="10402216" y="754461"/>
                    <a:pt x="10402216" y="756622"/>
                    <a:pt x="10404242" y="756622"/>
                  </a:cubicBezTo>
                  <a:lnTo>
                    <a:pt x="10414376" y="756622"/>
                  </a:lnTo>
                  <a:cubicBezTo>
                    <a:pt x="10414376" y="767431"/>
                    <a:pt x="10414376" y="778240"/>
                    <a:pt x="10414376" y="786887"/>
                  </a:cubicBezTo>
                  <a:cubicBezTo>
                    <a:pt x="10416402" y="786887"/>
                    <a:pt x="10418430" y="786887"/>
                    <a:pt x="10422482" y="786887"/>
                  </a:cubicBezTo>
                  <a:cubicBezTo>
                    <a:pt x="10422482" y="793373"/>
                    <a:pt x="10422482" y="799858"/>
                    <a:pt x="10422482" y="804182"/>
                  </a:cubicBezTo>
                  <a:lnTo>
                    <a:pt x="10431818" y="805087"/>
                  </a:lnTo>
                  <a:lnTo>
                    <a:pt x="10444776" y="805087"/>
                  </a:lnTo>
                  <a:cubicBezTo>
                    <a:pt x="10444776" y="799278"/>
                    <a:pt x="10444776" y="795106"/>
                    <a:pt x="10444776" y="789049"/>
                  </a:cubicBezTo>
                  <a:lnTo>
                    <a:pt x="10512732" y="789049"/>
                  </a:lnTo>
                  <a:lnTo>
                    <a:pt x="10512732" y="703796"/>
                  </a:lnTo>
                  <a:lnTo>
                    <a:pt x="10584740" y="703796"/>
                  </a:lnTo>
                  <a:lnTo>
                    <a:pt x="10584740" y="782564"/>
                  </a:lnTo>
                  <a:cubicBezTo>
                    <a:pt x="10585376" y="782564"/>
                    <a:pt x="10586010" y="782564"/>
                    <a:pt x="10586644" y="782564"/>
                  </a:cubicBezTo>
                  <a:lnTo>
                    <a:pt x="10587886" y="805087"/>
                  </a:lnTo>
                  <a:lnTo>
                    <a:pt x="10597562" y="805087"/>
                  </a:lnTo>
                  <a:cubicBezTo>
                    <a:pt x="10598098" y="797873"/>
                    <a:pt x="10598804" y="790219"/>
                    <a:pt x="10598804" y="782564"/>
                  </a:cubicBezTo>
                  <a:cubicBezTo>
                    <a:pt x="10600832" y="782564"/>
                    <a:pt x="10602858" y="782564"/>
                    <a:pt x="10604884" y="782564"/>
                  </a:cubicBezTo>
                  <a:lnTo>
                    <a:pt x="10606126" y="805087"/>
                  </a:lnTo>
                  <a:lnTo>
                    <a:pt x="10656748" y="805087"/>
                  </a:lnTo>
                  <a:lnTo>
                    <a:pt x="10656748" y="642059"/>
                  </a:lnTo>
                  <a:lnTo>
                    <a:pt x="10854076" y="642059"/>
                  </a:lnTo>
                  <a:lnTo>
                    <a:pt x="10854076" y="805087"/>
                  </a:lnTo>
                  <a:lnTo>
                    <a:pt x="10872772" y="805087"/>
                  </a:lnTo>
                  <a:lnTo>
                    <a:pt x="10872772" y="722394"/>
                  </a:lnTo>
                  <a:lnTo>
                    <a:pt x="10967892" y="722394"/>
                  </a:lnTo>
                  <a:cubicBezTo>
                    <a:pt x="10971967" y="616373"/>
                    <a:pt x="10975346" y="510899"/>
                    <a:pt x="10979823" y="404253"/>
                  </a:cubicBezTo>
                  <a:cubicBezTo>
                    <a:pt x="10969690" y="404253"/>
                    <a:pt x="10945370" y="391282"/>
                    <a:pt x="10967663" y="382635"/>
                  </a:cubicBezTo>
                  <a:cubicBezTo>
                    <a:pt x="10965635" y="380473"/>
                    <a:pt x="10963610" y="378311"/>
                    <a:pt x="10961583" y="378311"/>
                  </a:cubicBezTo>
                  <a:cubicBezTo>
                    <a:pt x="10961583" y="365341"/>
                    <a:pt x="10959555" y="363179"/>
                    <a:pt x="10969690" y="354532"/>
                  </a:cubicBezTo>
                  <a:cubicBezTo>
                    <a:pt x="10969690" y="350208"/>
                    <a:pt x="10969690" y="343723"/>
                    <a:pt x="10969690" y="337238"/>
                  </a:cubicBezTo>
                  <a:cubicBezTo>
                    <a:pt x="10973743" y="337238"/>
                    <a:pt x="10977796" y="337238"/>
                    <a:pt x="10983876" y="337238"/>
                  </a:cubicBezTo>
                  <a:cubicBezTo>
                    <a:pt x="10983876" y="328590"/>
                    <a:pt x="10983876" y="322105"/>
                    <a:pt x="10983876" y="315620"/>
                  </a:cubicBezTo>
                  <a:cubicBezTo>
                    <a:pt x="10983876" y="313458"/>
                    <a:pt x="10985903" y="313458"/>
                    <a:pt x="10985903" y="311296"/>
                  </a:cubicBezTo>
                  <a:cubicBezTo>
                    <a:pt x="10985903" y="285355"/>
                    <a:pt x="10985903" y="259414"/>
                    <a:pt x="10985903" y="233472"/>
                  </a:cubicBezTo>
                  <a:cubicBezTo>
                    <a:pt x="10985903" y="231310"/>
                    <a:pt x="10983876" y="229149"/>
                    <a:pt x="10983876" y="226987"/>
                  </a:cubicBezTo>
                  <a:cubicBezTo>
                    <a:pt x="10985903" y="224825"/>
                    <a:pt x="10987930" y="222663"/>
                    <a:pt x="10989956" y="220501"/>
                  </a:cubicBezTo>
                  <a:cubicBezTo>
                    <a:pt x="10989956" y="201045"/>
                    <a:pt x="10989956" y="181589"/>
                    <a:pt x="10989956" y="162133"/>
                  </a:cubicBezTo>
                  <a:cubicBezTo>
                    <a:pt x="10989956" y="159972"/>
                    <a:pt x="10989956" y="159972"/>
                    <a:pt x="10991983" y="157810"/>
                  </a:cubicBezTo>
                  <a:cubicBezTo>
                    <a:pt x="10991983" y="140516"/>
                    <a:pt x="10991983" y="121060"/>
                    <a:pt x="10991983" y="101604"/>
                  </a:cubicBezTo>
                  <a:cubicBezTo>
                    <a:pt x="10994010" y="92957"/>
                    <a:pt x="10994010" y="88633"/>
                    <a:pt x="10994010" y="82148"/>
                  </a:cubicBezTo>
                  <a:cubicBezTo>
                    <a:pt x="10998063" y="88633"/>
                    <a:pt x="10998063" y="92957"/>
                    <a:pt x="10998063" y="99442"/>
                  </a:cubicBezTo>
                  <a:cubicBezTo>
                    <a:pt x="11000090" y="121060"/>
                    <a:pt x="11000090" y="140516"/>
                    <a:pt x="11000090" y="157810"/>
                  </a:cubicBezTo>
                  <a:cubicBezTo>
                    <a:pt x="11002116" y="181589"/>
                    <a:pt x="11002116" y="201045"/>
                    <a:pt x="11002116" y="220501"/>
                  </a:cubicBezTo>
                  <a:cubicBezTo>
                    <a:pt x="11004143" y="222663"/>
                    <a:pt x="11006170" y="224825"/>
                    <a:pt x="11008196" y="226987"/>
                  </a:cubicBezTo>
                  <a:cubicBezTo>
                    <a:pt x="11008196" y="229149"/>
                    <a:pt x="11006170" y="231310"/>
                    <a:pt x="11006170" y="233472"/>
                  </a:cubicBezTo>
                  <a:cubicBezTo>
                    <a:pt x="11006170" y="259414"/>
                    <a:pt x="11006170" y="285355"/>
                    <a:pt x="11006170" y="311296"/>
                  </a:cubicBezTo>
                  <a:cubicBezTo>
                    <a:pt x="11006170" y="313458"/>
                    <a:pt x="11008196" y="313458"/>
                    <a:pt x="11008196" y="315620"/>
                  </a:cubicBezTo>
                  <a:cubicBezTo>
                    <a:pt x="11008196" y="322105"/>
                    <a:pt x="11008196" y="328590"/>
                    <a:pt x="11008196" y="337238"/>
                  </a:cubicBezTo>
                  <a:cubicBezTo>
                    <a:pt x="11012250" y="337238"/>
                    <a:pt x="11018330" y="337238"/>
                    <a:pt x="11022383" y="337238"/>
                  </a:cubicBezTo>
                  <a:cubicBezTo>
                    <a:pt x="11022383" y="343723"/>
                    <a:pt x="11022383" y="350208"/>
                    <a:pt x="11022383" y="354532"/>
                  </a:cubicBezTo>
                  <a:cubicBezTo>
                    <a:pt x="11030491" y="363179"/>
                    <a:pt x="11030491" y="363179"/>
                    <a:pt x="11030491" y="378311"/>
                  </a:cubicBezTo>
                  <a:cubicBezTo>
                    <a:pt x="11028463" y="378311"/>
                    <a:pt x="11026436" y="380473"/>
                    <a:pt x="11024411" y="382635"/>
                  </a:cubicBezTo>
                  <a:cubicBezTo>
                    <a:pt x="11044676" y="393444"/>
                    <a:pt x="11020356" y="402091"/>
                    <a:pt x="11012250" y="404253"/>
                  </a:cubicBezTo>
                  <a:cubicBezTo>
                    <a:pt x="11014276" y="488562"/>
                    <a:pt x="11018330" y="572871"/>
                    <a:pt x="11020356" y="657181"/>
                  </a:cubicBezTo>
                  <a:cubicBezTo>
                    <a:pt x="11042651" y="657181"/>
                    <a:pt x="11064943" y="657181"/>
                    <a:pt x="11085211" y="657181"/>
                  </a:cubicBezTo>
                  <a:cubicBezTo>
                    <a:pt x="11085211" y="683122"/>
                    <a:pt x="11085211" y="709063"/>
                    <a:pt x="11085211" y="732843"/>
                  </a:cubicBezTo>
                  <a:cubicBezTo>
                    <a:pt x="11089264" y="732843"/>
                    <a:pt x="11091291" y="732843"/>
                    <a:pt x="11093318" y="732843"/>
                  </a:cubicBezTo>
                  <a:cubicBezTo>
                    <a:pt x="11093318" y="730681"/>
                    <a:pt x="11095344" y="728519"/>
                    <a:pt x="11095344" y="726358"/>
                  </a:cubicBezTo>
                  <a:cubicBezTo>
                    <a:pt x="11097371" y="726358"/>
                    <a:pt x="11099398" y="726358"/>
                    <a:pt x="11101424" y="726358"/>
                  </a:cubicBezTo>
                  <a:cubicBezTo>
                    <a:pt x="11101424" y="728519"/>
                    <a:pt x="11101424" y="730681"/>
                    <a:pt x="11103452" y="735005"/>
                  </a:cubicBezTo>
                  <a:cubicBezTo>
                    <a:pt x="11107504" y="735005"/>
                    <a:pt x="11111558" y="735005"/>
                    <a:pt x="11115612" y="735005"/>
                  </a:cubicBezTo>
                  <a:cubicBezTo>
                    <a:pt x="11115612" y="732843"/>
                    <a:pt x="11115612" y="730681"/>
                    <a:pt x="11115612" y="728519"/>
                  </a:cubicBezTo>
                  <a:cubicBezTo>
                    <a:pt x="11123718" y="728519"/>
                    <a:pt x="11129798" y="728519"/>
                    <a:pt x="11137904" y="728519"/>
                  </a:cubicBezTo>
                  <a:cubicBezTo>
                    <a:pt x="11137904" y="730681"/>
                    <a:pt x="11137904" y="732843"/>
                    <a:pt x="11137904" y="735005"/>
                  </a:cubicBezTo>
                  <a:cubicBezTo>
                    <a:pt x="11143984" y="735005"/>
                    <a:pt x="11152092" y="735005"/>
                    <a:pt x="11158172" y="735005"/>
                  </a:cubicBezTo>
                  <a:cubicBezTo>
                    <a:pt x="11158172" y="750137"/>
                    <a:pt x="11158172" y="765270"/>
                    <a:pt x="11158172" y="780402"/>
                  </a:cubicBezTo>
                  <a:cubicBezTo>
                    <a:pt x="11162226" y="780402"/>
                    <a:pt x="11168306" y="780402"/>
                    <a:pt x="11172359" y="780402"/>
                  </a:cubicBezTo>
                  <a:cubicBezTo>
                    <a:pt x="11172359" y="776078"/>
                    <a:pt x="11172359" y="771755"/>
                    <a:pt x="11172359" y="767431"/>
                  </a:cubicBezTo>
                  <a:cubicBezTo>
                    <a:pt x="11178439" y="767431"/>
                    <a:pt x="11184519" y="767431"/>
                    <a:pt x="11188572" y="767431"/>
                  </a:cubicBezTo>
                  <a:cubicBezTo>
                    <a:pt x="11188572" y="706902"/>
                    <a:pt x="11188572" y="648534"/>
                    <a:pt x="11188572" y="588004"/>
                  </a:cubicBezTo>
                  <a:cubicBezTo>
                    <a:pt x="11190599" y="585842"/>
                    <a:pt x="11192626" y="583680"/>
                    <a:pt x="11194652" y="581518"/>
                  </a:cubicBezTo>
                  <a:cubicBezTo>
                    <a:pt x="11218972" y="581518"/>
                    <a:pt x="11243292" y="581518"/>
                    <a:pt x="11267614" y="581518"/>
                  </a:cubicBezTo>
                  <a:lnTo>
                    <a:pt x="11267614" y="590166"/>
                  </a:lnTo>
                  <a:lnTo>
                    <a:pt x="11277747" y="590166"/>
                  </a:lnTo>
                  <a:cubicBezTo>
                    <a:pt x="11277747" y="629078"/>
                    <a:pt x="11277747" y="667990"/>
                    <a:pt x="11277747" y="704740"/>
                  </a:cubicBezTo>
                  <a:cubicBezTo>
                    <a:pt x="11285854" y="704740"/>
                    <a:pt x="11291934" y="704740"/>
                    <a:pt x="11300040" y="704740"/>
                  </a:cubicBezTo>
                  <a:cubicBezTo>
                    <a:pt x="11300040" y="683122"/>
                    <a:pt x="11300040" y="661504"/>
                    <a:pt x="11300040" y="637725"/>
                  </a:cubicBezTo>
                  <a:cubicBezTo>
                    <a:pt x="11308147" y="637725"/>
                    <a:pt x="11318280" y="637725"/>
                    <a:pt x="11326388" y="637725"/>
                  </a:cubicBezTo>
                  <a:cubicBezTo>
                    <a:pt x="11328414" y="637725"/>
                    <a:pt x="11328414" y="635563"/>
                    <a:pt x="11330440" y="633401"/>
                  </a:cubicBezTo>
                  <a:lnTo>
                    <a:pt x="11338548" y="633401"/>
                  </a:lnTo>
                  <a:cubicBezTo>
                    <a:pt x="11340574" y="635563"/>
                    <a:pt x="11340574" y="637725"/>
                    <a:pt x="11342600" y="637725"/>
                  </a:cubicBezTo>
                  <a:cubicBezTo>
                    <a:pt x="11348680" y="637725"/>
                    <a:pt x="11356788" y="637725"/>
                    <a:pt x="11364895" y="637725"/>
                  </a:cubicBezTo>
                  <a:cubicBezTo>
                    <a:pt x="11364895" y="598813"/>
                    <a:pt x="11364895" y="559901"/>
                    <a:pt x="11364895" y="520989"/>
                  </a:cubicBezTo>
                  <a:cubicBezTo>
                    <a:pt x="11364908" y="520986"/>
                    <a:pt x="11365775" y="520822"/>
                    <a:pt x="11421642" y="510180"/>
                  </a:cubicBezTo>
                  <a:cubicBezTo>
                    <a:pt x="11421642" y="510187"/>
                    <a:pt x="11421642" y="510261"/>
                    <a:pt x="11421642" y="511261"/>
                  </a:cubicBezTo>
                  <a:lnTo>
                    <a:pt x="11421642" y="518827"/>
                  </a:lnTo>
                  <a:cubicBezTo>
                    <a:pt x="11421659" y="518827"/>
                    <a:pt x="11422303" y="518827"/>
                    <a:pt x="11447988" y="518827"/>
                  </a:cubicBezTo>
                  <a:cubicBezTo>
                    <a:pt x="11447988" y="518849"/>
                    <a:pt x="11447988" y="521220"/>
                    <a:pt x="11447988" y="773917"/>
                  </a:cubicBezTo>
                  <a:cubicBezTo>
                    <a:pt x="11454068" y="773917"/>
                    <a:pt x="11462175" y="773917"/>
                    <a:pt x="11470283" y="773917"/>
                  </a:cubicBezTo>
                  <a:cubicBezTo>
                    <a:pt x="11470283" y="771755"/>
                    <a:pt x="11470283" y="771755"/>
                    <a:pt x="11470283" y="769593"/>
                  </a:cubicBezTo>
                  <a:cubicBezTo>
                    <a:pt x="11474335" y="769593"/>
                    <a:pt x="11478388" y="769593"/>
                    <a:pt x="11482443" y="769593"/>
                  </a:cubicBezTo>
                  <a:cubicBezTo>
                    <a:pt x="11482443" y="771755"/>
                    <a:pt x="11482443" y="771755"/>
                    <a:pt x="11482443" y="773917"/>
                  </a:cubicBezTo>
                  <a:cubicBezTo>
                    <a:pt x="11490550" y="773917"/>
                    <a:pt x="11498655" y="773917"/>
                    <a:pt x="11506763" y="773917"/>
                  </a:cubicBezTo>
                  <a:cubicBezTo>
                    <a:pt x="11506763" y="769593"/>
                    <a:pt x="11506763" y="765270"/>
                    <a:pt x="11506763" y="760946"/>
                  </a:cubicBezTo>
                  <a:cubicBezTo>
                    <a:pt x="11516896" y="760946"/>
                    <a:pt x="11527030" y="760946"/>
                    <a:pt x="11535136" y="760946"/>
                  </a:cubicBezTo>
                  <a:cubicBezTo>
                    <a:pt x="11539190" y="756622"/>
                    <a:pt x="11543244" y="756622"/>
                    <a:pt x="11547296" y="756622"/>
                  </a:cubicBezTo>
                  <a:cubicBezTo>
                    <a:pt x="11553376" y="760946"/>
                    <a:pt x="11561484" y="760946"/>
                    <a:pt x="11567564" y="760946"/>
                  </a:cubicBezTo>
                  <a:cubicBezTo>
                    <a:pt x="11567564" y="754461"/>
                    <a:pt x="11567564" y="750137"/>
                    <a:pt x="11567564" y="743652"/>
                  </a:cubicBezTo>
                  <a:lnTo>
                    <a:pt x="11575671" y="743652"/>
                  </a:lnTo>
                  <a:cubicBezTo>
                    <a:pt x="11575671" y="739328"/>
                    <a:pt x="11575671" y="735005"/>
                    <a:pt x="11575671" y="730681"/>
                  </a:cubicBezTo>
                  <a:cubicBezTo>
                    <a:pt x="11593911" y="730681"/>
                    <a:pt x="11614178" y="730681"/>
                    <a:pt x="11632418" y="730681"/>
                  </a:cubicBezTo>
                  <a:cubicBezTo>
                    <a:pt x="11632418" y="719872"/>
                    <a:pt x="11632418" y="711225"/>
                    <a:pt x="11632418" y="700416"/>
                  </a:cubicBezTo>
                  <a:cubicBezTo>
                    <a:pt x="11638498" y="700416"/>
                    <a:pt x="11644578" y="700416"/>
                    <a:pt x="11650658" y="700416"/>
                  </a:cubicBezTo>
                  <a:cubicBezTo>
                    <a:pt x="11650658" y="698254"/>
                    <a:pt x="11650658" y="696093"/>
                    <a:pt x="11650658" y="693931"/>
                  </a:cubicBezTo>
                  <a:cubicBezTo>
                    <a:pt x="11654711" y="693931"/>
                    <a:pt x="11658764" y="693931"/>
                    <a:pt x="11662818" y="693931"/>
                  </a:cubicBezTo>
                  <a:cubicBezTo>
                    <a:pt x="11662818" y="696093"/>
                    <a:pt x="11662818" y="698254"/>
                    <a:pt x="11662818" y="700416"/>
                  </a:cubicBezTo>
                  <a:cubicBezTo>
                    <a:pt x="11668898" y="700416"/>
                    <a:pt x="11672951" y="700416"/>
                    <a:pt x="11679031" y="700416"/>
                  </a:cubicBezTo>
                  <a:cubicBezTo>
                    <a:pt x="11679031" y="715549"/>
                    <a:pt x="11679031" y="732843"/>
                    <a:pt x="11679031" y="750137"/>
                  </a:cubicBezTo>
                  <a:cubicBezTo>
                    <a:pt x="11689164" y="750137"/>
                    <a:pt x="11701326" y="750137"/>
                    <a:pt x="11711459" y="750137"/>
                  </a:cubicBezTo>
                  <a:cubicBezTo>
                    <a:pt x="11711459" y="741490"/>
                    <a:pt x="11711459" y="732843"/>
                    <a:pt x="11711459" y="724196"/>
                  </a:cubicBezTo>
                  <a:cubicBezTo>
                    <a:pt x="11723619" y="724196"/>
                    <a:pt x="11737806" y="724196"/>
                    <a:pt x="11749966" y="724196"/>
                  </a:cubicBezTo>
                  <a:cubicBezTo>
                    <a:pt x="11749966" y="713387"/>
                    <a:pt x="11749966" y="704740"/>
                    <a:pt x="11749966" y="693931"/>
                  </a:cubicBezTo>
                  <a:cubicBezTo>
                    <a:pt x="11766180" y="693931"/>
                    <a:pt x="11782392" y="693931"/>
                    <a:pt x="11798607" y="693931"/>
                  </a:cubicBezTo>
                  <a:cubicBezTo>
                    <a:pt x="11798607" y="693960"/>
                    <a:pt x="11798607" y="695735"/>
                    <a:pt x="11798607" y="805087"/>
                  </a:cubicBezTo>
                  <a:lnTo>
                    <a:pt x="11798607" y="818866"/>
                  </a:lnTo>
                  <a:lnTo>
                    <a:pt x="11864482" y="818866"/>
                  </a:lnTo>
                  <a:lnTo>
                    <a:pt x="11864482" y="924638"/>
                  </a:lnTo>
                  <a:lnTo>
                    <a:pt x="11864482" y="947885"/>
                  </a:lnTo>
                  <a:lnTo>
                    <a:pt x="11879442" y="947885"/>
                  </a:lnTo>
                  <a:cubicBezTo>
                    <a:pt x="11879442" y="947885"/>
                    <a:pt x="11879442" y="947885"/>
                    <a:pt x="11879442" y="946723"/>
                  </a:cubicBezTo>
                  <a:lnTo>
                    <a:pt x="11879442" y="938587"/>
                  </a:lnTo>
                  <a:cubicBezTo>
                    <a:pt x="11879442" y="938587"/>
                    <a:pt x="11879442" y="938587"/>
                    <a:pt x="11924022" y="938587"/>
                  </a:cubicBezTo>
                  <a:cubicBezTo>
                    <a:pt x="11924022" y="938587"/>
                    <a:pt x="11924022" y="938587"/>
                    <a:pt x="11924022" y="959508"/>
                  </a:cubicBezTo>
                  <a:cubicBezTo>
                    <a:pt x="11924022" y="959508"/>
                    <a:pt x="11924022" y="959508"/>
                    <a:pt x="11926250" y="960671"/>
                  </a:cubicBezTo>
                  <a:lnTo>
                    <a:pt x="11941854" y="968807"/>
                  </a:lnTo>
                  <a:cubicBezTo>
                    <a:pt x="11941854" y="968807"/>
                    <a:pt x="11941854" y="968807"/>
                    <a:pt x="11941854" y="999027"/>
                  </a:cubicBezTo>
                  <a:cubicBezTo>
                    <a:pt x="11941854" y="999027"/>
                    <a:pt x="11941854" y="999027"/>
                    <a:pt x="11943247" y="999609"/>
                  </a:cubicBezTo>
                  <a:lnTo>
                    <a:pt x="11952999" y="1003677"/>
                  </a:lnTo>
                  <a:cubicBezTo>
                    <a:pt x="11952999" y="1003677"/>
                    <a:pt x="11952999" y="1003677"/>
                    <a:pt x="11952999" y="1002515"/>
                  </a:cubicBezTo>
                  <a:lnTo>
                    <a:pt x="11952999" y="994378"/>
                  </a:lnTo>
                  <a:cubicBezTo>
                    <a:pt x="11952999" y="994378"/>
                    <a:pt x="11952999" y="994378"/>
                    <a:pt x="11954114" y="994378"/>
                  </a:cubicBezTo>
                  <a:lnTo>
                    <a:pt x="11961915" y="994378"/>
                  </a:lnTo>
                  <a:cubicBezTo>
                    <a:pt x="11961915" y="994378"/>
                    <a:pt x="11961915" y="994378"/>
                    <a:pt x="11961915" y="993506"/>
                  </a:cubicBezTo>
                  <a:lnTo>
                    <a:pt x="11961915" y="987404"/>
                  </a:lnTo>
                  <a:cubicBezTo>
                    <a:pt x="11961915" y="987404"/>
                    <a:pt x="11961915" y="987404"/>
                    <a:pt x="11960800" y="987404"/>
                  </a:cubicBezTo>
                  <a:lnTo>
                    <a:pt x="11952999" y="987404"/>
                  </a:lnTo>
                  <a:cubicBezTo>
                    <a:pt x="11952999" y="987404"/>
                    <a:pt x="11952999" y="987404"/>
                    <a:pt x="11952999" y="986242"/>
                  </a:cubicBezTo>
                  <a:lnTo>
                    <a:pt x="11952999" y="978106"/>
                  </a:lnTo>
                  <a:cubicBezTo>
                    <a:pt x="11952999" y="978106"/>
                    <a:pt x="11952999" y="978106"/>
                    <a:pt x="11954114" y="978106"/>
                  </a:cubicBezTo>
                  <a:lnTo>
                    <a:pt x="11961915" y="978106"/>
                  </a:lnTo>
                  <a:cubicBezTo>
                    <a:pt x="11961915" y="978106"/>
                    <a:pt x="11961915" y="978106"/>
                    <a:pt x="11961915" y="976943"/>
                  </a:cubicBezTo>
                  <a:lnTo>
                    <a:pt x="11961915" y="968807"/>
                  </a:lnTo>
                  <a:cubicBezTo>
                    <a:pt x="11961915" y="968807"/>
                    <a:pt x="11961915" y="968807"/>
                    <a:pt x="11960800" y="968807"/>
                  </a:cubicBezTo>
                  <a:lnTo>
                    <a:pt x="11952999" y="968807"/>
                  </a:lnTo>
                  <a:cubicBezTo>
                    <a:pt x="11952999" y="968807"/>
                    <a:pt x="11952999" y="968807"/>
                    <a:pt x="11952999" y="967645"/>
                  </a:cubicBezTo>
                  <a:lnTo>
                    <a:pt x="11952999" y="959508"/>
                  </a:lnTo>
                  <a:cubicBezTo>
                    <a:pt x="11952999" y="959508"/>
                    <a:pt x="11952999" y="959508"/>
                    <a:pt x="11954114" y="959508"/>
                  </a:cubicBezTo>
                  <a:lnTo>
                    <a:pt x="11961915" y="959508"/>
                  </a:lnTo>
                  <a:cubicBezTo>
                    <a:pt x="11961915" y="959508"/>
                    <a:pt x="11961915" y="959508"/>
                    <a:pt x="11961915" y="958637"/>
                  </a:cubicBezTo>
                  <a:lnTo>
                    <a:pt x="11961915" y="952535"/>
                  </a:lnTo>
                  <a:cubicBezTo>
                    <a:pt x="11961915" y="952535"/>
                    <a:pt x="11961915" y="952535"/>
                    <a:pt x="11960800" y="952535"/>
                  </a:cubicBezTo>
                  <a:lnTo>
                    <a:pt x="11952999" y="952535"/>
                  </a:lnTo>
                  <a:cubicBezTo>
                    <a:pt x="11952999" y="952535"/>
                    <a:pt x="11952999" y="952535"/>
                    <a:pt x="11952999" y="951372"/>
                  </a:cubicBezTo>
                  <a:lnTo>
                    <a:pt x="11952999" y="943236"/>
                  </a:lnTo>
                  <a:cubicBezTo>
                    <a:pt x="11952999" y="943236"/>
                    <a:pt x="11952999" y="943236"/>
                    <a:pt x="11954114" y="943236"/>
                  </a:cubicBezTo>
                  <a:lnTo>
                    <a:pt x="11961915" y="943236"/>
                  </a:lnTo>
                  <a:cubicBezTo>
                    <a:pt x="11961915" y="943236"/>
                    <a:pt x="11961915" y="943236"/>
                    <a:pt x="11961915" y="942074"/>
                  </a:cubicBezTo>
                  <a:lnTo>
                    <a:pt x="11961915" y="933937"/>
                  </a:lnTo>
                  <a:cubicBezTo>
                    <a:pt x="11961915" y="933937"/>
                    <a:pt x="11961915" y="933937"/>
                    <a:pt x="11960800" y="933937"/>
                  </a:cubicBezTo>
                  <a:lnTo>
                    <a:pt x="11952999" y="933937"/>
                  </a:lnTo>
                  <a:cubicBezTo>
                    <a:pt x="11952999" y="933937"/>
                    <a:pt x="11952999" y="933937"/>
                    <a:pt x="11952999" y="933066"/>
                  </a:cubicBezTo>
                  <a:lnTo>
                    <a:pt x="11952999" y="926963"/>
                  </a:lnTo>
                  <a:cubicBezTo>
                    <a:pt x="11952999" y="926963"/>
                    <a:pt x="11952999" y="926963"/>
                    <a:pt x="11954114" y="926963"/>
                  </a:cubicBezTo>
                  <a:lnTo>
                    <a:pt x="11961915" y="926963"/>
                  </a:lnTo>
                  <a:cubicBezTo>
                    <a:pt x="11961915" y="926963"/>
                    <a:pt x="11961915" y="926963"/>
                    <a:pt x="11961915" y="925801"/>
                  </a:cubicBezTo>
                  <a:lnTo>
                    <a:pt x="11961915" y="917665"/>
                  </a:lnTo>
                  <a:cubicBezTo>
                    <a:pt x="11961915" y="917665"/>
                    <a:pt x="11961915" y="917665"/>
                    <a:pt x="11960800" y="917665"/>
                  </a:cubicBezTo>
                  <a:lnTo>
                    <a:pt x="11952999" y="917665"/>
                  </a:lnTo>
                  <a:cubicBezTo>
                    <a:pt x="11952999" y="917665"/>
                    <a:pt x="11952999" y="917665"/>
                    <a:pt x="11952999" y="916503"/>
                  </a:cubicBezTo>
                  <a:lnTo>
                    <a:pt x="11952999" y="908366"/>
                  </a:lnTo>
                  <a:cubicBezTo>
                    <a:pt x="11952999" y="908366"/>
                    <a:pt x="11952999" y="908366"/>
                    <a:pt x="11954114" y="908366"/>
                  </a:cubicBezTo>
                  <a:lnTo>
                    <a:pt x="11961915" y="908366"/>
                  </a:lnTo>
                  <a:cubicBezTo>
                    <a:pt x="11961915" y="908366"/>
                    <a:pt x="11961915" y="908366"/>
                    <a:pt x="11961915" y="907204"/>
                  </a:cubicBezTo>
                  <a:lnTo>
                    <a:pt x="11961915" y="899068"/>
                  </a:lnTo>
                  <a:cubicBezTo>
                    <a:pt x="11961915" y="899068"/>
                    <a:pt x="11961915" y="899068"/>
                    <a:pt x="11960800" y="899068"/>
                  </a:cubicBezTo>
                  <a:lnTo>
                    <a:pt x="11952999" y="899068"/>
                  </a:lnTo>
                  <a:cubicBezTo>
                    <a:pt x="11952999" y="899068"/>
                    <a:pt x="11952999" y="899068"/>
                    <a:pt x="11952999" y="898196"/>
                  </a:cubicBezTo>
                  <a:lnTo>
                    <a:pt x="11952999" y="892094"/>
                  </a:lnTo>
                  <a:cubicBezTo>
                    <a:pt x="11952999" y="892094"/>
                    <a:pt x="11952999" y="892094"/>
                    <a:pt x="11954114" y="892094"/>
                  </a:cubicBezTo>
                  <a:lnTo>
                    <a:pt x="11961915" y="892094"/>
                  </a:lnTo>
                  <a:cubicBezTo>
                    <a:pt x="11961915" y="892094"/>
                    <a:pt x="11961915" y="892094"/>
                    <a:pt x="11961915" y="890931"/>
                  </a:cubicBezTo>
                  <a:lnTo>
                    <a:pt x="11961915" y="882795"/>
                  </a:lnTo>
                  <a:cubicBezTo>
                    <a:pt x="11961915" y="882795"/>
                    <a:pt x="11961915" y="882795"/>
                    <a:pt x="11960800" y="882795"/>
                  </a:cubicBezTo>
                  <a:lnTo>
                    <a:pt x="11952999" y="882795"/>
                  </a:lnTo>
                  <a:cubicBezTo>
                    <a:pt x="11952999" y="882795"/>
                    <a:pt x="11952999" y="882795"/>
                    <a:pt x="11952999" y="881633"/>
                  </a:cubicBezTo>
                  <a:lnTo>
                    <a:pt x="11952999" y="873496"/>
                  </a:lnTo>
                  <a:cubicBezTo>
                    <a:pt x="11952999" y="873496"/>
                    <a:pt x="11952999" y="873496"/>
                    <a:pt x="11954114" y="873496"/>
                  </a:cubicBezTo>
                  <a:lnTo>
                    <a:pt x="11961915" y="873496"/>
                  </a:lnTo>
                  <a:cubicBezTo>
                    <a:pt x="11961915" y="873496"/>
                    <a:pt x="11961915" y="873496"/>
                    <a:pt x="11961915" y="872625"/>
                  </a:cubicBezTo>
                  <a:lnTo>
                    <a:pt x="11961915" y="866523"/>
                  </a:lnTo>
                  <a:cubicBezTo>
                    <a:pt x="11961915" y="866523"/>
                    <a:pt x="11961915" y="866523"/>
                    <a:pt x="11960800" y="866523"/>
                  </a:cubicBezTo>
                  <a:lnTo>
                    <a:pt x="11952999" y="866523"/>
                  </a:lnTo>
                  <a:cubicBezTo>
                    <a:pt x="11952999" y="866523"/>
                    <a:pt x="11952999" y="866523"/>
                    <a:pt x="11952999" y="865360"/>
                  </a:cubicBezTo>
                  <a:lnTo>
                    <a:pt x="11952999" y="857224"/>
                  </a:lnTo>
                  <a:cubicBezTo>
                    <a:pt x="11952999" y="857224"/>
                    <a:pt x="11952999" y="857224"/>
                    <a:pt x="11954114" y="857224"/>
                  </a:cubicBezTo>
                  <a:lnTo>
                    <a:pt x="11961915" y="857224"/>
                  </a:lnTo>
                  <a:cubicBezTo>
                    <a:pt x="11961915" y="857224"/>
                    <a:pt x="11961915" y="857224"/>
                    <a:pt x="11961915" y="856062"/>
                  </a:cubicBezTo>
                  <a:lnTo>
                    <a:pt x="11961915" y="847925"/>
                  </a:lnTo>
                  <a:cubicBezTo>
                    <a:pt x="11961915" y="847925"/>
                    <a:pt x="11961915" y="847925"/>
                    <a:pt x="11960800" y="847925"/>
                  </a:cubicBezTo>
                  <a:lnTo>
                    <a:pt x="11952999" y="847925"/>
                  </a:lnTo>
                  <a:cubicBezTo>
                    <a:pt x="11952999" y="847925"/>
                    <a:pt x="11952999" y="847925"/>
                    <a:pt x="11952999" y="846763"/>
                  </a:cubicBezTo>
                  <a:lnTo>
                    <a:pt x="11952999" y="838627"/>
                  </a:lnTo>
                  <a:cubicBezTo>
                    <a:pt x="11952999" y="838627"/>
                    <a:pt x="11952999" y="838627"/>
                    <a:pt x="11954114" y="838627"/>
                  </a:cubicBezTo>
                  <a:lnTo>
                    <a:pt x="11961915" y="838627"/>
                  </a:lnTo>
                  <a:cubicBezTo>
                    <a:pt x="11961915" y="838627"/>
                    <a:pt x="11961915" y="838627"/>
                    <a:pt x="11961915" y="837755"/>
                  </a:cubicBezTo>
                  <a:lnTo>
                    <a:pt x="11961915" y="831653"/>
                  </a:lnTo>
                  <a:cubicBezTo>
                    <a:pt x="11961915" y="831653"/>
                    <a:pt x="11961915" y="831653"/>
                    <a:pt x="11960800" y="831653"/>
                  </a:cubicBezTo>
                  <a:lnTo>
                    <a:pt x="11952999" y="831653"/>
                  </a:lnTo>
                  <a:cubicBezTo>
                    <a:pt x="11952999" y="831653"/>
                    <a:pt x="11952999" y="831653"/>
                    <a:pt x="11952999" y="830491"/>
                  </a:cubicBezTo>
                  <a:lnTo>
                    <a:pt x="11952999" y="822354"/>
                  </a:lnTo>
                  <a:cubicBezTo>
                    <a:pt x="11952999" y="822354"/>
                    <a:pt x="11952999" y="822354"/>
                    <a:pt x="11954114" y="822354"/>
                  </a:cubicBezTo>
                  <a:lnTo>
                    <a:pt x="11961915" y="822354"/>
                  </a:lnTo>
                  <a:cubicBezTo>
                    <a:pt x="11961915" y="822354"/>
                    <a:pt x="11961915" y="822354"/>
                    <a:pt x="11961915" y="821192"/>
                  </a:cubicBezTo>
                  <a:lnTo>
                    <a:pt x="11961915" y="813056"/>
                  </a:lnTo>
                  <a:cubicBezTo>
                    <a:pt x="11961915" y="813056"/>
                    <a:pt x="11961915" y="813056"/>
                    <a:pt x="11960800" y="813056"/>
                  </a:cubicBezTo>
                  <a:lnTo>
                    <a:pt x="11952999" y="813056"/>
                  </a:lnTo>
                  <a:cubicBezTo>
                    <a:pt x="11952999" y="813056"/>
                    <a:pt x="11952999" y="813056"/>
                    <a:pt x="11952999" y="811893"/>
                  </a:cubicBezTo>
                  <a:lnTo>
                    <a:pt x="11952999" y="803757"/>
                  </a:lnTo>
                  <a:cubicBezTo>
                    <a:pt x="11952999" y="803757"/>
                    <a:pt x="11952999" y="803757"/>
                    <a:pt x="11954114" y="803757"/>
                  </a:cubicBezTo>
                  <a:lnTo>
                    <a:pt x="11961915" y="803757"/>
                  </a:lnTo>
                  <a:cubicBezTo>
                    <a:pt x="11961915" y="803757"/>
                    <a:pt x="11961915" y="803757"/>
                    <a:pt x="11961915" y="802885"/>
                  </a:cubicBezTo>
                  <a:lnTo>
                    <a:pt x="11961915" y="796783"/>
                  </a:lnTo>
                  <a:cubicBezTo>
                    <a:pt x="11961915" y="796783"/>
                    <a:pt x="11961915" y="796783"/>
                    <a:pt x="11960800" y="796783"/>
                  </a:cubicBezTo>
                  <a:lnTo>
                    <a:pt x="11952999" y="796783"/>
                  </a:lnTo>
                  <a:cubicBezTo>
                    <a:pt x="11952999" y="796783"/>
                    <a:pt x="11952999" y="796783"/>
                    <a:pt x="11952999" y="795621"/>
                  </a:cubicBezTo>
                  <a:lnTo>
                    <a:pt x="11952999" y="787484"/>
                  </a:lnTo>
                  <a:cubicBezTo>
                    <a:pt x="11952999" y="787484"/>
                    <a:pt x="11952999" y="787484"/>
                    <a:pt x="11954114" y="787484"/>
                  </a:cubicBezTo>
                  <a:lnTo>
                    <a:pt x="11961915" y="787484"/>
                  </a:lnTo>
                  <a:cubicBezTo>
                    <a:pt x="11961915" y="787484"/>
                    <a:pt x="11961915" y="787484"/>
                    <a:pt x="11960800" y="785741"/>
                  </a:cubicBezTo>
                  <a:lnTo>
                    <a:pt x="11952999" y="773537"/>
                  </a:lnTo>
                  <a:cubicBezTo>
                    <a:pt x="11952999" y="773537"/>
                    <a:pt x="11952999" y="773537"/>
                    <a:pt x="11952999" y="736342"/>
                  </a:cubicBezTo>
                  <a:cubicBezTo>
                    <a:pt x="11952999" y="736342"/>
                    <a:pt x="11952999" y="736342"/>
                    <a:pt x="12102343" y="736342"/>
                  </a:cubicBezTo>
                  <a:cubicBezTo>
                    <a:pt x="12102343" y="736342"/>
                    <a:pt x="12102343" y="736342"/>
                    <a:pt x="12115716" y="757264"/>
                  </a:cubicBezTo>
                  <a:cubicBezTo>
                    <a:pt x="12115716" y="757264"/>
                    <a:pt x="12115716" y="757264"/>
                    <a:pt x="12115716" y="803757"/>
                  </a:cubicBezTo>
                  <a:cubicBezTo>
                    <a:pt x="12115716" y="803757"/>
                    <a:pt x="12115716" y="803757"/>
                    <a:pt x="12114602" y="803757"/>
                  </a:cubicBezTo>
                  <a:lnTo>
                    <a:pt x="12106800" y="803757"/>
                  </a:lnTo>
                  <a:cubicBezTo>
                    <a:pt x="12106800" y="803757"/>
                    <a:pt x="12106800" y="803757"/>
                    <a:pt x="12106800" y="804919"/>
                  </a:cubicBezTo>
                  <a:lnTo>
                    <a:pt x="12106800" y="813056"/>
                  </a:lnTo>
                  <a:cubicBezTo>
                    <a:pt x="12106800" y="813056"/>
                    <a:pt x="12106800" y="813056"/>
                    <a:pt x="12107915" y="813056"/>
                  </a:cubicBezTo>
                  <a:lnTo>
                    <a:pt x="12115716" y="813056"/>
                  </a:lnTo>
                  <a:cubicBezTo>
                    <a:pt x="12115716" y="813056"/>
                    <a:pt x="12115716" y="813056"/>
                    <a:pt x="12115716" y="814218"/>
                  </a:cubicBezTo>
                  <a:lnTo>
                    <a:pt x="12115716" y="822354"/>
                  </a:lnTo>
                  <a:cubicBezTo>
                    <a:pt x="12115716" y="822354"/>
                    <a:pt x="12115716" y="822354"/>
                    <a:pt x="12114602" y="822354"/>
                  </a:cubicBezTo>
                  <a:lnTo>
                    <a:pt x="12106800" y="822354"/>
                  </a:lnTo>
                  <a:cubicBezTo>
                    <a:pt x="12106800" y="822354"/>
                    <a:pt x="12106800" y="822354"/>
                    <a:pt x="12106800" y="823516"/>
                  </a:cubicBezTo>
                  <a:lnTo>
                    <a:pt x="12106800" y="831653"/>
                  </a:lnTo>
                  <a:cubicBezTo>
                    <a:pt x="12106800" y="831653"/>
                    <a:pt x="12106800" y="831653"/>
                    <a:pt x="12107915" y="831653"/>
                  </a:cubicBezTo>
                  <a:lnTo>
                    <a:pt x="12115716" y="831653"/>
                  </a:lnTo>
                  <a:cubicBezTo>
                    <a:pt x="12115716" y="831653"/>
                    <a:pt x="12115716" y="831653"/>
                    <a:pt x="12115716" y="832525"/>
                  </a:cubicBezTo>
                  <a:lnTo>
                    <a:pt x="12115716" y="838627"/>
                  </a:lnTo>
                  <a:cubicBezTo>
                    <a:pt x="12115716" y="838627"/>
                    <a:pt x="12115716" y="838627"/>
                    <a:pt x="12114602" y="838627"/>
                  </a:cubicBezTo>
                  <a:lnTo>
                    <a:pt x="12106800" y="838627"/>
                  </a:lnTo>
                  <a:cubicBezTo>
                    <a:pt x="12106800" y="838627"/>
                    <a:pt x="12106800" y="838627"/>
                    <a:pt x="12106800" y="839789"/>
                  </a:cubicBezTo>
                  <a:lnTo>
                    <a:pt x="12106800" y="847925"/>
                  </a:lnTo>
                  <a:cubicBezTo>
                    <a:pt x="12106800" y="847925"/>
                    <a:pt x="12106800" y="847925"/>
                    <a:pt x="12107915" y="847925"/>
                  </a:cubicBezTo>
                  <a:lnTo>
                    <a:pt x="12115716" y="847925"/>
                  </a:lnTo>
                  <a:cubicBezTo>
                    <a:pt x="12115716" y="847925"/>
                    <a:pt x="12115716" y="847925"/>
                    <a:pt x="12115716" y="849088"/>
                  </a:cubicBezTo>
                  <a:lnTo>
                    <a:pt x="12115716" y="857224"/>
                  </a:lnTo>
                  <a:cubicBezTo>
                    <a:pt x="12115716" y="857224"/>
                    <a:pt x="12115716" y="857224"/>
                    <a:pt x="12114602" y="857224"/>
                  </a:cubicBezTo>
                  <a:lnTo>
                    <a:pt x="12106800" y="857224"/>
                  </a:lnTo>
                  <a:cubicBezTo>
                    <a:pt x="12106800" y="857224"/>
                    <a:pt x="12106800" y="857224"/>
                    <a:pt x="12106800" y="858386"/>
                  </a:cubicBezTo>
                  <a:lnTo>
                    <a:pt x="12106800" y="866523"/>
                  </a:lnTo>
                  <a:cubicBezTo>
                    <a:pt x="12106800" y="866523"/>
                    <a:pt x="12106800" y="866523"/>
                    <a:pt x="12107915" y="866523"/>
                  </a:cubicBezTo>
                  <a:lnTo>
                    <a:pt x="12115716" y="866523"/>
                  </a:lnTo>
                  <a:cubicBezTo>
                    <a:pt x="12115716" y="866523"/>
                    <a:pt x="12115716" y="866523"/>
                    <a:pt x="12115716" y="867394"/>
                  </a:cubicBezTo>
                  <a:lnTo>
                    <a:pt x="12115716" y="873496"/>
                  </a:lnTo>
                  <a:cubicBezTo>
                    <a:pt x="12115716" y="873496"/>
                    <a:pt x="12115716" y="873496"/>
                    <a:pt x="12114602" y="873496"/>
                  </a:cubicBezTo>
                  <a:lnTo>
                    <a:pt x="12106800" y="873496"/>
                  </a:lnTo>
                  <a:cubicBezTo>
                    <a:pt x="12106800" y="873496"/>
                    <a:pt x="12106800" y="873496"/>
                    <a:pt x="12106800" y="874659"/>
                  </a:cubicBezTo>
                  <a:lnTo>
                    <a:pt x="12106800" y="882795"/>
                  </a:lnTo>
                  <a:cubicBezTo>
                    <a:pt x="12106800" y="882795"/>
                    <a:pt x="12106800" y="882795"/>
                    <a:pt x="12107915" y="882795"/>
                  </a:cubicBezTo>
                  <a:lnTo>
                    <a:pt x="12115716" y="882795"/>
                  </a:lnTo>
                  <a:cubicBezTo>
                    <a:pt x="12115716" y="882795"/>
                    <a:pt x="12115716" y="882795"/>
                    <a:pt x="12115716" y="883957"/>
                  </a:cubicBezTo>
                  <a:lnTo>
                    <a:pt x="12115716" y="892094"/>
                  </a:lnTo>
                  <a:cubicBezTo>
                    <a:pt x="12115716" y="892094"/>
                    <a:pt x="12115716" y="892094"/>
                    <a:pt x="12114602" y="892094"/>
                  </a:cubicBezTo>
                  <a:lnTo>
                    <a:pt x="12106800" y="892094"/>
                  </a:lnTo>
                  <a:cubicBezTo>
                    <a:pt x="12106800" y="892094"/>
                    <a:pt x="12106800" y="892094"/>
                    <a:pt x="12106800" y="892965"/>
                  </a:cubicBezTo>
                  <a:lnTo>
                    <a:pt x="12106800" y="899068"/>
                  </a:lnTo>
                  <a:cubicBezTo>
                    <a:pt x="12106800" y="899068"/>
                    <a:pt x="12106800" y="899068"/>
                    <a:pt x="12107915" y="899068"/>
                  </a:cubicBezTo>
                  <a:lnTo>
                    <a:pt x="12115716" y="899068"/>
                  </a:lnTo>
                  <a:cubicBezTo>
                    <a:pt x="12115716" y="899068"/>
                    <a:pt x="12115716" y="899068"/>
                    <a:pt x="12115716" y="900230"/>
                  </a:cubicBezTo>
                  <a:lnTo>
                    <a:pt x="12115716" y="908366"/>
                  </a:lnTo>
                  <a:cubicBezTo>
                    <a:pt x="12115716" y="908366"/>
                    <a:pt x="12115716" y="908366"/>
                    <a:pt x="12114602" y="908366"/>
                  </a:cubicBezTo>
                  <a:lnTo>
                    <a:pt x="12106800" y="908366"/>
                  </a:lnTo>
                  <a:cubicBezTo>
                    <a:pt x="12106800" y="908366"/>
                    <a:pt x="12106800" y="908366"/>
                    <a:pt x="12106800" y="909528"/>
                  </a:cubicBezTo>
                  <a:lnTo>
                    <a:pt x="12106800" y="917665"/>
                  </a:lnTo>
                  <a:cubicBezTo>
                    <a:pt x="12106800" y="917665"/>
                    <a:pt x="12106800" y="917665"/>
                    <a:pt x="12107915" y="917665"/>
                  </a:cubicBezTo>
                  <a:lnTo>
                    <a:pt x="12115716" y="917665"/>
                  </a:lnTo>
                  <a:cubicBezTo>
                    <a:pt x="12115716" y="917665"/>
                    <a:pt x="12115716" y="917665"/>
                    <a:pt x="12115716" y="918827"/>
                  </a:cubicBezTo>
                  <a:lnTo>
                    <a:pt x="12115716" y="926963"/>
                  </a:lnTo>
                  <a:cubicBezTo>
                    <a:pt x="12115716" y="926963"/>
                    <a:pt x="12115716" y="926963"/>
                    <a:pt x="12114602" y="926963"/>
                  </a:cubicBezTo>
                  <a:lnTo>
                    <a:pt x="12106800" y="926963"/>
                  </a:lnTo>
                  <a:cubicBezTo>
                    <a:pt x="12106800" y="926963"/>
                    <a:pt x="12106800" y="926963"/>
                    <a:pt x="12106800" y="927835"/>
                  </a:cubicBezTo>
                  <a:lnTo>
                    <a:pt x="12106800" y="933937"/>
                  </a:lnTo>
                  <a:cubicBezTo>
                    <a:pt x="12106800" y="933937"/>
                    <a:pt x="12106800" y="933937"/>
                    <a:pt x="12107915" y="933937"/>
                  </a:cubicBezTo>
                  <a:lnTo>
                    <a:pt x="12115716" y="933937"/>
                  </a:lnTo>
                  <a:cubicBezTo>
                    <a:pt x="12115716" y="933937"/>
                    <a:pt x="12115716" y="933937"/>
                    <a:pt x="12115716" y="935100"/>
                  </a:cubicBezTo>
                  <a:lnTo>
                    <a:pt x="12115716" y="943236"/>
                  </a:lnTo>
                  <a:cubicBezTo>
                    <a:pt x="12115716" y="943236"/>
                    <a:pt x="12115716" y="943236"/>
                    <a:pt x="12114602" y="943236"/>
                  </a:cubicBezTo>
                  <a:lnTo>
                    <a:pt x="12106800" y="943236"/>
                  </a:lnTo>
                  <a:cubicBezTo>
                    <a:pt x="12106800" y="943236"/>
                    <a:pt x="12106800" y="943236"/>
                    <a:pt x="12106800" y="944398"/>
                  </a:cubicBezTo>
                  <a:lnTo>
                    <a:pt x="12106800" y="952535"/>
                  </a:lnTo>
                  <a:cubicBezTo>
                    <a:pt x="12106800" y="952535"/>
                    <a:pt x="12106800" y="952535"/>
                    <a:pt x="12107915" y="952535"/>
                  </a:cubicBezTo>
                  <a:lnTo>
                    <a:pt x="12115716" y="952535"/>
                  </a:lnTo>
                  <a:cubicBezTo>
                    <a:pt x="12115716" y="952535"/>
                    <a:pt x="12115716" y="952535"/>
                    <a:pt x="12115716" y="953406"/>
                  </a:cubicBezTo>
                  <a:lnTo>
                    <a:pt x="12115716" y="959508"/>
                  </a:lnTo>
                  <a:cubicBezTo>
                    <a:pt x="12115716" y="959508"/>
                    <a:pt x="12115716" y="959508"/>
                    <a:pt x="12114602" y="959508"/>
                  </a:cubicBezTo>
                  <a:lnTo>
                    <a:pt x="12106800" y="959508"/>
                  </a:lnTo>
                  <a:cubicBezTo>
                    <a:pt x="12106800" y="959508"/>
                    <a:pt x="12106800" y="959508"/>
                    <a:pt x="12106800" y="960671"/>
                  </a:cubicBezTo>
                  <a:lnTo>
                    <a:pt x="12106800" y="968807"/>
                  </a:lnTo>
                  <a:cubicBezTo>
                    <a:pt x="12106800" y="968807"/>
                    <a:pt x="12106800" y="968807"/>
                    <a:pt x="12107915" y="968807"/>
                  </a:cubicBezTo>
                  <a:lnTo>
                    <a:pt x="12115716" y="968807"/>
                  </a:lnTo>
                  <a:cubicBezTo>
                    <a:pt x="12115716" y="968807"/>
                    <a:pt x="12115716" y="968807"/>
                    <a:pt x="12115716" y="969969"/>
                  </a:cubicBezTo>
                  <a:lnTo>
                    <a:pt x="12115716" y="978106"/>
                  </a:lnTo>
                  <a:cubicBezTo>
                    <a:pt x="12115716" y="978106"/>
                    <a:pt x="12115716" y="978106"/>
                    <a:pt x="12114602" y="978106"/>
                  </a:cubicBezTo>
                  <a:lnTo>
                    <a:pt x="12106800" y="978106"/>
                  </a:lnTo>
                  <a:cubicBezTo>
                    <a:pt x="12106800" y="978106"/>
                    <a:pt x="12106800" y="978106"/>
                    <a:pt x="12106800" y="979268"/>
                  </a:cubicBezTo>
                  <a:lnTo>
                    <a:pt x="12106800" y="987404"/>
                  </a:lnTo>
                  <a:cubicBezTo>
                    <a:pt x="12106800" y="987404"/>
                    <a:pt x="12106800" y="987404"/>
                    <a:pt x="12107915" y="987404"/>
                  </a:cubicBezTo>
                  <a:lnTo>
                    <a:pt x="12115716" y="987404"/>
                  </a:lnTo>
                  <a:cubicBezTo>
                    <a:pt x="12115716" y="987404"/>
                    <a:pt x="12115716" y="987404"/>
                    <a:pt x="12115716" y="988276"/>
                  </a:cubicBezTo>
                  <a:lnTo>
                    <a:pt x="12115716" y="994378"/>
                  </a:lnTo>
                  <a:cubicBezTo>
                    <a:pt x="12115716" y="994378"/>
                    <a:pt x="12115716" y="994378"/>
                    <a:pt x="12114602" y="994378"/>
                  </a:cubicBezTo>
                  <a:lnTo>
                    <a:pt x="12106800" y="994378"/>
                  </a:lnTo>
                  <a:cubicBezTo>
                    <a:pt x="12106800" y="994378"/>
                    <a:pt x="12106800" y="994378"/>
                    <a:pt x="12106800" y="995540"/>
                  </a:cubicBezTo>
                  <a:lnTo>
                    <a:pt x="12106800" y="1003677"/>
                  </a:lnTo>
                  <a:cubicBezTo>
                    <a:pt x="12106800" y="1003677"/>
                    <a:pt x="12106800" y="1003677"/>
                    <a:pt x="12131319" y="1024599"/>
                  </a:cubicBezTo>
                  <a:cubicBezTo>
                    <a:pt x="12131319" y="1029248"/>
                    <a:pt x="12131319" y="1029248"/>
                    <a:pt x="12130206" y="1029248"/>
                  </a:cubicBezTo>
                  <a:lnTo>
                    <a:pt x="12122403" y="1029248"/>
                  </a:lnTo>
                  <a:cubicBezTo>
                    <a:pt x="12122403" y="1029248"/>
                    <a:pt x="12122403" y="1029248"/>
                    <a:pt x="12122403" y="1040036"/>
                  </a:cubicBezTo>
                  <a:lnTo>
                    <a:pt x="12122403" y="1046874"/>
                  </a:lnTo>
                  <a:lnTo>
                    <a:pt x="12131319" y="1046874"/>
                  </a:lnTo>
                  <a:lnTo>
                    <a:pt x="12131319" y="1043196"/>
                  </a:lnTo>
                  <a:cubicBezTo>
                    <a:pt x="12131319" y="1043196"/>
                    <a:pt x="12131319" y="1043196"/>
                    <a:pt x="12132434" y="1042615"/>
                  </a:cubicBezTo>
                  <a:lnTo>
                    <a:pt x="12140235" y="1038547"/>
                  </a:lnTo>
                  <a:cubicBezTo>
                    <a:pt x="12140235" y="1038547"/>
                    <a:pt x="12140235" y="1038547"/>
                    <a:pt x="12142186" y="1038547"/>
                  </a:cubicBezTo>
                  <a:lnTo>
                    <a:pt x="12155839" y="1038547"/>
                  </a:lnTo>
                  <a:cubicBezTo>
                    <a:pt x="12155839" y="1038547"/>
                    <a:pt x="12155839" y="1038547"/>
                    <a:pt x="12155839" y="1039709"/>
                  </a:cubicBezTo>
                  <a:lnTo>
                    <a:pt x="12155839" y="1046874"/>
                  </a:lnTo>
                  <a:lnTo>
                    <a:pt x="12192000" y="1046874"/>
                  </a:lnTo>
                  <a:lnTo>
                    <a:pt x="12192000" y="1070905"/>
                  </a:lnTo>
                  <a:lnTo>
                    <a:pt x="12192000" y="1121663"/>
                  </a:lnTo>
                  <a:lnTo>
                    <a:pt x="12192000" y="1608850"/>
                  </a:lnTo>
                  <a:lnTo>
                    <a:pt x="0" y="1608850"/>
                  </a:lnTo>
                  <a:lnTo>
                    <a:pt x="0" y="1046874"/>
                  </a:lnTo>
                  <a:lnTo>
                    <a:pt x="65773" y="1046874"/>
                  </a:lnTo>
                  <a:lnTo>
                    <a:pt x="82231" y="1045519"/>
                  </a:lnTo>
                  <a:cubicBezTo>
                    <a:pt x="82231" y="1033896"/>
                    <a:pt x="82231" y="1024598"/>
                    <a:pt x="82231" y="1012974"/>
                  </a:cubicBezTo>
                  <a:cubicBezTo>
                    <a:pt x="97834" y="1012974"/>
                    <a:pt x="113436" y="1012974"/>
                    <a:pt x="126811" y="1012974"/>
                  </a:cubicBezTo>
                  <a:cubicBezTo>
                    <a:pt x="126811" y="1006000"/>
                    <a:pt x="126811" y="1001351"/>
                    <a:pt x="126811" y="994377"/>
                  </a:cubicBezTo>
                  <a:cubicBezTo>
                    <a:pt x="158018" y="994377"/>
                    <a:pt x="189224" y="994377"/>
                    <a:pt x="220430" y="994377"/>
                  </a:cubicBezTo>
                  <a:cubicBezTo>
                    <a:pt x="220430" y="999026"/>
                    <a:pt x="220430" y="1001351"/>
                    <a:pt x="220430" y="1006000"/>
                  </a:cubicBezTo>
                  <a:cubicBezTo>
                    <a:pt x="240491" y="1006000"/>
                    <a:pt x="260552" y="1006000"/>
                    <a:pt x="280612" y="1006000"/>
                  </a:cubicBezTo>
                  <a:cubicBezTo>
                    <a:pt x="280612" y="1008325"/>
                    <a:pt x="280612" y="1010650"/>
                    <a:pt x="280612" y="1012974"/>
                  </a:cubicBezTo>
                  <a:cubicBezTo>
                    <a:pt x="285071" y="1012974"/>
                    <a:pt x="291758" y="1012974"/>
                    <a:pt x="298444" y="1012974"/>
                  </a:cubicBezTo>
                  <a:cubicBezTo>
                    <a:pt x="298444" y="1015299"/>
                    <a:pt x="298444" y="1017624"/>
                    <a:pt x="298444" y="1019948"/>
                  </a:cubicBezTo>
                  <a:cubicBezTo>
                    <a:pt x="302903" y="1019948"/>
                    <a:pt x="309590" y="1019948"/>
                    <a:pt x="314048" y="1019948"/>
                  </a:cubicBezTo>
                  <a:cubicBezTo>
                    <a:pt x="314048" y="985079"/>
                    <a:pt x="314048" y="950209"/>
                    <a:pt x="314048" y="915339"/>
                  </a:cubicBezTo>
                  <a:cubicBezTo>
                    <a:pt x="329651" y="910690"/>
                    <a:pt x="345255" y="906041"/>
                    <a:pt x="360858" y="901391"/>
                  </a:cubicBezTo>
                  <a:cubicBezTo>
                    <a:pt x="389835" y="901391"/>
                    <a:pt x="418812" y="901391"/>
                    <a:pt x="447789" y="901391"/>
                  </a:cubicBezTo>
                  <a:cubicBezTo>
                    <a:pt x="447789" y="845600"/>
                    <a:pt x="447789" y="789808"/>
                    <a:pt x="447789" y="734017"/>
                  </a:cubicBezTo>
                  <a:cubicBezTo>
                    <a:pt x="454476" y="729367"/>
                    <a:pt x="463392" y="727043"/>
                    <a:pt x="472308" y="722393"/>
                  </a:cubicBezTo>
                  <a:cubicBezTo>
                    <a:pt x="507972" y="717744"/>
                    <a:pt x="543636" y="710770"/>
                    <a:pt x="579301" y="703796"/>
                  </a:cubicBezTo>
                  <a:cubicBezTo>
                    <a:pt x="592675" y="708445"/>
                    <a:pt x="603820" y="713095"/>
                    <a:pt x="617194" y="715419"/>
                  </a:cubicBezTo>
                  <a:cubicBezTo>
                    <a:pt x="619423" y="717744"/>
                    <a:pt x="621652" y="720069"/>
                    <a:pt x="623881" y="722393"/>
                  </a:cubicBezTo>
                  <a:cubicBezTo>
                    <a:pt x="623881" y="827002"/>
                    <a:pt x="623881" y="931612"/>
                    <a:pt x="623881" y="1033896"/>
                  </a:cubicBezTo>
                  <a:cubicBezTo>
                    <a:pt x="628339" y="1033896"/>
                    <a:pt x="632796" y="1033896"/>
                    <a:pt x="639484" y="1033896"/>
                  </a:cubicBezTo>
                  <a:cubicBezTo>
                    <a:pt x="639484" y="992053"/>
                    <a:pt x="639484" y="950209"/>
                    <a:pt x="639484" y="908365"/>
                  </a:cubicBezTo>
                  <a:cubicBezTo>
                    <a:pt x="643942" y="908365"/>
                    <a:pt x="648400" y="908365"/>
                    <a:pt x="652858" y="908365"/>
                  </a:cubicBezTo>
                  <a:cubicBezTo>
                    <a:pt x="652858" y="903716"/>
                    <a:pt x="652858" y="901391"/>
                    <a:pt x="652858" y="896742"/>
                  </a:cubicBezTo>
                  <a:cubicBezTo>
                    <a:pt x="657316" y="894417"/>
                    <a:pt x="661774" y="892093"/>
                    <a:pt x="666232" y="889768"/>
                  </a:cubicBezTo>
                  <a:lnTo>
                    <a:pt x="677377" y="889768"/>
                  </a:lnTo>
                  <a:cubicBezTo>
                    <a:pt x="677377" y="885119"/>
                    <a:pt x="677377" y="882794"/>
                    <a:pt x="677377" y="878145"/>
                  </a:cubicBezTo>
                  <a:cubicBezTo>
                    <a:pt x="679606" y="875820"/>
                    <a:pt x="684064" y="873495"/>
                    <a:pt x="686293" y="871171"/>
                  </a:cubicBezTo>
                  <a:cubicBezTo>
                    <a:pt x="692981" y="871171"/>
                    <a:pt x="701896" y="871171"/>
                    <a:pt x="708584" y="871171"/>
                  </a:cubicBezTo>
                  <a:cubicBezTo>
                    <a:pt x="708584" y="882794"/>
                    <a:pt x="708584" y="896742"/>
                    <a:pt x="708584" y="908365"/>
                  </a:cubicBezTo>
                  <a:cubicBezTo>
                    <a:pt x="724187" y="908365"/>
                    <a:pt x="739790" y="908365"/>
                    <a:pt x="755393" y="908365"/>
                  </a:cubicBezTo>
                  <a:cubicBezTo>
                    <a:pt x="755393" y="952534"/>
                    <a:pt x="755393" y="994377"/>
                    <a:pt x="755393" y="1038546"/>
                  </a:cubicBezTo>
                  <a:cubicBezTo>
                    <a:pt x="762080" y="1038546"/>
                    <a:pt x="768767" y="1038546"/>
                    <a:pt x="773225" y="1038546"/>
                  </a:cubicBezTo>
                  <a:cubicBezTo>
                    <a:pt x="779912" y="1036221"/>
                    <a:pt x="784370" y="1033896"/>
                    <a:pt x="791057" y="1031572"/>
                  </a:cubicBezTo>
                  <a:cubicBezTo>
                    <a:pt x="791057" y="1026922"/>
                    <a:pt x="791057" y="1024598"/>
                    <a:pt x="791057" y="1022273"/>
                  </a:cubicBezTo>
                  <a:cubicBezTo>
                    <a:pt x="788828" y="1022273"/>
                    <a:pt x="786599" y="1019948"/>
                    <a:pt x="784370" y="1019948"/>
                  </a:cubicBezTo>
                  <a:cubicBezTo>
                    <a:pt x="784370" y="1017624"/>
                    <a:pt x="784370" y="1015299"/>
                    <a:pt x="784370" y="1012974"/>
                  </a:cubicBezTo>
                  <a:cubicBezTo>
                    <a:pt x="786599" y="1010650"/>
                    <a:pt x="788828" y="1010650"/>
                    <a:pt x="791057" y="1008325"/>
                  </a:cubicBezTo>
                  <a:cubicBezTo>
                    <a:pt x="791057" y="992053"/>
                    <a:pt x="791057" y="973455"/>
                    <a:pt x="791057" y="957183"/>
                  </a:cubicBezTo>
                  <a:cubicBezTo>
                    <a:pt x="788828" y="957183"/>
                    <a:pt x="786599" y="954858"/>
                    <a:pt x="784370" y="954858"/>
                  </a:cubicBezTo>
                  <a:cubicBezTo>
                    <a:pt x="784370" y="952534"/>
                    <a:pt x="784370" y="950209"/>
                    <a:pt x="784370" y="947884"/>
                  </a:cubicBezTo>
                  <a:cubicBezTo>
                    <a:pt x="786599" y="945560"/>
                    <a:pt x="788828" y="945560"/>
                    <a:pt x="791057" y="943235"/>
                  </a:cubicBezTo>
                  <a:lnTo>
                    <a:pt x="795515" y="938586"/>
                  </a:lnTo>
                  <a:lnTo>
                    <a:pt x="795515" y="929287"/>
                  </a:lnTo>
                  <a:cubicBezTo>
                    <a:pt x="793286" y="929287"/>
                    <a:pt x="793286" y="929287"/>
                    <a:pt x="791057" y="929287"/>
                  </a:cubicBezTo>
                  <a:cubicBezTo>
                    <a:pt x="791057" y="926962"/>
                    <a:pt x="791057" y="924638"/>
                    <a:pt x="791057" y="922313"/>
                  </a:cubicBezTo>
                  <a:cubicBezTo>
                    <a:pt x="793286" y="922313"/>
                    <a:pt x="795515" y="919988"/>
                    <a:pt x="797744" y="917664"/>
                  </a:cubicBezTo>
                  <a:cubicBezTo>
                    <a:pt x="799972" y="889768"/>
                    <a:pt x="806660" y="866522"/>
                    <a:pt x="833408" y="852574"/>
                  </a:cubicBezTo>
                  <a:cubicBezTo>
                    <a:pt x="831179" y="852574"/>
                    <a:pt x="831179" y="850249"/>
                    <a:pt x="828950" y="850249"/>
                  </a:cubicBezTo>
                  <a:cubicBezTo>
                    <a:pt x="828950" y="847924"/>
                    <a:pt x="828950" y="845600"/>
                    <a:pt x="828950" y="843275"/>
                  </a:cubicBezTo>
                  <a:cubicBezTo>
                    <a:pt x="831179" y="843275"/>
                    <a:pt x="833408" y="840950"/>
                    <a:pt x="835637" y="840950"/>
                  </a:cubicBezTo>
                  <a:cubicBezTo>
                    <a:pt x="835637" y="836301"/>
                    <a:pt x="835637" y="833976"/>
                    <a:pt x="835637" y="831652"/>
                  </a:cubicBezTo>
                  <a:cubicBezTo>
                    <a:pt x="837866" y="831652"/>
                    <a:pt x="837866" y="831652"/>
                    <a:pt x="840095" y="831652"/>
                  </a:cubicBezTo>
                  <a:cubicBezTo>
                    <a:pt x="840095" y="824678"/>
                    <a:pt x="840095" y="817704"/>
                    <a:pt x="840095" y="810730"/>
                  </a:cubicBezTo>
                  <a:cubicBezTo>
                    <a:pt x="837866" y="810730"/>
                    <a:pt x="837866" y="810730"/>
                    <a:pt x="835637" y="810730"/>
                  </a:cubicBezTo>
                  <a:cubicBezTo>
                    <a:pt x="835637" y="808405"/>
                    <a:pt x="835637" y="808405"/>
                    <a:pt x="835637" y="806081"/>
                  </a:cubicBezTo>
                  <a:lnTo>
                    <a:pt x="840095" y="803756"/>
                  </a:lnTo>
                  <a:cubicBezTo>
                    <a:pt x="844552" y="799107"/>
                    <a:pt x="846782" y="794457"/>
                    <a:pt x="851240" y="787483"/>
                  </a:cubicBezTo>
                  <a:cubicBezTo>
                    <a:pt x="853469" y="782834"/>
                    <a:pt x="853469" y="780510"/>
                    <a:pt x="853469" y="778185"/>
                  </a:cubicBezTo>
                  <a:cubicBezTo>
                    <a:pt x="849011" y="771211"/>
                    <a:pt x="849011" y="759588"/>
                    <a:pt x="853469" y="752614"/>
                  </a:cubicBezTo>
                  <a:cubicBezTo>
                    <a:pt x="853470" y="752611"/>
                    <a:pt x="853485" y="752565"/>
                    <a:pt x="853748" y="751742"/>
                  </a:cubicBezTo>
                  <a:lnTo>
                    <a:pt x="855698" y="745640"/>
                  </a:lnTo>
                  <a:cubicBezTo>
                    <a:pt x="855699" y="745643"/>
                    <a:pt x="855714" y="745689"/>
                    <a:pt x="855977" y="746512"/>
                  </a:cubicBezTo>
                  <a:lnTo>
                    <a:pt x="857927" y="752614"/>
                  </a:lnTo>
                  <a:cubicBezTo>
                    <a:pt x="862384" y="759588"/>
                    <a:pt x="864614" y="771211"/>
                    <a:pt x="860156" y="778185"/>
                  </a:cubicBezTo>
                  <a:cubicBezTo>
                    <a:pt x="860156" y="780510"/>
                    <a:pt x="860156" y="782834"/>
                    <a:pt x="860156" y="785159"/>
                  </a:cubicBezTo>
                  <a:cubicBezTo>
                    <a:pt x="864614" y="792133"/>
                    <a:pt x="869072" y="799107"/>
                    <a:pt x="871302" y="803756"/>
                  </a:cubicBezTo>
                  <a:cubicBezTo>
                    <a:pt x="873531" y="803756"/>
                    <a:pt x="873531" y="806081"/>
                    <a:pt x="875760" y="806081"/>
                  </a:cubicBezTo>
                  <a:cubicBezTo>
                    <a:pt x="875760" y="808405"/>
                    <a:pt x="875760" y="808405"/>
                    <a:pt x="875760" y="810730"/>
                  </a:cubicBezTo>
                  <a:cubicBezTo>
                    <a:pt x="873531" y="817704"/>
                    <a:pt x="873531" y="824678"/>
                    <a:pt x="873531" y="831652"/>
                  </a:cubicBezTo>
                  <a:cubicBezTo>
                    <a:pt x="877989" y="833976"/>
                    <a:pt x="877989" y="836301"/>
                    <a:pt x="877989" y="840950"/>
                  </a:cubicBezTo>
                  <a:lnTo>
                    <a:pt x="882447" y="843275"/>
                  </a:lnTo>
                  <a:cubicBezTo>
                    <a:pt x="882447" y="845600"/>
                    <a:pt x="882447" y="847924"/>
                    <a:pt x="882447" y="850249"/>
                  </a:cubicBezTo>
                  <a:cubicBezTo>
                    <a:pt x="880218" y="852574"/>
                    <a:pt x="880218" y="852574"/>
                    <a:pt x="877989" y="852574"/>
                  </a:cubicBezTo>
                  <a:cubicBezTo>
                    <a:pt x="891362" y="859548"/>
                    <a:pt x="899165" y="868846"/>
                    <a:pt x="904180" y="879888"/>
                  </a:cubicBezTo>
                  <a:lnTo>
                    <a:pt x="913070" y="915339"/>
                  </a:lnTo>
                  <a:lnTo>
                    <a:pt x="944859" y="915339"/>
                  </a:lnTo>
                  <a:lnTo>
                    <a:pt x="944859" y="886329"/>
                  </a:lnTo>
                  <a:lnTo>
                    <a:pt x="939475" y="886329"/>
                  </a:lnTo>
                  <a:cubicBezTo>
                    <a:pt x="939475" y="886306"/>
                    <a:pt x="939475" y="884414"/>
                    <a:pt x="939475" y="724196"/>
                  </a:cubicBezTo>
                  <a:cubicBezTo>
                    <a:pt x="939487" y="724196"/>
                    <a:pt x="939957" y="724196"/>
                    <a:pt x="959742" y="724196"/>
                  </a:cubicBezTo>
                  <a:cubicBezTo>
                    <a:pt x="959747" y="724190"/>
                    <a:pt x="959783" y="724108"/>
                    <a:pt x="960249" y="723115"/>
                  </a:cubicBezTo>
                  <a:lnTo>
                    <a:pt x="963795" y="715549"/>
                  </a:lnTo>
                  <a:cubicBezTo>
                    <a:pt x="963804" y="715550"/>
                    <a:pt x="963917" y="715568"/>
                    <a:pt x="965569" y="715819"/>
                  </a:cubicBezTo>
                  <a:lnTo>
                    <a:pt x="977982" y="717710"/>
                  </a:lnTo>
                  <a:cubicBezTo>
                    <a:pt x="977985" y="717720"/>
                    <a:pt x="978023" y="717821"/>
                    <a:pt x="978489" y="719062"/>
                  </a:cubicBezTo>
                  <a:lnTo>
                    <a:pt x="982035" y="728519"/>
                  </a:lnTo>
                  <a:cubicBezTo>
                    <a:pt x="982049" y="728520"/>
                    <a:pt x="982645" y="728570"/>
                    <a:pt x="1008382" y="730681"/>
                  </a:cubicBezTo>
                  <a:cubicBezTo>
                    <a:pt x="1008382" y="730661"/>
                    <a:pt x="1008382" y="729131"/>
                    <a:pt x="1008382" y="607460"/>
                  </a:cubicBezTo>
                  <a:cubicBezTo>
                    <a:pt x="1008391" y="607460"/>
                    <a:pt x="1008510" y="607460"/>
                    <a:pt x="1010409" y="607460"/>
                  </a:cubicBezTo>
                  <a:lnTo>
                    <a:pt x="1024597" y="607460"/>
                  </a:lnTo>
                  <a:cubicBezTo>
                    <a:pt x="1024597" y="607438"/>
                    <a:pt x="1024597" y="605724"/>
                    <a:pt x="1024597" y="471268"/>
                  </a:cubicBezTo>
                  <a:cubicBezTo>
                    <a:pt x="1024605" y="471268"/>
                    <a:pt x="1024712" y="471268"/>
                    <a:pt x="1026369" y="471268"/>
                  </a:cubicBezTo>
                  <a:lnTo>
                    <a:pt x="1038783" y="471268"/>
                  </a:lnTo>
                  <a:cubicBezTo>
                    <a:pt x="1038783" y="471251"/>
                    <a:pt x="1038783" y="469845"/>
                    <a:pt x="1038783" y="356694"/>
                  </a:cubicBezTo>
                  <a:cubicBezTo>
                    <a:pt x="1042837" y="354532"/>
                    <a:pt x="1042837" y="354532"/>
                    <a:pt x="1042837" y="328590"/>
                  </a:cubicBezTo>
                  <a:cubicBezTo>
                    <a:pt x="1042843" y="328590"/>
                    <a:pt x="1042963" y="328590"/>
                    <a:pt x="1044863" y="328590"/>
                  </a:cubicBezTo>
                  <a:lnTo>
                    <a:pt x="1059050" y="328590"/>
                  </a:lnTo>
                  <a:cubicBezTo>
                    <a:pt x="1059061" y="328567"/>
                    <a:pt x="1059667" y="327200"/>
                    <a:pt x="1095531" y="246443"/>
                  </a:cubicBezTo>
                  <a:cubicBezTo>
                    <a:pt x="1095531" y="246429"/>
                    <a:pt x="1095565" y="244478"/>
                    <a:pt x="10995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" name="Text Placeholder 9">
            <a:extLst>
              <a:ext uri="{FF2B5EF4-FFF2-40B4-BE49-F238E27FC236}">
                <a16:creationId xmlns="" xmlns:a16="http://schemas.microsoft.com/office/drawing/2014/main" id="{23DE32A5-6181-4C51-AD5C-3F1A448478A1}"/>
              </a:ext>
            </a:extLst>
          </p:cNvPr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09402" y="70467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140734738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=""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839201419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5761637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37392178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gradFill>
          <a:gsLst>
            <a:gs pos="0">
              <a:schemeClr val="bg1">
                <a:lumMod val="90000"/>
              </a:schemeClr>
            </a:gs>
            <a:gs pos="100000">
              <a:schemeClr val="bg1">
                <a:lumMod val="85000"/>
              </a:schemeClr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0543110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xmlns="" id="{F411A7D3-2EB4-447E-BE5F-AC7E7EEBA567}"/>
              </a:ext>
            </a:extLst>
          </p:cNvPr>
          <p:cNvGrpSpPr/>
          <p:nvPr userDrawn="1"/>
        </p:nvGrpSpPr>
        <p:grpSpPr>
          <a:xfrm>
            <a:off x="-1" y="-121539"/>
            <a:ext cx="12192001" cy="1608851"/>
            <a:chOff x="-1" y="-121539"/>
            <a:chExt cx="12192001" cy="1608851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xmlns="" id="{A3CD8CE1-859C-4513-862E-CE4DF1CA8AD9}"/>
                </a:ext>
              </a:extLst>
            </p:cNvPr>
            <p:cNvSpPr/>
            <p:nvPr userDrawn="1"/>
          </p:nvSpPr>
          <p:spPr>
            <a:xfrm>
              <a:off x="0" y="1"/>
              <a:ext cx="12192000" cy="140017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xmlns="" id="{A78A8CBF-574A-4E06-8CA3-B60B0BEC73D5}"/>
                </a:ext>
              </a:extLst>
            </p:cNvPr>
            <p:cNvSpPr/>
            <p:nvPr userDrawn="1"/>
          </p:nvSpPr>
          <p:spPr>
            <a:xfrm>
              <a:off x="-1" y="-121539"/>
              <a:ext cx="12192000" cy="1608851"/>
            </a:xfrm>
            <a:custGeom>
              <a:avLst/>
              <a:gdLst>
                <a:gd name="connsiteX0" fmla="*/ 8760317 w 12192000"/>
                <a:gd name="connsiteY0" fmla="*/ 780798 h 1608850"/>
                <a:gd name="connsiteX1" fmla="*/ 8760317 w 12192000"/>
                <a:gd name="connsiteY1" fmla="*/ 785159 h 1608850"/>
                <a:gd name="connsiteX2" fmla="*/ 8761882 w 12192000"/>
                <a:gd name="connsiteY2" fmla="*/ 787771 h 1608850"/>
                <a:gd name="connsiteX3" fmla="*/ 8762996 w 12192000"/>
                <a:gd name="connsiteY3" fmla="*/ 787771 h 1608850"/>
                <a:gd name="connsiteX4" fmla="*/ 8762996 w 12192000"/>
                <a:gd name="connsiteY4" fmla="*/ 786900 h 1608850"/>
                <a:gd name="connsiteX5" fmla="*/ 8762996 w 12192000"/>
                <a:gd name="connsiteY5" fmla="*/ 780798 h 1608850"/>
                <a:gd name="connsiteX6" fmla="*/ 8761881 w 12192000"/>
                <a:gd name="connsiteY6" fmla="*/ 780798 h 1608850"/>
                <a:gd name="connsiteX7" fmla="*/ 8758924 w 12192000"/>
                <a:gd name="connsiteY7" fmla="*/ 762200 h 1608850"/>
                <a:gd name="connsiteX8" fmla="*/ 8759734 w 12192000"/>
                <a:gd name="connsiteY8" fmla="*/ 771499 h 1608850"/>
                <a:gd name="connsiteX9" fmla="*/ 8762996 w 12192000"/>
                <a:gd name="connsiteY9" fmla="*/ 771499 h 1608850"/>
                <a:gd name="connsiteX10" fmla="*/ 8762996 w 12192000"/>
                <a:gd name="connsiteY10" fmla="*/ 770337 h 1608850"/>
                <a:gd name="connsiteX11" fmla="*/ 8762996 w 12192000"/>
                <a:gd name="connsiteY11" fmla="*/ 762200 h 1608850"/>
                <a:gd name="connsiteX12" fmla="*/ 8761881 w 12192000"/>
                <a:gd name="connsiteY12" fmla="*/ 762200 h 1608850"/>
                <a:gd name="connsiteX13" fmla="*/ 8755951 w 12192000"/>
                <a:gd name="connsiteY13" fmla="*/ 745928 h 1608850"/>
                <a:gd name="connsiteX14" fmla="*/ 8756137 w 12192000"/>
                <a:gd name="connsiteY14" fmla="*/ 746512 h 1608850"/>
                <a:gd name="connsiteX15" fmla="*/ 8758088 w 12192000"/>
                <a:gd name="connsiteY15" fmla="*/ 752614 h 1608850"/>
                <a:gd name="connsiteX16" fmla="*/ 8758113 w 12192000"/>
                <a:gd name="connsiteY16" fmla="*/ 752902 h 1608850"/>
                <a:gd name="connsiteX17" fmla="*/ 8762996 w 12192000"/>
                <a:gd name="connsiteY17" fmla="*/ 752902 h 1608850"/>
                <a:gd name="connsiteX18" fmla="*/ 8762996 w 12192000"/>
                <a:gd name="connsiteY18" fmla="*/ 752030 h 1608850"/>
                <a:gd name="connsiteX19" fmla="*/ 8762996 w 12192000"/>
                <a:gd name="connsiteY19" fmla="*/ 745928 h 1608850"/>
                <a:gd name="connsiteX20" fmla="*/ 8761881 w 12192000"/>
                <a:gd name="connsiteY20" fmla="*/ 745928 h 1608850"/>
                <a:gd name="connsiteX21" fmla="*/ 8907881 w 12192000"/>
                <a:gd name="connsiteY21" fmla="*/ 718032 h 1608850"/>
                <a:gd name="connsiteX22" fmla="*/ 8907881 w 12192000"/>
                <a:gd name="connsiteY22" fmla="*/ 719194 h 1608850"/>
                <a:gd name="connsiteX23" fmla="*/ 8907881 w 12192000"/>
                <a:gd name="connsiteY23" fmla="*/ 727331 h 1608850"/>
                <a:gd name="connsiteX24" fmla="*/ 8908543 w 12192000"/>
                <a:gd name="connsiteY24" fmla="*/ 727331 h 1608850"/>
                <a:gd name="connsiteX25" fmla="*/ 8908543 w 12192000"/>
                <a:gd name="connsiteY25" fmla="*/ 718032 h 1608850"/>
                <a:gd name="connsiteX26" fmla="*/ 1099585 w 12192000"/>
                <a:gd name="connsiteY26" fmla="*/ 0 h 1608850"/>
                <a:gd name="connsiteX27" fmla="*/ 1101611 w 12192000"/>
                <a:gd name="connsiteY27" fmla="*/ 246443 h 1608850"/>
                <a:gd name="connsiteX28" fmla="*/ 1140117 w 12192000"/>
                <a:gd name="connsiteY28" fmla="*/ 326429 h 1608850"/>
                <a:gd name="connsiteX29" fmla="*/ 1142145 w 12192000"/>
                <a:gd name="connsiteY29" fmla="*/ 326429 h 1608850"/>
                <a:gd name="connsiteX30" fmla="*/ 1156331 w 12192000"/>
                <a:gd name="connsiteY30" fmla="*/ 326429 h 1608850"/>
                <a:gd name="connsiteX31" fmla="*/ 1156331 w 12192000"/>
                <a:gd name="connsiteY31" fmla="*/ 350208 h 1608850"/>
                <a:gd name="connsiteX32" fmla="*/ 1156839 w 12192000"/>
                <a:gd name="connsiteY32" fmla="*/ 351019 h 1608850"/>
                <a:gd name="connsiteX33" fmla="*/ 1160385 w 12192000"/>
                <a:gd name="connsiteY33" fmla="*/ 356694 h 1608850"/>
                <a:gd name="connsiteX34" fmla="*/ 1160385 w 12192000"/>
                <a:gd name="connsiteY34" fmla="*/ 471268 h 1608850"/>
                <a:gd name="connsiteX35" fmla="*/ 1162664 w 12192000"/>
                <a:gd name="connsiteY35" fmla="*/ 471268 h 1608850"/>
                <a:gd name="connsiteX36" fmla="*/ 1178625 w 12192000"/>
                <a:gd name="connsiteY36" fmla="*/ 471268 h 1608850"/>
                <a:gd name="connsiteX37" fmla="*/ 1178625 w 12192000"/>
                <a:gd name="connsiteY37" fmla="*/ 611783 h 1608850"/>
                <a:gd name="connsiteX38" fmla="*/ 1180145 w 12192000"/>
                <a:gd name="connsiteY38" fmla="*/ 611513 h 1608850"/>
                <a:gd name="connsiteX39" fmla="*/ 1190785 w 12192000"/>
                <a:gd name="connsiteY39" fmla="*/ 609622 h 1608850"/>
                <a:gd name="connsiteX40" fmla="*/ 1188759 w 12192000"/>
                <a:gd name="connsiteY40" fmla="*/ 698254 h 1608850"/>
                <a:gd name="connsiteX41" fmla="*/ 1190279 w 12192000"/>
                <a:gd name="connsiteY41" fmla="*/ 698525 h 1608850"/>
                <a:gd name="connsiteX42" fmla="*/ 1200919 w 12192000"/>
                <a:gd name="connsiteY42" fmla="*/ 700416 h 1608850"/>
                <a:gd name="connsiteX43" fmla="*/ 1201171 w 12192000"/>
                <a:gd name="connsiteY43" fmla="*/ 701227 h 1608850"/>
                <a:gd name="connsiteX44" fmla="*/ 1202945 w 12192000"/>
                <a:gd name="connsiteY44" fmla="*/ 706902 h 1608850"/>
                <a:gd name="connsiteX45" fmla="*/ 1203705 w 12192000"/>
                <a:gd name="connsiteY45" fmla="*/ 704470 h 1608850"/>
                <a:gd name="connsiteX46" fmla="*/ 1209025 w 12192000"/>
                <a:gd name="connsiteY46" fmla="*/ 687446 h 1608850"/>
                <a:gd name="connsiteX47" fmla="*/ 1210799 w 12192000"/>
                <a:gd name="connsiteY47" fmla="*/ 687446 h 1608850"/>
                <a:gd name="connsiteX48" fmla="*/ 1223212 w 12192000"/>
                <a:gd name="connsiteY48" fmla="*/ 687446 h 1608850"/>
                <a:gd name="connsiteX49" fmla="*/ 1223212 w 12192000"/>
                <a:gd name="connsiteY49" fmla="*/ 719872 h 1608850"/>
                <a:gd name="connsiteX50" fmla="*/ 1224225 w 12192000"/>
                <a:gd name="connsiteY50" fmla="*/ 720413 h 1608850"/>
                <a:gd name="connsiteX51" fmla="*/ 1231319 w 12192000"/>
                <a:gd name="connsiteY51" fmla="*/ 724196 h 1608850"/>
                <a:gd name="connsiteX52" fmla="*/ 1231319 w 12192000"/>
                <a:gd name="connsiteY52" fmla="*/ 725547 h 1608850"/>
                <a:gd name="connsiteX53" fmla="*/ 1231319 w 12192000"/>
                <a:gd name="connsiteY53" fmla="*/ 735005 h 1608850"/>
                <a:gd name="connsiteX54" fmla="*/ 1275907 w 12192000"/>
                <a:gd name="connsiteY54" fmla="*/ 735005 h 1608850"/>
                <a:gd name="connsiteX55" fmla="*/ 1275907 w 12192000"/>
                <a:gd name="connsiteY55" fmla="*/ 736086 h 1608850"/>
                <a:gd name="connsiteX56" fmla="*/ 1275907 w 12192000"/>
                <a:gd name="connsiteY56" fmla="*/ 743652 h 1608850"/>
                <a:gd name="connsiteX57" fmla="*/ 1277933 w 12192000"/>
                <a:gd name="connsiteY57" fmla="*/ 743652 h 1608850"/>
                <a:gd name="connsiteX58" fmla="*/ 1292119 w 12192000"/>
                <a:gd name="connsiteY58" fmla="*/ 743652 h 1608850"/>
                <a:gd name="connsiteX59" fmla="*/ 1292119 w 12192000"/>
                <a:gd name="connsiteY59" fmla="*/ 713387 h 1608850"/>
                <a:gd name="connsiteX60" fmla="*/ 1336706 w 12192000"/>
                <a:gd name="connsiteY60" fmla="*/ 713387 h 1608850"/>
                <a:gd name="connsiteX61" fmla="*/ 1336706 w 12192000"/>
                <a:gd name="connsiteY61" fmla="*/ 712036 h 1608850"/>
                <a:gd name="connsiteX62" fmla="*/ 1336706 w 12192000"/>
                <a:gd name="connsiteY62" fmla="*/ 702578 h 1608850"/>
                <a:gd name="connsiteX63" fmla="*/ 1337721 w 12192000"/>
                <a:gd name="connsiteY63" fmla="*/ 702578 h 1608850"/>
                <a:gd name="connsiteX64" fmla="*/ 1344813 w 12192000"/>
                <a:gd name="connsiteY64" fmla="*/ 702578 h 1608850"/>
                <a:gd name="connsiteX65" fmla="*/ 1344813 w 12192000"/>
                <a:gd name="connsiteY65" fmla="*/ 700687 h 1608850"/>
                <a:gd name="connsiteX66" fmla="*/ 1344813 w 12192000"/>
                <a:gd name="connsiteY66" fmla="*/ 687446 h 1608850"/>
                <a:gd name="connsiteX67" fmla="*/ 1345573 w 12192000"/>
                <a:gd name="connsiteY67" fmla="*/ 687446 h 1608850"/>
                <a:gd name="connsiteX68" fmla="*/ 1350893 w 12192000"/>
                <a:gd name="connsiteY68" fmla="*/ 687446 h 1608850"/>
                <a:gd name="connsiteX69" fmla="*/ 1350893 w 12192000"/>
                <a:gd name="connsiteY69" fmla="*/ 686365 h 1608850"/>
                <a:gd name="connsiteX70" fmla="*/ 1350893 w 12192000"/>
                <a:gd name="connsiteY70" fmla="*/ 678798 h 1608850"/>
                <a:gd name="connsiteX71" fmla="*/ 1352921 w 12192000"/>
                <a:gd name="connsiteY71" fmla="*/ 678798 h 1608850"/>
                <a:gd name="connsiteX72" fmla="*/ 1367107 w 12192000"/>
                <a:gd name="connsiteY72" fmla="*/ 678798 h 1608850"/>
                <a:gd name="connsiteX73" fmla="*/ 1367107 w 12192000"/>
                <a:gd name="connsiteY73" fmla="*/ 679879 h 1608850"/>
                <a:gd name="connsiteX74" fmla="*/ 1367107 w 12192000"/>
                <a:gd name="connsiteY74" fmla="*/ 687446 h 1608850"/>
                <a:gd name="connsiteX75" fmla="*/ 1389401 w 12192000"/>
                <a:gd name="connsiteY75" fmla="*/ 687446 h 1608850"/>
                <a:gd name="connsiteX76" fmla="*/ 1389401 w 12192000"/>
                <a:gd name="connsiteY76" fmla="*/ 685554 h 1608850"/>
                <a:gd name="connsiteX77" fmla="*/ 1389401 w 12192000"/>
                <a:gd name="connsiteY77" fmla="*/ 672313 h 1608850"/>
                <a:gd name="connsiteX78" fmla="*/ 1391174 w 12192000"/>
                <a:gd name="connsiteY78" fmla="*/ 672313 h 1608850"/>
                <a:gd name="connsiteX79" fmla="*/ 1403587 w 12192000"/>
                <a:gd name="connsiteY79" fmla="*/ 672313 h 1608850"/>
                <a:gd name="connsiteX80" fmla="*/ 1403587 w 12192000"/>
                <a:gd name="connsiteY80" fmla="*/ 696093 h 1608850"/>
                <a:gd name="connsiteX81" fmla="*/ 1404601 w 12192000"/>
                <a:gd name="connsiteY81" fmla="*/ 696093 h 1608850"/>
                <a:gd name="connsiteX82" fmla="*/ 1411695 w 12192000"/>
                <a:gd name="connsiteY82" fmla="*/ 696093 h 1608850"/>
                <a:gd name="connsiteX83" fmla="*/ 1411695 w 12192000"/>
                <a:gd name="connsiteY83" fmla="*/ 695012 h 1608850"/>
                <a:gd name="connsiteX84" fmla="*/ 1411695 w 12192000"/>
                <a:gd name="connsiteY84" fmla="*/ 687446 h 1608850"/>
                <a:gd name="connsiteX85" fmla="*/ 1413467 w 12192000"/>
                <a:gd name="connsiteY85" fmla="*/ 687446 h 1608850"/>
                <a:gd name="connsiteX86" fmla="*/ 1425881 w 12192000"/>
                <a:gd name="connsiteY86" fmla="*/ 687446 h 1608850"/>
                <a:gd name="connsiteX87" fmla="*/ 1425881 w 12192000"/>
                <a:gd name="connsiteY87" fmla="*/ 713387 h 1608850"/>
                <a:gd name="connsiteX88" fmla="*/ 1427909 w 12192000"/>
                <a:gd name="connsiteY88" fmla="*/ 713387 h 1608850"/>
                <a:gd name="connsiteX89" fmla="*/ 1442095 w 12192000"/>
                <a:gd name="connsiteY89" fmla="*/ 713387 h 1608850"/>
                <a:gd name="connsiteX90" fmla="*/ 1442095 w 12192000"/>
                <a:gd name="connsiteY90" fmla="*/ 715008 h 1608850"/>
                <a:gd name="connsiteX91" fmla="*/ 1442095 w 12192000"/>
                <a:gd name="connsiteY91" fmla="*/ 726358 h 1608850"/>
                <a:gd name="connsiteX92" fmla="*/ 1442855 w 12192000"/>
                <a:gd name="connsiteY92" fmla="*/ 726358 h 1608850"/>
                <a:gd name="connsiteX93" fmla="*/ 1448175 w 12192000"/>
                <a:gd name="connsiteY93" fmla="*/ 726358 h 1608850"/>
                <a:gd name="connsiteX94" fmla="*/ 1448175 w 12192000"/>
                <a:gd name="connsiteY94" fmla="*/ 725547 h 1608850"/>
                <a:gd name="connsiteX95" fmla="*/ 1448175 w 12192000"/>
                <a:gd name="connsiteY95" fmla="*/ 719872 h 1608850"/>
                <a:gd name="connsiteX96" fmla="*/ 1478575 w 12192000"/>
                <a:gd name="connsiteY96" fmla="*/ 719872 h 1608850"/>
                <a:gd name="connsiteX97" fmla="*/ 1478575 w 12192000"/>
                <a:gd name="connsiteY97" fmla="*/ 743652 h 1608850"/>
                <a:gd name="connsiteX98" fmla="*/ 1479589 w 12192000"/>
                <a:gd name="connsiteY98" fmla="*/ 743652 h 1608850"/>
                <a:gd name="connsiteX99" fmla="*/ 1486683 w 12192000"/>
                <a:gd name="connsiteY99" fmla="*/ 743652 h 1608850"/>
                <a:gd name="connsiteX100" fmla="*/ 1486683 w 12192000"/>
                <a:gd name="connsiteY100" fmla="*/ 744733 h 1608850"/>
                <a:gd name="connsiteX101" fmla="*/ 1486683 w 12192000"/>
                <a:gd name="connsiteY101" fmla="*/ 752299 h 1608850"/>
                <a:gd name="connsiteX102" fmla="*/ 1487443 w 12192000"/>
                <a:gd name="connsiteY102" fmla="*/ 752299 h 1608850"/>
                <a:gd name="connsiteX103" fmla="*/ 1492763 w 12192000"/>
                <a:gd name="connsiteY103" fmla="*/ 752299 h 1608850"/>
                <a:gd name="connsiteX104" fmla="*/ 1492763 w 12192000"/>
                <a:gd name="connsiteY104" fmla="*/ 750137 h 1608850"/>
                <a:gd name="connsiteX105" fmla="*/ 1492763 w 12192000"/>
                <a:gd name="connsiteY105" fmla="*/ 735005 h 1608850"/>
                <a:gd name="connsiteX106" fmla="*/ 1493775 w 12192000"/>
                <a:gd name="connsiteY106" fmla="*/ 735005 h 1608850"/>
                <a:gd name="connsiteX107" fmla="*/ 1500869 w 12192000"/>
                <a:gd name="connsiteY107" fmla="*/ 735005 h 1608850"/>
                <a:gd name="connsiteX108" fmla="*/ 1500869 w 12192000"/>
                <a:gd name="connsiteY108" fmla="*/ 736086 h 1608850"/>
                <a:gd name="connsiteX109" fmla="*/ 1500869 w 12192000"/>
                <a:gd name="connsiteY109" fmla="*/ 743652 h 1608850"/>
                <a:gd name="connsiteX110" fmla="*/ 1506189 w 12192000"/>
                <a:gd name="connsiteY110" fmla="*/ 741659 h 1608850"/>
                <a:gd name="connsiteX111" fmla="*/ 1506949 w 12192000"/>
                <a:gd name="connsiteY111" fmla="*/ 740679 h 1608850"/>
                <a:gd name="connsiteX112" fmla="*/ 1506949 w 12192000"/>
                <a:gd name="connsiteY112" fmla="*/ 735005 h 1608850"/>
                <a:gd name="connsiteX113" fmla="*/ 1545457 w 12192000"/>
                <a:gd name="connsiteY113" fmla="*/ 735005 h 1608850"/>
                <a:gd name="connsiteX114" fmla="*/ 1545457 w 12192000"/>
                <a:gd name="connsiteY114" fmla="*/ 758784 h 1608850"/>
                <a:gd name="connsiteX115" fmla="*/ 1547483 w 12192000"/>
                <a:gd name="connsiteY115" fmla="*/ 758784 h 1608850"/>
                <a:gd name="connsiteX116" fmla="*/ 1561669 w 12192000"/>
                <a:gd name="connsiteY116" fmla="*/ 758784 h 1608850"/>
                <a:gd name="connsiteX117" fmla="*/ 1561669 w 12192000"/>
                <a:gd name="connsiteY117" fmla="*/ 759865 h 1608850"/>
                <a:gd name="connsiteX118" fmla="*/ 1561669 w 12192000"/>
                <a:gd name="connsiteY118" fmla="*/ 767431 h 1608850"/>
                <a:gd name="connsiteX119" fmla="*/ 1563443 w 12192000"/>
                <a:gd name="connsiteY119" fmla="*/ 767431 h 1608850"/>
                <a:gd name="connsiteX120" fmla="*/ 1575857 w 12192000"/>
                <a:gd name="connsiteY120" fmla="*/ 767431 h 1608850"/>
                <a:gd name="connsiteX121" fmla="*/ 1575857 w 12192000"/>
                <a:gd name="connsiteY121" fmla="*/ 743652 h 1608850"/>
                <a:gd name="connsiteX122" fmla="*/ 1576869 w 12192000"/>
                <a:gd name="connsiteY122" fmla="*/ 743652 h 1608850"/>
                <a:gd name="connsiteX123" fmla="*/ 1583963 w 12192000"/>
                <a:gd name="connsiteY123" fmla="*/ 743652 h 1608850"/>
                <a:gd name="connsiteX124" fmla="*/ 1583963 w 12192000"/>
                <a:gd name="connsiteY124" fmla="*/ 711225 h 1608850"/>
                <a:gd name="connsiteX125" fmla="*/ 1584977 w 12192000"/>
                <a:gd name="connsiteY125" fmla="*/ 711225 h 1608850"/>
                <a:gd name="connsiteX126" fmla="*/ 1592071 w 12192000"/>
                <a:gd name="connsiteY126" fmla="*/ 711225 h 1608850"/>
                <a:gd name="connsiteX127" fmla="*/ 1592071 w 12192000"/>
                <a:gd name="connsiteY127" fmla="*/ 709334 h 1608850"/>
                <a:gd name="connsiteX128" fmla="*/ 1592071 w 12192000"/>
                <a:gd name="connsiteY128" fmla="*/ 696093 h 1608850"/>
                <a:gd name="connsiteX129" fmla="*/ 1590803 w 12192000"/>
                <a:gd name="connsiteY129" fmla="*/ 694471 h 1608850"/>
                <a:gd name="connsiteX130" fmla="*/ 1596123 w 12192000"/>
                <a:gd name="connsiteY130" fmla="*/ 683122 h 1608850"/>
                <a:gd name="connsiteX131" fmla="*/ 1604231 w 12192000"/>
                <a:gd name="connsiteY131" fmla="*/ 711225 h 1608850"/>
                <a:gd name="connsiteX132" fmla="*/ 1604991 w 12192000"/>
                <a:gd name="connsiteY132" fmla="*/ 711225 h 1608850"/>
                <a:gd name="connsiteX133" fmla="*/ 1610311 w 12192000"/>
                <a:gd name="connsiteY133" fmla="*/ 711225 h 1608850"/>
                <a:gd name="connsiteX134" fmla="*/ 1610311 w 12192000"/>
                <a:gd name="connsiteY134" fmla="*/ 605298 h 1608850"/>
                <a:gd name="connsiteX135" fmla="*/ 1611831 w 12192000"/>
                <a:gd name="connsiteY135" fmla="*/ 605298 h 1608850"/>
                <a:gd name="connsiteX136" fmla="*/ 1622471 w 12192000"/>
                <a:gd name="connsiteY136" fmla="*/ 605298 h 1608850"/>
                <a:gd name="connsiteX137" fmla="*/ 1622471 w 12192000"/>
                <a:gd name="connsiteY137" fmla="*/ 557739 h 1608850"/>
                <a:gd name="connsiteX138" fmla="*/ 1648817 w 12192000"/>
                <a:gd name="connsiteY138" fmla="*/ 557739 h 1608850"/>
                <a:gd name="connsiteX139" fmla="*/ 1648817 w 12192000"/>
                <a:gd name="connsiteY139" fmla="*/ 536121 h 1608850"/>
                <a:gd name="connsiteX140" fmla="*/ 1683271 w 12192000"/>
                <a:gd name="connsiteY140" fmla="*/ 536121 h 1608850"/>
                <a:gd name="connsiteX141" fmla="*/ 1683271 w 12192000"/>
                <a:gd name="connsiteY141" fmla="*/ 538553 h 1608850"/>
                <a:gd name="connsiteX142" fmla="*/ 1683271 w 12192000"/>
                <a:gd name="connsiteY142" fmla="*/ 555577 h 1608850"/>
                <a:gd name="connsiteX143" fmla="*/ 1685551 w 12192000"/>
                <a:gd name="connsiteY143" fmla="*/ 555577 h 1608850"/>
                <a:gd name="connsiteX144" fmla="*/ 1701511 w 12192000"/>
                <a:gd name="connsiteY144" fmla="*/ 555577 h 1608850"/>
                <a:gd name="connsiteX145" fmla="*/ 1701511 w 12192000"/>
                <a:gd name="connsiteY145" fmla="*/ 603136 h 1608850"/>
                <a:gd name="connsiteX146" fmla="*/ 1702525 w 12192000"/>
                <a:gd name="connsiteY146" fmla="*/ 603136 h 1608850"/>
                <a:gd name="connsiteX147" fmla="*/ 1709619 w 12192000"/>
                <a:gd name="connsiteY147" fmla="*/ 603136 h 1608850"/>
                <a:gd name="connsiteX148" fmla="*/ 1723805 w 12192000"/>
                <a:gd name="connsiteY148" fmla="*/ 607460 h 1608850"/>
                <a:gd name="connsiteX149" fmla="*/ 1723805 w 12192000"/>
                <a:gd name="connsiteY149" fmla="*/ 646372 h 1608850"/>
                <a:gd name="connsiteX150" fmla="*/ 1724819 w 12192000"/>
                <a:gd name="connsiteY150" fmla="*/ 646372 h 1608850"/>
                <a:gd name="connsiteX151" fmla="*/ 1731911 w 12192000"/>
                <a:gd name="connsiteY151" fmla="*/ 646372 h 1608850"/>
                <a:gd name="connsiteX152" fmla="*/ 1731911 w 12192000"/>
                <a:gd name="connsiteY152" fmla="*/ 647993 h 1608850"/>
                <a:gd name="connsiteX153" fmla="*/ 1731911 w 12192000"/>
                <a:gd name="connsiteY153" fmla="*/ 659342 h 1608850"/>
                <a:gd name="connsiteX154" fmla="*/ 1733939 w 12192000"/>
                <a:gd name="connsiteY154" fmla="*/ 659342 h 1608850"/>
                <a:gd name="connsiteX155" fmla="*/ 1748125 w 12192000"/>
                <a:gd name="connsiteY155" fmla="*/ 659342 h 1608850"/>
                <a:gd name="connsiteX156" fmla="*/ 1754205 w 12192000"/>
                <a:gd name="connsiteY156" fmla="*/ 665828 h 1608850"/>
                <a:gd name="connsiteX157" fmla="*/ 1754205 w 12192000"/>
                <a:gd name="connsiteY157" fmla="*/ 687446 h 1608850"/>
                <a:gd name="connsiteX158" fmla="*/ 1756485 w 12192000"/>
                <a:gd name="connsiteY158" fmla="*/ 687446 h 1608850"/>
                <a:gd name="connsiteX159" fmla="*/ 1772445 w 12192000"/>
                <a:gd name="connsiteY159" fmla="*/ 687446 h 1608850"/>
                <a:gd name="connsiteX160" fmla="*/ 1772445 w 12192000"/>
                <a:gd name="connsiteY160" fmla="*/ 688526 h 1608850"/>
                <a:gd name="connsiteX161" fmla="*/ 1772445 w 12192000"/>
                <a:gd name="connsiteY161" fmla="*/ 696093 h 1608850"/>
                <a:gd name="connsiteX162" fmla="*/ 1773713 w 12192000"/>
                <a:gd name="connsiteY162" fmla="*/ 696093 h 1608850"/>
                <a:gd name="connsiteX163" fmla="*/ 1782579 w 12192000"/>
                <a:gd name="connsiteY163" fmla="*/ 696093 h 1608850"/>
                <a:gd name="connsiteX164" fmla="*/ 1782579 w 12192000"/>
                <a:gd name="connsiteY164" fmla="*/ 698254 h 1608850"/>
                <a:gd name="connsiteX165" fmla="*/ 1782579 w 12192000"/>
                <a:gd name="connsiteY165" fmla="*/ 713387 h 1608850"/>
                <a:gd name="connsiteX166" fmla="*/ 1786633 w 12192000"/>
                <a:gd name="connsiteY166" fmla="*/ 711495 h 1608850"/>
                <a:gd name="connsiteX167" fmla="*/ 1786633 w 12192000"/>
                <a:gd name="connsiteY167" fmla="*/ 698254 h 1608850"/>
                <a:gd name="connsiteX168" fmla="*/ 1787645 w 12192000"/>
                <a:gd name="connsiteY168" fmla="*/ 698254 h 1608850"/>
                <a:gd name="connsiteX169" fmla="*/ 1794739 w 12192000"/>
                <a:gd name="connsiteY169" fmla="*/ 698254 h 1608850"/>
                <a:gd name="connsiteX170" fmla="*/ 1794739 w 12192000"/>
                <a:gd name="connsiteY170" fmla="*/ 699876 h 1608850"/>
                <a:gd name="connsiteX171" fmla="*/ 1794739 w 12192000"/>
                <a:gd name="connsiteY171" fmla="*/ 711225 h 1608850"/>
                <a:gd name="connsiteX172" fmla="*/ 1795499 w 12192000"/>
                <a:gd name="connsiteY172" fmla="*/ 711225 h 1608850"/>
                <a:gd name="connsiteX173" fmla="*/ 1800819 w 12192000"/>
                <a:gd name="connsiteY173" fmla="*/ 711225 h 1608850"/>
                <a:gd name="connsiteX174" fmla="*/ 1849459 w 12192000"/>
                <a:gd name="connsiteY174" fmla="*/ 706902 h 1608850"/>
                <a:gd name="connsiteX175" fmla="*/ 1849459 w 12192000"/>
                <a:gd name="connsiteY175" fmla="*/ 708253 h 1608850"/>
                <a:gd name="connsiteX176" fmla="*/ 1849459 w 12192000"/>
                <a:gd name="connsiteY176" fmla="*/ 717710 h 1608850"/>
                <a:gd name="connsiteX177" fmla="*/ 1850219 w 12192000"/>
                <a:gd name="connsiteY177" fmla="*/ 717710 h 1608850"/>
                <a:gd name="connsiteX178" fmla="*/ 1855541 w 12192000"/>
                <a:gd name="connsiteY178" fmla="*/ 717710 h 1608850"/>
                <a:gd name="connsiteX179" fmla="*/ 1855541 w 12192000"/>
                <a:gd name="connsiteY179" fmla="*/ 719872 h 1608850"/>
                <a:gd name="connsiteX180" fmla="*/ 1855541 w 12192000"/>
                <a:gd name="connsiteY180" fmla="*/ 735005 h 1608850"/>
                <a:gd name="connsiteX181" fmla="*/ 1857567 w 12192000"/>
                <a:gd name="connsiteY181" fmla="*/ 733654 h 1608850"/>
                <a:gd name="connsiteX182" fmla="*/ 1871753 w 12192000"/>
                <a:gd name="connsiteY182" fmla="*/ 724196 h 1608850"/>
                <a:gd name="connsiteX183" fmla="*/ 1877833 w 12192000"/>
                <a:gd name="connsiteY183" fmla="*/ 683122 h 1608850"/>
                <a:gd name="connsiteX184" fmla="*/ 1878593 w 12192000"/>
                <a:gd name="connsiteY184" fmla="*/ 682852 h 1608850"/>
                <a:gd name="connsiteX185" fmla="*/ 1883913 w 12192000"/>
                <a:gd name="connsiteY185" fmla="*/ 680960 h 1608850"/>
                <a:gd name="connsiteX186" fmla="*/ 1885941 w 12192000"/>
                <a:gd name="connsiteY186" fmla="*/ 611783 h 1608850"/>
                <a:gd name="connsiteX187" fmla="*/ 1887967 w 12192000"/>
                <a:gd name="connsiteY187" fmla="*/ 680960 h 1608850"/>
                <a:gd name="connsiteX188" fmla="*/ 1888727 w 12192000"/>
                <a:gd name="connsiteY188" fmla="*/ 681230 h 1608850"/>
                <a:gd name="connsiteX189" fmla="*/ 1894047 w 12192000"/>
                <a:gd name="connsiteY189" fmla="*/ 683122 h 1608850"/>
                <a:gd name="connsiteX190" fmla="*/ 1894047 w 12192000"/>
                <a:gd name="connsiteY190" fmla="*/ 596651 h 1608850"/>
                <a:gd name="connsiteX191" fmla="*/ 1898101 w 12192000"/>
                <a:gd name="connsiteY191" fmla="*/ 564224 h 1608850"/>
                <a:gd name="connsiteX192" fmla="*/ 1936607 w 12192000"/>
                <a:gd name="connsiteY192" fmla="*/ 564224 h 1608850"/>
                <a:gd name="connsiteX193" fmla="*/ 1936607 w 12192000"/>
                <a:gd name="connsiteY193" fmla="*/ 596651 h 1608850"/>
                <a:gd name="connsiteX194" fmla="*/ 1937367 w 12192000"/>
                <a:gd name="connsiteY194" fmla="*/ 596651 h 1608850"/>
                <a:gd name="connsiteX195" fmla="*/ 1942687 w 12192000"/>
                <a:gd name="connsiteY195" fmla="*/ 596651 h 1608850"/>
                <a:gd name="connsiteX196" fmla="*/ 1942687 w 12192000"/>
                <a:gd name="connsiteY196" fmla="*/ 514503 h 1608850"/>
                <a:gd name="connsiteX197" fmla="*/ 1944461 w 12192000"/>
                <a:gd name="connsiteY197" fmla="*/ 514503 h 1608850"/>
                <a:gd name="connsiteX198" fmla="*/ 1956875 w 12192000"/>
                <a:gd name="connsiteY198" fmla="*/ 514503 h 1608850"/>
                <a:gd name="connsiteX199" fmla="*/ 1956875 w 12192000"/>
                <a:gd name="connsiteY199" fmla="*/ 512612 h 1608850"/>
                <a:gd name="connsiteX200" fmla="*/ 1956875 w 12192000"/>
                <a:gd name="connsiteY200" fmla="*/ 499371 h 1608850"/>
                <a:gd name="connsiteX201" fmla="*/ 1979169 w 12192000"/>
                <a:gd name="connsiteY201" fmla="*/ 499371 h 1608850"/>
                <a:gd name="connsiteX202" fmla="*/ 1979169 w 12192000"/>
                <a:gd name="connsiteY202" fmla="*/ 498290 h 1608850"/>
                <a:gd name="connsiteX203" fmla="*/ 1979169 w 12192000"/>
                <a:gd name="connsiteY203" fmla="*/ 490724 h 1608850"/>
                <a:gd name="connsiteX204" fmla="*/ 1980941 w 12192000"/>
                <a:gd name="connsiteY204" fmla="*/ 490724 h 1608850"/>
                <a:gd name="connsiteX205" fmla="*/ 1993355 w 12192000"/>
                <a:gd name="connsiteY205" fmla="*/ 490724 h 1608850"/>
                <a:gd name="connsiteX206" fmla="*/ 1993355 w 12192000"/>
                <a:gd name="connsiteY206" fmla="*/ 491805 h 1608850"/>
                <a:gd name="connsiteX207" fmla="*/ 1993355 w 12192000"/>
                <a:gd name="connsiteY207" fmla="*/ 499371 h 1608850"/>
                <a:gd name="connsiteX208" fmla="*/ 1994115 w 12192000"/>
                <a:gd name="connsiteY208" fmla="*/ 499371 h 1608850"/>
                <a:gd name="connsiteX209" fmla="*/ 1999435 w 12192000"/>
                <a:gd name="connsiteY209" fmla="*/ 499371 h 1608850"/>
                <a:gd name="connsiteX210" fmla="*/ 2009569 w 12192000"/>
                <a:gd name="connsiteY210" fmla="*/ 495047 h 1608850"/>
                <a:gd name="connsiteX211" fmla="*/ 2013621 w 12192000"/>
                <a:gd name="connsiteY211" fmla="*/ 498290 h 1608850"/>
                <a:gd name="connsiteX212" fmla="*/ 2013621 w 12192000"/>
                <a:gd name="connsiteY212" fmla="*/ 490724 h 1608850"/>
                <a:gd name="connsiteX213" fmla="*/ 2015901 w 12192000"/>
                <a:gd name="connsiteY213" fmla="*/ 490724 h 1608850"/>
                <a:gd name="connsiteX214" fmla="*/ 2031863 w 12192000"/>
                <a:gd name="connsiteY214" fmla="*/ 490724 h 1608850"/>
                <a:gd name="connsiteX215" fmla="*/ 2031863 w 12192000"/>
                <a:gd name="connsiteY215" fmla="*/ 491805 h 1608850"/>
                <a:gd name="connsiteX216" fmla="*/ 2031863 w 12192000"/>
                <a:gd name="connsiteY216" fmla="*/ 499371 h 1608850"/>
                <a:gd name="connsiteX217" fmla="*/ 2062263 w 12192000"/>
                <a:gd name="connsiteY217" fmla="*/ 499371 h 1608850"/>
                <a:gd name="connsiteX218" fmla="*/ 2062263 w 12192000"/>
                <a:gd name="connsiteY218" fmla="*/ 500992 h 1608850"/>
                <a:gd name="connsiteX219" fmla="*/ 2062263 w 12192000"/>
                <a:gd name="connsiteY219" fmla="*/ 512342 h 1608850"/>
                <a:gd name="connsiteX220" fmla="*/ 2088609 w 12192000"/>
                <a:gd name="connsiteY220" fmla="*/ 512342 h 1608850"/>
                <a:gd name="connsiteX221" fmla="*/ 2088609 w 12192000"/>
                <a:gd name="connsiteY221" fmla="*/ 542606 h 1608850"/>
                <a:gd name="connsiteX222" fmla="*/ 2089369 w 12192000"/>
                <a:gd name="connsiteY222" fmla="*/ 542606 h 1608850"/>
                <a:gd name="connsiteX223" fmla="*/ 2094689 w 12192000"/>
                <a:gd name="connsiteY223" fmla="*/ 542606 h 1608850"/>
                <a:gd name="connsiteX224" fmla="*/ 2094689 w 12192000"/>
                <a:gd name="connsiteY224" fmla="*/ 543687 h 1608850"/>
                <a:gd name="connsiteX225" fmla="*/ 2094689 w 12192000"/>
                <a:gd name="connsiteY225" fmla="*/ 551254 h 1608850"/>
                <a:gd name="connsiteX226" fmla="*/ 2098743 w 12192000"/>
                <a:gd name="connsiteY226" fmla="*/ 581518 h 1608850"/>
                <a:gd name="connsiteX227" fmla="*/ 2099503 w 12192000"/>
                <a:gd name="connsiteY227" fmla="*/ 581518 h 1608850"/>
                <a:gd name="connsiteX228" fmla="*/ 2104823 w 12192000"/>
                <a:gd name="connsiteY228" fmla="*/ 581518 h 1608850"/>
                <a:gd name="connsiteX229" fmla="*/ 2104823 w 12192000"/>
                <a:gd name="connsiteY229" fmla="*/ 582329 h 1608850"/>
                <a:gd name="connsiteX230" fmla="*/ 2104823 w 12192000"/>
                <a:gd name="connsiteY230" fmla="*/ 588004 h 1608850"/>
                <a:gd name="connsiteX231" fmla="*/ 2105837 w 12192000"/>
                <a:gd name="connsiteY231" fmla="*/ 588004 h 1608850"/>
                <a:gd name="connsiteX232" fmla="*/ 2112929 w 12192000"/>
                <a:gd name="connsiteY232" fmla="*/ 588004 h 1608850"/>
                <a:gd name="connsiteX233" fmla="*/ 2112929 w 12192000"/>
                <a:gd name="connsiteY233" fmla="*/ 618269 h 1608850"/>
                <a:gd name="connsiteX234" fmla="*/ 2114957 w 12192000"/>
                <a:gd name="connsiteY234" fmla="*/ 618269 h 1608850"/>
                <a:gd name="connsiteX235" fmla="*/ 2129143 w 12192000"/>
                <a:gd name="connsiteY235" fmla="*/ 618269 h 1608850"/>
                <a:gd name="connsiteX236" fmla="*/ 2129143 w 12192000"/>
                <a:gd name="connsiteY236" fmla="*/ 642048 h 1608850"/>
                <a:gd name="connsiteX237" fmla="*/ 2131171 w 12192000"/>
                <a:gd name="connsiteY237" fmla="*/ 643669 h 1608850"/>
                <a:gd name="connsiteX238" fmla="*/ 2131171 w 12192000"/>
                <a:gd name="connsiteY238" fmla="*/ 655019 h 1608850"/>
                <a:gd name="connsiteX239" fmla="*/ 2131931 w 12192000"/>
                <a:gd name="connsiteY239" fmla="*/ 655019 h 1608850"/>
                <a:gd name="connsiteX240" fmla="*/ 2137251 w 12192000"/>
                <a:gd name="connsiteY240" fmla="*/ 655019 h 1608850"/>
                <a:gd name="connsiteX241" fmla="*/ 2137251 w 12192000"/>
                <a:gd name="connsiteY241" fmla="*/ 678798 h 1608850"/>
                <a:gd name="connsiteX242" fmla="*/ 2138517 w 12192000"/>
                <a:gd name="connsiteY242" fmla="*/ 678798 h 1608850"/>
                <a:gd name="connsiteX243" fmla="*/ 2147383 w 12192000"/>
                <a:gd name="connsiteY243" fmla="*/ 678798 h 1608850"/>
                <a:gd name="connsiteX244" fmla="*/ 2149411 w 12192000"/>
                <a:gd name="connsiteY244" fmla="*/ 682852 h 1608850"/>
                <a:gd name="connsiteX245" fmla="*/ 2149411 w 12192000"/>
                <a:gd name="connsiteY245" fmla="*/ 696093 h 1608850"/>
                <a:gd name="connsiteX246" fmla="*/ 2150931 w 12192000"/>
                <a:gd name="connsiteY246" fmla="*/ 694201 h 1608850"/>
                <a:gd name="connsiteX247" fmla="*/ 2161571 w 12192000"/>
                <a:gd name="connsiteY247" fmla="*/ 680960 h 1608850"/>
                <a:gd name="connsiteX248" fmla="*/ 2189945 w 12192000"/>
                <a:gd name="connsiteY248" fmla="*/ 680960 h 1608850"/>
                <a:gd name="connsiteX249" fmla="*/ 2189945 w 12192000"/>
                <a:gd name="connsiteY249" fmla="*/ 767431 h 1608850"/>
                <a:gd name="connsiteX250" fmla="*/ 2190705 w 12192000"/>
                <a:gd name="connsiteY250" fmla="*/ 767431 h 1608850"/>
                <a:gd name="connsiteX251" fmla="*/ 2196025 w 12192000"/>
                <a:gd name="connsiteY251" fmla="*/ 767431 h 1608850"/>
                <a:gd name="connsiteX252" fmla="*/ 2196785 w 12192000"/>
                <a:gd name="connsiteY252" fmla="*/ 766080 h 1608850"/>
                <a:gd name="connsiteX253" fmla="*/ 2202105 w 12192000"/>
                <a:gd name="connsiteY253" fmla="*/ 756622 h 1608850"/>
                <a:gd name="connsiteX254" fmla="*/ 2202105 w 12192000"/>
                <a:gd name="connsiteY254" fmla="*/ 758514 h 1608850"/>
                <a:gd name="connsiteX255" fmla="*/ 2202105 w 12192000"/>
                <a:gd name="connsiteY255" fmla="*/ 771755 h 1608850"/>
                <a:gd name="connsiteX256" fmla="*/ 2206157 w 12192000"/>
                <a:gd name="connsiteY256" fmla="*/ 726358 h 1608850"/>
                <a:gd name="connsiteX257" fmla="*/ 2206917 w 12192000"/>
                <a:gd name="connsiteY257" fmla="*/ 726358 h 1608850"/>
                <a:gd name="connsiteX258" fmla="*/ 2212237 w 12192000"/>
                <a:gd name="connsiteY258" fmla="*/ 726358 h 1608850"/>
                <a:gd name="connsiteX259" fmla="*/ 2212237 w 12192000"/>
                <a:gd name="connsiteY259" fmla="*/ 661504 h 1608850"/>
                <a:gd name="connsiteX260" fmla="*/ 2213251 w 12192000"/>
                <a:gd name="connsiteY260" fmla="*/ 661504 h 1608850"/>
                <a:gd name="connsiteX261" fmla="*/ 2220345 w 12192000"/>
                <a:gd name="connsiteY261" fmla="*/ 661504 h 1608850"/>
                <a:gd name="connsiteX262" fmla="*/ 2232505 w 12192000"/>
                <a:gd name="connsiteY262" fmla="*/ 618269 h 1608850"/>
                <a:gd name="connsiteX263" fmla="*/ 2233771 w 12192000"/>
                <a:gd name="connsiteY263" fmla="*/ 618269 h 1608850"/>
                <a:gd name="connsiteX264" fmla="*/ 2242639 w 12192000"/>
                <a:gd name="connsiteY264" fmla="*/ 618269 h 1608850"/>
                <a:gd name="connsiteX265" fmla="*/ 2252771 w 12192000"/>
                <a:gd name="connsiteY265" fmla="*/ 661504 h 1608850"/>
                <a:gd name="connsiteX266" fmla="*/ 2253785 w 12192000"/>
                <a:gd name="connsiteY266" fmla="*/ 661504 h 1608850"/>
                <a:gd name="connsiteX267" fmla="*/ 2260879 w 12192000"/>
                <a:gd name="connsiteY267" fmla="*/ 661504 h 1608850"/>
                <a:gd name="connsiteX268" fmla="*/ 2260879 w 12192000"/>
                <a:gd name="connsiteY268" fmla="*/ 700416 h 1608850"/>
                <a:gd name="connsiteX269" fmla="*/ 2262651 w 12192000"/>
                <a:gd name="connsiteY269" fmla="*/ 700416 h 1608850"/>
                <a:gd name="connsiteX270" fmla="*/ 2275065 w 12192000"/>
                <a:gd name="connsiteY270" fmla="*/ 700416 h 1608850"/>
                <a:gd name="connsiteX271" fmla="*/ 2275065 w 12192000"/>
                <a:gd name="connsiteY271" fmla="*/ 702578 h 1608850"/>
                <a:gd name="connsiteX272" fmla="*/ 2275065 w 12192000"/>
                <a:gd name="connsiteY272" fmla="*/ 717710 h 1608850"/>
                <a:gd name="connsiteX273" fmla="*/ 2279119 w 12192000"/>
                <a:gd name="connsiteY273" fmla="*/ 715549 h 1608850"/>
                <a:gd name="connsiteX274" fmla="*/ 2279119 w 12192000"/>
                <a:gd name="connsiteY274" fmla="*/ 700416 h 1608850"/>
                <a:gd name="connsiteX275" fmla="*/ 2280639 w 12192000"/>
                <a:gd name="connsiteY275" fmla="*/ 700416 h 1608850"/>
                <a:gd name="connsiteX276" fmla="*/ 2291279 w 12192000"/>
                <a:gd name="connsiteY276" fmla="*/ 700416 h 1608850"/>
                <a:gd name="connsiteX277" fmla="*/ 2291279 w 12192000"/>
                <a:gd name="connsiteY277" fmla="*/ 702037 h 1608850"/>
                <a:gd name="connsiteX278" fmla="*/ 2291279 w 12192000"/>
                <a:gd name="connsiteY278" fmla="*/ 713387 h 1608850"/>
                <a:gd name="connsiteX279" fmla="*/ 2321680 w 12192000"/>
                <a:gd name="connsiteY279" fmla="*/ 713387 h 1608850"/>
                <a:gd name="connsiteX280" fmla="*/ 2321680 w 12192000"/>
                <a:gd name="connsiteY280" fmla="*/ 676637 h 1608850"/>
                <a:gd name="connsiteX281" fmla="*/ 2322945 w 12192000"/>
                <a:gd name="connsiteY281" fmla="*/ 676637 h 1608850"/>
                <a:gd name="connsiteX282" fmla="*/ 2331813 w 12192000"/>
                <a:gd name="connsiteY282" fmla="*/ 676637 h 1608850"/>
                <a:gd name="connsiteX283" fmla="*/ 2331813 w 12192000"/>
                <a:gd name="connsiteY283" fmla="*/ 698254 h 1608850"/>
                <a:gd name="connsiteX284" fmla="*/ 2333840 w 12192000"/>
                <a:gd name="connsiteY284" fmla="*/ 665828 h 1608850"/>
                <a:gd name="connsiteX285" fmla="*/ 2356133 w 12192000"/>
                <a:gd name="connsiteY285" fmla="*/ 665828 h 1608850"/>
                <a:gd name="connsiteX286" fmla="*/ 2356133 w 12192000"/>
                <a:gd name="connsiteY286" fmla="*/ 664206 h 1608850"/>
                <a:gd name="connsiteX287" fmla="*/ 2356133 w 12192000"/>
                <a:gd name="connsiteY287" fmla="*/ 652857 h 1608850"/>
                <a:gd name="connsiteX288" fmla="*/ 2356893 w 12192000"/>
                <a:gd name="connsiteY288" fmla="*/ 652857 h 1608850"/>
                <a:gd name="connsiteX289" fmla="*/ 2362213 w 12192000"/>
                <a:gd name="connsiteY289" fmla="*/ 652857 h 1608850"/>
                <a:gd name="connsiteX290" fmla="*/ 2362213 w 12192000"/>
                <a:gd name="connsiteY290" fmla="*/ 650966 h 1608850"/>
                <a:gd name="connsiteX291" fmla="*/ 2362213 w 12192000"/>
                <a:gd name="connsiteY291" fmla="*/ 637725 h 1608850"/>
                <a:gd name="connsiteX292" fmla="*/ 2366267 w 12192000"/>
                <a:gd name="connsiteY292" fmla="*/ 644210 h 1608850"/>
                <a:gd name="connsiteX293" fmla="*/ 2368547 w 12192000"/>
                <a:gd name="connsiteY293" fmla="*/ 644210 h 1608850"/>
                <a:gd name="connsiteX294" fmla="*/ 2384507 w 12192000"/>
                <a:gd name="connsiteY294" fmla="*/ 644210 h 1608850"/>
                <a:gd name="connsiteX295" fmla="*/ 2384507 w 12192000"/>
                <a:gd name="connsiteY295" fmla="*/ 643399 h 1608850"/>
                <a:gd name="connsiteX296" fmla="*/ 2384507 w 12192000"/>
                <a:gd name="connsiteY296" fmla="*/ 637725 h 1608850"/>
                <a:gd name="connsiteX297" fmla="*/ 2385267 w 12192000"/>
                <a:gd name="connsiteY297" fmla="*/ 637725 h 1608850"/>
                <a:gd name="connsiteX298" fmla="*/ 2390587 w 12192000"/>
                <a:gd name="connsiteY298" fmla="*/ 637725 h 1608850"/>
                <a:gd name="connsiteX299" fmla="*/ 2390587 w 12192000"/>
                <a:gd name="connsiteY299" fmla="*/ 639076 h 1608850"/>
                <a:gd name="connsiteX300" fmla="*/ 2390587 w 12192000"/>
                <a:gd name="connsiteY300" fmla="*/ 648534 h 1608850"/>
                <a:gd name="connsiteX301" fmla="*/ 2429093 w 12192000"/>
                <a:gd name="connsiteY301" fmla="*/ 648534 h 1608850"/>
                <a:gd name="connsiteX302" fmla="*/ 2429093 w 12192000"/>
                <a:gd name="connsiteY302" fmla="*/ 786887 h 1608850"/>
                <a:gd name="connsiteX303" fmla="*/ 2430613 w 12192000"/>
                <a:gd name="connsiteY303" fmla="*/ 786887 h 1608850"/>
                <a:gd name="connsiteX304" fmla="*/ 2441254 w 12192000"/>
                <a:gd name="connsiteY304" fmla="*/ 786887 h 1608850"/>
                <a:gd name="connsiteX305" fmla="*/ 2441254 w 12192000"/>
                <a:gd name="connsiteY305" fmla="*/ 773917 h 1608850"/>
                <a:gd name="connsiteX306" fmla="*/ 2445307 w 12192000"/>
                <a:gd name="connsiteY306" fmla="*/ 773917 h 1608850"/>
                <a:gd name="connsiteX307" fmla="*/ 2445307 w 12192000"/>
                <a:gd name="connsiteY307" fmla="*/ 786887 h 1608850"/>
                <a:gd name="connsiteX308" fmla="*/ 2475707 w 12192000"/>
                <a:gd name="connsiteY308" fmla="*/ 786887 h 1608850"/>
                <a:gd name="connsiteX309" fmla="*/ 2475707 w 12192000"/>
                <a:gd name="connsiteY309" fmla="*/ 756622 h 1608850"/>
                <a:gd name="connsiteX310" fmla="*/ 2487867 w 12192000"/>
                <a:gd name="connsiteY310" fmla="*/ 756622 h 1608850"/>
                <a:gd name="connsiteX311" fmla="*/ 2500027 w 12192000"/>
                <a:gd name="connsiteY311" fmla="*/ 754461 h 1608850"/>
                <a:gd name="connsiteX312" fmla="*/ 2504082 w 12192000"/>
                <a:gd name="connsiteY312" fmla="*/ 756622 h 1608850"/>
                <a:gd name="connsiteX313" fmla="*/ 2514215 w 12192000"/>
                <a:gd name="connsiteY313" fmla="*/ 756622 h 1608850"/>
                <a:gd name="connsiteX314" fmla="*/ 2514215 w 12192000"/>
                <a:gd name="connsiteY314" fmla="*/ 786887 h 1608850"/>
                <a:gd name="connsiteX315" fmla="*/ 2522321 w 12192000"/>
                <a:gd name="connsiteY315" fmla="*/ 786887 h 1608850"/>
                <a:gd name="connsiteX316" fmla="*/ 2522321 w 12192000"/>
                <a:gd name="connsiteY316" fmla="*/ 804182 h 1608850"/>
                <a:gd name="connsiteX317" fmla="*/ 2531658 w 12192000"/>
                <a:gd name="connsiteY317" fmla="*/ 805087 h 1608850"/>
                <a:gd name="connsiteX318" fmla="*/ 2544615 w 12192000"/>
                <a:gd name="connsiteY318" fmla="*/ 805087 h 1608850"/>
                <a:gd name="connsiteX319" fmla="*/ 2544615 w 12192000"/>
                <a:gd name="connsiteY319" fmla="*/ 789049 h 1608850"/>
                <a:gd name="connsiteX320" fmla="*/ 2612571 w 12192000"/>
                <a:gd name="connsiteY320" fmla="*/ 789049 h 1608850"/>
                <a:gd name="connsiteX321" fmla="*/ 2612571 w 12192000"/>
                <a:gd name="connsiteY321" fmla="*/ 703796 h 1608850"/>
                <a:gd name="connsiteX322" fmla="*/ 2684579 w 12192000"/>
                <a:gd name="connsiteY322" fmla="*/ 703796 h 1608850"/>
                <a:gd name="connsiteX323" fmla="*/ 2684579 w 12192000"/>
                <a:gd name="connsiteY323" fmla="*/ 782564 h 1608850"/>
                <a:gd name="connsiteX324" fmla="*/ 2686483 w 12192000"/>
                <a:gd name="connsiteY324" fmla="*/ 782564 h 1608850"/>
                <a:gd name="connsiteX325" fmla="*/ 2687725 w 12192000"/>
                <a:gd name="connsiteY325" fmla="*/ 805087 h 1608850"/>
                <a:gd name="connsiteX326" fmla="*/ 2697401 w 12192000"/>
                <a:gd name="connsiteY326" fmla="*/ 805087 h 1608850"/>
                <a:gd name="connsiteX327" fmla="*/ 2698643 w 12192000"/>
                <a:gd name="connsiteY327" fmla="*/ 782564 h 1608850"/>
                <a:gd name="connsiteX328" fmla="*/ 2704723 w 12192000"/>
                <a:gd name="connsiteY328" fmla="*/ 782564 h 1608850"/>
                <a:gd name="connsiteX329" fmla="*/ 2705965 w 12192000"/>
                <a:gd name="connsiteY329" fmla="*/ 805087 h 1608850"/>
                <a:gd name="connsiteX330" fmla="*/ 2756588 w 12192000"/>
                <a:gd name="connsiteY330" fmla="*/ 805087 h 1608850"/>
                <a:gd name="connsiteX331" fmla="*/ 2756588 w 12192000"/>
                <a:gd name="connsiteY331" fmla="*/ 642059 h 1608850"/>
                <a:gd name="connsiteX332" fmla="*/ 2953915 w 12192000"/>
                <a:gd name="connsiteY332" fmla="*/ 642059 h 1608850"/>
                <a:gd name="connsiteX333" fmla="*/ 2953915 w 12192000"/>
                <a:gd name="connsiteY333" fmla="*/ 805087 h 1608850"/>
                <a:gd name="connsiteX334" fmla="*/ 2972611 w 12192000"/>
                <a:gd name="connsiteY334" fmla="*/ 805087 h 1608850"/>
                <a:gd name="connsiteX335" fmla="*/ 2972611 w 12192000"/>
                <a:gd name="connsiteY335" fmla="*/ 722394 h 1608850"/>
                <a:gd name="connsiteX336" fmla="*/ 3067731 w 12192000"/>
                <a:gd name="connsiteY336" fmla="*/ 722394 h 1608850"/>
                <a:gd name="connsiteX337" fmla="*/ 3079662 w 12192000"/>
                <a:gd name="connsiteY337" fmla="*/ 404253 h 1608850"/>
                <a:gd name="connsiteX338" fmla="*/ 3067502 w 12192000"/>
                <a:gd name="connsiteY338" fmla="*/ 382635 h 1608850"/>
                <a:gd name="connsiteX339" fmla="*/ 3061422 w 12192000"/>
                <a:gd name="connsiteY339" fmla="*/ 378311 h 1608850"/>
                <a:gd name="connsiteX340" fmla="*/ 3069529 w 12192000"/>
                <a:gd name="connsiteY340" fmla="*/ 354532 h 1608850"/>
                <a:gd name="connsiteX341" fmla="*/ 3069529 w 12192000"/>
                <a:gd name="connsiteY341" fmla="*/ 337238 h 1608850"/>
                <a:gd name="connsiteX342" fmla="*/ 3083715 w 12192000"/>
                <a:gd name="connsiteY342" fmla="*/ 337238 h 1608850"/>
                <a:gd name="connsiteX343" fmla="*/ 3083715 w 12192000"/>
                <a:gd name="connsiteY343" fmla="*/ 315620 h 1608850"/>
                <a:gd name="connsiteX344" fmla="*/ 3085742 w 12192000"/>
                <a:gd name="connsiteY344" fmla="*/ 311296 h 1608850"/>
                <a:gd name="connsiteX345" fmla="*/ 3085742 w 12192000"/>
                <a:gd name="connsiteY345" fmla="*/ 233472 h 1608850"/>
                <a:gd name="connsiteX346" fmla="*/ 3083715 w 12192000"/>
                <a:gd name="connsiteY346" fmla="*/ 226987 h 1608850"/>
                <a:gd name="connsiteX347" fmla="*/ 3089795 w 12192000"/>
                <a:gd name="connsiteY347" fmla="*/ 220501 h 1608850"/>
                <a:gd name="connsiteX348" fmla="*/ 3089795 w 12192000"/>
                <a:gd name="connsiteY348" fmla="*/ 162133 h 1608850"/>
                <a:gd name="connsiteX349" fmla="*/ 3091822 w 12192000"/>
                <a:gd name="connsiteY349" fmla="*/ 157810 h 1608850"/>
                <a:gd name="connsiteX350" fmla="*/ 3091822 w 12192000"/>
                <a:gd name="connsiteY350" fmla="*/ 101604 h 1608850"/>
                <a:gd name="connsiteX351" fmla="*/ 3093849 w 12192000"/>
                <a:gd name="connsiteY351" fmla="*/ 82148 h 1608850"/>
                <a:gd name="connsiteX352" fmla="*/ 3097902 w 12192000"/>
                <a:gd name="connsiteY352" fmla="*/ 99442 h 1608850"/>
                <a:gd name="connsiteX353" fmla="*/ 3099929 w 12192000"/>
                <a:gd name="connsiteY353" fmla="*/ 157810 h 1608850"/>
                <a:gd name="connsiteX354" fmla="*/ 3101955 w 12192000"/>
                <a:gd name="connsiteY354" fmla="*/ 220501 h 1608850"/>
                <a:gd name="connsiteX355" fmla="*/ 3108035 w 12192000"/>
                <a:gd name="connsiteY355" fmla="*/ 226987 h 1608850"/>
                <a:gd name="connsiteX356" fmla="*/ 3106009 w 12192000"/>
                <a:gd name="connsiteY356" fmla="*/ 233472 h 1608850"/>
                <a:gd name="connsiteX357" fmla="*/ 3106009 w 12192000"/>
                <a:gd name="connsiteY357" fmla="*/ 311296 h 1608850"/>
                <a:gd name="connsiteX358" fmla="*/ 3108035 w 12192000"/>
                <a:gd name="connsiteY358" fmla="*/ 315620 h 1608850"/>
                <a:gd name="connsiteX359" fmla="*/ 3108035 w 12192000"/>
                <a:gd name="connsiteY359" fmla="*/ 337238 h 1608850"/>
                <a:gd name="connsiteX360" fmla="*/ 3122222 w 12192000"/>
                <a:gd name="connsiteY360" fmla="*/ 337238 h 1608850"/>
                <a:gd name="connsiteX361" fmla="*/ 3122222 w 12192000"/>
                <a:gd name="connsiteY361" fmla="*/ 354532 h 1608850"/>
                <a:gd name="connsiteX362" fmla="*/ 3130330 w 12192000"/>
                <a:gd name="connsiteY362" fmla="*/ 378311 h 1608850"/>
                <a:gd name="connsiteX363" fmla="*/ 3124250 w 12192000"/>
                <a:gd name="connsiteY363" fmla="*/ 382635 h 1608850"/>
                <a:gd name="connsiteX364" fmla="*/ 3112089 w 12192000"/>
                <a:gd name="connsiteY364" fmla="*/ 404253 h 1608850"/>
                <a:gd name="connsiteX365" fmla="*/ 3120195 w 12192000"/>
                <a:gd name="connsiteY365" fmla="*/ 657181 h 1608850"/>
                <a:gd name="connsiteX366" fmla="*/ 3185050 w 12192000"/>
                <a:gd name="connsiteY366" fmla="*/ 657181 h 1608850"/>
                <a:gd name="connsiteX367" fmla="*/ 3185050 w 12192000"/>
                <a:gd name="connsiteY367" fmla="*/ 732843 h 1608850"/>
                <a:gd name="connsiteX368" fmla="*/ 3193157 w 12192000"/>
                <a:gd name="connsiteY368" fmla="*/ 732843 h 1608850"/>
                <a:gd name="connsiteX369" fmla="*/ 3195183 w 12192000"/>
                <a:gd name="connsiteY369" fmla="*/ 726358 h 1608850"/>
                <a:gd name="connsiteX370" fmla="*/ 3201263 w 12192000"/>
                <a:gd name="connsiteY370" fmla="*/ 726358 h 1608850"/>
                <a:gd name="connsiteX371" fmla="*/ 3203291 w 12192000"/>
                <a:gd name="connsiteY371" fmla="*/ 735005 h 1608850"/>
                <a:gd name="connsiteX372" fmla="*/ 3215451 w 12192000"/>
                <a:gd name="connsiteY372" fmla="*/ 735005 h 1608850"/>
                <a:gd name="connsiteX373" fmla="*/ 3215451 w 12192000"/>
                <a:gd name="connsiteY373" fmla="*/ 728519 h 1608850"/>
                <a:gd name="connsiteX374" fmla="*/ 3237744 w 12192000"/>
                <a:gd name="connsiteY374" fmla="*/ 728519 h 1608850"/>
                <a:gd name="connsiteX375" fmla="*/ 3237744 w 12192000"/>
                <a:gd name="connsiteY375" fmla="*/ 735005 h 1608850"/>
                <a:gd name="connsiteX376" fmla="*/ 3258011 w 12192000"/>
                <a:gd name="connsiteY376" fmla="*/ 735005 h 1608850"/>
                <a:gd name="connsiteX377" fmla="*/ 3258011 w 12192000"/>
                <a:gd name="connsiteY377" fmla="*/ 780402 h 1608850"/>
                <a:gd name="connsiteX378" fmla="*/ 3272198 w 12192000"/>
                <a:gd name="connsiteY378" fmla="*/ 780402 h 1608850"/>
                <a:gd name="connsiteX379" fmla="*/ 3272198 w 12192000"/>
                <a:gd name="connsiteY379" fmla="*/ 767431 h 1608850"/>
                <a:gd name="connsiteX380" fmla="*/ 3288412 w 12192000"/>
                <a:gd name="connsiteY380" fmla="*/ 767431 h 1608850"/>
                <a:gd name="connsiteX381" fmla="*/ 3288412 w 12192000"/>
                <a:gd name="connsiteY381" fmla="*/ 588004 h 1608850"/>
                <a:gd name="connsiteX382" fmla="*/ 3294492 w 12192000"/>
                <a:gd name="connsiteY382" fmla="*/ 581518 h 1608850"/>
                <a:gd name="connsiteX383" fmla="*/ 3367453 w 12192000"/>
                <a:gd name="connsiteY383" fmla="*/ 581518 h 1608850"/>
                <a:gd name="connsiteX384" fmla="*/ 3367453 w 12192000"/>
                <a:gd name="connsiteY384" fmla="*/ 590166 h 1608850"/>
                <a:gd name="connsiteX385" fmla="*/ 3377586 w 12192000"/>
                <a:gd name="connsiteY385" fmla="*/ 590166 h 1608850"/>
                <a:gd name="connsiteX386" fmla="*/ 3377586 w 12192000"/>
                <a:gd name="connsiteY386" fmla="*/ 704740 h 1608850"/>
                <a:gd name="connsiteX387" fmla="*/ 3399879 w 12192000"/>
                <a:gd name="connsiteY387" fmla="*/ 704740 h 1608850"/>
                <a:gd name="connsiteX388" fmla="*/ 3399879 w 12192000"/>
                <a:gd name="connsiteY388" fmla="*/ 637725 h 1608850"/>
                <a:gd name="connsiteX389" fmla="*/ 3426227 w 12192000"/>
                <a:gd name="connsiteY389" fmla="*/ 637725 h 1608850"/>
                <a:gd name="connsiteX390" fmla="*/ 3430279 w 12192000"/>
                <a:gd name="connsiteY390" fmla="*/ 633401 h 1608850"/>
                <a:gd name="connsiteX391" fmla="*/ 3438387 w 12192000"/>
                <a:gd name="connsiteY391" fmla="*/ 633401 h 1608850"/>
                <a:gd name="connsiteX392" fmla="*/ 3442439 w 12192000"/>
                <a:gd name="connsiteY392" fmla="*/ 637725 h 1608850"/>
                <a:gd name="connsiteX393" fmla="*/ 3464734 w 12192000"/>
                <a:gd name="connsiteY393" fmla="*/ 637725 h 1608850"/>
                <a:gd name="connsiteX394" fmla="*/ 3464734 w 12192000"/>
                <a:gd name="connsiteY394" fmla="*/ 520989 h 1608850"/>
                <a:gd name="connsiteX395" fmla="*/ 3521481 w 12192000"/>
                <a:gd name="connsiteY395" fmla="*/ 510180 h 1608850"/>
                <a:gd name="connsiteX396" fmla="*/ 3521481 w 12192000"/>
                <a:gd name="connsiteY396" fmla="*/ 511261 h 1608850"/>
                <a:gd name="connsiteX397" fmla="*/ 3521481 w 12192000"/>
                <a:gd name="connsiteY397" fmla="*/ 518827 h 1608850"/>
                <a:gd name="connsiteX398" fmla="*/ 3547828 w 12192000"/>
                <a:gd name="connsiteY398" fmla="*/ 518827 h 1608850"/>
                <a:gd name="connsiteX399" fmla="*/ 3547828 w 12192000"/>
                <a:gd name="connsiteY399" fmla="*/ 773917 h 1608850"/>
                <a:gd name="connsiteX400" fmla="*/ 3570122 w 12192000"/>
                <a:gd name="connsiteY400" fmla="*/ 773917 h 1608850"/>
                <a:gd name="connsiteX401" fmla="*/ 3570122 w 12192000"/>
                <a:gd name="connsiteY401" fmla="*/ 769593 h 1608850"/>
                <a:gd name="connsiteX402" fmla="*/ 3582282 w 12192000"/>
                <a:gd name="connsiteY402" fmla="*/ 769593 h 1608850"/>
                <a:gd name="connsiteX403" fmla="*/ 3582282 w 12192000"/>
                <a:gd name="connsiteY403" fmla="*/ 773917 h 1608850"/>
                <a:gd name="connsiteX404" fmla="*/ 3606602 w 12192000"/>
                <a:gd name="connsiteY404" fmla="*/ 773917 h 1608850"/>
                <a:gd name="connsiteX405" fmla="*/ 3606602 w 12192000"/>
                <a:gd name="connsiteY405" fmla="*/ 760946 h 1608850"/>
                <a:gd name="connsiteX406" fmla="*/ 3634975 w 12192000"/>
                <a:gd name="connsiteY406" fmla="*/ 760946 h 1608850"/>
                <a:gd name="connsiteX407" fmla="*/ 3647135 w 12192000"/>
                <a:gd name="connsiteY407" fmla="*/ 756622 h 1608850"/>
                <a:gd name="connsiteX408" fmla="*/ 3667403 w 12192000"/>
                <a:gd name="connsiteY408" fmla="*/ 760946 h 1608850"/>
                <a:gd name="connsiteX409" fmla="*/ 3667403 w 12192000"/>
                <a:gd name="connsiteY409" fmla="*/ 743652 h 1608850"/>
                <a:gd name="connsiteX410" fmla="*/ 3675510 w 12192000"/>
                <a:gd name="connsiteY410" fmla="*/ 743652 h 1608850"/>
                <a:gd name="connsiteX411" fmla="*/ 3675510 w 12192000"/>
                <a:gd name="connsiteY411" fmla="*/ 730681 h 1608850"/>
                <a:gd name="connsiteX412" fmla="*/ 3732257 w 12192000"/>
                <a:gd name="connsiteY412" fmla="*/ 730681 h 1608850"/>
                <a:gd name="connsiteX413" fmla="*/ 3732257 w 12192000"/>
                <a:gd name="connsiteY413" fmla="*/ 700416 h 1608850"/>
                <a:gd name="connsiteX414" fmla="*/ 3750497 w 12192000"/>
                <a:gd name="connsiteY414" fmla="*/ 700416 h 1608850"/>
                <a:gd name="connsiteX415" fmla="*/ 3750497 w 12192000"/>
                <a:gd name="connsiteY415" fmla="*/ 693931 h 1608850"/>
                <a:gd name="connsiteX416" fmla="*/ 3762657 w 12192000"/>
                <a:gd name="connsiteY416" fmla="*/ 693931 h 1608850"/>
                <a:gd name="connsiteX417" fmla="*/ 3762657 w 12192000"/>
                <a:gd name="connsiteY417" fmla="*/ 700416 h 1608850"/>
                <a:gd name="connsiteX418" fmla="*/ 3778870 w 12192000"/>
                <a:gd name="connsiteY418" fmla="*/ 700416 h 1608850"/>
                <a:gd name="connsiteX419" fmla="*/ 3778870 w 12192000"/>
                <a:gd name="connsiteY419" fmla="*/ 750137 h 1608850"/>
                <a:gd name="connsiteX420" fmla="*/ 3789470 w 12192000"/>
                <a:gd name="connsiteY420" fmla="*/ 750137 h 1608850"/>
                <a:gd name="connsiteX421" fmla="*/ 3789470 w 12192000"/>
                <a:gd name="connsiteY421" fmla="*/ 586174 h 1608850"/>
                <a:gd name="connsiteX422" fmla="*/ 3791390 w 12192000"/>
                <a:gd name="connsiteY422" fmla="*/ 586174 h 1608850"/>
                <a:gd name="connsiteX423" fmla="*/ 3791390 w 12192000"/>
                <a:gd name="connsiteY423" fmla="*/ 723865 h 1608850"/>
                <a:gd name="connsiteX424" fmla="*/ 3791390 w 12192000"/>
                <a:gd name="connsiteY424" fmla="*/ 750137 h 1608850"/>
                <a:gd name="connsiteX425" fmla="*/ 3806350 w 12192000"/>
                <a:gd name="connsiteY425" fmla="*/ 750137 h 1608850"/>
                <a:gd name="connsiteX426" fmla="*/ 3806350 w 12192000"/>
                <a:gd name="connsiteY426" fmla="*/ 742023 h 1608850"/>
                <a:gd name="connsiteX427" fmla="*/ 3811298 w 12192000"/>
                <a:gd name="connsiteY427" fmla="*/ 742023 h 1608850"/>
                <a:gd name="connsiteX428" fmla="*/ 3811298 w 12192000"/>
                <a:gd name="connsiteY428" fmla="*/ 724196 h 1608850"/>
                <a:gd name="connsiteX429" fmla="*/ 3849805 w 12192000"/>
                <a:gd name="connsiteY429" fmla="*/ 724196 h 1608850"/>
                <a:gd name="connsiteX430" fmla="*/ 3849805 w 12192000"/>
                <a:gd name="connsiteY430" fmla="*/ 693931 h 1608850"/>
                <a:gd name="connsiteX431" fmla="*/ 3888823 w 12192000"/>
                <a:gd name="connsiteY431" fmla="*/ 693931 h 1608850"/>
                <a:gd name="connsiteX432" fmla="*/ 3888823 w 12192000"/>
                <a:gd name="connsiteY432" fmla="*/ 690579 h 1608850"/>
                <a:gd name="connsiteX433" fmla="*/ 3887708 w 12192000"/>
                <a:gd name="connsiteY433" fmla="*/ 690579 h 1608850"/>
                <a:gd name="connsiteX434" fmla="*/ 3879906 w 12192000"/>
                <a:gd name="connsiteY434" fmla="*/ 690579 h 1608850"/>
                <a:gd name="connsiteX435" fmla="*/ 3879906 w 12192000"/>
                <a:gd name="connsiteY435" fmla="*/ 689443 h 1608850"/>
                <a:gd name="connsiteX436" fmla="*/ 3879906 w 12192000"/>
                <a:gd name="connsiteY436" fmla="*/ 681500 h 1608850"/>
                <a:gd name="connsiteX437" fmla="*/ 3881022 w 12192000"/>
                <a:gd name="connsiteY437" fmla="*/ 681500 h 1608850"/>
                <a:gd name="connsiteX438" fmla="*/ 3888823 w 12192000"/>
                <a:gd name="connsiteY438" fmla="*/ 681500 h 1608850"/>
                <a:gd name="connsiteX439" fmla="*/ 3888823 w 12192000"/>
                <a:gd name="connsiteY439" fmla="*/ 679986 h 1608850"/>
                <a:gd name="connsiteX440" fmla="*/ 3888823 w 12192000"/>
                <a:gd name="connsiteY440" fmla="*/ 669395 h 1608850"/>
                <a:gd name="connsiteX441" fmla="*/ 3887708 w 12192000"/>
                <a:gd name="connsiteY441" fmla="*/ 669395 h 1608850"/>
                <a:gd name="connsiteX442" fmla="*/ 3879906 w 12192000"/>
                <a:gd name="connsiteY442" fmla="*/ 669395 h 1608850"/>
                <a:gd name="connsiteX443" fmla="*/ 3879906 w 12192000"/>
                <a:gd name="connsiteY443" fmla="*/ 667882 h 1608850"/>
                <a:gd name="connsiteX444" fmla="*/ 3879906 w 12192000"/>
                <a:gd name="connsiteY444" fmla="*/ 657290 h 1608850"/>
                <a:gd name="connsiteX445" fmla="*/ 3881022 w 12192000"/>
                <a:gd name="connsiteY445" fmla="*/ 657290 h 1608850"/>
                <a:gd name="connsiteX446" fmla="*/ 3888823 w 12192000"/>
                <a:gd name="connsiteY446" fmla="*/ 657290 h 1608850"/>
                <a:gd name="connsiteX447" fmla="*/ 3888823 w 12192000"/>
                <a:gd name="connsiteY447" fmla="*/ 656156 h 1608850"/>
                <a:gd name="connsiteX448" fmla="*/ 3888823 w 12192000"/>
                <a:gd name="connsiteY448" fmla="*/ 648212 h 1608850"/>
                <a:gd name="connsiteX449" fmla="*/ 3887708 w 12192000"/>
                <a:gd name="connsiteY449" fmla="*/ 648212 h 1608850"/>
                <a:gd name="connsiteX450" fmla="*/ 3879906 w 12192000"/>
                <a:gd name="connsiteY450" fmla="*/ 648212 h 1608850"/>
                <a:gd name="connsiteX451" fmla="*/ 3879906 w 12192000"/>
                <a:gd name="connsiteY451" fmla="*/ 646698 h 1608850"/>
                <a:gd name="connsiteX452" fmla="*/ 3879906 w 12192000"/>
                <a:gd name="connsiteY452" fmla="*/ 636107 h 1608850"/>
                <a:gd name="connsiteX453" fmla="*/ 3881022 w 12192000"/>
                <a:gd name="connsiteY453" fmla="*/ 636107 h 1608850"/>
                <a:gd name="connsiteX454" fmla="*/ 3888823 w 12192000"/>
                <a:gd name="connsiteY454" fmla="*/ 636107 h 1608850"/>
                <a:gd name="connsiteX455" fmla="*/ 3888823 w 12192000"/>
                <a:gd name="connsiteY455" fmla="*/ 634594 h 1608850"/>
                <a:gd name="connsiteX456" fmla="*/ 3888823 w 12192000"/>
                <a:gd name="connsiteY456" fmla="*/ 624002 h 1608850"/>
                <a:gd name="connsiteX457" fmla="*/ 3887708 w 12192000"/>
                <a:gd name="connsiteY457" fmla="*/ 624002 h 1608850"/>
                <a:gd name="connsiteX458" fmla="*/ 3879906 w 12192000"/>
                <a:gd name="connsiteY458" fmla="*/ 624002 h 1608850"/>
                <a:gd name="connsiteX459" fmla="*/ 3879906 w 12192000"/>
                <a:gd name="connsiteY459" fmla="*/ 622489 h 1608850"/>
                <a:gd name="connsiteX460" fmla="*/ 3879906 w 12192000"/>
                <a:gd name="connsiteY460" fmla="*/ 611898 h 1608850"/>
                <a:gd name="connsiteX461" fmla="*/ 3881022 w 12192000"/>
                <a:gd name="connsiteY461" fmla="*/ 611898 h 1608850"/>
                <a:gd name="connsiteX462" fmla="*/ 3888823 w 12192000"/>
                <a:gd name="connsiteY462" fmla="*/ 611898 h 1608850"/>
                <a:gd name="connsiteX463" fmla="*/ 3888823 w 12192000"/>
                <a:gd name="connsiteY463" fmla="*/ 610763 h 1608850"/>
                <a:gd name="connsiteX464" fmla="*/ 3888823 w 12192000"/>
                <a:gd name="connsiteY464" fmla="*/ 602819 h 1608850"/>
                <a:gd name="connsiteX465" fmla="*/ 3887708 w 12192000"/>
                <a:gd name="connsiteY465" fmla="*/ 602819 h 1608850"/>
                <a:gd name="connsiteX466" fmla="*/ 3879906 w 12192000"/>
                <a:gd name="connsiteY466" fmla="*/ 602819 h 1608850"/>
                <a:gd name="connsiteX467" fmla="*/ 3879906 w 12192000"/>
                <a:gd name="connsiteY467" fmla="*/ 601307 h 1608850"/>
                <a:gd name="connsiteX468" fmla="*/ 3879906 w 12192000"/>
                <a:gd name="connsiteY468" fmla="*/ 590714 h 1608850"/>
                <a:gd name="connsiteX469" fmla="*/ 3881022 w 12192000"/>
                <a:gd name="connsiteY469" fmla="*/ 590714 h 1608850"/>
                <a:gd name="connsiteX470" fmla="*/ 3888823 w 12192000"/>
                <a:gd name="connsiteY470" fmla="*/ 590714 h 1608850"/>
                <a:gd name="connsiteX471" fmla="*/ 3888823 w 12192000"/>
                <a:gd name="connsiteY471" fmla="*/ 589202 h 1608850"/>
                <a:gd name="connsiteX472" fmla="*/ 3888823 w 12192000"/>
                <a:gd name="connsiteY472" fmla="*/ 578610 h 1608850"/>
                <a:gd name="connsiteX473" fmla="*/ 3887708 w 12192000"/>
                <a:gd name="connsiteY473" fmla="*/ 578610 h 1608850"/>
                <a:gd name="connsiteX474" fmla="*/ 3879906 w 12192000"/>
                <a:gd name="connsiteY474" fmla="*/ 578610 h 1608850"/>
                <a:gd name="connsiteX475" fmla="*/ 3879906 w 12192000"/>
                <a:gd name="connsiteY475" fmla="*/ 577096 h 1608850"/>
                <a:gd name="connsiteX476" fmla="*/ 3879906 w 12192000"/>
                <a:gd name="connsiteY476" fmla="*/ 566505 h 1608850"/>
                <a:gd name="connsiteX477" fmla="*/ 3881022 w 12192000"/>
                <a:gd name="connsiteY477" fmla="*/ 566505 h 1608850"/>
                <a:gd name="connsiteX478" fmla="*/ 3888823 w 12192000"/>
                <a:gd name="connsiteY478" fmla="*/ 566505 h 1608850"/>
                <a:gd name="connsiteX479" fmla="*/ 3888823 w 12192000"/>
                <a:gd name="connsiteY479" fmla="*/ 565370 h 1608850"/>
                <a:gd name="connsiteX480" fmla="*/ 3888823 w 12192000"/>
                <a:gd name="connsiteY480" fmla="*/ 557427 h 1608850"/>
                <a:gd name="connsiteX481" fmla="*/ 3887708 w 12192000"/>
                <a:gd name="connsiteY481" fmla="*/ 557427 h 1608850"/>
                <a:gd name="connsiteX482" fmla="*/ 3879906 w 12192000"/>
                <a:gd name="connsiteY482" fmla="*/ 557427 h 1608850"/>
                <a:gd name="connsiteX483" fmla="*/ 3879906 w 12192000"/>
                <a:gd name="connsiteY483" fmla="*/ 555914 h 1608850"/>
                <a:gd name="connsiteX484" fmla="*/ 3879906 w 12192000"/>
                <a:gd name="connsiteY484" fmla="*/ 545322 h 1608850"/>
                <a:gd name="connsiteX485" fmla="*/ 3881022 w 12192000"/>
                <a:gd name="connsiteY485" fmla="*/ 545322 h 1608850"/>
                <a:gd name="connsiteX486" fmla="*/ 3888823 w 12192000"/>
                <a:gd name="connsiteY486" fmla="*/ 545322 h 1608850"/>
                <a:gd name="connsiteX487" fmla="*/ 3887708 w 12192000"/>
                <a:gd name="connsiteY487" fmla="*/ 543053 h 1608850"/>
                <a:gd name="connsiteX488" fmla="*/ 3879906 w 12192000"/>
                <a:gd name="connsiteY488" fmla="*/ 527166 h 1608850"/>
                <a:gd name="connsiteX489" fmla="*/ 3879906 w 12192000"/>
                <a:gd name="connsiteY489" fmla="*/ 478746 h 1608850"/>
                <a:gd name="connsiteX490" fmla="*/ 4029251 w 12192000"/>
                <a:gd name="connsiteY490" fmla="*/ 478746 h 1608850"/>
                <a:gd name="connsiteX491" fmla="*/ 4042623 w 12192000"/>
                <a:gd name="connsiteY491" fmla="*/ 505982 h 1608850"/>
                <a:gd name="connsiteX492" fmla="*/ 4042623 w 12192000"/>
                <a:gd name="connsiteY492" fmla="*/ 566505 h 1608850"/>
                <a:gd name="connsiteX493" fmla="*/ 4041510 w 12192000"/>
                <a:gd name="connsiteY493" fmla="*/ 566505 h 1608850"/>
                <a:gd name="connsiteX494" fmla="*/ 4033708 w 12192000"/>
                <a:gd name="connsiteY494" fmla="*/ 566505 h 1608850"/>
                <a:gd name="connsiteX495" fmla="*/ 4033708 w 12192000"/>
                <a:gd name="connsiteY495" fmla="*/ 568018 h 1608850"/>
                <a:gd name="connsiteX496" fmla="*/ 4033708 w 12192000"/>
                <a:gd name="connsiteY496" fmla="*/ 578610 h 1608850"/>
                <a:gd name="connsiteX497" fmla="*/ 4034823 w 12192000"/>
                <a:gd name="connsiteY497" fmla="*/ 578610 h 1608850"/>
                <a:gd name="connsiteX498" fmla="*/ 4042623 w 12192000"/>
                <a:gd name="connsiteY498" fmla="*/ 578610 h 1608850"/>
                <a:gd name="connsiteX499" fmla="*/ 4042623 w 12192000"/>
                <a:gd name="connsiteY499" fmla="*/ 580123 h 1608850"/>
                <a:gd name="connsiteX500" fmla="*/ 4042623 w 12192000"/>
                <a:gd name="connsiteY500" fmla="*/ 590714 h 1608850"/>
                <a:gd name="connsiteX501" fmla="*/ 4041510 w 12192000"/>
                <a:gd name="connsiteY501" fmla="*/ 590714 h 1608850"/>
                <a:gd name="connsiteX502" fmla="*/ 4033708 w 12192000"/>
                <a:gd name="connsiteY502" fmla="*/ 590714 h 1608850"/>
                <a:gd name="connsiteX503" fmla="*/ 4033708 w 12192000"/>
                <a:gd name="connsiteY503" fmla="*/ 592227 h 1608850"/>
                <a:gd name="connsiteX504" fmla="*/ 4033708 w 12192000"/>
                <a:gd name="connsiteY504" fmla="*/ 602819 h 1608850"/>
                <a:gd name="connsiteX505" fmla="*/ 4034823 w 12192000"/>
                <a:gd name="connsiteY505" fmla="*/ 602819 h 1608850"/>
                <a:gd name="connsiteX506" fmla="*/ 4042623 w 12192000"/>
                <a:gd name="connsiteY506" fmla="*/ 602819 h 1608850"/>
                <a:gd name="connsiteX507" fmla="*/ 4042623 w 12192000"/>
                <a:gd name="connsiteY507" fmla="*/ 603955 h 1608850"/>
                <a:gd name="connsiteX508" fmla="*/ 4042623 w 12192000"/>
                <a:gd name="connsiteY508" fmla="*/ 611898 h 1608850"/>
                <a:gd name="connsiteX509" fmla="*/ 4041510 w 12192000"/>
                <a:gd name="connsiteY509" fmla="*/ 611898 h 1608850"/>
                <a:gd name="connsiteX510" fmla="*/ 4033708 w 12192000"/>
                <a:gd name="connsiteY510" fmla="*/ 611898 h 1608850"/>
                <a:gd name="connsiteX511" fmla="*/ 4033708 w 12192000"/>
                <a:gd name="connsiteY511" fmla="*/ 613411 h 1608850"/>
                <a:gd name="connsiteX512" fmla="*/ 4033708 w 12192000"/>
                <a:gd name="connsiteY512" fmla="*/ 624002 h 1608850"/>
                <a:gd name="connsiteX513" fmla="*/ 4034823 w 12192000"/>
                <a:gd name="connsiteY513" fmla="*/ 624002 h 1608850"/>
                <a:gd name="connsiteX514" fmla="*/ 4042623 w 12192000"/>
                <a:gd name="connsiteY514" fmla="*/ 624002 h 1608850"/>
                <a:gd name="connsiteX515" fmla="*/ 4042623 w 12192000"/>
                <a:gd name="connsiteY515" fmla="*/ 625516 h 1608850"/>
                <a:gd name="connsiteX516" fmla="*/ 4042623 w 12192000"/>
                <a:gd name="connsiteY516" fmla="*/ 636107 h 1608850"/>
                <a:gd name="connsiteX517" fmla="*/ 4041510 w 12192000"/>
                <a:gd name="connsiteY517" fmla="*/ 636107 h 1608850"/>
                <a:gd name="connsiteX518" fmla="*/ 4033708 w 12192000"/>
                <a:gd name="connsiteY518" fmla="*/ 636107 h 1608850"/>
                <a:gd name="connsiteX519" fmla="*/ 4033708 w 12192000"/>
                <a:gd name="connsiteY519" fmla="*/ 637620 h 1608850"/>
                <a:gd name="connsiteX520" fmla="*/ 4033708 w 12192000"/>
                <a:gd name="connsiteY520" fmla="*/ 648212 h 1608850"/>
                <a:gd name="connsiteX521" fmla="*/ 4034823 w 12192000"/>
                <a:gd name="connsiteY521" fmla="*/ 648212 h 1608850"/>
                <a:gd name="connsiteX522" fmla="*/ 4042623 w 12192000"/>
                <a:gd name="connsiteY522" fmla="*/ 648212 h 1608850"/>
                <a:gd name="connsiteX523" fmla="*/ 4042623 w 12192000"/>
                <a:gd name="connsiteY523" fmla="*/ 649346 h 1608850"/>
                <a:gd name="connsiteX524" fmla="*/ 4042623 w 12192000"/>
                <a:gd name="connsiteY524" fmla="*/ 657290 h 1608850"/>
                <a:gd name="connsiteX525" fmla="*/ 4041510 w 12192000"/>
                <a:gd name="connsiteY525" fmla="*/ 657290 h 1608850"/>
                <a:gd name="connsiteX526" fmla="*/ 4033708 w 12192000"/>
                <a:gd name="connsiteY526" fmla="*/ 657290 h 1608850"/>
                <a:gd name="connsiteX527" fmla="*/ 4033708 w 12192000"/>
                <a:gd name="connsiteY527" fmla="*/ 658804 h 1608850"/>
                <a:gd name="connsiteX528" fmla="*/ 4033708 w 12192000"/>
                <a:gd name="connsiteY528" fmla="*/ 669395 h 1608850"/>
                <a:gd name="connsiteX529" fmla="*/ 4034823 w 12192000"/>
                <a:gd name="connsiteY529" fmla="*/ 669395 h 1608850"/>
                <a:gd name="connsiteX530" fmla="*/ 4042623 w 12192000"/>
                <a:gd name="connsiteY530" fmla="*/ 669395 h 1608850"/>
                <a:gd name="connsiteX531" fmla="*/ 4042623 w 12192000"/>
                <a:gd name="connsiteY531" fmla="*/ 670908 h 1608850"/>
                <a:gd name="connsiteX532" fmla="*/ 4042623 w 12192000"/>
                <a:gd name="connsiteY532" fmla="*/ 681500 h 1608850"/>
                <a:gd name="connsiteX533" fmla="*/ 4041510 w 12192000"/>
                <a:gd name="connsiteY533" fmla="*/ 681500 h 1608850"/>
                <a:gd name="connsiteX534" fmla="*/ 4033708 w 12192000"/>
                <a:gd name="connsiteY534" fmla="*/ 681500 h 1608850"/>
                <a:gd name="connsiteX535" fmla="*/ 4033708 w 12192000"/>
                <a:gd name="connsiteY535" fmla="*/ 682634 h 1608850"/>
                <a:gd name="connsiteX536" fmla="*/ 4033708 w 12192000"/>
                <a:gd name="connsiteY536" fmla="*/ 690579 h 1608850"/>
                <a:gd name="connsiteX537" fmla="*/ 4034823 w 12192000"/>
                <a:gd name="connsiteY537" fmla="*/ 690579 h 1608850"/>
                <a:gd name="connsiteX538" fmla="*/ 4042623 w 12192000"/>
                <a:gd name="connsiteY538" fmla="*/ 690579 h 1608850"/>
                <a:gd name="connsiteX539" fmla="*/ 4042623 w 12192000"/>
                <a:gd name="connsiteY539" fmla="*/ 692091 h 1608850"/>
                <a:gd name="connsiteX540" fmla="*/ 4042623 w 12192000"/>
                <a:gd name="connsiteY540" fmla="*/ 702682 h 1608850"/>
                <a:gd name="connsiteX541" fmla="*/ 4041510 w 12192000"/>
                <a:gd name="connsiteY541" fmla="*/ 702682 h 1608850"/>
                <a:gd name="connsiteX542" fmla="*/ 4033708 w 12192000"/>
                <a:gd name="connsiteY542" fmla="*/ 702682 h 1608850"/>
                <a:gd name="connsiteX543" fmla="*/ 4033708 w 12192000"/>
                <a:gd name="connsiteY543" fmla="*/ 704195 h 1608850"/>
                <a:gd name="connsiteX544" fmla="*/ 4033708 w 12192000"/>
                <a:gd name="connsiteY544" fmla="*/ 714788 h 1608850"/>
                <a:gd name="connsiteX545" fmla="*/ 4034823 w 12192000"/>
                <a:gd name="connsiteY545" fmla="*/ 714788 h 1608850"/>
                <a:gd name="connsiteX546" fmla="*/ 4042623 w 12192000"/>
                <a:gd name="connsiteY546" fmla="*/ 714788 h 1608850"/>
                <a:gd name="connsiteX547" fmla="*/ 4042623 w 12192000"/>
                <a:gd name="connsiteY547" fmla="*/ 716300 h 1608850"/>
                <a:gd name="connsiteX548" fmla="*/ 4042623 w 12192000"/>
                <a:gd name="connsiteY548" fmla="*/ 726892 h 1608850"/>
                <a:gd name="connsiteX549" fmla="*/ 4041510 w 12192000"/>
                <a:gd name="connsiteY549" fmla="*/ 726892 h 1608850"/>
                <a:gd name="connsiteX550" fmla="*/ 4033708 w 12192000"/>
                <a:gd name="connsiteY550" fmla="*/ 726892 h 1608850"/>
                <a:gd name="connsiteX551" fmla="*/ 4033708 w 12192000"/>
                <a:gd name="connsiteY551" fmla="*/ 728027 h 1608850"/>
                <a:gd name="connsiteX552" fmla="*/ 4033708 w 12192000"/>
                <a:gd name="connsiteY552" fmla="*/ 735970 h 1608850"/>
                <a:gd name="connsiteX553" fmla="*/ 4034823 w 12192000"/>
                <a:gd name="connsiteY553" fmla="*/ 735970 h 1608850"/>
                <a:gd name="connsiteX554" fmla="*/ 4042623 w 12192000"/>
                <a:gd name="connsiteY554" fmla="*/ 735970 h 1608850"/>
                <a:gd name="connsiteX555" fmla="*/ 4042623 w 12192000"/>
                <a:gd name="connsiteY555" fmla="*/ 737484 h 1608850"/>
                <a:gd name="connsiteX556" fmla="*/ 4042623 w 12192000"/>
                <a:gd name="connsiteY556" fmla="*/ 748075 h 1608850"/>
                <a:gd name="connsiteX557" fmla="*/ 4041510 w 12192000"/>
                <a:gd name="connsiteY557" fmla="*/ 748075 h 1608850"/>
                <a:gd name="connsiteX558" fmla="*/ 4033708 w 12192000"/>
                <a:gd name="connsiteY558" fmla="*/ 748075 h 1608850"/>
                <a:gd name="connsiteX559" fmla="*/ 4033708 w 12192000"/>
                <a:gd name="connsiteY559" fmla="*/ 749588 h 1608850"/>
                <a:gd name="connsiteX560" fmla="*/ 4033708 w 12192000"/>
                <a:gd name="connsiteY560" fmla="*/ 760181 h 1608850"/>
                <a:gd name="connsiteX561" fmla="*/ 4034823 w 12192000"/>
                <a:gd name="connsiteY561" fmla="*/ 760181 h 1608850"/>
                <a:gd name="connsiteX562" fmla="*/ 4042623 w 12192000"/>
                <a:gd name="connsiteY562" fmla="*/ 760181 h 1608850"/>
                <a:gd name="connsiteX563" fmla="*/ 4042623 w 12192000"/>
                <a:gd name="connsiteY563" fmla="*/ 761314 h 1608850"/>
                <a:gd name="connsiteX564" fmla="*/ 4042623 w 12192000"/>
                <a:gd name="connsiteY564" fmla="*/ 769258 h 1608850"/>
                <a:gd name="connsiteX565" fmla="*/ 4041510 w 12192000"/>
                <a:gd name="connsiteY565" fmla="*/ 769258 h 1608850"/>
                <a:gd name="connsiteX566" fmla="*/ 4033708 w 12192000"/>
                <a:gd name="connsiteY566" fmla="*/ 769258 h 1608850"/>
                <a:gd name="connsiteX567" fmla="*/ 4033708 w 12192000"/>
                <a:gd name="connsiteY567" fmla="*/ 770772 h 1608850"/>
                <a:gd name="connsiteX568" fmla="*/ 4033708 w 12192000"/>
                <a:gd name="connsiteY568" fmla="*/ 781363 h 1608850"/>
                <a:gd name="connsiteX569" fmla="*/ 4034823 w 12192000"/>
                <a:gd name="connsiteY569" fmla="*/ 781363 h 1608850"/>
                <a:gd name="connsiteX570" fmla="*/ 4042623 w 12192000"/>
                <a:gd name="connsiteY570" fmla="*/ 781363 h 1608850"/>
                <a:gd name="connsiteX571" fmla="*/ 4042623 w 12192000"/>
                <a:gd name="connsiteY571" fmla="*/ 782876 h 1608850"/>
                <a:gd name="connsiteX572" fmla="*/ 4042623 w 12192000"/>
                <a:gd name="connsiteY572" fmla="*/ 793468 h 1608850"/>
                <a:gd name="connsiteX573" fmla="*/ 4041510 w 12192000"/>
                <a:gd name="connsiteY573" fmla="*/ 793468 h 1608850"/>
                <a:gd name="connsiteX574" fmla="*/ 4033708 w 12192000"/>
                <a:gd name="connsiteY574" fmla="*/ 793468 h 1608850"/>
                <a:gd name="connsiteX575" fmla="*/ 4033708 w 12192000"/>
                <a:gd name="connsiteY575" fmla="*/ 794981 h 1608850"/>
                <a:gd name="connsiteX576" fmla="*/ 4033708 w 12192000"/>
                <a:gd name="connsiteY576" fmla="*/ 805572 h 1608850"/>
                <a:gd name="connsiteX577" fmla="*/ 4034823 w 12192000"/>
                <a:gd name="connsiteY577" fmla="*/ 805572 h 1608850"/>
                <a:gd name="connsiteX578" fmla="*/ 4042623 w 12192000"/>
                <a:gd name="connsiteY578" fmla="*/ 805572 h 1608850"/>
                <a:gd name="connsiteX579" fmla="*/ 4042623 w 12192000"/>
                <a:gd name="connsiteY579" fmla="*/ 806707 h 1608850"/>
                <a:gd name="connsiteX580" fmla="*/ 4042623 w 12192000"/>
                <a:gd name="connsiteY580" fmla="*/ 814651 h 1608850"/>
                <a:gd name="connsiteX581" fmla="*/ 4041510 w 12192000"/>
                <a:gd name="connsiteY581" fmla="*/ 814651 h 1608850"/>
                <a:gd name="connsiteX582" fmla="*/ 4033708 w 12192000"/>
                <a:gd name="connsiteY582" fmla="*/ 814651 h 1608850"/>
                <a:gd name="connsiteX583" fmla="*/ 4033708 w 12192000"/>
                <a:gd name="connsiteY583" fmla="*/ 816163 h 1608850"/>
                <a:gd name="connsiteX584" fmla="*/ 4033708 w 12192000"/>
                <a:gd name="connsiteY584" fmla="*/ 826756 h 1608850"/>
                <a:gd name="connsiteX585" fmla="*/ 4058227 w 12192000"/>
                <a:gd name="connsiteY585" fmla="*/ 853992 h 1608850"/>
                <a:gd name="connsiteX586" fmla="*/ 4057113 w 12192000"/>
                <a:gd name="connsiteY586" fmla="*/ 860044 h 1608850"/>
                <a:gd name="connsiteX587" fmla="*/ 4049311 w 12192000"/>
                <a:gd name="connsiteY587" fmla="*/ 860044 h 1608850"/>
                <a:gd name="connsiteX588" fmla="*/ 4049311 w 12192000"/>
                <a:gd name="connsiteY588" fmla="*/ 893331 h 1608850"/>
                <a:gd name="connsiteX589" fmla="*/ 4050427 w 12192000"/>
                <a:gd name="connsiteY589" fmla="*/ 893331 h 1608850"/>
                <a:gd name="connsiteX590" fmla="*/ 4058227 w 12192000"/>
                <a:gd name="connsiteY590" fmla="*/ 893331 h 1608850"/>
                <a:gd name="connsiteX591" fmla="*/ 4058227 w 12192000"/>
                <a:gd name="connsiteY591" fmla="*/ 891440 h 1608850"/>
                <a:gd name="connsiteX592" fmla="*/ 4058227 w 12192000"/>
                <a:gd name="connsiteY592" fmla="*/ 878201 h 1608850"/>
                <a:gd name="connsiteX593" fmla="*/ 4059342 w 12192000"/>
                <a:gd name="connsiteY593" fmla="*/ 877444 h 1608850"/>
                <a:gd name="connsiteX594" fmla="*/ 4067142 w 12192000"/>
                <a:gd name="connsiteY594" fmla="*/ 872149 h 1608850"/>
                <a:gd name="connsiteX595" fmla="*/ 4069094 w 12192000"/>
                <a:gd name="connsiteY595" fmla="*/ 872149 h 1608850"/>
                <a:gd name="connsiteX596" fmla="*/ 4082747 w 12192000"/>
                <a:gd name="connsiteY596" fmla="*/ 872149 h 1608850"/>
                <a:gd name="connsiteX597" fmla="*/ 4082747 w 12192000"/>
                <a:gd name="connsiteY597" fmla="*/ 873661 h 1608850"/>
                <a:gd name="connsiteX598" fmla="*/ 4082747 w 12192000"/>
                <a:gd name="connsiteY598" fmla="*/ 884253 h 1608850"/>
                <a:gd name="connsiteX599" fmla="*/ 4084419 w 12192000"/>
                <a:gd name="connsiteY599" fmla="*/ 884253 h 1608850"/>
                <a:gd name="connsiteX600" fmla="*/ 4096121 w 12192000"/>
                <a:gd name="connsiteY600" fmla="*/ 884253 h 1608850"/>
                <a:gd name="connsiteX601" fmla="*/ 4097235 w 12192000"/>
                <a:gd name="connsiteY601" fmla="*/ 890305 h 1608850"/>
                <a:gd name="connsiteX602" fmla="*/ 4105038 w 12192000"/>
                <a:gd name="connsiteY602" fmla="*/ 890305 h 1608850"/>
                <a:gd name="connsiteX603" fmla="*/ 4129555 w 12192000"/>
                <a:gd name="connsiteY603" fmla="*/ 932671 h 1608850"/>
                <a:gd name="connsiteX604" fmla="*/ 4129555 w 12192000"/>
                <a:gd name="connsiteY604" fmla="*/ 951821 h 1608850"/>
                <a:gd name="connsiteX605" fmla="*/ 4129555 w 12192000"/>
                <a:gd name="connsiteY605" fmla="*/ 970823 h 1608850"/>
                <a:gd name="connsiteX606" fmla="*/ 4138472 w 12192000"/>
                <a:gd name="connsiteY606" fmla="*/ 970823 h 1608850"/>
                <a:gd name="connsiteX607" fmla="*/ 4138472 w 12192000"/>
                <a:gd name="connsiteY607" fmla="*/ 956881 h 1608850"/>
                <a:gd name="connsiteX608" fmla="*/ 4139308 w 12192000"/>
                <a:gd name="connsiteY608" fmla="*/ 956881 h 1608850"/>
                <a:gd name="connsiteX609" fmla="*/ 4145159 w 12192000"/>
                <a:gd name="connsiteY609" fmla="*/ 956881 h 1608850"/>
                <a:gd name="connsiteX610" fmla="*/ 4145159 w 12192000"/>
                <a:gd name="connsiteY610" fmla="*/ 958394 h 1608850"/>
                <a:gd name="connsiteX611" fmla="*/ 4145159 w 12192000"/>
                <a:gd name="connsiteY611" fmla="*/ 968985 h 1608850"/>
                <a:gd name="connsiteX612" fmla="*/ 4154075 w 12192000"/>
                <a:gd name="connsiteY612" fmla="*/ 905436 h 1608850"/>
                <a:gd name="connsiteX613" fmla="*/ 4191968 w 12192000"/>
                <a:gd name="connsiteY613" fmla="*/ 905436 h 1608850"/>
                <a:gd name="connsiteX614" fmla="*/ 4191968 w 12192000"/>
                <a:gd name="connsiteY614" fmla="*/ 808599 h 1608850"/>
                <a:gd name="connsiteX615" fmla="*/ 4227631 w 12192000"/>
                <a:gd name="connsiteY615" fmla="*/ 808599 h 1608850"/>
                <a:gd name="connsiteX616" fmla="*/ 4227631 w 12192000"/>
                <a:gd name="connsiteY616" fmla="*/ 807464 h 1608850"/>
                <a:gd name="connsiteX617" fmla="*/ 4227631 w 12192000"/>
                <a:gd name="connsiteY617" fmla="*/ 799520 h 1608850"/>
                <a:gd name="connsiteX618" fmla="*/ 4249922 w 12192000"/>
                <a:gd name="connsiteY618" fmla="*/ 799520 h 1608850"/>
                <a:gd name="connsiteX619" fmla="*/ 4249922 w 12192000"/>
                <a:gd name="connsiteY619" fmla="*/ 748075 h 1608850"/>
                <a:gd name="connsiteX620" fmla="*/ 4245463 w 12192000"/>
                <a:gd name="connsiteY620" fmla="*/ 745805 h 1608850"/>
                <a:gd name="connsiteX621" fmla="*/ 4245463 w 12192000"/>
                <a:gd name="connsiteY621" fmla="*/ 729918 h 1608850"/>
                <a:gd name="connsiteX622" fmla="*/ 4249922 w 12192000"/>
                <a:gd name="connsiteY622" fmla="*/ 732945 h 1608850"/>
                <a:gd name="connsiteX623" fmla="*/ 4254381 w 12192000"/>
                <a:gd name="connsiteY623" fmla="*/ 702682 h 1608850"/>
                <a:gd name="connsiteX624" fmla="*/ 4258839 w 12192000"/>
                <a:gd name="connsiteY624" fmla="*/ 732945 h 1608850"/>
                <a:gd name="connsiteX625" fmla="*/ 4261346 w 12192000"/>
                <a:gd name="connsiteY625" fmla="*/ 728783 h 1608850"/>
                <a:gd name="connsiteX626" fmla="*/ 4263297 w 12192000"/>
                <a:gd name="connsiteY626" fmla="*/ 720840 h 1608850"/>
                <a:gd name="connsiteX627" fmla="*/ 4263853 w 12192000"/>
                <a:gd name="connsiteY627" fmla="*/ 719327 h 1608850"/>
                <a:gd name="connsiteX628" fmla="*/ 4267754 w 12192000"/>
                <a:gd name="connsiteY628" fmla="*/ 708734 h 1608850"/>
                <a:gd name="connsiteX629" fmla="*/ 4268311 w 12192000"/>
                <a:gd name="connsiteY629" fmla="*/ 707222 h 1608850"/>
                <a:gd name="connsiteX630" fmla="*/ 4272213 w 12192000"/>
                <a:gd name="connsiteY630" fmla="*/ 696631 h 1608850"/>
                <a:gd name="connsiteX631" fmla="*/ 4273605 w 12192000"/>
                <a:gd name="connsiteY631" fmla="*/ 695495 h 1608850"/>
                <a:gd name="connsiteX632" fmla="*/ 4283357 w 12192000"/>
                <a:gd name="connsiteY632" fmla="*/ 687552 h 1608850"/>
                <a:gd name="connsiteX633" fmla="*/ 4285030 w 12192000"/>
                <a:gd name="connsiteY633" fmla="*/ 686039 h 1608850"/>
                <a:gd name="connsiteX634" fmla="*/ 4296732 w 12192000"/>
                <a:gd name="connsiteY634" fmla="*/ 675447 h 1608850"/>
                <a:gd name="connsiteX635" fmla="*/ 4297568 w 12192000"/>
                <a:gd name="connsiteY635" fmla="*/ 673934 h 1608850"/>
                <a:gd name="connsiteX636" fmla="*/ 4303418 w 12192000"/>
                <a:gd name="connsiteY636" fmla="*/ 663343 h 1608850"/>
                <a:gd name="connsiteX637" fmla="*/ 4303976 w 12192000"/>
                <a:gd name="connsiteY637" fmla="*/ 660695 h 1608850"/>
                <a:gd name="connsiteX638" fmla="*/ 4307877 w 12192000"/>
                <a:gd name="connsiteY638" fmla="*/ 642159 h 1608850"/>
                <a:gd name="connsiteX639" fmla="*/ 4308435 w 12192000"/>
                <a:gd name="connsiteY639" fmla="*/ 644807 h 1608850"/>
                <a:gd name="connsiteX640" fmla="*/ 4312335 w 12192000"/>
                <a:gd name="connsiteY640" fmla="*/ 663343 h 1608850"/>
                <a:gd name="connsiteX641" fmla="*/ 4312893 w 12192000"/>
                <a:gd name="connsiteY641" fmla="*/ 664477 h 1608850"/>
                <a:gd name="connsiteX642" fmla="*/ 4316793 w 12192000"/>
                <a:gd name="connsiteY642" fmla="*/ 672421 h 1608850"/>
                <a:gd name="connsiteX643" fmla="*/ 4318186 w 12192000"/>
                <a:gd name="connsiteY643" fmla="*/ 673934 h 1608850"/>
                <a:gd name="connsiteX644" fmla="*/ 4327938 w 12192000"/>
                <a:gd name="connsiteY644" fmla="*/ 684525 h 1608850"/>
                <a:gd name="connsiteX645" fmla="*/ 4329054 w 12192000"/>
                <a:gd name="connsiteY645" fmla="*/ 686039 h 1608850"/>
                <a:gd name="connsiteX646" fmla="*/ 4336853 w 12192000"/>
                <a:gd name="connsiteY646" fmla="*/ 696631 h 1608850"/>
                <a:gd name="connsiteX647" fmla="*/ 4337969 w 12192000"/>
                <a:gd name="connsiteY647" fmla="*/ 698143 h 1608850"/>
                <a:gd name="connsiteX648" fmla="*/ 4345771 w 12192000"/>
                <a:gd name="connsiteY648" fmla="*/ 708734 h 1608850"/>
                <a:gd name="connsiteX649" fmla="*/ 4346049 w 12192000"/>
                <a:gd name="connsiteY649" fmla="*/ 710248 h 1608850"/>
                <a:gd name="connsiteX650" fmla="*/ 4347998 w 12192000"/>
                <a:gd name="connsiteY650" fmla="*/ 720840 h 1608850"/>
                <a:gd name="connsiteX651" fmla="*/ 4348277 w 12192000"/>
                <a:gd name="connsiteY651" fmla="*/ 722352 h 1608850"/>
                <a:gd name="connsiteX652" fmla="*/ 4350228 w 12192000"/>
                <a:gd name="connsiteY652" fmla="*/ 732945 h 1608850"/>
                <a:gd name="connsiteX653" fmla="*/ 4356914 w 12192000"/>
                <a:gd name="connsiteY653" fmla="*/ 702682 h 1608850"/>
                <a:gd name="connsiteX654" fmla="*/ 4361373 w 12192000"/>
                <a:gd name="connsiteY654" fmla="*/ 732945 h 1608850"/>
                <a:gd name="connsiteX655" fmla="*/ 4365830 w 12192000"/>
                <a:gd name="connsiteY655" fmla="*/ 735214 h 1608850"/>
                <a:gd name="connsiteX656" fmla="*/ 4365830 w 12192000"/>
                <a:gd name="connsiteY656" fmla="*/ 751102 h 1608850"/>
                <a:gd name="connsiteX657" fmla="*/ 4361373 w 12192000"/>
                <a:gd name="connsiteY657" fmla="*/ 793468 h 1608850"/>
                <a:gd name="connsiteX658" fmla="*/ 4362489 w 12192000"/>
                <a:gd name="connsiteY658" fmla="*/ 793468 h 1608850"/>
                <a:gd name="connsiteX659" fmla="*/ 4370289 w 12192000"/>
                <a:gd name="connsiteY659" fmla="*/ 793468 h 1608850"/>
                <a:gd name="connsiteX660" fmla="*/ 4371126 w 12192000"/>
                <a:gd name="connsiteY660" fmla="*/ 799520 h 1608850"/>
                <a:gd name="connsiteX661" fmla="*/ 4376976 w 12192000"/>
                <a:gd name="connsiteY661" fmla="*/ 799520 h 1608850"/>
                <a:gd name="connsiteX662" fmla="*/ 4376976 w 12192000"/>
                <a:gd name="connsiteY662" fmla="*/ 798007 h 1608850"/>
                <a:gd name="connsiteX663" fmla="*/ 4376976 w 12192000"/>
                <a:gd name="connsiteY663" fmla="*/ 787415 h 1608850"/>
                <a:gd name="connsiteX664" fmla="*/ 4379206 w 12192000"/>
                <a:gd name="connsiteY664" fmla="*/ 787415 h 1608850"/>
                <a:gd name="connsiteX665" fmla="*/ 4394808 w 12192000"/>
                <a:gd name="connsiteY665" fmla="*/ 787415 h 1608850"/>
                <a:gd name="connsiteX666" fmla="*/ 4394808 w 12192000"/>
                <a:gd name="connsiteY666" fmla="*/ 784767 h 1608850"/>
                <a:gd name="connsiteX667" fmla="*/ 4394808 w 12192000"/>
                <a:gd name="connsiteY667" fmla="*/ 766232 h 1608850"/>
                <a:gd name="connsiteX668" fmla="*/ 4432702 w 12192000"/>
                <a:gd name="connsiteY668" fmla="*/ 766232 h 1608850"/>
                <a:gd name="connsiteX669" fmla="*/ 4432702 w 12192000"/>
                <a:gd name="connsiteY669" fmla="*/ 768124 h 1608850"/>
                <a:gd name="connsiteX670" fmla="*/ 4432702 w 12192000"/>
                <a:gd name="connsiteY670" fmla="*/ 781363 h 1608850"/>
                <a:gd name="connsiteX671" fmla="*/ 4452762 w 12192000"/>
                <a:gd name="connsiteY671" fmla="*/ 781363 h 1608850"/>
                <a:gd name="connsiteX672" fmla="*/ 4452762 w 12192000"/>
                <a:gd name="connsiteY672" fmla="*/ 784390 h 1608850"/>
                <a:gd name="connsiteX673" fmla="*/ 4452762 w 12192000"/>
                <a:gd name="connsiteY673" fmla="*/ 805572 h 1608850"/>
                <a:gd name="connsiteX674" fmla="*/ 4448306 w 12192000"/>
                <a:gd name="connsiteY674" fmla="*/ 806707 h 1608850"/>
                <a:gd name="connsiteX675" fmla="*/ 4448306 w 12192000"/>
                <a:gd name="connsiteY675" fmla="*/ 814651 h 1608850"/>
                <a:gd name="connsiteX676" fmla="*/ 4452762 w 12192000"/>
                <a:gd name="connsiteY676" fmla="*/ 816921 h 1608850"/>
                <a:gd name="connsiteX677" fmla="*/ 4452762 w 12192000"/>
                <a:gd name="connsiteY677" fmla="*/ 832808 h 1608850"/>
                <a:gd name="connsiteX678" fmla="*/ 4448306 w 12192000"/>
                <a:gd name="connsiteY678" fmla="*/ 838860 h 1608850"/>
                <a:gd name="connsiteX679" fmla="*/ 4448306 w 12192000"/>
                <a:gd name="connsiteY679" fmla="*/ 911488 h 1608850"/>
                <a:gd name="connsiteX680" fmla="*/ 4450255 w 12192000"/>
                <a:gd name="connsiteY680" fmla="*/ 911488 h 1608850"/>
                <a:gd name="connsiteX681" fmla="*/ 4463908 w 12192000"/>
                <a:gd name="connsiteY681" fmla="*/ 911488 h 1608850"/>
                <a:gd name="connsiteX682" fmla="*/ 4465579 w 12192000"/>
                <a:gd name="connsiteY682" fmla="*/ 917540 h 1608850"/>
                <a:gd name="connsiteX683" fmla="*/ 4477282 w 12192000"/>
                <a:gd name="connsiteY683" fmla="*/ 917540 h 1608850"/>
                <a:gd name="connsiteX684" fmla="*/ 4477282 w 12192000"/>
                <a:gd name="connsiteY684" fmla="*/ 920188 h 1608850"/>
                <a:gd name="connsiteX685" fmla="*/ 4477282 w 12192000"/>
                <a:gd name="connsiteY685" fmla="*/ 938724 h 1608850"/>
                <a:gd name="connsiteX686" fmla="*/ 4478955 w 12192000"/>
                <a:gd name="connsiteY686" fmla="*/ 938724 h 1608850"/>
                <a:gd name="connsiteX687" fmla="*/ 4490656 w 12192000"/>
                <a:gd name="connsiteY687" fmla="*/ 938724 h 1608850"/>
                <a:gd name="connsiteX688" fmla="*/ 4490656 w 12192000"/>
                <a:gd name="connsiteY688" fmla="*/ 936076 h 1608850"/>
                <a:gd name="connsiteX689" fmla="*/ 4490656 w 12192000"/>
                <a:gd name="connsiteY689" fmla="*/ 917540 h 1608850"/>
                <a:gd name="connsiteX690" fmla="*/ 4492605 w 12192000"/>
                <a:gd name="connsiteY690" fmla="*/ 916028 h 1608850"/>
                <a:gd name="connsiteX691" fmla="*/ 4506258 w 12192000"/>
                <a:gd name="connsiteY691" fmla="*/ 905436 h 1608850"/>
                <a:gd name="connsiteX692" fmla="*/ 4506258 w 12192000"/>
                <a:gd name="connsiteY692" fmla="*/ 878201 h 1608850"/>
                <a:gd name="connsiteX693" fmla="*/ 4501802 w 12192000"/>
                <a:gd name="connsiteY693" fmla="*/ 847938 h 1608850"/>
                <a:gd name="connsiteX694" fmla="*/ 4502914 w 12192000"/>
                <a:gd name="connsiteY694" fmla="*/ 847938 h 1608850"/>
                <a:gd name="connsiteX695" fmla="*/ 4510717 w 12192000"/>
                <a:gd name="connsiteY695" fmla="*/ 847938 h 1608850"/>
                <a:gd name="connsiteX696" fmla="*/ 4530778 w 12192000"/>
                <a:gd name="connsiteY696" fmla="*/ 844913 h 1608850"/>
                <a:gd name="connsiteX697" fmla="*/ 4530778 w 12192000"/>
                <a:gd name="connsiteY697" fmla="*/ 843399 h 1608850"/>
                <a:gd name="connsiteX698" fmla="*/ 4530778 w 12192000"/>
                <a:gd name="connsiteY698" fmla="*/ 832808 h 1608850"/>
                <a:gd name="connsiteX699" fmla="*/ 4532451 w 12192000"/>
                <a:gd name="connsiteY699" fmla="*/ 832808 h 1608850"/>
                <a:gd name="connsiteX700" fmla="*/ 4544152 w 12192000"/>
                <a:gd name="connsiteY700" fmla="*/ 832808 h 1608850"/>
                <a:gd name="connsiteX701" fmla="*/ 4544152 w 12192000"/>
                <a:gd name="connsiteY701" fmla="*/ 681500 h 1608850"/>
                <a:gd name="connsiteX702" fmla="*/ 4545267 w 12192000"/>
                <a:gd name="connsiteY702" fmla="*/ 681500 h 1608850"/>
                <a:gd name="connsiteX703" fmla="*/ 4553068 w 12192000"/>
                <a:gd name="connsiteY703" fmla="*/ 681500 h 1608850"/>
                <a:gd name="connsiteX704" fmla="*/ 4553068 w 12192000"/>
                <a:gd name="connsiteY704" fmla="*/ 678473 h 1608850"/>
                <a:gd name="connsiteX705" fmla="*/ 4553068 w 12192000"/>
                <a:gd name="connsiteY705" fmla="*/ 657290 h 1608850"/>
                <a:gd name="connsiteX706" fmla="*/ 4555298 w 12192000"/>
                <a:gd name="connsiteY706" fmla="*/ 596766 h 1608850"/>
                <a:gd name="connsiteX707" fmla="*/ 4556412 w 12192000"/>
                <a:gd name="connsiteY707" fmla="*/ 596766 h 1608850"/>
                <a:gd name="connsiteX708" fmla="*/ 4564213 w 12192000"/>
                <a:gd name="connsiteY708" fmla="*/ 596766 h 1608850"/>
                <a:gd name="connsiteX709" fmla="*/ 4564213 w 12192000"/>
                <a:gd name="connsiteY709" fmla="*/ 598280 h 1608850"/>
                <a:gd name="connsiteX710" fmla="*/ 4564213 w 12192000"/>
                <a:gd name="connsiteY710" fmla="*/ 608871 h 1608850"/>
                <a:gd name="connsiteX711" fmla="*/ 4568671 w 12192000"/>
                <a:gd name="connsiteY711" fmla="*/ 605845 h 1608850"/>
                <a:gd name="connsiteX712" fmla="*/ 4568671 w 12192000"/>
                <a:gd name="connsiteY712" fmla="*/ 584662 h 1608850"/>
                <a:gd name="connsiteX713" fmla="*/ 4570065 w 12192000"/>
                <a:gd name="connsiteY713" fmla="*/ 583906 h 1608850"/>
                <a:gd name="connsiteX714" fmla="*/ 4579816 w 12192000"/>
                <a:gd name="connsiteY714" fmla="*/ 578610 h 1608850"/>
                <a:gd name="connsiteX715" fmla="*/ 4580930 w 12192000"/>
                <a:gd name="connsiteY715" fmla="*/ 579367 h 1608850"/>
                <a:gd name="connsiteX716" fmla="*/ 4588733 w 12192000"/>
                <a:gd name="connsiteY716" fmla="*/ 584662 h 1608850"/>
                <a:gd name="connsiteX717" fmla="*/ 4590404 w 12192000"/>
                <a:gd name="connsiteY717" fmla="*/ 584662 h 1608850"/>
                <a:gd name="connsiteX718" fmla="*/ 4602107 w 12192000"/>
                <a:gd name="connsiteY718" fmla="*/ 584662 h 1608850"/>
                <a:gd name="connsiteX719" fmla="*/ 4602107 w 12192000"/>
                <a:gd name="connsiteY719" fmla="*/ 545322 h 1608850"/>
                <a:gd name="connsiteX720" fmla="*/ 4603221 w 12192000"/>
                <a:gd name="connsiteY720" fmla="*/ 545322 h 1608850"/>
                <a:gd name="connsiteX721" fmla="*/ 4611021 w 12192000"/>
                <a:gd name="connsiteY721" fmla="*/ 545322 h 1608850"/>
                <a:gd name="connsiteX722" fmla="*/ 4612414 w 12192000"/>
                <a:gd name="connsiteY722" fmla="*/ 551375 h 1608850"/>
                <a:gd name="connsiteX723" fmla="*/ 4622169 w 12192000"/>
                <a:gd name="connsiteY723" fmla="*/ 551375 h 1608850"/>
                <a:gd name="connsiteX724" fmla="*/ 4623282 w 12192000"/>
                <a:gd name="connsiteY724" fmla="*/ 545322 h 1608850"/>
                <a:gd name="connsiteX725" fmla="*/ 4631084 w 12192000"/>
                <a:gd name="connsiteY725" fmla="*/ 545322 h 1608850"/>
                <a:gd name="connsiteX726" fmla="*/ 4631084 w 12192000"/>
                <a:gd name="connsiteY726" fmla="*/ 590714 h 1608850"/>
                <a:gd name="connsiteX727" fmla="*/ 4632477 w 12192000"/>
                <a:gd name="connsiteY727" fmla="*/ 592227 h 1608850"/>
                <a:gd name="connsiteX728" fmla="*/ 4642230 w 12192000"/>
                <a:gd name="connsiteY728" fmla="*/ 602819 h 1608850"/>
                <a:gd name="connsiteX729" fmla="*/ 4664518 w 12192000"/>
                <a:gd name="connsiteY729" fmla="*/ 611898 h 1608850"/>
                <a:gd name="connsiteX730" fmla="*/ 4664518 w 12192000"/>
                <a:gd name="connsiteY730" fmla="*/ 610007 h 1608850"/>
                <a:gd name="connsiteX731" fmla="*/ 4664518 w 12192000"/>
                <a:gd name="connsiteY731" fmla="*/ 596766 h 1608850"/>
                <a:gd name="connsiteX732" fmla="*/ 4693496 w 12192000"/>
                <a:gd name="connsiteY732" fmla="*/ 584662 h 1608850"/>
                <a:gd name="connsiteX733" fmla="*/ 4693496 w 12192000"/>
                <a:gd name="connsiteY733" fmla="*/ 583150 h 1608850"/>
                <a:gd name="connsiteX734" fmla="*/ 4693496 w 12192000"/>
                <a:gd name="connsiteY734" fmla="*/ 572557 h 1608850"/>
                <a:gd name="connsiteX735" fmla="*/ 4694332 w 12192000"/>
                <a:gd name="connsiteY735" fmla="*/ 572557 h 1608850"/>
                <a:gd name="connsiteX736" fmla="*/ 4700182 w 12192000"/>
                <a:gd name="connsiteY736" fmla="*/ 572557 h 1608850"/>
                <a:gd name="connsiteX737" fmla="*/ 4700182 w 12192000"/>
                <a:gd name="connsiteY737" fmla="*/ 571423 h 1608850"/>
                <a:gd name="connsiteX738" fmla="*/ 4700182 w 12192000"/>
                <a:gd name="connsiteY738" fmla="*/ 563479 h 1608850"/>
                <a:gd name="connsiteX739" fmla="*/ 4702412 w 12192000"/>
                <a:gd name="connsiteY739" fmla="*/ 563479 h 1608850"/>
                <a:gd name="connsiteX740" fmla="*/ 4718014 w 12192000"/>
                <a:gd name="connsiteY740" fmla="*/ 563479 h 1608850"/>
                <a:gd name="connsiteX741" fmla="*/ 4718014 w 12192000"/>
                <a:gd name="connsiteY741" fmla="*/ 564614 h 1608850"/>
                <a:gd name="connsiteX742" fmla="*/ 4718014 w 12192000"/>
                <a:gd name="connsiteY742" fmla="*/ 572557 h 1608850"/>
                <a:gd name="connsiteX743" fmla="*/ 4719686 w 12192000"/>
                <a:gd name="connsiteY743" fmla="*/ 572557 h 1608850"/>
                <a:gd name="connsiteX744" fmla="*/ 4731390 w 12192000"/>
                <a:gd name="connsiteY744" fmla="*/ 572557 h 1608850"/>
                <a:gd name="connsiteX745" fmla="*/ 4731390 w 12192000"/>
                <a:gd name="connsiteY745" fmla="*/ 574828 h 1608850"/>
                <a:gd name="connsiteX746" fmla="*/ 4731390 w 12192000"/>
                <a:gd name="connsiteY746" fmla="*/ 590714 h 1608850"/>
                <a:gd name="connsiteX747" fmla="*/ 4755908 w 12192000"/>
                <a:gd name="connsiteY747" fmla="*/ 590714 h 1608850"/>
                <a:gd name="connsiteX748" fmla="*/ 4755908 w 12192000"/>
                <a:gd name="connsiteY748" fmla="*/ 589202 h 1608850"/>
                <a:gd name="connsiteX749" fmla="*/ 4755908 w 12192000"/>
                <a:gd name="connsiteY749" fmla="*/ 578610 h 1608850"/>
                <a:gd name="connsiteX750" fmla="*/ 4757302 w 12192000"/>
                <a:gd name="connsiteY750" fmla="*/ 578610 h 1608850"/>
                <a:gd name="connsiteX751" fmla="*/ 4767053 w 12192000"/>
                <a:gd name="connsiteY751" fmla="*/ 578610 h 1608850"/>
                <a:gd name="connsiteX752" fmla="*/ 4767053 w 12192000"/>
                <a:gd name="connsiteY752" fmla="*/ 577096 h 1608850"/>
                <a:gd name="connsiteX753" fmla="*/ 4767053 w 12192000"/>
                <a:gd name="connsiteY753" fmla="*/ 566505 h 1608850"/>
                <a:gd name="connsiteX754" fmla="*/ 4768725 w 12192000"/>
                <a:gd name="connsiteY754" fmla="*/ 566505 h 1608850"/>
                <a:gd name="connsiteX755" fmla="*/ 4780426 w 12192000"/>
                <a:gd name="connsiteY755" fmla="*/ 566505 h 1608850"/>
                <a:gd name="connsiteX756" fmla="*/ 4780426 w 12192000"/>
                <a:gd name="connsiteY756" fmla="*/ 568018 h 1608850"/>
                <a:gd name="connsiteX757" fmla="*/ 4780426 w 12192000"/>
                <a:gd name="connsiteY757" fmla="*/ 578610 h 1608850"/>
                <a:gd name="connsiteX758" fmla="*/ 4784886 w 12192000"/>
                <a:gd name="connsiteY758" fmla="*/ 505982 h 1608850"/>
                <a:gd name="connsiteX759" fmla="*/ 4885191 w 12192000"/>
                <a:gd name="connsiteY759" fmla="*/ 505982 h 1608850"/>
                <a:gd name="connsiteX760" fmla="*/ 4885191 w 12192000"/>
                <a:gd name="connsiteY760" fmla="*/ 602819 h 1608850"/>
                <a:gd name="connsiteX761" fmla="*/ 4887420 w 12192000"/>
                <a:gd name="connsiteY761" fmla="*/ 602819 h 1608850"/>
                <a:gd name="connsiteX762" fmla="*/ 4903022 w 12192000"/>
                <a:gd name="connsiteY762" fmla="*/ 602819 h 1608850"/>
                <a:gd name="connsiteX763" fmla="*/ 4903022 w 12192000"/>
                <a:gd name="connsiteY763" fmla="*/ 493877 h 1608850"/>
                <a:gd name="connsiteX764" fmla="*/ 4925313 w 12192000"/>
                <a:gd name="connsiteY764" fmla="*/ 478746 h 1608850"/>
                <a:gd name="connsiteX765" fmla="*/ 4954291 w 12192000"/>
                <a:gd name="connsiteY765" fmla="*/ 478746 h 1608850"/>
                <a:gd name="connsiteX766" fmla="*/ 4956242 w 12192000"/>
                <a:gd name="connsiteY766" fmla="*/ 476477 h 1608850"/>
                <a:gd name="connsiteX767" fmla="*/ 4969893 w 12192000"/>
                <a:gd name="connsiteY767" fmla="*/ 460589 h 1608850"/>
                <a:gd name="connsiteX768" fmla="*/ 5007787 w 12192000"/>
                <a:gd name="connsiteY768" fmla="*/ 460589 h 1608850"/>
                <a:gd name="connsiteX769" fmla="*/ 5007787 w 12192000"/>
                <a:gd name="connsiteY769" fmla="*/ 462859 h 1608850"/>
                <a:gd name="connsiteX770" fmla="*/ 5007787 w 12192000"/>
                <a:gd name="connsiteY770" fmla="*/ 478746 h 1608850"/>
                <a:gd name="connsiteX771" fmla="*/ 5045681 w 12192000"/>
                <a:gd name="connsiteY771" fmla="*/ 478746 h 1608850"/>
                <a:gd name="connsiteX772" fmla="*/ 5045681 w 12192000"/>
                <a:gd name="connsiteY772" fmla="*/ 596766 h 1608850"/>
                <a:gd name="connsiteX773" fmla="*/ 5047073 w 12192000"/>
                <a:gd name="connsiteY773" fmla="*/ 596766 h 1608850"/>
                <a:gd name="connsiteX774" fmla="*/ 5056825 w 12192000"/>
                <a:gd name="connsiteY774" fmla="*/ 596766 h 1608850"/>
                <a:gd name="connsiteX775" fmla="*/ 5056825 w 12192000"/>
                <a:gd name="connsiteY775" fmla="*/ 769258 h 1608850"/>
                <a:gd name="connsiteX776" fmla="*/ 5059053 w 12192000"/>
                <a:gd name="connsiteY776" fmla="*/ 769258 h 1608850"/>
                <a:gd name="connsiteX777" fmla="*/ 5074657 w 12192000"/>
                <a:gd name="connsiteY777" fmla="*/ 769258 h 1608850"/>
                <a:gd name="connsiteX778" fmla="*/ 5074657 w 12192000"/>
                <a:gd name="connsiteY778" fmla="*/ 657290 h 1608850"/>
                <a:gd name="connsiteX779" fmla="*/ 5075493 w 12192000"/>
                <a:gd name="connsiteY779" fmla="*/ 656533 h 1608850"/>
                <a:gd name="connsiteX780" fmla="*/ 5081344 w 12192000"/>
                <a:gd name="connsiteY780" fmla="*/ 651238 h 1608850"/>
                <a:gd name="connsiteX781" fmla="*/ 5085802 w 12192000"/>
                <a:gd name="connsiteY781" fmla="*/ 652750 h 1608850"/>
                <a:gd name="connsiteX782" fmla="*/ 5085802 w 12192000"/>
                <a:gd name="connsiteY782" fmla="*/ 663343 h 1608850"/>
                <a:gd name="connsiteX783" fmla="*/ 5088030 w 12192000"/>
                <a:gd name="connsiteY783" fmla="*/ 661829 h 1608850"/>
                <a:gd name="connsiteX784" fmla="*/ 5103634 w 12192000"/>
                <a:gd name="connsiteY784" fmla="*/ 651238 h 1608850"/>
                <a:gd name="connsiteX785" fmla="*/ 5105585 w 12192000"/>
                <a:gd name="connsiteY785" fmla="*/ 651238 h 1608850"/>
                <a:gd name="connsiteX786" fmla="*/ 5119237 w 12192000"/>
                <a:gd name="connsiteY786" fmla="*/ 651238 h 1608850"/>
                <a:gd name="connsiteX787" fmla="*/ 5119237 w 12192000"/>
                <a:gd name="connsiteY787" fmla="*/ 857017 h 1608850"/>
                <a:gd name="connsiteX788" fmla="*/ 5150444 w 12192000"/>
                <a:gd name="connsiteY788" fmla="*/ 863070 h 1608850"/>
                <a:gd name="connsiteX789" fmla="*/ 5150444 w 12192000"/>
                <a:gd name="connsiteY789" fmla="*/ 853992 h 1608850"/>
                <a:gd name="connsiteX790" fmla="*/ 5183878 w 12192000"/>
                <a:gd name="connsiteY790" fmla="*/ 853992 h 1608850"/>
                <a:gd name="connsiteX791" fmla="*/ 5183878 w 12192000"/>
                <a:gd name="connsiteY791" fmla="*/ 814651 h 1608850"/>
                <a:gd name="connsiteX792" fmla="*/ 5192794 w 12192000"/>
                <a:gd name="connsiteY792" fmla="*/ 814651 h 1608850"/>
                <a:gd name="connsiteX793" fmla="*/ 5192794 w 12192000"/>
                <a:gd name="connsiteY793" fmla="*/ 763206 h 1608850"/>
                <a:gd name="connsiteX794" fmla="*/ 5199482 w 12192000"/>
                <a:gd name="connsiteY794" fmla="*/ 763206 h 1608850"/>
                <a:gd name="connsiteX795" fmla="*/ 5199482 w 12192000"/>
                <a:gd name="connsiteY795" fmla="*/ 711761 h 1608850"/>
                <a:gd name="connsiteX796" fmla="*/ 5215086 w 12192000"/>
                <a:gd name="connsiteY796" fmla="*/ 711761 h 1608850"/>
                <a:gd name="connsiteX797" fmla="*/ 5264122 w 12192000"/>
                <a:gd name="connsiteY797" fmla="*/ 684525 h 1608850"/>
                <a:gd name="connsiteX798" fmla="*/ 5266352 w 12192000"/>
                <a:gd name="connsiteY798" fmla="*/ 657290 h 1608850"/>
                <a:gd name="connsiteX799" fmla="*/ 5270810 w 12192000"/>
                <a:gd name="connsiteY799" fmla="*/ 684525 h 1608850"/>
                <a:gd name="connsiteX800" fmla="*/ 5322078 w 12192000"/>
                <a:gd name="connsiteY800" fmla="*/ 720840 h 1608850"/>
                <a:gd name="connsiteX801" fmla="*/ 5322078 w 12192000"/>
                <a:gd name="connsiteY801" fmla="*/ 714788 h 1608850"/>
                <a:gd name="connsiteX802" fmla="*/ 5335452 w 12192000"/>
                <a:gd name="connsiteY802" fmla="*/ 714788 h 1608850"/>
                <a:gd name="connsiteX803" fmla="*/ 5335452 w 12192000"/>
                <a:gd name="connsiteY803" fmla="*/ 763206 h 1608850"/>
                <a:gd name="connsiteX804" fmla="*/ 5342138 w 12192000"/>
                <a:gd name="connsiteY804" fmla="*/ 763206 h 1608850"/>
                <a:gd name="connsiteX805" fmla="*/ 5342138 w 12192000"/>
                <a:gd name="connsiteY805" fmla="*/ 801467 h 1608850"/>
                <a:gd name="connsiteX806" fmla="*/ 5377917 w 12192000"/>
                <a:gd name="connsiteY806" fmla="*/ 790806 h 1608850"/>
                <a:gd name="connsiteX807" fmla="*/ 5478973 w 12192000"/>
                <a:gd name="connsiteY807" fmla="*/ 790806 h 1608850"/>
                <a:gd name="connsiteX808" fmla="*/ 5478973 w 12192000"/>
                <a:gd name="connsiteY808" fmla="*/ 596233 h 1608850"/>
                <a:gd name="connsiteX809" fmla="*/ 5507479 w 12192000"/>
                <a:gd name="connsiteY809" fmla="*/ 582720 h 1608850"/>
                <a:gd name="connsiteX810" fmla="*/ 5631857 w 12192000"/>
                <a:gd name="connsiteY810" fmla="*/ 561101 h 1608850"/>
                <a:gd name="connsiteX811" fmla="*/ 5675909 w 12192000"/>
                <a:gd name="connsiteY811" fmla="*/ 574613 h 1608850"/>
                <a:gd name="connsiteX812" fmla="*/ 5683682 w 12192000"/>
                <a:gd name="connsiteY812" fmla="*/ 582720 h 1608850"/>
                <a:gd name="connsiteX813" fmla="*/ 5683682 w 12192000"/>
                <a:gd name="connsiteY813" fmla="*/ 833084 h 1608850"/>
                <a:gd name="connsiteX814" fmla="*/ 5701821 w 12192000"/>
                <a:gd name="connsiteY814" fmla="*/ 873985 h 1608850"/>
                <a:gd name="connsiteX815" fmla="*/ 5701821 w 12192000"/>
                <a:gd name="connsiteY815" fmla="*/ 798914 h 1608850"/>
                <a:gd name="connsiteX816" fmla="*/ 5717369 w 12192000"/>
                <a:gd name="connsiteY816" fmla="*/ 798914 h 1608850"/>
                <a:gd name="connsiteX817" fmla="*/ 5717369 w 12192000"/>
                <a:gd name="connsiteY817" fmla="*/ 785402 h 1608850"/>
                <a:gd name="connsiteX818" fmla="*/ 5732917 w 12192000"/>
                <a:gd name="connsiteY818" fmla="*/ 777295 h 1608850"/>
                <a:gd name="connsiteX819" fmla="*/ 5745871 w 12192000"/>
                <a:gd name="connsiteY819" fmla="*/ 777295 h 1608850"/>
                <a:gd name="connsiteX820" fmla="*/ 5745871 w 12192000"/>
                <a:gd name="connsiteY820" fmla="*/ 763783 h 1608850"/>
                <a:gd name="connsiteX821" fmla="*/ 5756236 w 12192000"/>
                <a:gd name="connsiteY821" fmla="*/ 755675 h 1608850"/>
                <a:gd name="connsiteX822" fmla="*/ 5782151 w 12192000"/>
                <a:gd name="connsiteY822" fmla="*/ 755675 h 1608850"/>
                <a:gd name="connsiteX823" fmla="*/ 5782151 w 12192000"/>
                <a:gd name="connsiteY823" fmla="*/ 798914 h 1608850"/>
                <a:gd name="connsiteX824" fmla="*/ 5836566 w 12192000"/>
                <a:gd name="connsiteY824" fmla="*/ 798914 h 1608850"/>
                <a:gd name="connsiteX825" fmla="*/ 5836566 w 12192000"/>
                <a:gd name="connsiteY825" fmla="*/ 950250 h 1608850"/>
                <a:gd name="connsiteX826" fmla="*/ 5857295 w 12192000"/>
                <a:gd name="connsiteY826" fmla="*/ 950250 h 1608850"/>
                <a:gd name="connsiteX827" fmla="*/ 5878025 w 12192000"/>
                <a:gd name="connsiteY827" fmla="*/ 942143 h 1608850"/>
                <a:gd name="connsiteX828" fmla="*/ 5878025 w 12192000"/>
                <a:gd name="connsiteY828" fmla="*/ 931332 h 1608850"/>
                <a:gd name="connsiteX829" fmla="*/ 5870253 w 12192000"/>
                <a:gd name="connsiteY829" fmla="*/ 928630 h 1608850"/>
                <a:gd name="connsiteX830" fmla="*/ 5870253 w 12192000"/>
                <a:gd name="connsiteY830" fmla="*/ 920522 h 1608850"/>
                <a:gd name="connsiteX831" fmla="*/ 5878025 w 12192000"/>
                <a:gd name="connsiteY831" fmla="*/ 915118 h 1608850"/>
                <a:gd name="connsiteX832" fmla="*/ 5878025 w 12192000"/>
                <a:gd name="connsiteY832" fmla="*/ 855665 h 1608850"/>
                <a:gd name="connsiteX833" fmla="*/ 5870253 w 12192000"/>
                <a:gd name="connsiteY833" fmla="*/ 852962 h 1608850"/>
                <a:gd name="connsiteX834" fmla="*/ 5870253 w 12192000"/>
                <a:gd name="connsiteY834" fmla="*/ 844855 h 1608850"/>
                <a:gd name="connsiteX835" fmla="*/ 5878025 w 12192000"/>
                <a:gd name="connsiteY835" fmla="*/ 839450 h 1608850"/>
                <a:gd name="connsiteX836" fmla="*/ 5883208 w 12192000"/>
                <a:gd name="connsiteY836" fmla="*/ 834046 h 1608850"/>
                <a:gd name="connsiteX837" fmla="*/ 5883208 w 12192000"/>
                <a:gd name="connsiteY837" fmla="*/ 823236 h 1608850"/>
                <a:gd name="connsiteX838" fmla="*/ 5878025 w 12192000"/>
                <a:gd name="connsiteY838" fmla="*/ 823236 h 1608850"/>
                <a:gd name="connsiteX839" fmla="*/ 5878025 w 12192000"/>
                <a:gd name="connsiteY839" fmla="*/ 815128 h 1608850"/>
                <a:gd name="connsiteX840" fmla="*/ 5885800 w 12192000"/>
                <a:gd name="connsiteY840" fmla="*/ 809724 h 1608850"/>
                <a:gd name="connsiteX841" fmla="*/ 5927259 w 12192000"/>
                <a:gd name="connsiteY841" fmla="*/ 734056 h 1608850"/>
                <a:gd name="connsiteX842" fmla="*/ 5922077 w 12192000"/>
                <a:gd name="connsiteY842" fmla="*/ 731353 h 1608850"/>
                <a:gd name="connsiteX843" fmla="*/ 5922077 w 12192000"/>
                <a:gd name="connsiteY843" fmla="*/ 723246 h 1608850"/>
                <a:gd name="connsiteX844" fmla="*/ 5929850 w 12192000"/>
                <a:gd name="connsiteY844" fmla="*/ 720543 h 1608850"/>
                <a:gd name="connsiteX845" fmla="*/ 5929850 w 12192000"/>
                <a:gd name="connsiteY845" fmla="*/ 709734 h 1608850"/>
                <a:gd name="connsiteX846" fmla="*/ 5935033 w 12192000"/>
                <a:gd name="connsiteY846" fmla="*/ 709734 h 1608850"/>
                <a:gd name="connsiteX847" fmla="*/ 5935033 w 12192000"/>
                <a:gd name="connsiteY847" fmla="*/ 685412 h 1608850"/>
                <a:gd name="connsiteX848" fmla="*/ 5929850 w 12192000"/>
                <a:gd name="connsiteY848" fmla="*/ 685412 h 1608850"/>
                <a:gd name="connsiteX849" fmla="*/ 5929850 w 12192000"/>
                <a:gd name="connsiteY849" fmla="*/ 680008 h 1608850"/>
                <a:gd name="connsiteX850" fmla="*/ 5935033 w 12192000"/>
                <a:gd name="connsiteY850" fmla="*/ 677305 h 1608850"/>
                <a:gd name="connsiteX851" fmla="*/ 5947989 w 12192000"/>
                <a:gd name="connsiteY851" fmla="*/ 658388 h 1608850"/>
                <a:gd name="connsiteX852" fmla="*/ 5950579 w 12192000"/>
                <a:gd name="connsiteY852" fmla="*/ 647579 h 1608850"/>
                <a:gd name="connsiteX853" fmla="*/ 5950579 w 12192000"/>
                <a:gd name="connsiteY853" fmla="*/ 617852 h 1608850"/>
                <a:gd name="connsiteX854" fmla="*/ 5950904 w 12192000"/>
                <a:gd name="connsiteY854" fmla="*/ 616838 h 1608850"/>
                <a:gd name="connsiteX855" fmla="*/ 5953171 w 12192000"/>
                <a:gd name="connsiteY855" fmla="*/ 609745 h 1608850"/>
                <a:gd name="connsiteX856" fmla="*/ 5953495 w 12192000"/>
                <a:gd name="connsiteY856" fmla="*/ 610759 h 1608850"/>
                <a:gd name="connsiteX857" fmla="*/ 5955763 w 12192000"/>
                <a:gd name="connsiteY857" fmla="*/ 617852 h 1608850"/>
                <a:gd name="connsiteX858" fmla="*/ 5958354 w 12192000"/>
                <a:gd name="connsiteY858" fmla="*/ 647579 h 1608850"/>
                <a:gd name="connsiteX859" fmla="*/ 5958354 w 12192000"/>
                <a:gd name="connsiteY859" fmla="*/ 655686 h 1608850"/>
                <a:gd name="connsiteX860" fmla="*/ 5971311 w 12192000"/>
                <a:gd name="connsiteY860" fmla="*/ 677305 h 1608850"/>
                <a:gd name="connsiteX861" fmla="*/ 5976494 w 12192000"/>
                <a:gd name="connsiteY861" fmla="*/ 680008 h 1608850"/>
                <a:gd name="connsiteX862" fmla="*/ 5976494 w 12192000"/>
                <a:gd name="connsiteY862" fmla="*/ 685412 h 1608850"/>
                <a:gd name="connsiteX863" fmla="*/ 5973903 w 12192000"/>
                <a:gd name="connsiteY863" fmla="*/ 709734 h 1608850"/>
                <a:gd name="connsiteX864" fmla="*/ 5979084 w 12192000"/>
                <a:gd name="connsiteY864" fmla="*/ 720543 h 1608850"/>
                <a:gd name="connsiteX865" fmla="*/ 5984268 w 12192000"/>
                <a:gd name="connsiteY865" fmla="*/ 723246 h 1608850"/>
                <a:gd name="connsiteX866" fmla="*/ 5984268 w 12192000"/>
                <a:gd name="connsiteY866" fmla="*/ 731353 h 1608850"/>
                <a:gd name="connsiteX867" fmla="*/ 5979084 w 12192000"/>
                <a:gd name="connsiteY867" fmla="*/ 734056 h 1608850"/>
                <a:gd name="connsiteX868" fmla="*/ 5999269 w 12192000"/>
                <a:gd name="connsiteY868" fmla="*/ 755105 h 1608850"/>
                <a:gd name="connsiteX869" fmla="*/ 5999269 w 12192000"/>
                <a:gd name="connsiteY869" fmla="*/ 627662 h 1608850"/>
                <a:gd name="connsiteX870" fmla="*/ 5999299 w 12192000"/>
                <a:gd name="connsiteY870" fmla="*/ 627662 h 1608850"/>
                <a:gd name="connsiteX871" fmla="*/ 6037948 w 12192000"/>
                <a:gd name="connsiteY871" fmla="*/ 627662 h 1608850"/>
                <a:gd name="connsiteX872" fmla="*/ 6037948 w 12192000"/>
                <a:gd name="connsiteY872" fmla="*/ 626311 h 1608850"/>
                <a:gd name="connsiteX873" fmla="*/ 6037948 w 12192000"/>
                <a:gd name="connsiteY873" fmla="*/ 616853 h 1608850"/>
                <a:gd name="connsiteX874" fmla="*/ 6038962 w 12192000"/>
                <a:gd name="connsiteY874" fmla="*/ 616853 h 1608850"/>
                <a:gd name="connsiteX875" fmla="*/ 6046055 w 12192000"/>
                <a:gd name="connsiteY875" fmla="*/ 616853 h 1608850"/>
                <a:gd name="connsiteX876" fmla="*/ 6046055 w 12192000"/>
                <a:gd name="connsiteY876" fmla="*/ 614962 h 1608850"/>
                <a:gd name="connsiteX877" fmla="*/ 6046055 w 12192000"/>
                <a:gd name="connsiteY877" fmla="*/ 601721 h 1608850"/>
                <a:gd name="connsiteX878" fmla="*/ 6046815 w 12192000"/>
                <a:gd name="connsiteY878" fmla="*/ 601721 h 1608850"/>
                <a:gd name="connsiteX879" fmla="*/ 6052135 w 12192000"/>
                <a:gd name="connsiteY879" fmla="*/ 601721 h 1608850"/>
                <a:gd name="connsiteX880" fmla="*/ 6052135 w 12192000"/>
                <a:gd name="connsiteY880" fmla="*/ 600640 h 1608850"/>
                <a:gd name="connsiteX881" fmla="*/ 6052135 w 12192000"/>
                <a:gd name="connsiteY881" fmla="*/ 593073 h 1608850"/>
                <a:gd name="connsiteX882" fmla="*/ 6054163 w 12192000"/>
                <a:gd name="connsiteY882" fmla="*/ 593073 h 1608850"/>
                <a:gd name="connsiteX883" fmla="*/ 6068350 w 12192000"/>
                <a:gd name="connsiteY883" fmla="*/ 593073 h 1608850"/>
                <a:gd name="connsiteX884" fmla="*/ 6068350 w 12192000"/>
                <a:gd name="connsiteY884" fmla="*/ 594154 h 1608850"/>
                <a:gd name="connsiteX885" fmla="*/ 6068350 w 12192000"/>
                <a:gd name="connsiteY885" fmla="*/ 601721 h 1608850"/>
                <a:gd name="connsiteX886" fmla="*/ 6090642 w 12192000"/>
                <a:gd name="connsiteY886" fmla="*/ 601721 h 1608850"/>
                <a:gd name="connsiteX887" fmla="*/ 6090642 w 12192000"/>
                <a:gd name="connsiteY887" fmla="*/ 599829 h 1608850"/>
                <a:gd name="connsiteX888" fmla="*/ 6090642 w 12192000"/>
                <a:gd name="connsiteY888" fmla="*/ 586588 h 1608850"/>
                <a:gd name="connsiteX889" fmla="*/ 6092416 w 12192000"/>
                <a:gd name="connsiteY889" fmla="*/ 586588 h 1608850"/>
                <a:gd name="connsiteX890" fmla="*/ 6104829 w 12192000"/>
                <a:gd name="connsiteY890" fmla="*/ 586588 h 1608850"/>
                <a:gd name="connsiteX891" fmla="*/ 6104829 w 12192000"/>
                <a:gd name="connsiteY891" fmla="*/ 610368 h 1608850"/>
                <a:gd name="connsiteX892" fmla="*/ 6105843 w 12192000"/>
                <a:gd name="connsiteY892" fmla="*/ 610368 h 1608850"/>
                <a:gd name="connsiteX893" fmla="*/ 6112936 w 12192000"/>
                <a:gd name="connsiteY893" fmla="*/ 610368 h 1608850"/>
                <a:gd name="connsiteX894" fmla="*/ 6112936 w 12192000"/>
                <a:gd name="connsiteY894" fmla="*/ 609287 h 1608850"/>
                <a:gd name="connsiteX895" fmla="*/ 6112936 w 12192000"/>
                <a:gd name="connsiteY895" fmla="*/ 601721 h 1608850"/>
                <a:gd name="connsiteX896" fmla="*/ 6114709 w 12192000"/>
                <a:gd name="connsiteY896" fmla="*/ 601721 h 1608850"/>
                <a:gd name="connsiteX897" fmla="*/ 6127123 w 12192000"/>
                <a:gd name="connsiteY897" fmla="*/ 601721 h 1608850"/>
                <a:gd name="connsiteX898" fmla="*/ 6127123 w 12192000"/>
                <a:gd name="connsiteY898" fmla="*/ 627662 h 1608850"/>
                <a:gd name="connsiteX899" fmla="*/ 6129150 w 12192000"/>
                <a:gd name="connsiteY899" fmla="*/ 627662 h 1608850"/>
                <a:gd name="connsiteX900" fmla="*/ 6143336 w 12192000"/>
                <a:gd name="connsiteY900" fmla="*/ 627662 h 1608850"/>
                <a:gd name="connsiteX901" fmla="*/ 6143336 w 12192000"/>
                <a:gd name="connsiteY901" fmla="*/ 629283 h 1608850"/>
                <a:gd name="connsiteX902" fmla="*/ 6143336 w 12192000"/>
                <a:gd name="connsiteY902" fmla="*/ 640633 h 1608850"/>
                <a:gd name="connsiteX903" fmla="*/ 6144096 w 12192000"/>
                <a:gd name="connsiteY903" fmla="*/ 640633 h 1608850"/>
                <a:gd name="connsiteX904" fmla="*/ 6149417 w 12192000"/>
                <a:gd name="connsiteY904" fmla="*/ 640633 h 1608850"/>
                <a:gd name="connsiteX905" fmla="*/ 6149417 w 12192000"/>
                <a:gd name="connsiteY905" fmla="*/ 639822 h 1608850"/>
                <a:gd name="connsiteX906" fmla="*/ 6149417 w 12192000"/>
                <a:gd name="connsiteY906" fmla="*/ 634147 h 1608850"/>
                <a:gd name="connsiteX907" fmla="*/ 6179817 w 12192000"/>
                <a:gd name="connsiteY907" fmla="*/ 634147 h 1608850"/>
                <a:gd name="connsiteX908" fmla="*/ 6179817 w 12192000"/>
                <a:gd name="connsiteY908" fmla="*/ 657927 h 1608850"/>
                <a:gd name="connsiteX909" fmla="*/ 6180830 w 12192000"/>
                <a:gd name="connsiteY909" fmla="*/ 657927 h 1608850"/>
                <a:gd name="connsiteX910" fmla="*/ 6187924 w 12192000"/>
                <a:gd name="connsiteY910" fmla="*/ 657927 h 1608850"/>
                <a:gd name="connsiteX911" fmla="*/ 6187924 w 12192000"/>
                <a:gd name="connsiteY911" fmla="*/ 659008 h 1608850"/>
                <a:gd name="connsiteX912" fmla="*/ 6187924 w 12192000"/>
                <a:gd name="connsiteY912" fmla="*/ 666574 h 1608850"/>
                <a:gd name="connsiteX913" fmla="*/ 6188684 w 12192000"/>
                <a:gd name="connsiteY913" fmla="*/ 666574 h 1608850"/>
                <a:gd name="connsiteX914" fmla="*/ 6194004 w 12192000"/>
                <a:gd name="connsiteY914" fmla="*/ 666574 h 1608850"/>
                <a:gd name="connsiteX915" fmla="*/ 6194004 w 12192000"/>
                <a:gd name="connsiteY915" fmla="*/ 664412 h 1608850"/>
                <a:gd name="connsiteX916" fmla="*/ 6194004 w 12192000"/>
                <a:gd name="connsiteY916" fmla="*/ 649280 h 1608850"/>
                <a:gd name="connsiteX917" fmla="*/ 6195017 w 12192000"/>
                <a:gd name="connsiteY917" fmla="*/ 649280 h 1608850"/>
                <a:gd name="connsiteX918" fmla="*/ 6202111 w 12192000"/>
                <a:gd name="connsiteY918" fmla="*/ 649280 h 1608850"/>
                <a:gd name="connsiteX919" fmla="*/ 6202111 w 12192000"/>
                <a:gd name="connsiteY919" fmla="*/ 650361 h 1608850"/>
                <a:gd name="connsiteX920" fmla="*/ 6202111 w 12192000"/>
                <a:gd name="connsiteY920" fmla="*/ 657927 h 1608850"/>
                <a:gd name="connsiteX921" fmla="*/ 6207431 w 12192000"/>
                <a:gd name="connsiteY921" fmla="*/ 655934 h 1608850"/>
                <a:gd name="connsiteX922" fmla="*/ 6208191 w 12192000"/>
                <a:gd name="connsiteY922" fmla="*/ 654954 h 1608850"/>
                <a:gd name="connsiteX923" fmla="*/ 6208191 w 12192000"/>
                <a:gd name="connsiteY923" fmla="*/ 649280 h 1608850"/>
                <a:gd name="connsiteX924" fmla="*/ 6246698 w 12192000"/>
                <a:gd name="connsiteY924" fmla="*/ 649280 h 1608850"/>
                <a:gd name="connsiteX925" fmla="*/ 6246698 w 12192000"/>
                <a:gd name="connsiteY925" fmla="*/ 673059 h 1608850"/>
                <a:gd name="connsiteX926" fmla="*/ 6248724 w 12192000"/>
                <a:gd name="connsiteY926" fmla="*/ 673059 h 1608850"/>
                <a:gd name="connsiteX927" fmla="*/ 6262911 w 12192000"/>
                <a:gd name="connsiteY927" fmla="*/ 673059 h 1608850"/>
                <a:gd name="connsiteX928" fmla="*/ 6262911 w 12192000"/>
                <a:gd name="connsiteY928" fmla="*/ 674140 h 1608850"/>
                <a:gd name="connsiteX929" fmla="*/ 6262911 w 12192000"/>
                <a:gd name="connsiteY929" fmla="*/ 681706 h 1608850"/>
                <a:gd name="connsiteX930" fmla="*/ 6264685 w 12192000"/>
                <a:gd name="connsiteY930" fmla="*/ 681706 h 1608850"/>
                <a:gd name="connsiteX931" fmla="*/ 6277098 w 12192000"/>
                <a:gd name="connsiteY931" fmla="*/ 681706 h 1608850"/>
                <a:gd name="connsiteX932" fmla="*/ 6277098 w 12192000"/>
                <a:gd name="connsiteY932" fmla="*/ 657927 h 1608850"/>
                <a:gd name="connsiteX933" fmla="*/ 6278111 w 12192000"/>
                <a:gd name="connsiteY933" fmla="*/ 657927 h 1608850"/>
                <a:gd name="connsiteX934" fmla="*/ 6285205 w 12192000"/>
                <a:gd name="connsiteY934" fmla="*/ 657927 h 1608850"/>
                <a:gd name="connsiteX935" fmla="*/ 6285205 w 12192000"/>
                <a:gd name="connsiteY935" fmla="*/ 625500 h 1608850"/>
                <a:gd name="connsiteX936" fmla="*/ 6286218 w 12192000"/>
                <a:gd name="connsiteY936" fmla="*/ 625500 h 1608850"/>
                <a:gd name="connsiteX937" fmla="*/ 6293312 w 12192000"/>
                <a:gd name="connsiteY937" fmla="*/ 625500 h 1608850"/>
                <a:gd name="connsiteX938" fmla="*/ 6293312 w 12192000"/>
                <a:gd name="connsiteY938" fmla="*/ 623609 h 1608850"/>
                <a:gd name="connsiteX939" fmla="*/ 6293312 w 12192000"/>
                <a:gd name="connsiteY939" fmla="*/ 610368 h 1608850"/>
                <a:gd name="connsiteX940" fmla="*/ 6292045 w 12192000"/>
                <a:gd name="connsiteY940" fmla="*/ 608746 h 1608850"/>
                <a:gd name="connsiteX941" fmla="*/ 6297365 w 12192000"/>
                <a:gd name="connsiteY941" fmla="*/ 597397 h 1608850"/>
                <a:gd name="connsiteX942" fmla="*/ 6305472 w 12192000"/>
                <a:gd name="connsiteY942" fmla="*/ 625500 h 1608850"/>
                <a:gd name="connsiteX943" fmla="*/ 6306232 w 12192000"/>
                <a:gd name="connsiteY943" fmla="*/ 625500 h 1608850"/>
                <a:gd name="connsiteX944" fmla="*/ 6311552 w 12192000"/>
                <a:gd name="connsiteY944" fmla="*/ 625500 h 1608850"/>
                <a:gd name="connsiteX945" fmla="*/ 6311552 w 12192000"/>
                <a:gd name="connsiteY945" fmla="*/ 519573 h 1608850"/>
                <a:gd name="connsiteX946" fmla="*/ 6313072 w 12192000"/>
                <a:gd name="connsiteY946" fmla="*/ 519573 h 1608850"/>
                <a:gd name="connsiteX947" fmla="*/ 6323712 w 12192000"/>
                <a:gd name="connsiteY947" fmla="*/ 519573 h 1608850"/>
                <a:gd name="connsiteX948" fmla="*/ 6323712 w 12192000"/>
                <a:gd name="connsiteY948" fmla="*/ 472014 h 1608850"/>
                <a:gd name="connsiteX949" fmla="*/ 6350059 w 12192000"/>
                <a:gd name="connsiteY949" fmla="*/ 472014 h 1608850"/>
                <a:gd name="connsiteX950" fmla="*/ 6350059 w 12192000"/>
                <a:gd name="connsiteY950" fmla="*/ 450396 h 1608850"/>
                <a:gd name="connsiteX951" fmla="*/ 6384513 w 12192000"/>
                <a:gd name="connsiteY951" fmla="*/ 450396 h 1608850"/>
                <a:gd name="connsiteX952" fmla="*/ 6384513 w 12192000"/>
                <a:gd name="connsiteY952" fmla="*/ 452828 h 1608850"/>
                <a:gd name="connsiteX953" fmla="*/ 6384513 w 12192000"/>
                <a:gd name="connsiteY953" fmla="*/ 469852 h 1608850"/>
                <a:gd name="connsiteX954" fmla="*/ 6386793 w 12192000"/>
                <a:gd name="connsiteY954" fmla="*/ 469852 h 1608850"/>
                <a:gd name="connsiteX955" fmla="*/ 6402753 w 12192000"/>
                <a:gd name="connsiteY955" fmla="*/ 469852 h 1608850"/>
                <a:gd name="connsiteX956" fmla="*/ 6402753 w 12192000"/>
                <a:gd name="connsiteY956" fmla="*/ 517411 h 1608850"/>
                <a:gd name="connsiteX957" fmla="*/ 6403766 w 12192000"/>
                <a:gd name="connsiteY957" fmla="*/ 517411 h 1608850"/>
                <a:gd name="connsiteX958" fmla="*/ 6410860 w 12192000"/>
                <a:gd name="connsiteY958" fmla="*/ 517411 h 1608850"/>
                <a:gd name="connsiteX959" fmla="*/ 6425047 w 12192000"/>
                <a:gd name="connsiteY959" fmla="*/ 521735 h 1608850"/>
                <a:gd name="connsiteX960" fmla="*/ 6425047 w 12192000"/>
                <a:gd name="connsiteY960" fmla="*/ 560647 h 1608850"/>
                <a:gd name="connsiteX961" fmla="*/ 6426060 w 12192000"/>
                <a:gd name="connsiteY961" fmla="*/ 560647 h 1608850"/>
                <a:gd name="connsiteX962" fmla="*/ 6433153 w 12192000"/>
                <a:gd name="connsiteY962" fmla="*/ 560647 h 1608850"/>
                <a:gd name="connsiteX963" fmla="*/ 6433153 w 12192000"/>
                <a:gd name="connsiteY963" fmla="*/ 562268 h 1608850"/>
                <a:gd name="connsiteX964" fmla="*/ 6433153 w 12192000"/>
                <a:gd name="connsiteY964" fmla="*/ 573617 h 1608850"/>
                <a:gd name="connsiteX965" fmla="*/ 6435180 w 12192000"/>
                <a:gd name="connsiteY965" fmla="*/ 573617 h 1608850"/>
                <a:gd name="connsiteX966" fmla="*/ 6449367 w 12192000"/>
                <a:gd name="connsiteY966" fmla="*/ 573617 h 1608850"/>
                <a:gd name="connsiteX967" fmla="*/ 6455447 w 12192000"/>
                <a:gd name="connsiteY967" fmla="*/ 580103 h 1608850"/>
                <a:gd name="connsiteX968" fmla="*/ 6455447 w 12192000"/>
                <a:gd name="connsiteY968" fmla="*/ 601721 h 1608850"/>
                <a:gd name="connsiteX969" fmla="*/ 6457727 w 12192000"/>
                <a:gd name="connsiteY969" fmla="*/ 601721 h 1608850"/>
                <a:gd name="connsiteX970" fmla="*/ 6473687 w 12192000"/>
                <a:gd name="connsiteY970" fmla="*/ 601721 h 1608850"/>
                <a:gd name="connsiteX971" fmla="*/ 6473687 w 12192000"/>
                <a:gd name="connsiteY971" fmla="*/ 602801 h 1608850"/>
                <a:gd name="connsiteX972" fmla="*/ 6473687 w 12192000"/>
                <a:gd name="connsiteY972" fmla="*/ 610368 h 1608850"/>
                <a:gd name="connsiteX973" fmla="*/ 6474954 w 12192000"/>
                <a:gd name="connsiteY973" fmla="*/ 610368 h 1608850"/>
                <a:gd name="connsiteX974" fmla="*/ 6483821 w 12192000"/>
                <a:gd name="connsiteY974" fmla="*/ 610368 h 1608850"/>
                <a:gd name="connsiteX975" fmla="*/ 6483821 w 12192000"/>
                <a:gd name="connsiteY975" fmla="*/ 612529 h 1608850"/>
                <a:gd name="connsiteX976" fmla="*/ 6483821 w 12192000"/>
                <a:gd name="connsiteY976" fmla="*/ 627662 h 1608850"/>
                <a:gd name="connsiteX977" fmla="*/ 6487874 w 12192000"/>
                <a:gd name="connsiteY977" fmla="*/ 625770 h 1608850"/>
                <a:gd name="connsiteX978" fmla="*/ 6487874 w 12192000"/>
                <a:gd name="connsiteY978" fmla="*/ 612529 h 1608850"/>
                <a:gd name="connsiteX979" fmla="*/ 6488887 w 12192000"/>
                <a:gd name="connsiteY979" fmla="*/ 612529 h 1608850"/>
                <a:gd name="connsiteX980" fmla="*/ 6495981 w 12192000"/>
                <a:gd name="connsiteY980" fmla="*/ 612529 h 1608850"/>
                <a:gd name="connsiteX981" fmla="*/ 6495981 w 12192000"/>
                <a:gd name="connsiteY981" fmla="*/ 614151 h 1608850"/>
                <a:gd name="connsiteX982" fmla="*/ 6495981 w 12192000"/>
                <a:gd name="connsiteY982" fmla="*/ 625500 h 1608850"/>
                <a:gd name="connsiteX983" fmla="*/ 6496741 w 12192000"/>
                <a:gd name="connsiteY983" fmla="*/ 625500 h 1608850"/>
                <a:gd name="connsiteX984" fmla="*/ 6502061 w 12192000"/>
                <a:gd name="connsiteY984" fmla="*/ 625500 h 1608850"/>
                <a:gd name="connsiteX985" fmla="*/ 6550701 w 12192000"/>
                <a:gd name="connsiteY985" fmla="*/ 621177 h 1608850"/>
                <a:gd name="connsiteX986" fmla="*/ 6550701 w 12192000"/>
                <a:gd name="connsiteY986" fmla="*/ 622528 h 1608850"/>
                <a:gd name="connsiteX987" fmla="*/ 6550701 w 12192000"/>
                <a:gd name="connsiteY987" fmla="*/ 631985 h 1608850"/>
                <a:gd name="connsiteX988" fmla="*/ 6551461 w 12192000"/>
                <a:gd name="connsiteY988" fmla="*/ 631985 h 1608850"/>
                <a:gd name="connsiteX989" fmla="*/ 6556782 w 12192000"/>
                <a:gd name="connsiteY989" fmla="*/ 631985 h 1608850"/>
                <a:gd name="connsiteX990" fmla="*/ 6556782 w 12192000"/>
                <a:gd name="connsiteY990" fmla="*/ 634147 h 1608850"/>
                <a:gd name="connsiteX991" fmla="*/ 6556782 w 12192000"/>
                <a:gd name="connsiteY991" fmla="*/ 649280 h 1608850"/>
                <a:gd name="connsiteX992" fmla="*/ 6558808 w 12192000"/>
                <a:gd name="connsiteY992" fmla="*/ 647929 h 1608850"/>
                <a:gd name="connsiteX993" fmla="*/ 6572995 w 12192000"/>
                <a:gd name="connsiteY993" fmla="*/ 638471 h 1608850"/>
                <a:gd name="connsiteX994" fmla="*/ 6579075 w 12192000"/>
                <a:gd name="connsiteY994" fmla="*/ 597397 h 1608850"/>
                <a:gd name="connsiteX995" fmla="*/ 6579835 w 12192000"/>
                <a:gd name="connsiteY995" fmla="*/ 597127 h 1608850"/>
                <a:gd name="connsiteX996" fmla="*/ 6585155 w 12192000"/>
                <a:gd name="connsiteY996" fmla="*/ 595235 h 1608850"/>
                <a:gd name="connsiteX997" fmla="*/ 6587182 w 12192000"/>
                <a:gd name="connsiteY997" fmla="*/ 526058 h 1608850"/>
                <a:gd name="connsiteX998" fmla="*/ 6589209 w 12192000"/>
                <a:gd name="connsiteY998" fmla="*/ 595235 h 1608850"/>
                <a:gd name="connsiteX999" fmla="*/ 6589969 w 12192000"/>
                <a:gd name="connsiteY999" fmla="*/ 595505 h 1608850"/>
                <a:gd name="connsiteX1000" fmla="*/ 6595289 w 12192000"/>
                <a:gd name="connsiteY1000" fmla="*/ 597397 h 1608850"/>
                <a:gd name="connsiteX1001" fmla="*/ 6595289 w 12192000"/>
                <a:gd name="connsiteY1001" fmla="*/ 510926 h 1608850"/>
                <a:gd name="connsiteX1002" fmla="*/ 6599342 w 12192000"/>
                <a:gd name="connsiteY1002" fmla="*/ 478499 h 1608850"/>
                <a:gd name="connsiteX1003" fmla="*/ 6637849 w 12192000"/>
                <a:gd name="connsiteY1003" fmla="*/ 478499 h 1608850"/>
                <a:gd name="connsiteX1004" fmla="*/ 6637849 w 12192000"/>
                <a:gd name="connsiteY1004" fmla="*/ 510926 h 1608850"/>
                <a:gd name="connsiteX1005" fmla="*/ 6638609 w 12192000"/>
                <a:gd name="connsiteY1005" fmla="*/ 510926 h 1608850"/>
                <a:gd name="connsiteX1006" fmla="*/ 6643929 w 12192000"/>
                <a:gd name="connsiteY1006" fmla="*/ 510926 h 1608850"/>
                <a:gd name="connsiteX1007" fmla="*/ 6643929 w 12192000"/>
                <a:gd name="connsiteY1007" fmla="*/ 428778 h 1608850"/>
                <a:gd name="connsiteX1008" fmla="*/ 6645703 w 12192000"/>
                <a:gd name="connsiteY1008" fmla="*/ 428778 h 1608850"/>
                <a:gd name="connsiteX1009" fmla="*/ 6658116 w 12192000"/>
                <a:gd name="connsiteY1009" fmla="*/ 428778 h 1608850"/>
                <a:gd name="connsiteX1010" fmla="*/ 6658116 w 12192000"/>
                <a:gd name="connsiteY1010" fmla="*/ 426887 h 1608850"/>
                <a:gd name="connsiteX1011" fmla="*/ 6658116 w 12192000"/>
                <a:gd name="connsiteY1011" fmla="*/ 413646 h 1608850"/>
                <a:gd name="connsiteX1012" fmla="*/ 6680410 w 12192000"/>
                <a:gd name="connsiteY1012" fmla="*/ 413646 h 1608850"/>
                <a:gd name="connsiteX1013" fmla="*/ 6680410 w 12192000"/>
                <a:gd name="connsiteY1013" fmla="*/ 412565 h 1608850"/>
                <a:gd name="connsiteX1014" fmla="*/ 6680410 w 12192000"/>
                <a:gd name="connsiteY1014" fmla="*/ 404999 h 1608850"/>
                <a:gd name="connsiteX1015" fmla="*/ 6682183 w 12192000"/>
                <a:gd name="connsiteY1015" fmla="*/ 404999 h 1608850"/>
                <a:gd name="connsiteX1016" fmla="*/ 6694597 w 12192000"/>
                <a:gd name="connsiteY1016" fmla="*/ 404999 h 1608850"/>
                <a:gd name="connsiteX1017" fmla="*/ 6694597 w 12192000"/>
                <a:gd name="connsiteY1017" fmla="*/ 406080 h 1608850"/>
                <a:gd name="connsiteX1018" fmla="*/ 6694597 w 12192000"/>
                <a:gd name="connsiteY1018" fmla="*/ 413646 h 1608850"/>
                <a:gd name="connsiteX1019" fmla="*/ 6695357 w 12192000"/>
                <a:gd name="connsiteY1019" fmla="*/ 413646 h 1608850"/>
                <a:gd name="connsiteX1020" fmla="*/ 6700677 w 12192000"/>
                <a:gd name="connsiteY1020" fmla="*/ 413646 h 1608850"/>
                <a:gd name="connsiteX1021" fmla="*/ 6710810 w 12192000"/>
                <a:gd name="connsiteY1021" fmla="*/ 409322 h 1608850"/>
                <a:gd name="connsiteX1022" fmla="*/ 6714863 w 12192000"/>
                <a:gd name="connsiteY1022" fmla="*/ 412565 h 1608850"/>
                <a:gd name="connsiteX1023" fmla="*/ 6714863 w 12192000"/>
                <a:gd name="connsiteY1023" fmla="*/ 404999 h 1608850"/>
                <a:gd name="connsiteX1024" fmla="*/ 6717143 w 12192000"/>
                <a:gd name="connsiteY1024" fmla="*/ 404999 h 1608850"/>
                <a:gd name="connsiteX1025" fmla="*/ 6733104 w 12192000"/>
                <a:gd name="connsiteY1025" fmla="*/ 404999 h 1608850"/>
                <a:gd name="connsiteX1026" fmla="*/ 6733104 w 12192000"/>
                <a:gd name="connsiteY1026" fmla="*/ 406080 h 1608850"/>
                <a:gd name="connsiteX1027" fmla="*/ 6733104 w 12192000"/>
                <a:gd name="connsiteY1027" fmla="*/ 413646 h 1608850"/>
                <a:gd name="connsiteX1028" fmla="*/ 6763504 w 12192000"/>
                <a:gd name="connsiteY1028" fmla="*/ 413646 h 1608850"/>
                <a:gd name="connsiteX1029" fmla="*/ 6763504 w 12192000"/>
                <a:gd name="connsiteY1029" fmla="*/ 415267 h 1608850"/>
                <a:gd name="connsiteX1030" fmla="*/ 6763504 w 12192000"/>
                <a:gd name="connsiteY1030" fmla="*/ 426617 h 1608850"/>
                <a:gd name="connsiteX1031" fmla="*/ 6789851 w 12192000"/>
                <a:gd name="connsiteY1031" fmla="*/ 426617 h 1608850"/>
                <a:gd name="connsiteX1032" fmla="*/ 6789851 w 12192000"/>
                <a:gd name="connsiteY1032" fmla="*/ 456881 h 1608850"/>
                <a:gd name="connsiteX1033" fmla="*/ 6790611 w 12192000"/>
                <a:gd name="connsiteY1033" fmla="*/ 456881 h 1608850"/>
                <a:gd name="connsiteX1034" fmla="*/ 6795931 w 12192000"/>
                <a:gd name="connsiteY1034" fmla="*/ 456881 h 1608850"/>
                <a:gd name="connsiteX1035" fmla="*/ 6795931 w 12192000"/>
                <a:gd name="connsiteY1035" fmla="*/ 457962 h 1608850"/>
                <a:gd name="connsiteX1036" fmla="*/ 6795931 w 12192000"/>
                <a:gd name="connsiteY1036" fmla="*/ 465529 h 1608850"/>
                <a:gd name="connsiteX1037" fmla="*/ 6799985 w 12192000"/>
                <a:gd name="connsiteY1037" fmla="*/ 495793 h 1608850"/>
                <a:gd name="connsiteX1038" fmla="*/ 6800745 w 12192000"/>
                <a:gd name="connsiteY1038" fmla="*/ 495793 h 1608850"/>
                <a:gd name="connsiteX1039" fmla="*/ 6806065 w 12192000"/>
                <a:gd name="connsiteY1039" fmla="*/ 495793 h 1608850"/>
                <a:gd name="connsiteX1040" fmla="*/ 6806065 w 12192000"/>
                <a:gd name="connsiteY1040" fmla="*/ 496604 h 1608850"/>
                <a:gd name="connsiteX1041" fmla="*/ 6806065 w 12192000"/>
                <a:gd name="connsiteY1041" fmla="*/ 502279 h 1608850"/>
                <a:gd name="connsiteX1042" fmla="*/ 6807078 w 12192000"/>
                <a:gd name="connsiteY1042" fmla="*/ 502279 h 1608850"/>
                <a:gd name="connsiteX1043" fmla="*/ 6814171 w 12192000"/>
                <a:gd name="connsiteY1043" fmla="*/ 502279 h 1608850"/>
                <a:gd name="connsiteX1044" fmla="*/ 6814171 w 12192000"/>
                <a:gd name="connsiteY1044" fmla="*/ 532544 h 1608850"/>
                <a:gd name="connsiteX1045" fmla="*/ 6816198 w 12192000"/>
                <a:gd name="connsiteY1045" fmla="*/ 532544 h 1608850"/>
                <a:gd name="connsiteX1046" fmla="*/ 6830385 w 12192000"/>
                <a:gd name="connsiteY1046" fmla="*/ 532544 h 1608850"/>
                <a:gd name="connsiteX1047" fmla="*/ 6830385 w 12192000"/>
                <a:gd name="connsiteY1047" fmla="*/ 556323 h 1608850"/>
                <a:gd name="connsiteX1048" fmla="*/ 6832412 w 12192000"/>
                <a:gd name="connsiteY1048" fmla="*/ 557944 h 1608850"/>
                <a:gd name="connsiteX1049" fmla="*/ 6832412 w 12192000"/>
                <a:gd name="connsiteY1049" fmla="*/ 569294 h 1608850"/>
                <a:gd name="connsiteX1050" fmla="*/ 6833172 w 12192000"/>
                <a:gd name="connsiteY1050" fmla="*/ 569294 h 1608850"/>
                <a:gd name="connsiteX1051" fmla="*/ 6838492 w 12192000"/>
                <a:gd name="connsiteY1051" fmla="*/ 569294 h 1608850"/>
                <a:gd name="connsiteX1052" fmla="*/ 6838492 w 12192000"/>
                <a:gd name="connsiteY1052" fmla="*/ 593073 h 1608850"/>
                <a:gd name="connsiteX1053" fmla="*/ 6839758 w 12192000"/>
                <a:gd name="connsiteY1053" fmla="*/ 593073 h 1608850"/>
                <a:gd name="connsiteX1054" fmla="*/ 6848625 w 12192000"/>
                <a:gd name="connsiteY1054" fmla="*/ 593073 h 1608850"/>
                <a:gd name="connsiteX1055" fmla="*/ 6850652 w 12192000"/>
                <a:gd name="connsiteY1055" fmla="*/ 597127 h 1608850"/>
                <a:gd name="connsiteX1056" fmla="*/ 6850652 w 12192000"/>
                <a:gd name="connsiteY1056" fmla="*/ 610368 h 1608850"/>
                <a:gd name="connsiteX1057" fmla="*/ 6852172 w 12192000"/>
                <a:gd name="connsiteY1057" fmla="*/ 608476 h 1608850"/>
                <a:gd name="connsiteX1058" fmla="*/ 6862812 w 12192000"/>
                <a:gd name="connsiteY1058" fmla="*/ 595235 h 1608850"/>
                <a:gd name="connsiteX1059" fmla="*/ 6891186 w 12192000"/>
                <a:gd name="connsiteY1059" fmla="*/ 595235 h 1608850"/>
                <a:gd name="connsiteX1060" fmla="*/ 6891186 w 12192000"/>
                <a:gd name="connsiteY1060" fmla="*/ 681706 h 1608850"/>
                <a:gd name="connsiteX1061" fmla="*/ 6891946 w 12192000"/>
                <a:gd name="connsiteY1061" fmla="*/ 681706 h 1608850"/>
                <a:gd name="connsiteX1062" fmla="*/ 6897266 w 12192000"/>
                <a:gd name="connsiteY1062" fmla="*/ 681706 h 1608850"/>
                <a:gd name="connsiteX1063" fmla="*/ 6898026 w 12192000"/>
                <a:gd name="connsiteY1063" fmla="*/ 680355 h 1608850"/>
                <a:gd name="connsiteX1064" fmla="*/ 6903346 w 12192000"/>
                <a:gd name="connsiteY1064" fmla="*/ 670897 h 1608850"/>
                <a:gd name="connsiteX1065" fmla="*/ 6903346 w 12192000"/>
                <a:gd name="connsiteY1065" fmla="*/ 672789 h 1608850"/>
                <a:gd name="connsiteX1066" fmla="*/ 6903346 w 12192000"/>
                <a:gd name="connsiteY1066" fmla="*/ 686030 h 1608850"/>
                <a:gd name="connsiteX1067" fmla="*/ 6907399 w 12192000"/>
                <a:gd name="connsiteY1067" fmla="*/ 640633 h 1608850"/>
                <a:gd name="connsiteX1068" fmla="*/ 6908159 w 12192000"/>
                <a:gd name="connsiteY1068" fmla="*/ 640633 h 1608850"/>
                <a:gd name="connsiteX1069" fmla="*/ 6913479 w 12192000"/>
                <a:gd name="connsiteY1069" fmla="*/ 640633 h 1608850"/>
                <a:gd name="connsiteX1070" fmla="*/ 6913479 w 12192000"/>
                <a:gd name="connsiteY1070" fmla="*/ 575779 h 1608850"/>
                <a:gd name="connsiteX1071" fmla="*/ 6914493 w 12192000"/>
                <a:gd name="connsiteY1071" fmla="*/ 575779 h 1608850"/>
                <a:gd name="connsiteX1072" fmla="*/ 6921586 w 12192000"/>
                <a:gd name="connsiteY1072" fmla="*/ 575779 h 1608850"/>
                <a:gd name="connsiteX1073" fmla="*/ 6933746 w 12192000"/>
                <a:gd name="connsiteY1073" fmla="*/ 532544 h 1608850"/>
                <a:gd name="connsiteX1074" fmla="*/ 6935013 w 12192000"/>
                <a:gd name="connsiteY1074" fmla="*/ 532544 h 1608850"/>
                <a:gd name="connsiteX1075" fmla="*/ 6943880 w 12192000"/>
                <a:gd name="connsiteY1075" fmla="*/ 532544 h 1608850"/>
                <a:gd name="connsiteX1076" fmla="*/ 6954013 w 12192000"/>
                <a:gd name="connsiteY1076" fmla="*/ 575779 h 1608850"/>
                <a:gd name="connsiteX1077" fmla="*/ 6955026 w 12192000"/>
                <a:gd name="connsiteY1077" fmla="*/ 575779 h 1608850"/>
                <a:gd name="connsiteX1078" fmla="*/ 6962120 w 12192000"/>
                <a:gd name="connsiteY1078" fmla="*/ 575779 h 1608850"/>
                <a:gd name="connsiteX1079" fmla="*/ 6962120 w 12192000"/>
                <a:gd name="connsiteY1079" fmla="*/ 614691 h 1608850"/>
                <a:gd name="connsiteX1080" fmla="*/ 6963893 w 12192000"/>
                <a:gd name="connsiteY1080" fmla="*/ 614691 h 1608850"/>
                <a:gd name="connsiteX1081" fmla="*/ 6976307 w 12192000"/>
                <a:gd name="connsiteY1081" fmla="*/ 614691 h 1608850"/>
                <a:gd name="connsiteX1082" fmla="*/ 6976307 w 12192000"/>
                <a:gd name="connsiteY1082" fmla="*/ 616853 h 1608850"/>
                <a:gd name="connsiteX1083" fmla="*/ 6976307 w 12192000"/>
                <a:gd name="connsiteY1083" fmla="*/ 631985 h 1608850"/>
                <a:gd name="connsiteX1084" fmla="*/ 6980360 w 12192000"/>
                <a:gd name="connsiteY1084" fmla="*/ 629824 h 1608850"/>
                <a:gd name="connsiteX1085" fmla="*/ 6980360 w 12192000"/>
                <a:gd name="connsiteY1085" fmla="*/ 614691 h 1608850"/>
                <a:gd name="connsiteX1086" fmla="*/ 6981880 w 12192000"/>
                <a:gd name="connsiteY1086" fmla="*/ 614691 h 1608850"/>
                <a:gd name="connsiteX1087" fmla="*/ 6992520 w 12192000"/>
                <a:gd name="connsiteY1087" fmla="*/ 614691 h 1608850"/>
                <a:gd name="connsiteX1088" fmla="*/ 6992520 w 12192000"/>
                <a:gd name="connsiteY1088" fmla="*/ 616312 h 1608850"/>
                <a:gd name="connsiteX1089" fmla="*/ 6992520 w 12192000"/>
                <a:gd name="connsiteY1089" fmla="*/ 627662 h 1608850"/>
                <a:gd name="connsiteX1090" fmla="*/ 7022921 w 12192000"/>
                <a:gd name="connsiteY1090" fmla="*/ 627662 h 1608850"/>
                <a:gd name="connsiteX1091" fmla="*/ 7022921 w 12192000"/>
                <a:gd name="connsiteY1091" fmla="*/ 590912 h 1608850"/>
                <a:gd name="connsiteX1092" fmla="*/ 7024187 w 12192000"/>
                <a:gd name="connsiteY1092" fmla="*/ 590912 h 1608850"/>
                <a:gd name="connsiteX1093" fmla="*/ 7033054 w 12192000"/>
                <a:gd name="connsiteY1093" fmla="*/ 590912 h 1608850"/>
                <a:gd name="connsiteX1094" fmla="*/ 7033054 w 12192000"/>
                <a:gd name="connsiteY1094" fmla="*/ 612529 h 1608850"/>
                <a:gd name="connsiteX1095" fmla="*/ 7035081 w 12192000"/>
                <a:gd name="connsiteY1095" fmla="*/ 580103 h 1608850"/>
                <a:gd name="connsiteX1096" fmla="*/ 7057374 w 12192000"/>
                <a:gd name="connsiteY1096" fmla="*/ 580103 h 1608850"/>
                <a:gd name="connsiteX1097" fmla="*/ 7057374 w 12192000"/>
                <a:gd name="connsiteY1097" fmla="*/ 578481 h 1608850"/>
                <a:gd name="connsiteX1098" fmla="*/ 7057374 w 12192000"/>
                <a:gd name="connsiteY1098" fmla="*/ 567132 h 1608850"/>
                <a:gd name="connsiteX1099" fmla="*/ 7058134 w 12192000"/>
                <a:gd name="connsiteY1099" fmla="*/ 567132 h 1608850"/>
                <a:gd name="connsiteX1100" fmla="*/ 7063454 w 12192000"/>
                <a:gd name="connsiteY1100" fmla="*/ 567132 h 1608850"/>
                <a:gd name="connsiteX1101" fmla="*/ 7063454 w 12192000"/>
                <a:gd name="connsiteY1101" fmla="*/ 565241 h 1608850"/>
                <a:gd name="connsiteX1102" fmla="*/ 7063454 w 12192000"/>
                <a:gd name="connsiteY1102" fmla="*/ 552000 h 1608850"/>
                <a:gd name="connsiteX1103" fmla="*/ 7067508 w 12192000"/>
                <a:gd name="connsiteY1103" fmla="*/ 558485 h 1608850"/>
                <a:gd name="connsiteX1104" fmla="*/ 7069788 w 12192000"/>
                <a:gd name="connsiteY1104" fmla="*/ 558485 h 1608850"/>
                <a:gd name="connsiteX1105" fmla="*/ 7085748 w 12192000"/>
                <a:gd name="connsiteY1105" fmla="*/ 558485 h 1608850"/>
                <a:gd name="connsiteX1106" fmla="*/ 7085748 w 12192000"/>
                <a:gd name="connsiteY1106" fmla="*/ 557674 h 1608850"/>
                <a:gd name="connsiteX1107" fmla="*/ 7085748 w 12192000"/>
                <a:gd name="connsiteY1107" fmla="*/ 552000 h 1608850"/>
                <a:gd name="connsiteX1108" fmla="*/ 7086508 w 12192000"/>
                <a:gd name="connsiteY1108" fmla="*/ 552000 h 1608850"/>
                <a:gd name="connsiteX1109" fmla="*/ 7091828 w 12192000"/>
                <a:gd name="connsiteY1109" fmla="*/ 552000 h 1608850"/>
                <a:gd name="connsiteX1110" fmla="*/ 7091828 w 12192000"/>
                <a:gd name="connsiteY1110" fmla="*/ 553351 h 1608850"/>
                <a:gd name="connsiteX1111" fmla="*/ 7091828 w 12192000"/>
                <a:gd name="connsiteY1111" fmla="*/ 562809 h 1608850"/>
                <a:gd name="connsiteX1112" fmla="*/ 7130335 w 12192000"/>
                <a:gd name="connsiteY1112" fmla="*/ 562809 h 1608850"/>
                <a:gd name="connsiteX1113" fmla="*/ 7130335 w 12192000"/>
                <a:gd name="connsiteY1113" fmla="*/ 701162 h 1608850"/>
                <a:gd name="connsiteX1114" fmla="*/ 7131855 w 12192000"/>
                <a:gd name="connsiteY1114" fmla="*/ 701162 h 1608850"/>
                <a:gd name="connsiteX1115" fmla="*/ 7142495 w 12192000"/>
                <a:gd name="connsiteY1115" fmla="*/ 701162 h 1608850"/>
                <a:gd name="connsiteX1116" fmla="*/ 7142495 w 12192000"/>
                <a:gd name="connsiteY1116" fmla="*/ 688192 h 1608850"/>
                <a:gd name="connsiteX1117" fmla="*/ 7146549 w 12192000"/>
                <a:gd name="connsiteY1117" fmla="*/ 688192 h 1608850"/>
                <a:gd name="connsiteX1118" fmla="*/ 7146549 w 12192000"/>
                <a:gd name="connsiteY1118" fmla="*/ 701162 h 1608850"/>
                <a:gd name="connsiteX1119" fmla="*/ 7176949 w 12192000"/>
                <a:gd name="connsiteY1119" fmla="*/ 701162 h 1608850"/>
                <a:gd name="connsiteX1120" fmla="*/ 7176949 w 12192000"/>
                <a:gd name="connsiteY1120" fmla="*/ 670897 h 1608850"/>
                <a:gd name="connsiteX1121" fmla="*/ 7189109 w 12192000"/>
                <a:gd name="connsiteY1121" fmla="*/ 670897 h 1608850"/>
                <a:gd name="connsiteX1122" fmla="*/ 7201269 w 12192000"/>
                <a:gd name="connsiteY1122" fmla="*/ 668736 h 1608850"/>
                <a:gd name="connsiteX1123" fmla="*/ 7205323 w 12192000"/>
                <a:gd name="connsiteY1123" fmla="*/ 670897 h 1608850"/>
                <a:gd name="connsiteX1124" fmla="*/ 7215456 w 12192000"/>
                <a:gd name="connsiteY1124" fmla="*/ 670897 h 1608850"/>
                <a:gd name="connsiteX1125" fmla="*/ 7215456 w 12192000"/>
                <a:gd name="connsiteY1125" fmla="*/ 701162 h 1608850"/>
                <a:gd name="connsiteX1126" fmla="*/ 7223563 w 12192000"/>
                <a:gd name="connsiteY1126" fmla="*/ 701162 h 1608850"/>
                <a:gd name="connsiteX1127" fmla="*/ 7223563 w 12192000"/>
                <a:gd name="connsiteY1127" fmla="*/ 718457 h 1608850"/>
                <a:gd name="connsiteX1128" fmla="*/ 7232899 w 12192000"/>
                <a:gd name="connsiteY1128" fmla="*/ 719362 h 1608850"/>
                <a:gd name="connsiteX1129" fmla="*/ 7245857 w 12192000"/>
                <a:gd name="connsiteY1129" fmla="*/ 719362 h 1608850"/>
                <a:gd name="connsiteX1130" fmla="*/ 7245857 w 12192000"/>
                <a:gd name="connsiteY1130" fmla="*/ 703324 h 1608850"/>
                <a:gd name="connsiteX1131" fmla="*/ 7313813 w 12192000"/>
                <a:gd name="connsiteY1131" fmla="*/ 703324 h 1608850"/>
                <a:gd name="connsiteX1132" fmla="*/ 7313813 w 12192000"/>
                <a:gd name="connsiteY1132" fmla="*/ 618071 h 1608850"/>
                <a:gd name="connsiteX1133" fmla="*/ 7385821 w 12192000"/>
                <a:gd name="connsiteY1133" fmla="*/ 618071 h 1608850"/>
                <a:gd name="connsiteX1134" fmla="*/ 7385821 w 12192000"/>
                <a:gd name="connsiteY1134" fmla="*/ 696839 h 1608850"/>
                <a:gd name="connsiteX1135" fmla="*/ 7387725 w 12192000"/>
                <a:gd name="connsiteY1135" fmla="*/ 696839 h 1608850"/>
                <a:gd name="connsiteX1136" fmla="*/ 7388967 w 12192000"/>
                <a:gd name="connsiteY1136" fmla="*/ 719362 h 1608850"/>
                <a:gd name="connsiteX1137" fmla="*/ 7398643 w 12192000"/>
                <a:gd name="connsiteY1137" fmla="*/ 719362 h 1608850"/>
                <a:gd name="connsiteX1138" fmla="*/ 7399885 w 12192000"/>
                <a:gd name="connsiteY1138" fmla="*/ 696839 h 1608850"/>
                <a:gd name="connsiteX1139" fmla="*/ 7405965 w 12192000"/>
                <a:gd name="connsiteY1139" fmla="*/ 696839 h 1608850"/>
                <a:gd name="connsiteX1140" fmla="*/ 7407207 w 12192000"/>
                <a:gd name="connsiteY1140" fmla="*/ 719362 h 1608850"/>
                <a:gd name="connsiteX1141" fmla="*/ 7457829 w 12192000"/>
                <a:gd name="connsiteY1141" fmla="*/ 719362 h 1608850"/>
                <a:gd name="connsiteX1142" fmla="*/ 7457829 w 12192000"/>
                <a:gd name="connsiteY1142" fmla="*/ 556334 h 1608850"/>
                <a:gd name="connsiteX1143" fmla="*/ 7655156 w 12192000"/>
                <a:gd name="connsiteY1143" fmla="*/ 556334 h 1608850"/>
                <a:gd name="connsiteX1144" fmla="*/ 7655156 w 12192000"/>
                <a:gd name="connsiteY1144" fmla="*/ 719362 h 1608850"/>
                <a:gd name="connsiteX1145" fmla="*/ 7673853 w 12192000"/>
                <a:gd name="connsiteY1145" fmla="*/ 719362 h 1608850"/>
                <a:gd name="connsiteX1146" fmla="*/ 7673853 w 12192000"/>
                <a:gd name="connsiteY1146" fmla="*/ 636669 h 1608850"/>
                <a:gd name="connsiteX1147" fmla="*/ 7768973 w 12192000"/>
                <a:gd name="connsiteY1147" fmla="*/ 636669 h 1608850"/>
                <a:gd name="connsiteX1148" fmla="*/ 7773382 w 12192000"/>
                <a:gd name="connsiteY1148" fmla="*/ 519115 h 1608850"/>
                <a:gd name="connsiteX1149" fmla="*/ 7819759 w 12192000"/>
                <a:gd name="connsiteY1149" fmla="*/ 519115 h 1608850"/>
                <a:gd name="connsiteX1150" fmla="*/ 7821437 w 12192000"/>
                <a:gd name="connsiteY1150" fmla="*/ 571456 h 1608850"/>
                <a:gd name="connsiteX1151" fmla="*/ 7886292 w 12192000"/>
                <a:gd name="connsiteY1151" fmla="*/ 571456 h 1608850"/>
                <a:gd name="connsiteX1152" fmla="*/ 7886292 w 12192000"/>
                <a:gd name="connsiteY1152" fmla="*/ 647118 h 1608850"/>
                <a:gd name="connsiteX1153" fmla="*/ 7894398 w 12192000"/>
                <a:gd name="connsiteY1153" fmla="*/ 647118 h 1608850"/>
                <a:gd name="connsiteX1154" fmla="*/ 7896425 w 12192000"/>
                <a:gd name="connsiteY1154" fmla="*/ 640633 h 1608850"/>
                <a:gd name="connsiteX1155" fmla="*/ 7902505 w 12192000"/>
                <a:gd name="connsiteY1155" fmla="*/ 640633 h 1608850"/>
                <a:gd name="connsiteX1156" fmla="*/ 7904533 w 12192000"/>
                <a:gd name="connsiteY1156" fmla="*/ 649280 h 1608850"/>
                <a:gd name="connsiteX1157" fmla="*/ 7916693 w 12192000"/>
                <a:gd name="connsiteY1157" fmla="*/ 649280 h 1608850"/>
                <a:gd name="connsiteX1158" fmla="*/ 7916693 w 12192000"/>
                <a:gd name="connsiteY1158" fmla="*/ 642794 h 1608850"/>
                <a:gd name="connsiteX1159" fmla="*/ 7938985 w 12192000"/>
                <a:gd name="connsiteY1159" fmla="*/ 642794 h 1608850"/>
                <a:gd name="connsiteX1160" fmla="*/ 7938985 w 12192000"/>
                <a:gd name="connsiteY1160" fmla="*/ 649280 h 1608850"/>
                <a:gd name="connsiteX1161" fmla="*/ 7959253 w 12192000"/>
                <a:gd name="connsiteY1161" fmla="*/ 649280 h 1608850"/>
                <a:gd name="connsiteX1162" fmla="*/ 7959253 w 12192000"/>
                <a:gd name="connsiteY1162" fmla="*/ 694677 h 1608850"/>
                <a:gd name="connsiteX1163" fmla="*/ 7973440 w 12192000"/>
                <a:gd name="connsiteY1163" fmla="*/ 694677 h 1608850"/>
                <a:gd name="connsiteX1164" fmla="*/ 7973440 w 12192000"/>
                <a:gd name="connsiteY1164" fmla="*/ 681706 h 1608850"/>
                <a:gd name="connsiteX1165" fmla="*/ 7989653 w 12192000"/>
                <a:gd name="connsiteY1165" fmla="*/ 681706 h 1608850"/>
                <a:gd name="connsiteX1166" fmla="*/ 7989653 w 12192000"/>
                <a:gd name="connsiteY1166" fmla="*/ 502279 h 1608850"/>
                <a:gd name="connsiteX1167" fmla="*/ 7995733 w 12192000"/>
                <a:gd name="connsiteY1167" fmla="*/ 495793 h 1608850"/>
                <a:gd name="connsiteX1168" fmla="*/ 8068694 w 12192000"/>
                <a:gd name="connsiteY1168" fmla="*/ 495793 h 1608850"/>
                <a:gd name="connsiteX1169" fmla="*/ 8068694 w 12192000"/>
                <a:gd name="connsiteY1169" fmla="*/ 504441 h 1608850"/>
                <a:gd name="connsiteX1170" fmla="*/ 8078828 w 12192000"/>
                <a:gd name="connsiteY1170" fmla="*/ 504441 h 1608850"/>
                <a:gd name="connsiteX1171" fmla="*/ 8078828 w 12192000"/>
                <a:gd name="connsiteY1171" fmla="*/ 619015 h 1608850"/>
                <a:gd name="connsiteX1172" fmla="*/ 8101121 w 12192000"/>
                <a:gd name="connsiteY1172" fmla="*/ 619015 h 1608850"/>
                <a:gd name="connsiteX1173" fmla="*/ 8101121 w 12192000"/>
                <a:gd name="connsiteY1173" fmla="*/ 552000 h 1608850"/>
                <a:gd name="connsiteX1174" fmla="*/ 8127469 w 12192000"/>
                <a:gd name="connsiteY1174" fmla="*/ 552000 h 1608850"/>
                <a:gd name="connsiteX1175" fmla="*/ 8131521 w 12192000"/>
                <a:gd name="connsiteY1175" fmla="*/ 547676 h 1608850"/>
                <a:gd name="connsiteX1176" fmla="*/ 8139629 w 12192000"/>
                <a:gd name="connsiteY1176" fmla="*/ 547676 h 1608850"/>
                <a:gd name="connsiteX1177" fmla="*/ 8143681 w 12192000"/>
                <a:gd name="connsiteY1177" fmla="*/ 552000 h 1608850"/>
                <a:gd name="connsiteX1178" fmla="*/ 8165976 w 12192000"/>
                <a:gd name="connsiteY1178" fmla="*/ 552000 h 1608850"/>
                <a:gd name="connsiteX1179" fmla="*/ 8165976 w 12192000"/>
                <a:gd name="connsiteY1179" fmla="*/ 435264 h 1608850"/>
                <a:gd name="connsiteX1180" fmla="*/ 8222722 w 12192000"/>
                <a:gd name="connsiteY1180" fmla="*/ 424455 h 1608850"/>
                <a:gd name="connsiteX1181" fmla="*/ 8222722 w 12192000"/>
                <a:gd name="connsiteY1181" fmla="*/ 425536 h 1608850"/>
                <a:gd name="connsiteX1182" fmla="*/ 8222722 w 12192000"/>
                <a:gd name="connsiteY1182" fmla="*/ 433102 h 1608850"/>
                <a:gd name="connsiteX1183" fmla="*/ 8249069 w 12192000"/>
                <a:gd name="connsiteY1183" fmla="*/ 433102 h 1608850"/>
                <a:gd name="connsiteX1184" fmla="*/ 8249069 w 12192000"/>
                <a:gd name="connsiteY1184" fmla="*/ 688192 h 1608850"/>
                <a:gd name="connsiteX1185" fmla="*/ 8271364 w 12192000"/>
                <a:gd name="connsiteY1185" fmla="*/ 688192 h 1608850"/>
                <a:gd name="connsiteX1186" fmla="*/ 8271364 w 12192000"/>
                <a:gd name="connsiteY1186" fmla="*/ 683868 h 1608850"/>
                <a:gd name="connsiteX1187" fmla="*/ 8283524 w 12192000"/>
                <a:gd name="connsiteY1187" fmla="*/ 683868 h 1608850"/>
                <a:gd name="connsiteX1188" fmla="*/ 8283524 w 12192000"/>
                <a:gd name="connsiteY1188" fmla="*/ 688192 h 1608850"/>
                <a:gd name="connsiteX1189" fmla="*/ 8307844 w 12192000"/>
                <a:gd name="connsiteY1189" fmla="*/ 688192 h 1608850"/>
                <a:gd name="connsiteX1190" fmla="*/ 8307844 w 12192000"/>
                <a:gd name="connsiteY1190" fmla="*/ 675221 h 1608850"/>
                <a:gd name="connsiteX1191" fmla="*/ 8336217 w 12192000"/>
                <a:gd name="connsiteY1191" fmla="*/ 675221 h 1608850"/>
                <a:gd name="connsiteX1192" fmla="*/ 8348377 w 12192000"/>
                <a:gd name="connsiteY1192" fmla="*/ 670897 h 1608850"/>
                <a:gd name="connsiteX1193" fmla="*/ 8368645 w 12192000"/>
                <a:gd name="connsiteY1193" fmla="*/ 675221 h 1608850"/>
                <a:gd name="connsiteX1194" fmla="*/ 8368645 w 12192000"/>
                <a:gd name="connsiteY1194" fmla="*/ 657927 h 1608850"/>
                <a:gd name="connsiteX1195" fmla="*/ 8376752 w 12192000"/>
                <a:gd name="connsiteY1195" fmla="*/ 657927 h 1608850"/>
                <a:gd name="connsiteX1196" fmla="*/ 8376752 w 12192000"/>
                <a:gd name="connsiteY1196" fmla="*/ 644956 h 1608850"/>
                <a:gd name="connsiteX1197" fmla="*/ 8433498 w 12192000"/>
                <a:gd name="connsiteY1197" fmla="*/ 644956 h 1608850"/>
                <a:gd name="connsiteX1198" fmla="*/ 8433498 w 12192000"/>
                <a:gd name="connsiteY1198" fmla="*/ 614691 h 1608850"/>
                <a:gd name="connsiteX1199" fmla="*/ 8451738 w 12192000"/>
                <a:gd name="connsiteY1199" fmla="*/ 614691 h 1608850"/>
                <a:gd name="connsiteX1200" fmla="*/ 8451738 w 12192000"/>
                <a:gd name="connsiteY1200" fmla="*/ 608206 h 1608850"/>
                <a:gd name="connsiteX1201" fmla="*/ 8463898 w 12192000"/>
                <a:gd name="connsiteY1201" fmla="*/ 608206 h 1608850"/>
                <a:gd name="connsiteX1202" fmla="*/ 8463898 w 12192000"/>
                <a:gd name="connsiteY1202" fmla="*/ 614691 h 1608850"/>
                <a:gd name="connsiteX1203" fmla="*/ 8480112 w 12192000"/>
                <a:gd name="connsiteY1203" fmla="*/ 614691 h 1608850"/>
                <a:gd name="connsiteX1204" fmla="*/ 8480112 w 12192000"/>
                <a:gd name="connsiteY1204" fmla="*/ 664412 h 1608850"/>
                <a:gd name="connsiteX1205" fmla="*/ 8512540 w 12192000"/>
                <a:gd name="connsiteY1205" fmla="*/ 664412 h 1608850"/>
                <a:gd name="connsiteX1206" fmla="*/ 8512540 w 12192000"/>
                <a:gd name="connsiteY1206" fmla="*/ 638471 h 1608850"/>
                <a:gd name="connsiteX1207" fmla="*/ 8551046 w 12192000"/>
                <a:gd name="connsiteY1207" fmla="*/ 638471 h 1608850"/>
                <a:gd name="connsiteX1208" fmla="*/ 8551046 w 12192000"/>
                <a:gd name="connsiteY1208" fmla="*/ 608206 h 1608850"/>
                <a:gd name="connsiteX1209" fmla="*/ 8599688 w 12192000"/>
                <a:gd name="connsiteY1209" fmla="*/ 608206 h 1608850"/>
                <a:gd name="connsiteX1210" fmla="*/ 8599688 w 12192000"/>
                <a:gd name="connsiteY1210" fmla="*/ 719362 h 1608850"/>
                <a:gd name="connsiteX1211" fmla="*/ 8599688 w 12192000"/>
                <a:gd name="connsiteY1211" fmla="*/ 733141 h 1608850"/>
                <a:gd name="connsiteX1212" fmla="*/ 8665562 w 12192000"/>
                <a:gd name="connsiteY1212" fmla="*/ 733141 h 1608850"/>
                <a:gd name="connsiteX1213" fmla="*/ 8665562 w 12192000"/>
                <a:gd name="connsiteY1213" fmla="*/ 838913 h 1608850"/>
                <a:gd name="connsiteX1214" fmla="*/ 8665562 w 12192000"/>
                <a:gd name="connsiteY1214" fmla="*/ 862160 h 1608850"/>
                <a:gd name="connsiteX1215" fmla="*/ 8680522 w 12192000"/>
                <a:gd name="connsiteY1215" fmla="*/ 862160 h 1608850"/>
                <a:gd name="connsiteX1216" fmla="*/ 8680522 w 12192000"/>
                <a:gd name="connsiteY1216" fmla="*/ 860998 h 1608850"/>
                <a:gd name="connsiteX1217" fmla="*/ 8680522 w 12192000"/>
                <a:gd name="connsiteY1217" fmla="*/ 852862 h 1608850"/>
                <a:gd name="connsiteX1218" fmla="*/ 8725102 w 12192000"/>
                <a:gd name="connsiteY1218" fmla="*/ 852862 h 1608850"/>
                <a:gd name="connsiteX1219" fmla="*/ 8725102 w 12192000"/>
                <a:gd name="connsiteY1219" fmla="*/ 855477 h 1608850"/>
                <a:gd name="connsiteX1220" fmla="*/ 8725102 w 12192000"/>
                <a:gd name="connsiteY1220" fmla="*/ 861131 h 1608850"/>
                <a:gd name="connsiteX1221" fmla="*/ 8733569 w 12192000"/>
                <a:gd name="connsiteY1221" fmla="*/ 852574 h 1608850"/>
                <a:gd name="connsiteX1222" fmla="*/ 8729111 w 12192000"/>
                <a:gd name="connsiteY1222" fmla="*/ 850249 h 1608850"/>
                <a:gd name="connsiteX1223" fmla="*/ 8729111 w 12192000"/>
                <a:gd name="connsiteY1223" fmla="*/ 843275 h 1608850"/>
                <a:gd name="connsiteX1224" fmla="*/ 8735797 w 12192000"/>
                <a:gd name="connsiteY1224" fmla="*/ 840950 h 1608850"/>
                <a:gd name="connsiteX1225" fmla="*/ 8735797 w 12192000"/>
                <a:gd name="connsiteY1225" fmla="*/ 831652 h 1608850"/>
                <a:gd name="connsiteX1226" fmla="*/ 8740256 w 12192000"/>
                <a:gd name="connsiteY1226" fmla="*/ 831652 h 1608850"/>
                <a:gd name="connsiteX1227" fmla="*/ 8740256 w 12192000"/>
                <a:gd name="connsiteY1227" fmla="*/ 810730 h 1608850"/>
                <a:gd name="connsiteX1228" fmla="*/ 8735797 w 12192000"/>
                <a:gd name="connsiteY1228" fmla="*/ 810730 h 1608850"/>
                <a:gd name="connsiteX1229" fmla="*/ 8735797 w 12192000"/>
                <a:gd name="connsiteY1229" fmla="*/ 806081 h 1608850"/>
                <a:gd name="connsiteX1230" fmla="*/ 8740256 w 12192000"/>
                <a:gd name="connsiteY1230" fmla="*/ 803756 h 1608850"/>
                <a:gd name="connsiteX1231" fmla="*/ 8751401 w 12192000"/>
                <a:gd name="connsiteY1231" fmla="*/ 787483 h 1608850"/>
                <a:gd name="connsiteX1232" fmla="*/ 8753629 w 12192000"/>
                <a:gd name="connsiteY1232" fmla="*/ 778185 h 1608850"/>
                <a:gd name="connsiteX1233" fmla="*/ 8753629 w 12192000"/>
                <a:gd name="connsiteY1233" fmla="*/ 752614 h 1608850"/>
                <a:gd name="connsiteX1234" fmla="*/ 8753909 w 12192000"/>
                <a:gd name="connsiteY1234" fmla="*/ 751742 h 1608850"/>
                <a:gd name="connsiteX1235" fmla="*/ 8755767 w 12192000"/>
                <a:gd name="connsiteY1235" fmla="*/ 745928 h 1608850"/>
                <a:gd name="connsiteX1236" fmla="*/ 8754080 w 12192000"/>
                <a:gd name="connsiteY1236" fmla="*/ 745928 h 1608850"/>
                <a:gd name="connsiteX1237" fmla="*/ 8754080 w 12192000"/>
                <a:gd name="connsiteY1237" fmla="*/ 744766 h 1608850"/>
                <a:gd name="connsiteX1238" fmla="*/ 8754080 w 12192000"/>
                <a:gd name="connsiteY1238" fmla="*/ 736629 h 1608850"/>
                <a:gd name="connsiteX1239" fmla="*/ 8755194 w 12192000"/>
                <a:gd name="connsiteY1239" fmla="*/ 736629 h 1608850"/>
                <a:gd name="connsiteX1240" fmla="*/ 8762996 w 12192000"/>
                <a:gd name="connsiteY1240" fmla="*/ 736629 h 1608850"/>
                <a:gd name="connsiteX1241" fmla="*/ 8762996 w 12192000"/>
                <a:gd name="connsiteY1241" fmla="*/ 735467 h 1608850"/>
                <a:gd name="connsiteX1242" fmla="*/ 8762996 w 12192000"/>
                <a:gd name="connsiteY1242" fmla="*/ 727331 h 1608850"/>
                <a:gd name="connsiteX1243" fmla="*/ 8761881 w 12192000"/>
                <a:gd name="connsiteY1243" fmla="*/ 727331 h 1608850"/>
                <a:gd name="connsiteX1244" fmla="*/ 8754080 w 12192000"/>
                <a:gd name="connsiteY1244" fmla="*/ 727331 h 1608850"/>
                <a:gd name="connsiteX1245" fmla="*/ 8754080 w 12192000"/>
                <a:gd name="connsiteY1245" fmla="*/ 726168 h 1608850"/>
                <a:gd name="connsiteX1246" fmla="*/ 8754080 w 12192000"/>
                <a:gd name="connsiteY1246" fmla="*/ 718032 h 1608850"/>
                <a:gd name="connsiteX1247" fmla="*/ 8755194 w 12192000"/>
                <a:gd name="connsiteY1247" fmla="*/ 718032 h 1608850"/>
                <a:gd name="connsiteX1248" fmla="*/ 8762996 w 12192000"/>
                <a:gd name="connsiteY1248" fmla="*/ 718032 h 1608850"/>
                <a:gd name="connsiteX1249" fmla="*/ 8762996 w 12192000"/>
                <a:gd name="connsiteY1249" fmla="*/ 717160 h 1608850"/>
                <a:gd name="connsiteX1250" fmla="*/ 8762996 w 12192000"/>
                <a:gd name="connsiteY1250" fmla="*/ 711058 h 1608850"/>
                <a:gd name="connsiteX1251" fmla="*/ 8761881 w 12192000"/>
                <a:gd name="connsiteY1251" fmla="*/ 711058 h 1608850"/>
                <a:gd name="connsiteX1252" fmla="*/ 8754080 w 12192000"/>
                <a:gd name="connsiteY1252" fmla="*/ 711058 h 1608850"/>
                <a:gd name="connsiteX1253" fmla="*/ 8754080 w 12192000"/>
                <a:gd name="connsiteY1253" fmla="*/ 709896 h 1608850"/>
                <a:gd name="connsiteX1254" fmla="*/ 8754080 w 12192000"/>
                <a:gd name="connsiteY1254" fmla="*/ 701759 h 1608850"/>
                <a:gd name="connsiteX1255" fmla="*/ 8755194 w 12192000"/>
                <a:gd name="connsiteY1255" fmla="*/ 701759 h 1608850"/>
                <a:gd name="connsiteX1256" fmla="*/ 8762996 w 12192000"/>
                <a:gd name="connsiteY1256" fmla="*/ 701759 h 1608850"/>
                <a:gd name="connsiteX1257" fmla="*/ 8761881 w 12192000"/>
                <a:gd name="connsiteY1257" fmla="*/ 700016 h 1608850"/>
                <a:gd name="connsiteX1258" fmla="*/ 8754080 w 12192000"/>
                <a:gd name="connsiteY1258" fmla="*/ 687812 h 1608850"/>
                <a:gd name="connsiteX1259" fmla="*/ 8754080 w 12192000"/>
                <a:gd name="connsiteY1259" fmla="*/ 650617 h 1608850"/>
                <a:gd name="connsiteX1260" fmla="*/ 8903424 w 12192000"/>
                <a:gd name="connsiteY1260" fmla="*/ 650617 h 1608850"/>
                <a:gd name="connsiteX1261" fmla="*/ 8905096 w 12192000"/>
                <a:gd name="connsiteY1261" fmla="*/ 653232 h 1608850"/>
                <a:gd name="connsiteX1262" fmla="*/ 8908543 w 12192000"/>
                <a:gd name="connsiteY1262" fmla="*/ 658626 h 1608850"/>
                <a:gd name="connsiteX1263" fmla="*/ 8908543 w 12192000"/>
                <a:gd name="connsiteY1263" fmla="*/ 647687 h 1608850"/>
                <a:gd name="connsiteX1264" fmla="*/ 8908543 w 12192000"/>
                <a:gd name="connsiteY1264" fmla="*/ 607460 h 1608850"/>
                <a:gd name="connsiteX1265" fmla="*/ 8910570 w 12192000"/>
                <a:gd name="connsiteY1265" fmla="*/ 607460 h 1608850"/>
                <a:gd name="connsiteX1266" fmla="*/ 8924757 w 12192000"/>
                <a:gd name="connsiteY1266" fmla="*/ 607460 h 1608850"/>
                <a:gd name="connsiteX1267" fmla="*/ 8924757 w 12192000"/>
                <a:gd name="connsiteY1267" fmla="*/ 515723 h 1608850"/>
                <a:gd name="connsiteX1268" fmla="*/ 8924757 w 12192000"/>
                <a:gd name="connsiteY1268" fmla="*/ 490724 h 1608850"/>
                <a:gd name="connsiteX1269" fmla="*/ 9078786 w 12192000"/>
                <a:gd name="connsiteY1269" fmla="*/ 490724 h 1608850"/>
                <a:gd name="connsiteX1270" fmla="*/ 9078786 w 12192000"/>
                <a:gd name="connsiteY1270" fmla="*/ 506306 h 1608850"/>
                <a:gd name="connsiteX1271" fmla="*/ 9078786 w 12192000"/>
                <a:gd name="connsiteY1271" fmla="*/ 611783 h 1608850"/>
                <a:gd name="connsiteX1272" fmla="*/ 9080306 w 12192000"/>
                <a:gd name="connsiteY1272" fmla="*/ 611513 h 1608850"/>
                <a:gd name="connsiteX1273" fmla="*/ 9090946 w 12192000"/>
                <a:gd name="connsiteY1273" fmla="*/ 609622 h 1608850"/>
                <a:gd name="connsiteX1274" fmla="*/ 9088919 w 12192000"/>
                <a:gd name="connsiteY1274" fmla="*/ 698254 h 1608850"/>
                <a:gd name="connsiteX1275" fmla="*/ 9090439 w 12192000"/>
                <a:gd name="connsiteY1275" fmla="*/ 698525 h 1608850"/>
                <a:gd name="connsiteX1276" fmla="*/ 9101079 w 12192000"/>
                <a:gd name="connsiteY1276" fmla="*/ 700416 h 1608850"/>
                <a:gd name="connsiteX1277" fmla="*/ 9101332 w 12192000"/>
                <a:gd name="connsiteY1277" fmla="*/ 701227 h 1608850"/>
                <a:gd name="connsiteX1278" fmla="*/ 9103106 w 12192000"/>
                <a:gd name="connsiteY1278" fmla="*/ 706902 h 1608850"/>
                <a:gd name="connsiteX1279" fmla="*/ 9103866 w 12192000"/>
                <a:gd name="connsiteY1279" fmla="*/ 704470 h 1608850"/>
                <a:gd name="connsiteX1280" fmla="*/ 9109186 w 12192000"/>
                <a:gd name="connsiteY1280" fmla="*/ 687446 h 1608850"/>
                <a:gd name="connsiteX1281" fmla="*/ 9110959 w 12192000"/>
                <a:gd name="connsiteY1281" fmla="*/ 687446 h 1608850"/>
                <a:gd name="connsiteX1282" fmla="*/ 9123373 w 12192000"/>
                <a:gd name="connsiteY1282" fmla="*/ 687446 h 1608850"/>
                <a:gd name="connsiteX1283" fmla="*/ 9123373 w 12192000"/>
                <a:gd name="connsiteY1283" fmla="*/ 719872 h 1608850"/>
                <a:gd name="connsiteX1284" fmla="*/ 9124386 w 12192000"/>
                <a:gd name="connsiteY1284" fmla="*/ 720413 h 1608850"/>
                <a:gd name="connsiteX1285" fmla="*/ 9131480 w 12192000"/>
                <a:gd name="connsiteY1285" fmla="*/ 724196 h 1608850"/>
                <a:gd name="connsiteX1286" fmla="*/ 9131480 w 12192000"/>
                <a:gd name="connsiteY1286" fmla="*/ 725547 h 1608850"/>
                <a:gd name="connsiteX1287" fmla="*/ 9131480 w 12192000"/>
                <a:gd name="connsiteY1287" fmla="*/ 735005 h 1608850"/>
                <a:gd name="connsiteX1288" fmla="*/ 9176067 w 12192000"/>
                <a:gd name="connsiteY1288" fmla="*/ 735005 h 1608850"/>
                <a:gd name="connsiteX1289" fmla="*/ 9176067 w 12192000"/>
                <a:gd name="connsiteY1289" fmla="*/ 736086 h 1608850"/>
                <a:gd name="connsiteX1290" fmla="*/ 9176067 w 12192000"/>
                <a:gd name="connsiteY1290" fmla="*/ 743652 h 1608850"/>
                <a:gd name="connsiteX1291" fmla="*/ 9178093 w 12192000"/>
                <a:gd name="connsiteY1291" fmla="*/ 743652 h 1608850"/>
                <a:gd name="connsiteX1292" fmla="*/ 9192280 w 12192000"/>
                <a:gd name="connsiteY1292" fmla="*/ 743652 h 1608850"/>
                <a:gd name="connsiteX1293" fmla="*/ 9192280 w 12192000"/>
                <a:gd name="connsiteY1293" fmla="*/ 713387 h 1608850"/>
                <a:gd name="connsiteX1294" fmla="*/ 9236867 w 12192000"/>
                <a:gd name="connsiteY1294" fmla="*/ 713387 h 1608850"/>
                <a:gd name="connsiteX1295" fmla="*/ 9236867 w 12192000"/>
                <a:gd name="connsiteY1295" fmla="*/ 712036 h 1608850"/>
                <a:gd name="connsiteX1296" fmla="*/ 9236867 w 12192000"/>
                <a:gd name="connsiteY1296" fmla="*/ 702578 h 1608850"/>
                <a:gd name="connsiteX1297" fmla="*/ 9237881 w 12192000"/>
                <a:gd name="connsiteY1297" fmla="*/ 702578 h 1608850"/>
                <a:gd name="connsiteX1298" fmla="*/ 9244974 w 12192000"/>
                <a:gd name="connsiteY1298" fmla="*/ 702578 h 1608850"/>
                <a:gd name="connsiteX1299" fmla="*/ 9244974 w 12192000"/>
                <a:gd name="connsiteY1299" fmla="*/ 700687 h 1608850"/>
                <a:gd name="connsiteX1300" fmla="*/ 9244974 w 12192000"/>
                <a:gd name="connsiteY1300" fmla="*/ 687446 h 1608850"/>
                <a:gd name="connsiteX1301" fmla="*/ 9245734 w 12192000"/>
                <a:gd name="connsiteY1301" fmla="*/ 687446 h 1608850"/>
                <a:gd name="connsiteX1302" fmla="*/ 9251054 w 12192000"/>
                <a:gd name="connsiteY1302" fmla="*/ 687446 h 1608850"/>
                <a:gd name="connsiteX1303" fmla="*/ 9251054 w 12192000"/>
                <a:gd name="connsiteY1303" fmla="*/ 686365 h 1608850"/>
                <a:gd name="connsiteX1304" fmla="*/ 9251054 w 12192000"/>
                <a:gd name="connsiteY1304" fmla="*/ 678798 h 1608850"/>
                <a:gd name="connsiteX1305" fmla="*/ 9253081 w 12192000"/>
                <a:gd name="connsiteY1305" fmla="*/ 678798 h 1608850"/>
                <a:gd name="connsiteX1306" fmla="*/ 9267268 w 12192000"/>
                <a:gd name="connsiteY1306" fmla="*/ 678798 h 1608850"/>
                <a:gd name="connsiteX1307" fmla="*/ 9267268 w 12192000"/>
                <a:gd name="connsiteY1307" fmla="*/ 679879 h 1608850"/>
                <a:gd name="connsiteX1308" fmla="*/ 9267268 w 12192000"/>
                <a:gd name="connsiteY1308" fmla="*/ 687446 h 1608850"/>
                <a:gd name="connsiteX1309" fmla="*/ 9289561 w 12192000"/>
                <a:gd name="connsiteY1309" fmla="*/ 687446 h 1608850"/>
                <a:gd name="connsiteX1310" fmla="*/ 9289561 w 12192000"/>
                <a:gd name="connsiteY1310" fmla="*/ 685554 h 1608850"/>
                <a:gd name="connsiteX1311" fmla="*/ 9289561 w 12192000"/>
                <a:gd name="connsiteY1311" fmla="*/ 672313 h 1608850"/>
                <a:gd name="connsiteX1312" fmla="*/ 9291335 w 12192000"/>
                <a:gd name="connsiteY1312" fmla="*/ 672313 h 1608850"/>
                <a:gd name="connsiteX1313" fmla="*/ 9303748 w 12192000"/>
                <a:gd name="connsiteY1313" fmla="*/ 672313 h 1608850"/>
                <a:gd name="connsiteX1314" fmla="*/ 9303748 w 12192000"/>
                <a:gd name="connsiteY1314" fmla="*/ 696093 h 1608850"/>
                <a:gd name="connsiteX1315" fmla="*/ 9304762 w 12192000"/>
                <a:gd name="connsiteY1315" fmla="*/ 696093 h 1608850"/>
                <a:gd name="connsiteX1316" fmla="*/ 9311855 w 12192000"/>
                <a:gd name="connsiteY1316" fmla="*/ 696093 h 1608850"/>
                <a:gd name="connsiteX1317" fmla="*/ 9311855 w 12192000"/>
                <a:gd name="connsiteY1317" fmla="*/ 695012 h 1608850"/>
                <a:gd name="connsiteX1318" fmla="*/ 9311855 w 12192000"/>
                <a:gd name="connsiteY1318" fmla="*/ 687446 h 1608850"/>
                <a:gd name="connsiteX1319" fmla="*/ 9313628 w 12192000"/>
                <a:gd name="connsiteY1319" fmla="*/ 687446 h 1608850"/>
                <a:gd name="connsiteX1320" fmla="*/ 9326042 w 12192000"/>
                <a:gd name="connsiteY1320" fmla="*/ 687446 h 1608850"/>
                <a:gd name="connsiteX1321" fmla="*/ 9326042 w 12192000"/>
                <a:gd name="connsiteY1321" fmla="*/ 713387 h 1608850"/>
                <a:gd name="connsiteX1322" fmla="*/ 9328069 w 12192000"/>
                <a:gd name="connsiteY1322" fmla="*/ 713387 h 1608850"/>
                <a:gd name="connsiteX1323" fmla="*/ 9342255 w 12192000"/>
                <a:gd name="connsiteY1323" fmla="*/ 713387 h 1608850"/>
                <a:gd name="connsiteX1324" fmla="*/ 9342255 w 12192000"/>
                <a:gd name="connsiteY1324" fmla="*/ 715008 h 1608850"/>
                <a:gd name="connsiteX1325" fmla="*/ 9342255 w 12192000"/>
                <a:gd name="connsiteY1325" fmla="*/ 726358 h 1608850"/>
                <a:gd name="connsiteX1326" fmla="*/ 9343015 w 12192000"/>
                <a:gd name="connsiteY1326" fmla="*/ 726358 h 1608850"/>
                <a:gd name="connsiteX1327" fmla="*/ 9348336 w 12192000"/>
                <a:gd name="connsiteY1327" fmla="*/ 726358 h 1608850"/>
                <a:gd name="connsiteX1328" fmla="*/ 9348336 w 12192000"/>
                <a:gd name="connsiteY1328" fmla="*/ 725547 h 1608850"/>
                <a:gd name="connsiteX1329" fmla="*/ 9348336 w 12192000"/>
                <a:gd name="connsiteY1329" fmla="*/ 719872 h 1608850"/>
                <a:gd name="connsiteX1330" fmla="*/ 9378736 w 12192000"/>
                <a:gd name="connsiteY1330" fmla="*/ 719872 h 1608850"/>
                <a:gd name="connsiteX1331" fmla="*/ 9378736 w 12192000"/>
                <a:gd name="connsiteY1331" fmla="*/ 743652 h 1608850"/>
                <a:gd name="connsiteX1332" fmla="*/ 9379749 w 12192000"/>
                <a:gd name="connsiteY1332" fmla="*/ 743652 h 1608850"/>
                <a:gd name="connsiteX1333" fmla="*/ 9386843 w 12192000"/>
                <a:gd name="connsiteY1333" fmla="*/ 743652 h 1608850"/>
                <a:gd name="connsiteX1334" fmla="*/ 9386843 w 12192000"/>
                <a:gd name="connsiteY1334" fmla="*/ 744733 h 1608850"/>
                <a:gd name="connsiteX1335" fmla="*/ 9386843 w 12192000"/>
                <a:gd name="connsiteY1335" fmla="*/ 752299 h 1608850"/>
                <a:gd name="connsiteX1336" fmla="*/ 9387603 w 12192000"/>
                <a:gd name="connsiteY1336" fmla="*/ 752299 h 1608850"/>
                <a:gd name="connsiteX1337" fmla="*/ 9392923 w 12192000"/>
                <a:gd name="connsiteY1337" fmla="*/ 752299 h 1608850"/>
                <a:gd name="connsiteX1338" fmla="*/ 9392923 w 12192000"/>
                <a:gd name="connsiteY1338" fmla="*/ 750137 h 1608850"/>
                <a:gd name="connsiteX1339" fmla="*/ 9392923 w 12192000"/>
                <a:gd name="connsiteY1339" fmla="*/ 735005 h 1608850"/>
                <a:gd name="connsiteX1340" fmla="*/ 9393936 w 12192000"/>
                <a:gd name="connsiteY1340" fmla="*/ 735005 h 1608850"/>
                <a:gd name="connsiteX1341" fmla="*/ 9401030 w 12192000"/>
                <a:gd name="connsiteY1341" fmla="*/ 735005 h 1608850"/>
                <a:gd name="connsiteX1342" fmla="*/ 9401030 w 12192000"/>
                <a:gd name="connsiteY1342" fmla="*/ 736086 h 1608850"/>
                <a:gd name="connsiteX1343" fmla="*/ 9401030 w 12192000"/>
                <a:gd name="connsiteY1343" fmla="*/ 743652 h 1608850"/>
                <a:gd name="connsiteX1344" fmla="*/ 9406350 w 12192000"/>
                <a:gd name="connsiteY1344" fmla="*/ 741659 h 1608850"/>
                <a:gd name="connsiteX1345" fmla="*/ 9407110 w 12192000"/>
                <a:gd name="connsiteY1345" fmla="*/ 740679 h 1608850"/>
                <a:gd name="connsiteX1346" fmla="*/ 9407110 w 12192000"/>
                <a:gd name="connsiteY1346" fmla="*/ 735005 h 1608850"/>
                <a:gd name="connsiteX1347" fmla="*/ 9445617 w 12192000"/>
                <a:gd name="connsiteY1347" fmla="*/ 735005 h 1608850"/>
                <a:gd name="connsiteX1348" fmla="*/ 9445617 w 12192000"/>
                <a:gd name="connsiteY1348" fmla="*/ 758784 h 1608850"/>
                <a:gd name="connsiteX1349" fmla="*/ 9447643 w 12192000"/>
                <a:gd name="connsiteY1349" fmla="*/ 758784 h 1608850"/>
                <a:gd name="connsiteX1350" fmla="*/ 9461830 w 12192000"/>
                <a:gd name="connsiteY1350" fmla="*/ 758784 h 1608850"/>
                <a:gd name="connsiteX1351" fmla="*/ 9461830 w 12192000"/>
                <a:gd name="connsiteY1351" fmla="*/ 759865 h 1608850"/>
                <a:gd name="connsiteX1352" fmla="*/ 9461830 w 12192000"/>
                <a:gd name="connsiteY1352" fmla="*/ 767431 h 1608850"/>
                <a:gd name="connsiteX1353" fmla="*/ 9463604 w 12192000"/>
                <a:gd name="connsiteY1353" fmla="*/ 767431 h 1608850"/>
                <a:gd name="connsiteX1354" fmla="*/ 9476017 w 12192000"/>
                <a:gd name="connsiteY1354" fmla="*/ 767431 h 1608850"/>
                <a:gd name="connsiteX1355" fmla="*/ 9476017 w 12192000"/>
                <a:gd name="connsiteY1355" fmla="*/ 743652 h 1608850"/>
                <a:gd name="connsiteX1356" fmla="*/ 9477030 w 12192000"/>
                <a:gd name="connsiteY1356" fmla="*/ 743652 h 1608850"/>
                <a:gd name="connsiteX1357" fmla="*/ 9484124 w 12192000"/>
                <a:gd name="connsiteY1357" fmla="*/ 743652 h 1608850"/>
                <a:gd name="connsiteX1358" fmla="*/ 9484124 w 12192000"/>
                <a:gd name="connsiteY1358" fmla="*/ 711225 h 1608850"/>
                <a:gd name="connsiteX1359" fmla="*/ 9485137 w 12192000"/>
                <a:gd name="connsiteY1359" fmla="*/ 711225 h 1608850"/>
                <a:gd name="connsiteX1360" fmla="*/ 9492231 w 12192000"/>
                <a:gd name="connsiteY1360" fmla="*/ 711225 h 1608850"/>
                <a:gd name="connsiteX1361" fmla="*/ 9492231 w 12192000"/>
                <a:gd name="connsiteY1361" fmla="*/ 709334 h 1608850"/>
                <a:gd name="connsiteX1362" fmla="*/ 9492231 w 12192000"/>
                <a:gd name="connsiteY1362" fmla="*/ 696093 h 1608850"/>
                <a:gd name="connsiteX1363" fmla="*/ 9490964 w 12192000"/>
                <a:gd name="connsiteY1363" fmla="*/ 694471 h 1608850"/>
                <a:gd name="connsiteX1364" fmla="*/ 9496284 w 12192000"/>
                <a:gd name="connsiteY1364" fmla="*/ 683122 h 1608850"/>
                <a:gd name="connsiteX1365" fmla="*/ 9504391 w 12192000"/>
                <a:gd name="connsiteY1365" fmla="*/ 711225 h 1608850"/>
                <a:gd name="connsiteX1366" fmla="*/ 9505151 w 12192000"/>
                <a:gd name="connsiteY1366" fmla="*/ 711225 h 1608850"/>
                <a:gd name="connsiteX1367" fmla="*/ 9510471 w 12192000"/>
                <a:gd name="connsiteY1367" fmla="*/ 711225 h 1608850"/>
                <a:gd name="connsiteX1368" fmla="*/ 9510471 w 12192000"/>
                <a:gd name="connsiteY1368" fmla="*/ 605298 h 1608850"/>
                <a:gd name="connsiteX1369" fmla="*/ 9511991 w 12192000"/>
                <a:gd name="connsiteY1369" fmla="*/ 605298 h 1608850"/>
                <a:gd name="connsiteX1370" fmla="*/ 9522631 w 12192000"/>
                <a:gd name="connsiteY1370" fmla="*/ 605298 h 1608850"/>
                <a:gd name="connsiteX1371" fmla="*/ 9522631 w 12192000"/>
                <a:gd name="connsiteY1371" fmla="*/ 557739 h 1608850"/>
                <a:gd name="connsiteX1372" fmla="*/ 9548978 w 12192000"/>
                <a:gd name="connsiteY1372" fmla="*/ 557739 h 1608850"/>
                <a:gd name="connsiteX1373" fmla="*/ 9548978 w 12192000"/>
                <a:gd name="connsiteY1373" fmla="*/ 536121 h 1608850"/>
                <a:gd name="connsiteX1374" fmla="*/ 9583432 w 12192000"/>
                <a:gd name="connsiteY1374" fmla="*/ 536121 h 1608850"/>
                <a:gd name="connsiteX1375" fmla="*/ 9583432 w 12192000"/>
                <a:gd name="connsiteY1375" fmla="*/ 538553 h 1608850"/>
                <a:gd name="connsiteX1376" fmla="*/ 9583432 w 12192000"/>
                <a:gd name="connsiteY1376" fmla="*/ 555577 h 1608850"/>
                <a:gd name="connsiteX1377" fmla="*/ 9585712 w 12192000"/>
                <a:gd name="connsiteY1377" fmla="*/ 555577 h 1608850"/>
                <a:gd name="connsiteX1378" fmla="*/ 9601672 w 12192000"/>
                <a:gd name="connsiteY1378" fmla="*/ 555577 h 1608850"/>
                <a:gd name="connsiteX1379" fmla="*/ 9601672 w 12192000"/>
                <a:gd name="connsiteY1379" fmla="*/ 603136 h 1608850"/>
                <a:gd name="connsiteX1380" fmla="*/ 9602685 w 12192000"/>
                <a:gd name="connsiteY1380" fmla="*/ 603136 h 1608850"/>
                <a:gd name="connsiteX1381" fmla="*/ 9609779 w 12192000"/>
                <a:gd name="connsiteY1381" fmla="*/ 603136 h 1608850"/>
                <a:gd name="connsiteX1382" fmla="*/ 9623966 w 12192000"/>
                <a:gd name="connsiteY1382" fmla="*/ 607460 h 1608850"/>
                <a:gd name="connsiteX1383" fmla="*/ 9623966 w 12192000"/>
                <a:gd name="connsiteY1383" fmla="*/ 646372 h 1608850"/>
                <a:gd name="connsiteX1384" fmla="*/ 9624979 w 12192000"/>
                <a:gd name="connsiteY1384" fmla="*/ 646372 h 1608850"/>
                <a:gd name="connsiteX1385" fmla="*/ 9632072 w 12192000"/>
                <a:gd name="connsiteY1385" fmla="*/ 646372 h 1608850"/>
                <a:gd name="connsiteX1386" fmla="*/ 9632072 w 12192000"/>
                <a:gd name="connsiteY1386" fmla="*/ 647993 h 1608850"/>
                <a:gd name="connsiteX1387" fmla="*/ 9632072 w 12192000"/>
                <a:gd name="connsiteY1387" fmla="*/ 659342 h 1608850"/>
                <a:gd name="connsiteX1388" fmla="*/ 9634099 w 12192000"/>
                <a:gd name="connsiteY1388" fmla="*/ 659342 h 1608850"/>
                <a:gd name="connsiteX1389" fmla="*/ 9648286 w 12192000"/>
                <a:gd name="connsiteY1389" fmla="*/ 659342 h 1608850"/>
                <a:gd name="connsiteX1390" fmla="*/ 9654366 w 12192000"/>
                <a:gd name="connsiteY1390" fmla="*/ 665828 h 1608850"/>
                <a:gd name="connsiteX1391" fmla="*/ 9654366 w 12192000"/>
                <a:gd name="connsiteY1391" fmla="*/ 687446 h 1608850"/>
                <a:gd name="connsiteX1392" fmla="*/ 9656646 w 12192000"/>
                <a:gd name="connsiteY1392" fmla="*/ 687446 h 1608850"/>
                <a:gd name="connsiteX1393" fmla="*/ 9672606 w 12192000"/>
                <a:gd name="connsiteY1393" fmla="*/ 687446 h 1608850"/>
                <a:gd name="connsiteX1394" fmla="*/ 9672606 w 12192000"/>
                <a:gd name="connsiteY1394" fmla="*/ 688526 h 1608850"/>
                <a:gd name="connsiteX1395" fmla="*/ 9672606 w 12192000"/>
                <a:gd name="connsiteY1395" fmla="*/ 696093 h 1608850"/>
                <a:gd name="connsiteX1396" fmla="*/ 9673873 w 12192000"/>
                <a:gd name="connsiteY1396" fmla="*/ 696093 h 1608850"/>
                <a:gd name="connsiteX1397" fmla="*/ 9682740 w 12192000"/>
                <a:gd name="connsiteY1397" fmla="*/ 696093 h 1608850"/>
                <a:gd name="connsiteX1398" fmla="*/ 9682740 w 12192000"/>
                <a:gd name="connsiteY1398" fmla="*/ 698254 h 1608850"/>
                <a:gd name="connsiteX1399" fmla="*/ 9682740 w 12192000"/>
                <a:gd name="connsiteY1399" fmla="*/ 713387 h 1608850"/>
                <a:gd name="connsiteX1400" fmla="*/ 9686793 w 12192000"/>
                <a:gd name="connsiteY1400" fmla="*/ 711495 h 1608850"/>
                <a:gd name="connsiteX1401" fmla="*/ 9686793 w 12192000"/>
                <a:gd name="connsiteY1401" fmla="*/ 698254 h 1608850"/>
                <a:gd name="connsiteX1402" fmla="*/ 9687806 w 12192000"/>
                <a:gd name="connsiteY1402" fmla="*/ 698254 h 1608850"/>
                <a:gd name="connsiteX1403" fmla="*/ 9694900 w 12192000"/>
                <a:gd name="connsiteY1403" fmla="*/ 698254 h 1608850"/>
                <a:gd name="connsiteX1404" fmla="*/ 9694900 w 12192000"/>
                <a:gd name="connsiteY1404" fmla="*/ 699876 h 1608850"/>
                <a:gd name="connsiteX1405" fmla="*/ 9694900 w 12192000"/>
                <a:gd name="connsiteY1405" fmla="*/ 711225 h 1608850"/>
                <a:gd name="connsiteX1406" fmla="*/ 9695660 w 12192000"/>
                <a:gd name="connsiteY1406" fmla="*/ 711225 h 1608850"/>
                <a:gd name="connsiteX1407" fmla="*/ 9700980 w 12192000"/>
                <a:gd name="connsiteY1407" fmla="*/ 711225 h 1608850"/>
                <a:gd name="connsiteX1408" fmla="*/ 9749620 w 12192000"/>
                <a:gd name="connsiteY1408" fmla="*/ 706902 h 1608850"/>
                <a:gd name="connsiteX1409" fmla="*/ 9749620 w 12192000"/>
                <a:gd name="connsiteY1409" fmla="*/ 708253 h 1608850"/>
                <a:gd name="connsiteX1410" fmla="*/ 9749620 w 12192000"/>
                <a:gd name="connsiteY1410" fmla="*/ 717710 h 1608850"/>
                <a:gd name="connsiteX1411" fmla="*/ 9750380 w 12192000"/>
                <a:gd name="connsiteY1411" fmla="*/ 717710 h 1608850"/>
                <a:gd name="connsiteX1412" fmla="*/ 9755702 w 12192000"/>
                <a:gd name="connsiteY1412" fmla="*/ 717710 h 1608850"/>
                <a:gd name="connsiteX1413" fmla="*/ 9755702 w 12192000"/>
                <a:gd name="connsiteY1413" fmla="*/ 719872 h 1608850"/>
                <a:gd name="connsiteX1414" fmla="*/ 9755702 w 12192000"/>
                <a:gd name="connsiteY1414" fmla="*/ 735005 h 1608850"/>
                <a:gd name="connsiteX1415" fmla="*/ 9757728 w 12192000"/>
                <a:gd name="connsiteY1415" fmla="*/ 733654 h 1608850"/>
                <a:gd name="connsiteX1416" fmla="*/ 9771914 w 12192000"/>
                <a:gd name="connsiteY1416" fmla="*/ 724196 h 1608850"/>
                <a:gd name="connsiteX1417" fmla="*/ 9777994 w 12192000"/>
                <a:gd name="connsiteY1417" fmla="*/ 683122 h 1608850"/>
                <a:gd name="connsiteX1418" fmla="*/ 9778754 w 12192000"/>
                <a:gd name="connsiteY1418" fmla="*/ 682852 h 1608850"/>
                <a:gd name="connsiteX1419" fmla="*/ 9784074 w 12192000"/>
                <a:gd name="connsiteY1419" fmla="*/ 680960 h 1608850"/>
                <a:gd name="connsiteX1420" fmla="*/ 9786102 w 12192000"/>
                <a:gd name="connsiteY1420" fmla="*/ 611783 h 1608850"/>
                <a:gd name="connsiteX1421" fmla="*/ 9788128 w 12192000"/>
                <a:gd name="connsiteY1421" fmla="*/ 680960 h 1608850"/>
                <a:gd name="connsiteX1422" fmla="*/ 9788888 w 12192000"/>
                <a:gd name="connsiteY1422" fmla="*/ 681230 h 1608850"/>
                <a:gd name="connsiteX1423" fmla="*/ 9794208 w 12192000"/>
                <a:gd name="connsiteY1423" fmla="*/ 683122 h 1608850"/>
                <a:gd name="connsiteX1424" fmla="*/ 9794208 w 12192000"/>
                <a:gd name="connsiteY1424" fmla="*/ 596651 h 1608850"/>
                <a:gd name="connsiteX1425" fmla="*/ 9798262 w 12192000"/>
                <a:gd name="connsiteY1425" fmla="*/ 564224 h 1608850"/>
                <a:gd name="connsiteX1426" fmla="*/ 9836768 w 12192000"/>
                <a:gd name="connsiteY1426" fmla="*/ 564224 h 1608850"/>
                <a:gd name="connsiteX1427" fmla="*/ 9836768 w 12192000"/>
                <a:gd name="connsiteY1427" fmla="*/ 596651 h 1608850"/>
                <a:gd name="connsiteX1428" fmla="*/ 9837528 w 12192000"/>
                <a:gd name="connsiteY1428" fmla="*/ 596651 h 1608850"/>
                <a:gd name="connsiteX1429" fmla="*/ 9842848 w 12192000"/>
                <a:gd name="connsiteY1429" fmla="*/ 596651 h 1608850"/>
                <a:gd name="connsiteX1430" fmla="*/ 9842848 w 12192000"/>
                <a:gd name="connsiteY1430" fmla="*/ 514503 h 1608850"/>
                <a:gd name="connsiteX1431" fmla="*/ 9844622 w 12192000"/>
                <a:gd name="connsiteY1431" fmla="*/ 514503 h 1608850"/>
                <a:gd name="connsiteX1432" fmla="*/ 9857036 w 12192000"/>
                <a:gd name="connsiteY1432" fmla="*/ 514503 h 1608850"/>
                <a:gd name="connsiteX1433" fmla="*/ 9857036 w 12192000"/>
                <a:gd name="connsiteY1433" fmla="*/ 512612 h 1608850"/>
                <a:gd name="connsiteX1434" fmla="*/ 9857036 w 12192000"/>
                <a:gd name="connsiteY1434" fmla="*/ 499371 h 1608850"/>
                <a:gd name="connsiteX1435" fmla="*/ 9879330 w 12192000"/>
                <a:gd name="connsiteY1435" fmla="*/ 499371 h 1608850"/>
                <a:gd name="connsiteX1436" fmla="*/ 9879330 w 12192000"/>
                <a:gd name="connsiteY1436" fmla="*/ 498290 h 1608850"/>
                <a:gd name="connsiteX1437" fmla="*/ 9879330 w 12192000"/>
                <a:gd name="connsiteY1437" fmla="*/ 490724 h 1608850"/>
                <a:gd name="connsiteX1438" fmla="*/ 9881102 w 12192000"/>
                <a:gd name="connsiteY1438" fmla="*/ 490724 h 1608850"/>
                <a:gd name="connsiteX1439" fmla="*/ 9893516 w 12192000"/>
                <a:gd name="connsiteY1439" fmla="*/ 490724 h 1608850"/>
                <a:gd name="connsiteX1440" fmla="*/ 9893516 w 12192000"/>
                <a:gd name="connsiteY1440" fmla="*/ 491805 h 1608850"/>
                <a:gd name="connsiteX1441" fmla="*/ 9893516 w 12192000"/>
                <a:gd name="connsiteY1441" fmla="*/ 499371 h 1608850"/>
                <a:gd name="connsiteX1442" fmla="*/ 9894276 w 12192000"/>
                <a:gd name="connsiteY1442" fmla="*/ 499371 h 1608850"/>
                <a:gd name="connsiteX1443" fmla="*/ 9899596 w 12192000"/>
                <a:gd name="connsiteY1443" fmla="*/ 499371 h 1608850"/>
                <a:gd name="connsiteX1444" fmla="*/ 9909730 w 12192000"/>
                <a:gd name="connsiteY1444" fmla="*/ 495047 h 1608850"/>
                <a:gd name="connsiteX1445" fmla="*/ 9913782 w 12192000"/>
                <a:gd name="connsiteY1445" fmla="*/ 498290 h 1608850"/>
                <a:gd name="connsiteX1446" fmla="*/ 9913782 w 12192000"/>
                <a:gd name="connsiteY1446" fmla="*/ 490724 h 1608850"/>
                <a:gd name="connsiteX1447" fmla="*/ 9916062 w 12192000"/>
                <a:gd name="connsiteY1447" fmla="*/ 490724 h 1608850"/>
                <a:gd name="connsiteX1448" fmla="*/ 9932024 w 12192000"/>
                <a:gd name="connsiteY1448" fmla="*/ 490724 h 1608850"/>
                <a:gd name="connsiteX1449" fmla="*/ 9932024 w 12192000"/>
                <a:gd name="connsiteY1449" fmla="*/ 491805 h 1608850"/>
                <a:gd name="connsiteX1450" fmla="*/ 9932024 w 12192000"/>
                <a:gd name="connsiteY1450" fmla="*/ 499371 h 1608850"/>
                <a:gd name="connsiteX1451" fmla="*/ 9962424 w 12192000"/>
                <a:gd name="connsiteY1451" fmla="*/ 499371 h 1608850"/>
                <a:gd name="connsiteX1452" fmla="*/ 9962424 w 12192000"/>
                <a:gd name="connsiteY1452" fmla="*/ 500992 h 1608850"/>
                <a:gd name="connsiteX1453" fmla="*/ 9962424 w 12192000"/>
                <a:gd name="connsiteY1453" fmla="*/ 512342 h 1608850"/>
                <a:gd name="connsiteX1454" fmla="*/ 9988770 w 12192000"/>
                <a:gd name="connsiteY1454" fmla="*/ 512342 h 1608850"/>
                <a:gd name="connsiteX1455" fmla="*/ 9988770 w 12192000"/>
                <a:gd name="connsiteY1455" fmla="*/ 542606 h 1608850"/>
                <a:gd name="connsiteX1456" fmla="*/ 9989530 w 12192000"/>
                <a:gd name="connsiteY1456" fmla="*/ 542606 h 1608850"/>
                <a:gd name="connsiteX1457" fmla="*/ 9994850 w 12192000"/>
                <a:gd name="connsiteY1457" fmla="*/ 542606 h 1608850"/>
                <a:gd name="connsiteX1458" fmla="*/ 9994850 w 12192000"/>
                <a:gd name="connsiteY1458" fmla="*/ 543687 h 1608850"/>
                <a:gd name="connsiteX1459" fmla="*/ 9994850 w 12192000"/>
                <a:gd name="connsiteY1459" fmla="*/ 551254 h 1608850"/>
                <a:gd name="connsiteX1460" fmla="*/ 9998904 w 12192000"/>
                <a:gd name="connsiteY1460" fmla="*/ 581518 h 1608850"/>
                <a:gd name="connsiteX1461" fmla="*/ 9999664 w 12192000"/>
                <a:gd name="connsiteY1461" fmla="*/ 581518 h 1608850"/>
                <a:gd name="connsiteX1462" fmla="*/ 10004984 w 12192000"/>
                <a:gd name="connsiteY1462" fmla="*/ 581518 h 1608850"/>
                <a:gd name="connsiteX1463" fmla="*/ 10004984 w 12192000"/>
                <a:gd name="connsiteY1463" fmla="*/ 582329 h 1608850"/>
                <a:gd name="connsiteX1464" fmla="*/ 10004984 w 12192000"/>
                <a:gd name="connsiteY1464" fmla="*/ 588004 h 1608850"/>
                <a:gd name="connsiteX1465" fmla="*/ 10005998 w 12192000"/>
                <a:gd name="connsiteY1465" fmla="*/ 588004 h 1608850"/>
                <a:gd name="connsiteX1466" fmla="*/ 10013090 w 12192000"/>
                <a:gd name="connsiteY1466" fmla="*/ 588004 h 1608850"/>
                <a:gd name="connsiteX1467" fmla="*/ 10013090 w 12192000"/>
                <a:gd name="connsiteY1467" fmla="*/ 618269 h 1608850"/>
                <a:gd name="connsiteX1468" fmla="*/ 10015118 w 12192000"/>
                <a:gd name="connsiteY1468" fmla="*/ 618269 h 1608850"/>
                <a:gd name="connsiteX1469" fmla="*/ 10029304 w 12192000"/>
                <a:gd name="connsiteY1469" fmla="*/ 618269 h 1608850"/>
                <a:gd name="connsiteX1470" fmla="*/ 10029304 w 12192000"/>
                <a:gd name="connsiteY1470" fmla="*/ 642048 h 1608850"/>
                <a:gd name="connsiteX1471" fmla="*/ 10031332 w 12192000"/>
                <a:gd name="connsiteY1471" fmla="*/ 643669 h 1608850"/>
                <a:gd name="connsiteX1472" fmla="*/ 10031332 w 12192000"/>
                <a:gd name="connsiteY1472" fmla="*/ 655019 h 1608850"/>
                <a:gd name="connsiteX1473" fmla="*/ 10032092 w 12192000"/>
                <a:gd name="connsiteY1473" fmla="*/ 655019 h 1608850"/>
                <a:gd name="connsiteX1474" fmla="*/ 10037412 w 12192000"/>
                <a:gd name="connsiteY1474" fmla="*/ 655019 h 1608850"/>
                <a:gd name="connsiteX1475" fmla="*/ 10037412 w 12192000"/>
                <a:gd name="connsiteY1475" fmla="*/ 678798 h 1608850"/>
                <a:gd name="connsiteX1476" fmla="*/ 10038678 w 12192000"/>
                <a:gd name="connsiteY1476" fmla="*/ 678798 h 1608850"/>
                <a:gd name="connsiteX1477" fmla="*/ 10047544 w 12192000"/>
                <a:gd name="connsiteY1477" fmla="*/ 678798 h 1608850"/>
                <a:gd name="connsiteX1478" fmla="*/ 10049572 w 12192000"/>
                <a:gd name="connsiteY1478" fmla="*/ 682852 h 1608850"/>
                <a:gd name="connsiteX1479" fmla="*/ 10049572 w 12192000"/>
                <a:gd name="connsiteY1479" fmla="*/ 696093 h 1608850"/>
                <a:gd name="connsiteX1480" fmla="*/ 10051092 w 12192000"/>
                <a:gd name="connsiteY1480" fmla="*/ 694201 h 1608850"/>
                <a:gd name="connsiteX1481" fmla="*/ 10061732 w 12192000"/>
                <a:gd name="connsiteY1481" fmla="*/ 680960 h 1608850"/>
                <a:gd name="connsiteX1482" fmla="*/ 10090106 w 12192000"/>
                <a:gd name="connsiteY1482" fmla="*/ 680960 h 1608850"/>
                <a:gd name="connsiteX1483" fmla="*/ 10090106 w 12192000"/>
                <a:gd name="connsiteY1483" fmla="*/ 767431 h 1608850"/>
                <a:gd name="connsiteX1484" fmla="*/ 10090866 w 12192000"/>
                <a:gd name="connsiteY1484" fmla="*/ 767431 h 1608850"/>
                <a:gd name="connsiteX1485" fmla="*/ 10096186 w 12192000"/>
                <a:gd name="connsiteY1485" fmla="*/ 767431 h 1608850"/>
                <a:gd name="connsiteX1486" fmla="*/ 10096946 w 12192000"/>
                <a:gd name="connsiteY1486" fmla="*/ 766080 h 1608850"/>
                <a:gd name="connsiteX1487" fmla="*/ 10102266 w 12192000"/>
                <a:gd name="connsiteY1487" fmla="*/ 756622 h 1608850"/>
                <a:gd name="connsiteX1488" fmla="*/ 10102266 w 12192000"/>
                <a:gd name="connsiteY1488" fmla="*/ 758514 h 1608850"/>
                <a:gd name="connsiteX1489" fmla="*/ 10102266 w 12192000"/>
                <a:gd name="connsiteY1489" fmla="*/ 771755 h 1608850"/>
                <a:gd name="connsiteX1490" fmla="*/ 10106318 w 12192000"/>
                <a:gd name="connsiteY1490" fmla="*/ 726358 h 1608850"/>
                <a:gd name="connsiteX1491" fmla="*/ 10107078 w 12192000"/>
                <a:gd name="connsiteY1491" fmla="*/ 726358 h 1608850"/>
                <a:gd name="connsiteX1492" fmla="*/ 10112398 w 12192000"/>
                <a:gd name="connsiteY1492" fmla="*/ 726358 h 1608850"/>
                <a:gd name="connsiteX1493" fmla="*/ 10112398 w 12192000"/>
                <a:gd name="connsiteY1493" fmla="*/ 661504 h 1608850"/>
                <a:gd name="connsiteX1494" fmla="*/ 10113412 w 12192000"/>
                <a:gd name="connsiteY1494" fmla="*/ 661504 h 1608850"/>
                <a:gd name="connsiteX1495" fmla="*/ 10120506 w 12192000"/>
                <a:gd name="connsiteY1495" fmla="*/ 661504 h 1608850"/>
                <a:gd name="connsiteX1496" fmla="*/ 10132666 w 12192000"/>
                <a:gd name="connsiteY1496" fmla="*/ 618269 h 1608850"/>
                <a:gd name="connsiteX1497" fmla="*/ 10133932 w 12192000"/>
                <a:gd name="connsiteY1497" fmla="*/ 618269 h 1608850"/>
                <a:gd name="connsiteX1498" fmla="*/ 10142800 w 12192000"/>
                <a:gd name="connsiteY1498" fmla="*/ 618269 h 1608850"/>
                <a:gd name="connsiteX1499" fmla="*/ 10152932 w 12192000"/>
                <a:gd name="connsiteY1499" fmla="*/ 661504 h 1608850"/>
                <a:gd name="connsiteX1500" fmla="*/ 10153946 w 12192000"/>
                <a:gd name="connsiteY1500" fmla="*/ 661504 h 1608850"/>
                <a:gd name="connsiteX1501" fmla="*/ 10161040 w 12192000"/>
                <a:gd name="connsiteY1501" fmla="*/ 661504 h 1608850"/>
                <a:gd name="connsiteX1502" fmla="*/ 10161040 w 12192000"/>
                <a:gd name="connsiteY1502" fmla="*/ 700416 h 1608850"/>
                <a:gd name="connsiteX1503" fmla="*/ 10162812 w 12192000"/>
                <a:gd name="connsiteY1503" fmla="*/ 700416 h 1608850"/>
                <a:gd name="connsiteX1504" fmla="*/ 10175226 w 12192000"/>
                <a:gd name="connsiteY1504" fmla="*/ 700416 h 1608850"/>
                <a:gd name="connsiteX1505" fmla="*/ 10175226 w 12192000"/>
                <a:gd name="connsiteY1505" fmla="*/ 702578 h 1608850"/>
                <a:gd name="connsiteX1506" fmla="*/ 10175226 w 12192000"/>
                <a:gd name="connsiteY1506" fmla="*/ 717710 h 1608850"/>
                <a:gd name="connsiteX1507" fmla="*/ 10179280 w 12192000"/>
                <a:gd name="connsiteY1507" fmla="*/ 715549 h 1608850"/>
                <a:gd name="connsiteX1508" fmla="*/ 10179280 w 12192000"/>
                <a:gd name="connsiteY1508" fmla="*/ 700416 h 1608850"/>
                <a:gd name="connsiteX1509" fmla="*/ 10180800 w 12192000"/>
                <a:gd name="connsiteY1509" fmla="*/ 700416 h 1608850"/>
                <a:gd name="connsiteX1510" fmla="*/ 10191440 w 12192000"/>
                <a:gd name="connsiteY1510" fmla="*/ 700416 h 1608850"/>
                <a:gd name="connsiteX1511" fmla="*/ 10191440 w 12192000"/>
                <a:gd name="connsiteY1511" fmla="*/ 702037 h 1608850"/>
                <a:gd name="connsiteX1512" fmla="*/ 10191440 w 12192000"/>
                <a:gd name="connsiteY1512" fmla="*/ 713387 h 1608850"/>
                <a:gd name="connsiteX1513" fmla="*/ 10221840 w 12192000"/>
                <a:gd name="connsiteY1513" fmla="*/ 713387 h 1608850"/>
                <a:gd name="connsiteX1514" fmla="*/ 10221840 w 12192000"/>
                <a:gd name="connsiteY1514" fmla="*/ 676637 h 1608850"/>
                <a:gd name="connsiteX1515" fmla="*/ 10223106 w 12192000"/>
                <a:gd name="connsiteY1515" fmla="*/ 676637 h 1608850"/>
                <a:gd name="connsiteX1516" fmla="*/ 10231974 w 12192000"/>
                <a:gd name="connsiteY1516" fmla="*/ 676637 h 1608850"/>
                <a:gd name="connsiteX1517" fmla="*/ 10231974 w 12192000"/>
                <a:gd name="connsiteY1517" fmla="*/ 698254 h 1608850"/>
                <a:gd name="connsiteX1518" fmla="*/ 10234000 w 12192000"/>
                <a:gd name="connsiteY1518" fmla="*/ 665828 h 1608850"/>
                <a:gd name="connsiteX1519" fmla="*/ 10256294 w 12192000"/>
                <a:gd name="connsiteY1519" fmla="*/ 665828 h 1608850"/>
                <a:gd name="connsiteX1520" fmla="*/ 10256294 w 12192000"/>
                <a:gd name="connsiteY1520" fmla="*/ 664206 h 1608850"/>
                <a:gd name="connsiteX1521" fmla="*/ 10256294 w 12192000"/>
                <a:gd name="connsiteY1521" fmla="*/ 652857 h 1608850"/>
                <a:gd name="connsiteX1522" fmla="*/ 10257054 w 12192000"/>
                <a:gd name="connsiteY1522" fmla="*/ 652857 h 1608850"/>
                <a:gd name="connsiteX1523" fmla="*/ 10262374 w 12192000"/>
                <a:gd name="connsiteY1523" fmla="*/ 652857 h 1608850"/>
                <a:gd name="connsiteX1524" fmla="*/ 10262374 w 12192000"/>
                <a:gd name="connsiteY1524" fmla="*/ 650966 h 1608850"/>
                <a:gd name="connsiteX1525" fmla="*/ 10262374 w 12192000"/>
                <a:gd name="connsiteY1525" fmla="*/ 637725 h 1608850"/>
                <a:gd name="connsiteX1526" fmla="*/ 10266428 w 12192000"/>
                <a:gd name="connsiteY1526" fmla="*/ 644210 h 1608850"/>
                <a:gd name="connsiteX1527" fmla="*/ 10268708 w 12192000"/>
                <a:gd name="connsiteY1527" fmla="*/ 644210 h 1608850"/>
                <a:gd name="connsiteX1528" fmla="*/ 10284668 w 12192000"/>
                <a:gd name="connsiteY1528" fmla="*/ 644210 h 1608850"/>
                <a:gd name="connsiteX1529" fmla="*/ 10284668 w 12192000"/>
                <a:gd name="connsiteY1529" fmla="*/ 643399 h 1608850"/>
                <a:gd name="connsiteX1530" fmla="*/ 10284668 w 12192000"/>
                <a:gd name="connsiteY1530" fmla="*/ 637725 h 1608850"/>
                <a:gd name="connsiteX1531" fmla="*/ 10285428 w 12192000"/>
                <a:gd name="connsiteY1531" fmla="*/ 637725 h 1608850"/>
                <a:gd name="connsiteX1532" fmla="*/ 10290748 w 12192000"/>
                <a:gd name="connsiteY1532" fmla="*/ 637725 h 1608850"/>
                <a:gd name="connsiteX1533" fmla="*/ 10290748 w 12192000"/>
                <a:gd name="connsiteY1533" fmla="*/ 639076 h 1608850"/>
                <a:gd name="connsiteX1534" fmla="*/ 10290748 w 12192000"/>
                <a:gd name="connsiteY1534" fmla="*/ 648534 h 1608850"/>
                <a:gd name="connsiteX1535" fmla="*/ 10329254 w 12192000"/>
                <a:gd name="connsiteY1535" fmla="*/ 648534 h 1608850"/>
                <a:gd name="connsiteX1536" fmla="*/ 10329254 w 12192000"/>
                <a:gd name="connsiteY1536" fmla="*/ 786887 h 1608850"/>
                <a:gd name="connsiteX1537" fmla="*/ 10330774 w 12192000"/>
                <a:gd name="connsiteY1537" fmla="*/ 786887 h 1608850"/>
                <a:gd name="connsiteX1538" fmla="*/ 10341414 w 12192000"/>
                <a:gd name="connsiteY1538" fmla="*/ 786887 h 1608850"/>
                <a:gd name="connsiteX1539" fmla="*/ 10341414 w 12192000"/>
                <a:gd name="connsiteY1539" fmla="*/ 773917 h 1608850"/>
                <a:gd name="connsiteX1540" fmla="*/ 10345468 w 12192000"/>
                <a:gd name="connsiteY1540" fmla="*/ 773917 h 1608850"/>
                <a:gd name="connsiteX1541" fmla="*/ 10345468 w 12192000"/>
                <a:gd name="connsiteY1541" fmla="*/ 786887 h 1608850"/>
                <a:gd name="connsiteX1542" fmla="*/ 10375868 w 12192000"/>
                <a:gd name="connsiteY1542" fmla="*/ 786887 h 1608850"/>
                <a:gd name="connsiteX1543" fmla="*/ 10375868 w 12192000"/>
                <a:gd name="connsiteY1543" fmla="*/ 756622 h 1608850"/>
                <a:gd name="connsiteX1544" fmla="*/ 10388028 w 12192000"/>
                <a:gd name="connsiteY1544" fmla="*/ 756622 h 1608850"/>
                <a:gd name="connsiteX1545" fmla="*/ 10400188 w 12192000"/>
                <a:gd name="connsiteY1545" fmla="*/ 754461 h 1608850"/>
                <a:gd name="connsiteX1546" fmla="*/ 10404242 w 12192000"/>
                <a:gd name="connsiteY1546" fmla="*/ 756622 h 1608850"/>
                <a:gd name="connsiteX1547" fmla="*/ 10414376 w 12192000"/>
                <a:gd name="connsiteY1547" fmla="*/ 756622 h 1608850"/>
                <a:gd name="connsiteX1548" fmla="*/ 10414376 w 12192000"/>
                <a:gd name="connsiteY1548" fmla="*/ 786887 h 1608850"/>
                <a:gd name="connsiteX1549" fmla="*/ 10422482 w 12192000"/>
                <a:gd name="connsiteY1549" fmla="*/ 786887 h 1608850"/>
                <a:gd name="connsiteX1550" fmla="*/ 10422482 w 12192000"/>
                <a:gd name="connsiteY1550" fmla="*/ 804182 h 1608850"/>
                <a:gd name="connsiteX1551" fmla="*/ 10431818 w 12192000"/>
                <a:gd name="connsiteY1551" fmla="*/ 805087 h 1608850"/>
                <a:gd name="connsiteX1552" fmla="*/ 10444776 w 12192000"/>
                <a:gd name="connsiteY1552" fmla="*/ 805087 h 1608850"/>
                <a:gd name="connsiteX1553" fmla="*/ 10444776 w 12192000"/>
                <a:gd name="connsiteY1553" fmla="*/ 789049 h 1608850"/>
                <a:gd name="connsiteX1554" fmla="*/ 10512732 w 12192000"/>
                <a:gd name="connsiteY1554" fmla="*/ 789049 h 1608850"/>
                <a:gd name="connsiteX1555" fmla="*/ 10512732 w 12192000"/>
                <a:gd name="connsiteY1555" fmla="*/ 703796 h 1608850"/>
                <a:gd name="connsiteX1556" fmla="*/ 10584740 w 12192000"/>
                <a:gd name="connsiteY1556" fmla="*/ 703796 h 1608850"/>
                <a:gd name="connsiteX1557" fmla="*/ 10584740 w 12192000"/>
                <a:gd name="connsiteY1557" fmla="*/ 782564 h 1608850"/>
                <a:gd name="connsiteX1558" fmla="*/ 10586644 w 12192000"/>
                <a:gd name="connsiteY1558" fmla="*/ 782564 h 1608850"/>
                <a:gd name="connsiteX1559" fmla="*/ 10587886 w 12192000"/>
                <a:gd name="connsiteY1559" fmla="*/ 805087 h 1608850"/>
                <a:gd name="connsiteX1560" fmla="*/ 10597562 w 12192000"/>
                <a:gd name="connsiteY1560" fmla="*/ 805087 h 1608850"/>
                <a:gd name="connsiteX1561" fmla="*/ 10598804 w 12192000"/>
                <a:gd name="connsiteY1561" fmla="*/ 782564 h 1608850"/>
                <a:gd name="connsiteX1562" fmla="*/ 10604884 w 12192000"/>
                <a:gd name="connsiteY1562" fmla="*/ 782564 h 1608850"/>
                <a:gd name="connsiteX1563" fmla="*/ 10606126 w 12192000"/>
                <a:gd name="connsiteY1563" fmla="*/ 805087 h 1608850"/>
                <a:gd name="connsiteX1564" fmla="*/ 10656748 w 12192000"/>
                <a:gd name="connsiteY1564" fmla="*/ 805087 h 1608850"/>
                <a:gd name="connsiteX1565" fmla="*/ 10656748 w 12192000"/>
                <a:gd name="connsiteY1565" fmla="*/ 642059 h 1608850"/>
                <a:gd name="connsiteX1566" fmla="*/ 10854076 w 12192000"/>
                <a:gd name="connsiteY1566" fmla="*/ 642059 h 1608850"/>
                <a:gd name="connsiteX1567" fmla="*/ 10854076 w 12192000"/>
                <a:gd name="connsiteY1567" fmla="*/ 805087 h 1608850"/>
                <a:gd name="connsiteX1568" fmla="*/ 10872772 w 12192000"/>
                <a:gd name="connsiteY1568" fmla="*/ 805087 h 1608850"/>
                <a:gd name="connsiteX1569" fmla="*/ 10872772 w 12192000"/>
                <a:gd name="connsiteY1569" fmla="*/ 722394 h 1608850"/>
                <a:gd name="connsiteX1570" fmla="*/ 10967892 w 12192000"/>
                <a:gd name="connsiteY1570" fmla="*/ 722394 h 1608850"/>
                <a:gd name="connsiteX1571" fmla="*/ 10979823 w 12192000"/>
                <a:gd name="connsiteY1571" fmla="*/ 404253 h 1608850"/>
                <a:gd name="connsiteX1572" fmla="*/ 10967663 w 12192000"/>
                <a:gd name="connsiteY1572" fmla="*/ 382635 h 1608850"/>
                <a:gd name="connsiteX1573" fmla="*/ 10961583 w 12192000"/>
                <a:gd name="connsiteY1573" fmla="*/ 378311 h 1608850"/>
                <a:gd name="connsiteX1574" fmla="*/ 10969690 w 12192000"/>
                <a:gd name="connsiteY1574" fmla="*/ 354532 h 1608850"/>
                <a:gd name="connsiteX1575" fmla="*/ 10969690 w 12192000"/>
                <a:gd name="connsiteY1575" fmla="*/ 337238 h 1608850"/>
                <a:gd name="connsiteX1576" fmla="*/ 10983876 w 12192000"/>
                <a:gd name="connsiteY1576" fmla="*/ 337238 h 1608850"/>
                <a:gd name="connsiteX1577" fmla="*/ 10983876 w 12192000"/>
                <a:gd name="connsiteY1577" fmla="*/ 315620 h 1608850"/>
                <a:gd name="connsiteX1578" fmla="*/ 10985903 w 12192000"/>
                <a:gd name="connsiteY1578" fmla="*/ 311296 h 1608850"/>
                <a:gd name="connsiteX1579" fmla="*/ 10985903 w 12192000"/>
                <a:gd name="connsiteY1579" fmla="*/ 233472 h 1608850"/>
                <a:gd name="connsiteX1580" fmla="*/ 10983876 w 12192000"/>
                <a:gd name="connsiteY1580" fmla="*/ 226987 h 1608850"/>
                <a:gd name="connsiteX1581" fmla="*/ 10989956 w 12192000"/>
                <a:gd name="connsiteY1581" fmla="*/ 220501 h 1608850"/>
                <a:gd name="connsiteX1582" fmla="*/ 10989956 w 12192000"/>
                <a:gd name="connsiteY1582" fmla="*/ 162133 h 1608850"/>
                <a:gd name="connsiteX1583" fmla="*/ 10991983 w 12192000"/>
                <a:gd name="connsiteY1583" fmla="*/ 157810 h 1608850"/>
                <a:gd name="connsiteX1584" fmla="*/ 10991983 w 12192000"/>
                <a:gd name="connsiteY1584" fmla="*/ 101604 h 1608850"/>
                <a:gd name="connsiteX1585" fmla="*/ 10994010 w 12192000"/>
                <a:gd name="connsiteY1585" fmla="*/ 82148 h 1608850"/>
                <a:gd name="connsiteX1586" fmla="*/ 10998063 w 12192000"/>
                <a:gd name="connsiteY1586" fmla="*/ 99442 h 1608850"/>
                <a:gd name="connsiteX1587" fmla="*/ 11000090 w 12192000"/>
                <a:gd name="connsiteY1587" fmla="*/ 157810 h 1608850"/>
                <a:gd name="connsiteX1588" fmla="*/ 11002116 w 12192000"/>
                <a:gd name="connsiteY1588" fmla="*/ 220501 h 1608850"/>
                <a:gd name="connsiteX1589" fmla="*/ 11008196 w 12192000"/>
                <a:gd name="connsiteY1589" fmla="*/ 226987 h 1608850"/>
                <a:gd name="connsiteX1590" fmla="*/ 11006170 w 12192000"/>
                <a:gd name="connsiteY1590" fmla="*/ 233472 h 1608850"/>
                <a:gd name="connsiteX1591" fmla="*/ 11006170 w 12192000"/>
                <a:gd name="connsiteY1591" fmla="*/ 311296 h 1608850"/>
                <a:gd name="connsiteX1592" fmla="*/ 11008196 w 12192000"/>
                <a:gd name="connsiteY1592" fmla="*/ 315620 h 1608850"/>
                <a:gd name="connsiteX1593" fmla="*/ 11008196 w 12192000"/>
                <a:gd name="connsiteY1593" fmla="*/ 337238 h 1608850"/>
                <a:gd name="connsiteX1594" fmla="*/ 11022383 w 12192000"/>
                <a:gd name="connsiteY1594" fmla="*/ 337238 h 1608850"/>
                <a:gd name="connsiteX1595" fmla="*/ 11022383 w 12192000"/>
                <a:gd name="connsiteY1595" fmla="*/ 354532 h 1608850"/>
                <a:gd name="connsiteX1596" fmla="*/ 11030491 w 12192000"/>
                <a:gd name="connsiteY1596" fmla="*/ 378311 h 1608850"/>
                <a:gd name="connsiteX1597" fmla="*/ 11024411 w 12192000"/>
                <a:gd name="connsiteY1597" fmla="*/ 382635 h 1608850"/>
                <a:gd name="connsiteX1598" fmla="*/ 11012250 w 12192000"/>
                <a:gd name="connsiteY1598" fmla="*/ 404253 h 1608850"/>
                <a:gd name="connsiteX1599" fmla="*/ 11020356 w 12192000"/>
                <a:gd name="connsiteY1599" fmla="*/ 657181 h 1608850"/>
                <a:gd name="connsiteX1600" fmla="*/ 11085211 w 12192000"/>
                <a:gd name="connsiteY1600" fmla="*/ 657181 h 1608850"/>
                <a:gd name="connsiteX1601" fmla="*/ 11085211 w 12192000"/>
                <a:gd name="connsiteY1601" fmla="*/ 732843 h 1608850"/>
                <a:gd name="connsiteX1602" fmla="*/ 11093318 w 12192000"/>
                <a:gd name="connsiteY1602" fmla="*/ 732843 h 1608850"/>
                <a:gd name="connsiteX1603" fmla="*/ 11095344 w 12192000"/>
                <a:gd name="connsiteY1603" fmla="*/ 726358 h 1608850"/>
                <a:gd name="connsiteX1604" fmla="*/ 11101424 w 12192000"/>
                <a:gd name="connsiteY1604" fmla="*/ 726358 h 1608850"/>
                <a:gd name="connsiteX1605" fmla="*/ 11103452 w 12192000"/>
                <a:gd name="connsiteY1605" fmla="*/ 735005 h 1608850"/>
                <a:gd name="connsiteX1606" fmla="*/ 11115612 w 12192000"/>
                <a:gd name="connsiteY1606" fmla="*/ 735005 h 1608850"/>
                <a:gd name="connsiteX1607" fmla="*/ 11115612 w 12192000"/>
                <a:gd name="connsiteY1607" fmla="*/ 728519 h 1608850"/>
                <a:gd name="connsiteX1608" fmla="*/ 11137904 w 12192000"/>
                <a:gd name="connsiteY1608" fmla="*/ 728519 h 1608850"/>
                <a:gd name="connsiteX1609" fmla="*/ 11137904 w 12192000"/>
                <a:gd name="connsiteY1609" fmla="*/ 735005 h 1608850"/>
                <a:gd name="connsiteX1610" fmla="*/ 11158172 w 12192000"/>
                <a:gd name="connsiteY1610" fmla="*/ 735005 h 1608850"/>
                <a:gd name="connsiteX1611" fmla="*/ 11158172 w 12192000"/>
                <a:gd name="connsiteY1611" fmla="*/ 780402 h 1608850"/>
                <a:gd name="connsiteX1612" fmla="*/ 11172359 w 12192000"/>
                <a:gd name="connsiteY1612" fmla="*/ 780402 h 1608850"/>
                <a:gd name="connsiteX1613" fmla="*/ 11172359 w 12192000"/>
                <a:gd name="connsiteY1613" fmla="*/ 767431 h 1608850"/>
                <a:gd name="connsiteX1614" fmla="*/ 11188572 w 12192000"/>
                <a:gd name="connsiteY1614" fmla="*/ 767431 h 1608850"/>
                <a:gd name="connsiteX1615" fmla="*/ 11188572 w 12192000"/>
                <a:gd name="connsiteY1615" fmla="*/ 588004 h 1608850"/>
                <a:gd name="connsiteX1616" fmla="*/ 11194652 w 12192000"/>
                <a:gd name="connsiteY1616" fmla="*/ 581518 h 1608850"/>
                <a:gd name="connsiteX1617" fmla="*/ 11267614 w 12192000"/>
                <a:gd name="connsiteY1617" fmla="*/ 581518 h 1608850"/>
                <a:gd name="connsiteX1618" fmla="*/ 11267614 w 12192000"/>
                <a:gd name="connsiteY1618" fmla="*/ 590166 h 1608850"/>
                <a:gd name="connsiteX1619" fmla="*/ 11277747 w 12192000"/>
                <a:gd name="connsiteY1619" fmla="*/ 590166 h 1608850"/>
                <a:gd name="connsiteX1620" fmla="*/ 11277747 w 12192000"/>
                <a:gd name="connsiteY1620" fmla="*/ 704740 h 1608850"/>
                <a:gd name="connsiteX1621" fmla="*/ 11300040 w 12192000"/>
                <a:gd name="connsiteY1621" fmla="*/ 704740 h 1608850"/>
                <a:gd name="connsiteX1622" fmla="*/ 11300040 w 12192000"/>
                <a:gd name="connsiteY1622" fmla="*/ 637725 h 1608850"/>
                <a:gd name="connsiteX1623" fmla="*/ 11326388 w 12192000"/>
                <a:gd name="connsiteY1623" fmla="*/ 637725 h 1608850"/>
                <a:gd name="connsiteX1624" fmla="*/ 11330440 w 12192000"/>
                <a:gd name="connsiteY1624" fmla="*/ 633401 h 1608850"/>
                <a:gd name="connsiteX1625" fmla="*/ 11338548 w 12192000"/>
                <a:gd name="connsiteY1625" fmla="*/ 633401 h 1608850"/>
                <a:gd name="connsiteX1626" fmla="*/ 11342600 w 12192000"/>
                <a:gd name="connsiteY1626" fmla="*/ 637725 h 1608850"/>
                <a:gd name="connsiteX1627" fmla="*/ 11364895 w 12192000"/>
                <a:gd name="connsiteY1627" fmla="*/ 637725 h 1608850"/>
                <a:gd name="connsiteX1628" fmla="*/ 11364895 w 12192000"/>
                <a:gd name="connsiteY1628" fmla="*/ 520989 h 1608850"/>
                <a:gd name="connsiteX1629" fmla="*/ 11421642 w 12192000"/>
                <a:gd name="connsiteY1629" fmla="*/ 510180 h 1608850"/>
                <a:gd name="connsiteX1630" fmla="*/ 11421642 w 12192000"/>
                <a:gd name="connsiteY1630" fmla="*/ 511261 h 1608850"/>
                <a:gd name="connsiteX1631" fmla="*/ 11421642 w 12192000"/>
                <a:gd name="connsiteY1631" fmla="*/ 518827 h 1608850"/>
                <a:gd name="connsiteX1632" fmla="*/ 11447988 w 12192000"/>
                <a:gd name="connsiteY1632" fmla="*/ 518827 h 1608850"/>
                <a:gd name="connsiteX1633" fmla="*/ 11447988 w 12192000"/>
                <a:gd name="connsiteY1633" fmla="*/ 773917 h 1608850"/>
                <a:gd name="connsiteX1634" fmla="*/ 11470283 w 12192000"/>
                <a:gd name="connsiteY1634" fmla="*/ 773917 h 1608850"/>
                <a:gd name="connsiteX1635" fmla="*/ 11470283 w 12192000"/>
                <a:gd name="connsiteY1635" fmla="*/ 769593 h 1608850"/>
                <a:gd name="connsiteX1636" fmla="*/ 11482443 w 12192000"/>
                <a:gd name="connsiteY1636" fmla="*/ 769593 h 1608850"/>
                <a:gd name="connsiteX1637" fmla="*/ 11482443 w 12192000"/>
                <a:gd name="connsiteY1637" fmla="*/ 773917 h 1608850"/>
                <a:gd name="connsiteX1638" fmla="*/ 11506763 w 12192000"/>
                <a:gd name="connsiteY1638" fmla="*/ 773917 h 1608850"/>
                <a:gd name="connsiteX1639" fmla="*/ 11506763 w 12192000"/>
                <a:gd name="connsiteY1639" fmla="*/ 760946 h 1608850"/>
                <a:gd name="connsiteX1640" fmla="*/ 11535136 w 12192000"/>
                <a:gd name="connsiteY1640" fmla="*/ 760946 h 1608850"/>
                <a:gd name="connsiteX1641" fmla="*/ 11547296 w 12192000"/>
                <a:gd name="connsiteY1641" fmla="*/ 756622 h 1608850"/>
                <a:gd name="connsiteX1642" fmla="*/ 11567564 w 12192000"/>
                <a:gd name="connsiteY1642" fmla="*/ 760946 h 1608850"/>
                <a:gd name="connsiteX1643" fmla="*/ 11567564 w 12192000"/>
                <a:gd name="connsiteY1643" fmla="*/ 743652 h 1608850"/>
                <a:gd name="connsiteX1644" fmla="*/ 11575671 w 12192000"/>
                <a:gd name="connsiteY1644" fmla="*/ 743652 h 1608850"/>
                <a:gd name="connsiteX1645" fmla="*/ 11575671 w 12192000"/>
                <a:gd name="connsiteY1645" fmla="*/ 730681 h 1608850"/>
                <a:gd name="connsiteX1646" fmla="*/ 11632418 w 12192000"/>
                <a:gd name="connsiteY1646" fmla="*/ 730681 h 1608850"/>
                <a:gd name="connsiteX1647" fmla="*/ 11632418 w 12192000"/>
                <a:gd name="connsiteY1647" fmla="*/ 700416 h 1608850"/>
                <a:gd name="connsiteX1648" fmla="*/ 11650658 w 12192000"/>
                <a:gd name="connsiteY1648" fmla="*/ 700416 h 1608850"/>
                <a:gd name="connsiteX1649" fmla="*/ 11650658 w 12192000"/>
                <a:gd name="connsiteY1649" fmla="*/ 693931 h 1608850"/>
                <a:gd name="connsiteX1650" fmla="*/ 11662818 w 12192000"/>
                <a:gd name="connsiteY1650" fmla="*/ 693931 h 1608850"/>
                <a:gd name="connsiteX1651" fmla="*/ 11662818 w 12192000"/>
                <a:gd name="connsiteY1651" fmla="*/ 700416 h 1608850"/>
                <a:gd name="connsiteX1652" fmla="*/ 11679031 w 12192000"/>
                <a:gd name="connsiteY1652" fmla="*/ 700416 h 1608850"/>
                <a:gd name="connsiteX1653" fmla="*/ 11679031 w 12192000"/>
                <a:gd name="connsiteY1653" fmla="*/ 750137 h 1608850"/>
                <a:gd name="connsiteX1654" fmla="*/ 11711459 w 12192000"/>
                <a:gd name="connsiteY1654" fmla="*/ 750137 h 1608850"/>
                <a:gd name="connsiteX1655" fmla="*/ 11711459 w 12192000"/>
                <a:gd name="connsiteY1655" fmla="*/ 724196 h 1608850"/>
                <a:gd name="connsiteX1656" fmla="*/ 11749966 w 12192000"/>
                <a:gd name="connsiteY1656" fmla="*/ 724196 h 1608850"/>
                <a:gd name="connsiteX1657" fmla="*/ 11749966 w 12192000"/>
                <a:gd name="connsiteY1657" fmla="*/ 693931 h 1608850"/>
                <a:gd name="connsiteX1658" fmla="*/ 11798607 w 12192000"/>
                <a:gd name="connsiteY1658" fmla="*/ 693931 h 1608850"/>
                <a:gd name="connsiteX1659" fmla="*/ 11798607 w 12192000"/>
                <a:gd name="connsiteY1659" fmla="*/ 805087 h 1608850"/>
                <a:gd name="connsiteX1660" fmla="*/ 11798607 w 12192000"/>
                <a:gd name="connsiteY1660" fmla="*/ 818866 h 1608850"/>
                <a:gd name="connsiteX1661" fmla="*/ 11864482 w 12192000"/>
                <a:gd name="connsiteY1661" fmla="*/ 818866 h 1608850"/>
                <a:gd name="connsiteX1662" fmla="*/ 11864482 w 12192000"/>
                <a:gd name="connsiteY1662" fmla="*/ 924638 h 1608850"/>
                <a:gd name="connsiteX1663" fmla="*/ 11864482 w 12192000"/>
                <a:gd name="connsiteY1663" fmla="*/ 947885 h 1608850"/>
                <a:gd name="connsiteX1664" fmla="*/ 11879442 w 12192000"/>
                <a:gd name="connsiteY1664" fmla="*/ 947885 h 1608850"/>
                <a:gd name="connsiteX1665" fmla="*/ 11879442 w 12192000"/>
                <a:gd name="connsiteY1665" fmla="*/ 946723 h 1608850"/>
                <a:gd name="connsiteX1666" fmla="*/ 11879442 w 12192000"/>
                <a:gd name="connsiteY1666" fmla="*/ 938587 h 1608850"/>
                <a:gd name="connsiteX1667" fmla="*/ 11924022 w 12192000"/>
                <a:gd name="connsiteY1667" fmla="*/ 938587 h 1608850"/>
                <a:gd name="connsiteX1668" fmla="*/ 11924022 w 12192000"/>
                <a:gd name="connsiteY1668" fmla="*/ 959508 h 1608850"/>
                <a:gd name="connsiteX1669" fmla="*/ 11926250 w 12192000"/>
                <a:gd name="connsiteY1669" fmla="*/ 960671 h 1608850"/>
                <a:gd name="connsiteX1670" fmla="*/ 11941854 w 12192000"/>
                <a:gd name="connsiteY1670" fmla="*/ 968807 h 1608850"/>
                <a:gd name="connsiteX1671" fmla="*/ 11941854 w 12192000"/>
                <a:gd name="connsiteY1671" fmla="*/ 999027 h 1608850"/>
                <a:gd name="connsiteX1672" fmla="*/ 11943247 w 12192000"/>
                <a:gd name="connsiteY1672" fmla="*/ 999609 h 1608850"/>
                <a:gd name="connsiteX1673" fmla="*/ 11952999 w 12192000"/>
                <a:gd name="connsiteY1673" fmla="*/ 1003677 h 1608850"/>
                <a:gd name="connsiteX1674" fmla="*/ 11952999 w 12192000"/>
                <a:gd name="connsiteY1674" fmla="*/ 1002515 h 1608850"/>
                <a:gd name="connsiteX1675" fmla="*/ 11952999 w 12192000"/>
                <a:gd name="connsiteY1675" fmla="*/ 994378 h 1608850"/>
                <a:gd name="connsiteX1676" fmla="*/ 11954114 w 12192000"/>
                <a:gd name="connsiteY1676" fmla="*/ 994378 h 1608850"/>
                <a:gd name="connsiteX1677" fmla="*/ 11961915 w 12192000"/>
                <a:gd name="connsiteY1677" fmla="*/ 994378 h 1608850"/>
                <a:gd name="connsiteX1678" fmla="*/ 11961915 w 12192000"/>
                <a:gd name="connsiteY1678" fmla="*/ 993506 h 1608850"/>
                <a:gd name="connsiteX1679" fmla="*/ 11961915 w 12192000"/>
                <a:gd name="connsiteY1679" fmla="*/ 987404 h 1608850"/>
                <a:gd name="connsiteX1680" fmla="*/ 11960800 w 12192000"/>
                <a:gd name="connsiteY1680" fmla="*/ 987404 h 1608850"/>
                <a:gd name="connsiteX1681" fmla="*/ 11952999 w 12192000"/>
                <a:gd name="connsiteY1681" fmla="*/ 987404 h 1608850"/>
                <a:gd name="connsiteX1682" fmla="*/ 11952999 w 12192000"/>
                <a:gd name="connsiteY1682" fmla="*/ 986242 h 1608850"/>
                <a:gd name="connsiteX1683" fmla="*/ 11952999 w 12192000"/>
                <a:gd name="connsiteY1683" fmla="*/ 978106 h 1608850"/>
                <a:gd name="connsiteX1684" fmla="*/ 11954114 w 12192000"/>
                <a:gd name="connsiteY1684" fmla="*/ 978106 h 1608850"/>
                <a:gd name="connsiteX1685" fmla="*/ 11961915 w 12192000"/>
                <a:gd name="connsiteY1685" fmla="*/ 978106 h 1608850"/>
                <a:gd name="connsiteX1686" fmla="*/ 11961915 w 12192000"/>
                <a:gd name="connsiteY1686" fmla="*/ 976943 h 1608850"/>
                <a:gd name="connsiteX1687" fmla="*/ 11961915 w 12192000"/>
                <a:gd name="connsiteY1687" fmla="*/ 968807 h 1608850"/>
                <a:gd name="connsiteX1688" fmla="*/ 11960800 w 12192000"/>
                <a:gd name="connsiteY1688" fmla="*/ 968807 h 1608850"/>
                <a:gd name="connsiteX1689" fmla="*/ 11952999 w 12192000"/>
                <a:gd name="connsiteY1689" fmla="*/ 968807 h 1608850"/>
                <a:gd name="connsiteX1690" fmla="*/ 11952999 w 12192000"/>
                <a:gd name="connsiteY1690" fmla="*/ 967645 h 1608850"/>
                <a:gd name="connsiteX1691" fmla="*/ 11952999 w 12192000"/>
                <a:gd name="connsiteY1691" fmla="*/ 959508 h 1608850"/>
                <a:gd name="connsiteX1692" fmla="*/ 11954114 w 12192000"/>
                <a:gd name="connsiteY1692" fmla="*/ 959508 h 1608850"/>
                <a:gd name="connsiteX1693" fmla="*/ 11961915 w 12192000"/>
                <a:gd name="connsiteY1693" fmla="*/ 959508 h 1608850"/>
                <a:gd name="connsiteX1694" fmla="*/ 11961915 w 12192000"/>
                <a:gd name="connsiteY1694" fmla="*/ 958637 h 1608850"/>
                <a:gd name="connsiteX1695" fmla="*/ 11961915 w 12192000"/>
                <a:gd name="connsiteY1695" fmla="*/ 952535 h 1608850"/>
                <a:gd name="connsiteX1696" fmla="*/ 11960800 w 12192000"/>
                <a:gd name="connsiteY1696" fmla="*/ 952535 h 1608850"/>
                <a:gd name="connsiteX1697" fmla="*/ 11952999 w 12192000"/>
                <a:gd name="connsiteY1697" fmla="*/ 952535 h 1608850"/>
                <a:gd name="connsiteX1698" fmla="*/ 11952999 w 12192000"/>
                <a:gd name="connsiteY1698" fmla="*/ 951372 h 1608850"/>
                <a:gd name="connsiteX1699" fmla="*/ 11952999 w 12192000"/>
                <a:gd name="connsiteY1699" fmla="*/ 943236 h 1608850"/>
                <a:gd name="connsiteX1700" fmla="*/ 11954114 w 12192000"/>
                <a:gd name="connsiteY1700" fmla="*/ 943236 h 1608850"/>
                <a:gd name="connsiteX1701" fmla="*/ 11961915 w 12192000"/>
                <a:gd name="connsiteY1701" fmla="*/ 943236 h 1608850"/>
                <a:gd name="connsiteX1702" fmla="*/ 11961915 w 12192000"/>
                <a:gd name="connsiteY1702" fmla="*/ 942074 h 1608850"/>
                <a:gd name="connsiteX1703" fmla="*/ 11961915 w 12192000"/>
                <a:gd name="connsiteY1703" fmla="*/ 933937 h 1608850"/>
                <a:gd name="connsiteX1704" fmla="*/ 11960800 w 12192000"/>
                <a:gd name="connsiteY1704" fmla="*/ 933937 h 1608850"/>
                <a:gd name="connsiteX1705" fmla="*/ 11952999 w 12192000"/>
                <a:gd name="connsiteY1705" fmla="*/ 933937 h 1608850"/>
                <a:gd name="connsiteX1706" fmla="*/ 11952999 w 12192000"/>
                <a:gd name="connsiteY1706" fmla="*/ 933066 h 1608850"/>
                <a:gd name="connsiteX1707" fmla="*/ 11952999 w 12192000"/>
                <a:gd name="connsiteY1707" fmla="*/ 926963 h 1608850"/>
                <a:gd name="connsiteX1708" fmla="*/ 11954114 w 12192000"/>
                <a:gd name="connsiteY1708" fmla="*/ 926963 h 1608850"/>
                <a:gd name="connsiteX1709" fmla="*/ 11961915 w 12192000"/>
                <a:gd name="connsiteY1709" fmla="*/ 926963 h 1608850"/>
                <a:gd name="connsiteX1710" fmla="*/ 11961915 w 12192000"/>
                <a:gd name="connsiteY1710" fmla="*/ 925801 h 1608850"/>
                <a:gd name="connsiteX1711" fmla="*/ 11961915 w 12192000"/>
                <a:gd name="connsiteY1711" fmla="*/ 917665 h 1608850"/>
                <a:gd name="connsiteX1712" fmla="*/ 11960800 w 12192000"/>
                <a:gd name="connsiteY1712" fmla="*/ 917665 h 1608850"/>
                <a:gd name="connsiteX1713" fmla="*/ 11952999 w 12192000"/>
                <a:gd name="connsiteY1713" fmla="*/ 917665 h 1608850"/>
                <a:gd name="connsiteX1714" fmla="*/ 11952999 w 12192000"/>
                <a:gd name="connsiteY1714" fmla="*/ 916503 h 1608850"/>
                <a:gd name="connsiteX1715" fmla="*/ 11952999 w 12192000"/>
                <a:gd name="connsiteY1715" fmla="*/ 908366 h 1608850"/>
                <a:gd name="connsiteX1716" fmla="*/ 11954114 w 12192000"/>
                <a:gd name="connsiteY1716" fmla="*/ 908366 h 1608850"/>
                <a:gd name="connsiteX1717" fmla="*/ 11961915 w 12192000"/>
                <a:gd name="connsiteY1717" fmla="*/ 908366 h 1608850"/>
                <a:gd name="connsiteX1718" fmla="*/ 11961915 w 12192000"/>
                <a:gd name="connsiteY1718" fmla="*/ 907204 h 1608850"/>
                <a:gd name="connsiteX1719" fmla="*/ 11961915 w 12192000"/>
                <a:gd name="connsiteY1719" fmla="*/ 899068 h 1608850"/>
                <a:gd name="connsiteX1720" fmla="*/ 11960800 w 12192000"/>
                <a:gd name="connsiteY1720" fmla="*/ 899068 h 1608850"/>
                <a:gd name="connsiteX1721" fmla="*/ 11952999 w 12192000"/>
                <a:gd name="connsiteY1721" fmla="*/ 899068 h 1608850"/>
                <a:gd name="connsiteX1722" fmla="*/ 11952999 w 12192000"/>
                <a:gd name="connsiteY1722" fmla="*/ 898196 h 1608850"/>
                <a:gd name="connsiteX1723" fmla="*/ 11952999 w 12192000"/>
                <a:gd name="connsiteY1723" fmla="*/ 892094 h 1608850"/>
                <a:gd name="connsiteX1724" fmla="*/ 11954114 w 12192000"/>
                <a:gd name="connsiteY1724" fmla="*/ 892094 h 1608850"/>
                <a:gd name="connsiteX1725" fmla="*/ 11961915 w 12192000"/>
                <a:gd name="connsiteY1725" fmla="*/ 892094 h 1608850"/>
                <a:gd name="connsiteX1726" fmla="*/ 11961915 w 12192000"/>
                <a:gd name="connsiteY1726" fmla="*/ 890931 h 1608850"/>
                <a:gd name="connsiteX1727" fmla="*/ 11961915 w 12192000"/>
                <a:gd name="connsiteY1727" fmla="*/ 882795 h 1608850"/>
                <a:gd name="connsiteX1728" fmla="*/ 11960800 w 12192000"/>
                <a:gd name="connsiteY1728" fmla="*/ 882795 h 1608850"/>
                <a:gd name="connsiteX1729" fmla="*/ 11952999 w 12192000"/>
                <a:gd name="connsiteY1729" fmla="*/ 882795 h 1608850"/>
                <a:gd name="connsiteX1730" fmla="*/ 11952999 w 12192000"/>
                <a:gd name="connsiteY1730" fmla="*/ 881633 h 1608850"/>
                <a:gd name="connsiteX1731" fmla="*/ 11952999 w 12192000"/>
                <a:gd name="connsiteY1731" fmla="*/ 873496 h 1608850"/>
                <a:gd name="connsiteX1732" fmla="*/ 11954114 w 12192000"/>
                <a:gd name="connsiteY1732" fmla="*/ 873496 h 1608850"/>
                <a:gd name="connsiteX1733" fmla="*/ 11961915 w 12192000"/>
                <a:gd name="connsiteY1733" fmla="*/ 873496 h 1608850"/>
                <a:gd name="connsiteX1734" fmla="*/ 11961915 w 12192000"/>
                <a:gd name="connsiteY1734" fmla="*/ 872625 h 1608850"/>
                <a:gd name="connsiteX1735" fmla="*/ 11961915 w 12192000"/>
                <a:gd name="connsiteY1735" fmla="*/ 866523 h 1608850"/>
                <a:gd name="connsiteX1736" fmla="*/ 11960800 w 12192000"/>
                <a:gd name="connsiteY1736" fmla="*/ 866523 h 1608850"/>
                <a:gd name="connsiteX1737" fmla="*/ 11952999 w 12192000"/>
                <a:gd name="connsiteY1737" fmla="*/ 866523 h 1608850"/>
                <a:gd name="connsiteX1738" fmla="*/ 11952999 w 12192000"/>
                <a:gd name="connsiteY1738" fmla="*/ 865360 h 1608850"/>
                <a:gd name="connsiteX1739" fmla="*/ 11952999 w 12192000"/>
                <a:gd name="connsiteY1739" fmla="*/ 857224 h 1608850"/>
                <a:gd name="connsiteX1740" fmla="*/ 11954114 w 12192000"/>
                <a:gd name="connsiteY1740" fmla="*/ 857224 h 1608850"/>
                <a:gd name="connsiteX1741" fmla="*/ 11961915 w 12192000"/>
                <a:gd name="connsiteY1741" fmla="*/ 857224 h 1608850"/>
                <a:gd name="connsiteX1742" fmla="*/ 11961915 w 12192000"/>
                <a:gd name="connsiteY1742" fmla="*/ 856062 h 1608850"/>
                <a:gd name="connsiteX1743" fmla="*/ 11961915 w 12192000"/>
                <a:gd name="connsiteY1743" fmla="*/ 847925 h 1608850"/>
                <a:gd name="connsiteX1744" fmla="*/ 11960800 w 12192000"/>
                <a:gd name="connsiteY1744" fmla="*/ 847925 h 1608850"/>
                <a:gd name="connsiteX1745" fmla="*/ 11952999 w 12192000"/>
                <a:gd name="connsiteY1745" fmla="*/ 847925 h 1608850"/>
                <a:gd name="connsiteX1746" fmla="*/ 11952999 w 12192000"/>
                <a:gd name="connsiteY1746" fmla="*/ 846763 h 1608850"/>
                <a:gd name="connsiteX1747" fmla="*/ 11952999 w 12192000"/>
                <a:gd name="connsiteY1747" fmla="*/ 838627 h 1608850"/>
                <a:gd name="connsiteX1748" fmla="*/ 11954114 w 12192000"/>
                <a:gd name="connsiteY1748" fmla="*/ 838627 h 1608850"/>
                <a:gd name="connsiteX1749" fmla="*/ 11961915 w 12192000"/>
                <a:gd name="connsiteY1749" fmla="*/ 838627 h 1608850"/>
                <a:gd name="connsiteX1750" fmla="*/ 11961915 w 12192000"/>
                <a:gd name="connsiteY1750" fmla="*/ 837755 h 1608850"/>
                <a:gd name="connsiteX1751" fmla="*/ 11961915 w 12192000"/>
                <a:gd name="connsiteY1751" fmla="*/ 831653 h 1608850"/>
                <a:gd name="connsiteX1752" fmla="*/ 11960800 w 12192000"/>
                <a:gd name="connsiteY1752" fmla="*/ 831653 h 1608850"/>
                <a:gd name="connsiteX1753" fmla="*/ 11952999 w 12192000"/>
                <a:gd name="connsiteY1753" fmla="*/ 831653 h 1608850"/>
                <a:gd name="connsiteX1754" fmla="*/ 11952999 w 12192000"/>
                <a:gd name="connsiteY1754" fmla="*/ 830491 h 1608850"/>
                <a:gd name="connsiteX1755" fmla="*/ 11952999 w 12192000"/>
                <a:gd name="connsiteY1755" fmla="*/ 822354 h 1608850"/>
                <a:gd name="connsiteX1756" fmla="*/ 11954114 w 12192000"/>
                <a:gd name="connsiteY1756" fmla="*/ 822354 h 1608850"/>
                <a:gd name="connsiteX1757" fmla="*/ 11961915 w 12192000"/>
                <a:gd name="connsiteY1757" fmla="*/ 822354 h 1608850"/>
                <a:gd name="connsiteX1758" fmla="*/ 11961915 w 12192000"/>
                <a:gd name="connsiteY1758" fmla="*/ 821192 h 1608850"/>
                <a:gd name="connsiteX1759" fmla="*/ 11961915 w 12192000"/>
                <a:gd name="connsiteY1759" fmla="*/ 813056 h 1608850"/>
                <a:gd name="connsiteX1760" fmla="*/ 11960800 w 12192000"/>
                <a:gd name="connsiteY1760" fmla="*/ 813056 h 1608850"/>
                <a:gd name="connsiteX1761" fmla="*/ 11952999 w 12192000"/>
                <a:gd name="connsiteY1761" fmla="*/ 813056 h 1608850"/>
                <a:gd name="connsiteX1762" fmla="*/ 11952999 w 12192000"/>
                <a:gd name="connsiteY1762" fmla="*/ 811893 h 1608850"/>
                <a:gd name="connsiteX1763" fmla="*/ 11952999 w 12192000"/>
                <a:gd name="connsiteY1763" fmla="*/ 803757 h 1608850"/>
                <a:gd name="connsiteX1764" fmla="*/ 11954114 w 12192000"/>
                <a:gd name="connsiteY1764" fmla="*/ 803757 h 1608850"/>
                <a:gd name="connsiteX1765" fmla="*/ 11961915 w 12192000"/>
                <a:gd name="connsiteY1765" fmla="*/ 803757 h 1608850"/>
                <a:gd name="connsiteX1766" fmla="*/ 11961915 w 12192000"/>
                <a:gd name="connsiteY1766" fmla="*/ 802885 h 1608850"/>
                <a:gd name="connsiteX1767" fmla="*/ 11961915 w 12192000"/>
                <a:gd name="connsiteY1767" fmla="*/ 796783 h 1608850"/>
                <a:gd name="connsiteX1768" fmla="*/ 11960800 w 12192000"/>
                <a:gd name="connsiteY1768" fmla="*/ 796783 h 1608850"/>
                <a:gd name="connsiteX1769" fmla="*/ 11952999 w 12192000"/>
                <a:gd name="connsiteY1769" fmla="*/ 796783 h 1608850"/>
                <a:gd name="connsiteX1770" fmla="*/ 11952999 w 12192000"/>
                <a:gd name="connsiteY1770" fmla="*/ 795621 h 1608850"/>
                <a:gd name="connsiteX1771" fmla="*/ 11952999 w 12192000"/>
                <a:gd name="connsiteY1771" fmla="*/ 787484 h 1608850"/>
                <a:gd name="connsiteX1772" fmla="*/ 11954114 w 12192000"/>
                <a:gd name="connsiteY1772" fmla="*/ 787484 h 1608850"/>
                <a:gd name="connsiteX1773" fmla="*/ 11961915 w 12192000"/>
                <a:gd name="connsiteY1773" fmla="*/ 787484 h 1608850"/>
                <a:gd name="connsiteX1774" fmla="*/ 11960800 w 12192000"/>
                <a:gd name="connsiteY1774" fmla="*/ 785741 h 1608850"/>
                <a:gd name="connsiteX1775" fmla="*/ 11952999 w 12192000"/>
                <a:gd name="connsiteY1775" fmla="*/ 773537 h 1608850"/>
                <a:gd name="connsiteX1776" fmla="*/ 11952999 w 12192000"/>
                <a:gd name="connsiteY1776" fmla="*/ 736342 h 1608850"/>
                <a:gd name="connsiteX1777" fmla="*/ 12102343 w 12192000"/>
                <a:gd name="connsiteY1777" fmla="*/ 736342 h 1608850"/>
                <a:gd name="connsiteX1778" fmla="*/ 12115716 w 12192000"/>
                <a:gd name="connsiteY1778" fmla="*/ 757264 h 1608850"/>
                <a:gd name="connsiteX1779" fmla="*/ 12115716 w 12192000"/>
                <a:gd name="connsiteY1779" fmla="*/ 803757 h 1608850"/>
                <a:gd name="connsiteX1780" fmla="*/ 12114602 w 12192000"/>
                <a:gd name="connsiteY1780" fmla="*/ 803757 h 1608850"/>
                <a:gd name="connsiteX1781" fmla="*/ 12106800 w 12192000"/>
                <a:gd name="connsiteY1781" fmla="*/ 803757 h 1608850"/>
                <a:gd name="connsiteX1782" fmla="*/ 12106800 w 12192000"/>
                <a:gd name="connsiteY1782" fmla="*/ 804919 h 1608850"/>
                <a:gd name="connsiteX1783" fmla="*/ 12106800 w 12192000"/>
                <a:gd name="connsiteY1783" fmla="*/ 813056 h 1608850"/>
                <a:gd name="connsiteX1784" fmla="*/ 12107915 w 12192000"/>
                <a:gd name="connsiteY1784" fmla="*/ 813056 h 1608850"/>
                <a:gd name="connsiteX1785" fmla="*/ 12115716 w 12192000"/>
                <a:gd name="connsiteY1785" fmla="*/ 813056 h 1608850"/>
                <a:gd name="connsiteX1786" fmla="*/ 12115716 w 12192000"/>
                <a:gd name="connsiteY1786" fmla="*/ 814218 h 1608850"/>
                <a:gd name="connsiteX1787" fmla="*/ 12115716 w 12192000"/>
                <a:gd name="connsiteY1787" fmla="*/ 822354 h 1608850"/>
                <a:gd name="connsiteX1788" fmla="*/ 12114602 w 12192000"/>
                <a:gd name="connsiteY1788" fmla="*/ 822354 h 1608850"/>
                <a:gd name="connsiteX1789" fmla="*/ 12106800 w 12192000"/>
                <a:gd name="connsiteY1789" fmla="*/ 822354 h 1608850"/>
                <a:gd name="connsiteX1790" fmla="*/ 12106800 w 12192000"/>
                <a:gd name="connsiteY1790" fmla="*/ 823516 h 1608850"/>
                <a:gd name="connsiteX1791" fmla="*/ 12106800 w 12192000"/>
                <a:gd name="connsiteY1791" fmla="*/ 831653 h 1608850"/>
                <a:gd name="connsiteX1792" fmla="*/ 12107915 w 12192000"/>
                <a:gd name="connsiteY1792" fmla="*/ 831653 h 1608850"/>
                <a:gd name="connsiteX1793" fmla="*/ 12115716 w 12192000"/>
                <a:gd name="connsiteY1793" fmla="*/ 831653 h 1608850"/>
                <a:gd name="connsiteX1794" fmla="*/ 12115716 w 12192000"/>
                <a:gd name="connsiteY1794" fmla="*/ 832525 h 1608850"/>
                <a:gd name="connsiteX1795" fmla="*/ 12115716 w 12192000"/>
                <a:gd name="connsiteY1795" fmla="*/ 838627 h 1608850"/>
                <a:gd name="connsiteX1796" fmla="*/ 12114602 w 12192000"/>
                <a:gd name="connsiteY1796" fmla="*/ 838627 h 1608850"/>
                <a:gd name="connsiteX1797" fmla="*/ 12106800 w 12192000"/>
                <a:gd name="connsiteY1797" fmla="*/ 838627 h 1608850"/>
                <a:gd name="connsiteX1798" fmla="*/ 12106800 w 12192000"/>
                <a:gd name="connsiteY1798" fmla="*/ 839789 h 1608850"/>
                <a:gd name="connsiteX1799" fmla="*/ 12106800 w 12192000"/>
                <a:gd name="connsiteY1799" fmla="*/ 847925 h 1608850"/>
                <a:gd name="connsiteX1800" fmla="*/ 12107915 w 12192000"/>
                <a:gd name="connsiteY1800" fmla="*/ 847925 h 1608850"/>
                <a:gd name="connsiteX1801" fmla="*/ 12115716 w 12192000"/>
                <a:gd name="connsiteY1801" fmla="*/ 847925 h 1608850"/>
                <a:gd name="connsiteX1802" fmla="*/ 12115716 w 12192000"/>
                <a:gd name="connsiteY1802" fmla="*/ 849088 h 1608850"/>
                <a:gd name="connsiteX1803" fmla="*/ 12115716 w 12192000"/>
                <a:gd name="connsiteY1803" fmla="*/ 857224 h 1608850"/>
                <a:gd name="connsiteX1804" fmla="*/ 12114602 w 12192000"/>
                <a:gd name="connsiteY1804" fmla="*/ 857224 h 1608850"/>
                <a:gd name="connsiteX1805" fmla="*/ 12106800 w 12192000"/>
                <a:gd name="connsiteY1805" fmla="*/ 857224 h 1608850"/>
                <a:gd name="connsiteX1806" fmla="*/ 12106800 w 12192000"/>
                <a:gd name="connsiteY1806" fmla="*/ 858386 h 1608850"/>
                <a:gd name="connsiteX1807" fmla="*/ 12106800 w 12192000"/>
                <a:gd name="connsiteY1807" fmla="*/ 866523 h 1608850"/>
                <a:gd name="connsiteX1808" fmla="*/ 12107915 w 12192000"/>
                <a:gd name="connsiteY1808" fmla="*/ 866523 h 1608850"/>
                <a:gd name="connsiteX1809" fmla="*/ 12115716 w 12192000"/>
                <a:gd name="connsiteY1809" fmla="*/ 866523 h 1608850"/>
                <a:gd name="connsiteX1810" fmla="*/ 12115716 w 12192000"/>
                <a:gd name="connsiteY1810" fmla="*/ 867394 h 1608850"/>
                <a:gd name="connsiteX1811" fmla="*/ 12115716 w 12192000"/>
                <a:gd name="connsiteY1811" fmla="*/ 873496 h 1608850"/>
                <a:gd name="connsiteX1812" fmla="*/ 12114602 w 12192000"/>
                <a:gd name="connsiteY1812" fmla="*/ 873496 h 1608850"/>
                <a:gd name="connsiteX1813" fmla="*/ 12106800 w 12192000"/>
                <a:gd name="connsiteY1813" fmla="*/ 873496 h 1608850"/>
                <a:gd name="connsiteX1814" fmla="*/ 12106800 w 12192000"/>
                <a:gd name="connsiteY1814" fmla="*/ 874659 h 1608850"/>
                <a:gd name="connsiteX1815" fmla="*/ 12106800 w 12192000"/>
                <a:gd name="connsiteY1815" fmla="*/ 882795 h 1608850"/>
                <a:gd name="connsiteX1816" fmla="*/ 12107915 w 12192000"/>
                <a:gd name="connsiteY1816" fmla="*/ 882795 h 1608850"/>
                <a:gd name="connsiteX1817" fmla="*/ 12115716 w 12192000"/>
                <a:gd name="connsiteY1817" fmla="*/ 882795 h 1608850"/>
                <a:gd name="connsiteX1818" fmla="*/ 12115716 w 12192000"/>
                <a:gd name="connsiteY1818" fmla="*/ 883957 h 1608850"/>
                <a:gd name="connsiteX1819" fmla="*/ 12115716 w 12192000"/>
                <a:gd name="connsiteY1819" fmla="*/ 892094 h 1608850"/>
                <a:gd name="connsiteX1820" fmla="*/ 12114602 w 12192000"/>
                <a:gd name="connsiteY1820" fmla="*/ 892094 h 1608850"/>
                <a:gd name="connsiteX1821" fmla="*/ 12106800 w 12192000"/>
                <a:gd name="connsiteY1821" fmla="*/ 892094 h 1608850"/>
                <a:gd name="connsiteX1822" fmla="*/ 12106800 w 12192000"/>
                <a:gd name="connsiteY1822" fmla="*/ 892965 h 1608850"/>
                <a:gd name="connsiteX1823" fmla="*/ 12106800 w 12192000"/>
                <a:gd name="connsiteY1823" fmla="*/ 899068 h 1608850"/>
                <a:gd name="connsiteX1824" fmla="*/ 12107915 w 12192000"/>
                <a:gd name="connsiteY1824" fmla="*/ 899068 h 1608850"/>
                <a:gd name="connsiteX1825" fmla="*/ 12115716 w 12192000"/>
                <a:gd name="connsiteY1825" fmla="*/ 899068 h 1608850"/>
                <a:gd name="connsiteX1826" fmla="*/ 12115716 w 12192000"/>
                <a:gd name="connsiteY1826" fmla="*/ 900230 h 1608850"/>
                <a:gd name="connsiteX1827" fmla="*/ 12115716 w 12192000"/>
                <a:gd name="connsiteY1827" fmla="*/ 908366 h 1608850"/>
                <a:gd name="connsiteX1828" fmla="*/ 12114602 w 12192000"/>
                <a:gd name="connsiteY1828" fmla="*/ 908366 h 1608850"/>
                <a:gd name="connsiteX1829" fmla="*/ 12106800 w 12192000"/>
                <a:gd name="connsiteY1829" fmla="*/ 908366 h 1608850"/>
                <a:gd name="connsiteX1830" fmla="*/ 12106800 w 12192000"/>
                <a:gd name="connsiteY1830" fmla="*/ 909528 h 1608850"/>
                <a:gd name="connsiteX1831" fmla="*/ 12106800 w 12192000"/>
                <a:gd name="connsiteY1831" fmla="*/ 917665 h 1608850"/>
                <a:gd name="connsiteX1832" fmla="*/ 12107915 w 12192000"/>
                <a:gd name="connsiteY1832" fmla="*/ 917665 h 1608850"/>
                <a:gd name="connsiteX1833" fmla="*/ 12115716 w 12192000"/>
                <a:gd name="connsiteY1833" fmla="*/ 917665 h 1608850"/>
                <a:gd name="connsiteX1834" fmla="*/ 12115716 w 12192000"/>
                <a:gd name="connsiteY1834" fmla="*/ 918827 h 1608850"/>
                <a:gd name="connsiteX1835" fmla="*/ 12115716 w 12192000"/>
                <a:gd name="connsiteY1835" fmla="*/ 926963 h 1608850"/>
                <a:gd name="connsiteX1836" fmla="*/ 12114602 w 12192000"/>
                <a:gd name="connsiteY1836" fmla="*/ 926963 h 1608850"/>
                <a:gd name="connsiteX1837" fmla="*/ 12106800 w 12192000"/>
                <a:gd name="connsiteY1837" fmla="*/ 926963 h 1608850"/>
                <a:gd name="connsiteX1838" fmla="*/ 12106800 w 12192000"/>
                <a:gd name="connsiteY1838" fmla="*/ 927835 h 1608850"/>
                <a:gd name="connsiteX1839" fmla="*/ 12106800 w 12192000"/>
                <a:gd name="connsiteY1839" fmla="*/ 933937 h 1608850"/>
                <a:gd name="connsiteX1840" fmla="*/ 12107915 w 12192000"/>
                <a:gd name="connsiteY1840" fmla="*/ 933937 h 1608850"/>
                <a:gd name="connsiteX1841" fmla="*/ 12115716 w 12192000"/>
                <a:gd name="connsiteY1841" fmla="*/ 933937 h 1608850"/>
                <a:gd name="connsiteX1842" fmla="*/ 12115716 w 12192000"/>
                <a:gd name="connsiteY1842" fmla="*/ 935100 h 1608850"/>
                <a:gd name="connsiteX1843" fmla="*/ 12115716 w 12192000"/>
                <a:gd name="connsiteY1843" fmla="*/ 943236 h 1608850"/>
                <a:gd name="connsiteX1844" fmla="*/ 12114602 w 12192000"/>
                <a:gd name="connsiteY1844" fmla="*/ 943236 h 1608850"/>
                <a:gd name="connsiteX1845" fmla="*/ 12106800 w 12192000"/>
                <a:gd name="connsiteY1845" fmla="*/ 943236 h 1608850"/>
                <a:gd name="connsiteX1846" fmla="*/ 12106800 w 12192000"/>
                <a:gd name="connsiteY1846" fmla="*/ 944398 h 1608850"/>
                <a:gd name="connsiteX1847" fmla="*/ 12106800 w 12192000"/>
                <a:gd name="connsiteY1847" fmla="*/ 952535 h 1608850"/>
                <a:gd name="connsiteX1848" fmla="*/ 12107915 w 12192000"/>
                <a:gd name="connsiteY1848" fmla="*/ 952535 h 1608850"/>
                <a:gd name="connsiteX1849" fmla="*/ 12115716 w 12192000"/>
                <a:gd name="connsiteY1849" fmla="*/ 952535 h 1608850"/>
                <a:gd name="connsiteX1850" fmla="*/ 12115716 w 12192000"/>
                <a:gd name="connsiteY1850" fmla="*/ 953406 h 1608850"/>
                <a:gd name="connsiteX1851" fmla="*/ 12115716 w 12192000"/>
                <a:gd name="connsiteY1851" fmla="*/ 959508 h 1608850"/>
                <a:gd name="connsiteX1852" fmla="*/ 12114602 w 12192000"/>
                <a:gd name="connsiteY1852" fmla="*/ 959508 h 1608850"/>
                <a:gd name="connsiteX1853" fmla="*/ 12106800 w 12192000"/>
                <a:gd name="connsiteY1853" fmla="*/ 959508 h 1608850"/>
                <a:gd name="connsiteX1854" fmla="*/ 12106800 w 12192000"/>
                <a:gd name="connsiteY1854" fmla="*/ 960671 h 1608850"/>
                <a:gd name="connsiteX1855" fmla="*/ 12106800 w 12192000"/>
                <a:gd name="connsiteY1855" fmla="*/ 968807 h 1608850"/>
                <a:gd name="connsiteX1856" fmla="*/ 12107915 w 12192000"/>
                <a:gd name="connsiteY1856" fmla="*/ 968807 h 1608850"/>
                <a:gd name="connsiteX1857" fmla="*/ 12115716 w 12192000"/>
                <a:gd name="connsiteY1857" fmla="*/ 968807 h 1608850"/>
                <a:gd name="connsiteX1858" fmla="*/ 12115716 w 12192000"/>
                <a:gd name="connsiteY1858" fmla="*/ 969969 h 1608850"/>
                <a:gd name="connsiteX1859" fmla="*/ 12115716 w 12192000"/>
                <a:gd name="connsiteY1859" fmla="*/ 978106 h 1608850"/>
                <a:gd name="connsiteX1860" fmla="*/ 12114602 w 12192000"/>
                <a:gd name="connsiteY1860" fmla="*/ 978106 h 1608850"/>
                <a:gd name="connsiteX1861" fmla="*/ 12106800 w 12192000"/>
                <a:gd name="connsiteY1861" fmla="*/ 978106 h 1608850"/>
                <a:gd name="connsiteX1862" fmla="*/ 12106800 w 12192000"/>
                <a:gd name="connsiteY1862" fmla="*/ 979268 h 1608850"/>
                <a:gd name="connsiteX1863" fmla="*/ 12106800 w 12192000"/>
                <a:gd name="connsiteY1863" fmla="*/ 987404 h 1608850"/>
                <a:gd name="connsiteX1864" fmla="*/ 12107915 w 12192000"/>
                <a:gd name="connsiteY1864" fmla="*/ 987404 h 1608850"/>
                <a:gd name="connsiteX1865" fmla="*/ 12115716 w 12192000"/>
                <a:gd name="connsiteY1865" fmla="*/ 987404 h 1608850"/>
                <a:gd name="connsiteX1866" fmla="*/ 12115716 w 12192000"/>
                <a:gd name="connsiteY1866" fmla="*/ 988276 h 1608850"/>
                <a:gd name="connsiteX1867" fmla="*/ 12115716 w 12192000"/>
                <a:gd name="connsiteY1867" fmla="*/ 994378 h 1608850"/>
                <a:gd name="connsiteX1868" fmla="*/ 12114602 w 12192000"/>
                <a:gd name="connsiteY1868" fmla="*/ 994378 h 1608850"/>
                <a:gd name="connsiteX1869" fmla="*/ 12106800 w 12192000"/>
                <a:gd name="connsiteY1869" fmla="*/ 994378 h 1608850"/>
                <a:gd name="connsiteX1870" fmla="*/ 12106800 w 12192000"/>
                <a:gd name="connsiteY1870" fmla="*/ 995540 h 1608850"/>
                <a:gd name="connsiteX1871" fmla="*/ 12106800 w 12192000"/>
                <a:gd name="connsiteY1871" fmla="*/ 1003677 h 1608850"/>
                <a:gd name="connsiteX1872" fmla="*/ 12131319 w 12192000"/>
                <a:gd name="connsiteY1872" fmla="*/ 1024599 h 1608850"/>
                <a:gd name="connsiteX1873" fmla="*/ 12130206 w 12192000"/>
                <a:gd name="connsiteY1873" fmla="*/ 1029248 h 1608850"/>
                <a:gd name="connsiteX1874" fmla="*/ 12122403 w 12192000"/>
                <a:gd name="connsiteY1874" fmla="*/ 1029248 h 1608850"/>
                <a:gd name="connsiteX1875" fmla="*/ 12122403 w 12192000"/>
                <a:gd name="connsiteY1875" fmla="*/ 1040036 h 1608850"/>
                <a:gd name="connsiteX1876" fmla="*/ 12122403 w 12192000"/>
                <a:gd name="connsiteY1876" fmla="*/ 1046874 h 1608850"/>
                <a:gd name="connsiteX1877" fmla="*/ 12131319 w 12192000"/>
                <a:gd name="connsiteY1877" fmla="*/ 1046874 h 1608850"/>
                <a:gd name="connsiteX1878" fmla="*/ 12131319 w 12192000"/>
                <a:gd name="connsiteY1878" fmla="*/ 1043196 h 1608850"/>
                <a:gd name="connsiteX1879" fmla="*/ 12132434 w 12192000"/>
                <a:gd name="connsiteY1879" fmla="*/ 1042615 h 1608850"/>
                <a:gd name="connsiteX1880" fmla="*/ 12140235 w 12192000"/>
                <a:gd name="connsiteY1880" fmla="*/ 1038547 h 1608850"/>
                <a:gd name="connsiteX1881" fmla="*/ 12142186 w 12192000"/>
                <a:gd name="connsiteY1881" fmla="*/ 1038547 h 1608850"/>
                <a:gd name="connsiteX1882" fmla="*/ 12155839 w 12192000"/>
                <a:gd name="connsiteY1882" fmla="*/ 1038547 h 1608850"/>
                <a:gd name="connsiteX1883" fmla="*/ 12155839 w 12192000"/>
                <a:gd name="connsiteY1883" fmla="*/ 1039709 h 1608850"/>
                <a:gd name="connsiteX1884" fmla="*/ 12155839 w 12192000"/>
                <a:gd name="connsiteY1884" fmla="*/ 1046874 h 1608850"/>
                <a:gd name="connsiteX1885" fmla="*/ 12192000 w 12192000"/>
                <a:gd name="connsiteY1885" fmla="*/ 1046874 h 1608850"/>
                <a:gd name="connsiteX1886" fmla="*/ 12192000 w 12192000"/>
                <a:gd name="connsiteY1886" fmla="*/ 1070905 h 1608850"/>
                <a:gd name="connsiteX1887" fmla="*/ 12192000 w 12192000"/>
                <a:gd name="connsiteY1887" fmla="*/ 1121663 h 1608850"/>
                <a:gd name="connsiteX1888" fmla="*/ 12192000 w 12192000"/>
                <a:gd name="connsiteY1888" fmla="*/ 1608850 h 1608850"/>
                <a:gd name="connsiteX1889" fmla="*/ 0 w 12192000"/>
                <a:gd name="connsiteY1889" fmla="*/ 1608850 h 1608850"/>
                <a:gd name="connsiteX1890" fmla="*/ 0 w 12192000"/>
                <a:gd name="connsiteY1890" fmla="*/ 1046874 h 1608850"/>
                <a:gd name="connsiteX1891" fmla="*/ 65773 w 12192000"/>
                <a:gd name="connsiteY1891" fmla="*/ 1046874 h 1608850"/>
                <a:gd name="connsiteX1892" fmla="*/ 82231 w 12192000"/>
                <a:gd name="connsiteY1892" fmla="*/ 1045519 h 1608850"/>
                <a:gd name="connsiteX1893" fmla="*/ 82231 w 12192000"/>
                <a:gd name="connsiteY1893" fmla="*/ 1012974 h 1608850"/>
                <a:gd name="connsiteX1894" fmla="*/ 126811 w 12192000"/>
                <a:gd name="connsiteY1894" fmla="*/ 1012974 h 1608850"/>
                <a:gd name="connsiteX1895" fmla="*/ 126811 w 12192000"/>
                <a:gd name="connsiteY1895" fmla="*/ 994377 h 1608850"/>
                <a:gd name="connsiteX1896" fmla="*/ 220430 w 12192000"/>
                <a:gd name="connsiteY1896" fmla="*/ 994377 h 1608850"/>
                <a:gd name="connsiteX1897" fmla="*/ 220430 w 12192000"/>
                <a:gd name="connsiteY1897" fmla="*/ 1006000 h 1608850"/>
                <a:gd name="connsiteX1898" fmla="*/ 280612 w 12192000"/>
                <a:gd name="connsiteY1898" fmla="*/ 1006000 h 1608850"/>
                <a:gd name="connsiteX1899" fmla="*/ 280612 w 12192000"/>
                <a:gd name="connsiteY1899" fmla="*/ 1012974 h 1608850"/>
                <a:gd name="connsiteX1900" fmla="*/ 298444 w 12192000"/>
                <a:gd name="connsiteY1900" fmla="*/ 1012974 h 1608850"/>
                <a:gd name="connsiteX1901" fmla="*/ 298444 w 12192000"/>
                <a:gd name="connsiteY1901" fmla="*/ 1019948 h 1608850"/>
                <a:gd name="connsiteX1902" fmla="*/ 314048 w 12192000"/>
                <a:gd name="connsiteY1902" fmla="*/ 1019948 h 1608850"/>
                <a:gd name="connsiteX1903" fmla="*/ 314048 w 12192000"/>
                <a:gd name="connsiteY1903" fmla="*/ 915339 h 1608850"/>
                <a:gd name="connsiteX1904" fmla="*/ 360858 w 12192000"/>
                <a:gd name="connsiteY1904" fmla="*/ 901391 h 1608850"/>
                <a:gd name="connsiteX1905" fmla="*/ 447789 w 12192000"/>
                <a:gd name="connsiteY1905" fmla="*/ 901391 h 1608850"/>
                <a:gd name="connsiteX1906" fmla="*/ 447789 w 12192000"/>
                <a:gd name="connsiteY1906" fmla="*/ 734017 h 1608850"/>
                <a:gd name="connsiteX1907" fmla="*/ 472308 w 12192000"/>
                <a:gd name="connsiteY1907" fmla="*/ 722393 h 1608850"/>
                <a:gd name="connsiteX1908" fmla="*/ 579301 w 12192000"/>
                <a:gd name="connsiteY1908" fmla="*/ 703796 h 1608850"/>
                <a:gd name="connsiteX1909" fmla="*/ 617194 w 12192000"/>
                <a:gd name="connsiteY1909" fmla="*/ 715419 h 1608850"/>
                <a:gd name="connsiteX1910" fmla="*/ 623881 w 12192000"/>
                <a:gd name="connsiteY1910" fmla="*/ 722393 h 1608850"/>
                <a:gd name="connsiteX1911" fmla="*/ 623881 w 12192000"/>
                <a:gd name="connsiteY1911" fmla="*/ 1033896 h 1608850"/>
                <a:gd name="connsiteX1912" fmla="*/ 639484 w 12192000"/>
                <a:gd name="connsiteY1912" fmla="*/ 1033896 h 1608850"/>
                <a:gd name="connsiteX1913" fmla="*/ 639484 w 12192000"/>
                <a:gd name="connsiteY1913" fmla="*/ 908365 h 1608850"/>
                <a:gd name="connsiteX1914" fmla="*/ 652858 w 12192000"/>
                <a:gd name="connsiteY1914" fmla="*/ 908365 h 1608850"/>
                <a:gd name="connsiteX1915" fmla="*/ 652858 w 12192000"/>
                <a:gd name="connsiteY1915" fmla="*/ 896742 h 1608850"/>
                <a:gd name="connsiteX1916" fmla="*/ 666232 w 12192000"/>
                <a:gd name="connsiteY1916" fmla="*/ 889768 h 1608850"/>
                <a:gd name="connsiteX1917" fmla="*/ 677377 w 12192000"/>
                <a:gd name="connsiteY1917" fmla="*/ 889768 h 1608850"/>
                <a:gd name="connsiteX1918" fmla="*/ 677377 w 12192000"/>
                <a:gd name="connsiteY1918" fmla="*/ 878145 h 1608850"/>
                <a:gd name="connsiteX1919" fmla="*/ 686293 w 12192000"/>
                <a:gd name="connsiteY1919" fmla="*/ 871171 h 1608850"/>
                <a:gd name="connsiteX1920" fmla="*/ 708584 w 12192000"/>
                <a:gd name="connsiteY1920" fmla="*/ 871171 h 1608850"/>
                <a:gd name="connsiteX1921" fmla="*/ 708584 w 12192000"/>
                <a:gd name="connsiteY1921" fmla="*/ 908365 h 1608850"/>
                <a:gd name="connsiteX1922" fmla="*/ 755393 w 12192000"/>
                <a:gd name="connsiteY1922" fmla="*/ 908365 h 1608850"/>
                <a:gd name="connsiteX1923" fmla="*/ 755393 w 12192000"/>
                <a:gd name="connsiteY1923" fmla="*/ 1038546 h 1608850"/>
                <a:gd name="connsiteX1924" fmla="*/ 773225 w 12192000"/>
                <a:gd name="connsiteY1924" fmla="*/ 1038546 h 1608850"/>
                <a:gd name="connsiteX1925" fmla="*/ 791057 w 12192000"/>
                <a:gd name="connsiteY1925" fmla="*/ 1031572 h 1608850"/>
                <a:gd name="connsiteX1926" fmla="*/ 791057 w 12192000"/>
                <a:gd name="connsiteY1926" fmla="*/ 1022273 h 1608850"/>
                <a:gd name="connsiteX1927" fmla="*/ 784370 w 12192000"/>
                <a:gd name="connsiteY1927" fmla="*/ 1019948 h 1608850"/>
                <a:gd name="connsiteX1928" fmla="*/ 784370 w 12192000"/>
                <a:gd name="connsiteY1928" fmla="*/ 1012974 h 1608850"/>
                <a:gd name="connsiteX1929" fmla="*/ 791057 w 12192000"/>
                <a:gd name="connsiteY1929" fmla="*/ 1008325 h 1608850"/>
                <a:gd name="connsiteX1930" fmla="*/ 791057 w 12192000"/>
                <a:gd name="connsiteY1930" fmla="*/ 957183 h 1608850"/>
                <a:gd name="connsiteX1931" fmla="*/ 784370 w 12192000"/>
                <a:gd name="connsiteY1931" fmla="*/ 954858 h 1608850"/>
                <a:gd name="connsiteX1932" fmla="*/ 784370 w 12192000"/>
                <a:gd name="connsiteY1932" fmla="*/ 947884 h 1608850"/>
                <a:gd name="connsiteX1933" fmla="*/ 791057 w 12192000"/>
                <a:gd name="connsiteY1933" fmla="*/ 943235 h 1608850"/>
                <a:gd name="connsiteX1934" fmla="*/ 795515 w 12192000"/>
                <a:gd name="connsiteY1934" fmla="*/ 938586 h 1608850"/>
                <a:gd name="connsiteX1935" fmla="*/ 795515 w 12192000"/>
                <a:gd name="connsiteY1935" fmla="*/ 929287 h 1608850"/>
                <a:gd name="connsiteX1936" fmla="*/ 791057 w 12192000"/>
                <a:gd name="connsiteY1936" fmla="*/ 929287 h 1608850"/>
                <a:gd name="connsiteX1937" fmla="*/ 791057 w 12192000"/>
                <a:gd name="connsiteY1937" fmla="*/ 922313 h 1608850"/>
                <a:gd name="connsiteX1938" fmla="*/ 797744 w 12192000"/>
                <a:gd name="connsiteY1938" fmla="*/ 917664 h 1608850"/>
                <a:gd name="connsiteX1939" fmla="*/ 833408 w 12192000"/>
                <a:gd name="connsiteY1939" fmla="*/ 852574 h 1608850"/>
                <a:gd name="connsiteX1940" fmla="*/ 828950 w 12192000"/>
                <a:gd name="connsiteY1940" fmla="*/ 850249 h 1608850"/>
                <a:gd name="connsiteX1941" fmla="*/ 828950 w 12192000"/>
                <a:gd name="connsiteY1941" fmla="*/ 843275 h 1608850"/>
                <a:gd name="connsiteX1942" fmla="*/ 835637 w 12192000"/>
                <a:gd name="connsiteY1942" fmla="*/ 840950 h 1608850"/>
                <a:gd name="connsiteX1943" fmla="*/ 835637 w 12192000"/>
                <a:gd name="connsiteY1943" fmla="*/ 831652 h 1608850"/>
                <a:gd name="connsiteX1944" fmla="*/ 840095 w 12192000"/>
                <a:gd name="connsiteY1944" fmla="*/ 831652 h 1608850"/>
                <a:gd name="connsiteX1945" fmla="*/ 840095 w 12192000"/>
                <a:gd name="connsiteY1945" fmla="*/ 810730 h 1608850"/>
                <a:gd name="connsiteX1946" fmla="*/ 835637 w 12192000"/>
                <a:gd name="connsiteY1946" fmla="*/ 810730 h 1608850"/>
                <a:gd name="connsiteX1947" fmla="*/ 835637 w 12192000"/>
                <a:gd name="connsiteY1947" fmla="*/ 806081 h 1608850"/>
                <a:gd name="connsiteX1948" fmla="*/ 840095 w 12192000"/>
                <a:gd name="connsiteY1948" fmla="*/ 803756 h 1608850"/>
                <a:gd name="connsiteX1949" fmla="*/ 851240 w 12192000"/>
                <a:gd name="connsiteY1949" fmla="*/ 787483 h 1608850"/>
                <a:gd name="connsiteX1950" fmla="*/ 853469 w 12192000"/>
                <a:gd name="connsiteY1950" fmla="*/ 778185 h 1608850"/>
                <a:gd name="connsiteX1951" fmla="*/ 853469 w 12192000"/>
                <a:gd name="connsiteY1951" fmla="*/ 752614 h 1608850"/>
                <a:gd name="connsiteX1952" fmla="*/ 853748 w 12192000"/>
                <a:gd name="connsiteY1952" fmla="*/ 751742 h 1608850"/>
                <a:gd name="connsiteX1953" fmla="*/ 855698 w 12192000"/>
                <a:gd name="connsiteY1953" fmla="*/ 745640 h 1608850"/>
                <a:gd name="connsiteX1954" fmla="*/ 855977 w 12192000"/>
                <a:gd name="connsiteY1954" fmla="*/ 746512 h 1608850"/>
                <a:gd name="connsiteX1955" fmla="*/ 857927 w 12192000"/>
                <a:gd name="connsiteY1955" fmla="*/ 752614 h 1608850"/>
                <a:gd name="connsiteX1956" fmla="*/ 860156 w 12192000"/>
                <a:gd name="connsiteY1956" fmla="*/ 778185 h 1608850"/>
                <a:gd name="connsiteX1957" fmla="*/ 860156 w 12192000"/>
                <a:gd name="connsiteY1957" fmla="*/ 785159 h 1608850"/>
                <a:gd name="connsiteX1958" fmla="*/ 871302 w 12192000"/>
                <a:gd name="connsiteY1958" fmla="*/ 803756 h 1608850"/>
                <a:gd name="connsiteX1959" fmla="*/ 875760 w 12192000"/>
                <a:gd name="connsiteY1959" fmla="*/ 806081 h 1608850"/>
                <a:gd name="connsiteX1960" fmla="*/ 875760 w 12192000"/>
                <a:gd name="connsiteY1960" fmla="*/ 810730 h 1608850"/>
                <a:gd name="connsiteX1961" fmla="*/ 873531 w 12192000"/>
                <a:gd name="connsiteY1961" fmla="*/ 831652 h 1608850"/>
                <a:gd name="connsiteX1962" fmla="*/ 877989 w 12192000"/>
                <a:gd name="connsiteY1962" fmla="*/ 840950 h 1608850"/>
                <a:gd name="connsiteX1963" fmla="*/ 882447 w 12192000"/>
                <a:gd name="connsiteY1963" fmla="*/ 843275 h 1608850"/>
                <a:gd name="connsiteX1964" fmla="*/ 882447 w 12192000"/>
                <a:gd name="connsiteY1964" fmla="*/ 850249 h 1608850"/>
                <a:gd name="connsiteX1965" fmla="*/ 877989 w 12192000"/>
                <a:gd name="connsiteY1965" fmla="*/ 852574 h 1608850"/>
                <a:gd name="connsiteX1966" fmla="*/ 904180 w 12192000"/>
                <a:gd name="connsiteY1966" fmla="*/ 879888 h 1608850"/>
                <a:gd name="connsiteX1967" fmla="*/ 913070 w 12192000"/>
                <a:gd name="connsiteY1967" fmla="*/ 915339 h 1608850"/>
                <a:gd name="connsiteX1968" fmla="*/ 944859 w 12192000"/>
                <a:gd name="connsiteY1968" fmla="*/ 915339 h 1608850"/>
                <a:gd name="connsiteX1969" fmla="*/ 944859 w 12192000"/>
                <a:gd name="connsiteY1969" fmla="*/ 886329 h 1608850"/>
                <a:gd name="connsiteX1970" fmla="*/ 939475 w 12192000"/>
                <a:gd name="connsiteY1970" fmla="*/ 886329 h 1608850"/>
                <a:gd name="connsiteX1971" fmla="*/ 939475 w 12192000"/>
                <a:gd name="connsiteY1971" fmla="*/ 724196 h 1608850"/>
                <a:gd name="connsiteX1972" fmla="*/ 959742 w 12192000"/>
                <a:gd name="connsiteY1972" fmla="*/ 724196 h 1608850"/>
                <a:gd name="connsiteX1973" fmla="*/ 960249 w 12192000"/>
                <a:gd name="connsiteY1973" fmla="*/ 723115 h 1608850"/>
                <a:gd name="connsiteX1974" fmla="*/ 963795 w 12192000"/>
                <a:gd name="connsiteY1974" fmla="*/ 715549 h 1608850"/>
                <a:gd name="connsiteX1975" fmla="*/ 965569 w 12192000"/>
                <a:gd name="connsiteY1975" fmla="*/ 715819 h 1608850"/>
                <a:gd name="connsiteX1976" fmla="*/ 977982 w 12192000"/>
                <a:gd name="connsiteY1976" fmla="*/ 717710 h 1608850"/>
                <a:gd name="connsiteX1977" fmla="*/ 978489 w 12192000"/>
                <a:gd name="connsiteY1977" fmla="*/ 719062 h 1608850"/>
                <a:gd name="connsiteX1978" fmla="*/ 982035 w 12192000"/>
                <a:gd name="connsiteY1978" fmla="*/ 728519 h 1608850"/>
                <a:gd name="connsiteX1979" fmla="*/ 1008382 w 12192000"/>
                <a:gd name="connsiteY1979" fmla="*/ 730681 h 1608850"/>
                <a:gd name="connsiteX1980" fmla="*/ 1008382 w 12192000"/>
                <a:gd name="connsiteY1980" fmla="*/ 607460 h 1608850"/>
                <a:gd name="connsiteX1981" fmla="*/ 1010409 w 12192000"/>
                <a:gd name="connsiteY1981" fmla="*/ 607460 h 1608850"/>
                <a:gd name="connsiteX1982" fmla="*/ 1024597 w 12192000"/>
                <a:gd name="connsiteY1982" fmla="*/ 607460 h 1608850"/>
                <a:gd name="connsiteX1983" fmla="*/ 1024597 w 12192000"/>
                <a:gd name="connsiteY1983" fmla="*/ 471268 h 1608850"/>
                <a:gd name="connsiteX1984" fmla="*/ 1026369 w 12192000"/>
                <a:gd name="connsiteY1984" fmla="*/ 471268 h 1608850"/>
                <a:gd name="connsiteX1985" fmla="*/ 1038783 w 12192000"/>
                <a:gd name="connsiteY1985" fmla="*/ 471268 h 1608850"/>
                <a:gd name="connsiteX1986" fmla="*/ 1038783 w 12192000"/>
                <a:gd name="connsiteY1986" fmla="*/ 356694 h 1608850"/>
                <a:gd name="connsiteX1987" fmla="*/ 1042837 w 12192000"/>
                <a:gd name="connsiteY1987" fmla="*/ 328590 h 1608850"/>
                <a:gd name="connsiteX1988" fmla="*/ 1044863 w 12192000"/>
                <a:gd name="connsiteY1988" fmla="*/ 328590 h 1608850"/>
                <a:gd name="connsiteX1989" fmla="*/ 1059050 w 12192000"/>
                <a:gd name="connsiteY1989" fmla="*/ 328590 h 1608850"/>
                <a:gd name="connsiteX1990" fmla="*/ 1095531 w 12192000"/>
                <a:gd name="connsiteY1990" fmla="*/ 246443 h 1608850"/>
                <a:gd name="connsiteX1991" fmla="*/ 1099585 w 12192000"/>
                <a:gd name="connsiteY1991" fmla="*/ 0 h 160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</a:cxnLst>
              <a:rect l="l" t="t" r="r" b="b"/>
              <a:pathLst>
                <a:path w="12192000" h="1608850">
                  <a:moveTo>
                    <a:pt x="8760317" y="780798"/>
                  </a:moveTo>
                  <a:lnTo>
                    <a:pt x="8760317" y="785159"/>
                  </a:lnTo>
                  <a:lnTo>
                    <a:pt x="8761882" y="787771"/>
                  </a:lnTo>
                  <a:lnTo>
                    <a:pt x="8762996" y="787771"/>
                  </a:lnTo>
                  <a:cubicBezTo>
                    <a:pt x="8762996" y="787771"/>
                    <a:pt x="8762996" y="787771"/>
                    <a:pt x="8762996" y="786900"/>
                  </a:cubicBezTo>
                  <a:lnTo>
                    <a:pt x="8762996" y="780798"/>
                  </a:lnTo>
                  <a:cubicBezTo>
                    <a:pt x="8762996" y="780798"/>
                    <a:pt x="8762996" y="780798"/>
                    <a:pt x="8761881" y="780798"/>
                  </a:cubicBezTo>
                  <a:close/>
                  <a:moveTo>
                    <a:pt x="8758924" y="762200"/>
                  </a:moveTo>
                  <a:lnTo>
                    <a:pt x="8759734" y="771499"/>
                  </a:lnTo>
                  <a:lnTo>
                    <a:pt x="8762996" y="771499"/>
                  </a:lnTo>
                  <a:cubicBezTo>
                    <a:pt x="8762996" y="771499"/>
                    <a:pt x="8762996" y="771499"/>
                    <a:pt x="8762996" y="770337"/>
                  </a:cubicBezTo>
                  <a:lnTo>
                    <a:pt x="8762996" y="762200"/>
                  </a:lnTo>
                  <a:cubicBezTo>
                    <a:pt x="8762996" y="762200"/>
                    <a:pt x="8762996" y="762200"/>
                    <a:pt x="8761881" y="762200"/>
                  </a:cubicBezTo>
                  <a:close/>
                  <a:moveTo>
                    <a:pt x="8755951" y="745928"/>
                  </a:moveTo>
                  <a:lnTo>
                    <a:pt x="8756137" y="746512"/>
                  </a:lnTo>
                  <a:lnTo>
                    <a:pt x="8758088" y="752614"/>
                  </a:lnTo>
                  <a:lnTo>
                    <a:pt x="8758113" y="752902"/>
                  </a:lnTo>
                  <a:lnTo>
                    <a:pt x="8762996" y="752902"/>
                  </a:lnTo>
                  <a:cubicBezTo>
                    <a:pt x="8762996" y="752902"/>
                    <a:pt x="8762996" y="752902"/>
                    <a:pt x="8762996" y="752030"/>
                  </a:cubicBezTo>
                  <a:lnTo>
                    <a:pt x="8762996" y="745928"/>
                  </a:lnTo>
                  <a:cubicBezTo>
                    <a:pt x="8762996" y="745928"/>
                    <a:pt x="8762996" y="745928"/>
                    <a:pt x="8761881" y="745928"/>
                  </a:cubicBezTo>
                  <a:close/>
                  <a:moveTo>
                    <a:pt x="8907881" y="718032"/>
                  </a:moveTo>
                  <a:cubicBezTo>
                    <a:pt x="8907881" y="718032"/>
                    <a:pt x="8907881" y="718032"/>
                    <a:pt x="8907881" y="719194"/>
                  </a:cubicBezTo>
                  <a:lnTo>
                    <a:pt x="8907881" y="727331"/>
                  </a:lnTo>
                  <a:lnTo>
                    <a:pt x="8908543" y="727331"/>
                  </a:lnTo>
                  <a:lnTo>
                    <a:pt x="8908543" y="718032"/>
                  </a:lnTo>
                  <a:close/>
                  <a:moveTo>
                    <a:pt x="1099585" y="0"/>
                  </a:moveTo>
                  <a:cubicBezTo>
                    <a:pt x="1099585" y="18"/>
                    <a:pt x="1099601" y="2040"/>
                    <a:pt x="1101611" y="246443"/>
                  </a:cubicBezTo>
                  <a:cubicBezTo>
                    <a:pt x="1101623" y="246467"/>
                    <a:pt x="1102267" y="247808"/>
                    <a:pt x="1140117" y="326429"/>
                  </a:cubicBezTo>
                  <a:cubicBezTo>
                    <a:pt x="1140125" y="326429"/>
                    <a:pt x="1140236" y="326429"/>
                    <a:pt x="1142145" y="326429"/>
                  </a:cubicBezTo>
                  <a:lnTo>
                    <a:pt x="1156331" y="326429"/>
                  </a:lnTo>
                  <a:cubicBezTo>
                    <a:pt x="1156331" y="326443"/>
                    <a:pt x="1156331" y="327005"/>
                    <a:pt x="1156331" y="350208"/>
                  </a:cubicBezTo>
                  <a:cubicBezTo>
                    <a:pt x="1156333" y="350214"/>
                    <a:pt x="1156371" y="350272"/>
                    <a:pt x="1156839" y="351019"/>
                  </a:cubicBezTo>
                  <a:lnTo>
                    <a:pt x="1160385" y="356694"/>
                  </a:lnTo>
                  <a:cubicBezTo>
                    <a:pt x="1160385" y="356714"/>
                    <a:pt x="1160385" y="358229"/>
                    <a:pt x="1160385" y="471268"/>
                  </a:cubicBezTo>
                  <a:cubicBezTo>
                    <a:pt x="1160393" y="471268"/>
                    <a:pt x="1160533" y="471268"/>
                    <a:pt x="1162664" y="471268"/>
                  </a:cubicBezTo>
                  <a:lnTo>
                    <a:pt x="1178625" y="471268"/>
                  </a:lnTo>
                  <a:cubicBezTo>
                    <a:pt x="1178625" y="471288"/>
                    <a:pt x="1178625" y="472923"/>
                    <a:pt x="1178625" y="611783"/>
                  </a:cubicBezTo>
                  <a:cubicBezTo>
                    <a:pt x="1178635" y="611782"/>
                    <a:pt x="1178747" y="611761"/>
                    <a:pt x="1180145" y="611513"/>
                  </a:cubicBezTo>
                  <a:lnTo>
                    <a:pt x="1190785" y="609622"/>
                  </a:lnTo>
                  <a:cubicBezTo>
                    <a:pt x="1190785" y="609644"/>
                    <a:pt x="1190755" y="610978"/>
                    <a:pt x="1188759" y="698254"/>
                  </a:cubicBezTo>
                  <a:cubicBezTo>
                    <a:pt x="1188769" y="698256"/>
                    <a:pt x="1188879" y="698276"/>
                    <a:pt x="1190279" y="698525"/>
                  </a:cubicBezTo>
                  <a:lnTo>
                    <a:pt x="1200919" y="700416"/>
                  </a:lnTo>
                  <a:cubicBezTo>
                    <a:pt x="1200921" y="700423"/>
                    <a:pt x="1200941" y="700487"/>
                    <a:pt x="1201171" y="701227"/>
                  </a:cubicBezTo>
                  <a:lnTo>
                    <a:pt x="1202945" y="706902"/>
                  </a:lnTo>
                  <a:cubicBezTo>
                    <a:pt x="1202947" y="706893"/>
                    <a:pt x="1202993" y="706750"/>
                    <a:pt x="1203705" y="704470"/>
                  </a:cubicBezTo>
                  <a:lnTo>
                    <a:pt x="1209025" y="687446"/>
                  </a:lnTo>
                  <a:cubicBezTo>
                    <a:pt x="1209032" y="687446"/>
                    <a:pt x="1209133" y="687446"/>
                    <a:pt x="1210799" y="687446"/>
                  </a:cubicBezTo>
                  <a:lnTo>
                    <a:pt x="1223212" y="687446"/>
                  </a:lnTo>
                  <a:cubicBezTo>
                    <a:pt x="1223212" y="687463"/>
                    <a:pt x="1223212" y="688156"/>
                    <a:pt x="1223212" y="719872"/>
                  </a:cubicBezTo>
                  <a:cubicBezTo>
                    <a:pt x="1223219" y="719877"/>
                    <a:pt x="1223295" y="719917"/>
                    <a:pt x="1224225" y="720413"/>
                  </a:cubicBezTo>
                  <a:lnTo>
                    <a:pt x="1231319" y="724196"/>
                  </a:lnTo>
                  <a:cubicBezTo>
                    <a:pt x="1231319" y="724205"/>
                    <a:pt x="1231319" y="724306"/>
                    <a:pt x="1231319" y="725547"/>
                  </a:cubicBezTo>
                  <a:lnTo>
                    <a:pt x="1231319" y="735005"/>
                  </a:lnTo>
                  <a:cubicBezTo>
                    <a:pt x="1231339" y="735005"/>
                    <a:pt x="1232247" y="735005"/>
                    <a:pt x="1275907" y="735005"/>
                  </a:cubicBezTo>
                  <a:cubicBezTo>
                    <a:pt x="1275907" y="735013"/>
                    <a:pt x="1275907" y="735096"/>
                    <a:pt x="1275907" y="736086"/>
                  </a:cubicBezTo>
                  <a:lnTo>
                    <a:pt x="1275907" y="743652"/>
                  </a:lnTo>
                  <a:cubicBezTo>
                    <a:pt x="1275915" y="743652"/>
                    <a:pt x="1276037" y="743652"/>
                    <a:pt x="1277933" y="743652"/>
                  </a:cubicBezTo>
                  <a:lnTo>
                    <a:pt x="1292119" y="743652"/>
                  </a:lnTo>
                  <a:cubicBezTo>
                    <a:pt x="1292119" y="743634"/>
                    <a:pt x="1292119" y="742905"/>
                    <a:pt x="1292119" y="713387"/>
                  </a:cubicBezTo>
                  <a:cubicBezTo>
                    <a:pt x="1292141" y="713387"/>
                    <a:pt x="1293071" y="713387"/>
                    <a:pt x="1336706" y="713387"/>
                  </a:cubicBezTo>
                  <a:cubicBezTo>
                    <a:pt x="1336706" y="713379"/>
                    <a:pt x="1336706" y="713282"/>
                    <a:pt x="1336706" y="712036"/>
                  </a:cubicBezTo>
                  <a:lnTo>
                    <a:pt x="1336706" y="702578"/>
                  </a:lnTo>
                  <a:cubicBezTo>
                    <a:pt x="1336713" y="702578"/>
                    <a:pt x="1336787" y="702578"/>
                    <a:pt x="1337721" y="702578"/>
                  </a:cubicBezTo>
                  <a:lnTo>
                    <a:pt x="1344813" y="702578"/>
                  </a:lnTo>
                  <a:cubicBezTo>
                    <a:pt x="1344813" y="702571"/>
                    <a:pt x="1344813" y="702458"/>
                    <a:pt x="1344813" y="700687"/>
                  </a:cubicBezTo>
                  <a:lnTo>
                    <a:pt x="1344813" y="687446"/>
                  </a:lnTo>
                  <a:cubicBezTo>
                    <a:pt x="1344823" y="687446"/>
                    <a:pt x="1344895" y="687446"/>
                    <a:pt x="1345573" y="687446"/>
                  </a:cubicBezTo>
                  <a:lnTo>
                    <a:pt x="1350893" y="687446"/>
                  </a:lnTo>
                  <a:cubicBezTo>
                    <a:pt x="1350893" y="687439"/>
                    <a:pt x="1350893" y="687354"/>
                    <a:pt x="1350893" y="686365"/>
                  </a:cubicBezTo>
                  <a:lnTo>
                    <a:pt x="1350893" y="678798"/>
                  </a:lnTo>
                  <a:cubicBezTo>
                    <a:pt x="1350901" y="678798"/>
                    <a:pt x="1351025" y="678798"/>
                    <a:pt x="1352921" y="678798"/>
                  </a:cubicBezTo>
                  <a:lnTo>
                    <a:pt x="1367107" y="678798"/>
                  </a:lnTo>
                  <a:cubicBezTo>
                    <a:pt x="1367107" y="678805"/>
                    <a:pt x="1367107" y="678882"/>
                    <a:pt x="1367107" y="679879"/>
                  </a:cubicBezTo>
                  <a:lnTo>
                    <a:pt x="1367107" y="687446"/>
                  </a:lnTo>
                  <a:cubicBezTo>
                    <a:pt x="1367119" y="687446"/>
                    <a:pt x="1367619" y="687446"/>
                    <a:pt x="1389401" y="687446"/>
                  </a:cubicBezTo>
                  <a:cubicBezTo>
                    <a:pt x="1389401" y="687438"/>
                    <a:pt x="1389401" y="687324"/>
                    <a:pt x="1389401" y="685554"/>
                  </a:cubicBezTo>
                  <a:lnTo>
                    <a:pt x="1389401" y="672313"/>
                  </a:lnTo>
                  <a:cubicBezTo>
                    <a:pt x="1389407" y="672313"/>
                    <a:pt x="1389503" y="672313"/>
                    <a:pt x="1391174" y="672313"/>
                  </a:cubicBezTo>
                  <a:lnTo>
                    <a:pt x="1403587" y="672313"/>
                  </a:lnTo>
                  <a:cubicBezTo>
                    <a:pt x="1403587" y="672325"/>
                    <a:pt x="1403587" y="672839"/>
                    <a:pt x="1403587" y="696093"/>
                  </a:cubicBezTo>
                  <a:cubicBezTo>
                    <a:pt x="1403595" y="696093"/>
                    <a:pt x="1403675" y="696093"/>
                    <a:pt x="1404601" y="696093"/>
                  </a:cubicBezTo>
                  <a:lnTo>
                    <a:pt x="1411695" y="696093"/>
                  </a:lnTo>
                  <a:cubicBezTo>
                    <a:pt x="1411695" y="696087"/>
                    <a:pt x="1411695" y="696006"/>
                    <a:pt x="1411695" y="695012"/>
                  </a:cubicBezTo>
                  <a:lnTo>
                    <a:pt x="1411695" y="687446"/>
                  </a:lnTo>
                  <a:cubicBezTo>
                    <a:pt x="1411703" y="687446"/>
                    <a:pt x="1411821" y="687446"/>
                    <a:pt x="1413467" y="687446"/>
                  </a:cubicBezTo>
                  <a:lnTo>
                    <a:pt x="1425881" y="687446"/>
                  </a:lnTo>
                  <a:cubicBezTo>
                    <a:pt x="1425881" y="687459"/>
                    <a:pt x="1425881" y="688018"/>
                    <a:pt x="1425881" y="713387"/>
                  </a:cubicBezTo>
                  <a:cubicBezTo>
                    <a:pt x="1425889" y="713387"/>
                    <a:pt x="1426007" y="713387"/>
                    <a:pt x="1427909" y="713387"/>
                  </a:cubicBezTo>
                  <a:lnTo>
                    <a:pt x="1442095" y="713387"/>
                  </a:lnTo>
                  <a:cubicBezTo>
                    <a:pt x="1442095" y="713398"/>
                    <a:pt x="1442095" y="713513"/>
                    <a:pt x="1442095" y="715008"/>
                  </a:cubicBezTo>
                  <a:lnTo>
                    <a:pt x="1442095" y="726358"/>
                  </a:lnTo>
                  <a:cubicBezTo>
                    <a:pt x="1442103" y="726358"/>
                    <a:pt x="1442173" y="726358"/>
                    <a:pt x="1442855" y="726358"/>
                  </a:cubicBezTo>
                  <a:lnTo>
                    <a:pt x="1448175" y="726358"/>
                  </a:lnTo>
                  <a:cubicBezTo>
                    <a:pt x="1448175" y="726350"/>
                    <a:pt x="1448175" y="726274"/>
                    <a:pt x="1448175" y="725547"/>
                  </a:cubicBezTo>
                  <a:lnTo>
                    <a:pt x="1448175" y="719872"/>
                  </a:lnTo>
                  <a:cubicBezTo>
                    <a:pt x="1448193" y="719872"/>
                    <a:pt x="1448911" y="719872"/>
                    <a:pt x="1478575" y="719872"/>
                  </a:cubicBezTo>
                  <a:cubicBezTo>
                    <a:pt x="1478575" y="719886"/>
                    <a:pt x="1478575" y="720449"/>
                    <a:pt x="1478575" y="743652"/>
                  </a:cubicBezTo>
                  <a:cubicBezTo>
                    <a:pt x="1478583" y="743652"/>
                    <a:pt x="1478661" y="743652"/>
                    <a:pt x="1479589" y="743652"/>
                  </a:cubicBezTo>
                  <a:lnTo>
                    <a:pt x="1486683" y="743652"/>
                  </a:lnTo>
                  <a:cubicBezTo>
                    <a:pt x="1486683" y="743659"/>
                    <a:pt x="1486683" y="743732"/>
                    <a:pt x="1486683" y="744733"/>
                  </a:cubicBezTo>
                  <a:lnTo>
                    <a:pt x="1486683" y="752299"/>
                  </a:lnTo>
                  <a:cubicBezTo>
                    <a:pt x="1486691" y="752299"/>
                    <a:pt x="1486765" y="752299"/>
                    <a:pt x="1487443" y="752299"/>
                  </a:cubicBezTo>
                  <a:lnTo>
                    <a:pt x="1492763" y="752299"/>
                  </a:lnTo>
                  <a:cubicBezTo>
                    <a:pt x="1492763" y="752292"/>
                    <a:pt x="1492763" y="752172"/>
                    <a:pt x="1492763" y="750137"/>
                  </a:cubicBezTo>
                  <a:lnTo>
                    <a:pt x="1492763" y="735005"/>
                  </a:lnTo>
                  <a:cubicBezTo>
                    <a:pt x="1492769" y="735005"/>
                    <a:pt x="1492847" y="735005"/>
                    <a:pt x="1493775" y="735005"/>
                  </a:cubicBezTo>
                  <a:lnTo>
                    <a:pt x="1500869" y="735005"/>
                  </a:lnTo>
                  <a:cubicBezTo>
                    <a:pt x="1500869" y="735013"/>
                    <a:pt x="1500869" y="735096"/>
                    <a:pt x="1500869" y="736086"/>
                  </a:cubicBezTo>
                  <a:lnTo>
                    <a:pt x="1500869" y="743652"/>
                  </a:lnTo>
                  <a:lnTo>
                    <a:pt x="1506189" y="741659"/>
                  </a:lnTo>
                  <a:cubicBezTo>
                    <a:pt x="1506949" y="741287"/>
                    <a:pt x="1506949" y="741085"/>
                    <a:pt x="1506949" y="740679"/>
                  </a:cubicBezTo>
                  <a:lnTo>
                    <a:pt x="1506949" y="735005"/>
                  </a:lnTo>
                  <a:cubicBezTo>
                    <a:pt x="1506966" y="735005"/>
                    <a:pt x="1507767" y="735005"/>
                    <a:pt x="1545457" y="735005"/>
                  </a:cubicBezTo>
                  <a:cubicBezTo>
                    <a:pt x="1545457" y="735019"/>
                    <a:pt x="1545457" y="735566"/>
                    <a:pt x="1545457" y="758784"/>
                  </a:cubicBezTo>
                  <a:cubicBezTo>
                    <a:pt x="1545464" y="758784"/>
                    <a:pt x="1545583" y="758784"/>
                    <a:pt x="1547483" y="758784"/>
                  </a:cubicBezTo>
                  <a:lnTo>
                    <a:pt x="1561669" y="758784"/>
                  </a:lnTo>
                  <a:cubicBezTo>
                    <a:pt x="1561669" y="758792"/>
                    <a:pt x="1561669" y="758874"/>
                    <a:pt x="1561669" y="759865"/>
                  </a:cubicBezTo>
                  <a:lnTo>
                    <a:pt x="1561669" y="767431"/>
                  </a:lnTo>
                  <a:cubicBezTo>
                    <a:pt x="1561679" y="767431"/>
                    <a:pt x="1561801" y="767431"/>
                    <a:pt x="1563443" y="767431"/>
                  </a:cubicBezTo>
                  <a:lnTo>
                    <a:pt x="1575857" y="767431"/>
                  </a:lnTo>
                  <a:cubicBezTo>
                    <a:pt x="1575857" y="767419"/>
                    <a:pt x="1575857" y="766908"/>
                    <a:pt x="1575857" y="743652"/>
                  </a:cubicBezTo>
                  <a:cubicBezTo>
                    <a:pt x="1575863" y="743652"/>
                    <a:pt x="1575941" y="743652"/>
                    <a:pt x="1576869" y="743652"/>
                  </a:cubicBezTo>
                  <a:lnTo>
                    <a:pt x="1583963" y="743652"/>
                  </a:lnTo>
                  <a:cubicBezTo>
                    <a:pt x="1583963" y="743633"/>
                    <a:pt x="1583963" y="742862"/>
                    <a:pt x="1583963" y="711225"/>
                  </a:cubicBezTo>
                  <a:cubicBezTo>
                    <a:pt x="1583971" y="711225"/>
                    <a:pt x="1584047" y="711225"/>
                    <a:pt x="1584977" y="711225"/>
                  </a:cubicBezTo>
                  <a:lnTo>
                    <a:pt x="1592071" y="711225"/>
                  </a:lnTo>
                  <a:cubicBezTo>
                    <a:pt x="1592071" y="711219"/>
                    <a:pt x="1592071" y="711110"/>
                    <a:pt x="1592071" y="709334"/>
                  </a:cubicBezTo>
                  <a:lnTo>
                    <a:pt x="1592071" y="696093"/>
                  </a:lnTo>
                  <a:cubicBezTo>
                    <a:pt x="1590043" y="696093"/>
                    <a:pt x="1590043" y="696093"/>
                    <a:pt x="1590803" y="694471"/>
                  </a:cubicBezTo>
                  <a:lnTo>
                    <a:pt x="1596123" y="683122"/>
                  </a:lnTo>
                  <a:cubicBezTo>
                    <a:pt x="1596129" y="683139"/>
                    <a:pt x="1596323" y="683813"/>
                    <a:pt x="1604231" y="711225"/>
                  </a:cubicBezTo>
                  <a:cubicBezTo>
                    <a:pt x="1604239" y="711225"/>
                    <a:pt x="1604311" y="711225"/>
                    <a:pt x="1604991" y="711225"/>
                  </a:cubicBezTo>
                  <a:lnTo>
                    <a:pt x="1610311" y="711225"/>
                  </a:lnTo>
                  <a:cubicBezTo>
                    <a:pt x="1610311" y="711212"/>
                    <a:pt x="1610311" y="710033"/>
                    <a:pt x="1610311" y="605298"/>
                  </a:cubicBezTo>
                  <a:cubicBezTo>
                    <a:pt x="1610321" y="605298"/>
                    <a:pt x="1610435" y="605298"/>
                    <a:pt x="1611831" y="605298"/>
                  </a:cubicBezTo>
                  <a:lnTo>
                    <a:pt x="1622471" y="605298"/>
                  </a:lnTo>
                  <a:cubicBezTo>
                    <a:pt x="1622471" y="605276"/>
                    <a:pt x="1622471" y="604266"/>
                    <a:pt x="1622471" y="557739"/>
                  </a:cubicBezTo>
                  <a:cubicBezTo>
                    <a:pt x="1622487" y="557739"/>
                    <a:pt x="1623113" y="557739"/>
                    <a:pt x="1648817" y="557739"/>
                  </a:cubicBezTo>
                  <a:cubicBezTo>
                    <a:pt x="1648817" y="557727"/>
                    <a:pt x="1648817" y="557217"/>
                    <a:pt x="1648817" y="536121"/>
                  </a:cubicBezTo>
                  <a:cubicBezTo>
                    <a:pt x="1648837" y="536121"/>
                    <a:pt x="1649625" y="536121"/>
                    <a:pt x="1683271" y="536121"/>
                  </a:cubicBezTo>
                  <a:cubicBezTo>
                    <a:pt x="1683271" y="536129"/>
                    <a:pt x="1683271" y="536259"/>
                    <a:pt x="1683271" y="538553"/>
                  </a:cubicBezTo>
                  <a:lnTo>
                    <a:pt x="1683271" y="555577"/>
                  </a:lnTo>
                  <a:cubicBezTo>
                    <a:pt x="1683281" y="555577"/>
                    <a:pt x="1683411" y="555577"/>
                    <a:pt x="1685551" y="555577"/>
                  </a:cubicBezTo>
                  <a:lnTo>
                    <a:pt x="1701511" y="555577"/>
                  </a:lnTo>
                  <a:cubicBezTo>
                    <a:pt x="1701511" y="555595"/>
                    <a:pt x="1701511" y="556489"/>
                    <a:pt x="1701511" y="603136"/>
                  </a:cubicBezTo>
                  <a:cubicBezTo>
                    <a:pt x="1701517" y="603136"/>
                    <a:pt x="1701593" y="603136"/>
                    <a:pt x="1702525" y="603136"/>
                  </a:cubicBezTo>
                  <a:lnTo>
                    <a:pt x="1709619" y="603136"/>
                  </a:lnTo>
                  <a:lnTo>
                    <a:pt x="1723805" y="607460"/>
                  </a:lnTo>
                  <a:cubicBezTo>
                    <a:pt x="1723805" y="607470"/>
                    <a:pt x="1723805" y="608120"/>
                    <a:pt x="1723805" y="646372"/>
                  </a:cubicBezTo>
                  <a:cubicBezTo>
                    <a:pt x="1723811" y="646372"/>
                    <a:pt x="1723887" y="646372"/>
                    <a:pt x="1724819" y="646372"/>
                  </a:cubicBezTo>
                  <a:lnTo>
                    <a:pt x="1731911" y="646372"/>
                  </a:lnTo>
                  <a:cubicBezTo>
                    <a:pt x="1731911" y="646382"/>
                    <a:pt x="1731911" y="646488"/>
                    <a:pt x="1731911" y="647993"/>
                  </a:cubicBezTo>
                  <a:lnTo>
                    <a:pt x="1731911" y="659342"/>
                  </a:lnTo>
                  <a:cubicBezTo>
                    <a:pt x="1731919" y="659342"/>
                    <a:pt x="1732043" y="659342"/>
                    <a:pt x="1733939" y="659342"/>
                  </a:cubicBezTo>
                  <a:lnTo>
                    <a:pt x="1748125" y="659342"/>
                  </a:lnTo>
                  <a:lnTo>
                    <a:pt x="1754205" y="665828"/>
                  </a:lnTo>
                  <a:cubicBezTo>
                    <a:pt x="1754205" y="665840"/>
                    <a:pt x="1754205" y="666326"/>
                    <a:pt x="1754205" y="687446"/>
                  </a:cubicBezTo>
                  <a:cubicBezTo>
                    <a:pt x="1754214" y="687446"/>
                    <a:pt x="1754345" y="687446"/>
                    <a:pt x="1756485" y="687446"/>
                  </a:cubicBezTo>
                  <a:lnTo>
                    <a:pt x="1772445" y="687446"/>
                  </a:lnTo>
                  <a:cubicBezTo>
                    <a:pt x="1772445" y="687453"/>
                    <a:pt x="1772445" y="687533"/>
                    <a:pt x="1772445" y="688526"/>
                  </a:cubicBezTo>
                  <a:lnTo>
                    <a:pt x="1772445" y="696093"/>
                  </a:lnTo>
                  <a:cubicBezTo>
                    <a:pt x="1772455" y="696093"/>
                    <a:pt x="1772553" y="696093"/>
                    <a:pt x="1773713" y="696093"/>
                  </a:cubicBezTo>
                  <a:lnTo>
                    <a:pt x="1782579" y="696093"/>
                  </a:lnTo>
                  <a:cubicBezTo>
                    <a:pt x="1782579" y="696102"/>
                    <a:pt x="1782579" y="696231"/>
                    <a:pt x="1782579" y="698254"/>
                  </a:cubicBezTo>
                  <a:lnTo>
                    <a:pt x="1782579" y="713387"/>
                  </a:lnTo>
                  <a:cubicBezTo>
                    <a:pt x="1786633" y="713387"/>
                    <a:pt x="1786633" y="713387"/>
                    <a:pt x="1786633" y="711495"/>
                  </a:cubicBezTo>
                  <a:lnTo>
                    <a:pt x="1786633" y="698254"/>
                  </a:lnTo>
                  <a:cubicBezTo>
                    <a:pt x="1786639" y="698254"/>
                    <a:pt x="1786716" y="698254"/>
                    <a:pt x="1787645" y="698254"/>
                  </a:cubicBezTo>
                  <a:lnTo>
                    <a:pt x="1794739" y="698254"/>
                  </a:lnTo>
                  <a:cubicBezTo>
                    <a:pt x="1794739" y="698265"/>
                    <a:pt x="1794739" y="698384"/>
                    <a:pt x="1794739" y="699876"/>
                  </a:cubicBezTo>
                  <a:lnTo>
                    <a:pt x="1794739" y="711225"/>
                  </a:lnTo>
                  <a:cubicBezTo>
                    <a:pt x="1794749" y="711225"/>
                    <a:pt x="1794821" y="711225"/>
                    <a:pt x="1795499" y="711225"/>
                  </a:cubicBezTo>
                  <a:lnTo>
                    <a:pt x="1800819" y="711225"/>
                  </a:lnTo>
                  <a:cubicBezTo>
                    <a:pt x="1800819" y="706902"/>
                    <a:pt x="1800819" y="706902"/>
                    <a:pt x="1849459" y="706902"/>
                  </a:cubicBezTo>
                  <a:cubicBezTo>
                    <a:pt x="1849459" y="706911"/>
                    <a:pt x="1849459" y="707012"/>
                    <a:pt x="1849459" y="708253"/>
                  </a:cubicBezTo>
                  <a:lnTo>
                    <a:pt x="1849459" y="717710"/>
                  </a:lnTo>
                  <a:cubicBezTo>
                    <a:pt x="1849467" y="717710"/>
                    <a:pt x="1849543" y="717710"/>
                    <a:pt x="1850219" y="717710"/>
                  </a:cubicBezTo>
                  <a:lnTo>
                    <a:pt x="1855541" y="717710"/>
                  </a:lnTo>
                  <a:cubicBezTo>
                    <a:pt x="1855541" y="717719"/>
                    <a:pt x="1855541" y="717841"/>
                    <a:pt x="1855541" y="719872"/>
                  </a:cubicBezTo>
                  <a:lnTo>
                    <a:pt x="1855541" y="735005"/>
                  </a:lnTo>
                  <a:cubicBezTo>
                    <a:pt x="1855549" y="735001"/>
                    <a:pt x="1855665" y="734923"/>
                    <a:pt x="1857567" y="733654"/>
                  </a:cubicBezTo>
                  <a:lnTo>
                    <a:pt x="1871753" y="724196"/>
                  </a:lnTo>
                  <a:cubicBezTo>
                    <a:pt x="1871755" y="724177"/>
                    <a:pt x="1871887" y="723302"/>
                    <a:pt x="1877833" y="683122"/>
                  </a:cubicBezTo>
                  <a:cubicBezTo>
                    <a:pt x="1877843" y="683120"/>
                    <a:pt x="1877911" y="683094"/>
                    <a:pt x="1878593" y="682852"/>
                  </a:cubicBezTo>
                  <a:lnTo>
                    <a:pt x="1883913" y="680960"/>
                  </a:lnTo>
                  <a:cubicBezTo>
                    <a:pt x="1883913" y="680944"/>
                    <a:pt x="1883947" y="679883"/>
                    <a:pt x="1885941" y="611783"/>
                  </a:cubicBezTo>
                  <a:cubicBezTo>
                    <a:pt x="1885941" y="611801"/>
                    <a:pt x="1885973" y="612892"/>
                    <a:pt x="1887967" y="680960"/>
                  </a:cubicBezTo>
                  <a:cubicBezTo>
                    <a:pt x="1887977" y="680963"/>
                    <a:pt x="1888047" y="680988"/>
                    <a:pt x="1888727" y="681230"/>
                  </a:cubicBezTo>
                  <a:lnTo>
                    <a:pt x="1894047" y="683122"/>
                  </a:lnTo>
                  <a:cubicBezTo>
                    <a:pt x="1894047" y="683102"/>
                    <a:pt x="1894047" y="681769"/>
                    <a:pt x="1894047" y="596651"/>
                  </a:cubicBezTo>
                  <a:cubicBezTo>
                    <a:pt x="1898101" y="596651"/>
                    <a:pt x="1898101" y="596651"/>
                    <a:pt x="1898101" y="564224"/>
                  </a:cubicBezTo>
                  <a:cubicBezTo>
                    <a:pt x="1898113" y="564224"/>
                    <a:pt x="1898799" y="564224"/>
                    <a:pt x="1936607" y="564224"/>
                  </a:cubicBezTo>
                  <a:cubicBezTo>
                    <a:pt x="1936607" y="564241"/>
                    <a:pt x="1936607" y="564959"/>
                    <a:pt x="1936607" y="596651"/>
                  </a:cubicBezTo>
                  <a:cubicBezTo>
                    <a:pt x="1936617" y="596651"/>
                    <a:pt x="1936689" y="596651"/>
                    <a:pt x="1937367" y="596651"/>
                  </a:cubicBezTo>
                  <a:lnTo>
                    <a:pt x="1942687" y="596651"/>
                  </a:lnTo>
                  <a:cubicBezTo>
                    <a:pt x="1942687" y="596630"/>
                    <a:pt x="1942687" y="595324"/>
                    <a:pt x="1942687" y="514503"/>
                  </a:cubicBezTo>
                  <a:cubicBezTo>
                    <a:pt x="1942693" y="514503"/>
                    <a:pt x="1942793" y="514503"/>
                    <a:pt x="1944461" y="514503"/>
                  </a:cubicBezTo>
                  <a:lnTo>
                    <a:pt x="1956875" y="514503"/>
                  </a:lnTo>
                  <a:cubicBezTo>
                    <a:pt x="1956875" y="514496"/>
                    <a:pt x="1956875" y="514385"/>
                    <a:pt x="1956875" y="512612"/>
                  </a:cubicBezTo>
                  <a:lnTo>
                    <a:pt x="1956875" y="499371"/>
                  </a:lnTo>
                  <a:cubicBezTo>
                    <a:pt x="1956885" y="499371"/>
                    <a:pt x="1957383" y="499371"/>
                    <a:pt x="1979169" y="499371"/>
                  </a:cubicBezTo>
                  <a:cubicBezTo>
                    <a:pt x="1979169" y="499364"/>
                    <a:pt x="1979169" y="499283"/>
                    <a:pt x="1979169" y="498290"/>
                  </a:cubicBezTo>
                  <a:lnTo>
                    <a:pt x="1979169" y="490724"/>
                  </a:lnTo>
                  <a:cubicBezTo>
                    <a:pt x="1979175" y="490724"/>
                    <a:pt x="1979285" y="490724"/>
                    <a:pt x="1980941" y="490724"/>
                  </a:cubicBezTo>
                  <a:lnTo>
                    <a:pt x="1993355" y="490724"/>
                  </a:lnTo>
                  <a:cubicBezTo>
                    <a:pt x="1993355" y="490732"/>
                    <a:pt x="1993355" y="490811"/>
                    <a:pt x="1993355" y="491805"/>
                  </a:cubicBezTo>
                  <a:lnTo>
                    <a:pt x="1993355" y="499371"/>
                  </a:lnTo>
                  <a:cubicBezTo>
                    <a:pt x="1993365" y="499371"/>
                    <a:pt x="1993437" y="499371"/>
                    <a:pt x="1994115" y="499371"/>
                  </a:cubicBezTo>
                  <a:lnTo>
                    <a:pt x="1999435" y="499371"/>
                  </a:lnTo>
                  <a:lnTo>
                    <a:pt x="2009569" y="495047"/>
                  </a:lnTo>
                  <a:lnTo>
                    <a:pt x="2013621" y="498290"/>
                  </a:lnTo>
                  <a:lnTo>
                    <a:pt x="2013621" y="490724"/>
                  </a:lnTo>
                  <a:cubicBezTo>
                    <a:pt x="2013631" y="490724"/>
                    <a:pt x="2013767" y="490724"/>
                    <a:pt x="2015901" y="490724"/>
                  </a:cubicBezTo>
                  <a:lnTo>
                    <a:pt x="2031863" y="490724"/>
                  </a:lnTo>
                  <a:cubicBezTo>
                    <a:pt x="2031863" y="490732"/>
                    <a:pt x="2031863" y="490811"/>
                    <a:pt x="2031863" y="491805"/>
                  </a:cubicBezTo>
                  <a:lnTo>
                    <a:pt x="2031863" y="499371"/>
                  </a:lnTo>
                  <a:cubicBezTo>
                    <a:pt x="2031881" y="499371"/>
                    <a:pt x="2032617" y="499371"/>
                    <a:pt x="2062263" y="499371"/>
                  </a:cubicBezTo>
                  <a:cubicBezTo>
                    <a:pt x="2062263" y="499381"/>
                    <a:pt x="2062263" y="499490"/>
                    <a:pt x="2062263" y="500992"/>
                  </a:cubicBezTo>
                  <a:lnTo>
                    <a:pt x="2062263" y="512342"/>
                  </a:lnTo>
                  <a:cubicBezTo>
                    <a:pt x="2062279" y="512342"/>
                    <a:pt x="2062919" y="512342"/>
                    <a:pt x="2088609" y="512342"/>
                  </a:cubicBezTo>
                  <a:cubicBezTo>
                    <a:pt x="2088609" y="512358"/>
                    <a:pt x="2088609" y="513038"/>
                    <a:pt x="2088609" y="542606"/>
                  </a:cubicBezTo>
                  <a:cubicBezTo>
                    <a:pt x="2088619" y="542606"/>
                    <a:pt x="2088691" y="542606"/>
                    <a:pt x="2089369" y="542606"/>
                  </a:cubicBezTo>
                  <a:lnTo>
                    <a:pt x="2094689" y="542606"/>
                  </a:lnTo>
                  <a:cubicBezTo>
                    <a:pt x="2094689" y="542613"/>
                    <a:pt x="2094689" y="542699"/>
                    <a:pt x="2094689" y="543687"/>
                  </a:cubicBezTo>
                  <a:lnTo>
                    <a:pt x="2094689" y="551254"/>
                  </a:lnTo>
                  <a:cubicBezTo>
                    <a:pt x="2098743" y="551254"/>
                    <a:pt x="2098743" y="551254"/>
                    <a:pt x="2098743" y="581518"/>
                  </a:cubicBezTo>
                  <a:cubicBezTo>
                    <a:pt x="2098753" y="581518"/>
                    <a:pt x="2098827" y="581518"/>
                    <a:pt x="2099503" y="581518"/>
                  </a:cubicBezTo>
                  <a:lnTo>
                    <a:pt x="2104823" y="581518"/>
                  </a:lnTo>
                  <a:cubicBezTo>
                    <a:pt x="2104823" y="581527"/>
                    <a:pt x="2104823" y="581594"/>
                    <a:pt x="2104823" y="582329"/>
                  </a:cubicBezTo>
                  <a:lnTo>
                    <a:pt x="2104823" y="588004"/>
                  </a:lnTo>
                  <a:cubicBezTo>
                    <a:pt x="2104829" y="588004"/>
                    <a:pt x="2104907" y="588004"/>
                    <a:pt x="2105837" y="588004"/>
                  </a:cubicBezTo>
                  <a:lnTo>
                    <a:pt x="2112929" y="588004"/>
                  </a:lnTo>
                  <a:cubicBezTo>
                    <a:pt x="2112929" y="588021"/>
                    <a:pt x="2112929" y="588734"/>
                    <a:pt x="2112929" y="618269"/>
                  </a:cubicBezTo>
                  <a:cubicBezTo>
                    <a:pt x="2112937" y="618269"/>
                    <a:pt x="2113057" y="618269"/>
                    <a:pt x="2114957" y="618269"/>
                  </a:cubicBezTo>
                  <a:lnTo>
                    <a:pt x="2129143" y="618269"/>
                  </a:lnTo>
                  <a:cubicBezTo>
                    <a:pt x="2129143" y="618285"/>
                    <a:pt x="2129143" y="618865"/>
                    <a:pt x="2129143" y="642048"/>
                  </a:cubicBezTo>
                  <a:cubicBezTo>
                    <a:pt x="2131171" y="642048"/>
                    <a:pt x="2131171" y="642048"/>
                    <a:pt x="2131171" y="643669"/>
                  </a:cubicBezTo>
                  <a:lnTo>
                    <a:pt x="2131171" y="655019"/>
                  </a:lnTo>
                  <a:cubicBezTo>
                    <a:pt x="2131179" y="655019"/>
                    <a:pt x="2131249" y="655019"/>
                    <a:pt x="2131931" y="655019"/>
                  </a:cubicBezTo>
                  <a:lnTo>
                    <a:pt x="2137251" y="655019"/>
                  </a:lnTo>
                  <a:cubicBezTo>
                    <a:pt x="2137251" y="655033"/>
                    <a:pt x="2137251" y="655596"/>
                    <a:pt x="2137251" y="678798"/>
                  </a:cubicBezTo>
                  <a:cubicBezTo>
                    <a:pt x="2137259" y="678798"/>
                    <a:pt x="2137357" y="678798"/>
                    <a:pt x="2138517" y="678798"/>
                  </a:cubicBezTo>
                  <a:lnTo>
                    <a:pt x="2147383" y="678798"/>
                  </a:lnTo>
                  <a:cubicBezTo>
                    <a:pt x="2149411" y="680960"/>
                    <a:pt x="2149411" y="680960"/>
                    <a:pt x="2149411" y="682852"/>
                  </a:cubicBezTo>
                  <a:lnTo>
                    <a:pt x="2149411" y="696093"/>
                  </a:lnTo>
                  <a:cubicBezTo>
                    <a:pt x="2149415" y="696086"/>
                    <a:pt x="2149503" y="695979"/>
                    <a:pt x="2150931" y="694201"/>
                  </a:cubicBezTo>
                  <a:lnTo>
                    <a:pt x="2161571" y="680960"/>
                  </a:lnTo>
                  <a:cubicBezTo>
                    <a:pt x="2161585" y="680960"/>
                    <a:pt x="2162225" y="680960"/>
                    <a:pt x="2189945" y="680960"/>
                  </a:cubicBezTo>
                  <a:cubicBezTo>
                    <a:pt x="2189945" y="680985"/>
                    <a:pt x="2189945" y="682386"/>
                    <a:pt x="2189945" y="767431"/>
                  </a:cubicBezTo>
                  <a:cubicBezTo>
                    <a:pt x="2189953" y="767431"/>
                    <a:pt x="2190029" y="767431"/>
                    <a:pt x="2190705" y="767431"/>
                  </a:cubicBezTo>
                  <a:lnTo>
                    <a:pt x="2196025" y="767431"/>
                  </a:lnTo>
                  <a:cubicBezTo>
                    <a:pt x="2196029" y="767423"/>
                    <a:pt x="2196087" y="767323"/>
                    <a:pt x="2196785" y="766080"/>
                  </a:cubicBezTo>
                  <a:lnTo>
                    <a:pt x="2202105" y="756622"/>
                  </a:lnTo>
                  <a:cubicBezTo>
                    <a:pt x="2202105" y="756629"/>
                    <a:pt x="2202105" y="756728"/>
                    <a:pt x="2202105" y="758514"/>
                  </a:cubicBezTo>
                  <a:lnTo>
                    <a:pt x="2202105" y="771755"/>
                  </a:lnTo>
                  <a:cubicBezTo>
                    <a:pt x="2206157" y="771755"/>
                    <a:pt x="2206157" y="771755"/>
                    <a:pt x="2206157" y="726358"/>
                  </a:cubicBezTo>
                  <a:cubicBezTo>
                    <a:pt x="2206167" y="726358"/>
                    <a:pt x="2206237" y="726358"/>
                    <a:pt x="2206917" y="726358"/>
                  </a:cubicBezTo>
                  <a:lnTo>
                    <a:pt x="2212237" y="726358"/>
                  </a:lnTo>
                  <a:cubicBezTo>
                    <a:pt x="2212237" y="726343"/>
                    <a:pt x="2212237" y="725343"/>
                    <a:pt x="2212237" y="661504"/>
                  </a:cubicBezTo>
                  <a:cubicBezTo>
                    <a:pt x="2212245" y="661504"/>
                    <a:pt x="2212325" y="661504"/>
                    <a:pt x="2213251" y="661504"/>
                  </a:cubicBezTo>
                  <a:lnTo>
                    <a:pt x="2220345" y="661504"/>
                  </a:lnTo>
                  <a:cubicBezTo>
                    <a:pt x="2220351" y="661483"/>
                    <a:pt x="2220615" y="660543"/>
                    <a:pt x="2232505" y="618269"/>
                  </a:cubicBezTo>
                  <a:cubicBezTo>
                    <a:pt x="2232514" y="618269"/>
                    <a:pt x="2232611" y="618269"/>
                    <a:pt x="2233771" y="618269"/>
                  </a:cubicBezTo>
                  <a:lnTo>
                    <a:pt x="2242639" y="618269"/>
                  </a:lnTo>
                  <a:cubicBezTo>
                    <a:pt x="2242644" y="618292"/>
                    <a:pt x="2242869" y="619258"/>
                    <a:pt x="2252771" y="661504"/>
                  </a:cubicBezTo>
                  <a:cubicBezTo>
                    <a:pt x="2252777" y="661504"/>
                    <a:pt x="2252851" y="661504"/>
                    <a:pt x="2253785" y="661504"/>
                  </a:cubicBezTo>
                  <a:lnTo>
                    <a:pt x="2260879" y="661504"/>
                  </a:lnTo>
                  <a:cubicBezTo>
                    <a:pt x="2260879" y="661515"/>
                    <a:pt x="2260879" y="662182"/>
                    <a:pt x="2260879" y="700416"/>
                  </a:cubicBezTo>
                  <a:cubicBezTo>
                    <a:pt x="2260885" y="700416"/>
                    <a:pt x="2260985" y="700416"/>
                    <a:pt x="2262651" y="700416"/>
                  </a:cubicBezTo>
                  <a:lnTo>
                    <a:pt x="2275065" y="700416"/>
                  </a:lnTo>
                  <a:cubicBezTo>
                    <a:pt x="2275065" y="700424"/>
                    <a:pt x="2275065" y="700546"/>
                    <a:pt x="2275065" y="702578"/>
                  </a:cubicBezTo>
                  <a:lnTo>
                    <a:pt x="2275065" y="717710"/>
                  </a:lnTo>
                  <a:cubicBezTo>
                    <a:pt x="2279119" y="717710"/>
                    <a:pt x="2279119" y="717710"/>
                    <a:pt x="2279119" y="715549"/>
                  </a:cubicBezTo>
                  <a:lnTo>
                    <a:pt x="2279119" y="700416"/>
                  </a:lnTo>
                  <a:cubicBezTo>
                    <a:pt x="2279129" y="700416"/>
                    <a:pt x="2279241" y="700416"/>
                    <a:pt x="2280639" y="700416"/>
                  </a:cubicBezTo>
                  <a:lnTo>
                    <a:pt x="2291279" y="700416"/>
                  </a:lnTo>
                  <a:cubicBezTo>
                    <a:pt x="2291279" y="700426"/>
                    <a:pt x="2291279" y="700543"/>
                    <a:pt x="2291279" y="702037"/>
                  </a:cubicBezTo>
                  <a:lnTo>
                    <a:pt x="2291279" y="713387"/>
                  </a:lnTo>
                  <a:cubicBezTo>
                    <a:pt x="2291295" y="713387"/>
                    <a:pt x="2292003" y="713387"/>
                    <a:pt x="2321680" y="713387"/>
                  </a:cubicBezTo>
                  <a:cubicBezTo>
                    <a:pt x="2321680" y="713370"/>
                    <a:pt x="2321680" y="712599"/>
                    <a:pt x="2321680" y="676637"/>
                  </a:cubicBezTo>
                  <a:cubicBezTo>
                    <a:pt x="2321687" y="676637"/>
                    <a:pt x="2321781" y="676637"/>
                    <a:pt x="2322945" y="676637"/>
                  </a:cubicBezTo>
                  <a:lnTo>
                    <a:pt x="2331813" y="676637"/>
                  </a:lnTo>
                  <a:cubicBezTo>
                    <a:pt x="2331813" y="676648"/>
                    <a:pt x="2331813" y="677142"/>
                    <a:pt x="2331813" y="698254"/>
                  </a:cubicBezTo>
                  <a:cubicBezTo>
                    <a:pt x="2333840" y="698254"/>
                    <a:pt x="2333840" y="698254"/>
                    <a:pt x="2333840" y="665828"/>
                  </a:cubicBezTo>
                  <a:cubicBezTo>
                    <a:pt x="2333853" y="665828"/>
                    <a:pt x="2334395" y="665828"/>
                    <a:pt x="2356133" y="665828"/>
                  </a:cubicBezTo>
                  <a:cubicBezTo>
                    <a:pt x="2356133" y="665818"/>
                    <a:pt x="2356133" y="665698"/>
                    <a:pt x="2356133" y="664206"/>
                  </a:cubicBezTo>
                  <a:lnTo>
                    <a:pt x="2356133" y="652857"/>
                  </a:lnTo>
                  <a:cubicBezTo>
                    <a:pt x="2356141" y="652857"/>
                    <a:pt x="2356215" y="652857"/>
                    <a:pt x="2356893" y="652857"/>
                  </a:cubicBezTo>
                  <a:lnTo>
                    <a:pt x="2362213" y="652857"/>
                  </a:lnTo>
                  <a:cubicBezTo>
                    <a:pt x="2362213" y="652851"/>
                    <a:pt x="2362213" y="652738"/>
                    <a:pt x="2362213" y="650966"/>
                  </a:cubicBezTo>
                  <a:lnTo>
                    <a:pt x="2362213" y="637725"/>
                  </a:lnTo>
                  <a:lnTo>
                    <a:pt x="2366267" y="644210"/>
                  </a:lnTo>
                  <a:cubicBezTo>
                    <a:pt x="2366275" y="644210"/>
                    <a:pt x="2366403" y="644210"/>
                    <a:pt x="2368547" y="644210"/>
                  </a:cubicBezTo>
                  <a:lnTo>
                    <a:pt x="2384507" y="644210"/>
                  </a:lnTo>
                  <a:cubicBezTo>
                    <a:pt x="2384507" y="644202"/>
                    <a:pt x="2384507" y="644134"/>
                    <a:pt x="2384507" y="643399"/>
                  </a:cubicBezTo>
                  <a:lnTo>
                    <a:pt x="2384507" y="637725"/>
                  </a:lnTo>
                  <a:cubicBezTo>
                    <a:pt x="2384516" y="637725"/>
                    <a:pt x="2384590" y="637725"/>
                    <a:pt x="2385267" y="637725"/>
                  </a:cubicBezTo>
                  <a:lnTo>
                    <a:pt x="2390587" y="637725"/>
                  </a:lnTo>
                  <a:cubicBezTo>
                    <a:pt x="2390587" y="637734"/>
                    <a:pt x="2390587" y="637834"/>
                    <a:pt x="2390587" y="639076"/>
                  </a:cubicBezTo>
                  <a:lnTo>
                    <a:pt x="2390587" y="648534"/>
                  </a:lnTo>
                  <a:cubicBezTo>
                    <a:pt x="2390601" y="648534"/>
                    <a:pt x="2391335" y="648534"/>
                    <a:pt x="2429093" y="648534"/>
                  </a:cubicBezTo>
                  <a:cubicBezTo>
                    <a:pt x="2429093" y="648552"/>
                    <a:pt x="2429093" y="650062"/>
                    <a:pt x="2429093" y="786887"/>
                  </a:cubicBezTo>
                  <a:cubicBezTo>
                    <a:pt x="2429104" y="786887"/>
                    <a:pt x="2429219" y="786887"/>
                    <a:pt x="2430613" y="786887"/>
                  </a:cubicBezTo>
                  <a:lnTo>
                    <a:pt x="2441254" y="786887"/>
                  </a:lnTo>
                  <a:cubicBezTo>
                    <a:pt x="2441254" y="782564"/>
                    <a:pt x="2441254" y="778240"/>
                    <a:pt x="2441254" y="773917"/>
                  </a:cubicBezTo>
                  <a:cubicBezTo>
                    <a:pt x="2443281" y="773917"/>
                    <a:pt x="2443281" y="773917"/>
                    <a:pt x="2445307" y="773917"/>
                  </a:cubicBezTo>
                  <a:cubicBezTo>
                    <a:pt x="2445307" y="778240"/>
                    <a:pt x="2445307" y="782564"/>
                    <a:pt x="2445307" y="786887"/>
                  </a:cubicBezTo>
                  <a:cubicBezTo>
                    <a:pt x="2455441" y="786887"/>
                    <a:pt x="2465575" y="786887"/>
                    <a:pt x="2475707" y="786887"/>
                  </a:cubicBezTo>
                  <a:cubicBezTo>
                    <a:pt x="2475707" y="776078"/>
                    <a:pt x="2475707" y="767431"/>
                    <a:pt x="2475707" y="756622"/>
                  </a:cubicBezTo>
                  <a:cubicBezTo>
                    <a:pt x="2479762" y="756622"/>
                    <a:pt x="2483815" y="756622"/>
                    <a:pt x="2487867" y="756622"/>
                  </a:cubicBezTo>
                  <a:lnTo>
                    <a:pt x="2500027" y="754461"/>
                  </a:lnTo>
                  <a:cubicBezTo>
                    <a:pt x="2502055" y="754461"/>
                    <a:pt x="2502055" y="756622"/>
                    <a:pt x="2504082" y="756622"/>
                  </a:cubicBezTo>
                  <a:lnTo>
                    <a:pt x="2514215" y="756622"/>
                  </a:lnTo>
                  <a:cubicBezTo>
                    <a:pt x="2514215" y="767431"/>
                    <a:pt x="2514215" y="778240"/>
                    <a:pt x="2514215" y="786887"/>
                  </a:cubicBezTo>
                  <a:cubicBezTo>
                    <a:pt x="2516242" y="786887"/>
                    <a:pt x="2518269" y="786887"/>
                    <a:pt x="2522321" y="786887"/>
                  </a:cubicBezTo>
                  <a:cubicBezTo>
                    <a:pt x="2522321" y="793373"/>
                    <a:pt x="2522321" y="799858"/>
                    <a:pt x="2522321" y="804182"/>
                  </a:cubicBezTo>
                  <a:lnTo>
                    <a:pt x="2531658" y="805087"/>
                  </a:lnTo>
                  <a:lnTo>
                    <a:pt x="2544615" y="805087"/>
                  </a:lnTo>
                  <a:cubicBezTo>
                    <a:pt x="2544615" y="799278"/>
                    <a:pt x="2544615" y="795106"/>
                    <a:pt x="2544615" y="789049"/>
                  </a:cubicBezTo>
                  <a:lnTo>
                    <a:pt x="2612571" y="789049"/>
                  </a:lnTo>
                  <a:lnTo>
                    <a:pt x="2612571" y="703796"/>
                  </a:lnTo>
                  <a:lnTo>
                    <a:pt x="2684579" y="703796"/>
                  </a:lnTo>
                  <a:lnTo>
                    <a:pt x="2684579" y="782564"/>
                  </a:lnTo>
                  <a:cubicBezTo>
                    <a:pt x="2685215" y="782564"/>
                    <a:pt x="2685849" y="782564"/>
                    <a:pt x="2686483" y="782564"/>
                  </a:cubicBezTo>
                  <a:lnTo>
                    <a:pt x="2687725" y="805087"/>
                  </a:lnTo>
                  <a:lnTo>
                    <a:pt x="2697401" y="805087"/>
                  </a:lnTo>
                  <a:cubicBezTo>
                    <a:pt x="2697937" y="797873"/>
                    <a:pt x="2698643" y="790219"/>
                    <a:pt x="2698643" y="782564"/>
                  </a:cubicBezTo>
                  <a:cubicBezTo>
                    <a:pt x="2700671" y="782564"/>
                    <a:pt x="2702697" y="782564"/>
                    <a:pt x="2704723" y="782564"/>
                  </a:cubicBezTo>
                  <a:lnTo>
                    <a:pt x="2705965" y="805087"/>
                  </a:lnTo>
                  <a:lnTo>
                    <a:pt x="2756588" y="805087"/>
                  </a:lnTo>
                  <a:lnTo>
                    <a:pt x="2756588" y="642059"/>
                  </a:lnTo>
                  <a:lnTo>
                    <a:pt x="2953915" y="642059"/>
                  </a:lnTo>
                  <a:lnTo>
                    <a:pt x="2953915" y="805087"/>
                  </a:lnTo>
                  <a:lnTo>
                    <a:pt x="2972611" y="805087"/>
                  </a:lnTo>
                  <a:lnTo>
                    <a:pt x="2972611" y="722394"/>
                  </a:lnTo>
                  <a:lnTo>
                    <a:pt x="3067731" y="722394"/>
                  </a:lnTo>
                  <a:cubicBezTo>
                    <a:pt x="3071806" y="616373"/>
                    <a:pt x="3075185" y="510899"/>
                    <a:pt x="3079662" y="404253"/>
                  </a:cubicBezTo>
                  <a:cubicBezTo>
                    <a:pt x="3069529" y="404253"/>
                    <a:pt x="3045209" y="391282"/>
                    <a:pt x="3067502" y="382635"/>
                  </a:cubicBezTo>
                  <a:cubicBezTo>
                    <a:pt x="3065474" y="380473"/>
                    <a:pt x="3063449" y="378311"/>
                    <a:pt x="3061422" y="378311"/>
                  </a:cubicBezTo>
                  <a:cubicBezTo>
                    <a:pt x="3061422" y="365341"/>
                    <a:pt x="3059394" y="363179"/>
                    <a:pt x="3069529" y="354532"/>
                  </a:cubicBezTo>
                  <a:cubicBezTo>
                    <a:pt x="3069529" y="350208"/>
                    <a:pt x="3069529" y="343723"/>
                    <a:pt x="3069529" y="337238"/>
                  </a:cubicBezTo>
                  <a:cubicBezTo>
                    <a:pt x="3073582" y="337238"/>
                    <a:pt x="3077635" y="337238"/>
                    <a:pt x="3083715" y="337238"/>
                  </a:cubicBezTo>
                  <a:cubicBezTo>
                    <a:pt x="3083715" y="328590"/>
                    <a:pt x="3083715" y="322105"/>
                    <a:pt x="3083715" y="315620"/>
                  </a:cubicBezTo>
                  <a:cubicBezTo>
                    <a:pt x="3083715" y="313458"/>
                    <a:pt x="3085742" y="313458"/>
                    <a:pt x="3085742" y="311296"/>
                  </a:cubicBezTo>
                  <a:cubicBezTo>
                    <a:pt x="3085742" y="285355"/>
                    <a:pt x="3085742" y="259414"/>
                    <a:pt x="3085742" y="233472"/>
                  </a:cubicBezTo>
                  <a:cubicBezTo>
                    <a:pt x="3085742" y="231310"/>
                    <a:pt x="3083715" y="229149"/>
                    <a:pt x="3083715" y="226987"/>
                  </a:cubicBezTo>
                  <a:cubicBezTo>
                    <a:pt x="3085742" y="224825"/>
                    <a:pt x="3087769" y="222663"/>
                    <a:pt x="3089795" y="220501"/>
                  </a:cubicBezTo>
                  <a:cubicBezTo>
                    <a:pt x="3089795" y="201045"/>
                    <a:pt x="3089795" y="181589"/>
                    <a:pt x="3089795" y="162133"/>
                  </a:cubicBezTo>
                  <a:cubicBezTo>
                    <a:pt x="3089795" y="159972"/>
                    <a:pt x="3089795" y="159972"/>
                    <a:pt x="3091822" y="157810"/>
                  </a:cubicBezTo>
                  <a:cubicBezTo>
                    <a:pt x="3091822" y="140516"/>
                    <a:pt x="3091822" y="121060"/>
                    <a:pt x="3091822" y="101604"/>
                  </a:cubicBezTo>
                  <a:cubicBezTo>
                    <a:pt x="3093849" y="92957"/>
                    <a:pt x="3093849" y="88633"/>
                    <a:pt x="3093849" y="82148"/>
                  </a:cubicBezTo>
                  <a:cubicBezTo>
                    <a:pt x="3097902" y="88633"/>
                    <a:pt x="3097902" y="92957"/>
                    <a:pt x="3097902" y="99442"/>
                  </a:cubicBezTo>
                  <a:cubicBezTo>
                    <a:pt x="3099929" y="121060"/>
                    <a:pt x="3099929" y="140516"/>
                    <a:pt x="3099929" y="157810"/>
                  </a:cubicBezTo>
                  <a:cubicBezTo>
                    <a:pt x="3101955" y="181589"/>
                    <a:pt x="3101955" y="201045"/>
                    <a:pt x="3101955" y="220501"/>
                  </a:cubicBezTo>
                  <a:cubicBezTo>
                    <a:pt x="3103982" y="222663"/>
                    <a:pt x="3106009" y="224825"/>
                    <a:pt x="3108035" y="226987"/>
                  </a:cubicBezTo>
                  <a:cubicBezTo>
                    <a:pt x="3108035" y="229149"/>
                    <a:pt x="3106009" y="231310"/>
                    <a:pt x="3106009" y="233472"/>
                  </a:cubicBezTo>
                  <a:cubicBezTo>
                    <a:pt x="3106009" y="259414"/>
                    <a:pt x="3106009" y="285355"/>
                    <a:pt x="3106009" y="311296"/>
                  </a:cubicBezTo>
                  <a:cubicBezTo>
                    <a:pt x="3106009" y="313458"/>
                    <a:pt x="3108035" y="313458"/>
                    <a:pt x="3108035" y="315620"/>
                  </a:cubicBezTo>
                  <a:cubicBezTo>
                    <a:pt x="3108035" y="322105"/>
                    <a:pt x="3108035" y="328590"/>
                    <a:pt x="3108035" y="337238"/>
                  </a:cubicBezTo>
                  <a:cubicBezTo>
                    <a:pt x="3112089" y="337238"/>
                    <a:pt x="3118169" y="337238"/>
                    <a:pt x="3122222" y="337238"/>
                  </a:cubicBezTo>
                  <a:cubicBezTo>
                    <a:pt x="3122222" y="343723"/>
                    <a:pt x="3122222" y="350208"/>
                    <a:pt x="3122222" y="354532"/>
                  </a:cubicBezTo>
                  <a:cubicBezTo>
                    <a:pt x="3130330" y="363179"/>
                    <a:pt x="3130330" y="363179"/>
                    <a:pt x="3130330" y="378311"/>
                  </a:cubicBezTo>
                  <a:cubicBezTo>
                    <a:pt x="3128302" y="378311"/>
                    <a:pt x="3126275" y="380473"/>
                    <a:pt x="3124250" y="382635"/>
                  </a:cubicBezTo>
                  <a:cubicBezTo>
                    <a:pt x="3144515" y="393444"/>
                    <a:pt x="3120195" y="402091"/>
                    <a:pt x="3112089" y="404253"/>
                  </a:cubicBezTo>
                  <a:cubicBezTo>
                    <a:pt x="3114115" y="488562"/>
                    <a:pt x="3118169" y="572871"/>
                    <a:pt x="3120195" y="657181"/>
                  </a:cubicBezTo>
                  <a:cubicBezTo>
                    <a:pt x="3142490" y="657181"/>
                    <a:pt x="3164782" y="657181"/>
                    <a:pt x="3185050" y="657181"/>
                  </a:cubicBezTo>
                  <a:cubicBezTo>
                    <a:pt x="3185050" y="683122"/>
                    <a:pt x="3185050" y="709063"/>
                    <a:pt x="3185050" y="732843"/>
                  </a:cubicBezTo>
                  <a:cubicBezTo>
                    <a:pt x="3189103" y="732843"/>
                    <a:pt x="3191130" y="732843"/>
                    <a:pt x="3193157" y="732843"/>
                  </a:cubicBezTo>
                  <a:cubicBezTo>
                    <a:pt x="3193157" y="730681"/>
                    <a:pt x="3195183" y="728519"/>
                    <a:pt x="3195183" y="726358"/>
                  </a:cubicBezTo>
                  <a:cubicBezTo>
                    <a:pt x="3197210" y="726358"/>
                    <a:pt x="3199237" y="726358"/>
                    <a:pt x="3201263" y="726358"/>
                  </a:cubicBezTo>
                  <a:cubicBezTo>
                    <a:pt x="3201263" y="728519"/>
                    <a:pt x="3201263" y="730681"/>
                    <a:pt x="3203291" y="735005"/>
                  </a:cubicBezTo>
                  <a:cubicBezTo>
                    <a:pt x="3207343" y="735005"/>
                    <a:pt x="3211397" y="735005"/>
                    <a:pt x="3215451" y="735005"/>
                  </a:cubicBezTo>
                  <a:cubicBezTo>
                    <a:pt x="3215451" y="732843"/>
                    <a:pt x="3215451" y="730681"/>
                    <a:pt x="3215451" y="728519"/>
                  </a:cubicBezTo>
                  <a:cubicBezTo>
                    <a:pt x="3223557" y="728519"/>
                    <a:pt x="3229636" y="728519"/>
                    <a:pt x="3237744" y="728519"/>
                  </a:cubicBezTo>
                  <a:cubicBezTo>
                    <a:pt x="3237744" y="730681"/>
                    <a:pt x="3237744" y="732843"/>
                    <a:pt x="3237744" y="735005"/>
                  </a:cubicBezTo>
                  <a:cubicBezTo>
                    <a:pt x="3243823" y="735005"/>
                    <a:pt x="3251931" y="735005"/>
                    <a:pt x="3258011" y="735005"/>
                  </a:cubicBezTo>
                  <a:cubicBezTo>
                    <a:pt x="3258011" y="750137"/>
                    <a:pt x="3258011" y="765270"/>
                    <a:pt x="3258011" y="780402"/>
                  </a:cubicBezTo>
                  <a:cubicBezTo>
                    <a:pt x="3262065" y="780402"/>
                    <a:pt x="3268145" y="780402"/>
                    <a:pt x="3272198" y="780402"/>
                  </a:cubicBezTo>
                  <a:cubicBezTo>
                    <a:pt x="3272198" y="776078"/>
                    <a:pt x="3272198" y="771755"/>
                    <a:pt x="3272198" y="767431"/>
                  </a:cubicBezTo>
                  <a:cubicBezTo>
                    <a:pt x="3278278" y="767431"/>
                    <a:pt x="3284358" y="767431"/>
                    <a:pt x="3288412" y="767431"/>
                  </a:cubicBezTo>
                  <a:cubicBezTo>
                    <a:pt x="3288412" y="706902"/>
                    <a:pt x="3288412" y="648534"/>
                    <a:pt x="3288412" y="588004"/>
                  </a:cubicBezTo>
                  <a:cubicBezTo>
                    <a:pt x="3290438" y="585842"/>
                    <a:pt x="3292465" y="583680"/>
                    <a:pt x="3294492" y="581518"/>
                  </a:cubicBezTo>
                  <a:cubicBezTo>
                    <a:pt x="3318811" y="581518"/>
                    <a:pt x="3343131" y="581518"/>
                    <a:pt x="3367453" y="581518"/>
                  </a:cubicBezTo>
                  <a:lnTo>
                    <a:pt x="3367453" y="590166"/>
                  </a:lnTo>
                  <a:lnTo>
                    <a:pt x="3377586" y="590166"/>
                  </a:lnTo>
                  <a:cubicBezTo>
                    <a:pt x="3377586" y="629078"/>
                    <a:pt x="3377586" y="667990"/>
                    <a:pt x="3377586" y="704740"/>
                  </a:cubicBezTo>
                  <a:cubicBezTo>
                    <a:pt x="3385693" y="704740"/>
                    <a:pt x="3391773" y="704740"/>
                    <a:pt x="3399879" y="704740"/>
                  </a:cubicBezTo>
                  <a:cubicBezTo>
                    <a:pt x="3399879" y="683122"/>
                    <a:pt x="3399879" y="661504"/>
                    <a:pt x="3399879" y="637725"/>
                  </a:cubicBezTo>
                  <a:cubicBezTo>
                    <a:pt x="3407986" y="637725"/>
                    <a:pt x="3418119" y="637725"/>
                    <a:pt x="3426227" y="637725"/>
                  </a:cubicBezTo>
                  <a:cubicBezTo>
                    <a:pt x="3428253" y="637725"/>
                    <a:pt x="3428253" y="635563"/>
                    <a:pt x="3430279" y="633401"/>
                  </a:cubicBezTo>
                  <a:lnTo>
                    <a:pt x="3438387" y="633401"/>
                  </a:lnTo>
                  <a:cubicBezTo>
                    <a:pt x="3440413" y="635563"/>
                    <a:pt x="3440413" y="637725"/>
                    <a:pt x="3442439" y="637725"/>
                  </a:cubicBezTo>
                  <a:cubicBezTo>
                    <a:pt x="3448519" y="637725"/>
                    <a:pt x="3456627" y="637725"/>
                    <a:pt x="3464734" y="637725"/>
                  </a:cubicBezTo>
                  <a:cubicBezTo>
                    <a:pt x="3464734" y="598813"/>
                    <a:pt x="3464734" y="559901"/>
                    <a:pt x="3464734" y="520989"/>
                  </a:cubicBezTo>
                  <a:cubicBezTo>
                    <a:pt x="3464747" y="520986"/>
                    <a:pt x="3465614" y="520822"/>
                    <a:pt x="3521481" y="510180"/>
                  </a:cubicBezTo>
                  <a:cubicBezTo>
                    <a:pt x="3521481" y="510187"/>
                    <a:pt x="3521481" y="510261"/>
                    <a:pt x="3521481" y="511261"/>
                  </a:cubicBezTo>
                  <a:lnTo>
                    <a:pt x="3521481" y="518827"/>
                  </a:lnTo>
                  <a:cubicBezTo>
                    <a:pt x="3521498" y="518827"/>
                    <a:pt x="3522142" y="518827"/>
                    <a:pt x="3547828" y="518827"/>
                  </a:cubicBezTo>
                  <a:cubicBezTo>
                    <a:pt x="3547828" y="518849"/>
                    <a:pt x="3547828" y="521220"/>
                    <a:pt x="3547828" y="773917"/>
                  </a:cubicBezTo>
                  <a:cubicBezTo>
                    <a:pt x="3553907" y="773917"/>
                    <a:pt x="3562015" y="773917"/>
                    <a:pt x="3570122" y="773917"/>
                  </a:cubicBezTo>
                  <a:cubicBezTo>
                    <a:pt x="3570122" y="771755"/>
                    <a:pt x="3570122" y="771755"/>
                    <a:pt x="3570122" y="769593"/>
                  </a:cubicBezTo>
                  <a:cubicBezTo>
                    <a:pt x="3574174" y="769593"/>
                    <a:pt x="3578227" y="769593"/>
                    <a:pt x="3582282" y="769593"/>
                  </a:cubicBezTo>
                  <a:cubicBezTo>
                    <a:pt x="3582282" y="771755"/>
                    <a:pt x="3582282" y="771755"/>
                    <a:pt x="3582282" y="773917"/>
                  </a:cubicBezTo>
                  <a:cubicBezTo>
                    <a:pt x="3590389" y="773917"/>
                    <a:pt x="3598494" y="773917"/>
                    <a:pt x="3606602" y="773917"/>
                  </a:cubicBezTo>
                  <a:cubicBezTo>
                    <a:pt x="3606602" y="769593"/>
                    <a:pt x="3606602" y="765270"/>
                    <a:pt x="3606602" y="760946"/>
                  </a:cubicBezTo>
                  <a:cubicBezTo>
                    <a:pt x="3616735" y="760946"/>
                    <a:pt x="3626870" y="760946"/>
                    <a:pt x="3634975" y="760946"/>
                  </a:cubicBezTo>
                  <a:cubicBezTo>
                    <a:pt x="3639029" y="756622"/>
                    <a:pt x="3643083" y="756622"/>
                    <a:pt x="3647135" y="756622"/>
                  </a:cubicBezTo>
                  <a:cubicBezTo>
                    <a:pt x="3653215" y="760946"/>
                    <a:pt x="3661323" y="760946"/>
                    <a:pt x="3667403" y="760946"/>
                  </a:cubicBezTo>
                  <a:cubicBezTo>
                    <a:pt x="3667403" y="754461"/>
                    <a:pt x="3667403" y="750137"/>
                    <a:pt x="3667403" y="743652"/>
                  </a:cubicBezTo>
                  <a:lnTo>
                    <a:pt x="3675510" y="743652"/>
                  </a:lnTo>
                  <a:cubicBezTo>
                    <a:pt x="3675510" y="739328"/>
                    <a:pt x="3675510" y="735005"/>
                    <a:pt x="3675510" y="730681"/>
                  </a:cubicBezTo>
                  <a:cubicBezTo>
                    <a:pt x="3693750" y="730681"/>
                    <a:pt x="3714017" y="730681"/>
                    <a:pt x="3732257" y="730681"/>
                  </a:cubicBezTo>
                  <a:cubicBezTo>
                    <a:pt x="3732257" y="719872"/>
                    <a:pt x="3732257" y="711225"/>
                    <a:pt x="3732257" y="700416"/>
                  </a:cubicBezTo>
                  <a:cubicBezTo>
                    <a:pt x="3738337" y="700416"/>
                    <a:pt x="3744417" y="700416"/>
                    <a:pt x="3750497" y="700416"/>
                  </a:cubicBezTo>
                  <a:cubicBezTo>
                    <a:pt x="3750497" y="698254"/>
                    <a:pt x="3750497" y="696093"/>
                    <a:pt x="3750497" y="693931"/>
                  </a:cubicBezTo>
                  <a:cubicBezTo>
                    <a:pt x="3754550" y="693931"/>
                    <a:pt x="3758603" y="693931"/>
                    <a:pt x="3762657" y="693931"/>
                  </a:cubicBezTo>
                  <a:cubicBezTo>
                    <a:pt x="3762657" y="696093"/>
                    <a:pt x="3762657" y="698254"/>
                    <a:pt x="3762657" y="700416"/>
                  </a:cubicBezTo>
                  <a:cubicBezTo>
                    <a:pt x="3768737" y="700416"/>
                    <a:pt x="3772790" y="700416"/>
                    <a:pt x="3778870" y="700416"/>
                  </a:cubicBezTo>
                  <a:cubicBezTo>
                    <a:pt x="3778870" y="715549"/>
                    <a:pt x="3778870" y="732843"/>
                    <a:pt x="3778870" y="750137"/>
                  </a:cubicBezTo>
                  <a:lnTo>
                    <a:pt x="3789470" y="750137"/>
                  </a:lnTo>
                  <a:lnTo>
                    <a:pt x="3789470" y="586174"/>
                  </a:lnTo>
                  <a:lnTo>
                    <a:pt x="3791390" y="586174"/>
                  </a:lnTo>
                  <a:lnTo>
                    <a:pt x="3791390" y="723865"/>
                  </a:lnTo>
                  <a:lnTo>
                    <a:pt x="3791390" y="750137"/>
                  </a:lnTo>
                  <a:lnTo>
                    <a:pt x="3806350" y="750137"/>
                  </a:lnTo>
                  <a:lnTo>
                    <a:pt x="3806350" y="742023"/>
                  </a:lnTo>
                  <a:lnTo>
                    <a:pt x="3811298" y="742023"/>
                  </a:lnTo>
                  <a:lnTo>
                    <a:pt x="3811298" y="724196"/>
                  </a:lnTo>
                  <a:cubicBezTo>
                    <a:pt x="3823458" y="724196"/>
                    <a:pt x="3837645" y="724196"/>
                    <a:pt x="3849805" y="724196"/>
                  </a:cubicBezTo>
                  <a:cubicBezTo>
                    <a:pt x="3849805" y="713387"/>
                    <a:pt x="3849805" y="704740"/>
                    <a:pt x="3849805" y="693931"/>
                  </a:cubicBezTo>
                  <a:lnTo>
                    <a:pt x="3888823" y="693931"/>
                  </a:lnTo>
                  <a:lnTo>
                    <a:pt x="3888823" y="690579"/>
                  </a:lnTo>
                  <a:cubicBezTo>
                    <a:pt x="3888823" y="690579"/>
                    <a:pt x="3888823" y="690579"/>
                    <a:pt x="3887708" y="690579"/>
                  </a:cubicBezTo>
                  <a:lnTo>
                    <a:pt x="3879906" y="690579"/>
                  </a:lnTo>
                  <a:cubicBezTo>
                    <a:pt x="3879906" y="690579"/>
                    <a:pt x="3879906" y="690579"/>
                    <a:pt x="3879906" y="689443"/>
                  </a:cubicBezTo>
                  <a:lnTo>
                    <a:pt x="3879906" y="681500"/>
                  </a:lnTo>
                  <a:cubicBezTo>
                    <a:pt x="3879906" y="681500"/>
                    <a:pt x="3879906" y="681500"/>
                    <a:pt x="3881022" y="681500"/>
                  </a:cubicBezTo>
                  <a:lnTo>
                    <a:pt x="3888823" y="681500"/>
                  </a:lnTo>
                  <a:cubicBezTo>
                    <a:pt x="3888823" y="681500"/>
                    <a:pt x="3888823" y="681500"/>
                    <a:pt x="3888823" y="679986"/>
                  </a:cubicBezTo>
                  <a:lnTo>
                    <a:pt x="3888823" y="669395"/>
                  </a:lnTo>
                  <a:cubicBezTo>
                    <a:pt x="3888823" y="669395"/>
                    <a:pt x="3888823" y="669395"/>
                    <a:pt x="3887708" y="669395"/>
                  </a:cubicBezTo>
                  <a:lnTo>
                    <a:pt x="3879906" y="669395"/>
                  </a:lnTo>
                  <a:cubicBezTo>
                    <a:pt x="3879906" y="669395"/>
                    <a:pt x="3879906" y="669395"/>
                    <a:pt x="3879906" y="667882"/>
                  </a:cubicBezTo>
                  <a:lnTo>
                    <a:pt x="3879906" y="657290"/>
                  </a:lnTo>
                  <a:cubicBezTo>
                    <a:pt x="3879906" y="657290"/>
                    <a:pt x="3879906" y="657290"/>
                    <a:pt x="3881022" y="657290"/>
                  </a:cubicBezTo>
                  <a:lnTo>
                    <a:pt x="3888823" y="657290"/>
                  </a:lnTo>
                  <a:cubicBezTo>
                    <a:pt x="3888823" y="657290"/>
                    <a:pt x="3888823" y="657290"/>
                    <a:pt x="3888823" y="656156"/>
                  </a:cubicBezTo>
                  <a:lnTo>
                    <a:pt x="3888823" y="648212"/>
                  </a:lnTo>
                  <a:cubicBezTo>
                    <a:pt x="3888823" y="648212"/>
                    <a:pt x="3888823" y="648212"/>
                    <a:pt x="3887708" y="648212"/>
                  </a:cubicBezTo>
                  <a:lnTo>
                    <a:pt x="3879906" y="648212"/>
                  </a:lnTo>
                  <a:cubicBezTo>
                    <a:pt x="3879906" y="648212"/>
                    <a:pt x="3879906" y="648212"/>
                    <a:pt x="3879906" y="646698"/>
                  </a:cubicBezTo>
                  <a:lnTo>
                    <a:pt x="3879906" y="636107"/>
                  </a:lnTo>
                  <a:cubicBezTo>
                    <a:pt x="3879906" y="636107"/>
                    <a:pt x="3879906" y="636107"/>
                    <a:pt x="3881022" y="636107"/>
                  </a:cubicBezTo>
                  <a:lnTo>
                    <a:pt x="3888823" y="636107"/>
                  </a:lnTo>
                  <a:cubicBezTo>
                    <a:pt x="3888823" y="636107"/>
                    <a:pt x="3888823" y="636107"/>
                    <a:pt x="3888823" y="634594"/>
                  </a:cubicBezTo>
                  <a:lnTo>
                    <a:pt x="3888823" y="624002"/>
                  </a:lnTo>
                  <a:cubicBezTo>
                    <a:pt x="3888823" y="624002"/>
                    <a:pt x="3888823" y="624002"/>
                    <a:pt x="3887708" y="624002"/>
                  </a:cubicBezTo>
                  <a:lnTo>
                    <a:pt x="3879906" y="624002"/>
                  </a:lnTo>
                  <a:cubicBezTo>
                    <a:pt x="3879906" y="624002"/>
                    <a:pt x="3879906" y="624002"/>
                    <a:pt x="3879906" y="622489"/>
                  </a:cubicBezTo>
                  <a:lnTo>
                    <a:pt x="3879906" y="611898"/>
                  </a:lnTo>
                  <a:cubicBezTo>
                    <a:pt x="3879906" y="611898"/>
                    <a:pt x="3879906" y="611898"/>
                    <a:pt x="3881022" y="611898"/>
                  </a:cubicBezTo>
                  <a:lnTo>
                    <a:pt x="3888823" y="611898"/>
                  </a:lnTo>
                  <a:cubicBezTo>
                    <a:pt x="3888823" y="611898"/>
                    <a:pt x="3888823" y="611898"/>
                    <a:pt x="3888823" y="610763"/>
                  </a:cubicBezTo>
                  <a:lnTo>
                    <a:pt x="3888823" y="602819"/>
                  </a:lnTo>
                  <a:cubicBezTo>
                    <a:pt x="3888823" y="602819"/>
                    <a:pt x="3888823" y="602819"/>
                    <a:pt x="3887708" y="602819"/>
                  </a:cubicBezTo>
                  <a:lnTo>
                    <a:pt x="3879906" y="602819"/>
                  </a:lnTo>
                  <a:cubicBezTo>
                    <a:pt x="3879906" y="602819"/>
                    <a:pt x="3879906" y="602819"/>
                    <a:pt x="3879906" y="601307"/>
                  </a:cubicBezTo>
                  <a:lnTo>
                    <a:pt x="3879906" y="590714"/>
                  </a:lnTo>
                  <a:cubicBezTo>
                    <a:pt x="3879906" y="590714"/>
                    <a:pt x="3879906" y="590714"/>
                    <a:pt x="3881022" y="590714"/>
                  </a:cubicBezTo>
                  <a:lnTo>
                    <a:pt x="3888823" y="590714"/>
                  </a:lnTo>
                  <a:cubicBezTo>
                    <a:pt x="3888823" y="590714"/>
                    <a:pt x="3888823" y="590714"/>
                    <a:pt x="3888823" y="589202"/>
                  </a:cubicBezTo>
                  <a:lnTo>
                    <a:pt x="3888823" y="578610"/>
                  </a:lnTo>
                  <a:cubicBezTo>
                    <a:pt x="3888823" y="578610"/>
                    <a:pt x="3888823" y="578610"/>
                    <a:pt x="3887708" y="578610"/>
                  </a:cubicBezTo>
                  <a:lnTo>
                    <a:pt x="3879906" y="578610"/>
                  </a:lnTo>
                  <a:cubicBezTo>
                    <a:pt x="3879906" y="578610"/>
                    <a:pt x="3879906" y="578610"/>
                    <a:pt x="3879906" y="577096"/>
                  </a:cubicBezTo>
                  <a:lnTo>
                    <a:pt x="3879906" y="566505"/>
                  </a:lnTo>
                  <a:cubicBezTo>
                    <a:pt x="3879906" y="566505"/>
                    <a:pt x="3879906" y="566505"/>
                    <a:pt x="3881022" y="566505"/>
                  </a:cubicBezTo>
                  <a:lnTo>
                    <a:pt x="3888823" y="566505"/>
                  </a:lnTo>
                  <a:cubicBezTo>
                    <a:pt x="3888823" y="566505"/>
                    <a:pt x="3888823" y="566505"/>
                    <a:pt x="3888823" y="565370"/>
                  </a:cubicBezTo>
                  <a:lnTo>
                    <a:pt x="3888823" y="557427"/>
                  </a:lnTo>
                  <a:cubicBezTo>
                    <a:pt x="3888823" y="557427"/>
                    <a:pt x="3888823" y="557427"/>
                    <a:pt x="3887708" y="557427"/>
                  </a:cubicBezTo>
                  <a:lnTo>
                    <a:pt x="3879906" y="557427"/>
                  </a:lnTo>
                  <a:cubicBezTo>
                    <a:pt x="3879906" y="557427"/>
                    <a:pt x="3879906" y="557427"/>
                    <a:pt x="3879906" y="555914"/>
                  </a:cubicBezTo>
                  <a:lnTo>
                    <a:pt x="3879906" y="545322"/>
                  </a:lnTo>
                  <a:cubicBezTo>
                    <a:pt x="3879906" y="545322"/>
                    <a:pt x="3879906" y="545322"/>
                    <a:pt x="3881022" y="545322"/>
                  </a:cubicBezTo>
                  <a:lnTo>
                    <a:pt x="3888823" y="545322"/>
                  </a:lnTo>
                  <a:cubicBezTo>
                    <a:pt x="3888823" y="545322"/>
                    <a:pt x="3888823" y="545322"/>
                    <a:pt x="3887708" y="543053"/>
                  </a:cubicBezTo>
                  <a:lnTo>
                    <a:pt x="3879906" y="527166"/>
                  </a:lnTo>
                  <a:cubicBezTo>
                    <a:pt x="3879906" y="527166"/>
                    <a:pt x="3879906" y="527166"/>
                    <a:pt x="3879906" y="478746"/>
                  </a:cubicBezTo>
                  <a:cubicBezTo>
                    <a:pt x="3879906" y="478746"/>
                    <a:pt x="3879906" y="478746"/>
                    <a:pt x="4029251" y="478746"/>
                  </a:cubicBezTo>
                  <a:cubicBezTo>
                    <a:pt x="4029251" y="478746"/>
                    <a:pt x="4029251" y="478746"/>
                    <a:pt x="4042623" y="505982"/>
                  </a:cubicBezTo>
                  <a:cubicBezTo>
                    <a:pt x="4042623" y="505982"/>
                    <a:pt x="4042623" y="505982"/>
                    <a:pt x="4042623" y="566505"/>
                  </a:cubicBezTo>
                  <a:cubicBezTo>
                    <a:pt x="4042623" y="566505"/>
                    <a:pt x="4042623" y="566505"/>
                    <a:pt x="4041510" y="566505"/>
                  </a:cubicBezTo>
                  <a:lnTo>
                    <a:pt x="4033708" y="566505"/>
                  </a:lnTo>
                  <a:cubicBezTo>
                    <a:pt x="4033708" y="566505"/>
                    <a:pt x="4033708" y="566505"/>
                    <a:pt x="4033708" y="568018"/>
                  </a:cubicBezTo>
                  <a:lnTo>
                    <a:pt x="4033708" y="578610"/>
                  </a:lnTo>
                  <a:cubicBezTo>
                    <a:pt x="4033708" y="578610"/>
                    <a:pt x="4033708" y="578610"/>
                    <a:pt x="4034823" y="578610"/>
                  </a:cubicBezTo>
                  <a:lnTo>
                    <a:pt x="4042623" y="578610"/>
                  </a:lnTo>
                  <a:cubicBezTo>
                    <a:pt x="4042623" y="578610"/>
                    <a:pt x="4042623" y="578610"/>
                    <a:pt x="4042623" y="580123"/>
                  </a:cubicBezTo>
                  <a:lnTo>
                    <a:pt x="4042623" y="590714"/>
                  </a:lnTo>
                  <a:cubicBezTo>
                    <a:pt x="4042623" y="590714"/>
                    <a:pt x="4042623" y="590714"/>
                    <a:pt x="4041510" y="590714"/>
                  </a:cubicBezTo>
                  <a:lnTo>
                    <a:pt x="4033708" y="590714"/>
                  </a:lnTo>
                  <a:cubicBezTo>
                    <a:pt x="4033708" y="590714"/>
                    <a:pt x="4033708" y="590714"/>
                    <a:pt x="4033708" y="592227"/>
                  </a:cubicBezTo>
                  <a:lnTo>
                    <a:pt x="4033708" y="602819"/>
                  </a:lnTo>
                  <a:cubicBezTo>
                    <a:pt x="4033708" y="602819"/>
                    <a:pt x="4033708" y="602819"/>
                    <a:pt x="4034823" y="602819"/>
                  </a:cubicBezTo>
                  <a:lnTo>
                    <a:pt x="4042623" y="602819"/>
                  </a:lnTo>
                  <a:cubicBezTo>
                    <a:pt x="4042623" y="602819"/>
                    <a:pt x="4042623" y="602819"/>
                    <a:pt x="4042623" y="603955"/>
                  </a:cubicBezTo>
                  <a:lnTo>
                    <a:pt x="4042623" y="611898"/>
                  </a:lnTo>
                  <a:cubicBezTo>
                    <a:pt x="4042623" y="611898"/>
                    <a:pt x="4042623" y="611898"/>
                    <a:pt x="4041510" y="611898"/>
                  </a:cubicBezTo>
                  <a:lnTo>
                    <a:pt x="4033708" y="611898"/>
                  </a:lnTo>
                  <a:cubicBezTo>
                    <a:pt x="4033708" y="611898"/>
                    <a:pt x="4033708" y="611898"/>
                    <a:pt x="4033708" y="613411"/>
                  </a:cubicBezTo>
                  <a:lnTo>
                    <a:pt x="4033708" y="624002"/>
                  </a:lnTo>
                  <a:cubicBezTo>
                    <a:pt x="4033708" y="624002"/>
                    <a:pt x="4033708" y="624002"/>
                    <a:pt x="4034823" y="624002"/>
                  </a:cubicBezTo>
                  <a:lnTo>
                    <a:pt x="4042623" y="624002"/>
                  </a:lnTo>
                  <a:cubicBezTo>
                    <a:pt x="4042623" y="624002"/>
                    <a:pt x="4042623" y="624002"/>
                    <a:pt x="4042623" y="625516"/>
                  </a:cubicBezTo>
                  <a:lnTo>
                    <a:pt x="4042623" y="636107"/>
                  </a:lnTo>
                  <a:cubicBezTo>
                    <a:pt x="4042623" y="636107"/>
                    <a:pt x="4042623" y="636107"/>
                    <a:pt x="4041510" y="636107"/>
                  </a:cubicBezTo>
                  <a:lnTo>
                    <a:pt x="4033708" y="636107"/>
                  </a:lnTo>
                  <a:cubicBezTo>
                    <a:pt x="4033708" y="636107"/>
                    <a:pt x="4033708" y="636107"/>
                    <a:pt x="4033708" y="637620"/>
                  </a:cubicBezTo>
                  <a:lnTo>
                    <a:pt x="4033708" y="648212"/>
                  </a:lnTo>
                  <a:cubicBezTo>
                    <a:pt x="4033708" y="648212"/>
                    <a:pt x="4033708" y="648212"/>
                    <a:pt x="4034823" y="648212"/>
                  </a:cubicBezTo>
                  <a:lnTo>
                    <a:pt x="4042623" y="648212"/>
                  </a:lnTo>
                  <a:cubicBezTo>
                    <a:pt x="4042623" y="648212"/>
                    <a:pt x="4042623" y="648212"/>
                    <a:pt x="4042623" y="649346"/>
                  </a:cubicBezTo>
                  <a:lnTo>
                    <a:pt x="4042623" y="657290"/>
                  </a:lnTo>
                  <a:cubicBezTo>
                    <a:pt x="4042623" y="657290"/>
                    <a:pt x="4042623" y="657290"/>
                    <a:pt x="4041510" y="657290"/>
                  </a:cubicBezTo>
                  <a:lnTo>
                    <a:pt x="4033708" y="657290"/>
                  </a:lnTo>
                  <a:cubicBezTo>
                    <a:pt x="4033708" y="657290"/>
                    <a:pt x="4033708" y="657290"/>
                    <a:pt x="4033708" y="658804"/>
                  </a:cubicBezTo>
                  <a:lnTo>
                    <a:pt x="4033708" y="669395"/>
                  </a:lnTo>
                  <a:cubicBezTo>
                    <a:pt x="4033708" y="669395"/>
                    <a:pt x="4033708" y="669395"/>
                    <a:pt x="4034823" y="669395"/>
                  </a:cubicBezTo>
                  <a:lnTo>
                    <a:pt x="4042623" y="669395"/>
                  </a:lnTo>
                  <a:cubicBezTo>
                    <a:pt x="4042623" y="669395"/>
                    <a:pt x="4042623" y="669395"/>
                    <a:pt x="4042623" y="670908"/>
                  </a:cubicBezTo>
                  <a:lnTo>
                    <a:pt x="4042623" y="681500"/>
                  </a:lnTo>
                  <a:cubicBezTo>
                    <a:pt x="4042623" y="681500"/>
                    <a:pt x="4042623" y="681500"/>
                    <a:pt x="4041510" y="681500"/>
                  </a:cubicBezTo>
                  <a:lnTo>
                    <a:pt x="4033708" y="681500"/>
                  </a:lnTo>
                  <a:cubicBezTo>
                    <a:pt x="4033708" y="681500"/>
                    <a:pt x="4033708" y="681500"/>
                    <a:pt x="4033708" y="682634"/>
                  </a:cubicBezTo>
                  <a:lnTo>
                    <a:pt x="4033708" y="690579"/>
                  </a:lnTo>
                  <a:cubicBezTo>
                    <a:pt x="4033708" y="690579"/>
                    <a:pt x="4033708" y="690579"/>
                    <a:pt x="4034823" y="690579"/>
                  </a:cubicBezTo>
                  <a:lnTo>
                    <a:pt x="4042623" y="690579"/>
                  </a:lnTo>
                  <a:cubicBezTo>
                    <a:pt x="4042623" y="690579"/>
                    <a:pt x="4042623" y="690579"/>
                    <a:pt x="4042623" y="692091"/>
                  </a:cubicBezTo>
                  <a:lnTo>
                    <a:pt x="4042623" y="702682"/>
                  </a:lnTo>
                  <a:cubicBezTo>
                    <a:pt x="4042623" y="702682"/>
                    <a:pt x="4042623" y="702682"/>
                    <a:pt x="4041510" y="702682"/>
                  </a:cubicBezTo>
                  <a:lnTo>
                    <a:pt x="4033708" y="702682"/>
                  </a:lnTo>
                  <a:cubicBezTo>
                    <a:pt x="4033708" y="702682"/>
                    <a:pt x="4033708" y="702682"/>
                    <a:pt x="4033708" y="704195"/>
                  </a:cubicBezTo>
                  <a:lnTo>
                    <a:pt x="4033708" y="714788"/>
                  </a:lnTo>
                  <a:cubicBezTo>
                    <a:pt x="4033708" y="714788"/>
                    <a:pt x="4033708" y="714788"/>
                    <a:pt x="4034823" y="714788"/>
                  </a:cubicBezTo>
                  <a:lnTo>
                    <a:pt x="4042623" y="714788"/>
                  </a:lnTo>
                  <a:cubicBezTo>
                    <a:pt x="4042623" y="714788"/>
                    <a:pt x="4042623" y="714788"/>
                    <a:pt x="4042623" y="716300"/>
                  </a:cubicBezTo>
                  <a:lnTo>
                    <a:pt x="4042623" y="726892"/>
                  </a:lnTo>
                  <a:cubicBezTo>
                    <a:pt x="4042623" y="726892"/>
                    <a:pt x="4042623" y="726892"/>
                    <a:pt x="4041510" y="726892"/>
                  </a:cubicBezTo>
                  <a:lnTo>
                    <a:pt x="4033708" y="726892"/>
                  </a:lnTo>
                  <a:cubicBezTo>
                    <a:pt x="4033708" y="726892"/>
                    <a:pt x="4033708" y="726892"/>
                    <a:pt x="4033708" y="728027"/>
                  </a:cubicBezTo>
                  <a:lnTo>
                    <a:pt x="4033708" y="735970"/>
                  </a:lnTo>
                  <a:cubicBezTo>
                    <a:pt x="4033708" y="735970"/>
                    <a:pt x="4033708" y="735970"/>
                    <a:pt x="4034823" y="735970"/>
                  </a:cubicBezTo>
                  <a:lnTo>
                    <a:pt x="4042623" y="735970"/>
                  </a:lnTo>
                  <a:cubicBezTo>
                    <a:pt x="4042623" y="735970"/>
                    <a:pt x="4042623" y="735970"/>
                    <a:pt x="4042623" y="737484"/>
                  </a:cubicBezTo>
                  <a:lnTo>
                    <a:pt x="4042623" y="748075"/>
                  </a:lnTo>
                  <a:cubicBezTo>
                    <a:pt x="4042623" y="748075"/>
                    <a:pt x="4042623" y="748075"/>
                    <a:pt x="4041510" y="748075"/>
                  </a:cubicBezTo>
                  <a:lnTo>
                    <a:pt x="4033708" y="748075"/>
                  </a:lnTo>
                  <a:cubicBezTo>
                    <a:pt x="4033708" y="748075"/>
                    <a:pt x="4033708" y="748075"/>
                    <a:pt x="4033708" y="749588"/>
                  </a:cubicBezTo>
                  <a:lnTo>
                    <a:pt x="4033708" y="760181"/>
                  </a:lnTo>
                  <a:cubicBezTo>
                    <a:pt x="4033708" y="760181"/>
                    <a:pt x="4033708" y="760181"/>
                    <a:pt x="4034823" y="760181"/>
                  </a:cubicBezTo>
                  <a:lnTo>
                    <a:pt x="4042623" y="760181"/>
                  </a:lnTo>
                  <a:cubicBezTo>
                    <a:pt x="4042623" y="760181"/>
                    <a:pt x="4042623" y="760181"/>
                    <a:pt x="4042623" y="761314"/>
                  </a:cubicBezTo>
                  <a:lnTo>
                    <a:pt x="4042623" y="769258"/>
                  </a:lnTo>
                  <a:cubicBezTo>
                    <a:pt x="4042623" y="769258"/>
                    <a:pt x="4042623" y="769258"/>
                    <a:pt x="4041510" y="769258"/>
                  </a:cubicBezTo>
                  <a:lnTo>
                    <a:pt x="4033708" y="769258"/>
                  </a:lnTo>
                  <a:cubicBezTo>
                    <a:pt x="4033708" y="769258"/>
                    <a:pt x="4033708" y="769258"/>
                    <a:pt x="4033708" y="770772"/>
                  </a:cubicBezTo>
                  <a:lnTo>
                    <a:pt x="4033708" y="781363"/>
                  </a:lnTo>
                  <a:cubicBezTo>
                    <a:pt x="4033708" y="781363"/>
                    <a:pt x="4033708" y="781363"/>
                    <a:pt x="4034823" y="781363"/>
                  </a:cubicBezTo>
                  <a:lnTo>
                    <a:pt x="4042623" y="781363"/>
                  </a:lnTo>
                  <a:cubicBezTo>
                    <a:pt x="4042623" y="781363"/>
                    <a:pt x="4042623" y="781363"/>
                    <a:pt x="4042623" y="782876"/>
                  </a:cubicBezTo>
                  <a:lnTo>
                    <a:pt x="4042623" y="793468"/>
                  </a:lnTo>
                  <a:cubicBezTo>
                    <a:pt x="4042623" y="793468"/>
                    <a:pt x="4042623" y="793468"/>
                    <a:pt x="4041510" y="793468"/>
                  </a:cubicBezTo>
                  <a:lnTo>
                    <a:pt x="4033708" y="793468"/>
                  </a:lnTo>
                  <a:cubicBezTo>
                    <a:pt x="4033708" y="793468"/>
                    <a:pt x="4033708" y="793468"/>
                    <a:pt x="4033708" y="794981"/>
                  </a:cubicBezTo>
                  <a:lnTo>
                    <a:pt x="4033708" y="805572"/>
                  </a:lnTo>
                  <a:cubicBezTo>
                    <a:pt x="4033708" y="805572"/>
                    <a:pt x="4033708" y="805572"/>
                    <a:pt x="4034823" y="805572"/>
                  </a:cubicBezTo>
                  <a:lnTo>
                    <a:pt x="4042623" y="805572"/>
                  </a:lnTo>
                  <a:cubicBezTo>
                    <a:pt x="4042623" y="805572"/>
                    <a:pt x="4042623" y="805572"/>
                    <a:pt x="4042623" y="806707"/>
                  </a:cubicBezTo>
                  <a:lnTo>
                    <a:pt x="4042623" y="814651"/>
                  </a:lnTo>
                  <a:cubicBezTo>
                    <a:pt x="4042623" y="814651"/>
                    <a:pt x="4042623" y="814651"/>
                    <a:pt x="4041510" y="814651"/>
                  </a:cubicBezTo>
                  <a:lnTo>
                    <a:pt x="4033708" y="814651"/>
                  </a:lnTo>
                  <a:cubicBezTo>
                    <a:pt x="4033708" y="814651"/>
                    <a:pt x="4033708" y="814651"/>
                    <a:pt x="4033708" y="816163"/>
                  </a:cubicBezTo>
                  <a:lnTo>
                    <a:pt x="4033708" y="826756"/>
                  </a:lnTo>
                  <a:cubicBezTo>
                    <a:pt x="4033708" y="826756"/>
                    <a:pt x="4033708" y="826756"/>
                    <a:pt x="4058227" y="853992"/>
                  </a:cubicBezTo>
                  <a:cubicBezTo>
                    <a:pt x="4058227" y="860044"/>
                    <a:pt x="4058227" y="860044"/>
                    <a:pt x="4057113" y="860044"/>
                  </a:cubicBezTo>
                  <a:lnTo>
                    <a:pt x="4049311" y="860044"/>
                  </a:lnTo>
                  <a:cubicBezTo>
                    <a:pt x="4049311" y="860044"/>
                    <a:pt x="4049311" y="860044"/>
                    <a:pt x="4049311" y="893331"/>
                  </a:cubicBezTo>
                  <a:cubicBezTo>
                    <a:pt x="4049311" y="893331"/>
                    <a:pt x="4049311" y="893331"/>
                    <a:pt x="4050427" y="893331"/>
                  </a:cubicBezTo>
                  <a:lnTo>
                    <a:pt x="4058227" y="893331"/>
                  </a:lnTo>
                  <a:cubicBezTo>
                    <a:pt x="4058227" y="893331"/>
                    <a:pt x="4058227" y="893331"/>
                    <a:pt x="4058227" y="891440"/>
                  </a:cubicBezTo>
                  <a:lnTo>
                    <a:pt x="4058227" y="878201"/>
                  </a:lnTo>
                  <a:cubicBezTo>
                    <a:pt x="4058227" y="878201"/>
                    <a:pt x="4058227" y="878201"/>
                    <a:pt x="4059342" y="877444"/>
                  </a:cubicBezTo>
                  <a:lnTo>
                    <a:pt x="4067142" y="872149"/>
                  </a:lnTo>
                  <a:cubicBezTo>
                    <a:pt x="4067142" y="872149"/>
                    <a:pt x="4067142" y="872149"/>
                    <a:pt x="4069094" y="872149"/>
                  </a:cubicBezTo>
                  <a:lnTo>
                    <a:pt x="4082747" y="872149"/>
                  </a:lnTo>
                  <a:cubicBezTo>
                    <a:pt x="4082747" y="872149"/>
                    <a:pt x="4082747" y="872149"/>
                    <a:pt x="4082747" y="873661"/>
                  </a:cubicBezTo>
                  <a:lnTo>
                    <a:pt x="4082747" y="884253"/>
                  </a:lnTo>
                  <a:cubicBezTo>
                    <a:pt x="4082747" y="884253"/>
                    <a:pt x="4082747" y="884253"/>
                    <a:pt x="4084419" y="884253"/>
                  </a:cubicBezTo>
                  <a:lnTo>
                    <a:pt x="4096121" y="884253"/>
                  </a:lnTo>
                  <a:cubicBezTo>
                    <a:pt x="4096121" y="890305"/>
                    <a:pt x="4096121" y="890305"/>
                    <a:pt x="4097235" y="890305"/>
                  </a:cubicBezTo>
                  <a:lnTo>
                    <a:pt x="4105038" y="890305"/>
                  </a:lnTo>
                  <a:cubicBezTo>
                    <a:pt x="4105038" y="890305"/>
                    <a:pt x="4105038" y="890305"/>
                    <a:pt x="4129555" y="932671"/>
                  </a:cubicBezTo>
                  <a:cubicBezTo>
                    <a:pt x="4129555" y="932671"/>
                    <a:pt x="4129555" y="932671"/>
                    <a:pt x="4129555" y="951821"/>
                  </a:cubicBezTo>
                  <a:lnTo>
                    <a:pt x="4129555" y="970823"/>
                  </a:lnTo>
                  <a:lnTo>
                    <a:pt x="4138472" y="970823"/>
                  </a:lnTo>
                  <a:lnTo>
                    <a:pt x="4138472" y="956881"/>
                  </a:lnTo>
                  <a:cubicBezTo>
                    <a:pt x="4138472" y="956881"/>
                    <a:pt x="4138472" y="956881"/>
                    <a:pt x="4139308" y="956881"/>
                  </a:cubicBezTo>
                  <a:lnTo>
                    <a:pt x="4145159" y="956881"/>
                  </a:lnTo>
                  <a:cubicBezTo>
                    <a:pt x="4145159" y="956881"/>
                    <a:pt x="4145159" y="956881"/>
                    <a:pt x="4145159" y="958394"/>
                  </a:cubicBezTo>
                  <a:lnTo>
                    <a:pt x="4145159" y="968985"/>
                  </a:lnTo>
                  <a:cubicBezTo>
                    <a:pt x="4154075" y="972013"/>
                    <a:pt x="4154075" y="972013"/>
                    <a:pt x="4154075" y="905436"/>
                  </a:cubicBezTo>
                  <a:cubicBezTo>
                    <a:pt x="4154075" y="905436"/>
                    <a:pt x="4154075" y="905436"/>
                    <a:pt x="4191968" y="905436"/>
                  </a:cubicBezTo>
                  <a:cubicBezTo>
                    <a:pt x="4191968" y="905436"/>
                    <a:pt x="4191968" y="905436"/>
                    <a:pt x="4191968" y="808599"/>
                  </a:cubicBezTo>
                  <a:cubicBezTo>
                    <a:pt x="4191968" y="808599"/>
                    <a:pt x="4191968" y="808599"/>
                    <a:pt x="4227631" y="808599"/>
                  </a:cubicBezTo>
                  <a:cubicBezTo>
                    <a:pt x="4227631" y="808599"/>
                    <a:pt x="4227631" y="808599"/>
                    <a:pt x="4227631" y="807464"/>
                  </a:cubicBezTo>
                  <a:lnTo>
                    <a:pt x="4227631" y="799520"/>
                  </a:lnTo>
                  <a:cubicBezTo>
                    <a:pt x="4227631" y="799520"/>
                    <a:pt x="4227631" y="799520"/>
                    <a:pt x="4249922" y="799520"/>
                  </a:cubicBezTo>
                  <a:cubicBezTo>
                    <a:pt x="4249922" y="799520"/>
                    <a:pt x="4249922" y="799520"/>
                    <a:pt x="4249922" y="748075"/>
                  </a:cubicBezTo>
                  <a:cubicBezTo>
                    <a:pt x="4245463" y="748075"/>
                    <a:pt x="4245463" y="748075"/>
                    <a:pt x="4245463" y="745805"/>
                  </a:cubicBezTo>
                  <a:lnTo>
                    <a:pt x="4245463" y="729918"/>
                  </a:lnTo>
                  <a:lnTo>
                    <a:pt x="4249922" y="732945"/>
                  </a:lnTo>
                  <a:cubicBezTo>
                    <a:pt x="4249922" y="732945"/>
                    <a:pt x="4249922" y="732945"/>
                    <a:pt x="4254381" y="702682"/>
                  </a:cubicBezTo>
                  <a:cubicBezTo>
                    <a:pt x="4254381" y="702682"/>
                    <a:pt x="4254381" y="702682"/>
                    <a:pt x="4258839" y="732945"/>
                  </a:cubicBezTo>
                  <a:cubicBezTo>
                    <a:pt x="4261067" y="729918"/>
                    <a:pt x="4261067" y="729918"/>
                    <a:pt x="4261346" y="728783"/>
                  </a:cubicBezTo>
                  <a:lnTo>
                    <a:pt x="4263297" y="720840"/>
                  </a:lnTo>
                  <a:cubicBezTo>
                    <a:pt x="4263297" y="720840"/>
                    <a:pt x="4263297" y="720840"/>
                    <a:pt x="4263853" y="719327"/>
                  </a:cubicBezTo>
                  <a:lnTo>
                    <a:pt x="4267754" y="708734"/>
                  </a:lnTo>
                  <a:cubicBezTo>
                    <a:pt x="4267754" y="708734"/>
                    <a:pt x="4267754" y="708734"/>
                    <a:pt x="4268311" y="707222"/>
                  </a:cubicBezTo>
                  <a:lnTo>
                    <a:pt x="4272213" y="696631"/>
                  </a:lnTo>
                  <a:cubicBezTo>
                    <a:pt x="4272213" y="696631"/>
                    <a:pt x="4272213" y="696631"/>
                    <a:pt x="4273605" y="695495"/>
                  </a:cubicBezTo>
                  <a:lnTo>
                    <a:pt x="4283357" y="687552"/>
                  </a:lnTo>
                  <a:cubicBezTo>
                    <a:pt x="4283357" y="687552"/>
                    <a:pt x="4283357" y="687552"/>
                    <a:pt x="4285030" y="686039"/>
                  </a:cubicBezTo>
                  <a:lnTo>
                    <a:pt x="4296732" y="675447"/>
                  </a:lnTo>
                  <a:cubicBezTo>
                    <a:pt x="4296732" y="675447"/>
                    <a:pt x="4296732" y="675447"/>
                    <a:pt x="4297568" y="673934"/>
                  </a:cubicBezTo>
                  <a:lnTo>
                    <a:pt x="4303418" y="663343"/>
                  </a:lnTo>
                  <a:cubicBezTo>
                    <a:pt x="4303418" y="663343"/>
                    <a:pt x="4303418" y="663343"/>
                    <a:pt x="4303976" y="660695"/>
                  </a:cubicBezTo>
                  <a:lnTo>
                    <a:pt x="4307877" y="642159"/>
                  </a:lnTo>
                  <a:cubicBezTo>
                    <a:pt x="4307877" y="642159"/>
                    <a:pt x="4307877" y="642159"/>
                    <a:pt x="4308435" y="644807"/>
                  </a:cubicBezTo>
                  <a:lnTo>
                    <a:pt x="4312335" y="663343"/>
                  </a:lnTo>
                  <a:cubicBezTo>
                    <a:pt x="4312335" y="663343"/>
                    <a:pt x="4312335" y="663343"/>
                    <a:pt x="4312893" y="664477"/>
                  </a:cubicBezTo>
                  <a:lnTo>
                    <a:pt x="4316793" y="672421"/>
                  </a:lnTo>
                  <a:cubicBezTo>
                    <a:pt x="4316793" y="672421"/>
                    <a:pt x="4316793" y="672421"/>
                    <a:pt x="4318186" y="673934"/>
                  </a:cubicBezTo>
                  <a:lnTo>
                    <a:pt x="4327938" y="684525"/>
                  </a:lnTo>
                  <a:cubicBezTo>
                    <a:pt x="4327938" y="684525"/>
                    <a:pt x="4327938" y="684525"/>
                    <a:pt x="4329054" y="686039"/>
                  </a:cubicBezTo>
                  <a:lnTo>
                    <a:pt x="4336853" y="696631"/>
                  </a:lnTo>
                  <a:cubicBezTo>
                    <a:pt x="4336853" y="696631"/>
                    <a:pt x="4336853" y="696631"/>
                    <a:pt x="4337969" y="698143"/>
                  </a:cubicBezTo>
                  <a:lnTo>
                    <a:pt x="4345771" y="708734"/>
                  </a:lnTo>
                  <a:cubicBezTo>
                    <a:pt x="4345771" y="708734"/>
                    <a:pt x="4345771" y="708734"/>
                    <a:pt x="4346049" y="710248"/>
                  </a:cubicBezTo>
                  <a:lnTo>
                    <a:pt x="4347998" y="720840"/>
                  </a:lnTo>
                  <a:cubicBezTo>
                    <a:pt x="4347998" y="720840"/>
                    <a:pt x="4347998" y="720840"/>
                    <a:pt x="4348277" y="722352"/>
                  </a:cubicBezTo>
                  <a:lnTo>
                    <a:pt x="4350228" y="732945"/>
                  </a:lnTo>
                  <a:cubicBezTo>
                    <a:pt x="4354685" y="732945"/>
                    <a:pt x="4354685" y="732945"/>
                    <a:pt x="4356914" y="702682"/>
                  </a:cubicBezTo>
                  <a:cubicBezTo>
                    <a:pt x="4356914" y="702682"/>
                    <a:pt x="4356914" y="702682"/>
                    <a:pt x="4361373" y="732945"/>
                  </a:cubicBezTo>
                  <a:cubicBezTo>
                    <a:pt x="4365830" y="732945"/>
                    <a:pt x="4365830" y="732945"/>
                    <a:pt x="4365830" y="735214"/>
                  </a:cubicBezTo>
                  <a:lnTo>
                    <a:pt x="4365830" y="751102"/>
                  </a:lnTo>
                  <a:cubicBezTo>
                    <a:pt x="4361373" y="751102"/>
                    <a:pt x="4361373" y="751102"/>
                    <a:pt x="4361373" y="793468"/>
                  </a:cubicBezTo>
                  <a:cubicBezTo>
                    <a:pt x="4361373" y="793468"/>
                    <a:pt x="4361373" y="793468"/>
                    <a:pt x="4362489" y="793468"/>
                  </a:cubicBezTo>
                  <a:lnTo>
                    <a:pt x="4370289" y="793468"/>
                  </a:lnTo>
                  <a:cubicBezTo>
                    <a:pt x="4370289" y="799520"/>
                    <a:pt x="4370289" y="799520"/>
                    <a:pt x="4371126" y="799520"/>
                  </a:cubicBezTo>
                  <a:lnTo>
                    <a:pt x="4376976" y="799520"/>
                  </a:lnTo>
                  <a:cubicBezTo>
                    <a:pt x="4376976" y="799520"/>
                    <a:pt x="4376976" y="799520"/>
                    <a:pt x="4376976" y="798007"/>
                  </a:cubicBezTo>
                  <a:lnTo>
                    <a:pt x="4376976" y="787415"/>
                  </a:lnTo>
                  <a:cubicBezTo>
                    <a:pt x="4376976" y="787415"/>
                    <a:pt x="4376976" y="787415"/>
                    <a:pt x="4379206" y="787415"/>
                  </a:cubicBezTo>
                  <a:lnTo>
                    <a:pt x="4394808" y="787415"/>
                  </a:lnTo>
                  <a:cubicBezTo>
                    <a:pt x="4394808" y="787415"/>
                    <a:pt x="4394808" y="787415"/>
                    <a:pt x="4394808" y="784767"/>
                  </a:cubicBezTo>
                  <a:lnTo>
                    <a:pt x="4394808" y="766232"/>
                  </a:lnTo>
                  <a:cubicBezTo>
                    <a:pt x="4394808" y="766232"/>
                    <a:pt x="4394808" y="766232"/>
                    <a:pt x="4432702" y="766232"/>
                  </a:cubicBezTo>
                  <a:cubicBezTo>
                    <a:pt x="4432702" y="766232"/>
                    <a:pt x="4432702" y="766232"/>
                    <a:pt x="4432702" y="768124"/>
                  </a:cubicBezTo>
                  <a:lnTo>
                    <a:pt x="4432702" y="781363"/>
                  </a:lnTo>
                  <a:cubicBezTo>
                    <a:pt x="4432702" y="781363"/>
                    <a:pt x="4432702" y="781363"/>
                    <a:pt x="4452762" y="781363"/>
                  </a:cubicBezTo>
                  <a:cubicBezTo>
                    <a:pt x="4452762" y="781363"/>
                    <a:pt x="4452762" y="781363"/>
                    <a:pt x="4452762" y="784390"/>
                  </a:cubicBezTo>
                  <a:lnTo>
                    <a:pt x="4452762" y="805572"/>
                  </a:lnTo>
                  <a:cubicBezTo>
                    <a:pt x="4448306" y="805572"/>
                    <a:pt x="4448306" y="805572"/>
                    <a:pt x="4448306" y="806707"/>
                  </a:cubicBezTo>
                  <a:lnTo>
                    <a:pt x="4448306" y="814651"/>
                  </a:lnTo>
                  <a:cubicBezTo>
                    <a:pt x="4452762" y="814651"/>
                    <a:pt x="4452762" y="814651"/>
                    <a:pt x="4452762" y="816921"/>
                  </a:cubicBezTo>
                  <a:lnTo>
                    <a:pt x="4452762" y="832808"/>
                  </a:lnTo>
                  <a:lnTo>
                    <a:pt x="4448306" y="838860"/>
                  </a:lnTo>
                  <a:cubicBezTo>
                    <a:pt x="4448306" y="838860"/>
                    <a:pt x="4448306" y="838860"/>
                    <a:pt x="4448306" y="911488"/>
                  </a:cubicBezTo>
                  <a:cubicBezTo>
                    <a:pt x="4448306" y="911488"/>
                    <a:pt x="4448306" y="911488"/>
                    <a:pt x="4450255" y="911488"/>
                  </a:cubicBezTo>
                  <a:lnTo>
                    <a:pt x="4463908" y="911488"/>
                  </a:lnTo>
                  <a:cubicBezTo>
                    <a:pt x="4463908" y="917540"/>
                    <a:pt x="4463908" y="917540"/>
                    <a:pt x="4465579" y="917540"/>
                  </a:cubicBezTo>
                  <a:lnTo>
                    <a:pt x="4477282" y="917540"/>
                  </a:lnTo>
                  <a:cubicBezTo>
                    <a:pt x="4477282" y="917540"/>
                    <a:pt x="4477282" y="917540"/>
                    <a:pt x="4477282" y="920188"/>
                  </a:cubicBezTo>
                  <a:lnTo>
                    <a:pt x="4477282" y="938724"/>
                  </a:lnTo>
                  <a:cubicBezTo>
                    <a:pt x="4477282" y="938724"/>
                    <a:pt x="4477282" y="938724"/>
                    <a:pt x="4478955" y="938724"/>
                  </a:cubicBezTo>
                  <a:lnTo>
                    <a:pt x="4490656" y="938724"/>
                  </a:lnTo>
                  <a:cubicBezTo>
                    <a:pt x="4490656" y="938724"/>
                    <a:pt x="4490656" y="938724"/>
                    <a:pt x="4490656" y="936076"/>
                  </a:cubicBezTo>
                  <a:lnTo>
                    <a:pt x="4490656" y="917540"/>
                  </a:lnTo>
                  <a:cubicBezTo>
                    <a:pt x="4490656" y="917540"/>
                    <a:pt x="4490656" y="917540"/>
                    <a:pt x="4492605" y="916028"/>
                  </a:cubicBezTo>
                  <a:lnTo>
                    <a:pt x="4506258" y="905436"/>
                  </a:lnTo>
                  <a:cubicBezTo>
                    <a:pt x="4506258" y="905436"/>
                    <a:pt x="4506258" y="905436"/>
                    <a:pt x="4506258" y="878201"/>
                  </a:cubicBezTo>
                  <a:cubicBezTo>
                    <a:pt x="4501802" y="878201"/>
                    <a:pt x="4501802" y="878201"/>
                    <a:pt x="4501802" y="847938"/>
                  </a:cubicBezTo>
                  <a:cubicBezTo>
                    <a:pt x="4501802" y="847938"/>
                    <a:pt x="4501802" y="847938"/>
                    <a:pt x="4502914" y="847938"/>
                  </a:cubicBezTo>
                  <a:lnTo>
                    <a:pt x="4510717" y="847938"/>
                  </a:lnTo>
                  <a:cubicBezTo>
                    <a:pt x="4510717" y="844913"/>
                    <a:pt x="4510717" y="844913"/>
                    <a:pt x="4530778" y="844913"/>
                  </a:cubicBezTo>
                  <a:cubicBezTo>
                    <a:pt x="4530778" y="844913"/>
                    <a:pt x="4530778" y="844913"/>
                    <a:pt x="4530778" y="843399"/>
                  </a:cubicBezTo>
                  <a:lnTo>
                    <a:pt x="4530778" y="832808"/>
                  </a:lnTo>
                  <a:cubicBezTo>
                    <a:pt x="4530778" y="832808"/>
                    <a:pt x="4530778" y="832808"/>
                    <a:pt x="4532451" y="832808"/>
                  </a:cubicBezTo>
                  <a:lnTo>
                    <a:pt x="4544152" y="832808"/>
                  </a:lnTo>
                  <a:cubicBezTo>
                    <a:pt x="4544152" y="832808"/>
                    <a:pt x="4544152" y="832808"/>
                    <a:pt x="4544152" y="681500"/>
                  </a:cubicBezTo>
                  <a:cubicBezTo>
                    <a:pt x="4544152" y="681500"/>
                    <a:pt x="4544152" y="681500"/>
                    <a:pt x="4545267" y="681500"/>
                  </a:cubicBezTo>
                  <a:lnTo>
                    <a:pt x="4553068" y="681500"/>
                  </a:lnTo>
                  <a:cubicBezTo>
                    <a:pt x="4553068" y="681500"/>
                    <a:pt x="4553068" y="681500"/>
                    <a:pt x="4553068" y="678473"/>
                  </a:cubicBezTo>
                  <a:lnTo>
                    <a:pt x="4553068" y="657290"/>
                  </a:lnTo>
                  <a:cubicBezTo>
                    <a:pt x="4555298" y="657290"/>
                    <a:pt x="4555298" y="657290"/>
                    <a:pt x="4555298" y="596766"/>
                  </a:cubicBezTo>
                  <a:cubicBezTo>
                    <a:pt x="4555298" y="596766"/>
                    <a:pt x="4555298" y="596766"/>
                    <a:pt x="4556412" y="596766"/>
                  </a:cubicBezTo>
                  <a:lnTo>
                    <a:pt x="4564213" y="596766"/>
                  </a:lnTo>
                  <a:cubicBezTo>
                    <a:pt x="4564213" y="596766"/>
                    <a:pt x="4564213" y="596766"/>
                    <a:pt x="4564213" y="598280"/>
                  </a:cubicBezTo>
                  <a:lnTo>
                    <a:pt x="4564213" y="608871"/>
                  </a:lnTo>
                  <a:cubicBezTo>
                    <a:pt x="4568671" y="608871"/>
                    <a:pt x="4568671" y="608871"/>
                    <a:pt x="4568671" y="605845"/>
                  </a:cubicBezTo>
                  <a:lnTo>
                    <a:pt x="4568671" y="584662"/>
                  </a:lnTo>
                  <a:cubicBezTo>
                    <a:pt x="4568671" y="584662"/>
                    <a:pt x="4568671" y="584662"/>
                    <a:pt x="4570065" y="583906"/>
                  </a:cubicBezTo>
                  <a:lnTo>
                    <a:pt x="4579816" y="578610"/>
                  </a:lnTo>
                  <a:cubicBezTo>
                    <a:pt x="4579816" y="578610"/>
                    <a:pt x="4579816" y="578610"/>
                    <a:pt x="4580930" y="579367"/>
                  </a:cubicBezTo>
                  <a:lnTo>
                    <a:pt x="4588733" y="584662"/>
                  </a:lnTo>
                  <a:cubicBezTo>
                    <a:pt x="4588733" y="584662"/>
                    <a:pt x="4588733" y="584662"/>
                    <a:pt x="4590404" y="584662"/>
                  </a:cubicBezTo>
                  <a:lnTo>
                    <a:pt x="4602107" y="584662"/>
                  </a:lnTo>
                  <a:cubicBezTo>
                    <a:pt x="4602107" y="584662"/>
                    <a:pt x="4602107" y="584662"/>
                    <a:pt x="4602107" y="545322"/>
                  </a:cubicBezTo>
                  <a:cubicBezTo>
                    <a:pt x="4602107" y="545322"/>
                    <a:pt x="4602107" y="545322"/>
                    <a:pt x="4603221" y="545322"/>
                  </a:cubicBezTo>
                  <a:lnTo>
                    <a:pt x="4611021" y="545322"/>
                  </a:lnTo>
                  <a:cubicBezTo>
                    <a:pt x="4611021" y="551375"/>
                    <a:pt x="4611021" y="551375"/>
                    <a:pt x="4612414" y="551375"/>
                  </a:cubicBezTo>
                  <a:lnTo>
                    <a:pt x="4622169" y="551375"/>
                  </a:lnTo>
                  <a:cubicBezTo>
                    <a:pt x="4622169" y="545322"/>
                    <a:pt x="4622169" y="545322"/>
                    <a:pt x="4623282" y="545322"/>
                  </a:cubicBezTo>
                  <a:lnTo>
                    <a:pt x="4631084" y="545322"/>
                  </a:lnTo>
                  <a:cubicBezTo>
                    <a:pt x="4631084" y="545322"/>
                    <a:pt x="4631084" y="545322"/>
                    <a:pt x="4631084" y="590714"/>
                  </a:cubicBezTo>
                  <a:cubicBezTo>
                    <a:pt x="4631084" y="590714"/>
                    <a:pt x="4631084" y="590714"/>
                    <a:pt x="4632477" y="592227"/>
                  </a:cubicBezTo>
                  <a:lnTo>
                    <a:pt x="4642230" y="602819"/>
                  </a:lnTo>
                  <a:cubicBezTo>
                    <a:pt x="4640000" y="611898"/>
                    <a:pt x="4640000" y="611898"/>
                    <a:pt x="4664518" y="611898"/>
                  </a:cubicBezTo>
                  <a:cubicBezTo>
                    <a:pt x="4664518" y="611898"/>
                    <a:pt x="4664518" y="611898"/>
                    <a:pt x="4664518" y="610007"/>
                  </a:cubicBezTo>
                  <a:lnTo>
                    <a:pt x="4664518" y="596766"/>
                  </a:lnTo>
                  <a:cubicBezTo>
                    <a:pt x="4664518" y="596766"/>
                    <a:pt x="4664518" y="596766"/>
                    <a:pt x="4693496" y="584662"/>
                  </a:cubicBezTo>
                  <a:cubicBezTo>
                    <a:pt x="4693496" y="584662"/>
                    <a:pt x="4693496" y="584662"/>
                    <a:pt x="4693496" y="583150"/>
                  </a:cubicBezTo>
                  <a:lnTo>
                    <a:pt x="4693496" y="572557"/>
                  </a:lnTo>
                  <a:cubicBezTo>
                    <a:pt x="4693496" y="572557"/>
                    <a:pt x="4693496" y="572557"/>
                    <a:pt x="4694332" y="572557"/>
                  </a:cubicBezTo>
                  <a:lnTo>
                    <a:pt x="4700182" y="572557"/>
                  </a:lnTo>
                  <a:cubicBezTo>
                    <a:pt x="4700182" y="572557"/>
                    <a:pt x="4700182" y="572557"/>
                    <a:pt x="4700182" y="571423"/>
                  </a:cubicBezTo>
                  <a:lnTo>
                    <a:pt x="4700182" y="563479"/>
                  </a:lnTo>
                  <a:cubicBezTo>
                    <a:pt x="4700182" y="563479"/>
                    <a:pt x="4700182" y="563479"/>
                    <a:pt x="4702412" y="563479"/>
                  </a:cubicBezTo>
                  <a:lnTo>
                    <a:pt x="4718014" y="563479"/>
                  </a:lnTo>
                  <a:cubicBezTo>
                    <a:pt x="4718014" y="563479"/>
                    <a:pt x="4718014" y="563479"/>
                    <a:pt x="4718014" y="564614"/>
                  </a:cubicBezTo>
                  <a:lnTo>
                    <a:pt x="4718014" y="572557"/>
                  </a:lnTo>
                  <a:cubicBezTo>
                    <a:pt x="4718014" y="572557"/>
                    <a:pt x="4718014" y="572557"/>
                    <a:pt x="4719686" y="572557"/>
                  </a:cubicBezTo>
                  <a:lnTo>
                    <a:pt x="4731390" y="572557"/>
                  </a:lnTo>
                  <a:cubicBezTo>
                    <a:pt x="4731390" y="572557"/>
                    <a:pt x="4731390" y="572557"/>
                    <a:pt x="4731390" y="574828"/>
                  </a:cubicBezTo>
                  <a:lnTo>
                    <a:pt x="4731390" y="590714"/>
                  </a:lnTo>
                  <a:cubicBezTo>
                    <a:pt x="4731390" y="590714"/>
                    <a:pt x="4731390" y="590714"/>
                    <a:pt x="4755908" y="590714"/>
                  </a:cubicBezTo>
                  <a:cubicBezTo>
                    <a:pt x="4755908" y="590714"/>
                    <a:pt x="4755908" y="590714"/>
                    <a:pt x="4755908" y="589202"/>
                  </a:cubicBezTo>
                  <a:lnTo>
                    <a:pt x="4755908" y="578610"/>
                  </a:lnTo>
                  <a:cubicBezTo>
                    <a:pt x="4755908" y="578610"/>
                    <a:pt x="4755908" y="578610"/>
                    <a:pt x="4757302" y="578610"/>
                  </a:cubicBezTo>
                  <a:lnTo>
                    <a:pt x="4767053" y="578610"/>
                  </a:lnTo>
                  <a:cubicBezTo>
                    <a:pt x="4767053" y="578610"/>
                    <a:pt x="4767053" y="578610"/>
                    <a:pt x="4767053" y="577096"/>
                  </a:cubicBezTo>
                  <a:lnTo>
                    <a:pt x="4767053" y="566505"/>
                  </a:lnTo>
                  <a:cubicBezTo>
                    <a:pt x="4767053" y="566505"/>
                    <a:pt x="4767053" y="566505"/>
                    <a:pt x="4768725" y="566505"/>
                  </a:cubicBezTo>
                  <a:lnTo>
                    <a:pt x="4780426" y="566505"/>
                  </a:lnTo>
                  <a:cubicBezTo>
                    <a:pt x="4780426" y="566505"/>
                    <a:pt x="4780426" y="566505"/>
                    <a:pt x="4780426" y="568018"/>
                  </a:cubicBezTo>
                  <a:lnTo>
                    <a:pt x="4780426" y="578610"/>
                  </a:lnTo>
                  <a:cubicBezTo>
                    <a:pt x="4784886" y="578610"/>
                    <a:pt x="4784886" y="578610"/>
                    <a:pt x="4784886" y="505982"/>
                  </a:cubicBezTo>
                  <a:cubicBezTo>
                    <a:pt x="4784886" y="505982"/>
                    <a:pt x="4784886" y="505982"/>
                    <a:pt x="4885191" y="505982"/>
                  </a:cubicBezTo>
                  <a:cubicBezTo>
                    <a:pt x="4885191" y="505982"/>
                    <a:pt x="4885191" y="505982"/>
                    <a:pt x="4885191" y="602819"/>
                  </a:cubicBezTo>
                  <a:cubicBezTo>
                    <a:pt x="4885191" y="602819"/>
                    <a:pt x="4885191" y="602819"/>
                    <a:pt x="4887420" y="602819"/>
                  </a:cubicBezTo>
                  <a:lnTo>
                    <a:pt x="4903022" y="602819"/>
                  </a:lnTo>
                  <a:cubicBezTo>
                    <a:pt x="4903022" y="602819"/>
                    <a:pt x="4903022" y="602819"/>
                    <a:pt x="4903022" y="493877"/>
                  </a:cubicBezTo>
                  <a:cubicBezTo>
                    <a:pt x="4903022" y="493877"/>
                    <a:pt x="4903022" y="493877"/>
                    <a:pt x="4925313" y="478746"/>
                  </a:cubicBezTo>
                  <a:cubicBezTo>
                    <a:pt x="4925313" y="478746"/>
                    <a:pt x="4925313" y="478746"/>
                    <a:pt x="4954291" y="478746"/>
                  </a:cubicBezTo>
                  <a:cubicBezTo>
                    <a:pt x="4954291" y="478746"/>
                    <a:pt x="4954291" y="478746"/>
                    <a:pt x="4956242" y="476477"/>
                  </a:cubicBezTo>
                  <a:lnTo>
                    <a:pt x="4969893" y="460589"/>
                  </a:lnTo>
                  <a:cubicBezTo>
                    <a:pt x="4969893" y="460589"/>
                    <a:pt x="4969893" y="460589"/>
                    <a:pt x="5007787" y="460589"/>
                  </a:cubicBezTo>
                  <a:cubicBezTo>
                    <a:pt x="5007787" y="460589"/>
                    <a:pt x="5007787" y="460589"/>
                    <a:pt x="5007787" y="462859"/>
                  </a:cubicBezTo>
                  <a:lnTo>
                    <a:pt x="5007787" y="478746"/>
                  </a:lnTo>
                  <a:cubicBezTo>
                    <a:pt x="5007787" y="478746"/>
                    <a:pt x="5007787" y="478746"/>
                    <a:pt x="5045681" y="478746"/>
                  </a:cubicBezTo>
                  <a:cubicBezTo>
                    <a:pt x="5045681" y="478746"/>
                    <a:pt x="5045681" y="478746"/>
                    <a:pt x="5045681" y="596766"/>
                  </a:cubicBezTo>
                  <a:cubicBezTo>
                    <a:pt x="5045681" y="596766"/>
                    <a:pt x="5045681" y="596766"/>
                    <a:pt x="5047073" y="596766"/>
                  </a:cubicBezTo>
                  <a:lnTo>
                    <a:pt x="5056825" y="596766"/>
                  </a:lnTo>
                  <a:cubicBezTo>
                    <a:pt x="5056825" y="596766"/>
                    <a:pt x="5056825" y="596766"/>
                    <a:pt x="5056825" y="769258"/>
                  </a:cubicBezTo>
                  <a:cubicBezTo>
                    <a:pt x="5056825" y="769258"/>
                    <a:pt x="5056825" y="769258"/>
                    <a:pt x="5059053" y="769258"/>
                  </a:cubicBezTo>
                  <a:lnTo>
                    <a:pt x="5074657" y="769258"/>
                  </a:lnTo>
                  <a:cubicBezTo>
                    <a:pt x="5074657" y="769258"/>
                    <a:pt x="5074657" y="769258"/>
                    <a:pt x="5074657" y="657290"/>
                  </a:cubicBezTo>
                  <a:cubicBezTo>
                    <a:pt x="5074657" y="657290"/>
                    <a:pt x="5074657" y="657290"/>
                    <a:pt x="5075493" y="656533"/>
                  </a:cubicBezTo>
                  <a:lnTo>
                    <a:pt x="5081344" y="651238"/>
                  </a:lnTo>
                  <a:cubicBezTo>
                    <a:pt x="5085802" y="651238"/>
                    <a:pt x="5085802" y="651238"/>
                    <a:pt x="5085802" y="652750"/>
                  </a:cubicBezTo>
                  <a:lnTo>
                    <a:pt x="5085802" y="663343"/>
                  </a:lnTo>
                  <a:cubicBezTo>
                    <a:pt x="5085802" y="663343"/>
                    <a:pt x="5085802" y="663343"/>
                    <a:pt x="5088030" y="661829"/>
                  </a:cubicBezTo>
                  <a:lnTo>
                    <a:pt x="5103634" y="651238"/>
                  </a:lnTo>
                  <a:cubicBezTo>
                    <a:pt x="5103634" y="651238"/>
                    <a:pt x="5103634" y="651238"/>
                    <a:pt x="5105585" y="651238"/>
                  </a:cubicBezTo>
                  <a:lnTo>
                    <a:pt x="5119237" y="651238"/>
                  </a:lnTo>
                  <a:cubicBezTo>
                    <a:pt x="5119237" y="651238"/>
                    <a:pt x="5119237" y="651238"/>
                    <a:pt x="5119237" y="857017"/>
                  </a:cubicBezTo>
                  <a:cubicBezTo>
                    <a:pt x="5119237" y="857017"/>
                    <a:pt x="5119237" y="857017"/>
                    <a:pt x="5150444" y="863070"/>
                  </a:cubicBezTo>
                  <a:cubicBezTo>
                    <a:pt x="5150444" y="860044"/>
                    <a:pt x="5150444" y="857017"/>
                    <a:pt x="5150444" y="853992"/>
                  </a:cubicBezTo>
                  <a:cubicBezTo>
                    <a:pt x="5161589" y="853992"/>
                    <a:pt x="5172733" y="853992"/>
                    <a:pt x="5183878" y="853992"/>
                  </a:cubicBezTo>
                  <a:cubicBezTo>
                    <a:pt x="5183878" y="838860"/>
                    <a:pt x="5183878" y="826756"/>
                    <a:pt x="5183878" y="814651"/>
                  </a:cubicBezTo>
                  <a:lnTo>
                    <a:pt x="5192794" y="814651"/>
                  </a:lnTo>
                  <a:cubicBezTo>
                    <a:pt x="5192794" y="796494"/>
                    <a:pt x="5192794" y="781363"/>
                    <a:pt x="5192794" y="763206"/>
                  </a:cubicBezTo>
                  <a:cubicBezTo>
                    <a:pt x="5195024" y="763206"/>
                    <a:pt x="5197254" y="763206"/>
                    <a:pt x="5199482" y="763206"/>
                  </a:cubicBezTo>
                  <a:cubicBezTo>
                    <a:pt x="5199482" y="745049"/>
                    <a:pt x="5199482" y="729918"/>
                    <a:pt x="5199482" y="711761"/>
                  </a:cubicBezTo>
                  <a:cubicBezTo>
                    <a:pt x="5203940" y="711761"/>
                    <a:pt x="5208398" y="711761"/>
                    <a:pt x="5215086" y="711761"/>
                  </a:cubicBezTo>
                  <a:cubicBezTo>
                    <a:pt x="5230688" y="705709"/>
                    <a:pt x="5248520" y="693604"/>
                    <a:pt x="5264122" y="684525"/>
                  </a:cubicBezTo>
                  <a:cubicBezTo>
                    <a:pt x="5266352" y="675447"/>
                    <a:pt x="5266352" y="666368"/>
                    <a:pt x="5266352" y="657290"/>
                  </a:cubicBezTo>
                  <a:cubicBezTo>
                    <a:pt x="5268582" y="666368"/>
                    <a:pt x="5268582" y="675447"/>
                    <a:pt x="5270810" y="684525"/>
                  </a:cubicBezTo>
                  <a:cubicBezTo>
                    <a:pt x="5288642" y="696631"/>
                    <a:pt x="5304245" y="708734"/>
                    <a:pt x="5322078" y="720840"/>
                  </a:cubicBezTo>
                  <a:cubicBezTo>
                    <a:pt x="5322078" y="717821"/>
                    <a:pt x="5322078" y="714803"/>
                    <a:pt x="5322078" y="714788"/>
                  </a:cubicBezTo>
                  <a:cubicBezTo>
                    <a:pt x="5326534" y="714788"/>
                    <a:pt x="5330994" y="714788"/>
                    <a:pt x="5335452" y="714788"/>
                  </a:cubicBezTo>
                  <a:cubicBezTo>
                    <a:pt x="5335452" y="729918"/>
                    <a:pt x="5335452" y="748075"/>
                    <a:pt x="5335452" y="763206"/>
                  </a:cubicBezTo>
                  <a:cubicBezTo>
                    <a:pt x="5337681" y="763206"/>
                    <a:pt x="5339909" y="763206"/>
                    <a:pt x="5342138" y="763206"/>
                  </a:cubicBezTo>
                  <a:lnTo>
                    <a:pt x="5342138" y="801467"/>
                  </a:lnTo>
                  <a:lnTo>
                    <a:pt x="5377917" y="790806"/>
                  </a:lnTo>
                  <a:cubicBezTo>
                    <a:pt x="5411603" y="790806"/>
                    <a:pt x="5445289" y="790806"/>
                    <a:pt x="5478973" y="790806"/>
                  </a:cubicBezTo>
                  <a:cubicBezTo>
                    <a:pt x="5478973" y="725949"/>
                    <a:pt x="5478973" y="661090"/>
                    <a:pt x="5478973" y="596233"/>
                  </a:cubicBezTo>
                  <a:cubicBezTo>
                    <a:pt x="5486748" y="590828"/>
                    <a:pt x="5497114" y="588126"/>
                    <a:pt x="5507479" y="582720"/>
                  </a:cubicBezTo>
                  <a:cubicBezTo>
                    <a:pt x="5548938" y="577316"/>
                    <a:pt x="5590398" y="569208"/>
                    <a:pt x="5631857" y="561101"/>
                  </a:cubicBezTo>
                  <a:cubicBezTo>
                    <a:pt x="5647405" y="566506"/>
                    <a:pt x="5660362" y="571911"/>
                    <a:pt x="5675909" y="574613"/>
                  </a:cubicBezTo>
                  <a:cubicBezTo>
                    <a:pt x="5678501" y="577316"/>
                    <a:pt x="5681091" y="580019"/>
                    <a:pt x="5683682" y="582720"/>
                  </a:cubicBezTo>
                  <a:lnTo>
                    <a:pt x="5683682" y="833084"/>
                  </a:lnTo>
                  <a:lnTo>
                    <a:pt x="5701821" y="873985"/>
                  </a:lnTo>
                  <a:lnTo>
                    <a:pt x="5701821" y="798914"/>
                  </a:lnTo>
                  <a:cubicBezTo>
                    <a:pt x="5707004" y="798914"/>
                    <a:pt x="5712186" y="798914"/>
                    <a:pt x="5717369" y="798914"/>
                  </a:cubicBezTo>
                  <a:cubicBezTo>
                    <a:pt x="5717369" y="793509"/>
                    <a:pt x="5717369" y="790806"/>
                    <a:pt x="5717369" y="785402"/>
                  </a:cubicBezTo>
                  <a:cubicBezTo>
                    <a:pt x="5722551" y="782699"/>
                    <a:pt x="5727734" y="779997"/>
                    <a:pt x="5732917" y="777295"/>
                  </a:cubicBezTo>
                  <a:lnTo>
                    <a:pt x="5745871" y="777295"/>
                  </a:lnTo>
                  <a:cubicBezTo>
                    <a:pt x="5745871" y="771890"/>
                    <a:pt x="5745871" y="769187"/>
                    <a:pt x="5745871" y="763783"/>
                  </a:cubicBezTo>
                  <a:cubicBezTo>
                    <a:pt x="5748464" y="761080"/>
                    <a:pt x="5753646" y="758377"/>
                    <a:pt x="5756236" y="755675"/>
                  </a:cubicBezTo>
                  <a:cubicBezTo>
                    <a:pt x="5764011" y="755675"/>
                    <a:pt x="5774376" y="755675"/>
                    <a:pt x="5782151" y="755675"/>
                  </a:cubicBezTo>
                  <a:cubicBezTo>
                    <a:pt x="5782151" y="769187"/>
                    <a:pt x="5782151" y="785402"/>
                    <a:pt x="5782151" y="798914"/>
                  </a:cubicBezTo>
                  <a:cubicBezTo>
                    <a:pt x="5800289" y="798914"/>
                    <a:pt x="5818428" y="798914"/>
                    <a:pt x="5836566" y="798914"/>
                  </a:cubicBezTo>
                  <a:cubicBezTo>
                    <a:pt x="5836566" y="850260"/>
                    <a:pt x="5836566" y="898903"/>
                    <a:pt x="5836566" y="950250"/>
                  </a:cubicBezTo>
                  <a:cubicBezTo>
                    <a:pt x="5844340" y="950250"/>
                    <a:pt x="5852114" y="950250"/>
                    <a:pt x="5857295" y="950250"/>
                  </a:cubicBezTo>
                  <a:cubicBezTo>
                    <a:pt x="5865070" y="947547"/>
                    <a:pt x="5870253" y="944844"/>
                    <a:pt x="5878025" y="942143"/>
                  </a:cubicBezTo>
                  <a:cubicBezTo>
                    <a:pt x="5878025" y="936737"/>
                    <a:pt x="5878025" y="934035"/>
                    <a:pt x="5878025" y="931332"/>
                  </a:cubicBezTo>
                  <a:cubicBezTo>
                    <a:pt x="5875435" y="931332"/>
                    <a:pt x="5872843" y="928630"/>
                    <a:pt x="5870253" y="928630"/>
                  </a:cubicBezTo>
                  <a:cubicBezTo>
                    <a:pt x="5870253" y="925928"/>
                    <a:pt x="5870253" y="923225"/>
                    <a:pt x="5870253" y="920522"/>
                  </a:cubicBezTo>
                  <a:cubicBezTo>
                    <a:pt x="5872843" y="917821"/>
                    <a:pt x="5875435" y="917821"/>
                    <a:pt x="5878025" y="915118"/>
                  </a:cubicBezTo>
                  <a:cubicBezTo>
                    <a:pt x="5878025" y="896202"/>
                    <a:pt x="5878025" y="874581"/>
                    <a:pt x="5878025" y="855665"/>
                  </a:cubicBezTo>
                  <a:cubicBezTo>
                    <a:pt x="5875435" y="855665"/>
                    <a:pt x="5872843" y="852962"/>
                    <a:pt x="5870253" y="852962"/>
                  </a:cubicBezTo>
                  <a:cubicBezTo>
                    <a:pt x="5870253" y="850260"/>
                    <a:pt x="5870253" y="847558"/>
                    <a:pt x="5870253" y="844855"/>
                  </a:cubicBezTo>
                  <a:cubicBezTo>
                    <a:pt x="5872843" y="842153"/>
                    <a:pt x="5875435" y="842153"/>
                    <a:pt x="5878025" y="839450"/>
                  </a:cubicBezTo>
                  <a:lnTo>
                    <a:pt x="5883208" y="834046"/>
                  </a:lnTo>
                  <a:lnTo>
                    <a:pt x="5883208" y="823236"/>
                  </a:lnTo>
                  <a:cubicBezTo>
                    <a:pt x="5880618" y="823236"/>
                    <a:pt x="5880618" y="823236"/>
                    <a:pt x="5878025" y="823236"/>
                  </a:cubicBezTo>
                  <a:cubicBezTo>
                    <a:pt x="5878025" y="820533"/>
                    <a:pt x="5878025" y="817831"/>
                    <a:pt x="5878025" y="815128"/>
                  </a:cubicBezTo>
                  <a:cubicBezTo>
                    <a:pt x="5880618" y="815128"/>
                    <a:pt x="5883208" y="812426"/>
                    <a:pt x="5885800" y="809724"/>
                  </a:cubicBezTo>
                  <a:cubicBezTo>
                    <a:pt x="5888390" y="777295"/>
                    <a:pt x="5896165" y="750271"/>
                    <a:pt x="5927259" y="734056"/>
                  </a:cubicBezTo>
                  <a:cubicBezTo>
                    <a:pt x="5924668" y="734056"/>
                    <a:pt x="5924668" y="731353"/>
                    <a:pt x="5922077" y="731353"/>
                  </a:cubicBezTo>
                  <a:cubicBezTo>
                    <a:pt x="5922077" y="728651"/>
                    <a:pt x="5922077" y="725949"/>
                    <a:pt x="5922077" y="723246"/>
                  </a:cubicBezTo>
                  <a:cubicBezTo>
                    <a:pt x="5924668" y="723246"/>
                    <a:pt x="5927259" y="720543"/>
                    <a:pt x="5929850" y="720543"/>
                  </a:cubicBezTo>
                  <a:cubicBezTo>
                    <a:pt x="5929850" y="715139"/>
                    <a:pt x="5929850" y="712436"/>
                    <a:pt x="5929850" y="709734"/>
                  </a:cubicBezTo>
                  <a:cubicBezTo>
                    <a:pt x="5932442" y="709734"/>
                    <a:pt x="5932442" y="709734"/>
                    <a:pt x="5935033" y="709734"/>
                  </a:cubicBezTo>
                  <a:cubicBezTo>
                    <a:pt x="5935033" y="701627"/>
                    <a:pt x="5935033" y="693520"/>
                    <a:pt x="5935033" y="685412"/>
                  </a:cubicBezTo>
                  <a:cubicBezTo>
                    <a:pt x="5932442" y="685412"/>
                    <a:pt x="5932442" y="685412"/>
                    <a:pt x="5929850" y="685412"/>
                  </a:cubicBezTo>
                  <a:cubicBezTo>
                    <a:pt x="5929850" y="682710"/>
                    <a:pt x="5929850" y="682710"/>
                    <a:pt x="5929850" y="680008"/>
                  </a:cubicBezTo>
                  <a:lnTo>
                    <a:pt x="5935033" y="677305"/>
                  </a:lnTo>
                  <a:cubicBezTo>
                    <a:pt x="5940215" y="671901"/>
                    <a:pt x="5942806" y="666495"/>
                    <a:pt x="5947989" y="658388"/>
                  </a:cubicBezTo>
                  <a:cubicBezTo>
                    <a:pt x="5950579" y="652983"/>
                    <a:pt x="5950579" y="650281"/>
                    <a:pt x="5950579" y="647579"/>
                  </a:cubicBezTo>
                  <a:cubicBezTo>
                    <a:pt x="5945398" y="639471"/>
                    <a:pt x="5945398" y="625960"/>
                    <a:pt x="5950579" y="617852"/>
                  </a:cubicBezTo>
                  <a:cubicBezTo>
                    <a:pt x="5950581" y="617849"/>
                    <a:pt x="5950598" y="617795"/>
                    <a:pt x="5950904" y="616838"/>
                  </a:cubicBezTo>
                  <a:lnTo>
                    <a:pt x="5953171" y="609745"/>
                  </a:lnTo>
                  <a:cubicBezTo>
                    <a:pt x="5953173" y="609748"/>
                    <a:pt x="5953190" y="609802"/>
                    <a:pt x="5953495" y="610759"/>
                  </a:cubicBezTo>
                  <a:lnTo>
                    <a:pt x="5955763" y="617852"/>
                  </a:lnTo>
                  <a:cubicBezTo>
                    <a:pt x="5960944" y="625960"/>
                    <a:pt x="5963537" y="639471"/>
                    <a:pt x="5958354" y="647579"/>
                  </a:cubicBezTo>
                  <a:cubicBezTo>
                    <a:pt x="5958354" y="650281"/>
                    <a:pt x="5958354" y="652983"/>
                    <a:pt x="5958354" y="655686"/>
                  </a:cubicBezTo>
                  <a:cubicBezTo>
                    <a:pt x="5963537" y="663793"/>
                    <a:pt x="5968719" y="671901"/>
                    <a:pt x="5971311" y="677305"/>
                  </a:cubicBezTo>
                  <a:cubicBezTo>
                    <a:pt x="5973903" y="677305"/>
                    <a:pt x="5973903" y="680008"/>
                    <a:pt x="5976494" y="680008"/>
                  </a:cubicBezTo>
                  <a:cubicBezTo>
                    <a:pt x="5976494" y="682710"/>
                    <a:pt x="5976494" y="682710"/>
                    <a:pt x="5976494" y="685412"/>
                  </a:cubicBezTo>
                  <a:cubicBezTo>
                    <a:pt x="5973903" y="693520"/>
                    <a:pt x="5973903" y="701627"/>
                    <a:pt x="5973903" y="709734"/>
                  </a:cubicBezTo>
                  <a:cubicBezTo>
                    <a:pt x="5979084" y="712436"/>
                    <a:pt x="5979084" y="715139"/>
                    <a:pt x="5979084" y="720543"/>
                  </a:cubicBezTo>
                  <a:lnTo>
                    <a:pt x="5984268" y="723246"/>
                  </a:lnTo>
                  <a:cubicBezTo>
                    <a:pt x="5984268" y="725949"/>
                    <a:pt x="5984268" y="728651"/>
                    <a:pt x="5984268" y="731353"/>
                  </a:cubicBezTo>
                  <a:cubicBezTo>
                    <a:pt x="5981676" y="734056"/>
                    <a:pt x="5981676" y="734056"/>
                    <a:pt x="5979084" y="734056"/>
                  </a:cubicBezTo>
                  <a:lnTo>
                    <a:pt x="5999269" y="755105"/>
                  </a:lnTo>
                  <a:lnTo>
                    <a:pt x="5999269" y="627662"/>
                  </a:lnTo>
                  <a:lnTo>
                    <a:pt x="5999299" y="627662"/>
                  </a:lnTo>
                  <a:cubicBezTo>
                    <a:pt x="6004989" y="627662"/>
                    <a:pt x="6016130" y="627662"/>
                    <a:pt x="6037948" y="627662"/>
                  </a:cubicBezTo>
                  <a:cubicBezTo>
                    <a:pt x="6037948" y="627654"/>
                    <a:pt x="6037948" y="627557"/>
                    <a:pt x="6037948" y="626311"/>
                  </a:cubicBezTo>
                  <a:lnTo>
                    <a:pt x="6037948" y="616853"/>
                  </a:lnTo>
                  <a:cubicBezTo>
                    <a:pt x="6037954" y="616853"/>
                    <a:pt x="6038029" y="616853"/>
                    <a:pt x="6038962" y="616853"/>
                  </a:cubicBezTo>
                  <a:lnTo>
                    <a:pt x="6046055" y="616853"/>
                  </a:lnTo>
                  <a:cubicBezTo>
                    <a:pt x="6046055" y="616846"/>
                    <a:pt x="6046055" y="616733"/>
                    <a:pt x="6046055" y="614962"/>
                  </a:cubicBezTo>
                  <a:lnTo>
                    <a:pt x="6046055" y="601721"/>
                  </a:lnTo>
                  <a:cubicBezTo>
                    <a:pt x="6046064" y="601721"/>
                    <a:pt x="6046136" y="601721"/>
                    <a:pt x="6046815" y="601721"/>
                  </a:cubicBezTo>
                  <a:lnTo>
                    <a:pt x="6052135" y="601721"/>
                  </a:lnTo>
                  <a:cubicBezTo>
                    <a:pt x="6052135" y="601714"/>
                    <a:pt x="6052135" y="601629"/>
                    <a:pt x="6052135" y="600640"/>
                  </a:cubicBezTo>
                  <a:lnTo>
                    <a:pt x="6052135" y="593073"/>
                  </a:lnTo>
                  <a:cubicBezTo>
                    <a:pt x="6052143" y="593073"/>
                    <a:pt x="6052267" y="593073"/>
                    <a:pt x="6054163" y="593073"/>
                  </a:cubicBezTo>
                  <a:lnTo>
                    <a:pt x="6068350" y="593073"/>
                  </a:lnTo>
                  <a:cubicBezTo>
                    <a:pt x="6068350" y="593080"/>
                    <a:pt x="6068350" y="593157"/>
                    <a:pt x="6068350" y="594154"/>
                  </a:cubicBezTo>
                  <a:lnTo>
                    <a:pt x="6068350" y="601721"/>
                  </a:lnTo>
                  <a:cubicBezTo>
                    <a:pt x="6068360" y="601721"/>
                    <a:pt x="6068861" y="601721"/>
                    <a:pt x="6090642" y="601721"/>
                  </a:cubicBezTo>
                  <a:cubicBezTo>
                    <a:pt x="6090642" y="601713"/>
                    <a:pt x="6090642" y="601599"/>
                    <a:pt x="6090642" y="599829"/>
                  </a:cubicBezTo>
                  <a:lnTo>
                    <a:pt x="6090642" y="586588"/>
                  </a:lnTo>
                  <a:cubicBezTo>
                    <a:pt x="6090648" y="586588"/>
                    <a:pt x="6090745" y="586588"/>
                    <a:pt x="6092416" y="586588"/>
                  </a:cubicBezTo>
                  <a:lnTo>
                    <a:pt x="6104829" y="586588"/>
                  </a:lnTo>
                  <a:cubicBezTo>
                    <a:pt x="6104829" y="586600"/>
                    <a:pt x="6104829" y="587114"/>
                    <a:pt x="6104829" y="610368"/>
                  </a:cubicBezTo>
                  <a:cubicBezTo>
                    <a:pt x="6104836" y="610368"/>
                    <a:pt x="6104916" y="610368"/>
                    <a:pt x="6105843" y="610368"/>
                  </a:cubicBezTo>
                  <a:lnTo>
                    <a:pt x="6112936" y="610368"/>
                  </a:lnTo>
                  <a:cubicBezTo>
                    <a:pt x="6112936" y="610362"/>
                    <a:pt x="6112936" y="610281"/>
                    <a:pt x="6112936" y="609287"/>
                  </a:cubicBezTo>
                  <a:lnTo>
                    <a:pt x="6112936" y="601721"/>
                  </a:lnTo>
                  <a:cubicBezTo>
                    <a:pt x="6112945" y="601721"/>
                    <a:pt x="6113063" y="601721"/>
                    <a:pt x="6114709" y="601721"/>
                  </a:cubicBezTo>
                  <a:lnTo>
                    <a:pt x="6127123" y="601721"/>
                  </a:lnTo>
                  <a:cubicBezTo>
                    <a:pt x="6127123" y="601734"/>
                    <a:pt x="6127123" y="602293"/>
                    <a:pt x="6127123" y="627662"/>
                  </a:cubicBezTo>
                  <a:cubicBezTo>
                    <a:pt x="6127131" y="627662"/>
                    <a:pt x="6127249" y="627662"/>
                    <a:pt x="6129150" y="627662"/>
                  </a:cubicBezTo>
                  <a:lnTo>
                    <a:pt x="6143336" y="627662"/>
                  </a:lnTo>
                  <a:cubicBezTo>
                    <a:pt x="6143336" y="627673"/>
                    <a:pt x="6143336" y="627788"/>
                    <a:pt x="6143336" y="629283"/>
                  </a:cubicBezTo>
                  <a:lnTo>
                    <a:pt x="6143336" y="640633"/>
                  </a:lnTo>
                  <a:cubicBezTo>
                    <a:pt x="6143344" y="640633"/>
                    <a:pt x="6143415" y="640633"/>
                    <a:pt x="6144096" y="640633"/>
                  </a:cubicBezTo>
                  <a:lnTo>
                    <a:pt x="6149417" y="640633"/>
                  </a:lnTo>
                  <a:cubicBezTo>
                    <a:pt x="6149417" y="640625"/>
                    <a:pt x="6149417" y="640549"/>
                    <a:pt x="6149417" y="639822"/>
                  </a:cubicBezTo>
                  <a:lnTo>
                    <a:pt x="6149417" y="634147"/>
                  </a:lnTo>
                  <a:cubicBezTo>
                    <a:pt x="6149434" y="634147"/>
                    <a:pt x="6150153" y="634147"/>
                    <a:pt x="6179817" y="634147"/>
                  </a:cubicBezTo>
                  <a:cubicBezTo>
                    <a:pt x="6179817" y="634161"/>
                    <a:pt x="6179817" y="634724"/>
                    <a:pt x="6179817" y="657927"/>
                  </a:cubicBezTo>
                  <a:cubicBezTo>
                    <a:pt x="6179824" y="657927"/>
                    <a:pt x="6179903" y="657927"/>
                    <a:pt x="6180830" y="657927"/>
                  </a:cubicBezTo>
                  <a:lnTo>
                    <a:pt x="6187924" y="657927"/>
                  </a:lnTo>
                  <a:cubicBezTo>
                    <a:pt x="6187924" y="657934"/>
                    <a:pt x="6187924" y="658007"/>
                    <a:pt x="6187924" y="659008"/>
                  </a:cubicBezTo>
                  <a:lnTo>
                    <a:pt x="6187924" y="666574"/>
                  </a:lnTo>
                  <a:cubicBezTo>
                    <a:pt x="6187933" y="666574"/>
                    <a:pt x="6188006" y="666574"/>
                    <a:pt x="6188684" y="666574"/>
                  </a:cubicBezTo>
                  <a:lnTo>
                    <a:pt x="6194004" y="666574"/>
                  </a:lnTo>
                  <a:cubicBezTo>
                    <a:pt x="6194004" y="666567"/>
                    <a:pt x="6194004" y="666447"/>
                    <a:pt x="6194004" y="664412"/>
                  </a:cubicBezTo>
                  <a:lnTo>
                    <a:pt x="6194004" y="649280"/>
                  </a:lnTo>
                  <a:cubicBezTo>
                    <a:pt x="6194011" y="649280"/>
                    <a:pt x="6194089" y="649280"/>
                    <a:pt x="6195017" y="649280"/>
                  </a:cubicBezTo>
                  <a:lnTo>
                    <a:pt x="6202111" y="649280"/>
                  </a:lnTo>
                  <a:cubicBezTo>
                    <a:pt x="6202111" y="649288"/>
                    <a:pt x="6202111" y="649371"/>
                    <a:pt x="6202111" y="650361"/>
                  </a:cubicBezTo>
                  <a:lnTo>
                    <a:pt x="6202111" y="657927"/>
                  </a:lnTo>
                  <a:lnTo>
                    <a:pt x="6207431" y="655934"/>
                  </a:lnTo>
                  <a:cubicBezTo>
                    <a:pt x="6208191" y="655562"/>
                    <a:pt x="6208191" y="655360"/>
                    <a:pt x="6208191" y="654954"/>
                  </a:cubicBezTo>
                  <a:lnTo>
                    <a:pt x="6208191" y="649280"/>
                  </a:lnTo>
                  <a:cubicBezTo>
                    <a:pt x="6208208" y="649280"/>
                    <a:pt x="6209009" y="649280"/>
                    <a:pt x="6246698" y="649280"/>
                  </a:cubicBezTo>
                  <a:cubicBezTo>
                    <a:pt x="6246698" y="649294"/>
                    <a:pt x="6246698" y="649841"/>
                    <a:pt x="6246698" y="673059"/>
                  </a:cubicBezTo>
                  <a:cubicBezTo>
                    <a:pt x="6246706" y="673059"/>
                    <a:pt x="6246824" y="673059"/>
                    <a:pt x="6248724" y="673059"/>
                  </a:cubicBezTo>
                  <a:lnTo>
                    <a:pt x="6262911" y="673059"/>
                  </a:lnTo>
                  <a:cubicBezTo>
                    <a:pt x="6262911" y="673067"/>
                    <a:pt x="6262911" y="673149"/>
                    <a:pt x="6262911" y="674140"/>
                  </a:cubicBezTo>
                  <a:lnTo>
                    <a:pt x="6262911" y="681706"/>
                  </a:lnTo>
                  <a:cubicBezTo>
                    <a:pt x="6262920" y="681706"/>
                    <a:pt x="6263043" y="681706"/>
                    <a:pt x="6264685" y="681706"/>
                  </a:cubicBezTo>
                  <a:lnTo>
                    <a:pt x="6277098" y="681706"/>
                  </a:lnTo>
                  <a:cubicBezTo>
                    <a:pt x="6277098" y="681694"/>
                    <a:pt x="6277098" y="681183"/>
                    <a:pt x="6277098" y="657927"/>
                  </a:cubicBezTo>
                  <a:cubicBezTo>
                    <a:pt x="6277105" y="657927"/>
                    <a:pt x="6277183" y="657927"/>
                    <a:pt x="6278111" y="657927"/>
                  </a:cubicBezTo>
                  <a:lnTo>
                    <a:pt x="6285205" y="657927"/>
                  </a:lnTo>
                  <a:cubicBezTo>
                    <a:pt x="6285205" y="657908"/>
                    <a:pt x="6285205" y="657137"/>
                    <a:pt x="6285205" y="625500"/>
                  </a:cubicBezTo>
                  <a:cubicBezTo>
                    <a:pt x="6285212" y="625500"/>
                    <a:pt x="6285289" y="625500"/>
                    <a:pt x="6286218" y="625500"/>
                  </a:cubicBezTo>
                  <a:lnTo>
                    <a:pt x="6293312" y="625500"/>
                  </a:lnTo>
                  <a:cubicBezTo>
                    <a:pt x="6293312" y="625494"/>
                    <a:pt x="6293312" y="625385"/>
                    <a:pt x="6293312" y="623609"/>
                  </a:cubicBezTo>
                  <a:lnTo>
                    <a:pt x="6293312" y="610368"/>
                  </a:lnTo>
                  <a:cubicBezTo>
                    <a:pt x="6291285" y="610368"/>
                    <a:pt x="6291285" y="610368"/>
                    <a:pt x="6292045" y="608746"/>
                  </a:cubicBezTo>
                  <a:lnTo>
                    <a:pt x="6297365" y="597397"/>
                  </a:lnTo>
                  <a:cubicBezTo>
                    <a:pt x="6297370" y="597414"/>
                    <a:pt x="6297565" y="598088"/>
                    <a:pt x="6305472" y="625500"/>
                  </a:cubicBezTo>
                  <a:cubicBezTo>
                    <a:pt x="6305480" y="625500"/>
                    <a:pt x="6305553" y="625500"/>
                    <a:pt x="6306232" y="625500"/>
                  </a:cubicBezTo>
                  <a:lnTo>
                    <a:pt x="6311552" y="625500"/>
                  </a:lnTo>
                  <a:cubicBezTo>
                    <a:pt x="6311552" y="625487"/>
                    <a:pt x="6311552" y="624308"/>
                    <a:pt x="6311552" y="519573"/>
                  </a:cubicBezTo>
                  <a:cubicBezTo>
                    <a:pt x="6311562" y="519573"/>
                    <a:pt x="6311676" y="519573"/>
                    <a:pt x="6313072" y="519573"/>
                  </a:cubicBezTo>
                  <a:lnTo>
                    <a:pt x="6323712" y="519573"/>
                  </a:lnTo>
                  <a:cubicBezTo>
                    <a:pt x="6323712" y="519551"/>
                    <a:pt x="6323712" y="518541"/>
                    <a:pt x="6323712" y="472014"/>
                  </a:cubicBezTo>
                  <a:cubicBezTo>
                    <a:pt x="6323729" y="472014"/>
                    <a:pt x="6324354" y="472014"/>
                    <a:pt x="6350059" y="472014"/>
                  </a:cubicBezTo>
                  <a:cubicBezTo>
                    <a:pt x="6350059" y="472002"/>
                    <a:pt x="6350059" y="471492"/>
                    <a:pt x="6350059" y="450396"/>
                  </a:cubicBezTo>
                  <a:cubicBezTo>
                    <a:pt x="6350078" y="450396"/>
                    <a:pt x="6350867" y="450396"/>
                    <a:pt x="6384513" y="450396"/>
                  </a:cubicBezTo>
                  <a:cubicBezTo>
                    <a:pt x="6384513" y="450404"/>
                    <a:pt x="6384513" y="450534"/>
                    <a:pt x="6384513" y="452828"/>
                  </a:cubicBezTo>
                  <a:lnTo>
                    <a:pt x="6384513" y="469852"/>
                  </a:lnTo>
                  <a:cubicBezTo>
                    <a:pt x="6384522" y="469852"/>
                    <a:pt x="6384653" y="469852"/>
                    <a:pt x="6386793" y="469852"/>
                  </a:cubicBezTo>
                  <a:lnTo>
                    <a:pt x="6402753" y="469852"/>
                  </a:lnTo>
                  <a:cubicBezTo>
                    <a:pt x="6402753" y="469870"/>
                    <a:pt x="6402753" y="470764"/>
                    <a:pt x="6402753" y="517411"/>
                  </a:cubicBezTo>
                  <a:cubicBezTo>
                    <a:pt x="6402759" y="517411"/>
                    <a:pt x="6402835" y="517411"/>
                    <a:pt x="6403766" y="517411"/>
                  </a:cubicBezTo>
                  <a:lnTo>
                    <a:pt x="6410860" y="517411"/>
                  </a:lnTo>
                  <a:lnTo>
                    <a:pt x="6425047" y="521735"/>
                  </a:lnTo>
                  <a:cubicBezTo>
                    <a:pt x="6425047" y="521745"/>
                    <a:pt x="6425047" y="522395"/>
                    <a:pt x="6425047" y="560647"/>
                  </a:cubicBezTo>
                  <a:cubicBezTo>
                    <a:pt x="6425053" y="560647"/>
                    <a:pt x="6425128" y="560647"/>
                    <a:pt x="6426060" y="560647"/>
                  </a:cubicBezTo>
                  <a:lnTo>
                    <a:pt x="6433153" y="560647"/>
                  </a:lnTo>
                  <a:cubicBezTo>
                    <a:pt x="6433153" y="560657"/>
                    <a:pt x="6433153" y="560763"/>
                    <a:pt x="6433153" y="562268"/>
                  </a:cubicBezTo>
                  <a:lnTo>
                    <a:pt x="6433153" y="573617"/>
                  </a:lnTo>
                  <a:cubicBezTo>
                    <a:pt x="6433161" y="573617"/>
                    <a:pt x="6433285" y="573617"/>
                    <a:pt x="6435180" y="573617"/>
                  </a:cubicBezTo>
                  <a:lnTo>
                    <a:pt x="6449367" y="573617"/>
                  </a:lnTo>
                  <a:lnTo>
                    <a:pt x="6455447" y="580103"/>
                  </a:lnTo>
                  <a:cubicBezTo>
                    <a:pt x="6455447" y="580115"/>
                    <a:pt x="6455447" y="580601"/>
                    <a:pt x="6455447" y="601721"/>
                  </a:cubicBezTo>
                  <a:cubicBezTo>
                    <a:pt x="6455456" y="601721"/>
                    <a:pt x="6455587" y="601721"/>
                    <a:pt x="6457727" y="601721"/>
                  </a:cubicBezTo>
                  <a:lnTo>
                    <a:pt x="6473687" y="601721"/>
                  </a:lnTo>
                  <a:cubicBezTo>
                    <a:pt x="6473687" y="601728"/>
                    <a:pt x="6473687" y="601808"/>
                    <a:pt x="6473687" y="602801"/>
                  </a:cubicBezTo>
                  <a:lnTo>
                    <a:pt x="6473687" y="610368"/>
                  </a:lnTo>
                  <a:cubicBezTo>
                    <a:pt x="6473696" y="610368"/>
                    <a:pt x="6473795" y="610368"/>
                    <a:pt x="6474954" y="610368"/>
                  </a:cubicBezTo>
                  <a:lnTo>
                    <a:pt x="6483821" y="610368"/>
                  </a:lnTo>
                  <a:cubicBezTo>
                    <a:pt x="6483821" y="610377"/>
                    <a:pt x="6483821" y="610506"/>
                    <a:pt x="6483821" y="612529"/>
                  </a:cubicBezTo>
                  <a:lnTo>
                    <a:pt x="6483821" y="627662"/>
                  </a:lnTo>
                  <a:cubicBezTo>
                    <a:pt x="6487874" y="627662"/>
                    <a:pt x="6487874" y="627662"/>
                    <a:pt x="6487874" y="625770"/>
                  </a:cubicBezTo>
                  <a:lnTo>
                    <a:pt x="6487874" y="612529"/>
                  </a:lnTo>
                  <a:cubicBezTo>
                    <a:pt x="6487880" y="612529"/>
                    <a:pt x="6487958" y="612529"/>
                    <a:pt x="6488887" y="612529"/>
                  </a:cubicBezTo>
                  <a:lnTo>
                    <a:pt x="6495981" y="612529"/>
                  </a:lnTo>
                  <a:cubicBezTo>
                    <a:pt x="6495981" y="612540"/>
                    <a:pt x="6495981" y="612659"/>
                    <a:pt x="6495981" y="614151"/>
                  </a:cubicBezTo>
                  <a:lnTo>
                    <a:pt x="6495981" y="625500"/>
                  </a:lnTo>
                  <a:cubicBezTo>
                    <a:pt x="6495990" y="625500"/>
                    <a:pt x="6496063" y="625500"/>
                    <a:pt x="6496741" y="625500"/>
                  </a:cubicBezTo>
                  <a:lnTo>
                    <a:pt x="6502061" y="625500"/>
                  </a:lnTo>
                  <a:cubicBezTo>
                    <a:pt x="6502061" y="621177"/>
                    <a:pt x="6502061" y="621177"/>
                    <a:pt x="6550701" y="621177"/>
                  </a:cubicBezTo>
                  <a:cubicBezTo>
                    <a:pt x="6550701" y="621186"/>
                    <a:pt x="6550701" y="621287"/>
                    <a:pt x="6550701" y="622528"/>
                  </a:cubicBezTo>
                  <a:lnTo>
                    <a:pt x="6550701" y="631985"/>
                  </a:lnTo>
                  <a:cubicBezTo>
                    <a:pt x="6550709" y="631985"/>
                    <a:pt x="6550784" y="631985"/>
                    <a:pt x="6551461" y="631985"/>
                  </a:cubicBezTo>
                  <a:lnTo>
                    <a:pt x="6556782" y="631985"/>
                  </a:lnTo>
                  <a:cubicBezTo>
                    <a:pt x="6556782" y="631994"/>
                    <a:pt x="6556782" y="632116"/>
                    <a:pt x="6556782" y="634147"/>
                  </a:cubicBezTo>
                  <a:lnTo>
                    <a:pt x="6556782" y="649280"/>
                  </a:lnTo>
                  <a:cubicBezTo>
                    <a:pt x="6556790" y="649276"/>
                    <a:pt x="6556906" y="649198"/>
                    <a:pt x="6558808" y="647929"/>
                  </a:cubicBezTo>
                  <a:lnTo>
                    <a:pt x="6572995" y="638471"/>
                  </a:lnTo>
                  <a:cubicBezTo>
                    <a:pt x="6572997" y="638452"/>
                    <a:pt x="6573128" y="637577"/>
                    <a:pt x="6579075" y="597397"/>
                  </a:cubicBezTo>
                  <a:cubicBezTo>
                    <a:pt x="6579084" y="597395"/>
                    <a:pt x="6579153" y="597369"/>
                    <a:pt x="6579835" y="597127"/>
                  </a:cubicBezTo>
                  <a:lnTo>
                    <a:pt x="6585155" y="595235"/>
                  </a:lnTo>
                  <a:cubicBezTo>
                    <a:pt x="6585155" y="595219"/>
                    <a:pt x="6585188" y="594158"/>
                    <a:pt x="6587182" y="526058"/>
                  </a:cubicBezTo>
                  <a:cubicBezTo>
                    <a:pt x="6587182" y="526076"/>
                    <a:pt x="6587215" y="527167"/>
                    <a:pt x="6589209" y="595235"/>
                  </a:cubicBezTo>
                  <a:cubicBezTo>
                    <a:pt x="6589218" y="595238"/>
                    <a:pt x="6589289" y="595263"/>
                    <a:pt x="6589969" y="595505"/>
                  </a:cubicBezTo>
                  <a:lnTo>
                    <a:pt x="6595289" y="597397"/>
                  </a:lnTo>
                  <a:cubicBezTo>
                    <a:pt x="6595289" y="597377"/>
                    <a:pt x="6595289" y="596044"/>
                    <a:pt x="6595289" y="510926"/>
                  </a:cubicBezTo>
                  <a:cubicBezTo>
                    <a:pt x="6599342" y="510926"/>
                    <a:pt x="6599342" y="510926"/>
                    <a:pt x="6599342" y="478499"/>
                  </a:cubicBezTo>
                  <a:cubicBezTo>
                    <a:pt x="6599354" y="478499"/>
                    <a:pt x="6600040" y="478499"/>
                    <a:pt x="6637849" y="478499"/>
                  </a:cubicBezTo>
                  <a:cubicBezTo>
                    <a:pt x="6637849" y="478516"/>
                    <a:pt x="6637849" y="479234"/>
                    <a:pt x="6637849" y="510926"/>
                  </a:cubicBezTo>
                  <a:cubicBezTo>
                    <a:pt x="6637858" y="510926"/>
                    <a:pt x="6637930" y="510926"/>
                    <a:pt x="6638609" y="510926"/>
                  </a:cubicBezTo>
                  <a:lnTo>
                    <a:pt x="6643929" y="510926"/>
                  </a:lnTo>
                  <a:cubicBezTo>
                    <a:pt x="6643929" y="510905"/>
                    <a:pt x="6643929" y="509599"/>
                    <a:pt x="6643929" y="428778"/>
                  </a:cubicBezTo>
                  <a:cubicBezTo>
                    <a:pt x="6643935" y="428778"/>
                    <a:pt x="6644034" y="428778"/>
                    <a:pt x="6645703" y="428778"/>
                  </a:cubicBezTo>
                  <a:lnTo>
                    <a:pt x="6658116" y="428778"/>
                  </a:lnTo>
                  <a:cubicBezTo>
                    <a:pt x="6658116" y="428771"/>
                    <a:pt x="6658116" y="428660"/>
                    <a:pt x="6658116" y="426887"/>
                  </a:cubicBezTo>
                  <a:lnTo>
                    <a:pt x="6658116" y="413646"/>
                  </a:lnTo>
                  <a:cubicBezTo>
                    <a:pt x="6658127" y="413646"/>
                    <a:pt x="6658625" y="413646"/>
                    <a:pt x="6680410" y="413646"/>
                  </a:cubicBezTo>
                  <a:cubicBezTo>
                    <a:pt x="6680410" y="413639"/>
                    <a:pt x="6680410" y="413558"/>
                    <a:pt x="6680410" y="412565"/>
                  </a:cubicBezTo>
                  <a:lnTo>
                    <a:pt x="6680410" y="404999"/>
                  </a:lnTo>
                  <a:cubicBezTo>
                    <a:pt x="6680417" y="404999"/>
                    <a:pt x="6680527" y="404999"/>
                    <a:pt x="6682183" y="404999"/>
                  </a:cubicBezTo>
                  <a:lnTo>
                    <a:pt x="6694597" y="404999"/>
                  </a:lnTo>
                  <a:cubicBezTo>
                    <a:pt x="6694597" y="405007"/>
                    <a:pt x="6694597" y="405086"/>
                    <a:pt x="6694597" y="406080"/>
                  </a:cubicBezTo>
                  <a:lnTo>
                    <a:pt x="6694597" y="413646"/>
                  </a:lnTo>
                  <a:cubicBezTo>
                    <a:pt x="6694606" y="413646"/>
                    <a:pt x="6694679" y="413646"/>
                    <a:pt x="6695357" y="413646"/>
                  </a:cubicBezTo>
                  <a:lnTo>
                    <a:pt x="6700677" y="413646"/>
                  </a:lnTo>
                  <a:lnTo>
                    <a:pt x="6710810" y="409322"/>
                  </a:lnTo>
                  <a:lnTo>
                    <a:pt x="6714863" y="412565"/>
                  </a:lnTo>
                  <a:lnTo>
                    <a:pt x="6714863" y="404999"/>
                  </a:lnTo>
                  <a:cubicBezTo>
                    <a:pt x="6714872" y="404999"/>
                    <a:pt x="6715009" y="404999"/>
                    <a:pt x="6717143" y="404999"/>
                  </a:cubicBezTo>
                  <a:lnTo>
                    <a:pt x="6733104" y="404999"/>
                  </a:lnTo>
                  <a:cubicBezTo>
                    <a:pt x="6733104" y="405007"/>
                    <a:pt x="6733104" y="405086"/>
                    <a:pt x="6733104" y="406080"/>
                  </a:cubicBezTo>
                  <a:lnTo>
                    <a:pt x="6733104" y="413646"/>
                  </a:lnTo>
                  <a:cubicBezTo>
                    <a:pt x="6733123" y="413646"/>
                    <a:pt x="6733859" y="413646"/>
                    <a:pt x="6763504" y="413646"/>
                  </a:cubicBezTo>
                  <a:cubicBezTo>
                    <a:pt x="6763504" y="413656"/>
                    <a:pt x="6763504" y="413765"/>
                    <a:pt x="6763504" y="415267"/>
                  </a:cubicBezTo>
                  <a:lnTo>
                    <a:pt x="6763504" y="426617"/>
                  </a:lnTo>
                  <a:cubicBezTo>
                    <a:pt x="6763521" y="426617"/>
                    <a:pt x="6764161" y="426617"/>
                    <a:pt x="6789851" y="426617"/>
                  </a:cubicBezTo>
                  <a:cubicBezTo>
                    <a:pt x="6789851" y="426633"/>
                    <a:pt x="6789851" y="427313"/>
                    <a:pt x="6789851" y="456881"/>
                  </a:cubicBezTo>
                  <a:cubicBezTo>
                    <a:pt x="6789860" y="456881"/>
                    <a:pt x="6789933" y="456881"/>
                    <a:pt x="6790611" y="456881"/>
                  </a:cubicBezTo>
                  <a:lnTo>
                    <a:pt x="6795931" y="456881"/>
                  </a:lnTo>
                  <a:cubicBezTo>
                    <a:pt x="6795931" y="456888"/>
                    <a:pt x="6795931" y="456974"/>
                    <a:pt x="6795931" y="457962"/>
                  </a:cubicBezTo>
                  <a:lnTo>
                    <a:pt x="6795931" y="465529"/>
                  </a:lnTo>
                  <a:cubicBezTo>
                    <a:pt x="6799985" y="465529"/>
                    <a:pt x="6799985" y="465529"/>
                    <a:pt x="6799985" y="495793"/>
                  </a:cubicBezTo>
                  <a:cubicBezTo>
                    <a:pt x="6799994" y="495793"/>
                    <a:pt x="6800068" y="495793"/>
                    <a:pt x="6800745" y="495793"/>
                  </a:cubicBezTo>
                  <a:lnTo>
                    <a:pt x="6806065" y="495793"/>
                  </a:lnTo>
                  <a:cubicBezTo>
                    <a:pt x="6806065" y="495802"/>
                    <a:pt x="6806065" y="495869"/>
                    <a:pt x="6806065" y="496604"/>
                  </a:cubicBezTo>
                  <a:lnTo>
                    <a:pt x="6806065" y="502279"/>
                  </a:lnTo>
                  <a:cubicBezTo>
                    <a:pt x="6806071" y="502279"/>
                    <a:pt x="6806149" y="502279"/>
                    <a:pt x="6807078" y="502279"/>
                  </a:cubicBezTo>
                  <a:lnTo>
                    <a:pt x="6814171" y="502279"/>
                  </a:lnTo>
                  <a:cubicBezTo>
                    <a:pt x="6814171" y="502296"/>
                    <a:pt x="6814171" y="503009"/>
                    <a:pt x="6814171" y="532544"/>
                  </a:cubicBezTo>
                  <a:cubicBezTo>
                    <a:pt x="6814179" y="532544"/>
                    <a:pt x="6814299" y="532544"/>
                    <a:pt x="6816198" y="532544"/>
                  </a:cubicBezTo>
                  <a:lnTo>
                    <a:pt x="6830385" y="532544"/>
                  </a:lnTo>
                  <a:cubicBezTo>
                    <a:pt x="6830385" y="532560"/>
                    <a:pt x="6830385" y="533140"/>
                    <a:pt x="6830385" y="556323"/>
                  </a:cubicBezTo>
                  <a:cubicBezTo>
                    <a:pt x="6832412" y="556323"/>
                    <a:pt x="6832412" y="556323"/>
                    <a:pt x="6832412" y="557944"/>
                  </a:cubicBezTo>
                  <a:lnTo>
                    <a:pt x="6832412" y="569294"/>
                  </a:lnTo>
                  <a:cubicBezTo>
                    <a:pt x="6832421" y="569294"/>
                    <a:pt x="6832491" y="569294"/>
                    <a:pt x="6833172" y="569294"/>
                  </a:cubicBezTo>
                  <a:lnTo>
                    <a:pt x="6838492" y="569294"/>
                  </a:lnTo>
                  <a:cubicBezTo>
                    <a:pt x="6838492" y="569308"/>
                    <a:pt x="6838492" y="569871"/>
                    <a:pt x="6838492" y="593073"/>
                  </a:cubicBezTo>
                  <a:cubicBezTo>
                    <a:pt x="6838500" y="593073"/>
                    <a:pt x="6838599" y="593073"/>
                    <a:pt x="6839758" y="593073"/>
                  </a:cubicBezTo>
                  <a:lnTo>
                    <a:pt x="6848625" y="593073"/>
                  </a:lnTo>
                  <a:cubicBezTo>
                    <a:pt x="6850652" y="595235"/>
                    <a:pt x="6850652" y="595235"/>
                    <a:pt x="6850652" y="597127"/>
                  </a:cubicBezTo>
                  <a:lnTo>
                    <a:pt x="6850652" y="610368"/>
                  </a:lnTo>
                  <a:cubicBezTo>
                    <a:pt x="6850657" y="610361"/>
                    <a:pt x="6850744" y="610254"/>
                    <a:pt x="6852172" y="608476"/>
                  </a:cubicBezTo>
                  <a:lnTo>
                    <a:pt x="6862812" y="595235"/>
                  </a:lnTo>
                  <a:cubicBezTo>
                    <a:pt x="6862827" y="595235"/>
                    <a:pt x="6863466" y="595235"/>
                    <a:pt x="6891186" y="595235"/>
                  </a:cubicBezTo>
                  <a:cubicBezTo>
                    <a:pt x="6891186" y="595260"/>
                    <a:pt x="6891186" y="596661"/>
                    <a:pt x="6891186" y="681706"/>
                  </a:cubicBezTo>
                  <a:cubicBezTo>
                    <a:pt x="6891194" y="681706"/>
                    <a:pt x="6891270" y="681706"/>
                    <a:pt x="6891946" y="681706"/>
                  </a:cubicBezTo>
                  <a:lnTo>
                    <a:pt x="6897266" y="681706"/>
                  </a:lnTo>
                  <a:cubicBezTo>
                    <a:pt x="6897270" y="681698"/>
                    <a:pt x="6897329" y="681598"/>
                    <a:pt x="6898026" y="680355"/>
                  </a:cubicBezTo>
                  <a:lnTo>
                    <a:pt x="6903346" y="670897"/>
                  </a:lnTo>
                  <a:cubicBezTo>
                    <a:pt x="6903346" y="670904"/>
                    <a:pt x="6903346" y="671003"/>
                    <a:pt x="6903346" y="672789"/>
                  </a:cubicBezTo>
                  <a:lnTo>
                    <a:pt x="6903346" y="686030"/>
                  </a:lnTo>
                  <a:cubicBezTo>
                    <a:pt x="6907399" y="686030"/>
                    <a:pt x="6907399" y="686030"/>
                    <a:pt x="6907399" y="640633"/>
                  </a:cubicBezTo>
                  <a:cubicBezTo>
                    <a:pt x="6907408" y="640633"/>
                    <a:pt x="6907478" y="640633"/>
                    <a:pt x="6908159" y="640633"/>
                  </a:cubicBezTo>
                  <a:lnTo>
                    <a:pt x="6913479" y="640633"/>
                  </a:lnTo>
                  <a:cubicBezTo>
                    <a:pt x="6913479" y="640618"/>
                    <a:pt x="6913479" y="639618"/>
                    <a:pt x="6913479" y="575779"/>
                  </a:cubicBezTo>
                  <a:cubicBezTo>
                    <a:pt x="6913486" y="575779"/>
                    <a:pt x="6913567" y="575779"/>
                    <a:pt x="6914493" y="575779"/>
                  </a:cubicBezTo>
                  <a:lnTo>
                    <a:pt x="6921586" y="575779"/>
                  </a:lnTo>
                  <a:cubicBezTo>
                    <a:pt x="6921592" y="575758"/>
                    <a:pt x="6921856" y="574818"/>
                    <a:pt x="6933746" y="532544"/>
                  </a:cubicBezTo>
                  <a:cubicBezTo>
                    <a:pt x="6933755" y="532544"/>
                    <a:pt x="6933852" y="532544"/>
                    <a:pt x="6935013" y="532544"/>
                  </a:cubicBezTo>
                  <a:lnTo>
                    <a:pt x="6943880" y="532544"/>
                  </a:lnTo>
                  <a:cubicBezTo>
                    <a:pt x="6943885" y="532567"/>
                    <a:pt x="6944111" y="533533"/>
                    <a:pt x="6954013" y="575779"/>
                  </a:cubicBezTo>
                  <a:cubicBezTo>
                    <a:pt x="6954019" y="575779"/>
                    <a:pt x="6954093" y="575779"/>
                    <a:pt x="6955026" y="575779"/>
                  </a:cubicBezTo>
                  <a:lnTo>
                    <a:pt x="6962120" y="575779"/>
                  </a:lnTo>
                  <a:cubicBezTo>
                    <a:pt x="6962120" y="575790"/>
                    <a:pt x="6962120" y="576457"/>
                    <a:pt x="6962120" y="614691"/>
                  </a:cubicBezTo>
                  <a:cubicBezTo>
                    <a:pt x="6962127" y="614691"/>
                    <a:pt x="6962226" y="614691"/>
                    <a:pt x="6963893" y="614691"/>
                  </a:cubicBezTo>
                  <a:lnTo>
                    <a:pt x="6976307" y="614691"/>
                  </a:lnTo>
                  <a:cubicBezTo>
                    <a:pt x="6976307" y="614699"/>
                    <a:pt x="6976307" y="614821"/>
                    <a:pt x="6976307" y="616853"/>
                  </a:cubicBezTo>
                  <a:lnTo>
                    <a:pt x="6976307" y="631985"/>
                  </a:lnTo>
                  <a:cubicBezTo>
                    <a:pt x="6980360" y="631985"/>
                    <a:pt x="6980360" y="631985"/>
                    <a:pt x="6980360" y="629824"/>
                  </a:cubicBezTo>
                  <a:lnTo>
                    <a:pt x="6980360" y="614691"/>
                  </a:lnTo>
                  <a:cubicBezTo>
                    <a:pt x="6980370" y="614691"/>
                    <a:pt x="6980482" y="614691"/>
                    <a:pt x="6981880" y="614691"/>
                  </a:cubicBezTo>
                  <a:lnTo>
                    <a:pt x="6992520" y="614691"/>
                  </a:lnTo>
                  <a:cubicBezTo>
                    <a:pt x="6992520" y="614701"/>
                    <a:pt x="6992520" y="614818"/>
                    <a:pt x="6992520" y="616312"/>
                  </a:cubicBezTo>
                  <a:lnTo>
                    <a:pt x="6992520" y="627662"/>
                  </a:lnTo>
                  <a:cubicBezTo>
                    <a:pt x="6992536" y="627662"/>
                    <a:pt x="6993245" y="627662"/>
                    <a:pt x="7022921" y="627662"/>
                  </a:cubicBezTo>
                  <a:cubicBezTo>
                    <a:pt x="7022921" y="627645"/>
                    <a:pt x="7022921" y="626874"/>
                    <a:pt x="7022921" y="590912"/>
                  </a:cubicBezTo>
                  <a:cubicBezTo>
                    <a:pt x="7022929" y="590912"/>
                    <a:pt x="7023022" y="590912"/>
                    <a:pt x="7024187" y="590912"/>
                  </a:cubicBezTo>
                  <a:lnTo>
                    <a:pt x="7033054" y="590912"/>
                  </a:lnTo>
                  <a:cubicBezTo>
                    <a:pt x="7033054" y="590923"/>
                    <a:pt x="7033054" y="591417"/>
                    <a:pt x="7033054" y="612529"/>
                  </a:cubicBezTo>
                  <a:cubicBezTo>
                    <a:pt x="7035081" y="612529"/>
                    <a:pt x="7035081" y="612529"/>
                    <a:pt x="7035081" y="580103"/>
                  </a:cubicBezTo>
                  <a:cubicBezTo>
                    <a:pt x="7035095" y="580103"/>
                    <a:pt x="7035636" y="580103"/>
                    <a:pt x="7057374" y="580103"/>
                  </a:cubicBezTo>
                  <a:cubicBezTo>
                    <a:pt x="7057374" y="580093"/>
                    <a:pt x="7057374" y="579973"/>
                    <a:pt x="7057374" y="578481"/>
                  </a:cubicBezTo>
                  <a:lnTo>
                    <a:pt x="7057374" y="567132"/>
                  </a:lnTo>
                  <a:cubicBezTo>
                    <a:pt x="7057382" y="567132"/>
                    <a:pt x="7057457" y="567132"/>
                    <a:pt x="7058134" y="567132"/>
                  </a:cubicBezTo>
                  <a:lnTo>
                    <a:pt x="7063454" y="567132"/>
                  </a:lnTo>
                  <a:cubicBezTo>
                    <a:pt x="7063454" y="567126"/>
                    <a:pt x="7063454" y="567013"/>
                    <a:pt x="7063454" y="565241"/>
                  </a:cubicBezTo>
                  <a:lnTo>
                    <a:pt x="7063454" y="552000"/>
                  </a:lnTo>
                  <a:lnTo>
                    <a:pt x="7067508" y="558485"/>
                  </a:lnTo>
                  <a:cubicBezTo>
                    <a:pt x="7067516" y="558485"/>
                    <a:pt x="7067645" y="558485"/>
                    <a:pt x="7069788" y="558485"/>
                  </a:cubicBezTo>
                  <a:lnTo>
                    <a:pt x="7085748" y="558485"/>
                  </a:lnTo>
                  <a:cubicBezTo>
                    <a:pt x="7085748" y="558477"/>
                    <a:pt x="7085748" y="558409"/>
                    <a:pt x="7085748" y="557674"/>
                  </a:cubicBezTo>
                  <a:lnTo>
                    <a:pt x="7085748" y="552000"/>
                  </a:lnTo>
                  <a:cubicBezTo>
                    <a:pt x="7085757" y="552000"/>
                    <a:pt x="7085831" y="552000"/>
                    <a:pt x="7086508" y="552000"/>
                  </a:cubicBezTo>
                  <a:lnTo>
                    <a:pt x="7091828" y="552000"/>
                  </a:lnTo>
                  <a:cubicBezTo>
                    <a:pt x="7091828" y="552009"/>
                    <a:pt x="7091828" y="552109"/>
                    <a:pt x="7091828" y="553351"/>
                  </a:cubicBezTo>
                  <a:lnTo>
                    <a:pt x="7091828" y="562809"/>
                  </a:lnTo>
                  <a:cubicBezTo>
                    <a:pt x="7091843" y="562809"/>
                    <a:pt x="7092576" y="562809"/>
                    <a:pt x="7130335" y="562809"/>
                  </a:cubicBezTo>
                  <a:cubicBezTo>
                    <a:pt x="7130335" y="562827"/>
                    <a:pt x="7130335" y="564337"/>
                    <a:pt x="7130335" y="701162"/>
                  </a:cubicBezTo>
                  <a:cubicBezTo>
                    <a:pt x="7130345" y="701162"/>
                    <a:pt x="7130460" y="701162"/>
                    <a:pt x="7131855" y="701162"/>
                  </a:cubicBezTo>
                  <a:lnTo>
                    <a:pt x="7142495" y="701162"/>
                  </a:lnTo>
                  <a:cubicBezTo>
                    <a:pt x="7142495" y="696839"/>
                    <a:pt x="7142495" y="692515"/>
                    <a:pt x="7142495" y="688192"/>
                  </a:cubicBezTo>
                  <a:cubicBezTo>
                    <a:pt x="7144522" y="688192"/>
                    <a:pt x="7144522" y="688192"/>
                    <a:pt x="7146549" y="688192"/>
                  </a:cubicBezTo>
                  <a:cubicBezTo>
                    <a:pt x="7146549" y="692515"/>
                    <a:pt x="7146549" y="696839"/>
                    <a:pt x="7146549" y="701162"/>
                  </a:cubicBezTo>
                  <a:cubicBezTo>
                    <a:pt x="7156682" y="701162"/>
                    <a:pt x="7166816" y="701162"/>
                    <a:pt x="7176949" y="701162"/>
                  </a:cubicBezTo>
                  <a:cubicBezTo>
                    <a:pt x="7176949" y="690353"/>
                    <a:pt x="7176949" y="681706"/>
                    <a:pt x="7176949" y="670897"/>
                  </a:cubicBezTo>
                  <a:cubicBezTo>
                    <a:pt x="7181003" y="670897"/>
                    <a:pt x="7185056" y="670897"/>
                    <a:pt x="7189109" y="670897"/>
                  </a:cubicBezTo>
                  <a:lnTo>
                    <a:pt x="7201269" y="668736"/>
                  </a:lnTo>
                  <a:cubicBezTo>
                    <a:pt x="7203296" y="668736"/>
                    <a:pt x="7203296" y="670897"/>
                    <a:pt x="7205323" y="670897"/>
                  </a:cubicBezTo>
                  <a:lnTo>
                    <a:pt x="7215456" y="670897"/>
                  </a:lnTo>
                  <a:cubicBezTo>
                    <a:pt x="7215456" y="681706"/>
                    <a:pt x="7215456" y="692515"/>
                    <a:pt x="7215456" y="701162"/>
                  </a:cubicBezTo>
                  <a:cubicBezTo>
                    <a:pt x="7217483" y="701162"/>
                    <a:pt x="7219510" y="701162"/>
                    <a:pt x="7223563" y="701162"/>
                  </a:cubicBezTo>
                  <a:cubicBezTo>
                    <a:pt x="7223563" y="707648"/>
                    <a:pt x="7223563" y="714133"/>
                    <a:pt x="7223563" y="718457"/>
                  </a:cubicBezTo>
                  <a:lnTo>
                    <a:pt x="7232899" y="719362"/>
                  </a:lnTo>
                  <a:lnTo>
                    <a:pt x="7245857" y="719362"/>
                  </a:lnTo>
                  <a:cubicBezTo>
                    <a:pt x="7245857" y="713553"/>
                    <a:pt x="7245857" y="709381"/>
                    <a:pt x="7245857" y="703324"/>
                  </a:cubicBezTo>
                  <a:lnTo>
                    <a:pt x="7313813" y="703324"/>
                  </a:lnTo>
                  <a:lnTo>
                    <a:pt x="7313813" y="618071"/>
                  </a:lnTo>
                  <a:lnTo>
                    <a:pt x="7385821" y="618071"/>
                  </a:lnTo>
                  <a:lnTo>
                    <a:pt x="7385821" y="696839"/>
                  </a:lnTo>
                  <a:cubicBezTo>
                    <a:pt x="7386456" y="696839"/>
                    <a:pt x="7387091" y="696839"/>
                    <a:pt x="7387725" y="696839"/>
                  </a:cubicBezTo>
                  <a:lnTo>
                    <a:pt x="7388967" y="719362"/>
                  </a:lnTo>
                  <a:lnTo>
                    <a:pt x="7398643" y="719362"/>
                  </a:lnTo>
                  <a:cubicBezTo>
                    <a:pt x="7399179" y="712148"/>
                    <a:pt x="7399885" y="704494"/>
                    <a:pt x="7399885" y="696839"/>
                  </a:cubicBezTo>
                  <a:cubicBezTo>
                    <a:pt x="7401912" y="696839"/>
                    <a:pt x="7403939" y="696839"/>
                    <a:pt x="7405965" y="696839"/>
                  </a:cubicBezTo>
                  <a:lnTo>
                    <a:pt x="7407207" y="719362"/>
                  </a:lnTo>
                  <a:lnTo>
                    <a:pt x="7457829" y="719362"/>
                  </a:lnTo>
                  <a:lnTo>
                    <a:pt x="7457829" y="556334"/>
                  </a:lnTo>
                  <a:lnTo>
                    <a:pt x="7655156" y="556334"/>
                  </a:lnTo>
                  <a:lnTo>
                    <a:pt x="7655156" y="719362"/>
                  </a:lnTo>
                  <a:lnTo>
                    <a:pt x="7673853" y="719362"/>
                  </a:lnTo>
                  <a:lnTo>
                    <a:pt x="7673853" y="636669"/>
                  </a:lnTo>
                  <a:lnTo>
                    <a:pt x="7768973" y="636669"/>
                  </a:lnTo>
                  <a:lnTo>
                    <a:pt x="7773382" y="519115"/>
                  </a:lnTo>
                  <a:lnTo>
                    <a:pt x="7819759" y="519115"/>
                  </a:lnTo>
                  <a:lnTo>
                    <a:pt x="7821437" y="571456"/>
                  </a:lnTo>
                  <a:cubicBezTo>
                    <a:pt x="7843732" y="571456"/>
                    <a:pt x="7866024" y="571456"/>
                    <a:pt x="7886292" y="571456"/>
                  </a:cubicBezTo>
                  <a:cubicBezTo>
                    <a:pt x="7886292" y="597397"/>
                    <a:pt x="7886292" y="623338"/>
                    <a:pt x="7886292" y="647118"/>
                  </a:cubicBezTo>
                  <a:cubicBezTo>
                    <a:pt x="7890345" y="647118"/>
                    <a:pt x="7892372" y="647118"/>
                    <a:pt x="7894398" y="647118"/>
                  </a:cubicBezTo>
                  <a:cubicBezTo>
                    <a:pt x="7894398" y="644956"/>
                    <a:pt x="7896425" y="642794"/>
                    <a:pt x="7896425" y="640633"/>
                  </a:cubicBezTo>
                  <a:cubicBezTo>
                    <a:pt x="7898452" y="640633"/>
                    <a:pt x="7900478" y="640633"/>
                    <a:pt x="7902505" y="640633"/>
                  </a:cubicBezTo>
                  <a:cubicBezTo>
                    <a:pt x="7902505" y="642794"/>
                    <a:pt x="7902505" y="644956"/>
                    <a:pt x="7904533" y="649280"/>
                  </a:cubicBezTo>
                  <a:cubicBezTo>
                    <a:pt x="7908585" y="649280"/>
                    <a:pt x="7912638" y="649280"/>
                    <a:pt x="7916693" y="649280"/>
                  </a:cubicBezTo>
                  <a:cubicBezTo>
                    <a:pt x="7916693" y="647118"/>
                    <a:pt x="7916693" y="644956"/>
                    <a:pt x="7916693" y="642794"/>
                  </a:cubicBezTo>
                  <a:cubicBezTo>
                    <a:pt x="7924798" y="642794"/>
                    <a:pt x="7930878" y="642794"/>
                    <a:pt x="7938985" y="642794"/>
                  </a:cubicBezTo>
                  <a:cubicBezTo>
                    <a:pt x="7938985" y="644956"/>
                    <a:pt x="7938985" y="647118"/>
                    <a:pt x="7938985" y="649280"/>
                  </a:cubicBezTo>
                  <a:cubicBezTo>
                    <a:pt x="7945065" y="649280"/>
                    <a:pt x="7953173" y="649280"/>
                    <a:pt x="7959253" y="649280"/>
                  </a:cubicBezTo>
                  <a:cubicBezTo>
                    <a:pt x="7959253" y="664412"/>
                    <a:pt x="7959253" y="679545"/>
                    <a:pt x="7959253" y="694677"/>
                  </a:cubicBezTo>
                  <a:cubicBezTo>
                    <a:pt x="7963306" y="694677"/>
                    <a:pt x="7969386" y="694677"/>
                    <a:pt x="7973440" y="694677"/>
                  </a:cubicBezTo>
                  <a:cubicBezTo>
                    <a:pt x="7973440" y="690353"/>
                    <a:pt x="7973440" y="686030"/>
                    <a:pt x="7973440" y="681706"/>
                  </a:cubicBezTo>
                  <a:cubicBezTo>
                    <a:pt x="7979520" y="681706"/>
                    <a:pt x="7985600" y="681706"/>
                    <a:pt x="7989653" y="681706"/>
                  </a:cubicBezTo>
                  <a:cubicBezTo>
                    <a:pt x="7989653" y="621177"/>
                    <a:pt x="7989653" y="562809"/>
                    <a:pt x="7989653" y="502279"/>
                  </a:cubicBezTo>
                  <a:cubicBezTo>
                    <a:pt x="7991680" y="500117"/>
                    <a:pt x="7993706" y="497955"/>
                    <a:pt x="7995733" y="495793"/>
                  </a:cubicBezTo>
                  <a:cubicBezTo>
                    <a:pt x="8020053" y="495793"/>
                    <a:pt x="8044373" y="495793"/>
                    <a:pt x="8068694" y="495793"/>
                  </a:cubicBezTo>
                  <a:lnTo>
                    <a:pt x="8068694" y="504441"/>
                  </a:lnTo>
                  <a:lnTo>
                    <a:pt x="8078828" y="504441"/>
                  </a:lnTo>
                  <a:cubicBezTo>
                    <a:pt x="8078828" y="543353"/>
                    <a:pt x="8078828" y="582265"/>
                    <a:pt x="8078828" y="619015"/>
                  </a:cubicBezTo>
                  <a:cubicBezTo>
                    <a:pt x="8086934" y="619015"/>
                    <a:pt x="8093014" y="619015"/>
                    <a:pt x="8101121" y="619015"/>
                  </a:cubicBezTo>
                  <a:cubicBezTo>
                    <a:pt x="8101121" y="597397"/>
                    <a:pt x="8101121" y="575779"/>
                    <a:pt x="8101121" y="552000"/>
                  </a:cubicBezTo>
                  <a:cubicBezTo>
                    <a:pt x="8109228" y="552000"/>
                    <a:pt x="8119361" y="552000"/>
                    <a:pt x="8127469" y="552000"/>
                  </a:cubicBezTo>
                  <a:cubicBezTo>
                    <a:pt x="8129494" y="552000"/>
                    <a:pt x="8129494" y="549838"/>
                    <a:pt x="8131521" y="547676"/>
                  </a:cubicBezTo>
                  <a:lnTo>
                    <a:pt x="8139629" y="547676"/>
                  </a:lnTo>
                  <a:cubicBezTo>
                    <a:pt x="8141654" y="549838"/>
                    <a:pt x="8141654" y="552000"/>
                    <a:pt x="8143681" y="552000"/>
                  </a:cubicBezTo>
                  <a:cubicBezTo>
                    <a:pt x="8149761" y="552000"/>
                    <a:pt x="8157869" y="552000"/>
                    <a:pt x="8165976" y="552000"/>
                  </a:cubicBezTo>
                  <a:cubicBezTo>
                    <a:pt x="8165976" y="513088"/>
                    <a:pt x="8165976" y="474176"/>
                    <a:pt x="8165976" y="435264"/>
                  </a:cubicBezTo>
                  <a:cubicBezTo>
                    <a:pt x="8165989" y="435261"/>
                    <a:pt x="8166856" y="435097"/>
                    <a:pt x="8222722" y="424455"/>
                  </a:cubicBezTo>
                  <a:cubicBezTo>
                    <a:pt x="8222722" y="424462"/>
                    <a:pt x="8222722" y="424536"/>
                    <a:pt x="8222722" y="425536"/>
                  </a:cubicBezTo>
                  <a:lnTo>
                    <a:pt x="8222722" y="433102"/>
                  </a:lnTo>
                  <a:cubicBezTo>
                    <a:pt x="8222740" y="433102"/>
                    <a:pt x="8223384" y="433102"/>
                    <a:pt x="8249069" y="433102"/>
                  </a:cubicBezTo>
                  <a:cubicBezTo>
                    <a:pt x="8249069" y="433124"/>
                    <a:pt x="8249069" y="435495"/>
                    <a:pt x="8249069" y="688192"/>
                  </a:cubicBezTo>
                  <a:cubicBezTo>
                    <a:pt x="8255149" y="688192"/>
                    <a:pt x="8263256" y="688192"/>
                    <a:pt x="8271364" y="688192"/>
                  </a:cubicBezTo>
                  <a:cubicBezTo>
                    <a:pt x="8271364" y="686030"/>
                    <a:pt x="8271364" y="686030"/>
                    <a:pt x="8271364" y="683868"/>
                  </a:cubicBezTo>
                  <a:cubicBezTo>
                    <a:pt x="8275416" y="683868"/>
                    <a:pt x="8279469" y="683868"/>
                    <a:pt x="8283524" y="683868"/>
                  </a:cubicBezTo>
                  <a:cubicBezTo>
                    <a:pt x="8283524" y="686030"/>
                    <a:pt x="8283524" y="686030"/>
                    <a:pt x="8283524" y="688192"/>
                  </a:cubicBezTo>
                  <a:cubicBezTo>
                    <a:pt x="8291630" y="688192"/>
                    <a:pt x="8299736" y="688192"/>
                    <a:pt x="8307844" y="688192"/>
                  </a:cubicBezTo>
                  <a:cubicBezTo>
                    <a:pt x="8307844" y="683868"/>
                    <a:pt x="8307844" y="679545"/>
                    <a:pt x="8307844" y="675221"/>
                  </a:cubicBezTo>
                  <a:cubicBezTo>
                    <a:pt x="8317977" y="675221"/>
                    <a:pt x="8328110" y="675221"/>
                    <a:pt x="8336217" y="675221"/>
                  </a:cubicBezTo>
                  <a:cubicBezTo>
                    <a:pt x="8340270" y="670897"/>
                    <a:pt x="8344325" y="670897"/>
                    <a:pt x="8348377" y="670897"/>
                  </a:cubicBezTo>
                  <a:cubicBezTo>
                    <a:pt x="8354457" y="675221"/>
                    <a:pt x="8362565" y="675221"/>
                    <a:pt x="8368645" y="675221"/>
                  </a:cubicBezTo>
                  <a:cubicBezTo>
                    <a:pt x="8368645" y="668736"/>
                    <a:pt x="8368645" y="664412"/>
                    <a:pt x="8368645" y="657927"/>
                  </a:cubicBezTo>
                  <a:lnTo>
                    <a:pt x="8376752" y="657927"/>
                  </a:lnTo>
                  <a:cubicBezTo>
                    <a:pt x="8376752" y="653603"/>
                    <a:pt x="8376752" y="649280"/>
                    <a:pt x="8376752" y="644956"/>
                  </a:cubicBezTo>
                  <a:cubicBezTo>
                    <a:pt x="8394992" y="644956"/>
                    <a:pt x="8415258" y="644956"/>
                    <a:pt x="8433498" y="644956"/>
                  </a:cubicBezTo>
                  <a:cubicBezTo>
                    <a:pt x="8433498" y="634147"/>
                    <a:pt x="8433498" y="625500"/>
                    <a:pt x="8433498" y="614691"/>
                  </a:cubicBezTo>
                  <a:cubicBezTo>
                    <a:pt x="8439578" y="614691"/>
                    <a:pt x="8445658" y="614691"/>
                    <a:pt x="8451738" y="614691"/>
                  </a:cubicBezTo>
                  <a:cubicBezTo>
                    <a:pt x="8451738" y="612529"/>
                    <a:pt x="8451738" y="610368"/>
                    <a:pt x="8451738" y="608206"/>
                  </a:cubicBezTo>
                  <a:cubicBezTo>
                    <a:pt x="8455792" y="608206"/>
                    <a:pt x="8459845" y="608206"/>
                    <a:pt x="8463898" y="608206"/>
                  </a:cubicBezTo>
                  <a:cubicBezTo>
                    <a:pt x="8463898" y="610368"/>
                    <a:pt x="8463898" y="612529"/>
                    <a:pt x="8463898" y="614691"/>
                  </a:cubicBezTo>
                  <a:cubicBezTo>
                    <a:pt x="8469978" y="614691"/>
                    <a:pt x="8474032" y="614691"/>
                    <a:pt x="8480112" y="614691"/>
                  </a:cubicBezTo>
                  <a:cubicBezTo>
                    <a:pt x="8480112" y="629824"/>
                    <a:pt x="8480112" y="647118"/>
                    <a:pt x="8480112" y="664412"/>
                  </a:cubicBezTo>
                  <a:cubicBezTo>
                    <a:pt x="8490245" y="664412"/>
                    <a:pt x="8502406" y="664412"/>
                    <a:pt x="8512540" y="664412"/>
                  </a:cubicBezTo>
                  <a:cubicBezTo>
                    <a:pt x="8512540" y="655765"/>
                    <a:pt x="8512540" y="647118"/>
                    <a:pt x="8512540" y="638471"/>
                  </a:cubicBezTo>
                  <a:cubicBezTo>
                    <a:pt x="8524700" y="638471"/>
                    <a:pt x="8538886" y="638471"/>
                    <a:pt x="8551046" y="638471"/>
                  </a:cubicBezTo>
                  <a:cubicBezTo>
                    <a:pt x="8551046" y="627662"/>
                    <a:pt x="8551046" y="619015"/>
                    <a:pt x="8551046" y="608206"/>
                  </a:cubicBezTo>
                  <a:cubicBezTo>
                    <a:pt x="8567261" y="608206"/>
                    <a:pt x="8583473" y="608206"/>
                    <a:pt x="8599688" y="608206"/>
                  </a:cubicBezTo>
                  <a:cubicBezTo>
                    <a:pt x="8599688" y="608235"/>
                    <a:pt x="8599688" y="610010"/>
                    <a:pt x="8599688" y="719362"/>
                  </a:cubicBezTo>
                  <a:lnTo>
                    <a:pt x="8599688" y="733141"/>
                  </a:lnTo>
                  <a:lnTo>
                    <a:pt x="8665562" y="733141"/>
                  </a:lnTo>
                  <a:lnTo>
                    <a:pt x="8665562" y="838913"/>
                  </a:lnTo>
                  <a:lnTo>
                    <a:pt x="8665562" y="862160"/>
                  </a:lnTo>
                  <a:lnTo>
                    <a:pt x="8680522" y="862160"/>
                  </a:lnTo>
                  <a:cubicBezTo>
                    <a:pt x="8680522" y="862160"/>
                    <a:pt x="8680522" y="862160"/>
                    <a:pt x="8680522" y="860998"/>
                  </a:cubicBezTo>
                  <a:lnTo>
                    <a:pt x="8680522" y="852862"/>
                  </a:lnTo>
                  <a:cubicBezTo>
                    <a:pt x="8680522" y="852862"/>
                    <a:pt x="8680522" y="852862"/>
                    <a:pt x="8725102" y="852862"/>
                  </a:cubicBezTo>
                  <a:cubicBezTo>
                    <a:pt x="8725102" y="852862"/>
                    <a:pt x="8725102" y="852862"/>
                    <a:pt x="8725102" y="855477"/>
                  </a:cubicBezTo>
                  <a:lnTo>
                    <a:pt x="8725102" y="861131"/>
                  </a:lnTo>
                  <a:lnTo>
                    <a:pt x="8733569" y="852574"/>
                  </a:lnTo>
                  <a:cubicBezTo>
                    <a:pt x="8731340" y="852574"/>
                    <a:pt x="8731340" y="850249"/>
                    <a:pt x="8729111" y="850249"/>
                  </a:cubicBezTo>
                  <a:cubicBezTo>
                    <a:pt x="8729111" y="847924"/>
                    <a:pt x="8729111" y="845600"/>
                    <a:pt x="8729111" y="843275"/>
                  </a:cubicBezTo>
                  <a:cubicBezTo>
                    <a:pt x="8731340" y="843275"/>
                    <a:pt x="8733569" y="840950"/>
                    <a:pt x="8735797" y="840950"/>
                  </a:cubicBezTo>
                  <a:cubicBezTo>
                    <a:pt x="8735797" y="836301"/>
                    <a:pt x="8735797" y="833976"/>
                    <a:pt x="8735797" y="831652"/>
                  </a:cubicBezTo>
                  <a:cubicBezTo>
                    <a:pt x="8738027" y="831652"/>
                    <a:pt x="8738027" y="831652"/>
                    <a:pt x="8740256" y="831652"/>
                  </a:cubicBezTo>
                  <a:cubicBezTo>
                    <a:pt x="8740256" y="824678"/>
                    <a:pt x="8740256" y="817704"/>
                    <a:pt x="8740256" y="810730"/>
                  </a:cubicBezTo>
                  <a:cubicBezTo>
                    <a:pt x="8738027" y="810730"/>
                    <a:pt x="8738027" y="810730"/>
                    <a:pt x="8735797" y="810730"/>
                  </a:cubicBezTo>
                  <a:cubicBezTo>
                    <a:pt x="8735797" y="808405"/>
                    <a:pt x="8735797" y="808405"/>
                    <a:pt x="8735797" y="806081"/>
                  </a:cubicBezTo>
                  <a:lnTo>
                    <a:pt x="8740256" y="803756"/>
                  </a:lnTo>
                  <a:cubicBezTo>
                    <a:pt x="8744713" y="799107"/>
                    <a:pt x="8746943" y="794457"/>
                    <a:pt x="8751401" y="787483"/>
                  </a:cubicBezTo>
                  <a:cubicBezTo>
                    <a:pt x="8753629" y="782834"/>
                    <a:pt x="8753629" y="780510"/>
                    <a:pt x="8753629" y="778185"/>
                  </a:cubicBezTo>
                  <a:cubicBezTo>
                    <a:pt x="8749172" y="771211"/>
                    <a:pt x="8749172" y="759588"/>
                    <a:pt x="8753629" y="752614"/>
                  </a:cubicBezTo>
                  <a:cubicBezTo>
                    <a:pt x="8753631" y="752611"/>
                    <a:pt x="8753645" y="752565"/>
                    <a:pt x="8753909" y="751742"/>
                  </a:cubicBezTo>
                  <a:lnTo>
                    <a:pt x="8755767" y="745928"/>
                  </a:lnTo>
                  <a:lnTo>
                    <a:pt x="8754080" y="745928"/>
                  </a:lnTo>
                  <a:cubicBezTo>
                    <a:pt x="8754080" y="745928"/>
                    <a:pt x="8754080" y="745928"/>
                    <a:pt x="8754080" y="744766"/>
                  </a:cubicBezTo>
                  <a:lnTo>
                    <a:pt x="8754080" y="736629"/>
                  </a:lnTo>
                  <a:cubicBezTo>
                    <a:pt x="8754080" y="736629"/>
                    <a:pt x="8754080" y="736629"/>
                    <a:pt x="8755194" y="736629"/>
                  </a:cubicBezTo>
                  <a:lnTo>
                    <a:pt x="8762996" y="736629"/>
                  </a:lnTo>
                  <a:cubicBezTo>
                    <a:pt x="8762996" y="736629"/>
                    <a:pt x="8762996" y="736629"/>
                    <a:pt x="8762996" y="735467"/>
                  </a:cubicBezTo>
                  <a:lnTo>
                    <a:pt x="8762996" y="727331"/>
                  </a:lnTo>
                  <a:cubicBezTo>
                    <a:pt x="8762996" y="727331"/>
                    <a:pt x="8762996" y="727331"/>
                    <a:pt x="8761881" y="727331"/>
                  </a:cubicBezTo>
                  <a:lnTo>
                    <a:pt x="8754080" y="727331"/>
                  </a:lnTo>
                  <a:cubicBezTo>
                    <a:pt x="8754080" y="727331"/>
                    <a:pt x="8754080" y="727331"/>
                    <a:pt x="8754080" y="726168"/>
                  </a:cubicBezTo>
                  <a:lnTo>
                    <a:pt x="8754080" y="718032"/>
                  </a:lnTo>
                  <a:cubicBezTo>
                    <a:pt x="8754080" y="718032"/>
                    <a:pt x="8754080" y="718032"/>
                    <a:pt x="8755194" y="718032"/>
                  </a:cubicBezTo>
                  <a:lnTo>
                    <a:pt x="8762996" y="718032"/>
                  </a:lnTo>
                  <a:cubicBezTo>
                    <a:pt x="8762996" y="718032"/>
                    <a:pt x="8762996" y="718032"/>
                    <a:pt x="8762996" y="717160"/>
                  </a:cubicBezTo>
                  <a:lnTo>
                    <a:pt x="8762996" y="711058"/>
                  </a:lnTo>
                  <a:cubicBezTo>
                    <a:pt x="8762996" y="711058"/>
                    <a:pt x="8762996" y="711058"/>
                    <a:pt x="8761881" y="711058"/>
                  </a:cubicBezTo>
                  <a:lnTo>
                    <a:pt x="8754080" y="711058"/>
                  </a:lnTo>
                  <a:cubicBezTo>
                    <a:pt x="8754080" y="711058"/>
                    <a:pt x="8754080" y="711058"/>
                    <a:pt x="8754080" y="709896"/>
                  </a:cubicBezTo>
                  <a:lnTo>
                    <a:pt x="8754080" y="701759"/>
                  </a:lnTo>
                  <a:cubicBezTo>
                    <a:pt x="8754080" y="701759"/>
                    <a:pt x="8754080" y="701759"/>
                    <a:pt x="8755194" y="701759"/>
                  </a:cubicBezTo>
                  <a:lnTo>
                    <a:pt x="8762996" y="701759"/>
                  </a:lnTo>
                  <a:cubicBezTo>
                    <a:pt x="8762996" y="701759"/>
                    <a:pt x="8762996" y="701759"/>
                    <a:pt x="8761881" y="700016"/>
                  </a:cubicBezTo>
                  <a:lnTo>
                    <a:pt x="8754080" y="687812"/>
                  </a:lnTo>
                  <a:cubicBezTo>
                    <a:pt x="8754080" y="687812"/>
                    <a:pt x="8754080" y="687812"/>
                    <a:pt x="8754080" y="650617"/>
                  </a:cubicBezTo>
                  <a:cubicBezTo>
                    <a:pt x="8754080" y="650617"/>
                    <a:pt x="8754080" y="650617"/>
                    <a:pt x="8903424" y="650617"/>
                  </a:cubicBezTo>
                  <a:cubicBezTo>
                    <a:pt x="8903424" y="650617"/>
                    <a:pt x="8903424" y="650617"/>
                    <a:pt x="8905096" y="653232"/>
                  </a:cubicBezTo>
                  <a:lnTo>
                    <a:pt x="8908543" y="658626"/>
                  </a:lnTo>
                  <a:lnTo>
                    <a:pt x="8908543" y="647687"/>
                  </a:lnTo>
                  <a:cubicBezTo>
                    <a:pt x="8908543" y="636001"/>
                    <a:pt x="8908543" y="622669"/>
                    <a:pt x="8908543" y="607460"/>
                  </a:cubicBezTo>
                  <a:cubicBezTo>
                    <a:pt x="8908552" y="607460"/>
                    <a:pt x="8908671" y="607460"/>
                    <a:pt x="8910570" y="607460"/>
                  </a:cubicBezTo>
                  <a:lnTo>
                    <a:pt x="8924757" y="607460"/>
                  </a:lnTo>
                  <a:cubicBezTo>
                    <a:pt x="8924757" y="607441"/>
                    <a:pt x="8924757" y="606126"/>
                    <a:pt x="8924757" y="515723"/>
                  </a:cubicBezTo>
                  <a:lnTo>
                    <a:pt x="8924757" y="490724"/>
                  </a:lnTo>
                  <a:lnTo>
                    <a:pt x="9078786" y="490724"/>
                  </a:lnTo>
                  <a:lnTo>
                    <a:pt x="9078786" y="506306"/>
                  </a:lnTo>
                  <a:cubicBezTo>
                    <a:pt x="9078786" y="526935"/>
                    <a:pt x="9078786" y="559711"/>
                    <a:pt x="9078786" y="611783"/>
                  </a:cubicBezTo>
                  <a:cubicBezTo>
                    <a:pt x="9078796" y="611782"/>
                    <a:pt x="9078908" y="611761"/>
                    <a:pt x="9080306" y="611513"/>
                  </a:cubicBezTo>
                  <a:lnTo>
                    <a:pt x="9090946" y="609622"/>
                  </a:lnTo>
                  <a:cubicBezTo>
                    <a:pt x="9090946" y="609644"/>
                    <a:pt x="9090916" y="610978"/>
                    <a:pt x="9088919" y="698254"/>
                  </a:cubicBezTo>
                  <a:cubicBezTo>
                    <a:pt x="9088929" y="698256"/>
                    <a:pt x="9089040" y="698276"/>
                    <a:pt x="9090439" y="698525"/>
                  </a:cubicBezTo>
                  <a:lnTo>
                    <a:pt x="9101079" y="700416"/>
                  </a:lnTo>
                  <a:cubicBezTo>
                    <a:pt x="9101081" y="700423"/>
                    <a:pt x="9101101" y="700487"/>
                    <a:pt x="9101332" y="701227"/>
                  </a:cubicBezTo>
                  <a:lnTo>
                    <a:pt x="9103106" y="706902"/>
                  </a:lnTo>
                  <a:cubicBezTo>
                    <a:pt x="9103108" y="706893"/>
                    <a:pt x="9103153" y="706750"/>
                    <a:pt x="9103866" y="704470"/>
                  </a:cubicBezTo>
                  <a:lnTo>
                    <a:pt x="9109186" y="687446"/>
                  </a:lnTo>
                  <a:cubicBezTo>
                    <a:pt x="9109193" y="687446"/>
                    <a:pt x="9109293" y="687446"/>
                    <a:pt x="9110959" y="687446"/>
                  </a:cubicBezTo>
                  <a:lnTo>
                    <a:pt x="9123373" y="687446"/>
                  </a:lnTo>
                  <a:cubicBezTo>
                    <a:pt x="9123373" y="687463"/>
                    <a:pt x="9123373" y="688156"/>
                    <a:pt x="9123373" y="719872"/>
                  </a:cubicBezTo>
                  <a:cubicBezTo>
                    <a:pt x="9123379" y="719877"/>
                    <a:pt x="9123456" y="719917"/>
                    <a:pt x="9124386" y="720413"/>
                  </a:cubicBezTo>
                  <a:lnTo>
                    <a:pt x="9131480" y="724196"/>
                  </a:lnTo>
                  <a:cubicBezTo>
                    <a:pt x="9131480" y="724205"/>
                    <a:pt x="9131480" y="724306"/>
                    <a:pt x="9131480" y="725547"/>
                  </a:cubicBezTo>
                  <a:lnTo>
                    <a:pt x="9131480" y="735005"/>
                  </a:lnTo>
                  <a:cubicBezTo>
                    <a:pt x="9131500" y="735005"/>
                    <a:pt x="9132408" y="735005"/>
                    <a:pt x="9176067" y="735005"/>
                  </a:cubicBezTo>
                  <a:cubicBezTo>
                    <a:pt x="9176067" y="735013"/>
                    <a:pt x="9176067" y="735096"/>
                    <a:pt x="9176067" y="736086"/>
                  </a:cubicBezTo>
                  <a:lnTo>
                    <a:pt x="9176067" y="743652"/>
                  </a:lnTo>
                  <a:cubicBezTo>
                    <a:pt x="9176076" y="743652"/>
                    <a:pt x="9176197" y="743652"/>
                    <a:pt x="9178093" y="743652"/>
                  </a:cubicBezTo>
                  <a:lnTo>
                    <a:pt x="9192280" y="743652"/>
                  </a:lnTo>
                  <a:cubicBezTo>
                    <a:pt x="9192280" y="743634"/>
                    <a:pt x="9192280" y="742905"/>
                    <a:pt x="9192280" y="713387"/>
                  </a:cubicBezTo>
                  <a:cubicBezTo>
                    <a:pt x="9192301" y="713387"/>
                    <a:pt x="9193231" y="713387"/>
                    <a:pt x="9236867" y="713387"/>
                  </a:cubicBezTo>
                  <a:cubicBezTo>
                    <a:pt x="9236867" y="713379"/>
                    <a:pt x="9236867" y="713282"/>
                    <a:pt x="9236867" y="712036"/>
                  </a:cubicBezTo>
                  <a:lnTo>
                    <a:pt x="9236867" y="702578"/>
                  </a:lnTo>
                  <a:cubicBezTo>
                    <a:pt x="9236873" y="702578"/>
                    <a:pt x="9236947" y="702578"/>
                    <a:pt x="9237881" y="702578"/>
                  </a:cubicBezTo>
                  <a:lnTo>
                    <a:pt x="9244974" y="702578"/>
                  </a:lnTo>
                  <a:cubicBezTo>
                    <a:pt x="9244974" y="702571"/>
                    <a:pt x="9244974" y="702458"/>
                    <a:pt x="9244974" y="700687"/>
                  </a:cubicBezTo>
                  <a:lnTo>
                    <a:pt x="9244974" y="687446"/>
                  </a:lnTo>
                  <a:cubicBezTo>
                    <a:pt x="9244983" y="687446"/>
                    <a:pt x="9245055" y="687446"/>
                    <a:pt x="9245734" y="687446"/>
                  </a:cubicBezTo>
                  <a:lnTo>
                    <a:pt x="9251054" y="687446"/>
                  </a:lnTo>
                  <a:cubicBezTo>
                    <a:pt x="9251054" y="687439"/>
                    <a:pt x="9251054" y="687354"/>
                    <a:pt x="9251054" y="686365"/>
                  </a:cubicBezTo>
                  <a:lnTo>
                    <a:pt x="9251054" y="678798"/>
                  </a:lnTo>
                  <a:cubicBezTo>
                    <a:pt x="9251062" y="678798"/>
                    <a:pt x="9251186" y="678798"/>
                    <a:pt x="9253081" y="678798"/>
                  </a:cubicBezTo>
                  <a:lnTo>
                    <a:pt x="9267268" y="678798"/>
                  </a:lnTo>
                  <a:cubicBezTo>
                    <a:pt x="9267268" y="678805"/>
                    <a:pt x="9267268" y="678882"/>
                    <a:pt x="9267268" y="679879"/>
                  </a:cubicBezTo>
                  <a:lnTo>
                    <a:pt x="9267268" y="687446"/>
                  </a:lnTo>
                  <a:cubicBezTo>
                    <a:pt x="9267279" y="687446"/>
                    <a:pt x="9267780" y="687446"/>
                    <a:pt x="9289561" y="687446"/>
                  </a:cubicBezTo>
                  <a:cubicBezTo>
                    <a:pt x="9289561" y="687438"/>
                    <a:pt x="9289561" y="687324"/>
                    <a:pt x="9289561" y="685554"/>
                  </a:cubicBezTo>
                  <a:lnTo>
                    <a:pt x="9289561" y="672313"/>
                  </a:lnTo>
                  <a:cubicBezTo>
                    <a:pt x="9289567" y="672313"/>
                    <a:pt x="9289664" y="672313"/>
                    <a:pt x="9291335" y="672313"/>
                  </a:cubicBezTo>
                  <a:lnTo>
                    <a:pt x="9303748" y="672313"/>
                  </a:lnTo>
                  <a:cubicBezTo>
                    <a:pt x="9303748" y="672325"/>
                    <a:pt x="9303748" y="672839"/>
                    <a:pt x="9303748" y="696093"/>
                  </a:cubicBezTo>
                  <a:cubicBezTo>
                    <a:pt x="9303755" y="696093"/>
                    <a:pt x="9303835" y="696093"/>
                    <a:pt x="9304762" y="696093"/>
                  </a:cubicBezTo>
                  <a:lnTo>
                    <a:pt x="9311855" y="696093"/>
                  </a:lnTo>
                  <a:cubicBezTo>
                    <a:pt x="9311855" y="696087"/>
                    <a:pt x="9311855" y="696006"/>
                    <a:pt x="9311855" y="695012"/>
                  </a:cubicBezTo>
                  <a:lnTo>
                    <a:pt x="9311855" y="687446"/>
                  </a:lnTo>
                  <a:cubicBezTo>
                    <a:pt x="9311864" y="687446"/>
                    <a:pt x="9311982" y="687446"/>
                    <a:pt x="9313628" y="687446"/>
                  </a:cubicBezTo>
                  <a:lnTo>
                    <a:pt x="9326042" y="687446"/>
                  </a:lnTo>
                  <a:cubicBezTo>
                    <a:pt x="9326042" y="687459"/>
                    <a:pt x="9326042" y="688018"/>
                    <a:pt x="9326042" y="713387"/>
                  </a:cubicBezTo>
                  <a:cubicBezTo>
                    <a:pt x="9326050" y="713387"/>
                    <a:pt x="9326168" y="713387"/>
                    <a:pt x="9328069" y="713387"/>
                  </a:cubicBezTo>
                  <a:lnTo>
                    <a:pt x="9342255" y="713387"/>
                  </a:lnTo>
                  <a:cubicBezTo>
                    <a:pt x="9342255" y="713398"/>
                    <a:pt x="9342255" y="713513"/>
                    <a:pt x="9342255" y="715008"/>
                  </a:cubicBezTo>
                  <a:lnTo>
                    <a:pt x="9342255" y="726358"/>
                  </a:lnTo>
                  <a:cubicBezTo>
                    <a:pt x="9342263" y="726358"/>
                    <a:pt x="9342334" y="726358"/>
                    <a:pt x="9343015" y="726358"/>
                  </a:cubicBezTo>
                  <a:lnTo>
                    <a:pt x="9348336" y="726358"/>
                  </a:lnTo>
                  <a:cubicBezTo>
                    <a:pt x="9348336" y="726350"/>
                    <a:pt x="9348336" y="726274"/>
                    <a:pt x="9348336" y="725547"/>
                  </a:cubicBezTo>
                  <a:lnTo>
                    <a:pt x="9348336" y="719872"/>
                  </a:lnTo>
                  <a:cubicBezTo>
                    <a:pt x="9348353" y="719872"/>
                    <a:pt x="9349072" y="719872"/>
                    <a:pt x="9378736" y="719872"/>
                  </a:cubicBezTo>
                  <a:cubicBezTo>
                    <a:pt x="9378736" y="719886"/>
                    <a:pt x="9378736" y="720449"/>
                    <a:pt x="9378736" y="743652"/>
                  </a:cubicBezTo>
                  <a:cubicBezTo>
                    <a:pt x="9378743" y="743652"/>
                    <a:pt x="9378822" y="743652"/>
                    <a:pt x="9379749" y="743652"/>
                  </a:cubicBezTo>
                  <a:lnTo>
                    <a:pt x="9386843" y="743652"/>
                  </a:lnTo>
                  <a:cubicBezTo>
                    <a:pt x="9386843" y="743659"/>
                    <a:pt x="9386843" y="743732"/>
                    <a:pt x="9386843" y="744733"/>
                  </a:cubicBezTo>
                  <a:lnTo>
                    <a:pt x="9386843" y="752299"/>
                  </a:lnTo>
                  <a:cubicBezTo>
                    <a:pt x="9386852" y="752299"/>
                    <a:pt x="9386925" y="752299"/>
                    <a:pt x="9387603" y="752299"/>
                  </a:cubicBezTo>
                  <a:lnTo>
                    <a:pt x="9392923" y="752299"/>
                  </a:lnTo>
                  <a:cubicBezTo>
                    <a:pt x="9392923" y="752292"/>
                    <a:pt x="9392923" y="752172"/>
                    <a:pt x="9392923" y="750137"/>
                  </a:cubicBezTo>
                  <a:lnTo>
                    <a:pt x="9392923" y="735005"/>
                  </a:lnTo>
                  <a:cubicBezTo>
                    <a:pt x="9392930" y="735005"/>
                    <a:pt x="9393008" y="735005"/>
                    <a:pt x="9393936" y="735005"/>
                  </a:cubicBezTo>
                  <a:lnTo>
                    <a:pt x="9401030" y="735005"/>
                  </a:lnTo>
                  <a:cubicBezTo>
                    <a:pt x="9401030" y="735013"/>
                    <a:pt x="9401030" y="735096"/>
                    <a:pt x="9401030" y="736086"/>
                  </a:cubicBezTo>
                  <a:lnTo>
                    <a:pt x="9401030" y="743652"/>
                  </a:lnTo>
                  <a:lnTo>
                    <a:pt x="9406350" y="741659"/>
                  </a:lnTo>
                  <a:cubicBezTo>
                    <a:pt x="9407110" y="741287"/>
                    <a:pt x="9407110" y="741085"/>
                    <a:pt x="9407110" y="740679"/>
                  </a:cubicBezTo>
                  <a:lnTo>
                    <a:pt x="9407110" y="735005"/>
                  </a:lnTo>
                  <a:cubicBezTo>
                    <a:pt x="9407127" y="735005"/>
                    <a:pt x="9407928" y="735005"/>
                    <a:pt x="9445617" y="735005"/>
                  </a:cubicBezTo>
                  <a:cubicBezTo>
                    <a:pt x="9445617" y="735019"/>
                    <a:pt x="9445617" y="735566"/>
                    <a:pt x="9445617" y="758784"/>
                  </a:cubicBezTo>
                  <a:cubicBezTo>
                    <a:pt x="9445625" y="758784"/>
                    <a:pt x="9445743" y="758784"/>
                    <a:pt x="9447643" y="758784"/>
                  </a:cubicBezTo>
                  <a:lnTo>
                    <a:pt x="9461830" y="758784"/>
                  </a:lnTo>
                  <a:cubicBezTo>
                    <a:pt x="9461830" y="758792"/>
                    <a:pt x="9461830" y="758874"/>
                    <a:pt x="9461830" y="759865"/>
                  </a:cubicBezTo>
                  <a:lnTo>
                    <a:pt x="9461830" y="767431"/>
                  </a:lnTo>
                  <a:cubicBezTo>
                    <a:pt x="9461839" y="767431"/>
                    <a:pt x="9461962" y="767431"/>
                    <a:pt x="9463604" y="767431"/>
                  </a:cubicBezTo>
                  <a:lnTo>
                    <a:pt x="9476017" y="767431"/>
                  </a:lnTo>
                  <a:cubicBezTo>
                    <a:pt x="9476017" y="767419"/>
                    <a:pt x="9476017" y="766908"/>
                    <a:pt x="9476017" y="743652"/>
                  </a:cubicBezTo>
                  <a:cubicBezTo>
                    <a:pt x="9476024" y="743652"/>
                    <a:pt x="9476102" y="743652"/>
                    <a:pt x="9477030" y="743652"/>
                  </a:cubicBezTo>
                  <a:lnTo>
                    <a:pt x="9484124" y="743652"/>
                  </a:lnTo>
                  <a:cubicBezTo>
                    <a:pt x="9484124" y="743633"/>
                    <a:pt x="9484124" y="742862"/>
                    <a:pt x="9484124" y="711225"/>
                  </a:cubicBezTo>
                  <a:cubicBezTo>
                    <a:pt x="9484131" y="711225"/>
                    <a:pt x="9484208" y="711225"/>
                    <a:pt x="9485137" y="711225"/>
                  </a:cubicBezTo>
                  <a:lnTo>
                    <a:pt x="9492231" y="711225"/>
                  </a:lnTo>
                  <a:cubicBezTo>
                    <a:pt x="9492231" y="711219"/>
                    <a:pt x="9492231" y="711110"/>
                    <a:pt x="9492231" y="709334"/>
                  </a:cubicBezTo>
                  <a:lnTo>
                    <a:pt x="9492231" y="696093"/>
                  </a:lnTo>
                  <a:cubicBezTo>
                    <a:pt x="9490204" y="696093"/>
                    <a:pt x="9490204" y="696093"/>
                    <a:pt x="9490964" y="694471"/>
                  </a:cubicBezTo>
                  <a:lnTo>
                    <a:pt x="9496284" y="683122"/>
                  </a:lnTo>
                  <a:cubicBezTo>
                    <a:pt x="9496289" y="683139"/>
                    <a:pt x="9496484" y="683813"/>
                    <a:pt x="9504391" y="711225"/>
                  </a:cubicBezTo>
                  <a:cubicBezTo>
                    <a:pt x="9504399" y="711225"/>
                    <a:pt x="9504472" y="711225"/>
                    <a:pt x="9505151" y="711225"/>
                  </a:cubicBezTo>
                  <a:lnTo>
                    <a:pt x="9510471" y="711225"/>
                  </a:lnTo>
                  <a:cubicBezTo>
                    <a:pt x="9510471" y="711212"/>
                    <a:pt x="9510471" y="710033"/>
                    <a:pt x="9510471" y="605298"/>
                  </a:cubicBezTo>
                  <a:cubicBezTo>
                    <a:pt x="9510481" y="605298"/>
                    <a:pt x="9510595" y="605298"/>
                    <a:pt x="9511991" y="605298"/>
                  </a:cubicBezTo>
                  <a:lnTo>
                    <a:pt x="9522631" y="605298"/>
                  </a:lnTo>
                  <a:cubicBezTo>
                    <a:pt x="9522631" y="605276"/>
                    <a:pt x="9522631" y="604266"/>
                    <a:pt x="9522631" y="557739"/>
                  </a:cubicBezTo>
                  <a:cubicBezTo>
                    <a:pt x="9522648" y="557739"/>
                    <a:pt x="9523273" y="557739"/>
                    <a:pt x="9548978" y="557739"/>
                  </a:cubicBezTo>
                  <a:cubicBezTo>
                    <a:pt x="9548978" y="557727"/>
                    <a:pt x="9548978" y="557217"/>
                    <a:pt x="9548978" y="536121"/>
                  </a:cubicBezTo>
                  <a:cubicBezTo>
                    <a:pt x="9548997" y="536121"/>
                    <a:pt x="9549786" y="536121"/>
                    <a:pt x="9583432" y="536121"/>
                  </a:cubicBezTo>
                  <a:cubicBezTo>
                    <a:pt x="9583432" y="536129"/>
                    <a:pt x="9583432" y="536259"/>
                    <a:pt x="9583432" y="538553"/>
                  </a:cubicBezTo>
                  <a:lnTo>
                    <a:pt x="9583432" y="555577"/>
                  </a:lnTo>
                  <a:cubicBezTo>
                    <a:pt x="9583441" y="555577"/>
                    <a:pt x="9583572" y="555577"/>
                    <a:pt x="9585712" y="555577"/>
                  </a:cubicBezTo>
                  <a:lnTo>
                    <a:pt x="9601672" y="555577"/>
                  </a:lnTo>
                  <a:cubicBezTo>
                    <a:pt x="9601672" y="555595"/>
                    <a:pt x="9601672" y="556489"/>
                    <a:pt x="9601672" y="603136"/>
                  </a:cubicBezTo>
                  <a:cubicBezTo>
                    <a:pt x="9601678" y="603136"/>
                    <a:pt x="9601754" y="603136"/>
                    <a:pt x="9602685" y="603136"/>
                  </a:cubicBezTo>
                  <a:lnTo>
                    <a:pt x="9609779" y="603136"/>
                  </a:lnTo>
                  <a:lnTo>
                    <a:pt x="9623966" y="607460"/>
                  </a:lnTo>
                  <a:cubicBezTo>
                    <a:pt x="9623966" y="607470"/>
                    <a:pt x="9623966" y="608120"/>
                    <a:pt x="9623966" y="646372"/>
                  </a:cubicBezTo>
                  <a:cubicBezTo>
                    <a:pt x="9623972" y="646372"/>
                    <a:pt x="9624047" y="646372"/>
                    <a:pt x="9624979" y="646372"/>
                  </a:cubicBezTo>
                  <a:lnTo>
                    <a:pt x="9632072" y="646372"/>
                  </a:lnTo>
                  <a:cubicBezTo>
                    <a:pt x="9632072" y="646382"/>
                    <a:pt x="9632072" y="646488"/>
                    <a:pt x="9632072" y="647993"/>
                  </a:cubicBezTo>
                  <a:lnTo>
                    <a:pt x="9632072" y="659342"/>
                  </a:lnTo>
                  <a:cubicBezTo>
                    <a:pt x="9632080" y="659342"/>
                    <a:pt x="9632204" y="659342"/>
                    <a:pt x="9634099" y="659342"/>
                  </a:cubicBezTo>
                  <a:lnTo>
                    <a:pt x="9648286" y="659342"/>
                  </a:lnTo>
                  <a:lnTo>
                    <a:pt x="9654366" y="665828"/>
                  </a:lnTo>
                  <a:cubicBezTo>
                    <a:pt x="9654366" y="665840"/>
                    <a:pt x="9654366" y="666326"/>
                    <a:pt x="9654366" y="687446"/>
                  </a:cubicBezTo>
                  <a:cubicBezTo>
                    <a:pt x="9654375" y="687446"/>
                    <a:pt x="9654506" y="687446"/>
                    <a:pt x="9656646" y="687446"/>
                  </a:cubicBezTo>
                  <a:lnTo>
                    <a:pt x="9672606" y="687446"/>
                  </a:lnTo>
                  <a:cubicBezTo>
                    <a:pt x="9672606" y="687453"/>
                    <a:pt x="9672606" y="687533"/>
                    <a:pt x="9672606" y="688526"/>
                  </a:cubicBezTo>
                  <a:lnTo>
                    <a:pt x="9672606" y="696093"/>
                  </a:lnTo>
                  <a:cubicBezTo>
                    <a:pt x="9672615" y="696093"/>
                    <a:pt x="9672714" y="696093"/>
                    <a:pt x="9673873" y="696093"/>
                  </a:cubicBezTo>
                  <a:lnTo>
                    <a:pt x="9682740" y="696093"/>
                  </a:lnTo>
                  <a:cubicBezTo>
                    <a:pt x="9682740" y="696102"/>
                    <a:pt x="9682740" y="696231"/>
                    <a:pt x="9682740" y="698254"/>
                  </a:cubicBezTo>
                  <a:lnTo>
                    <a:pt x="9682740" y="713387"/>
                  </a:lnTo>
                  <a:cubicBezTo>
                    <a:pt x="9686793" y="713387"/>
                    <a:pt x="9686793" y="713387"/>
                    <a:pt x="9686793" y="711495"/>
                  </a:cubicBezTo>
                  <a:lnTo>
                    <a:pt x="9686793" y="698254"/>
                  </a:lnTo>
                  <a:cubicBezTo>
                    <a:pt x="9686799" y="698254"/>
                    <a:pt x="9686877" y="698254"/>
                    <a:pt x="9687806" y="698254"/>
                  </a:cubicBezTo>
                  <a:lnTo>
                    <a:pt x="9694900" y="698254"/>
                  </a:lnTo>
                  <a:cubicBezTo>
                    <a:pt x="9694900" y="698265"/>
                    <a:pt x="9694900" y="698384"/>
                    <a:pt x="9694900" y="699876"/>
                  </a:cubicBezTo>
                  <a:lnTo>
                    <a:pt x="9694900" y="711225"/>
                  </a:lnTo>
                  <a:cubicBezTo>
                    <a:pt x="9694909" y="711225"/>
                    <a:pt x="9694982" y="711225"/>
                    <a:pt x="9695660" y="711225"/>
                  </a:cubicBezTo>
                  <a:lnTo>
                    <a:pt x="9700980" y="711225"/>
                  </a:lnTo>
                  <a:cubicBezTo>
                    <a:pt x="9700980" y="706902"/>
                    <a:pt x="9700980" y="706902"/>
                    <a:pt x="9749620" y="706902"/>
                  </a:cubicBezTo>
                  <a:cubicBezTo>
                    <a:pt x="9749620" y="706911"/>
                    <a:pt x="9749620" y="707012"/>
                    <a:pt x="9749620" y="708253"/>
                  </a:cubicBezTo>
                  <a:lnTo>
                    <a:pt x="9749620" y="717710"/>
                  </a:lnTo>
                  <a:cubicBezTo>
                    <a:pt x="9749628" y="717710"/>
                    <a:pt x="9749703" y="717710"/>
                    <a:pt x="9750380" y="717710"/>
                  </a:cubicBezTo>
                  <a:lnTo>
                    <a:pt x="9755702" y="717710"/>
                  </a:lnTo>
                  <a:cubicBezTo>
                    <a:pt x="9755702" y="717719"/>
                    <a:pt x="9755702" y="717841"/>
                    <a:pt x="9755702" y="719872"/>
                  </a:cubicBezTo>
                  <a:lnTo>
                    <a:pt x="9755702" y="735005"/>
                  </a:lnTo>
                  <a:cubicBezTo>
                    <a:pt x="9755710" y="735001"/>
                    <a:pt x="9755826" y="734923"/>
                    <a:pt x="9757728" y="733654"/>
                  </a:cubicBezTo>
                  <a:lnTo>
                    <a:pt x="9771914" y="724196"/>
                  </a:lnTo>
                  <a:cubicBezTo>
                    <a:pt x="9771916" y="724177"/>
                    <a:pt x="9772048" y="723302"/>
                    <a:pt x="9777994" y="683122"/>
                  </a:cubicBezTo>
                  <a:cubicBezTo>
                    <a:pt x="9778004" y="683120"/>
                    <a:pt x="9778072" y="683094"/>
                    <a:pt x="9778754" y="682852"/>
                  </a:cubicBezTo>
                  <a:lnTo>
                    <a:pt x="9784074" y="680960"/>
                  </a:lnTo>
                  <a:cubicBezTo>
                    <a:pt x="9784074" y="680944"/>
                    <a:pt x="9784108" y="679883"/>
                    <a:pt x="9786102" y="611783"/>
                  </a:cubicBezTo>
                  <a:cubicBezTo>
                    <a:pt x="9786102" y="611801"/>
                    <a:pt x="9786134" y="612892"/>
                    <a:pt x="9788128" y="680960"/>
                  </a:cubicBezTo>
                  <a:cubicBezTo>
                    <a:pt x="9788138" y="680963"/>
                    <a:pt x="9788208" y="680988"/>
                    <a:pt x="9788888" y="681230"/>
                  </a:cubicBezTo>
                  <a:lnTo>
                    <a:pt x="9794208" y="683122"/>
                  </a:lnTo>
                  <a:cubicBezTo>
                    <a:pt x="9794208" y="683102"/>
                    <a:pt x="9794208" y="681769"/>
                    <a:pt x="9794208" y="596651"/>
                  </a:cubicBezTo>
                  <a:cubicBezTo>
                    <a:pt x="9798262" y="596651"/>
                    <a:pt x="9798262" y="596651"/>
                    <a:pt x="9798262" y="564224"/>
                  </a:cubicBezTo>
                  <a:cubicBezTo>
                    <a:pt x="9798274" y="564224"/>
                    <a:pt x="9798960" y="564224"/>
                    <a:pt x="9836768" y="564224"/>
                  </a:cubicBezTo>
                  <a:cubicBezTo>
                    <a:pt x="9836768" y="564241"/>
                    <a:pt x="9836768" y="564959"/>
                    <a:pt x="9836768" y="596651"/>
                  </a:cubicBezTo>
                  <a:cubicBezTo>
                    <a:pt x="9836778" y="596651"/>
                    <a:pt x="9836850" y="596651"/>
                    <a:pt x="9837528" y="596651"/>
                  </a:cubicBezTo>
                  <a:lnTo>
                    <a:pt x="9842848" y="596651"/>
                  </a:lnTo>
                  <a:cubicBezTo>
                    <a:pt x="9842848" y="596630"/>
                    <a:pt x="9842848" y="595324"/>
                    <a:pt x="9842848" y="514503"/>
                  </a:cubicBezTo>
                  <a:cubicBezTo>
                    <a:pt x="9842854" y="514503"/>
                    <a:pt x="9842954" y="514503"/>
                    <a:pt x="9844622" y="514503"/>
                  </a:cubicBezTo>
                  <a:lnTo>
                    <a:pt x="9857036" y="514503"/>
                  </a:lnTo>
                  <a:cubicBezTo>
                    <a:pt x="9857036" y="514496"/>
                    <a:pt x="9857036" y="514385"/>
                    <a:pt x="9857036" y="512612"/>
                  </a:cubicBezTo>
                  <a:lnTo>
                    <a:pt x="9857036" y="499371"/>
                  </a:lnTo>
                  <a:cubicBezTo>
                    <a:pt x="9857046" y="499371"/>
                    <a:pt x="9857544" y="499371"/>
                    <a:pt x="9879330" y="499371"/>
                  </a:cubicBezTo>
                  <a:cubicBezTo>
                    <a:pt x="9879330" y="499364"/>
                    <a:pt x="9879330" y="499283"/>
                    <a:pt x="9879330" y="498290"/>
                  </a:cubicBezTo>
                  <a:lnTo>
                    <a:pt x="9879330" y="490724"/>
                  </a:lnTo>
                  <a:cubicBezTo>
                    <a:pt x="9879336" y="490724"/>
                    <a:pt x="9879446" y="490724"/>
                    <a:pt x="9881102" y="490724"/>
                  </a:cubicBezTo>
                  <a:lnTo>
                    <a:pt x="9893516" y="490724"/>
                  </a:lnTo>
                  <a:cubicBezTo>
                    <a:pt x="9893516" y="490732"/>
                    <a:pt x="9893516" y="490811"/>
                    <a:pt x="9893516" y="491805"/>
                  </a:cubicBezTo>
                  <a:lnTo>
                    <a:pt x="9893516" y="499371"/>
                  </a:lnTo>
                  <a:cubicBezTo>
                    <a:pt x="9893526" y="499371"/>
                    <a:pt x="9893598" y="499371"/>
                    <a:pt x="9894276" y="499371"/>
                  </a:cubicBezTo>
                  <a:lnTo>
                    <a:pt x="9899596" y="499371"/>
                  </a:lnTo>
                  <a:lnTo>
                    <a:pt x="9909730" y="495047"/>
                  </a:lnTo>
                  <a:lnTo>
                    <a:pt x="9913782" y="498290"/>
                  </a:lnTo>
                  <a:lnTo>
                    <a:pt x="9913782" y="490724"/>
                  </a:lnTo>
                  <a:cubicBezTo>
                    <a:pt x="9913792" y="490724"/>
                    <a:pt x="9913928" y="490724"/>
                    <a:pt x="9916062" y="490724"/>
                  </a:cubicBezTo>
                  <a:lnTo>
                    <a:pt x="9932024" y="490724"/>
                  </a:lnTo>
                  <a:cubicBezTo>
                    <a:pt x="9932024" y="490732"/>
                    <a:pt x="9932024" y="490811"/>
                    <a:pt x="9932024" y="491805"/>
                  </a:cubicBezTo>
                  <a:lnTo>
                    <a:pt x="9932024" y="499371"/>
                  </a:lnTo>
                  <a:cubicBezTo>
                    <a:pt x="9932042" y="499371"/>
                    <a:pt x="9932778" y="499371"/>
                    <a:pt x="9962424" y="499371"/>
                  </a:cubicBezTo>
                  <a:cubicBezTo>
                    <a:pt x="9962424" y="499381"/>
                    <a:pt x="9962424" y="499490"/>
                    <a:pt x="9962424" y="500992"/>
                  </a:cubicBezTo>
                  <a:lnTo>
                    <a:pt x="9962424" y="512342"/>
                  </a:lnTo>
                  <a:cubicBezTo>
                    <a:pt x="9962440" y="512342"/>
                    <a:pt x="9963080" y="512342"/>
                    <a:pt x="9988770" y="512342"/>
                  </a:cubicBezTo>
                  <a:cubicBezTo>
                    <a:pt x="9988770" y="512358"/>
                    <a:pt x="9988770" y="513038"/>
                    <a:pt x="9988770" y="542606"/>
                  </a:cubicBezTo>
                  <a:cubicBezTo>
                    <a:pt x="9988780" y="542606"/>
                    <a:pt x="9988852" y="542606"/>
                    <a:pt x="9989530" y="542606"/>
                  </a:cubicBezTo>
                  <a:lnTo>
                    <a:pt x="9994850" y="542606"/>
                  </a:lnTo>
                  <a:cubicBezTo>
                    <a:pt x="9994850" y="542613"/>
                    <a:pt x="9994850" y="542699"/>
                    <a:pt x="9994850" y="543687"/>
                  </a:cubicBezTo>
                  <a:lnTo>
                    <a:pt x="9994850" y="551254"/>
                  </a:lnTo>
                  <a:cubicBezTo>
                    <a:pt x="9998904" y="551254"/>
                    <a:pt x="9998904" y="551254"/>
                    <a:pt x="9998904" y="581518"/>
                  </a:cubicBezTo>
                  <a:cubicBezTo>
                    <a:pt x="9998914" y="581518"/>
                    <a:pt x="9998988" y="581518"/>
                    <a:pt x="9999664" y="581518"/>
                  </a:cubicBezTo>
                  <a:lnTo>
                    <a:pt x="10004984" y="581518"/>
                  </a:lnTo>
                  <a:cubicBezTo>
                    <a:pt x="10004984" y="581527"/>
                    <a:pt x="10004984" y="581594"/>
                    <a:pt x="10004984" y="582329"/>
                  </a:cubicBezTo>
                  <a:lnTo>
                    <a:pt x="10004984" y="588004"/>
                  </a:lnTo>
                  <a:cubicBezTo>
                    <a:pt x="10004990" y="588004"/>
                    <a:pt x="10005068" y="588004"/>
                    <a:pt x="10005998" y="588004"/>
                  </a:cubicBezTo>
                  <a:lnTo>
                    <a:pt x="10013090" y="588004"/>
                  </a:lnTo>
                  <a:cubicBezTo>
                    <a:pt x="10013090" y="588021"/>
                    <a:pt x="10013090" y="588734"/>
                    <a:pt x="10013090" y="618269"/>
                  </a:cubicBezTo>
                  <a:cubicBezTo>
                    <a:pt x="10013098" y="618269"/>
                    <a:pt x="10013218" y="618269"/>
                    <a:pt x="10015118" y="618269"/>
                  </a:cubicBezTo>
                  <a:lnTo>
                    <a:pt x="10029304" y="618269"/>
                  </a:lnTo>
                  <a:cubicBezTo>
                    <a:pt x="10029304" y="618285"/>
                    <a:pt x="10029304" y="618865"/>
                    <a:pt x="10029304" y="642048"/>
                  </a:cubicBezTo>
                  <a:cubicBezTo>
                    <a:pt x="10031332" y="642048"/>
                    <a:pt x="10031332" y="642048"/>
                    <a:pt x="10031332" y="643669"/>
                  </a:cubicBezTo>
                  <a:lnTo>
                    <a:pt x="10031332" y="655019"/>
                  </a:lnTo>
                  <a:cubicBezTo>
                    <a:pt x="10031340" y="655019"/>
                    <a:pt x="10031410" y="655019"/>
                    <a:pt x="10032092" y="655019"/>
                  </a:cubicBezTo>
                  <a:lnTo>
                    <a:pt x="10037412" y="655019"/>
                  </a:lnTo>
                  <a:cubicBezTo>
                    <a:pt x="10037412" y="655033"/>
                    <a:pt x="10037412" y="655596"/>
                    <a:pt x="10037412" y="678798"/>
                  </a:cubicBezTo>
                  <a:cubicBezTo>
                    <a:pt x="10037420" y="678798"/>
                    <a:pt x="10037518" y="678798"/>
                    <a:pt x="10038678" y="678798"/>
                  </a:cubicBezTo>
                  <a:lnTo>
                    <a:pt x="10047544" y="678798"/>
                  </a:lnTo>
                  <a:cubicBezTo>
                    <a:pt x="10049572" y="680960"/>
                    <a:pt x="10049572" y="680960"/>
                    <a:pt x="10049572" y="682852"/>
                  </a:cubicBezTo>
                  <a:lnTo>
                    <a:pt x="10049572" y="696093"/>
                  </a:lnTo>
                  <a:cubicBezTo>
                    <a:pt x="10049576" y="696086"/>
                    <a:pt x="10049664" y="695979"/>
                    <a:pt x="10051092" y="694201"/>
                  </a:cubicBezTo>
                  <a:lnTo>
                    <a:pt x="10061732" y="680960"/>
                  </a:lnTo>
                  <a:cubicBezTo>
                    <a:pt x="10061746" y="680960"/>
                    <a:pt x="10062386" y="680960"/>
                    <a:pt x="10090106" y="680960"/>
                  </a:cubicBezTo>
                  <a:cubicBezTo>
                    <a:pt x="10090106" y="680985"/>
                    <a:pt x="10090106" y="682386"/>
                    <a:pt x="10090106" y="767431"/>
                  </a:cubicBezTo>
                  <a:cubicBezTo>
                    <a:pt x="10090114" y="767431"/>
                    <a:pt x="10090190" y="767431"/>
                    <a:pt x="10090866" y="767431"/>
                  </a:cubicBezTo>
                  <a:lnTo>
                    <a:pt x="10096186" y="767431"/>
                  </a:lnTo>
                  <a:cubicBezTo>
                    <a:pt x="10096190" y="767423"/>
                    <a:pt x="10096248" y="767323"/>
                    <a:pt x="10096946" y="766080"/>
                  </a:cubicBezTo>
                  <a:lnTo>
                    <a:pt x="10102266" y="756622"/>
                  </a:lnTo>
                  <a:cubicBezTo>
                    <a:pt x="10102266" y="756629"/>
                    <a:pt x="10102266" y="756728"/>
                    <a:pt x="10102266" y="758514"/>
                  </a:cubicBezTo>
                  <a:lnTo>
                    <a:pt x="10102266" y="771755"/>
                  </a:lnTo>
                  <a:cubicBezTo>
                    <a:pt x="10106318" y="771755"/>
                    <a:pt x="10106318" y="771755"/>
                    <a:pt x="10106318" y="726358"/>
                  </a:cubicBezTo>
                  <a:cubicBezTo>
                    <a:pt x="10106328" y="726358"/>
                    <a:pt x="10106398" y="726358"/>
                    <a:pt x="10107078" y="726358"/>
                  </a:cubicBezTo>
                  <a:lnTo>
                    <a:pt x="10112398" y="726358"/>
                  </a:lnTo>
                  <a:cubicBezTo>
                    <a:pt x="10112398" y="726343"/>
                    <a:pt x="10112398" y="725343"/>
                    <a:pt x="10112398" y="661504"/>
                  </a:cubicBezTo>
                  <a:cubicBezTo>
                    <a:pt x="10112406" y="661504"/>
                    <a:pt x="10112486" y="661504"/>
                    <a:pt x="10113412" y="661504"/>
                  </a:cubicBezTo>
                  <a:lnTo>
                    <a:pt x="10120506" y="661504"/>
                  </a:lnTo>
                  <a:cubicBezTo>
                    <a:pt x="10120512" y="661483"/>
                    <a:pt x="10120776" y="660543"/>
                    <a:pt x="10132666" y="618269"/>
                  </a:cubicBezTo>
                  <a:cubicBezTo>
                    <a:pt x="10132674" y="618269"/>
                    <a:pt x="10132772" y="618269"/>
                    <a:pt x="10133932" y="618269"/>
                  </a:cubicBezTo>
                  <a:lnTo>
                    <a:pt x="10142800" y="618269"/>
                  </a:lnTo>
                  <a:cubicBezTo>
                    <a:pt x="10142804" y="618292"/>
                    <a:pt x="10143030" y="619258"/>
                    <a:pt x="10152932" y="661504"/>
                  </a:cubicBezTo>
                  <a:cubicBezTo>
                    <a:pt x="10152938" y="661504"/>
                    <a:pt x="10153012" y="661504"/>
                    <a:pt x="10153946" y="661504"/>
                  </a:cubicBezTo>
                  <a:lnTo>
                    <a:pt x="10161040" y="661504"/>
                  </a:lnTo>
                  <a:cubicBezTo>
                    <a:pt x="10161040" y="661515"/>
                    <a:pt x="10161040" y="662182"/>
                    <a:pt x="10161040" y="700416"/>
                  </a:cubicBezTo>
                  <a:cubicBezTo>
                    <a:pt x="10161046" y="700416"/>
                    <a:pt x="10161146" y="700416"/>
                    <a:pt x="10162812" y="700416"/>
                  </a:cubicBezTo>
                  <a:lnTo>
                    <a:pt x="10175226" y="700416"/>
                  </a:lnTo>
                  <a:cubicBezTo>
                    <a:pt x="10175226" y="700424"/>
                    <a:pt x="10175226" y="700546"/>
                    <a:pt x="10175226" y="702578"/>
                  </a:cubicBezTo>
                  <a:lnTo>
                    <a:pt x="10175226" y="717710"/>
                  </a:lnTo>
                  <a:cubicBezTo>
                    <a:pt x="10179280" y="717710"/>
                    <a:pt x="10179280" y="717710"/>
                    <a:pt x="10179280" y="715549"/>
                  </a:cubicBezTo>
                  <a:lnTo>
                    <a:pt x="10179280" y="700416"/>
                  </a:lnTo>
                  <a:cubicBezTo>
                    <a:pt x="10179290" y="700416"/>
                    <a:pt x="10179402" y="700416"/>
                    <a:pt x="10180800" y="700416"/>
                  </a:cubicBezTo>
                  <a:lnTo>
                    <a:pt x="10191440" y="700416"/>
                  </a:lnTo>
                  <a:cubicBezTo>
                    <a:pt x="10191440" y="700426"/>
                    <a:pt x="10191440" y="700543"/>
                    <a:pt x="10191440" y="702037"/>
                  </a:cubicBezTo>
                  <a:lnTo>
                    <a:pt x="10191440" y="713387"/>
                  </a:lnTo>
                  <a:cubicBezTo>
                    <a:pt x="10191456" y="713387"/>
                    <a:pt x="10192164" y="713387"/>
                    <a:pt x="10221840" y="713387"/>
                  </a:cubicBezTo>
                  <a:cubicBezTo>
                    <a:pt x="10221840" y="713370"/>
                    <a:pt x="10221840" y="712599"/>
                    <a:pt x="10221840" y="676637"/>
                  </a:cubicBezTo>
                  <a:cubicBezTo>
                    <a:pt x="10221848" y="676637"/>
                    <a:pt x="10221942" y="676637"/>
                    <a:pt x="10223106" y="676637"/>
                  </a:cubicBezTo>
                  <a:lnTo>
                    <a:pt x="10231974" y="676637"/>
                  </a:lnTo>
                  <a:cubicBezTo>
                    <a:pt x="10231974" y="676648"/>
                    <a:pt x="10231974" y="677142"/>
                    <a:pt x="10231974" y="698254"/>
                  </a:cubicBezTo>
                  <a:cubicBezTo>
                    <a:pt x="10234000" y="698254"/>
                    <a:pt x="10234000" y="698254"/>
                    <a:pt x="10234000" y="665828"/>
                  </a:cubicBezTo>
                  <a:cubicBezTo>
                    <a:pt x="10234014" y="665828"/>
                    <a:pt x="10234556" y="665828"/>
                    <a:pt x="10256294" y="665828"/>
                  </a:cubicBezTo>
                  <a:cubicBezTo>
                    <a:pt x="10256294" y="665818"/>
                    <a:pt x="10256294" y="665698"/>
                    <a:pt x="10256294" y="664206"/>
                  </a:cubicBezTo>
                  <a:lnTo>
                    <a:pt x="10256294" y="652857"/>
                  </a:lnTo>
                  <a:cubicBezTo>
                    <a:pt x="10256302" y="652857"/>
                    <a:pt x="10256376" y="652857"/>
                    <a:pt x="10257054" y="652857"/>
                  </a:cubicBezTo>
                  <a:lnTo>
                    <a:pt x="10262374" y="652857"/>
                  </a:lnTo>
                  <a:cubicBezTo>
                    <a:pt x="10262374" y="652851"/>
                    <a:pt x="10262374" y="652738"/>
                    <a:pt x="10262374" y="650966"/>
                  </a:cubicBezTo>
                  <a:lnTo>
                    <a:pt x="10262374" y="637725"/>
                  </a:lnTo>
                  <a:lnTo>
                    <a:pt x="10266428" y="644210"/>
                  </a:lnTo>
                  <a:cubicBezTo>
                    <a:pt x="10266436" y="644210"/>
                    <a:pt x="10266564" y="644210"/>
                    <a:pt x="10268708" y="644210"/>
                  </a:cubicBezTo>
                  <a:lnTo>
                    <a:pt x="10284668" y="644210"/>
                  </a:lnTo>
                  <a:cubicBezTo>
                    <a:pt x="10284668" y="644202"/>
                    <a:pt x="10284668" y="644134"/>
                    <a:pt x="10284668" y="643399"/>
                  </a:cubicBezTo>
                  <a:lnTo>
                    <a:pt x="10284668" y="637725"/>
                  </a:lnTo>
                  <a:cubicBezTo>
                    <a:pt x="10284676" y="637725"/>
                    <a:pt x="10284750" y="637725"/>
                    <a:pt x="10285428" y="637725"/>
                  </a:cubicBezTo>
                  <a:lnTo>
                    <a:pt x="10290748" y="637725"/>
                  </a:lnTo>
                  <a:cubicBezTo>
                    <a:pt x="10290748" y="637734"/>
                    <a:pt x="10290748" y="637834"/>
                    <a:pt x="10290748" y="639076"/>
                  </a:cubicBezTo>
                  <a:lnTo>
                    <a:pt x="10290748" y="648534"/>
                  </a:lnTo>
                  <a:cubicBezTo>
                    <a:pt x="10290762" y="648534"/>
                    <a:pt x="10291496" y="648534"/>
                    <a:pt x="10329254" y="648534"/>
                  </a:cubicBezTo>
                  <a:cubicBezTo>
                    <a:pt x="10329254" y="648552"/>
                    <a:pt x="10329254" y="650062"/>
                    <a:pt x="10329254" y="786887"/>
                  </a:cubicBezTo>
                  <a:cubicBezTo>
                    <a:pt x="10329264" y="786887"/>
                    <a:pt x="10329380" y="786887"/>
                    <a:pt x="10330774" y="786887"/>
                  </a:cubicBezTo>
                  <a:lnTo>
                    <a:pt x="10341414" y="786887"/>
                  </a:lnTo>
                  <a:cubicBezTo>
                    <a:pt x="10341414" y="782564"/>
                    <a:pt x="10341414" y="778240"/>
                    <a:pt x="10341414" y="773917"/>
                  </a:cubicBezTo>
                  <a:cubicBezTo>
                    <a:pt x="10343442" y="773917"/>
                    <a:pt x="10343442" y="773917"/>
                    <a:pt x="10345468" y="773917"/>
                  </a:cubicBezTo>
                  <a:cubicBezTo>
                    <a:pt x="10345468" y="778240"/>
                    <a:pt x="10345468" y="782564"/>
                    <a:pt x="10345468" y="786887"/>
                  </a:cubicBezTo>
                  <a:cubicBezTo>
                    <a:pt x="10355602" y="786887"/>
                    <a:pt x="10365736" y="786887"/>
                    <a:pt x="10375868" y="786887"/>
                  </a:cubicBezTo>
                  <a:cubicBezTo>
                    <a:pt x="10375868" y="776078"/>
                    <a:pt x="10375868" y="767431"/>
                    <a:pt x="10375868" y="756622"/>
                  </a:cubicBezTo>
                  <a:cubicBezTo>
                    <a:pt x="10379922" y="756622"/>
                    <a:pt x="10383976" y="756622"/>
                    <a:pt x="10388028" y="756622"/>
                  </a:cubicBezTo>
                  <a:lnTo>
                    <a:pt x="10400188" y="754461"/>
                  </a:lnTo>
                  <a:cubicBezTo>
                    <a:pt x="10402216" y="754461"/>
                    <a:pt x="10402216" y="756622"/>
                    <a:pt x="10404242" y="756622"/>
                  </a:cubicBezTo>
                  <a:lnTo>
                    <a:pt x="10414376" y="756622"/>
                  </a:lnTo>
                  <a:cubicBezTo>
                    <a:pt x="10414376" y="767431"/>
                    <a:pt x="10414376" y="778240"/>
                    <a:pt x="10414376" y="786887"/>
                  </a:cubicBezTo>
                  <a:cubicBezTo>
                    <a:pt x="10416402" y="786887"/>
                    <a:pt x="10418430" y="786887"/>
                    <a:pt x="10422482" y="786887"/>
                  </a:cubicBezTo>
                  <a:cubicBezTo>
                    <a:pt x="10422482" y="793373"/>
                    <a:pt x="10422482" y="799858"/>
                    <a:pt x="10422482" y="804182"/>
                  </a:cubicBezTo>
                  <a:lnTo>
                    <a:pt x="10431818" y="805087"/>
                  </a:lnTo>
                  <a:lnTo>
                    <a:pt x="10444776" y="805087"/>
                  </a:lnTo>
                  <a:cubicBezTo>
                    <a:pt x="10444776" y="799278"/>
                    <a:pt x="10444776" y="795106"/>
                    <a:pt x="10444776" y="789049"/>
                  </a:cubicBezTo>
                  <a:lnTo>
                    <a:pt x="10512732" y="789049"/>
                  </a:lnTo>
                  <a:lnTo>
                    <a:pt x="10512732" y="703796"/>
                  </a:lnTo>
                  <a:lnTo>
                    <a:pt x="10584740" y="703796"/>
                  </a:lnTo>
                  <a:lnTo>
                    <a:pt x="10584740" y="782564"/>
                  </a:lnTo>
                  <a:cubicBezTo>
                    <a:pt x="10585376" y="782564"/>
                    <a:pt x="10586010" y="782564"/>
                    <a:pt x="10586644" y="782564"/>
                  </a:cubicBezTo>
                  <a:lnTo>
                    <a:pt x="10587886" y="805087"/>
                  </a:lnTo>
                  <a:lnTo>
                    <a:pt x="10597562" y="805087"/>
                  </a:lnTo>
                  <a:cubicBezTo>
                    <a:pt x="10598098" y="797873"/>
                    <a:pt x="10598804" y="790219"/>
                    <a:pt x="10598804" y="782564"/>
                  </a:cubicBezTo>
                  <a:cubicBezTo>
                    <a:pt x="10600832" y="782564"/>
                    <a:pt x="10602858" y="782564"/>
                    <a:pt x="10604884" y="782564"/>
                  </a:cubicBezTo>
                  <a:lnTo>
                    <a:pt x="10606126" y="805087"/>
                  </a:lnTo>
                  <a:lnTo>
                    <a:pt x="10656748" y="805087"/>
                  </a:lnTo>
                  <a:lnTo>
                    <a:pt x="10656748" y="642059"/>
                  </a:lnTo>
                  <a:lnTo>
                    <a:pt x="10854076" y="642059"/>
                  </a:lnTo>
                  <a:lnTo>
                    <a:pt x="10854076" y="805087"/>
                  </a:lnTo>
                  <a:lnTo>
                    <a:pt x="10872772" y="805087"/>
                  </a:lnTo>
                  <a:lnTo>
                    <a:pt x="10872772" y="722394"/>
                  </a:lnTo>
                  <a:lnTo>
                    <a:pt x="10967892" y="722394"/>
                  </a:lnTo>
                  <a:cubicBezTo>
                    <a:pt x="10971967" y="616373"/>
                    <a:pt x="10975346" y="510899"/>
                    <a:pt x="10979823" y="404253"/>
                  </a:cubicBezTo>
                  <a:cubicBezTo>
                    <a:pt x="10969690" y="404253"/>
                    <a:pt x="10945370" y="391282"/>
                    <a:pt x="10967663" y="382635"/>
                  </a:cubicBezTo>
                  <a:cubicBezTo>
                    <a:pt x="10965635" y="380473"/>
                    <a:pt x="10963610" y="378311"/>
                    <a:pt x="10961583" y="378311"/>
                  </a:cubicBezTo>
                  <a:cubicBezTo>
                    <a:pt x="10961583" y="365341"/>
                    <a:pt x="10959555" y="363179"/>
                    <a:pt x="10969690" y="354532"/>
                  </a:cubicBezTo>
                  <a:cubicBezTo>
                    <a:pt x="10969690" y="350208"/>
                    <a:pt x="10969690" y="343723"/>
                    <a:pt x="10969690" y="337238"/>
                  </a:cubicBezTo>
                  <a:cubicBezTo>
                    <a:pt x="10973743" y="337238"/>
                    <a:pt x="10977796" y="337238"/>
                    <a:pt x="10983876" y="337238"/>
                  </a:cubicBezTo>
                  <a:cubicBezTo>
                    <a:pt x="10983876" y="328590"/>
                    <a:pt x="10983876" y="322105"/>
                    <a:pt x="10983876" y="315620"/>
                  </a:cubicBezTo>
                  <a:cubicBezTo>
                    <a:pt x="10983876" y="313458"/>
                    <a:pt x="10985903" y="313458"/>
                    <a:pt x="10985903" y="311296"/>
                  </a:cubicBezTo>
                  <a:cubicBezTo>
                    <a:pt x="10985903" y="285355"/>
                    <a:pt x="10985903" y="259414"/>
                    <a:pt x="10985903" y="233472"/>
                  </a:cubicBezTo>
                  <a:cubicBezTo>
                    <a:pt x="10985903" y="231310"/>
                    <a:pt x="10983876" y="229149"/>
                    <a:pt x="10983876" y="226987"/>
                  </a:cubicBezTo>
                  <a:cubicBezTo>
                    <a:pt x="10985903" y="224825"/>
                    <a:pt x="10987930" y="222663"/>
                    <a:pt x="10989956" y="220501"/>
                  </a:cubicBezTo>
                  <a:cubicBezTo>
                    <a:pt x="10989956" y="201045"/>
                    <a:pt x="10989956" y="181589"/>
                    <a:pt x="10989956" y="162133"/>
                  </a:cubicBezTo>
                  <a:cubicBezTo>
                    <a:pt x="10989956" y="159972"/>
                    <a:pt x="10989956" y="159972"/>
                    <a:pt x="10991983" y="157810"/>
                  </a:cubicBezTo>
                  <a:cubicBezTo>
                    <a:pt x="10991983" y="140516"/>
                    <a:pt x="10991983" y="121060"/>
                    <a:pt x="10991983" y="101604"/>
                  </a:cubicBezTo>
                  <a:cubicBezTo>
                    <a:pt x="10994010" y="92957"/>
                    <a:pt x="10994010" y="88633"/>
                    <a:pt x="10994010" y="82148"/>
                  </a:cubicBezTo>
                  <a:cubicBezTo>
                    <a:pt x="10998063" y="88633"/>
                    <a:pt x="10998063" y="92957"/>
                    <a:pt x="10998063" y="99442"/>
                  </a:cubicBezTo>
                  <a:cubicBezTo>
                    <a:pt x="11000090" y="121060"/>
                    <a:pt x="11000090" y="140516"/>
                    <a:pt x="11000090" y="157810"/>
                  </a:cubicBezTo>
                  <a:cubicBezTo>
                    <a:pt x="11002116" y="181589"/>
                    <a:pt x="11002116" y="201045"/>
                    <a:pt x="11002116" y="220501"/>
                  </a:cubicBezTo>
                  <a:cubicBezTo>
                    <a:pt x="11004143" y="222663"/>
                    <a:pt x="11006170" y="224825"/>
                    <a:pt x="11008196" y="226987"/>
                  </a:cubicBezTo>
                  <a:cubicBezTo>
                    <a:pt x="11008196" y="229149"/>
                    <a:pt x="11006170" y="231310"/>
                    <a:pt x="11006170" y="233472"/>
                  </a:cubicBezTo>
                  <a:cubicBezTo>
                    <a:pt x="11006170" y="259414"/>
                    <a:pt x="11006170" y="285355"/>
                    <a:pt x="11006170" y="311296"/>
                  </a:cubicBezTo>
                  <a:cubicBezTo>
                    <a:pt x="11006170" y="313458"/>
                    <a:pt x="11008196" y="313458"/>
                    <a:pt x="11008196" y="315620"/>
                  </a:cubicBezTo>
                  <a:cubicBezTo>
                    <a:pt x="11008196" y="322105"/>
                    <a:pt x="11008196" y="328590"/>
                    <a:pt x="11008196" y="337238"/>
                  </a:cubicBezTo>
                  <a:cubicBezTo>
                    <a:pt x="11012250" y="337238"/>
                    <a:pt x="11018330" y="337238"/>
                    <a:pt x="11022383" y="337238"/>
                  </a:cubicBezTo>
                  <a:cubicBezTo>
                    <a:pt x="11022383" y="343723"/>
                    <a:pt x="11022383" y="350208"/>
                    <a:pt x="11022383" y="354532"/>
                  </a:cubicBezTo>
                  <a:cubicBezTo>
                    <a:pt x="11030491" y="363179"/>
                    <a:pt x="11030491" y="363179"/>
                    <a:pt x="11030491" y="378311"/>
                  </a:cubicBezTo>
                  <a:cubicBezTo>
                    <a:pt x="11028463" y="378311"/>
                    <a:pt x="11026436" y="380473"/>
                    <a:pt x="11024411" y="382635"/>
                  </a:cubicBezTo>
                  <a:cubicBezTo>
                    <a:pt x="11044676" y="393444"/>
                    <a:pt x="11020356" y="402091"/>
                    <a:pt x="11012250" y="404253"/>
                  </a:cubicBezTo>
                  <a:cubicBezTo>
                    <a:pt x="11014276" y="488562"/>
                    <a:pt x="11018330" y="572871"/>
                    <a:pt x="11020356" y="657181"/>
                  </a:cubicBezTo>
                  <a:cubicBezTo>
                    <a:pt x="11042651" y="657181"/>
                    <a:pt x="11064943" y="657181"/>
                    <a:pt x="11085211" y="657181"/>
                  </a:cubicBezTo>
                  <a:cubicBezTo>
                    <a:pt x="11085211" y="683122"/>
                    <a:pt x="11085211" y="709063"/>
                    <a:pt x="11085211" y="732843"/>
                  </a:cubicBezTo>
                  <a:cubicBezTo>
                    <a:pt x="11089264" y="732843"/>
                    <a:pt x="11091291" y="732843"/>
                    <a:pt x="11093318" y="732843"/>
                  </a:cubicBezTo>
                  <a:cubicBezTo>
                    <a:pt x="11093318" y="730681"/>
                    <a:pt x="11095344" y="728519"/>
                    <a:pt x="11095344" y="726358"/>
                  </a:cubicBezTo>
                  <a:cubicBezTo>
                    <a:pt x="11097371" y="726358"/>
                    <a:pt x="11099398" y="726358"/>
                    <a:pt x="11101424" y="726358"/>
                  </a:cubicBezTo>
                  <a:cubicBezTo>
                    <a:pt x="11101424" y="728519"/>
                    <a:pt x="11101424" y="730681"/>
                    <a:pt x="11103452" y="735005"/>
                  </a:cubicBezTo>
                  <a:cubicBezTo>
                    <a:pt x="11107504" y="735005"/>
                    <a:pt x="11111558" y="735005"/>
                    <a:pt x="11115612" y="735005"/>
                  </a:cubicBezTo>
                  <a:cubicBezTo>
                    <a:pt x="11115612" y="732843"/>
                    <a:pt x="11115612" y="730681"/>
                    <a:pt x="11115612" y="728519"/>
                  </a:cubicBezTo>
                  <a:cubicBezTo>
                    <a:pt x="11123718" y="728519"/>
                    <a:pt x="11129798" y="728519"/>
                    <a:pt x="11137904" y="728519"/>
                  </a:cubicBezTo>
                  <a:cubicBezTo>
                    <a:pt x="11137904" y="730681"/>
                    <a:pt x="11137904" y="732843"/>
                    <a:pt x="11137904" y="735005"/>
                  </a:cubicBezTo>
                  <a:cubicBezTo>
                    <a:pt x="11143984" y="735005"/>
                    <a:pt x="11152092" y="735005"/>
                    <a:pt x="11158172" y="735005"/>
                  </a:cubicBezTo>
                  <a:cubicBezTo>
                    <a:pt x="11158172" y="750137"/>
                    <a:pt x="11158172" y="765270"/>
                    <a:pt x="11158172" y="780402"/>
                  </a:cubicBezTo>
                  <a:cubicBezTo>
                    <a:pt x="11162226" y="780402"/>
                    <a:pt x="11168306" y="780402"/>
                    <a:pt x="11172359" y="780402"/>
                  </a:cubicBezTo>
                  <a:cubicBezTo>
                    <a:pt x="11172359" y="776078"/>
                    <a:pt x="11172359" y="771755"/>
                    <a:pt x="11172359" y="767431"/>
                  </a:cubicBezTo>
                  <a:cubicBezTo>
                    <a:pt x="11178439" y="767431"/>
                    <a:pt x="11184519" y="767431"/>
                    <a:pt x="11188572" y="767431"/>
                  </a:cubicBezTo>
                  <a:cubicBezTo>
                    <a:pt x="11188572" y="706902"/>
                    <a:pt x="11188572" y="648534"/>
                    <a:pt x="11188572" y="588004"/>
                  </a:cubicBezTo>
                  <a:cubicBezTo>
                    <a:pt x="11190599" y="585842"/>
                    <a:pt x="11192626" y="583680"/>
                    <a:pt x="11194652" y="581518"/>
                  </a:cubicBezTo>
                  <a:cubicBezTo>
                    <a:pt x="11218972" y="581518"/>
                    <a:pt x="11243292" y="581518"/>
                    <a:pt x="11267614" y="581518"/>
                  </a:cubicBezTo>
                  <a:lnTo>
                    <a:pt x="11267614" y="590166"/>
                  </a:lnTo>
                  <a:lnTo>
                    <a:pt x="11277747" y="590166"/>
                  </a:lnTo>
                  <a:cubicBezTo>
                    <a:pt x="11277747" y="629078"/>
                    <a:pt x="11277747" y="667990"/>
                    <a:pt x="11277747" y="704740"/>
                  </a:cubicBezTo>
                  <a:cubicBezTo>
                    <a:pt x="11285854" y="704740"/>
                    <a:pt x="11291934" y="704740"/>
                    <a:pt x="11300040" y="704740"/>
                  </a:cubicBezTo>
                  <a:cubicBezTo>
                    <a:pt x="11300040" y="683122"/>
                    <a:pt x="11300040" y="661504"/>
                    <a:pt x="11300040" y="637725"/>
                  </a:cubicBezTo>
                  <a:cubicBezTo>
                    <a:pt x="11308147" y="637725"/>
                    <a:pt x="11318280" y="637725"/>
                    <a:pt x="11326388" y="637725"/>
                  </a:cubicBezTo>
                  <a:cubicBezTo>
                    <a:pt x="11328414" y="637725"/>
                    <a:pt x="11328414" y="635563"/>
                    <a:pt x="11330440" y="633401"/>
                  </a:cubicBezTo>
                  <a:lnTo>
                    <a:pt x="11338548" y="633401"/>
                  </a:lnTo>
                  <a:cubicBezTo>
                    <a:pt x="11340574" y="635563"/>
                    <a:pt x="11340574" y="637725"/>
                    <a:pt x="11342600" y="637725"/>
                  </a:cubicBezTo>
                  <a:cubicBezTo>
                    <a:pt x="11348680" y="637725"/>
                    <a:pt x="11356788" y="637725"/>
                    <a:pt x="11364895" y="637725"/>
                  </a:cubicBezTo>
                  <a:cubicBezTo>
                    <a:pt x="11364895" y="598813"/>
                    <a:pt x="11364895" y="559901"/>
                    <a:pt x="11364895" y="520989"/>
                  </a:cubicBezTo>
                  <a:cubicBezTo>
                    <a:pt x="11364908" y="520986"/>
                    <a:pt x="11365775" y="520822"/>
                    <a:pt x="11421642" y="510180"/>
                  </a:cubicBezTo>
                  <a:cubicBezTo>
                    <a:pt x="11421642" y="510187"/>
                    <a:pt x="11421642" y="510261"/>
                    <a:pt x="11421642" y="511261"/>
                  </a:cubicBezTo>
                  <a:lnTo>
                    <a:pt x="11421642" y="518827"/>
                  </a:lnTo>
                  <a:cubicBezTo>
                    <a:pt x="11421659" y="518827"/>
                    <a:pt x="11422303" y="518827"/>
                    <a:pt x="11447988" y="518827"/>
                  </a:cubicBezTo>
                  <a:cubicBezTo>
                    <a:pt x="11447988" y="518849"/>
                    <a:pt x="11447988" y="521220"/>
                    <a:pt x="11447988" y="773917"/>
                  </a:cubicBezTo>
                  <a:cubicBezTo>
                    <a:pt x="11454068" y="773917"/>
                    <a:pt x="11462175" y="773917"/>
                    <a:pt x="11470283" y="773917"/>
                  </a:cubicBezTo>
                  <a:cubicBezTo>
                    <a:pt x="11470283" y="771755"/>
                    <a:pt x="11470283" y="771755"/>
                    <a:pt x="11470283" y="769593"/>
                  </a:cubicBezTo>
                  <a:cubicBezTo>
                    <a:pt x="11474335" y="769593"/>
                    <a:pt x="11478388" y="769593"/>
                    <a:pt x="11482443" y="769593"/>
                  </a:cubicBezTo>
                  <a:cubicBezTo>
                    <a:pt x="11482443" y="771755"/>
                    <a:pt x="11482443" y="771755"/>
                    <a:pt x="11482443" y="773917"/>
                  </a:cubicBezTo>
                  <a:cubicBezTo>
                    <a:pt x="11490550" y="773917"/>
                    <a:pt x="11498655" y="773917"/>
                    <a:pt x="11506763" y="773917"/>
                  </a:cubicBezTo>
                  <a:cubicBezTo>
                    <a:pt x="11506763" y="769593"/>
                    <a:pt x="11506763" y="765270"/>
                    <a:pt x="11506763" y="760946"/>
                  </a:cubicBezTo>
                  <a:cubicBezTo>
                    <a:pt x="11516896" y="760946"/>
                    <a:pt x="11527030" y="760946"/>
                    <a:pt x="11535136" y="760946"/>
                  </a:cubicBezTo>
                  <a:cubicBezTo>
                    <a:pt x="11539190" y="756622"/>
                    <a:pt x="11543244" y="756622"/>
                    <a:pt x="11547296" y="756622"/>
                  </a:cubicBezTo>
                  <a:cubicBezTo>
                    <a:pt x="11553376" y="760946"/>
                    <a:pt x="11561484" y="760946"/>
                    <a:pt x="11567564" y="760946"/>
                  </a:cubicBezTo>
                  <a:cubicBezTo>
                    <a:pt x="11567564" y="754461"/>
                    <a:pt x="11567564" y="750137"/>
                    <a:pt x="11567564" y="743652"/>
                  </a:cubicBezTo>
                  <a:lnTo>
                    <a:pt x="11575671" y="743652"/>
                  </a:lnTo>
                  <a:cubicBezTo>
                    <a:pt x="11575671" y="739328"/>
                    <a:pt x="11575671" y="735005"/>
                    <a:pt x="11575671" y="730681"/>
                  </a:cubicBezTo>
                  <a:cubicBezTo>
                    <a:pt x="11593911" y="730681"/>
                    <a:pt x="11614178" y="730681"/>
                    <a:pt x="11632418" y="730681"/>
                  </a:cubicBezTo>
                  <a:cubicBezTo>
                    <a:pt x="11632418" y="719872"/>
                    <a:pt x="11632418" y="711225"/>
                    <a:pt x="11632418" y="700416"/>
                  </a:cubicBezTo>
                  <a:cubicBezTo>
                    <a:pt x="11638498" y="700416"/>
                    <a:pt x="11644578" y="700416"/>
                    <a:pt x="11650658" y="700416"/>
                  </a:cubicBezTo>
                  <a:cubicBezTo>
                    <a:pt x="11650658" y="698254"/>
                    <a:pt x="11650658" y="696093"/>
                    <a:pt x="11650658" y="693931"/>
                  </a:cubicBezTo>
                  <a:cubicBezTo>
                    <a:pt x="11654711" y="693931"/>
                    <a:pt x="11658764" y="693931"/>
                    <a:pt x="11662818" y="693931"/>
                  </a:cubicBezTo>
                  <a:cubicBezTo>
                    <a:pt x="11662818" y="696093"/>
                    <a:pt x="11662818" y="698254"/>
                    <a:pt x="11662818" y="700416"/>
                  </a:cubicBezTo>
                  <a:cubicBezTo>
                    <a:pt x="11668898" y="700416"/>
                    <a:pt x="11672951" y="700416"/>
                    <a:pt x="11679031" y="700416"/>
                  </a:cubicBezTo>
                  <a:cubicBezTo>
                    <a:pt x="11679031" y="715549"/>
                    <a:pt x="11679031" y="732843"/>
                    <a:pt x="11679031" y="750137"/>
                  </a:cubicBezTo>
                  <a:cubicBezTo>
                    <a:pt x="11689164" y="750137"/>
                    <a:pt x="11701326" y="750137"/>
                    <a:pt x="11711459" y="750137"/>
                  </a:cubicBezTo>
                  <a:cubicBezTo>
                    <a:pt x="11711459" y="741490"/>
                    <a:pt x="11711459" y="732843"/>
                    <a:pt x="11711459" y="724196"/>
                  </a:cubicBezTo>
                  <a:cubicBezTo>
                    <a:pt x="11723619" y="724196"/>
                    <a:pt x="11737806" y="724196"/>
                    <a:pt x="11749966" y="724196"/>
                  </a:cubicBezTo>
                  <a:cubicBezTo>
                    <a:pt x="11749966" y="713387"/>
                    <a:pt x="11749966" y="704740"/>
                    <a:pt x="11749966" y="693931"/>
                  </a:cubicBezTo>
                  <a:cubicBezTo>
                    <a:pt x="11766180" y="693931"/>
                    <a:pt x="11782392" y="693931"/>
                    <a:pt x="11798607" y="693931"/>
                  </a:cubicBezTo>
                  <a:cubicBezTo>
                    <a:pt x="11798607" y="693960"/>
                    <a:pt x="11798607" y="695735"/>
                    <a:pt x="11798607" y="805087"/>
                  </a:cubicBezTo>
                  <a:lnTo>
                    <a:pt x="11798607" y="818866"/>
                  </a:lnTo>
                  <a:lnTo>
                    <a:pt x="11864482" y="818866"/>
                  </a:lnTo>
                  <a:lnTo>
                    <a:pt x="11864482" y="924638"/>
                  </a:lnTo>
                  <a:lnTo>
                    <a:pt x="11864482" y="947885"/>
                  </a:lnTo>
                  <a:lnTo>
                    <a:pt x="11879442" y="947885"/>
                  </a:lnTo>
                  <a:cubicBezTo>
                    <a:pt x="11879442" y="947885"/>
                    <a:pt x="11879442" y="947885"/>
                    <a:pt x="11879442" y="946723"/>
                  </a:cubicBezTo>
                  <a:lnTo>
                    <a:pt x="11879442" y="938587"/>
                  </a:lnTo>
                  <a:cubicBezTo>
                    <a:pt x="11879442" y="938587"/>
                    <a:pt x="11879442" y="938587"/>
                    <a:pt x="11924022" y="938587"/>
                  </a:cubicBezTo>
                  <a:cubicBezTo>
                    <a:pt x="11924022" y="938587"/>
                    <a:pt x="11924022" y="938587"/>
                    <a:pt x="11924022" y="959508"/>
                  </a:cubicBezTo>
                  <a:cubicBezTo>
                    <a:pt x="11924022" y="959508"/>
                    <a:pt x="11924022" y="959508"/>
                    <a:pt x="11926250" y="960671"/>
                  </a:cubicBezTo>
                  <a:lnTo>
                    <a:pt x="11941854" y="968807"/>
                  </a:lnTo>
                  <a:cubicBezTo>
                    <a:pt x="11941854" y="968807"/>
                    <a:pt x="11941854" y="968807"/>
                    <a:pt x="11941854" y="999027"/>
                  </a:cubicBezTo>
                  <a:cubicBezTo>
                    <a:pt x="11941854" y="999027"/>
                    <a:pt x="11941854" y="999027"/>
                    <a:pt x="11943247" y="999609"/>
                  </a:cubicBezTo>
                  <a:lnTo>
                    <a:pt x="11952999" y="1003677"/>
                  </a:lnTo>
                  <a:cubicBezTo>
                    <a:pt x="11952999" y="1003677"/>
                    <a:pt x="11952999" y="1003677"/>
                    <a:pt x="11952999" y="1002515"/>
                  </a:cubicBezTo>
                  <a:lnTo>
                    <a:pt x="11952999" y="994378"/>
                  </a:lnTo>
                  <a:cubicBezTo>
                    <a:pt x="11952999" y="994378"/>
                    <a:pt x="11952999" y="994378"/>
                    <a:pt x="11954114" y="994378"/>
                  </a:cubicBezTo>
                  <a:lnTo>
                    <a:pt x="11961915" y="994378"/>
                  </a:lnTo>
                  <a:cubicBezTo>
                    <a:pt x="11961915" y="994378"/>
                    <a:pt x="11961915" y="994378"/>
                    <a:pt x="11961915" y="993506"/>
                  </a:cubicBezTo>
                  <a:lnTo>
                    <a:pt x="11961915" y="987404"/>
                  </a:lnTo>
                  <a:cubicBezTo>
                    <a:pt x="11961915" y="987404"/>
                    <a:pt x="11961915" y="987404"/>
                    <a:pt x="11960800" y="987404"/>
                  </a:cubicBezTo>
                  <a:lnTo>
                    <a:pt x="11952999" y="987404"/>
                  </a:lnTo>
                  <a:cubicBezTo>
                    <a:pt x="11952999" y="987404"/>
                    <a:pt x="11952999" y="987404"/>
                    <a:pt x="11952999" y="986242"/>
                  </a:cubicBezTo>
                  <a:lnTo>
                    <a:pt x="11952999" y="978106"/>
                  </a:lnTo>
                  <a:cubicBezTo>
                    <a:pt x="11952999" y="978106"/>
                    <a:pt x="11952999" y="978106"/>
                    <a:pt x="11954114" y="978106"/>
                  </a:cubicBezTo>
                  <a:lnTo>
                    <a:pt x="11961915" y="978106"/>
                  </a:lnTo>
                  <a:cubicBezTo>
                    <a:pt x="11961915" y="978106"/>
                    <a:pt x="11961915" y="978106"/>
                    <a:pt x="11961915" y="976943"/>
                  </a:cubicBezTo>
                  <a:lnTo>
                    <a:pt x="11961915" y="968807"/>
                  </a:lnTo>
                  <a:cubicBezTo>
                    <a:pt x="11961915" y="968807"/>
                    <a:pt x="11961915" y="968807"/>
                    <a:pt x="11960800" y="968807"/>
                  </a:cubicBezTo>
                  <a:lnTo>
                    <a:pt x="11952999" y="968807"/>
                  </a:lnTo>
                  <a:cubicBezTo>
                    <a:pt x="11952999" y="968807"/>
                    <a:pt x="11952999" y="968807"/>
                    <a:pt x="11952999" y="967645"/>
                  </a:cubicBezTo>
                  <a:lnTo>
                    <a:pt x="11952999" y="959508"/>
                  </a:lnTo>
                  <a:cubicBezTo>
                    <a:pt x="11952999" y="959508"/>
                    <a:pt x="11952999" y="959508"/>
                    <a:pt x="11954114" y="959508"/>
                  </a:cubicBezTo>
                  <a:lnTo>
                    <a:pt x="11961915" y="959508"/>
                  </a:lnTo>
                  <a:cubicBezTo>
                    <a:pt x="11961915" y="959508"/>
                    <a:pt x="11961915" y="959508"/>
                    <a:pt x="11961915" y="958637"/>
                  </a:cubicBezTo>
                  <a:lnTo>
                    <a:pt x="11961915" y="952535"/>
                  </a:lnTo>
                  <a:cubicBezTo>
                    <a:pt x="11961915" y="952535"/>
                    <a:pt x="11961915" y="952535"/>
                    <a:pt x="11960800" y="952535"/>
                  </a:cubicBezTo>
                  <a:lnTo>
                    <a:pt x="11952999" y="952535"/>
                  </a:lnTo>
                  <a:cubicBezTo>
                    <a:pt x="11952999" y="952535"/>
                    <a:pt x="11952999" y="952535"/>
                    <a:pt x="11952999" y="951372"/>
                  </a:cubicBezTo>
                  <a:lnTo>
                    <a:pt x="11952999" y="943236"/>
                  </a:lnTo>
                  <a:cubicBezTo>
                    <a:pt x="11952999" y="943236"/>
                    <a:pt x="11952999" y="943236"/>
                    <a:pt x="11954114" y="943236"/>
                  </a:cubicBezTo>
                  <a:lnTo>
                    <a:pt x="11961915" y="943236"/>
                  </a:lnTo>
                  <a:cubicBezTo>
                    <a:pt x="11961915" y="943236"/>
                    <a:pt x="11961915" y="943236"/>
                    <a:pt x="11961915" y="942074"/>
                  </a:cubicBezTo>
                  <a:lnTo>
                    <a:pt x="11961915" y="933937"/>
                  </a:lnTo>
                  <a:cubicBezTo>
                    <a:pt x="11961915" y="933937"/>
                    <a:pt x="11961915" y="933937"/>
                    <a:pt x="11960800" y="933937"/>
                  </a:cubicBezTo>
                  <a:lnTo>
                    <a:pt x="11952999" y="933937"/>
                  </a:lnTo>
                  <a:cubicBezTo>
                    <a:pt x="11952999" y="933937"/>
                    <a:pt x="11952999" y="933937"/>
                    <a:pt x="11952999" y="933066"/>
                  </a:cubicBezTo>
                  <a:lnTo>
                    <a:pt x="11952999" y="926963"/>
                  </a:lnTo>
                  <a:cubicBezTo>
                    <a:pt x="11952999" y="926963"/>
                    <a:pt x="11952999" y="926963"/>
                    <a:pt x="11954114" y="926963"/>
                  </a:cubicBezTo>
                  <a:lnTo>
                    <a:pt x="11961915" y="926963"/>
                  </a:lnTo>
                  <a:cubicBezTo>
                    <a:pt x="11961915" y="926963"/>
                    <a:pt x="11961915" y="926963"/>
                    <a:pt x="11961915" y="925801"/>
                  </a:cubicBezTo>
                  <a:lnTo>
                    <a:pt x="11961915" y="917665"/>
                  </a:lnTo>
                  <a:cubicBezTo>
                    <a:pt x="11961915" y="917665"/>
                    <a:pt x="11961915" y="917665"/>
                    <a:pt x="11960800" y="917665"/>
                  </a:cubicBezTo>
                  <a:lnTo>
                    <a:pt x="11952999" y="917665"/>
                  </a:lnTo>
                  <a:cubicBezTo>
                    <a:pt x="11952999" y="917665"/>
                    <a:pt x="11952999" y="917665"/>
                    <a:pt x="11952999" y="916503"/>
                  </a:cubicBezTo>
                  <a:lnTo>
                    <a:pt x="11952999" y="908366"/>
                  </a:lnTo>
                  <a:cubicBezTo>
                    <a:pt x="11952999" y="908366"/>
                    <a:pt x="11952999" y="908366"/>
                    <a:pt x="11954114" y="908366"/>
                  </a:cubicBezTo>
                  <a:lnTo>
                    <a:pt x="11961915" y="908366"/>
                  </a:lnTo>
                  <a:cubicBezTo>
                    <a:pt x="11961915" y="908366"/>
                    <a:pt x="11961915" y="908366"/>
                    <a:pt x="11961915" y="907204"/>
                  </a:cubicBezTo>
                  <a:lnTo>
                    <a:pt x="11961915" y="899068"/>
                  </a:lnTo>
                  <a:cubicBezTo>
                    <a:pt x="11961915" y="899068"/>
                    <a:pt x="11961915" y="899068"/>
                    <a:pt x="11960800" y="899068"/>
                  </a:cubicBezTo>
                  <a:lnTo>
                    <a:pt x="11952999" y="899068"/>
                  </a:lnTo>
                  <a:cubicBezTo>
                    <a:pt x="11952999" y="899068"/>
                    <a:pt x="11952999" y="899068"/>
                    <a:pt x="11952999" y="898196"/>
                  </a:cubicBezTo>
                  <a:lnTo>
                    <a:pt x="11952999" y="892094"/>
                  </a:lnTo>
                  <a:cubicBezTo>
                    <a:pt x="11952999" y="892094"/>
                    <a:pt x="11952999" y="892094"/>
                    <a:pt x="11954114" y="892094"/>
                  </a:cubicBezTo>
                  <a:lnTo>
                    <a:pt x="11961915" y="892094"/>
                  </a:lnTo>
                  <a:cubicBezTo>
                    <a:pt x="11961915" y="892094"/>
                    <a:pt x="11961915" y="892094"/>
                    <a:pt x="11961915" y="890931"/>
                  </a:cubicBezTo>
                  <a:lnTo>
                    <a:pt x="11961915" y="882795"/>
                  </a:lnTo>
                  <a:cubicBezTo>
                    <a:pt x="11961915" y="882795"/>
                    <a:pt x="11961915" y="882795"/>
                    <a:pt x="11960800" y="882795"/>
                  </a:cubicBezTo>
                  <a:lnTo>
                    <a:pt x="11952999" y="882795"/>
                  </a:lnTo>
                  <a:cubicBezTo>
                    <a:pt x="11952999" y="882795"/>
                    <a:pt x="11952999" y="882795"/>
                    <a:pt x="11952999" y="881633"/>
                  </a:cubicBezTo>
                  <a:lnTo>
                    <a:pt x="11952999" y="873496"/>
                  </a:lnTo>
                  <a:cubicBezTo>
                    <a:pt x="11952999" y="873496"/>
                    <a:pt x="11952999" y="873496"/>
                    <a:pt x="11954114" y="873496"/>
                  </a:cubicBezTo>
                  <a:lnTo>
                    <a:pt x="11961915" y="873496"/>
                  </a:lnTo>
                  <a:cubicBezTo>
                    <a:pt x="11961915" y="873496"/>
                    <a:pt x="11961915" y="873496"/>
                    <a:pt x="11961915" y="872625"/>
                  </a:cubicBezTo>
                  <a:lnTo>
                    <a:pt x="11961915" y="866523"/>
                  </a:lnTo>
                  <a:cubicBezTo>
                    <a:pt x="11961915" y="866523"/>
                    <a:pt x="11961915" y="866523"/>
                    <a:pt x="11960800" y="866523"/>
                  </a:cubicBezTo>
                  <a:lnTo>
                    <a:pt x="11952999" y="866523"/>
                  </a:lnTo>
                  <a:cubicBezTo>
                    <a:pt x="11952999" y="866523"/>
                    <a:pt x="11952999" y="866523"/>
                    <a:pt x="11952999" y="865360"/>
                  </a:cubicBezTo>
                  <a:lnTo>
                    <a:pt x="11952999" y="857224"/>
                  </a:lnTo>
                  <a:cubicBezTo>
                    <a:pt x="11952999" y="857224"/>
                    <a:pt x="11952999" y="857224"/>
                    <a:pt x="11954114" y="857224"/>
                  </a:cubicBezTo>
                  <a:lnTo>
                    <a:pt x="11961915" y="857224"/>
                  </a:lnTo>
                  <a:cubicBezTo>
                    <a:pt x="11961915" y="857224"/>
                    <a:pt x="11961915" y="857224"/>
                    <a:pt x="11961915" y="856062"/>
                  </a:cubicBezTo>
                  <a:lnTo>
                    <a:pt x="11961915" y="847925"/>
                  </a:lnTo>
                  <a:cubicBezTo>
                    <a:pt x="11961915" y="847925"/>
                    <a:pt x="11961915" y="847925"/>
                    <a:pt x="11960800" y="847925"/>
                  </a:cubicBezTo>
                  <a:lnTo>
                    <a:pt x="11952999" y="847925"/>
                  </a:lnTo>
                  <a:cubicBezTo>
                    <a:pt x="11952999" y="847925"/>
                    <a:pt x="11952999" y="847925"/>
                    <a:pt x="11952999" y="846763"/>
                  </a:cubicBezTo>
                  <a:lnTo>
                    <a:pt x="11952999" y="838627"/>
                  </a:lnTo>
                  <a:cubicBezTo>
                    <a:pt x="11952999" y="838627"/>
                    <a:pt x="11952999" y="838627"/>
                    <a:pt x="11954114" y="838627"/>
                  </a:cubicBezTo>
                  <a:lnTo>
                    <a:pt x="11961915" y="838627"/>
                  </a:lnTo>
                  <a:cubicBezTo>
                    <a:pt x="11961915" y="838627"/>
                    <a:pt x="11961915" y="838627"/>
                    <a:pt x="11961915" y="837755"/>
                  </a:cubicBezTo>
                  <a:lnTo>
                    <a:pt x="11961915" y="831653"/>
                  </a:lnTo>
                  <a:cubicBezTo>
                    <a:pt x="11961915" y="831653"/>
                    <a:pt x="11961915" y="831653"/>
                    <a:pt x="11960800" y="831653"/>
                  </a:cubicBezTo>
                  <a:lnTo>
                    <a:pt x="11952999" y="831653"/>
                  </a:lnTo>
                  <a:cubicBezTo>
                    <a:pt x="11952999" y="831653"/>
                    <a:pt x="11952999" y="831653"/>
                    <a:pt x="11952999" y="830491"/>
                  </a:cubicBezTo>
                  <a:lnTo>
                    <a:pt x="11952999" y="822354"/>
                  </a:lnTo>
                  <a:cubicBezTo>
                    <a:pt x="11952999" y="822354"/>
                    <a:pt x="11952999" y="822354"/>
                    <a:pt x="11954114" y="822354"/>
                  </a:cubicBezTo>
                  <a:lnTo>
                    <a:pt x="11961915" y="822354"/>
                  </a:lnTo>
                  <a:cubicBezTo>
                    <a:pt x="11961915" y="822354"/>
                    <a:pt x="11961915" y="822354"/>
                    <a:pt x="11961915" y="821192"/>
                  </a:cubicBezTo>
                  <a:lnTo>
                    <a:pt x="11961915" y="813056"/>
                  </a:lnTo>
                  <a:cubicBezTo>
                    <a:pt x="11961915" y="813056"/>
                    <a:pt x="11961915" y="813056"/>
                    <a:pt x="11960800" y="813056"/>
                  </a:cubicBezTo>
                  <a:lnTo>
                    <a:pt x="11952999" y="813056"/>
                  </a:lnTo>
                  <a:cubicBezTo>
                    <a:pt x="11952999" y="813056"/>
                    <a:pt x="11952999" y="813056"/>
                    <a:pt x="11952999" y="811893"/>
                  </a:cubicBezTo>
                  <a:lnTo>
                    <a:pt x="11952999" y="803757"/>
                  </a:lnTo>
                  <a:cubicBezTo>
                    <a:pt x="11952999" y="803757"/>
                    <a:pt x="11952999" y="803757"/>
                    <a:pt x="11954114" y="803757"/>
                  </a:cubicBezTo>
                  <a:lnTo>
                    <a:pt x="11961915" y="803757"/>
                  </a:lnTo>
                  <a:cubicBezTo>
                    <a:pt x="11961915" y="803757"/>
                    <a:pt x="11961915" y="803757"/>
                    <a:pt x="11961915" y="802885"/>
                  </a:cubicBezTo>
                  <a:lnTo>
                    <a:pt x="11961915" y="796783"/>
                  </a:lnTo>
                  <a:cubicBezTo>
                    <a:pt x="11961915" y="796783"/>
                    <a:pt x="11961915" y="796783"/>
                    <a:pt x="11960800" y="796783"/>
                  </a:cubicBezTo>
                  <a:lnTo>
                    <a:pt x="11952999" y="796783"/>
                  </a:lnTo>
                  <a:cubicBezTo>
                    <a:pt x="11952999" y="796783"/>
                    <a:pt x="11952999" y="796783"/>
                    <a:pt x="11952999" y="795621"/>
                  </a:cubicBezTo>
                  <a:lnTo>
                    <a:pt x="11952999" y="787484"/>
                  </a:lnTo>
                  <a:cubicBezTo>
                    <a:pt x="11952999" y="787484"/>
                    <a:pt x="11952999" y="787484"/>
                    <a:pt x="11954114" y="787484"/>
                  </a:cubicBezTo>
                  <a:lnTo>
                    <a:pt x="11961915" y="787484"/>
                  </a:lnTo>
                  <a:cubicBezTo>
                    <a:pt x="11961915" y="787484"/>
                    <a:pt x="11961915" y="787484"/>
                    <a:pt x="11960800" y="785741"/>
                  </a:cubicBezTo>
                  <a:lnTo>
                    <a:pt x="11952999" y="773537"/>
                  </a:lnTo>
                  <a:cubicBezTo>
                    <a:pt x="11952999" y="773537"/>
                    <a:pt x="11952999" y="773537"/>
                    <a:pt x="11952999" y="736342"/>
                  </a:cubicBezTo>
                  <a:cubicBezTo>
                    <a:pt x="11952999" y="736342"/>
                    <a:pt x="11952999" y="736342"/>
                    <a:pt x="12102343" y="736342"/>
                  </a:cubicBezTo>
                  <a:cubicBezTo>
                    <a:pt x="12102343" y="736342"/>
                    <a:pt x="12102343" y="736342"/>
                    <a:pt x="12115716" y="757264"/>
                  </a:cubicBezTo>
                  <a:cubicBezTo>
                    <a:pt x="12115716" y="757264"/>
                    <a:pt x="12115716" y="757264"/>
                    <a:pt x="12115716" y="803757"/>
                  </a:cubicBezTo>
                  <a:cubicBezTo>
                    <a:pt x="12115716" y="803757"/>
                    <a:pt x="12115716" y="803757"/>
                    <a:pt x="12114602" y="803757"/>
                  </a:cubicBezTo>
                  <a:lnTo>
                    <a:pt x="12106800" y="803757"/>
                  </a:lnTo>
                  <a:cubicBezTo>
                    <a:pt x="12106800" y="803757"/>
                    <a:pt x="12106800" y="803757"/>
                    <a:pt x="12106800" y="804919"/>
                  </a:cubicBezTo>
                  <a:lnTo>
                    <a:pt x="12106800" y="813056"/>
                  </a:lnTo>
                  <a:cubicBezTo>
                    <a:pt x="12106800" y="813056"/>
                    <a:pt x="12106800" y="813056"/>
                    <a:pt x="12107915" y="813056"/>
                  </a:cubicBezTo>
                  <a:lnTo>
                    <a:pt x="12115716" y="813056"/>
                  </a:lnTo>
                  <a:cubicBezTo>
                    <a:pt x="12115716" y="813056"/>
                    <a:pt x="12115716" y="813056"/>
                    <a:pt x="12115716" y="814218"/>
                  </a:cubicBezTo>
                  <a:lnTo>
                    <a:pt x="12115716" y="822354"/>
                  </a:lnTo>
                  <a:cubicBezTo>
                    <a:pt x="12115716" y="822354"/>
                    <a:pt x="12115716" y="822354"/>
                    <a:pt x="12114602" y="822354"/>
                  </a:cubicBezTo>
                  <a:lnTo>
                    <a:pt x="12106800" y="822354"/>
                  </a:lnTo>
                  <a:cubicBezTo>
                    <a:pt x="12106800" y="822354"/>
                    <a:pt x="12106800" y="822354"/>
                    <a:pt x="12106800" y="823516"/>
                  </a:cubicBezTo>
                  <a:lnTo>
                    <a:pt x="12106800" y="831653"/>
                  </a:lnTo>
                  <a:cubicBezTo>
                    <a:pt x="12106800" y="831653"/>
                    <a:pt x="12106800" y="831653"/>
                    <a:pt x="12107915" y="831653"/>
                  </a:cubicBezTo>
                  <a:lnTo>
                    <a:pt x="12115716" y="831653"/>
                  </a:lnTo>
                  <a:cubicBezTo>
                    <a:pt x="12115716" y="831653"/>
                    <a:pt x="12115716" y="831653"/>
                    <a:pt x="12115716" y="832525"/>
                  </a:cubicBezTo>
                  <a:lnTo>
                    <a:pt x="12115716" y="838627"/>
                  </a:lnTo>
                  <a:cubicBezTo>
                    <a:pt x="12115716" y="838627"/>
                    <a:pt x="12115716" y="838627"/>
                    <a:pt x="12114602" y="838627"/>
                  </a:cubicBezTo>
                  <a:lnTo>
                    <a:pt x="12106800" y="838627"/>
                  </a:lnTo>
                  <a:cubicBezTo>
                    <a:pt x="12106800" y="838627"/>
                    <a:pt x="12106800" y="838627"/>
                    <a:pt x="12106800" y="839789"/>
                  </a:cubicBezTo>
                  <a:lnTo>
                    <a:pt x="12106800" y="847925"/>
                  </a:lnTo>
                  <a:cubicBezTo>
                    <a:pt x="12106800" y="847925"/>
                    <a:pt x="12106800" y="847925"/>
                    <a:pt x="12107915" y="847925"/>
                  </a:cubicBezTo>
                  <a:lnTo>
                    <a:pt x="12115716" y="847925"/>
                  </a:lnTo>
                  <a:cubicBezTo>
                    <a:pt x="12115716" y="847925"/>
                    <a:pt x="12115716" y="847925"/>
                    <a:pt x="12115716" y="849088"/>
                  </a:cubicBezTo>
                  <a:lnTo>
                    <a:pt x="12115716" y="857224"/>
                  </a:lnTo>
                  <a:cubicBezTo>
                    <a:pt x="12115716" y="857224"/>
                    <a:pt x="12115716" y="857224"/>
                    <a:pt x="12114602" y="857224"/>
                  </a:cubicBezTo>
                  <a:lnTo>
                    <a:pt x="12106800" y="857224"/>
                  </a:lnTo>
                  <a:cubicBezTo>
                    <a:pt x="12106800" y="857224"/>
                    <a:pt x="12106800" y="857224"/>
                    <a:pt x="12106800" y="858386"/>
                  </a:cubicBezTo>
                  <a:lnTo>
                    <a:pt x="12106800" y="866523"/>
                  </a:lnTo>
                  <a:cubicBezTo>
                    <a:pt x="12106800" y="866523"/>
                    <a:pt x="12106800" y="866523"/>
                    <a:pt x="12107915" y="866523"/>
                  </a:cubicBezTo>
                  <a:lnTo>
                    <a:pt x="12115716" y="866523"/>
                  </a:lnTo>
                  <a:cubicBezTo>
                    <a:pt x="12115716" y="866523"/>
                    <a:pt x="12115716" y="866523"/>
                    <a:pt x="12115716" y="867394"/>
                  </a:cubicBezTo>
                  <a:lnTo>
                    <a:pt x="12115716" y="873496"/>
                  </a:lnTo>
                  <a:cubicBezTo>
                    <a:pt x="12115716" y="873496"/>
                    <a:pt x="12115716" y="873496"/>
                    <a:pt x="12114602" y="873496"/>
                  </a:cubicBezTo>
                  <a:lnTo>
                    <a:pt x="12106800" y="873496"/>
                  </a:lnTo>
                  <a:cubicBezTo>
                    <a:pt x="12106800" y="873496"/>
                    <a:pt x="12106800" y="873496"/>
                    <a:pt x="12106800" y="874659"/>
                  </a:cubicBezTo>
                  <a:lnTo>
                    <a:pt x="12106800" y="882795"/>
                  </a:lnTo>
                  <a:cubicBezTo>
                    <a:pt x="12106800" y="882795"/>
                    <a:pt x="12106800" y="882795"/>
                    <a:pt x="12107915" y="882795"/>
                  </a:cubicBezTo>
                  <a:lnTo>
                    <a:pt x="12115716" y="882795"/>
                  </a:lnTo>
                  <a:cubicBezTo>
                    <a:pt x="12115716" y="882795"/>
                    <a:pt x="12115716" y="882795"/>
                    <a:pt x="12115716" y="883957"/>
                  </a:cubicBezTo>
                  <a:lnTo>
                    <a:pt x="12115716" y="892094"/>
                  </a:lnTo>
                  <a:cubicBezTo>
                    <a:pt x="12115716" y="892094"/>
                    <a:pt x="12115716" y="892094"/>
                    <a:pt x="12114602" y="892094"/>
                  </a:cubicBezTo>
                  <a:lnTo>
                    <a:pt x="12106800" y="892094"/>
                  </a:lnTo>
                  <a:cubicBezTo>
                    <a:pt x="12106800" y="892094"/>
                    <a:pt x="12106800" y="892094"/>
                    <a:pt x="12106800" y="892965"/>
                  </a:cubicBezTo>
                  <a:lnTo>
                    <a:pt x="12106800" y="899068"/>
                  </a:lnTo>
                  <a:cubicBezTo>
                    <a:pt x="12106800" y="899068"/>
                    <a:pt x="12106800" y="899068"/>
                    <a:pt x="12107915" y="899068"/>
                  </a:cubicBezTo>
                  <a:lnTo>
                    <a:pt x="12115716" y="899068"/>
                  </a:lnTo>
                  <a:cubicBezTo>
                    <a:pt x="12115716" y="899068"/>
                    <a:pt x="12115716" y="899068"/>
                    <a:pt x="12115716" y="900230"/>
                  </a:cubicBezTo>
                  <a:lnTo>
                    <a:pt x="12115716" y="908366"/>
                  </a:lnTo>
                  <a:cubicBezTo>
                    <a:pt x="12115716" y="908366"/>
                    <a:pt x="12115716" y="908366"/>
                    <a:pt x="12114602" y="908366"/>
                  </a:cubicBezTo>
                  <a:lnTo>
                    <a:pt x="12106800" y="908366"/>
                  </a:lnTo>
                  <a:cubicBezTo>
                    <a:pt x="12106800" y="908366"/>
                    <a:pt x="12106800" y="908366"/>
                    <a:pt x="12106800" y="909528"/>
                  </a:cubicBezTo>
                  <a:lnTo>
                    <a:pt x="12106800" y="917665"/>
                  </a:lnTo>
                  <a:cubicBezTo>
                    <a:pt x="12106800" y="917665"/>
                    <a:pt x="12106800" y="917665"/>
                    <a:pt x="12107915" y="917665"/>
                  </a:cubicBezTo>
                  <a:lnTo>
                    <a:pt x="12115716" y="917665"/>
                  </a:lnTo>
                  <a:cubicBezTo>
                    <a:pt x="12115716" y="917665"/>
                    <a:pt x="12115716" y="917665"/>
                    <a:pt x="12115716" y="918827"/>
                  </a:cubicBezTo>
                  <a:lnTo>
                    <a:pt x="12115716" y="926963"/>
                  </a:lnTo>
                  <a:cubicBezTo>
                    <a:pt x="12115716" y="926963"/>
                    <a:pt x="12115716" y="926963"/>
                    <a:pt x="12114602" y="926963"/>
                  </a:cubicBezTo>
                  <a:lnTo>
                    <a:pt x="12106800" y="926963"/>
                  </a:lnTo>
                  <a:cubicBezTo>
                    <a:pt x="12106800" y="926963"/>
                    <a:pt x="12106800" y="926963"/>
                    <a:pt x="12106800" y="927835"/>
                  </a:cubicBezTo>
                  <a:lnTo>
                    <a:pt x="12106800" y="933937"/>
                  </a:lnTo>
                  <a:cubicBezTo>
                    <a:pt x="12106800" y="933937"/>
                    <a:pt x="12106800" y="933937"/>
                    <a:pt x="12107915" y="933937"/>
                  </a:cubicBezTo>
                  <a:lnTo>
                    <a:pt x="12115716" y="933937"/>
                  </a:lnTo>
                  <a:cubicBezTo>
                    <a:pt x="12115716" y="933937"/>
                    <a:pt x="12115716" y="933937"/>
                    <a:pt x="12115716" y="935100"/>
                  </a:cubicBezTo>
                  <a:lnTo>
                    <a:pt x="12115716" y="943236"/>
                  </a:lnTo>
                  <a:cubicBezTo>
                    <a:pt x="12115716" y="943236"/>
                    <a:pt x="12115716" y="943236"/>
                    <a:pt x="12114602" y="943236"/>
                  </a:cubicBezTo>
                  <a:lnTo>
                    <a:pt x="12106800" y="943236"/>
                  </a:lnTo>
                  <a:cubicBezTo>
                    <a:pt x="12106800" y="943236"/>
                    <a:pt x="12106800" y="943236"/>
                    <a:pt x="12106800" y="944398"/>
                  </a:cubicBezTo>
                  <a:lnTo>
                    <a:pt x="12106800" y="952535"/>
                  </a:lnTo>
                  <a:cubicBezTo>
                    <a:pt x="12106800" y="952535"/>
                    <a:pt x="12106800" y="952535"/>
                    <a:pt x="12107915" y="952535"/>
                  </a:cubicBezTo>
                  <a:lnTo>
                    <a:pt x="12115716" y="952535"/>
                  </a:lnTo>
                  <a:cubicBezTo>
                    <a:pt x="12115716" y="952535"/>
                    <a:pt x="12115716" y="952535"/>
                    <a:pt x="12115716" y="953406"/>
                  </a:cubicBezTo>
                  <a:lnTo>
                    <a:pt x="12115716" y="959508"/>
                  </a:lnTo>
                  <a:cubicBezTo>
                    <a:pt x="12115716" y="959508"/>
                    <a:pt x="12115716" y="959508"/>
                    <a:pt x="12114602" y="959508"/>
                  </a:cubicBezTo>
                  <a:lnTo>
                    <a:pt x="12106800" y="959508"/>
                  </a:lnTo>
                  <a:cubicBezTo>
                    <a:pt x="12106800" y="959508"/>
                    <a:pt x="12106800" y="959508"/>
                    <a:pt x="12106800" y="960671"/>
                  </a:cubicBezTo>
                  <a:lnTo>
                    <a:pt x="12106800" y="968807"/>
                  </a:lnTo>
                  <a:cubicBezTo>
                    <a:pt x="12106800" y="968807"/>
                    <a:pt x="12106800" y="968807"/>
                    <a:pt x="12107915" y="968807"/>
                  </a:cubicBezTo>
                  <a:lnTo>
                    <a:pt x="12115716" y="968807"/>
                  </a:lnTo>
                  <a:cubicBezTo>
                    <a:pt x="12115716" y="968807"/>
                    <a:pt x="12115716" y="968807"/>
                    <a:pt x="12115716" y="969969"/>
                  </a:cubicBezTo>
                  <a:lnTo>
                    <a:pt x="12115716" y="978106"/>
                  </a:lnTo>
                  <a:cubicBezTo>
                    <a:pt x="12115716" y="978106"/>
                    <a:pt x="12115716" y="978106"/>
                    <a:pt x="12114602" y="978106"/>
                  </a:cubicBezTo>
                  <a:lnTo>
                    <a:pt x="12106800" y="978106"/>
                  </a:lnTo>
                  <a:cubicBezTo>
                    <a:pt x="12106800" y="978106"/>
                    <a:pt x="12106800" y="978106"/>
                    <a:pt x="12106800" y="979268"/>
                  </a:cubicBezTo>
                  <a:lnTo>
                    <a:pt x="12106800" y="987404"/>
                  </a:lnTo>
                  <a:cubicBezTo>
                    <a:pt x="12106800" y="987404"/>
                    <a:pt x="12106800" y="987404"/>
                    <a:pt x="12107915" y="987404"/>
                  </a:cubicBezTo>
                  <a:lnTo>
                    <a:pt x="12115716" y="987404"/>
                  </a:lnTo>
                  <a:cubicBezTo>
                    <a:pt x="12115716" y="987404"/>
                    <a:pt x="12115716" y="987404"/>
                    <a:pt x="12115716" y="988276"/>
                  </a:cubicBezTo>
                  <a:lnTo>
                    <a:pt x="12115716" y="994378"/>
                  </a:lnTo>
                  <a:cubicBezTo>
                    <a:pt x="12115716" y="994378"/>
                    <a:pt x="12115716" y="994378"/>
                    <a:pt x="12114602" y="994378"/>
                  </a:cubicBezTo>
                  <a:lnTo>
                    <a:pt x="12106800" y="994378"/>
                  </a:lnTo>
                  <a:cubicBezTo>
                    <a:pt x="12106800" y="994378"/>
                    <a:pt x="12106800" y="994378"/>
                    <a:pt x="12106800" y="995540"/>
                  </a:cubicBezTo>
                  <a:lnTo>
                    <a:pt x="12106800" y="1003677"/>
                  </a:lnTo>
                  <a:cubicBezTo>
                    <a:pt x="12106800" y="1003677"/>
                    <a:pt x="12106800" y="1003677"/>
                    <a:pt x="12131319" y="1024599"/>
                  </a:cubicBezTo>
                  <a:cubicBezTo>
                    <a:pt x="12131319" y="1029248"/>
                    <a:pt x="12131319" y="1029248"/>
                    <a:pt x="12130206" y="1029248"/>
                  </a:cubicBezTo>
                  <a:lnTo>
                    <a:pt x="12122403" y="1029248"/>
                  </a:lnTo>
                  <a:cubicBezTo>
                    <a:pt x="12122403" y="1029248"/>
                    <a:pt x="12122403" y="1029248"/>
                    <a:pt x="12122403" y="1040036"/>
                  </a:cubicBezTo>
                  <a:lnTo>
                    <a:pt x="12122403" y="1046874"/>
                  </a:lnTo>
                  <a:lnTo>
                    <a:pt x="12131319" y="1046874"/>
                  </a:lnTo>
                  <a:lnTo>
                    <a:pt x="12131319" y="1043196"/>
                  </a:lnTo>
                  <a:cubicBezTo>
                    <a:pt x="12131319" y="1043196"/>
                    <a:pt x="12131319" y="1043196"/>
                    <a:pt x="12132434" y="1042615"/>
                  </a:cubicBezTo>
                  <a:lnTo>
                    <a:pt x="12140235" y="1038547"/>
                  </a:lnTo>
                  <a:cubicBezTo>
                    <a:pt x="12140235" y="1038547"/>
                    <a:pt x="12140235" y="1038547"/>
                    <a:pt x="12142186" y="1038547"/>
                  </a:cubicBezTo>
                  <a:lnTo>
                    <a:pt x="12155839" y="1038547"/>
                  </a:lnTo>
                  <a:cubicBezTo>
                    <a:pt x="12155839" y="1038547"/>
                    <a:pt x="12155839" y="1038547"/>
                    <a:pt x="12155839" y="1039709"/>
                  </a:cubicBezTo>
                  <a:lnTo>
                    <a:pt x="12155839" y="1046874"/>
                  </a:lnTo>
                  <a:lnTo>
                    <a:pt x="12192000" y="1046874"/>
                  </a:lnTo>
                  <a:lnTo>
                    <a:pt x="12192000" y="1070905"/>
                  </a:lnTo>
                  <a:lnTo>
                    <a:pt x="12192000" y="1121663"/>
                  </a:lnTo>
                  <a:lnTo>
                    <a:pt x="12192000" y="1608850"/>
                  </a:lnTo>
                  <a:lnTo>
                    <a:pt x="0" y="1608850"/>
                  </a:lnTo>
                  <a:lnTo>
                    <a:pt x="0" y="1046874"/>
                  </a:lnTo>
                  <a:lnTo>
                    <a:pt x="65773" y="1046874"/>
                  </a:lnTo>
                  <a:lnTo>
                    <a:pt x="82231" y="1045519"/>
                  </a:lnTo>
                  <a:cubicBezTo>
                    <a:pt x="82231" y="1033896"/>
                    <a:pt x="82231" y="1024598"/>
                    <a:pt x="82231" y="1012974"/>
                  </a:cubicBezTo>
                  <a:cubicBezTo>
                    <a:pt x="97834" y="1012974"/>
                    <a:pt x="113436" y="1012974"/>
                    <a:pt x="126811" y="1012974"/>
                  </a:cubicBezTo>
                  <a:cubicBezTo>
                    <a:pt x="126811" y="1006000"/>
                    <a:pt x="126811" y="1001351"/>
                    <a:pt x="126811" y="994377"/>
                  </a:cubicBezTo>
                  <a:cubicBezTo>
                    <a:pt x="158018" y="994377"/>
                    <a:pt x="189224" y="994377"/>
                    <a:pt x="220430" y="994377"/>
                  </a:cubicBezTo>
                  <a:cubicBezTo>
                    <a:pt x="220430" y="999026"/>
                    <a:pt x="220430" y="1001351"/>
                    <a:pt x="220430" y="1006000"/>
                  </a:cubicBezTo>
                  <a:cubicBezTo>
                    <a:pt x="240491" y="1006000"/>
                    <a:pt x="260552" y="1006000"/>
                    <a:pt x="280612" y="1006000"/>
                  </a:cubicBezTo>
                  <a:cubicBezTo>
                    <a:pt x="280612" y="1008325"/>
                    <a:pt x="280612" y="1010650"/>
                    <a:pt x="280612" y="1012974"/>
                  </a:cubicBezTo>
                  <a:cubicBezTo>
                    <a:pt x="285071" y="1012974"/>
                    <a:pt x="291758" y="1012974"/>
                    <a:pt x="298444" y="1012974"/>
                  </a:cubicBezTo>
                  <a:cubicBezTo>
                    <a:pt x="298444" y="1015299"/>
                    <a:pt x="298444" y="1017624"/>
                    <a:pt x="298444" y="1019948"/>
                  </a:cubicBezTo>
                  <a:cubicBezTo>
                    <a:pt x="302903" y="1019948"/>
                    <a:pt x="309590" y="1019948"/>
                    <a:pt x="314048" y="1019948"/>
                  </a:cubicBezTo>
                  <a:cubicBezTo>
                    <a:pt x="314048" y="985079"/>
                    <a:pt x="314048" y="950209"/>
                    <a:pt x="314048" y="915339"/>
                  </a:cubicBezTo>
                  <a:cubicBezTo>
                    <a:pt x="329651" y="910690"/>
                    <a:pt x="345255" y="906041"/>
                    <a:pt x="360858" y="901391"/>
                  </a:cubicBezTo>
                  <a:cubicBezTo>
                    <a:pt x="389835" y="901391"/>
                    <a:pt x="418812" y="901391"/>
                    <a:pt x="447789" y="901391"/>
                  </a:cubicBezTo>
                  <a:cubicBezTo>
                    <a:pt x="447789" y="845600"/>
                    <a:pt x="447789" y="789808"/>
                    <a:pt x="447789" y="734017"/>
                  </a:cubicBezTo>
                  <a:cubicBezTo>
                    <a:pt x="454476" y="729367"/>
                    <a:pt x="463392" y="727043"/>
                    <a:pt x="472308" y="722393"/>
                  </a:cubicBezTo>
                  <a:cubicBezTo>
                    <a:pt x="507972" y="717744"/>
                    <a:pt x="543636" y="710770"/>
                    <a:pt x="579301" y="703796"/>
                  </a:cubicBezTo>
                  <a:cubicBezTo>
                    <a:pt x="592675" y="708445"/>
                    <a:pt x="603820" y="713095"/>
                    <a:pt x="617194" y="715419"/>
                  </a:cubicBezTo>
                  <a:cubicBezTo>
                    <a:pt x="619423" y="717744"/>
                    <a:pt x="621652" y="720069"/>
                    <a:pt x="623881" y="722393"/>
                  </a:cubicBezTo>
                  <a:cubicBezTo>
                    <a:pt x="623881" y="827002"/>
                    <a:pt x="623881" y="931612"/>
                    <a:pt x="623881" y="1033896"/>
                  </a:cubicBezTo>
                  <a:cubicBezTo>
                    <a:pt x="628339" y="1033896"/>
                    <a:pt x="632796" y="1033896"/>
                    <a:pt x="639484" y="1033896"/>
                  </a:cubicBezTo>
                  <a:cubicBezTo>
                    <a:pt x="639484" y="992053"/>
                    <a:pt x="639484" y="950209"/>
                    <a:pt x="639484" y="908365"/>
                  </a:cubicBezTo>
                  <a:cubicBezTo>
                    <a:pt x="643942" y="908365"/>
                    <a:pt x="648400" y="908365"/>
                    <a:pt x="652858" y="908365"/>
                  </a:cubicBezTo>
                  <a:cubicBezTo>
                    <a:pt x="652858" y="903716"/>
                    <a:pt x="652858" y="901391"/>
                    <a:pt x="652858" y="896742"/>
                  </a:cubicBezTo>
                  <a:cubicBezTo>
                    <a:pt x="657316" y="894417"/>
                    <a:pt x="661774" y="892093"/>
                    <a:pt x="666232" y="889768"/>
                  </a:cubicBezTo>
                  <a:lnTo>
                    <a:pt x="677377" y="889768"/>
                  </a:lnTo>
                  <a:cubicBezTo>
                    <a:pt x="677377" y="885119"/>
                    <a:pt x="677377" y="882794"/>
                    <a:pt x="677377" y="878145"/>
                  </a:cubicBezTo>
                  <a:cubicBezTo>
                    <a:pt x="679606" y="875820"/>
                    <a:pt x="684064" y="873495"/>
                    <a:pt x="686293" y="871171"/>
                  </a:cubicBezTo>
                  <a:cubicBezTo>
                    <a:pt x="692981" y="871171"/>
                    <a:pt x="701896" y="871171"/>
                    <a:pt x="708584" y="871171"/>
                  </a:cubicBezTo>
                  <a:cubicBezTo>
                    <a:pt x="708584" y="882794"/>
                    <a:pt x="708584" y="896742"/>
                    <a:pt x="708584" y="908365"/>
                  </a:cubicBezTo>
                  <a:cubicBezTo>
                    <a:pt x="724187" y="908365"/>
                    <a:pt x="739790" y="908365"/>
                    <a:pt x="755393" y="908365"/>
                  </a:cubicBezTo>
                  <a:cubicBezTo>
                    <a:pt x="755393" y="952534"/>
                    <a:pt x="755393" y="994377"/>
                    <a:pt x="755393" y="1038546"/>
                  </a:cubicBezTo>
                  <a:cubicBezTo>
                    <a:pt x="762080" y="1038546"/>
                    <a:pt x="768767" y="1038546"/>
                    <a:pt x="773225" y="1038546"/>
                  </a:cubicBezTo>
                  <a:cubicBezTo>
                    <a:pt x="779912" y="1036221"/>
                    <a:pt x="784370" y="1033896"/>
                    <a:pt x="791057" y="1031572"/>
                  </a:cubicBezTo>
                  <a:cubicBezTo>
                    <a:pt x="791057" y="1026922"/>
                    <a:pt x="791057" y="1024598"/>
                    <a:pt x="791057" y="1022273"/>
                  </a:cubicBezTo>
                  <a:cubicBezTo>
                    <a:pt x="788828" y="1022273"/>
                    <a:pt x="786599" y="1019948"/>
                    <a:pt x="784370" y="1019948"/>
                  </a:cubicBezTo>
                  <a:cubicBezTo>
                    <a:pt x="784370" y="1017624"/>
                    <a:pt x="784370" y="1015299"/>
                    <a:pt x="784370" y="1012974"/>
                  </a:cubicBezTo>
                  <a:cubicBezTo>
                    <a:pt x="786599" y="1010650"/>
                    <a:pt x="788828" y="1010650"/>
                    <a:pt x="791057" y="1008325"/>
                  </a:cubicBezTo>
                  <a:cubicBezTo>
                    <a:pt x="791057" y="992053"/>
                    <a:pt x="791057" y="973455"/>
                    <a:pt x="791057" y="957183"/>
                  </a:cubicBezTo>
                  <a:cubicBezTo>
                    <a:pt x="788828" y="957183"/>
                    <a:pt x="786599" y="954858"/>
                    <a:pt x="784370" y="954858"/>
                  </a:cubicBezTo>
                  <a:cubicBezTo>
                    <a:pt x="784370" y="952534"/>
                    <a:pt x="784370" y="950209"/>
                    <a:pt x="784370" y="947884"/>
                  </a:cubicBezTo>
                  <a:cubicBezTo>
                    <a:pt x="786599" y="945560"/>
                    <a:pt x="788828" y="945560"/>
                    <a:pt x="791057" y="943235"/>
                  </a:cubicBezTo>
                  <a:lnTo>
                    <a:pt x="795515" y="938586"/>
                  </a:lnTo>
                  <a:lnTo>
                    <a:pt x="795515" y="929287"/>
                  </a:lnTo>
                  <a:cubicBezTo>
                    <a:pt x="793286" y="929287"/>
                    <a:pt x="793286" y="929287"/>
                    <a:pt x="791057" y="929287"/>
                  </a:cubicBezTo>
                  <a:cubicBezTo>
                    <a:pt x="791057" y="926962"/>
                    <a:pt x="791057" y="924638"/>
                    <a:pt x="791057" y="922313"/>
                  </a:cubicBezTo>
                  <a:cubicBezTo>
                    <a:pt x="793286" y="922313"/>
                    <a:pt x="795515" y="919988"/>
                    <a:pt x="797744" y="917664"/>
                  </a:cubicBezTo>
                  <a:cubicBezTo>
                    <a:pt x="799972" y="889768"/>
                    <a:pt x="806660" y="866522"/>
                    <a:pt x="833408" y="852574"/>
                  </a:cubicBezTo>
                  <a:cubicBezTo>
                    <a:pt x="831179" y="852574"/>
                    <a:pt x="831179" y="850249"/>
                    <a:pt x="828950" y="850249"/>
                  </a:cubicBezTo>
                  <a:cubicBezTo>
                    <a:pt x="828950" y="847924"/>
                    <a:pt x="828950" y="845600"/>
                    <a:pt x="828950" y="843275"/>
                  </a:cubicBezTo>
                  <a:cubicBezTo>
                    <a:pt x="831179" y="843275"/>
                    <a:pt x="833408" y="840950"/>
                    <a:pt x="835637" y="840950"/>
                  </a:cubicBezTo>
                  <a:cubicBezTo>
                    <a:pt x="835637" y="836301"/>
                    <a:pt x="835637" y="833976"/>
                    <a:pt x="835637" y="831652"/>
                  </a:cubicBezTo>
                  <a:cubicBezTo>
                    <a:pt x="837866" y="831652"/>
                    <a:pt x="837866" y="831652"/>
                    <a:pt x="840095" y="831652"/>
                  </a:cubicBezTo>
                  <a:cubicBezTo>
                    <a:pt x="840095" y="824678"/>
                    <a:pt x="840095" y="817704"/>
                    <a:pt x="840095" y="810730"/>
                  </a:cubicBezTo>
                  <a:cubicBezTo>
                    <a:pt x="837866" y="810730"/>
                    <a:pt x="837866" y="810730"/>
                    <a:pt x="835637" y="810730"/>
                  </a:cubicBezTo>
                  <a:cubicBezTo>
                    <a:pt x="835637" y="808405"/>
                    <a:pt x="835637" y="808405"/>
                    <a:pt x="835637" y="806081"/>
                  </a:cubicBezTo>
                  <a:lnTo>
                    <a:pt x="840095" y="803756"/>
                  </a:lnTo>
                  <a:cubicBezTo>
                    <a:pt x="844552" y="799107"/>
                    <a:pt x="846782" y="794457"/>
                    <a:pt x="851240" y="787483"/>
                  </a:cubicBezTo>
                  <a:cubicBezTo>
                    <a:pt x="853469" y="782834"/>
                    <a:pt x="853469" y="780510"/>
                    <a:pt x="853469" y="778185"/>
                  </a:cubicBezTo>
                  <a:cubicBezTo>
                    <a:pt x="849011" y="771211"/>
                    <a:pt x="849011" y="759588"/>
                    <a:pt x="853469" y="752614"/>
                  </a:cubicBezTo>
                  <a:cubicBezTo>
                    <a:pt x="853470" y="752611"/>
                    <a:pt x="853485" y="752565"/>
                    <a:pt x="853748" y="751742"/>
                  </a:cubicBezTo>
                  <a:lnTo>
                    <a:pt x="855698" y="745640"/>
                  </a:lnTo>
                  <a:cubicBezTo>
                    <a:pt x="855699" y="745643"/>
                    <a:pt x="855714" y="745689"/>
                    <a:pt x="855977" y="746512"/>
                  </a:cubicBezTo>
                  <a:lnTo>
                    <a:pt x="857927" y="752614"/>
                  </a:lnTo>
                  <a:cubicBezTo>
                    <a:pt x="862384" y="759588"/>
                    <a:pt x="864614" y="771211"/>
                    <a:pt x="860156" y="778185"/>
                  </a:cubicBezTo>
                  <a:cubicBezTo>
                    <a:pt x="860156" y="780510"/>
                    <a:pt x="860156" y="782834"/>
                    <a:pt x="860156" y="785159"/>
                  </a:cubicBezTo>
                  <a:cubicBezTo>
                    <a:pt x="864614" y="792133"/>
                    <a:pt x="869072" y="799107"/>
                    <a:pt x="871302" y="803756"/>
                  </a:cubicBezTo>
                  <a:cubicBezTo>
                    <a:pt x="873531" y="803756"/>
                    <a:pt x="873531" y="806081"/>
                    <a:pt x="875760" y="806081"/>
                  </a:cubicBezTo>
                  <a:cubicBezTo>
                    <a:pt x="875760" y="808405"/>
                    <a:pt x="875760" y="808405"/>
                    <a:pt x="875760" y="810730"/>
                  </a:cubicBezTo>
                  <a:cubicBezTo>
                    <a:pt x="873531" y="817704"/>
                    <a:pt x="873531" y="824678"/>
                    <a:pt x="873531" y="831652"/>
                  </a:cubicBezTo>
                  <a:cubicBezTo>
                    <a:pt x="877989" y="833976"/>
                    <a:pt x="877989" y="836301"/>
                    <a:pt x="877989" y="840950"/>
                  </a:cubicBezTo>
                  <a:lnTo>
                    <a:pt x="882447" y="843275"/>
                  </a:lnTo>
                  <a:cubicBezTo>
                    <a:pt x="882447" y="845600"/>
                    <a:pt x="882447" y="847924"/>
                    <a:pt x="882447" y="850249"/>
                  </a:cubicBezTo>
                  <a:cubicBezTo>
                    <a:pt x="880218" y="852574"/>
                    <a:pt x="880218" y="852574"/>
                    <a:pt x="877989" y="852574"/>
                  </a:cubicBezTo>
                  <a:cubicBezTo>
                    <a:pt x="891362" y="859548"/>
                    <a:pt x="899165" y="868846"/>
                    <a:pt x="904180" y="879888"/>
                  </a:cubicBezTo>
                  <a:lnTo>
                    <a:pt x="913070" y="915339"/>
                  </a:lnTo>
                  <a:lnTo>
                    <a:pt x="944859" y="915339"/>
                  </a:lnTo>
                  <a:lnTo>
                    <a:pt x="944859" y="886329"/>
                  </a:lnTo>
                  <a:lnTo>
                    <a:pt x="939475" y="886329"/>
                  </a:lnTo>
                  <a:cubicBezTo>
                    <a:pt x="939475" y="886306"/>
                    <a:pt x="939475" y="884414"/>
                    <a:pt x="939475" y="724196"/>
                  </a:cubicBezTo>
                  <a:cubicBezTo>
                    <a:pt x="939487" y="724196"/>
                    <a:pt x="939957" y="724196"/>
                    <a:pt x="959742" y="724196"/>
                  </a:cubicBezTo>
                  <a:cubicBezTo>
                    <a:pt x="959747" y="724190"/>
                    <a:pt x="959783" y="724108"/>
                    <a:pt x="960249" y="723115"/>
                  </a:cubicBezTo>
                  <a:lnTo>
                    <a:pt x="963795" y="715549"/>
                  </a:lnTo>
                  <a:cubicBezTo>
                    <a:pt x="963804" y="715550"/>
                    <a:pt x="963917" y="715568"/>
                    <a:pt x="965569" y="715819"/>
                  </a:cubicBezTo>
                  <a:lnTo>
                    <a:pt x="977982" y="717710"/>
                  </a:lnTo>
                  <a:cubicBezTo>
                    <a:pt x="977985" y="717720"/>
                    <a:pt x="978023" y="717821"/>
                    <a:pt x="978489" y="719062"/>
                  </a:cubicBezTo>
                  <a:lnTo>
                    <a:pt x="982035" y="728519"/>
                  </a:lnTo>
                  <a:cubicBezTo>
                    <a:pt x="982049" y="728520"/>
                    <a:pt x="982645" y="728570"/>
                    <a:pt x="1008382" y="730681"/>
                  </a:cubicBezTo>
                  <a:cubicBezTo>
                    <a:pt x="1008382" y="730661"/>
                    <a:pt x="1008382" y="729131"/>
                    <a:pt x="1008382" y="607460"/>
                  </a:cubicBezTo>
                  <a:cubicBezTo>
                    <a:pt x="1008391" y="607460"/>
                    <a:pt x="1008510" y="607460"/>
                    <a:pt x="1010409" y="607460"/>
                  </a:cubicBezTo>
                  <a:lnTo>
                    <a:pt x="1024597" y="607460"/>
                  </a:lnTo>
                  <a:cubicBezTo>
                    <a:pt x="1024597" y="607438"/>
                    <a:pt x="1024597" y="605724"/>
                    <a:pt x="1024597" y="471268"/>
                  </a:cubicBezTo>
                  <a:cubicBezTo>
                    <a:pt x="1024605" y="471268"/>
                    <a:pt x="1024712" y="471268"/>
                    <a:pt x="1026369" y="471268"/>
                  </a:cubicBezTo>
                  <a:lnTo>
                    <a:pt x="1038783" y="471268"/>
                  </a:lnTo>
                  <a:cubicBezTo>
                    <a:pt x="1038783" y="471251"/>
                    <a:pt x="1038783" y="469845"/>
                    <a:pt x="1038783" y="356694"/>
                  </a:cubicBezTo>
                  <a:cubicBezTo>
                    <a:pt x="1042837" y="354532"/>
                    <a:pt x="1042837" y="354532"/>
                    <a:pt x="1042837" y="328590"/>
                  </a:cubicBezTo>
                  <a:cubicBezTo>
                    <a:pt x="1042843" y="328590"/>
                    <a:pt x="1042963" y="328590"/>
                    <a:pt x="1044863" y="328590"/>
                  </a:cubicBezTo>
                  <a:lnTo>
                    <a:pt x="1059050" y="328590"/>
                  </a:lnTo>
                  <a:cubicBezTo>
                    <a:pt x="1059061" y="328567"/>
                    <a:pt x="1059667" y="327200"/>
                    <a:pt x="1095531" y="246443"/>
                  </a:cubicBezTo>
                  <a:cubicBezTo>
                    <a:pt x="1095531" y="246429"/>
                    <a:pt x="1095565" y="244478"/>
                    <a:pt x="10995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13" name="Rectangle 5">
            <a:extLst>
              <a:ext uri="{FF2B5EF4-FFF2-40B4-BE49-F238E27FC236}">
                <a16:creationId xmlns:a16="http://schemas.microsoft.com/office/drawing/2014/main" xmlns="" id="{35068011-3E24-404B-997C-ABD66374BC7E}"/>
              </a:ext>
            </a:extLst>
          </p:cNvPr>
          <p:cNvSpPr/>
          <p:nvPr userDrawn="1"/>
        </p:nvSpPr>
        <p:spPr>
          <a:xfrm>
            <a:off x="0" y="5006857"/>
            <a:ext cx="12192000" cy="185114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4" name="Rectangle 10">
            <a:extLst>
              <a:ext uri="{FF2B5EF4-FFF2-40B4-BE49-F238E27FC236}">
                <a16:creationId xmlns:a16="http://schemas.microsoft.com/office/drawing/2014/main" xmlns="" id="{AD1DE5BA-BA06-4EBF-9938-3F11999554D9}"/>
              </a:ext>
            </a:extLst>
          </p:cNvPr>
          <p:cNvSpPr/>
          <p:nvPr userDrawn="1"/>
        </p:nvSpPr>
        <p:spPr>
          <a:xfrm>
            <a:off x="2795451" y="3970007"/>
            <a:ext cx="6773112" cy="612000"/>
          </a:xfrm>
          <a:prstGeom prst="rect">
            <a:avLst/>
          </a:prstGeom>
          <a:solidFill>
            <a:schemeClr val="accent4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xmlns="" id="{F7A08108-4EE6-461B-9FF3-F537D87628DE}"/>
              </a:ext>
            </a:extLst>
          </p:cNvPr>
          <p:cNvSpPr/>
          <p:nvPr userDrawn="1"/>
        </p:nvSpPr>
        <p:spPr>
          <a:xfrm>
            <a:off x="2795452" y="1804578"/>
            <a:ext cx="8674446" cy="612000"/>
          </a:xfrm>
          <a:prstGeom prst="rect">
            <a:avLst/>
          </a:prstGeom>
          <a:solidFill>
            <a:schemeClr val="accent1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6" name="Rectangle 7">
            <a:extLst>
              <a:ext uri="{FF2B5EF4-FFF2-40B4-BE49-F238E27FC236}">
                <a16:creationId xmlns:a16="http://schemas.microsoft.com/office/drawing/2014/main" xmlns="" id="{70B55793-022B-40B7-AD0E-44BFA6CCA944}"/>
              </a:ext>
            </a:extLst>
          </p:cNvPr>
          <p:cNvSpPr/>
          <p:nvPr userDrawn="1"/>
        </p:nvSpPr>
        <p:spPr>
          <a:xfrm>
            <a:off x="2795452" y="2526388"/>
            <a:ext cx="8040025" cy="612000"/>
          </a:xfrm>
          <a:prstGeom prst="rect">
            <a:avLst/>
          </a:prstGeom>
          <a:solidFill>
            <a:schemeClr val="accent2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7" name="Rectangle 8">
            <a:extLst>
              <a:ext uri="{FF2B5EF4-FFF2-40B4-BE49-F238E27FC236}">
                <a16:creationId xmlns:a16="http://schemas.microsoft.com/office/drawing/2014/main" xmlns="" id="{AE96286A-6E16-47F3-8E5A-2F3D95830AF1}"/>
              </a:ext>
            </a:extLst>
          </p:cNvPr>
          <p:cNvSpPr/>
          <p:nvPr userDrawn="1"/>
        </p:nvSpPr>
        <p:spPr>
          <a:xfrm>
            <a:off x="2795452" y="3248198"/>
            <a:ext cx="7406569" cy="612000"/>
          </a:xfrm>
          <a:prstGeom prst="rect">
            <a:avLst/>
          </a:prstGeom>
          <a:solidFill>
            <a:schemeClr val="accent3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9" name="Rounded Rectangle 39">
            <a:extLst>
              <a:ext uri="{FF2B5EF4-FFF2-40B4-BE49-F238E27FC236}">
                <a16:creationId xmlns:a16="http://schemas.microsoft.com/office/drawing/2014/main" xmlns="" id="{8E77609A-C716-4CBD-BEA4-A609FE58474A}"/>
              </a:ext>
            </a:extLst>
          </p:cNvPr>
          <p:cNvSpPr/>
          <p:nvPr userDrawn="1"/>
        </p:nvSpPr>
        <p:spPr>
          <a:xfrm rot="2483232">
            <a:off x="-67621" y="1813625"/>
            <a:ext cx="4223096" cy="5102585"/>
          </a:xfrm>
          <a:custGeom>
            <a:avLst/>
            <a:gdLst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11097 w 2194524"/>
              <a:gd name="connsiteY3" fmla="*/ 753742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48308 w 2194524"/>
              <a:gd name="connsiteY5" fmla="*/ 1898342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45453"/>
              <a:gd name="connsiteY0" fmla="*/ 41365 h 3010473"/>
              <a:gd name="connsiteX1" fmla="*/ 769866 w 2145453"/>
              <a:gd name="connsiteY1" fmla="*/ 0 h 3010473"/>
              <a:gd name="connsiteX2" fmla="*/ 911097 w 2145453"/>
              <a:gd name="connsiteY2" fmla="*/ 141231 h 3010473"/>
              <a:gd name="connsiteX3" fmla="*/ 960469 w 2145453"/>
              <a:gd name="connsiteY3" fmla="*/ 784060 h 3010473"/>
              <a:gd name="connsiteX4" fmla="*/ 1594794 w 2145453"/>
              <a:gd name="connsiteY4" fmla="*/ 789196 h 3010473"/>
              <a:gd name="connsiteX5" fmla="*/ 1848308 w 2145453"/>
              <a:gd name="connsiteY5" fmla="*/ 1898342 h 3010473"/>
              <a:gd name="connsiteX6" fmla="*/ 2145453 w 2145453"/>
              <a:gd name="connsiteY6" fmla="*/ 2249789 h 3010473"/>
              <a:gd name="connsiteX7" fmla="*/ 1488044 w 2145453"/>
              <a:gd name="connsiteY7" fmla="*/ 3010473 h 3010473"/>
              <a:gd name="connsiteX8" fmla="*/ 1136947 w 2145453"/>
              <a:gd name="connsiteY8" fmla="*/ 2468062 h 3010473"/>
              <a:gd name="connsiteX9" fmla="*/ 519460 w 2145453"/>
              <a:gd name="connsiteY9" fmla="*/ 2013663 h 3010473"/>
              <a:gd name="connsiteX10" fmla="*/ 0 w 2145453"/>
              <a:gd name="connsiteY10" fmla="*/ 1326467 h 3010473"/>
              <a:gd name="connsiteX11" fmla="*/ 628635 w 2145453"/>
              <a:gd name="connsiteY11" fmla="*/ 1589678 h 3010473"/>
              <a:gd name="connsiteX12" fmla="*/ 628635 w 2145453"/>
              <a:gd name="connsiteY12" fmla="*/ 141231 h 3010473"/>
              <a:gd name="connsiteX13" fmla="*/ 670001 w 2145453"/>
              <a:gd name="connsiteY13" fmla="*/ 41365 h 3010473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19460 w 2145453"/>
              <a:gd name="connsiteY9" fmla="*/ 2013663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710556 w 2145453"/>
              <a:gd name="connsiteY11" fmla="*/ 1634217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733305 w 2208757"/>
              <a:gd name="connsiteY0" fmla="*/ 41365 h 2912664"/>
              <a:gd name="connsiteX1" fmla="*/ 833170 w 2208757"/>
              <a:gd name="connsiteY1" fmla="*/ 0 h 2912664"/>
              <a:gd name="connsiteX2" fmla="*/ 974401 w 2208757"/>
              <a:gd name="connsiteY2" fmla="*/ 141231 h 2912664"/>
              <a:gd name="connsiteX3" fmla="*/ 1042827 w 2208757"/>
              <a:gd name="connsiteY3" fmla="*/ 863751 h 2912664"/>
              <a:gd name="connsiteX4" fmla="*/ 1642153 w 2208757"/>
              <a:gd name="connsiteY4" fmla="*/ 851069 h 2912664"/>
              <a:gd name="connsiteX5" fmla="*/ 1911612 w 2208757"/>
              <a:gd name="connsiteY5" fmla="*/ 1898342 h 2912664"/>
              <a:gd name="connsiteX6" fmla="*/ 2208757 w 2208757"/>
              <a:gd name="connsiteY6" fmla="*/ 2249789 h 2912664"/>
              <a:gd name="connsiteX7" fmla="*/ 1598547 w 2208757"/>
              <a:gd name="connsiteY7" fmla="*/ 2912664 h 2912664"/>
              <a:gd name="connsiteX8" fmla="*/ 1200251 w 2208757"/>
              <a:gd name="connsiteY8" fmla="*/ 2468062 h 2912664"/>
              <a:gd name="connsiteX9" fmla="*/ 593695 w 2208757"/>
              <a:gd name="connsiteY9" fmla="*/ 2073665 h 2912664"/>
              <a:gd name="connsiteX10" fmla="*/ 0 w 2208757"/>
              <a:gd name="connsiteY10" fmla="*/ 1399250 h 2912664"/>
              <a:gd name="connsiteX11" fmla="*/ 773860 w 2208757"/>
              <a:gd name="connsiteY11" fmla="*/ 1634217 h 2912664"/>
              <a:gd name="connsiteX12" fmla="*/ 691939 w 2208757"/>
              <a:gd name="connsiteY12" fmla="*/ 141231 h 2912664"/>
              <a:gd name="connsiteX13" fmla="*/ 733305 w 2208757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3204020"/>
              <a:gd name="connsiteX1" fmla="*/ 886969 w 2262556"/>
              <a:gd name="connsiteY1" fmla="*/ 0 h 3204020"/>
              <a:gd name="connsiteX2" fmla="*/ 1028200 w 2262556"/>
              <a:gd name="connsiteY2" fmla="*/ 141231 h 3204020"/>
              <a:gd name="connsiteX3" fmla="*/ 1096626 w 2262556"/>
              <a:gd name="connsiteY3" fmla="*/ 863751 h 3204020"/>
              <a:gd name="connsiteX4" fmla="*/ 1695952 w 2262556"/>
              <a:gd name="connsiteY4" fmla="*/ 851069 h 3204020"/>
              <a:gd name="connsiteX5" fmla="*/ 1965411 w 2262556"/>
              <a:gd name="connsiteY5" fmla="*/ 1898342 h 3204020"/>
              <a:gd name="connsiteX6" fmla="*/ 2262556 w 2262556"/>
              <a:gd name="connsiteY6" fmla="*/ 2249789 h 3204020"/>
              <a:gd name="connsiteX7" fmla="*/ 1875442 w 2262556"/>
              <a:gd name="connsiteY7" fmla="*/ 3204020 h 3204020"/>
              <a:gd name="connsiteX8" fmla="*/ 1254050 w 2262556"/>
              <a:gd name="connsiteY8" fmla="*/ 2468062 h 3204020"/>
              <a:gd name="connsiteX9" fmla="*/ 647494 w 2262556"/>
              <a:gd name="connsiteY9" fmla="*/ 2073665 h 3204020"/>
              <a:gd name="connsiteX10" fmla="*/ 0 w 2262556"/>
              <a:gd name="connsiteY10" fmla="*/ 1381959 h 3204020"/>
              <a:gd name="connsiteX11" fmla="*/ 827659 w 2262556"/>
              <a:gd name="connsiteY11" fmla="*/ 1634217 h 3204020"/>
              <a:gd name="connsiteX12" fmla="*/ 745738 w 2262556"/>
              <a:gd name="connsiteY12" fmla="*/ 141231 h 3204020"/>
              <a:gd name="connsiteX13" fmla="*/ 787104 w 2262556"/>
              <a:gd name="connsiteY13" fmla="*/ 41365 h 3204020"/>
              <a:gd name="connsiteX0" fmla="*/ 787104 w 2616797"/>
              <a:gd name="connsiteY0" fmla="*/ 41365 h 3204020"/>
              <a:gd name="connsiteX1" fmla="*/ 886969 w 2616797"/>
              <a:gd name="connsiteY1" fmla="*/ 0 h 3204020"/>
              <a:gd name="connsiteX2" fmla="*/ 1028200 w 2616797"/>
              <a:gd name="connsiteY2" fmla="*/ 141231 h 3204020"/>
              <a:gd name="connsiteX3" fmla="*/ 1096626 w 2616797"/>
              <a:gd name="connsiteY3" fmla="*/ 863751 h 3204020"/>
              <a:gd name="connsiteX4" fmla="*/ 1695952 w 2616797"/>
              <a:gd name="connsiteY4" fmla="*/ 851069 h 3204020"/>
              <a:gd name="connsiteX5" fmla="*/ 1965411 w 2616797"/>
              <a:gd name="connsiteY5" fmla="*/ 1898342 h 3204020"/>
              <a:gd name="connsiteX6" fmla="*/ 2616797 w 2616797"/>
              <a:gd name="connsiteY6" fmla="*/ 2518120 h 3204020"/>
              <a:gd name="connsiteX7" fmla="*/ 1875442 w 2616797"/>
              <a:gd name="connsiteY7" fmla="*/ 3204020 h 3204020"/>
              <a:gd name="connsiteX8" fmla="*/ 1254050 w 2616797"/>
              <a:gd name="connsiteY8" fmla="*/ 2468062 h 3204020"/>
              <a:gd name="connsiteX9" fmla="*/ 647494 w 2616797"/>
              <a:gd name="connsiteY9" fmla="*/ 2073665 h 3204020"/>
              <a:gd name="connsiteX10" fmla="*/ 0 w 2616797"/>
              <a:gd name="connsiteY10" fmla="*/ 1381959 h 3204020"/>
              <a:gd name="connsiteX11" fmla="*/ 827659 w 2616797"/>
              <a:gd name="connsiteY11" fmla="*/ 1634217 h 3204020"/>
              <a:gd name="connsiteX12" fmla="*/ 745738 w 2616797"/>
              <a:gd name="connsiteY12" fmla="*/ 141231 h 3204020"/>
              <a:gd name="connsiteX13" fmla="*/ 787104 w 2616797"/>
              <a:gd name="connsiteY13" fmla="*/ 41365 h 3204020"/>
              <a:gd name="connsiteX0" fmla="*/ 787104 w 2616797"/>
              <a:gd name="connsiteY0" fmla="*/ 41365 h 3204020"/>
              <a:gd name="connsiteX1" fmla="*/ 886969 w 2616797"/>
              <a:gd name="connsiteY1" fmla="*/ 0 h 3204020"/>
              <a:gd name="connsiteX2" fmla="*/ 1028200 w 2616797"/>
              <a:gd name="connsiteY2" fmla="*/ 141231 h 3204020"/>
              <a:gd name="connsiteX3" fmla="*/ 1096626 w 2616797"/>
              <a:gd name="connsiteY3" fmla="*/ 863751 h 3204020"/>
              <a:gd name="connsiteX4" fmla="*/ 1695952 w 2616797"/>
              <a:gd name="connsiteY4" fmla="*/ 851069 h 3204020"/>
              <a:gd name="connsiteX5" fmla="*/ 1965411 w 2616797"/>
              <a:gd name="connsiteY5" fmla="*/ 1898342 h 3204020"/>
              <a:gd name="connsiteX6" fmla="*/ 2616797 w 2616797"/>
              <a:gd name="connsiteY6" fmla="*/ 2518120 h 3204020"/>
              <a:gd name="connsiteX7" fmla="*/ 1875442 w 2616797"/>
              <a:gd name="connsiteY7" fmla="*/ 3204020 h 3204020"/>
              <a:gd name="connsiteX8" fmla="*/ 1254050 w 2616797"/>
              <a:gd name="connsiteY8" fmla="*/ 2468062 h 3204020"/>
              <a:gd name="connsiteX9" fmla="*/ 647494 w 2616797"/>
              <a:gd name="connsiteY9" fmla="*/ 2073665 h 3204020"/>
              <a:gd name="connsiteX10" fmla="*/ 0 w 2616797"/>
              <a:gd name="connsiteY10" fmla="*/ 1381959 h 3204020"/>
              <a:gd name="connsiteX11" fmla="*/ 827659 w 2616797"/>
              <a:gd name="connsiteY11" fmla="*/ 1634217 h 3204020"/>
              <a:gd name="connsiteX12" fmla="*/ 745738 w 2616797"/>
              <a:gd name="connsiteY12" fmla="*/ 141231 h 3204020"/>
              <a:gd name="connsiteX13" fmla="*/ 787104 w 2616797"/>
              <a:gd name="connsiteY13" fmla="*/ 41365 h 3204020"/>
              <a:gd name="connsiteX0" fmla="*/ 787104 w 2635848"/>
              <a:gd name="connsiteY0" fmla="*/ 41365 h 3204020"/>
              <a:gd name="connsiteX1" fmla="*/ 886969 w 2635848"/>
              <a:gd name="connsiteY1" fmla="*/ 0 h 3204020"/>
              <a:gd name="connsiteX2" fmla="*/ 1028200 w 2635848"/>
              <a:gd name="connsiteY2" fmla="*/ 141231 h 3204020"/>
              <a:gd name="connsiteX3" fmla="*/ 1096626 w 2635848"/>
              <a:gd name="connsiteY3" fmla="*/ 863751 h 3204020"/>
              <a:gd name="connsiteX4" fmla="*/ 1695952 w 2635848"/>
              <a:gd name="connsiteY4" fmla="*/ 851069 h 3204020"/>
              <a:gd name="connsiteX5" fmla="*/ 1965411 w 2635848"/>
              <a:gd name="connsiteY5" fmla="*/ 1898342 h 3204020"/>
              <a:gd name="connsiteX6" fmla="*/ 2635848 w 2635848"/>
              <a:gd name="connsiteY6" fmla="*/ 2523197 h 3204020"/>
              <a:gd name="connsiteX7" fmla="*/ 1875442 w 2635848"/>
              <a:gd name="connsiteY7" fmla="*/ 3204020 h 3204020"/>
              <a:gd name="connsiteX8" fmla="*/ 1254050 w 2635848"/>
              <a:gd name="connsiteY8" fmla="*/ 2468062 h 3204020"/>
              <a:gd name="connsiteX9" fmla="*/ 647494 w 2635848"/>
              <a:gd name="connsiteY9" fmla="*/ 2073665 h 3204020"/>
              <a:gd name="connsiteX10" fmla="*/ 0 w 2635848"/>
              <a:gd name="connsiteY10" fmla="*/ 1381959 h 3204020"/>
              <a:gd name="connsiteX11" fmla="*/ 827659 w 2635848"/>
              <a:gd name="connsiteY11" fmla="*/ 1634217 h 3204020"/>
              <a:gd name="connsiteX12" fmla="*/ 745738 w 2635848"/>
              <a:gd name="connsiteY12" fmla="*/ 141231 h 3204020"/>
              <a:gd name="connsiteX13" fmla="*/ 787104 w 2635848"/>
              <a:gd name="connsiteY13" fmla="*/ 41365 h 3204020"/>
              <a:gd name="connsiteX0" fmla="*/ 787104 w 2651771"/>
              <a:gd name="connsiteY0" fmla="*/ 41365 h 3204020"/>
              <a:gd name="connsiteX1" fmla="*/ 886969 w 2651771"/>
              <a:gd name="connsiteY1" fmla="*/ 0 h 3204020"/>
              <a:gd name="connsiteX2" fmla="*/ 1028200 w 2651771"/>
              <a:gd name="connsiteY2" fmla="*/ 141231 h 3204020"/>
              <a:gd name="connsiteX3" fmla="*/ 1096626 w 2651771"/>
              <a:gd name="connsiteY3" fmla="*/ 863751 h 3204020"/>
              <a:gd name="connsiteX4" fmla="*/ 1695952 w 2651771"/>
              <a:gd name="connsiteY4" fmla="*/ 851069 h 3204020"/>
              <a:gd name="connsiteX5" fmla="*/ 1965411 w 2651771"/>
              <a:gd name="connsiteY5" fmla="*/ 1898342 h 3204020"/>
              <a:gd name="connsiteX6" fmla="*/ 2651771 w 2651771"/>
              <a:gd name="connsiteY6" fmla="*/ 2516454 h 3204020"/>
              <a:gd name="connsiteX7" fmla="*/ 1875442 w 2651771"/>
              <a:gd name="connsiteY7" fmla="*/ 3204020 h 3204020"/>
              <a:gd name="connsiteX8" fmla="*/ 1254050 w 2651771"/>
              <a:gd name="connsiteY8" fmla="*/ 2468062 h 3204020"/>
              <a:gd name="connsiteX9" fmla="*/ 647494 w 2651771"/>
              <a:gd name="connsiteY9" fmla="*/ 2073665 h 3204020"/>
              <a:gd name="connsiteX10" fmla="*/ 0 w 2651771"/>
              <a:gd name="connsiteY10" fmla="*/ 1381959 h 3204020"/>
              <a:gd name="connsiteX11" fmla="*/ 827659 w 2651771"/>
              <a:gd name="connsiteY11" fmla="*/ 1634217 h 3204020"/>
              <a:gd name="connsiteX12" fmla="*/ 745738 w 2651771"/>
              <a:gd name="connsiteY12" fmla="*/ 141231 h 3204020"/>
              <a:gd name="connsiteX13" fmla="*/ 787104 w 2651771"/>
              <a:gd name="connsiteY13" fmla="*/ 41365 h 3204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651771" h="3204020">
                <a:moveTo>
                  <a:pt x="787104" y="41365"/>
                </a:moveTo>
                <a:cubicBezTo>
                  <a:pt x="812661" y="15808"/>
                  <a:pt x="847969" y="0"/>
                  <a:pt x="886969" y="0"/>
                </a:cubicBezTo>
                <a:cubicBezTo>
                  <a:pt x="964969" y="0"/>
                  <a:pt x="1028200" y="63231"/>
                  <a:pt x="1028200" y="141231"/>
                </a:cubicBezTo>
                <a:lnTo>
                  <a:pt x="1096626" y="863751"/>
                </a:lnTo>
                <a:cubicBezTo>
                  <a:pt x="1324950" y="817026"/>
                  <a:pt x="1594219" y="679679"/>
                  <a:pt x="1695952" y="851069"/>
                </a:cubicBezTo>
                <a:cubicBezTo>
                  <a:pt x="1896857" y="1284096"/>
                  <a:pt x="2012961" y="1443677"/>
                  <a:pt x="1965411" y="1898342"/>
                </a:cubicBezTo>
                <a:cubicBezTo>
                  <a:pt x="2062863" y="2027881"/>
                  <a:pt x="2521735" y="2407218"/>
                  <a:pt x="2651771" y="2516454"/>
                </a:cubicBezTo>
                <a:lnTo>
                  <a:pt x="1875442" y="3204020"/>
                </a:lnTo>
                <a:lnTo>
                  <a:pt x="1254050" y="2468062"/>
                </a:lnTo>
                <a:cubicBezTo>
                  <a:pt x="1117281" y="2338792"/>
                  <a:pt x="856388" y="2269133"/>
                  <a:pt x="647494" y="2073665"/>
                </a:cubicBezTo>
                <a:cubicBezTo>
                  <a:pt x="560013" y="2007911"/>
                  <a:pt x="439289" y="1645529"/>
                  <a:pt x="0" y="1381959"/>
                </a:cubicBezTo>
                <a:cubicBezTo>
                  <a:pt x="137000" y="1119373"/>
                  <a:pt x="679491" y="1549956"/>
                  <a:pt x="827659" y="1634217"/>
                </a:cubicBezTo>
                <a:lnTo>
                  <a:pt x="745738" y="141231"/>
                </a:lnTo>
                <a:cubicBezTo>
                  <a:pt x="745738" y="102231"/>
                  <a:pt x="761546" y="66923"/>
                  <a:pt x="787104" y="41365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prstClr val="black"/>
              </a:solidFill>
            </a:endParaRP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xmlns="" id="{61F7B881-6EF6-4009-B5CA-70A7BDBB74F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70467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xmlns="" id="{7CE41AB9-0B82-44E3-B68B-FDD78E308CED}"/>
              </a:ext>
            </a:extLst>
          </p:cNvPr>
          <p:cNvGrpSpPr/>
          <p:nvPr userDrawn="1"/>
        </p:nvGrpSpPr>
        <p:grpSpPr>
          <a:xfrm rot="20703830">
            <a:off x="1161693" y="1386468"/>
            <a:ext cx="2040464" cy="3808371"/>
            <a:chOff x="3501573" y="3178068"/>
            <a:chExt cx="1340594" cy="2737840"/>
          </a:xfrm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F88873E8-C7AE-4389-ADFA-468BD99D57C2}"/>
                </a:ext>
              </a:extLst>
            </p:cNvPr>
            <p:cNvSpPr/>
            <p:nvPr/>
          </p:nvSpPr>
          <p:spPr>
            <a:xfrm>
              <a:off x="3504728" y="3612346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xmlns="" id="{22F40C01-EC64-45DE-9ABA-479C367A6809}"/>
                </a:ext>
              </a:extLst>
            </p:cNvPr>
            <p:cNvSpPr/>
            <p:nvPr/>
          </p:nvSpPr>
          <p:spPr>
            <a:xfrm>
              <a:off x="3501573" y="3832632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xmlns="" id="{D28CAD5C-9490-4B5D-B6C4-D2031429C76B}"/>
                </a:ext>
              </a:extLst>
            </p:cNvPr>
            <p:cNvSpPr/>
            <p:nvPr/>
          </p:nvSpPr>
          <p:spPr>
            <a:xfrm>
              <a:off x="4776089" y="3829487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9526" y="65246"/>
                    <a:pt x="16669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84424811-4BD6-4766-A6FC-79F0EC6E3FB1}"/>
                </a:ext>
              </a:extLst>
            </p:cNvPr>
            <p:cNvSpPr/>
            <p:nvPr/>
          </p:nvSpPr>
          <p:spPr>
            <a:xfrm>
              <a:off x="3520451" y="3178068"/>
              <a:ext cx="1321716" cy="2737840"/>
            </a:xfrm>
            <a:custGeom>
              <a:avLst/>
              <a:gdLst>
                <a:gd name="connsiteX0" fmla="*/ 350044 w 400050"/>
                <a:gd name="connsiteY0" fmla="*/ 7144 h 828675"/>
                <a:gd name="connsiteX1" fmla="*/ 53816 w 400050"/>
                <a:gd name="connsiteY1" fmla="*/ 7144 h 828675"/>
                <a:gd name="connsiteX2" fmla="*/ 7144 w 400050"/>
                <a:gd name="connsiteY2" fmla="*/ 53816 h 828675"/>
                <a:gd name="connsiteX3" fmla="*/ 7144 w 400050"/>
                <a:gd name="connsiteY3" fmla="*/ 781526 h 828675"/>
                <a:gd name="connsiteX4" fmla="*/ 53816 w 400050"/>
                <a:gd name="connsiteY4" fmla="*/ 828199 h 828675"/>
                <a:gd name="connsiteX5" fmla="*/ 350044 w 400050"/>
                <a:gd name="connsiteY5" fmla="*/ 828199 h 828675"/>
                <a:gd name="connsiteX6" fmla="*/ 396716 w 400050"/>
                <a:gd name="connsiteY6" fmla="*/ 781526 h 828675"/>
                <a:gd name="connsiteX7" fmla="*/ 396716 w 400050"/>
                <a:gd name="connsiteY7" fmla="*/ 53816 h 828675"/>
                <a:gd name="connsiteX8" fmla="*/ 350044 w 400050"/>
                <a:gd name="connsiteY8" fmla="*/ 7144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0050" h="828675">
                  <a:moveTo>
                    <a:pt x="350044" y="7144"/>
                  </a:moveTo>
                  <a:lnTo>
                    <a:pt x="53816" y="7144"/>
                  </a:lnTo>
                  <a:cubicBezTo>
                    <a:pt x="28099" y="7144"/>
                    <a:pt x="7144" y="28099"/>
                    <a:pt x="7144" y="53816"/>
                  </a:cubicBezTo>
                  <a:lnTo>
                    <a:pt x="7144" y="781526"/>
                  </a:lnTo>
                  <a:cubicBezTo>
                    <a:pt x="7144" y="807244"/>
                    <a:pt x="28099" y="828199"/>
                    <a:pt x="53816" y="828199"/>
                  </a:cubicBezTo>
                  <a:lnTo>
                    <a:pt x="350044" y="828199"/>
                  </a:lnTo>
                  <a:cubicBezTo>
                    <a:pt x="375761" y="828199"/>
                    <a:pt x="396716" y="807244"/>
                    <a:pt x="396716" y="781526"/>
                  </a:cubicBezTo>
                  <a:lnTo>
                    <a:pt x="396716" y="53816"/>
                  </a:lnTo>
                  <a:cubicBezTo>
                    <a:pt x="396716" y="28099"/>
                    <a:pt x="375761" y="7144"/>
                    <a:pt x="350044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F18B538C-5F8E-4141-959A-C41B6C0D5FD7}"/>
                </a:ext>
              </a:extLst>
            </p:cNvPr>
            <p:cNvSpPr/>
            <p:nvPr/>
          </p:nvSpPr>
          <p:spPr>
            <a:xfrm>
              <a:off x="3529897" y="3190652"/>
              <a:ext cx="1290246" cy="2706371"/>
            </a:xfrm>
            <a:custGeom>
              <a:avLst/>
              <a:gdLst>
                <a:gd name="connsiteX0" fmla="*/ 345281 w 390525"/>
                <a:gd name="connsiteY0" fmla="*/ 7144 h 819150"/>
                <a:gd name="connsiteX1" fmla="*/ 52864 w 390525"/>
                <a:gd name="connsiteY1" fmla="*/ 7144 h 819150"/>
                <a:gd name="connsiteX2" fmla="*/ 7144 w 390525"/>
                <a:gd name="connsiteY2" fmla="*/ 52864 h 819150"/>
                <a:gd name="connsiteX3" fmla="*/ 7144 w 390525"/>
                <a:gd name="connsiteY3" fmla="*/ 772954 h 819150"/>
                <a:gd name="connsiteX4" fmla="*/ 52864 w 390525"/>
                <a:gd name="connsiteY4" fmla="*/ 818674 h 819150"/>
                <a:gd name="connsiteX5" fmla="*/ 345281 w 390525"/>
                <a:gd name="connsiteY5" fmla="*/ 818674 h 819150"/>
                <a:gd name="connsiteX6" fmla="*/ 391001 w 390525"/>
                <a:gd name="connsiteY6" fmla="*/ 772954 h 819150"/>
                <a:gd name="connsiteX7" fmla="*/ 391001 w 390525"/>
                <a:gd name="connsiteY7" fmla="*/ 52864 h 819150"/>
                <a:gd name="connsiteX8" fmla="*/ 345281 w 390525"/>
                <a:gd name="connsiteY8" fmla="*/ 714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0525" h="819150">
                  <a:moveTo>
                    <a:pt x="345281" y="7144"/>
                  </a:moveTo>
                  <a:lnTo>
                    <a:pt x="52864" y="7144"/>
                  </a:lnTo>
                  <a:cubicBezTo>
                    <a:pt x="27146" y="7144"/>
                    <a:pt x="7144" y="27146"/>
                    <a:pt x="7144" y="52864"/>
                  </a:cubicBezTo>
                  <a:lnTo>
                    <a:pt x="7144" y="772954"/>
                  </a:lnTo>
                  <a:cubicBezTo>
                    <a:pt x="7144" y="798671"/>
                    <a:pt x="27146" y="818674"/>
                    <a:pt x="52864" y="818674"/>
                  </a:cubicBezTo>
                  <a:lnTo>
                    <a:pt x="345281" y="818674"/>
                  </a:lnTo>
                  <a:cubicBezTo>
                    <a:pt x="370999" y="818674"/>
                    <a:pt x="391001" y="798671"/>
                    <a:pt x="391001" y="772954"/>
                  </a:cubicBezTo>
                  <a:lnTo>
                    <a:pt x="391001" y="52864"/>
                  </a:lnTo>
                  <a:cubicBezTo>
                    <a:pt x="391001" y="28099"/>
                    <a:pt x="370046" y="7144"/>
                    <a:pt x="345281" y="7144"/>
                  </a:cubicBez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336AB7D1-B558-4679-813F-36AAA6B505FC}"/>
                </a:ext>
              </a:extLst>
            </p:cNvPr>
            <p:cNvSpPr/>
            <p:nvPr/>
          </p:nvSpPr>
          <p:spPr>
            <a:xfrm>
              <a:off x="3627447" y="3596610"/>
              <a:ext cx="1101430" cy="1951104"/>
            </a:xfrm>
            <a:custGeom>
              <a:avLst/>
              <a:gdLst>
                <a:gd name="connsiteX0" fmla="*/ 7144 w 333375"/>
                <a:gd name="connsiteY0" fmla="*/ 7144 h 590550"/>
                <a:gd name="connsiteX1" fmla="*/ 331946 w 333375"/>
                <a:gd name="connsiteY1" fmla="*/ 7144 h 590550"/>
                <a:gd name="connsiteX2" fmla="*/ 331946 w 333375"/>
                <a:gd name="connsiteY2" fmla="*/ 586264 h 590550"/>
                <a:gd name="connsiteX3" fmla="*/ 7144 w 333375"/>
                <a:gd name="connsiteY3" fmla="*/ 586264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5" h="590550">
                  <a:moveTo>
                    <a:pt x="7144" y="7144"/>
                  </a:moveTo>
                  <a:lnTo>
                    <a:pt x="331946" y="7144"/>
                  </a:lnTo>
                  <a:lnTo>
                    <a:pt x="331946" y="586264"/>
                  </a:lnTo>
                  <a:lnTo>
                    <a:pt x="7144" y="58626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xmlns="" id="{C34BB56B-79FA-456E-B647-F33BC0A7D81C}"/>
                </a:ext>
              </a:extLst>
            </p:cNvPr>
            <p:cNvGrpSpPr/>
            <p:nvPr/>
          </p:nvGrpSpPr>
          <p:grpSpPr>
            <a:xfrm>
              <a:off x="4088523" y="5635852"/>
              <a:ext cx="156199" cy="173080"/>
              <a:chOff x="6768665" y="6038214"/>
              <a:chExt cx="133536" cy="147968"/>
            </a:xfrm>
          </p:grpSpPr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xmlns="" id="{99A2DEB0-C294-47B6-B636-CB3585E30917}"/>
                  </a:ext>
                </a:extLst>
              </p:cNvPr>
              <p:cNvSpPr/>
              <p:nvPr/>
            </p:nvSpPr>
            <p:spPr>
              <a:xfrm>
                <a:off x="6768665" y="6038214"/>
                <a:ext cx="133536" cy="147968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xmlns="" id="{CA825310-956C-401C-9CFC-8057C6CA4492}"/>
                  </a:ext>
                </a:extLst>
              </p:cNvPr>
              <p:cNvSpPr/>
              <p:nvPr/>
            </p:nvSpPr>
            <p:spPr>
              <a:xfrm>
                <a:off x="6802088" y="6071634"/>
                <a:ext cx="71904" cy="811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xmlns="" id="{7D743BC3-0A34-4698-AFFD-E0FCDE7D6B33}"/>
                </a:ext>
              </a:extLst>
            </p:cNvPr>
            <p:cNvSpPr/>
            <p:nvPr/>
          </p:nvSpPr>
          <p:spPr>
            <a:xfrm>
              <a:off x="3821102" y="3628406"/>
              <a:ext cx="906450" cy="1887518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xmlns="" id="{1E8E65F1-81B7-4570-B544-C403821DF7DD}"/>
                </a:ext>
              </a:extLst>
            </p:cNvPr>
            <p:cNvSpPr/>
            <p:nvPr/>
          </p:nvSpPr>
          <p:spPr>
            <a:xfrm>
              <a:off x="4058661" y="3449093"/>
              <a:ext cx="254255" cy="5839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xmlns="" id="{D9FDE41C-1E15-4710-A536-818D89F3BEEF}"/>
                </a:ext>
              </a:extLst>
            </p:cNvPr>
            <p:cNvSpPr/>
            <p:nvPr/>
          </p:nvSpPr>
          <p:spPr>
            <a:xfrm>
              <a:off x="3922825" y="3449093"/>
              <a:ext cx="58393" cy="58393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1" name="Picture Placeholder 2">
            <a:extLst>
              <a:ext uri="{FF2B5EF4-FFF2-40B4-BE49-F238E27FC236}">
                <a16:creationId xmlns:a16="http://schemas.microsoft.com/office/drawing/2014/main" xmlns="" id="{580C7545-90AC-4A60-96DA-F91A324F4C1A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 rot="20700000">
            <a:off x="1368747" y="1959609"/>
            <a:ext cx="1664534" cy="275904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52992767"/>
      </p:ext>
    </p:extLst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=""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21844" y="1811568"/>
            <a:ext cx="3192955" cy="440843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23" name="Group 22">
            <a:extLst>
              <a:ext uri="{FF2B5EF4-FFF2-40B4-BE49-F238E27FC236}">
                <a16:creationId xmlns="" xmlns:a16="http://schemas.microsoft.com/office/drawing/2014/main" id="{8F410BE4-3C5E-43B8-8434-8829CB38EFEC}"/>
              </a:ext>
            </a:extLst>
          </p:cNvPr>
          <p:cNvGrpSpPr/>
          <p:nvPr userDrawn="1"/>
        </p:nvGrpSpPr>
        <p:grpSpPr>
          <a:xfrm>
            <a:off x="-1" y="-121539"/>
            <a:ext cx="12192001" cy="1608851"/>
            <a:chOff x="-1" y="-121539"/>
            <a:chExt cx="12192001" cy="1608851"/>
          </a:xfrm>
        </p:grpSpPr>
        <p:sp>
          <p:nvSpPr>
            <p:cNvPr id="24" name="Rectangle 23">
              <a:extLst>
                <a:ext uri="{FF2B5EF4-FFF2-40B4-BE49-F238E27FC236}">
                  <a16:creationId xmlns="" xmlns:a16="http://schemas.microsoft.com/office/drawing/2014/main" id="{C06A72D2-8DDC-4832-8E1A-5E6079DDB785}"/>
                </a:ext>
              </a:extLst>
            </p:cNvPr>
            <p:cNvSpPr/>
            <p:nvPr userDrawn="1"/>
          </p:nvSpPr>
          <p:spPr>
            <a:xfrm>
              <a:off x="0" y="1"/>
              <a:ext cx="12192000" cy="140017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="" xmlns:a16="http://schemas.microsoft.com/office/drawing/2014/main" id="{377B211F-304A-4E12-A07A-202247B1726A}"/>
                </a:ext>
              </a:extLst>
            </p:cNvPr>
            <p:cNvSpPr/>
            <p:nvPr userDrawn="1"/>
          </p:nvSpPr>
          <p:spPr>
            <a:xfrm>
              <a:off x="-1" y="-121539"/>
              <a:ext cx="12192000" cy="1608851"/>
            </a:xfrm>
            <a:custGeom>
              <a:avLst/>
              <a:gdLst>
                <a:gd name="connsiteX0" fmla="*/ 8760317 w 12192000"/>
                <a:gd name="connsiteY0" fmla="*/ 780798 h 1608850"/>
                <a:gd name="connsiteX1" fmla="*/ 8760317 w 12192000"/>
                <a:gd name="connsiteY1" fmla="*/ 785159 h 1608850"/>
                <a:gd name="connsiteX2" fmla="*/ 8761882 w 12192000"/>
                <a:gd name="connsiteY2" fmla="*/ 787771 h 1608850"/>
                <a:gd name="connsiteX3" fmla="*/ 8762996 w 12192000"/>
                <a:gd name="connsiteY3" fmla="*/ 787771 h 1608850"/>
                <a:gd name="connsiteX4" fmla="*/ 8762996 w 12192000"/>
                <a:gd name="connsiteY4" fmla="*/ 786900 h 1608850"/>
                <a:gd name="connsiteX5" fmla="*/ 8762996 w 12192000"/>
                <a:gd name="connsiteY5" fmla="*/ 780798 h 1608850"/>
                <a:gd name="connsiteX6" fmla="*/ 8761881 w 12192000"/>
                <a:gd name="connsiteY6" fmla="*/ 780798 h 1608850"/>
                <a:gd name="connsiteX7" fmla="*/ 8758924 w 12192000"/>
                <a:gd name="connsiteY7" fmla="*/ 762200 h 1608850"/>
                <a:gd name="connsiteX8" fmla="*/ 8759734 w 12192000"/>
                <a:gd name="connsiteY8" fmla="*/ 771499 h 1608850"/>
                <a:gd name="connsiteX9" fmla="*/ 8762996 w 12192000"/>
                <a:gd name="connsiteY9" fmla="*/ 771499 h 1608850"/>
                <a:gd name="connsiteX10" fmla="*/ 8762996 w 12192000"/>
                <a:gd name="connsiteY10" fmla="*/ 770337 h 1608850"/>
                <a:gd name="connsiteX11" fmla="*/ 8762996 w 12192000"/>
                <a:gd name="connsiteY11" fmla="*/ 762200 h 1608850"/>
                <a:gd name="connsiteX12" fmla="*/ 8761881 w 12192000"/>
                <a:gd name="connsiteY12" fmla="*/ 762200 h 1608850"/>
                <a:gd name="connsiteX13" fmla="*/ 8755951 w 12192000"/>
                <a:gd name="connsiteY13" fmla="*/ 745928 h 1608850"/>
                <a:gd name="connsiteX14" fmla="*/ 8756137 w 12192000"/>
                <a:gd name="connsiteY14" fmla="*/ 746512 h 1608850"/>
                <a:gd name="connsiteX15" fmla="*/ 8758088 w 12192000"/>
                <a:gd name="connsiteY15" fmla="*/ 752614 h 1608850"/>
                <a:gd name="connsiteX16" fmla="*/ 8758113 w 12192000"/>
                <a:gd name="connsiteY16" fmla="*/ 752902 h 1608850"/>
                <a:gd name="connsiteX17" fmla="*/ 8762996 w 12192000"/>
                <a:gd name="connsiteY17" fmla="*/ 752902 h 1608850"/>
                <a:gd name="connsiteX18" fmla="*/ 8762996 w 12192000"/>
                <a:gd name="connsiteY18" fmla="*/ 752030 h 1608850"/>
                <a:gd name="connsiteX19" fmla="*/ 8762996 w 12192000"/>
                <a:gd name="connsiteY19" fmla="*/ 745928 h 1608850"/>
                <a:gd name="connsiteX20" fmla="*/ 8761881 w 12192000"/>
                <a:gd name="connsiteY20" fmla="*/ 745928 h 1608850"/>
                <a:gd name="connsiteX21" fmla="*/ 8907881 w 12192000"/>
                <a:gd name="connsiteY21" fmla="*/ 718032 h 1608850"/>
                <a:gd name="connsiteX22" fmla="*/ 8907881 w 12192000"/>
                <a:gd name="connsiteY22" fmla="*/ 719194 h 1608850"/>
                <a:gd name="connsiteX23" fmla="*/ 8907881 w 12192000"/>
                <a:gd name="connsiteY23" fmla="*/ 727331 h 1608850"/>
                <a:gd name="connsiteX24" fmla="*/ 8908543 w 12192000"/>
                <a:gd name="connsiteY24" fmla="*/ 727331 h 1608850"/>
                <a:gd name="connsiteX25" fmla="*/ 8908543 w 12192000"/>
                <a:gd name="connsiteY25" fmla="*/ 718032 h 1608850"/>
                <a:gd name="connsiteX26" fmla="*/ 1099585 w 12192000"/>
                <a:gd name="connsiteY26" fmla="*/ 0 h 1608850"/>
                <a:gd name="connsiteX27" fmla="*/ 1101611 w 12192000"/>
                <a:gd name="connsiteY27" fmla="*/ 246443 h 1608850"/>
                <a:gd name="connsiteX28" fmla="*/ 1140117 w 12192000"/>
                <a:gd name="connsiteY28" fmla="*/ 326429 h 1608850"/>
                <a:gd name="connsiteX29" fmla="*/ 1142145 w 12192000"/>
                <a:gd name="connsiteY29" fmla="*/ 326429 h 1608850"/>
                <a:gd name="connsiteX30" fmla="*/ 1156331 w 12192000"/>
                <a:gd name="connsiteY30" fmla="*/ 326429 h 1608850"/>
                <a:gd name="connsiteX31" fmla="*/ 1156331 w 12192000"/>
                <a:gd name="connsiteY31" fmla="*/ 350208 h 1608850"/>
                <a:gd name="connsiteX32" fmla="*/ 1156839 w 12192000"/>
                <a:gd name="connsiteY32" fmla="*/ 351019 h 1608850"/>
                <a:gd name="connsiteX33" fmla="*/ 1160385 w 12192000"/>
                <a:gd name="connsiteY33" fmla="*/ 356694 h 1608850"/>
                <a:gd name="connsiteX34" fmla="*/ 1160385 w 12192000"/>
                <a:gd name="connsiteY34" fmla="*/ 471268 h 1608850"/>
                <a:gd name="connsiteX35" fmla="*/ 1162664 w 12192000"/>
                <a:gd name="connsiteY35" fmla="*/ 471268 h 1608850"/>
                <a:gd name="connsiteX36" fmla="*/ 1178625 w 12192000"/>
                <a:gd name="connsiteY36" fmla="*/ 471268 h 1608850"/>
                <a:gd name="connsiteX37" fmla="*/ 1178625 w 12192000"/>
                <a:gd name="connsiteY37" fmla="*/ 611783 h 1608850"/>
                <a:gd name="connsiteX38" fmla="*/ 1180145 w 12192000"/>
                <a:gd name="connsiteY38" fmla="*/ 611513 h 1608850"/>
                <a:gd name="connsiteX39" fmla="*/ 1190785 w 12192000"/>
                <a:gd name="connsiteY39" fmla="*/ 609622 h 1608850"/>
                <a:gd name="connsiteX40" fmla="*/ 1188759 w 12192000"/>
                <a:gd name="connsiteY40" fmla="*/ 698254 h 1608850"/>
                <a:gd name="connsiteX41" fmla="*/ 1190279 w 12192000"/>
                <a:gd name="connsiteY41" fmla="*/ 698525 h 1608850"/>
                <a:gd name="connsiteX42" fmla="*/ 1200919 w 12192000"/>
                <a:gd name="connsiteY42" fmla="*/ 700416 h 1608850"/>
                <a:gd name="connsiteX43" fmla="*/ 1201171 w 12192000"/>
                <a:gd name="connsiteY43" fmla="*/ 701227 h 1608850"/>
                <a:gd name="connsiteX44" fmla="*/ 1202945 w 12192000"/>
                <a:gd name="connsiteY44" fmla="*/ 706902 h 1608850"/>
                <a:gd name="connsiteX45" fmla="*/ 1203705 w 12192000"/>
                <a:gd name="connsiteY45" fmla="*/ 704470 h 1608850"/>
                <a:gd name="connsiteX46" fmla="*/ 1209025 w 12192000"/>
                <a:gd name="connsiteY46" fmla="*/ 687446 h 1608850"/>
                <a:gd name="connsiteX47" fmla="*/ 1210799 w 12192000"/>
                <a:gd name="connsiteY47" fmla="*/ 687446 h 1608850"/>
                <a:gd name="connsiteX48" fmla="*/ 1223212 w 12192000"/>
                <a:gd name="connsiteY48" fmla="*/ 687446 h 1608850"/>
                <a:gd name="connsiteX49" fmla="*/ 1223212 w 12192000"/>
                <a:gd name="connsiteY49" fmla="*/ 719872 h 1608850"/>
                <a:gd name="connsiteX50" fmla="*/ 1224225 w 12192000"/>
                <a:gd name="connsiteY50" fmla="*/ 720413 h 1608850"/>
                <a:gd name="connsiteX51" fmla="*/ 1231319 w 12192000"/>
                <a:gd name="connsiteY51" fmla="*/ 724196 h 1608850"/>
                <a:gd name="connsiteX52" fmla="*/ 1231319 w 12192000"/>
                <a:gd name="connsiteY52" fmla="*/ 725547 h 1608850"/>
                <a:gd name="connsiteX53" fmla="*/ 1231319 w 12192000"/>
                <a:gd name="connsiteY53" fmla="*/ 735005 h 1608850"/>
                <a:gd name="connsiteX54" fmla="*/ 1275907 w 12192000"/>
                <a:gd name="connsiteY54" fmla="*/ 735005 h 1608850"/>
                <a:gd name="connsiteX55" fmla="*/ 1275907 w 12192000"/>
                <a:gd name="connsiteY55" fmla="*/ 736086 h 1608850"/>
                <a:gd name="connsiteX56" fmla="*/ 1275907 w 12192000"/>
                <a:gd name="connsiteY56" fmla="*/ 743652 h 1608850"/>
                <a:gd name="connsiteX57" fmla="*/ 1277933 w 12192000"/>
                <a:gd name="connsiteY57" fmla="*/ 743652 h 1608850"/>
                <a:gd name="connsiteX58" fmla="*/ 1292119 w 12192000"/>
                <a:gd name="connsiteY58" fmla="*/ 743652 h 1608850"/>
                <a:gd name="connsiteX59" fmla="*/ 1292119 w 12192000"/>
                <a:gd name="connsiteY59" fmla="*/ 713387 h 1608850"/>
                <a:gd name="connsiteX60" fmla="*/ 1336706 w 12192000"/>
                <a:gd name="connsiteY60" fmla="*/ 713387 h 1608850"/>
                <a:gd name="connsiteX61" fmla="*/ 1336706 w 12192000"/>
                <a:gd name="connsiteY61" fmla="*/ 712036 h 1608850"/>
                <a:gd name="connsiteX62" fmla="*/ 1336706 w 12192000"/>
                <a:gd name="connsiteY62" fmla="*/ 702578 h 1608850"/>
                <a:gd name="connsiteX63" fmla="*/ 1337721 w 12192000"/>
                <a:gd name="connsiteY63" fmla="*/ 702578 h 1608850"/>
                <a:gd name="connsiteX64" fmla="*/ 1344813 w 12192000"/>
                <a:gd name="connsiteY64" fmla="*/ 702578 h 1608850"/>
                <a:gd name="connsiteX65" fmla="*/ 1344813 w 12192000"/>
                <a:gd name="connsiteY65" fmla="*/ 700687 h 1608850"/>
                <a:gd name="connsiteX66" fmla="*/ 1344813 w 12192000"/>
                <a:gd name="connsiteY66" fmla="*/ 687446 h 1608850"/>
                <a:gd name="connsiteX67" fmla="*/ 1345573 w 12192000"/>
                <a:gd name="connsiteY67" fmla="*/ 687446 h 1608850"/>
                <a:gd name="connsiteX68" fmla="*/ 1350893 w 12192000"/>
                <a:gd name="connsiteY68" fmla="*/ 687446 h 1608850"/>
                <a:gd name="connsiteX69" fmla="*/ 1350893 w 12192000"/>
                <a:gd name="connsiteY69" fmla="*/ 686365 h 1608850"/>
                <a:gd name="connsiteX70" fmla="*/ 1350893 w 12192000"/>
                <a:gd name="connsiteY70" fmla="*/ 678798 h 1608850"/>
                <a:gd name="connsiteX71" fmla="*/ 1352921 w 12192000"/>
                <a:gd name="connsiteY71" fmla="*/ 678798 h 1608850"/>
                <a:gd name="connsiteX72" fmla="*/ 1367107 w 12192000"/>
                <a:gd name="connsiteY72" fmla="*/ 678798 h 1608850"/>
                <a:gd name="connsiteX73" fmla="*/ 1367107 w 12192000"/>
                <a:gd name="connsiteY73" fmla="*/ 679879 h 1608850"/>
                <a:gd name="connsiteX74" fmla="*/ 1367107 w 12192000"/>
                <a:gd name="connsiteY74" fmla="*/ 687446 h 1608850"/>
                <a:gd name="connsiteX75" fmla="*/ 1389401 w 12192000"/>
                <a:gd name="connsiteY75" fmla="*/ 687446 h 1608850"/>
                <a:gd name="connsiteX76" fmla="*/ 1389401 w 12192000"/>
                <a:gd name="connsiteY76" fmla="*/ 685554 h 1608850"/>
                <a:gd name="connsiteX77" fmla="*/ 1389401 w 12192000"/>
                <a:gd name="connsiteY77" fmla="*/ 672313 h 1608850"/>
                <a:gd name="connsiteX78" fmla="*/ 1391174 w 12192000"/>
                <a:gd name="connsiteY78" fmla="*/ 672313 h 1608850"/>
                <a:gd name="connsiteX79" fmla="*/ 1403587 w 12192000"/>
                <a:gd name="connsiteY79" fmla="*/ 672313 h 1608850"/>
                <a:gd name="connsiteX80" fmla="*/ 1403587 w 12192000"/>
                <a:gd name="connsiteY80" fmla="*/ 696093 h 1608850"/>
                <a:gd name="connsiteX81" fmla="*/ 1404601 w 12192000"/>
                <a:gd name="connsiteY81" fmla="*/ 696093 h 1608850"/>
                <a:gd name="connsiteX82" fmla="*/ 1411695 w 12192000"/>
                <a:gd name="connsiteY82" fmla="*/ 696093 h 1608850"/>
                <a:gd name="connsiteX83" fmla="*/ 1411695 w 12192000"/>
                <a:gd name="connsiteY83" fmla="*/ 695012 h 1608850"/>
                <a:gd name="connsiteX84" fmla="*/ 1411695 w 12192000"/>
                <a:gd name="connsiteY84" fmla="*/ 687446 h 1608850"/>
                <a:gd name="connsiteX85" fmla="*/ 1413467 w 12192000"/>
                <a:gd name="connsiteY85" fmla="*/ 687446 h 1608850"/>
                <a:gd name="connsiteX86" fmla="*/ 1425881 w 12192000"/>
                <a:gd name="connsiteY86" fmla="*/ 687446 h 1608850"/>
                <a:gd name="connsiteX87" fmla="*/ 1425881 w 12192000"/>
                <a:gd name="connsiteY87" fmla="*/ 713387 h 1608850"/>
                <a:gd name="connsiteX88" fmla="*/ 1427909 w 12192000"/>
                <a:gd name="connsiteY88" fmla="*/ 713387 h 1608850"/>
                <a:gd name="connsiteX89" fmla="*/ 1442095 w 12192000"/>
                <a:gd name="connsiteY89" fmla="*/ 713387 h 1608850"/>
                <a:gd name="connsiteX90" fmla="*/ 1442095 w 12192000"/>
                <a:gd name="connsiteY90" fmla="*/ 715008 h 1608850"/>
                <a:gd name="connsiteX91" fmla="*/ 1442095 w 12192000"/>
                <a:gd name="connsiteY91" fmla="*/ 726358 h 1608850"/>
                <a:gd name="connsiteX92" fmla="*/ 1442855 w 12192000"/>
                <a:gd name="connsiteY92" fmla="*/ 726358 h 1608850"/>
                <a:gd name="connsiteX93" fmla="*/ 1448175 w 12192000"/>
                <a:gd name="connsiteY93" fmla="*/ 726358 h 1608850"/>
                <a:gd name="connsiteX94" fmla="*/ 1448175 w 12192000"/>
                <a:gd name="connsiteY94" fmla="*/ 725547 h 1608850"/>
                <a:gd name="connsiteX95" fmla="*/ 1448175 w 12192000"/>
                <a:gd name="connsiteY95" fmla="*/ 719872 h 1608850"/>
                <a:gd name="connsiteX96" fmla="*/ 1478575 w 12192000"/>
                <a:gd name="connsiteY96" fmla="*/ 719872 h 1608850"/>
                <a:gd name="connsiteX97" fmla="*/ 1478575 w 12192000"/>
                <a:gd name="connsiteY97" fmla="*/ 743652 h 1608850"/>
                <a:gd name="connsiteX98" fmla="*/ 1479589 w 12192000"/>
                <a:gd name="connsiteY98" fmla="*/ 743652 h 1608850"/>
                <a:gd name="connsiteX99" fmla="*/ 1486683 w 12192000"/>
                <a:gd name="connsiteY99" fmla="*/ 743652 h 1608850"/>
                <a:gd name="connsiteX100" fmla="*/ 1486683 w 12192000"/>
                <a:gd name="connsiteY100" fmla="*/ 744733 h 1608850"/>
                <a:gd name="connsiteX101" fmla="*/ 1486683 w 12192000"/>
                <a:gd name="connsiteY101" fmla="*/ 752299 h 1608850"/>
                <a:gd name="connsiteX102" fmla="*/ 1487443 w 12192000"/>
                <a:gd name="connsiteY102" fmla="*/ 752299 h 1608850"/>
                <a:gd name="connsiteX103" fmla="*/ 1492763 w 12192000"/>
                <a:gd name="connsiteY103" fmla="*/ 752299 h 1608850"/>
                <a:gd name="connsiteX104" fmla="*/ 1492763 w 12192000"/>
                <a:gd name="connsiteY104" fmla="*/ 750137 h 1608850"/>
                <a:gd name="connsiteX105" fmla="*/ 1492763 w 12192000"/>
                <a:gd name="connsiteY105" fmla="*/ 735005 h 1608850"/>
                <a:gd name="connsiteX106" fmla="*/ 1493775 w 12192000"/>
                <a:gd name="connsiteY106" fmla="*/ 735005 h 1608850"/>
                <a:gd name="connsiteX107" fmla="*/ 1500869 w 12192000"/>
                <a:gd name="connsiteY107" fmla="*/ 735005 h 1608850"/>
                <a:gd name="connsiteX108" fmla="*/ 1500869 w 12192000"/>
                <a:gd name="connsiteY108" fmla="*/ 736086 h 1608850"/>
                <a:gd name="connsiteX109" fmla="*/ 1500869 w 12192000"/>
                <a:gd name="connsiteY109" fmla="*/ 743652 h 1608850"/>
                <a:gd name="connsiteX110" fmla="*/ 1506189 w 12192000"/>
                <a:gd name="connsiteY110" fmla="*/ 741659 h 1608850"/>
                <a:gd name="connsiteX111" fmla="*/ 1506949 w 12192000"/>
                <a:gd name="connsiteY111" fmla="*/ 740679 h 1608850"/>
                <a:gd name="connsiteX112" fmla="*/ 1506949 w 12192000"/>
                <a:gd name="connsiteY112" fmla="*/ 735005 h 1608850"/>
                <a:gd name="connsiteX113" fmla="*/ 1545457 w 12192000"/>
                <a:gd name="connsiteY113" fmla="*/ 735005 h 1608850"/>
                <a:gd name="connsiteX114" fmla="*/ 1545457 w 12192000"/>
                <a:gd name="connsiteY114" fmla="*/ 758784 h 1608850"/>
                <a:gd name="connsiteX115" fmla="*/ 1547483 w 12192000"/>
                <a:gd name="connsiteY115" fmla="*/ 758784 h 1608850"/>
                <a:gd name="connsiteX116" fmla="*/ 1561669 w 12192000"/>
                <a:gd name="connsiteY116" fmla="*/ 758784 h 1608850"/>
                <a:gd name="connsiteX117" fmla="*/ 1561669 w 12192000"/>
                <a:gd name="connsiteY117" fmla="*/ 759865 h 1608850"/>
                <a:gd name="connsiteX118" fmla="*/ 1561669 w 12192000"/>
                <a:gd name="connsiteY118" fmla="*/ 767431 h 1608850"/>
                <a:gd name="connsiteX119" fmla="*/ 1563443 w 12192000"/>
                <a:gd name="connsiteY119" fmla="*/ 767431 h 1608850"/>
                <a:gd name="connsiteX120" fmla="*/ 1575857 w 12192000"/>
                <a:gd name="connsiteY120" fmla="*/ 767431 h 1608850"/>
                <a:gd name="connsiteX121" fmla="*/ 1575857 w 12192000"/>
                <a:gd name="connsiteY121" fmla="*/ 743652 h 1608850"/>
                <a:gd name="connsiteX122" fmla="*/ 1576869 w 12192000"/>
                <a:gd name="connsiteY122" fmla="*/ 743652 h 1608850"/>
                <a:gd name="connsiteX123" fmla="*/ 1583963 w 12192000"/>
                <a:gd name="connsiteY123" fmla="*/ 743652 h 1608850"/>
                <a:gd name="connsiteX124" fmla="*/ 1583963 w 12192000"/>
                <a:gd name="connsiteY124" fmla="*/ 711225 h 1608850"/>
                <a:gd name="connsiteX125" fmla="*/ 1584977 w 12192000"/>
                <a:gd name="connsiteY125" fmla="*/ 711225 h 1608850"/>
                <a:gd name="connsiteX126" fmla="*/ 1592071 w 12192000"/>
                <a:gd name="connsiteY126" fmla="*/ 711225 h 1608850"/>
                <a:gd name="connsiteX127" fmla="*/ 1592071 w 12192000"/>
                <a:gd name="connsiteY127" fmla="*/ 709334 h 1608850"/>
                <a:gd name="connsiteX128" fmla="*/ 1592071 w 12192000"/>
                <a:gd name="connsiteY128" fmla="*/ 696093 h 1608850"/>
                <a:gd name="connsiteX129" fmla="*/ 1590803 w 12192000"/>
                <a:gd name="connsiteY129" fmla="*/ 694471 h 1608850"/>
                <a:gd name="connsiteX130" fmla="*/ 1596123 w 12192000"/>
                <a:gd name="connsiteY130" fmla="*/ 683122 h 1608850"/>
                <a:gd name="connsiteX131" fmla="*/ 1604231 w 12192000"/>
                <a:gd name="connsiteY131" fmla="*/ 711225 h 1608850"/>
                <a:gd name="connsiteX132" fmla="*/ 1604991 w 12192000"/>
                <a:gd name="connsiteY132" fmla="*/ 711225 h 1608850"/>
                <a:gd name="connsiteX133" fmla="*/ 1610311 w 12192000"/>
                <a:gd name="connsiteY133" fmla="*/ 711225 h 1608850"/>
                <a:gd name="connsiteX134" fmla="*/ 1610311 w 12192000"/>
                <a:gd name="connsiteY134" fmla="*/ 605298 h 1608850"/>
                <a:gd name="connsiteX135" fmla="*/ 1611831 w 12192000"/>
                <a:gd name="connsiteY135" fmla="*/ 605298 h 1608850"/>
                <a:gd name="connsiteX136" fmla="*/ 1622471 w 12192000"/>
                <a:gd name="connsiteY136" fmla="*/ 605298 h 1608850"/>
                <a:gd name="connsiteX137" fmla="*/ 1622471 w 12192000"/>
                <a:gd name="connsiteY137" fmla="*/ 557739 h 1608850"/>
                <a:gd name="connsiteX138" fmla="*/ 1648817 w 12192000"/>
                <a:gd name="connsiteY138" fmla="*/ 557739 h 1608850"/>
                <a:gd name="connsiteX139" fmla="*/ 1648817 w 12192000"/>
                <a:gd name="connsiteY139" fmla="*/ 536121 h 1608850"/>
                <a:gd name="connsiteX140" fmla="*/ 1683271 w 12192000"/>
                <a:gd name="connsiteY140" fmla="*/ 536121 h 1608850"/>
                <a:gd name="connsiteX141" fmla="*/ 1683271 w 12192000"/>
                <a:gd name="connsiteY141" fmla="*/ 538553 h 1608850"/>
                <a:gd name="connsiteX142" fmla="*/ 1683271 w 12192000"/>
                <a:gd name="connsiteY142" fmla="*/ 555577 h 1608850"/>
                <a:gd name="connsiteX143" fmla="*/ 1685551 w 12192000"/>
                <a:gd name="connsiteY143" fmla="*/ 555577 h 1608850"/>
                <a:gd name="connsiteX144" fmla="*/ 1701511 w 12192000"/>
                <a:gd name="connsiteY144" fmla="*/ 555577 h 1608850"/>
                <a:gd name="connsiteX145" fmla="*/ 1701511 w 12192000"/>
                <a:gd name="connsiteY145" fmla="*/ 603136 h 1608850"/>
                <a:gd name="connsiteX146" fmla="*/ 1702525 w 12192000"/>
                <a:gd name="connsiteY146" fmla="*/ 603136 h 1608850"/>
                <a:gd name="connsiteX147" fmla="*/ 1709619 w 12192000"/>
                <a:gd name="connsiteY147" fmla="*/ 603136 h 1608850"/>
                <a:gd name="connsiteX148" fmla="*/ 1723805 w 12192000"/>
                <a:gd name="connsiteY148" fmla="*/ 607460 h 1608850"/>
                <a:gd name="connsiteX149" fmla="*/ 1723805 w 12192000"/>
                <a:gd name="connsiteY149" fmla="*/ 646372 h 1608850"/>
                <a:gd name="connsiteX150" fmla="*/ 1724819 w 12192000"/>
                <a:gd name="connsiteY150" fmla="*/ 646372 h 1608850"/>
                <a:gd name="connsiteX151" fmla="*/ 1731911 w 12192000"/>
                <a:gd name="connsiteY151" fmla="*/ 646372 h 1608850"/>
                <a:gd name="connsiteX152" fmla="*/ 1731911 w 12192000"/>
                <a:gd name="connsiteY152" fmla="*/ 647993 h 1608850"/>
                <a:gd name="connsiteX153" fmla="*/ 1731911 w 12192000"/>
                <a:gd name="connsiteY153" fmla="*/ 659342 h 1608850"/>
                <a:gd name="connsiteX154" fmla="*/ 1733939 w 12192000"/>
                <a:gd name="connsiteY154" fmla="*/ 659342 h 1608850"/>
                <a:gd name="connsiteX155" fmla="*/ 1748125 w 12192000"/>
                <a:gd name="connsiteY155" fmla="*/ 659342 h 1608850"/>
                <a:gd name="connsiteX156" fmla="*/ 1754205 w 12192000"/>
                <a:gd name="connsiteY156" fmla="*/ 665828 h 1608850"/>
                <a:gd name="connsiteX157" fmla="*/ 1754205 w 12192000"/>
                <a:gd name="connsiteY157" fmla="*/ 687446 h 1608850"/>
                <a:gd name="connsiteX158" fmla="*/ 1756485 w 12192000"/>
                <a:gd name="connsiteY158" fmla="*/ 687446 h 1608850"/>
                <a:gd name="connsiteX159" fmla="*/ 1772445 w 12192000"/>
                <a:gd name="connsiteY159" fmla="*/ 687446 h 1608850"/>
                <a:gd name="connsiteX160" fmla="*/ 1772445 w 12192000"/>
                <a:gd name="connsiteY160" fmla="*/ 688526 h 1608850"/>
                <a:gd name="connsiteX161" fmla="*/ 1772445 w 12192000"/>
                <a:gd name="connsiteY161" fmla="*/ 696093 h 1608850"/>
                <a:gd name="connsiteX162" fmla="*/ 1773713 w 12192000"/>
                <a:gd name="connsiteY162" fmla="*/ 696093 h 1608850"/>
                <a:gd name="connsiteX163" fmla="*/ 1782579 w 12192000"/>
                <a:gd name="connsiteY163" fmla="*/ 696093 h 1608850"/>
                <a:gd name="connsiteX164" fmla="*/ 1782579 w 12192000"/>
                <a:gd name="connsiteY164" fmla="*/ 698254 h 1608850"/>
                <a:gd name="connsiteX165" fmla="*/ 1782579 w 12192000"/>
                <a:gd name="connsiteY165" fmla="*/ 713387 h 1608850"/>
                <a:gd name="connsiteX166" fmla="*/ 1786633 w 12192000"/>
                <a:gd name="connsiteY166" fmla="*/ 711495 h 1608850"/>
                <a:gd name="connsiteX167" fmla="*/ 1786633 w 12192000"/>
                <a:gd name="connsiteY167" fmla="*/ 698254 h 1608850"/>
                <a:gd name="connsiteX168" fmla="*/ 1787645 w 12192000"/>
                <a:gd name="connsiteY168" fmla="*/ 698254 h 1608850"/>
                <a:gd name="connsiteX169" fmla="*/ 1794739 w 12192000"/>
                <a:gd name="connsiteY169" fmla="*/ 698254 h 1608850"/>
                <a:gd name="connsiteX170" fmla="*/ 1794739 w 12192000"/>
                <a:gd name="connsiteY170" fmla="*/ 699876 h 1608850"/>
                <a:gd name="connsiteX171" fmla="*/ 1794739 w 12192000"/>
                <a:gd name="connsiteY171" fmla="*/ 711225 h 1608850"/>
                <a:gd name="connsiteX172" fmla="*/ 1795499 w 12192000"/>
                <a:gd name="connsiteY172" fmla="*/ 711225 h 1608850"/>
                <a:gd name="connsiteX173" fmla="*/ 1800819 w 12192000"/>
                <a:gd name="connsiteY173" fmla="*/ 711225 h 1608850"/>
                <a:gd name="connsiteX174" fmla="*/ 1849459 w 12192000"/>
                <a:gd name="connsiteY174" fmla="*/ 706902 h 1608850"/>
                <a:gd name="connsiteX175" fmla="*/ 1849459 w 12192000"/>
                <a:gd name="connsiteY175" fmla="*/ 708253 h 1608850"/>
                <a:gd name="connsiteX176" fmla="*/ 1849459 w 12192000"/>
                <a:gd name="connsiteY176" fmla="*/ 717710 h 1608850"/>
                <a:gd name="connsiteX177" fmla="*/ 1850219 w 12192000"/>
                <a:gd name="connsiteY177" fmla="*/ 717710 h 1608850"/>
                <a:gd name="connsiteX178" fmla="*/ 1855541 w 12192000"/>
                <a:gd name="connsiteY178" fmla="*/ 717710 h 1608850"/>
                <a:gd name="connsiteX179" fmla="*/ 1855541 w 12192000"/>
                <a:gd name="connsiteY179" fmla="*/ 719872 h 1608850"/>
                <a:gd name="connsiteX180" fmla="*/ 1855541 w 12192000"/>
                <a:gd name="connsiteY180" fmla="*/ 735005 h 1608850"/>
                <a:gd name="connsiteX181" fmla="*/ 1857567 w 12192000"/>
                <a:gd name="connsiteY181" fmla="*/ 733654 h 1608850"/>
                <a:gd name="connsiteX182" fmla="*/ 1871753 w 12192000"/>
                <a:gd name="connsiteY182" fmla="*/ 724196 h 1608850"/>
                <a:gd name="connsiteX183" fmla="*/ 1877833 w 12192000"/>
                <a:gd name="connsiteY183" fmla="*/ 683122 h 1608850"/>
                <a:gd name="connsiteX184" fmla="*/ 1878593 w 12192000"/>
                <a:gd name="connsiteY184" fmla="*/ 682852 h 1608850"/>
                <a:gd name="connsiteX185" fmla="*/ 1883913 w 12192000"/>
                <a:gd name="connsiteY185" fmla="*/ 680960 h 1608850"/>
                <a:gd name="connsiteX186" fmla="*/ 1885941 w 12192000"/>
                <a:gd name="connsiteY186" fmla="*/ 611783 h 1608850"/>
                <a:gd name="connsiteX187" fmla="*/ 1887967 w 12192000"/>
                <a:gd name="connsiteY187" fmla="*/ 680960 h 1608850"/>
                <a:gd name="connsiteX188" fmla="*/ 1888727 w 12192000"/>
                <a:gd name="connsiteY188" fmla="*/ 681230 h 1608850"/>
                <a:gd name="connsiteX189" fmla="*/ 1894047 w 12192000"/>
                <a:gd name="connsiteY189" fmla="*/ 683122 h 1608850"/>
                <a:gd name="connsiteX190" fmla="*/ 1894047 w 12192000"/>
                <a:gd name="connsiteY190" fmla="*/ 596651 h 1608850"/>
                <a:gd name="connsiteX191" fmla="*/ 1898101 w 12192000"/>
                <a:gd name="connsiteY191" fmla="*/ 564224 h 1608850"/>
                <a:gd name="connsiteX192" fmla="*/ 1936607 w 12192000"/>
                <a:gd name="connsiteY192" fmla="*/ 564224 h 1608850"/>
                <a:gd name="connsiteX193" fmla="*/ 1936607 w 12192000"/>
                <a:gd name="connsiteY193" fmla="*/ 596651 h 1608850"/>
                <a:gd name="connsiteX194" fmla="*/ 1937367 w 12192000"/>
                <a:gd name="connsiteY194" fmla="*/ 596651 h 1608850"/>
                <a:gd name="connsiteX195" fmla="*/ 1942687 w 12192000"/>
                <a:gd name="connsiteY195" fmla="*/ 596651 h 1608850"/>
                <a:gd name="connsiteX196" fmla="*/ 1942687 w 12192000"/>
                <a:gd name="connsiteY196" fmla="*/ 514503 h 1608850"/>
                <a:gd name="connsiteX197" fmla="*/ 1944461 w 12192000"/>
                <a:gd name="connsiteY197" fmla="*/ 514503 h 1608850"/>
                <a:gd name="connsiteX198" fmla="*/ 1956875 w 12192000"/>
                <a:gd name="connsiteY198" fmla="*/ 514503 h 1608850"/>
                <a:gd name="connsiteX199" fmla="*/ 1956875 w 12192000"/>
                <a:gd name="connsiteY199" fmla="*/ 512612 h 1608850"/>
                <a:gd name="connsiteX200" fmla="*/ 1956875 w 12192000"/>
                <a:gd name="connsiteY200" fmla="*/ 499371 h 1608850"/>
                <a:gd name="connsiteX201" fmla="*/ 1979169 w 12192000"/>
                <a:gd name="connsiteY201" fmla="*/ 499371 h 1608850"/>
                <a:gd name="connsiteX202" fmla="*/ 1979169 w 12192000"/>
                <a:gd name="connsiteY202" fmla="*/ 498290 h 1608850"/>
                <a:gd name="connsiteX203" fmla="*/ 1979169 w 12192000"/>
                <a:gd name="connsiteY203" fmla="*/ 490724 h 1608850"/>
                <a:gd name="connsiteX204" fmla="*/ 1980941 w 12192000"/>
                <a:gd name="connsiteY204" fmla="*/ 490724 h 1608850"/>
                <a:gd name="connsiteX205" fmla="*/ 1993355 w 12192000"/>
                <a:gd name="connsiteY205" fmla="*/ 490724 h 1608850"/>
                <a:gd name="connsiteX206" fmla="*/ 1993355 w 12192000"/>
                <a:gd name="connsiteY206" fmla="*/ 491805 h 1608850"/>
                <a:gd name="connsiteX207" fmla="*/ 1993355 w 12192000"/>
                <a:gd name="connsiteY207" fmla="*/ 499371 h 1608850"/>
                <a:gd name="connsiteX208" fmla="*/ 1994115 w 12192000"/>
                <a:gd name="connsiteY208" fmla="*/ 499371 h 1608850"/>
                <a:gd name="connsiteX209" fmla="*/ 1999435 w 12192000"/>
                <a:gd name="connsiteY209" fmla="*/ 499371 h 1608850"/>
                <a:gd name="connsiteX210" fmla="*/ 2009569 w 12192000"/>
                <a:gd name="connsiteY210" fmla="*/ 495047 h 1608850"/>
                <a:gd name="connsiteX211" fmla="*/ 2013621 w 12192000"/>
                <a:gd name="connsiteY211" fmla="*/ 498290 h 1608850"/>
                <a:gd name="connsiteX212" fmla="*/ 2013621 w 12192000"/>
                <a:gd name="connsiteY212" fmla="*/ 490724 h 1608850"/>
                <a:gd name="connsiteX213" fmla="*/ 2015901 w 12192000"/>
                <a:gd name="connsiteY213" fmla="*/ 490724 h 1608850"/>
                <a:gd name="connsiteX214" fmla="*/ 2031863 w 12192000"/>
                <a:gd name="connsiteY214" fmla="*/ 490724 h 1608850"/>
                <a:gd name="connsiteX215" fmla="*/ 2031863 w 12192000"/>
                <a:gd name="connsiteY215" fmla="*/ 491805 h 1608850"/>
                <a:gd name="connsiteX216" fmla="*/ 2031863 w 12192000"/>
                <a:gd name="connsiteY216" fmla="*/ 499371 h 1608850"/>
                <a:gd name="connsiteX217" fmla="*/ 2062263 w 12192000"/>
                <a:gd name="connsiteY217" fmla="*/ 499371 h 1608850"/>
                <a:gd name="connsiteX218" fmla="*/ 2062263 w 12192000"/>
                <a:gd name="connsiteY218" fmla="*/ 500992 h 1608850"/>
                <a:gd name="connsiteX219" fmla="*/ 2062263 w 12192000"/>
                <a:gd name="connsiteY219" fmla="*/ 512342 h 1608850"/>
                <a:gd name="connsiteX220" fmla="*/ 2088609 w 12192000"/>
                <a:gd name="connsiteY220" fmla="*/ 512342 h 1608850"/>
                <a:gd name="connsiteX221" fmla="*/ 2088609 w 12192000"/>
                <a:gd name="connsiteY221" fmla="*/ 542606 h 1608850"/>
                <a:gd name="connsiteX222" fmla="*/ 2089369 w 12192000"/>
                <a:gd name="connsiteY222" fmla="*/ 542606 h 1608850"/>
                <a:gd name="connsiteX223" fmla="*/ 2094689 w 12192000"/>
                <a:gd name="connsiteY223" fmla="*/ 542606 h 1608850"/>
                <a:gd name="connsiteX224" fmla="*/ 2094689 w 12192000"/>
                <a:gd name="connsiteY224" fmla="*/ 543687 h 1608850"/>
                <a:gd name="connsiteX225" fmla="*/ 2094689 w 12192000"/>
                <a:gd name="connsiteY225" fmla="*/ 551254 h 1608850"/>
                <a:gd name="connsiteX226" fmla="*/ 2098743 w 12192000"/>
                <a:gd name="connsiteY226" fmla="*/ 581518 h 1608850"/>
                <a:gd name="connsiteX227" fmla="*/ 2099503 w 12192000"/>
                <a:gd name="connsiteY227" fmla="*/ 581518 h 1608850"/>
                <a:gd name="connsiteX228" fmla="*/ 2104823 w 12192000"/>
                <a:gd name="connsiteY228" fmla="*/ 581518 h 1608850"/>
                <a:gd name="connsiteX229" fmla="*/ 2104823 w 12192000"/>
                <a:gd name="connsiteY229" fmla="*/ 582329 h 1608850"/>
                <a:gd name="connsiteX230" fmla="*/ 2104823 w 12192000"/>
                <a:gd name="connsiteY230" fmla="*/ 588004 h 1608850"/>
                <a:gd name="connsiteX231" fmla="*/ 2105837 w 12192000"/>
                <a:gd name="connsiteY231" fmla="*/ 588004 h 1608850"/>
                <a:gd name="connsiteX232" fmla="*/ 2112929 w 12192000"/>
                <a:gd name="connsiteY232" fmla="*/ 588004 h 1608850"/>
                <a:gd name="connsiteX233" fmla="*/ 2112929 w 12192000"/>
                <a:gd name="connsiteY233" fmla="*/ 618269 h 1608850"/>
                <a:gd name="connsiteX234" fmla="*/ 2114957 w 12192000"/>
                <a:gd name="connsiteY234" fmla="*/ 618269 h 1608850"/>
                <a:gd name="connsiteX235" fmla="*/ 2129143 w 12192000"/>
                <a:gd name="connsiteY235" fmla="*/ 618269 h 1608850"/>
                <a:gd name="connsiteX236" fmla="*/ 2129143 w 12192000"/>
                <a:gd name="connsiteY236" fmla="*/ 642048 h 1608850"/>
                <a:gd name="connsiteX237" fmla="*/ 2131171 w 12192000"/>
                <a:gd name="connsiteY237" fmla="*/ 643669 h 1608850"/>
                <a:gd name="connsiteX238" fmla="*/ 2131171 w 12192000"/>
                <a:gd name="connsiteY238" fmla="*/ 655019 h 1608850"/>
                <a:gd name="connsiteX239" fmla="*/ 2131931 w 12192000"/>
                <a:gd name="connsiteY239" fmla="*/ 655019 h 1608850"/>
                <a:gd name="connsiteX240" fmla="*/ 2137251 w 12192000"/>
                <a:gd name="connsiteY240" fmla="*/ 655019 h 1608850"/>
                <a:gd name="connsiteX241" fmla="*/ 2137251 w 12192000"/>
                <a:gd name="connsiteY241" fmla="*/ 678798 h 1608850"/>
                <a:gd name="connsiteX242" fmla="*/ 2138517 w 12192000"/>
                <a:gd name="connsiteY242" fmla="*/ 678798 h 1608850"/>
                <a:gd name="connsiteX243" fmla="*/ 2147383 w 12192000"/>
                <a:gd name="connsiteY243" fmla="*/ 678798 h 1608850"/>
                <a:gd name="connsiteX244" fmla="*/ 2149411 w 12192000"/>
                <a:gd name="connsiteY244" fmla="*/ 682852 h 1608850"/>
                <a:gd name="connsiteX245" fmla="*/ 2149411 w 12192000"/>
                <a:gd name="connsiteY245" fmla="*/ 696093 h 1608850"/>
                <a:gd name="connsiteX246" fmla="*/ 2150931 w 12192000"/>
                <a:gd name="connsiteY246" fmla="*/ 694201 h 1608850"/>
                <a:gd name="connsiteX247" fmla="*/ 2161571 w 12192000"/>
                <a:gd name="connsiteY247" fmla="*/ 680960 h 1608850"/>
                <a:gd name="connsiteX248" fmla="*/ 2189945 w 12192000"/>
                <a:gd name="connsiteY248" fmla="*/ 680960 h 1608850"/>
                <a:gd name="connsiteX249" fmla="*/ 2189945 w 12192000"/>
                <a:gd name="connsiteY249" fmla="*/ 767431 h 1608850"/>
                <a:gd name="connsiteX250" fmla="*/ 2190705 w 12192000"/>
                <a:gd name="connsiteY250" fmla="*/ 767431 h 1608850"/>
                <a:gd name="connsiteX251" fmla="*/ 2196025 w 12192000"/>
                <a:gd name="connsiteY251" fmla="*/ 767431 h 1608850"/>
                <a:gd name="connsiteX252" fmla="*/ 2196785 w 12192000"/>
                <a:gd name="connsiteY252" fmla="*/ 766080 h 1608850"/>
                <a:gd name="connsiteX253" fmla="*/ 2202105 w 12192000"/>
                <a:gd name="connsiteY253" fmla="*/ 756622 h 1608850"/>
                <a:gd name="connsiteX254" fmla="*/ 2202105 w 12192000"/>
                <a:gd name="connsiteY254" fmla="*/ 758514 h 1608850"/>
                <a:gd name="connsiteX255" fmla="*/ 2202105 w 12192000"/>
                <a:gd name="connsiteY255" fmla="*/ 771755 h 1608850"/>
                <a:gd name="connsiteX256" fmla="*/ 2206157 w 12192000"/>
                <a:gd name="connsiteY256" fmla="*/ 726358 h 1608850"/>
                <a:gd name="connsiteX257" fmla="*/ 2206917 w 12192000"/>
                <a:gd name="connsiteY257" fmla="*/ 726358 h 1608850"/>
                <a:gd name="connsiteX258" fmla="*/ 2212237 w 12192000"/>
                <a:gd name="connsiteY258" fmla="*/ 726358 h 1608850"/>
                <a:gd name="connsiteX259" fmla="*/ 2212237 w 12192000"/>
                <a:gd name="connsiteY259" fmla="*/ 661504 h 1608850"/>
                <a:gd name="connsiteX260" fmla="*/ 2213251 w 12192000"/>
                <a:gd name="connsiteY260" fmla="*/ 661504 h 1608850"/>
                <a:gd name="connsiteX261" fmla="*/ 2220345 w 12192000"/>
                <a:gd name="connsiteY261" fmla="*/ 661504 h 1608850"/>
                <a:gd name="connsiteX262" fmla="*/ 2232505 w 12192000"/>
                <a:gd name="connsiteY262" fmla="*/ 618269 h 1608850"/>
                <a:gd name="connsiteX263" fmla="*/ 2233771 w 12192000"/>
                <a:gd name="connsiteY263" fmla="*/ 618269 h 1608850"/>
                <a:gd name="connsiteX264" fmla="*/ 2242639 w 12192000"/>
                <a:gd name="connsiteY264" fmla="*/ 618269 h 1608850"/>
                <a:gd name="connsiteX265" fmla="*/ 2252771 w 12192000"/>
                <a:gd name="connsiteY265" fmla="*/ 661504 h 1608850"/>
                <a:gd name="connsiteX266" fmla="*/ 2253785 w 12192000"/>
                <a:gd name="connsiteY266" fmla="*/ 661504 h 1608850"/>
                <a:gd name="connsiteX267" fmla="*/ 2260879 w 12192000"/>
                <a:gd name="connsiteY267" fmla="*/ 661504 h 1608850"/>
                <a:gd name="connsiteX268" fmla="*/ 2260879 w 12192000"/>
                <a:gd name="connsiteY268" fmla="*/ 700416 h 1608850"/>
                <a:gd name="connsiteX269" fmla="*/ 2262651 w 12192000"/>
                <a:gd name="connsiteY269" fmla="*/ 700416 h 1608850"/>
                <a:gd name="connsiteX270" fmla="*/ 2275065 w 12192000"/>
                <a:gd name="connsiteY270" fmla="*/ 700416 h 1608850"/>
                <a:gd name="connsiteX271" fmla="*/ 2275065 w 12192000"/>
                <a:gd name="connsiteY271" fmla="*/ 702578 h 1608850"/>
                <a:gd name="connsiteX272" fmla="*/ 2275065 w 12192000"/>
                <a:gd name="connsiteY272" fmla="*/ 717710 h 1608850"/>
                <a:gd name="connsiteX273" fmla="*/ 2279119 w 12192000"/>
                <a:gd name="connsiteY273" fmla="*/ 715549 h 1608850"/>
                <a:gd name="connsiteX274" fmla="*/ 2279119 w 12192000"/>
                <a:gd name="connsiteY274" fmla="*/ 700416 h 1608850"/>
                <a:gd name="connsiteX275" fmla="*/ 2280639 w 12192000"/>
                <a:gd name="connsiteY275" fmla="*/ 700416 h 1608850"/>
                <a:gd name="connsiteX276" fmla="*/ 2291279 w 12192000"/>
                <a:gd name="connsiteY276" fmla="*/ 700416 h 1608850"/>
                <a:gd name="connsiteX277" fmla="*/ 2291279 w 12192000"/>
                <a:gd name="connsiteY277" fmla="*/ 702037 h 1608850"/>
                <a:gd name="connsiteX278" fmla="*/ 2291279 w 12192000"/>
                <a:gd name="connsiteY278" fmla="*/ 713387 h 1608850"/>
                <a:gd name="connsiteX279" fmla="*/ 2321680 w 12192000"/>
                <a:gd name="connsiteY279" fmla="*/ 713387 h 1608850"/>
                <a:gd name="connsiteX280" fmla="*/ 2321680 w 12192000"/>
                <a:gd name="connsiteY280" fmla="*/ 676637 h 1608850"/>
                <a:gd name="connsiteX281" fmla="*/ 2322945 w 12192000"/>
                <a:gd name="connsiteY281" fmla="*/ 676637 h 1608850"/>
                <a:gd name="connsiteX282" fmla="*/ 2331813 w 12192000"/>
                <a:gd name="connsiteY282" fmla="*/ 676637 h 1608850"/>
                <a:gd name="connsiteX283" fmla="*/ 2331813 w 12192000"/>
                <a:gd name="connsiteY283" fmla="*/ 698254 h 1608850"/>
                <a:gd name="connsiteX284" fmla="*/ 2333840 w 12192000"/>
                <a:gd name="connsiteY284" fmla="*/ 665828 h 1608850"/>
                <a:gd name="connsiteX285" fmla="*/ 2356133 w 12192000"/>
                <a:gd name="connsiteY285" fmla="*/ 665828 h 1608850"/>
                <a:gd name="connsiteX286" fmla="*/ 2356133 w 12192000"/>
                <a:gd name="connsiteY286" fmla="*/ 664206 h 1608850"/>
                <a:gd name="connsiteX287" fmla="*/ 2356133 w 12192000"/>
                <a:gd name="connsiteY287" fmla="*/ 652857 h 1608850"/>
                <a:gd name="connsiteX288" fmla="*/ 2356893 w 12192000"/>
                <a:gd name="connsiteY288" fmla="*/ 652857 h 1608850"/>
                <a:gd name="connsiteX289" fmla="*/ 2362213 w 12192000"/>
                <a:gd name="connsiteY289" fmla="*/ 652857 h 1608850"/>
                <a:gd name="connsiteX290" fmla="*/ 2362213 w 12192000"/>
                <a:gd name="connsiteY290" fmla="*/ 650966 h 1608850"/>
                <a:gd name="connsiteX291" fmla="*/ 2362213 w 12192000"/>
                <a:gd name="connsiteY291" fmla="*/ 637725 h 1608850"/>
                <a:gd name="connsiteX292" fmla="*/ 2366267 w 12192000"/>
                <a:gd name="connsiteY292" fmla="*/ 644210 h 1608850"/>
                <a:gd name="connsiteX293" fmla="*/ 2368547 w 12192000"/>
                <a:gd name="connsiteY293" fmla="*/ 644210 h 1608850"/>
                <a:gd name="connsiteX294" fmla="*/ 2384507 w 12192000"/>
                <a:gd name="connsiteY294" fmla="*/ 644210 h 1608850"/>
                <a:gd name="connsiteX295" fmla="*/ 2384507 w 12192000"/>
                <a:gd name="connsiteY295" fmla="*/ 643399 h 1608850"/>
                <a:gd name="connsiteX296" fmla="*/ 2384507 w 12192000"/>
                <a:gd name="connsiteY296" fmla="*/ 637725 h 1608850"/>
                <a:gd name="connsiteX297" fmla="*/ 2385267 w 12192000"/>
                <a:gd name="connsiteY297" fmla="*/ 637725 h 1608850"/>
                <a:gd name="connsiteX298" fmla="*/ 2390587 w 12192000"/>
                <a:gd name="connsiteY298" fmla="*/ 637725 h 1608850"/>
                <a:gd name="connsiteX299" fmla="*/ 2390587 w 12192000"/>
                <a:gd name="connsiteY299" fmla="*/ 639076 h 1608850"/>
                <a:gd name="connsiteX300" fmla="*/ 2390587 w 12192000"/>
                <a:gd name="connsiteY300" fmla="*/ 648534 h 1608850"/>
                <a:gd name="connsiteX301" fmla="*/ 2429093 w 12192000"/>
                <a:gd name="connsiteY301" fmla="*/ 648534 h 1608850"/>
                <a:gd name="connsiteX302" fmla="*/ 2429093 w 12192000"/>
                <a:gd name="connsiteY302" fmla="*/ 786887 h 1608850"/>
                <a:gd name="connsiteX303" fmla="*/ 2430613 w 12192000"/>
                <a:gd name="connsiteY303" fmla="*/ 786887 h 1608850"/>
                <a:gd name="connsiteX304" fmla="*/ 2441254 w 12192000"/>
                <a:gd name="connsiteY304" fmla="*/ 786887 h 1608850"/>
                <a:gd name="connsiteX305" fmla="*/ 2441254 w 12192000"/>
                <a:gd name="connsiteY305" fmla="*/ 773917 h 1608850"/>
                <a:gd name="connsiteX306" fmla="*/ 2445307 w 12192000"/>
                <a:gd name="connsiteY306" fmla="*/ 773917 h 1608850"/>
                <a:gd name="connsiteX307" fmla="*/ 2445307 w 12192000"/>
                <a:gd name="connsiteY307" fmla="*/ 786887 h 1608850"/>
                <a:gd name="connsiteX308" fmla="*/ 2475707 w 12192000"/>
                <a:gd name="connsiteY308" fmla="*/ 786887 h 1608850"/>
                <a:gd name="connsiteX309" fmla="*/ 2475707 w 12192000"/>
                <a:gd name="connsiteY309" fmla="*/ 756622 h 1608850"/>
                <a:gd name="connsiteX310" fmla="*/ 2487867 w 12192000"/>
                <a:gd name="connsiteY310" fmla="*/ 756622 h 1608850"/>
                <a:gd name="connsiteX311" fmla="*/ 2500027 w 12192000"/>
                <a:gd name="connsiteY311" fmla="*/ 754461 h 1608850"/>
                <a:gd name="connsiteX312" fmla="*/ 2504082 w 12192000"/>
                <a:gd name="connsiteY312" fmla="*/ 756622 h 1608850"/>
                <a:gd name="connsiteX313" fmla="*/ 2514215 w 12192000"/>
                <a:gd name="connsiteY313" fmla="*/ 756622 h 1608850"/>
                <a:gd name="connsiteX314" fmla="*/ 2514215 w 12192000"/>
                <a:gd name="connsiteY314" fmla="*/ 786887 h 1608850"/>
                <a:gd name="connsiteX315" fmla="*/ 2522321 w 12192000"/>
                <a:gd name="connsiteY315" fmla="*/ 786887 h 1608850"/>
                <a:gd name="connsiteX316" fmla="*/ 2522321 w 12192000"/>
                <a:gd name="connsiteY316" fmla="*/ 804182 h 1608850"/>
                <a:gd name="connsiteX317" fmla="*/ 2531658 w 12192000"/>
                <a:gd name="connsiteY317" fmla="*/ 805087 h 1608850"/>
                <a:gd name="connsiteX318" fmla="*/ 2544615 w 12192000"/>
                <a:gd name="connsiteY318" fmla="*/ 805087 h 1608850"/>
                <a:gd name="connsiteX319" fmla="*/ 2544615 w 12192000"/>
                <a:gd name="connsiteY319" fmla="*/ 789049 h 1608850"/>
                <a:gd name="connsiteX320" fmla="*/ 2612571 w 12192000"/>
                <a:gd name="connsiteY320" fmla="*/ 789049 h 1608850"/>
                <a:gd name="connsiteX321" fmla="*/ 2612571 w 12192000"/>
                <a:gd name="connsiteY321" fmla="*/ 703796 h 1608850"/>
                <a:gd name="connsiteX322" fmla="*/ 2684579 w 12192000"/>
                <a:gd name="connsiteY322" fmla="*/ 703796 h 1608850"/>
                <a:gd name="connsiteX323" fmla="*/ 2684579 w 12192000"/>
                <a:gd name="connsiteY323" fmla="*/ 782564 h 1608850"/>
                <a:gd name="connsiteX324" fmla="*/ 2686483 w 12192000"/>
                <a:gd name="connsiteY324" fmla="*/ 782564 h 1608850"/>
                <a:gd name="connsiteX325" fmla="*/ 2687725 w 12192000"/>
                <a:gd name="connsiteY325" fmla="*/ 805087 h 1608850"/>
                <a:gd name="connsiteX326" fmla="*/ 2697401 w 12192000"/>
                <a:gd name="connsiteY326" fmla="*/ 805087 h 1608850"/>
                <a:gd name="connsiteX327" fmla="*/ 2698643 w 12192000"/>
                <a:gd name="connsiteY327" fmla="*/ 782564 h 1608850"/>
                <a:gd name="connsiteX328" fmla="*/ 2704723 w 12192000"/>
                <a:gd name="connsiteY328" fmla="*/ 782564 h 1608850"/>
                <a:gd name="connsiteX329" fmla="*/ 2705965 w 12192000"/>
                <a:gd name="connsiteY329" fmla="*/ 805087 h 1608850"/>
                <a:gd name="connsiteX330" fmla="*/ 2756588 w 12192000"/>
                <a:gd name="connsiteY330" fmla="*/ 805087 h 1608850"/>
                <a:gd name="connsiteX331" fmla="*/ 2756588 w 12192000"/>
                <a:gd name="connsiteY331" fmla="*/ 642059 h 1608850"/>
                <a:gd name="connsiteX332" fmla="*/ 2953915 w 12192000"/>
                <a:gd name="connsiteY332" fmla="*/ 642059 h 1608850"/>
                <a:gd name="connsiteX333" fmla="*/ 2953915 w 12192000"/>
                <a:gd name="connsiteY333" fmla="*/ 805087 h 1608850"/>
                <a:gd name="connsiteX334" fmla="*/ 2972611 w 12192000"/>
                <a:gd name="connsiteY334" fmla="*/ 805087 h 1608850"/>
                <a:gd name="connsiteX335" fmla="*/ 2972611 w 12192000"/>
                <a:gd name="connsiteY335" fmla="*/ 722394 h 1608850"/>
                <a:gd name="connsiteX336" fmla="*/ 3067731 w 12192000"/>
                <a:gd name="connsiteY336" fmla="*/ 722394 h 1608850"/>
                <a:gd name="connsiteX337" fmla="*/ 3079662 w 12192000"/>
                <a:gd name="connsiteY337" fmla="*/ 404253 h 1608850"/>
                <a:gd name="connsiteX338" fmla="*/ 3067502 w 12192000"/>
                <a:gd name="connsiteY338" fmla="*/ 382635 h 1608850"/>
                <a:gd name="connsiteX339" fmla="*/ 3061422 w 12192000"/>
                <a:gd name="connsiteY339" fmla="*/ 378311 h 1608850"/>
                <a:gd name="connsiteX340" fmla="*/ 3069529 w 12192000"/>
                <a:gd name="connsiteY340" fmla="*/ 354532 h 1608850"/>
                <a:gd name="connsiteX341" fmla="*/ 3069529 w 12192000"/>
                <a:gd name="connsiteY341" fmla="*/ 337238 h 1608850"/>
                <a:gd name="connsiteX342" fmla="*/ 3083715 w 12192000"/>
                <a:gd name="connsiteY342" fmla="*/ 337238 h 1608850"/>
                <a:gd name="connsiteX343" fmla="*/ 3083715 w 12192000"/>
                <a:gd name="connsiteY343" fmla="*/ 315620 h 1608850"/>
                <a:gd name="connsiteX344" fmla="*/ 3085742 w 12192000"/>
                <a:gd name="connsiteY344" fmla="*/ 311296 h 1608850"/>
                <a:gd name="connsiteX345" fmla="*/ 3085742 w 12192000"/>
                <a:gd name="connsiteY345" fmla="*/ 233472 h 1608850"/>
                <a:gd name="connsiteX346" fmla="*/ 3083715 w 12192000"/>
                <a:gd name="connsiteY346" fmla="*/ 226987 h 1608850"/>
                <a:gd name="connsiteX347" fmla="*/ 3089795 w 12192000"/>
                <a:gd name="connsiteY347" fmla="*/ 220501 h 1608850"/>
                <a:gd name="connsiteX348" fmla="*/ 3089795 w 12192000"/>
                <a:gd name="connsiteY348" fmla="*/ 162133 h 1608850"/>
                <a:gd name="connsiteX349" fmla="*/ 3091822 w 12192000"/>
                <a:gd name="connsiteY349" fmla="*/ 157810 h 1608850"/>
                <a:gd name="connsiteX350" fmla="*/ 3091822 w 12192000"/>
                <a:gd name="connsiteY350" fmla="*/ 101604 h 1608850"/>
                <a:gd name="connsiteX351" fmla="*/ 3093849 w 12192000"/>
                <a:gd name="connsiteY351" fmla="*/ 82148 h 1608850"/>
                <a:gd name="connsiteX352" fmla="*/ 3097902 w 12192000"/>
                <a:gd name="connsiteY352" fmla="*/ 99442 h 1608850"/>
                <a:gd name="connsiteX353" fmla="*/ 3099929 w 12192000"/>
                <a:gd name="connsiteY353" fmla="*/ 157810 h 1608850"/>
                <a:gd name="connsiteX354" fmla="*/ 3101955 w 12192000"/>
                <a:gd name="connsiteY354" fmla="*/ 220501 h 1608850"/>
                <a:gd name="connsiteX355" fmla="*/ 3108035 w 12192000"/>
                <a:gd name="connsiteY355" fmla="*/ 226987 h 1608850"/>
                <a:gd name="connsiteX356" fmla="*/ 3106009 w 12192000"/>
                <a:gd name="connsiteY356" fmla="*/ 233472 h 1608850"/>
                <a:gd name="connsiteX357" fmla="*/ 3106009 w 12192000"/>
                <a:gd name="connsiteY357" fmla="*/ 311296 h 1608850"/>
                <a:gd name="connsiteX358" fmla="*/ 3108035 w 12192000"/>
                <a:gd name="connsiteY358" fmla="*/ 315620 h 1608850"/>
                <a:gd name="connsiteX359" fmla="*/ 3108035 w 12192000"/>
                <a:gd name="connsiteY359" fmla="*/ 337238 h 1608850"/>
                <a:gd name="connsiteX360" fmla="*/ 3122222 w 12192000"/>
                <a:gd name="connsiteY360" fmla="*/ 337238 h 1608850"/>
                <a:gd name="connsiteX361" fmla="*/ 3122222 w 12192000"/>
                <a:gd name="connsiteY361" fmla="*/ 354532 h 1608850"/>
                <a:gd name="connsiteX362" fmla="*/ 3130330 w 12192000"/>
                <a:gd name="connsiteY362" fmla="*/ 378311 h 1608850"/>
                <a:gd name="connsiteX363" fmla="*/ 3124250 w 12192000"/>
                <a:gd name="connsiteY363" fmla="*/ 382635 h 1608850"/>
                <a:gd name="connsiteX364" fmla="*/ 3112089 w 12192000"/>
                <a:gd name="connsiteY364" fmla="*/ 404253 h 1608850"/>
                <a:gd name="connsiteX365" fmla="*/ 3120195 w 12192000"/>
                <a:gd name="connsiteY365" fmla="*/ 657181 h 1608850"/>
                <a:gd name="connsiteX366" fmla="*/ 3185050 w 12192000"/>
                <a:gd name="connsiteY366" fmla="*/ 657181 h 1608850"/>
                <a:gd name="connsiteX367" fmla="*/ 3185050 w 12192000"/>
                <a:gd name="connsiteY367" fmla="*/ 732843 h 1608850"/>
                <a:gd name="connsiteX368" fmla="*/ 3193157 w 12192000"/>
                <a:gd name="connsiteY368" fmla="*/ 732843 h 1608850"/>
                <a:gd name="connsiteX369" fmla="*/ 3195183 w 12192000"/>
                <a:gd name="connsiteY369" fmla="*/ 726358 h 1608850"/>
                <a:gd name="connsiteX370" fmla="*/ 3201263 w 12192000"/>
                <a:gd name="connsiteY370" fmla="*/ 726358 h 1608850"/>
                <a:gd name="connsiteX371" fmla="*/ 3203291 w 12192000"/>
                <a:gd name="connsiteY371" fmla="*/ 735005 h 1608850"/>
                <a:gd name="connsiteX372" fmla="*/ 3215451 w 12192000"/>
                <a:gd name="connsiteY372" fmla="*/ 735005 h 1608850"/>
                <a:gd name="connsiteX373" fmla="*/ 3215451 w 12192000"/>
                <a:gd name="connsiteY373" fmla="*/ 728519 h 1608850"/>
                <a:gd name="connsiteX374" fmla="*/ 3237744 w 12192000"/>
                <a:gd name="connsiteY374" fmla="*/ 728519 h 1608850"/>
                <a:gd name="connsiteX375" fmla="*/ 3237744 w 12192000"/>
                <a:gd name="connsiteY375" fmla="*/ 735005 h 1608850"/>
                <a:gd name="connsiteX376" fmla="*/ 3258011 w 12192000"/>
                <a:gd name="connsiteY376" fmla="*/ 735005 h 1608850"/>
                <a:gd name="connsiteX377" fmla="*/ 3258011 w 12192000"/>
                <a:gd name="connsiteY377" fmla="*/ 780402 h 1608850"/>
                <a:gd name="connsiteX378" fmla="*/ 3272198 w 12192000"/>
                <a:gd name="connsiteY378" fmla="*/ 780402 h 1608850"/>
                <a:gd name="connsiteX379" fmla="*/ 3272198 w 12192000"/>
                <a:gd name="connsiteY379" fmla="*/ 767431 h 1608850"/>
                <a:gd name="connsiteX380" fmla="*/ 3288412 w 12192000"/>
                <a:gd name="connsiteY380" fmla="*/ 767431 h 1608850"/>
                <a:gd name="connsiteX381" fmla="*/ 3288412 w 12192000"/>
                <a:gd name="connsiteY381" fmla="*/ 588004 h 1608850"/>
                <a:gd name="connsiteX382" fmla="*/ 3294492 w 12192000"/>
                <a:gd name="connsiteY382" fmla="*/ 581518 h 1608850"/>
                <a:gd name="connsiteX383" fmla="*/ 3367453 w 12192000"/>
                <a:gd name="connsiteY383" fmla="*/ 581518 h 1608850"/>
                <a:gd name="connsiteX384" fmla="*/ 3367453 w 12192000"/>
                <a:gd name="connsiteY384" fmla="*/ 590166 h 1608850"/>
                <a:gd name="connsiteX385" fmla="*/ 3377586 w 12192000"/>
                <a:gd name="connsiteY385" fmla="*/ 590166 h 1608850"/>
                <a:gd name="connsiteX386" fmla="*/ 3377586 w 12192000"/>
                <a:gd name="connsiteY386" fmla="*/ 704740 h 1608850"/>
                <a:gd name="connsiteX387" fmla="*/ 3399879 w 12192000"/>
                <a:gd name="connsiteY387" fmla="*/ 704740 h 1608850"/>
                <a:gd name="connsiteX388" fmla="*/ 3399879 w 12192000"/>
                <a:gd name="connsiteY388" fmla="*/ 637725 h 1608850"/>
                <a:gd name="connsiteX389" fmla="*/ 3426227 w 12192000"/>
                <a:gd name="connsiteY389" fmla="*/ 637725 h 1608850"/>
                <a:gd name="connsiteX390" fmla="*/ 3430279 w 12192000"/>
                <a:gd name="connsiteY390" fmla="*/ 633401 h 1608850"/>
                <a:gd name="connsiteX391" fmla="*/ 3438387 w 12192000"/>
                <a:gd name="connsiteY391" fmla="*/ 633401 h 1608850"/>
                <a:gd name="connsiteX392" fmla="*/ 3442439 w 12192000"/>
                <a:gd name="connsiteY392" fmla="*/ 637725 h 1608850"/>
                <a:gd name="connsiteX393" fmla="*/ 3464734 w 12192000"/>
                <a:gd name="connsiteY393" fmla="*/ 637725 h 1608850"/>
                <a:gd name="connsiteX394" fmla="*/ 3464734 w 12192000"/>
                <a:gd name="connsiteY394" fmla="*/ 520989 h 1608850"/>
                <a:gd name="connsiteX395" fmla="*/ 3521481 w 12192000"/>
                <a:gd name="connsiteY395" fmla="*/ 510180 h 1608850"/>
                <a:gd name="connsiteX396" fmla="*/ 3521481 w 12192000"/>
                <a:gd name="connsiteY396" fmla="*/ 511261 h 1608850"/>
                <a:gd name="connsiteX397" fmla="*/ 3521481 w 12192000"/>
                <a:gd name="connsiteY397" fmla="*/ 518827 h 1608850"/>
                <a:gd name="connsiteX398" fmla="*/ 3547828 w 12192000"/>
                <a:gd name="connsiteY398" fmla="*/ 518827 h 1608850"/>
                <a:gd name="connsiteX399" fmla="*/ 3547828 w 12192000"/>
                <a:gd name="connsiteY399" fmla="*/ 773917 h 1608850"/>
                <a:gd name="connsiteX400" fmla="*/ 3570122 w 12192000"/>
                <a:gd name="connsiteY400" fmla="*/ 773917 h 1608850"/>
                <a:gd name="connsiteX401" fmla="*/ 3570122 w 12192000"/>
                <a:gd name="connsiteY401" fmla="*/ 769593 h 1608850"/>
                <a:gd name="connsiteX402" fmla="*/ 3582282 w 12192000"/>
                <a:gd name="connsiteY402" fmla="*/ 769593 h 1608850"/>
                <a:gd name="connsiteX403" fmla="*/ 3582282 w 12192000"/>
                <a:gd name="connsiteY403" fmla="*/ 773917 h 1608850"/>
                <a:gd name="connsiteX404" fmla="*/ 3606602 w 12192000"/>
                <a:gd name="connsiteY404" fmla="*/ 773917 h 1608850"/>
                <a:gd name="connsiteX405" fmla="*/ 3606602 w 12192000"/>
                <a:gd name="connsiteY405" fmla="*/ 760946 h 1608850"/>
                <a:gd name="connsiteX406" fmla="*/ 3634975 w 12192000"/>
                <a:gd name="connsiteY406" fmla="*/ 760946 h 1608850"/>
                <a:gd name="connsiteX407" fmla="*/ 3647135 w 12192000"/>
                <a:gd name="connsiteY407" fmla="*/ 756622 h 1608850"/>
                <a:gd name="connsiteX408" fmla="*/ 3667403 w 12192000"/>
                <a:gd name="connsiteY408" fmla="*/ 760946 h 1608850"/>
                <a:gd name="connsiteX409" fmla="*/ 3667403 w 12192000"/>
                <a:gd name="connsiteY409" fmla="*/ 743652 h 1608850"/>
                <a:gd name="connsiteX410" fmla="*/ 3675510 w 12192000"/>
                <a:gd name="connsiteY410" fmla="*/ 743652 h 1608850"/>
                <a:gd name="connsiteX411" fmla="*/ 3675510 w 12192000"/>
                <a:gd name="connsiteY411" fmla="*/ 730681 h 1608850"/>
                <a:gd name="connsiteX412" fmla="*/ 3732257 w 12192000"/>
                <a:gd name="connsiteY412" fmla="*/ 730681 h 1608850"/>
                <a:gd name="connsiteX413" fmla="*/ 3732257 w 12192000"/>
                <a:gd name="connsiteY413" fmla="*/ 700416 h 1608850"/>
                <a:gd name="connsiteX414" fmla="*/ 3750497 w 12192000"/>
                <a:gd name="connsiteY414" fmla="*/ 700416 h 1608850"/>
                <a:gd name="connsiteX415" fmla="*/ 3750497 w 12192000"/>
                <a:gd name="connsiteY415" fmla="*/ 693931 h 1608850"/>
                <a:gd name="connsiteX416" fmla="*/ 3762657 w 12192000"/>
                <a:gd name="connsiteY416" fmla="*/ 693931 h 1608850"/>
                <a:gd name="connsiteX417" fmla="*/ 3762657 w 12192000"/>
                <a:gd name="connsiteY417" fmla="*/ 700416 h 1608850"/>
                <a:gd name="connsiteX418" fmla="*/ 3778870 w 12192000"/>
                <a:gd name="connsiteY418" fmla="*/ 700416 h 1608850"/>
                <a:gd name="connsiteX419" fmla="*/ 3778870 w 12192000"/>
                <a:gd name="connsiteY419" fmla="*/ 750137 h 1608850"/>
                <a:gd name="connsiteX420" fmla="*/ 3789470 w 12192000"/>
                <a:gd name="connsiteY420" fmla="*/ 750137 h 1608850"/>
                <a:gd name="connsiteX421" fmla="*/ 3789470 w 12192000"/>
                <a:gd name="connsiteY421" fmla="*/ 586174 h 1608850"/>
                <a:gd name="connsiteX422" fmla="*/ 3791390 w 12192000"/>
                <a:gd name="connsiteY422" fmla="*/ 586174 h 1608850"/>
                <a:gd name="connsiteX423" fmla="*/ 3791390 w 12192000"/>
                <a:gd name="connsiteY423" fmla="*/ 723865 h 1608850"/>
                <a:gd name="connsiteX424" fmla="*/ 3791390 w 12192000"/>
                <a:gd name="connsiteY424" fmla="*/ 750137 h 1608850"/>
                <a:gd name="connsiteX425" fmla="*/ 3806350 w 12192000"/>
                <a:gd name="connsiteY425" fmla="*/ 750137 h 1608850"/>
                <a:gd name="connsiteX426" fmla="*/ 3806350 w 12192000"/>
                <a:gd name="connsiteY426" fmla="*/ 742023 h 1608850"/>
                <a:gd name="connsiteX427" fmla="*/ 3811298 w 12192000"/>
                <a:gd name="connsiteY427" fmla="*/ 742023 h 1608850"/>
                <a:gd name="connsiteX428" fmla="*/ 3811298 w 12192000"/>
                <a:gd name="connsiteY428" fmla="*/ 724196 h 1608850"/>
                <a:gd name="connsiteX429" fmla="*/ 3849805 w 12192000"/>
                <a:gd name="connsiteY429" fmla="*/ 724196 h 1608850"/>
                <a:gd name="connsiteX430" fmla="*/ 3849805 w 12192000"/>
                <a:gd name="connsiteY430" fmla="*/ 693931 h 1608850"/>
                <a:gd name="connsiteX431" fmla="*/ 3888823 w 12192000"/>
                <a:gd name="connsiteY431" fmla="*/ 693931 h 1608850"/>
                <a:gd name="connsiteX432" fmla="*/ 3888823 w 12192000"/>
                <a:gd name="connsiteY432" fmla="*/ 690579 h 1608850"/>
                <a:gd name="connsiteX433" fmla="*/ 3887708 w 12192000"/>
                <a:gd name="connsiteY433" fmla="*/ 690579 h 1608850"/>
                <a:gd name="connsiteX434" fmla="*/ 3879906 w 12192000"/>
                <a:gd name="connsiteY434" fmla="*/ 690579 h 1608850"/>
                <a:gd name="connsiteX435" fmla="*/ 3879906 w 12192000"/>
                <a:gd name="connsiteY435" fmla="*/ 689443 h 1608850"/>
                <a:gd name="connsiteX436" fmla="*/ 3879906 w 12192000"/>
                <a:gd name="connsiteY436" fmla="*/ 681500 h 1608850"/>
                <a:gd name="connsiteX437" fmla="*/ 3881022 w 12192000"/>
                <a:gd name="connsiteY437" fmla="*/ 681500 h 1608850"/>
                <a:gd name="connsiteX438" fmla="*/ 3888823 w 12192000"/>
                <a:gd name="connsiteY438" fmla="*/ 681500 h 1608850"/>
                <a:gd name="connsiteX439" fmla="*/ 3888823 w 12192000"/>
                <a:gd name="connsiteY439" fmla="*/ 679986 h 1608850"/>
                <a:gd name="connsiteX440" fmla="*/ 3888823 w 12192000"/>
                <a:gd name="connsiteY440" fmla="*/ 669395 h 1608850"/>
                <a:gd name="connsiteX441" fmla="*/ 3887708 w 12192000"/>
                <a:gd name="connsiteY441" fmla="*/ 669395 h 1608850"/>
                <a:gd name="connsiteX442" fmla="*/ 3879906 w 12192000"/>
                <a:gd name="connsiteY442" fmla="*/ 669395 h 1608850"/>
                <a:gd name="connsiteX443" fmla="*/ 3879906 w 12192000"/>
                <a:gd name="connsiteY443" fmla="*/ 667882 h 1608850"/>
                <a:gd name="connsiteX444" fmla="*/ 3879906 w 12192000"/>
                <a:gd name="connsiteY444" fmla="*/ 657290 h 1608850"/>
                <a:gd name="connsiteX445" fmla="*/ 3881022 w 12192000"/>
                <a:gd name="connsiteY445" fmla="*/ 657290 h 1608850"/>
                <a:gd name="connsiteX446" fmla="*/ 3888823 w 12192000"/>
                <a:gd name="connsiteY446" fmla="*/ 657290 h 1608850"/>
                <a:gd name="connsiteX447" fmla="*/ 3888823 w 12192000"/>
                <a:gd name="connsiteY447" fmla="*/ 656156 h 1608850"/>
                <a:gd name="connsiteX448" fmla="*/ 3888823 w 12192000"/>
                <a:gd name="connsiteY448" fmla="*/ 648212 h 1608850"/>
                <a:gd name="connsiteX449" fmla="*/ 3887708 w 12192000"/>
                <a:gd name="connsiteY449" fmla="*/ 648212 h 1608850"/>
                <a:gd name="connsiteX450" fmla="*/ 3879906 w 12192000"/>
                <a:gd name="connsiteY450" fmla="*/ 648212 h 1608850"/>
                <a:gd name="connsiteX451" fmla="*/ 3879906 w 12192000"/>
                <a:gd name="connsiteY451" fmla="*/ 646698 h 1608850"/>
                <a:gd name="connsiteX452" fmla="*/ 3879906 w 12192000"/>
                <a:gd name="connsiteY452" fmla="*/ 636107 h 1608850"/>
                <a:gd name="connsiteX453" fmla="*/ 3881022 w 12192000"/>
                <a:gd name="connsiteY453" fmla="*/ 636107 h 1608850"/>
                <a:gd name="connsiteX454" fmla="*/ 3888823 w 12192000"/>
                <a:gd name="connsiteY454" fmla="*/ 636107 h 1608850"/>
                <a:gd name="connsiteX455" fmla="*/ 3888823 w 12192000"/>
                <a:gd name="connsiteY455" fmla="*/ 634594 h 1608850"/>
                <a:gd name="connsiteX456" fmla="*/ 3888823 w 12192000"/>
                <a:gd name="connsiteY456" fmla="*/ 624002 h 1608850"/>
                <a:gd name="connsiteX457" fmla="*/ 3887708 w 12192000"/>
                <a:gd name="connsiteY457" fmla="*/ 624002 h 1608850"/>
                <a:gd name="connsiteX458" fmla="*/ 3879906 w 12192000"/>
                <a:gd name="connsiteY458" fmla="*/ 624002 h 1608850"/>
                <a:gd name="connsiteX459" fmla="*/ 3879906 w 12192000"/>
                <a:gd name="connsiteY459" fmla="*/ 622489 h 1608850"/>
                <a:gd name="connsiteX460" fmla="*/ 3879906 w 12192000"/>
                <a:gd name="connsiteY460" fmla="*/ 611898 h 1608850"/>
                <a:gd name="connsiteX461" fmla="*/ 3881022 w 12192000"/>
                <a:gd name="connsiteY461" fmla="*/ 611898 h 1608850"/>
                <a:gd name="connsiteX462" fmla="*/ 3888823 w 12192000"/>
                <a:gd name="connsiteY462" fmla="*/ 611898 h 1608850"/>
                <a:gd name="connsiteX463" fmla="*/ 3888823 w 12192000"/>
                <a:gd name="connsiteY463" fmla="*/ 610763 h 1608850"/>
                <a:gd name="connsiteX464" fmla="*/ 3888823 w 12192000"/>
                <a:gd name="connsiteY464" fmla="*/ 602819 h 1608850"/>
                <a:gd name="connsiteX465" fmla="*/ 3887708 w 12192000"/>
                <a:gd name="connsiteY465" fmla="*/ 602819 h 1608850"/>
                <a:gd name="connsiteX466" fmla="*/ 3879906 w 12192000"/>
                <a:gd name="connsiteY466" fmla="*/ 602819 h 1608850"/>
                <a:gd name="connsiteX467" fmla="*/ 3879906 w 12192000"/>
                <a:gd name="connsiteY467" fmla="*/ 601307 h 1608850"/>
                <a:gd name="connsiteX468" fmla="*/ 3879906 w 12192000"/>
                <a:gd name="connsiteY468" fmla="*/ 590714 h 1608850"/>
                <a:gd name="connsiteX469" fmla="*/ 3881022 w 12192000"/>
                <a:gd name="connsiteY469" fmla="*/ 590714 h 1608850"/>
                <a:gd name="connsiteX470" fmla="*/ 3888823 w 12192000"/>
                <a:gd name="connsiteY470" fmla="*/ 590714 h 1608850"/>
                <a:gd name="connsiteX471" fmla="*/ 3888823 w 12192000"/>
                <a:gd name="connsiteY471" fmla="*/ 589202 h 1608850"/>
                <a:gd name="connsiteX472" fmla="*/ 3888823 w 12192000"/>
                <a:gd name="connsiteY472" fmla="*/ 578610 h 1608850"/>
                <a:gd name="connsiteX473" fmla="*/ 3887708 w 12192000"/>
                <a:gd name="connsiteY473" fmla="*/ 578610 h 1608850"/>
                <a:gd name="connsiteX474" fmla="*/ 3879906 w 12192000"/>
                <a:gd name="connsiteY474" fmla="*/ 578610 h 1608850"/>
                <a:gd name="connsiteX475" fmla="*/ 3879906 w 12192000"/>
                <a:gd name="connsiteY475" fmla="*/ 577096 h 1608850"/>
                <a:gd name="connsiteX476" fmla="*/ 3879906 w 12192000"/>
                <a:gd name="connsiteY476" fmla="*/ 566505 h 1608850"/>
                <a:gd name="connsiteX477" fmla="*/ 3881022 w 12192000"/>
                <a:gd name="connsiteY477" fmla="*/ 566505 h 1608850"/>
                <a:gd name="connsiteX478" fmla="*/ 3888823 w 12192000"/>
                <a:gd name="connsiteY478" fmla="*/ 566505 h 1608850"/>
                <a:gd name="connsiteX479" fmla="*/ 3888823 w 12192000"/>
                <a:gd name="connsiteY479" fmla="*/ 565370 h 1608850"/>
                <a:gd name="connsiteX480" fmla="*/ 3888823 w 12192000"/>
                <a:gd name="connsiteY480" fmla="*/ 557427 h 1608850"/>
                <a:gd name="connsiteX481" fmla="*/ 3887708 w 12192000"/>
                <a:gd name="connsiteY481" fmla="*/ 557427 h 1608850"/>
                <a:gd name="connsiteX482" fmla="*/ 3879906 w 12192000"/>
                <a:gd name="connsiteY482" fmla="*/ 557427 h 1608850"/>
                <a:gd name="connsiteX483" fmla="*/ 3879906 w 12192000"/>
                <a:gd name="connsiteY483" fmla="*/ 555914 h 1608850"/>
                <a:gd name="connsiteX484" fmla="*/ 3879906 w 12192000"/>
                <a:gd name="connsiteY484" fmla="*/ 545322 h 1608850"/>
                <a:gd name="connsiteX485" fmla="*/ 3881022 w 12192000"/>
                <a:gd name="connsiteY485" fmla="*/ 545322 h 1608850"/>
                <a:gd name="connsiteX486" fmla="*/ 3888823 w 12192000"/>
                <a:gd name="connsiteY486" fmla="*/ 545322 h 1608850"/>
                <a:gd name="connsiteX487" fmla="*/ 3887708 w 12192000"/>
                <a:gd name="connsiteY487" fmla="*/ 543053 h 1608850"/>
                <a:gd name="connsiteX488" fmla="*/ 3879906 w 12192000"/>
                <a:gd name="connsiteY488" fmla="*/ 527166 h 1608850"/>
                <a:gd name="connsiteX489" fmla="*/ 3879906 w 12192000"/>
                <a:gd name="connsiteY489" fmla="*/ 478746 h 1608850"/>
                <a:gd name="connsiteX490" fmla="*/ 4029251 w 12192000"/>
                <a:gd name="connsiteY490" fmla="*/ 478746 h 1608850"/>
                <a:gd name="connsiteX491" fmla="*/ 4042623 w 12192000"/>
                <a:gd name="connsiteY491" fmla="*/ 505982 h 1608850"/>
                <a:gd name="connsiteX492" fmla="*/ 4042623 w 12192000"/>
                <a:gd name="connsiteY492" fmla="*/ 566505 h 1608850"/>
                <a:gd name="connsiteX493" fmla="*/ 4041510 w 12192000"/>
                <a:gd name="connsiteY493" fmla="*/ 566505 h 1608850"/>
                <a:gd name="connsiteX494" fmla="*/ 4033708 w 12192000"/>
                <a:gd name="connsiteY494" fmla="*/ 566505 h 1608850"/>
                <a:gd name="connsiteX495" fmla="*/ 4033708 w 12192000"/>
                <a:gd name="connsiteY495" fmla="*/ 568018 h 1608850"/>
                <a:gd name="connsiteX496" fmla="*/ 4033708 w 12192000"/>
                <a:gd name="connsiteY496" fmla="*/ 578610 h 1608850"/>
                <a:gd name="connsiteX497" fmla="*/ 4034823 w 12192000"/>
                <a:gd name="connsiteY497" fmla="*/ 578610 h 1608850"/>
                <a:gd name="connsiteX498" fmla="*/ 4042623 w 12192000"/>
                <a:gd name="connsiteY498" fmla="*/ 578610 h 1608850"/>
                <a:gd name="connsiteX499" fmla="*/ 4042623 w 12192000"/>
                <a:gd name="connsiteY499" fmla="*/ 580123 h 1608850"/>
                <a:gd name="connsiteX500" fmla="*/ 4042623 w 12192000"/>
                <a:gd name="connsiteY500" fmla="*/ 590714 h 1608850"/>
                <a:gd name="connsiteX501" fmla="*/ 4041510 w 12192000"/>
                <a:gd name="connsiteY501" fmla="*/ 590714 h 1608850"/>
                <a:gd name="connsiteX502" fmla="*/ 4033708 w 12192000"/>
                <a:gd name="connsiteY502" fmla="*/ 590714 h 1608850"/>
                <a:gd name="connsiteX503" fmla="*/ 4033708 w 12192000"/>
                <a:gd name="connsiteY503" fmla="*/ 592227 h 1608850"/>
                <a:gd name="connsiteX504" fmla="*/ 4033708 w 12192000"/>
                <a:gd name="connsiteY504" fmla="*/ 602819 h 1608850"/>
                <a:gd name="connsiteX505" fmla="*/ 4034823 w 12192000"/>
                <a:gd name="connsiteY505" fmla="*/ 602819 h 1608850"/>
                <a:gd name="connsiteX506" fmla="*/ 4042623 w 12192000"/>
                <a:gd name="connsiteY506" fmla="*/ 602819 h 1608850"/>
                <a:gd name="connsiteX507" fmla="*/ 4042623 w 12192000"/>
                <a:gd name="connsiteY507" fmla="*/ 603955 h 1608850"/>
                <a:gd name="connsiteX508" fmla="*/ 4042623 w 12192000"/>
                <a:gd name="connsiteY508" fmla="*/ 611898 h 1608850"/>
                <a:gd name="connsiteX509" fmla="*/ 4041510 w 12192000"/>
                <a:gd name="connsiteY509" fmla="*/ 611898 h 1608850"/>
                <a:gd name="connsiteX510" fmla="*/ 4033708 w 12192000"/>
                <a:gd name="connsiteY510" fmla="*/ 611898 h 1608850"/>
                <a:gd name="connsiteX511" fmla="*/ 4033708 w 12192000"/>
                <a:gd name="connsiteY511" fmla="*/ 613411 h 1608850"/>
                <a:gd name="connsiteX512" fmla="*/ 4033708 w 12192000"/>
                <a:gd name="connsiteY512" fmla="*/ 624002 h 1608850"/>
                <a:gd name="connsiteX513" fmla="*/ 4034823 w 12192000"/>
                <a:gd name="connsiteY513" fmla="*/ 624002 h 1608850"/>
                <a:gd name="connsiteX514" fmla="*/ 4042623 w 12192000"/>
                <a:gd name="connsiteY514" fmla="*/ 624002 h 1608850"/>
                <a:gd name="connsiteX515" fmla="*/ 4042623 w 12192000"/>
                <a:gd name="connsiteY515" fmla="*/ 625516 h 1608850"/>
                <a:gd name="connsiteX516" fmla="*/ 4042623 w 12192000"/>
                <a:gd name="connsiteY516" fmla="*/ 636107 h 1608850"/>
                <a:gd name="connsiteX517" fmla="*/ 4041510 w 12192000"/>
                <a:gd name="connsiteY517" fmla="*/ 636107 h 1608850"/>
                <a:gd name="connsiteX518" fmla="*/ 4033708 w 12192000"/>
                <a:gd name="connsiteY518" fmla="*/ 636107 h 1608850"/>
                <a:gd name="connsiteX519" fmla="*/ 4033708 w 12192000"/>
                <a:gd name="connsiteY519" fmla="*/ 637620 h 1608850"/>
                <a:gd name="connsiteX520" fmla="*/ 4033708 w 12192000"/>
                <a:gd name="connsiteY520" fmla="*/ 648212 h 1608850"/>
                <a:gd name="connsiteX521" fmla="*/ 4034823 w 12192000"/>
                <a:gd name="connsiteY521" fmla="*/ 648212 h 1608850"/>
                <a:gd name="connsiteX522" fmla="*/ 4042623 w 12192000"/>
                <a:gd name="connsiteY522" fmla="*/ 648212 h 1608850"/>
                <a:gd name="connsiteX523" fmla="*/ 4042623 w 12192000"/>
                <a:gd name="connsiteY523" fmla="*/ 649346 h 1608850"/>
                <a:gd name="connsiteX524" fmla="*/ 4042623 w 12192000"/>
                <a:gd name="connsiteY524" fmla="*/ 657290 h 1608850"/>
                <a:gd name="connsiteX525" fmla="*/ 4041510 w 12192000"/>
                <a:gd name="connsiteY525" fmla="*/ 657290 h 1608850"/>
                <a:gd name="connsiteX526" fmla="*/ 4033708 w 12192000"/>
                <a:gd name="connsiteY526" fmla="*/ 657290 h 1608850"/>
                <a:gd name="connsiteX527" fmla="*/ 4033708 w 12192000"/>
                <a:gd name="connsiteY527" fmla="*/ 658804 h 1608850"/>
                <a:gd name="connsiteX528" fmla="*/ 4033708 w 12192000"/>
                <a:gd name="connsiteY528" fmla="*/ 669395 h 1608850"/>
                <a:gd name="connsiteX529" fmla="*/ 4034823 w 12192000"/>
                <a:gd name="connsiteY529" fmla="*/ 669395 h 1608850"/>
                <a:gd name="connsiteX530" fmla="*/ 4042623 w 12192000"/>
                <a:gd name="connsiteY530" fmla="*/ 669395 h 1608850"/>
                <a:gd name="connsiteX531" fmla="*/ 4042623 w 12192000"/>
                <a:gd name="connsiteY531" fmla="*/ 670908 h 1608850"/>
                <a:gd name="connsiteX532" fmla="*/ 4042623 w 12192000"/>
                <a:gd name="connsiteY532" fmla="*/ 681500 h 1608850"/>
                <a:gd name="connsiteX533" fmla="*/ 4041510 w 12192000"/>
                <a:gd name="connsiteY533" fmla="*/ 681500 h 1608850"/>
                <a:gd name="connsiteX534" fmla="*/ 4033708 w 12192000"/>
                <a:gd name="connsiteY534" fmla="*/ 681500 h 1608850"/>
                <a:gd name="connsiteX535" fmla="*/ 4033708 w 12192000"/>
                <a:gd name="connsiteY535" fmla="*/ 682634 h 1608850"/>
                <a:gd name="connsiteX536" fmla="*/ 4033708 w 12192000"/>
                <a:gd name="connsiteY536" fmla="*/ 690579 h 1608850"/>
                <a:gd name="connsiteX537" fmla="*/ 4034823 w 12192000"/>
                <a:gd name="connsiteY537" fmla="*/ 690579 h 1608850"/>
                <a:gd name="connsiteX538" fmla="*/ 4042623 w 12192000"/>
                <a:gd name="connsiteY538" fmla="*/ 690579 h 1608850"/>
                <a:gd name="connsiteX539" fmla="*/ 4042623 w 12192000"/>
                <a:gd name="connsiteY539" fmla="*/ 692091 h 1608850"/>
                <a:gd name="connsiteX540" fmla="*/ 4042623 w 12192000"/>
                <a:gd name="connsiteY540" fmla="*/ 702682 h 1608850"/>
                <a:gd name="connsiteX541" fmla="*/ 4041510 w 12192000"/>
                <a:gd name="connsiteY541" fmla="*/ 702682 h 1608850"/>
                <a:gd name="connsiteX542" fmla="*/ 4033708 w 12192000"/>
                <a:gd name="connsiteY542" fmla="*/ 702682 h 1608850"/>
                <a:gd name="connsiteX543" fmla="*/ 4033708 w 12192000"/>
                <a:gd name="connsiteY543" fmla="*/ 704195 h 1608850"/>
                <a:gd name="connsiteX544" fmla="*/ 4033708 w 12192000"/>
                <a:gd name="connsiteY544" fmla="*/ 714788 h 1608850"/>
                <a:gd name="connsiteX545" fmla="*/ 4034823 w 12192000"/>
                <a:gd name="connsiteY545" fmla="*/ 714788 h 1608850"/>
                <a:gd name="connsiteX546" fmla="*/ 4042623 w 12192000"/>
                <a:gd name="connsiteY546" fmla="*/ 714788 h 1608850"/>
                <a:gd name="connsiteX547" fmla="*/ 4042623 w 12192000"/>
                <a:gd name="connsiteY547" fmla="*/ 716300 h 1608850"/>
                <a:gd name="connsiteX548" fmla="*/ 4042623 w 12192000"/>
                <a:gd name="connsiteY548" fmla="*/ 726892 h 1608850"/>
                <a:gd name="connsiteX549" fmla="*/ 4041510 w 12192000"/>
                <a:gd name="connsiteY549" fmla="*/ 726892 h 1608850"/>
                <a:gd name="connsiteX550" fmla="*/ 4033708 w 12192000"/>
                <a:gd name="connsiteY550" fmla="*/ 726892 h 1608850"/>
                <a:gd name="connsiteX551" fmla="*/ 4033708 w 12192000"/>
                <a:gd name="connsiteY551" fmla="*/ 728027 h 1608850"/>
                <a:gd name="connsiteX552" fmla="*/ 4033708 w 12192000"/>
                <a:gd name="connsiteY552" fmla="*/ 735970 h 1608850"/>
                <a:gd name="connsiteX553" fmla="*/ 4034823 w 12192000"/>
                <a:gd name="connsiteY553" fmla="*/ 735970 h 1608850"/>
                <a:gd name="connsiteX554" fmla="*/ 4042623 w 12192000"/>
                <a:gd name="connsiteY554" fmla="*/ 735970 h 1608850"/>
                <a:gd name="connsiteX555" fmla="*/ 4042623 w 12192000"/>
                <a:gd name="connsiteY555" fmla="*/ 737484 h 1608850"/>
                <a:gd name="connsiteX556" fmla="*/ 4042623 w 12192000"/>
                <a:gd name="connsiteY556" fmla="*/ 748075 h 1608850"/>
                <a:gd name="connsiteX557" fmla="*/ 4041510 w 12192000"/>
                <a:gd name="connsiteY557" fmla="*/ 748075 h 1608850"/>
                <a:gd name="connsiteX558" fmla="*/ 4033708 w 12192000"/>
                <a:gd name="connsiteY558" fmla="*/ 748075 h 1608850"/>
                <a:gd name="connsiteX559" fmla="*/ 4033708 w 12192000"/>
                <a:gd name="connsiteY559" fmla="*/ 749588 h 1608850"/>
                <a:gd name="connsiteX560" fmla="*/ 4033708 w 12192000"/>
                <a:gd name="connsiteY560" fmla="*/ 760181 h 1608850"/>
                <a:gd name="connsiteX561" fmla="*/ 4034823 w 12192000"/>
                <a:gd name="connsiteY561" fmla="*/ 760181 h 1608850"/>
                <a:gd name="connsiteX562" fmla="*/ 4042623 w 12192000"/>
                <a:gd name="connsiteY562" fmla="*/ 760181 h 1608850"/>
                <a:gd name="connsiteX563" fmla="*/ 4042623 w 12192000"/>
                <a:gd name="connsiteY563" fmla="*/ 761314 h 1608850"/>
                <a:gd name="connsiteX564" fmla="*/ 4042623 w 12192000"/>
                <a:gd name="connsiteY564" fmla="*/ 769258 h 1608850"/>
                <a:gd name="connsiteX565" fmla="*/ 4041510 w 12192000"/>
                <a:gd name="connsiteY565" fmla="*/ 769258 h 1608850"/>
                <a:gd name="connsiteX566" fmla="*/ 4033708 w 12192000"/>
                <a:gd name="connsiteY566" fmla="*/ 769258 h 1608850"/>
                <a:gd name="connsiteX567" fmla="*/ 4033708 w 12192000"/>
                <a:gd name="connsiteY567" fmla="*/ 770772 h 1608850"/>
                <a:gd name="connsiteX568" fmla="*/ 4033708 w 12192000"/>
                <a:gd name="connsiteY568" fmla="*/ 781363 h 1608850"/>
                <a:gd name="connsiteX569" fmla="*/ 4034823 w 12192000"/>
                <a:gd name="connsiteY569" fmla="*/ 781363 h 1608850"/>
                <a:gd name="connsiteX570" fmla="*/ 4042623 w 12192000"/>
                <a:gd name="connsiteY570" fmla="*/ 781363 h 1608850"/>
                <a:gd name="connsiteX571" fmla="*/ 4042623 w 12192000"/>
                <a:gd name="connsiteY571" fmla="*/ 782876 h 1608850"/>
                <a:gd name="connsiteX572" fmla="*/ 4042623 w 12192000"/>
                <a:gd name="connsiteY572" fmla="*/ 793468 h 1608850"/>
                <a:gd name="connsiteX573" fmla="*/ 4041510 w 12192000"/>
                <a:gd name="connsiteY573" fmla="*/ 793468 h 1608850"/>
                <a:gd name="connsiteX574" fmla="*/ 4033708 w 12192000"/>
                <a:gd name="connsiteY574" fmla="*/ 793468 h 1608850"/>
                <a:gd name="connsiteX575" fmla="*/ 4033708 w 12192000"/>
                <a:gd name="connsiteY575" fmla="*/ 794981 h 1608850"/>
                <a:gd name="connsiteX576" fmla="*/ 4033708 w 12192000"/>
                <a:gd name="connsiteY576" fmla="*/ 805572 h 1608850"/>
                <a:gd name="connsiteX577" fmla="*/ 4034823 w 12192000"/>
                <a:gd name="connsiteY577" fmla="*/ 805572 h 1608850"/>
                <a:gd name="connsiteX578" fmla="*/ 4042623 w 12192000"/>
                <a:gd name="connsiteY578" fmla="*/ 805572 h 1608850"/>
                <a:gd name="connsiteX579" fmla="*/ 4042623 w 12192000"/>
                <a:gd name="connsiteY579" fmla="*/ 806707 h 1608850"/>
                <a:gd name="connsiteX580" fmla="*/ 4042623 w 12192000"/>
                <a:gd name="connsiteY580" fmla="*/ 814651 h 1608850"/>
                <a:gd name="connsiteX581" fmla="*/ 4041510 w 12192000"/>
                <a:gd name="connsiteY581" fmla="*/ 814651 h 1608850"/>
                <a:gd name="connsiteX582" fmla="*/ 4033708 w 12192000"/>
                <a:gd name="connsiteY582" fmla="*/ 814651 h 1608850"/>
                <a:gd name="connsiteX583" fmla="*/ 4033708 w 12192000"/>
                <a:gd name="connsiteY583" fmla="*/ 816163 h 1608850"/>
                <a:gd name="connsiteX584" fmla="*/ 4033708 w 12192000"/>
                <a:gd name="connsiteY584" fmla="*/ 826756 h 1608850"/>
                <a:gd name="connsiteX585" fmla="*/ 4058227 w 12192000"/>
                <a:gd name="connsiteY585" fmla="*/ 853992 h 1608850"/>
                <a:gd name="connsiteX586" fmla="*/ 4057113 w 12192000"/>
                <a:gd name="connsiteY586" fmla="*/ 860044 h 1608850"/>
                <a:gd name="connsiteX587" fmla="*/ 4049311 w 12192000"/>
                <a:gd name="connsiteY587" fmla="*/ 860044 h 1608850"/>
                <a:gd name="connsiteX588" fmla="*/ 4049311 w 12192000"/>
                <a:gd name="connsiteY588" fmla="*/ 893331 h 1608850"/>
                <a:gd name="connsiteX589" fmla="*/ 4050427 w 12192000"/>
                <a:gd name="connsiteY589" fmla="*/ 893331 h 1608850"/>
                <a:gd name="connsiteX590" fmla="*/ 4058227 w 12192000"/>
                <a:gd name="connsiteY590" fmla="*/ 893331 h 1608850"/>
                <a:gd name="connsiteX591" fmla="*/ 4058227 w 12192000"/>
                <a:gd name="connsiteY591" fmla="*/ 891440 h 1608850"/>
                <a:gd name="connsiteX592" fmla="*/ 4058227 w 12192000"/>
                <a:gd name="connsiteY592" fmla="*/ 878201 h 1608850"/>
                <a:gd name="connsiteX593" fmla="*/ 4059342 w 12192000"/>
                <a:gd name="connsiteY593" fmla="*/ 877444 h 1608850"/>
                <a:gd name="connsiteX594" fmla="*/ 4067142 w 12192000"/>
                <a:gd name="connsiteY594" fmla="*/ 872149 h 1608850"/>
                <a:gd name="connsiteX595" fmla="*/ 4069094 w 12192000"/>
                <a:gd name="connsiteY595" fmla="*/ 872149 h 1608850"/>
                <a:gd name="connsiteX596" fmla="*/ 4082747 w 12192000"/>
                <a:gd name="connsiteY596" fmla="*/ 872149 h 1608850"/>
                <a:gd name="connsiteX597" fmla="*/ 4082747 w 12192000"/>
                <a:gd name="connsiteY597" fmla="*/ 873661 h 1608850"/>
                <a:gd name="connsiteX598" fmla="*/ 4082747 w 12192000"/>
                <a:gd name="connsiteY598" fmla="*/ 884253 h 1608850"/>
                <a:gd name="connsiteX599" fmla="*/ 4084419 w 12192000"/>
                <a:gd name="connsiteY599" fmla="*/ 884253 h 1608850"/>
                <a:gd name="connsiteX600" fmla="*/ 4096121 w 12192000"/>
                <a:gd name="connsiteY600" fmla="*/ 884253 h 1608850"/>
                <a:gd name="connsiteX601" fmla="*/ 4097235 w 12192000"/>
                <a:gd name="connsiteY601" fmla="*/ 890305 h 1608850"/>
                <a:gd name="connsiteX602" fmla="*/ 4105038 w 12192000"/>
                <a:gd name="connsiteY602" fmla="*/ 890305 h 1608850"/>
                <a:gd name="connsiteX603" fmla="*/ 4129555 w 12192000"/>
                <a:gd name="connsiteY603" fmla="*/ 932671 h 1608850"/>
                <a:gd name="connsiteX604" fmla="*/ 4129555 w 12192000"/>
                <a:gd name="connsiteY604" fmla="*/ 951821 h 1608850"/>
                <a:gd name="connsiteX605" fmla="*/ 4129555 w 12192000"/>
                <a:gd name="connsiteY605" fmla="*/ 970823 h 1608850"/>
                <a:gd name="connsiteX606" fmla="*/ 4138472 w 12192000"/>
                <a:gd name="connsiteY606" fmla="*/ 970823 h 1608850"/>
                <a:gd name="connsiteX607" fmla="*/ 4138472 w 12192000"/>
                <a:gd name="connsiteY607" fmla="*/ 956881 h 1608850"/>
                <a:gd name="connsiteX608" fmla="*/ 4139308 w 12192000"/>
                <a:gd name="connsiteY608" fmla="*/ 956881 h 1608850"/>
                <a:gd name="connsiteX609" fmla="*/ 4145159 w 12192000"/>
                <a:gd name="connsiteY609" fmla="*/ 956881 h 1608850"/>
                <a:gd name="connsiteX610" fmla="*/ 4145159 w 12192000"/>
                <a:gd name="connsiteY610" fmla="*/ 958394 h 1608850"/>
                <a:gd name="connsiteX611" fmla="*/ 4145159 w 12192000"/>
                <a:gd name="connsiteY611" fmla="*/ 968985 h 1608850"/>
                <a:gd name="connsiteX612" fmla="*/ 4154075 w 12192000"/>
                <a:gd name="connsiteY612" fmla="*/ 905436 h 1608850"/>
                <a:gd name="connsiteX613" fmla="*/ 4191968 w 12192000"/>
                <a:gd name="connsiteY613" fmla="*/ 905436 h 1608850"/>
                <a:gd name="connsiteX614" fmla="*/ 4191968 w 12192000"/>
                <a:gd name="connsiteY614" fmla="*/ 808599 h 1608850"/>
                <a:gd name="connsiteX615" fmla="*/ 4227631 w 12192000"/>
                <a:gd name="connsiteY615" fmla="*/ 808599 h 1608850"/>
                <a:gd name="connsiteX616" fmla="*/ 4227631 w 12192000"/>
                <a:gd name="connsiteY616" fmla="*/ 807464 h 1608850"/>
                <a:gd name="connsiteX617" fmla="*/ 4227631 w 12192000"/>
                <a:gd name="connsiteY617" fmla="*/ 799520 h 1608850"/>
                <a:gd name="connsiteX618" fmla="*/ 4249922 w 12192000"/>
                <a:gd name="connsiteY618" fmla="*/ 799520 h 1608850"/>
                <a:gd name="connsiteX619" fmla="*/ 4249922 w 12192000"/>
                <a:gd name="connsiteY619" fmla="*/ 748075 h 1608850"/>
                <a:gd name="connsiteX620" fmla="*/ 4245463 w 12192000"/>
                <a:gd name="connsiteY620" fmla="*/ 745805 h 1608850"/>
                <a:gd name="connsiteX621" fmla="*/ 4245463 w 12192000"/>
                <a:gd name="connsiteY621" fmla="*/ 729918 h 1608850"/>
                <a:gd name="connsiteX622" fmla="*/ 4249922 w 12192000"/>
                <a:gd name="connsiteY622" fmla="*/ 732945 h 1608850"/>
                <a:gd name="connsiteX623" fmla="*/ 4254381 w 12192000"/>
                <a:gd name="connsiteY623" fmla="*/ 702682 h 1608850"/>
                <a:gd name="connsiteX624" fmla="*/ 4258839 w 12192000"/>
                <a:gd name="connsiteY624" fmla="*/ 732945 h 1608850"/>
                <a:gd name="connsiteX625" fmla="*/ 4261346 w 12192000"/>
                <a:gd name="connsiteY625" fmla="*/ 728783 h 1608850"/>
                <a:gd name="connsiteX626" fmla="*/ 4263297 w 12192000"/>
                <a:gd name="connsiteY626" fmla="*/ 720840 h 1608850"/>
                <a:gd name="connsiteX627" fmla="*/ 4263853 w 12192000"/>
                <a:gd name="connsiteY627" fmla="*/ 719327 h 1608850"/>
                <a:gd name="connsiteX628" fmla="*/ 4267754 w 12192000"/>
                <a:gd name="connsiteY628" fmla="*/ 708734 h 1608850"/>
                <a:gd name="connsiteX629" fmla="*/ 4268311 w 12192000"/>
                <a:gd name="connsiteY629" fmla="*/ 707222 h 1608850"/>
                <a:gd name="connsiteX630" fmla="*/ 4272213 w 12192000"/>
                <a:gd name="connsiteY630" fmla="*/ 696631 h 1608850"/>
                <a:gd name="connsiteX631" fmla="*/ 4273605 w 12192000"/>
                <a:gd name="connsiteY631" fmla="*/ 695495 h 1608850"/>
                <a:gd name="connsiteX632" fmla="*/ 4283357 w 12192000"/>
                <a:gd name="connsiteY632" fmla="*/ 687552 h 1608850"/>
                <a:gd name="connsiteX633" fmla="*/ 4285030 w 12192000"/>
                <a:gd name="connsiteY633" fmla="*/ 686039 h 1608850"/>
                <a:gd name="connsiteX634" fmla="*/ 4296732 w 12192000"/>
                <a:gd name="connsiteY634" fmla="*/ 675447 h 1608850"/>
                <a:gd name="connsiteX635" fmla="*/ 4297568 w 12192000"/>
                <a:gd name="connsiteY635" fmla="*/ 673934 h 1608850"/>
                <a:gd name="connsiteX636" fmla="*/ 4303418 w 12192000"/>
                <a:gd name="connsiteY636" fmla="*/ 663343 h 1608850"/>
                <a:gd name="connsiteX637" fmla="*/ 4303976 w 12192000"/>
                <a:gd name="connsiteY637" fmla="*/ 660695 h 1608850"/>
                <a:gd name="connsiteX638" fmla="*/ 4307877 w 12192000"/>
                <a:gd name="connsiteY638" fmla="*/ 642159 h 1608850"/>
                <a:gd name="connsiteX639" fmla="*/ 4308435 w 12192000"/>
                <a:gd name="connsiteY639" fmla="*/ 644807 h 1608850"/>
                <a:gd name="connsiteX640" fmla="*/ 4312335 w 12192000"/>
                <a:gd name="connsiteY640" fmla="*/ 663343 h 1608850"/>
                <a:gd name="connsiteX641" fmla="*/ 4312893 w 12192000"/>
                <a:gd name="connsiteY641" fmla="*/ 664477 h 1608850"/>
                <a:gd name="connsiteX642" fmla="*/ 4316793 w 12192000"/>
                <a:gd name="connsiteY642" fmla="*/ 672421 h 1608850"/>
                <a:gd name="connsiteX643" fmla="*/ 4318186 w 12192000"/>
                <a:gd name="connsiteY643" fmla="*/ 673934 h 1608850"/>
                <a:gd name="connsiteX644" fmla="*/ 4327938 w 12192000"/>
                <a:gd name="connsiteY644" fmla="*/ 684525 h 1608850"/>
                <a:gd name="connsiteX645" fmla="*/ 4329054 w 12192000"/>
                <a:gd name="connsiteY645" fmla="*/ 686039 h 1608850"/>
                <a:gd name="connsiteX646" fmla="*/ 4336853 w 12192000"/>
                <a:gd name="connsiteY646" fmla="*/ 696631 h 1608850"/>
                <a:gd name="connsiteX647" fmla="*/ 4337969 w 12192000"/>
                <a:gd name="connsiteY647" fmla="*/ 698143 h 1608850"/>
                <a:gd name="connsiteX648" fmla="*/ 4345771 w 12192000"/>
                <a:gd name="connsiteY648" fmla="*/ 708734 h 1608850"/>
                <a:gd name="connsiteX649" fmla="*/ 4346049 w 12192000"/>
                <a:gd name="connsiteY649" fmla="*/ 710248 h 1608850"/>
                <a:gd name="connsiteX650" fmla="*/ 4347998 w 12192000"/>
                <a:gd name="connsiteY650" fmla="*/ 720840 h 1608850"/>
                <a:gd name="connsiteX651" fmla="*/ 4348277 w 12192000"/>
                <a:gd name="connsiteY651" fmla="*/ 722352 h 1608850"/>
                <a:gd name="connsiteX652" fmla="*/ 4350228 w 12192000"/>
                <a:gd name="connsiteY652" fmla="*/ 732945 h 1608850"/>
                <a:gd name="connsiteX653" fmla="*/ 4356914 w 12192000"/>
                <a:gd name="connsiteY653" fmla="*/ 702682 h 1608850"/>
                <a:gd name="connsiteX654" fmla="*/ 4361373 w 12192000"/>
                <a:gd name="connsiteY654" fmla="*/ 732945 h 1608850"/>
                <a:gd name="connsiteX655" fmla="*/ 4365830 w 12192000"/>
                <a:gd name="connsiteY655" fmla="*/ 735214 h 1608850"/>
                <a:gd name="connsiteX656" fmla="*/ 4365830 w 12192000"/>
                <a:gd name="connsiteY656" fmla="*/ 751102 h 1608850"/>
                <a:gd name="connsiteX657" fmla="*/ 4361373 w 12192000"/>
                <a:gd name="connsiteY657" fmla="*/ 793468 h 1608850"/>
                <a:gd name="connsiteX658" fmla="*/ 4362489 w 12192000"/>
                <a:gd name="connsiteY658" fmla="*/ 793468 h 1608850"/>
                <a:gd name="connsiteX659" fmla="*/ 4370289 w 12192000"/>
                <a:gd name="connsiteY659" fmla="*/ 793468 h 1608850"/>
                <a:gd name="connsiteX660" fmla="*/ 4371126 w 12192000"/>
                <a:gd name="connsiteY660" fmla="*/ 799520 h 1608850"/>
                <a:gd name="connsiteX661" fmla="*/ 4376976 w 12192000"/>
                <a:gd name="connsiteY661" fmla="*/ 799520 h 1608850"/>
                <a:gd name="connsiteX662" fmla="*/ 4376976 w 12192000"/>
                <a:gd name="connsiteY662" fmla="*/ 798007 h 1608850"/>
                <a:gd name="connsiteX663" fmla="*/ 4376976 w 12192000"/>
                <a:gd name="connsiteY663" fmla="*/ 787415 h 1608850"/>
                <a:gd name="connsiteX664" fmla="*/ 4379206 w 12192000"/>
                <a:gd name="connsiteY664" fmla="*/ 787415 h 1608850"/>
                <a:gd name="connsiteX665" fmla="*/ 4394808 w 12192000"/>
                <a:gd name="connsiteY665" fmla="*/ 787415 h 1608850"/>
                <a:gd name="connsiteX666" fmla="*/ 4394808 w 12192000"/>
                <a:gd name="connsiteY666" fmla="*/ 784767 h 1608850"/>
                <a:gd name="connsiteX667" fmla="*/ 4394808 w 12192000"/>
                <a:gd name="connsiteY667" fmla="*/ 766232 h 1608850"/>
                <a:gd name="connsiteX668" fmla="*/ 4432702 w 12192000"/>
                <a:gd name="connsiteY668" fmla="*/ 766232 h 1608850"/>
                <a:gd name="connsiteX669" fmla="*/ 4432702 w 12192000"/>
                <a:gd name="connsiteY669" fmla="*/ 768124 h 1608850"/>
                <a:gd name="connsiteX670" fmla="*/ 4432702 w 12192000"/>
                <a:gd name="connsiteY670" fmla="*/ 781363 h 1608850"/>
                <a:gd name="connsiteX671" fmla="*/ 4452762 w 12192000"/>
                <a:gd name="connsiteY671" fmla="*/ 781363 h 1608850"/>
                <a:gd name="connsiteX672" fmla="*/ 4452762 w 12192000"/>
                <a:gd name="connsiteY672" fmla="*/ 784390 h 1608850"/>
                <a:gd name="connsiteX673" fmla="*/ 4452762 w 12192000"/>
                <a:gd name="connsiteY673" fmla="*/ 805572 h 1608850"/>
                <a:gd name="connsiteX674" fmla="*/ 4448306 w 12192000"/>
                <a:gd name="connsiteY674" fmla="*/ 806707 h 1608850"/>
                <a:gd name="connsiteX675" fmla="*/ 4448306 w 12192000"/>
                <a:gd name="connsiteY675" fmla="*/ 814651 h 1608850"/>
                <a:gd name="connsiteX676" fmla="*/ 4452762 w 12192000"/>
                <a:gd name="connsiteY676" fmla="*/ 816921 h 1608850"/>
                <a:gd name="connsiteX677" fmla="*/ 4452762 w 12192000"/>
                <a:gd name="connsiteY677" fmla="*/ 832808 h 1608850"/>
                <a:gd name="connsiteX678" fmla="*/ 4448306 w 12192000"/>
                <a:gd name="connsiteY678" fmla="*/ 838860 h 1608850"/>
                <a:gd name="connsiteX679" fmla="*/ 4448306 w 12192000"/>
                <a:gd name="connsiteY679" fmla="*/ 911488 h 1608850"/>
                <a:gd name="connsiteX680" fmla="*/ 4450255 w 12192000"/>
                <a:gd name="connsiteY680" fmla="*/ 911488 h 1608850"/>
                <a:gd name="connsiteX681" fmla="*/ 4463908 w 12192000"/>
                <a:gd name="connsiteY681" fmla="*/ 911488 h 1608850"/>
                <a:gd name="connsiteX682" fmla="*/ 4465579 w 12192000"/>
                <a:gd name="connsiteY682" fmla="*/ 917540 h 1608850"/>
                <a:gd name="connsiteX683" fmla="*/ 4477282 w 12192000"/>
                <a:gd name="connsiteY683" fmla="*/ 917540 h 1608850"/>
                <a:gd name="connsiteX684" fmla="*/ 4477282 w 12192000"/>
                <a:gd name="connsiteY684" fmla="*/ 920188 h 1608850"/>
                <a:gd name="connsiteX685" fmla="*/ 4477282 w 12192000"/>
                <a:gd name="connsiteY685" fmla="*/ 938724 h 1608850"/>
                <a:gd name="connsiteX686" fmla="*/ 4478955 w 12192000"/>
                <a:gd name="connsiteY686" fmla="*/ 938724 h 1608850"/>
                <a:gd name="connsiteX687" fmla="*/ 4490656 w 12192000"/>
                <a:gd name="connsiteY687" fmla="*/ 938724 h 1608850"/>
                <a:gd name="connsiteX688" fmla="*/ 4490656 w 12192000"/>
                <a:gd name="connsiteY688" fmla="*/ 936076 h 1608850"/>
                <a:gd name="connsiteX689" fmla="*/ 4490656 w 12192000"/>
                <a:gd name="connsiteY689" fmla="*/ 917540 h 1608850"/>
                <a:gd name="connsiteX690" fmla="*/ 4492605 w 12192000"/>
                <a:gd name="connsiteY690" fmla="*/ 916028 h 1608850"/>
                <a:gd name="connsiteX691" fmla="*/ 4506258 w 12192000"/>
                <a:gd name="connsiteY691" fmla="*/ 905436 h 1608850"/>
                <a:gd name="connsiteX692" fmla="*/ 4506258 w 12192000"/>
                <a:gd name="connsiteY692" fmla="*/ 878201 h 1608850"/>
                <a:gd name="connsiteX693" fmla="*/ 4501802 w 12192000"/>
                <a:gd name="connsiteY693" fmla="*/ 847938 h 1608850"/>
                <a:gd name="connsiteX694" fmla="*/ 4502914 w 12192000"/>
                <a:gd name="connsiteY694" fmla="*/ 847938 h 1608850"/>
                <a:gd name="connsiteX695" fmla="*/ 4510717 w 12192000"/>
                <a:gd name="connsiteY695" fmla="*/ 847938 h 1608850"/>
                <a:gd name="connsiteX696" fmla="*/ 4530778 w 12192000"/>
                <a:gd name="connsiteY696" fmla="*/ 844913 h 1608850"/>
                <a:gd name="connsiteX697" fmla="*/ 4530778 w 12192000"/>
                <a:gd name="connsiteY697" fmla="*/ 843399 h 1608850"/>
                <a:gd name="connsiteX698" fmla="*/ 4530778 w 12192000"/>
                <a:gd name="connsiteY698" fmla="*/ 832808 h 1608850"/>
                <a:gd name="connsiteX699" fmla="*/ 4532451 w 12192000"/>
                <a:gd name="connsiteY699" fmla="*/ 832808 h 1608850"/>
                <a:gd name="connsiteX700" fmla="*/ 4544152 w 12192000"/>
                <a:gd name="connsiteY700" fmla="*/ 832808 h 1608850"/>
                <a:gd name="connsiteX701" fmla="*/ 4544152 w 12192000"/>
                <a:gd name="connsiteY701" fmla="*/ 681500 h 1608850"/>
                <a:gd name="connsiteX702" fmla="*/ 4545267 w 12192000"/>
                <a:gd name="connsiteY702" fmla="*/ 681500 h 1608850"/>
                <a:gd name="connsiteX703" fmla="*/ 4553068 w 12192000"/>
                <a:gd name="connsiteY703" fmla="*/ 681500 h 1608850"/>
                <a:gd name="connsiteX704" fmla="*/ 4553068 w 12192000"/>
                <a:gd name="connsiteY704" fmla="*/ 678473 h 1608850"/>
                <a:gd name="connsiteX705" fmla="*/ 4553068 w 12192000"/>
                <a:gd name="connsiteY705" fmla="*/ 657290 h 1608850"/>
                <a:gd name="connsiteX706" fmla="*/ 4555298 w 12192000"/>
                <a:gd name="connsiteY706" fmla="*/ 596766 h 1608850"/>
                <a:gd name="connsiteX707" fmla="*/ 4556412 w 12192000"/>
                <a:gd name="connsiteY707" fmla="*/ 596766 h 1608850"/>
                <a:gd name="connsiteX708" fmla="*/ 4564213 w 12192000"/>
                <a:gd name="connsiteY708" fmla="*/ 596766 h 1608850"/>
                <a:gd name="connsiteX709" fmla="*/ 4564213 w 12192000"/>
                <a:gd name="connsiteY709" fmla="*/ 598280 h 1608850"/>
                <a:gd name="connsiteX710" fmla="*/ 4564213 w 12192000"/>
                <a:gd name="connsiteY710" fmla="*/ 608871 h 1608850"/>
                <a:gd name="connsiteX711" fmla="*/ 4568671 w 12192000"/>
                <a:gd name="connsiteY711" fmla="*/ 605845 h 1608850"/>
                <a:gd name="connsiteX712" fmla="*/ 4568671 w 12192000"/>
                <a:gd name="connsiteY712" fmla="*/ 584662 h 1608850"/>
                <a:gd name="connsiteX713" fmla="*/ 4570065 w 12192000"/>
                <a:gd name="connsiteY713" fmla="*/ 583906 h 1608850"/>
                <a:gd name="connsiteX714" fmla="*/ 4579816 w 12192000"/>
                <a:gd name="connsiteY714" fmla="*/ 578610 h 1608850"/>
                <a:gd name="connsiteX715" fmla="*/ 4580930 w 12192000"/>
                <a:gd name="connsiteY715" fmla="*/ 579367 h 1608850"/>
                <a:gd name="connsiteX716" fmla="*/ 4588733 w 12192000"/>
                <a:gd name="connsiteY716" fmla="*/ 584662 h 1608850"/>
                <a:gd name="connsiteX717" fmla="*/ 4590404 w 12192000"/>
                <a:gd name="connsiteY717" fmla="*/ 584662 h 1608850"/>
                <a:gd name="connsiteX718" fmla="*/ 4602107 w 12192000"/>
                <a:gd name="connsiteY718" fmla="*/ 584662 h 1608850"/>
                <a:gd name="connsiteX719" fmla="*/ 4602107 w 12192000"/>
                <a:gd name="connsiteY719" fmla="*/ 545322 h 1608850"/>
                <a:gd name="connsiteX720" fmla="*/ 4603221 w 12192000"/>
                <a:gd name="connsiteY720" fmla="*/ 545322 h 1608850"/>
                <a:gd name="connsiteX721" fmla="*/ 4611021 w 12192000"/>
                <a:gd name="connsiteY721" fmla="*/ 545322 h 1608850"/>
                <a:gd name="connsiteX722" fmla="*/ 4612414 w 12192000"/>
                <a:gd name="connsiteY722" fmla="*/ 551375 h 1608850"/>
                <a:gd name="connsiteX723" fmla="*/ 4622169 w 12192000"/>
                <a:gd name="connsiteY723" fmla="*/ 551375 h 1608850"/>
                <a:gd name="connsiteX724" fmla="*/ 4623282 w 12192000"/>
                <a:gd name="connsiteY724" fmla="*/ 545322 h 1608850"/>
                <a:gd name="connsiteX725" fmla="*/ 4631084 w 12192000"/>
                <a:gd name="connsiteY725" fmla="*/ 545322 h 1608850"/>
                <a:gd name="connsiteX726" fmla="*/ 4631084 w 12192000"/>
                <a:gd name="connsiteY726" fmla="*/ 590714 h 1608850"/>
                <a:gd name="connsiteX727" fmla="*/ 4632477 w 12192000"/>
                <a:gd name="connsiteY727" fmla="*/ 592227 h 1608850"/>
                <a:gd name="connsiteX728" fmla="*/ 4642230 w 12192000"/>
                <a:gd name="connsiteY728" fmla="*/ 602819 h 1608850"/>
                <a:gd name="connsiteX729" fmla="*/ 4664518 w 12192000"/>
                <a:gd name="connsiteY729" fmla="*/ 611898 h 1608850"/>
                <a:gd name="connsiteX730" fmla="*/ 4664518 w 12192000"/>
                <a:gd name="connsiteY730" fmla="*/ 610007 h 1608850"/>
                <a:gd name="connsiteX731" fmla="*/ 4664518 w 12192000"/>
                <a:gd name="connsiteY731" fmla="*/ 596766 h 1608850"/>
                <a:gd name="connsiteX732" fmla="*/ 4693496 w 12192000"/>
                <a:gd name="connsiteY732" fmla="*/ 584662 h 1608850"/>
                <a:gd name="connsiteX733" fmla="*/ 4693496 w 12192000"/>
                <a:gd name="connsiteY733" fmla="*/ 583150 h 1608850"/>
                <a:gd name="connsiteX734" fmla="*/ 4693496 w 12192000"/>
                <a:gd name="connsiteY734" fmla="*/ 572557 h 1608850"/>
                <a:gd name="connsiteX735" fmla="*/ 4694332 w 12192000"/>
                <a:gd name="connsiteY735" fmla="*/ 572557 h 1608850"/>
                <a:gd name="connsiteX736" fmla="*/ 4700182 w 12192000"/>
                <a:gd name="connsiteY736" fmla="*/ 572557 h 1608850"/>
                <a:gd name="connsiteX737" fmla="*/ 4700182 w 12192000"/>
                <a:gd name="connsiteY737" fmla="*/ 571423 h 1608850"/>
                <a:gd name="connsiteX738" fmla="*/ 4700182 w 12192000"/>
                <a:gd name="connsiteY738" fmla="*/ 563479 h 1608850"/>
                <a:gd name="connsiteX739" fmla="*/ 4702412 w 12192000"/>
                <a:gd name="connsiteY739" fmla="*/ 563479 h 1608850"/>
                <a:gd name="connsiteX740" fmla="*/ 4718014 w 12192000"/>
                <a:gd name="connsiteY740" fmla="*/ 563479 h 1608850"/>
                <a:gd name="connsiteX741" fmla="*/ 4718014 w 12192000"/>
                <a:gd name="connsiteY741" fmla="*/ 564614 h 1608850"/>
                <a:gd name="connsiteX742" fmla="*/ 4718014 w 12192000"/>
                <a:gd name="connsiteY742" fmla="*/ 572557 h 1608850"/>
                <a:gd name="connsiteX743" fmla="*/ 4719686 w 12192000"/>
                <a:gd name="connsiteY743" fmla="*/ 572557 h 1608850"/>
                <a:gd name="connsiteX744" fmla="*/ 4731390 w 12192000"/>
                <a:gd name="connsiteY744" fmla="*/ 572557 h 1608850"/>
                <a:gd name="connsiteX745" fmla="*/ 4731390 w 12192000"/>
                <a:gd name="connsiteY745" fmla="*/ 574828 h 1608850"/>
                <a:gd name="connsiteX746" fmla="*/ 4731390 w 12192000"/>
                <a:gd name="connsiteY746" fmla="*/ 590714 h 1608850"/>
                <a:gd name="connsiteX747" fmla="*/ 4755908 w 12192000"/>
                <a:gd name="connsiteY747" fmla="*/ 590714 h 1608850"/>
                <a:gd name="connsiteX748" fmla="*/ 4755908 w 12192000"/>
                <a:gd name="connsiteY748" fmla="*/ 589202 h 1608850"/>
                <a:gd name="connsiteX749" fmla="*/ 4755908 w 12192000"/>
                <a:gd name="connsiteY749" fmla="*/ 578610 h 1608850"/>
                <a:gd name="connsiteX750" fmla="*/ 4757302 w 12192000"/>
                <a:gd name="connsiteY750" fmla="*/ 578610 h 1608850"/>
                <a:gd name="connsiteX751" fmla="*/ 4767053 w 12192000"/>
                <a:gd name="connsiteY751" fmla="*/ 578610 h 1608850"/>
                <a:gd name="connsiteX752" fmla="*/ 4767053 w 12192000"/>
                <a:gd name="connsiteY752" fmla="*/ 577096 h 1608850"/>
                <a:gd name="connsiteX753" fmla="*/ 4767053 w 12192000"/>
                <a:gd name="connsiteY753" fmla="*/ 566505 h 1608850"/>
                <a:gd name="connsiteX754" fmla="*/ 4768725 w 12192000"/>
                <a:gd name="connsiteY754" fmla="*/ 566505 h 1608850"/>
                <a:gd name="connsiteX755" fmla="*/ 4780426 w 12192000"/>
                <a:gd name="connsiteY755" fmla="*/ 566505 h 1608850"/>
                <a:gd name="connsiteX756" fmla="*/ 4780426 w 12192000"/>
                <a:gd name="connsiteY756" fmla="*/ 568018 h 1608850"/>
                <a:gd name="connsiteX757" fmla="*/ 4780426 w 12192000"/>
                <a:gd name="connsiteY757" fmla="*/ 578610 h 1608850"/>
                <a:gd name="connsiteX758" fmla="*/ 4784886 w 12192000"/>
                <a:gd name="connsiteY758" fmla="*/ 505982 h 1608850"/>
                <a:gd name="connsiteX759" fmla="*/ 4885191 w 12192000"/>
                <a:gd name="connsiteY759" fmla="*/ 505982 h 1608850"/>
                <a:gd name="connsiteX760" fmla="*/ 4885191 w 12192000"/>
                <a:gd name="connsiteY760" fmla="*/ 602819 h 1608850"/>
                <a:gd name="connsiteX761" fmla="*/ 4887420 w 12192000"/>
                <a:gd name="connsiteY761" fmla="*/ 602819 h 1608850"/>
                <a:gd name="connsiteX762" fmla="*/ 4903022 w 12192000"/>
                <a:gd name="connsiteY762" fmla="*/ 602819 h 1608850"/>
                <a:gd name="connsiteX763" fmla="*/ 4903022 w 12192000"/>
                <a:gd name="connsiteY763" fmla="*/ 493877 h 1608850"/>
                <a:gd name="connsiteX764" fmla="*/ 4925313 w 12192000"/>
                <a:gd name="connsiteY764" fmla="*/ 478746 h 1608850"/>
                <a:gd name="connsiteX765" fmla="*/ 4954291 w 12192000"/>
                <a:gd name="connsiteY765" fmla="*/ 478746 h 1608850"/>
                <a:gd name="connsiteX766" fmla="*/ 4956242 w 12192000"/>
                <a:gd name="connsiteY766" fmla="*/ 476477 h 1608850"/>
                <a:gd name="connsiteX767" fmla="*/ 4969893 w 12192000"/>
                <a:gd name="connsiteY767" fmla="*/ 460589 h 1608850"/>
                <a:gd name="connsiteX768" fmla="*/ 5007787 w 12192000"/>
                <a:gd name="connsiteY768" fmla="*/ 460589 h 1608850"/>
                <a:gd name="connsiteX769" fmla="*/ 5007787 w 12192000"/>
                <a:gd name="connsiteY769" fmla="*/ 462859 h 1608850"/>
                <a:gd name="connsiteX770" fmla="*/ 5007787 w 12192000"/>
                <a:gd name="connsiteY770" fmla="*/ 478746 h 1608850"/>
                <a:gd name="connsiteX771" fmla="*/ 5045681 w 12192000"/>
                <a:gd name="connsiteY771" fmla="*/ 478746 h 1608850"/>
                <a:gd name="connsiteX772" fmla="*/ 5045681 w 12192000"/>
                <a:gd name="connsiteY772" fmla="*/ 596766 h 1608850"/>
                <a:gd name="connsiteX773" fmla="*/ 5047073 w 12192000"/>
                <a:gd name="connsiteY773" fmla="*/ 596766 h 1608850"/>
                <a:gd name="connsiteX774" fmla="*/ 5056825 w 12192000"/>
                <a:gd name="connsiteY774" fmla="*/ 596766 h 1608850"/>
                <a:gd name="connsiteX775" fmla="*/ 5056825 w 12192000"/>
                <a:gd name="connsiteY775" fmla="*/ 769258 h 1608850"/>
                <a:gd name="connsiteX776" fmla="*/ 5059053 w 12192000"/>
                <a:gd name="connsiteY776" fmla="*/ 769258 h 1608850"/>
                <a:gd name="connsiteX777" fmla="*/ 5074657 w 12192000"/>
                <a:gd name="connsiteY777" fmla="*/ 769258 h 1608850"/>
                <a:gd name="connsiteX778" fmla="*/ 5074657 w 12192000"/>
                <a:gd name="connsiteY778" fmla="*/ 657290 h 1608850"/>
                <a:gd name="connsiteX779" fmla="*/ 5075493 w 12192000"/>
                <a:gd name="connsiteY779" fmla="*/ 656533 h 1608850"/>
                <a:gd name="connsiteX780" fmla="*/ 5081344 w 12192000"/>
                <a:gd name="connsiteY780" fmla="*/ 651238 h 1608850"/>
                <a:gd name="connsiteX781" fmla="*/ 5085802 w 12192000"/>
                <a:gd name="connsiteY781" fmla="*/ 652750 h 1608850"/>
                <a:gd name="connsiteX782" fmla="*/ 5085802 w 12192000"/>
                <a:gd name="connsiteY782" fmla="*/ 663343 h 1608850"/>
                <a:gd name="connsiteX783" fmla="*/ 5088030 w 12192000"/>
                <a:gd name="connsiteY783" fmla="*/ 661829 h 1608850"/>
                <a:gd name="connsiteX784" fmla="*/ 5103634 w 12192000"/>
                <a:gd name="connsiteY784" fmla="*/ 651238 h 1608850"/>
                <a:gd name="connsiteX785" fmla="*/ 5105585 w 12192000"/>
                <a:gd name="connsiteY785" fmla="*/ 651238 h 1608850"/>
                <a:gd name="connsiteX786" fmla="*/ 5119237 w 12192000"/>
                <a:gd name="connsiteY786" fmla="*/ 651238 h 1608850"/>
                <a:gd name="connsiteX787" fmla="*/ 5119237 w 12192000"/>
                <a:gd name="connsiteY787" fmla="*/ 857017 h 1608850"/>
                <a:gd name="connsiteX788" fmla="*/ 5150444 w 12192000"/>
                <a:gd name="connsiteY788" fmla="*/ 863070 h 1608850"/>
                <a:gd name="connsiteX789" fmla="*/ 5150444 w 12192000"/>
                <a:gd name="connsiteY789" fmla="*/ 853992 h 1608850"/>
                <a:gd name="connsiteX790" fmla="*/ 5183878 w 12192000"/>
                <a:gd name="connsiteY790" fmla="*/ 853992 h 1608850"/>
                <a:gd name="connsiteX791" fmla="*/ 5183878 w 12192000"/>
                <a:gd name="connsiteY791" fmla="*/ 814651 h 1608850"/>
                <a:gd name="connsiteX792" fmla="*/ 5192794 w 12192000"/>
                <a:gd name="connsiteY792" fmla="*/ 814651 h 1608850"/>
                <a:gd name="connsiteX793" fmla="*/ 5192794 w 12192000"/>
                <a:gd name="connsiteY793" fmla="*/ 763206 h 1608850"/>
                <a:gd name="connsiteX794" fmla="*/ 5199482 w 12192000"/>
                <a:gd name="connsiteY794" fmla="*/ 763206 h 1608850"/>
                <a:gd name="connsiteX795" fmla="*/ 5199482 w 12192000"/>
                <a:gd name="connsiteY795" fmla="*/ 711761 h 1608850"/>
                <a:gd name="connsiteX796" fmla="*/ 5215086 w 12192000"/>
                <a:gd name="connsiteY796" fmla="*/ 711761 h 1608850"/>
                <a:gd name="connsiteX797" fmla="*/ 5264122 w 12192000"/>
                <a:gd name="connsiteY797" fmla="*/ 684525 h 1608850"/>
                <a:gd name="connsiteX798" fmla="*/ 5266352 w 12192000"/>
                <a:gd name="connsiteY798" fmla="*/ 657290 h 1608850"/>
                <a:gd name="connsiteX799" fmla="*/ 5270810 w 12192000"/>
                <a:gd name="connsiteY799" fmla="*/ 684525 h 1608850"/>
                <a:gd name="connsiteX800" fmla="*/ 5322078 w 12192000"/>
                <a:gd name="connsiteY800" fmla="*/ 720840 h 1608850"/>
                <a:gd name="connsiteX801" fmla="*/ 5322078 w 12192000"/>
                <a:gd name="connsiteY801" fmla="*/ 714788 h 1608850"/>
                <a:gd name="connsiteX802" fmla="*/ 5335452 w 12192000"/>
                <a:gd name="connsiteY802" fmla="*/ 714788 h 1608850"/>
                <a:gd name="connsiteX803" fmla="*/ 5335452 w 12192000"/>
                <a:gd name="connsiteY803" fmla="*/ 763206 h 1608850"/>
                <a:gd name="connsiteX804" fmla="*/ 5342138 w 12192000"/>
                <a:gd name="connsiteY804" fmla="*/ 763206 h 1608850"/>
                <a:gd name="connsiteX805" fmla="*/ 5342138 w 12192000"/>
                <a:gd name="connsiteY805" fmla="*/ 801467 h 1608850"/>
                <a:gd name="connsiteX806" fmla="*/ 5377917 w 12192000"/>
                <a:gd name="connsiteY806" fmla="*/ 790806 h 1608850"/>
                <a:gd name="connsiteX807" fmla="*/ 5478973 w 12192000"/>
                <a:gd name="connsiteY807" fmla="*/ 790806 h 1608850"/>
                <a:gd name="connsiteX808" fmla="*/ 5478973 w 12192000"/>
                <a:gd name="connsiteY808" fmla="*/ 596233 h 1608850"/>
                <a:gd name="connsiteX809" fmla="*/ 5507479 w 12192000"/>
                <a:gd name="connsiteY809" fmla="*/ 582720 h 1608850"/>
                <a:gd name="connsiteX810" fmla="*/ 5631857 w 12192000"/>
                <a:gd name="connsiteY810" fmla="*/ 561101 h 1608850"/>
                <a:gd name="connsiteX811" fmla="*/ 5675909 w 12192000"/>
                <a:gd name="connsiteY811" fmla="*/ 574613 h 1608850"/>
                <a:gd name="connsiteX812" fmla="*/ 5683682 w 12192000"/>
                <a:gd name="connsiteY812" fmla="*/ 582720 h 1608850"/>
                <a:gd name="connsiteX813" fmla="*/ 5683682 w 12192000"/>
                <a:gd name="connsiteY813" fmla="*/ 833084 h 1608850"/>
                <a:gd name="connsiteX814" fmla="*/ 5701821 w 12192000"/>
                <a:gd name="connsiteY814" fmla="*/ 873985 h 1608850"/>
                <a:gd name="connsiteX815" fmla="*/ 5701821 w 12192000"/>
                <a:gd name="connsiteY815" fmla="*/ 798914 h 1608850"/>
                <a:gd name="connsiteX816" fmla="*/ 5717369 w 12192000"/>
                <a:gd name="connsiteY816" fmla="*/ 798914 h 1608850"/>
                <a:gd name="connsiteX817" fmla="*/ 5717369 w 12192000"/>
                <a:gd name="connsiteY817" fmla="*/ 785402 h 1608850"/>
                <a:gd name="connsiteX818" fmla="*/ 5732917 w 12192000"/>
                <a:gd name="connsiteY818" fmla="*/ 777295 h 1608850"/>
                <a:gd name="connsiteX819" fmla="*/ 5745871 w 12192000"/>
                <a:gd name="connsiteY819" fmla="*/ 777295 h 1608850"/>
                <a:gd name="connsiteX820" fmla="*/ 5745871 w 12192000"/>
                <a:gd name="connsiteY820" fmla="*/ 763783 h 1608850"/>
                <a:gd name="connsiteX821" fmla="*/ 5756236 w 12192000"/>
                <a:gd name="connsiteY821" fmla="*/ 755675 h 1608850"/>
                <a:gd name="connsiteX822" fmla="*/ 5782151 w 12192000"/>
                <a:gd name="connsiteY822" fmla="*/ 755675 h 1608850"/>
                <a:gd name="connsiteX823" fmla="*/ 5782151 w 12192000"/>
                <a:gd name="connsiteY823" fmla="*/ 798914 h 1608850"/>
                <a:gd name="connsiteX824" fmla="*/ 5836566 w 12192000"/>
                <a:gd name="connsiteY824" fmla="*/ 798914 h 1608850"/>
                <a:gd name="connsiteX825" fmla="*/ 5836566 w 12192000"/>
                <a:gd name="connsiteY825" fmla="*/ 950250 h 1608850"/>
                <a:gd name="connsiteX826" fmla="*/ 5857295 w 12192000"/>
                <a:gd name="connsiteY826" fmla="*/ 950250 h 1608850"/>
                <a:gd name="connsiteX827" fmla="*/ 5878025 w 12192000"/>
                <a:gd name="connsiteY827" fmla="*/ 942143 h 1608850"/>
                <a:gd name="connsiteX828" fmla="*/ 5878025 w 12192000"/>
                <a:gd name="connsiteY828" fmla="*/ 931332 h 1608850"/>
                <a:gd name="connsiteX829" fmla="*/ 5870253 w 12192000"/>
                <a:gd name="connsiteY829" fmla="*/ 928630 h 1608850"/>
                <a:gd name="connsiteX830" fmla="*/ 5870253 w 12192000"/>
                <a:gd name="connsiteY830" fmla="*/ 920522 h 1608850"/>
                <a:gd name="connsiteX831" fmla="*/ 5878025 w 12192000"/>
                <a:gd name="connsiteY831" fmla="*/ 915118 h 1608850"/>
                <a:gd name="connsiteX832" fmla="*/ 5878025 w 12192000"/>
                <a:gd name="connsiteY832" fmla="*/ 855665 h 1608850"/>
                <a:gd name="connsiteX833" fmla="*/ 5870253 w 12192000"/>
                <a:gd name="connsiteY833" fmla="*/ 852962 h 1608850"/>
                <a:gd name="connsiteX834" fmla="*/ 5870253 w 12192000"/>
                <a:gd name="connsiteY834" fmla="*/ 844855 h 1608850"/>
                <a:gd name="connsiteX835" fmla="*/ 5878025 w 12192000"/>
                <a:gd name="connsiteY835" fmla="*/ 839450 h 1608850"/>
                <a:gd name="connsiteX836" fmla="*/ 5883208 w 12192000"/>
                <a:gd name="connsiteY836" fmla="*/ 834046 h 1608850"/>
                <a:gd name="connsiteX837" fmla="*/ 5883208 w 12192000"/>
                <a:gd name="connsiteY837" fmla="*/ 823236 h 1608850"/>
                <a:gd name="connsiteX838" fmla="*/ 5878025 w 12192000"/>
                <a:gd name="connsiteY838" fmla="*/ 823236 h 1608850"/>
                <a:gd name="connsiteX839" fmla="*/ 5878025 w 12192000"/>
                <a:gd name="connsiteY839" fmla="*/ 815128 h 1608850"/>
                <a:gd name="connsiteX840" fmla="*/ 5885800 w 12192000"/>
                <a:gd name="connsiteY840" fmla="*/ 809724 h 1608850"/>
                <a:gd name="connsiteX841" fmla="*/ 5927259 w 12192000"/>
                <a:gd name="connsiteY841" fmla="*/ 734056 h 1608850"/>
                <a:gd name="connsiteX842" fmla="*/ 5922077 w 12192000"/>
                <a:gd name="connsiteY842" fmla="*/ 731353 h 1608850"/>
                <a:gd name="connsiteX843" fmla="*/ 5922077 w 12192000"/>
                <a:gd name="connsiteY843" fmla="*/ 723246 h 1608850"/>
                <a:gd name="connsiteX844" fmla="*/ 5929850 w 12192000"/>
                <a:gd name="connsiteY844" fmla="*/ 720543 h 1608850"/>
                <a:gd name="connsiteX845" fmla="*/ 5929850 w 12192000"/>
                <a:gd name="connsiteY845" fmla="*/ 709734 h 1608850"/>
                <a:gd name="connsiteX846" fmla="*/ 5935033 w 12192000"/>
                <a:gd name="connsiteY846" fmla="*/ 709734 h 1608850"/>
                <a:gd name="connsiteX847" fmla="*/ 5935033 w 12192000"/>
                <a:gd name="connsiteY847" fmla="*/ 685412 h 1608850"/>
                <a:gd name="connsiteX848" fmla="*/ 5929850 w 12192000"/>
                <a:gd name="connsiteY848" fmla="*/ 685412 h 1608850"/>
                <a:gd name="connsiteX849" fmla="*/ 5929850 w 12192000"/>
                <a:gd name="connsiteY849" fmla="*/ 680008 h 1608850"/>
                <a:gd name="connsiteX850" fmla="*/ 5935033 w 12192000"/>
                <a:gd name="connsiteY850" fmla="*/ 677305 h 1608850"/>
                <a:gd name="connsiteX851" fmla="*/ 5947989 w 12192000"/>
                <a:gd name="connsiteY851" fmla="*/ 658388 h 1608850"/>
                <a:gd name="connsiteX852" fmla="*/ 5950579 w 12192000"/>
                <a:gd name="connsiteY852" fmla="*/ 647579 h 1608850"/>
                <a:gd name="connsiteX853" fmla="*/ 5950579 w 12192000"/>
                <a:gd name="connsiteY853" fmla="*/ 617852 h 1608850"/>
                <a:gd name="connsiteX854" fmla="*/ 5950904 w 12192000"/>
                <a:gd name="connsiteY854" fmla="*/ 616838 h 1608850"/>
                <a:gd name="connsiteX855" fmla="*/ 5953171 w 12192000"/>
                <a:gd name="connsiteY855" fmla="*/ 609745 h 1608850"/>
                <a:gd name="connsiteX856" fmla="*/ 5953495 w 12192000"/>
                <a:gd name="connsiteY856" fmla="*/ 610759 h 1608850"/>
                <a:gd name="connsiteX857" fmla="*/ 5955763 w 12192000"/>
                <a:gd name="connsiteY857" fmla="*/ 617852 h 1608850"/>
                <a:gd name="connsiteX858" fmla="*/ 5958354 w 12192000"/>
                <a:gd name="connsiteY858" fmla="*/ 647579 h 1608850"/>
                <a:gd name="connsiteX859" fmla="*/ 5958354 w 12192000"/>
                <a:gd name="connsiteY859" fmla="*/ 655686 h 1608850"/>
                <a:gd name="connsiteX860" fmla="*/ 5971311 w 12192000"/>
                <a:gd name="connsiteY860" fmla="*/ 677305 h 1608850"/>
                <a:gd name="connsiteX861" fmla="*/ 5976494 w 12192000"/>
                <a:gd name="connsiteY861" fmla="*/ 680008 h 1608850"/>
                <a:gd name="connsiteX862" fmla="*/ 5976494 w 12192000"/>
                <a:gd name="connsiteY862" fmla="*/ 685412 h 1608850"/>
                <a:gd name="connsiteX863" fmla="*/ 5973903 w 12192000"/>
                <a:gd name="connsiteY863" fmla="*/ 709734 h 1608850"/>
                <a:gd name="connsiteX864" fmla="*/ 5979084 w 12192000"/>
                <a:gd name="connsiteY864" fmla="*/ 720543 h 1608850"/>
                <a:gd name="connsiteX865" fmla="*/ 5984268 w 12192000"/>
                <a:gd name="connsiteY865" fmla="*/ 723246 h 1608850"/>
                <a:gd name="connsiteX866" fmla="*/ 5984268 w 12192000"/>
                <a:gd name="connsiteY866" fmla="*/ 731353 h 1608850"/>
                <a:gd name="connsiteX867" fmla="*/ 5979084 w 12192000"/>
                <a:gd name="connsiteY867" fmla="*/ 734056 h 1608850"/>
                <a:gd name="connsiteX868" fmla="*/ 5999269 w 12192000"/>
                <a:gd name="connsiteY868" fmla="*/ 755105 h 1608850"/>
                <a:gd name="connsiteX869" fmla="*/ 5999269 w 12192000"/>
                <a:gd name="connsiteY869" fmla="*/ 627662 h 1608850"/>
                <a:gd name="connsiteX870" fmla="*/ 5999299 w 12192000"/>
                <a:gd name="connsiteY870" fmla="*/ 627662 h 1608850"/>
                <a:gd name="connsiteX871" fmla="*/ 6037948 w 12192000"/>
                <a:gd name="connsiteY871" fmla="*/ 627662 h 1608850"/>
                <a:gd name="connsiteX872" fmla="*/ 6037948 w 12192000"/>
                <a:gd name="connsiteY872" fmla="*/ 626311 h 1608850"/>
                <a:gd name="connsiteX873" fmla="*/ 6037948 w 12192000"/>
                <a:gd name="connsiteY873" fmla="*/ 616853 h 1608850"/>
                <a:gd name="connsiteX874" fmla="*/ 6038962 w 12192000"/>
                <a:gd name="connsiteY874" fmla="*/ 616853 h 1608850"/>
                <a:gd name="connsiteX875" fmla="*/ 6046055 w 12192000"/>
                <a:gd name="connsiteY875" fmla="*/ 616853 h 1608850"/>
                <a:gd name="connsiteX876" fmla="*/ 6046055 w 12192000"/>
                <a:gd name="connsiteY876" fmla="*/ 614962 h 1608850"/>
                <a:gd name="connsiteX877" fmla="*/ 6046055 w 12192000"/>
                <a:gd name="connsiteY877" fmla="*/ 601721 h 1608850"/>
                <a:gd name="connsiteX878" fmla="*/ 6046815 w 12192000"/>
                <a:gd name="connsiteY878" fmla="*/ 601721 h 1608850"/>
                <a:gd name="connsiteX879" fmla="*/ 6052135 w 12192000"/>
                <a:gd name="connsiteY879" fmla="*/ 601721 h 1608850"/>
                <a:gd name="connsiteX880" fmla="*/ 6052135 w 12192000"/>
                <a:gd name="connsiteY880" fmla="*/ 600640 h 1608850"/>
                <a:gd name="connsiteX881" fmla="*/ 6052135 w 12192000"/>
                <a:gd name="connsiteY881" fmla="*/ 593073 h 1608850"/>
                <a:gd name="connsiteX882" fmla="*/ 6054163 w 12192000"/>
                <a:gd name="connsiteY882" fmla="*/ 593073 h 1608850"/>
                <a:gd name="connsiteX883" fmla="*/ 6068350 w 12192000"/>
                <a:gd name="connsiteY883" fmla="*/ 593073 h 1608850"/>
                <a:gd name="connsiteX884" fmla="*/ 6068350 w 12192000"/>
                <a:gd name="connsiteY884" fmla="*/ 594154 h 1608850"/>
                <a:gd name="connsiteX885" fmla="*/ 6068350 w 12192000"/>
                <a:gd name="connsiteY885" fmla="*/ 601721 h 1608850"/>
                <a:gd name="connsiteX886" fmla="*/ 6090642 w 12192000"/>
                <a:gd name="connsiteY886" fmla="*/ 601721 h 1608850"/>
                <a:gd name="connsiteX887" fmla="*/ 6090642 w 12192000"/>
                <a:gd name="connsiteY887" fmla="*/ 599829 h 1608850"/>
                <a:gd name="connsiteX888" fmla="*/ 6090642 w 12192000"/>
                <a:gd name="connsiteY888" fmla="*/ 586588 h 1608850"/>
                <a:gd name="connsiteX889" fmla="*/ 6092416 w 12192000"/>
                <a:gd name="connsiteY889" fmla="*/ 586588 h 1608850"/>
                <a:gd name="connsiteX890" fmla="*/ 6104829 w 12192000"/>
                <a:gd name="connsiteY890" fmla="*/ 586588 h 1608850"/>
                <a:gd name="connsiteX891" fmla="*/ 6104829 w 12192000"/>
                <a:gd name="connsiteY891" fmla="*/ 610368 h 1608850"/>
                <a:gd name="connsiteX892" fmla="*/ 6105843 w 12192000"/>
                <a:gd name="connsiteY892" fmla="*/ 610368 h 1608850"/>
                <a:gd name="connsiteX893" fmla="*/ 6112936 w 12192000"/>
                <a:gd name="connsiteY893" fmla="*/ 610368 h 1608850"/>
                <a:gd name="connsiteX894" fmla="*/ 6112936 w 12192000"/>
                <a:gd name="connsiteY894" fmla="*/ 609287 h 1608850"/>
                <a:gd name="connsiteX895" fmla="*/ 6112936 w 12192000"/>
                <a:gd name="connsiteY895" fmla="*/ 601721 h 1608850"/>
                <a:gd name="connsiteX896" fmla="*/ 6114709 w 12192000"/>
                <a:gd name="connsiteY896" fmla="*/ 601721 h 1608850"/>
                <a:gd name="connsiteX897" fmla="*/ 6127123 w 12192000"/>
                <a:gd name="connsiteY897" fmla="*/ 601721 h 1608850"/>
                <a:gd name="connsiteX898" fmla="*/ 6127123 w 12192000"/>
                <a:gd name="connsiteY898" fmla="*/ 627662 h 1608850"/>
                <a:gd name="connsiteX899" fmla="*/ 6129150 w 12192000"/>
                <a:gd name="connsiteY899" fmla="*/ 627662 h 1608850"/>
                <a:gd name="connsiteX900" fmla="*/ 6143336 w 12192000"/>
                <a:gd name="connsiteY900" fmla="*/ 627662 h 1608850"/>
                <a:gd name="connsiteX901" fmla="*/ 6143336 w 12192000"/>
                <a:gd name="connsiteY901" fmla="*/ 629283 h 1608850"/>
                <a:gd name="connsiteX902" fmla="*/ 6143336 w 12192000"/>
                <a:gd name="connsiteY902" fmla="*/ 640633 h 1608850"/>
                <a:gd name="connsiteX903" fmla="*/ 6144096 w 12192000"/>
                <a:gd name="connsiteY903" fmla="*/ 640633 h 1608850"/>
                <a:gd name="connsiteX904" fmla="*/ 6149417 w 12192000"/>
                <a:gd name="connsiteY904" fmla="*/ 640633 h 1608850"/>
                <a:gd name="connsiteX905" fmla="*/ 6149417 w 12192000"/>
                <a:gd name="connsiteY905" fmla="*/ 639822 h 1608850"/>
                <a:gd name="connsiteX906" fmla="*/ 6149417 w 12192000"/>
                <a:gd name="connsiteY906" fmla="*/ 634147 h 1608850"/>
                <a:gd name="connsiteX907" fmla="*/ 6179817 w 12192000"/>
                <a:gd name="connsiteY907" fmla="*/ 634147 h 1608850"/>
                <a:gd name="connsiteX908" fmla="*/ 6179817 w 12192000"/>
                <a:gd name="connsiteY908" fmla="*/ 657927 h 1608850"/>
                <a:gd name="connsiteX909" fmla="*/ 6180830 w 12192000"/>
                <a:gd name="connsiteY909" fmla="*/ 657927 h 1608850"/>
                <a:gd name="connsiteX910" fmla="*/ 6187924 w 12192000"/>
                <a:gd name="connsiteY910" fmla="*/ 657927 h 1608850"/>
                <a:gd name="connsiteX911" fmla="*/ 6187924 w 12192000"/>
                <a:gd name="connsiteY911" fmla="*/ 659008 h 1608850"/>
                <a:gd name="connsiteX912" fmla="*/ 6187924 w 12192000"/>
                <a:gd name="connsiteY912" fmla="*/ 666574 h 1608850"/>
                <a:gd name="connsiteX913" fmla="*/ 6188684 w 12192000"/>
                <a:gd name="connsiteY913" fmla="*/ 666574 h 1608850"/>
                <a:gd name="connsiteX914" fmla="*/ 6194004 w 12192000"/>
                <a:gd name="connsiteY914" fmla="*/ 666574 h 1608850"/>
                <a:gd name="connsiteX915" fmla="*/ 6194004 w 12192000"/>
                <a:gd name="connsiteY915" fmla="*/ 664412 h 1608850"/>
                <a:gd name="connsiteX916" fmla="*/ 6194004 w 12192000"/>
                <a:gd name="connsiteY916" fmla="*/ 649280 h 1608850"/>
                <a:gd name="connsiteX917" fmla="*/ 6195017 w 12192000"/>
                <a:gd name="connsiteY917" fmla="*/ 649280 h 1608850"/>
                <a:gd name="connsiteX918" fmla="*/ 6202111 w 12192000"/>
                <a:gd name="connsiteY918" fmla="*/ 649280 h 1608850"/>
                <a:gd name="connsiteX919" fmla="*/ 6202111 w 12192000"/>
                <a:gd name="connsiteY919" fmla="*/ 650361 h 1608850"/>
                <a:gd name="connsiteX920" fmla="*/ 6202111 w 12192000"/>
                <a:gd name="connsiteY920" fmla="*/ 657927 h 1608850"/>
                <a:gd name="connsiteX921" fmla="*/ 6207431 w 12192000"/>
                <a:gd name="connsiteY921" fmla="*/ 655934 h 1608850"/>
                <a:gd name="connsiteX922" fmla="*/ 6208191 w 12192000"/>
                <a:gd name="connsiteY922" fmla="*/ 654954 h 1608850"/>
                <a:gd name="connsiteX923" fmla="*/ 6208191 w 12192000"/>
                <a:gd name="connsiteY923" fmla="*/ 649280 h 1608850"/>
                <a:gd name="connsiteX924" fmla="*/ 6246698 w 12192000"/>
                <a:gd name="connsiteY924" fmla="*/ 649280 h 1608850"/>
                <a:gd name="connsiteX925" fmla="*/ 6246698 w 12192000"/>
                <a:gd name="connsiteY925" fmla="*/ 673059 h 1608850"/>
                <a:gd name="connsiteX926" fmla="*/ 6248724 w 12192000"/>
                <a:gd name="connsiteY926" fmla="*/ 673059 h 1608850"/>
                <a:gd name="connsiteX927" fmla="*/ 6262911 w 12192000"/>
                <a:gd name="connsiteY927" fmla="*/ 673059 h 1608850"/>
                <a:gd name="connsiteX928" fmla="*/ 6262911 w 12192000"/>
                <a:gd name="connsiteY928" fmla="*/ 674140 h 1608850"/>
                <a:gd name="connsiteX929" fmla="*/ 6262911 w 12192000"/>
                <a:gd name="connsiteY929" fmla="*/ 681706 h 1608850"/>
                <a:gd name="connsiteX930" fmla="*/ 6264685 w 12192000"/>
                <a:gd name="connsiteY930" fmla="*/ 681706 h 1608850"/>
                <a:gd name="connsiteX931" fmla="*/ 6277098 w 12192000"/>
                <a:gd name="connsiteY931" fmla="*/ 681706 h 1608850"/>
                <a:gd name="connsiteX932" fmla="*/ 6277098 w 12192000"/>
                <a:gd name="connsiteY932" fmla="*/ 657927 h 1608850"/>
                <a:gd name="connsiteX933" fmla="*/ 6278111 w 12192000"/>
                <a:gd name="connsiteY933" fmla="*/ 657927 h 1608850"/>
                <a:gd name="connsiteX934" fmla="*/ 6285205 w 12192000"/>
                <a:gd name="connsiteY934" fmla="*/ 657927 h 1608850"/>
                <a:gd name="connsiteX935" fmla="*/ 6285205 w 12192000"/>
                <a:gd name="connsiteY935" fmla="*/ 625500 h 1608850"/>
                <a:gd name="connsiteX936" fmla="*/ 6286218 w 12192000"/>
                <a:gd name="connsiteY936" fmla="*/ 625500 h 1608850"/>
                <a:gd name="connsiteX937" fmla="*/ 6293312 w 12192000"/>
                <a:gd name="connsiteY937" fmla="*/ 625500 h 1608850"/>
                <a:gd name="connsiteX938" fmla="*/ 6293312 w 12192000"/>
                <a:gd name="connsiteY938" fmla="*/ 623609 h 1608850"/>
                <a:gd name="connsiteX939" fmla="*/ 6293312 w 12192000"/>
                <a:gd name="connsiteY939" fmla="*/ 610368 h 1608850"/>
                <a:gd name="connsiteX940" fmla="*/ 6292045 w 12192000"/>
                <a:gd name="connsiteY940" fmla="*/ 608746 h 1608850"/>
                <a:gd name="connsiteX941" fmla="*/ 6297365 w 12192000"/>
                <a:gd name="connsiteY941" fmla="*/ 597397 h 1608850"/>
                <a:gd name="connsiteX942" fmla="*/ 6305472 w 12192000"/>
                <a:gd name="connsiteY942" fmla="*/ 625500 h 1608850"/>
                <a:gd name="connsiteX943" fmla="*/ 6306232 w 12192000"/>
                <a:gd name="connsiteY943" fmla="*/ 625500 h 1608850"/>
                <a:gd name="connsiteX944" fmla="*/ 6311552 w 12192000"/>
                <a:gd name="connsiteY944" fmla="*/ 625500 h 1608850"/>
                <a:gd name="connsiteX945" fmla="*/ 6311552 w 12192000"/>
                <a:gd name="connsiteY945" fmla="*/ 519573 h 1608850"/>
                <a:gd name="connsiteX946" fmla="*/ 6313072 w 12192000"/>
                <a:gd name="connsiteY946" fmla="*/ 519573 h 1608850"/>
                <a:gd name="connsiteX947" fmla="*/ 6323712 w 12192000"/>
                <a:gd name="connsiteY947" fmla="*/ 519573 h 1608850"/>
                <a:gd name="connsiteX948" fmla="*/ 6323712 w 12192000"/>
                <a:gd name="connsiteY948" fmla="*/ 472014 h 1608850"/>
                <a:gd name="connsiteX949" fmla="*/ 6350059 w 12192000"/>
                <a:gd name="connsiteY949" fmla="*/ 472014 h 1608850"/>
                <a:gd name="connsiteX950" fmla="*/ 6350059 w 12192000"/>
                <a:gd name="connsiteY950" fmla="*/ 450396 h 1608850"/>
                <a:gd name="connsiteX951" fmla="*/ 6384513 w 12192000"/>
                <a:gd name="connsiteY951" fmla="*/ 450396 h 1608850"/>
                <a:gd name="connsiteX952" fmla="*/ 6384513 w 12192000"/>
                <a:gd name="connsiteY952" fmla="*/ 452828 h 1608850"/>
                <a:gd name="connsiteX953" fmla="*/ 6384513 w 12192000"/>
                <a:gd name="connsiteY953" fmla="*/ 469852 h 1608850"/>
                <a:gd name="connsiteX954" fmla="*/ 6386793 w 12192000"/>
                <a:gd name="connsiteY954" fmla="*/ 469852 h 1608850"/>
                <a:gd name="connsiteX955" fmla="*/ 6402753 w 12192000"/>
                <a:gd name="connsiteY955" fmla="*/ 469852 h 1608850"/>
                <a:gd name="connsiteX956" fmla="*/ 6402753 w 12192000"/>
                <a:gd name="connsiteY956" fmla="*/ 517411 h 1608850"/>
                <a:gd name="connsiteX957" fmla="*/ 6403766 w 12192000"/>
                <a:gd name="connsiteY957" fmla="*/ 517411 h 1608850"/>
                <a:gd name="connsiteX958" fmla="*/ 6410860 w 12192000"/>
                <a:gd name="connsiteY958" fmla="*/ 517411 h 1608850"/>
                <a:gd name="connsiteX959" fmla="*/ 6425047 w 12192000"/>
                <a:gd name="connsiteY959" fmla="*/ 521735 h 1608850"/>
                <a:gd name="connsiteX960" fmla="*/ 6425047 w 12192000"/>
                <a:gd name="connsiteY960" fmla="*/ 560647 h 1608850"/>
                <a:gd name="connsiteX961" fmla="*/ 6426060 w 12192000"/>
                <a:gd name="connsiteY961" fmla="*/ 560647 h 1608850"/>
                <a:gd name="connsiteX962" fmla="*/ 6433153 w 12192000"/>
                <a:gd name="connsiteY962" fmla="*/ 560647 h 1608850"/>
                <a:gd name="connsiteX963" fmla="*/ 6433153 w 12192000"/>
                <a:gd name="connsiteY963" fmla="*/ 562268 h 1608850"/>
                <a:gd name="connsiteX964" fmla="*/ 6433153 w 12192000"/>
                <a:gd name="connsiteY964" fmla="*/ 573617 h 1608850"/>
                <a:gd name="connsiteX965" fmla="*/ 6435180 w 12192000"/>
                <a:gd name="connsiteY965" fmla="*/ 573617 h 1608850"/>
                <a:gd name="connsiteX966" fmla="*/ 6449367 w 12192000"/>
                <a:gd name="connsiteY966" fmla="*/ 573617 h 1608850"/>
                <a:gd name="connsiteX967" fmla="*/ 6455447 w 12192000"/>
                <a:gd name="connsiteY967" fmla="*/ 580103 h 1608850"/>
                <a:gd name="connsiteX968" fmla="*/ 6455447 w 12192000"/>
                <a:gd name="connsiteY968" fmla="*/ 601721 h 1608850"/>
                <a:gd name="connsiteX969" fmla="*/ 6457727 w 12192000"/>
                <a:gd name="connsiteY969" fmla="*/ 601721 h 1608850"/>
                <a:gd name="connsiteX970" fmla="*/ 6473687 w 12192000"/>
                <a:gd name="connsiteY970" fmla="*/ 601721 h 1608850"/>
                <a:gd name="connsiteX971" fmla="*/ 6473687 w 12192000"/>
                <a:gd name="connsiteY971" fmla="*/ 602801 h 1608850"/>
                <a:gd name="connsiteX972" fmla="*/ 6473687 w 12192000"/>
                <a:gd name="connsiteY972" fmla="*/ 610368 h 1608850"/>
                <a:gd name="connsiteX973" fmla="*/ 6474954 w 12192000"/>
                <a:gd name="connsiteY973" fmla="*/ 610368 h 1608850"/>
                <a:gd name="connsiteX974" fmla="*/ 6483821 w 12192000"/>
                <a:gd name="connsiteY974" fmla="*/ 610368 h 1608850"/>
                <a:gd name="connsiteX975" fmla="*/ 6483821 w 12192000"/>
                <a:gd name="connsiteY975" fmla="*/ 612529 h 1608850"/>
                <a:gd name="connsiteX976" fmla="*/ 6483821 w 12192000"/>
                <a:gd name="connsiteY976" fmla="*/ 627662 h 1608850"/>
                <a:gd name="connsiteX977" fmla="*/ 6487874 w 12192000"/>
                <a:gd name="connsiteY977" fmla="*/ 625770 h 1608850"/>
                <a:gd name="connsiteX978" fmla="*/ 6487874 w 12192000"/>
                <a:gd name="connsiteY978" fmla="*/ 612529 h 1608850"/>
                <a:gd name="connsiteX979" fmla="*/ 6488887 w 12192000"/>
                <a:gd name="connsiteY979" fmla="*/ 612529 h 1608850"/>
                <a:gd name="connsiteX980" fmla="*/ 6495981 w 12192000"/>
                <a:gd name="connsiteY980" fmla="*/ 612529 h 1608850"/>
                <a:gd name="connsiteX981" fmla="*/ 6495981 w 12192000"/>
                <a:gd name="connsiteY981" fmla="*/ 614151 h 1608850"/>
                <a:gd name="connsiteX982" fmla="*/ 6495981 w 12192000"/>
                <a:gd name="connsiteY982" fmla="*/ 625500 h 1608850"/>
                <a:gd name="connsiteX983" fmla="*/ 6496741 w 12192000"/>
                <a:gd name="connsiteY983" fmla="*/ 625500 h 1608850"/>
                <a:gd name="connsiteX984" fmla="*/ 6502061 w 12192000"/>
                <a:gd name="connsiteY984" fmla="*/ 625500 h 1608850"/>
                <a:gd name="connsiteX985" fmla="*/ 6550701 w 12192000"/>
                <a:gd name="connsiteY985" fmla="*/ 621177 h 1608850"/>
                <a:gd name="connsiteX986" fmla="*/ 6550701 w 12192000"/>
                <a:gd name="connsiteY986" fmla="*/ 622528 h 1608850"/>
                <a:gd name="connsiteX987" fmla="*/ 6550701 w 12192000"/>
                <a:gd name="connsiteY987" fmla="*/ 631985 h 1608850"/>
                <a:gd name="connsiteX988" fmla="*/ 6551461 w 12192000"/>
                <a:gd name="connsiteY988" fmla="*/ 631985 h 1608850"/>
                <a:gd name="connsiteX989" fmla="*/ 6556782 w 12192000"/>
                <a:gd name="connsiteY989" fmla="*/ 631985 h 1608850"/>
                <a:gd name="connsiteX990" fmla="*/ 6556782 w 12192000"/>
                <a:gd name="connsiteY990" fmla="*/ 634147 h 1608850"/>
                <a:gd name="connsiteX991" fmla="*/ 6556782 w 12192000"/>
                <a:gd name="connsiteY991" fmla="*/ 649280 h 1608850"/>
                <a:gd name="connsiteX992" fmla="*/ 6558808 w 12192000"/>
                <a:gd name="connsiteY992" fmla="*/ 647929 h 1608850"/>
                <a:gd name="connsiteX993" fmla="*/ 6572995 w 12192000"/>
                <a:gd name="connsiteY993" fmla="*/ 638471 h 1608850"/>
                <a:gd name="connsiteX994" fmla="*/ 6579075 w 12192000"/>
                <a:gd name="connsiteY994" fmla="*/ 597397 h 1608850"/>
                <a:gd name="connsiteX995" fmla="*/ 6579835 w 12192000"/>
                <a:gd name="connsiteY995" fmla="*/ 597127 h 1608850"/>
                <a:gd name="connsiteX996" fmla="*/ 6585155 w 12192000"/>
                <a:gd name="connsiteY996" fmla="*/ 595235 h 1608850"/>
                <a:gd name="connsiteX997" fmla="*/ 6587182 w 12192000"/>
                <a:gd name="connsiteY997" fmla="*/ 526058 h 1608850"/>
                <a:gd name="connsiteX998" fmla="*/ 6589209 w 12192000"/>
                <a:gd name="connsiteY998" fmla="*/ 595235 h 1608850"/>
                <a:gd name="connsiteX999" fmla="*/ 6589969 w 12192000"/>
                <a:gd name="connsiteY999" fmla="*/ 595505 h 1608850"/>
                <a:gd name="connsiteX1000" fmla="*/ 6595289 w 12192000"/>
                <a:gd name="connsiteY1000" fmla="*/ 597397 h 1608850"/>
                <a:gd name="connsiteX1001" fmla="*/ 6595289 w 12192000"/>
                <a:gd name="connsiteY1001" fmla="*/ 510926 h 1608850"/>
                <a:gd name="connsiteX1002" fmla="*/ 6599342 w 12192000"/>
                <a:gd name="connsiteY1002" fmla="*/ 478499 h 1608850"/>
                <a:gd name="connsiteX1003" fmla="*/ 6637849 w 12192000"/>
                <a:gd name="connsiteY1003" fmla="*/ 478499 h 1608850"/>
                <a:gd name="connsiteX1004" fmla="*/ 6637849 w 12192000"/>
                <a:gd name="connsiteY1004" fmla="*/ 510926 h 1608850"/>
                <a:gd name="connsiteX1005" fmla="*/ 6638609 w 12192000"/>
                <a:gd name="connsiteY1005" fmla="*/ 510926 h 1608850"/>
                <a:gd name="connsiteX1006" fmla="*/ 6643929 w 12192000"/>
                <a:gd name="connsiteY1006" fmla="*/ 510926 h 1608850"/>
                <a:gd name="connsiteX1007" fmla="*/ 6643929 w 12192000"/>
                <a:gd name="connsiteY1007" fmla="*/ 428778 h 1608850"/>
                <a:gd name="connsiteX1008" fmla="*/ 6645703 w 12192000"/>
                <a:gd name="connsiteY1008" fmla="*/ 428778 h 1608850"/>
                <a:gd name="connsiteX1009" fmla="*/ 6658116 w 12192000"/>
                <a:gd name="connsiteY1009" fmla="*/ 428778 h 1608850"/>
                <a:gd name="connsiteX1010" fmla="*/ 6658116 w 12192000"/>
                <a:gd name="connsiteY1010" fmla="*/ 426887 h 1608850"/>
                <a:gd name="connsiteX1011" fmla="*/ 6658116 w 12192000"/>
                <a:gd name="connsiteY1011" fmla="*/ 413646 h 1608850"/>
                <a:gd name="connsiteX1012" fmla="*/ 6680410 w 12192000"/>
                <a:gd name="connsiteY1012" fmla="*/ 413646 h 1608850"/>
                <a:gd name="connsiteX1013" fmla="*/ 6680410 w 12192000"/>
                <a:gd name="connsiteY1013" fmla="*/ 412565 h 1608850"/>
                <a:gd name="connsiteX1014" fmla="*/ 6680410 w 12192000"/>
                <a:gd name="connsiteY1014" fmla="*/ 404999 h 1608850"/>
                <a:gd name="connsiteX1015" fmla="*/ 6682183 w 12192000"/>
                <a:gd name="connsiteY1015" fmla="*/ 404999 h 1608850"/>
                <a:gd name="connsiteX1016" fmla="*/ 6694597 w 12192000"/>
                <a:gd name="connsiteY1016" fmla="*/ 404999 h 1608850"/>
                <a:gd name="connsiteX1017" fmla="*/ 6694597 w 12192000"/>
                <a:gd name="connsiteY1017" fmla="*/ 406080 h 1608850"/>
                <a:gd name="connsiteX1018" fmla="*/ 6694597 w 12192000"/>
                <a:gd name="connsiteY1018" fmla="*/ 413646 h 1608850"/>
                <a:gd name="connsiteX1019" fmla="*/ 6695357 w 12192000"/>
                <a:gd name="connsiteY1019" fmla="*/ 413646 h 1608850"/>
                <a:gd name="connsiteX1020" fmla="*/ 6700677 w 12192000"/>
                <a:gd name="connsiteY1020" fmla="*/ 413646 h 1608850"/>
                <a:gd name="connsiteX1021" fmla="*/ 6710810 w 12192000"/>
                <a:gd name="connsiteY1021" fmla="*/ 409322 h 1608850"/>
                <a:gd name="connsiteX1022" fmla="*/ 6714863 w 12192000"/>
                <a:gd name="connsiteY1022" fmla="*/ 412565 h 1608850"/>
                <a:gd name="connsiteX1023" fmla="*/ 6714863 w 12192000"/>
                <a:gd name="connsiteY1023" fmla="*/ 404999 h 1608850"/>
                <a:gd name="connsiteX1024" fmla="*/ 6717143 w 12192000"/>
                <a:gd name="connsiteY1024" fmla="*/ 404999 h 1608850"/>
                <a:gd name="connsiteX1025" fmla="*/ 6733104 w 12192000"/>
                <a:gd name="connsiteY1025" fmla="*/ 404999 h 1608850"/>
                <a:gd name="connsiteX1026" fmla="*/ 6733104 w 12192000"/>
                <a:gd name="connsiteY1026" fmla="*/ 406080 h 1608850"/>
                <a:gd name="connsiteX1027" fmla="*/ 6733104 w 12192000"/>
                <a:gd name="connsiteY1027" fmla="*/ 413646 h 1608850"/>
                <a:gd name="connsiteX1028" fmla="*/ 6763504 w 12192000"/>
                <a:gd name="connsiteY1028" fmla="*/ 413646 h 1608850"/>
                <a:gd name="connsiteX1029" fmla="*/ 6763504 w 12192000"/>
                <a:gd name="connsiteY1029" fmla="*/ 415267 h 1608850"/>
                <a:gd name="connsiteX1030" fmla="*/ 6763504 w 12192000"/>
                <a:gd name="connsiteY1030" fmla="*/ 426617 h 1608850"/>
                <a:gd name="connsiteX1031" fmla="*/ 6789851 w 12192000"/>
                <a:gd name="connsiteY1031" fmla="*/ 426617 h 1608850"/>
                <a:gd name="connsiteX1032" fmla="*/ 6789851 w 12192000"/>
                <a:gd name="connsiteY1032" fmla="*/ 456881 h 1608850"/>
                <a:gd name="connsiteX1033" fmla="*/ 6790611 w 12192000"/>
                <a:gd name="connsiteY1033" fmla="*/ 456881 h 1608850"/>
                <a:gd name="connsiteX1034" fmla="*/ 6795931 w 12192000"/>
                <a:gd name="connsiteY1034" fmla="*/ 456881 h 1608850"/>
                <a:gd name="connsiteX1035" fmla="*/ 6795931 w 12192000"/>
                <a:gd name="connsiteY1035" fmla="*/ 457962 h 1608850"/>
                <a:gd name="connsiteX1036" fmla="*/ 6795931 w 12192000"/>
                <a:gd name="connsiteY1036" fmla="*/ 465529 h 1608850"/>
                <a:gd name="connsiteX1037" fmla="*/ 6799985 w 12192000"/>
                <a:gd name="connsiteY1037" fmla="*/ 495793 h 1608850"/>
                <a:gd name="connsiteX1038" fmla="*/ 6800745 w 12192000"/>
                <a:gd name="connsiteY1038" fmla="*/ 495793 h 1608850"/>
                <a:gd name="connsiteX1039" fmla="*/ 6806065 w 12192000"/>
                <a:gd name="connsiteY1039" fmla="*/ 495793 h 1608850"/>
                <a:gd name="connsiteX1040" fmla="*/ 6806065 w 12192000"/>
                <a:gd name="connsiteY1040" fmla="*/ 496604 h 1608850"/>
                <a:gd name="connsiteX1041" fmla="*/ 6806065 w 12192000"/>
                <a:gd name="connsiteY1041" fmla="*/ 502279 h 1608850"/>
                <a:gd name="connsiteX1042" fmla="*/ 6807078 w 12192000"/>
                <a:gd name="connsiteY1042" fmla="*/ 502279 h 1608850"/>
                <a:gd name="connsiteX1043" fmla="*/ 6814171 w 12192000"/>
                <a:gd name="connsiteY1043" fmla="*/ 502279 h 1608850"/>
                <a:gd name="connsiteX1044" fmla="*/ 6814171 w 12192000"/>
                <a:gd name="connsiteY1044" fmla="*/ 532544 h 1608850"/>
                <a:gd name="connsiteX1045" fmla="*/ 6816198 w 12192000"/>
                <a:gd name="connsiteY1045" fmla="*/ 532544 h 1608850"/>
                <a:gd name="connsiteX1046" fmla="*/ 6830385 w 12192000"/>
                <a:gd name="connsiteY1046" fmla="*/ 532544 h 1608850"/>
                <a:gd name="connsiteX1047" fmla="*/ 6830385 w 12192000"/>
                <a:gd name="connsiteY1047" fmla="*/ 556323 h 1608850"/>
                <a:gd name="connsiteX1048" fmla="*/ 6832412 w 12192000"/>
                <a:gd name="connsiteY1048" fmla="*/ 557944 h 1608850"/>
                <a:gd name="connsiteX1049" fmla="*/ 6832412 w 12192000"/>
                <a:gd name="connsiteY1049" fmla="*/ 569294 h 1608850"/>
                <a:gd name="connsiteX1050" fmla="*/ 6833172 w 12192000"/>
                <a:gd name="connsiteY1050" fmla="*/ 569294 h 1608850"/>
                <a:gd name="connsiteX1051" fmla="*/ 6838492 w 12192000"/>
                <a:gd name="connsiteY1051" fmla="*/ 569294 h 1608850"/>
                <a:gd name="connsiteX1052" fmla="*/ 6838492 w 12192000"/>
                <a:gd name="connsiteY1052" fmla="*/ 593073 h 1608850"/>
                <a:gd name="connsiteX1053" fmla="*/ 6839758 w 12192000"/>
                <a:gd name="connsiteY1053" fmla="*/ 593073 h 1608850"/>
                <a:gd name="connsiteX1054" fmla="*/ 6848625 w 12192000"/>
                <a:gd name="connsiteY1054" fmla="*/ 593073 h 1608850"/>
                <a:gd name="connsiteX1055" fmla="*/ 6850652 w 12192000"/>
                <a:gd name="connsiteY1055" fmla="*/ 597127 h 1608850"/>
                <a:gd name="connsiteX1056" fmla="*/ 6850652 w 12192000"/>
                <a:gd name="connsiteY1056" fmla="*/ 610368 h 1608850"/>
                <a:gd name="connsiteX1057" fmla="*/ 6852172 w 12192000"/>
                <a:gd name="connsiteY1057" fmla="*/ 608476 h 1608850"/>
                <a:gd name="connsiteX1058" fmla="*/ 6862812 w 12192000"/>
                <a:gd name="connsiteY1058" fmla="*/ 595235 h 1608850"/>
                <a:gd name="connsiteX1059" fmla="*/ 6891186 w 12192000"/>
                <a:gd name="connsiteY1059" fmla="*/ 595235 h 1608850"/>
                <a:gd name="connsiteX1060" fmla="*/ 6891186 w 12192000"/>
                <a:gd name="connsiteY1060" fmla="*/ 681706 h 1608850"/>
                <a:gd name="connsiteX1061" fmla="*/ 6891946 w 12192000"/>
                <a:gd name="connsiteY1061" fmla="*/ 681706 h 1608850"/>
                <a:gd name="connsiteX1062" fmla="*/ 6897266 w 12192000"/>
                <a:gd name="connsiteY1062" fmla="*/ 681706 h 1608850"/>
                <a:gd name="connsiteX1063" fmla="*/ 6898026 w 12192000"/>
                <a:gd name="connsiteY1063" fmla="*/ 680355 h 1608850"/>
                <a:gd name="connsiteX1064" fmla="*/ 6903346 w 12192000"/>
                <a:gd name="connsiteY1064" fmla="*/ 670897 h 1608850"/>
                <a:gd name="connsiteX1065" fmla="*/ 6903346 w 12192000"/>
                <a:gd name="connsiteY1065" fmla="*/ 672789 h 1608850"/>
                <a:gd name="connsiteX1066" fmla="*/ 6903346 w 12192000"/>
                <a:gd name="connsiteY1066" fmla="*/ 686030 h 1608850"/>
                <a:gd name="connsiteX1067" fmla="*/ 6907399 w 12192000"/>
                <a:gd name="connsiteY1067" fmla="*/ 640633 h 1608850"/>
                <a:gd name="connsiteX1068" fmla="*/ 6908159 w 12192000"/>
                <a:gd name="connsiteY1068" fmla="*/ 640633 h 1608850"/>
                <a:gd name="connsiteX1069" fmla="*/ 6913479 w 12192000"/>
                <a:gd name="connsiteY1069" fmla="*/ 640633 h 1608850"/>
                <a:gd name="connsiteX1070" fmla="*/ 6913479 w 12192000"/>
                <a:gd name="connsiteY1070" fmla="*/ 575779 h 1608850"/>
                <a:gd name="connsiteX1071" fmla="*/ 6914493 w 12192000"/>
                <a:gd name="connsiteY1071" fmla="*/ 575779 h 1608850"/>
                <a:gd name="connsiteX1072" fmla="*/ 6921586 w 12192000"/>
                <a:gd name="connsiteY1072" fmla="*/ 575779 h 1608850"/>
                <a:gd name="connsiteX1073" fmla="*/ 6933746 w 12192000"/>
                <a:gd name="connsiteY1073" fmla="*/ 532544 h 1608850"/>
                <a:gd name="connsiteX1074" fmla="*/ 6935013 w 12192000"/>
                <a:gd name="connsiteY1074" fmla="*/ 532544 h 1608850"/>
                <a:gd name="connsiteX1075" fmla="*/ 6943880 w 12192000"/>
                <a:gd name="connsiteY1075" fmla="*/ 532544 h 1608850"/>
                <a:gd name="connsiteX1076" fmla="*/ 6954013 w 12192000"/>
                <a:gd name="connsiteY1076" fmla="*/ 575779 h 1608850"/>
                <a:gd name="connsiteX1077" fmla="*/ 6955026 w 12192000"/>
                <a:gd name="connsiteY1077" fmla="*/ 575779 h 1608850"/>
                <a:gd name="connsiteX1078" fmla="*/ 6962120 w 12192000"/>
                <a:gd name="connsiteY1078" fmla="*/ 575779 h 1608850"/>
                <a:gd name="connsiteX1079" fmla="*/ 6962120 w 12192000"/>
                <a:gd name="connsiteY1079" fmla="*/ 614691 h 1608850"/>
                <a:gd name="connsiteX1080" fmla="*/ 6963893 w 12192000"/>
                <a:gd name="connsiteY1080" fmla="*/ 614691 h 1608850"/>
                <a:gd name="connsiteX1081" fmla="*/ 6976307 w 12192000"/>
                <a:gd name="connsiteY1081" fmla="*/ 614691 h 1608850"/>
                <a:gd name="connsiteX1082" fmla="*/ 6976307 w 12192000"/>
                <a:gd name="connsiteY1082" fmla="*/ 616853 h 1608850"/>
                <a:gd name="connsiteX1083" fmla="*/ 6976307 w 12192000"/>
                <a:gd name="connsiteY1083" fmla="*/ 631985 h 1608850"/>
                <a:gd name="connsiteX1084" fmla="*/ 6980360 w 12192000"/>
                <a:gd name="connsiteY1084" fmla="*/ 629824 h 1608850"/>
                <a:gd name="connsiteX1085" fmla="*/ 6980360 w 12192000"/>
                <a:gd name="connsiteY1085" fmla="*/ 614691 h 1608850"/>
                <a:gd name="connsiteX1086" fmla="*/ 6981880 w 12192000"/>
                <a:gd name="connsiteY1086" fmla="*/ 614691 h 1608850"/>
                <a:gd name="connsiteX1087" fmla="*/ 6992520 w 12192000"/>
                <a:gd name="connsiteY1087" fmla="*/ 614691 h 1608850"/>
                <a:gd name="connsiteX1088" fmla="*/ 6992520 w 12192000"/>
                <a:gd name="connsiteY1088" fmla="*/ 616312 h 1608850"/>
                <a:gd name="connsiteX1089" fmla="*/ 6992520 w 12192000"/>
                <a:gd name="connsiteY1089" fmla="*/ 627662 h 1608850"/>
                <a:gd name="connsiteX1090" fmla="*/ 7022921 w 12192000"/>
                <a:gd name="connsiteY1090" fmla="*/ 627662 h 1608850"/>
                <a:gd name="connsiteX1091" fmla="*/ 7022921 w 12192000"/>
                <a:gd name="connsiteY1091" fmla="*/ 590912 h 1608850"/>
                <a:gd name="connsiteX1092" fmla="*/ 7024187 w 12192000"/>
                <a:gd name="connsiteY1092" fmla="*/ 590912 h 1608850"/>
                <a:gd name="connsiteX1093" fmla="*/ 7033054 w 12192000"/>
                <a:gd name="connsiteY1093" fmla="*/ 590912 h 1608850"/>
                <a:gd name="connsiteX1094" fmla="*/ 7033054 w 12192000"/>
                <a:gd name="connsiteY1094" fmla="*/ 612529 h 1608850"/>
                <a:gd name="connsiteX1095" fmla="*/ 7035081 w 12192000"/>
                <a:gd name="connsiteY1095" fmla="*/ 580103 h 1608850"/>
                <a:gd name="connsiteX1096" fmla="*/ 7057374 w 12192000"/>
                <a:gd name="connsiteY1096" fmla="*/ 580103 h 1608850"/>
                <a:gd name="connsiteX1097" fmla="*/ 7057374 w 12192000"/>
                <a:gd name="connsiteY1097" fmla="*/ 578481 h 1608850"/>
                <a:gd name="connsiteX1098" fmla="*/ 7057374 w 12192000"/>
                <a:gd name="connsiteY1098" fmla="*/ 567132 h 1608850"/>
                <a:gd name="connsiteX1099" fmla="*/ 7058134 w 12192000"/>
                <a:gd name="connsiteY1099" fmla="*/ 567132 h 1608850"/>
                <a:gd name="connsiteX1100" fmla="*/ 7063454 w 12192000"/>
                <a:gd name="connsiteY1100" fmla="*/ 567132 h 1608850"/>
                <a:gd name="connsiteX1101" fmla="*/ 7063454 w 12192000"/>
                <a:gd name="connsiteY1101" fmla="*/ 565241 h 1608850"/>
                <a:gd name="connsiteX1102" fmla="*/ 7063454 w 12192000"/>
                <a:gd name="connsiteY1102" fmla="*/ 552000 h 1608850"/>
                <a:gd name="connsiteX1103" fmla="*/ 7067508 w 12192000"/>
                <a:gd name="connsiteY1103" fmla="*/ 558485 h 1608850"/>
                <a:gd name="connsiteX1104" fmla="*/ 7069788 w 12192000"/>
                <a:gd name="connsiteY1104" fmla="*/ 558485 h 1608850"/>
                <a:gd name="connsiteX1105" fmla="*/ 7085748 w 12192000"/>
                <a:gd name="connsiteY1105" fmla="*/ 558485 h 1608850"/>
                <a:gd name="connsiteX1106" fmla="*/ 7085748 w 12192000"/>
                <a:gd name="connsiteY1106" fmla="*/ 557674 h 1608850"/>
                <a:gd name="connsiteX1107" fmla="*/ 7085748 w 12192000"/>
                <a:gd name="connsiteY1107" fmla="*/ 552000 h 1608850"/>
                <a:gd name="connsiteX1108" fmla="*/ 7086508 w 12192000"/>
                <a:gd name="connsiteY1108" fmla="*/ 552000 h 1608850"/>
                <a:gd name="connsiteX1109" fmla="*/ 7091828 w 12192000"/>
                <a:gd name="connsiteY1109" fmla="*/ 552000 h 1608850"/>
                <a:gd name="connsiteX1110" fmla="*/ 7091828 w 12192000"/>
                <a:gd name="connsiteY1110" fmla="*/ 553351 h 1608850"/>
                <a:gd name="connsiteX1111" fmla="*/ 7091828 w 12192000"/>
                <a:gd name="connsiteY1111" fmla="*/ 562809 h 1608850"/>
                <a:gd name="connsiteX1112" fmla="*/ 7130335 w 12192000"/>
                <a:gd name="connsiteY1112" fmla="*/ 562809 h 1608850"/>
                <a:gd name="connsiteX1113" fmla="*/ 7130335 w 12192000"/>
                <a:gd name="connsiteY1113" fmla="*/ 701162 h 1608850"/>
                <a:gd name="connsiteX1114" fmla="*/ 7131855 w 12192000"/>
                <a:gd name="connsiteY1114" fmla="*/ 701162 h 1608850"/>
                <a:gd name="connsiteX1115" fmla="*/ 7142495 w 12192000"/>
                <a:gd name="connsiteY1115" fmla="*/ 701162 h 1608850"/>
                <a:gd name="connsiteX1116" fmla="*/ 7142495 w 12192000"/>
                <a:gd name="connsiteY1116" fmla="*/ 688192 h 1608850"/>
                <a:gd name="connsiteX1117" fmla="*/ 7146549 w 12192000"/>
                <a:gd name="connsiteY1117" fmla="*/ 688192 h 1608850"/>
                <a:gd name="connsiteX1118" fmla="*/ 7146549 w 12192000"/>
                <a:gd name="connsiteY1118" fmla="*/ 701162 h 1608850"/>
                <a:gd name="connsiteX1119" fmla="*/ 7176949 w 12192000"/>
                <a:gd name="connsiteY1119" fmla="*/ 701162 h 1608850"/>
                <a:gd name="connsiteX1120" fmla="*/ 7176949 w 12192000"/>
                <a:gd name="connsiteY1120" fmla="*/ 670897 h 1608850"/>
                <a:gd name="connsiteX1121" fmla="*/ 7189109 w 12192000"/>
                <a:gd name="connsiteY1121" fmla="*/ 670897 h 1608850"/>
                <a:gd name="connsiteX1122" fmla="*/ 7201269 w 12192000"/>
                <a:gd name="connsiteY1122" fmla="*/ 668736 h 1608850"/>
                <a:gd name="connsiteX1123" fmla="*/ 7205323 w 12192000"/>
                <a:gd name="connsiteY1123" fmla="*/ 670897 h 1608850"/>
                <a:gd name="connsiteX1124" fmla="*/ 7215456 w 12192000"/>
                <a:gd name="connsiteY1124" fmla="*/ 670897 h 1608850"/>
                <a:gd name="connsiteX1125" fmla="*/ 7215456 w 12192000"/>
                <a:gd name="connsiteY1125" fmla="*/ 701162 h 1608850"/>
                <a:gd name="connsiteX1126" fmla="*/ 7223563 w 12192000"/>
                <a:gd name="connsiteY1126" fmla="*/ 701162 h 1608850"/>
                <a:gd name="connsiteX1127" fmla="*/ 7223563 w 12192000"/>
                <a:gd name="connsiteY1127" fmla="*/ 718457 h 1608850"/>
                <a:gd name="connsiteX1128" fmla="*/ 7232899 w 12192000"/>
                <a:gd name="connsiteY1128" fmla="*/ 719362 h 1608850"/>
                <a:gd name="connsiteX1129" fmla="*/ 7245857 w 12192000"/>
                <a:gd name="connsiteY1129" fmla="*/ 719362 h 1608850"/>
                <a:gd name="connsiteX1130" fmla="*/ 7245857 w 12192000"/>
                <a:gd name="connsiteY1130" fmla="*/ 703324 h 1608850"/>
                <a:gd name="connsiteX1131" fmla="*/ 7313813 w 12192000"/>
                <a:gd name="connsiteY1131" fmla="*/ 703324 h 1608850"/>
                <a:gd name="connsiteX1132" fmla="*/ 7313813 w 12192000"/>
                <a:gd name="connsiteY1132" fmla="*/ 618071 h 1608850"/>
                <a:gd name="connsiteX1133" fmla="*/ 7385821 w 12192000"/>
                <a:gd name="connsiteY1133" fmla="*/ 618071 h 1608850"/>
                <a:gd name="connsiteX1134" fmla="*/ 7385821 w 12192000"/>
                <a:gd name="connsiteY1134" fmla="*/ 696839 h 1608850"/>
                <a:gd name="connsiteX1135" fmla="*/ 7387725 w 12192000"/>
                <a:gd name="connsiteY1135" fmla="*/ 696839 h 1608850"/>
                <a:gd name="connsiteX1136" fmla="*/ 7388967 w 12192000"/>
                <a:gd name="connsiteY1136" fmla="*/ 719362 h 1608850"/>
                <a:gd name="connsiteX1137" fmla="*/ 7398643 w 12192000"/>
                <a:gd name="connsiteY1137" fmla="*/ 719362 h 1608850"/>
                <a:gd name="connsiteX1138" fmla="*/ 7399885 w 12192000"/>
                <a:gd name="connsiteY1138" fmla="*/ 696839 h 1608850"/>
                <a:gd name="connsiteX1139" fmla="*/ 7405965 w 12192000"/>
                <a:gd name="connsiteY1139" fmla="*/ 696839 h 1608850"/>
                <a:gd name="connsiteX1140" fmla="*/ 7407207 w 12192000"/>
                <a:gd name="connsiteY1140" fmla="*/ 719362 h 1608850"/>
                <a:gd name="connsiteX1141" fmla="*/ 7457829 w 12192000"/>
                <a:gd name="connsiteY1141" fmla="*/ 719362 h 1608850"/>
                <a:gd name="connsiteX1142" fmla="*/ 7457829 w 12192000"/>
                <a:gd name="connsiteY1142" fmla="*/ 556334 h 1608850"/>
                <a:gd name="connsiteX1143" fmla="*/ 7655156 w 12192000"/>
                <a:gd name="connsiteY1143" fmla="*/ 556334 h 1608850"/>
                <a:gd name="connsiteX1144" fmla="*/ 7655156 w 12192000"/>
                <a:gd name="connsiteY1144" fmla="*/ 719362 h 1608850"/>
                <a:gd name="connsiteX1145" fmla="*/ 7673853 w 12192000"/>
                <a:gd name="connsiteY1145" fmla="*/ 719362 h 1608850"/>
                <a:gd name="connsiteX1146" fmla="*/ 7673853 w 12192000"/>
                <a:gd name="connsiteY1146" fmla="*/ 636669 h 1608850"/>
                <a:gd name="connsiteX1147" fmla="*/ 7768973 w 12192000"/>
                <a:gd name="connsiteY1147" fmla="*/ 636669 h 1608850"/>
                <a:gd name="connsiteX1148" fmla="*/ 7773382 w 12192000"/>
                <a:gd name="connsiteY1148" fmla="*/ 519115 h 1608850"/>
                <a:gd name="connsiteX1149" fmla="*/ 7819759 w 12192000"/>
                <a:gd name="connsiteY1149" fmla="*/ 519115 h 1608850"/>
                <a:gd name="connsiteX1150" fmla="*/ 7821437 w 12192000"/>
                <a:gd name="connsiteY1150" fmla="*/ 571456 h 1608850"/>
                <a:gd name="connsiteX1151" fmla="*/ 7886292 w 12192000"/>
                <a:gd name="connsiteY1151" fmla="*/ 571456 h 1608850"/>
                <a:gd name="connsiteX1152" fmla="*/ 7886292 w 12192000"/>
                <a:gd name="connsiteY1152" fmla="*/ 647118 h 1608850"/>
                <a:gd name="connsiteX1153" fmla="*/ 7894398 w 12192000"/>
                <a:gd name="connsiteY1153" fmla="*/ 647118 h 1608850"/>
                <a:gd name="connsiteX1154" fmla="*/ 7896425 w 12192000"/>
                <a:gd name="connsiteY1154" fmla="*/ 640633 h 1608850"/>
                <a:gd name="connsiteX1155" fmla="*/ 7902505 w 12192000"/>
                <a:gd name="connsiteY1155" fmla="*/ 640633 h 1608850"/>
                <a:gd name="connsiteX1156" fmla="*/ 7904533 w 12192000"/>
                <a:gd name="connsiteY1156" fmla="*/ 649280 h 1608850"/>
                <a:gd name="connsiteX1157" fmla="*/ 7916693 w 12192000"/>
                <a:gd name="connsiteY1157" fmla="*/ 649280 h 1608850"/>
                <a:gd name="connsiteX1158" fmla="*/ 7916693 w 12192000"/>
                <a:gd name="connsiteY1158" fmla="*/ 642794 h 1608850"/>
                <a:gd name="connsiteX1159" fmla="*/ 7938985 w 12192000"/>
                <a:gd name="connsiteY1159" fmla="*/ 642794 h 1608850"/>
                <a:gd name="connsiteX1160" fmla="*/ 7938985 w 12192000"/>
                <a:gd name="connsiteY1160" fmla="*/ 649280 h 1608850"/>
                <a:gd name="connsiteX1161" fmla="*/ 7959253 w 12192000"/>
                <a:gd name="connsiteY1161" fmla="*/ 649280 h 1608850"/>
                <a:gd name="connsiteX1162" fmla="*/ 7959253 w 12192000"/>
                <a:gd name="connsiteY1162" fmla="*/ 694677 h 1608850"/>
                <a:gd name="connsiteX1163" fmla="*/ 7973440 w 12192000"/>
                <a:gd name="connsiteY1163" fmla="*/ 694677 h 1608850"/>
                <a:gd name="connsiteX1164" fmla="*/ 7973440 w 12192000"/>
                <a:gd name="connsiteY1164" fmla="*/ 681706 h 1608850"/>
                <a:gd name="connsiteX1165" fmla="*/ 7989653 w 12192000"/>
                <a:gd name="connsiteY1165" fmla="*/ 681706 h 1608850"/>
                <a:gd name="connsiteX1166" fmla="*/ 7989653 w 12192000"/>
                <a:gd name="connsiteY1166" fmla="*/ 502279 h 1608850"/>
                <a:gd name="connsiteX1167" fmla="*/ 7995733 w 12192000"/>
                <a:gd name="connsiteY1167" fmla="*/ 495793 h 1608850"/>
                <a:gd name="connsiteX1168" fmla="*/ 8068694 w 12192000"/>
                <a:gd name="connsiteY1168" fmla="*/ 495793 h 1608850"/>
                <a:gd name="connsiteX1169" fmla="*/ 8068694 w 12192000"/>
                <a:gd name="connsiteY1169" fmla="*/ 504441 h 1608850"/>
                <a:gd name="connsiteX1170" fmla="*/ 8078828 w 12192000"/>
                <a:gd name="connsiteY1170" fmla="*/ 504441 h 1608850"/>
                <a:gd name="connsiteX1171" fmla="*/ 8078828 w 12192000"/>
                <a:gd name="connsiteY1171" fmla="*/ 619015 h 1608850"/>
                <a:gd name="connsiteX1172" fmla="*/ 8101121 w 12192000"/>
                <a:gd name="connsiteY1172" fmla="*/ 619015 h 1608850"/>
                <a:gd name="connsiteX1173" fmla="*/ 8101121 w 12192000"/>
                <a:gd name="connsiteY1173" fmla="*/ 552000 h 1608850"/>
                <a:gd name="connsiteX1174" fmla="*/ 8127469 w 12192000"/>
                <a:gd name="connsiteY1174" fmla="*/ 552000 h 1608850"/>
                <a:gd name="connsiteX1175" fmla="*/ 8131521 w 12192000"/>
                <a:gd name="connsiteY1175" fmla="*/ 547676 h 1608850"/>
                <a:gd name="connsiteX1176" fmla="*/ 8139629 w 12192000"/>
                <a:gd name="connsiteY1176" fmla="*/ 547676 h 1608850"/>
                <a:gd name="connsiteX1177" fmla="*/ 8143681 w 12192000"/>
                <a:gd name="connsiteY1177" fmla="*/ 552000 h 1608850"/>
                <a:gd name="connsiteX1178" fmla="*/ 8165976 w 12192000"/>
                <a:gd name="connsiteY1178" fmla="*/ 552000 h 1608850"/>
                <a:gd name="connsiteX1179" fmla="*/ 8165976 w 12192000"/>
                <a:gd name="connsiteY1179" fmla="*/ 435264 h 1608850"/>
                <a:gd name="connsiteX1180" fmla="*/ 8222722 w 12192000"/>
                <a:gd name="connsiteY1180" fmla="*/ 424455 h 1608850"/>
                <a:gd name="connsiteX1181" fmla="*/ 8222722 w 12192000"/>
                <a:gd name="connsiteY1181" fmla="*/ 425536 h 1608850"/>
                <a:gd name="connsiteX1182" fmla="*/ 8222722 w 12192000"/>
                <a:gd name="connsiteY1182" fmla="*/ 433102 h 1608850"/>
                <a:gd name="connsiteX1183" fmla="*/ 8249069 w 12192000"/>
                <a:gd name="connsiteY1183" fmla="*/ 433102 h 1608850"/>
                <a:gd name="connsiteX1184" fmla="*/ 8249069 w 12192000"/>
                <a:gd name="connsiteY1184" fmla="*/ 688192 h 1608850"/>
                <a:gd name="connsiteX1185" fmla="*/ 8271364 w 12192000"/>
                <a:gd name="connsiteY1185" fmla="*/ 688192 h 1608850"/>
                <a:gd name="connsiteX1186" fmla="*/ 8271364 w 12192000"/>
                <a:gd name="connsiteY1186" fmla="*/ 683868 h 1608850"/>
                <a:gd name="connsiteX1187" fmla="*/ 8283524 w 12192000"/>
                <a:gd name="connsiteY1187" fmla="*/ 683868 h 1608850"/>
                <a:gd name="connsiteX1188" fmla="*/ 8283524 w 12192000"/>
                <a:gd name="connsiteY1188" fmla="*/ 688192 h 1608850"/>
                <a:gd name="connsiteX1189" fmla="*/ 8307844 w 12192000"/>
                <a:gd name="connsiteY1189" fmla="*/ 688192 h 1608850"/>
                <a:gd name="connsiteX1190" fmla="*/ 8307844 w 12192000"/>
                <a:gd name="connsiteY1190" fmla="*/ 675221 h 1608850"/>
                <a:gd name="connsiteX1191" fmla="*/ 8336217 w 12192000"/>
                <a:gd name="connsiteY1191" fmla="*/ 675221 h 1608850"/>
                <a:gd name="connsiteX1192" fmla="*/ 8348377 w 12192000"/>
                <a:gd name="connsiteY1192" fmla="*/ 670897 h 1608850"/>
                <a:gd name="connsiteX1193" fmla="*/ 8368645 w 12192000"/>
                <a:gd name="connsiteY1193" fmla="*/ 675221 h 1608850"/>
                <a:gd name="connsiteX1194" fmla="*/ 8368645 w 12192000"/>
                <a:gd name="connsiteY1194" fmla="*/ 657927 h 1608850"/>
                <a:gd name="connsiteX1195" fmla="*/ 8376752 w 12192000"/>
                <a:gd name="connsiteY1195" fmla="*/ 657927 h 1608850"/>
                <a:gd name="connsiteX1196" fmla="*/ 8376752 w 12192000"/>
                <a:gd name="connsiteY1196" fmla="*/ 644956 h 1608850"/>
                <a:gd name="connsiteX1197" fmla="*/ 8433498 w 12192000"/>
                <a:gd name="connsiteY1197" fmla="*/ 644956 h 1608850"/>
                <a:gd name="connsiteX1198" fmla="*/ 8433498 w 12192000"/>
                <a:gd name="connsiteY1198" fmla="*/ 614691 h 1608850"/>
                <a:gd name="connsiteX1199" fmla="*/ 8451738 w 12192000"/>
                <a:gd name="connsiteY1199" fmla="*/ 614691 h 1608850"/>
                <a:gd name="connsiteX1200" fmla="*/ 8451738 w 12192000"/>
                <a:gd name="connsiteY1200" fmla="*/ 608206 h 1608850"/>
                <a:gd name="connsiteX1201" fmla="*/ 8463898 w 12192000"/>
                <a:gd name="connsiteY1201" fmla="*/ 608206 h 1608850"/>
                <a:gd name="connsiteX1202" fmla="*/ 8463898 w 12192000"/>
                <a:gd name="connsiteY1202" fmla="*/ 614691 h 1608850"/>
                <a:gd name="connsiteX1203" fmla="*/ 8480112 w 12192000"/>
                <a:gd name="connsiteY1203" fmla="*/ 614691 h 1608850"/>
                <a:gd name="connsiteX1204" fmla="*/ 8480112 w 12192000"/>
                <a:gd name="connsiteY1204" fmla="*/ 664412 h 1608850"/>
                <a:gd name="connsiteX1205" fmla="*/ 8512540 w 12192000"/>
                <a:gd name="connsiteY1205" fmla="*/ 664412 h 1608850"/>
                <a:gd name="connsiteX1206" fmla="*/ 8512540 w 12192000"/>
                <a:gd name="connsiteY1206" fmla="*/ 638471 h 1608850"/>
                <a:gd name="connsiteX1207" fmla="*/ 8551046 w 12192000"/>
                <a:gd name="connsiteY1207" fmla="*/ 638471 h 1608850"/>
                <a:gd name="connsiteX1208" fmla="*/ 8551046 w 12192000"/>
                <a:gd name="connsiteY1208" fmla="*/ 608206 h 1608850"/>
                <a:gd name="connsiteX1209" fmla="*/ 8599688 w 12192000"/>
                <a:gd name="connsiteY1209" fmla="*/ 608206 h 1608850"/>
                <a:gd name="connsiteX1210" fmla="*/ 8599688 w 12192000"/>
                <a:gd name="connsiteY1210" fmla="*/ 719362 h 1608850"/>
                <a:gd name="connsiteX1211" fmla="*/ 8599688 w 12192000"/>
                <a:gd name="connsiteY1211" fmla="*/ 733141 h 1608850"/>
                <a:gd name="connsiteX1212" fmla="*/ 8665562 w 12192000"/>
                <a:gd name="connsiteY1212" fmla="*/ 733141 h 1608850"/>
                <a:gd name="connsiteX1213" fmla="*/ 8665562 w 12192000"/>
                <a:gd name="connsiteY1213" fmla="*/ 838913 h 1608850"/>
                <a:gd name="connsiteX1214" fmla="*/ 8665562 w 12192000"/>
                <a:gd name="connsiteY1214" fmla="*/ 862160 h 1608850"/>
                <a:gd name="connsiteX1215" fmla="*/ 8680522 w 12192000"/>
                <a:gd name="connsiteY1215" fmla="*/ 862160 h 1608850"/>
                <a:gd name="connsiteX1216" fmla="*/ 8680522 w 12192000"/>
                <a:gd name="connsiteY1216" fmla="*/ 860998 h 1608850"/>
                <a:gd name="connsiteX1217" fmla="*/ 8680522 w 12192000"/>
                <a:gd name="connsiteY1217" fmla="*/ 852862 h 1608850"/>
                <a:gd name="connsiteX1218" fmla="*/ 8725102 w 12192000"/>
                <a:gd name="connsiteY1218" fmla="*/ 852862 h 1608850"/>
                <a:gd name="connsiteX1219" fmla="*/ 8725102 w 12192000"/>
                <a:gd name="connsiteY1219" fmla="*/ 855477 h 1608850"/>
                <a:gd name="connsiteX1220" fmla="*/ 8725102 w 12192000"/>
                <a:gd name="connsiteY1220" fmla="*/ 861131 h 1608850"/>
                <a:gd name="connsiteX1221" fmla="*/ 8733569 w 12192000"/>
                <a:gd name="connsiteY1221" fmla="*/ 852574 h 1608850"/>
                <a:gd name="connsiteX1222" fmla="*/ 8729111 w 12192000"/>
                <a:gd name="connsiteY1222" fmla="*/ 850249 h 1608850"/>
                <a:gd name="connsiteX1223" fmla="*/ 8729111 w 12192000"/>
                <a:gd name="connsiteY1223" fmla="*/ 843275 h 1608850"/>
                <a:gd name="connsiteX1224" fmla="*/ 8735797 w 12192000"/>
                <a:gd name="connsiteY1224" fmla="*/ 840950 h 1608850"/>
                <a:gd name="connsiteX1225" fmla="*/ 8735797 w 12192000"/>
                <a:gd name="connsiteY1225" fmla="*/ 831652 h 1608850"/>
                <a:gd name="connsiteX1226" fmla="*/ 8740256 w 12192000"/>
                <a:gd name="connsiteY1226" fmla="*/ 831652 h 1608850"/>
                <a:gd name="connsiteX1227" fmla="*/ 8740256 w 12192000"/>
                <a:gd name="connsiteY1227" fmla="*/ 810730 h 1608850"/>
                <a:gd name="connsiteX1228" fmla="*/ 8735797 w 12192000"/>
                <a:gd name="connsiteY1228" fmla="*/ 810730 h 1608850"/>
                <a:gd name="connsiteX1229" fmla="*/ 8735797 w 12192000"/>
                <a:gd name="connsiteY1229" fmla="*/ 806081 h 1608850"/>
                <a:gd name="connsiteX1230" fmla="*/ 8740256 w 12192000"/>
                <a:gd name="connsiteY1230" fmla="*/ 803756 h 1608850"/>
                <a:gd name="connsiteX1231" fmla="*/ 8751401 w 12192000"/>
                <a:gd name="connsiteY1231" fmla="*/ 787483 h 1608850"/>
                <a:gd name="connsiteX1232" fmla="*/ 8753629 w 12192000"/>
                <a:gd name="connsiteY1232" fmla="*/ 778185 h 1608850"/>
                <a:gd name="connsiteX1233" fmla="*/ 8753629 w 12192000"/>
                <a:gd name="connsiteY1233" fmla="*/ 752614 h 1608850"/>
                <a:gd name="connsiteX1234" fmla="*/ 8753909 w 12192000"/>
                <a:gd name="connsiteY1234" fmla="*/ 751742 h 1608850"/>
                <a:gd name="connsiteX1235" fmla="*/ 8755767 w 12192000"/>
                <a:gd name="connsiteY1235" fmla="*/ 745928 h 1608850"/>
                <a:gd name="connsiteX1236" fmla="*/ 8754080 w 12192000"/>
                <a:gd name="connsiteY1236" fmla="*/ 745928 h 1608850"/>
                <a:gd name="connsiteX1237" fmla="*/ 8754080 w 12192000"/>
                <a:gd name="connsiteY1237" fmla="*/ 744766 h 1608850"/>
                <a:gd name="connsiteX1238" fmla="*/ 8754080 w 12192000"/>
                <a:gd name="connsiteY1238" fmla="*/ 736629 h 1608850"/>
                <a:gd name="connsiteX1239" fmla="*/ 8755194 w 12192000"/>
                <a:gd name="connsiteY1239" fmla="*/ 736629 h 1608850"/>
                <a:gd name="connsiteX1240" fmla="*/ 8762996 w 12192000"/>
                <a:gd name="connsiteY1240" fmla="*/ 736629 h 1608850"/>
                <a:gd name="connsiteX1241" fmla="*/ 8762996 w 12192000"/>
                <a:gd name="connsiteY1241" fmla="*/ 735467 h 1608850"/>
                <a:gd name="connsiteX1242" fmla="*/ 8762996 w 12192000"/>
                <a:gd name="connsiteY1242" fmla="*/ 727331 h 1608850"/>
                <a:gd name="connsiteX1243" fmla="*/ 8761881 w 12192000"/>
                <a:gd name="connsiteY1243" fmla="*/ 727331 h 1608850"/>
                <a:gd name="connsiteX1244" fmla="*/ 8754080 w 12192000"/>
                <a:gd name="connsiteY1244" fmla="*/ 727331 h 1608850"/>
                <a:gd name="connsiteX1245" fmla="*/ 8754080 w 12192000"/>
                <a:gd name="connsiteY1245" fmla="*/ 726168 h 1608850"/>
                <a:gd name="connsiteX1246" fmla="*/ 8754080 w 12192000"/>
                <a:gd name="connsiteY1246" fmla="*/ 718032 h 1608850"/>
                <a:gd name="connsiteX1247" fmla="*/ 8755194 w 12192000"/>
                <a:gd name="connsiteY1247" fmla="*/ 718032 h 1608850"/>
                <a:gd name="connsiteX1248" fmla="*/ 8762996 w 12192000"/>
                <a:gd name="connsiteY1248" fmla="*/ 718032 h 1608850"/>
                <a:gd name="connsiteX1249" fmla="*/ 8762996 w 12192000"/>
                <a:gd name="connsiteY1249" fmla="*/ 717160 h 1608850"/>
                <a:gd name="connsiteX1250" fmla="*/ 8762996 w 12192000"/>
                <a:gd name="connsiteY1250" fmla="*/ 711058 h 1608850"/>
                <a:gd name="connsiteX1251" fmla="*/ 8761881 w 12192000"/>
                <a:gd name="connsiteY1251" fmla="*/ 711058 h 1608850"/>
                <a:gd name="connsiteX1252" fmla="*/ 8754080 w 12192000"/>
                <a:gd name="connsiteY1252" fmla="*/ 711058 h 1608850"/>
                <a:gd name="connsiteX1253" fmla="*/ 8754080 w 12192000"/>
                <a:gd name="connsiteY1253" fmla="*/ 709896 h 1608850"/>
                <a:gd name="connsiteX1254" fmla="*/ 8754080 w 12192000"/>
                <a:gd name="connsiteY1254" fmla="*/ 701759 h 1608850"/>
                <a:gd name="connsiteX1255" fmla="*/ 8755194 w 12192000"/>
                <a:gd name="connsiteY1255" fmla="*/ 701759 h 1608850"/>
                <a:gd name="connsiteX1256" fmla="*/ 8762996 w 12192000"/>
                <a:gd name="connsiteY1256" fmla="*/ 701759 h 1608850"/>
                <a:gd name="connsiteX1257" fmla="*/ 8761881 w 12192000"/>
                <a:gd name="connsiteY1257" fmla="*/ 700016 h 1608850"/>
                <a:gd name="connsiteX1258" fmla="*/ 8754080 w 12192000"/>
                <a:gd name="connsiteY1258" fmla="*/ 687812 h 1608850"/>
                <a:gd name="connsiteX1259" fmla="*/ 8754080 w 12192000"/>
                <a:gd name="connsiteY1259" fmla="*/ 650617 h 1608850"/>
                <a:gd name="connsiteX1260" fmla="*/ 8903424 w 12192000"/>
                <a:gd name="connsiteY1260" fmla="*/ 650617 h 1608850"/>
                <a:gd name="connsiteX1261" fmla="*/ 8905096 w 12192000"/>
                <a:gd name="connsiteY1261" fmla="*/ 653232 h 1608850"/>
                <a:gd name="connsiteX1262" fmla="*/ 8908543 w 12192000"/>
                <a:gd name="connsiteY1262" fmla="*/ 658626 h 1608850"/>
                <a:gd name="connsiteX1263" fmla="*/ 8908543 w 12192000"/>
                <a:gd name="connsiteY1263" fmla="*/ 647687 h 1608850"/>
                <a:gd name="connsiteX1264" fmla="*/ 8908543 w 12192000"/>
                <a:gd name="connsiteY1264" fmla="*/ 607460 h 1608850"/>
                <a:gd name="connsiteX1265" fmla="*/ 8910570 w 12192000"/>
                <a:gd name="connsiteY1265" fmla="*/ 607460 h 1608850"/>
                <a:gd name="connsiteX1266" fmla="*/ 8924757 w 12192000"/>
                <a:gd name="connsiteY1266" fmla="*/ 607460 h 1608850"/>
                <a:gd name="connsiteX1267" fmla="*/ 8924757 w 12192000"/>
                <a:gd name="connsiteY1267" fmla="*/ 515723 h 1608850"/>
                <a:gd name="connsiteX1268" fmla="*/ 8924757 w 12192000"/>
                <a:gd name="connsiteY1268" fmla="*/ 490724 h 1608850"/>
                <a:gd name="connsiteX1269" fmla="*/ 9078786 w 12192000"/>
                <a:gd name="connsiteY1269" fmla="*/ 490724 h 1608850"/>
                <a:gd name="connsiteX1270" fmla="*/ 9078786 w 12192000"/>
                <a:gd name="connsiteY1270" fmla="*/ 506306 h 1608850"/>
                <a:gd name="connsiteX1271" fmla="*/ 9078786 w 12192000"/>
                <a:gd name="connsiteY1271" fmla="*/ 611783 h 1608850"/>
                <a:gd name="connsiteX1272" fmla="*/ 9080306 w 12192000"/>
                <a:gd name="connsiteY1272" fmla="*/ 611513 h 1608850"/>
                <a:gd name="connsiteX1273" fmla="*/ 9090946 w 12192000"/>
                <a:gd name="connsiteY1273" fmla="*/ 609622 h 1608850"/>
                <a:gd name="connsiteX1274" fmla="*/ 9088919 w 12192000"/>
                <a:gd name="connsiteY1274" fmla="*/ 698254 h 1608850"/>
                <a:gd name="connsiteX1275" fmla="*/ 9090439 w 12192000"/>
                <a:gd name="connsiteY1275" fmla="*/ 698525 h 1608850"/>
                <a:gd name="connsiteX1276" fmla="*/ 9101079 w 12192000"/>
                <a:gd name="connsiteY1276" fmla="*/ 700416 h 1608850"/>
                <a:gd name="connsiteX1277" fmla="*/ 9101332 w 12192000"/>
                <a:gd name="connsiteY1277" fmla="*/ 701227 h 1608850"/>
                <a:gd name="connsiteX1278" fmla="*/ 9103106 w 12192000"/>
                <a:gd name="connsiteY1278" fmla="*/ 706902 h 1608850"/>
                <a:gd name="connsiteX1279" fmla="*/ 9103866 w 12192000"/>
                <a:gd name="connsiteY1279" fmla="*/ 704470 h 1608850"/>
                <a:gd name="connsiteX1280" fmla="*/ 9109186 w 12192000"/>
                <a:gd name="connsiteY1280" fmla="*/ 687446 h 1608850"/>
                <a:gd name="connsiteX1281" fmla="*/ 9110959 w 12192000"/>
                <a:gd name="connsiteY1281" fmla="*/ 687446 h 1608850"/>
                <a:gd name="connsiteX1282" fmla="*/ 9123373 w 12192000"/>
                <a:gd name="connsiteY1282" fmla="*/ 687446 h 1608850"/>
                <a:gd name="connsiteX1283" fmla="*/ 9123373 w 12192000"/>
                <a:gd name="connsiteY1283" fmla="*/ 719872 h 1608850"/>
                <a:gd name="connsiteX1284" fmla="*/ 9124386 w 12192000"/>
                <a:gd name="connsiteY1284" fmla="*/ 720413 h 1608850"/>
                <a:gd name="connsiteX1285" fmla="*/ 9131480 w 12192000"/>
                <a:gd name="connsiteY1285" fmla="*/ 724196 h 1608850"/>
                <a:gd name="connsiteX1286" fmla="*/ 9131480 w 12192000"/>
                <a:gd name="connsiteY1286" fmla="*/ 725547 h 1608850"/>
                <a:gd name="connsiteX1287" fmla="*/ 9131480 w 12192000"/>
                <a:gd name="connsiteY1287" fmla="*/ 735005 h 1608850"/>
                <a:gd name="connsiteX1288" fmla="*/ 9176067 w 12192000"/>
                <a:gd name="connsiteY1288" fmla="*/ 735005 h 1608850"/>
                <a:gd name="connsiteX1289" fmla="*/ 9176067 w 12192000"/>
                <a:gd name="connsiteY1289" fmla="*/ 736086 h 1608850"/>
                <a:gd name="connsiteX1290" fmla="*/ 9176067 w 12192000"/>
                <a:gd name="connsiteY1290" fmla="*/ 743652 h 1608850"/>
                <a:gd name="connsiteX1291" fmla="*/ 9178093 w 12192000"/>
                <a:gd name="connsiteY1291" fmla="*/ 743652 h 1608850"/>
                <a:gd name="connsiteX1292" fmla="*/ 9192280 w 12192000"/>
                <a:gd name="connsiteY1292" fmla="*/ 743652 h 1608850"/>
                <a:gd name="connsiteX1293" fmla="*/ 9192280 w 12192000"/>
                <a:gd name="connsiteY1293" fmla="*/ 713387 h 1608850"/>
                <a:gd name="connsiteX1294" fmla="*/ 9236867 w 12192000"/>
                <a:gd name="connsiteY1294" fmla="*/ 713387 h 1608850"/>
                <a:gd name="connsiteX1295" fmla="*/ 9236867 w 12192000"/>
                <a:gd name="connsiteY1295" fmla="*/ 712036 h 1608850"/>
                <a:gd name="connsiteX1296" fmla="*/ 9236867 w 12192000"/>
                <a:gd name="connsiteY1296" fmla="*/ 702578 h 1608850"/>
                <a:gd name="connsiteX1297" fmla="*/ 9237881 w 12192000"/>
                <a:gd name="connsiteY1297" fmla="*/ 702578 h 1608850"/>
                <a:gd name="connsiteX1298" fmla="*/ 9244974 w 12192000"/>
                <a:gd name="connsiteY1298" fmla="*/ 702578 h 1608850"/>
                <a:gd name="connsiteX1299" fmla="*/ 9244974 w 12192000"/>
                <a:gd name="connsiteY1299" fmla="*/ 700687 h 1608850"/>
                <a:gd name="connsiteX1300" fmla="*/ 9244974 w 12192000"/>
                <a:gd name="connsiteY1300" fmla="*/ 687446 h 1608850"/>
                <a:gd name="connsiteX1301" fmla="*/ 9245734 w 12192000"/>
                <a:gd name="connsiteY1301" fmla="*/ 687446 h 1608850"/>
                <a:gd name="connsiteX1302" fmla="*/ 9251054 w 12192000"/>
                <a:gd name="connsiteY1302" fmla="*/ 687446 h 1608850"/>
                <a:gd name="connsiteX1303" fmla="*/ 9251054 w 12192000"/>
                <a:gd name="connsiteY1303" fmla="*/ 686365 h 1608850"/>
                <a:gd name="connsiteX1304" fmla="*/ 9251054 w 12192000"/>
                <a:gd name="connsiteY1304" fmla="*/ 678798 h 1608850"/>
                <a:gd name="connsiteX1305" fmla="*/ 9253081 w 12192000"/>
                <a:gd name="connsiteY1305" fmla="*/ 678798 h 1608850"/>
                <a:gd name="connsiteX1306" fmla="*/ 9267268 w 12192000"/>
                <a:gd name="connsiteY1306" fmla="*/ 678798 h 1608850"/>
                <a:gd name="connsiteX1307" fmla="*/ 9267268 w 12192000"/>
                <a:gd name="connsiteY1307" fmla="*/ 679879 h 1608850"/>
                <a:gd name="connsiteX1308" fmla="*/ 9267268 w 12192000"/>
                <a:gd name="connsiteY1308" fmla="*/ 687446 h 1608850"/>
                <a:gd name="connsiteX1309" fmla="*/ 9289561 w 12192000"/>
                <a:gd name="connsiteY1309" fmla="*/ 687446 h 1608850"/>
                <a:gd name="connsiteX1310" fmla="*/ 9289561 w 12192000"/>
                <a:gd name="connsiteY1310" fmla="*/ 685554 h 1608850"/>
                <a:gd name="connsiteX1311" fmla="*/ 9289561 w 12192000"/>
                <a:gd name="connsiteY1311" fmla="*/ 672313 h 1608850"/>
                <a:gd name="connsiteX1312" fmla="*/ 9291335 w 12192000"/>
                <a:gd name="connsiteY1312" fmla="*/ 672313 h 1608850"/>
                <a:gd name="connsiteX1313" fmla="*/ 9303748 w 12192000"/>
                <a:gd name="connsiteY1313" fmla="*/ 672313 h 1608850"/>
                <a:gd name="connsiteX1314" fmla="*/ 9303748 w 12192000"/>
                <a:gd name="connsiteY1314" fmla="*/ 696093 h 1608850"/>
                <a:gd name="connsiteX1315" fmla="*/ 9304762 w 12192000"/>
                <a:gd name="connsiteY1315" fmla="*/ 696093 h 1608850"/>
                <a:gd name="connsiteX1316" fmla="*/ 9311855 w 12192000"/>
                <a:gd name="connsiteY1316" fmla="*/ 696093 h 1608850"/>
                <a:gd name="connsiteX1317" fmla="*/ 9311855 w 12192000"/>
                <a:gd name="connsiteY1317" fmla="*/ 695012 h 1608850"/>
                <a:gd name="connsiteX1318" fmla="*/ 9311855 w 12192000"/>
                <a:gd name="connsiteY1318" fmla="*/ 687446 h 1608850"/>
                <a:gd name="connsiteX1319" fmla="*/ 9313628 w 12192000"/>
                <a:gd name="connsiteY1319" fmla="*/ 687446 h 1608850"/>
                <a:gd name="connsiteX1320" fmla="*/ 9326042 w 12192000"/>
                <a:gd name="connsiteY1320" fmla="*/ 687446 h 1608850"/>
                <a:gd name="connsiteX1321" fmla="*/ 9326042 w 12192000"/>
                <a:gd name="connsiteY1321" fmla="*/ 713387 h 1608850"/>
                <a:gd name="connsiteX1322" fmla="*/ 9328069 w 12192000"/>
                <a:gd name="connsiteY1322" fmla="*/ 713387 h 1608850"/>
                <a:gd name="connsiteX1323" fmla="*/ 9342255 w 12192000"/>
                <a:gd name="connsiteY1323" fmla="*/ 713387 h 1608850"/>
                <a:gd name="connsiteX1324" fmla="*/ 9342255 w 12192000"/>
                <a:gd name="connsiteY1324" fmla="*/ 715008 h 1608850"/>
                <a:gd name="connsiteX1325" fmla="*/ 9342255 w 12192000"/>
                <a:gd name="connsiteY1325" fmla="*/ 726358 h 1608850"/>
                <a:gd name="connsiteX1326" fmla="*/ 9343015 w 12192000"/>
                <a:gd name="connsiteY1326" fmla="*/ 726358 h 1608850"/>
                <a:gd name="connsiteX1327" fmla="*/ 9348336 w 12192000"/>
                <a:gd name="connsiteY1327" fmla="*/ 726358 h 1608850"/>
                <a:gd name="connsiteX1328" fmla="*/ 9348336 w 12192000"/>
                <a:gd name="connsiteY1328" fmla="*/ 725547 h 1608850"/>
                <a:gd name="connsiteX1329" fmla="*/ 9348336 w 12192000"/>
                <a:gd name="connsiteY1329" fmla="*/ 719872 h 1608850"/>
                <a:gd name="connsiteX1330" fmla="*/ 9378736 w 12192000"/>
                <a:gd name="connsiteY1330" fmla="*/ 719872 h 1608850"/>
                <a:gd name="connsiteX1331" fmla="*/ 9378736 w 12192000"/>
                <a:gd name="connsiteY1331" fmla="*/ 743652 h 1608850"/>
                <a:gd name="connsiteX1332" fmla="*/ 9379749 w 12192000"/>
                <a:gd name="connsiteY1332" fmla="*/ 743652 h 1608850"/>
                <a:gd name="connsiteX1333" fmla="*/ 9386843 w 12192000"/>
                <a:gd name="connsiteY1333" fmla="*/ 743652 h 1608850"/>
                <a:gd name="connsiteX1334" fmla="*/ 9386843 w 12192000"/>
                <a:gd name="connsiteY1334" fmla="*/ 744733 h 1608850"/>
                <a:gd name="connsiteX1335" fmla="*/ 9386843 w 12192000"/>
                <a:gd name="connsiteY1335" fmla="*/ 752299 h 1608850"/>
                <a:gd name="connsiteX1336" fmla="*/ 9387603 w 12192000"/>
                <a:gd name="connsiteY1336" fmla="*/ 752299 h 1608850"/>
                <a:gd name="connsiteX1337" fmla="*/ 9392923 w 12192000"/>
                <a:gd name="connsiteY1337" fmla="*/ 752299 h 1608850"/>
                <a:gd name="connsiteX1338" fmla="*/ 9392923 w 12192000"/>
                <a:gd name="connsiteY1338" fmla="*/ 750137 h 1608850"/>
                <a:gd name="connsiteX1339" fmla="*/ 9392923 w 12192000"/>
                <a:gd name="connsiteY1339" fmla="*/ 735005 h 1608850"/>
                <a:gd name="connsiteX1340" fmla="*/ 9393936 w 12192000"/>
                <a:gd name="connsiteY1340" fmla="*/ 735005 h 1608850"/>
                <a:gd name="connsiteX1341" fmla="*/ 9401030 w 12192000"/>
                <a:gd name="connsiteY1341" fmla="*/ 735005 h 1608850"/>
                <a:gd name="connsiteX1342" fmla="*/ 9401030 w 12192000"/>
                <a:gd name="connsiteY1342" fmla="*/ 736086 h 1608850"/>
                <a:gd name="connsiteX1343" fmla="*/ 9401030 w 12192000"/>
                <a:gd name="connsiteY1343" fmla="*/ 743652 h 1608850"/>
                <a:gd name="connsiteX1344" fmla="*/ 9406350 w 12192000"/>
                <a:gd name="connsiteY1344" fmla="*/ 741659 h 1608850"/>
                <a:gd name="connsiteX1345" fmla="*/ 9407110 w 12192000"/>
                <a:gd name="connsiteY1345" fmla="*/ 740679 h 1608850"/>
                <a:gd name="connsiteX1346" fmla="*/ 9407110 w 12192000"/>
                <a:gd name="connsiteY1346" fmla="*/ 735005 h 1608850"/>
                <a:gd name="connsiteX1347" fmla="*/ 9445617 w 12192000"/>
                <a:gd name="connsiteY1347" fmla="*/ 735005 h 1608850"/>
                <a:gd name="connsiteX1348" fmla="*/ 9445617 w 12192000"/>
                <a:gd name="connsiteY1348" fmla="*/ 758784 h 1608850"/>
                <a:gd name="connsiteX1349" fmla="*/ 9447643 w 12192000"/>
                <a:gd name="connsiteY1349" fmla="*/ 758784 h 1608850"/>
                <a:gd name="connsiteX1350" fmla="*/ 9461830 w 12192000"/>
                <a:gd name="connsiteY1350" fmla="*/ 758784 h 1608850"/>
                <a:gd name="connsiteX1351" fmla="*/ 9461830 w 12192000"/>
                <a:gd name="connsiteY1351" fmla="*/ 759865 h 1608850"/>
                <a:gd name="connsiteX1352" fmla="*/ 9461830 w 12192000"/>
                <a:gd name="connsiteY1352" fmla="*/ 767431 h 1608850"/>
                <a:gd name="connsiteX1353" fmla="*/ 9463604 w 12192000"/>
                <a:gd name="connsiteY1353" fmla="*/ 767431 h 1608850"/>
                <a:gd name="connsiteX1354" fmla="*/ 9476017 w 12192000"/>
                <a:gd name="connsiteY1354" fmla="*/ 767431 h 1608850"/>
                <a:gd name="connsiteX1355" fmla="*/ 9476017 w 12192000"/>
                <a:gd name="connsiteY1355" fmla="*/ 743652 h 1608850"/>
                <a:gd name="connsiteX1356" fmla="*/ 9477030 w 12192000"/>
                <a:gd name="connsiteY1356" fmla="*/ 743652 h 1608850"/>
                <a:gd name="connsiteX1357" fmla="*/ 9484124 w 12192000"/>
                <a:gd name="connsiteY1357" fmla="*/ 743652 h 1608850"/>
                <a:gd name="connsiteX1358" fmla="*/ 9484124 w 12192000"/>
                <a:gd name="connsiteY1358" fmla="*/ 711225 h 1608850"/>
                <a:gd name="connsiteX1359" fmla="*/ 9485137 w 12192000"/>
                <a:gd name="connsiteY1359" fmla="*/ 711225 h 1608850"/>
                <a:gd name="connsiteX1360" fmla="*/ 9492231 w 12192000"/>
                <a:gd name="connsiteY1360" fmla="*/ 711225 h 1608850"/>
                <a:gd name="connsiteX1361" fmla="*/ 9492231 w 12192000"/>
                <a:gd name="connsiteY1361" fmla="*/ 709334 h 1608850"/>
                <a:gd name="connsiteX1362" fmla="*/ 9492231 w 12192000"/>
                <a:gd name="connsiteY1362" fmla="*/ 696093 h 1608850"/>
                <a:gd name="connsiteX1363" fmla="*/ 9490964 w 12192000"/>
                <a:gd name="connsiteY1363" fmla="*/ 694471 h 1608850"/>
                <a:gd name="connsiteX1364" fmla="*/ 9496284 w 12192000"/>
                <a:gd name="connsiteY1364" fmla="*/ 683122 h 1608850"/>
                <a:gd name="connsiteX1365" fmla="*/ 9504391 w 12192000"/>
                <a:gd name="connsiteY1365" fmla="*/ 711225 h 1608850"/>
                <a:gd name="connsiteX1366" fmla="*/ 9505151 w 12192000"/>
                <a:gd name="connsiteY1366" fmla="*/ 711225 h 1608850"/>
                <a:gd name="connsiteX1367" fmla="*/ 9510471 w 12192000"/>
                <a:gd name="connsiteY1367" fmla="*/ 711225 h 1608850"/>
                <a:gd name="connsiteX1368" fmla="*/ 9510471 w 12192000"/>
                <a:gd name="connsiteY1368" fmla="*/ 605298 h 1608850"/>
                <a:gd name="connsiteX1369" fmla="*/ 9511991 w 12192000"/>
                <a:gd name="connsiteY1369" fmla="*/ 605298 h 1608850"/>
                <a:gd name="connsiteX1370" fmla="*/ 9522631 w 12192000"/>
                <a:gd name="connsiteY1370" fmla="*/ 605298 h 1608850"/>
                <a:gd name="connsiteX1371" fmla="*/ 9522631 w 12192000"/>
                <a:gd name="connsiteY1371" fmla="*/ 557739 h 1608850"/>
                <a:gd name="connsiteX1372" fmla="*/ 9548978 w 12192000"/>
                <a:gd name="connsiteY1372" fmla="*/ 557739 h 1608850"/>
                <a:gd name="connsiteX1373" fmla="*/ 9548978 w 12192000"/>
                <a:gd name="connsiteY1373" fmla="*/ 536121 h 1608850"/>
                <a:gd name="connsiteX1374" fmla="*/ 9583432 w 12192000"/>
                <a:gd name="connsiteY1374" fmla="*/ 536121 h 1608850"/>
                <a:gd name="connsiteX1375" fmla="*/ 9583432 w 12192000"/>
                <a:gd name="connsiteY1375" fmla="*/ 538553 h 1608850"/>
                <a:gd name="connsiteX1376" fmla="*/ 9583432 w 12192000"/>
                <a:gd name="connsiteY1376" fmla="*/ 555577 h 1608850"/>
                <a:gd name="connsiteX1377" fmla="*/ 9585712 w 12192000"/>
                <a:gd name="connsiteY1377" fmla="*/ 555577 h 1608850"/>
                <a:gd name="connsiteX1378" fmla="*/ 9601672 w 12192000"/>
                <a:gd name="connsiteY1378" fmla="*/ 555577 h 1608850"/>
                <a:gd name="connsiteX1379" fmla="*/ 9601672 w 12192000"/>
                <a:gd name="connsiteY1379" fmla="*/ 603136 h 1608850"/>
                <a:gd name="connsiteX1380" fmla="*/ 9602685 w 12192000"/>
                <a:gd name="connsiteY1380" fmla="*/ 603136 h 1608850"/>
                <a:gd name="connsiteX1381" fmla="*/ 9609779 w 12192000"/>
                <a:gd name="connsiteY1381" fmla="*/ 603136 h 1608850"/>
                <a:gd name="connsiteX1382" fmla="*/ 9623966 w 12192000"/>
                <a:gd name="connsiteY1382" fmla="*/ 607460 h 1608850"/>
                <a:gd name="connsiteX1383" fmla="*/ 9623966 w 12192000"/>
                <a:gd name="connsiteY1383" fmla="*/ 646372 h 1608850"/>
                <a:gd name="connsiteX1384" fmla="*/ 9624979 w 12192000"/>
                <a:gd name="connsiteY1384" fmla="*/ 646372 h 1608850"/>
                <a:gd name="connsiteX1385" fmla="*/ 9632072 w 12192000"/>
                <a:gd name="connsiteY1385" fmla="*/ 646372 h 1608850"/>
                <a:gd name="connsiteX1386" fmla="*/ 9632072 w 12192000"/>
                <a:gd name="connsiteY1386" fmla="*/ 647993 h 1608850"/>
                <a:gd name="connsiteX1387" fmla="*/ 9632072 w 12192000"/>
                <a:gd name="connsiteY1387" fmla="*/ 659342 h 1608850"/>
                <a:gd name="connsiteX1388" fmla="*/ 9634099 w 12192000"/>
                <a:gd name="connsiteY1388" fmla="*/ 659342 h 1608850"/>
                <a:gd name="connsiteX1389" fmla="*/ 9648286 w 12192000"/>
                <a:gd name="connsiteY1389" fmla="*/ 659342 h 1608850"/>
                <a:gd name="connsiteX1390" fmla="*/ 9654366 w 12192000"/>
                <a:gd name="connsiteY1390" fmla="*/ 665828 h 1608850"/>
                <a:gd name="connsiteX1391" fmla="*/ 9654366 w 12192000"/>
                <a:gd name="connsiteY1391" fmla="*/ 687446 h 1608850"/>
                <a:gd name="connsiteX1392" fmla="*/ 9656646 w 12192000"/>
                <a:gd name="connsiteY1392" fmla="*/ 687446 h 1608850"/>
                <a:gd name="connsiteX1393" fmla="*/ 9672606 w 12192000"/>
                <a:gd name="connsiteY1393" fmla="*/ 687446 h 1608850"/>
                <a:gd name="connsiteX1394" fmla="*/ 9672606 w 12192000"/>
                <a:gd name="connsiteY1394" fmla="*/ 688526 h 1608850"/>
                <a:gd name="connsiteX1395" fmla="*/ 9672606 w 12192000"/>
                <a:gd name="connsiteY1395" fmla="*/ 696093 h 1608850"/>
                <a:gd name="connsiteX1396" fmla="*/ 9673873 w 12192000"/>
                <a:gd name="connsiteY1396" fmla="*/ 696093 h 1608850"/>
                <a:gd name="connsiteX1397" fmla="*/ 9682740 w 12192000"/>
                <a:gd name="connsiteY1397" fmla="*/ 696093 h 1608850"/>
                <a:gd name="connsiteX1398" fmla="*/ 9682740 w 12192000"/>
                <a:gd name="connsiteY1398" fmla="*/ 698254 h 1608850"/>
                <a:gd name="connsiteX1399" fmla="*/ 9682740 w 12192000"/>
                <a:gd name="connsiteY1399" fmla="*/ 713387 h 1608850"/>
                <a:gd name="connsiteX1400" fmla="*/ 9686793 w 12192000"/>
                <a:gd name="connsiteY1400" fmla="*/ 711495 h 1608850"/>
                <a:gd name="connsiteX1401" fmla="*/ 9686793 w 12192000"/>
                <a:gd name="connsiteY1401" fmla="*/ 698254 h 1608850"/>
                <a:gd name="connsiteX1402" fmla="*/ 9687806 w 12192000"/>
                <a:gd name="connsiteY1402" fmla="*/ 698254 h 1608850"/>
                <a:gd name="connsiteX1403" fmla="*/ 9694900 w 12192000"/>
                <a:gd name="connsiteY1403" fmla="*/ 698254 h 1608850"/>
                <a:gd name="connsiteX1404" fmla="*/ 9694900 w 12192000"/>
                <a:gd name="connsiteY1404" fmla="*/ 699876 h 1608850"/>
                <a:gd name="connsiteX1405" fmla="*/ 9694900 w 12192000"/>
                <a:gd name="connsiteY1405" fmla="*/ 711225 h 1608850"/>
                <a:gd name="connsiteX1406" fmla="*/ 9695660 w 12192000"/>
                <a:gd name="connsiteY1406" fmla="*/ 711225 h 1608850"/>
                <a:gd name="connsiteX1407" fmla="*/ 9700980 w 12192000"/>
                <a:gd name="connsiteY1407" fmla="*/ 711225 h 1608850"/>
                <a:gd name="connsiteX1408" fmla="*/ 9749620 w 12192000"/>
                <a:gd name="connsiteY1408" fmla="*/ 706902 h 1608850"/>
                <a:gd name="connsiteX1409" fmla="*/ 9749620 w 12192000"/>
                <a:gd name="connsiteY1409" fmla="*/ 708253 h 1608850"/>
                <a:gd name="connsiteX1410" fmla="*/ 9749620 w 12192000"/>
                <a:gd name="connsiteY1410" fmla="*/ 717710 h 1608850"/>
                <a:gd name="connsiteX1411" fmla="*/ 9750380 w 12192000"/>
                <a:gd name="connsiteY1411" fmla="*/ 717710 h 1608850"/>
                <a:gd name="connsiteX1412" fmla="*/ 9755702 w 12192000"/>
                <a:gd name="connsiteY1412" fmla="*/ 717710 h 1608850"/>
                <a:gd name="connsiteX1413" fmla="*/ 9755702 w 12192000"/>
                <a:gd name="connsiteY1413" fmla="*/ 719872 h 1608850"/>
                <a:gd name="connsiteX1414" fmla="*/ 9755702 w 12192000"/>
                <a:gd name="connsiteY1414" fmla="*/ 735005 h 1608850"/>
                <a:gd name="connsiteX1415" fmla="*/ 9757728 w 12192000"/>
                <a:gd name="connsiteY1415" fmla="*/ 733654 h 1608850"/>
                <a:gd name="connsiteX1416" fmla="*/ 9771914 w 12192000"/>
                <a:gd name="connsiteY1416" fmla="*/ 724196 h 1608850"/>
                <a:gd name="connsiteX1417" fmla="*/ 9777994 w 12192000"/>
                <a:gd name="connsiteY1417" fmla="*/ 683122 h 1608850"/>
                <a:gd name="connsiteX1418" fmla="*/ 9778754 w 12192000"/>
                <a:gd name="connsiteY1418" fmla="*/ 682852 h 1608850"/>
                <a:gd name="connsiteX1419" fmla="*/ 9784074 w 12192000"/>
                <a:gd name="connsiteY1419" fmla="*/ 680960 h 1608850"/>
                <a:gd name="connsiteX1420" fmla="*/ 9786102 w 12192000"/>
                <a:gd name="connsiteY1420" fmla="*/ 611783 h 1608850"/>
                <a:gd name="connsiteX1421" fmla="*/ 9788128 w 12192000"/>
                <a:gd name="connsiteY1421" fmla="*/ 680960 h 1608850"/>
                <a:gd name="connsiteX1422" fmla="*/ 9788888 w 12192000"/>
                <a:gd name="connsiteY1422" fmla="*/ 681230 h 1608850"/>
                <a:gd name="connsiteX1423" fmla="*/ 9794208 w 12192000"/>
                <a:gd name="connsiteY1423" fmla="*/ 683122 h 1608850"/>
                <a:gd name="connsiteX1424" fmla="*/ 9794208 w 12192000"/>
                <a:gd name="connsiteY1424" fmla="*/ 596651 h 1608850"/>
                <a:gd name="connsiteX1425" fmla="*/ 9798262 w 12192000"/>
                <a:gd name="connsiteY1425" fmla="*/ 564224 h 1608850"/>
                <a:gd name="connsiteX1426" fmla="*/ 9836768 w 12192000"/>
                <a:gd name="connsiteY1426" fmla="*/ 564224 h 1608850"/>
                <a:gd name="connsiteX1427" fmla="*/ 9836768 w 12192000"/>
                <a:gd name="connsiteY1427" fmla="*/ 596651 h 1608850"/>
                <a:gd name="connsiteX1428" fmla="*/ 9837528 w 12192000"/>
                <a:gd name="connsiteY1428" fmla="*/ 596651 h 1608850"/>
                <a:gd name="connsiteX1429" fmla="*/ 9842848 w 12192000"/>
                <a:gd name="connsiteY1429" fmla="*/ 596651 h 1608850"/>
                <a:gd name="connsiteX1430" fmla="*/ 9842848 w 12192000"/>
                <a:gd name="connsiteY1430" fmla="*/ 514503 h 1608850"/>
                <a:gd name="connsiteX1431" fmla="*/ 9844622 w 12192000"/>
                <a:gd name="connsiteY1431" fmla="*/ 514503 h 1608850"/>
                <a:gd name="connsiteX1432" fmla="*/ 9857036 w 12192000"/>
                <a:gd name="connsiteY1432" fmla="*/ 514503 h 1608850"/>
                <a:gd name="connsiteX1433" fmla="*/ 9857036 w 12192000"/>
                <a:gd name="connsiteY1433" fmla="*/ 512612 h 1608850"/>
                <a:gd name="connsiteX1434" fmla="*/ 9857036 w 12192000"/>
                <a:gd name="connsiteY1434" fmla="*/ 499371 h 1608850"/>
                <a:gd name="connsiteX1435" fmla="*/ 9879330 w 12192000"/>
                <a:gd name="connsiteY1435" fmla="*/ 499371 h 1608850"/>
                <a:gd name="connsiteX1436" fmla="*/ 9879330 w 12192000"/>
                <a:gd name="connsiteY1436" fmla="*/ 498290 h 1608850"/>
                <a:gd name="connsiteX1437" fmla="*/ 9879330 w 12192000"/>
                <a:gd name="connsiteY1437" fmla="*/ 490724 h 1608850"/>
                <a:gd name="connsiteX1438" fmla="*/ 9881102 w 12192000"/>
                <a:gd name="connsiteY1438" fmla="*/ 490724 h 1608850"/>
                <a:gd name="connsiteX1439" fmla="*/ 9893516 w 12192000"/>
                <a:gd name="connsiteY1439" fmla="*/ 490724 h 1608850"/>
                <a:gd name="connsiteX1440" fmla="*/ 9893516 w 12192000"/>
                <a:gd name="connsiteY1440" fmla="*/ 491805 h 1608850"/>
                <a:gd name="connsiteX1441" fmla="*/ 9893516 w 12192000"/>
                <a:gd name="connsiteY1441" fmla="*/ 499371 h 1608850"/>
                <a:gd name="connsiteX1442" fmla="*/ 9894276 w 12192000"/>
                <a:gd name="connsiteY1442" fmla="*/ 499371 h 1608850"/>
                <a:gd name="connsiteX1443" fmla="*/ 9899596 w 12192000"/>
                <a:gd name="connsiteY1443" fmla="*/ 499371 h 1608850"/>
                <a:gd name="connsiteX1444" fmla="*/ 9909730 w 12192000"/>
                <a:gd name="connsiteY1444" fmla="*/ 495047 h 1608850"/>
                <a:gd name="connsiteX1445" fmla="*/ 9913782 w 12192000"/>
                <a:gd name="connsiteY1445" fmla="*/ 498290 h 1608850"/>
                <a:gd name="connsiteX1446" fmla="*/ 9913782 w 12192000"/>
                <a:gd name="connsiteY1446" fmla="*/ 490724 h 1608850"/>
                <a:gd name="connsiteX1447" fmla="*/ 9916062 w 12192000"/>
                <a:gd name="connsiteY1447" fmla="*/ 490724 h 1608850"/>
                <a:gd name="connsiteX1448" fmla="*/ 9932024 w 12192000"/>
                <a:gd name="connsiteY1448" fmla="*/ 490724 h 1608850"/>
                <a:gd name="connsiteX1449" fmla="*/ 9932024 w 12192000"/>
                <a:gd name="connsiteY1449" fmla="*/ 491805 h 1608850"/>
                <a:gd name="connsiteX1450" fmla="*/ 9932024 w 12192000"/>
                <a:gd name="connsiteY1450" fmla="*/ 499371 h 1608850"/>
                <a:gd name="connsiteX1451" fmla="*/ 9962424 w 12192000"/>
                <a:gd name="connsiteY1451" fmla="*/ 499371 h 1608850"/>
                <a:gd name="connsiteX1452" fmla="*/ 9962424 w 12192000"/>
                <a:gd name="connsiteY1452" fmla="*/ 500992 h 1608850"/>
                <a:gd name="connsiteX1453" fmla="*/ 9962424 w 12192000"/>
                <a:gd name="connsiteY1453" fmla="*/ 512342 h 1608850"/>
                <a:gd name="connsiteX1454" fmla="*/ 9988770 w 12192000"/>
                <a:gd name="connsiteY1454" fmla="*/ 512342 h 1608850"/>
                <a:gd name="connsiteX1455" fmla="*/ 9988770 w 12192000"/>
                <a:gd name="connsiteY1455" fmla="*/ 542606 h 1608850"/>
                <a:gd name="connsiteX1456" fmla="*/ 9989530 w 12192000"/>
                <a:gd name="connsiteY1456" fmla="*/ 542606 h 1608850"/>
                <a:gd name="connsiteX1457" fmla="*/ 9994850 w 12192000"/>
                <a:gd name="connsiteY1457" fmla="*/ 542606 h 1608850"/>
                <a:gd name="connsiteX1458" fmla="*/ 9994850 w 12192000"/>
                <a:gd name="connsiteY1458" fmla="*/ 543687 h 1608850"/>
                <a:gd name="connsiteX1459" fmla="*/ 9994850 w 12192000"/>
                <a:gd name="connsiteY1459" fmla="*/ 551254 h 1608850"/>
                <a:gd name="connsiteX1460" fmla="*/ 9998904 w 12192000"/>
                <a:gd name="connsiteY1460" fmla="*/ 581518 h 1608850"/>
                <a:gd name="connsiteX1461" fmla="*/ 9999664 w 12192000"/>
                <a:gd name="connsiteY1461" fmla="*/ 581518 h 1608850"/>
                <a:gd name="connsiteX1462" fmla="*/ 10004984 w 12192000"/>
                <a:gd name="connsiteY1462" fmla="*/ 581518 h 1608850"/>
                <a:gd name="connsiteX1463" fmla="*/ 10004984 w 12192000"/>
                <a:gd name="connsiteY1463" fmla="*/ 582329 h 1608850"/>
                <a:gd name="connsiteX1464" fmla="*/ 10004984 w 12192000"/>
                <a:gd name="connsiteY1464" fmla="*/ 588004 h 1608850"/>
                <a:gd name="connsiteX1465" fmla="*/ 10005998 w 12192000"/>
                <a:gd name="connsiteY1465" fmla="*/ 588004 h 1608850"/>
                <a:gd name="connsiteX1466" fmla="*/ 10013090 w 12192000"/>
                <a:gd name="connsiteY1466" fmla="*/ 588004 h 1608850"/>
                <a:gd name="connsiteX1467" fmla="*/ 10013090 w 12192000"/>
                <a:gd name="connsiteY1467" fmla="*/ 618269 h 1608850"/>
                <a:gd name="connsiteX1468" fmla="*/ 10015118 w 12192000"/>
                <a:gd name="connsiteY1468" fmla="*/ 618269 h 1608850"/>
                <a:gd name="connsiteX1469" fmla="*/ 10029304 w 12192000"/>
                <a:gd name="connsiteY1469" fmla="*/ 618269 h 1608850"/>
                <a:gd name="connsiteX1470" fmla="*/ 10029304 w 12192000"/>
                <a:gd name="connsiteY1470" fmla="*/ 642048 h 1608850"/>
                <a:gd name="connsiteX1471" fmla="*/ 10031332 w 12192000"/>
                <a:gd name="connsiteY1471" fmla="*/ 643669 h 1608850"/>
                <a:gd name="connsiteX1472" fmla="*/ 10031332 w 12192000"/>
                <a:gd name="connsiteY1472" fmla="*/ 655019 h 1608850"/>
                <a:gd name="connsiteX1473" fmla="*/ 10032092 w 12192000"/>
                <a:gd name="connsiteY1473" fmla="*/ 655019 h 1608850"/>
                <a:gd name="connsiteX1474" fmla="*/ 10037412 w 12192000"/>
                <a:gd name="connsiteY1474" fmla="*/ 655019 h 1608850"/>
                <a:gd name="connsiteX1475" fmla="*/ 10037412 w 12192000"/>
                <a:gd name="connsiteY1475" fmla="*/ 678798 h 1608850"/>
                <a:gd name="connsiteX1476" fmla="*/ 10038678 w 12192000"/>
                <a:gd name="connsiteY1476" fmla="*/ 678798 h 1608850"/>
                <a:gd name="connsiteX1477" fmla="*/ 10047544 w 12192000"/>
                <a:gd name="connsiteY1477" fmla="*/ 678798 h 1608850"/>
                <a:gd name="connsiteX1478" fmla="*/ 10049572 w 12192000"/>
                <a:gd name="connsiteY1478" fmla="*/ 682852 h 1608850"/>
                <a:gd name="connsiteX1479" fmla="*/ 10049572 w 12192000"/>
                <a:gd name="connsiteY1479" fmla="*/ 696093 h 1608850"/>
                <a:gd name="connsiteX1480" fmla="*/ 10051092 w 12192000"/>
                <a:gd name="connsiteY1480" fmla="*/ 694201 h 1608850"/>
                <a:gd name="connsiteX1481" fmla="*/ 10061732 w 12192000"/>
                <a:gd name="connsiteY1481" fmla="*/ 680960 h 1608850"/>
                <a:gd name="connsiteX1482" fmla="*/ 10090106 w 12192000"/>
                <a:gd name="connsiteY1482" fmla="*/ 680960 h 1608850"/>
                <a:gd name="connsiteX1483" fmla="*/ 10090106 w 12192000"/>
                <a:gd name="connsiteY1483" fmla="*/ 767431 h 1608850"/>
                <a:gd name="connsiteX1484" fmla="*/ 10090866 w 12192000"/>
                <a:gd name="connsiteY1484" fmla="*/ 767431 h 1608850"/>
                <a:gd name="connsiteX1485" fmla="*/ 10096186 w 12192000"/>
                <a:gd name="connsiteY1485" fmla="*/ 767431 h 1608850"/>
                <a:gd name="connsiteX1486" fmla="*/ 10096946 w 12192000"/>
                <a:gd name="connsiteY1486" fmla="*/ 766080 h 1608850"/>
                <a:gd name="connsiteX1487" fmla="*/ 10102266 w 12192000"/>
                <a:gd name="connsiteY1487" fmla="*/ 756622 h 1608850"/>
                <a:gd name="connsiteX1488" fmla="*/ 10102266 w 12192000"/>
                <a:gd name="connsiteY1488" fmla="*/ 758514 h 1608850"/>
                <a:gd name="connsiteX1489" fmla="*/ 10102266 w 12192000"/>
                <a:gd name="connsiteY1489" fmla="*/ 771755 h 1608850"/>
                <a:gd name="connsiteX1490" fmla="*/ 10106318 w 12192000"/>
                <a:gd name="connsiteY1490" fmla="*/ 726358 h 1608850"/>
                <a:gd name="connsiteX1491" fmla="*/ 10107078 w 12192000"/>
                <a:gd name="connsiteY1491" fmla="*/ 726358 h 1608850"/>
                <a:gd name="connsiteX1492" fmla="*/ 10112398 w 12192000"/>
                <a:gd name="connsiteY1492" fmla="*/ 726358 h 1608850"/>
                <a:gd name="connsiteX1493" fmla="*/ 10112398 w 12192000"/>
                <a:gd name="connsiteY1493" fmla="*/ 661504 h 1608850"/>
                <a:gd name="connsiteX1494" fmla="*/ 10113412 w 12192000"/>
                <a:gd name="connsiteY1494" fmla="*/ 661504 h 1608850"/>
                <a:gd name="connsiteX1495" fmla="*/ 10120506 w 12192000"/>
                <a:gd name="connsiteY1495" fmla="*/ 661504 h 1608850"/>
                <a:gd name="connsiteX1496" fmla="*/ 10132666 w 12192000"/>
                <a:gd name="connsiteY1496" fmla="*/ 618269 h 1608850"/>
                <a:gd name="connsiteX1497" fmla="*/ 10133932 w 12192000"/>
                <a:gd name="connsiteY1497" fmla="*/ 618269 h 1608850"/>
                <a:gd name="connsiteX1498" fmla="*/ 10142800 w 12192000"/>
                <a:gd name="connsiteY1498" fmla="*/ 618269 h 1608850"/>
                <a:gd name="connsiteX1499" fmla="*/ 10152932 w 12192000"/>
                <a:gd name="connsiteY1499" fmla="*/ 661504 h 1608850"/>
                <a:gd name="connsiteX1500" fmla="*/ 10153946 w 12192000"/>
                <a:gd name="connsiteY1500" fmla="*/ 661504 h 1608850"/>
                <a:gd name="connsiteX1501" fmla="*/ 10161040 w 12192000"/>
                <a:gd name="connsiteY1501" fmla="*/ 661504 h 1608850"/>
                <a:gd name="connsiteX1502" fmla="*/ 10161040 w 12192000"/>
                <a:gd name="connsiteY1502" fmla="*/ 700416 h 1608850"/>
                <a:gd name="connsiteX1503" fmla="*/ 10162812 w 12192000"/>
                <a:gd name="connsiteY1503" fmla="*/ 700416 h 1608850"/>
                <a:gd name="connsiteX1504" fmla="*/ 10175226 w 12192000"/>
                <a:gd name="connsiteY1504" fmla="*/ 700416 h 1608850"/>
                <a:gd name="connsiteX1505" fmla="*/ 10175226 w 12192000"/>
                <a:gd name="connsiteY1505" fmla="*/ 702578 h 1608850"/>
                <a:gd name="connsiteX1506" fmla="*/ 10175226 w 12192000"/>
                <a:gd name="connsiteY1506" fmla="*/ 717710 h 1608850"/>
                <a:gd name="connsiteX1507" fmla="*/ 10179280 w 12192000"/>
                <a:gd name="connsiteY1507" fmla="*/ 715549 h 1608850"/>
                <a:gd name="connsiteX1508" fmla="*/ 10179280 w 12192000"/>
                <a:gd name="connsiteY1508" fmla="*/ 700416 h 1608850"/>
                <a:gd name="connsiteX1509" fmla="*/ 10180800 w 12192000"/>
                <a:gd name="connsiteY1509" fmla="*/ 700416 h 1608850"/>
                <a:gd name="connsiteX1510" fmla="*/ 10191440 w 12192000"/>
                <a:gd name="connsiteY1510" fmla="*/ 700416 h 1608850"/>
                <a:gd name="connsiteX1511" fmla="*/ 10191440 w 12192000"/>
                <a:gd name="connsiteY1511" fmla="*/ 702037 h 1608850"/>
                <a:gd name="connsiteX1512" fmla="*/ 10191440 w 12192000"/>
                <a:gd name="connsiteY1512" fmla="*/ 713387 h 1608850"/>
                <a:gd name="connsiteX1513" fmla="*/ 10221840 w 12192000"/>
                <a:gd name="connsiteY1513" fmla="*/ 713387 h 1608850"/>
                <a:gd name="connsiteX1514" fmla="*/ 10221840 w 12192000"/>
                <a:gd name="connsiteY1514" fmla="*/ 676637 h 1608850"/>
                <a:gd name="connsiteX1515" fmla="*/ 10223106 w 12192000"/>
                <a:gd name="connsiteY1515" fmla="*/ 676637 h 1608850"/>
                <a:gd name="connsiteX1516" fmla="*/ 10231974 w 12192000"/>
                <a:gd name="connsiteY1516" fmla="*/ 676637 h 1608850"/>
                <a:gd name="connsiteX1517" fmla="*/ 10231974 w 12192000"/>
                <a:gd name="connsiteY1517" fmla="*/ 698254 h 1608850"/>
                <a:gd name="connsiteX1518" fmla="*/ 10234000 w 12192000"/>
                <a:gd name="connsiteY1518" fmla="*/ 665828 h 1608850"/>
                <a:gd name="connsiteX1519" fmla="*/ 10256294 w 12192000"/>
                <a:gd name="connsiteY1519" fmla="*/ 665828 h 1608850"/>
                <a:gd name="connsiteX1520" fmla="*/ 10256294 w 12192000"/>
                <a:gd name="connsiteY1520" fmla="*/ 664206 h 1608850"/>
                <a:gd name="connsiteX1521" fmla="*/ 10256294 w 12192000"/>
                <a:gd name="connsiteY1521" fmla="*/ 652857 h 1608850"/>
                <a:gd name="connsiteX1522" fmla="*/ 10257054 w 12192000"/>
                <a:gd name="connsiteY1522" fmla="*/ 652857 h 1608850"/>
                <a:gd name="connsiteX1523" fmla="*/ 10262374 w 12192000"/>
                <a:gd name="connsiteY1523" fmla="*/ 652857 h 1608850"/>
                <a:gd name="connsiteX1524" fmla="*/ 10262374 w 12192000"/>
                <a:gd name="connsiteY1524" fmla="*/ 650966 h 1608850"/>
                <a:gd name="connsiteX1525" fmla="*/ 10262374 w 12192000"/>
                <a:gd name="connsiteY1525" fmla="*/ 637725 h 1608850"/>
                <a:gd name="connsiteX1526" fmla="*/ 10266428 w 12192000"/>
                <a:gd name="connsiteY1526" fmla="*/ 644210 h 1608850"/>
                <a:gd name="connsiteX1527" fmla="*/ 10268708 w 12192000"/>
                <a:gd name="connsiteY1527" fmla="*/ 644210 h 1608850"/>
                <a:gd name="connsiteX1528" fmla="*/ 10284668 w 12192000"/>
                <a:gd name="connsiteY1528" fmla="*/ 644210 h 1608850"/>
                <a:gd name="connsiteX1529" fmla="*/ 10284668 w 12192000"/>
                <a:gd name="connsiteY1529" fmla="*/ 643399 h 1608850"/>
                <a:gd name="connsiteX1530" fmla="*/ 10284668 w 12192000"/>
                <a:gd name="connsiteY1530" fmla="*/ 637725 h 1608850"/>
                <a:gd name="connsiteX1531" fmla="*/ 10285428 w 12192000"/>
                <a:gd name="connsiteY1531" fmla="*/ 637725 h 1608850"/>
                <a:gd name="connsiteX1532" fmla="*/ 10290748 w 12192000"/>
                <a:gd name="connsiteY1532" fmla="*/ 637725 h 1608850"/>
                <a:gd name="connsiteX1533" fmla="*/ 10290748 w 12192000"/>
                <a:gd name="connsiteY1533" fmla="*/ 639076 h 1608850"/>
                <a:gd name="connsiteX1534" fmla="*/ 10290748 w 12192000"/>
                <a:gd name="connsiteY1534" fmla="*/ 648534 h 1608850"/>
                <a:gd name="connsiteX1535" fmla="*/ 10329254 w 12192000"/>
                <a:gd name="connsiteY1535" fmla="*/ 648534 h 1608850"/>
                <a:gd name="connsiteX1536" fmla="*/ 10329254 w 12192000"/>
                <a:gd name="connsiteY1536" fmla="*/ 786887 h 1608850"/>
                <a:gd name="connsiteX1537" fmla="*/ 10330774 w 12192000"/>
                <a:gd name="connsiteY1537" fmla="*/ 786887 h 1608850"/>
                <a:gd name="connsiteX1538" fmla="*/ 10341414 w 12192000"/>
                <a:gd name="connsiteY1538" fmla="*/ 786887 h 1608850"/>
                <a:gd name="connsiteX1539" fmla="*/ 10341414 w 12192000"/>
                <a:gd name="connsiteY1539" fmla="*/ 773917 h 1608850"/>
                <a:gd name="connsiteX1540" fmla="*/ 10345468 w 12192000"/>
                <a:gd name="connsiteY1540" fmla="*/ 773917 h 1608850"/>
                <a:gd name="connsiteX1541" fmla="*/ 10345468 w 12192000"/>
                <a:gd name="connsiteY1541" fmla="*/ 786887 h 1608850"/>
                <a:gd name="connsiteX1542" fmla="*/ 10375868 w 12192000"/>
                <a:gd name="connsiteY1542" fmla="*/ 786887 h 1608850"/>
                <a:gd name="connsiteX1543" fmla="*/ 10375868 w 12192000"/>
                <a:gd name="connsiteY1543" fmla="*/ 756622 h 1608850"/>
                <a:gd name="connsiteX1544" fmla="*/ 10388028 w 12192000"/>
                <a:gd name="connsiteY1544" fmla="*/ 756622 h 1608850"/>
                <a:gd name="connsiteX1545" fmla="*/ 10400188 w 12192000"/>
                <a:gd name="connsiteY1545" fmla="*/ 754461 h 1608850"/>
                <a:gd name="connsiteX1546" fmla="*/ 10404242 w 12192000"/>
                <a:gd name="connsiteY1546" fmla="*/ 756622 h 1608850"/>
                <a:gd name="connsiteX1547" fmla="*/ 10414376 w 12192000"/>
                <a:gd name="connsiteY1547" fmla="*/ 756622 h 1608850"/>
                <a:gd name="connsiteX1548" fmla="*/ 10414376 w 12192000"/>
                <a:gd name="connsiteY1548" fmla="*/ 786887 h 1608850"/>
                <a:gd name="connsiteX1549" fmla="*/ 10422482 w 12192000"/>
                <a:gd name="connsiteY1549" fmla="*/ 786887 h 1608850"/>
                <a:gd name="connsiteX1550" fmla="*/ 10422482 w 12192000"/>
                <a:gd name="connsiteY1550" fmla="*/ 804182 h 1608850"/>
                <a:gd name="connsiteX1551" fmla="*/ 10431818 w 12192000"/>
                <a:gd name="connsiteY1551" fmla="*/ 805087 h 1608850"/>
                <a:gd name="connsiteX1552" fmla="*/ 10444776 w 12192000"/>
                <a:gd name="connsiteY1552" fmla="*/ 805087 h 1608850"/>
                <a:gd name="connsiteX1553" fmla="*/ 10444776 w 12192000"/>
                <a:gd name="connsiteY1553" fmla="*/ 789049 h 1608850"/>
                <a:gd name="connsiteX1554" fmla="*/ 10512732 w 12192000"/>
                <a:gd name="connsiteY1554" fmla="*/ 789049 h 1608850"/>
                <a:gd name="connsiteX1555" fmla="*/ 10512732 w 12192000"/>
                <a:gd name="connsiteY1555" fmla="*/ 703796 h 1608850"/>
                <a:gd name="connsiteX1556" fmla="*/ 10584740 w 12192000"/>
                <a:gd name="connsiteY1556" fmla="*/ 703796 h 1608850"/>
                <a:gd name="connsiteX1557" fmla="*/ 10584740 w 12192000"/>
                <a:gd name="connsiteY1557" fmla="*/ 782564 h 1608850"/>
                <a:gd name="connsiteX1558" fmla="*/ 10586644 w 12192000"/>
                <a:gd name="connsiteY1558" fmla="*/ 782564 h 1608850"/>
                <a:gd name="connsiteX1559" fmla="*/ 10587886 w 12192000"/>
                <a:gd name="connsiteY1559" fmla="*/ 805087 h 1608850"/>
                <a:gd name="connsiteX1560" fmla="*/ 10597562 w 12192000"/>
                <a:gd name="connsiteY1560" fmla="*/ 805087 h 1608850"/>
                <a:gd name="connsiteX1561" fmla="*/ 10598804 w 12192000"/>
                <a:gd name="connsiteY1561" fmla="*/ 782564 h 1608850"/>
                <a:gd name="connsiteX1562" fmla="*/ 10604884 w 12192000"/>
                <a:gd name="connsiteY1562" fmla="*/ 782564 h 1608850"/>
                <a:gd name="connsiteX1563" fmla="*/ 10606126 w 12192000"/>
                <a:gd name="connsiteY1563" fmla="*/ 805087 h 1608850"/>
                <a:gd name="connsiteX1564" fmla="*/ 10656748 w 12192000"/>
                <a:gd name="connsiteY1564" fmla="*/ 805087 h 1608850"/>
                <a:gd name="connsiteX1565" fmla="*/ 10656748 w 12192000"/>
                <a:gd name="connsiteY1565" fmla="*/ 642059 h 1608850"/>
                <a:gd name="connsiteX1566" fmla="*/ 10854076 w 12192000"/>
                <a:gd name="connsiteY1566" fmla="*/ 642059 h 1608850"/>
                <a:gd name="connsiteX1567" fmla="*/ 10854076 w 12192000"/>
                <a:gd name="connsiteY1567" fmla="*/ 805087 h 1608850"/>
                <a:gd name="connsiteX1568" fmla="*/ 10872772 w 12192000"/>
                <a:gd name="connsiteY1568" fmla="*/ 805087 h 1608850"/>
                <a:gd name="connsiteX1569" fmla="*/ 10872772 w 12192000"/>
                <a:gd name="connsiteY1569" fmla="*/ 722394 h 1608850"/>
                <a:gd name="connsiteX1570" fmla="*/ 10967892 w 12192000"/>
                <a:gd name="connsiteY1570" fmla="*/ 722394 h 1608850"/>
                <a:gd name="connsiteX1571" fmla="*/ 10979823 w 12192000"/>
                <a:gd name="connsiteY1571" fmla="*/ 404253 h 1608850"/>
                <a:gd name="connsiteX1572" fmla="*/ 10967663 w 12192000"/>
                <a:gd name="connsiteY1572" fmla="*/ 382635 h 1608850"/>
                <a:gd name="connsiteX1573" fmla="*/ 10961583 w 12192000"/>
                <a:gd name="connsiteY1573" fmla="*/ 378311 h 1608850"/>
                <a:gd name="connsiteX1574" fmla="*/ 10969690 w 12192000"/>
                <a:gd name="connsiteY1574" fmla="*/ 354532 h 1608850"/>
                <a:gd name="connsiteX1575" fmla="*/ 10969690 w 12192000"/>
                <a:gd name="connsiteY1575" fmla="*/ 337238 h 1608850"/>
                <a:gd name="connsiteX1576" fmla="*/ 10983876 w 12192000"/>
                <a:gd name="connsiteY1576" fmla="*/ 337238 h 1608850"/>
                <a:gd name="connsiteX1577" fmla="*/ 10983876 w 12192000"/>
                <a:gd name="connsiteY1577" fmla="*/ 315620 h 1608850"/>
                <a:gd name="connsiteX1578" fmla="*/ 10985903 w 12192000"/>
                <a:gd name="connsiteY1578" fmla="*/ 311296 h 1608850"/>
                <a:gd name="connsiteX1579" fmla="*/ 10985903 w 12192000"/>
                <a:gd name="connsiteY1579" fmla="*/ 233472 h 1608850"/>
                <a:gd name="connsiteX1580" fmla="*/ 10983876 w 12192000"/>
                <a:gd name="connsiteY1580" fmla="*/ 226987 h 1608850"/>
                <a:gd name="connsiteX1581" fmla="*/ 10989956 w 12192000"/>
                <a:gd name="connsiteY1581" fmla="*/ 220501 h 1608850"/>
                <a:gd name="connsiteX1582" fmla="*/ 10989956 w 12192000"/>
                <a:gd name="connsiteY1582" fmla="*/ 162133 h 1608850"/>
                <a:gd name="connsiteX1583" fmla="*/ 10991983 w 12192000"/>
                <a:gd name="connsiteY1583" fmla="*/ 157810 h 1608850"/>
                <a:gd name="connsiteX1584" fmla="*/ 10991983 w 12192000"/>
                <a:gd name="connsiteY1584" fmla="*/ 101604 h 1608850"/>
                <a:gd name="connsiteX1585" fmla="*/ 10994010 w 12192000"/>
                <a:gd name="connsiteY1585" fmla="*/ 82148 h 1608850"/>
                <a:gd name="connsiteX1586" fmla="*/ 10998063 w 12192000"/>
                <a:gd name="connsiteY1586" fmla="*/ 99442 h 1608850"/>
                <a:gd name="connsiteX1587" fmla="*/ 11000090 w 12192000"/>
                <a:gd name="connsiteY1587" fmla="*/ 157810 h 1608850"/>
                <a:gd name="connsiteX1588" fmla="*/ 11002116 w 12192000"/>
                <a:gd name="connsiteY1588" fmla="*/ 220501 h 1608850"/>
                <a:gd name="connsiteX1589" fmla="*/ 11008196 w 12192000"/>
                <a:gd name="connsiteY1589" fmla="*/ 226987 h 1608850"/>
                <a:gd name="connsiteX1590" fmla="*/ 11006170 w 12192000"/>
                <a:gd name="connsiteY1590" fmla="*/ 233472 h 1608850"/>
                <a:gd name="connsiteX1591" fmla="*/ 11006170 w 12192000"/>
                <a:gd name="connsiteY1591" fmla="*/ 311296 h 1608850"/>
                <a:gd name="connsiteX1592" fmla="*/ 11008196 w 12192000"/>
                <a:gd name="connsiteY1592" fmla="*/ 315620 h 1608850"/>
                <a:gd name="connsiteX1593" fmla="*/ 11008196 w 12192000"/>
                <a:gd name="connsiteY1593" fmla="*/ 337238 h 1608850"/>
                <a:gd name="connsiteX1594" fmla="*/ 11022383 w 12192000"/>
                <a:gd name="connsiteY1594" fmla="*/ 337238 h 1608850"/>
                <a:gd name="connsiteX1595" fmla="*/ 11022383 w 12192000"/>
                <a:gd name="connsiteY1595" fmla="*/ 354532 h 1608850"/>
                <a:gd name="connsiteX1596" fmla="*/ 11030491 w 12192000"/>
                <a:gd name="connsiteY1596" fmla="*/ 378311 h 1608850"/>
                <a:gd name="connsiteX1597" fmla="*/ 11024411 w 12192000"/>
                <a:gd name="connsiteY1597" fmla="*/ 382635 h 1608850"/>
                <a:gd name="connsiteX1598" fmla="*/ 11012250 w 12192000"/>
                <a:gd name="connsiteY1598" fmla="*/ 404253 h 1608850"/>
                <a:gd name="connsiteX1599" fmla="*/ 11020356 w 12192000"/>
                <a:gd name="connsiteY1599" fmla="*/ 657181 h 1608850"/>
                <a:gd name="connsiteX1600" fmla="*/ 11085211 w 12192000"/>
                <a:gd name="connsiteY1600" fmla="*/ 657181 h 1608850"/>
                <a:gd name="connsiteX1601" fmla="*/ 11085211 w 12192000"/>
                <a:gd name="connsiteY1601" fmla="*/ 732843 h 1608850"/>
                <a:gd name="connsiteX1602" fmla="*/ 11093318 w 12192000"/>
                <a:gd name="connsiteY1602" fmla="*/ 732843 h 1608850"/>
                <a:gd name="connsiteX1603" fmla="*/ 11095344 w 12192000"/>
                <a:gd name="connsiteY1603" fmla="*/ 726358 h 1608850"/>
                <a:gd name="connsiteX1604" fmla="*/ 11101424 w 12192000"/>
                <a:gd name="connsiteY1604" fmla="*/ 726358 h 1608850"/>
                <a:gd name="connsiteX1605" fmla="*/ 11103452 w 12192000"/>
                <a:gd name="connsiteY1605" fmla="*/ 735005 h 1608850"/>
                <a:gd name="connsiteX1606" fmla="*/ 11115612 w 12192000"/>
                <a:gd name="connsiteY1606" fmla="*/ 735005 h 1608850"/>
                <a:gd name="connsiteX1607" fmla="*/ 11115612 w 12192000"/>
                <a:gd name="connsiteY1607" fmla="*/ 728519 h 1608850"/>
                <a:gd name="connsiteX1608" fmla="*/ 11137904 w 12192000"/>
                <a:gd name="connsiteY1608" fmla="*/ 728519 h 1608850"/>
                <a:gd name="connsiteX1609" fmla="*/ 11137904 w 12192000"/>
                <a:gd name="connsiteY1609" fmla="*/ 735005 h 1608850"/>
                <a:gd name="connsiteX1610" fmla="*/ 11158172 w 12192000"/>
                <a:gd name="connsiteY1610" fmla="*/ 735005 h 1608850"/>
                <a:gd name="connsiteX1611" fmla="*/ 11158172 w 12192000"/>
                <a:gd name="connsiteY1611" fmla="*/ 780402 h 1608850"/>
                <a:gd name="connsiteX1612" fmla="*/ 11172359 w 12192000"/>
                <a:gd name="connsiteY1612" fmla="*/ 780402 h 1608850"/>
                <a:gd name="connsiteX1613" fmla="*/ 11172359 w 12192000"/>
                <a:gd name="connsiteY1613" fmla="*/ 767431 h 1608850"/>
                <a:gd name="connsiteX1614" fmla="*/ 11188572 w 12192000"/>
                <a:gd name="connsiteY1614" fmla="*/ 767431 h 1608850"/>
                <a:gd name="connsiteX1615" fmla="*/ 11188572 w 12192000"/>
                <a:gd name="connsiteY1615" fmla="*/ 588004 h 1608850"/>
                <a:gd name="connsiteX1616" fmla="*/ 11194652 w 12192000"/>
                <a:gd name="connsiteY1616" fmla="*/ 581518 h 1608850"/>
                <a:gd name="connsiteX1617" fmla="*/ 11267614 w 12192000"/>
                <a:gd name="connsiteY1617" fmla="*/ 581518 h 1608850"/>
                <a:gd name="connsiteX1618" fmla="*/ 11267614 w 12192000"/>
                <a:gd name="connsiteY1618" fmla="*/ 590166 h 1608850"/>
                <a:gd name="connsiteX1619" fmla="*/ 11277747 w 12192000"/>
                <a:gd name="connsiteY1619" fmla="*/ 590166 h 1608850"/>
                <a:gd name="connsiteX1620" fmla="*/ 11277747 w 12192000"/>
                <a:gd name="connsiteY1620" fmla="*/ 704740 h 1608850"/>
                <a:gd name="connsiteX1621" fmla="*/ 11300040 w 12192000"/>
                <a:gd name="connsiteY1621" fmla="*/ 704740 h 1608850"/>
                <a:gd name="connsiteX1622" fmla="*/ 11300040 w 12192000"/>
                <a:gd name="connsiteY1622" fmla="*/ 637725 h 1608850"/>
                <a:gd name="connsiteX1623" fmla="*/ 11326388 w 12192000"/>
                <a:gd name="connsiteY1623" fmla="*/ 637725 h 1608850"/>
                <a:gd name="connsiteX1624" fmla="*/ 11330440 w 12192000"/>
                <a:gd name="connsiteY1624" fmla="*/ 633401 h 1608850"/>
                <a:gd name="connsiteX1625" fmla="*/ 11338548 w 12192000"/>
                <a:gd name="connsiteY1625" fmla="*/ 633401 h 1608850"/>
                <a:gd name="connsiteX1626" fmla="*/ 11342600 w 12192000"/>
                <a:gd name="connsiteY1626" fmla="*/ 637725 h 1608850"/>
                <a:gd name="connsiteX1627" fmla="*/ 11364895 w 12192000"/>
                <a:gd name="connsiteY1627" fmla="*/ 637725 h 1608850"/>
                <a:gd name="connsiteX1628" fmla="*/ 11364895 w 12192000"/>
                <a:gd name="connsiteY1628" fmla="*/ 520989 h 1608850"/>
                <a:gd name="connsiteX1629" fmla="*/ 11421642 w 12192000"/>
                <a:gd name="connsiteY1629" fmla="*/ 510180 h 1608850"/>
                <a:gd name="connsiteX1630" fmla="*/ 11421642 w 12192000"/>
                <a:gd name="connsiteY1630" fmla="*/ 511261 h 1608850"/>
                <a:gd name="connsiteX1631" fmla="*/ 11421642 w 12192000"/>
                <a:gd name="connsiteY1631" fmla="*/ 518827 h 1608850"/>
                <a:gd name="connsiteX1632" fmla="*/ 11447988 w 12192000"/>
                <a:gd name="connsiteY1632" fmla="*/ 518827 h 1608850"/>
                <a:gd name="connsiteX1633" fmla="*/ 11447988 w 12192000"/>
                <a:gd name="connsiteY1633" fmla="*/ 773917 h 1608850"/>
                <a:gd name="connsiteX1634" fmla="*/ 11470283 w 12192000"/>
                <a:gd name="connsiteY1634" fmla="*/ 773917 h 1608850"/>
                <a:gd name="connsiteX1635" fmla="*/ 11470283 w 12192000"/>
                <a:gd name="connsiteY1635" fmla="*/ 769593 h 1608850"/>
                <a:gd name="connsiteX1636" fmla="*/ 11482443 w 12192000"/>
                <a:gd name="connsiteY1636" fmla="*/ 769593 h 1608850"/>
                <a:gd name="connsiteX1637" fmla="*/ 11482443 w 12192000"/>
                <a:gd name="connsiteY1637" fmla="*/ 773917 h 1608850"/>
                <a:gd name="connsiteX1638" fmla="*/ 11506763 w 12192000"/>
                <a:gd name="connsiteY1638" fmla="*/ 773917 h 1608850"/>
                <a:gd name="connsiteX1639" fmla="*/ 11506763 w 12192000"/>
                <a:gd name="connsiteY1639" fmla="*/ 760946 h 1608850"/>
                <a:gd name="connsiteX1640" fmla="*/ 11535136 w 12192000"/>
                <a:gd name="connsiteY1640" fmla="*/ 760946 h 1608850"/>
                <a:gd name="connsiteX1641" fmla="*/ 11547296 w 12192000"/>
                <a:gd name="connsiteY1641" fmla="*/ 756622 h 1608850"/>
                <a:gd name="connsiteX1642" fmla="*/ 11567564 w 12192000"/>
                <a:gd name="connsiteY1642" fmla="*/ 760946 h 1608850"/>
                <a:gd name="connsiteX1643" fmla="*/ 11567564 w 12192000"/>
                <a:gd name="connsiteY1643" fmla="*/ 743652 h 1608850"/>
                <a:gd name="connsiteX1644" fmla="*/ 11575671 w 12192000"/>
                <a:gd name="connsiteY1644" fmla="*/ 743652 h 1608850"/>
                <a:gd name="connsiteX1645" fmla="*/ 11575671 w 12192000"/>
                <a:gd name="connsiteY1645" fmla="*/ 730681 h 1608850"/>
                <a:gd name="connsiteX1646" fmla="*/ 11632418 w 12192000"/>
                <a:gd name="connsiteY1646" fmla="*/ 730681 h 1608850"/>
                <a:gd name="connsiteX1647" fmla="*/ 11632418 w 12192000"/>
                <a:gd name="connsiteY1647" fmla="*/ 700416 h 1608850"/>
                <a:gd name="connsiteX1648" fmla="*/ 11650658 w 12192000"/>
                <a:gd name="connsiteY1648" fmla="*/ 700416 h 1608850"/>
                <a:gd name="connsiteX1649" fmla="*/ 11650658 w 12192000"/>
                <a:gd name="connsiteY1649" fmla="*/ 693931 h 1608850"/>
                <a:gd name="connsiteX1650" fmla="*/ 11662818 w 12192000"/>
                <a:gd name="connsiteY1650" fmla="*/ 693931 h 1608850"/>
                <a:gd name="connsiteX1651" fmla="*/ 11662818 w 12192000"/>
                <a:gd name="connsiteY1651" fmla="*/ 700416 h 1608850"/>
                <a:gd name="connsiteX1652" fmla="*/ 11679031 w 12192000"/>
                <a:gd name="connsiteY1652" fmla="*/ 700416 h 1608850"/>
                <a:gd name="connsiteX1653" fmla="*/ 11679031 w 12192000"/>
                <a:gd name="connsiteY1653" fmla="*/ 750137 h 1608850"/>
                <a:gd name="connsiteX1654" fmla="*/ 11711459 w 12192000"/>
                <a:gd name="connsiteY1654" fmla="*/ 750137 h 1608850"/>
                <a:gd name="connsiteX1655" fmla="*/ 11711459 w 12192000"/>
                <a:gd name="connsiteY1655" fmla="*/ 724196 h 1608850"/>
                <a:gd name="connsiteX1656" fmla="*/ 11749966 w 12192000"/>
                <a:gd name="connsiteY1656" fmla="*/ 724196 h 1608850"/>
                <a:gd name="connsiteX1657" fmla="*/ 11749966 w 12192000"/>
                <a:gd name="connsiteY1657" fmla="*/ 693931 h 1608850"/>
                <a:gd name="connsiteX1658" fmla="*/ 11798607 w 12192000"/>
                <a:gd name="connsiteY1658" fmla="*/ 693931 h 1608850"/>
                <a:gd name="connsiteX1659" fmla="*/ 11798607 w 12192000"/>
                <a:gd name="connsiteY1659" fmla="*/ 805087 h 1608850"/>
                <a:gd name="connsiteX1660" fmla="*/ 11798607 w 12192000"/>
                <a:gd name="connsiteY1660" fmla="*/ 818866 h 1608850"/>
                <a:gd name="connsiteX1661" fmla="*/ 11864482 w 12192000"/>
                <a:gd name="connsiteY1661" fmla="*/ 818866 h 1608850"/>
                <a:gd name="connsiteX1662" fmla="*/ 11864482 w 12192000"/>
                <a:gd name="connsiteY1662" fmla="*/ 924638 h 1608850"/>
                <a:gd name="connsiteX1663" fmla="*/ 11864482 w 12192000"/>
                <a:gd name="connsiteY1663" fmla="*/ 947885 h 1608850"/>
                <a:gd name="connsiteX1664" fmla="*/ 11879442 w 12192000"/>
                <a:gd name="connsiteY1664" fmla="*/ 947885 h 1608850"/>
                <a:gd name="connsiteX1665" fmla="*/ 11879442 w 12192000"/>
                <a:gd name="connsiteY1665" fmla="*/ 946723 h 1608850"/>
                <a:gd name="connsiteX1666" fmla="*/ 11879442 w 12192000"/>
                <a:gd name="connsiteY1666" fmla="*/ 938587 h 1608850"/>
                <a:gd name="connsiteX1667" fmla="*/ 11924022 w 12192000"/>
                <a:gd name="connsiteY1667" fmla="*/ 938587 h 1608850"/>
                <a:gd name="connsiteX1668" fmla="*/ 11924022 w 12192000"/>
                <a:gd name="connsiteY1668" fmla="*/ 959508 h 1608850"/>
                <a:gd name="connsiteX1669" fmla="*/ 11926250 w 12192000"/>
                <a:gd name="connsiteY1669" fmla="*/ 960671 h 1608850"/>
                <a:gd name="connsiteX1670" fmla="*/ 11941854 w 12192000"/>
                <a:gd name="connsiteY1670" fmla="*/ 968807 h 1608850"/>
                <a:gd name="connsiteX1671" fmla="*/ 11941854 w 12192000"/>
                <a:gd name="connsiteY1671" fmla="*/ 999027 h 1608850"/>
                <a:gd name="connsiteX1672" fmla="*/ 11943247 w 12192000"/>
                <a:gd name="connsiteY1672" fmla="*/ 999609 h 1608850"/>
                <a:gd name="connsiteX1673" fmla="*/ 11952999 w 12192000"/>
                <a:gd name="connsiteY1673" fmla="*/ 1003677 h 1608850"/>
                <a:gd name="connsiteX1674" fmla="*/ 11952999 w 12192000"/>
                <a:gd name="connsiteY1674" fmla="*/ 1002515 h 1608850"/>
                <a:gd name="connsiteX1675" fmla="*/ 11952999 w 12192000"/>
                <a:gd name="connsiteY1675" fmla="*/ 994378 h 1608850"/>
                <a:gd name="connsiteX1676" fmla="*/ 11954114 w 12192000"/>
                <a:gd name="connsiteY1676" fmla="*/ 994378 h 1608850"/>
                <a:gd name="connsiteX1677" fmla="*/ 11961915 w 12192000"/>
                <a:gd name="connsiteY1677" fmla="*/ 994378 h 1608850"/>
                <a:gd name="connsiteX1678" fmla="*/ 11961915 w 12192000"/>
                <a:gd name="connsiteY1678" fmla="*/ 993506 h 1608850"/>
                <a:gd name="connsiteX1679" fmla="*/ 11961915 w 12192000"/>
                <a:gd name="connsiteY1679" fmla="*/ 987404 h 1608850"/>
                <a:gd name="connsiteX1680" fmla="*/ 11960800 w 12192000"/>
                <a:gd name="connsiteY1680" fmla="*/ 987404 h 1608850"/>
                <a:gd name="connsiteX1681" fmla="*/ 11952999 w 12192000"/>
                <a:gd name="connsiteY1681" fmla="*/ 987404 h 1608850"/>
                <a:gd name="connsiteX1682" fmla="*/ 11952999 w 12192000"/>
                <a:gd name="connsiteY1682" fmla="*/ 986242 h 1608850"/>
                <a:gd name="connsiteX1683" fmla="*/ 11952999 w 12192000"/>
                <a:gd name="connsiteY1683" fmla="*/ 978106 h 1608850"/>
                <a:gd name="connsiteX1684" fmla="*/ 11954114 w 12192000"/>
                <a:gd name="connsiteY1684" fmla="*/ 978106 h 1608850"/>
                <a:gd name="connsiteX1685" fmla="*/ 11961915 w 12192000"/>
                <a:gd name="connsiteY1685" fmla="*/ 978106 h 1608850"/>
                <a:gd name="connsiteX1686" fmla="*/ 11961915 w 12192000"/>
                <a:gd name="connsiteY1686" fmla="*/ 976943 h 1608850"/>
                <a:gd name="connsiteX1687" fmla="*/ 11961915 w 12192000"/>
                <a:gd name="connsiteY1687" fmla="*/ 968807 h 1608850"/>
                <a:gd name="connsiteX1688" fmla="*/ 11960800 w 12192000"/>
                <a:gd name="connsiteY1688" fmla="*/ 968807 h 1608850"/>
                <a:gd name="connsiteX1689" fmla="*/ 11952999 w 12192000"/>
                <a:gd name="connsiteY1689" fmla="*/ 968807 h 1608850"/>
                <a:gd name="connsiteX1690" fmla="*/ 11952999 w 12192000"/>
                <a:gd name="connsiteY1690" fmla="*/ 967645 h 1608850"/>
                <a:gd name="connsiteX1691" fmla="*/ 11952999 w 12192000"/>
                <a:gd name="connsiteY1691" fmla="*/ 959508 h 1608850"/>
                <a:gd name="connsiteX1692" fmla="*/ 11954114 w 12192000"/>
                <a:gd name="connsiteY1692" fmla="*/ 959508 h 1608850"/>
                <a:gd name="connsiteX1693" fmla="*/ 11961915 w 12192000"/>
                <a:gd name="connsiteY1693" fmla="*/ 959508 h 1608850"/>
                <a:gd name="connsiteX1694" fmla="*/ 11961915 w 12192000"/>
                <a:gd name="connsiteY1694" fmla="*/ 958637 h 1608850"/>
                <a:gd name="connsiteX1695" fmla="*/ 11961915 w 12192000"/>
                <a:gd name="connsiteY1695" fmla="*/ 952535 h 1608850"/>
                <a:gd name="connsiteX1696" fmla="*/ 11960800 w 12192000"/>
                <a:gd name="connsiteY1696" fmla="*/ 952535 h 1608850"/>
                <a:gd name="connsiteX1697" fmla="*/ 11952999 w 12192000"/>
                <a:gd name="connsiteY1697" fmla="*/ 952535 h 1608850"/>
                <a:gd name="connsiteX1698" fmla="*/ 11952999 w 12192000"/>
                <a:gd name="connsiteY1698" fmla="*/ 951372 h 1608850"/>
                <a:gd name="connsiteX1699" fmla="*/ 11952999 w 12192000"/>
                <a:gd name="connsiteY1699" fmla="*/ 943236 h 1608850"/>
                <a:gd name="connsiteX1700" fmla="*/ 11954114 w 12192000"/>
                <a:gd name="connsiteY1700" fmla="*/ 943236 h 1608850"/>
                <a:gd name="connsiteX1701" fmla="*/ 11961915 w 12192000"/>
                <a:gd name="connsiteY1701" fmla="*/ 943236 h 1608850"/>
                <a:gd name="connsiteX1702" fmla="*/ 11961915 w 12192000"/>
                <a:gd name="connsiteY1702" fmla="*/ 942074 h 1608850"/>
                <a:gd name="connsiteX1703" fmla="*/ 11961915 w 12192000"/>
                <a:gd name="connsiteY1703" fmla="*/ 933937 h 1608850"/>
                <a:gd name="connsiteX1704" fmla="*/ 11960800 w 12192000"/>
                <a:gd name="connsiteY1704" fmla="*/ 933937 h 1608850"/>
                <a:gd name="connsiteX1705" fmla="*/ 11952999 w 12192000"/>
                <a:gd name="connsiteY1705" fmla="*/ 933937 h 1608850"/>
                <a:gd name="connsiteX1706" fmla="*/ 11952999 w 12192000"/>
                <a:gd name="connsiteY1706" fmla="*/ 933066 h 1608850"/>
                <a:gd name="connsiteX1707" fmla="*/ 11952999 w 12192000"/>
                <a:gd name="connsiteY1707" fmla="*/ 926963 h 1608850"/>
                <a:gd name="connsiteX1708" fmla="*/ 11954114 w 12192000"/>
                <a:gd name="connsiteY1708" fmla="*/ 926963 h 1608850"/>
                <a:gd name="connsiteX1709" fmla="*/ 11961915 w 12192000"/>
                <a:gd name="connsiteY1709" fmla="*/ 926963 h 1608850"/>
                <a:gd name="connsiteX1710" fmla="*/ 11961915 w 12192000"/>
                <a:gd name="connsiteY1710" fmla="*/ 925801 h 1608850"/>
                <a:gd name="connsiteX1711" fmla="*/ 11961915 w 12192000"/>
                <a:gd name="connsiteY1711" fmla="*/ 917665 h 1608850"/>
                <a:gd name="connsiteX1712" fmla="*/ 11960800 w 12192000"/>
                <a:gd name="connsiteY1712" fmla="*/ 917665 h 1608850"/>
                <a:gd name="connsiteX1713" fmla="*/ 11952999 w 12192000"/>
                <a:gd name="connsiteY1713" fmla="*/ 917665 h 1608850"/>
                <a:gd name="connsiteX1714" fmla="*/ 11952999 w 12192000"/>
                <a:gd name="connsiteY1714" fmla="*/ 916503 h 1608850"/>
                <a:gd name="connsiteX1715" fmla="*/ 11952999 w 12192000"/>
                <a:gd name="connsiteY1715" fmla="*/ 908366 h 1608850"/>
                <a:gd name="connsiteX1716" fmla="*/ 11954114 w 12192000"/>
                <a:gd name="connsiteY1716" fmla="*/ 908366 h 1608850"/>
                <a:gd name="connsiteX1717" fmla="*/ 11961915 w 12192000"/>
                <a:gd name="connsiteY1717" fmla="*/ 908366 h 1608850"/>
                <a:gd name="connsiteX1718" fmla="*/ 11961915 w 12192000"/>
                <a:gd name="connsiteY1718" fmla="*/ 907204 h 1608850"/>
                <a:gd name="connsiteX1719" fmla="*/ 11961915 w 12192000"/>
                <a:gd name="connsiteY1719" fmla="*/ 899068 h 1608850"/>
                <a:gd name="connsiteX1720" fmla="*/ 11960800 w 12192000"/>
                <a:gd name="connsiteY1720" fmla="*/ 899068 h 1608850"/>
                <a:gd name="connsiteX1721" fmla="*/ 11952999 w 12192000"/>
                <a:gd name="connsiteY1721" fmla="*/ 899068 h 1608850"/>
                <a:gd name="connsiteX1722" fmla="*/ 11952999 w 12192000"/>
                <a:gd name="connsiteY1722" fmla="*/ 898196 h 1608850"/>
                <a:gd name="connsiteX1723" fmla="*/ 11952999 w 12192000"/>
                <a:gd name="connsiteY1723" fmla="*/ 892094 h 1608850"/>
                <a:gd name="connsiteX1724" fmla="*/ 11954114 w 12192000"/>
                <a:gd name="connsiteY1724" fmla="*/ 892094 h 1608850"/>
                <a:gd name="connsiteX1725" fmla="*/ 11961915 w 12192000"/>
                <a:gd name="connsiteY1725" fmla="*/ 892094 h 1608850"/>
                <a:gd name="connsiteX1726" fmla="*/ 11961915 w 12192000"/>
                <a:gd name="connsiteY1726" fmla="*/ 890931 h 1608850"/>
                <a:gd name="connsiteX1727" fmla="*/ 11961915 w 12192000"/>
                <a:gd name="connsiteY1727" fmla="*/ 882795 h 1608850"/>
                <a:gd name="connsiteX1728" fmla="*/ 11960800 w 12192000"/>
                <a:gd name="connsiteY1728" fmla="*/ 882795 h 1608850"/>
                <a:gd name="connsiteX1729" fmla="*/ 11952999 w 12192000"/>
                <a:gd name="connsiteY1729" fmla="*/ 882795 h 1608850"/>
                <a:gd name="connsiteX1730" fmla="*/ 11952999 w 12192000"/>
                <a:gd name="connsiteY1730" fmla="*/ 881633 h 1608850"/>
                <a:gd name="connsiteX1731" fmla="*/ 11952999 w 12192000"/>
                <a:gd name="connsiteY1731" fmla="*/ 873496 h 1608850"/>
                <a:gd name="connsiteX1732" fmla="*/ 11954114 w 12192000"/>
                <a:gd name="connsiteY1732" fmla="*/ 873496 h 1608850"/>
                <a:gd name="connsiteX1733" fmla="*/ 11961915 w 12192000"/>
                <a:gd name="connsiteY1733" fmla="*/ 873496 h 1608850"/>
                <a:gd name="connsiteX1734" fmla="*/ 11961915 w 12192000"/>
                <a:gd name="connsiteY1734" fmla="*/ 872625 h 1608850"/>
                <a:gd name="connsiteX1735" fmla="*/ 11961915 w 12192000"/>
                <a:gd name="connsiteY1735" fmla="*/ 866523 h 1608850"/>
                <a:gd name="connsiteX1736" fmla="*/ 11960800 w 12192000"/>
                <a:gd name="connsiteY1736" fmla="*/ 866523 h 1608850"/>
                <a:gd name="connsiteX1737" fmla="*/ 11952999 w 12192000"/>
                <a:gd name="connsiteY1737" fmla="*/ 866523 h 1608850"/>
                <a:gd name="connsiteX1738" fmla="*/ 11952999 w 12192000"/>
                <a:gd name="connsiteY1738" fmla="*/ 865360 h 1608850"/>
                <a:gd name="connsiteX1739" fmla="*/ 11952999 w 12192000"/>
                <a:gd name="connsiteY1739" fmla="*/ 857224 h 1608850"/>
                <a:gd name="connsiteX1740" fmla="*/ 11954114 w 12192000"/>
                <a:gd name="connsiteY1740" fmla="*/ 857224 h 1608850"/>
                <a:gd name="connsiteX1741" fmla="*/ 11961915 w 12192000"/>
                <a:gd name="connsiteY1741" fmla="*/ 857224 h 1608850"/>
                <a:gd name="connsiteX1742" fmla="*/ 11961915 w 12192000"/>
                <a:gd name="connsiteY1742" fmla="*/ 856062 h 1608850"/>
                <a:gd name="connsiteX1743" fmla="*/ 11961915 w 12192000"/>
                <a:gd name="connsiteY1743" fmla="*/ 847925 h 1608850"/>
                <a:gd name="connsiteX1744" fmla="*/ 11960800 w 12192000"/>
                <a:gd name="connsiteY1744" fmla="*/ 847925 h 1608850"/>
                <a:gd name="connsiteX1745" fmla="*/ 11952999 w 12192000"/>
                <a:gd name="connsiteY1745" fmla="*/ 847925 h 1608850"/>
                <a:gd name="connsiteX1746" fmla="*/ 11952999 w 12192000"/>
                <a:gd name="connsiteY1746" fmla="*/ 846763 h 1608850"/>
                <a:gd name="connsiteX1747" fmla="*/ 11952999 w 12192000"/>
                <a:gd name="connsiteY1747" fmla="*/ 838627 h 1608850"/>
                <a:gd name="connsiteX1748" fmla="*/ 11954114 w 12192000"/>
                <a:gd name="connsiteY1748" fmla="*/ 838627 h 1608850"/>
                <a:gd name="connsiteX1749" fmla="*/ 11961915 w 12192000"/>
                <a:gd name="connsiteY1749" fmla="*/ 838627 h 1608850"/>
                <a:gd name="connsiteX1750" fmla="*/ 11961915 w 12192000"/>
                <a:gd name="connsiteY1750" fmla="*/ 837755 h 1608850"/>
                <a:gd name="connsiteX1751" fmla="*/ 11961915 w 12192000"/>
                <a:gd name="connsiteY1751" fmla="*/ 831653 h 1608850"/>
                <a:gd name="connsiteX1752" fmla="*/ 11960800 w 12192000"/>
                <a:gd name="connsiteY1752" fmla="*/ 831653 h 1608850"/>
                <a:gd name="connsiteX1753" fmla="*/ 11952999 w 12192000"/>
                <a:gd name="connsiteY1753" fmla="*/ 831653 h 1608850"/>
                <a:gd name="connsiteX1754" fmla="*/ 11952999 w 12192000"/>
                <a:gd name="connsiteY1754" fmla="*/ 830491 h 1608850"/>
                <a:gd name="connsiteX1755" fmla="*/ 11952999 w 12192000"/>
                <a:gd name="connsiteY1755" fmla="*/ 822354 h 1608850"/>
                <a:gd name="connsiteX1756" fmla="*/ 11954114 w 12192000"/>
                <a:gd name="connsiteY1756" fmla="*/ 822354 h 1608850"/>
                <a:gd name="connsiteX1757" fmla="*/ 11961915 w 12192000"/>
                <a:gd name="connsiteY1757" fmla="*/ 822354 h 1608850"/>
                <a:gd name="connsiteX1758" fmla="*/ 11961915 w 12192000"/>
                <a:gd name="connsiteY1758" fmla="*/ 821192 h 1608850"/>
                <a:gd name="connsiteX1759" fmla="*/ 11961915 w 12192000"/>
                <a:gd name="connsiteY1759" fmla="*/ 813056 h 1608850"/>
                <a:gd name="connsiteX1760" fmla="*/ 11960800 w 12192000"/>
                <a:gd name="connsiteY1760" fmla="*/ 813056 h 1608850"/>
                <a:gd name="connsiteX1761" fmla="*/ 11952999 w 12192000"/>
                <a:gd name="connsiteY1761" fmla="*/ 813056 h 1608850"/>
                <a:gd name="connsiteX1762" fmla="*/ 11952999 w 12192000"/>
                <a:gd name="connsiteY1762" fmla="*/ 811893 h 1608850"/>
                <a:gd name="connsiteX1763" fmla="*/ 11952999 w 12192000"/>
                <a:gd name="connsiteY1763" fmla="*/ 803757 h 1608850"/>
                <a:gd name="connsiteX1764" fmla="*/ 11954114 w 12192000"/>
                <a:gd name="connsiteY1764" fmla="*/ 803757 h 1608850"/>
                <a:gd name="connsiteX1765" fmla="*/ 11961915 w 12192000"/>
                <a:gd name="connsiteY1765" fmla="*/ 803757 h 1608850"/>
                <a:gd name="connsiteX1766" fmla="*/ 11961915 w 12192000"/>
                <a:gd name="connsiteY1766" fmla="*/ 802885 h 1608850"/>
                <a:gd name="connsiteX1767" fmla="*/ 11961915 w 12192000"/>
                <a:gd name="connsiteY1767" fmla="*/ 796783 h 1608850"/>
                <a:gd name="connsiteX1768" fmla="*/ 11960800 w 12192000"/>
                <a:gd name="connsiteY1768" fmla="*/ 796783 h 1608850"/>
                <a:gd name="connsiteX1769" fmla="*/ 11952999 w 12192000"/>
                <a:gd name="connsiteY1769" fmla="*/ 796783 h 1608850"/>
                <a:gd name="connsiteX1770" fmla="*/ 11952999 w 12192000"/>
                <a:gd name="connsiteY1770" fmla="*/ 795621 h 1608850"/>
                <a:gd name="connsiteX1771" fmla="*/ 11952999 w 12192000"/>
                <a:gd name="connsiteY1771" fmla="*/ 787484 h 1608850"/>
                <a:gd name="connsiteX1772" fmla="*/ 11954114 w 12192000"/>
                <a:gd name="connsiteY1772" fmla="*/ 787484 h 1608850"/>
                <a:gd name="connsiteX1773" fmla="*/ 11961915 w 12192000"/>
                <a:gd name="connsiteY1773" fmla="*/ 787484 h 1608850"/>
                <a:gd name="connsiteX1774" fmla="*/ 11960800 w 12192000"/>
                <a:gd name="connsiteY1774" fmla="*/ 785741 h 1608850"/>
                <a:gd name="connsiteX1775" fmla="*/ 11952999 w 12192000"/>
                <a:gd name="connsiteY1775" fmla="*/ 773537 h 1608850"/>
                <a:gd name="connsiteX1776" fmla="*/ 11952999 w 12192000"/>
                <a:gd name="connsiteY1776" fmla="*/ 736342 h 1608850"/>
                <a:gd name="connsiteX1777" fmla="*/ 12102343 w 12192000"/>
                <a:gd name="connsiteY1777" fmla="*/ 736342 h 1608850"/>
                <a:gd name="connsiteX1778" fmla="*/ 12115716 w 12192000"/>
                <a:gd name="connsiteY1778" fmla="*/ 757264 h 1608850"/>
                <a:gd name="connsiteX1779" fmla="*/ 12115716 w 12192000"/>
                <a:gd name="connsiteY1779" fmla="*/ 803757 h 1608850"/>
                <a:gd name="connsiteX1780" fmla="*/ 12114602 w 12192000"/>
                <a:gd name="connsiteY1780" fmla="*/ 803757 h 1608850"/>
                <a:gd name="connsiteX1781" fmla="*/ 12106800 w 12192000"/>
                <a:gd name="connsiteY1781" fmla="*/ 803757 h 1608850"/>
                <a:gd name="connsiteX1782" fmla="*/ 12106800 w 12192000"/>
                <a:gd name="connsiteY1782" fmla="*/ 804919 h 1608850"/>
                <a:gd name="connsiteX1783" fmla="*/ 12106800 w 12192000"/>
                <a:gd name="connsiteY1783" fmla="*/ 813056 h 1608850"/>
                <a:gd name="connsiteX1784" fmla="*/ 12107915 w 12192000"/>
                <a:gd name="connsiteY1784" fmla="*/ 813056 h 1608850"/>
                <a:gd name="connsiteX1785" fmla="*/ 12115716 w 12192000"/>
                <a:gd name="connsiteY1785" fmla="*/ 813056 h 1608850"/>
                <a:gd name="connsiteX1786" fmla="*/ 12115716 w 12192000"/>
                <a:gd name="connsiteY1786" fmla="*/ 814218 h 1608850"/>
                <a:gd name="connsiteX1787" fmla="*/ 12115716 w 12192000"/>
                <a:gd name="connsiteY1787" fmla="*/ 822354 h 1608850"/>
                <a:gd name="connsiteX1788" fmla="*/ 12114602 w 12192000"/>
                <a:gd name="connsiteY1788" fmla="*/ 822354 h 1608850"/>
                <a:gd name="connsiteX1789" fmla="*/ 12106800 w 12192000"/>
                <a:gd name="connsiteY1789" fmla="*/ 822354 h 1608850"/>
                <a:gd name="connsiteX1790" fmla="*/ 12106800 w 12192000"/>
                <a:gd name="connsiteY1790" fmla="*/ 823516 h 1608850"/>
                <a:gd name="connsiteX1791" fmla="*/ 12106800 w 12192000"/>
                <a:gd name="connsiteY1791" fmla="*/ 831653 h 1608850"/>
                <a:gd name="connsiteX1792" fmla="*/ 12107915 w 12192000"/>
                <a:gd name="connsiteY1792" fmla="*/ 831653 h 1608850"/>
                <a:gd name="connsiteX1793" fmla="*/ 12115716 w 12192000"/>
                <a:gd name="connsiteY1793" fmla="*/ 831653 h 1608850"/>
                <a:gd name="connsiteX1794" fmla="*/ 12115716 w 12192000"/>
                <a:gd name="connsiteY1794" fmla="*/ 832525 h 1608850"/>
                <a:gd name="connsiteX1795" fmla="*/ 12115716 w 12192000"/>
                <a:gd name="connsiteY1795" fmla="*/ 838627 h 1608850"/>
                <a:gd name="connsiteX1796" fmla="*/ 12114602 w 12192000"/>
                <a:gd name="connsiteY1796" fmla="*/ 838627 h 1608850"/>
                <a:gd name="connsiteX1797" fmla="*/ 12106800 w 12192000"/>
                <a:gd name="connsiteY1797" fmla="*/ 838627 h 1608850"/>
                <a:gd name="connsiteX1798" fmla="*/ 12106800 w 12192000"/>
                <a:gd name="connsiteY1798" fmla="*/ 839789 h 1608850"/>
                <a:gd name="connsiteX1799" fmla="*/ 12106800 w 12192000"/>
                <a:gd name="connsiteY1799" fmla="*/ 847925 h 1608850"/>
                <a:gd name="connsiteX1800" fmla="*/ 12107915 w 12192000"/>
                <a:gd name="connsiteY1800" fmla="*/ 847925 h 1608850"/>
                <a:gd name="connsiteX1801" fmla="*/ 12115716 w 12192000"/>
                <a:gd name="connsiteY1801" fmla="*/ 847925 h 1608850"/>
                <a:gd name="connsiteX1802" fmla="*/ 12115716 w 12192000"/>
                <a:gd name="connsiteY1802" fmla="*/ 849088 h 1608850"/>
                <a:gd name="connsiteX1803" fmla="*/ 12115716 w 12192000"/>
                <a:gd name="connsiteY1803" fmla="*/ 857224 h 1608850"/>
                <a:gd name="connsiteX1804" fmla="*/ 12114602 w 12192000"/>
                <a:gd name="connsiteY1804" fmla="*/ 857224 h 1608850"/>
                <a:gd name="connsiteX1805" fmla="*/ 12106800 w 12192000"/>
                <a:gd name="connsiteY1805" fmla="*/ 857224 h 1608850"/>
                <a:gd name="connsiteX1806" fmla="*/ 12106800 w 12192000"/>
                <a:gd name="connsiteY1806" fmla="*/ 858386 h 1608850"/>
                <a:gd name="connsiteX1807" fmla="*/ 12106800 w 12192000"/>
                <a:gd name="connsiteY1807" fmla="*/ 866523 h 1608850"/>
                <a:gd name="connsiteX1808" fmla="*/ 12107915 w 12192000"/>
                <a:gd name="connsiteY1808" fmla="*/ 866523 h 1608850"/>
                <a:gd name="connsiteX1809" fmla="*/ 12115716 w 12192000"/>
                <a:gd name="connsiteY1809" fmla="*/ 866523 h 1608850"/>
                <a:gd name="connsiteX1810" fmla="*/ 12115716 w 12192000"/>
                <a:gd name="connsiteY1810" fmla="*/ 867394 h 1608850"/>
                <a:gd name="connsiteX1811" fmla="*/ 12115716 w 12192000"/>
                <a:gd name="connsiteY1811" fmla="*/ 873496 h 1608850"/>
                <a:gd name="connsiteX1812" fmla="*/ 12114602 w 12192000"/>
                <a:gd name="connsiteY1812" fmla="*/ 873496 h 1608850"/>
                <a:gd name="connsiteX1813" fmla="*/ 12106800 w 12192000"/>
                <a:gd name="connsiteY1813" fmla="*/ 873496 h 1608850"/>
                <a:gd name="connsiteX1814" fmla="*/ 12106800 w 12192000"/>
                <a:gd name="connsiteY1814" fmla="*/ 874659 h 1608850"/>
                <a:gd name="connsiteX1815" fmla="*/ 12106800 w 12192000"/>
                <a:gd name="connsiteY1815" fmla="*/ 882795 h 1608850"/>
                <a:gd name="connsiteX1816" fmla="*/ 12107915 w 12192000"/>
                <a:gd name="connsiteY1816" fmla="*/ 882795 h 1608850"/>
                <a:gd name="connsiteX1817" fmla="*/ 12115716 w 12192000"/>
                <a:gd name="connsiteY1817" fmla="*/ 882795 h 1608850"/>
                <a:gd name="connsiteX1818" fmla="*/ 12115716 w 12192000"/>
                <a:gd name="connsiteY1818" fmla="*/ 883957 h 1608850"/>
                <a:gd name="connsiteX1819" fmla="*/ 12115716 w 12192000"/>
                <a:gd name="connsiteY1819" fmla="*/ 892094 h 1608850"/>
                <a:gd name="connsiteX1820" fmla="*/ 12114602 w 12192000"/>
                <a:gd name="connsiteY1820" fmla="*/ 892094 h 1608850"/>
                <a:gd name="connsiteX1821" fmla="*/ 12106800 w 12192000"/>
                <a:gd name="connsiteY1821" fmla="*/ 892094 h 1608850"/>
                <a:gd name="connsiteX1822" fmla="*/ 12106800 w 12192000"/>
                <a:gd name="connsiteY1822" fmla="*/ 892965 h 1608850"/>
                <a:gd name="connsiteX1823" fmla="*/ 12106800 w 12192000"/>
                <a:gd name="connsiteY1823" fmla="*/ 899068 h 1608850"/>
                <a:gd name="connsiteX1824" fmla="*/ 12107915 w 12192000"/>
                <a:gd name="connsiteY1824" fmla="*/ 899068 h 1608850"/>
                <a:gd name="connsiteX1825" fmla="*/ 12115716 w 12192000"/>
                <a:gd name="connsiteY1825" fmla="*/ 899068 h 1608850"/>
                <a:gd name="connsiteX1826" fmla="*/ 12115716 w 12192000"/>
                <a:gd name="connsiteY1826" fmla="*/ 900230 h 1608850"/>
                <a:gd name="connsiteX1827" fmla="*/ 12115716 w 12192000"/>
                <a:gd name="connsiteY1827" fmla="*/ 908366 h 1608850"/>
                <a:gd name="connsiteX1828" fmla="*/ 12114602 w 12192000"/>
                <a:gd name="connsiteY1828" fmla="*/ 908366 h 1608850"/>
                <a:gd name="connsiteX1829" fmla="*/ 12106800 w 12192000"/>
                <a:gd name="connsiteY1829" fmla="*/ 908366 h 1608850"/>
                <a:gd name="connsiteX1830" fmla="*/ 12106800 w 12192000"/>
                <a:gd name="connsiteY1830" fmla="*/ 909528 h 1608850"/>
                <a:gd name="connsiteX1831" fmla="*/ 12106800 w 12192000"/>
                <a:gd name="connsiteY1831" fmla="*/ 917665 h 1608850"/>
                <a:gd name="connsiteX1832" fmla="*/ 12107915 w 12192000"/>
                <a:gd name="connsiteY1832" fmla="*/ 917665 h 1608850"/>
                <a:gd name="connsiteX1833" fmla="*/ 12115716 w 12192000"/>
                <a:gd name="connsiteY1833" fmla="*/ 917665 h 1608850"/>
                <a:gd name="connsiteX1834" fmla="*/ 12115716 w 12192000"/>
                <a:gd name="connsiteY1834" fmla="*/ 918827 h 1608850"/>
                <a:gd name="connsiteX1835" fmla="*/ 12115716 w 12192000"/>
                <a:gd name="connsiteY1835" fmla="*/ 926963 h 1608850"/>
                <a:gd name="connsiteX1836" fmla="*/ 12114602 w 12192000"/>
                <a:gd name="connsiteY1836" fmla="*/ 926963 h 1608850"/>
                <a:gd name="connsiteX1837" fmla="*/ 12106800 w 12192000"/>
                <a:gd name="connsiteY1837" fmla="*/ 926963 h 1608850"/>
                <a:gd name="connsiteX1838" fmla="*/ 12106800 w 12192000"/>
                <a:gd name="connsiteY1838" fmla="*/ 927835 h 1608850"/>
                <a:gd name="connsiteX1839" fmla="*/ 12106800 w 12192000"/>
                <a:gd name="connsiteY1839" fmla="*/ 933937 h 1608850"/>
                <a:gd name="connsiteX1840" fmla="*/ 12107915 w 12192000"/>
                <a:gd name="connsiteY1840" fmla="*/ 933937 h 1608850"/>
                <a:gd name="connsiteX1841" fmla="*/ 12115716 w 12192000"/>
                <a:gd name="connsiteY1841" fmla="*/ 933937 h 1608850"/>
                <a:gd name="connsiteX1842" fmla="*/ 12115716 w 12192000"/>
                <a:gd name="connsiteY1842" fmla="*/ 935100 h 1608850"/>
                <a:gd name="connsiteX1843" fmla="*/ 12115716 w 12192000"/>
                <a:gd name="connsiteY1843" fmla="*/ 943236 h 1608850"/>
                <a:gd name="connsiteX1844" fmla="*/ 12114602 w 12192000"/>
                <a:gd name="connsiteY1844" fmla="*/ 943236 h 1608850"/>
                <a:gd name="connsiteX1845" fmla="*/ 12106800 w 12192000"/>
                <a:gd name="connsiteY1845" fmla="*/ 943236 h 1608850"/>
                <a:gd name="connsiteX1846" fmla="*/ 12106800 w 12192000"/>
                <a:gd name="connsiteY1846" fmla="*/ 944398 h 1608850"/>
                <a:gd name="connsiteX1847" fmla="*/ 12106800 w 12192000"/>
                <a:gd name="connsiteY1847" fmla="*/ 952535 h 1608850"/>
                <a:gd name="connsiteX1848" fmla="*/ 12107915 w 12192000"/>
                <a:gd name="connsiteY1848" fmla="*/ 952535 h 1608850"/>
                <a:gd name="connsiteX1849" fmla="*/ 12115716 w 12192000"/>
                <a:gd name="connsiteY1849" fmla="*/ 952535 h 1608850"/>
                <a:gd name="connsiteX1850" fmla="*/ 12115716 w 12192000"/>
                <a:gd name="connsiteY1850" fmla="*/ 953406 h 1608850"/>
                <a:gd name="connsiteX1851" fmla="*/ 12115716 w 12192000"/>
                <a:gd name="connsiteY1851" fmla="*/ 959508 h 1608850"/>
                <a:gd name="connsiteX1852" fmla="*/ 12114602 w 12192000"/>
                <a:gd name="connsiteY1852" fmla="*/ 959508 h 1608850"/>
                <a:gd name="connsiteX1853" fmla="*/ 12106800 w 12192000"/>
                <a:gd name="connsiteY1853" fmla="*/ 959508 h 1608850"/>
                <a:gd name="connsiteX1854" fmla="*/ 12106800 w 12192000"/>
                <a:gd name="connsiteY1854" fmla="*/ 960671 h 1608850"/>
                <a:gd name="connsiteX1855" fmla="*/ 12106800 w 12192000"/>
                <a:gd name="connsiteY1855" fmla="*/ 968807 h 1608850"/>
                <a:gd name="connsiteX1856" fmla="*/ 12107915 w 12192000"/>
                <a:gd name="connsiteY1856" fmla="*/ 968807 h 1608850"/>
                <a:gd name="connsiteX1857" fmla="*/ 12115716 w 12192000"/>
                <a:gd name="connsiteY1857" fmla="*/ 968807 h 1608850"/>
                <a:gd name="connsiteX1858" fmla="*/ 12115716 w 12192000"/>
                <a:gd name="connsiteY1858" fmla="*/ 969969 h 1608850"/>
                <a:gd name="connsiteX1859" fmla="*/ 12115716 w 12192000"/>
                <a:gd name="connsiteY1859" fmla="*/ 978106 h 1608850"/>
                <a:gd name="connsiteX1860" fmla="*/ 12114602 w 12192000"/>
                <a:gd name="connsiteY1860" fmla="*/ 978106 h 1608850"/>
                <a:gd name="connsiteX1861" fmla="*/ 12106800 w 12192000"/>
                <a:gd name="connsiteY1861" fmla="*/ 978106 h 1608850"/>
                <a:gd name="connsiteX1862" fmla="*/ 12106800 w 12192000"/>
                <a:gd name="connsiteY1862" fmla="*/ 979268 h 1608850"/>
                <a:gd name="connsiteX1863" fmla="*/ 12106800 w 12192000"/>
                <a:gd name="connsiteY1863" fmla="*/ 987404 h 1608850"/>
                <a:gd name="connsiteX1864" fmla="*/ 12107915 w 12192000"/>
                <a:gd name="connsiteY1864" fmla="*/ 987404 h 1608850"/>
                <a:gd name="connsiteX1865" fmla="*/ 12115716 w 12192000"/>
                <a:gd name="connsiteY1865" fmla="*/ 987404 h 1608850"/>
                <a:gd name="connsiteX1866" fmla="*/ 12115716 w 12192000"/>
                <a:gd name="connsiteY1866" fmla="*/ 988276 h 1608850"/>
                <a:gd name="connsiteX1867" fmla="*/ 12115716 w 12192000"/>
                <a:gd name="connsiteY1867" fmla="*/ 994378 h 1608850"/>
                <a:gd name="connsiteX1868" fmla="*/ 12114602 w 12192000"/>
                <a:gd name="connsiteY1868" fmla="*/ 994378 h 1608850"/>
                <a:gd name="connsiteX1869" fmla="*/ 12106800 w 12192000"/>
                <a:gd name="connsiteY1869" fmla="*/ 994378 h 1608850"/>
                <a:gd name="connsiteX1870" fmla="*/ 12106800 w 12192000"/>
                <a:gd name="connsiteY1870" fmla="*/ 995540 h 1608850"/>
                <a:gd name="connsiteX1871" fmla="*/ 12106800 w 12192000"/>
                <a:gd name="connsiteY1871" fmla="*/ 1003677 h 1608850"/>
                <a:gd name="connsiteX1872" fmla="*/ 12131319 w 12192000"/>
                <a:gd name="connsiteY1872" fmla="*/ 1024599 h 1608850"/>
                <a:gd name="connsiteX1873" fmla="*/ 12130206 w 12192000"/>
                <a:gd name="connsiteY1873" fmla="*/ 1029248 h 1608850"/>
                <a:gd name="connsiteX1874" fmla="*/ 12122403 w 12192000"/>
                <a:gd name="connsiteY1874" fmla="*/ 1029248 h 1608850"/>
                <a:gd name="connsiteX1875" fmla="*/ 12122403 w 12192000"/>
                <a:gd name="connsiteY1875" fmla="*/ 1040036 h 1608850"/>
                <a:gd name="connsiteX1876" fmla="*/ 12122403 w 12192000"/>
                <a:gd name="connsiteY1876" fmla="*/ 1046874 h 1608850"/>
                <a:gd name="connsiteX1877" fmla="*/ 12131319 w 12192000"/>
                <a:gd name="connsiteY1877" fmla="*/ 1046874 h 1608850"/>
                <a:gd name="connsiteX1878" fmla="*/ 12131319 w 12192000"/>
                <a:gd name="connsiteY1878" fmla="*/ 1043196 h 1608850"/>
                <a:gd name="connsiteX1879" fmla="*/ 12132434 w 12192000"/>
                <a:gd name="connsiteY1879" fmla="*/ 1042615 h 1608850"/>
                <a:gd name="connsiteX1880" fmla="*/ 12140235 w 12192000"/>
                <a:gd name="connsiteY1880" fmla="*/ 1038547 h 1608850"/>
                <a:gd name="connsiteX1881" fmla="*/ 12142186 w 12192000"/>
                <a:gd name="connsiteY1881" fmla="*/ 1038547 h 1608850"/>
                <a:gd name="connsiteX1882" fmla="*/ 12155839 w 12192000"/>
                <a:gd name="connsiteY1882" fmla="*/ 1038547 h 1608850"/>
                <a:gd name="connsiteX1883" fmla="*/ 12155839 w 12192000"/>
                <a:gd name="connsiteY1883" fmla="*/ 1039709 h 1608850"/>
                <a:gd name="connsiteX1884" fmla="*/ 12155839 w 12192000"/>
                <a:gd name="connsiteY1884" fmla="*/ 1046874 h 1608850"/>
                <a:gd name="connsiteX1885" fmla="*/ 12192000 w 12192000"/>
                <a:gd name="connsiteY1885" fmla="*/ 1046874 h 1608850"/>
                <a:gd name="connsiteX1886" fmla="*/ 12192000 w 12192000"/>
                <a:gd name="connsiteY1886" fmla="*/ 1070905 h 1608850"/>
                <a:gd name="connsiteX1887" fmla="*/ 12192000 w 12192000"/>
                <a:gd name="connsiteY1887" fmla="*/ 1121663 h 1608850"/>
                <a:gd name="connsiteX1888" fmla="*/ 12192000 w 12192000"/>
                <a:gd name="connsiteY1888" fmla="*/ 1608850 h 1608850"/>
                <a:gd name="connsiteX1889" fmla="*/ 0 w 12192000"/>
                <a:gd name="connsiteY1889" fmla="*/ 1608850 h 1608850"/>
                <a:gd name="connsiteX1890" fmla="*/ 0 w 12192000"/>
                <a:gd name="connsiteY1890" fmla="*/ 1046874 h 1608850"/>
                <a:gd name="connsiteX1891" fmla="*/ 65773 w 12192000"/>
                <a:gd name="connsiteY1891" fmla="*/ 1046874 h 1608850"/>
                <a:gd name="connsiteX1892" fmla="*/ 82231 w 12192000"/>
                <a:gd name="connsiteY1892" fmla="*/ 1045519 h 1608850"/>
                <a:gd name="connsiteX1893" fmla="*/ 82231 w 12192000"/>
                <a:gd name="connsiteY1893" fmla="*/ 1012974 h 1608850"/>
                <a:gd name="connsiteX1894" fmla="*/ 126811 w 12192000"/>
                <a:gd name="connsiteY1894" fmla="*/ 1012974 h 1608850"/>
                <a:gd name="connsiteX1895" fmla="*/ 126811 w 12192000"/>
                <a:gd name="connsiteY1895" fmla="*/ 994377 h 1608850"/>
                <a:gd name="connsiteX1896" fmla="*/ 220430 w 12192000"/>
                <a:gd name="connsiteY1896" fmla="*/ 994377 h 1608850"/>
                <a:gd name="connsiteX1897" fmla="*/ 220430 w 12192000"/>
                <a:gd name="connsiteY1897" fmla="*/ 1006000 h 1608850"/>
                <a:gd name="connsiteX1898" fmla="*/ 280612 w 12192000"/>
                <a:gd name="connsiteY1898" fmla="*/ 1006000 h 1608850"/>
                <a:gd name="connsiteX1899" fmla="*/ 280612 w 12192000"/>
                <a:gd name="connsiteY1899" fmla="*/ 1012974 h 1608850"/>
                <a:gd name="connsiteX1900" fmla="*/ 298444 w 12192000"/>
                <a:gd name="connsiteY1900" fmla="*/ 1012974 h 1608850"/>
                <a:gd name="connsiteX1901" fmla="*/ 298444 w 12192000"/>
                <a:gd name="connsiteY1901" fmla="*/ 1019948 h 1608850"/>
                <a:gd name="connsiteX1902" fmla="*/ 314048 w 12192000"/>
                <a:gd name="connsiteY1902" fmla="*/ 1019948 h 1608850"/>
                <a:gd name="connsiteX1903" fmla="*/ 314048 w 12192000"/>
                <a:gd name="connsiteY1903" fmla="*/ 915339 h 1608850"/>
                <a:gd name="connsiteX1904" fmla="*/ 360858 w 12192000"/>
                <a:gd name="connsiteY1904" fmla="*/ 901391 h 1608850"/>
                <a:gd name="connsiteX1905" fmla="*/ 447789 w 12192000"/>
                <a:gd name="connsiteY1905" fmla="*/ 901391 h 1608850"/>
                <a:gd name="connsiteX1906" fmla="*/ 447789 w 12192000"/>
                <a:gd name="connsiteY1906" fmla="*/ 734017 h 1608850"/>
                <a:gd name="connsiteX1907" fmla="*/ 472308 w 12192000"/>
                <a:gd name="connsiteY1907" fmla="*/ 722393 h 1608850"/>
                <a:gd name="connsiteX1908" fmla="*/ 579301 w 12192000"/>
                <a:gd name="connsiteY1908" fmla="*/ 703796 h 1608850"/>
                <a:gd name="connsiteX1909" fmla="*/ 617194 w 12192000"/>
                <a:gd name="connsiteY1909" fmla="*/ 715419 h 1608850"/>
                <a:gd name="connsiteX1910" fmla="*/ 623881 w 12192000"/>
                <a:gd name="connsiteY1910" fmla="*/ 722393 h 1608850"/>
                <a:gd name="connsiteX1911" fmla="*/ 623881 w 12192000"/>
                <a:gd name="connsiteY1911" fmla="*/ 1033896 h 1608850"/>
                <a:gd name="connsiteX1912" fmla="*/ 639484 w 12192000"/>
                <a:gd name="connsiteY1912" fmla="*/ 1033896 h 1608850"/>
                <a:gd name="connsiteX1913" fmla="*/ 639484 w 12192000"/>
                <a:gd name="connsiteY1913" fmla="*/ 908365 h 1608850"/>
                <a:gd name="connsiteX1914" fmla="*/ 652858 w 12192000"/>
                <a:gd name="connsiteY1914" fmla="*/ 908365 h 1608850"/>
                <a:gd name="connsiteX1915" fmla="*/ 652858 w 12192000"/>
                <a:gd name="connsiteY1915" fmla="*/ 896742 h 1608850"/>
                <a:gd name="connsiteX1916" fmla="*/ 666232 w 12192000"/>
                <a:gd name="connsiteY1916" fmla="*/ 889768 h 1608850"/>
                <a:gd name="connsiteX1917" fmla="*/ 677377 w 12192000"/>
                <a:gd name="connsiteY1917" fmla="*/ 889768 h 1608850"/>
                <a:gd name="connsiteX1918" fmla="*/ 677377 w 12192000"/>
                <a:gd name="connsiteY1918" fmla="*/ 878145 h 1608850"/>
                <a:gd name="connsiteX1919" fmla="*/ 686293 w 12192000"/>
                <a:gd name="connsiteY1919" fmla="*/ 871171 h 1608850"/>
                <a:gd name="connsiteX1920" fmla="*/ 708584 w 12192000"/>
                <a:gd name="connsiteY1920" fmla="*/ 871171 h 1608850"/>
                <a:gd name="connsiteX1921" fmla="*/ 708584 w 12192000"/>
                <a:gd name="connsiteY1921" fmla="*/ 908365 h 1608850"/>
                <a:gd name="connsiteX1922" fmla="*/ 755393 w 12192000"/>
                <a:gd name="connsiteY1922" fmla="*/ 908365 h 1608850"/>
                <a:gd name="connsiteX1923" fmla="*/ 755393 w 12192000"/>
                <a:gd name="connsiteY1923" fmla="*/ 1038546 h 1608850"/>
                <a:gd name="connsiteX1924" fmla="*/ 773225 w 12192000"/>
                <a:gd name="connsiteY1924" fmla="*/ 1038546 h 1608850"/>
                <a:gd name="connsiteX1925" fmla="*/ 791057 w 12192000"/>
                <a:gd name="connsiteY1925" fmla="*/ 1031572 h 1608850"/>
                <a:gd name="connsiteX1926" fmla="*/ 791057 w 12192000"/>
                <a:gd name="connsiteY1926" fmla="*/ 1022273 h 1608850"/>
                <a:gd name="connsiteX1927" fmla="*/ 784370 w 12192000"/>
                <a:gd name="connsiteY1927" fmla="*/ 1019948 h 1608850"/>
                <a:gd name="connsiteX1928" fmla="*/ 784370 w 12192000"/>
                <a:gd name="connsiteY1928" fmla="*/ 1012974 h 1608850"/>
                <a:gd name="connsiteX1929" fmla="*/ 791057 w 12192000"/>
                <a:gd name="connsiteY1929" fmla="*/ 1008325 h 1608850"/>
                <a:gd name="connsiteX1930" fmla="*/ 791057 w 12192000"/>
                <a:gd name="connsiteY1930" fmla="*/ 957183 h 1608850"/>
                <a:gd name="connsiteX1931" fmla="*/ 784370 w 12192000"/>
                <a:gd name="connsiteY1931" fmla="*/ 954858 h 1608850"/>
                <a:gd name="connsiteX1932" fmla="*/ 784370 w 12192000"/>
                <a:gd name="connsiteY1932" fmla="*/ 947884 h 1608850"/>
                <a:gd name="connsiteX1933" fmla="*/ 791057 w 12192000"/>
                <a:gd name="connsiteY1933" fmla="*/ 943235 h 1608850"/>
                <a:gd name="connsiteX1934" fmla="*/ 795515 w 12192000"/>
                <a:gd name="connsiteY1934" fmla="*/ 938586 h 1608850"/>
                <a:gd name="connsiteX1935" fmla="*/ 795515 w 12192000"/>
                <a:gd name="connsiteY1935" fmla="*/ 929287 h 1608850"/>
                <a:gd name="connsiteX1936" fmla="*/ 791057 w 12192000"/>
                <a:gd name="connsiteY1936" fmla="*/ 929287 h 1608850"/>
                <a:gd name="connsiteX1937" fmla="*/ 791057 w 12192000"/>
                <a:gd name="connsiteY1937" fmla="*/ 922313 h 1608850"/>
                <a:gd name="connsiteX1938" fmla="*/ 797744 w 12192000"/>
                <a:gd name="connsiteY1938" fmla="*/ 917664 h 1608850"/>
                <a:gd name="connsiteX1939" fmla="*/ 833408 w 12192000"/>
                <a:gd name="connsiteY1939" fmla="*/ 852574 h 1608850"/>
                <a:gd name="connsiteX1940" fmla="*/ 828950 w 12192000"/>
                <a:gd name="connsiteY1940" fmla="*/ 850249 h 1608850"/>
                <a:gd name="connsiteX1941" fmla="*/ 828950 w 12192000"/>
                <a:gd name="connsiteY1941" fmla="*/ 843275 h 1608850"/>
                <a:gd name="connsiteX1942" fmla="*/ 835637 w 12192000"/>
                <a:gd name="connsiteY1942" fmla="*/ 840950 h 1608850"/>
                <a:gd name="connsiteX1943" fmla="*/ 835637 w 12192000"/>
                <a:gd name="connsiteY1943" fmla="*/ 831652 h 1608850"/>
                <a:gd name="connsiteX1944" fmla="*/ 840095 w 12192000"/>
                <a:gd name="connsiteY1944" fmla="*/ 831652 h 1608850"/>
                <a:gd name="connsiteX1945" fmla="*/ 840095 w 12192000"/>
                <a:gd name="connsiteY1945" fmla="*/ 810730 h 1608850"/>
                <a:gd name="connsiteX1946" fmla="*/ 835637 w 12192000"/>
                <a:gd name="connsiteY1946" fmla="*/ 810730 h 1608850"/>
                <a:gd name="connsiteX1947" fmla="*/ 835637 w 12192000"/>
                <a:gd name="connsiteY1947" fmla="*/ 806081 h 1608850"/>
                <a:gd name="connsiteX1948" fmla="*/ 840095 w 12192000"/>
                <a:gd name="connsiteY1948" fmla="*/ 803756 h 1608850"/>
                <a:gd name="connsiteX1949" fmla="*/ 851240 w 12192000"/>
                <a:gd name="connsiteY1949" fmla="*/ 787483 h 1608850"/>
                <a:gd name="connsiteX1950" fmla="*/ 853469 w 12192000"/>
                <a:gd name="connsiteY1950" fmla="*/ 778185 h 1608850"/>
                <a:gd name="connsiteX1951" fmla="*/ 853469 w 12192000"/>
                <a:gd name="connsiteY1951" fmla="*/ 752614 h 1608850"/>
                <a:gd name="connsiteX1952" fmla="*/ 853748 w 12192000"/>
                <a:gd name="connsiteY1952" fmla="*/ 751742 h 1608850"/>
                <a:gd name="connsiteX1953" fmla="*/ 855698 w 12192000"/>
                <a:gd name="connsiteY1953" fmla="*/ 745640 h 1608850"/>
                <a:gd name="connsiteX1954" fmla="*/ 855977 w 12192000"/>
                <a:gd name="connsiteY1954" fmla="*/ 746512 h 1608850"/>
                <a:gd name="connsiteX1955" fmla="*/ 857927 w 12192000"/>
                <a:gd name="connsiteY1955" fmla="*/ 752614 h 1608850"/>
                <a:gd name="connsiteX1956" fmla="*/ 860156 w 12192000"/>
                <a:gd name="connsiteY1956" fmla="*/ 778185 h 1608850"/>
                <a:gd name="connsiteX1957" fmla="*/ 860156 w 12192000"/>
                <a:gd name="connsiteY1957" fmla="*/ 785159 h 1608850"/>
                <a:gd name="connsiteX1958" fmla="*/ 871302 w 12192000"/>
                <a:gd name="connsiteY1958" fmla="*/ 803756 h 1608850"/>
                <a:gd name="connsiteX1959" fmla="*/ 875760 w 12192000"/>
                <a:gd name="connsiteY1959" fmla="*/ 806081 h 1608850"/>
                <a:gd name="connsiteX1960" fmla="*/ 875760 w 12192000"/>
                <a:gd name="connsiteY1960" fmla="*/ 810730 h 1608850"/>
                <a:gd name="connsiteX1961" fmla="*/ 873531 w 12192000"/>
                <a:gd name="connsiteY1961" fmla="*/ 831652 h 1608850"/>
                <a:gd name="connsiteX1962" fmla="*/ 877989 w 12192000"/>
                <a:gd name="connsiteY1962" fmla="*/ 840950 h 1608850"/>
                <a:gd name="connsiteX1963" fmla="*/ 882447 w 12192000"/>
                <a:gd name="connsiteY1963" fmla="*/ 843275 h 1608850"/>
                <a:gd name="connsiteX1964" fmla="*/ 882447 w 12192000"/>
                <a:gd name="connsiteY1964" fmla="*/ 850249 h 1608850"/>
                <a:gd name="connsiteX1965" fmla="*/ 877989 w 12192000"/>
                <a:gd name="connsiteY1965" fmla="*/ 852574 h 1608850"/>
                <a:gd name="connsiteX1966" fmla="*/ 904180 w 12192000"/>
                <a:gd name="connsiteY1966" fmla="*/ 879888 h 1608850"/>
                <a:gd name="connsiteX1967" fmla="*/ 913070 w 12192000"/>
                <a:gd name="connsiteY1967" fmla="*/ 915339 h 1608850"/>
                <a:gd name="connsiteX1968" fmla="*/ 944859 w 12192000"/>
                <a:gd name="connsiteY1968" fmla="*/ 915339 h 1608850"/>
                <a:gd name="connsiteX1969" fmla="*/ 944859 w 12192000"/>
                <a:gd name="connsiteY1969" fmla="*/ 886329 h 1608850"/>
                <a:gd name="connsiteX1970" fmla="*/ 939475 w 12192000"/>
                <a:gd name="connsiteY1970" fmla="*/ 886329 h 1608850"/>
                <a:gd name="connsiteX1971" fmla="*/ 939475 w 12192000"/>
                <a:gd name="connsiteY1971" fmla="*/ 724196 h 1608850"/>
                <a:gd name="connsiteX1972" fmla="*/ 959742 w 12192000"/>
                <a:gd name="connsiteY1972" fmla="*/ 724196 h 1608850"/>
                <a:gd name="connsiteX1973" fmla="*/ 960249 w 12192000"/>
                <a:gd name="connsiteY1973" fmla="*/ 723115 h 1608850"/>
                <a:gd name="connsiteX1974" fmla="*/ 963795 w 12192000"/>
                <a:gd name="connsiteY1974" fmla="*/ 715549 h 1608850"/>
                <a:gd name="connsiteX1975" fmla="*/ 965569 w 12192000"/>
                <a:gd name="connsiteY1975" fmla="*/ 715819 h 1608850"/>
                <a:gd name="connsiteX1976" fmla="*/ 977982 w 12192000"/>
                <a:gd name="connsiteY1976" fmla="*/ 717710 h 1608850"/>
                <a:gd name="connsiteX1977" fmla="*/ 978489 w 12192000"/>
                <a:gd name="connsiteY1977" fmla="*/ 719062 h 1608850"/>
                <a:gd name="connsiteX1978" fmla="*/ 982035 w 12192000"/>
                <a:gd name="connsiteY1978" fmla="*/ 728519 h 1608850"/>
                <a:gd name="connsiteX1979" fmla="*/ 1008382 w 12192000"/>
                <a:gd name="connsiteY1979" fmla="*/ 730681 h 1608850"/>
                <a:gd name="connsiteX1980" fmla="*/ 1008382 w 12192000"/>
                <a:gd name="connsiteY1980" fmla="*/ 607460 h 1608850"/>
                <a:gd name="connsiteX1981" fmla="*/ 1010409 w 12192000"/>
                <a:gd name="connsiteY1981" fmla="*/ 607460 h 1608850"/>
                <a:gd name="connsiteX1982" fmla="*/ 1024597 w 12192000"/>
                <a:gd name="connsiteY1982" fmla="*/ 607460 h 1608850"/>
                <a:gd name="connsiteX1983" fmla="*/ 1024597 w 12192000"/>
                <a:gd name="connsiteY1983" fmla="*/ 471268 h 1608850"/>
                <a:gd name="connsiteX1984" fmla="*/ 1026369 w 12192000"/>
                <a:gd name="connsiteY1984" fmla="*/ 471268 h 1608850"/>
                <a:gd name="connsiteX1985" fmla="*/ 1038783 w 12192000"/>
                <a:gd name="connsiteY1985" fmla="*/ 471268 h 1608850"/>
                <a:gd name="connsiteX1986" fmla="*/ 1038783 w 12192000"/>
                <a:gd name="connsiteY1986" fmla="*/ 356694 h 1608850"/>
                <a:gd name="connsiteX1987" fmla="*/ 1042837 w 12192000"/>
                <a:gd name="connsiteY1987" fmla="*/ 328590 h 1608850"/>
                <a:gd name="connsiteX1988" fmla="*/ 1044863 w 12192000"/>
                <a:gd name="connsiteY1988" fmla="*/ 328590 h 1608850"/>
                <a:gd name="connsiteX1989" fmla="*/ 1059050 w 12192000"/>
                <a:gd name="connsiteY1989" fmla="*/ 328590 h 1608850"/>
                <a:gd name="connsiteX1990" fmla="*/ 1095531 w 12192000"/>
                <a:gd name="connsiteY1990" fmla="*/ 246443 h 1608850"/>
                <a:gd name="connsiteX1991" fmla="*/ 1099585 w 12192000"/>
                <a:gd name="connsiteY1991" fmla="*/ 0 h 160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</a:cxnLst>
              <a:rect l="l" t="t" r="r" b="b"/>
              <a:pathLst>
                <a:path w="12192000" h="1608850">
                  <a:moveTo>
                    <a:pt x="8760317" y="780798"/>
                  </a:moveTo>
                  <a:lnTo>
                    <a:pt x="8760317" y="785159"/>
                  </a:lnTo>
                  <a:lnTo>
                    <a:pt x="8761882" y="787771"/>
                  </a:lnTo>
                  <a:lnTo>
                    <a:pt x="8762996" y="787771"/>
                  </a:lnTo>
                  <a:cubicBezTo>
                    <a:pt x="8762996" y="787771"/>
                    <a:pt x="8762996" y="787771"/>
                    <a:pt x="8762996" y="786900"/>
                  </a:cubicBezTo>
                  <a:lnTo>
                    <a:pt x="8762996" y="780798"/>
                  </a:lnTo>
                  <a:cubicBezTo>
                    <a:pt x="8762996" y="780798"/>
                    <a:pt x="8762996" y="780798"/>
                    <a:pt x="8761881" y="780798"/>
                  </a:cubicBezTo>
                  <a:close/>
                  <a:moveTo>
                    <a:pt x="8758924" y="762200"/>
                  </a:moveTo>
                  <a:lnTo>
                    <a:pt x="8759734" y="771499"/>
                  </a:lnTo>
                  <a:lnTo>
                    <a:pt x="8762996" y="771499"/>
                  </a:lnTo>
                  <a:cubicBezTo>
                    <a:pt x="8762996" y="771499"/>
                    <a:pt x="8762996" y="771499"/>
                    <a:pt x="8762996" y="770337"/>
                  </a:cubicBezTo>
                  <a:lnTo>
                    <a:pt x="8762996" y="762200"/>
                  </a:lnTo>
                  <a:cubicBezTo>
                    <a:pt x="8762996" y="762200"/>
                    <a:pt x="8762996" y="762200"/>
                    <a:pt x="8761881" y="762200"/>
                  </a:cubicBezTo>
                  <a:close/>
                  <a:moveTo>
                    <a:pt x="8755951" y="745928"/>
                  </a:moveTo>
                  <a:lnTo>
                    <a:pt x="8756137" y="746512"/>
                  </a:lnTo>
                  <a:lnTo>
                    <a:pt x="8758088" y="752614"/>
                  </a:lnTo>
                  <a:lnTo>
                    <a:pt x="8758113" y="752902"/>
                  </a:lnTo>
                  <a:lnTo>
                    <a:pt x="8762996" y="752902"/>
                  </a:lnTo>
                  <a:cubicBezTo>
                    <a:pt x="8762996" y="752902"/>
                    <a:pt x="8762996" y="752902"/>
                    <a:pt x="8762996" y="752030"/>
                  </a:cubicBezTo>
                  <a:lnTo>
                    <a:pt x="8762996" y="745928"/>
                  </a:lnTo>
                  <a:cubicBezTo>
                    <a:pt x="8762996" y="745928"/>
                    <a:pt x="8762996" y="745928"/>
                    <a:pt x="8761881" y="745928"/>
                  </a:cubicBezTo>
                  <a:close/>
                  <a:moveTo>
                    <a:pt x="8907881" y="718032"/>
                  </a:moveTo>
                  <a:cubicBezTo>
                    <a:pt x="8907881" y="718032"/>
                    <a:pt x="8907881" y="718032"/>
                    <a:pt x="8907881" y="719194"/>
                  </a:cubicBezTo>
                  <a:lnTo>
                    <a:pt x="8907881" y="727331"/>
                  </a:lnTo>
                  <a:lnTo>
                    <a:pt x="8908543" y="727331"/>
                  </a:lnTo>
                  <a:lnTo>
                    <a:pt x="8908543" y="718032"/>
                  </a:lnTo>
                  <a:close/>
                  <a:moveTo>
                    <a:pt x="1099585" y="0"/>
                  </a:moveTo>
                  <a:cubicBezTo>
                    <a:pt x="1099585" y="18"/>
                    <a:pt x="1099601" y="2040"/>
                    <a:pt x="1101611" y="246443"/>
                  </a:cubicBezTo>
                  <a:cubicBezTo>
                    <a:pt x="1101623" y="246467"/>
                    <a:pt x="1102267" y="247808"/>
                    <a:pt x="1140117" y="326429"/>
                  </a:cubicBezTo>
                  <a:cubicBezTo>
                    <a:pt x="1140125" y="326429"/>
                    <a:pt x="1140236" y="326429"/>
                    <a:pt x="1142145" y="326429"/>
                  </a:cubicBezTo>
                  <a:lnTo>
                    <a:pt x="1156331" y="326429"/>
                  </a:lnTo>
                  <a:cubicBezTo>
                    <a:pt x="1156331" y="326443"/>
                    <a:pt x="1156331" y="327005"/>
                    <a:pt x="1156331" y="350208"/>
                  </a:cubicBezTo>
                  <a:cubicBezTo>
                    <a:pt x="1156333" y="350214"/>
                    <a:pt x="1156371" y="350272"/>
                    <a:pt x="1156839" y="351019"/>
                  </a:cubicBezTo>
                  <a:lnTo>
                    <a:pt x="1160385" y="356694"/>
                  </a:lnTo>
                  <a:cubicBezTo>
                    <a:pt x="1160385" y="356714"/>
                    <a:pt x="1160385" y="358229"/>
                    <a:pt x="1160385" y="471268"/>
                  </a:cubicBezTo>
                  <a:cubicBezTo>
                    <a:pt x="1160393" y="471268"/>
                    <a:pt x="1160533" y="471268"/>
                    <a:pt x="1162664" y="471268"/>
                  </a:cubicBezTo>
                  <a:lnTo>
                    <a:pt x="1178625" y="471268"/>
                  </a:lnTo>
                  <a:cubicBezTo>
                    <a:pt x="1178625" y="471288"/>
                    <a:pt x="1178625" y="472923"/>
                    <a:pt x="1178625" y="611783"/>
                  </a:cubicBezTo>
                  <a:cubicBezTo>
                    <a:pt x="1178635" y="611782"/>
                    <a:pt x="1178747" y="611761"/>
                    <a:pt x="1180145" y="611513"/>
                  </a:cubicBezTo>
                  <a:lnTo>
                    <a:pt x="1190785" y="609622"/>
                  </a:lnTo>
                  <a:cubicBezTo>
                    <a:pt x="1190785" y="609644"/>
                    <a:pt x="1190755" y="610978"/>
                    <a:pt x="1188759" y="698254"/>
                  </a:cubicBezTo>
                  <a:cubicBezTo>
                    <a:pt x="1188769" y="698256"/>
                    <a:pt x="1188879" y="698276"/>
                    <a:pt x="1190279" y="698525"/>
                  </a:cubicBezTo>
                  <a:lnTo>
                    <a:pt x="1200919" y="700416"/>
                  </a:lnTo>
                  <a:cubicBezTo>
                    <a:pt x="1200921" y="700423"/>
                    <a:pt x="1200941" y="700487"/>
                    <a:pt x="1201171" y="701227"/>
                  </a:cubicBezTo>
                  <a:lnTo>
                    <a:pt x="1202945" y="706902"/>
                  </a:lnTo>
                  <a:cubicBezTo>
                    <a:pt x="1202947" y="706893"/>
                    <a:pt x="1202993" y="706750"/>
                    <a:pt x="1203705" y="704470"/>
                  </a:cubicBezTo>
                  <a:lnTo>
                    <a:pt x="1209025" y="687446"/>
                  </a:lnTo>
                  <a:cubicBezTo>
                    <a:pt x="1209032" y="687446"/>
                    <a:pt x="1209133" y="687446"/>
                    <a:pt x="1210799" y="687446"/>
                  </a:cubicBezTo>
                  <a:lnTo>
                    <a:pt x="1223212" y="687446"/>
                  </a:lnTo>
                  <a:cubicBezTo>
                    <a:pt x="1223212" y="687463"/>
                    <a:pt x="1223212" y="688156"/>
                    <a:pt x="1223212" y="719872"/>
                  </a:cubicBezTo>
                  <a:cubicBezTo>
                    <a:pt x="1223219" y="719877"/>
                    <a:pt x="1223295" y="719917"/>
                    <a:pt x="1224225" y="720413"/>
                  </a:cubicBezTo>
                  <a:lnTo>
                    <a:pt x="1231319" y="724196"/>
                  </a:lnTo>
                  <a:cubicBezTo>
                    <a:pt x="1231319" y="724205"/>
                    <a:pt x="1231319" y="724306"/>
                    <a:pt x="1231319" y="725547"/>
                  </a:cubicBezTo>
                  <a:lnTo>
                    <a:pt x="1231319" y="735005"/>
                  </a:lnTo>
                  <a:cubicBezTo>
                    <a:pt x="1231339" y="735005"/>
                    <a:pt x="1232247" y="735005"/>
                    <a:pt x="1275907" y="735005"/>
                  </a:cubicBezTo>
                  <a:cubicBezTo>
                    <a:pt x="1275907" y="735013"/>
                    <a:pt x="1275907" y="735096"/>
                    <a:pt x="1275907" y="736086"/>
                  </a:cubicBezTo>
                  <a:lnTo>
                    <a:pt x="1275907" y="743652"/>
                  </a:lnTo>
                  <a:cubicBezTo>
                    <a:pt x="1275915" y="743652"/>
                    <a:pt x="1276037" y="743652"/>
                    <a:pt x="1277933" y="743652"/>
                  </a:cubicBezTo>
                  <a:lnTo>
                    <a:pt x="1292119" y="743652"/>
                  </a:lnTo>
                  <a:cubicBezTo>
                    <a:pt x="1292119" y="743634"/>
                    <a:pt x="1292119" y="742905"/>
                    <a:pt x="1292119" y="713387"/>
                  </a:cubicBezTo>
                  <a:cubicBezTo>
                    <a:pt x="1292141" y="713387"/>
                    <a:pt x="1293071" y="713387"/>
                    <a:pt x="1336706" y="713387"/>
                  </a:cubicBezTo>
                  <a:cubicBezTo>
                    <a:pt x="1336706" y="713379"/>
                    <a:pt x="1336706" y="713282"/>
                    <a:pt x="1336706" y="712036"/>
                  </a:cubicBezTo>
                  <a:lnTo>
                    <a:pt x="1336706" y="702578"/>
                  </a:lnTo>
                  <a:cubicBezTo>
                    <a:pt x="1336713" y="702578"/>
                    <a:pt x="1336787" y="702578"/>
                    <a:pt x="1337721" y="702578"/>
                  </a:cubicBezTo>
                  <a:lnTo>
                    <a:pt x="1344813" y="702578"/>
                  </a:lnTo>
                  <a:cubicBezTo>
                    <a:pt x="1344813" y="702571"/>
                    <a:pt x="1344813" y="702458"/>
                    <a:pt x="1344813" y="700687"/>
                  </a:cubicBezTo>
                  <a:lnTo>
                    <a:pt x="1344813" y="687446"/>
                  </a:lnTo>
                  <a:cubicBezTo>
                    <a:pt x="1344823" y="687446"/>
                    <a:pt x="1344895" y="687446"/>
                    <a:pt x="1345573" y="687446"/>
                  </a:cubicBezTo>
                  <a:lnTo>
                    <a:pt x="1350893" y="687446"/>
                  </a:lnTo>
                  <a:cubicBezTo>
                    <a:pt x="1350893" y="687439"/>
                    <a:pt x="1350893" y="687354"/>
                    <a:pt x="1350893" y="686365"/>
                  </a:cubicBezTo>
                  <a:lnTo>
                    <a:pt x="1350893" y="678798"/>
                  </a:lnTo>
                  <a:cubicBezTo>
                    <a:pt x="1350901" y="678798"/>
                    <a:pt x="1351025" y="678798"/>
                    <a:pt x="1352921" y="678798"/>
                  </a:cubicBezTo>
                  <a:lnTo>
                    <a:pt x="1367107" y="678798"/>
                  </a:lnTo>
                  <a:cubicBezTo>
                    <a:pt x="1367107" y="678805"/>
                    <a:pt x="1367107" y="678882"/>
                    <a:pt x="1367107" y="679879"/>
                  </a:cubicBezTo>
                  <a:lnTo>
                    <a:pt x="1367107" y="687446"/>
                  </a:lnTo>
                  <a:cubicBezTo>
                    <a:pt x="1367119" y="687446"/>
                    <a:pt x="1367619" y="687446"/>
                    <a:pt x="1389401" y="687446"/>
                  </a:cubicBezTo>
                  <a:cubicBezTo>
                    <a:pt x="1389401" y="687438"/>
                    <a:pt x="1389401" y="687324"/>
                    <a:pt x="1389401" y="685554"/>
                  </a:cubicBezTo>
                  <a:lnTo>
                    <a:pt x="1389401" y="672313"/>
                  </a:lnTo>
                  <a:cubicBezTo>
                    <a:pt x="1389407" y="672313"/>
                    <a:pt x="1389503" y="672313"/>
                    <a:pt x="1391174" y="672313"/>
                  </a:cubicBezTo>
                  <a:lnTo>
                    <a:pt x="1403587" y="672313"/>
                  </a:lnTo>
                  <a:cubicBezTo>
                    <a:pt x="1403587" y="672325"/>
                    <a:pt x="1403587" y="672839"/>
                    <a:pt x="1403587" y="696093"/>
                  </a:cubicBezTo>
                  <a:cubicBezTo>
                    <a:pt x="1403595" y="696093"/>
                    <a:pt x="1403675" y="696093"/>
                    <a:pt x="1404601" y="696093"/>
                  </a:cubicBezTo>
                  <a:lnTo>
                    <a:pt x="1411695" y="696093"/>
                  </a:lnTo>
                  <a:cubicBezTo>
                    <a:pt x="1411695" y="696087"/>
                    <a:pt x="1411695" y="696006"/>
                    <a:pt x="1411695" y="695012"/>
                  </a:cubicBezTo>
                  <a:lnTo>
                    <a:pt x="1411695" y="687446"/>
                  </a:lnTo>
                  <a:cubicBezTo>
                    <a:pt x="1411703" y="687446"/>
                    <a:pt x="1411821" y="687446"/>
                    <a:pt x="1413467" y="687446"/>
                  </a:cubicBezTo>
                  <a:lnTo>
                    <a:pt x="1425881" y="687446"/>
                  </a:lnTo>
                  <a:cubicBezTo>
                    <a:pt x="1425881" y="687459"/>
                    <a:pt x="1425881" y="688018"/>
                    <a:pt x="1425881" y="713387"/>
                  </a:cubicBezTo>
                  <a:cubicBezTo>
                    <a:pt x="1425889" y="713387"/>
                    <a:pt x="1426007" y="713387"/>
                    <a:pt x="1427909" y="713387"/>
                  </a:cubicBezTo>
                  <a:lnTo>
                    <a:pt x="1442095" y="713387"/>
                  </a:lnTo>
                  <a:cubicBezTo>
                    <a:pt x="1442095" y="713398"/>
                    <a:pt x="1442095" y="713513"/>
                    <a:pt x="1442095" y="715008"/>
                  </a:cubicBezTo>
                  <a:lnTo>
                    <a:pt x="1442095" y="726358"/>
                  </a:lnTo>
                  <a:cubicBezTo>
                    <a:pt x="1442103" y="726358"/>
                    <a:pt x="1442173" y="726358"/>
                    <a:pt x="1442855" y="726358"/>
                  </a:cubicBezTo>
                  <a:lnTo>
                    <a:pt x="1448175" y="726358"/>
                  </a:lnTo>
                  <a:cubicBezTo>
                    <a:pt x="1448175" y="726350"/>
                    <a:pt x="1448175" y="726274"/>
                    <a:pt x="1448175" y="725547"/>
                  </a:cubicBezTo>
                  <a:lnTo>
                    <a:pt x="1448175" y="719872"/>
                  </a:lnTo>
                  <a:cubicBezTo>
                    <a:pt x="1448193" y="719872"/>
                    <a:pt x="1448911" y="719872"/>
                    <a:pt x="1478575" y="719872"/>
                  </a:cubicBezTo>
                  <a:cubicBezTo>
                    <a:pt x="1478575" y="719886"/>
                    <a:pt x="1478575" y="720449"/>
                    <a:pt x="1478575" y="743652"/>
                  </a:cubicBezTo>
                  <a:cubicBezTo>
                    <a:pt x="1478583" y="743652"/>
                    <a:pt x="1478661" y="743652"/>
                    <a:pt x="1479589" y="743652"/>
                  </a:cubicBezTo>
                  <a:lnTo>
                    <a:pt x="1486683" y="743652"/>
                  </a:lnTo>
                  <a:cubicBezTo>
                    <a:pt x="1486683" y="743659"/>
                    <a:pt x="1486683" y="743732"/>
                    <a:pt x="1486683" y="744733"/>
                  </a:cubicBezTo>
                  <a:lnTo>
                    <a:pt x="1486683" y="752299"/>
                  </a:lnTo>
                  <a:cubicBezTo>
                    <a:pt x="1486691" y="752299"/>
                    <a:pt x="1486765" y="752299"/>
                    <a:pt x="1487443" y="752299"/>
                  </a:cubicBezTo>
                  <a:lnTo>
                    <a:pt x="1492763" y="752299"/>
                  </a:lnTo>
                  <a:cubicBezTo>
                    <a:pt x="1492763" y="752292"/>
                    <a:pt x="1492763" y="752172"/>
                    <a:pt x="1492763" y="750137"/>
                  </a:cubicBezTo>
                  <a:lnTo>
                    <a:pt x="1492763" y="735005"/>
                  </a:lnTo>
                  <a:cubicBezTo>
                    <a:pt x="1492769" y="735005"/>
                    <a:pt x="1492847" y="735005"/>
                    <a:pt x="1493775" y="735005"/>
                  </a:cubicBezTo>
                  <a:lnTo>
                    <a:pt x="1500869" y="735005"/>
                  </a:lnTo>
                  <a:cubicBezTo>
                    <a:pt x="1500869" y="735013"/>
                    <a:pt x="1500869" y="735096"/>
                    <a:pt x="1500869" y="736086"/>
                  </a:cubicBezTo>
                  <a:lnTo>
                    <a:pt x="1500869" y="743652"/>
                  </a:lnTo>
                  <a:lnTo>
                    <a:pt x="1506189" y="741659"/>
                  </a:lnTo>
                  <a:cubicBezTo>
                    <a:pt x="1506949" y="741287"/>
                    <a:pt x="1506949" y="741085"/>
                    <a:pt x="1506949" y="740679"/>
                  </a:cubicBezTo>
                  <a:lnTo>
                    <a:pt x="1506949" y="735005"/>
                  </a:lnTo>
                  <a:cubicBezTo>
                    <a:pt x="1506966" y="735005"/>
                    <a:pt x="1507767" y="735005"/>
                    <a:pt x="1545457" y="735005"/>
                  </a:cubicBezTo>
                  <a:cubicBezTo>
                    <a:pt x="1545457" y="735019"/>
                    <a:pt x="1545457" y="735566"/>
                    <a:pt x="1545457" y="758784"/>
                  </a:cubicBezTo>
                  <a:cubicBezTo>
                    <a:pt x="1545464" y="758784"/>
                    <a:pt x="1545583" y="758784"/>
                    <a:pt x="1547483" y="758784"/>
                  </a:cubicBezTo>
                  <a:lnTo>
                    <a:pt x="1561669" y="758784"/>
                  </a:lnTo>
                  <a:cubicBezTo>
                    <a:pt x="1561669" y="758792"/>
                    <a:pt x="1561669" y="758874"/>
                    <a:pt x="1561669" y="759865"/>
                  </a:cubicBezTo>
                  <a:lnTo>
                    <a:pt x="1561669" y="767431"/>
                  </a:lnTo>
                  <a:cubicBezTo>
                    <a:pt x="1561679" y="767431"/>
                    <a:pt x="1561801" y="767431"/>
                    <a:pt x="1563443" y="767431"/>
                  </a:cubicBezTo>
                  <a:lnTo>
                    <a:pt x="1575857" y="767431"/>
                  </a:lnTo>
                  <a:cubicBezTo>
                    <a:pt x="1575857" y="767419"/>
                    <a:pt x="1575857" y="766908"/>
                    <a:pt x="1575857" y="743652"/>
                  </a:cubicBezTo>
                  <a:cubicBezTo>
                    <a:pt x="1575863" y="743652"/>
                    <a:pt x="1575941" y="743652"/>
                    <a:pt x="1576869" y="743652"/>
                  </a:cubicBezTo>
                  <a:lnTo>
                    <a:pt x="1583963" y="743652"/>
                  </a:lnTo>
                  <a:cubicBezTo>
                    <a:pt x="1583963" y="743633"/>
                    <a:pt x="1583963" y="742862"/>
                    <a:pt x="1583963" y="711225"/>
                  </a:cubicBezTo>
                  <a:cubicBezTo>
                    <a:pt x="1583971" y="711225"/>
                    <a:pt x="1584047" y="711225"/>
                    <a:pt x="1584977" y="711225"/>
                  </a:cubicBezTo>
                  <a:lnTo>
                    <a:pt x="1592071" y="711225"/>
                  </a:lnTo>
                  <a:cubicBezTo>
                    <a:pt x="1592071" y="711219"/>
                    <a:pt x="1592071" y="711110"/>
                    <a:pt x="1592071" y="709334"/>
                  </a:cubicBezTo>
                  <a:lnTo>
                    <a:pt x="1592071" y="696093"/>
                  </a:lnTo>
                  <a:cubicBezTo>
                    <a:pt x="1590043" y="696093"/>
                    <a:pt x="1590043" y="696093"/>
                    <a:pt x="1590803" y="694471"/>
                  </a:cubicBezTo>
                  <a:lnTo>
                    <a:pt x="1596123" y="683122"/>
                  </a:lnTo>
                  <a:cubicBezTo>
                    <a:pt x="1596129" y="683139"/>
                    <a:pt x="1596323" y="683813"/>
                    <a:pt x="1604231" y="711225"/>
                  </a:cubicBezTo>
                  <a:cubicBezTo>
                    <a:pt x="1604239" y="711225"/>
                    <a:pt x="1604311" y="711225"/>
                    <a:pt x="1604991" y="711225"/>
                  </a:cubicBezTo>
                  <a:lnTo>
                    <a:pt x="1610311" y="711225"/>
                  </a:lnTo>
                  <a:cubicBezTo>
                    <a:pt x="1610311" y="711212"/>
                    <a:pt x="1610311" y="710033"/>
                    <a:pt x="1610311" y="605298"/>
                  </a:cubicBezTo>
                  <a:cubicBezTo>
                    <a:pt x="1610321" y="605298"/>
                    <a:pt x="1610435" y="605298"/>
                    <a:pt x="1611831" y="605298"/>
                  </a:cubicBezTo>
                  <a:lnTo>
                    <a:pt x="1622471" y="605298"/>
                  </a:lnTo>
                  <a:cubicBezTo>
                    <a:pt x="1622471" y="605276"/>
                    <a:pt x="1622471" y="604266"/>
                    <a:pt x="1622471" y="557739"/>
                  </a:cubicBezTo>
                  <a:cubicBezTo>
                    <a:pt x="1622487" y="557739"/>
                    <a:pt x="1623113" y="557739"/>
                    <a:pt x="1648817" y="557739"/>
                  </a:cubicBezTo>
                  <a:cubicBezTo>
                    <a:pt x="1648817" y="557727"/>
                    <a:pt x="1648817" y="557217"/>
                    <a:pt x="1648817" y="536121"/>
                  </a:cubicBezTo>
                  <a:cubicBezTo>
                    <a:pt x="1648837" y="536121"/>
                    <a:pt x="1649625" y="536121"/>
                    <a:pt x="1683271" y="536121"/>
                  </a:cubicBezTo>
                  <a:cubicBezTo>
                    <a:pt x="1683271" y="536129"/>
                    <a:pt x="1683271" y="536259"/>
                    <a:pt x="1683271" y="538553"/>
                  </a:cubicBezTo>
                  <a:lnTo>
                    <a:pt x="1683271" y="555577"/>
                  </a:lnTo>
                  <a:cubicBezTo>
                    <a:pt x="1683281" y="555577"/>
                    <a:pt x="1683411" y="555577"/>
                    <a:pt x="1685551" y="555577"/>
                  </a:cubicBezTo>
                  <a:lnTo>
                    <a:pt x="1701511" y="555577"/>
                  </a:lnTo>
                  <a:cubicBezTo>
                    <a:pt x="1701511" y="555595"/>
                    <a:pt x="1701511" y="556489"/>
                    <a:pt x="1701511" y="603136"/>
                  </a:cubicBezTo>
                  <a:cubicBezTo>
                    <a:pt x="1701517" y="603136"/>
                    <a:pt x="1701593" y="603136"/>
                    <a:pt x="1702525" y="603136"/>
                  </a:cubicBezTo>
                  <a:lnTo>
                    <a:pt x="1709619" y="603136"/>
                  </a:lnTo>
                  <a:lnTo>
                    <a:pt x="1723805" y="607460"/>
                  </a:lnTo>
                  <a:cubicBezTo>
                    <a:pt x="1723805" y="607470"/>
                    <a:pt x="1723805" y="608120"/>
                    <a:pt x="1723805" y="646372"/>
                  </a:cubicBezTo>
                  <a:cubicBezTo>
                    <a:pt x="1723811" y="646372"/>
                    <a:pt x="1723887" y="646372"/>
                    <a:pt x="1724819" y="646372"/>
                  </a:cubicBezTo>
                  <a:lnTo>
                    <a:pt x="1731911" y="646372"/>
                  </a:lnTo>
                  <a:cubicBezTo>
                    <a:pt x="1731911" y="646382"/>
                    <a:pt x="1731911" y="646488"/>
                    <a:pt x="1731911" y="647993"/>
                  </a:cubicBezTo>
                  <a:lnTo>
                    <a:pt x="1731911" y="659342"/>
                  </a:lnTo>
                  <a:cubicBezTo>
                    <a:pt x="1731919" y="659342"/>
                    <a:pt x="1732043" y="659342"/>
                    <a:pt x="1733939" y="659342"/>
                  </a:cubicBezTo>
                  <a:lnTo>
                    <a:pt x="1748125" y="659342"/>
                  </a:lnTo>
                  <a:lnTo>
                    <a:pt x="1754205" y="665828"/>
                  </a:lnTo>
                  <a:cubicBezTo>
                    <a:pt x="1754205" y="665840"/>
                    <a:pt x="1754205" y="666326"/>
                    <a:pt x="1754205" y="687446"/>
                  </a:cubicBezTo>
                  <a:cubicBezTo>
                    <a:pt x="1754214" y="687446"/>
                    <a:pt x="1754345" y="687446"/>
                    <a:pt x="1756485" y="687446"/>
                  </a:cubicBezTo>
                  <a:lnTo>
                    <a:pt x="1772445" y="687446"/>
                  </a:lnTo>
                  <a:cubicBezTo>
                    <a:pt x="1772445" y="687453"/>
                    <a:pt x="1772445" y="687533"/>
                    <a:pt x="1772445" y="688526"/>
                  </a:cubicBezTo>
                  <a:lnTo>
                    <a:pt x="1772445" y="696093"/>
                  </a:lnTo>
                  <a:cubicBezTo>
                    <a:pt x="1772455" y="696093"/>
                    <a:pt x="1772553" y="696093"/>
                    <a:pt x="1773713" y="696093"/>
                  </a:cubicBezTo>
                  <a:lnTo>
                    <a:pt x="1782579" y="696093"/>
                  </a:lnTo>
                  <a:cubicBezTo>
                    <a:pt x="1782579" y="696102"/>
                    <a:pt x="1782579" y="696231"/>
                    <a:pt x="1782579" y="698254"/>
                  </a:cubicBezTo>
                  <a:lnTo>
                    <a:pt x="1782579" y="713387"/>
                  </a:lnTo>
                  <a:cubicBezTo>
                    <a:pt x="1786633" y="713387"/>
                    <a:pt x="1786633" y="713387"/>
                    <a:pt x="1786633" y="711495"/>
                  </a:cubicBezTo>
                  <a:lnTo>
                    <a:pt x="1786633" y="698254"/>
                  </a:lnTo>
                  <a:cubicBezTo>
                    <a:pt x="1786639" y="698254"/>
                    <a:pt x="1786716" y="698254"/>
                    <a:pt x="1787645" y="698254"/>
                  </a:cubicBezTo>
                  <a:lnTo>
                    <a:pt x="1794739" y="698254"/>
                  </a:lnTo>
                  <a:cubicBezTo>
                    <a:pt x="1794739" y="698265"/>
                    <a:pt x="1794739" y="698384"/>
                    <a:pt x="1794739" y="699876"/>
                  </a:cubicBezTo>
                  <a:lnTo>
                    <a:pt x="1794739" y="711225"/>
                  </a:lnTo>
                  <a:cubicBezTo>
                    <a:pt x="1794749" y="711225"/>
                    <a:pt x="1794821" y="711225"/>
                    <a:pt x="1795499" y="711225"/>
                  </a:cubicBezTo>
                  <a:lnTo>
                    <a:pt x="1800819" y="711225"/>
                  </a:lnTo>
                  <a:cubicBezTo>
                    <a:pt x="1800819" y="706902"/>
                    <a:pt x="1800819" y="706902"/>
                    <a:pt x="1849459" y="706902"/>
                  </a:cubicBezTo>
                  <a:cubicBezTo>
                    <a:pt x="1849459" y="706911"/>
                    <a:pt x="1849459" y="707012"/>
                    <a:pt x="1849459" y="708253"/>
                  </a:cubicBezTo>
                  <a:lnTo>
                    <a:pt x="1849459" y="717710"/>
                  </a:lnTo>
                  <a:cubicBezTo>
                    <a:pt x="1849467" y="717710"/>
                    <a:pt x="1849543" y="717710"/>
                    <a:pt x="1850219" y="717710"/>
                  </a:cubicBezTo>
                  <a:lnTo>
                    <a:pt x="1855541" y="717710"/>
                  </a:lnTo>
                  <a:cubicBezTo>
                    <a:pt x="1855541" y="717719"/>
                    <a:pt x="1855541" y="717841"/>
                    <a:pt x="1855541" y="719872"/>
                  </a:cubicBezTo>
                  <a:lnTo>
                    <a:pt x="1855541" y="735005"/>
                  </a:lnTo>
                  <a:cubicBezTo>
                    <a:pt x="1855549" y="735001"/>
                    <a:pt x="1855665" y="734923"/>
                    <a:pt x="1857567" y="733654"/>
                  </a:cubicBezTo>
                  <a:lnTo>
                    <a:pt x="1871753" y="724196"/>
                  </a:lnTo>
                  <a:cubicBezTo>
                    <a:pt x="1871755" y="724177"/>
                    <a:pt x="1871887" y="723302"/>
                    <a:pt x="1877833" y="683122"/>
                  </a:cubicBezTo>
                  <a:cubicBezTo>
                    <a:pt x="1877843" y="683120"/>
                    <a:pt x="1877911" y="683094"/>
                    <a:pt x="1878593" y="682852"/>
                  </a:cubicBezTo>
                  <a:lnTo>
                    <a:pt x="1883913" y="680960"/>
                  </a:lnTo>
                  <a:cubicBezTo>
                    <a:pt x="1883913" y="680944"/>
                    <a:pt x="1883947" y="679883"/>
                    <a:pt x="1885941" y="611783"/>
                  </a:cubicBezTo>
                  <a:cubicBezTo>
                    <a:pt x="1885941" y="611801"/>
                    <a:pt x="1885973" y="612892"/>
                    <a:pt x="1887967" y="680960"/>
                  </a:cubicBezTo>
                  <a:cubicBezTo>
                    <a:pt x="1887977" y="680963"/>
                    <a:pt x="1888047" y="680988"/>
                    <a:pt x="1888727" y="681230"/>
                  </a:cubicBezTo>
                  <a:lnTo>
                    <a:pt x="1894047" y="683122"/>
                  </a:lnTo>
                  <a:cubicBezTo>
                    <a:pt x="1894047" y="683102"/>
                    <a:pt x="1894047" y="681769"/>
                    <a:pt x="1894047" y="596651"/>
                  </a:cubicBezTo>
                  <a:cubicBezTo>
                    <a:pt x="1898101" y="596651"/>
                    <a:pt x="1898101" y="596651"/>
                    <a:pt x="1898101" y="564224"/>
                  </a:cubicBezTo>
                  <a:cubicBezTo>
                    <a:pt x="1898113" y="564224"/>
                    <a:pt x="1898799" y="564224"/>
                    <a:pt x="1936607" y="564224"/>
                  </a:cubicBezTo>
                  <a:cubicBezTo>
                    <a:pt x="1936607" y="564241"/>
                    <a:pt x="1936607" y="564959"/>
                    <a:pt x="1936607" y="596651"/>
                  </a:cubicBezTo>
                  <a:cubicBezTo>
                    <a:pt x="1936617" y="596651"/>
                    <a:pt x="1936689" y="596651"/>
                    <a:pt x="1937367" y="596651"/>
                  </a:cubicBezTo>
                  <a:lnTo>
                    <a:pt x="1942687" y="596651"/>
                  </a:lnTo>
                  <a:cubicBezTo>
                    <a:pt x="1942687" y="596630"/>
                    <a:pt x="1942687" y="595324"/>
                    <a:pt x="1942687" y="514503"/>
                  </a:cubicBezTo>
                  <a:cubicBezTo>
                    <a:pt x="1942693" y="514503"/>
                    <a:pt x="1942793" y="514503"/>
                    <a:pt x="1944461" y="514503"/>
                  </a:cubicBezTo>
                  <a:lnTo>
                    <a:pt x="1956875" y="514503"/>
                  </a:lnTo>
                  <a:cubicBezTo>
                    <a:pt x="1956875" y="514496"/>
                    <a:pt x="1956875" y="514385"/>
                    <a:pt x="1956875" y="512612"/>
                  </a:cubicBezTo>
                  <a:lnTo>
                    <a:pt x="1956875" y="499371"/>
                  </a:lnTo>
                  <a:cubicBezTo>
                    <a:pt x="1956885" y="499371"/>
                    <a:pt x="1957383" y="499371"/>
                    <a:pt x="1979169" y="499371"/>
                  </a:cubicBezTo>
                  <a:cubicBezTo>
                    <a:pt x="1979169" y="499364"/>
                    <a:pt x="1979169" y="499283"/>
                    <a:pt x="1979169" y="498290"/>
                  </a:cubicBezTo>
                  <a:lnTo>
                    <a:pt x="1979169" y="490724"/>
                  </a:lnTo>
                  <a:cubicBezTo>
                    <a:pt x="1979175" y="490724"/>
                    <a:pt x="1979285" y="490724"/>
                    <a:pt x="1980941" y="490724"/>
                  </a:cubicBezTo>
                  <a:lnTo>
                    <a:pt x="1993355" y="490724"/>
                  </a:lnTo>
                  <a:cubicBezTo>
                    <a:pt x="1993355" y="490732"/>
                    <a:pt x="1993355" y="490811"/>
                    <a:pt x="1993355" y="491805"/>
                  </a:cubicBezTo>
                  <a:lnTo>
                    <a:pt x="1993355" y="499371"/>
                  </a:lnTo>
                  <a:cubicBezTo>
                    <a:pt x="1993365" y="499371"/>
                    <a:pt x="1993437" y="499371"/>
                    <a:pt x="1994115" y="499371"/>
                  </a:cubicBezTo>
                  <a:lnTo>
                    <a:pt x="1999435" y="499371"/>
                  </a:lnTo>
                  <a:lnTo>
                    <a:pt x="2009569" y="495047"/>
                  </a:lnTo>
                  <a:lnTo>
                    <a:pt x="2013621" y="498290"/>
                  </a:lnTo>
                  <a:lnTo>
                    <a:pt x="2013621" y="490724"/>
                  </a:lnTo>
                  <a:cubicBezTo>
                    <a:pt x="2013631" y="490724"/>
                    <a:pt x="2013767" y="490724"/>
                    <a:pt x="2015901" y="490724"/>
                  </a:cubicBezTo>
                  <a:lnTo>
                    <a:pt x="2031863" y="490724"/>
                  </a:lnTo>
                  <a:cubicBezTo>
                    <a:pt x="2031863" y="490732"/>
                    <a:pt x="2031863" y="490811"/>
                    <a:pt x="2031863" y="491805"/>
                  </a:cubicBezTo>
                  <a:lnTo>
                    <a:pt x="2031863" y="499371"/>
                  </a:lnTo>
                  <a:cubicBezTo>
                    <a:pt x="2031881" y="499371"/>
                    <a:pt x="2032617" y="499371"/>
                    <a:pt x="2062263" y="499371"/>
                  </a:cubicBezTo>
                  <a:cubicBezTo>
                    <a:pt x="2062263" y="499381"/>
                    <a:pt x="2062263" y="499490"/>
                    <a:pt x="2062263" y="500992"/>
                  </a:cubicBezTo>
                  <a:lnTo>
                    <a:pt x="2062263" y="512342"/>
                  </a:lnTo>
                  <a:cubicBezTo>
                    <a:pt x="2062279" y="512342"/>
                    <a:pt x="2062919" y="512342"/>
                    <a:pt x="2088609" y="512342"/>
                  </a:cubicBezTo>
                  <a:cubicBezTo>
                    <a:pt x="2088609" y="512358"/>
                    <a:pt x="2088609" y="513038"/>
                    <a:pt x="2088609" y="542606"/>
                  </a:cubicBezTo>
                  <a:cubicBezTo>
                    <a:pt x="2088619" y="542606"/>
                    <a:pt x="2088691" y="542606"/>
                    <a:pt x="2089369" y="542606"/>
                  </a:cubicBezTo>
                  <a:lnTo>
                    <a:pt x="2094689" y="542606"/>
                  </a:lnTo>
                  <a:cubicBezTo>
                    <a:pt x="2094689" y="542613"/>
                    <a:pt x="2094689" y="542699"/>
                    <a:pt x="2094689" y="543687"/>
                  </a:cubicBezTo>
                  <a:lnTo>
                    <a:pt x="2094689" y="551254"/>
                  </a:lnTo>
                  <a:cubicBezTo>
                    <a:pt x="2098743" y="551254"/>
                    <a:pt x="2098743" y="551254"/>
                    <a:pt x="2098743" y="581518"/>
                  </a:cubicBezTo>
                  <a:cubicBezTo>
                    <a:pt x="2098753" y="581518"/>
                    <a:pt x="2098827" y="581518"/>
                    <a:pt x="2099503" y="581518"/>
                  </a:cubicBezTo>
                  <a:lnTo>
                    <a:pt x="2104823" y="581518"/>
                  </a:lnTo>
                  <a:cubicBezTo>
                    <a:pt x="2104823" y="581527"/>
                    <a:pt x="2104823" y="581594"/>
                    <a:pt x="2104823" y="582329"/>
                  </a:cubicBezTo>
                  <a:lnTo>
                    <a:pt x="2104823" y="588004"/>
                  </a:lnTo>
                  <a:cubicBezTo>
                    <a:pt x="2104829" y="588004"/>
                    <a:pt x="2104907" y="588004"/>
                    <a:pt x="2105837" y="588004"/>
                  </a:cubicBezTo>
                  <a:lnTo>
                    <a:pt x="2112929" y="588004"/>
                  </a:lnTo>
                  <a:cubicBezTo>
                    <a:pt x="2112929" y="588021"/>
                    <a:pt x="2112929" y="588734"/>
                    <a:pt x="2112929" y="618269"/>
                  </a:cubicBezTo>
                  <a:cubicBezTo>
                    <a:pt x="2112937" y="618269"/>
                    <a:pt x="2113057" y="618269"/>
                    <a:pt x="2114957" y="618269"/>
                  </a:cubicBezTo>
                  <a:lnTo>
                    <a:pt x="2129143" y="618269"/>
                  </a:lnTo>
                  <a:cubicBezTo>
                    <a:pt x="2129143" y="618285"/>
                    <a:pt x="2129143" y="618865"/>
                    <a:pt x="2129143" y="642048"/>
                  </a:cubicBezTo>
                  <a:cubicBezTo>
                    <a:pt x="2131171" y="642048"/>
                    <a:pt x="2131171" y="642048"/>
                    <a:pt x="2131171" y="643669"/>
                  </a:cubicBezTo>
                  <a:lnTo>
                    <a:pt x="2131171" y="655019"/>
                  </a:lnTo>
                  <a:cubicBezTo>
                    <a:pt x="2131179" y="655019"/>
                    <a:pt x="2131249" y="655019"/>
                    <a:pt x="2131931" y="655019"/>
                  </a:cubicBezTo>
                  <a:lnTo>
                    <a:pt x="2137251" y="655019"/>
                  </a:lnTo>
                  <a:cubicBezTo>
                    <a:pt x="2137251" y="655033"/>
                    <a:pt x="2137251" y="655596"/>
                    <a:pt x="2137251" y="678798"/>
                  </a:cubicBezTo>
                  <a:cubicBezTo>
                    <a:pt x="2137259" y="678798"/>
                    <a:pt x="2137357" y="678798"/>
                    <a:pt x="2138517" y="678798"/>
                  </a:cubicBezTo>
                  <a:lnTo>
                    <a:pt x="2147383" y="678798"/>
                  </a:lnTo>
                  <a:cubicBezTo>
                    <a:pt x="2149411" y="680960"/>
                    <a:pt x="2149411" y="680960"/>
                    <a:pt x="2149411" y="682852"/>
                  </a:cubicBezTo>
                  <a:lnTo>
                    <a:pt x="2149411" y="696093"/>
                  </a:lnTo>
                  <a:cubicBezTo>
                    <a:pt x="2149415" y="696086"/>
                    <a:pt x="2149503" y="695979"/>
                    <a:pt x="2150931" y="694201"/>
                  </a:cubicBezTo>
                  <a:lnTo>
                    <a:pt x="2161571" y="680960"/>
                  </a:lnTo>
                  <a:cubicBezTo>
                    <a:pt x="2161585" y="680960"/>
                    <a:pt x="2162225" y="680960"/>
                    <a:pt x="2189945" y="680960"/>
                  </a:cubicBezTo>
                  <a:cubicBezTo>
                    <a:pt x="2189945" y="680985"/>
                    <a:pt x="2189945" y="682386"/>
                    <a:pt x="2189945" y="767431"/>
                  </a:cubicBezTo>
                  <a:cubicBezTo>
                    <a:pt x="2189953" y="767431"/>
                    <a:pt x="2190029" y="767431"/>
                    <a:pt x="2190705" y="767431"/>
                  </a:cubicBezTo>
                  <a:lnTo>
                    <a:pt x="2196025" y="767431"/>
                  </a:lnTo>
                  <a:cubicBezTo>
                    <a:pt x="2196029" y="767423"/>
                    <a:pt x="2196087" y="767323"/>
                    <a:pt x="2196785" y="766080"/>
                  </a:cubicBezTo>
                  <a:lnTo>
                    <a:pt x="2202105" y="756622"/>
                  </a:lnTo>
                  <a:cubicBezTo>
                    <a:pt x="2202105" y="756629"/>
                    <a:pt x="2202105" y="756728"/>
                    <a:pt x="2202105" y="758514"/>
                  </a:cubicBezTo>
                  <a:lnTo>
                    <a:pt x="2202105" y="771755"/>
                  </a:lnTo>
                  <a:cubicBezTo>
                    <a:pt x="2206157" y="771755"/>
                    <a:pt x="2206157" y="771755"/>
                    <a:pt x="2206157" y="726358"/>
                  </a:cubicBezTo>
                  <a:cubicBezTo>
                    <a:pt x="2206167" y="726358"/>
                    <a:pt x="2206237" y="726358"/>
                    <a:pt x="2206917" y="726358"/>
                  </a:cubicBezTo>
                  <a:lnTo>
                    <a:pt x="2212237" y="726358"/>
                  </a:lnTo>
                  <a:cubicBezTo>
                    <a:pt x="2212237" y="726343"/>
                    <a:pt x="2212237" y="725343"/>
                    <a:pt x="2212237" y="661504"/>
                  </a:cubicBezTo>
                  <a:cubicBezTo>
                    <a:pt x="2212245" y="661504"/>
                    <a:pt x="2212325" y="661504"/>
                    <a:pt x="2213251" y="661504"/>
                  </a:cubicBezTo>
                  <a:lnTo>
                    <a:pt x="2220345" y="661504"/>
                  </a:lnTo>
                  <a:cubicBezTo>
                    <a:pt x="2220351" y="661483"/>
                    <a:pt x="2220615" y="660543"/>
                    <a:pt x="2232505" y="618269"/>
                  </a:cubicBezTo>
                  <a:cubicBezTo>
                    <a:pt x="2232514" y="618269"/>
                    <a:pt x="2232611" y="618269"/>
                    <a:pt x="2233771" y="618269"/>
                  </a:cubicBezTo>
                  <a:lnTo>
                    <a:pt x="2242639" y="618269"/>
                  </a:lnTo>
                  <a:cubicBezTo>
                    <a:pt x="2242644" y="618292"/>
                    <a:pt x="2242869" y="619258"/>
                    <a:pt x="2252771" y="661504"/>
                  </a:cubicBezTo>
                  <a:cubicBezTo>
                    <a:pt x="2252777" y="661504"/>
                    <a:pt x="2252851" y="661504"/>
                    <a:pt x="2253785" y="661504"/>
                  </a:cubicBezTo>
                  <a:lnTo>
                    <a:pt x="2260879" y="661504"/>
                  </a:lnTo>
                  <a:cubicBezTo>
                    <a:pt x="2260879" y="661515"/>
                    <a:pt x="2260879" y="662182"/>
                    <a:pt x="2260879" y="700416"/>
                  </a:cubicBezTo>
                  <a:cubicBezTo>
                    <a:pt x="2260885" y="700416"/>
                    <a:pt x="2260985" y="700416"/>
                    <a:pt x="2262651" y="700416"/>
                  </a:cubicBezTo>
                  <a:lnTo>
                    <a:pt x="2275065" y="700416"/>
                  </a:lnTo>
                  <a:cubicBezTo>
                    <a:pt x="2275065" y="700424"/>
                    <a:pt x="2275065" y="700546"/>
                    <a:pt x="2275065" y="702578"/>
                  </a:cubicBezTo>
                  <a:lnTo>
                    <a:pt x="2275065" y="717710"/>
                  </a:lnTo>
                  <a:cubicBezTo>
                    <a:pt x="2279119" y="717710"/>
                    <a:pt x="2279119" y="717710"/>
                    <a:pt x="2279119" y="715549"/>
                  </a:cubicBezTo>
                  <a:lnTo>
                    <a:pt x="2279119" y="700416"/>
                  </a:lnTo>
                  <a:cubicBezTo>
                    <a:pt x="2279129" y="700416"/>
                    <a:pt x="2279241" y="700416"/>
                    <a:pt x="2280639" y="700416"/>
                  </a:cubicBezTo>
                  <a:lnTo>
                    <a:pt x="2291279" y="700416"/>
                  </a:lnTo>
                  <a:cubicBezTo>
                    <a:pt x="2291279" y="700426"/>
                    <a:pt x="2291279" y="700543"/>
                    <a:pt x="2291279" y="702037"/>
                  </a:cubicBezTo>
                  <a:lnTo>
                    <a:pt x="2291279" y="713387"/>
                  </a:lnTo>
                  <a:cubicBezTo>
                    <a:pt x="2291295" y="713387"/>
                    <a:pt x="2292003" y="713387"/>
                    <a:pt x="2321680" y="713387"/>
                  </a:cubicBezTo>
                  <a:cubicBezTo>
                    <a:pt x="2321680" y="713370"/>
                    <a:pt x="2321680" y="712599"/>
                    <a:pt x="2321680" y="676637"/>
                  </a:cubicBezTo>
                  <a:cubicBezTo>
                    <a:pt x="2321687" y="676637"/>
                    <a:pt x="2321781" y="676637"/>
                    <a:pt x="2322945" y="676637"/>
                  </a:cubicBezTo>
                  <a:lnTo>
                    <a:pt x="2331813" y="676637"/>
                  </a:lnTo>
                  <a:cubicBezTo>
                    <a:pt x="2331813" y="676648"/>
                    <a:pt x="2331813" y="677142"/>
                    <a:pt x="2331813" y="698254"/>
                  </a:cubicBezTo>
                  <a:cubicBezTo>
                    <a:pt x="2333840" y="698254"/>
                    <a:pt x="2333840" y="698254"/>
                    <a:pt x="2333840" y="665828"/>
                  </a:cubicBezTo>
                  <a:cubicBezTo>
                    <a:pt x="2333853" y="665828"/>
                    <a:pt x="2334395" y="665828"/>
                    <a:pt x="2356133" y="665828"/>
                  </a:cubicBezTo>
                  <a:cubicBezTo>
                    <a:pt x="2356133" y="665818"/>
                    <a:pt x="2356133" y="665698"/>
                    <a:pt x="2356133" y="664206"/>
                  </a:cubicBezTo>
                  <a:lnTo>
                    <a:pt x="2356133" y="652857"/>
                  </a:lnTo>
                  <a:cubicBezTo>
                    <a:pt x="2356141" y="652857"/>
                    <a:pt x="2356215" y="652857"/>
                    <a:pt x="2356893" y="652857"/>
                  </a:cubicBezTo>
                  <a:lnTo>
                    <a:pt x="2362213" y="652857"/>
                  </a:lnTo>
                  <a:cubicBezTo>
                    <a:pt x="2362213" y="652851"/>
                    <a:pt x="2362213" y="652738"/>
                    <a:pt x="2362213" y="650966"/>
                  </a:cubicBezTo>
                  <a:lnTo>
                    <a:pt x="2362213" y="637725"/>
                  </a:lnTo>
                  <a:lnTo>
                    <a:pt x="2366267" y="644210"/>
                  </a:lnTo>
                  <a:cubicBezTo>
                    <a:pt x="2366275" y="644210"/>
                    <a:pt x="2366403" y="644210"/>
                    <a:pt x="2368547" y="644210"/>
                  </a:cubicBezTo>
                  <a:lnTo>
                    <a:pt x="2384507" y="644210"/>
                  </a:lnTo>
                  <a:cubicBezTo>
                    <a:pt x="2384507" y="644202"/>
                    <a:pt x="2384507" y="644134"/>
                    <a:pt x="2384507" y="643399"/>
                  </a:cubicBezTo>
                  <a:lnTo>
                    <a:pt x="2384507" y="637725"/>
                  </a:lnTo>
                  <a:cubicBezTo>
                    <a:pt x="2384516" y="637725"/>
                    <a:pt x="2384590" y="637725"/>
                    <a:pt x="2385267" y="637725"/>
                  </a:cubicBezTo>
                  <a:lnTo>
                    <a:pt x="2390587" y="637725"/>
                  </a:lnTo>
                  <a:cubicBezTo>
                    <a:pt x="2390587" y="637734"/>
                    <a:pt x="2390587" y="637834"/>
                    <a:pt x="2390587" y="639076"/>
                  </a:cubicBezTo>
                  <a:lnTo>
                    <a:pt x="2390587" y="648534"/>
                  </a:lnTo>
                  <a:cubicBezTo>
                    <a:pt x="2390601" y="648534"/>
                    <a:pt x="2391335" y="648534"/>
                    <a:pt x="2429093" y="648534"/>
                  </a:cubicBezTo>
                  <a:cubicBezTo>
                    <a:pt x="2429093" y="648552"/>
                    <a:pt x="2429093" y="650062"/>
                    <a:pt x="2429093" y="786887"/>
                  </a:cubicBezTo>
                  <a:cubicBezTo>
                    <a:pt x="2429104" y="786887"/>
                    <a:pt x="2429219" y="786887"/>
                    <a:pt x="2430613" y="786887"/>
                  </a:cubicBezTo>
                  <a:lnTo>
                    <a:pt x="2441254" y="786887"/>
                  </a:lnTo>
                  <a:cubicBezTo>
                    <a:pt x="2441254" y="782564"/>
                    <a:pt x="2441254" y="778240"/>
                    <a:pt x="2441254" y="773917"/>
                  </a:cubicBezTo>
                  <a:cubicBezTo>
                    <a:pt x="2443281" y="773917"/>
                    <a:pt x="2443281" y="773917"/>
                    <a:pt x="2445307" y="773917"/>
                  </a:cubicBezTo>
                  <a:cubicBezTo>
                    <a:pt x="2445307" y="778240"/>
                    <a:pt x="2445307" y="782564"/>
                    <a:pt x="2445307" y="786887"/>
                  </a:cubicBezTo>
                  <a:cubicBezTo>
                    <a:pt x="2455441" y="786887"/>
                    <a:pt x="2465575" y="786887"/>
                    <a:pt x="2475707" y="786887"/>
                  </a:cubicBezTo>
                  <a:cubicBezTo>
                    <a:pt x="2475707" y="776078"/>
                    <a:pt x="2475707" y="767431"/>
                    <a:pt x="2475707" y="756622"/>
                  </a:cubicBezTo>
                  <a:cubicBezTo>
                    <a:pt x="2479762" y="756622"/>
                    <a:pt x="2483815" y="756622"/>
                    <a:pt x="2487867" y="756622"/>
                  </a:cubicBezTo>
                  <a:lnTo>
                    <a:pt x="2500027" y="754461"/>
                  </a:lnTo>
                  <a:cubicBezTo>
                    <a:pt x="2502055" y="754461"/>
                    <a:pt x="2502055" y="756622"/>
                    <a:pt x="2504082" y="756622"/>
                  </a:cubicBezTo>
                  <a:lnTo>
                    <a:pt x="2514215" y="756622"/>
                  </a:lnTo>
                  <a:cubicBezTo>
                    <a:pt x="2514215" y="767431"/>
                    <a:pt x="2514215" y="778240"/>
                    <a:pt x="2514215" y="786887"/>
                  </a:cubicBezTo>
                  <a:cubicBezTo>
                    <a:pt x="2516242" y="786887"/>
                    <a:pt x="2518269" y="786887"/>
                    <a:pt x="2522321" y="786887"/>
                  </a:cubicBezTo>
                  <a:cubicBezTo>
                    <a:pt x="2522321" y="793373"/>
                    <a:pt x="2522321" y="799858"/>
                    <a:pt x="2522321" y="804182"/>
                  </a:cubicBezTo>
                  <a:lnTo>
                    <a:pt x="2531658" y="805087"/>
                  </a:lnTo>
                  <a:lnTo>
                    <a:pt x="2544615" y="805087"/>
                  </a:lnTo>
                  <a:cubicBezTo>
                    <a:pt x="2544615" y="799278"/>
                    <a:pt x="2544615" y="795106"/>
                    <a:pt x="2544615" y="789049"/>
                  </a:cubicBezTo>
                  <a:lnTo>
                    <a:pt x="2612571" y="789049"/>
                  </a:lnTo>
                  <a:lnTo>
                    <a:pt x="2612571" y="703796"/>
                  </a:lnTo>
                  <a:lnTo>
                    <a:pt x="2684579" y="703796"/>
                  </a:lnTo>
                  <a:lnTo>
                    <a:pt x="2684579" y="782564"/>
                  </a:lnTo>
                  <a:cubicBezTo>
                    <a:pt x="2685215" y="782564"/>
                    <a:pt x="2685849" y="782564"/>
                    <a:pt x="2686483" y="782564"/>
                  </a:cubicBezTo>
                  <a:lnTo>
                    <a:pt x="2687725" y="805087"/>
                  </a:lnTo>
                  <a:lnTo>
                    <a:pt x="2697401" y="805087"/>
                  </a:lnTo>
                  <a:cubicBezTo>
                    <a:pt x="2697937" y="797873"/>
                    <a:pt x="2698643" y="790219"/>
                    <a:pt x="2698643" y="782564"/>
                  </a:cubicBezTo>
                  <a:cubicBezTo>
                    <a:pt x="2700671" y="782564"/>
                    <a:pt x="2702697" y="782564"/>
                    <a:pt x="2704723" y="782564"/>
                  </a:cubicBezTo>
                  <a:lnTo>
                    <a:pt x="2705965" y="805087"/>
                  </a:lnTo>
                  <a:lnTo>
                    <a:pt x="2756588" y="805087"/>
                  </a:lnTo>
                  <a:lnTo>
                    <a:pt x="2756588" y="642059"/>
                  </a:lnTo>
                  <a:lnTo>
                    <a:pt x="2953915" y="642059"/>
                  </a:lnTo>
                  <a:lnTo>
                    <a:pt x="2953915" y="805087"/>
                  </a:lnTo>
                  <a:lnTo>
                    <a:pt x="2972611" y="805087"/>
                  </a:lnTo>
                  <a:lnTo>
                    <a:pt x="2972611" y="722394"/>
                  </a:lnTo>
                  <a:lnTo>
                    <a:pt x="3067731" y="722394"/>
                  </a:lnTo>
                  <a:cubicBezTo>
                    <a:pt x="3071806" y="616373"/>
                    <a:pt x="3075185" y="510899"/>
                    <a:pt x="3079662" y="404253"/>
                  </a:cubicBezTo>
                  <a:cubicBezTo>
                    <a:pt x="3069529" y="404253"/>
                    <a:pt x="3045209" y="391282"/>
                    <a:pt x="3067502" y="382635"/>
                  </a:cubicBezTo>
                  <a:cubicBezTo>
                    <a:pt x="3065474" y="380473"/>
                    <a:pt x="3063449" y="378311"/>
                    <a:pt x="3061422" y="378311"/>
                  </a:cubicBezTo>
                  <a:cubicBezTo>
                    <a:pt x="3061422" y="365341"/>
                    <a:pt x="3059394" y="363179"/>
                    <a:pt x="3069529" y="354532"/>
                  </a:cubicBezTo>
                  <a:cubicBezTo>
                    <a:pt x="3069529" y="350208"/>
                    <a:pt x="3069529" y="343723"/>
                    <a:pt x="3069529" y="337238"/>
                  </a:cubicBezTo>
                  <a:cubicBezTo>
                    <a:pt x="3073582" y="337238"/>
                    <a:pt x="3077635" y="337238"/>
                    <a:pt x="3083715" y="337238"/>
                  </a:cubicBezTo>
                  <a:cubicBezTo>
                    <a:pt x="3083715" y="328590"/>
                    <a:pt x="3083715" y="322105"/>
                    <a:pt x="3083715" y="315620"/>
                  </a:cubicBezTo>
                  <a:cubicBezTo>
                    <a:pt x="3083715" y="313458"/>
                    <a:pt x="3085742" y="313458"/>
                    <a:pt x="3085742" y="311296"/>
                  </a:cubicBezTo>
                  <a:cubicBezTo>
                    <a:pt x="3085742" y="285355"/>
                    <a:pt x="3085742" y="259414"/>
                    <a:pt x="3085742" y="233472"/>
                  </a:cubicBezTo>
                  <a:cubicBezTo>
                    <a:pt x="3085742" y="231310"/>
                    <a:pt x="3083715" y="229149"/>
                    <a:pt x="3083715" y="226987"/>
                  </a:cubicBezTo>
                  <a:cubicBezTo>
                    <a:pt x="3085742" y="224825"/>
                    <a:pt x="3087769" y="222663"/>
                    <a:pt x="3089795" y="220501"/>
                  </a:cubicBezTo>
                  <a:cubicBezTo>
                    <a:pt x="3089795" y="201045"/>
                    <a:pt x="3089795" y="181589"/>
                    <a:pt x="3089795" y="162133"/>
                  </a:cubicBezTo>
                  <a:cubicBezTo>
                    <a:pt x="3089795" y="159972"/>
                    <a:pt x="3089795" y="159972"/>
                    <a:pt x="3091822" y="157810"/>
                  </a:cubicBezTo>
                  <a:cubicBezTo>
                    <a:pt x="3091822" y="140516"/>
                    <a:pt x="3091822" y="121060"/>
                    <a:pt x="3091822" y="101604"/>
                  </a:cubicBezTo>
                  <a:cubicBezTo>
                    <a:pt x="3093849" y="92957"/>
                    <a:pt x="3093849" y="88633"/>
                    <a:pt x="3093849" y="82148"/>
                  </a:cubicBezTo>
                  <a:cubicBezTo>
                    <a:pt x="3097902" y="88633"/>
                    <a:pt x="3097902" y="92957"/>
                    <a:pt x="3097902" y="99442"/>
                  </a:cubicBezTo>
                  <a:cubicBezTo>
                    <a:pt x="3099929" y="121060"/>
                    <a:pt x="3099929" y="140516"/>
                    <a:pt x="3099929" y="157810"/>
                  </a:cubicBezTo>
                  <a:cubicBezTo>
                    <a:pt x="3101955" y="181589"/>
                    <a:pt x="3101955" y="201045"/>
                    <a:pt x="3101955" y="220501"/>
                  </a:cubicBezTo>
                  <a:cubicBezTo>
                    <a:pt x="3103982" y="222663"/>
                    <a:pt x="3106009" y="224825"/>
                    <a:pt x="3108035" y="226987"/>
                  </a:cubicBezTo>
                  <a:cubicBezTo>
                    <a:pt x="3108035" y="229149"/>
                    <a:pt x="3106009" y="231310"/>
                    <a:pt x="3106009" y="233472"/>
                  </a:cubicBezTo>
                  <a:cubicBezTo>
                    <a:pt x="3106009" y="259414"/>
                    <a:pt x="3106009" y="285355"/>
                    <a:pt x="3106009" y="311296"/>
                  </a:cubicBezTo>
                  <a:cubicBezTo>
                    <a:pt x="3106009" y="313458"/>
                    <a:pt x="3108035" y="313458"/>
                    <a:pt x="3108035" y="315620"/>
                  </a:cubicBezTo>
                  <a:cubicBezTo>
                    <a:pt x="3108035" y="322105"/>
                    <a:pt x="3108035" y="328590"/>
                    <a:pt x="3108035" y="337238"/>
                  </a:cubicBezTo>
                  <a:cubicBezTo>
                    <a:pt x="3112089" y="337238"/>
                    <a:pt x="3118169" y="337238"/>
                    <a:pt x="3122222" y="337238"/>
                  </a:cubicBezTo>
                  <a:cubicBezTo>
                    <a:pt x="3122222" y="343723"/>
                    <a:pt x="3122222" y="350208"/>
                    <a:pt x="3122222" y="354532"/>
                  </a:cubicBezTo>
                  <a:cubicBezTo>
                    <a:pt x="3130330" y="363179"/>
                    <a:pt x="3130330" y="363179"/>
                    <a:pt x="3130330" y="378311"/>
                  </a:cubicBezTo>
                  <a:cubicBezTo>
                    <a:pt x="3128302" y="378311"/>
                    <a:pt x="3126275" y="380473"/>
                    <a:pt x="3124250" y="382635"/>
                  </a:cubicBezTo>
                  <a:cubicBezTo>
                    <a:pt x="3144515" y="393444"/>
                    <a:pt x="3120195" y="402091"/>
                    <a:pt x="3112089" y="404253"/>
                  </a:cubicBezTo>
                  <a:cubicBezTo>
                    <a:pt x="3114115" y="488562"/>
                    <a:pt x="3118169" y="572871"/>
                    <a:pt x="3120195" y="657181"/>
                  </a:cubicBezTo>
                  <a:cubicBezTo>
                    <a:pt x="3142490" y="657181"/>
                    <a:pt x="3164782" y="657181"/>
                    <a:pt x="3185050" y="657181"/>
                  </a:cubicBezTo>
                  <a:cubicBezTo>
                    <a:pt x="3185050" y="683122"/>
                    <a:pt x="3185050" y="709063"/>
                    <a:pt x="3185050" y="732843"/>
                  </a:cubicBezTo>
                  <a:cubicBezTo>
                    <a:pt x="3189103" y="732843"/>
                    <a:pt x="3191130" y="732843"/>
                    <a:pt x="3193157" y="732843"/>
                  </a:cubicBezTo>
                  <a:cubicBezTo>
                    <a:pt x="3193157" y="730681"/>
                    <a:pt x="3195183" y="728519"/>
                    <a:pt x="3195183" y="726358"/>
                  </a:cubicBezTo>
                  <a:cubicBezTo>
                    <a:pt x="3197210" y="726358"/>
                    <a:pt x="3199237" y="726358"/>
                    <a:pt x="3201263" y="726358"/>
                  </a:cubicBezTo>
                  <a:cubicBezTo>
                    <a:pt x="3201263" y="728519"/>
                    <a:pt x="3201263" y="730681"/>
                    <a:pt x="3203291" y="735005"/>
                  </a:cubicBezTo>
                  <a:cubicBezTo>
                    <a:pt x="3207343" y="735005"/>
                    <a:pt x="3211397" y="735005"/>
                    <a:pt x="3215451" y="735005"/>
                  </a:cubicBezTo>
                  <a:cubicBezTo>
                    <a:pt x="3215451" y="732843"/>
                    <a:pt x="3215451" y="730681"/>
                    <a:pt x="3215451" y="728519"/>
                  </a:cubicBezTo>
                  <a:cubicBezTo>
                    <a:pt x="3223557" y="728519"/>
                    <a:pt x="3229636" y="728519"/>
                    <a:pt x="3237744" y="728519"/>
                  </a:cubicBezTo>
                  <a:cubicBezTo>
                    <a:pt x="3237744" y="730681"/>
                    <a:pt x="3237744" y="732843"/>
                    <a:pt x="3237744" y="735005"/>
                  </a:cubicBezTo>
                  <a:cubicBezTo>
                    <a:pt x="3243823" y="735005"/>
                    <a:pt x="3251931" y="735005"/>
                    <a:pt x="3258011" y="735005"/>
                  </a:cubicBezTo>
                  <a:cubicBezTo>
                    <a:pt x="3258011" y="750137"/>
                    <a:pt x="3258011" y="765270"/>
                    <a:pt x="3258011" y="780402"/>
                  </a:cubicBezTo>
                  <a:cubicBezTo>
                    <a:pt x="3262065" y="780402"/>
                    <a:pt x="3268145" y="780402"/>
                    <a:pt x="3272198" y="780402"/>
                  </a:cubicBezTo>
                  <a:cubicBezTo>
                    <a:pt x="3272198" y="776078"/>
                    <a:pt x="3272198" y="771755"/>
                    <a:pt x="3272198" y="767431"/>
                  </a:cubicBezTo>
                  <a:cubicBezTo>
                    <a:pt x="3278278" y="767431"/>
                    <a:pt x="3284358" y="767431"/>
                    <a:pt x="3288412" y="767431"/>
                  </a:cubicBezTo>
                  <a:cubicBezTo>
                    <a:pt x="3288412" y="706902"/>
                    <a:pt x="3288412" y="648534"/>
                    <a:pt x="3288412" y="588004"/>
                  </a:cubicBezTo>
                  <a:cubicBezTo>
                    <a:pt x="3290438" y="585842"/>
                    <a:pt x="3292465" y="583680"/>
                    <a:pt x="3294492" y="581518"/>
                  </a:cubicBezTo>
                  <a:cubicBezTo>
                    <a:pt x="3318811" y="581518"/>
                    <a:pt x="3343131" y="581518"/>
                    <a:pt x="3367453" y="581518"/>
                  </a:cubicBezTo>
                  <a:lnTo>
                    <a:pt x="3367453" y="590166"/>
                  </a:lnTo>
                  <a:lnTo>
                    <a:pt x="3377586" y="590166"/>
                  </a:lnTo>
                  <a:cubicBezTo>
                    <a:pt x="3377586" y="629078"/>
                    <a:pt x="3377586" y="667990"/>
                    <a:pt x="3377586" y="704740"/>
                  </a:cubicBezTo>
                  <a:cubicBezTo>
                    <a:pt x="3385693" y="704740"/>
                    <a:pt x="3391773" y="704740"/>
                    <a:pt x="3399879" y="704740"/>
                  </a:cubicBezTo>
                  <a:cubicBezTo>
                    <a:pt x="3399879" y="683122"/>
                    <a:pt x="3399879" y="661504"/>
                    <a:pt x="3399879" y="637725"/>
                  </a:cubicBezTo>
                  <a:cubicBezTo>
                    <a:pt x="3407986" y="637725"/>
                    <a:pt x="3418119" y="637725"/>
                    <a:pt x="3426227" y="637725"/>
                  </a:cubicBezTo>
                  <a:cubicBezTo>
                    <a:pt x="3428253" y="637725"/>
                    <a:pt x="3428253" y="635563"/>
                    <a:pt x="3430279" y="633401"/>
                  </a:cubicBezTo>
                  <a:lnTo>
                    <a:pt x="3438387" y="633401"/>
                  </a:lnTo>
                  <a:cubicBezTo>
                    <a:pt x="3440413" y="635563"/>
                    <a:pt x="3440413" y="637725"/>
                    <a:pt x="3442439" y="637725"/>
                  </a:cubicBezTo>
                  <a:cubicBezTo>
                    <a:pt x="3448519" y="637725"/>
                    <a:pt x="3456627" y="637725"/>
                    <a:pt x="3464734" y="637725"/>
                  </a:cubicBezTo>
                  <a:cubicBezTo>
                    <a:pt x="3464734" y="598813"/>
                    <a:pt x="3464734" y="559901"/>
                    <a:pt x="3464734" y="520989"/>
                  </a:cubicBezTo>
                  <a:cubicBezTo>
                    <a:pt x="3464747" y="520986"/>
                    <a:pt x="3465614" y="520822"/>
                    <a:pt x="3521481" y="510180"/>
                  </a:cubicBezTo>
                  <a:cubicBezTo>
                    <a:pt x="3521481" y="510187"/>
                    <a:pt x="3521481" y="510261"/>
                    <a:pt x="3521481" y="511261"/>
                  </a:cubicBezTo>
                  <a:lnTo>
                    <a:pt x="3521481" y="518827"/>
                  </a:lnTo>
                  <a:cubicBezTo>
                    <a:pt x="3521498" y="518827"/>
                    <a:pt x="3522142" y="518827"/>
                    <a:pt x="3547828" y="518827"/>
                  </a:cubicBezTo>
                  <a:cubicBezTo>
                    <a:pt x="3547828" y="518849"/>
                    <a:pt x="3547828" y="521220"/>
                    <a:pt x="3547828" y="773917"/>
                  </a:cubicBezTo>
                  <a:cubicBezTo>
                    <a:pt x="3553907" y="773917"/>
                    <a:pt x="3562015" y="773917"/>
                    <a:pt x="3570122" y="773917"/>
                  </a:cubicBezTo>
                  <a:cubicBezTo>
                    <a:pt x="3570122" y="771755"/>
                    <a:pt x="3570122" y="771755"/>
                    <a:pt x="3570122" y="769593"/>
                  </a:cubicBezTo>
                  <a:cubicBezTo>
                    <a:pt x="3574174" y="769593"/>
                    <a:pt x="3578227" y="769593"/>
                    <a:pt x="3582282" y="769593"/>
                  </a:cubicBezTo>
                  <a:cubicBezTo>
                    <a:pt x="3582282" y="771755"/>
                    <a:pt x="3582282" y="771755"/>
                    <a:pt x="3582282" y="773917"/>
                  </a:cubicBezTo>
                  <a:cubicBezTo>
                    <a:pt x="3590389" y="773917"/>
                    <a:pt x="3598494" y="773917"/>
                    <a:pt x="3606602" y="773917"/>
                  </a:cubicBezTo>
                  <a:cubicBezTo>
                    <a:pt x="3606602" y="769593"/>
                    <a:pt x="3606602" y="765270"/>
                    <a:pt x="3606602" y="760946"/>
                  </a:cubicBezTo>
                  <a:cubicBezTo>
                    <a:pt x="3616735" y="760946"/>
                    <a:pt x="3626870" y="760946"/>
                    <a:pt x="3634975" y="760946"/>
                  </a:cubicBezTo>
                  <a:cubicBezTo>
                    <a:pt x="3639029" y="756622"/>
                    <a:pt x="3643083" y="756622"/>
                    <a:pt x="3647135" y="756622"/>
                  </a:cubicBezTo>
                  <a:cubicBezTo>
                    <a:pt x="3653215" y="760946"/>
                    <a:pt x="3661323" y="760946"/>
                    <a:pt x="3667403" y="760946"/>
                  </a:cubicBezTo>
                  <a:cubicBezTo>
                    <a:pt x="3667403" y="754461"/>
                    <a:pt x="3667403" y="750137"/>
                    <a:pt x="3667403" y="743652"/>
                  </a:cubicBezTo>
                  <a:lnTo>
                    <a:pt x="3675510" y="743652"/>
                  </a:lnTo>
                  <a:cubicBezTo>
                    <a:pt x="3675510" y="739328"/>
                    <a:pt x="3675510" y="735005"/>
                    <a:pt x="3675510" y="730681"/>
                  </a:cubicBezTo>
                  <a:cubicBezTo>
                    <a:pt x="3693750" y="730681"/>
                    <a:pt x="3714017" y="730681"/>
                    <a:pt x="3732257" y="730681"/>
                  </a:cubicBezTo>
                  <a:cubicBezTo>
                    <a:pt x="3732257" y="719872"/>
                    <a:pt x="3732257" y="711225"/>
                    <a:pt x="3732257" y="700416"/>
                  </a:cubicBezTo>
                  <a:cubicBezTo>
                    <a:pt x="3738337" y="700416"/>
                    <a:pt x="3744417" y="700416"/>
                    <a:pt x="3750497" y="700416"/>
                  </a:cubicBezTo>
                  <a:cubicBezTo>
                    <a:pt x="3750497" y="698254"/>
                    <a:pt x="3750497" y="696093"/>
                    <a:pt x="3750497" y="693931"/>
                  </a:cubicBezTo>
                  <a:cubicBezTo>
                    <a:pt x="3754550" y="693931"/>
                    <a:pt x="3758603" y="693931"/>
                    <a:pt x="3762657" y="693931"/>
                  </a:cubicBezTo>
                  <a:cubicBezTo>
                    <a:pt x="3762657" y="696093"/>
                    <a:pt x="3762657" y="698254"/>
                    <a:pt x="3762657" y="700416"/>
                  </a:cubicBezTo>
                  <a:cubicBezTo>
                    <a:pt x="3768737" y="700416"/>
                    <a:pt x="3772790" y="700416"/>
                    <a:pt x="3778870" y="700416"/>
                  </a:cubicBezTo>
                  <a:cubicBezTo>
                    <a:pt x="3778870" y="715549"/>
                    <a:pt x="3778870" y="732843"/>
                    <a:pt x="3778870" y="750137"/>
                  </a:cubicBezTo>
                  <a:lnTo>
                    <a:pt x="3789470" y="750137"/>
                  </a:lnTo>
                  <a:lnTo>
                    <a:pt x="3789470" y="586174"/>
                  </a:lnTo>
                  <a:lnTo>
                    <a:pt x="3791390" y="586174"/>
                  </a:lnTo>
                  <a:lnTo>
                    <a:pt x="3791390" y="723865"/>
                  </a:lnTo>
                  <a:lnTo>
                    <a:pt x="3791390" y="750137"/>
                  </a:lnTo>
                  <a:lnTo>
                    <a:pt x="3806350" y="750137"/>
                  </a:lnTo>
                  <a:lnTo>
                    <a:pt x="3806350" y="742023"/>
                  </a:lnTo>
                  <a:lnTo>
                    <a:pt x="3811298" y="742023"/>
                  </a:lnTo>
                  <a:lnTo>
                    <a:pt x="3811298" y="724196"/>
                  </a:lnTo>
                  <a:cubicBezTo>
                    <a:pt x="3823458" y="724196"/>
                    <a:pt x="3837645" y="724196"/>
                    <a:pt x="3849805" y="724196"/>
                  </a:cubicBezTo>
                  <a:cubicBezTo>
                    <a:pt x="3849805" y="713387"/>
                    <a:pt x="3849805" y="704740"/>
                    <a:pt x="3849805" y="693931"/>
                  </a:cubicBezTo>
                  <a:lnTo>
                    <a:pt x="3888823" y="693931"/>
                  </a:lnTo>
                  <a:lnTo>
                    <a:pt x="3888823" y="690579"/>
                  </a:lnTo>
                  <a:cubicBezTo>
                    <a:pt x="3888823" y="690579"/>
                    <a:pt x="3888823" y="690579"/>
                    <a:pt x="3887708" y="690579"/>
                  </a:cubicBezTo>
                  <a:lnTo>
                    <a:pt x="3879906" y="690579"/>
                  </a:lnTo>
                  <a:cubicBezTo>
                    <a:pt x="3879906" y="690579"/>
                    <a:pt x="3879906" y="690579"/>
                    <a:pt x="3879906" y="689443"/>
                  </a:cubicBezTo>
                  <a:lnTo>
                    <a:pt x="3879906" y="681500"/>
                  </a:lnTo>
                  <a:cubicBezTo>
                    <a:pt x="3879906" y="681500"/>
                    <a:pt x="3879906" y="681500"/>
                    <a:pt x="3881022" y="681500"/>
                  </a:cubicBezTo>
                  <a:lnTo>
                    <a:pt x="3888823" y="681500"/>
                  </a:lnTo>
                  <a:cubicBezTo>
                    <a:pt x="3888823" y="681500"/>
                    <a:pt x="3888823" y="681500"/>
                    <a:pt x="3888823" y="679986"/>
                  </a:cubicBezTo>
                  <a:lnTo>
                    <a:pt x="3888823" y="669395"/>
                  </a:lnTo>
                  <a:cubicBezTo>
                    <a:pt x="3888823" y="669395"/>
                    <a:pt x="3888823" y="669395"/>
                    <a:pt x="3887708" y="669395"/>
                  </a:cubicBezTo>
                  <a:lnTo>
                    <a:pt x="3879906" y="669395"/>
                  </a:lnTo>
                  <a:cubicBezTo>
                    <a:pt x="3879906" y="669395"/>
                    <a:pt x="3879906" y="669395"/>
                    <a:pt x="3879906" y="667882"/>
                  </a:cubicBezTo>
                  <a:lnTo>
                    <a:pt x="3879906" y="657290"/>
                  </a:lnTo>
                  <a:cubicBezTo>
                    <a:pt x="3879906" y="657290"/>
                    <a:pt x="3879906" y="657290"/>
                    <a:pt x="3881022" y="657290"/>
                  </a:cubicBezTo>
                  <a:lnTo>
                    <a:pt x="3888823" y="657290"/>
                  </a:lnTo>
                  <a:cubicBezTo>
                    <a:pt x="3888823" y="657290"/>
                    <a:pt x="3888823" y="657290"/>
                    <a:pt x="3888823" y="656156"/>
                  </a:cubicBezTo>
                  <a:lnTo>
                    <a:pt x="3888823" y="648212"/>
                  </a:lnTo>
                  <a:cubicBezTo>
                    <a:pt x="3888823" y="648212"/>
                    <a:pt x="3888823" y="648212"/>
                    <a:pt x="3887708" y="648212"/>
                  </a:cubicBezTo>
                  <a:lnTo>
                    <a:pt x="3879906" y="648212"/>
                  </a:lnTo>
                  <a:cubicBezTo>
                    <a:pt x="3879906" y="648212"/>
                    <a:pt x="3879906" y="648212"/>
                    <a:pt x="3879906" y="646698"/>
                  </a:cubicBezTo>
                  <a:lnTo>
                    <a:pt x="3879906" y="636107"/>
                  </a:lnTo>
                  <a:cubicBezTo>
                    <a:pt x="3879906" y="636107"/>
                    <a:pt x="3879906" y="636107"/>
                    <a:pt x="3881022" y="636107"/>
                  </a:cubicBezTo>
                  <a:lnTo>
                    <a:pt x="3888823" y="636107"/>
                  </a:lnTo>
                  <a:cubicBezTo>
                    <a:pt x="3888823" y="636107"/>
                    <a:pt x="3888823" y="636107"/>
                    <a:pt x="3888823" y="634594"/>
                  </a:cubicBezTo>
                  <a:lnTo>
                    <a:pt x="3888823" y="624002"/>
                  </a:lnTo>
                  <a:cubicBezTo>
                    <a:pt x="3888823" y="624002"/>
                    <a:pt x="3888823" y="624002"/>
                    <a:pt x="3887708" y="624002"/>
                  </a:cubicBezTo>
                  <a:lnTo>
                    <a:pt x="3879906" y="624002"/>
                  </a:lnTo>
                  <a:cubicBezTo>
                    <a:pt x="3879906" y="624002"/>
                    <a:pt x="3879906" y="624002"/>
                    <a:pt x="3879906" y="622489"/>
                  </a:cubicBezTo>
                  <a:lnTo>
                    <a:pt x="3879906" y="611898"/>
                  </a:lnTo>
                  <a:cubicBezTo>
                    <a:pt x="3879906" y="611898"/>
                    <a:pt x="3879906" y="611898"/>
                    <a:pt x="3881022" y="611898"/>
                  </a:cubicBezTo>
                  <a:lnTo>
                    <a:pt x="3888823" y="611898"/>
                  </a:lnTo>
                  <a:cubicBezTo>
                    <a:pt x="3888823" y="611898"/>
                    <a:pt x="3888823" y="611898"/>
                    <a:pt x="3888823" y="610763"/>
                  </a:cubicBezTo>
                  <a:lnTo>
                    <a:pt x="3888823" y="602819"/>
                  </a:lnTo>
                  <a:cubicBezTo>
                    <a:pt x="3888823" y="602819"/>
                    <a:pt x="3888823" y="602819"/>
                    <a:pt x="3887708" y="602819"/>
                  </a:cubicBezTo>
                  <a:lnTo>
                    <a:pt x="3879906" y="602819"/>
                  </a:lnTo>
                  <a:cubicBezTo>
                    <a:pt x="3879906" y="602819"/>
                    <a:pt x="3879906" y="602819"/>
                    <a:pt x="3879906" y="601307"/>
                  </a:cubicBezTo>
                  <a:lnTo>
                    <a:pt x="3879906" y="590714"/>
                  </a:lnTo>
                  <a:cubicBezTo>
                    <a:pt x="3879906" y="590714"/>
                    <a:pt x="3879906" y="590714"/>
                    <a:pt x="3881022" y="590714"/>
                  </a:cubicBezTo>
                  <a:lnTo>
                    <a:pt x="3888823" y="590714"/>
                  </a:lnTo>
                  <a:cubicBezTo>
                    <a:pt x="3888823" y="590714"/>
                    <a:pt x="3888823" y="590714"/>
                    <a:pt x="3888823" y="589202"/>
                  </a:cubicBezTo>
                  <a:lnTo>
                    <a:pt x="3888823" y="578610"/>
                  </a:lnTo>
                  <a:cubicBezTo>
                    <a:pt x="3888823" y="578610"/>
                    <a:pt x="3888823" y="578610"/>
                    <a:pt x="3887708" y="578610"/>
                  </a:cubicBezTo>
                  <a:lnTo>
                    <a:pt x="3879906" y="578610"/>
                  </a:lnTo>
                  <a:cubicBezTo>
                    <a:pt x="3879906" y="578610"/>
                    <a:pt x="3879906" y="578610"/>
                    <a:pt x="3879906" y="577096"/>
                  </a:cubicBezTo>
                  <a:lnTo>
                    <a:pt x="3879906" y="566505"/>
                  </a:lnTo>
                  <a:cubicBezTo>
                    <a:pt x="3879906" y="566505"/>
                    <a:pt x="3879906" y="566505"/>
                    <a:pt x="3881022" y="566505"/>
                  </a:cubicBezTo>
                  <a:lnTo>
                    <a:pt x="3888823" y="566505"/>
                  </a:lnTo>
                  <a:cubicBezTo>
                    <a:pt x="3888823" y="566505"/>
                    <a:pt x="3888823" y="566505"/>
                    <a:pt x="3888823" y="565370"/>
                  </a:cubicBezTo>
                  <a:lnTo>
                    <a:pt x="3888823" y="557427"/>
                  </a:lnTo>
                  <a:cubicBezTo>
                    <a:pt x="3888823" y="557427"/>
                    <a:pt x="3888823" y="557427"/>
                    <a:pt x="3887708" y="557427"/>
                  </a:cubicBezTo>
                  <a:lnTo>
                    <a:pt x="3879906" y="557427"/>
                  </a:lnTo>
                  <a:cubicBezTo>
                    <a:pt x="3879906" y="557427"/>
                    <a:pt x="3879906" y="557427"/>
                    <a:pt x="3879906" y="555914"/>
                  </a:cubicBezTo>
                  <a:lnTo>
                    <a:pt x="3879906" y="545322"/>
                  </a:lnTo>
                  <a:cubicBezTo>
                    <a:pt x="3879906" y="545322"/>
                    <a:pt x="3879906" y="545322"/>
                    <a:pt x="3881022" y="545322"/>
                  </a:cubicBezTo>
                  <a:lnTo>
                    <a:pt x="3888823" y="545322"/>
                  </a:lnTo>
                  <a:cubicBezTo>
                    <a:pt x="3888823" y="545322"/>
                    <a:pt x="3888823" y="545322"/>
                    <a:pt x="3887708" y="543053"/>
                  </a:cubicBezTo>
                  <a:lnTo>
                    <a:pt x="3879906" y="527166"/>
                  </a:lnTo>
                  <a:cubicBezTo>
                    <a:pt x="3879906" y="527166"/>
                    <a:pt x="3879906" y="527166"/>
                    <a:pt x="3879906" y="478746"/>
                  </a:cubicBezTo>
                  <a:cubicBezTo>
                    <a:pt x="3879906" y="478746"/>
                    <a:pt x="3879906" y="478746"/>
                    <a:pt x="4029251" y="478746"/>
                  </a:cubicBezTo>
                  <a:cubicBezTo>
                    <a:pt x="4029251" y="478746"/>
                    <a:pt x="4029251" y="478746"/>
                    <a:pt x="4042623" y="505982"/>
                  </a:cubicBezTo>
                  <a:cubicBezTo>
                    <a:pt x="4042623" y="505982"/>
                    <a:pt x="4042623" y="505982"/>
                    <a:pt x="4042623" y="566505"/>
                  </a:cubicBezTo>
                  <a:cubicBezTo>
                    <a:pt x="4042623" y="566505"/>
                    <a:pt x="4042623" y="566505"/>
                    <a:pt x="4041510" y="566505"/>
                  </a:cubicBezTo>
                  <a:lnTo>
                    <a:pt x="4033708" y="566505"/>
                  </a:lnTo>
                  <a:cubicBezTo>
                    <a:pt x="4033708" y="566505"/>
                    <a:pt x="4033708" y="566505"/>
                    <a:pt x="4033708" y="568018"/>
                  </a:cubicBezTo>
                  <a:lnTo>
                    <a:pt x="4033708" y="578610"/>
                  </a:lnTo>
                  <a:cubicBezTo>
                    <a:pt x="4033708" y="578610"/>
                    <a:pt x="4033708" y="578610"/>
                    <a:pt x="4034823" y="578610"/>
                  </a:cubicBezTo>
                  <a:lnTo>
                    <a:pt x="4042623" y="578610"/>
                  </a:lnTo>
                  <a:cubicBezTo>
                    <a:pt x="4042623" y="578610"/>
                    <a:pt x="4042623" y="578610"/>
                    <a:pt x="4042623" y="580123"/>
                  </a:cubicBezTo>
                  <a:lnTo>
                    <a:pt x="4042623" y="590714"/>
                  </a:lnTo>
                  <a:cubicBezTo>
                    <a:pt x="4042623" y="590714"/>
                    <a:pt x="4042623" y="590714"/>
                    <a:pt x="4041510" y="590714"/>
                  </a:cubicBezTo>
                  <a:lnTo>
                    <a:pt x="4033708" y="590714"/>
                  </a:lnTo>
                  <a:cubicBezTo>
                    <a:pt x="4033708" y="590714"/>
                    <a:pt x="4033708" y="590714"/>
                    <a:pt x="4033708" y="592227"/>
                  </a:cubicBezTo>
                  <a:lnTo>
                    <a:pt x="4033708" y="602819"/>
                  </a:lnTo>
                  <a:cubicBezTo>
                    <a:pt x="4033708" y="602819"/>
                    <a:pt x="4033708" y="602819"/>
                    <a:pt x="4034823" y="602819"/>
                  </a:cubicBezTo>
                  <a:lnTo>
                    <a:pt x="4042623" y="602819"/>
                  </a:lnTo>
                  <a:cubicBezTo>
                    <a:pt x="4042623" y="602819"/>
                    <a:pt x="4042623" y="602819"/>
                    <a:pt x="4042623" y="603955"/>
                  </a:cubicBezTo>
                  <a:lnTo>
                    <a:pt x="4042623" y="611898"/>
                  </a:lnTo>
                  <a:cubicBezTo>
                    <a:pt x="4042623" y="611898"/>
                    <a:pt x="4042623" y="611898"/>
                    <a:pt x="4041510" y="611898"/>
                  </a:cubicBezTo>
                  <a:lnTo>
                    <a:pt x="4033708" y="611898"/>
                  </a:lnTo>
                  <a:cubicBezTo>
                    <a:pt x="4033708" y="611898"/>
                    <a:pt x="4033708" y="611898"/>
                    <a:pt x="4033708" y="613411"/>
                  </a:cubicBezTo>
                  <a:lnTo>
                    <a:pt x="4033708" y="624002"/>
                  </a:lnTo>
                  <a:cubicBezTo>
                    <a:pt x="4033708" y="624002"/>
                    <a:pt x="4033708" y="624002"/>
                    <a:pt x="4034823" y="624002"/>
                  </a:cubicBezTo>
                  <a:lnTo>
                    <a:pt x="4042623" y="624002"/>
                  </a:lnTo>
                  <a:cubicBezTo>
                    <a:pt x="4042623" y="624002"/>
                    <a:pt x="4042623" y="624002"/>
                    <a:pt x="4042623" y="625516"/>
                  </a:cubicBezTo>
                  <a:lnTo>
                    <a:pt x="4042623" y="636107"/>
                  </a:lnTo>
                  <a:cubicBezTo>
                    <a:pt x="4042623" y="636107"/>
                    <a:pt x="4042623" y="636107"/>
                    <a:pt x="4041510" y="636107"/>
                  </a:cubicBezTo>
                  <a:lnTo>
                    <a:pt x="4033708" y="636107"/>
                  </a:lnTo>
                  <a:cubicBezTo>
                    <a:pt x="4033708" y="636107"/>
                    <a:pt x="4033708" y="636107"/>
                    <a:pt x="4033708" y="637620"/>
                  </a:cubicBezTo>
                  <a:lnTo>
                    <a:pt x="4033708" y="648212"/>
                  </a:lnTo>
                  <a:cubicBezTo>
                    <a:pt x="4033708" y="648212"/>
                    <a:pt x="4033708" y="648212"/>
                    <a:pt x="4034823" y="648212"/>
                  </a:cubicBezTo>
                  <a:lnTo>
                    <a:pt x="4042623" y="648212"/>
                  </a:lnTo>
                  <a:cubicBezTo>
                    <a:pt x="4042623" y="648212"/>
                    <a:pt x="4042623" y="648212"/>
                    <a:pt x="4042623" y="649346"/>
                  </a:cubicBezTo>
                  <a:lnTo>
                    <a:pt x="4042623" y="657290"/>
                  </a:lnTo>
                  <a:cubicBezTo>
                    <a:pt x="4042623" y="657290"/>
                    <a:pt x="4042623" y="657290"/>
                    <a:pt x="4041510" y="657290"/>
                  </a:cubicBezTo>
                  <a:lnTo>
                    <a:pt x="4033708" y="657290"/>
                  </a:lnTo>
                  <a:cubicBezTo>
                    <a:pt x="4033708" y="657290"/>
                    <a:pt x="4033708" y="657290"/>
                    <a:pt x="4033708" y="658804"/>
                  </a:cubicBezTo>
                  <a:lnTo>
                    <a:pt x="4033708" y="669395"/>
                  </a:lnTo>
                  <a:cubicBezTo>
                    <a:pt x="4033708" y="669395"/>
                    <a:pt x="4033708" y="669395"/>
                    <a:pt x="4034823" y="669395"/>
                  </a:cubicBezTo>
                  <a:lnTo>
                    <a:pt x="4042623" y="669395"/>
                  </a:lnTo>
                  <a:cubicBezTo>
                    <a:pt x="4042623" y="669395"/>
                    <a:pt x="4042623" y="669395"/>
                    <a:pt x="4042623" y="670908"/>
                  </a:cubicBezTo>
                  <a:lnTo>
                    <a:pt x="4042623" y="681500"/>
                  </a:lnTo>
                  <a:cubicBezTo>
                    <a:pt x="4042623" y="681500"/>
                    <a:pt x="4042623" y="681500"/>
                    <a:pt x="4041510" y="681500"/>
                  </a:cubicBezTo>
                  <a:lnTo>
                    <a:pt x="4033708" y="681500"/>
                  </a:lnTo>
                  <a:cubicBezTo>
                    <a:pt x="4033708" y="681500"/>
                    <a:pt x="4033708" y="681500"/>
                    <a:pt x="4033708" y="682634"/>
                  </a:cubicBezTo>
                  <a:lnTo>
                    <a:pt x="4033708" y="690579"/>
                  </a:lnTo>
                  <a:cubicBezTo>
                    <a:pt x="4033708" y="690579"/>
                    <a:pt x="4033708" y="690579"/>
                    <a:pt x="4034823" y="690579"/>
                  </a:cubicBezTo>
                  <a:lnTo>
                    <a:pt x="4042623" y="690579"/>
                  </a:lnTo>
                  <a:cubicBezTo>
                    <a:pt x="4042623" y="690579"/>
                    <a:pt x="4042623" y="690579"/>
                    <a:pt x="4042623" y="692091"/>
                  </a:cubicBezTo>
                  <a:lnTo>
                    <a:pt x="4042623" y="702682"/>
                  </a:lnTo>
                  <a:cubicBezTo>
                    <a:pt x="4042623" y="702682"/>
                    <a:pt x="4042623" y="702682"/>
                    <a:pt x="4041510" y="702682"/>
                  </a:cubicBezTo>
                  <a:lnTo>
                    <a:pt x="4033708" y="702682"/>
                  </a:lnTo>
                  <a:cubicBezTo>
                    <a:pt x="4033708" y="702682"/>
                    <a:pt x="4033708" y="702682"/>
                    <a:pt x="4033708" y="704195"/>
                  </a:cubicBezTo>
                  <a:lnTo>
                    <a:pt x="4033708" y="714788"/>
                  </a:lnTo>
                  <a:cubicBezTo>
                    <a:pt x="4033708" y="714788"/>
                    <a:pt x="4033708" y="714788"/>
                    <a:pt x="4034823" y="714788"/>
                  </a:cubicBezTo>
                  <a:lnTo>
                    <a:pt x="4042623" y="714788"/>
                  </a:lnTo>
                  <a:cubicBezTo>
                    <a:pt x="4042623" y="714788"/>
                    <a:pt x="4042623" y="714788"/>
                    <a:pt x="4042623" y="716300"/>
                  </a:cubicBezTo>
                  <a:lnTo>
                    <a:pt x="4042623" y="726892"/>
                  </a:lnTo>
                  <a:cubicBezTo>
                    <a:pt x="4042623" y="726892"/>
                    <a:pt x="4042623" y="726892"/>
                    <a:pt x="4041510" y="726892"/>
                  </a:cubicBezTo>
                  <a:lnTo>
                    <a:pt x="4033708" y="726892"/>
                  </a:lnTo>
                  <a:cubicBezTo>
                    <a:pt x="4033708" y="726892"/>
                    <a:pt x="4033708" y="726892"/>
                    <a:pt x="4033708" y="728027"/>
                  </a:cubicBezTo>
                  <a:lnTo>
                    <a:pt x="4033708" y="735970"/>
                  </a:lnTo>
                  <a:cubicBezTo>
                    <a:pt x="4033708" y="735970"/>
                    <a:pt x="4033708" y="735970"/>
                    <a:pt x="4034823" y="735970"/>
                  </a:cubicBezTo>
                  <a:lnTo>
                    <a:pt x="4042623" y="735970"/>
                  </a:lnTo>
                  <a:cubicBezTo>
                    <a:pt x="4042623" y="735970"/>
                    <a:pt x="4042623" y="735970"/>
                    <a:pt x="4042623" y="737484"/>
                  </a:cubicBezTo>
                  <a:lnTo>
                    <a:pt x="4042623" y="748075"/>
                  </a:lnTo>
                  <a:cubicBezTo>
                    <a:pt x="4042623" y="748075"/>
                    <a:pt x="4042623" y="748075"/>
                    <a:pt x="4041510" y="748075"/>
                  </a:cubicBezTo>
                  <a:lnTo>
                    <a:pt x="4033708" y="748075"/>
                  </a:lnTo>
                  <a:cubicBezTo>
                    <a:pt x="4033708" y="748075"/>
                    <a:pt x="4033708" y="748075"/>
                    <a:pt x="4033708" y="749588"/>
                  </a:cubicBezTo>
                  <a:lnTo>
                    <a:pt x="4033708" y="760181"/>
                  </a:lnTo>
                  <a:cubicBezTo>
                    <a:pt x="4033708" y="760181"/>
                    <a:pt x="4033708" y="760181"/>
                    <a:pt x="4034823" y="760181"/>
                  </a:cubicBezTo>
                  <a:lnTo>
                    <a:pt x="4042623" y="760181"/>
                  </a:lnTo>
                  <a:cubicBezTo>
                    <a:pt x="4042623" y="760181"/>
                    <a:pt x="4042623" y="760181"/>
                    <a:pt x="4042623" y="761314"/>
                  </a:cubicBezTo>
                  <a:lnTo>
                    <a:pt x="4042623" y="769258"/>
                  </a:lnTo>
                  <a:cubicBezTo>
                    <a:pt x="4042623" y="769258"/>
                    <a:pt x="4042623" y="769258"/>
                    <a:pt x="4041510" y="769258"/>
                  </a:cubicBezTo>
                  <a:lnTo>
                    <a:pt x="4033708" y="769258"/>
                  </a:lnTo>
                  <a:cubicBezTo>
                    <a:pt x="4033708" y="769258"/>
                    <a:pt x="4033708" y="769258"/>
                    <a:pt x="4033708" y="770772"/>
                  </a:cubicBezTo>
                  <a:lnTo>
                    <a:pt x="4033708" y="781363"/>
                  </a:lnTo>
                  <a:cubicBezTo>
                    <a:pt x="4033708" y="781363"/>
                    <a:pt x="4033708" y="781363"/>
                    <a:pt x="4034823" y="781363"/>
                  </a:cubicBezTo>
                  <a:lnTo>
                    <a:pt x="4042623" y="781363"/>
                  </a:lnTo>
                  <a:cubicBezTo>
                    <a:pt x="4042623" y="781363"/>
                    <a:pt x="4042623" y="781363"/>
                    <a:pt x="4042623" y="782876"/>
                  </a:cubicBezTo>
                  <a:lnTo>
                    <a:pt x="4042623" y="793468"/>
                  </a:lnTo>
                  <a:cubicBezTo>
                    <a:pt x="4042623" y="793468"/>
                    <a:pt x="4042623" y="793468"/>
                    <a:pt x="4041510" y="793468"/>
                  </a:cubicBezTo>
                  <a:lnTo>
                    <a:pt x="4033708" y="793468"/>
                  </a:lnTo>
                  <a:cubicBezTo>
                    <a:pt x="4033708" y="793468"/>
                    <a:pt x="4033708" y="793468"/>
                    <a:pt x="4033708" y="794981"/>
                  </a:cubicBezTo>
                  <a:lnTo>
                    <a:pt x="4033708" y="805572"/>
                  </a:lnTo>
                  <a:cubicBezTo>
                    <a:pt x="4033708" y="805572"/>
                    <a:pt x="4033708" y="805572"/>
                    <a:pt x="4034823" y="805572"/>
                  </a:cubicBezTo>
                  <a:lnTo>
                    <a:pt x="4042623" y="805572"/>
                  </a:lnTo>
                  <a:cubicBezTo>
                    <a:pt x="4042623" y="805572"/>
                    <a:pt x="4042623" y="805572"/>
                    <a:pt x="4042623" y="806707"/>
                  </a:cubicBezTo>
                  <a:lnTo>
                    <a:pt x="4042623" y="814651"/>
                  </a:lnTo>
                  <a:cubicBezTo>
                    <a:pt x="4042623" y="814651"/>
                    <a:pt x="4042623" y="814651"/>
                    <a:pt x="4041510" y="814651"/>
                  </a:cubicBezTo>
                  <a:lnTo>
                    <a:pt x="4033708" y="814651"/>
                  </a:lnTo>
                  <a:cubicBezTo>
                    <a:pt x="4033708" y="814651"/>
                    <a:pt x="4033708" y="814651"/>
                    <a:pt x="4033708" y="816163"/>
                  </a:cubicBezTo>
                  <a:lnTo>
                    <a:pt x="4033708" y="826756"/>
                  </a:lnTo>
                  <a:cubicBezTo>
                    <a:pt x="4033708" y="826756"/>
                    <a:pt x="4033708" y="826756"/>
                    <a:pt x="4058227" y="853992"/>
                  </a:cubicBezTo>
                  <a:cubicBezTo>
                    <a:pt x="4058227" y="860044"/>
                    <a:pt x="4058227" y="860044"/>
                    <a:pt x="4057113" y="860044"/>
                  </a:cubicBezTo>
                  <a:lnTo>
                    <a:pt x="4049311" y="860044"/>
                  </a:lnTo>
                  <a:cubicBezTo>
                    <a:pt x="4049311" y="860044"/>
                    <a:pt x="4049311" y="860044"/>
                    <a:pt x="4049311" y="893331"/>
                  </a:cubicBezTo>
                  <a:cubicBezTo>
                    <a:pt x="4049311" y="893331"/>
                    <a:pt x="4049311" y="893331"/>
                    <a:pt x="4050427" y="893331"/>
                  </a:cubicBezTo>
                  <a:lnTo>
                    <a:pt x="4058227" y="893331"/>
                  </a:lnTo>
                  <a:cubicBezTo>
                    <a:pt x="4058227" y="893331"/>
                    <a:pt x="4058227" y="893331"/>
                    <a:pt x="4058227" y="891440"/>
                  </a:cubicBezTo>
                  <a:lnTo>
                    <a:pt x="4058227" y="878201"/>
                  </a:lnTo>
                  <a:cubicBezTo>
                    <a:pt x="4058227" y="878201"/>
                    <a:pt x="4058227" y="878201"/>
                    <a:pt x="4059342" y="877444"/>
                  </a:cubicBezTo>
                  <a:lnTo>
                    <a:pt x="4067142" y="872149"/>
                  </a:lnTo>
                  <a:cubicBezTo>
                    <a:pt x="4067142" y="872149"/>
                    <a:pt x="4067142" y="872149"/>
                    <a:pt x="4069094" y="872149"/>
                  </a:cubicBezTo>
                  <a:lnTo>
                    <a:pt x="4082747" y="872149"/>
                  </a:lnTo>
                  <a:cubicBezTo>
                    <a:pt x="4082747" y="872149"/>
                    <a:pt x="4082747" y="872149"/>
                    <a:pt x="4082747" y="873661"/>
                  </a:cubicBezTo>
                  <a:lnTo>
                    <a:pt x="4082747" y="884253"/>
                  </a:lnTo>
                  <a:cubicBezTo>
                    <a:pt x="4082747" y="884253"/>
                    <a:pt x="4082747" y="884253"/>
                    <a:pt x="4084419" y="884253"/>
                  </a:cubicBezTo>
                  <a:lnTo>
                    <a:pt x="4096121" y="884253"/>
                  </a:lnTo>
                  <a:cubicBezTo>
                    <a:pt x="4096121" y="890305"/>
                    <a:pt x="4096121" y="890305"/>
                    <a:pt x="4097235" y="890305"/>
                  </a:cubicBezTo>
                  <a:lnTo>
                    <a:pt x="4105038" y="890305"/>
                  </a:lnTo>
                  <a:cubicBezTo>
                    <a:pt x="4105038" y="890305"/>
                    <a:pt x="4105038" y="890305"/>
                    <a:pt x="4129555" y="932671"/>
                  </a:cubicBezTo>
                  <a:cubicBezTo>
                    <a:pt x="4129555" y="932671"/>
                    <a:pt x="4129555" y="932671"/>
                    <a:pt x="4129555" y="951821"/>
                  </a:cubicBezTo>
                  <a:lnTo>
                    <a:pt x="4129555" y="970823"/>
                  </a:lnTo>
                  <a:lnTo>
                    <a:pt x="4138472" y="970823"/>
                  </a:lnTo>
                  <a:lnTo>
                    <a:pt x="4138472" y="956881"/>
                  </a:lnTo>
                  <a:cubicBezTo>
                    <a:pt x="4138472" y="956881"/>
                    <a:pt x="4138472" y="956881"/>
                    <a:pt x="4139308" y="956881"/>
                  </a:cubicBezTo>
                  <a:lnTo>
                    <a:pt x="4145159" y="956881"/>
                  </a:lnTo>
                  <a:cubicBezTo>
                    <a:pt x="4145159" y="956881"/>
                    <a:pt x="4145159" y="956881"/>
                    <a:pt x="4145159" y="958394"/>
                  </a:cubicBezTo>
                  <a:lnTo>
                    <a:pt x="4145159" y="968985"/>
                  </a:lnTo>
                  <a:cubicBezTo>
                    <a:pt x="4154075" y="972013"/>
                    <a:pt x="4154075" y="972013"/>
                    <a:pt x="4154075" y="905436"/>
                  </a:cubicBezTo>
                  <a:cubicBezTo>
                    <a:pt x="4154075" y="905436"/>
                    <a:pt x="4154075" y="905436"/>
                    <a:pt x="4191968" y="905436"/>
                  </a:cubicBezTo>
                  <a:cubicBezTo>
                    <a:pt x="4191968" y="905436"/>
                    <a:pt x="4191968" y="905436"/>
                    <a:pt x="4191968" y="808599"/>
                  </a:cubicBezTo>
                  <a:cubicBezTo>
                    <a:pt x="4191968" y="808599"/>
                    <a:pt x="4191968" y="808599"/>
                    <a:pt x="4227631" y="808599"/>
                  </a:cubicBezTo>
                  <a:cubicBezTo>
                    <a:pt x="4227631" y="808599"/>
                    <a:pt x="4227631" y="808599"/>
                    <a:pt x="4227631" y="807464"/>
                  </a:cubicBezTo>
                  <a:lnTo>
                    <a:pt x="4227631" y="799520"/>
                  </a:lnTo>
                  <a:cubicBezTo>
                    <a:pt x="4227631" y="799520"/>
                    <a:pt x="4227631" y="799520"/>
                    <a:pt x="4249922" y="799520"/>
                  </a:cubicBezTo>
                  <a:cubicBezTo>
                    <a:pt x="4249922" y="799520"/>
                    <a:pt x="4249922" y="799520"/>
                    <a:pt x="4249922" y="748075"/>
                  </a:cubicBezTo>
                  <a:cubicBezTo>
                    <a:pt x="4245463" y="748075"/>
                    <a:pt x="4245463" y="748075"/>
                    <a:pt x="4245463" y="745805"/>
                  </a:cubicBezTo>
                  <a:lnTo>
                    <a:pt x="4245463" y="729918"/>
                  </a:lnTo>
                  <a:lnTo>
                    <a:pt x="4249922" y="732945"/>
                  </a:lnTo>
                  <a:cubicBezTo>
                    <a:pt x="4249922" y="732945"/>
                    <a:pt x="4249922" y="732945"/>
                    <a:pt x="4254381" y="702682"/>
                  </a:cubicBezTo>
                  <a:cubicBezTo>
                    <a:pt x="4254381" y="702682"/>
                    <a:pt x="4254381" y="702682"/>
                    <a:pt x="4258839" y="732945"/>
                  </a:cubicBezTo>
                  <a:cubicBezTo>
                    <a:pt x="4261067" y="729918"/>
                    <a:pt x="4261067" y="729918"/>
                    <a:pt x="4261346" y="728783"/>
                  </a:cubicBezTo>
                  <a:lnTo>
                    <a:pt x="4263297" y="720840"/>
                  </a:lnTo>
                  <a:cubicBezTo>
                    <a:pt x="4263297" y="720840"/>
                    <a:pt x="4263297" y="720840"/>
                    <a:pt x="4263853" y="719327"/>
                  </a:cubicBezTo>
                  <a:lnTo>
                    <a:pt x="4267754" y="708734"/>
                  </a:lnTo>
                  <a:cubicBezTo>
                    <a:pt x="4267754" y="708734"/>
                    <a:pt x="4267754" y="708734"/>
                    <a:pt x="4268311" y="707222"/>
                  </a:cubicBezTo>
                  <a:lnTo>
                    <a:pt x="4272213" y="696631"/>
                  </a:lnTo>
                  <a:cubicBezTo>
                    <a:pt x="4272213" y="696631"/>
                    <a:pt x="4272213" y="696631"/>
                    <a:pt x="4273605" y="695495"/>
                  </a:cubicBezTo>
                  <a:lnTo>
                    <a:pt x="4283357" y="687552"/>
                  </a:lnTo>
                  <a:cubicBezTo>
                    <a:pt x="4283357" y="687552"/>
                    <a:pt x="4283357" y="687552"/>
                    <a:pt x="4285030" y="686039"/>
                  </a:cubicBezTo>
                  <a:lnTo>
                    <a:pt x="4296732" y="675447"/>
                  </a:lnTo>
                  <a:cubicBezTo>
                    <a:pt x="4296732" y="675447"/>
                    <a:pt x="4296732" y="675447"/>
                    <a:pt x="4297568" y="673934"/>
                  </a:cubicBezTo>
                  <a:lnTo>
                    <a:pt x="4303418" y="663343"/>
                  </a:lnTo>
                  <a:cubicBezTo>
                    <a:pt x="4303418" y="663343"/>
                    <a:pt x="4303418" y="663343"/>
                    <a:pt x="4303976" y="660695"/>
                  </a:cubicBezTo>
                  <a:lnTo>
                    <a:pt x="4307877" y="642159"/>
                  </a:lnTo>
                  <a:cubicBezTo>
                    <a:pt x="4307877" y="642159"/>
                    <a:pt x="4307877" y="642159"/>
                    <a:pt x="4308435" y="644807"/>
                  </a:cubicBezTo>
                  <a:lnTo>
                    <a:pt x="4312335" y="663343"/>
                  </a:lnTo>
                  <a:cubicBezTo>
                    <a:pt x="4312335" y="663343"/>
                    <a:pt x="4312335" y="663343"/>
                    <a:pt x="4312893" y="664477"/>
                  </a:cubicBezTo>
                  <a:lnTo>
                    <a:pt x="4316793" y="672421"/>
                  </a:lnTo>
                  <a:cubicBezTo>
                    <a:pt x="4316793" y="672421"/>
                    <a:pt x="4316793" y="672421"/>
                    <a:pt x="4318186" y="673934"/>
                  </a:cubicBezTo>
                  <a:lnTo>
                    <a:pt x="4327938" y="684525"/>
                  </a:lnTo>
                  <a:cubicBezTo>
                    <a:pt x="4327938" y="684525"/>
                    <a:pt x="4327938" y="684525"/>
                    <a:pt x="4329054" y="686039"/>
                  </a:cubicBezTo>
                  <a:lnTo>
                    <a:pt x="4336853" y="696631"/>
                  </a:lnTo>
                  <a:cubicBezTo>
                    <a:pt x="4336853" y="696631"/>
                    <a:pt x="4336853" y="696631"/>
                    <a:pt x="4337969" y="698143"/>
                  </a:cubicBezTo>
                  <a:lnTo>
                    <a:pt x="4345771" y="708734"/>
                  </a:lnTo>
                  <a:cubicBezTo>
                    <a:pt x="4345771" y="708734"/>
                    <a:pt x="4345771" y="708734"/>
                    <a:pt x="4346049" y="710248"/>
                  </a:cubicBezTo>
                  <a:lnTo>
                    <a:pt x="4347998" y="720840"/>
                  </a:lnTo>
                  <a:cubicBezTo>
                    <a:pt x="4347998" y="720840"/>
                    <a:pt x="4347998" y="720840"/>
                    <a:pt x="4348277" y="722352"/>
                  </a:cubicBezTo>
                  <a:lnTo>
                    <a:pt x="4350228" y="732945"/>
                  </a:lnTo>
                  <a:cubicBezTo>
                    <a:pt x="4354685" y="732945"/>
                    <a:pt x="4354685" y="732945"/>
                    <a:pt x="4356914" y="702682"/>
                  </a:cubicBezTo>
                  <a:cubicBezTo>
                    <a:pt x="4356914" y="702682"/>
                    <a:pt x="4356914" y="702682"/>
                    <a:pt x="4361373" y="732945"/>
                  </a:cubicBezTo>
                  <a:cubicBezTo>
                    <a:pt x="4365830" y="732945"/>
                    <a:pt x="4365830" y="732945"/>
                    <a:pt x="4365830" y="735214"/>
                  </a:cubicBezTo>
                  <a:lnTo>
                    <a:pt x="4365830" y="751102"/>
                  </a:lnTo>
                  <a:cubicBezTo>
                    <a:pt x="4361373" y="751102"/>
                    <a:pt x="4361373" y="751102"/>
                    <a:pt x="4361373" y="793468"/>
                  </a:cubicBezTo>
                  <a:cubicBezTo>
                    <a:pt x="4361373" y="793468"/>
                    <a:pt x="4361373" y="793468"/>
                    <a:pt x="4362489" y="793468"/>
                  </a:cubicBezTo>
                  <a:lnTo>
                    <a:pt x="4370289" y="793468"/>
                  </a:lnTo>
                  <a:cubicBezTo>
                    <a:pt x="4370289" y="799520"/>
                    <a:pt x="4370289" y="799520"/>
                    <a:pt x="4371126" y="799520"/>
                  </a:cubicBezTo>
                  <a:lnTo>
                    <a:pt x="4376976" y="799520"/>
                  </a:lnTo>
                  <a:cubicBezTo>
                    <a:pt x="4376976" y="799520"/>
                    <a:pt x="4376976" y="799520"/>
                    <a:pt x="4376976" y="798007"/>
                  </a:cubicBezTo>
                  <a:lnTo>
                    <a:pt x="4376976" y="787415"/>
                  </a:lnTo>
                  <a:cubicBezTo>
                    <a:pt x="4376976" y="787415"/>
                    <a:pt x="4376976" y="787415"/>
                    <a:pt x="4379206" y="787415"/>
                  </a:cubicBezTo>
                  <a:lnTo>
                    <a:pt x="4394808" y="787415"/>
                  </a:lnTo>
                  <a:cubicBezTo>
                    <a:pt x="4394808" y="787415"/>
                    <a:pt x="4394808" y="787415"/>
                    <a:pt x="4394808" y="784767"/>
                  </a:cubicBezTo>
                  <a:lnTo>
                    <a:pt x="4394808" y="766232"/>
                  </a:lnTo>
                  <a:cubicBezTo>
                    <a:pt x="4394808" y="766232"/>
                    <a:pt x="4394808" y="766232"/>
                    <a:pt x="4432702" y="766232"/>
                  </a:cubicBezTo>
                  <a:cubicBezTo>
                    <a:pt x="4432702" y="766232"/>
                    <a:pt x="4432702" y="766232"/>
                    <a:pt x="4432702" y="768124"/>
                  </a:cubicBezTo>
                  <a:lnTo>
                    <a:pt x="4432702" y="781363"/>
                  </a:lnTo>
                  <a:cubicBezTo>
                    <a:pt x="4432702" y="781363"/>
                    <a:pt x="4432702" y="781363"/>
                    <a:pt x="4452762" y="781363"/>
                  </a:cubicBezTo>
                  <a:cubicBezTo>
                    <a:pt x="4452762" y="781363"/>
                    <a:pt x="4452762" y="781363"/>
                    <a:pt x="4452762" y="784390"/>
                  </a:cubicBezTo>
                  <a:lnTo>
                    <a:pt x="4452762" y="805572"/>
                  </a:lnTo>
                  <a:cubicBezTo>
                    <a:pt x="4448306" y="805572"/>
                    <a:pt x="4448306" y="805572"/>
                    <a:pt x="4448306" y="806707"/>
                  </a:cubicBezTo>
                  <a:lnTo>
                    <a:pt x="4448306" y="814651"/>
                  </a:lnTo>
                  <a:cubicBezTo>
                    <a:pt x="4452762" y="814651"/>
                    <a:pt x="4452762" y="814651"/>
                    <a:pt x="4452762" y="816921"/>
                  </a:cubicBezTo>
                  <a:lnTo>
                    <a:pt x="4452762" y="832808"/>
                  </a:lnTo>
                  <a:lnTo>
                    <a:pt x="4448306" y="838860"/>
                  </a:lnTo>
                  <a:cubicBezTo>
                    <a:pt x="4448306" y="838860"/>
                    <a:pt x="4448306" y="838860"/>
                    <a:pt x="4448306" y="911488"/>
                  </a:cubicBezTo>
                  <a:cubicBezTo>
                    <a:pt x="4448306" y="911488"/>
                    <a:pt x="4448306" y="911488"/>
                    <a:pt x="4450255" y="911488"/>
                  </a:cubicBezTo>
                  <a:lnTo>
                    <a:pt x="4463908" y="911488"/>
                  </a:lnTo>
                  <a:cubicBezTo>
                    <a:pt x="4463908" y="917540"/>
                    <a:pt x="4463908" y="917540"/>
                    <a:pt x="4465579" y="917540"/>
                  </a:cubicBezTo>
                  <a:lnTo>
                    <a:pt x="4477282" y="917540"/>
                  </a:lnTo>
                  <a:cubicBezTo>
                    <a:pt x="4477282" y="917540"/>
                    <a:pt x="4477282" y="917540"/>
                    <a:pt x="4477282" y="920188"/>
                  </a:cubicBezTo>
                  <a:lnTo>
                    <a:pt x="4477282" y="938724"/>
                  </a:lnTo>
                  <a:cubicBezTo>
                    <a:pt x="4477282" y="938724"/>
                    <a:pt x="4477282" y="938724"/>
                    <a:pt x="4478955" y="938724"/>
                  </a:cubicBezTo>
                  <a:lnTo>
                    <a:pt x="4490656" y="938724"/>
                  </a:lnTo>
                  <a:cubicBezTo>
                    <a:pt x="4490656" y="938724"/>
                    <a:pt x="4490656" y="938724"/>
                    <a:pt x="4490656" y="936076"/>
                  </a:cubicBezTo>
                  <a:lnTo>
                    <a:pt x="4490656" y="917540"/>
                  </a:lnTo>
                  <a:cubicBezTo>
                    <a:pt x="4490656" y="917540"/>
                    <a:pt x="4490656" y="917540"/>
                    <a:pt x="4492605" y="916028"/>
                  </a:cubicBezTo>
                  <a:lnTo>
                    <a:pt x="4506258" y="905436"/>
                  </a:lnTo>
                  <a:cubicBezTo>
                    <a:pt x="4506258" y="905436"/>
                    <a:pt x="4506258" y="905436"/>
                    <a:pt x="4506258" y="878201"/>
                  </a:cubicBezTo>
                  <a:cubicBezTo>
                    <a:pt x="4501802" y="878201"/>
                    <a:pt x="4501802" y="878201"/>
                    <a:pt x="4501802" y="847938"/>
                  </a:cubicBezTo>
                  <a:cubicBezTo>
                    <a:pt x="4501802" y="847938"/>
                    <a:pt x="4501802" y="847938"/>
                    <a:pt x="4502914" y="847938"/>
                  </a:cubicBezTo>
                  <a:lnTo>
                    <a:pt x="4510717" y="847938"/>
                  </a:lnTo>
                  <a:cubicBezTo>
                    <a:pt x="4510717" y="844913"/>
                    <a:pt x="4510717" y="844913"/>
                    <a:pt x="4530778" y="844913"/>
                  </a:cubicBezTo>
                  <a:cubicBezTo>
                    <a:pt x="4530778" y="844913"/>
                    <a:pt x="4530778" y="844913"/>
                    <a:pt x="4530778" y="843399"/>
                  </a:cubicBezTo>
                  <a:lnTo>
                    <a:pt x="4530778" y="832808"/>
                  </a:lnTo>
                  <a:cubicBezTo>
                    <a:pt x="4530778" y="832808"/>
                    <a:pt x="4530778" y="832808"/>
                    <a:pt x="4532451" y="832808"/>
                  </a:cubicBezTo>
                  <a:lnTo>
                    <a:pt x="4544152" y="832808"/>
                  </a:lnTo>
                  <a:cubicBezTo>
                    <a:pt x="4544152" y="832808"/>
                    <a:pt x="4544152" y="832808"/>
                    <a:pt x="4544152" y="681500"/>
                  </a:cubicBezTo>
                  <a:cubicBezTo>
                    <a:pt x="4544152" y="681500"/>
                    <a:pt x="4544152" y="681500"/>
                    <a:pt x="4545267" y="681500"/>
                  </a:cubicBezTo>
                  <a:lnTo>
                    <a:pt x="4553068" y="681500"/>
                  </a:lnTo>
                  <a:cubicBezTo>
                    <a:pt x="4553068" y="681500"/>
                    <a:pt x="4553068" y="681500"/>
                    <a:pt x="4553068" y="678473"/>
                  </a:cubicBezTo>
                  <a:lnTo>
                    <a:pt x="4553068" y="657290"/>
                  </a:lnTo>
                  <a:cubicBezTo>
                    <a:pt x="4555298" y="657290"/>
                    <a:pt x="4555298" y="657290"/>
                    <a:pt x="4555298" y="596766"/>
                  </a:cubicBezTo>
                  <a:cubicBezTo>
                    <a:pt x="4555298" y="596766"/>
                    <a:pt x="4555298" y="596766"/>
                    <a:pt x="4556412" y="596766"/>
                  </a:cubicBezTo>
                  <a:lnTo>
                    <a:pt x="4564213" y="596766"/>
                  </a:lnTo>
                  <a:cubicBezTo>
                    <a:pt x="4564213" y="596766"/>
                    <a:pt x="4564213" y="596766"/>
                    <a:pt x="4564213" y="598280"/>
                  </a:cubicBezTo>
                  <a:lnTo>
                    <a:pt x="4564213" y="608871"/>
                  </a:lnTo>
                  <a:cubicBezTo>
                    <a:pt x="4568671" y="608871"/>
                    <a:pt x="4568671" y="608871"/>
                    <a:pt x="4568671" y="605845"/>
                  </a:cubicBezTo>
                  <a:lnTo>
                    <a:pt x="4568671" y="584662"/>
                  </a:lnTo>
                  <a:cubicBezTo>
                    <a:pt x="4568671" y="584662"/>
                    <a:pt x="4568671" y="584662"/>
                    <a:pt x="4570065" y="583906"/>
                  </a:cubicBezTo>
                  <a:lnTo>
                    <a:pt x="4579816" y="578610"/>
                  </a:lnTo>
                  <a:cubicBezTo>
                    <a:pt x="4579816" y="578610"/>
                    <a:pt x="4579816" y="578610"/>
                    <a:pt x="4580930" y="579367"/>
                  </a:cubicBezTo>
                  <a:lnTo>
                    <a:pt x="4588733" y="584662"/>
                  </a:lnTo>
                  <a:cubicBezTo>
                    <a:pt x="4588733" y="584662"/>
                    <a:pt x="4588733" y="584662"/>
                    <a:pt x="4590404" y="584662"/>
                  </a:cubicBezTo>
                  <a:lnTo>
                    <a:pt x="4602107" y="584662"/>
                  </a:lnTo>
                  <a:cubicBezTo>
                    <a:pt x="4602107" y="584662"/>
                    <a:pt x="4602107" y="584662"/>
                    <a:pt x="4602107" y="545322"/>
                  </a:cubicBezTo>
                  <a:cubicBezTo>
                    <a:pt x="4602107" y="545322"/>
                    <a:pt x="4602107" y="545322"/>
                    <a:pt x="4603221" y="545322"/>
                  </a:cubicBezTo>
                  <a:lnTo>
                    <a:pt x="4611021" y="545322"/>
                  </a:lnTo>
                  <a:cubicBezTo>
                    <a:pt x="4611021" y="551375"/>
                    <a:pt x="4611021" y="551375"/>
                    <a:pt x="4612414" y="551375"/>
                  </a:cubicBezTo>
                  <a:lnTo>
                    <a:pt x="4622169" y="551375"/>
                  </a:lnTo>
                  <a:cubicBezTo>
                    <a:pt x="4622169" y="545322"/>
                    <a:pt x="4622169" y="545322"/>
                    <a:pt x="4623282" y="545322"/>
                  </a:cubicBezTo>
                  <a:lnTo>
                    <a:pt x="4631084" y="545322"/>
                  </a:lnTo>
                  <a:cubicBezTo>
                    <a:pt x="4631084" y="545322"/>
                    <a:pt x="4631084" y="545322"/>
                    <a:pt x="4631084" y="590714"/>
                  </a:cubicBezTo>
                  <a:cubicBezTo>
                    <a:pt x="4631084" y="590714"/>
                    <a:pt x="4631084" y="590714"/>
                    <a:pt x="4632477" y="592227"/>
                  </a:cubicBezTo>
                  <a:lnTo>
                    <a:pt x="4642230" y="602819"/>
                  </a:lnTo>
                  <a:cubicBezTo>
                    <a:pt x="4640000" y="611898"/>
                    <a:pt x="4640000" y="611898"/>
                    <a:pt x="4664518" y="611898"/>
                  </a:cubicBezTo>
                  <a:cubicBezTo>
                    <a:pt x="4664518" y="611898"/>
                    <a:pt x="4664518" y="611898"/>
                    <a:pt x="4664518" y="610007"/>
                  </a:cubicBezTo>
                  <a:lnTo>
                    <a:pt x="4664518" y="596766"/>
                  </a:lnTo>
                  <a:cubicBezTo>
                    <a:pt x="4664518" y="596766"/>
                    <a:pt x="4664518" y="596766"/>
                    <a:pt x="4693496" y="584662"/>
                  </a:cubicBezTo>
                  <a:cubicBezTo>
                    <a:pt x="4693496" y="584662"/>
                    <a:pt x="4693496" y="584662"/>
                    <a:pt x="4693496" y="583150"/>
                  </a:cubicBezTo>
                  <a:lnTo>
                    <a:pt x="4693496" y="572557"/>
                  </a:lnTo>
                  <a:cubicBezTo>
                    <a:pt x="4693496" y="572557"/>
                    <a:pt x="4693496" y="572557"/>
                    <a:pt x="4694332" y="572557"/>
                  </a:cubicBezTo>
                  <a:lnTo>
                    <a:pt x="4700182" y="572557"/>
                  </a:lnTo>
                  <a:cubicBezTo>
                    <a:pt x="4700182" y="572557"/>
                    <a:pt x="4700182" y="572557"/>
                    <a:pt x="4700182" y="571423"/>
                  </a:cubicBezTo>
                  <a:lnTo>
                    <a:pt x="4700182" y="563479"/>
                  </a:lnTo>
                  <a:cubicBezTo>
                    <a:pt x="4700182" y="563479"/>
                    <a:pt x="4700182" y="563479"/>
                    <a:pt x="4702412" y="563479"/>
                  </a:cubicBezTo>
                  <a:lnTo>
                    <a:pt x="4718014" y="563479"/>
                  </a:lnTo>
                  <a:cubicBezTo>
                    <a:pt x="4718014" y="563479"/>
                    <a:pt x="4718014" y="563479"/>
                    <a:pt x="4718014" y="564614"/>
                  </a:cubicBezTo>
                  <a:lnTo>
                    <a:pt x="4718014" y="572557"/>
                  </a:lnTo>
                  <a:cubicBezTo>
                    <a:pt x="4718014" y="572557"/>
                    <a:pt x="4718014" y="572557"/>
                    <a:pt x="4719686" y="572557"/>
                  </a:cubicBezTo>
                  <a:lnTo>
                    <a:pt x="4731390" y="572557"/>
                  </a:lnTo>
                  <a:cubicBezTo>
                    <a:pt x="4731390" y="572557"/>
                    <a:pt x="4731390" y="572557"/>
                    <a:pt x="4731390" y="574828"/>
                  </a:cubicBezTo>
                  <a:lnTo>
                    <a:pt x="4731390" y="590714"/>
                  </a:lnTo>
                  <a:cubicBezTo>
                    <a:pt x="4731390" y="590714"/>
                    <a:pt x="4731390" y="590714"/>
                    <a:pt x="4755908" y="590714"/>
                  </a:cubicBezTo>
                  <a:cubicBezTo>
                    <a:pt x="4755908" y="590714"/>
                    <a:pt x="4755908" y="590714"/>
                    <a:pt x="4755908" y="589202"/>
                  </a:cubicBezTo>
                  <a:lnTo>
                    <a:pt x="4755908" y="578610"/>
                  </a:lnTo>
                  <a:cubicBezTo>
                    <a:pt x="4755908" y="578610"/>
                    <a:pt x="4755908" y="578610"/>
                    <a:pt x="4757302" y="578610"/>
                  </a:cubicBezTo>
                  <a:lnTo>
                    <a:pt x="4767053" y="578610"/>
                  </a:lnTo>
                  <a:cubicBezTo>
                    <a:pt x="4767053" y="578610"/>
                    <a:pt x="4767053" y="578610"/>
                    <a:pt x="4767053" y="577096"/>
                  </a:cubicBezTo>
                  <a:lnTo>
                    <a:pt x="4767053" y="566505"/>
                  </a:lnTo>
                  <a:cubicBezTo>
                    <a:pt x="4767053" y="566505"/>
                    <a:pt x="4767053" y="566505"/>
                    <a:pt x="4768725" y="566505"/>
                  </a:cubicBezTo>
                  <a:lnTo>
                    <a:pt x="4780426" y="566505"/>
                  </a:lnTo>
                  <a:cubicBezTo>
                    <a:pt x="4780426" y="566505"/>
                    <a:pt x="4780426" y="566505"/>
                    <a:pt x="4780426" y="568018"/>
                  </a:cubicBezTo>
                  <a:lnTo>
                    <a:pt x="4780426" y="578610"/>
                  </a:lnTo>
                  <a:cubicBezTo>
                    <a:pt x="4784886" y="578610"/>
                    <a:pt x="4784886" y="578610"/>
                    <a:pt x="4784886" y="505982"/>
                  </a:cubicBezTo>
                  <a:cubicBezTo>
                    <a:pt x="4784886" y="505982"/>
                    <a:pt x="4784886" y="505982"/>
                    <a:pt x="4885191" y="505982"/>
                  </a:cubicBezTo>
                  <a:cubicBezTo>
                    <a:pt x="4885191" y="505982"/>
                    <a:pt x="4885191" y="505982"/>
                    <a:pt x="4885191" y="602819"/>
                  </a:cubicBezTo>
                  <a:cubicBezTo>
                    <a:pt x="4885191" y="602819"/>
                    <a:pt x="4885191" y="602819"/>
                    <a:pt x="4887420" y="602819"/>
                  </a:cubicBezTo>
                  <a:lnTo>
                    <a:pt x="4903022" y="602819"/>
                  </a:lnTo>
                  <a:cubicBezTo>
                    <a:pt x="4903022" y="602819"/>
                    <a:pt x="4903022" y="602819"/>
                    <a:pt x="4903022" y="493877"/>
                  </a:cubicBezTo>
                  <a:cubicBezTo>
                    <a:pt x="4903022" y="493877"/>
                    <a:pt x="4903022" y="493877"/>
                    <a:pt x="4925313" y="478746"/>
                  </a:cubicBezTo>
                  <a:cubicBezTo>
                    <a:pt x="4925313" y="478746"/>
                    <a:pt x="4925313" y="478746"/>
                    <a:pt x="4954291" y="478746"/>
                  </a:cubicBezTo>
                  <a:cubicBezTo>
                    <a:pt x="4954291" y="478746"/>
                    <a:pt x="4954291" y="478746"/>
                    <a:pt x="4956242" y="476477"/>
                  </a:cubicBezTo>
                  <a:lnTo>
                    <a:pt x="4969893" y="460589"/>
                  </a:lnTo>
                  <a:cubicBezTo>
                    <a:pt x="4969893" y="460589"/>
                    <a:pt x="4969893" y="460589"/>
                    <a:pt x="5007787" y="460589"/>
                  </a:cubicBezTo>
                  <a:cubicBezTo>
                    <a:pt x="5007787" y="460589"/>
                    <a:pt x="5007787" y="460589"/>
                    <a:pt x="5007787" y="462859"/>
                  </a:cubicBezTo>
                  <a:lnTo>
                    <a:pt x="5007787" y="478746"/>
                  </a:lnTo>
                  <a:cubicBezTo>
                    <a:pt x="5007787" y="478746"/>
                    <a:pt x="5007787" y="478746"/>
                    <a:pt x="5045681" y="478746"/>
                  </a:cubicBezTo>
                  <a:cubicBezTo>
                    <a:pt x="5045681" y="478746"/>
                    <a:pt x="5045681" y="478746"/>
                    <a:pt x="5045681" y="596766"/>
                  </a:cubicBezTo>
                  <a:cubicBezTo>
                    <a:pt x="5045681" y="596766"/>
                    <a:pt x="5045681" y="596766"/>
                    <a:pt x="5047073" y="596766"/>
                  </a:cubicBezTo>
                  <a:lnTo>
                    <a:pt x="5056825" y="596766"/>
                  </a:lnTo>
                  <a:cubicBezTo>
                    <a:pt x="5056825" y="596766"/>
                    <a:pt x="5056825" y="596766"/>
                    <a:pt x="5056825" y="769258"/>
                  </a:cubicBezTo>
                  <a:cubicBezTo>
                    <a:pt x="5056825" y="769258"/>
                    <a:pt x="5056825" y="769258"/>
                    <a:pt x="5059053" y="769258"/>
                  </a:cubicBezTo>
                  <a:lnTo>
                    <a:pt x="5074657" y="769258"/>
                  </a:lnTo>
                  <a:cubicBezTo>
                    <a:pt x="5074657" y="769258"/>
                    <a:pt x="5074657" y="769258"/>
                    <a:pt x="5074657" y="657290"/>
                  </a:cubicBezTo>
                  <a:cubicBezTo>
                    <a:pt x="5074657" y="657290"/>
                    <a:pt x="5074657" y="657290"/>
                    <a:pt x="5075493" y="656533"/>
                  </a:cubicBezTo>
                  <a:lnTo>
                    <a:pt x="5081344" y="651238"/>
                  </a:lnTo>
                  <a:cubicBezTo>
                    <a:pt x="5085802" y="651238"/>
                    <a:pt x="5085802" y="651238"/>
                    <a:pt x="5085802" y="652750"/>
                  </a:cubicBezTo>
                  <a:lnTo>
                    <a:pt x="5085802" y="663343"/>
                  </a:lnTo>
                  <a:cubicBezTo>
                    <a:pt x="5085802" y="663343"/>
                    <a:pt x="5085802" y="663343"/>
                    <a:pt x="5088030" y="661829"/>
                  </a:cubicBezTo>
                  <a:lnTo>
                    <a:pt x="5103634" y="651238"/>
                  </a:lnTo>
                  <a:cubicBezTo>
                    <a:pt x="5103634" y="651238"/>
                    <a:pt x="5103634" y="651238"/>
                    <a:pt x="5105585" y="651238"/>
                  </a:cubicBezTo>
                  <a:lnTo>
                    <a:pt x="5119237" y="651238"/>
                  </a:lnTo>
                  <a:cubicBezTo>
                    <a:pt x="5119237" y="651238"/>
                    <a:pt x="5119237" y="651238"/>
                    <a:pt x="5119237" y="857017"/>
                  </a:cubicBezTo>
                  <a:cubicBezTo>
                    <a:pt x="5119237" y="857017"/>
                    <a:pt x="5119237" y="857017"/>
                    <a:pt x="5150444" y="863070"/>
                  </a:cubicBezTo>
                  <a:cubicBezTo>
                    <a:pt x="5150444" y="860044"/>
                    <a:pt x="5150444" y="857017"/>
                    <a:pt x="5150444" y="853992"/>
                  </a:cubicBezTo>
                  <a:cubicBezTo>
                    <a:pt x="5161589" y="853992"/>
                    <a:pt x="5172733" y="853992"/>
                    <a:pt x="5183878" y="853992"/>
                  </a:cubicBezTo>
                  <a:cubicBezTo>
                    <a:pt x="5183878" y="838860"/>
                    <a:pt x="5183878" y="826756"/>
                    <a:pt x="5183878" y="814651"/>
                  </a:cubicBezTo>
                  <a:lnTo>
                    <a:pt x="5192794" y="814651"/>
                  </a:lnTo>
                  <a:cubicBezTo>
                    <a:pt x="5192794" y="796494"/>
                    <a:pt x="5192794" y="781363"/>
                    <a:pt x="5192794" y="763206"/>
                  </a:cubicBezTo>
                  <a:cubicBezTo>
                    <a:pt x="5195024" y="763206"/>
                    <a:pt x="5197254" y="763206"/>
                    <a:pt x="5199482" y="763206"/>
                  </a:cubicBezTo>
                  <a:cubicBezTo>
                    <a:pt x="5199482" y="745049"/>
                    <a:pt x="5199482" y="729918"/>
                    <a:pt x="5199482" y="711761"/>
                  </a:cubicBezTo>
                  <a:cubicBezTo>
                    <a:pt x="5203940" y="711761"/>
                    <a:pt x="5208398" y="711761"/>
                    <a:pt x="5215086" y="711761"/>
                  </a:cubicBezTo>
                  <a:cubicBezTo>
                    <a:pt x="5230688" y="705709"/>
                    <a:pt x="5248520" y="693604"/>
                    <a:pt x="5264122" y="684525"/>
                  </a:cubicBezTo>
                  <a:cubicBezTo>
                    <a:pt x="5266352" y="675447"/>
                    <a:pt x="5266352" y="666368"/>
                    <a:pt x="5266352" y="657290"/>
                  </a:cubicBezTo>
                  <a:cubicBezTo>
                    <a:pt x="5268582" y="666368"/>
                    <a:pt x="5268582" y="675447"/>
                    <a:pt x="5270810" y="684525"/>
                  </a:cubicBezTo>
                  <a:cubicBezTo>
                    <a:pt x="5288642" y="696631"/>
                    <a:pt x="5304245" y="708734"/>
                    <a:pt x="5322078" y="720840"/>
                  </a:cubicBezTo>
                  <a:cubicBezTo>
                    <a:pt x="5322078" y="717821"/>
                    <a:pt x="5322078" y="714803"/>
                    <a:pt x="5322078" y="714788"/>
                  </a:cubicBezTo>
                  <a:cubicBezTo>
                    <a:pt x="5326534" y="714788"/>
                    <a:pt x="5330994" y="714788"/>
                    <a:pt x="5335452" y="714788"/>
                  </a:cubicBezTo>
                  <a:cubicBezTo>
                    <a:pt x="5335452" y="729918"/>
                    <a:pt x="5335452" y="748075"/>
                    <a:pt x="5335452" y="763206"/>
                  </a:cubicBezTo>
                  <a:cubicBezTo>
                    <a:pt x="5337681" y="763206"/>
                    <a:pt x="5339909" y="763206"/>
                    <a:pt x="5342138" y="763206"/>
                  </a:cubicBezTo>
                  <a:lnTo>
                    <a:pt x="5342138" y="801467"/>
                  </a:lnTo>
                  <a:lnTo>
                    <a:pt x="5377917" y="790806"/>
                  </a:lnTo>
                  <a:cubicBezTo>
                    <a:pt x="5411603" y="790806"/>
                    <a:pt x="5445289" y="790806"/>
                    <a:pt x="5478973" y="790806"/>
                  </a:cubicBezTo>
                  <a:cubicBezTo>
                    <a:pt x="5478973" y="725949"/>
                    <a:pt x="5478973" y="661090"/>
                    <a:pt x="5478973" y="596233"/>
                  </a:cubicBezTo>
                  <a:cubicBezTo>
                    <a:pt x="5486748" y="590828"/>
                    <a:pt x="5497114" y="588126"/>
                    <a:pt x="5507479" y="582720"/>
                  </a:cubicBezTo>
                  <a:cubicBezTo>
                    <a:pt x="5548938" y="577316"/>
                    <a:pt x="5590398" y="569208"/>
                    <a:pt x="5631857" y="561101"/>
                  </a:cubicBezTo>
                  <a:cubicBezTo>
                    <a:pt x="5647405" y="566506"/>
                    <a:pt x="5660362" y="571911"/>
                    <a:pt x="5675909" y="574613"/>
                  </a:cubicBezTo>
                  <a:cubicBezTo>
                    <a:pt x="5678501" y="577316"/>
                    <a:pt x="5681091" y="580019"/>
                    <a:pt x="5683682" y="582720"/>
                  </a:cubicBezTo>
                  <a:lnTo>
                    <a:pt x="5683682" y="833084"/>
                  </a:lnTo>
                  <a:lnTo>
                    <a:pt x="5701821" y="873985"/>
                  </a:lnTo>
                  <a:lnTo>
                    <a:pt x="5701821" y="798914"/>
                  </a:lnTo>
                  <a:cubicBezTo>
                    <a:pt x="5707004" y="798914"/>
                    <a:pt x="5712186" y="798914"/>
                    <a:pt x="5717369" y="798914"/>
                  </a:cubicBezTo>
                  <a:cubicBezTo>
                    <a:pt x="5717369" y="793509"/>
                    <a:pt x="5717369" y="790806"/>
                    <a:pt x="5717369" y="785402"/>
                  </a:cubicBezTo>
                  <a:cubicBezTo>
                    <a:pt x="5722551" y="782699"/>
                    <a:pt x="5727734" y="779997"/>
                    <a:pt x="5732917" y="777295"/>
                  </a:cubicBezTo>
                  <a:lnTo>
                    <a:pt x="5745871" y="777295"/>
                  </a:lnTo>
                  <a:cubicBezTo>
                    <a:pt x="5745871" y="771890"/>
                    <a:pt x="5745871" y="769187"/>
                    <a:pt x="5745871" y="763783"/>
                  </a:cubicBezTo>
                  <a:cubicBezTo>
                    <a:pt x="5748464" y="761080"/>
                    <a:pt x="5753646" y="758377"/>
                    <a:pt x="5756236" y="755675"/>
                  </a:cubicBezTo>
                  <a:cubicBezTo>
                    <a:pt x="5764011" y="755675"/>
                    <a:pt x="5774376" y="755675"/>
                    <a:pt x="5782151" y="755675"/>
                  </a:cubicBezTo>
                  <a:cubicBezTo>
                    <a:pt x="5782151" y="769187"/>
                    <a:pt x="5782151" y="785402"/>
                    <a:pt x="5782151" y="798914"/>
                  </a:cubicBezTo>
                  <a:cubicBezTo>
                    <a:pt x="5800289" y="798914"/>
                    <a:pt x="5818428" y="798914"/>
                    <a:pt x="5836566" y="798914"/>
                  </a:cubicBezTo>
                  <a:cubicBezTo>
                    <a:pt x="5836566" y="850260"/>
                    <a:pt x="5836566" y="898903"/>
                    <a:pt x="5836566" y="950250"/>
                  </a:cubicBezTo>
                  <a:cubicBezTo>
                    <a:pt x="5844340" y="950250"/>
                    <a:pt x="5852114" y="950250"/>
                    <a:pt x="5857295" y="950250"/>
                  </a:cubicBezTo>
                  <a:cubicBezTo>
                    <a:pt x="5865070" y="947547"/>
                    <a:pt x="5870253" y="944844"/>
                    <a:pt x="5878025" y="942143"/>
                  </a:cubicBezTo>
                  <a:cubicBezTo>
                    <a:pt x="5878025" y="936737"/>
                    <a:pt x="5878025" y="934035"/>
                    <a:pt x="5878025" y="931332"/>
                  </a:cubicBezTo>
                  <a:cubicBezTo>
                    <a:pt x="5875435" y="931332"/>
                    <a:pt x="5872843" y="928630"/>
                    <a:pt x="5870253" y="928630"/>
                  </a:cubicBezTo>
                  <a:cubicBezTo>
                    <a:pt x="5870253" y="925928"/>
                    <a:pt x="5870253" y="923225"/>
                    <a:pt x="5870253" y="920522"/>
                  </a:cubicBezTo>
                  <a:cubicBezTo>
                    <a:pt x="5872843" y="917821"/>
                    <a:pt x="5875435" y="917821"/>
                    <a:pt x="5878025" y="915118"/>
                  </a:cubicBezTo>
                  <a:cubicBezTo>
                    <a:pt x="5878025" y="896202"/>
                    <a:pt x="5878025" y="874581"/>
                    <a:pt x="5878025" y="855665"/>
                  </a:cubicBezTo>
                  <a:cubicBezTo>
                    <a:pt x="5875435" y="855665"/>
                    <a:pt x="5872843" y="852962"/>
                    <a:pt x="5870253" y="852962"/>
                  </a:cubicBezTo>
                  <a:cubicBezTo>
                    <a:pt x="5870253" y="850260"/>
                    <a:pt x="5870253" y="847558"/>
                    <a:pt x="5870253" y="844855"/>
                  </a:cubicBezTo>
                  <a:cubicBezTo>
                    <a:pt x="5872843" y="842153"/>
                    <a:pt x="5875435" y="842153"/>
                    <a:pt x="5878025" y="839450"/>
                  </a:cubicBezTo>
                  <a:lnTo>
                    <a:pt x="5883208" y="834046"/>
                  </a:lnTo>
                  <a:lnTo>
                    <a:pt x="5883208" y="823236"/>
                  </a:lnTo>
                  <a:cubicBezTo>
                    <a:pt x="5880618" y="823236"/>
                    <a:pt x="5880618" y="823236"/>
                    <a:pt x="5878025" y="823236"/>
                  </a:cubicBezTo>
                  <a:cubicBezTo>
                    <a:pt x="5878025" y="820533"/>
                    <a:pt x="5878025" y="817831"/>
                    <a:pt x="5878025" y="815128"/>
                  </a:cubicBezTo>
                  <a:cubicBezTo>
                    <a:pt x="5880618" y="815128"/>
                    <a:pt x="5883208" y="812426"/>
                    <a:pt x="5885800" y="809724"/>
                  </a:cubicBezTo>
                  <a:cubicBezTo>
                    <a:pt x="5888390" y="777295"/>
                    <a:pt x="5896165" y="750271"/>
                    <a:pt x="5927259" y="734056"/>
                  </a:cubicBezTo>
                  <a:cubicBezTo>
                    <a:pt x="5924668" y="734056"/>
                    <a:pt x="5924668" y="731353"/>
                    <a:pt x="5922077" y="731353"/>
                  </a:cubicBezTo>
                  <a:cubicBezTo>
                    <a:pt x="5922077" y="728651"/>
                    <a:pt x="5922077" y="725949"/>
                    <a:pt x="5922077" y="723246"/>
                  </a:cubicBezTo>
                  <a:cubicBezTo>
                    <a:pt x="5924668" y="723246"/>
                    <a:pt x="5927259" y="720543"/>
                    <a:pt x="5929850" y="720543"/>
                  </a:cubicBezTo>
                  <a:cubicBezTo>
                    <a:pt x="5929850" y="715139"/>
                    <a:pt x="5929850" y="712436"/>
                    <a:pt x="5929850" y="709734"/>
                  </a:cubicBezTo>
                  <a:cubicBezTo>
                    <a:pt x="5932442" y="709734"/>
                    <a:pt x="5932442" y="709734"/>
                    <a:pt x="5935033" y="709734"/>
                  </a:cubicBezTo>
                  <a:cubicBezTo>
                    <a:pt x="5935033" y="701627"/>
                    <a:pt x="5935033" y="693520"/>
                    <a:pt x="5935033" y="685412"/>
                  </a:cubicBezTo>
                  <a:cubicBezTo>
                    <a:pt x="5932442" y="685412"/>
                    <a:pt x="5932442" y="685412"/>
                    <a:pt x="5929850" y="685412"/>
                  </a:cubicBezTo>
                  <a:cubicBezTo>
                    <a:pt x="5929850" y="682710"/>
                    <a:pt x="5929850" y="682710"/>
                    <a:pt x="5929850" y="680008"/>
                  </a:cubicBezTo>
                  <a:lnTo>
                    <a:pt x="5935033" y="677305"/>
                  </a:lnTo>
                  <a:cubicBezTo>
                    <a:pt x="5940215" y="671901"/>
                    <a:pt x="5942806" y="666495"/>
                    <a:pt x="5947989" y="658388"/>
                  </a:cubicBezTo>
                  <a:cubicBezTo>
                    <a:pt x="5950579" y="652983"/>
                    <a:pt x="5950579" y="650281"/>
                    <a:pt x="5950579" y="647579"/>
                  </a:cubicBezTo>
                  <a:cubicBezTo>
                    <a:pt x="5945398" y="639471"/>
                    <a:pt x="5945398" y="625960"/>
                    <a:pt x="5950579" y="617852"/>
                  </a:cubicBezTo>
                  <a:cubicBezTo>
                    <a:pt x="5950581" y="617849"/>
                    <a:pt x="5950598" y="617795"/>
                    <a:pt x="5950904" y="616838"/>
                  </a:cubicBezTo>
                  <a:lnTo>
                    <a:pt x="5953171" y="609745"/>
                  </a:lnTo>
                  <a:cubicBezTo>
                    <a:pt x="5953173" y="609748"/>
                    <a:pt x="5953190" y="609802"/>
                    <a:pt x="5953495" y="610759"/>
                  </a:cubicBezTo>
                  <a:lnTo>
                    <a:pt x="5955763" y="617852"/>
                  </a:lnTo>
                  <a:cubicBezTo>
                    <a:pt x="5960944" y="625960"/>
                    <a:pt x="5963537" y="639471"/>
                    <a:pt x="5958354" y="647579"/>
                  </a:cubicBezTo>
                  <a:cubicBezTo>
                    <a:pt x="5958354" y="650281"/>
                    <a:pt x="5958354" y="652983"/>
                    <a:pt x="5958354" y="655686"/>
                  </a:cubicBezTo>
                  <a:cubicBezTo>
                    <a:pt x="5963537" y="663793"/>
                    <a:pt x="5968719" y="671901"/>
                    <a:pt x="5971311" y="677305"/>
                  </a:cubicBezTo>
                  <a:cubicBezTo>
                    <a:pt x="5973903" y="677305"/>
                    <a:pt x="5973903" y="680008"/>
                    <a:pt x="5976494" y="680008"/>
                  </a:cubicBezTo>
                  <a:cubicBezTo>
                    <a:pt x="5976494" y="682710"/>
                    <a:pt x="5976494" y="682710"/>
                    <a:pt x="5976494" y="685412"/>
                  </a:cubicBezTo>
                  <a:cubicBezTo>
                    <a:pt x="5973903" y="693520"/>
                    <a:pt x="5973903" y="701627"/>
                    <a:pt x="5973903" y="709734"/>
                  </a:cubicBezTo>
                  <a:cubicBezTo>
                    <a:pt x="5979084" y="712436"/>
                    <a:pt x="5979084" y="715139"/>
                    <a:pt x="5979084" y="720543"/>
                  </a:cubicBezTo>
                  <a:lnTo>
                    <a:pt x="5984268" y="723246"/>
                  </a:lnTo>
                  <a:cubicBezTo>
                    <a:pt x="5984268" y="725949"/>
                    <a:pt x="5984268" y="728651"/>
                    <a:pt x="5984268" y="731353"/>
                  </a:cubicBezTo>
                  <a:cubicBezTo>
                    <a:pt x="5981676" y="734056"/>
                    <a:pt x="5981676" y="734056"/>
                    <a:pt x="5979084" y="734056"/>
                  </a:cubicBezTo>
                  <a:lnTo>
                    <a:pt x="5999269" y="755105"/>
                  </a:lnTo>
                  <a:lnTo>
                    <a:pt x="5999269" y="627662"/>
                  </a:lnTo>
                  <a:lnTo>
                    <a:pt x="5999299" y="627662"/>
                  </a:lnTo>
                  <a:cubicBezTo>
                    <a:pt x="6004989" y="627662"/>
                    <a:pt x="6016130" y="627662"/>
                    <a:pt x="6037948" y="627662"/>
                  </a:cubicBezTo>
                  <a:cubicBezTo>
                    <a:pt x="6037948" y="627654"/>
                    <a:pt x="6037948" y="627557"/>
                    <a:pt x="6037948" y="626311"/>
                  </a:cubicBezTo>
                  <a:lnTo>
                    <a:pt x="6037948" y="616853"/>
                  </a:lnTo>
                  <a:cubicBezTo>
                    <a:pt x="6037954" y="616853"/>
                    <a:pt x="6038029" y="616853"/>
                    <a:pt x="6038962" y="616853"/>
                  </a:cubicBezTo>
                  <a:lnTo>
                    <a:pt x="6046055" y="616853"/>
                  </a:lnTo>
                  <a:cubicBezTo>
                    <a:pt x="6046055" y="616846"/>
                    <a:pt x="6046055" y="616733"/>
                    <a:pt x="6046055" y="614962"/>
                  </a:cubicBezTo>
                  <a:lnTo>
                    <a:pt x="6046055" y="601721"/>
                  </a:lnTo>
                  <a:cubicBezTo>
                    <a:pt x="6046064" y="601721"/>
                    <a:pt x="6046136" y="601721"/>
                    <a:pt x="6046815" y="601721"/>
                  </a:cubicBezTo>
                  <a:lnTo>
                    <a:pt x="6052135" y="601721"/>
                  </a:lnTo>
                  <a:cubicBezTo>
                    <a:pt x="6052135" y="601714"/>
                    <a:pt x="6052135" y="601629"/>
                    <a:pt x="6052135" y="600640"/>
                  </a:cubicBezTo>
                  <a:lnTo>
                    <a:pt x="6052135" y="593073"/>
                  </a:lnTo>
                  <a:cubicBezTo>
                    <a:pt x="6052143" y="593073"/>
                    <a:pt x="6052267" y="593073"/>
                    <a:pt x="6054163" y="593073"/>
                  </a:cubicBezTo>
                  <a:lnTo>
                    <a:pt x="6068350" y="593073"/>
                  </a:lnTo>
                  <a:cubicBezTo>
                    <a:pt x="6068350" y="593080"/>
                    <a:pt x="6068350" y="593157"/>
                    <a:pt x="6068350" y="594154"/>
                  </a:cubicBezTo>
                  <a:lnTo>
                    <a:pt x="6068350" y="601721"/>
                  </a:lnTo>
                  <a:cubicBezTo>
                    <a:pt x="6068360" y="601721"/>
                    <a:pt x="6068861" y="601721"/>
                    <a:pt x="6090642" y="601721"/>
                  </a:cubicBezTo>
                  <a:cubicBezTo>
                    <a:pt x="6090642" y="601713"/>
                    <a:pt x="6090642" y="601599"/>
                    <a:pt x="6090642" y="599829"/>
                  </a:cubicBezTo>
                  <a:lnTo>
                    <a:pt x="6090642" y="586588"/>
                  </a:lnTo>
                  <a:cubicBezTo>
                    <a:pt x="6090648" y="586588"/>
                    <a:pt x="6090745" y="586588"/>
                    <a:pt x="6092416" y="586588"/>
                  </a:cubicBezTo>
                  <a:lnTo>
                    <a:pt x="6104829" y="586588"/>
                  </a:lnTo>
                  <a:cubicBezTo>
                    <a:pt x="6104829" y="586600"/>
                    <a:pt x="6104829" y="587114"/>
                    <a:pt x="6104829" y="610368"/>
                  </a:cubicBezTo>
                  <a:cubicBezTo>
                    <a:pt x="6104836" y="610368"/>
                    <a:pt x="6104916" y="610368"/>
                    <a:pt x="6105843" y="610368"/>
                  </a:cubicBezTo>
                  <a:lnTo>
                    <a:pt x="6112936" y="610368"/>
                  </a:lnTo>
                  <a:cubicBezTo>
                    <a:pt x="6112936" y="610362"/>
                    <a:pt x="6112936" y="610281"/>
                    <a:pt x="6112936" y="609287"/>
                  </a:cubicBezTo>
                  <a:lnTo>
                    <a:pt x="6112936" y="601721"/>
                  </a:lnTo>
                  <a:cubicBezTo>
                    <a:pt x="6112945" y="601721"/>
                    <a:pt x="6113063" y="601721"/>
                    <a:pt x="6114709" y="601721"/>
                  </a:cubicBezTo>
                  <a:lnTo>
                    <a:pt x="6127123" y="601721"/>
                  </a:lnTo>
                  <a:cubicBezTo>
                    <a:pt x="6127123" y="601734"/>
                    <a:pt x="6127123" y="602293"/>
                    <a:pt x="6127123" y="627662"/>
                  </a:cubicBezTo>
                  <a:cubicBezTo>
                    <a:pt x="6127131" y="627662"/>
                    <a:pt x="6127249" y="627662"/>
                    <a:pt x="6129150" y="627662"/>
                  </a:cubicBezTo>
                  <a:lnTo>
                    <a:pt x="6143336" y="627662"/>
                  </a:lnTo>
                  <a:cubicBezTo>
                    <a:pt x="6143336" y="627673"/>
                    <a:pt x="6143336" y="627788"/>
                    <a:pt x="6143336" y="629283"/>
                  </a:cubicBezTo>
                  <a:lnTo>
                    <a:pt x="6143336" y="640633"/>
                  </a:lnTo>
                  <a:cubicBezTo>
                    <a:pt x="6143344" y="640633"/>
                    <a:pt x="6143415" y="640633"/>
                    <a:pt x="6144096" y="640633"/>
                  </a:cubicBezTo>
                  <a:lnTo>
                    <a:pt x="6149417" y="640633"/>
                  </a:lnTo>
                  <a:cubicBezTo>
                    <a:pt x="6149417" y="640625"/>
                    <a:pt x="6149417" y="640549"/>
                    <a:pt x="6149417" y="639822"/>
                  </a:cubicBezTo>
                  <a:lnTo>
                    <a:pt x="6149417" y="634147"/>
                  </a:lnTo>
                  <a:cubicBezTo>
                    <a:pt x="6149434" y="634147"/>
                    <a:pt x="6150153" y="634147"/>
                    <a:pt x="6179817" y="634147"/>
                  </a:cubicBezTo>
                  <a:cubicBezTo>
                    <a:pt x="6179817" y="634161"/>
                    <a:pt x="6179817" y="634724"/>
                    <a:pt x="6179817" y="657927"/>
                  </a:cubicBezTo>
                  <a:cubicBezTo>
                    <a:pt x="6179824" y="657927"/>
                    <a:pt x="6179903" y="657927"/>
                    <a:pt x="6180830" y="657927"/>
                  </a:cubicBezTo>
                  <a:lnTo>
                    <a:pt x="6187924" y="657927"/>
                  </a:lnTo>
                  <a:cubicBezTo>
                    <a:pt x="6187924" y="657934"/>
                    <a:pt x="6187924" y="658007"/>
                    <a:pt x="6187924" y="659008"/>
                  </a:cubicBezTo>
                  <a:lnTo>
                    <a:pt x="6187924" y="666574"/>
                  </a:lnTo>
                  <a:cubicBezTo>
                    <a:pt x="6187933" y="666574"/>
                    <a:pt x="6188006" y="666574"/>
                    <a:pt x="6188684" y="666574"/>
                  </a:cubicBezTo>
                  <a:lnTo>
                    <a:pt x="6194004" y="666574"/>
                  </a:lnTo>
                  <a:cubicBezTo>
                    <a:pt x="6194004" y="666567"/>
                    <a:pt x="6194004" y="666447"/>
                    <a:pt x="6194004" y="664412"/>
                  </a:cubicBezTo>
                  <a:lnTo>
                    <a:pt x="6194004" y="649280"/>
                  </a:lnTo>
                  <a:cubicBezTo>
                    <a:pt x="6194011" y="649280"/>
                    <a:pt x="6194089" y="649280"/>
                    <a:pt x="6195017" y="649280"/>
                  </a:cubicBezTo>
                  <a:lnTo>
                    <a:pt x="6202111" y="649280"/>
                  </a:lnTo>
                  <a:cubicBezTo>
                    <a:pt x="6202111" y="649288"/>
                    <a:pt x="6202111" y="649371"/>
                    <a:pt x="6202111" y="650361"/>
                  </a:cubicBezTo>
                  <a:lnTo>
                    <a:pt x="6202111" y="657927"/>
                  </a:lnTo>
                  <a:lnTo>
                    <a:pt x="6207431" y="655934"/>
                  </a:lnTo>
                  <a:cubicBezTo>
                    <a:pt x="6208191" y="655562"/>
                    <a:pt x="6208191" y="655360"/>
                    <a:pt x="6208191" y="654954"/>
                  </a:cubicBezTo>
                  <a:lnTo>
                    <a:pt x="6208191" y="649280"/>
                  </a:lnTo>
                  <a:cubicBezTo>
                    <a:pt x="6208208" y="649280"/>
                    <a:pt x="6209009" y="649280"/>
                    <a:pt x="6246698" y="649280"/>
                  </a:cubicBezTo>
                  <a:cubicBezTo>
                    <a:pt x="6246698" y="649294"/>
                    <a:pt x="6246698" y="649841"/>
                    <a:pt x="6246698" y="673059"/>
                  </a:cubicBezTo>
                  <a:cubicBezTo>
                    <a:pt x="6246706" y="673059"/>
                    <a:pt x="6246824" y="673059"/>
                    <a:pt x="6248724" y="673059"/>
                  </a:cubicBezTo>
                  <a:lnTo>
                    <a:pt x="6262911" y="673059"/>
                  </a:lnTo>
                  <a:cubicBezTo>
                    <a:pt x="6262911" y="673067"/>
                    <a:pt x="6262911" y="673149"/>
                    <a:pt x="6262911" y="674140"/>
                  </a:cubicBezTo>
                  <a:lnTo>
                    <a:pt x="6262911" y="681706"/>
                  </a:lnTo>
                  <a:cubicBezTo>
                    <a:pt x="6262920" y="681706"/>
                    <a:pt x="6263043" y="681706"/>
                    <a:pt x="6264685" y="681706"/>
                  </a:cubicBezTo>
                  <a:lnTo>
                    <a:pt x="6277098" y="681706"/>
                  </a:lnTo>
                  <a:cubicBezTo>
                    <a:pt x="6277098" y="681694"/>
                    <a:pt x="6277098" y="681183"/>
                    <a:pt x="6277098" y="657927"/>
                  </a:cubicBezTo>
                  <a:cubicBezTo>
                    <a:pt x="6277105" y="657927"/>
                    <a:pt x="6277183" y="657927"/>
                    <a:pt x="6278111" y="657927"/>
                  </a:cubicBezTo>
                  <a:lnTo>
                    <a:pt x="6285205" y="657927"/>
                  </a:lnTo>
                  <a:cubicBezTo>
                    <a:pt x="6285205" y="657908"/>
                    <a:pt x="6285205" y="657137"/>
                    <a:pt x="6285205" y="625500"/>
                  </a:cubicBezTo>
                  <a:cubicBezTo>
                    <a:pt x="6285212" y="625500"/>
                    <a:pt x="6285289" y="625500"/>
                    <a:pt x="6286218" y="625500"/>
                  </a:cubicBezTo>
                  <a:lnTo>
                    <a:pt x="6293312" y="625500"/>
                  </a:lnTo>
                  <a:cubicBezTo>
                    <a:pt x="6293312" y="625494"/>
                    <a:pt x="6293312" y="625385"/>
                    <a:pt x="6293312" y="623609"/>
                  </a:cubicBezTo>
                  <a:lnTo>
                    <a:pt x="6293312" y="610368"/>
                  </a:lnTo>
                  <a:cubicBezTo>
                    <a:pt x="6291285" y="610368"/>
                    <a:pt x="6291285" y="610368"/>
                    <a:pt x="6292045" y="608746"/>
                  </a:cubicBezTo>
                  <a:lnTo>
                    <a:pt x="6297365" y="597397"/>
                  </a:lnTo>
                  <a:cubicBezTo>
                    <a:pt x="6297370" y="597414"/>
                    <a:pt x="6297565" y="598088"/>
                    <a:pt x="6305472" y="625500"/>
                  </a:cubicBezTo>
                  <a:cubicBezTo>
                    <a:pt x="6305480" y="625500"/>
                    <a:pt x="6305553" y="625500"/>
                    <a:pt x="6306232" y="625500"/>
                  </a:cubicBezTo>
                  <a:lnTo>
                    <a:pt x="6311552" y="625500"/>
                  </a:lnTo>
                  <a:cubicBezTo>
                    <a:pt x="6311552" y="625487"/>
                    <a:pt x="6311552" y="624308"/>
                    <a:pt x="6311552" y="519573"/>
                  </a:cubicBezTo>
                  <a:cubicBezTo>
                    <a:pt x="6311562" y="519573"/>
                    <a:pt x="6311676" y="519573"/>
                    <a:pt x="6313072" y="519573"/>
                  </a:cubicBezTo>
                  <a:lnTo>
                    <a:pt x="6323712" y="519573"/>
                  </a:lnTo>
                  <a:cubicBezTo>
                    <a:pt x="6323712" y="519551"/>
                    <a:pt x="6323712" y="518541"/>
                    <a:pt x="6323712" y="472014"/>
                  </a:cubicBezTo>
                  <a:cubicBezTo>
                    <a:pt x="6323729" y="472014"/>
                    <a:pt x="6324354" y="472014"/>
                    <a:pt x="6350059" y="472014"/>
                  </a:cubicBezTo>
                  <a:cubicBezTo>
                    <a:pt x="6350059" y="472002"/>
                    <a:pt x="6350059" y="471492"/>
                    <a:pt x="6350059" y="450396"/>
                  </a:cubicBezTo>
                  <a:cubicBezTo>
                    <a:pt x="6350078" y="450396"/>
                    <a:pt x="6350867" y="450396"/>
                    <a:pt x="6384513" y="450396"/>
                  </a:cubicBezTo>
                  <a:cubicBezTo>
                    <a:pt x="6384513" y="450404"/>
                    <a:pt x="6384513" y="450534"/>
                    <a:pt x="6384513" y="452828"/>
                  </a:cubicBezTo>
                  <a:lnTo>
                    <a:pt x="6384513" y="469852"/>
                  </a:lnTo>
                  <a:cubicBezTo>
                    <a:pt x="6384522" y="469852"/>
                    <a:pt x="6384653" y="469852"/>
                    <a:pt x="6386793" y="469852"/>
                  </a:cubicBezTo>
                  <a:lnTo>
                    <a:pt x="6402753" y="469852"/>
                  </a:lnTo>
                  <a:cubicBezTo>
                    <a:pt x="6402753" y="469870"/>
                    <a:pt x="6402753" y="470764"/>
                    <a:pt x="6402753" y="517411"/>
                  </a:cubicBezTo>
                  <a:cubicBezTo>
                    <a:pt x="6402759" y="517411"/>
                    <a:pt x="6402835" y="517411"/>
                    <a:pt x="6403766" y="517411"/>
                  </a:cubicBezTo>
                  <a:lnTo>
                    <a:pt x="6410860" y="517411"/>
                  </a:lnTo>
                  <a:lnTo>
                    <a:pt x="6425047" y="521735"/>
                  </a:lnTo>
                  <a:cubicBezTo>
                    <a:pt x="6425047" y="521745"/>
                    <a:pt x="6425047" y="522395"/>
                    <a:pt x="6425047" y="560647"/>
                  </a:cubicBezTo>
                  <a:cubicBezTo>
                    <a:pt x="6425053" y="560647"/>
                    <a:pt x="6425128" y="560647"/>
                    <a:pt x="6426060" y="560647"/>
                  </a:cubicBezTo>
                  <a:lnTo>
                    <a:pt x="6433153" y="560647"/>
                  </a:lnTo>
                  <a:cubicBezTo>
                    <a:pt x="6433153" y="560657"/>
                    <a:pt x="6433153" y="560763"/>
                    <a:pt x="6433153" y="562268"/>
                  </a:cubicBezTo>
                  <a:lnTo>
                    <a:pt x="6433153" y="573617"/>
                  </a:lnTo>
                  <a:cubicBezTo>
                    <a:pt x="6433161" y="573617"/>
                    <a:pt x="6433285" y="573617"/>
                    <a:pt x="6435180" y="573617"/>
                  </a:cubicBezTo>
                  <a:lnTo>
                    <a:pt x="6449367" y="573617"/>
                  </a:lnTo>
                  <a:lnTo>
                    <a:pt x="6455447" y="580103"/>
                  </a:lnTo>
                  <a:cubicBezTo>
                    <a:pt x="6455447" y="580115"/>
                    <a:pt x="6455447" y="580601"/>
                    <a:pt x="6455447" y="601721"/>
                  </a:cubicBezTo>
                  <a:cubicBezTo>
                    <a:pt x="6455456" y="601721"/>
                    <a:pt x="6455587" y="601721"/>
                    <a:pt x="6457727" y="601721"/>
                  </a:cubicBezTo>
                  <a:lnTo>
                    <a:pt x="6473687" y="601721"/>
                  </a:lnTo>
                  <a:cubicBezTo>
                    <a:pt x="6473687" y="601728"/>
                    <a:pt x="6473687" y="601808"/>
                    <a:pt x="6473687" y="602801"/>
                  </a:cubicBezTo>
                  <a:lnTo>
                    <a:pt x="6473687" y="610368"/>
                  </a:lnTo>
                  <a:cubicBezTo>
                    <a:pt x="6473696" y="610368"/>
                    <a:pt x="6473795" y="610368"/>
                    <a:pt x="6474954" y="610368"/>
                  </a:cubicBezTo>
                  <a:lnTo>
                    <a:pt x="6483821" y="610368"/>
                  </a:lnTo>
                  <a:cubicBezTo>
                    <a:pt x="6483821" y="610377"/>
                    <a:pt x="6483821" y="610506"/>
                    <a:pt x="6483821" y="612529"/>
                  </a:cubicBezTo>
                  <a:lnTo>
                    <a:pt x="6483821" y="627662"/>
                  </a:lnTo>
                  <a:cubicBezTo>
                    <a:pt x="6487874" y="627662"/>
                    <a:pt x="6487874" y="627662"/>
                    <a:pt x="6487874" y="625770"/>
                  </a:cubicBezTo>
                  <a:lnTo>
                    <a:pt x="6487874" y="612529"/>
                  </a:lnTo>
                  <a:cubicBezTo>
                    <a:pt x="6487880" y="612529"/>
                    <a:pt x="6487958" y="612529"/>
                    <a:pt x="6488887" y="612529"/>
                  </a:cubicBezTo>
                  <a:lnTo>
                    <a:pt x="6495981" y="612529"/>
                  </a:lnTo>
                  <a:cubicBezTo>
                    <a:pt x="6495981" y="612540"/>
                    <a:pt x="6495981" y="612659"/>
                    <a:pt x="6495981" y="614151"/>
                  </a:cubicBezTo>
                  <a:lnTo>
                    <a:pt x="6495981" y="625500"/>
                  </a:lnTo>
                  <a:cubicBezTo>
                    <a:pt x="6495990" y="625500"/>
                    <a:pt x="6496063" y="625500"/>
                    <a:pt x="6496741" y="625500"/>
                  </a:cubicBezTo>
                  <a:lnTo>
                    <a:pt x="6502061" y="625500"/>
                  </a:lnTo>
                  <a:cubicBezTo>
                    <a:pt x="6502061" y="621177"/>
                    <a:pt x="6502061" y="621177"/>
                    <a:pt x="6550701" y="621177"/>
                  </a:cubicBezTo>
                  <a:cubicBezTo>
                    <a:pt x="6550701" y="621186"/>
                    <a:pt x="6550701" y="621287"/>
                    <a:pt x="6550701" y="622528"/>
                  </a:cubicBezTo>
                  <a:lnTo>
                    <a:pt x="6550701" y="631985"/>
                  </a:lnTo>
                  <a:cubicBezTo>
                    <a:pt x="6550709" y="631985"/>
                    <a:pt x="6550784" y="631985"/>
                    <a:pt x="6551461" y="631985"/>
                  </a:cubicBezTo>
                  <a:lnTo>
                    <a:pt x="6556782" y="631985"/>
                  </a:lnTo>
                  <a:cubicBezTo>
                    <a:pt x="6556782" y="631994"/>
                    <a:pt x="6556782" y="632116"/>
                    <a:pt x="6556782" y="634147"/>
                  </a:cubicBezTo>
                  <a:lnTo>
                    <a:pt x="6556782" y="649280"/>
                  </a:lnTo>
                  <a:cubicBezTo>
                    <a:pt x="6556790" y="649276"/>
                    <a:pt x="6556906" y="649198"/>
                    <a:pt x="6558808" y="647929"/>
                  </a:cubicBezTo>
                  <a:lnTo>
                    <a:pt x="6572995" y="638471"/>
                  </a:lnTo>
                  <a:cubicBezTo>
                    <a:pt x="6572997" y="638452"/>
                    <a:pt x="6573128" y="637577"/>
                    <a:pt x="6579075" y="597397"/>
                  </a:cubicBezTo>
                  <a:cubicBezTo>
                    <a:pt x="6579084" y="597395"/>
                    <a:pt x="6579153" y="597369"/>
                    <a:pt x="6579835" y="597127"/>
                  </a:cubicBezTo>
                  <a:lnTo>
                    <a:pt x="6585155" y="595235"/>
                  </a:lnTo>
                  <a:cubicBezTo>
                    <a:pt x="6585155" y="595219"/>
                    <a:pt x="6585188" y="594158"/>
                    <a:pt x="6587182" y="526058"/>
                  </a:cubicBezTo>
                  <a:cubicBezTo>
                    <a:pt x="6587182" y="526076"/>
                    <a:pt x="6587215" y="527167"/>
                    <a:pt x="6589209" y="595235"/>
                  </a:cubicBezTo>
                  <a:cubicBezTo>
                    <a:pt x="6589218" y="595238"/>
                    <a:pt x="6589289" y="595263"/>
                    <a:pt x="6589969" y="595505"/>
                  </a:cubicBezTo>
                  <a:lnTo>
                    <a:pt x="6595289" y="597397"/>
                  </a:lnTo>
                  <a:cubicBezTo>
                    <a:pt x="6595289" y="597377"/>
                    <a:pt x="6595289" y="596044"/>
                    <a:pt x="6595289" y="510926"/>
                  </a:cubicBezTo>
                  <a:cubicBezTo>
                    <a:pt x="6599342" y="510926"/>
                    <a:pt x="6599342" y="510926"/>
                    <a:pt x="6599342" y="478499"/>
                  </a:cubicBezTo>
                  <a:cubicBezTo>
                    <a:pt x="6599354" y="478499"/>
                    <a:pt x="6600040" y="478499"/>
                    <a:pt x="6637849" y="478499"/>
                  </a:cubicBezTo>
                  <a:cubicBezTo>
                    <a:pt x="6637849" y="478516"/>
                    <a:pt x="6637849" y="479234"/>
                    <a:pt x="6637849" y="510926"/>
                  </a:cubicBezTo>
                  <a:cubicBezTo>
                    <a:pt x="6637858" y="510926"/>
                    <a:pt x="6637930" y="510926"/>
                    <a:pt x="6638609" y="510926"/>
                  </a:cubicBezTo>
                  <a:lnTo>
                    <a:pt x="6643929" y="510926"/>
                  </a:lnTo>
                  <a:cubicBezTo>
                    <a:pt x="6643929" y="510905"/>
                    <a:pt x="6643929" y="509599"/>
                    <a:pt x="6643929" y="428778"/>
                  </a:cubicBezTo>
                  <a:cubicBezTo>
                    <a:pt x="6643935" y="428778"/>
                    <a:pt x="6644034" y="428778"/>
                    <a:pt x="6645703" y="428778"/>
                  </a:cubicBezTo>
                  <a:lnTo>
                    <a:pt x="6658116" y="428778"/>
                  </a:lnTo>
                  <a:cubicBezTo>
                    <a:pt x="6658116" y="428771"/>
                    <a:pt x="6658116" y="428660"/>
                    <a:pt x="6658116" y="426887"/>
                  </a:cubicBezTo>
                  <a:lnTo>
                    <a:pt x="6658116" y="413646"/>
                  </a:lnTo>
                  <a:cubicBezTo>
                    <a:pt x="6658127" y="413646"/>
                    <a:pt x="6658625" y="413646"/>
                    <a:pt x="6680410" y="413646"/>
                  </a:cubicBezTo>
                  <a:cubicBezTo>
                    <a:pt x="6680410" y="413639"/>
                    <a:pt x="6680410" y="413558"/>
                    <a:pt x="6680410" y="412565"/>
                  </a:cubicBezTo>
                  <a:lnTo>
                    <a:pt x="6680410" y="404999"/>
                  </a:lnTo>
                  <a:cubicBezTo>
                    <a:pt x="6680417" y="404999"/>
                    <a:pt x="6680527" y="404999"/>
                    <a:pt x="6682183" y="404999"/>
                  </a:cubicBezTo>
                  <a:lnTo>
                    <a:pt x="6694597" y="404999"/>
                  </a:lnTo>
                  <a:cubicBezTo>
                    <a:pt x="6694597" y="405007"/>
                    <a:pt x="6694597" y="405086"/>
                    <a:pt x="6694597" y="406080"/>
                  </a:cubicBezTo>
                  <a:lnTo>
                    <a:pt x="6694597" y="413646"/>
                  </a:lnTo>
                  <a:cubicBezTo>
                    <a:pt x="6694606" y="413646"/>
                    <a:pt x="6694679" y="413646"/>
                    <a:pt x="6695357" y="413646"/>
                  </a:cubicBezTo>
                  <a:lnTo>
                    <a:pt x="6700677" y="413646"/>
                  </a:lnTo>
                  <a:lnTo>
                    <a:pt x="6710810" y="409322"/>
                  </a:lnTo>
                  <a:lnTo>
                    <a:pt x="6714863" y="412565"/>
                  </a:lnTo>
                  <a:lnTo>
                    <a:pt x="6714863" y="404999"/>
                  </a:lnTo>
                  <a:cubicBezTo>
                    <a:pt x="6714872" y="404999"/>
                    <a:pt x="6715009" y="404999"/>
                    <a:pt x="6717143" y="404999"/>
                  </a:cubicBezTo>
                  <a:lnTo>
                    <a:pt x="6733104" y="404999"/>
                  </a:lnTo>
                  <a:cubicBezTo>
                    <a:pt x="6733104" y="405007"/>
                    <a:pt x="6733104" y="405086"/>
                    <a:pt x="6733104" y="406080"/>
                  </a:cubicBezTo>
                  <a:lnTo>
                    <a:pt x="6733104" y="413646"/>
                  </a:lnTo>
                  <a:cubicBezTo>
                    <a:pt x="6733123" y="413646"/>
                    <a:pt x="6733859" y="413646"/>
                    <a:pt x="6763504" y="413646"/>
                  </a:cubicBezTo>
                  <a:cubicBezTo>
                    <a:pt x="6763504" y="413656"/>
                    <a:pt x="6763504" y="413765"/>
                    <a:pt x="6763504" y="415267"/>
                  </a:cubicBezTo>
                  <a:lnTo>
                    <a:pt x="6763504" y="426617"/>
                  </a:lnTo>
                  <a:cubicBezTo>
                    <a:pt x="6763521" y="426617"/>
                    <a:pt x="6764161" y="426617"/>
                    <a:pt x="6789851" y="426617"/>
                  </a:cubicBezTo>
                  <a:cubicBezTo>
                    <a:pt x="6789851" y="426633"/>
                    <a:pt x="6789851" y="427313"/>
                    <a:pt x="6789851" y="456881"/>
                  </a:cubicBezTo>
                  <a:cubicBezTo>
                    <a:pt x="6789860" y="456881"/>
                    <a:pt x="6789933" y="456881"/>
                    <a:pt x="6790611" y="456881"/>
                  </a:cubicBezTo>
                  <a:lnTo>
                    <a:pt x="6795931" y="456881"/>
                  </a:lnTo>
                  <a:cubicBezTo>
                    <a:pt x="6795931" y="456888"/>
                    <a:pt x="6795931" y="456974"/>
                    <a:pt x="6795931" y="457962"/>
                  </a:cubicBezTo>
                  <a:lnTo>
                    <a:pt x="6795931" y="465529"/>
                  </a:lnTo>
                  <a:cubicBezTo>
                    <a:pt x="6799985" y="465529"/>
                    <a:pt x="6799985" y="465529"/>
                    <a:pt x="6799985" y="495793"/>
                  </a:cubicBezTo>
                  <a:cubicBezTo>
                    <a:pt x="6799994" y="495793"/>
                    <a:pt x="6800068" y="495793"/>
                    <a:pt x="6800745" y="495793"/>
                  </a:cubicBezTo>
                  <a:lnTo>
                    <a:pt x="6806065" y="495793"/>
                  </a:lnTo>
                  <a:cubicBezTo>
                    <a:pt x="6806065" y="495802"/>
                    <a:pt x="6806065" y="495869"/>
                    <a:pt x="6806065" y="496604"/>
                  </a:cubicBezTo>
                  <a:lnTo>
                    <a:pt x="6806065" y="502279"/>
                  </a:lnTo>
                  <a:cubicBezTo>
                    <a:pt x="6806071" y="502279"/>
                    <a:pt x="6806149" y="502279"/>
                    <a:pt x="6807078" y="502279"/>
                  </a:cubicBezTo>
                  <a:lnTo>
                    <a:pt x="6814171" y="502279"/>
                  </a:lnTo>
                  <a:cubicBezTo>
                    <a:pt x="6814171" y="502296"/>
                    <a:pt x="6814171" y="503009"/>
                    <a:pt x="6814171" y="532544"/>
                  </a:cubicBezTo>
                  <a:cubicBezTo>
                    <a:pt x="6814179" y="532544"/>
                    <a:pt x="6814299" y="532544"/>
                    <a:pt x="6816198" y="532544"/>
                  </a:cubicBezTo>
                  <a:lnTo>
                    <a:pt x="6830385" y="532544"/>
                  </a:lnTo>
                  <a:cubicBezTo>
                    <a:pt x="6830385" y="532560"/>
                    <a:pt x="6830385" y="533140"/>
                    <a:pt x="6830385" y="556323"/>
                  </a:cubicBezTo>
                  <a:cubicBezTo>
                    <a:pt x="6832412" y="556323"/>
                    <a:pt x="6832412" y="556323"/>
                    <a:pt x="6832412" y="557944"/>
                  </a:cubicBezTo>
                  <a:lnTo>
                    <a:pt x="6832412" y="569294"/>
                  </a:lnTo>
                  <a:cubicBezTo>
                    <a:pt x="6832421" y="569294"/>
                    <a:pt x="6832491" y="569294"/>
                    <a:pt x="6833172" y="569294"/>
                  </a:cubicBezTo>
                  <a:lnTo>
                    <a:pt x="6838492" y="569294"/>
                  </a:lnTo>
                  <a:cubicBezTo>
                    <a:pt x="6838492" y="569308"/>
                    <a:pt x="6838492" y="569871"/>
                    <a:pt x="6838492" y="593073"/>
                  </a:cubicBezTo>
                  <a:cubicBezTo>
                    <a:pt x="6838500" y="593073"/>
                    <a:pt x="6838599" y="593073"/>
                    <a:pt x="6839758" y="593073"/>
                  </a:cubicBezTo>
                  <a:lnTo>
                    <a:pt x="6848625" y="593073"/>
                  </a:lnTo>
                  <a:cubicBezTo>
                    <a:pt x="6850652" y="595235"/>
                    <a:pt x="6850652" y="595235"/>
                    <a:pt x="6850652" y="597127"/>
                  </a:cubicBezTo>
                  <a:lnTo>
                    <a:pt x="6850652" y="610368"/>
                  </a:lnTo>
                  <a:cubicBezTo>
                    <a:pt x="6850657" y="610361"/>
                    <a:pt x="6850744" y="610254"/>
                    <a:pt x="6852172" y="608476"/>
                  </a:cubicBezTo>
                  <a:lnTo>
                    <a:pt x="6862812" y="595235"/>
                  </a:lnTo>
                  <a:cubicBezTo>
                    <a:pt x="6862827" y="595235"/>
                    <a:pt x="6863466" y="595235"/>
                    <a:pt x="6891186" y="595235"/>
                  </a:cubicBezTo>
                  <a:cubicBezTo>
                    <a:pt x="6891186" y="595260"/>
                    <a:pt x="6891186" y="596661"/>
                    <a:pt x="6891186" y="681706"/>
                  </a:cubicBezTo>
                  <a:cubicBezTo>
                    <a:pt x="6891194" y="681706"/>
                    <a:pt x="6891270" y="681706"/>
                    <a:pt x="6891946" y="681706"/>
                  </a:cubicBezTo>
                  <a:lnTo>
                    <a:pt x="6897266" y="681706"/>
                  </a:lnTo>
                  <a:cubicBezTo>
                    <a:pt x="6897270" y="681698"/>
                    <a:pt x="6897329" y="681598"/>
                    <a:pt x="6898026" y="680355"/>
                  </a:cubicBezTo>
                  <a:lnTo>
                    <a:pt x="6903346" y="670897"/>
                  </a:lnTo>
                  <a:cubicBezTo>
                    <a:pt x="6903346" y="670904"/>
                    <a:pt x="6903346" y="671003"/>
                    <a:pt x="6903346" y="672789"/>
                  </a:cubicBezTo>
                  <a:lnTo>
                    <a:pt x="6903346" y="686030"/>
                  </a:lnTo>
                  <a:cubicBezTo>
                    <a:pt x="6907399" y="686030"/>
                    <a:pt x="6907399" y="686030"/>
                    <a:pt x="6907399" y="640633"/>
                  </a:cubicBezTo>
                  <a:cubicBezTo>
                    <a:pt x="6907408" y="640633"/>
                    <a:pt x="6907478" y="640633"/>
                    <a:pt x="6908159" y="640633"/>
                  </a:cubicBezTo>
                  <a:lnTo>
                    <a:pt x="6913479" y="640633"/>
                  </a:lnTo>
                  <a:cubicBezTo>
                    <a:pt x="6913479" y="640618"/>
                    <a:pt x="6913479" y="639618"/>
                    <a:pt x="6913479" y="575779"/>
                  </a:cubicBezTo>
                  <a:cubicBezTo>
                    <a:pt x="6913486" y="575779"/>
                    <a:pt x="6913567" y="575779"/>
                    <a:pt x="6914493" y="575779"/>
                  </a:cubicBezTo>
                  <a:lnTo>
                    <a:pt x="6921586" y="575779"/>
                  </a:lnTo>
                  <a:cubicBezTo>
                    <a:pt x="6921592" y="575758"/>
                    <a:pt x="6921856" y="574818"/>
                    <a:pt x="6933746" y="532544"/>
                  </a:cubicBezTo>
                  <a:cubicBezTo>
                    <a:pt x="6933755" y="532544"/>
                    <a:pt x="6933852" y="532544"/>
                    <a:pt x="6935013" y="532544"/>
                  </a:cubicBezTo>
                  <a:lnTo>
                    <a:pt x="6943880" y="532544"/>
                  </a:lnTo>
                  <a:cubicBezTo>
                    <a:pt x="6943885" y="532567"/>
                    <a:pt x="6944111" y="533533"/>
                    <a:pt x="6954013" y="575779"/>
                  </a:cubicBezTo>
                  <a:cubicBezTo>
                    <a:pt x="6954019" y="575779"/>
                    <a:pt x="6954093" y="575779"/>
                    <a:pt x="6955026" y="575779"/>
                  </a:cubicBezTo>
                  <a:lnTo>
                    <a:pt x="6962120" y="575779"/>
                  </a:lnTo>
                  <a:cubicBezTo>
                    <a:pt x="6962120" y="575790"/>
                    <a:pt x="6962120" y="576457"/>
                    <a:pt x="6962120" y="614691"/>
                  </a:cubicBezTo>
                  <a:cubicBezTo>
                    <a:pt x="6962127" y="614691"/>
                    <a:pt x="6962226" y="614691"/>
                    <a:pt x="6963893" y="614691"/>
                  </a:cubicBezTo>
                  <a:lnTo>
                    <a:pt x="6976307" y="614691"/>
                  </a:lnTo>
                  <a:cubicBezTo>
                    <a:pt x="6976307" y="614699"/>
                    <a:pt x="6976307" y="614821"/>
                    <a:pt x="6976307" y="616853"/>
                  </a:cubicBezTo>
                  <a:lnTo>
                    <a:pt x="6976307" y="631985"/>
                  </a:lnTo>
                  <a:cubicBezTo>
                    <a:pt x="6980360" y="631985"/>
                    <a:pt x="6980360" y="631985"/>
                    <a:pt x="6980360" y="629824"/>
                  </a:cubicBezTo>
                  <a:lnTo>
                    <a:pt x="6980360" y="614691"/>
                  </a:lnTo>
                  <a:cubicBezTo>
                    <a:pt x="6980370" y="614691"/>
                    <a:pt x="6980482" y="614691"/>
                    <a:pt x="6981880" y="614691"/>
                  </a:cubicBezTo>
                  <a:lnTo>
                    <a:pt x="6992520" y="614691"/>
                  </a:lnTo>
                  <a:cubicBezTo>
                    <a:pt x="6992520" y="614701"/>
                    <a:pt x="6992520" y="614818"/>
                    <a:pt x="6992520" y="616312"/>
                  </a:cubicBezTo>
                  <a:lnTo>
                    <a:pt x="6992520" y="627662"/>
                  </a:lnTo>
                  <a:cubicBezTo>
                    <a:pt x="6992536" y="627662"/>
                    <a:pt x="6993245" y="627662"/>
                    <a:pt x="7022921" y="627662"/>
                  </a:cubicBezTo>
                  <a:cubicBezTo>
                    <a:pt x="7022921" y="627645"/>
                    <a:pt x="7022921" y="626874"/>
                    <a:pt x="7022921" y="590912"/>
                  </a:cubicBezTo>
                  <a:cubicBezTo>
                    <a:pt x="7022929" y="590912"/>
                    <a:pt x="7023022" y="590912"/>
                    <a:pt x="7024187" y="590912"/>
                  </a:cubicBezTo>
                  <a:lnTo>
                    <a:pt x="7033054" y="590912"/>
                  </a:lnTo>
                  <a:cubicBezTo>
                    <a:pt x="7033054" y="590923"/>
                    <a:pt x="7033054" y="591417"/>
                    <a:pt x="7033054" y="612529"/>
                  </a:cubicBezTo>
                  <a:cubicBezTo>
                    <a:pt x="7035081" y="612529"/>
                    <a:pt x="7035081" y="612529"/>
                    <a:pt x="7035081" y="580103"/>
                  </a:cubicBezTo>
                  <a:cubicBezTo>
                    <a:pt x="7035095" y="580103"/>
                    <a:pt x="7035636" y="580103"/>
                    <a:pt x="7057374" y="580103"/>
                  </a:cubicBezTo>
                  <a:cubicBezTo>
                    <a:pt x="7057374" y="580093"/>
                    <a:pt x="7057374" y="579973"/>
                    <a:pt x="7057374" y="578481"/>
                  </a:cubicBezTo>
                  <a:lnTo>
                    <a:pt x="7057374" y="567132"/>
                  </a:lnTo>
                  <a:cubicBezTo>
                    <a:pt x="7057382" y="567132"/>
                    <a:pt x="7057457" y="567132"/>
                    <a:pt x="7058134" y="567132"/>
                  </a:cubicBezTo>
                  <a:lnTo>
                    <a:pt x="7063454" y="567132"/>
                  </a:lnTo>
                  <a:cubicBezTo>
                    <a:pt x="7063454" y="567126"/>
                    <a:pt x="7063454" y="567013"/>
                    <a:pt x="7063454" y="565241"/>
                  </a:cubicBezTo>
                  <a:lnTo>
                    <a:pt x="7063454" y="552000"/>
                  </a:lnTo>
                  <a:lnTo>
                    <a:pt x="7067508" y="558485"/>
                  </a:lnTo>
                  <a:cubicBezTo>
                    <a:pt x="7067516" y="558485"/>
                    <a:pt x="7067645" y="558485"/>
                    <a:pt x="7069788" y="558485"/>
                  </a:cubicBezTo>
                  <a:lnTo>
                    <a:pt x="7085748" y="558485"/>
                  </a:lnTo>
                  <a:cubicBezTo>
                    <a:pt x="7085748" y="558477"/>
                    <a:pt x="7085748" y="558409"/>
                    <a:pt x="7085748" y="557674"/>
                  </a:cubicBezTo>
                  <a:lnTo>
                    <a:pt x="7085748" y="552000"/>
                  </a:lnTo>
                  <a:cubicBezTo>
                    <a:pt x="7085757" y="552000"/>
                    <a:pt x="7085831" y="552000"/>
                    <a:pt x="7086508" y="552000"/>
                  </a:cubicBezTo>
                  <a:lnTo>
                    <a:pt x="7091828" y="552000"/>
                  </a:lnTo>
                  <a:cubicBezTo>
                    <a:pt x="7091828" y="552009"/>
                    <a:pt x="7091828" y="552109"/>
                    <a:pt x="7091828" y="553351"/>
                  </a:cubicBezTo>
                  <a:lnTo>
                    <a:pt x="7091828" y="562809"/>
                  </a:lnTo>
                  <a:cubicBezTo>
                    <a:pt x="7091843" y="562809"/>
                    <a:pt x="7092576" y="562809"/>
                    <a:pt x="7130335" y="562809"/>
                  </a:cubicBezTo>
                  <a:cubicBezTo>
                    <a:pt x="7130335" y="562827"/>
                    <a:pt x="7130335" y="564337"/>
                    <a:pt x="7130335" y="701162"/>
                  </a:cubicBezTo>
                  <a:cubicBezTo>
                    <a:pt x="7130345" y="701162"/>
                    <a:pt x="7130460" y="701162"/>
                    <a:pt x="7131855" y="701162"/>
                  </a:cubicBezTo>
                  <a:lnTo>
                    <a:pt x="7142495" y="701162"/>
                  </a:lnTo>
                  <a:cubicBezTo>
                    <a:pt x="7142495" y="696839"/>
                    <a:pt x="7142495" y="692515"/>
                    <a:pt x="7142495" y="688192"/>
                  </a:cubicBezTo>
                  <a:cubicBezTo>
                    <a:pt x="7144522" y="688192"/>
                    <a:pt x="7144522" y="688192"/>
                    <a:pt x="7146549" y="688192"/>
                  </a:cubicBezTo>
                  <a:cubicBezTo>
                    <a:pt x="7146549" y="692515"/>
                    <a:pt x="7146549" y="696839"/>
                    <a:pt x="7146549" y="701162"/>
                  </a:cubicBezTo>
                  <a:cubicBezTo>
                    <a:pt x="7156682" y="701162"/>
                    <a:pt x="7166816" y="701162"/>
                    <a:pt x="7176949" y="701162"/>
                  </a:cubicBezTo>
                  <a:cubicBezTo>
                    <a:pt x="7176949" y="690353"/>
                    <a:pt x="7176949" y="681706"/>
                    <a:pt x="7176949" y="670897"/>
                  </a:cubicBezTo>
                  <a:cubicBezTo>
                    <a:pt x="7181003" y="670897"/>
                    <a:pt x="7185056" y="670897"/>
                    <a:pt x="7189109" y="670897"/>
                  </a:cubicBezTo>
                  <a:lnTo>
                    <a:pt x="7201269" y="668736"/>
                  </a:lnTo>
                  <a:cubicBezTo>
                    <a:pt x="7203296" y="668736"/>
                    <a:pt x="7203296" y="670897"/>
                    <a:pt x="7205323" y="670897"/>
                  </a:cubicBezTo>
                  <a:lnTo>
                    <a:pt x="7215456" y="670897"/>
                  </a:lnTo>
                  <a:cubicBezTo>
                    <a:pt x="7215456" y="681706"/>
                    <a:pt x="7215456" y="692515"/>
                    <a:pt x="7215456" y="701162"/>
                  </a:cubicBezTo>
                  <a:cubicBezTo>
                    <a:pt x="7217483" y="701162"/>
                    <a:pt x="7219510" y="701162"/>
                    <a:pt x="7223563" y="701162"/>
                  </a:cubicBezTo>
                  <a:cubicBezTo>
                    <a:pt x="7223563" y="707648"/>
                    <a:pt x="7223563" y="714133"/>
                    <a:pt x="7223563" y="718457"/>
                  </a:cubicBezTo>
                  <a:lnTo>
                    <a:pt x="7232899" y="719362"/>
                  </a:lnTo>
                  <a:lnTo>
                    <a:pt x="7245857" y="719362"/>
                  </a:lnTo>
                  <a:cubicBezTo>
                    <a:pt x="7245857" y="713553"/>
                    <a:pt x="7245857" y="709381"/>
                    <a:pt x="7245857" y="703324"/>
                  </a:cubicBezTo>
                  <a:lnTo>
                    <a:pt x="7313813" y="703324"/>
                  </a:lnTo>
                  <a:lnTo>
                    <a:pt x="7313813" y="618071"/>
                  </a:lnTo>
                  <a:lnTo>
                    <a:pt x="7385821" y="618071"/>
                  </a:lnTo>
                  <a:lnTo>
                    <a:pt x="7385821" y="696839"/>
                  </a:lnTo>
                  <a:cubicBezTo>
                    <a:pt x="7386456" y="696839"/>
                    <a:pt x="7387091" y="696839"/>
                    <a:pt x="7387725" y="696839"/>
                  </a:cubicBezTo>
                  <a:lnTo>
                    <a:pt x="7388967" y="719362"/>
                  </a:lnTo>
                  <a:lnTo>
                    <a:pt x="7398643" y="719362"/>
                  </a:lnTo>
                  <a:cubicBezTo>
                    <a:pt x="7399179" y="712148"/>
                    <a:pt x="7399885" y="704494"/>
                    <a:pt x="7399885" y="696839"/>
                  </a:cubicBezTo>
                  <a:cubicBezTo>
                    <a:pt x="7401912" y="696839"/>
                    <a:pt x="7403939" y="696839"/>
                    <a:pt x="7405965" y="696839"/>
                  </a:cubicBezTo>
                  <a:lnTo>
                    <a:pt x="7407207" y="719362"/>
                  </a:lnTo>
                  <a:lnTo>
                    <a:pt x="7457829" y="719362"/>
                  </a:lnTo>
                  <a:lnTo>
                    <a:pt x="7457829" y="556334"/>
                  </a:lnTo>
                  <a:lnTo>
                    <a:pt x="7655156" y="556334"/>
                  </a:lnTo>
                  <a:lnTo>
                    <a:pt x="7655156" y="719362"/>
                  </a:lnTo>
                  <a:lnTo>
                    <a:pt x="7673853" y="719362"/>
                  </a:lnTo>
                  <a:lnTo>
                    <a:pt x="7673853" y="636669"/>
                  </a:lnTo>
                  <a:lnTo>
                    <a:pt x="7768973" y="636669"/>
                  </a:lnTo>
                  <a:lnTo>
                    <a:pt x="7773382" y="519115"/>
                  </a:lnTo>
                  <a:lnTo>
                    <a:pt x="7819759" y="519115"/>
                  </a:lnTo>
                  <a:lnTo>
                    <a:pt x="7821437" y="571456"/>
                  </a:lnTo>
                  <a:cubicBezTo>
                    <a:pt x="7843732" y="571456"/>
                    <a:pt x="7866024" y="571456"/>
                    <a:pt x="7886292" y="571456"/>
                  </a:cubicBezTo>
                  <a:cubicBezTo>
                    <a:pt x="7886292" y="597397"/>
                    <a:pt x="7886292" y="623338"/>
                    <a:pt x="7886292" y="647118"/>
                  </a:cubicBezTo>
                  <a:cubicBezTo>
                    <a:pt x="7890345" y="647118"/>
                    <a:pt x="7892372" y="647118"/>
                    <a:pt x="7894398" y="647118"/>
                  </a:cubicBezTo>
                  <a:cubicBezTo>
                    <a:pt x="7894398" y="644956"/>
                    <a:pt x="7896425" y="642794"/>
                    <a:pt x="7896425" y="640633"/>
                  </a:cubicBezTo>
                  <a:cubicBezTo>
                    <a:pt x="7898452" y="640633"/>
                    <a:pt x="7900478" y="640633"/>
                    <a:pt x="7902505" y="640633"/>
                  </a:cubicBezTo>
                  <a:cubicBezTo>
                    <a:pt x="7902505" y="642794"/>
                    <a:pt x="7902505" y="644956"/>
                    <a:pt x="7904533" y="649280"/>
                  </a:cubicBezTo>
                  <a:cubicBezTo>
                    <a:pt x="7908585" y="649280"/>
                    <a:pt x="7912638" y="649280"/>
                    <a:pt x="7916693" y="649280"/>
                  </a:cubicBezTo>
                  <a:cubicBezTo>
                    <a:pt x="7916693" y="647118"/>
                    <a:pt x="7916693" y="644956"/>
                    <a:pt x="7916693" y="642794"/>
                  </a:cubicBezTo>
                  <a:cubicBezTo>
                    <a:pt x="7924798" y="642794"/>
                    <a:pt x="7930878" y="642794"/>
                    <a:pt x="7938985" y="642794"/>
                  </a:cubicBezTo>
                  <a:cubicBezTo>
                    <a:pt x="7938985" y="644956"/>
                    <a:pt x="7938985" y="647118"/>
                    <a:pt x="7938985" y="649280"/>
                  </a:cubicBezTo>
                  <a:cubicBezTo>
                    <a:pt x="7945065" y="649280"/>
                    <a:pt x="7953173" y="649280"/>
                    <a:pt x="7959253" y="649280"/>
                  </a:cubicBezTo>
                  <a:cubicBezTo>
                    <a:pt x="7959253" y="664412"/>
                    <a:pt x="7959253" y="679545"/>
                    <a:pt x="7959253" y="694677"/>
                  </a:cubicBezTo>
                  <a:cubicBezTo>
                    <a:pt x="7963306" y="694677"/>
                    <a:pt x="7969386" y="694677"/>
                    <a:pt x="7973440" y="694677"/>
                  </a:cubicBezTo>
                  <a:cubicBezTo>
                    <a:pt x="7973440" y="690353"/>
                    <a:pt x="7973440" y="686030"/>
                    <a:pt x="7973440" y="681706"/>
                  </a:cubicBezTo>
                  <a:cubicBezTo>
                    <a:pt x="7979520" y="681706"/>
                    <a:pt x="7985600" y="681706"/>
                    <a:pt x="7989653" y="681706"/>
                  </a:cubicBezTo>
                  <a:cubicBezTo>
                    <a:pt x="7989653" y="621177"/>
                    <a:pt x="7989653" y="562809"/>
                    <a:pt x="7989653" y="502279"/>
                  </a:cubicBezTo>
                  <a:cubicBezTo>
                    <a:pt x="7991680" y="500117"/>
                    <a:pt x="7993706" y="497955"/>
                    <a:pt x="7995733" y="495793"/>
                  </a:cubicBezTo>
                  <a:cubicBezTo>
                    <a:pt x="8020053" y="495793"/>
                    <a:pt x="8044373" y="495793"/>
                    <a:pt x="8068694" y="495793"/>
                  </a:cubicBezTo>
                  <a:lnTo>
                    <a:pt x="8068694" y="504441"/>
                  </a:lnTo>
                  <a:lnTo>
                    <a:pt x="8078828" y="504441"/>
                  </a:lnTo>
                  <a:cubicBezTo>
                    <a:pt x="8078828" y="543353"/>
                    <a:pt x="8078828" y="582265"/>
                    <a:pt x="8078828" y="619015"/>
                  </a:cubicBezTo>
                  <a:cubicBezTo>
                    <a:pt x="8086934" y="619015"/>
                    <a:pt x="8093014" y="619015"/>
                    <a:pt x="8101121" y="619015"/>
                  </a:cubicBezTo>
                  <a:cubicBezTo>
                    <a:pt x="8101121" y="597397"/>
                    <a:pt x="8101121" y="575779"/>
                    <a:pt x="8101121" y="552000"/>
                  </a:cubicBezTo>
                  <a:cubicBezTo>
                    <a:pt x="8109228" y="552000"/>
                    <a:pt x="8119361" y="552000"/>
                    <a:pt x="8127469" y="552000"/>
                  </a:cubicBezTo>
                  <a:cubicBezTo>
                    <a:pt x="8129494" y="552000"/>
                    <a:pt x="8129494" y="549838"/>
                    <a:pt x="8131521" y="547676"/>
                  </a:cubicBezTo>
                  <a:lnTo>
                    <a:pt x="8139629" y="547676"/>
                  </a:lnTo>
                  <a:cubicBezTo>
                    <a:pt x="8141654" y="549838"/>
                    <a:pt x="8141654" y="552000"/>
                    <a:pt x="8143681" y="552000"/>
                  </a:cubicBezTo>
                  <a:cubicBezTo>
                    <a:pt x="8149761" y="552000"/>
                    <a:pt x="8157869" y="552000"/>
                    <a:pt x="8165976" y="552000"/>
                  </a:cubicBezTo>
                  <a:cubicBezTo>
                    <a:pt x="8165976" y="513088"/>
                    <a:pt x="8165976" y="474176"/>
                    <a:pt x="8165976" y="435264"/>
                  </a:cubicBezTo>
                  <a:cubicBezTo>
                    <a:pt x="8165989" y="435261"/>
                    <a:pt x="8166856" y="435097"/>
                    <a:pt x="8222722" y="424455"/>
                  </a:cubicBezTo>
                  <a:cubicBezTo>
                    <a:pt x="8222722" y="424462"/>
                    <a:pt x="8222722" y="424536"/>
                    <a:pt x="8222722" y="425536"/>
                  </a:cubicBezTo>
                  <a:lnTo>
                    <a:pt x="8222722" y="433102"/>
                  </a:lnTo>
                  <a:cubicBezTo>
                    <a:pt x="8222740" y="433102"/>
                    <a:pt x="8223384" y="433102"/>
                    <a:pt x="8249069" y="433102"/>
                  </a:cubicBezTo>
                  <a:cubicBezTo>
                    <a:pt x="8249069" y="433124"/>
                    <a:pt x="8249069" y="435495"/>
                    <a:pt x="8249069" y="688192"/>
                  </a:cubicBezTo>
                  <a:cubicBezTo>
                    <a:pt x="8255149" y="688192"/>
                    <a:pt x="8263256" y="688192"/>
                    <a:pt x="8271364" y="688192"/>
                  </a:cubicBezTo>
                  <a:cubicBezTo>
                    <a:pt x="8271364" y="686030"/>
                    <a:pt x="8271364" y="686030"/>
                    <a:pt x="8271364" y="683868"/>
                  </a:cubicBezTo>
                  <a:cubicBezTo>
                    <a:pt x="8275416" y="683868"/>
                    <a:pt x="8279469" y="683868"/>
                    <a:pt x="8283524" y="683868"/>
                  </a:cubicBezTo>
                  <a:cubicBezTo>
                    <a:pt x="8283524" y="686030"/>
                    <a:pt x="8283524" y="686030"/>
                    <a:pt x="8283524" y="688192"/>
                  </a:cubicBezTo>
                  <a:cubicBezTo>
                    <a:pt x="8291630" y="688192"/>
                    <a:pt x="8299736" y="688192"/>
                    <a:pt x="8307844" y="688192"/>
                  </a:cubicBezTo>
                  <a:cubicBezTo>
                    <a:pt x="8307844" y="683868"/>
                    <a:pt x="8307844" y="679545"/>
                    <a:pt x="8307844" y="675221"/>
                  </a:cubicBezTo>
                  <a:cubicBezTo>
                    <a:pt x="8317977" y="675221"/>
                    <a:pt x="8328110" y="675221"/>
                    <a:pt x="8336217" y="675221"/>
                  </a:cubicBezTo>
                  <a:cubicBezTo>
                    <a:pt x="8340270" y="670897"/>
                    <a:pt x="8344325" y="670897"/>
                    <a:pt x="8348377" y="670897"/>
                  </a:cubicBezTo>
                  <a:cubicBezTo>
                    <a:pt x="8354457" y="675221"/>
                    <a:pt x="8362565" y="675221"/>
                    <a:pt x="8368645" y="675221"/>
                  </a:cubicBezTo>
                  <a:cubicBezTo>
                    <a:pt x="8368645" y="668736"/>
                    <a:pt x="8368645" y="664412"/>
                    <a:pt x="8368645" y="657927"/>
                  </a:cubicBezTo>
                  <a:lnTo>
                    <a:pt x="8376752" y="657927"/>
                  </a:lnTo>
                  <a:cubicBezTo>
                    <a:pt x="8376752" y="653603"/>
                    <a:pt x="8376752" y="649280"/>
                    <a:pt x="8376752" y="644956"/>
                  </a:cubicBezTo>
                  <a:cubicBezTo>
                    <a:pt x="8394992" y="644956"/>
                    <a:pt x="8415258" y="644956"/>
                    <a:pt x="8433498" y="644956"/>
                  </a:cubicBezTo>
                  <a:cubicBezTo>
                    <a:pt x="8433498" y="634147"/>
                    <a:pt x="8433498" y="625500"/>
                    <a:pt x="8433498" y="614691"/>
                  </a:cubicBezTo>
                  <a:cubicBezTo>
                    <a:pt x="8439578" y="614691"/>
                    <a:pt x="8445658" y="614691"/>
                    <a:pt x="8451738" y="614691"/>
                  </a:cubicBezTo>
                  <a:cubicBezTo>
                    <a:pt x="8451738" y="612529"/>
                    <a:pt x="8451738" y="610368"/>
                    <a:pt x="8451738" y="608206"/>
                  </a:cubicBezTo>
                  <a:cubicBezTo>
                    <a:pt x="8455792" y="608206"/>
                    <a:pt x="8459845" y="608206"/>
                    <a:pt x="8463898" y="608206"/>
                  </a:cubicBezTo>
                  <a:cubicBezTo>
                    <a:pt x="8463898" y="610368"/>
                    <a:pt x="8463898" y="612529"/>
                    <a:pt x="8463898" y="614691"/>
                  </a:cubicBezTo>
                  <a:cubicBezTo>
                    <a:pt x="8469978" y="614691"/>
                    <a:pt x="8474032" y="614691"/>
                    <a:pt x="8480112" y="614691"/>
                  </a:cubicBezTo>
                  <a:cubicBezTo>
                    <a:pt x="8480112" y="629824"/>
                    <a:pt x="8480112" y="647118"/>
                    <a:pt x="8480112" y="664412"/>
                  </a:cubicBezTo>
                  <a:cubicBezTo>
                    <a:pt x="8490245" y="664412"/>
                    <a:pt x="8502406" y="664412"/>
                    <a:pt x="8512540" y="664412"/>
                  </a:cubicBezTo>
                  <a:cubicBezTo>
                    <a:pt x="8512540" y="655765"/>
                    <a:pt x="8512540" y="647118"/>
                    <a:pt x="8512540" y="638471"/>
                  </a:cubicBezTo>
                  <a:cubicBezTo>
                    <a:pt x="8524700" y="638471"/>
                    <a:pt x="8538886" y="638471"/>
                    <a:pt x="8551046" y="638471"/>
                  </a:cubicBezTo>
                  <a:cubicBezTo>
                    <a:pt x="8551046" y="627662"/>
                    <a:pt x="8551046" y="619015"/>
                    <a:pt x="8551046" y="608206"/>
                  </a:cubicBezTo>
                  <a:cubicBezTo>
                    <a:pt x="8567261" y="608206"/>
                    <a:pt x="8583473" y="608206"/>
                    <a:pt x="8599688" y="608206"/>
                  </a:cubicBezTo>
                  <a:cubicBezTo>
                    <a:pt x="8599688" y="608235"/>
                    <a:pt x="8599688" y="610010"/>
                    <a:pt x="8599688" y="719362"/>
                  </a:cubicBezTo>
                  <a:lnTo>
                    <a:pt x="8599688" y="733141"/>
                  </a:lnTo>
                  <a:lnTo>
                    <a:pt x="8665562" y="733141"/>
                  </a:lnTo>
                  <a:lnTo>
                    <a:pt x="8665562" y="838913"/>
                  </a:lnTo>
                  <a:lnTo>
                    <a:pt x="8665562" y="862160"/>
                  </a:lnTo>
                  <a:lnTo>
                    <a:pt x="8680522" y="862160"/>
                  </a:lnTo>
                  <a:cubicBezTo>
                    <a:pt x="8680522" y="862160"/>
                    <a:pt x="8680522" y="862160"/>
                    <a:pt x="8680522" y="860998"/>
                  </a:cubicBezTo>
                  <a:lnTo>
                    <a:pt x="8680522" y="852862"/>
                  </a:lnTo>
                  <a:cubicBezTo>
                    <a:pt x="8680522" y="852862"/>
                    <a:pt x="8680522" y="852862"/>
                    <a:pt x="8725102" y="852862"/>
                  </a:cubicBezTo>
                  <a:cubicBezTo>
                    <a:pt x="8725102" y="852862"/>
                    <a:pt x="8725102" y="852862"/>
                    <a:pt x="8725102" y="855477"/>
                  </a:cubicBezTo>
                  <a:lnTo>
                    <a:pt x="8725102" y="861131"/>
                  </a:lnTo>
                  <a:lnTo>
                    <a:pt x="8733569" y="852574"/>
                  </a:lnTo>
                  <a:cubicBezTo>
                    <a:pt x="8731340" y="852574"/>
                    <a:pt x="8731340" y="850249"/>
                    <a:pt x="8729111" y="850249"/>
                  </a:cubicBezTo>
                  <a:cubicBezTo>
                    <a:pt x="8729111" y="847924"/>
                    <a:pt x="8729111" y="845600"/>
                    <a:pt x="8729111" y="843275"/>
                  </a:cubicBezTo>
                  <a:cubicBezTo>
                    <a:pt x="8731340" y="843275"/>
                    <a:pt x="8733569" y="840950"/>
                    <a:pt x="8735797" y="840950"/>
                  </a:cubicBezTo>
                  <a:cubicBezTo>
                    <a:pt x="8735797" y="836301"/>
                    <a:pt x="8735797" y="833976"/>
                    <a:pt x="8735797" y="831652"/>
                  </a:cubicBezTo>
                  <a:cubicBezTo>
                    <a:pt x="8738027" y="831652"/>
                    <a:pt x="8738027" y="831652"/>
                    <a:pt x="8740256" y="831652"/>
                  </a:cubicBezTo>
                  <a:cubicBezTo>
                    <a:pt x="8740256" y="824678"/>
                    <a:pt x="8740256" y="817704"/>
                    <a:pt x="8740256" y="810730"/>
                  </a:cubicBezTo>
                  <a:cubicBezTo>
                    <a:pt x="8738027" y="810730"/>
                    <a:pt x="8738027" y="810730"/>
                    <a:pt x="8735797" y="810730"/>
                  </a:cubicBezTo>
                  <a:cubicBezTo>
                    <a:pt x="8735797" y="808405"/>
                    <a:pt x="8735797" y="808405"/>
                    <a:pt x="8735797" y="806081"/>
                  </a:cubicBezTo>
                  <a:lnTo>
                    <a:pt x="8740256" y="803756"/>
                  </a:lnTo>
                  <a:cubicBezTo>
                    <a:pt x="8744713" y="799107"/>
                    <a:pt x="8746943" y="794457"/>
                    <a:pt x="8751401" y="787483"/>
                  </a:cubicBezTo>
                  <a:cubicBezTo>
                    <a:pt x="8753629" y="782834"/>
                    <a:pt x="8753629" y="780510"/>
                    <a:pt x="8753629" y="778185"/>
                  </a:cubicBezTo>
                  <a:cubicBezTo>
                    <a:pt x="8749172" y="771211"/>
                    <a:pt x="8749172" y="759588"/>
                    <a:pt x="8753629" y="752614"/>
                  </a:cubicBezTo>
                  <a:cubicBezTo>
                    <a:pt x="8753631" y="752611"/>
                    <a:pt x="8753645" y="752565"/>
                    <a:pt x="8753909" y="751742"/>
                  </a:cubicBezTo>
                  <a:lnTo>
                    <a:pt x="8755767" y="745928"/>
                  </a:lnTo>
                  <a:lnTo>
                    <a:pt x="8754080" y="745928"/>
                  </a:lnTo>
                  <a:cubicBezTo>
                    <a:pt x="8754080" y="745928"/>
                    <a:pt x="8754080" y="745928"/>
                    <a:pt x="8754080" y="744766"/>
                  </a:cubicBezTo>
                  <a:lnTo>
                    <a:pt x="8754080" y="736629"/>
                  </a:lnTo>
                  <a:cubicBezTo>
                    <a:pt x="8754080" y="736629"/>
                    <a:pt x="8754080" y="736629"/>
                    <a:pt x="8755194" y="736629"/>
                  </a:cubicBezTo>
                  <a:lnTo>
                    <a:pt x="8762996" y="736629"/>
                  </a:lnTo>
                  <a:cubicBezTo>
                    <a:pt x="8762996" y="736629"/>
                    <a:pt x="8762996" y="736629"/>
                    <a:pt x="8762996" y="735467"/>
                  </a:cubicBezTo>
                  <a:lnTo>
                    <a:pt x="8762996" y="727331"/>
                  </a:lnTo>
                  <a:cubicBezTo>
                    <a:pt x="8762996" y="727331"/>
                    <a:pt x="8762996" y="727331"/>
                    <a:pt x="8761881" y="727331"/>
                  </a:cubicBezTo>
                  <a:lnTo>
                    <a:pt x="8754080" y="727331"/>
                  </a:lnTo>
                  <a:cubicBezTo>
                    <a:pt x="8754080" y="727331"/>
                    <a:pt x="8754080" y="727331"/>
                    <a:pt x="8754080" y="726168"/>
                  </a:cubicBezTo>
                  <a:lnTo>
                    <a:pt x="8754080" y="718032"/>
                  </a:lnTo>
                  <a:cubicBezTo>
                    <a:pt x="8754080" y="718032"/>
                    <a:pt x="8754080" y="718032"/>
                    <a:pt x="8755194" y="718032"/>
                  </a:cubicBezTo>
                  <a:lnTo>
                    <a:pt x="8762996" y="718032"/>
                  </a:lnTo>
                  <a:cubicBezTo>
                    <a:pt x="8762996" y="718032"/>
                    <a:pt x="8762996" y="718032"/>
                    <a:pt x="8762996" y="717160"/>
                  </a:cubicBezTo>
                  <a:lnTo>
                    <a:pt x="8762996" y="711058"/>
                  </a:lnTo>
                  <a:cubicBezTo>
                    <a:pt x="8762996" y="711058"/>
                    <a:pt x="8762996" y="711058"/>
                    <a:pt x="8761881" y="711058"/>
                  </a:cubicBezTo>
                  <a:lnTo>
                    <a:pt x="8754080" y="711058"/>
                  </a:lnTo>
                  <a:cubicBezTo>
                    <a:pt x="8754080" y="711058"/>
                    <a:pt x="8754080" y="711058"/>
                    <a:pt x="8754080" y="709896"/>
                  </a:cubicBezTo>
                  <a:lnTo>
                    <a:pt x="8754080" y="701759"/>
                  </a:lnTo>
                  <a:cubicBezTo>
                    <a:pt x="8754080" y="701759"/>
                    <a:pt x="8754080" y="701759"/>
                    <a:pt x="8755194" y="701759"/>
                  </a:cubicBezTo>
                  <a:lnTo>
                    <a:pt x="8762996" y="701759"/>
                  </a:lnTo>
                  <a:cubicBezTo>
                    <a:pt x="8762996" y="701759"/>
                    <a:pt x="8762996" y="701759"/>
                    <a:pt x="8761881" y="700016"/>
                  </a:cubicBezTo>
                  <a:lnTo>
                    <a:pt x="8754080" y="687812"/>
                  </a:lnTo>
                  <a:cubicBezTo>
                    <a:pt x="8754080" y="687812"/>
                    <a:pt x="8754080" y="687812"/>
                    <a:pt x="8754080" y="650617"/>
                  </a:cubicBezTo>
                  <a:cubicBezTo>
                    <a:pt x="8754080" y="650617"/>
                    <a:pt x="8754080" y="650617"/>
                    <a:pt x="8903424" y="650617"/>
                  </a:cubicBezTo>
                  <a:cubicBezTo>
                    <a:pt x="8903424" y="650617"/>
                    <a:pt x="8903424" y="650617"/>
                    <a:pt x="8905096" y="653232"/>
                  </a:cubicBezTo>
                  <a:lnTo>
                    <a:pt x="8908543" y="658626"/>
                  </a:lnTo>
                  <a:lnTo>
                    <a:pt x="8908543" y="647687"/>
                  </a:lnTo>
                  <a:cubicBezTo>
                    <a:pt x="8908543" y="636001"/>
                    <a:pt x="8908543" y="622669"/>
                    <a:pt x="8908543" y="607460"/>
                  </a:cubicBezTo>
                  <a:cubicBezTo>
                    <a:pt x="8908552" y="607460"/>
                    <a:pt x="8908671" y="607460"/>
                    <a:pt x="8910570" y="607460"/>
                  </a:cubicBezTo>
                  <a:lnTo>
                    <a:pt x="8924757" y="607460"/>
                  </a:lnTo>
                  <a:cubicBezTo>
                    <a:pt x="8924757" y="607441"/>
                    <a:pt x="8924757" y="606126"/>
                    <a:pt x="8924757" y="515723"/>
                  </a:cubicBezTo>
                  <a:lnTo>
                    <a:pt x="8924757" y="490724"/>
                  </a:lnTo>
                  <a:lnTo>
                    <a:pt x="9078786" y="490724"/>
                  </a:lnTo>
                  <a:lnTo>
                    <a:pt x="9078786" y="506306"/>
                  </a:lnTo>
                  <a:cubicBezTo>
                    <a:pt x="9078786" y="526935"/>
                    <a:pt x="9078786" y="559711"/>
                    <a:pt x="9078786" y="611783"/>
                  </a:cubicBezTo>
                  <a:cubicBezTo>
                    <a:pt x="9078796" y="611782"/>
                    <a:pt x="9078908" y="611761"/>
                    <a:pt x="9080306" y="611513"/>
                  </a:cubicBezTo>
                  <a:lnTo>
                    <a:pt x="9090946" y="609622"/>
                  </a:lnTo>
                  <a:cubicBezTo>
                    <a:pt x="9090946" y="609644"/>
                    <a:pt x="9090916" y="610978"/>
                    <a:pt x="9088919" y="698254"/>
                  </a:cubicBezTo>
                  <a:cubicBezTo>
                    <a:pt x="9088929" y="698256"/>
                    <a:pt x="9089040" y="698276"/>
                    <a:pt x="9090439" y="698525"/>
                  </a:cubicBezTo>
                  <a:lnTo>
                    <a:pt x="9101079" y="700416"/>
                  </a:lnTo>
                  <a:cubicBezTo>
                    <a:pt x="9101081" y="700423"/>
                    <a:pt x="9101101" y="700487"/>
                    <a:pt x="9101332" y="701227"/>
                  </a:cubicBezTo>
                  <a:lnTo>
                    <a:pt x="9103106" y="706902"/>
                  </a:lnTo>
                  <a:cubicBezTo>
                    <a:pt x="9103108" y="706893"/>
                    <a:pt x="9103153" y="706750"/>
                    <a:pt x="9103866" y="704470"/>
                  </a:cubicBezTo>
                  <a:lnTo>
                    <a:pt x="9109186" y="687446"/>
                  </a:lnTo>
                  <a:cubicBezTo>
                    <a:pt x="9109193" y="687446"/>
                    <a:pt x="9109293" y="687446"/>
                    <a:pt x="9110959" y="687446"/>
                  </a:cubicBezTo>
                  <a:lnTo>
                    <a:pt x="9123373" y="687446"/>
                  </a:lnTo>
                  <a:cubicBezTo>
                    <a:pt x="9123373" y="687463"/>
                    <a:pt x="9123373" y="688156"/>
                    <a:pt x="9123373" y="719872"/>
                  </a:cubicBezTo>
                  <a:cubicBezTo>
                    <a:pt x="9123379" y="719877"/>
                    <a:pt x="9123456" y="719917"/>
                    <a:pt x="9124386" y="720413"/>
                  </a:cubicBezTo>
                  <a:lnTo>
                    <a:pt x="9131480" y="724196"/>
                  </a:lnTo>
                  <a:cubicBezTo>
                    <a:pt x="9131480" y="724205"/>
                    <a:pt x="9131480" y="724306"/>
                    <a:pt x="9131480" y="725547"/>
                  </a:cubicBezTo>
                  <a:lnTo>
                    <a:pt x="9131480" y="735005"/>
                  </a:lnTo>
                  <a:cubicBezTo>
                    <a:pt x="9131500" y="735005"/>
                    <a:pt x="9132408" y="735005"/>
                    <a:pt x="9176067" y="735005"/>
                  </a:cubicBezTo>
                  <a:cubicBezTo>
                    <a:pt x="9176067" y="735013"/>
                    <a:pt x="9176067" y="735096"/>
                    <a:pt x="9176067" y="736086"/>
                  </a:cubicBezTo>
                  <a:lnTo>
                    <a:pt x="9176067" y="743652"/>
                  </a:lnTo>
                  <a:cubicBezTo>
                    <a:pt x="9176076" y="743652"/>
                    <a:pt x="9176197" y="743652"/>
                    <a:pt x="9178093" y="743652"/>
                  </a:cubicBezTo>
                  <a:lnTo>
                    <a:pt x="9192280" y="743652"/>
                  </a:lnTo>
                  <a:cubicBezTo>
                    <a:pt x="9192280" y="743634"/>
                    <a:pt x="9192280" y="742905"/>
                    <a:pt x="9192280" y="713387"/>
                  </a:cubicBezTo>
                  <a:cubicBezTo>
                    <a:pt x="9192301" y="713387"/>
                    <a:pt x="9193231" y="713387"/>
                    <a:pt x="9236867" y="713387"/>
                  </a:cubicBezTo>
                  <a:cubicBezTo>
                    <a:pt x="9236867" y="713379"/>
                    <a:pt x="9236867" y="713282"/>
                    <a:pt x="9236867" y="712036"/>
                  </a:cubicBezTo>
                  <a:lnTo>
                    <a:pt x="9236867" y="702578"/>
                  </a:lnTo>
                  <a:cubicBezTo>
                    <a:pt x="9236873" y="702578"/>
                    <a:pt x="9236947" y="702578"/>
                    <a:pt x="9237881" y="702578"/>
                  </a:cubicBezTo>
                  <a:lnTo>
                    <a:pt x="9244974" y="702578"/>
                  </a:lnTo>
                  <a:cubicBezTo>
                    <a:pt x="9244974" y="702571"/>
                    <a:pt x="9244974" y="702458"/>
                    <a:pt x="9244974" y="700687"/>
                  </a:cubicBezTo>
                  <a:lnTo>
                    <a:pt x="9244974" y="687446"/>
                  </a:lnTo>
                  <a:cubicBezTo>
                    <a:pt x="9244983" y="687446"/>
                    <a:pt x="9245055" y="687446"/>
                    <a:pt x="9245734" y="687446"/>
                  </a:cubicBezTo>
                  <a:lnTo>
                    <a:pt x="9251054" y="687446"/>
                  </a:lnTo>
                  <a:cubicBezTo>
                    <a:pt x="9251054" y="687439"/>
                    <a:pt x="9251054" y="687354"/>
                    <a:pt x="9251054" y="686365"/>
                  </a:cubicBezTo>
                  <a:lnTo>
                    <a:pt x="9251054" y="678798"/>
                  </a:lnTo>
                  <a:cubicBezTo>
                    <a:pt x="9251062" y="678798"/>
                    <a:pt x="9251186" y="678798"/>
                    <a:pt x="9253081" y="678798"/>
                  </a:cubicBezTo>
                  <a:lnTo>
                    <a:pt x="9267268" y="678798"/>
                  </a:lnTo>
                  <a:cubicBezTo>
                    <a:pt x="9267268" y="678805"/>
                    <a:pt x="9267268" y="678882"/>
                    <a:pt x="9267268" y="679879"/>
                  </a:cubicBezTo>
                  <a:lnTo>
                    <a:pt x="9267268" y="687446"/>
                  </a:lnTo>
                  <a:cubicBezTo>
                    <a:pt x="9267279" y="687446"/>
                    <a:pt x="9267780" y="687446"/>
                    <a:pt x="9289561" y="687446"/>
                  </a:cubicBezTo>
                  <a:cubicBezTo>
                    <a:pt x="9289561" y="687438"/>
                    <a:pt x="9289561" y="687324"/>
                    <a:pt x="9289561" y="685554"/>
                  </a:cubicBezTo>
                  <a:lnTo>
                    <a:pt x="9289561" y="672313"/>
                  </a:lnTo>
                  <a:cubicBezTo>
                    <a:pt x="9289567" y="672313"/>
                    <a:pt x="9289664" y="672313"/>
                    <a:pt x="9291335" y="672313"/>
                  </a:cubicBezTo>
                  <a:lnTo>
                    <a:pt x="9303748" y="672313"/>
                  </a:lnTo>
                  <a:cubicBezTo>
                    <a:pt x="9303748" y="672325"/>
                    <a:pt x="9303748" y="672839"/>
                    <a:pt x="9303748" y="696093"/>
                  </a:cubicBezTo>
                  <a:cubicBezTo>
                    <a:pt x="9303755" y="696093"/>
                    <a:pt x="9303835" y="696093"/>
                    <a:pt x="9304762" y="696093"/>
                  </a:cubicBezTo>
                  <a:lnTo>
                    <a:pt x="9311855" y="696093"/>
                  </a:lnTo>
                  <a:cubicBezTo>
                    <a:pt x="9311855" y="696087"/>
                    <a:pt x="9311855" y="696006"/>
                    <a:pt x="9311855" y="695012"/>
                  </a:cubicBezTo>
                  <a:lnTo>
                    <a:pt x="9311855" y="687446"/>
                  </a:lnTo>
                  <a:cubicBezTo>
                    <a:pt x="9311864" y="687446"/>
                    <a:pt x="9311982" y="687446"/>
                    <a:pt x="9313628" y="687446"/>
                  </a:cubicBezTo>
                  <a:lnTo>
                    <a:pt x="9326042" y="687446"/>
                  </a:lnTo>
                  <a:cubicBezTo>
                    <a:pt x="9326042" y="687459"/>
                    <a:pt x="9326042" y="688018"/>
                    <a:pt x="9326042" y="713387"/>
                  </a:cubicBezTo>
                  <a:cubicBezTo>
                    <a:pt x="9326050" y="713387"/>
                    <a:pt x="9326168" y="713387"/>
                    <a:pt x="9328069" y="713387"/>
                  </a:cubicBezTo>
                  <a:lnTo>
                    <a:pt x="9342255" y="713387"/>
                  </a:lnTo>
                  <a:cubicBezTo>
                    <a:pt x="9342255" y="713398"/>
                    <a:pt x="9342255" y="713513"/>
                    <a:pt x="9342255" y="715008"/>
                  </a:cubicBezTo>
                  <a:lnTo>
                    <a:pt x="9342255" y="726358"/>
                  </a:lnTo>
                  <a:cubicBezTo>
                    <a:pt x="9342263" y="726358"/>
                    <a:pt x="9342334" y="726358"/>
                    <a:pt x="9343015" y="726358"/>
                  </a:cubicBezTo>
                  <a:lnTo>
                    <a:pt x="9348336" y="726358"/>
                  </a:lnTo>
                  <a:cubicBezTo>
                    <a:pt x="9348336" y="726350"/>
                    <a:pt x="9348336" y="726274"/>
                    <a:pt x="9348336" y="725547"/>
                  </a:cubicBezTo>
                  <a:lnTo>
                    <a:pt x="9348336" y="719872"/>
                  </a:lnTo>
                  <a:cubicBezTo>
                    <a:pt x="9348353" y="719872"/>
                    <a:pt x="9349072" y="719872"/>
                    <a:pt x="9378736" y="719872"/>
                  </a:cubicBezTo>
                  <a:cubicBezTo>
                    <a:pt x="9378736" y="719886"/>
                    <a:pt x="9378736" y="720449"/>
                    <a:pt x="9378736" y="743652"/>
                  </a:cubicBezTo>
                  <a:cubicBezTo>
                    <a:pt x="9378743" y="743652"/>
                    <a:pt x="9378822" y="743652"/>
                    <a:pt x="9379749" y="743652"/>
                  </a:cubicBezTo>
                  <a:lnTo>
                    <a:pt x="9386843" y="743652"/>
                  </a:lnTo>
                  <a:cubicBezTo>
                    <a:pt x="9386843" y="743659"/>
                    <a:pt x="9386843" y="743732"/>
                    <a:pt x="9386843" y="744733"/>
                  </a:cubicBezTo>
                  <a:lnTo>
                    <a:pt x="9386843" y="752299"/>
                  </a:lnTo>
                  <a:cubicBezTo>
                    <a:pt x="9386852" y="752299"/>
                    <a:pt x="9386925" y="752299"/>
                    <a:pt x="9387603" y="752299"/>
                  </a:cubicBezTo>
                  <a:lnTo>
                    <a:pt x="9392923" y="752299"/>
                  </a:lnTo>
                  <a:cubicBezTo>
                    <a:pt x="9392923" y="752292"/>
                    <a:pt x="9392923" y="752172"/>
                    <a:pt x="9392923" y="750137"/>
                  </a:cubicBezTo>
                  <a:lnTo>
                    <a:pt x="9392923" y="735005"/>
                  </a:lnTo>
                  <a:cubicBezTo>
                    <a:pt x="9392930" y="735005"/>
                    <a:pt x="9393008" y="735005"/>
                    <a:pt x="9393936" y="735005"/>
                  </a:cubicBezTo>
                  <a:lnTo>
                    <a:pt x="9401030" y="735005"/>
                  </a:lnTo>
                  <a:cubicBezTo>
                    <a:pt x="9401030" y="735013"/>
                    <a:pt x="9401030" y="735096"/>
                    <a:pt x="9401030" y="736086"/>
                  </a:cubicBezTo>
                  <a:lnTo>
                    <a:pt x="9401030" y="743652"/>
                  </a:lnTo>
                  <a:lnTo>
                    <a:pt x="9406350" y="741659"/>
                  </a:lnTo>
                  <a:cubicBezTo>
                    <a:pt x="9407110" y="741287"/>
                    <a:pt x="9407110" y="741085"/>
                    <a:pt x="9407110" y="740679"/>
                  </a:cubicBezTo>
                  <a:lnTo>
                    <a:pt x="9407110" y="735005"/>
                  </a:lnTo>
                  <a:cubicBezTo>
                    <a:pt x="9407127" y="735005"/>
                    <a:pt x="9407928" y="735005"/>
                    <a:pt x="9445617" y="735005"/>
                  </a:cubicBezTo>
                  <a:cubicBezTo>
                    <a:pt x="9445617" y="735019"/>
                    <a:pt x="9445617" y="735566"/>
                    <a:pt x="9445617" y="758784"/>
                  </a:cubicBezTo>
                  <a:cubicBezTo>
                    <a:pt x="9445625" y="758784"/>
                    <a:pt x="9445743" y="758784"/>
                    <a:pt x="9447643" y="758784"/>
                  </a:cubicBezTo>
                  <a:lnTo>
                    <a:pt x="9461830" y="758784"/>
                  </a:lnTo>
                  <a:cubicBezTo>
                    <a:pt x="9461830" y="758792"/>
                    <a:pt x="9461830" y="758874"/>
                    <a:pt x="9461830" y="759865"/>
                  </a:cubicBezTo>
                  <a:lnTo>
                    <a:pt x="9461830" y="767431"/>
                  </a:lnTo>
                  <a:cubicBezTo>
                    <a:pt x="9461839" y="767431"/>
                    <a:pt x="9461962" y="767431"/>
                    <a:pt x="9463604" y="767431"/>
                  </a:cubicBezTo>
                  <a:lnTo>
                    <a:pt x="9476017" y="767431"/>
                  </a:lnTo>
                  <a:cubicBezTo>
                    <a:pt x="9476017" y="767419"/>
                    <a:pt x="9476017" y="766908"/>
                    <a:pt x="9476017" y="743652"/>
                  </a:cubicBezTo>
                  <a:cubicBezTo>
                    <a:pt x="9476024" y="743652"/>
                    <a:pt x="9476102" y="743652"/>
                    <a:pt x="9477030" y="743652"/>
                  </a:cubicBezTo>
                  <a:lnTo>
                    <a:pt x="9484124" y="743652"/>
                  </a:lnTo>
                  <a:cubicBezTo>
                    <a:pt x="9484124" y="743633"/>
                    <a:pt x="9484124" y="742862"/>
                    <a:pt x="9484124" y="711225"/>
                  </a:cubicBezTo>
                  <a:cubicBezTo>
                    <a:pt x="9484131" y="711225"/>
                    <a:pt x="9484208" y="711225"/>
                    <a:pt x="9485137" y="711225"/>
                  </a:cubicBezTo>
                  <a:lnTo>
                    <a:pt x="9492231" y="711225"/>
                  </a:lnTo>
                  <a:cubicBezTo>
                    <a:pt x="9492231" y="711219"/>
                    <a:pt x="9492231" y="711110"/>
                    <a:pt x="9492231" y="709334"/>
                  </a:cubicBezTo>
                  <a:lnTo>
                    <a:pt x="9492231" y="696093"/>
                  </a:lnTo>
                  <a:cubicBezTo>
                    <a:pt x="9490204" y="696093"/>
                    <a:pt x="9490204" y="696093"/>
                    <a:pt x="9490964" y="694471"/>
                  </a:cubicBezTo>
                  <a:lnTo>
                    <a:pt x="9496284" y="683122"/>
                  </a:lnTo>
                  <a:cubicBezTo>
                    <a:pt x="9496289" y="683139"/>
                    <a:pt x="9496484" y="683813"/>
                    <a:pt x="9504391" y="711225"/>
                  </a:cubicBezTo>
                  <a:cubicBezTo>
                    <a:pt x="9504399" y="711225"/>
                    <a:pt x="9504472" y="711225"/>
                    <a:pt x="9505151" y="711225"/>
                  </a:cubicBezTo>
                  <a:lnTo>
                    <a:pt x="9510471" y="711225"/>
                  </a:lnTo>
                  <a:cubicBezTo>
                    <a:pt x="9510471" y="711212"/>
                    <a:pt x="9510471" y="710033"/>
                    <a:pt x="9510471" y="605298"/>
                  </a:cubicBezTo>
                  <a:cubicBezTo>
                    <a:pt x="9510481" y="605298"/>
                    <a:pt x="9510595" y="605298"/>
                    <a:pt x="9511991" y="605298"/>
                  </a:cubicBezTo>
                  <a:lnTo>
                    <a:pt x="9522631" y="605298"/>
                  </a:lnTo>
                  <a:cubicBezTo>
                    <a:pt x="9522631" y="605276"/>
                    <a:pt x="9522631" y="604266"/>
                    <a:pt x="9522631" y="557739"/>
                  </a:cubicBezTo>
                  <a:cubicBezTo>
                    <a:pt x="9522648" y="557739"/>
                    <a:pt x="9523273" y="557739"/>
                    <a:pt x="9548978" y="557739"/>
                  </a:cubicBezTo>
                  <a:cubicBezTo>
                    <a:pt x="9548978" y="557727"/>
                    <a:pt x="9548978" y="557217"/>
                    <a:pt x="9548978" y="536121"/>
                  </a:cubicBezTo>
                  <a:cubicBezTo>
                    <a:pt x="9548997" y="536121"/>
                    <a:pt x="9549786" y="536121"/>
                    <a:pt x="9583432" y="536121"/>
                  </a:cubicBezTo>
                  <a:cubicBezTo>
                    <a:pt x="9583432" y="536129"/>
                    <a:pt x="9583432" y="536259"/>
                    <a:pt x="9583432" y="538553"/>
                  </a:cubicBezTo>
                  <a:lnTo>
                    <a:pt x="9583432" y="555577"/>
                  </a:lnTo>
                  <a:cubicBezTo>
                    <a:pt x="9583441" y="555577"/>
                    <a:pt x="9583572" y="555577"/>
                    <a:pt x="9585712" y="555577"/>
                  </a:cubicBezTo>
                  <a:lnTo>
                    <a:pt x="9601672" y="555577"/>
                  </a:lnTo>
                  <a:cubicBezTo>
                    <a:pt x="9601672" y="555595"/>
                    <a:pt x="9601672" y="556489"/>
                    <a:pt x="9601672" y="603136"/>
                  </a:cubicBezTo>
                  <a:cubicBezTo>
                    <a:pt x="9601678" y="603136"/>
                    <a:pt x="9601754" y="603136"/>
                    <a:pt x="9602685" y="603136"/>
                  </a:cubicBezTo>
                  <a:lnTo>
                    <a:pt x="9609779" y="603136"/>
                  </a:lnTo>
                  <a:lnTo>
                    <a:pt x="9623966" y="607460"/>
                  </a:lnTo>
                  <a:cubicBezTo>
                    <a:pt x="9623966" y="607470"/>
                    <a:pt x="9623966" y="608120"/>
                    <a:pt x="9623966" y="646372"/>
                  </a:cubicBezTo>
                  <a:cubicBezTo>
                    <a:pt x="9623972" y="646372"/>
                    <a:pt x="9624047" y="646372"/>
                    <a:pt x="9624979" y="646372"/>
                  </a:cubicBezTo>
                  <a:lnTo>
                    <a:pt x="9632072" y="646372"/>
                  </a:lnTo>
                  <a:cubicBezTo>
                    <a:pt x="9632072" y="646382"/>
                    <a:pt x="9632072" y="646488"/>
                    <a:pt x="9632072" y="647993"/>
                  </a:cubicBezTo>
                  <a:lnTo>
                    <a:pt x="9632072" y="659342"/>
                  </a:lnTo>
                  <a:cubicBezTo>
                    <a:pt x="9632080" y="659342"/>
                    <a:pt x="9632204" y="659342"/>
                    <a:pt x="9634099" y="659342"/>
                  </a:cubicBezTo>
                  <a:lnTo>
                    <a:pt x="9648286" y="659342"/>
                  </a:lnTo>
                  <a:lnTo>
                    <a:pt x="9654366" y="665828"/>
                  </a:lnTo>
                  <a:cubicBezTo>
                    <a:pt x="9654366" y="665840"/>
                    <a:pt x="9654366" y="666326"/>
                    <a:pt x="9654366" y="687446"/>
                  </a:cubicBezTo>
                  <a:cubicBezTo>
                    <a:pt x="9654375" y="687446"/>
                    <a:pt x="9654506" y="687446"/>
                    <a:pt x="9656646" y="687446"/>
                  </a:cubicBezTo>
                  <a:lnTo>
                    <a:pt x="9672606" y="687446"/>
                  </a:lnTo>
                  <a:cubicBezTo>
                    <a:pt x="9672606" y="687453"/>
                    <a:pt x="9672606" y="687533"/>
                    <a:pt x="9672606" y="688526"/>
                  </a:cubicBezTo>
                  <a:lnTo>
                    <a:pt x="9672606" y="696093"/>
                  </a:lnTo>
                  <a:cubicBezTo>
                    <a:pt x="9672615" y="696093"/>
                    <a:pt x="9672714" y="696093"/>
                    <a:pt x="9673873" y="696093"/>
                  </a:cubicBezTo>
                  <a:lnTo>
                    <a:pt x="9682740" y="696093"/>
                  </a:lnTo>
                  <a:cubicBezTo>
                    <a:pt x="9682740" y="696102"/>
                    <a:pt x="9682740" y="696231"/>
                    <a:pt x="9682740" y="698254"/>
                  </a:cubicBezTo>
                  <a:lnTo>
                    <a:pt x="9682740" y="713387"/>
                  </a:lnTo>
                  <a:cubicBezTo>
                    <a:pt x="9686793" y="713387"/>
                    <a:pt x="9686793" y="713387"/>
                    <a:pt x="9686793" y="711495"/>
                  </a:cubicBezTo>
                  <a:lnTo>
                    <a:pt x="9686793" y="698254"/>
                  </a:lnTo>
                  <a:cubicBezTo>
                    <a:pt x="9686799" y="698254"/>
                    <a:pt x="9686877" y="698254"/>
                    <a:pt x="9687806" y="698254"/>
                  </a:cubicBezTo>
                  <a:lnTo>
                    <a:pt x="9694900" y="698254"/>
                  </a:lnTo>
                  <a:cubicBezTo>
                    <a:pt x="9694900" y="698265"/>
                    <a:pt x="9694900" y="698384"/>
                    <a:pt x="9694900" y="699876"/>
                  </a:cubicBezTo>
                  <a:lnTo>
                    <a:pt x="9694900" y="711225"/>
                  </a:lnTo>
                  <a:cubicBezTo>
                    <a:pt x="9694909" y="711225"/>
                    <a:pt x="9694982" y="711225"/>
                    <a:pt x="9695660" y="711225"/>
                  </a:cubicBezTo>
                  <a:lnTo>
                    <a:pt x="9700980" y="711225"/>
                  </a:lnTo>
                  <a:cubicBezTo>
                    <a:pt x="9700980" y="706902"/>
                    <a:pt x="9700980" y="706902"/>
                    <a:pt x="9749620" y="706902"/>
                  </a:cubicBezTo>
                  <a:cubicBezTo>
                    <a:pt x="9749620" y="706911"/>
                    <a:pt x="9749620" y="707012"/>
                    <a:pt x="9749620" y="708253"/>
                  </a:cubicBezTo>
                  <a:lnTo>
                    <a:pt x="9749620" y="717710"/>
                  </a:lnTo>
                  <a:cubicBezTo>
                    <a:pt x="9749628" y="717710"/>
                    <a:pt x="9749703" y="717710"/>
                    <a:pt x="9750380" y="717710"/>
                  </a:cubicBezTo>
                  <a:lnTo>
                    <a:pt x="9755702" y="717710"/>
                  </a:lnTo>
                  <a:cubicBezTo>
                    <a:pt x="9755702" y="717719"/>
                    <a:pt x="9755702" y="717841"/>
                    <a:pt x="9755702" y="719872"/>
                  </a:cubicBezTo>
                  <a:lnTo>
                    <a:pt x="9755702" y="735005"/>
                  </a:lnTo>
                  <a:cubicBezTo>
                    <a:pt x="9755710" y="735001"/>
                    <a:pt x="9755826" y="734923"/>
                    <a:pt x="9757728" y="733654"/>
                  </a:cubicBezTo>
                  <a:lnTo>
                    <a:pt x="9771914" y="724196"/>
                  </a:lnTo>
                  <a:cubicBezTo>
                    <a:pt x="9771916" y="724177"/>
                    <a:pt x="9772048" y="723302"/>
                    <a:pt x="9777994" y="683122"/>
                  </a:cubicBezTo>
                  <a:cubicBezTo>
                    <a:pt x="9778004" y="683120"/>
                    <a:pt x="9778072" y="683094"/>
                    <a:pt x="9778754" y="682852"/>
                  </a:cubicBezTo>
                  <a:lnTo>
                    <a:pt x="9784074" y="680960"/>
                  </a:lnTo>
                  <a:cubicBezTo>
                    <a:pt x="9784074" y="680944"/>
                    <a:pt x="9784108" y="679883"/>
                    <a:pt x="9786102" y="611783"/>
                  </a:cubicBezTo>
                  <a:cubicBezTo>
                    <a:pt x="9786102" y="611801"/>
                    <a:pt x="9786134" y="612892"/>
                    <a:pt x="9788128" y="680960"/>
                  </a:cubicBezTo>
                  <a:cubicBezTo>
                    <a:pt x="9788138" y="680963"/>
                    <a:pt x="9788208" y="680988"/>
                    <a:pt x="9788888" y="681230"/>
                  </a:cubicBezTo>
                  <a:lnTo>
                    <a:pt x="9794208" y="683122"/>
                  </a:lnTo>
                  <a:cubicBezTo>
                    <a:pt x="9794208" y="683102"/>
                    <a:pt x="9794208" y="681769"/>
                    <a:pt x="9794208" y="596651"/>
                  </a:cubicBezTo>
                  <a:cubicBezTo>
                    <a:pt x="9798262" y="596651"/>
                    <a:pt x="9798262" y="596651"/>
                    <a:pt x="9798262" y="564224"/>
                  </a:cubicBezTo>
                  <a:cubicBezTo>
                    <a:pt x="9798274" y="564224"/>
                    <a:pt x="9798960" y="564224"/>
                    <a:pt x="9836768" y="564224"/>
                  </a:cubicBezTo>
                  <a:cubicBezTo>
                    <a:pt x="9836768" y="564241"/>
                    <a:pt x="9836768" y="564959"/>
                    <a:pt x="9836768" y="596651"/>
                  </a:cubicBezTo>
                  <a:cubicBezTo>
                    <a:pt x="9836778" y="596651"/>
                    <a:pt x="9836850" y="596651"/>
                    <a:pt x="9837528" y="596651"/>
                  </a:cubicBezTo>
                  <a:lnTo>
                    <a:pt x="9842848" y="596651"/>
                  </a:lnTo>
                  <a:cubicBezTo>
                    <a:pt x="9842848" y="596630"/>
                    <a:pt x="9842848" y="595324"/>
                    <a:pt x="9842848" y="514503"/>
                  </a:cubicBezTo>
                  <a:cubicBezTo>
                    <a:pt x="9842854" y="514503"/>
                    <a:pt x="9842954" y="514503"/>
                    <a:pt x="9844622" y="514503"/>
                  </a:cubicBezTo>
                  <a:lnTo>
                    <a:pt x="9857036" y="514503"/>
                  </a:lnTo>
                  <a:cubicBezTo>
                    <a:pt x="9857036" y="514496"/>
                    <a:pt x="9857036" y="514385"/>
                    <a:pt x="9857036" y="512612"/>
                  </a:cubicBezTo>
                  <a:lnTo>
                    <a:pt x="9857036" y="499371"/>
                  </a:lnTo>
                  <a:cubicBezTo>
                    <a:pt x="9857046" y="499371"/>
                    <a:pt x="9857544" y="499371"/>
                    <a:pt x="9879330" y="499371"/>
                  </a:cubicBezTo>
                  <a:cubicBezTo>
                    <a:pt x="9879330" y="499364"/>
                    <a:pt x="9879330" y="499283"/>
                    <a:pt x="9879330" y="498290"/>
                  </a:cubicBezTo>
                  <a:lnTo>
                    <a:pt x="9879330" y="490724"/>
                  </a:lnTo>
                  <a:cubicBezTo>
                    <a:pt x="9879336" y="490724"/>
                    <a:pt x="9879446" y="490724"/>
                    <a:pt x="9881102" y="490724"/>
                  </a:cubicBezTo>
                  <a:lnTo>
                    <a:pt x="9893516" y="490724"/>
                  </a:lnTo>
                  <a:cubicBezTo>
                    <a:pt x="9893516" y="490732"/>
                    <a:pt x="9893516" y="490811"/>
                    <a:pt x="9893516" y="491805"/>
                  </a:cubicBezTo>
                  <a:lnTo>
                    <a:pt x="9893516" y="499371"/>
                  </a:lnTo>
                  <a:cubicBezTo>
                    <a:pt x="9893526" y="499371"/>
                    <a:pt x="9893598" y="499371"/>
                    <a:pt x="9894276" y="499371"/>
                  </a:cubicBezTo>
                  <a:lnTo>
                    <a:pt x="9899596" y="499371"/>
                  </a:lnTo>
                  <a:lnTo>
                    <a:pt x="9909730" y="495047"/>
                  </a:lnTo>
                  <a:lnTo>
                    <a:pt x="9913782" y="498290"/>
                  </a:lnTo>
                  <a:lnTo>
                    <a:pt x="9913782" y="490724"/>
                  </a:lnTo>
                  <a:cubicBezTo>
                    <a:pt x="9913792" y="490724"/>
                    <a:pt x="9913928" y="490724"/>
                    <a:pt x="9916062" y="490724"/>
                  </a:cubicBezTo>
                  <a:lnTo>
                    <a:pt x="9932024" y="490724"/>
                  </a:lnTo>
                  <a:cubicBezTo>
                    <a:pt x="9932024" y="490732"/>
                    <a:pt x="9932024" y="490811"/>
                    <a:pt x="9932024" y="491805"/>
                  </a:cubicBezTo>
                  <a:lnTo>
                    <a:pt x="9932024" y="499371"/>
                  </a:lnTo>
                  <a:cubicBezTo>
                    <a:pt x="9932042" y="499371"/>
                    <a:pt x="9932778" y="499371"/>
                    <a:pt x="9962424" y="499371"/>
                  </a:cubicBezTo>
                  <a:cubicBezTo>
                    <a:pt x="9962424" y="499381"/>
                    <a:pt x="9962424" y="499490"/>
                    <a:pt x="9962424" y="500992"/>
                  </a:cubicBezTo>
                  <a:lnTo>
                    <a:pt x="9962424" y="512342"/>
                  </a:lnTo>
                  <a:cubicBezTo>
                    <a:pt x="9962440" y="512342"/>
                    <a:pt x="9963080" y="512342"/>
                    <a:pt x="9988770" y="512342"/>
                  </a:cubicBezTo>
                  <a:cubicBezTo>
                    <a:pt x="9988770" y="512358"/>
                    <a:pt x="9988770" y="513038"/>
                    <a:pt x="9988770" y="542606"/>
                  </a:cubicBezTo>
                  <a:cubicBezTo>
                    <a:pt x="9988780" y="542606"/>
                    <a:pt x="9988852" y="542606"/>
                    <a:pt x="9989530" y="542606"/>
                  </a:cubicBezTo>
                  <a:lnTo>
                    <a:pt x="9994850" y="542606"/>
                  </a:lnTo>
                  <a:cubicBezTo>
                    <a:pt x="9994850" y="542613"/>
                    <a:pt x="9994850" y="542699"/>
                    <a:pt x="9994850" y="543687"/>
                  </a:cubicBezTo>
                  <a:lnTo>
                    <a:pt x="9994850" y="551254"/>
                  </a:lnTo>
                  <a:cubicBezTo>
                    <a:pt x="9998904" y="551254"/>
                    <a:pt x="9998904" y="551254"/>
                    <a:pt x="9998904" y="581518"/>
                  </a:cubicBezTo>
                  <a:cubicBezTo>
                    <a:pt x="9998914" y="581518"/>
                    <a:pt x="9998988" y="581518"/>
                    <a:pt x="9999664" y="581518"/>
                  </a:cubicBezTo>
                  <a:lnTo>
                    <a:pt x="10004984" y="581518"/>
                  </a:lnTo>
                  <a:cubicBezTo>
                    <a:pt x="10004984" y="581527"/>
                    <a:pt x="10004984" y="581594"/>
                    <a:pt x="10004984" y="582329"/>
                  </a:cubicBezTo>
                  <a:lnTo>
                    <a:pt x="10004984" y="588004"/>
                  </a:lnTo>
                  <a:cubicBezTo>
                    <a:pt x="10004990" y="588004"/>
                    <a:pt x="10005068" y="588004"/>
                    <a:pt x="10005998" y="588004"/>
                  </a:cubicBezTo>
                  <a:lnTo>
                    <a:pt x="10013090" y="588004"/>
                  </a:lnTo>
                  <a:cubicBezTo>
                    <a:pt x="10013090" y="588021"/>
                    <a:pt x="10013090" y="588734"/>
                    <a:pt x="10013090" y="618269"/>
                  </a:cubicBezTo>
                  <a:cubicBezTo>
                    <a:pt x="10013098" y="618269"/>
                    <a:pt x="10013218" y="618269"/>
                    <a:pt x="10015118" y="618269"/>
                  </a:cubicBezTo>
                  <a:lnTo>
                    <a:pt x="10029304" y="618269"/>
                  </a:lnTo>
                  <a:cubicBezTo>
                    <a:pt x="10029304" y="618285"/>
                    <a:pt x="10029304" y="618865"/>
                    <a:pt x="10029304" y="642048"/>
                  </a:cubicBezTo>
                  <a:cubicBezTo>
                    <a:pt x="10031332" y="642048"/>
                    <a:pt x="10031332" y="642048"/>
                    <a:pt x="10031332" y="643669"/>
                  </a:cubicBezTo>
                  <a:lnTo>
                    <a:pt x="10031332" y="655019"/>
                  </a:lnTo>
                  <a:cubicBezTo>
                    <a:pt x="10031340" y="655019"/>
                    <a:pt x="10031410" y="655019"/>
                    <a:pt x="10032092" y="655019"/>
                  </a:cubicBezTo>
                  <a:lnTo>
                    <a:pt x="10037412" y="655019"/>
                  </a:lnTo>
                  <a:cubicBezTo>
                    <a:pt x="10037412" y="655033"/>
                    <a:pt x="10037412" y="655596"/>
                    <a:pt x="10037412" y="678798"/>
                  </a:cubicBezTo>
                  <a:cubicBezTo>
                    <a:pt x="10037420" y="678798"/>
                    <a:pt x="10037518" y="678798"/>
                    <a:pt x="10038678" y="678798"/>
                  </a:cubicBezTo>
                  <a:lnTo>
                    <a:pt x="10047544" y="678798"/>
                  </a:lnTo>
                  <a:cubicBezTo>
                    <a:pt x="10049572" y="680960"/>
                    <a:pt x="10049572" y="680960"/>
                    <a:pt x="10049572" y="682852"/>
                  </a:cubicBezTo>
                  <a:lnTo>
                    <a:pt x="10049572" y="696093"/>
                  </a:lnTo>
                  <a:cubicBezTo>
                    <a:pt x="10049576" y="696086"/>
                    <a:pt x="10049664" y="695979"/>
                    <a:pt x="10051092" y="694201"/>
                  </a:cubicBezTo>
                  <a:lnTo>
                    <a:pt x="10061732" y="680960"/>
                  </a:lnTo>
                  <a:cubicBezTo>
                    <a:pt x="10061746" y="680960"/>
                    <a:pt x="10062386" y="680960"/>
                    <a:pt x="10090106" y="680960"/>
                  </a:cubicBezTo>
                  <a:cubicBezTo>
                    <a:pt x="10090106" y="680985"/>
                    <a:pt x="10090106" y="682386"/>
                    <a:pt x="10090106" y="767431"/>
                  </a:cubicBezTo>
                  <a:cubicBezTo>
                    <a:pt x="10090114" y="767431"/>
                    <a:pt x="10090190" y="767431"/>
                    <a:pt x="10090866" y="767431"/>
                  </a:cubicBezTo>
                  <a:lnTo>
                    <a:pt x="10096186" y="767431"/>
                  </a:lnTo>
                  <a:cubicBezTo>
                    <a:pt x="10096190" y="767423"/>
                    <a:pt x="10096248" y="767323"/>
                    <a:pt x="10096946" y="766080"/>
                  </a:cubicBezTo>
                  <a:lnTo>
                    <a:pt x="10102266" y="756622"/>
                  </a:lnTo>
                  <a:cubicBezTo>
                    <a:pt x="10102266" y="756629"/>
                    <a:pt x="10102266" y="756728"/>
                    <a:pt x="10102266" y="758514"/>
                  </a:cubicBezTo>
                  <a:lnTo>
                    <a:pt x="10102266" y="771755"/>
                  </a:lnTo>
                  <a:cubicBezTo>
                    <a:pt x="10106318" y="771755"/>
                    <a:pt x="10106318" y="771755"/>
                    <a:pt x="10106318" y="726358"/>
                  </a:cubicBezTo>
                  <a:cubicBezTo>
                    <a:pt x="10106328" y="726358"/>
                    <a:pt x="10106398" y="726358"/>
                    <a:pt x="10107078" y="726358"/>
                  </a:cubicBezTo>
                  <a:lnTo>
                    <a:pt x="10112398" y="726358"/>
                  </a:lnTo>
                  <a:cubicBezTo>
                    <a:pt x="10112398" y="726343"/>
                    <a:pt x="10112398" y="725343"/>
                    <a:pt x="10112398" y="661504"/>
                  </a:cubicBezTo>
                  <a:cubicBezTo>
                    <a:pt x="10112406" y="661504"/>
                    <a:pt x="10112486" y="661504"/>
                    <a:pt x="10113412" y="661504"/>
                  </a:cubicBezTo>
                  <a:lnTo>
                    <a:pt x="10120506" y="661504"/>
                  </a:lnTo>
                  <a:cubicBezTo>
                    <a:pt x="10120512" y="661483"/>
                    <a:pt x="10120776" y="660543"/>
                    <a:pt x="10132666" y="618269"/>
                  </a:cubicBezTo>
                  <a:cubicBezTo>
                    <a:pt x="10132674" y="618269"/>
                    <a:pt x="10132772" y="618269"/>
                    <a:pt x="10133932" y="618269"/>
                  </a:cubicBezTo>
                  <a:lnTo>
                    <a:pt x="10142800" y="618269"/>
                  </a:lnTo>
                  <a:cubicBezTo>
                    <a:pt x="10142804" y="618292"/>
                    <a:pt x="10143030" y="619258"/>
                    <a:pt x="10152932" y="661504"/>
                  </a:cubicBezTo>
                  <a:cubicBezTo>
                    <a:pt x="10152938" y="661504"/>
                    <a:pt x="10153012" y="661504"/>
                    <a:pt x="10153946" y="661504"/>
                  </a:cubicBezTo>
                  <a:lnTo>
                    <a:pt x="10161040" y="661504"/>
                  </a:lnTo>
                  <a:cubicBezTo>
                    <a:pt x="10161040" y="661515"/>
                    <a:pt x="10161040" y="662182"/>
                    <a:pt x="10161040" y="700416"/>
                  </a:cubicBezTo>
                  <a:cubicBezTo>
                    <a:pt x="10161046" y="700416"/>
                    <a:pt x="10161146" y="700416"/>
                    <a:pt x="10162812" y="700416"/>
                  </a:cubicBezTo>
                  <a:lnTo>
                    <a:pt x="10175226" y="700416"/>
                  </a:lnTo>
                  <a:cubicBezTo>
                    <a:pt x="10175226" y="700424"/>
                    <a:pt x="10175226" y="700546"/>
                    <a:pt x="10175226" y="702578"/>
                  </a:cubicBezTo>
                  <a:lnTo>
                    <a:pt x="10175226" y="717710"/>
                  </a:lnTo>
                  <a:cubicBezTo>
                    <a:pt x="10179280" y="717710"/>
                    <a:pt x="10179280" y="717710"/>
                    <a:pt x="10179280" y="715549"/>
                  </a:cubicBezTo>
                  <a:lnTo>
                    <a:pt x="10179280" y="700416"/>
                  </a:lnTo>
                  <a:cubicBezTo>
                    <a:pt x="10179290" y="700416"/>
                    <a:pt x="10179402" y="700416"/>
                    <a:pt x="10180800" y="700416"/>
                  </a:cubicBezTo>
                  <a:lnTo>
                    <a:pt x="10191440" y="700416"/>
                  </a:lnTo>
                  <a:cubicBezTo>
                    <a:pt x="10191440" y="700426"/>
                    <a:pt x="10191440" y="700543"/>
                    <a:pt x="10191440" y="702037"/>
                  </a:cubicBezTo>
                  <a:lnTo>
                    <a:pt x="10191440" y="713387"/>
                  </a:lnTo>
                  <a:cubicBezTo>
                    <a:pt x="10191456" y="713387"/>
                    <a:pt x="10192164" y="713387"/>
                    <a:pt x="10221840" y="713387"/>
                  </a:cubicBezTo>
                  <a:cubicBezTo>
                    <a:pt x="10221840" y="713370"/>
                    <a:pt x="10221840" y="712599"/>
                    <a:pt x="10221840" y="676637"/>
                  </a:cubicBezTo>
                  <a:cubicBezTo>
                    <a:pt x="10221848" y="676637"/>
                    <a:pt x="10221942" y="676637"/>
                    <a:pt x="10223106" y="676637"/>
                  </a:cubicBezTo>
                  <a:lnTo>
                    <a:pt x="10231974" y="676637"/>
                  </a:lnTo>
                  <a:cubicBezTo>
                    <a:pt x="10231974" y="676648"/>
                    <a:pt x="10231974" y="677142"/>
                    <a:pt x="10231974" y="698254"/>
                  </a:cubicBezTo>
                  <a:cubicBezTo>
                    <a:pt x="10234000" y="698254"/>
                    <a:pt x="10234000" y="698254"/>
                    <a:pt x="10234000" y="665828"/>
                  </a:cubicBezTo>
                  <a:cubicBezTo>
                    <a:pt x="10234014" y="665828"/>
                    <a:pt x="10234556" y="665828"/>
                    <a:pt x="10256294" y="665828"/>
                  </a:cubicBezTo>
                  <a:cubicBezTo>
                    <a:pt x="10256294" y="665818"/>
                    <a:pt x="10256294" y="665698"/>
                    <a:pt x="10256294" y="664206"/>
                  </a:cubicBezTo>
                  <a:lnTo>
                    <a:pt x="10256294" y="652857"/>
                  </a:lnTo>
                  <a:cubicBezTo>
                    <a:pt x="10256302" y="652857"/>
                    <a:pt x="10256376" y="652857"/>
                    <a:pt x="10257054" y="652857"/>
                  </a:cubicBezTo>
                  <a:lnTo>
                    <a:pt x="10262374" y="652857"/>
                  </a:lnTo>
                  <a:cubicBezTo>
                    <a:pt x="10262374" y="652851"/>
                    <a:pt x="10262374" y="652738"/>
                    <a:pt x="10262374" y="650966"/>
                  </a:cubicBezTo>
                  <a:lnTo>
                    <a:pt x="10262374" y="637725"/>
                  </a:lnTo>
                  <a:lnTo>
                    <a:pt x="10266428" y="644210"/>
                  </a:lnTo>
                  <a:cubicBezTo>
                    <a:pt x="10266436" y="644210"/>
                    <a:pt x="10266564" y="644210"/>
                    <a:pt x="10268708" y="644210"/>
                  </a:cubicBezTo>
                  <a:lnTo>
                    <a:pt x="10284668" y="644210"/>
                  </a:lnTo>
                  <a:cubicBezTo>
                    <a:pt x="10284668" y="644202"/>
                    <a:pt x="10284668" y="644134"/>
                    <a:pt x="10284668" y="643399"/>
                  </a:cubicBezTo>
                  <a:lnTo>
                    <a:pt x="10284668" y="637725"/>
                  </a:lnTo>
                  <a:cubicBezTo>
                    <a:pt x="10284676" y="637725"/>
                    <a:pt x="10284750" y="637725"/>
                    <a:pt x="10285428" y="637725"/>
                  </a:cubicBezTo>
                  <a:lnTo>
                    <a:pt x="10290748" y="637725"/>
                  </a:lnTo>
                  <a:cubicBezTo>
                    <a:pt x="10290748" y="637734"/>
                    <a:pt x="10290748" y="637834"/>
                    <a:pt x="10290748" y="639076"/>
                  </a:cubicBezTo>
                  <a:lnTo>
                    <a:pt x="10290748" y="648534"/>
                  </a:lnTo>
                  <a:cubicBezTo>
                    <a:pt x="10290762" y="648534"/>
                    <a:pt x="10291496" y="648534"/>
                    <a:pt x="10329254" y="648534"/>
                  </a:cubicBezTo>
                  <a:cubicBezTo>
                    <a:pt x="10329254" y="648552"/>
                    <a:pt x="10329254" y="650062"/>
                    <a:pt x="10329254" y="786887"/>
                  </a:cubicBezTo>
                  <a:cubicBezTo>
                    <a:pt x="10329264" y="786887"/>
                    <a:pt x="10329380" y="786887"/>
                    <a:pt x="10330774" y="786887"/>
                  </a:cubicBezTo>
                  <a:lnTo>
                    <a:pt x="10341414" y="786887"/>
                  </a:lnTo>
                  <a:cubicBezTo>
                    <a:pt x="10341414" y="782564"/>
                    <a:pt x="10341414" y="778240"/>
                    <a:pt x="10341414" y="773917"/>
                  </a:cubicBezTo>
                  <a:cubicBezTo>
                    <a:pt x="10343442" y="773917"/>
                    <a:pt x="10343442" y="773917"/>
                    <a:pt x="10345468" y="773917"/>
                  </a:cubicBezTo>
                  <a:cubicBezTo>
                    <a:pt x="10345468" y="778240"/>
                    <a:pt x="10345468" y="782564"/>
                    <a:pt x="10345468" y="786887"/>
                  </a:cubicBezTo>
                  <a:cubicBezTo>
                    <a:pt x="10355602" y="786887"/>
                    <a:pt x="10365736" y="786887"/>
                    <a:pt x="10375868" y="786887"/>
                  </a:cubicBezTo>
                  <a:cubicBezTo>
                    <a:pt x="10375868" y="776078"/>
                    <a:pt x="10375868" y="767431"/>
                    <a:pt x="10375868" y="756622"/>
                  </a:cubicBezTo>
                  <a:cubicBezTo>
                    <a:pt x="10379922" y="756622"/>
                    <a:pt x="10383976" y="756622"/>
                    <a:pt x="10388028" y="756622"/>
                  </a:cubicBezTo>
                  <a:lnTo>
                    <a:pt x="10400188" y="754461"/>
                  </a:lnTo>
                  <a:cubicBezTo>
                    <a:pt x="10402216" y="754461"/>
                    <a:pt x="10402216" y="756622"/>
                    <a:pt x="10404242" y="756622"/>
                  </a:cubicBezTo>
                  <a:lnTo>
                    <a:pt x="10414376" y="756622"/>
                  </a:lnTo>
                  <a:cubicBezTo>
                    <a:pt x="10414376" y="767431"/>
                    <a:pt x="10414376" y="778240"/>
                    <a:pt x="10414376" y="786887"/>
                  </a:cubicBezTo>
                  <a:cubicBezTo>
                    <a:pt x="10416402" y="786887"/>
                    <a:pt x="10418430" y="786887"/>
                    <a:pt x="10422482" y="786887"/>
                  </a:cubicBezTo>
                  <a:cubicBezTo>
                    <a:pt x="10422482" y="793373"/>
                    <a:pt x="10422482" y="799858"/>
                    <a:pt x="10422482" y="804182"/>
                  </a:cubicBezTo>
                  <a:lnTo>
                    <a:pt x="10431818" y="805087"/>
                  </a:lnTo>
                  <a:lnTo>
                    <a:pt x="10444776" y="805087"/>
                  </a:lnTo>
                  <a:cubicBezTo>
                    <a:pt x="10444776" y="799278"/>
                    <a:pt x="10444776" y="795106"/>
                    <a:pt x="10444776" y="789049"/>
                  </a:cubicBezTo>
                  <a:lnTo>
                    <a:pt x="10512732" y="789049"/>
                  </a:lnTo>
                  <a:lnTo>
                    <a:pt x="10512732" y="703796"/>
                  </a:lnTo>
                  <a:lnTo>
                    <a:pt x="10584740" y="703796"/>
                  </a:lnTo>
                  <a:lnTo>
                    <a:pt x="10584740" y="782564"/>
                  </a:lnTo>
                  <a:cubicBezTo>
                    <a:pt x="10585376" y="782564"/>
                    <a:pt x="10586010" y="782564"/>
                    <a:pt x="10586644" y="782564"/>
                  </a:cubicBezTo>
                  <a:lnTo>
                    <a:pt x="10587886" y="805087"/>
                  </a:lnTo>
                  <a:lnTo>
                    <a:pt x="10597562" y="805087"/>
                  </a:lnTo>
                  <a:cubicBezTo>
                    <a:pt x="10598098" y="797873"/>
                    <a:pt x="10598804" y="790219"/>
                    <a:pt x="10598804" y="782564"/>
                  </a:cubicBezTo>
                  <a:cubicBezTo>
                    <a:pt x="10600832" y="782564"/>
                    <a:pt x="10602858" y="782564"/>
                    <a:pt x="10604884" y="782564"/>
                  </a:cubicBezTo>
                  <a:lnTo>
                    <a:pt x="10606126" y="805087"/>
                  </a:lnTo>
                  <a:lnTo>
                    <a:pt x="10656748" y="805087"/>
                  </a:lnTo>
                  <a:lnTo>
                    <a:pt x="10656748" y="642059"/>
                  </a:lnTo>
                  <a:lnTo>
                    <a:pt x="10854076" y="642059"/>
                  </a:lnTo>
                  <a:lnTo>
                    <a:pt x="10854076" y="805087"/>
                  </a:lnTo>
                  <a:lnTo>
                    <a:pt x="10872772" y="805087"/>
                  </a:lnTo>
                  <a:lnTo>
                    <a:pt x="10872772" y="722394"/>
                  </a:lnTo>
                  <a:lnTo>
                    <a:pt x="10967892" y="722394"/>
                  </a:lnTo>
                  <a:cubicBezTo>
                    <a:pt x="10971967" y="616373"/>
                    <a:pt x="10975346" y="510899"/>
                    <a:pt x="10979823" y="404253"/>
                  </a:cubicBezTo>
                  <a:cubicBezTo>
                    <a:pt x="10969690" y="404253"/>
                    <a:pt x="10945370" y="391282"/>
                    <a:pt x="10967663" y="382635"/>
                  </a:cubicBezTo>
                  <a:cubicBezTo>
                    <a:pt x="10965635" y="380473"/>
                    <a:pt x="10963610" y="378311"/>
                    <a:pt x="10961583" y="378311"/>
                  </a:cubicBezTo>
                  <a:cubicBezTo>
                    <a:pt x="10961583" y="365341"/>
                    <a:pt x="10959555" y="363179"/>
                    <a:pt x="10969690" y="354532"/>
                  </a:cubicBezTo>
                  <a:cubicBezTo>
                    <a:pt x="10969690" y="350208"/>
                    <a:pt x="10969690" y="343723"/>
                    <a:pt x="10969690" y="337238"/>
                  </a:cubicBezTo>
                  <a:cubicBezTo>
                    <a:pt x="10973743" y="337238"/>
                    <a:pt x="10977796" y="337238"/>
                    <a:pt x="10983876" y="337238"/>
                  </a:cubicBezTo>
                  <a:cubicBezTo>
                    <a:pt x="10983876" y="328590"/>
                    <a:pt x="10983876" y="322105"/>
                    <a:pt x="10983876" y="315620"/>
                  </a:cubicBezTo>
                  <a:cubicBezTo>
                    <a:pt x="10983876" y="313458"/>
                    <a:pt x="10985903" y="313458"/>
                    <a:pt x="10985903" y="311296"/>
                  </a:cubicBezTo>
                  <a:cubicBezTo>
                    <a:pt x="10985903" y="285355"/>
                    <a:pt x="10985903" y="259414"/>
                    <a:pt x="10985903" y="233472"/>
                  </a:cubicBezTo>
                  <a:cubicBezTo>
                    <a:pt x="10985903" y="231310"/>
                    <a:pt x="10983876" y="229149"/>
                    <a:pt x="10983876" y="226987"/>
                  </a:cubicBezTo>
                  <a:cubicBezTo>
                    <a:pt x="10985903" y="224825"/>
                    <a:pt x="10987930" y="222663"/>
                    <a:pt x="10989956" y="220501"/>
                  </a:cubicBezTo>
                  <a:cubicBezTo>
                    <a:pt x="10989956" y="201045"/>
                    <a:pt x="10989956" y="181589"/>
                    <a:pt x="10989956" y="162133"/>
                  </a:cubicBezTo>
                  <a:cubicBezTo>
                    <a:pt x="10989956" y="159972"/>
                    <a:pt x="10989956" y="159972"/>
                    <a:pt x="10991983" y="157810"/>
                  </a:cubicBezTo>
                  <a:cubicBezTo>
                    <a:pt x="10991983" y="140516"/>
                    <a:pt x="10991983" y="121060"/>
                    <a:pt x="10991983" y="101604"/>
                  </a:cubicBezTo>
                  <a:cubicBezTo>
                    <a:pt x="10994010" y="92957"/>
                    <a:pt x="10994010" y="88633"/>
                    <a:pt x="10994010" y="82148"/>
                  </a:cubicBezTo>
                  <a:cubicBezTo>
                    <a:pt x="10998063" y="88633"/>
                    <a:pt x="10998063" y="92957"/>
                    <a:pt x="10998063" y="99442"/>
                  </a:cubicBezTo>
                  <a:cubicBezTo>
                    <a:pt x="11000090" y="121060"/>
                    <a:pt x="11000090" y="140516"/>
                    <a:pt x="11000090" y="157810"/>
                  </a:cubicBezTo>
                  <a:cubicBezTo>
                    <a:pt x="11002116" y="181589"/>
                    <a:pt x="11002116" y="201045"/>
                    <a:pt x="11002116" y="220501"/>
                  </a:cubicBezTo>
                  <a:cubicBezTo>
                    <a:pt x="11004143" y="222663"/>
                    <a:pt x="11006170" y="224825"/>
                    <a:pt x="11008196" y="226987"/>
                  </a:cubicBezTo>
                  <a:cubicBezTo>
                    <a:pt x="11008196" y="229149"/>
                    <a:pt x="11006170" y="231310"/>
                    <a:pt x="11006170" y="233472"/>
                  </a:cubicBezTo>
                  <a:cubicBezTo>
                    <a:pt x="11006170" y="259414"/>
                    <a:pt x="11006170" y="285355"/>
                    <a:pt x="11006170" y="311296"/>
                  </a:cubicBezTo>
                  <a:cubicBezTo>
                    <a:pt x="11006170" y="313458"/>
                    <a:pt x="11008196" y="313458"/>
                    <a:pt x="11008196" y="315620"/>
                  </a:cubicBezTo>
                  <a:cubicBezTo>
                    <a:pt x="11008196" y="322105"/>
                    <a:pt x="11008196" y="328590"/>
                    <a:pt x="11008196" y="337238"/>
                  </a:cubicBezTo>
                  <a:cubicBezTo>
                    <a:pt x="11012250" y="337238"/>
                    <a:pt x="11018330" y="337238"/>
                    <a:pt x="11022383" y="337238"/>
                  </a:cubicBezTo>
                  <a:cubicBezTo>
                    <a:pt x="11022383" y="343723"/>
                    <a:pt x="11022383" y="350208"/>
                    <a:pt x="11022383" y="354532"/>
                  </a:cubicBezTo>
                  <a:cubicBezTo>
                    <a:pt x="11030491" y="363179"/>
                    <a:pt x="11030491" y="363179"/>
                    <a:pt x="11030491" y="378311"/>
                  </a:cubicBezTo>
                  <a:cubicBezTo>
                    <a:pt x="11028463" y="378311"/>
                    <a:pt x="11026436" y="380473"/>
                    <a:pt x="11024411" y="382635"/>
                  </a:cubicBezTo>
                  <a:cubicBezTo>
                    <a:pt x="11044676" y="393444"/>
                    <a:pt x="11020356" y="402091"/>
                    <a:pt x="11012250" y="404253"/>
                  </a:cubicBezTo>
                  <a:cubicBezTo>
                    <a:pt x="11014276" y="488562"/>
                    <a:pt x="11018330" y="572871"/>
                    <a:pt x="11020356" y="657181"/>
                  </a:cubicBezTo>
                  <a:cubicBezTo>
                    <a:pt x="11042651" y="657181"/>
                    <a:pt x="11064943" y="657181"/>
                    <a:pt x="11085211" y="657181"/>
                  </a:cubicBezTo>
                  <a:cubicBezTo>
                    <a:pt x="11085211" y="683122"/>
                    <a:pt x="11085211" y="709063"/>
                    <a:pt x="11085211" y="732843"/>
                  </a:cubicBezTo>
                  <a:cubicBezTo>
                    <a:pt x="11089264" y="732843"/>
                    <a:pt x="11091291" y="732843"/>
                    <a:pt x="11093318" y="732843"/>
                  </a:cubicBezTo>
                  <a:cubicBezTo>
                    <a:pt x="11093318" y="730681"/>
                    <a:pt x="11095344" y="728519"/>
                    <a:pt x="11095344" y="726358"/>
                  </a:cubicBezTo>
                  <a:cubicBezTo>
                    <a:pt x="11097371" y="726358"/>
                    <a:pt x="11099398" y="726358"/>
                    <a:pt x="11101424" y="726358"/>
                  </a:cubicBezTo>
                  <a:cubicBezTo>
                    <a:pt x="11101424" y="728519"/>
                    <a:pt x="11101424" y="730681"/>
                    <a:pt x="11103452" y="735005"/>
                  </a:cubicBezTo>
                  <a:cubicBezTo>
                    <a:pt x="11107504" y="735005"/>
                    <a:pt x="11111558" y="735005"/>
                    <a:pt x="11115612" y="735005"/>
                  </a:cubicBezTo>
                  <a:cubicBezTo>
                    <a:pt x="11115612" y="732843"/>
                    <a:pt x="11115612" y="730681"/>
                    <a:pt x="11115612" y="728519"/>
                  </a:cubicBezTo>
                  <a:cubicBezTo>
                    <a:pt x="11123718" y="728519"/>
                    <a:pt x="11129798" y="728519"/>
                    <a:pt x="11137904" y="728519"/>
                  </a:cubicBezTo>
                  <a:cubicBezTo>
                    <a:pt x="11137904" y="730681"/>
                    <a:pt x="11137904" y="732843"/>
                    <a:pt x="11137904" y="735005"/>
                  </a:cubicBezTo>
                  <a:cubicBezTo>
                    <a:pt x="11143984" y="735005"/>
                    <a:pt x="11152092" y="735005"/>
                    <a:pt x="11158172" y="735005"/>
                  </a:cubicBezTo>
                  <a:cubicBezTo>
                    <a:pt x="11158172" y="750137"/>
                    <a:pt x="11158172" y="765270"/>
                    <a:pt x="11158172" y="780402"/>
                  </a:cubicBezTo>
                  <a:cubicBezTo>
                    <a:pt x="11162226" y="780402"/>
                    <a:pt x="11168306" y="780402"/>
                    <a:pt x="11172359" y="780402"/>
                  </a:cubicBezTo>
                  <a:cubicBezTo>
                    <a:pt x="11172359" y="776078"/>
                    <a:pt x="11172359" y="771755"/>
                    <a:pt x="11172359" y="767431"/>
                  </a:cubicBezTo>
                  <a:cubicBezTo>
                    <a:pt x="11178439" y="767431"/>
                    <a:pt x="11184519" y="767431"/>
                    <a:pt x="11188572" y="767431"/>
                  </a:cubicBezTo>
                  <a:cubicBezTo>
                    <a:pt x="11188572" y="706902"/>
                    <a:pt x="11188572" y="648534"/>
                    <a:pt x="11188572" y="588004"/>
                  </a:cubicBezTo>
                  <a:cubicBezTo>
                    <a:pt x="11190599" y="585842"/>
                    <a:pt x="11192626" y="583680"/>
                    <a:pt x="11194652" y="581518"/>
                  </a:cubicBezTo>
                  <a:cubicBezTo>
                    <a:pt x="11218972" y="581518"/>
                    <a:pt x="11243292" y="581518"/>
                    <a:pt x="11267614" y="581518"/>
                  </a:cubicBezTo>
                  <a:lnTo>
                    <a:pt x="11267614" y="590166"/>
                  </a:lnTo>
                  <a:lnTo>
                    <a:pt x="11277747" y="590166"/>
                  </a:lnTo>
                  <a:cubicBezTo>
                    <a:pt x="11277747" y="629078"/>
                    <a:pt x="11277747" y="667990"/>
                    <a:pt x="11277747" y="704740"/>
                  </a:cubicBezTo>
                  <a:cubicBezTo>
                    <a:pt x="11285854" y="704740"/>
                    <a:pt x="11291934" y="704740"/>
                    <a:pt x="11300040" y="704740"/>
                  </a:cubicBezTo>
                  <a:cubicBezTo>
                    <a:pt x="11300040" y="683122"/>
                    <a:pt x="11300040" y="661504"/>
                    <a:pt x="11300040" y="637725"/>
                  </a:cubicBezTo>
                  <a:cubicBezTo>
                    <a:pt x="11308147" y="637725"/>
                    <a:pt x="11318280" y="637725"/>
                    <a:pt x="11326388" y="637725"/>
                  </a:cubicBezTo>
                  <a:cubicBezTo>
                    <a:pt x="11328414" y="637725"/>
                    <a:pt x="11328414" y="635563"/>
                    <a:pt x="11330440" y="633401"/>
                  </a:cubicBezTo>
                  <a:lnTo>
                    <a:pt x="11338548" y="633401"/>
                  </a:lnTo>
                  <a:cubicBezTo>
                    <a:pt x="11340574" y="635563"/>
                    <a:pt x="11340574" y="637725"/>
                    <a:pt x="11342600" y="637725"/>
                  </a:cubicBezTo>
                  <a:cubicBezTo>
                    <a:pt x="11348680" y="637725"/>
                    <a:pt x="11356788" y="637725"/>
                    <a:pt x="11364895" y="637725"/>
                  </a:cubicBezTo>
                  <a:cubicBezTo>
                    <a:pt x="11364895" y="598813"/>
                    <a:pt x="11364895" y="559901"/>
                    <a:pt x="11364895" y="520989"/>
                  </a:cubicBezTo>
                  <a:cubicBezTo>
                    <a:pt x="11364908" y="520986"/>
                    <a:pt x="11365775" y="520822"/>
                    <a:pt x="11421642" y="510180"/>
                  </a:cubicBezTo>
                  <a:cubicBezTo>
                    <a:pt x="11421642" y="510187"/>
                    <a:pt x="11421642" y="510261"/>
                    <a:pt x="11421642" y="511261"/>
                  </a:cubicBezTo>
                  <a:lnTo>
                    <a:pt x="11421642" y="518827"/>
                  </a:lnTo>
                  <a:cubicBezTo>
                    <a:pt x="11421659" y="518827"/>
                    <a:pt x="11422303" y="518827"/>
                    <a:pt x="11447988" y="518827"/>
                  </a:cubicBezTo>
                  <a:cubicBezTo>
                    <a:pt x="11447988" y="518849"/>
                    <a:pt x="11447988" y="521220"/>
                    <a:pt x="11447988" y="773917"/>
                  </a:cubicBezTo>
                  <a:cubicBezTo>
                    <a:pt x="11454068" y="773917"/>
                    <a:pt x="11462175" y="773917"/>
                    <a:pt x="11470283" y="773917"/>
                  </a:cubicBezTo>
                  <a:cubicBezTo>
                    <a:pt x="11470283" y="771755"/>
                    <a:pt x="11470283" y="771755"/>
                    <a:pt x="11470283" y="769593"/>
                  </a:cubicBezTo>
                  <a:cubicBezTo>
                    <a:pt x="11474335" y="769593"/>
                    <a:pt x="11478388" y="769593"/>
                    <a:pt x="11482443" y="769593"/>
                  </a:cubicBezTo>
                  <a:cubicBezTo>
                    <a:pt x="11482443" y="771755"/>
                    <a:pt x="11482443" y="771755"/>
                    <a:pt x="11482443" y="773917"/>
                  </a:cubicBezTo>
                  <a:cubicBezTo>
                    <a:pt x="11490550" y="773917"/>
                    <a:pt x="11498655" y="773917"/>
                    <a:pt x="11506763" y="773917"/>
                  </a:cubicBezTo>
                  <a:cubicBezTo>
                    <a:pt x="11506763" y="769593"/>
                    <a:pt x="11506763" y="765270"/>
                    <a:pt x="11506763" y="760946"/>
                  </a:cubicBezTo>
                  <a:cubicBezTo>
                    <a:pt x="11516896" y="760946"/>
                    <a:pt x="11527030" y="760946"/>
                    <a:pt x="11535136" y="760946"/>
                  </a:cubicBezTo>
                  <a:cubicBezTo>
                    <a:pt x="11539190" y="756622"/>
                    <a:pt x="11543244" y="756622"/>
                    <a:pt x="11547296" y="756622"/>
                  </a:cubicBezTo>
                  <a:cubicBezTo>
                    <a:pt x="11553376" y="760946"/>
                    <a:pt x="11561484" y="760946"/>
                    <a:pt x="11567564" y="760946"/>
                  </a:cubicBezTo>
                  <a:cubicBezTo>
                    <a:pt x="11567564" y="754461"/>
                    <a:pt x="11567564" y="750137"/>
                    <a:pt x="11567564" y="743652"/>
                  </a:cubicBezTo>
                  <a:lnTo>
                    <a:pt x="11575671" y="743652"/>
                  </a:lnTo>
                  <a:cubicBezTo>
                    <a:pt x="11575671" y="739328"/>
                    <a:pt x="11575671" y="735005"/>
                    <a:pt x="11575671" y="730681"/>
                  </a:cubicBezTo>
                  <a:cubicBezTo>
                    <a:pt x="11593911" y="730681"/>
                    <a:pt x="11614178" y="730681"/>
                    <a:pt x="11632418" y="730681"/>
                  </a:cubicBezTo>
                  <a:cubicBezTo>
                    <a:pt x="11632418" y="719872"/>
                    <a:pt x="11632418" y="711225"/>
                    <a:pt x="11632418" y="700416"/>
                  </a:cubicBezTo>
                  <a:cubicBezTo>
                    <a:pt x="11638498" y="700416"/>
                    <a:pt x="11644578" y="700416"/>
                    <a:pt x="11650658" y="700416"/>
                  </a:cubicBezTo>
                  <a:cubicBezTo>
                    <a:pt x="11650658" y="698254"/>
                    <a:pt x="11650658" y="696093"/>
                    <a:pt x="11650658" y="693931"/>
                  </a:cubicBezTo>
                  <a:cubicBezTo>
                    <a:pt x="11654711" y="693931"/>
                    <a:pt x="11658764" y="693931"/>
                    <a:pt x="11662818" y="693931"/>
                  </a:cubicBezTo>
                  <a:cubicBezTo>
                    <a:pt x="11662818" y="696093"/>
                    <a:pt x="11662818" y="698254"/>
                    <a:pt x="11662818" y="700416"/>
                  </a:cubicBezTo>
                  <a:cubicBezTo>
                    <a:pt x="11668898" y="700416"/>
                    <a:pt x="11672951" y="700416"/>
                    <a:pt x="11679031" y="700416"/>
                  </a:cubicBezTo>
                  <a:cubicBezTo>
                    <a:pt x="11679031" y="715549"/>
                    <a:pt x="11679031" y="732843"/>
                    <a:pt x="11679031" y="750137"/>
                  </a:cubicBezTo>
                  <a:cubicBezTo>
                    <a:pt x="11689164" y="750137"/>
                    <a:pt x="11701326" y="750137"/>
                    <a:pt x="11711459" y="750137"/>
                  </a:cubicBezTo>
                  <a:cubicBezTo>
                    <a:pt x="11711459" y="741490"/>
                    <a:pt x="11711459" y="732843"/>
                    <a:pt x="11711459" y="724196"/>
                  </a:cubicBezTo>
                  <a:cubicBezTo>
                    <a:pt x="11723619" y="724196"/>
                    <a:pt x="11737806" y="724196"/>
                    <a:pt x="11749966" y="724196"/>
                  </a:cubicBezTo>
                  <a:cubicBezTo>
                    <a:pt x="11749966" y="713387"/>
                    <a:pt x="11749966" y="704740"/>
                    <a:pt x="11749966" y="693931"/>
                  </a:cubicBezTo>
                  <a:cubicBezTo>
                    <a:pt x="11766180" y="693931"/>
                    <a:pt x="11782392" y="693931"/>
                    <a:pt x="11798607" y="693931"/>
                  </a:cubicBezTo>
                  <a:cubicBezTo>
                    <a:pt x="11798607" y="693960"/>
                    <a:pt x="11798607" y="695735"/>
                    <a:pt x="11798607" y="805087"/>
                  </a:cubicBezTo>
                  <a:lnTo>
                    <a:pt x="11798607" y="818866"/>
                  </a:lnTo>
                  <a:lnTo>
                    <a:pt x="11864482" y="818866"/>
                  </a:lnTo>
                  <a:lnTo>
                    <a:pt x="11864482" y="924638"/>
                  </a:lnTo>
                  <a:lnTo>
                    <a:pt x="11864482" y="947885"/>
                  </a:lnTo>
                  <a:lnTo>
                    <a:pt x="11879442" y="947885"/>
                  </a:lnTo>
                  <a:cubicBezTo>
                    <a:pt x="11879442" y="947885"/>
                    <a:pt x="11879442" y="947885"/>
                    <a:pt x="11879442" y="946723"/>
                  </a:cubicBezTo>
                  <a:lnTo>
                    <a:pt x="11879442" y="938587"/>
                  </a:lnTo>
                  <a:cubicBezTo>
                    <a:pt x="11879442" y="938587"/>
                    <a:pt x="11879442" y="938587"/>
                    <a:pt x="11924022" y="938587"/>
                  </a:cubicBezTo>
                  <a:cubicBezTo>
                    <a:pt x="11924022" y="938587"/>
                    <a:pt x="11924022" y="938587"/>
                    <a:pt x="11924022" y="959508"/>
                  </a:cubicBezTo>
                  <a:cubicBezTo>
                    <a:pt x="11924022" y="959508"/>
                    <a:pt x="11924022" y="959508"/>
                    <a:pt x="11926250" y="960671"/>
                  </a:cubicBezTo>
                  <a:lnTo>
                    <a:pt x="11941854" y="968807"/>
                  </a:lnTo>
                  <a:cubicBezTo>
                    <a:pt x="11941854" y="968807"/>
                    <a:pt x="11941854" y="968807"/>
                    <a:pt x="11941854" y="999027"/>
                  </a:cubicBezTo>
                  <a:cubicBezTo>
                    <a:pt x="11941854" y="999027"/>
                    <a:pt x="11941854" y="999027"/>
                    <a:pt x="11943247" y="999609"/>
                  </a:cubicBezTo>
                  <a:lnTo>
                    <a:pt x="11952999" y="1003677"/>
                  </a:lnTo>
                  <a:cubicBezTo>
                    <a:pt x="11952999" y="1003677"/>
                    <a:pt x="11952999" y="1003677"/>
                    <a:pt x="11952999" y="1002515"/>
                  </a:cubicBezTo>
                  <a:lnTo>
                    <a:pt x="11952999" y="994378"/>
                  </a:lnTo>
                  <a:cubicBezTo>
                    <a:pt x="11952999" y="994378"/>
                    <a:pt x="11952999" y="994378"/>
                    <a:pt x="11954114" y="994378"/>
                  </a:cubicBezTo>
                  <a:lnTo>
                    <a:pt x="11961915" y="994378"/>
                  </a:lnTo>
                  <a:cubicBezTo>
                    <a:pt x="11961915" y="994378"/>
                    <a:pt x="11961915" y="994378"/>
                    <a:pt x="11961915" y="993506"/>
                  </a:cubicBezTo>
                  <a:lnTo>
                    <a:pt x="11961915" y="987404"/>
                  </a:lnTo>
                  <a:cubicBezTo>
                    <a:pt x="11961915" y="987404"/>
                    <a:pt x="11961915" y="987404"/>
                    <a:pt x="11960800" y="987404"/>
                  </a:cubicBezTo>
                  <a:lnTo>
                    <a:pt x="11952999" y="987404"/>
                  </a:lnTo>
                  <a:cubicBezTo>
                    <a:pt x="11952999" y="987404"/>
                    <a:pt x="11952999" y="987404"/>
                    <a:pt x="11952999" y="986242"/>
                  </a:cubicBezTo>
                  <a:lnTo>
                    <a:pt x="11952999" y="978106"/>
                  </a:lnTo>
                  <a:cubicBezTo>
                    <a:pt x="11952999" y="978106"/>
                    <a:pt x="11952999" y="978106"/>
                    <a:pt x="11954114" y="978106"/>
                  </a:cubicBezTo>
                  <a:lnTo>
                    <a:pt x="11961915" y="978106"/>
                  </a:lnTo>
                  <a:cubicBezTo>
                    <a:pt x="11961915" y="978106"/>
                    <a:pt x="11961915" y="978106"/>
                    <a:pt x="11961915" y="976943"/>
                  </a:cubicBezTo>
                  <a:lnTo>
                    <a:pt x="11961915" y="968807"/>
                  </a:lnTo>
                  <a:cubicBezTo>
                    <a:pt x="11961915" y="968807"/>
                    <a:pt x="11961915" y="968807"/>
                    <a:pt x="11960800" y="968807"/>
                  </a:cubicBezTo>
                  <a:lnTo>
                    <a:pt x="11952999" y="968807"/>
                  </a:lnTo>
                  <a:cubicBezTo>
                    <a:pt x="11952999" y="968807"/>
                    <a:pt x="11952999" y="968807"/>
                    <a:pt x="11952999" y="967645"/>
                  </a:cubicBezTo>
                  <a:lnTo>
                    <a:pt x="11952999" y="959508"/>
                  </a:lnTo>
                  <a:cubicBezTo>
                    <a:pt x="11952999" y="959508"/>
                    <a:pt x="11952999" y="959508"/>
                    <a:pt x="11954114" y="959508"/>
                  </a:cubicBezTo>
                  <a:lnTo>
                    <a:pt x="11961915" y="959508"/>
                  </a:lnTo>
                  <a:cubicBezTo>
                    <a:pt x="11961915" y="959508"/>
                    <a:pt x="11961915" y="959508"/>
                    <a:pt x="11961915" y="958637"/>
                  </a:cubicBezTo>
                  <a:lnTo>
                    <a:pt x="11961915" y="952535"/>
                  </a:lnTo>
                  <a:cubicBezTo>
                    <a:pt x="11961915" y="952535"/>
                    <a:pt x="11961915" y="952535"/>
                    <a:pt x="11960800" y="952535"/>
                  </a:cubicBezTo>
                  <a:lnTo>
                    <a:pt x="11952999" y="952535"/>
                  </a:lnTo>
                  <a:cubicBezTo>
                    <a:pt x="11952999" y="952535"/>
                    <a:pt x="11952999" y="952535"/>
                    <a:pt x="11952999" y="951372"/>
                  </a:cubicBezTo>
                  <a:lnTo>
                    <a:pt x="11952999" y="943236"/>
                  </a:lnTo>
                  <a:cubicBezTo>
                    <a:pt x="11952999" y="943236"/>
                    <a:pt x="11952999" y="943236"/>
                    <a:pt x="11954114" y="943236"/>
                  </a:cubicBezTo>
                  <a:lnTo>
                    <a:pt x="11961915" y="943236"/>
                  </a:lnTo>
                  <a:cubicBezTo>
                    <a:pt x="11961915" y="943236"/>
                    <a:pt x="11961915" y="943236"/>
                    <a:pt x="11961915" y="942074"/>
                  </a:cubicBezTo>
                  <a:lnTo>
                    <a:pt x="11961915" y="933937"/>
                  </a:lnTo>
                  <a:cubicBezTo>
                    <a:pt x="11961915" y="933937"/>
                    <a:pt x="11961915" y="933937"/>
                    <a:pt x="11960800" y="933937"/>
                  </a:cubicBezTo>
                  <a:lnTo>
                    <a:pt x="11952999" y="933937"/>
                  </a:lnTo>
                  <a:cubicBezTo>
                    <a:pt x="11952999" y="933937"/>
                    <a:pt x="11952999" y="933937"/>
                    <a:pt x="11952999" y="933066"/>
                  </a:cubicBezTo>
                  <a:lnTo>
                    <a:pt x="11952999" y="926963"/>
                  </a:lnTo>
                  <a:cubicBezTo>
                    <a:pt x="11952999" y="926963"/>
                    <a:pt x="11952999" y="926963"/>
                    <a:pt x="11954114" y="926963"/>
                  </a:cubicBezTo>
                  <a:lnTo>
                    <a:pt x="11961915" y="926963"/>
                  </a:lnTo>
                  <a:cubicBezTo>
                    <a:pt x="11961915" y="926963"/>
                    <a:pt x="11961915" y="926963"/>
                    <a:pt x="11961915" y="925801"/>
                  </a:cubicBezTo>
                  <a:lnTo>
                    <a:pt x="11961915" y="917665"/>
                  </a:lnTo>
                  <a:cubicBezTo>
                    <a:pt x="11961915" y="917665"/>
                    <a:pt x="11961915" y="917665"/>
                    <a:pt x="11960800" y="917665"/>
                  </a:cubicBezTo>
                  <a:lnTo>
                    <a:pt x="11952999" y="917665"/>
                  </a:lnTo>
                  <a:cubicBezTo>
                    <a:pt x="11952999" y="917665"/>
                    <a:pt x="11952999" y="917665"/>
                    <a:pt x="11952999" y="916503"/>
                  </a:cubicBezTo>
                  <a:lnTo>
                    <a:pt x="11952999" y="908366"/>
                  </a:lnTo>
                  <a:cubicBezTo>
                    <a:pt x="11952999" y="908366"/>
                    <a:pt x="11952999" y="908366"/>
                    <a:pt x="11954114" y="908366"/>
                  </a:cubicBezTo>
                  <a:lnTo>
                    <a:pt x="11961915" y="908366"/>
                  </a:lnTo>
                  <a:cubicBezTo>
                    <a:pt x="11961915" y="908366"/>
                    <a:pt x="11961915" y="908366"/>
                    <a:pt x="11961915" y="907204"/>
                  </a:cubicBezTo>
                  <a:lnTo>
                    <a:pt x="11961915" y="899068"/>
                  </a:lnTo>
                  <a:cubicBezTo>
                    <a:pt x="11961915" y="899068"/>
                    <a:pt x="11961915" y="899068"/>
                    <a:pt x="11960800" y="899068"/>
                  </a:cubicBezTo>
                  <a:lnTo>
                    <a:pt x="11952999" y="899068"/>
                  </a:lnTo>
                  <a:cubicBezTo>
                    <a:pt x="11952999" y="899068"/>
                    <a:pt x="11952999" y="899068"/>
                    <a:pt x="11952999" y="898196"/>
                  </a:cubicBezTo>
                  <a:lnTo>
                    <a:pt x="11952999" y="892094"/>
                  </a:lnTo>
                  <a:cubicBezTo>
                    <a:pt x="11952999" y="892094"/>
                    <a:pt x="11952999" y="892094"/>
                    <a:pt x="11954114" y="892094"/>
                  </a:cubicBezTo>
                  <a:lnTo>
                    <a:pt x="11961915" y="892094"/>
                  </a:lnTo>
                  <a:cubicBezTo>
                    <a:pt x="11961915" y="892094"/>
                    <a:pt x="11961915" y="892094"/>
                    <a:pt x="11961915" y="890931"/>
                  </a:cubicBezTo>
                  <a:lnTo>
                    <a:pt x="11961915" y="882795"/>
                  </a:lnTo>
                  <a:cubicBezTo>
                    <a:pt x="11961915" y="882795"/>
                    <a:pt x="11961915" y="882795"/>
                    <a:pt x="11960800" y="882795"/>
                  </a:cubicBezTo>
                  <a:lnTo>
                    <a:pt x="11952999" y="882795"/>
                  </a:lnTo>
                  <a:cubicBezTo>
                    <a:pt x="11952999" y="882795"/>
                    <a:pt x="11952999" y="882795"/>
                    <a:pt x="11952999" y="881633"/>
                  </a:cubicBezTo>
                  <a:lnTo>
                    <a:pt x="11952999" y="873496"/>
                  </a:lnTo>
                  <a:cubicBezTo>
                    <a:pt x="11952999" y="873496"/>
                    <a:pt x="11952999" y="873496"/>
                    <a:pt x="11954114" y="873496"/>
                  </a:cubicBezTo>
                  <a:lnTo>
                    <a:pt x="11961915" y="873496"/>
                  </a:lnTo>
                  <a:cubicBezTo>
                    <a:pt x="11961915" y="873496"/>
                    <a:pt x="11961915" y="873496"/>
                    <a:pt x="11961915" y="872625"/>
                  </a:cubicBezTo>
                  <a:lnTo>
                    <a:pt x="11961915" y="866523"/>
                  </a:lnTo>
                  <a:cubicBezTo>
                    <a:pt x="11961915" y="866523"/>
                    <a:pt x="11961915" y="866523"/>
                    <a:pt x="11960800" y="866523"/>
                  </a:cubicBezTo>
                  <a:lnTo>
                    <a:pt x="11952999" y="866523"/>
                  </a:lnTo>
                  <a:cubicBezTo>
                    <a:pt x="11952999" y="866523"/>
                    <a:pt x="11952999" y="866523"/>
                    <a:pt x="11952999" y="865360"/>
                  </a:cubicBezTo>
                  <a:lnTo>
                    <a:pt x="11952999" y="857224"/>
                  </a:lnTo>
                  <a:cubicBezTo>
                    <a:pt x="11952999" y="857224"/>
                    <a:pt x="11952999" y="857224"/>
                    <a:pt x="11954114" y="857224"/>
                  </a:cubicBezTo>
                  <a:lnTo>
                    <a:pt x="11961915" y="857224"/>
                  </a:lnTo>
                  <a:cubicBezTo>
                    <a:pt x="11961915" y="857224"/>
                    <a:pt x="11961915" y="857224"/>
                    <a:pt x="11961915" y="856062"/>
                  </a:cubicBezTo>
                  <a:lnTo>
                    <a:pt x="11961915" y="847925"/>
                  </a:lnTo>
                  <a:cubicBezTo>
                    <a:pt x="11961915" y="847925"/>
                    <a:pt x="11961915" y="847925"/>
                    <a:pt x="11960800" y="847925"/>
                  </a:cubicBezTo>
                  <a:lnTo>
                    <a:pt x="11952999" y="847925"/>
                  </a:lnTo>
                  <a:cubicBezTo>
                    <a:pt x="11952999" y="847925"/>
                    <a:pt x="11952999" y="847925"/>
                    <a:pt x="11952999" y="846763"/>
                  </a:cubicBezTo>
                  <a:lnTo>
                    <a:pt x="11952999" y="838627"/>
                  </a:lnTo>
                  <a:cubicBezTo>
                    <a:pt x="11952999" y="838627"/>
                    <a:pt x="11952999" y="838627"/>
                    <a:pt x="11954114" y="838627"/>
                  </a:cubicBezTo>
                  <a:lnTo>
                    <a:pt x="11961915" y="838627"/>
                  </a:lnTo>
                  <a:cubicBezTo>
                    <a:pt x="11961915" y="838627"/>
                    <a:pt x="11961915" y="838627"/>
                    <a:pt x="11961915" y="837755"/>
                  </a:cubicBezTo>
                  <a:lnTo>
                    <a:pt x="11961915" y="831653"/>
                  </a:lnTo>
                  <a:cubicBezTo>
                    <a:pt x="11961915" y="831653"/>
                    <a:pt x="11961915" y="831653"/>
                    <a:pt x="11960800" y="831653"/>
                  </a:cubicBezTo>
                  <a:lnTo>
                    <a:pt x="11952999" y="831653"/>
                  </a:lnTo>
                  <a:cubicBezTo>
                    <a:pt x="11952999" y="831653"/>
                    <a:pt x="11952999" y="831653"/>
                    <a:pt x="11952999" y="830491"/>
                  </a:cubicBezTo>
                  <a:lnTo>
                    <a:pt x="11952999" y="822354"/>
                  </a:lnTo>
                  <a:cubicBezTo>
                    <a:pt x="11952999" y="822354"/>
                    <a:pt x="11952999" y="822354"/>
                    <a:pt x="11954114" y="822354"/>
                  </a:cubicBezTo>
                  <a:lnTo>
                    <a:pt x="11961915" y="822354"/>
                  </a:lnTo>
                  <a:cubicBezTo>
                    <a:pt x="11961915" y="822354"/>
                    <a:pt x="11961915" y="822354"/>
                    <a:pt x="11961915" y="821192"/>
                  </a:cubicBezTo>
                  <a:lnTo>
                    <a:pt x="11961915" y="813056"/>
                  </a:lnTo>
                  <a:cubicBezTo>
                    <a:pt x="11961915" y="813056"/>
                    <a:pt x="11961915" y="813056"/>
                    <a:pt x="11960800" y="813056"/>
                  </a:cubicBezTo>
                  <a:lnTo>
                    <a:pt x="11952999" y="813056"/>
                  </a:lnTo>
                  <a:cubicBezTo>
                    <a:pt x="11952999" y="813056"/>
                    <a:pt x="11952999" y="813056"/>
                    <a:pt x="11952999" y="811893"/>
                  </a:cubicBezTo>
                  <a:lnTo>
                    <a:pt x="11952999" y="803757"/>
                  </a:lnTo>
                  <a:cubicBezTo>
                    <a:pt x="11952999" y="803757"/>
                    <a:pt x="11952999" y="803757"/>
                    <a:pt x="11954114" y="803757"/>
                  </a:cubicBezTo>
                  <a:lnTo>
                    <a:pt x="11961915" y="803757"/>
                  </a:lnTo>
                  <a:cubicBezTo>
                    <a:pt x="11961915" y="803757"/>
                    <a:pt x="11961915" y="803757"/>
                    <a:pt x="11961915" y="802885"/>
                  </a:cubicBezTo>
                  <a:lnTo>
                    <a:pt x="11961915" y="796783"/>
                  </a:lnTo>
                  <a:cubicBezTo>
                    <a:pt x="11961915" y="796783"/>
                    <a:pt x="11961915" y="796783"/>
                    <a:pt x="11960800" y="796783"/>
                  </a:cubicBezTo>
                  <a:lnTo>
                    <a:pt x="11952999" y="796783"/>
                  </a:lnTo>
                  <a:cubicBezTo>
                    <a:pt x="11952999" y="796783"/>
                    <a:pt x="11952999" y="796783"/>
                    <a:pt x="11952999" y="795621"/>
                  </a:cubicBezTo>
                  <a:lnTo>
                    <a:pt x="11952999" y="787484"/>
                  </a:lnTo>
                  <a:cubicBezTo>
                    <a:pt x="11952999" y="787484"/>
                    <a:pt x="11952999" y="787484"/>
                    <a:pt x="11954114" y="787484"/>
                  </a:cubicBezTo>
                  <a:lnTo>
                    <a:pt x="11961915" y="787484"/>
                  </a:lnTo>
                  <a:cubicBezTo>
                    <a:pt x="11961915" y="787484"/>
                    <a:pt x="11961915" y="787484"/>
                    <a:pt x="11960800" y="785741"/>
                  </a:cubicBezTo>
                  <a:lnTo>
                    <a:pt x="11952999" y="773537"/>
                  </a:lnTo>
                  <a:cubicBezTo>
                    <a:pt x="11952999" y="773537"/>
                    <a:pt x="11952999" y="773537"/>
                    <a:pt x="11952999" y="736342"/>
                  </a:cubicBezTo>
                  <a:cubicBezTo>
                    <a:pt x="11952999" y="736342"/>
                    <a:pt x="11952999" y="736342"/>
                    <a:pt x="12102343" y="736342"/>
                  </a:cubicBezTo>
                  <a:cubicBezTo>
                    <a:pt x="12102343" y="736342"/>
                    <a:pt x="12102343" y="736342"/>
                    <a:pt x="12115716" y="757264"/>
                  </a:cubicBezTo>
                  <a:cubicBezTo>
                    <a:pt x="12115716" y="757264"/>
                    <a:pt x="12115716" y="757264"/>
                    <a:pt x="12115716" y="803757"/>
                  </a:cubicBezTo>
                  <a:cubicBezTo>
                    <a:pt x="12115716" y="803757"/>
                    <a:pt x="12115716" y="803757"/>
                    <a:pt x="12114602" y="803757"/>
                  </a:cubicBezTo>
                  <a:lnTo>
                    <a:pt x="12106800" y="803757"/>
                  </a:lnTo>
                  <a:cubicBezTo>
                    <a:pt x="12106800" y="803757"/>
                    <a:pt x="12106800" y="803757"/>
                    <a:pt x="12106800" y="804919"/>
                  </a:cubicBezTo>
                  <a:lnTo>
                    <a:pt x="12106800" y="813056"/>
                  </a:lnTo>
                  <a:cubicBezTo>
                    <a:pt x="12106800" y="813056"/>
                    <a:pt x="12106800" y="813056"/>
                    <a:pt x="12107915" y="813056"/>
                  </a:cubicBezTo>
                  <a:lnTo>
                    <a:pt x="12115716" y="813056"/>
                  </a:lnTo>
                  <a:cubicBezTo>
                    <a:pt x="12115716" y="813056"/>
                    <a:pt x="12115716" y="813056"/>
                    <a:pt x="12115716" y="814218"/>
                  </a:cubicBezTo>
                  <a:lnTo>
                    <a:pt x="12115716" y="822354"/>
                  </a:lnTo>
                  <a:cubicBezTo>
                    <a:pt x="12115716" y="822354"/>
                    <a:pt x="12115716" y="822354"/>
                    <a:pt x="12114602" y="822354"/>
                  </a:cubicBezTo>
                  <a:lnTo>
                    <a:pt x="12106800" y="822354"/>
                  </a:lnTo>
                  <a:cubicBezTo>
                    <a:pt x="12106800" y="822354"/>
                    <a:pt x="12106800" y="822354"/>
                    <a:pt x="12106800" y="823516"/>
                  </a:cubicBezTo>
                  <a:lnTo>
                    <a:pt x="12106800" y="831653"/>
                  </a:lnTo>
                  <a:cubicBezTo>
                    <a:pt x="12106800" y="831653"/>
                    <a:pt x="12106800" y="831653"/>
                    <a:pt x="12107915" y="831653"/>
                  </a:cubicBezTo>
                  <a:lnTo>
                    <a:pt x="12115716" y="831653"/>
                  </a:lnTo>
                  <a:cubicBezTo>
                    <a:pt x="12115716" y="831653"/>
                    <a:pt x="12115716" y="831653"/>
                    <a:pt x="12115716" y="832525"/>
                  </a:cubicBezTo>
                  <a:lnTo>
                    <a:pt x="12115716" y="838627"/>
                  </a:lnTo>
                  <a:cubicBezTo>
                    <a:pt x="12115716" y="838627"/>
                    <a:pt x="12115716" y="838627"/>
                    <a:pt x="12114602" y="838627"/>
                  </a:cubicBezTo>
                  <a:lnTo>
                    <a:pt x="12106800" y="838627"/>
                  </a:lnTo>
                  <a:cubicBezTo>
                    <a:pt x="12106800" y="838627"/>
                    <a:pt x="12106800" y="838627"/>
                    <a:pt x="12106800" y="839789"/>
                  </a:cubicBezTo>
                  <a:lnTo>
                    <a:pt x="12106800" y="847925"/>
                  </a:lnTo>
                  <a:cubicBezTo>
                    <a:pt x="12106800" y="847925"/>
                    <a:pt x="12106800" y="847925"/>
                    <a:pt x="12107915" y="847925"/>
                  </a:cubicBezTo>
                  <a:lnTo>
                    <a:pt x="12115716" y="847925"/>
                  </a:lnTo>
                  <a:cubicBezTo>
                    <a:pt x="12115716" y="847925"/>
                    <a:pt x="12115716" y="847925"/>
                    <a:pt x="12115716" y="849088"/>
                  </a:cubicBezTo>
                  <a:lnTo>
                    <a:pt x="12115716" y="857224"/>
                  </a:lnTo>
                  <a:cubicBezTo>
                    <a:pt x="12115716" y="857224"/>
                    <a:pt x="12115716" y="857224"/>
                    <a:pt x="12114602" y="857224"/>
                  </a:cubicBezTo>
                  <a:lnTo>
                    <a:pt x="12106800" y="857224"/>
                  </a:lnTo>
                  <a:cubicBezTo>
                    <a:pt x="12106800" y="857224"/>
                    <a:pt x="12106800" y="857224"/>
                    <a:pt x="12106800" y="858386"/>
                  </a:cubicBezTo>
                  <a:lnTo>
                    <a:pt x="12106800" y="866523"/>
                  </a:lnTo>
                  <a:cubicBezTo>
                    <a:pt x="12106800" y="866523"/>
                    <a:pt x="12106800" y="866523"/>
                    <a:pt x="12107915" y="866523"/>
                  </a:cubicBezTo>
                  <a:lnTo>
                    <a:pt x="12115716" y="866523"/>
                  </a:lnTo>
                  <a:cubicBezTo>
                    <a:pt x="12115716" y="866523"/>
                    <a:pt x="12115716" y="866523"/>
                    <a:pt x="12115716" y="867394"/>
                  </a:cubicBezTo>
                  <a:lnTo>
                    <a:pt x="12115716" y="873496"/>
                  </a:lnTo>
                  <a:cubicBezTo>
                    <a:pt x="12115716" y="873496"/>
                    <a:pt x="12115716" y="873496"/>
                    <a:pt x="12114602" y="873496"/>
                  </a:cubicBezTo>
                  <a:lnTo>
                    <a:pt x="12106800" y="873496"/>
                  </a:lnTo>
                  <a:cubicBezTo>
                    <a:pt x="12106800" y="873496"/>
                    <a:pt x="12106800" y="873496"/>
                    <a:pt x="12106800" y="874659"/>
                  </a:cubicBezTo>
                  <a:lnTo>
                    <a:pt x="12106800" y="882795"/>
                  </a:lnTo>
                  <a:cubicBezTo>
                    <a:pt x="12106800" y="882795"/>
                    <a:pt x="12106800" y="882795"/>
                    <a:pt x="12107915" y="882795"/>
                  </a:cubicBezTo>
                  <a:lnTo>
                    <a:pt x="12115716" y="882795"/>
                  </a:lnTo>
                  <a:cubicBezTo>
                    <a:pt x="12115716" y="882795"/>
                    <a:pt x="12115716" y="882795"/>
                    <a:pt x="12115716" y="883957"/>
                  </a:cubicBezTo>
                  <a:lnTo>
                    <a:pt x="12115716" y="892094"/>
                  </a:lnTo>
                  <a:cubicBezTo>
                    <a:pt x="12115716" y="892094"/>
                    <a:pt x="12115716" y="892094"/>
                    <a:pt x="12114602" y="892094"/>
                  </a:cubicBezTo>
                  <a:lnTo>
                    <a:pt x="12106800" y="892094"/>
                  </a:lnTo>
                  <a:cubicBezTo>
                    <a:pt x="12106800" y="892094"/>
                    <a:pt x="12106800" y="892094"/>
                    <a:pt x="12106800" y="892965"/>
                  </a:cubicBezTo>
                  <a:lnTo>
                    <a:pt x="12106800" y="899068"/>
                  </a:lnTo>
                  <a:cubicBezTo>
                    <a:pt x="12106800" y="899068"/>
                    <a:pt x="12106800" y="899068"/>
                    <a:pt x="12107915" y="899068"/>
                  </a:cubicBezTo>
                  <a:lnTo>
                    <a:pt x="12115716" y="899068"/>
                  </a:lnTo>
                  <a:cubicBezTo>
                    <a:pt x="12115716" y="899068"/>
                    <a:pt x="12115716" y="899068"/>
                    <a:pt x="12115716" y="900230"/>
                  </a:cubicBezTo>
                  <a:lnTo>
                    <a:pt x="12115716" y="908366"/>
                  </a:lnTo>
                  <a:cubicBezTo>
                    <a:pt x="12115716" y="908366"/>
                    <a:pt x="12115716" y="908366"/>
                    <a:pt x="12114602" y="908366"/>
                  </a:cubicBezTo>
                  <a:lnTo>
                    <a:pt x="12106800" y="908366"/>
                  </a:lnTo>
                  <a:cubicBezTo>
                    <a:pt x="12106800" y="908366"/>
                    <a:pt x="12106800" y="908366"/>
                    <a:pt x="12106800" y="909528"/>
                  </a:cubicBezTo>
                  <a:lnTo>
                    <a:pt x="12106800" y="917665"/>
                  </a:lnTo>
                  <a:cubicBezTo>
                    <a:pt x="12106800" y="917665"/>
                    <a:pt x="12106800" y="917665"/>
                    <a:pt x="12107915" y="917665"/>
                  </a:cubicBezTo>
                  <a:lnTo>
                    <a:pt x="12115716" y="917665"/>
                  </a:lnTo>
                  <a:cubicBezTo>
                    <a:pt x="12115716" y="917665"/>
                    <a:pt x="12115716" y="917665"/>
                    <a:pt x="12115716" y="918827"/>
                  </a:cubicBezTo>
                  <a:lnTo>
                    <a:pt x="12115716" y="926963"/>
                  </a:lnTo>
                  <a:cubicBezTo>
                    <a:pt x="12115716" y="926963"/>
                    <a:pt x="12115716" y="926963"/>
                    <a:pt x="12114602" y="926963"/>
                  </a:cubicBezTo>
                  <a:lnTo>
                    <a:pt x="12106800" y="926963"/>
                  </a:lnTo>
                  <a:cubicBezTo>
                    <a:pt x="12106800" y="926963"/>
                    <a:pt x="12106800" y="926963"/>
                    <a:pt x="12106800" y="927835"/>
                  </a:cubicBezTo>
                  <a:lnTo>
                    <a:pt x="12106800" y="933937"/>
                  </a:lnTo>
                  <a:cubicBezTo>
                    <a:pt x="12106800" y="933937"/>
                    <a:pt x="12106800" y="933937"/>
                    <a:pt x="12107915" y="933937"/>
                  </a:cubicBezTo>
                  <a:lnTo>
                    <a:pt x="12115716" y="933937"/>
                  </a:lnTo>
                  <a:cubicBezTo>
                    <a:pt x="12115716" y="933937"/>
                    <a:pt x="12115716" y="933937"/>
                    <a:pt x="12115716" y="935100"/>
                  </a:cubicBezTo>
                  <a:lnTo>
                    <a:pt x="12115716" y="943236"/>
                  </a:lnTo>
                  <a:cubicBezTo>
                    <a:pt x="12115716" y="943236"/>
                    <a:pt x="12115716" y="943236"/>
                    <a:pt x="12114602" y="943236"/>
                  </a:cubicBezTo>
                  <a:lnTo>
                    <a:pt x="12106800" y="943236"/>
                  </a:lnTo>
                  <a:cubicBezTo>
                    <a:pt x="12106800" y="943236"/>
                    <a:pt x="12106800" y="943236"/>
                    <a:pt x="12106800" y="944398"/>
                  </a:cubicBezTo>
                  <a:lnTo>
                    <a:pt x="12106800" y="952535"/>
                  </a:lnTo>
                  <a:cubicBezTo>
                    <a:pt x="12106800" y="952535"/>
                    <a:pt x="12106800" y="952535"/>
                    <a:pt x="12107915" y="952535"/>
                  </a:cubicBezTo>
                  <a:lnTo>
                    <a:pt x="12115716" y="952535"/>
                  </a:lnTo>
                  <a:cubicBezTo>
                    <a:pt x="12115716" y="952535"/>
                    <a:pt x="12115716" y="952535"/>
                    <a:pt x="12115716" y="953406"/>
                  </a:cubicBezTo>
                  <a:lnTo>
                    <a:pt x="12115716" y="959508"/>
                  </a:lnTo>
                  <a:cubicBezTo>
                    <a:pt x="12115716" y="959508"/>
                    <a:pt x="12115716" y="959508"/>
                    <a:pt x="12114602" y="959508"/>
                  </a:cubicBezTo>
                  <a:lnTo>
                    <a:pt x="12106800" y="959508"/>
                  </a:lnTo>
                  <a:cubicBezTo>
                    <a:pt x="12106800" y="959508"/>
                    <a:pt x="12106800" y="959508"/>
                    <a:pt x="12106800" y="960671"/>
                  </a:cubicBezTo>
                  <a:lnTo>
                    <a:pt x="12106800" y="968807"/>
                  </a:lnTo>
                  <a:cubicBezTo>
                    <a:pt x="12106800" y="968807"/>
                    <a:pt x="12106800" y="968807"/>
                    <a:pt x="12107915" y="968807"/>
                  </a:cubicBezTo>
                  <a:lnTo>
                    <a:pt x="12115716" y="968807"/>
                  </a:lnTo>
                  <a:cubicBezTo>
                    <a:pt x="12115716" y="968807"/>
                    <a:pt x="12115716" y="968807"/>
                    <a:pt x="12115716" y="969969"/>
                  </a:cubicBezTo>
                  <a:lnTo>
                    <a:pt x="12115716" y="978106"/>
                  </a:lnTo>
                  <a:cubicBezTo>
                    <a:pt x="12115716" y="978106"/>
                    <a:pt x="12115716" y="978106"/>
                    <a:pt x="12114602" y="978106"/>
                  </a:cubicBezTo>
                  <a:lnTo>
                    <a:pt x="12106800" y="978106"/>
                  </a:lnTo>
                  <a:cubicBezTo>
                    <a:pt x="12106800" y="978106"/>
                    <a:pt x="12106800" y="978106"/>
                    <a:pt x="12106800" y="979268"/>
                  </a:cubicBezTo>
                  <a:lnTo>
                    <a:pt x="12106800" y="987404"/>
                  </a:lnTo>
                  <a:cubicBezTo>
                    <a:pt x="12106800" y="987404"/>
                    <a:pt x="12106800" y="987404"/>
                    <a:pt x="12107915" y="987404"/>
                  </a:cubicBezTo>
                  <a:lnTo>
                    <a:pt x="12115716" y="987404"/>
                  </a:lnTo>
                  <a:cubicBezTo>
                    <a:pt x="12115716" y="987404"/>
                    <a:pt x="12115716" y="987404"/>
                    <a:pt x="12115716" y="988276"/>
                  </a:cubicBezTo>
                  <a:lnTo>
                    <a:pt x="12115716" y="994378"/>
                  </a:lnTo>
                  <a:cubicBezTo>
                    <a:pt x="12115716" y="994378"/>
                    <a:pt x="12115716" y="994378"/>
                    <a:pt x="12114602" y="994378"/>
                  </a:cubicBezTo>
                  <a:lnTo>
                    <a:pt x="12106800" y="994378"/>
                  </a:lnTo>
                  <a:cubicBezTo>
                    <a:pt x="12106800" y="994378"/>
                    <a:pt x="12106800" y="994378"/>
                    <a:pt x="12106800" y="995540"/>
                  </a:cubicBezTo>
                  <a:lnTo>
                    <a:pt x="12106800" y="1003677"/>
                  </a:lnTo>
                  <a:cubicBezTo>
                    <a:pt x="12106800" y="1003677"/>
                    <a:pt x="12106800" y="1003677"/>
                    <a:pt x="12131319" y="1024599"/>
                  </a:cubicBezTo>
                  <a:cubicBezTo>
                    <a:pt x="12131319" y="1029248"/>
                    <a:pt x="12131319" y="1029248"/>
                    <a:pt x="12130206" y="1029248"/>
                  </a:cubicBezTo>
                  <a:lnTo>
                    <a:pt x="12122403" y="1029248"/>
                  </a:lnTo>
                  <a:cubicBezTo>
                    <a:pt x="12122403" y="1029248"/>
                    <a:pt x="12122403" y="1029248"/>
                    <a:pt x="12122403" y="1040036"/>
                  </a:cubicBezTo>
                  <a:lnTo>
                    <a:pt x="12122403" y="1046874"/>
                  </a:lnTo>
                  <a:lnTo>
                    <a:pt x="12131319" y="1046874"/>
                  </a:lnTo>
                  <a:lnTo>
                    <a:pt x="12131319" y="1043196"/>
                  </a:lnTo>
                  <a:cubicBezTo>
                    <a:pt x="12131319" y="1043196"/>
                    <a:pt x="12131319" y="1043196"/>
                    <a:pt x="12132434" y="1042615"/>
                  </a:cubicBezTo>
                  <a:lnTo>
                    <a:pt x="12140235" y="1038547"/>
                  </a:lnTo>
                  <a:cubicBezTo>
                    <a:pt x="12140235" y="1038547"/>
                    <a:pt x="12140235" y="1038547"/>
                    <a:pt x="12142186" y="1038547"/>
                  </a:cubicBezTo>
                  <a:lnTo>
                    <a:pt x="12155839" y="1038547"/>
                  </a:lnTo>
                  <a:cubicBezTo>
                    <a:pt x="12155839" y="1038547"/>
                    <a:pt x="12155839" y="1038547"/>
                    <a:pt x="12155839" y="1039709"/>
                  </a:cubicBezTo>
                  <a:lnTo>
                    <a:pt x="12155839" y="1046874"/>
                  </a:lnTo>
                  <a:lnTo>
                    <a:pt x="12192000" y="1046874"/>
                  </a:lnTo>
                  <a:lnTo>
                    <a:pt x="12192000" y="1070905"/>
                  </a:lnTo>
                  <a:lnTo>
                    <a:pt x="12192000" y="1121663"/>
                  </a:lnTo>
                  <a:lnTo>
                    <a:pt x="12192000" y="1608850"/>
                  </a:lnTo>
                  <a:lnTo>
                    <a:pt x="0" y="1608850"/>
                  </a:lnTo>
                  <a:lnTo>
                    <a:pt x="0" y="1046874"/>
                  </a:lnTo>
                  <a:lnTo>
                    <a:pt x="65773" y="1046874"/>
                  </a:lnTo>
                  <a:lnTo>
                    <a:pt x="82231" y="1045519"/>
                  </a:lnTo>
                  <a:cubicBezTo>
                    <a:pt x="82231" y="1033896"/>
                    <a:pt x="82231" y="1024598"/>
                    <a:pt x="82231" y="1012974"/>
                  </a:cubicBezTo>
                  <a:cubicBezTo>
                    <a:pt x="97834" y="1012974"/>
                    <a:pt x="113436" y="1012974"/>
                    <a:pt x="126811" y="1012974"/>
                  </a:cubicBezTo>
                  <a:cubicBezTo>
                    <a:pt x="126811" y="1006000"/>
                    <a:pt x="126811" y="1001351"/>
                    <a:pt x="126811" y="994377"/>
                  </a:cubicBezTo>
                  <a:cubicBezTo>
                    <a:pt x="158018" y="994377"/>
                    <a:pt x="189224" y="994377"/>
                    <a:pt x="220430" y="994377"/>
                  </a:cubicBezTo>
                  <a:cubicBezTo>
                    <a:pt x="220430" y="999026"/>
                    <a:pt x="220430" y="1001351"/>
                    <a:pt x="220430" y="1006000"/>
                  </a:cubicBezTo>
                  <a:cubicBezTo>
                    <a:pt x="240491" y="1006000"/>
                    <a:pt x="260552" y="1006000"/>
                    <a:pt x="280612" y="1006000"/>
                  </a:cubicBezTo>
                  <a:cubicBezTo>
                    <a:pt x="280612" y="1008325"/>
                    <a:pt x="280612" y="1010650"/>
                    <a:pt x="280612" y="1012974"/>
                  </a:cubicBezTo>
                  <a:cubicBezTo>
                    <a:pt x="285071" y="1012974"/>
                    <a:pt x="291758" y="1012974"/>
                    <a:pt x="298444" y="1012974"/>
                  </a:cubicBezTo>
                  <a:cubicBezTo>
                    <a:pt x="298444" y="1015299"/>
                    <a:pt x="298444" y="1017624"/>
                    <a:pt x="298444" y="1019948"/>
                  </a:cubicBezTo>
                  <a:cubicBezTo>
                    <a:pt x="302903" y="1019948"/>
                    <a:pt x="309590" y="1019948"/>
                    <a:pt x="314048" y="1019948"/>
                  </a:cubicBezTo>
                  <a:cubicBezTo>
                    <a:pt x="314048" y="985079"/>
                    <a:pt x="314048" y="950209"/>
                    <a:pt x="314048" y="915339"/>
                  </a:cubicBezTo>
                  <a:cubicBezTo>
                    <a:pt x="329651" y="910690"/>
                    <a:pt x="345255" y="906041"/>
                    <a:pt x="360858" y="901391"/>
                  </a:cubicBezTo>
                  <a:cubicBezTo>
                    <a:pt x="389835" y="901391"/>
                    <a:pt x="418812" y="901391"/>
                    <a:pt x="447789" y="901391"/>
                  </a:cubicBezTo>
                  <a:cubicBezTo>
                    <a:pt x="447789" y="845600"/>
                    <a:pt x="447789" y="789808"/>
                    <a:pt x="447789" y="734017"/>
                  </a:cubicBezTo>
                  <a:cubicBezTo>
                    <a:pt x="454476" y="729367"/>
                    <a:pt x="463392" y="727043"/>
                    <a:pt x="472308" y="722393"/>
                  </a:cubicBezTo>
                  <a:cubicBezTo>
                    <a:pt x="507972" y="717744"/>
                    <a:pt x="543636" y="710770"/>
                    <a:pt x="579301" y="703796"/>
                  </a:cubicBezTo>
                  <a:cubicBezTo>
                    <a:pt x="592675" y="708445"/>
                    <a:pt x="603820" y="713095"/>
                    <a:pt x="617194" y="715419"/>
                  </a:cubicBezTo>
                  <a:cubicBezTo>
                    <a:pt x="619423" y="717744"/>
                    <a:pt x="621652" y="720069"/>
                    <a:pt x="623881" y="722393"/>
                  </a:cubicBezTo>
                  <a:cubicBezTo>
                    <a:pt x="623881" y="827002"/>
                    <a:pt x="623881" y="931612"/>
                    <a:pt x="623881" y="1033896"/>
                  </a:cubicBezTo>
                  <a:cubicBezTo>
                    <a:pt x="628339" y="1033896"/>
                    <a:pt x="632796" y="1033896"/>
                    <a:pt x="639484" y="1033896"/>
                  </a:cubicBezTo>
                  <a:cubicBezTo>
                    <a:pt x="639484" y="992053"/>
                    <a:pt x="639484" y="950209"/>
                    <a:pt x="639484" y="908365"/>
                  </a:cubicBezTo>
                  <a:cubicBezTo>
                    <a:pt x="643942" y="908365"/>
                    <a:pt x="648400" y="908365"/>
                    <a:pt x="652858" y="908365"/>
                  </a:cubicBezTo>
                  <a:cubicBezTo>
                    <a:pt x="652858" y="903716"/>
                    <a:pt x="652858" y="901391"/>
                    <a:pt x="652858" y="896742"/>
                  </a:cubicBezTo>
                  <a:cubicBezTo>
                    <a:pt x="657316" y="894417"/>
                    <a:pt x="661774" y="892093"/>
                    <a:pt x="666232" y="889768"/>
                  </a:cubicBezTo>
                  <a:lnTo>
                    <a:pt x="677377" y="889768"/>
                  </a:lnTo>
                  <a:cubicBezTo>
                    <a:pt x="677377" y="885119"/>
                    <a:pt x="677377" y="882794"/>
                    <a:pt x="677377" y="878145"/>
                  </a:cubicBezTo>
                  <a:cubicBezTo>
                    <a:pt x="679606" y="875820"/>
                    <a:pt x="684064" y="873495"/>
                    <a:pt x="686293" y="871171"/>
                  </a:cubicBezTo>
                  <a:cubicBezTo>
                    <a:pt x="692981" y="871171"/>
                    <a:pt x="701896" y="871171"/>
                    <a:pt x="708584" y="871171"/>
                  </a:cubicBezTo>
                  <a:cubicBezTo>
                    <a:pt x="708584" y="882794"/>
                    <a:pt x="708584" y="896742"/>
                    <a:pt x="708584" y="908365"/>
                  </a:cubicBezTo>
                  <a:cubicBezTo>
                    <a:pt x="724187" y="908365"/>
                    <a:pt x="739790" y="908365"/>
                    <a:pt x="755393" y="908365"/>
                  </a:cubicBezTo>
                  <a:cubicBezTo>
                    <a:pt x="755393" y="952534"/>
                    <a:pt x="755393" y="994377"/>
                    <a:pt x="755393" y="1038546"/>
                  </a:cubicBezTo>
                  <a:cubicBezTo>
                    <a:pt x="762080" y="1038546"/>
                    <a:pt x="768767" y="1038546"/>
                    <a:pt x="773225" y="1038546"/>
                  </a:cubicBezTo>
                  <a:cubicBezTo>
                    <a:pt x="779912" y="1036221"/>
                    <a:pt x="784370" y="1033896"/>
                    <a:pt x="791057" y="1031572"/>
                  </a:cubicBezTo>
                  <a:cubicBezTo>
                    <a:pt x="791057" y="1026922"/>
                    <a:pt x="791057" y="1024598"/>
                    <a:pt x="791057" y="1022273"/>
                  </a:cubicBezTo>
                  <a:cubicBezTo>
                    <a:pt x="788828" y="1022273"/>
                    <a:pt x="786599" y="1019948"/>
                    <a:pt x="784370" y="1019948"/>
                  </a:cubicBezTo>
                  <a:cubicBezTo>
                    <a:pt x="784370" y="1017624"/>
                    <a:pt x="784370" y="1015299"/>
                    <a:pt x="784370" y="1012974"/>
                  </a:cubicBezTo>
                  <a:cubicBezTo>
                    <a:pt x="786599" y="1010650"/>
                    <a:pt x="788828" y="1010650"/>
                    <a:pt x="791057" y="1008325"/>
                  </a:cubicBezTo>
                  <a:cubicBezTo>
                    <a:pt x="791057" y="992053"/>
                    <a:pt x="791057" y="973455"/>
                    <a:pt x="791057" y="957183"/>
                  </a:cubicBezTo>
                  <a:cubicBezTo>
                    <a:pt x="788828" y="957183"/>
                    <a:pt x="786599" y="954858"/>
                    <a:pt x="784370" y="954858"/>
                  </a:cubicBezTo>
                  <a:cubicBezTo>
                    <a:pt x="784370" y="952534"/>
                    <a:pt x="784370" y="950209"/>
                    <a:pt x="784370" y="947884"/>
                  </a:cubicBezTo>
                  <a:cubicBezTo>
                    <a:pt x="786599" y="945560"/>
                    <a:pt x="788828" y="945560"/>
                    <a:pt x="791057" y="943235"/>
                  </a:cubicBezTo>
                  <a:lnTo>
                    <a:pt x="795515" y="938586"/>
                  </a:lnTo>
                  <a:lnTo>
                    <a:pt x="795515" y="929287"/>
                  </a:lnTo>
                  <a:cubicBezTo>
                    <a:pt x="793286" y="929287"/>
                    <a:pt x="793286" y="929287"/>
                    <a:pt x="791057" y="929287"/>
                  </a:cubicBezTo>
                  <a:cubicBezTo>
                    <a:pt x="791057" y="926962"/>
                    <a:pt x="791057" y="924638"/>
                    <a:pt x="791057" y="922313"/>
                  </a:cubicBezTo>
                  <a:cubicBezTo>
                    <a:pt x="793286" y="922313"/>
                    <a:pt x="795515" y="919988"/>
                    <a:pt x="797744" y="917664"/>
                  </a:cubicBezTo>
                  <a:cubicBezTo>
                    <a:pt x="799972" y="889768"/>
                    <a:pt x="806660" y="866522"/>
                    <a:pt x="833408" y="852574"/>
                  </a:cubicBezTo>
                  <a:cubicBezTo>
                    <a:pt x="831179" y="852574"/>
                    <a:pt x="831179" y="850249"/>
                    <a:pt x="828950" y="850249"/>
                  </a:cubicBezTo>
                  <a:cubicBezTo>
                    <a:pt x="828950" y="847924"/>
                    <a:pt x="828950" y="845600"/>
                    <a:pt x="828950" y="843275"/>
                  </a:cubicBezTo>
                  <a:cubicBezTo>
                    <a:pt x="831179" y="843275"/>
                    <a:pt x="833408" y="840950"/>
                    <a:pt x="835637" y="840950"/>
                  </a:cubicBezTo>
                  <a:cubicBezTo>
                    <a:pt x="835637" y="836301"/>
                    <a:pt x="835637" y="833976"/>
                    <a:pt x="835637" y="831652"/>
                  </a:cubicBezTo>
                  <a:cubicBezTo>
                    <a:pt x="837866" y="831652"/>
                    <a:pt x="837866" y="831652"/>
                    <a:pt x="840095" y="831652"/>
                  </a:cubicBezTo>
                  <a:cubicBezTo>
                    <a:pt x="840095" y="824678"/>
                    <a:pt x="840095" y="817704"/>
                    <a:pt x="840095" y="810730"/>
                  </a:cubicBezTo>
                  <a:cubicBezTo>
                    <a:pt x="837866" y="810730"/>
                    <a:pt x="837866" y="810730"/>
                    <a:pt x="835637" y="810730"/>
                  </a:cubicBezTo>
                  <a:cubicBezTo>
                    <a:pt x="835637" y="808405"/>
                    <a:pt x="835637" y="808405"/>
                    <a:pt x="835637" y="806081"/>
                  </a:cubicBezTo>
                  <a:lnTo>
                    <a:pt x="840095" y="803756"/>
                  </a:lnTo>
                  <a:cubicBezTo>
                    <a:pt x="844552" y="799107"/>
                    <a:pt x="846782" y="794457"/>
                    <a:pt x="851240" y="787483"/>
                  </a:cubicBezTo>
                  <a:cubicBezTo>
                    <a:pt x="853469" y="782834"/>
                    <a:pt x="853469" y="780510"/>
                    <a:pt x="853469" y="778185"/>
                  </a:cubicBezTo>
                  <a:cubicBezTo>
                    <a:pt x="849011" y="771211"/>
                    <a:pt x="849011" y="759588"/>
                    <a:pt x="853469" y="752614"/>
                  </a:cubicBezTo>
                  <a:cubicBezTo>
                    <a:pt x="853470" y="752611"/>
                    <a:pt x="853485" y="752565"/>
                    <a:pt x="853748" y="751742"/>
                  </a:cubicBezTo>
                  <a:lnTo>
                    <a:pt x="855698" y="745640"/>
                  </a:lnTo>
                  <a:cubicBezTo>
                    <a:pt x="855699" y="745643"/>
                    <a:pt x="855714" y="745689"/>
                    <a:pt x="855977" y="746512"/>
                  </a:cubicBezTo>
                  <a:lnTo>
                    <a:pt x="857927" y="752614"/>
                  </a:lnTo>
                  <a:cubicBezTo>
                    <a:pt x="862384" y="759588"/>
                    <a:pt x="864614" y="771211"/>
                    <a:pt x="860156" y="778185"/>
                  </a:cubicBezTo>
                  <a:cubicBezTo>
                    <a:pt x="860156" y="780510"/>
                    <a:pt x="860156" y="782834"/>
                    <a:pt x="860156" y="785159"/>
                  </a:cubicBezTo>
                  <a:cubicBezTo>
                    <a:pt x="864614" y="792133"/>
                    <a:pt x="869072" y="799107"/>
                    <a:pt x="871302" y="803756"/>
                  </a:cubicBezTo>
                  <a:cubicBezTo>
                    <a:pt x="873531" y="803756"/>
                    <a:pt x="873531" y="806081"/>
                    <a:pt x="875760" y="806081"/>
                  </a:cubicBezTo>
                  <a:cubicBezTo>
                    <a:pt x="875760" y="808405"/>
                    <a:pt x="875760" y="808405"/>
                    <a:pt x="875760" y="810730"/>
                  </a:cubicBezTo>
                  <a:cubicBezTo>
                    <a:pt x="873531" y="817704"/>
                    <a:pt x="873531" y="824678"/>
                    <a:pt x="873531" y="831652"/>
                  </a:cubicBezTo>
                  <a:cubicBezTo>
                    <a:pt x="877989" y="833976"/>
                    <a:pt x="877989" y="836301"/>
                    <a:pt x="877989" y="840950"/>
                  </a:cubicBezTo>
                  <a:lnTo>
                    <a:pt x="882447" y="843275"/>
                  </a:lnTo>
                  <a:cubicBezTo>
                    <a:pt x="882447" y="845600"/>
                    <a:pt x="882447" y="847924"/>
                    <a:pt x="882447" y="850249"/>
                  </a:cubicBezTo>
                  <a:cubicBezTo>
                    <a:pt x="880218" y="852574"/>
                    <a:pt x="880218" y="852574"/>
                    <a:pt x="877989" y="852574"/>
                  </a:cubicBezTo>
                  <a:cubicBezTo>
                    <a:pt x="891362" y="859548"/>
                    <a:pt x="899165" y="868846"/>
                    <a:pt x="904180" y="879888"/>
                  </a:cubicBezTo>
                  <a:lnTo>
                    <a:pt x="913070" y="915339"/>
                  </a:lnTo>
                  <a:lnTo>
                    <a:pt x="944859" y="915339"/>
                  </a:lnTo>
                  <a:lnTo>
                    <a:pt x="944859" y="886329"/>
                  </a:lnTo>
                  <a:lnTo>
                    <a:pt x="939475" y="886329"/>
                  </a:lnTo>
                  <a:cubicBezTo>
                    <a:pt x="939475" y="886306"/>
                    <a:pt x="939475" y="884414"/>
                    <a:pt x="939475" y="724196"/>
                  </a:cubicBezTo>
                  <a:cubicBezTo>
                    <a:pt x="939487" y="724196"/>
                    <a:pt x="939957" y="724196"/>
                    <a:pt x="959742" y="724196"/>
                  </a:cubicBezTo>
                  <a:cubicBezTo>
                    <a:pt x="959747" y="724190"/>
                    <a:pt x="959783" y="724108"/>
                    <a:pt x="960249" y="723115"/>
                  </a:cubicBezTo>
                  <a:lnTo>
                    <a:pt x="963795" y="715549"/>
                  </a:lnTo>
                  <a:cubicBezTo>
                    <a:pt x="963804" y="715550"/>
                    <a:pt x="963917" y="715568"/>
                    <a:pt x="965569" y="715819"/>
                  </a:cubicBezTo>
                  <a:lnTo>
                    <a:pt x="977982" y="717710"/>
                  </a:lnTo>
                  <a:cubicBezTo>
                    <a:pt x="977985" y="717720"/>
                    <a:pt x="978023" y="717821"/>
                    <a:pt x="978489" y="719062"/>
                  </a:cubicBezTo>
                  <a:lnTo>
                    <a:pt x="982035" y="728519"/>
                  </a:lnTo>
                  <a:cubicBezTo>
                    <a:pt x="982049" y="728520"/>
                    <a:pt x="982645" y="728570"/>
                    <a:pt x="1008382" y="730681"/>
                  </a:cubicBezTo>
                  <a:cubicBezTo>
                    <a:pt x="1008382" y="730661"/>
                    <a:pt x="1008382" y="729131"/>
                    <a:pt x="1008382" y="607460"/>
                  </a:cubicBezTo>
                  <a:cubicBezTo>
                    <a:pt x="1008391" y="607460"/>
                    <a:pt x="1008510" y="607460"/>
                    <a:pt x="1010409" y="607460"/>
                  </a:cubicBezTo>
                  <a:lnTo>
                    <a:pt x="1024597" y="607460"/>
                  </a:lnTo>
                  <a:cubicBezTo>
                    <a:pt x="1024597" y="607438"/>
                    <a:pt x="1024597" y="605724"/>
                    <a:pt x="1024597" y="471268"/>
                  </a:cubicBezTo>
                  <a:cubicBezTo>
                    <a:pt x="1024605" y="471268"/>
                    <a:pt x="1024712" y="471268"/>
                    <a:pt x="1026369" y="471268"/>
                  </a:cubicBezTo>
                  <a:lnTo>
                    <a:pt x="1038783" y="471268"/>
                  </a:lnTo>
                  <a:cubicBezTo>
                    <a:pt x="1038783" y="471251"/>
                    <a:pt x="1038783" y="469845"/>
                    <a:pt x="1038783" y="356694"/>
                  </a:cubicBezTo>
                  <a:cubicBezTo>
                    <a:pt x="1042837" y="354532"/>
                    <a:pt x="1042837" y="354532"/>
                    <a:pt x="1042837" y="328590"/>
                  </a:cubicBezTo>
                  <a:cubicBezTo>
                    <a:pt x="1042843" y="328590"/>
                    <a:pt x="1042963" y="328590"/>
                    <a:pt x="1044863" y="328590"/>
                  </a:cubicBezTo>
                  <a:lnTo>
                    <a:pt x="1059050" y="328590"/>
                  </a:lnTo>
                  <a:cubicBezTo>
                    <a:pt x="1059061" y="328567"/>
                    <a:pt x="1059667" y="327200"/>
                    <a:pt x="1095531" y="246443"/>
                  </a:cubicBezTo>
                  <a:cubicBezTo>
                    <a:pt x="1095531" y="246429"/>
                    <a:pt x="1095565" y="244478"/>
                    <a:pt x="10995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6" name="Text Placeholder 9">
            <a:extLst>
              <a:ext uri="{FF2B5EF4-FFF2-40B4-BE49-F238E27FC236}">
                <a16:creationId xmlns="" xmlns:a16="http://schemas.microsoft.com/office/drawing/2014/main" id="{E3FBE6D7-EF7F-47A8-89CB-23A37D837D8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70467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27" name="그림 개체 틀 2">
            <a:extLst>
              <a:ext uri="{FF2B5EF4-FFF2-40B4-BE49-F238E27FC236}">
                <a16:creationId xmlns="" xmlns:a16="http://schemas.microsoft.com/office/drawing/2014/main" id="{F114C1C8-D2A1-4716-AE48-7A7DD9221654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8077201" y="1811568"/>
            <a:ext cx="3192955" cy="440843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39588455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=""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88520" y="1830618"/>
            <a:ext cx="2716706" cy="432270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="" xmlns:a16="http://schemas.microsoft.com/office/drawing/2014/main" id="{9AB90EF0-CEED-4A53-B844-4EE65FBA6C64}"/>
              </a:ext>
            </a:extLst>
          </p:cNvPr>
          <p:cNvGrpSpPr/>
          <p:nvPr userDrawn="1"/>
        </p:nvGrpSpPr>
        <p:grpSpPr>
          <a:xfrm>
            <a:off x="-1" y="-121539"/>
            <a:ext cx="12192001" cy="1608851"/>
            <a:chOff x="-1" y="-121539"/>
            <a:chExt cx="12192001" cy="1608851"/>
          </a:xfrm>
        </p:grpSpPr>
        <p:sp>
          <p:nvSpPr>
            <p:cNvPr id="4" name="Rectangle 3">
              <a:extLst>
                <a:ext uri="{FF2B5EF4-FFF2-40B4-BE49-F238E27FC236}">
                  <a16:creationId xmlns="" xmlns:a16="http://schemas.microsoft.com/office/drawing/2014/main" id="{960EB6D2-B879-496E-A5EF-575D5374257B}"/>
                </a:ext>
              </a:extLst>
            </p:cNvPr>
            <p:cNvSpPr/>
            <p:nvPr userDrawn="1"/>
          </p:nvSpPr>
          <p:spPr>
            <a:xfrm>
              <a:off x="0" y="1"/>
              <a:ext cx="12192000" cy="140017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="" xmlns:a16="http://schemas.microsoft.com/office/drawing/2014/main" id="{CF66667A-BCF7-4F22-A620-8007DEC2906A}"/>
                </a:ext>
              </a:extLst>
            </p:cNvPr>
            <p:cNvSpPr/>
            <p:nvPr userDrawn="1"/>
          </p:nvSpPr>
          <p:spPr>
            <a:xfrm>
              <a:off x="-1" y="-121539"/>
              <a:ext cx="12192000" cy="1608851"/>
            </a:xfrm>
            <a:custGeom>
              <a:avLst/>
              <a:gdLst>
                <a:gd name="connsiteX0" fmla="*/ 8760317 w 12192000"/>
                <a:gd name="connsiteY0" fmla="*/ 780798 h 1608850"/>
                <a:gd name="connsiteX1" fmla="*/ 8760317 w 12192000"/>
                <a:gd name="connsiteY1" fmla="*/ 785159 h 1608850"/>
                <a:gd name="connsiteX2" fmla="*/ 8761882 w 12192000"/>
                <a:gd name="connsiteY2" fmla="*/ 787771 h 1608850"/>
                <a:gd name="connsiteX3" fmla="*/ 8762996 w 12192000"/>
                <a:gd name="connsiteY3" fmla="*/ 787771 h 1608850"/>
                <a:gd name="connsiteX4" fmla="*/ 8762996 w 12192000"/>
                <a:gd name="connsiteY4" fmla="*/ 786900 h 1608850"/>
                <a:gd name="connsiteX5" fmla="*/ 8762996 w 12192000"/>
                <a:gd name="connsiteY5" fmla="*/ 780798 h 1608850"/>
                <a:gd name="connsiteX6" fmla="*/ 8761881 w 12192000"/>
                <a:gd name="connsiteY6" fmla="*/ 780798 h 1608850"/>
                <a:gd name="connsiteX7" fmla="*/ 8758924 w 12192000"/>
                <a:gd name="connsiteY7" fmla="*/ 762200 h 1608850"/>
                <a:gd name="connsiteX8" fmla="*/ 8759734 w 12192000"/>
                <a:gd name="connsiteY8" fmla="*/ 771499 h 1608850"/>
                <a:gd name="connsiteX9" fmla="*/ 8762996 w 12192000"/>
                <a:gd name="connsiteY9" fmla="*/ 771499 h 1608850"/>
                <a:gd name="connsiteX10" fmla="*/ 8762996 w 12192000"/>
                <a:gd name="connsiteY10" fmla="*/ 770337 h 1608850"/>
                <a:gd name="connsiteX11" fmla="*/ 8762996 w 12192000"/>
                <a:gd name="connsiteY11" fmla="*/ 762200 h 1608850"/>
                <a:gd name="connsiteX12" fmla="*/ 8761881 w 12192000"/>
                <a:gd name="connsiteY12" fmla="*/ 762200 h 1608850"/>
                <a:gd name="connsiteX13" fmla="*/ 8755951 w 12192000"/>
                <a:gd name="connsiteY13" fmla="*/ 745928 h 1608850"/>
                <a:gd name="connsiteX14" fmla="*/ 8756137 w 12192000"/>
                <a:gd name="connsiteY14" fmla="*/ 746512 h 1608850"/>
                <a:gd name="connsiteX15" fmla="*/ 8758088 w 12192000"/>
                <a:gd name="connsiteY15" fmla="*/ 752614 h 1608850"/>
                <a:gd name="connsiteX16" fmla="*/ 8758113 w 12192000"/>
                <a:gd name="connsiteY16" fmla="*/ 752902 h 1608850"/>
                <a:gd name="connsiteX17" fmla="*/ 8762996 w 12192000"/>
                <a:gd name="connsiteY17" fmla="*/ 752902 h 1608850"/>
                <a:gd name="connsiteX18" fmla="*/ 8762996 w 12192000"/>
                <a:gd name="connsiteY18" fmla="*/ 752030 h 1608850"/>
                <a:gd name="connsiteX19" fmla="*/ 8762996 w 12192000"/>
                <a:gd name="connsiteY19" fmla="*/ 745928 h 1608850"/>
                <a:gd name="connsiteX20" fmla="*/ 8761881 w 12192000"/>
                <a:gd name="connsiteY20" fmla="*/ 745928 h 1608850"/>
                <a:gd name="connsiteX21" fmla="*/ 8907881 w 12192000"/>
                <a:gd name="connsiteY21" fmla="*/ 718032 h 1608850"/>
                <a:gd name="connsiteX22" fmla="*/ 8907881 w 12192000"/>
                <a:gd name="connsiteY22" fmla="*/ 719194 h 1608850"/>
                <a:gd name="connsiteX23" fmla="*/ 8907881 w 12192000"/>
                <a:gd name="connsiteY23" fmla="*/ 727331 h 1608850"/>
                <a:gd name="connsiteX24" fmla="*/ 8908543 w 12192000"/>
                <a:gd name="connsiteY24" fmla="*/ 727331 h 1608850"/>
                <a:gd name="connsiteX25" fmla="*/ 8908543 w 12192000"/>
                <a:gd name="connsiteY25" fmla="*/ 718032 h 1608850"/>
                <a:gd name="connsiteX26" fmla="*/ 1099585 w 12192000"/>
                <a:gd name="connsiteY26" fmla="*/ 0 h 1608850"/>
                <a:gd name="connsiteX27" fmla="*/ 1101611 w 12192000"/>
                <a:gd name="connsiteY27" fmla="*/ 246443 h 1608850"/>
                <a:gd name="connsiteX28" fmla="*/ 1140117 w 12192000"/>
                <a:gd name="connsiteY28" fmla="*/ 326429 h 1608850"/>
                <a:gd name="connsiteX29" fmla="*/ 1142145 w 12192000"/>
                <a:gd name="connsiteY29" fmla="*/ 326429 h 1608850"/>
                <a:gd name="connsiteX30" fmla="*/ 1156331 w 12192000"/>
                <a:gd name="connsiteY30" fmla="*/ 326429 h 1608850"/>
                <a:gd name="connsiteX31" fmla="*/ 1156331 w 12192000"/>
                <a:gd name="connsiteY31" fmla="*/ 350208 h 1608850"/>
                <a:gd name="connsiteX32" fmla="*/ 1156839 w 12192000"/>
                <a:gd name="connsiteY32" fmla="*/ 351019 h 1608850"/>
                <a:gd name="connsiteX33" fmla="*/ 1160385 w 12192000"/>
                <a:gd name="connsiteY33" fmla="*/ 356694 h 1608850"/>
                <a:gd name="connsiteX34" fmla="*/ 1160385 w 12192000"/>
                <a:gd name="connsiteY34" fmla="*/ 471268 h 1608850"/>
                <a:gd name="connsiteX35" fmla="*/ 1162664 w 12192000"/>
                <a:gd name="connsiteY35" fmla="*/ 471268 h 1608850"/>
                <a:gd name="connsiteX36" fmla="*/ 1178625 w 12192000"/>
                <a:gd name="connsiteY36" fmla="*/ 471268 h 1608850"/>
                <a:gd name="connsiteX37" fmla="*/ 1178625 w 12192000"/>
                <a:gd name="connsiteY37" fmla="*/ 611783 h 1608850"/>
                <a:gd name="connsiteX38" fmla="*/ 1180145 w 12192000"/>
                <a:gd name="connsiteY38" fmla="*/ 611513 h 1608850"/>
                <a:gd name="connsiteX39" fmla="*/ 1190785 w 12192000"/>
                <a:gd name="connsiteY39" fmla="*/ 609622 h 1608850"/>
                <a:gd name="connsiteX40" fmla="*/ 1188759 w 12192000"/>
                <a:gd name="connsiteY40" fmla="*/ 698254 h 1608850"/>
                <a:gd name="connsiteX41" fmla="*/ 1190279 w 12192000"/>
                <a:gd name="connsiteY41" fmla="*/ 698525 h 1608850"/>
                <a:gd name="connsiteX42" fmla="*/ 1200919 w 12192000"/>
                <a:gd name="connsiteY42" fmla="*/ 700416 h 1608850"/>
                <a:gd name="connsiteX43" fmla="*/ 1201171 w 12192000"/>
                <a:gd name="connsiteY43" fmla="*/ 701227 h 1608850"/>
                <a:gd name="connsiteX44" fmla="*/ 1202945 w 12192000"/>
                <a:gd name="connsiteY44" fmla="*/ 706902 h 1608850"/>
                <a:gd name="connsiteX45" fmla="*/ 1203705 w 12192000"/>
                <a:gd name="connsiteY45" fmla="*/ 704470 h 1608850"/>
                <a:gd name="connsiteX46" fmla="*/ 1209025 w 12192000"/>
                <a:gd name="connsiteY46" fmla="*/ 687446 h 1608850"/>
                <a:gd name="connsiteX47" fmla="*/ 1210799 w 12192000"/>
                <a:gd name="connsiteY47" fmla="*/ 687446 h 1608850"/>
                <a:gd name="connsiteX48" fmla="*/ 1223212 w 12192000"/>
                <a:gd name="connsiteY48" fmla="*/ 687446 h 1608850"/>
                <a:gd name="connsiteX49" fmla="*/ 1223212 w 12192000"/>
                <a:gd name="connsiteY49" fmla="*/ 719872 h 1608850"/>
                <a:gd name="connsiteX50" fmla="*/ 1224225 w 12192000"/>
                <a:gd name="connsiteY50" fmla="*/ 720413 h 1608850"/>
                <a:gd name="connsiteX51" fmla="*/ 1231319 w 12192000"/>
                <a:gd name="connsiteY51" fmla="*/ 724196 h 1608850"/>
                <a:gd name="connsiteX52" fmla="*/ 1231319 w 12192000"/>
                <a:gd name="connsiteY52" fmla="*/ 725547 h 1608850"/>
                <a:gd name="connsiteX53" fmla="*/ 1231319 w 12192000"/>
                <a:gd name="connsiteY53" fmla="*/ 735005 h 1608850"/>
                <a:gd name="connsiteX54" fmla="*/ 1275907 w 12192000"/>
                <a:gd name="connsiteY54" fmla="*/ 735005 h 1608850"/>
                <a:gd name="connsiteX55" fmla="*/ 1275907 w 12192000"/>
                <a:gd name="connsiteY55" fmla="*/ 736086 h 1608850"/>
                <a:gd name="connsiteX56" fmla="*/ 1275907 w 12192000"/>
                <a:gd name="connsiteY56" fmla="*/ 743652 h 1608850"/>
                <a:gd name="connsiteX57" fmla="*/ 1277933 w 12192000"/>
                <a:gd name="connsiteY57" fmla="*/ 743652 h 1608850"/>
                <a:gd name="connsiteX58" fmla="*/ 1292119 w 12192000"/>
                <a:gd name="connsiteY58" fmla="*/ 743652 h 1608850"/>
                <a:gd name="connsiteX59" fmla="*/ 1292119 w 12192000"/>
                <a:gd name="connsiteY59" fmla="*/ 713387 h 1608850"/>
                <a:gd name="connsiteX60" fmla="*/ 1336706 w 12192000"/>
                <a:gd name="connsiteY60" fmla="*/ 713387 h 1608850"/>
                <a:gd name="connsiteX61" fmla="*/ 1336706 w 12192000"/>
                <a:gd name="connsiteY61" fmla="*/ 712036 h 1608850"/>
                <a:gd name="connsiteX62" fmla="*/ 1336706 w 12192000"/>
                <a:gd name="connsiteY62" fmla="*/ 702578 h 1608850"/>
                <a:gd name="connsiteX63" fmla="*/ 1337721 w 12192000"/>
                <a:gd name="connsiteY63" fmla="*/ 702578 h 1608850"/>
                <a:gd name="connsiteX64" fmla="*/ 1344813 w 12192000"/>
                <a:gd name="connsiteY64" fmla="*/ 702578 h 1608850"/>
                <a:gd name="connsiteX65" fmla="*/ 1344813 w 12192000"/>
                <a:gd name="connsiteY65" fmla="*/ 700687 h 1608850"/>
                <a:gd name="connsiteX66" fmla="*/ 1344813 w 12192000"/>
                <a:gd name="connsiteY66" fmla="*/ 687446 h 1608850"/>
                <a:gd name="connsiteX67" fmla="*/ 1345573 w 12192000"/>
                <a:gd name="connsiteY67" fmla="*/ 687446 h 1608850"/>
                <a:gd name="connsiteX68" fmla="*/ 1350893 w 12192000"/>
                <a:gd name="connsiteY68" fmla="*/ 687446 h 1608850"/>
                <a:gd name="connsiteX69" fmla="*/ 1350893 w 12192000"/>
                <a:gd name="connsiteY69" fmla="*/ 686365 h 1608850"/>
                <a:gd name="connsiteX70" fmla="*/ 1350893 w 12192000"/>
                <a:gd name="connsiteY70" fmla="*/ 678798 h 1608850"/>
                <a:gd name="connsiteX71" fmla="*/ 1352921 w 12192000"/>
                <a:gd name="connsiteY71" fmla="*/ 678798 h 1608850"/>
                <a:gd name="connsiteX72" fmla="*/ 1367107 w 12192000"/>
                <a:gd name="connsiteY72" fmla="*/ 678798 h 1608850"/>
                <a:gd name="connsiteX73" fmla="*/ 1367107 w 12192000"/>
                <a:gd name="connsiteY73" fmla="*/ 679879 h 1608850"/>
                <a:gd name="connsiteX74" fmla="*/ 1367107 w 12192000"/>
                <a:gd name="connsiteY74" fmla="*/ 687446 h 1608850"/>
                <a:gd name="connsiteX75" fmla="*/ 1389401 w 12192000"/>
                <a:gd name="connsiteY75" fmla="*/ 687446 h 1608850"/>
                <a:gd name="connsiteX76" fmla="*/ 1389401 w 12192000"/>
                <a:gd name="connsiteY76" fmla="*/ 685554 h 1608850"/>
                <a:gd name="connsiteX77" fmla="*/ 1389401 w 12192000"/>
                <a:gd name="connsiteY77" fmla="*/ 672313 h 1608850"/>
                <a:gd name="connsiteX78" fmla="*/ 1391174 w 12192000"/>
                <a:gd name="connsiteY78" fmla="*/ 672313 h 1608850"/>
                <a:gd name="connsiteX79" fmla="*/ 1403587 w 12192000"/>
                <a:gd name="connsiteY79" fmla="*/ 672313 h 1608850"/>
                <a:gd name="connsiteX80" fmla="*/ 1403587 w 12192000"/>
                <a:gd name="connsiteY80" fmla="*/ 696093 h 1608850"/>
                <a:gd name="connsiteX81" fmla="*/ 1404601 w 12192000"/>
                <a:gd name="connsiteY81" fmla="*/ 696093 h 1608850"/>
                <a:gd name="connsiteX82" fmla="*/ 1411695 w 12192000"/>
                <a:gd name="connsiteY82" fmla="*/ 696093 h 1608850"/>
                <a:gd name="connsiteX83" fmla="*/ 1411695 w 12192000"/>
                <a:gd name="connsiteY83" fmla="*/ 695012 h 1608850"/>
                <a:gd name="connsiteX84" fmla="*/ 1411695 w 12192000"/>
                <a:gd name="connsiteY84" fmla="*/ 687446 h 1608850"/>
                <a:gd name="connsiteX85" fmla="*/ 1413467 w 12192000"/>
                <a:gd name="connsiteY85" fmla="*/ 687446 h 1608850"/>
                <a:gd name="connsiteX86" fmla="*/ 1425881 w 12192000"/>
                <a:gd name="connsiteY86" fmla="*/ 687446 h 1608850"/>
                <a:gd name="connsiteX87" fmla="*/ 1425881 w 12192000"/>
                <a:gd name="connsiteY87" fmla="*/ 713387 h 1608850"/>
                <a:gd name="connsiteX88" fmla="*/ 1427909 w 12192000"/>
                <a:gd name="connsiteY88" fmla="*/ 713387 h 1608850"/>
                <a:gd name="connsiteX89" fmla="*/ 1442095 w 12192000"/>
                <a:gd name="connsiteY89" fmla="*/ 713387 h 1608850"/>
                <a:gd name="connsiteX90" fmla="*/ 1442095 w 12192000"/>
                <a:gd name="connsiteY90" fmla="*/ 715008 h 1608850"/>
                <a:gd name="connsiteX91" fmla="*/ 1442095 w 12192000"/>
                <a:gd name="connsiteY91" fmla="*/ 726358 h 1608850"/>
                <a:gd name="connsiteX92" fmla="*/ 1442855 w 12192000"/>
                <a:gd name="connsiteY92" fmla="*/ 726358 h 1608850"/>
                <a:gd name="connsiteX93" fmla="*/ 1448175 w 12192000"/>
                <a:gd name="connsiteY93" fmla="*/ 726358 h 1608850"/>
                <a:gd name="connsiteX94" fmla="*/ 1448175 w 12192000"/>
                <a:gd name="connsiteY94" fmla="*/ 725547 h 1608850"/>
                <a:gd name="connsiteX95" fmla="*/ 1448175 w 12192000"/>
                <a:gd name="connsiteY95" fmla="*/ 719872 h 1608850"/>
                <a:gd name="connsiteX96" fmla="*/ 1478575 w 12192000"/>
                <a:gd name="connsiteY96" fmla="*/ 719872 h 1608850"/>
                <a:gd name="connsiteX97" fmla="*/ 1478575 w 12192000"/>
                <a:gd name="connsiteY97" fmla="*/ 743652 h 1608850"/>
                <a:gd name="connsiteX98" fmla="*/ 1479589 w 12192000"/>
                <a:gd name="connsiteY98" fmla="*/ 743652 h 1608850"/>
                <a:gd name="connsiteX99" fmla="*/ 1486683 w 12192000"/>
                <a:gd name="connsiteY99" fmla="*/ 743652 h 1608850"/>
                <a:gd name="connsiteX100" fmla="*/ 1486683 w 12192000"/>
                <a:gd name="connsiteY100" fmla="*/ 744733 h 1608850"/>
                <a:gd name="connsiteX101" fmla="*/ 1486683 w 12192000"/>
                <a:gd name="connsiteY101" fmla="*/ 752299 h 1608850"/>
                <a:gd name="connsiteX102" fmla="*/ 1487443 w 12192000"/>
                <a:gd name="connsiteY102" fmla="*/ 752299 h 1608850"/>
                <a:gd name="connsiteX103" fmla="*/ 1492763 w 12192000"/>
                <a:gd name="connsiteY103" fmla="*/ 752299 h 1608850"/>
                <a:gd name="connsiteX104" fmla="*/ 1492763 w 12192000"/>
                <a:gd name="connsiteY104" fmla="*/ 750137 h 1608850"/>
                <a:gd name="connsiteX105" fmla="*/ 1492763 w 12192000"/>
                <a:gd name="connsiteY105" fmla="*/ 735005 h 1608850"/>
                <a:gd name="connsiteX106" fmla="*/ 1493775 w 12192000"/>
                <a:gd name="connsiteY106" fmla="*/ 735005 h 1608850"/>
                <a:gd name="connsiteX107" fmla="*/ 1500869 w 12192000"/>
                <a:gd name="connsiteY107" fmla="*/ 735005 h 1608850"/>
                <a:gd name="connsiteX108" fmla="*/ 1500869 w 12192000"/>
                <a:gd name="connsiteY108" fmla="*/ 736086 h 1608850"/>
                <a:gd name="connsiteX109" fmla="*/ 1500869 w 12192000"/>
                <a:gd name="connsiteY109" fmla="*/ 743652 h 1608850"/>
                <a:gd name="connsiteX110" fmla="*/ 1506189 w 12192000"/>
                <a:gd name="connsiteY110" fmla="*/ 741659 h 1608850"/>
                <a:gd name="connsiteX111" fmla="*/ 1506949 w 12192000"/>
                <a:gd name="connsiteY111" fmla="*/ 740679 h 1608850"/>
                <a:gd name="connsiteX112" fmla="*/ 1506949 w 12192000"/>
                <a:gd name="connsiteY112" fmla="*/ 735005 h 1608850"/>
                <a:gd name="connsiteX113" fmla="*/ 1545457 w 12192000"/>
                <a:gd name="connsiteY113" fmla="*/ 735005 h 1608850"/>
                <a:gd name="connsiteX114" fmla="*/ 1545457 w 12192000"/>
                <a:gd name="connsiteY114" fmla="*/ 758784 h 1608850"/>
                <a:gd name="connsiteX115" fmla="*/ 1547483 w 12192000"/>
                <a:gd name="connsiteY115" fmla="*/ 758784 h 1608850"/>
                <a:gd name="connsiteX116" fmla="*/ 1561669 w 12192000"/>
                <a:gd name="connsiteY116" fmla="*/ 758784 h 1608850"/>
                <a:gd name="connsiteX117" fmla="*/ 1561669 w 12192000"/>
                <a:gd name="connsiteY117" fmla="*/ 759865 h 1608850"/>
                <a:gd name="connsiteX118" fmla="*/ 1561669 w 12192000"/>
                <a:gd name="connsiteY118" fmla="*/ 767431 h 1608850"/>
                <a:gd name="connsiteX119" fmla="*/ 1563443 w 12192000"/>
                <a:gd name="connsiteY119" fmla="*/ 767431 h 1608850"/>
                <a:gd name="connsiteX120" fmla="*/ 1575857 w 12192000"/>
                <a:gd name="connsiteY120" fmla="*/ 767431 h 1608850"/>
                <a:gd name="connsiteX121" fmla="*/ 1575857 w 12192000"/>
                <a:gd name="connsiteY121" fmla="*/ 743652 h 1608850"/>
                <a:gd name="connsiteX122" fmla="*/ 1576869 w 12192000"/>
                <a:gd name="connsiteY122" fmla="*/ 743652 h 1608850"/>
                <a:gd name="connsiteX123" fmla="*/ 1583963 w 12192000"/>
                <a:gd name="connsiteY123" fmla="*/ 743652 h 1608850"/>
                <a:gd name="connsiteX124" fmla="*/ 1583963 w 12192000"/>
                <a:gd name="connsiteY124" fmla="*/ 711225 h 1608850"/>
                <a:gd name="connsiteX125" fmla="*/ 1584977 w 12192000"/>
                <a:gd name="connsiteY125" fmla="*/ 711225 h 1608850"/>
                <a:gd name="connsiteX126" fmla="*/ 1592071 w 12192000"/>
                <a:gd name="connsiteY126" fmla="*/ 711225 h 1608850"/>
                <a:gd name="connsiteX127" fmla="*/ 1592071 w 12192000"/>
                <a:gd name="connsiteY127" fmla="*/ 709334 h 1608850"/>
                <a:gd name="connsiteX128" fmla="*/ 1592071 w 12192000"/>
                <a:gd name="connsiteY128" fmla="*/ 696093 h 1608850"/>
                <a:gd name="connsiteX129" fmla="*/ 1590803 w 12192000"/>
                <a:gd name="connsiteY129" fmla="*/ 694471 h 1608850"/>
                <a:gd name="connsiteX130" fmla="*/ 1596123 w 12192000"/>
                <a:gd name="connsiteY130" fmla="*/ 683122 h 1608850"/>
                <a:gd name="connsiteX131" fmla="*/ 1604231 w 12192000"/>
                <a:gd name="connsiteY131" fmla="*/ 711225 h 1608850"/>
                <a:gd name="connsiteX132" fmla="*/ 1604991 w 12192000"/>
                <a:gd name="connsiteY132" fmla="*/ 711225 h 1608850"/>
                <a:gd name="connsiteX133" fmla="*/ 1610311 w 12192000"/>
                <a:gd name="connsiteY133" fmla="*/ 711225 h 1608850"/>
                <a:gd name="connsiteX134" fmla="*/ 1610311 w 12192000"/>
                <a:gd name="connsiteY134" fmla="*/ 605298 h 1608850"/>
                <a:gd name="connsiteX135" fmla="*/ 1611831 w 12192000"/>
                <a:gd name="connsiteY135" fmla="*/ 605298 h 1608850"/>
                <a:gd name="connsiteX136" fmla="*/ 1622471 w 12192000"/>
                <a:gd name="connsiteY136" fmla="*/ 605298 h 1608850"/>
                <a:gd name="connsiteX137" fmla="*/ 1622471 w 12192000"/>
                <a:gd name="connsiteY137" fmla="*/ 557739 h 1608850"/>
                <a:gd name="connsiteX138" fmla="*/ 1648817 w 12192000"/>
                <a:gd name="connsiteY138" fmla="*/ 557739 h 1608850"/>
                <a:gd name="connsiteX139" fmla="*/ 1648817 w 12192000"/>
                <a:gd name="connsiteY139" fmla="*/ 536121 h 1608850"/>
                <a:gd name="connsiteX140" fmla="*/ 1683271 w 12192000"/>
                <a:gd name="connsiteY140" fmla="*/ 536121 h 1608850"/>
                <a:gd name="connsiteX141" fmla="*/ 1683271 w 12192000"/>
                <a:gd name="connsiteY141" fmla="*/ 538553 h 1608850"/>
                <a:gd name="connsiteX142" fmla="*/ 1683271 w 12192000"/>
                <a:gd name="connsiteY142" fmla="*/ 555577 h 1608850"/>
                <a:gd name="connsiteX143" fmla="*/ 1685551 w 12192000"/>
                <a:gd name="connsiteY143" fmla="*/ 555577 h 1608850"/>
                <a:gd name="connsiteX144" fmla="*/ 1701511 w 12192000"/>
                <a:gd name="connsiteY144" fmla="*/ 555577 h 1608850"/>
                <a:gd name="connsiteX145" fmla="*/ 1701511 w 12192000"/>
                <a:gd name="connsiteY145" fmla="*/ 603136 h 1608850"/>
                <a:gd name="connsiteX146" fmla="*/ 1702525 w 12192000"/>
                <a:gd name="connsiteY146" fmla="*/ 603136 h 1608850"/>
                <a:gd name="connsiteX147" fmla="*/ 1709619 w 12192000"/>
                <a:gd name="connsiteY147" fmla="*/ 603136 h 1608850"/>
                <a:gd name="connsiteX148" fmla="*/ 1723805 w 12192000"/>
                <a:gd name="connsiteY148" fmla="*/ 607460 h 1608850"/>
                <a:gd name="connsiteX149" fmla="*/ 1723805 w 12192000"/>
                <a:gd name="connsiteY149" fmla="*/ 646372 h 1608850"/>
                <a:gd name="connsiteX150" fmla="*/ 1724819 w 12192000"/>
                <a:gd name="connsiteY150" fmla="*/ 646372 h 1608850"/>
                <a:gd name="connsiteX151" fmla="*/ 1731911 w 12192000"/>
                <a:gd name="connsiteY151" fmla="*/ 646372 h 1608850"/>
                <a:gd name="connsiteX152" fmla="*/ 1731911 w 12192000"/>
                <a:gd name="connsiteY152" fmla="*/ 647993 h 1608850"/>
                <a:gd name="connsiteX153" fmla="*/ 1731911 w 12192000"/>
                <a:gd name="connsiteY153" fmla="*/ 659342 h 1608850"/>
                <a:gd name="connsiteX154" fmla="*/ 1733939 w 12192000"/>
                <a:gd name="connsiteY154" fmla="*/ 659342 h 1608850"/>
                <a:gd name="connsiteX155" fmla="*/ 1748125 w 12192000"/>
                <a:gd name="connsiteY155" fmla="*/ 659342 h 1608850"/>
                <a:gd name="connsiteX156" fmla="*/ 1754205 w 12192000"/>
                <a:gd name="connsiteY156" fmla="*/ 665828 h 1608850"/>
                <a:gd name="connsiteX157" fmla="*/ 1754205 w 12192000"/>
                <a:gd name="connsiteY157" fmla="*/ 687446 h 1608850"/>
                <a:gd name="connsiteX158" fmla="*/ 1756485 w 12192000"/>
                <a:gd name="connsiteY158" fmla="*/ 687446 h 1608850"/>
                <a:gd name="connsiteX159" fmla="*/ 1772445 w 12192000"/>
                <a:gd name="connsiteY159" fmla="*/ 687446 h 1608850"/>
                <a:gd name="connsiteX160" fmla="*/ 1772445 w 12192000"/>
                <a:gd name="connsiteY160" fmla="*/ 688526 h 1608850"/>
                <a:gd name="connsiteX161" fmla="*/ 1772445 w 12192000"/>
                <a:gd name="connsiteY161" fmla="*/ 696093 h 1608850"/>
                <a:gd name="connsiteX162" fmla="*/ 1773713 w 12192000"/>
                <a:gd name="connsiteY162" fmla="*/ 696093 h 1608850"/>
                <a:gd name="connsiteX163" fmla="*/ 1782579 w 12192000"/>
                <a:gd name="connsiteY163" fmla="*/ 696093 h 1608850"/>
                <a:gd name="connsiteX164" fmla="*/ 1782579 w 12192000"/>
                <a:gd name="connsiteY164" fmla="*/ 698254 h 1608850"/>
                <a:gd name="connsiteX165" fmla="*/ 1782579 w 12192000"/>
                <a:gd name="connsiteY165" fmla="*/ 713387 h 1608850"/>
                <a:gd name="connsiteX166" fmla="*/ 1786633 w 12192000"/>
                <a:gd name="connsiteY166" fmla="*/ 711495 h 1608850"/>
                <a:gd name="connsiteX167" fmla="*/ 1786633 w 12192000"/>
                <a:gd name="connsiteY167" fmla="*/ 698254 h 1608850"/>
                <a:gd name="connsiteX168" fmla="*/ 1787645 w 12192000"/>
                <a:gd name="connsiteY168" fmla="*/ 698254 h 1608850"/>
                <a:gd name="connsiteX169" fmla="*/ 1794739 w 12192000"/>
                <a:gd name="connsiteY169" fmla="*/ 698254 h 1608850"/>
                <a:gd name="connsiteX170" fmla="*/ 1794739 w 12192000"/>
                <a:gd name="connsiteY170" fmla="*/ 699876 h 1608850"/>
                <a:gd name="connsiteX171" fmla="*/ 1794739 w 12192000"/>
                <a:gd name="connsiteY171" fmla="*/ 711225 h 1608850"/>
                <a:gd name="connsiteX172" fmla="*/ 1795499 w 12192000"/>
                <a:gd name="connsiteY172" fmla="*/ 711225 h 1608850"/>
                <a:gd name="connsiteX173" fmla="*/ 1800819 w 12192000"/>
                <a:gd name="connsiteY173" fmla="*/ 711225 h 1608850"/>
                <a:gd name="connsiteX174" fmla="*/ 1849459 w 12192000"/>
                <a:gd name="connsiteY174" fmla="*/ 706902 h 1608850"/>
                <a:gd name="connsiteX175" fmla="*/ 1849459 w 12192000"/>
                <a:gd name="connsiteY175" fmla="*/ 708253 h 1608850"/>
                <a:gd name="connsiteX176" fmla="*/ 1849459 w 12192000"/>
                <a:gd name="connsiteY176" fmla="*/ 717710 h 1608850"/>
                <a:gd name="connsiteX177" fmla="*/ 1850219 w 12192000"/>
                <a:gd name="connsiteY177" fmla="*/ 717710 h 1608850"/>
                <a:gd name="connsiteX178" fmla="*/ 1855541 w 12192000"/>
                <a:gd name="connsiteY178" fmla="*/ 717710 h 1608850"/>
                <a:gd name="connsiteX179" fmla="*/ 1855541 w 12192000"/>
                <a:gd name="connsiteY179" fmla="*/ 719872 h 1608850"/>
                <a:gd name="connsiteX180" fmla="*/ 1855541 w 12192000"/>
                <a:gd name="connsiteY180" fmla="*/ 735005 h 1608850"/>
                <a:gd name="connsiteX181" fmla="*/ 1857567 w 12192000"/>
                <a:gd name="connsiteY181" fmla="*/ 733654 h 1608850"/>
                <a:gd name="connsiteX182" fmla="*/ 1871753 w 12192000"/>
                <a:gd name="connsiteY182" fmla="*/ 724196 h 1608850"/>
                <a:gd name="connsiteX183" fmla="*/ 1877833 w 12192000"/>
                <a:gd name="connsiteY183" fmla="*/ 683122 h 1608850"/>
                <a:gd name="connsiteX184" fmla="*/ 1878593 w 12192000"/>
                <a:gd name="connsiteY184" fmla="*/ 682852 h 1608850"/>
                <a:gd name="connsiteX185" fmla="*/ 1883913 w 12192000"/>
                <a:gd name="connsiteY185" fmla="*/ 680960 h 1608850"/>
                <a:gd name="connsiteX186" fmla="*/ 1885941 w 12192000"/>
                <a:gd name="connsiteY186" fmla="*/ 611783 h 1608850"/>
                <a:gd name="connsiteX187" fmla="*/ 1887967 w 12192000"/>
                <a:gd name="connsiteY187" fmla="*/ 680960 h 1608850"/>
                <a:gd name="connsiteX188" fmla="*/ 1888727 w 12192000"/>
                <a:gd name="connsiteY188" fmla="*/ 681230 h 1608850"/>
                <a:gd name="connsiteX189" fmla="*/ 1894047 w 12192000"/>
                <a:gd name="connsiteY189" fmla="*/ 683122 h 1608850"/>
                <a:gd name="connsiteX190" fmla="*/ 1894047 w 12192000"/>
                <a:gd name="connsiteY190" fmla="*/ 596651 h 1608850"/>
                <a:gd name="connsiteX191" fmla="*/ 1898101 w 12192000"/>
                <a:gd name="connsiteY191" fmla="*/ 564224 h 1608850"/>
                <a:gd name="connsiteX192" fmla="*/ 1936607 w 12192000"/>
                <a:gd name="connsiteY192" fmla="*/ 564224 h 1608850"/>
                <a:gd name="connsiteX193" fmla="*/ 1936607 w 12192000"/>
                <a:gd name="connsiteY193" fmla="*/ 596651 h 1608850"/>
                <a:gd name="connsiteX194" fmla="*/ 1937367 w 12192000"/>
                <a:gd name="connsiteY194" fmla="*/ 596651 h 1608850"/>
                <a:gd name="connsiteX195" fmla="*/ 1942687 w 12192000"/>
                <a:gd name="connsiteY195" fmla="*/ 596651 h 1608850"/>
                <a:gd name="connsiteX196" fmla="*/ 1942687 w 12192000"/>
                <a:gd name="connsiteY196" fmla="*/ 514503 h 1608850"/>
                <a:gd name="connsiteX197" fmla="*/ 1944461 w 12192000"/>
                <a:gd name="connsiteY197" fmla="*/ 514503 h 1608850"/>
                <a:gd name="connsiteX198" fmla="*/ 1956875 w 12192000"/>
                <a:gd name="connsiteY198" fmla="*/ 514503 h 1608850"/>
                <a:gd name="connsiteX199" fmla="*/ 1956875 w 12192000"/>
                <a:gd name="connsiteY199" fmla="*/ 512612 h 1608850"/>
                <a:gd name="connsiteX200" fmla="*/ 1956875 w 12192000"/>
                <a:gd name="connsiteY200" fmla="*/ 499371 h 1608850"/>
                <a:gd name="connsiteX201" fmla="*/ 1979169 w 12192000"/>
                <a:gd name="connsiteY201" fmla="*/ 499371 h 1608850"/>
                <a:gd name="connsiteX202" fmla="*/ 1979169 w 12192000"/>
                <a:gd name="connsiteY202" fmla="*/ 498290 h 1608850"/>
                <a:gd name="connsiteX203" fmla="*/ 1979169 w 12192000"/>
                <a:gd name="connsiteY203" fmla="*/ 490724 h 1608850"/>
                <a:gd name="connsiteX204" fmla="*/ 1980941 w 12192000"/>
                <a:gd name="connsiteY204" fmla="*/ 490724 h 1608850"/>
                <a:gd name="connsiteX205" fmla="*/ 1993355 w 12192000"/>
                <a:gd name="connsiteY205" fmla="*/ 490724 h 1608850"/>
                <a:gd name="connsiteX206" fmla="*/ 1993355 w 12192000"/>
                <a:gd name="connsiteY206" fmla="*/ 491805 h 1608850"/>
                <a:gd name="connsiteX207" fmla="*/ 1993355 w 12192000"/>
                <a:gd name="connsiteY207" fmla="*/ 499371 h 1608850"/>
                <a:gd name="connsiteX208" fmla="*/ 1994115 w 12192000"/>
                <a:gd name="connsiteY208" fmla="*/ 499371 h 1608850"/>
                <a:gd name="connsiteX209" fmla="*/ 1999435 w 12192000"/>
                <a:gd name="connsiteY209" fmla="*/ 499371 h 1608850"/>
                <a:gd name="connsiteX210" fmla="*/ 2009569 w 12192000"/>
                <a:gd name="connsiteY210" fmla="*/ 495047 h 1608850"/>
                <a:gd name="connsiteX211" fmla="*/ 2013621 w 12192000"/>
                <a:gd name="connsiteY211" fmla="*/ 498290 h 1608850"/>
                <a:gd name="connsiteX212" fmla="*/ 2013621 w 12192000"/>
                <a:gd name="connsiteY212" fmla="*/ 490724 h 1608850"/>
                <a:gd name="connsiteX213" fmla="*/ 2015901 w 12192000"/>
                <a:gd name="connsiteY213" fmla="*/ 490724 h 1608850"/>
                <a:gd name="connsiteX214" fmla="*/ 2031863 w 12192000"/>
                <a:gd name="connsiteY214" fmla="*/ 490724 h 1608850"/>
                <a:gd name="connsiteX215" fmla="*/ 2031863 w 12192000"/>
                <a:gd name="connsiteY215" fmla="*/ 491805 h 1608850"/>
                <a:gd name="connsiteX216" fmla="*/ 2031863 w 12192000"/>
                <a:gd name="connsiteY216" fmla="*/ 499371 h 1608850"/>
                <a:gd name="connsiteX217" fmla="*/ 2062263 w 12192000"/>
                <a:gd name="connsiteY217" fmla="*/ 499371 h 1608850"/>
                <a:gd name="connsiteX218" fmla="*/ 2062263 w 12192000"/>
                <a:gd name="connsiteY218" fmla="*/ 500992 h 1608850"/>
                <a:gd name="connsiteX219" fmla="*/ 2062263 w 12192000"/>
                <a:gd name="connsiteY219" fmla="*/ 512342 h 1608850"/>
                <a:gd name="connsiteX220" fmla="*/ 2088609 w 12192000"/>
                <a:gd name="connsiteY220" fmla="*/ 512342 h 1608850"/>
                <a:gd name="connsiteX221" fmla="*/ 2088609 w 12192000"/>
                <a:gd name="connsiteY221" fmla="*/ 542606 h 1608850"/>
                <a:gd name="connsiteX222" fmla="*/ 2089369 w 12192000"/>
                <a:gd name="connsiteY222" fmla="*/ 542606 h 1608850"/>
                <a:gd name="connsiteX223" fmla="*/ 2094689 w 12192000"/>
                <a:gd name="connsiteY223" fmla="*/ 542606 h 1608850"/>
                <a:gd name="connsiteX224" fmla="*/ 2094689 w 12192000"/>
                <a:gd name="connsiteY224" fmla="*/ 543687 h 1608850"/>
                <a:gd name="connsiteX225" fmla="*/ 2094689 w 12192000"/>
                <a:gd name="connsiteY225" fmla="*/ 551254 h 1608850"/>
                <a:gd name="connsiteX226" fmla="*/ 2098743 w 12192000"/>
                <a:gd name="connsiteY226" fmla="*/ 581518 h 1608850"/>
                <a:gd name="connsiteX227" fmla="*/ 2099503 w 12192000"/>
                <a:gd name="connsiteY227" fmla="*/ 581518 h 1608850"/>
                <a:gd name="connsiteX228" fmla="*/ 2104823 w 12192000"/>
                <a:gd name="connsiteY228" fmla="*/ 581518 h 1608850"/>
                <a:gd name="connsiteX229" fmla="*/ 2104823 w 12192000"/>
                <a:gd name="connsiteY229" fmla="*/ 582329 h 1608850"/>
                <a:gd name="connsiteX230" fmla="*/ 2104823 w 12192000"/>
                <a:gd name="connsiteY230" fmla="*/ 588004 h 1608850"/>
                <a:gd name="connsiteX231" fmla="*/ 2105837 w 12192000"/>
                <a:gd name="connsiteY231" fmla="*/ 588004 h 1608850"/>
                <a:gd name="connsiteX232" fmla="*/ 2112929 w 12192000"/>
                <a:gd name="connsiteY232" fmla="*/ 588004 h 1608850"/>
                <a:gd name="connsiteX233" fmla="*/ 2112929 w 12192000"/>
                <a:gd name="connsiteY233" fmla="*/ 618269 h 1608850"/>
                <a:gd name="connsiteX234" fmla="*/ 2114957 w 12192000"/>
                <a:gd name="connsiteY234" fmla="*/ 618269 h 1608850"/>
                <a:gd name="connsiteX235" fmla="*/ 2129143 w 12192000"/>
                <a:gd name="connsiteY235" fmla="*/ 618269 h 1608850"/>
                <a:gd name="connsiteX236" fmla="*/ 2129143 w 12192000"/>
                <a:gd name="connsiteY236" fmla="*/ 642048 h 1608850"/>
                <a:gd name="connsiteX237" fmla="*/ 2131171 w 12192000"/>
                <a:gd name="connsiteY237" fmla="*/ 643669 h 1608850"/>
                <a:gd name="connsiteX238" fmla="*/ 2131171 w 12192000"/>
                <a:gd name="connsiteY238" fmla="*/ 655019 h 1608850"/>
                <a:gd name="connsiteX239" fmla="*/ 2131931 w 12192000"/>
                <a:gd name="connsiteY239" fmla="*/ 655019 h 1608850"/>
                <a:gd name="connsiteX240" fmla="*/ 2137251 w 12192000"/>
                <a:gd name="connsiteY240" fmla="*/ 655019 h 1608850"/>
                <a:gd name="connsiteX241" fmla="*/ 2137251 w 12192000"/>
                <a:gd name="connsiteY241" fmla="*/ 678798 h 1608850"/>
                <a:gd name="connsiteX242" fmla="*/ 2138517 w 12192000"/>
                <a:gd name="connsiteY242" fmla="*/ 678798 h 1608850"/>
                <a:gd name="connsiteX243" fmla="*/ 2147383 w 12192000"/>
                <a:gd name="connsiteY243" fmla="*/ 678798 h 1608850"/>
                <a:gd name="connsiteX244" fmla="*/ 2149411 w 12192000"/>
                <a:gd name="connsiteY244" fmla="*/ 682852 h 1608850"/>
                <a:gd name="connsiteX245" fmla="*/ 2149411 w 12192000"/>
                <a:gd name="connsiteY245" fmla="*/ 696093 h 1608850"/>
                <a:gd name="connsiteX246" fmla="*/ 2150931 w 12192000"/>
                <a:gd name="connsiteY246" fmla="*/ 694201 h 1608850"/>
                <a:gd name="connsiteX247" fmla="*/ 2161571 w 12192000"/>
                <a:gd name="connsiteY247" fmla="*/ 680960 h 1608850"/>
                <a:gd name="connsiteX248" fmla="*/ 2189945 w 12192000"/>
                <a:gd name="connsiteY248" fmla="*/ 680960 h 1608850"/>
                <a:gd name="connsiteX249" fmla="*/ 2189945 w 12192000"/>
                <a:gd name="connsiteY249" fmla="*/ 767431 h 1608850"/>
                <a:gd name="connsiteX250" fmla="*/ 2190705 w 12192000"/>
                <a:gd name="connsiteY250" fmla="*/ 767431 h 1608850"/>
                <a:gd name="connsiteX251" fmla="*/ 2196025 w 12192000"/>
                <a:gd name="connsiteY251" fmla="*/ 767431 h 1608850"/>
                <a:gd name="connsiteX252" fmla="*/ 2196785 w 12192000"/>
                <a:gd name="connsiteY252" fmla="*/ 766080 h 1608850"/>
                <a:gd name="connsiteX253" fmla="*/ 2202105 w 12192000"/>
                <a:gd name="connsiteY253" fmla="*/ 756622 h 1608850"/>
                <a:gd name="connsiteX254" fmla="*/ 2202105 w 12192000"/>
                <a:gd name="connsiteY254" fmla="*/ 758514 h 1608850"/>
                <a:gd name="connsiteX255" fmla="*/ 2202105 w 12192000"/>
                <a:gd name="connsiteY255" fmla="*/ 771755 h 1608850"/>
                <a:gd name="connsiteX256" fmla="*/ 2206157 w 12192000"/>
                <a:gd name="connsiteY256" fmla="*/ 726358 h 1608850"/>
                <a:gd name="connsiteX257" fmla="*/ 2206917 w 12192000"/>
                <a:gd name="connsiteY257" fmla="*/ 726358 h 1608850"/>
                <a:gd name="connsiteX258" fmla="*/ 2212237 w 12192000"/>
                <a:gd name="connsiteY258" fmla="*/ 726358 h 1608850"/>
                <a:gd name="connsiteX259" fmla="*/ 2212237 w 12192000"/>
                <a:gd name="connsiteY259" fmla="*/ 661504 h 1608850"/>
                <a:gd name="connsiteX260" fmla="*/ 2213251 w 12192000"/>
                <a:gd name="connsiteY260" fmla="*/ 661504 h 1608850"/>
                <a:gd name="connsiteX261" fmla="*/ 2220345 w 12192000"/>
                <a:gd name="connsiteY261" fmla="*/ 661504 h 1608850"/>
                <a:gd name="connsiteX262" fmla="*/ 2232505 w 12192000"/>
                <a:gd name="connsiteY262" fmla="*/ 618269 h 1608850"/>
                <a:gd name="connsiteX263" fmla="*/ 2233771 w 12192000"/>
                <a:gd name="connsiteY263" fmla="*/ 618269 h 1608850"/>
                <a:gd name="connsiteX264" fmla="*/ 2242639 w 12192000"/>
                <a:gd name="connsiteY264" fmla="*/ 618269 h 1608850"/>
                <a:gd name="connsiteX265" fmla="*/ 2252771 w 12192000"/>
                <a:gd name="connsiteY265" fmla="*/ 661504 h 1608850"/>
                <a:gd name="connsiteX266" fmla="*/ 2253785 w 12192000"/>
                <a:gd name="connsiteY266" fmla="*/ 661504 h 1608850"/>
                <a:gd name="connsiteX267" fmla="*/ 2260879 w 12192000"/>
                <a:gd name="connsiteY267" fmla="*/ 661504 h 1608850"/>
                <a:gd name="connsiteX268" fmla="*/ 2260879 w 12192000"/>
                <a:gd name="connsiteY268" fmla="*/ 700416 h 1608850"/>
                <a:gd name="connsiteX269" fmla="*/ 2262651 w 12192000"/>
                <a:gd name="connsiteY269" fmla="*/ 700416 h 1608850"/>
                <a:gd name="connsiteX270" fmla="*/ 2275065 w 12192000"/>
                <a:gd name="connsiteY270" fmla="*/ 700416 h 1608850"/>
                <a:gd name="connsiteX271" fmla="*/ 2275065 w 12192000"/>
                <a:gd name="connsiteY271" fmla="*/ 702578 h 1608850"/>
                <a:gd name="connsiteX272" fmla="*/ 2275065 w 12192000"/>
                <a:gd name="connsiteY272" fmla="*/ 717710 h 1608850"/>
                <a:gd name="connsiteX273" fmla="*/ 2279119 w 12192000"/>
                <a:gd name="connsiteY273" fmla="*/ 715549 h 1608850"/>
                <a:gd name="connsiteX274" fmla="*/ 2279119 w 12192000"/>
                <a:gd name="connsiteY274" fmla="*/ 700416 h 1608850"/>
                <a:gd name="connsiteX275" fmla="*/ 2280639 w 12192000"/>
                <a:gd name="connsiteY275" fmla="*/ 700416 h 1608850"/>
                <a:gd name="connsiteX276" fmla="*/ 2291279 w 12192000"/>
                <a:gd name="connsiteY276" fmla="*/ 700416 h 1608850"/>
                <a:gd name="connsiteX277" fmla="*/ 2291279 w 12192000"/>
                <a:gd name="connsiteY277" fmla="*/ 702037 h 1608850"/>
                <a:gd name="connsiteX278" fmla="*/ 2291279 w 12192000"/>
                <a:gd name="connsiteY278" fmla="*/ 713387 h 1608850"/>
                <a:gd name="connsiteX279" fmla="*/ 2321680 w 12192000"/>
                <a:gd name="connsiteY279" fmla="*/ 713387 h 1608850"/>
                <a:gd name="connsiteX280" fmla="*/ 2321680 w 12192000"/>
                <a:gd name="connsiteY280" fmla="*/ 676637 h 1608850"/>
                <a:gd name="connsiteX281" fmla="*/ 2322945 w 12192000"/>
                <a:gd name="connsiteY281" fmla="*/ 676637 h 1608850"/>
                <a:gd name="connsiteX282" fmla="*/ 2331813 w 12192000"/>
                <a:gd name="connsiteY282" fmla="*/ 676637 h 1608850"/>
                <a:gd name="connsiteX283" fmla="*/ 2331813 w 12192000"/>
                <a:gd name="connsiteY283" fmla="*/ 698254 h 1608850"/>
                <a:gd name="connsiteX284" fmla="*/ 2333840 w 12192000"/>
                <a:gd name="connsiteY284" fmla="*/ 665828 h 1608850"/>
                <a:gd name="connsiteX285" fmla="*/ 2356133 w 12192000"/>
                <a:gd name="connsiteY285" fmla="*/ 665828 h 1608850"/>
                <a:gd name="connsiteX286" fmla="*/ 2356133 w 12192000"/>
                <a:gd name="connsiteY286" fmla="*/ 664206 h 1608850"/>
                <a:gd name="connsiteX287" fmla="*/ 2356133 w 12192000"/>
                <a:gd name="connsiteY287" fmla="*/ 652857 h 1608850"/>
                <a:gd name="connsiteX288" fmla="*/ 2356893 w 12192000"/>
                <a:gd name="connsiteY288" fmla="*/ 652857 h 1608850"/>
                <a:gd name="connsiteX289" fmla="*/ 2362213 w 12192000"/>
                <a:gd name="connsiteY289" fmla="*/ 652857 h 1608850"/>
                <a:gd name="connsiteX290" fmla="*/ 2362213 w 12192000"/>
                <a:gd name="connsiteY290" fmla="*/ 650966 h 1608850"/>
                <a:gd name="connsiteX291" fmla="*/ 2362213 w 12192000"/>
                <a:gd name="connsiteY291" fmla="*/ 637725 h 1608850"/>
                <a:gd name="connsiteX292" fmla="*/ 2366267 w 12192000"/>
                <a:gd name="connsiteY292" fmla="*/ 644210 h 1608850"/>
                <a:gd name="connsiteX293" fmla="*/ 2368547 w 12192000"/>
                <a:gd name="connsiteY293" fmla="*/ 644210 h 1608850"/>
                <a:gd name="connsiteX294" fmla="*/ 2384507 w 12192000"/>
                <a:gd name="connsiteY294" fmla="*/ 644210 h 1608850"/>
                <a:gd name="connsiteX295" fmla="*/ 2384507 w 12192000"/>
                <a:gd name="connsiteY295" fmla="*/ 643399 h 1608850"/>
                <a:gd name="connsiteX296" fmla="*/ 2384507 w 12192000"/>
                <a:gd name="connsiteY296" fmla="*/ 637725 h 1608850"/>
                <a:gd name="connsiteX297" fmla="*/ 2385267 w 12192000"/>
                <a:gd name="connsiteY297" fmla="*/ 637725 h 1608850"/>
                <a:gd name="connsiteX298" fmla="*/ 2390587 w 12192000"/>
                <a:gd name="connsiteY298" fmla="*/ 637725 h 1608850"/>
                <a:gd name="connsiteX299" fmla="*/ 2390587 w 12192000"/>
                <a:gd name="connsiteY299" fmla="*/ 639076 h 1608850"/>
                <a:gd name="connsiteX300" fmla="*/ 2390587 w 12192000"/>
                <a:gd name="connsiteY300" fmla="*/ 648534 h 1608850"/>
                <a:gd name="connsiteX301" fmla="*/ 2429093 w 12192000"/>
                <a:gd name="connsiteY301" fmla="*/ 648534 h 1608850"/>
                <a:gd name="connsiteX302" fmla="*/ 2429093 w 12192000"/>
                <a:gd name="connsiteY302" fmla="*/ 786887 h 1608850"/>
                <a:gd name="connsiteX303" fmla="*/ 2430613 w 12192000"/>
                <a:gd name="connsiteY303" fmla="*/ 786887 h 1608850"/>
                <a:gd name="connsiteX304" fmla="*/ 2441254 w 12192000"/>
                <a:gd name="connsiteY304" fmla="*/ 786887 h 1608850"/>
                <a:gd name="connsiteX305" fmla="*/ 2441254 w 12192000"/>
                <a:gd name="connsiteY305" fmla="*/ 773917 h 1608850"/>
                <a:gd name="connsiteX306" fmla="*/ 2445307 w 12192000"/>
                <a:gd name="connsiteY306" fmla="*/ 773917 h 1608850"/>
                <a:gd name="connsiteX307" fmla="*/ 2445307 w 12192000"/>
                <a:gd name="connsiteY307" fmla="*/ 786887 h 1608850"/>
                <a:gd name="connsiteX308" fmla="*/ 2475707 w 12192000"/>
                <a:gd name="connsiteY308" fmla="*/ 786887 h 1608850"/>
                <a:gd name="connsiteX309" fmla="*/ 2475707 w 12192000"/>
                <a:gd name="connsiteY309" fmla="*/ 756622 h 1608850"/>
                <a:gd name="connsiteX310" fmla="*/ 2487867 w 12192000"/>
                <a:gd name="connsiteY310" fmla="*/ 756622 h 1608850"/>
                <a:gd name="connsiteX311" fmla="*/ 2500027 w 12192000"/>
                <a:gd name="connsiteY311" fmla="*/ 754461 h 1608850"/>
                <a:gd name="connsiteX312" fmla="*/ 2504082 w 12192000"/>
                <a:gd name="connsiteY312" fmla="*/ 756622 h 1608850"/>
                <a:gd name="connsiteX313" fmla="*/ 2514215 w 12192000"/>
                <a:gd name="connsiteY313" fmla="*/ 756622 h 1608850"/>
                <a:gd name="connsiteX314" fmla="*/ 2514215 w 12192000"/>
                <a:gd name="connsiteY314" fmla="*/ 786887 h 1608850"/>
                <a:gd name="connsiteX315" fmla="*/ 2522321 w 12192000"/>
                <a:gd name="connsiteY315" fmla="*/ 786887 h 1608850"/>
                <a:gd name="connsiteX316" fmla="*/ 2522321 w 12192000"/>
                <a:gd name="connsiteY316" fmla="*/ 804182 h 1608850"/>
                <a:gd name="connsiteX317" fmla="*/ 2531658 w 12192000"/>
                <a:gd name="connsiteY317" fmla="*/ 805087 h 1608850"/>
                <a:gd name="connsiteX318" fmla="*/ 2544615 w 12192000"/>
                <a:gd name="connsiteY318" fmla="*/ 805087 h 1608850"/>
                <a:gd name="connsiteX319" fmla="*/ 2544615 w 12192000"/>
                <a:gd name="connsiteY319" fmla="*/ 789049 h 1608850"/>
                <a:gd name="connsiteX320" fmla="*/ 2612571 w 12192000"/>
                <a:gd name="connsiteY320" fmla="*/ 789049 h 1608850"/>
                <a:gd name="connsiteX321" fmla="*/ 2612571 w 12192000"/>
                <a:gd name="connsiteY321" fmla="*/ 703796 h 1608850"/>
                <a:gd name="connsiteX322" fmla="*/ 2684579 w 12192000"/>
                <a:gd name="connsiteY322" fmla="*/ 703796 h 1608850"/>
                <a:gd name="connsiteX323" fmla="*/ 2684579 w 12192000"/>
                <a:gd name="connsiteY323" fmla="*/ 782564 h 1608850"/>
                <a:gd name="connsiteX324" fmla="*/ 2686483 w 12192000"/>
                <a:gd name="connsiteY324" fmla="*/ 782564 h 1608850"/>
                <a:gd name="connsiteX325" fmla="*/ 2687725 w 12192000"/>
                <a:gd name="connsiteY325" fmla="*/ 805087 h 1608850"/>
                <a:gd name="connsiteX326" fmla="*/ 2697401 w 12192000"/>
                <a:gd name="connsiteY326" fmla="*/ 805087 h 1608850"/>
                <a:gd name="connsiteX327" fmla="*/ 2698643 w 12192000"/>
                <a:gd name="connsiteY327" fmla="*/ 782564 h 1608850"/>
                <a:gd name="connsiteX328" fmla="*/ 2704723 w 12192000"/>
                <a:gd name="connsiteY328" fmla="*/ 782564 h 1608850"/>
                <a:gd name="connsiteX329" fmla="*/ 2705965 w 12192000"/>
                <a:gd name="connsiteY329" fmla="*/ 805087 h 1608850"/>
                <a:gd name="connsiteX330" fmla="*/ 2756588 w 12192000"/>
                <a:gd name="connsiteY330" fmla="*/ 805087 h 1608850"/>
                <a:gd name="connsiteX331" fmla="*/ 2756588 w 12192000"/>
                <a:gd name="connsiteY331" fmla="*/ 642059 h 1608850"/>
                <a:gd name="connsiteX332" fmla="*/ 2953915 w 12192000"/>
                <a:gd name="connsiteY332" fmla="*/ 642059 h 1608850"/>
                <a:gd name="connsiteX333" fmla="*/ 2953915 w 12192000"/>
                <a:gd name="connsiteY333" fmla="*/ 805087 h 1608850"/>
                <a:gd name="connsiteX334" fmla="*/ 2972611 w 12192000"/>
                <a:gd name="connsiteY334" fmla="*/ 805087 h 1608850"/>
                <a:gd name="connsiteX335" fmla="*/ 2972611 w 12192000"/>
                <a:gd name="connsiteY335" fmla="*/ 722394 h 1608850"/>
                <a:gd name="connsiteX336" fmla="*/ 3067731 w 12192000"/>
                <a:gd name="connsiteY336" fmla="*/ 722394 h 1608850"/>
                <a:gd name="connsiteX337" fmla="*/ 3079662 w 12192000"/>
                <a:gd name="connsiteY337" fmla="*/ 404253 h 1608850"/>
                <a:gd name="connsiteX338" fmla="*/ 3067502 w 12192000"/>
                <a:gd name="connsiteY338" fmla="*/ 382635 h 1608850"/>
                <a:gd name="connsiteX339" fmla="*/ 3061422 w 12192000"/>
                <a:gd name="connsiteY339" fmla="*/ 378311 h 1608850"/>
                <a:gd name="connsiteX340" fmla="*/ 3069529 w 12192000"/>
                <a:gd name="connsiteY340" fmla="*/ 354532 h 1608850"/>
                <a:gd name="connsiteX341" fmla="*/ 3069529 w 12192000"/>
                <a:gd name="connsiteY341" fmla="*/ 337238 h 1608850"/>
                <a:gd name="connsiteX342" fmla="*/ 3083715 w 12192000"/>
                <a:gd name="connsiteY342" fmla="*/ 337238 h 1608850"/>
                <a:gd name="connsiteX343" fmla="*/ 3083715 w 12192000"/>
                <a:gd name="connsiteY343" fmla="*/ 315620 h 1608850"/>
                <a:gd name="connsiteX344" fmla="*/ 3085742 w 12192000"/>
                <a:gd name="connsiteY344" fmla="*/ 311296 h 1608850"/>
                <a:gd name="connsiteX345" fmla="*/ 3085742 w 12192000"/>
                <a:gd name="connsiteY345" fmla="*/ 233472 h 1608850"/>
                <a:gd name="connsiteX346" fmla="*/ 3083715 w 12192000"/>
                <a:gd name="connsiteY346" fmla="*/ 226987 h 1608850"/>
                <a:gd name="connsiteX347" fmla="*/ 3089795 w 12192000"/>
                <a:gd name="connsiteY347" fmla="*/ 220501 h 1608850"/>
                <a:gd name="connsiteX348" fmla="*/ 3089795 w 12192000"/>
                <a:gd name="connsiteY348" fmla="*/ 162133 h 1608850"/>
                <a:gd name="connsiteX349" fmla="*/ 3091822 w 12192000"/>
                <a:gd name="connsiteY349" fmla="*/ 157810 h 1608850"/>
                <a:gd name="connsiteX350" fmla="*/ 3091822 w 12192000"/>
                <a:gd name="connsiteY350" fmla="*/ 101604 h 1608850"/>
                <a:gd name="connsiteX351" fmla="*/ 3093849 w 12192000"/>
                <a:gd name="connsiteY351" fmla="*/ 82148 h 1608850"/>
                <a:gd name="connsiteX352" fmla="*/ 3097902 w 12192000"/>
                <a:gd name="connsiteY352" fmla="*/ 99442 h 1608850"/>
                <a:gd name="connsiteX353" fmla="*/ 3099929 w 12192000"/>
                <a:gd name="connsiteY353" fmla="*/ 157810 h 1608850"/>
                <a:gd name="connsiteX354" fmla="*/ 3101955 w 12192000"/>
                <a:gd name="connsiteY354" fmla="*/ 220501 h 1608850"/>
                <a:gd name="connsiteX355" fmla="*/ 3108035 w 12192000"/>
                <a:gd name="connsiteY355" fmla="*/ 226987 h 1608850"/>
                <a:gd name="connsiteX356" fmla="*/ 3106009 w 12192000"/>
                <a:gd name="connsiteY356" fmla="*/ 233472 h 1608850"/>
                <a:gd name="connsiteX357" fmla="*/ 3106009 w 12192000"/>
                <a:gd name="connsiteY357" fmla="*/ 311296 h 1608850"/>
                <a:gd name="connsiteX358" fmla="*/ 3108035 w 12192000"/>
                <a:gd name="connsiteY358" fmla="*/ 315620 h 1608850"/>
                <a:gd name="connsiteX359" fmla="*/ 3108035 w 12192000"/>
                <a:gd name="connsiteY359" fmla="*/ 337238 h 1608850"/>
                <a:gd name="connsiteX360" fmla="*/ 3122222 w 12192000"/>
                <a:gd name="connsiteY360" fmla="*/ 337238 h 1608850"/>
                <a:gd name="connsiteX361" fmla="*/ 3122222 w 12192000"/>
                <a:gd name="connsiteY361" fmla="*/ 354532 h 1608850"/>
                <a:gd name="connsiteX362" fmla="*/ 3130330 w 12192000"/>
                <a:gd name="connsiteY362" fmla="*/ 378311 h 1608850"/>
                <a:gd name="connsiteX363" fmla="*/ 3124250 w 12192000"/>
                <a:gd name="connsiteY363" fmla="*/ 382635 h 1608850"/>
                <a:gd name="connsiteX364" fmla="*/ 3112089 w 12192000"/>
                <a:gd name="connsiteY364" fmla="*/ 404253 h 1608850"/>
                <a:gd name="connsiteX365" fmla="*/ 3120195 w 12192000"/>
                <a:gd name="connsiteY365" fmla="*/ 657181 h 1608850"/>
                <a:gd name="connsiteX366" fmla="*/ 3185050 w 12192000"/>
                <a:gd name="connsiteY366" fmla="*/ 657181 h 1608850"/>
                <a:gd name="connsiteX367" fmla="*/ 3185050 w 12192000"/>
                <a:gd name="connsiteY367" fmla="*/ 732843 h 1608850"/>
                <a:gd name="connsiteX368" fmla="*/ 3193157 w 12192000"/>
                <a:gd name="connsiteY368" fmla="*/ 732843 h 1608850"/>
                <a:gd name="connsiteX369" fmla="*/ 3195183 w 12192000"/>
                <a:gd name="connsiteY369" fmla="*/ 726358 h 1608850"/>
                <a:gd name="connsiteX370" fmla="*/ 3201263 w 12192000"/>
                <a:gd name="connsiteY370" fmla="*/ 726358 h 1608850"/>
                <a:gd name="connsiteX371" fmla="*/ 3203291 w 12192000"/>
                <a:gd name="connsiteY371" fmla="*/ 735005 h 1608850"/>
                <a:gd name="connsiteX372" fmla="*/ 3215451 w 12192000"/>
                <a:gd name="connsiteY372" fmla="*/ 735005 h 1608850"/>
                <a:gd name="connsiteX373" fmla="*/ 3215451 w 12192000"/>
                <a:gd name="connsiteY373" fmla="*/ 728519 h 1608850"/>
                <a:gd name="connsiteX374" fmla="*/ 3237744 w 12192000"/>
                <a:gd name="connsiteY374" fmla="*/ 728519 h 1608850"/>
                <a:gd name="connsiteX375" fmla="*/ 3237744 w 12192000"/>
                <a:gd name="connsiteY375" fmla="*/ 735005 h 1608850"/>
                <a:gd name="connsiteX376" fmla="*/ 3258011 w 12192000"/>
                <a:gd name="connsiteY376" fmla="*/ 735005 h 1608850"/>
                <a:gd name="connsiteX377" fmla="*/ 3258011 w 12192000"/>
                <a:gd name="connsiteY377" fmla="*/ 780402 h 1608850"/>
                <a:gd name="connsiteX378" fmla="*/ 3272198 w 12192000"/>
                <a:gd name="connsiteY378" fmla="*/ 780402 h 1608850"/>
                <a:gd name="connsiteX379" fmla="*/ 3272198 w 12192000"/>
                <a:gd name="connsiteY379" fmla="*/ 767431 h 1608850"/>
                <a:gd name="connsiteX380" fmla="*/ 3288412 w 12192000"/>
                <a:gd name="connsiteY380" fmla="*/ 767431 h 1608850"/>
                <a:gd name="connsiteX381" fmla="*/ 3288412 w 12192000"/>
                <a:gd name="connsiteY381" fmla="*/ 588004 h 1608850"/>
                <a:gd name="connsiteX382" fmla="*/ 3294492 w 12192000"/>
                <a:gd name="connsiteY382" fmla="*/ 581518 h 1608850"/>
                <a:gd name="connsiteX383" fmla="*/ 3367453 w 12192000"/>
                <a:gd name="connsiteY383" fmla="*/ 581518 h 1608850"/>
                <a:gd name="connsiteX384" fmla="*/ 3367453 w 12192000"/>
                <a:gd name="connsiteY384" fmla="*/ 590166 h 1608850"/>
                <a:gd name="connsiteX385" fmla="*/ 3377586 w 12192000"/>
                <a:gd name="connsiteY385" fmla="*/ 590166 h 1608850"/>
                <a:gd name="connsiteX386" fmla="*/ 3377586 w 12192000"/>
                <a:gd name="connsiteY386" fmla="*/ 704740 h 1608850"/>
                <a:gd name="connsiteX387" fmla="*/ 3399879 w 12192000"/>
                <a:gd name="connsiteY387" fmla="*/ 704740 h 1608850"/>
                <a:gd name="connsiteX388" fmla="*/ 3399879 w 12192000"/>
                <a:gd name="connsiteY388" fmla="*/ 637725 h 1608850"/>
                <a:gd name="connsiteX389" fmla="*/ 3426227 w 12192000"/>
                <a:gd name="connsiteY389" fmla="*/ 637725 h 1608850"/>
                <a:gd name="connsiteX390" fmla="*/ 3430279 w 12192000"/>
                <a:gd name="connsiteY390" fmla="*/ 633401 h 1608850"/>
                <a:gd name="connsiteX391" fmla="*/ 3438387 w 12192000"/>
                <a:gd name="connsiteY391" fmla="*/ 633401 h 1608850"/>
                <a:gd name="connsiteX392" fmla="*/ 3442439 w 12192000"/>
                <a:gd name="connsiteY392" fmla="*/ 637725 h 1608850"/>
                <a:gd name="connsiteX393" fmla="*/ 3464734 w 12192000"/>
                <a:gd name="connsiteY393" fmla="*/ 637725 h 1608850"/>
                <a:gd name="connsiteX394" fmla="*/ 3464734 w 12192000"/>
                <a:gd name="connsiteY394" fmla="*/ 520989 h 1608850"/>
                <a:gd name="connsiteX395" fmla="*/ 3521481 w 12192000"/>
                <a:gd name="connsiteY395" fmla="*/ 510180 h 1608850"/>
                <a:gd name="connsiteX396" fmla="*/ 3521481 w 12192000"/>
                <a:gd name="connsiteY396" fmla="*/ 511261 h 1608850"/>
                <a:gd name="connsiteX397" fmla="*/ 3521481 w 12192000"/>
                <a:gd name="connsiteY397" fmla="*/ 518827 h 1608850"/>
                <a:gd name="connsiteX398" fmla="*/ 3547828 w 12192000"/>
                <a:gd name="connsiteY398" fmla="*/ 518827 h 1608850"/>
                <a:gd name="connsiteX399" fmla="*/ 3547828 w 12192000"/>
                <a:gd name="connsiteY399" fmla="*/ 773917 h 1608850"/>
                <a:gd name="connsiteX400" fmla="*/ 3570122 w 12192000"/>
                <a:gd name="connsiteY400" fmla="*/ 773917 h 1608850"/>
                <a:gd name="connsiteX401" fmla="*/ 3570122 w 12192000"/>
                <a:gd name="connsiteY401" fmla="*/ 769593 h 1608850"/>
                <a:gd name="connsiteX402" fmla="*/ 3582282 w 12192000"/>
                <a:gd name="connsiteY402" fmla="*/ 769593 h 1608850"/>
                <a:gd name="connsiteX403" fmla="*/ 3582282 w 12192000"/>
                <a:gd name="connsiteY403" fmla="*/ 773917 h 1608850"/>
                <a:gd name="connsiteX404" fmla="*/ 3606602 w 12192000"/>
                <a:gd name="connsiteY404" fmla="*/ 773917 h 1608850"/>
                <a:gd name="connsiteX405" fmla="*/ 3606602 w 12192000"/>
                <a:gd name="connsiteY405" fmla="*/ 760946 h 1608850"/>
                <a:gd name="connsiteX406" fmla="*/ 3634975 w 12192000"/>
                <a:gd name="connsiteY406" fmla="*/ 760946 h 1608850"/>
                <a:gd name="connsiteX407" fmla="*/ 3647135 w 12192000"/>
                <a:gd name="connsiteY407" fmla="*/ 756622 h 1608850"/>
                <a:gd name="connsiteX408" fmla="*/ 3667403 w 12192000"/>
                <a:gd name="connsiteY408" fmla="*/ 760946 h 1608850"/>
                <a:gd name="connsiteX409" fmla="*/ 3667403 w 12192000"/>
                <a:gd name="connsiteY409" fmla="*/ 743652 h 1608850"/>
                <a:gd name="connsiteX410" fmla="*/ 3675510 w 12192000"/>
                <a:gd name="connsiteY410" fmla="*/ 743652 h 1608850"/>
                <a:gd name="connsiteX411" fmla="*/ 3675510 w 12192000"/>
                <a:gd name="connsiteY411" fmla="*/ 730681 h 1608850"/>
                <a:gd name="connsiteX412" fmla="*/ 3732257 w 12192000"/>
                <a:gd name="connsiteY412" fmla="*/ 730681 h 1608850"/>
                <a:gd name="connsiteX413" fmla="*/ 3732257 w 12192000"/>
                <a:gd name="connsiteY413" fmla="*/ 700416 h 1608850"/>
                <a:gd name="connsiteX414" fmla="*/ 3750497 w 12192000"/>
                <a:gd name="connsiteY414" fmla="*/ 700416 h 1608850"/>
                <a:gd name="connsiteX415" fmla="*/ 3750497 w 12192000"/>
                <a:gd name="connsiteY415" fmla="*/ 693931 h 1608850"/>
                <a:gd name="connsiteX416" fmla="*/ 3762657 w 12192000"/>
                <a:gd name="connsiteY416" fmla="*/ 693931 h 1608850"/>
                <a:gd name="connsiteX417" fmla="*/ 3762657 w 12192000"/>
                <a:gd name="connsiteY417" fmla="*/ 700416 h 1608850"/>
                <a:gd name="connsiteX418" fmla="*/ 3778870 w 12192000"/>
                <a:gd name="connsiteY418" fmla="*/ 700416 h 1608850"/>
                <a:gd name="connsiteX419" fmla="*/ 3778870 w 12192000"/>
                <a:gd name="connsiteY419" fmla="*/ 750137 h 1608850"/>
                <a:gd name="connsiteX420" fmla="*/ 3789470 w 12192000"/>
                <a:gd name="connsiteY420" fmla="*/ 750137 h 1608850"/>
                <a:gd name="connsiteX421" fmla="*/ 3789470 w 12192000"/>
                <a:gd name="connsiteY421" fmla="*/ 586174 h 1608850"/>
                <a:gd name="connsiteX422" fmla="*/ 3791390 w 12192000"/>
                <a:gd name="connsiteY422" fmla="*/ 586174 h 1608850"/>
                <a:gd name="connsiteX423" fmla="*/ 3791390 w 12192000"/>
                <a:gd name="connsiteY423" fmla="*/ 723865 h 1608850"/>
                <a:gd name="connsiteX424" fmla="*/ 3791390 w 12192000"/>
                <a:gd name="connsiteY424" fmla="*/ 750137 h 1608850"/>
                <a:gd name="connsiteX425" fmla="*/ 3806350 w 12192000"/>
                <a:gd name="connsiteY425" fmla="*/ 750137 h 1608850"/>
                <a:gd name="connsiteX426" fmla="*/ 3806350 w 12192000"/>
                <a:gd name="connsiteY426" fmla="*/ 742023 h 1608850"/>
                <a:gd name="connsiteX427" fmla="*/ 3811298 w 12192000"/>
                <a:gd name="connsiteY427" fmla="*/ 742023 h 1608850"/>
                <a:gd name="connsiteX428" fmla="*/ 3811298 w 12192000"/>
                <a:gd name="connsiteY428" fmla="*/ 724196 h 1608850"/>
                <a:gd name="connsiteX429" fmla="*/ 3849805 w 12192000"/>
                <a:gd name="connsiteY429" fmla="*/ 724196 h 1608850"/>
                <a:gd name="connsiteX430" fmla="*/ 3849805 w 12192000"/>
                <a:gd name="connsiteY430" fmla="*/ 693931 h 1608850"/>
                <a:gd name="connsiteX431" fmla="*/ 3888823 w 12192000"/>
                <a:gd name="connsiteY431" fmla="*/ 693931 h 1608850"/>
                <a:gd name="connsiteX432" fmla="*/ 3888823 w 12192000"/>
                <a:gd name="connsiteY432" fmla="*/ 690579 h 1608850"/>
                <a:gd name="connsiteX433" fmla="*/ 3887708 w 12192000"/>
                <a:gd name="connsiteY433" fmla="*/ 690579 h 1608850"/>
                <a:gd name="connsiteX434" fmla="*/ 3879906 w 12192000"/>
                <a:gd name="connsiteY434" fmla="*/ 690579 h 1608850"/>
                <a:gd name="connsiteX435" fmla="*/ 3879906 w 12192000"/>
                <a:gd name="connsiteY435" fmla="*/ 689443 h 1608850"/>
                <a:gd name="connsiteX436" fmla="*/ 3879906 w 12192000"/>
                <a:gd name="connsiteY436" fmla="*/ 681500 h 1608850"/>
                <a:gd name="connsiteX437" fmla="*/ 3881022 w 12192000"/>
                <a:gd name="connsiteY437" fmla="*/ 681500 h 1608850"/>
                <a:gd name="connsiteX438" fmla="*/ 3888823 w 12192000"/>
                <a:gd name="connsiteY438" fmla="*/ 681500 h 1608850"/>
                <a:gd name="connsiteX439" fmla="*/ 3888823 w 12192000"/>
                <a:gd name="connsiteY439" fmla="*/ 679986 h 1608850"/>
                <a:gd name="connsiteX440" fmla="*/ 3888823 w 12192000"/>
                <a:gd name="connsiteY440" fmla="*/ 669395 h 1608850"/>
                <a:gd name="connsiteX441" fmla="*/ 3887708 w 12192000"/>
                <a:gd name="connsiteY441" fmla="*/ 669395 h 1608850"/>
                <a:gd name="connsiteX442" fmla="*/ 3879906 w 12192000"/>
                <a:gd name="connsiteY442" fmla="*/ 669395 h 1608850"/>
                <a:gd name="connsiteX443" fmla="*/ 3879906 w 12192000"/>
                <a:gd name="connsiteY443" fmla="*/ 667882 h 1608850"/>
                <a:gd name="connsiteX444" fmla="*/ 3879906 w 12192000"/>
                <a:gd name="connsiteY444" fmla="*/ 657290 h 1608850"/>
                <a:gd name="connsiteX445" fmla="*/ 3881022 w 12192000"/>
                <a:gd name="connsiteY445" fmla="*/ 657290 h 1608850"/>
                <a:gd name="connsiteX446" fmla="*/ 3888823 w 12192000"/>
                <a:gd name="connsiteY446" fmla="*/ 657290 h 1608850"/>
                <a:gd name="connsiteX447" fmla="*/ 3888823 w 12192000"/>
                <a:gd name="connsiteY447" fmla="*/ 656156 h 1608850"/>
                <a:gd name="connsiteX448" fmla="*/ 3888823 w 12192000"/>
                <a:gd name="connsiteY448" fmla="*/ 648212 h 1608850"/>
                <a:gd name="connsiteX449" fmla="*/ 3887708 w 12192000"/>
                <a:gd name="connsiteY449" fmla="*/ 648212 h 1608850"/>
                <a:gd name="connsiteX450" fmla="*/ 3879906 w 12192000"/>
                <a:gd name="connsiteY450" fmla="*/ 648212 h 1608850"/>
                <a:gd name="connsiteX451" fmla="*/ 3879906 w 12192000"/>
                <a:gd name="connsiteY451" fmla="*/ 646698 h 1608850"/>
                <a:gd name="connsiteX452" fmla="*/ 3879906 w 12192000"/>
                <a:gd name="connsiteY452" fmla="*/ 636107 h 1608850"/>
                <a:gd name="connsiteX453" fmla="*/ 3881022 w 12192000"/>
                <a:gd name="connsiteY453" fmla="*/ 636107 h 1608850"/>
                <a:gd name="connsiteX454" fmla="*/ 3888823 w 12192000"/>
                <a:gd name="connsiteY454" fmla="*/ 636107 h 1608850"/>
                <a:gd name="connsiteX455" fmla="*/ 3888823 w 12192000"/>
                <a:gd name="connsiteY455" fmla="*/ 634594 h 1608850"/>
                <a:gd name="connsiteX456" fmla="*/ 3888823 w 12192000"/>
                <a:gd name="connsiteY456" fmla="*/ 624002 h 1608850"/>
                <a:gd name="connsiteX457" fmla="*/ 3887708 w 12192000"/>
                <a:gd name="connsiteY457" fmla="*/ 624002 h 1608850"/>
                <a:gd name="connsiteX458" fmla="*/ 3879906 w 12192000"/>
                <a:gd name="connsiteY458" fmla="*/ 624002 h 1608850"/>
                <a:gd name="connsiteX459" fmla="*/ 3879906 w 12192000"/>
                <a:gd name="connsiteY459" fmla="*/ 622489 h 1608850"/>
                <a:gd name="connsiteX460" fmla="*/ 3879906 w 12192000"/>
                <a:gd name="connsiteY460" fmla="*/ 611898 h 1608850"/>
                <a:gd name="connsiteX461" fmla="*/ 3881022 w 12192000"/>
                <a:gd name="connsiteY461" fmla="*/ 611898 h 1608850"/>
                <a:gd name="connsiteX462" fmla="*/ 3888823 w 12192000"/>
                <a:gd name="connsiteY462" fmla="*/ 611898 h 1608850"/>
                <a:gd name="connsiteX463" fmla="*/ 3888823 w 12192000"/>
                <a:gd name="connsiteY463" fmla="*/ 610763 h 1608850"/>
                <a:gd name="connsiteX464" fmla="*/ 3888823 w 12192000"/>
                <a:gd name="connsiteY464" fmla="*/ 602819 h 1608850"/>
                <a:gd name="connsiteX465" fmla="*/ 3887708 w 12192000"/>
                <a:gd name="connsiteY465" fmla="*/ 602819 h 1608850"/>
                <a:gd name="connsiteX466" fmla="*/ 3879906 w 12192000"/>
                <a:gd name="connsiteY466" fmla="*/ 602819 h 1608850"/>
                <a:gd name="connsiteX467" fmla="*/ 3879906 w 12192000"/>
                <a:gd name="connsiteY467" fmla="*/ 601307 h 1608850"/>
                <a:gd name="connsiteX468" fmla="*/ 3879906 w 12192000"/>
                <a:gd name="connsiteY468" fmla="*/ 590714 h 1608850"/>
                <a:gd name="connsiteX469" fmla="*/ 3881022 w 12192000"/>
                <a:gd name="connsiteY469" fmla="*/ 590714 h 1608850"/>
                <a:gd name="connsiteX470" fmla="*/ 3888823 w 12192000"/>
                <a:gd name="connsiteY470" fmla="*/ 590714 h 1608850"/>
                <a:gd name="connsiteX471" fmla="*/ 3888823 w 12192000"/>
                <a:gd name="connsiteY471" fmla="*/ 589202 h 1608850"/>
                <a:gd name="connsiteX472" fmla="*/ 3888823 w 12192000"/>
                <a:gd name="connsiteY472" fmla="*/ 578610 h 1608850"/>
                <a:gd name="connsiteX473" fmla="*/ 3887708 w 12192000"/>
                <a:gd name="connsiteY473" fmla="*/ 578610 h 1608850"/>
                <a:gd name="connsiteX474" fmla="*/ 3879906 w 12192000"/>
                <a:gd name="connsiteY474" fmla="*/ 578610 h 1608850"/>
                <a:gd name="connsiteX475" fmla="*/ 3879906 w 12192000"/>
                <a:gd name="connsiteY475" fmla="*/ 577096 h 1608850"/>
                <a:gd name="connsiteX476" fmla="*/ 3879906 w 12192000"/>
                <a:gd name="connsiteY476" fmla="*/ 566505 h 1608850"/>
                <a:gd name="connsiteX477" fmla="*/ 3881022 w 12192000"/>
                <a:gd name="connsiteY477" fmla="*/ 566505 h 1608850"/>
                <a:gd name="connsiteX478" fmla="*/ 3888823 w 12192000"/>
                <a:gd name="connsiteY478" fmla="*/ 566505 h 1608850"/>
                <a:gd name="connsiteX479" fmla="*/ 3888823 w 12192000"/>
                <a:gd name="connsiteY479" fmla="*/ 565370 h 1608850"/>
                <a:gd name="connsiteX480" fmla="*/ 3888823 w 12192000"/>
                <a:gd name="connsiteY480" fmla="*/ 557427 h 1608850"/>
                <a:gd name="connsiteX481" fmla="*/ 3887708 w 12192000"/>
                <a:gd name="connsiteY481" fmla="*/ 557427 h 1608850"/>
                <a:gd name="connsiteX482" fmla="*/ 3879906 w 12192000"/>
                <a:gd name="connsiteY482" fmla="*/ 557427 h 1608850"/>
                <a:gd name="connsiteX483" fmla="*/ 3879906 w 12192000"/>
                <a:gd name="connsiteY483" fmla="*/ 555914 h 1608850"/>
                <a:gd name="connsiteX484" fmla="*/ 3879906 w 12192000"/>
                <a:gd name="connsiteY484" fmla="*/ 545322 h 1608850"/>
                <a:gd name="connsiteX485" fmla="*/ 3881022 w 12192000"/>
                <a:gd name="connsiteY485" fmla="*/ 545322 h 1608850"/>
                <a:gd name="connsiteX486" fmla="*/ 3888823 w 12192000"/>
                <a:gd name="connsiteY486" fmla="*/ 545322 h 1608850"/>
                <a:gd name="connsiteX487" fmla="*/ 3887708 w 12192000"/>
                <a:gd name="connsiteY487" fmla="*/ 543053 h 1608850"/>
                <a:gd name="connsiteX488" fmla="*/ 3879906 w 12192000"/>
                <a:gd name="connsiteY488" fmla="*/ 527166 h 1608850"/>
                <a:gd name="connsiteX489" fmla="*/ 3879906 w 12192000"/>
                <a:gd name="connsiteY489" fmla="*/ 478746 h 1608850"/>
                <a:gd name="connsiteX490" fmla="*/ 4029251 w 12192000"/>
                <a:gd name="connsiteY490" fmla="*/ 478746 h 1608850"/>
                <a:gd name="connsiteX491" fmla="*/ 4042623 w 12192000"/>
                <a:gd name="connsiteY491" fmla="*/ 505982 h 1608850"/>
                <a:gd name="connsiteX492" fmla="*/ 4042623 w 12192000"/>
                <a:gd name="connsiteY492" fmla="*/ 566505 h 1608850"/>
                <a:gd name="connsiteX493" fmla="*/ 4041510 w 12192000"/>
                <a:gd name="connsiteY493" fmla="*/ 566505 h 1608850"/>
                <a:gd name="connsiteX494" fmla="*/ 4033708 w 12192000"/>
                <a:gd name="connsiteY494" fmla="*/ 566505 h 1608850"/>
                <a:gd name="connsiteX495" fmla="*/ 4033708 w 12192000"/>
                <a:gd name="connsiteY495" fmla="*/ 568018 h 1608850"/>
                <a:gd name="connsiteX496" fmla="*/ 4033708 w 12192000"/>
                <a:gd name="connsiteY496" fmla="*/ 578610 h 1608850"/>
                <a:gd name="connsiteX497" fmla="*/ 4034823 w 12192000"/>
                <a:gd name="connsiteY497" fmla="*/ 578610 h 1608850"/>
                <a:gd name="connsiteX498" fmla="*/ 4042623 w 12192000"/>
                <a:gd name="connsiteY498" fmla="*/ 578610 h 1608850"/>
                <a:gd name="connsiteX499" fmla="*/ 4042623 w 12192000"/>
                <a:gd name="connsiteY499" fmla="*/ 580123 h 1608850"/>
                <a:gd name="connsiteX500" fmla="*/ 4042623 w 12192000"/>
                <a:gd name="connsiteY500" fmla="*/ 590714 h 1608850"/>
                <a:gd name="connsiteX501" fmla="*/ 4041510 w 12192000"/>
                <a:gd name="connsiteY501" fmla="*/ 590714 h 1608850"/>
                <a:gd name="connsiteX502" fmla="*/ 4033708 w 12192000"/>
                <a:gd name="connsiteY502" fmla="*/ 590714 h 1608850"/>
                <a:gd name="connsiteX503" fmla="*/ 4033708 w 12192000"/>
                <a:gd name="connsiteY503" fmla="*/ 592227 h 1608850"/>
                <a:gd name="connsiteX504" fmla="*/ 4033708 w 12192000"/>
                <a:gd name="connsiteY504" fmla="*/ 602819 h 1608850"/>
                <a:gd name="connsiteX505" fmla="*/ 4034823 w 12192000"/>
                <a:gd name="connsiteY505" fmla="*/ 602819 h 1608850"/>
                <a:gd name="connsiteX506" fmla="*/ 4042623 w 12192000"/>
                <a:gd name="connsiteY506" fmla="*/ 602819 h 1608850"/>
                <a:gd name="connsiteX507" fmla="*/ 4042623 w 12192000"/>
                <a:gd name="connsiteY507" fmla="*/ 603955 h 1608850"/>
                <a:gd name="connsiteX508" fmla="*/ 4042623 w 12192000"/>
                <a:gd name="connsiteY508" fmla="*/ 611898 h 1608850"/>
                <a:gd name="connsiteX509" fmla="*/ 4041510 w 12192000"/>
                <a:gd name="connsiteY509" fmla="*/ 611898 h 1608850"/>
                <a:gd name="connsiteX510" fmla="*/ 4033708 w 12192000"/>
                <a:gd name="connsiteY510" fmla="*/ 611898 h 1608850"/>
                <a:gd name="connsiteX511" fmla="*/ 4033708 w 12192000"/>
                <a:gd name="connsiteY511" fmla="*/ 613411 h 1608850"/>
                <a:gd name="connsiteX512" fmla="*/ 4033708 w 12192000"/>
                <a:gd name="connsiteY512" fmla="*/ 624002 h 1608850"/>
                <a:gd name="connsiteX513" fmla="*/ 4034823 w 12192000"/>
                <a:gd name="connsiteY513" fmla="*/ 624002 h 1608850"/>
                <a:gd name="connsiteX514" fmla="*/ 4042623 w 12192000"/>
                <a:gd name="connsiteY514" fmla="*/ 624002 h 1608850"/>
                <a:gd name="connsiteX515" fmla="*/ 4042623 w 12192000"/>
                <a:gd name="connsiteY515" fmla="*/ 625516 h 1608850"/>
                <a:gd name="connsiteX516" fmla="*/ 4042623 w 12192000"/>
                <a:gd name="connsiteY516" fmla="*/ 636107 h 1608850"/>
                <a:gd name="connsiteX517" fmla="*/ 4041510 w 12192000"/>
                <a:gd name="connsiteY517" fmla="*/ 636107 h 1608850"/>
                <a:gd name="connsiteX518" fmla="*/ 4033708 w 12192000"/>
                <a:gd name="connsiteY518" fmla="*/ 636107 h 1608850"/>
                <a:gd name="connsiteX519" fmla="*/ 4033708 w 12192000"/>
                <a:gd name="connsiteY519" fmla="*/ 637620 h 1608850"/>
                <a:gd name="connsiteX520" fmla="*/ 4033708 w 12192000"/>
                <a:gd name="connsiteY520" fmla="*/ 648212 h 1608850"/>
                <a:gd name="connsiteX521" fmla="*/ 4034823 w 12192000"/>
                <a:gd name="connsiteY521" fmla="*/ 648212 h 1608850"/>
                <a:gd name="connsiteX522" fmla="*/ 4042623 w 12192000"/>
                <a:gd name="connsiteY522" fmla="*/ 648212 h 1608850"/>
                <a:gd name="connsiteX523" fmla="*/ 4042623 w 12192000"/>
                <a:gd name="connsiteY523" fmla="*/ 649346 h 1608850"/>
                <a:gd name="connsiteX524" fmla="*/ 4042623 w 12192000"/>
                <a:gd name="connsiteY524" fmla="*/ 657290 h 1608850"/>
                <a:gd name="connsiteX525" fmla="*/ 4041510 w 12192000"/>
                <a:gd name="connsiteY525" fmla="*/ 657290 h 1608850"/>
                <a:gd name="connsiteX526" fmla="*/ 4033708 w 12192000"/>
                <a:gd name="connsiteY526" fmla="*/ 657290 h 1608850"/>
                <a:gd name="connsiteX527" fmla="*/ 4033708 w 12192000"/>
                <a:gd name="connsiteY527" fmla="*/ 658804 h 1608850"/>
                <a:gd name="connsiteX528" fmla="*/ 4033708 w 12192000"/>
                <a:gd name="connsiteY528" fmla="*/ 669395 h 1608850"/>
                <a:gd name="connsiteX529" fmla="*/ 4034823 w 12192000"/>
                <a:gd name="connsiteY529" fmla="*/ 669395 h 1608850"/>
                <a:gd name="connsiteX530" fmla="*/ 4042623 w 12192000"/>
                <a:gd name="connsiteY530" fmla="*/ 669395 h 1608850"/>
                <a:gd name="connsiteX531" fmla="*/ 4042623 w 12192000"/>
                <a:gd name="connsiteY531" fmla="*/ 670908 h 1608850"/>
                <a:gd name="connsiteX532" fmla="*/ 4042623 w 12192000"/>
                <a:gd name="connsiteY532" fmla="*/ 681500 h 1608850"/>
                <a:gd name="connsiteX533" fmla="*/ 4041510 w 12192000"/>
                <a:gd name="connsiteY533" fmla="*/ 681500 h 1608850"/>
                <a:gd name="connsiteX534" fmla="*/ 4033708 w 12192000"/>
                <a:gd name="connsiteY534" fmla="*/ 681500 h 1608850"/>
                <a:gd name="connsiteX535" fmla="*/ 4033708 w 12192000"/>
                <a:gd name="connsiteY535" fmla="*/ 682634 h 1608850"/>
                <a:gd name="connsiteX536" fmla="*/ 4033708 w 12192000"/>
                <a:gd name="connsiteY536" fmla="*/ 690579 h 1608850"/>
                <a:gd name="connsiteX537" fmla="*/ 4034823 w 12192000"/>
                <a:gd name="connsiteY537" fmla="*/ 690579 h 1608850"/>
                <a:gd name="connsiteX538" fmla="*/ 4042623 w 12192000"/>
                <a:gd name="connsiteY538" fmla="*/ 690579 h 1608850"/>
                <a:gd name="connsiteX539" fmla="*/ 4042623 w 12192000"/>
                <a:gd name="connsiteY539" fmla="*/ 692091 h 1608850"/>
                <a:gd name="connsiteX540" fmla="*/ 4042623 w 12192000"/>
                <a:gd name="connsiteY540" fmla="*/ 702682 h 1608850"/>
                <a:gd name="connsiteX541" fmla="*/ 4041510 w 12192000"/>
                <a:gd name="connsiteY541" fmla="*/ 702682 h 1608850"/>
                <a:gd name="connsiteX542" fmla="*/ 4033708 w 12192000"/>
                <a:gd name="connsiteY542" fmla="*/ 702682 h 1608850"/>
                <a:gd name="connsiteX543" fmla="*/ 4033708 w 12192000"/>
                <a:gd name="connsiteY543" fmla="*/ 704195 h 1608850"/>
                <a:gd name="connsiteX544" fmla="*/ 4033708 w 12192000"/>
                <a:gd name="connsiteY544" fmla="*/ 714788 h 1608850"/>
                <a:gd name="connsiteX545" fmla="*/ 4034823 w 12192000"/>
                <a:gd name="connsiteY545" fmla="*/ 714788 h 1608850"/>
                <a:gd name="connsiteX546" fmla="*/ 4042623 w 12192000"/>
                <a:gd name="connsiteY546" fmla="*/ 714788 h 1608850"/>
                <a:gd name="connsiteX547" fmla="*/ 4042623 w 12192000"/>
                <a:gd name="connsiteY547" fmla="*/ 716300 h 1608850"/>
                <a:gd name="connsiteX548" fmla="*/ 4042623 w 12192000"/>
                <a:gd name="connsiteY548" fmla="*/ 726892 h 1608850"/>
                <a:gd name="connsiteX549" fmla="*/ 4041510 w 12192000"/>
                <a:gd name="connsiteY549" fmla="*/ 726892 h 1608850"/>
                <a:gd name="connsiteX550" fmla="*/ 4033708 w 12192000"/>
                <a:gd name="connsiteY550" fmla="*/ 726892 h 1608850"/>
                <a:gd name="connsiteX551" fmla="*/ 4033708 w 12192000"/>
                <a:gd name="connsiteY551" fmla="*/ 728027 h 1608850"/>
                <a:gd name="connsiteX552" fmla="*/ 4033708 w 12192000"/>
                <a:gd name="connsiteY552" fmla="*/ 735970 h 1608850"/>
                <a:gd name="connsiteX553" fmla="*/ 4034823 w 12192000"/>
                <a:gd name="connsiteY553" fmla="*/ 735970 h 1608850"/>
                <a:gd name="connsiteX554" fmla="*/ 4042623 w 12192000"/>
                <a:gd name="connsiteY554" fmla="*/ 735970 h 1608850"/>
                <a:gd name="connsiteX555" fmla="*/ 4042623 w 12192000"/>
                <a:gd name="connsiteY555" fmla="*/ 737484 h 1608850"/>
                <a:gd name="connsiteX556" fmla="*/ 4042623 w 12192000"/>
                <a:gd name="connsiteY556" fmla="*/ 748075 h 1608850"/>
                <a:gd name="connsiteX557" fmla="*/ 4041510 w 12192000"/>
                <a:gd name="connsiteY557" fmla="*/ 748075 h 1608850"/>
                <a:gd name="connsiteX558" fmla="*/ 4033708 w 12192000"/>
                <a:gd name="connsiteY558" fmla="*/ 748075 h 1608850"/>
                <a:gd name="connsiteX559" fmla="*/ 4033708 w 12192000"/>
                <a:gd name="connsiteY559" fmla="*/ 749588 h 1608850"/>
                <a:gd name="connsiteX560" fmla="*/ 4033708 w 12192000"/>
                <a:gd name="connsiteY560" fmla="*/ 760181 h 1608850"/>
                <a:gd name="connsiteX561" fmla="*/ 4034823 w 12192000"/>
                <a:gd name="connsiteY561" fmla="*/ 760181 h 1608850"/>
                <a:gd name="connsiteX562" fmla="*/ 4042623 w 12192000"/>
                <a:gd name="connsiteY562" fmla="*/ 760181 h 1608850"/>
                <a:gd name="connsiteX563" fmla="*/ 4042623 w 12192000"/>
                <a:gd name="connsiteY563" fmla="*/ 761314 h 1608850"/>
                <a:gd name="connsiteX564" fmla="*/ 4042623 w 12192000"/>
                <a:gd name="connsiteY564" fmla="*/ 769258 h 1608850"/>
                <a:gd name="connsiteX565" fmla="*/ 4041510 w 12192000"/>
                <a:gd name="connsiteY565" fmla="*/ 769258 h 1608850"/>
                <a:gd name="connsiteX566" fmla="*/ 4033708 w 12192000"/>
                <a:gd name="connsiteY566" fmla="*/ 769258 h 1608850"/>
                <a:gd name="connsiteX567" fmla="*/ 4033708 w 12192000"/>
                <a:gd name="connsiteY567" fmla="*/ 770772 h 1608850"/>
                <a:gd name="connsiteX568" fmla="*/ 4033708 w 12192000"/>
                <a:gd name="connsiteY568" fmla="*/ 781363 h 1608850"/>
                <a:gd name="connsiteX569" fmla="*/ 4034823 w 12192000"/>
                <a:gd name="connsiteY569" fmla="*/ 781363 h 1608850"/>
                <a:gd name="connsiteX570" fmla="*/ 4042623 w 12192000"/>
                <a:gd name="connsiteY570" fmla="*/ 781363 h 1608850"/>
                <a:gd name="connsiteX571" fmla="*/ 4042623 w 12192000"/>
                <a:gd name="connsiteY571" fmla="*/ 782876 h 1608850"/>
                <a:gd name="connsiteX572" fmla="*/ 4042623 w 12192000"/>
                <a:gd name="connsiteY572" fmla="*/ 793468 h 1608850"/>
                <a:gd name="connsiteX573" fmla="*/ 4041510 w 12192000"/>
                <a:gd name="connsiteY573" fmla="*/ 793468 h 1608850"/>
                <a:gd name="connsiteX574" fmla="*/ 4033708 w 12192000"/>
                <a:gd name="connsiteY574" fmla="*/ 793468 h 1608850"/>
                <a:gd name="connsiteX575" fmla="*/ 4033708 w 12192000"/>
                <a:gd name="connsiteY575" fmla="*/ 794981 h 1608850"/>
                <a:gd name="connsiteX576" fmla="*/ 4033708 w 12192000"/>
                <a:gd name="connsiteY576" fmla="*/ 805572 h 1608850"/>
                <a:gd name="connsiteX577" fmla="*/ 4034823 w 12192000"/>
                <a:gd name="connsiteY577" fmla="*/ 805572 h 1608850"/>
                <a:gd name="connsiteX578" fmla="*/ 4042623 w 12192000"/>
                <a:gd name="connsiteY578" fmla="*/ 805572 h 1608850"/>
                <a:gd name="connsiteX579" fmla="*/ 4042623 w 12192000"/>
                <a:gd name="connsiteY579" fmla="*/ 806707 h 1608850"/>
                <a:gd name="connsiteX580" fmla="*/ 4042623 w 12192000"/>
                <a:gd name="connsiteY580" fmla="*/ 814651 h 1608850"/>
                <a:gd name="connsiteX581" fmla="*/ 4041510 w 12192000"/>
                <a:gd name="connsiteY581" fmla="*/ 814651 h 1608850"/>
                <a:gd name="connsiteX582" fmla="*/ 4033708 w 12192000"/>
                <a:gd name="connsiteY582" fmla="*/ 814651 h 1608850"/>
                <a:gd name="connsiteX583" fmla="*/ 4033708 w 12192000"/>
                <a:gd name="connsiteY583" fmla="*/ 816163 h 1608850"/>
                <a:gd name="connsiteX584" fmla="*/ 4033708 w 12192000"/>
                <a:gd name="connsiteY584" fmla="*/ 826756 h 1608850"/>
                <a:gd name="connsiteX585" fmla="*/ 4058227 w 12192000"/>
                <a:gd name="connsiteY585" fmla="*/ 853992 h 1608850"/>
                <a:gd name="connsiteX586" fmla="*/ 4057113 w 12192000"/>
                <a:gd name="connsiteY586" fmla="*/ 860044 h 1608850"/>
                <a:gd name="connsiteX587" fmla="*/ 4049311 w 12192000"/>
                <a:gd name="connsiteY587" fmla="*/ 860044 h 1608850"/>
                <a:gd name="connsiteX588" fmla="*/ 4049311 w 12192000"/>
                <a:gd name="connsiteY588" fmla="*/ 893331 h 1608850"/>
                <a:gd name="connsiteX589" fmla="*/ 4050427 w 12192000"/>
                <a:gd name="connsiteY589" fmla="*/ 893331 h 1608850"/>
                <a:gd name="connsiteX590" fmla="*/ 4058227 w 12192000"/>
                <a:gd name="connsiteY590" fmla="*/ 893331 h 1608850"/>
                <a:gd name="connsiteX591" fmla="*/ 4058227 w 12192000"/>
                <a:gd name="connsiteY591" fmla="*/ 891440 h 1608850"/>
                <a:gd name="connsiteX592" fmla="*/ 4058227 w 12192000"/>
                <a:gd name="connsiteY592" fmla="*/ 878201 h 1608850"/>
                <a:gd name="connsiteX593" fmla="*/ 4059342 w 12192000"/>
                <a:gd name="connsiteY593" fmla="*/ 877444 h 1608850"/>
                <a:gd name="connsiteX594" fmla="*/ 4067142 w 12192000"/>
                <a:gd name="connsiteY594" fmla="*/ 872149 h 1608850"/>
                <a:gd name="connsiteX595" fmla="*/ 4069094 w 12192000"/>
                <a:gd name="connsiteY595" fmla="*/ 872149 h 1608850"/>
                <a:gd name="connsiteX596" fmla="*/ 4082747 w 12192000"/>
                <a:gd name="connsiteY596" fmla="*/ 872149 h 1608850"/>
                <a:gd name="connsiteX597" fmla="*/ 4082747 w 12192000"/>
                <a:gd name="connsiteY597" fmla="*/ 873661 h 1608850"/>
                <a:gd name="connsiteX598" fmla="*/ 4082747 w 12192000"/>
                <a:gd name="connsiteY598" fmla="*/ 884253 h 1608850"/>
                <a:gd name="connsiteX599" fmla="*/ 4084419 w 12192000"/>
                <a:gd name="connsiteY599" fmla="*/ 884253 h 1608850"/>
                <a:gd name="connsiteX600" fmla="*/ 4096121 w 12192000"/>
                <a:gd name="connsiteY600" fmla="*/ 884253 h 1608850"/>
                <a:gd name="connsiteX601" fmla="*/ 4097235 w 12192000"/>
                <a:gd name="connsiteY601" fmla="*/ 890305 h 1608850"/>
                <a:gd name="connsiteX602" fmla="*/ 4105038 w 12192000"/>
                <a:gd name="connsiteY602" fmla="*/ 890305 h 1608850"/>
                <a:gd name="connsiteX603" fmla="*/ 4129555 w 12192000"/>
                <a:gd name="connsiteY603" fmla="*/ 932671 h 1608850"/>
                <a:gd name="connsiteX604" fmla="*/ 4129555 w 12192000"/>
                <a:gd name="connsiteY604" fmla="*/ 951821 h 1608850"/>
                <a:gd name="connsiteX605" fmla="*/ 4129555 w 12192000"/>
                <a:gd name="connsiteY605" fmla="*/ 970823 h 1608850"/>
                <a:gd name="connsiteX606" fmla="*/ 4138472 w 12192000"/>
                <a:gd name="connsiteY606" fmla="*/ 970823 h 1608850"/>
                <a:gd name="connsiteX607" fmla="*/ 4138472 w 12192000"/>
                <a:gd name="connsiteY607" fmla="*/ 956881 h 1608850"/>
                <a:gd name="connsiteX608" fmla="*/ 4139308 w 12192000"/>
                <a:gd name="connsiteY608" fmla="*/ 956881 h 1608850"/>
                <a:gd name="connsiteX609" fmla="*/ 4145159 w 12192000"/>
                <a:gd name="connsiteY609" fmla="*/ 956881 h 1608850"/>
                <a:gd name="connsiteX610" fmla="*/ 4145159 w 12192000"/>
                <a:gd name="connsiteY610" fmla="*/ 958394 h 1608850"/>
                <a:gd name="connsiteX611" fmla="*/ 4145159 w 12192000"/>
                <a:gd name="connsiteY611" fmla="*/ 968985 h 1608850"/>
                <a:gd name="connsiteX612" fmla="*/ 4154075 w 12192000"/>
                <a:gd name="connsiteY612" fmla="*/ 905436 h 1608850"/>
                <a:gd name="connsiteX613" fmla="*/ 4191968 w 12192000"/>
                <a:gd name="connsiteY613" fmla="*/ 905436 h 1608850"/>
                <a:gd name="connsiteX614" fmla="*/ 4191968 w 12192000"/>
                <a:gd name="connsiteY614" fmla="*/ 808599 h 1608850"/>
                <a:gd name="connsiteX615" fmla="*/ 4227631 w 12192000"/>
                <a:gd name="connsiteY615" fmla="*/ 808599 h 1608850"/>
                <a:gd name="connsiteX616" fmla="*/ 4227631 w 12192000"/>
                <a:gd name="connsiteY616" fmla="*/ 807464 h 1608850"/>
                <a:gd name="connsiteX617" fmla="*/ 4227631 w 12192000"/>
                <a:gd name="connsiteY617" fmla="*/ 799520 h 1608850"/>
                <a:gd name="connsiteX618" fmla="*/ 4249922 w 12192000"/>
                <a:gd name="connsiteY618" fmla="*/ 799520 h 1608850"/>
                <a:gd name="connsiteX619" fmla="*/ 4249922 w 12192000"/>
                <a:gd name="connsiteY619" fmla="*/ 748075 h 1608850"/>
                <a:gd name="connsiteX620" fmla="*/ 4245463 w 12192000"/>
                <a:gd name="connsiteY620" fmla="*/ 745805 h 1608850"/>
                <a:gd name="connsiteX621" fmla="*/ 4245463 w 12192000"/>
                <a:gd name="connsiteY621" fmla="*/ 729918 h 1608850"/>
                <a:gd name="connsiteX622" fmla="*/ 4249922 w 12192000"/>
                <a:gd name="connsiteY622" fmla="*/ 732945 h 1608850"/>
                <a:gd name="connsiteX623" fmla="*/ 4254381 w 12192000"/>
                <a:gd name="connsiteY623" fmla="*/ 702682 h 1608850"/>
                <a:gd name="connsiteX624" fmla="*/ 4258839 w 12192000"/>
                <a:gd name="connsiteY624" fmla="*/ 732945 h 1608850"/>
                <a:gd name="connsiteX625" fmla="*/ 4261346 w 12192000"/>
                <a:gd name="connsiteY625" fmla="*/ 728783 h 1608850"/>
                <a:gd name="connsiteX626" fmla="*/ 4263297 w 12192000"/>
                <a:gd name="connsiteY626" fmla="*/ 720840 h 1608850"/>
                <a:gd name="connsiteX627" fmla="*/ 4263853 w 12192000"/>
                <a:gd name="connsiteY627" fmla="*/ 719327 h 1608850"/>
                <a:gd name="connsiteX628" fmla="*/ 4267754 w 12192000"/>
                <a:gd name="connsiteY628" fmla="*/ 708734 h 1608850"/>
                <a:gd name="connsiteX629" fmla="*/ 4268311 w 12192000"/>
                <a:gd name="connsiteY629" fmla="*/ 707222 h 1608850"/>
                <a:gd name="connsiteX630" fmla="*/ 4272213 w 12192000"/>
                <a:gd name="connsiteY630" fmla="*/ 696631 h 1608850"/>
                <a:gd name="connsiteX631" fmla="*/ 4273605 w 12192000"/>
                <a:gd name="connsiteY631" fmla="*/ 695495 h 1608850"/>
                <a:gd name="connsiteX632" fmla="*/ 4283357 w 12192000"/>
                <a:gd name="connsiteY632" fmla="*/ 687552 h 1608850"/>
                <a:gd name="connsiteX633" fmla="*/ 4285030 w 12192000"/>
                <a:gd name="connsiteY633" fmla="*/ 686039 h 1608850"/>
                <a:gd name="connsiteX634" fmla="*/ 4296732 w 12192000"/>
                <a:gd name="connsiteY634" fmla="*/ 675447 h 1608850"/>
                <a:gd name="connsiteX635" fmla="*/ 4297568 w 12192000"/>
                <a:gd name="connsiteY635" fmla="*/ 673934 h 1608850"/>
                <a:gd name="connsiteX636" fmla="*/ 4303418 w 12192000"/>
                <a:gd name="connsiteY636" fmla="*/ 663343 h 1608850"/>
                <a:gd name="connsiteX637" fmla="*/ 4303976 w 12192000"/>
                <a:gd name="connsiteY637" fmla="*/ 660695 h 1608850"/>
                <a:gd name="connsiteX638" fmla="*/ 4307877 w 12192000"/>
                <a:gd name="connsiteY638" fmla="*/ 642159 h 1608850"/>
                <a:gd name="connsiteX639" fmla="*/ 4308435 w 12192000"/>
                <a:gd name="connsiteY639" fmla="*/ 644807 h 1608850"/>
                <a:gd name="connsiteX640" fmla="*/ 4312335 w 12192000"/>
                <a:gd name="connsiteY640" fmla="*/ 663343 h 1608850"/>
                <a:gd name="connsiteX641" fmla="*/ 4312893 w 12192000"/>
                <a:gd name="connsiteY641" fmla="*/ 664477 h 1608850"/>
                <a:gd name="connsiteX642" fmla="*/ 4316793 w 12192000"/>
                <a:gd name="connsiteY642" fmla="*/ 672421 h 1608850"/>
                <a:gd name="connsiteX643" fmla="*/ 4318186 w 12192000"/>
                <a:gd name="connsiteY643" fmla="*/ 673934 h 1608850"/>
                <a:gd name="connsiteX644" fmla="*/ 4327938 w 12192000"/>
                <a:gd name="connsiteY644" fmla="*/ 684525 h 1608850"/>
                <a:gd name="connsiteX645" fmla="*/ 4329054 w 12192000"/>
                <a:gd name="connsiteY645" fmla="*/ 686039 h 1608850"/>
                <a:gd name="connsiteX646" fmla="*/ 4336853 w 12192000"/>
                <a:gd name="connsiteY646" fmla="*/ 696631 h 1608850"/>
                <a:gd name="connsiteX647" fmla="*/ 4337969 w 12192000"/>
                <a:gd name="connsiteY647" fmla="*/ 698143 h 1608850"/>
                <a:gd name="connsiteX648" fmla="*/ 4345771 w 12192000"/>
                <a:gd name="connsiteY648" fmla="*/ 708734 h 1608850"/>
                <a:gd name="connsiteX649" fmla="*/ 4346049 w 12192000"/>
                <a:gd name="connsiteY649" fmla="*/ 710248 h 1608850"/>
                <a:gd name="connsiteX650" fmla="*/ 4347998 w 12192000"/>
                <a:gd name="connsiteY650" fmla="*/ 720840 h 1608850"/>
                <a:gd name="connsiteX651" fmla="*/ 4348277 w 12192000"/>
                <a:gd name="connsiteY651" fmla="*/ 722352 h 1608850"/>
                <a:gd name="connsiteX652" fmla="*/ 4350228 w 12192000"/>
                <a:gd name="connsiteY652" fmla="*/ 732945 h 1608850"/>
                <a:gd name="connsiteX653" fmla="*/ 4356914 w 12192000"/>
                <a:gd name="connsiteY653" fmla="*/ 702682 h 1608850"/>
                <a:gd name="connsiteX654" fmla="*/ 4361373 w 12192000"/>
                <a:gd name="connsiteY654" fmla="*/ 732945 h 1608850"/>
                <a:gd name="connsiteX655" fmla="*/ 4365830 w 12192000"/>
                <a:gd name="connsiteY655" fmla="*/ 735214 h 1608850"/>
                <a:gd name="connsiteX656" fmla="*/ 4365830 w 12192000"/>
                <a:gd name="connsiteY656" fmla="*/ 751102 h 1608850"/>
                <a:gd name="connsiteX657" fmla="*/ 4361373 w 12192000"/>
                <a:gd name="connsiteY657" fmla="*/ 793468 h 1608850"/>
                <a:gd name="connsiteX658" fmla="*/ 4362489 w 12192000"/>
                <a:gd name="connsiteY658" fmla="*/ 793468 h 1608850"/>
                <a:gd name="connsiteX659" fmla="*/ 4370289 w 12192000"/>
                <a:gd name="connsiteY659" fmla="*/ 793468 h 1608850"/>
                <a:gd name="connsiteX660" fmla="*/ 4371126 w 12192000"/>
                <a:gd name="connsiteY660" fmla="*/ 799520 h 1608850"/>
                <a:gd name="connsiteX661" fmla="*/ 4376976 w 12192000"/>
                <a:gd name="connsiteY661" fmla="*/ 799520 h 1608850"/>
                <a:gd name="connsiteX662" fmla="*/ 4376976 w 12192000"/>
                <a:gd name="connsiteY662" fmla="*/ 798007 h 1608850"/>
                <a:gd name="connsiteX663" fmla="*/ 4376976 w 12192000"/>
                <a:gd name="connsiteY663" fmla="*/ 787415 h 1608850"/>
                <a:gd name="connsiteX664" fmla="*/ 4379206 w 12192000"/>
                <a:gd name="connsiteY664" fmla="*/ 787415 h 1608850"/>
                <a:gd name="connsiteX665" fmla="*/ 4394808 w 12192000"/>
                <a:gd name="connsiteY665" fmla="*/ 787415 h 1608850"/>
                <a:gd name="connsiteX666" fmla="*/ 4394808 w 12192000"/>
                <a:gd name="connsiteY666" fmla="*/ 784767 h 1608850"/>
                <a:gd name="connsiteX667" fmla="*/ 4394808 w 12192000"/>
                <a:gd name="connsiteY667" fmla="*/ 766232 h 1608850"/>
                <a:gd name="connsiteX668" fmla="*/ 4432702 w 12192000"/>
                <a:gd name="connsiteY668" fmla="*/ 766232 h 1608850"/>
                <a:gd name="connsiteX669" fmla="*/ 4432702 w 12192000"/>
                <a:gd name="connsiteY669" fmla="*/ 768124 h 1608850"/>
                <a:gd name="connsiteX670" fmla="*/ 4432702 w 12192000"/>
                <a:gd name="connsiteY670" fmla="*/ 781363 h 1608850"/>
                <a:gd name="connsiteX671" fmla="*/ 4452762 w 12192000"/>
                <a:gd name="connsiteY671" fmla="*/ 781363 h 1608850"/>
                <a:gd name="connsiteX672" fmla="*/ 4452762 w 12192000"/>
                <a:gd name="connsiteY672" fmla="*/ 784390 h 1608850"/>
                <a:gd name="connsiteX673" fmla="*/ 4452762 w 12192000"/>
                <a:gd name="connsiteY673" fmla="*/ 805572 h 1608850"/>
                <a:gd name="connsiteX674" fmla="*/ 4448306 w 12192000"/>
                <a:gd name="connsiteY674" fmla="*/ 806707 h 1608850"/>
                <a:gd name="connsiteX675" fmla="*/ 4448306 w 12192000"/>
                <a:gd name="connsiteY675" fmla="*/ 814651 h 1608850"/>
                <a:gd name="connsiteX676" fmla="*/ 4452762 w 12192000"/>
                <a:gd name="connsiteY676" fmla="*/ 816921 h 1608850"/>
                <a:gd name="connsiteX677" fmla="*/ 4452762 w 12192000"/>
                <a:gd name="connsiteY677" fmla="*/ 832808 h 1608850"/>
                <a:gd name="connsiteX678" fmla="*/ 4448306 w 12192000"/>
                <a:gd name="connsiteY678" fmla="*/ 838860 h 1608850"/>
                <a:gd name="connsiteX679" fmla="*/ 4448306 w 12192000"/>
                <a:gd name="connsiteY679" fmla="*/ 911488 h 1608850"/>
                <a:gd name="connsiteX680" fmla="*/ 4450255 w 12192000"/>
                <a:gd name="connsiteY680" fmla="*/ 911488 h 1608850"/>
                <a:gd name="connsiteX681" fmla="*/ 4463908 w 12192000"/>
                <a:gd name="connsiteY681" fmla="*/ 911488 h 1608850"/>
                <a:gd name="connsiteX682" fmla="*/ 4465579 w 12192000"/>
                <a:gd name="connsiteY682" fmla="*/ 917540 h 1608850"/>
                <a:gd name="connsiteX683" fmla="*/ 4477282 w 12192000"/>
                <a:gd name="connsiteY683" fmla="*/ 917540 h 1608850"/>
                <a:gd name="connsiteX684" fmla="*/ 4477282 w 12192000"/>
                <a:gd name="connsiteY684" fmla="*/ 920188 h 1608850"/>
                <a:gd name="connsiteX685" fmla="*/ 4477282 w 12192000"/>
                <a:gd name="connsiteY685" fmla="*/ 938724 h 1608850"/>
                <a:gd name="connsiteX686" fmla="*/ 4478955 w 12192000"/>
                <a:gd name="connsiteY686" fmla="*/ 938724 h 1608850"/>
                <a:gd name="connsiteX687" fmla="*/ 4490656 w 12192000"/>
                <a:gd name="connsiteY687" fmla="*/ 938724 h 1608850"/>
                <a:gd name="connsiteX688" fmla="*/ 4490656 w 12192000"/>
                <a:gd name="connsiteY688" fmla="*/ 936076 h 1608850"/>
                <a:gd name="connsiteX689" fmla="*/ 4490656 w 12192000"/>
                <a:gd name="connsiteY689" fmla="*/ 917540 h 1608850"/>
                <a:gd name="connsiteX690" fmla="*/ 4492605 w 12192000"/>
                <a:gd name="connsiteY690" fmla="*/ 916028 h 1608850"/>
                <a:gd name="connsiteX691" fmla="*/ 4506258 w 12192000"/>
                <a:gd name="connsiteY691" fmla="*/ 905436 h 1608850"/>
                <a:gd name="connsiteX692" fmla="*/ 4506258 w 12192000"/>
                <a:gd name="connsiteY692" fmla="*/ 878201 h 1608850"/>
                <a:gd name="connsiteX693" fmla="*/ 4501802 w 12192000"/>
                <a:gd name="connsiteY693" fmla="*/ 847938 h 1608850"/>
                <a:gd name="connsiteX694" fmla="*/ 4502914 w 12192000"/>
                <a:gd name="connsiteY694" fmla="*/ 847938 h 1608850"/>
                <a:gd name="connsiteX695" fmla="*/ 4510717 w 12192000"/>
                <a:gd name="connsiteY695" fmla="*/ 847938 h 1608850"/>
                <a:gd name="connsiteX696" fmla="*/ 4530778 w 12192000"/>
                <a:gd name="connsiteY696" fmla="*/ 844913 h 1608850"/>
                <a:gd name="connsiteX697" fmla="*/ 4530778 w 12192000"/>
                <a:gd name="connsiteY697" fmla="*/ 843399 h 1608850"/>
                <a:gd name="connsiteX698" fmla="*/ 4530778 w 12192000"/>
                <a:gd name="connsiteY698" fmla="*/ 832808 h 1608850"/>
                <a:gd name="connsiteX699" fmla="*/ 4532451 w 12192000"/>
                <a:gd name="connsiteY699" fmla="*/ 832808 h 1608850"/>
                <a:gd name="connsiteX700" fmla="*/ 4544152 w 12192000"/>
                <a:gd name="connsiteY700" fmla="*/ 832808 h 1608850"/>
                <a:gd name="connsiteX701" fmla="*/ 4544152 w 12192000"/>
                <a:gd name="connsiteY701" fmla="*/ 681500 h 1608850"/>
                <a:gd name="connsiteX702" fmla="*/ 4545267 w 12192000"/>
                <a:gd name="connsiteY702" fmla="*/ 681500 h 1608850"/>
                <a:gd name="connsiteX703" fmla="*/ 4553068 w 12192000"/>
                <a:gd name="connsiteY703" fmla="*/ 681500 h 1608850"/>
                <a:gd name="connsiteX704" fmla="*/ 4553068 w 12192000"/>
                <a:gd name="connsiteY704" fmla="*/ 678473 h 1608850"/>
                <a:gd name="connsiteX705" fmla="*/ 4553068 w 12192000"/>
                <a:gd name="connsiteY705" fmla="*/ 657290 h 1608850"/>
                <a:gd name="connsiteX706" fmla="*/ 4555298 w 12192000"/>
                <a:gd name="connsiteY706" fmla="*/ 596766 h 1608850"/>
                <a:gd name="connsiteX707" fmla="*/ 4556412 w 12192000"/>
                <a:gd name="connsiteY707" fmla="*/ 596766 h 1608850"/>
                <a:gd name="connsiteX708" fmla="*/ 4564213 w 12192000"/>
                <a:gd name="connsiteY708" fmla="*/ 596766 h 1608850"/>
                <a:gd name="connsiteX709" fmla="*/ 4564213 w 12192000"/>
                <a:gd name="connsiteY709" fmla="*/ 598280 h 1608850"/>
                <a:gd name="connsiteX710" fmla="*/ 4564213 w 12192000"/>
                <a:gd name="connsiteY710" fmla="*/ 608871 h 1608850"/>
                <a:gd name="connsiteX711" fmla="*/ 4568671 w 12192000"/>
                <a:gd name="connsiteY711" fmla="*/ 605845 h 1608850"/>
                <a:gd name="connsiteX712" fmla="*/ 4568671 w 12192000"/>
                <a:gd name="connsiteY712" fmla="*/ 584662 h 1608850"/>
                <a:gd name="connsiteX713" fmla="*/ 4570065 w 12192000"/>
                <a:gd name="connsiteY713" fmla="*/ 583906 h 1608850"/>
                <a:gd name="connsiteX714" fmla="*/ 4579816 w 12192000"/>
                <a:gd name="connsiteY714" fmla="*/ 578610 h 1608850"/>
                <a:gd name="connsiteX715" fmla="*/ 4580930 w 12192000"/>
                <a:gd name="connsiteY715" fmla="*/ 579367 h 1608850"/>
                <a:gd name="connsiteX716" fmla="*/ 4588733 w 12192000"/>
                <a:gd name="connsiteY716" fmla="*/ 584662 h 1608850"/>
                <a:gd name="connsiteX717" fmla="*/ 4590404 w 12192000"/>
                <a:gd name="connsiteY717" fmla="*/ 584662 h 1608850"/>
                <a:gd name="connsiteX718" fmla="*/ 4602107 w 12192000"/>
                <a:gd name="connsiteY718" fmla="*/ 584662 h 1608850"/>
                <a:gd name="connsiteX719" fmla="*/ 4602107 w 12192000"/>
                <a:gd name="connsiteY719" fmla="*/ 545322 h 1608850"/>
                <a:gd name="connsiteX720" fmla="*/ 4603221 w 12192000"/>
                <a:gd name="connsiteY720" fmla="*/ 545322 h 1608850"/>
                <a:gd name="connsiteX721" fmla="*/ 4611021 w 12192000"/>
                <a:gd name="connsiteY721" fmla="*/ 545322 h 1608850"/>
                <a:gd name="connsiteX722" fmla="*/ 4612414 w 12192000"/>
                <a:gd name="connsiteY722" fmla="*/ 551375 h 1608850"/>
                <a:gd name="connsiteX723" fmla="*/ 4622169 w 12192000"/>
                <a:gd name="connsiteY723" fmla="*/ 551375 h 1608850"/>
                <a:gd name="connsiteX724" fmla="*/ 4623282 w 12192000"/>
                <a:gd name="connsiteY724" fmla="*/ 545322 h 1608850"/>
                <a:gd name="connsiteX725" fmla="*/ 4631084 w 12192000"/>
                <a:gd name="connsiteY725" fmla="*/ 545322 h 1608850"/>
                <a:gd name="connsiteX726" fmla="*/ 4631084 w 12192000"/>
                <a:gd name="connsiteY726" fmla="*/ 590714 h 1608850"/>
                <a:gd name="connsiteX727" fmla="*/ 4632477 w 12192000"/>
                <a:gd name="connsiteY727" fmla="*/ 592227 h 1608850"/>
                <a:gd name="connsiteX728" fmla="*/ 4642230 w 12192000"/>
                <a:gd name="connsiteY728" fmla="*/ 602819 h 1608850"/>
                <a:gd name="connsiteX729" fmla="*/ 4664518 w 12192000"/>
                <a:gd name="connsiteY729" fmla="*/ 611898 h 1608850"/>
                <a:gd name="connsiteX730" fmla="*/ 4664518 w 12192000"/>
                <a:gd name="connsiteY730" fmla="*/ 610007 h 1608850"/>
                <a:gd name="connsiteX731" fmla="*/ 4664518 w 12192000"/>
                <a:gd name="connsiteY731" fmla="*/ 596766 h 1608850"/>
                <a:gd name="connsiteX732" fmla="*/ 4693496 w 12192000"/>
                <a:gd name="connsiteY732" fmla="*/ 584662 h 1608850"/>
                <a:gd name="connsiteX733" fmla="*/ 4693496 w 12192000"/>
                <a:gd name="connsiteY733" fmla="*/ 583150 h 1608850"/>
                <a:gd name="connsiteX734" fmla="*/ 4693496 w 12192000"/>
                <a:gd name="connsiteY734" fmla="*/ 572557 h 1608850"/>
                <a:gd name="connsiteX735" fmla="*/ 4694332 w 12192000"/>
                <a:gd name="connsiteY735" fmla="*/ 572557 h 1608850"/>
                <a:gd name="connsiteX736" fmla="*/ 4700182 w 12192000"/>
                <a:gd name="connsiteY736" fmla="*/ 572557 h 1608850"/>
                <a:gd name="connsiteX737" fmla="*/ 4700182 w 12192000"/>
                <a:gd name="connsiteY737" fmla="*/ 571423 h 1608850"/>
                <a:gd name="connsiteX738" fmla="*/ 4700182 w 12192000"/>
                <a:gd name="connsiteY738" fmla="*/ 563479 h 1608850"/>
                <a:gd name="connsiteX739" fmla="*/ 4702412 w 12192000"/>
                <a:gd name="connsiteY739" fmla="*/ 563479 h 1608850"/>
                <a:gd name="connsiteX740" fmla="*/ 4718014 w 12192000"/>
                <a:gd name="connsiteY740" fmla="*/ 563479 h 1608850"/>
                <a:gd name="connsiteX741" fmla="*/ 4718014 w 12192000"/>
                <a:gd name="connsiteY741" fmla="*/ 564614 h 1608850"/>
                <a:gd name="connsiteX742" fmla="*/ 4718014 w 12192000"/>
                <a:gd name="connsiteY742" fmla="*/ 572557 h 1608850"/>
                <a:gd name="connsiteX743" fmla="*/ 4719686 w 12192000"/>
                <a:gd name="connsiteY743" fmla="*/ 572557 h 1608850"/>
                <a:gd name="connsiteX744" fmla="*/ 4731390 w 12192000"/>
                <a:gd name="connsiteY744" fmla="*/ 572557 h 1608850"/>
                <a:gd name="connsiteX745" fmla="*/ 4731390 w 12192000"/>
                <a:gd name="connsiteY745" fmla="*/ 574828 h 1608850"/>
                <a:gd name="connsiteX746" fmla="*/ 4731390 w 12192000"/>
                <a:gd name="connsiteY746" fmla="*/ 590714 h 1608850"/>
                <a:gd name="connsiteX747" fmla="*/ 4755908 w 12192000"/>
                <a:gd name="connsiteY747" fmla="*/ 590714 h 1608850"/>
                <a:gd name="connsiteX748" fmla="*/ 4755908 w 12192000"/>
                <a:gd name="connsiteY748" fmla="*/ 589202 h 1608850"/>
                <a:gd name="connsiteX749" fmla="*/ 4755908 w 12192000"/>
                <a:gd name="connsiteY749" fmla="*/ 578610 h 1608850"/>
                <a:gd name="connsiteX750" fmla="*/ 4757302 w 12192000"/>
                <a:gd name="connsiteY750" fmla="*/ 578610 h 1608850"/>
                <a:gd name="connsiteX751" fmla="*/ 4767053 w 12192000"/>
                <a:gd name="connsiteY751" fmla="*/ 578610 h 1608850"/>
                <a:gd name="connsiteX752" fmla="*/ 4767053 w 12192000"/>
                <a:gd name="connsiteY752" fmla="*/ 577096 h 1608850"/>
                <a:gd name="connsiteX753" fmla="*/ 4767053 w 12192000"/>
                <a:gd name="connsiteY753" fmla="*/ 566505 h 1608850"/>
                <a:gd name="connsiteX754" fmla="*/ 4768725 w 12192000"/>
                <a:gd name="connsiteY754" fmla="*/ 566505 h 1608850"/>
                <a:gd name="connsiteX755" fmla="*/ 4780426 w 12192000"/>
                <a:gd name="connsiteY755" fmla="*/ 566505 h 1608850"/>
                <a:gd name="connsiteX756" fmla="*/ 4780426 w 12192000"/>
                <a:gd name="connsiteY756" fmla="*/ 568018 h 1608850"/>
                <a:gd name="connsiteX757" fmla="*/ 4780426 w 12192000"/>
                <a:gd name="connsiteY757" fmla="*/ 578610 h 1608850"/>
                <a:gd name="connsiteX758" fmla="*/ 4784886 w 12192000"/>
                <a:gd name="connsiteY758" fmla="*/ 505982 h 1608850"/>
                <a:gd name="connsiteX759" fmla="*/ 4885191 w 12192000"/>
                <a:gd name="connsiteY759" fmla="*/ 505982 h 1608850"/>
                <a:gd name="connsiteX760" fmla="*/ 4885191 w 12192000"/>
                <a:gd name="connsiteY760" fmla="*/ 602819 h 1608850"/>
                <a:gd name="connsiteX761" fmla="*/ 4887420 w 12192000"/>
                <a:gd name="connsiteY761" fmla="*/ 602819 h 1608850"/>
                <a:gd name="connsiteX762" fmla="*/ 4903022 w 12192000"/>
                <a:gd name="connsiteY762" fmla="*/ 602819 h 1608850"/>
                <a:gd name="connsiteX763" fmla="*/ 4903022 w 12192000"/>
                <a:gd name="connsiteY763" fmla="*/ 493877 h 1608850"/>
                <a:gd name="connsiteX764" fmla="*/ 4925313 w 12192000"/>
                <a:gd name="connsiteY764" fmla="*/ 478746 h 1608850"/>
                <a:gd name="connsiteX765" fmla="*/ 4954291 w 12192000"/>
                <a:gd name="connsiteY765" fmla="*/ 478746 h 1608850"/>
                <a:gd name="connsiteX766" fmla="*/ 4956242 w 12192000"/>
                <a:gd name="connsiteY766" fmla="*/ 476477 h 1608850"/>
                <a:gd name="connsiteX767" fmla="*/ 4969893 w 12192000"/>
                <a:gd name="connsiteY767" fmla="*/ 460589 h 1608850"/>
                <a:gd name="connsiteX768" fmla="*/ 5007787 w 12192000"/>
                <a:gd name="connsiteY768" fmla="*/ 460589 h 1608850"/>
                <a:gd name="connsiteX769" fmla="*/ 5007787 w 12192000"/>
                <a:gd name="connsiteY769" fmla="*/ 462859 h 1608850"/>
                <a:gd name="connsiteX770" fmla="*/ 5007787 w 12192000"/>
                <a:gd name="connsiteY770" fmla="*/ 478746 h 1608850"/>
                <a:gd name="connsiteX771" fmla="*/ 5045681 w 12192000"/>
                <a:gd name="connsiteY771" fmla="*/ 478746 h 1608850"/>
                <a:gd name="connsiteX772" fmla="*/ 5045681 w 12192000"/>
                <a:gd name="connsiteY772" fmla="*/ 596766 h 1608850"/>
                <a:gd name="connsiteX773" fmla="*/ 5047073 w 12192000"/>
                <a:gd name="connsiteY773" fmla="*/ 596766 h 1608850"/>
                <a:gd name="connsiteX774" fmla="*/ 5056825 w 12192000"/>
                <a:gd name="connsiteY774" fmla="*/ 596766 h 1608850"/>
                <a:gd name="connsiteX775" fmla="*/ 5056825 w 12192000"/>
                <a:gd name="connsiteY775" fmla="*/ 769258 h 1608850"/>
                <a:gd name="connsiteX776" fmla="*/ 5059053 w 12192000"/>
                <a:gd name="connsiteY776" fmla="*/ 769258 h 1608850"/>
                <a:gd name="connsiteX777" fmla="*/ 5074657 w 12192000"/>
                <a:gd name="connsiteY777" fmla="*/ 769258 h 1608850"/>
                <a:gd name="connsiteX778" fmla="*/ 5074657 w 12192000"/>
                <a:gd name="connsiteY778" fmla="*/ 657290 h 1608850"/>
                <a:gd name="connsiteX779" fmla="*/ 5075493 w 12192000"/>
                <a:gd name="connsiteY779" fmla="*/ 656533 h 1608850"/>
                <a:gd name="connsiteX780" fmla="*/ 5081344 w 12192000"/>
                <a:gd name="connsiteY780" fmla="*/ 651238 h 1608850"/>
                <a:gd name="connsiteX781" fmla="*/ 5085802 w 12192000"/>
                <a:gd name="connsiteY781" fmla="*/ 652750 h 1608850"/>
                <a:gd name="connsiteX782" fmla="*/ 5085802 w 12192000"/>
                <a:gd name="connsiteY782" fmla="*/ 663343 h 1608850"/>
                <a:gd name="connsiteX783" fmla="*/ 5088030 w 12192000"/>
                <a:gd name="connsiteY783" fmla="*/ 661829 h 1608850"/>
                <a:gd name="connsiteX784" fmla="*/ 5103634 w 12192000"/>
                <a:gd name="connsiteY784" fmla="*/ 651238 h 1608850"/>
                <a:gd name="connsiteX785" fmla="*/ 5105585 w 12192000"/>
                <a:gd name="connsiteY785" fmla="*/ 651238 h 1608850"/>
                <a:gd name="connsiteX786" fmla="*/ 5119237 w 12192000"/>
                <a:gd name="connsiteY786" fmla="*/ 651238 h 1608850"/>
                <a:gd name="connsiteX787" fmla="*/ 5119237 w 12192000"/>
                <a:gd name="connsiteY787" fmla="*/ 857017 h 1608850"/>
                <a:gd name="connsiteX788" fmla="*/ 5150444 w 12192000"/>
                <a:gd name="connsiteY788" fmla="*/ 863070 h 1608850"/>
                <a:gd name="connsiteX789" fmla="*/ 5150444 w 12192000"/>
                <a:gd name="connsiteY789" fmla="*/ 853992 h 1608850"/>
                <a:gd name="connsiteX790" fmla="*/ 5183878 w 12192000"/>
                <a:gd name="connsiteY790" fmla="*/ 853992 h 1608850"/>
                <a:gd name="connsiteX791" fmla="*/ 5183878 w 12192000"/>
                <a:gd name="connsiteY791" fmla="*/ 814651 h 1608850"/>
                <a:gd name="connsiteX792" fmla="*/ 5192794 w 12192000"/>
                <a:gd name="connsiteY792" fmla="*/ 814651 h 1608850"/>
                <a:gd name="connsiteX793" fmla="*/ 5192794 w 12192000"/>
                <a:gd name="connsiteY793" fmla="*/ 763206 h 1608850"/>
                <a:gd name="connsiteX794" fmla="*/ 5199482 w 12192000"/>
                <a:gd name="connsiteY794" fmla="*/ 763206 h 1608850"/>
                <a:gd name="connsiteX795" fmla="*/ 5199482 w 12192000"/>
                <a:gd name="connsiteY795" fmla="*/ 711761 h 1608850"/>
                <a:gd name="connsiteX796" fmla="*/ 5215086 w 12192000"/>
                <a:gd name="connsiteY796" fmla="*/ 711761 h 1608850"/>
                <a:gd name="connsiteX797" fmla="*/ 5264122 w 12192000"/>
                <a:gd name="connsiteY797" fmla="*/ 684525 h 1608850"/>
                <a:gd name="connsiteX798" fmla="*/ 5266352 w 12192000"/>
                <a:gd name="connsiteY798" fmla="*/ 657290 h 1608850"/>
                <a:gd name="connsiteX799" fmla="*/ 5270810 w 12192000"/>
                <a:gd name="connsiteY799" fmla="*/ 684525 h 1608850"/>
                <a:gd name="connsiteX800" fmla="*/ 5322078 w 12192000"/>
                <a:gd name="connsiteY800" fmla="*/ 720840 h 1608850"/>
                <a:gd name="connsiteX801" fmla="*/ 5322078 w 12192000"/>
                <a:gd name="connsiteY801" fmla="*/ 714788 h 1608850"/>
                <a:gd name="connsiteX802" fmla="*/ 5335452 w 12192000"/>
                <a:gd name="connsiteY802" fmla="*/ 714788 h 1608850"/>
                <a:gd name="connsiteX803" fmla="*/ 5335452 w 12192000"/>
                <a:gd name="connsiteY803" fmla="*/ 763206 h 1608850"/>
                <a:gd name="connsiteX804" fmla="*/ 5342138 w 12192000"/>
                <a:gd name="connsiteY804" fmla="*/ 763206 h 1608850"/>
                <a:gd name="connsiteX805" fmla="*/ 5342138 w 12192000"/>
                <a:gd name="connsiteY805" fmla="*/ 801467 h 1608850"/>
                <a:gd name="connsiteX806" fmla="*/ 5377917 w 12192000"/>
                <a:gd name="connsiteY806" fmla="*/ 790806 h 1608850"/>
                <a:gd name="connsiteX807" fmla="*/ 5478973 w 12192000"/>
                <a:gd name="connsiteY807" fmla="*/ 790806 h 1608850"/>
                <a:gd name="connsiteX808" fmla="*/ 5478973 w 12192000"/>
                <a:gd name="connsiteY808" fmla="*/ 596233 h 1608850"/>
                <a:gd name="connsiteX809" fmla="*/ 5507479 w 12192000"/>
                <a:gd name="connsiteY809" fmla="*/ 582720 h 1608850"/>
                <a:gd name="connsiteX810" fmla="*/ 5631857 w 12192000"/>
                <a:gd name="connsiteY810" fmla="*/ 561101 h 1608850"/>
                <a:gd name="connsiteX811" fmla="*/ 5675909 w 12192000"/>
                <a:gd name="connsiteY811" fmla="*/ 574613 h 1608850"/>
                <a:gd name="connsiteX812" fmla="*/ 5683682 w 12192000"/>
                <a:gd name="connsiteY812" fmla="*/ 582720 h 1608850"/>
                <a:gd name="connsiteX813" fmla="*/ 5683682 w 12192000"/>
                <a:gd name="connsiteY813" fmla="*/ 833084 h 1608850"/>
                <a:gd name="connsiteX814" fmla="*/ 5701821 w 12192000"/>
                <a:gd name="connsiteY814" fmla="*/ 873985 h 1608850"/>
                <a:gd name="connsiteX815" fmla="*/ 5701821 w 12192000"/>
                <a:gd name="connsiteY815" fmla="*/ 798914 h 1608850"/>
                <a:gd name="connsiteX816" fmla="*/ 5717369 w 12192000"/>
                <a:gd name="connsiteY816" fmla="*/ 798914 h 1608850"/>
                <a:gd name="connsiteX817" fmla="*/ 5717369 w 12192000"/>
                <a:gd name="connsiteY817" fmla="*/ 785402 h 1608850"/>
                <a:gd name="connsiteX818" fmla="*/ 5732917 w 12192000"/>
                <a:gd name="connsiteY818" fmla="*/ 777295 h 1608850"/>
                <a:gd name="connsiteX819" fmla="*/ 5745871 w 12192000"/>
                <a:gd name="connsiteY819" fmla="*/ 777295 h 1608850"/>
                <a:gd name="connsiteX820" fmla="*/ 5745871 w 12192000"/>
                <a:gd name="connsiteY820" fmla="*/ 763783 h 1608850"/>
                <a:gd name="connsiteX821" fmla="*/ 5756236 w 12192000"/>
                <a:gd name="connsiteY821" fmla="*/ 755675 h 1608850"/>
                <a:gd name="connsiteX822" fmla="*/ 5782151 w 12192000"/>
                <a:gd name="connsiteY822" fmla="*/ 755675 h 1608850"/>
                <a:gd name="connsiteX823" fmla="*/ 5782151 w 12192000"/>
                <a:gd name="connsiteY823" fmla="*/ 798914 h 1608850"/>
                <a:gd name="connsiteX824" fmla="*/ 5836566 w 12192000"/>
                <a:gd name="connsiteY824" fmla="*/ 798914 h 1608850"/>
                <a:gd name="connsiteX825" fmla="*/ 5836566 w 12192000"/>
                <a:gd name="connsiteY825" fmla="*/ 950250 h 1608850"/>
                <a:gd name="connsiteX826" fmla="*/ 5857295 w 12192000"/>
                <a:gd name="connsiteY826" fmla="*/ 950250 h 1608850"/>
                <a:gd name="connsiteX827" fmla="*/ 5878025 w 12192000"/>
                <a:gd name="connsiteY827" fmla="*/ 942143 h 1608850"/>
                <a:gd name="connsiteX828" fmla="*/ 5878025 w 12192000"/>
                <a:gd name="connsiteY828" fmla="*/ 931332 h 1608850"/>
                <a:gd name="connsiteX829" fmla="*/ 5870253 w 12192000"/>
                <a:gd name="connsiteY829" fmla="*/ 928630 h 1608850"/>
                <a:gd name="connsiteX830" fmla="*/ 5870253 w 12192000"/>
                <a:gd name="connsiteY830" fmla="*/ 920522 h 1608850"/>
                <a:gd name="connsiteX831" fmla="*/ 5878025 w 12192000"/>
                <a:gd name="connsiteY831" fmla="*/ 915118 h 1608850"/>
                <a:gd name="connsiteX832" fmla="*/ 5878025 w 12192000"/>
                <a:gd name="connsiteY832" fmla="*/ 855665 h 1608850"/>
                <a:gd name="connsiteX833" fmla="*/ 5870253 w 12192000"/>
                <a:gd name="connsiteY833" fmla="*/ 852962 h 1608850"/>
                <a:gd name="connsiteX834" fmla="*/ 5870253 w 12192000"/>
                <a:gd name="connsiteY834" fmla="*/ 844855 h 1608850"/>
                <a:gd name="connsiteX835" fmla="*/ 5878025 w 12192000"/>
                <a:gd name="connsiteY835" fmla="*/ 839450 h 1608850"/>
                <a:gd name="connsiteX836" fmla="*/ 5883208 w 12192000"/>
                <a:gd name="connsiteY836" fmla="*/ 834046 h 1608850"/>
                <a:gd name="connsiteX837" fmla="*/ 5883208 w 12192000"/>
                <a:gd name="connsiteY837" fmla="*/ 823236 h 1608850"/>
                <a:gd name="connsiteX838" fmla="*/ 5878025 w 12192000"/>
                <a:gd name="connsiteY838" fmla="*/ 823236 h 1608850"/>
                <a:gd name="connsiteX839" fmla="*/ 5878025 w 12192000"/>
                <a:gd name="connsiteY839" fmla="*/ 815128 h 1608850"/>
                <a:gd name="connsiteX840" fmla="*/ 5885800 w 12192000"/>
                <a:gd name="connsiteY840" fmla="*/ 809724 h 1608850"/>
                <a:gd name="connsiteX841" fmla="*/ 5927259 w 12192000"/>
                <a:gd name="connsiteY841" fmla="*/ 734056 h 1608850"/>
                <a:gd name="connsiteX842" fmla="*/ 5922077 w 12192000"/>
                <a:gd name="connsiteY842" fmla="*/ 731353 h 1608850"/>
                <a:gd name="connsiteX843" fmla="*/ 5922077 w 12192000"/>
                <a:gd name="connsiteY843" fmla="*/ 723246 h 1608850"/>
                <a:gd name="connsiteX844" fmla="*/ 5929850 w 12192000"/>
                <a:gd name="connsiteY844" fmla="*/ 720543 h 1608850"/>
                <a:gd name="connsiteX845" fmla="*/ 5929850 w 12192000"/>
                <a:gd name="connsiteY845" fmla="*/ 709734 h 1608850"/>
                <a:gd name="connsiteX846" fmla="*/ 5935033 w 12192000"/>
                <a:gd name="connsiteY846" fmla="*/ 709734 h 1608850"/>
                <a:gd name="connsiteX847" fmla="*/ 5935033 w 12192000"/>
                <a:gd name="connsiteY847" fmla="*/ 685412 h 1608850"/>
                <a:gd name="connsiteX848" fmla="*/ 5929850 w 12192000"/>
                <a:gd name="connsiteY848" fmla="*/ 685412 h 1608850"/>
                <a:gd name="connsiteX849" fmla="*/ 5929850 w 12192000"/>
                <a:gd name="connsiteY849" fmla="*/ 680008 h 1608850"/>
                <a:gd name="connsiteX850" fmla="*/ 5935033 w 12192000"/>
                <a:gd name="connsiteY850" fmla="*/ 677305 h 1608850"/>
                <a:gd name="connsiteX851" fmla="*/ 5947989 w 12192000"/>
                <a:gd name="connsiteY851" fmla="*/ 658388 h 1608850"/>
                <a:gd name="connsiteX852" fmla="*/ 5950579 w 12192000"/>
                <a:gd name="connsiteY852" fmla="*/ 647579 h 1608850"/>
                <a:gd name="connsiteX853" fmla="*/ 5950579 w 12192000"/>
                <a:gd name="connsiteY853" fmla="*/ 617852 h 1608850"/>
                <a:gd name="connsiteX854" fmla="*/ 5950904 w 12192000"/>
                <a:gd name="connsiteY854" fmla="*/ 616838 h 1608850"/>
                <a:gd name="connsiteX855" fmla="*/ 5953171 w 12192000"/>
                <a:gd name="connsiteY855" fmla="*/ 609745 h 1608850"/>
                <a:gd name="connsiteX856" fmla="*/ 5953495 w 12192000"/>
                <a:gd name="connsiteY856" fmla="*/ 610759 h 1608850"/>
                <a:gd name="connsiteX857" fmla="*/ 5955763 w 12192000"/>
                <a:gd name="connsiteY857" fmla="*/ 617852 h 1608850"/>
                <a:gd name="connsiteX858" fmla="*/ 5958354 w 12192000"/>
                <a:gd name="connsiteY858" fmla="*/ 647579 h 1608850"/>
                <a:gd name="connsiteX859" fmla="*/ 5958354 w 12192000"/>
                <a:gd name="connsiteY859" fmla="*/ 655686 h 1608850"/>
                <a:gd name="connsiteX860" fmla="*/ 5971311 w 12192000"/>
                <a:gd name="connsiteY860" fmla="*/ 677305 h 1608850"/>
                <a:gd name="connsiteX861" fmla="*/ 5976494 w 12192000"/>
                <a:gd name="connsiteY861" fmla="*/ 680008 h 1608850"/>
                <a:gd name="connsiteX862" fmla="*/ 5976494 w 12192000"/>
                <a:gd name="connsiteY862" fmla="*/ 685412 h 1608850"/>
                <a:gd name="connsiteX863" fmla="*/ 5973903 w 12192000"/>
                <a:gd name="connsiteY863" fmla="*/ 709734 h 1608850"/>
                <a:gd name="connsiteX864" fmla="*/ 5979084 w 12192000"/>
                <a:gd name="connsiteY864" fmla="*/ 720543 h 1608850"/>
                <a:gd name="connsiteX865" fmla="*/ 5984268 w 12192000"/>
                <a:gd name="connsiteY865" fmla="*/ 723246 h 1608850"/>
                <a:gd name="connsiteX866" fmla="*/ 5984268 w 12192000"/>
                <a:gd name="connsiteY866" fmla="*/ 731353 h 1608850"/>
                <a:gd name="connsiteX867" fmla="*/ 5979084 w 12192000"/>
                <a:gd name="connsiteY867" fmla="*/ 734056 h 1608850"/>
                <a:gd name="connsiteX868" fmla="*/ 5999269 w 12192000"/>
                <a:gd name="connsiteY868" fmla="*/ 755105 h 1608850"/>
                <a:gd name="connsiteX869" fmla="*/ 5999269 w 12192000"/>
                <a:gd name="connsiteY869" fmla="*/ 627662 h 1608850"/>
                <a:gd name="connsiteX870" fmla="*/ 5999299 w 12192000"/>
                <a:gd name="connsiteY870" fmla="*/ 627662 h 1608850"/>
                <a:gd name="connsiteX871" fmla="*/ 6037948 w 12192000"/>
                <a:gd name="connsiteY871" fmla="*/ 627662 h 1608850"/>
                <a:gd name="connsiteX872" fmla="*/ 6037948 w 12192000"/>
                <a:gd name="connsiteY872" fmla="*/ 626311 h 1608850"/>
                <a:gd name="connsiteX873" fmla="*/ 6037948 w 12192000"/>
                <a:gd name="connsiteY873" fmla="*/ 616853 h 1608850"/>
                <a:gd name="connsiteX874" fmla="*/ 6038962 w 12192000"/>
                <a:gd name="connsiteY874" fmla="*/ 616853 h 1608850"/>
                <a:gd name="connsiteX875" fmla="*/ 6046055 w 12192000"/>
                <a:gd name="connsiteY875" fmla="*/ 616853 h 1608850"/>
                <a:gd name="connsiteX876" fmla="*/ 6046055 w 12192000"/>
                <a:gd name="connsiteY876" fmla="*/ 614962 h 1608850"/>
                <a:gd name="connsiteX877" fmla="*/ 6046055 w 12192000"/>
                <a:gd name="connsiteY877" fmla="*/ 601721 h 1608850"/>
                <a:gd name="connsiteX878" fmla="*/ 6046815 w 12192000"/>
                <a:gd name="connsiteY878" fmla="*/ 601721 h 1608850"/>
                <a:gd name="connsiteX879" fmla="*/ 6052135 w 12192000"/>
                <a:gd name="connsiteY879" fmla="*/ 601721 h 1608850"/>
                <a:gd name="connsiteX880" fmla="*/ 6052135 w 12192000"/>
                <a:gd name="connsiteY880" fmla="*/ 600640 h 1608850"/>
                <a:gd name="connsiteX881" fmla="*/ 6052135 w 12192000"/>
                <a:gd name="connsiteY881" fmla="*/ 593073 h 1608850"/>
                <a:gd name="connsiteX882" fmla="*/ 6054163 w 12192000"/>
                <a:gd name="connsiteY882" fmla="*/ 593073 h 1608850"/>
                <a:gd name="connsiteX883" fmla="*/ 6068350 w 12192000"/>
                <a:gd name="connsiteY883" fmla="*/ 593073 h 1608850"/>
                <a:gd name="connsiteX884" fmla="*/ 6068350 w 12192000"/>
                <a:gd name="connsiteY884" fmla="*/ 594154 h 1608850"/>
                <a:gd name="connsiteX885" fmla="*/ 6068350 w 12192000"/>
                <a:gd name="connsiteY885" fmla="*/ 601721 h 1608850"/>
                <a:gd name="connsiteX886" fmla="*/ 6090642 w 12192000"/>
                <a:gd name="connsiteY886" fmla="*/ 601721 h 1608850"/>
                <a:gd name="connsiteX887" fmla="*/ 6090642 w 12192000"/>
                <a:gd name="connsiteY887" fmla="*/ 599829 h 1608850"/>
                <a:gd name="connsiteX888" fmla="*/ 6090642 w 12192000"/>
                <a:gd name="connsiteY888" fmla="*/ 586588 h 1608850"/>
                <a:gd name="connsiteX889" fmla="*/ 6092416 w 12192000"/>
                <a:gd name="connsiteY889" fmla="*/ 586588 h 1608850"/>
                <a:gd name="connsiteX890" fmla="*/ 6104829 w 12192000"/>
                <a:gd name="connsiteY890" fmla="*/ 586588 h 1608850"/>
                <a:gd name="connsiteX891" fmla="*/ 6104829 w 12192000"/>
                <a:gd name="connsiteY891" fmla="*/ 610368 h 1608850"/>
                <a:gd name="connsiteX892" fmla="*/ 6105843 w 12192000"/>
                <a:gd name="connsiteY892" fmla="*/ 610368 h 1608850"/>
                <a:gd name="connsiteX893" fmla="*/ 6112936 w 12192000"/>
                <a:gd name="connsiteY893" fmla="*/ 610368 h 1608850"/>
                <a:gd name="connsiteX894" fmla="*/ 6112936 w 12192000"/>
                <a:gd name="connsiteY894" fmla="*/ 609287 h 1608850"/>
                <a:gd name="connsiteX895" fmla="*/ 6112936 w 12192000"/>
                <a:gd name="connsiteY895" fmla="*/ 601721 h 1608850"/>
                <a:gd name="connsiteX896" fmla="*/ 6114709 w 12192000"/>
                <a:gd name="connsiteY896" fmla="*/ 601721 h 1608850"/>
                <a:gd name="connsiteX897" fmla="*/ 6127123 w 12192000"/>
                <a:gd name="connsiteY897" fmla="*/ 601721 h 1608850"/>
                <a:gd name="connsiteX898" fmla="*/ 6127123 w 12192000"/>
                <a:gd name="connsiteY898" fmla="*/ 627662 h 1608850"/>
                <a:gd name="connsiteX899" fmla="*/ 6129150 w 12192000"/>
                <a:gd name="connsiteY899" fmla="*/ 627662 h 1608850"/>
                <a:gd name="connsiteX900" fmla="*/ 6143336 w 12192000"/>
                <a:gd name="connsiteY900" fmla="*/ 627662 h 1608850"/>
                <a:gd name="connsiteX901" fmla="*/ 6143336 w 12192000"/>
                <a:gd name="connsiteY901" fmla="*/ 629283 h 1608850"/>
                <a:gd name="connsiteX902" fmla="*/ 6143336 w 12192000"/>
                <a:gd name="connsiteY902" fmla="*/ 640633 h 1608850"/>
                <a:gd name="connsiteX903" fmla="*/ 6144096 w 12192000"/>
                <a:gd name="connsiteY903" fmla="*/ 640633 h 1608850"/>
                <a:gd name="connsiteX904" fmla="*/ 6149417 w 12192000"/>
                <a:gd name="connsiteY904" fmla="*/ 640633 h 1608850"/>
                <a:gd name="connsiteX905" fmla="*/ 6149417 w 12192000"/>
                <a:gd name="connsiteY905" fmla="*/ 639822 h 1608850"/>
                <a:gd name="connsiteX906" fmla="*/ 6149417 w 12192000"/>
                <a:gd name="connsiteY906" fmla="*/ 634147 h 1608850"/>
                <a:gd name="connsiteX907" fmla="*/ 6179817 w 12192000"/>
                <a:gd name="connsiteY907" fmla="*/ 634147 h 1608850"/>
                <a:gd name="connsiteX908" fmla="*/ 6179817 w 12192000"/>
                <a:gd name="connsiteY908" fmla="*/ 657927 h 1608850"/>
                <a:gd name="connsiteX909" fmla="*/ 6180830 w 12192000"/>
                <a:gd name="connsiteY909" fmla="*/ 657927 h 1608850"/>
                <a:gd name="connsiteX910" fmla="*/ 6187924 w 12192000"/>
                <a:gd name="connsiteY910" fmla="*/ 657927 h 1608850"/>
                <a:gd name="connsiteX911" fmla="*/ 6187924 w 12192000"/>
                <a:gd name="connsiteY911" fmla="*/ 659008 h 1608850"/>
                <a:gd name="connsiteX912" fmla="*/ 6187924 w 12192000"/>
                <a:gd name="connsiteY912" fmla="*/ 666574 h 1608850"/>
                <a:gd name="connsiteX913" fmla="*/ 6188684 w 12192000"/>
                <a:gd name="connsiteY913" fmla="*/ 666574 h 1608850"/>
                <a:gd name="connsiteX914" fmla="*/ 6194004 w 12192000"/>
                <a:gd name="connsiteY914" fmla="*/ 666574 h 1608850"/>
                <a:gd name="connsiteX915" fmla="*/ 6194004 w 12192000"/>
                <a:gd name="connsiteY915" fmla="*/ 664412 h 1608850"/>
                <a:gd name="connsiteX916" fmla="*/ 6194004 w 12192000"/>
                <a:gd name="connsiteY916" fmla="*/ 649280 h 1608850"/>
                <a:gd name="connsiteX917" fmla="*/ 6195017 w 12192000"/>
                <a:gd name="connsiteY917" fmla="*/ 649280 h 1608850"/>
                <a:gd name="connsiteX918" fmla="*/ 6202111 w 12192000"/>
                <a:gd name="connsiteY918" fmla="*/ 649280 h 1608850"/>
                <a:gd name="connsiteX919" fmla="*/ 6202111 w 12192000"/>
                <a:gd name="connsiteY919" fmla="*/ 650361 h 1608850"/>
                <a:gd name="connsiteX920" fmla="*/ 6202111 w 12192000"/>
                <a:gd name="connsiteY920" fmla="*/ 657927 h 1608850"/>
                <a:gd name="connsiteX921" fmla="*/ 6207431 w 12192000"/>
                <a:gd name="connsiteY921" fmla="*/ 655934 h 1608850"/>
                <a:gd name="connsiteX922" fmla="*/ 6208191 w 12192000"/>
                <a:gd name="connsiteY922" fmla="*/ 654954 h 1608850"/>
                <a:gd name="connsiteX923" fmla="*/ 6208191 w 12192000"/>
                <a:gd name="connsiteY923" fmla="*/ 649280 h 1608850"/>
                <a:gd name="connsiteX924" fmla="*/ 6246698 w 12192000"/>
                <a:gd name="connsiteY924" fmla="*/ 649280 h 1608850"/>
                <a:gd name="connsiteX925" fmla="*/ 6246698 w 12192000"/>
                <a:gd name="connsiteY925" fmla="*/ 673059 h 1608850"/>
                <a:gd name="connsiteX926" fmla="*/ 6248724 w 12192000"/>
                <a:gd name="connsiteY926" fmla="*/ 673059 h 1608850"/>
                <a:gd name="connsiteX927" fmla="*/ 6262911 w 12192000"/>
                <a:gd name="connsiteY927" fmla="*/ 673059 h 1608850"/>
                <a:gd name="connsiteX928" fmla="*/ 6262911 w 12192000"/>
                <a:gd name="connsiteY928" fmla="*/ 674140 h 1608850"/>
                <a:gd name="connsiteX929" fmla="*/ 6262911 w 12192000"/>
                <a:gd name="connsiteY929" fmla="*/ 681706 h 1608850"/>
                <a:gd name="connsiteX930" fmla="*/ 6264685 w 12192000"/>
                <a:gd name="connsiteY930" fmla="*/ 681706 h 1608850"/>
                <a:gd name="connsiteX931" fmla="*/ 6277098 w 12192000"/>
                <a:gd name="connsiteY931" fmla="*/ 681706 h 1608850"/>
                <a:gd name="connsiteX932" fmla="*/ 6277098 w 12192000"/>
                <a:gd name="connsiteY932" fmla="*/ 657927 h 1608850"/>
                <a:gd name="connsiteX933" fmla="*/ 6278111 w 12192000"/>
                <a:gd name="connsiteY933" fmla="*/ 657927 h 1608850"/>
                <a:gd name="connsiteX934" fmla="*/ 6285205 w 12192000"/>
                <a:gd name="connsiteY934" fmla="*/ 657927 h 1608850"/>
                <a:gd name="connsiteX935" fmla="*/ 6285205 w 12192000"/>
                <a:gd name="connsiteY935" fmla="*/ 625500 h 1608850"/>
                <a:gd name="connsiteX936" fmla="*/ 6286218 w 12192000"/>
                <a:gd name="connsiteY936" fmla="*/ 625500 h 1608850"/>
                <a:gd name="connsiteX937" fmla="*/ 6293312 w 12192000"/>
                <a:gd name="connsiteY937" fmla="*/ 625500 h 1608850"/>
                <a:gd name="connsiteX938" fmla="*/ 6293312 w 12192000"/>
                <a:gd name="connsiteY938" fmla="*/ 623609 h 1608850"/>
                <a:gd name="connsiteX939" fmla="*/ 6293312 w 12192000"/>
                <a:gd name="connsiteY939" fmla="*/ 610368 h 1608850"/>
                <a:gd name="connsiteX940" fmla="*/ 6292045 w 12192000"/>
                <a:gd name="connsiteY940" fmla="*/ 608746 h 1608850"/>
                <a:gd name="connsiteX941" fmla="*/ 6297365 w 12192000"/>
                <a:gd name="connsiteY941" fmla="*/ 597397 h 1608850"/>
                <a:gd name="connsiteX942" fmla="*/ 6305472 w 12192000"/>
                <a:gd name="connsiteY942" fmla="*/ 625500 h 1608850"/>
                <a:gd name="connsiteX943" fmla="*/ 6306232 w 12192000"/>
                <a:gd name="connsiteY943" fmla="*/ 625500 h 1608850"/>
                <a:gd name="connsiteX944" fmla="*/ 6311552 w 12192000"/>
                <a:gd name="connsiteY944" fmla="*/ 625500 h 1608850"/>
                <a:gd name="connsiteX945" fmla="*/ 6311552 w 12192000"/>
                <a:gd name="connsiteY945" fmla="*/ 519573 h 1608850"/>
                <a:gd name="connsiteX946" fmla="*/ 6313072 w 12192000"/>
                <a:gd name="connsiteY946" fmla="*/ 519573 h 1608850"/>
                <a:gd name="connsiteX947" fmla="*/ 6323712 w 12192000"/>
                <a:gd name="connsiteY947" fmla="*/ 519573 h 1608850"/>
                <a:gd name="connsiteX948" fmla="*/ 6323712 w 12192000"/>
                <a:gd name="connsiteY948" fmla="*/ 472014 h 1608850"/>
                <a:gd name="connsiteX949" fmla="*/ 6350059 w 12192000"/>
                <a:gd name="connsiteY949" fmla="*/ 472014 h 1608850"/>
                <a:gd name="connsiteX950" fmla="*/ 6350059 w 12192000"/>
                <a:gd name="connsiteY950" fmla="*/ 450396 h 1608850"/>
                <a:gd name="connsiteX951" fmla="*/ 6384513 w 12192000"/>
                <a:gd name="connsiteY951" fmla="*/ 450396 h 1608850"/>
                <a:gd name="connsiteX952" fmla="*/ 6384513 w 12192000"/>
                <a:gd name="connsiteY952" fmla="*/ 452828 h 1608850"/>
                <a:gd name="connsiteX953" fmla="*/ 6384513 w 12192000"/>
                <a:gd name="connsiteY953" fmla="*/ 469852 h 1608850"/>
                <a:gd name="connsiteX954" fmla="*/ 6386793 w 12192000"/>
                <a:gd name="connsiteY954" fmla="*/ 469852 h 1608850"/>
                <a:gd name="connsiteX955" fmla="*/ 6402753 w 12192000"/>
                <a:gd name="connsiteY955" fmla="*/ 469852 h 1608850"/>
                <a:gd name="connsiteX956" fmla="*/ 6402753 w 12192000"/>
                <a:gd name="connsiteY956" fmla="*/ 517411 h 1608850"/>
                <a:gd name="connsiteX957" fmla="*/ 6403766 w 12192000"/>
                <a:gd name="connsiteY957" fmla="*/ 517411 h 1608850"/>
                <a:gd name="connsiteX958" fmla="*/ 6410860 w 12192000"/>
                <a:gd name="connsiteY958" fmla="*/ 517411 h 1608850"/>
                <a:gd name="connsiteX959" fmla="*/ 6425047 w 12192000"/>
                <a:gd name="connsiteY959" fmla="*/ 521735 h 1608850"/>
                <a:gd name="connsiteX960" fmla="*/ 6425047 w 12192000"/>
                <a:gd name="connsiteY960" fmla="*/ 560647 h 1608850"/>
                <a:gd name="connsiteX961" fmla="*/ 6426060 w 12192000"/>
                <a:gd name="connsiteY961" fmla="*/ 560647 h 1608850"/>
                <a:gd name="connsiteX962" fmla="*/ 6433153 w 12192000"/>
                <a:gd name="connsiteY962" fmla="*/ 560647 h 1608850"/>
                <a:gd name="connsiteX963" fmla="*/ 6433153 w 12192000"/>
                <a:gd name="connsiteY963" fmla="*/ 562268 h 1608850"/>
                <a:gd name="connsiteX964" fmla="*/ 6433153 w 12192000"/>
                <a:gd name="connsiteY964" fmla="*/ 573617 h 1608850"/>
                <a:gd name="connsiteX965" fmla="*/ 6435180 w 12192000"/>
                <a:gd name="connsiteY965" fmla="*/ 573617 h 1608850"/>
                <a:gd name="connsiteX966" fmla="*/ 6449367 w 12192000"/>
                <a:gd name="connsiteY966" fmla="*/ 573617 h 1608850"/>
                <a:gd name="connsiteX967" fmla="*/ 6455447 w 12192000"/>
                <a:gd name="connsiteY967" fmla="*/ 580103 h 1608850"/>
                <a:gd name="connsiteX968" fmla="*/ 6455447 w 12192000"/>
                <a:gd name="connsiteY968" fmla="*/ 601721 h 1608850"/>
                <a:gd name="connsiteX969" fmla="*/ 6457727 w 12192000"/>
                <a:gd name="connsiteY969" fmla="*/ 601721 h 1608850"/>
                <a:gd name="connsiteX970" fmla="*/ 6473687 w 12192000"/>
                <a:gd name="connsiteY970" fmla="*/ 601721 h 1608850"/>
                <a:gd name="connsiteX971" fmla="*/ 6473687 w 12192000"/>
                <a:gd name="connsiteY971" fmla="*/ 602801 h 1608850"/>
                <a:gd name="connsiteX972" fmla="*/ 6473687 w 12192000"/>
                <a:gd name="connsiteY972" fmla="*/ 610368 h 1608850"/>
                <a:gd name="connsiteX973" fmla="*/ 6474954 w 12192000"/>
                <a:gd name="connsiteY973" fmla="*/ 610368 h 1608850"/>
                <a:gd name="connsiteX974" fmla="*/ 6483821 w 12192000"/>
                <a:gd name="connsiteY974" fmla="*/ 610368 h 1608850"/>
                <a:gd name="connsiteX975" fmla="*/ 6483821 w 12192000"/>
                <a:gd name="connsiteY975" fmla="*/ 612529 h 1608850"/>
                <a:gd name="connsiteX976" fmla="*/ 6483821 w 12192000"/>
                <a:gd name="connsiteY976" fmla="*/ 627662 h 1608850"/>
                <a:gd name="connsiteX977" fmla="*/ 6487874 w 12192000"/>
                <a:gd name="connsiteY977" fmla="*/ 625770 h 1608850"/>
                <a:gd name="connsiteX978" fmla="*/ 6487874 w 12192000"/>
                <a:gd name="connsiteY978" fmla="*/ 612529 h 1608850"/>
                <a:gd name="connsiteX979" fmla="*/ 6488887 w 12192000"/>
                <a:gd name="connsiteY979" fmla="*/ 612529 h 1608850"/>
                <a:gd name="connsiteX980" fmla="*/ 6495981 w 12192000"/>
                <a:gd name="connsiteY980" fmla="*/ 612529 h 1608850"/>
                <a:gd name="connsiteX981" fmla="*/ 6495981 w 12192000"/>
                <a:gd name="connsiteY981" fmla="*/ 614151 h 1608850"/>
                <a:gd name="connsiteX982" fmla="*/ 6495981 w 12192000"/>
                <a:gd name="connsiteY982" fmla="*/ 625500 h 1608850"/>
                <a:gd name="connsiteX983" fmla="*/ 6496741 w 12192000"/>
                <a:gd name="connsiteY983" fmla="*/ 625500 h 1608850"/>
                <a:gd name="connsiteX984" fmla="*/ 6502061 w 12192000"/>
                <a:gd name="connsiteY984" fmla="*/ 625500 h 1608850"/>
                <a:gd name="connsiteX985" fmla="*/ 6550701 w 12192000"/>
                <a:gd name="connsiteY985" fmla="*/ 621177 h 1608850"/>
                <a:gd name="connsiteX986" fmla="*/ 6550701 w 12192000"/>
                <a:gd name="connsiteY986" fmla="*/ 622528 h 1608850"/>
                <a:gd name="connsiteX987" fmla="*/ 6550701 w 12192000"/>
                <a:gd name="connsiteY987" fmla="*/ 631985 h 1608850"/>
                <a:gd name="connsiteX988" fmla="*/ 6551461 w 12192000"/>
                <a:gd name="connsiteY988" fmla="*/ 631985 h 1608850"/>
                <a:gd name="connsiteX989" fmla="*/ 6556782 w 12192000"/>
                <a:gd name="connsiteY989" fmla="*/ 631985 h 1608850"/>
                <a:gd name="connsiteX990" fmla="*/ 6556782 w 12192000"/>
                <a:gd name="connsiteY990" fmla="*/ 634147 h 1608850"/>
                <a:gd name="connsiteX991" fmla="*/ 6556782 w 12192000"/>
                <a:gd name="connsiteY991" fmla="*/ 649280 h 1608850"/>
                <a:gd name="connsiteX992" fmla="*/ 6558808 w 12192000"/>
                <a:gd name="connsiteY992" fmla="*/ 647929 h 1608850"/>
                <a:gd name="connsiteX993" fmla="*/ 6572995 w 12192000"/>
                <a:gd name="connsiteY993" fmla="*/ 638471 h 1608850"/>
                <a:gd name="connsiteX994" fmla="*/ 6579075 w 12192000"/>
                <a:gd name="connsiteY994" fmla="*/ 597397 h 1608850"/>
                <a:gd name="connsiteX995" fmla="*/ 6579835 w 12192000"/>
                <a:gd name="connsiteY995" fmla="*/ 597127 h 1608850"/>
                <a:gd name="connsiteX996" fmla="*/ 6585155 w 12192000"/>
                <a:gd name="connsiteY996" fmla="*/ 595235 h 1608850"/>
                <a:gd name="connsiteX997" fmla="*/ 6587182 w 12192000"/>
                <a:gd name="connsiteY997" fmla="*/ 526058 h 1608850"/>
                <a:gd name="connsiteX998" fmla="*/ 6589209 w 12192000"/>
                <a:gd name="connsiteY998" fmla="*/ 595235 h 1608850"/>
                <a:gd name="connsiteX999" fmla="*/ 6589969 w 12192000"/>
                <a:gd name="connsiteY999" fmla="*/ 595505 h 1608850"/>
                <a:gd name="connsiteX1000" fmla="*/ 6595289 w 12192000"/>
                <a:gd name="connsiteY1000" fmla="*/ 597397 h 1608850"/>
                <a:gd name="connsiteX1001" fmla="*/ 6595289 w 12192000"/>
                <a:gd name="connsiteY1001" fmla="*/ 510926 h 1608850"/>
                <a:gd name="connsiteX1002" fmla="*/ 6599342 w 12192000"/>
                <a:gd name="connsiteY1002" fmla="*/ 478499 h 1608850"/>
                <a:gd name="connsiteX1003" fmla="*/ 6637849 w 12192000"/>
                <a:gd name="connsiteY1003" fmla="*/ 478499 h 1608850"/>
                <a:gd name="connsiteX1004" fmla="*/ 6637849 w 12192000"/>
                <a:gd name="connsiteY1004" fmla="*/ 510926 h 1608850"/>
                <a:gd name="connsiteX1005" fmla="*/ 6638609 w 12192000"/>
                <a:gd name="connsiteY1005" fmla="*/ 510926 h 1608850"/>
                <a:gd name="connsiteX1006" fmla="*/ 6643929 w 12192000"/>
                <a:gd name="connsiteY1006" fmla="*/ 510926 h 1608850"/>
                <a:gd name="connsiteX1007" fmla="*/ 6643929 w 12192000"/>
                <a:gd name="connsiteY1007" fmla="*/ 428778 h 1608850"/>
                <a:gd name="connsiteX1008" fmla="*/ 6645703 w 12192000"/>
                <a:gd name="connsiteY1008" fmla="*/ 428778 h 1608850"/>
                <a:gd name="connsiteX1009" fmla="*/ 6658116 w 12192000"/>
                <a:gd name="connsiteY1009" fmla="*/ 428778 h 1608850"/>
                <a:gd name="connsiteX1010" fmla="*/ 6658116 w 12192000"/>
                <a:gd name="connsiteY1010" fmla="*/ 426887 h 1608850"/>
                <a:gd name="connsiteX1011" fmla="*/ 6658116 w 12192000"/>
                <a:gd name="connsiteY1011" fmla="*/ 413646 h 1608850"/>
                <a:gd name="connsiteX1012" fmla="*/ 6680410 w 12192000"/>
                <a:gd name="connsiteY1012" fmla="*/ 413646 h 1608850"/>
                <a:gd name="connsiteX1013" fmla="*/ 6680410 w 12192000"/>
                <a:gd name="connsiteY1013" fmla="*/ 412565 h 1608850"/>
                <a:gd name="connsiteX1014" fmla="*/ 6680410 w 12192000"/>
                <a:gd name="connsiteY1014" fmla="*/ 404999 h 1608850"/>
                <a:gd name="connsiteX1015" fmla="*/ 6682183 w 12192000"/>
                <a:gd name="connsiteY1015" fmla="*/ 404999 h 1608850"/>
                <a:gd name="connsiteX1016" fmla="*/ 6694597 w 12192000"/>
                <a:gd name="connsiteY1016" fmla="*/ 404999 h 1608850"/>
                <a:gd name="connsiteX1017" fmla="*/ 6694597 w 12192000"/>
                <a:gd name="connsiteY1017" fmla="*/ 406080 h 1608850"/>
                <a:gd name="connsiteX1018" fmla="*/ 6694597 w 12192000"/>
                <a:gd name="connsiteY1018" fmla="*/ 413646 h 1608850"/>
                <a:gd name="connsiteX1019" fmla="*/ 6695357 w 12192000"/>
                <a:gd name="connsiteY1019" fmla="*/ 413646 h 1608850"/>
                <a:gd name="connsiteX1020" fmla="*/ 6700677 w 12192000"/>
                <a:gd name="connsiteY1020" fmla="*/ 413646 h 1608850"/>
                <a:gd name="connsiteX1021" fmla="*/ 6710810 w 12192000"/>
                <a:gd name="connsiteY1021" fmla="*/ 409322 h 1608850"/>
                <a:gd name="connsiteX1022" fmla="*/ 6714863 w 12192000"/>
                <a:gd name="connsiteY1022" fmla="*/ 412565 h 1608850"/>
                <a:gd name="connsiteX1023" fmla="*/ 6714863 w 12192000"/>
                <a:gd name="connsiteY1023" fmla="*/ 404999 h 1608850"/>
                <a:gd name="connsiteX1024" fmla="*/ 6717143 w 12192000"/>
                <a:gd name="connsiteY1024" fmla="*/ 404999 h 1608850"/>
                <a:gd name="connsiteX1025" fmla="*/ 6733104 w 12192000"/>
                <a:gd name="connsiteY1025" fmla="*/ 404999 h 1608850"/>
                <a:gd name="connsiteX1026" fmla="*/ 6733104 w 12192000"/>
                <a:gd name="connsiteY1026" fmla="*/ 406080 h 1608850"/>
                <a:gd name="connsiteX1027" fmla="*/ 6733104 w 12192000"/>
                <a:gd name="connsiteY1027" fmla="*/ 413646 h 1608850"/>
                <a:gd name="connsiteX1028" fmla="*/ 6763504 w 12192000"/>
                <a:gd name="connsiteY1028" fmla="*/ 413646 h 1608850"/>
                <a:gd name="connsiteX1029" fmla="*/ 6763504 w 12192000"/>
                <a:gd name="connsiteY1029" fmla="*/ 415267 h 1608850"/>
                <a:gd name="connsiteX1030" fmla="*/ 6763504 w 12192000"/>
                <a:gd name="connsiteY1030" fmla="*/ 426617 h 1608850"/>
                <a:gd name="connsiteX1031" fmla="*/ 6789851 w 12192000"/>
                <a:gd name="connsiteY1031" fmla="*/ 426617 h 1608850"/>
                <a:gd name="connsiteX1032" fmla="*/ 6789851 w 12192000"/>
                <a:gd name="connsiteY1032" fmla="*/ 456881 h 1608850"/>
                <a:gd name="connsiteX1033" fmla="*/ 6790611 w 12192000"/>
                <a:gd name="connsiteY1033" fmla="*/ 456881 h 1608850"/>
                <a:gd name="connsiteX1034" fmla="*/ 6795931 w 12192000"/>
                <a:gd name="connsiteY1034" fmla="*/ 456881 h 1608850"/>
                <a:gd name="connsiteX1035" fmla="*/ 6795931 w 12192000"/>
                <a:gd name="connsiteY1035" fmla="*/ 457962 h 1608850"/>
                <a:gd name="connsiteX1036" fmla="*/ 6795931 w 12192000"/>
                <a:gd name="connsiteY1036" fmla="*/ 465529 h 1608850"/>
                <a:gd name="connsiteX1037" fmla="*/ 6799985 w 12192000"/>
                <a:gd name="connsiteY1037" fmla="*/ 495793 h 1608850"/>
                <a:gd name="connsiteX1038" fmla="*/ 6800745 w 12192000"/>
                <a:gd name="connsiteY1038" fmla="*/ 495793 h 1608850"/>
                <a:gd name="connsiteX1039" fmla="*/ 6806065 w 12192000"/>
                <a:gd name="connsiteY1039" fmla="*/ 495793 h 1608850"/>
                <a:gd name="connsiteX1040" fmla="*/ 6806065 w 12192000"/>
                <a:gd name="connsiteY1040" fmla="*/ 496604 h 1608850"/>
                <a:gd name="connsiteX1041" fmla="*/ 6806065 w 12192000"/>
                <a:gd name="connsiteY1041" fmla="*/ 502279 h 1608850"/>
                <a:gd name="connsiteX1042" fmla="*/ 6807078 w 12192000"/>
                <a:gd name="connsiteY1042" fmla="*/ 502279 h 1608850"/>
                <a:gd name="connsiteX1043" fmla="*/ 6814171 w 12192000"/>
                <a:gd name="connsiteY1043" fmla="*/ 502279 h 1608850"/>
                <a:gd name="connsiteX1044" fmla="*/ 6814171 w 12192000"/>
                <a:gd name="connsiteY1044" fmla="*/ 532544 h 1608850"/>
                <a:gd name="connsiteX1045" fmla="*/ 6816198 w 12192000"/>
                <a:gd name="connsiteY1045" fmla="*/ 532544 h 1608850"/>
                <a:gd name="connsiteX1046" fmla="*/ 6830385 w 12192000"/>
                <a:gd name="connsiteY1046" fmla="*/ 532544 h 1608850"/>
                <a:gd name="connsiteX1047" fmla="*/ 6830385 w 12192000"/>
                <a:gd name="connsiteY1047" fmla="*/ 556323 h 1608850"/>
                <a:gd name="connsiteX1048" fmla="*/ 6832412 w 12192000"/>
                <a:gd name="connsiteY1048" fmla="*/ 557944 h 1608850"/>
                <a:gd name="connsiteX1049" fmla="*/ 6832412 w 12192000"/>
                <a:gd name="connsiteY1049" fmla="*/ 569294 h 1608850"/>
                <a:gd name="connsiteX1050" fmla="*/ 6833172 w 12192000"/>
                <a:gd name="connsiteY1050" fmla="*/ 569294 h 1608850"/>
                <a:gd name="connsiteX1051" fmla="*/ 6838492 w 12192000"/>
                <a:gd name="connsiteY1051" fmla="*/ 569294 h 1608850"/>
                <a:gd name="connsiteX1052" fmla="*/ 6838492 w 12192000"/>
                <a:gd name="connsiteY1052" fmla="*/ 593073 h 1608850"/>
                <a:gd name="connsiteX1053" fmla="*/ 6839758 w 12192000"/>
                <a:gd name="connsiteY1053" fmla="*/ 593073 h 1608850"/>
                <a:gd name="connsiteX1054" fmla="*/ 6848625 w 12192000"/>
                <a:gd name="connsiteY1054" fmla="*/ 593073 h 1608850"/>
                <a:gd name="connsiteX1055" fmla="*/ 6850652 w 12192000"/>
                <a:gd name="connsiteY1055" fmla="*/ 597127 h 1608850"/>
                <a:gd name="connsiteX1056" fmla="*/ 6850652 w 12192000"/>
                <a:gd name="connsiteY1056" fmla="*/ 610368 h 1608850"/>
                <a:gd name="connsiteX1057" fmla="*/ 6852172 w 12192000"/>
                <a:gd name="connsiteY1057" fmla="*/ 608476 h 1608850"/>
                <a:gd name="connsiteX1058" fmla="*/ 6862812 w 12192000"/>
                <a:gd name="connsiteY1058" fmla="*/ 595235 h 1608850"/>
                <a:gd name="connsiteX1059" fmla="*/ 6891186 w 12192000"/>
                <a:gd name="connsiteY1059" fmla="*/ 595235 h 1608850"/>
                <a:gd name="connsiteX1060" fmla="*/ 6891186 w 12192000"/>
                <a:gd name="connsiteY1060" fmla="*/ 681706 h 1608850"/>
                <a:gd name="connsiteX1061" fmla="*/ 6891946 w 12192000"/>
                <a:gd name="connsiteY1061" fmla="*/ 681706 h 1608850"/>
                <a:gd name="connsiteX1062" fmla="*/ 6897266 w 12192000"/>
                <a:gd name="connsiteY1062" fmla="*/ 681706 h 1608850"/>
                <a:gd name="connsiteX1063" fmla="*/ 6898026 w 12192000"/>
                <a:gd name="connsiteY1063" fmla="*/ 680355 h 1608850"/>
                <a:gd name="connsiteX1064" fmla="*/ 6903346 w 12192000"/>
                <a:gd name="connsiteY1064" fmla="*/ 670897 h 1608850"/>
                <a:gd name="connsiteX1065" fmla="*/ 6903346 w 12192000"/>
                <a:gd name="connsiteY1065" fmla="*/ 672789 h 1608850"/>
                <a:gd name="connsiteX1066" fmla="*/ 6903346 w 12192000"/>
                <a:gd name="connsiteY1066" fmla="*/ 686030 h 1608850"/>
                <a:gd name="connsiteX1067" fmla="*/ 6907399 w 12192000"/>
                <a:gd name="connsiteY1067" fmla="*/ 640633 h 1608850"/>
                <a:gd name="connsiteX1068" fmla="*/ 6908159 w 12192000"/>
                <a:gd name="connsiteY1068" fmla="*/ 640633 h 1608850"/>
                <a:gd name="connsiteX1069" fmla="*/ 6913479 w 12192000"/>
                <a:gd name="connsiteY1069" fmla="*/ 640633 h 1608850"/>
                <a:gd name="connsiteX1070" fmla="*/ 6913479 w 12192000"/>
                <a:gd name="connsiteY1070" fmla="*/ 575779 h 1608850"/>
                <a:gd name="connsiteX1071" fmla="*/ 6914493 w 12192000"/>
                <a:gd name="connsiteY1071" fmla="*/ 575779 h 1608850"/>
                <a:gd name="connsiteX1072" fmla="*/ 6921586 w 12192000"/>
                <a:gd name="connsiteY1072" fmla="*/ 575779 h 1608850"/>
                <a:gd name="connsiteX1073" fmla="*/ 6933746 w 12192000"/>
                <a:gd name="connsiteY1073" fmla="*/ 532544 h 1608850"/>
                <a:gd name="connsiteX1074" fmla="*/ 6935013 w 12192000"/>
                <a:gd name="connsiteY1074" fmla="*/ 532544 h 1608850"/>
                <a:gd name="connsiteX1075" fmla="*/ 6943880 w 12192000"/>
                <a:gd name="connsiteY1075" fmla="*/ 532544 h 1608850"/>
                <a:gd name="connsiteX1076" fmla="*/ 6954013 w 12192000"/>
                <a:gd name="connsiteY1076" fmla="*/ 575779 h 1608850"/>
                <a:gd name="connsiteX1077" fmla="*/ 6955026 w 12192000"/>
                <a:gd name="connsiteY1077" fmla="*/ 575779 h 1608850"/>
                <a:gd name="connsiteX1078" fmla="*/ 6962120 w 12192000"/>
                <a:gd name="connsiteY1078" fmla="*/ 575779 h 1608850"/>
                <a:gd name="connsiteX1079" fmla="*/ 6962120 w 12192000"/>
                <a:gd name="connsiteY1079" fmla="*/ 614691 h 1608850"/>
                <a:gd name="connsiteX1080" fmla="*/ 6963893 w 12192000"/>
                <a:gd name="connsiteY1080" fmla="*/ 614691 h 1608850"/>
                <a:gd name="connsiteX1081" fmla="*/ 6976307 w 12192000"/>
                <a:gd name="connsiteY1081" fmla="*/ 614691 h 1608850"/>
                <a:gd name="connsiteX1082" fmla="*/ 6976307 w 12192000"/>
                <a:gd name="connsiteY1082" fmla="*/ 616853 h 1608850"/>
                <a:gd name="connsiteX1083" fmla="*/ 6976307 w 12192000"/>
                <a:gd name="connsiteY1083" fmla="*/ 631985 h 1608850"/>
                <a:gd name="connsiteX1084" fmla="*/ 6980360 w 12192000"/>
                <a:gd name="connsiteY1084" fmla="*/ 629824 h 1608850"/>
                <a:gd name="connsiteX1085" fmla="*/ 6980360 w 12192000"/>
                <a:gd name="connsiteY1085" fmla="*/ 614691 h 1608850"/>
                <a:gd name="connsiteX1086" fmla="*/ 6981880 w 12192000"/>
                <a:gd name="connsiteY1086" fmla="*/ 614691 h 1608850"/>
                <a:gd name="connsiteX1087" fmla="*/ 6992520 w 12192000"/>
                <a:gd name="connsiteY1087" fmla="*/ 614691 h 1608850"/>
                <a:gd name="connsiteX1088" fmla="*/ 6992520 w 12192000"/>
                <a:gd name="connsiteY1088" fmla="*/ 616312 h 1608850"/>
                <a:gd name="connsiteX1089" fmla="*/ 6992520 w 12192000"/>
                <a:gd name="connsiteY1089" fmla="*/ 627662 h 1608850"/>
                <a:gd name="connsiteX1090" fmla="*/ 7022921 w 12192000"/>
                <a:gd name="connsiteY1090" fmla="*/ 627662 h 1608850"/>
                <a:gd name="connsiteX1091" fmla="*/ 7022921 w 12192000"/>
                <a:gd name="connsiteY1091" fmla="*/ 590912 h 1608850"/>
                <a:gd name="connsiteX1092" fmla="*/ 7024187 w 12192000"/>
                <a:gd name="connsiteY1092" fmla="*/ 590912 h 1608850"/>
                <a:gd name="connsiteX1093" fmla="*/ 7033054 w 12192000"/>
                <a:gd name="connsiteY1093" fmla="*/ 590912 h 1608850"/>
                <a:gd name="connsiteX1094" fmla="*/ 7033054 w 12192000"/>
                <a:gd name="connsiteY1094" fmla="*/ 612529 h 1608850"/>
                <a:gd name="connsiteX1095" fmla="*/ 7035081 w 12192000"/>
                <a:gd name="connsiteY1095" fmla="*/ 580103 h 1608850"/>
                <a:gd name="connsiteX1096" fmla="*/ 7057374 w 12192000"/>
                <a:gd name="connsiteY1096" fmla="*/ 580103 h 1608850"/>
                <a:gd name="connsiteX1097" fmla="*/ 7057374 w 12192000"/>
                <a:gd name="connsiteY1097" fmla="*/ 578481 h 1608850"/>
                <a:gd name="connsiteX1098" fmla="*/ 7057374 w 12192000"/>
                <a:gd name="connsiteY1098" fmla="*/ 567132 h 1608850"/>
                <a:gd name="connsiteX1099" fmla="*/ 7058134 w 12192000"/>
                <a:gd name="connsiteY1099" fmla="*/ 567132 h 1608850"/>
                <a:gd name="connsiteX1100" fmla="*/ 7063454 w 12192000"/>
                <a:gd name="connsiteY1100" fmla="*/ 567132 h 1608850"/>
                <a:gd name="connsiteX1101" fmla="*/ 7063454 w 12192000"/>
                <a:gd name="connsiteY1101" fmla="*/ 565241 h 1608850"/>
                <a:gd name="connsiteX1102" fmla="*/ 7063454 w 12192000"/>
                <a:gd name="connsiteY1102" fmla="*/ 552000 h 1608850"/>
                <a:gd name="connsiteX1103" fmla="*/ 7067508 w 12192000"/>
                <a:gd name="connsiteY1103" fmla="*/ 558485 h 1608850"/>
                <a:gd name="connsiteX1104" fmla="*/ 7069788 w 12192000"/>
                <a:gd name="connsiteY1104" fmla="*/ 558485 h 1608850"/>
                <a:gd name="connsiteX1105" fmla="*/ 7085748 w 12192000"/>
                <a:gd name="connsiteY1105" fmla="*/ 558485 h 1608850"/>
                <a:gd name="connsiteX1106" fmla="*/ 7085748 w 12192000"/>
                <a:gd name="connsiteY1106" fmla="*/ 557674 h 1608850"/>
                <a:gd name="connsiteX1107" fmla="*/ 7085748 w 12192000"/>
                <a:gd name="connsiteY1107" fmla="*/ 552000 h 1608850"/>
                <a:gd name="connsiteX1108" fmla="*/ 7086508 w 12192000"/>
                <a:gd name="connsiteY1108" fmla="*/ 552000 h 1608850"/>
                <a:gd name="connsiteX1109" fmla="*/ 7091828 w 12192000"/>
                <a:gd name="connsiteY1109" fmla="*/ 552000 h 1608850"/>
                <a:gd name="connsiteX1110" fmla="*/ 7091828 w 12192000"/>
                <a:gd name="connsiteY1110" fmla="*/ 553351 h 1608850"/>
                <a:gd name="connsiteX1111" fmla="*/ 7091828 w 12192000"/>
                <a:gd name="connsiteY1111" fmla="*/ 562809 h 1608850"/>
                <a:gd name="connsiteX1112" fmla="*/ 7130335 w 12192000"/>
                <a:gd name="connsiteY1112" fmla="*/ 562809 h 1608850"/>
                <a:gd name="connsiteX1113" fmla="*/ 7130335 w 12192000"/>
                <a:gd name="connsiteY1113" fmla="*/ 701162 h 1608850"/>
                <a:gd name="connsiteX1114" fmla="*/ 7131855 w 12192000"/>
                <a:gd name="connsiteY1114" fmla="*/ 701162 h 1608850"/>
                <a:gd name="connsiteX1115" fmla="*/ 7142495 w 12192000"/>
                <a:gd name="connsiteY1115" fmla="*/ 701162 h 1608850"/>
                <a:gd name="connsiteX1116" fmla="*/ 7142495 w 12192000"/>
                <a:gd name="connsiteY1116" fmla="*/ 688192 h 1608850"/>
                <a:gd name="connsiteX1117" fmla="*/ 7146549 w 12192000"/>
                <a:gd name="connsiteY1117" fmla="*/ 688192 h 1608850"/>
                <a:gd name="connsiteX1118" fmla="*/ 7146549 w 12192000"/>
                <a:gd name="connsiteY1118" fmla="*/ 701162 h 1608850"/>
                <a:gd name="connsiteX1119" fmla="*/ 7176949 w 12192000"/>
                <a:gd name="connsiteY1119" fmla="*/ 701162 h 1608850"/>
                <a:gd name="connsiteX1120" fmla="*/ 7176949 w 12192000"/>
                <a:gd name="connsiteY1120" fmla="*/ 670897 h 1608850"/>
                <a:gd name="connsiteX1121" fmla="*/ 7189109 w 12192000"/>
                <a:gd name="connsiteY1121" fmla="*/ 670897 h 1608850"/>
                <a:gd name="connsiteX1122" fmla="*/ 7201269 w 12192000"/>
                <a:gd name="connsiteY1122" fmla="*/ 668736 h 1608850"/>
                <a:gd name="connsiteX1123" fmla="*/ 7205323 w 12192000"/>
                <a:gd name="connsiteY1123" fmla="*/ 670897 h 1608850"/>
                <a:gd name="connsiteX1124" fmla="*/ 7215456 w 12192000"/>
                <a:gd name="connsiteY1124" fmla="*/ 670897 h 1608850"/>
                <a:gd name="connsiteX1125" fmla="*/ 7215456 w 12192000"/>
                <a:gd name="connsiteY1125" fmla="*/ 701162 h 1608850"/>
                <a:gd name="connsiteX1126" fmla="*/ 7223563 w 12192000"/>
                <a:gd name="connsiteY1126" fmla="*/ 701162 h 1608850"/>
                <a:gd name="connsiteX1127" fmla="*/ 7223563 w 12192000"/>
                <a:gd name="connsiteY1127" fmla="*/ 718457 h 1608850"/>
                <a:gd name="connsiteX1128" fmla="*/ 7232899 w 12192000"/>
                <a:gd name="connsiteY1128" fmla="*/ 719362 h 1608850"/>
                <a:gd name="connsiteX1129" fmla="*/ 7245857 w 12192000"/>
                <a:gd name="connsiteY1129" fmla="*/ 719362 h 1608850"/>
                <a:gd name="connsiteX1130" fmla="*/ 7245857 w 12192000"/>
                <a:gd name="connsiteY1130" fmla="*/ 703324 h 1608850"/>
                <a:gd name="connsiteX1131" fmla="*/ 7313813 w 12192000"/>
                <a:gd name="connsiteY1131" fmla="*/ 703324 h 1608850"/>
                <a:gd name="connsiteX1132" fmla="*/ 7313813 w 12192000"/>
                <a:gd name="connsiteY1132" fmla="*/ 618071 h 1608850"/>
                <a:gd name="connsiteX1133" fmla="*/ 7385821 w 12192000"/>
                <a:gd name="connsiteY1133" fmla="*/ 618071 h 1608850"/>
                <a:gd name="connsiteX1134" fmla="*/ 7385821 w 12192000"/>
                <a:gd name="connsiteY1134" fmla="*/ 696839 h 1608850"/>
                <a:gd name="connsiteX1135" fmla="*/ 7387725 w 12192000"/>
                <a:gd name="connsiteY1135" fmla="*/ 696839 h 1608850"/>
                <a:gd name="connsiteX1136" fmla="*/ 7388967 w 12192000"/>
                <a:gd name="connsiteY1136" fmla="*/ 719362 h 1608850"/>
                <a:gd name="connsiteX1137" fmla="*/ 7398643 w 12192000"/>
                <a:gd name="connsiteY1137" fmla="*/ 719362 h 1608850"/>
                <a:gd name="connsiteX1138" fmla="*/ 7399885 w 12192000"/>
                <a:gd name="connsiteY1138" fmla="*/ 696839 h 1608850"/>
                <a:gd name="connsiteX1139" fmla="*/ 7405965 w 12192000"/>
                <a:gd name="connsiteY1139" fmla="*/ 696839 h 1608850"/>
                <a:gd name="connsiteX1140" fmla="*/ 7407207 w 12192000"/>
                <a:gd name="connsiteY1140" fmla="*/ 719362 h 1608850"/>
                <a:gd name="connsiteX1141" fmla="*/ 7457829 w 12192000"/>
                <a:gd name="connsiteY1141" fmla="*/ 719362 h 1608850"/>
                <a:gd name="connsiteX1142" fmla="*/ 7457829 w 12192000"/>
                <a:gd name="connsiteY1142" fmla="*/ 556334 h 1608850"/>
                <a:gd name="connsiteX1143" fmla="*/ 7655156 w 12192000"/>
                <a:gd name="connsiteY1143" fmla="*/ 556334 h 1608850"/>
                <a:gd name="connsiteX1144" fmla="*/ 7655156 w 12192000"/>
                <a:gd name="connsiteY1144" fmla="*/ 719362 h 1608850"/>
                <a:gd name="connsiteX1145" fmla="*/ 7673853 w 12192000"/>
                <a:gd name="connsiteY1145" fmla="*/ 719362 h 1608850"/>
                <a:gd name="connsiteX1146" fmla="*/ 7673853 w 12192000"/>
                <a:gd name="connsiteY1146" fmla="*/ 636669 h 1608850"/>
                <a:gd name="connsiteX1147" fmla="*/ 7768973 w 12192000"/>
                <a:gd name="connsiteY1147" fmla="*/ 636669 h 1608850"/>
                <a:gd name="connsiteX1148" fmla="*/ 7773382 w 12192000"/>
                <a:gd name="connsiteY1148" fmla="*/ 519115 h 1608850"/>
                <a:gd name="connsiteX1149" fmla="*/ 7819759 w 12192000"/>
                <a:gd name="connsiteY1149" fmla="*/ 519115 h 1608850"/>
                <a:gd name="connsiteX1150" fmla="*/ 7821437 w 12192000"/>
                <a:gd name="connsiteY1150" fmla="*/ 571456 h 1608850"/>
                <a:gd name="connsiteX1151" fmla="*/ 7886292 w 12192000"/>
                <a:gd name="connsiteY1151" fmla="*/ 571456 h 1608850"/>
                <a:gd name="connsiteX1152" fmla="*/ 7886292 w 12192000"/>
                <a:gd name="connsiteY1152" fmla="*/ 647118 h 1608850"/>
                <a:gd name="connsiteX1153" fmla="*/ 7894398 w 12192000"/>
                <a:gd name="connsiteY1153" fmla="*/ 647118 h 1608850"/>
                <a:gd name="connsiteX1154" fmla="*/ 7896425 w 12192000"/>
                <a:gd name="connsiteY1154" fmla="*/ 640633 h 1608850"/>
                <a:gd name="connsiteX1155" fmla="*/ 7902505 w 12192000"/>
                <a:gd name="connsiteY1155" fmla="*/ 640633 h 1608850"/>
                <a:gd name="connsiteX1156" fmla="*/ 7904533 w 12192000"/>
                <a:gd name="connsiteY1156" fmla="*/ 649280 h 1608850"/>
                <a:gd name="connsiteX1157" fmla="*/ 7916693 w 12192000"/>
                <a:gd name="connsiteY1157" fmla="*/ 649280 h 1608850"/>
                <a:gd name="connsiteX1158" fmla="*/ 7916693 w 12192000"/>
                <a:gd name="connsiteY1158" fmla="*/ 642794 h 1608850"/>
                <a:gd name="connsiteX1159" fmla="*/ 7938985 w 12192000"/>
                <a:gd name="connsiteY1159" fmla="*/ 642794 h 1608850"/>
                <a:gd name="connsiteX1160" fmla="*/ 7938985 w 12192000"/>
                <a:gd name="connsiteY1160" fmla="*/ 649280 h 1608850"/>
                <a:gd name="connsiteX1161" fmla="*/ 7959253 w 12192000"/>
                <a:gd name="connsiteY1161" fmla="*/ 649280 h 1608850"/>
                <a:gd name="connsiteX1162" fmla="*/ 7959253 w 12192000"/>
                <a:gd name="connsiteY1162" fmla="*/ 694677 h 1608850"/>
                <a:gd name="connsiteX1163" fmla="*/ 7973440 w 12192000"/>
                <a:gd name="connsiteY1163" fmla="*/ 694677 h 1608850"/>
                <a:gd name="connsiteX1164" fmla="*/ 7973440 w 12192000"/>
                <a:gd name="connsiteY1164" fmla="*/ 681706 h 1608850"/>
                <a:gd name="connsiteX1165" fmla="*/ 7989653 w 12192000"/>
                <a:gd name="connsiteY1165" fmla="*/ 681706 h 1608850"/>
                <a:gd name="connsiteX1166" fmla="*/ 7989653 w 12192000"/>
                <a:gd name="connsiteY1166" fmla="*/ 502279 h 1608850"/>
                <a:gd name="connsiteX1167" fmla="*/ 7995733 w 12192000"/>
                <a:gd name="connsiteY1167" fmla="*/ 495793 h 1608850"/>
                <a:gd name="connsiteX1168" fmla="*/ 8068694 w 12192000"/>
                <a:gd name="connsiteY1168" fmla="*/ 495793 h 1608850"/>
                <a:gd name="connsiteX1169" fmla="*/ 8068694 w 12192000"/>
                <a:gd name="connsiteY1169" fmla="*/ 504441 h 1608850"/>
                <a:gd name="connsiteX1170" fmla="*/ 8078828 w 12192000"/>
                <a:gd name="connsiteY1170" fmla="*/ 504441 h 1608850"/>
                <a:gd name="connsiteX1171" fmla="*/ 8078828 w 12192000"/>
                <a:gd name="connsiteY1171" fmla="*/ 619015 h 1608850"/>
                <a:gd name="connsiteX1172" fmla="*/ 8101121 w 12192000"/>
                <a:gd name="connsiteY1172" fmla="*/ 619015 h 1608850"/>
                <a:gd name="connsiteX1173" fmla="*/ 8101121 w 12192000"/>
                <a:gd name="connsiteY1173" fmla="*/ 552000 h 1608850"/>
                <a:gd name="connsiteX1174" fmla="*/ 8127469 w 12192000"/>
                <a:gd name="connsiteY1174" fmla="*/ 552000 h 1608850"/>
                <a:gd name="connsiteX1175" fmla="*/ 8131521 w 12192000"/>
                <a:gd name="connsiteY1175" fmla="*/ 547676 h 1608850"/>
                <a:gd name="connsiteX1176" fmla="*/ 8139629 w 12192000"/>
                <a:gd name="connsiteY1176" fmla="*/ 547676 h 1608850"/>
                <a:gd name="connsiteX1177" fmla="*/ 8143681 w 12192000"/>
                <a:gd name="connsiteY1177" fmla="*/ 552000 h 1608850"/>
                <a:gd name="connsiteX1178" fmla="*/ 8165976 w 12192000"/>
                <a:gd name="connsiteY1178" fmla="*/ 552000 h 1608850"/>
                <a:gd name="connsiteX1179" fmla="*/ 8165976 w 12192000"/>
                <a:gd name="connsiteY1179" fmla="*/ 435264 h 1608850"/>
                <a:gd name="connsiteX1180" fmla="*/ 8222722 w 12192000"/>
                <a:gd name="connsiteY1180" fmla="*/ 424455 h 1608850"/>
                <a:gd name="connsiteX1181" fmla="*/ 8222722 w 12192000"/>
                <a:gd name="connsiteY1181" fmla="*/ 425536 h 1608850"/>
                <a:gd name="connsiteX1182" fmla="*/ 8222722 w 12192000"/>
                <a:gd name="connsiteY1182" fmla="*/ 433102 h 1608850"/>
                <a:gd name="connsiteX1183" fmla="*/ 8249069 w 12192000"/>
                <a:gd name="connsiteY1183" fmla="*/ 433102 h 1608850"/>
                <a:gd name="connsiteX1184" fmla="*/ 8249069 w 12192000"/>
                <a:gd name="connsiteY1184" fmla="*/ 688192 h 1608850"/>
                <a:gd name="connsiteX1185" fmla="*/ 8271364 w 12192000"/>
                <a:gd name="connsiteY1185" fmla="*/ 688192 h 1608850"/>
                <a:gd name="connsiteX1186" fmla="*/ 8271364 w 12192000"/>
                <a:gd name="connsiteY1186" fmla="*/ 683868 h 1608850"/>
                <a:gd name="connsiteX1187" fmla="*/ 8283524 w 12192000"/>
                <a:gd name="connsiteY1187" fmla="*/ 683868 h 1608850"/>
                <a:gd name="connsiteX1188" fmla="*/ 8283524 w 12192000"/>
                <a:gd name="connsiteY1188" fmla="*/ 688192 h 1608850"/>
                <a:gd name="connsiteX1189" fmla="*/ 8307844 w 12192000"/>
                <a:gd name="connsiteY1189" fmla="*/ 688192 h 1608850"/>
                <a:gd name="connsiteX1190" fmla="*/ 8307844 w 12192000"/>
                <a:gd name="connsiteY1190" fmla="*/ 675221 h 1608850"/>
                <a:gd name="connsiteX1191" fmla="*/ 8336217 w 12192000"/>
                <a:gd name="connsiteY1191" fmla="*/ 675221 h 1608850"/>
                <a:gd name="connsiteX1192" fmla="*/ 8348377 w 12192000"/>
                <a:gd name="connsiteY1192" fmla="*/ 670897 h 1608850"/>
                <a:gd name="connsiteX1193" fmla="*/ 8368645 w 12192000"/>
                <a:gd name="connsiteY1193" fmla="*/ 675221 h 1608850"/>
                <a:gd name="connsiteX1194" fmla="*/ 8368645 w 12192000"/>
                <a:gd name="connsiteY1194" fmla="*/ 657927 h 1608850"/>
                <a:gd name="connsiteX1195" fmla="*/ 8376752 w 12192000"/>
                <a:gd name="connsiteY1195" fmla="*/ 657927 h 1608850"/>
                <a:gd name="connsiteX1196" fmla="*/ 8376752 w 12192000"/>
                <a:gd name="connsiteY1196" fmla="*/ 644956 h 1608850"/>
                <a:gd name="connsiteX1197" fmla="*/ 8433498 w 12192000"/>
                <a:gd name="connsiteY1197" fmla="*/ 644956 h 1608850"/>
                <a:gd name="connsiteX1198" fmla="*/ 8433498 w 12192000"/>
                <a:gd name="connsiteY1198" fmla="*/ 614691 h 1608850"/>
                <a:gd name="connsiteX1199" fmla="*/ 8451738 w 12192000"/>
                <a:gd name="connsiteY1199" fmla="*/ 614691 h 1608850"/>
                <a:gd name="connsiteX1200" fmla="*/ 8451738 w 12192000"/>
                <a:gd name="connsiteY1200" fmla="*/ 608206 h 1608850"/>
                <a:gd name="connsiteX1201" fmla="*/ 8463898 w 12192000"/>
                <a:gd name="connsiteY1201" fmla="*/ 608206 h 1608850"/>
                <a:gd name="connsiteX1202" fmla="*/ 8463898 w 12192000"/>
                <a:gd name="connsiteY1202" fmla="*/ 614691 h 1608850"/>
                <a:gd name="connsiteX1203" fmla="*/ 8480112 w 12192000"/>
                <a:gd name="connsiteY1203" fmla="*/ 614691 h 1608850"/>
                <a:gd name="connsiteX1204" fmla="*/ 8480112 w 12192000"/>
                <a:gd name="connsiteY1204" fmla="*/ 664412 h 1608850"/>
                <a:gd name="connsiteX1205" fmla="*/ 8512540 w 12192000"/>
                <a:gd name="connsiteY1205" fmla="*/ 664412 h 1608850"/>
                <a:gd name="connsiteX1206" fmla="*/ 8512540 w 12192000"/>
                <a:gd name="connsiteY1206" fmla="*/ 638471 h 1608850"/>
                <a:gd name="connsiteX1207" fmla="*/ 8551046 w 12192000"/>
                <a:gd name="connsiteY1207" fmla="*/ 638471 h 1608850"/>
                <a:gd name="connsiteX1208" fmla="*/ 8551046 w 12192000"/>
                <a:gd name="connsiteY1208" fmla="*/ 608206 h 1608850"/>
                <a:gd name="connsiteX1209" fmla="*/ 8599688 w 12192000"/>
                <a:gd name="connsiteY1209" fmla="*/ 608206 h 1608850"/>
                <a:gd name="connsiteX1210" fmla="*/ 8599688 w 12192000"/>
                <a:gd name="connsiteY1210" fmla="*/ 719362 h 1608850"/>
                <a:gd name="connsiteX1211" fmla="*/ 8599688 w 12192000"/>
                <a:gd name="connsiteY1211" fmla="*/ 733141 h 1608850"/>
                <a:gd name="connsiteX1212" fmla="*/ 8665562 w 12192000"/>
                <a:gd name="connsiteY1212" fmla="*/ 733141 h 1608850"/>
                <a:gd name="connsiteX1213" fmla="*/ 8665562 w 12192000"/>
                <a:gd name="connsiteY1213" fmla="*/ 838913 h 1608850"/>
                <a:gd name="connsiteX1214" fmla="*/ 8665562 w 12192000"/>
                <a:gd name="connsiteY1214" fmla="*/ 862160 h 1608850"/>
                <a:gd name="connsiteX1215" fmla="*/ 8680522 w 12192000"/>
                <a:gd name="connsiteY1215" fmla="*/ 862160 h 1608850"/>
                <a:gd name="connsiteX1216" fmla="*/ 8680522 w 12192000"/>
                <a:gd name="connsiteY1216" fmla="*/ 860998 h 1608850"/>
                <a:gd name="connsiteX1217" fmla="*/ 8680522 w 12192000"/>
                <a:gd name="connsiteY1217" fmla="*/ 852862 h 1608850"/>
                <a:gd name="connsiteX1218" fmla="*/ 8725102 w 12192000"/>
                <a:gd name="connsiteY1218" fmla="*/ 852862 h 1608850"/>
                <a:gd name="connsiteX1219" fmla="*/ 8725102 w 12192000"/>
                <a:gd name="connsiteY1219" fmla="*/ 855477 h 1608850"/>
                <a:gd name="connsiteX1220" fmla="*/ 8725102 w 12192000"/>
                <a:gd name="connsiteY1220" fmla="*/ 861131 h 1608850"/>
                <a:gd name="connsiteX1221" fmla="*/ 8733569 w 12192000"/>
                <a:gd name="connsiteY1221" fmla="*/ 852574 h 1608850"/>
                <a:gd name="connsiteX1222" fmla="*/ 8729111 w 12192000"/>
                <a:gd name="connsiteY1222" fmla="*/ 850249 h 1608850"/>
                <a:gd name="connsiteX1223" fmla="*/ 8729111 w 12192000"/>
                <a:gd name="connsiteY1223" fmla="*/ 843275 h 1608850"/>
                <a:gd name="connsiteX1224" fmla="*/ 8735797 w 12192000"/>
                <a:gd name="connsiteY1224" fmla="*/ 840950 h 1608850"/>
                <a:gd name="connsiteX1225" fmla="*/ 8735797 w 12192000"/>
                <a:gd name="connsiteY1225" fmla="*/ 831652 h 1608850"/>
                <a:gd name="connsiteX1226" fmla="*/ 8740256 w 12192000"/>
                <a:gd name="connsiteY1226" fmla="*/ 831652 h 1608850"/>
                <a:gd name="connsiteX1227" fmla="*/ 8740256 w 12192000"/>
                <a:gd name="connsiteY1227" fmla="*/ 810730 h 1608850"/>
                <a:gd name="connsiteX1228" fmla="*/ 8735797 w 12192000"/>
                <a:gd name="connsiteY1228" fmla="*/ 810730 h 1608850"/>
                <a:gd name="connsiteX1229" fmla="*/ 8735797 w 12192000"/>
                <a:gd name="connsiteY1229" fmla="*/ 806081 h 1608850"/>
                <a:gd name="connsiteX1230" fmla="*/ 8740256 w 12192000"/>
                <a:gd name="connsiteY1230" fmla="*/ 803756 h 1608850"/>
                <a:gd name="connsiteX1231" fmla="*/ 8751401 w 12192000"/>
                <a:gd name="connsiteY1231" fmla="*/ 787483 h 1608850"/>
                <a:gd name="connsiteX1232" fmla="*/ 8753629 w 12192000"/>
                <a:gd name="connsiteY1232" fmla="*/ 778185 h 1608850"/>
                <a:gd name="connsiteX1233" fmla="*/ 8753629 w 12192000"/>
                <a:gd name="connsiteY1233" fmla="*/ 752614 h 1608850"/>
                <a:gd name="connsiteX1234" fmla="*/ 8753909 w 12192000"/>
                <a:gd name="connsiteY1234" fmla="*/ 751742 h 1608850"/>
                <a:gd name="connsiteX1235" fmla="*/ 8755767 w 12192000"/>
                <a:gd name="connsiteY1235" fmla="*/ 745928 h 1608850"/>
                <a:gd name="connsiteX1236" fmla="*/ 8754080 w 12192000"/>
                <a:gd name="connsiteY1236" fmla="*/ 745928 h 1608850"/>
                <a:gd name="connsiteX1237" fmla="*/ 8754080 w 12192000"/>
                <a:gd name="connsiteY1237" fmla="*/ 744766 h 1608850"/>
                <a:gd name="connsiteX1238" fmla="*/ 8754080 w 12192000"/>
                <a:gd name="connsiteY1238" fmla="*/ 736629 h 1608850"/>
                <a:gd name="connsiteX1239" fmla="*/ 8755194 w 12192000"/>
                <a:gd name="connsiteY1239" fmla="*/ 736629 h 1608850"/>
                <a:gd name="connsiteX1240" fmla="*/ 8762996 w 12192000"/>
                <a:gd name="connsiteY1240" fmla="*/ 736629 h 1608850"/>
                <a:gd name="connsiteX1241" fmla="*/ 8762996 w 12192000"/>
                <a:gd name="connsiteY1241" fmla="*/ 735467 h 1608850"/>
                <a:gd name="connsiteX1242" fmla="*/ 8762996 w 12192000"/>
                <a:gd name="connsiteY1242" fmla="*/ 727331 h 1608850"/>
                <a:gd name="connsiteX1243" fmla="*/ 8761881 w 12192000"/>
                <a:gd name="connsiteY1243" fmla="*/ 727331 h 1608850"/>
                <a:gd name="connsiteX1244" fmla="*/ 8754080 w 12192000"/>
                <a:gd name="connsiteY1244" fmla="*/ 727331 h 1608850"/>
                <a:gd name="connsiteX1245" fmla="*/ 8754080 w 12192000"/>
                <a:gd name="connsiteY1245" fmla="*/ 726168 h 1608850"/>
                <a:gd name="connsiteX1246" fmla="*/ 8754080 w 12192000"/>
                <a:gd name="connsiteY1246" fmla="*/ 718032 h 1608850"/>
                <a:gd name="connsiteX1247" fmla="*/ 8755194 w 12192000"/>
                <a:gd name="connsiteY1247" fmla="*/ 718032 h 1608850"/>
                <a:gd name="connsiteX1248" fmla="*/ 8762996 w 12192000"/>
                <a:gd name="connsiteY1248" fmla="*/ 718032 h 1608850"/>
                <a:gd name="connsiteX1249" fmla="*/ 8762996 w 12192000"/>
                <a:gd name="connsiteY1249" fmla="*/ 717160 h 1608850"/>
                <a:gd name="connsiteX1250" fmla="*/ 8762996 w 12192000"/>
                <a:gd name="connsiteY1250" fmla="*/ 711058 h 1608850"/>
                <a:gd name="connsiteX1251" fmla="*/ 8761881 w 12192000"/>
                <a:gd name="connsiteY1251" fmla="*/ 711058 h 1608850"/>
                <a:gd name="connsiteX1252" fmla="*/ 8754080 w 12192000"/>
                <a:gd name="connsiteY1252" fmla="*/ 711058 h 1608850"/>
                <a:gd name="connsiteX1253" fmla="*/ 8754080 w 12192000"/>
                <a:gd name="connsiteY1253" fmla="*/ 709896 h 1608850"/>
                <a:gd name="connsiteX1254" fmla="*/ 8754080 w 12192000"/>
                <a:gd name="connsiteY1254" fmla="*/ 701759 h 1608850"/>
                <a:gd name="connsiteX1255" fmla="*/ 8755194 w 12192000"/>
                <a:gd name="connsiteY1255" fmla="*/ 701759 h 1608850"/>
                <a:gd name="connsiteX1256" fmla="*/ 8762996 w 12192000"/>
                <a:gd name="connsiteY1256" fmla="*/ 701759 h 1608850"/>
                <a:gd name="connsiteX1257" fmla="*/ 8761881 w 12192000"/>
                <a:gd name="connsiteY1257" fmla="*/ 700016 h 1608850"/>
                <a:gd name="connsiteX1258" fmla="*/ 8754080 w 12192000"/>
                <a:gd name="connsiteY1258" fmla="*/ 687812 h 1608850"/>
                <a:gd name="connsiteX1259" fmla="*/ 8754080 w 12192000"/>
                <a:gd name="connsiteY1259" fmla="*/ 650617 h 1608850"/>
                <a:gd name="connsiteX1260" fmla="*/ 8903424 w 12192000"/>
                <a:gd name="connsiteY1260" fmla="*/ 650617 h 1608850"/>
                <a:gd name="connsiteX1261" fmla="*/ 8905096 w 12192000"/>
                <a:gd name="connsiteY1261" fmla="*/ 653232 h 1608850"/>
                <a:gd name="connsiteX1262" fmla="*/ 8908543 w 12192000"/>
                <a:gd name="connsiteY1262" fmla="*/ 658626 h 1608850"/>
                <a:gd name="connsiteX1263" fmla="*/ 8908543 w 12192000"/>
                <a:gd name="connsiteY1263" fmla="*/ 647687 h 1608850"/>
                <a:gd name="connsiteX1264" fmla="*/ 8908543 w 12192000"/>
                <a:gd name="connsiteY1264" fmla="*/ 607460 h 1608850"/>
                <a:gd name="connsiteX1265" fmla="*/ 8910570 w 12192000"/>
                <a:gd name="connsiteY1265" fmla="*/ 607460 h 1608850"/>
                <a:gd name="connsiteX1266" fmla="*/ 8924757 w 12192000"/>
                <a:gd name="connsiteY1266" fmla="*/ 607460 h 1608850"/>
                <a:gd name="connsiteX1267" fmla="*/ 8924757 w 12192000"/>
                <a:gd name="connsiteY1267" fmla="*/ 515723 h 1608850"/>
                <a:gd name="connsiteX1268" fmla="*/ 8924757 w 12192000"/>
                <a:gd name="connsiteY1268" fmla="*/ 490724 h 1608850"/>
                <a:gd name="connsiteX1269" fmla="*/ 9078786 w 12192000"/>
                <a:gd name="connsiteY1269" fmla="*/ 490724 h 1608850"/>
                <a:gd name="connsiteX1270" fmla="*/ 9078786 w 12192000"/>
                <a:gd name="connsiteY1270" fmla="*/ 506306 h 1608850"/>
                <a:gd name="connsiteX1271" fmla="*/ 9078786 w 12192000"/>
                <a:gd name="connsiteY1271" fmla="*/ 611783 h 1608850"/>
                <a:gd name="connsiteX1272" fmla="*/ 9080306 w 12192000"/>
                <a:gd name="connsiteY1272" fmla="*/ 611513 h 1608850"/>
                <a:gd name="connsiteX1273" fmla="*/ 9090946 w 12192000"/>
                <a:gd name="connsiteY1273" fmla="*/ 609622 h 1608850"/>
                <a:gd name="connsiteX1274" fmla="*/ 9088919 w 12192000"/>
                <a:gd name="connsiteY1274" fmla="*/ 698254 h 1608850"/>
                <a:gd name="connsiteX1275" fmla="*/ 9090439 w 12192000"/>
                <a:gd name="connsiteY1275" fmla="*/ 698525 h 1608850"/>
                <a:gd name="connsiteX1276" fmla="*/ 9101079 w 12192000"/>
                <a:gd name="connsiteY1276" fmla="*/ 700416 h 1608850"/>
                <a:gd name="connsiteX1277" fmla="*/ 9101332 w 12192000"/>
                <a:gd name="connsiteY1277" fmla="*/ 701227 h 1608850"/>
                <a:gd name="connsiteX1278" fmla="*/ 9103106 w 12192000"/>
                <a:gd name="connsiteY1278" fmla="*/ 706902 h 1608850"/>
                <a:gd name="connsiteX1279" fmla="*/ 9103866 w 12192000"/>
                <a:gd name="connsiteY1279" fmla="*/ 704470 h 1608850"/>
                <a:gd name="connsiteX1280" fmla="*/ 9109186 w 12192000"/>
                <a:gd name="connsiteY1280" fmla="*/ 687446 h 1608850"/>
                <a:gd name="connsiteX1281" fmla="*/ 9110959 w 12192000"/>
                <a:gd name="connsiteY1281" fmla="*/ 687446 h 1608850"/>
                <a:gd name="connsiteX1282" fmla="*/ 9123373 w 12192000"/>
                <a:gd name="connsiteY1282" fmla="*/ 687446 h 1608850"/>
                <a:gd name="connsiteX1283" fmla="*/ 9123373 w 12192000"/>
                <a:gd name="connsiteY1283" fmla="*/ 719872 h 1608850"/>
                <a:gd name="connsiteX1284" fmla="*/ 9124386 w 12192000"/>
                <a:gd name="connsiteY1284" fmla="*/ 720413 h 1608850"/>
                <a:gd name="connsiteX1285" fmla="*/ 9131480 w 12192000"/>
                <a:gd name="connsiteY1285" fmla="*/ 724196 h 1608850"/>
                <a:gd name="connsiteX1286" fmla="*/ 9131480 w 12192000"/>
                <a:gd name="connsiteY1286" fmla="*/ 725547 h 1608850"/>
                <a:gd name="connsiteX1287" fmla="*/ 9131480 w 12192000"/>
                <a:gd name="connsiteY1287" fmla="*/ 735005 h 1608850"/>
                <a:gd name="connsiteX1288" fmla="*/ 9176067 w 12192000"/>
                <a:gd name="connsiteY1288" fmla="*/ 735005 h 1608850"/>
                <a:gd name="connsiteX1289" fmla="*/ 9176067 w 12192000"/>
                <a:gd name="connsiteY1289" fmla="*/ 736086 h 1608850"/>
                <a:gd name="connsiteX1290" fmla="*/ 9176067 w 12192000"/>
                <a:gd name="connsiteY1290" fmla="*/ 743652 h 1608850"/>
                <a:gd name="connsiteX1291" fmla="*/ 9178093 w 12192000"/>
                <a:gd name="connsiteY1291" fmla="*/ 743652 h 1608850"/>
                <a:gd name="connsiteX1292" fmla="*/ 9192280 w 12192000"/>
                <a:gd name="connsiteY1292" fmla="*/ 743652 h 1608850"/>
                <a:gd name="connsiteX1293" fmla="*/ 9192280 w 12192000"/>
                <a:gd name="connsiteY1293" fmla="*/ 713387 h 1608850"/>
                <a:gd name="connsiteX1294" fmla="*/ 9236867 w 12192000"/>
                <a:gd name="connsiteY1294" fmla="*/ 713387 h 1608850"/>
                <a:gd name="connsiteX1295" fmla="*/ 9236867 w 12192000"/>
                <a:gd name="connsiteY1295" fmla="*/ 712036 h 1608850"/>
                <a:gd name="connsiteX1296" fmla="*/ 9236867 w 12192000"/>
                <a:gd name="connsiteY1296" fmla="*/ 702578 h 1608850"/>
                <a:gd name="connsiteX1297" fmla="*/ 9237881 w 12192000"/>
                <a:gd name="connsiteY1297" fmla="*/ 702578 h 1608850"/>
                <a:gd name="connsiteX1298" fmla="*/ 9244974 w 12192000"/>
                <a:gd name="connsiteY1298" fmla="*/ 702578 h 1608850"/>
                <a:gd name="connsiteX1299" fmla="*/ 9244974 w 12192000"/>
                <a:gd name="connsiteY1299" fmla="*/ 700687 h 1608850"/>
                <a:gd name="connsiteX1300" fmla="*/ 9244974 w 12192000"/>
                <a:gd name="connsiteY1300" fmla="*/ 687446 h 1608850"/>
                <a:gd name="connsiteX1301" fmla="*/ 9245734 w 12192000"/>
                <a:gd name="connsiteY1301" fmla="*/ 687446 h 1608850"/>
                <a:gd name="connsiteX1302" fmla="*/ 9251054 w 12192000"/>
                <a:gd name="connsiteY1302" fmla="*/ 687446 h 1608850"/>
                <a:gd name="connsiteX1303" fmla="*/ 9251054 w 12192000"/>
                <a:gd name="connsiteY1303" fmla="*/ 686365 h 1608850"/>
                <a:gd name="connsiteX1304" fmla="*/ 9251054 w 12192000"/>
                <a:gd name="connsiteY1304" fmla="*/ 678798 h 1608850"/>
                <a:gd name="connsiteX1305" fmla="*/ 9253081 w 12192000"/>
                <a:gd name="connsiteY1305" fmla="*/ 678798 h 1608850"/>
                <a:gd name="connsiteX1306" fmla="*/ 9267268 w 12192000"/>
                <a:gd name="connsiteY1306" fmla="*/ 678798 h 1608850"/>
                <a:gd name="connsiteX1307" fmla="*/ 9267268 w 12192000"/>
                <a:gd name="connsiteY1307" fmla="*/ 679879 h 1608850"/>
                <a:gd name="connsiteX1308" fmla="*/ 9267268 w 12192000"/>
                <a:gd name="connsiteY1308" fmla="*/ 687446 h 1608850"/>
                <a:gd name="connsiteX1309" fmla="*/ 9289561 w 12192000"/>
                <a:gd name="connsiteY1309" fmla="*/ 687446 h 1608850"/>
                <a:gd name="connsiteX1310" fmla="*/ 9289561 w 12192000"/>
                <a:gd name="connsiteY1310" fmla="*/ 685554 h 1608850"/>
                <a:gd name="connsiteX1311" fmla="*/ 9289561 w 12192000"/>
                <a:gd name="connsiteY1311" fmla="*/ 672313 h 1608850"/>
                <a:gd name="connsiteX1312" fmla="*/ 9291335 w 12192000"/>
                <a:gd name="connsiteY1312" fmla="*/ 672313 h 1608850"/>
                <a:gd name="connsiteX1313" fmla="*/ 9303748 w 12192000"/>
                <a:gd name="connsiteY1313" fmla="*/ 672313 h 1608850"/>
                <a:gd name="connsiteX1314" fmla="*/ 9303748 w 12192000"/>
                <a:gd name="connsiteY1314" fmla="*/ 696093 h 1608850"/>
                <a:gd name="connsiteX1315" fmla="*/ 9304762 w 12192000"/>
                <a:gd name="connsiteY1315" fmla="*/ 696093 h 1608850"/>
                <a:gd name="connsiteX1316" fmla="*/ 9311855 w 12192000"/>
                <a:gd name="connsiteY1316" fmla="*/ 696093 h 1608850"/>
                <a:gd name="connsiteX1317" fmla="*/ 9311855 w 12192000"/>
                <a:gd name="connsiteY1317" fmla="*/ 695012 h 1608850"/>
                <a:gd name="connsiteX1318" fmla="*/ 9311855 w 12192000"/>
                <a:gd name="connsiteY1318" fmla="*/ 687446 h 1608850"/>
                <a:gd name="connsiteX1319" fmla="*/ 9313628 w 12192000"/>
                <a:gd name="connsiteY1319" fmla="*/ 687446 h 1608850"/>
                <a:gd name="connsiteX1320" fmla="*/ 9326042 w 12192000"/>
                <a:gd name="connsiteY1320" fmla="*/ 687446 h 1608850"/>
                <a:gd name="connsiteX1321" fmla="*/ 9326042 w 12192000"/>
                <a:gd name="connsiteY1321" fmla="*/ 713387 h 1608850"/>
                <a:gd name="connsiteX1322" fmla="*/ 9328069 w 12192000"/>
                <a:gd name="connsiteY1322" fmla="*/ 713387 h 1608850"/>
                <a:gd name="connsiteX1323" fmla="*/ 9342255 w 12192000"/>
                <a:gd name="connsiteY1323" fmla="*/ 713387 h 1608850"/>
                <a:gd name="connsiteX1324" fmla="*/ 9342255 w 12192000"/>
                <a:gd name="connsiteY1324" fmla="*/ 715008 h 1608850"/>
                <a:gd name="connsiteX1325" fmla="*/ 9342255 w 12192000"/>
                <a:gd name="connsiteY1325" fmla="*/ 726358 h 1608850"/>
                <a:gd name="connsiteX1326" fmla="*/ 9343015 w 12192000"/>
                <a:gd name="connsiteY1326" fmla="*/ 726358 h 1608850"/>
                <a:gd name="connsiteX1327" fmla="*/ 9348336 w 12192000"/>
                <a:gd name="connsiteY1327" fmla="*/ 726358 h 1608850"/>
                <a:gd name="connsiteX1328" fmla="*/ 9348336 w 12192000"/>
                <a:gd name="connsiteY1328" fmla="*/ 725547 h 1608850"/>
                <a:gd name="connsiteX1329" fmla="*/ 9348336 w 12192000"/>
                <a:gd name="connsiteY1329" fmla="*/ 719872 h 1608850"/>
                <a:gd name="connsiteX1330" fmla="*/ 9378736 w 12192000"/>
                <a:gd name="connsiteY1330" fmla="*/ 719872 h 1608850"/>
                <a:gd name="connsiteX1331" fmla="*/ 9378736 w 12192000"/>
                <a:gd name="connsiteY1331" fmla="*/ 743652 h 1608850"/>
                <a:gd name="connsiteX1332" fmla="*/ 9379749 w 12192000"/>
                <a:gd name="connsiteY1332" fmla="*/ 743652 h 1608850"/>
                <a:gd name="connsiteX1333" fmla="*/ 9386843 w 12192000"/>
                <a:gd name="connsiteY1333" fmla="*/ 743652 h 1608850"/>
                <a:gd name="connsiteX1334" fmla="*/ 9386843 w 12192000"/>
                <a:gd name="connsiteY1334" fmla="*/ 744733 h 1608850"/>
                <a:gd name="connsiteX1335" fmla="*/ 9386843 w 12192000"/>
                <a:gd name="connsiteY1335" fmla="*/ 752299 h 1608850"/>
                <a:gd name="connsiteX1336" fmla="*/ 9387603 w 12192000"/>
                <a:gd name="connsiteY1336" fmla="*/ 752299 h 1608850"/>
                <a:gd name="connsiteX1337" fmla="*/ 9392923 w 12192000"/>
                <a:gd name="connsiteY1337" fmla="*/ 752299 h 1608850"/>
                <a:gd name="connsiteX1338" fmla="*/ 9392923 w 12192000"/>
                <a:gd name="connsiteY1338" fmla="*/ 750137 h 1608850"/>
                <a:gd name="connsiteX1339" fmla="*/ 9392923 w 12192000"/>
                <a:gd name="connsiteY1339" fmla="*/ 735005 h 1608850"/>
                <a:gd name="connsiteX1340" fmla="*/ 9393936 w 12192000"/>
                <a:gd name="connsiteY1340" fmla="*/ 735005 h 1608850"/>
                <a:gd name="connsiteX1341" fmla="*/ 9401030 w 12192000"/>
                <a:gd name="connsiteY1341" fmla="*/ 735005 h 1608850"/>
                <a:gd name="connsiteX1342" fmla="*/ 9401030 w 12192000"/>
                <a:gd name="connsiteY1342" fmla="*/ 736086 h 1608850"/>
                <a:gd name="connsiteX1343" fmla="*/ 9401030 w 12192000"/>
                <a:gd name="connsiteY1343" fmla="*/ 743652 h 1608850"/>
                <a:gd name="connsiteX1344" fmla="*/ 9406350 w 12192000"/>
                <a:gd name="connsiteY1344" fmla="*/ 741659 h 1608850"/>
                <a:gd name="connsiteX1345" fmla="*/ 9407110 w 12192000"/>
                <a:gd name="connsiteY1345" fmla="*/ 740679 h 1608850"/>
                <a:gd name="connsiteX1346" fmla="*/ 9407110 w 12192000"/>
                <a:gd name="connsiteY1346" fmla="*/ 735005 h 1608850"/>
                <a:gd name="connsiteX1347" fmla="*/ 9445617 w 12192000"/>
                <a:gd name="connsiteY1347" fmla="*/ 735005 h 1608850"/>
                <a:gd name="connsiteX1348" fmla="*/ 9445617 w 12192000"/>
                <a:gd name="connsiteY1348" fmla="*/ 758784 h 1608850"/>
                <a:gd name="connsiteX1349" fmla="*/ 9447643 w 12192000"/>
                <a:gd name="connsiteY1349" fmla="*/ 758784 h 1608850"/>
                <a:gd name="connsiteX1350" fmla="*/ 9461830 w 12192000"/>
                <a:gd name="connsiteY1350" fmla="*/ 758784 h 1608850"/>
                <a:gd name="connsiteX1351" fmla="*/ 9461830 w 12192000"/>
                <a:gd name="connsiteY1351" fmla="*/ 759865 h 1608850"/>
                <a:gd name="connsiteX1352" fmla="*/ 9461830 w 12192000"/>
                <a:gd name="connsiteY1352" fmla="*/ 767431 h 1608850"/>
                <a:gd name="connsiteX1353" fmla="*/ 9463604 w 12192000"/>
                <a:gd name="connsiteY1353" fmla="*/ 767431 h 1608850"/>
                <a:gd name="connsiteX1354" fmla="*/ 9476017 w 12192000"/>
                <a:gd name="connsiteY1354" fmla="*/ 767431 h 1608850"/>
                <a:gd name="connsiteX1355" fmla="*/ 9476017 w 12192000"/>
                <a:gd name="connsiteY1355" fmla="*/ 743652 h 1608850"/>
                <a:gd name="connsiteX1356" fmla="*/ 9477030 w 12192000"/>
                <a:gd name="connsiteY1356" fmla="*/ 743652 h 1608850"/>
                <a:gd name="connsiteX1357" fmla="*/ 9484124 w 12192000"/>
                <a:gd name="connsiteY1357" fmla="*/ 743652 h 1608850"/>
                <a:gd name="connsiteX1358" fmla="*/ 9484124 w 12192000"/>
                <a:gd name="connsiteY1358" fmla="*/ 711225 h 1608850"/>
                <a:gd name="connsiteX1359" fmla="*/ 9485137 w 12192000"/>
                <a:gd name="connsiteY1359" fmla="*/ 711225 h 1608850"/>
                <a:gd name="connsiteX1360" fmla="*/ 9492231 w 12192000"/>
                <a:gd name="connsiteY1360" fmla="*/ 711225 h 1608850"/>
                <a:gd name="connsiteX1361" fmla="*/ 9492231 w 12192000"/>
                <a:gd name="connsiteY1361" fmla="*/ 709334 h 1608850"/>
                <a:gd name="connsiteX1362" fmla="*/ 9492231 w 12192000"/>
                <a:gd name="connsiteY1362" fmla="*/ 696093 h 1608850"/>
                <a:gd name="connsiteX1363" fmla="*/ 9490964 w 12192000"/>
                <a:gd name="connsiteY1363" fmla="*/ 694471 h 1608850"/>
                <a:gd name="connsiteX1364" fmla="*/ 9496284 w 12192000"/>
                <a:gd name="connsiteY1364" fmla="*/ 683122 h 1608850"/>
                <a:gd name="connsiteX1365" fmla="*/ 9504391 w 12192000"/>
                <a:gd name="connsiteY1365" fmla="*/ 711225 h 1608850"/>
                <a:gd name="connsiteX1366" fmla="*/ 9505151 w 12192000"/>
                <a:gd name="connsiteY1366" fmla="*/ 711225 h 1608850"/>
                <a:gd name="connsiteX1367" fmla="*/ 9510471 w 12192000"/>
                <a:gd name="connsiteY1367" fmla="*/ 711225 h 1608850"/>
                <a:gd name="connsiteX1368" fmla="*/ 9510471 w 12192000"/>
                <a:gd name="connsiteY1368" fmla="*/ 605298 h 1608850"/>
                <a:gd name="connsiteX1369" fmla="*/ 9511991 w 12192000"/>
                <a:gd name="connsiteY1369" fmla="*/ 605298 h 1608850"/>
                <a:gd name="connsiteX1370" fmla="*/ 9522631 w 12192000"/>
                <a:gd name="connsiteY1370" fmla="*/ 605298 h 1608850"/>
                <a:gd name="connsiteX1371" fmla="*/ 9522631 w 12192000"/>
                <a:gd name="connsiteY1371" fmla="*/ 557739 h 1608850"/>
                <a:gd name="connsiteX1372" fmla="*/ 9548978 w 12192000"/>
                <a:gd name="connsiteY1372" fmla="*/ 557739 h 1608850"/>
                <a:gd name="connsiteX1373" fmla="*/ 9548978 w 12192000"/>
                <a:gd name="connsiteY1373" fmla="*/ 536121 h 1608850"/>
                <a:gd name="connsiteX1374" fmla="*/ 9583432 w 12192000"/>
                <a:gd name="connsiteY1374" fmla="*/ 536121 h 1608850"/>
                <a:gd name="connsiteX1375" fmla="*/ 9583432 w 12192000"/>
                <a:gd name="connsiteY1375" fmla="*/ 538553 h 1608850"/>
                <a:gd name="connsiteX1376" fmla="*/ 9583432 w 12192000"/>
                <a:gd name="connsiteY1376" fmla="*/ 555577 h 1608850"/>
                <a:gd name="connsiteX1377" fmla="*/ 9585712 w 12192000"/>
                <a:gd name="connsiteY1377" fmla="*/ 555577 h 1608850"/>
                <a:gd name="connsiteX1378" fmla="*/ 9601672 w 12192000"/>
                <a:gd name="connsiteY1378" fmla="*/ 555577 h 1608850"/>
                <a:gd name="connsiteX1379" fmla="*/ 9601672 w 12192000"/>
                <a:gd name="connsiteY1379" fmla="*/ 603136 h 1608850"/>
                <a:gd name="connsiteX1380" fmla="*/ 9602685 w 12192000"/>
                <a:gd name="connsiteY1380" fmla="*/ 603136 h 1608850"/>
                <a:gd name="connsiteX1381" fmla="*/ 9609779 w 12192000"/>
                <a:gd name="connsiteY1381" fmla="*/ 603136 h 1608850"/>
                <a:gd name="connsiteX1382" fmla="*/ 9623966 w 12192000"/>
                <a:gd name="connsiteY1382" fmla="*/ 607460 h 1608850"/>
                <a:gd name="connsiteX1383" fmla="*/ 9623966 w 12192000"/>
                <a:gd name="connsiteY1383" fmla="*/ 646372 h 1608850"/>
                <a:gd name="connsiteX1384" fmla="*/ 9624979 w 12192000"/>
                <a:gd name="connsiteY1384" fmla="*/ 646372 h 1608850"/>
                <a:gd name="connsiteX1385" fmla="*/ 9632072 w 12192000"/>
                <a:gd name="connsiteY1385" fmla="*/ 646372 h 1608850"/>
                <a:gd name="connsiteX1386" fmla="*/ 9632072 w 12192000"/>
                <a:gd name="connsiteY1386" fmla="*/ 647993 h 1608850"/>
                <a:gd name="connsiteX1387" fmla="*/ 9632072 w 12192000"/>
                <a:gd name="connsiteY1387" fmla="*/ 659342 h 1608850"/>
                <a:gd name="connsiteX1388" fmla="*/ 9634099 w 12192000"/>
                <a:gd name="connsiteY1388" fmla="*/ 659342 h 1608850"/>
                <a:gd name="connsiteX1389" fmla="*/ 9648286 w 12192000"/>
                <a:gd name="connsiteY1389" fmla="*/ 659342 h 1608850"/>
                <a:gd name="connsiteX1390" fmla="*/ 9654366 w 12192000"/>
                <a:gd name="connsiteY1390" fmla="*/ 665828 h 1608850"/>
                <a:gd name="connsiteX1391" fmla="*/ 9654366 w 12192000"/>
                <a:gd name="connsiteY1391" fmla="*/ 687446 h 1608850"/>
                <a:gd name="connsiteX1392" fmla="*/ 9656646 w 12192000"/>
                <a:gd name="connsiteY1392" fmla="*/ 687446 h 1608850"/>
                <a:gd name="connsiteX1393" fmla="*/ 9672606 w 12192000"/>
                <a:gd name="connsiteY1393" fmla="*/ 687446 h 1608850"/>
                <a:gd name="connsiteX1394" fmla="*/ 9672606 w 12192000"/>
                <a:gd name="connsiteY1394" fmla="*/ 688526 h 1608850"/>
                <a:gd name="connsiteX1395" fmla="*/ 9672606 w 12192000"/>
                <a:gd name="connsiteY1395" fmla="*/ 696093 h 1608850"/>
                <a:gd name="connsiteX1396" fmla="*/ 9673873 w 12192000"/>
                <a:gd name="connsiteY1396" fmla="*/ 696093 h 1608850"/>
                <a:gd name="connsiteX1397" fmla="*/ 9682740 w 12192000"/>
                <a:gd name="connsiteY1397" fmla="*/ 696093 h 1608850"/>
                <a:gd name="connsiteX1398" fmla="*/ 9682740 w 12192000"/>
                <a:gd name="connsiteY1398" fmla="*/ 698254 h 1608850"/>
                <a:gd name="connsiteX1399" fmla="*/ 9682740 w 12192000"/>
                <a:gd name="connsiteY1399" fmla="*/ 713387 h 1608850"/>
                <a:gd name="connsiteX1400" fmla="*/ 9686793 w 12192000"/>
                <a:gd name="connsiteY1400" fmla="*/ 711495 h 1608850"/>
                <a:gd name="connsiteX1401" fmla="*/ 9686793 w 12192000"/>
                <a:gd name="connsiteY1401" fmla="*/ 698254 h 1608850"/>
                <a:gd name="connsiteX1402" fmla="*/ 9687806 w 12192000"/>
                <a:gd name="connsiteY1402" fmla="*/ 698254 h 1608850"/>
                <a:gd name="connsiteX1403" fmla="*/ 9694900 w 12192000"/>
                <a:gd name="connsiteY1403" fmla="*/ 698254 h 1608850"/>
                <a:gd name="connsiteX1404" fmla="*/ 9694900 w 12192000"/>
                <a:gd name="connsiteY1404" fmla="*/ 699876 h 1608850"/>
                <a:gd name="connsiteX1405" fmla="*/ 9694900 w 12192000"/>
                <a:gd name="connsiteY1405" fmla="*/ 711225 h 1608850"/>
                <a:gd name="connsiteX1406" fmla="*/ 9695660 w 12192000"/>
                <a:gd name="connsiteY1406" fmla="*/ 711225 h 1608850"/>
                <a:gd name="connsiteX1407" fmla="*/ 9700980 w 12192000"/>
                <a:gd name="connsiteY1407" fmla="*/ 711225 h 1608850"/>
                <a:gd name="connsiteX1408" fmla="*/ 9749620 w 12192000"/>
                <a:gd name="connsiteY1408" fmla="*/ 706902 h 1608850"/>
                <a:gd name="connsiteX1409" fmla="*/ 9749620 w 12192000"/>
                <a:gd name="connsiteY1409" fmla="*/ 708253 h 1608850"/>
                <a:gd name="connsiteX1410" fmla="*/ 9749620 w 12192000"/>
                <a:gd name="connsiteY1410" fmla="*/ 717710 h 1608850"/>
                <a:gd name="connsiteX1411" fmla="*/ 9750380 w 12192000"/>
                <a:gd name="connsiteY1411" fmla="*/ 717710 h 1608850"/>
                <a:gd name="connsiteX1412" fmla="*/ 9755702 w 12192000"/>
                <a:gd name="connsiteY1412" fmla="*/ 717710 h 1608850"/>
                <a:gd name="connsiteX1413" fmla="*/ 9755702 w 12192000"/>
                <a:gd name="connsiteY1413" fmla="*/ 719872 h 1608850"/>
                <a:gd name="connsiteX1414" fmla="*/ 9755702 w 12192000"/>
                <a:gd name="connsiteY1414" fmla="*/ 735005 h 1608850"/>
                <a:gd name="connsiteX1415" fmla="*/ 9757728 w 12192000"/>
                <a:gd name="connsiteY1415" fmla="*/ 733654 h 1608850"/>
                <a:gd name="connsiteX1416" fmla="*/ 9771914 w 12192000"/>
                <a:gd name="connsiteY1416" fmla="*/ 724196 h 1608850"/>
                <a:gd name="connsiteX1417" fmla="*/ 9777994 w 12192000"/>
                <a:gd name="connsiteY1417" fmla="*/ 683122 h 1608850"/>
                <a:gd name="connsiteX1418" fmla="*/ 9778754 w 12192000"/>
                <a:gd name="connsiteY1418" fmla="*/ 682852 h 1608850"/>
                <a:gd name="connsiteX1419" fmla="*/ 9784074 w 12192000"/>
                <a:gd name="connsiteY1419" fmla="*/ 680960 h 1608850"/>
                <a:gd name="connsiteX1420" fmla="*/ 9786102 w 12192000"/>
                <a:gd name="connsiteY1420" fmla="*/ 611783 h 1608850"/>
                <a:gd name="connsiteX1421" fmla="*/ 9788128 w 12192000"/>
                <a:gd name="connsiteY1421" fmla="*/ 680960 h 1608850"/>
                <a:gd name="connsiteX1422" fmla="*/ 9788888 w 12192000"/>
                <a:gd name="connsiteY1422" fmla="*/ 681230 h 1608850"/>
                <a:gd name="connsiteX1423" fmla="*/ 9794208 w 12192000"/>
                <a:gd name="connsiteY1423" fmla="*/ 683122 h 1608850"/>
                <a:gd name="connsiteX1424" fmla="*/ 9794208 w 12192000"/>
                <a:gd name="connsiteY1424" fmla="*/ 596651 h 1608850"/>
                <a:gd name="connsiteX1425" fmla="*/ 9798262 w 12192000"/>
                <a:gd name="connsiteY1425" fmla="*/ 564224 h 1608850"/>
                <a:gd name="connsiteX1426" fmla="*/ 9836768 w 12192000"/>
                <a:gd name="connsiteY1426" fmla="*/ 564224 h 1608850"/>
                <a:gd name="connsiteX1427" fmla="*/ 9836768 w 12192000"/>
                <a:gd name="connsiteY1427" fmla="*/ 596651 h 1608850"/>
                <a:gd name="connsiteX1428" fmla="*/ 9837528 w 12192000"/>
                <a:gd name="connsiteY1428" fmla="*/ 596651 h 1608850"/>
                <a:gd name="connsiteX1429" fmla="*/ 9842848 w 12192000"/>
                <a:gd name="connsiteY1429" fmla="*/ 596651 h 1608850"/>
                <a:gd name="connsiteX1430" fmla="*/ 9842848 w 12192000"/>
                <a:gd name="connsiteY1430" fmla="*/ 514503 h 1608850"/>
                <a:gd name="connsiteX1431" fmla="*/ 9844622 w 12192000"/>
                <a:gd name="connsiteY1431" fmla="*/ 514503 h 1608850"/>
                <a:gd name="connsiteX1432" fmla="*/ 9857036 w 12192000"/>
                <a:gd name="connsiteY1432" fmla="*/ 514503 h 1608850"/>
                <a:gd name="connsiteX1433" fmla="*/ 9857036 w 12192000"/>
                <a:gd name="connsiteY1433" fmla="*/ 512612 h 1608850"/>
                <a:gd name="connsiteX1434" fmla="*/ 9857036 w 12192000"/>
                <a:gd name="connsiteY1434" fmla="*/ 499371 h 1608850"/>
                <a:gd name="connsiteX1435" fmla="*/ 9879330 w 12192000"/>
                <a:gd name="connsiteY1435" fmla="*/ 499371 h 1608850"/>
                <a:gd name="connsiteX1436" fmla="*/ 9879330 w 12192000"/>
                <a:gd name="connsiteY1436" fmla="*/ 498290 h 1608850"/>
                <a:gd name="connsiteX1437" fmla="*/ 9879330 w 12192000"/>
                <a:gd name="connsiteY1437" fmla="*/ 490724 h 1608850"/>
                <a:gd name="connsiteX1438" fmla="*/ 9881102 w 12192000"/>
                <a:gd name="connsiteY1438" fmla="*/ 490724 h 1608850"/>
                <a:gd name="connsiteX1439" fmla="*/ 9893516 w 12192000"/>
                <a:gd name="connsiteY1439" fmla="*/ 490724 h 1608850"/>
                <a:gd name="connsiteX1440" fmla="*/ 9893516 w 12192000"/>
                <a:gd name="connsiteY1440" fmla="*/ 491805 h 1608850"/>
                <a:gd name="connsiteX1441" fmla="*/ 9893516 w 12192000"/>
                <a:gd name="connsiteY1441" fmla="*/ 499371 h 1608850"/>
                <a:gd name="connsiteX1442" fmla="*/ 9894276 w 12192000"/>
                <a:gd name="connsiteY1442" fmla="*/ 499371 h 1608850"/>
                <a:gd name="connsiteX1443" fmla="*/ 9899596 w 12192000"/>
                <a:gd name="connsiteY1443" fmla="*/ 499371 h 1608850"/>
                <a:gd name="connsiteX1444" fmla="*/ 9909730 w 12192000"/>
                <a:gd name="connsiteY1444" fmla="*/ 495047 h 1608850"/>
                <a:gd name="connsiteX1445" fmla="*/ 9913782 w 12192000"/>
                <a:gd name="connsiteY1445" fmla="*/ 498290 h 1608850"/>
                <a:gd name="connsiteX1446" fmla="*/ 9913782 w 12192000"/>
                <a:gd name="connsiteY1446" fmla="*/ 490724 h 1608850"/>
                <a:gd name="connsiteX1447" fmla="*/ 9916062 w 12192000"/>
                <a:gd name="connsiteY1447" fmla="*/ 490724 h 1608850"/>
                <a:gd name="connsiteX1448" fmla="*/ 9932024 w 12192000"/>
                <a:gd name="connsiteY1448" fmla="*/ 490724 h 1608850"/>
                <a:gd name="connsiteX1449" fmla="*/ 9932024 w 12192000"/>
                <a:gd name="connsiteY1449" fmla="*/ 491805 h 1608850"/>
                <a:gd name="connsiteX1450" fmla="*/ 9932024 w 12192000"/>
                <a:gd name="connsiteY1450" fmla="*/ 499371 h 1608850"/>
                <a:gd name="connsiteX1451" fmla="*/ 9962424 w 12192000"/>
                <a:gd name="connsiteY1451" fmla="*/ 499371 h 1608850"/>
                <a:gd name="connsiteX1452" fmla="*/ 9962424 w 12192000"/>
                <a:gd name="connsiteY1452" fmla="*/ 500992 h 1608850"/>
                <a:gd name="connsiteX1453" fmla="*/ 9962424 w 12192000"/>
                <a:gd name="connsiteY1453" fmla="*/ 512342 h 1608850"/>
                <a:gd name="connsiteX1454" fmla="*/ 9988770 w 12192000"/>
                <a:gd name="connsiteY1454" fmla="*/ 512342 h 1608850"/>
                <a:gd name="connsiteX1455" fmla="*/ 9988770 w 12192000"/>
                <a:gd name="connsiteY1455" fmla="*/ 542606 h 1608850"/>
                <a:gd name="connsiteX1456" fmla="*/ 9989530 w 12192000"/>
                <a:gd name="connsiteY1456" fmla="*/ 542606 h 1608850"/>
                <a:gd name="connsiteX1457" fmla="*/ 9994850 w 12192000"/>
                <a:gd name="connsiteY1457" fmla="*/ 542606 h 1608850"/>
                <a:gd name="connsiteX1458" fmla="*/ 9994850 w 12192000"/>
                <a:gd name="connsiteY1458" fmla="*/ 543687 h 1608850"/>
                <a:gd name="connsiteX1459" fmla="*/ 9994850 w 12192000"/>
                <a:gd name="connsiteY1459" fmla="*/ 551254 h 1608850"/>
                <a:gd name="connsiteX1460" fmla="*/ 9998904 w 12192000"/>
                <a:gd name="connsiteY1460" fmla="*/ 581518 h 1608850"/>
                <a:gd name="connsiteX1461" fmla="*/ 9999664 w 12192000"/>
                <a:gd name="connsiteY1461" fmla="*/ 581518 h 1608850"/>
                <a:gd name="connsiteX1462" fmla="*/ 10004984 w 12192000"/>
                <a:gd name="connsiteY1462" fmla="*/ 581518 h 1608850"/>
                <a:gd name="connsiteX1463" fmla="*/ 10004984 w 12192000"/>
                <a:gd name="connsiteY1463" fmla="*/ 582329 h 1608850"/>
                <a:gd name="connsiteX1464" fmla="*/ 10004984 w 12192000"/>
                <a:gd name="connsiteY1464" fmla="*/ 588004 h 1608850"/>
                <a:gd name="connsiteX1465" fmla="*/ 10005998 w 12192000"/>
                <a:gd name="connsiteY1465" fmla="*/ 588004 h 1608850"/>
                <a:gd name="connsiteX1466" fmla="*/ 10013090 w 12192000"/>
                <a:gd name="connsiteY1466" fmla="*/ 588004 h 1608850"/>
                <a:gd name="connsiteX1467" fmla="*/ 10013090 w 12192000"/>
                <a:gd name="connsiteY1467" fmla="*/ 618269 h 1608850"/>
                <a:gd name="connsiteX1468" fmla="*/ 10015118 w 12192000"/>
                <a:gd name="connsiteY1468" fmla="*/ 618269 h 1608850"/>
                <a:gd name="connsiteX1469" fmla="*/ 10029304 w 12192000"/>
                <a:gd name="connsiteY1469" fmla="*/ 618269 h 1608850"/>
                <a:gd name="connsiteX1470" fmla="*/ 10029304 w 12192000"/>
                <a:gd name="connsiteY1470" fmla="*/ 642048 h 1608850"/>
                <a:gd name="connsiteX1471" fmla="*/ 10031332 w 12192000"/>
                <a:gd name="connsiteY1471" fmla="*/ 643669 h 1608850"/>
                <a:gd name="connsiteX1472" fmla="*/ 10031332 w 12192000"/>
                <a:gd name="connsiteY1472" fmla="*/ 655019 h 1608850"/>
                <a:gd name="connsiteX1473" fmla="*/ 10032092 w 12192000"/>
                <a:gd name="connsiteY1473" fmla="*/ 655019 h 1608850"/>
                <a:gd name="connsiteX1474" fmla="*/ 10037412 w 12192000"/>
                <a:gd name="connsiteY1474" fmla="*/ 655019 h 1608850"/>
                <a:gd name="connsiteX1475" fmla="*/ 10037412 w 12192000"/>
                <a:gd name="connsiteY1475" fmla="*/ 678798 h 1608850"/>
                <a:gd name="connsiteX1476" fmla="*/ 10038678 w 12192000"/>
                <a:gd name="connsiteY1476" fmla="*/ 678798 h 1608850"/>
                <a:gd name="connsiteX1477" fmla="*/ 10047544 w 12192000"/>
                <a:gd name="connsiteY1477" fmla="*/ 678798 h 1608850"/>
                <a:gd name="connsiteX1478" fmla="*/ 10049572 w 12192000"/>
                <a:gd name="connsiteY1478" fmla="*/ 682852 h 1608850"/>
                <a:gd name="connsiteX1479" fmla="*/ 10049572 w 12192000"/>
                <a:gd name="connsiteY1479" fmla="*/ 696093 h 1608850"/>
                <a:gd name="connsiteX1480" fmla="*/ 10051092 w 12192000"/>
                <a:gd name="connsiteY1480" fmla="*/ 694201 h 1608850"/>
                <a:gd name="connsiteX1481" fmla="*/ 10061732 w 12192000"/>
                <a:gd name="connsiteY1481" fmla="*/ 680960 h 1608850"/>
                <a:gd name="connsiteX1482" fmla="*/ 10090106 w 12192000"/>
                <a:gd name="connsiteY1482" fmla="*/ 680960 h 1608850"/>
                <a:gd name="connsiteX1483" fmla="*/ 10090106 w 12192000"/>
                <a:gd name="connsiteY1483" fmla="*/ 767431 h 1608850"/>
                <a:gd name="connsiteX1484" fmla="*/ 10090866 w 12192000"/>
                <a:gd name="connsiteY1484" fmla="*/ 767431 h 1608850"/>
                <a:gd name="connsiteX1485" fmla="*/ 10096186 w 12192000"/>
                <a:gd name="connsiteY1485" fmla="*/ 767431 h 1608850"/>
                <a:gd name="connsiteX1486" fmla="*/ 10096946 w 12192000"/>
                <a:gd name="connsiteY1486" fmla="*/ 766080 h 1608850"/>
                <a:gd name="connsiteX1487" fmla="*/ 10102266 w 12192000"/>
                <a:gd name="connsiteY1487" fmla="*/ 756622 h 1608850"/>
                <a:gd name="connsiteX1488" fmla="*/ 10102266 w 12192000"/>
                <a:gd name="connsiteY1488" fmla="*/ 758514 h 1608850"/>
                <a:gd name="connsiteX1489" fmla="*/ 10102266 w 12192000"/>
                <a:gd name="connsiteY1489" fmla="*/ 771755 h 1608850"/>
                <a:gd name="connsiteX1490" fmla="*/ 10106318 w 12192000"/>
                <a:gd name="connsiteY1490" fmla="*/ 726358 h 1608850"/>
                <a:gd name="connsiteX1491" fmla="*/ 10107078 w 12192000"/>
                <a:gd name="connsiteY1491" fmla="*/ 726358 h 1608850"/>
                <a:gd name="connsiteX1492" fmla="*/ 10112398 w 12192000"/>
                <a:gd name="connsiteY1492" fmla="*/ 726358 h 1608850"/>
                <a:gd name="connsiteX1493" fmla="*/ 10112398 w 12192000"/>
                <a:gd name="connsiteY1493" fmla="*/ 661504 h 1608850"/>
                <a:gd name="connsiteX1494" fmla="*/ 10113412 w 12192000"/>
                <a:gd name="connsiteY1494" fmla="*/ 661504 h 1608850"/>
                <a:gd name="connsiteX1495" fmla="*/ 10120506 w 12192000"/>
                <a:gd name="connsiteY1495" fmla="*/ 661504 h 1608850"/>
                <a:gd name="connsiteX1496" fmla="*/ 10132666 w 12192000"/>
                <a:gd name="connsiteY1496" fmla="*/ 618269 h 1608850"/>
                <a:gd name="connsiteX1497" fmla="*/ 10133932 w 12192000"/>
                <a:gd name="connsiteY1497" fmla="*/ 618269 h 1608850"/>
                <a:gd name="connsiteX1498" fmla="*/ 10142800 w 12192000"/>
                <a:gd name="connsiteY1498" fmla="*/ 618269 h 1608850"/>
                <a:gd name="connsiteX1499" fmla="*/ 10152932 w 12192000"/>
                <a:gd name="connsiteY1499" fmla="*/ 661504 h 1608850"/>
                <a:gd name="connsiteX1500" fmla="*/ 10153946 w 12192000"/>
                <a:gd name="connsiteY1500" fmla="*/ 661504 h 1608850"/>
                <a:gd name="connsiteX1501" fmla="*/ 10161040 w 12192000"/>
                <a:gd name="connsiteY1501" fmla="*/ 661504 h 1608850"/>
                <a:gd name="connsiteX1502" fmla="*/ 10161040 w 12192000"/>
                <a:gd name="connsiteY1502" fmla="*/ 700416 h 1608850"/>
                <a:gd name="connsiteX1503" fmla="*/ 10162812 w 12192000"/>
                <a:gd name="connsiteY1503" fmla="*/ 700416 h 1608850"/>
                <a:gd name="connsiteX1504" fmla="*/ 10175226 w 12192000"/>
                <a:gd name="connsiteY1504" fmla="*/ 700416 h 1608850"/>
                <a:gd name="connsiteX1505" fmla="*/ 10175226 w 12192000"/>
                <a:gd name="connsiteY1505" fmla="*/ 702578 h 1608850"/>
                <a:gd name="connsiteX1506" fmla="*/ 10175226 w 12192000"/>
                <a:gd name="connsiteY1506" fmla="*/ 717710 h 1608850"/>
                <a:gd name="connsiteX1507" fmla="*/ 10179280 w 12192000"/>
                <a:gd name="connsiteY1507" fmla="*/ 715549 h 1608850"/>
                <a:gd name="connsiteX1508" fmla="*/ 10179280 w 12192000"/>
                <a:gd name="connsiteY1508" fmla="*/ 700416 h 1608850"/>
                <a:gd name="connsiteX1509" fmla="*/ 10180800 w 12192000"/>
                <a:gd name="connsiteY1509" fmla="*/ 700416 h 1608850"/>
                <a:gd name="connsiteX1510" fmla="*/ 10191440 w 12192000"/>
                <a:gd name="connsiteY1510" fmla="*/ 700416 h 1608850"/>
                <a:gd name="connsiteX1511" fmla="*/ 10191440 w 12192000"/>
                <a:gd name="connsiteY1511" fmla="*/ 702037 h 1608850"/>
                <a:gd name="connsiteX1512" fmla="*/ 10191440 w 12192000"/>
                <a:gd name="connsiteY1512" fmla="*/ 713387 h 1608850"/>
                <a:gd name="connsiteX1513" fmla="*/ 10221840 w 12192000"/>
                <a:gd name="connsiteY1513" fmla="*/ 713387 h 1608850"/>
                <a:gd name="connsiteX1514" fmla="*/ 10221840 w 12192000"/>
                <a:gd name="connsiteY1514" fmla="*/ 676637 h 1608850"/>
                <a:gd name="connsiteX1515" fmla="*/ 10223106 w 12192000"/>
                <a:gd name="connsiteY1515" fmla="*/ 676637 h 1608850"/>
                <a:gd name="connsiteX1516" fmla="*/ 10231974 w 12192000"/>
                <a:gd name="connsiteY1516" fmla="*/ 676637 h 1608850"/>
                <a:gd name="connsiteX1517" fmla="*/ 10231974 w 12192000"/>
                <a:gd name="connsiteY1517" fmla="*/ 698254 h 1608850"/>
                <a:gd name="connsiteX1518" fmla="*/ 10234000 w 12192000"/>
                <a:gd name="connsiteY1518" fmla="*/ 665828 h 1608850"/>
                <a:gd name="connsiteX1519" fmla="*/ 10256294 w 12192000"/>
                <a:gd name="connsiteY1519" fmla="*/ 665828 h 1608850"/>
                <a:gd name="connsiteX1520" fmla="*/ 10256294 w 12192000"/>
                <a:gd name="connsiteY1520" fmla="*/ 664206 h 1608850"/>
                <a:gd name="connsiteX1521" fmla="*/ 10256294 w 12192000"/>
                <a:gd name="connsiteY1521" fmla="*/ 652857 h 1608850"/>
                <a:gd name="connsiteX1522" fmla="*/ 10257054 w 12192000"/>
                <a:gd name="connsiteY1522" fmla="*/ 652857 h 1608850"/>
                <a:gd name="connsiteX1523" fmla="*/ 10262374 w 12192000"/>
                <a:gd name="connsiteY1523" fmla="*/ 652857 h 1608850"/>
                <a:gd name="connsiteX1524" fmla="*/ 10262374 w 12192000"/>
                <a:gd name="connsiteY1524" fmla="*/ 650966 h 1608850"/>
                <a:gd name="connsiteX1525" fmla="*/ 10262374 w 12192000"/>
                <a:gd name="connsiteY1525" fmla="*/ 637725 h 1608850"/>
                <a:gd name="connsiteX1526" fmla="*/ 10266428 w 12192000"/>
                <a:gd name="connsiteY1526" fmla="*/ 644210 h 1608850"/>
                <a:gd name="connsiteX1527" fmla="*/ 10268708 w 12192000"/>
                <a:gd name="connsiteY1527" fmla="*/ 644210 h 1608850"/>
                <a:gd name="connsiteX1528" fmla="*/ 10284668 w 12192000"/>
                <a:gd name="connsiteY1528" fmla="*/ 644210 h 1608850"/>
                <a:gd name="connsiteX1529" fmla="*/ 10284668 w 12192000"/>
                <a:gd name="connsiteY1529" fmla="*/ 643399 h 1608850"/>
                <a:gd name="connsiteX1530" fmla="*/ 10284668 w 12192000"/>
                <a:gd name="connsiteY1530" fmla="*/ 637725 h 1608850"/>
                <a:gd name="connsiteX1531" fmla="*/ 10285428 w 12192000"/>
                <a:gd name="connsiteY1531" fmla="*/ 637725 h 1608850"/>
                <a:gd name="connsiteX1532" fmla="*/ 10290748 w 12192000"/>
                <a:gd name="connsiteY1532" fmla="*/ 637725 h 1608850"/>
                <a:gd name="connsiteX1533" fmla="*/ 10290748 w 12192000"/>
                <a:gd name="connsiteY1533" fmla="*/ 639076 h 1608850"/>
                <a:gd name="connsiteX1534" fmla="*/ 10290748 w 12192000"/>
                <a:gd name="connsiteY1534" fmla="*/ 648534 h 1608850"/>
                <a:gd name="connsiteX1535" fmla="*/ 10329254 w 12192000"/>
                <a:gd name="connsiteY1535" fmla="*/ 648534 h 1608850"/>
                <a:gd name="connsiteX1536" fmla="*/ 10329254 w 12192000"/>
                <a:gd name="connsiteY1536" fmla="*/ 786887 h 1608850"/>
                <a:gd name="connsiteX1537" fmla="*/ 10330774 w 12192000"/>
                <a:gd name="connsiteY1537" fmla="*/ 786887 h 1608850"/>
                <a:gd name="connsiteX1538" fmla="*/ 10341414 w 12192000"/>
                <a:gd name="connsiteY1538" fmla="*/ 786887 h 1608850"/>
                <a:gd name="connsiteX1539" fmla="*/ 10341414 w 12192000"/>
                <a:gd name="connsiteY1539" fmla="*/ 773917 h 1608850"/>
                <a:gd name="connsiteX1540" fmla="*/ 10345468 w 12192000"/>
                <a:gd name="connsiteY1540" fmla="*/ 773917 h 1608850"/>
                <a:gd name="connsiteX1541" fmla="*/ 10345468 w 12192000"/>
                <a:gd name="connsiteY1541" fmla="*/ 786887 h 1608850"/>
                <a:gd name="connsiteX1542" fmla="*/ 10375868 w 12192000"/>
                <a:gd name="connsiteY1542" fmla="*/ 786887 h 1608850"/>
                <a:gd name="connsiteX1543" fmla="*/ 10375868 w 12192000"/>
                <a:gd name="connsiteY1543" fmla="*/ 756622 h 1608850"/>
                <a:gd name="connsiteX1544" fmla="*/ 10388028 w 12192000"/>
                <a:gd name="connsiteY1544" fmla="*/ 756622 h 1608850"/>
                <a:gd name="connsiteX1545" fmla="*/ 10400188 w 12192000"/>
                <a:gd name="connsiteY1545" fmla="*/ 754461 h 1608850"/>
                <a:gd name="connsiteX1546" fmla="*/ 10404242 w 12192000"/>
                <a:gd name="connsiteY1546" fmla="*/ 756622 h 1608850"/>
                <a:gd name="connsiteX1547" fmla="*/ 10414376 w 12192000"/>
                <a:gd name="connsiteY1547" fmla="*/ 756622 h 1608850"/>
                <a:gd name="connsiteX1548" fmla="*/ 10414376 w 12192000"/>
                <a:gd name="connsiteY1548" fmla="*/ 786887 h 1608850"/>
                <a:gd name="connsiteX1549" fmla="*/ 10422482 w 12192000"/>
                <a:gd name="connsiteY1549" fmla="*/ 786887 h 1608850"/>
                <a:gd name="connsiteX1550" fmla="*/ 10422482 w 12192000"/>
                <a:gd name="connsiteY1550" fmla="*/ 804182 h 1608850"/>
                <a:gd name="connsiteX1551" fmla="*/ 10431818 w 12192000"/>
                <a:gd name="connsiteY1551" fmla="*/ 805087 h 1608850"/>
                <a:gd name="connsiteX1552" fmla="*/ 10444776 w 12192000"/>
                <a:gd name="connsiteY1552" fmla="*/ 805087 h 1608850"/>
                <a:gd name="connsiteX1553" fmla="*/ 10444776 w 12192000"/>
                <a:gd name="connsiteY1553" fmla="*/ 789049 h 1608850"/>
                <a:gd name="connsiteX1554" fmla="*/ 10512732 w 12192000"/>
                <a:gd name="connsiteY1554" fmla="*/ 789049 h 1608850"/>
                <a:gd name="connsiteX1555" fmla="*/ 10512732 w 12192000"/>
                <a:gd name="connsiteY1555" fmla="*/ 703796 h 1608850"/>
                <a:gd name="connsiteX1556" fmla="*/ 10584740 w 12192000"/>
                <a:gd name="connsiteY1556" fmla="*/ 703796 h 1608850"/>
                <a:gd name="connsiteX1557" fmla="*/ 10584740 w 12192000"/>
                <a:gd name="connsiteY1557" fmla="*/ 782564 h 1608850"/>
                <a:gd name="connsiteX1558" fmla="*/ 10586644 w 12192000"/>
                <a:gd name="connsiteY1558" fmla="*/ 782564 h 1608850"/>
                <a:gd name="connsiteX1559" fmla="*/ 10587886 w 12192000"/>
                <a:gd name="connsiteY1559" fmla="*/ 805087 h 1608850"/>
                <a:gd name="connsiteX1560" fmla="*/ 10597562 w 12192000"/>
                <a:gd name="connsiteY1560" fmla="*/ 805087 h 1608850"/>
                <a:gd name="connsiteX1561" fmla="*/ 10598804 w 12192000"/>
                <a:gd name="connsiteY1561" fmla="*/ 782564 h 1608850"/>
                <a:gd name="connsiteX1562" fmla="*/ 10604884 w 12192000"/>
                <a:gd name="connsiteY1562" fmla="*/ 782564 h 1608850"/>
                <a:gd name="connsiteX1563" fmla="*/ 10606126 w 12192000"/>
                <a:gd name="connsiteY1563" fmla="*/ 805087 h 1608850"/>
                <a:gd name="connsiteX1564" fmla="*/ 10656748 w 12192000"/>
                <a:gd name="connsiteY1564" fmla="*/ 805087 h 1608850"/>
                <a:gd name="connsiteX1565" fmla="*/ 10656748 w 12192000"/>
                <a:gd name="connsiteY1565" fmla="*/ 642059 h 1608850"/>
                <a:gd name="connsiteX1566" fmla="*/ 10854076 w 12192000"/>
                <a:gd name="connsiteY1566" fmla="*/ 642059 h 1608850"/>
                <a:gd name="connsiteX1567" fmla="*/ 10854076 w 12192000"/>
                <a:gd name="connsiteY1567" fmla="*/ 805087 h 1608850"/>
                <a:gd name="connsiteX1568" fmla="*/ 10872772 w 12192000"/>
                <a:gd name="connsiteY1568" fmla="*/ 805087 h 1608850"/>
                <a:gd name="connsiteX1569" fmla="*/ 10872772 w 12192000"/>
                <a:gd name="connsiteY1569" fmla="*/ 722394 h 1608850"/>
                <a:gd name="connsiteX1570" fmla="*/ 10967892 w 12192000"/>
                <a:gd name="connsiteY1570" fmla="*/ 722394 h 1608850"/>
                <a:gd name="connsiteX1571" fmla="*/ 10979823 w 12192000"/>
                <a:gd name="connsiteY1571" fmla="*/ 404253 h 1608850"/>
                <a:gd name="connsiteX1572" fmla="*/ 10967663 w 12192000"/>
                <a:gd name="connsiteY1572" fmla="*/ 382635 h 1608850"/>
                <a:gd name="connsiteX1573" fmla="*/ 10961583 w 12192000"/>
                <a:gd name="connsiteY1573" fmla="*/ 378311 h 1608850"/>
                <a:gd name="connsiteX1574" fmla="*/ 10969690 w 12192000"/>
                <a:gd name="connsiteY1574" fmla="*/ 354532 h 1608850"/>
                <a:gd name="connsiteX1575" fmla="*/ 10969690 w 12192000"/>
                <a:gd name="connsiteY1575" fmla="*/ 337238 h 1608850"/>
                <a:gd name="connsiteX1576" fmla="*/ 10983876 w 12192000"/>
                <a:gd name="connsiteY1576" fmla="*/ 337238 h 1608850"/>
                <a:gd name="connsiteX1577" fmla="*/ 10983876 w 12192000"/>
                <a:gd name="connsiteY1577" fmla="*/ 315620 h 1608850"/>
                <a:gd name="connsiteX1578" fmla="*/ 10985903 w 12192000"/>
                <a:gd name="connsiteY1578" fmla="*/ 311296 h 1608850"/>
                <a:gd name="connsiteX1579" fmla="*/ 10985903 w 12192000"/>
                <a:gd name="connsiteY1579" fmla="*/ 233472 h 1608850"/>
                <a:gd name="connsiteX1580" fmla="*/ 10983876 w 12192000"/>
                <a:gd name="connsiteY1580" fmla="*/ 226987 h 1608850"/>
                <a:gd name="connsiteX1581" fmla="*/ 10989956 w 12192000"/>
                <a:gd name="connsiteY1581" fmla="*/ 220501 h 1608850"/>
                <a:gd name="connsiteX1582" fmla="*/ 10989956 w 12192000"/>
                <a:gd name="connsiteY1582" fmla="*/ 162133 h 1608850"/>
                <a:gd name="connsiteX1583" fmla="*/ 10991983 w 12192000"/>
                <a:gd name="connsiteY1583" fmla="*/ 157810 h 1608850"/>
                <a:gd name="connsiteX1584" fmla="*/ 10991983 w 12192000"/>
                <a:gd name="connsiteY1584" fmla="*/ 101604 h 1608850"/>
                <a:gd name="connsiteX1585" fmla="*/ 10994010 w 12192000"/>
                <a:gd name="connsiteY1585" fmla="*/ 82148 h 1608850"/>
                <a:gd name="connsiteX1586" fmla="*/ 10998063 w 12192000"/>
                <a:gd name="connsiteY1586" fmla="*/ 99442 h 1608850"/>
                <a:gd name="connsiteX1587" fmla="*/ 11000090 w 12192000"/>
                <a:gd name="connsiteY1587" fmla="*/ 157810 h 1608850"/>
                <a:gd name="connsiteX1588" fmla="*/ 11002116 w 12192000"/>
                <a:gd name="connsiteY1588" fmla="*/ 220501 h 1608850"/>
                <a:gd name="connsiteX1589" fmla="*/ 11008196 w 12192000"/>
                <a:gd name="connsiteY1589" fmla="*/ 226987 h 1608850"/>
                <a:gd name="connsiteX1590" fmla="*/ 11006170 w 12192000"/>
                <a:gd name="connsiteY1590" fmla="*/ 233472 h 1608850"/>
                <a:gd name="connsiteX1591" fmla="*/ 11006170 w 12192000"/>
                <a:gd name="connsiteY1591" fmla="*/ 311296 h 1608850"/>
                <a:gd name="connsiteX1592" fmla="*/ 11008196 w 12192000"/>
                <a:gd name="connsiteY1592" fmla="*/ 315620 h 1608850"/>
                <a:gd name="connsiteX1593" fmla="*/ 11008196 w 12192000"/>
                <a:gd name="connsiteY1593" fmla="*/ 337238 h 1608850"/>
                <a:gd name="connsiteX1594" fmla="*/ 11022383 w 12192000"/>
                <a:gd name="connsiteY1594" fmla="*/ 337238 h 1608850"/>
                <a:gd name="connsiteX1595" fmla="*/ 11022383 w 12192000"/>
                <a:gd name="connsiteY1595" fmla="*/ 354532 h 1608850"/>
                <a:gd name="connsiteX1596" fmla="*/ 11030491 w 12192000"/>
                <a:gd name="connsiteY1596" fmla="*/ 378311 h 1608850"/>
                <a:gd name="connsiteX1597" fmla="*/ 11024411 w 12192000"/>
                <a:gd name="connsiteY1597" fmla="*/ 382635 h 1608850"/>
                <a:gd name="connsiteX1598" fmla="*/ 11012250 w 12192000"/>
                <a:gd name="connsiteY1598" fmla="*/ 404253 h 1608850"/>
                <a:gd name="connsiteX1599" fmla="*/ 11020356 w 12192000"/>
                <a:gd name="connsiteY1599" fmla="*/ 657181 h 1608850"/>
                <a:gd name="connsiteX1600" fmla="*/ 11085211 w 12192000"/>
                <a:gd name="connsiteY1600" fmla="*/ 657181 h 1608850"/>
                <a:gd name="connsiteX1601" fmla="*/ 11085211 w 12192000"/>
                <a:gd name="connsiteY1601" fmla="*/ 732843 h 1608850"/>
                <a:gd name="connsiteX1602" fmla="*/ 11093318 w 12192000"/>
                <a:gd name="connsiteY1602" fmla="*/ 732843 h 1608850"/>
                <a:gd name="connsiteX1603" fmla="*/ 11095344 w 12192000"/>
                <a:gd name="connsiteY1603" fmla="*/ 726358 h 1608850"/>
                <a:gd name="connsiteX1604" fmla="*/ 11101424 w 12192000"/>
                <a:gd name="connsiteY1604" fmla="*/ 726358 h 1608850"/>
                <a:gd name="connsiteX1605" fmla="*/ 11103452 w 12192000"/>
                <a:gd name="connsiteY1605" fmla="*/ 735005 h 1608850"/>
                <a:gd name="connsiteX1606" fmla="*/ 11115612 w 12192000"/>
                <a:gd name="connsiteY1606" fmla="*/ 735005 h 1608850"/>
                <a:gd name="connsiteX1607" fmla="*/ 11115612 w 12192000"/>
                <a:gd name="connsiteY1607" fmla="*/ 728519 h 1608850"/>
                <a:gd name="connsiteX1608" fmla="*/ 11137904 w 12192000"/>
                <a:gd name="connsiteY1608" fmla="*/ 728519 h 1608850"/>
                <a:gd name="connsiteX1609" fmla="*/ 11137904 w 12192000"/>
                <a:gd name="connsiteY1609" fmla="*/ 735005 h 1608850"/>
                <a:gd name="connsiteX1610" fmla="*/ 11158172 w 12192000"/>
                <a:gd name="connsiteY1610" fmla="*/ 735005 h 1608850"/>
                <a:gd name="connsiteX1611" fmla="*/ 11158172 w 12192000"/>
                <a:gd name="connsiteY1611" fmla="*/ 780402 h 1608850"/>
                <a:gd name="connsiteX1612" fmla="*/ 11172359 w 12192000"/>
                <a:gd name="connsiteY1612" fmla="*/ 780402 h 1608850"/>
                <a:gd name="connsiteX1613" fmla="*/ 11172359 w 12192000"/>
                <a:gd name="connsiteY1613" fmla="*/ 767431 h 1608850"/>
                <a:gd name="connsiteX1614" fmla="*/ 11188572 w 12192000"/>
                <a:gd name="connsiteY1614" fmla="*/ 767431 h 1608850"/>
                <a:gd name="connsiteX1615" fmla="*/ 11188572 w 12192000"/>
                <a:gd name="connsiteY1615" fmla="*/ 588004 h 1608850"/>
                <a:gd name="connsiteX1616" fmla="*/ 11194652 w 12192000"/>
                <a:gd name="connsiteY1616" fmla="*/ 581518 h 1608850"/>
                <a:gd name="connsiteX1617" fmla="*/ 11267614 w 12192000"/>
                <a:gd name="connsiteY1617" fmla="*/ 581518 h 1608850"/>
                <a:gd name="connsiteX1618" fmla="*/ 11267614 w 12192000"/>
                <a:gd name="connsiteY1618" fmla="*/ 590166 h 1608850"/>
                <a:gd name="connsiteX1619" fmla="*/ 11277747 w 12192000"/>
                <a:gd name="connsiteY1619" fmla="*/ 590166 h 1608850"/>
                <a:gd name="connsiteX1620" fmla="*/ 11277747 w 12192000"/>
                <a:gd name="connsiteY1620" fmla="*/ 704740 h 1608850"/>
                <a:gd name="connsiteX1621" fmla="*/ 11300040 w 12192000"/>
                <a:gd name="connsiteY1621" fmla="*/ 704740 h 1608850"/>
                <a:gd name="connsiteX1622" fmla="*/ 11300040 w 12192000"/>
                <a:gd name="connsiteY1622" fmla="*/ 637725 h 1608850"/>
                <a:gd name="connsiteX1623" fmla="*/ 11326388 w 12192000"/>
                <a:gd name="connsiteY1623" fmla="*/ 637725 h 1608850"/>
                <a:gd name="connsiteX1624" fmla="*/ 11330440 w 12192000"/>
                <a:gd name="connsiteY1624" fmla="*/ 633401 h 1608850"/>
                <a:gd name="connsiteX1625" fmla="*/ 11338548 w 12192000"/>
                <a:gd name="connsiteY1625" fmla="*/ 633401 h 1608850"/>
                <a:gd name="connsiteX1626" fmla="*/ 11342600 w 12192000"/>
                <a:gd name="connsiteY1626" fmla="*/ 637725 h 1608850"/>
                <a:gd name="connsiteX1627" fmla="*/ 11364895 w 12192000"/>
                <a:gd name="connsiteY1627" fmla="*/ 637725 h 1608850"/>
                <a:gd name="connsiteX1628" fmla="*/ 11364895 w 12192000"/>
                <a:gd name="connsiteY1628" fmla="*/ 520989 h 1608850"/>
                <a:gd name="connsiteX1629" fmla="*/ 11421642 w 12192000"/>
                <a:gd name="connsiteY1629" fmla="*/ 510180 h 1608850"/>
                <a:gd name="connsiteX1630" fmla="*/ 11421642 w 12192000"/>
                <a:gd name="connsiteY1630" fmla="*/ 511261 h 1608850"/>
                <a:gd name="connsiteX1631" fmla="*/ 11421642 w 12192000"/>
                <a:gd name="connsiteY1631" fmla="*/ 518827 h 1608850"/>
                <a:gd name="connsiteX1632" fmla="*/ 11447988 w 12192000"/>
                <a:gd name="connsiteY1632" fmla="*/ 518827 h 1608850"/>
                <a:gd name="connsiteX1633" fmla="*/ 11447988 w 12192000"/>
                <a:gd name="connsiteY1633" fmla="*/ 773917 h 1608850"/>
                <a:gd name="connsiteX1634" fmla="*/ 11470283 w 12192000"/>
                <a:gd name="connsiteY1634" fmla="*/ 773917 h 1608850"/>
                <a:gd name="connsiteX1635" fmla="*/ 11470283 w 12192000"/>
                <a:gd name="connsiteY1635" fmla="*/ 769593 h 1608850"/>
                <a:gd name="connsiteX1636" fmla="*/ 11482443 w 12192000"/>
                <a:gd name="connsiteY1636" fmla="*/ 769593 h 1608850"/>
                <a:gd name="connsiteX1637" fmla="*/ 11482443 w 12192000"/>
                <a:gd name="connsiteY1637" fmla="*/ 773917 h 1608850"/>
                <a:gd name="connsiteX1638" fmla="*/ 11506763 w 12192000"/>
                <a:gd name="connsiteY1638" fmla="*/ 773917 h 1608850"/>
                <a:gd name="connsiteX1639" fmla="*/ 11506763 w 12192000"/>
                <a:gd name="connsiteY1639" fmla="*/ 760946 h 1608850"/>
                <a:gd name="connsiteX1640" fmla="*/ 11535136 w 12192000"/>
                <a:gd name="connsiteY1640" fmla="*/ 760946 h 1608850"/>
                <a:gd name="connsiteX1641" fmla="*/ 11547296 w 12192000"/>
                <a:gd name="connsiteY1641" fmla="*/ 756622 h 1608850"/>
                <a:gd name="connsiteX1642" fmla="*/ 11567564 w 12192000"/>
                <a:gd name="connsiteY1642" fmla="*/ 760946 h 1608850"/>
                <a:gd name="connsiteX1643" fmla="*/ 11567564 w 12192000"/>
                <a:gd name="connsiteY1643" fmla="*/ 743652 h 1608850"/>
                <a:gd name="connsiteX1644" fmla="*/ 11575671 w 12192000"/>
                <a:gd name="connsiteY1644" fmla="*/ 743652 h 1608850"/>
                <a:gd name="connsiteX1645" fmla="*/ 11575671 w 12192000"/>
                <a:gd name="connsiteY1645" fmla="*/ 730681 h 1608850"/>
                <a:gd name="connsiteX1646" fmla="*/ 11632418 w 12192000"/>
                <a:gd name="connsiteY1646" fmla="*/ 730681 h 1608850"/>
                <a:gd name="connsiteX1647" fmla="*/ 11632418 w 12192000"/>
                <a:gd name="connsiteY1647" fmla="*/ 700416 h 1608850"/>
                <a:gd name="connsiteX1648" fmla="*/ 11650658 w 12192000"/>
                <a:gd name="connsiteY1648" fmla="*/ 700416 h 1608850"/>
                <a:gd name="connsiteX1649" fmla="*/ 11650658 w 12192000"/>
                <a:gd name="connsiteY1649" fmla="*/ 693931 h 1608850"/>
                <a:gd name="connsiteX1650" fmla="*/ 11662818 w 12192000"/>
                <a:gd name="connsiteY1650" fmla="*/ 693931 h 1608850"/>
                <a:gd name="connsiteX1651" fmla="*/ 11662818 w 12192000"/>
                <a:gd name="connsiteY1651" fmla="*/ 700416 h 1608850"/>
                <a:gd name="connsiteX1652" fmla="*/ 11679031 w 12192000"/>
                <a:gd name="connsiteY1652" fmla="*/ 700416 h 1608850"/>
                <a:gd name="connsiteX1653" fmla="*/ 11679031 w 12192000"/>
                <a:gd name="connsiteY1653" fmla="*/ 750137 h 1608850"/>
                <a:gd name="connsiteX1654" fmla="*/ 11711459 w 12192000"/>
                <a:gd name="connsiteY1654" fmla="*/ 750137 h 1608850"/>
                <a:gd name="connsiteX1655" fmla="*/ 11711459 w 12192000"/>
                <a:gd name="connsiteY1655" fmla="*/ 724196 h 1608850"/>
                <a:gd name="connsiteX1656" fmla="*/ 11749966 w 12192000"/>
                <a:gd name="connsiteY1656" fmla="*/ 724196 h 1608850"/>
                <a:gd name="connsiteX1657" fmla="*/ 11749966 w 12192000"/>
                <a:gd name="connsiteY1657" fmla="*/ 693931 h 1608850"/>
                <a:gd name="connsiteX1658" fmla="*/ 11798607 w 12192000"/>
                <a:gd name="connsiteY1658" fmla="*/ 693931 h 1608850"/>
                <a:gd name="connsiteX1659" fmla="*/ 11798607 w 12192000"/>
                <a:gd name="connsiteY1659" fmla="*/ 805087 h 1608850"/>
                <a:gd name="connsiteX1660" fmla="*/ 11798607 w 12192000"/>
                <a:gd name="connsiteY1660" fmla="*/ 818866 h 1608850"/>
                <a:gd name="connsiteX1661" fmla="*/ 11864482 w 12192000"/>
                <a:gd name="connsiteY1661" fmla="*/ 818866 h 1608850"/>
                <a:gd name="connsiteX1662" fmla="*/ 11864482 w 12192000"/>
                <a:gd name="connsiteY1662" fmla="*/ 924638 h 1608850"/>
                <a:gd name="connsiteX1663" fmla="*/ 11864482 w 12192000"/>
                <a:gd name="connsiteY1663" fmla="*/ 947885 h 1608850"/>
                <a:gd name="connsiteX1664" fmla="*/ 11879442 w 12192000"/>
                <a:gd name="connsiteY1664" fmla="*/ 947885 h 1608850"/>
                <a:gd name="connsiteX1665" fmla="*/ 11879442 w 12192000"/>
                <a:gd name="connsiteY1665" fmla="*/ 946723 h 1608850"/>
                <a:gd name="connsiteX1666" fmla="*/ 11879442 w 12192000"/>
                <a:gd name="connsiteY1666" fmla="*/ 938587 h 1608850"/>
                <a:gd name="connsiteX1667" fmla="*/ 11924022 w 12192000"/>
                <a:gd name="connsiteY1667" fmla="*/ 938587 h 1608850"/>
                <a:gd name="connsiteX1668" fmla="*/ 11924022 w 12192000"/>
                <a:gd name="connsiteY1668" fmla="*/ 959508 h 1608850"/>
                <a:gd name="connsiteX1669" fmla="*/ 11926250 w 12192000"/>
                <a:gd name="connsiteY1669" fmla="*/ 960671 h 1608850"/>
                <a:gd name="connsiteX1670" fmla="*/ 11941854 w 12192000"/>
                <a:gd name="connsiteY1670" fmla="*/ 968807 h 1608850"/>
                <a:gd name="connsiteX1671" fmla="*/ 11941854 w 12192000"/>
                <a:gd name="connsiteY1671" fmla="*/ 999027 h 1608850"/>
                <a:gd name="connsiteX1672" fmla="*/ 11943247 w 12192000"/>
                <a:gd name="connsiteY1672" fmla="*/ 999609 h 1608850"/>
                <a:gd name="connsiteX1673" fmla="*/ 11952999 w 12192000"/>
                <a:gd name="connsiteY1673" fmla="*/ 1003677 h 1608850"/>
                <a:gd name="connsiteX1674" fmla="*/ 11952999 w 12192000"/>
                <a:gd name="connsiteY1674" fmla="*/ 1002515 h 1608850"/>
                <a:gd name="connsiteX1675" fmla="*/ 11952999 w 12192000"/>
                <a:gd name="connsiteY1675" fmla="*/ 994378 h 1608850"/>
                <a:gd name="connsiteX1676" fmla="*/ 11954114 w 12192000"/>
                <a:gd name="connsiteY1676" fmla="*/ 994378 h 1608850"/>
                <a:gd name="connsiteX1677" fmla="*/ 11961915 w 12192000"/>
                <a:gd name="connsiteY1677" fmla="*/ 994378 h 1608850"/>
                <a:gd name="connsiteX1678" fmla="*/ 11961915 w 12192000"/>
                <a:gd name="connsiteY1678" fmla="*/ 993506 h 1608850"/>
                <a:gd name="connsiteX1679" fmla="*/ 11961915 w 12192000"/>
                <a:gd name="connsiteY1679" fmla="*/ 987404 h 1608850"/>
                <a:gd name="connsiteX1680" fmla="*/ 11960800 w 12192000"/>
                <a:gd name="connsiteY1680" fmla="*/ 987404 h 1608850"/>
                <a:gd name="connsiteX1681" fmla="*/ 11952999 w 12192000"/>
                <a:gd name="connsiteY1681" fmla="*/ 987404 h 1608850"/>
                <a:gd name="connsiteX1682" fmla="*/ 11952999 w 12192000"/>
                <a:gd name="connsiteY1682" fmla="*/ 986242 h 1608850"/>
                <a:gd name="connsiteX1683" fmla="*/ 11952999 w 12192000"/>
                <a:gd name="connsiteY1683" fmla="*/ 978106 h 1608850"/>
                <a:gd name="connsiteX1684" fmla="*/ 11954114 w 12192000"/>
                <a:gd name="connsiteY1684" fmla="*/ 978106 h 1608850"/>
                <a:gd name="connsiteX1685" fmla="*/ 11961915 w 12192000"/>
                <a:gd name="connsiteY1685" fmla="*/ 978106 h 1608850"/>
                <a:gd name="connsiteX1686" fmla="*/ 11961915 w 12192000"/>
                <a:gd name="connsiteY1686" fmla="*/ 976943 h 1608850"/>
                <a:gd name="connsiteX1687" fmla="*/ 11961915 w 12192000"/>
                <a:gd name="connsiteY1687" fmla="*/ 968807 h 1608850"/>
                <a:gd name="connsiteX1688" fmla="*/ 11960800 w 12192000"/>
                <a:gd name="connsiteY1688" fmla="*/ 968807 h 1608850"/>
                <a:gd name="connsiteX1689" fmla="*/ 11952999 w 12192000"/>
                <a:gd name="connsiteY1689" fmla="*/ 968807 h 1608850"/>
                <a:gd name="connsiteX1690" fmla="*/ 11952999 w 12192000"/>
                <a:gd name="connsiteY1690" fmla="*/ 967645 h 1608850"/>
                <a:gd name="connsiteX1691" fmla="*/ 11952999 w 12192000"/>
                <a:gd name="connsiteY1691" fmla="*/ 959508 h 1608850"/>
                <a:gd name="connsiteX1692" fmla="*/ 11954114 w 12192000"/>
                <a:gd name="connsiteY1692" fmla="*/ 959508 h 1608850"/>
                <a:gd name="connsiteX1693" fmla="*/ 11961915 w 12192000"/>
                <a:gd name="connsiteY1693" fmla="*/ 959508 h 1608850"/>
                <a:gd name="connsiteX1694" fmla="*/ 11961915 w 12192000"/>
                <a:gd name="connsiteY1694" fmla="*/ 958637 h 1608850"/>
                <a:gd name="connsiteX1695" fmla="*/ 11961915 w 12192000"/>
                <a:gd name="connsiteY1695" fmla="*/ 952535 h 1608850"/>
                <a:gd name="connsiteX1696" fmla="*/ 11960800 w 12192000"/>
                <a:gd name="connsiteY1696" fmla="*/ 952535 h 1608850"/>
                <a:gd name="connsiteX1697" fmla="*/ 11952999 w 12192000"/>
                <a:gd name="connsiteY1697" fmla="*/ 952535 h 1608850"/>
                <a:gd name="connsiteX1698" fmla="*/ 11952999 w 12192000"/>
                <a:gd name="connsiteY1698" fmla="*/ 951372 h 1608850"/>
                <a:gd name="connsiteX1699" fmla="*/ 11952999 w 12192000"/>
                <a:gd name="connsiteY1699" fmla="*/ 943236 h 1608850"/>
                <a:gd name="connsiteX1700" fmla="*/ 11954114 w 12192000"/>
                <a:gd name="connsiteY1700" fmla="*/ 943236 h 1608850"/>
                <a:gd name="connsiteX1701" fmla="*/ 11961915 w 12192000"/>
                <a:gd name="connsiteY1701" fmla="*/ 943236 h 1608850"/>
                <a:gd name="connsiteX1702" fmla="*/ 11961915 w 12192000"/>
                <a:gd name="connsiteY1702" fmla="*/ 942074 h 1608850"/>
                <a:gd name="connsiteX1703" fmla="*/ 11961915 w 12192000"/>
                <a:gd name="connsiteY1703" fmla="*/ 933937 h 1608850"/>
                <a:gd name="connsiteX1704" fmla="*/ 11960800 w 12192000"/>
                <a:gd name="connsiteY1704" fmla="*/ 933937 h 1608850"/>
                <a:gd name="connsiteX1705" fmla="*/ 11952999 w 12192000"/>
                <a:gd name="connsiteY1705" fmla="*/ 933937 h 1608850"/>
                <a:gd name="connsiteX1706" fmla="*/ 11952999 w 12192000"/>
                <a:gd name="connsiteY1706" fmla="*/ 933066 h 1608850"/>
                <a:gd name="connsiteX1707" fmla="*/ 11952999 w 12192000"/>
                <a:gd name="connsiteY1707" fmla="*/ 926963 h 1608850"/>
                <a:gd name="connsiteX1708" fmla="*/ 11954114 w 12192000"/>
                <a:gd name="connsiteY1708" fmla="*/ 926963 h 1608850"/>
                <a:gd name="connsiteX1709" fmla="*/ 11961915 w 12192000"/>
                <a:gd name="connsiteY1709" fmla="*/ 926963 h 1608850"/>
                <a:gd name="connsiteX1710" fmla="*/ 11961915 w 12192000"/>
                <a:gd name="connsiteY1710" fmla="*/ 925801 h 1608850"/>
                <a:gd name="connsiteX1711" fmla="*/ 11961915 w 12192000"/>
                <a:gd name="connsiteY1711" fmla="*/ 917665 h 1608850"/>
                <a:gd name="connsiteX1712" fmla="*/ 11960800 w 12192000"/>
                <a:gd name="connsiteY1712" fmla="*/ 917665 h 1608850"/>
                <a:gd name="connsiteX1713" fmla="*/ 11952999 w 12192000"/>
                <a:gd name="connsiteY1713" fmla="*/ 917665 h 1608850"/>
                <a:gd name="connsiteX1714" fmla="*/ 11952999 w 12192000"/>
                <a:gd name="connsiteY1714" fmla="*/ 916503 h 1608850"/>
                <a:gd name="connsiteX1715" fmla="*/ 11952999 w 12192000"/>
                <a:gd name="connsiteY1715" fmla="*/ 908366 h 1608850"/>
                <a:gd name="connsiteX1716" fmla="*/ 11954114 w 12192000"/>
                <a:gd name="connsiteY1716" fmla="*/ 908366 h 1608850"/>
                <a:gd name="connsiteX1717" fmla="*/ 11961915 w 12192000"/>
                <a:gd name="connsiteY1717" fmla="*/ 908366 h 1608850"/>
                <a:gd name="connsiteX1718" fmla="*/ 11961915 w 12192000"/>
                <a:gd name="connsiteY1718" fmla="*/ 907204 h 1608850"/>
                <a:gd name="connsiteX1719" fmla="*/ 11961915 w 12192000"/>
                <a:gd name="connsiteY1719" fmla="*/ 899068 h 1608850"/>
                <a:gd name="connsiteX1720" fmla="*/ 11960800 w 12192000"/>
                <a:gd name="connsiteY1720" fmla="*/ 899068 h 1608850"/>
                <a:gd name="connsiteX1721" fmla="*/ 11952999 w 12192000"/>
                <a:gd name="connsiteY1721" fmla="*/ 899068 h 1608850"/>
                <a:gd name="connsiteX1722" fmla="*/ 11952999 w 12192000"/>
                <a:gd name="connsiteY1722" fmla="*/ 898196 h 1608850"/>
                <a:gd name="connsiteX1723" fmla="*/ 11952999 w 12192000"/>
                <a:gd name="connsiteY1723" fmla="*/ 892094 h 1608850"/>
                <a:gd name="connsiteX1724" fmla="*/ 11954114 w 12192000"/>
                <a:gd name="connsiteY1724" fmla="*/ 892094 h 1608850"/>
                <a:gd name="connsiteX1725" fmla="*/ 11961915 w 12192000"/>
                <a:gd name="connsiteY1725" fmla="*/ 892094 h 1608850"/>
                <a:gd name="connsiteX1726" fmla="*/ 11961915 w 12192000"/>
                <a:gd name="connsiteY1726" fmla="*/ 890931 h 1608850"/>
                <a:gd name="connsiteX1727" fmla="*/ 11961915 w 12192000"/>
                <a:gd name="connsiteY1727" fmla="*/ 882795 h 1608850"/>
                <a:gd name="connsiteX1728" fmla="*/ 11960800 w 12192000"/>
                <a:gd name="connsiteY1728" fmla="*/ 882795 h 1608850"/>
                <a:gd name="connsiteX1729" fmla="*/ 11952999 w 12192000"/>
                <a:gd name="connsiteY1729" fmla="*/ 882795 h 1608850"/>
                <a:gd name="connsiteX1730" fmla="*/ 11952999 w 12192000"/>
                <a:gd name="connsiteY1730" fmla="*/ 881633 h 1608850"/>
                <a:gd name="connsiteX1731" fmla="*/ 11952999 w 12192000"/>
                <a:gd name="connsiteY1731" fmla="*/ 873496 h 1608850"/>
                <a:gd name="connsiteX1732" fmla="*/ 11954114 w 12192000"/>
                <a:gd name="connsiteY1732" fmla="*/ 873496 h 1608850"/>
                <a:gd name="connsiteX1733" fmla="*/ 11961915 w 12192000"/>
                <a:gd name="connsiteY1733" fmla="*/ 873496 h 1608850"/>
                <a:gd name="connsiteX1734" fmla="*/ 11961915 w 12192000"/>
                <a:gd name="connsiteY1734" fmla="*/ 872625 h 1608850"/>
                <a:gd name="connsiteX1735" fmla="*/ 11961915 w 12192000"/>
                <a:gd name="connsiteY1735" fmla="*/ 866523 h 1608850"/>
                <a:gd name="connsiteX1736" fmla="*/ 11960800 w 12192000"/>
                <a:gd name="connsiteY1736" fmla="*/ 866523 h 1608850"/>
                <a:gd name="connsiteX1737" fmla="*/ 11952999 w 12192000"/>
                <a:gd name="connsiteY1737" fmla="*/ 866523 h 1608850"/>
                <a:gd name="connsiteX1738" fmla="*/ 11952999 w 12192000"/>
                <a:gd name="connsiteY1738" fmla="*/ 865360 h 1608850"/>
                <a:gd name="connsiteX1739" fmla="*/ 11952999 w 12192000"/>
                <a:gd name="connsiteY1739" fmla="*/ 857224 h 1608850"/>
                <a:gd name="connsiteX1740" fmla="*/ 11954114 w 12192000"/>
                <a:gd name="connsiteY1740" fmla="*/ 857224 h 1608850"/>
                <a:gd name="connsiteX1741" fmla="*/ 11961915 w 12192000"/>
                <a:gd name="connsiteY1741" fmla="*/ 857224 h 1608850"/>
                <a:gd name="connsiteX1742" fmla="*/ 11961915 w 12192000"/>
                <a:gd name="connsiteY1742" fmla="*/ 856062 h 1608850"/>
                <a:gd name="connsiteX1743" fmla="*/ 11961915 w 12192000"/>
                <a:gd name="connsiteY1743" fmla="*/ 847925 h 1608850"/>
                <a:gd name="connsiteX1744" fmla="*/ 11960800 w 12192000"/>
                <a:gd name="connsiteY1744" fmla="*/ 847925 h 1608850"/>
                <a:gd name="connsiteX1745" fmla="*/ 11952999 w 12192000"/>
                <a:gd name="connsiteY1745" fmla="*/ 847925 h 1608850"/>
                <a:gd name="connsiteX1746" fmla="*/ 11952999 w 12192000"/>
                <a:gd name="connsiteY1746" fmla="*/ 846763 h 1608850"/>
                <a:gd name="connsiteX1747" fmla="*/ 11952999 w 12192000"/>
                <a:gd name="connsiteY1747" fmla="*/ 838627 h 1608850"/>
                <a:gd name="connsiteX1748" fmla="*/ 11954114 w 12192000"/>
                <a:gd name="connsiteY1748" fmla="*/ 838627 h 1608850"/>
                <a:gd name="connsiteX1749" fmla="*/ 11961915 w 12192000"/>
                <a:gd name="connsiteY1749" fmla="*/ 838627 h 1608850"/>
                <a:gd name="connsiteX1750" fmla="*/ 11961915 w 12192000"/>
                <a:gd name="connsiteY1750" fmla="*/ 837755 h 1608850"/>
                <a:gd name="connsiteX1751" fmla="*/ 11961915 w 12192000"/>
                <a:gd name="connsiteY1751" fmla="*/ 831653 h 1608850"/>
                <a:gd name="connsiteX1752" fmla="*/ 11960800 w 12192000"/>
                <a:gd name="connsiteY1752" fmla="*/ 831653 h 1608850"/>
                <a:gd name="connsiteX1753" fmla="*/ 11952999 w 12192000"/>
                <a:gd name="connsiteY1753" fmla="*/ 831653 h 1608850"/>
                <a:gd name="connsiteX1754" fmla="*/ 11952999 w 12192000"/>
                <a:gd name="connsiteY1754" fmla="*/ 830491 h 1608850"/>
                <a:gd name="connsiteX1755" fmla="*/ 11952999 w 12192000"/>
                <a:gd name="connsiteY1755" fmla="*/ 822354 h 1608850"/>
                <a:gd name="connsiteX1756" fmla="*/ 11954114 w 12192000"/>
                <a:gd name="connsiteY1756" fmla="*/ 822354 h 1608850"/>
                <a:gd name="connsiteX1757" fmla="*/ 11961915 w 12192000"/>
                <a:gd name="connsiteY1757" fmla="*/ 822354 h 1608850"/>
                <a:gd name="connsiteX1758" fmla="*/ 11961915 w 12192000"/>
                <a:gd name="connsiteY1758" fmla="*/ 821192 h 1608850"/>
                <a:gd name="connsiteX1759" fmla="*/ 11961915 w 12192000"/>
                <a:gd name="connsiteY1759" fmla="*/ 813056 h 1608850"/>
                <a:gd name="connsiteX1760" fmla="*/ 11960800 w 12192000"/>
                <a:gd name="connsiteY1760" fmla="*/ 813056 h 1608850"/>
                <a:gd name="connsiteX1761" fmla="*/ 11952999 w 12192000"/>
                <a:gd name="connsiteY1761" fmla="*/ 813056 h 1608850"/>
                <a:gd name="connsiteX1762" fmla="*/ 11952999 w 12192000"/>
                <a:gd name="connsiteY1762" fmla="*/ 811893 h 1608850"/>
                <a:gd name="connsiteX1763" fmla="*/ 11952999 w 12192000"/>
                <a:gd name="connsiteY1763" fmla="*/ 803757 h 1608850"/>
                <a:gd name="connsiteX1764" fmla="*/ 11954114 w 12192000"/>
                <a:gd name="connsiteY1764" fmla="*/ 803757 h 1608850"/>
                <a:gd name="connsiteX1765" fmla="*/ 11961915 w 12192000"/>
                <a:gd name="connsiteY1765" fmla="*/ 803757 h 1608850"/>
                <a:gd name="connsiteX1766" fmla="*/ 11961915 w 12192000"/>
                <a:gd name="connsiteY1766" fmla="*/ 802885 h 1608850"/>
                <a:gd name="connsiteX1767" fmla="*/ 11961915 w 12192000"/>
                <a:gd name="connsiteY1767" fmla="*/ 796783 h 1608850"/>
                <a:gd name="connsiteX1768" fmla="*/ 11960800 w 12192000"/>
                <a:gd name="connsiteY1768" fmla="*/ 796783 h 1608850"/>
                <a:gd name="connsiteX1769" fmla="*/ 11952999 w 12192000"/>
                <a:gd name="connsiteY1769" fmla="*/ 796783 h 1608850"/>
                <a:gd name="connsiteX1770" fmla="*/ 11952999 w 12192000"/>
                <a:gd name="connsiteY1770" fmla="*/ 795621 h 1608850"/>
                <a:gd name="connsiteX1771" fmla="*/ 11952999 w 12192000"/>
                <a:gd name="connsiteY1771" fmla="*/ 787484 h 1608850"/>
                <a:gd name="connsiteX1772" fmla="*/ 11954114 w 12192000"/>
                <a:gd name="connsiteY1772" fmla="*/ 787484 h 1608850"/>
                <a:gd name="connsiteX1773" fmla="*/ 11961915 w 12192000"/>
                <a:gd name="connsiteY1773" fmla="*/ 787484 h 1608850"/>
                <a:gd name="connsiteX1774" fmla="*/ 11960800 w 12192000"/>
                <a:gd name="connsiteY1774" fmla="*/ 785741 h 1608850"/>
                <a:gd name="connsiteX1775" fmla="*/ 11952999 w 12192000"/>
                <a:gd name="connsiteY1775" fmla="*/ 773537 h 1608850"/>
                <a:gd name="connsiteX1776" fmla="*/ 11952999 w 12192000"/>
                <a:gd name="connsiteY1776" fmla="*/ 736342 h 1608850"/>
                <a:gd name="connsiteX1777" fmla="*/ 12102343 w 12192000"/>
                <a:gd name="connsiteY1777" fmla="*/ 736342 h 1608850"/>
                <a:gd name="connsiteX1778" fmla="*/ 12115716 w 12192000"/>
                <a:gd name="connsiteY1778" fmla="*/ 757264 h 1608850"/>
                <a:gd name="connsiteX1779" fmla="*/ 12115716 w 12192000"/>
                <a:gd name="connsiteY1779" fmla="*/ 803757 h 1608850"/>
                <a:gd name="connsiteX1780" fmla="*/ 12114602 w 12192000"/>
                <a:gd name="connsiteY1780" fmla="*/ 803757 h 1608850"/>
                <a:gd name="connsiteX1781" fmla="*/ 12106800 w 12192000"/>
                <a:gd name="connsiteY1781" fmla="*/ 803757 h 1608850"/>
                <a:gd name="connsiteX1782" fmla="*/ 12106800 w 12192000"/>
                <a:gd name="connsiteY1782" fmla="*/ 804919 h 1608850"/>
                <a:gd name="connsiteX1783" fmla="*/ 12106800 w 12192000"/>
                <a:gd name="connsiteY1783" fmla="*/ 813056 h 1608850"/>
                <a:gd name="connsiteX1784" fmla="*/ 12107915 w 12192000"/>
                <a:gd name="connsiteY1784" fmla="*/ 813056 h 1608850"/>
                <a:gd name="connsiteX1785" fmla="*/ 12115716 w 12192000"/>
                <a:gd name="connsiteY1785" fmla="*/ 813056 h 1608850"/>
                <a:gd name="connsiteX1786" fmla="*/ 12115716 w 12192000"/>
                <a:gd name="connsiteY1786" fmla="*/ 814218 h 1608850"/>
                <a:gd name="connsiteX1787" fmla="*/ 12115716 w 12192000"/>
                <a:gd name="connsiteY1787" fmla="*/ 822354 h 1608850"/>
                <a:gd name="connsiteX1788" fmla="*/ 12114602 w 12192000"/>
                <a:gd name="connsiteY1788" fmla="*/ 822354 h 1608850"/>
                <a:gd name="connsiteX1789" fmla="*/ 12106800 w 12192000"/>
                <a:gd name="connsiteY1789" fmla="*/ 822354 h 1608850"/>
                <a:gd name="connsiteX1790" fmla="*/ 12106800 w 12192000"/>
                <a:gd name="connsiteY1790" fmla="*/ 823516 h 1608850"/>
                <a:gd name="connsiteX1791" fmla="*/ 12106800 w 12192000"/>
                <a:gd name="connsiteY1791" fmla="*/ 831653 h 1608850"/>
                <a:gd name="connsiteX1792" fmla="*/ 12107915 w 12192000"/>
                <a:gd name="connsiteY1792" fmla="*/ 831653 h 1608850"/>
                <a:gd name="connsiteX1793" fmla="*/ 12115716 w 12192000"/>
                <a:gd name="connsiteY1793" fmla="*/ 831653 h 1608850"/>
                <a:gd name="connsiteX1794" fmla="*/ 12115716 w 12192000"/>
                <a:gd name="connsiteY1794" fmla="*/ 832525 h 1608850"/>
                <a:gd name="connsiteX1795" fmla="*/ 12115716 w 12192000"/>
                <a:gd name="connsiteY1795" fmla="*/ 838627 h 1608850"/>
                <a:gd name="connsiteX1796" fmla="*/ 12114602 w 12192000"/>
                <a:gd name="connsiteY1796" fmla="*/ 838627 h 1608850"/>
                <a:gd name="connsiteX1797" fmla="*/ 12106800 w 12192000"/>
                <a:gd name="connsiteY1797" fmla="*/ 838627 h 1608850"/>
                <a:gd name="connsiteX1798" fmla="*/ 12106800 w 12192000"/>
                <a:gd name="connsiteY1798" fmla="*/ 839789 h 1608850"/>
                <a:gd name="connsiteX1799" fmla="*/ 12106800 w 12192000"/>
                <a:gd name="connsiteY1799" fmla="*/ 847925 h 1608850"/>
                <a:gd name="connsiteX1800" fmla="*/ 12107915 w 12192000"/>
                <a:gd name="connsiteY1800" fmla="*/ 847925 h 1608850"/>
                <a:gd name="connsiteX1801" fmla="*/ 12115716 w 12192000"/>
                <a:gd name="connsiteY1801" fmla="*/ 847925 h 1608850"/>
                <a:gd name="connsiteX1802" fmla="*/ 12115716 w 12192000"/>
                <a:gd name="connsiteY1802" fmla="*/ 849088 h 1608850"/>
                <a:gd name="connsiteX1803" fmla="*/ 12115716 w 12192000"/>
                <a:gd name="connsiteY1803" fmla="*/ 857224 h 1608850"/>
                <a:gd name="connsiteX1804" fmla="*/ 12114602 w 12192000"/>
                <a:gd name="connsiteY1804" fmla="*/ 857224 h 1608850"/>
                <a:gd name="connsiteX1805" fmla="*/ 12106800 w 12192000"/>
                <a:gd name="connsiteY1805" fmla="*/ 857224 h 1608850"/>
                <a:gd name="connsiteX1806" fmla="*/ 12106800 w 12192000"/>
                <a:gd name="connsiteY1806" fmla="*/ 858386 h 1608850"/>
                <a:gd name="connsiteX1807" fmla="*/ 12106800 w 12192000"/>
                <a:gd name="connsiteY1807" fmla="*/ 866523 h 1608850"/>
                <a:gd name="connsiteX1808" fmla="*/ 12107915 w 12192000"/>
                <a:gd name="connsiteY1808" fmla="*/ 866523 h 1608850"/>
                <a:gd name="connsiteX1809" fmla="*/ 12115716 w 12192000"/>
                <a:gd name="connsiteY1809" fmla="*/ 866523 h 1608850"/>
                <a:gd name="connsiteX1810" fmla="*/ 12115716 w 12192000"/>
                <a:gd name="connsiteY1810" fmla="*/ 867394 h 1608850"/>
                <a:gd name="connsiteX1811" fmla="*/ 12115716 w 12192000"/>
                <a:gd name="connsiteY1811" fmla="*/ 873496 h 1608850"/>
                <a:gd name="connsiteX1812" fmla="*/ 12114602 w 12192000"/>
                <a:gd name="connsiteY1812" fmla="*/ 873496 h 1608850"/>
                <a:gd name="connsiteX1813" fmla="*/ 12106800 w 12192000"/>
                <a:gd name="connsiteY1813" fmla="*/ 873496 h 1608850"/>
                <a:gd name="connsiteX1814" fmla="*/ 12106800 w 12192000"/>
                <a:gd name="connsiteY1814" fmla="*/ 874659 h 1608850"/>
                <a:gd name="connsiteX1815" fmla="*/ 12106800 w 12192000"/>
                <a:gd name="connsiteY1815" fmla="*/ 882795 h 1608850"/>
                <a:gd name="connsiteX1816" fmla="*/ 12107915 w 12192000"/>
                <a:gd name="connsiteY1816" fmla="*/ 882795 h 1608850"/>
                <a:gd name="connsiteX1817" fmla="*/ 12115716 w 12192000"/>
                <a:gd name="connsiteY1817" fmla="*/ 882795 h 1608850"/>
                <a:gd name="connsiteX1818" fmla="*/ 12115716 w 12192000"/>
                <a:gd name="connsiteY1818" fmla="*/ 883957 h 1608850"/>
                <a:gd name="connsiteX1819" fmla="*/ 12115716 w 12192000"/>
                <a:gd name="connsiteY1819" fmla="*/ 892094 h 1608850"/>
                <a:gd name="connsiteX1820" fmla="*/ 12114602 w 12192000"/>
                <a:gd name="connsiteY1820" fmla="*/ 892094 h 1608850"/>
                <a:gd name="connsiteX1821" fmla="*/ 12106800 w 12192000"/>
                <a:gd name="connsiteY1821" fmla="*/ 892094 h 1608850"/>
                <a:gd name="connsiteX1822" fmla="*/ 12106800 w 12192000"/>
                <a:gd name="connsiteY1822" fmla="*/ 892965 h 1608850"/>
                <a:gd name="connsiteX1823" fmla="*/ 12106800 w 12192000"/>
                <a:gd name="connsiteY1823" fmla="*/ 899068 h 1608850"/>
                <a:gd name="connsiteX1824" fmla="*/ 12107915 w 12192000"/>
                <a:gd name="connsiteY1824" fmla="*/ 899068 h 1608850"/>
                <a:gd name="connsiteX1825" fmla="*/ 12115716 w 12192000"/>
                <a:gd name="connsiteY1825" fmla="*/ 899068 h 1608850"/>
                <a:gd name="connsiteX1826" fmla="*/ 12115716 w 12192000"/>
                <a:gd name="connsiteY1826" fmla="*/ 900230 h 1608850"/>
                <a:gd name="connsiteX1827" fmla="*/ 12115716 w 12192000"/>
                <a:gd name="connsiteY1827" fmla="*/ 908366 h 1608850"/>
                <a:gd name="connsiteX1828" fmla="*/ 12114602 w 12192000"/>
                <a:gd name="connsiteY1828" fmla="*/ 908366 h 1608850"/>
                <a:gd name="connsiteX1829" fmla="*/ 12106800 w 12192000"/>
                <a:gd name="connsiteY1829" fmla="*/ 908366 h 1608850"/>
                <a:gd name="connsiteX1830" fmla="*/ 12106800 w 12192000"/>
                <a:gd name="connsiteY1830" fmla="*/ 909528 h 1608850"/>
                <a:gd name="connsiteX1831" fmla="*/ 12106800 w 12192000"/>
                <a:gd name="connsiteY1831" fmla="*/ 917665 h 1608850"/>
                <a:gd name="connsiteX1832" fmla="*/ 12107915 w 12192000"/>
                <a:gd name="connsiteY1832" fmla="*/ 917665 h 1608850"/>
                <a:gd name="connsiteX1833" fmla="*/ 12115716 w 12192000"/>
                <a:gd name="connsiteY1833" fmla="*/ 917665 h 1608850"/>
                <a:gd name="connsiteX1834" fmla="*/ 12115716 w 12192000"/>
                <a:gd name="connsiteY1834" fmla="*/ 918827 h 1608850"/>
                <a:gd name="connsiteX1835" fmla="*/ 12115716 w 12192000"/>
                <a:gd name="connsiteY1835" fmla="*/ 926963 h 1608850"/>
                <a:gd name="connsiteX1836" fmla="*/ 12114602 w 12192000"/>
                <a:gd name="connsiteY1836" fmla="*/ 926963 h 1608850"/>
                <a:gd name="connsiteX1837" fmla="*/ 12106800 w 12192000"/>
                <a:gd name="connsiteY1837" fmla="*/ 926963 h 1608850"/>
                <a:gd name="connsiteX1838" fmla="*/ 12106800 w 12192000"/>
                <a:gd name="connsiteY1838" fmla="*/ 927835 h 1608850"/>
                <a:gd name="connsiteX1839" fmla="*/ 12106800 w 12192000"/>
                <a:gd name="connsiteY1839" fmla="*/ 933937 h 1608850"/>
                <a:gd name="connsiteX1840" fmla="*/ 12107915 w 12192000"/>
                <a:gd name="connsiteY1840" fmla="*/ 933937 h 1608850"/>
                <a:gd name="connsiteX1841" fmla="*/ 12115716 w 12192000"/>
                <a:gd name="connsiteY1841" fmla="*/ 933937 h 1608850"/>
                <a:gd name="connsiteX1842" fmla="*/ 12115716 w 12192000"/>
                <a:gd name="connsiteY1842" fmla="*/ 935100 h 1608850"/>
                <a:gd name="connsiteX1843" fmla="*/ 12115716 w 12192000"/>
                <a:gd name="connsiteY1843" fmla="*/ 943236 h 1608850"/>
                <a:gd name="connsiteX1844" fmla="*/ 12114602 w 12192000"/>
                <a:gd name="connsiteY1844" fmla="*/ 943236 h 1608850"/>
                <a:gd name="connsiteX1845" fmla="*/ 12106800 w 12192000"/>
                <a:gd name="connsiteY1845" fmla="*/ 943236 h 1608850"/>
                <a:gd name="connsiteX1846" fmla="*/ 12106800 w 12192000"/>
                <a:gd name="connsiteY1846" fmla="*/ 944398 h 1608850"/>
                <a:gd name="connsiteX1847" fmla="*/ 12106800 w 12192000"/>
                <a:gd name="connsiteY1847" fmla="*/ 952535 h 1608850"/>
                <a:gd name="connsiteX1848" fmla="*/ 12107915 w 12192000"/>
                <a:gd name="connsiteY1848" fmla="*/ 952535 h 1608850"/>
                <a:gd name="connsiteX1849" fmla="*/ 12115716 w 12192000"/>
                <a:gd name="connsiteY1849" fmla="*/ 952535 h 1608850"/>
                <a:gd name="connsiteX1850" fmla="*/ 12115716 w 12192000"/>
                <a:gd name="connsiteY1850" fmla="*/ 953406 h 1608850"/>
                <a:gd name="connsiteX1851" fmla="*/ 12115716 w 12192000"/>
                <a:gd name="connsiteY1851" fmla="*/ 959508 h 1608850"/>
                <a:gd name="connsiteX1852" fmla="*/ 12114602 w 12192000"/>
                <a:gd name="connsiteY1852" fmla="*/ 959508 h 1608850"/>
                <a:gd name="connsiteX1853" fmla="*/ 12106800 w 12192000"/>
                <a:gd name="connsiteY1853" fmla="*/ 959508 h 1608850"/>
                <a:gd name="connsiteX1854" fmla="*/ 12106800 w 12192000"/>
                <a:gd name="connsiteY1854" fmla="*/ 960671 h 1608850"/>
                <a:gd name="connsiteX1855" fmla="*/ 12106800 w 12192000"/>
                <a:gd name="connsiteY1855" fmla="*/ 968807 h 1608850"/>
                <a:gd name="connsiteX1856" fmla="*/ 12107915 w 12192000"/>
                <a:gd name="connsiteY1856" fmla="*/ 968807 h 1608850"/>
                <a:gd name="connsiteX1857" fmla="*/ 12115716 w 12192000"/>
                <a:gd name="connsiteY1857" fmla="*/ 968807 h 1608850"/>
                <a:gd name="connsiteX1858" fmla="*/ 12115716 w 12192000"/>
                <a:gd name="connsiteY1858" fmla="*/ 969969 h 1608850"/>
                <a:gd name="connsiteX1859" fmla="*/ 12115716 w 12192000"/>
                <a:gd name="connsiteY1859" fmla="*/ 978106 h 1608850"/>
                <a:gd name="connsiteX1860" fmla="*/ 12114602 w 12192000"/>
                <a:gd name="connsiteY1860" fmla="*/ 978106 h 1608850"/>
                <a:gd name="connsiteX1861" fmla="*/ 12106800 w 12192000"/>
                <a:gd name="connsiteY1861" fmla="*/ 978106 h 1608850"/>
                <a:gd name="connsiteX1862" fmla="*/ 12106800 w 12192000"/>
                <a:gd name="connsiteY1862" fmla="*/ 979268 h 1608850"/>
                <a:gd name="connsiteX1863" fmla="*/ 12106800 w 12192000"/>
                <a:gd name="connsiteY1863" fmla="*/ 987404 h 1608850"/>
                <a:gd name="connsiteX1864" fmla="*/ 12107915 w 12192000"/>
                <a:gd name="connsiteY1864" fmla="*/ 987404 h 1608850"/>
                <a:gd name="connsiteX1865" fmla="*/ 12115716 w 12192000"/>
                <a:gd name="connsiteY1865" fmla="*/ 987404 h 1608850"/>
                <a:gd name="connsiteX1866" fmla="*/ 12115716 w 12192000"/>
                <a:gd name="connsiteY1866" fmla="*/ 988276 h 1608850"/>
                <a:gd name="connsiteX1867" fmla="*/ 12115716 w 12192000"/>
                <a:gd name="connsiteY1867" fmla="*/ 994378 h 1608850"/>
                <a:gd name="connsiteX1868" fmla="*/ 12114602 w 12192000"/>
                <a:gd name="connsiteY1868" fmla="*/ 994378 h 1608850"/>
                <a:gd name="connsiteX1869" fmla="*/ 12106800 w 12192000"/>
                <a:gd name="connsiteY1869" fmla="*/ 994378 h 1608850"/>
                <a:gd name="connsiteX1870" fmla="*/ 12106800 w 12192000"/>
                <a:gd name="connsiteY1870" fmla="*/ 995540 h 1608850"/>
                <a:gd name="connsiteX1871" fmla="*/ 12106800 w 12192000"/>
                <a:gd name="connsiteY1871" fmla="*/ 1003677 h 1608850"/>
                <a:gd name="connsiteX1872" fmla="*/ 12131319 w 12192000"/>
                <a:gd name="connsiteY1872" fmla="*/ 1024599 h 1608850"/>
                <a:gd name="connsiteX1873" fmla="*/ 12130206 w 12192000"/>
                <a:gd name="connsiteY1873" fmla="*/ 1029248 h 1608850"/>
                <a:gd name="connsiteX1874" fmla="*/ 12122403 w 12192000"/>
                <a:gd name="connsiteY1874" fmla="*/ 1029248 h 1608850"/>
                <a:gd name="connsiteX1875" fmla="*/ 12122403 w 12192000"/>
                <a:gd name="connsiteY1875" fmla="*/ 1040036 h 1608850"/>
                <a:gd name="connsiteX1876" fmla="*/ 12122403 w 12192000"/>
                <a:gd name="connsiteY1876" fmla="*/ 1046874 h 1608850"/>
                <a:gd name="connsiteX1877" fmla="*/ 12131319 w 12192000"/>
                <a:gd name="connsiteY1877" fmla="*/ 1046874 h 1608850"/>
                <a:gd name="connsiteX1878" fmla="*/ 12131319 w 12192000"/>
                <a:gd name="connsiteY1878" fmla="*/ 1043196 h 1608850"/>
                <a:gd name="connsiteX1879" fmla="*/ 12132434 w 12192000"/>
                <a:gd name="connsiteY1879" fmla="*/ 1042615 h 1608850"/>
                <a:gd name="connsiteX1880" fmla="*/ 12140235 w 12192000"/>
                <a:gd name="connsiteY1880" fmla="*/ 1038547 h 1608850"/>
                <a:gd name="connsiteX1881" fmla="*/ 12142186 w 12192000"/>
                <a:gd name="connsiteY1881" fmla="*/ 1038547 h 1608850"/>
                <a:gd name="connsiteX1882" fmla="*/ 12155839 w 12192000"/>
                <a:gd name="connsiteY1882" fmla="*/ 1038547 h 1608850"/>
                <a:gd name="connsiteX1883" fmla="*/ 12155839 w 12192000"/>
                <a:gd name="connsiteY1883" fmla="*/ 1039709 h 1608850"/>
                <a:gd name="connsiteX1884" fmla="*/ 12155839 w 12192000"/>
                <a:gd name="connsiteY1884" fmla="*/ 1046874 h 1608850"/>
                <a:gd name="connsiteX1885" fmla="*/ 12192000 w 12192000"/>
                <a:gd name="connsiteY1885" fmla="*/ 1046874 h 1608850"/>
                <a:gd name="connsiteX1886" fmla="*/ 12192000 w 12192000"/>
                <a:gd name="connsiteY1886" fmla="*/ 1070905 h 1608850"/>
                <a:gd name="connsiteX1887" fmla="*/ 12192000 w 12192000"/>
                <a:gd name="connsiteY1887" fmla="*/ 1121663 h 1608850"/>
                <a:gd name="connsiteX1888" fmla="*/ 12192000 w 12192000"/>
                <a:gd name="connsiteY1888" fmla="*/ 1608850 h 1608850"/>
                <a:gd name="connsiteX1889" fmla="*/ 0 w 12192000"/>
                <a:gd name="connsiteY1889" fmla="*/ 1608850 h 1608850"/>
                <a:gd name="connsiteX1890" fmla="*/ 0 w 12192000"/>
                <a:gd name="connsiteY1890" fmla="*/ 1046874 h 1608850"/>
                <a:gd name="connsiteX1891" fmla="*/ 65773 w 12192000"/>
                <a:gd name="connsiteY1891" fmla="*/ 1046874 h 1608850"/>
                <a:gd name="connsiteX1892" fmla="*/ 82231 w 12192000"/>
                <a:gd name="connsiteY1892" fmla="*/ 1045519 h 1608850"/>
                <a:gd name="connsiteX1893" fmla="*/ 82231 w 12192000"/>
                <a:gd name="connsiteY1893" fmla="*/ 1012974 h 1608850"/>
                <a:gd name="connsiteX1894" fmla="*/ 126811 w 12192000"/>
                <a:gd name="connsiteY1894" fmla="*/ 1012974 h 1608850"/>
                <a:gd name="connsiteX1895" fmla="*/ 126811 w 12192000"/>
                <a:gd name="connsiteY1895" fmla="*/ 994377 h 1608850"/>
                <a:gd name="connsiteX1896" fmla="*/ 220430 w 12192000"/>
                <a:gd name="connsiteY1896" fmla="*/ 994377 h 1608850"/>
                <a:gd name="connsiteX1897" fmla="*/ 220430 w 12192000"/>
                <a:gd name="connsiteY1897" fmla="*/ 1006000 h 1608850"/>
                <a:gd name="connsiteX1898" fmla="*/ 280612 w 12192000"/>
                <a:gd name="connsiteY1898" fmla="*/ 1006000 h 1608850"/>
                <a:gd name="connsiteX1899" fmla="*/ 280612 w 12192000"/>
                <a:gd name="connsiteY1899" fmla="*/ 1012974 h 1608850"/>
                <a:gd name="connsiteX1900" fmla="*/ 298444 w 12192000"/>
                <a:gd name="connsiteY1900" fmla="*/ 1012974 h 1608850"/>
                <a:gd name="connsiteX1901" fmla="*/ 298444 w 12192000"/>
                <a:gd name="connsiteY1901" fmla="*/ 1019948 h 1608850"/>
                <a:gd name="connsiteX1902" fmla="*/ 314048 w 12192000"/>
                <a:gd name="connsiteY1902" fmla="*/ 1019948 h 1608850"/>
                <a:gd name="connsiteX1903" fmla="*/ 314048 w 12192000"/>
                <a:gd name="connsiteY1903" fmla="*/ 915339 h 1608850"/>
                <a:gd name="connsiteX1904" fmla="*/ 360858 w 12192000"/>
                <a:gd name="connsiteY1904" fmla="*/ 901391 h 1608850"/>
                <a:gd name="connsiteX1905" fmla="*/ 447789 w 12192000"/>
                <a:gd name="connsiteY1905" fmla="*/ 901391 h 1608850"/>
                <a:gd name="connsiteX1906" fmla="*/ 447789 w 12192000"/>
                <a:gd name="connsiteY1906" fmla="*/ 734017 h 1608850"/>
                <a:gd name="connsiteX1907" fmla="*/ 472308 w 12192000"/>
                <a:gd name="connsiteY1907" fmla="*/ 722393 h 1608850"/>
                <a:gd name="connsiteX1908" fmla="*/ 579301 w 12192000"/>
                <a:gd name="connsiteY1908" fmla="*/ 703796 h 1608850"/>
                <a:gd name="connsiteX1909" fmla="*/ 617194 w 12192000"/>
                <a:gd name="connsiteY1909" fmla="*/ 715419 h 1608850"/>
                <a:gd name="connsiteX1910" fmla="*/ 623881 w 12192000"/>
                <a:gd name="connsiteY1910" fmla="*/ 722393 h 1608850"/>
                <a:gd name="connsiteX1911" fmla="*/ 623881 w 12192000"/>
                <a:gd name="connsiteY1911" fmla="*/ 1033896 h 1608850"/>
                <a:gd name="connsiteX1912" fmla="*/ 639484 w 12192000"/>
                <a:gd name="connsiteY1912" fmla="*/ 1033896 h 1608850"/>
                <a:gd name="connsiteX1913" fmla="*/ 639484 w 12192000"/>
                <a:gd name="connsiteY1913" fmla="*/ 908365 h 1608850"/>
                <a:gd name="connsiteX1914" fmla="*/ 652858 w 12192000"/>
                <a:gd name="connsiteY1914" fmla="*/ 908365 h 1608850"/>
                <a:gd name="connsiteX1915" fmla="*/ 652858 w 12192000"/>
                <a:gd name="connsiteY1915" fmla="*/ 896742 h 1608850"/>
                <a:gd name="connsiteX1916" fmla="*/ 666232 w 12192000"/>
                <a:gd name="connsiteY1916" fmla="*/ 889768 h 1608850"/>
                <a:gd name="connsiteX1917" fmla="*/ 677377 w 12192000"/>
                <a:gd name="connsiteY1917" fmla="*/ 889768 h 1608850"/>
                <a:gd name="connsiteX1918" fmla="*/ 677377 w 12192000"/>
                <a:gd name="connsiteY1918" fmla="*/ 878145 h 1608850"/>
                <a:gd name="connsiteX1919" fmla="*/ 686293 w 12192000"/>
                <a:gd name="connsiteY1919" fmla="*/ 871171 h 1608850"/>
                <a:gd name="connsiteX1920" fmla="*/ 708584 w 12192000"/>
                <a:gd name="connsiteY1920" fmla="*/ 871171 h 1608850"/>
                <a:gd name="connsiteX1921" fmla="*/ 708584 w 12192000"/>
                <a:gd name="connsiteY1921" fmla="*/ 908365 h 1608850"/>
                <a:gd name="connsiteX1922" fmla="*/ 755393 w 12192000"/>
                <a:gd name="connsiteY1922" fmla="*/ 908365 h 1608850"/>
                <a:gd name="connsiteX1923" fmla="*/ 755393 w 12192000"/>
                <a:gd name="connsiteY1923" fmla="*/ 1038546 h 1608850"/>
                <a:gd name="connsiteX1924" fmla="*/ 773225 w 12192000"/>
                <a:gd name="connsiteY1924" fmla="*/ 1038546 h 1608850"/>
                <a:gd name="connsiteX1925" fmla="*/ 791057 w 12192000"/>
                <a:gd name="connsiteY1925" fmla="*/ 1031572 h 1608850"/>
                <a:gd name="connsiteX1926" fmla="*/ 791057 w 12192000"/>
                <a:gd name="connsiteY1926" fmla="*/ 1022273 h 1608850"/>
                <a:gd name="connsiteX1927" fmla="*/ 784370 w 12192000"/>
                <a:gd name="connsiteY1927" fmla="*/ 1019948 h 1608850"/>
                <a:gd name="connsiteX1928" fmla="*/ 784370 w 12192000"/>
                <a:gd name="connsiteY1928" fmla="*/ 1012974 h 1608850"/>
                <a:gd name="connsiteX1929" fmla="*/ 791057 w 12192000"/>
                <a:gd name="connsiteY1929" fmla="*/ 1008325 h 1608850"/>
                <a:gd name="connsiteX1930" fmla="*/ 791057 w 12192000"/>
                <a:gd name="connsiteY1930" fmla="*/ 957183 h 1608850"/>
                <a:gd name="connsiteX1931" fmla="*/ 784370 w 12192000"/>
                <a:gd name="connsiteY1931" fmla="*/ 954858 h 1608850"/>
                <a:gd name="connsiteX1932" fmla="*/ 784370 w 12192000"/>
                <a:gd name="connsiteY1932" fmla="*/ 947884 h 1608850"/>
                <a:gd name="connsiteX1933" fmla="*/ 791057 w 12192000"/>
                <a:gd name="connsiteY1933" fmla="*/ 943235 h 1608850"/>
                <a:gd name="connsiteX1934" fmla="*/ 795515 w 12192000"/>
                <a:gd name="connsiteY1934" fmla="*/ 938586 h 1608850"/>
                <a:gd name="connsiteX1935" fmla="*/ 795515 w 12192000"/>
                <a:gd name="connsiteY1935" fmla="*/ 929287 h 1608850"/>
                <a:gd name="connsiteX1936" fmla="*/ 791057 w 12192000"/>
                <a:gd name="connsiteY1936" fmla="*/ 929287 h 1608850"/>
                <a:gd name="connsiteX1937" fmla="*/ 791057 w 12192000"/>
                <a:gd name="connsiteY1937" fmla="*/ 922313 h 1608850"/>
                <a:gd name="connsiteX1938" fmla="*/ 797744 w 12192000"/>
                <a:gd name="connsiteY1938" fmla="*/ 917664 h 1608850"/>
                <a:gd name="connsiteX1939" fmla="*/ 833408 w 12192000"/>
                <a:gd name="connsiteY1939" fmla="*/ 852574 h 1608850"/>
                <a:gd name="connsiteX1940" fmla="*/ 828950 w 12192000"/>
                <a:gd name="connsiteY1940" fmla="*/ 850249 h 1608850"/>
                <a:gd name="connsiteX1941" fmla="*/ 828950 w 12192000"/>
                <a:gd name="connsiteY1941" fmla="*/ 843275 h 1608850"/>
                <a:gd name="connsiteX1942" fmla="*/ 835637 w 12192000"/>
                <a:gd name="connsiteY1942" fmla="*/ 840950 h 1608850"/>
                <a:gd name="connsiteX1943" fmla="*/ 835637 w 12192000"/>
                <a:gd name="connsiteY1943" fmla="*/ 831652 h 1608850"/>
                <a:gd name="connsiteX1944" fmla="*/ 840095 w 12192000"/>
                <a:gd name="connsiteY1944" fmla="*/ 831652 h 1608850"/>
                <a:gd name="connsiteX1945" fmla="*/ 840095 w 12192000"/>
                <a:gd name="connsiteY1945" fmla="*/ 810730 h 1608850"/>
                <a:gd name="connsiteX1946" fmla="*/ 835637 w 12192000"/>
                <a:gd name="connsiteY1946" fmla="*/ 810730 h 1608850"/>
                <a:gd name="connsiteX1947" fmla="*/ 835637 w 12192000"/>
                <a:gd name="connsiteY1947" fmla="*/ 806081 h 1608850"/>
                <a:gd name="connsiteX1948" fmla="*/ 840095 w 12192000"/>
                <a:gd name="connsiteY1948" fmla="*/ 803756 h 1608850"/>
                <a:gd name="connsiteX1949" fmla="*/ 851240 w 12192000"/>
                <a:gd name="connsiteY1949" fmla="*/ 787483 h 1608850"/>
                <a:gd name="connsiteX1950" fmla="*/ 853469 w 12192000"/>
                <a:gd name="connsiteY1950" fmla="*/ 778185 h 1608850"/>
                <a:gd name="connsiteX1951" fmla="*/ 853469 w 12192000"/>
                <a:gd name="connsiteY1951" fmla="*/ 752614 h 1608850"/>
                <a:gd name="connsiteX1952" fmla="*/ 853748 w 12192000"/>
                <a:gd name="connsiteY1952" fmla="*/ 751742 h 1608850"/>
                <a:gd name="connsiteX1953" fmla="*/ 855698 w 12192000"/>
                <a:gd name="connsiteY1953" fmla="*/ 745640 h 1608850"/>
                <a:gd name="connsiteX1954" fmla="*/ 855977 w 12192000"/>
                <a:gd name="connsiteY1954" fmla="*/ 746512 h 1608850"/>
                <a:gd name="connsiteX1955" fmla="*/ 857927 w 12192000"/>
                <a:gd name="connsiteY1955" fmla="*/ 752614 h 1608850"/>
                <a:gd name="connsiteX1956" fmla="*/ 860156 w 12192000"/>
                <a:gd name="connsiteY1956" fmla="*/ 778185 h 1608850"/>
                <a:gd name="connsiteX1957" fmla="*/ 860156 w 12192000"/>
                <a:gd name="connsiteY1957" fmla="*/ 785159 h 1608850"/>
                <a:gd name="connsiteX1958" fmla="*/ 871302 w 12192000"/>
                <a:gd name="connsiteY1958" fmla="*/ 803756 h 1608850"/>
                <a:gd name="connsiteX1959" fmla="*/ 875760 w 12192000"/>
                <a:gd name="connsiteY1959" fmla="*/ 806081 h 1608850"/>
                <a:gd name="connsiteX1960" fmla="*/ 875760 w 12192000"/>
                <a:gd name="connsiteY1960" fmla="*/ 810730 h 1608850"/>
                <a:gd name="connsiteX1961" fmla="*/ 873531 w 12192000"/>
                <a:gd name="connsiteY1961" fmla="*/ 831652 h 1608850"/>
                <a:gd name="connsiteX1962" fmla="*/ 877989 w 12192000"/>
                <a:gd name="connsiteY1962" fmla="*/ 840950 h 1608850"/>
                <a:gd name="connsiteX1963" fmla="*/ 882447 w 12192000"/>
                <a:gd name="connsiteY1963" fmla="*/ 843275 h 1608850"/>
                <a:gd name="connsiteX1964" fmla="*/ 882447 w 12192000"/>
                <a:gd name="connsiteY1964" fmla="*/ 850249 h 1608850"/>
                <a:gd name="connsiteX1965" fmla="*/ 877989 w 12192000"/>
                <a:gd name="connsiteY1965" fmla="*/ 852574 h 1608850"/>
                <a:gd name="connsiteX1966" fmla="*/ 904180 w 12192000"/>
                <a:gd name="connsiteY1966" fmla="*/ 879888 h 1608850"/>
                <a:gd name="connsiteX1967" fmla="*/ 913070 w 12192000"/>
                <a:gd name="connsiteY1967" fmla="*/ 915339 h 1608850"/>
                <a:gd name="connsiteX1968" fmla="*/ 944859 w 12192000"/>
                <a:gd name="connsiteY1968" fmla="*/ 915339 h 1608850"/>
                <a:gd name="connsiteX1969" fmla="*/ 944859 w 12192000"/>
                <a:gd name="connsiteY1969" fmla="*/ 886329 h 1608850"/>
                <a:gd name="connsiteX1970" fmla="*/ 939475 w 12192000"/>
                <a:gd name="connsiteY1970" fmla="*/ 886329 h 1608850"/>
                <a:gd name="connsiteX1971" fmla="*/ 939475 w 12192000"/>
                <a:gd name="connsiteY1971" fmla="*/ 724196 h 1608850"/>
                <a:gd name="connsiteX1972" fmla="*/ 959742 w 12192000"/>
                <a:gd name="connsiteY1972" fmla="*/ 724196 h 1608850"/>
                <a:gd name="connsiteX1973" fmla="*/ 960249 w 12192000"/>
                <a:gd name="connsiteY1973" fmla="*/ 723115 h 1608850"/>
                <a:gd name="connsiteX1974" fmla="*/ 963795 w 12192000"/>
                <a:gd name="connsiteY1974" fmla="*/ 715549 h 1608850"/>
                <a:gd name="connsiteX1975" fmla="*/ 965569 w 12192000"/>
                <a:gd name="connsiteY1975" fmla="*/ 715819 h 1608850"/>
                <a:gd name="connsiteX1976" fmla="*/ 977982 w 12192000"/>
                <a:gd name="connsiteY1976" fmla="*/ 717710 h 1608850"/>
                <a:gd name="connsiteX1977" fmla="*/ 978489 w 12192000"/>
                <a:gd name="connsiteY1977" fmla="*/ 719062 h 1608850"/>
                <a:gd name="connsiteX1978" fmla="*/ 982035 w 12192000"/>
                <a:gd name="connsiteY1978" fmla="*/ 728519 h 1608850"/>
                <a:gd name="connsiteX1979" fmla="*/ 1008382 w 12192000"/>
                <a:gd name="connsiteY1979" fmla="*/ 730681 h 1608850"/>
                <a:gd name="connsiteX1980" fmla="*/ 1008382 w 12192000"/>
                <a:gd name="connsiteY1980" fmla="*/ 607460 h 1608850"/>
                <a:gd name="connsiteX1981" fmla="*/ 1010409 w 12192000"/>
                <a:gd name="connsiteY1981" fmla="*/ 607460 h 1608850"/>
                <a:gd name="connsiteX1982" fmla="*/ 1024597 w 12192000"/>
                <a:gd name="connsiteY1982" fmla="*/ 607460 h 1608850"/>
                <a:gd name="connsiteX1983" fmla="*/ 1024597 w 12192000"/>
                <a:gd name="connsiteY1983" fmla="*/ 471268 h 1608850"/>
                <a:gd name="connsiteX1984" fmla="*/ 1026369 w 12192000"/>
                <a:gd name="connsiteY1984" fmla="*/ 471268 h 1608850"/>
                <a:gd name="connsiteX1985" fmla="*/ 1038783 w 12192000"/>
                <a:gd name="connsiteY1985" fmla="*/ 471268 h 1608850"/>
                <a:gd name="connsiteX1986" fmla="*/ 1038783 w 12192000"/>
                <a:gd name="connsiteY1986" fmla="*/ 356694 h 1608850"/>
                <a:gd name="connsiteX1987" fmla="*/ 1042837 w 12192000"/>
                <a:gd name="connsiteY1987" fmla="*/ 328590 h 1608850"/>
                <a:gd name="connsiteX1988" fmla="*/ 1044863 w 12192000"/>
                <a:gd name="connsiteY1988" fmla="*/ 328590 h 1608850"/>
                <a:gd name="connsiteX1989" fmla="*/ 1059050 w 12192000"/>
                <a:gd name="connsiteY1989" fmla="*/ 328590 h 1608850"/>
                <a:gd name="connsiteX1990" fmla="*/ 1095531 w 12192000"/>
                <a:gd name="connsiteY1990" fmla="*/ 246443 h 1608850"/>
                <a:gd name="connsiteX1991" fmla="*/ 1099585 w 12192000"/>
                <a:gd name="connsiteY1991" fmla="*/ 0 h 160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</a:cxnLst>
              <a:rect l="l" t="t" r="r" b="b"/>
              <a:pathLst>
                <a:path w="12192000" h="1608850">
                  <a:moveTo>
                    <a:pt x="8760317" y="780798"/>
                  </a:moveTo>
                  <a:lnTo>
                    <a:pt x="8760317" y="785159"/>
                  </a:lnTo>
                  <a:lnTo>
                    <a:pt x="8761882" y="787771"/>
                  </a:lnTo>
                  <a:lnTo>
                    <a:pt x="8762996" y="787771"/>
                  </a:lnTo>
                  <a:cubicBezTo>
                    <a:pt x="8762996" y="787771"/>
                    <a:pt x="8762996" y="787771"/>
                    <a:pt x="8762996" y="786900"/>
                  </a:cubicBezTo>
                  <a:lnTo>
                    <a:pt x="8762996" y="780798"/>
                  </a:lnTo>
                  <a:cubicBezTo>
                    <a:pt x="8762996" y="780798"/>
                    <a:pt x="8762996" y="780798"/>
                    <a:pt x="8761881" y="780798"/>
                  </a:cubicBezTo>
                  <a:close/>
                  <a:moveTo>
                    <a:pt x="8758924" y="762200"/>
                  </a:moveTo>
                  <a:lnTo>
                    <a:pt x="8759734" y="771499"/>
                  </a:lnTo>
                  <a:lnTo>
                    <a:pt x="8762996" y="771499"/>
                  </a:lnTo>
                  <a:cubicBezTo>
                    <a:pt x="8762996" y="771499"/>
                    <a:pt x="8762996" y="771499"/>
                    <a:pt x="8762996" y="770337"/>
                  </a:cubicBezTo>
                  <a:lnTo>
                    <a:pt x="8762996" y="762200"/>
                  </a:lnTo>
                  <a:cubicBezTo>
                    <a:pt x="8762996" y="762200"/>
                    <a:pt x="8762996" y="762200"/>
                    <a:pt x="8761881" y="762200"/>
                  </a:cubicBezTo>
                  <a:close/>
                  <a:moveTo>
                    <a:pt x="8755951" y="745928"/>
                  </a:moveTo>
                  <a:lnTo>
                    <a:pt x="8756137" y="746512"/>
                  </a:lnTo>
                  <a:lnTo>
                    <a:pt x="8758088" y="752614"/>
                  </a:lnTo>
                  <a:lnTo>
                    <a:pt x="8758113" y="752902"/>
                  </a:lnTo>
                  <a:lnTo>
                    <a:pt x="8762996" y="752902"/>
                  </a:lnTo>
                  <a:cubicBezTo>
                    <a:pt x="8762996" y="752902"/>
                    <a:pt x="8762996" y="752902"/>
                    <a:pt x="8762996" y="752030"/>
                  </a:cubicBezTo>
                  <a:lnTo>
                    <a:pt x="8762996" y="745928"/>
                  </a:lnTo>
                  <a:cubicBezTo>
                    <a:pt x="8762996" y="745928"/>
                    <a:pt x="8762996" y="745928"/>
                    <a:pt x="8761881" y="745928"/>
                  </a:cubicBezTo>
                  <a:close/>
                  <a:moveTo>
                    <a:pt x="8907881" y="718032"/>
                  </a:moveTo>
                  <a:cubicBezTo>
                    <a:pt x="8907881" y="718032"/>
                    <a:pt x="8907881" y="718032"/>
                    <a:pt x="8907881" y="719194"/>
                  </a:cubicBezTo>
                  <a:lnTo>
                    <a:pt x="8907881" y="727331"/>
                  </a:lnTo>
                  <a:lnTo>
                    <a:pt x="8908543" y="727331"/>
                  </a:lnTo>
                  <a:lnTo>
                    <a:pt x="8908543" y="718032"/>
                  </a:lnTo>
                  <a:close/>
                  <a:moveTo>
                    <a:pt x="1099585" y="0"/>
                  </a:moveTo>
                  <a:cubicBezTo>
                    <a:pt x="1099585" y="18"/>
                    <a:pt x="1099601" y="2040"/>
                    <a:pt x="1101611" y="246443"/>
                  </a:cubicBezTo>
                  <a:cubicBezTo>
                    <a:pt x="1101623" y="246467"/>
                    <a:pt x="1102267" y="247808"/>
                    <a:pt x="1140117" y="326429"/>
                  </a:cubicBezTo>
                  <a:cubicBezTo>
                    <a:pt x="1140125" y="326429"/>
                    <a:pt x="1140236" y="326429"/>
                    <a:pt x="1142145" y="326429"/>
                  </a:cubicBezTo>
                  <a:lnTo>
                    <a:pt x="1156331" y="326429"/>
                  </a:lnTo>
                  <a:cubicBezTo>
                    <a:pt x="1156331" y="326443"/>
                    <a:pt x="1156331" y="327005"/>
                    <a:pt x="1156331" y="350208"/>
                  </a:cubicBezTo>
                  <a:cubicBezTo>
                    <a:pt x="1156333" y="350214"/>
                    <a:pt x="1156371" y="350272"/>
                    <a:pt x="1156839" y="351019"/>
                  </a:cubicBezTo>
                  <a:lnTo>
                    <a:pt x="1160385" y="356694"/>
                  </a:lnTo>
                  <a:cubicBezTo>
                    <a:pt x="1160385" y="356714"/>
                    <a:pt x="1160385" y="358229"/>
                    <a:pt x="1160385" y="471268"/>
                  </a:cubicBezTo>
                  <a:cubicBezTo>
                    <a:pt x="1160393" y="471268"/>
                    <a:pt x="1160533" y="471268"/>
                    <a:pt x="1162664" y="471268"/>
                  </a:cubicBezTo>
                  <a:lnTo>
                    <a:pt x="1178625" y="471268"/>
                  </a:lnTo>
                  <a:cubicBezTo>
                    <a:pt x="1178625" y="471288"/>
                    <a:pt x="1178625" y="472923"/>
                    <a:pt x="1178625" y="611783"/>
                  </a:cubicBezTo>
                  <a:cubicBezTo>
                    <a:pt x="1178635" y="611782"/>
                    <a:pt x="1178747" y="611761"/>
                    <a:pt x="1180145" y="611513"/>
                  </a:cubicBezTo>
                  <a:lnTo>
                    <a:pt x="1190785" y="609622"/>
                  </a:lnTo>
                  <a:cubicBezTo>
                    <a:pt x="1190785" y="609644"/>
                    <a:pt x="1190755" y="610978"/>
                    <a:pt x="1188759" y="698254"/>
                  </a:cubicBezTo>
                  <a:cubicBezTo>
                    <a:pt x="1188769" y="698256"/>
                    <a:pt x="1188879" y="698276"/>
                    <a:pt x="1190279" y="698525"/>
                  </a:cubicBezTo>
                  <a:lnTo>
                    <a:pt x="1200919" y="700416"/>
                  </a:lnTo>
                  <a:cubicBezTo>
                    <a:pt x="1200921" y="700423"/>
                    <a:pt x="1200941" y="700487"/>
                    <a:pt x="1201171" y="701227"/>
                  </a:cubicBezTo>
                  <a:lnTo>
                    <a:pt x="1202945" y="706902"/>
                  </a:lnTo>
                  <a:cubicBezTo>
                    <a:pt x="1202947" y="706893"/>
                    <a:pt x="1202993" y="706750"/>
                    <a:pt x="1203705" y="704470"/>
                  </a:cubicBezTo>
                  <a:lnTo>
                    <a:pt x="1209025" y="687446"/>
                  </a:lnTo>
                  <a:cubicBezTo>
                    <a:pt x="1209032" y="687446"/>
                    <a:pt x="1209133" y="687446"/>
                    <a:pt x="1210799" y="687446"/>
                  </a:cubicBezTo>
                  <a:lnTo>
                    <a:pt x="1223212" y="687446"/>
                  </a:lnTo>
                  <a:cubicBezTo>
                    <a:pt x="1223212" y="687463"/>
                    <a:pt x="1223212" y="688156"/>
                    <a:pt x="1223212" y="719872"/>
                  </a:cubicBezTo>
                  <a:cubicBezTo>
                    <a:pt x="1223219" y="719877"/>
                    <a:pt x="1223295" y="719917"/>
                    <a:pt x="1224225" y="720413"/>
                  </a:cubicBezTo>
                  <a:lnTo>
                    <a:pt x="1231319" y="724196"/>
                  </a:lnTo>
                  <a:cubicBezTo>
                    <a:pt x="1231319" y="724205"/>
                    <a:pt x="1231319" y="724306"/>
                    <a:pt x="1231319" y="725547"/>
                  </a:cubicBezTo>
                  <a:lnTo>
                    <a:pt x="1231319" y="735005"/>
                  </a:lnTo>
                  <a:cubicBezTo>
                    <a:pt x="1231339" y="735005"/>
                    <a:pt x="1232247" y="735005"/>
                    <a:pt x="1275907" y="735005"/>
                  </a:cubicBezTo>
                  <a:cubicBezTo>
                    <a:pt x="1275907" y="735013"/>
                    <a:pt x="1275907" y="735096"/>
                    <a:pt x="1275907" y="736086"/>
                  </a:cubicBezTo>
                  <a:lnTo>
                    <a:pt x="1275907" y="743652"/>
                  </a:lnTo>
                  <a:cubicBezTo>
                    <a:pt x="1275915" y="743652"/>
                    <a:pt x="1276037" y="743652"/>
                    <a:pt x="1277933" y="743652"/>
                  </a:cubicBezTo>
                  <a:lnTo>
                    <a:pt x="1292119" y="743652"/>
                  </a:lnTo>
                  <a:cubicBezTo>
                    <a:pt x="1292119" y="743634"/>
                    <a:pt x="1292119" y="742905"/>
                    <a:pt x="1292119" y="713387"/>
                  </a:cubicBezTo>
                  <a:cubicBezTo>
                    <a:pt x="1292141" y="713387"/>
                    <a:pt x="1293071" y="713387"/>
                    <a:pt x="1336706" y="713387"/>
                  </a:cubicBezTo>
                  <a:cubicBezTo>
                    <a:pt x="1336706" y="713379"/>
                    <a:pt x="1336706" y="713282"/>
                    <a:pt x="1336706" y="712036"/>
                  </a:cubicBezTo>
                  <a:lnTo>
                    <a:pt x="1336706" y="702578"/>
                  </a:lnTo>
                  <a:cubicBezTo>
                    <a:pt x="1336713" y="702578"/>
                    <a:pt x="1336787" y="702578"/>
                    <a:pt x="1337721" y="702578"/>
                  </a:cubicBezTo>
                  <a:lnTo>
                    <a:pt x="1344813" y="702578"/>
                  </a:lnTo>
                  <a:cubicBezTo>
                    <a:pt x="1344813" y="702571"/>
                    <a:pt x="1344813" y="702458"/>
                    <a:pt x="1344813" y="700687"/>
                  </a:cubicBezTo>
                  <a:lnTo>
                    <a:pt x="1344813" y="687446"/>
                  </a:lnTo>
                  <a:cubicBezTo>
                    <a:pt x="1344823" y="687446"/>
                    <a:pt x="1344895" y="687446"/>
                    <a:pt x="1345573" y="687446"/>
                  </a:cubicBezTo>
                  <a:lnTo>
                    <a:pt x="1350893" y="687446"/>
                  </a:lnTo>
                  <a:cubicBezTo>
                    <a:pt x="1350893" y="687439"/>
                    <a:pt x="1350893" y="687354"/>
                    <a:pt x="1350893" y="686365"/>
                  </a:cubicBezTo>
                  <a:lnTo>
                    <a:pt x="1350893" y="678798"/>
                  </a:lnTo>
                  <a:cubicBezTo>
                    <a:pt x="1350901" y="678798"/>
                    <a:pt x="1351025" y="678798"/>
                    <a:pt x="1352921" y="678798"/>
                  </a:cubicBezTo>
                  <a:lnTo>
                    <a:pt x="1367107" y="678798"/>
                  </a:lnTo>
                  <a:cubicBezTo>
                    <a:pt x="1367107" y="678805"/>
                    <a:pt x="1367107" y="678882"/>
                    <a:pt x="1367107" y="679879"/>
                  </a:cubicBezTo>
                  <a:lnTo>
                    <a:pt x="1367107" y="687446"/>
                  </a:lnTo>
                  <a:cubicBezTo>
                    <a:pt x="1367119" y="687446"/>
                    <a:pt x="1367619" y="687446"/>
                    <a:pt x="1389401" y="687446"/>
                  </a:cubicBezTo>
                  <a:cubicBezTo>
                    <a:pt x="1389401" y="687438"/>
                    <a:pt x="1389401" y="687324"/>
                    <a:pt x="1389401" y="685554"/>
                  </a:cubicBezTo>
                  <a:lnTo>
                    <a:pt x="1389401" y="672313"/>
                  </a:lnTo>
                  <a:cubicBezTo>
                    <a:pt x="1389407" y="672313"/>
                    <a:pt x="1389503" y="672313"/>
                    <a:pt x="1391174" y="672313"/>
                  </a:cubicBezTo>
                  <a:lnTo>
                    <a:pt x="1403587" y="672313"/>
                  </a:lnTo>
                  <a:cubicBezTo>
                    <a:pt x="1403587" y="672325"/>
                    <a:pt x="1403587" y="672839"/>
                    <a:pt x="1403587" y="696093"/>
                  </a:cubicBezTo>
                  <a:cubicBezTo>
                    <a:pt x="1403595" y="696093"/>
                    <a:pt x="1403675" y="696093"/>
                    <a:pt x="1404601" y="696093"/>
                  </a:cubicBezTo>
                  <a:lnTo>
                    <a:pt x="1411695" y="696093"/>
                  </a:lnTo>
                  <a:cubicBezTo>
                    <a:pt x="1411695" y="696087"/>
                    <a:pt x="1411695" y="696006"/>
                    <a:pt x="1411695" y="695012"/>
                  </a:cubicBezTo>
                  <a:lnTo>
                    <a:pt x="1411695" y="687446"/>
                  </a:lnTo>
                  <a:cubicBezTo>
                    <a:pt x="1411703" y="687446"/>
                    <a:pt x="1411821" y="687446"/>
                    <a:pt x="1413467" y="687446"/>
                  </a:cubicBezTo>
                  <a:lnTo>
                    <a:pt x="1425881" y="687446"/>
                  </a:lnTo>
                  <a:cubicBezTo>
                    <a:pt x="1425881" y="687459"/>
                    <a:pt x="1425881" y="688018"/>
                    <a:pt x="1425881" y="713387"/>
                  </a:cubicBezTo>
                  <a:cubicBezTo>
                    <a:pt x="1425889" y="713387"/>
                    <a:pt x="1426007" y="713387"/>
                    <a:pt x="1427909" y="713387"/>
                  </a:cubicBezTo>
                  <a:lnTo>
                    <a:pt x="1442095" y="713387"/>
                  </a:lnTo>
                  <a:cubicBezTo>
                    <a:pt x="1442095" y="713398"/>
                    <a:pt x="1442095" y="713513"/>
                    <a:pt x="1442095" y="715008"/>
                  </a:cubicBezTo>
                  <a:lnTo>
                    <a:pt x="1442095" y="726358"/>
                  </a:lnTo>
                  <a:cubicBezTo>
                    <a:pt x="1442103" y="726358"/>
                    <a:pt x="1442173" y="726358"/>
                    <a:pt x="1442855" y="726358"/>
                  </a:cubicBezTo>
                  <a:lnTo>
                    <a:pt x="1448175" y="726358"/>
                  </a:lnTo>
                  <a:cubicBezTo>
                    <a:pt x="1448175" y="726350"/>
                    <a:pt x="1448175" y="726274"/>
                    <a:pt x="1448175" y="725547"/>
                  </a:cubicBezTo>
                  <a:lnTo>
                    <a:pt x="1448175" y="719872"/>
                  </a:lnTo>
                  <a:cubicBezTo>
                    <a:pt x="1448193" y="719872"/>
                    <a:pt x="1448911" y="719872"/>
                    <a:pt x="1478575" y="719872"/>
                  </a:cubicBezTo>
                  <a:cubicBezTo>
                    <a:pt x="1478575" y="719886"/>
                    <a:pt x="1478575" y="720449"/>
                    <a:pt x="1478575" y="743652"/>
                  </a:cubicBezTo>
                  <a:cubicBezTo>
                    <a:pt x="1478583" y="743652"/>
                    <a:pt x="1478661" y="743652"/>
                    <a:pt x="1479589" y="743652"/>
                  </a:cubicBezTo>
                  <a:lnTo>
                    <a:pt x="1486683" y="743652"/>
                  </a:lnTo>
                  <a:cubicBezTo>
                    <a:pt x="1486683" y="743659"/>
                    <a:pt x="1486683" y="743732"/>
                    <a:pt x="1486683" y="744733"/>
                  </a:cubicBezTo>
                  <a:lnTo>
                    <a:pt x="1486683" y="752299"/>
                  </a:lnTo>
                  <a:cubicBezTo>
                    <a:pt x="1486691" y="752299"/>
                    <a:pt x="1486765" y="752299"/>
                    <a:pt x="1487443" y="752299"/>
                  </a:cubicBezTo>
                  <a:lnTo>
                    <a:pt x="1492763" y="752299"/>
                  </a:lnTo>
                  <a:cubicBezTo>
                    <a:pt x="1492763" y="752292"/>
                    <a:pt x="1492763" y="752172"/>
                    <a:pt x="1492763" y="750137"/>
                  </a:cubicBezTo>
                  <a:lnTo>
                    <a:pt x="1492763" y="735005"/>
                  </a:lnTo>
                  <a:cubicBezTo>
                    <a:pt x="1492769" y="735005"/>
                    <a:pt x="1492847" y="735005"/>
                    <a:pt x="1493775" y="735005"/>
                  </a:cubicBezTo>
                  <a:lnTo>
                    <a:pt x="1500869" y="735005"/>
                  </a:lnTo>
                  <a:cubicBezTo>
                    <a:pt x="1500869" y="735013"/>
                    <a:pt x="1500869" y="735096"/>
                    <a:pt x="1500869" y="736086"/>
                  </a:cubicBezTo>
                  <a:lnTo>
                    <a:pt x="1500869" y="743652"/>
                  </a:lnTo>
                  <a:lnTo>
                    <a:pt x="1506189" y="741659"/>
                  </a:lnTo>
                  <a:cubicBezTo>
                    <a:pt x="1506949" y="741287"/>
                    <a:pt x="1506949" y="741085"/>
                    <a:pt x="1506949" y="740679"/>
                  </a:cubicBezTo>
                  <a:lnTo>
                    <a:pt x="1506949" y="735005"/>
                  </a:lnTo>
                  <a:cubicBezTo>
                    <a:pt x="1506966" y="735005"/>
                    <a:pt x="1507767" y="735005"/>
                    <a:pt x="1545457" y="735005"/>
                  </a:cubicBezTo>
                  <a:cubicBezTo>
                    <a:pt x="1545457" y="735019"/>
                    <a:pt x="1545457" y="735566"/>
                    <a:pt x="1545457" y="758784"/>
                  </a:cubicBezTo>
                  <a:cubicBezTo>
                    <a:pt x="1545464" y="758784"/>
                    <a:pt x="1545583" y="758784"/>
                    <a:pt x="1547483" y="758784"/>
                  </a:cubicBezTo>
                  <a:lnTo>
                    <a:pt x="1561669" y="758784"/>
                  </a:lnTo>
                  <a:cubicBezTo>
                    <a:pt x="1561669" y="758792"/>
                    <a:pt x="1561669" y="758874"/>
                    <a:pt x="1561669" y="759865"/>
                  </a:cubicBezTo>
                  <a:lnTo>
                    <a:pt x="1561669" y="767431"/>
                  </a:lnTo>
                  <a:cubicBezTo>
                    <a:pt x="1561679" y="767431"/>
                    <a:pt x="1561801" y="767431"/>
                    <a:pt x="1563443" y="767431"/>
                  </a:cubicBezTo>
                  <a:lnTo>
                    <a:pt x="1575857" y="767431"/>
                  </a:lnTo>
                  <a:cubicBezTo>
                    <a:pt x="1575857" y="767419"/>
                    <a:pt x="1575857" y="766908"/>
                    <a:pt x="1575857" y="743652"/>
                  </a:cubicBezTo>
                  <a:cubicBezTo>
                    <a:pt x="1575863" y="743652"/>
                    <a:pt x="1575941" y="743652"/>
                    <a:pt x="1576869" y="743652"/>
                  </a:cubicBezTo>
                  <a:lnTo>
                    <a:pt x="1583963" y="743652"/>
                  </a:lnTo>
                  <a:cubicBezTo>
                    <a:pt x="1583963" y="743633"/>
                    <a:pt x="1583963" y="742862"/>
                    <a:pt x="1583963" y="711225"/>
                  </a:cubicBezTo>
                  <a:cubicBezTo>
                    <a:pt x="1583971" y="711225"/>
                    <a:pt x="1584047" y="711225"/>
                    <a:pt x="1584977" y="711225"/>
                  </a:cubicBezTo>
                  <a:lnTo>
                    <a:pt x="1592071" y="711225"/>
                  </a:lnTo>
                  <a:cubicBezTo>
                    <a:pt x="1592071" y="711219"/>
                    <a:pt x="1592071" y="711110"/>
                    <a:pt x="1592071" y="709334"/>
                  </a:cubicBezTo>
                  <a:lnTo>
                    <a:pt x="1592071" y="696093"/>
                  </a:lnTo>
                  <a:cubicBezTo>
                    <a:pt x="1590043" y="696093"/>
                    <a:pt x="1590043" y="696093"/>
                    <a:pt x="1590803" y="694471"/>
                  </a:cubicBezTo>
                  <a:lnTo>
                    <a:pt x="1596123" y="683122"/>
                  </a:lnTo>
                  <a:cubicBezTo>
                    <a:pt x="1596129" y="683139"/>
                    <a:pt x="1596323" y="683813"/>
                    <a:pt x="1604231" y="711225"/>
                  </a:cubicBezTo>
                  <a:cubicBezTo>
                    <a:pt x="1604239" y="711225"/>
                    <a:pt x="1604311" y="711225"/>
                    <a:pt x="1604991" y="711225"/>
                  </a:cubicBezTo>
                  <a:lnTo>
                    <a:pt x="1610311" y="711225"/>
                  </a:lnTo>
                  <a:cubicBezTo>
                    <a:pt x="1610311" y="711212"/>
                    <a:pt x="1610311" y="710033"/>
                    <a:pt x="1610311" y="605298"/>
                  </a:cubicBezTo>
                  <a:cubicBezTo>
                    <a:pt x="1610321" y="605298"/>
                    <a:pt x="1610435" y="605298"/>
                    <a:pt x="1611831" y="605298"/>
                  </a:cubicBezTo>
                  <a:lnTo>
                    <a:pt x="1622471" y="605298"/>
                  </a:lnTo>
                  <a:cubicBezTo>
                    <a:pt x="1622471" y="605276"/>
                    <a:pt x="1622471" y="604266"/>
                    <a:pt x="1622471" y="557739"/>
                  </a:cubicBezTo>
                  <a:cubicBezTo>
                    <a:pt x="1622487" y="557739"/>
                    <a:pt x="1623113" y="557739"/>
                    <a:pt x="1648817" y="557739"/>
                  </a:cubicBezTo>
                  <a:cubicBezTo>
                    <a:pt x="1648817" y="557727"/>
                    <a:pt x="1648817" y="557217"/>
                    <a:pt x="1648817" y="536121"/>
                  </a:cubicBezTo>
                  <a:cubicBezTo>
                    <a:pt x="1648837" y="536121"/>
                    <a:pt x="1649625" y="536121"/>
                    <a:pt x="1683271" y="536121"/>
                  </a:cubicBezTo>
                  <a:cubicBezTo>
                    <a:pt x="1683271" y="536129"/>
                    <a:pt x="1683271" y="536259"/>
                    <a:pt x="1683271" y="538553"/>
                  </a:cubicBezTo>
                  <a:lnTo>
                    <a:pt x="1683271" y="555577"/>
                  </a:lnTo>
                  <a:cubicBezTo>
                    <a:pt x="1683281" y="555577"/>
                    <a:pt x="1683411" y="555577"/>
                    <a:pt x="1685551" y="555577"/>
                  </a:cubicBezTo>
                  <a:lnTo>
                    <a:pt x="1701511" y="555577"/>
                  </a:lnTo>
                  <a:cubicBezTo>
                    <a:pt x="1701511" y="555595"/>
                    <a:pt x="1701511" y="556489"/>
                    <a:pt x="1701511" y="603136"/>
                  </a:cubicBezTo>
                  <a:cubicBezTo>
                    <a:pt x="1701517" y="603136"/>
                    <a:pt x="1701593" y="603136"/>
                    <a:pt x="1702525" y="603136"/>
                  </a:cubicBezTo>
                  <a:lnTo>
                    <a:pt x="1709619" y="603136"/>
                  </a:lnTo>
                  <a:lnTo>
                    <a:pt x="1723805" y="607460"/>
                  </a:lnTo>
                  <a:cubicBezTo>
                    <a:pt x="1723805" y="607470"/>
                    <a:pt x="1723805" y="608120"/>
                    <a:pt x="1723805" y="646372"/>
                  </a:cubicBezTo>
                  <a:cubicBezTo>
                    <a:pt x="1723811" y="646372"/>
                    <a:pt x="1723887" y="646372"/>
                    <a:pt x="1724819" y="646372"/>
                  </a:cubicBezTo>
                  <a:lnTo>
                    <a:pt x="1731911" y="646372"/>
                  </a:lnTo>
                  <a:cubicBezTo>
                    <a:pt x="1731911" y="646382"/>
                    <a:pt x="1731911" y="646488"/>
                    <a:pt x="1731911" y="647993"/>
                  </a:cubicBezTo>
                  <a:lnTo>
                    <a:pt x="1731911" y="659342"/>
                  </a:lnTo>
                  <a:cubicBezTo>
                    <a:pt x="1731919" y="659342"/>
                    <a:pt x="1732043" y="659342"/>
                    <a:pt x="1733939" y="659342"/>
                  </a:cubicBezTo>
                  <a:lnTo>
                    <a:pt x="1748125" y="659342"/>
                  </a:lnTo>
                  <a:lnTo>
                    <a:pt x="1754205" y="665828"/>
                  </a:lnTo>
                  <a:cubicBezTo>
                    <a:pt x="1754205" y="665840"/>
                    <a:pt x="1754205" y="666326"/>
                    <a:pt x="1754205" y="687446"/>
                  </a:cubicBezTo>
                  <a:cubicBezTo>
                    <a:pt x="1754214" y="687446"/>
                    <a:pt x="1754345" y="687446"/>
                    <a:pt x="1756485" y="687446"/>
                  </a:cubicBezTo>
                  <a:lnTo>
                    <a:pt x="1772445" y="687446"/>
                  </a:lnTo>
                  <a:cubicBezTo>
                    <a:pt x="1772445" y="687453"/>
                    <a:pt x="1772445" y="687533"/>
                    <a:pt x="1772445" y="688526"/>
                  </a:cubicBezTo>
                  <a:lnTo>
                    <a:pt x="1772445" y="696093"/>
                  </a:lnTo>
                  <a:cubicBezTo>
                    <a:pt x="1772455" y="696093"/>
                    <a:pt x="1772553" y="696093"/>
                    <a:pt x="1773713" y="696093"/>
                  </a:cubicBezTo>
                  <a:lnTo>
                    <a:pt x="1782579" y="696093"/>
                  </a:lnTo>
                  <a:cubicBezTo>
                    <a:pt x="1782579" y="696102"/>
                    <a:pt x="1782579" y="696231"/>
                    <a:pt x="1782579" y="698254"/>
                  </a:cubicBezTo>
                  <a:lnTo>
                    <a:pt x="1782579" y="713387"/>
                  </a:lnTo>
                  <a:cubicBezTo>
                    <a:pt x="1786633" y="713387"/>
                    <a:pt x="1786633" y="713387"/>
                    <a:pt x="1786633" y="711495"/>
                  </a:cubicBezTo>
                  <a:lnTo>
                    <a:pt x="1786633" y="698254"/>
                  </a:lnTo>
                  <a:cubicBezTo>
                    <a:pt x="1786639" y="698254"/>
                    <a:pt x="1786716" y="698254"/>
                    <a:pt x="1787645" y="698254"/>
                  </a:cubicBezTo>
                  <a:lnTo>
                    <a:pt x="1794739" y="698254"/>
                  </a:lnTo>
                  <a:cubicBezTo>
                    <a:pt x="1794739" y="698265"/>
                    <a:pt x="1794739" y="698384"/>
                    <a:pt x="1794739" y="699876"/>
                  </a:cubicBezTo>
                  <a:lnTo>
                    <a:pt x="1794739" y="711225"/>
                  </a:lnTo>
                  <a:cubicBezTo>
                    <a:pt x="1794749" y="711225"/>
                    <a:pt x="1794821" y="711225"/>
                    <a:pt x="1795499" y="711225"/>
                  </a:cubicBezTo>
                  <a:lnTo>
                    <a:pt x="1800819" y="711225"/>
                  </a:lnTo>
                  <a:cubicBezTo>
                    <a:pt x="1800819" y="706902"/>
                    <a:pt x="1800819" y="706902"/>
                    <a:pt x="1849459" y="706902"/>
                  </a:cubicBezTo>
                  <a:cubicBezTo>
                    <a:pt x="1849459" y="706911"/>
                    <a:pt x="1849459" y="707012"/>
                    <a:pt x="1849459" y="708253"/>
                  </a:cubicBezTo>
                  <a:lnTo>
                    <a:pt x="1849459" y="717710"/>
                  </a:lnTo>
                  <a:cubicBezTo>
                    <a:pt x="1849467" y="717710"/>
                    <a:pt x="1849543" y="717710"/>
                    <a:pt x="1850219" y="717710"/>
                  </a:cubicBezTo>
                  <a:lnTo>
                    <a:pt x="1855541" y="717710"/>
                  </a:lnTo>
                  <a:cubicBezTo>
                    <a:pt x="1855541" y="717719"/>
                    <a:pt x="1855541" y="717841"/>
                    <a:pt x="1855541" y="719872"/>
                  </a:cubicBezTo>
                  <a:lnTo>
                    <a:pt x="1855541" y="735005"/>
                  </a:lnTo>
                  <a:cubicBezTo>
                    <a:pt x="1855549" y="735001"/>
                    <a:pt x="1855665" y="734923"/>
                    <a:pt x="1857567" y="733654"/>
                  </a:cubicBezTo>
                  <a:lnTo>
                    <a:pt x="1871753" y="724196"/>
                  </a:lnTo>
                  <a:cubicBezTo>
                    <a:pt x="1871755" y="724177"/>
                    <a:pt x="1871887" y="723302"/>
                    <a:pt x="1877833" y="683122"/>
                  </a:cubicBezTo>
                  <a:cubicBezTo>
                    <a:pt x="1877843" y="683120"/>
                    <a:pt x="1877911" y="683094"/>
                    <a:pt x="1878593" y="682852"/>
                  </a:cubicBezTo>
                  <a:lnTo>
                    <a:pt x="1883913" y="680960"/>
                  </a:lnTo>
                  <a:cubicBezTo>
                    <a:pt x="1883913" y="680944"/>
                    <a:pt x="1883947" y="679883"/>
                    <a:pt x="1885941" y="611783"/>
                  </a:cubicBezTo>
                  <a:cubicBezTo>
                    <a:pt x="1885941" y="611801"/>
                    <a:pt x="1885973" y="612892"/>
                    <a:pt x="1887967" y="680960"/>
                  </a:cubicBezTo>
                  <a:cubicBezTo>
                    <a:pt x="1887977" y="680963"/>
                    <a:pt x="1888047" y="680988"/>
                    <a:pt x="1888727" y="681230"/>
                  </a:cubicBezTo>
                  <a:lnTo>
                    <a:pt x="1894047" y="683122"/>
                  </a:lnTo>
                  <a:cubicBezTo>
                    <a:pt x="1894047" y="683102"/>
                    <a:pt x="1894047" y="681769"/>
                    <a:pt x="1894047" y="596651"/>
                  </a:cubicBezTo>
                  <a:cubicBezTo>
                    <a:pt x="1898101" y="596651"/>
                    <a:pt x="1898101" y="596651"/>
                    <a:pt x="1898101" y="564224"/>
                  </a:cubicBezTo>
                  <a:cubicBezTo>
                    <a:pt x="1898113" y="564224"/>
                    <a:pt x="1898799" y="564224"/>
                    <a:pt x="1936607" y="564224"/>
                  </a:cubicBezTo>
                  <a:cubicBezTo>
                    <a:pt x="1936607" y="564241"/>
                    <a:pt x="1936607" y="564959"/>
                    <a:pt x="1936607" y="596651"/>
                  </a:cubicBezTo>
                  <a:cubicBezTo>
                    <a:pt x="1936617" y="596651"/>
                    <a:pt x="1936689" y="596651"/>
                    <a:pt x="1937367" y="596651"/>
                  </a:cubicBezTo>
                  <a:lnTo>
                    <a:pt x="1942687" y="596651"/>
                  </a:lnTo>
                  <a:cubicBezTo>
                    <a:pt x="1942687" y="596630"/>
                    <a:pt x="1942687" y="595324"/>
                    <a:pt x="1942687" y="514503"/>
                  </a:cubicBezTo>
                  <a:cubicBezTo>
                    <a:pt x="1942693" y="514503"/>
                    <a:pt x="1942793" y="514503"/>
                    <a:pt x="1944461" y="514503"/>
                  </a:cubicBezTo>
                  <a:lnTo>
                    <a:pt x="1956875" y="514503"/>
                  </a:lnTo>
                  <a:cubicBezTo>
                    <a:pt x="1956875" y="514496"/>
                    <a:pt x="1956875" y="514385"/>
                    <a:pt x="1956875" y="512612"/>
                  </a:cubicBezTo>
                  <a:lnTo>
                    <a:pt x="1956875" y="499371"/>
                  </a:lnTo>
                  <a:cubicBezTo>
                    <a:pt x="1956885" y="499371"/>
                    <a:pt x="1957383" y="499371"/>
                    <a:pt x="1979169" y="499371"/>
                  </a:cubicBezTo>
                  <a:cubicBezTo>
                    <a:pt x="1979169" y="499364"/>
                    <a:pt x="1979169" y="499283"/>
                    <a:pt x="1979169" y="498290"/>
                  </a:cubicBezTo>
                  <a:lnTo>
                    <a:pt x="1979169" y="490724"/>
                  </a:lnTo>
                  <a:cubicBezTo>
                    <a:pt x="1979175" y="490724"/>
                    <a:pt x="1979285" y="490724"/>
                    <a:pt x="1980941" y="490724"/>
                  </a:cubicBezTo>
                  <a:lnTo>
                    <a:pt x="1993355" y="490724"/>
                  </a:lnTo>
                  <a:cubicBezTo>
                    <a:pt x="1993355" y="490732"/>
                    <a:pt x="1993355" y="490811"/>
                    <a:pt x="1993355" y="491805"/>
                  </a:cubicBezTo>
                  <a:lnTo>
                    <a:pt x="1993355" y="499371"/>
                  </a:lnTo>
                  <a:cubicBezTo>
                    <a:pt x="1993365" y="499371"/>
                    <a:pt x="1993437" y="499371"/>
                    <a:pt x="1994115" y="499371"/>
                  </a:cubicBezTo>
                  <a:lnTo>
                    <a:pt x="1999435" y="499371"/>
                  </a:lnTo>
                  <a:lnTo>
                    <a:pt x="2009569" y="495047"/>
                  </a:lnTo>
                  <a:lnTo>
                    <a:pt x="2013621" y="498290"/>
                  </a:lnTo>
                  <a:lnTo>
                    <a:pt x="2013621" y="490724"/>
                  </a:lnTo>
                  <a:cubicBezTo>
                    <a:pt x="2013631" y="490724"/>
                    <a:pt x="2013767" y="490724"/>
                    <a:pt x="2015901" y="490724"/>
                  </a:cubicBezTo>
                  <a:lnTo>
                    <a:pt x="2031863" y="490724"/>
                  </a:lnTo>
                  <a:cubicBezTo>
                    <a:pt x="2031863" y="490732"/>
                    <a:pt x="2031863" y="490811"/>
                    <a:pt x="2031863" y="491805"/>
                  </a:cubicBezTo>
                  <a:lnTo>
                    <a:pt x="2031863" y="499371"/>
                  </a:lnTo>
                  <a:cubicBezTo>
                    <a:pt x="2031881" y="499371"/>
                    <a:pt x="2032617" y="499371"/>
                    <a:pt x="2062263" y="499371"/>
                  </a:cubicBezTo>
                  <a:cubicBezTo>
                    <a:pt x="2062263" y="499381"/>
                    <a:pt x="2062263" y="499490"/>
                    <a:pt x="2062263" y="500992"/>
                  </a:cubicBezTo>
                  <a:lnTo>
                    <a:pt x="2062263" y="512342"/>
                  </a:lnTo>
                  <a:cubicBezTo>
                    <a:pt x="2062279" y="512342"/>
                    <a:pt x="2062919" y="512342"/>
                    <a:pt x="2088609" y="512342"/>
                  </a:cubicBezTo>
                  <a:cubicBezTo>
                    <a:pt x="2088609" y="512358"/>
                    <a:pt x="2088609" y="513038"/>
                    <a:pt x="2088609" y="542606"/>
                  </a:cubicBezTo>
                  <a:cubicBezTo>
                    <a:pt x="2088619" y="542606"/>
                    <a:pt x="2088691" y="542606"/>
                    <a:pt x="2089369" y="542606"/>
                  </a:cubicBezTo>
                  <a:lnTo>
                    <a:pt x="2094689" y="542606"/>
                  </a:lnTo>
                  <a:cubicBezTo>
                    <a:pt x="2094689" y="542613"/>
                    <a:pt x="2094689" y="542699"/>
                    <a:pt x="2094689" y="543687"/>
                  </a:cubicBezTo>
                  <a:lnTo>
                    <a:pt x="2094689" y="551254"/>
                  </a:lnTo>
                  <a:cubicBezTo>
                    <a:pt x="2098743" y="551254"/>
                    <a:pt x="2098743" y="551254"/>
                    <a:pt x="2098743" y="581518"/>
                  </a:cubicBezTo>
                  <a:cubicBezTo>
                    <a:pt x="2098753" y="581518"/>
                    <a:pt x="2098827" y="581518"/>
                    <a:pt x="2099503" y="581518"/>
                  </a:cubicBezTo>
                  <a:lnTo>
                    <a:pt x="2104823" y="581518"/>
                  </a:lnTo>
                  <a:cubicBezTo>
                    <a:pt x="2104823" y="581527"/>
                    <a:pt x="2104823" y="581594"/>
                    <a:pt x="2104823" y="582329"/>
                  </a:cubicBezTo>
                  <a:lnTo>
                    <a:pt x="2104823" y="588004"/>
                  </a:lnTo>
                  <a:cubicBezTo>
                    <a:pt x="2104829" y="588004"/>
                    <a:pt x="2104907" y="588004"/>
                    <a:pt x="2105837" y="588004"/>
                  </a:cubicBezTo>
                  <a:lnTo>
                    <a:pt x="2112929" y="588004"/>
                  </a:lnTo>
                  <a:cubicBezTo>
                    <a:pt x="2112929" y="588021"/>
                    <a:pt x="2112929" y="588734"/>
                    <a:pt x="2112929" y="618269"/>
                  </a:cubicBezTo>
                  <a:cubicBezTo>
                    <a:pt x="2112937" y="618269"/>
                    <a:pt x="2113057" y="618269"/>
                    <a:pt x="2114957" y="618269"/>
                  </a:cubicBezTo>
                  <a:lnTo>
                    <a:pt x="2129143" y="618269"/>
                  </a:lnTo>
                  <a:cubicBezTo>
                    <a:pt x="2129143" y="618285"/>
                    <a:pt x="2129143" y="618865"/>
                    <a:pt x="2129143" y="642048"/>
                  </a:cubicBezTo>
                  <a:cubicBezTo>
                    <a:pt x="2131171" y="642048"/>
                    <a:pt x="2131171" y="642048"/>
                    <a:pt x="2131171" y="643669"/>
                  </a:cubicBezTo>
                  <a:lnTo>
                    <a:pt x="2131171" y="655019"/>
                  </a:lnTo>
                  <a:cubicBezTo>
                    <a:pt x="2131179" y="655019"/>
                    <a:pt x="2131249" y="655019"/>
                    <a:pt x="2131931" y="655019"/>
                  </a:cubicBezTo>
                  <a:lnTo>
                    <a:pt x="2137251" y="655019"/>
                  </a:lnTo>
                  <a:cubicBezTo>
                    <a:pt x="2137251" y="655033"/>
                    <a:pt x="2137251" y="655596"/>
                    <a:pt x="2137251" y="678798"/>
                  </a:cubicBezTo>
                  <a:cubicBezTo>
                    <a:pt x="2137259" y="678798"/>
                    <a:pt x="2137357" y="678798"/>
                    <a:pt x="2138517" y="678798"/>
                  </a:cubicBezTo>
                  <a:lnTo>
                    <a:pt x="2147383" y="678798"/>
                  </a:lnTo>
                  <a:cubicBezTo>
                    <a:pt x="2149411" y="680960"/>
                    <a:pt x="2149411" y="680960"/>
                    <a:pt x="2149411" y="682852"/>
                  </a:cubicBezTo>
                  <a:lnTo>
                    <a:pt x="2149411" y="696093"/>
                  </a:lnTo>
                  <a:cubicBezTo>
                    <a:pt x="2149415" y="696086"/>
                    <a:pt x="2149503" y="695979"/>
                    <a:pt x="2150931" y="694201"/>
                  </a:cubicBezTo>
                  <a:lnTo>
                    <a:pt x="2161571" y="680960"/>
                  </a:lnTo>
                  <a:cubicBezTo>
                    <a:pt x="2161585" y="680960"/>
                    <a:pt x="2162225" y="680960"/>
                    <a:pt x="2189945" y="680960"/>
                  </a:cubicBezTo>
                  <a:cubicBezTo>
                    <a:pt x="2189945" y="680985"/>
                    <a:pt x="2189945" y="682386"/>
                    <a:pt x="2189945" y="767431"/>
                  </a:cubicBezTo>
                  <a:cubicBezTo>
                    <a:pt x="2189953" y="767431"/>
                    <a:pt x="2190029" y="767431"/>
                    <a:pt x="2190705" y="767431"/>
                  </a:cubicBezTo>
                  <a:lnTo>
                    <a:pt x="2196025" y="767431"/>
                  </a:lnTo>
                  <a:cubicBezTo>
                    <a:pt x="2196029" y="767423"/>
                    <a:pt x="2196087" y="767323"/>
                    <a:pt x="2196785" y="766080"/>
                  </a:cubicBezTo>
                  <a:lnTo>
                    <a:pt x="2202105" y="756622"/>
                  </a:lnTo>
                  <a:cubicBezTo>
                    <a:pt x="2202105" y="756629"/>
                    <a:pt x="2202105" y="756728"/>
                    <a:pt x="2202105" y="758514"/>
                  </a:cubicBezTo>
                  <a:lnTo>
                    <a:pt x="2202105" y="771755"/>
                  </a:lnTo>
                  <a:cubicBezTo>
                    <a:pt x="2206157" y="771755"/>
                    <a:pt x="2206157" y="771755"/>
                    <a:pt x="2206157" y="726358"/>
                  </a:cubicBezTo>
                  <a:cubicBezTo>
                    <a:pt x="2206167" y="726358"/>
                    <a:pt x="2206237" y="726358"/>
                    <a:pt x="2206917" y="726358"/>
                  </a:cubicBezTo>
                  <a:lnTo>
                    <a:pt x="2212237" y="726358"/>
                  </a:lnTo>
                  <a:cubicBezTo>
                    <a:pt x="2212237" y="726343"/>
                    <a:pt x="2212237" y="725343"/>
                    <a:pt x="2212237" y="661504"/>
                  </a:cubicBezTo>
                  <a:cubicBezTo>
                    <a:pt x="2212245" y="661504"/>
                    <a:pt x="2212325" y="661504"/>
                    <a:pt x="2213251" y="661504"/>
                  </a:cubicBezTo>
                  <a:lnTo>
                    <a:pt x="2220345" y="661504"/>
                  </a:lnTo>
                  <a:cubicBezTo>
                    <a:pt x="2220351" y="661483"/>
                    <a:pt x="2220615" y="660543"/>
                    <a:pt x="2232505" y="618269"/>
                  </a:cubicBezTo>
                  <a:cubicBezTo>
                    <a:pt x="2232514" y="618269"/>
                    <a:pt x="2232611" y="618269"/>
                    <a:pt x="2233771" y="618269"/>
                  </a:cubicBezTo>
                  <a:lnTo>
                    <a:pt x="2242639" y="618269"/>
                  </a:lnTo>
                  <a:cubicBezTo>
                    <a:pt x="2242644" y="618292"/>
                    <a:pt x="2242869" y="619258"/>
                    <a:pt x="2252771" y="661504"/>
                  </a:cubicBezTo>
                  <a:cubicBezTo>
                    <a:pt x="2252777" y="661504"/>
                    <a:pt x="2252851" y="661504"/>
                    <a:pt x="2253785" y="661504"/>
                  </a:cubicBezTo>
                  <a:lnTo>
                    <a:pt x="2260879" y="661504"/>
                  </a:lnTo>
                  <a:cubicBezTo>
                    <a:pt x="2260879" y="661515"/>
                    <a:pt x="2260879" y="662182"/>
                    <a:pt x="2260879" y="700416"/>
                  </a:cubicBezTo>
                  <a:cubicBezTo>
                    <a:pt x="2260885" y="700416"/>
                    <a:pt x="2260985" y="700416"/>
                    <a:pt x="2262651" y="700416"/>
                  </a:cubicBezTo>
                  <a:lnTo>
                    <a:pt x="2275065" y="700416"/>
                  </a:lnTo>
                  <a:cubicBezTo>
                    <a:pt x="2275065" y="700424"/>
                    <a:pt x="2275065" y="700546"/>
                    <a:pt x="2275065" y="702578"/>
                  </a:cubicBezTo>
                  <a:lnTo>
                    <a:pt x="2275065" y="717710"/>
                  </a:lnTo>
                  <a:cubicBezTo>
                    <a:pt x="2279119" y="717710"/>
                    <a:pt x="2279119" y="717710"/>
                    <a:pt x="2279119" y="715549"/>
                  </a:cubicBezTo>
                  <a:lnTo>
                    <a:pt x="2279119" y="700416"/>
                  </a:lnTo>
                  <a:cubicBezTo>
                    <a:pt x="2279129" y="700416"/>
                    <a:pt x="2279241" y="700416"/>
                    <a:pt x="2280639" y="700416"/>
                  </a:cubicBezTo>
                  <a:lnTo>
                    <a:pt x="2291279" y="700416"/>
                  </a:lnTo>
                  <a:cubicBezTo>
                    <a:pt x="2291279" y="700426"/>
                    <a:pt x="2291279" y="700543"/>
                    <a:pt x="2291279" y="702037"/>
                  </a:cubicBezTo>
                  <a:lnTo>
                    <a:pt x="2291279" y="713387"/>
                  </a:lnTo>
                  <a:cubicBezTo>
                    <a:pt x="2291295" y="713387"/>
                    <a:pt x="2292003" y="713387"/>
                    <a:pt x="2321680" y="713387"/>
                  </a:cubicBezTo>
                  <a:cubicBezTo>
                    <a:pt x="2321680" y="713370"/>
                    <a:pt x="2321680" y="712599"/>
                    <a:pt x="2321680" y="676637"/>
                  </a:cubicBezTo>
                  <a:cubicBezTo>
                    <a:pt x="2321687" y="676637"/>
                    <a:pt x="2321781" y="676637"/>
                    <a:pt x="2322945" y="676637"/>
                  </a:cubicBezTo>
                  <a:lnTo>
                    <a:pt x="2331813" y="676637"/>
                  </a:lnTo>
                  <a:cubicBezTo>
                    <a:pt x="2331813" y="676648"/>
                    <a:pt x="2331813" y="677142"/>
                    <a:pt x="2331813" y="698254"/>
                  </a:cubicBezTo>
                  <a:cubicBezTo>
                    <a:pt x="2333840" y="698254"/>
                    <a:pt x="2333840" y="698254"/>
                    <a:pt x="2333840" y="665828"/>
                  </a:cubicBezTo>
                  <a:cubicBezTo>
                    <a:pt x="2333853" y="665828"/>
                    <a:pt x="2334395" y="665828"/>
                    <a:pt x="2356133" y="665828"/>
                  </a:cubicBezTo>
                  <a:cubicBezTo>
                    <a:pt x="2356133" y="665818"/>
                    <a:pt x="2356133" y="665698"/>
                    <a:pt x="2356133" y="664206"/>
                  </a:cubicBezTo>
                  <a:lnTo>
                    <a:pt x="2356133" y="652857"/>
                  </a:lnTo>
                  <a:cubicBezTo>
                    <a:pt x="2356141" y="652857"/>
                    <a:pt x="2356215" y="652857"/>
                    <a:pt x="2356893" y="652857"/>
                  </a:cubicBezTo>
                  <a:lnTo>
                    <a:pt x="2362213" y="652857"/>
                  </a:lnTo>
                  <a:cubicBezTo>
                    <a:pt x="2362213" y="652851"/>
                    <a:pt x="2362213" y="652738"/>
                    <a:pt x="2362213" y="650966"/>
                  </a:cubicBezTo>
                  <a:lnTo>
                    <a:pt x="2362213" y="637725"/>
                  </a:lnTo>
                  <a:lnTo>
                    <a:pt x="2366267" y="644210"/>
                  </a:lnTo>
                  <a:cubicBezTo>
                    <a:pt x="2366275" y="644210"/>
                    <a:pt x="2366403" y="644210"/>
                    <a:pt x="2368547" y="644210"/>
                  </a:cubicBezTo>
                  <a:lnTo>
                    <a:pt x="2384507" y="644210"/>
                  </a:lnTo>
                  <a:cubicBezTo>
                    <a:pt x="2384507" y="644202"/>
                    <a:pt x="2384507" y="644134"/>
                    <a:pt x="2384507" y="643399"/>
                  </a:cubicBezTo>
                  <a:lnTo>
                    <a:pt x="2384507" y="637725"/>
                  </a:lnTo>
                  <a:cubicBezTo>
                    <a:pt x="2384516" y="637725"/>
                    <a:pt x="2384590" y="637725"/>
                    <a:pt x="2385267" y="637725"/>
                  </a:cubicBezTo>
                  <a:lnTo>
                    <a:pt x="2390587" y="637725"/>
                  </a:lnTo>
                  <a:cubicBezTo>
                    <a:pt x="2390587" y="637734"/>
                    <a:pt x="2390587" y="637834"/>
                    <a:pt x="2390587" y="639076"/>
                  </a:cubicBezTo>
                  <a:lnTo>
                    <a:pt x="2390587" y="648534"/>
                  </a:lnTo>
                  <a:cubicBezTo>
                    <a:pt x="2390601" y="648534"/>
                    <a:pt x="2391335" y="648534"/>
                    <a:pt x="2429093" y="648534"/>
                  </a:cubicBezTo>
                  <a:cubicBezTo>
                    <a:pt x="2429093" y="648552"/>
                    <a:pt x="2429093" y="650062"/>
                    <a:pt x="2429093" y="786887"/>
                  </a:cubicBezTo>
                  <a:cubicBezTo>
                    <a:pt x="2429104" y="786887"/>
                    <a:pt x="2429219" y="786887"/>
                    <a:pt x="2430613" y="786887"/>
                  </a:cubicBezTo>
                  <a:lnTo>
                    <a:pt x="2441254" y="786887"/>
                  </a:lnTo>
                  <a:cubicBezTo>
                    <a:pt x="2441254" y="782564"/>
                    <a:pt x="2441254" y="778240"/>
                    <a:pt x="2441254" y="773917"/>
                  </a:cubicBezTo>
                  <a:cubicBezTo>
                    <a:pt x="2443281" y="773917"/>
                    <a:pt x="2443281" y="773917"/>
                    <a:pt x="2445307" y="773917"/>
                  </a:cubicBezTo>
                  <a:cubicBezTo>
                    <a:pt x="2445307" y="778240"/>
                    <a:pt x="2445307" y="782564"/>
                    <a:pt x="2445307" y="786887"/>
                  </a:cubicBezTo>
                  <a:cubicBezTo>
                    <a:pt x="2455441" y="786887"/>
                    <a:pt x="2465575" y="786887"/>
                    <a:pt x="2475707" y="786887"/>
                  </a:cubicBezTo>
                  <a:cubicBezTo>
                    <a:pt x="2475707" y="776078"/>
                    <a:pt x="2475707" y="767431"/>
                    <a:pt x="2475707" y="756622"/>
                  </a:cubicBezTo>
                  <a:cubicBezTo>
                    <a:pt x="2479762" y="756622"/>
                    <a:pt x="2483815" y="756622"/>
                    <a:pt x="2487867" y="756622"/>
                  </a:cubicBezTo>
                  <a:lnTo>
                    <a:pt x="2500027" y="754461"/>
                  </a:lnTo>
                  <a:cubicBezTo>
                    <a:pt x="2502055" y="754461"/>
                    <a:pt x="2502055" y="756622"/>
                    <a:pt x="2504082" y="756622"/>
                  </a:cubicBezTo>
                  <a:lnTo>
                    <a:pt x="2514215" y="756622"/>
                  </a:lnTo>
                  <a:cubicBezTo>
                    <a:pt x="2514215" y="767431"/>
                    <a:pt x="2514215" y="778240"/>
                    <a:pt x="2514215" y="786887"/>
                  </a:cubicBezTo>
                  <a:cubicBezTo>
                    <a:pt x="2516242" y="786887"/>
                    <a:pt x="2518269" y="786887"/>
                    <a:pt x="2522321" y="786887"/>
                  </a:cubicBezTo>
                  <a:cubicBezTo>
                    <a:pt x="2522321" y="793373"/>
                    <a:pt x="2522321" y="799858"/>
                    <a:pt x="2522321" y="804182"/>
                  </a:cubicBezTo>
                  <a:lnTo>
                    <a:pt x="2531658" y="805087"/>
                  </a:lnTo>
                  <a:lnTo>
                    <a:pt x="2544615" y="805087"/>
                  </a:lnTo>
                  <a:cubicBezTo>
                    <a:pt x="2544615" y="799278"/>
                    <a:pt x="2544615" y="795106"/>
                    <a:pt x="2544615" y="789049"/>
                  </a:cubicBezTo>
                  <a:lnTo>
                    <a:pt x="2612571" y="789049"/>
                  </a:lnTo>
                  <a:lnTo>
                    <a:pt x="2612571" y="703796"/>
                  </a:lnTo>
                  <a:lnTo>
                    <a:pt x="2684579" y="703796"/>
                  </a:lnTo>
                  <a:lnTo>
                    <a:pt x="2684579" y="782564"/>
                  </a:lnTo>
                  <a:cubicBezTo>
                    <a:pt x="2685215" y="782564"/>
                    <a:pt x="2685849" y="782564"/>
                    <a:pt x="2686483" y="782564"/>
                  </a:cubicBezTo>
                  <a:lnTo>
                    <a:pt x="2687725" y="805087"/>
                  </a:lnTo>
                  <a:lnTo>
                    <a:pt x="2697401" y="805087"/>
                  </a:lnTo>
                  <a:cubicBezTo>
                    <a:pt x="2697937" y="797873"/>
                    <a:pt x="2698643" y="790219"/>
                    <a:pt x="2698643" y="782564"/>
                  </a:cubicBezTo>
                  <a:cubicBezTo>
                    <a:pt x="2700671" y="782564"/>
                    <a:pt x="2702697" y="782564"/>
                    <a:pt x="2704723" y="782564"/>
                  </a:cubicBezTo>
                  <a:lnTo>
                    <a:pt x="2705965" y="805087"/>
                  </a:lnTo>
                  <a:lnTo>
                    <a:pt x="2756588" y="805087"/>
                  </a:lnTo>
                  <a:lnTo>
                    <a:pt x="2756588" y="642059"/>
                  </a:lnTo>
                  <a:lnTo>
                    <a:pt x="2953915" y="642059"/>
                  </a:lnTo>
                  <a:lnTo>
                    <a:pt x="2953915" y="805087"/>
                  </a:lnTo>
                  <a:lnTo>
                    <a:pt x="2972611" y="805087"/>
                  </a:lnTo>
                  <a:lnTo>
                    <a:pt x="2972611" y="722394"/>
                  </a:lnTo>
                  <a:lnTo>
                    <a:pt x="3067731" y="722394"/>
                  </a:lnTo>
                  <a:cubicBezTo>
                    <a:pt x="3071806" y="616373"/>
                    <a:pt x="3075185" y="510899"/>
                    <a:pt x="3079662" y="404253"/>
                  </a:cubicBezTo>
                  <a:cubicBezTo>
                    <a:pt x="3069529" y="404253"/>
                    <a:pt x="3045209" y="391282"/>
                    <a:pt x="3067502" y="382635"/>
                  </a:cubicBezTo>
                  <a:cubicBezTo>
                    <a:pt x="3065474" y="380473"/>
                    <a:pt x="3063449" y="378311"/>
                    <a:pt x="3061422" y="378311"/>
                  </a:cubicBezTo>
                  <a:cubicBezTo>
                    <a:pt x="3061422" y="365341"/>
                    <a:pt x="3059394" y="363179"/>
                    <a:pt x="3069529" y="354532"/>
                  </a:cubicBezTo>
                  <a:cubicBezTo>
                    <a:pt x="3069529" y="350208"/>
                    <a:pt x="3069529" y="343723"/>
                    <a:pt x="3069529" y="337238"/>
                  </a:cubicBezTo>
                  <a:cubicBezTo>
                    <a:pt x="3073582" y="337238"/>
                    <a:pt x="3077635" y="337238"/>
                    <a:pt x="3083715" y="337238"/>
                  </a:cubicBezTo>
                  <a:cubicBezTo>
                    <a:pt x="3083715" y="328590"/>
                    <a:pt x="3083715" y="322105"/>
                    <a:pt x="3083715" y="315620"/>
                  </a:cubicBezTo>
                  <a:cubicBezTo>
                    <a:pt x="3083715" y="313458"/>
                    <a:pt x="3085742" y="313458"/>
                    <a:pt x="3085742" y="311296"/>
                  </a:cubicBezTo>
                  <a:cubicBezTo>
                    <a:pt x="3085742" y="285355"/>
                    <a:pt x="3085742" y="259414"/>
                    <a:pt x="3085742" y="233472"/>
                  </a:cubicBezTo>
                  <a:cubicBezTo>
                    <a:pt x="3085742" y="231310"/>
                    <a:pt x="3083715" y="229149"/>
                    <a:pt x="3083715" y="226987"/>
                  </a:cubicBezTo>
                  <a:cubicBezTo>
                    <a:pt x="3085742" y="224825"/>
                    <a:pt x="3087769" y="222663"/>
                    <a:pt x="3089795" y="220501"/>
                  </a:cubicBezTo>
                  <a:cubicBezTo>
                    <a:pt x="3089795" y="201045"/>
                    <a:pt x="3089795" y="181589"/>
                    <a:pt x="3089795" y="162133"/>
                  </a:cubicBezTo>
                  <a:cubicBezTo>
                    <a:pt x="3089795" y="159972"/>
                    <a:pt x="3089795" y="159972"/>
                    <a:pt x="3091822" y="157810"/>
                  </a:cubicBezTo>
                  <a:cubicBezTo>
                    <a:pt x="3091822" y="140516"/>
                    <a:pt x="3091822" y="121060"/>
                    <a:pt x="3091822" y="101604"/>
                  </a:cubicBezTo>
                  <a:cubicBezTo>
                    <a:pt x="3093849" y="92957"/>
                    <a:pt x="3093849" y="88633"/>
                    <a:pt x="3093849" y="82148"/>
                  </a:cubicBezTo>
                  <a:cubicBezTo>
                    <a:pt x="3097902" y="88633"/>
                    <a:pt x="3097902" y="92957"/>
                    <a:pt x="3097902" y="99442"/>
                  </a:cubicBezTo>
                  <a:cubicBezTo>
                    <a:pt x="3099929" y="121060"/>
                    <a:pt x="3099929" y="140516"/>
                    <a:pt x="3099929" y="157810"/>
                  </a:cubicBezTo>
                  <a:cubicBezTo>
                    <a:pt x="3101955" y="181589"/>
                    <a:pt x="3101955" y="201045"/>
                    <a:pt x="3101955" y="220501"/>
                  </a:cubicBezTo>
                  <a:cubicBezTo>
                    <a:pt x="3103982" y="222663"/>
                    <a:pt x="3106009" y="224825"/>
                    <a:pt x="3108035" y="226987"/>
                  </a:cubicBezTo>
                  <a:cubicBezTo>
                    <a:pt x="3108035" y="229149"/>
                    <a:pt x="3106009" y="231310"/>
                    <a:pt x="3106009" y="233472"/>
                  </a:cubicBezTo>
                  <a:cubicBezTo>
                    <a:pt x="3106009" y="259414"/>
                    <a:pt x="3106009" y="285355"/>
                    <a:pt x="3106009" y="311296"/>
                  </a:cubicBezTo>
                  <a:cubicBezTo>
                    <a:pt x="3106009" y="313458"/>
                    <a:pt x="3108035" y="313458"/>
                    <a:pt x="3108035" y="315620"/>
                  </a:cubicBezTo>
                  <a:cubicBezTo>
                    <a:pt x="3108035" y="322105"/>
                    <a:pt x="3108035" y="328590"/>
                    <a:pt x="3108035" y="337238"/>
                  </a:cubicBezTo>
                  <a:cubicBezTo>
                    <a:pt x="3112089" y="337238"/>
                    <a:pt x="3118169" y="337238"/>
                    <a:pt x="3122222" y="337238"/>
                  </a:cubicBezTo>
                  <a:cubicBezTo>
                    <a:pt x="3122222" y="343723"/>
                    <a:pt x="3122222" y="350208"/>
                    <a:pt x="3122222" y="354532"/>
                  </a:cubicBezTo>
                  <a:cubicBezTo>
                    <a:pt x="3130330" y="363179"/>
                    <a:pt x="3130330" y="363179"/>
                    <a:pt x="3130330" y="378311"/>
                  </a:cubicBezTo>
                  <a:cubicBezTo>
                    <a:pt x="3128302" y="378311"/>
                    <a:pt x="3126275" y="380473"/>
                    <a:pt x="3124250" y="382635"/>
                  </a:cubicBezTo>
                  <a:cubicBezTo>
                    <a:pt x="3144515" y="393444"/>
                    <a:pt x="3120195" y="402091"/>
                    <a:pt x="3112089" y="404253"/>
                  </a:cubicBezTo>
                  <a:cubicBezTo>
                    <a:pt x="3114115" y="488562"/>
                    <a:pt x="3118169" y="572871"/>
                    <a:pt x="3120195" y="657181"/>
                  </a:cubicBezTo>
                  <a:cubicBezTo>
                    <a:pt x="3142490" y="657181"/>
                    <a:pt x="3164782" y="657181"/>
                    <a:pt x="3185050" y="657181"/>
                  </a:cubicBezTo>
                  <a:cubicBezTo>
                    <a:pt x="3185050" y="683122"/>
                    <a:pt x="3185050" y="709063"/>
                    <a:pt x="3185050" y="732843"/>
                  </a:cubicBezTo>
                  <a:cubicBezTo>
                    <a:pt x="3189103" y="732843"/>
                    <a:pt x="3191130" y="732843"/>
                    <a:pt x="3193157" y="732843"/>
                  </a:cubicBezTo>
                  <a:cubicBezTo>
                    <a:pt x="3193157" y="730681"/>
                    <a:pt x="3195183" y="728519"/>
                    <a:pt x="3195183" y="726358"/>
                  </a:cubicBezTo>
                  <a:cubicBezTo>
                    <a:pt x="3197210" y="726358"/>
                    <a:pt x="3199237" y="726358"/>
                    <a:pt x="3201263" y="726358"/>
                  </a:cubicBezTo>
                  <a:cubicBezTo>
                    <a:pt x="3201263" y="728519"/>
                    <a:pt x="3201263" y="730681"/>
                    <a:pt x="3203291" y="735005"/>
                  </a:cubicBezTo>
                  <a:cubicBezTo>
                    <a:pt x="3207343" y="735005"/>
                    <a:pt x="3211397" y="735005"/>
                    <a:pt x="3215451" y="735005"/>
                  </a:cubicBezTo>
                  <a:cubicBezTo>
                    <a:pt x="3215451" y="732843"/>
                    <a:pt x="3215451" y="730681"/>
                    <a:pt x="3215451" y="728519"/>
                  </a:cubicBezTo>
                  <a:cubicBezTo>
                    <a:pt x="3223557" y="728519"/>
                    <a:pt x="3229636" y="728519"/>
                    <a:pt x="3237744" y="728519"/>
                  </a:cubicBezTo>
                  <a:cubicBezTo>
                    <a:pt x="3237744" y="730681"/>
                    <a:pt x="3237744" y="732843"/>
                    <a:pt x="3237744" y="735005"/>
                  </a:cubicBezTo>
                  <a:cubicBezTo>
                    <a:pt x="3243823" y="735005"/>
                    <a:pt x="3251931" y="735005"/>
                    <a:pt x="3258011" y="735005"/>
                  </a:cubicBezTo>
                  <a:cubicBezTo>
                    <a:pt x="3258011" y="750137"/>
                    <a:pt x="3258011" y="765270"/>
                    <a:pt x="3258011" y="780402"/>
                  </a:cubicBezTo>
                  <a:cubicBezTo>
                    <a:pt x="3262065" y="780402"/>
                    <a:pt x="3268145" y="780402"/>
                    <a:pt x="3272198" y="780402"/>
                  </a:cubicBezTo>
                  <a:cubicBezTo>
                    <a:pt x="3272198" y="776078"/>
                    <a:pt x="3272198" y="771755"/>
                    <a:pt x="3272198" y="767431"/>
                  </a:cubicBezTo>
                  <a:cubicBezTo>
                    <a:pt x="3278278" y="767431"/>
                    <a:pt x="3284358" y="767431"/>
                    <a:pt x="3288412" y="767431"/>
                  </a:cubicBezTo>
                  <a:cubicBezTo>
                    <a:pt x="3288412" y="706902"/>
                    <a:pt x="3288412" y="648534"/>
                    <a:pt x="3288412" y="588004"/>
                  </a:cubicBezTo>
                  <a:cubicBezTo>
                    <a:pt x="3290438" y="585842"/>
                    <a:pt x="3292465" y="583680"/>
                    <a:pt x="3294492" y="581518"/>
                  </a:cubicBezTo>
                  <a:cubicBezTo>
                    <a:pt x="3318811" y="581518"/>
                    <a:pt x="3343131" y="581518"/>
                    <a:pt x="3367453" y="581518"/>
                  </a:cubicBezTo>
                  <a:lnTo>
                    <a:pt x="3367453" y="590166"/>
                  </a:lnTo>
                  <a:lnTo>
                    <a:pt x="3377586" y="590166"/>
                  </a:lnTo>
                  <a:cubicBezTo>
                    <a:pt x="3377586" y="629078"/>
                    <a:pt x="3377586" y="667990"/>
                    <a:pt x="3377586" y="704740"/>
                  </a:cubicBezTo>
                  <a:cubicBezTo>
                    <a:pt x="3385693" y="704740"/>
                    <a:pt x="3391773" y="704740"/>
                    <a:pt x="3399879" y="704740"/>
                  </a:cubicBezTo>
                  <a:cubicBezTo>
                    <a:pt x="3399879" y="683122"/>
                    <a:pt x="3399879" y="661504"/>
                    <a:pt x="3399879" y="637725"/>
                  </a:cubicBezTo>
                  <a:cubicBezTo>
                    <a:pt x="3407986" y="637725"/>
                    <a:pt x="3418119" y="637725"/>
                    <a:pt x="3426227" y="637725"/>
                  </a:cubicBezTo>
                  <a:cubicBezTo>
                    <a:pt x="3428253" y="637725"/>
                    <a:pt x="3428253" y="635563"/>
                    <a:pt x="3430279" y="633401"/>
                  </a:cubicBezTo>
                  <a:lnTo>
                    <a:pt x="3438387" y="633401"/>
                  </a:lnTo>
                  <a:cubicBezTo>
                    <a:pt x="3440413" y="635563"/>
                    <a:pt x="3440413" y="637725"/>
                    <a:pt x="3442439" y="637725"/>
                  </a:cubicBezTo>
                  <a:cubicBezTo>
                    <a:pt x="3448519" y="637725"/>
                    <a:pt x="3456627" y="637725"/>
                    <a:pt x="3464734" y="637725"/>
                  </a:cubicBezTo>
                  <a:cubicBezTo>
                    <a:pt x="3464734" y="598813"/>
                    <a:pt x="3464734" y="559901"/>
                    <a:pt x="3464734" y="520989"/>
                  </a:cubicBezTo>
                  <a:cubicBezTo>
                    <a:pt x="3464747" y="520986"/>
                    <a:pt x="3465614" y="520822"/>
                    <a:pt x="3521481" y="510180"/>
                  </a:cubicBezTo>
                  <a:cubicBezTo>
                    <a:pt x="3521481" y="510187"/>
                    <a:pt x="3521481" y="510261"/>
                    <a:pt x="3521481" y="511261"/>
                  </a:cubicBezTo>
                  <a:lnTo>
                    <a:pt x="3521481" y="518827"/>
                  </a:lnTo>
                  <a:cubicBezTo>
                    <a:pt x="3521498" y="518827"/>
                    <a:pt x="3522142" y="518827"/>
                    <a:pt x="3547828" y="518827"/>
                  </a:cubicBezTo>
                  <a:cubicBezTo>
                    <a:pt x="3547828" y="518849"/>
                    <a:pt x="3547828" y="521220"/>
                    <a:pt x="3547828" y="773917"/>
                  </a:cubicBezTo>
                  <a:cubicBezTo>
                    <a:pt x="3553907" y="773917"/>
                    <a:pt x="3562015" y="773917"/>
                    <a:pt x="3570122" y="773917"/>
                  </a:cubicBezTo>
                  <a:cubicBezTo>
                    <a:pt x="3570122" y="771755"/>
                    <a:pt x="3570122" y="771755"/>
                    <a:pt x="3570122" y="769593"/>
                  </a:cubicBezTo>
                  <a:cubicBezTo>
                    <a:pt x="3574174" y="769593"/>
                    <a:pt x="3578227" y="769593"/>
                    <a:pt x="3582282" y="769593"/>
                  </a:cubicBezTo>
                  <a:cubicBezTo>
                    <a:pt x="3582282" y="771755"/>
                    <a:pt x="3582282" y="771755"/>
                    <a:pt x="3582282" y="773917"/>
                  </a:cubicBezTo>
                  <a:cubicBezTo>
                    <a:pt x="3590389" y="773917"/>
                    <a:pt x="3598494" y="773917"/>
                    <a:pt x="3606602" y="773917"/>
                  </a:cubicBezTo>
                  <a:cubicBezTo>
                    <a:pt x="3606602" y="769593"/>
                    <a:pt x="3606602" y="765270"/>
                    <a:pt x="3606602" y="760946"/>
                  </a:cubicBezTo>
                  <a:cubicBezTo>
                    <a:pt x="3616735" y="760946"/>
                    <a:pt x="3626870" y="760946"/>
                    <a:pt x="3634975" y="760946"/>
                  </a:cubicBezTo>
                  <a:cubicBezTo>
                    <a:pt x="3639029" y="756622"/>
                    <a:pt x="3643083" y="756622"/>
                    <a:pt x="3647135" y="756622"/>
                  </a:cubicBezTo>
                  <a:cubicBezTo>
                    <a:pt x="3653215" y="760946"/>
                    <a:pt x="3661323" y="760946"/>
                    <a:pt x="3667403" y="760946"/>
                  </a:cubicBezTo>
                  <a:cubicBezTo>
                    <a:pt x="3667403" y="754461"/>
                    <a:pt x="3667403" y="750137"/>
                    <a:pt x="3667403" y="743652"/>
                  </a:cubicBezTo>
                  <a:lnTo>
                    <a:pt x="3675510" y="743652"/>
                  </a:lnTo>
                  <a:cubicBezTo>
                    <a:pt x="3675510" y="739328"/>
                    <a:pt x="3675510" y="735005"/>
                    <a:pt x="3675510" y="730681"/>
                  </a:cubicBezTo>
                  <a:cubicBezTo>
                    <a:pt x="3693750" y="730681"/>
                    <a:pt x="3714017" y="730681"/>
                    <a:pt x="3732257" y="730681"/>
                  </a:cubicBezTo>
                  <a:cubicBezTo>
                    <a:pt x="3732257" y="719872"/>
                    <a:pt x="3732257" y="711225"/>
                    <a:pt x="3732257" y="700416"/>
                  </a:cubicBezTo>
                  <a:cubicBezTo>
                    <a:pt x="3738337" y="700416"/>
                    <a:pt x="3744417" y="700416"/>
                    <a:pt x="3750497" y="700416"/>
                  </a:cubicBezTo>
                  <a:cubicBezTo>
                    <a:pt x="3750497" y="698254"/>
                    <a:pt x="3750497" y="696093"/>
                    <a:pt x="3750497" y="693931"/>
                  </a:cubicBezTo>
                  <a:cubicBezTo>
                    <a:pt x="3754550" y="693931"/>
                    <a:pt x="3758603" y="693931"/>
                    <a:pt x="3762657" y="693931"/>
                  </a:cubicBezTo>
                  <a:cubicBezTo>
                    <a:pt x="3762657" y="696093"/>
                    <a:pt x="3762657" y="698254"/>
                    <a:pt x="3762657" y="700416"/>
                  </a:cubicBezTo>
                  <a:cubicBezTo>
                    <a:pt x="3768737" y="700416"/>
                    <a:pt x="3772790" y="700416"/>
                    <a:pt x="3778870" y="700416"/>
                  </a:cubicBezTo>
                  <a:cubicBezTo>
                    <a:pt x="3778870" y="715549"/>
                    <a:pt x="3778870" y="732843"/>
                    <a:pt x="3778870" y="750137"/>
                  </a:cubicBezTo>
                  <a:lnTo>
                    <a:pt x="3789470" y="750137"/>
                  </a:lnTo>
                  <a:lnTo>
                    <a:pt x="3789470" y="586174"/>
                  </a:lnTo>
                  <a:lnTo>
                    <a:pt x="3791390" y="586174"/>
                  </a:lnTo>
                  <a:lnTo>
                    <a:pt x="3791390" y="723865"/>
                  </a:lnTo>
                  <a:lnTo>
                    <a:pt x="3791390" y="750137"/>
                  </a:lnTo>
                  <a:lnTo>
                    <a:pt x="3806350" y="750137"/>
                  </a:lnTo>
                  <a:lnTo>
                    <a:pt x="3806350" y="742023"/>
                  </a:lnTo>
                  <a:lnTo>
                    <a:pt x="3811298" y="742023"/>
                  </a:lnTo>
                  <a:lnTo>
                    <a:pt x="3811298" y="724196"/>
                  </a:lnTo>
                  <a:cubicBezTo>
                    <a:pt x="3823458" y="724196"/>
                    <a:pt x="3837645" y="724196"/>
                    <a:pt x="3849805" y="724196"/>
                  </a:cubicBezTo>
                  <a:cubicBezTo>
                    <a:pt x="3849805" y="713387"/>
                    <a:pt x="3849805" y="704740"/>
                    <a:pt x="3849805" y="693931"/>
                  </a:cubicBezTo>
                  <a:lnTo>
                    <a:pt x="3888823" y="693931"/>
                  </a:lnTo>
                  <a:lnTo>
                    <a:pt x="3888823" y="690579"/>
                  </a:lnTo>
                  <a:cubicBezTo>
                    <a:pt x="3888823" y="690579"/>
                    <a:pt x="3888823" y="690579"/>
                    <a:pt x="3887708" y="690579"/>
                  </a:cubicBezTo>
                  <a:lnTo>
                    <a:pt x="3879906" y="690579"/>
                  </a:lnTo>
                  <a:cubicBezTo>
                    <a:pt x="3879906" y="690579"/>
                    <a:pt x="3879906" y="690579"/>
                    <a:pt x="3879906" y="689443"/>
                  </a:cubicBezTo>
                  <a:lnTo>
                    <a:pt x="3879906" y="681500"/>
                  </a:lnTo>
                  <a:cubicBezTo>
                    <a:pt x="3879906" y="681500"/>
                    <a:pt x="3879906" y="681500"/>
                    <a:pt x="3881022" y="681500"/>
                  </a:cubicBezTo>
                  <a:lnTo>
                    <a:pt x="3888823" y="681500"/>
                  </a:lnTo>
                  <a:cubicBezTo>
                    <a:pt x="3888823" y="681500"/>
                    <a:pt x="3888823" y="681500"/>
                    <a:pt x="3888823" y="679986"/>
                  </a:cubicBezTo>
                  <a:lnTo>
                    <a:pt x="3888823" y="669395"/>
                  </a:lnTo>
                  <a:cubicBezTo>
                    <a:pt x="3888823" y="669395"/>
                    <a:pt x="3888823" y="669395"/>
                    <a:pt x="3887708" y="669395"/>
                  </a:cubicBezTo>
                  <a:lnTo>
                    <a:pt x="3879906" y="669395"/>
                  </a:lnTo>
                  <a:cubicBezTo>
                    <a:pt x="3879906" y="669395"/>
                    <a:pt x="3879906" y="669395"/>
                    <a:pt x="3879906" y="667882"/>
                  </a:cubicBezTo>
                  <a:lnTo>
                    <a:pt x="3879906" y="657290"/>
                  </a:lnTo>
                  <a:cubicBezTo>
                    <a:pt x="3879906" y="657290"/>
                    <a:pt x="3879906" y="657290"/>
                    <a:pt x="3881022" y="657290"/>
                  </a:cubicBezTo>
                  <a:lnTo>
                    <a:pt x="3888823" y="657290"/>
                  </a:lnTo>
                  <a:cubicBezTo>
                    <a:pt x="3888823" y="657290"/>
                    <a:pt x="3888823" y="657290"/>
                    <a:pt x="3888823" y="656156"/>
                  </a:cubicBezTo>
                  <a:lnTo>
                    <a:pt x="3888823" y="648212"/>
                  </a:lnTo>
                  <a:cubicBezTo>
                    <a:pt x="3888823" y="648212"/>
                    <a:pt x="3888823" y="648212"/>
                    <a:pt x="3887708" y="648212"/>
                  </a:cubicBezTo>
                  <a:lnTo>
                    <a:pt x="3879906" y="648212"/>
                  </a:lnTo>
                  <a:cubicBezTo>
                    <a:pt x="3879906" y="648212"/>
                    <a:pt x="3879906" y="648212"/>
                    <a:pt x="3879906" y="646698"/>
                  </a:cubicBezTo>
                  <a:lnTo>
                    <a:pt x="3879906" y="636107"/>
                  </a:lnTo>
                  <a:cubicBezTo>
                    <a:pt x="3879906" y="636107"/>
                    <a:pt x="3879906" y="636107"/>
                    <a:pt x="3881022" y="636107"/>
                  </a:cubicBezTo>
                  <a:lnTo>
                    <a:pt x="3888823" y="636107"/>
                  </a:lnTo>
                  <a:cubicBezTo>
                    <a:pt x="3888823" y="636107"/>
                    <a:pt x="3888823" y="636107"/>
                    <a:pt x="3888823" y="634594"/>
                  </a:cubicBezTo>
                  <a:lnTo>
                    <a:pt x="3888823" y="624002"/>
                  </a:lnTo>
                  <a:cubicBezTo>
                    <a:pt x="3888823" y="624002"/>
                    <a:pt x="3888823" y="624002"/>
                    <a:pt x="3887708" y="624002"/>
                  </a:cubicBezTo>
                  <a:lnTo>
                    <a:pt x="3879906" y="624002"/>
                  </a:lnTo>
                  <a:cubicBezTo>
                    <a:pt x="3879906" y="624002"/>
                    <a:pt x="3879906" y="624002"/>
                    <a:pt x="3879906" y="622489"/>
                  </a:cubicBezTo>
                  <a:lnTo>
                    <a:pt x="3879906" y="611898"/>
                  </a:lnTo>
                  <a:cubicBezTo>
                    <a:pt x="3879906" y="611898"/>
                    <a:pt x="3879906" y="611898"/>
                    <a:pt x="3881022" y="611898"/>
                  </a:cubicBezTo>
                  <a:lnTo>
                    <a:pt x="3888823" y="611898"/>
                  </a:lnTo>
                  <a:cubicBezTo>
                    <a:pt x="3888823" y="611898"/>
                    <a:pt x="3888823" y="611898"/>
                    <a:pt x="3888823" y="610763"/>
                  </a:cubicBezTo>
                  <a:lnTo>
                    <a:pt x="3888823" y="602819"/>
                  </a:lnTo>
                  <a:cubicBezTo>
                    <a:pt x="3888823" y="602819"/>
                    <a:pt x="3888823" y="602819"/>
                    <a:pt x="3887708" y="602819"/>
                  </a:cubicBezTo>
                  <a:lnTo>
                    <a:pt x="3879906" y="602819"/>
                  </a:lnTo>
                  <a:cubicBezTo>
                    <a:pt x="3879906" y="602819"/>
                    <a:pt x="3879906" y="602819"/>
                    <a:pt x="3879906" y="601307"/>
                  </a:cubicBezTo>
                  <a:lnTo>
                    <a:pt x="3879906" y="590714"/>
                  </a:lnTo>
                  <a:cubicBezTo>
                    <a:pt x="3879906" y="590714"/>
                    <a:pt x="3879906" y="590714"/>
                    <a:pt x="3881022" y="590714"/>
                  </a:cubicBezTo>
                  <a:lnTo>
                    <a:pt x="3888823" y="590714"/>
                  </a:lnTo>
                  <a:cubicBezTo>
                    <a:pt x="3888823" y="590714"/>
                    <a:pt x="3888823" y="590714"/>
                    <a:pt x="3888823" y="589202"/>
                  </a:cubicBezTo>
                  <a:lnTo>
                    <a:pt x="3888823" y="578610"/>
                  </a:lnTo>
                  <a:cubicBezTo>
                    <a:pt x="3888823" y="578610"/>
                    <a:pt x="3888823" y="578610"/>
                    <a:pt x="3887708" y="578610"/>
                  </a:cubicBezTo>
                  <a:lnTo>
                    <a:pt x="3879906" y="578610"/>
                  </a:lnTo>
                  <a:cubicBezTo>
                    <a:pt x="3879906" y="578610"/>
                    <a:pt x="3879906" y="578610"/>
                    <a:pt x="3879906" y="577096"/>
                  </a:cubicBezTo>
                  <a:lnTo>
                    <a:pt x="3879906" y="566505"/>
                  </a:lnTo>
                  <a:cubicBezTo>
                    <a:pt x="3879906" y="566505"/>
                    <a:pt x="3879906" y="566505"/>
                    <a:pt x="3881022" y="566505"/>
                  </a:cubicBezTo>
                  <a:lnTo>
                    <a:pt x="3888823" y="566505"/>
                  </a:lnTo>
                  <a:cubicBezTo>
                    <a:pt x="3888823" y="566505"/>
                    <a:pt x="3888823" y="566505"/>
                    <a:pt x="3888823" y="565370"/>
                  </a:cubicBezTo>
                  <a:lnTo>
                    <a:pt x="3888823" y="557427"/>
                  </a:lnTo>
                  <a:cubicBezTo>
                    <a:pt x="3888823" y="557427"/>
                    <a:pt x="3888823" y="557427"/>
                    <a:pt x="3887708" y="557427"/>
                  </a:cubicBezTo>
                  <a:lnTo>
                    <a:pt x="3879906" y="557427"/>
                  </a:lnTo>
                  <a:cubicBezTo>
                    <a:pt x="3879906" y="557427"/>
                    <a:pt x="3879906" y="557427"/>
                    <a:pt x="3879906" y="555914"/>
                  </a:cubicBezTo>
                  <a:lnTo>
                    <a:pt x="3879906" y="545322"/>
                  </a:lnTo>
                  <a:cubicBezTo>
                    <a:pt x="3879906" y="545322"/>
                    <a:pt x="3879906" y="545322"/>
                    <a:pt x="3881022" y="545322"/>
                  </a:cubicBezTo>
                  <a:lnTo>
                    <a:pt x="3888823" y="545322"/>
                  </a:lnTo>
                  <a:cubicBezTo>
                    <a:pt x="3888823" y="545322"/>
                    <a:pt x="3888823" y="545322"/>
                    <a:pt x="3887708" y="543053"/>
                  </a:cubicBezTo>
                  <a:lnTo>
                    <a:pt x="3879906" y="527166"/>
                  </a:lnTo>
                  <a:cubicBezTo>
                    <a:pt x="3879906" y="527166"/>
                    <a:pt x="3879906" y="527166"/>
                    <a:pt x="3879906" y="478746"/>
                  </a:cubicBezTo>
                  <a:cubicBezTo>
                    <a:pt x="3879906" y="478746"/>
                    <a:pt x="3879906" y="478746"/>
                    <a:pt x="4029251" y="478746"/>
                  </a:cubicBezTo>
                  <a:cubicBezTo>
                    <a:pt x="4029251" y="478746"/>
                    <a:pt x="4029251" y="478746"/>
                    <a:pt x="4042623" y="505982"/>
                  </a:cubicBezTo>
                  <a:cubicBezTo>
                    <a:pt x="4042623" y="505982"/>
                    <a:pt x="4042623" y="505982"/>
                    <a:pt x="4042623" y="566505"/>
                  </a:cubicBezTo>
                  <a:cubicBezTo>
                    <a:pt x="4042623" y="566505"/>
                    <a:pt x="4042623" y="566505"/>
                    <a:pt x="4041510" y="566505"/>
                  </a:cubicBezTo>
                  <a:lnTo>
                    <a:pt x="4033708" y="566505"/>
                  </a:lnTo>
                  <a:cubicBezTo>
                    <a:pt x="4033708" y="566505"/>
                    <a:pt x="4033708" y="566505"/>
                    <a:pt x="4033708" y="568018"/>
                  </a:cubicBezTo>
                  <a:lnTo>
                    <a:pt x="4033708" y="578610"/>
                  </a:lnTo>
                  <a:cubicBezTo>
                    <a:pt x="4033708" y="578610"/>
                    <a:pt x="4033708" y="578610"/>
                    <a:pt x="4034823" y="578610"/>
                  </a:cubicBezTo>
                  <a:lnTo>
                    <a:pt x="4042623" y="578610"/>
                  </a:lnTo>
                  <a:cubicBezTo>
                    <a:pt x="4042623" y="578610"/>
                    <a:pt x="4042623" y="578610"/>
                    <a:pt x="4042623" y="580123"/>
                  </a:cubicBezTo>
                  <a:lnTo>
                    <a:pt x="4042623" y="590714"/>
                  </a:lnTo>
                  <a:cubicBezTo>
                    <a:pt x="4042623" y="590714"/>
                    <a:pt x="4042623" y="590714"/>
                    <a:pt x="4041510" y="590714"/>
                  </a:cubicBezTo>
                  <a:lnTo>
                    <a:pt x="4033708" y="590714"/>
                  </a:lnTo>
                  <a:cubicBezTo>
                    <a:pt x="4033708" y="590714"/>
                    <a:pt x="4033708" y="590714"/>
                    <a:pt x="4033708" y="592227"/>
                  </a:cubicBezTo>
                  <a:lnTo>
                    <a:pt x="4033708" y="602819"/>
                  </a:lnTo>
                  <a:cubicBezTo>
                    <a:pt x="4033708" y="602819"/>
                    <a:pt x="4033708" y="602819"/>
                    <a:pt x="4034823" y="602819"/>
                  </a:cubicBezTo>
                  <a:lnTo>
                    <a:pt x="4042623" y="602819"/>
                  </a:lnTo>
                  <a:cubicBezTo>
                    <a:pt x="4042623" y="602819"/>
                    <a:pt x="4042623" y="602819"/>
                    <a:pt x="4042623" y="603955"/>
                  </a:cubicBezTo>
                  <a:lnTo>
                    <a:pt x="4042623" y="611898"/>
                  </a:lnTo>
                  <a:cubicBezTo>
                    <a:pt x="4042623" y="611898"/>
                    <a:pt x="4042623" y="611898"/>
                    <a:pt x="4041510" y="611898"/>
                  </a:cubicBezTo>
                  <a:lnTo>
                    <a:pt x="4033708" y="611898"/>
                  </a:lnTo>
                  <a:cubicBezTo>
                    <a:pt x="4033708" y="611898"/>
                    <a:pt x="4033708" y="611898"/>
                    <a:pt x="4033708" y="613411"/>
                  </a:cubicBezTo>
                  <a:lnTo>
                    <a:pt x="4033708" y="624002"/>
                  </a:lnTo>
                  <a:cubicBezTo>
                    <a:pt x="4033708" y="624002"/>
                    <a:pt x="4033708" y="624002"/>
                    <a:pt x="4034823" y="624002"/>
                  </a:cubicBezTo>
                  <a:lnTo>
                    <a:pt x="4042623" y="624002"/>
                  </a:lnTo>
                  <a:cubicBezTo>
                    <a:pt x="4042623" y="624002"/>
                    <a:pt x="4042623" y="624002"/>
                    <a:pt x="4042623" y="625516"/>
                  </a:cubicBezTo>
                  <a:lnTo>
                    <a:pt x="4042623" y="636107"/>
                  </a:lnTo>
                  <a:cubicBezTo>
                    <a:pt x="4042623" y="636107"/>
                    <a:pt x="4042623" y="636107"/>
                    <a:pt x="4041510" y="636107"/>
                  </a:cubicBezTo>
                  <a:lnTo>
                    <a:pt x="4033708" y="636107"/>
                  </a:lnTo>
                  <a:cubicBezTo>
                    <a:pt x="4033708" y="636107"/>
                    <a:pt x="4033708" y="636107"/>
                    <a:pt x="4033708" y="637620"/>
                  </a:cubicBezTo>
                  <a:lnTo>
                    <a:pt x="4033708" y="648212"/>
                  </a:lnTo>
                  <a:cubicBezTo>
                    <a:pt x="4033708" y="648212"/>
                    <a:pt x="4033708" y="648212"/>
                    <a:pt x="4034823" y="648212"/>
                  </a:cubicBezTo>
                  <a:lnTo>
                    <a:pt x="4042623" y="648212"/>
                  </a:lnTo>
                  <a:cubicBezTo>
                    <a:pt x="4042623" y="648212"/>
                    <a:pt x="4042623" y="648212"/>
                    <a:pt x="4042623" y="649346"/>
                  </a:cubicBezTo>
                  <a:lnTo>
                    <a:pt x="4042623" y="657290"/>
                  </a:lnTo>
                  <a:cubicBezTo>
                    <a:pt x="4042623" y="657290"/>
                    <a:pt x="4042623" y="657290"/>
                    <a:pt x="4041510" y="657290"/>
                  </a:cubicBezTo>
                  <a:lnTo>
                    <a:pt x="4033708" y="657290"/>
                  </a:lnTo>
                  <a:cubicBezTo>
                    <a:pt x="4033708" y="657290"/>
                    <a:pt x="4033708" y="657290"/>
                    <a:pt x="4033708" y="658804"/>
                  </a:cubicBezTo>
                  <a:lnTo>
                    <a:pt x="4033708" y="669395"/>
                  </a:lnTo>
                  <a:cubicBezTo>
                    <a:pt x="4033708" y="669395"/>
                    <a:pt x="4033708" y="669395"/>
                    <a:pt x="4034823" y="669395"/>
                  </a:cubicBezTo>
                  <a:lnTo>
                    <a:pt x="4042623" y="669395"/>
                  </a:lnTo>
                  <a:cubicBezTo>
                    <a:pt x="4042623" y="669395"/>
                    <a:pt x="4042623" y="669395"/>
                    <a:pt x="4042623" y="670908"/>
                  </a:cubicBezTo>
                  <a:lnTo>
                    <a:pt x="4042623" y="681500"/>
                  </a:lnTo>
                  <a:cubicBezTo>
                    <a:pt x="4042623" y="681500"/>
                    <a:pt x="4042623" y="681500"/>
                    <a:pt x="4041510" y="681500"/>
                  </a:cubicBezTo>
                  <a:lnTo>
                    <a:pt x="4033708" y="681500"/>
                  </a:lnTo>
                  <a:cubicBezTo>
                    <a:pt x="4033708" y="681500"/>
                    <a:pt x="4033708" y="681500"/>
                    <a:pt x="4033708" y="682634"/>
                  </a:cubicBezTo>
                  <a:lnTo>
                    <a:pt x="4033708" y="690579"/>
                  </a:lnTo>
                  <a:cubicBezTo>
                    <a:pt x="4033708" y="690579"/>
                    <a:pt x="4033708" y="690579"/>
                    <a:pt x="4034823" y="690579"/>
                  </a:cubicBezTo>
                  <a:lnTo>
                    <a:pt x="4042623" y="690579"/>
                  </a:lnTo>
                  <a:cubicBezTo>
                    <a:pt x="4042623" y="690579"/>
                    <a:pt x="4042623" y="690579"/>
                    <a:pt x="4042623" y="692091"/>
                  </a:cubicBezTo>
                  <a:lnTo>
                    <a:pt x="4042623" y="702682"/>
                  </a:lnTo>
                  <a:cubicBezTo>
                    <a:pt x="4042623" y="702682"/>
                    <a:pt x="4042623" y="702682"/>
                    <a:pt x="4041510" y="702682"/>
                  </a:cubicBezTo>
                  <a:lnTo>
                    <a:pt x="4033708" y="702682"/>
                  </a:lnTo>
                  <a:cubicBezTo>
                    <a:pt x="4033708" y="702682"/>
                    <a:pt x="4033708" y="702682"/>
                    <a:pt x="4033708" y="704195"/>
                  </a:cubicBezTo>
                  <a:lnTo>
                    <a:pt x="4033708" y="714788"/>
                  </a:lnTo>
                  <a:cubicBezTo>
                    <a:pt x="4033708" y="714788"/>
                    <a:pt x="4033708" y="714788"/>
                    <a:pt x="4034823" y="714788"/>
                  </a:cubicBezTo>
                  <a:lnTo>
                    <a:pt x="4042623" y="714788"/>
                  </a:lnTo>
                  <a:cubicBezTo>
                    <a:pt x="4042623" y="714788"/>
                    <a:pt x="4042623" y="714788"/>
                    <a:pt x="4042623" y="716300"/>
                  </a:cubicBezTo>
                  <a:lnTo>
                    <a:pt x="4042623" y="726892"/>
                  </a:lnTo>
                  <a:cubicBezTo>
                    <a:pt x="4042623" y="726892"/>
                    <a:pt x="4042623" y="726892"/>
                    <a:pt x="4041510" y="726892"/>
                  </a:cubicBezTo>
                  <a:lnTo>
                    <a:pt x="4033708" y="726892"/>
                  </a:lnTo>
                  <a:cubicBezTo>
                    <a:pt x="4033708" y="726892"/>
                    <a:pt x="4033708" y="726892"/>
                    <a:pt x="4033708" y="728027"/>
                  </a:cubicBezTo>
                  <a:lnTo>
                    <a:pt x="4033708" y="735970"/>
                  </a:lnTo>
                  <a:cubicBezTo>
                    <a:pt x="4033708" y="735970"/>
                    <a:pt x="4033708" y="735970"/>
                    <a:pt x="4034823" y="735970"/>
                  </a:cubicBezTo>
                  <a:lnTo>
                    <a:pt x="4042623" y="735970"/>
                  </a:lnTo>
                  <a:cubicBezTo>
                    <a:pt x="4042623" y="735970"/>
                    <a:pt x="4042623" y="735970"/>
                    <a:pt x="4042623" y="737484"/>
                  </a:cubicBezTo>
                  <a:lnTo>
                    <a:pt x="4042623" y="748075"/>
                  </a:lnTo>
                  <a:cubicBezTo>
                    <a:pt x="4042623" y="748075"/>
                    <a:pt x="4042623" y="748075"/>
                    <a:pt x="4041510" y="748075"/>
                  </a:cubicBezTo>
                  <a:lnTo>
                    <a:pt x="4033708" y="748075"/>
                  </a:lnTo>
                  <a:cubicBezTo>
                    <a:pt x="4033708" y="748075"/>
                    <a:pt x="4033708" y="748075"/>
                    <a:pt x="4033708" y="749588"/>
                  </a:cubicBezTo>
                  <a:lnTo>
                    <a:pt x="4033708" y="760181"/>
                  </a:lnTo>
                  <a:cubicBezTo>
                    <a:pt x="4033708" y="760181"/>
                    <a:pt x="4033708" y="760181"/>
                    <a:pt x="4034823" y="760181"/>
                  </a:cubicBezTo>
                  <a:lnTo>
                    <a:pt x="4042623" y="760181"/>
                  </a:lnTo>
                  <a:cubicBezTo>
                    <a:pt x="4042623" y="760181"/>
                    <a:pt x="4042623" y="760181"/>
                    <a:pt x="4042623" y="761314"/>
                  </a:cubicBezTo>
                  <a:lnTo>
                    <a:pt x="4042623" y="769258"/>
                  </a:lnTo>
                  <a:cubicBezTo>
                    <a:pt x="4042623" y="769258"/>
                    <a:pt x="4042623" y="769258"/>
                    <a:pt x="4041510" y="769258"/>
                  </a:cubicBezTo>
                  <a:lnTo>
                    <a:pt x="4033708" y="769258"/>
                  </a:lnTo>
                  <a:cubicBezTo>
                    <a:pt x="4033708" y="769258"/>
                    <a:pt x="4033708" y="769258"/>
                    <a:pt x="4033708" y="770772"/>
                  </a:cubicBezTo>
                  <a:lnTo>
                    <a:pt x="4033708" y="781363"/>
                  </a:lnTo>
                  <a:cubicBezTo>
                    <a:pt x="4033708" y="781363"/>
                    <a:pt x="4033708" y="781363"/>
                    <a:pt x="4034823" y="781363"/>
                  </a:cubicBezTo>
                  <a:lnTo>
                    <a:pt x="4042623" y="781363"/>
                  </a:lnTo>
                  <a:cubicBezTo>
                    <a:pt x="4042623" y="781363"/>
                    <a:pt x="4042623" y="781363"/>
                    <a:pt x="4042623" y="782876"/>
                  </a:cubicBezTo>
                  <a:lnTo>
                    <a:pt x="4042623" y="793468"/>
                  </a:lnTo>
                  <a:cubicBezTo>
                    <a:pt x="4042623" y="793468"/>
                    <a:pt x="4042623" y="793468"/>
                    <a:pt x="4041510" y="793468"/>
                  </a:cubicBezTo>
                  <a:lnTo>
                    <a:pt x="4033708" y="793468"/>
                  </a:lnTo>
                  <a:cubicBezTo>
                    <a:pt x="4033708" y="793468"/>
                    <a:pt x="4033708" y="793468"/>
                    <a:pt x="4033708" y="794981"/>
                  </a:cubicBezTo>
                  <a:lnTo>
                    <a:pt x="4033708" y="805572"/>
                  </a:lnTo>
                  <a:cubicBezTo>
                    <a:pt x="4033708" y="805572"/>
                    <a:pt x="4033708" y="805572"/>
                    <a:pt x="4034823" y="805572"/>
                  </a:cubicBezTo>
                  <a:lnTo>
                    <a:pt x="4042623" y="805572"/>
                  </a:lnTo>
                  <a:cubicBezTo>
                    <a:pt x="4042623" y="805572"/>
                    <a:pt x="4042623" y="805572"/>
                    <a:pt x="4042623" y="806707"/>
                  </a:cubicBezTo>
                  <a:lnTo>
                    <a:pt x="4042623" y="814651"/>
                  </a:lnTo>
                  <a:cubicBezTo>
                    <a:pt x="4042623" y="814651"/>
                    <a:pt x="4042623" y="814651"/>
                    <a:pt x="4041510" y="814651"/>
                  </a:cubicBezTo>
                  <a:lnTo>
                    <a:pt x="4033708" y="814651"/>
                  </a:lnTo>
                  <a:cubicBezTo>
                    <a:pt x="4033708" y="814651"/>
                    <a:pt x="4033708" y="814651"/>
                    <a:pt x="4033708" y="816163"/>
                  </a:cubicBezTo>
                  <a:lnTo>
                    <a:pt x="4033708" y="826756"/>
                  </a:lnTo>
                  <a:cubicBezTo>
                    <a:pt x="4033708" y="826756"/>
                    <a:pt x="4033708" y="826756"/>
                    <a:pt x="4058227" y="853992"/>
                  </a:cubicBezTo>
                  <a:cubicBezTo>
                    <a:pt x="4058227" y="860044"/>
                    <a:pt x="4058227" y="860044"/>
                    <a:pt x="4057113" y="860044"/>
                  </a:cubicBezTo>
                  <a:lnTo>
                    <a:pt x="4049311" y="860044"/>
                  </a:lnTo>
                  <a:cubicBezTo>
                    <a:pt x="4049311" y="860044"/>
                    <a:pt x="4049311" y="860044"/>
                    <a:pt x="4049311" y="893331"/>
                  </a:cubicBezTo>
                  <a:cubicBezTo>
                    <a:pt x="4049311" y="893331"/>
                    <a:pt x="4049311" y="893331"/>
                    <a:pt x="4050427" y="893331"/>
                  </a:cubicBezTo>
                  <a:lnTo>
                    <a:pt x="4058227" y="893331"/>
                  </a:lnTo>
                  <a:cubicBezTo>
                    <a:pt x="4058227" y="893331"/>
                    <a:pt x="4058227" y="893331"/>
                    <a:pt x="4058227" y="891440"/>
                  </a:cubicBezTo>
                  <a:lnTo>
                    <a:pt x="4058227" y="878201"/>
                  </a:lnTo>
                  <a:cubicBezTo>
                    <a:pt x="4058227" y="878201"/>
                    <a:pt x="4058227" y="878201"/>
                    <a:pt x="4059342" y="877444"/>
                  </a:cubicBezTo>
                  <a:lnTo>
                    <a:pt x="4067142" y="872149"/>
                  </a:lnTo>
                  <a:cubicBezTo>
                    <a:pt x="4067142" y="872149"/>
                    <a:pt x="4067142" y="872149"/>
                    <a:pt x="4069094" y="872149"/>
                  </a:cubicBezTo>
                  <a:lnTo>
                    <a:pt x="4082747" y="872149"/>
                  </a:lnTo>
                  <a:cubicBezTo>
                    <a:pt x="4082747" y="872149"/>
                    <a:pt x="4082747" y="872149"/>
                    <a:pt x="4082747" y="873661"/>
                  </a:cubicBezTo>
                  <a:lnTo>
                    <a:pt x="4082747" y="884253"/>
                  </a:lnTo>
                  <a:cubicBezTo>
                    <a:pt x="4082747" y="884253"/>
                    <a:pt x="4082747" y="884253"/>
                    <a:pt x="4084419" y="884253"/>
                  </a:cubicBezTo>
                  <a:lnTo>
                    <a:pt x="4096121" y="884253"/>
                  </a:lnTo>
                  <a:cubicBezTo>
                    <a:pt x="4096121" y="890305"/>
                    <a:pt x="4096121" y="890305"/>
                    <a:pt x="4097235" y="890305"/>
                  </a:cubicBezTo>
                  <a:lnTo>
                    <a:pt x="4105038" y="890305"/>
                  </a:lnTo>
                  <a:cubicBezTo>
                    <a:pt x="4105038" y="890305"/>
                    <a:pt x="4105038" y="890305"/>
                    <a:pt x="4129555" y="932671"/>
                  </a:cubicBezTo>
                  <a:cubicBezTo>
                    <a:pt x="4129555" y="932671"/>
                    <a:pt x="4129555" y="932671"/>
                    <a:pt x="4129555" y="951821"/>
                  </a:cubicBezTo>
                  <a:lnTo>
                    <a:pt x="4129555" y="970823"/>
                  </a:lnTo>
                  <a:lnTo>
                    <a:pt x="4138472" y="970823"/>
                  </a:lnTo>
                  <a:lnTo>
                    <a:pt x="4138472" y="956881"/>
                  </a:lnTo>
                  <a:cubicBezTo>
                    <a:pt x="4138472" y="956881"/>
                    <a:pt x="4138472" y="956881"/>
                    <a:pt x="4139308" y="956881"/>
                  </a:cubicBezTo>
                  <a:lnTo>
                    <a:pt x="4145159" y="956881"/>
                  </a:lnTo>
                  <a:cubicBezTo>
                    <a:pt x="4145159" y="956881"/>
                    <a:pt x="4145159" y="956881"/>
                    <a:pt x="4145159" y="958394"/>
                  </a:cubicBezTo>
                  <a:lnTo>
                    <a:pt x="4145159" y="968985"/>
                  </a:lnTo>
                  <a:cubicBezTo>
                    <a:pt x="4154075" y="972013"/>
                    <a:pt x="4154075" y="972013"/>
                    <a:pt x="4154075" y="905436"/>
                  </a:cubicBezTo>
                  <a:cubicBezTo>
                    <a:pt x="4154075" y="905436"/>
                    <a:pt x="4154075" y="905436"/>
                    <a:pt x="4191968" y="905436"/>
                  </a:cubicBezTo>
                  <a:cubicBezTo>
                    <a:pt x="4191968" y="905436"/>
                    <a:pt x="4191968" y="905436"/>
                    <a:pt x="4191968" y="808599"/>
                  </a:cubicBezTo>
                  <a:cubicBezTo>
                    <a:pt x="4191968" y="808599"/>
                    <a:pt x="4191968" y="808599"/>
                    <a:pt x="4227631" y="808599"/>
                  </a:cubicBezTo>
                  <a:cubicBezTo>
                    <a:pt x="4227631" y="808599"/>
                    <a:pt x="4227631" y="808599"/>
                    <a:pt x="4227631" y="807464"/>
                  </a:cubicBezTo>
                  <a:lnTo>
                    <a:pt x="4227631" y="799520"/>
                  </a:lnTo>
                  <a:cubicBezTo>
                    <a:pt x="4227631" y="799520"/>
                    <a:pt x="4227631" y="799520"/>
                    <a:pt x="4249922" y="799520"/>
                  </a:cubicBezTo>
                  <a:cubicBezTo>
                    <a:pt x="4249922" y="799520"/>
                    <a:pt x="4249922" y="799520"/>
                    <a:pt x="4249922" y="748075"/>
                  </a:cubicBezTo>
                  <a:cubicBezTo>
                    <a:pt x="4245463" y="748075"/>
                    <a:pt x="4245463" y="748075"/>
                    <a:pt x="4245463" y="745805"/>
                  </a:cubicBezTo>
                  <a:lnTo>
                    <a:pt x="4245463" y="729918"/>
                  </a:lnTo>
                  <a:lnTo>
                    <a:pt x="4249922" y="732945"/>
                  </a:lnTo>
                  <a:cubicBezTo>
                    <a:pt x="4249922" y="732945"/>
                    <a:pt x="4249922" y="732945"/>
                    <a:pt x="4254381" y="702682"/>
                  </a:cubicBezTo>
                  <a:cubicBezTo>
                    <a:pt x="4254381" y="702682"/>
                    <a:pt x="4254381" y="702682"/>
                    <a:pt x="4258839" y="732945"/>
                  </a:cubicBezTo>
                  <a:cubicBezTo>
                    <a:pt x="4261067" y="729918"/>
                    <a:pt x="4261067" y="729918"/>
                    <a:pt x="4261346" y="728783"/>
                  </a:cubicBezTo>
                  <a:lnTo>
                    <a:pt x="4263297" y="720840"/>
                  </a:lnTo>
                  <a:cubicBezTo>
                    <a:pt x="4263297" y="720840"/>
                    <a:pt x="4263297" y="720840"/>
                    <a:pt x="4263853" y="719327"/>
                  </a:cubicBezTo>
                  <a:lnTo>
                    <a:pt x="4267754" y="708734"/>
                  </a:lnTo>
                  <a:cubicBezTo>
                    <a:pt x="4267754" y="708734"/>
                    <a:pt x="4267754" y="708734"/>
                    <a:pt x="4268311" y="707222"/>
                  </a:cubicBezTo>
                  <a:lnTo>
                    <a:pt x="4272213" y="696631"/>
                  </a:lnTo>
                  <a:cubicBezTo>
                    <a:pt x="4272213" y="696631"/>
                    <a:pt x="4272213" y="696631"/>
                    <a:pt x="4273605" y="695495"/>
                  </a:cubicBezTo>
                  <a:lnTo>
                    <a:pt x="4283357" y="687552"/>
                  </a:lnTo>
                  <a:cubicBezTo>
                    <a:pt x="4283357" y="687552"/>
                    <a:pt x="4283357" y="687552"/>
                    <a:pt x="4285030" y="686039"/>
                  </a:cubicBezTo>
                  <a:lnTo>
                    <a:pt x="4296732" y="675447"/>
                  </a:lnTo>
                  <a:cubicBezTo>
                    <a:pt x="4296732" y="675447"/>
                    <a:pt x="4296732" y="675447"/>
                    <a:pt x="4297568" y="673934"/>
                  </a:cubicBezTo>
                  <a:lnTo>
                    <a:pt x="4303418" y="663343"/>
                  </a:lnTo>
                  <a:cubicBezTo>
                    <a:pt x="4303418" y="663343"/>
                    <a:pt x="4303418" y="663343"/>
                    <a:pt x="4303976" y="660695"/>
                  </a:cubicBezTo>
                  <a:lnTo>
                    <a:pt x="4307877" y="642159"/>
                  </a:lnTo>
                  <a:cubicBezTo>
                    <a:pt x="4307877" y="642159"/>
                    <a:pt x="4307877" y="642159"/>
                    <a:pt x="4308435" y="644807"/>
                  </a:cubicBezTo>
                  <a:lnTo>
                    <a:pt x="4312335" y="663343"/>
                  </a:lnTo>
                  <a:cubicBezTo>
                    <a:pt x="4312335" y="663343"/>
                    <a:pt x="4312335" y="663343"/>
                    <a:pt x="4312893" y="664477"/>
                  </a:cubicBezTo>
                  <a:lnTo>
                    <a:pt x="4316793" y="672421"/>
                  </a:lnTo>
                  <a:cubicBezTo>
                    <a:pt x="4316793" y="672421"/>
                    <a:pt x="4316793" y="672421"/>
                    <a:pt x="4318186" y="673934"/>
                  </a:cubicBezTo>
                  <a:lnTo>
                    <a:pt x="4327938" y="684525"/>
                  </a:lnTo>
                  <a:cubicBezTo>
                    <a:pt x="4327938" y="684525"/>
                    <a:pt x="4327938" y="684525"/>
                    <a:pt x="4329054" y="686039"/>
                  </a:cubicBezTo>
                  <a:lnTo>
                    <a:pt x="4336853" y="696631"/>
                  </a:lnTo>
                  <a:cubicBezTo>
                    <a:pt x="4336853" y="696631"/>
                    <a:pt x="4336853" y="696631"/>
                    <a:pt x="4337969" y="698143"/>
                  </a:cubicBezTo>
                  <a:lnTo>
                    <a:pt x="4345771" y="708734"/>
                  </a:lnTo>
                  <a:cubicBezTo>
                    <a:pt x="4345771" y="708734"/>
                    <a:pt x="4345771" y="708734"/>
                    <a:pt x="4346049" y="710248"/>
                  </a:cubicBezTo>
                  <a:lnTo>
                    <a:pt x="4347998" y="720840"/>
                  </a:lnTo>
                  <a:cubicBezTo>
                    <a:pt x="4347998" y="720840"/>
                    <a:pt x="4347998" y="720840"/>
                    <a:pt x="4348277" y="722352"/>
                  </a:cubicBezTo>
                  <a:lnTo>
                    <a:pt x="4350228" y="732945"/>
                  </a:lnTo>
                  <a:cubicBezTo>
                    <a:pt x="4354685" y="732945"/>
                    <a:pt x="4354685" y="732945"/>
                    <a:pt x="4356914" y="702682"/>
                  </a:cubicBezTo>
                  <a:cubicBezTo>
                    <a:pt x="4356914" y="702682"/>
                    <a:pt x="4356914" y="702682"/>
                    <a:pt x="4361373" y="732945"/>
                  </a:cubicBezTo>
                  <a:cubicBezTo>
                    <a:pt x="4365830" y="732945"/>
                    <a:pt x="4365830" y="732945"/>
                    <a:pt x="4365830" y="735214"/>
                  </a:cubicBezTo>
                  <a:lnTo>
                    <a:pt x="4365830" y="751102"/>
                  </a:lnTo>
                  <a:cubicBezTo>
                    <a:pt x="4361373" y="751102"/>
                    <a:pt x="4361373" y="751102"/>
                    <a:pt x="4361373" y="793468"/>
                  </a:cubicBezTo>
                  <a:cubicBezTo>
                    <a:pt x="4361373" y="793468"/>
                    <a:pt x="4361373" y="793468"/>
                    <a:pt x="4362489" y="793468"/>
                  </a:cubicBezTo>
                  <a:lnTo>
                    <a:pt x="4370289" y="793468"/>
                  </a:lnTo>
                  <a:cubicBezTo>
                    <a:pt x="4370289" y="799520"/>
                    <a:pt x="4370289" y="799520"/>
                    <a:pt x="4371126" y="799520"/>
                  </a:cubicBezTo>
                  <a:lnTo>
                    <a:pt x="4376976" y="799520"/>
                  </a:lnTo>
                  <a:cubicBezTo>
                    <a:pt x="4376976" y="799520"/>
                    <a:pt x="4376976" y="799520"/>
                    <a:pt x="4376976" y="798007"/>
                  </a:cubicBezTo>
                  <a:lnTo>
                    <a:pt x="4376976" y="787415"/>
                  </a:lnTo>
                  <a:cubicBezTo>
                    <a:pt x="4376976" y="787415"/>
                    <a:pt x="4376976" y="787415"/>
                    <a:pt x="4379206" y="787415"/>
                  </a:cubicBezTo>
                  <a:lnTo>
                    <a:pt x="4394808" y="787415"/>
                  </a:lnTo>
                  <a:cubicBezTo>
                    <a:pt x="4394808" y="787415"/>
                    <a:pt x="4394808" y="787415"/>
                    <a:pt x="4394808" y="784767"/>
                  </a:cubicBezTo>
                  <a:lnTo>
                    <a:pt x="4394808" y="766232"/>
                  </a:lnTo>
                  <a:cubicBezTo>
                    <a:pt x="4394808" y="766232"/>
                    <a:pt x="4394808" y="766232"/>
                    <a:pt x="4432702" y="766232"/>
                  </a:cubicBezTo>
                  <a:cubicBezTo>
                    <a:pt x="4432702" y="766232"/>
                    <a:pt x="4432702" y="766232"/>
                    <a:pt x="4432702" y="768124"/>
                  </a:cubicBezTo>
                  <a:lnTo>
                    <a:pt x="4432702" y="781363"/>
                  </a:lnTo>
                  <a:cubicBezTo>
                    <a:pt x="4432702" y="781363"/>
                    <a:pt x="4432702" y="781363"/>
                    <a:pt x="4452762" y="781363"/>
                  </a:cubicBezTo>
                  <a:cubicBezTo>
                    <a:pt x="4452762" y="781363"/>
                    <a:pt x="4452762" y="781363"/>
                    <a:pt x="4452762" y="784390"/>
                  </a:cubicBezTo>
                  <a:lnTo>
                    <a:pt x="4452762" y="805572"/>
                  </a:lnTo>
                  <a:cubicBezTo>
                    <a:pt x="4448306" y="805572"/>
                    <a:pt x="4448306" y="805572"/>
                    <a:pt x="4448306" y="806707"/>
                  </a:cubicBezTo>
                  <a:lnTo>
                    <a:pt x="4448306" y="814651"/>
                  </a:lnTo>
                  <a:cubicBezTo>
                    <a:pt x="4452762" y="814651"/>
                    <a:pt x="4452762" y="814651"/>
                    <a:pt x="4452762" y="816921"/>
                  </a:cubicBezTo>
                  <a:lnTo>
                    <a:pt x="4452762" y="832808"/>
                  </a:lnTo>
                  <a:lnTo>
                    <a:pt x="4448306" y="838860"/>
                  </a:lnTo>
                  <a:cubicBezTo>
                    <a:pt x="4448306" y="838860"/>
                    <a:pt x="4448306" y="838860"/>
                    <a:pt x="4448306" y="911488"/>
                  </a:cubicBezTo>
                  <a:cubicBezTo>
                    <a:pt x="4448306" y="911488"/>
                    <a:pt x="4448306" y="911488"/>
                    <a:pt x="4450255" y="911488"/>
                  </a:cubicBezTo>
                  <a:lnTo>
                    <a:pt x="4463908" y="911488"/>
                  </a:lnTo>
                  <a:cubicBezTo>
                    <a:pt x="4463908" y="917540"/>
                    <a:pt x="4463908" y="917540"/>
                    <a:pt x="4465579" y="917540"/>
                  </a:cubicBezTo>
                  <a:lnTo>
                    <a:pt x="4477282" y="917540"/>
                  </a:lnTo>
                  <a:cubicBezTo>
                    <a:pt x="4477282" y="917540"/>
                    <a:pt x="4477282" y="917540"/>
                    <a:pt x="4477282" y="920188"/>
                  </a:cubicBezTo>
                  <a:lnTo>
                    <a:pt x="4477282" y="938724"/>
                  </a:lnTo>
                  <a:cubicBezTo>
                    <a:pt x="4477282" y="938724"/>
                    <a:pt x="4477282" y="938724"/>
                    <a:pt x="4478955" y="938724"/>
                  </a:cubicBezTo>
                  <a:lnTo>
                    <a:pt x="4490656" y="938724"/>
                  </a:lnTo>
                  <a:cubicBezTo>
                    <a:pt x="4490656" y="938724"/>
                    <a:pt x="4490656" y="938724"/>
                    <a:pt x="4490656" y="936076"/>
                  </a:cubicBezTo>
                  <a:lnTo>
                    <a:pt x="4490656" y="917540"/>
                  </a:lnTo>
                  <a:cubicBezTo>
                    <a:pt x="4490656" y="917540"/>
                    <a:pt x="4490656" y="917540"/>
                    <a:pt x="4492605" y="916028"/>
                  </a:cubicBezTo>
                  <a:lnTo>
                    <a:pt x="4506258" y="905436"/>
                  </a:lnTo>
                  <a:cubicBezTo>
                    <a:pt x="4506258" y="905436"/>
                    <a:pt x="4506258" y="905436"/>
                    <a:pt x="4506258" y="878201"/>
                  </a:cubicBezTo>
                  <a:cubicBezTo>
                    <a:pt x="4501802" y="878201"/>
                    <a:pt x="4501802" y="878201"/>
                    <a:pt x="4501802" y="847938"/>
                  </a:cubicBezTo>
                  <a:cubicBezTo>
                    <a:pt x="4501802" y="847938"/>
                    <a:pt x="4501802" y="847938"/>
                    <a:pt x="4502914" y="847938"/>
                  </a:cubicBezTo>
                  <a:lnTo>
                    <a:pt x="4510717" y="847938"/>
                  </a:lnTo>
                  <a:cubicBezTo>
                    <a:pt x="4510717" y="844913"/>
                    <a:pt x="4510717" y="844913"/>
                    <a:pt x="4530778" y="844913"/>
                  </a:cubicBezTo>
                  <a:cubicBezTo>
                    <a:pt x="4530778" y="844913"/>
                    <a:pt x="4530778" y="844913"/>
                    <a:pt x="4530778" y="843399"/>
                  </a:cubicBezTo>
                  <a:lnTo>
                    <a:pt x="4530778" y="832808"/>
                  </a:lnTo>
                  <a:cubicBezTo>
                    <a:pt x="4530778" y="832808"/>
                    <a:pt x="4530778" y="832808"/>
                    <a:pt x="4532451" y="832808"/>
                  </a:cubicBezTo>
                  <a:lnTo>
                    <a:pt x="4544152" y="832808"/>
                  </a:lnTo>
                  <a:cubicBezTo>
                    <a:pt x="4544152" y="832808"/>
                    <a:pt x="4544152" y="832808"/>
                    <a:pt x="4544152" y="681500"/>
                  </a:cubicBezTo>
                  <a:cubicBezTo>
                    <a:pt x="4544152" y="681500"/>
                    <a:pt x="4544152" y="681500"/>
                    <a:pt x="4545267" y="681500"/>
                  </a:cubicBezTo>
                  <a:lnTo>
                    <a:pt x="4553068" y="681500"/>
                  </a:lnTo>
                  <a:cubicBezTo>
                    <a:pt x="4553068" y="681500"/>
                    <a:pt x="4553068" y="681500"/>
                    <a:pt x="4553068" y="678473"/>
                  </a:cubicBezTo>
                  <a:lnTo>
                    <a:pt x="4553068" y="657290"/>
                  </a:lnTo>
                  <a:cubicBezTo>
                    <a:pt x="4555298" y="657290"/>
                    <a:pt x="4555298" y="657290"/>
                    <a:pt x="4555298" y="596766"/>
                  </a:cubicBezTo>
                  <a:cubicBezTo>
                    <a:pt x="4555298" y="596766"/>
                    <a:pt x="4555298" y="596766"/>
                    <a:pt x="4556412" y="596766"/>
                  </a:cubicBezTo>
                  <a:lnTo>
                    <a:pt x="4564213" y="596766"/>
                  </a:lnTo>
                  <a:cubicBezTo>
                    <a:pt x="4564213" y="596766"/>
                    <a:pt x="4564213" y="596766"/>
                    <a:pt x="4564213" y="598280"/>
                  </a:cubicBezTo>
                  <a:lnTo>
                    <a:pt x="4564213" y="608871"/>
                  </a:lnTo>
                  <a:cubicBezTo>
                    <a:pt x="4568671" y="608871"/>
                    <a:pt x="4568671" y="608871"/>
                    <a:pt x="4568671" y="605845"/>
                  </a:cubicBezTo>
                  <a:lnTo>
                    <a:pt x="4568671" y="584662"/>
                  </a:lnTo>
                  <a:cubicBezTo>
                    <a:pt x="4568671" y="584662"/>
                    <a:pt x="4568671" y="584662"/>
                    <a:pt x="4570065" y="583906"/>
                  </a:cubicBezTo>
                  <a:lnTo>
                    <a:pt x="4579816" y="578610"/>
                  </a:lnTo>
                  <a:cubicBezTo>
                    <a:pt x="4579816" y="578610"/>
                    <a:pt x="4579816" y="578610"/>
                    <a:pt x="4580930" y="579367"/>
                  </a:cubicBezTo>
                  <a:lnTo>
                    <a:pt x="4588733" y="584662"/>
                  </a:lnTo>
                  <a:cubicBezTo>
                    <a:pt x="4588733" y="584662"/>
                    <a:pt x="4588733" y="584662"/>
                    <a:pt x="4590404" y="584662"/>
                  </a:cubicBezTo>
                  <a:lnTo>
                    <a:pt x="4602107" y="584662"/>
                  </a:lnTo>
                  <a:cubicBezTo>
                    <a:pt x="4602107" y="584662"/>
                    <a:pt x="4602107" y="584662"/>
                    <a:pt x="4602107" y="545322"/>
                  </a:cubicBezTo>
                  <a:cubicBezTo>
                    <a:pt x="4602107" y="545322"/>
                    <a:pt x="4602107" y="545322"/>
                    <a:pt x="4603221" y="545322"/>
                  </a:cubicBezTo>
                  <a:lnTo>
                    <a:pt x="4611021" y="545322"/>
                  </a:lnTo>
                  <a:cubicBezTo>
                    <a:pt x="4611021" y="551375"/>
                    <a:pt x="4611021" y="551375"/>
                    <a:pt x="4612414" y="551375"/>
                  </a:cubicBezTo>
                  <a:lnTo>
                    <a:pt x="4622169" y="551375"/>
                  </a:lnTo>
                  <a:cubicBezTo>
                    <a:pt x="4622169" y="545322"/>
                    <a:pt x="4622169" y="545322"/>
                    <a:pt x="4623282" y="545322"/>
                  </a:cubicBezTo>
                  <a:lnTo>
                    <a:pt x="4631084" y="545322"/>
                  </a:lnTo>
                  <a:cubicBezTo>
                    <a:pt x="4631084" y="545322"/>
                    <a:pt x="4631084" y="545322"/>
                    <a:pt x="4631084" y="590714"/>
                  </a:cubicBezTo>
                  <a:cubicBezTo>
                    <a:pt x="4631084" y="590714"/>
                    <a:pt x="4631084" y="590714"/>
                    <a:pt x="4632477" y="592227"/>
                  </a:cubicBezTo>
                  <a:lnTo>
                    <a:pt x="4642230" y="602819"/>
                  </a:lnTo>
                  <a:cubicBezTo>
                    <a:pt x="4640000" y="611898"/>
                    <a:pt x="4640000" y="611898"/>
                    <a:pt x="4664518" y="611898"/>
                  </a:cubicBezTo>
                  <a:cubicBezTo>
                    <a:pt x="4664518" y="611898"/>
                    <a:pt x="4664518" y="611898"/>
                    <a:pt x="4664518" y="610007"/>
                  </a:cubicBezTo>
                  <a:lnTo>
                    <a:pt x="4664518" y="596766"/>
                  </a:lnTo>
                  <a:cubicBezTo>
                    <a:pt x="4664518" y="596766"/>
                    <a:pt x="4664518" y="596766"/>
                    <a:pt x="4693496" y="584662"/>
                  </a:cubicBezTo>
                  <a:cubicBezTo>
                    <a:pt x="4693496" y="584662"/>
                    <a:pt x="4693496" y="584662"/>
                    <a:pt x="4693496" y="583150"/>
                  </a:cubicBezTo>
                  <a:lnTo>
                    <a:pt x="4693496" y="572557"/>
                  </a:lnTo>
                  <a:cubicBezTo>
                    <a:pt x="4693496" y="572557"/>
                    <a:pt x="4693496" y="572557"/>
                    <a:pt x="4694332" y="572557"/>
                  </a:cubicBezTo>
                  <a:lnTo>
                    <a:pt x="4700182" y="572557"/>
                  </a:lnTo>
                  <a:cubicBezTo>
                    <a:pt x="4700182" y="572557"/>
                    <a:pt x="4700182" y="572557"/>
                    <a:pt x="4700182" y="571423"/>
                  </a:cubicBezTo>
                  <a:lnTo>
                    <a:pt x="4700182" y="563479"/>
                  </a:lnTo>
                  <a:cubicBezTo>
                    <a:pt x="4700182" y="563479"/>
                    <a:pt x="4700182" y="563479"/>
                    <a:pt x="4702412" y="563479"/>
                  </a:cubicBezTo>
                  <a:lnTo>
                    <a:pt x="4718014" y="563479"/>
                  </a:lnTo>
                  <a:cubicBezTo>
                    <a:pt x="4718014" y="563479"/>
                    <a:pt x="4718014" y="563479"/>
                    <a:pt x="4718014" y="564614"/>
                  </a:cubicBezTo>
                  <a:lnTo>
                    <a:pt x="4718014" y="572557"/>
                  </a:lnTo>
                  <a:cubicBezTo>
                    <a:pt x="4718014" y="572557"/>
                    <a:pt x="4718014" y="572557"/>
                    <a:pt x="4719686" y="572557"/>
                  </a:cubicBezTo>
                  <a:lnTo>
                    <a:pt x="4731390" y="572557"/>
                  </a:lnTo>
                  <a:cubicBezTo>
                    <a:pt x="4731390" y="572557"/>
                    <a:pt x="4731390" y="572557"/>
                    <a:pt x="4731390" y="574828"/>
                  </a:cubicBezTo>
                  <a:lnTo>
                    <a:pt x="4731390" y="590714"/>
                  </a:lnTo>
                  <a:cubicBezTo>
                    <a:pt x="4731390" y="590714"/>
                    <a:pt x="4731390" y="590714"/>
                    <a:pt x="4755908" y="590714"/>
                  </a:cubicBezTo>
                  <a:cubicBezTo>
                    <a:pt x="4755908" y="590714"/>
                    <a:pt x="4755908" y="590714"/>
                    <a:pt x="4755908" y="589202"/>
                  </a:cubicBezTo>
                  <a:lnTo>
                    <a:pt x="4755908" y="578610"/>
                  </a:lnTo>
                  <a:cubicBezTo>
                    <a:pt x="4755908" y="578610"/>
                    <a:pt x="4755908" y="578610"/>
                    <a:pt x="4757302" y="578610"/>
                  </a:cubicBezTo>
                  <a:lnTo>
                    <a:pt x="4767053" y="578610"/>
                  </a:lnTo>
                  <a:cubicBezTo>
                    <a:pt x="4767053" y="578610"/>
                    <a:pt x="4767053" y="578610"/>
                    <a:pt x="4767053" y="577096"/>
                  </a:cubicBezTo>
                  <a:lnTo>
                    <a:pt x="4767053" y="566505"/>
                  </a:lnTo>
                  <a:cubicBezTo>
                    <a:pt x="4767053" y="566505"/>
                    <a:pt x="4767053" y="566505"/>
                    <a:pt x="4768725" y="566505"/>
                  </a:cubicBezTo>
                  <a:lnTo>
                    <a:pt x="4780426" y="566505"/>
                  </a:lnTo>
                  <a:cubicBezTo>
                    <a:pt x="4780426" y="566505"/>
                    <a:pt x="4780426" y="566505"/>
                    <a:pt x="4780426" y="568018"/>
                  </a:cubicBezTo>
                  <a:lnTo>
                    <a:pt x="4780426" y="578610"/>
                  </a:lnTo>
                  <a:cubicBezTo>
                    <a:pt x="4784886" y="578610"/>
                    <a:pt x="4784886" y="578610"/>
                    <a:pt x="4784886" y="505982"/>
                  </a:cubicBezTo>
                  <a:cubicBezTo>
                    <a:pt x="4784886" y="505982"/>
                    <a:pt x="4784886" y="505982"/>
                    <a:pt x="4885191" y="505982"/>
                  </a:cubicBezTo>
                  <a:cubicBezTo>
                    <a:pt x="4885191" y="505982"/>
                    <a:pt x="4885191" y="505982"/>
                    <a:pt x="4885191" y="602819"/>
                  </a:cubicBezTo>
                  <a:cubicBezTo>
                    <a:pt x="4885191" y="602819"/>
                    <a:pt x="4885191" y="602819"/>
                    <a:pt x="4887420" y="602819"/>
                  </a:cubicBezTo>
                  <a:lnTo>
                    <a:pt x="4903022" y="602819"/>
                  </a:lnTo>
                  <a:cubicBezTo>
                    <a:pt x="4903022" y="602819"/>
                    <a:pt x="4903022" y="602819"/>
                    <a:pt x="4903022" y="493877"/>
                  </a:cubicBezTo>
                  <a:cubicBezTo>
                    <a:pt x="4903022" y="493877"/>
                    <a:pt x="4903022" y="493877"/>
                    <a:pt x="4925313" y="478746"/>
                  </a:cubicBezTo>
                  <a:cubicBezTo>
                    <a:pt x="4925313" y="478746"/>
                    <a:pt x="4925313" y="478746"/>
                    <a:pt x="4954291" y="478746"/>
                  </a:cubicBezTo>
                  <a:cubicBezTo>
                    <a:pt x="4954291" y="478746"/>
                    <a:pt x="4954291" y="478746"/>
                    <a:pt x="4956242" y="476477"/>
                  </a:cubicBezTo>
                  <a:lnTo>
                    <a:pt x="4969893" y="460589"/>
                  </a:lnTo>
                  <a:cubicBezTo>
                    <a:pt x="4969893" y="460589"/>
                    <a:pt x="4969893" y="460589"/>
                    <a:pt x="5007787" y="460589"/>
                  </a:cubicBezTo>
                  <a:cubicBezTo>
                    <a:pt x="5007787" y="460589"/>
                    <a:pt x="5007787" y="460589"/>
                    <a:pt x="5007787" y="462859"/>
                  </a:cubicBezTo>
                  <a:lnTo>
                    <a:pt x="5007787" y="478746"/>
                  </a:lnTo>
                  <a:cubicBezTo>
                    <a:pt x="5007787" y="478746"/>
                    <a:pt x="5007787" y="478746"/>
                    <a:pt x="5045681" y="478746"/>
                  </a:cubicBezTo>
                  <a:cubicBezTo>
                    <a:pt x="5045681" y="478746"/>
                    <a:pt x="5045681" y="478746"/>
                    <a:pt x="5045681" y="596766"/>
                  </a:cubicBezTo>
                  <a:cubicBezTo>
                    <a:pt x="5045681" y="596766"/>
                    <a:pt x="5045681" y="596766"/>
                    <a:pt x="5047073" y="596766"/>
                  </a:cubicBezTo>
                  <a:lnTo>
                    <a:pt x="5056825" y="596766"/>
                  </a:lnTo>
                  <a:cubicBezTo>
                    <a:pt x="5056825" y="596766"/>
                    <a:pt x="5056825" y="596766"/>
                    <a:pt x="5056825" y="769258"/>
                  </a:cubicBezTo>
                  <a:cubicBezTo>
                    <a:pt x="5056825" y="769258"/>
                    <a:pt x="5056825" y="769258"/>
                    <a:pt x="5059053" y="769258"/>
                  </a:cubicBezTo>
                  <a:lnTo>
                    <a:pt x="5074657" y="769258"/>
                  </a:lnTo>
                  <a:cubicBezTo>
                    <a:pt x="5074657" y="769258"/>
                    <a:pt x="5074657" y="769258"/>
                    <a:pt x="5074657" y="657290"/>
                  </a:cubicBezTo>
                  <a:cubicBezTo>
                    <a:pt x="5074657" y="657290"/>
                    <a:pt x="5074657" y="657290"/>
                    <a:pt x="5075493" y="656533"/>
                  </a:cubicBezTo>
                  <a:lnTo>
                    <a:pt x="5081344" y="651238"/>
                  </a:lnTo>
                  <a:cubicBezTo>
                    <a:pt x="5085802" y="651238"/>
                    <a:pt x="5085802" y="651238"/>
                    <a:pt x="5085802" y="652750"/>
                  </a:cubicBezTo>
                  <a:lnTo>
                    <a:pt x="5085802" y="663343"/>
                  </a:lnTo>
                  <a:cubicBezTo>
                    <a:pt x="5085802" y="663343"/>
                    <a:pt x="5085802" y="663343"/>
                    <a:pt x="5088030" y="661829"/>
                  </a:cubicBezTo>
                  <a:lnTo>
                    <a:pt x="5103634" y="651238"/>
                  </a:lnTo>
                  <a:cubicBezTo>
                    <a:pt x="5103634" y="651238"/>
                    <a:pt x="5103634" y="651238"/>
                    <a:pt x="5105585" y="651238"/>
                  </a:cubicBezTo>
                  <a:lnTo>
                    <a:pt x="5119237" y="651238"/>
                  </a:lnTo>
                  <a:cubicBezTo>
                    <a:pt x="5119237" y="651238"/>
                    <a:pt x="5119237" y="651238"/>
                    <a:pt x="5119237" y="857017"/>
                  </a:cubicBezTo>
                  <a:cubicBezTo>
                    <a:pt x="5119237" y="857017"/>
                    <a:pt x="5119237" y="857017"/>
                    <a:pt x="5150444" y="863070"/>
                  </a:cubicBezTo>
                  <a:cubicBezTo>
                    <a:pt x="5150444" y="860044"/>
                    <a:pt x="5150444" y="857017"/>
                    <a:pt x="5150444" y="853992"/>
                  </a:cubicBezTo>
                  <a:cubicBezTo>
                    <a:pt x="5161589" y="853992"/>
                    <a:pt x="5172733" y="853992"/>
                    <a:pt x="5183878" y="853992"/>
                  </a:cubicBezTo>
                  <a:cubicBezTo>
                    <a:pt x="5183878" y="838860"/>
                    <a:pt x="5183878" y="826756"/>
                    <a:pt x="5183878" y="814651"/>
                  </a:cubicBezTo>
                  <a:lnTo>
                    <a:pt x="5192794" y="814651"/>
                  </a:lnTo>
                  <a:cubicBezTo>
                    <a:pt x="5192794" y="796494"/>
                    <a:pt x="5192794" y="781363"/>
                    <a:pt x="5192794" y="763206"/>
                  </a:cubicBezTo>
                  <a:cubicBezTo>
                    <a:pt x="5195024" y="763206"/>
                    <a:pt x="5197254" y="763206"/>
                    <a:pt x="5199482" y="763206"/>
                  </a:cubicBezTo>
                  <a:cubicBezTo>
                    <a:pt x="5199482" y="745049"/>
                    <a:pt x="5199482" y="729918"/>
                    <a:pt x="5199482" y="711761"/>
                  </a:cubicBezTo>
                  <a:cubicBezTo>
                    <a:pt x="5203940" y="711761"/>
                    <a:pt x="5208398" y="711761"/>
                    <a:pt x="5215086" y="711761"/>
                  </a:cubicBezTo>
                  <a:cubicBezTo>
                    <a:pt x="5230688" y="705709"/>
                    <a:pt x="5248520" y="693604"/>
                    <a:pt x="5264122" y="684525"/>
                  </a:cubicBezTo>
                  <a:cubicBezTo>
                    <a:pt x="5266352" y="675447"/>
                    <a:pt x="5266352" y="666368"/>
                    <a:pt x="5266352" y="657290"/>
                  </a:cubicBezTo>
                  <a:cubicBezTo>
                    <a:pt x="5268582" y="666368"/>
                    <a:pt x="5268582" y="675447"/>
                    <a:pt x="5270810" y="684525"/>
                  </a:cubicBezTo>
                  <a:cubicBezTo>
                    <a:pt x="5288642" y="696631"/>
                    <a:pt x="5304245" y="708734"/>
                    <a:pt x="5322078" y="720840"/>
                  </a:cubicBezTo>
                  <a:cubicBezTo>
                    <a:pt x="5322078" y="717821"/>
                    <a:pt x="5322078" y="714803"/>
                    <a:pt x="5322078" y="714788"/>
                  </a:cubicBezTo>
                  <a:cubicBezTo>
                    <a:pt x="5326534" y="714788"/>
                    <a:pt x="5330994" y="714788"/>
                    <a:pt x="5335452" y="714788"/>
                  </a:cubicBezTo>
                  <a:cubicBezTo>
                    <a:pt x="5335452" y="729918"/>
                    <a:pt x="5335452" y="748075"/>
                    <a:pt x="5335452" y="763206"/>
                  </a:cubicBezTo>
                  <a:cubicBezTo>
                    <a:pt x="5337681" y="763206"/>
                    <a:pt x="5339909" y="763206"/>
                    <a:pt x="5342138" y="763206"/>
                  </a:cubicBezTo>
                  <a:lnTo>
                    <a:pt x="5342138" y="801467"/>
                  </a:lnTo>
                  <a:lnTo>
                    <a:pt x="5377917" y="790806"/>
                  </a:lnTo>
                  <a:cubicBezTo>
                    <a:pt x="5411603" y="790806"/>
                    <a:pt x="5445289" y="790806"/>
                    <a:pt x="5478973" y="790806"/>
                  </a:cubicBezTo>
                  <a:cubicBezTo>
                    <a:pt x="5478973" y="725949"/>
                    <a:pt x="5478973" y="661090"/>
                    <a:pt x="5478973" y="596233"/>
                  </a:cubicBezTo>
                  <a:cubicBezTo>
                    <a:pt x="5486748" y="590828"/>
                    <a:pt x="5497114" y="588126"/>
                    <a:pt x="5507479" y="582720"/>
                  </a:cubicBezTo>
                  <a:cubicBezTo>
                    <a:pt x="5548938" y="577316"/>
                    <a:pt x="5590398" y="569208"/>
                    <a:pt x="5631857" y="561101"/>
                  </a:cubicBezTo>
                  <a:cubicBezTo>
                    <a:pt x="5647405" y="566506"/>
                    <a:pt x="5660362" y="571911"/>
                    <a:pt x="5675909" y="574613"/>
                  </a:cubicBezTo>
                  <a:cubicBezTo>
                    <a:pt x="5678501" y="577316"/>
                    <a:pt x="5681091" y="580019"/>
                    <a:pt x="5683682" y="582720"/>
                  </a:cubicBezTo>
                  <a:lnTo>
                    <a:pt x="5683682" y="833084"/>
                  </a:lnTo>
                  <a:lnTo>
                    <a:pt x="5701821" y="873985"/>
                  </a:lnTo>
                  <a:lnTo>
                    <a:pt x="5701821" y="798914"/>
                  </a:lnTo>
                  <a:cubicBezTo>
                    <a:pt x="5707004" y="798914"/>
                    <a:pt x="5712186" y="798914"/>
                    <a:pt x="5717369" y="798914"/>
                  </a:cubicBezTo>
                  <a:cubicBezTo>
                    <a:pt x="5717369" y="793509"/>
                    <a:pt x="5717369" y="790806"/>
                    <a:pt x="5717369" y="785402"/>
                  </a:cubicBezTo>
                  <a:cubicBezTo>
                    <a:pt x="5722551" y="782699"/>
                    <a:pt x="5727734" y="779997"/>
                    <a:pt x="5732917" y="777295"/>
                  </a:cubicBezTo>
                  <a:lnTo>
                    <a:pt x="5745871" y="777295"/>
                  </a:lnTo>
                  <a:cubicBezTo>
                    <a:pt x="5745871" y="771890"/>
                    <a:pt x="5745871" y="769187"/>
                    <a:pt x="5745871" y="763783"/>
                  </a:cubicBezTo>
                  <a:cubicBezTo>
                    <a:pt x="5748464" y="761080"/>
                    <a:pt x="5753646" y="758377"/>
                    <a:pt x="5756236" y="755675"/>
                  </a:cubicBezTo>
                  <a:cubicBezTo>
                    <a:pt x="5764011" y="755675"/>
                    <a:pt x="5774376" y="755675"/>
                    <a:pt x="5782151" y="755675"/>
                  </a:cubicBezTo>
                  <a:cubicBezTo>
                    <a:pt x="5782151" y="769187"/>
                    <a:pt x="5782151" y="785402"/>
                    <a:pt x="5782151" y="798914"/>
                  </a:cubicBezTo>
                  <a:cubicBezTo>
                    <a:pt x="5800289" y="798914"/>
                    <a:pt x="5818428" y="798914"/>
                    <a:pt x="5836566" y="798914"/>
                  </a:cubicBezTo>
                  <a:cubicBezTo>
                    <a:pt x="5836566" y="850260"/>
                    <a:pt x="5836566" y="898903"/>
                    <a:pt x="5836566" y="950250"/>
                  </a:cubicBezTo>
                  <a:cubicBezTo>
                    <a:pt x="5844340" y="950250"/>
                    <a:pt x="5852114" y="950250"/>
                    <a:pt x="5857295" y="950250"/>
                  </a:cubicBezTo>
                  <a:cubicBezTo>
                    <a:pt x="5865070" y="947547"/>
                    <a:pt x="5870253" y="944844"/>
                    <a:pt x="5878025" y="942143"/>
                  </a:cubicBezTo>
                  <a:cubicBezTo>
                    <a:pt x="5878025" y="936737"/>
                    <a:pt x="5878025" y="934035"/>
                    <a:pt x="5878025" y="931332"/>
                  </a:cubicBezTo>
                  <a:cubicBezTo>
                    <a:pt x="5875435" y="931332"/>
                    <a:pt x="5872843" y="928630"/>
                    <a:pt x="5870253" y="928630"/>
                  </a:cubicBezTo>
                  <a:cubicBezTo>
                    <a:pt x="5870253" y="925928"/>
                    <a:pt x="5870253" y="923225"/>
                    <a:pt x="5870253" y="920522"/>
                  </a:cubicBezTo>
                  <a:cubicBezTo>
                    <a:pt x="5872843" y="917821"/>
                    <a:pt x="5875435" y="917821"/>
                    <a:pt x="5878025" y="915118"/>
                  </a:cubicBezTo>
                  <a:cubicBezTo>
                    <a:pt x="5878025" y="896202"/>
                    <a:pt x="5878025" y="874581"/>
                    <a:pt x="5878025" y="855665"/>
                  </a:cubicBezTo>
                  <a:cubicBezTo>
                    <a:pt x="5875435" y="855665"/>
                    <a:pt x="5872843" y="852962"/>
                    <a:pt x="5870253" y="852962"/>
                  </a:cubicBezTo>
                  <a:cubicBezTo>
                    <a:pt x="5870253" y="850260"/>
                    <a:pt x="5870253" y="847558"/>
                    <a:pt x="5870253" y="844855"/>
                  </a:cubicBezTo>
                  <a:cubicBezTo>
                    <a:pt x="5872843" y="842153"/>
                    <a:pt x="5875435" y="842153"/>
                    <a:pt x="5878025" y="839450"/>
                  </a:cubicBezTo>
                  <a:lnTo>
                    <a:pt x="5883208" y="834046"/>
                  </a:lnTo>
                  <a:lnTo>
                    <a:pt x="5883208" y="823236"/>
                  </a:lnTo>
                  <a:cubicBezTo>
                    <a:pt x="5880618" y="823236"/>
                    <a:pt x="5880618" y="823236"/>
                    <a:pt x="5878025" y="823236"/>
                  </a:cubicBezTo>
                  <a:cubicBezTo>
                    <a:pt x="5878025" y="820533"/>
                    <a:pt x="5878025" y="817831"/>
                    <a:pt x="5878025" y="815128"/>
                  </a:cubicBezTo>
                  <a:cubicBezTo>
                    <a:pt x="5880618" y="815128"/>
                    <a:pt x="5883208" y="812426"/>
                    <a:pt x="5885800" y="809724"/>
                  </a:cubicBezTo>
                  <a:cubicBezTo>
                    <a:pt x="5888390" y="777295"/>
                    <a:pt x="5896165" y="750271"/>
                    <a:pt x="5927259" y="734056"/>
                  </a:cubicBezTo>
                  <a:cubicBezTo>
                    <a:pt x="5924668" y="734056"/>
                    <a:pt x="5924668" y="731353"/>
                    <a:pt x="5922077" y="731353"/>
                  </a:cubicBezTo>
                  <a:cubicBezTo>
                    <a:pt x="5922077" y="728651"/>
                    <a:pt x="5922077" y="725949"/>
                    <a:pt x="5922077" y="723246"/>
                  </a:cubicBezTo>
                  <a:cubicBezTo>
                    <a:pt x="5924668" y="723246"/>
                    <a:pt x="5927259" y="720543"/>
                    <a:pt x="5929850" y="720543"/>
                  </a:cubicBezTo>
                  <a:cubicBezTo>
                    <a:pt x="5929850" y="715139"/>
                    <a:pt x="5929850" y="712436"/>
                    <a:pt x="5929850" y="709734"/>
                  </a:cubicBezTo>
                  <a:cubicBezTo>
                    <a:pt x="5932442" y="709734"/>
                    <a:pt x="5932442" y="709734"/>
                    <a:pt x="5935033" y="709734"/>
                  </a:cubicBezTo>
                  <a:cubicBezTo>
                    <a:pt x="5935033" y="701627"/>
                    <a:pt x="5935033" y="693520"/>
                    <a:pt x="5935033" y="685412"/>
                  </a:cubicBezTo>
                  <a:cubicBezTo>
                    <a:pt x="5932442" y="685412"/>
                    <a:pt x="5932442" y="685412"/>
                    <a:pt x="5929850" y="685412"/>
                  </a:cubicBezTo>
                  <a:cubicBezTo>
                    <a:pt x="5929850" y="682710"/>
                    <a:pt x="5929850" y="682710"/>
                    <a:pt x="5929850" y="680008"/>
                  </a:cubicBezTo>
                  <a:lnTo>
                    <a:pt x="5935033" y="677305"/>
                  </a:lnTo>
                  <a:cubicBezTo>
                    <a:pt x="5940215" y="671901"/>
                    <a:pt x="5942806" y="666495"/>
                    <a:pt x="5947989" y="658388"/>
                  </a:cubicBezTo>
                  <a:cubicBezTo>
                    <a:pt x="5950579" y="652983"/>
                    <a:pt x="5950579" y="650281"/>
                    <a:pt x="5950579" y="647579"/>
                  </a:cubicBezTo>
                  <a:cubicBezTo>
                    <a:pt x="5945398" y="639471"/>
                    <a:pt x="5945398" y="625960"/>
                    <a:pt x="5950579" y="617852"/>
                  </a:cubicBezTo>
                  <a:cubicBezTo>
                    <a:pt x="5950581" y="617849"/>
                    <a:pt x="5950598" y="617795"/>
                    <a:pt x="5950904" y="616838"/>
                  </a:cubicBezTo>
                  <a:lnTo>
                    <a:pt x="5953171" y="609745"/>
                  </a:lnTo>
                  <a:cubicBezTo>
                    <a:pt x="5953173" y="609748"/>
                    <a:pt x="5953190" y="609802"/>
                    <a:pt x="5953495" y="610759"/>
                  </a:cubicBezTo>
                  <a:lnTo>
                    <a:pt x="5955763" y="617852"/>
                  </a:lnTo>
                  <a:cubicBezTo>
                    <a:pt x="5960944" y="625960"/>
                    <a:pt x="5963537" y="639471"/>
                    <a:pt x="5958354" y="647579"/>
                  </a:cubicBezTo>
                  <a:cubicBezTo>
                    <a:pt x="5958354" y="650281"/>
                    <a:pt x="5958354" y="652983"/>
                    <a:pt x="5958354" y="655686"/>
                  </a:cubicBezTo>
                  <a:cubicBezTo>
                    <a:pt x="5963537" y="663793"/>
                    <a:pt x="5968719" y="671901"/>
                    <a:pt x="5971311" y="677305"/>
                  </a:cubicBezTo>
                  <a:cubicBezTo>
                    <a:pt x="5973903" y="677305"/>
                    <a:pt x="5973903" y="680008"/>
                    <a:pt x="5976494" y="680008"/>
                  </a:cubicBezTo>
                  <a:cubicBezTo>
                    <a:pt x="5976494" y="682710"/>
                    <a:pt x="5976494" y="682710"/>
                    <a:pt x="5976494" y="685412"/>
                  </a:cubicBezTo>
                  <a:cubicBezTo>
                    <a:pt x="5973903" y="693520"/>
                    <a:pt x="5973903" y="701627"/>
                    <a:pt x="5973903" y="709734"/>
                  </a:cubicBezTo>
                  <a:cubicBezTo>
                    <a:pt x="5979084" y="712436"/>
                    <a:pt x="5979084" y="715139"/>
                    <a:pt x="5979084" y="720543"/>
                  </a:cubicBezTo>
                  <a:lnTo>
                    <a:pt x="5984268" y="723246"/>
                  </a:lnTo>
                  <a:cubicBezTo>
                    <a:pt x="5984268" y="725949"/>
                    <a:pt x="5984268" y="728651"/>
                    <a:pt x="5984268" y="731353"/>
                  </a:cubicBezTo>
                  <a:cubicBezTo>
                    <a:pt x="5981676" y="734056"/>
                    <a:pt x="5981676" y="734056"/>
                    <a:pt x="5979084" y="734056"/>
                  </a:cubicBezTo>
                  <a:lnTo>
                    <a:pt x="5999269" y="755105"/>
                  </a:lnTo>
                  <a:lnTo>
                    <a:pt x="5999269" y="627662"/>
                  </a:lnTo>
                  <a:lnTo>
                    <a:pt x="5999299" y="627662"/>
                  </a:lnTo>
                  <a:cubicBezTo>
                    <a:pt x="6004989" y="627662"/>
                    <a:pt x="6016130" y="627662"/>
                    <a:pt x="6037948" y="627662"/>
                  </a:cubicBezTo>
                  <a:cubicBezTo>
                    <a:pt x="6037948" y="627654"/>
                    <a:pt x="6037948" y="627557"/>
                    <a:pt x="6037948" y="626311"/>
                  </a:cubicBezTo>
                  <a:lnTo>
                    <a:pt x="6037948" y="616853"/>
                  </a:lnTo>
                  <a:cubicBezTo>
                    <a:pt x="6037954" y="616853"/>
                    <a:pt x="6038029" y="616853"/>
                    <a:pt x="6038962" y="616853"/>
                  </a:cubicBezTo>
                  <a:lnTo>
                    <a:pt x="6046055" y="616853"/>
                  </a:lnTo>
                  <a:cubicBezTo>
                    <a:pt x="6046055" y="616846"/>
                    <a:pt x="6046055" y="616733"/>
                    <a:pt x="6046055" y="614962"/>
                  </a:cubicBezTo>
                  <a:lnTo>
                    <a:pt x="6046055" y="601721"/>
                  </a:lnTo>
                  <a:cubicBezTo>
                    <a:pt x="6046064" y="601721"/>
                    <a:pt x="6046136" y="601721"/>
                    <a:pt x="6046815" y="601721"/>
                  </a:cubicBezTo>
                  <a:lnTo>
                    <a:pt x="6052135" y="601721"/>
                  </a:lnTo>
                  <a:cubicBezTo>
                    <a:pt x="6052135" y="601714"/>
                    <a:pt x="6052135" y="601629"/>
                    <a:pt x="6052135" y="600640"/>
                  </a:cubicBezTo>
                  <a:lnTo>
                    <a:pt x="6052135" y="593073"/>
                  </a:lnTo>
                  <a:cubicBezTo>
                    <a:pt x="6052143" y="593073"/>
                    <a:pt x="6052267" y="593073"/>
                    <a:pt x="6054163" y="593073"/>
                  </a:cubicBezTo>
                  <a:lnTo>
                    <a:pt x="6068350" y="593073"/>
                  </a:lnTo>
                  <a:cubicBezTo>
                    <a:pt x="6068350" y="593080"/>
                    <a:pt x="6068350" y="593157"/>
                    <a:pt x="6068350" y="594154"/>
                  </a:cubicBezTo>
                  <a:lnTo>
                    <a:pt x="6068350" y="601721"/>
                  </a:lnTo>
                  <a:cubicBezTo>
                    <a:pt x="6068360" y="601721"/>
                    <a:pt x="6068861" y="601721"/>
                    <a:pt x="6090642" y="601721"/>
                  </a:cubicBezTo>
                  <a:cubicBezTo>
                    <a:pt x="6090642" y="601713"/>
                    <a:pt x="6090642" y="601599"/>
                    <a:pt x="6090642" y="599829"/>
                  </a:cubicBezTo>
                  <a:lnTo>
                    <a:pt x="6090642" y="586588"/>
                  </a:lnTo>
                  <a:cubicBezTo>
                    <a:pt x="6090648" y="586588"/>
                    <a:pt x="6090745" y="586588"/>
                    <a:pt x="6092416" y="586588"/>
                  </a:cubicBezTo>
                  <a:lnTo>
                    <a:pt x="6104829" y="586588"/>
                  </a:lnTo>
                  <a:cubicBezTo>
                    <a:pt x="6104829" y="586600"/>
                    <a:pt x="6104829" y="587114"/>
                    <a:pt x="6104829" y="610368"/>
                  </a:cubicBezTo>
                  <a:cubicBezTo>
                    <a:pt x="6104836" y="610368"/>
                    <a:pt x="6104916" y="610368"/>
                    <a:pt x="6105843" y="610368"/>
                  </a:cubicBezTo>
                  <a:lnTo>
                    <a:pt x="6112936" y="610368"/>
                  </a:lnTo>
                  <a:cubicBezTo>
                    <a:pt x="6112936" y="610362"/>
                    <a:pt x="6112936" y="610281"/>
                    <a:pt x="6112936" y="609287"/>
                  </a:cubicBezTo>
                  <a:lnTo>
                    <a:pt x="6112936" y="601721"/>
                  </a:lnTo>
                  <a:cubicBezTo>
                    <a:pt x="6112945" y="601721"/>
                    <a:pt x="6113063" y="601721"/>
                    <a:pt x="6114709" y="601721"/>
                  </a:cubicBezTo>
                  <a:lnTo>
                    <a:pt x="6127123" y="601721"/>
                  </a:lnTo>
                  <a:cubicBezTo>
                    <a:pt x="6127123" y="601734"/>
                    <a:pt x="6127123" y="602293"/>
                    <a:pt x="6127123" y="627662"/>
                  </a:cubicBezTo>
                  <a:cubicBezTo>
                    <a:pt x="6127131" y="627662"/>
                    <a:pt x="6127249" y="627662"/>
                    <a:pt x="6129150" y="627662"/>
                  </a:cubicBezTo>
                  <a:lnTo>
                    <a:pt x="6143336" y="627662"/>
                  </a:lnTo>
                  <a:cubicBezTo>
                    <a:pt x="6143336" y="627673"/>
                    <a:pt x="6143336" y="627788"/>
                    <a:pt x="6143336" y="629283"/>
                  </a:cubicBezTo>
                  <a:lnTo>
                    <a:pt x="6143336" y="640633"/>
                  </a:lnTo>
                  <a:cubicBezTo>
                    <a:pt x="6143344" y="640633"/>
                    <a:pt x="6143415" y="640633"/>
                    <a:pt x="6144096" y="640633"/>
                  </a:cubicBezTo>
                  <a:lnTo>
                    <a:pt x="6149417" y="640633"/>
                  </a:lnTo>
                  <a:cubicBezTo>
                    <a:pt x="6149417" y="640625"/>
                    <a:pt x="6149417" y="640549"/>
                    <a:pt x="6149417" y="639822"/>
                  </a:cubicBezTo>
                  <a:lnTo>
                    <a:pt x="6149417" y="634147"/>
                  </a:lnTo>
                  <a:cubicBezTo>
                    <a:pt x="6149434" y="634147"/>
                    <a:pt x="6150153" y="634147"/>
                    <a:pt x="6179817" y="634147"/>
                  </a:cubicBezTo>
                  <a:cubicBezTo>
                    <a:pt x="6179817" y="634161"/>
                    <a:pt x="6179817" y="634724"/>
                    <a:pt x="6179817" y="657927"/>
                  </a:cubicBezTo>
                  <a:cubicBezTo>
                    <a:pt x="6179824" y="657927"/>
                    <a:pt x="6179903" y="657927"/>
                    <a:pt x="6180830" y="657927"/>
                  </a:cubicBezTo>
                  <a:lnTo>
                    <a:pt x="6187924" y="657927"/>
                  </a:lnTo>
                  <a:cubicBezTo>
                    <a:pt x="6187924" y="657934"/>
                    <a:pt x="6187924" y="658007"/>
                    <a:pt x="6187924" y="659008"/>
                  </a:cubicBezTo>
                  <a:lnTo>
                    <a:pt x="6187924" y="666574"/>
                  </a:lnTo>
                  <a:cubicBezTo>
                    <a:pt x="6187933" y="666574"/>
                    <a:pt x="6188006" y="666574"/>
                    <a:pt x="6188684" y="666574"/>
                  </a:cubicBezTo>
                  <a:lnTo>
                    <a:pt x="6194004" y="666574"/>
                  </a:lnTo>
                  <a:cubicBezTo>
                    <a:pt x="6194004" y="666567"/>
                    <a:pt x="6194004" y="666447"/>
                    <a:pt x="6194004" y="664412"/>
                  </a:cubicBezTo>
                  <a:lnTo>
                    <a:pt x="6194004" y="649280"/>
                  </a:lnTo>
                  <a:cubicBezTo>
                    <a:pt x="6194011" y="649280"/>
                    <a:pt x="6194089" y="649280"/>
                    <a:pt x="6195017" y="649280"/>
                  </a:cubicBezTo>
                  <a:lnTo>
                    <a:pt x="6202111" y="649280"/>
                  </a:lnTo>
                  <a:cubicBezTo>
                    <a:pt x="6202111" y="649288"/>
                    <a:pt x="6202111" y="649371"/>
                    <a:pt x="6202111" y="650361"/>
                  </a:cubicBezTo>
                  <a:lnTo>
                    <a:pt x="6202111" y="657927"/>
                  </a:lnTo>
                  <a:lnTo>
                    <a:pt x="6207431" y="655934"/>
                  </a:lnTo>
                  <a:cubicBezTo>
                    <a:pt x="6208191" y="655562"/>
                    <a:pt x="6208191" y="655360"/>
                    <a:pt x="6208191" y="654954"/>
                  </a:cubicBezTo>
                  <a:lnTo>
                    <a:pt x="6208191" y="649280"/>
                  </a:lnTo>
                  <a:cubicBezTo>
                    <a:pt x="6208208" y="649280"/>
                    <a:pt x="6209009" y="649280"/>
                    <a:pt x="6246698" y="649280"/>
                  </a:cubicBezTo>
                  <a:cubicBezTo>
                    <a:pt x="6246698" y="649294"/>
                    <a:pt x="6246698" y="649841"/>
                    <a:pt x="6246698" y="673059"/>
                  </a:cubicBezTo>
                  <a:cubicBezTo>
                    <a:pt x="6246706" y="673059"/>
                    <a:pt x="6246824" y="673059"/>
                    <a:pt x="6248724" y="673059"/>
                  </a:cubicBezTo>
                  <a:lnTo>
                    <a:pt x="6262911" y="673059"/>
                  </a:lnTo>
                  <a:cubicBezTo>
                    <a:pt x="6262911" y="673067"/>
                    <a:pt x="6262911" y="673149"/>
                    <a:pt x="6262911" y="674140"/>
                  </a:cubicBezTo>
                  <a:lnTo>
                    <a:pt x="6262911" y="681706"/>
                  </a:lnTo>
                  <a:cubicBezTo>
                    <a:pt x="6262920" y="681706"/>
                    <a:pt x="6263043" y="681706"/>
                    <a:pt x="6264685" y="681706"/>
                  </a:cubicBezTo>
                  <a:lnTo>
                    <a:pt x="6277098" y="681706"/>
                  </a:lnTo>
                  <a:cubicBezTo>
                    <a:pt x="6277098" y="681694"/>
                    <a:pt x="6277098" y="681183"/>
                    <a:pt x="6277098" y="657927"/>
                  </a:cubicBezTo>
                  <a:cubicBezTo>
                    <a:pt x="6277105" y="657927"/>
                    <a:pt x="6277183" y="657927"/>
                    <a:pt x="6278111" y="657927"/>
                  </a:cubicBezTo>
                  <a:lnTo>
                    <a:pt x="6285205" y="657927"/>
                  </a:lnTo>
                  <a:cubicBezTo>
                    <a:pt x="6285205" y="657908"/>
                    <a:pt x="6285205" y="657137"/>
                    <a:pt x="6285205" y="625500"/>
                  </a:cubicBezTo>
                  <a:cubicBezTo>
                    <a:pt x="6285212" y="625500"/>
                    <a:pt x="6285289" y="625500"/>
                    <a:pt x="6286218" y="625500"/>
                  </a:cubicBezTo>
                  <a:lnTo>
                    <a:pt x="6293312" y="625500"/>
                  </a:lnTo>
                  <a:cubicBezTo>
                    <a:pt x="6293312" y="625494"/>
                    <a:pt x="6293312" y="625385"/>
                    <a:pt x="6293312" y="623609"/>
                  </a:cubicBezTo>
                  <a:lnTo>
                    <a:pt x="6293312" y="610368"/>
                  </a:lnTo>
                  <a:cubicBezTo>
                    <a:pt x="6291285" y="610368"/>
                    <a:pt x="6291285" y="610368"/>
                    <a:pt x="6292045" y="608746"/>
                  </a:cubicBezTo>
                  <a:lnTo>
                    <a:pt x="6297365" y="597397"/>
                  </a:lnTo>
                  <a:cubicBezTo>
                    <a:pt x="6297370" y="597414"/>
                    <a:pt x="6297565" y="598088"/>
                    <a:pt x="6305472" y="625500"/>
                  </a:cubicBezTo>
                  <a:cubicBezTo>
                    <a:pt x="6305480" y="625500"/>
                    <a:pt x="6305553" y="625500"/>
                    <a:pt x="6306232" y="625500"/>
                  </a:cubicBezTo>
                  <a:lnTo>
                    <a:pt x="6311552" y="625500"/>
                  </a:lnTo>
                  <a:cubicBezTo>
                    <a:pt x="6311552" y="625487"/>
                    <a:pt x="6311552" y="624308"/>
                    <a:pt x="6311552" y="519573"/>
                  </a:cubicBezTo>
                  <a:cubicBezTo>
                    <a:pt x="6311562" y="519573"/>
                    <a:pt x="6311676" y="519573"/>
                    <a:pt x="6313072" y="519573"/>
                  </a:cubicBezTo>
                  <a:lnTo>
                    <a:pt x="6323712" y="519573"/>
                  </a:lnTo>
                  <a:cubicBezTo>
                    <a:pt x="6323712" y="519551"/>
                    <a:pt x="6323712" y="518541"/>
                    <a:pt x="6323712" y="472014"/>
                  </a:cubicBezTo>
                  <a:cubicBezTo>
                    <a:pt x="6323729" y="472014"/>
                    <a:pt x="6324354" y="472014"/>
                    <a:pt x="6350059" y="472014"/>
                  </a:cubicBezTo>
                  <a:cubicBezTo>
                    <a:pt x="6350059" y="472002"/>
                    <a:pt x="6350059" y="471492"/>
                    <a:pt x="6350059" y="450396"/>
                  </a:cubicBezTo>
                  <a:cubicBezTo>
                    <a:pt x="6350078" y="450396"/>
                    <a:pt x="6350867" y="450396"/>
                    <a:pt x="6384513" y="450396"/>
                  </a:cubicBezTo>
                  <a:cubicBezTo>
                    <a:pt x="6384513" y="450404"/>
                    <a:pt x="6384513" y="450534"/>
                    <a:pt x="6384513" y="452828"/>
                  </a:cubicBezTo>
                  <a:lnTo>
                    <a:pt x="6384513" y="469852"/>
                  </a:lnTo>
                  <a:cubicBezTo>
                    <a:pt x="6384522" y="469852"/>
                    <a:pt x="6384653" y="469852"/>
                    <a:pt x="6386793" y="469852"/>
                  </a:cubicBezTo>
                  <a:lnTo>
                    <a:pt x="6402753" y="469852"/>
                  </a:lnTo>
                  <a:cubicBezTo>
                    <a:pt x="6402753" y="469870"/>
                    <a:pt x="6402753" y="470764"/>
                    <a:pt x="6402753" y="517411"/>
                  </a:cubicBezTo>
                  <a:cubicBezTo>
                    <a:pt x="6402759" y="517411"/>
                    <a:pt x="6402835" y="517411"/>
                    <a:pt x="6403766" y="517411"/>
                  </a:cubicBezTo>
                  <a:lnTo>
                    <a:pt x="6410860" y="517411"/>
                  </a:lnTo>
                  <a:lnTo>
                    <a:pt x="6425047" y="521735"/>
                  </a:lnTo>
                  <a:cubicBezTo>
                    <a:pt x="6425047" y="521745"/>
                    <a:pt x="6425047" y="522395"/>
                    <a:pt x="6425047" y="560647"/>
                  </a:cubicBezTo>
                  <a:cubicBezTo>
                    <a:pt x="6425053" y="560647"/>
                    <a:pt x="6425128" y="560647"/>
                    <a:pt x="6426060" y="560647"/>
                  </a:cubicBezTo>
                  <a:lnTo>
                    <a:pt x="6433153" y="560647"/>
                  </a:lnTo>
                  <a:cubicBezTo>
                    <a:pt x="6433153" y="560657"/>
                    <a:pt x="6433153" y="560763"/>
                    <a:pt x="6433153" y="562268"/>
                  </a:cubicBezTo>
                  <a:lnTo>
                    <a:pt x="6433153" y="573617"/>
                  </a:lnTo>
                  <a:cubicBezTo>
                    <a:pt x="6433161" y="573617"/>
                    <a:pt x="6433285" y="573617"/>
                    <a:pt x="6435180" y="573617"/>
                  </a:cubicBezTo>
                  <a:lnTo>
                    <a:pt x="6449367" y="573617"/>
                  </a:lnTo>
                  <a:lnTo>
                    <a:pt x="6455447" y="580103"/>
                  </a:lnTo>
                  <a:cubicBezTo>
                    <a:pt x="6455447" y="580115"/>
                    <a:pt x="6455447" y="580601"/>
                    <a:pt x="6455447" y="601721"/>
                  </a:cubicBezTo>
                  <a:cubicBezTo>
                    <a:pt x="6455456" y="601721"/>
                    <a:pt x="6455587" y="601721"/>
                    <a:pt x="6457727" y="601721"/>
                  </a:cubicBezTo>
                  <a:lnTo>
                    <a:pt x="6473687" y="601721"/>
                  </a:lnTo>
                  <a:cubicBezTo>
                    <a:pt x="6473687" y="601728"/>
                    <a:pt x="6473687" y="601808"/>
                    <a:pt x="6473687" y="602801"/>
                  </a:cubicBezTo>
                  <a:lnTo>
                    <a:pt x="6473687" y="610368"/>
                  </a:lnTo>
                  <a:cubicBezTo>
                    <a:pt x="6473696" y="610368"/>
                    <a:pt x="6473795" y="610368"/>
                    <a:pt x="6474954" y="610368"/>
                  </a:cubicBezTo>
                  <a:lnTo>
                    <a:pt x="6483821" y="610368"/>
                  </a:lnTo>
                  <a:cubicBezTo>
                    <a:pt x="6483821" y="610377"/>
                    <a:pt x="6483821" y="610506"/>
                    <a:pt x="6483821" y="612529"/>
                  </a:cubicBezTo>
                  <a:lnTo>
                    <a:pt x="6483821" y="627662"/>
                  </a:lnTo>
                  <a:cubicBezTo>
                    <a:pt x="6487874" y="627662"/>
                    <a:pt x="6487874" y="627662"/>
                    <a:pt x="6487874" y="625770"/>
                  </a:cubicBezTo>
                  <a:lnTo>
                    <a:pt x="6487874" y="612529"/>
                  </a:lnTo>
                  <a:cubicBezTo>
                    <a:pt x="6487880" y="612529"/>
                    <a:pt x="6487958" y="612529"/>
                    <a:pt x="6488887" y="612529"/>
                  </a:cubicBezTo>
                  <a:lnTo>
                    <a:pt x="6495981" y="612529"/>
                  </a:lnTo>
                  <a:cubicBezTo>
                    <a:pt x="6495981" y="612540"/>
                    <a:pt x="6495981" y="612659"/>
                    <a:pt x="6495981" y="614151"/>
                  </a:cubicBezTo>
                  <a:lnTo>
                    <a:pt x="6495981" y="625500"/>
                  </a:lnTo>
                  <a:cubicBezTo>
                    <a:pt x="6495990" y="625500"/>
                    <a:pt x="6496063" y="625500"/>
                    <a:pt x="6496741" y="625500"/>
                  </a:cubicBezTo>
                  <a:lnTo>
                    <a:pt x="6502061" y="625500"/>
                  </a:lnTo>
                  <a:cubicBezTo>
                    <a:pt x="6502061" y="621177"/>
                    <a:pt x="6502061" y="621177"/>
                    <a:pt x="6550701" y="621177"/>
                  </a:cubicBezTo>
                  <a:cubicBezTo>
                    <a:pt x="6550701" y="621186"/>
                    <a:pt x="6550701" y="621287"/>
                    <a:pt x="6550701" y="622528"/>
                  </a:cubicBezTo>
                  <a:lnTo>
                    <a:pt x="6550701" y="631985"/>
                  </a:lnTo>
                  <a:cubicBezTo>
                    <a:pt x="6550709" y="631985"/>
                    <a:pt x="6550784" y="631985"/>
                    <a:pt x="6551461" y="631985"/>
                  </a:cubicBezTo>
                  <a:lnTo>
                    <a:pt x="6556782" y="631985"/>
                  </a:lnTo>
                  <a:cubicBezTo>
                    <a:pt x="6556782" y="631994"/>
                    <a:pt x="6556782" y="632116"/>
                    <a:pt x="6556782" y="634147"/>
                  </a:cubicBezTo>
                  <a:lnTo>
                    <a:pt x="6556782" y="649280"/>
                  </a:lnTo>
                  <a:cubicBezTo>
                    <a:pt x="6556790" y="649276"/>
                    <a:pt x="6556906" y="649198"/>
                    <a:pt x="6558808" y="647929"/>
                  </a:cubicBezTo>
                  <a:lnTo>
                    <a:pt x="6572995" y="638471"/>
                  </a:lnTo>
                  <a:cubicBezTo>
                    <a:pt x="6572997" y="638452"/>
                    <a:pt x="6573128" y="637577"/>
                    <a:pt x="6579075" y="597397"/>
                  </a:cubicBezTo>
                  <a:cubicBezTo>
                    <a:pt x="6579084" y="597395"/>
                    <a:pt x="6579153" y="597369"/>
                    <a:pt x="6579835" y="597127"/>
                  </a:cubicBezTo>
                  <a:lnTo>
                    <a:pt x="6585155" y="595235"/>
                  </a:lnTo>
                  <a:cubicBezTo>
                    <a:pt x="6585155" y="595219"/>
                    <a:pt x="6585188" y="594158"/>
                    <a:pt x="6587182" y="526058"/>
                  </a:cubicBezTo>
                  <a:cubicBezTo>
                    <a:pt x="6587182" y="526076"/>
                    <a:pt x="6587215" y="527167"/>
                    <a:pt x="6589209" y="595235"/>
                  </a:cubicBezTo>
                  <a:cubicBezTo>
                    <a:pt x="6589218" y="595238"/>
                    <a:pt x="6589289" y="595263"/>
                    <a:pt x="6589969" y="595505"/>
                  </a:cubicBezTo>
                  <a:lnTo>
                    <a:pt x="6595289" y="597397"/>
                  </a:lnTo>
                  <a:cubicBezTo>
                    <a:pt x="6595289" y="597377"/>
                    <a:pt x="6595289" y="596044"/>
                    <a:pt x="6595289" y="510926"/>
                  </a:cubicBezTo>
                  <a:cubicBezTo>
                    <a:pt x="6599342" y="510926"/>
                    <a:pt x="6599342" y="510926"/>
                    <a:pt x="6599342" y="478499"/>
                  </a:cubicBezTo>
                  <a:cubicBezTo>
                    <a:pt x="6599354" y="478499"/>
                    <a:pt x="6600040" y="478499"/>
                    <a:pt x="6637849" y="478499"/>
                  </a:cubicBezTo>
                  <a:cubicBezTo>
                    <a:pt x="6637849" y="478516"/>
                    <a:pt x="6637849" y="479234"/>
                    <a:pt x="6637849" y="510926"/>
                  </a:cubicBezTo>
                  <a:cubicBezTo>
                    <a:pt x="6637858" y="510926"/>
                    <a:pt x="6637930" y="510926"/>
                    <a:pt x="6638609" y="510926"/>
                  </a:cubicBezTo>
                  <a:lnTo>
                    <a:pt x="6643929" y="510926"/>
                  </a:lnTo>
                  <a:cubicBezTo>
                    <a:pt x="6643929" y="510905"/>
                    <a:pt x="6643929" y="509599"/>
                    <a:pt x="6643929" y="428778"/>
                  </a:cubicBezTo>
                  <a:cubicBezTo>
                    <a:pt x="6643935" y="428778"/>
                    <a:pt x="6644034" y="428778"/>
                    <a:pt x="6645703" y="428778"/>
                  </a:cubicBezTo>
                  <a:lnTo>
                    <a:pt x="6658116" y="428778"/>
                  </a:lnTo>
                  <a:cubicBezTo>
                    <a:pt x="6658116" y="428771"/>
                    <a:pt x="6658116" y="428660"/>
                    <a:pt x="6658116" y="426887"/>
                  </a:cubicBezTo>
                  <a:lnTo>
                    <a:pt x="6658116" y="413646"/>
                  </a:lnTo>
                  <a:cubicBezTo>
                    <a:pt x="6658127" y="413646"/>
                    <a:pt x="6658625" y="413646"/>
                    <a:pt x="6680410" y="413646"/>
                  </a:cubicBezTo>
                  <a:cubicBezTo>
                    <a:pt x="6680410" y="413639"/>
                    <a:pt x="6680410" y="413558"/>
                    <a:pt x="6680410" y="412565"/>
                  </a:cubicBezTo>
                  <a:lnTo>
                    <a:pt x="6680410" y="404999"/>
                  </a:lnTo>
                  <a:cubicBezTo>
                    <a:pt x="6680417" y="404999"/>
                    <a:pt x="6680527" y="404999"/>
                    <a:pt x="6682183" y="404999"/>
                  </a:cubicBezTo>
                  <a:lnTo>
                    <a:pt x="6694597" y="404999"/>
                  </a:lnTo>
                  <a:cubicBezTo>
                    <a:pt x="6694597" y="405007"/>
                    <a:pt x="6694597" y="405086"/>
                    <a:pt x="6694597" y="406080"/>
                  </a:cubicBezTo>
                  <a:lnTo>
                    <a:pt x="6694597" y="413646"/>
                  </a:lnTo>
                  <a:cubicBezTo>
                    <a:pt x="6694606" y="413646"/>
                    <a:pt x="6694679" y="413646"/>
                    <a:pt x="6695357" y="413646"/>
                  </a:cubicBezTo>
                  <a:lnTo>
                    <a:pt x="6700677" y="413646"/>
                  </a:lnTo>
                  <a:lnTo>
                    <a:pt x="6710810" y="409322"/>
                  </a:lnTo>
                  <a:lnTo>
                    <a:pt x="6714863" y="412565"/>
                  </a:lnTo>
                  <a:lnTo>
                    <a:pt x="6714863" y="404999"/>
                  </a:lnTo>
                  <a:cubicBezTo>
                    <a:pt x="6714872" y="404999"/>
                    <a:pt x="6715009" y="404999"/>
                    <a:pt x="6717143" y="404999"/>
                  </a:cubicBezTo>
                  <a:lnTo>
                    <a:pt x="6733104" y="404999"/>
                  </a:lnTo>
                  <a:cubicBezTo>
                    <a:pt x="6733104" y="405007"/>
                    <a:pt x="6733104" y="405086"/>
                    <a:pt x="6733104" y="406080"/>
                  </a:cubicBezTo>
                  <a:lnTo>
                    <a:pt x="6733104" y="413646"/>
                  </a:lnTo>
                  <a:cubicBezTo>
                    <a:pt x="6733123" y="413646"/>
                    <a:pt x="6733859" y="413646"/>
                    <a:pt x="6763504" y="413646"/>
                  </a:cubicBezTo>
                  <a:cubicBezTo>
                    <a:pt x="6763504" y="413656"/>
                    <a:pt x="6763504" y="413765"/>
                    <a:pt x="6763504" y="415267"/>
                  </a:cubicBezTo>
                  <a:lnTo>
                    <a:pt x="6763504" y="426617"/>
                  </a:lnTo>
                  <a:cubicBezTo>
                    <a:pt x="6763521" y="426617"/>
                    <a:pt x="6764161" y="426617"/>
                    <a:pt x="6789851" y="426617"/>
                  </a:cubicBezTo>
                  <a:cubicBezTo>
                    <a:pt x="6789851" y="426633"/>
                    <a:pt x="6789851" y="427313"/>
                    <a:pt x="6789851" y="456881"/>
                  </a:cubicBezTo>
                  <a:cubicBezTo>
                    <a:pt x="6789860" y="456881"/>
                    <a:pt x="6789933" y="456881"/>
                    <a:pt x="6790611" y="456881"/>
                  </a:cubicBezTo>
                  <a:lnTo>
                    <a:pt x="6795931" y="456881"/>
                  </a:lnTo>
                  <a:cubicBezTo>
                    <a:pt x="6795931" y="456888"/>
                    <a:pt x="6795931" y="456974"/>
                    <a:pt x="6795931" y="457962"/>
                  </a:cubicBezTo>
                  <a:lnTo>
                    <a:pt x="6795931" y="465529"/>
                  </a:lnTo>
                  <a:cubicBezTo>
                    <a:pt x="6799985" y="465529"/>
                    <a:pt x="6799985" y="465529"/>
                    <a:pt x="6799985" y="495793"/>
                  </a:cubicBezTo>
                  <a:cubicBezTo>
                    <a:pt x="6799994" y="495793"/>
                    <a:pt x="6800068" y="495793"/>
                    <a:pt x="6800745" y="495793"/>
                  </a:cubicBezTo>
                  <a:lnTo>
                    <a:pt x="6806065" y="495793"/>
                  </a:lnTo>
                  <a:cubicBezTo>
                    <a:pt x="6806065" y="495802"/>
                    <a:pt x="6806065" y="495869"/>
                    <a:pt x="6806065" y="496604"/>
                  </a:cubicBezTo>
                  <a:lnTo>
                    <a:pt x="6806065" y="502279"/>
                  </a:lnTo>
                  <a:cubicBezTo>
                    <a:pt x="6806071" y="502279"/>
                    <a:pt x="6806149" y="502279"/>
                    <a:pt x="6807078" y="502279"/>
                  </a:cubicBezTo>
                  <a:lnTo>
                    <a:pt x="6814171" y="502279"/>
                  </a:lnTo>
                  <a:cubicBezTo>
                    <a:pt x="6814171" y="502296"/>
                    <a:pt x="6814171" y="503009"/>
                    <a:pt x="6814171" y="532544"/>
                  </a:cubicBezTo>
                  <a:cubicBezTo>
                    <a:pt x="6814179" y="532544"/>
                    <a:pt x="6814299" y="532544"/>
                    <a:pt x="6816198" y="532544"/>
                  </a:cubicBezTo>
                  <a:lnTo>
                    <a:pt x="6830385" y="532544"/>
                  </a:lnTo>
                  <a:cubicBezTo>
                    <a:pt x="6830385" y="532560"/>
                    <a:pt x="6830385" y="533140"/>
                    <a:pt x="6830385" y="556323"/>
                  </a:cubicBezTo>
                  <a:cubicBezTo>
                    <a:pt x="6832412" y="556323"/>
                    <a:pt x="6832412" y="556323"/>
                    <a:pt x="6832412" y="557944"/>
                  </a:cubicBezTo>
                  <a:lnTo>
                    <a:pt x="6832412" y="569294"/>
                  </a:lnTo>
                  <a:cubicBezTo>
                    <a:pt x="6832421" y="569294"/>
                    <a:pt x="6832491" y="569294"/>
                    <a:pt x="6833172" y="569294"/>
                  </a:cubicBezTo>
                  <a:lnTo>
                    <a:pt x="6838492" y="569294"/>
                  </a:lnTo>
                  <a:cubicBezTo>
                    <a:pt x="6838492" y="569308"/>
                    <a:pt x="6838492" y="569871"/>
                    <a:pt x="6838492" y="593073"/>
                  </a:cubicBezTo>
                  <a:cubicBezTo>
                    <a:pt x="6838500" y="593073"/>
                    <a:pt x="6838599" y="593073"/>
                    <a:pt x="6839758" y="593073"/>
                  </a:cubicBezTo>
                  <a:lnTo>
                    <a:pt x="6848625" y="593073"/>
                  </a:lnTo>
                  <a:cubicBezTo>
                    <a:pt x="6850652" y="595235"/>
                    <a:pt x="6850652" y="595235"/>
                    <a:pt x="6850652" y="597127"/>
                  </a:cubicBezTo>
                  <a:lnTo>
                    <a:pt x="6850652" y="610368"/>
                  </a:lnTo>
                  <a:cubicBezTo>
                    <a:pt x="6850657" y="610361"/>
                    <a:pt x="6850744" y="610254"/>
                    <a:pt x="6852172" y="608476"/>
                  </a:cubicBezTo>
                  <a:lnTo>
                    <a:pt x="6862812" y="595235"/>
                  </a:lnTo>
                  <a:cubicBezTo>
                    <a:pt x="6862827" y="595235"/>
                    <a:pt x="6863466" y="595235"/>
                    <a:pt x="6891186" y="595235"/>
                  </a:cubicBezTo>
                  <a:cubicBezTo>
                    <a:pt x="6891186" y="595260"/>
                    <a:pt x="6891186" y="596661"/>
                    <a:pt x="6891186" y="681706"/>
                  </a:cubicBezTo>
                  <a:cubicBezTo>
                    <a:pt x="6891194" y="681706"/>
                    <a:pt x="6891270" y="681706"/>
                    <a:pt x="6891946" y="681706"/>
                  </a:cubicBezTo>
                  <a:lnTo>
                    <a:pt x="6897266" y="681706"/>
                  </a:lnTo>
                  <a:cubicBezTo>
                    <a:pt x="6897270" y="681698"/>
                    <a:pt x="6897329" y="681598"/>
                    <a:pt x="6898026" y="680355"/>
                  </a:cubicBezTo>
                  <a:lnTo>
                    <a:pt x="6903346" y="670897"/>
                  </a:lnTo>
                  <a:cubicBezTo>
                    <a:pt x="6903346" y="670904"/>
                    <a:pt x="6903346" y="671003"/>
                    <a:pt x="6903346" y="672789"/>
                  </a:cubicBezTo>
                  <a:lnTo>
                    <a:pt x="6903346" y="686030"/>
                  </a:lnTo>
                  <a:cubicBezTo>
                    <a:pt x="6907399" y="686030"/>
                    <a:pt x="6907399" y="686030"/>
                    <a:pt x="6907399" y="640633"/>
                  </a:cubicBezTo>
                  <a:cubicBezTo>
                    <a:pt x="6907408" y="640633"/>
                    <a:pt x="6907478" y="640633"/>
                    <a:pt x="6908159" y="640633"/>
                  </a:cubicBezTo>
                  <a:lnTo>
                    <a:pt x="6913479" y="640633"/>
                  </a:lnTo>
                  <a:cubicBezTo>
                    <a:pt x="6913479" y="640618"/>
                    <a:pt x="6913479" y="639618"/>
                    <a:pt x="6913479" y="575779"/>
                  </a:cubicBezTo>
                  <a:cubicBezTo>
                    <a:pt x="6913486" y="575779"/>
                    <a:pt x="6913567" y="575779"/>
                    <a:pt x="6914493" y="575779"/>
                  </a:cubicBezTo>
                  <a:lnTo>
                    <a:pt x="6921586" y="575779"/>
                  </a:lnTo>
                  <a:cubicBezTo>
                    <a:pt x="6921592" y="575758"/>
                    <a:pt x="6921856" y="574818"/>
                    <a:pt x="6933746" y="532544"/>
                  </a:cubicBezTo>
                  <a:cubicBezTo>
                    <a:pt x="6933755" y="532544"/>
                    <a:pt x="6933852" y="532544"/>
                    <a:pt x="6935013" y="532544"/>
                  </a:cubicBezTo>
                  <a:lnTo>
                    <a:pt x="6943880" y="532544"/>
                  </a:lnTo>
                  <a:cubicBezTo>
                    <a:pt x="6943885" y="532567"/>
                    <a:pt x="6944111" y="533533"/>
                    <a:pt x="6954013" y="575779"/>
                  </a:cubicBezTo>
                  <a:cubicBezTo>
                    <a:pt x="6954019" y="575779"/>
                    <a:pt x="6954093" y="575779"/>
                    <a:pt x="6955026" y="575779"/>
                  </a:cubicBezTo>
                  <a:lnTo>
                    <a:pt x="6962120" y="575779"/>
                  </a:lnTo>
                  <a:cubicBezTo>
                    <a:pt x="6962120" y="575790"/>
                    <a:pt x="6962120" y="576457"/>
                    <a:pt x="6962120" y="614691"/>
                  </a:cubicBezTo>
                  <a:cubicBezTo>
                    <a:pt x="6962127" y="614691"/>
                    <a:pt x="6962226" y="614691"/>
                    <a:pt x="6963893" y="614691"/>
                  </a:cubicBezTo>
                  <a:lnTo>
                    <a:pt x="6976307" y="614691"/>
                  </a:lnTo>
                  <a:cubicBezTo>
                    <a:pt x="6976307" y="614699"/>
                    <a:pt x="6976307" y="614821"/>
                    <a:pt x="6976307" y="616853"/>
                  </a:cubicBezTo>
                  <a:lnTo>
                    <a:pt x="6976307" y="631985"/>
                  </a:lnTo>
                  <a:cubicBezTo>
                    <a:pt x="6980360" y="631985"/>
                    <a:pt x="6980360" y="631985"/>
                    <a:pt x="6980360" y="629824"/>
                  </a:cubicBezTo>
                  <a:lnTo>
                    <a:pt x="6980360" y="614691"/>
                  </a:lnTo>
                  <a:cubicBezTo>
                    <a:pt x="6980370" y="614691"/>
                    <a:pt x="6980482" y="614691"/>
                    <a:pt x="6981880" y="614691"/>
                  </a:cubicBezTo>
                  <a:lnTo>
                    <a:pt x="6992520" y="614691"/>
                  </a:lnTo>
                  <a:cubicBezTo>
                    <a:pt x="6992520" y="614701"/>
                    <a:pt x="6992520" y="614818"/>
                    <a:pt x="6992520" y="616312"/>
                  </a:cubicBezTo>
                  <a:lnTo>
                    <a:pt x="6992520" y="627662"/>
                  </a:lnTo>
                  <a:cubicBezTo>
                    <a:pt x="6992536" y="627662"/>
                    <a:pt x="6993245" y="627662"/>
                    <a:pt x="7022921" y="627662"/>
                  </a:cubicBezTo>
                  <a:cubicBezTo>
                    <a:pt x="7022921" y="627645"/>
                    <a:pt x="7022921" y="626874"/>
                    <a:pt x="7022921" y="590912"/>
                  </a:cubicBezTo>
                  <a:cubicBezTo>
                    <a:pt x="7022929" y="590912"/>
                    <a:pt x="7023022" y="590912"/>
                    <a:pt x="7024187" y="590912"/>
                  </a:cubicBezTo>
                  <a:lnTo>
                    <a:pt x="7033054" y="590912"/>
                  </a:lnTo>
                  <a:cubicBezTo>
                    <a:pt x="7033054" y="590923"/>
                    <a:pt x="7033054" y="591417"/>
                    <a:pt x="7033054" y="612529"/>
                  </a:cubicBezTo>
                  <a:cubicBezTo>
                    <a:pt x="7035081" y="612529"/>
                    <a:pt x="7035081" y="612529"/>
                    <a:pt x="7035081" y="580103"/>
                  </a:cubicBezTo>
                  <a:cubicBezTo>
                    <a:pt x="7035095" y="580103"/>
                    <a:pt x="7035636" y="580103"/>
                    <a:pt x="7057374" y="580103"/>
                  </a:cubicBezTo>
                  <a:cubicBezTo>
                    <a:pt x="7057374" y="580093"/>
                    <a:pt x="7057374" y="579973"/>
                    <a:pt x="7057374" y="578481"/>
                  </a:cubicBezTo>
                  <a:lnTo>
                    <a:pt x="7057374" y="567132"/>
                  </a:lnTo>
                  <a:cubicBezTo>
                    <a:pt x="7057382" y="567132"/>
                    <a:pt x="7057457" y="567132"/>
                    <a:pt x="7058134" y="567132"/>
                  </a:cubicBezTo>
                  <a:lnTo>
                    <a:pt x="7063454" y="567132"/>
                  </a:lnTo>
                  <a:cubicBezTo>
                    <a:pt x="7063454" y="567126"/>
                    <a:pt x="7063454" y="567013"/>
                    <a:pt x="7063454" y="565241"/>
                  </a:cubicBezTo>
                  <a:lnTo>
                    <a:pt x="7063454" y="552000"/>
                  </a:lnTo>
                  <a:lnTo>
                    <a:pt x="7067508" y="558485"/>
                  </a:lnTo>
                  <a:cubicBezTo>
                    <a:pt x="7067516" y="558485"/>
                    <a:pt x="7067645" y="558485"/>
                    <a:pt x="7069788" y="558485"/>
                  </a:cubicBezTo>
                  <a:lnTo>
                    <a:pt x="7085748" y="558485"/>
                  </a:lnTo>
                  <a:cubicBezTo>
                    <a:pt x="7085748" y="558477"/>
                    <a:pt x="7085748" y="558409"/>
                    <a:pt x="7085748" y="557674"/>
                  </a:cubicBezTo>
                  <a:lnTo>
                    <a:pt x="7085748" y="552000"/>
                  </a:lnTo>
                  <a:cubicBezTo>
                    <a:pt x="7085757" y="552000"/>
                    <a:pt x="7085831" y="552000"/>
                    <a:pt x="7086508" y="552000"/>
                  </a:cubicBezTo>
                  <a:lnTo>
                    <a:pt x="7091828" y="552000"/>
                  </a:lnTo>
                  <a:cubicBezTo>
                    <a:pt x="7091828" y="552009"/>
                    <a:pt x="7091828" y="552109"/>
                    <a:pt x="7091828" y="553351"/>
                  </a:cubicBezTo>
                  <a:lnTo>
                    <a:pt x="7091828" y="562809"/>
                  </a:lnTo>
                  <a:cubicBezTo>
                    <a:pt x="7091843" y="562809"/>
                    <a:pt x="7092576" y="562809"/>
                    <a:pt x="7130335" y="562809"/>
                  </a:cubicBezTo>
                  <a:cubicBezTo>
                    <a:pt x="7130335" y="562827"/>
                    <a:pt x="7130335" y="564337"/>
                    <a:pt x="7130335" y="701162"/>
                  </a:cubicBezTo>
                  <a:cubicBezTo>
                    <a:pt x="7130345" y="701162"/>
                    <a:pt x="7130460" y="701162"/>
                    <a:pt x="7131855" y="701162"/>
                  </a:cubicBezTo>
                  <a:lnTo>
                    <a:pt x="7142495" y="701162"/>
                  </a:lnTo>
                  <a:cubicBezTo>
                    <a:pt x="7142495" y="696839"/>
                    <a:pt x="7142495" y="692515"/>
                    <a:pt x="7142495" y="688192"/>
                  </a:cubicBezTo>
                  <a:cubicBezTo>
                    <a:pt x="7144522" y="688192"/>
                    <a:pt x="7144522" y="688192"/>
                    <a:pt x="7146549" y="688192"/>
                  </a:cubicBezTo>
                  <a:cubicBezTo>
                    <a:pt x="7146549" y="692515"/>
                    <a:pt x="7146549" y="696839"/>
                    <a:pt x="7146549" y="701162"/>
                  </a:cubicBezTo>
                  <a:cubicBezTo>
                    <a:pt x="7156682" y="701162"/>
                    <a:pt x="7166816" y="701162"/>
                    <a:pt x="7176949" y="701162"/>
                  </a:cubicBezTo>
                  <a:cubicBezTo>
                    <a:pt x="7176949" y="690353"/>
                    <a:pt x="7176949" y="681706"/>
                    <a:pt x="7176949" y="670897"/>
                  </a:cubicBezTo>
                  <a:cubicBezTo>
                    <a:pt x="7181003" y="670897"/>
                    <a:pt x="7185056" y="670897"/>
                    <a:pt x="7189109" y="670897"/>
                  </a:cubicBezTo>
                  <a:lnTo>
                    <a:pt x="7201269" y="668736"/>
                  </a:lnTo>
                  <a:cubicBezTo>
                    <a:pt x="7203296" y="668736"/>
                    <a:pt x="7203296" y="670897"/>
                    <a:pt x="7205323" y="670897"/>
                  </a:cubicBezTo>
                  <a:lnTo>
                    <a:pt x="7215456" y="670897"/>
                  </a:lnTo>
                  <a:cubicBezTo>
                    <a:pt x="7215456" y="681706"/>
                    <a:pt x="7215456" y="692515"/>
                    <a:pt x="7215456" y="701162"/>
                  </a:cubicBezTo>
                  <a:cubicBezTo>
                    <a:pt x="7217483" y="701162"/>
                    <a:pt x="7219510" y="701162"/>
                    <a:pt x="7223563" y="701162"/>
                  </a:cubicBezTo>
                  <a:cubicBezTo>
                    <a:pt x="7223563" y="707648"/>
                    <a:pt x="7223563" y="714133"/>
                    <a:pt x="7223563" y="718457"/>
                  </a:cubicBezTo>
                  <a:lnTo>
                    <a:pt x="7232899" y="719362"/>
                  </a:lnTo>
                  <a:lnTo>
                    <a:pt x="7245857" y="719362"/>
                  </a:lnTo>
                  <a:cubicBezTo>
                    <a:pt x="7245857" y="713553"/>
                    <a:pt x="7245857" y="709381"/>
                    <a:pt x="7245857" y="703324"/>
                  </a:cubicBezTo>
                  <a:lnTo>
                    <a:pt x="7313813" y="703324"/>
                  </a:lnTo>
                  <a:lnTo>
                    <a:pt x="7313813" y="618071"/>
                  </a:lnTo>
                  <a:lnTo>
                    <a:pt x="7385821" y="618071"/>
                  </a:lnTo>
                  <a:lnTo>
                    <a:pt x="7385821" y="696839"/>
                  </a:lnTo>
                  <a:cubicBezTo>
                    <a:pt x="7386456" y="696839"/>
                    <a:pt x="7387091" y="696839"/>
                    <a:pt x="7387725" y="696839"/>
                  </a:cubicBezTo>
                  <a:lnTo>
                    <a:pt x="7388967" y="719362"/>
                  </a:lnTo>
                  <a:lnTo>
                    <a:pt x="7398643" y="719362"/>
                  </a:lnTo>
                  <a:cubicBezTo>
                    <a:pt x="7399179" y="712148"/>
                    <a:pt x="7399885" y="704494"/>
                    <a:pt x="7399885" y="696839"/>
                  </a:cubicBezTo>
                  <a:cubicBezTo>
                    <a:pt x="7401912" y="696839"/>
                    <a:pt x="7403939" y="696839"/>
                    <a:pt x="7405965" y="696839"/>
                  </a:cubicBezTo>
                  <a:lnTo>
                    <a:pt x="7407207" y="719362"/>
                  </a:lnTo>
                  <a:lnTo>
                    <a:pt x="7457829" y="719362"/>
                  </a:lnTo>
                  <a:lnTo>
                    <a:pt x="7457829" y="556334"/>
                  </a:lnTo>
                  <a:lnTo>
                    <a:pt x="7655156" y="556334"/>
                  </a:lnTo>
                  <a:lnTo>
                    <a:pt x="7655156" y="719362"/>
                  </a:lnTo>
                  <a:lnTo>
                    <a:pt x="7673853" y="719362"/>
                  </a:lnTo>
                  <a:lnTo>
                    <a:pt x="7673853" y="636669"/>
                  </a:lnTo>
                  <a:lnTo>
                    <a:pt x="7768973" y="636669"/>
                  </a:lnTo>
                  <a:lnTo>
                    <a:pt x="7773382" y="519115"/>
                  </a:lnTo>
                  <a:lnTo>
                    <a:pt x="7819759" y="519115"/>
                  </a:lnTo>
                  <a:lnTo>
                    <a:pt x="7821437" y="571456"/>
                  </a:lnTo>
                  <a:cubicBezTo>
                    <a:pt x="7843732" y="571456"/>
                    <a:pt x="7866024" y="571456"/>
                    <a:pt x="7886292" y="571456"/>
                  </a:cubicBezTo>
                  <a:cubicBezTo>
                    <a:pt x="7886292" y="597397"/>
                    <a:pt x="7886292" y="623338"/>
                    <a:pt x="7886292" y="647118"/>
                  </a:cubicBezTo>
                  <a:cubicBezTo>
                    <a:pt x="7890345" y="647118"/>
                    <a:pt x="7892372" y="647118"/>
                    <a:pt x="7894398" y="647118"/>
                  </a:cubicBezTo>
                  <a:cubicBezTo>
                    <a:pt x="7894398" y="644956"/>
                    <a:pt x="7896425" y="642794"/>
                    <a:pt x="7896425" y="640633"/>
                  </a:cubicBezTo>
                  <a:cubicBezTo>
                    <a:pt x="7898452" y="640633"/>
                    <a:pt x="7900478" y="640633"/>
                    <a:pt x="7902505" y="640633"/>
                  </a:cubicBezTo>
                  <a:cubicBezTo>
                    <a:pt x="7902505" y="642794"/>
                    <a:pt x="7902505" y="644956"/>
                    <a:pt x="7904533" y="649280"/>
                  </a:cubicBezTo>
                  <a:cubicBezTo>
                    <a:pt x="7908585" y="649280"/>
                    <a:pt x="7912638" y="649280"/>
                    <a:pt x="7916693" y="649280"/>
                  </a:cubicBezTo>
                  <a:cubicBezTo>
                    <a:pt x="7916693" y="647118"/>
                    <a:pt x="7916693" y="644956"/>
                    <a:pt x="7916693" y="642794"/>
                  </a:cubicBezTo>
                  <a:cubicBezTo>
                    <a:pt x="7924798" y="642794"/>
                    <a:pt x="7930878" y="642794"/>
                    <a:pt x="7938985" y="642794"/>
                  </a:cubicBezTo>
                  <a:cubicBezTo>
                    <a:pt x="7938985" y="644956"/>
                    <a:pt x="7938985" y="647118"/>
                    <a:pt x="7938985" y="649280"/>
                  </a:cubicBezTo>
                  <a:cubicBezTo>
                    <a:pt x="7945065" y="649280"/>
                    <a:pt x="7953173" y="649280"/>
                    <a:pt x="7959253" y="649280"/>
                  </a:cubicBezTo>
                  <a:cubicBezTo>
                    <a:pt x="7959253" y="664412"/>
                    <a:pt x="7959253" y="679545"/>
                    <a:pt x="7959253" y="694677"/>
                  </a:cubicBezTo>
                  <a:cubicBezTo>
                    <a:pt x="7963306" y="694677"/>
                    <a:pt x="7969386" y="694677"/>
                    <a:pt x="7973440" y="694677"/>
                  </a:cubicBezTo>
                  <a:cubicBezTo>
                    <a:pt x="7973440" y="690353"/>
                    <a:pt x="7973440" y="686030"/>
                    <a:pt x="7973440" y="681706"/>
                  </a:cubicBezTo>
                  <a:cubicBezTo>
                    <a:pt x="7979520" y="681706"/>
                    <a:pt x="7985600" y="681706"/>
                    <a:pt x="7989653" y="681706"/>
                  </a:cubicBezTo>
                  <a:cubicBezTo>
                    <a:pt x="7989653" y="621177"/>
                    <a:pt x="7989653" y="562809"/>
                    <a:pt x="7989653" y="502279"/>
                  </a:cubicBezTo>
                  <a:cubicBezTo>
                    <a:pt x="7991680" y="500117"/>
                    <a:pt x="7993706" y="497955"/>
                    <a:pt x="7995733" y="495793"/>
                  </a:cubicBezTo>
                  <a:cubicBezTo>
                    <a:pt x="8020053" y="495793"/>
                    <a:pt x="8044373" y="495793"/>
                    <a:pt x="8068694" y="495793"/>
                  </a:cubicBezTo>
                  <a:lnTo>
                    <a:pt x="8068694" y="504441"/>
                  </a:lnTo>
                  <a:lnTo>
                    <a:pt x="8078828" y="504441"/>
                  </a:lnTo>
                  <a:cubicBezTo>
                    <a:pt x="8078828" y="543353"/>
                    <a:pt x="8078828" y="582265"/>
                    <a:pt x="8078828" y="619015"/>
                  </a:cubicBezTo>
                  <a:cubicBezTo>
                    <a:pt x="8086934" y="619015"/>
                    <a:pt x="8093014" y="619015"/>
                    <a:pt x="8101121" y="619015"/>
                  </a:cubicBezTo>
                  <a:cubicBezTo>
                    <a:pt x="8101121" y="597397"/>
                    <a:pt x="8101121" y="575779"/>
                    <a:pt x="8101121" y="552000"/>
                  </a:cubicBezTo>
                  <a:cubicBezTo>
                    <a:pt x="8109228" y="552000"/>
                    <a:pt x="8119361" y="552000"/>
                    <a:pt x="8127469" y="552000"/>
                  </a:cubicBezTo>
                  <a:cubicBezTo>
                    <a:pt x="8129494" y="552000"/>
                    <a:pt x="8129494" y="549838"/>
                    <a:pt x="8131521" y="547676"/>
                  </a:cubicBezTo>
                  <a:lnTo>
                    <a:pt x="8139629" y="547676"/>
                  </a:lnTo>
                  <a:cubicBezTo>
                    <a:pt x="8141654" y="549838"/>
                    <a:pt x="8141654" y="552000"/>
                    <a:pt x="8143681" y="552000"/>
                  </a:cubicBezTo>
                  <a:cubicBezTo>
                    <a:pt x="8149761" y="552000"/>
                    <a:pt x="8157869" y="552000"/>
                    <a:pt x="8165976" y="552000"/>
                  </a:cubicBezTo>
                  <a:cubicBezTo>
                    <a:pt x="8165976" y="513088"/>
                    <a:pt x="8165976" y="474176"/>
                    <a:pt x="8165976" y="435264"/>
                  </a:cubicBezTo>
                  <a:cubicBezTo>
                    <a:pt x="8165989" y="435261"/>
                    <a:pt x="8166856" y="435097"/>
                    <a:pt x="8222722" y="424455"/>
                  </a:cubicBezTo>
                  <a:cubicBezTo>
                    <a:pt x="8222722" y="424462"/>
                    <a:pt x="8222722" y="424536"/>
                    <a:pt x="8222722" y="425536"/>
                  </a:cubicBezTo>
                  <a:lnTo>
                    <a:pt x="8222722" y="433102"/>
                  </a:lnTo>
                  <a:cubicBezTo>
                    <a:pt x="8222740" y="433102"/>
                    <a:pt x="8223384" y="433102"/>
                    <a:pt x="8249069" y="433102"/>
                  </a:cubicBezTo>
                  <a:cubicBezTo>
                    <a:pt x="8249069" y="433124"/>
                    <a:pt x="8249069" y="435495"/>
                    <a:pt x="8249069" y="688192"/>
                  </a:cubicBezTo>
                  <a:cubicBezTo>
                    <a:pt x="8255149" y="688192"/>
                    <a:pt x="8263256" y="688192"/>
                    <a:pt x="8271364" y="688192"/>
                  </a:cubicBezTo>
                  <a:cubicBezTo>
                    <a:pt x="8271364" y="686030"/>
                    <a:pt x="8271364" y="686030"/>
                    <a:pt x="8271364" y="683868"/>
                  </a:cubicBezTo>
                  <a:cubicBezTo>
                    <a:pt x="8275416" y="683868"/>
                    <a:pt x="8279469" y="683868"/>
                    <a:pt x="8283524" y="683868"/>
                  </a:cubicBezTo>
                  <a:cubicBezTo>
                    <a:pt x="8283524" y="686030"/>
                    <a:pt x="8283524" y="686030"/>
                    <a:pt x="8283524" y="688192"/>
                  </a:cubicBezTo>
                  <a:cubicBezTo>
                    <a:pt x="8291630" y="688192"/>
                    <a:pt x="8299736" y="688192"/>
                    <a:pt x="8307844" y="688192"/>
                  </a:cubicBezTo>
                  <a:cubicBezTo>
                    <a:pt x="8307844" y="683868"/>
                    <a:pt x="8307844" y="679545"/>
                    <a:pt x="8307844" y="675221"/>
                  </a:cubicBezTo>
                  <a:cubicBezTo>
                    <a:pt x="8317977" y="675221"/>
                    <a:pt x="8328110" y="675221"/>
                    <a:pt x="8336217" y="675221"/>
                  </a:cubicBezTo>
                  <a:cubicBezTo>
                    <a:pt x="8340270" y="670897"/>
                    <a:pt x="8344325" y="670897"/>
                    <a:pt x="8348377" y="670897"/>
                  </a:cubicBezTo>
                  <a:cubicBezTo>
                    <a:pt x="8354457" y="675221"/>
                    <a:pt x="8362565" y="675221"/>
                    <a:pt x="8368645" y="675221"/>
                  </a:cubicBezTo>
                  <a:cubicBezTo>
                    <a:pt x="8368645" y="668736"/>
                    <a:pt x="8368645" y="664412"/>
                    <a:pt x="8368645" y="657927"/>
                  </a:cubicBezTo>
                  <a:lnTo>
                    <a:pt x="8376752" y="657927"/>
                  </a:lnTo>
                  <a:cubicBezTo>
                    <a:pt x="8376752" y="653603"/>
                    <a:pt x="8376752" y="649280"/>
                    <a:pt x="8376752" y="644956"/>
                  </a:cubicBezTo>
                  <a:cubicBezTo>
                    <a:pt x="8394992" y="644956"/>
                    <a:pt x="8415258" y="644956"/>
                    <a:pt x="8433498" y="644956"/>
                  </a:cubicBezTo>
                  <a:cubicBezTo>
                    <a:pt x="8433498" y="634147"/>
                    <a:pt x="8433498" y="625500"/>
                    <a:pt x="8433498" y="614691"/>
                  </a:cubicBezTo>
                  <a:cubicBezTo>
                    <a:pt x="8439578" y="614691"/>
                    <a:pt x="8445658" y="614691"/>
                    <a:pt x="8451738" y="614691"/>
                  </a:cubicBezTo>
                  <a:cubicBezTo>
                    <a:pt x="8451738" y="612529"/>
                    <a:pt x="8451738" y="610368"/>
                    <a:pt x="8451738" y="608206"/>
                  </a:cubicBezTo>
                  <a:cubicBezTo>
                    <a:pt x="8455792" y="608206"/>
                    <a:pt x="8459845" y="608206"/>
                    <a:pt x="8463898" y="608206"/>
                  </a:cubicBezTo>
                  <a:cubicBezTo>
                    <a:pt x="8463898" y="610368"/>
                    <a:pt x="8463898" y="612529"/>
                    <a:pt x="8463898" y="614691"/>
                  </a:cubicBezTo>
                  <a:cubicBezTo>
                    <a:pt x="8469978" y="614691"/>
                    <a:pt x="8474032" y="614691"/>
                    <a:pt x="8480112" y="614691"/>
                  </a:cubicBezTo>
                  <a:cubicBezTo>
                    <a:pt x="8480112" y="629824"/>
                    <a:pt x="8480112" y="647118"/>
                    <a:pt x="8480112" y="664412"/>
                  </a:cubicBezTo>
                  <a:cubicBezTo>
                    <a:pt x="8490245" y="664412"/>
                    <a:pt x="8502406" y="664412"/>
                    <a:pt x="8512540" y="664412"/>
                  </a:cubicBezTo>
                  <a:cubicBezTo>
                    <a:pt x="8512540" y="655765"/>
                    <a:pt x="8512540" y="647118"/>
                    <a:pt x="8512540" y="638471"/>
                  </a:cubicBezTo>
                  <a:cubicBezTo>
                    <a:pt x="8524700" y="638471"/>
                    <a:pt x="8538886" y="638471"/>
                    <a:pt x="8551046" y="638471"/>
                  </a:cubicBezTo>
                  <a:cubicBezTo>
                    <a:pt x="8551046" y="627662"/>
                    <a:pt x="8551046" y="619015"/>
                    <a:pt x="8551046" y="608206"/>
                  </a:cubicBezTo>
                  <a:cubicBezTo>
                    <a:pt x="8567261" y="608206"/>
                    <a:pt x="8583473" y="608206"/>
                    <a:pt x="8599688" y="608206"/>
                  </a:cubicBezTo>
                  <a:cubicBezTo>
                    <a:pt x="8599688" y="608235"/>
                    <a:pt x="8599688" y="610010"/>
                    <a:pt x="8599688" y="719362"/>
                  </a:cubicBezTo>
                  <a:lnTo>
                    <a:pt x="8599688" y="733141"/>
                  </a:lnTo>
                  <a:lnTo>
                    <a:pt x="8665562" y="733141"/>
                  </a:lnTo>
                  <a:lnTo>
                    <a:pt x="8665562" y="838913"/>
                  </a:lnTo>
                  <a:lnTo>
                    <a:pt x="8665562" y="862160"/>
                  </a:lnTo>
                  <a:lnTo>
                    <a:pt x="8680522" y="862160"/>
                  </a:lnTo>
                  <a:cubicBezTo>
                    <a:pt x="8680522" y="862160"/>
                    <a:pt x="8680522" y="862160"/>
                    <a:pt x="8680522" y="860998"/>
                  </a:cubicBezTo>
                  <a:lnTo>
                    <a:pt x="8680522" y="852862"/>
                  </a:lnTo>
                  <a:cubicBezTo>
                    <a:pt x="8680522" y="852862"/>
                    <a:pt x="8680522" y="852862"/>
                    <a:pt x="8725102" y="852862"/>
                  </a:cubicBezTo>
                  <a:cubicBezTo>
                    <a:pt x="8725102" y="852862"/>
                    <a:pt x="8725102" y="852862"/>
                    <a:pt x="8725102" y="855477"/>
                  </a:cubicBezTo>
                  <a:lnTo>
                    <a:pt x="8725102" y="861131"/>
                  </a:lnTo>
                  <a:lnTo>
                    <a:pt x="8733569" y="852574"/>
                  </a:lnTo>
                  <a:cubicBezTo>
                    <a:pt x="8731340" y="852574"/>
                    <a:pt x="8731340" y="850249"/>
                    <a:pt x="8729111" y="850249"/>
                  </a:cubicBezTo>
                  <a:cubicBezTo>
                    <a:pt x="8729111" y="847924"/>
                    <a:pt x="8729111" y="845600"/>
                    <a:pt x="8729111" y="843275"/>
                  </a:cubicBezTo>
                  <a:cubicBezTo>
                    <a:pt x="8731340" y="843275"/>
                    <a:pt x="8733569" y="840950"/>
                    <a:pt x="8735797" y="840950"/>
                  </a:cubicBezTo>
                  <a:cubicBezTo>
                    <a:pt x="8735797" y="836301"/>
                    <a:pt x="8735797" y="833976"/>
                    <a:pt x="8735797" y="831652"/>
                  </a:cubicBezTo>
                  <a:cubicBezTo>
                    <a:pt x="8738027" y="831652"/>
                    <a:pt x="8738027" y="831652"/>
                    <a:pt x="8740256" y="831652"/>
                  </a:cubicBezTo>
                  <a:cubicBezTo>
                    <a:pt x="8740256" y="824678"/>
                    <a:pt x="8740256" y="817704"/>
                    <a:pt x="8740256" y="810730"/>
                  </a:cubicBezTo>
                  <a:cubicBezTo>
                    <a:pt x="8738027" y="810730"/>
                    <a:pt x="8738027" y="810730"/>
                    <a:pt x="8735797" y="810730"/>
                  </a:cubicBezTo>
                  <a:cubicBezTo>
                    <a:pt x="8735797" y="808405"/>
                    <a:pt x="8735797" y="808405"/>
                    <a:pt x="8735797" y="806081"/>
                  </a:cubicBezTo>
                  <a:lnTo>
                    <a:pt x="8740256" y="803756"/>
                  </a:lnTo>
                  <a:cubicBezTo>
                    <a:pt x="8744713" y="799107"/>
                    <a:pt x="8746943" y="794457"/>
                    <a:pt x="8751401" y="787483"/>
                  </a:cubicBezTo>
                  <a:cubicBezTo>
                    <a:pt x="8753629" y="782834"/>
                    <a:pt x="8753629" y="780510"/>
                    <a:pt x="8753629" y="778185"/>
                  </a:cubicBezTo>
                  <a:cubicBezTo>
                    <a:pt x="8749172" y="771211"/>
                    <a:pt x="8749172" y="759588"/>
                    <a:pt x="8753629" y="752614"/>
                  </a:cubicBezTo>
                  <a:cubicBezTo>
                    <a:pt x="8753631" y="752611"/>
                    <a:pt x="8753645" y="752565"/>
                    <a:pt x="8753909" y="751742"/>
                  </a:cubicBezTo>
                  <a:lnTo>
                    <a:pt x="8755767" y="745928"/>
                  </a:lnTo>
                  <a:lnTo>
                    <a:pt x="8754080" y="745928"/>
                  </a:lnTo>
                  <a:cubicBezTo>
                    <a:pt x="8754080" y="745928"/>
                    <a:pt x="8754080" y="745928"/>
                    <a:pt x="8754080" y="744766"/>
                  </a:cubicBezTo>
                  <a:lnTo>
                    <a:pt x="8754080" y="736629"/>
                  </a:lnTo>
                  <a:cubicBezTo>
                    <a:pt x="8754080" y="736629"/>
                    <a:pt x="8754080" y="736629"/>
                    <a:pt x="8755194" y="736629"/>
                  </a:cubicBezTo>
                  <a:lnTo>
                    <a:pt x="8762996" y="736629"/>
                  </a:lnTo>
                  <a:cubicBezTo>
                    <a:pt x="8762996" y="736629"/>
                    <a:pt x="8762996" y="736629"/>
                    <a:pt x="8762996" y="735467"/>
                  </a:cubicBezTo>
                  <a:lnTo>
                    <a:pt x="8762996" y="727331"/>
                  </a:lnTo>
                  <a:cubicBezTo>
                    <a:pt x="8762996" y="727331"/>
                    <a:pt x="8762996" y="727331"/>
                    <a:pt x="8761881" y="727331"/>
                  </a:cubicBezTo>
                  <a:lnTo>
                    <a:pt x="8754080" y="727331"/>
                  </a:lnTo>
                  <a:cubicBezTo>
                    <a:pt x="8754080" y="727331"/>
                    <a:pt x="8754080" y="727331"/>
                    <a:pt x="8754080" y="726168"/>
                  </a:cubicBezTo>
                  <a:lnTo>
                    <a:pt x="8754080" y="718032"/>
                  </a:lnTo>
                  <a:cubicBezTo>
                    <a:pt x="8754080" y="718032"/>
                    <a:pt x="8754080" y="718032"/>
                    <a:pt x="8755194" y="718032"/>
                  </a:cubicBezTo>
                  <a:lnTo>
                    <a:pt x="8762996" y="718032"/>
                  </a:lnTo>
                  <a:cubicBezTo>
                    <a:pt x="8762996" y="718032"/>
                    <a:pt x="8762996" y="718032"/>
                    <a:pt x="8762996" y="717160"/>
                  </a:cubicBezTo>
                  <a:lnTo>
                    <a:pt x="8762996" y="711058"/>
                  </a:lnTo>
                  <a:cubicBezTo>
                    <a:pt x="8762996" y="711058"/>
                    <a:pt x="8762996" y="711058"/>
                    <a:pt x="8761881" y="711058"/>
                  </a:cubicBezTo>
                  <a:lnTo>
                    <a:pt x="8754080" y="711058"/>
                  </a:lnTo>
                  <a:cubicBezTo>
                    <a:pt x="8754080" y="711058"/>
                    <a:pt x="8754080" y="711058"/>
                    <a:pt x="8754080" y="709896"/>
                  </a:cubicBezTo>
                  <a:lnTo>
                    <a:pt x="8754080" y="701759"/>
                  </a:lnTo>
                  <a:cubicBezTo>
                    <a:pt x="8754080" y="701759"/>
                    <a:pt x="8754080" y="701759"/>
                    <a:pt x="8755194" y="701759"/>
                  </a:cubicBezTo>
                  <a:lnTo>
                    <a:pt x="8762996" y="701759"/>
                  </a:lnTo>
                  <a:cubicBezTo>
                    <a:pt x="8762996" y="701759"/>
                    <a:pt x="8762996" y="701759"/>
                    <a:pt x="8761881" y="700016"/>
                  </a:cubicBezTo>
                  <a:lnTo>
                    <a:pt x="8754080" y="687812"/>
                  </a:lnTo>
                  <a:cubicBezTo>
                    <a:pt x="8754080" y="687812"/>
                    <a:pt x="8754080" y="687812"/>
                    <a:pt x="8754080" y="650617"/>
                  </a:cubicBezTo>
                  <a:cubicBezTo>
                    <a:pt x="8754080" y="650617"/>
                    <a:pt x="8754080" y="650617"/>
                    <a:pt x="8903424" y="650617"/>
                  </a:cubicBezTo>
                  <a:cubicBezTo>
                    <a:pt x="8903424" y="650617"/>
                    <a:pt x="8903424" y="650617"/>
                    <a:pt x="8905096" y="653232"/>
                  </a:cubicBezTo>
                  <a:lnTo>
                    <a:pt x="8908543" y="658626"/>
                  </a:lnTo>
                  <a:lnTo>
                    <a:pt x="8908543" y="647687"/>
                  </a:lnTo>
                  <a:cubicBezTo>
                    <a:pt x="8908543" y="636001"/>
                    <a:pt x="8908543" y="622669"/>
                    <a:pt x="8908543" y="607460"/>
                  </a:cubicBezTo>
                  <a:cubicBezTo>
                    <a:pt x="8908552" y="607460"/>
                    <a:pt x="8908671" y="607460"/>
                    <a:pt x="8910570" y="607460"/>
                  </a:cubicBezTo>
                  <a:lnTo>
                    <a:pt x="8924757" y="607460"/>
                  </a:lnTo>
                  <a:cubicBezTo>
                    <a:pt x="8924757" y="607441"/>
                    <a:pt x="8924757" y="606126"/>
                    <a:pt x="8924757" y="515723"/>
                  </a:cubicBezTo>
                  <a:lnTo>
                    <a:pt x="8924757" y="490724"/>
                  </a:lnTo>
                  <a:lnTo>
                    <a:pt x="9078786" y="490724"/>
                  </a:lnTo>
                  <a:lnTo>
                    <a:pt x="9078786" y="506306"/>
                  </a:lnTo>
                  <a:cubicBezTo>
                    <a:pt x="9078786" y="526935"/>
                    <a:pt x="9078786" y="559711"/>
                    <a:pt x="9078786" y="611783"/>
                  </a:cubicBezTo>
                  <a:cubicBezTo>
                    <a:pt x="9078796" y="611782"/>
                    <a:pt x="9078908" y="611761"/>
                    <a:pt x="9080306" y="611513"/>
                  </a:cubicBezTo>
                  <a:lnTo>
                    <a:pt x="9090946" y="609622"/>
                  </a:lnTo>
                  <a:cubicBezTo>
                    <a:pt x="9090946" y="609644"/>
                    <a:pt x="9090916" y="610978"/>
                    <a:pt x="9088919" y="698254"/>
                  </a:cubicBezTo>
                  <a:cubicBezTo>
                    <a:pt x="9088929" y="698256"/>
                    <a:pt x="9089040" y="698276"/>
                    <a:pt x="9090439" y="698525"/>
                  </a:cubicBezTo>
                  <a:lnTo>
                    <a:pt x="9101079" y="700416"/>
                  </a:lnTo>
                  <a:cubicBezTo>
                    <a:pt x="9101081" y="700423"/>
                    <a:pt x="9101101" y="700487"/>
                    <a:pt x="9101332" y="701227"/>
                  </a:cubicBezTo>
                  <a:lnTo>
                    <a:pt x="9103106" y="706902"/>
                  </a:lnTo>
                  <a:cubicBezTo>
                    <a:pt x="9103108" y="706893"/>
                    <a:pt x="9103153" y="706750"/>
                    <a:pt x="9103866" y="704470"/>
                  </a:cubicBezTo>
                  <a:lnTo>
                    <a:pt x="9109186" y="687446"/>
                  </a:lnTo>
                  <a:cubicBezTo>
                    <a:pt x="9109193" y="687446"/>
                    <a:pt x="9109293" y="687446"/>
                    <a:pt x="9110959" y="687446"/>
                  </a:cubicBezTo>
                  <a:lnTo>
                    <a:pt x="9123373" y="687446"/>
                  </a:lnTo>
                  <a:cubicBezTo>
                    <a:pt x="9123373" y="687463"/>
                    <a:pt x="9123373" y="688156"/>
                    <a:pt x="9123373" y="719872"/>
                  </a:cubicBezTo>
                  <a:cubicBezTo>
                    <a:pt x="9123379" y="719877"/>
                    <a:pt x="9123456" y="719917"/>
                    <a:pt x="9124386" y="720413"/>
                  </a:cubicBezTo>
                  <a:lnTo>
                    <a:pt x="9131480" y="724196"/>
                  </a:lnTo>
                  <a:cubicBezTo>
                    <a:pt x="9131480" y="724205"/>
                    <a:pt x="9131480" y="724306"/>
                    <a:pt x="9131480" y="725547"/>
                  </a:cubicBezTo>
                  <a:lnTo>
                    <a:pt x="9131480" y="735005"/>
                  </a:lnTo>
                  <a:cubicBezTo>
                    <a:pt x="9131500" y="735005"/>
                    <a:pt x="9132408" y="735005"/>
                    <a:pt x="9176067" y="735005"/>
                  </a:cubicBezTo>
                  <a:cubicBezTo>
                    <a:pt x="9176067" y="735013"/>
                    <a:pt x="9176067" y="735096"/>
                    <a:pt x="9176067" y="736086"/>
                  </a:cubicBezTo>
                  <a:lnTo>
                    <a:pt x="9176067" y="743652"/>
                  </a:lnTo>
                  <a:cubicBezTo>
                    <a:pt x="9176076" y="743652"/>
                    <a:pt x="9176197" y="743652"/>
                    <a:pt x="9178093" y="743652"/>
                  </a:cubicBezTo>
                  <a:lnTo>
                    <a:pt x="9192280" y="743652"/>
                  </a:lnTo>
                  <a:cubicBezTo>
                    <a:pt x="9192280" y="743634"/>
                    <a:pt x="9192280" y="742905"/>
                    <a:pt x="9192280" y="713387"/>
                  </a:cubicBezTo>
                  <a:cubicBezTo>
                    <a:pt x="9192301" y="713387"/>
                    <a:pt x="9193231" y="713387"/>
                    <a:pt x="9236867" y="713387"/>
                  </a:cubicBezTo>
                  <a:cubicBezTo>
                    <a:pt x="9236867" y="713379"/>
                    <a:pt x="9236867" y="713282"/>
                    <a:pt x="9236867" y="712036"/>
                  </a:cubicBezTo>
                  <a:lnTo>
                    <a:pt x="9236867" y="702578"/>
                  </a:lnTo>
                  <a:cubicBezTo>
                    <a:pt x="9236873" y="702578"/>
                    <a:pt x="9236947" y="702578"/>
                    <a:pt x="9237881" y="702578"/>
                  </a:cubicBezTo>
                  <a:lnTo>
                    <a:pt x="9244974" y="702578"/>
                  </a:lnTo>
                  <a:cubicBezTo>
                    <a:pt x="9244974" y="702571"/>
                    <a:pt x="9244974" y="702458"/>
                    <a:pt x="9244974" y="700687"/>
                  </a:cubicBezTo>
                  <a:lnTo>
                    <a:pt x="9244974" y="687446"/>
                  </a:lnTo>
                  <a:cubicBezTo>
                    <a:pt x="9244983" y="687446"/>
                    <a:pt x="9245055" y="687446"/>
                    <a:pt x="9245734" y="687446"/>
                  </a:cubicBezTo>
                  <a:lnTo>
                    <a:pt x="9251054" y="687446"/>
                  </a:lnTo>
                  <a:cubicBezTo>
                    <a:pt x="9251054" y="687439"/>
                    <a:pt x="9251054" y="687354"/>
                    <a:pt x="9251054" y="686365"/>
                  </a:cubicBezTo>
                  <a:lnTo>
                    <a:pt x="9251054" y="678798"/>
                  </a:lnTo>
                  <a:cubicBezTo>
                    <a:pt x="9251062" y="678798"/>
                    <a:pt x="9251186" y="678798"/>
                    <a:pt x="9253081" y="678798"/>
                  </a:cubicBezTo>
                  <a:lnTo>
                    <a:pt x="9267268" y="678798"/>
                  </a:lnTo>
                  <a:cubicBezTo>
                    <a:pt x="9267268" y="678805"/>
                    <a:pt x="9267268" y="678882"/>
                    <a:pt x="9267268" y="679879"/>
                  </a:cubicBezTo>
                  <a:lnTo>
                    <a:pt x="9267268" y="687446"/>
                  </a:lnTo>
                  <a:cubicBezTo>
                    <a:pt x="9267279" y="687446"/>
                    <a:pt x="9267780" y="687446"/>
                    <a:pt x="9289561" y="687446"/>
                  </a:cubicBezTo>
                  <a:cubicBezTo>
                    <a:pt x="9289561" y="687438"/>
                    <a:pt x="9289561" y="687324"/>
                    <a:pt x="9289561" y="685554"/>
                  </a:cubicBezTo>
                  <a:lnTo>
                    <a:pt x="9289561" y="672313"/>
                  </a:lnTo>
                  <a:cubicBezTo>
                    <a:pt x="9289567" y="672313"/>
                    <a:pt x="9289664" y="672313"/>
                    <a:pt x="9291335" y="672313"/>
                  </a:cubicBezTo>
                  <a:lnTo>
                    <a:pt x="9303748" y="672313"/>
                  </a:lnTo>
                  <a:cubicBezTo>
                    <a:pt x="9303748" y="672325"/>
                    <a:pt x="9303748" y="672839"/>
                    <a:pt x="9303748" y="696093"/>
                  </a:cubicBezTo>
                  <a:cubicBezTo>
                    <a:pt x="9303755" y="696093"/>
                    <a:pt x="9303835" y="696093"/>
                    <a:pt x="9304762" y="696093"/>
                  </a:cubicBezTo>
                  <a:lnTo>
                    <a:pt x="9311855" y="696093"/>
                  </a:lnTo>
                  <a:cubicBezTo>
                    <a:pt x="9311855" y="696087"/>
                    <a:pt x="9311855" y="696006"/>
                    <a:pt x="9311855" y="695012"/>
                  </a:cubicBezTo>
                  <a:lnTo>
                    <a:pt x="9311855" y="687446"/>
                  </a:lnTo>
                  <a:cubicBezTo>
                    <a:pt x="9311864" y="687446"/>
                    <a:pt x="9311982" y="687446"/>
                    <a:pt x="9313628" y="687446"/>
                  </a:cubicBezTo>
                  <a:lnTo>
                    <a:pt x="9326042" y="687446"/>
                  </a:lnTo>
                  <a:cubicBezTo>
                    <a:pt x="9326042" y="687459"/>
                    <a:pt x="9326042" y="688018"/>
                    <a:pt x="9326042" y="713387"/>
                  </a:cubicBezTo>
                  <a:cubicBezTo>
                    <a:pt x="9326050" y="713387"/>
                    <a:pt x="9326168" y="713387"/>
                    <a:pt x="9328069" y="713387"/>
                  </a:cubicBezTo>
                  <a:lnTo>
                    <a:pt x="9342255" y="713387"/>
                  </a:lnTo>
                  <a:cubicBezTo>
                    <a:pt x="9342255" y="713398"/>
                    <a:pt x="9342255" y="713513"/>
                    <a:pt x="9342255" y="715008"/>
                  </a:cubicBezTo>
                  <a:lnTo>
                    <a:pt x="9342255" y="726358"/>
                  </a:lnTo>
                  <a:cubicBezTo>
                    <a:pt x="9342263" y="726358"/>
                    <a:pt x="9342334" y="726358"/>
                    <a:pt x="9343015" y="726358"/>
                  </a:cubicBezTo>
                  <a:lnTo>
                    <a:pt x="9348336" y="726358"/>
                  </a:lnTo>
                  <a:cubicBezTo>
                    <a:pt x="9348336" y="726350"/>
                    <a:pt x="9348336" y="726274"/>
                    <a:pt x="9348336" y="725547"/>
                  </a:cubicBezTo>
                  <a:lnTo>
                    <a:pt x="9348336" y="719872"/>
                  </a:lnTo>
                  <a:cubicBezTo>
                    <a:pt x="9348353" y="719872"/>
                    <a:pt x="9349072" y="719872"/>
                    <a:pt x="9378736" y="719872"/>
                  </a:cubicBezTo>
                  <a:cubicBezTo>
                    <a:pt x="9378736" y="719886"/>
                    <a:pt x="9378736" y="720449"/>
                    <a:pt x="9378736" y="743652"/>
                  </a:cubicBezTo>
                  <a:cubicBezTo>
                    <a:pt x="9378743" y="743652"/>
                    <a:pt x="9378822" y="743652"/>
                    <a:pt x="9379749" y="743652"/>
                  </a:cubicBezTo>
                  <a:lnTo>
                    <a:pt x="9386843" y="743652"/>
                  </a:lnTo>
                  <a:cubicBezTo>
                    <a:pt x="9386843" y="743659"/>
                    <a:pt x="9386843" y="743732"/>
                    <a:pt x="9386843" y="744733"/>
                  </a:cubicBezTo>
                  <a:lnTo>
                    <a:pt x="9386843" y="752299"/>
                  </a:lnTo>
                  <a:cubicBezTo>
                    <a:pt x="9386852" y="752299"/>
                    <a:pt x="9386925" y="752299"/>
                    <a:pt x="9387603" y="752299"/>
                  </a:cubicBezTo>
                  <a:lnTo>
                    <a:pt x="9392923" y="752299"/>
                  </a:lnTo>
                  <a:cubicBezTo>
                    <a:pt x="9392923" y="752292"/>
                    <a:pt x="9392923" y="752172"/>
                    <a:pt x="9392923" y="750137"/>
                  </a:cubicBezTo>
                  <a:lnTo>
                    <a:pt x="9392923" y="735005"/>
                  </a:lnTo>
                  <a:cubicBezTo>
                    <a:pt x="9392930" y="735005"/>
                    <a:pt x="9393008" y="735005"/>
                    <a:pt x="9393936" y="735005"/>
                  </a:cubicBezTo>
                  <a:lnTo>
                    <a:pt x="9401030" y="735005"/>
                  </a:lnTo>
                  <a:cubicBezTo>
                    <a:pt x="9401030" y="735013"/>
                    <a:pt x="9401030" y="735096"/>
                    <a:pt x="9401030" y="736086"/>
                  </a:cubicBezTo>
                  <a:lnTo>
                    <a:pt x="9401030" y="743652"/>
                  </a:lnTo>
                  <a:lnTo>
                    <a:pt x="9406350" y="741659"/>
                  </a:lnTo>
                  <a:cubicBezTo>
                    <a:pt x="9407110" y="741287"/>
                    <a:pt x="9407110" y="741085"/>
                    <a:pt x="9407110" y="740679"/>
                  </a:cubicBezTo>
                  <a:lnTo>
                    <a:pt x="9407110" y="735005"/>
                  </a:lnTo>
                  <a:cubicBezTo>
                    <a:pt x="9407127" y="735005"/>
                    <a:pt x="9407928" y="735005"/>
                    <a:pt x="9445617" y="735005"/>
                  </a:cubicBezTo>
                  <a:cubicBezTo>
                    <a:pt x="9445617" y="735019"/>
                    <a:pt x="9445617" y="735566"/>
                    <a:pt x="9445617" y="758784"/>
                  </a:cubicBezTo>
                  <a:cubicBezTo>
                    <a:pt x="9445625" y="758784"/>
                    <a:pt x="9445743" y="758784"/>
                    <a:pt x="9447643" y="758784"/>
                  </a:cubicBezTo>
                  <a:lnTo>
                    <a:pt x="9461830" y="758784"/>
                  </a:lnTo>
                  <a:cubicBezTo>
                    <a:pt x="9461830" y="758792"/>
                    <a:pt x="9461830" y="758874"/>
                    <a:pt x="9461830" y="759865"/>
                  </a:cubicBezTo>
                  <a:lnTo>
                    <a:pt x="9461830" y="767431"/>
                  </a:lnTo>
                  <a:cubicBezTo>
                    <a:pt x="9461839" y="767431"/>
                    <a:pt x="9461962" y="767431"/>
                    <a:pt x="9463604" y="767431"/>
                  </a:cubicBezTo>
                  <a:lnTo>
                    <a:pt x="9476017" y="767431"/>
                  </a:lnTo>
                  <a:cubicBezTo>
                    <a:pt x="9476017" y="767419"/>
                    <a:pt x="9476017" y="766908"/>
                    <a:pt x="9476017" y="743652"/>
                  </a:cubicBezTo>
                  <a:cubicBezTo>
                    <a:pt x="9476024" y="743652"/>
                    <a:pt x="9476102" y="743652"/>
                    <a:pt x="9477030" y="743652"/>
                  </a:cubicBezTo>
                  <a:lnTo>
                    <a:pt x="9484124" y="743652"/>
                  </a:lnTo>
                  <a:cubicBezTo>
                    <a:pt x="9484124" y="743633"/>
                    <a:pt x="9484124" y="742862"/>
                    <a:pt x="9484124" y="711225"/>
                  </a:cubicBezTo>
                  <a:cubicBezTo>
                    <a:pt x="9484131" y="711225"/>
                    <a:pt x="9484208" y="711225"/>
                    <a:pt x="9485137" y="711225"/>
                  </a:cubicBezTo>
                  <a:lnTo>
                    <a:pt x="9492231" y="711225"/>
                  </a:lnTo>
                  <a:cubicBezTo>
                    <a:pt x="9492231" y="711219"/>
                    <a:pt x="9492231" y="711110"/>
                    <a:pt x="9492231" y="709334"/>
                  </a:cubicBezTo>
                  <a:lnTo>
                    <a:pt x="9492231" y="696093"/>
                  </a:lnTo>
                  <a:cubicBezTo>
                    <a:pt x="9490204" y="696093"/>
                    <a:pt x="9490204" y="696093"/>
                    <a:pt x="9490964" y="694471"/>
                  </a:cubicBezTo>
                  <a:lnTo>
                    <a:pt x="9496284" y="683122"/>
                  </a:lnTo>
                  <a:cubicBezTo>
                    <a:pt x="9496289" y="683139"/>
                    <a:pt x="9496484" y="683813"/>
                    <a:pt x="9504391" y="711225"/>
                  </a:cubicBezTo>
                  <a:cubicBezTo>
                    <a:pt x="9504399" y="711225"/>
                    <a:pt x="9504472" y="711225"/>
                    <a:pt x="9505151" y="711225"/>
                  </a:cubicBezTo>
                  <a:lnTo>
                    <a:pt x="9510471" y="711225"/>
                  </a:lnTo>
                  <a:cubicBezTo>
                    <a:pt x="9510471" y="711212"/>
                    <a:pt x="9510471" y="710033"/>
                    <a:pt x="9510471" y="605298"/>
                  </a:cubicBezTo>
                  <a:cubicBezTo>
                    <a:pt x="9510481" y="605298"/>
                    <a:pt x="9510595" y="605298"/>
                    <a:pt x="9511991" y="605298"/>
                  </a:cubicBezTo>
                  <a:lnTo>
                    <a:pt x="9522631" y="605298"/>
                  </a:lnTo>
                  <a:cubicBezTo>
                    <a:pt x="9522631" y="605276"/>
                    <a:pt x="9522631" y="604266"/>
                    <a:pt x="9522631" y="557739"/>
                  </a:cubicBezTo>
                  <a:cubicBezTo>
                    <a:pt x="9522648" y="557739"/>
                    <a:pt x="9523273" y="557739"/>
                    <a:pt x="9548978" y="557739"/>
                  </a:cubicBezTo>
                  <a:cubicBezTo>
                    <a:pt x="9548978" y="557727"/>
                    <a:pt x="9548978" y="557217"/>
                    <a:pt x="9548978" y="536121"/>
                  </a:cubicBezTo>
                  <a:cubicBezTo>
                    <a:pt x="9548997" y="536121"/>
                    <a:pt x="9549786" y="536121"/>
                    <a:pt x="9583432" y="536121"/>
                  </a:cubicBezTo>
                  <a:cubicBezTo>
                    <a:pt x="9583432" y="536129"/>
                    <a:pt x="9583432" y="536259"/>
                    <a:pt x="9583432" y="538553"/>
                  </a:cubicBezTo>
                  <a:lnTo>
                    <a:pt x="9583432" y="555577"/>
                  </a:lnTo>
                  <a:cubicBezTo>
                    <a:pt x="9583441" y="555577"/>
                    <a:pt x="9583572" y="555577"/>
                    <a:pt x="9585712" y="555577"/>
                  </a:cubicBezTo>
                  <a:lnTo>
                    <a:pt x="9601672" y="555577"/>
                  </a:lnTo>
                  <a:cubicBezTo>
                    <a:pt x="9601672" y="555595"/>
                    <a:pt x="9601672" y="556489"/>
                    <a:pt x="9601672" y="603136"/>
                  </a:cubicBezTo>
                  <a:cubicBezTo>
                    <a:pt x="9601678" y="603136"/>
                    <a:pt x="9601754" y="603136"/>
                    <a:pt x="9602685" y="603136"/>
                  </a:cubicBezTo>
                  <a:lnTo>
                    <a:pt x="9609779" y="603136"/>
                  </a:lnTo>
                  <a:lnTo>
                    <a:pt x="9623966" y="607460"/>
                  </a:lnTo>
                  <a:cubicBezTo>
                    <a:pt x="9623966" y="607470"/>
                    <a:pt x="9623966" y="608120"/>
                    <a:pt x="9623966" y="646372"/>
                  </a:cubicBezTo>
                  <a:cubicBezTo>
                    <a:pt x="9623972" y="646372"/>
                    <a:pt x="9624047" y="646372"/>
                    <a:pt x="9624979" y="646372"/>
                  </a:cubicBezTo>
                  <a:lnTo>
                    <a:pt x="9632072" y="646372"/>
                  </a:lnTo>
                  <a:cubicBezTo>
                    <a:pt x="9632072" y="646382"/>
                    <a:pt x="9632072" y="646488"/>
                    <a:pt x="9632072" y="647993"/>
                  </a:cubicBezTo>
                  <a:lnTo>
                    <a:pt x="9632072" y="659342"/>
                  </a:lnTo>
                  <a:cubicBezTo>
                    <a:pt x="9632080" y="659342"/>
                    <a:pt x="9632204" y="659342"/>
                    <a:pt x="9634099" y="659342"/>
                  </a:cubicBezTo>
                  <a:lnTo>
                    <a:pt x="9648286" y="659342"/>
                  </a:lnTo>
                  <a:lnTo>
                    <a:pt x="9654366" y="665828"/>
                  </a:lnTo>
                  <a:cubicBezTo>
                    <a:pt x="9654366" y="665840"/>
                    <a:pt x="9654366" y="666326"/>
                    <a:pt x="9654366" y="687446"/>
                  </a:cubicBezTo>
                  <a:cubicBezTo>
                    <a:pt x="9654375" y="687446"/>
                    <a:pt x="9654506" y="687446"/>
                    <a:pt x="9656646" y="687446"/>
                  </a:cubicBezTo>
                  <a:lnTo>
                    <a:pt x="9672606" y="687446"/>
                  </a:lnTo>
                  <a:cubicBezTo>
                    <a:pt x="9672606" y="687453"/>
                    <a:pt x="9672606" y="687533"/>
                    <a:pt x="9672606" y="688526"/>
                  </a:cubicBezTo>
                  <a:lnTo>
                    <a:pt x="9672606" y="696093"/>
                  </a:lnTo>
                  <a:cubicBezTo>
                    <a:pt x="9672615" y="696093"/>
                    <a:pt x="9672714" y="696093"/>
                    <a:pt x="9673873" y="696093"/>
                  </a:cubicBezTo>
                  <a:lnTo>
                    <a:pt x="9682740" y="696093"/>
                  </a:lnTo>
                  <a:cubicBezTo>
                    <a:pt x="9682740" y="696102"/>
                    <a:pt x="9682740" y="696231"/>
                    <a:pt x="9682740" y="698254"/>
                  </a:cubicBezTo>
                  <a:lnTo>
                    <a:pt x="9682740" y="713387"/>
                  </a:lnTo>
                  <a:cubicBezTo>
                    <a:pt x="9686793" y="713387"/>
                    <a:pt x="9686793" y="713387"/>
                    <a:pt x="9686793" y="711495"/>
                  </a:cubicBezTo>
                  <a:lnTo>
                    <a:pt x="9686793" y="698254"/>
                  </a:lnTo>
                  <a:cubicBezTo>
                    <a:pt x="9686799" y="698254"/>
                    <a:pt x="9686877" y="698254"/>
                    <a:pt x="9687806" y="698254"/>
                  </a:cubicBezTo>
                  <a:lnTo>
                    <a:pt x="9694900" y="698254"/>
                  </a:lnTo>
                  <a:cubicBezTo>
                    <a:pt x="9694900" y="698265"/>
                    <a:pt x="9694900" y="698384"/>
                    <a:pt x="9694900" y="699876"/>
                  </a:cubicBezTo>
                  <a:lnTo>
                    <a:pt x="9694900" y="711225"/>
                  </a:lnTo>
                  <a:cubicBezTo>
                    <a:pt x="9694909" y="711225"/>
                    <a:pt x="9694982" y="711225"/>
                    <a:pt x="9695660" y="711225"/>
                  </a:cubicBezTo>
                  <a:lnTo>
                    <a:pt x="9700980" y="711225"/>
                  </a:lnTo>
                  <a:cubicBezTo>
                    <a:pt x="9700980" y="706902"/>
                    <a:pt x="9700980" y="706902"/>
                    <a:pt x="9749620" y="706902"/>
                  </a:cubicBezTo>
                  <a:cubicBezTo>
                    <a:pt x="9749620" y="706911"/>
                    <a:pt x="9749620" y="707012"/>
                    <a:pt x="9749620" y="708253"/>
                  </a:cubicBezTo>
                  <a:lnTo>
                    <a:pt x="9749620" y="717710"/>
                  </a:lnTo>
                  <a:cubicBezTo>
                    <a:pt x="9749628" y="717710"/>
                    <a:pt x="9749703" y="717710"/>
                    <a:pt x="9750380" y="717710"/>
                  </a:cubicBezTo>
                  <a:lnTo>
                    <a:pt x="9755702" y="717710"/>
                  </a:lnTo>
                  <a:cubicBezTo>
                    <a:pt x="9755702" y="717719"/>
                    <a:pt x="9755702" y="717841"/>
                    <a:pt x="9755702" y="719872"/>
                  </a:cubicBezTo>
                  <a:lnTo>
                    <a:pt x="9755702" y="735005"/>
                  </a:lnTo>
                  <a:cubicBezTo>
                    <a:pt x="9755710" y="735001"/>
                    <a:pt x="9755826" y="734923"/>
                    <a:pt x="9757728" y="733654"/>
                  </a:cubicBezTo>
                  <a:lnTo>
                    <a:pt x="9771914" y="724196"/>
                  </a:lnTo>
                  <a:cubicBezTo>
                    <a:pt x="9771916" y="724177"/>
                    <a:pt x="9772048" y="723302"/>
                    <a:pt x="9777994" y="683122"/>
                  </a:cubicBezTo>
                  <a:cubicBezTo>
                    <a:pt x="9778004" y="683120"/>
                    <a:pt x="9778072" y="683094"/>
                    <a:pt x="9778754" y="682852"/>
                  </a:cubicBezTo>
                  <a:lnTo>
                    <a:pt x="9784074" y="680960"/>
                  </a:lnTo>
                  <a:cubicBezTo>
                    <a:pt x="9784074" y="680944"/>
                    <a:pt x="9784108" y="679883"/>
                    <a:pt x="9786102" y="611783"/>
                  </a:cubicBezTo>
                  <a:cubicBezTo>
                    <a:pt x="9786102" y="611801"/>
                    <a:pt x="9786134" y="612892"/>
                    <a:pt x="9788128" y="680960"/>
                  </a:cubicBezTo>
                  <a:cubicBezTo>
                    <a:pt x="9788138" y="680963"/>
                    <a:pt x="9788208" y="680988"/>
                    <a:pt x="9788888" y="681230"/>
                  </a:cubicBezTo>
                  <a:lnTo>
                    <a:pt x="9794208" y="683122"/>
                  </a:lnTo>
                  <a:cubicBezTo>
                    <a:pt x="9794208" y="683102"/>
                    <a:pt x="9794208" y="681769"/>
                    <a:pt x="9794208" y="596651"/>
                  </a:cubicBezTo>
                  <a:cubicBezTo>
                    <a:pt x="9798262" y="596651"/>
                    <a:pt x="9798262" y="596651"/>
                    <a:pt x="9798262" y="564224"/>
                  </a:cubicBezTo>
                  <a:cubicBezTo>
                    <a:pt x="9798274" y="564224"/>
                    <a:pt x="9798960" y="564224"/>
                    <a:pt x="9836768" y="564224"/>
                  </a:cubicBezTo>
                  <a:cubicBezTo>
                    <a:pt x="9836768" y="564241"/>
                    <a:pt x="9836768" y="564959"/>
                    <a:pt x="9836768" y="596651"/>
                  </a:cubicBezTo>
                  <a:cubicBezTo>
                    <a:pt x="9836778" y="596651"/>
                    <a:pt x="9836850" y="596651"/>
                    <a:pt x="9837528" y="596651"/>
                  </a:cubicBezTo>
                  <a:lnTo>
                    <a:pt x="9842848" y="596651"/>
                  </a:lnTo>
                  <a:cubicBezTo>
                    <a:pt x="9842848" y="596630"/>
                    <a:pt x="9842848" y="595324"/>
                    <a:pt x="9842848" y="514503"/>
                  </a:cubicBezTo>
                  <a:cubicBezTo>
                    <a:pt x="9842854" y="514503"/>
                    <a:pt x="9842954" y="514503"/>
                    <a:pt x="9844622" y="514503"/>
                  </a:cubicBezTo>
                  <a:lnTo>
                    <a:pt x="9857036" y="514503"/>
                  </a:lnTo>
                  <a:cubicBezTo>
                    <a:pt x="9857036" y="514496"/>
                    <a:pt x="9857036" y="514385"/>
                    <a:pt x="9857036" y="512612"/>
                  </a:cubicBezTo>
                  <a:lnTo>
                    <a:pt x="9857036" y="499371"/>
                  </a:lnTo>
                  <a:cubicBezTo>
                    <a:pt x="9857046" y="499371"/>
                    <a:pt x="9857544" y="499371"/>
                    <a:pt x="9879330" y="499371"/>
                  </a:cubicBezTo>
                  <a:cubicBezTo>
                    <a:pt x="9879330" y="499364"/>
                    <a:pt x="9879330" y="499283"/>
                    <a:pt x="9879330" y="498290"/>
                  </a:cubicBezTo>
                  <a:lnTo>
                    <a:pt x="9879330" y="490724"/>
                  </a:lnTo>
                  <a:cubicBezTo>
                    <a:pt x="9879336" y="490724"/>
                    <a:pt x="9879446" y="490724"/>
                    <a:pt x="9881102" y="490724"/>
                  </a:cubicBezTo>
                  <a:lnTo>
                    <a:pt x="9893516" y="490724"/>
                  </a:lnTo>
                  <a:cubicBezTo>
                    <a:pt x="9893516" y="490732"/>
                    <a:pt x="9893516" y="490811"/>
                    <a:pt x="9893516" y="491805"/>
                  </a:cubicBezTo>
                  <a:lnTo>
                    <a:pt x="9893516" y="499371"/>
                  </a:lnTo>
                  <a:cubicBezTo>
                    <a:pt x="9893526" y="499371"/>
                    <a:pt x="9893598" y="499371"/>
                    <a:pt x="9894276" y="499371"/>
                  </a:cubicBezTo>
                  <a:lnTo>
                    <a:pt x="9899596" y="499371"/>
                  </a:lnTo>
                  <a:lnTo>
                    <a:pt x="9909730" y="495047"/>
                  </a:lnTo>
                  <a:lnTo>
                    <a:pt x="9913782" y="498290"/>
                  </a:lnTo>
                  <a:lnTo>
                    <a:pt x="9913782" y="490724"/>
                  </a:lnTo>
                  <a:cubicBezTo>
                    <a:pt x="9913792" y="490724"/>
                    <a:pt x="9913928" y="490724"/>
                    <a:pt x="9916062" y="490724"/>
                  </a:cubicBezTo>
                  <a:lnTo>
                    <a:pt x="9932024" y="490724"/>
                  </a:lnTo>
                  <a:cubicBezTo>
                    <a:pt x="9932024" y="490732"/>
                    <a:pt x="9932024" y="490811"/>
                    <a:pt x="9932024" y="491805"/>
                  </a:cubicBezTo>
                  <a:lnTo>
                    <a:pt x="9932024" y="499371"/>
                  </a:lnTo>
                  <a:cubicBezTo>
                    <a:pt x="9932042" y="499371"/>
                    <a:pt x="9932778" y="499371"/>
                    <a:pt x="9962424" y="499371"/>
                  </a:cubicBezTo>
                  <a:cubicBezTo>
                    <a:pt x="9962424" y="499381"/>
                    <a:pt x="9962424" y="499490"/>
                    <a:pt x="9962424" y="500992"/>
                  </a:cubicBezTo>
                  <a:lnTo>
                    <a:pt x="9962424" y="512342"/>
                  </a:lnTo>
                  <a:cubicBezTo>
                    <a:pt x="9962440" y="512342"/>
                    <a:pt x="9963080" y="512342"/>
                    <a:pt x="9988770" y="512342"/>
                  </a:cubicBezTo>
                  <a:cubicBezTo>
                    <a:pt x="9988770" y="512358"/>
                    <a:pt x="9988770" y="513038"/>
                    <a:pt x="9988770" y="542606"/>
                  </a:cubicBezTo>
                  <a:cubicBezTo>
                    <a:pt x="9988780" y="542606"/>
                    <a:pt x="9988852" y="542606"/>
                    <a:pt x="9989530" y="542606"/>
                  </a:cubicBezTo>
                  <a:lnTo>
                    <a:pt x="9994850" y="542606"/>
                  </a:lnTo>
                  <a:cubicBezTo>
                    <a:pt x="9994850" y="542613"/>
                    <a:pt x="9994850" y="542699"/>
                    <a:pt x="9994850" y="543687"/>
                  </a:cubicBezTo>
                  <a:lnTo>
                    <a:pt x="9994850" y="551254"/>
                  </a:lnTo>
                  <a:cubicBezTo>
                    <a:pt x="9998904" y="551254"/>
                    <a:pt x="9998904" y="551254"/>
                    <a:pt x="9998904" y="581518"/>
                  </a:cubicBezTo>
                  <a:cubicBezTo>
                    <a:pt x="9998914" y="581518"/>
                    <a:pt x="9998988" y="581518"/>
                    <a:pt x="9999664" y="581518"/>
                  </a:cubicBezTo>
                  <a:lnTo>
                    <a:pt x="10004984" y="581518"/>
                  </a:lnTo>
                  <a:cubicBezTo>
                    <a:pt x="10004984" y="581527"/>
                    <a:pt x="10004984" y="581594"/>
                    <a:pt x="10004984" y="582329"/>
                  </a:cubicBezTo>
                  <a:lnTo>
                    <a:pt x="10004984" y="588004"/>
                  </a:lnTo>
                  <a:cubicBezTo>
                    <a:pt x="10004990" y="588004"/>
                    <a:pt x="10005068" y="588004"/>
                    <a:pt x="10005998" y="588004"/>
                  </a:cubicBezTo>
                  <a:lnTo>
                    <a:pt x="10013090" y="588004"/>
                  </a:lnTo>
                  <a:cubicBezTo>
                    <a:pt x="10013090" y="588021"/>
                    <a:pt x="10013090" y="588734"/>
                    <a:pt x="10013090" y="618269"/>
                  </a:cubicBezTo>
                  <a:cubicBezTo>
                    <a:pt x="10013098" y="618269"/>
                    <a:pt x="10013218" y="618269"/>
                    <a:pt x="10015118" y="618269"/>
                  </a:cubicBezTo>
                  <a:lnTo>
                    <a:pt x="10029304" y="618269"/>
                  </a:lnTo>
                  <a:cubicBezTo>
                    <a:pt x="10029304" y="618285"/>
                    <a:pt x="10029304" y="618865"/>
                    <a:pt x="10029304" y="642048"/>
                  </a:cubicBezTo>
                  <a:cubicBezTo>
                    <a:pt x="10031332" y="642048"/>
                    <a:pt x="10031332" y="642048"/>
                    <a:pt x="10031332" y="643669"/>
                  </a:cubicBezTo>
                  <a:lnTo>
                    <a:pt x="10031332" y="655019"/>
                  </a:lnTo>
                  <a:cubicBezTo>
                    <a:pt x="10031340" y="655019"/>
                    <a:pt x="10031410" y="655019"/>
                    <a:pt x="10032092" y="655019"/>
                  </a:cubicBezTo>
                  <a:lnTo>
                    <a:pt x="10037412" y="655019"/>
                  </a:lnTo>
                  <a:cubicBezTo>
                    <a:pt x="10037412" y="655033"/>
                    <a:pt x="10037412" y="655596"/>
                    <a:pt x="10037412" y="678798"/>
                  </a:cubicBezTo>
                  <a:cubicBezTo>
                    <a:pt x="10037420" y="678798"/>
                    <a:pt x="10037518" y="678798"/>
                    <a:pt x="10038678" y="678798"/>
                  </a:cubicBezTo>
                  <a:lnTo>
                    <a:pt x="10047544" y="678798"/>
                  </a:lnTo>
                  <a:cubicBezTo>
                    <a:pt x="10049572" y="680960"/>
                    <a:pt x="10049572" y="680960"/>
                    <a:pt x="10049572" y="682852"/>
                  </a:cubicBezTo>
                  <a:lnTo>
                    <a:pt x="10049572" y="696093"/>
                  </a:lnTo>
                  <a:cubicBezTo>
                    <a:pt x="10049576" y="696086"/>
                    <a:pt x="10049664" y="695979"/>
                    <a:pt x="10051092" y="694201"/>
                  </a:cubicBezTo>
                  <a:lnTo>
                    <a:pt x="10061732" y="680960"/>
                  </a:lnTo>
                  <a:cubicBezTo>
                    <a:pt x="10061746" y="680960"/>
                    <a:pt x="10062386" y="680960"/>
                    <a:pt x="10090106" y="680960"/>
                  </a:cubicBezTo>
                  <a:cubicBezTo>
                    <a:pt x="10090106" y="680985"/>
                    <a:pt x="10090106" y="682386"/>
                    <a:pt x="10090106" y="767431"/>
                  </a:cubicBezTo>
                  <a:cubicBezTo>
                    <a:pt x="10090114" y="767431"/>
                    <a:pt x="10090190" y="767431"/>
                    <a:pt x="10090866" y="767431"/>
                  </a:cubicBezTo>
                  <a:lnTo>
                    <a:pt x="10096186" y="767431"/>
                  </a:lnTo>
                  <a:cubicBezTo>
                    <a:pt x="10096190" y="767423"/>
                    <a:pt x="10096248" y="767323"/>
                    <a:pt x="10096946" y="766080"/>
                  </a:cubicBezTo>
                  <a:lnTo>
                    <a:pt x="10102266" y="756622"/>
                  </a:lnTo>
                  <a:cubicBezTo>
                    <a:pt x="10102266" y="756629"/>
                    <a:pt x="10102266" y="756728"/>
                    <a:pt x="10102266" y="758514"/>
                  </a:cubicBezTo>
                  <a:lnTo>
                    <a:pt x="10102266" y="771755"/>
                  </a:lnTo>
                  <a:cubicBezTo>
                    <a:pt x="10106318" y="771755"/>
                    <a:pt x="10106318" y="771755"/>
                    <a:pt x="10106318" y="726358"/>
                  </a:cubicBezTo>
                  <a:cubicBezTo>
                    <a:pt x="10106328" y="726358"/>
                    <a:pt x="10106398" y="726358"/>
                    <a:pt x="10107078" y="726358"/>
                  </a:cubicBezTo>
                  <a:lnTo>
                    <a:pt x="10112398" y="726358"/>
                  </a:lnTo>
                  <a:cubicBezTo>
                    <a:pt x="10112398" y="726343"/>
                    <a:pt x="10112398" y="725343"/>
                    <a:pt x="10112398" y="661504"/>
                  </a:cubicBezTo>
                  <a:cubicBezTo>
                    <a:pt x="10112406" y="661504"/>
                    <a:pt x="10112486" y="661504"/>
                    <a:pt x="10113412" y="661504"/>
                  </a:cubicBezTo>
                  <a:lnTo>
                    <a:pt x="10120506" y="661504"/>
                  </a:lnTo>
                  <a:cubicBezTo>
                    <a:pt x="10120512" y="661483"/>
                    <a:pt x="10120776" y="660543"/>
                    <a:pt x="10132666" y="618269"/>
                  </a:cubicBezTo>
                  <a:cubicBezTo>
                    <a:pt x="10132674" y="618269"/>
                    <a:pt x="10132772" y="618269"/>
                    <a:pt x="10133932" y="618269"/>
                  </a:cubicBezTo>
                  <a:lnTo>
                    <a:pt x="10142800" y="618269"/>
                  </a:lnTo>
                  <a:cubicBezTo>
                    <a:pt x="10142804" y="618292"/>
                    <a:pt x="10143030" y="619258"/>
                    <a:pt x="10152932" y="661504"/>
                  </a:cubicBezTo>
                  <a:cubicBezTo>
                    <a:pt x="10152938" y="661504"/>
                    <a:pt x="10153012" y="661504"/>
                    <a:pt x="10153946" y="661504"/>
                  </a:cubicBezTo>
                  <a:lnTo>
                    <a:pt x="10161040" y="661504"/>
                  </a:lnTo>
                  <a:cubicBezTo>
                    <a:pt x="10161040" y="661515"/>
                    <a:pt x="10161040" y="662182"/>
                    <a:pt x="10161040" y="700416"/>
                  </a:cubicBezTo>
                  <a:cubicBezTo>
                    <a:pt x="10161046" y="700416"/>
                    <a:pt x="10161146" y="700416"/>
                    <a:pt x="10162812" y="700416"/>
                  </a:cubicBezTo>
                  <a:lnTo>
                    <a:pt x="10175226" y="700416"/>
                  </a:lnTo>
                  <a:cubicBezTo>
                    <a:pt x="10175226" y="700424"/>
                    <a:pt x="10175226" y="700546"/>
                    <a:pt x="10175226" y="702578"/>
                  </a:cubicBezTo>
                  <a:lnTo>
                    <a:pt x="10175226" y="717710"/>
                  </a:lnTo>
                  <a:cubicBezTo>
                    <a:pt x="10179280" y="717710"/>
                    <a:pt x="10179280" y="717710"/>
                    <a:pt x="10179280" y="715549"/>
                  </a:cubicBezTo>
                  <a:lnTo>
                    <a:pt x="10179280" y="700416"/>
                  </a:lnTo>
                  <a:cubicBezTo>
                    <a:pt x="10179290" y="700416"/>
                    <a:pt x="10179402" y="700416"/>
                    <a:pt x="10180800" y="700416"/>
                  </a:cubicBezTo>
                  <a:lnTo>
                    <a:pt x="10191440" y="700416"/>
                  </a:lnTo>
                  <a:cubicBezTo>
                    <a:pt x="10191440" y="700426"/>
                    <a:pt x="10191440" y="700543"/>
                    <a:pt x="10191440" y="702037"/>
                  </a:cubicBezTo>
                  <a:lnTo>
                    <a:pt x="10191440" y="713387"/>
                  </a:lnTo>
                  <a:cubicBezTo>
                    <a:pt x="10191456" y="713387"/>
                    <a:pt x="10192164" y="713387"/>
                    <a:pt x="10221840" y="713387"/>
                  </a:cubicBezTo>
                  <a:cubicBezTo>
                    <a:pt x="10221840" y="713370"/>
                    <a:pt x="10221840" y="712599"/>
                    <a:pt x="10221840" y="676637"/>
                  </a:cubicBezTo>
                  <a:cubicBezTo>
                    <a:pt x="10221848" y="676637"/>
                    <a:pt x="10221942" y="676637"/>
                    <a:pt x="10223106" y="676637"/>
                  </a:cubicBezTo>
                  <a:lnTo>
                    <a:pt x="10231974" y="676637"/>
                  </a:lnTo>
                  <a:cubicBezTo>
                    <a:pt x="10231974" y="676648"/>
                    <a:pt x="10231974" y="677142"/>
                    <a:pt x="10231974" y="698254"/>
                  </a:cubicBezTo>
                  <a:cubicBezTo>
                    <a:pt x="10234000" y="698254"/>
                    <a:pt x="10234000" y="698254"/>
                    <a:pt x="10234000" y="665828"/>
                  </a:cubicBezTo>
                  <a:cubicBezTo>
                    <a:pt x="10234014" y="665828"/>
                    <a:pt x="10234556" y="665828"/>
                    <a:pt x="10256294" y="665828"/>
                  </a:cubicBezTo>
                  <a:cubicBezTo>
                    <a:pt x="10256294" y="665818"/>
                    <a:pt x="10256294" y="665698"/>
                    <a:pt x="10256294" y="664206"/>
                  </a:cubicBezTo>
                  <a:lnTo>
                    <a:pt x="10256294" y="652857"/>
                  </a:lnTo>
                  <a:cubicBezTo>
                    <a:pt x="10256302" y="652857"/>
                    <a:pt x="10256376" y="652857"/>
                    <a:pt x="10257054" y="652857"/>
                  </a:cubicBezTo>
                  <a:lnTo>
                    <a:pt x="10262374" y="652857"/>
                  </a:lnTo>
                  <a:cubicBezTo>
                    <a:pt x="10262374" y="652851"/>
                    <a:pt x="10262374" y="652738"/>
                    <a:pt x="10262374" y="650966"/>
                  </a:cubicBezTo>
                  <a:lnTo>
                    <a:pt x="10262374" y="637725"/>
                  </a:lnTo>
                  <a:lnTo>
                    <a:pt x="10266428" y="644210"/>
                  </a:lnTo>
                  <a:cubicBezTo>
                    <a:pt x="10266436" y="644210"/>
                    <a:pt x="10266564" y="644210"/>
                    <a:pt x="10268708" y="644210"/>
                  </a:cubicBezTo>
                  <a:lnTo>
                    <a:pt x="10284668" y="644210"/>
                  </a:lnTo>
                  <a:cubicBezTo>
                    <a:pt x="10284668" y="644202"/>
                    <a:pt x="10284668" y="644134"/>
                    <a:pt x="10284668" y="643399"/>
                  </a:cubicBezTo>
                  <a:lnTo>
                    <a:pt x="10284668" y="637725"/>
                  </a:lnTo>
                  <a:cubicBezTo>
                    <a:pt x="10284676" y="637725"/>
                    <a:pt x="10284750" y="637725"/>
                    <a:pt x="10285428" y="637725"/>
                  </a:cubicBezTo>
                  <a:lnTo>
                    <a:pt x="10290748" y="637725"/>
                  </a:lnTo>
                  <a:cubicBezTo>
                    <a:pt x="10290748" y="637734"/>
                    <a:pt x="10290748" y="637834"/>
                    <a:pt x="10290748" y="639076"/>
                  </a:cubicBezTo>
                  <a:lnTo>
                    <a:pt x="10290748" y="648534"/>
                  </a:lnTo>
                  <a:cubicBezTo>
                    <a:pt x="10290762" y="648534"/>
                    <a:pt x="10291496" y="648534"/>
                    <a:pt x="10329254" y="648534"/>
                  </a:cubicBezTo>
                  <a:cubicBezTo>
                    <a:pt x="10329254" y="648552"/>
                    <a:pt x="10329254" y="650062"/>
                    <a:pt x="10329254" y="786887"/>
                  </a:cubicBezTo>
                  <a:cubicBezTo>
                    <a:pt x="10329264" y="786887"/>
                    <a:pt x="10329380" y="786887"/>
                    <a:pt x="10330774" y="786887"/>
                  </a:cubicBezTo>
                  <a:lnTo>
                    <a:pt x="10341414" y="786887"/>
                  </a:lnTo>
                  <a:cubicBezTo>
                    <a:pt x="10341414" y="782564"/>
                    <a:pt x="10341414" y="778240"/>
                    <a:pt x="10341414" y="773917"/>
                  </a:cubicBezTo>
                  <a:cubicBezTo>
                    <a:pt x="10343442" y="773917"/>
                    <a:pt x="10343442" y="773917"/>
                    <a:pt x="10345468" y="773917"/>
                  </a:cubicBezTo>
                  <a:cubicBezTo>
                    <a:pt x="10345468" y="778240"/>
                    <a:pt x="10345468" y="782564"/>
                    <a:pt x="10345468" y="786887"/>
                  </a:cubicBezTo>
                  <a:cubicBezTo>
                    <a:pt x="10355602" y="786887"/>
                    <a:pt x="10365736" y="786887"/>
                    <a:pt x="10375868" y="786887"/>
                  </a:cubicBezTo>
                  <a:cubicBezTo>
                    <a:pt x="10375868" y="776078"/>
                    <a:pt x="10375868" y="767431"/>
                    <a:pt x="10375868" y="756622"/>
                  </a:cubicBezTo>
                  <a:cubicBezTo>
                    <a:pt x="10379922" y="756622"/>
                    <a:pt x="10383976" y="756622"/>
                    <a:pt x="10388028" y="756622"/>
                  </a:cubicBezTo>
                  <a:lnTo>
                    <a:pt x="10400188" y="754461"/>
                  </a:lnTo>
                  <a:cubicBezTo>
                    <a:pt x="10402216" y="754461"/>
                    <a:pt x="10402216" y="756622"/>
                    <a:pt x="10404242" y="756622"/>
                  </a:cubicBezTo>
                  <a:lnTo>
                    <a:pt x="10414376" y="756622"/>
                  </a:lnTo>
                  <a:cubicBezTo>
                    <a:pt x="10414376" y="767431"/>
                    <a:pt x="10414376" y="778240"/>
                    <a:pt x="10414376" y="786887"/>
                  </a:cubicBezTo>
                  <a:cubicBezTo>
                    <a:pt x="10416402" y="786887"/>
                    <a:pt x="10418430" y="786887"/>
                    <a:pt x="10422482" y="786887"/>
                  </a:cubicBezTo>
                  <a:cubicBezTo>
                    <a:pt x="10422482" y="793373"/>
                    <a:pt x="10422482" y="799858"/>
                    <a:pt x="10422482" y="804182"/>
                  </a:cubicBezTo>
                  <a:lnTo>
                    <a:pt x="10431818" y="805087"/>
                  </a:lnTo>
                  <a:lnTo>
                    <a:pt x="10444776" y="805087"/>
                  </a:lnTo>
                  <a:cubicBezTo>
                    <a:pt x="10444776" y="799278"/>
                    <a:pt x="10444776" y="795106"/>
                    <a:pt x="10444776" y="789049"/>
                  </a:cubicBezTo>
                  <a:lnTo>
                    <a:pt x="10512732" y="789049"/>
                  </a:lnTo>
                  <a:lnTo>
                    <a:pt x="10512732" y="703796"/>
                  </a:lnTo>
                  <a:lnTo>
                    <a:pt x="10584740" y="703796"/>
                  </a:lnTo>
                  <a:lnTo>
                    <a:pt x="10584740" y="782564"/>
                  </a:lnTo>
                  <a:cubicBezTo>
                    <a:pt x="10585376" y="782564"/>
                    <a:pt x="10586010" y="782564"/>
                    <a:pt x="10586644" y="782564"/>
                  </a:cubicBezTo>
                  <a:lnTo>
                    <a:pt x="10587886" y="805087"/>
                  </a:lnTo>
                  <a:lnTo>
                    <a:pt x="10597562" y="805087"/>
                  </a:lnTo>
                  <a:cubicBezTo>
                    <a:pt x="10598098" y="797873"/>
                    <a:pt x="10598804" y="790219"/>
                    <a:pt x="10598804" y="782564"/>
                  </a:cubicBezTo>
                  <a:cubicBezTo>
                    <a:pt x="10600832" y="782564"/>
                    <a:pt x="10602858" y="782564"/>
                    <a:pt x="10604884" y="782564"/>
                  </a:cubicBezTo>
                  <a:lnTo>
                    <a:pt x="10606126" y="805087"/>
                  </a:lnTo>
                  <a:lnTo>
                    <a:pt x="10656748" y="805087"/>
                  </a:lnTo>
                  <a:lnTo>
                    <a:pt x="10656748" y="642059"/>
                  </a:lnTo>
                  <a:lnTo>
                    <a:pt x="10854076" y="642059"/>
                  </a:lnTo>
                  <a:lnTo>
                    <a:pt x="10854076" y="805087"/>
                  </a:lnTo>
                  <a:lnTo>
                    <a:pt x="10872772" y="805087"/>
                  </a:lnTo>
                  <a:lnTo>
                    <a:pt x="10872772" y="722394"/>
                  </a:lnTo>
                  <a:lnTo>
                    <a:pt x="10967892" y="722394"/>
                  </a:lnTo>
                  <a:cubicBezTo>
                    <a:pt x="10971967" y="616373"/>
                    <a:pt x="10975346" y="510899"/>
                    <a:pt x="10979823" y="404253"/>
                  </a:cubicBezTo>
                  <a:cubicBezTo>
                    <a:pt x="10969690" y="404253"/>
                    <a:pt x="10945370" y="391282"/>
                    <a:pt x="10967663" y="382635"/>
                  </a:cubicBezTo>
                  <a:cubicBezTo>
                    <a:pt x="10965635" y="380473"/>
                    <a:pt x="10963610" y="378311"/>
                    <a:pt x="10961583" y="378311"/>
                  </a:cubicBezTo>
                  <a:cubicBezTo>
                    <a:pt x="10961583" y="365341"/>
                    <a:pt x="10959555" y="363179"/>
                    <a:pt x="10969690" y="354532"/>
                  </a:cubicBezTo>
                  <a:cubicBezTo>
                    <a:pt x="10969690" y="350208"/>
                    <a:pt x="10969690" y="343723"/>
                    <a:pt x="10969690" y="337238"/>
                  </a:cubicBezTo>
                  <a:cubicBezTo>
                    <a:pt x="10973743" y="337238"/>
                    <a:pt x="10977796" y="337238"/>
                    <a:pt x="10983876" y="337238"/>
                  </a:cubicBezTo>
                  <a:cubicBezTo>
                    <a:pt x="10983876" y="328590"/>
                    <a:pt x="10983876" y="322105"/>
                    <a:pt x="10983876" y="315620"/>
                  </a:cubicBezTo>
                  <a:cubicBezTo>
                    <a:pt x="10983876" y="313458"/>
                    <a:pt x="10985903" y="313458"/>
                    <a:pt x="10985903" y="311296"/>
                  </a:cubicBezTo>
                  <a:cubicBezTo>
                    <a:pt x="10985903" y="285355"/>
                    <a:pt x="10985903" y="259414"/>
                    <a:pt x="10985903" y="233472"/>
                  </a:cubicBezTo>
                  <a:cubicBezTo>
                    <a:pt x="10985903" y="231310"/>
                    <a:pt x="10983876" y="229149"/>
                    <a:pt x="10983876" y="226987"/>
                  </a:cubicBezTo>
                  <a:cubicBezTo>
                    <a:pt x="10985903" y="224825"/>
                    <a:pt x="10987930" y="222663"/>
                    <a:pt x="10989956" y="220501"/>
                  </a:cubicBezTo>
                  <a:cubicBezTo>
                    <a:pt x="10989956" y="201045"/>
                    <a:pt x="10989956" y="181589"/>
                    <a:pt x="10989956" y="162133"/>
                  </a:cubicBezTo>
                  <a:cubicBezTo>
                    <a:pt x="10989956" y="159972"/>
                    <a:pt x="10989956" y="159972"/>
                    <a:pt x="10991983" y="157810"/>
                  </a:cubicBezTo>
                  <a:cubicBezTo>
                    <a:pt x="10991983" y="140516"/>
                    <a:pt x="10991983" y="121060"/>
                    <a:pt x="10991983" y="101604"/>
                  </a:cubicBezTo>
                  <a:cubicBezTo>
                    <a:pt x="10994010" y="92957"/>
                    <a:pt x="10994010" y="88633"/>
                    <a:pt x="10994010" y="82148"/>
                  </a:cubicBezTo>
                  <a:cubicBezTo>
                    <a:pt x="10998063" y="88633"/>
                    <a:pt x="10998063" y="92957"/>
                    <a:pt x="10998063" y="99442"/>
                  </a:cubicBezTo>
                  <a:cubicBezTo>
                    <a:pt x="11000090" y="121060"/>
                    <a:pt x="11000090" y="140516"/>
                    <a:pt x="11000090" y="157810"/>
                  </a:cubicBezTo>
                  <a:cubicBezTo>
                    <a:pt x="11002116" y="181589"/>
                    <a:pt x="11002116" y="201045"/>
                    <a:pt x="11002116" y="220501"/>
                  </a:cubicBezTo>
                  <a:cubicBezTo>
                    <a:pt x="11004143" y="222663"/>
                    <a:pt x="11006170" y="224825"/>
                    <a:pt x="11008196" y="226987"/>
                  </a:cubicBezTo>
                  <a:cubicBezTo>
                    <a:pt x="11008196" y="229149"/>
                    <a:pt x="11006170" y="231310"/>
                    <a:pt x="11006170" y="233472"/>
                  </a:cubicBezTo>
                  <a:cubicBezTo>
                    <a:pt x="11006170" y="259414"/>
                    <a:pt x="11006170" y="285355"/>
                    <a:pt x="11006170" y="311296"/>
                  </a:cubicBezTo>
                  <a:cubicBezTo>
                    <a:pt x="11006170" y="313458"/>
                    <a:pt x="11008196" y="313458"/>
                    <a:pt x="11008196" y="315620"/>
                  </a:cubicBezTo>
                  <a:cubicBezTo>
                    <a:pt x="11008196" y="322105"/>
                    <a:pt x="11008196" y="328590"/>
                    <a:pt x="11008196" y="337238"/>
                  </a:cubicBezTo>
                  <a:cubicBezTo>
                    <a:pt x="11012250" y="337238"/>
                    <a:pt x="11018330" y="337238"/>
                    <a:pt x="11022383" y="337238"/>
                  </a:cubicBezTo>
                  <a:cubicBezTo>
                    <a:pt x="11022383" y="343723"/>
                    <a:pt x="11022383" y="350208"/>
                    <a:pt x="11022383" y="354532"/>
                  </a:cubicBezTo>
                  <a:cubicBezTo>
                    <a:pt x="11030491" y="363179"/>
                    <a:pt x="11030491" y="363179"/>
                    <a:pt x="11030491" y="378311"/>
                  </a:cubicBezTo>
                  <a:cubicBezTo>
                    <a:pt x="11028463" y="378311"/>
                    <a:pt x="11026436" y="380473"/>
                    <a:pt x="11024411" y="382635"/>
                  </a:cubicBezTo>
                  <a:cubicBezTo>
                    <a:pt x="11044676" y="393444"/>
                    <a:pt x="11020356" y="402091"/>
                    <a:pt x="11012250" y="404253"/>
                  </a:cubicBezTo>
                  <a:cubicBezTo>
                    <a:pt x="11014276" y="488562"/>
                    <a:pt x="11018330" y="572871"/>
                    <a:pt x="11020356" y="657181"/>
                  </a:cubicBezTo>
                  <a:cubicBezTo>
                    <a:pt x="11042651" y="657181"/>
                    <a:pt x="11064943" y="657181"/>
                    <a:pt x="11085211" y="657181"/>
                  </a:cubicBezTo>
                  <a:cubicBezTo>
                    <a:pt x="11085211" y="683122"/>
                    <a:pt x="11085211" y="709063"/>
                    <a:pt x="11085211" y="732843"/>
                  </a:cubicBezTo>
                  <a:cubicBezTo>
                    <a:pt x="11089264" y="732843"/>
                    <a:pt x="11091291" y="732843"/>
                    <a:pt x="11093318" y="732843"/>
                  </a:cubicBezTo>
                  <a:cubicBezTo>
                    <a:pt x="11093318" y="730681"/>
                    <a:pt x="11095344" y="728519"/>
                    <a:pt x="11095344" y="726358"/>
                  </a:cubicBezTo>
                  <a:cubicBezTo>
                    <a:pt x="11097371" y="726358"/>
                    <a:pt x="11099398" y="726358"/>
                    <a:pt x="11101424" y="726358"/>
                  </a:cubicBezTo>
                  <a:cubicBezTo>
                    <a:pt x="11101424" y="728519"/>
                    <a:pt x="11101424" y="730681"/>
                    <a:pt x="11103452" y="735005"/>
                  </a:cubicBezTo>
                  <a:cubicBezTo>
                    <a:pt x="11107504" y="735005"/>
                    <a:pt x="11111558" y="735005"/>
                    <a:pt x="11115612" y="735005"/>
                  </a:cubicBezTo>
                  <a:cubicBezTo>
                    <a:pt x="11115612" y="732843"/>
                    <a:pt x="11115612" y="730681"/>
                    <a:pt x="11115612" y="728519"/>
                  </a:cubicBezTo>
                  <a:cubicBezTo>
                    <a:pt x="11123718" y="728519"/>
                    <a:pt x="11129798" y="728519"/>
                    <a:pt x="11137904" y="728519"/>
                  </a:cubicBezTo>
                  <a:cubicBezTo>
                    <a:pt x="11137904" y="730681"/>
                    <a:pt x="11137904" y="732843"/>
                    <a:pt x="11137904" y="735005"/>
                  </a:cubicBezTo>
                  <a:cubicBezTo>
                    <a:pt x="11143984" y="735005"/>
                    <a:pt x="11152092" y="735005"/>
                    <a:pt x="11158172" y="735005"/>
                  </a:cubicBezTo>
                  <a:cubicBezTo>
                    <a:pt x="11158172" y="750137"/>
                    <a:pt x="11158172" y="765270"/>
                    <a:pt x="11158172" y="780402"/>
                  </a:cubicBezTo>
                  <a:cubicBezTo>
                    <a:pt x="11162226" y="780402"/>
                    <a:pt x="11168306" y="780402"/>
                    <a:pt x="11172359" y="780402"/>
                  </a:cubicBezTo>
                  <a:cubicBezTo>
                    <a:pt x="11172359" y="776078"/>
                    <a:pt x="11172359" y="771755"/>
                    <a:pt x="11172359" y="767431"/>
                  </a:cubicBezTo>
                  <a:cubicBezTo>
                    <a:pt x="11178439" y="767431"/>
                    <a:pt x="11184519" y="767431"/>
                    <a:pt x="11188572" y="767431"/>
                  </a:cubicBezTo>
                  <a:cubicBezTo>
                    <a:pt x="11188572" y="706902"/>
                    <a:pt x="11188572" y="648534"/>
                    <a:pt x="11188572" y="588004"/>
                  </a:cubicBezTo>
                  <a:cubicBezTo>
                    <a:pt x="11190599" y="585842"/>
                    <a:pt x="11192626" y="583680"/>
                    <a:pt x="11194652" y="581518"/>
                  </a:cubicBezTo>
                  <a:cubicBezTo>
                    <a:pt x="11218972" y="581518"/>
                    <a:pt x="11243292" y="581518"/>
                    <a:pt x="11267614" y="581518"/>
                  </a:cubicBezTo>
                  <a:lnTo>
                    <a:pt x="11267614" y="590166"/>
                  </a:lnTo>
                  <a:lnTo>
                    <a:pt x="11277747" y="590166"/>
                  </a:lnTo>
                  <a:cubicBezTo>
                    <a:pt x="11277747" y="629078"/>
                    <a:pt x="11277747" y="667990"/>
                    <a:pt x="11277747" y="704740"/>
                  </a:cubicBezTo>
                  <a:cubicBezTo>
                    <a:pt x="11285854" y="704740"/>
                    <a:pt x="11291934" y="704740"/>
                    <a:pt x="11300040" y="704740"/>
                  </a:cubicBezTo>
                  <a:cubicBezTo>
                    <a:pt x="11300040" y="683122"/>
                    <a:pt x="11300040" y="661504"/>
                    <a:pt x="11300040" y="637725"/>
                  </a:cubicBezTo>
                  <a:cubicBezTo>
                    <a:pt x="11308147" y="637725"/>
                    <a:pt x="11318280" y="637725"/>
                    <a:pt x="11326388" y="637725"/>
                  </a:cubicBezTo>
                  <a:cubicBezTo>
                    <a:pt x="11328414" y="637725"/>
                    <a:pt x="11328414" y="635563"/>
                    <a:pt x="11330440" y="633401"/>
                  </a:cubicBezTo>
                  <a:lnTo>
                    <a:pt x="11338548" y="633401"/>
                  </a:lnTo>
                  <a:cubicBezTo>
                    <a:pt x="11340574" y="635563"/>
                    <a:pt x="11340574" y="637725"/>
                    <a:pt x="11342600" y="637725"/>
                  </a:cubicBezTo>
                  <a:cubicBezTo>
                    <a:pt x="11348680" y="637725"/>
                    <a:pt x="11356788" y="637725"/>
                    <a:pt x="11364895" y="637725"/>
                  </a:cubicBezTo>
                  <a:cubicBezTo>
                    <a:pt x="11364895" y="598813"/>
                    <a:pt x="11364895" y="559901"/>
                    <a:pt x="11364895" y="520989"/>
                  </a:cubicBezTo>
                  <a:cubicBezTo>
                    <a:pt x="11364908" y="520986"/>
                    <a:pt x="11365775" y="520822"/>
                    <a:pt x="11421642" y="510180"/>
                  </a:cubicBezTo>
                  <a:cubicBezTo>
                    <a:pt x="11421642" y="510187"/>
                    <a:pt x="11421642" y="510261"/>
                    <a:pt x="11421642" y="511261"/>
                  </a:cubicBezTo>
                  <a:lnTo>
                    <a:pt x="11421642" y="518827"/>
                  </a:lnTo>
                  <a:cubicBezTo>
                    <a:pt x="11421659" y="518827"/>
                    <a:pt x="11422303" y="518827"/>
                    <a:pt x="11447988" y="518827"/>
                  </a:cubicBezTo>
                  <a:cubicBezTo>
                    <a:pt x="11447988" y="518849"/>
                    <a:pt x="11447988" y="521220"/>
                    <a:pt x="11447988" y="773917"/>
                  </a:cubicBezTo>
                  <a:cubicBezTo>
                    <a:pt x="11454068" y="773917"/>
                    <a:pt x="11462175" y="773917"/>
                    <a:pt x="11470283" y="773917"/>
                  </a:cubicBezTo>
                  <a:cubicBezTo>
                    <a:pt x="11470283" y="771755"/>
                    <a:pt x="11470283" y="771755"/>
                    <a:pt x="11470283" y="769593"/>
                  </a:cubicBezTo>
                  <a:cubicBezTo>
                    <a:pt x="11474335" y="769593"/>
                    <a:pt x="11478388" y="769593"/>
                    <a:pt x="11482443" y="769593"/>
                  </a:cubicBezTo>
                  <a:cubicBezTo>
                    <a:pt x="11482443" y="771755"/>
                    <a:pt x="11482443" y="771755"/>
                    <a:pt x="11482443" y="773917"/>
                  </a:cubicBezTo>
                  <a:cubicBezTo>
                    <a:pt x="11490550" y="773917"/>
                    <a:pt x="11498655" y="773917"/>
                    <a:pt x="11506763" y="773917"/>
                  </a:cubicBezTo>
                  <a:cubicBezTo>
                    <a:pt x="11506763" y="769593"/>
                    <a:pt x="11506763" y="765270"/>
                    <a:pt x="11506763" y="760946"/>
                  </a:cubicBezTo>
                  <a:cubicBezTo>
                    <a:pt x="11516896" y="760946"/>
                    <a:pt x="11527030" y="760946"/>
                    <a:pt x="11535136" y="760946"/>
                  </a:cubicBezTo>
                  <a:cubicBezTo>
                    <a:pt x="11539190" y="756622"/>
                    <a:pt x="11543244" y="756622"/>
                    <a:pt x="11547296" y="756622"/>
                  </a:cubicBezTo>
                  <a:cubicBezTo>
                    <a:pt x="11553376" y="760946"/>
                    <a:pt x="11561484" y="760946"/>
                    <a:pt x="11567564" y="760946"/>
                  </a:cubicBezTo>
                  <a:cubicBezTo>
                    <a:pt x="11567564" y="754461"/>
                    <a:pt x="11567564" y="750137"/>
                    <a:pt x="11567564" y="743652"/>
                  </a:cubicBezTo>
                  <a:lnTo>
                    <a:pt x="11575671" y="743652"/>
                  </a:lnTo>
                  <a:cubicBezTo>
                    <a:pt x="11575671" y="739328"/>
                    <a:pt x="11575671" y="735005"/>
                    <a:pt x="11575671" y="730681"/>
                  </a:cubicBezTo>
                  <a:cubicBezTo>
                    <a:pt x="11593911" y="730681"/>
                    <a:pt x="11614178" y="730681"/>
                    <a:pt x="11632418" y="730681"/>
                  </a:cubicBezTo>
                  <a:cubicBezTo>
                    <a:pt x="11632418" y="719872"/>
                    <a:pt x="11632418" y="711225"/>
                    <a:pt x="11632418" y="700416"/>
                  </a:cubicBezTo>
                  <a:cubicBezTo>
                    <a:pt x="11638498" y="700416"/>
                    <a:pt x="11644578" y="700416"/>
                    <a:pt x="11650658" y="700416"/>
                  </a:cubicBezTo>
                  <a:cubicBezTo>
                    <a:pt x="11650658" y="698254"/>
                    <a:pt x="11650658" y="696093"/>
                    <a:pt x="11650658" y="693931"/>
                  </a:cubicBezTo>
                  <a:cubicBezTo>
                    <a:pt x="11654711" y="693931"/>
                    <a:pt x="11658764" y="693931"/>
                    <a:pt x="11662818" y="693931"/>
                  </a:cubicBezTo>
                  <a:cubicBezTo>
                    <a:pt x="11662818" y="696093"/>
                    <a:pt x="11662818" y="698254"/>
                    <a:pt x="11662818" y="700416"/>
                  </a:cubicBezTo>
                  <a:cubicBezTo>
                    <a:pt x="11668898" y="700416"/>
                    <a:pt x="11672951" y="700416"/>
                    <a:pt x="11679031" y="700416"/>
                  </a:cubicBezTo>
                  <a:cubicBezTo>
                    <a:pt x="11679031" y="715549"/>
                    <a:pt x="11679031" y="732843"/>
                    <a:pt x="11679031" y="750137"/>
                  </a:cubicBezTo>
                  <a:cubicBezTo>
                    <a:pt x="11689164" y="750137"/>
                    <a:pt x="11701326" y="750137"/>
                    <a:pt x="11711459" y="750137"/>
                  </a:cubicBezTo>
                  <a:cubicBezTo>
                    <a:pt x="11711459" y="741490"/>
                    <a:pt x="11711459" y="732843"/>
                    <a:pt x="11711459" y="724196"/>
                  </a:cubicBezTo>
                  <a:cubicBezTo>
                    <a:pt x="11723619" y="724196"/>
                    <a:pt x="11737806" y="724196"/>
                    <a:pt x="11749966" y="724196"/>
                  </a:cubicBezTo>
                  <a:cubicBezTo>
                    <a:pt x="11749966" y="713387"/>
                    <a:pt x="11749966" y="704740"/>
                    <a:pt x="11749966" y="693931"/>
                  </a:cubicBezTo>
                  <a:cubicBezTo>
                    <a:pt x="11766180" y="693931"/>
                    <a:pt x="11782392" y="693931"/>
                    <a:pt x="11798607" y="693931"/>
                  </a:cubicBezTo>
                  <a:cubicBezTo>
                    <a:pt x="11798607" y="693960"/>
                    <a:pt x="11798607" y="695735"/>
                    <a:pt x="11798607" y="805087"/>
                  </a:cubicBezTo>
                  <a:lnTo>
                    <a:pt x="11798607" y="818866"/>
                  </a:lnTo>
                  <a:lnTo>
                    <a:pt x="11864482" y="818866"/>
                  </a:lnTo>
                  <a:lnTo>
                    <a:pt x="11864482" y="924638"/>
                  </a:lnTo>
                  <a:lnTo>
                    <a:pt x="11864482" y="947885"/>
                  </a:lnTo>
                  <a:lnTo>
                    <a:pt x="11879442" y="947885"/>
                  </a:lnTo>
                  <a:cubicBezTo>
                    <a:pt x="11879442" y="947885"/>
                    <a:pt x="11879442" y="947885"/>
                    <a:pt x="11879442" y="946723"/>
                  </a:cubicBezTo>
                  <a:lnTo>
                    <a:pt x="11879442" y="938587"/>
                  </a:lnTo>
                  <a:cubicBezTo>
                    <a:pt x="11879442" y="938587"/>
                    <a:pt x="11879442" y="938587"/>
                    <a:pt x="11924022" y="938587"/>
                  </a:cubicBezTo>
                  <a:cubicBezTo>
                    <a:pt x="11924022" y="938587"/>
                    <a:pt x="11924022" y="938587"/>
                    <a:pt x="11924022" y="959508"/>
                  </a:cubicBezTo>
                  <a:cubicBezTo>
                    <a:pt x="11924022" y="959508"/>
                    <a:pt x="11924022" y="959508"/>
                    <a:pt x="11926250" y="960671"/>
                  </a:cubicBezTo>
                  <a:lnTo>
                    <a:pt x="11941854" y="968807"/>
                  </a:lnTo>
                  <a:cubicBezTo>
                    <a:pt x="11941854" y="968807"/>
                    <a:pt x="11941854" y="968807"/>
                    <a:pt x="11941854" y="999027"/>
                  </a:cubicBezTo>
                  <a:cubicBezTo>
                    <a:pt x="11941854" y="999027"/>
                    <a:pt x="11941854" y="999027"/>
                    <a:pt x="11943247" y="999609"/>
                  </a:cubicBezTo>
                  <a:lnTo>
                    <a:pt x="11952999" y="1003677"/>
                  </a:lnTo>
                  <a:cubicBezTo>
                    <a:pt x="11952999" y="1003677"/>
                    <a:pt x="11952999" y="1003677"/>
                    <a:pt x="11952999" y="1002515"/>
                  </a:cubicBezTo>
                  <a:lnTo>
                    <a:pt x="11952999" y="994378"/>
                  </a:lnTo>
                  <a:cubicBezTo>
                    <a:pt x="11952999" y="994378"/>
                    <a:pt x="11952999" y="994378"/>
                    <a:pt x="11954114" y="994378"/>
                  </a:cubicBezTo>
                  <a:lnTo>
                    <a:pt x="11961915" y="994378"/>
                  </a:lnTo>
                  <a:cubicBezTo>
                    <a:pt x="11961915" y="994378"/>
                    <a:pt x="11961915" y="994378"/>
                    <a:pt x="11961915" y="993506"/>
                  </a:cubicBezTo>
                  <a:lnTo>
                    <a:pt x="11961915" y="987404"/>
                  </a:lnTo>
                  <a:cubicBezTo>
                    <a:pt x="11961915" y="987404"/>
                    <a:pt x="11961915" y="987404"/>
                    <a:pt x="11960800" y="987404"/>
                  </a:cubicBezTo>
                  <a:lnTo>
                    <a:pt x="11952999" y="987404"/>
                  </a:lnTo>
                  <a:cubicBezTo>
                    <a:pt x="11952999" y="987404"/>
                    <a:pt x="11952999" y="987404"/>
                    <a:pt x="11952999" y="986242"/>
                  </a:cubicBezTo>
                  <a:lnTo>
                    <a:pt x="11952999" y="978106"/>
                  </a:lnTo>
                  <a:cubicBezTo>
                    <a:pt x="11952999" y="978106"/>
                    <a:pt x="11952999" y="978106"/>
                    <a:pt x="11954114" y="978106"/>
                  </a:cubicBezTo>
                  <a:lnTo>
                    <a:pt x="11961915" y="978106"/>
                  </a:lnTo>
                  <a:cubicBezTo>
                    <a:pt x="11961915" y="978106"/>
                    <a:pt x="11961915" y="978106"/>
                    <a:pt x="11961915" y="976943"/>
                  </a:cubicBezTo>
                  <a:lnTo>
                    <a:pt x="11961915" y="968807"/>
                  </a:lnTo>
                  <a:cubicBezTo>
                    <a:pt x="11961915" y="968807"/>
                    <a:pt x="11961915" y="968807"/>
                    <a:pt x="11960800" y="968807"/>
                  </a:cubicBezTo>
                  <a:lnTo>
                    <a:pt x="11952999" y="968807"/>
                  </a:lnTo>
                  <a:cubicBezTo>
                    <a:pt x="11952999" y="968807"/>
                    <a:pt x="11952999" y="968807"/>
                    <a:pt x="11952999" y="967645"/>
                  </a:cubicBezTo>
                  <a:lnTo>
                    <a:pt x="11952999" y="959508"/>
                  </a:lnTo>
                  <a:cubicBezTo>
                    <a:pt x="11952999" y="959508"/>
                    <a:pt x="11952999" y="959508"/>
                    <a:pt x="11954114" y="959508"/>
                  </a:cubicBezTo>
                  <a:lnTo>
                    <a:pt x="11961915" y="959508"/>
                  </a:lnTo>
                  <a:cubicBezTo>
                    <a:pt x="11961915" y="959508"/>
                    <a:pt x="11961915" y="959508"/>
                    <a:pt x="11961915" y="958637"/>
                  </a:cubicBezTo>
                  <a:lnTo>
                    <a:pt x="11961915" y="952535"/>
                  </a:lnTo>
                  <a:cubicBezTo>
                    <a:pt x="11961915" y="952535"/>
                    <a:pt x="11961915" y="952535"/>
                    <a:pt x="11960800" y="952535"/>
                  </a:cubicBezTo>
                  <a:lnTo>
                    <a:pt x="11952999" y="952535"/>
                  </a:lnTo>
                  <a:cubicBezTo>
                    <a:pt x="11952999" y="952535"/>
                    <a:pt x="11952999" y="952535"/>
                    <a:pt x="11952999" y="951372"/>
                  </a:cubicBezTo>
                  <a:lnTo>
                    <a:pt x="11952999" y="943236"/>
                  </a:lnTo>
                  <a:cubicBezTo>
                    <a:pt x="11952999" y="943236"/>
                    <a:pt x="11952999" y="943236"/>
                    <a:pt x="11954114" y="943236"/>
                  </a:cubicBezTo>
                  <a:lnTo>
                    <a:pt x="11961915" y="943236"/>
                  </a:lnTo>
                  <a:cubicBezTo>
                    <a:pt x="11961915" y="943236"/>
                    <a:pt x="11961915" y="943236"/>
                    <a:pt x="11961915" y="942074"/>
                  </a:cubicBezTo>
                  <a:lnTo>
                    <a:pt x="11961915" y="933937"/>
                  </a:lnTo>
                  <a:cubicBezTo>
                    <a:pt x="11961915" y="933937"/>
                    <a:pt x="11961915" y="933937"/>
                    <a:pt x="11960800" y="933937"/>
                  </a:cubicBezTo>
                  <a:lnTo>
                    <a:pt x="11952999" y="933937"/>
                  </a:lnTo>
                  <a:cubicBezTo>
                    <a:pt x="11952999" y="933937"/>
                    <a:pt x="11952999" y="933937"/>
                    <a:pt x="11952999" y="933066"/>
                  </a:cubicBezTo>
                  <a:lnTo>
                    <a:pt x="11952999" y="926963"/>
                  </a:lnTo>
                  <a:cubicBezTo>
                    <a:pt x="11952999" y="926963"/>
                    <a:pt x="11952999" y="926963"/>
                    <a:pt x="11954114" y="926963"/>
                  </a:cubicBezTo>
                  <a:lnTo>
                    <a:pt x="11961915" y="926963"/>
                  </a:lnTo>
                  <a:cubicBezTo>
                    <a:pt x="11961915" y="926963"/>
                    <a:pt x="11961915" y="926963"/>
                    <a:pt x="11961915" y="925801"/>
                  </a:cubicBezTo>
                  <a:lnTo>
                    <a:pt x="11961915" y="917665"/>
                  </a:lnTo>
                  <a:cubicBezTo>
                    <a:pt x="11961915" y="917665"/>
                    <a:pt x="11961915" y="917665"/>
                    <a:pt x="11960800" y="917665"/>
                  </a:cubicBezTo>
                  <a:lnTo>
                    <a:pt x="11952999" y="917665"/>
                  </a:lnTo>
                  <a:cubicBezTo>
                    <a:pt x="11952999" y="917665"/>
                    <a:pt x="11952999" y="917665"/>
                    <a:pt x="11952999" y="916503"/>
                  </a:cubicBezTo>
                  <a:lnTo>
                    <a:pt x="11952999" y="908366"/>
                  </a:lnTo>
                  <a:cubicBezTo>
                    <a:pt x="11952999" y="908366"/>
                    <a:pt x="11952999" y="908366"/>
                    <a:pt x="11954114" y="908366"/>
                  </a:cubicBezTo>
                  <a:lnTo>
                    <a:pt x="11961915" y="908366"/>
                  </a:lnTo>
                  <a:cubicBezTo>
                    <a:pt x="11961915" y="908366"/>
                    <a:pt x="11961915" y="908366"/>
                    <a:pt x="11961915" y="907204"/>
                  </a:cubicBezTo>
                  <a:lnTo>
                    <a:pt x="11961915" y="899068"/>
                  </a:lnTo>
                  <a:cubicBezTo>
                    <a:pt x="11961915" y="899068"/>
                    <a:pt x="11961915" y="899068"/>
                    <a:pt x="11960800" y="899068"/>
                  </a:cubicBezTo>
                  <a:lnTo>
                    <a:pt x="11952999" y="899068"/>
                  </a:lnTo>
                  <a:cubicBezTo>
                    <a:pt x="11952999" y="899068"/>
                    <a:pt x="11952999" y="899068"/>
                    <a:pt x="11952999" y="898196"/>
                  </a:cubicBezTo>
                  <a:lnTo>
                    <a:pt x="11952999" y="892094"/>
                  </a:lnTo>
                  <a:cubicBezTo>
                    <a:pt x="11952999" y="892094"/>
                    <a:pt x="11952999" y="892094"/>
                    <a:pt x="11954114" y="892094"/>
                  </a:cubicBezTo>
                  <a:lnTo>
                    <a:pt x="11961915" y="892094"/>
                  </a:lnTo>
                  <a:cubicBezTo>
                    <a:pt x="11961915" y="892094"/>
                    <a:pt x="11961915" y="892094"/>
                    <a:pt x="11961915" y="890931"/>
                  </a:cubicBezTo>
                  <a:lnTo>
                    <a:pt x="11961915" y="882795"/>
                  </a:lnTo>
                  <a:cubicBezTo>
                    <a:pt x="11961915" y="882795"/>
                    <a:pt x="11961915" y="882795"/>
                    <a:pt x="11960800" y="882795"/>
                  </a:cubicBezTo>
                  <a:lnTo>
                    <a:pt x="11952999" y="882795"/>
                  </a:lnTo>
                  <a:cubicBezTo>
                    <a:pt x="11952999" y="882795"/>
                    <a:pt x="11952999" y="882795"/>
                    <a:pt x="11952999" y="881633"/>
                  </a:cubicBezTo>
                  <a:lnTo>
                    <a:pt x="11952999" y="873496"/>
                  </a:lnTo>
                  <a:cubicBezTo>
                    <a:pt x="11952999" y="873496"/>
                    <a:pt x="11952999" y="873496"/>
                    <a:pt x="11954114" y="873496"/>
                  </a:cubicBezTo>
                  <a:lnTo>
                    <a:pt x="11961915" y="873496"/>
                  </a:lnTo>
                  <a:cubicBezTo>
                    <a:pt x="11961915" y="873496"/>
                    <a:pt x="11961915" y="873496"/>
                    <a:pt x="11961915" y="872625"/>
                  </a:cubicBezTo>
                  <a:lnTo>
                    <a:pt x="11961915" y="866523"/>
                  </a:lnTo>
                  <a:cubicBezTo>
                    <a:pt x="11961915" y="866523"/>
                    <a:pt x="11961915" y="866523"/>
                    <a:pt x="11960800" y="866523"/>
                  </a:cubicBezTo>
                  <a:lnTo>
                    <a:pt x="11952999" y="866523"/>
                  </a:lnTo>
                  <a:cubicBezTo>
                    <a:pt x="11952999" y="866523"/>
                    <a:pt x="11952999" y="866523"/>
                    <a:pt x="11952999" y="865360"/>
                  </a:cubicBezTo>
                  <a:lnTo>
                    <a:pt x="11952999" y="857224"/>
                  </a:lnTo>
                  <a:cubicBezTo>
                    <a:pt x="11952999" y="857224"/>
                    <a:pt x="11952999" y="857224"/>
                    <a:pt x="11954114" y="857224"/>
                  </a:cubicBezTo>
                  <a:lnTo>
                    <a:pt x="11961915" y="857224"/>
                  </a:lnTo>
                  <a:cubicBezTo>
                    <a:pt x="11961915" y="857224"/>
                    <a:pt x="11961915" y="857224"/>
                    <a:pt x="11961915" y="856062"/>
                  </a:cubicBezTo>
                  <a:lnTo>
                    <a:pt x="11961915" y="847925"/>
                  </a:lnTo>
                  <a:cubicBezTo>
                    <a:pt x="11961915" y="847925"/>
                    <a:pt x="11961915" y="847925"/>
                    <a:pt x="11960800" y="847925"/>
                  </a:cubicBezTo>
                  <a:lnTo>
                    <a:pt x="11952999" y="847925"/>
                  </a:lnTo>
                  <a:cubicBezTo>
                    <a:pt x="11952999" y="847925"/>
                    <a:pt x="11952999" y="847925"/>
                    <a:pt x="11952999" y="846763"/>
                  </a:cubicBezTo>
                  <a:lnTo>
                    <a:pt x="11952999" y="838627"/>
                  </a:lnTo>
                  <a:cubicBezTo>
                    <a:pt x="11952999" y="838627"/>
                    <a:pt x="11952999" y="838627"/>
                    <a:pt x="11954114" y="838627"/>
                  </a:cubicBezTo>
                  <a:lnTo>
                    <a:pt x="11961915" y="838627"/>
                  </a:lnTo>
                  <a:cubicBezTo>
                    <a:pt x="11961915" y="838627"/>
                    <a:pt x="11961915" y="838627"/>
                    <a:pt x="11961915" y="837755"/>
                  </a:cubicBezTo>
                  <a:lnTo>
                    <a:pt x="11961915" y="831653"/>
                  </a:lnTo>
                  <a:cubicBezTo>
                    <a:pt x="11961915" y="831653"/>
                    <a:pt x="11961915" y="831653"/>
                    <a:pt x="11960800" y="831653"/>
                  </a:cubicBezTo>
                  <a:lnTo>
                    <a:pt x="11952999" y="831653"/>
                  </a:lnTo>
                  <a:cubicBezTo>
                    <a:pt x="11952999" y="831653"/>
                    <a:pt x="11952999" y="831653"/>
                    <a:pt x="11952999" y="830491"/>
                  </a:cubicBezTo>
                  <a:lnTo>
                    <a:pt x="11952999" y="822354"/>
                  </a:lnTo>
                  <a:cubicBezTo>
                    <a:pt x="11952999" y="822354"/>
                    <a:pt x="11952999" y="822354"/>
                    <a:pt x="11954114" y="822354"/>
                  </a:cubicBezTo>
                  <a:lnTo>
                    <a:pt x="11961915" y="822354"/>
                  </a:lnTo>
                  <a:cubicBezTo>
                    <a:pt x="11961915" y="822354"/>
                    <a:pt x="11961915" y="822354"/>
                    <a:pt x="11961915" y="821192"/>
                  </a:cubicBezTo>
                  <a:lnTo>
                    <a:pt x="11961915" y="813056"/>
                  </a:lnTo>
                  <a:cubicBezTo>
                    <a:pt x="11961915" y="813056"/>
                    <a:pt x="11961915" y="813056"/>
                    <a:pt x="11960800" y="813056"/>
                  </a:cubicBezTo>
                  <a:lnTo>
                    <a:pt x="11952999" y="813056"/>
                  </a:lnTo>
                  <a:cubicBezTo>
                    <a:pt x="11952999" y="813056"/>
                    <a:pt x="11952999" y="813056"/>
                    <a:pt x="11952999" y="811893"/>
                  </a:cubicBezTo>
                  <a:lnTo>
                    <a:pt x="11952999" y="803757"/>
                  </a:lnTo>
                  <a:cubicBezTo>
                    <a:pt x="11952999" y="803757"/>
                    <a:pt x="11952999" y="803757"/>
                    <a:pt x="11954114" y="803757"/>
                  </a:cubicBezTo>
                  <a:lnTo>
                    <a:pt x="11961915" y="803757"/>
                  </a:lnTo>
                  <a:cubicBezTo>
                    <a:pt x="11961915" y="803757"/>
                    <a:pt x="11961915" y="803757"/>
                    <a:pt x="11961915" y="802885"/>
                  </a:cubicBezTo>
                  <a:lnTo>
                    <a:pt x="11961915" y="796783"/>
                  </a:lnTo>
                  <a:cubicBezTo>
                    <a:pt x="11961915" y="796783"/>
                    <a:pt x="11961915" y="796783"/>
                    <a:pt x="11960800" y="796783"/>
                  </a:cubicBezTo>
                  <a:lnTo>
                    <a:pt x="11952999" y="796783"/>
                  </a:lnTo>
                  <a:cubicBezTo>
                    <a:pt x="11952999" y="796783"/>
                    <a:pt x="11952999" y="796783"/>
                    <a:pt x="11952999" y="795621"/>
                  </a:cubicBezTo>
                  <a:lnTo>
                    <a:pt x="11952999" y="787484"/>
                  </a:lnTo>
                  <a:cubicBezTo>
                    <a:pt x="11952999" y="787484"/>
                    <a:pt x="11952999" y="787484"/>
                    <a:pt x="11954114" y="787484"/>
                  </a:cubicBezTo>
                  <a:lnTo>
                    <a:pt x="11961915" y="787484"/>
                  </a:lnTo>
                  <a:cubicBezTo>
                    <a:pt x="11961915" y="787484"/>
                    <a:pt x="11961915" y="787484"/>
                    <a:pt x="11960800" y="785741"/>
                  </a:cubicBezTo>
                  <a:lnTo>
                    <a:pt x="11952999" y="773537"/>
                  </a:lnTo>
                  <a:cubicBezTo>
                    <a:pt x="11952999" y="773537"/>
                    <a:pt x="11952999" y="773537"/>
                    <a:pt x="11952999" y="736342"/>
                  </a:cubicBezTo>
                  <a:cubicBezTo>
                    <a:pt x="11952999" y="736342"/>
                    <a:pt x="11952999" y="736342"/>
                    <a:pt x="12102343" y="736342"/>
                  </a:cubicBezTo>
                  <a:cubicBezTo>
                    <a:pt x="12102343" y="736342"/>
                    <a:pt x="12102343" y="736342"/>
                    <a:pt x="12115716" y="757264"/>
                  </a:cubicBezTo>
                  <a:cubicBezTo>
                    <a:pt x="12115716" y="757264"/>
                    <a:pt x="12115716" y="757264"/>
                    <a:pt x="12115716" y="803757"/>
                  </a:cubicBezTo>
                  <a:cubicBezTo>
                    <a:pt x="12115716" y="803757"/>
                    <a:pt x="12115716" y="803757"/>
                    <a:pt x="12114602" y="803757"/>
                  </a:cubicBezTo>
                  <a:lnTo>
                    <a:pt x="12106800" y="803757"/>
                  </a:lnTo>
                  <a:cubicBezTo>
                    <a:pt x="12106800" y="803757"/>
                    <a:pt x="12106800" y="803757"/>
                    <a:pt x="12106800" y="804919"/>
                  </a:cubicBezTo>
                  <a:lnTo>
                    <a:pt x="12106800" y="813056"/>
                  </a:lnTo>
                  <a:cubicBezTo>
                    <a:pt x="12106800" y="813056"/>
                    <a:pt x="12106800" y="813056"/>
                    <a:pt x="12107915" y="813056"/>
                  </a:cubicBezTo>
                  <a:lnTo>
                    <a:pt x="12115716" y="813056"/>
                  </a:lnTo>
                  <a:cubicBezTo>
                    <a:pt x="12115716" y="813056"/>
                    <a:pt x="12115716" y="813056"/>
                    <a:pt x="12115716" y="814218"/>
                  </a:cubicBezTo>
                  <a:lnTo>
                    <a:pt x="12115716" y="822354"/>
                  </a:lnTo>
                  <a:cubicBezTo>
                    <a:pt x="12115716" y="822354"/>
                    <a:pt x="12115716" y="822354"/>
                    <a:pt x="12114602" y="822354"/>
                  </a:cubicBezTo>
                  <a:lnTo>
                    <a:pt x="12106800" y="822354"/>
                  </a:lnTo>
                  <a:cubicBezTo>
                    <a:pt x="12106800" y="822354"/>
                    <a:pt x="12106800" y="822354"/>
                    <a:pt x="12106800" y="823516"/>
                  </a:cubicBezTo>
                  <a:lnTo>
                    <a:pt x="12106800" y="831653"/>
                  </a:lnTo>
                  <a:cubicBezTo>
                    <a:pt x="12106800" y="831653"/>
                    <a:pt x="12106800" y="831653"/>
                    <a:pt x="12107915" y="831653"/>
                  </a:cubicBezTo>
                  <a:lnTo>
                    <a:pt x="12115716" y="831653"/>
                  </a:lnTo>
                  <a:cubicBezTo>
                    <a:pt x="12115716" y="831653"/>
                    <a:pt x="12115716" y="831653"/>
                    <a:pt x="12115716" y="832525"/>
                  </a:cubicBezTo>
                  <a:lnTo>
                    <a:pt x="12115716" y="838627"/>
                  </a:lnTo>
                  <a:cubicBezTo>
                    <a:pt x="12115716" y="838627"/>
                    <a:pt x="12115716" y="838627"/>
                    <a:pt x="12114602" y="838627"/>
                  </a:cubicBezTo>
                  <a:lnTo>
                    <a:pt x="12106800" y="838627"/>
                  </a:lnTo>
                  <a:cubicBezTo>
                    <a:pt x="12106800" y="838627"/>
                    <a:pt x="12106800" y="838627"/>
                    <a:pt x="12106800" y="839789"/>
                  </a:cubicBezTo>
                  <a:lnTo>
                    <a:pt x="12106800" y="847925"/>
                  </a:lnTo>
                  <a:cubicBezTo>
                    <a:pt x="12106800" y="847925"/>
                    <a:pt x="12106800" y="847925"/>
                    <a:pt x="12107915" y="847925"/>
                  </a:cubicBezTo>
                  <a:lnTo>
                    <a:pt x="12115716" y="847925"/>
                  </a:lnTo>
                  <a:cubicBezTo>
                    <a:pt x="12115716" y="847925"/>
                    <a:pt x="12115716" y="847925"/>
                    <a:pt x="12115716" y="849088"/>
                  </a:cubicBezTo>
                  <a:lnTo>
                    <a:pt x="12115716" y="857224"/>
                  </a:lnTo>
                  <a:cubicBezTo>
                    <a:pt x="12115716" y="857224"/>
                    <a:pt x="12115716" y="857224"/>
                    <a:pt x="12114602" y="857224"/>
                  </a:cubicBezTo>
                  <a:lnTo>
                    <a:pt x="12106800" y="857224"/>
                  </a:lnTo>
                  <a:cubicBezTo>
                    <a:pt x="12106800" y="857224"/>
                    <a:pt x="12106800" y="857224"/>
                    <a:pt x="12106800" y="858386"/>
                  </a:cubicBezTo>
                  <a:lnTo>
                    <a:pt x="12106800" y="866523"/>
                  </a:lnTo>
                  <a:cubicBezTo>
                    <a:pt x="12106800" y="866523"/>
                    <a:pt x="12106800" y="866523"/>
                    <a:pt x="12107915" y="866523"/>
                  </a:cubicBezTo>
                  <a:lnTo>
                    <a:pt x="12115716" y="866523"/>
                  </a:lnTo>
                  <a:cubicBezTo>
                    <a:pt x="12115716" y="866523"/>
                    <a:pt x="12115716" y="866523"/>
                    <a:pt x="12115716" y="867394"/>
                  </a:cubicBezTo>
                  <a:lnTo>
                    <a:pt x="12115716" y="873496"/>
                  </a:lnTo>
                  <a:cubicBezTo>
                    <a:pt x="12115716" y="873496"/>
                    <a:pt x="12115716" y="873496"/>
                    <a:pt x="12114602" y="873496"/>
                  </a:cubicBezTo>
                  <a:lnTo>
                    <a:pt x="12106800" y="873496"/>
                  </a:lnTo>
                  <a:cubicBezTo>
                    <a:pt x="12106800" y="873496"/>
                    <a:pt x="12106800" y="873496"/>
                    <a:pt x="12106800" y="874659"/>
                  </a:cubicBezTo>
                  <a:lnTo>
                    <a:pt x="12106800" y="882795"/>
                  </a:lnTo>
                  <a:cubicBezTo>
                    <a:pt x="12106800" y="882795"/>
                    <a:pt x="12106800" y="882795"/>
                    <a:pt x="12107915" y="882795"/>
                  </a:cubicBezTo>
                  <a:lnTo>
                    <a:pt x="12115716" y="882795"/>
                  </a:lnTo>
                  <a:cubicBezTo>
                    <a:pt x="12115716" y="882795"/>
                    <a:pt x="12115716" y="882795"/>
                    <a:pt x="12115716" y="883957"/>
                  </a:cubicBezTo>
                  <a:lnTo>
                    <a:pt x="12115716" y="892094"/>
                  </a:lnTo>
                  <a:cubicBezTo>
                    <a:pt x="12115716" y="892094"/>
                    <a:pt x="12115716" y="892094"/>
                    <a:pt x="12114602" y="892094"/>
                  </a:cubicBezTo>
                  <a:lnTo>
                    <a:pt x="12106800" y="892094"/>
                  </a:lnTo>
                  <a:cubicBezTo>
                    <a:pt x="12106800" y="892094"/>
                    <a:pt x="12106800" y="892094"/>
                    <a:pt x="12106800" y="892965"/>
                  </a:cubicBezTo>
                  <a:lnTo>
                    <a:pt x="12106800" y="899068"/>
                  </a:lnTo>
                  <a:cubicBezTo>
                    <a:pt x="12106800" y="899068"/>
                    <a:pt x="12106800" y="899068"/>
                    <a:pt x="12107915" y="899068"/>
                  </a:cubicBezTo>
                  <a:lnTo>
                    <a:pt x="12115716" y="899068"/>
                  </a:lnTo>
                  <a:cubicBezTo>
                    <a:pt x="12115716" y="899068"/>
                    <a:pt x="12115716" y="899068"/>
                    <a:pt x="12115716" y="900230"/>
                  </a:cubicBezTo>
                  <a:lnTo>
                    <a:pt x="12115716" y="908366"/>
                  </a:lnTo>
                  <a:cubicBezTo>
                    <a:pt x="12115716" y="908366"/>
                    <a:pt x="12115716" y="908366"/>
                    <a:pt x="12114602" y="908366"/>
                  </a:cubicBezTo>
                  <a:lnTo>
                    <a:pt x="12106800" y="908366"/>
                  </a:lnTo>
                  <a:cubicBezTo>
                    <a:pt x="12106800" y="908366"/>
                    <a:pt x="12106800" y="908366"/>
                    <a:pt x="12106800" y="909528"/>
                  </a:cubicBezTo>
                  <a:lnTo>
                    <a:pt x="12106800" y="917665"/>
                  </a:lnTo>
                  <a:cubicBezTo>
                    <a:pt x="12106800" y="917665"/>
                    <a:pt x="12106800" y="917665"/>
                    <a:pt x="12107915" y="917665"/>
                  </a:cubicBezTo>
                  <a:lnTo>
                    <a:pt x="12115716" y="917665"/>
                  </a:lnTo>
                  <a:cubicBezTo>
                    <a:pt x="12115716" y="917665"/>
                    <a:pt x="12115716" y="917665"/>
                    <a:pt x="12115716" y="918827"/>
                  </a:cubicBezTo>
                  <a:lnTo>
                    <a:pt x="12115716" y="926963"/>
                  </a:lnTo>
                  <a:cubicBezTo>
                    <a:pt x="12115716" y="926963"/>
                    <a:pt x="12115716" y="926963"/>
                    <a:pt x="12114602" y="926963"/>
                  </a:cubicBezTo>
                  <a:lnTo>
                    <a:pt x="12106800" y="926963"/>
                  </a:lnTo>
                  <a:cubicBezTo>
                    <a:pt x="12106800" y="926963"/>
                    <a:pt x="12106800" y="926963"/>
                    <a:pt x="12106800" y="927835"/>
                  </a:cubicBezTo>
                  <a:lnTo>
                    <a:pt x="12106800" y="933937"/>
                  </a:lnTo>
                  <a:cubicBezTo>
                    <a:pt x="12106800" y="933937"/>
                    <a:pt x="12106800" y="933937"/>
                    <a:pt x="12107915" y="933937"/>
                  </a:cubicBezTo>
                  <a:lnTo>
                    <a:pt x="12115716" y="933937"/>
                  </a:lnTo>
                  <a:cubicBezTo>
                    <a:pt x="12115716" y="933937"/>
                    <a:pt x="12115716" y="933937"/>
                    <a:pt x="12115716" y="935100"/>
                  </a:cubicBezTo>
                  <a:lnTo>
                    <a:pt x="12115716" y="943236"/>
                  </a:lnTo>
                  <a:cubicBezTo>
                    <a:pt x="12115716" y="943236"/>
                    <a:pt x="12115716" y="943236"/>
                    <a:pt x="12114602" y="943236"/>
                  </a:cubicBezTo>
                  <a:lnTo>
                    <a:pt x="12106800" y="943236"/>
                  </a:lnTo>
                  <a:cubicBezTo>
                    <a:pt x="12106800" y="943236"/>
                    <a:pt x="12106800" y="943236"/>
                    <a:pt x="12106800" y="944398"/>
                  </a:cubicBezTo>
                  <a:lnTo>
                    <a:pt x="12106800" y="952535"/>
                  </a:lnTo>
                  <a:cubicBezTo>
                    <a:pt x="12106800" y="952535"/>
                    <a:pt x="12106800" y="952535"/>
                    <a:pt x="12107915" y="952535"/>
                  </a:cubicBezTo>
                  <a:lnTo>
                    <a:pt x="12115716" y="952535"/>
                  </a:lnTo>
                  <a:cubicBezTo>
                    <a:pt x="12115716" y="952535"/>
                    <a:pt x="12115716" y="952535"/>
                    <a:pt x="12115716" y="953406"/>
                  </a:cubicBezTo>
                  <a:lnTo>
                    <a:pt x="12115716" y="959508"/>
                  </a:lnTo>
                  <a:cubicBezTo>
                    <a:pt x="12115716" y="959508"/>
                    <a:pt x="12115716" y="959508"/>
                    <a:pt x="12114602" y="959508"/>
                  </a:cubicBezTo>
                  <a:lnTo>
                    <a:pt x="12106800" y="959508"/>
                  </a:lnTo>
                  <a:cubicBezTo>
                    <a:pt x="12106800" y="959508"/>
                    <a:pt x="12106800" y="959508"/>
                    <a:pt x="12106800" y="960671"/>
                  </a:cubicBezTo>
                  <a:lnTo>
                    <a:pt x="12106800" y="968807"/>
                  </a:lnTo>
                  <a:cubicBezTo>
                    <a:pt x="12106800" y="968807"/>
                    <a:pt x="12106800" y="968807"/>
                    <a:pt x="12107915" y="968807"/>
                  </a:cubicBezTo>
                  <a:lnTo>
                    <a:pt x="12115716" y="968807"/>
                  </a:lnTo>
                  <a:cubicBezTo>
                    <a:pt x="12115716" y="968807"/>
                    <a:pt x="12115716" y="968807"/>
                    <a:pt x="12115716" y="969969"/>
                  </a:cubicBezTo>
                  <a:lnTo>
                    <a:pt x="12115716" y="978106"/>
                  </a:lnTo>
                  <a:cubicBezTo>
                    <a:pt x="12115716" y="978106"/>
                    <a:pt x="12115716" y="978106"/>
                    <a:pt x="12114602" y="978106"/>
                  </a:cubicBezTo>
                  <a:lnTo>
                    <a:pt x="12106800" y="978106"/>
                  </a:lnTo>
                  <a:cubicBezTo>
                    <a:pt x="12106800" y="978106"/>
                    <a:pt x="12106800" y="978106"/>
                    <a:pt x="12106800" y="979268"/>
                  </a:cubicBezTo>
                  <a:lnTo>
                    <a:pt x="12106800" y="987404"/>
                  </a:lnTo>
                  <a:cubicBezTo>
                    <a:pt x="12106800" y="987404"/>
                    <a:pt x="12106800" y="987404"/>
                    <a:pt x="12107915" y="987404"/>
                  </a:cubicBezTo>
                  <a:lnTo>
                    <a:pt x="12115716" y="987404"/>
                  </a:lnTo>
                  <a:cubicBezTo>
                    <a:pt x="12115716" y="987404"/>
                    <a:pt x="12115716" y="987404"/>
                    <a:pt x="12115716" y="988276"/>
                  </a:cubicBezTo>
                  <a:lnTo>
                    <a:pt x="12115716" y="994378"/>
                  </a:lnTo>
                  <a:cubicBezTo>
                    <a:pt x="12115716" y="994378"/>
                    <a:pt x="12115716" y="994378"/>
                    <a:pt x="12114602" y="994378"/>
                  </a:cubicBezTo>
                  <a:lnTo>
                    <a:pt x="12106800" y="994378"/>
                  </a:lnTo>
                  <a:cubicBezTo>
                    <a:pt x="12106800" y="994378"/>
                    <a:pt x="12106800" y="994378"/>
                    <a:pt x="12106800" y="995540"/>
                  </a:cubicBezTo>
                  <a:lnTo>
                    <a:pt x="12106800" y="1003677"/>
                  </a:lnTo>
                  <a:cubicBezTo>
                    <a:pt x="12106800" y="1003677"/>
                    <a:pt x="12106800" y="1003677"/>
                    <a:pt x="12131319" y="1024599"/>
                  </a:cubicBezTo>
                  <a:cubicBezTo>
                    <a:pt x="12131319" y="1029248"/>
                    <a:pt x="12131319" y="1029248"/>
                    <a:pt x="12130206" y="1029248"/>
                  </a:cubicBezTo>
                  <a:lnTo>
                    <a:pt x="12122403" y="1029248"/>
                  </a:lnTo>
                  <a:cubicBezTo>
                    <a:pt x="12122403" y="1029248"/>
                    <a:pt x="12122403" y="1029248"/>
                    <a:pt x="12122403" y="1040036"/>
                  </a:cubicBezTo>
                  <a:lnTo>
                    <a:pt x="12122403" y="1046874"/>
                  </a:lnTo>
                  <a:lnTo>
                    <a:pt x="12131319" y="1046874"/>
                  </a:lnTo>
                  <a:lnTo>
                    <a:pt x="12131319" y="1043196"/>
                  </a:lnTo>
                  <a:cubicBezTo>
                    <a:pt x="12131319" y="1043196"/>
                    <a:pt x="12131319" y="1043196"/>
                    <a:pt x="12132434" y="1042615"/>
                  </a:cubicBezTo>
                  <a:lnTo>
                    <a:pt x="12140235" y="1038547"/>
                  </a:lnTo>
                  <a:cubicBezTo>
                    <a:pt x="12140235" y="1038547"/>
                    <a:pt x="12140235" y="1038547"/>
                    <a:pt x="12142186" y="1038547"/>
                  </a:cubicBezTo>
                  <a:lnTo>
                    <a:pt x="12155839" y="1038547"/>
                  </a:lnTo>
                  <a:cubicBezTo>
                    <a:pt x="12155839" y="1038547"/>
                    <a:pt x="12155839" y="1038547"/>
                    <a:pt x="12155839" y="1039709"/>
                  </a:cubicBezTo>
                  <a:lnTo>
                    <a:pt x="12155839" y="1046874"/>
                  </a:lnTo>
                  <a:lnTo>
                    <a:pt x="12192000" y="1046874"/>
                  </a:lnTo>
                  <a:lnTo>
                    <a:pt x="12192000" y="1070905"/>
                  </a:lnTo>
                  <a:lnTo>
                    <a:pt x="12192000" y="1121663"/>
                  </a:lnTo>
                  <a:lnTo>
                    <a:pt x="12192000" y="1608850"/>
                  </a:lnTo>
                  <a:lnTo>
                    <a:pt x="0" y="1608850"/>
                  </a:lnTo>
                  <a:lnTo>
                    <a:pt x="0" y="1046874"/>
                  </a:lnTo>
                  <a:lnTo>
                    <a:pt x="65773" y="1046874"/>
                  </a:lnTo>
                  <a:lnTo>
                    <a:pt x="82231" y="1045519"/>
                  </a:lnTo>
                  <a:cubicBezTo>
                    <a:pt x="82231" y="1033896"/>
                    <a:pt x="82231" y="1024598"/>
                    <a:pt x="82231" y="1012974"/>
                  </a:cubicBezTo>
                  <a:cubicBezTo>
                    <a:pt x="97834" y="1012974"/>
                    <a:pt x="113436" y="1012974"/>
                    <a:pt x="126811" y="1012974"/>
                  </a:cubicBezTo>
                  <a:cubicBezTo>
                    <a:pt x="126811" y="1006000"/>
                    <a:pt x="126811" y="1001351"/>
                    <a:pt x="126811" y="994377"/>
                  </a:cubicBezTo>
                  <a:cubicBezTo>
                    <a:pt x="158018" y="994377"/>
                    <a:pt x="189224" y="994377"/>
                    <a:pt x="220430" y="994377"/>
                  </a:cubicBezTo>
                  <a:cubicBezTo>
                    <a:pt x="220430" y="999026"/>
                    <a:pt x="220430" y="1001351"/>
                    <a:pt x="220430" y="1006000"/>
                  </a:cubicBezTo>
                  <a:cubicBezTo>
                    <a:pt x="240491" y="1006000"/>
                    <a:pt x="260552" y="1006000"/>
                    <a:pt x="280612" y="1006000"/>
                  </a:cubicBezTo>
                  <a:cubicBezTo>
                    <a:pt x="280612" y="1008325"/>
                    <a:pt x="280612" y="1010650"/>
                    <a:pt x="280612" y="1012974"/>
                  </a:cubicBezTo>
                  <a:cubicBezTo>
                    <a:pt x="285071" y="1012974"/>
                    <a:pt x="291758" y="1012974"/>
                    <a:pt x="298444" y="1012974"/>
                  </a:cubicBezTo>
                  <a:cubicBezTo>
                    <a:pt x="298444" y="1015299"/>
                    <a:pt x="298444" y="1017624"/>
                    <a:pt x="298444" y="1019948"/>
                  </a:cubicBezTo>
                  <a:cubicBezTo>
                    <a:pt x="302903" y="1019948"/>
                    <a:pt x="309590" y="1019948"/>
                    <a:pt x="314048" y="1019948"/>
                  </a:cubicBezTo>
                  <a:cubicBezTo>
                    <a:pt x="314048" y="985079"/>
                    <a:pt x="314048" y="950209"/>
                    <a:pt x="314048" y="915339"/>
                  </a:cubicBezTo>
                  <a:cubicBezTo>
                    <a:pt x="329651" y="910690"/>
                    <a:pt x="345255" y="906041"/>
                    <a:pt x="360858" y="901391"/>
                  </a:cubicBezTo>
                  <a:cubicBezTo>
                    <a:pt x="389835" y="901391"/>
                    <a:pt x="418812" y="901391"/>
                    <a:pt x="447789" y="901391"/>
                  </a:cubicBezTo>
                  <a:cubicBezTo>
                    <a:pt x="447789" y="845600"/>
                    <a:pt x="447789" y="789808"/>
                    <a:pt x="447789" y="734017"/>
                  </a:cubicBezTo>
                  <a:cubicBezTo>
                    <a:pt x="454476" y="729367"/>
                    <a:pt x="463392" y="727043"/>
                    <a:pt x="472308" y="722393"/>
                  </a:cubicBezTo>
                  <a:cubicBezTo>
                    <a:pt x="507972" y="717744"/>
                    <a:pt x="543636" y="710770"/>
                    <a:pt x="579301" y="703796"/>
                  </a:cubicBezTo>
                  <a:cubicBezTo>
                    <a:pt x="592675" y="708445"/>
                    <a:pt x="603820" y="713095"/>
                    <a:pt x="617194" y="715419"/>
                  </a:cubicBezTo>
                  <a:cubicBezTo>
                    <a:pt x="619423" y="717744"/>
                    <a:pt x="621652" y="720069"/>
                    <a:pt x="623881" y="722393"/>
                  </a:cubicBezTo>
                  <a:cubicBezTo>
                    <a:pt x="623881" y="827002"/>
                    <a:pt x="623881" y="931612"/>
                    <a:pt x="623881" y="1033896"/>
                  </a:cubicBezTo>
                  <a:cubicBezTo>
                    <a:pt x="628339" y="1033896"/>
                    <a:pt x="632796" y="1033896"/>
                    <a:pt x="639484" y="1033896"/>
                  </a:cubicBezTo>
                  <a:cubicBezTo>
                    <a:pt x="639484" y="992053"/>
                    <a:pt x="639484" y="950209"/>
                    <a:pt x="639484" y="908365"/>
                  </a:cubicBezTo>
                  <a:cubicBezTo>
                    <a:pt x="643942" y="908365"/>
                    <a:pt x="648400" y="908365"/>
                    <a:pt x="652858" y="908365"/>
                  </a:cubicBezTo>
                  <a:cubicBezTo>
                    <a:pt x="652858" y="903716"/>
                    <a:pt x="652858" y="901391"/>
                    <a:pt x="652858" y="896742"/>
                  </a:cubicBezTo>
                  <a:cubicBezTo>
                    <a:pt x="657316" y="894417"/>
                    <a:pt x="661774" y="892093"/>
                    <a:pt x="666232" y="889768"/>
                  </a:cubicBezTo>
                  <a:lnTo>
                    <a:pt x="677377" y="889768"/>
                  </a:lnTo>
                  <a:cubicBezTo>
                    <a:pt x="677377" y="885119"/>
                    <a:pt x="677377" y="882794"/>
                    <a:pt x="677377" y="878145"/>
                  </a:cubicBezTo>
                  <a:cubicBezTo>
                    <a:pt x="679606" y="875820"/>
                    <a:pt x="684064" y="873495"/>
                    <a:pt x="686293" y="871171"/>
                  </a:cubicBezTo>
                  <a:cubicBezTo>
                    <a:pt x="692981" y="871171"/>
                    <a:pt x="701896" y="871171"/>
                    <a:pt x="708584" y="871171"/>
                  </a:cubicBezTo>
                  <a:cubicBezTo>
                    <a:pt x="708584" y="882794"/>
                    <a:pt x="708584" y="896742"/>
                    <a:pt x="708584" y="908365"/>
                  </a:cubicBezTo>
                  <a:cubicBezTo>
                    <a:pt x="724187" y="908365"/>
                    <a:pt x="739790" y="908365"/>
                    <a:pt x="755393" y="908365"/>
                  </a:cubicBezTo>
                  <a:cubicBezTo>
                    <a:pt x="755393" y="952534"/>
                    <a:pt x="755393" y="994377"/>
                    <a:pt x="755393" y="1038546"/>
                  </a:cubicBezTo>
                  <a:cubicBezTo>
                    <a:pt x="762080" y="1038546"/>
                    <a:pt x="768767" y="1038546"/>
                    <a:pt x="773225" y="1038546"/>
                  </a:cubicBezTo>
                  <a:cubicBezTo>
                    <a:pt x="779912" y="1036221"/>
                    <a:pt x="784370" y="1033896"/>
                    <a:pt x="791057" y="1031572"/>
                  </a:cubicBezTo>
                  <a:cubicBezTo>
                    <a:pt x="791057" y="1026922"/>
                    <a:pt x="791057" y="1024598"/>
                    <a:pt x="791057" y="1022273"/>
                  </a:cubicBezTo>
                  <a:cubicBezTo>
                    <a:pt x="788828" y="1022273"/>
                    <a:pt x="786599" y="1019948"/>
                    <a:pt x="784370" y="1019948"/>
                  </a:cubicBezTo>
                  <a:cubicBezTo>
                    <a:pt x="784370" y="1017624"/>
                    <a:pt x="784370" y="1015299"/>
                    <a:pt x="784370" y="1012974"/>
                  </a:cubicBezTo>
                  <a:cubicBezTo>
                    <a:pt x="786599" y="1010650"/>
                    <a:pt x="788828" y="1010650"/>
                    <a:pt x="791057" y="1008325"/>
                  </a:cubicBezTo>
                  <a:cubicBezTo>
                    <a:pt x="791057" y="992053"/>
                    <a:pt x="791057" y="973455"/>
                    <a:pt x="791057" y="957183"/>
                  </a:cubicBezTo>
                  <a:cubicBezTo>
                    <a:pt x="788828" y="957183"/>
                    <a:pt x="786599" y="954858"/>
                    <a:pt x="784370" y="954858"/>
                  </a:cubicBezTo>
                  <a:cubicBezTo>
                    <a:pt x="784370" y="952534"/>
                    <a:pt x="784370" y="950209"/>
                    <a:pt x="784370" y="947884"/>
                  </a:cubicBezTo>
                  <a:cubicBezTo>
                    <a:pt x="786599" y="945560"/>
                    <a:pt x="788828" y="945560"/>
                    <a:pt x="791057" y="943235"/>
                  </a:cubicBezTo>
                  <a:lnTo>
                    <a:pt x="795515" y="938586"/>
                  </a:lnTo>
                  <a:lnTo>
                    <a:pt x="795515" y="929287"/>
                  </a:lnTo>
                  <a:cubicBezTo>
                    <a:pt x="793286" y="929287"/>
                    <a:pt x="793286" y="929287"/>
                    <a:pt x="791057" y="929287"/>
                  </a:cubicBezTo>
                  <a:cubicBezTo>
                    <a:pt x="791057" y="926962"/>
                    <a:pt x="791057" y="924638"/>
                    <a:pt x="791057" y="922313"/>
                  </a:cubicBezTo>
                  <a:cubicBezTo>
                    <a:pt x="793286" y="922313"/>
                    <a:pt x="795515" y="919988"/>
                    <a:pt x="797744" y="917664"/>
                  </a:cubicBezTo>
                  <a:cubicBezTo>
                    <a:pt x="799972" y="889768"/>
                    <a:pt x="806660" y="866522"/>
                    <a:pt x="833408" y="852574"/>
                  </a:cubicBezTo>
                  <a:cubicBezTo>
                    <a:pt x="831179" y="852574"/>
                    <a:pt x="831179" y="850249"/>
                    <a:pt x="828950" y="850249"/>
                  </a:cubicBezTo>
                  <a:cubicBezTo>
                    <a:pt x="828950" y="847924"/>
                    <a:pt x="828950" y="845600"/>
                    <a:pt x="828950" y="843275"/>
                  </a:cubicBezTo>
                  <a:cubicBezTo>
                    <a:pt x="831179" y="843275"/>
                    <a:pt x="833408" y="840950"/>
                    <a:pt x="835637" y="840950"/>
                  </a:cubicBezTo>
                  <a:cubicBezTo>
                    <a:pt x="835637" y="836301"/>
                    <a:pt x="835637" y="833976"/>
                    <a:pt x="835637" y="831652"/>
                  </a:cubicBezTo>
                  <a:cubicBezTo>
                    <a:pt x="837866" y="831652"/>
                    <a:pt x="837866" y="831652"/>
                    <a:pt x="840095" y="831652"/>
                  </a:cubicBezTo>
                  <a:cubicBezTo>
                    <a:pt x="840095" y="824678"/>
                    <a:pt x="840095" y="817704"/>
                    <a:pt x="840095" y="810730"/>
                  </a:cubicBezTo>
                  <a:cubicBezTo>
                    <a:pt x="837866" y="810730"/>
                    <a:pt x="837866" y="810730"/>
                    <a:pt x="835637" y="810730"/>
                  </a:cubicBezTo>
                  <a:cubicBezTo>
                    <a:pt x="835637" y="808405"/>
                    <a:pt x="835637" y="808405"/>
                    <a:pt x="835637" y="806081"/>
                  </a:cubicBezTo>
                  <a:lnTo>
                    <a:pt x="840095" y="803756"/>
                  </a:lnTo>
                  <a:cubicBezTo>
                    <a:pt x="844552" y="799107"/>
                    <a:pt x="846782" y="794457"/>
                    <a:pt x="851240" y="787483"/>
                  </a:cubicBezTo>
                  <a:cubicBezTo>
                    <a:pt x="853469" y="782834"/>
                    <a:pt x="853469" y="780510"/>
                    <a:pt x="853469" y="778185"/>
                  </a:cubicBezTo>
                  <a:cubicBezTo>
                    <a:pt x="849011" y="771211"/>
                    <a:pt x="849011" y="759588"/>
                    <a:pt x="853469" y="752614"/>
                  </a:cubicBezTo>
                  <a:cubicBezTo>
                    <a:pt x="853470" y="752611"/>
                    <a:pt x="853485" y="752565"/>
                    <a:pt x="853748" y="751742"/>
                  </a:cubicBezTo>
                  <a:lnTo>
                    <a:pt x="855698" y="745640"/>
                  </a:lnTo>
                  <a:cubicBezTo>
                    <a:pt x="855699" y="745643"/>
                    <a:pt x="855714" y="745689"/>
                    <a:pt x="855977" y="746512"/>
                  </a:cubicBezTo>
                  <a:lnTo>
                    <a:pt x="857927" y="752614"/>
                  </a:lnTo>
                  <a:cubicBezTo>
                    <a:pt x="862384" y="759588"/>
                    <a:pt x="864614" y="771211"/>
                    <a:pt x="860156" y="778185"/>
                  </a:cubicBezTo>
                  <a:cubicBezTo>
                    <a:pt x="860156" y="780510"/>
                    <a:pt x="860156" y="782834"/>
                    <a:pt x="860156" y="785159"/>
                  </a:cubicBezTo>
                  <a:cubicBezTo>
                    <a:pt x="864614" y="792133"/>
                    <a:pt x="869072" y="799107"/>
                    <a:pt x="871302" y="803756"/>
                  </a:cubicBezTo>
                  <a:cubicBezTo>
                    <a:pt x="873531" y="803756"/>
                    <a:pt x="873531" y="806081"/>
                    <a:pt x="875760" y="806081"/>
                  </a:cubicBezTo>
                  <a:cubicBezTo>
                    <a:pt x="875760" y="808405"/>
                    <a:pt x="875760" y="808405"/>
                    <a:pt x="875760" y="810730"/>
                  </a:cubicBezTo>
                  <a:cubicBezTo>
                    <a:pt x="873531" y="817704"/>
                    <a:pt x="873531" y="824678"/>
                    <a:pt x="873531" y="831652"/>
                  </a:cubicBezTo>
                  <a:cubicBezTo>
                    <a:pt x="877989" y="833976"/>
                    <a:pt x="877989" y="836301"/>
                    <a:pt x="877989" y="840950"/>
                  </a:cubicBezTo>
                  <a:lnTo>
                    <a:pt x="882447" y="843275"/>
                  </a:lnTo>
                  <a:cubicBezTo>
                    <a:pt x="882447" y="845600"/>
                    <a:pt x="882447" y="847924"/>
                    <a:pt x="882447" y="850249"/>
                  </a:cubicBezTo>
                  <a:cubicBezTo>
                    <a:pt x="880218" y="852574"/>
                    <a:pt x="880218" y="852574"/>
                    <a:pt x="877989" y="852574"/>
                  </a:cubicBezTo>
                  <a:cubicBezTo>
                    <a:pt x="891362" y="859548"/>
                    <a:pt x="899165" y="868846"/>
                    <a:pt x="904180" y="879888"/>
                  </a:cubicBezTo>
                  <a:lnTo>
                    <a:pt x="913070" y="915339"/>
                  </a:lnTo>
                  <a:lnTo>
                    <a:pt x="944859" y="915339"/>
                  </a:lnTo>
                  <a:lnTo>
                    <a:pt x="944859" y="886329"/>
                  </a:lnTo>
                  <a:lnTo>
                    <a:pt x="939475" y="886329"/>
                  </a:lnTo>
                  <a:cubicBezTo>
                    <a:pt x="939475" y="886306"/>
                    <a:pt x="939475" y="884414"/>
                    <a:pt x="939475" y="724196"/>
                  </a:cubicBezTo>
                  <a:cubicBezTo>
                    <a:pt x="939487" y="724196"/>
                    <a:pt x="939957" y="724196"/>
                    <a:pt x="959742" y="724196"/>
                  </a:cubicBezTo>
                  <a:cubicBezTo>
                    <a:pt x="959747" y="724190"/>
                    <a:pt x="959783" y="724108"/>
                    <a:pt x="960249" y="723115"/>
                  </a:cubicBezTo>
                  <a:lnTo>
                    <a:pt x="963795" y="715549"/>
                  </a:lnTo>
                  <a:cubicBezTo>
                    <a:pt x="963804" y="715550"/>
                    <a:pt x="963917" y="715568"/>
                    <a:pt x="965569" y="715819"/>
                  </a:cubicBezTo>
                  <a:lnTo>
                    <a:pt x="977982" y="717710"/>
                  </a:lnTo>
                  <a:cubicBezTo>
                    <a:pt x="977985" y="717720"/>
                    <a:pt x="978023" y="717821"/>
                    <a:pt x="978489" y="719062"/>
                  </a:cubicBezTo>
                  <a:lnTo>
                    <a:pt x="982035" y="728519"/>
                  </a:lnTo>
                  <a:cubicBezTo>
                    <a:pt x="982049" y="728520"/>
                    <a:pt x="982645" y="728570"/>
                    <a:pt x="1008382" y="730681"/>
                  </a:cubicBezTo>
                  <a:cubicBezTo>
                    <a:pt x="1008382" y="730661"/>
                    <a:pt x="1008382" y="729131"/>
                    <a:pt x="1008382" y="607460"/>
                  </a:cubicBezTo>
                  <a:cubicBezTo>
                    <a:pt x="1008391" y="607460"/>
                    <a:pt x="1008510" y="607460"/>
                    <a:pt x="1010409" y="607460"/>
                  </a:cubicBezTo>
                  <a:lnTo>
                    <a:pt x="1024597" y="607460"/>
                  </a:lnTo>
                  <a:cubicBezTo>
                    <a:pt x="1024597" y="607438"/>
                    <a:pt x="1024597" y="605724"/>
                    <a:pt x="1024597" y="471268"/>
                  </a:cubicBezTo>
                  <a:cubicBezTo>
                    <a:pt x="1024605" y="471268"/>
                    <a:pt x="1024712" y="471268"/>
                    <a:pt x="1026369" y="471268"/>
                  </a:cubicBezTo>
                  <a:lnTo>
                    <a:pt x="1038783" y="471268"/>
                  </a:lnTo>
                  <a:cubicBezTo>
                    <a:pt x="1038783" y="471251"/>
                    <a:pt x="1038783" y="469845"/>
                    <a:pt x="1038783" y="356694"/>
                  </a:cubicBezTo>
                  <a:cubicBezTo>
                    <a:pt x="1042837" y="354532"/>
                    <a:pt x="1042837" y="354532"/>
                    <a:pt x="1042837" y="328590"/>
                  </a:cubicBezTo>
                  <a:cubicBezTo>
                    <a:pt x="1042843" y="328590"/>
                    <a:pt x="1042963" y="328590"/>
                    <a:pt x="1044863" y="328590"/>
                  </a:cubicBezTo>
                  <a:lnTo>
                    <a:pt x="1059050" y="328590"/>
                  </a:lnTo>
                  <a:cubicBezTo>
                    <a:pt x="1059061" y="328567"/>
                    <a:pt x="1059667" y="327200"/>
                    <a:pt x="1095531" y="246443"/>
                  </a:cubicBezTo>
                  <a:cubicBezTo>
                    <a:pt x="1095531" y="246429"/>
                    <a:pt x="1095565" y="244478"/>
                    <a:pt x="10995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6" name="Text Placeholder 9">
            <a:extLst>
              <a:ext uri="{FF2B5EF4-FFF2-40B4-BE49-F238E27FC236}">
                <a16:creationId xmlns="" xmlns:a16="http://schemas.microsoft.com/office/drawing/2014/main" id="{371B1C91-12C8-44EE-830D-F1FB142AC6F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70467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138658108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aphic 14">
            <a:extLst>
              <a:ext uri="{FF2B5EF4-FFF2-40B4-BE49-F238E27FC236}">
                <a16:creationId xmlns="" xmlns:a16="http://schemas.microsoft.com/office/drawing/2014/main" id="{DE92AE71-849C-4C5D-8BC3-63D1AD20C264}"/>
              </a:ext>
            </a:extLst>
          </p:cNvPr>
          <p:cNvGrpSpPr/>
          <p:nvPr userDrawn="1"/>
        </p:nvGrpSpPr>
        <p:grpSpPr>
          <a:xfrm>
            <a:off x="720076" y="1536177"/>
            <a:ext cx="3862162" cy="3037656"/>
            <a:chOff x="2444748" y="555045"/>
            <a:chExt cx="7282048" cy="5727454"/>
          </a:xfrm>
        </p:grpSpPr>
        <p:sp>
          <p:nvSpPr>
            <p:cNvPr id="4" name="Freeform: Shape 3">
              <a:extLst>
                <a:ext uri="{FF2B5EF4-FFF2-40B4-BE49-F238E27FC236}">
                  <a16:creationId xmlns="" xmlns:a16="http://schemas.microsoft.com/office/drawing/2014/main" id="{7D0E32D3-7FAD-40AF-9518-E72C3AEAC5FF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="" xmlns:a16="http://schemas.microsoft.com/office/drawing/2014/main" id="{7EBD8ABF-E4E6-471F-986A-C4EE494F7A1E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="" xmlns:a16="http://schemas.microsoft.com/office/drawing/2014/main" id="{315278CF-71CB-4FE8-B7ED-DAAA45C6791D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="" xmlns:a16="http://schemas.microsoft.com/office/drawing/2014/main" id="{B7FAF83E-5E8E-4C78-A6BA-2CDBD8810123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="" xmlns:a16="http://schemas.microsoft.com/office/drawing/2014/main" id="{06877B64-3C97-4D73-BE16-52CE9B257488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="" xmlns:a16="http://schemas.microsoft.com/office/drawing/2014/main" id="{AD987417-78D5-491C-8E6A-188C225E73DC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="" xmlns:a16="http://schemas.microsoft.com/office/drawing/2014/main" id="{583DB0D5-7B53-40AF-92BC-8E5F127A3D0E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="" xmlns:a16="http://schemas.microsoft.com/office/drawing/2014/main" id="{C541791F-5F7F-4B16-86E2-320FDFF01FCD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" name="Graphic 14">
            <a:extLst>
              <a:ext uri="{FF2B5EF4-FFF2-40B4-BE49-F238E27FC236}">
                <a16:creationId xmlns="" xmlns:a16="http://schemas.microsoft.com/office/drawing/2014/main" id="{CA01EEE8-1A00-420B-A9D7-046737460489}"/>
              </a:ext>
            </a:extLst>
          </p:cNvPr>
          <p:cNvGrpSpPr/>
          <p:nvPr userDrawn="1"/>
        </p:nvGrpSpPr>
        <p:grpSpPr>
          <a:xfrm>
            <a:off x="7624988" y="2977447"/>
            <a:ext cx="3862162" cy="3037656"/>
            <a:chOff x="2444748" y="555045"/>
            <a:chExt cx="7282048" cy="5727454"/>
          </a:xfrm>
        </p:grpSpPr>
        <p:sp>
          <p:nvSpPr>
            <p:cNvPr id="13" name="Freeform: Shape 12">
              <a:extLst>
                <a:ext uri="{FF2B5EF4-FFF2-40B4-BE49-F238E27FC236}">
                  <a16:creationId xmlns="" xmlns:a16="http://schemas.microsoft.com/office/drawing/2014/main" id="{FFF2C995-526A-4EB1-B4C9-1F6C1A508E4A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="" xmlns:a16="http://schemas.microsoft.com/office/drawing/2014/main" id="{7887F308-9F56-41C4-B2ED-E364B83EB337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="" xmlns:a16="http://schemas.microsoft.com/office/drawing/2014/main" id="{C77A3EDE-4590-40C5-888A-D3B474B740A7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="" xmlns:a16="http://schemas.microsoft.com/office/drawing/2014/main" id="{D30074FC-818E-4468-95AA-F42F7DC340D5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="" xmlns:a16="http://schemas.microsoft.com/office/drawing/2014/main" id="{571E1870-4715-463E-8873-E96187341BD1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="" xmlns:a16="http://schemas.microsoft.com/office/drawing/2014/main" id="{011437F7-9D98-4BE9-93CE-1A7DCF71FBFD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="" xmlns:a16="http://schemas.microsoft.com/office/drawing/2014/main" id="{71022038-51F2-4CDE-95C2-5343CFB701F3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E60F7F6F-3E37-44A1-86D4-35EFC13F5DA9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2" name="그림 개체 틀 2">
            <a:extLst>
              <a:ext uri="{FF2B5EF4-FFF2-40B4-BE49-F238E27FC236}">
                <a16:creationId xmlns=""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99554" y="1730073"/>
            <a:ext cx="3529615" cy="200272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1" name="그림 개체 틀 2">
            <a:extLst>
              <a:ext uri="{FF2B5EF4-FFF2-40B4-BE49-F238E27FC236}">
                <a16:creationId xmlns="" xmlns:a16="http://schemas.microsoft.com/office/drawing/2014/main" id="{6D1F2188-2B90-458D-B866-CF7EE47DCD8F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796362" y="3147364"/>
            <a:ext cx="3529615" cy="200272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2" name="Text Placeholder 9">
            <a:extLst>
              <a:ext uri="{FF2B5EF4-FFF2-40B4-BE49-F238E27FC236}">
                <a16:creationId xmlns="" xmlns:a16="http://schemas.microsoft.com/office/drawing/2014/main" id="{CA4F7555-B08F-4024-B435-F4B03BF47F9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23" name="Rectangle: Top Corners Rounded 22">
            <a:extLst>
              <a:ext uri="{FF2B5EF4-FFF2-40B4-BE49-F238E27FC236}">
                <a16:creationId xmlns="" xmlns:a16="http://schemas.microsoft.com/office/drawing/2014/main" id="{263284AA-C901-48FB-8B29-4C8F0687F5D8}"/>
              </a:ext>
            </a:extLst>
          </p:cNvPr>
          <p:cNvSpPr/>
          <p:nvPr userDrawn="1"/>
        </p:nvSpPr>
        <p:spPr>
          <a:xfrm rot="5400000">
            <a:off x="4877311" y="1608819"/>
            <a:ext cx="138403" cy="9893029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4" name="Rectangle: Top Corners Rounded 23">
            <a:extLst>
              <a:ext uri="{FF2B5EF4-FFF2-40B4-BE49-F238E27FC236}">
                <a16:creationId xmlns="" xmlns:a16="http://schemas.microsoft.com/office/drawing/2014/main" id="{8C3D689E-28EE-438B-A23D-92EC82A7FA53}"/>
              </a:ext>
            </a:extLst>
          </p:cNvPr>
          <p:cNvSpPr/>
          <p:nvPr userDrawn="1"/>
        </p:nvSpPr>
        <p:spPr>
          <a:xfrm rot="16200000" flipH="1">
            <a:off x="11665598" y="6098134"/>
            <a:ext cx="138403" cy="914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="" xmlns:a16="http://schemas.microsoft.com/office/drawing/2014/main" id="{1BC99B3A-24E5-4560-8124-DF3CBFC4979C}"/>
              </a:ext>
            </a:extLst>
          </p:cNvPr>
          <p:cNvSpPr txBox="1"/>
          <p:nvPr userDrawn="1"/>
        </p:nvSpPr>
        <p:spPr>
          <a:xfrm>
            <a:off x="9893028" y="6386058"/>
            <a:ext cx="1384572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1600" b="1" dirty="0">
                <a:solidFill>
                  <a:srgbClr val="1CBBB4"/>
                </a:solidFill>
                <a:cs typeface="Arial" pitchFamily="34" charset="0"/>
              </a:rPr>
              <a:t>Real Estate</a:t>
            </a:r>
            <a:endParaRPr lang="ko-KR" altLang="en-US" sz="1600" b="1" dirty="0">
              <a:solidFill>
                <a:srgbClr val="1CBBB4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87676991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="" xmlns:a16="http://schemas.microsoft.com/office/drawing/2014/main" id="{36EA1BEB-CA23-4BDA-ABE4-1C3DD68D5A74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676669" y="924448"/>
            <a:ext cx="5298456" cy="5009104"/>
          </a:xfrm>
          <a:custGeom>
            <a:avLst/>
            <a:gdLst>
              <a:gd name="connsiteX0" fmla="*/ 383512 w 4232031"/>
              <a:gd name="connsiteY0" fmla="*/ 152400 h 4000919"/>
              <a:gd name="connsiteX1" fmla="*/ 4232031 w 4232031"/>
              <a:gd name="connsiteY1" fmla="*/ 152400 h 4000919"/>
              <a:gd name="connsiteX2" fmla="*/ 4232031 w 4232031"/>
              <a:gd name="connsiteY2" fmla="*/ 4000919 h 4000919"/>
              <a:gd name="connsiteX3" fmla="*/ 0 w 4232031"/>
              <a:gd name="connsiteY3" fmla="*/ 0 h 4000919"/>
              <a:gd name="connsiteX4" fmla="*/ 3848519 w 4232031"/>
              <a:gd name="connsiteY4" fmla="*/ 3848519 h 4000919"/>
              <a:gd name="connsiteX5" fmla="*/ 0 w 4232031"/>
              <a:gd name="connsiteY5" fmla="*/ 3848519 h 4000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32031" h="4000919">
                <a:moveTo>
                  <a:pt x="383512" y="152400"/>
                </a:moveTo>
                <a:lnTo>
                  <a:pt x="4232031" y="152400"/>
                </a:lnTo>
                <a:lnTo>
                  <a:pt x="4232031" y="4000919"/>
                </a:lnTo>
                <a:close/>
                <a:moveTo>
                  <a:pt x="0" y="0"/>
                </a:moveTo>
                <a:lnTo>
                  <a:pt x="3848519" y="3848519"/>
                </a:lnTo>
                <a:lnTo>
                  <a:pt x="0" y="384851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638560050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="" xmlns:a16="http://schemas.microsoft.com/office/drawing/2014/main" id="{D2C59715-0591-4B9D-8DF3-CA84D8FBF86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6504010" cy="6858000"/>
          </a:xfrm>
          <a:custGeom>
            <a:avLst/>
            <a:gdLst>
              <a:gd name="connsiteX0" fmla="*/ 2612170 w 6504010"/>
              <a:gd name="connsiteY0" fmla="*/ 0 h 6858000"/>
              <a:gd name="connsiteX1" fmla="*/ 4486354 w 6504010"/>
              <a:gd name="connsiteY1" fmla="*/ 0 h 6858000"/>
              <a:gd name="connsiteX2" fmla="*/ 6504010 w 6504010"/>
              <a:gd name="connsiteY2" fmla="*/ 4666806 h 6858000"/>
              <a:gd name="connsiteX3" fmla="*/ 1435812 w 6504010"/>
              <a:gd name="connsiteY3" fmla="*/ 6858000 h 6858000"/>
              <a:gd name="connsiteX4" fmla="*/ 1101944 w 6504010"/>
              <a:gd name="connsiteY4" fmla="*/ 6858000 h 6858000"/>
              <a:gd name="connsiteX5" fmla="*/ 0 w 6504010"/>
              <a:gd name="connsiteY5" fmla="*/ 4309223 h 6858000"/>
              <a:gd name="connsiteX6" fmla="*/ 0 w 6504010"/>
              <a:gd name="connsiteY6" fmla="*/ 1129351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04010" h="6858000">
                <a:moveTo>
                  <a:pt x="2612170" y="0"/>
                </a:moveTo>
                <a:lnTo>
                  <a:pt x="4486354" y="0"/>
                </a:lnTo>
                <a:lnTo>
                  <a:pt x="6504010" y="4666806"/>
                </a:lnTo>
                <a:lnTo>
                  <a:pt x="1435812" y="6858000"/>
                </a:lnTo>
                <a:lnTo>
                  <a:pt x="1101944" y="6858000"/>
                </a:lnTo>
                <a:lnTo>
                  <a:pt x="0" y="4309223"/>
                </a:lnTo>
                <a:lnTo>
                  <a:pt x="0" y="112935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26949789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ame 4">
            <a:extLst>
              <a:ext uri="{FF2B5EF4-FFF2-40B4-BE49-F238E27FC236}">
                <a16:creationId xmlns="" xmlns:a16="http://schemas.microsoft.com/office/drawing/2014/main" id="{68FC2D2C-E288-4655-B149-7FDC6019F189}"/>
              </a:ext>
            </a:extLst>
          </p:cNvPr>
          <p:cNvSpPr/>
          <p:nvPr userDrawn="1"/>
        </p:nvSpPr>
        <p:spPr>
          <a:xfrm>
            <a:off x="1065125" y="615462"/>
            <a:ext cx="10061750" cy="5627077"/>
          </a:xfrm>
          <a:prstGeom prst="frame">
            <a:avLst>
              <a:gd name="adj1" fmla="val 125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2" name="그림 개체 틀 2">
            <a:extLst>
              <a:ext uri="{FF2B5EF4-FFF2-40B4-BE49-F238E27FC236}">
                <a16:creationId xmlns=""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525478" y="2672859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" name="그림 개체 틀 2">
            <a:extLst>
              <a:ext uri="{FF2B5EF4-FFF2-40B4-BE49-F238E27FC236}">
                <a16:creationId xmlns="" xmlns:a16="http://schemas.microsoft.com/office/drawing/2014/main" id="{8C2D07FC-15C4-4C6A-986D-9F8AF75556D2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783566" y="2672859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그림 개체 틀 2">
            <a:extLst>
              <a:ext uri="{FF2B5EF4-FFF2-40B4-BE49-F238E27FC236}">
                <a16:creationId xmlns="" xmlns:a16="http://schemas.microsoft.com/office/drawing/2014/main" id="{77E72DE7-6595-4BFA-8756-B9305A9898BD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10041654" y="2672860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그림 개체 틀 2">
            <a:extLst>
              <a:ext uri="{FF2B5EF4-FFF2-40B4-BE49-F238E27FC236}">
                <a16:creationId xmlns="" xmlns:a16="http://schemas.microsoft.com/office/drawing/2014/main" id="{F9074EBC-1F15-45F9-A91E-E5C4D64C8180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3267390" y="2672859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3325CAF5-D11F-4EBB-976F-4EE501C8F940}"/>
              </a:ext>
            </a:extLst>
          </p:cNvPr>
          <p:cNvSpPr/>
          <p:nvPr userDrawn="1"/>
        </p:nvSpPr>
        <p:spPr>
          <a:xfrm>
            <a:off x="0" y="2672858"/>
            <a:ext cx="3064747" cy="251072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3750961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=""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66858" y="364253"/>
            <a:ext cx="6012983" cy="306474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="" xmlns:a16="http://schemas.microsoft.com/office/drawing/2014/main" id="{550CE873-3157-4ACA-9DEF-A3898679AE42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8486787" y="364253"/>
            <a:ext cx="3172650" cy="60566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그림 개체 틀 2">
            <a:extLst>
              <a:ext uri="{FF2B5EF4-FFF2-40B4-BE49-F238E27FC236}">
                <a16:creationId xmlns="" xmlns:a16="http://schemas.microsoft.com/office/drawing/2014/main" id="{97EDFA1B-E40C-4818-BE93-5913C50D0E28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2266858" y="3627455"/>
            <a:ext cx="2902063" cy="286629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그림 개체 틀 2">
            <a:extLst>
              <a:ext uri="{FF2B5EF4-FFF2-40B4-BE49-F238E27FC236}">
                <a16:creationId xmlns="" xmlns:a16="http://schemas.microsoft.com/office/drawing/2014/main" id="{A8A97DCE-D05A-4EB8-81BB-EFE1E828ADAE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5381193" y="3627455"/>
            <a:ext cx="2898648" cy="286629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43359454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이등변 삼각형 1">
            <a:extLst>
              <a:ext uri="{FF2B5EF4-FFF2-40B4-BE49-F238E27FC236}">
                <a16:creationId xmlns="" xmlns:a16="http://schemas.microsoft.com/office/drawing/2014/main" id="{6C6DFD09-A3A3-46CB-8362-51647524E6BD}"/>
              </a:ext>
            </a:extLst>
          </p:cNvPr>
          <p:cNvSpPr/>
          <p:nvPr userDrawn="1"/>
        </p:nvSpPr>
        <p:spPr>
          <a:xfrm rot="19800000">
            <a:off x="133561" y="236516"/>
            <a:ext cx="6117151" cy="5273405"/>
          </a:xfrm>
          <a:prstGeom prst="triangle">
            <a:avLst/>
          </a:pr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prstClr val="white"/>
              </a:solidFill>
            </a:endParaRPr>
          </a:p>
        </p:txBody>
      </p:sp>
      <p:sp>
        <p:nvSpPr>
          <p:cNvPr id="10" name="그림 개체 틀 9">
            <a:extLst>
              <a:ext uri="{FF2B5EF4-FFF2-40B4-BE49-F238E27FC236}">
                <a16:creationId xmlns="" xmlns:a16="http://schemas.microsoft.com/office/drawing/2014/main" id="{031131DF-CEA2-4960-A1A4-3F4DC774EDC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76964" y="420431"/>
            <a:ext cx="6699339" cy="5844144"/>
          </a:xfrm>
          <a:custGeom>
            <a:avLst/>
            <a:gdLst>
              <a:gd name="connsiteX0" fmla="*/ 6255989 w 6364927"/>
              <a:gd name="connsiteY0" fmla="*/ 5288703 h 5552421"/>
              <a:gd name="connsiteX1" fmla="*/ 6256633 w 6364927"/>
              <a:gd name="connsiteY1" fmla="*/ 5289197 h 5552421"/>
              <a:gd name="connsiteX2" fmla="*/ 6273669 w 6364927"/>
              <a:gd name="connsiteY2" fmla="*/ 5302275 h 5552421"/>
              <a:gd name="connsiteX3" fmla="*/ 6338341 w 6364927"/>
              <a:gd name="connsiteY3" fmla="*/ 5305638 h 5552421"/>
              <a:gd name="connsiteX4" fmla="*/ 6353495 w 6364927"/>
              <a:gd name="connsiteY4" fmla="*/ 5296297 h 5552421"/>
              <a:gd name="connsiteX5" fmla="*/ 6364927 w 6364927"/>
              <a:gd name="connsiteY5" fmla="*/ 5316029 h 5552421"/>
              <a:gd name="connsiteX6" fmla="*/ 6361174 w 6364927"/>
              <a:gd name="connsiteY6" fmla="*/ 5318389 h 5552421"/>
              <a:gd name="connsiteX7" fmla="*/ 6311999 w 6364927"/>
              <a:gd name="connsiteY7" fmla="*/ 5363376 h 5552421"/>
              <a:gd name="connsiteX8" fmla="*/ 6278329 w 6364927"/>
              <a:gd name="connsiteY8" fmla="*/ 5408157 h 5552421"/>
              <a:gd name="connsiteX9" fmla="*/ 6275149 w 6364927"/>
              <a:gd name="connsiteY9" fmla="*/ 5406491 h 5552421"/>
              <a:gd name="connsiteX10" fmla="*/ 6228626 w 6364927"/>
              <a:gd name="connsiteY10" fmla="*/ 5438500 h 5552421"/>
              <a:gd name="connsiteX11" fmla="*/ 6193338 w 6364927"/>
              <a:gd name="connsiteY11" fmla="*/ 5476400 h 5552421"/>
              <a:gd name="connsiteX12" fmla="*/ 6184516 w 6364927"/>
              <a:gd name="connsiteY12" fmla="*/ 5427640 h 5552421"/>
              <a:gd name="connsiteX13" fmla="*/ 6241860 w 6364927"/>
              <a:gd name="connsiteY13" fmla="*/ 5319261 h 5552421"/>
              <a:gd name="connsiteX14" fmla="*/ 6256196 w 6364927"/>
              <a:gd name="connsiteY14" fmla="*/ 5289451 h 5552421"/>
              <a:gd name="connsiteX15" fmla="*/ 2968165 w 6364927"/>
              <a:gd name="connsiteY15" fmla="*/ 245883 h 5552421"/>
              <a:gd name="connsiteX16" fmla="*/ 2986957 w 6364927"/>
              <a:gd name="connsiteY16" fmla="*/ 259205 h 5552421"/>
              <a:gd name="connsiteX17" fmla="*/ 3033442 w 6364927"/>
              <a:gd name="connsiteY17" fmla="*/ 283914 h 5552421"/>
              <a:gd name="connsiteX18" fmla="*/ 2956404 w 6364927"/>
              <a:gd name="connsiteY18" fmla="*/ 411016 h 5552421"/>
              <a:gd name="connsiteX19" fmla="*/ 3117671 w 6364927"/>
              <a:gd name="connsiteY19" fmla="*/ 343228 h 5552421"/>
              <a:gd name="connsiteX20" fmla="*/ 3210547 w 6364927"/>
              <a:gd name="connsiteY20" fmla="*/ 330280 h 5552421"/>
              <a:gd name="connsiteX21" fmla="*/ 3243292 w 6364927"/>
              <a:gd name="connsiteY21" fmla="*/ 397967 h 5552421"/>
              <a:gd name="connsiteX22" fmla="*/ 3193322 w 6364927"/>
              <a:gd name="connsiteY22" fmla="*/ 452344 h 5552421"/>
              <a:gd name="connsiteX23" fmla="*/ 3176728 w 6364927"/>
              <a:gd name="connsiteY23" fmla="*/ 467036 h 5552421"/>
              <a:gd name="connsiteX24" fmla="*/ 3081773 w 6364927"/>
              <a:gd name="connsiteY24" fmla="*/ 562716 h 5552421"/>
              <a:gd name="connsiteX25" fmla="*/ 3134961 w 6364927"/>
              <a:gd name="connsiteY25" fmla="*/ 644059 h 5552421"/>
              <a:gd name="connsiteX26" fmla="*/ 3233513 w 6364927"/>
              <a:gd name="connsiteY26" fmla="*/ 673688 h 5552421"/>
              <a:gd name="connsiteX27" fmla="*/ 3288282 w 6364927"/>
              <a:gd name="connsiteY27" fmla="*/ 724562 h 5552421"/>
              <a:gd name="connsiteX28" fmla="*/ 3337558 w 6364927"/>
              <a:gd name="connsiteY28" fmla="*/ 864218 h 5552421"/>
              <a:gd name="connsiteX29" fmla="*/ 3337370 w 6364927"/>
              <a:gd name="connsiteY29" fmla="*/ 874518 h 5552421"/>
              <a:gd name="connsiteX30" fmla="*/ 3344120 w 6364927"/>
              <a:gd name="connsiteY30" fmla="*/ 962335 h 5552421"/>
              <a:gd name="connsiteX31" fmla="*/ 3319577 w 6364927"/>
              <a:gd name="connsiteY31" fmla="*/ 1017294 h 5552421"/>
              <a:gd name="connsiteX32" fmla="*/ 3288347 w 6364927"/>
              <a:gd name="connsiteY32" fmla="*/ 1147458 h 5552421"/>
              <a:gd name="connsiteX33" fmla="*/ 3305699 w 6364927"/>
              <a:gd name="connsiteY33" fmla="*/ 1209780 h 5552421"/>
              <a:gd name="connsiteX34" fmla="*/ 3348793 w 6364927"/>
              <a:gd name="connsiteY34" fmla="*/ 1240909 h 5552421"/>
              <a:gd name="connsiteX35" fmla="*/ 3443497 w 6364927"/>
              <a:gd name="connsiteY35" fmla="*/ 1242190 h 5552421"/>
              <a:gd name="connsiteX36" fmla="*/ 3517378 w 6364927"/>
              <a:gd name="connsiteY36" fmla="*/ 1240227 h 5552421"/>
              <a:gd name="connsiteX37" fmla="*/ 3646343 w 6364927"/>
              <a:gd name="connsiteY37" fmla="*/ 1257363 h 5552421"/>
              <a:gd name="connsiteX38" fmla="*/ 3673411 w 6364927"/>
              <a:gd name="connsiteY38" fmla="*/ 1282474 h 5552421"/>
              <a:gd name="connsiteX39" fmla="*/ 3675051 w 6364927"/>
              <a:gd name="connsiteY39" fmla="*/ 1307003 h 5552421"/>
              <a:gd name="connsiteX40" fmla="*/ 3740667 w 6364927"/>
              <a:gd name="connsiteY40" fmla="*/ 1269055 h 5552421"/>
              <a:gd name="connsiteX41" fmla="*/ 3665336 w 6364927"/>
              <a:gd name="connsiteY41" fmla="*/ 1344214 h 5552421"/>
              <a:gd name="connsiteX42" fmla="*/ 3620350 w 6364927"/>
              <a:gd name="connsiteY42" fmla="*/ 1385517 h 5552421"/>
              <a:gd name="connsiteX43" fmla="*/ 3642434 w 6364927"/>
              <a:gd name="connsiteY43" fmla="*/ 1423702 h 5552421"/>
              <a:gd name="connsiteX44" fmla="*/ 3770892 w 6364927"/>
              <a:gd name="connsiteY44" fmla="*/ 1472724 h 5552421"/>
              <a:gd name="connsiteX45" fmla="*/ 3684074 w 6364927"/>
              <a:gd name="connsiteY45" fmla="*/ 1517837 h 5552421"/>
              <a:gd name="connsiteX46" fmla="*/ 3736569 w 6364927"/>
              <a:gd name="connsiteY46" fmla="*/ 1543530 h 5552421"/>
              <a:gd name="connsiteX47" fmla="*/ 3651203 w 6364927"/>
              <a:gd name="connsiteY47" fmla="*/ 1623473 h 5552421"/>
              <a:gd name="connsiteX48" fmla="*/ 3629816 w 6364927"/>
              <a:gd name="connsiteY48" fmla="*/ 1651128 h 5552421"/>
              <a:gd name="connsiteX49" fmla="*/ 3661868 w 6364927"/>
              <a:gd name="connsiteY49" fmla="*/ 1663165 h 5552421"/>
              <a:gd name="connsiteX50" fmla="*/ 3751776 w 6364927"/>
              <a:gd name="connsiteY50" fmla="*/ 1667219 h 5552421"/>
              <a:gd name="connsiteX51" fmla="*/ 3687612 w 6364927"/>
              <a:gd name="connsiteY51" fmla="*/ 1739996 h 5552421"/>
              <a:gd name="connsiteX52" fmla="*/ 3762629 w 6364927"/>
              <a:gd name="connsiteY52" fmla="*/ 1696612 h 5552421"/>
              <a:gd name="connsiteX53" fmla="*/ 3840927 w 6364927"/>
              <a:gd name="connsiteY53" fmla="*/ 1702285 h 5552421"/>
              <a:gd name="connsiteX54" fmla="*/ 3842380 w 6364927"/>
              <a:gd name="connsiteY54" fmla="*/ 1737114 h 5552421"/>
              <a:gd name="connsiteX55" fmla="*/ 3909639 w 6364927"/>
              <a:gd name="connsiteY55" fmla="*/ 1831721 h 5552421"/>
              <a:gd name="connsiteX56" fmla="*/ 3790897 w 6364927"/>
              <a:gd name="connsiteY56" fmla="*/ 1951348 h 5552421"/>
              <a:gd name="connsiteX57" fmla="*/ 3906107 w 6364927"/>
              <a:gd name="connsiteY57" fmla="*/ 1879624 h 5552421"/>
              <a:gd name="connsiteX58" fmla="*/ 4018349 w 6364927"/>
              <a:gd name="connsiteY58" fmla="*/ 1824902 h 5552421"/>
              <a:gd name="connsiteX59" fmla="*/ 4064218 w 6364927"/>
              <a:gd name="connsiteY59" fmla="*/ 1839139 h 5552421"/>
              <a:gd name="connsiteX60" fmla="*/ 4033239 w 6364927"/>
              <a:gd name="connsiteY60" fmla="*/ 1872342 h 5552421"/>
              <a:gd name="connsiteX61" fmla="*/ 3911028 w 6364927"/>
              <a:gd name="connsiteY61" fmla="*/ 1953211 h 5552421"/>
              <a:gd name="connsiteX62" fmla="*/ 4052546 w 6364927"/>
              <a:gd name="connsiteY62" fmla="*/ 1927419 h 5552421"/>
              <a:gd name="connsiteX63" fmla="*/ 4093811 w 6364927"/>
              <a:gd name="connsiteY63" fmla="*/ 1944319 h 5552421"/>
              <a:gd name="connsiteX64" fmla="*/ 4069456 w 6364927"/>
              <a:gd name="connsiteY64" fmla="*/ 1988976 h 5552421"/>
              <a:gd name="connsiteX65" fmla="*/ 4032420 w 6364927"/>
              <a:gd name="connsiteY65" fmla="*/ 1990014 h 5552421"/>
              <a:gd name="connsiteX66" fmla="*/ 4004597 w 6364927"/>
              <a:gd name="connsiteY66" fmla="*/ 1995914 h 5552421"/>
              <a:gd name="connsiteX67" fmla="*/ 3875381 w 6364927"/>
              <a:gd name="connsiteY67" fmla="*/ 2075738 h 5552421"/>
              <a:gd name="connsiteX68" fmla="*/ 3879798 w 6364927"/>
              <a:gd name="connsiteY68" fmla="*/ 2083375 h 5552421"/>
              <a:gd name="connsiteX69" fmla="*/ 3904845 w 6364927"/>
              <a:gd name="connsiteY69" fmla="*/ 2094368 h 5552421"/>
              <a:gd name="connsiteX70" fmla="*/ 4068638 w 6364927"/>
              <a:gd name="connsiteY70" fmla="*/ 2106649 h 5552421"/>
              <a:gd name="connsiteX71" fmla="*/ 4112675 w 6364927"/>
              <a:gd name="connsiteY71" fmla="*/ 2096467 h 5552421"/>
              <a:gd name="connsiteX72" fmla="*/ 4070278 w 6364927"/>
              <a:gd name="connsiteY72" fmla="*/ 2131178 h 5552421"/>
              <a:gd name="connsiteX73" fmla="*/ 4041887 w 6364927"/>
              <a:gd name="connsiteY73" fmla="*/ 2157789 h 5552421"/>
              <a:gd name="connsiteX74" fmla="*/ 4079365 w 6364927"/>
              <a:gd name="connsiteY74" fmla="*/ 2157515 h 5552421"/>
              <a:gd name="connsiteX75" fmla="*/ 4186622 w 6364927"/>
              <a:gd name="connsiteY75" fmla="*/ 2115868 h 5552421"/>
              <a:gd name="connsiteX76" fmla="*/ 4265300 w 6364927"/>
              <a:gd name="connsiteY76" fmla="*/ 2111130 h 5552421"/>
              <a:gd name="connsiteX77" fmla="*/ 4224164 w 6364927"/>
              <a:gd name="connsiteY77" fmla="*/ 2180781 h 5552421"/>
              <a:gd name="connsiteX78" fmla="*/ 4219367 w 6364927"/>
              <a:gd name="connsiteY78" fmla="*/ 2183555 h 5552421"/>
              <a:gd name="connsiteX79" fmla="*/ 4269654 w 6364927"/>
              <a:gd name="connsiteY79" fmla="*/ 2205428 h 5552421"/>
              <a:gd name="connsiteX80" fmla="*/ 4323981 w 6364927"/>
              <a:gd name="connsiteY80" fmla="*/ 2255539 h 5552421"/>
              <a:gd name="connsiteX81" fmla="*/ 4348837 w 6364927"/>
              <a:gd name="connsiteY81" fmla="*/ 2266642 h 5552421"/>
              <a:gd name="connsiteX82" fmla="*/ 4322466 w 6364927"/>
              <a:gd name="connsiteY82" fmla="*/ 2307371 h 5552421"/>
              <a:gd name="connsiteX83" fmla="*/ 4198046 w 6364927"/>
              <a:gd name="connsiteY83" fmla="*/ 2384422 h 5552421"/>
              <a:gd name="connsiteX84" fmla="*/ 4296787 w 6364927"/>
              <a:gd name="connsiteY84" fmla="*/ 2403751 h 5552421"/>
              <a:gd name="connsiteX85" fmla="*/ 4348397 w 6364927"/>
              <a:gd name="connsiteY85" fmla="*/ 2373903 h 5552421"/>
              <a:gd name="connsiteX86" fmla="*/ 4335276 w 6364927"/>
              <a:gd name="connsiteY86" fmla="*/ 2437543 h 5552421"/>
              <a:gd name="connsiteX87" fmla="*/ 4338365 w 6364927"/>
              <a:gd name="connsiteY87" fmla="*/ 2486712 h 5552421"/>
              <a:gd name="connsiteX88" fmla="*/ 4316285 w 6364927"/>
              <a:gd name="connsiteY88" fmla="*/ 2556552 h 5552421"/>
              <a:gd name="connsiteX89" fmla="*/ 4240888 w 6364927"/>
              <a:gd name="connsiteY89" fmla="*/ 2610348 h 5552421"/>
              <a:gd name="connsiteX90" fmla="*/ 4427203 w 6364927"/>
              <a:gd name="connsiteY90" fmla="*/ 2553552 h 5552421"/>
              <a:gd name="connsiteX91" fmla="*/ 4235652 w 6364927"/>
              <a:gd name="connsiteY91" fmla="*/ 2720383 h 5552421"/>
              <a:gd name="connsiteX92" fmla="*/ 4279690 w 6364927"/>
              <a:gd name="connsiteY92" fmla="*/ 2710202 h 5552421"/>
              <a:gd name="connsiteX93" fmla="*/ 4367076 w 6364927"/>
              <a:gd name="connsiteY93" fmla="*/ 2644377 h 5552421"/>
              <a:gd name="connsiteX94" fmla="*/ 4442978 w 6364927"/>
              <a:gd name="connsiteY94" fmla="*/ 2656531 h 5552421"/>
              <a:gd name="connsiteX95" fmla="*/ 4486072 w 6364927"/>
              <a:gd name="connsiteY95" fmla="*/ 2687661 h 5552421"/>
              <a:gd name="connsiteX96" fmla="*/ 4601407 w 6364927"/>
              <a:gd name="connsiteY96" fmla="*/ 2692297 h 5552421"/>
              <a:gd name="connsiteX97" fmla="*/ 4593078 w 6364927"/>
              <a:gd name="connsiteY97" fmla="*/ 2742974 h 5552421"/>
              <a:gd name="connsiteX98" fmla="*/ 4656110 w 6364927"/>
              <a:gd name="connsiteY98" fmla="*/ 2721807 h 5552421"/>
              <a:gd name="connsiteX99" fmla="*/ 4765007 w 6364927"/>
              <a:gd name="connsiteY99" fmla="*/ 2704689 h 5552421"/>
              <a:gd name="connsiteX100" fmla="*/ 4722358 w 6364927"/>
              <a:gd name="connsiteY100" fmla="*/ 2782348 h 5552421"/>
              <a:gd name="connsiteX101" fmla="*/ 4734472 w 6364927"/>
              <a:gd name="connsiteY101" fmla="*/ 2846680 h 5552421"/>
              <a:gd name="connsiteX102" fmla="*/ 4642861 w 6364927"/>
              <a:gd name="connsiteY102" fmla="*/ 2904758 h 5552421"/>
              <a:gd name="connsiteX103" fmla="*/ 4895489 w 6364927"/>
              <a:gd name="connsiteY103" fmla="*/ 2875854 h 5552421"/>
              <a:gd name="connsiteX104" fmla="*/ 4870946 w 6364927"/>
              <a:gd name="connsiteY104" fmla="*/ 2930812 h 5552421"/>
              <a:gd name="connsiteX105" fmla="*/ 4945776 w 6364927"/>
              <a:gd name="connsiteY105" fmla="*/ 2889685 h 5552421"/>
              <a:gd name="connsiteX106" fmla="*/ 4957035 w 6364927"/>
              <a:gd name="connsiteY106" fmla="*/ 2885934 h 5552421"/>
              <a:gd name="connsiteX107" fmla="*/ 4964182 w 6364927"/>
              <a:gd name="connsiteY107" fmla="*/ 2898270 h 5552421"/>
              <a:gd name="connsiteX108" fmla="*/ 4907974 w 6364927"/>
              <a:gd name="connsiteY108" fmla="*/ 2974446 h 5552421"/>
              <a:gd name="connsiteX109" fmla="*/ 4668984 w 6364927"/>
              <a:gd name="connsiteY109" fmla="*/ 3220863 h 5552421"/>
              <a:gd name="connsiteX110" fmla="*/ 4879147 w 6364927"/>
              <a:gd name="connsiteY110" fmla="*/ 3151294 h 5552421"/>
              <a:gd name="connsiteX111" fmla="*/ 4780915 w 6364927"/>
              <a:gd name="connsiteY111" fmla="*/ 3208104 h 5552421"/>
              <a:gd name="connsiteX112" fmla="*/ 4702550 w 6364927"/>
              <a:gd name="connsiteY112" fmla="*/ 3278903 h 5552421"/>
              <a:gd name="connsiteX113" fmla="*/ 4794858 w 6364927"/>
              <a:gd name="connsiteY113" fmla="*/ 3286666 h 5552421"/>
              <a:gd name="connsiteX114" fmla="*/ 4897827 w 6364927"/>
              <a:gd name="connsiteY114" fmla="*/ 3323931 h 5552421"/>
              <a:gd name="connsiteX115" fmla="*/ 4935244 w 6364927"/>
              <a:gd name="connsiteY115" fmla="*/ 3312484 h 5552421"/>
              <a:gd name="connsiteX116" fmla="*/ 5037705 w 6364927"/>
              <a:gd name="connsiteY116" fmla="*/ 3273610 h 5552421"/>
              <a:gd name="connsiteX117" fmla="*/ 4984959 w 6364927"/>
              <a:gd name="connsiteY117" fmla="*/ 3344879 h 5552421"/>
              <a:gd name="connsiteX118" fmla="*/ 5010891 w 6364927"/>
              <a:gd name="connsiteY118" fmla="*/ 3411411 h 5552421"/>
              <a:gd name="connsiteX119" fmla="*/ 5110896 w 6364927"/>
              <a:gd name="connsiteY119" fmla="*/ 3475869 h 5552421"/>
              <a:gd name="connsiteX120" fmla="*/ 5224781 w 6364927"/>
              <a:gd name="connsiteY120" fmla="*/ 3553701 h 5552421"/>
              <a:gd name="connsiteX121" fmla="*/ 5245412 w 6364927"/>
              <a:gd name="connsiteY121" fmla="*/ 3557057 h 5552421"/>
              <a:gd name="connsiteX122" fmla="*/ 5240051 w 6364927"/>
              <a:gd name="connsiteY122" fmla="*/ 3590730 h 5552421"/>
              <a:gd name="connsiteX123" fmla="*/ 5244468 w 6364927"/>
              <a:gd name="connsiteY123" fmla="*/ 3598367 h 5552421"/>
              <a:gd name="connsiteX124" fmla="*/ 5258285 w 6364927"/>
              <a:gd name="connsiteY124" fmla="*/ 3600567 h 5552421"/>
              <a:gd name="connsiteX125" fmla="*/ 5260494 w 6364927"/>
              <a:gd name="connsiteY125" fmla="*/ 3604385 h 5552421"/>
              <a:gd name="connsiteX126" fmla="*/ 5130898 w 6364927"/>
              <a:gd name="connsiteY126" fmla="*/ 3694621 h 5552421"/>
              <a:gd name="connsiteX127" fmla="*/ 5164591 w 6364927"/>
              <a:gd name="connsiteY127" fmla="*/ 3731187 h 5552421"/>
              <a:gd name="connsiteX128" fmla="*/ 5202892 w 6364927"/>
              <a:gd name="connsiteY128" fmla="*/ 3775279 h 5552421"/>
              <a:gd name="connsiteX129" fmla="*/ 5301253 w 6364927"/>
              <a:gd name="connsiteY129" fmla="*/ 3805019 h 5552421"/>
              <a:gd name="connsiteX130" fmla="*/ 5305670 w 6364927"/>
              <a:gd name="connsiteY130" fmla="*/ 3812656 h 5552421"/>
              <a:gd name="connsiteX131" fmla="*/ 5311159 w 6364927"/>
              <a:gd name="connsiteY131" fmla="*/ 3865533 h 5552421"/>
              <a:gd name="connsiteX132" fmla="*/ 5308444 w 6364927"/>
              <a:gd name="connsiteY132" fmla="*/ 3893599 h 5552421"/>
              <a:gd name="connsiteX133" fmla="*/ 5303589 w 6364927"/>
              <a:gd name="connsiteY133" fmla="*/ 3993223 h 5552421"/>
              <a:gd name="connsiteX134" fmla="*/ 5422835 w 6364927"/>
              <a:gd name="connsiteY134" fmla="*/ 3939547 h 5552421"/>
              <a:gd name="connsiteX135" fmla="*/ 5391605 w 6364927"/>
              <a:gd name="connsiteY135" fmla="*/ 4069711 h 5552421"/>
              <a:gd name="connsiteX136" fmla="*/ 5354509 w 6364927"/>
              <a:gd name="connsiteY136" fmla="*/ 4167598 h 5552421"/>
              <a:gd name="connsiteX137" fmla="*/ 5333118 w 6364927"/>
              <a:gd name="connsiteY137" fmla="*/ 4185064 h 5552421"/>
              <a:gd name="connsiteX138" fmla="*/ 5259930 w 6364927"/>
              <a:gd name="connsiteY138" fmla="*/ 4242678 h 5552421"/>
              <a:gd name="connsiteX139" fmla="*/ 5217533 w 6364927"/>
              <a:gd name="connsiteY139" fmla="*/ 4277389 h 5552421"/>
              <a:gd name="connsiteX140" fmla="*/ 5224850 w 6364927"/>
              <a:gd name="connsiteY140" fmla="*/ 4344495 h 5552421"/>
              <a:gd name="connsiteX141" fmla="*/ 5422967 w 6364927"/>
              <a:gd name="connsiteY141" fmla="*/ 4285970 h 5552421"/>
              <a:gd name="connsiteX142" fmla="*/ 5472621 w 6364927"/>
              <a:gd name="connsiteY142" fmla="*/ 4361203 h 5552421"/>
              <a:gd name="connsiteX143" fmla="*/ 5544486 w 6364927"/>
              <a:gd name="connsiteY143" fmla="*/ 4355310 h 5552421"/>
              <a:gd name="connsiteX144" fmla="*/ 5585939 w 6364927"/>
              <a:gd name="connsiteY144" fmla="*/ 4361910 h 5552421"/>
              <a:gd name="connsiteX145" fmla="*/ 5568778 w 6364927"/>
              <a:gd name="connsiteY145" fmla="*/ 4397313 h 5552421"/>
              <a:gd name="connsiteX146" fmla="*/ 5456849 w 6364927"/>
              <a:gd name="connsiteY146" fmla="*/ 4518096 h 5552421"/>
              <a:gd name="connsiteX147" fmla="*/ 5750484 w 6364927"/>
              <a:gd name="connsiteY147" fmla="*/ 4332992 h 5552421"/>
              <a:gd name="connsiteX148" fmla="*/ 5751181 w 6364927"/>
              <a:gd name="connsiteY148" fmla="*/ 4398831 h 5552421"/>
              <a:gd name="connsiteX149" fmla="*/ 5669284 w 6364927"/>
              <a:gd name="connsiteY149" fmla="*/ 4517533 h 5552421"/>
              <a:gd name="connsiteX150" fmla="*/ 5742221 w 6364927"/>
              <a:gd name="connsiteY150" fmla="*/ 4556880 h 5552421"/>
              <a:gd name="connsiteX151" fmla="*/ 5790744 w 6364927"/>
              <a:gd name="connsiteY151" fmla="*/ 4835572 h 5552421"/>
              <a:gd name="connsiteX152" fmla="*/ 5850432 w 6364927"/>
              <a:gd name="connsiteY152" fmla="*/ 4852009 h 5552421"/>
              <a:gd name="connsiteX153" fmla="*/ 5949235 w 6364927"/>
              <a:gd name="connsiteY153" fmla="*/ 4784676 h 5552421"/>
              <a:gd name="connsiteX154" fmla="*/ 5856113 w 6364927"/>
              <a:gd name="connsiteY154" fmla="*/ 4904775 h 5552421"/>
              <a:gd name="connsiteX155" fmla="*/ 5979396 w 6364927"/>
              <a:gd name="connsiteY155" fmla="*/ 4869145 h 5552421"/>
              <a:gd name="connsiteX156" fmla="*/ 5894030 w 6364927"/>
              <a:gd name="connsiteY156" fmla="*/ 4949088 h 5552421"/>
              <a:gd name="connsiteX157" fmla="*/ 5989176 w 6364927"/>
              <a:gd name="connsiteY157" fmla="*/ 4951133 h 5552421"/>
              <a:gd name="connsiteX158" fmla="*/ 5953404 w 6364927"/>
              <a:gd name="connsiteY158" fmla="*/ 4997299 h 5552421"/>
              <a:gd name="connsiteX159" fmla="*/ 5924949 w 6364927"/>
              <a:gd name="connsiteY159" fmla="*/ 5110571 h 5552421"/>
              <a:gd name="connsiteX160" fmla="*/ 6012332 w 6364927"/>
              <a:gd name="connsiteY160" fmla="*/ 5034558 h 5552421"/>
              <a:gd name="connsiteX161" fmla="*/ 6102619 w 6364927"/>
              <a:gd name="connsiteY161" fmla="*/ 5028202 h 5552421"/>
              <a:gd name="connsiteX162" fmla="*/ 6113661 w 6364927"/>
              <a:gd name="connsiteY162" fmla="*/ 5047294 h 5552421"/>
              <a:gd name="connsiteX163" fmla="*/ 6113030 w 6364927"/>
              <a:gd name="connsiteY163" fmla="*/ 5154666 h 5552421"/>
              <a:gd name="connsiteX164" fmla="*/ 6163821 w 6364927"/>
              <a:gd name="connsiteY164" fmla="*/ 5242490 h 5552421"/>
              <a:gd name="connsiteX165" fmla="*/ 6171695 w 6364927"/>
              <a:gd name="connsiteY165" fmla="*/ 5272825 h 5552421"/>
              <a:gd name="connsiteX166" fmla="*/ 6171960 w 6364927"/>
              <a:gd name="connsiteY166" fmla="*/ 5272847 h 5552421"/>
              <a:gd name="connsiteX167" fmla="*/ 6160393 w 6364927"/>
              <a:gd name="connsiteY167" fmla="*/ 5281399 h 5552421"/>
              <a:gd name="connsiteX168" fmla="*/ 6144817 w 6364927"/>
              <a:gd name="connsiteY168" fmla="*/ 5319261 h 5552421"/>
              <a:gd name="connsiteX169" fmla="*/ 6077770 w 6364927"/>
              <a:gd name="connsiteY169" fmla="*/ 5167441 h 5552421"/>
              <a:gd name="connsiteX170" fmla="*/ 6055714 w 6364927"/>
              <a:gd name="connsiteY170" fmla="*/ 5308401 h 5552421"/>
              <a:gd name="connsiteX171" fmla="*/ 6011604 w 6364927"/>
              <a:gd name="connsiteY171" fmla="*/ 5405920 h 5552421"/>
              <a:gd name="connsiteX172" fmla="*/ 6007193 w 6364927"/>
              <a:gd name="connsiteY172" fmla="*/ 5411239 h 5552421"/>
              <a:gd name="connsiteX173" fmla="*/ 6007193 w 6364927"/>
              <a:gd name="connsiteY173" fmla="*/ 5400601 h 5552421"/>
              <a:gd name="connsiteX174" fmla="*/ 5923384 w 6364927"/>
              <a:gd name="connsiteY174" fmla="*/ 5340981 h 5552421"/>
              <a:gd name="connsiteX175" fmla="*/ 5918972 w 6364927"/>
              <a:gd name="connsiteY175" fmla="*/ 5232602 h 5552421"/>
              <a:gd name="connsiteX176" fmla="*/ 5905740 w 6364927"/>
              <a:gd name="connsiteY176" fmla="*/ 5205341 h 5552421"/>
              <a:gd name="connsiteX177" fmla="*/ 5879273 w 6364927"/>
              <a:gd name="connsiteY177" fmla="*/ 5183842 h 5552421"/>
              <a:gd name="connsiteX178" fmla="*/ 5782230 w 6364927"/>
              <a:gd name="connsiteY178" fmla="*/ 5183842 h 5552421"/>
              <a:gd name="connsiteX179" fmla="*/ 5694010 w 6364927"/>
              <a:gd name="connsiteY179" fmla="*/ 5237921 h 5552421"/>
              <a:gd name="connsiteX180" fmla="*/ 5591674 w 6364927"/>
              <a:gd name="connsiteY180" fmla="*/ 5281361 h 5552421"/>
              <a:gd name="connsiteX181" fmla="*/ 5547564 w 6364927"/>
              <a:gd name="connsiteY181" fmla="*/ 5221742 h 5552421"/>
              <a:gd name="connsiteX182" fmla="*/ 5560797 w 6364927"/>
              <a:gd name="connsiteY182" fmla="*/ 5248781 h 5552421"/>
              <a:gd name="connsiteX183" fmla="*/ 5556386 w 6364927"/>
              <a:gd name="connsiteY183" fmla="*/ 5303082 h 5552421"/>
              <a:gd name="connsiteX184" fmla="*/ 5521098 w 6364927"/>
              <a:gd name="connsiteY184" fmla="*/ 5275821 h 5552421"/>
              <a:gd name="connsiteX185" fmla="*/ 5494632 w 6364927"/>
              <a:gd name="connsiteY185" fmla="*/ 5216422 h 5552421"/>
              <a:gd name="connsiteX186" fmla="*/ 5450521 w 6364927"/>
              <a:gd name="connsiteY186" fmla="*/ 5243240 h 5552421"/>
              <a:gd name="connsiteX187" fmla="*/ 5349068 w 6364927"/>
              <a:gd name="connsiteY187" fmla="*/ 5118682 h 5552421"/>
              <a:gd name="connsiteX188" fmla="*/ 5322601 w 6364927"/>
              <a:gd name="connsiteY188" fmla="*/ 5113141 h 5552421"/>
              <a:gd name="connsiteX189" fmla="*/ 5296135 w 6364927"/>
              <a:gd name="connsiteY189" fmla="*/ 5096961 h 5552421"/>
              <a:gd name="connsiteX190" fmla="*/ 5184977 w 6364927"/>
              <a:gd name="connsiteY190" fmla="*/ 5026482 h 5552421"/>
              <a:gd name="connsiteX191" fmla="*/ 5154100 w 6364927"/>
              <a:gd name="connsiteY191" fmla="*/ 5037342 h 5552421"/>
              <a:gd name="connsiteX192" fmla="*/ 5109990 w 6364927"/>
              <a:gd name="connsiteY192" fmla="*/ 5107822 h 5552421"/>
              <a:gd name="connsiteX193" fmla="*/ 5070290 w 6364927"/>
              <a:gd name="connsiteY193" fmla="*/ 5178301 h 5552421"/>
              <a:gd name="connsiteX194" fmla="*/ 5017358 w 6364927"/>
              <a:gd name="connsiteY194" fmla="*/ 5194481 h 5552421"/>
              <a:gd name="connsiteX195" fmla="*/ 4937960 w 6364927"/>
              <a:gd name="connsiteY195" fmla="*/ 5205341 h 5552421"/>
              <a:gd name="connsiteX196" fmla="*/ 4933548 w 6364927"/>
              <a:gd name="connsiteY196" fmla="*/ 5346522 h 5552421"/>
              <a:gd name="connsiteX197" fmla="*/ 4866501 w 6364927"/>
              <a:gd name="connsiteY197" fmla="*/ 5243240 h 5552421"/>
              <a:gd name="connsiteX198" fmla="*/ 4901789 w 6364927"/>
              <a:gd name="connsiteY198" fmla="*/ 5232602 h 5552421"/>
              <a:gd name="connsiteX199" fmla="*/ 4901789 w 6364927"/>
              <a:gd name="connsiteY199" fmla="*/ 5129542 h 5552421"/>
              <a:gd name="connsiteX200" fmla="*/ 4875323 w 6364927"/>
              <a:gd name="connsiteY200" fmla="*/ 5113141 h 5552421"/>
              <a:gd name="connsiteX201" fmla="*/ 4844446 w 6364927"/>
              <a:gd name="connsiteY201" fmla="*/ 5156581 h 5552421"/>
              <a:gd name="connsiteX202" fmla="*/ 4830330 w 6364927"/>
              <a:gd name="connsiteY202" fmla="*/ 5194481 h 5552421"/>
              <a:gd name="connsiteX203" fmla="*/ 4737698 w 6364927"/>
              <a:gd name="connsiteY203" fmla="*/ 5275821 h 5552421"/>
              <a:gd name="connsiteX204" fmla="*/ 4750932 w 6364927"/>
              <a:gd name="connsiteY204" fmla="*/ 5086101 h 5552421"/>
              <a:gd name="connsiteX205" fmla="*/ 4702410 w 6364927"/>
              <a:gd name="connsiteY205" fmla="*/ 5140402 h 5552421"/>
              <a:gd name="connsiteX206" fmla="*/ 4675944 w 6364927"/>
              <a:gd name="connsiteY206" fmla="*/ 5026482 h 5552421"/>
              <a:gd name="connsiteX207" fmla="*/ 4636245 w 6364927"/>
              <a:gd name="connsiteY207" fmla="*/ 5010302 h 5552421"/>
              <a:gd name="connsiteX208" fmla="*/ 4614190 w 6364927"/>
              <a:gd name="connsiteY208" fmla="*/ 5048202 h 5552421"/>
              <a:gd name="connsiteX209" fmla="*/ 4548024 w 6364927"/>
              <a:gd name="connsiteY209" fmla="*/ 5048202 h 5552421"/>
              <a:gd name="connsiteX210" fmla="*/ 4512736 w 6364927"/>
              <a:gd name="connsiteY210" fmla="*/ 5151262 h 5552421"/>
              <a:gd name="connsiteX211" fmla="*/ 4450982 w 6364927"/>
              <a:gd name="connsiteY211" fmla="*/ 5107822 h 5552421"/>
              <a:gd name="connsiteX212" fmla="*/ 4388345 w 6364927"/>
              <a:gd name="connsiteY212" fmla="*/ 5113141 h 5552421"/>
              <a:gd name="connsiteX213" fmla="*/ 4361879 w 6364927"/>
              <a:gd name="connsiteY213" fmla="*/ 5151262 h 5552421"/>
              <a:gd name="connsiteX214" fmla="*/ 4322180 w 6364927"/>
              <a:gd name="connsiteY214" fmla="*/ 4983041 h 5552421"/>
              <a:gd name="connsiteX215" fmla="*/ 4282480 w 6364927"/>
              <a:gd name="connsiteY215" fmla="*/ 5281361 h 5552421"/>
              <a:gd name="connsiteX216" fmla="*/ 4269248 w 6364927"/>
              <a:gd name="connsiteY216" fmla="*/ 5183842 h 5552421"/>
              <a:gd name="connsiteX217" fmla="*/ 4269248 w 6364927"/>
              <a:gd name="connsiteY217" fmla="*/ 5086101 h 5552421"/>
              <a:gd name="connsiteX218" fmla="*/ 4203082 w 6364927"/>
              <a:gd name="connsiteY218" fmla="*/ 5221742 h 5552421"/>
              <a:gd name="connsiteX219" fmla="*/ 4172204 w 6364927"/>
              <a:gd name="connsiteY219" fmla="*/ 5237921 h 5552421"/>
              <a:gd name="connsiteX220" fmla="*/ 4145738 w 6364927"/>
              <a:gd name="connsiteY220" fmla="*/ 5205341 h 5552421"/>
              <a:gd name="connsiteX221" fmla="*/ 4163382 w 6364927"/>
              <a:gd name="connsiteY221" fmla="*/ 5178301 h 5552421"/>
              <a:gd name="connsiteX222" fmla="*/ 4172204 w 6364927"/>
              <a:gd name="connsiteY222" fmla="*/ 5145721 h 5552421"/>
              <a:gd name="connsiteX223" fmla="*/ 4172204 w 6364927"/>
              <a:gd name="connsiteY223" fmla="*/ 4999221 h 5552421"/>
              <a:gd name="connsiteX224" fmla="*/ 4167794 w 6364927"/>
              <a:gd name="connsiteY224" fmla="*/ 4993901 h 5552421"/>
              <a:gd name="connsiteX225" fmla="*/ 4141328 w 6364927"/>
              <a:gd name="connsiteY225" fmla="*/ 5010302 h 5552421"/>
              <a:gd name="connsiteX226" fmla="*/ 4044285 w 6364927"/>
              <a:gd name="connsiteY226" fmla="*/ 5161900 h 5552421"/>
              <a:gd name="connsiteX227" fmla="*/ 4035463 w 6364927"/>
              <a:gd name="connsiteY227" fmla="*/ 5178301 h 5552421"/>
              <a:gd name="connsiteX228" fmla="*/ 4008997 w 6364927"/>
              <a:gd name="connsiteY228" fmla="*/ 5080560 h 5552421"/>
              <a:gd name="connsiteX229" fmla="*/ 3977237 w 6364927"/>
              <a:gd name="connsiteY229" fmla="*/ 5232602 h 5552421"/>
              <a:gd name="connsiteX230" fmla="*/ 3941949 w 6364927"/>
              <a:gd name="connsiteY230" fmla="*/ 5319261 h 5552421"/>
              <a:gd name="connsiteX231" fmla="*/ 3906661 w 6364927"/>
              <a:gd name="connsiteY231" fmla="*/ 5232602 h 5552421"/>
              <a:gd name="connsiteX232" fmla="*/ 3897839 w 6364927"/>
              <a:gd name="connsiteY232" fmla="*/ 5227061 h 5552421"/>
              <a:gd name="connsiteX233" fmla="*/ 3866962 w 6364927"/>
              <a:gd name="connsiteY233" fmla="*/ 5286681 h 5552421"/>
              <a:gd name="connsiteX234" fmla="*/ 3853729 w 6364927"/>
              <a:gd name="connsiteY234" fmla="*/ 5237921 h 5552421"/>
              <a:gd name="connsiteX235" fmla="*/ 3787563 w 6364927"/>
              <a:gd name="connsiteY235" fmla="*/ 5303082 h 5552421"/>
              <a:gd name="connsiteX236" fmla="*/ 3739042 w 6364927"/>
              <a:gd name="connsiteY236" fmla="*/ 5319261 h 5552421"/>
              <a:gd name="connsiteX237" fmla="*/ 3730220 w 6364927"/>
              <a:gd name="connsiteY237" fmla="*/ 5389741 h 5552421"/>
              <a:gd name="connsiteX238" fmla="*/ 3734631 w 6364927"/>
              <a:gd name="connsiteY238" fmla="*/ 5286681 h 5552421"/>
              <a:gd name="connsiteX239" fmla="*/ 3739042 w 6364927"/>
              <a:gd name="connsiteY239" fmla="*/ 5129542 h 5552421"/>
              <a:gd name="connsiteX240" fmla="*/ 3593478 w 6364927"/>
              <a:gd name="connsiteY240" fmla="*/ 5216422 h 5552421"/>
              <a:gd name="connsiteX241" fmla="*/ 3535252 w 6364927"/>
              <a:gd name="connsiteY241" fmla="*/ 5161900 h 5552421"/>
              <a:gd name="connsiteX242" fmla="*/ 3526430 w 6364927"/>
              <a:gd name="connsiteY242" fmla="*/ 5053743 h 5552421"/>
              <a:gd name="connsiteX243" fmla="*/ 3477909 w 6364927"/>
              <a:gd name="connsiteY243" fmla="*/ 5232602 h 5552421"/>
              <a:gd name="connsiteX244" fmla="*/ 3442621 w 6364927"/>
              <a:gd name="connsiteY244" fmla="*/ 5113141 h 5552421"/>
              <a:gd name="connsiteX245" fmla="*/ 3429388 w 6364927"/>
              <a:gd name="connsiteY245" fmla="*/ 4993901 h 5552421"/>
              <a:gd name="connsiteX246" fmla="*/ 3416155 w 6364927"/>
              <a:gd name="connsiteY246" fmla="*/ 5042661 h 5552421"/>
              <a:gd name="connsiteX247" fmla="*/ 3429388 w 6364927"/>
              <a:gd name="connsiteY247" fmla="*/ 5140402 h 5552421"/>
              <a:gd name="connsiteX248" fmla="*/ 3376455 w 6364927"/>
              <a:gd name="connsiteY248" fmla="*/ 5200022 h 5552421"/>
              <a:gd name="connsiteX249" fmla="*/ 3341167 w 6364927"/>
              <a:gd name="connsiteY249" fmla="*/ 5216422 h 5552421"/>
              <a:gd name="connsiteX250" fmla="*/ 3301468 w 6364927"/>
              <a:gd name="connsiteY250" fmla="*/ 5275821 h 5552421"/>
              <a:gd name="connsiteX251" fmla="*/ 3257357 w 6364927"/>
              <a:gd name="connsiteY251" fmla="*/ 5297762 h 5552421"/>
              <a:gd name="connsiteX252" fmla="*/ 3222069 w 6364927"/>
              <a:gd name="connsiteY252" fmla="*/ 5324580 h 5552421"/>
              <a:gd name="connsiteX253" fmla="*/ 3208836 w 6364927"/>
              <a:gd name="connsiteY253" fmla="*/ 5433181 h 5552421"/>
              <a:gd name="connsiteX254" fmla="*/ 3182370 w 6364927"/>
              <a:gd name="connsiteY254" fmla="*/ 5471081 h 5552421"/>
              <a:gd name="connsiteX255" fmla="*/ 3155904 w 6364927"/>
              <a:gd name="connsiteY255" fmla="*/ 5438500 h 5552421"/>
              <a:gd name="connsiteX256" fmla="*/ 3136495 w 6364927"/>
              <a:gd name="connsiteY256" fmla="*/ 5384421 h 5552421"/>
              <a:gd name="connsiteX257" fmla="*/ 3070330 w 6364927"/>
              <a:gd name="connsiteY257" fmla="*/ 5373340 h 5552421"/>
              <a:gd name="connsiteX258" fmla="*/ 3070330 w 6364927"/>
              <a:gd name="connsiteY258" fmla="*/ 5248781 h 5552421"/>
              <a:gd name="connsiteX259" fmla="*/ 2968876 w 6364927"/>
              <a:gd name="connsiteY259" fmla="*/ 5503439 h 5552421"/>
              <a:gd name="connsiteX260" fmla="*/ 2929177 w 6364927"/>
              <a:gd name="connsiteY260" fmla="*/ 5449360 h 5552421"/>
              <a:gd name="connsiteX261" fmla="*/ 2924766 w 6364927"/>
              <a:gd name="connsiteY261" fmla="*/ 5552421 h 5552421"/>
              <a:gd name="connsiteX262" fmla="*/ 2854189 w 6364927"/>
              <a:gd name="connsiteY262" fmla="*/ 5395060 h 5552421"/>
              <a:gd name="connsiteX263" fmla="*/ 2849778 w 6364927"/>
              <a:gd name="connsiteY263" fmla="*/ 5378659 h 5552421"/>
              <a:gd name="connsiteX264" fmla="*/ 2796846 w 6364927"/>
              <a:gd name="connsiteY264" fmla="*/ 5151262 h 5552421"/>
              <a:gd name="connsiteX265" fmla="*/ 2770380 w 6364927"/>
              <a:gd name="connsiteY265" fmla="*/ 5118682 h 5552421"/>
              <a:gd name="connsiteX266" fmla="*/ 2743913 w 6364927"/>
              <a:gd name="connsiteY266" fmla="*/ 5324580 h 5552421"/>
              <a:gd name="connsiteX267" fmla="*/ 2739502 w 6364927"/>
              <a:gd name="connsiteY267" fmla="*/ 5205341 h 5552421"/>
              <a:gd name="connsiteX268" fmla="*/ 2712154 w 6364927"/>
              <a:gd name="connsiteY268" fmla="*/ 5096961 h 5552421"/>
              <a:gd name="connsiteX269" fmla="*/ 2645989 w 6364927"/>
              <a:gd name="connsiteY269" fmla="*/ 5216422 h 5552421"/>
              <a:gd name="connsiteX270" fmla="*/ 2615111 w 6364927"/>
              <a:gd name="connsiteY270" fmla="*/ 5254100 h 5552421"/>
              <a:gd name="connsiteX271" fmla="*/ 2566590 w 6364927"/>
              <a:gd name="connsiteY271" fmla="*/ 5340981 h 5552421"/>
              <a:gd name="connsiteX272" fmla="*/ 2557768 w 6364927"/>
              <a:gd name="connsiteY272" fmla="*/ 5389741 h 5552421"/>
              <a:gd name="connsiteX273" fmla="*/ 2513658 w 6364927"/>
              <a:gd name="connsiteY273" fmla="*/ 5330121 h 5552421"/>
              <a:gd name="connsiteX274" fmla="*/ 2425437 w 6364927"/>
              <a:gd name="connsiteY274" fmla="*/ 5324580 h 5552421"/>
              <a:gd name="connsiteX275" fmla="*/ 2372505 w 6364927"/>
              <a:gd name="connsiteY275" fmla="*/ 5378659 h 5552421"/>
              <a:gd name="connsiteX276" fmla="*/ 2301046 w 6364927"/>
              <a:gd name="connsiteY276" fmla="*/ 5378659 h 5552421"/>
              <a:gd name="connsiteX277" fmla="*/ 2248114 w 6364927"/>
              <a:gd name="connsiteY277" fmla="*/ 5373340 h 5552421"/>
              <a:gd name="connsiteX278" fmla="*/ 2181948 w 6364927"/>
              <a:gd name="connsiteY278" fmla="*/ 5449360 h 5552421"/>
              <a:gd name="connsiteX279" fmla="*/ 2181948 w 6364927"/>
              <a:gd name="connsiteY279" fmla="*/ 5378659 h 5552421"/>
              <a:gd name="connsiteX280" fmla="*/ 2155482 w 6364927"/>
              <a:gd name="connsiteY280" fmla="*/ 5438500 h 5552421"/>
              <a:gd name="connsiteX281" fmla="*/ 2142249 w 6364927"/>
              <a:gd name="connsiteY281" fmla="*/ 5335440 h 5552421"/>
              <a:gd name="connsiteX282" fmla="*/ 2067262 w 6364927"/>
              <a:gd name="connsiteY282" fmla="*/ 5303082 h 5552421"/>
              <a:gd name="connsiteX283" fmla="*/ 1987863 w 6364927"/>
              <a:gd name="connsiteY283" fmla="*/ 5384421 h 5552421"/>
              <a:gd name="connsiteX284" fmla="*/ 1801718 w 6364927"/>
              <a:gd name="connsiteY284" fmla="*/ 5319261 h 5552421"/>
              <a:gd name="connsiteX285" fmla="*/ 1792896 w 6364927"/>
              <a:gd name="connsiteY285" fmla="*/ 5395060 h 5552421"/>
              <a:gd name="connsiteX286" fmla="*/ 1744374 w 6364927"/>
              <a:gd name="connsiteY286" fmla="*/ 5303082 h 5552421"/>
              <a:gd name="connsiteX287" fmla="*/ 1748785 w 6364927"/>
              <a:gd name="connsiteY287" fmla="*/ 5161900 h 5552421"/>
              <a:gd name="connsiteX288" fmla="*/ 1731141 w 6364927"/>
              <a:gd name="connsiteY288" fmla="*/ 5156581 h 5552421"/>
              <a:gd name="connsiteX289" fmla="*/ 1704675 w 6364927"/>
              <a:gd name="connsiteY289" fmla="*/ 5303082 h 5552421"/>
              <a:gd name="connsiteX290" fmla="*/ 1589988 w 6364927"/>
              <a:gd name="connsiteY290" fmla="*/ 5243240 h 5552421"/>
              <a:gd name="connsiteX291" fmla="*/ 1616454 w 6364927"/>
              <a:gd name="connsiteY291" fmla="*/ 5135083 h 5552421"/>
              <a:gd name="connsiteX292" fmla="*/ 1532645 w 6364927"/>
              <a:gd name="connsiteY292" fmla="*/ 5086101 h 5552421"/>
              <a:gd name="connsiteX293" fmla="*/ 1497357 w 6364927"/>
              <a:gd name="connsiteY293" fmla="*/ 5237921 h 5552421"/>
              <a:gd name="connsiteX294" fmla="*/ 1386199 w 6364927"/>
              <a:gd name="connsiteY294" fmla="*/ 5292000 h 5552421"/>
              <a:gd name="connsiteX295" fmla="*/ 1358850 w 6364927"/>
              <a:gd name="connsiteY295" fmla="*/ 5368021 h 5552421"/>
              <a:gd name="connsiteX296" fmla="*/ 1314740 w 6364927"/>
              <a:gd name="connsiteY296" fmla="*/ 5373340 h 5552421"/>
              <a:gd name="connsiteX297" fmla="*/ 1266219 w 6364927"/>
              <a:gd name="connsiteY297" fmla="*/ 5227061 h 5552421"/>
              <a:gd name="connsiteX298" fmla="*/ 1275041 w 6364927"/>
              <a:gd name="connsiteY298" fmla="*/ 5492579 h 5552421"/>
              <a:gd name="connsiteX299" fmla="*/ 1213286 w 6364927"/>
              <a:gd name="connsiteY299" fmla="*/ 5438500 h 5552421"/>
              <a:gd name="connsiteX300" fmla="*/ 1164765 w 6364927"/>
              <a:gd name="connsiteY300" fmla="*/ 5389741 h 5552421"/>
              <a:gd name="connsiteX301" fmla="*/ 1120655 w 6364927"/>
              <a:gd name="connsiteY301" fmla="*/ 5384421 h 5552421"/>
              <a:gd name="connsiteX302" fmla="*/ 841878 w 6364927"/>
              <a:gd name="connsiteY302" fmla="*/ 5292000 h 5552421"/>
              <a:gd name="connsiteX303" fmla="*/ 780123 w 6364927"/>
              <a:gd name="connsiteY303" fmla="*/ 5357160 h 5552421"/>
              <a:gd name="connsiteX304" fmla="*/ 784534 w 6364927"/>
              <a:gd name="connsiteY304" fmla="*/ 5416780 h 5552421"/>
              <a:gd name="connsiteX305" fmla="*/ 771301 w 6364927"/>
              <a:gd name="connsiteY305" fmla="*/ 5454680 h 5552421"/>
              <a:gd name="connsiteX306" fmla="*/ 736013 w 6364927"/>
              <a:gd name="connsiteY306" fmla="*/ 5422321 h 5552421"/>
              <a:gd name="connsiteX307" fmla="*/ 731602 w 6364927"/>
              <a:gd name="connsiteY307" fmla="*/ 5357160 h 5552421"/>
              <a:gd name="connsiteX308" fmla="*/ 713958 w 6364927"/>
              <a:gd name="connsiteY308" fmla="*/ 5357160 h 5552421"/>
              <a:gd name="connsiteX309" fmla="*/ 687492 w 6364927"/>
              <a:gd name="connsiteY309" fmla="*/ 5416780 h 5552421"/>
              <a:gd name="connsiteX310" fmla="*/ 674259 w 6364927"/>
              <a:gd name="connsiteY310" fmla="*/ 5330121 h 5552421"/>
              <a:gd name="connsiteX311" fmla="*/ 669847 w 6364927"/>
              <a:gd name="connsiteY311" fmla="*/ 5330121 h 5552421"/>
              <a:gd name="connsiteX312" fmla="*/ 665436 w 6364927"/>
              <a:gd name="connsiteY312" fmla="*/ 5330121 h 5552421"/>
              <a:gd name="connsiteX313" fmla="*/ 652203 w 6364927"/>
              <a:gd name="connsiteY313" fmla="*/ 5373340 h 5552421"/>
              <a:gd name="connsiteX314" fmla="*/ 624855 w 6364927"/>
              <a:gd name="connsiteY314" fmla="*/ 5395060 h 5552421"/>
              <a:gd name="connsiteX315" fmla="*/ 602800 w 6364927"/>
              <a:gd name="connsiteY315" fmla="*/ 5362480 h 5552421"/>
              <a:gd name="connsiteX316" fmla="*/ 514579 w 6364927"/>
              <a:gd name="connsiteY316" fmla="*/ 5259641 h 5552421"/>
              <a:gd name="connsiteX317" fmla="*/ 479291 w 6364927"/>
              <a:gd name="connsiteY317" fmla="*/ 5481941 h 5552421"/>
              <a:gd name="connsiteX318" fmla="*/ 267562 w 6364927"/>
              <a:gd name="connsiteY318" fmla="*/ 5411239 h 5552421"/>
              <a:gd name="connsiteX319" fmla="*/ 227862 w 6364927"/>
              <a:gd name="connsiteY319" fmla="*/ 5465761 h 5552421"/>
              <a:gd name="connsiteX320" fmla="*/ 187281 w 6364927"/>
              <a:gd name="connsiteY320" fmla="*/ 5492579 h 5552421"/>
              <a:gd name="connsiteX321" fmla="*/ 99060 w 6364927"/>
              <a:gd name="connsiteY321" fmla="*/ 5487260 h 5552421"/>
              <a:gd name="connsiteX322" fmla="*/ 15251 w 6364927"/>
              <a:gd name="connsiteY322" fmla="*/ 5340981 h 5552421"/>
              <a:gd name="connsiteX323" fmla="*/ 11278 w 6364927"/>
              <a:gd name="connsiteY323" fmla="*/ 5346268 h 5552421"/>
              <a:gd name="connsiteX324" fmla="*/ 524 w 6364927"/>
              <a:gd name="connsiteY324" fmla="*/ 5307700 h 5552421"/>
              <a:gd name="connsiteX325" fmla="*/ 15484 w 6364927"/>
              <a:gd name="connsiteY325" fmla="*/ 5255311 h 5552421"/>
              <a:gd name="connsiteX326" fmla="*/ 32691 w 6364927"/>
              <a:gd name="connsiteY326" fmla="*/ 5145477 h 5552421"/>
              <a:gd name="connsiteX327" fmla="*/ 106617 w 6364927"/>
              <a:gd name="connsiteY327" fmla="*/ 5139539 h 5552421"/>
              <a:gd name="connsiteX328" fmla="*/ 76668 w 6364927"/>
              <a:gd name="connsiteY328" fmla="*/ 5136483 h 5552421"/>
              <a:gd name="connsiteX329" fmla="*/ 32902 w 6364927"/>
              <a:gd name="connsiteY329" fmla="*/ 5104040 h 5552421"/>
              <a:gd name="connsiteX330" fmla="*/ 74695 w 6364927"/>
              <a:gd name="connsiteY330" fmla="*/ 5088490 h 5552421"/>
              <a:gd name="connsiteX331" fmla="*/ 139107 w 6364927"/>
              <a:gd name="connsiteY331" fmla="*/ 5097415 h 5552421"/>
              <a:gd name="connsiteX332" fmla="*/ 139654 w 6364927"/>
              <a:gd name="connsiteY332" fmla="*/ 5045795 h 5552421"/>
              <a:gd name="connsiteX333" fmla="*/ 299014 w 6364927"/>
              <a:gd name="connsiteY333" fmla="*/ 5025498 h 5552421"/>
              <a:gd name="connsiteX334" fmla="*/ 317705 w 6364927"/>
              <a:gd name="connsiteY334" fmla="*/ 5005958 h 5552421"/>
              <a:gd name="connsiteX335" fmla="*/ 345428 w 6364927"/>
              <a:gd name="connsiteY335" fmla="*/ 4992041 h 5552421"/>
              <a:gd name="connsiteX336" fmla="*/ 464008 w 6364927"/>
              <a:gd name="connsiteY336" fmla="*/ 4934925 h 5552421"/>
              <a:gd name="connsiteX337" fmla="*/ 471107 w 6364927"/>
              <a:gd name="connsiteY337" fmla="*/ 4902973 h 5552421"/>
              <a:gd name="connsiteX338" fmla="*/ 434587 w 6364927"/>
              <a:gd name="connsiteY338" fmla="*/ 4828277 h 5552421"/>
              <a:gd name="connsiteX339" fmla="*/ 395736 w 6364927"/>
              <a:gd name="connsiteY339" fmla="*/ 4757327 h 5552421"/>
              <a:gd name="connsiteX340" fmla="*/ 409976 w 6364927"/>
              <a:gd name="connsiteY340" fmla="*/ 4703840 h 5552421"/>
              <a:gd name="connsiteX341" fmla="*/ 442719 w 6364927"/>
              <a:gd name="connsiteY341" fmla="*/ 4630696 h 5552421"/>
              <a:gd name="connsiteX342" fmla="*/ 325198 w 6364927"/>
              <a:gd name="connsiteY342" fmla="*/ 4552337 h 5552421"/>
              <a:gd name="connsiteX343" fmla="*/ 448312 w 6364927"/>
              <a:gd name="connsiteY343" fmla="*/ 4550003 h 5552421"/>
              <a:gd name="connsiteX344" fmla="*/ 438693 w 6364927"/>
              <a:gd name="connsiteY344" fmla="*/ 4585583 h 5552421"/>
              <a:gd name="connsiteX345" fmla="*/ 526184 w 6364927"/>
              <a:gd name="connsiteY345" fmla="*/ 4640050 h 5552421"/>
              <a:gd name="connsiteX346" fmla="*/ 554094 w 6364927"/>
              <a:gd name="connsiteY346" fmla="*/ 4626251 h 5552421"/>
              <a:gd name="connsiteX347" fmla="*/ 533536 w 6364927"/>
              <a:gd name="connsiteY347" fmla="*/ 4577079 h 5552421"/>
              <a:gd name="connsiteX348" fmla="*/ 508821 w 6364927"/>
              <a:gd name="connsiteY348" fmla="*/ 4545067 h 5552421"/>
              <a:gd name="connsiteX349" fmla="*/ 488726 w 6364927"/>
              <a:gd name="connsiteY349" fmla="*/ 4423440 h 5552421"/>
              <a:gd name="connsiteX350" fmla="*/ 642790 w 6364927"/>
              <a:gd name="connsiteY350" fmla="*/ 4534942 h 5552421"/>
              <a:gd name="connsiteX351" fmla="*/ 622337 w 6364927"/>
              <a:gd name="connsiteY351" fmla="*/ 4465052 h 5552421"/>
              <a:gd name="connsiteX352" fmla="*/ 733035 w 6364927"/>
              <a:gd name="connsiteY352" fmla="*/ 4502792 h 5552421"/>
              <a:gd name="connsiteX353" fmla="*/ 767751 w 6364927"/>
              <a:gd name="connsiteY353" fmla="*/ 4477641 h 5552421"/>
              <a:gd name="connsiteX354" fmla="*/ 747233 w 6364927"/>
              <a:gd name="connsiteY354" fmla="*/ 4438888 h 5552421"/>
              <a:gd name="connsiteX355" fmla="*/ 782202 w 6364927"/>
              <a:gd name="connsiteY355" fmla="*/ 4382718 h 5552421"/>
              <a:gd name="connsiteX356" fmla="*/ 713362 w 6364927"/>
              <a:gd name="connsiteY356" fmla="*/ 4298293 h 5552421"/>
              <a:gd name="connsiteX357" fmla="*/ 782877 w 6364927"/>
              <a:gd name="connsiteY357" fmla="*/ 4268826 h 5552421"/>
              <a:gd name="connsiteX358" fmla="*/ 811465 w 6364927"/>
              <a:gd name="connsiteY358" fmla="*/ 4212841 h 5552421"/>
              <a:gd name="connsiteX359" fmla="*/ 793091 w 6364927"/>
              <a:gd name="connsiteY359" fmla="*/ 4170226 h 5552421"/>
              <a:gd name="connsiteX360" fmla="*/ 956879 w 6364927"/>
              <a:gd name="connsiteY360" fmla="*/ 4225429 h 5552421"/>
              <a:gd name="connsiteX361" fmla="*/ 724608 w 6364927"/>
              <a:gd name="connsiteY361" fmla="*/ 4034063 h 5552421"/>
              <a:gd name="connsiteX362" fmla="*/ 814388 w 6364927"/>
              <a:gd name="connsiteY362" fmla="*/ 4074369 h 5552421"/>
              <a:gd name="connsiteX363" fmla="*/ 897364 w 6364927"/>
              <a:gd name="connsiteY363" fmla="*/ 4126026 h 5552421"/>
              <a:gd name="connsiteX364" fmla="*/ 817183 w 6364927"/>
              <a:gd name="connsiteY364" fmla="*/ 3998169 h 5552421"/>
              <a:gd name="connsiteX365" fmla="*/ 819767 w 6364927"/>
              <a:gd name="connsiteY365" fmla="*/ 3963405 h 5552421"/>
              <a:gd name="connsiteX366" fmla="*/ 861413 w 6364927"/>
              <a:gd name="connsiteY366" fmla="*/ 3958157 h 5552421"/>
              <a:gd name="connsiteX367" fmla="*/ 875043 w 6364927"/>
              <a:gd name="connsiteY367" fmla="*/ 3987426 h 5552421"/>
              <a:gd name="connsiteX368" fmla="*/ 898038 w 6364927"/>
              <a:gd name="connsiteY368" fmla="*/ 4012134 h 5552421"/>
              <a:gd name="connsiteX369" fmla="*/ 1022407 w 6364927"/>
              <a:gd name="connsiteY369" fmla="*/ 4089560 h 5552421"/>
              <a:gd name="connsiteX370" fmla="*/ 1029254 w 6364927"/>
              <a:gd name="connsiteY370" fmla="*/ 4088627 h 5552421"/>
              <a:gd name="connsiteX371" fmla="*/ 1029318 w 6364927"/>
              <a:gd name="connsiteY371" fmla="*/ 4057491 h 5552421"/>
              <a:gd name="connsiteX372" fmla="*/ 951910 w 6364927"/>
              <a:gd name="connsiteY372" fmla="*/ 3894988 h 5552421"/>
              <a:gd name="connsiteX373" fmla="*/ 942649 w 6364927"/>
              <a:gd name="connsiteY373" fmla="*/ 3878831 h 5552421"/>
              <a:gd name="connsiteX374" fmla="*/ 1039612 w 6364927"/>
              <a:gd name="connsiteY374" fmla="*/ 3908019 h 5552421"/>
              <a:gd name="connsiteX375" fmla="*/ 927324 w 6364927"/>
              <a:gd name="connsiteY375" fmla="*/ 3800703 h 5552421"/>
              <a:gd name="connsiteX376" fmla="*/ 872407 w 6364927"/>
              <a:gd name="connsiteY376" fmla="*/ 3724946 h 5552421"/>
              <a:gd name="connsiteX377" fmla="*/ 964624 w 6364927"/>
              <a:gd name="connsiteY377" fmla="*/ 3740789 h 5552421"/>
              <a:gd name="connsiteX378" fmla="*/ 973991 w 6364927"/>
              <a:gd name="connsiteY378" fmla="*/ 3736228 h 5552421"/>
              <a:gd name="connsiteX379" fmla="*/ 939696 w 6364927"/>
              <a:gd name="connsiteY379" fmla="*/ 3678506 h 5552421"/>
              <a:gd name="connsiteX380" fmla="*/ 988084 w 6364927"/>
              <a:gd name="connsiteY380" fmla="*/ 3693042 h 5552421"/>
              <a:gd name="connsiteX381" fmla="*/ 967736 w 6364927"/>
              <a:gd name="connsiteY381" fmla="*/ 3602434 h 5552421"/>
              <a:gd name="connsiteX382" fmla="*/ 979645 w 6364927"/>
              <a:gd name="connsiteY382" fmla="*/ 3552692 h 5552421"/>
              <a:gd name="connsiteX383" fmla="*/ 924475 w 6364927"/>
              <a:gd name="connsiteY383" fmla="*/ 3507954 h 5552421"/>
              <a:gd name="connsiteX384" fmla="*/ 1009634 w 6364927"/>
              <a:gd name="connsiteY384" fmla="*/ 3566166 h 5552421"/>
              <a:gd name="connsiteX385" fmla="*/ 1140703 w 6364927"/>
              <a:gd name="connsiteY385" fmla="*/ 3652960 h 5552421"/>
              <a:gd name="connsiteX386" fmla="*/ 1143879 w 6364927"/>
              <a:gd name="connsiteY386" fmla="*/ 3483469 h 5552421"/>
              <a:gd name="connsiteX387" fmla="*/ 1220937 w 6364927"/>
              <a:gd name="connsiteY387" fmla="*/ 3462855 h 5552421"/>
              <a:gd name="connsiteX388" fmla="*/ 1317417 w 6364927"/>
              <a:gd name="connsiteY388" fmla="*/ 3512528 h 5552421"/>
              <a:gd name="connsiteX389" fmla="*/ 1191222 w 6364927"/>
              <a:gd name="connsiteY389" fmla="*/ 3376808 h 5552421"/>
              <a:gd name="connsiteX390" fmla="*/ 1311286 w 6364927"/>
              <a:gd name="connsiteY390" fmla="*/ 3409987 h 5552421"/>
              <a:gd name="connsiteX391" fmla="*/ 1419506 w 6364927"/>
              <a:gd name="connsiteY391" fmla="*/ 3461772 h 5552421"/>
              <a:gd name="connsiteX392" fmla="*/ 1385106 w 6364927"/>
              <a:gd name="connsiteY392" fmla="*/ 3424768 h 5552421"/>
              <a:gd name="connsiteX393" fmla="*/ 1295137 w 6364927"/>
              <a:gd name="connsiteY393" fmla="*/ 3384345 h 5552421"/>
              <a:gd name="connsiteX394" fmla="*/ 1272500 w 6364927"/>
              <a:gd name="connsiteY394" fmla="*/ 3307900 h 5552421"/>
              <a:gd name="connsiteX395" fmla="*/ 1277226 w 6364927"/>
              <a:gd name="connsiteY395" fmla="*/ 3269275 h 5552421"/>
              <a:gd name="connsiteX396" fmla="*/ 1247783 w 6364927"/>
              <a:gd name="connsiteY396" fmla="*/ 3204181 h 5552421"/>
              <a:gd name="connsiteX397" fmla="*/ 1252468 w 6364927"/>
              <a:gd name="connsiteY397" fmla="*/ 3155138 h 5552421"/>
              <a:gd name="connsiteX398" fmla="*/ 1248352 w 6364927"/>
              <a:gd name="connsiteY398" fmla="*/ 3111007 h 5552421"/>
              <a:gd name="connsiteX399" fmla="*/ 1163151 w 6364927"/>
              <a:gd name="connsiteY399" fmla="*/ 3042377 h 5552421"/>
              <a:gd name="connsiteX400" fmla="*/ 1144965 w 6364927"/>
              <a:gd name="connsiteY400" fmla="*/ 2999879 h 5552421"/>
              <a:gd name="connsiteX401" fmla="*/ 1186611 w 6364927"/>
              <a:gd name="connsiteY401" fmla="*/ 2994630 h 5552421"/>
              <a:gd name="connsiteX402" fmla="*/ 1242777 w 6364927"/>
              <a:gd name="connsiteY402" fmla="*/ 3006735 h 5552421"/>
              <a:gd name="connsiteX403" fmla="*/ 1287154 w 6364927"/>
              <a:gd name="connsiteY403" fmla="*/ 2956421 h 5552421"/>
              <a:gd name="connsiteX404" fmla="*/ 1392895 w 6364927"/>
              <a:gd name="connsiteY404" fmla="*/ 3022251 h 5552421"/>
              <a:gd name="connsiteX405" fmla="*/ 1230327 w 6364927"/>
              <a:gd name="connsiteY405" fmla="*/ 2801536 h 5552421"/>
              <a:gd name="connsiteX406" fmla="*/ 1297218 w 6364927"/>
              <a:gd name="connsiteY406" fmla="*/ 2796415 h 5552421"/>
              <a:gd name="connsiteX407" fmla="*/ 1212058 w 6364927"/>
              <a:gd name="connsiteY407" fmla="*/ 2738203 h 5552421"/>
              <a:gd name="connsiteX408" fmla="*/ 1382946 w 6364927"/>
              <a:gd name="connsiteY408" fmla="*/ 2761454 h 5552421"/>
              <a:gd name="connsiteX409" fmla="*/ 1399201 w 6364927"/>
              <a:gd name="connsiteY409" fmla="*/ 2766377 h 5552421"/>
              <a:gd name="connsiteX410" fmla="*/ 1620220 w 6364927"/>
              <a:gd name="connsiteY410" fmla="*/ 2841622 h 5552421"/>
              <a:gd name="connsiteX411" fmla="*/ 1661866 w 6364927"/>
              <a:gd name="connsiteY411" fmla="*/ 2836373 h 5552421"/>
              <a:gd name="connsiteX412" fmla="*/ 1501060 w 6364927"/>
              <a:gd name="connsiteY412" fmla="*/ 2705087 h 5552421"/>
              <a:gd name="connsiteX413" fmla="*/ 1604617 w 6364927"/>
              <a:gd name="connsiteY413" fmla="*/ 2764361 h 5552421"/>
              <a:gd name="connsiteX414" fmla="*/ 1711077 w 6364927"/>
              <a:gd name="connsiteY414" fmla="*/ 2798423 h 5552421"/>
              <a:gd name="connsiteX415" fmla="*/ 1644632 w 6364927"/>
              <a:gd name="connsiteY415" fmla="*/ 2679118 h 5552421"/>
              <a:gd name="connsiteX416" fmla="*/ 1628965 w 6364927"/>
              <a:gd name="connsiteY416" fmla="*/ 2632992 h 5552421"/>
              <a:gd name="connsiteX417" fmla="*/ 1580853 w 6364927"/>
              <a:gd name="connsiteY417" fmla="*/ 2545884 h 5552421"/>
              <a:gd name="connsiteX418" fmla="*/ 1544122 w 6364927"/>
              <a:gd name="connsiteY418" fmla="*/ 2512625 h 5552421"/>
              <a:gd name="connsiteX419" fmla="*/ 1618048 w 6364927"/>
              <a:gd name="connsiteY419" fmla="*/ 2506688 h 5552421"/>
              <a:gd name="connsiteX420" fmla="*/ 1669377 w 6364927"/>
              <a:gd name="connsiteY420" fmla="*/ 2434723 h 5552421"/>
              <a:gd name="connsiteX421" fmla="*/ 1651443 w 6364927"/>
              <a:gd name="connsiteY421" fmla="*/ 2361206 h 5552421"/>
              <a:gd name="connsiteX422" fmla="*/ 1689209 w 6364927"/>
              <a:gd name="connsiteY422" fmla="*/ 2300543 h 5552421"/>
              <a:gd name="connsiteX423" fmla="*/ 1721700 w 6364927"/>
              <a:gd name="connsiteY423" fmla="*/ 2258418 h 5552421"/>
              <a:gd name="connsiteX424" fmla="*/ 1692132 w 6364927"/>
              <a:gd name="connsiteY424" fmla="*/ 2162071 h 5552421"/>
              <a:gd name="connsiteX425" fmla="*/ 1752153 w 6364927"/>
              <a:gd name="connsiteY425" fmla="*/ 2199437 h 5552421"/>
              <a:gd name="connsiteX426" fmla="*/ 1715339 w 6364927"/>
              <a:gd name="connsiteY426" fmla="*/ 2145343 h 5552421"/>
              <a:gd name="connsiteX427" fmla="*/ 1809824 w 6364927"/>
              <a:gd name="connsiteY427" fmla="*/ 2188577 h 5552421"/>
              <a:gd name="connsiteX428" fmla="*/ 1876925 w 6364927"/>
              <a:gd name="connsiteY428" fmla="*/ 2142019 h 5552421"/>
              <a:gd name="connsiteX429" fmla="*/ 1849836 w 6364927"/>
              <a:gd name="connsiteY429" fmla="*/ 2031627 h 5552421"/>
              <a:gd name="connsiteX430" fmla="*/ 2003532 w 6364927"/>
              <a:gd name="connsiteY430" fmla="*/ 1908040 h 5552421"/>
              <a:gd name="connsiteX431" fmla="*/ 1943846 w 6364927"/>
              <a:gd name="connsiteY431" fmla="*/ 1860491 h 5552421"/>
              <a:gd name="connsiteX432" fmla="*/ 2047573 w 6364927"/>
              <a:gd name="connsiteY432" fmla="*/ 1867910 h 5552421"/>
              <a:gd name="connsiteX433" fmla="*/ 2165095 w 6364927"/>
              <a:gd name="connsiteY433" fmla="*/ 1946270 h 5552421"/>
              <a:gd name="connsiteX434" fmla="*/ 2178936 w 6364927"/>
              <a:gd name="connsiteY434" fmla="*/ 1934103 h 5552421"/>
              <a:gd name="connsiteX435" fmla="*/ 2068555 w 6364927"/>
              <a:gd name="connsiteY435" fmla="*/ 1834209 h 5552421"/>
              <a:gd name="connsiteX436" fmla="*/ 2179968 w 6364927"/>
              <a:gd name="connsiteY436" fmla="*/ 1768474 h 5552421"/>
              <a:gd name="connsiteX437" fmla="*/ 2257799 w 6364927"/>
              <a:gd name="connsiteY437" fmla="*/ 1848104 h 5552421"/>
              <a:gd name="connsiteX438" fmla="*/ 2343675 w 6364927"/>
              <a:gd name="connsiteY438" fmla="*/ 1802843 h 5552421"/>
              <a:gd name="connsiteX439" fmla="*/ 2233440 w 6364927"/>
              <a:gd name="connsiteY439" fmla="*/ 1692648 h 5552421"/>
              <a:gd name="connsiteX440" fmla="*/ 2246279 w 6364927"/>
              <a:gd name="connsiteY440" fmla="*/ 1569701 h 5552421"/>
              <a:gd name="connsiteX441" fmla="*/ 2196197 w 6364927"/>
              <a:gd name="connsiteY441" fmla="*/ 1506307 h 5552421"/>
              <a:gd name="connsiteX442" fmla="*/ 2214993 w 6364927"/>
              <a:gd name="connsiteY442" fmla="*/ 1466049 h 5552421"/>
              <a:gd name="connsiteX443" fmla="*/ 2364818 w 6364927"/>
              <a:gd name="connsiteY443" fmla="*/ 1502168 h 5552421"/>
              <a:gd name="connsiteX444" fmla="*/ 2134749 w 6364927"/>
              <a:gd name="connsiteY444" fmla="*/ 1369329 h 5552421"/>
              <a:gd name="connsiteX445" fmla="*/ 2213296 w 6364927"/>
              <a:gd name="connsiteY445" fmla="*/ 1345485 h 5552421"/>
              <a:gd name="connsiteX446" fmla="*/ 2280333 w 6364927"/>
              <a:gd name="connsiteY446" fmla="*/ 1330063 h 5552421"/>
              <a:gd name="connsiteX447" fmla="*/ 2308161 w 6364927"/>
              <a:gd name="connsiteY447" fmla="*/ 1295428 h 5552421"/>
              <a:gd name="connsiteX448" fmla="*/ 2533956 w 6364927"/>
              <a:gd name="connsiteY448" fmla="*/ 1107611 h 5552421"/>
              <a:gd name="connsiteX449" fmla="*/ 2511277 w 6364927"/>
              <a:gd name="connsiteY449" fmla="*/ 1020748 h 5552421"/>
              <a:gd name="connsiteX450" fmla="*/ 2458332 w 6364927"/>
              <a:gd name="connsiteY450" fmla="*/ 992984 h 5552421"/>
              <a:gd name="connsiteX451" fmla="*/ 2433152 w 6364927"/>
              <a:gd name="connsiteY451" fmla="*/ 961720 h 5552421"/>
              <a:gd name="connsiteX452" fmla="*/ 2479273 w 6364927"/>
              <a:gd name="connsiteY452" fmla="*/ 948864 h 5552421"/>
              <a:gd name="connsiteX453" fmla="*/ 2536920 w 6364927"/>
              <a:gd name="connsiteY453" fmla="*/ 979557 h 5552421"/>
              <a:gd name="connsiteX454" fmla="*/ 2546246 w 6364927"/>
              <a:gd name="connsiteY454" fmla="*/ 964579 h 5552421"/>
              <a:gd name="connsiteX455" fmla="*/ 2509620 w 6364927"/>
              <a:gd name="connsiteY455" fmla="*/ 910601 h 5552421"/>
              <a:gd name="connsiteX456" fmla="*/ 2590181 w 6364927"/>
              <a:gd name="connsiteY456" fmla="*/ 945167 h 5552421"/>
              <a:gd name="connsiteX457" fmla="*/ 2592513 w 6364927"/>
              <a:gd name="connsiteY457" fmla="*/ 941422 h 5552421"/>
              <a:gd name="connsiteX458" fmla="*/ 2594844 w 6364927"/>
              <a:gd name="connsiteY458" fmla="*/ 937678 h 5552421"/>
              <a:gd name="connsiteX459" fmla="*/ 2565148 w 6364927"/>
              <a:gd name="connsiteY459" fmla="*/ 903603 h 5552421"/>
              <a:gd name="connsiteX460" fmla="*/ 2561163 w 6364927"/>
              <a:gd name="connsiteY460" fmla="*/ 868906 h 5552421"/>
              <a:gd name="connsiteX461" fmla="*/ 2600478 w 6364927"/>
              <a:gd name="connsiteY461" fmla="*/ 867402 h 5552421"/>
              <a:gd name="connsiteX462" fmla="*/ 2734405 w 6364927"/>
              <a:gd name="connsiteY462" fmla="*/ 846860 h 5552421"/>
              <a:gd name="connsiteX463" fmla="*/ 2564339 w 6364927"/>
              <a:gd name="connsiteY463" fmla="*/ 699416 h 5552421"/>
              <a:gd name="connsiteX464" fmla="*/ 2736259 w 6364927"/>
              <a:gd name="connsiteY464" fmla="*/ 557039 h 5552421"/>
              <a:gd name="connsiteX465" fmla="*/ 2710955 w 6364927"/>
              <a:gd name="connsiteY465" fmla="*/ 494522 h 5552421"/>
              <a:gd name="connsiteX466" fmla="*/ 2709637 w 6364927"/>
              <a:gd name="connsiteY466" fmla="*/ 445897 h 5552421"/>
              <a:gd name="connsiteX467" fmla="*/ 2760777 w 6364927"/>
              <a:gd name="connsiteY467" fmla="*/ 373816 h 5552421"/>
              <a:gd name="connsiteX468" fmla="*/ 2929252 w 6364927"/>
              <a:gd name="connsiteY468" fmla="*/ 379976 h 5552421"/>
              <a:gd name="connsiteX469" fmla="*/ 2973798 w 6364927"/>
              <a:gd name="connsiteY469" fmla="*/ 277809 h 5552421"/>
              <a:gd name="connsiteX470" fmla="*/ 3140035 w 6364927"/>
              <a:gd name="connsiteY470" fmla="*/ 81724 h 5552421"/>
              <a:gd name="connsiteX471" fmla="*/ 3147401 w 6364927"/>
              <a:gd name="connsiteY471" fmla="*/ 106542 h 5552421"/>
              <a:gd name="connsiteX472" fmla="*/ 3234202 w 6364927"/>
              <a:gd name="connsiteY472" fmla="*/ 111757 h 5552421"/>
              <a:gd name="connsiteX473" fmla="*/ 3021704 w 6364927"/>
              <a:gd name="connsiteY473" fmla="*/ 198982 h 5552421"/>
              <a:gd name="connsiteX474" fmla="*/ 2990505 w 6364927"/>
              <a:gd name="connsiteY474" fmla="*/ 196234 h 5552421"/>
              <a:gd name="connsiteX475" fmla="*/ 3005107 w 6364927"/>
              <a:gd name="connsiteY475" fmla="*/ 182875 h 5552421"/>
              <a:gd name="connsiteX476" fmla="*/ 3039686 w 6364927"/>
              <a:gd name="connsiteY476" fmla="*/ 161909 h 5552421"/>
              <a:gd name="connsiteX477" fmla="*/ 3129995 w 6364927"/>
              <a:gd name="connsiteY477" fmla="*/ 98624 h 5552421"/>
              <a:gd name="connsiteX478" fmla="*/ 3139834 w 6364927"/>
              <a:gd name="connsiteY478" fmla="*/ 84371 h 5552421"/>
              <a:gd name="connsiteX479" fmla="*/ 3093889 w 6364927"/>
              <a:gd name="connsiteY479" fmla="*/ 0 h 5552421"/>
              <a:gd name="connsiteX480" fmla="*/ 3105597 w 6364927"/>
              <a:gd name="connsiteY480" fmla="*/ 4456 h 5552421"/>
              <a:gd name="connsiteX481" fmla="*/ 3152592 w 6364927"/>
              <a:gd name="connsiteY481" fmla="*/ 16960 h 5552421"/>
              <a:gd name="connsiteX482" fmla="*/ 3151171 w 6364927"/>
              <a:gd name="connsiteY482" fmla="*/ 22196 h 5552421"/>
              <a:gd name="connsiteX483" fmla="*/ 3139499 w 6364927"/>
              <a:gd name="connsiteY483" fmla="*/ 69021 h 5552421"/>
              <a:gd name="connsiteX484" fmla="*/ 3131932 w 6364927"/>
              <a:gd name="connsiteY484" fmla="*/ 58181 h 5552421"/>
              <a:gd name="connsiteX485" fmla="*/ 3111955 w 6364927"/>
              <a:gd name="connsiteY485" fmla="*/ 45825 h 5552421"/>
              <a:gd name="connsiteX486" fmla="*/ 3076016 w 6364927"/>
              <a:gd name="connsiteY486" fmla="*/ 24824 h 5552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</a:cxnLst>
            <a:rect l="l" t="t" r="r" b="b"/>
            <a:pathLst>
              <a:path w="6364927" h="5552421">
                <a:moveTo>
                  <a:pt x="6255989" y="5288703"/>
                </a:moveTo>
                <a:lnTo>
                  <a:pt x="6256633" y="5289197"/>
                </a:lnTo>
                <a:cubicBezTo>
                  <a:pt x="6263495" y="5292872"/>
                  <a:pt x="6270356" y="5296547"/>
                  <a:pt x="6273669" y="5302275"/>
                </a:cubicBezTo>
                <a:cubicBezTo>
                  <a:pt x="6284143" y="5342078"/>
                  <a:pt x="6307550" y="5328541"/>
                  <a:pt x="6338341" y="5305638"/>
                </a:cubicBezTo>
                <a:lnTo>
                  <a:pt x="6353495" y="5296297"/>
                </a:lnTo>
                <a:lnTo>
                  <a:pt x="6364927" y="5316029"/>
                </a:lnTo>
                <a:lnTo>
                  <a:pt x="6361174" y="5318389"/>
                </a:lnTo>
                <a:cubicBezTo>
                  <a:pt x="6342548" y="5332147"/>
                  <a:pt x="6326365" y="5347268"/>
                  <a:pt x="6311999" y="5363376"/>
                </a:cubicBezTo>
                <a:lnTo>
                  <a:pt x="6278329" y="5408157"/>
                </a:lnTo>
                <a:lnTo>
                  <a:pt x="6275149" y="5406491"/>
                </a:lnTo>
                <a:cubicBezTo>
                  <a:pt x="6255920" y="5398897"/>
                  <a:pt x="6238552" y="5401931"/>
                  <a:pt x="6228626" y="5438500"/>
                </a:cubicBezTo>
                <a:cubicBezTo>
                  <a:pt x="6224216" y="5459999"/>
                  <a:pt x="6210982" y="5481941"/>
                  <a:pt x="6193338" y="5476400"/>
                </a:cubicBezTo>
                <a:cubicBezTo>
                  <a:pt x="6171284" y="5471081"/>
                  <a:pt x="6184516" y="5443820"/>
                  <a:pt x="6184516" y="5427640"/>
                </a:cubicBezTo>
                <a:cubicBezTo>
                  <a:pt x="6184516" y="5378659"/>
                  <a:pt x="6206572" y="5335440"/>
                  <a:pt x="6241860" y="5319261"/>
                </a:cubicBezTo>
                <a:cubicBezTo>
                  <a:pt x="6257299" y="5311171"/>
                  <a:pt x="6258401" y="5300311"/>
                  <a:pt x="6256196" y="5289451"/>
                </a:cubicBezTo>
                <a:close/>
                <a:moveTo>
                  <a:pt x="2968165" y="245883"/>
                </a:moveTo>
                <a:lnTo>
                  <a:pt x="2986957" y="259205"/>
                </a:lnTo>
                <a:cubicBezTo>
                  <a:pt x="2998992" y="273264"/>
                  <a:pt x="3008929" y="290447"/>
                  <a:pt x="3033442" y="283914"/>
                </a:cubicBezTo>
                <a:cubicBezTo>
                  <a:pt x="3002083" y="327528"/>
                  <a:pt x="2994388" y="378857"/>
                  <a:pt x="2956404" y="411016"/>
                </a:cubicBezTo>
                <a:cubicBezTo>
                  <a:pt x="3027513" y="436134"/>
                  <a:pt x="3063853" y="369257"/>
                  <a:pt x="3117671" y="343228"/>
                </a:cubicBezTo>
                <a:cubicBezTo>
                  <a:pt x="3145683" y="327028"/>
                  <a:pt x="3178115" y="328654"/>
                  <a:pt x="3210547" y="330280"/>
                </a:cubicBezTo>
                <a:cubicBezTo>
                  <a:pt x="3265814" y="328890"/>
                  <a:pt x="3202218" y="380956"/>
                  <a:pt x="3243292" y="397967"/>
                </a:cubicBezTo>
                <a:cubicBezTo>
                  <a:pt x="3263923" y="401323"/>
                  <a:pt x="3212312" y="431170"/>
                  <a:pt x="3193322" y="452344"/>
                </a:cubicBezTo>
                <a:cubicBezTo>
                  <a:pt x="3190926" y="458825"/>
                  <a:pt x="3181333" y="464373"/>
                  <a:pt x="3176728" y="467036"/>
                </a:cubicBezTo>
                <a:cubicBezTo>
                  <a:pt x="3143540" y="496421"/>
                  <a:pt x="3097103" y="502895"/>
                  <a:pt x="3081773" y="562716"/>
                </a:cubicBezTo>
                <a:cubicBezTo>
                  <a:pt x="3068460" y="626467"/>
                  <a:pt x="3058871" y="642204"/>
                  <a:pt x="3134961" y="644059"/>
                </a:cubicBezTo>
                <a:cubicBezTo>
                  <a:pt x="3176602" y="640359"/>
                  <a:pt x="3231873" y="649159"/>
                  <a:pt x="3233513" y="673688"/>
                </a:cubicBezTo>
                <a:cubicBezTo>
                  <a:pt x="3235408" y="709281"/>
                  <a:pt x="3263043" y="713681"/>
                  <a:pt x="3288282" y="724562"/>
                </a:cubicBezTo>
                <a:cubicBezTo>
                  <a:pt x="3372638" y="762402"/>
                  <a:pt x="3379263" y="773857"/>
                  <a:pt x="3337558" y="864218"/>
                </a:cubicBezTo>
                <a:cubicBezTo>
                  <a:pt x="3332953" y="866881"/>
                  <a:pt x="3335162" y="870700"/>
                  <a:pt x="3337370" y="874518"/>
                </a:cubicBezTo>
                <a:cubicBezTo>
                  <a:pt x="3408287" y="899747"/>
                  <a:pt x="3410116" y="913976"/>
                  <a:pt x="3344120" y="962335"/>
                </a:cubicBezTo>
                <a:cubicBezTo>
                  <a:pt x="3318125" y="982464"/>
                  <a:pt x="3320145" y="996583"/>
                  <a:pt x="3319577" y="1017294"/>
                </a:cubicBezTo>
                <a:cubicBezTo>
                  <a:pt x="3327463" y="1063689"/>
                  <a:pt x="3333332" y="1106155"/>
                  <a:pt x="3288347" y="1147458"/>
                </a:cubicBezTo>
                <a:cubicBezTo>
                  <a:pt x="3269798" y="1169395"/>
                  <a:pt x="3289861" y="1193461"/>
                  <a:pt x="3305699" y="1209780"/>
                </a:cubicBezTo>
                <a:cubicBezTo>
                  <a:pt x="3319137" y="1222390"/>
                  <a:pt x="3339960" y="1225635"/>
                  <a:pt x="3348793" y="1240909"/>
                </a:cubicBezTo>
                <a:cubicBezTo>
                  <a:pt x="3375481" y="1276430"/>
                  <a:pt x="3405513" y="1274349"/>
                  <a:pt x="3443497" y="1242190"/>
                </a:cubicBezTo>
                <a:cubicBezTo>
                  <a:pt x="3471508" y="1225990"/>
                  <a:pt x="3487914" y="1221597"/>
                  <a:pt x="3517378" y="1240227"/>
                </a:cubicBezTo>
                <a:cubicBezTo>
                  <a:pt x="3549242" y="1262563"/>
                  <a:pt x="3589936" y="1289985"/>
                  <a:pt x="3646343" y="1257363"/>
                </a:cubicBezTo>
                <a:cubicBezTo>
                  <a:pt x="3679151" y="1238389"/>
                  <a:pt x="3683188" y="1256437"/>
                  <a:pt x="3673411" y="1282474"/>
                </a:cubicBezTo>
                <a:cubicBezTo>
                  <a:pt x="3671014" y="1288955"/>
                  <a:pt x="3663630" y="1298321"/>
                  <a:pt x="3675051" y="1307003"/>
                </a:cubicBezTo>
                <a:lnTo>
                  <a:pt x="3740667" y="1269055"/>
                </a:lnTo>
                <a:cubicBezTo>
                  <a:pt x="3741993" y="1325359"/>
                  <a:pt x="3695747" y="1331721"/>
                  <a:pt x="3665336" y="1344214"/>
                </a:cubicBezTo>
                <a:cubicBezTo>
                  <a:pt x="3639529" y="1354043"/>
                  <a:pt x="3625523" y="1362144"/>
                  <a:pt x="3620350" y="1385517"/>
                </a:cubicBezTo>
                <a:cubicBezTo>
                  <a:pt x="3612778" y="1405183"/>
                  <a:pt x="3631012" y="1415020"/>
                  <a:pt x="3642434" y="1423702"/>
                </a:cubicBezTo>
                <a:cubicBezTo>
                  <a:pt x="3674360" y="1457213"/>
                  <a:pt x="3718021" y="1467631"/>
                  <a:pt x="3770892" y="1472724"/>
                </a:cubicBezTo>
                <a:cubicBezTo>
                  <a:pt x="3740292" y="1495516"/>
                  <a:pt x="3709881" y="1508008"/>
                  <a:pt x="3684074" y="1517837"/>
                </a:cubicBezTo>
                <a:cubicBezTo>
                  <a:pt x="3688114" y="1546074"/>
                  <a:pt x="3720922" y="1527100"/>
                  <a:pt x="3736569" y="1543530"/>
                </a:cubicBezTo>
                <a:cubicBezTo>
                  <a:pt x="3708177" y="1570140"/>
                  <a:pt x="3679786" y="1596750"/>
                  <a:pt x="3651203" y="1623473"/>
                </a:cubicBezTo>
                <a:cubicBezTo>
                  <a:pt x="3644202" y="1632617"/>
                  <a:pt x="3620983" y="1635854"/>
                  <a:pt x="3629816" y="1651128"/>
                </a:cubicBezTo>
                <a:cubicBezTo>
                  <a:pt x="3631644" y="1665357"/>
                  <a:pt x="3648050" y="1660964"/>
                  <a:pt x="3661868" y="1663165"/>
                </a:cubicBezTo>
                <a:cubicBezTo>
                  <a:pt x="3686915" y="1674157"/>
                  <a:pt x="3724328" y="1652520"/>
                  <a:pt x="3751776" y="1667219"/>
                </a:cubicBezTo>
                <a:cubicBezTo>
                  <a:pt x="3737202" y="1696030"/>
                  <a:pt x="3695181" y="1710141"/>
                  <a:pt x="3687612" y="1739996"/>
                </a:cubicBezTo>
                <a:cubicBezTo>
                  <a:pt x="3715624" y="1723797"/>
                  <a:pt x="3741239" y="1714078"/>
                  <a:pt x="3762629" y="1696612"/>
                </a:cubicBezTo>
                <a:cubicBezTo>
                  <a:pt x="3795817" y="1667227"/>
                  <a:pt x="3813104" y="1708185"/>
                  <a:pt x="3840927" y="1702285"/>
                </a:cubicBezTo>
                <a:cubicBezTo>
                  <a:pt x="3857333" y="1697893"/>
                  <a:pt x="3847364" y="1724041"/>
                  <a:pt x="3842380" y="1737114"/>
                </a:cubicBezTo>
                <a:cubicBezTo>
                  <a:pt x="3824650" y="1793229"/>
                  <a:pt x="3826164" y="1839232"/>
                  <a:pt x="3909639" y="1831721"/>
                </a:cubicBezTo>
                <a:cubicBezTo>
                  <a:pt x="3873675" y="1877998"/>
                  <a:pt x="3817648" y="1900209"/>
                  <a:pt x="3790897" y="1951348"/>
                </a:cubicBezTo>
                <a:cubicBezTo>
                  <a:pt x="3835315" y="1930756"/>
                  <a:pt x="3870519" y="1905301"/>
                  <a:pt x="3906107" y="1879624"/>
                </a:cubicBezTo>
                <a:cubicBezTo>
                  <a:pt x="3939295" y="1850239"/>
                  <a:pt x="3976707" y="1828602"/>
                  <a:pt x="4018349" y="1824902"/>
                </a:cubicBezTo>
                <a:cubicBezTo>
                  <a:pt x="4034754" y="1820510"/>
                  <a:pt x="4059990" y="1821202"/>
                  <a:pt x="4064218" y="1839139"/>
                </a:cubicBezTo>
                <a:cubicBezTo>
                  <a:pt x="4066047" y="1853368"/>
                  <a:pt x="4045228" y="1860312"/>
                  <a:pt x="4033239" y="1872342"/>
                </a:cubicBezTo>
                <a:cubicBezTo>
                  <a:pt x="3993238" y="1900571"/>
                  <a:pt x="3949009" y="1910864"/>
                  <a:pt x="3911028" y="1953211"/>
                </a:cubicBezTo>
                <a:cubicBezTo>
                  <a:pt x="3962071" y="1944074"/>
                  <a:pt x="4008508" y="1937600"/>
                  <a:pt x="4052546" y="1927419"/>
                </a:cubicBezTo>
                <a:cubicBezTo>
                  <a:pt x="4070968" y="1926955"/>
                  <a:pt x="4089582" y="1926381"/>
                  <a:pt x="4093811" y="1944319"/>
                </a:cubicBezTo>
                <a:cubicBezTo>
                  <a:pt x="4097848" y="1962366"/>
                  <a:pt x="4086050" y="1974284"/>
                  <a:pt x="4069456" y="1988976"/>
                </a:cubicBezTo>
                <a:cubicBezTo>
                  <a:pt x="4052863" y="2003669"/>
                  <a:pt x="4041253" y="2005287"/>
                  <a:pt x="4032420" y="1990014"/>
                </a:cubicBezTo>
                <a:cubicBezTo>
                  <a:pt x="4023587" y="1974740"/>
                  <a:pt x="4011598" y="1986770"/>
                  <a:pt x="4004597" y="1995914"/>
                </a:cubicBezTo>
                <a:cubicBezTo>
                  <a:pt x="3980054" y="2050872"/>
                  <a:pt x="3931220" y="2063827"/>
                  <a:pt x="3875381" y="2075738"/>
                </a:cubicBezTo>
                <a:lnTo>
                  <a:pt x="3879798" y="2083375"/>
                </a:lnTo>
                <a:cubicBezTo>
                  <a:pt x="3889011" y="2088239"/>
                  <a:pt x="3900428" y="2086731"/>
                  <a:pt x="3904845" y="2094368"/>
                </a:cubicBezTo>
                <a:cubicBezTo>
                  <a:pt x="3944975" y="2152689"/>
                  <a:pt x="4005226" y="2138226"/>
                  <a:pt x="4068638" y="2106649"/>
                </a:cubicBezTo>
                <a:cubicBezTo>
                  <a:pt x="4080055" y="2105141"/>
                  <a:pt x="4089648" y="2099593"/>
                  <a:pt x="4112675" y="2096467"/>
                </a:cubicBezTo>
                <a:cubicBezTo>
                  <a:pt x="4091668" y="2113711"/>
                  <a:pt x="4088701" y="2130715"/>
                  <a:pt x="4070278" y="2131178"/>
                </a:cubicBezTo>
                <a:cubicBezTo>
                  <a:pt x="4054064" y="2135460"/>
                  <a:pt x="4035262" y="2146334"/>
                  <a:pt x="4041887" y="2157789"/>
                </a:cubicBezTo>
                <a:cubicBezTo>
                  <a:pt x="4046365" y="2176600"/>
                  <a:pt x="4065167" y="2165726"/>
                  <a:pt x="4079365" y="2157515"/>
                </a:cubicBezTo>
                <a:cubicBezTo>
                  <a:pt x="4116590" y="2146179"/>
                  <a:pt x="4151606" y="2131023"/>
                  <a:pt x="4186622" y="2115868"/>
                </a:cubicBezTo>
                <a:cubicBezTo>
                  <a:pt x="4212238" y="2106149"/>
                  <a:pt x="4249842" y="2084402"/>
                  <a:pt x="4265300" y="2111130"/>
                </a:cubicBezTo>
                <a:cubicBezTo>
                  <a:pt x="4285363" y="2135197"/>
                  <a:pt x="4243154" y="2159607"/>
                  <a:pt x="4224164" y="2180781"/>
                </a:cubicBezTo>
                <a:lnTo>
                  <a:pt x="4219367" y="2183555"/>
                </a:lnTo>
                <a:cubicBezTo>
                  <a:pt x="4235205" y="2199874"/>
                  <a:pt x="4275398" y="2171533"/>
                  <a:pt x="4269654" y="2205428"/>
                </a:cubicBezTo>
                <a:cubicBezTo>
                  <a:pt x="4263914" y="2249513"/>
                  <a:pt x="4272747" y="2264787"/>
                  <a:pt x="4323981" y="2255539"/>
                </a:cubicBezTo>
                <a:cubicBezTo>
                  <a:pt x="4335399" y="2254031"/>
                  <a:pt x="4354009" y="2243268"/>
                  <a:pt x="4348837" y="2266642"/>
                </a:cubicBezTo>
                <a:cubicBezTo>
                  <a:pt x="4350857" y="2280761"/>
                  <a:pt x="4352689" y="2305178"/>
                  <a:pt x="4322466" y="2307371"/>
                </a:cubicBezTo>
                <a:cubicBezTo>
                  <a:pt x="4267006" y="2308871"/>
                  <a:pt x="4240444" y="2349711"/>
                  <a:pt x="4198046" y="2384422"/>
                </a:cubicBezTo>
                <a:cubicBezTo>
                  <a:pt x="4243912" y="2388470"/>
                  <a:pt x="4283725" y="2370540"/>
                  <a:pt x="4296787" y="2403751"/>
                </a:cubicBezTo>
                <a:lnTo>
                  <a:pt x="4348397" y="2373903"/>
                </a:lnTo>
                <a:cubicBezTo>
                  <a:pt x="4322402" y="2394032"/>
                  <a:pt x="4368084" y="2418569"/>
                  <a:pt x="4335276" y="2437543"/>
                </a:cubicBezTo>
                <a:cubicBezTo>
                  <a:pt x="4332308" y="2454546"/>
                  <a:pt x="4341142" y="2469819"/>
                  <a:pt x="4338365" y="2486712"/>
                </a:cubicBezTo>
                <a:cubicBezTo>
                  <a:pt x="4343036" y="2505413"/>
                  <a:pt x="4358306" y="2542441"/>
                  <a:pt x="4316285" y="2556552"/>
                </a:cubicBezTo>
                <a:cubicBezTo>
                  <a:pt x="4285873" y="2569045"/>
                  <a:pt x="4262274" y="2582693"/>
                  <a:pt x="4240888" y="2610348"/>
                </a:cubicBezTo>
                <a:cubicBezTo>
                  <a:pt x="4303540" y="2599592"/>
                  <a:pt x="4364551" y="2564308"/>
                  <a:pt x="4427203" y="2553552"/>
                </a:cubicBezTo>
                <a:cubicBezTo>
                  <a:pt x="4383478" y="2629795"/>
                  <a:pt x="4297232" y="2664387"/>
                  <a:pt x="4235652" y="2720383"/>
                </a:cubicBezTo>
                <a:cubicBezTo>
                  <a:pt x="4258683" y="2727446"/>
                  <a:pt x="4267892" y="2722120"/>
                  <a:pt x="4279690" y="2710202"/>
                </a:cubicBezTo>
                <a:cubicBezTo>
                  <a:pt x="4310481" y="2687298"/>
                  <a:pt x="4334268" y="2663350"/>
                  <a:pt x="4367076" y="2644377"/>
                </a:cubicBezTo>
                <a:cubicBezTo>
                  <a:pt x="4395279" y="2628065"/>
                  <a:pt x="4437677" y="2593355"/>
                  <a:pt x="4442978" y="2656531"/>
                </a:cubicBezTo>
                <a:cubicBezTo>
                  <a:pt x="4442410" y="2677242"/>
                  <a:pt x="4460645" y="2687079"/>
                  <a:pt x="4486072" y="2687661"/>
                </a:cubicBezTo>
                <a:cubicBezTo>
                  <a:pt x="4523108" y="2686623"/>
                  <a:pt x="4557557" y="2692178"/>
                  <a:pt x="4601407" y="2692297"/>
                </a:cubicBezTo>
                <a:cubicBezTo>
                  <a:pt x="4582416" y="2713471"/>
                  <a:pt x="4556421" y="2733600"/>
                  <a:pt x="4593078" y="2742974"/>
                </a:cubicBezTo>
                <a:cubicBezTo>
                  <a:pt x="4620713" y="2747374"/>
                  <a:pt x="4634907" y="2728974"/>
                  <a:pt x="4656110" y="2721807"/>
                </a:cubicBezTo>
                <a:cubicBezTo>
                  <a:pt x="4695730" y="2703989"/>
                  <a:pt x="4740528" y="2672986"/>
                  <a:pt x="4765007" y="2704689"/>
                </a:cubicBezTo>
                <a:cubicBezTo>
                  <a:pt x="4783937" y="2726353"/>
                  <a:pt x="4739140" y="2757356"/>
                  <a:pt x="4722358" y="2782348"/>
                </a:cubicBezTo>
                <a:cubicBezTo>
                  <a:pt x="4696175" y="2812778"/>
                  <a:pt x="4676805" y="2844363"/>
                  <a:pt x="4734472" y="2846680"/>
                </a:cubicBezTo>
                <a:cubicBezTo>
                  <a:pt x="4706081" y="2873291"/>
                  <a:pt x="4669044" y="2874328"/>
                  <a:pt x="4642861" y="2904758"/>
                </a:cubicBezTo>
                <a:cubicBezTo>
                  <a:pt x="4730372" y="2915294"/>
                  <a:pt x="4814223" y="2887183"/>
                  <a:pt x="4895489" y="2875854"/>
                </a:cubicBezTo>
                <a:cubicBezTo>
                  <a:pt x="4894921" y="2896564"/>
                  <a:pt x="4871322" y="2910212"/>
                  <a:pt x="4870946" y="2930812"/>
                </a:cubicBezTo>
                <a:cubicBezTo>
                  <a:pt x="4895552" y="2916582"/>
                  <a:pt x="4916326" y="2901701"/>
                  <a:pt x="4945776" y="2889685"/>
                </a:cubicBezTo>
                <a:lnTo>
                  <a:pt x="4957035" y="2885934"/>
                </a:lnTo>
                <a:lnTo>
                  <a:pt x="4964182" y="2898270"/>
                </a:lnTo>
                <a:lnTo>
                  <a:pt x="4907974" y="2974446"/>
                </a:lnTo>
                <a:cubicBezTo>
                  <a:pt x="4841620" y="3070385"/>
                  <a:pt x="4781512" y="3163428"/>
                  <a:pt x="4668984" y="3220863"/>
                </a:cubicBezTo>
                <a:cubicBezTo>
                  <a:pt x="4743437" y="3208378"/>
                  <a:pt x="4795803" y="3147520"/>
                  <a:pt x="4879147" y="3151294"/>
                </a:cubicBezTo>
                <a:cubicBezTo>
                  <a:pt x="4841735" y="3172931"/>
                  <a:pt x="4811073" y="3184549"/>
                  <a:pt x="4780915" y="3208104"/>
                </a:cubicBezTo>
                <a:cubicBezTo>
                  <a:pt x="4747915" y="3227189"/>
                  <a:pt x="4694035" y="3242044"/>
                  <a:pt x="4702550" y="3278903"/>
                </a:cubicBezTo>
                <a:cubicBezTo>
                  <a:pt x="4708799" y="3310958"/>
                  <a:pt x="4762426" y="3285040"/>
                  <a:pt x="4794858" y="3286666"/>
                </a:cubicBezTo>
                <a:cubicBezTo>
                  <a:pt x="4834103" y="3289447"/>
                  <a:pt x="4892526" y="3260755"/>
                  <a:pt x="4897827" y="3323931"/>
                </a:cubicBezTo>
                <a:cubicBezTo>
                  <a:pt x="4899847" y="3338050"/>
                  <a:pt x="4921046" y="3320694"/>
                  <a:pt x="4935244" y="3312484"/>
                </a:cubicBezTo>
                <a:cubicBezTo>
                  <a:pt x="4963063" y="3296394"/>
                  <a:pt x="4996063" y="3277310"/>
                  <a:pt x="5037705" y="3273610"/>
                </a:cubicBezTo>
                <a:cubicBezTo>
                  <a:pt x="5016126" y="3301376"/>
                  <a:pt x="5004141" y="3323594"/>
                  <a:pt x="4984959" y="3344879"/>
                </a:cubicBezTo>
                <a:cubicBezTo>
                  <a:pt x="4960984" y="3379127"/>
                  <a:pt x="4976822" y="3395445"/>
                  <a:pt x="5010891" y="3411411"/>
                </a:cubicBezTo>
                <a:cubicBezTo>
                  <a:pt x="5045343" y="3427155"/>
                  <a:pt x="5105407" y="3422992"/>
                  <a:pt x="5110896" y="3475869"/>
                </a:cubicBezTo>
                <a:cubicBezTo>
                  <a:pt x="5123832" y="3530554"/>
                  <a:pt x="5155124" y="3563412"/>
                  <a:pt x="5224781" y="3553701"/>
                </a:cubicBezTo>
                <a:cubicBezTo>
                  <a:pt x="5231786" y="3554746"/>
                  <a:pt x="5238599" y="3555901"/>
                  <a:pt x="5245412" y="3557057"/>
                </a:cubicBezTo>
                <a:cubicBezTo>
                  <a:pt x="5291281" y="3571293"/>
                  <a:pt x="5245035" y="3577657"/>
                  <a:pt x="5240051" y="3590730"/>
                </a:cubicBezTo>
                <a:lnTo>
                  <a:pt x="5244468" y="3598367"/>
                </a:lnTo>
                <a:cubicBezTo>
                  <a:pt x="5251281" y="3599523"/>
                  <a:pt x="5251281" y="3599523"/>
                  <a:pt x="5258285" y="3600567"/>
                </a:cubicBezTo>
                <a:lnTo>
                  <a:pt x="5260494" y="3604385"/>
                </a:lnTo>
                <a:cubicBezTo>
                  <a:pt x="5215696" y="3635389"/>
                  <a:pt x="5170899" y="3666392"/>
                  <a:pt x="5130898" y="3694621"/>
                </a:cubicBezTo>
                <a:cubicBezTo>
                  <a:pt x="5176956" y="3698558"/>
                  <a:pt x="5176956" y="3698558"/>
                  <a:pt x="5164591" y="3731187"/>
                </a:cubicBezTo>
                <a:cubicBezTo>
                  <a:pt x="5142445" y="3779664"/>
                  <a:pt x="5153866" y="3788346"/>
                  <a:pt x="5202892" y="3775279"/>
                </a:cubicBezTo>
                <a:cubicBezTo>
                  <a:pt x="5251534" y="3762434"/>
                  <a:pt x="5271409" y="3796801"/>
                  <a:pt x="5301253" y="3805019"/>
                </a:cubicBezTo>
                <a:cubicBezTo>
                  <a:pt x="5308066" y="3806174"/>
                  <a:pt x="5305670" y="3812656"/>
                  <a:pt x="5305670" y="3812656"/>
                </a:cubicBezTo>
                <a:cubicBezTo>
                  <a:pt x="5282075" y="3836492"/>
                  <a:pt x="5302325" y="3850259"/>
                  <a:pt x="5311159" y="3865533"/>
                </a:cubicBezTo>
                <a:cubicBezTo>
                  <a:pt x="5318225" y="3877751"/>
                  <a:pt x="5322642" y="3885388"/>
                  <a:pt x="5308444" y="3893599"/>
                </a:cubicBezTo>
                <a:cubicBezTo>
                  <a:pt x="5247625" y="3928773"/>
                  <a:pt x="5281506" y="3955039"/>
                  <a:pt x="5303589" y="3993223"/>
                </a:cubicBezTo>
                <a:cubicBezTo>
                  <a:pt x="5331099" y="3921262"/>
                  <a:pt x="5378230" y="3970439"/>
                  <a:pt x="5422835" y="3939547"/>
                </a:cubicBezTo>
                <a:cubicBezTo>
                  <a:pt x="5396084" y="3990686"/>
                  <a:pt x="5371730" y="4035345"/>
                  <a:pt x="5391605" y="4069711"/>
                </a:cubicBezTo>
                <a:cubicBezTo>
                  <a:pt x="5411292" y="4114377"/>
                  <a:pt x="5387505" y="4138324"/>
                  <a:pt x="5354509" y="4167598"/>
                </a:cubicBezTo>
                <a:cubicBezTo>
                  <a:pt x="5345108" y="4173035"/>
                  <a:pt x="5330910" y="4181246"/>
                  <a:pt x="5333118" y="4185064"/>
                </a:cubicBezTo>
                <a:cubicBezTo>
                  <a:pt x="5331795" y="4236785"/>
                  <a:pt x="5285549" y="4243149"/>
                  <a:pt x="5259930" y="4242678"/>
                </a:cubicBezTo>
                <a:cubicBezTo>
                  <a:pt x="5220685" y="4239897"/>
                  <a:pt x="5215512" y="4263271"/>
                  <a:pt x="5217533" y="4277389"/>
                </a:cubicBezTo>
                <a:cubicBezTo>
                  <a:pt x="5212360" y="4300763"/>
                  <a:pt x="5211600" y="4321585"/>
                  <a:pt x="5224850" y="4344495"/>
                </a:cubicBezTo>
                <a:cubicBezTo>
                  <a:pt x="5286242" y="4298800"/>
                  <a:pt x="5353502" y="4295570"/>
                  <a:pt x="5422967" y="4285970"/>
                </a:cubicBezTo>
                <a:cubicBezTo>
                  <a:pt x="5401074" y="4345510"/>
                  <a:pt x="5412116" y="4364603"/>
                  <a:pt x="5472621" y="4361203"/>
                </a:cubicBezTo>
                <a:cubicBezTo>
                  <a:pt x="5498048" y="4361785"/>
                  <a:pt x="5521267" y="4358547"/>
                  <a:pt x="5544486" y="4355310"/>
                </a:cubicBezTo>
                <a:cubicBezTo>
                  <a:pt x="5555904" y="4353803"/>
                  <a:pt x="5577106" y="4346636"/>
                  <a:pt x="5585939" y="4361910"/>
                </a:cubicBezTo>
                <a:cubicBezTo>
                  <a:pt x="5587576" y="4376251"/>
                  <a:pt x="5573570" y="4384351"/>
                  <a:pt x="5568778" y="4397313"/>
                </a:cubicBezTo>
                <a:cubicBezTo>
                  <a:pt x="5542215" y="4438153"/>
                  <a:pt x="5493001" y="4461520"/>
                  <a:pt x="5456849" y="4518096"/>
                </a:cubicBezTo>
                <a:cubicBezTo>
                  <a:pt x="5560449" y="4447990"/>
                  <a:pt x="5654648" y="4383321"/>
                  <a:pt x="5750484" y="4332992"/>
                </a:cubicBezTo>
                <a:cubicBezTo>
                  <a:pt x="5756921" y="4354747"/>
                  <a:pt x="5769983" y="4387957"/>
                  <a:pt x="5751181" y="4398831"/>
                </a:cubicBezTo>
                <a:cubicBezTo>
                  <a:pt x="5701779" y="4432497"/>
                  <a:pt x="5723294" y="4491393"/>
                  <a:pt x="5669284" y="4517533"/>
                </a:cubicBezTo>
                <a:cubicBezTo>
                  <a:pt x="5732127" y="4506666"/>
                  <a:pt x="5732127" y="4506666"/>
                  <a:pt x="5742221" y="4556880"/>
                </a:cubicBezTo>
                <a:cubicBezTo>
                  <a:pt x="5758818" y="4650212"/>
                  <a:pt x="5770176" y="4745556"/>
                  <a:pt x="5790744" y="4835572"/>
                </a:cubicBezTo>
                <a:cubicBezTo>
                  <a:pt x="5794405" y="4874220"/>
                  <a:pt x="5808034" y="4886719"/>
                  <a:pt x="5850432" y="4852009"/>
                </a:cubicBezTo>
                <a:cubicBezTo>
                  <a:pt x="5878823" y="4825398"/>
                  <a:pt x="5916427" y="4803650"/>
                  <a:pt x="5949235" y="4784676"/>
                </a:cubicBezTo>
                <a:cubicBezTo>
                  <a:pt x="5984381" y="4856071"/>
                  <a:pt x="5900906" y="4863583"/>
                  <a:pt x="5856113" y="4904775"/>
                </a:cubicBezTo>
                <a:cubicBezTo>
                  <a:pt x="5904567" y="4902230"/>
                  <a:pt x="5937375" y="4883256"/>
                  <a:pt x="5979396" y="4869145"/>
                </a:cubicBezTo>
                <a:cubicBezTo>
                  <a:pt x="5964443" y="4908367"/>
                  <a:pt x="5924630" y="4926296"/>
                  <a:pt x="5894030" y="4949088"/>
                </a:cubicBezTo>
                <a:cubicBezTo>
                  <a:pt x="5924254" y="4946896"/>
                  <a:pt x="5956682" y="4938333"/>
                  <a:pt x="5989176" y="4951133"/>
                </a:cubicBezTo>
                <a:cubicBezTo>
                  <a:pt x="5979395" y="4966981"/>
                  <a:pt x="5972014" y="4986536"/>
                  <a:pt x="5953404" y="4997299"/>
                </a:cubicBezTo>
                <a:cubicBezTo>
                  <a:pt x="5878575" y="5030384"/>
                  <a:pt x="5898449" y="5064750"/>
                  <a:pt x="5924949" y="5110571"/>
                </a:cubicBezTo>
                <a:cubicBezTo>
                  <a:pt x="5953341" y="5083961"/>
                  <a:pt x="5983748" y="5061279"/>
                  <a:pt x="6012332" y="5034558"/>
                </a:cubicBezTo>
                <a:cubicBezTo>
                  <a:pt x="6045328" y="5005284"/>
                  <a:pt x="6072399" y="5040583"/>
                  <a:pt x="6102619" y="5028202"/>
                </a:cubicBezTo>
                <a:cubicBezTo>
                  <a:pt x="6119025" y="5023809"/>
                  <a:pt x="6113849" y="5036994"/>
                  <a:pt x="6113661" y="5047294"/>
                </a:cubicBezTo>
                <a:cubicBezTo>
                  <a:pt x="6091702" y="5085471"/>
                  <a:pt x="6093155" y="5120300"/>
                  <a:pt x="6113030" y="5154666"/>
                </a:cubicBezTo>
                <a:cubicBezTo>
                  <a:pt x="6130696" y="5185214"/>
                  <a:pt x="6164577" y="5211480"/>
                  <a:pt x="6163821" y="5242490"/>
                </a:cubicBezTo>
                <a:cubicBezTo>
                  <a:pt x="6162796" y="5259644"/>
                  <a:pt x="6166026" y="5268604"/>
                  <a:pt x="6171695" y="5272825"/>
                </a:cubicBezTo>
                <a:lnTo>
                  <a:pt x="6171960" y="5272847"/>
                </a:lnTo>
                <a:lnTo>
                  <a:pt x="6160393" y="5281399"/>
                </a:lnTo>
                <a:cubicBezTo>
                  <a:pt x="6153639" y="5289783"/>
                  <a:pt x="6148125" y="5301641"/>
                  <a:pt x="6144817" y="5319261"/>
                </a:cubicBezTo>
                <a:cubicBezTo>
                  <a:pt x="6135995" y="5243240"/>
                  <a:pt x="6091002" y="5210660"/>
                  <a:pt x="6077770" y="5167441"/>
                </a:cubicBezTo>
                <a:cubicBezTo>
                  <a:pt x="6016015" y="5200022"/>
                  <a:pt x="6051304" y="5259641"/>
                  <a:pt x="6055714" y="5308401"/>
                </a:cubicBezTo>
                <a:cubicBezTo>
                  <a:pt x="6055714" y="5351841"/>
                  <a:pt x="6042481" y="5384421"/>
                  <a:pt x="6011604" y="5405920"/>
                </a:cubicBezTo>
                <a:cubicBezTo>
                  <a:pt x="6011604" y="5411239"/>
                  <a:pt x="6011604" y="5416780"/>
                  <a:pt x="6007193" y="5411239"/>
                </a:cubicBezTo>
                <a:cubicBezTo>
                  <a:pt x="6002782" y="5411239"/>
                  <a:pt x="6007193" y="5405920"/>
                  <a:pt x="6007193" y="5400601"/>
                </a:cubicBezTo>
                <a:cubicBezTo>
                  <a:pt x="6002782" y="5330121"/>
                  <a:pt x="5980727" y="5313942"/>
                  <a:pt x="5923384" y="5340981"/>
                </a:cubicBezTo>
                <a:cubicBezTo>
                  <a:pt x="5910150" y="5286681"/>
                  <a:pt x="5905740" y="5281361"/>
                  <a:pt x="5918972" y="5232602"/>
                </a:cubicBezTo>
                <a:cubicBezTo>
                  <a:pt x="5923384" y="5210660"/>
                  <a:pt x="5918972" y="5205341"/>
                  <a:pt x="5905740" y="5205341"/>
                </a:cubicBezTo>
                <a:cubicBezTo>
                  <a:pt x="5892506" y="5205341"/>
                  <a:pt x="5888095" y="5194481"/>
                  <a:pt x="5879273" y="5183842"/>
                </a:cubicBezTo>
                <a:cubicBezTo>
                  <a:pt x="5835163" y="5129542"/>
                  <a:pt x="5826341" y="5129542"/>
                  <a:pt x="5782230" y="5183842"/>
                </a:cubicBezTo>
                <a:cubicBezTo>
                  <a:pt x="5760176" y="5210660"/>
                  <a:pt x="5738120" y="5243240"/>
                  <a:pt x="5694010" y="5237921"/>
                </a:cubicBezTo>
                <a:cubicBezTo>
                  <a:pt x="5666662" y="5232602"/>
                  <a:pt x="5613729" y="5221742"/>
                  <a:pt x="5591674" y="5281361"/>
                </a:cubicBezTo>
                <a:cubicBezTo>
                  <a:pt x="5582852" y="5254100"/>
                  <a:pt x="5587263" y="5216422"/>
                  <a:pt x="5547564" y="5221742"/>
                </a:cubicBezTo>
                <a:cubicBezTo>
                  <a:pt x="5551975" y="5232602"/>
                  <a:pt x="5556386" y="5237921"/>
                  <a:pt x="5560797" y="5248781"/>
                </a:cubicBezTo>
                <a:cubicBezTo>
                  <a:pt x="5565208" y="5265182"/>
                  <a:pt x="5574030" y="5292000"/>
                  <a:pt x="5556386" y="5303082"/>
                </a:cubicBezTo>
                <a:cubicBezTo>
                  <a:pt x="5538742" y="5308401"/>
                  <a:pt x="5529920" y="5292000"/>
                  <a:pt x="5521098" y="5275821"/>
                </a:cubicBezTo>
                <a:cubicBezTo>
                  <a:pt x="5507864" y="5259641"/>
                  <a:pt x="5503454" y="5237921"/>
                  <a:pt x="5494632" y="5216422"/>
                </a:cubicBezTo>
                <a:cubicBezTo>
                  <a:pt x="5476988" y="5221742"/>
                  <a:pt x="5468165" y="5248781"/>
                  <a:pt x="5450521" y="5243240"/>
                </a:cubicBezTo>
                <a:cubicBezTo>
                  <a:pt x="5446110" y="5205341"/>
                  <a:pt x="5384356" y="5129542"/>
                  <a:pt x="5349068" y="5118682"/>
                </a:cubicBezTo>
                <a:cubicBezTo>
                  <a:pt x="5340246" y="5118682"/>
                  <a:pt x="5327012" y="5113141"/>
                  <a:pt x="5322601" y="5113141"/>
                </a:cubicBezTo>
                <a:cubicBezTo>
                  <a:pt x="5300546" y="5135083"/>
                  <a:pt x="5300546" y="5124001"/>
                  <a:pt x="5296135" y="5096961"/>
                </a:cubicBezTo>
                <a:cubicBezTo>
                  <a:pt x="5278491" y="5015622"/>
                  <a:pt x="5251142" y="4999221"/>
                  <a:pt x="5184977" y="5026482"/>
                </a:cubicBezTo>
                <a:cubicBezTo>
                  <a:pt x="5176155" y="5031801"/>
                  <a:pt x="5162922" y="5037342"/>
                  <a:pt x="5154100" y="5037342"/>
                </a:cubicBezTo>
                <a:cubicBezTo>
                  <a:pt x="5114400" y="5037342"/>
                  <a:pt x="5105578" y="5069922"/>
                  <a:pt x="5109990" y="5107822"/>
                </a:cubicBezTo>
                <a:cubicBezTo>
                  <a:pt x="5114400" y="5145721"/>
                  <a:pt x="5105578" y="5167441"/>
                  <a:pt x="5070290" y="5178301"/>
                </a:cubicBezTo>
                <a:cubicBezTo>
                  <a:pt x="5052646" y="5178301"/>
                  <a:pt x="5017358" y="5194481"/>
                  <a:pt x="5017358" y="5194481"/>
                </a:cubicBezTo>
                <a:cubicBezTo>
                  <a:pt x="4995303" y="5243240"/>
                  <a:pt x="4964426" y="5221742"/>
                  <a:pt x="4937960" y="5205341"/>
                </a:cubicBezTo>
                <a:cubicBezTo>
                  <a:pt x="4933548" y="5254100"/>
                  <a:pt x="4933548" y="5292000"/>
                  <a:pt x="4933548" y="5346522"/>
                </a:cubicBezTo>
                <a:cubicBezTo>
                  <a:pt x="4901789" y="5308401"/>
                  <a:pt x="4853268" y="5308401"/>
                  <a:pt x="4866501" y="5243240"/>
                </a:cubicBezTo>
                <a:cubicBezTo>
                  <a:pt x="4875323" y="5205341"/>
                  <a:pt x="4888556" y="5221742"/>
                  <a:pt x="4901789" y="5232602"/>
                </a:cubicBezTo>
                <a:cubicBezTo>
                  <a:pt x="4906200" y="5200022"/>
                  <a:pt x="4929138" y="5161900"/>
                  <a:pt x="4901789" y="5129542"/>
                </a:cubicBezTo>
                <a:cubicBezTo>
                  <a:pt x="4897378" y="5118682"/>
                  <a:pt x="4884145" y="5096961"/>
                  <a:pt x="4875323" y="5113141"/>
                </a:cubicBezTo>
                <a:cubicBezTo>
                  <a:pt x="4862090" y="5124001"/>
                  <a:pt x="4830330" y="5113141"/>
                  <a:pt x="4844446" y="5156581"/>
                </a:cubicBezTo>
                <a:cubicBezTo>
                  <a:pt x="4853268" y="5172982"/>
                  <a:pt x="4840034" y="5189161"/>
                  <a:pt x="4830330" y="5194481"/>
                </a:cubicBezTo>
                <a:cubicBezTo>
                  <a:pt x="4786220" y="5205341"/>
                  <a:pt x="4759754" y="5237921"/>
                  <a:pt x="4737698" y="5275821"/>
                </a:cubicBezTo>
                <a:cubicBezTo>
                  <a:pt x="4742110" y="5216422"/>
                  <a:pt x="4746521" y="5151262"/>
                  <a:pt x="4750932" y="5086101"/>
                </a:cubicBezTo>
                <a:cubicBezTo>
                  <a:pt x="4724466" y="5096961"/>
                  <a:pt x="4728876" y="5135083"/>
                  <a:pt x="4702410" y="5140402"/>
                </a:cubicBezTo>
                <a:cubicBezTo>
                  <a:pt x="4693588" y="5102502"/>
                  <a:pt x="4680356" y="5064381"/>
                  <a:pt x="4675944" y="5026482"/>
                </a:cubicBezTo>
                <a:cubicBezTo>
                  <a:pt x="4671534" y="4977722"/>
                  <a:pt x="4653889" y="4988582"/>
                  <a:pt x="4636245" y="5010302"/>
                </a:cubicBezTo>
                <a:cubicBezTo>
                  <a:pt x="4627423" y="5021162"/>
                  <a:pt x="4618601" y="5037342"/>
                  <a:pt x="4614190" y="5048202"/>
                </a:cubicBezTo>
                <a:cubicBezTo>
                  <a:pt x="4596546" y="5086101"/>
                  <a:pt x="4578902" y="5102502"/>
                  <a:pt x="4548024" y="5048202"/>
                </a:cubicBezTo>
                <a:cubicBezTo>
                  <a:pt x="4578902" y="5113141"/>
                  <a:pt x="4534792" y="5135083"/>
                  <a:pt x="4512736" y="5151262"/>
                </a:cubicBezTo>
                <a:cubicBezTo>
                  <a:pt x="4490681" y="5167441"/>
                  <a:pt x="4468626" y="5129542"/>
                  <a:pt x="4450982" y="5107822"/>
                </a:cubicBezTo>
                <a:cubicBezTo>
                  <a:pt x="4428926" y="5080560"/>
                  <a:pt x="4405990" y="5075241"/>
                  <a:pt x="4388345" y="5113141"/>
                </a:cubicBezTo>
                <a:cubicBezTo>
                  <a:pt x="4379523" y="5124001"/>
                  <a:pt x="4370701" y="5135083"/>
                  <a:pt x="4361879" y="5151262"/>
                </a:cubicBezTo>
                <a:cubicBezTo>
                  <a:pt x="4348646" y="5096961"/>
                  <a:pt x="4348646" y="5042661"/>
                  <a:pt x="4322180" y="4983041"/>
                </a:cubicBezTo>
                <a:cubicBezTo>
                  <a:pt x="4300124" y="5086101"/>
                  <a:pt x="4370701" y="5200022"/>
                  <a:pt x="4282480" y="5281361"/>
                </a:cubicBezTo>
                <a:cubicBezTo>
                  <a:pt x="4264836" y="5248781"/>
                  <a:pt x="4269248" y="5216422"/>
                  <a:pt x="4269248" y="5183842"/>
                </a:cubicBezTo>
                <a:lnTo>
                  <a:pt x="4269248" y="5086101"/>
                </a:lnTo>
                <a:cubicBezTo>
                  <a:pt x="4242781" y="5129542"/>
                  <a:pt x="4229548" y="5183842"/>
                  <a:pt x="4203082" y="5221742"/>
                </a:cubicBezTo>
                <a:cubicBezTo>
                  <a:pt x="4194260" y="5232602"/>
                  <a:pt x="4185438" y="5243240"/>
                  <a:pt x="4172204" y="5237921"/>
                </a:cubicBezTo>
                <a:cubicBezTo>
                  <a:pt x="4158972" y="5232602"/>
                  <a:pt x="4150150" y="5221742"/>
                  <a:pt x="4145738" y="5205341"/>
                </a:cubicBezTo>
                <a:cubicBezTo>
                  <a:pt x="4141328" y="5183842"/>
                  <a:pt x="4150150" y="5178301"/>
                  <a:pt x="4163382" y="5178301"/>
                </a:cubicBezTo>
                <a:cubicBezTo>
                  <a:pt x="4185438" y="5178301"/>
                  <a:pt x="4181027" y="5161900"/>
                  <a:pt x="4172204" y="5145721"/>
                </a:cubicBezTo>
                <a:cubicBezTo>
                  <a:pt x="4150150" y="5096961"/>
                  <a:pt x="4145738" y="5048202"/>
                  <a:pt x="4172204" y="4999221"/>
                </a:cubicBezTo>
                <a:cubicBezTo>
                  <a:pt x="4167794" y="4999221"/>
                  <a:pt x="4167794" y="4999221"/>
                  <a:pt x="4167794" y="4993901"/>
                </a:cubicBezTo>
                <a:cubicBezTo>
                  <a:pt x="4158972" y="4999221"/>
                  <a:pt x="4150150" y="5010302"/>
                  <a:pt x="4141328" y="5010302"/>
                </a:cubicBezTo>
                <a:cubicBezTo>
                  <a:pt x="4066340" y="5021162"/>
                  <a:pt x="4044285" y="5080560"/>
                  <a:pt x="4044285" y="5161900"/>
                </a:cubicBezTo>
                <a:cubicBezTo>
                  <a:pt x="4044285" y="5167441"/>
                  <a:pt x="4044285" y="5178301"/>
                  <a:pt x="4035463" y="5178301"/>
                </a:cubicBezTo>
                <a:cubicBezTo>
                  <a:pt x="4000175" y="5156581"/>
                  <a:pt x="4048696" y="5102502"/>
                  <a:pt x="4008997" y="5080560"/>
                </a:cubicBezTo>
                <a:cubicBezTo>
                  <a:pt x="3990471" y="5129542"/>
                  <a:pt x="3990471" y="5183842"/>
                  <a:pt x="3977237" y="5232602"/>
                </a:cubicBezTo>
                <a:cubicBezTo>
                  <a:pt x="3972826" y="5265182"/>
                  <a:pt x="3981649" y="5319261"/>
                  <a:pt x="3941949" y="5319261"/>
                </a:cubicBezTo>
                <a:cubicBezTo>
                  <a:pt x="3911072" y="5319261"/>
                  <a:pt x="3915483" y="5265182"/>
                  <a:pt x="3906661" y="5232602"/>
                </a:cubicBezTo>
                <a:cubicBezTo>
                  <a:pt x="3906661" y="5232602"/>
                  <a:pt x="3902250" y="5232602"/>
                  <a:pt x="3897839" y="5227061"/>
                </a:cubicBezTo>
                <a:cubicBezTo>
                  <a:pt x="3889017" y="5248781"/>
                  <a:pt x="3875784" y="5265182"/>
                  <a:pt x="3866962" y="5286681"/>
                </a:cubicBezTo>
                <a:cubicBezTo>
                  <a:pt x="3849318" y="5270501"/>
                  <a:pt x="3866962" y="5248781"/>
                  <a:pt x="3853729" y="5237921"/>
                </a:cubicBezTo>
                <a:cubicBezTo>
                  <a:pt x="3814029" y="5237921"/>
                  <a:pt x="3787563" y="5254100"/>
                  <a:pt x="3787563" y="5303082"/>
                </a:cubicBezTo>
                <a:cubicBezTo>
                  <a:pt x="3783152" y="5357160"/>
                  <a:pt x="3756686" y="5330121"/>
                  <a:pt x="3739042" y="5319261"/>
                </a:cubicBezTo>
                <a:cubicBezTo>
                  <a:pt x="3739042" y="5346522"/>
                  <a:pt x="3747864" y="5368021"/>
                  <a:pt x="3730220" y="5389741"/>
                </a:cubicBezTo>
                <a:cubicBezTo>
                  <a:pt x="3703754" y="5351841"/>
                  <a:pt x="3716987" y="5313942"/>
                  <a:pt x="3734631" y="5286681"/>
                </a:cubicBezTo>
                <a:cubicBezTo>
                  <a:pt x="3769919" y="5232602"/>
                  <a:pt x="3756686" y="5189161"/>
                  <a:pt x="3739042" y="5129542"/>
                </a:cubicBezTo>
                <a:cubicBezTo>
                  <a:pt x="3677287" y="5243240"/>
                  <a:pt x="3668465" y="5248781"/>
                  <a:pt x="3593478" y="5216422"/>
                </a:cubicBezTo>
                <a:cubicBezTo>
                  <a:pt x="3575834" y="5205341"/>
                  <a:pt x="3526430" y="5205341"/>
                  <a:pt x="3535252" y="5161900"/>
                </a:cubicBezTo>
                <a:cubicBezTo>
                  <a:pt x="3544074" y="5124001"/>
                  <a:pt x="3535252" y="5091642"/>
                  <a:pt x="3526430" y="5053743"/>
                </a:cubicBezTo>
                <a:cubicBezTo>
                  <a:pt x="3491142" y="5107822"/>
                  <a:pt x="3508786" y="5178301"/>
                  <a:pt x="3477909" y="5232602"/>
                </a:cubicBezTo>
                <a:cubicBezTo>
                  <a:pt x="3451443" y="5200022"/>
                  <a:pt x="3447032" y="5156581"/>
                  <a:pt x="3442621" y="5113141"/>
                </a:cubicBezTo>
                <a:cubicBezTo>
                  <a:pt x="3438210" y="5075241"/>
                  <a:pt x="3433799" y="5037342"/>
                  <a:pt x="3429388" y="4993901"/>
                </a:cubicBezTo>
                <a:cubicBezTo>
                  <a:pt x="3407332" y="5010302"/>
                  <a:pt x="3416155" y="5026482"/>
                  <a:pt x="3416155" y="5042661"/>
                </a:cubicBezTo>
                <a:lnTo>
                  <a:pt x="3429388" y="5140402"/>
                </a:lnTo>
                <a:cubicBezTo>
                  <a:pt x="3433799" y="5200022"/>
                  <a:pt x="3424977" y="5210660"/>
                  <a:pt x="3376455" y="5200022"/>
                </a:cubicBezTo>
                <a:cubicBezTo>
                  <a:pt x="3363222" y="5200022"/>
                  <a:pt x="3349989" y="5205341"/>
                  <a:pt x="3341167" y="5216422"/>
                </a:cubicBezTo>
                <a:cubicBezTo>
                  <a:pt x="3323523" y="5232602"/>
                  <a:pt x="3310290" y="5254100"/>
                  <a:pt x="3301468" y="5275821"/>
                </a:cubicBezTo>
                <a:cubicBezTo>
                  <a:pt x="3297057" y="5292000"/>
                  <a:pt x="3288235" y="5346522"/>
                  <a:pt x="3257357" y="5297762"/>
                </a:cubicBezTo>
                <a:cubicBezTo>
                  <a:pt x="3248535" y="5286681"/>
                  <a:pt x="3222069" y="5292000"/>
                  <a:pt x="3222069" y="5324580"/>
                </a:cubicBezTo>
                <a:cubicBezTo>
                  <a:pt x="3226480" y="5362480"/>
                  <a:pt x="3217658" y="5400601"/>
                  <a:pt x="3208836" y="5433181"/>
                </a:cubicBezTo>
                <a:cubicBezTo>
                  <a:pt x="3204425" y="5449360"/>
                  <a:pt x="3195603" y="5465761"/>
                  <a:pt x="3182370" y="5471081"/>
                </a:cubicBezTo>
                <a:cubicBezTo>
                  <a:pt x="3164726" y="5471081"/>
                  <a:pt x="3160315" y="5449360"/>
                  <a:pt x="3155904" y="5438500"/>
                </a:cubicBezTo>
                <a:cubicBezTo>
                  <a:pt x="3145317" y="5422321"/>
                  <a:pt x="3145317" y="5400601"/>
                  <a:pt x="3136495" y="5384421"/>
                </a:cubicBezTo>
                <a:cubicBezTo>
                  <a:pt x="3118851" y="5351841"/>
                  <a:pt x="3105618" y="5313942"/>
                  <a:pt x="3070330" y="5373340"/>
                </a:cubicBezTo>
                <a:lnTo>
                  <a:pt x="3070330" y="5248781"/>
                </a:lnTo>
                <a:cubicBezTo>
                  <a:pt x="3021808" y="5330121"/>
                  <a:pt x="2990931" y="5411239"/>
                  <a:pt x="2968876" y="5503439"/>
                </a:cubicBezTo>
                <a:cubicBezTo>
                  <a:pt x="2951232" y="5487260"/>
                  <a:pt x="2951232" y="5459999"/>
                  <a:pt x="2929177" y="5449360"/>
                </a:cubicBezTo>
                <a:cubicBezTo>
                  <a:pt x="2929177" y="5481941"/>
                  <a:pt x="2933588" y="5514521"/>
                  <a:pt x="2924766" y="5552421"/>
                </a:cubicBezTo>
                <a:cubicBezTo>
                  <a:pt x="2893889" y="5498120"/>
                  <a:pt x="2854189" y="5459999"/>
                  <a:pt x="2854189" y="5395060"/>
                </a:cubicBezTo>
                <a:cubicBezTo>
                  <a:pt x="2854189" y="5389741"/>
                  <a:pt x="2854189" y="5384421"/>
                  <a:pt x="2849778" y="5378659"/>
                </a:cubicBezTo>
                <a:cubicBezTo>
                  <a:pt x="2801257" y="5313942"/>
                  <a:pt x="2788024" y="5237921"/>
                  <a:pt x="2796846" y="5151262"/>
                </a:cubicBezTo>
                <a:cubicBezTo>
                  <a:pt x="2801257" y="5135083"/>
                  <a:pt x="2788024" y="5118682"/>
                  <a:pt x="2770380" y="5118682"/>
                </a:cubicBezTo>
                <a:cubicBezTo>
                  <a:pt x="2757147" y="5183842"/>
                  <a:pt x="2779202" y="5259641"/>
                  <a:pt x="2743913" y="5324580"/>
                </a:cubicBezTo>
                <a:cubicBezTo>
                  <a:pt x="2739502" y="5286681"/>
                  <a:pt x="2739502" y="5248781"/>
                  <a:pt x="2739502" y="5205341"/>
                </a:cubicBezTo>
                <a:cubicBezTo>
                  <a:pt x="2739502" y="5167441"/>
                  <a:pt x="2739502" y="5129542"/>
                  <a:pt x="2712154" y="5096961"/>
                </a:cubicBezTo>
                <a:cubicBezTo>
                  <a:pt x="2690099" y="5140402"/>
                  <a:pt x="2668044" y="5178301"/>
                  <a:pt x="2645989" y="5216422"/>
                </a:cubicBezTo>
                <a:cubicBezTo>
                  <a:pt x="2637167" y="5232602"/>
                  <a:pt x="2623933" y="5254100"/>
                  <a:pt x="2615111" y="5254100"/>
                </a:cubicBezTo>
                <a:cubicBezTo>
                  <a:pt x="2557768" y="5248781"/>
                  <a:pt x="2571001" y="5303082"/>
                  <a:pt x="2566590" y="5340981"/>
                </a:cubicBezTo>
                <a:cubicBezTo>
                  <a:pt x="2562179" y="5357160"/>
                  <a:pt x="2571001" y="5378659"/>
                  <a:pt x="2557768" y="5389741"/>
                </a:cubicBezTo>
                <a:cubicBezTo>
                  <a:pt x="2535713" y="5378659"/>
                  <a:pt x="2526891" y="5351841"/>
                  <a:pt x="2513658" y="5330121"/>
                </a:cubicBezTo>
                <a:cubicBezTo>
                  <a:pt x="2473958" y="5275821"/>
                  <a:pt x="2473958" y="5275821"/>
                  <a:pt x="2425437" y="5324580"/>
                </a:cubicBezTo>
                <a:cubicBezTo>
                  <a:pt x="2407793" y="5346522"/>
                  <a:pt x="2390149" y="5362480"/>
                  <a:pt x="2372505" y="5378659"/>
                </a:cubicBezTo>
                <a:cubicBezTo>
                  <a:pt x="2350450" y="5400601"/>
                  <a:pt x="2323983" y="5411239"/>
                  <a:pt x="2301046" y="5378659"/>
                </a:cubicBezTo>
                <a:cubicBezTo>
                  <a:pt x="2283402" y="5346522"/>
                  <a:pt x="2265758" y="5357160"/>
                  <a:pt x="2248114" y="5373340"/>
                </a:cubicBezTo>
                <a:cubicBezTo>
                  <a:pt x="2226059" y="5395060"/>
                  <a:pt x="2204003" y="5422321"/>
                  <a:pt x="2181948" y="5449360"/>
                </a:cubicBezTo>
                <a:lnTo>
                  <a:pt x="2181948" y="5378659"/>
                </a:lnTo>
                <a:cubicBezTo>
                  <a:pt x="2168715" y="5400601"/>
                  <a:pt x="2177537" y="5427640"/>
                  <a:pt x="2155482" y="5438500"/>
                </a:cubicBezTo>
                <a:cubicBezTo>
                  <a:pt x="2151071" y="5400601"/>
                  <a:pt x="2146660" y="5368021"/>
                  <a:pt x="2142249" y="5335440"/>
                </a:cubicBezTo>
                <a:cubicBezTo>
                  <a:pt x="2111372" y="5346522"/>
                  <a:pt x="2089317" y="5303082"/>
                  <a:pt x="2067262" y="5303082"/>
                </a:cubicBezTo>
                <a:cubicBezTo>
                  <a:pt x="2023151" y="5297762"/>
                  <a:pt x="2001096" y="5340981"/>
                  <a:pt x="1987863" y="5384421"/>
                </a:cubicBezTo>
                <a:cubicBezTo>
                  <a:pt x="1930520" y="5351841"/>
                  <a:pt x="1867883" y="5319261"/>
                  <a:pt x="1801718" y="5319261"/>
                </a:cubicBezTo>
                <a:cubicBezTo>
                  <a:pt x="1801718" y="5351841"/>
                  <a:pt x="1841417" y="5384421"/>
                  <a:pt x="1792896" y="5395060"/>
                </a:cubicBezTo>
                <a:cubicBezTo>
                  <a:pt x="1762018" y="5395060"/>
                  <a:pt x="1735552" y="5335440"/>
                  <a:pt x="1744374" y="5303082"/>
                </a:cubicBezTo>
                <a:cubicBezTo>
                  <a:pt x="1762018" y="5254100"/>
                  <a:pt x="1753196" y="5210660"/>
                  <a:pt x="1748785" y="5161900"/>
                </a:cubicBezTo>
                <a:cubicBezTo>
                  <a:pt x="1748785" y="5145721"/>
                  <a:pt x="1731141" y="5140402"/>
                  <a:pt x="1731141" y="5156581"/>
                </a:cubicBezTo>
                <a:cubicBezTo>
                  <a:pt x="1731141" y="5205341"/>
                  <a:pt x="1687031" y="5248781"/>
                  <a:pt x="1704675" y="5303082"/>
                </a:cubicBezTo>
                <a:cubicBezTo>
                  <a:pt x="1656154" y="5319261"/>
                  <a:pt x="1616454" y="5292000"/>
                  <a:pt x="1589988" y="5243240"/>
                </a:cubicBezTo>
                <a:cubicBezTo>
                  <a:pt x="1576755" y="5205341"/>
                  <a:pt x="1594399" y="5167441"/>
                  <a:pt x="1616454" y="5135083"/>
                </a:cubicBezTo>
                <a:cubicBezTo>
                  <a:pt x="1585577" y="5129542"/>
                  <a:pt x="1567933" y="5086101"/>
                  <a:pt x="1532645" y="5086101"/>
                </a:cubicBezTo>
                <a:cubicBezTo>
                  <a:pt x="1528234" y="5183842"/>
                  <a:pt x="1523823" y="5189161"/>
                  <a:pt x="1497357" y="5237921"/>
                </a:cubicBezTo>
                <a:cubicBezTo>
                  <a:pt x="1417076" y="5172982"/>
                  <a:pt x="1408254" y="5178301"/>
                  <a:pt x="1386199" y="5292000"/>
                </a:cubicBezTo>
                <a:cubicBezTo>
                  <a:pt x="1381788" y="5319261"/>
                  <a:pt x="1367672" y="5346522"/>
                  <a:pt x="1358850" y="5368021"/>
                </a:cubicBezTo>
                <a:cubicBezTo>
                  <a:pt x="1345617" y="5405920"/>
                  <a:pt x="1332384" y="5411239"/>
                  <a:pt x="1314740" y="5373340"/>
                </a:cubicBezTo>
                <a:cubicBezTo>
                  <a:pt x="1292685" y="5324580"/>
                  <a:pt x="1288274" y="5275821"/>
                  <a:pt x="1266219" y="5227061"/>
                </a:cubicBezTo>
                <a:cubicBezTo>
                  <a:pt x="1261808" y="5319261"/>
                  <a:pt x="1279452" y="5405920"/>
                  <a:pt x="1275041" y="5492579"/>
                </a:cubicBezTo>
                <a:cubicBezTo>
                  <a:pt x="1244163" y="5492579"/>
                  <a:pt x="1213286" y="5481941"/>
                  <a:pt x="1213286" y="5438500"/>
                </a:cubicBezTo>
                <a:cubicBezTo>
                  <a:pt x="1208875" y="5395060"/>
                  <a:pt x="1195642" y="5389741"/>
                  <a:pt x="1164765" y="5389741"/>
                </a:cubicBezTo>
                <a:cubicBezTo>
                  <a:pt x="1151532" y="5395060"/>
                  <a:pt x="1133888" y="5389741"/>
                  <a:pt x="1120655" y="5384421"/>
                </a:cubicBezTo>
                <a:cubicBezTo>
                  <a:pt x="1022730" y="5368021"/>
                  <a:pt x="934509" y="5313942"/>
                  <a:pt x="841878" y="5292000"/>
                </a:cubicBezTo>
                <a:cubicBezTo>
                  <a:pt x="771301" y="5275821"/>
                  <a:pt x="771301" y="5275821"/>
                  <a:pt x="780123" y="5357160"/>
                </a:cubicBezTo>
                <a:cubicBezTo>
                  <a:pt x="784534" y="5378659"/>
                  <a:pt x="784534" y="5400601"/>
                  <a:pt x="784534" y="5416780"/>
                </a:cubicBezTo>
                <a:cubicBezTo>
                  <a:pt x="784534" y="5433181"/>
                  <a:pt x="793356" y="5454680"/>
                  <a:pt x="771301" y="5454680"/>
                </a:cubicBezTo>
                <a:cubicBezTo>
                  <a:pt x="753657" y="5454680"/>
                  <a:pt x="736013" y="5454680"/>
                  <a:pt x="736013" y="5422321"/>
                </a:cubicBezTo>
                <a:cubicBezTo>
                  <a:pt x="736013" y="5400601"/>
                  <a:pt x="731602" y="5378659"/>
                  <a:pt x="731602" y="5357160"/>
                </a:cubicBezTo>
                <a:lnTo>
                  <a:pt x="713958" y="5357160"/>
                </a:lnTo>
                <a:cubicBezTo>
                  <a:pt x="705136" y="5373340"/>
                  <a:pt x="709547" y="5405920"/>
                  <a:pt x="687492" y="5416780"/>
                </a:cubicBezTo>
                <a:cubicBezTo>
                  <a:pt x="669847" y="5389741"/>
                  <a:pt x="674259" y="5357160"/>
                  <a:pt x="674259" y="5330121"/>
                </a:cubicBezTo>
                <a:lnTo>
                  <a:pt x="669847" y="5330121"/>
                </a:lnTo>
                <a:lnTo>
                  <a:pt x="665436" y="5330121"/>
                </a:lnTo>
                <a:cubicBezTo>
                  <a:pt x="661025" y="5346522"/>
                  <a:pt x="656614" y="5357160"/>
                  <a:pt x="652203" y="5373340"/>
                </a:cubicBezTo>
                <a:cubicBezTo>
                  <a:pt x="647792" y="5384421"/>
                  <a:pt x="638970" y="5395060"/>
                  <a:pt x="624855" y="5395060"/>
                </a:cubicBezTo>
                <a:cubicBezTo>
                  <a:pt x="607211" y="5395060"/>
                  <a:pt x="598389" y="5373340"/>
                  <a:pt x="602800" y="5362480"/>
                </a:cubicBezTo>
                <a:cubicBezTo>
                  <a:pt x="611622" y="5281361"/>
                  <a:pt x="563101" y="5275821"/>
                  <a:pt x="514579" y="5259641"/>
                </a:cubicBezTo>
                <a:cubicBezTo>
                  <a:pt x="518990" y="5340981"/>
                  <a:pt x="571923" y="5427640"/>
                  <a:pt x="479291" y="5481941"/>
                </a:cubicBezTo>
                <a:cubicBezTo>
                  <a:pt x="435181" y="5362480"/>
                  <a:pt x="338138" y="5433181"/>
                  <a:pt x="267562" y="5411239"/>
                </a:cubicBezTo>
                <a:cubicBezTo>
                  <a:pt x="232273" y="5400601"/>
                  <a:pt x="245506" y="5454680"/>
                  <a:pt x="227862" y="5465761"/>
                </a:cubicBezTo>
                <a:cubicBezTo>
                  <a:pt x="214629" y="5476400"/>
                  <a:pt x="204925" y="5498120"/>
                  <a:pt x="187281" y="5492579"/>
                </a:cubicBezTo>
                <a:cubicBezTo>
                  <a:pt x="166108" y="5496125"/>
                  <a:pt x="127291" y="5512526"/>
                  <a:pt x="99060" y="5487260"/>
                </a:cubicBezTo>
                <a:cubicBezTo>
                  <a:pt x="70830" y="5461994"/>
                  <a:pt x="28484" y="5400601"/>
                  <a:pt x="15251" y="5340981"/>
                </a:cubicBezTo>
                <a:lnTo>
                  <a:pt x="11278" y="5346268"/>
                </a:lnTo>
                <a:lnTo>
                  <a:pt x="524" y="5307700"/>
                </a:lnTo>
                <a:cubicBezTo>
                  <a:pt x="-1387" y="5290273"/>
                  <a:pt x="1570" y="5272629"/>
                  <a:pt x="15484" y="5255311"/>
                </a:cubicBezTo>
                <a:cubicBezTo>
                  <a:pt x="34453" y="5234905"/>
                  <a:pt x="71648" y="5195709"/>
                  <a:pt x="32691" y="5145477"/>
                </a:cubicBezTo>
                <a:cubicBezTo>
                  <a:pt x="60496" y="5152395"/>
                  <a:pt x="90151" y="5176053"/>
                  <a:pt x="106617" y="5139539"/>
                </a:cubicBezTo>
                <a:cubicBezTo>
                  <a:pt x="95066" y="5137545"/>
                  <a:pt x="88219" y="5138478"/>
                  <a:pt x="76668" y="5136483"/>
                </a:cubicBezTo>
                <a:cubicBezTo>
                  <a:pt x="60414" y="5131560"/>
                  <a:pt x="32985" y="5124876"/>
                  <a:pt x="32902" y="5104040"/>
                </a:cubicBezTo>
                <a:cubicBezTo>
                  <a:pt x="37712" y="5086250"/>
                  <a:pt x="56298" y="5087429"/>
                  <a:pt x="74695" y="5088490"/>
                </a:cubicBezTo>
                <a:cubicBezTo>
                  <a:pt x="95424" y="5085807"/>
                  <a:pt x="116194" y="5093542"/>
                  <a:pt x="139107" y="5097415"/>
                </a:cubicBezTo>
                <a:cubicBezTo>
                  <a:pt x="143917" y="5079625"/>
                  <a:pt x="125625" y="5057845"/>
                  <a:pt x="139654" y="5045795"/>
                </a:cubicBezTo>
                <a:cubicBezTo>
                  <a:pt x="174159" y="5062080"/>
                  <a:pt x="271145" y="5049715"/>
                  <a:pt x="299014" y="5025498"/>
                </a:cubicBezTo>
                <a:cubicBezTo>
                  <a:pt x="303676" y="5018009"/>
                  <a:pt x="315374" y="5009703"/>
                  <a:pt x="317705" y="5005958"/>
                </a:cubicBezTo>
                <a:cubicBezTo>
                  <a:pt x="310735" y="4975639"/>
                  <a:pt x="320142" y="4981495"/>
                  <a:pt x="345428" y="4992041"/>
                </a:cubicBezTo>
                <a:cubicBezTo>
                  <a:pt x="423805" y="5020051"/>
                  <a:pt x="452182" y="5005502"/>
                  <a:pt x="464008" y="4934925"/>
                </a:cubicBezTo>
                <a:cubicBezTo>
                  <a:pt x="464155" y="4924624"/>
                  <a:pt x="466445" y="4910462"/>
                  <a:pt x="471107" y="4902973"/>
                </a:cubicBezTo>
                <a:cubicBezTo>
                  <a:pt x="492089" y="4869271"/>
                  <a:pt x="469093" y="4844563"/>
                  <a:pt x="434587" y="4828277"/>
                </a:cubicBezTo>
                <a:cubicBezTo>
                  <a:pt x="400082" y="4811992"/>
                  <a:pt x="386306" y="4793023"/>
                  <a:pt x="395736" y="4757327"/>
                </a:cubicBezTo>
                <a:cubicBezTo>
                  <a:pt x="405061" y="4742348"/>
                  <a:pt x="409976" y="4703840"/>
                  <a:pt x="409976" y="4703840"/>
                </a:cubicBezTo>
                <a:cubicBezTo>
                  <a:pt x="380239" y="4659347"/>
                  <a:pt x="414809" y="4644496"/>
                  <a:pt x="442719" y="4630696"/>
                </a:cubicBezTo>
                <a:cubicBezTo>
                  <a:pt x="403657" y="4601182"/>
                  <a:pt x="371483" y="4581152"/>
                  <a:pt x="325198" y="4552337"/>
                </a:cubicBezTo>
                <a:cubicBezTo>
                  <a:pt x="374345" y="4545522"/>
                  <a:pt x="399989" y="4504331"/>
                  <a:pt x="448312" y="4550003"/>
                </a:cubicBezTo>
                <a:cubicBezTo>
                  <a:pt x="475823" y="4577522"/>
                  <a:pt x="454906" y="4580088"/>
                  <a:pt x="438693" y="4585583"/>
                </a:cubicBezTo>
                <a:cubicBezTo>
                  <a:pt x="464020" y="4606546"/>
                  <a:pt x="484260" y="4646166"/>
                  <a:pt x="526184" y="4640050"/>
                </a:cubicBezTo>
                <a:cubicBezTo>
                  <a:pt x="537734" y="4642045"/>
                  <a:pt x="563167" y="4642291"/>
                  <a:pt x="554094" y="4626251"/>
                </a:cubicBezTo>
                <a:cubicBezTo>
                  <a:pt x="551869" y="4609277"/>
                  <a:pt x="577873" y="4588055"/>
                  <a:pt x="533536" y="4577079"/>
                </a:cubicBezTo>
                <a:cubicBezTo>
                  <a:pt x="514950" y="4575901"/>
                  <a:pt x="508208" y="4556116"/>
                  <a:pt x="508821" y="4545067"/>
                </a:cubicBezTo>
                <a:cubicBezTo>
                  <a:pt x="522915" y="4501880"/>
                  <a:pt x="509244" y="4462194"/>
                  <a:pt x="488726" y="4423440"/>
                </a:cubicBezTo>
                <a:cubicBezTo>
                  <a:pt x="536820" y="4458577"/>
                  <a:pt x="589805" y="4496760"/>
                  <a:pt x="642790" y="4534942"/>
                </a:cubicBezTo>
                <a:cubicBezTo>
                  <a:pt x="647559" y="4506734"/>
                  <a:pt x="612865" y="4490331"/>
                  <a:pt x="622337" y="4465052"/>
                </a:cubicBezTo>
                <a:cubicBezTo>
                  <a:pt x="659174" y="4477593"/>
                  <a:pt x="698529" y="4486507"/>
                  <a:pt x="733035" y="4502792"/>
                </a:cubicBezTo>
                <a:cubicBezTo>
                  <a:pt x="776759" y="4524817"/>
                  <a:pt x="776865" y="4504099"/>
                  <a:pt x="767751" y="4477641"/>
                </a:cubicBezTo>
                <a:cubicBezTo>
                  <a:pt x="763194" y="4464412"/>
                  <a:pt x="754122" y="4448372"/>
                  <a:pt x="747233" y="4438888"/>
                </a:cubicBezTo>
                <a:cubicBezTo>
                  <a:pt x="724384" y="4403879"/>
                  <a:pt x="719786" y="4380232"/>
                  <a:pt x="782202" y="4382718"/>
                </a:cubicBezTo>
                <a:cubicBezTo>
                  <a:pt x="710755" y="4374610"/>
                  <a:pt x="715440" y="4325567"/>
                  <a:pt x="713362" y="4298293"/>
                </a:cubicBezTo>
                <a:cubicBezTo>
                  <a:pt x="711283" y="4271019"/>
                  <a:pt x="755113" y="4272326"/>
                  <a:pt x="782877" y="4268826"/>
                </a:cubicBezTo>
                <a:cubicBezTo>
                  <a:pt x="817676" y="4264510"/>
                  <a:pt x="834314" y="4247850"/>
                  <a:pt x="811465" y="4212841"/>
                </a:cubicBezTo>
                <a:cubicBezTo>
                  <a:pt x="806908" y="4199612"/>
                  <a:pt x="802163" y="4186266"/>
                  <a:pt x="793091" y="4170226"/>
                </a:cubicBezTo>
                <a:cubicBezTo>
                  <a:pt x="846182" y="4187690"/>
                  <a:pt x="892279" y="4216388"/>
                  <a:pt x="956879" y="4225429"/>
                </a:cubicBezTo>
                <a:cubicBezTo>
                  <a:pt x="881045" y="4152238"/>
                  <a:pt x="747035" y="4151945"/>
                  <a:pt x="724608" y="4034063"/>
                </a:cubicBezTo>
                <a:cubicBezTo>
                  <a:pt x="761591" y="4036304"/>
                  <a:pt x="786730" y="4057150"/>
                  <a:pt x="814388" y="4074369"/>
                </a:cubicBezTo>
                <a:lnTo>
                  <a:pt x="897364" y="4126026"/>
                </a:lnTo>
                <a:cubicBezTo>
                  <a:pt x="874473" y="4080599"/>
                  <a:pt x="835370" y="4040667"/>
                  <a:pt x="817183" y="3998169"/>
                </a:cubicBezTo>
                <a:cubicBezTo>
                  <a:pt x="812626" y="3984940"/>
                  <a:pt x="808258" y="3971828"/>
                  <a:pt x="819767" y="3963405"/>
                </a:cubicBezTo>
                <a:cubicBezTo>
                  <a:pt x="831277" y="3954983"/>
                  <a:pt x="845158" y="3953233"/>
                  <a:pt x="861413" y="3958157"/>
                </a:cubicBezTo>
                <a:cubicBezTo>
                  <a:pt x="881995" y="3965774"/>
                  <a:pt x="882036" y="3976192"/>
                  <a:pt x="875043" y="3987426"/>
                </a:cubicBezTo>
                <a:cubicBezTo>
                  <a:pt x="863386" y="4006149"/>
                  <a:pt x="879641" y="4011072"/>
                  <a:pt x="898038" y="4012134"/>
                </a:cubicBezTo>
                <a:cubicBezTo>
                  <a:pt x="951088" y="4019180"/>
                  <a:pt x="994813" y="4041205"/>
                  <a:pt x="1022407" y="4089560"/>
                </a:cubicBezTo>
                <a:cubicBezTo>
                  <a:pt x="1024738" y="4085815"/>
                  <a:pt x="1024738" y="4085815"/>
                  <a:pt x="1029254" y="4088627"/>
                </a:cubicBezTo>
                <a:cubicBezTo>
                  <a:pt x="1029401" y="4078326"/>
                  <a:pt x="1024656" y="4064980"/>
                  <a:pt x="1029318" y="4057491"/>
                </a:cubicBezTo>
                <a:cubicBezTo>
                  <a:pt x="1059730" y="3988092"/>
                  <a:pt x="1020961" y="3937977"/>
                  <a:pt x="951910" y="3894988"/>
                </a:cubicBezTo>
                <a:cubicBezTo>
                  <a:pt x="947206" y="3892060"/>
                  <a:pt x="937986" y="3886320"/>
                  <a:pt x="942649" y="3878831"/>
                </a:cubicBezTo>
                <a:cubicBezTo>
                  <a:pt x="979738" y="3860353"/>
                  <a:pt x="1000003" y="3930125"/>
                  <a:pt x="1039612" y="3908019"/>
                </a:cubicBezTo>
                <a:cubicBezTo>
                  <a:pt x="1007821" y="3866405"/>
                  <a:pt x="961724" y="3837707"/>
                  <a:pt x="927324" y="3800703"/>
                </a:cubicBezTo>
                <a:cubicBezTo>
                  <a:pt x="901997" y="3779739"/>
                  <a:pt x="851425" y="3758648"/>
                  <a:pt x="872407" y="3724946"/>
                </a:cubicBezTo>
                <a:cubicBezTo>
                  <a:pt x="888725" y="3698734"/>
                  <a:pt x="932303" y="3731059"/>
                  <a:pt x="964624" y="3740789"/>
                </a:cubicBezTo>
                <a:cubicBezTo>
                  <a:pt x="964624" y="3740789"/>
                  <a:pt x="966956" y="3737044"/>
                  <a:pt x="973991" y="3736228"/>
                </a:cubicBezTo>
                <a:cubicBezTo>
                  <a:pt x="960214" y="3717259"/>
                  <a:pt x="953285" y="3697357"/>
                  <a:pt x="939696" y="3678506"/>
                </a:cubicBezTo>
                <a:cubicBezTo>
                  <a:pt x="962757" y="3672078"/>
                  <a:pt x="971870" y="3698536"/>
                  <a:pt x="988084" y="3693042"/>
                </a:cubicBezTo>
                <a:cubicBezTo>
                  <a:pt x="1009065" y="3659340"/>
                  <a:pt x="1009317" y="3628321"/>
                  <a:pt x="967736" y="3602434"/>
                </a:cubicBezTo>
                <a:cubicBezTo>
                  <a:pt x="924158" y="3570109"/>
                  <a:pt x="961100" y="3561931"/>
                  <a:pt x="979645" y="3552692"/>
                </a:cubicBezTo>
                <a:cubicBezTo>
                  <a:pt x="956502" y="3538284"/>
                  <a:pt x="933589" y="3534411"/>
                  <a:pt x="924475" y="3507954"/>
                </a:cubicBezTo>
                <a:cubicBezTo>
                  <a:pt x="970636" y="3505516"/>
                  <a:pt x="995816" y="3536780"/>
                  <a:pt x="1009634" y="3566166"/>
                </a:cubicBezTo>
                <a:cubicBezTo>
                  <a:pt x="1036893" y="3624705"/>
                  <a:pt x="1080765" y="3636429"/>
                  <a:pt x="1140703" y="3652960"/>
                </a:cubicBezTo>
                <a:cubicBezTo>
                  <a:pt x="1076818" y="3540444"/>
                  <a:pt x="1076777" y="3530026"/>
                  <a:pt x="1143879" y="3483469"/>
                </a:cubicBezTo>
                <a:cubicBezTo>
                  <a:pt x="1162611" y="3474347"/>
                  <a:pt x="1188721" y="3432407"/>
                  <a:pt x="1220937" y="3462855"/>
                </a:cubicBezTo>
                <a:cubicBezTo>
                  <a:pt x="1248448" y="3490374"/>
                  <a:pt x="1280581" y="3499987"/>
                  <a:pt x="1317417" y="3512528"/>
                </a:cubicBezTo>
                <a:cubicBezTo>
                  <a:pt x="1290158" y="3453990"/>
                  <a:pt x="1221001" y="3431719"/>
                  <a:pt x="1191222" y="3376808"/>
                </a:cubicBezTo>
                <a:cubicBezTo>
                  <a:pt x="1232868" y="3371559"/>
                  <a:pt x="1272077" y="3390773"/>
                  <a:pt x="1311286" y="3409987"/>
                </a:cubicBezTo>
                <a:cubicBezTo>
                  <a:pt x="1345792" y="3426273"/>
                  <a:pt x="1380297" y="3442558"/>
                  <a:pt x="1419506" y="3461772"/>
                </a:cubicBezTo>
                <a:cubicBezTo>
                  <a:pt x="1417239" y="3434380"/>
                  <a:pt x="1398841" y="3433319"/>
                  <a:pt x="1385106" y="3424768"/>
                </a:cubicBezTo>
                <a:lnTo>
                  <a:pt x="1295137" y="3384345"/>
                </a:lnTo>
                <a:cubicBezTo>
                  <a:pt x="1242193" y="3356581"/>
                  <a:pt x="1237824" y="3343469"/>
                  <a:pt x="1272500" y="3307900"/>
                </a:cubicBezTo>
                <a:cubicBezTo>
                  <a:pt x="1279493" y="3296666"/>
                  <a:pt x="1281971" y="3282621"/>
                  <a:pt x="1277226" y="3269275"/>
                </a:cubicBezTo>
                <a:cubicBezTo>
                  <a:pt x="1272816" y="3245745"/>
                  <a:pt x="1261559" y="3223149"/>
                  <a:pt x="1247783" y="3204181"/>
                </a:cubicBezTo>
                <a:cubicBezTo>
                  <a:pt x="1236379" y="3191885"/>
                  <a:pt x="1194756" y="3155581"/>
                  <a:pt x="1252468" y="3155138"/>
                </a:cubicBezTo>
                <a:cubicBezTo>
                  <a:pt x="1266539" y="3153505"/>
                  <a:pt x="1276010" y="3128226"/>
                  <a:pt x="1248352" y="3111007"/>
                </a:cubicBezTo>
                <a:cubicBezTo>
                  <a:pt x="1213847" y="3094722"/>
                  <a:pt x="1186147" y="3067085"/>
                  <a:pt x="1163151" y="3042377"/>
                </a:cubicBezTo>
                <a:cubicBezTo>
                  <a:pt x="1151747" y="3030082"/>
                  <a:pt x="1142486" y="3013924"/>
                  <a:pt x="1144965" y="2999879"/>
                </a:cubicBezTo>
                <a:cubicBezTo>
                  <a:pt x="1154290" y="2984900"/>
                  <a:pt x="1175060" y="2992635"/>
                  <a:pt x="1186611" y="2994630"/>
                </a:cubicBezTo>
                <a:cubicBezTo>
                  <a:pt x="1205941" y="2994194"/>
                  <a:pt x="1224380" y="3005673"/>
                  <a:pt x="1242777" y="3006735"/>
                </a:cubicBezTo>
                <a:cubicBezTo>
                  <a:pt x="1279761" y="3008975"/>
                  <a:pt x="1318928" y="3017771"/>
                  <a:pt x="1287154" y="2956421"/>
                </a:cubicBezTo>
                <a:lnTo>
                  <a:pt x="1392895" y="3022251"/>
                </a:lnTo>
                <a:cubicBezTo>
                  <a:pt x="1349487" y="2938071"/>
                  <a:pt x="1296942" y="2868988"/>
                  <a:pt x="1230327" y="2801536"/>
                </a:cubicBezTo>
                <a:cubicBezTo>
                  <a:pt x="1253387" y="2795109"/>
                  <a:pt x="1276530" y="2809516"/>
                  <a:pt x="1297218" y="2796415"/>
                </a:cubicBezTo>
                <a:cubicBezTo>
                  <a:pt x="1269559" y="2779196"/>
                  <a:pt x="1239570" y="2765722"/>
                  <a:pt x="1212058" y="2738203"/>
                </a:cubicBezTo>
                <a:cubicBezTo>
                  <a:pt x="1274474" y="2740688"/>
                  <a:pt x="1327818" y="2727133"/>
                  <a:pt x="1382946" y="2761454"/>
                </a:cubicBezTo>
                <a:cubicBezTo>
                  <a:pt x="1387462" y="2764265"/>
                  <a:pt x="1391978" y="2767077"/>
                  <a:pt x="1399201" y="2766377"/>
                </a:cubicBezTo>
                <a:cubicBezTo>
                  <a:pt x="1479785" y="2759390"/>
                  <a:pt x="1551315" y="2788333"/>
                  <a:pt x="1620220" y="2841622"/>
                </a:cubicBezTo>
                <a:cubicBezTo>
                  <a:pt x="1631624" y="2853918"/>
                  <a:pt x="1652541" y="2851352"/>
                  <a:pt x="1661866" y="2836373"/>
                </a:cubicBezTo>
                <a:cubicBezTo>
                  <a:pt x="1613543" y="2790702"/>
                  <a:pt x="1537539" y="2769365"/>
                  <a:pt x="1501060" y="2705087"/>
                </a:cubicBezTo>
                <a:cubicBezTo>
                  <a:pt x="1535565" y="2721372"/>
                  <a:pt x="1567739" y="2741402"/>
                  <a:pt x="1604617" y="2764361"/>
                </a:cubicBezTo>
                <a:cubicBezTo>
                  <a:pt x="1636791" y="2784391"/>
                  <a:pt x="1668965" y="2804421"/>
                  <a:pt x="1711077" y="2798423"/>
                </a:cubicBezTo>
                <a:cubicBezTo>
                  <a:pt x="1685856" y="2756741"/>
                  <a:pt x="1665338" y="2717988"/>
                  <a:pt x="1644632" y="2679118"/>
                </a:cubicBezTo>
                <a:cubicBezTo>
                  <a:pt x="1635560" y="2663077"/>
                  <a:pt x="1624303" y="2640481"/>
                  <a:pt x="1628965" y="2632992"/>
                </a:cubicBezTo>
                <a:cubicBezTo>
                  <a:pt x="1663787" y="2587123"/>
                  <a:pt x="1610696" y="2569659"/>
                  <a:pt x="1580853" y="2545884"/>
                </a:cubicBezTo>
                <a:cubicBezTo>
                  <a:pt x="1569449" y="2533589"/>
                  <a:pt x="1546536" y="2529715"/>
                  <a:pt x="1544122" y="2512625"/>
                </a:cubicBezTo>
                <a:cubicBezTo>
                  <a:pt x="1565186" y="2499758"/>
                  <a:pt x="1592615" y="2506443"/>
                  <a:pt x="1618048" y="2506688"/>
                </a:cubicBezTo>
                <a:cubicBezTo>
                  <a:pt x="1685126" y="2501684"/>
                  <a:pt x="1685126" y="2501684"/>
                  <a:pt x="1669377" y="2434723"/>
                </a:cubicBezTo>
                <a:cubicBezTo>
                  <a:pt x="1660075" y="2408148"/>
                  <a:pt x="1655853" y="2384736"/>
                  <a:pt x="1651443" y="2361206"/>
                </a:cubicBezTo>
                <a:cubicBezTo>
                  <a:pt x="1644472" y="2330886"/>
                  <a:pt x="1649428" y="2302796"/>
                  <a:pt x="1689209" y="2300543"/>
                </a:cubicBezTo>
                <a:cubicBezTo>
                  <a:pt x="1725816" y="2302549"/>
                  <a:pt x="1726110" y="2281948"/>
                  <a:pt x="1721700" y="2258418"/>
                </a:cubicBezTo>
                <a:cubicBezTo>
                  <a:pt x="1714917" y="2228216"/>
                  <a:pt x="1703431" y="2195085"/>
                  <a:pt x="1692132" y="2162071"/>
                </a:cubicBezTo>
                <a:lnTo>
                  <a:pt x="1752153" y="2199437"/>
                </a:lnTo>
                <a:cubicBezTo>
                  <a:pt x="1740520" y="2176607"/>
                  <a:pt x="1712903" y="2169806"/>
                  <a:pt x="1715339" y="2145343"/>
                </a:cubicBezTo>
                <a:cubicBezTo>
                  <a:pt x="1749845" y="2161628"/>
                  <a:pt x="1779834" y="2175103"/>
                  <a:pt x="1809824" y="2188577"/>
                </a:cubicBezTo>
                <a:cubicBezTo>
                  <a:pt x="1816735" y="2156507"/>
                  <a:pt x="1865269" y="2160742"/>
                  <a:pt x="1876925" y="2142019"/>
                </a:cubicBezTo>
                <a:cubicBezTo>
                  <a:pt x="1904754" y="2107384"/>
                  <a:pt x="1879720" y="2065819"/>
                  <a:pt x="1849836" y="2031627"/>
                </a:cubicBezTo>
                <a:cubicBezTo>
                  <a:pt x="1907801" y="2000165"/>
                  <a:pt x="1968563" y="1964210"/>
                  <a:pt x="2003532" y="1908040"/>
                </a:cubicBezTo>
                <a:cubicBezTo>
                  <a:pt x="1975874" y="1890822"/>
                  <a:pt x="1927234" y="1907305"/>
                  <a:pt x="1943846" y="1860491"/>
                </a:cubicBezTo>
                <a:cubicBezTo>
                  <a:pt x="1960165" y="1834278"/>
                  <a:pt x="2024766" y="1843320"/>
                  <a:pt x="2047573" y="1867910"/>
                </a:cubicBezTo>
                <a:cubicBezTo>
                  <a:pt x="2079830" y="1908776"/>
                  <a:pt x="2121370" y="1924246"/>
                  <a:pt x="2165095" y="1946270"/>
                </a:cubicBezTo>
                <a:cubicBezTo>
                  <a:pt x="2178830" y="1954821"/>
                  <a:pt x="2192671" y="1942654"/>
                  <a:pt x="2178936" y="1934103"/>
                </a:cubicBezTo>
                <a:cubicBezTo>
                  <a:pt x="2137542" y="1908333"/>
                  <a:pt x="2123977" y="1847928"/>
                  <a:pt x="2068555" y="1834209"/>
                </a:cubicBezTo>
                <a:cubicBezTo>
                  <a:pt x="2080463" y="1784467"/>
                  <a:pt x="2124587" y="1765173"/>
                  <a:pt x="2179968" y="1768474"/>
                </a:cubicBezTo>
                <a:cubicBezTo>
                  <a:pt x="2219136" y="1777270"/>
                  <a:pt x="2241985" y="1812279"/>
                  <a:pt x="2257799" y="1848104"/>
                </a:cubicBezTo>
                <a:cubicBezTo>
                  <a:pt x="2278822" y="1824820"/>
                  <a:pt x="2325025" y="1832800"/>
                  <a:pt x="2343675" y="1802843"/>
                </a:cubicBezTo>
                <a:cubicBezTo>
                  <a:pt x="2263031" y="1747441"/>
                  <a:pt x="2260846" y="1740885"/>
                  <a:pt x="2233440" y="1692648"/>
                </a:cubicBezTo>
                <a:cubicBezTo>
                  <a:pt x="2330998" y="1658816"/>
                  <a:pt x="2331145" y="1648515"/>
                  <a:pt x="2246279" y="1569701"/>
                </a:cubicBezTo>
                <a:cubicBezTo>
                  <a:pt x="2225467" y="1551549"/>
                  <a:pt x="2209785" y="1525159"/>
                  <a:pt x="2196197" y="1506307"/>
                </a:cubicBezTo>
                <a:cubicBezTo>
                  <a:pt x="2171016" y="1475043"/>
                  <a:pt x="2173494" y="1460998"/>
                  <a:pt x="2214993" y="1466049"/>
                </a:cubicBezTo>
                <a:cubicBezTo>
                  <a:pt x="2268043" y="1473096"/>
                  <a:pt x="2311768" y="1495121"/>
                  <a:pt x="2364818" y="1502168"/>
                </a:cubicBezTo>
                <a:cubicBezTo>
                  <a:pt x="2288878" y="1449695"/>
                  <a:pt x="2205985" y="1418874"/>
                  <a:pt x="2134749" y="1369329"/>
                </a:cubicBezTo>
                <a:cubicBezTo>
                  <a:pt x="2151068" y="1343116"/>
                  <a:pt x="2176418" y="1322526"/>
                  <a:pt x="2213296" y="1345485"/>
                </a:cubicBezTo>
                <a:cubicBezTo>
                  <a:pt x="2252505" y="1364699"/>
                  <a:pt x="2264014" y="1356276"/>
                  <a:pt x="2280333" y="1330063"/>
                </a:cubicBezTo>
                <a:cubicBezTo>
                  <a:pt x="2282811" y="1316018"/>
                  <a:pt x="2296652" y="1303851"/>
                  <a:pt x="2308161" y="1295428"/>
                </a:cubicBezTo>
                <a:cubicBezTo>
                  <a:pt x="2373838" y="1220965"/>
                  <a:pt x="2466372" y="1174653"/>
                  <a:pt x="2533956" y="1107611"/>
                </a:cubicBezTo>
                <a:cubicBezTo>
                  <a:pt x="2584991" y="1056248"/>
                  <a:pt x="2584991" y="1056248"/>
                  <a:pt x="2511277" y="1020748"/>
                </a:cubicBezTo>
                <a:cubicBezTo>
                  <a:pt x="2490695" y="1013131"/>
                  <a:pt x="2472068" y="1001535"/>
                  <a:pt x="2458332" y="992984"/>
                </a:cubicBezTo>
                <a:cubicBezTo>
                  <a:pt x="2444409" y="984316"/>
                  <a:pt x="2421496" y="980443"/>
                  <a:pt x="2433152" y="961720"/>
                </a:cubicBezTo>
                <a:cubicBezTo>
                  <a:pt x="2442477" y="946741"/>
                  <a:pt x="2451802" y="931762"/>
                  <a:pt x="2479273" y="948864"/>
                </a:cubicBezTo>
                <a:cubicBezTo>
                  <a:pt x="2497711" y="960343"/>
                  <a:pt x="2518670" y="968195"/>
                  <a:pt x="2536920" y="979557"/>
                </a:cubicBezTo>
                <a:lnTo>
                  <a:pt x="2546246" y="964579"/>
                </a:lnTo>
                <a:cubicBezTo>
                  <a:pt x="2537173" y="948538"/>
                  <a:pt x="2507183" y="935064"/>
                  <a:pt x="2509620" y="910601"/>
                </a:cubicBezTo>
                <a:cubicBezTo>
                  <a:pt x="2541900" y="909913"/>
                  <a:pt x="2567227" y="930877"/>
                  <a:pt x="2590181" y="945167"/>
                </a:cubicBezTo>
                <a:lnTo>
                  <a:pt x="2592513" y="941422"/>
                </a:lnTo>
                <a:lnTo>
                  <a:pt x="2594844" y="937678"/>
                </a:lnTo>
                <a:cubicBezTo>
                  <a:pt x="2583252" y="925265"/>
                  <a:pt x="2576552" y="915898"/>
                  <a:pt x="2565148" y="903603"/>
                </a:cubicBezTo>
                <a:cubicBezTo>
                  <a:pt x="2558072" y="894001"/>
                  <a:pt x="2553703" y="880889"/>
                  <a:pt x="2561163" y="868906"/>
                </a:cubicBezTo>
                <a:cubicBezTo>
                  <a:pt x="2570488" y="853928"/>
                  <a:pt x="2593589" y="857918"/>
                  <a:pt x="2600478" y="867402"/>
                </a:cubicBezTo>
                <a:cubicBezTo>
                  <a:pt x="2664679" y="917763"/>
                  <a:pt x="2695026" y="879500"/>
                  <a:pt x="2734405" y="846860"/>
                </a:cubicBezTo>
                <a:cubicBezTo>
                  <a:pt x="2663022" y="807616"/>
                  <a:pt x="2561480" y="806752"/>
                  <a:pt x="2564339" y="699416"/>
                </a:cubicBezTo>
                <a:cubicBezTo>
                  <a:pt x="2689065" y="725105"/>
                  <a:pt x="2680332" y="605357"/>
                  <a:pt x="2736259" y="557039"/>
                </a:cubicBezTo>
                <a:cubicBezTo>
                  <a:pt x="2763941" y="532704"/>
                  <a:pt x="2711038" y="515357"/>
                  <a:pt x="2710955" y="494522"/>
                </a:cubicBezTo>
                <a:cubicBezTo>
                  <a:pt x="2708918" y="477665"/>
                  <a:pt x="2695608" y="457948"/>
                  <a:pt x="2709637" y="445897"/>
                </a:cubicBezTo>
                <a:cubicBezTo>
                  <a:pt x="2717816" y="426049"/>
                  <a:pt x="2724408" y="384428"/>
                  <a:pt x="2760777" y="373816"/>
                </a:cubicBezTo>
                <a:cubicBezTo>
                  <a:pt x="2797147" y="363203"/>
                  <a:pt x="2871645" y="359701"/>
                  <a:pt x="2929252" y="379976"/>
                </a:cubicBezTo>
                <a:cubicBezTo>
                  <a:pt x="2888322" y="281751"/>
                  <a:pt x="2897605" y="256355"/>
                  <a:pt x="2973798" y="277809"/>
                </a:cubicBezTo>
                <a:close/>
                <a:moveTo>
                  <a:pt x="3140035" y="81724"/>
                </a:moveTo>
                <a:lnTo>
                  <a:pt x="3147401" y="106542"/>
                </a:lnTo>
                <a:cubicBezTo>
                  <a:pt x="3161187" y="120862"/>
                  <a:pt x="3190069" y="121994"/>
                  <a:pt x="3234202" y="111757"/>
                </a:cubicBezTo>
                <a:cubicBezTo>
                  <a:pt x="3181456" y="183026"/>
                  <a:pt x="3095210" y="217618"/>
                  <a:pt x="3021704" y="198982"/>
                </a:cubicBezTo>
                <a:lnTo>
                  <a:pt x="2990505" y="196234"/>
                </a:lnTo>
                <a:lnTo>
                  <a:pt x="3005107" y="182875"/>
                </a:lnTo>
                <a:cubicBezTo>
                  <a:pt x="3015540" y="175585"/>
                  <a:pt x="3027373" y="168792"/>
                  <a:pt x="3039686" y="161909"/>
                </a:cubicBezTo>
                <a:cubicBezTo>
                  <a:pt x="3069552" y="144130"/>
                  <a:pt x="3109013" y="132326"/>
                  <a:pt x="3129995" y="98624"/>
                </a:cubicBezTo>
                <a:cubicBezTo>
                  <a:pt x="3134620" y="93709"/>
                  <a:pt x="3137962" y="88970"/>
                  <a:pt x="3139834" y="84371"/>
                </a:cubicBezTo>
                <a:close/>
                <a:moveTo>
                  <a:pt x="3093889" y="0"/>
                </a:moveTo>
                <a:lnTo>
                  <a:pt x="3105597" y="4456"/>
                </a:lnTo>
                <a:lnTo>
                  <a:pt x="3152592" y="16960"/>
                </a:lnTo>
                <a:lnTo>
                  <a:pt x="3151171" y="22196"/>
                </a:lnTo>
                <a:lnTo>
                  <a:pt x="3139499" y="69021"/>
                </a:lnTo>
                <a:lnTo>
                  <a:pt x="3131932" y="58181"/>
                </a:lnTo>
                <a:cubicBezTo>
                  <a:pt x="3127178" y="54003"/>
                  <a:pt x="3120581" y="49896"/>
                  <a:pt x="3111955" y="45825"/>
                </a:cubicBezTo>
                <a:lnTo>
                  <a:pt x="3076016" y="2482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424321473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=""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788995" y="2249718"/>
            <a:ext cx="1952494" cy="293387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38496095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=""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788995" y="2249718"/>
            <a:ext cx="1952494" cy="293387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0862354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2986396129"/>
      </p:ext>
    </p:extLst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=""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788995" y="2249718"/>
            <a:ext cx="1952494" cy="293387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15624869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="" xmlns:a16="http://schemas.microsoft.com/office/drawing/2014/main" id="{F411A7D3-2EB4-447E-BE5F-AC7E7EEBA567}"/>
              </a:ext>
            </a:extLst>
          </p:cNvPr>
          <p:cNvGrpSpPr/>
          <p:nvPr userDrawn="1"/>
        </p:nvGrpSpPr>
        <p:grpSpPr>
          <a:xfrm>
            <a:off x="-1" y="-121539"/>
            <a:ext cx="12192001" cy="1608851"/>
            <a:chOff x="-1" y="-121539"/>
            <a:chExt cx="12192001" cy="1608851"/>
          </a:xfrm>
        </p:grpSpPr>
        <p:sp>
          <p:nvSpPr>
            <p:cNvPr id="22" name="Rectangle 21">
              <a:extLst>
                <a:ext uri="{FF2B5EF4-FFF2-40B4-BE49-F238E27FC236}">
                  <a16:creationId xmlns="" xmlns:a16="http://schemas.microsoft.com/office/drawing/2014/main" id="{A3CD8CE1-859C-4513-862E-CE4DF1CA8AD9}"/>
                </a:ext>
              </a:extLst>
            </p:cNvPr>
            <p:cNvSpPr/>
            <p:nvPr userDrawn="1"/>
          </p:nvSpPr>
          <p:spPr>
            <a:xfrm>
              <a:off x="0" y="1"/>
              <a:ext cx="12192000" cy="140017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A78A8CBF-574A-4E06-8CA3-B60B0BEC73D5}"/>
                </a:ext>
              </a:extLst>
            </p:cNvPr>
            <p:cNvSpPr/>
            <p:nvPr userDrawn="1"/>
          </p:nvSpPr>
          <p:spPr>
            <a:xfrm>
              <a:off x="-1" y="-121539"/>
              <a:ext cx="12192000" cy="1608851"/>
            </a:xfrm>
            <a:custGeom>
              <a:avLst/>
              <a:gdLst>
                <a:gd name="connsiteX0" fmla="*/ 8760317 w 12192000"/>
                <a:gd name="connsiteY0" fmla="*/ 780798 h 1608850"/>
                <a:gd name="connsiteX1" fmla="*/ 8760317 w 12192000"/>
                <a:gd name="connsiteY1" fmla="*/ 785159 h 1608850"/>
                <a:gd name="connsiteX2" fmla="*/ 8761882 w 12192000"/>
                <a:gd name="connsiteY2" fmla="*/ 787771 h 1608850"/>
                <a:gd name="connsiteX3" fmla="*/ 8762996 w 12192000"/>
                <a:gd name="connsiteY3" fmla="*/ 787771 h 1608850"/>
                <a:gd name="connsiteX4" fmla="*/ 8762996 w 12192000"/>
                <a:gd name="connsiteY4" fmla="*/ 786900 h 1608850"/>
                <a:gd name="connsiteX5" fmla="*/ 8762996 w 12192000"/>
                <a:gd name="connsiteY5" fmla="*/ 780798 h 1608850"/>
                <a:gd name="connsiteX6" fmla="*/ 8761881 w 12192000"/>
                <a:gd name="connsiteY6" fmla="*/ 780798 h 1608850"/>
                <a:gd name="connsiteX7" fmla="*/ 8758924 w 12192000"/>
                <a:gd name="connsiteY7" fmla="*/ 762200 h 1608850"/>
                <a:gd name="connsiteX8" fmla="*/ 8759734 w 12192000"/>
                <a:gd name="connsiteY8" fmla="*/ 771499 h 1608850"/>
                <a:gd name="connsiteX9" fmla="*/ 8762996 w 12192000"/>
                <a:gd name="connsiteY9" fmla="*/ 771499 h 1608850"/>
                <a:gd name="connsiteX10" fmla="*/ 8762996 w 12192000"/>
                <a:gd name="connsiteY10" fmla="*/ 770337 h 1608850"/>
                <a:gd name="connsiteX11" fmla="*/ 8762996 w 12192000"/>
                <a:gd name="connsiteY11" fmla="*/ 762200 h 1608850"/>
                <a:gd name="connsiteX12" fmla="*/ 8761881 w 12192000"/>
                <a:gd name="connsiteY12" fmla="*/ 762200 h 1608850"/>
                <a:gd name="connsiteX13" fmla="*/ 8755951 w 12192000"/>
                <a:gd name="connsiteY13" fmla="*/ 745928 h 1608850"/>
                <a:gd name="connsiteX14" fmla="*/ 8756137 w 12192000"/>
                <a:gd name="connsiteY14" fmla="*/ 746512 h 1608850"/>
                <a:gd name="connsiteX15" fmla="*/ 8758088 w 12192000"/>
                <a:gd name="connsiteY15" fmla="*/ 752614 h 1608850"/>
                <a:gd name="connsiteX16" fmla="*/ 8758113 w 12192000"/>
                <a:gd name="connsiteY16" fmla="*/ 752902 h 1608850"/>
                <a:gd name="connsiteX17" fmla="*/ 8762996 w 12192000"/>
                <a:gd name="connsiteY17" fmla="*/ 752902 h 1608850"/>
                <a:gd name="connsiteX18" fmla="*/ 8762996 w 12192000"/>
                <a:gd name="connsiteY18" fmla="*/ 752030 h 1608850"/>
                <a:gd name="connsiteX19" fmla="*/ 8762996 w 12192000"/>
                <a:gd name="connsiteY19" fmla="*/ 745928 h 1608850"/>
                <a:gd name="connsiteX20" fmla="*/ 8761881 w 12192000"/>
                <a:gd name="connsiteY20" fmla="*/ 745928 h 1608850"/>
                <a:gd name="connsiteX21" fmla="*/ 8907881 w 12192000"/>
                <a:gd name="connsiteY21" fmla="*/ 718032 h 1608850"/>
                <a:gd name="connsiteX22" fmla="*/ 8907881 w 12192000"/>
                <a:gd name="connsiteY22" fmla="*/ 719194 h 1608850"/>
                <a:gd name="connsiteX23" fmla="*/ 8907881 w 12192000"/>
                <a:gd name="connsiteY23" fmla="*/ 727331 h 1608850"/>
                <a:gd name="connsiteX24" fmla="*/ 8908543 w 12192000"/>
                <a:gd name="connsiteY24" fmla="*/ 727331 h 1608850"/>
                <a:gd name="connsiteX25" fmla="*/ 8908543 w 12192000"/>
                <a:gd name="connsiteY25" fmla="*/ 718032 h 1608850"/>
                <a:gd name="connsiteX26" fmla="*/ 1099585 w 12192000"/>
                <a:gd name="connsiteY26" fmla="*/ 0 h 1608850"/>
                <a:gd name="connsiteX27" fmla="*/ 1101611 w 12192000"/>
                <a:gd name="connsiteY27" fmla="*/ 246443 h 1608850"/>
                <a:gd name="connsiteX28" fmla="*/ 1140117 w 12192000"/>
                <a:gd name="connsiteY28" fmla="*/ 326429 h 1608850"/>
                <a:gd name="connsiteX29" fmla="*/ 1142145 w 12192000"/>
                <a:gd name="connsiteY29" fmla="*/ 326429 h 1608850"/>
                <a:gd name="connsiteX30" fmla="*/ 1156331 w 12192000"/>
                <a:gd name="connsiteY30" fmla="*/ 326429 h 1608850"/>
                <a:gd name="connsiteX31" fmla="*/ 1156331 w 12192000"/>
                <a:gd name="connsiteY31" fmla="*/ 350208 h 1608850"/>
                <a:gd name="connsiteX32" fmla="*/ 1156839 w 12192000"/>
                <a:gd name="connsiteY32" fmla="*/ 351019 h 1608850"/>
                <a:gd name="connsiteX33" fmla="*/ 1160385 w 12192000"/>
                <a:gd name="connsiteY33" fmla="*/ 356694 h 1608850"/>
                <a:gd name="connsiteX34" fmla="*/ 1160385 w 12192000"/>
                <a:gd name="connsiteY34" fmla="*/ 471268 h 1608850"/>
                <a:gd name="connsiteX35" fmla="*/ 1162664 w 12192000"/>
                <a:gd name="connsiteY35" fmla="*/ 471268 h 1608850"/>
                <a:gd name="connsiteX36" fmla="*/ 1178625 w 12192000"/>
                <a:gd name="connsiteY36" fmla="*/ 471268 h 1608850"/>
                <a:gd name="connsiteX37" fmla="*/ 1178625 w 12192000"/>
                <a:gd name="connsiteY37" fmla="*/ 611783 h 1608850"/>
                <a:gd name="connsiteX38" fmla="*/ 1180145 w 12192000"/>
                <a:gd name="connsiteY38" fmla="*/ 611513 h 1608850"/>
                <a:gd name="connsiteX39" fmla="*/ 1190785 w 12192000"/>
                <a:gd name="connsiteY39" fmla="*/ 609622 h 1608850"/>
                <a:gd name="connsiteX40" fmla="*/ 1188759 w 12192000"/>
                <a:gd name="connsiteY40" fmla="*/ 698254 h 1608850"/>
                <a:gd name="connsiteX41" fmla="*/ 1190279 w 12192000"/>
                <a:gd name="connsiteY41" fmla="*/ 698525 h 1608850"/>
                <a:gd name="connsiteX42" fmla="*/ 1200919 w 12192000"/>
                <a:gd name="connsiteY42" fmla="*/ 700416 h 1608850"/>
                <a:gd name="connsiteX43" fmla="*/ 1201171 w 12192000"/>
                <a:gd name="connsiteY43" fmla="*/ 701227 h 1608850"/>
                <a:gd name="connsiteX44" fmla="*/ 1202945 w 12192000"/>
                <a:gd name="connsiteY44" fmla="*/ 706902 h 1608850"/>
                <a:gd name="connsiteX45" fmla="*/ 1203705 w 12192000"/>
                <a:gd name="connsiteY45" fmla="*/ 704470 h 1608850"/>
                <a:gd name="connsiteX46" fmla="*/ 1209025 w 12192000"/>
                <a:gd name="connsiteY46" fmla="*/ 687446 h 1608850"/>
                <a:gd name="connsiteX47" fmla="*/ 1210799 w 12192000"/>
                <a:gd name="connsiteY47" fmla="*/ 687446 h 1608850"/>
                <a:gd name="connsiteX48" fmla="*/ 1223212 w 12192000"/>
                <a:gd name="connsiteY48" fmla="*/ 687446 h 1608850"/>
                <a:gd name="connsiteX49" fmla="*/ 1223212 w 12192000"/>
                <a:gd name="connsiteY49" fmla="*/ 719872 h 1608850"/>
                <a:gd name="connsiteX50" fmla="*/ 1224225 w 12192000"/>
                <a:gd name="connsiteY50" fmla="*/ 720413 h 1608850"/>
                <a:gd name="connsiteX51" fmla="*/ 1231319 w 12192000"/>
                <a:gd name="connsiteY51" fmla="*/ 724196 h 1608850"/>
                <a:gd name="connsiteX52" fmla="*/ 1231319 w 12192000"/>
                <a:gd name="connsiteY52" fmla="*/ 725547 h 1608850"/>
                <a:gd name="connsiteX53" fmla="*/ 1231319 w 12192000"/>
                <a:gd name="connsiteY53" fmla="*/ 735005 h 1608850"/>
                <a:gd name="connsiteX54" fmla="*/ 1275907 w 12192000"/>
                <a:gd name="connsiteY54" fmla="*/ 735005 h 1608850"/>
                <a:gd name="connsiteX55" fmla="*/ 1275907 w 12192000"/>
                <a:gd name="connsiteY55" fmla="*/ 736086 h 1608850"/>
                <a:gd name="connsiteX56" fmla="*/ 1275907 w 12192000"/>
                <a:gd name="connsiteY56" fmla="*/ 743652 h 1608850"/>
                <a:gd name="connsiteX57" fmla="*/ 1277933 w 12192000"/>
                <a:gd name="connsiteY57" fmla="*/ 743652 h 1608850"/>
                <a:gd name="connsiteX58" fmla="*/ 1292119 w 12192000"/>
                <a:gd name="connsiteY58" fmla="*/ 743652 h 1608850"/>
                <a:gd name="connsiteX59" fmla="*/ 1292119 w 12192000"/>
                <a:gd name="connsiteY59" fmla="*/ 713387 h 1608850"/>
                <a:gd name="connsiteX60" fmla="*/ 1336706 w 12192000"/>
                <a:gd name="connsiteY60" fmla="*/ 713387 h 1608850"/>
                <a:gd name="connsiteX61" fmla="*/ 1336706 w 12192000"/>
                <a:gd name="connsiteY61" fmla="*/ 712036 h 1608850"/>
                <a:gd name="connsiteX62" fmla="*/ 1336706 w 12192000"/>
                <a:gd name="connsiteY62" fmla="*/ 702578 h 1608850"/>
                <a:gd name="connsiteX63" fmla="*/ 1337721 w 12192000"/>
                <a:gd name="connsiteY63" fmla="*/ 702578 h 1608850"/>
                <a:gd name="connsiteX64" fmla="*/ 1344813 w 12192000"/>
                <a:gd name="connsiteY64" fmla="*/ 702578 h 1608850"/>
                <a:gd name="connsiteX65" fmla="*/ 1344813 w 12192000"/>
                <a:gd name="connsiteY65" fmla="*/ 700687 h 1608850"/>
                <a:gd name="connsiteX66" fmla="*/ 1344813 w 12192000"/>
                <a:gd name="connsiteY66" fmla="*/ 687446 h 1608850"/>
                <a:gd name="connsiteX67" fmla="*/ 1345573 w 12192000"/>
                <a:gd name="connsiteY67" fmla="*/ 687446 h 1608850"/>
                <a:gd name="connsiteX68" fmla="*/ 1350893 w 12192000"/>
                <a:gd name="connsiteY68" fmla="*/ 687446 h 1608850"/>
                <a:gd name="connsiteX69" fmla="*/ 1350893 w 12192000"/>
                <a:gd name="connsiteY69" fmla="*/ 686365 h 1608850"/>
                <a:gd name="connsiteX70" fmla="*/ 1350893 w 12192000"/>
                <a:gd name="connsiteY70" fmla="*/ 678798 h 1608850"/>
                <a:gd name="connsiteX71" fmla="*/ 1352921 w 12192000"/>
                <a:gd name="connsiteY71" fmla="*/ 678798 h 1608850"/>
                <a:gd name="connsiteX72" fmla="*/ 1367107 w 12192000"/>
                <a:gd name="connsiteY72" fmla="*/ 678798 h 1608850"/>
                <a:gd name="connsiteX73" fmla="*/ 1367107 w 12192000"/>
                <a:gd name="connsiteY73" fmla="*/ 679879 h 1608850"/>
                <a:gd name="connsiteX74" fmla="*/ 1367107 w 12192000"/>
                <a:gd name="connsiteY74" fmla="*/ 687446 h 1608850"/>
                <a:gd name="connsiteX75" fmla="*/ 1389401 w 12192000"/>
                <a:gd name="connsiteY75" fmla="*/ 687446 h 1608850"/>
                <a:gd name="connsiteX76" fmla="*/ 1389401 w 12192000"/>
                <a:gd name="connsiteY76" fmla="*/ 685554 h 1608850"/>
                <a:gd name="connsiteX77" fmla="*/ 1389401 w 12192000"/>
                <a:gd name="connsiteY77" fmla="*/ 672313 h 1608850"/>
                <a:gd name="connsiteX78" fmla="*/ 1391174 w 12192000"/>
                <a:gd name="connsiteY78" fmla="*/ 672313 h 1608850"/>
                <a:gd name="connsiteX79" fmla="*/ 1403587 w 12192000"/>
                <a:gd name="connsiteY79" fmla="*/ 672313 h 1608850"/>
                <a:gd name="connsiteX80" fmla="*/ 1403587 w 12192000"/>
                <a:gd name="connsiteY80" fmla="*/ 696093 h 1608850"/>
                <a:gd name="connsiteX81" fmla="*/ 1404601 w 12192000"/>
                <a:gd name="connsiteY81" fmla="*/ 696093 h 1608850"/>
                <a:gd name="connsiteX82" fmla="*/ 1411695 w 12192000"/>
                <a:gd name="connsiteY82" fmla="*/ 696093 h 1608850"/>
                <a:gd name="connsiteX83" fmla="*/ 1411695 w 12192000"/>
                <a:gd name="connsiteY83" fmla="*/ 695012 h 1608850"/>
                <a:gd name="connsiteX84" fmla="*/ 1411695 w 12192000"/>
                <a:gd name="connsiteY84" fmla="*/ 687446 h 1608850"/>
                <a:gd name="connsiteX85" fmla="*/ 1413467 w 12192000"/>
                <a:gd name="connsiteY85" fmla="*/ 687446 h 1608850"/>
                <a:gd name="connsiteX86" fmla="*/ 1425881 w 12192000"/>
                <a:gd name="connsiteY86" fmla="*/ 687446 h 1608850"/>
                <a:gd name="connsiteX87" fmla="*/ 1425881 w 12192000"/>
                <a:gd name="connsiteY87" fmla="*/ 713387 h 1608850"/>
                <a:gd name="connsiteX88" fmla="*/ 1427909 w 12192000"/>
                <a:gd name="connsiteY88" fmla="*/ 713387 h 1608850"/>
                <a:gd name="connsiteX89" fmla="*/ 1442095 w 12192000"/>
                <a:gd name="connsiteY89" fmla="*/ 713387 h 1608850"/>
                <a:gd name="connsiteX90" fmla="*/ 1442095 w 12192000"/>
                <a:gd name="connsiteY90" fmla="*/ 715008 h 1608850"/>
                <a:gd name="connsiteX91" fmla="*/ 1442095 w 12192000"/>
                <a:gd name="connsiteY91" fmla="*/ 726358 h 1608850"/>
                <a:gd name="connsiteX92" fmla="*/ 1442855 w 12192000"/>
                <a:gd name="connsiteY92" fmla="*/ 726358 h 1608850"/>
                <a:gd name="connsiteX93" fmla="*/ 1448175 w 12192000"/>
                <a:gd name="connsiteY93" fmla="*/ 726358 h 1608850"/>
                <a:gd name="connsiteX94" fmla="*/ 1448175 w 12192000"/>
                <a:gd name="connsiteY94" fmla="*/ 725547 h 1608850"/>
                <a:gd name="connsiteX95" fmla="*/ 1448175 w 12192000"/>
                <a:gd name="connsiteY95" fmla="*/ 719872 h 1608850"/>
                <a:gd name="connsiteX96" fmla="*/ 1478575 w 12192000"/>
                <a:gd name="connsiteY96" fmla="*/ 719872 h 1608850"/>
                <a:gd name="connsiteX97" fmla="*/ 1478575 w 12192000"/>
                <a:gd name="connsiteY97" fmla="*/ 743652 h 1608850"/>
                <a:gd name="connsiteX98" fmla="*/ 1479589 w 12192000"/>
                <a:gd name="connsiteY98" fmla="*/ 743652 h 1608850"/>
                <a:gd name="connsiteX99" fmla="*/ 1486683 w 12192000"/>
                <a:gd name="connsiteY99" fmla="*/ 743652 h 1608850"/>
                <a:gd name="connsiteX100" fmla="*/ 1486683 w 12192000"/>
                <a:gd name="connsiteY100" fmla="*/ 744733 h 1608850"/>
                <a:gd name="connsiteX101" fmla="*/ 1486683 w 12192000"/>
                <a:gd name="connsiteY101" fmla="*/ 752299 h 1608850"/>
                <a:gd name="connsiteX102" fmla="*/ 1487443 w 12192000"/>
                <a:gd name="connsiteY102" fmla="*/ 752299 h 1608850"/>
                <a:gd name="connsiteX103" fmla="*/ 1492763 w 12192000"/>
                <a:gd name="connsiteY103" fmla="*/ 752299 h 1608850"/>
                <a:gd name="connsiteX104" fmla="*/ 1492763 w 12192000"/>
                <a:gd name="connsiteY104" fmla="*/ 750137 h 1608850"/>
                <a:gd name="connsiteX105" fmla="*/ 1492763 w 12192000"/>
                <a:gd name="connsiteY105" fmla="*/ 735005 h 1608850"/>
                <a:gd name="connsiteX106" fmla="*/ 1493775 w 12192000"/>
                <a:gd name="connsiteY106" fmla="*/ 735005 h 1608850"/>
                <a:gd name="connsiteX107" fmla="*/ 1500869 w 12192000"/>
                <a:gd name="connsiteY107" fmla="*/ 735005 h 1608850"/>
                <a:gd name="connsiteX108" fmla="*/ 1500869 w 12192000"/>
                <a:gd name="connsiteY108" fmla="*/ 736086 h 1608850"/>
                <a:gd name="connsiteX109" fmla="*/ 1500869 w 12192000"/>
                <a:gd name="connsiteY109" fmla="*/ 743652 h 1608850"/>
                <a:gd name="connsiteX110" fmla="*/ 1506189 w 12192000"/>
                <a:gd name="connsiteY110" fmla="*/ 741659 h 1608850"/>
                <a:gd name="connsiteX111" fmla="*/ 1506949 w 12192000"/>
                <a:gd name="connsiteY111" fmla="*/ 740679 h 1608850"/>
                <a:gd name="connsiteX112" fmla="*/ 1506949 w 12192000"/>
                <a:gd name="connsiteY112" fmla="*/ 735005 h 1608850"/>
                <a:gd name="connsiteX113" fmla="*/ 1545457 w 12192000"/>
                <a:gd name="connsiteY113" fmla="*/ 735005 h 1608850"/>
                <a:gd name="connsiteX114" fmla="*/ 1545457 w 12192000"/>
                <a:gd name="connsiteY114" fmla="*/ 758784 h 1608850"/>
                <a:gd name="connsiteX115" fmla="*/ 1547483 w 12192000"/>
                <a:gd name="connsiteY115" fmla="*/ 758784 h 1608850"/>
                <a:gd name="connsiteX116" fmla="*/ 1561669 w 12192000"/>
                <a:gd name="connsiteY116" fmla="*/ 758784 h 1608850"/>
                <a:gd name="connsiteX117" fmla="*/ 1561669 w 12192000"/>
                <a:gd name="connsiteY117" fmla="*/ 759865 h 1608850"/>
                <a:gd name="connsiteX118" fmla="*/ 1561669 w 12192000"/>
                <a:gd name="connsiteY118" fmla="*/ 767431 h 1608850"/>
                <a:gd name="connsiteX119" fmla="*/ 1563443 w 12192000"/>
                <a:gd name="connsiteY119" fmla="*/ 767431 h 1608850"/>
                <a:gd name="connsiteX120" fmla="*/ 1575857 w 12192000"/>
                <a:gd name="connsiteY120" fmla="*/ 767431 h 1608850"/>
                <a:gd name="connsiteX121" fmla="*/ 1575857 w 12192000"/>
                <a:gd name="connsiteY121" fmla="*/ 743652 h 1608850"/>
                <a:gd name="connsiteX122" fmla="*/ 1576869 w 12192000"/>
                <a:gd name="connsiteY122" fmla="*/ 743652 h 1608850"/>
                <a:gd name="connsiteX123" fmla="*/ 1583963 w 12192000"/>
                <a:gd name="connsiteY123" fmla="*/ 743652 h 1608850"/>
                <a:gd name="connsiteX124" fmla="*/ 1583963 w 12192000"/>
                <a:gd name="connsiteY124" fmla="*/ 711225 h 1608850"/>
                <a:gd name="connsiteX125" fmla="*/ 1584977 w 12192000"/>
                <a:gd name="connsiteY125" fmla="*/ 711225 h 1608850"/>
                <a:gd name="connsiteX126" fmla="*/ 1592071 w 12192000"/>
                <a:gd name="connsiteY126" fmla="*/ 711225 h 1608850"/>
                <a:gd name="connsiteX127" fmla="*/ 1592071 w 12192000"/>
                <a:gd name="connsiteY127" fmla="*/ 709334 h 1608850"/>
                <a:gd name="connsiteX128" fmla="*/ 1592071 w 12192000"/>
                <a:gd name="connsiteY128" fmla="*/ 696093 h 1608850"/>
                <a:gd name="connsiteX129" fmla="*/ 1590803 w 12192000"/>
                <a:gd name="connsiteY129" fmla="*/ 694471 h 1608850"/>
                <a:gd name="connsiteX130" fmla="*/ 1596123 w 12192000"/>
                <a:gd name="connsiteY130" fmla="*/ 683122 h 1608850"/>
                <a:gd name="connsiteX131" fmla="*/ 1604231 w 12192000"/>
                <a:gd name="connsiteY131" fmla="*/ 711225 h 1608850"/>
                <a:gd name="connsiteX132" fmla="*/ 1604991 w 12192000"/>
                <a:gd name="connsiteY132" fmla="*/ 711225 h 1608850"/>
                <a:gd name="connsiteX133" fmla="*/ 1610311 w 12192000"/>
                <a:gd name="connsiteY133" fmla="*/ 711225 h 1608850"/>
                <a:gd name="connsiteX134" fmla="*/ 1610311 w 12192000"/>
                <a:gd name="connsiteY134" fmla="*/ 605298 h 1608850"/>
                <a:gd name="connsiteX135" fmla="*/ 1611831 w 12192000"/>
                <a:gd name="connsiteY135" fmla="*/ 605298 h 1608850"/>
                <a:gd name="connsiteX136" fmla="*/ 1622471 w 12192000"/>
                <a:gd name="connsiteY136" fmla="*/ 605298 h 1608850"/>
                <a:gd name="connsiteX137" fmla="*/ 1622471 w 12192000"/>
                <a:gd name="connsiteY137" fmla="*/ 557739 h 1608850"/>
                <a:gd name="connsiteX138" fmla="*/ 1648817 w 12192000"/>
                <a:gd name="connsiteY138" fmla="*/ 557739 h 1608850"/>
                <a:gd name="connsiteX139" fmla="*/ 1648817 w 12192000"/>
                <a:gd name="connsiteY139" fmla="*/ 536121 h 1608850"/>
                <a:gd name="connsiteX140" fmla="*/ 1683271 w 12192000"/>
                <a:gd name="connsiteY140" fmla="*/ 536121 h 1608850"/>
                <a:gd name="connsiteX141" fmla="*/ 1683271 w 12192000"/>
                <a:gd name="connsiteY141" fmla="*/ 538553 h 1608850"/>
                <a:gd name="connsiteX142" fmla="*/ 1683271 w 12192000"/>
                <a:gd name="connsiteY142" fmla="*/ 555577 h 1608850"/>
                <a:gd name="connsiteX143" fmla="*/ 1685551 w 12192000"/>
                <a:gd name="connsiteY143" fmla="*/ 555577 h 1608850"/>
                <a:gd name="connsiteX144" fmla="*/ 1701511 w 12192000"/>
                <a:gd name="connsiteY144" fmla="*/ 555577 h 1608850"/>
                <a:gd name="connsiteX145" fmla="*/ 1701511 w 12192000"/>
                <a:gd name="connsiteY145" fmla="*/ 603136 h 1608850"/>
                <a:gd name="connsiteX146" fmla="*/ 1702525 w 12192000"/>
                <a:gd name="connsiteY146" fmla="*/ 603136 h 1608850"/>
                <a:gd name="connsiteX147" fmla="*/ 1709619 w 12192000"/>
                <a:gd name="connsiteY147" fmla="*/ 603136 h 1608850"/>
                <a:gd name="connsiteX148" fmla="*/ 1723805 w 12192000"/>
                <a:gd name="connsiteY148" fmla="*/ 607460 h 1608850"/>
                <a:gd name="connsiteX149" fmla="*/ 1723805 w 12192000"/>
                <a:gd name="connsiteY149" fmla="*/ 646372 h 1608850"/>
                <a:gd name="connsiteX150" fmla="*/ 1724819 w 12192000"/>
                <a:gd name="connsiteY150" fmla="*/ 646372 h 1608850"/>
                <a:gd name="connsiteX151" fmla="*/ 1731911 w 12192000"/>
                <a:gd name="connsiteY151" fmla="*/ 646372 h 1608850"/>
                <a:gd name="connsiteX152" fmla="*/ 1731911 w 12192000"/>
                <a:gd name="connsiteY152" fmla="*/ 647993 h 1608850"/>
                <a:gd name="connsiteX153" fmla="*/ 1731911 w 12192000"/>
                <a:gd name="connsiteY153" fmla="*/ 659342 h 1608850"/>
                <a:gd name="connsiteX154" fmla="*/ 1733939 w 12192000"/>
                <a:gd name="connsiteY154" fmla="*/ 659342 h 1608850"/>
                <a:gd name="connsiteX155" fmla="*/ 1748125 w 12192000"/>
                <a:gd name="connsiteY155" fmla="*/ 659342 h 1608850"/>
                <a:gd name="connsiteX156" fmla="*/ 1754205 w 12192000"/>
                <a:gd name="connsiteY156" fmla="*/ 665828 h 1608850"/>
                <a:gd name="connsiteX157" fmla="*/ 1754205 w 12192000"/>
                <a:gd name="connsiteY157" fmla="*/ 687446 h 1608850"/>
                <a:gd name="connsiteX158" fmla="*/ 1756485 w 12192000"/>
                <a:gd name="connsiteY158" fmla="*/ 687446 h 1608850"/>
                <a:gd name="connsiteX159" fmla="*/ 1772445 w 12192000"/>
                <a:gd name="connsiteY159" fmla="*/ 687446 h 1608850"/>
                <a:gd name="connsiteX160" fmla="*/ 1772445 w 12192000"/>
                <a:gd name="connsiteY160" fmla="*/ 688526 h 1608850"/>
                <a:gd name="connsiteX161" fmla="*/ 1772445 w 12192000"/>
                <a:gd name="connsiteY161" fmla="*/ 696093 h 1608850"/>
                <a:gd name="connsiteX162" fmla="*/ 1773713 w 12192000"/>
                <a:gd name="connsiteY162" fmla="*/ 696093 h 1608850"/>
                <a:gd name="connsiteX163" fmla="*/ 1782579 w 12192000"/>
                <a:gd name="connsiteY163" fmla="*/ 696093 h 1608850"/>
                <a:gd name="connsiteX164" fmla="*/ 1782579 w 12192000"/>
                <a:gd name="connsiteY164" fmla="*/ 698254 h 1608850"/>
                <a:gd name="connsiteX165" fmla="*/ 1782579 w 12192000"/>
                <a:gd name="connsiteY165" fmla="*/ 713387 h 1608850"/>
                <a:gd name="connsiteX166" fmla="*/ 1786633 w 12192000"/>
                <a:gd name="connsiteY166" fmla="*/ 711495 h 1608850"/>
                <a:gd name="connsiteX167" fmla="*/ 1786633 w 12192000"/>
                <a:gd name="connsiteY167" fmla="*/ 698254 h 1608850"/>
                <a:gd name="connsiteX168" fmla="*/ 1787645 w 12192000"/>
                <a:gd name="connsiteY168" fmla="*/ 698254 h 1608850"/>
                <a:gd name="connsiteX169" fmla="*/ 1794739 w 12192000"/>
                <a:gd name="connsiteY169" fmla="*/ 698254 h 1608850"/>
                <a:gd name="connsiteX170" fmla="*/ 1794739 w 12192000"/>
                <a:gd name="connsiteY170" fmla="*/ 699876 h 1608850"/>
                <a:gd name="connsiteX171" fmla="*/ 1794739 w 12192000"/>
                <a:gd name="connsiteY171" fmla="*/ 711225 h 1608850"/>
                <a:gd name="connsiteX172" fmla="*/ 1795499 w 12192000"/>
                <a:gd name="connsiteY172" fmla="*/ 711225 h 1608850"/>
                <a:gd name="connsiteX173" fmla="*/ 1800819 w 12192000"/>
                <a:gd name="connsiteY173" fmla="*/ 711225 h 1608850"/>
                <a:gd name="connsiteX174" fmla="*/ 1849459 w 12192000"/>
                <a:gd name="connsiteY174" fmla="*/ 706902 h 1608850"/>
                <a:gd name="connsiteX175" fmla="*/ 1849459 w 12192000"/>
                <a:gd name="connsiteY175" fmla="*/ 708253 h 1608850"/>
                <a:gd name="connsiteX176" fmla="*/ 1849459 w 12192000"/>
                <a:gd name="connsiteY176" fmla="*/ 717710 h 1608850"/>
                <a:gd name="connsiteX177" fmla="*/ 1850219 w 12192000"/>
                <a:gd name="connsiteY177" fmla="*/ 717710 h 1608850"/>
                <a:gd name="connsiteX178" fmla="*/ 1855541 w 12192000"/>
                <a:gd name="connsiteY178" fmla="*/ 717710 h 1608850"/>
                <a:gd name="connsiteX179" fmla="*/ 1855541 w 12192000"/>
                <a:gd name="connsiteY179" fmla="*/ 719872 h 1608850"/>
                <a:gd name="connsiteX180" fmla="*/ 1855541 w 12192000"/>
                <a:gd name="connsiteY180" fmla="*/ 735005 h 1608850"/>
                <a:gd name="connsiteX181" fmla="*/ 1857567 w 12192000"/>
                <a:gd name="connsiteY181" fmla="*/ 733654 h 1608850"/>
                <a:gd name="connsiteX182" fmla="*/ 1871753 w 12192000"/>
                <a:gd name="connsiteY182" fmla="*/ 724196 h 1608850"/>
                <a:gd name="connsiteX183" fmla="*/ 1877833 w 12192000"/>
                <a:gd name="connsiteY183" fmla="*/ 683122 h 1608850"/>
                <a:gd name="connsiteX184" fmla="*/ 1878593 w 12192000"/>
                <a:gd name="connsiteY184" fmla="*/ 682852 h 1608850"/>
                <a:gd name="connsiteX185" fmla="*/ 1883913 w 12192000"/>
                <a:gd name="connsiteY185" fmla="*/ 680960 h 1608850"/>
                <a:gd name="connsiteX186" fmla="*/ 1885941 w 12192000"/>
                <a:gd name="connsiteY186" fmla="*/ 611783 h 1608850"/>
                <a:gd name="connsiteX187" fmla="*/ 1887967 w 12192000"/>
                <a:gd name="connsiteY187" fmla="*/ 680960 h 1608850"/>
                <a:gd name="connsiteX188" fmla="*/ 1888727 w 12192000"/>
                <a:gd name="connsiteY188" fmla="*/ 681230 h 1608850"/>
                <a:gd name="connsiteX189" fmla="*/ 1894047 w 12192000"/>
                <a:gd name="connsiteY189" fmla="*/ 683122 h 1608850"/>
                <a:gd name="connsiteX190" fmla="*/ 1894047 w 12192000"/>
                <a:gd name="connsiteY190" fmla="*/ 596651 h 1608850"/>
                <a:gd name="connsiteX191" fmla="*/ 1898101 w 12192000"/>
                <a:gd name="connsiteY191" fmla="*/ 564224 h 1608850"/>
                <a:gd name="connsiteX192" fmla="*/ 1936607 w 12192000"/>
                <a:gd name="connsiteY192" fmla="*/ 564224 h 1608850"/>
                <a:gd name="connsiteX193" fmla="*/ 1936607 w 12192000"/>
                <a:gd name="connsiteY193" fmla="*/ 596651 h 1608850"/>
                <a:gd name="connsiteX194" fmla="*/ 1937367 w 12192000"/>
                <a:gd name="connsiteY194" fmla="*/ 596651 h 1608850"/>
                <a:gd name="connsiteX195" fmla="*/ 1942687 w 12192000"/>
                <a:gd name="connsiteY195" fmla="*/ 596651 h 1608850"/>
                <a:gd name="connsiteX196" fmla="*/ 1942687 w 12192000"/>
                <a:gd name="connsiteY196" fmla="*/ 514503 h 1608850"/>
                <a:gd name="connsiteX197" fmla="*/ 1944461 w 12192000"/>
                <a:gd name="connsiteY197" fmla="*/ 514503 h 1608850"/>
                <a:gd name="connsiteX198" fmla="*/ 1956875 w 12192000"/>
                <a:gd name="connsiteY198" fmla="*/ 514503 h 1608850"/>
                <a:gd name="connsiteX199" fmla="*/ 1956875 w 12192000"/>
                <a:gd name="connsiteY199" fmla="*/ 512612 h 1608850"/>
                <a:gd name="connsiteX200" fmla="*/ 1956875 w 12192000"/>
                <a:gd name="connsiteY200" fmla="*/ 499371 h 1608850"/>
                <a:gd name="connsiteX201" fmla="*/ 1979169 w 12192000"/>
                <a:gd name="connsiteY201" fmla="*/ 499371 h 1608850"/>
                <a:gd name="connsiteX202" fmla="*/ 1979169 w 12192000"/>
                <a:gd name="connsiteY202" fmla="*/ 498290 h 1608850"/>
                <a:gd name="connsiteX203" fmla="*/ 1979169 w 12192000"/>
                <a:gd name="connsiteY203" fmla="*/ 490724 h 1608850"/>
                <a:gd name="connsiteX204" fmla="*/ 1980941 w 12192000"/>
                <a:gd name="connsiteY204" fmla="*/ 490724 h 1608850"/>
                <a:gd name="connsiteX205" fmla="*/ 1993355 w 12192000"/>
                <a:gd name="connsiteY205" fmla="*/ 490724 h 1608850"/>
                <a:gd name="connsiteX206" fmla="*/ 1993355 w 12192000"/>
                <a:gd name="connsiteY206" fmla="*/ 491805 h 1608850"/>
                <a:gd name="connsiteX207" fmla="*/ 1993355 w 12192000"/>
                <a:gd name="connsiteY207" fmla="*/ 499371 h 1608850"/>
                <a:gd name="connsiteX208" fmla="*/ 1994115 w 12192000"/>
                <a:gd name="connsiteY208" fmla="*/ 499371 h 1608850"/>
                <a:gd name="connsiteX209" fmla="*/ 1999435 w 12192000"/>
                <a:gd name="connsiteY209" fmla="*/ 499371 h 1608850"/>
                <a:gd name="connsiteX210" fmla="*/ 2009569 w 12192000"/>
                <a:gd name="connsiteY210" fmla="*/ 495047 h 1608850"/>
                <a:gd name="connsiteX211" fmla="*/ 2013621 w 12192000"/>
                <a:gd name="connsiteY211" fmla="*/ 498290 h 1608850"/>
                <a:gd name="connsiteX212" fmla="*/ 2013621 w 12192000"/>
                <a:gd name="connsiteY212" fmla="*/ 490724 h 1608850"/>
                <a:gd name="connsiteX213" fmla="*/ 2015901 w 12192000"/>
                <a:gd name="connsiteY213" fmla="*/ 490724 h 1608850"/>
                <a:gd name="connsiteX214" fmla="*/ 2031863 w 12192000"/>
                <a:gd name="connsiteY214" fmla="*/ 490724 h 1608850"/>
                <a:gd name="connsiteX215" fmla="*/ 2031863 w 12192000"/>
                <a:gd name="connsiteY215" fmla="*/ 491805 h 1608850"/>
                <a:gd name="connsiteX216" fmla="*/ 2031863 w 12192000"/>
                <a:gd name="connsiteY216" fmla="*/ 499371 h 1608850"/>
                <a:gd name="connsiteX217" fmla="*/ 2062263 w 12192000"/>
                <a:gd name="connsiteY217" fmla="*/ 499371 h 1608850"/>
                <a:gd name="connsiteX218" fmla="*/ 2062263 w 12192000"/>
                <a:gd name="connsiteY218" fmla="*/ 500992 h 1608850"/>
                <a:gd name="connsiteX219" fmla="*/ 2062263 w 12192000"/>
                <a:gd name="connsiteY219" fmla="*/ 512342 h 1608850"/>
                <a:gd name="connsiteX220" fmla="*/ 2088609 w 12192000"/>
                <a:gd name="connsiteY220" fmla="*/ 512342 h 1608850"/>
                <a:gd name="connsiteX221" fmla="*/ 2088609 w 12192000"/>
                <a:gd name="connsiteY221" fmla="*/ 542606 h 1608850"/>
                <a:gd name="connsiteX222" fmla="*/ 2089369 w 12192000"/>
                <a:gd name="connsiteY222" fmla="*/ 542606 h 1608850"/>
                <a:gd name="connsiteX223" fmla="*/ 2094689 w 12192000"/>
                <a:gd name="connsiteY223" fmla="*/ 542606 h 1608850"/>
                <a:gd name="connsiteX224" fmla="*/ 2094689 w 12192000"/>
                <a:gd name="connsiteY224" fmla="*/ 543687 h 1608850"/>
                <a:gd name="connsiteX225" fmla="*/ 2094689 w 12192000"/>
                <a:gd name="connsiteY225" fmla="*/ 551254 h 1608850"/>
                <a:gd name="connsiteX226" fmla="*/ 2098743 w 12192000"/>
                <a:gd name="connsiteY226" fmla="*/ 581518 h 1608850"/>
                <a:gd name="connsiteX227" fmla="*/ 2099503 w 12192000"/>
                <a:gd name="connsiteY227" fmla="*/ 581518 h 1608850"/>
                <a:gd name="connsiteX228" fmla="*/ 2104823 w 12192000"/>
                <a:gd name="connsiteY228" fmla="*/ 581518 h 1608850"/>
                <a:gd name="connsiteX229" fmla="*/ 2104823 w 12192000"/>
                <a:gd name="connsiteY229" fmla="*/ 582329 h 1608850"/>
                <a:gd name="connsiteX230" fmla="*/ 2104823 w 12192000"/>
                <a:gd name="connsiteY230" fmla="*/ 588004 h 1608850"/>
                <a:gd name="connsiteX231" fmla="*/ 2105837 w 12192000"/>
                <a:gd name="connsiteY231" fmla="*/ 588004 h 1608850"/>
                <a:gd name="connsiteX232" fmla="*/ 2112929 w 12192000"/>
                <a:gd name="connsiteY232" fmla="*/ 588004 h 1608850"/>
                <a:gd name="connsiteX233" fmla="*/ 2112929 w 12192000"/>
                <a:gd name="connsiteY233" fmla="*/ 618269 h 1608850"/>
                <a:gd name="connsiteX234" fmla="*/ 2114957 w 12192000"/>
                <a:gd name="connsiteY234" fmla="*/ 618269 h 1608850"/>
                <a:gd name="connsiteX235" fmla="*/ 2129143 w 12192000"/>
                <a:gd name="connsiteY235" fmla="*/ 618269 h 1608850"/>
                <a:gd name="connsiteX236" fmla="*/ 2129143 w 12192000"/>
                <a:gd name="connsiteY236" fmla="*/ 642048 h 1608850"/>
                <a:gd name="connsiteX237" fmla="*/ 2131171 w 12192000"/>
                <a:gd name="connsiteY237" fmla="*/ 643669 h 1608850"/>
                <a:gd name="connsiteX238" fmla="*/ 2131171 w 12192000"/>
                <a:gd name="connsiteY238" fmla="*/ 655019 h 1608850"/>
                <a:gd name="connsiteX239" fmla="*/ 2131931 w 12192000"/>
                <a:gd name="connsiteY239" fmla="*/ 655019 h 1608850"/>
                <a:gd name="connsiteX240" fmla="*/ 2137251 w 12192000"/>
                <a:gd name="connsiteY240" fmla="*/ 655019 h 1608850"/>
                <a:gd name="connsiteX241" fmla="*/ 2137251 w 12192000"/>
                <a:gd name="connsiteY241" fmla="*/ 678798 h 1608850"/>
                <a:gd name="connsiteX242" fmla="*/ 2138517 w 12192000"/>
                <a:gd name="connsiteY242" fmla="*/ 678798 h 1608850"/>
                <a:gd name="connsiteX243" fmla="*/ 2147383 w 12192000"/>
                <a:gd name="connsiteY243" fmla="*/ 678798 h 1608850"/>
                <a:gd name="connsiteX244" fmla="*/ 2149411 w 12192000"/>
                <a:gd name="connsiteY244" fmla="*/ 682852 h 1608850"/>
                <a:gd name="connsiteX245" fmla="*/ 2149411 w 12192000"/>
                <a:gd name="connsiteY245" fmla="*/ 696093 h 1608850"/>
                <a:gd name="connsiteX246" fmla="*/ 2150931 w 12192000"/>
                <a:gd name="connsiteY246" fmla="*/ 694201 h 1608850"/>
                <a:gd name="connsiteX247" fmla="*/ 2161571 w 12192000"/>
                <a:gd name="connsiteY247" fmla="*/ 680960 h 1608850"/>
                <a:gd name="connsiteX248" fmla="*/ 2189945 w 12192000"/>
                <a:gd name="connsiteY248" fmla="*/ 680960 h 1608850"/>
                <a:gd name="connsiteX249" fmla="*/ 2189945 w 12192000"/>
                <a:gd name="connsiteY249" fmla="*/ 767431 h 1608850"/>
                <a:gd name="connsiteX250" fmla="*/ 2190705 w 12192000"/>
                <a:gd name="connsiteY250" fmla="*/ 767431 h 1608850"/>
                <a:gd name="connsiteX251" fmla="*/ 2196025 w 12192000"/>
                <a:gd name="connsiteY251" fmla="*/ 767431 h 1608850"/>
                <a:gd name="connsiteX252" fmla="*/ 2196785 w 12192000"/>
                <a:gd name="connsiteY252" fmla="*/ 766080 h 1608850"/>
                <a:gd name="connsiteX253" fmla="*/ 2202105 w 12192000"/>
                <a:gd name="connsiteY253" fmla="*/ 756622 h 1608850"/>
                <a:gd name="connsiteX254" fmla="*/ 2202105 w 12192000"/>
                <a:gd name="connsiteY254" fmla="*/ 758514 h 1608850"/>
                <a:gd name="connsiteX255" fmla="*/ 2202105 w 12192000"/>
                <a:gd name="connsiteY255" fmla="*/ 771755 h 1608850"/>
                <a:gd name="connsiteX256" fmla="*/ 2206157 w 12192000"/>
                <a:gd name="connsiteY256" fmla="*/ 726358 h 1608850"/>
                <a:gd name="connsiteX257" fmla="*/ 2206917 w 12192000"/>
                <a:gd name="connsiteY257" fmla="*/ 726358 h 1608850"/>
                <a:gd name="connsiteX258" fmla="*/ 2212237 w 12192000"/>
                <a:gd name="connsiteY258" fmla="*/ 726358 h 1608850"/>
                <a:gd name="connsiteX259" fmla="*/ 2212237 w 12192000"/>
                <a:gd name="connsiteY259" fmla="*/ 661504 h 1608850"/>
                <a:gd name="connsiteX260" fmla="*/ 2213251 w 12192000"/>
                <a:gd name="connsiteY260" fmla="*/ 661504 h 1608850"/>
                <a:gd name="connsiteX261" fmla="*/ 2220345 w 12192000"/>
                <a:gd name="connsiteY261" fmla="*/ 661504 h 1608850"/>
                <a:gd name="connsiteX262" fmla="*/ 2232505 w 12192000"/>
                <a:gd name="connsiteY262" fmla="*/ 618269 h 1608850"/>
                <a:gd name="connsiteX263" fmla="*/ 2233771 w 12192000"/>
                <a:gd name="connsiteY263" fmla="*/ 618269 h 1608850"/>
                <a:gd name="connsiteX264" fmla="*/ 2242639 w 12192000"/>
                <a:gd name="connsiteY264" fmla="*/ 618269 h 1608850"/>
                <a:gd name="connsiteX265" fmla="*/ 2252771 w 12192000"/>
                <a:gd name="connsiteY265" fmla="*/ 661504 h 1608850"/>
                <a:gd name="connsiteX266" fmla="*/ 2253785 w 12192000"/>
                <a:gd name="connsiteY266" fmla="*/ 661504 h 1608850"/>
                <a:gd name="connsiteX267" fmla="*/ 2260879 w 12192000"/>
                <a:gd name="connsiteY267" fmla="*/ 661504 h 1608850"/>
                <a:gd name="connsiteX268" fmla="*/ 2260879 w 12192000"/>
                <a:gd name="connsiteY268" fmla="*/ 700416 h 1608850"/>
                <a:gd name="connsiteX269" fmla="*/ 2262651 w 12192000"/>
                <a:gd name="connsiteY269" fmla="*/ 700416 h 1608850"/>
                <a:gd name="connsiteX270" fmla="*/ 2275065 w 12192000"/>
                <a:gd name="connsiteY270" fmla="*/ 700416 h 1608850"/>
                <a:gd name="connsiteX271" fmla="*/ 2275065 w 12192000"/>
                <a:gd name="connsiteY271" fmla="*/ 702578 h 1608850"/>
                <a:gd name="connsiteX272" fmla="*/ 2275065 w 12192000"/>
                <a:gd name="connsiteY272" fmla="*/ 717710 h 1608850"/>
                <a:gd name="connsiteX273" fmla="*/ 2279119 w 12192000"/>
                <a:gd name="connsiteY273" fmla="*/ 715549 h 1608850"/>
                <a:gd name="connsiteX274" fmla="*/ 2279119 w 12192000"/>
                <a:gd name="connsiteY274" fmla="*/ 700416 h 1608850"/>
                <a:gd name="connsiteX275" fmla="*/ 2280639 w 12192000"/>
                <a:gd name="connsiteY275" fmla="*/ 700416 h 1608850"/>
                <a:gd name="connsiteX276" fmla="*/ 2291279 w 12192000"/>
                <a:gd name="connsiteY276" fmla="*/ 700416 h 1608850"/>
                <a:gd name="connsiteX277" fmla="*/ 2291279 w 12192000"/>
                <a:gd name="connsiteY277" fmla="*/ 702037 h 1608850"/>
                <a:gd name="connsiteX278" fmla="*/ 2291279 w 12192000"/>
                <a:gd name="connsiteY278" fmla="*/ 713387 h 1608850"/>
                <a:gd name="connsiteX279" fmla="*/ 2321680 w 12192000"/>
                <a:gd name="connsiteY279" fmla="*/ 713387 h 1608850"/>
                <a:gd name="connsiteX280" fmla="*/ 2321680 w 12192000"/>
                <a:gd name="connsiteY280" fmla="*/ 676637 h 1608850"/>
                <a:gd name="connsiteX281" fmla="*/ 2322945 w 12192000"/>
                <a:gd name="connsiteY281" fmla="*/ 676637 h 1608850"/>
                <a:gd name="connsiteX282" fmla="*/ 2331813 w 12192000"/>
                <a:gd name="connsiteY282" fmla="*/ 676637 h 1608850"/>
                <a:gd name="connsiteX283" fmla="*/ 2331813 w 12192000"/>
                <a:gd name="connsiteY283" fmla="*/ 698254 h 1608850"/>
                <a:gd name="connsiteX284" fmla="*/ 2333840 w 12192000"/>
                <a:gd name="connsiteY284" fmla="*/ 665828 h 1608850"/>
                <a:gd name="connsiteX285" fmla="*/ 2356133 w 12192000"/>
                <a:gd name="connsiteY285" fmla="*/ 665828 h 1608850"/>
                <a:gd name="connsiteX286" fmla="*/ 2356133 w 12192000"/>
                <a:gd name="connsiteY286" fmla="*/ 664206 h 1608850"/>
                <a:gd name="connsiteX287" fmla="*/ 2356133 w 12192000"/>
                <a:gd name="connsiteY287" fmla="*/ 652857 h 1608850"/>
                <a:gd name="connsiteX288" fmla="*/ 2356893 w 12192000"/>
                <a:gd name="connsiteY288" fmla="*/ 652857 h 1608850"/>
                <a:gd name="connsiteX289" fmla="*/ 2362213 w 12192000"/>
                <a:gd name="connsiteY289" fmla="*/ 652857 h 1608850"/>
                <a:gd name="connsiteX290" fmla="*/ 2362213 w 12192000"/>
                <a:gd name="connsiteY290" fmla="*/ 650966 h 1608850"/>
                <a:gd name="connsiteX291" fmla="*/ 2362213 w 12192000"/>
                <a:gd name="connsiteY291" fmla="*/ 637725 h 1608850"/>
                <a:gd name="connsiteX292" fmla="*/ 2366267 w 12192000"/>
                <a:gd name="connsiteY292" fmla="*/ 644210 h 1608850"/>
                <a:gd name="connsiteX293" fmla="*/ 2368547 w 12192000"/>
                <a:gd name="connsiteY293" fmla="*/ 644210 h 1608850"/>
                <a:gd name="connsiteX294" fmla="*/ 2384507 w 12192000"/>
                <a:gd name="connsiteY294" fmla="*/ 644210 h 1608850"/>
                <a:gd name="connsiteX295" fmla="*/ 2384507 w 12192000"/>
                <a:gd name="connsiteY295" fmla="*/ 643399 h 1608850"/>
                <a:gd name="connsiteX296" fmla="*/ 2384507 w 12192000"/>
                <a:gd name="connsiteY296" fmla="*/ 637725 h 1608850"/>
                <a:gd name="connsiteX297" fmla="*/ 2385267 w 12192000"/>
                <a:gd name="connsiteY297" fmla="*/ 637725 h 1608850"/>
                <a:gd name="connsiteX298" fmla="*/ 2390587 w 12192000"/>
                <a:gd name="connsiteY298" fmla="*/ 637725 h 1608850"/>
                <a:gd name="connsiteX299" fmla="*/ 2390587 w 12192000"/>
                <a:gd name="connsiteY299" fmla="*/ 639076 h 1608850"/>
                <a:gd name="connsiteX300" fmla="*/ 2390587 w 12192000"/>
                <a:gd name="connsiteY300" fmla="*/ 648534 h 1608850"/>
                <a:gd name="connsiteX301" fmla="*/ 2429093 w 12192000"/>
                <a:gd name="connsiteY301" fmla="*/ 648534 h 1608850"/>
                <a:gd name="connsiteX302" fmla="*/ 2429093 w 12192000"/>
                <a:gd name="connsiteY302" fmla="*/ 786887 h 1608850"/>
                <a:gd name="connsiteX303" fmla="*/ 2430613 w 12192000"/>
                <a:gd name="connsiteY303" fmla="*/ 786887 h 1608850"/>
                <a:gd name="connsiteX304" fmla="*/ 2441254 w 12192000"/>
                <a:gd name="connsiteY304" fmla="*/ 786887 h 1608850"/>
                <a:gd name="connsiteX305" fmla="*/ 2441254 w 12192000"/>
                <a:gd name="connsiteY305" fmla="*/ 773917 h 1608850"/>
                <a:gd name="connsiteX306" fmla="*/ 2445307 w 12192000"/>
                <a:gd name="connsiteY306" fmla="*/ 773917 h 1608850"/>
                <a:gd name="connsiteX307" fmla="*/ 2445307 w 12192000"/>
                <a:gd name="connsiteY307" fmla="*/ 786887 h 1608850"/>
                <a:gd name="connsiteX308" fmla="*/ 2475707 w 12192000"/>
                <a:gd name="connsiteY308" fmla="*/ 786887 h 1608850"/>
                <a:gd name="connsiteX309" fmla="*/ 2475707 w 12192000"/>
                <a:gd name="connsiteY309" fmla="*/ 756622 h 1608850"/>
                <a:gd name="connsiteX310" fmla="*/ 2487867 w 12192000"/>
                <a:gd name="connsiteY310" fmla="*/ 756622 h 1608850"/>
                <a:gd name="connsiteX311" fmla="*/ 2500027 w 12192000"/>
                <a:gd name="connsiteY311" fmla="*/ 754461 h 1608850"/>
                <a:gd name="connsiteX312" fmla="*/ 2504082 w 12192000"/>
                <a:gd name="connsiteY312" fmla="*/ 756622 h 1608850"/>
                <a:gd name="connsiteX313" fmla="*/ 2514215 w 12192000"/>
                <a:gd name="connsiteY313" fmla="*/ 756622 h 1608850"/>
                <a:gd name="connsiteX314" fmla="*/ 2514215 w 12192000"/>
                <a:gd name="connsiteY314" fmla="*/ 786887 h 1608850"/>
                <a:gd name="connsiteX315" fmla="*/ 2522321 w 12192000"/>
                <a:gd name="connsiteY315" fmla="*/ 786887 h 1608850"/>
                <a:gd name="connsiteX316" fmla="*/ 2522321 w 12192000"/>
                <a:gd name="connsiteY316" fmla="*/ 804182 h 1608850"/>
                <a:gd name="connsiteX317" fmla="*/ 2531658 w 12192000"/>
                <a:gd name="connsiteY317" fmla="*/ 805087 h 1608850"/>
                <a:gd name="connsiteX318" fmla="*/ 2544615 w 12192000"/>
                <a:gd name="connsiteY318" fmla="*/ 805087 h 1608850"/>
                <a:gd name="connsiteX319" fmla="*/ 2544615 w 12192000"/>
                <a:gd name="connsiteY319" fmla="*/ 789049 h 1608850"/>
                <a:gd name="connsiteX320" fmla="*/ 2612571 w 12192000"/>
                <a:gd name="connsiteY320" fmla="*/ 789049 h 1608850"/>
                <a:gd name="connsiteX321" fmla="*/ 2612571 w 12192000"/>
                <a:gd name="connsiteY321" fmla="*/ 703796 h 1608850"/>
                <a:gd name="connsiteX322" fmla="*/ 2684579 w 12192000"/>
                <a:gd name="connsiteY322" fmla="*/ 703796 h 1608850"/>
                <a:gd name="connsiteX323" fmla="*/ 2684579 w 12192000"/>
                <a:gd name="connsiteY323" fmla="*/ 782564 h 1608850"/>
                <a:gd name="connsiteX324" fmla="*/ 2686483 w 12192000"/>
                <a:gd name="connsiteY324" fmla="*/ 782564 h 1608850"/>
                <a:gd name="connsiteX325" fmla="*/ 2687725 w 12192000"/>
                <a:gd name="connsiteY325" fmla="*/ 805087 h 1608850"/>
                <a:gd name="connsiteX326" fmla="*/ 2697401 w 12192000"/>
                <a:gd name="connsiteY326" fmla="*/ 805087 h 1608850"/>
                <a:gd name="connsiteX327" fmla="*/ 2698643 w 12192000"/>
                <a:gd name="connsiteY327" fmla="*/ 782564 h 1608850"/>
                <a:gd name="connsiteX328" fmla="*/ 2704723 w 12192000"/>
                <a:gd name="connsiteY328" fmla="*/ 782564 h 1608850"/>
                <a:gd name="connsiteX329" fmla="*/ 2705965 w 12192000"/>
                <a:gd name="connsiteY329" fmla="*/ 805087 h 1608850"/>
                <a:gd name="connsiteX330" fmla="*/ 2756588 w 12192000"/>
                <a:gd name="connsiteY330" fmla="*/ 805087 h 1608850"/>
                <a:gd name="connsiteX331" fmla="*/ 2756588 w 12192000"/>
                <a:gd name="connsiteY331" fmla="*/ 642059 h 1608850"/>
                <a:gd name="connsiteX332" fmla="*/ 2953915 w 12192000"/>
                <a:gd name="connsiteY332" fmla="*/ 642059 h 1608850"/>
                <a:gd name="connsiteX333" fmla="*/ 2953915 w 12192000"/>
                <a:gd name="connsiteY333" fmla="*/ 805087 h 1608850"/>
                <a:gd name="connsiteX334" fmla="*/ 2972611 w 12192000"/>
                <a:gd name="connsiteY334" fmla="*/ 805087 h 1608850"/>
                <a:gd name="connsiteX335" fmla="*/ 2972611 w 12192000"/>
                <a:gd name="connsiteY335" fmla="*/ 722394 h 1608850"/>
                <a:gd name="connsiteX336" fmla="*/ 3067731 w 12192000"/>
                <a:gd name="connsiteY336" fmla="*/ 722394 h 1608850"/>
                <a:gd name="connsiteX337" fmla="*/ 3079662 w 12192000"/>
                <a:gd name="connsiteY337" fmla="*/ 404253 h 1608850"/>
                <a:gd name="connsiteX338" fmla="*/ 3067502 w 12192000"/>
                <a:gd name="connsiteY338" fmla="*/ 382635 h 1608850"/>
                <a:gd name="connsiteX339" fmla="*/ 3061422 w 12192000"/>
                <a:gd name="connsiteY339" fmla="*/ 378311 h 1608850"/>
                <a:gd name="connsiteX340" fmla="*/ 3069529 w 12192000"/>
                <a:gd name="connsiteY340" fmla="*/ 354532 h 1608850"/>
                <a:gd name="connsiteX341" fmla="*/ 3069529 w 12192000"/>
                <a:gd name="connsiteY341" fmla="*/ 337238 h 1608850"/>
                <a:gd name="connsiteX342" fmla="*/ 3083715 w 12192000"/>
                <a:gd name="connsiteY342" fmla="*/ 337238 h 1608850"/>
                <a:gd name="connsiteX343" fmla="*/ 3083715 w 12192000"/>
                <a:gd name="connsiteY343" fmla="*/ 315620 h 1608850"/>
                <a:gd name="connsiteX344" fmla="*/ 3085742 w 12192000"/>
                <a:gd name="connsiteY344" fmla="*/ 311296 h 1608850"/>
                <a:gd name="connsiteX345" fmla="*/ 3085742 w 12192000"/>
                <a:gd name="connsiteY345" fmla="*/ 233472 h 1608850"/>
                <a:gd name="connsiteX346" fmla="*/ 3083715 w 12192000"/>
                <a:gd name="connsiteY346" fmla="*/ 226987 h 1608850"/>
                <a:gd name="connsiteX347" fmla="*/ 3089795 w 12192000"/>
                <a:gd name="connsiteY347" fmla="*/ 220501 h 1608850"/>
                <a:gd name="connsiteX348" fmla="*/ 3089795 w 12192000"/>
                <a:gd name="connsiteY348" fmla="*/ 162133 h 1608850"/>
                <a:gd name="connsiteX349" fmla="*/ 3091822 w 12192000"/>
                <a:gd name="connsiteY349" fmla="*/ 157810 h 1608850"/>
                <a:gd name="connsiteX350" fmla="*/ 3091822 w 12192000"/>
                <a:gd name="connsiteY350" fmla="*/ 101604 h 1608850"/>
                <a:gd name="connsiteX351" fmla="*/ 3093849 w 12192000"/>
                <a:gd name="connsiteY351" fmla="*/ 82148 h 1608850"/>
                <a:gd name="connsiteX352" fmla="*/ 3097902 w 12192000"/>
                <a:gd name="connsiteY352" fmla="*/ 99442 h 1608850"/>
                <a:gd name="connsiteX353" fmla="*/ 3099929 w 12192000"/>
                <a:gd name="connsiteY353" fmla="*/ 157810 h 1608850"/>
                <a:gd name="connsiteX354" fmla="*/ 3101955 w 12192000"/>
                <a:gd name="connsiteY354" fmla="*/ 220501 h 1608850"/>
                <a:gd name="connsiteX355" fmla="*/ 3108035 w 12192000"/>
                <a:gd name="connsiteY355" fmla="*/ 226987 h 1608850"/>
                <a:gd name="connsiteX356" fmla="*/ 3106009 w 12192000"/>
                <a:gd name="connsiteY356" fmla="*/ 233472 h 1608850"/>
                <a:gd name="connsiteX357" fmla="*/ 3106009 w 12192000"/>
                <a:gd name="connsiteY357" fmla="*/ 311296 h 1608850"/>
                <a:gd name="connsiteX358" fmla="*/ 3108035 w 12192000"/>
                <a:gd name="connsiteY358" fmla="*/ 315620 h 1608850"/>
                <a:gd name="connsiteX359" fmla="*/ 3108035 w 12192000"/>
                <a:gd name="connsiteY359" fmla="*/ 337238 h 1608850"/>
                <a:gd name="connsiteX360" fmla="*/ 3122222 w 12192000"/>
                <a:gd name="connsiteY360" fmla="*/ 337238 h 1608850"/>
                <a:gd name="connsiteX361" fmla="*/ 3122222 w 12192000"/>
                <a:gd name="connsiteY361" fmla="*/ 354532 h 1608850"/>
                <a:gd name="connsiteX362" fmla="*/ 3130330 w 12192000"/>
                <a:gd name="connsiteY362" fmla="*/ 378311 h 1608850"/>
                <a:gd name="connsiteX363" fmla="*/ 3124250 w 12192000"/>
                <a:gd name="connsiteY363" fmla="*/ 382635 h 1608850"/>
                <a:gd name="connsiteX364" fmla="*/ 3112089 w 12192000"/>
                <a:gd name="connsiteY364" fmla="*/ 404253 h 1608850"/>
                <a:gd name="connsiteX365" fmla="*/ 3120195 w 12192000"/>
                <a:gd name="connsiteY365" fmla="*/ 657181 h 1608850"/>
                <a:gd name="connsiteX366" fmla="*/ 3185050 w 12192000"/>
                <a:gd name="connsiteY366" fmla="*/ 657181 h 1608850"/>
                <a:gd name="connsiteX367" fmla="*/ 3185050 w 12192000"/>
                <a:gd name="connsiteY367" fmla="*/ 732843 h 1608850"/>
                <a:gd name="connsiteX368" fmla="*/ 3193157 w 12192000"/>
                <a:gd name="connsiteY368" fmla="*/ 732843 h 1608850"/>
                <a:gd name="connsiteX369" fmla="*/ 3195183 w 12192000"/>
                <a:gd name="connsiteY369" fmla="*/ 726358 h 1608850"/>
                <a:gd name="connsiteX370" fmla="*/ 3201263 w 12192000"/>
                <a:gd name="connsiteY370" fmla="*/ 726358 h 1608850"/>
                <a:gd name="connsiteX371" fmla="*/ 3203291 w 12192000"/>
                <a:gd name="connsiteY371" fmla="*/ 735005 h 1608850"/>
                <a:gd name="connsiteX372" fmla="*/ 3215451 w 12192000"/>
                <a:gd name="connsiteY372" fmla="*/ 735005 h 1608850"/>
                <a:gd name="connsiteX373" fmla="*/ 3215451 w 12192000"/>
                <a:gd name="connsiteY373" fmla="*/ 728519 h 1608850"/>
                <a:gd name="connsiteX374" fmla="*/ 3237744 w 12192000"/>
                <a:gd name="connsiteY374" fmla="*/ 728519 h 1608850"/>
                <a:gd name="connsiteX375" fmla="*/ 3237744 w 12192000"/>
                <a:gd name="connsiteY375" fmla="*/ 735005 h 1608850"/>
                <a:gd name="connsiteX376" fmla="*/ 3258011 w 12192000"/>
                <a:gd name="connsiteY376" fmla="*/ 735005 h 1608850"/>
                <a:gd name="connsiteX377" fmla="*/ 3258011 w 12192000"/>
                <a:gd name="connsiteY377" fmla="*/ 780402 h 1608850"/>
                <a:gd name="connsiteX378" fmla="*/ 3272198 w 12192000"/>
                <a:gd name="connsiteY378" fmla="*/ 780402 h 1608850"/>
                <a:gd name="connsiteX379" fmla="*/ 3272198 w 12192000"/>
                <a:gd name="connsiteY379" fmla="*/ 767431 h 1608850"/>
                <a:gd name="connsiteX380" fmla="*/ 3288412 w 12192000"/>
                <a:gd name="connsiteY380" fmla="*/ 767431 h 1608850"/>
                <a:gd name="connsiteX381" fmla="*/ 3288412 w 12192000"/>
                <a:gd name="connsiteY381" fmla="*/ 588004 h 1608850"/>
                <a:gd name="connsiteX382" fmla="*/ 3294492 w 12192000"/>
                <a:gd name="connsiteY382" fmla="*/ 581518 h 1608850"/>
                <a:gd name="connsiteX383" fmla="*/ 3367453 w 12192000"/>
                <a:gd name="connsiteY383" fmla="*/ 581518 h 1608850"/>
                <a:gd name="connsiteX384" fmla="*/ 3367453 w 12192000"/>
                <a:gd name="connsiteY384" fmla="*/ 590166 h 1608850"/>
                <a:gd name="connsiteX385" fmla="*/ 3377586 w 12192000"/>
                <a:gd name="connsiteY385" fmla="*/ 590166 h 1608850"/>
                <a:gd name="connsiteX386" fmla="*/ 3377586 w 12192000"/>
                <a:gd name="connsiteY386" fmla="*/ 704740 h 1608850"/>
                <a:gd name="connsiteX387" fmla="*/ 3399879 w 12192000"/>
                <a:gd name="connsiteY387" fmla="*/ 704740 h 1608850"/>
                <a:gd name="connsiteX388" fmla="*/ 3399879 w 12192000"/>
                <a:gd name="connsiteY388" fmla="*/ 637725 h 1608850"/>
                <a:gd name="connsiteX389" fmla="*/ 3426227 w 12192000"/>
                <a:gd name="connsiteY389" fmla="*/ 637725 h 1608850"/>
                <a:gd name="connsiteX390" fmla="*/ 3430279 w 12192000"/>
                <a:gd name="connsiteY390" fmla="*/ 633401 h 1608850"/>
                <a:gd name="connsiteX391" fmla="*/ 3438387 w 12192000"/>
                <a:gd name="connsiteY391" fmla="*/ 633401 h 1608850"/>
                <a:gd name="connsiteX392" fmla="*/ 3442439 w 12192000"/>
                <a:gd name="connsiteY392" fmla="*/ 637725 h 1608850"/>
                <a:gd name="connsiteX393" fmla="*/ 3464734 w 12192000"/>
                <a:gd name="connsiteY393" fmla="*/ 637725 h 1608850"/>
                <a:gd name="connsiteX394" fmla="*/ 3464734 w 12192000"/>
                <a:gd name="connsiteY394" fmla="*/ 520989 h 1608850"/>
                <a:gd name="connsiteX395" fmla="*/ 3521481 w 12192000"/>
                <a:gd name="connsiteY395" fmla="*/ 510180 h 1608850"/>
                <a:gd name="connsiteX396" fmla="*/ 3521481 w 12192000"/>
                <a:gd name="connsiteY396" fmla="*/ 511261 h 1608850"/>
                <a:gd name="connsiteX397" fmla="*/ 3521481 w 12192000"/>
                <a:gd name="connsiteY397" fmla="*/ 518827 h 1608850"/>
                <a:gd name="connsiteX398" fmla="*/ 3547828 w 12192000"/>
                <a:gd name="connsiteY398" fmla="*/ 518827 h 1608850"/>
                <a:gd name="connsiteX399" fmla="*/ 3547828 w 12192000"/>
                <a:gd name="connsiteY399" fmla="*/ 773917 h 1608850"/>
                <a:gd name="connsiteX400" fmla="*/ 3570122 w 12192000"/>
                <a:gd name="connsiteY400" fmla="*/ 773917 h 1608850"/>
                <a:gd name="connsiteX401" fmla="*/ 3570122 w 12192000"/>
                <a:gd name="connsiteY401" fmla="*/ 769593 h 1608850"/>
                <a:gd name="connsiteX402" fmla="*/ 3582282 w 12192000"/>
                <a:gd name="connsiteY402" fmla="*/ 769593 h 1608850"/>
                <a:gd name="connsiteX403" fmla="*/ 3582282 w 12192000"/>
                <a:gd name="connsiteY403" fmla="*/ 773917 h 1608850"/>
                <a:gd name="connsiteX404" fmla="*/ 3606602 w 12192000"/>
                <a:gd name="connsiteY404" fmla="*/ 773917 h 1608850"/>
                <a:gd name="connsiteX405" fmla="*/ 3606602 w 12192000"/>
                <a:gd name="connsiteY405" fmla="*/ 760946 h 1608850"/>
                <a:gd name="connsiteX406" fmla="*/ 3634975 w 12192000"/>
                <a:gd name="connsiteY406" fmla="*/ 760946 h 1608850"/>
                <a:gd name="connsiteX407" fmla="*/ 3647135 w 12192000"/>
                <a:gd name="connsiteY407" fmla="*/ 756622 h 1608850"/>
                <a:gd name="connsiteX408" fmla="*/ 3667403 w 12192000"/>
                <a:gd name="connsiteY408" fmla="*/ 760946 h 1608850"/>
                <a:gd name="connsiteX409" fmla="*/ 3667403 w 12192000"/>
                <a:gd name="connsiteY409" fmla="*/ 743652 h 1608850"/>
                <a:gd name="connsiteX410" fmla="*/ 3675510 w 12192000"/>
                <a:gd name="connsiteY410" fmla="*/ 743652 h 1608850"/>
                <a:gd name="connsiteX411" fmla="*/ 3675510 w 12192000"/>
                <a:gd name="connsiteY411" fmla="*/ 730681 h 1608850"/>
                <a:gd name="connsiteX412" fmla="*/ 3732257 w 12192000"/>
                <a:gd name="connsiteY412" fmla="*/ 730681 h 1608850"/>
                <a:gd name="connsiteX413" fmla="*/ 3732257 w 12192000"/>
                <a:gd name="connsiteY413" fmla="*/ 700416 h 1608850"/>
                <a:gd name="connsiteX414" fmla="*/ 3750497 w 12192000"/>
                <a:gd name="connsiteY414" fmla="*/ 700416 h 1608850"/>
                <a:gd name="connsiteX415" fmla="*/ 3750497 w 12192000"/>
                <a:gd name="connsiteY415" fmla="*/ 693931 h 1608850"/>
                <a:gd name="connsiteX416" fmla="*/ 3762657 w 12192000"/>
                <a:gd name="connsiteY416" fmla="*/ 693931 h 1608850"/>
                <a:gd name="connsiteX417" fmla="*/ 3762657 w 12192000"/>
                <a:gd name="connsiteY417" fmla="*/ 700416 h 1608850"/>
                <a:gd name="connsiteX418" fmla="*/ 3778870 w 12192000"/>
                <a:gd name="connsiteY418" fmla="*/ 700416 h 1608850"/>
                <a:gd name="connsiteX419" fmla="*/ 3778870 w 12192000"/>
                <a:gd name="connsiteY419" fmla="*/ 750137 h 1608850"/>
                <a:gd name="connsiteX420" fmla="*/ 3789470 w 12192000"/>
                <a:gd name="connsiteY420" fmla="*/ 750137 h 1608850"/>
                <a:gd name="connsiteX421" fmla="*/ 3789470 w 12192000"/>
                <a:gd name="connsiteY421" fmla="*/ 586174 h 1608850"/>
                <a:gd name="connsiteX422" fmla="*/ 3791390 w 12192000"/>
                <a:gd name="connsiteY422" fmla="*/ 586174 h 1608850"/>
                <a:gd name="connsiteX423" fmla="*/ 3791390 w 12192000"/>
                <a:gd name="connsiteY423" fmla="*/ 723865 h 1608850"/>
                <a:gd name="connsiteX424" fmla="*/ 3791390 w 12192000"/>
                <a:gd name="connsiteY424" fmla="*/ 750137 h 1608850"/>
                <a:gd name="connsiteX425" fmla="*/ 3806350 w 12192000"/>
                <a:gd name="connsiteY425" fmla="*/ 750137 h 1608850"/>
                <a:gd name="connsiteX426" fmla="*/ 3806350 w 12192000"/>
                <a:gd name="connsiteY426" fmla="*/ 742023 h 1608850"/>
                <a:gd name="connsiteX427" fmla="*/ 3811298 w 12192000"/>
                <a:gd name="connsiteY427" fmla="*/ 742023 h 1608850"/>
                <a:gd name="connsiteX428" fmla="*/ 3811298 w 12192000"/>
                <a:gd name="connsiteY428" fmla="*/ 724196 h 1608850"/>
                <a:gd name="connsiteX429" fmla="*/ 3849805 w 12192000"/>
                <a:gd name="connsiteY429" fmla="*/ 724196 h 1608850"/>
                <a:gd name="connsiteX430" fmla="*/ 3849805 w 12192000"/>
                <a:gd name="connsiteY430" fmla="*/ 693931 h 1608850"/>
                <a:gd name="connsiteX431" fmla="*/ 3888823 w 12192000"/>
                <a:gd name="connsiteY431" fmla="*/ 693931 h 1608850"/>
                <a:gd name="connsiteX432" fmla="*/ 3888823 w 12192000"/>
                <a:gd name="connsiteY432" fmla="*/ 690579 h 1608850"/>
                <a:gd name="connsiteX433" fmla="*/ 3887708 w 12192000"/>
                <a:gd name="connsiteY433" fmla="*/ 690579 h 1608850"/>
                <a:gd name="connsiteX434" fmla="*/ 3879906 w 12192000"/>
                <a:gd name="connsiteY434" fmla="*/ 690579 h 1608850"/>
                <a:gd name="connsiteX435" fmla="*/ 3879906 w 12192000"/>
                <a:gd name="connsiteY435" fmla="*/ 689443 h 1608850"/>
                <a:gd name="connsiteX436" fmla="*/ 3879906 w 12192000"/>
                <a:gd name="connsiteY436" fmla="*/ 681500 h 1608850"/>
                <a:gd name="connsiteX437" fmla="*/ 3881022 w 12192000"/>
                <a:gd name="connsiteY437" fmla="*/ 681500 h 1608850"/>
                <a:gd name="connsiteX438" fmla="*/ 3888823 w 12192000"/>
                <a:gd name="connsiteY438" fmla="*/ 681500 h 1608850"/>
                <a:gd name="connsiteX439" fmla="*/ 3888823 w 12192000"/>
                <a:gd name="connsiteY439" fmla="*/ 679986 h 1608850"/>
                <a:gd name="connsiteX440" fmla="*/ 3888823 w 12192000"/>
                <a:gd name="connsiteY440" fmla="*/ 669395 h 1608850"/>
                <a:gd name="connsiteX441" fmla="*/ 3887708 w 12192000"/>
                <a:gd name="connsiteY441" fmla="*/ 669395 h 1608850"/>
                <a:gd name="connsiteX442" fmla="*/ 3879906 w 12192000"/>
                <a:gd name="connsiteY442" fmla="*/ 669395 h 1608850"/>
                <a:gd name="connsiteX443" fmla="*/ 3879906 w 12192000"/>
                <a:gd name="connsiteY443" fmla="*/ 667882 h 1608850"/>
                <a:gd name="connsiteX444" fmla="*/ 3879906 w 12192000"/>
                <a:gd name="connsiteY444" fmla="*/ 657290 h 1608850"/>
                <a:gd name="connsiteX445" fmla="*/ 3881022 w 12192000"/>
                <a:gd name="connsiteY445" fmla="*/ 657290 h 1608850"/>
                <a:gd name="connsiteX446" fmla="*/ 3888823 w 12192000"/>
                <a:gd name="connsiteY446" fmla="*/ 657290 h 1608850"/>
                <a:gd name="connsiteX447" fmla="*/ 3888823 w 12192000"/>
                <a:gd name="connsiteY447" fmla="*/ 656156 h 1608850"/>
                <a:gd name="connsiteX448" fmla="*/ 3888823 w 12192000"/>
                <a:gd name="connsiteY448" fmla="*/ 648212 h 1608850"/>
                <a:gd name="connsiteX449" fmla="*/ 3887708 w 12192000"/>
                <a:gd name="connsiteY449" fmla="*/ 648212 h 1608850"/>
                <a:gd name="connsiteX450" fmla="*/ 3879906 w 12192000"/>
                <a:gd name="connsiteY450" fmla="*/ 648212 h 1608850"/>
                <a:gd name="connsiteX451" fmla="*/ 3879906 w 12192000"/>
                <a:gd name="connsiteY451" fmla="*/ 646698 h 1608850"/>
                <a:gd name="connsiteX452" fmla="*/ 3879906 w 12192000"/>
                <a:gd name="connsiteY452" fmla="*/ 636107 h 1608850"/>
                <a:gd name="connsiteX453" fmla="*/ 3881022 w 12192000"/>
                <a:gd name="connsiteY453" fmla="*/ 636107 h 1608850"/>
                <a:gd name="connsiteX454" fmla="*/ 3888823 w 12192000"/>
                <a:gd name="connsiteY454" fmla="*/ 636107 h 1608850"/>
                <a:gd name="connsiteX455" fmla="*/ 3888823 w 12192000"/>
                <a:gd name="connsiteY455" fmla="*/ 634594 h 1608850"/>
                <a:gd name="connsiteX456" fmla="*/ 3888823 w 12192000"/>
                <a:gd name="connsiteY456" fmla="*/ 624002 h 1608850"/>
                <a:gd name="connsiteX457" fmla="*/ 3887708 w 12192000"/>
                <a:gd name="connsiteY457" fmla="*/ 624002 h 1608850"/>
                <a:gd name="connsiteX458" fmla="*/ 3879906 w 12192000"/>
                <a:gd name="connsiteY458" fmla="*/ 624002 h 1608850"/>
                <a:gd name="connsiteX459" fmla="*/ 3879906 w 12192000"/>
                <a:gd name="connsiteY459" fmla="*/ 622489 h 1608850"/>
                <a:gd name="connsiteX460" fmla="*/ 3879906 w 12192000"/>
                <a:gd name="connsiteY460" fmla="*/ 611898 h 1608850"/>
                <a:gd name="connsiteX461" fmla="*/ 3881022 w 12192000"/>
                <a:gd name="connsiteY461" fmla="*/ 611898 h 1608850"/>
                <a:gd name="connsiteX462" fmla="*/ 3888823 w 12192000"/>
                <a:gd name="connsiteY462" fmla="*/ 611898 h 1608850"/>
                <a:gd name="connsiteX463" fmla="*/ 3888823 w 12192000"/>
                <a:gd name="connsiteY463" fmla="*/ 610763 h 1608850"/>
                <a:gd name="connsiteX464" fmla="*/ 3888823 w 12192000"/>
                <a:gd name="connsiteY464" fmla="*/ 602819 h 1608850"/>
                <a:gd name="connsiteX465" fmla="*/ 3887708 w 12192000"/>
                <a:gd name="connsiteY465" fmla="*/ 602819 h 1608850"/>
                <a:gd name="connsiteX466" fmla="*/ 3879906 w 12192000"/>
                <a:gd name="connsiteY466" fmla="*/ 602819 h 1608850"/>
                <a:gd name="connsiteX467" fmla="*/ 3879906 w 12192000"/>
                <a:gd name="connsiteY467" fmla="*/ 601307 h 1608850"/>
                <a:gd name="connsiteX468" fmla="*/ 3879906 w 12192000"/>
                <a:gd name="connsiteY468" fmla="*/ 590714 h 1608850"/>
                <a:gd name="connsiteX469" fmla="*/ 3881022 w 12192000"/>
                <a:gd name="connsiteY469" fmla="*/ 590714 h 1608850"/>
                <a:gd name="connsiteX470" fmla="*/ 3888823 w 12192000"/>
                <a:gd name="connsiteY470" fmla="*/ 590714 h 1608850"/>
                <a:gd name="connsiteX471" fmla="*/ 3888823 w 12192000"/>
                <a:gd name="connsiteY471" fmla="*/ 589202 h 1608850"/>
                <a:gd name="connsiteX472" fmla="*/ 3888823 w 12192000"/>
                <a:gd name="connsiteY472" fmla="*/ 578610 h 1608850"/>
                <a:gd name="connsiteX473" fmla="*/ 3887708 w 12192000"/>
                <a:gd name="connsiteY473" fmla="*/ 578610 h 1608850"/>
                <a:gd name="connsiteX474" fmla="*/ 3879906 w 12192000"/>
                <a:gd name="connsiteY474" fmla="*/ 578610 h 1608850"/>
                <a:gd name="connsiteX475" fmla="*/ 3879906 w 12192000"/>
                <a:gd name="connsiteY475" fmla="*/ 577096 h 1608850"/>
                <a:gd name="connsiteX476" fmla="*/ 3879906 w 12192000"/>
                <a:gd name="connsiteY476" fmla="*/ 566505 h 1608850"/>
                <a:gd name="connsiteX477" fmla="*/ 3881022 w 12192000"/>
                <a:gd name="connsiteY477" fmla="*/ 566505 h 1608850"/>
                <a:gd name="connsiteX478" fmla="*/ 3888823 w 12192000"/>
                <a:gd name="connsiteY478" fmla="*/ 566505 h 1608850"/>
                <a:gd name="connsiteX479" fmla="*/ 3888823 w 12192000"/>
                <a:gd name="connsiteY479" fmla="*/ 565370 h 1608850"/>
                <a:gd name="connsiteX480" fmla="*/ 3888823 w 12192000"/>
                <a:gd name="connsiteY480" fmla="*/ 557427 h 1608850"/>
                <a:gd name="connsiteX481" fmla="*/ 3887708 w 12192000"/>
                <a:gd name="connsiteY481" fmla="*/ 557427 h 1608850"/>
                <a:gd name="connsiteX482" fmla="*/ 3879906 w 12192000"/>
                <a:gd name="connsiteY482" fmla="*/ 557427 h 1608850"/>
                <a:gd name="connsiteX483" fmla="*/ 3879906 w 12192000"/>
                <a:gd name="connsiteY483" fmla="*/ 555914 h 1608850"/>
                <a:gd name="connsiteX484" fmla="*/ 3879906 w 12192000"/>
                <a:gd name="connsiteY484" fmla="*/ 545322 h 1608850"/>
                <a:gd name="connsiteX485" fmla="*/ 3881022 w 12192000"/>
                <a:gd name="connsiteY485" fmla="*/ 545322 h 1608850"/>
                <a:gd name="connsiteX486" fmla="*/ 3888823 w 12192000"/>
                <a:gd name="connsiteY486" fmla="*/ 545322 h 1608850"/>
                <a:gd name="connsiteX487" fmla="*/ 3887708 w 12192000"/>
                <a:gd name="connsiteY487" fmla="*/ 543053 h 1608850"/>
                <a:gd name="connsiteX488" fmla="*/ 3879906 w 12192000"/>
                <a:gd name="connsiteY488" fmla="*/ 527166 h 1608850"/>
                <a:gd name="connsiteX489" fmla="*/ 3879906 w 12192000"/>
                <a:gd name="connsiteY489" fmla="*/ 478746 h 1608850"/>
                <a:gd name="connsiteX490" fmla="*/ 4029251 w 12192000"/>
                <a:gd name="connsiteY490" fmla="*/ 478746 h 1608850"/>
                <a:gd name="connsiteX491" fmla="*/ 4042623 w 12192000"/>
                <a:gd name="connsiteY491" fmla="*/ 505982 h 1608850"/>
                <a:gd name="connsiteX492" fmla="*/ 4042623 w 12192000"/>
                <a:gd name="connsiteY492" fmla="*/ 566505 h 1608850"/>
                <a:gd name="connsiteX493" fmla="*/ 4041510 w 12192000"/>
                <a:gd name="connsiteY493" fmla="*/ 566505 h 1608850"/>
                <a:gd name="connsiteX494" fmla="*/ 4033708 w 12192000"/>
                <a:gd name="connsiteY494" fmla="*/ 566505 h 1608850"/>
                <a:gd name="connsiteX495" fmla="*/ 4033708 w 12192000"/>
                <a:gd name="connsiteY495" fmla="*/ 568018 h 1608850"/>
                <a:gd name="connsiteX496" fmla="*/ 4033708 w 12192000"/>
                <a:gd name="connsiteY496" fmla="*/ 578610 h 1608850"/>
                <a:gd name="connsiteX497" fmla="*/ 4034823 w 12192000"/>
                <a:gd name="connsiteY497" fmla="*/ 578610 h 1608850"/>
                <a:gd name="connsiteX498" fmla="*/ 4042623 w 12192000"/>
                <a:gd name="connsiteY498" fmla="*/ 578610 h 1608850"/>
                <a:gd name="connsiteX499" fmla="*/ 4042623 w 12192000"/>
                <a:gd name="connsiteY499" fmla="*/ 580123 h 1608850"/>
                <a:gd name="connsiteX500" fmla="*/ 4042623 w 12192000"/>
                <a:gd name="connsiteY500" fmla="*/ 590714 h 1608850"/>
                <a:gd name="connsiteX501" fmla="*/ 4041510 w 12192000"/>
                <a:gd name="connsiteY501" fmla="*/ 590714 h 1608850"/>
                <a:gd name="connsiteX502" fmla="*/ 4033708 w 12192000"/>
                <a:gd name="connsiteY502" fmla="*/ 590714 h 1608850"/>
                <a:gd name="connsiteX503" fmla="*/ 4033708 w 12192000"/>
                <a:gd name="connsiteY503" fmla="*/ 592227 h 1608850"/>
                <a:gd name="connsiteX504" fmla="*/ 4033708 w 12192000"/>
                <a:gd name="connsiteY504" fmla="*/ 602819 h 1608850"/>
                <a:gd name="connsiteX505" fmla="*/ 4034823 w 12192000"/>
                <a:gd name="connsiteY505" fmla="*/ 602819 h 1608850"/>
                <a:gd name="connsiteX506" fmla="*/ 4042623 w 12192000"/>
                <a:gd name="connsiteY506" fmla="*/ 602819 h 1608850"/>
                <a:gd name="connsiteX507" fmla="*/ 4042623 w 12192000"/>
                <a:gd name="connsiteY507" fmla="*/ 603955 h 1608850"/>
                <a:gd name="connsiteX508" fmla="*/ 4042623 w 12192000"/>
                <a:gd name="connsiteY508" fmla="*/ 611898 h 1608850"/>
                <a:gd name="connsiteX509" fmla="*/ 4041510 w 12192000"/>
                <a:gd name="connsiteY509" fmla="*/ 611898 h 1608850"/>
                <a:gd name="connsiteX510" fmla="*/ 4033708 w 12192000"/>
                <a:gd name="connsiteY510" fmla="*/ 611898 h 1608850"/>
                <a:gd name="connsiteX511" fmla="*/ 4033708 w 12192000"/>
                <a:gd name="connsiteY511" fmla="*/ 613411 h 1608850"/>
                <a:gd name="connsiteX512" fmla="*/ 4033708 w 12192000"/>
                <a:gd name="connsiteY512" fmla="*/ 624002 h 1608850"/>
                <a:gd name="connsiteX513" fmla="*/ 4034823 w 12192000"/>
                <a:gd name="connsiteY513" fmla="*/ 624002 h 1608850"/>
                <a:gd name="connsiteX514" fmla="*/ 4042623 w 12192000"/>
                <a:gd name="connsiteY514" fmla="*/ 624002 h 1608850"/>
                <a:gd name="connsiteX515" fmla="*/ 4042623 w 12192000"/>
                <a:gd name="connsiteY515" fmla="*/ 625516 h 1608850"/>
                <a:gd name="connsiteX516" fmla="*/ 4042623 w 12192000"/>
                <a:gd name="connsiteY516" fmla="*/ 636107 h 1608850"/>
                <a:gd name="connsiteX517" fmla="*/ 4041510 w 12192000"/>
                <a:gd name="connsiteY517" fmla="*/ 636107 h 1608850"/>
                <a:gd name="connsiteX518" fmla="*/ 4033708 w 12192000"/>
                <a:gd name="connsiteY518" fmla="*/ 636107 h 1608850"/>
                <a:gd name="connsiteX519" fmla="*/ 4033708 w 12192000"/>
                <a:gd name="connsiteY519" fmla="*/ 637620 h 1608850"/>
                <a:gd name="connsiteX520" fmla="*/ 4033708 w 12192000"/>
                <a:gd name="connsiteY520" fmla="*/ 648212 h 1608850"/>
                <a:gd name="connsiteX521" fmla="*/ 4034823 w 12192000"/>
                <a:gd name="connsiteY521" fmla="*/ 648212 h 1608850"/>
                <a:gd name="connsiteX522" fmla="*/ 4042623 w 12192000"/>
                <a:gd name="connsiteY522" fmla="*/ 648212 h 1608850"/>
                <a:gd name="connsiteX523" fmla="*/ 4042623 w 12192000"/>
                <a:gd name="connsiteY523" fmla="*/ 649346 h 1608850"/>
                <a:gd name="connsiteX524" fmla="*/ 4042623 w 12192000"/>
                <a:gd name="connsiteY524" fmla="*/ 657290 h 1608850"/>
                <a:gd name="connsiteX525" fmla="*/ 4041510 w 12192000"/>
                <a:gd name="connsiteY525" fmla="*/ 657290 h 1608850"/>
                <a:gd name="connsiteX526" fmla="*/ 4033708 w 12192000"/>
                <a:gd name="connsiteY526" fmla="*/ 657290 h 1608850"/>
                <a:gd name="connsiteX527" fmla="*/ 4033708 w 12192000"/>
                <a:gd name="connsiteY527" fmla="*/ 658804 h 1608850"/>
                <a:gd name="connsiteX528" fmla="*/ 4033708 w 12192000"/>
                <a:gd name="connsiteY528" fmla="*/ 669395 h 1608850"/>
                <a:gd name="connsiteX529" fmla="*/ 4034823 w 12192000"/>
                <a:gd name="connsiteY529" fmla="*/ 669395 h 1608850"/>
                <a:gd name="connsiteX530" fmla="*/ 4042623 w 12192000"/>
                <a:gd name="connsiteY530" fmla="*/ 669395 h 1608850"/>
                <a:gd name="connsiteX531" fmla="*/ 4042623 w 12192000"/>
                <a:gd name="connsiteY531" fmla="*/ 670908 h 1608850"/>
                <a:gd name="connsiteX532" fmla="*/ 4042623 w 12192000"/>
                <a:gd name="connsiteY532" fmla="*/ 681500 h 1608850"/>
                <a:gd name="connsiteX533" fmla="*/ 4041510 w 12192000"/>
                <a:gd name="connsiteY533" fmla="*/ 681500 h 1608850"/>
                <a:gd name="connsiteX534" fmla="*/ 4033708 w 12192000"/>
                <a:gd name="connsiteY534" fmla="*/ 681500 h 1608850"/>
                <a:gd name="connsiteX535" fmla="*/ 4033708 w 12192000"/>
                <a:gd name="connsiteY535" fmla="*/ 682634 h 1608850"/>
                <a:gd name="connsiteX536" fmla="*/ 4033708 w 12192000"/>
                <a:gd name="connsiteY536" fmla="*/ 690579 h 1608850"/>
                <a:gd name="connsiteX537" fmla="*/ 4034823 w 12192000"/>
                <a:gd name="connsiteY537" fmla="*/ 690579 h 1608850"/>
                <a:gd name="connsiteX538" fmla="*/ 4042623 w 12192000"/>
                <a:gd name="connsiteY538" fmla="*/ 690579 h 1608850"/>
                <a:gd name="connsiteX539" fmla="*/ 4042623 w 12192000"/>
                <a:gd name="connsiteY539" fmla="*/ 692091 h 1608850"/>
                <a:gd name="connsiteX540" fmla="*/ 4042623 w 12192000"/>
                <a:gd name="connsiteY540" fmla="*/ 702682 h 1608850"/>
                <a:gd name="connsiteX541" fmla="*/ 4041510 w 12192000"/>
                <a:gd name="connsiteY541" fmla="*/ 702682 h 1608850"/>
                <a:gd name="connsiteX542" fmla="*/ 4033708 w 12192000"/>
                <a:gd name="connsiteY542" fmla="*/ 702682 h 1608850"/>
                <a:gd name="connsiteX543" fmla="*/ 4033708 w 12192000"/>
                <a:gd name="connsiteY543" fmla="*/ 704195 h 1608850"/>
                <a:gd name="connsiteX544" fmla="*/ 4033708 w 12192000"/>
                <a:gd name="connsiteY544" fmla="*/ 714788 h 1608850"/>
                <a:gd name="connsiteX545" fmla="*/ 4034823 w 12192000"/>
                <a:gd name="connsiteY545" fmla="*/ 714788 h 1608850"/>
                <a:gd name="connsiteX546" fmla="*/ 4042623 w 12192000"/>
                <a:gd name="connsiteY546" fmla="*/ 714788 h 1608850"/>
                <a:gd name="connsiteX547" fmla="*/ 4042623 w 12192000"/>
                <a:gd name="connsiteY547" fmla="*/ 716300 h 1608850"/>
                <a:gd name="connsiteX548" fmla="*/ 4042623 w 12192000"/>
                <a:gd name="connsiteY548" fmla="*/ 726892 h 1608850"/>
                <a:gd name="connsiteX549" fmla="*/ 4041510 w 12192000"/>
                <a:gd name="connsiteY549" fmla="*/ 726892 h 1608850"/>
                <a:gd name="connsiteX550" fmla="*/ 4033708 w 12192000"/>
                <a:gd name="connsiteY550" fmla="*/ 726892 h 1608850"/>
                <a:gd name="connsiteX551" fmla="*/ 4033708 w 12192000"/>
                <a:gd name="connsiteY551" fmla="*/ 728027 h 1608850"/>
                <a:gd name="connsiteX552" fmla="*/ 4033708 w 12192000"/>
                <a:gd name="connsiteY552" fmla="*/ 735970 h 1608850"/>
                <a:gd name="connsiteX553" fmla="*/ 4034823 w 12192000"/>
                <a:gd name="connsiteY553" fmla="*/ 735970 h 1608850"/>
                <a:gd name="connsiteX554" fmla="*/ 4042623 w 12192000"/>
                <a:gd name="connsiteY554" fmla="*/ 735970 h 1608850"/>
                <a:gd name="connsiteX555" fmla="*/ 4042623 w 12192000"/>
                <a:gd name="connsiteY555" fmla="*/ 737484 h 1608850"/>
                <a:gd name="connsiteX556" fmla="*/ 4042623 w 12192000"/>
                <a:gd name="connsiteY556" fmla="*/ 748075 h 1608850"/>
                <a:gd name="connsiteX557" fmla="*/ 4041510 w 12192000"/>
                <a:gd name="connsiteY557" fmla="*/ 748075 h 1608850"/>
                <a:gd name="connsiteX558" fmla="*/ 4033708 w 12192000"/>
                <a:gd name="connsiteY558" fmla="*/ 748075 h 1608850"/>
                <a:gd name="connsiteX559" fmla="*/ 4033708 w 12192000"/>
                <a:gd name="connsiteY559" fmla="*/ 749588 h 1608850"/>
                <a:gd name="connsiteX560" fmla="*/ 4033708 w 12192000"/>
                <a:gd name="connsiteY560" fmla="*/ 760181 h 1608850"/>
                <a:gd name="connsiteX561" fmla="*/ 4034823 w 12192000"/>
                <a:gd name="connsiteY561" fmla="*/ 760181 h 1608850"/>
                <a:gd name="connsiteX562" fmla="*/ 4042623 w 12192000"/>
                <a:gd name="connsiteY562" fmla="*/ 760181 h 1608850"/>
                <a:gd name="connsiteX563" fmla="*/ 4042623 w 12192000"/>
                <a:gd name="connsiteY563" fmla="*/ 761314 h 1608850"/>
                <a:gd name="connsiteX564" fmla="*/ 4042623 w 12192000"/>
                <a:gd name="connsiteY564" fmla="*/ 769258 h 1608850"/>
                <a:gd name="connsiteX565" fmla="*/ 4041510 w 12192000"/>
                <a:gd name="connsiteY565" fmla="*/ 769258 h 1608850"/>
                <a:gd name="connsiteX566" fmla="*/ 4033708 w 12192000"/>
                <a:gd name="connsiteY566" fmla="*/ 769258 h 1608850"/>
                <a:gd name="connsiteX567" fmla="*/ 4033708 w 12192000"/>
                <a:gd name="connsiteY567" fmla="*/ 770772 h 1608850"/>
                <a:gd name="connsiteX568" fmla="*/ 4033708 w 12192000"/>
                <a:gd name="connsiteY568" fmla="*/ 781363 h 1608850"/>
                <a:gd name="connsiteX569" fmla="*/ 4034823 w 12192000"/>
                <a:gd name="connsiteY569" fmla="*/ 781363 h 1608850"/>
                <a:gd name="connsiteX570" fmla="*/ 4042623 w 12192000"/>
                <a:gd name="connsiteY570" fmla="*/ 781363 h 1608850"/>
                <a:gd name="connsiteX571" fmla="*/ 4042623 w 12192000"/>
                <a:gd name="connsiteY571" fmla="*/ 782876 h 1608850"/>
                <a:gd name="connsiteX572" fmla="*/ 4042623 w 12192000"/>
                <a:gd name="connsiteY572" fmla="*/ 793468 h 1608850"/>
                <a:gd name="connsiteX573" fmla="*/ 4041510 w 12192000"/>
                <a:gd name="connsiteY573" fmla="*/ 793468 h 1608850"/>
                <a:gd name="connsiteX574" fmla="*/ 4033708 w 12192000"/>
                <a:gd name="connsiteY574" fmla="*/ 793468 h 1608850"/>
                <a:gd name="connsiteX575" fmla="*/ 4033708 w 12192000"/>
                <a:gd name="connsiteY575" fmla="*/ 794981 h 1608850"/>
                <a:gd name="connsiteX576" fmla="*/ 4033708 w 12192000"/>
                <a:gd name="connsiteY576" fmla="*/ 805572 h 1608850"/>
                <a:gd name="connsiteX577" fmla="*/ 4034823 w 12192000"/>
                <a:gd name="connsiteY577" fmla="*/ 805572 h 1608850"/>
                <a:gd name="connsiteX578" fmla="*/ 4042623 w 12192000"/>
                <a:gd name="connsiteY578" fmla="*/ 805572 h 1608850"/>
                <a:gd name="connsiteX579" fmla="*/ 4042623 w 12192000"/>
                <a:gd name="connsiteY579" fmla="*/ 806707 h 1608850"/>
                <a:gd name="connsiteX580" fmla="*/ 4042623 w 12192000"/>
                <a:gd name="connsiteY580" fmla="*/ 814651 h 1608850"/>
                <a:gd name="connsiteX581" fmla="*/ 4041510 w 12192000"/>
                <a:gd name="connsiteY581" fmla="*/ 814651 h 1608850"/>
                <a:gd name="connsiteX582" fmla="*/ 4033708 w 12192000"/>
                <a:gd name="connsiteY582" fmla="*/ 814651 h 1608850"/>
                <a:gd name="connsiteX583" fmla="*/ 4033708 w 12192000"/>
                <a:gd name="connsiteY583" fmla="*/ 816163 h 1608850"/>
                <a:gd name="connsiteX584" fmla="*/ 4033708 w 12192000"/>
                <a:gd name="connsiteY584" fmla="*/ 826756 h 1608850"/>
                <a:gd name="connsiteX585" fmla="*/ 4058227 w 12192000"/>
                <a:gd name="connsiteY585" fmla="*/ 853992 h 1608850"/>
                <a:gd name="connsiteX586" fmla="*/ 4057113 w 12192000"/>
                <a:gd name="connsiteY586" fmla="*/ 860044 h 1608850"/>
                <a:gd name="connsiteX587" fmla="*/ 4049311 w 12192000"/>
                <a:gd name="connsiteY587" fmla="*/ 860044 h 1608850"/>
                <a:gd name="connsiteX588" fmla="*/ 4049311 w 12192000"/>
                <a:gd name="connsiteY588" fmla="*/ 893331 h 1608850"/>
                <a:gd name="connsiteX589" fmla="*/ 4050427 w 12192000"/>
                <a:gd name="connsiteY589" fmla="*/ 893331 h 1608850"/>
                <a:gd name="connsiteX590" fmla="*/ 4058227 w 12192000"/>
                <a:gd name="connsiteY590" fmla="*/ 893331 h 1608850"/>
                <a:gd name="connsiteX591" fmla="*/ 4058227 w 12192000"/>
                <a:gd name="connsiteY591" fmla="*/ 891440 h 1608850"/>
                <a:gd name="connsiteX592" fmla="*/ 4058227 w 12192000"/>
                <a:gd name="connsiteY592" fmla="*/ 878201 h 1608850"/>
                <a:gd name="connsiteX593" fmla="*/ 4059342 w 12192000"/>
                <a:gd name="connsiteY593" fmla="*/ 877444 h 1608850"/>
                <a:gd name="connsiteX594" fmla="*/ 4067142 w 12192000"/>
                <a:gd name="connsiteY594" fmla="*/ 872149 h 1608850"/>
                <a:gd name="connsiteX595" fmla="*/ 4069094 w 12192000"/>
                <a:gd name="connsiteY595" fmla="*/ 872149 h 1608850"/>
                <a:gd name="connsiteX596" fmla="*/ 4082747 w 12192000"/>
                <a:gd name="connsiteY596" fmla="*/ 872149 h 1608850"/>
                <a:gd name="connsiteX597" fmla="*/ 4082747 w 12192000"/>
                <a:gd name="connsiteY597" fmla="*/ 873661 h 1608850"/>
                <a:gd name="connsiteX598" fmla="*/ 4082747 w 12192000"/>
                <a:gd name="connsiteY598" fmla="*/ 884253 h 1608850"/>
                <a:gd name="connsiteX599" fmla="*/ 4084419 w 12192000"/>
                <a:gd name="connsiteY599" fmla="*/ 884253 h 1608850"/>
                <a:gd name="connsiteX600" fmla="*/ 4096121 w 12192000"/>
                <a:gd name="connsiteY600" fmla="*/ 884253 h 1608850"/>
                <a:gd name="connsiteX601" fmla="*/ 4097235 w 12192000"/>
                <a:gd name="connsiteY601" fmla="*/ 890305 h 1608850"/>
                <a:gd name="connsiteX602" fmla="*/ 4105038 w 12192000"/>
                <a:gd name="connsiteY602" fmla="*/ 890305 h 1608850"/>
                <a:gd name="connsiteX603" fmla="*/ 4129555 w 12192000"/>
                <a:gd name="connsiteY603" fmla="*/ 932671 h 1608850"/>
                <a:gd name="connsiteX604" fmla="*/ 4129555 w 12192000"/>
                <a:gd name="connsiteY604" fmla="*/ 951821 h 1608850"/>
                <a:gd name="connsiteX605" fmla="*/ 4129555 w 12192000"/>
                <a:gd name="connsiteY605" fmla="*/ 970823 h 1608850"/>
                <a:gd name="connsiteX606" fmla="*/ 4138472 w 12192000"/>
                <a:gd name="connsiteY606" fmla="*/ 970823 h 1608850"/>
                <a:gd name="connsiteX607" fmla="*/ 4138472 w 12192000"/>
                <a:gd name="connsiteY607" fmla="*/ 956881 h 1608850"/>
                <a:gd name="connsiteX608" fmla="*/ 4139308 w 12192000"/>
                <a:gd name="connsiteY608" fmla="*/ 956881 h 1608850"/>
                <a:gd name="connsiteX609" fmla="*/ 4145159 w 12192000"/>
                <a:gd name="connsiteY609" fmla="*/ 956881 h 1608850"/>
                <a:gd name="connsiteX610" fmla="*/ 4145159 w 12192000"/>
                <a:gd name="connsiteY610" fmla="*/ 958394 h 1608850"/>
                <a:gd name="connsiteX611" fmla="*/ 4145159 w 12192000"/>
                <a:gd name="connsiteY611" fmla="*/ 968985 h 1608850"/>
                <a:gd name="connsiteX612" fmla="*/ 4154075 w 12192000"/>
                <a:gd name="connsiteY612" fmla="*/ 905436 h 1608850"/>
                <a:gd name="connsiteX613" fmla="*/ 4191968 w 12192000"/>
                <a:gd name="connsiteY613" fmla="*/ 905436 h 1608850"/>
                <a:gd name="connsiteX614" fmla="*/ 4191968 w 12192000"/>
                <a:gd name="connsiteY614" fmla="*/ 808599 h 1608850"/>
                <a:gd name="connsiteX615" fmla="*/ 4227631 w 12192000"/>
                <a:gd name="connsiteY615" fmla="*/ 808599 h 1608850"/>
                <a:gd name="connsiteX616" fmla="*/ 4227631 w 12192000"/>
                <a:gd name="connsiteY616" fmla="*/ 807464 h 1608850"/>
                <a:gd name="connsiteX617" fmla="*/ 4227631 w 12192000"/>
                <a:gd name="connsiteY617" fmla="*/ 799520 h 1608850"/>
                <a:gd name="connsiteX618" fmla="*/ 4249922 w 12192000"/>
                <a:gd name="connsiteY618" fmla="*/ 799520 h 1608850"/>
                <a:gd name="connsiteX619" fmla="*/ 4249922 w 12192000"/>
                <a:gd name="connsiteY619" fmla="*/ 748075 h 1608850"/>
                <a:gd name="connsiteX620" fmla="*/ 4245463 w 12192000"/>
                <a:gd name="connsiteY620" fmla="*/ 745805 h 1608850"/>
                <a:gd name="connsiteX621" fmla="*/ 4245463 w 12192000"/>
                <a:gd name="connsiteY621" fmla="*/ 729918 h 1608850"/>
                <a:gd name="connsiteX622" fmla="*/ 4249922 w 12192000"/>
                <a:gd name="connsiteY622" fmla="*/ 732945 h 1608850"/>
                <a:gd name="connsiteX623" fmla="*/ 4254381 w 12192000"/>
                <a:gd name="connsiteY623" fmla="*/ 702682 h 1608850"/>
                <a:gd name="connsiteX624" fmla="*/ 4258839 w 12192000"/>
                <a:gd name="connsiteY624" fmla="*/ 732945 h 1608850"/>
                <a:gd name="connsiteX625" fmla="*/ 4261346 w 12192000"/>
                <a:gd name="connsiteY625" fmla="*/ 728783 h 1608850"/>
                <a:gd name="connsiteX626" fmla="*/ 4263297 w 12192000"/>
                <a:gd name="connsiteY626" fmla="*/ 720840 h 1608850"/>
                <a:gd name="connsiteX627" fmla="*/ 4263853 w 12192000"/>
                <a:gd name="connsiteY627" fmla="*/ 719327 h 1608850"/>
                <a:gd name="connsiteX628" fmla="*/ 4267754 w 12192000"/>
                <a:gd name="connsiteY628" fmla="*/ 708734 h 1608850"/>
                <a:gd name="connsiteX629" fmla="*/ 4268311 w 12192000"/>
                <a:gd name="connsiteY629" fmla="*/ 707222 h 1608850"/>
                <a:gd name="connsiteX630" fmla="*/ 4272213 w 12192000"/>
                <a:gd name="connsiteY630" fmla="*/ 696631 h 1608850"/>
                <a:gd name="connsiteX631" fmla="*/ 4273605 w 12192000"/>
                <a:gd name="connsiteY631" fmla="*/ 695495 h 1608850"/>
                <a:gd name="connsiteX632" fmla="*/ 4283357 w 12192000"/>
                <a:gd name="connsiteY632" fmla="*/ 687552 h 1608850"/>
                <a:gd name="connsiteX633" fmla="*/ 4285030 w 12192000"/>
                <a:gd name="connsiteY633" fmla="*/ 686039 h 1608850"/>
                <a:gd name="connsiteX634" fmla="*/ 4296732 w 12192000"/>
                <a:gd name="connsiteY634" fmla="*/ 675447 h 1608850"/>
                <a:gd name="connsiteX635" fmla="*/ 4297568 w 12192000"/>
                <a:gd name="connsiteY635" fmla="*/ 673934 h 1608850"/>
                <a:gd name="connsiteX636" fmla="*/ 4303418 w 12192000"/>
                <a:gd name="connsiteY636" fmla="*/ 663343 h 1608850"/>
                <a:gd name="connsiteX637" fmla="*/ 4303976 w 12192000"/>
                <a:gd name="connsiteY637" fmla="*/ 660695 h 1608850"/>
                <a:gd name="connsiteX638" fmla="*/ 4307877 w 12192000"/>
                <a:gd name="connsiteY638" fmla="*/ 642159 h 1608850"/>
                <a:gd name="connsiteX639" fmla="*/ 4308435 w 12192000"/>
                <a:gd name="connsiteY639" fmla="*/ 644807 h 1608850"/>
                <a:gd name="connsiteX640" fmla="*/ 4312335 w 12192000"/>
                <a:gd name="connsiteY640" fmla="*/ 663343 h 1608850"/>
                <a:gd name="connsiteX641" fmla="*/ 4312893 w 12192000"/>
                <a:gd name="connsiteY641" fmla="*/ 664477 h 1608850"/>
                <a:gd name="connsiteX642" fmla="*/ 4316793 w 12192000"/>
                <a:gd name="connsiteY642" fmla="*/ 672421 h 1608850"/>
                <a:gd name="connsiteX643" fmla="*/ 4318186 w 12192000"/>
                <a:gd name="connsiteY643" fmla="*/ 673934 h 1608850"/>
                <a:gd name="connsiteX644" fmla="*/ 4327938 w 12192000"/>
                <a:gd name="connsiteY644" fmla="*/ 684525 h 1608850"/>
                <a:gd name="connsiteX645" fmla="*/ 4329054 w 12192000"/>
                <a:gd name="connsiteY645" fmla="*/ 686039 h 1608850"/>
                <a:gd name="connsiteX646" fmla="*/ 4336853 w 12192000"/>
                <a:gd name="connsiteY646" fmla="*/ 696631 h 1608850"/>
                <a:gd name="connsiteX647" fmla="*/ 4337969 w 12192000"/>
                <a:gd name="connsiteY647" fmla="*/ 698143 h 1608850"/>
                <a:gd name="connsiteX648" fmla="*/ 4345771 w 12192000"/>
                <a:gd name="connsiteY648" fmla="*/ 708734 h 1608850"/>
                <a:gd name="connsiteX649" fmla="*/ 4346049 w 12192000"/>
                <a:gd name="connsiteY649" fmla="*/ 710248 h 1608850"/>
                <a:gd name="connsiteX650" fmla="*/ 4347998 w 12192000"/>
                <a:gd name="connsiteY650" fmla="*/ 720840 h 1608850"/>
                <a:gd name="connsiteX651" fmla="*/ 4348277 w 12192000"/>
                <a:gd name="connsiteY651" fmla="*/ 722352 h 1608850"/>
                <a:gd name="connsiteX652" fmla="*/ 4350228 w 12192000"/>
                <a:gd name="connsiteY652" fmla="*/ 732945 h 1608850"/>
                <a:gd name="connsiteX653" fmla="*/ 4356914 w 12192000"/>
                <a:gd name="connsiteY653" fmla="*/ 702682 h 1608850"/>
                <a:gd name="connsiteX654" fmla="*/ 4361373 w 12192000"/>
                <a:gd name="connsiteY654" fmla="*/ 732945 h 1608850"/>
                <a:gd name="connsiteX655" fmla="*/ 4365830 w 12192000"/>
                <a:gd name="connsiteY655" fmla="*/ 735214 h 1608850"/>
                <a:gd name="connsiteX656" fmla="*/ 4365830 w 12192000"/>
                <a:gd name="connsiteY656" fmla="*/ 751102 h 1608850"/>
                <a:gd name="connsiteX657" fmla="*/ 4361373 w 12192000"/>
                <a:gd name="connsiteY657" fmla="*/ 793468 h 1608850"/>
                <a:gd name="connsiteX658" fmla="*/ 4362489 w 12192000"/>
                <a:gd name="connsiteY658" fmla="*/ 793468 h 1608850"/>
                <a:gd name="connsiteX659" fmla="*/ 4370289 w 12192000"/>
                <a:gd name="connsiteY659" fmla="*/ 793468 h 1608850"/>
                <a:gd name="connsiteX660" fmla="*/ 4371126 w 12192000"/>
                <a:gd name="connsiteY660" fmla="*/ 799520 h 1608850"/>
                <a:gd name="connsiteX661" fmla="*/ 4376976 w 12192000"/>
                <a:gd name="connsiteY661" fmla="*/ 799520 h 1608850"/>
                <a:gd name="connsiteX662" fmla="*/ 4376976 w 12192000"/>
                <a:gd name="connsiteY662" fmla="*/ 798007 h 1608850"/>
                <a:gd name="connsiteX663" fmla="*/ 4376976 w 12192000"/>
                <a:gd name="connsiteY663" fmla="*/ 787415 h 1608850"/>
                <a:gd name="connsiteX664" fmla="*/ 4379206 w 12192000"/>
                <a:gd name="connsiteY664" fmla="*/ 787415 h 1608850"/>
                <a:gd name="connsiteX665" fmla="*/ 4394808 w 12192000"/>
                <a:gd name="connsiteY665" fmla="*/ 787415 h 1608850"/>
                <a:gd name="connsiteX666" fmla="*/ 4394808 w 12192000"/>
                <a:gd name="connsiteY666" fmla="*/ 784767 h 1608850"/>
                <a:gd name="connsiteX667" fmla="*/ 4394808 w 12192000"/>
                <a:gd name="connsiteY667" fmla="*/ 766232 h 1608850"/>
                <a:gd name="connsiteX668" fmla="*/ 4432702 w 12192000"/>
                <a:gd name="connsiteY668" fmla="*/ 766232 h 1608850"/>
                <a:gd name="connsiteX669" fmla="*/ 4432702 w 12192000"/>
                <a:gd name="connsiteY669" fmla="*/ 768124 h 1608850"/>
                <a:gd name="connsiteX670" fmla="*/ 4432702 w 12192000"/>
                <a:gd name="connsiteY670" fmla="*/ 781363 h 1608850"/>
                <a:gd name="connsiteX671" fmla="*/ 4452762 w 12192000"/>
                <a:gd name="connsiteY671" fmla="*/ 781363 h 1608850"/>
                <a:gd name="connsiteX672" fmla="*/ 4452762 w 12192000"/>
                <a:gd name="connsiteY672" fmla="*/ 784390 h 1608850"/>
                <a:gd name="connsiteX673" fmla="*/ 4452762 w 12192000"/>
                <a:gd name="connsiteY673" fmla="*/ 805572 h 1608850"/>
                <a:gd name="connsiteX674" fmla="*/ 4448306 w 12192000"/>
                <a:gd name="connsiteY674" fmla="*/ 806707 h 1608850"/>
                <a:gd name="connsiteX675" fmla="*/ 4448306 w 12192000"/>
                <a:gd name="connsiteY675" fmla="*/ 814651 h 1608850"/>
                <a:gd name="connsiteX676" fmla="*/ 4452762 w 12192000"/>
                <a:gd name="connsiteY676" fmla="*/ 816921 h 1608850"/>
                <a:gd name="connsiteX677" fmla="*/ 4452762 w 12192000"/>
                <a:gd name="connsiteY677" fmla="*/ 832808 h 1608850"/>
                <a:gd name="connsiteX678" fmla="*/ 4448306 w 12192000"/>
                <a:gd name="connsiteY678" fmla="*/ 838860 h 1608850"/>
                <a:gd name="connsiteX679" fmla="*/ 4448306 w 12192000"/>
                <a:gd name="connsiteY679" fmla="*/ 911488 h 1608850"/>
                <a:gd name="connsiteX680" fmla="*/ 4450255 w 12192000"/>
                <a:gd name="connsiteY680" fmla="*/ 911488 h 1608850"/>
                <a:gd name="connsiteX681" fmla="*/ 4463908 w 12192000"/>
                <a:gd name="connsiteY681" fmla="*/ 911488 h 1608850"/>
                <a:gd name="connsiteX682" fmla="*/ 4465579 w 12192000"/>
                <a:gd name="connsiteY682" fmla="*/ 917540 h 1608850"/>
                <a:gd name="connsiteX683" fmla="*/ 4477282 w 12192000"/>
                <a:gd name="connsiteY683" fmla="*/ 917540 h 1608850"/>
                <a:gd name="connsiteX684" fmla="*/ 4477282 w 12192000"/>
                <a:gd name="connsiteY684" fmla="*/ 920188 h 1608850"/>
                <a:gd name="connsiteX685" fmla="*/ 4477282 w 12192000"/>
                <a:gd name="connsiteY685" fmla="*/ 938724 h 1608850"/>
                <a:gd name="connsiteX686" fmla="*/ 4478955 w 12192000"/>
                <a:gd name="connsiteY686" fmla="*/ 938724 h 1608850"/>
                <a:gd name="connsiteX687" fmla="*/ 4490656 w 12192000"/>
                <a:gd name="connsiteY687" fmla="*/ 938724 h 1608850"/>
                <a:gd name="connsiteX688" fmla="*/ 4490656 w 12192000"/>
                <a:gd name="connsiteY688" fmla="*/ 936076 h 1608850"/>
                <a:gd name="connsiteX689" fmla="*/ 4490656 w 12192000"/>
                <a:gd name="connsiteY689" fmla="*/ 917540 h 1608850"/>
                <a:gd name="connsiteX690" fmla="*/ 4492605 w 12192000"/>
                <a:gd name="connsiteY690" fmla="*/ 916028 h 1608850"/>
                <a:gd name="connsiteX691" fmla="*/ 4506258 w 12192000"/>
                <a:gd name="connsiteY691" fmla="*/ 905436 h 1608850"/>
                <a:gd name="connsiteX692" fmla="*/ 4506258 w 12192000"/>
                <a:gd name="connsiteY692" fmla="*/ 878201 h 1608850"/>
                <a:gd name="connsiteX693" fmla="*/ 4501802 w 12192000"/>
                <a:gd name="connsiteY693" fmla="*/ 847938 h 1608850"/>
                <a:gd name="connsiteX694" fmla="*/ 4502914 w 12192000"/>
                <a:gd name="connsiteY694" fmla="*/ 847938 h 1608850"/>
                <a:gd name="connsiteX695" fmla="*/ 4510717 w 12192000"/>
                <a:gd name="connsiteY695" fmla="*/ 847938 h 1608850"/>
                <a:gd name="connsiteX696" fmla="*/ 4530778 w 12192000"/>
                <a:gd name="connsiteY696" fmla="*/ 844913 h 1608850"/>
                <a:gd name="connsiteX697" fmla="*/ 4530778 w 12192000"/>
                <a:gd name="connsiteY697" fmla="*/ 843399 h 1608850"/>
                <a:gd name="connsiteX698" fmla="*/ 4530778 w 12192000"/>
                <a:gd name="connsiteY698" fmla="*/ 832808 h 1608850"/>
                <a:gd name="connsiteX699" fmla="*/ 4532451 w 12192000"/>
                <a:gd name="connsiteY699" fmla="*/ 832808 h 1608850"/>
                <a:gd name="connsiteX700" fmla="*/ 4544152 w 12192000"/>
                <a:gd name="connsiteY700" fmla="*/ 832808 h 1608850"/>
                <a:gd name="connsiteX701" fmla="*/ 4544152 w 12192000"/>
                <a:gd name="connsiteY701" fmla="*/ 681500 h 1608850"/>
                <a:gd name="connsiteX702" fmla="*/ 4545267 w 12192000"/>
                <a:gd name="connsiteY702" fmla="*/ 681500 h 1608850"/>
                <a:gd name="connsiteX703" fmla="*/ 4553068 w 12192000"/>
                <a:gd name="connsiteY703" fmla="*/ 681500 h 1608850"/>
                <a:gd name="connsiteX704" fmla="*/ 4553068 w 12192000"/>
                <a:gd name="connsiteY704" fmla="*/ 678473 h 1608850"/>
                <a:gd name="connsiteX705" fmla="*/ 4553068 w 12192000"/>
                <a:gd name="connsiteY705" fmla="*/ 657290 h 1608850"/>
                <a:gd name="connsiteX706" fmla="*/ 4555298 w 12192000"/>
                <a:gd name="connsiteY706" fmla="*/ 596766 h 1608850"/>
                <a:gd name="connsiteX707" fmla="*/ 4556412 w 12192000"/>
                <a:gd name="connsiteY707" fmla="*/ 596766 h 1608850"/>
                <a:gd name="connsiteX708" fmla="*/ 4564213 w 12192000"/>
                <a:gd name="connsiteY708" fmla="*/ 596766 h 1608850"/>
                <a:gd name="connsiteX709" fmla="*/ 4564213 w 12192000"/>
                <a:gd name="connsiteY709" fmla="*/ 598280 h 1608850"/>
                <a:gd name="connsiteX710" fmla="*/ 4564213 w 12192000"/>
                <a:gd name="connsiteY710" fmla="*/ 608871 h 1608850"/>
                <a:gd name="connsiteX711" fmla="*/ 4568671 w 12192000"/>
                <a:gd name="connsiteY711" fmla="*/ 605845 h 1608850"/>
                <a:gd name="connsiteX712" fmla="*/ 4568671 w 12192000"/>
                <a:gd name="connsiteY712" fmla="*/ 584662 h 1608850"/>
                <a:gd name="connsiteX713" fmla="*/ 4570065 w 12192000"/>
                <a:gd name="connsiteY713" fmla="*/ 583906 h 1608850"/>
                <a:gd name="connsiteX714" fmla="*/ 4579816 w 12192000"/>
                <a:gd name="connsiteY714" fmla="*/ 578610 h 1608850"/>
                <a:gd name="connsiteX715" fmla="*/ 4580930 w 12192000"/>
                <a:gd name="connsiteY715" fmla="*/ 579367 h 1608850"/>
                <a:gd name="connsiteX716" fmla="*/ 4588733 w 12192000"/>
                <a:gd name="connsiteY716" fmla="*/ 584662 h 1608850"/>
                <a:gd name="connsiteX717" fmla="*/ 4590404 w 12192000"/>
                <a:gd name="connsiteY717" fmla="*/ 584662 h 1608850"/>
                <a:gd name="connsiteX718" fmla="*/ 4602107 w 12192000"/>
                <a:gd name="connsiteY718" fmla="*/ 584662 h 1608850"/>
                <a:gd name="connsiteX719" fmla="*/ 4602107 w 12192000"/>
                <a:gd name="connsiteY719" fmla="*/ 545322 h 1608850"/>
                <a:gd name="connsiteX720" fmla="*/ 4603221 w 12192000"/>
                <a:gd name="connsiteY720" fmla="*/ 545322 h 1608850"/>
                <a:gd name="connsiteX721" fmla="*/ 4611021 w 12192000"/>
                <a:gd name="connsiteY721" fmla="*/ 545322 h 1608850"/>
                <a:gd name="connsiteX722" fmla="*/ 4612414 w 12192000"/>
                <a:gd name="connsiteY722" fmla="*/ 551375 h 1608850"/>
                <a:gd name="connsiteX723" fmla="*/ 4622169 w 12192000"/>
                <a:gd name="connsiteY723" fmla="*/ 551375 h 1608850"/>
                <a:gd name="connsiteX724" fmla="*/ 4623282 w 12192000"/>
                <a:gd name="connsiteY724" fmla="*/ 545322 h 1608850"/>
                <a:gd name="connsiteX725" fmla="*/ 4631084 w 12192000"/>
                <a:gd name="connsiteY725" fmla="*/ 545322 h 1608850"/>
                <a:gd name="connsiteX726" fmla="*/ 4631084 w 12192000"/>
                <a:gd name="connsiteY726" fmla="*/ 590714 h 1608850"/>
                <a:gd name="connsiteX727" fmla="*/ 4632477 w 12192000"/>
                <a:gd name="connsiteY727" fmla="*/ 592227 h 1608850"/>
                <a:gd name="connsiteX728" fmla="*/ 4642230 w 12192000"/>
                <a:gd name="connsiteY728" fmla="*/ 602819 h 1608850"/>
                <a:gd name="connsiteX729" fmla="*/ 4664518 w 12192000"/>
                <a:gd name="connsiteY729" fmla="*/ 611898 h 1608850"/>
                <a:gd name="connsiteX730" fmla="*/ 4664518 w 12192000"/>
                <a:gd name="connsiteY730" fmla="*/ 610007 h 1608850"/>
                <a:gd name="connsiteX731" fmla="*/ 4664518 w 12192000"/>
                <a:gd name="connsiteY731" fmla="*/ 596766 h 1608850"/>
                <a:gd name="connsiteX732" fmla="*/ 4693496 w 12192000"/>
                <a:gd name="connsiteY732" fmla="*/ 584662 h 1608850"/>
                <a:gd name="connsiteX733" fmla="*/ 4693496 w 12192000"/>
                <a:gd name="connsiteY733" fmla="*/ 583150 h 1608850"/>
                <a:gd name="connsiteX734" fmla="*/ 4693496 w 12192000"/>
                <a:gd name="connsiteY734" fmla="*/ 572557 h 1608850"/>
                <a:gd name="connsiteX735" fmla="*/ 4694332 w 12192000"/>
                <a:gd name="connsiteY735" fmla="*/ 572557 h 1608850"/>
                <a:gd name="connsiteX736" fmla="*/ 4700182 w 12192000"/>
                <a:gd name="connsiteY736" fmla="*/ 572557 h 1608850"/>
                <a:gd name="connsiteX737" fmla="*/ 4700182 w 12192000"/>
                <a:gd name="connsiteY737" fmla="*/ 571423 h 1608850"/>
                <a:gd name="connsiteX738" fmla="*/ 4700182 w 12192000"/>
                <a:gd name="connsiteY738" fmla="*/ 563479 h 1608850"/>
                <a:gd name="connsiteX739" fmla="*/ 4702412 w 12192000"/>
                <a:gd name="connsiteY739" fmla="*/ 563479 h 1608850"/>
                <a:gd name="connsiteX740" fmla="*/ 4718014 w 12192000"/>
                <a:gd name="connsiteY740" fmla="*/ 563479 h 1608850"/>
                <a:gd name="connsiteX741" fmla="*/ 4718014 w 12192000"/>
                <a:gd name="connsiteY741" fmla="*/ 564614 h 1608850"/>
                <a:gd name="connsiteX742" fmla="*/ 4718014 w 12192000"/>
                <a:gd name="connsiteY742" fmla="*/ 572557 h 1608850"/>
                <a:gd name="connsiteX743" fmla="*/ 4719686 w 12192000"/>
                <a:gd name="connsiteY743" fmla="*/ 572557 h 1608850"/>
                <a:gd name="connsiteX744" fmla="*/ 4731390 w 12192000"/>
                <a:gd name="connsiteY744" fmla="*/ 572557 h 1608850"/>
                <a:gd name="connsiteX745" fmla="*/ 4731390 w 12192000"/>
                <a:gd name="connsiteY745" fmla="*/ 574828 h 1608850"/>
                <a:gd name="connsiteX746" fmla="*/ 4731390 w 12192000"/>
                <a:gd name="connsiteY746" fmla="*/ 590714 h 1608850"/>
                <a:gd name="connsiteX747" fmla="*/ 4755908 w 12192000"/>
                <a:gd name="connsiteY747" fmla="*/ 590714 h 1608850"/>
                <a:gd name="connsiteX748" fmla="*/ 4755908 w 12192000"/>
                <a:gd name="connsiteY748" fmla="*/ 589202 h 1608850"/>
                <a:gd name="connsiteX749" fmla="*/ 4755908 w 12192000"/>
                <a:gd name="connsiteY749" fmla="*/ 578610 h 1608850"/>
                <a:gd name="connsiteX750" fmla="*/ 4757302 w 12192000"/>
                <a:gd name="connsiteY750" fmla="*/ 578610 h 1608850"/>
                <a:gd name="connsiteX751" fmla="*/ 4767053 w 12192000"/>
                <a:gd name="connsiteY751" fmla="*/ 578610 h 1608850"/>
                <a:gd name="connsiteX752" fmla="*/ 4767053 w 12192000"/>
                <a:gd name="connsiteY752" fmla="*/ 577096 h 1608850"/>
                <a:gd name="connsiteX753" fmla="*/ 4767053 w 12192000"/>
                <a:gd name="connsiteY753" fmla="*/ 566505 h 1608850"/>
                <a:gd name="connsiteX754" fmla="*/ 4768725 w 12192000"/>
                <a:gd name="connsiteY754" fmla="*/ 566505 h 1608850"/>
                <a:gd name="connsiteX755" fmla="*/ 4780426 w 12192000"/>
                <a:gd name="connsiteY755" fmla="*/ 566505 h 1608850"/>
                <a:gd name="connsiteX756" fmla="*/ 4780426 w 12192000"/>
                <a:gd name="connsiteY756" fmla="*/ 568018 h 1608850"/>
                <a:gd name="connsiteX757" fmla="*/ 4780426 w 12192000"/>
                <a:gd name="connsiteY757" fmla="*/ 578610 h 1608850"/>
                <a:gd name="connsiteX758" fmla="*/ 4784886 w 12192000"/>
                <a:gd name="connsiteY758" fmla="*/ 505982 h 1608850"/>
                <a:gd name="connsiteX759" fmla="*/ 4885191 w 12192000"/>
                <a:gd name="connsiteY759" fmla="*/ 505982 h 1608850"/>
                <a:gd name="connsiteX760" fmla="*/ 4885191 w 12192000"/>
                <a:gd name="connsiteY760" fmla="*/ 602819 h 1608850"/>
                <a:gd name="connsiteX761" fmla="*/ 4887420 w 12192000"/>
                <a:gd name="connsiteY761" fmla="*/ 602819 h 1608850"/>
                <a:gd name="connsiteX762" fmla="*/ 4903022 w 12192000"/>
                <a:gd name="connsiteY762" fmla="*/ 602819 h 1608850"/>
                <a:gd name="connsiteX763" fmla="*/ 4903022 w 12192000"/>
                <a:gd name="connsiteY763" fmla="*/ 493877 h 1608850"/>
                <a:gd name="connsiteX764" fmla="*/ 4925313 w 12192000"/>
                <a:gd name="connsiteY764" fmla="*/ 478746 h 1608850"/>
                <a:gd name="connsiteX765" fmla="*/ 4954291 w 12192000"/>
                <a:gd name="connsiteY765" fmla="*/ 478746 h 1608850"/>
                <a:gd name="connsiteX766" fmla="*/ 4956242 w 12192000"/>
                <a:gd name="connsiteY766" fmla="*/ 476477 h 1608850"/>
                <a:gd name="connsiteX767" fmla="*/ 4969893 w 12192000"/>
                <a:gd name="connsiteY767" fmla="*/ 460589 h 1608850"/>
                <a:gd name="connsiteX768" fmla="*/ 5007787 w 12192000"/>
                <a:gd name="connsiteY768" fmla="*/ 460589 h 1608850"/>
                <a:gd name="connsiteX769" fmla="*/ 5007787 w 12192000"/>
                <a:gd name="connsiteY769" fmla="*/ 462859 h 1608850"/>
                <a:gd name="connsiteX770" fmla="*/ 5007787 w 12192000"/>
                <a:gd name="connsiteY770" fmla="*/ 478746 h 1608850"/>
                <a:gd name="connsiteX771" fmla="*/ 5045681 w 12192000"/>
                <a:gd name="connsiteY771" fmla="*/ 478746 h 1608850"/>
                <a:gd name="connsiteX772" fmla="*/ 5045681 w 12192000"/>
                <a:gd name="connsiteY772" fmla="*/ 596766 h 1608850"/>
                <a:gd name="connsiteX773" fmla="*/ 5047073 w 12192000"/>
                <a:gd name="connsiteY773" fmla="*/ 596766 h 1608850"/>
                <a:gd name="connsiteX774" fmla="*/ 5056825 w 12192000"/>
                <a:gd name="connsiteY774" fmla="*/ 596766 h 1608850"/>
                <a:gd name="connsiteX775" fmla="*/ 5056825 w 12192000"/>
                <a:gd name="connsiteY775" fmla="*/ 769258 h 1608850"/>
                <a:gd name="connsiteX776" fmla="*/ 5059053 w 12192000"/>
                <a:gd name="connsiteY776" fmla="*/ 769258 h 1608850"/>
                <a:gd name="connsiteX777" fmla="*/ 5074657 w 12192000"/>
                <a:gd name="connsiteY777" fmla="*/ 769258 h 1608850"/>
                <a:gd name="connsiteX778" fmla="*/ 5074657 w 12192000"/>
                <a:gd name="connsiteY778" fmla="*/ 657290 h 1608850"/>
                <a:gd name="connsiteX779" fmla="*/ 5075493 w 12192000"/>
                <a:gd name="connsiteY779" fmla="*/ 656533 h 1608850"/>
                <a:gd name="connsiteX780" fmla="*/ 5081344 w 12192000"/>
                <a:gd name="connsiteY780" fmla="*/ 651238 h 1608850"/>
                <a:gd name="connsiteX781" fmla="*/ 5085802 w 12192000"/>
                <a:gd name="connsiteY781" fmla="*/ 652750 h 1608850"/>
                <a:gd name="connsiteX782" fmla="*/ 5085802 w 12192000"/>
                <a:gd name="connsiteY782" fmla="*/ 663343 h 1608850"/>
                <a:gd name="connsiteX783" fmla="*/ 5088030 w 12192000"/>
                <a:gd name="connsiteY783" fmla="*/ 661829 h 1608850"/>
                <a:gd name="connsiteX784" fmla="*/ 5103634 w 12192000"/>
                <a:gd name="connsiteY784" fmla="*/ 651238 h 1608850"/>
                <a:gd name="connsiteX785" fmla="*/ 5105585 w 12192000"/>
                <a:gd name="connsiteY785" fmla="*/ 651238 h 1608850"/>
                <a:gd name="connsiteX786" fmla="*/ 5119237 w 12192000"/>
                <a:gd name="connsiteY786" fmla="*/ 651238 h 1608850"/>
                <a:gd name="connsiteX787" fmla="*/ 5119237 w 12192000"/>
                <a:gd name="connsiteY787" fmla="*/ 857017 h 1608850"/>
                <a:gd name="connsiteX788" fmla="*/ 5150444 w 12192000"/>
                <a:gd name="connsiteY788" fmla="*/ 863070 h 1608850"/>
                <a:gd name="connsiteX789" fmla="*/ 5150444 w 12192000"/>
                <a:gd name="connsiteY789" fmla="*/ 853992 h 1608850"/>
                <a:gd name="connsiteX790" fmla="*/ 5183878 w 12192000"/>
                <a:gd name="connsiteY790" fmla="*/ 853992 h 1608850"/>
                <a:gd name="connsiteX791" fmla="*/ 5183878 w 12192000"/>
                <a:gd name="connsiteY791" fmla="*/ 814651 h 1608850"/>
                <a:gd name="connsiteX792" fmla="*/ 5192794 w 12192000"/>
                <a:gd name="connsiteY792" fmla="*/ 814651 h 1608850"/>
                <a:gd name="connsiteX793" fmla="*/ 5192794 w 12192000"/>
                <a:gd name="connsiteY793" fmla="*/ 763206 h 1608850"/>
                <a:gd name="connsiteX794" fmla="*/ 5199482 w 12192000"/>
                <a:gd name="connsiteY794" fmla="*/ 763206 h 1608850"/>
                <a:gd name="connsiteX795" fmla="*/ 5199482 w 12192000"/>
                <a:gd name="connsiteY795" fmla="*/ 711761 h 1608850"/>
                <a:gd name="connsiteX796" fmla="*/ 5215086 w 12192000"/>
                <a:gd name="connsiteY796" fmla="*/ 711761 h 1608850"/>
                <a:gd name="connsiteX797" fmla="*/ 5264122 w 12192000"/>
                <a:gd name="connsiteY797" fmla="*/ 684525 h 1608850"/>
                <a:gd name="connsiteX798" fmla="*/ 5266352 w 12192000"/>
                <a:gd name="connsiteY798" fmla="*/ 657290 h 1608850"/>
                <a:gd name="connsiteX799" fmla="*/ 5270810 w 12192000"/>
                <a:gd name="connsiteY799" fmla="*/ 684525 h 1608850"/>
                <a:gd name="connsiteX800" fmla="*/ 5322078 w 12192000"/>
                <a:gd name="connsiteY800" fmla="*/ 720840 h 1608850"/>
                <a:gd name="connsiteX801" fmla="*/ 5322078 w 12192000"/>
                <a:gd name="connsiteY801" fmla="*/ 714788 h 1608850"/>
                <a:gd name="connsiteX802" fmla="*/ 5335452 w 12192000"/>
                <a:gd name="connsiteY802" fmla="*/ 714788 h 1608850"/>
                <a:gd name="connsiteX803" fmla="*/ 5335452 w 12192000"/>
                <a:gd name="connsiteY803" fmla="*/ 763206 h 1608850"/>
                <a:gd name="connsiteX804" fmla="*/ 5342138 w 12192000"/>
                <a:gd name="connsiteY804" fmla="*/ 763206 h 1608850"/>
                <a:gd name="connsiteX805" fmla="*/ 5342138 w 12192000"/>
                <a:gd name="connsiteY805" fmla="*/ 801467 h 1608850"/>
                <a:gd name="connsiteX806" fmla="*/ 5377917 w 12192000"/>
                <a:gd name="connsiteY806" fmla="*/ 790806 h 1608850"/>
                <a:gd name="connsiteX807" fmla="*/ 5478973 w 12192000"/>
                <a:gd name="connsiteY807" fmla="*/ 790806 h 1608850"/>
                <a:gd name="connsiteX808" fmla="*/ 5478973 w 12192000"/>
                <a:gd name="connsiteY808" fmla="*/ 596233 h 1608850"/>
                <a:gd name="connsiteX809" fmla="*/ 5507479 w 12192000"/>
                <a:gd name="connsiteY809" fmla="*/ 582720 h 1608850"/>
                <a:gd name="connsiteX810" fmla="*/ 5631857 w 12192000"/>
                <a:gd name="connsiteY810" fmla="*/ 561101 h 1608850"/>
                <a:gd name="connsiteX811" fmla="*/ 5675909 w 12192000"/>
                <a:gd name="connsiteY811" fmla="*/ 574613 h 1608850"/>
                <a:gd name="connsiteX812" fmla="*/ 5683682 w 12192000"/>
                <a:gd name="connsiteY812" fmla="*/ 582720 h 1608850"/>
                <a:gd name="connsiteX813" fmla="*/ 5683682 w 12192000"/>
                <a:gd name="connsiteY813" fmla="*/ 833084 h 1608850"/>
                <a:gd name="connsiteX814" fmla="*/ 5701821 w 12192000"/>
                <a:gd name="connsiteY814" fmla="*/ 873985 h 1608850"/>
                <a:gd name="connsiteX815" fmla="*/ 5701821 w 12192000"/>
                <a:gd name="connsiteY815" fmla="*/ 798914 h 1608850"/>
                <a:gd name="connsiteX816" fmla="*/ 5717369 w 12192000"/>
                <a:gd name="connsiteY816" fmla="*/ 798914 h 1608850"/>
                <a:gd name="connsiteX817" fmla="*/ 5717369 w 12192000"/>
                <a:gd name="connsiteY817" fmla="*/ 785402 h 1608850"/>
                <a:gd name="connsiteX818" fmla="*/ 5732917 w 12192000"/>
                <a:gd name="connsiteY818" fmla="*/ 777295 h 1608850"/>
                <a:gd name="connsiteX819" fmla="*/ 5745871 w 12192000"/>
                <a:gd name="connsiteY819" fmla="*/ 777295 h 1608850"/>
                <a:gd name="connsiteX820" fmla="*/ 5745871 w 12192000"/>
                <a:gd name="connsiteY820" fmla="*/ 763783 h 1608850"/>
                <a:gd name="connsiteX821" fmla="*/ 5756236 w 12192000"/>
                <a:gd name="connsiteY821" fmla="*/ 755675 h 1608850"/>
                <a:gd name="connsiteX822" fmla="*/ 5782151 w 12192000"/>
                <a:gd name="connsiteY822" fmla="*/ 755675 h 1608850"/>
                <a:gd name="connsiteX823" fmla="*/ 5782151 w 12192000"/>
                <a:gd name="connsiteY823" fmla="*/ 798914 h 1608850"/>
                <a:gd name="connsiteX824" fmla="*/ 5836566 w 12192000"/>
                <a:gd name="connsiteY824" fmla="*/ 798914 h 1608850"/>
                <a:gd name="connsiteX825" fmla="*/ 5836566 w 12192000"/>
                <a:gd name="connsiteY825" fmla="*/ 950250 h 1608850"/>
                <a:gd name="connsiteX826" fmla="*/ 5857295 w 12192000"/>
                <a:gd name="connsiteY826" fmla="*/ 950250 h 1608850"/>
                <a:gd name="connsiteX827" fmla="*/ 5878025 w 12192000"/>
                <a:gd name="connsiteY827" fmla="*/ 942143 h 1608850"/>
                <a:gd name="connsiteX828" fmla="*/ 5878025 w 12192000"/>
                <a:gd name="connsiteY828" fmla="*/ 931332 h 1608850"/>
                <a:gd name="connsiteX829" fmla="*/ 5870253 w 12192000"/>
                <a:gd name="connsiteY829" fmla="*/ 928630 h 1608850"/>
                <a:gd name="connsiteX830" fmla="*/ 5870253 w 12192000"/>
                <a:gd name="connsiteY830" fmla="*/ 920522 h 1608850"/>
                <a:gd name="connsiteX831" fmla="*/ 5878025 w 12192000"/>
                <a:gd name="connsiteY831" fmla="*/ 915118 h 1608850"/>
                <a:gd name="connsiteX832" fmla="*/ 5878025 w 12192000"/>
                <a:gd name="connsiteY832" fmla="*/ 855665 h 1608850"/>
                <a:gd name="connsiteX833" fmla="*/ 5870253 w 12192000"/>
                <a:gd name="connsiteY833" fmla="*/ 852962 h 1608850"/>
                <a:gd name="connsiteX834" fmla="*/ 5870253 w 12192000"/>
                <a:gd name="connsiteY834" fmla="*/ 844855 h 1608850"/>
                <a:gd name="connsiteX835" fmla="*/ 5878025 w 12192000"/>
                <a:gd name="connsiteY835" fmla="*/ 839450 h 1608850"/>
                <a:gd name="connsiteX836" fmla="*/ 5883208 w 12192000"/>
                <a:gd name="connsiteY836" fmla="*/ 834046 h 1608850"/>
                <a:gd name="connsiteX837" fmla="*/ 5883208 w 12192000"/>
                <a:gd name="connsiteY837" fmla="*/ 823236 h 1608850"/>
                <a:gd name="connsiteX838" fmla="*/ 5878025 w 12192000"/>
                <a:gd name="connsiteY838" fmla="*/ 823236 h 1608850"/>
                <a:gd name="connsiteX839" fmla="*/ 5878025 w 12192000"/>
                <a:gd name="connsiteY839" fmla="*/ 815128 h 1608850"/>
                <a:gd name="connsiteX840" fmla="*/ 5885800 w 12192000"/>
                <a:gd name="connsiteY840" fmla="*/ 809724 h 1608850"/>
                <a:gd name="connsiteX841" fmla="*/ 5927259 w 12192000"/>
                <a:gd name="connsiteY841" fmla="*/ 734056 h 1608850"/>
                <a:gd name="connsiteX842" fmla="*/ 5922077 w 12192000"/>
                <a:gd name="connsiteY842" fmla="*/ 731353 h 1608850"/>
                <a:gd name="connsiteX843" fmla="*/ 5922077 w 12192000"/>
                <a:gd name="connsiteY843" fmla="*/ 723246 h 1608850"/>
                <a:gd name="connsiteX844" fmla="*/ 5929850 w 12192000"/>
                <a:gd name="connsiteY844" fmla="*/ 720543 h 1608850"/>
                <a:gd name="connsiteX845" fmla="*/ 5929850 w 12192000"/>
                <a:gd name="connsiteY845" fmla="*/ 709734 h 1608850"/>
                <a:gd name="connsiteX846" fmla="*/ 5935033 w 12192000"/>
                <a:gd name="connsiteY846" fmla="*/ 709734 h 1608850"/>
                <a:gd name="connsiteX847" fmla="*/ 5935033 w 12192000"/>
                <a:gd name="connsiteY847" fmla="*/ 685412 h 1608850"/>
                <a:gd name="connsiteX848" fmla="*/ 5929850 w 12192000"/>
                <a:gd name="connsiteY848" fmla="*/ 685412 h 1608850"/>
                <a:gd name="connsiteX849" fmla="*/ 5929850 w 12192000"/>
                <a:gd name="connsiteY849" fmla="*/ 680008 h 1608850"/>
                <a:gd name="connsiteX850" fmla="*/ 5935033 w 12192000"/>
                <a:gd name="connsiteY850" fmla="*/ 677305 h 1608850"/>
                <a:gd name="connsiteX851" fmla="*/ 5947989 w 12192000"/>
                <a:gd name="connsiteY851" fmla="*/ 658388 h 1608850"/>
                <a:gd name="connsiteX852" fmla="*/ 5950579 w 12192000"/>
                <a:gd name="connsiteY852" fmla="*/ 647579 h 1608850"/>
                <a:gd name="connsiteX853" fmla="*/ 5950579 w 12192000"/>
                <a:gd name="connsiteY853" fmla="*/ 617852 h 1608850"/>
                <a:gd name="connsiteX854" fmla="*/ 5950904 w 12192000"/>
                <a:gd name="connsiteY854" fmla="*/ 616838 h 1608850"/>
                <a:gd name="connsiteX855" fmla="*/ 5953171 w 12192000"/>
                <a:gd name="connsiteY855" fmla="*/ 609745 h 1608850"/>
                <a:gd name="connsiteX856" fmla="*/ 5953495 w 12192000"/>
                <a:gd name="connsiteY856" fmla="*/ 610759 h 1608850"/>
                <a:gd name="connsiteX857" fmla="*/ 5955763 w 12192000"/>
                <a:gd name="connsiteY857" fmla="*/ 617852 h 1608850"/>
                <a:gd name="connsiteX858" fmla="*/ 5958354 w 12192000"/>
                <a:gd name="connsiteY858" fmla="*/ 647579 h 1608850"/>
                <a:gd name="connsiteX859" fmla="*/ 5958354 w 12192000"/>
                <a:gd name="connsiteY859" fmla="*/ 655686 h 1608850"/>
                <a:gd name="connsiteX860" fmla="*/ 5971311 w 12192000"/>
                <a:gd name="connsiteY860" fmla="*/ 677305 h 1608850"/>
                <a:gd name="connsiteX861" fmla="*/ 5976494 w 12192000"/>
                <a:gd name="connsiteY861" fmla="*/ 680008 h 1608850"/>
                <a:gd name="connsiteX862" fmla="*/ 5976494 w 12192000"/>
                <a:gd name="connsiteY862" fmla="*/ 685412 h 1608850"/>
                <a:gd name="connsiteX863" fmla="*/ 5973903 w 12192000"/>
                <a:gd name="connsiteY863" fmla="*/ 709734 h 1608850"/>
                <a:gd name="connsiteX864" fmla="*/ 5979084 w 12192000"/>
                <a:gd name="connsiteY864" fmla="*/ 720543 h 1608850"/>
                <a:gd name="connsiteX865" fmla="*/ 5984268 w 12192000"/>
                <a:gd name="connsiteY865" fmla="*/ 723246 h 1608850"/>
                <a:gd name="connsiteX866" fmla="*/ 5984268 w 12192000"/>
                <a:gd name="connsiteY866" fmla="*/ 731353 h 1608850"/>
                <a:gd name="connsiteX867" fmla="*/ 5979084 w 12192000"/>
                <a:gd name="connsiteY867" fmla="*/ 734056 h 1608850"/>
                <a:gd name="connsiteX868" fmla="*/ 5999269 w 12192000"/>
                <a:gd name="connsiteY868" fmla="*/ 755105 h 1608850"/>
                <a:gd name="connsiteX869" fmla="*/ 5999269 w 12192000"/>
                <a:gd name="connsiteY869" fmla="*/ 627662 h 1608850"/>
                <a:gd name="connsiteX870" fmla="*/ 5999299 w 12192000"/>
                <a:gd name="connsiteY870" fmla="*/ 627662 h 1608850"/>
                <a:gd name="connsiteX871" fmla="*/ 6037948 w 12192000"/>
                <a:gd name="connsiteY871" fmla="*/ 627662 h 1608850"/>
                <a:gd name="connsiteX872" fmla="*/ 6037948 w 12192000"/>
                <a:gd name="connsiteY872" fmla="*/ 626311 h 1608850"/>
                <a:gd name="connsiteX873" fmla="*/ 6037948 w 12192000"/>
                <a:gd name="connsiteY873" fmla="*/ 616853 h 1608850"/>
                <a:gd name="connsiteX874" fmla="*/ 6038962 w 12192000"/>
                <a:gd name="connsiteY874" fmla="*/ 616853 h 1608850"/>
                <a:gd name="connsiteX875" fmla="*/ 6046055 w 12192000"/>
                <a:gd name="connsiteY875" fmla="*/ 616853 h 1608850"/>
                <a:gd name="connsiteX876" fmla="*/ 6046055 w 12192000"/>
                <a:gd name="connsiteY876" fmla="*/ 614962 h 1608850"/>
                <a:gd name="connsiteX877" fmla="*/ 6046055 w 12192000"/>
                <a:gd name="connsiteY877" fmla="*/ 601721 h 1608850"/>
                <a:gd name="connsiteX878" fmla="*/ 6046815 w 12192000"/>
                <a:gd name="connsiteY878" fmla="*/ 601721 h 1608850"/>
                <a:gd name="connsiteX879" fmla="*/ 6052135 w 12192000"/>
                <a:gd name="connsiteY879" fmla="*/ 601721 h 1608850"/>
                <a:gd name="connsiteX880" fmla="*/ 6052135 w 12192000"/>
                <a:gd name="connsiteY880" fmla="*/ 600640 h 1608850"/>
                <a:gd name="connsiteX881" fmla="*/ 6052135 w 12192000"/>
                <a:gd name="connsiteY881" fmla="*/ 593073 h 1608850"/>
                <a:gd name="connsiteX882" fmla="*/ 6054163 w 12192000"/>
                <a:gd name="connsiteY882" fmla="*/ 593073 h 1608850"/>
                <a:gd name="connsiteX883" fmla="*/ 6068350 w 12192000"/>
                <a:gd name="connsiteY883" fmla="*/ 593073 h 1608850"/>
                <a:gd name="connsiteX884" fmla="*/ 6068350 w 12192000"/>
                <a:gd name="connsiteY884" fmla="*/ 594154 h 1608850"/>
                <a:gd name="connsiteX885" fmla="*/ 6068350 w 12192000"/>
                <a:gd name="connsiteY885" fmla="*/ 601721 h 1608850"/>
                <a:gd name="connsiteX886" fmla="*/ 6090642 w 12192000"/>
                <a:gd name="connsiteY886" fmla="*/ 601721 h 1608850"/>
                <a:gd name="connsiteX887" fmla="*/ 6090642 w 12192000"/>
                <a:gd name="connsiteY887" fmla="*/ 599829 h 1608850"/>
                <a:gd name="connsiteX888" fmla="*/ 6090642 w 12192000"/>
                <a:gd name="connsiteY888" fmla="*/ 586588 h 1608850"/>
                <a:gd name="connsiteX889" fmla="*/ 6092416 w 12192000"/>
                <a:gd name="connsiteY889" fmla="*/ 586588 h 1608850"/>
                <a:gd name="connsiteX890" fmla="*/ 6104829 w 12192000"/>
                <a:gd name="connsiteY890" fmla="*/ 586588 h 1608850"/>
                <a:gd name="connsiteX891" fmla="*/ 6104829 w 12192000"/>
                <a:gd name="connsiteY891" fmla="*/ 610368 h 1608850"/>
                <a:gd name="connsiteX892" fmla="*/ 6105843 w 12192000"/>
                <a:gd name="connsiteY892" fmla="*/ 610368 h 1608850"/>
                <a:gd name="connsiteX893" fmla="*/ 6112936 w 12192000"/>
                <a:gd name="connsiteY893" fmla="*/ 610368 h 1608850"/>
                <a:gd name="connsiteX894" fmla="*/ 6112936 w 12192000"/>
                <a:gd name="connsiteY894" fmla="*/ 609287 h 1608850"/>
                <a:gd name="connsiteX895" fmla="*/ 6112936 w 12192000"/>
                <a:gd name="connsiteY895" fmla="*/ 601721 h 1608850"/>
                <a:gd name="connsiteX896" fmla="*/ 6114709 w 12192000"/>
                <a:gd name="connsiteY896" fmla="*/ 601721 h 1608850"/>
                <a:gd name="connsiteX897" fmla="*/ 6127123 w 12192000"/>
                <a:gd name="connsiteY897" fmla="*/ 601721 h 1608850"/>
                <a:gd name="connsiteX898" fmla="*/ 6127123 w 12192000"/>
                <a:gd name="connsiteY898" fmla="*/ 627662 h 1608850"/>
                <a:gd name="connsiteX899" fmla="*/ 6129150 w 12192000"/>
                <a:gd name="connsiteY899" fmla="*/ 627662 h 1608850"/>
                <a:gd name="connsiteX900" fmla="*/ 6143336 w 12192000"/>
                <a:gd name="connsiteY900" fmla="*/ 627662 h 1608850"/>
                <a:gd name="connsiteX901" fmla="*/ 6143336 w 12192000"/>
                <a:gd name="connsiteY901" fmla="*/ 629283 h 1608850"/>
                <a:gd name="connsiteX902" fmla="*/ 6143336 w 12192000"/>
                <a:gd name="connsiteY902" fmla="*/ 640633 h 1608850"/>
                <a:gd name="connsiteX903" fmla="*/ 6144096 w 12192000"/>
                <a:gd name="connsiteY903" fmla="*/ 640633 h 1608850"/>
                <a:gd name="connsiteX904" fmla="*/ 6149417 w 12192000"/>
                <a:gd name="connsiteY904" fmla="*/ 640633 h 1608850"/>
                <a:gd name="connsiteX905" fmla="*/ 6149417 w 12192000"/>
                <a:gd name="connsiteY905" fmla="*/ 639822 h 1608850"/>
                <a:gd name="connsiteX906" fmla="*/ 6149417 w 12192000"/>
                <a:gd name="connsiteY906" fmla="*/ 634147 h 1608850"/>
                <a:gd name="connsiteX907" fmla="*/ 6179817 w 12192000"/>
                <a:gd name="connsiteY907" fmla="*/ 634147 h 1608850"/>
                <a:gd name="connsiteX908" fmla="*/ 6179817 w 12192000"/>
                <a:gd name="connsiteY908" fmla="*/ 657927 h 1608850"/>
                <a:gd name="connsiteX909" fmla="*/ 6180830 w 12192000"/>
                <a:gd name="connsiteY909" fmla="*/ 657927 h 1608850"/>
                <a:gd name="connsiteX910" fmla="*/ 6187924 w 12192000"/>
                <a:gd name="connsiteY910" fmla="*/ 657927 h 1608850"/>
                <a:gd name="connsiteX911" fmla="*/ 6187924 w 12192000"/>
                <a:gd name="connsiteY911" fmla="*/ 659008 h 1608850"/>
                <a:gd name="connsiteX912" fmla="*/ 6187924 w 12192000"/>
                <a:gd name="connsiteY912" fmla="*/ 666574 h 1608850"/>
                <a:gd name="connsiteX913" fmla="*/ 6188684 w 12192000"/>
                <a:gd name="connsiteY913" fmla="*/ 666574 h 1608850"/>
                <a:gd name="connsiteX914" fmla="*/ 6194004 w 12192000"/>
                <a:gd name="connsiteY914" fmla="*/ 666574 h 1608850"/>
                <a:gd name="connsiteX915" fmla="*/ 6194004 w 12192000"/>
                <a:gd name="connsiteY915" fmla="*/ 664412 h 1608850"/>
                <a:gd name="connsiteX916" fmla="*/ 6194004 w 12192000"/>
                <a:gd name="connsiteY916" fmla="*/ 649280 h 1608850"/>
                <a:gd name="connsiteX917" fmla="*/ 6195017 w 12192000"/>
                <a:gd name="connsiteY917" fmla="*/ 649280 h 1608850"/>
                <a:gd name="connsiteX918" fmla="*/ 6202111 w 12192000"/>
                <a:gd name="connsiteY918" fmla="*/ 649280 h 1608850"/>
                <a:gd name="connsiteX919" fmla="*/ 6202111 w 12192000"/>
                <a:gd name="connsiteY919" fmla="*/ 650361 h 1608850"/>
                <a:gd name="connsiteX920" fmla="*/ 6202111 w 12192000"/>
                <a:gd name="connsiteY920" fmla="*/ 657927 h 1608850"/>
                <a:gd name="connsiteX921" fmla="*/ 6207431 w 12192000"/>
                <a:gd name="connsiteY921" fmla="*/ 655934 h 1608850"/>
                <a:gd name="connsiteX922" fmla="*/ 6208191 w 12192000"/>
                <a:gd name="connsiteY922" fmla="*/ 654954 h 1608850"/>
                <a:gd name="connsiteX923" fmla="*/ 6208191 w 12192000"/>
                <a:gd name="connsiteY923" fmla="*/ 649280 h 1608850"/>
                <a:gd name="connsiteX924" fmla="*/ 6246698 w 12192000"/>
                <a:gd name="connsiteY924" fmla="*/ 649280 h 1608850"/>
                <a:gd name="connsiteX925" fmla="*/ 6246698 w 12192000"/>
                <a:gd name="connsiteY925" fmla="*/ 673059 h 1608850"/>
                <a:gd name="connsiteX926" fmla="*/ 6248724 w 12192000"/>
                <a:gd name="connsiteY926" fmla="*/ 673059 h 1608850"/>
                <a:gd name="connsiteX927" fmla="*/ 6262911 w 12192000"/>
                <a:gd name="connsiteY927" fmla="*/ 673059 h 1608850"/>
                <a:gd name="connsiteX928" fmla="*/ 6262911 w 12192000"/>
                <a:gd name="connsiteY928" fmla="*/ 674140 h 1608850"/>
                <a:gd name="connsiteX929" fmla="*/ 6262911 w 12192000"/>
                <a:gd name="connsiteY929" fmla="*/ 681706 h 1608850"/>
                <a:gd name="connsiteX930" fmla="*/ 6264685 w 12192000"/>
                <a:gd name="connsiteY930" fmla="*/ 681706 h 1608850"/>
                <a:gd name="connsiteX931" fmla="*/ 6277098 w 12192000"/>
                <a:gd name="connsiteY931" fmla="*/ 681706 h 1608850"/>
                <a:gd name="connsiteX932" fmla="*/ 6277098 w 12192000"/>
                <a:gd name="connsiteY932" fmla="*/ 657927 h 1608850"/>
                <a:gd name="connsiteX933" fmla="*/ 6278111 w 12192000"/>
                <a:gd name="connsiteY933" fmla="*/ 657927 h 1608850"/>
                <a:gd name="connsiteX934" fmla="*/ 6285205 w 12192000"/>
                <a:gd name="connsiteY934" fmla="*/ 657927 h 1608850"/>
                <a:gd name="connsiteX935" fmla="*/ 6285205 w 12192000"/>
                <a:gd name="connsiteY935" fmla="*/ 625500 h 1608850"/>
                <a:gd name="connsiteX936" fmla="*/ 6286218 w 12192000"/>
                <a:gd name="connsiteY936" fmla="*/ 625500 h 1608850"/>
                <a:gd name="connsiteX937" fmla="*/ 6293312 w 12192000"/>
                <a:gd name="connsiteY937" fmla="*/ 625500 h 1608850"/>
                <a:gd name="connsiteX938" fmla="*/ 6293312 w 12192000"/>
                <a:gd name="connsiteY938" fmla="*/ 623609 h 1608850"/>
                <a:gd name="connsiteX939" fmla="*/ 6293312 w 12192000"/>
                <a:gd name="connsiteY939" fmla="*/ 610368 h 1608850"/>
                <a:gd name="connsiteX940" fmla="*/ 6292045 w 12192000"/>
                <a:gd name="connsiteY940" fmla="*/ 608746 h 1608850"/>
                <a:gd name="connsiteX941" fmla="*/ 6297365 w 12192000"/>
                <a:gd name="connsiteY941" fmla="*/ 597397 h 1608850"/>
                <a:gd name="connsiteX942" fmla="*/ 6305472 w 12192000"/>
                <a:gd name="connsiteY942" fmla="*/ 625500 h 1608850"/>
                <a:gd name="connsiteX943" fmla="*/ 6306232 w 12192000"/>
                <a:gd name="connsiteY943" fmla="*/ 625500 h 1608850"/>
                <a:gd name="connsiteX944" fmla="*/ 6311552 w 12192000"/>
                <a:gd name="connsiteY944" fmla="*/ 625500 h 1608850"/>
                <a:gd name="connsiteX945" fmla="*/ 6311552 w 12192000"/>
                <a:gd name="connsiteY945" fmla="*/ 519573 h 1608850"/>
                <a:gd name="connsiteX946" fmla="*/ 6313072 w 12192000"/>
                <a:gd name="connsiteY946" fmla="*/ 519573 h 1608850"/>
                <a:gd name="connsiteX947" fmla="*/ 6323712 w 12192000"/>
                <a:gd name="connsiteY947" fmla="*/ 519573 h 1608850"/>
                <a:gd name="connsiteX948" fmla="*/ 6323712 w 12192000"/>
                <a:gd name="connsiteY948" fmla="*/ 472014 h 1608850"/>
                <a:gd name="connsiteX949" fmla="*/ 6350059 w 12192000"/>
                <a:gd name="connsiteY949" fmla="*/ 472014 h 1608850"/>
                <a:gd name="connsiteX950" fmla="*/ 6350059 w 12192000"/>
                <a:gd name="connsiteY950" fmla="*/ 450396 h 1608850"/>
                <a:gd name="connsiteX951" fmla="*/ 6384513 w 12192000"/>
                <a:gd name="connsiteY951" fmla="*/ 450396 h 1608850"/>
                <a:gd name="connsiteX952" fmla="*/ 6384513 w 12192000"/>
                <a:gd name="connsiteY952" fmla="*/ 452828 h 1608850"/>
                <a:gd name="connsiteX953" fmla="*/ 6384513 w 12192000"/>
                <a:gd name="connsiteY953" fmla="*/ 469852 h 1608850"/>
                <a:gd name="connsiteX954" fmla="*/ 6386793 w 12192000"/>
                <a:gd name="connsiteY954" fmla="*/ 469852 h 1608850"/>
                <a:gd name="connsiteX955" fmla="*/ 6402753 w 12192000"/>
                <a:gd name="connsiteY955" fmla="*/ 469852 h 1608850"/>
                <a:gd name="connsiteX956" fmla="*/ 6402753 w 12192000"/>
                <a:gd name="connsiteY956" fmla="*/ 517411 h 1608850"/>
                <a:gd name="connsiteX957" fmla="*/ 6403766 w 12192000"/>
                <a:gd name="connsiteY957" fmla="*/ 517411 h 1608850"/>
                <a:gd name="connsiteX958" fmla="*/ 6410860 w 12192000"/>
                <a:gd name="connsiteY958" fmla="*/ 517411 h 1608850"/>
                <a:gd name="connsiteX959" fmla="*/ 6425047 w 12192000"/>
                <a:gd name="connsiteY959" fmla="*/ 521735 h 1608850"/>
                <a:gd name="connsiteX960" fmla="*/ 6425047 w 12192000"/>
                <a:gd name="connsiteY960" fmla="*/ 560647 h 1608850"/>
                <a:gd name="connsiteX961" fmla="*/ 6426060 w 12192000"/>
                <a:gd name="connsiteY961" fmla="*/ 560647 h 1608850"/>
                <a:gd name="connsiteX962" fmla="*/ 6433153 w 12192000"/>
                <a:gd name="connsiteY962" fmla="*/ 560647 h 1608850"/>
                <a:gd name="connsiteX963" fmla="*/ 6433153 w 12192000"/>
                <a:gd name="connsiteY963" fmla="*/ 562268 h 1608850"/>
                <a:gd name="connsiteX964" fmla="*/ 6433153 w 12192000"/>
                <a:gd name="connsiteY964" fmla="*/ 573617 h 1608850"/>
                <a:gd name="connsiteX965" fmla="*/ 6435180 w 12192000"/>
                <a:gd name="connsiteY965" fmla="*/ 573617 h 1608850"/>
                <a:gd name="connsiteX966" fmla="*/ 6449367 w 12192000"/>
                <a:gd name="connsiteY966" fmla="*/ 573617 h 1608850"/>
                <a:gd name="connsiteX967" fmla="*/ 6455447 w 12192000"/>
                <a:gd name="connsiteY967" fmla="*/ 580103 h 1608850"/>
                <a:gd name="connsiteX968" fmla="*/ 6455447 w 12192000"/>
                <a:gd name="connsiteY968" fmla="*/ 601721 h 1608850"/>
                <a:gd name="connsiteX969" fmla="*/ 6457727 w 12192000"/>
                <a:gd name="connsiteY969" fmla="*/ 601721 h 1608850"/>
                <a:gd name="connsiteX970" fmla="*/ 6473687 w 12192000"/>
                <a:gd name="connsiteY970" fmla="*/ 601721 h 1608850"/>
                <a:gd name="connsiteX971" fmla="*/ 6473687 w 12192000"/>
                <a:gd name="connsiteY971" fmla="*/ 602801 h 1608850"/>
                <a:gd name="connsiteX972" fmla="*/ 6473687 w 12192000"/>
                <a:gd name="connsiteY972" fmla="*/ 610368 h 1608850"/>
                <a:gd name="connsiteX973" fmla="*/ 6474954 w 12192000"/>
                <a:gd name="connsiteY973" fmla="*/ 610368 h 1608850"/>
                <a:gd name="connsiteX974" fmla="*/ 6483821 w 12192000"/>
                <a:gd name="connsiteY974" fmla="*/ 610368 h 1608850"/>
                <a:gd name="connsiteX975" fmla="*/ 6483821 w 12192000"/>
                <a:gd name="connsiteY975" fmla="*/ 612529 h 1608850"/>
                <a:gd name="connsiteX976" fmla="*/ 6483821 w 12192000"/>
                <a:gd name="connsiteY976" fmla="*/ 627662 h 1608850"/>
                <a:gd name="connsiteX977" fmla="*/ 6487874 w 12192000"/>
                <a:gd name="connsiteY977" fmla="*/ 625770 h 1608850"/>
                <a:gd name="connsiteX978" fmla="*/ 6487874 w 12192000"/>
                <a:gd name="connsiteY978" fmla="*/ 612529 h 1608850"/>
                <a:gd name="connsiteX979" fmla="*/ 6488887 w 12192000"/>
                <a:gd name="connsiteY979" fmla="*/ 612529 h 1608850"/>
                <a:gd name="connsiteX980" fmla="*/ 6495981 w 12192000"/>
                <a:gd name="connsiteY980" fmla="*/ 612529 h 1608850"/>
                <a:gd name="connsiteX981" fmla="*/ 6495981 w 12192000"/>
                <a:gd name="connsiteY981" fmla="*/ 614151 h 1608850"/>
                <a:gd name="connsiteX982" fmla="*/ 6495981 w 12192000"/>
                <a:gd name="connsiteY982" fmla="*/ 625500 h 1608850"/>
                <a:gd name="connsiteX983" fmla="*/ 6496741 w 12192000"/>
                <a:gd name="connsiteY983" fmla="*/ 625500 h 1608850"/>
                <a:gd name="connsiteX984" fmla="*/ 6502061 w 12192000"/>
                <a:gd name="connsiteY984" fmla="*/ 625500 h 1608850"/>
                <a:gd name="connsiteX985" fmla="*/ 6550701 w 12192000"/>
                <a:gd name="connsiteY985" fmla="*/ 621177 h 1608850"/>
                <a:gd name="connsiteX986" fmla="*/ 6550701 w 12192000"/>
                <a:gd name="connsiteY986" fmla="*/ 622528 h 1608850"/>
                <a:gd name="connsiteX987" fmla="*/ 6550701 w 12192000"/>
                <a:gd name="connsiteY987" fmla="*/ 631985 h 1608850"/>
                <a:gd name="connsiteX988" fmla="*/ 6551461 w 12192000"/>
                <a:gd name="connsiteY988" fmla="*/ 631985 h 1608850"/>
                <a:gd name="connsiteX989" fmla="*/ 6556782 w 12192000"/>
                <a:gd name="connsiteY989" fmla="*/ 631985 h 1608850"/>
                <a:gd name="connsiteX990" fmla="*/ 6556782 w 12192000"/>
                <a:gd name="connsiteY990" fmla="*/ 634147 h 1608850"/>
                <a:gd name="connsiteX991" fmla="*/ 6556782 w 12192000"/>
                <a:gd name="connsiteY991" fmla="*/ 649280 h 1608850"/>
                <a:gd name="connsiteX992" fmla="*/ 6558808 w 12192000"/>
                <a:gd name="connsiteY992" fmla="*/ 647929 h 1608850"/>
                <a:gd name="connsiteX993" fmla="*/ 6572995 w 12192000"/>
                <a:gd name="connsiteY993" fmla="*/ 638471 h 1608850"/>
                <a:gd name="connsiteX994" fmla="*/ 6579075 w 12192000"/>
                <a:gd name="connsiteY994" fmla="*/ 597397 h 1608850"/>
                <a:gd name="connsiteX995" fmla="*/ 6579835 w 12192000"/>
                <a:gd name="connsiteY995" fmla="*/ 597127 h 1608850"/>
                <a:gd name="connsiteX996" fmla="*/ 6585155 w 12192000"/>
                <a:gd name="connsiteY996" fmla="*/ 595235 h 1608850"/>
                <a:gd name="connsiteX997" fmla="*/ 6587182 w 12192000"/>
                <a:gd name="connsiteY997" fmla="*/ 526058 h 1608850"/>
                <a:gd name="connsiteX998" fmla="*/ 6589209 w 12192000"/>
                <a:gd name="connsiteY998" fmla="*/ 595235 h 1608850"/>
                <a:gd name="connsiteX999" fmla="*/ 6589969 w 12192000"/>
                <a:gd name="connsiteY999" fmla="*/ 595505 h 1608850"/>
                <a:gd name="connsiteX1000" fmla="*/ 6595289 w 12192000"/>
                <a:gd name="connsiteY1000" fmla="*/ 597397 h 1608850"/>
                <a:gd name="connsiteX1001" fmla="*/ 6595289 w 12192000"/>
                <a:gd name="connsiteY1001" fmla="*/ 510926 h 1608850"/>
                <a:gd name="connsiteX1002" fmla="*/ 6599342 w 12192000"/>
                <a:gd name="connsiteY1002" fmla="*/ 478499 h 1608850"/>
                <a:gd name="connsiteX1003" fmla="*/ 6637849 w 12192000"/>
                <a:gd name="connsiteY1003" fmla="*/ 478499 h 1608850"/>
                <a:gd name="connsiteX1004" fmla="*/ 6637849 w 12192000"/>
                <a:gd name="connsiteY1004" fmla="*/ 510926 h 1608850"/>
                <a:gd name="connsiteX1005" fmla="*/ 6638609 w 12192000"/>
                <a:gd name="connsiteY1005" fmla="*/ 510926 h 1608850"/>
                <a:gd name="connsiteX1006" fmla="*/ 6643929 w 12192000"/>
                <a:gd name="connsiteY1006" fmla="*/ 510926 h 1608850"/>
                <a:gd name="connsiteX1007" fmla="*/ 6643929 w 12192000"/>
                <a:gd name="connsiteY1007" fmla="*/ 428778 h 1608850"/>
                <a:gd name="connsiteX1008" fmla="*/ 6645703 w 12192000"/>
                <a:gd name="connsiteY1008" fmla="*/ 428778 h 1608850"/>
                <a:gd name="connsiteX1009" fmla="*/ 6658116 w 12192000"/>
                <a:gd name="connsiteY1009" fmla="*/ 428778 h 1608850"/>
                <a:gd name="connsiteX1010" fmla="*/ 6658116 w 12192000"/>
                <a:gd name="connsiteY1010" fmla="*/ 426887 h 1608850"/>
                <a:gd name="connsiteX1011" fmla="*/ 6658116 w 12192000"/>
                <a:gd name="connsiteY1011" fmla="*/ 413646 h 1608850"/>
                <a:gd name="connsiteX1012" fmla="*/ 6680410 w 12192000"/>
                <a:gd name="connsiteY1012" fmla="*/ 413646 h 1608850"/>
                <a:gd name="connsiteX1013" fmla="*/ 6680410 w 12192000"/>
                <a:gd name="connsiteY1013" fmla="*/ 412565 h 1608850"/>
                <a:gd name="connsiteX1014" fmla="*/ 6680410 w 12192000"/>
                <a:gd name="connsiteY1014" fmla="*/ 404999 h 1608850"/>
                <a:gd name="connsiteX1015" fmla="*/ 6682183 w 12192000"/>
                <a:gd name="connsiteY1015" fmla="*/ 404999 h 1608850"/>
                <a:gd name="connsiteX1016" fmla="*/ 6694597 w 12192000"/>
                <a:gd name="connsiteY1016" fmla="*/ 404999 h 1608850"/>
                <a:gd name="connsiteX1017" fmla="*/ 6694597 w 12192000"/>
                <a:gd name="connsiteY1017" fmla="*/ 406080 h 1608850"/>
                <a:gd name="connsiteX1018" fmla="*/ 6694597 w 12192000"/>
                <a:gd name="connsiteY1018" fmla="*/ 413646 h 1608850"/>
                <a:gd name="connsiteX1019" fmla="*/ 6695357 w 12192000"/>
                <a:gd name="connsiteY1019" fmla="*/ 413646 h 1608850"/>
                <a:gd name="connsiteX1020" fmla="*/ 6700677 w 12192000"/>
                <a:gd name="connsiteY1020" fmla="*/ 413646 h 1608850"/>
                <a:gd name="connsiteX1021" fmla="*/ 6710810 w 12192000"/>
                <a:gd name="connsiteY1021" fmla="*/ 409322 h 1608850"/>
                <a:gd name="connsiteX1022" fmla="*/ 6714863 w 12192000"/>
                <a:gd name="connsiteY1022" fmla="*/ 412565 h 1608850"/>
                <a:gd name="connsiteX1023" fmla="*/ 6714863 w 12192000"/>
                <a:gd name="connsiteY1023" fmla="*/ 404999 h 1608850"/>
                <a:gd name="connsiteX1024" fmla="*/ 6717143 w 12192000"/>
                <a:gd name="connsiteY1024" fmla="*/ 404999 h 1608850"/>
                <a:gd name="connsiteX1025" fmla="*/ 6733104 w 12192000"/>
                <a:gd name="connsiteY1025" fmla="*/ 404999 h 1608850"/>
                <a:gd name="connsiteX1026" fmla="*/ 6733104 w 12192000"/>
                <a:gd name="connsiteY1026" fmla="*/ 406080 h 1608850"/>
                <a:gd name="connsiteX1027" fmla="*/ 6733104 w 12192000"/>
                <a:gd name="connsiteY1027" fmla="*/ 413646 h 1608850"/>
                <a:gd name="connsiteX1028" fmla="*/ 6763504 w 12192000"/>
                <a:gd name="connsiteY1028" fmla="*/ 413646 h 1608850"/>
                <a:gd name="connsiteX1029" fmla="*/ 6763504 w 12192000"/>
                <a:gd name="connsiteY1029" fmla="*/ 415267 h 1608850"/>
                <a:gd name="connsiteX1030" fmla="*/ 6763504 w 12192000"/>
                <a:gd name="connsiteY1030" fmla="*/ 426617 h 1608850"/>
                <a:gd name="connsiteX1031" fmla="*/ 6789851 w 12192000"/>
                <a:gd name="connsiteY1031" fmla="*/ 426617 h 1608850"/>
                <a:gd name="connsiteX1032" fmla="*/ 6789851 w 12192000"/>
                <a:gd name="connsiteY1032" fmla="*/ 456881 h 1608850"/>
                <a:gd name="connsiteX1033" fmla="*/ 6790611 w 12192000"/>
                <a:gd name="connsiteY1033" fmla="*/ 456881 h 1608850"/>
                <a:gd name="connsiteX1034" fmla="*/ 6795931 w 12192000"/>
                <a:gd name="connsiteY1034" fmla="*/ 456881 h 1608850"/>
                <a:gd name="connsiteX1035" fmla="*/ 6795931 w 12192000"/>
                <a:gd name="connsiteY1035" fmla="*/ 457962 h 1608850"/>
                <a:gd name="connsiteX1036" fmla="*/ 6795931 w 12192000"/>
                <a:gd name="connsiteY1036" fmla="*/ 465529 h 1608850"/>
                <a:gd name="connsiteX1037" fmla="*/ 6799985 w 12192000"/>
                <a:gd name="connsiteY1037" fmla="*/ 495793 h 1608850"/>
                <a:gd name="connsiteX1038" fmla="*/ 6800745 w 12192000"/>
                <a:gd name="connsiteY1038" fmla="*/ 495793 h 1608850"/>
                <a:gd name="connsiteX1039" fmla="*/ 6806065 w 12192000"/>
                <a:gd name="connsiteY1039" fmla="*/ 495793 h 1608850"/>
                <a:gd name="connsiteX1040" fmla="*/ 6806065 w 12192000"/>
                <a:gd name="connsiteY1040" fmla="*/ 496604 h 1608850"/>
                <a:gd name="connsiteX1041" fmla="*/ 6806065 w 12192000"/>
                <a:gd name="connsiteY1041" fmla="*/ 502279 h 1608850"/>
                <a:gd name="connsiteX1042" fmla="*/ 6807078 w 12192000"/>
                <a:gd name="connsiteY1042" fmla="*/ 502279 h 1608850"/>
                <a:gd name="connsiteX1043" fmla="*/ 6814171 w 12192000"/>
                <a:gd name="connsiteY1043" fmla="*/ 502279 h 1608850"/>
                <a:gd name="connsiteX1044" fmla="*/ 6814171 w 12192000"/>
                <a:gd name="connsiteY1044" fmla="*/ 532544 h 1608850"/>
                <a:gd name="connsiteX1045" fmla="*/ 6816198 w 12192000"/>
                <a:gd name="connsiteY1045" fmla="*/ 532544 h 1608850"/>
                <a:gd name="connsiteX1046" fmla="*/ 6830385 w 12192000"/>
                <a:gd name="connsiteY1046" fmla="*/ 532544 h 1608850"/>
                <a:gd name="connsiteX1047" fmla="*/ 6830385 w 12192000"/>
                <a:gd name="connsiteY1047" fmla="*/ 556323 h 1608850"/>
                <a:gd name="connsiteX1048" fmla="*/ 6832412 w 12192000"/>
                <a:gd name="connsiteY1048" fmla="*/ 557944 h 1608850"/>
                <a:gd name="connsiteX1049" fmla="*/ 6832412 w 12192000"/>
                <a:gd name="connsiteY1049" fmla="*/ 569294 h 1608850"/>
                <a:gd name="connsiteX1050" fmla="*/ 6833172 w 12192000"/>
                <a:gd name="connsiteY1050" fmla="*/ 569294 h 1608850"/>
                <a:gd name="connsiteX1051" fmla="*/ 6838492 w 12192000"/>
                <a:gd name="connsiteY1051" fmla="*/ 569294 h 1608850"/>
                <a:gd name="connsiteX1052" fmla="*/ 6838492 w 12192000"/>
                <a:gd name="connsiteY1052" fmla="*/ 593073 h 1608850"/>
                <a:gd name="connsiteX1053" fmla="*/ 6839758 w 12192000"/>
                <a:gd name="connsiteY1053" fmla="*/ 593073 h 1608850"/>
                <a:gd name="connsiteX1054" fmla="*/ 6848625 w 12192000"/>
                <a:gd name="connsiteY1054" fmla="*/ 593073 h 1608850"/>
                <a:gd name="connsiteX1055" fmla="*/ 6850652 w 12192000"/>
                <a:gd name="connsiteY1055" fmla="*/ 597127 h 1608850"/>
                <a:gd name="connsiteX1056" fmla="*/ 6850652 w 12192000"/>
                <a:gd name="connsiteY1056" fmla="*/ 610368 h 1608850"/>
                <a:gd name="connsiteX1057" fmla="*/ 6852172 w 12192000"/>
                <a:gd name="connsiteY1057" fmla="*/ 608476 h 1608850"/>
                <a:gd name="connsiteX1058" fmla="*/ 6862812 w 12192000"/>
                <a:gd name="connsiteY1058" fmla="*/ 595235 h 1608850"/>
                <a:gd name="connsiteX1059" fmla="*/ 6891186 w 12192000"/>
                <a:gd name="connsiteY1059" fmla="*/ 595235 h 1608850"/>
                <a:gd name="connsiteX1060" fmla="*/ 6891186 w 12192000"/>
                <a:gd name="connsiteY1060" fmla="*/ 681706 h 1608850"/>
                <a:gd name="connsiteX1061" fmla="*/ 6891946 w 12192000"/>
                <a:gd name="connsiteY1061" fmla="*/ 681706 h 1608850"/>
                <a:gd name="connsiteX1062" fmla="*/ 6897266 w 12192000"/>
                <a:gd name="connsiteY1062" fmla="*/ 681706 h 1608850"/>
                <a:gd name="connsiteX1063" fmla="*/ 6898026 w 12192000"/>
                <a:gd name="connsiteY1063" fmla="*/ 680355 h 1608850"/>
                <a:gd name="connsiteX1064" fmla="*/ 6903346 w 12192000"/>
                <a:gd name="connsiteY1064" fmla="*/ 670897 h 1608850"/>
                <a:gd name="connsiteX1065" fmla="*/ 6903346 w 12192000"/>
                <a:gd name="connsiteY1065" fmla="*/ 672789 h 1608850"/>
                <a:gd name="connsiteX1066" fmla="*/ 6903346 w 12192000"/>
                <a:gd name="connsiteY1066" fmla="*/ 686030 h 1608850"/>
                <a:gd name="connsiteX1067" fmla="*/ 6907399 w 12192000"/>
                <a:gd name="connsiteY1067" fmla="*/ 640633 h 1608850"/>
                <a:gd name="connsiteX1068" fmla="*/ 6908159 w 12192000"/>
                <a:gd name="connsiteY1068" fmla="*/ 640633 h 1608850"/>
                <a:gd name="connsiteX1069" fmla="*/ 6913479 w 12192000"/>
                <a:gd name="connsiteY1069" fmla="*/ 640633 h 1608850"/>
                <a:gd name="connsiteX1070" fmla="*/ 6913479 w 12192000"/>
                <a:gd name="connsiteY1070" fmla="*/ 575779 h 1608850"/>
                <a:gd name="connsiteX1071" fmla="*/ 6914493 w 12192000"/>
                <a:gd name="connsiteY1071" fmla="*/ 575779 h 1608850"/>
                <a:gd name="connsiteX1072" fmla="*/ 6921586 w 12192000"/>
                <a:gd name="connsiteY1072" fmla="*/ 575779 h 1608850"/>
                <a:gd name="connsiteX1073" fmla="*/ 6933746 w 12192000"/>
                <a:gd name="connsiteY1073" fmla="*/ 532544 h 1608850"/>
                <a:gd name="connsiteX1074" fmla="*/ 6935013 w 12192000"/>
                <a:gd name="connsiteY1074" fmla="*/ 532544 h 1608850"/>
                <a:gd name="connsiteX1075" fmla="*/ 6943880 w 12192000"/>
                <a:gd name="connsiteY1075" fmla="*/ 532544 h 1608850"/>
                <a:gd name="connsiteX1076" fmla="*/ 6954013 w 12192000"/>
                <a:gd name="connsiteY1076" fmla="*/ 575779 h 1608850"/>
                <a:gd name="connsiteX1077" fmla="*/ 6955026 w 12192000"/>
                <a:gd name="connsiteY1077" fmla="*/ 575779 h 1608850"/>
                <a:gd name="connsiteX1078" fmla="*/ 6962120 w 12192000"/>
                <a:gd name="connsiteY1078" fmla="*/ 575779 h 1608850"/>
                <a:gd name="connsiteX1079" fmla="*/ 6962120 w 12192000"/>
                <a:gd name="connsiteY1079" fmla="*/ 614691 h 1608850"/>
                <a:gd name="connsiteX1080" fmla="*/ 6963893 w 12192000"/>
                <a:gd name="connsiteY1080" fmla="*/ 614691 h 1608850"/>
                <a:gd name="connsiteX1081" fmla="*/ 6976307 w 12192000"/>
                <a:gd name="connsiteY1081" fmla="*/ 614691 h 1608850"/>
                <a:gd name="connsiteX1082" fmla="*/ 6976307 w 12192000"/>
                <a:gd name="connsiteY1082" fmla="*/ 616853 h 1608850"/>
                <a:gd name="connsiteX1083" fmla="*/ 6976307 w 12192000"/>
                <a:gd name="connsiteY1083" fmla="*/ 631985 h 1608850"/>
                <a:gd name="connsiteX1084" fmla="*/ 6980360 w 12192000"/>
                <a:gd name="connsiteY1084" fmla="*/ 629824 h 1608850"/>
                <a:gd name="connsiteX1085" fmla="*/ 6980360 w 12192000"/>
                <a:gd name="connsiteY1085" fmla="*/ 614691 h 1608850"/>
                <a:gd name="connsiteX1086" fmla="*/ 6981880 w 12192000"/>
                <a:gd name="connsiteY1086" fmla="*/ 614691 h 1608850"/>
                <a:gd name="connsiteX1087" fmla="*/ 6992520 w 12192000"/>
                <a:gd name="connsiteY1087" fmla="*/ 614691 h 1608850"/>
                <a:gd name="connsiteX1088" fmla="*/ 6992520 w 12192000"/>
                <a:gd name="connsiteY1088" fmla="*/ 616312 h 1608850"/>
                <a:gd name="connsiteX1089" fmla="*/ 6992520 w 12192000"/>
                <a:gd name="connsiteY1089" fmla="*/ 627662 h 1608850"/>
                <a:gd name="connsiteX1090" fmla="*/ 7022921 w 12192000"/>
                <a:gd name="connsiteY1090" fmla="*/ 627662 h 1608850"/>
                <a:gd name="connsiteX1091" fmla="*/ 7022921 w 12192000"/>
                <a:gd name="connsiteY1091" fmla="*/ 590912 h 1608850"/>
                <a:gd name="connsiteX1092" fmla="*/ 7024187 w 12192000"/>
                <a:gd name="connsiteY1092" fmla="*/ 590912 h 1608850"/>
                <a:gd name="connsiteX1093" fmla="*/ 7033054 w 12192000"/>
                <a:gd name="connsiteY1093" fmla="*/ 590912 h 1608850"/>
                <a:gd name="connsiteX1094" fmla="*/ 7033054 w 12192000"/>
                <a:gd name="connsiteY1094" fmla="*/ 612529 h 1608850"/>
                <a:gd name="connsiteX1095" fmla="*/ 7035081 w 12192000"/>
                <a:gd name="connsiteY1095" fmla="*/ 580103 h 1608850"/>
                <a:gd name="connsiteX1096" fmla="*/ 7057374 w 12192000"/>
                <a:gd name="connsiteY1096" fmla="*/ 580103 h 1608850"/>
                <a:gd name="connsiteX1097" fmla="*/ 7057374 w 12192000"/>
                <a:gd name="connsiteY1097" fmla="*/ 578481 h 1608850"/>
                <a:gd name="connsiteX1098" fmla="*/ 7057374 w 12192000"/>
                <a:gd name="connsiteY1098" fmla="*/ 567132 h 1608850"/>
                <a:gd name="connsiteX1099" fmla="*/ 7058134 w 12192000"/>
                <a:gd name="connsiteY1099" fmla="*/ 567132 h 1608850"/>
                <a:gd name="connsiteX1100" fmla="*/ 7063454 w 12192000"/>
                <a:gd name="connsiteY1100" fmla="*/ 567132 h 1608850"/>
                <a:gd name="connsiteX1101" fmla="*/ 7063454 w 12192000"/>
                <a:gd name="connsiteY1101" fmla="*/ 565241 h 1608850"/>
                <a:gd name="connsiteX1102" fmla="*/ 7063454 w 12192000"/>
                <a:gd name="connsiteY1102" fmla="*/ 552000 h 1608850"/>
                <a:gd name="connsiteX1103" fmla="*/ 7067508 w 12192000"/>
                <a:gd name="connsiteY1103" fmla="*/ 558485 h 1608850"/>
                <a:gd name="connsiteX1104" fmla="*/ 7069788 w 12192000"/>
                <a:gd name="connsiteY1104" fmla="*/ 558485 h 1608850"/>
                <a:gd name="connsiteX1105" fmla="*/ 7085748 w 12192000"/>
                <a:gd name="connsiteY1105" fmla="*/ 558485 h 1608850"/>
                <a:gd name="connsiteX1106" fmla="*/ 7085748 w 12192000"/>
                <a:gd name="connsiteY1106" fmla="*/ 557674 h 1608850"/>
                <a:gd name="connsiteX1107" fmla="*/ 7085748 w 12192000"/>
                <a:gd name="connsiteY1107" fmla="*/ 552000 h 1608850"/>
                <a:gd name="connsiteX1108" fmla="*/ 7086508 w 12192000"/>
                <a:gd name="connsiteY1108" fmla="*/ 552000 h 1608850"/>
                <a:gd name="connsiteX1109" fmla="*/ 7091828 w 12192000"/>
                <a:gd name="connsiteY1109" fmla="*/ 552000 h 1608850"/>
                <a:gd name="connsiteX1110" fmla="*/ 7091828 w 12192000"/>
                <a:gd name="connsiteY1110" fmla="*/ 553351 h 1608850"/>
                <a:gd name="connsiteX1111" fmla="*/ 7091828 w 12192000"/>
                <a:gd name="connsiteY1111" fmla="*/ 562809 h 1608850"/>
                <a:gd name="connsiteX1112" fmla="*/ 7130335 w 12192000"/>
                <a:gd name="connsiteY1112" fmla="*/ 562809 h 1608850"/>
                <a:gd name="connsiteX1113" fmla="*/ 7130335 w 12192000"/>
                <a:gd name="connsiteY1113" fmla="*/ 701162 h 1608850"/>
                <a:gd name="connsiteX1114" fmla="*/ 7131855 w 12192000"/>
                <a:gd name="connsiteY1114" fmla="*/ 701162 h 1608850"/>
                <a:gd name="connsiteX1115" fmla="*/ 7142495 w 12192000"/>
                <a:gd name="connsiteY1115" fmla="*/ 701162 h 1608850"/>
                <a:gd name="connsiteX1116" fmla="*/ 7142495 w 12192000"/>
                <a:gd name="connsiteY1116" fmla="*/ 688192 h 1608850"/>
                <a:gd name="connsiteX1117" fmla="*/ 7146549 w 12192000"/>
                <a:gd name="connsiteY1117" fmla="*/ 688192 h 1608850"/>
                <a:gd name="connsiteX1118" fmla="*/ 7146549 w 12192000"/>
                <a:gd name="connsiteY1118" fmla="*/ 701162 h 1608850"/>
                <a:gd name="connsiteX1119" fmla="*/ 7176949 w 12192000"/>
                <a:gd name="connsiteY1119" fmla="*/ 701162 h 1608850"/>
                <a:gd name="connsiteX1120" fmla="*/ 7176949 w 12192000"/>
                <a:gd name="connsiteY1120" fmla="*/ 670897 h 1608850"/>
                <a:gd name="connsiteX1121" fmla="*/ 7189109 w 12192000"/>
                <a:gd name="connsiteY1121" fmla="*/ 670897 h 1608850"/>
                <a:gd name="connsiteX1122" fmla="*/ 7201269 w 12192000"/>
                <a:gd name="connsiteY1122" fmla="*/ 668736 h 1608850"/>
                <a:gd name="connsiteX1123" fmla="*/ 7205323 w 12192000"/>
                <a:gd name="connsiteY1123" fmla="*/ 670897 h 1608850"/>
                <a:gd name="connsiteX1124" fmla="*/ 7215456 w 12192000"/>
                <a:gd name="connsiteY1124" fmla="*/ 670897 h 1608850"/>
                <a:gd name="connsiteX1125" fmla="*/ 7215456 w 12192000"/>
                <a:gd name="connsiteY1125" fmla="*/ 701162 h 1608850"/>
                <a:gd name="connsiteX1126" fmla="*/ 7223563 w 12192000"/>
                <a:gd name="connsiteY1126" fmla="*/ 701162 h 1608850"/>
                <a:gd name="connsiteX1127" fmla="*/ 7223563 w 12192000"/>
                <a:gd name="connsiteY1127" fmla="*/ 718457 h 1608850"/>
                <a:gd name="connsiteX1128" fmla="*/ 7232899 w 12192000"/>
                <a:gd name="connsiteY1128" fmla="*/ 719362 h 1608850"/>
                <a:gd name="connsiteX1129" fmla="*/ 7245857 w 12192000"/>
                <a:gd name="connsiteY1129" fmla="*/ 719362 h 1608850"/>
                <a:gd name="connsiteX1130" fmla="*/ 7245857 w 12192000"/>
                <a:gd name="connsiteY1130" fmla="*/ 703324 h 1608850"/>
                <a:gd name="connsiteX1131" fmla="*/ 7313813 w 12192000"/>
                <a:gd name="connsiteY1131" fmla="*/ 703324 h 1608850"/>
                <a:gd name="connsiteX1132" fmla="*/ 7313813 w 12192000"/>
                <a:gd name="connsiteY1132" fmla="*/ 618071 h 1608850"/>
                <a:gd name="connsiteX1133" fmla="*/ 7385821 w 12192000"/>
                <a:gd name="connsiteY1133" fmla="*/ 618071 h 1608850"/>
                <a:gd name="connsiteX1134" fmla="*/ 7385821 w 12192000"/>
                <a:gd name="connsiteY1134" fmla="*/ 696839 h 1608850"/>
                <a:gd name="connsiteX1135" fmla="*/ 7387725 w 12192000"/>
                <a:gd name="connsiteY1135" fmla="*/ 696839 h 1608850"/>
                <a:gd name="connsiteX1136" fmla="*/ 7388967 w 12192000"/>
                <a:gd name="connsiteY1136" fmla="*/ 719362 h 1608850"/>
                <a:gd name="connsiteX1137" fmla="*/ 7398643 w 12192000"/>
                <a:gd name="connsiteY1137" fmla="*/ 719362 h 1608850"/>
                <a:gd name="connsiteX1138" fmla="*/ 7399885 w 12192000"/>
                <a:gd name="connsiteY1138" fmla="*/ 696839 h 1608850"/>
                <a:gd name="connsiteX1139" fmla="*/ 7405965 w 12192000"/>
                <a:gd name="connsiteY1139" fmla="*/ 696839 h 1608850"/>
                <a:gd name="connsiteX1140" fmla="*/ 7407207 w 12192000"/>
                <a:gd name="connsiteY1140" fmla="*/ 719362 h 1608850"/>
                <a:gd name="connsiteX1141" fmla="*/ 7457829 w 12192000"/>
                <a:gd name="connsiteY1141" fmla="*/ 719362 h 1608850"/>
                <a:gd name="connsiteX1142" fmla="*/ 7457829 w 12192000"/>
                <a:gd name="connsiteY1142" fmla="*/ 556334 h 1608850"/>
                <a:gd name="connsiteX1143" fmla="*/ 7655156 w 12192000"/>
                <a:gd name="connsiteY1143" fmla="*/ 556334 h 1608850"/>
                <a:gd name="connsiteX1144" fmla="*/ 7655156 w 12192000"/>
                <a:gd name="connsiteY1144" fmla="*/ 719362 h 1608850"/>
                <a:gd name="connsiteX1145" fmla="*/ 7673853 w 12192000"/>
                <a:gd name="connsiteY1145" fmla="*/ 719362 h 1608850"/>
                <a:gd name="connsiteX1146" fmla="*/ 7673853 w 12192000"/>
                <a:gd name="connsiteY1146" fmla="*/ 636669 h 1608850"/>
                <a:gd name="connsiteX1147" fmla="*/ 7768973 w 12192000"/>
                <a:gd name="connsiteY1147" fmla="*/ 636669 h 1608850"/>
                <a:gd name="connsiteX1148" fmla="*/ 7773382 w 12192000"/>
                <a:gd name="connsiteY1148" fmla="*/ 519115 h 1608850"/>
                <a:gd name="connsiteX1149" fmla="*/ 7819759 w 12192000"/>
                <a:gd name="connsiteY1149" fmla="*/ 519115 h 1608850"/>
                <a:gd name="connsiteX1150" fmla="*/ 7821437 w 12192000"/>
                <a:gd name="connsiteY1150" fmla="*/ 571456 h 1608850"/>
                <a:gd name="connsiteX1151" fmla="*/ 7886292 w 12192000"/>
                <a:gd name="connsiteY1151" fmla="*/ 571456 h 1608850"/>
                <a:gd name="connsiteX1152" fmla="*/ 7886292 w 12192000"/>
                <a:gd name="connsiteY1152" fmla="*/ 647118 h 1608850"/>
                <a:gd name="connsiteX1153" fmla="*/ 7894398 w 12192000"/>
                <a:gd name="connsiteY1153" fmla="*/ 647118 h 1608850"/>
                <a:gd name="connsiteX1154" fmla="*/ 7896425 w 12192000"/>
                <a:gd name="connsiteY1154" fmla="*/ 640633 h 1608850"/>
                <a:gd name="connsiteX1155" fmla="*/ 7902505 w 12192000"/>
                <a:gd name="connsiteY1155" fmla="*/ 640633 h 1608850"/>
                <a:gd name="connsiteX1156" fmla="*/ 7904533 w 12192000"/>
                <a:gd name="connsiteY1156" fmla="*/ 649280 h 1608850"/>
                <a:gd name="connsiteX1157" fmla="*/ 7916693 w 12192000"/>
                <a:gd name="connsiteY1157" fmla="*/ 649280 h 1608850"/>
                <a:gd name="connsiteX1158" fmla="*/ 7916693 w 12192000"/>
                <a:gd name="connsiteY1158" fmla="*/ 642794 h 1608850"/>
                <a:gd name="connsiteX1159" fmla="*/ 7938985 w 12192000"/>
                <a:gd name="connsiteY1159" fmla="*/ 642794 h 1608850"/>
                <a:gd name="connsiteX1160" fmla="*/ 7938985 w 12192000"/>
                <a:gd name="connsiteY1160" fmla="*/ 649280 h 1608850"/>
                <a:gd name="connsiteX1161" fmla="*/ 7959253 w 12192000"/>
                <a:gd name="connsiteY1161" fmla="*/ 649280 h 1608850"/>
                <a:gd name="connsiteX1162" fmla="*/ 7959253 w 12192000"/>
                <a:gd name="connsiteY1162" fmla="*/ 694677 h 1608850"/>
                <a:gd name="connsiteX1163" fmla="*/ 7973440 w 12192000"/>
                <a:gd name="connsiteY1163" fmla="*/ 694677 h 1608850"/>
                <a:gd name="connsiteX1164" fmla="*/ 7973440 w 12192000"/>
                <a:gd name="connsiteY1164" fmla="*/ 681706 h 1608850"/>
                <a:gd name="connsiteX1165" fmla="*/ 7989653 w 12192000"/>
                <a:gd name="connsiteY1165" fmla="*/ 681706 h 1608850"/>
                <a:gd name="connsiteX1166" fmla="*/ 7989653 w 12192000"/>
                <a:gd name="connsiteY1166" fmla="*/ 502279 h 1608850"/>
                <a:gd name="connsiteX1167" fmla="*/ 7995733 w 12192000"/>
                <a:gd name="connsiteY1167" fmla="*/ 495793 h 1608850"/>
                <a:gd name="connsiteX1168" fmla="*/ 8068694 w 12192000"/>
                <a:gd name="connsiteY1168" fmla="*/ 495793 h 1608850"/>
                <a:gd name="connsiteX1169" fmla="*/ 8068694 w 12192000"/>
                <a:gd name="connsiteY1169" fmla="*/ 504441 h 1608850"/>
                <a:gd name="connsiteX1170" fmla="*/ 8078828 w 12192000"/>
                <a:gd name="connsiteY1170" fmla="*/ 504441 h 1608850"/>
                <a:gd name="connsiteX1171" fmla="*/ 8078828 w 12192000"/>
                <a:gd name="connsiteY1171" fmla="*/ 619015 h 1608850"/>
                <a:gd name="connsiteX1172" fmla="*/ 8101121 w 12192000"/>
                <a:gd name="connsiteY1172" fmla="*/ 619015 h 1608850"/>
                <a:gd name="connsiteX1173" fmla="*/ 8101121 w 12192000"/>
                <a:gd name="connsiteY1173" fmla="*/ 552000 h 1608850"/>
                <a:gd name="connsiteX1174" fmla="*/ 8127469 w 12192000"/>
                <a:gd name="connsiteY1174" fmla="*/ 552000 h 1608850"/>
                <a:gd name="connsiteX1175" fmla="*/ 8131521 w 12192000"/>
                <a:gd name="connsiteY1175" fmla="*/ 547676 h 1608850"/>
                <a:gd name="connsiteX1176" fmla="*/ 8139629 w 12192000"/>
                <a:gd name="connsiteY1176" fmla="*/ 547676 h 1608850"/>
                <a:gd name="connsiteX1177" fmla="*/ 8143681 w 12192000"/>
                <a:gd name="connsiteY1177" fmla="*/ 552000 h 1608850"/>
                <a:gd name="connsiteX1178" fmla="*/ 8165976 w 12192000"/>
                <a:gd name="connsiteY1178" fmla="*/ 552000 h 1608850"/>
                <a:gd name="connsiteX1179" fmla="*/ 8165976 w 12192000"/>
                <a:gd name="connsiteY1179" fmla="*/ 435264 h 1608850"/>
                <a:gd name="connsiteX1180" fmla="*/ 8222722 w 12192000"/>
                <a:gd name="connsiteY1180" fmla="*/ 424455 h 1608850"/>
                <a:gd name="connsiteX1181" fmla="*/ 8222722 w 12192000"/>
                <a:gd name="connsiteY1181" fmla="*/ 425536 h 1608850"/>
                <a:gd name="connsiteX1182" fmla="*/ 8222722 w 12192000"/>
                <a:gd name="connsiteY1182" fmla="*/ 433102 h 1608850"/>
                <a:gd name="connsiteX1183" fmla="*/ 8249069 w 12192000"/>
                <a:gd name="connsiteY1183" fmla="*/ 433102 h 1608850"/>
                <a:gd name="connsiteX1184" fmla="*/ 8249069 w 12192000"/>
                <a:gd name="connsiteY1184" fmla="*/ 688192 h 1608850"/>
                <a:gd name="connsiteX1185" fmla="*/ 8271364 w 12192000"/>
                <a:gd name="connsiteY1185" fmla="*/ 688192 h 1608850"/>
                <a:gd name="connsiteX1186" fmla="*/ 8271364 w 12192000"/>
                <a:gd name="connsiteY1186" fmla="*/ 683868 h 1608850"/>
                <a:gd name="connsiteX1187" fmla="*/ 8283524 w 12192000"/>
                <a:gd name="connsiteY1187" fmla="*/ 683868 h 1608850"/>
                <a:gd name="connsiteX1188" fmla="*/ 8283524 w 12192000"/>
                <a:gd name="connsiteY1188" fmla="*/ 688192 h 1608850"/>
                <a:gd name="connsiteX1189" fmla="*/ 8307844 w 12192000"/>
                <a:gd name="connsiteY1189" fmla="*/ 688192 h 1608850"/>
                <a:gd name="connsiteX1190" fmla="*/ 8307844 w 12192000"/>
                <a:gd name="connsiteY1190" fmla="*/ 675221 h 1608850"/>
                <a:gd name="connsiteX1191" fmla="*/ 8336217 w 12192000"/>
                <a:gd name="connsiteY1191" fmla="*/ 675221 h 1608850"/>
                <a:gd name="connsiteX1192" fmla="*/ 8348377 w 12192000"/>
                <a:gd name="connsiteY1192" fmla="*/ 670897 h 1608850"/>
                <a:gd name="connsiteX1193" fmla="*/ 8368645 w 12192000"/>
                <a:gd name="connsiteY1193" fmla="*/ 675221 h 1608850"/>
                <a:gd name="connsiteX1194" fmla="*/ 8368645 w 12192000"/>
                <a:gd name="connsiteY1194" fmla="*/ 657927 h 1608850"/>
                <a:gd name="connsiteX1195" fmla="*/ 8376752 w 12192000"/>
                <a:gd name="connsiteY1195" fmla="*/ 657927 h 1608850"/>
                <a:gd name="connsiteX1196" fmla="*/ 8376752 w 12192000"/>
                <a:gd name="connsiteY1196" fmla="*/ 644956 h 1608850"/>
                <a:gd name="connsiteX1197" fmla="*/ 8433498 w 12192000"/>
                <a:gd name="connsiteY1197" fmla="*/ 644956 h 1608850"/>
                <a:gd name="connsiteX1198" fmla="*/ 8433498 w 12192000"/>
                <a:gd name="connsiteY1198" fmla="*/ 614691 h 1608850"/>
                <a:gd name="connsiteX1199" fmla="*/ 8451738 w 12192000"/>
                <a:gd name="connsiteY1199" fmla="*/ 614691 h 1608850"/>
                <a:gd name="connsiteX1200" fmla="*/ 8451738 w 12192000"/>
                <a:gd name="connsiteY1200" fmla="*/ 608206 h 1608850"/>
                <a:gd name="connsiteX1201" fmla="*/ 8463898 w 12192000"/>
                <a:gd name="connsiteY1201" fmla="*/ 608206 h 1608850"/>
                <a:gd name="connsiteX1202" fmla="*/ 8463898 w 12192000"/>
                <a:gd name="connsiteY1202" fmla="*/ 614691 h 1608850"/>
                <a:gd name="connsiteX1203" fmla="*/ 8480112 w 12192000"/>
                <a:gd name="connsiteY1203" fmla="*/ 614691 h 1608850"/>
                <a:gd name="connsiteX1204" fmla="*/ 8480112 w 12192000"/>
                <a:gd name="connsiteY1204" fmla="*/ 664412 h 1608850"/>
                <a:gd name="connsiteX1205" fmla="*/ 8512540 w 12192000"/>
                <a:gd name="connsiteY1205" fmla="*/ 664412 h 1608850"/>
                <a:gd name="connsiteX1206" fmla="*/ 8512540 w 12192000"/>
                <a:gd name="connsiteY1206" fmla="*/ 638471 h 1608850"/>
                <a:gd name="connsiteX1207" fmla="*/ 8551046 w 12192000"/>
                <a:gd name="connsiteY1207" fmla="*/ 638471 h 1608850"/>
                <a:gd name="connsiteX1208" fmla="*/ 8551046 w 12192000"/>
                <a:gd name="connsiteY1208" fmla="*/ 608206 h 1608850"/>
                <a:gd name="connsiteX1209" fmla="*/ 8599688 w 12192000"/>
                <a:gd name="connsiteY1209" fmla="*/ 608206 h 1608850"/>
                <a:gd name="connsiteX1210" fmla="*/ 8599688 w 12192000"/>
                <a:gd name="connsiteY1210" fmla="*/ 719362 h 1608850"/>
                <a:gd name="connsiteX1211" fmla="*/ 8599688 w 12192000"/>
                <a:gd name="connsiteY1211" fmla="*/ 733141 h 1608850"/>
                <a:gd name="connsiteX1212" fmla="*/ 8665562 w 12192000"/>
                <a:gd name="connsiteY1212" fmla="*/ 733141 h 1608850"/>
                <a:gd name="connsiteX1213" fmla="*/ 8665562 w 12192000"/>
                <a:gd name="connsiteY1213" fmla="*/ 838913 h 1608850"/>
                <a:gd name="connsiteX1214" fmla="*/ 8665562 w 12192000"/>
                <a:gd name="connsiteY1214" fmla="*/ 862160 h 1608850"/>
                <a:gd name="connsiteX1215" fmla="*/ 8680522 w 12192000"/>
                <a:gd name="connsiteY1215" fmla="*/ 862160 h 1608850"/>
                <a:gd name="connsiteX1216" fmla="*/ 8680522 w 12192000"/>
                <a:gd name="connsiteY1216" fmla="*/ 860998 h 1608850"/>
                <a:gd name="connsiteX1217" fmla="*/ 8680522 w 12192000"/>
                <a:gd name="connsiteY1217" fmla="*/ 852862 h 1608850"/>
                <a:gd name="connsiteX1218" fmla="*/ 8725102 w 12192000"/>
                <a:gd name="connsiteY1218" fmla="*/ 852862 h 1608850"/>
                <a:gd name="connsiteX1219" fmla="*/ 8725102 w 12192000"/>
                <a:gd name="connsiteY1219" fmla="*/ 855477 h 1608850"/>
                <a:gd name="connsiteX1220" fmla="*/ 8725102 w 12192000"/>
                <a:gd name="connsiteY1220" fmla="*/ 861131 h 1608850"/>
                <a:gd name="connsiteX1221" fmla="*/ 8733569 w 12192000"/>
                <a:gd name="connsiteY1221" fmla="*/ 852574 h 1608850"/>
                <a:gd name="connsiteX1222" fmla="*/ 8729111 w 12192000"/>
                <a:gd name="connsiteY1222" fmla="*/ 850249 h 1608850"/>
                <a:gd name="connsiteX1223" fmla="*/ 8729111 w 12192000"/>
                <a:gd name="connsiteY1223" fmla="*/ 843275 h 1608850"/>
                <a:gd name="connsiteX1224" fmla="*/ 8735797 w 12192000"/>
                <a:gd name="connsiteY1224" fmla="*/ 840950 h 1608850"/>
                <a:gd name="connsiteX1225" fmla="*/ 8735797 w 12192000"/>
                <a:gd name="connsiteY1225" fmla="*/ 831652 h 1608850"/>
                <a:gd name="connsiteX1226" fmla="*/ 8740256 w 12192000"/>
                <a:gd name="connsiteY1226" fmla="*/ 831652 h 1608850"/>
                <a:gd name="connsiteX1227" fmla="*/ 8740256 w 12192000"/>
                <a:gd name="connsiteY1227" fmla="*/ 810730 h 1608850"/>
                <a:gd name="connsiteX1228" fmla="*/ 8735797 w 12192000"/>
                <a:gd name="connsiteY1228" fmla="*/ 810730 h 1608850"/>
                <a:gd name="connsiteX1229" fmla="*/ 8735797 w 12192000"/>
                <a:gd name="connsiteY1229" fmla="*/ 806081 h 1608850"/>
                <a:gd name="connsiteX1230" fmla="*/ 8740256 w 12192000"/>
                <a:gd name="connsiteY1230" fmla="*/ 803756 h 1608850"/>
                <a:gd name="connsiteX1231" fmla="*/ 8751401 w 12192000"/>
                <a:gd name="connsiteY1231" fmla="*/ 787483 h 1608850"/>
                <a:gd name="connsiteX1232" fmla="*/ 8753629 w 12192000"/>
                <a:gd name="connsiteY1232" fmla="*/ 778185 h 1608850"/>
                <a:gd name="connsiteX1233" fmla="*/ 8753629 w 12192000"/>
                <a:gd name="connsiteY1233" fmla="*/ 752614 h 1608850"/>
                <a:gd name="connsiteX1234" fmla="*/ 8753909 w 12192000"/>
                <a:gd name="connsiteY1234" fmla="*/ 751742 h 1608850"/>
                <a:gd name="connsiteX1235" fmla="*/ 8755767 w 12192000"/>
                <a:gd name="connsiteY1235" fmla="*/ 745928 h 1608850"/>
                <a:gd name="connsiteX1236" fmla="*/ 8754080 w 12192000"/>
                <a:gd name="connsiteY1236" fmla="*/ 745928 h 1608850"/>
                <a:gd name="connsiteX1237" fmla="*/ 8754080 w 12192000"/>
                <a:gd name="connsiteY1237" fmla="*/ 744766 h 1608850"/>
                <a:gd name="connsiteX1238" fmla="*/ 8754080 w 12192000"/>
                <a:gd name="connsiteY1238" fmla="*/ 736629 h 1608850"/>
                <a:gd name="connsiteX1239" fmla="*/ 8755194 w 12192000"/>
                <a:gd name="connsiteY1239" fmla="*/ 736629 h 1608850"/>
                <a:gd name="connsiteX1240" fmla="*/ 8762996 w 12192000"/>
                <a:gd name="connsiteY1240" fmla="*/ 736629 h 1608850"/>
                <a:gd name="connsiteX1241" fmla="*/ 8762996 w 12192000"/>
                <a:gd name="connsiteY1241" fmla="*/ 735467 h 1608850"/>
                <a:gd name="connsiteX1242" fmla="*/ 8762996 w 12192000"/>
                <a:gd name="connsiteY1242" fmla="*/ 727331 h 1608850"/>
                <a:gd name="connsiteX1243" fmla="*/ 8761881 w 12192000"/>
                <a:gd name="connsiteY1243" fmla="*/ 727331 h 1608850"/>
                <a:gd name="connsiteX1244" fmla="*/ 8754080 w 12192000"/>
                <a:gd name="connsiteY1244" fmla="*/ 727331 h 1608850"/>
                <a:gd name="connsiteX1245" fmla="*/ 8754080 w 12192000"/>
                <a:gd name="connsiteY1245" fmla="*/ 726168 h 1608850"/>
                <a:gd name="connsiteX1246" fmla="*/ 8754080 w 12192000"/>
                <a:gd name="connsiteY1246" fmla="*/ 718032 h 1608850"/>
                <a:gd name="connsiteX1247" fmla="*/ 8755194 w 12192000"/>
                <a:gd name="connsiteY1247" fmla="*/ 718032 h 1608850"/>
                <a:gd name="connsiteX1248" fmla="*/ 8762996 w 12192000"/>
                <a:gd name="connsiteY1248" fmla="*/ 718032 h 1608850"/>
                <a:gd name="connsiteX1249" fmla="*/ 8762996 w 12192000"/>
                <a:gd name="connsiteY1249" fmla="*/ 717160 h 1608850"/>
                <a:gd name="connsiteX1250" fmla="*/ 8762996 w 12192000"/>
                <a:gd name="connsiteY1250" fmla="*/ 711058 h 1608850"/>
                <a:gd name="connsiteX1251" fmla="*/ 8761881 w 12192000"/>
                <a:gd name="connsiteY1251" fmla="*/ 711058 h 1608850"/>
                <a:gd name="connsiteX1252" fmla="*/ 8754080 w 12192000"/>
                <a:gd name="connsiteY1252" fmla="*/ 711058 h 1608850"/>
                <a:gd name="connsiteX1253" fmla="*/ 8754080 w 12192000"/>
                <a:gd name="connsiteY1253" fmla="*/ 709896 h 1608850"/>
                <a:gd name="connsiteX1254" fmla="*/ 8754080 w 12192000"/>
                <a:gd name="connsiteY1254" fmla="*/ 701759 h 1608850"/>
                <a:gd name="connsiteX1255" fmla="*/ 8755194 w 12192000"/>
                <a:gd name="connsiteY1255" fmla="*/ 701759 h 1608850"/>
                <a:gd name="connsiteX1256" fmla="*/ 8762996 w 12192000"/>
                <a:gd name="connsiteY1256" fmla="*/ 701759 h 1608850"/>
                <a:gd name="connsiteX1257" fmla="*/ 8761881 w 12192000"/>
                <a:gd name="connsiteY1257" fmla="*/ 700016 h 1608850"/>
                <a:gd name="connsiteX1258" fmla="*/ 8754080 w 12192000"/>
                <a:gd name="connsiteY1258" fmla="*/ 687812 h 1608850"/>
                <a:gd name="connsiteX1259" fmla="*/ 8754080 w 12192000"/>
                <a:gd name="connsiteY1259" fmla="*/ 650617 h 1608850"/>
                <a:gd name="connsiteX1260" fmla="*/ 8903424 w 12192000"/>
                <a:gd name="connsiteY1260" fmla="*/ 650617 h 1608850"/>
                <a:gd name="connsiteX1261" fmla="*/ 8905096 w 12192000"/>
                <a:gd name="connsiteY1261" fmla="*/ 653232 h 1608850"/>
                <a:gd name="connsiteX1262" fmla="*/ 8908543 w 12192000"/>
                <a:gd name="connsiteY1262" fmla="*/ 658626 h 1608850"/>
                <a:gd name="connsiteX1263" fmla="*/ 8908543 w 12192000"/>
                <a:gd name="connsiteY1263" fmla="*/ 647687 h 1608850"/>
                <a:gd name="connsiteX1264" fmla="*/ 8908543 w 12192000"/>
                <a:gd name="connsiteY1264" fmla="*/ 607460 h 1608850"/>
                <a:gd name="connsiteX1265" fmla="*/ 8910570 w 12192000"/>
                <a:gd name="connsiteY1265" fmla="*/ 607460 h 1608850"/>
                <a:gd name="connsiteX1266" fmla="*/ 8924757 w 12192000"/>
                <a:gd name="connsiteY1266" fmla="*/ 607460 h 1608850"/>
                <a:gd name="connsiteX1267" fmla="*/ 8924757 w 12192000"/>
                <a:gd name="connsiteY1267" fmla="*/ 515723 h 1608850"/>
                <a:gd name="connsiteX1268" fmla="*/ 8924757 w 12192000"/>
                <a:gd name="connsiteY1268" fmla="*/ 490724 h 1608850"/>
                <a:gd name="connsiteX1269" fmla="*/ 9078786 w 12192000"/>
                <a:gd name="connsiteY1269" fmla="*/ 490724 h 1608850"/>
                <a:gd name="connsiteX1270" fmla="*/ 9078786 w 12192000"/>
                <a:gd name="connsiteY1270" fmla="*/ 506306 h 1608850"/>
                <a:gd name="connsiteX1271" fmla="*/ 9078786 w 12192000"/>
                <a:gd name="connsiteY1271" fmla="*/ 611783 h 1608850"/>
                <a:gd name="connsiteX1272" fmla="*/ 9080306 w 12192000"/>
                <a:gd name="connsiteY1272" fmla="*/ 611513 h 1608850"/>
                <a:gd name="connsiteX1273" fmla="*/ 9090946 w 12192000"/>
                <a:gd name="connsiteY1273" fmla="*/ 609622 h 1608850"/>
                <a:gd name="connsiteX1274" fmla="*/ 9088919 w 12192000"/>
                <a:gd name="connsiteY1274" fmla="*/ 698254 h 1608850"/>
                <a:gd name="connsiteX1275" fmla="*/ 9090439 w 12192000"/>
                <a:gd name="connsiteY1275" fmla="*/ 698525 h 1608850"/>
                <a:gd name="connsiteX1276" fmla="*/ 9101079 w 12192000"/>
                <a:gd name="connsiteY1276" fmla="*/ 700416 h 1608850"/>
                <a:gd name="connsiteX1277" fmla="*/ 9101332 w 12192000"/>
                <a:gd name="connsiteY1277" fmla="*/ 701227 h 1608850"/>
                <a:gd name="connsiteX1278" fmla="*/ 9103106 w 12192000"/>
                <a:gd name="connsiteY1278" fmla="*/ 706902 h 1608850"/>
                <a:gd name="connsiteX1279" fmla="*/ 9103866 w 12192000"/>
                <a:gd name="connsiteY1279" fmla="*/ 704470 h 1608850"/>
                <a:gd name="connsiteX1280" fmla="*/ 9109186 w 12192000"/>
                <a:gd name="connsiteY1280" fmla="*/ 687446 h 1608850"/>
                <a:gd name="connsiteX1281" fmla="*/ 9110959 w 12192000"/>
                <a:gd name="connsiteY1281" fmla="*/ 687446 h 1608850"/>
                <a:gd name="connsiteX1282" fmla="*/ 9123373 w 12192000"/>
                <a:gd name="connsiteY1282" fmla="*/ 687446 h 1608850"/>
                <a:gd name="connsiteX1283" fmla="*/ 9123373 w 12192000"/>
                <a:gd name="connsiteY1283" fmla="*/ 719872 h 1608850"/>
                <a:gd name="connsiteX1284" fmla="*/ 9124386 w 12192000"/>
                <a:gd name="connsiteY1284" fmla="*/ 720413 h 1608850"/>
                <a:gd name="connsiteX1285" fmla="*/ 9131480 w 12192000"/>
                <a:gd name="connsiteY1285" fmla="*/ 724196 h 1608850"/>
                <a:gd name="connsiteX1286" fmla="*/ 9131480 w 12192000"/>
                <a:gd name="connsiteY1286" fmla="*/ 725547 h 1608850"/>
                <a:gd name="connsiteX1287" fmla="*/ 9131480 w 12192000"/>
                <a:gd name="connsiteY1287" fmla="*/ 735005 h 1608850"/>
                <a:gd name="connsiteX1288" fmla="*/ 9176067 w 12192000"/>
                <a:gd name="connsiteY1288" fmla="*/ 735005 h 1608850"/>
                <a:gd name="connsiteX1289" fmla="*/ 9176067 w 12192000"/>
                <a:gd name="connsiteY1289" fmla="*/ 736086 h 1608850"/>
                <a:gd name="connsiteX1290" fmla="*/ 9176067 w 12192000"/>
                <a:gd name="connsiteY1290" fmla="*/ 743652 h 1608850"/>
                <a:gd name="connsiteX1291" fmla="*/ 9178093 w 12192000"/>
                <a:gd name="connsiteY1291" fmla="*/ 743652 h 1608850"/>
                <a:gd name="connsiteX1292" fmla="*/ 9192280 w 12192000"/>
                <a:gd name="connsiteY1292" fmla="*/ 743652 h 1608850"/>
                <a:gd name="connsiteX1293" fmla="*/ 9192280 w 12192000"/>
                <a:gd name="connsiteY1293" fmla="*/ 713387 h 1608850"/>
                <a:gd name="connsiteX1294" fmla="*/ 9236867 w 12192000"/>
                <a:gd name="connsiteY1294" fmla="*/ 713387 h 1608850"/>
                <a:gd name="connsiteX1295" fmla="*/ 9236867 w 12192000"/>
                <a:gd name="connsiteY1295" fmla="*/ 712036 h 1608850"/>
                <a:gd name="connsiteX1296" fmla="*/ 9236867 w 12192000"/>
                <a:gd name="connsiteY1296" fmla="*/ 702578 h 1608850"/>
                <a:gd name="connsiteX1297" fmla="*/ 9237881 w 12192000"/>
                <a:gd name="connsiteY1297" fmla="*/ 702578 h 1608850"/>
                <a:gd name="connsiteX1298" fmla="*/ 9244974 w 12192000"/>
                <a:gd name="connsiteY1298" fmla="*/ 702578 h 1608850"/>
                <a:gd name="connsiteX1299" fmla="*/ 9244974 w 12192000"/>
                <a:gd name="connsiteY1299" fmla="*/ 700687 h 1608850"/>
                <a:gd name="connsiteX1300" fmla="*/ 9244974 w 12192000"/>
                <a:gd name="connsiteY1300" fmla="*/ 687446 h 1608850"/>
                <a:gd name="connsiteX1301" fmla="*/ 9245734 w 12192000"/>
                <a:gd name="connsiteY1301" fmla="*/ 687446 h 1608850"/>
                <a:gd name="connsiteX1302" fmla="*/ 9251054 w 12192000"/>
                <a:gd name="connsiteY1302" fmla="*/ 687446 h 1608850"/>
                <a:gd name="connsiteX1303" fmla="*/ 9251054 w 12192000"/>
                <a:gd name="connsiteY1303" fmla="*/ 686365 h 1608850"/>
                <a:gd name="connsiteX1304" fmla="*/ 9251054 w 12192000"/>
                <a:gd name="connsiteY1304" fmla="*/ 678798 h 1608850"/>
                <a:gd name="connsiteX1305" fmla="*/ 9253081 w 12192000"/>
                <a:gd name="connsiteY1305" fmla="*/ 678798 h 1608850"/>
                <a:gd name="connsiteX1306" fmla="*/ 9267268 w 12192000"/>
                <a:gd name="connsiteY1306" fmla="*/ 678798 h 1608850"/>
                <a:gd name="connsiteX1307" fmla="*/ 9267268 w 12192000"/>
                <a:gd name="connsiteY1307" fmla="*/ 679879 h 1608850"/>
                <a:gd name="connsiteX1308" fmla="*/ 9267268 w 12192000"/>
                <a:gd name="connsiteY1308" fmla="*/ 687446 h 1608850"/>
                <a:gd name="connsiteX1309" fmla="*/ 9289561 w 12192000"/>
                <a:gd name="connsiteY1309" fmla="*/ 687446 h 1608850"/>
                <a:gd name="connsiteX1310" fmla="*/ 9289561 w 12192000"/>
                <a:gd name="connsiteY1310" fmla="*/ 685554 h 1608850"/>
                <a:gd name="connsiteX1311" fmla="*/ 9289561 w 12192000"/>
                <a:gd name="connsiteY1311" fmla="*/ 672313 h 1608850"/>
                <a:gd name="connsiteX1312" fmla="*/ 9291335 w 12192000"/>
                <a:gd name="connsiteY1312" fmla="*/ 672313 h 1608850"/>
                <a:gd name="connsiteX1313" fmla="*/ 9303748 w 12192000"/>
                <a:gd name="connsiteY1313" fmla="*/ 672313 h 1608850"/>
                <a:gd name="connsiteX1314" fmla="*/ 9303748 w 12192000"/>
                <a:gd name="connsiteY1314" fmla="*/ 696093 h 1608850"/>
                <a:gd name="connsiteX1315" fmla="*/ 9304762 w 12192000"/>
                <a:gd name="connsiteY1315" fmla="*/ 696093 h 1608850"/>
                <a:gd name="connsiteX1316" fmla="*/ 9311855 w 12192000"/>
                <a:gd name="connsiteY1316" fmla="*/ 696093 h 1608850"/>
                <a:gd name="connsiteX1317" fmla="*/ 9311855 w 12192000"/>
                <a:gd name="connsiteY1317" fmla="*/ 695012 h 1608850"/>
                <a:gd name="connsiteX1318" fmla="*/ 9311855 w 12192000"/>
                <a:gd name="connsiteY1318" fmla="*/ 687446 h 1608850"/>
                <a:gd name="connsiteX1319" fmla="*/ 9313628 w 12192000"/>
                <a:gd name="connsiteY1319" fmla="*/ 687446 h 1608850"/>
                <a:gd name="connsiteX1320" fmla="*/ 9326042 w 12192000"/>
                <a:gd name="connsiteY1320" fmla="*/ 687446 h 1608850"/>
                <a:gd name="connsiteX1321" fmla="*/ 9326042 w 12192000"/>
                <a:gd name="connsiteY1321" fmla="*/ 713387 h 1608850"/>
                <a:gd name="connsiteX1322" fmla="*/ 9328069 w 12192000"/>
                <a:gd name="connsiteY1322" fmla="*/ 713387 h 1608850"/>
                <a:gd name="connsiteX1323" fmla="*/ 9342255 w 12192000"/>
                <a:gd name="connsiteY1323" fmla="*/ 713387 h 1608850"/>
                <a:gd name="connsiteX1324" fmla="*/ 9342255 w 12192000"/>
                <a:gd name="connsiteY1324" fmla="*/ 715008 h 1608850"/>
                <a:gd name="connsiteX1325" fmla="*/ 9342255 w 12192000"/>
                <a:gd name="connsiteY1325" fmla="*/ 726358 h 1608850"/>
                <a:gd name="connsiteX1326" fmla="*/ 9343015 w 12192000"/>
                <a:gd name="connsiteY1326" fmla="*/ 726358 h 1608850"/>
                <a:gd name="connsiteX1327" fmla="*/ 9348336 w 12192000"/>
                <a:gd name="connsiteY1327" fmla="*/ 726358 h 1608850"/>
                <a:gd name="connsiteX1328" fmla="*/ 9348336 w 12192000"/>
                <a:gd name="connsiteY1328" fmla="*/ 725547 h 1608850"/>
                <a:gd name="connsiteX1329" fmla="*/ 9348336 w 12192000"/>
                <a:gd name="connsiteY1329" fmla="*/ 719872 h 1608850"/>
                <a:gd name="connsiteX1330" fmla="*/ 9378736 w 12192000"/>
                <a:gd name="connsiteY1330" fmla="*/ 719872 h 1608850"/>
                <a:gd name="connsiteX1331" fmla="*/ 9378736 w 12192000"/>
                <a:gd name="connsiteY1331" fmla="*/ 743652 h 1608850"/>
                <a:gd name="connsiteX1332" fmla="*/ 9379749 w 12192000"/>
                <a:gd name="connsiteY1332" fmla="*/ 743652 h 1608850"/>
                <a:gd name="connsiteX1333" fmla="*/ 9386843 w 12192000"/>
                <a:gd name="connsiteY1333" fmla="*/ 743652 h 1608850"/>
                <a:gd name="connsiteX1334" fmla="*/ 9386843 w 12192000"/>
                <a:gd name="connsiteY1334" fmla="*/ 744733 h 1608850"/>
                <a:gd name="connsiteX1335" fmla="*/ 9386843 w 12192000"/>
                <a:gd name="connsiteY1335" fmla="*/ 752299 h 1608850"/>
                <a:gd name="connsiteX1336" fmla="*/ 9387603 w 12192000"/>
                <a:gd name="connsiteY1336" fmla="*/ 752299 h 1608850"/>
                <a:gd name="connsiteX1337" fmla="*/ 9392923 w 12192000"/>
                <a:gd name="connsiteY1337" fmla="*/ 752299 h 1608850"/>
                <a:gd name="connsiteX1338" fmla="*/ 9392923 w 12192000"/>
                <a:gd name="connsiteY1338" fmla="*/ 750137 h 1608850"/>
                <a:gd name="connsiteX1339" fmla="*/ 9392923 w 12192000"/>
                <a:gd name="connsiteY1339" fmla="*/ 735005 h 1608850"/>
                <a:gd name="connsiteX1340" fmla="*/ 9393936 w 12192000"/>
                <a:gd name="connsiteY1340" fmla="*/ 735005 h 1608850"/>
                <a:gd name="connsiteX1341" fmla="*/ 9401030 w 12192000"/>
                <a:gd name="connsiteY1341" fmla="*/ 735005 h 1608850"/>
                <a:gd name="connsiteX1342" fmla="*/ 9401030 w 12192000"/>
                <a:gd name="connsiteY1342" fmla="*/ 736086 h 1608850"/>
                <a:gd name="connsiteX1343" fmla="*/ 9401030 w 12192000"/>
                <a:gd name="connsiteY1343" fmla="*/ 743652 h 1608850"/>
                <a:gd name="connsiteX1344" fmla="*/ 9406350 w 12192000"/>
                <a:gd name="connsiteY1344" fmla="*/ 741659 h 1608850"/>
                <a:gd name="connsiteX1345" fmla="*/ 9407110 w 12192000"/>
                <a:gd name="connsiteY1345" fmla="*/ 740679 h 1608850"/>
                <a:gd name="connsiteX1346" fmla="*/ 9407110 w 12192000"/>
                <a:gd name="connsiteY1346" fmla="*/ 735005 h 1608850"/>
                <a:gd name="connsiteX1347" fmla="*/ 9445617 w 12192000"/>
                <a:gd name="connsiteY1347" fmla="*/ 735005 h 1608850"/>
                <a:gd name="connsiteX1348" fmla="*/ 9445617 w 12192000"/>
                <a:gd name="connsiteY1348" fmla="*/ 758784 h 1608850"/>
                <a:gd name="connsiteX1349" fmla="*/ 9447643 w 12192000"/>
                <a:gd name="connsiteY1349" fmla="*/ 758784 h 1608850"/>
                <a:gd name="connsiteX1350" fmla="*/ 9461830 w 12192000"/>
                <a:gd name="connsiteY1350" fmla="*/ 758784 h 1608850"/>
                <a:gd name="connsiteX1351" fmla="*/ 9461830 w 12192000"/>
                <a:gd name="connsiteY1351" fmla="*/ 759865 h 1608850"/>
                <a:gd name="connsiteX1352" fmla="*/ 9461830 w 12192000"/>
                <a:gd name="connsiteY1352" fmla="*/ 767431 h 1608850"/>
                <a:gd name="connsiteX1353" fmla="*/ 9463604 w 12192000"/>
                <a:gd name="connsiteY1353" fmla="*/ 767431 h 1608850"/>
                <a:gd name="connsiteX1354" fmla="*/ 9476017 w 12192000"/>
                <a:gd name="connsiteY1354" fmla="*/ 767431 h 1608850"/>
                <a:gd name="connsiteX1355" fmla="*/ 9476017 w 12192000"/>
                <a:gd name="connsiteY1355" fmla="*/ 743652 h 1608850"/>
                <a:gd name="connsiteX1356" fmla="*/ 9477030 w 12192000"/>
                <a:gd name="connsiteY1356" fmla="*/ 743652 h 1608850"/>
                <a:gd name="connsiteX1357" fmla="*/ 9484124 w 12192000"/>
                <a:gd name="connsiteY1357" fmla="*/ 743652 h 1608850"/>
                <a:gd name="connsiteX1358" fmla="*/ 9484124 w 12192000"/>
                <a:gd name="connsiteY1358" fmla="*/ 711225 h 1608850"/>
                <a:gd name="connsiteX1359" fmla="*/ 9485137 w 12192000"/>
                <a:gd name="connsiteY1359" fmla="*/ 711225 h 1608850"/>
                <a:gd name="connsiteX1360" fmla="*/ 9492231 w 12192000"/>
                <a:gd name="connsiteY1360" fmla="*/ 711225 h 1608850"/>
                <a:gd name="connsiteX1361" fmla="*/ 9492231 w 12192000"/>
                <a:gd name="connsiteY1361" fmla="*/ 709334 h 1608850"/>
                <a:gd name="connsiteX1362" fmla="*/ 9492231 w 12192000"/>
                <a:gd name="connsiteY1362" fmla="*/ 696093 h 1608850"/>
                <a:gd name="connsiteX1363" fmla="*/ 9490964 w 12192000"/>
                <a:gd name="connsiteY1363" fmla="*/ 694471 h 1608850"/>
                <a:gd name="connsiteX1364" fmla="*/ 9496284 w 12192000"/>
                <a:gd name="connsiteY1364" fmla="*/ 683122 h 1608850"/>
                <a:gd name="connsiteX1365" fmla="*/ 9504391 w 12192000"/>
                <a:gd name="connsiteY1365" fmla="*/ 711225 h 1608850"/>
                <a:gd name="connsiteX1366" fmla="*/ 9505151 w 12192000"/>
                <a:gd name="connsiteY1366" fmla="*/ 711225 h 1608850"/>
                <a:gd name="connsiteX1367" fmla="*/ 9510471 w 12192000"/>
                <a:gd name="connsiteY1367" fmla="*/ 711225 h 1608850"/>
                <a:gd name="connsiteX1368" fmla="*/ 9510471 w 12192000"/>
                <a:gd name="connsiteY1368" fmla="*/ 605298 h 1608850"/>
                <a:gd name="connsiteX1369" fmla="*/ 9511991 w 12192000"/>
                <a:gd name="connsiteY1369" fmla="*/ 605298 h 1608850"/>
                <a:gd name="connsiteX1370" fmla="*/ 9522631 w 12192000"/>
                <a:gd name="connsiteY1370" fmla="*/ 605298 h 1608850"/>
                <a:gd name="connsiteX1371" fmla="*/ 9522631 w 12192000"/>
                <a:gd name="connsiteY1371" fmla="*/ 557739 h 1608850"/>
                <a:gd name="connsiteX1372" fmla="*/ 9548978 w 12192000"/>
                <a:gd name="connsiteY1372" fmla="*/ 557739 h 1608850"/>
                <a:gd name="connsiteX1373" fmla="*/ 9548978 w 12192000"/>
                <a:gd name="connsiteY1373" fmla="*/ 536121 h 1608850"/>
                <a:gd name="connsiteX1374" fmla="*/ 9583432 w 12192000"/>
                <a:gd name="connsiteY1374" fmla="*/ 536121 h 1608850"/>
                <a:gd name="connsiteX1375" fmla="*/ 9583432 w 12192000"/>
                <a:gd name="connsiteY1375" fmla="*/ 538553 h 1608850"/>
                <a:gd name="connsiteX1376" fmla="*/ 9583432 w 12192000"/>
                <a:gd name="connsiteY1376" fmla="*/ 555577 h 1608850"/>
                <a:gd name="connsiteX1377" fmla="*/ 9585712 w 12192000"/>
                <a:gd name="connsiteY1377" fmla="*/ 555577 h 1608850"/>
                <a:gd name="connsiteX1378" fmla="*/ 9601672 w 12192000"/>
                <a:gd name="connsiteY1378" fmla="*/ 555577 h 1608850"/>
                <a:gd name="connsiteX1379" fmla="*/ 9601672 w 12192000"/>
                <a:gd name="connsiteY1379" fmla="*/ 603136 h 1608850"/>
                <a:gd name="connsiteX1380" fmla="*/ 9602685 w 12192000"/>
                <a:gd name="connsiteY1380" fmla="*/ 603136 h 1608850"/>
                <a:gd name="connsiteX1381" fmla="*/ 9609779 w 12192000"/>
                <a:gd name="connsiteY1381" fmla="*/ 603136 h 1608850"/>
                <a:gd name="connsiteX1382" fmla="*/ 9623966 w 12192000"/>
                <a:gd name="connsiteY1382" fmla="*/ 607460 h 1608850"/>
                <a:gd name="connsiteX1383" fmla="*/ 9623966 w 12192000"/>
                <a:gd name="connsiteY1383" fmla="*/ 646372 h 1608850"/>
                <a:gd name="connsiteX1384" fmla="*/ 9624979 w 12192000"/>
                <a:gd name="connsiteY1384" fmla="*/ 646372 h 1608850"/>
                <a:gd name="connsiteX1385" fmla="*/ 9632072 w 12192000"/>
                <a:gd name="connsiteY1385" fmla="*/ 646372 h 1608850"/>
                <a:gd name="connsiteX1386" fmla="*/ 9632072 w 12192000"/>
                <a:gd name="connsiteY1386" fmla="*/ 647993 h 1608850"/>
                <a:gd name="connsiteX1387" fmla="*/ 9632072 w 12192000"/>
                <a:gd name="connsiteY1387" fmla="*/ 659342 h 1608850"/>
                <a:gd name="connsiteX1388" fmla="*/ 9634099 w 12192000"/>
                <a:gd name="connsiteY1388" fmla="*/ 659342 h 1608850"/>
                <a:gd name="connsiteX1389" fmla="*/ 9648286 w 12192000"/>
                <a:gd name="connsiteY1389" fmla="*/ 659342 h 1608850"/>
                <a:gd name="connsiteX1390" fmla="*/ 9654366 w 12192000"/>
                <a:gd name="connsiteY1390" fmla="*/ 665828 h 1608850"/>
                <a:gd name="connsiteX1391" fmla="*/ 9654366 w 12192000"/>
                <a:gd name="connsiteY1391" fmla="*/ 687446 h 1608850"/>
                <a:gd name="connsiteX1392" fmla="*/ 9656646 w 12192000"/>
                <a:gd name="connsiteY1392" fmla="*/ 687446 h 1608850"/>
                <a:gd name="connsiteX1393" fmla="*/ 9672606 w 12192000"/>
                <a:gd name="connsiteY1393" fmla="*/ 687446 h 1608850"/>
                <a:gd name="connsiteX1394" fmla="*/ 9672606 w 12192000"/>
                <a:gd name="connsiteY1394" fmla="*/ 688526 h 1608850"/>
                <a:gd name="connsiteX1395" fmla="*/ 9672606 w 12192000"/>
                <a:gd name="connsiteY1395" fmla="*/ 696093 h 1608850"/>
                <a:gd name="connsiteX1396" fmla="*/ 9673873 w 12192000"/>
                <a:gd name="connsiteY1396" fmla="*/ 696093 h 1608850"/>
                <a:gd name="connsiteX1397" fmla="*/ 9682740 w 12192000"/>
                <a:gd name="connsiteY1397" fmla="*/ 696093 h 1608850"/>
                <a:gd name="connsiteX1398" fmla="*/ 9682740 w 12192000"/>
                <a:gd name="connsiteY1398" fmla="*/ 698254 h 1608850"/>
                <a:gd name="connsiteX1399" fmla="*/ 9682740 w 12192000"/>
                <a:gd name="connsiteY1399" fmla="*/ 713387 h 1608850"/>
                <a:gd name="connsiteX1400" fmla="*/ 9686793 w 12192000"/>
                <a:gd name="connsiteY1400" fmla="*/ 711495 h 1608850"/>
                <a:gd name="connsiteX1401" fmla="*/ 9686793 w 12192000"/>
                <a:gd name="connsiteY1401" fmla="*/ 698254 h 1608850"/>
                <a:gd name="connsiteX1402" fmla="*/ 9687806 w 12192000"/>
                <a:gd name="connsiteY1402" fmla="*/ 698254 h 1608850"/>
                <a:gd name="connsiteX1403" fmla="*/ 9694900 w 12192000"/>
                <a:gd name="connsiteY1403" fmla="*/ 698254 h 1608850"/>
                <a:gd name="connsiteX1404" fmla="*/ 9694900 w 12192000"/>
                <a:gd name="connsiteY1404" fmla="*/ 699876 h 1608850"/>
                <a:gd name="connsiteX1405" fmla="*/ 9694900 w 12192000"/>
                <a:gd name="connsiteY1405" fmla="*/ 711225 h 1608850"/>
                <a:gd name="connsiteX1406" fmla="*/ 9695660 w 12192000"/>
                <a:gd name="connsiteY1406" fmla="*/ 711225 h 1608850"/>
                <a:gd name="connsiteX1407" fmla="*/ 9700980 w 12192000"/>
                <a:gd name="connsiteY1407" fmla="*/ 711225 h 1608850"/>
                <a:gd name="connsiteX1408" fmla="*/ 9749620 w 12192000"/>
                <a:gd name="connsiteY1408" fmla="*/ 706902 h 1608850"/>
                <a:gd name="connsiteX1409" fmla="*/ 9749620 w 12192000"/>
                <a:gd name="connsiteY1409" fmla="*/ 708253 h 1608850"/>
                <a:gd name="connsiteX1410" fmla="*/ 9749620 w 12192000"/>
                <a:gd name="connsiteY1410" fmla="*/ 717710 h 1608850"/>
                <a:gd name="connsiteX1411" fmla="*/ 9750380 w 12192000"/>
                <a:gd name="connsiteY1411" fmla="*/ 717710 h 1608850"/>
                <a:gd name="connsiteX1412" fmla="*/ 9755702 w 12192000"/>
                <a:gd name="connsiteY1412" fmla="*/ 717710 h 1608850"/>
                <a:gd name="connsiteX1413" fmla="*/ 9755702 w 12192000"/>
                <a:gd name="connsiteY1413" fmla="*/ 719872 h 1608850"/>
                <a:gd name="connsiteX1414" fmla="*/ 9755702 w 12192000"/>
                <a:gd name="connsiteY1414" fmla="*/ 735005 h 1608850"/>
                <a:gd name="connsiteX1415" fmla="*/ 9757728 w 12192000"/>
                <a:gd name="connsiteY1415" fmla="*/ 733654 h 1608850"/>
                <a:gd name="connsiteX1416" fmla="*/ 9771914 w 12192000"/>
                <a:gd name="connsiteY1416" fmla="*/ 724196 h 1608850"/>
                <a:gd name="connsiteX1417" fmla="*/ 9777994 w 12192000"/>
                <a:gd name="connsiteY1417" fmla="*/ 683122 h 1608850"/>
                <a:gd name="connsiteX1418" fmla="*/ 9778754 w 12192000"/>
                <a:gd name="connsiteY1418" fmla="*/ 682852 h 1608850"/>
                <a:gd name="connsiteX1419" fmla="*/ 9784074 w 12192000"/>
                <a:gd name="connsiteY1419" fmla="*/ 680960 h 1608850"/>
                <a:gd name="connsiteX1420" fmla="*/ 9786102 w 12192000"/>
                <a:gd name="connsiteY1420" fmla="*/ 611783 h 1608850"/>
                <a:gd name="connsiteX1421" fmla="*/ 9788128 w 12192000"/>
                <a:gd name="connsiteY1421" fmla="*/ 680960 h 1608850"/>
                <a:gd name="connsiteX1422" fmla="*/ 9788888 w 12192000"/>
                <a:gd name="connsiteY1422" fmla="*/ 681230 h 1608850"/>
                <a:gd name="connsiteX1423" fmla="*/ 9794208 w 12192000"/>
                <a:gd name="connsiteY1423" fmla="*/ 683122 h 1608850"/>
                <a:gd name="connsiteX1424" fmla="*/ 9794208 w 12192000"/>
                <a:gd name="connsiteY1424" fmla="*/ 596651 h 1608850"/>
                <a:gd name="connsiteX1425" fmla="*/ 9798262 w 12192000"/>
                <a:gd name="connsiteY1425" fmla="*/ 564224 h 1608850"/>
                <a:gd name="connsiteX1426" fmla="*/ 9836768 w 12192000"/>
                <a:gd name="connsiteY1426" fmla="*/ 564224 h 1608850"/>
                <a:gd name="connsiteX1427" fmla="*/ 9836768 w 12192000"/>
                <a:gd name="connsiteY1427" fmla="*/ 596651 h 1608850"/>
                <a:gd name="connsiteX1428" fmla="*/ 9837528 w 12192000"/>
                <a:gd name="connsiteY1428" fmla="*/ 596651 h 1608850"/>
                <a:gd name="connsiteX1429" fmla="*/ 9842848 w 12192000"/>
                <a:gd name="connsiteY1429" fmla="*/ 596651 h 1608850"/>
                <a:gd name="connsiteX1430" fmla="*/ 9842848 w 12192000"/>
                <a:gd name="connsiteY1430" fmla="*/ 514503 h 1608850"/>
                <a:gd name="connsiteX1431" fmla="*/ 9844622 w 12192000"/>
                <a:gd name="connsiteY1431" fmla="*/ 514503 h 1608850"/>
                <a:gd name="connsiteX1432" fmla="*/ 9857036 w 12192000"/>
                <a:gd name="connsiteY1432" fmla="*/ 514503 h 1608850"/>
                <a:gd name="connsiteX1433" fmla="*/ 9857036 w 12192000"/>
                <a:gd name="connsiteY1433" fmla="*/ 512612 h 1608850"/>
                <a:gd name="connsiteX1434" fmla="*/ 9857036 w 12192000"/>
                <a:gd name="connsiteY1434" fmla="*/ 499371 h 1608850"/>
                <a:gd name="connsiteX1435" fmla="*/ 9879330 w 12192000"/>
                <a:gd name="connsiteY1435" fmla="*/ 499371 h 1608850"/>
                <a:gd name="connsiteX1436" fmla="*/ 9879330 w 12192000"/>
                <a:gd name="connsiteY1436" fmla="*/ 498290 h 1608850"/>
                <a:gd name="connsiteX1437" fmla="*/ 9879330 w 12192000"/>
                <a:gd name="connsiteY1437" fmla="*/ 490724 h 1608850"/>
                <a:gd name="connsiteX1438" fmla="*/ 9881102 w 12192000"/>
                <a:gd name="connsiteY1438" fmla="*/ 490724 h 1608850"/>
                <a:gd name="connsiteX1439" fmla="*/ 9893516 w 12192000"/>
                <a:gd name="connsiteY1439" fmla="*/ 490724 h 1608850"/>
                <a:gd name="connsiteX1440" fmla="*/ 9893516 w 12192000"/>
                <a:gd name="connsiteY1440" fmla="*/ 491805 h 1608850"/>
                <a:gd name="connsiteX1441" fmla="*/ 9893516 w 12192000"/>
                <a:gd name="connsiteY1441" fmla="*/ 499371 h 1608850"/>
                <a:gd name="connsiteX1442" fmla="*/ 9894276 w 12192000"/>
                <a:gd name="connsiteY1442" fmla="*/ 499371 h 1608850"/>
                <a:gd name="connsiteX1443" fmla="*/ 9899596 w 12192000"/>
                <a:gd name="connsiteY1443" fmla="*/ 499371 h 1608850"/>
                <a:gd name="connsiteX1444" fmla="*/ 9909730 w 12192000"/>
                <a:gd name="connsiteY1444" fmla="*/ 495047 h 1608850"/>
                <a:gd name="connsiteX1445" fmla="*/ 9913782 w 12192000"/>
                <a:gd name="connsiteY1445" fmla="*/ 498290 h 1608850"/>
                <a:gd name="connsiteX1446" fmla="*/ 9913782 w 12192000"/>
                <a:gd name="connsiteY1446" fmla="*/ 490724 h 1608850"/>
                <a:gd name="connsiteX1447" fmla="*/ 9916062 w 12192000"/>
                <a:gd name="connsiteY1447" fmla="*/ 490724 h 1608850"/>
                <a:gd name="connsiteX1448" fmla="*/ 9932024 w 12192000"/>
                <a:gd name="connsiteY1448" fmla="*/ 490724 h 1608850"/>
                <a:gd name="connsiteX1449" fmla="*/ 9932024 w 12192000"/>
                <a:gd name="connsiteY1449" fmla="*/ 491805 h 1608850"/>
                <a:gd name="connsiteX1450" fmla="*/ 9932024 w 12192000"/>
                <a:gd name="connsiteY1450" fmla="*/ 499371 h 1608850"/>
                <a:gd name="connsiteX1451" fmla="*/ 9962424 w 12192000"/>
                <a:gd name="connsiteY1451" fmla="*/ 499371 h 1608850"/>
                <a:gd name="connsiteX1452" fmla="*/ 9962424 w 12192000"/>
                <a:gd name="connsiteY1452" fmla="*/ 500992 h 1608850"/>
                <a:gd name="connsiteX1453" fmla="*/ 9962424 w 12192000"/>
                <a:gd name="connsiteY1453" fmla="*/ 512342 h 1608850"/>
                <a:gd name="connsiteX1454" fmla="*/ 9988770 w 12192000"/>
                <a:gd name="connsiteY1454" fmla="*/ 512342 h 1608850"/>
                <a:gd name="connsiteX1455" fmla="*/ 9988770 w 12192000"/>
                <a:gd name="connsiteY1455" fmla="*/ 542606 h 1608850"/>
                <a:gd name="connsiteX1456" fmla="*/ 9989530 w 12192000"/>
                <a:gd name="connsiteY1456" fmla="*/ 542606 h 1608850"/>
                <a:gd name="connsiteX1457" fmla="*/ 9994850 w 12192000"/>
                <a:gd name="connsiteY1457" fmla="*/ 542606 h 1608850"/>
                <a:gd name="connsiteX1458" fmla="*/ 9994850 w 12192000"/>
                <a:gd name="connsiteY1458" fmla="*/ 543687 h 1608850"/>
                <a:gd name="connsiteX1459" fmla="*/ 9994850 w 12192000"/>
                <a:gd name="connsiteY1459" fmla="*/ 551254 h 1608850"/>
                <a:gd name="connsiteX1460" fmla="*/ 9998904 w 12192000"/>
                <a:gd name="connsiteY1460" fmla="*/ 581518 h 1608850"/>
                <a:gd name="connsiteX1461" fmla="*/ 9999664 w 12192000"/>
                <a:gd name="connsiteY1461" fmla="*/ 581518 h 1608850"/>
                <a:gd name="connsiteX1462" fmla="*/ 10004984 w 12192000"/>
                <a:gd name="connsiteY1462" fmla="*/ 581518 h 1608850"/>
                <a:gd name="connsiteX1463" fmla="*/ 10004984 w 12192000"/>
                <a:gd name="connsiteY1463" fmla="*/ 582329 h 1608850"/>
                <a:gd name="connsiteX1464" fmla="*/ 10004984 w 12192000"/>
                <a:gd name="connsiteY1464" fmla="*/ 588004 h 1608850"/>
                <a:gd name="connsiteX1465" fmla="*/ 10005998 w 12192000"/>
                <a:gd name="connsiteY1465" fmla="*/ 588004 h 1608850"/>
                <a:gd name="connsiteX1466" fmla="*/ 10013090 w 12192000"/>
                <a:gd name="connsiteY1466" fmla="*/ 588004 h 1608850"/>
                <a:gd name="connsiteX1467" fmla="*/ 10013090 w 12192000"/>
                <a:gd name="connsiteY1467" fmla="*/ 618269 h 1608850"/>
                <a:gd name="connsiteX1468" fmla="*/ 10015118 w 12192000"/>
                <a:gd name="connsiteY1468" fmla="*/ 618269 h 1608850"/>
                <a:gd name="connsiteX1469" fmla="*/ 10029304 w 12192000"/>
                <a:gd name="connsiteY1469" fmla="*/ 618269 h 1608850"/>
                <a:gd name="connsiteX1470" fmla="*/ 10029304 w 12192000"/>
                <a:gd name="connsiteY1470" fmla="*/ 642048 h 1608850"/>
                <a:gd name="connsiteX1471" fmla="*/ 10031332 w 12192000"/>
                <a:gd name="connsiteY1471" fmla="*/ 643669 h 1608850"/>
                <a:gd name="connsiteX1472" fmla="*/ 10031332 w 12192000"/>
                <a:gd name="connsiteY1472" fmla="*/ 655019 h 1608850"/>
                <a:gd name="connsiteX1473" fmla="*/ 10032092 w 12192000"/>
                <a:gd name="connsiteY1473" fmla="*/ 655019 h 1608850"/>
                <a:gd name="connsiteX1474" fmla="*/ 10037412 w 12192000"/>
                <a:gd name="connsiteY1474" fmla="*/ 655019 h 1608850"/>
                <a:gd name="connsiteX1475" fmla="*/ 10037412 w 12192000"/>
                <a:gd name="connsiteY1475" fmla="*/ 678798 h 1608850"/>
                <a:gd name="connsiteX1476" fmla="*/ 10038678 w 12192000"/>
                <a:gd name="connsiteY1476" fmla="*/ 678798 h 1608850"/>
                <a:gd name="connsiteX1477" fmla="*/ 10047544 w 12192000"/>
                <a:gd name="connsiteY1477" fmla="*/ 678798 h 1608850"/>
                <a:gd name="connsiteX1478" fmla="*/ 10049572 w 12192000"/>
                <a:gd name="connsiteY1478" fmla="*/ 682852 h 1608850"/>
                <a:gd name="connsiteX1479" fmla="*/ 10049572 w 12192000"/>
                <a:gd name="connsiteY1479" fmla="*/ 696093 h 1608850"/>
                <a:gd name="connsiteX1480" fmla="*/ 10051092 w 12192000"/>
                <a:gd name="connsiteY1480" fmla="*/ 694201 h 1608850"/>
                <a:gd name="connsiteX1481" fmla="*/ 10061732 w 12192000"/>
                <a:gd name="connsiteY1481" fmla="*/ 680960 h 1608850"/>
                <a:gd name="connsiteX1482" fmla="*/ 10090106 w 12192000"/>
                <a:gd name="connsiteY1482" fmla="*/ 680960 h 1608850"/>
                <a:gd name="connsiteX1483" fmla="*/ 10090106 w 12192000"/>
                <a:gd name="connsiteY1483" fmla="*/ 767431 h 1608850"/>
                <a:gd name="connsiteX1484" fmla="*/ 10090866 w 12192000"/>
                <a:gd name="connsiteY1484" fmla="*/ 767431 h 1608850"/>
                <a:gd name="connsiteX1485" fmla="*/ 10096186 w 12192000"/>
                <a:gd name="connsiteY1485" fmla="*/ 767431 h 1608850"/>
                <a:gd name="connsiteX1486" fmla="*/ 10096946 w 12192000"/>
                <a:gd name="connsiteY1486" fmla="*/ 766080 h 1608850"/>
                <a:gd name="connsiteX1487" fmla="*/ 10102266 w 12192000"/>
                <a:gd name="connsiteY1487" fmla="*/ 756622 h 1608850"/>
                <a:gd name="connsiteX1488" fmla="*/ 10102266 w 12192000"/>
                <a:gd name="connsiteY1488" fmla="*/ 758514 h 1608850"/>
                <a:gd name="connsiteX1489" fmla="*/ 10102266 w 12192000"/>
                <a:gd name="connsiteY1489" fmla="*/ 771755 h 1608850"/>
                <a:gd name="connsiteX1490" fmla="*/ 10106318 w 12192000"/>
                <a:gd name="connsiteY1490" fmla="*/ 726358 h 1608850"/>
                <a:gd name="connsiteX1491" fmla="*/ 10107078 w 12192000"/>
                <a:gd name="connsiteY1491" fmla="*/ 726358 h 1608850"/>
                <a:gd name="connsiteX1492" fmla="*/ 10112398 w 12192000"/>
                <a:gd name="connsiteY1492" fmla="*/ 726358 h 1608850"/>
                <a:gd name="connsiteX1493" fmla="*/ 10112398 w 12192000"/>
                <a:gd name="connsiteY1493" fmla="*/ 661504 h 1608850"/>
                <a:gd name="connsiteX1494" fmla="*/ 10113412 w 12192000"/>
                <a:gd name="connsiteY1494" fmla="*/ 661504 h 1608850"/>
                <a:gd name="connsiteX1495" fmla="*/ 10120506 w 12192000"/>
                <a:gd name="connsiteY1495" fmla="*/ 661504 h 1608850"/>
                <a:gd name="connsiteX1496" fmla="*/ 10132666 w 12192000"/>
                <a:gd name="connsiteY1496" fmla="*/ 618269 h 1608850"/>
                <a:gd name="connsiteX1497" fmla="*/ 10133932 w 12192000"/>
                <a:gd name="connsiteY1497" fmla="*/ 618269 h 1608850"/>
                <a:gd name="connsiteX1498" fmla="*/ 10142800 w 12192000"/>
                <a:gd name="connsiteY1498" fmla="*/ 618269 h 1608850"/>
                <a:gd name="connsiteX1499" fmla="*/ 10152932 w 12192000"/>
                <a:gd name="connsiteY1499" fmla="*/ 661504 h 1608850"/>
                <a:gd name="connsiteX1500" fmla="*/ 10153946 w 12192000"/>
                <a:gd name="connsiteY1500" fmla="*/ 661504 h 1608850"/>
                <a:gd name="connsiteX1501" fmla="*/ 10161040 w 12192000"/>
                <a:gd name="connsiteY1501" fmla="*/ 661504 h 1608850"/>
                <a:gd name="connsiteX1502" fmla="*/ 10161040 w 12192000"/>
                <a:gd name="connsiteY1502" fmla="*/ 700416 h 1608850"/>
                <a:gd name="connsiteX1503" fmla="*/ 10162812 w 12192000"/>
                <a:gd name="connsiteY1503" fmla="*/ 700416 h 1608850"/>
                <a:gd name="connsiteX1504" fmla="*/ 10175226 w 12192000"/>
                <a:gd name="connsiteY1504" fmla="*/ 700416 h 1608850"/>
                <a:gd name="connsiteX1505" fmla="*/ 10175226 w 12192000"/>
                <a:gd name="connsiteY1505" fmla="*/ 702578 h 1608850"/>
                <a:gd name="connsiteX1506" fmla="*/ 10175226 w 12192000"/>
                <a:gd name="connsiteY1506" fmla="*/ 717710 h 1608850"/>
                <a:gd name="connsiteX1507" fmla="*/ 10179280 w 12192000"/>
                <a:gd name="connsiteY1507" fmla="*/ 715549 h 1608850"/>
                <a:gd name="connsiteX1508" fmla="*/ 10179280 w 12192000"/>
                <a:gd name="connsiteY1508" fmla="*/ 700416 h 1608850"/>
                <a:gd name="connsiteX1509" fmla="*/ 10180800 w 12192000"/>
                <a:gd name="connsiteY1509" fmla="*/ 700416 h 1608850"/>
                <a:gd name="connsiteX1510" fmla="*/ 10191440 w 12192000"/>
                <a:gd name="connsiteY1510" fmla="*/ 700416 h 1608850"/>
                <a:gd name="connsiteX1511" fmla="*/ 10191440 w 12192000"/>
                <a:gd name="connsiteY1511" fmla="*/ 702037 h 1608850"/>
                <a:gd name="connsiteX1512" fmla="*/ 10191440 w 12192000"/>
                <a:gd name="connsiteY1512" fmla="*/ 713387 h 1608850"/>
                <a:gd name="connsiteX1513" fmla="*/ 10221840 w 12192000"/>
                <a:gd name="connsiteY1513" fmla="*/ 713387 h 1608850"/>
                <a:gd name="connsiteX1514" fmla="*/ 10221840 w 12192000"/>
                <a:gd name="connsiteY1514" fmla="*/ 676637 h 1608850"/>
                <a:gd name="connsiteX1515" fmla="*/ 10223106 w 12192000"/>
                <a:gd name="connsiteY1515" fmla="*/ 676637 h 1608850"/>
                <a:gd name="connsiteX1516" fmla="*/ 10231974 w 12192000"/>
                <a:gd name="connsiteY1516" fmla="*/ 676637 h 1608850"/>
                <a:gd name="connsiteX1517" fmla="*/ 10231974 w 12192000"/>
                <a:gd name="connsiteY1517" fmla="*/ 698254 h 1608850"/>
                <a:gd name="connsiteX1518" fmla="*/ 10234000 w 12192000"/>
                <a:gd name="connsiteY1518" fmla="*/ 665828 h 1608850"/>
                <a:gd name="connsiteX1519" fmla="*/ 10256294 w 12192000"/>
                <a:gd name="connsiteY1519" fmla="*/ 665828 h 1608850"/>
                <a:gd name="connsiteX1520" fmla="*/ 10256294 w 12192000"/>
                <a:gd name="connsiteY1520" fmla="*/ 664206 h 1608850"/>
                <a:gd name="connsiteX1521" fmla="*/ 10256294 w 12192000"/>
                <a:gd name="connsiteY1521" fmla="*/ 652857 h 1608850"/>
                <a:gd name="connsiteX1522" fmla="*/ 10257054 w 12192000"/>
                <a:gd name="connsiteY1522" fmla="*/ 652857 h 1608850"/>
                <a:gd name="connsiteX1523" fmla="*/ 10262374 w 12192000"/>
                <a:gd name="connsiteY1523" fmla="*/ 652857 h 1608850"/>
                <a:gd name="connsiteX1524" fmla="*/ 10262374 w 12192000"/>
                <a:gd name="connsiteY1524" fmla="*/ 650966 h 1608850"/>
                <a:gd name="connsiteX1525" fmla="*/ 10262374 w 12192000"/>
                <a:gd name="connsiteY1525" fmla="*/ 637725 h 1608850"/>
                <a:gd name="connsiteX1526" fmla="*/ 10266428 w 12192000"/>
                <a:gd name="connsiteY1526" fmla="*/ 644210 h 1608850"/>
                <a:gd name="connsiteX1527" fmla="*/ 10268708 w 12192000"/>
                <a:gd name="connsiteY1527" fmla="*/ 644210 h 1608850"/>
                <a:gd name="connsiteX1528" fmla="*/ 10284668 w 12192000"/>
                <a:gd name="connsiteY1528" fmla="*/ 644210 h 1608850"/>
                <a:gd name="connsiteX1529" fmla="*/ 10284668 w 12192000"/>
                <a:gd name="connsiteY1529" fmla="*/ 643399 h 1608850"/>
                <a:gd name="connsiteX1530" fmla="*/ 10284668 w 12192000"/>
                <a:gd name="connsiteY1530" fmla="*/ 637725 h 1608850"/>
                <a:gd name="connsiteX1531" fmla="*/ 10285428 w 12192000"/>
                <a:gd name="connsiteY1531" fmla="*/ 637725 h 1608850"/>
                <a:gd name="connsiteX1532" fmla="*/ 10290748 w 12192000"/>
                <a:gd name="connsiteY1532" fmla="*/ 637725 h 1608850"/>
                <a:gd name="connsiteX1533" fmla="*/ 10290748 w 12192000"/>
                <a:gd name="connsiteY1533" fmla="*/ 639076 h 1608850"/>
                <a:gd name="connsiteX1534" fmla="*/ 10290748 w 12192000"/>
                <a:gd name="connsiteY1534" fmla="*/ 648534 h 1608850"/>
                <a:gd name="connsiteX1535" fmla="*/ 10329254 w 12192000"/>
                <a:gd name="connsiteY1535" fmla="*/ 648534 h 1608850"/>
                <a:gd name="connsiteX1536" fmla="*/ 10329254 w 12192000"/>
                <a:gd name="connsiteY1536" fmla="*/ 786887 h 1608850"/>
                <a:gd name="connsiteX1537" fmla="*/ 10330774 w 12192000"/>
                <a:gd name="connsiteY1537" fmla="*/ 786887 h 1608850"/>
                <a:gd name="connsiteX1538" fmla="*/ 10341414 w 12192000"/>
                <a:gd name="connsiteY1538" fmla="*/ 786887 h 1608850"/>
                <a:gd name="connsiteX1539" fmla="*/ 10341414 w 12192000"/>
                <a:gd name="connsiteY1539" fmla="*/ 773917 h 1608850"/>
                <a:gd name="connsiteX1540" fmla="*/ 10345468 w 12192000"/>
                <a:gd name="connsiteY1540" fmla="*/ 773917 h 1608850"/>
                <a:gd name="connsiteX1541" fmla="*/ 10345468 w 12192000"/>
                <a:gd name="connsiteY1541" fmla="*/ 786887 h 1608850"/>
                <a:gd name="connsiteX1542" fmla="*/ 10375868 w 12192000"/>
                <a:gd name="connsiteY1542" fmla="*/ 786887 h 1608850"/>
                <a:gd name="connsiteX1543" fmla="*/ 10375868 w 12192000"/>
                <a:gd name="connsiteY1543" fmla="*/ 756622 h 1608850"/>
                <a:gd name="connsiteX1544" fmla="*/ 10388028 w 12192000"/>
                <a:gd name="connsiteY1544" fmla="*/ 756622 h 1608850"/>
                <a:gd name="connsiteX1545" fmla="*/ 10400188 w 12192000"/>
                <a:gd name="connsiteY1545" fmla="*/ 754461 h 1608850"/>
                <a:gd name="connsiteX1546" fmla="*/ 10404242 w 12192000"/>
                <a:gd name="connsiteY1546" fmla="*/ 756622 h 1608850"/>
                <a:gd name="connsiteX1547" fmla="*/ 10414376 w 12192000"/>
                <a:gd name="connsiteY1547" fmla="*/ 756622 h 1608850"/>
                <a:gd name="connsiteX1548" fmla="*/ 10414376 w 12192000"/>
                <a:gd name="connsiteY1548" fmla="*/ 786887 h 1608850"/>
                <a:gd name="connsiteX1549" fmla="*/ 10422482 w 12192000"/>
                <a:gd name="connsiteY1549" fmla="*/ 786887 h 1608850"/>
                <a:gd name="connsiteX1550" fmla="*/ 10422482 w 12192000"/>
                <a:gd name="connsiteY1550" fmla="*/ 804182 h 1608850"/>
                <a:gd name="connsiteX1551" fmla="*/ 10431818 w 12192000"/>
                <a:gd name="connsiteY1551" fmla="*/ 805087 h 1608850"/>
                <a:gd name="connsiteX1552" fmla="*/ 10444776 w 12192000"/>
                <a:gd name="connsiteY1552" fmla="*/ 805087 h 1608850"/>
                <a:gd name="connsiteX1553" fmla="*/ 10444776 w 12192000"/>
                <a:gd name="connsiteY1553" fmla="*/ 789049 h 1608850"/>
                <a:gd name="connsiteX1554" fmla="*/ 10512732 w 12192000"/>
                <a:gd name="connsiteY1554" fmla="*/ 789049 h 1608850"/>
                <a:gd name="connsiteX1555" fmla="*/ 10512732 w 12192000"/>
                <a:gd name="connsiteY1555" fmla="*/ 703796 h 1608850"/>
                <a:gd name="connsiteX1556" fmla="*/ 10584740 w 12192000"/>
                <a:gd name="connsiteY1556" fmla="*/ 703796 h 1608850"/>
                <a:gd name="connsiteX1557" fmla="*/ 10584740 w 12192000"/>
                <a:gd name="connsiteY1557" fmla="*/ 782564 h 1608850"/>
                <a:gd name="connsiteX1558" fmla="*/ 10586644 w 12192000"/>
                <a:gd name="connsiteY1558" fmla="*/ 782564 h 1608850"/>
                <a:gd name="connsiteX1559" fmla="*/ 10587886 w 12192000"/>
                <a:gd name="connsiteY1559" fmla="*/ 805087 h 1608850"/>
                <a:gd name="connsiteX1560" fmla="*/ 10597562 w 12192000"/>
                <a:gd name="connsiteY1560" fmla="*/ 805087 h 1608850"/>
                <a:gd name="connsiteX1561" fmla="*/ 10598804 w 12192000"/>
                <a:gd name="connsiteY1561" fmla="*/ 782564 h 1608850"/>
                <a:gd name="connsiteX1562" fmla="*/ 10604884 w 12192000"/>
                <a:gd name="connsiteY1562" fmla="*/ 782564 h 1608850"/>
                <a:gd name="connsiteX1563" fmla="*/ 10606126 w 12192000"/>
                <a:gd name="connsiteY1563" fmla="*/ 805087 h 1608850"/>
                <a:gd name="connsiteX1564" fmla="*/ 10656748 w 12192000"/>
                <a:gd name="connsiteY1564" fmla="*/ 805087 h 1608850"/>
                <a:gd name="connsiteX1565" fmla="*/ 10656748 w 12192000"/>
                <a:gd name="connsiteY1565" fmla="*/ 642059 h 1608850"/>
                <a:gd name="connsiteX1566" fmla="*/ 10854076 w 12192000"/>
                <a:gd name="connsiteY1566" fmla="*/ 642059 h 1608850"/>
                <a:gd name="connsiteX1567" fmla="*/ 10854076 w 12192000"/>
                <a:gd name="connsiteY1567" fmla="*/ 805087 h 1608850"/>
                <a:gd name="connsiteX1568" fmla="*/ 10872772 w 12192000"/>
                <a:gd name="connsiteY1568" fmla="*/ 805087 h 1608850"/>
                <a:gd name="connsiteX1569" fmla="*/ 10872772 w 12192000"/>
                <a:gd name="connsiteY1569" fmla="*/ 722394 h 1608850"/>
                <a:gd name="connsiteX1570" fmla="*/ 10967892 w 12192000"/>
                <a:gd name="connsiteY1570" fmla="*/ 722394 h 1608850"/>
                <a:gd name="connsiteX1571" fmla="*/ 10979823 w 12192000"/>
                <a:gd name="connsiteY1571" fmla="*/ 404253 h 1608850"/>
                <a:gd name="connsiteX1572" fmla="*/ 10967663 w 12192000"/>
                <a:gd name="connsiteY1572" fmla="*/ 382635 h 1608850"/>
                <a:gd name="connsiteX1573" fmla="*/ 10961583 w 12192000"/>
                <a:gd name="connsiteY1573" fmla="*/ 378311 h 1608850"/>
                <a:gd name="connsiteX1574" fmla="*/ 10969690 w 12192000"/>
                <a:gd name="connsiteY1574" fmla="*/ 354532 h 1608850"/>
                <a:gd name="connsiteX1575" fmla="*/ 10969690 w 12192000"/>
                <a:gd name="connsiteY1575" fmla="*/ 337238 h 1608850"/>
                <a:gd name="connsiteX1576" fmla="*/ 10983876 w 12192000"/>
                <a:gd name="connsiteY1576" fmla="*/ 337238 h 1608850"/>
                <a:gd name="connsiteX1577" fmla="*/ 10983876 w 12192000"/>
                <a:gd name="connsiteY1577" fmla="*/ 315620 h 1608850"/>
                <a:gd name="connsiteX1578" fmla="*/ 10985903 w 12192000"/>
                <a:gd name="connsiteY1578" fmla="*/ 311296 h 1608850"/>
                <a:gd name="connsiteX1579" fmla="*/ 10985903 w 12192000"/>
                <a:gd name="connsiteY1579" fmla="*/ 233472 h 1608850"/>
                <a:gd name="connsiteX1580" fmla="*/ 10983876 w 12192000"/>
                <a:gd name="connsiteY1580" fmla="*/ 226987 h 1608850"/>
                <a:gd name="connsiteX1581" fmla="*/ 10989956 w 12192000"/>
                <a:gd name="connsiteY1581" fmla="*/ 220501 h 1608850"/>
                <a:gd name="connsiteX1582" fmla="*/ 10989956 w 12192000"/>
                <a:gd name="connsiteY1582" fmla="*/ 162133 h 1608850"/>
                <a:gd name="connsiteX1583" fmla="*/ 10991983 w 12192000"/>
                <a:gd name="connsiteY1583" fmla="*/ 157810 h 1608850"/>
                <a:gd name="connsiteX1584" fmla="*/ 10991983 w 12192000"/>
                <a:gd name="connsiteY1584" fmla="*/ 101604 h 1608850"/>
                <a:gd name="connsiteX1585" fmla="*/ 10994010 w 12192000"/>
                <a:gd name="connsiteY1585" fmla="*/ 82148 h 1608850"/>
                <a:gd name="connsiteX1586" fmla="*/ 10998063 w 12192000"/>
                <a:gd name="connsiteY1586" fmla="*/ 99442 h 1608850"/>
                <a:gd name="connsiteX1587" fmla="*/ 11000090 w 12192000"/>
                <a:gd name="connsiteY1587" fmla="*/ 157810 h 1608850"/>
                <a:gd name="connsiteX1588" fmla="*/ 11002116 w 12192000"/>
                <a:gd name="connsiteY1588" fmla="*/ 220501 h 1608850"/>
                <a:gd name="connsiteX1589" fmla="*/ 11008196 w 12192000"/>
                <a:gd name="connsiteY1589" fmla="*/ 226987 h 1608850"/>
                <a:gd name="connsiteX1590" fmla="*/ 11006170 w 12192000"/>
                <a:gd name="connsiteY1590" fmla="*/ 233472 h 1608850"/>
                <a:gd name="connsiteX1591" fmla="*/ 11006170 w 12192000"/>
                <a:gd name="connsiteY1591" fmla="*/ 311296 h 1608850"/>
                <a:gd name="connsiteX1592" fmla="*/ 11008196 w 12192000"/>
                <a:gd name="connsiteY1592" fmla="*/ 315620 h 1608850"/>
                <a:gd name="connsiteX1593" fmla="*/ 11008196 w 12192000"/>
                <a:gd name="connsiteY1593" fmla="*/ 337238 h 1608850"/>
                <a:gd name="connsiteX1594" fmla="*/ 11022383 w 12192000"/>
                <a:gd name="connsiteY1594" fmla="*/ 337238 h 1608850"/>
                <a:gd name="connsiteX1595" fmla="*/ 11022383 w 12192000"/>
                <a:gd name="connsiteY1595" fmla="*/ 354532 h 1608850"/>
                <a:gd name="connsiteX1596" fmla="*/ 11030491 w 12192000"/>
                <a:gd name="connsiteY1596" fmla="*/ 378311 h 1608850"/>
                <a:gd name="connsiteX1597" fmla="*/ 11024411 w 12192000"/>
                <a:gd name="connsiteY1597" fmla="*/ 382635 h 1608850"/>
                <a:gd name="connsiteX1598" fmla="*/ 11012250 w 12192000"/>
                <a:gd name="connsiteY1598" fmla="*/ 404253 h 1608850"/>
                <a:gd name="connsiteX1599" fmla="*/ 11020356 w 12192000"/>
                <a:gd name="connsiteY1599" fmla="*/ 657181 h 1608850"/>
                <a:gd name="connsiteX1600" fmla="*/ 11085211 w 12192000"/>
                <a:gd name="connsiteY1600" fmla="*/ 657181 h 1608850"/>
                <a:gd name="connsiteX1601" fmla="*/ 11085211 w 12192000"/>
                <a:gd name="connsiteY1601" fmla="*/ 732843 h 1608850"/>
                <a:gd name="connsiteX1602" fmla="*/ 11093318 w 12192000"/>
                <a:gd name="connsiteY1602" fmla="*/ 732843 h 1608850"/>
                <a:gd name="connsiteX1603" fmla="*/ 11095344 w 12192000"/>
                <a:gd name="connsiteY1603" fmla="*/ 726358 h 1608850"/>
                <a:gd name="connsiteX1604" fmla="*/ 11101424 w 12192000"/>
                <a:gd name="connsiteY1604" fmla="*/ 726358 h 1608850"/>
                <a:gd name="connsiteX1605" fmla="*/ 11103452 w 12192000"/>
                <a:gd name="connsiteY1605" fmla="*/ 735005 h 1608850"/>
                <a:gd name="connsiteX1606" fmla="*/ 11115612 w 12192000"/>
                <a:gd name="connsiteY1606" fmla="*/ 735005 h 1608850"/>
                <a:gd name="connsiteX1607" fmla="*/ 11115612 w 12192000"/>
                <a:gd name="connsiteY1607" fmla="*/ 728519 h 1608850"/>
                <a:gd name="connsiteX1608" fmla="*/ 11137904 w 12192000"/>
                <a:gd name="connsiteY1608" fmla="*/ 728519 h 1608850"/>
                <a:gd name="connsiteX1609" fmla="*/ 11137904 w 12192000"/>
                <a:gd name="connsiteY1609" fmla="*/ 735005 h 1608850"/>
                <a:gd name="connsiteX1610" fmla="*/ 11158172 w 12192000"/>
                <a:gd name="connsiteY1610" fmla="*/ 735005 h 1608850"/>
                <a:gd name="connsiteX1611" fmla="*/ 11158172 w 12192000"/>
                <a:gd name="connsiteY1611" fmla="*/ 780402 h 1608850"/>
                <a:gd name="connsiteX1612" fmla="*/ 11172359 w 12192000"/>
                <a:gd name="connsiteY1612" fmla="*/ 780402 h 1608850"/>
                <a:gd name="connsiteX1613" fmla="*/ 11172359 w 12192000"/>
                <a:gd name="connsiteY1613" fmla="*/ 767431 h 1608850"/>
                <a:gd name="connsiteX1614" fmla="*/ 11188572 w 12192000"/>
                <a:gd name="connsiteY1614" fmla="*/ 767431 h 1608850"/>
                <a:gd name="connsiteX1615" fmla="*/ 11188572 w 12192000"/>
                <a:gd name="connsiteY1615" fmla="*/ 588004 h 1608850"/>
                <a:gd name="connsiteX1616" fmla="*/ 11194652 w 12192000"/>
                <a:gd name="connsiteY1616" fmla="*/ 581518 h 1608850"/>
                <a:gd name="connsiteX1617" fmla="*/ 11267614 w 12192000"/>
                <a:gd name="connsiteY1617" fmla="*/ 581518 h 1608850"/>
                <a:gd name="connsiteX1618" fmla="*/ 11267614 w 12192000"/>
                <a:gd name="connsiteY1618" fmla="*/ 590166 h 1608850"/>
                <a:gd name="connsiteX1619" fmla="*/ 11277747 w 12192000"/>
                <a:gd name="connsiteY1619" fmla="*/ 590166 h 1608850"/>
                <a:gd name="connsiteX1620" fmla="*/ 11277747 w 12192000"/>
                <a:gd name="connsiteY1620" fmla="*/ 704740 h 1608850"/>
                <a:gd name="connsiteX1621" fmla="*/ 11300040 w 12192000"/>
                <a:gd name="connsiteY1621" fmla="*/ 704740 h 1608850"/>
                <a:gd name="connsiteX1622" fmla="*/ 11300040 w 12192000"/>
                <a:gd name="connsiteY1622" fmla="*/ 637725 h 1608850"/>
                <a:gd name="connsiteX1623" fmla="*/ 11326388 w 12192000"/>
                <a:gd name="connsiteY1623" fmla="*/ 637725 h 1608850"/>
                <a:gd name="connsiteX1624" fmla="*/ 11330440 w 12192000"/>
                <a:gd name="connsiteY1624" fmla="*/ 633401 h 1608850"/>
                <a:gd name="connsiteX1625" fmla="*/ 11338548 w 12192000"/>
                <a:gd name="connsiteY1625" fmla="*/ 633401 h 1608850"/>
                <a:gd name="connsiteX1626" fmla="*/ 11342600 w 12192000"/>
                <a:gd name="connsiteY1626" fmla="*/ 637725 h 1608850"/>
                <a:gd name="connsiteX1627" fmla="*/ 11364895 w 12192000"/>
                <a:gd name="connsiteY1627" fmla="*/ 637725 h 1608850"/>
                <a:gd name="connsiteX1628" fmla="*/ 11364895 w 12192000"/>
                <a:gd name="connsiteY1628" fmla="*/ 520989 h 1608850"/>
                <a:gd name="connsiteX1629" fmla="*/ 11421642 w 12192000"/>
                <a:gd name="connsiteY1629" fmla="*/ 510180 h 1608850"/>
                <a:gd name="connsiteX1630" fmla="*/ 11421642 w 12192000"/>
                <a:gd name="connsiteY1630" fmla="*/ 511261 h 1608850"/>
                <a:gd name="connsiteX1631" fmla="*/ 11421642 w 12192000"/>
                <a:gd name="connsiteY1631" fmla="*/ 518827 h 1608850"/>
                <a:gd name="connsiteX1632" fmla="*/ 11447988 w 12192000"/>
                <a:gd name="connsiteY1632" fmla="*/ 518827 h 1608850"/>
                <a:gd name="connsiteX1633" fmla="*/ 11447988 w 12192000"/>
                <a:gd name="connsiteY1633" fmla="*/ 773917 h 1608850"/>
                <a:gd name="connsiteX1634" fmla="*/ 11470283 w 12192000"/>
                <a:gd name="connsiteY1634" fmla="*/ 773917 h 1608850"/>
                <a:gd name="connsiteX1635" fmla="*/ 11470283 w 12192000"/>
                <a:gd name="connsiteY1635" fmla="*/ 769593 h 1608850"/>
                <a:gd name="connsiteX1636" fmla="*/ 11482443 w 12192000"/>
                <a:gd name="connsiteY1636" fmla="*/ 769593 h 1608850"/>
                <a:gd name="connsiteX1637" fmla="*/ 11482443 w 12192000"/>
                <a:gd name="connsiteY1637" fmla="*/ 773917 h 1608850"/>
                <a:gd name="connsiteX1638" fmla="*/ 11506763 w 12192000"/>
                <a:gd name="connsiteY1638" fmla="*/ 773917 h 1608850"/>
                <a:gd name="connsiteX1639" fmla="*/ 11506763 w 12192000"/>
                <a:gd name="connsiteY1639" fmla="*/ 760946 h 1608850"/>
                <a:gd name="connsiteX1640" fmla="*/ 11535136 w 12192000"/>
                <a:gd name="connsiteY1640" fmla="*/ 760946 h 1608850"/>
                <a:gd name="connsiteX1641" fmla="*/ 11547296 w 12192000"/>
                <a:gd name="connsiteY1641" fmla="*/ 756622 h 1608850"/>
                <a:gd name="connsiteX1642" fmla="*/ 11567564 w 12192000"/>
                <a:gd name="connsiteY1642" fmla="*/ 760946 h 1608850"/>
                <a:gd name="connsiteX1643" fmla="*/ 11567564 w 12192000"/>
                <a:gd name="connsiteY1643" fmla="*/ 743652 h 1608850"/>
                <a:gd name="connsiteX1644" fmla="*/ 11575671 w 12192000"/>
                <a:gd name="connsiteY1644" fmla="*/ 743652 h 1608850"/>
                <a:gd name="connsiteX1645" fmla="*/ 11575671 w 12192000"/>
                <a:gd name="connsiteY1645" fmla="*/ 730681 h 1608850"/>
                <a:gd name="connsiteX1646" fmla="*/ 11632418 w 12192000"/>
                <a:gd name="connsiteY1646" fmla="*/ 730681 h 1608850"/>
                <a:gd name="connsiteX1647" fmla="*/ 11632418 w 12192000"/>
                <a:gd name="connsiteY1647" fmla="*/ 700416 h 1608850"/>
                <a:gd name="connsiteX1648" fmla="*/ 11650658 w 12192000"/>
                <a:gd name="connsiteY1648" fmla="*/ 700416 h 1608850"/>
                <a:gd name="connsiteX1649" fmla="*/ 11650658 w 12192000"/>
                <a:gd name="connsiteY1649" fmla="*/ 693931 h 1608850"/>
                <a:gd name="connsiteX1650" fmla="*/ 11662818 w 12192000"/>
                <a:gd name="connsiteY1650" fmla="*/ 693931 h 1608850"/>
                <a:gd name="connsiteX1651" fmla="*/ 11662818 w 12192000"/>
                <a:gd name="connsiteY1651" fmla="*/ 700416 h 1608850"/>
                <a:gd name="connsiteX1652" fmla="*/ 11679031 w 12192000"/>
                <a:gd name="connsiteY1652" fmla="*/ 700416 h 1608850"/>
                <a:gd name="connsiteX1653" fmla="*/ 11679031 w 12192000"/>
                <a:gd name="connsiteY1653" fmla="*/ 750137 h 1608850"/>
                <a:gd name="connsiteX1654" fmla="*/ 11711459 w 12192000"/>
                <a:gd name="connsiteY1654" fmla="*/ 750137 h 1608850"/>
                <a:gd name="connsiteX1655" fmla="*/ 11711459 w 12192000"/>
                <a:gd name="connsiteY1655" fmla="*/ 724196 h 1608850"/>
                <a:gd name="connsiteX1656" fmla="*/ 11749966 w 12192000"/>
                <a:gd name="connsiteY1656" fmla="*/ 724196 h 1608850"/>
                <a:gd name="connsiteX1657" fmla="*/ 11749966 w 12192000"/>
                <a:gd name="connsiteY1657" fmla="*/ 693931 h 1608850"/>
                <a:gd name="connsiteX1658" fmla="*/ 11798607 w 12192000"/>
                <a:gd name="connsiteY1658" fmla="*/ 693931 h 1608850"/>
                <a:gd name="connsiteX1659" fmla="*/ 11798607 w 12192000"/>
                <a:gd name="connsiteY1659" fmla="*/ 805087 h 1608850"/>
                <a:gd name="connsiteX1660" fmla="*/ 11798607 w 12192000"/>
                <a:gd name="connsiteY1660" fmla="*/ 818866 h 1608850"/>
                <a:gd name="connsiteX1661" fmla="*/ 11864482 w 12192000"/>
                <a:gd name="connsiteY1661" fmla="*/ 818866 h 1608850"/>
                <a:gd name="connsiteX1662" fmla="*/ 11864482 w 12192000"/>
                <a:gd name="connsiteY1662" fmla="*/ 924638 h 1608850"/>
                <a:gd name="connsiteX1663" fmla="*/ 11864482 w 12192000"/>
                <a:gd name="connsiteY1663" fmla="*/ 947885 h 1608850"/>
                <a:gd name="connsiteX1664" fmla="*/ 11879442 w 12192000"/>
                <a:gd name="connsiteY1664" fmla="*/ 947885 h 1608850"/>
                <a:gd name="connsiteX1665" fmla="*/ 11879442 w 12192000"/>
                <a:gd name="connsiteY1665" fmla="*/ 946723 h 1608850"/>
                <a:gd name="connsiteX1666" fmla="*/ 11879442 w 12192000"/>
                <a:gd name="connsiteY1666" fmla="*/ 938587 h 1608850"/>
                <a:gd name="connsiteX1667" fmla="*/ 11924022 w 12192000"/>
                <a:gd name="connsiteY1667" fmla="*/ 938587 h 1608850"/>
                <a:gd name="connsiteX1668" fmla="*/ 11924022 w 12192000"/>
                <a:gd name="connsiteY1668" fmla="*/ 959508 h 1608850"/>
                <a:gd name="connsiteX1669" fmla="*/ 11926250 w 12192000"/>
                <a:gd name="connsiteY1669" fmla="*/ 960671 h 1608850"/>
                <a:gd name="connsiteX1670" fmla="*/ 11941854 w 12192000"/>
                <a:gd name="connsiteY1670" fmla="*/ 968807 h 1608850"/>
                <a:gd name="connsiteX1671" fmla="*/ 11941854 w 12192000"/>
                <a:gd name="connsiteY1671" fmla="*/ 999027 h 1608850"/>
                <a:gd name="connsiteX1672" fmla="*/ 11943247 w 12192000"/>
                <a:gd name="connsiteY1672" fmla="*/ 999609 h 1608850"/>
                <a:gd name="connsiteX1673" fmla="*/ 11952999 w 12192000"/>
                <a:gd name="connsiteY1673" fmla="*/ 1003677 h 1608850"/>
                <a:gd name="connsiteX1674" fmla="*/ 11952999 w 12192000"/>
                <a:gd name="connsiteY1674" fmla="*/ 1002515 h 1608850"/>
                <a:gd name="connsiteX1675" fmla="*/ 11952999 w 12192000"/>
                <a:gd name="connsiteY1675" fmla="*/ 994378 h 1608850"/>
                <a:gd name="connsiteX1676" fmla="*/ 11954114 w 12192000"/>
                <a:gd name="connsiteY1676" fmla="*/ 994378 h 1608850"/>
                <a:gd name="connsiteX1677" fmla="*/ 11961915 w 12192000"/>
                <a:gd name="connsiteY1677" fmla="*/ 994378 h 1608850"/>
                <a:gd name="connsiteX1678" fmla="*/ 11961915 w 12192000"/>
                <a:gd name="connsiteY1678" fmla="*/ 993506 h 1608850"/>
                <a:gd name="connsiteX1679" fmla="*/ 11961915 w 12192000"/>
                <a:gd name="connsiteY1679" fmla="*/ 987404 h 1608850"/>
                <a:gd name="connsiteX1680" fmla="*/ 11960800 w 12192000"/>
                <a:gd name="connsiteY1680" fmla="*/ 987404 h 1608850"/>
                <a:gd name="connsiteX1681" fmla="*/ 11952999 w 12192000"/>
                <a:gd name="connsiteY1681" fmla="*/ 987404 h 1608850"/>
                <a:gd name="connsiteX1682" fmla="*/ 11952999 w 12192000"/>
                <a:gd name="connsiteY1682" fmla="*/ 986242 h 1608850"/>
                <a:gd name="connsiteX1683" fmla="*/ 11952999 w 12192000"/>
                <a:gd name="connsiteY1683" fmla="*/ 978106 h 1608850"/>
                <a:gd name="connsiteX1684" fmla="*/ 11954114 w 12192000"/>
                <a:gd name="connsiteY1684" fmla="*/ 978106 h 1608850"/>
                <a:gd name="connsiteX1685" fmla="*/ 11961915 w 12192000"/>
                <a:gd name="connsiteY1685" fmla="*/ 978106 h 1608850"/>
                <a:gd name="connsiteX1686" fmla="*/ 11961915 w 12192000"/>
                <a:gd name="connsiteY1686" fmla="*/ 976943 h 1608850"/>
                <a:gd name="connsiteX1687" fmla="*/ 11961915 w 12192000"/>
                <a:gd name="connsiteY1687" fmla="*/ 968807 h 1608850"/>
                <a:gd name="connsiteX1688" fmla="*/ 11960800 w 12192000"/>
                <a:gd name="connsiteY1688" fmla="*/ 968807 h 1608850"/>
                <a:gd name="connsiteX1689" fmla="*/ 11952999 w 12192000"/>
                <a:gd name="connsiteY1689" fmla="*/ 968807 h 1608850"/>
                <a:gd name="connsiteX1690" fmla="*/ 11952999 w 12192000"/>
                <a:gd name="connsiteY1690" fmla="*/ 967645 h 1608850"/>
                <a:gd name="connsiteX1691" fmla="*/ 11952999 w 12192000"/>
                <a:gd name="connsiteY1691" fmla="*/ 959508 h 1608850"/>
                <a:gd name="connsiteX1692" fmla="*/ 11954114 w 12192000"/>
                <a:gd name="connsiteY1692" fmla="*/ 959508 h 1608850"/>
                <a:gd name="connsiteX1693" fmla="*/ 11961915 w 12192000"/>
                <a:gd name="connsiteY1693" fmla="*/ 959508 h 1608850"/>
                <a:gd name="connsiteX1694" fmla="*/ 11961915 w 12192000"/>
                <a:gd name="connsiteY1694" fmla="*/ 958637 h 1608850"/>
                <a:gd name="connsiteX1695" fmla="*/ 11961915 w 12192000"/>
                <a:gd name="connsiteY1695" fmla="*/ 952535 h 1608850"/>
                <a:gd name="connsiteX1696" fmla="*/ 11960800 w 12192000"/>
                <a:gd name="connsiteY1696" fmla="*/ 952535 h 1608850"/>
                <a:gd name="connsiteX1697" fmla="*/ 11952999 w 12192000"/>
                <a:gd name="connsiteY1697" fmla="*/ 952535 h 1608850"/>
                <a:gd name="connsiteX1698" fmla="*/ 11952999 w 12192000"/>
                <a:gd name="connsiteY1698" fmla="*/ 951372 h 1608850"/>
                <a:gd name="connsiteX1699" fmla="*/ 11952999 w 12192000"/>
                <a:gd name="connsiteY1699" fmla="*/ 943236 h 1608850"/>
                <a:gd name="connsiteX1700" fmla="*/ 11954114 w 12192000"/>
                <a:gd name="connsiteY1700" fmla="*/ 943236 h 1608850"/>
                <a:gd name="connsiteX1701" fmla="*/ 11961915 w 12192000"/>
                <a:gd name="connsiteY1701" fmla="*/ 943236 h 1608850"/>
                <a:gd name="connsiteX1702" fmla="*/ 11961915 w 12192000"/>
                <a:gd name="connsiteY1702" fmla="*/ 942074 h 1608850"/>
                <a:gd name="connsiteX1703" fmla="*/ 11961915 w 12192000"/>
                <a:gd name="connsiteY1703" fmla="*/ 933937 h 1608850"/>
                <a:gd name="connsiteX1704" fmla="*/ 11960800 w 12192000"/>
                <a:gd name="connsiteY1704" fmla="*/ 933937 h 1608850"/>
                <a:gd name="connsiteX1705" fmla="*/ 11952999 w 12192000"/>
                <a:gd name="connsiteY1705" fmla="*/ 933937 h 1608850"/>
                <a:gd name="connsiteX1706" fmla="*/ 11952999 w 12192000"/>
                <a:gd name="connsiteY1706" fmla="*/ 933066 h 1608850"/>
                <a:gd name="connsiteX1707" fmla="*/ 11952999 w 12192000"/>
                <a:gd name="connsiteY1707" fmla="*/ 926963 h 1608850"/>
                <a:gd name="connsiteX1708" fmla="*/ 11954114 w 12192000"/>
                <a:gd name="connsiteY1708" fmla="*/ 926963 h 1608850"/>
                <a:gd name="connsiteX1709" fmla="*/ 11961915 w 12192000"/>
                <a:gd name="connsiteY1709" fmla="*/ 926963 h 1608850"/>
                <a:gd name="connsiteX1710" fmla="*/ 11961915 w 12192000"/>
                <a:gd name="connsiteY1710" fmla="*/ 925801 h 1608850"/>
                <a:gd name="connsiteX1711" fmla="*/ 11961915 w 12192000"/>
                <a:gd name="connsiteY1711" fmla="*/ 917665 h 1608850"/>
                <a:gd name="connsiteX1712" fmla="*/ 11960800 w 12192000"/>
                <a:gd name="connsiteY1712" fmla="*/ 917665 h 1608850"/>
                <a:gd name="connsiteX1713" fmla="*/ 11952999 w 12192000"/>
                <a:gd name="connsiteY1713" fmla="*/ 917665 h 1608850"/>
                <a:gd name="connsiteX1714" fmla="*/ 11952999 w 12192000"/>
                <a:gd name="connsiteY1714" fmla="*/ 916503 h 1608850"/>
                <a:gd name="connsiteX1715" fmla="*/ 11952999 w 12192000"/>
                <a:gd name="connsiteY1715" fmla="*/ 908366 h 1608850"/>
                <a:gd name="connsiteX1716" fmla="*/ 11954114 w 12192000"/>
                <a:gd name="connsiteY1716" fmla="*/ 908366 h 1608850"/>
                <a:gd name="connsiteX1717" fmla="*/ 11961915 w 12192000"/>
                <a:gd name="connsiteY1717" fmla="*/ 908366 h 1608850"/>
                <a:gd name="connsiteX1718" fmla="*/ 11961915 w 12192000"/>
                <a:gd name="connsiteY1718" fmla="*/ 907204 h 1608850"/>
                <a:gd name="connsiteX1719" fmla="*/ 11961915 w 12192000"/>
                <a:gd name="connsiteY1719" fmla="*/ 899068 h 1608850"/>
                <a:gd name="connsiteX1720" fmla="*/ 11960800 w 12192000"/>
                <a:gd name="connsiteY1720" fmla="*/ 899068 h 1608850"/>
                <a:gd name="connsiteX1721" fmla="*/ 11952999 w 12192000"/>
                <a:gd name="connsiteY1721" fmla="*/ 899068 h 1608850"/>
                <a:gd name="connsiteX1722" fmla="*/ 11952999 w 12192000"/>
                <a:gd name="connsiteY1722" fmla="*/ 898196 h 1608850"/>
                <a:gd name="connsiteX1723" fmla="*/ 11952999 w 12192000"/>
                <a:gd name="connsiteY1723" fmla="*/ 892094 h 1608850"/>
                <a:gd name="connsiteX1724" fmla="*/ 11954114 w 12192000"/>
                <a:gd name="connsiteY1724" fmla="*/ 892094 h 1608850"/>
                <a:gd name="connsiteX1725" fmla="*/ 11961915 w 12192000"/>
                <a:gd name="connsiteY1725" fmla="*/ 892094 h 1608850"/>
                <a:gd name="connsiteX1726" fmla="*/ 11961915 w 12192000"/>
                <a:gd name="connsiteY1726" fmla="*/ 890931 h 1608850"/>
                <a:gd name="connsiteX1727" fmla="*/ 11961915 w 12192000"/>
                <a:gd name="connsiteY1727" fmla="*/ 882795 h 1608850"/>
                <a:gd name="connsiteX1728" fmla="*/ 11960800 w 12192000"/>
                <a:gd name="connsiteY1728" fmla="*/ 882795 h 1608850"/>
                <a:gd name="connsiteX1729" fmla="*/ 11952999 w 12192000"/>
                <a:gd name="connsiteY1729" fmla="*/ 882795 h 1608850"/>
                <a:gd name="connsiteX1730" fmla="*/ 11952999 w 12192000"/>
                <a:gd name="connsiteY1730" fmla="*/ 881633 h 1608850"/>
                <a:gd name="connsiteX1731" fmla="*/ 11952999 w 12192000"/>
                <a:gd name="connsiteY1731" fmla="*/ 873496 h 1608850"/>
                <a:gd name="connsiteX1732" fmla="*/ 11954114 w 12192000"/>
                <a:gd name="connsiteY1732" fmla="*/ 873496 h 1608850"/>
                <a:gd name="connsiteX1733" fmla="*/ 11961915 w 12192000"/>
                <a:gd name="connsiteY1733" fmla="*/ 873496 h 1608850"/>
                <a:gd name="connsiteX1734" fmla="*/ 11961915 w 12192000"/>
                <a:gd name="connsiteY1734" fmla="*/ 872625 h 1608850"/>
                <a:gd name="connsiteX1735" fmla="*/ 11961915 w 12192000"/>
                <a:gd name="connsiteY1735" fmla="*/ 866523 h 1608850"/>
                <a:gd name="connsiteX1736" fmla="*/ 11960800 w 12192000"/>
                <a:gd name="connsiteY1736" fmla="*/ 866523 h 1608850"/>
                <a:gd name="connsiteX1737" fmla="*/ 11952999 w 12192000"/>
                <a:gd name="connsiteY1737" fmla="*/ 866523 h 1608850"/>
                <a:gd name="connsiteX1738" fmla="*/ 11952999 w 12192000"/>
                <a:gd name="connsiteY1738" fmla="*/ 865360 h 1608850"/>
                <a:gd name="connsiteX1739" fmla="*/ 11952999 w 12192000"/>
                <a:gd name="connsiteY1739" fmla="*/ 857224 h 1608850"/>
                <a:gd name="connsiteX1740" fmla="*/ 11954114 w 12192000"/>
                <a:gd name="connsiteY1740" fmla="*/ 857224 h 1608850"/>
                <a:gd name="connsiteX1741" fmla="*/ 11961915 w 12192000"/>
                <a:gd name="connsiteY1741" fmla="*/ 857224 h 1608850"/>
                <a:gd name="connsiteX1742" fmla="*/ 11961915 w 12192000"/>
                <a:gd name="connsiteY1742" fmla="*/ 856062 h 1608850"/>
                <a:gd name="connsiteX1743" fmla="*/ 11961915 w 12192000"/>
                <a:gd name="connsiteY1743" fmla="*/ 847925 h 1608850"/>
                <a:gd name="connsiteX1744" fmla="*/ 11960800 w 12192000"/>
                <a:gd name="connsiteY1744" fmla="*/ 847925 h 1608850"/>
                <a:gd name="connsiteX1745" fmla="*/ 11952999 w 12192000"/>
                <a:gd name="connsiteY1745" fmla="*/ 847925 h 1608850"/>
                <a:gd name="connsiteX1746" fmla="*/ 11952999 w 12192000"/>
                <a:gd name="connsiteY1746" fmla="*/ 846763 h 1608850"/>
                <a:gd name="connsiteX1747" fmla="*/ 11952999 w 12192000"/>
                <a:gd name="connsiteY1747" fmla="*/ 838627 h 1608850"/>
                <a:gd name="connsiteX1748" fmla="*/ 11954114 w 12192000"/>
                <a:gd name="connsiteY1748" fmla="*/ 838627 h 1608850"/>
                <a:gd name="connsiteX1749" fmla="*/ 11961915 w 12192000"/>
                <a:gd name="connsiteY1749" fmla="*/ 838627 h 1608850"/>
                <a:gd name="connsiteX1750" fmla="*/ 11961915 w 12192000"/>
                <a:gd name="connsiteY1750" fmla="*/ 837755 h 1608850"/>
                <a:gd name="connsiteX1751" fmla="*/ 11961915 w 12192000"/>
                <a:gd name="connsiteY1751" fmla="*/ 831653 h 1608850"/>
                <a:gd name="connsiteX1752" fmla="*/ 11960800 w 12192000"/>
                <a:gd name="connsiteY1752" fmla="*/ 831653 h 1608850"/>
                <a:gd name="connsiteX1753" fmla="*/ 11952999 w 12192000"/>
                <a:gd name="connsiteY1753" fmla="*/ 831653 h 1608850"/>
                <a:gd name="connsiteX1754" fmla="*/ 11952999 w 12192000"/>
                <a:gd name="connsiteY1754" fmla="*/ 830491 h 1608850"/>
                <a:gd name="connsiteX1755" fmla="*/ 11952999 w 12192000"/>
                <a:gd name="connsiteY1755" fmla="*/ 822354 h 1608850"/>
                <a:gd name="connsiteX1756" fmla="*/ 11954114 w 12192000"/>
                <a:gd name="connsiteY1756" fmla="*/ 822354 h 1608850"/>
                <a:gd name="connsiteX1757" fmla="*/ 11961915 w 12192000"/>
                <a:gd name="connsiteY1757" fmla="*/ 822354 h 1608850"/>
                <a:gd name="connsiteX1758" fmla="*/ 11961915 w 12192000"/>
                <a:gd name="connsiteY1758" fmla="*/ 821192 h 1608850"/>
                <a:gd name="connsiteX1759" fmla="*/ 11961915 w 12192000"/>
                <a:gd name="connsiteY1759" fmla="*/ 813056 h 1608850"/>
                <a:gd name="connsiteX1760" fmla="*/ 11960800 w 12192000"/>
                <a:gd name="connsiteY1760" fmla="*/ 813056 h 1608850"/>
                <a:gd name="connsiteX1761" fmla="*/ 11952999 w 12192000"/>
                <a:gd name="connsiteY1761" fmla="*/ 813056 h 1608850"/>
                <a:gd name="connsiteX1762" fmla="*/ 11952999 w 12192000"/>
                <a:gd name="connsiteY1762" fmla="*/ 811893 h 1608850"/>
                <a:gd name="connsiteX1763" fmla="*/ 11952999 w 12192000"/>
                <a:gd name="connsiteY1763" fmla="*/ 803757 h 1608850"/>
                <a:gd name="connsiteX1764" fmla="*/ 11954114 w 12192000"/>
                <a:gd name="connsiteY1764" fmla="*/ 803757 h 1608850"/>
                <a:gd name="connsiteX1765" fmla="*/ 11961915 w 12192000"/>
                <a:gd name="connsiteY1765" fmla="*/ 803757 h 1608850"/>
                <a:gd name="connsiteX1766" fmla="*/ 11961915 w 12192000"/>
                <a:gd name="connsiteY1766" fmla="*/ 802885 h 1608850"/>
                <a:gd name="connsiteX1767" fmla="*/ 11961915 w 12192000"/>
                <a:gd name="connsiteY1767" fmla="*/ 796783 h 1608850"/>
                <a:gd name="connsiteX1768" fmla="*/ 11960800 w 12192000"/>
                <a:gd name="connsiteY1768" fmla="*/ 796783 h 1608850"/>
                <a:gd name="connsiteX1769" fmla="*/ 11952999 w 12192000"/>
                <a:gd name="connsiteY1769" fmla="*/ 796783 h 1608850"/>
                <a:gd name="connsiteX1770" fmla="*/ 11952999 w 12192000"/>
                <a:gd name="connsiteY1770" fmla="*/ 795621 h 1608850"/>
                <a:gd name="connsiteX1771" fmla="*/ 11952999 w 12192000"/>
                <a:gd name="connsiteY1771" fmla="*/ 787484 h 1608850"/>
                <a:gd name="connsiteX1772" fmla="*/ 11954114 w 12192000"/>
                <a:gd name="connsiteY1772" fmla="*/ 787484 h 1608850"/>
                <a:gd name="connsiteX1773" fmla="*/ 11961915 w 12192000"/>
                <a:gd name="connsiteY1773" fmla="*/ 787484 h 1608850"/>
                <a:gd name="connsiteX1774" fmla="*/ 11960800 w 12192000"/>
                <a:gd name="connsiteY1774" fmla="*/ 785741 h 1608850"/>
                <a:gd name="connsiteX1775" fmla="*/ 11952999 w 12192000"/>
                <a:gd name="connsiteY1775" fmla="*/ 773537 h 1608850"/>
                <a:gd name="connsiteX1776" fmla="*/ 11952999 w 12192000"/>
                <a:gd name="connsiteY1776" fmla="*/ 736342 h 1608850"/>
                <a:gd name="connsiteX1777" fmla="*/ 12102343 w 12192000"/>
                <a:gd name="connsiteY1777" fmla="*/ 736342 h 1608850"/>
                <a:gd name="connsiteX1778" fmla="*/ 12115716 w 12192000"/>
                <a:gd name="connsiteY1778" fmla="*/ 757264 h 1608850"/>
                <a:gd name="connsiteX1779" fmla="*/ 12115716 w 12192000"/>
                <a:gd name="connsiteY1779" fmla="*/ 803757 h 1608850"/>
                <a:gd name="connsiteX1780" fmla="*/ 12114602 w 12192000"/>
                <a:gd name="connsiteY1780" fmla="*/ 803757 h 1608850"/>
                <a:gd name="connsiteX1781" fmla="*/ 12106800 w 12192000"/>
                <a:gd name="connsiteY1781" fmla="*/ 803757 h 1608850"/>
                <a:gd name="connsiteX1782" fmla="*/ 12106800 w 12192000"/>
                <a:gd name="connsiteY1782" fmla="*/ 804919 h 1608850"/>
                <a:gd name="connsiteX1783" fmla="*/ 12106800 w 12192000"/>
                <a:gd name="connsiteY1783" fmla="*/ 813056 h 1608850"/>
                <a:gd name="connsiteX1784" fmla="*/ 12107915 w 12192000"/>
                <a:gd name="connsiteY1784" fmla="*/ 813056 h 1608850"/>
                <a:gd name="connsiteX1785" fmla="*/ 12115716 w 12192000"/>
                <a:gd name="connsiteY1785" fmla="*/ 813056 h 1608850"/>
                <a:gd name="connsiteX1786" fmla="*/ 12115716 w 12192000"/>
                <a:gd name="connsiteY1786" fmla="*/ 814218 h 1608850"/>
                <a:gd name="connsiteX1787" fmla="*/ 12115716 w 12192000"/>
                <a:gd name="connsiteY1787" fmla="*/ 822354 h 1608850"/>
                <a:gd name="connsiteX1788" fmla="*/ 12114602 w 12192000"/>
                <a:gd name="connsiteY1788" fmla="*/ 822354 h 1608850"/>
                <a:gd name="connsiteX1789" fmla="*/ 12106800 w 12192000"/>
                <a:gd name="connsiteY1789" fmla="*/ 822354 h 1608850"/>
                <a:gd name="connsiteX1790" fmla="*/ 12106800 w 12192000"/>
                <a:gd name="connsiteY1790" fmla="*/ 823516 h 1608850"/>
                <a:gd name="connsiteX1791" fmla="*/ 12106800 w 12192000"/>
                <a:gd name="connsiteY1791" fmla="*/ 831653 h 1608850"/>
                <a:gd name="connsiteX1792" fmla="*/ 12107915 w 12192000"/>
                <a:gd name="connsiteY1792" fmla="*/ 831653 h 1608850"/>
                <a:gd name="connsiteX1793" fmla="*/ 12115716 w 12192000"/>
                <a:gd name="connsiteY1793" fmla="*/ 831653 h 1608850"/>
                <a:gd name="connsiteX1794" fmla="*/ 12115716 w 12192000"/>
                <a:gd name="connsiteY1794" fmla="*/ 832525 h 1608850"/>
                <a:gd name="connsiteX1795" fmla="*/ 12115716 w 12192000"/>
                <a:gd name="connsiteY1795" fmla="*/ 838627 h 1608850"/>
                <a:gd name="connsiteX1796" fmla="*/ 12114602 w 12192000"/>
                <a:gd name="connsiteY1796" fmla="*/ 838627 h 1608850"/>
                <a:gd name="connsiteX1797" fmla="*/ 12106800 w 12192000"/>
                <a:gd name="connsiteY1797" fmla="*/ 838627 h 1608850"/>
                <a:gd name="connsiteX1798" fmla="*/ 12106800 w 12192000"/>
                <a:gd name="connsiteY1798" fmla="*/ 839789 h 1608850"/>
                <a:gd name="connsiteX1799" fmla="*/ 12106800 w 12192000"/>
                <a:gd name="connsiteY1799" fmla="*/ 847925 h 1608850"/>
                <a:gd name="connsiteX1800" fmla="*/ 12107915 w 12192000"/>
                <a:gd name="connsiteY1800" fmla="*/ 847925 h 1608850"/>
                <a:gd name="connsiteX1801" fmla="*/ 12115716 w 12192000"/>
                <a:gd name="connsiteY1801" fmla="*/ 847925 h 1608850"/>
                <a:gd name="connsiteX1802" fmla="*/ 12115716 w 12192000"/>
                <a:gd name="connsiteY1802" fmla="*/ 849088 h 1608850"/>
                <a:gd name="connsiteX1803" fmla="*/ 12115716 w 12192000"/>
                <a:gd name="connsiteY1803" fmla="*/ 857224 h 1608850"/>
                <a:gd name="connsiteX1804" fmla="*/ 12114602 w 12192000"/>
                <a:gd name="connsiteY1804" fmla="*/ 857224 h 1608850"/>
                <a:gd name="connsiteX1805" fmla="*/ 12106800 w 12192000"/>
                <a:gd name="connsiteY1805" fmla="*/ 857224 h 1608850"/>
                <a:gd name="connsiteX1806" fmla="*/ 12106800 w 12192000"/>
                <a:gd name="connsiteY1806" fmla="*/ 858386 h 1608850"/>
                <a:gd name="connsiteX1807" fmla="*/ 12106800 w 12192000"/>
                <a:gd name="connsiteY1807" fmla="*/ 866523 h 1608850"/>
                <a:gd name="connsiteX1808" fmla="*/ 12107915 w 12192000"/>
                <a:gd name="connsiteY1808" fmla="*/ 866523 h 1608850"/>
                <a:gd name="connsiteX1809" fmla="*/ 12115716 w 12192000"/>
                <a:gd name="connsiteY1809" fmla="*/ 866523 h 1608850"/>
                <a:gd name="connsiteX1810" fmla="*/ 12115716 w 12192000"/>
                <a:gd name="connsiteY1810" fmla="*/ 867394 h 1608850"/>
                <a:gd name="connsiteX1811" fmla="*/ 12115716 w 12192000"/>
                <a:gd name="connsiteY1811" fmla="*/ 873496 h 1608850"/>
                <a:gd name="connsiteX1812" fmla="*/ 12114602 w 12192000"/>
                <a:gd name="connsiteY1812" fmla="*/ 873496 h 1608850"/>
                <a:gd name="connsiteX1813" fmla="*/ 12106800 w 12192000"/>
                <a:gd name="connsiteY1813" fmla="*/ 873496 h 1608850"/>
                <a:gd name="connsiteX1814" fmla="*/ 12106800 w 12192000"/>
                <a:gd name="connsiteY1814" fmla="*/ 874659 h 1608850"/>
                <a:gd name="connsiteX1815" fmla="*/ 12106800 w 12192000"/>
                <a:gd name="connsiteY1815" fmla="*/ 882795 h 1608850"/>
                <a:gd name="connsiteX1816" fmla="*/ 12107915 w 12192000"/>
                <a:gd name="connsiteY1816" fmla="*/ 882795 h 1608850"/>
                <a:gd name="connsiteX1817" fmla="*/ 12115716 w 12192000"/>
                <a:gd name="connsiteY1817" fmla="*/ 882795 h 1608850"/>
                <a:gd name="connsiteX1818" fmla="*/ 12115716 w 12192000"/>
                <a:gd name="connsiteY1818" fmla="*/ 883957 h 1608850"/>
                <a:gd name="connsiteX1819" fmla="*/ 12115716 w 12192000"/>
                <a:gd name="connsiteY1819" fmla="*/ 892094 h 1608850"/>
                <a:gd name="connsiteX1820" fmla="*/ 12114602 w 12192000"/>
                <a:gd name="connsiteY1820" fmla="*/ 892094 h 1608850"/>
                <a:gd name="connsiteX1821" fmla="*/ 12106800 w 12192000"/>
                <a:gd name="connsiteY1821" fmla="*/ 892094 h 1608850"/>
                <a:gd name="connsiteX1822" fmla="*/ 12106800 w 12192000"/>
                <a:gd name="connsiteY1822" fmla="*/ 892965 h 1608850"/>
                <a:gd name="connsiteX1823" fmla="*/ 12106800 w 12192000"/>
                <a:gd name="connsiteY1823" fmla="*/ 899068 h 1608850"/>
                <a:gd name="connsiteX1824" fmla="*/ 12107915 w 12192000"/>
                <a:gd name="connsiteY1824" fmla="*/ 899068 h 1608850"/>
                <a:gd name="connsiteX1825" fmla="*/ 12115716 w 12192000"/>
                <a:gd name="connsiteY1825" fmla="*/ 899068 h 1608850"/>
                <a:gd name="connsiteX1826" fmla="*/ 12115716 w 12192000"/>
                <a:gd name="connsiteY1826" fmla="*/ 900230 h 1608850"/>
                <a:gd name="connsiteX1827" fmla="*/ 12115716 w 12192000"/>
                <a:gd name="connsiteY1827" fmla="*/ 908366 h 1608850"/>
                <a:gd name="connsiteX1828" fmla="*/ 12114602 w 12192000"/>
                <a:gd name="connsiteY1828" fmla="*/ 908366 h 1608850"/>
                <a:gd name="connsiteX1829" fmla="*/ 12106800 w 12192000"/>
                <a:gd name="connsiteY1829" fmla="*/ 908366 h 1608850"/>
                <a:gd name="connsiteX1830" fmla="*/ 12106800 w 12192000"/>
                <a:gd name="connsiteY1830" fmla="*/ 909528 h 1608850"/>
                <a:gd name="connsiteX1831" fmla="*/ 12106800 w 12192000"/>
                <a:gd name="connsiteY1831" fmla="*/ 917665 h 1608850"/>
                <a:gd name="connsiteX1832" fmla="*/ 12107915 w 12192000"/>
                <a:gd name="connsiteY1832" fmla="*/ 917665 h 1608850"/>
                <a:gd name="connsiteX1833" fmla="*/ 12115716 w 12192000"/>
                <a:gd name="connsiteY1833" fmla="*/ 917665 h 1608850"/>
                <a:gd name="connsiteX1834" fmla="*/ 12115716 w 12192000"/>
                <a:gd name="connsiteY1834" fmla="*/ 918827 h 1608850"/>
                <a:gd name="connsiteX1835" fmla="*/ 12115716 w 12192000"/>
                <a:gd name="connsiteY1835" fmla="*/ 926963 h 1608850"/>
                <a:gd name="connsiteX1836" fmla="*/ 12114602 w 12192000"/>
                <a:gd name="connsiteY1836" fmla="*/ 926963 h 1608850"/>
                <a:gd name="connsiteX1837" fmla="*/ 12106800 w 12192000"/>
                <a:gd name="connsiteY1837" fmla="*/ 926963 h 1608850"/>
                <a:gd name="connsiteX1838" fmla="*/ 12106800 w 12192000"/>
                <a:gd name="connsiteY1838" fmla="*/ 927835 h 1608850"/>
                <a:gd name="connsiteX1839" fmla="*/ 12106800 w 12192000"/>
                <a:gd name="connsiteY1839" fmla="*/ 933937 h 1608850"/>
                <a:gd name="connsiteX1840" fmla="*/ 12107915 w 12192000"/>
                <a:gd name="connsiteY1840" fmla="*/ 933937 h 1608850"/>
                <a:gd name="connsiteX1841" fmla="*/ 12115716 w 12192000"/>
                <a:gd name="connsiteY1841" fmla="*/ 933937 h 1608850"/>
                <a:gd name="connsiteX1842" fmla="*/ 12115716 w 12192000"/>
                <a:gd name="connsiteY1842" fmla="*/ 935100 h 1608850"/>
                <a:gd name="connsiteX1843" fmla="*/ 12115716 w 12192000"/>
                <a:gd name="connsiteY1843" fmla="*/ 943236 h 1608850"/>
                <a:gd name="connsiteX1844" fmla="*/ 12114602 w 12192000"/>
                <a:gd name="connsiteY1844" fmla="*/ 943236 h 1608850"/>
                <a:gd name="connsiteX1845" fmla="*/ 12106800 w 12192000"/>
                <a:gd name="connsiteY1845" fmla="*/ 943236 h 1608850"/>
                <a:gd name="connsiteX1846" fmla="*/ 12106800 w 12192000"/>
                <a:gd name="connsiteY1846" fmla="*/ 944398 h 1608850"/>
                <a:gd name="connsiteX1847" fmla="*/ 12106800 w 12192000"/>
                <a:gd name="connsiteY1847" fmla="*/ 952535 h 1608850"/>
                <a:gd name="connsiteX1848" fmla="*/ 12107915 w 12192000"/>
                <a:gd name="connsiteY1848" fmla="*/ 952535 h 1608850"/>
                <a:gd name="connsiteX1849" fmla="*/ 12115716 w 12192000"/>
                <a:gd name="connsiteY1849" fmla="*/ 952535 h 1608850"/>
                <a:gd name="connsiteX1850" fmla="*/ 12115716 w 12192000"/>
                <a:gd name="connsiteY1850" fmla="*/ 953406 h 1608850"/>
                <a:gd name="connsiteX1851" fmla="*/ 12115716 w 12192000"/>
                <a:gd name="connsiteY1851" fmla="*/ 959508 h 1608850"/>
                <a:gd name="connsiteX1852" fmla="*/ 12114602 w 12192000"/>
                <a:gd name="connsiteY1852" fmla="*/ 959508 h 1608850"/>
                <a:gd name="connsiteX1853" fmla="*/ 12106800 w 12192000"/>
                <a:gd name="connsiteY1853" fmla="*/ 959508 h 1608850"/>
                <a:gd name="connsiteX1854" fmla="*/ 12106800 w 12192000"/>
                <a:gd name="connsiteY1854" fmla="*/ 960671 h 1608850"/>
                <a:gd name="connsiteX1855" fmla="*/ 12106800 w 12192000"/>
                <a:gd name="connsiteY1855" fmla="*/ 968807 h 1608850"/>
                <a:gd name="connsiteX1856" fmla="*/ 12107915 w 12192000"/>
                <a:gd name="connsiteY1856" fmla="*/ 968807 h 1608850"/>
                <a:gd name="connsiteX1857" fmla="*/ 12115716 w 12192000"/>
                <a:gd name="connsiteY1857" fmla="*/ 968807 h 1608850"/>
                <a:gd name="connsiteX1858" fmla="*/ 12115716 w 12192000"/>
                <a:gd name="connsiteY1858" fmla="*/ 969969 h 1608850"/>
                <a:gd name="connsiteX1859" fmla="*/ 12115716 w 12192000"/>
                <a:gd name="connsiteY1859" fmla="*/ 978106 h 1608850"/>
                <a:gd name="connsiteX1860" fmla="*/ 12114602 w 12192000"/>
                <a:gd name="connsiteY1860" fmla="*/ 978106 h 1608850"/>
                <a:gd name="connsiteX1861" fmla="*/ 12106800 w 12192000"/>
                <a:gd name="connsiteY1861" fmla="*/ 978106 h 1608850"/>
                <a:gd name="connsiteX1862" fmla="*/ 12106800 w 12192000"/>
                <a:gd name="connsiteY1862" fmla="*/ 979268 h 1608850"/>
                <a:gd name="connsiteX1863" fmla="*/ 12106800 w 12192000"/>
                <a:gd name="connsiteY1863" fmla="*/ 987404 h 1608850"/>
                <a:gd name="connsiteX1864" fmla="*/ 12107915 w 12192000"/>
                <a:gd name="connsiteY1864" fmla="*/ 987404 h 1608850"/>
                <a:gd name="connsiteX1865" fmla="*/ 12115716 w 12192000"/>
                <a:gd name="connsiteY1865" fmla="*/ 987404 h 1608850"/>
                <a:gd name="connsiteX1866" fmla="*/ 12115716 w 12192000"/>
                <a:gd name="connsiteY1866" fmla="*/ 988276 h 1608850"/>
                <a:gd name="connsiteX1867" fmla="*/ 12115716 w 12192000"/>
                <a:gd name="connsiteY1867" fmla="*/ 994378 h 1608850"/>
                <a:gd name="connsiteX1868" fmla="*/ 12114602 w 12192000"/>
                <a:gd name="connsiteY1868" fmla="*/ 994378 h 1608850"/>
                <a:gd name="connsiteX1869" fmla="*/ 12106800 w 12192000"/>
                <a:gd name="connsiteY1869" fmla="*/ 994378 h 1608850"/>
                <a:gd name="connsiteX1870" fmla="*/ 12106800 w 12192000"/>
                <a:gd name="connsiteY1870" fmla="*/ 995540 h 1608850"/>
                <a:gd name="connsiteX1871" fmla="*/ 12106800 w 12192000"/>
                <a:gd name="connsiteY1871" fmla="*/ 1003677 h 1608850"/>
                <a:gd name="connsiteX1872" fmla="*/ 12131319 w 12192000"/>
                <a:gd name="connsiteY1872" fmla="*/ 1024599 h 1608850"/>
                <a:gd name="connsiteX1873" fmla="*/ 12130206 w 12192000"/>
                <a:gd name="connsiteY1873" fmla="*/ 1029248 h 1608850"/>
                <a:gd name="connsiteX1874" fmla="*/ 12122403 w 12192000"/>
                <a:gd name="connsiteY1874" fmla="*/ 1029248 h 1608850"/>
                <a:gd name="connsiteX1875" fmla="*/ 12122403 w 12192000"/>
                <a:gd name="connsiteY1875" fmla="*/ 1040036 h 1608850"/>
                <a:gd name="connsiteX1876" fmla="*/ 12122403 w 12192000"/>
                <a:gd name="connsiteY1876" fmla="*/ 1046874 h 1608850"/>
                <a:gd name="connsiteX1877" fmla="*/ 12131319 w 12192000"/>
                <a:gd name="connsiteY1877" fmla="*/ 1046874 h 1608850"/>
                <a:gd name="connsiteX1878" fmla="*/ 12131319 w 12192000"/>
                <a:gd name="connsiteY1878" fmla="*/ 1043196 h 1608850"/>
                <a:gd name="connsiteX1879" fmla="*/ 12132434 w 12192000"/>
                <a:gd name="connsiteY1879" fmla="*/ 1042615 h 1608850"/>
                <a:gd name="connsiteX1880" fmla="*/ 12140235 w 12192000"/>
                <a:gd name="connsiteY1880" fmla="*/ 1038547 h 1608850"/>
                <a:gd name="connsiteX1881" fmla="*/ 12142186 w 12192000"/>
                <a:gd name="connsiteY1881" fmla="*/ 1038547 h 1608850"/>
                <a:gd name="connsiteX1882" fmla="*/ 12155839 w 12192000"/>
                <a:gd name="connsiteY1882" fmla="*/ 1038547 h 1608850"/>
                <a:gd name="connsiteX1883" fmla="*/ 12155839 w 12192000"/>
                <a:gd name="connsiteY1883" fmla="*/ 1039709 h 1608850"/>
                <a:gd name="connsiteX1884" fmla="*/ 12155839 w 12192000"/>
                <a:gd name="connsiteY1884" fmla="*/ 1046874 h 1608850"/>
                <a:gd name="connsiteX1885" fmla="*/ 12192000 w 12192000"/>
                <a:gd name="connsiteY1885" fmla="*/ 1046874 h 1608850"/>
                <a:gd name="connsiteX1886" fmla="*/ 12192000 w 12192000"/>
                <a:gd name="connsiteY1886" fmla="*/ 1070905 h 1608850"/>
                <a:gd name="connsiteX1887" fmla="*/ 12192000 w 12192000"/>
                <a:gd name="connsiteY1887" fmla="*/ 1121663 h 1608850"/>
                <a:gd name="connsiteX1888" fmla="*/ 12192000 w 12192000"/>
                <a:gd name="connsiteY1888" fmla="*/ 1608850 h 1608850"/>
                <a:gd name="connsiteX1889" fmla="*/ 0 w 12192000"/>
                <a:gd name="connsiteY1889" fmla="*/ 1608850 h 1608850"/>
                <a:gd name="connsiteX1890" fmla="*/ 0 w 12192000"/>
                <a:gd name="connsiteY1890" fmla="*/ 1046874 h 1608850"/>
                <a:gd name="connsiteX1891" fmla="*/ 65773 w 12192000"/>
                <a:gd name="connsiteY1891" fmla="*/ 1046874 h 1608850"/>
                <a:gd name="connsiteX1892" fmla="*/ 82231 w 12192000"/>
                <a:gd name="connsiteY1892" fmla="*/ 1045519 h 1608850"/>
                <a:gd name="connsiteX1893" fmla="*/ 82231 w 12192000"/>
                <a:gd name="connsiteY1893" fmla="*/ 1012974 h 1608850"/>
                <a:gd name="connsiteX1894" fmla="*/ 126811 w 12192000"/>
                <a:gd name="connsiteY1894" fmla="*/ 1012974 h 1608850"/>
                <a:gd name="connsiteX1895" fmla="*/ 126811 w 12192000"/>
                <a:gd name="connsiteY1895" fmla="*/ 994377 h 1608850"/>
                <a:gd name="connsiteX1896" fmla="*/ 220430 w 12192000"/>
                <a:gd name="connsiteY1896" fmla="*/ 994377 h 1608850"/>
                <a:gd name="connsiteX1897" fmla="*/ 220430 w 12192000"/>
                <a:gd name="connsiteY1897" fmla="*/ 1006000 h 1608850"/>
                <a:gd name="connsiteX1898" fmla="*/ 280612 w 12192000"/>
                <a:gd name="connsiteY1898" fmla="*/ 1006000 h 1608850"/>
                <a:gd name="connsiteX1899" fmla="*/ 280612 w 12192000"/>
                <a:gd name="connsiteY1899" fmla="*/ 1012974 h 1608850"/>
                <a:gd name="connsiteX1900" fmla="*/ 298444 w 12192000"/>
                <a:gd name="connsiteY1900" fmla="*/ 1012974 h 1608850"/>
                <a:gd name="connsiteX1901" fmla="*/ 298444 w 12192000"/>
                <a:gd name="connsiteY1901" fmla="*/ 1019948 h 1608850"/>
                <a:gd name="connsiteX1902" fmla="*/ 314048 w 12192000"/>
                <a:gd name="connsiteY1902" fmla="*/ 1019948 h 1608850"/>
                <a:gd name="connsiteX1903" fmla="*/ 314048 w 12192000"/>
                <a:gd name="connsiteY1903" fmla="*/ 915339 h 1608850"/>
                <a:gd name="connsiteX1904" fmla="*/ 360858 w 12192000"/>
                <a:gd name="connsiteY1904" fmla="*/ 901391 h 1608850"/>
                <a:gd name="connsiteX1905" fmla="*/ 447789 w 12192000"/>
                <a:gd name="connsiteY1905" fmla="*/ 901391 h 1608850"/>
                <a:gd name="connsiteX1906" fmla="*/ 447789 w 12192000"/>
                <a:gd name="connsiteY1906" fmla="*/ 734017 h 1608850"/>
                <a:gd name="connsiteX1907" fmla="*/ 472308 w 12192000"/>
                <a:gd name="connsiteY1907" fmla="*/ 722393 h 1608850"/>
                <a:gd name="connsiteX1908" fmla="*/ 579301 w 12192000"/>
                <a:gd name="connsiteY1908" fmla="*/ 703796 h 1608850"/>
                <a:gd name="connsiteX1909" fmla="*/ 617194 w 12192000"/>
                <a:gd name="connsiteY1909" fmla="*/ 715419 h 1608850"/>
                <a:gd name="connsiteX1910" fmla="*/ 623881 w 12192000"/>
                <a:gd name="connsiteY1910" fmla="*/ 722393 h 1608850"/>
                <a:gd name="connsiteX1911" fmla="*/ 623881 w 12192000"/>
                <a:gd name="connsiteY1911" fmla="*/ 1033896 h 1608850"/>
                <a:gd name="connsiteX1912" fmla="*/ 639484 w 12192000"/>
                <a:gd name="connsiteY1912" fmla="*/ 1033896 h 1608850"/>
                <a:gd name="connsiteX1913" fmla="*/ 639484 w 12192000"/>
                <a:gd name="connsiteY1913" fmla="*/ 908365 h 1608850"/>
                <a:gd name="connsiteX1914" fmla="*/ 652858 w 12192000"/>
                <a:gd name="connsiteY1914" fmla="*/ 908365 h 1608850"/>
                <a:gd name="connsiteX1915" fmla="*/ 652858 w 12192000"/>
                <a:gd name="connsiteY1915" fmla="*/ 896742 h 1608850"/>
                <a:gd name="connsiteX1916" fmla="*/ 666232 w 12192000"/>
                <a:gd name="connsiteY1916" fmla="*/ 889768 h 1608850"/>
                <a:gd name="connsiteX1917" fmla="*/ 677377 w 12192000"/>
                <a:gd name="connsiteY1917" fmla="*/ 889768 h 1608850"/>
                <a:gd name="connsiteX1918" fmla="*/ 677377 w 12192000"/>
                <a:gd name="connsiteY1918" fmla="*/ 878145 h 1608850"/>
                <a:gd name="connsiteX1919" fmla="*/ 686293 w 12192000"/>
                <a:gd name="connsiteY1919" fmla="*/ 871171 h 1608850"/>
                <a:gd name="connsiteX1920" fmla="*/ 708584 w 12192000"/>
                <a:gd name="connsiteY1920" fmla="*/ 871171 h 1608850"/>
                <a:gd name="connsiteX1921" fmla="*/ 708584 w 12192000"/>
                <a:gd name="connsiteY1921" fmla="*/ 908365 h 1608850"/>
                <a:gd name="connsiteX1922" fmla="*/ 755393 w 12192000"/>
                <a:gd name="connsiteY1922" fmla="*/ 908365 h 1608850"/>
                <a:gd name="connsiteX1923" fmla="*/ 755393 w 12192000"/>
                <a:gd name="connsiteY1923" fmla="*/ 1038546 h 1608850"/>
                <a:gd name="connsiteX1924" fmla="*/ 773225 w 12192000"/>
                <a:gd name="connsiteY1924" fmla="*/ 1038546 h 1608850"/>
                <a:gd name="connsiteX1925" fmla="*/ 791057 w 12192000"/>
                <a:gd name="connsiteY1925" fmla="*/ 1031572 h 1608850"/>
                <a:gd name="connsiteX1926" fmla="*/ 791057 w 12192000"/>
                <a:gd name="connsiteY1926" fmla="*/ 1022273 h 1608850"/>
                <a:gd name="connsiteX1927" fmla="*/ 784370 w 12192000"/>
                <a:gd name="connsiteY1927" fmla="*/ 1019948 h 1608850"/>
                <a:gd name="connsiteX1928" fmla="*/ 784370 w 12192000"/>
                <a:gd name="connsiteY1928" fmla="*/ 1012974 h 1608850"/>
                <a:gd name="connsiteX1929" fmla="*/ 791057 w 12192000"/>
                <a:gd name="connsiteY1929" fmla="*/ 1008325 h 1608850"/>
                <a:gd name="connsiteX1930" fmla="*/ 791057 w 12192000"/>
                <a:gd name="connsiteY1930" fmla="*/ 957183 h 1608850"/>
                <a:gd name="connsiteX1931" fmla="*/ 784370 w 12192000"/>
                <a:gd name="connsiteY1931" fmla="*/ 954858 h 1608850"/>
                <a:gd name="connsiteX1932" fmla="*/ 784370 w 12192000"/>
                <a:gd name="connsiteY1932" fmla="*/ 947884 h 1608850"/>
                <a:gd name="connsiteX1933" fmla="*/ 791057 w 12192000"/>
                <a:gd name="connsiteY1933" fmla="*/ 943235 h 1608850"/>
                <a:gd name="connsiteX1934" fmla="*/ 795515 w 12192000"/>
                <a:gd name="connsiteY1934" fmla="*/ 938586 h 1608850"/>
                <a:gd name="connsiteX1935" fmla="*/ 795515 w 12192000"/>
                <a:gd name="connsiteY1935" fmla="*/ 929287 h 1608850"/>
                <a:gd name="connsiteX1936" fmla="*/ 791057 w 12192000"/>
                <a:gd name="connsiteY1936" fmla="*/ 929287 h 1608850"/>
                <a:gd name="connsiteX1937" fmla="*/ 791057 w 12192000"/>
                <a:gd name="connsiteY1937" fmla="*/ 922313 h 1608850"/>
                <a:gd name="connsiteX1938" fmla="*/ 797744 w 12192000"/>
                <a:gd name="connsiteY1938" fmla="*/ 917664 h 1608850"/>
                <a:gd name="connsiteX1939" fmla="*/ 833408 w 12192000"/>
                <a:gd name="connsiteY1939" fmla="*/ 852574 h 1608850"/>
                <a:gd name="connsiteX1940" fmla="*/ 828950 w 12192000"/>
                <a:gd name="connsiteY1940" fmla="*/ 850249 h 1608850"/>
                <a:gd name="connsiteX1941" fmla="*/ 828950 w 12192000"/>
                <a:gd name="connsiteY1941" fmla="*/ 843275 h 1608850"/>
                <a:gd name="connsiteX1942" fmla="*/ 835637 w 12192000"/>
                <a:gd name="connsiteY1942" fmla="*/ 840950 h 1608850"/>
                <a:gd name="connsiteX1943" fmla="*/ 835637 w 12192000"/>
                <a:gd name="connsiteY1943" fmla="*/ 831652 h 1608850"/>
                <a:gd name="connsiteX1944" fmla="*/ 840095 w 12192000"/>
                <a:gd name="connsiteY1944" fmla="*/ 831652 h 1608850"/>
                <a:gd name="connsiteX1945" fmla="*/ 840095 w 12192000"/>
                <a:gd name="connsiteY1945" fmla="*/ 810730 h 1608850"/>
                <a:gd name="connsiteX1946" fmla="*/ 835637 w 12192000"/>
                <a:gd name="connsiteY1946" fmla="*/ 810730 h 1608850"/>
                <a:gd name="connsiteX1947" fmla="*/ 835637 w 12192000"/>
                <a:gd name="connsiteY1947" fmla="*/ 806081 h 1608850"/>
                <a:gd name="connsiteX1948" fmla="*/ 840095 w 12192000"/>
                <a:gd name="connsiteY1948" fmla="*/ 803756 h 1608850"/>
                <a:gd name="connsiteX1949" fmla="*/ 851240 w 12192000"/>
                <a:gd name="connsiteY1949" fmla="*/ 787483 h 1608850"/>
                <a:gd name="connsiteX1950" fmla="*/ 853469 w 12192000"/>
                <a:gd name="connsiteY1950" fmla="*/ 778185 h 1608850"/>
                <a:gd name="connsiteX1951" fmla="*/ 853469 w 12192000"/>
                <a:gd name="connsiteY1951" fmla="*/ 752614 h 1608850"/>
                <a:gd name="connsiteX1952" fmla="*/ 853748 w 12192000"/>
                <a:gd name="connsiteY1952" fmla="*/ 751742 h 1608850"/>
                <a:gd name="connsiteX1953" fmla="*/ 855698 w 12192000"/>
                <a:gd name="connsiteY1953" fmla="*/ 745640 h 1608850"/>
                <a:gd name="connsiteX1954" fmla="*/ 855977 w 12192000"/>
                <a:gd name="connsiteY1954" fmla="*/ 746512 h 1608850"/>
                <a:gd name="connsiteX1955" fmla="*/ 857927 w 12192000"/>
                <a:gd name="connsiteY1955" fmla="*/ 752614 h 1608850"/>
                <a:gd name="connsiteX1956" fmla="*/ 860156 w 12192000"/>
                <a:gd name="connsiteY1956" fmla="*/ 778185 h 1608850"/>
                <a:gd name="connsiteX1957" fmla="*/ 860156 w 12192000"/>
                <a:gd name="connsiteY1957" fmla="*/ 785159 h 1608850"/>
                <a:gd name="connsiteX1958" fmla="*/ 871302 w 12192000"/>
                <a:gd name="connsiteY1958" fmla="*/ 803756 h 1608850"/>
                <a:gd name="connsiteX1959" fmla="*/ 875760 w 12192000"/>
                <a:gd name="connsiteY1959" fmla="*/ 806081 h 1608850"/>
                <a:gd name="connsiteX1960" fmla="*/ 875760 w 12192000"/>
                <a:gd name="connsiteY1960" fmla="*/ 810730 h 1608850"/>
                <a:gd name="connsiteX1961" fmla="*/ 873531 w 12192000"/>
                <a:gd name="connsiteY1961" fmla="*/ 831652 h 1608850"/>
                <a:gd name="connsiteX1962" fmla="*/ 877989 w 12192000"/>
                <a:gd name="connsiteY1962" fmla="*/ 840950 h 1608850"/>
                <a:gd name="connsiteX1963" fmla="*/ 882447 w 12192000"/>
                <a:gd name="connsiteY1963" fmla="*/ 843275 h 1608850"/>
                <a:gd name="connsiteX1964" fmla="*/ 882447 w 12192000"/>
                <a:gd name="connsiteY1964" fmla="*/ 850249 h 1608850"/>
                <a:gd name="connsiteX1965" fmla="*/ 877989 w 12192000"/>
                <a:gd name="connsiteY1965" fmla="*/ 852574 h 1608850"/>
                <a:gd name="connsiteX1966" fmla="*/ 904180 w 12192000"/>
                <a:gd name="connsiteY1966" fmla="*/ 879888 h 1608850"/>
                <a:gd name="connsiteX1967" fmla="*/ 913070 w 12192000"/>
                <a:gd name="connsiteY1967" fmla="*/ 915339 h 1608850"/>
                <a:gd name="connsiteX1968" fmla="*/ 944859 w 12192000"/>
                <a:gd name="connsiteY1968" fmla="*/ 915339 h 1608850"/>
                <a:gd name="connsiteX1969" fmla="*/ 944859 w 12192000"/>
                <a:gd name="connsiteY1969" fmla="*/ 886329 h 1608850"/>
                <a:gd name="connsiteX1970" fmla="*/ 939475 w 12192000"/>
                <a:gd name="connsiteY1970" fmla="*/ 886329 h 1608850"/>
                <a:gd name="connsiteX1971" fmla="*/ 939475 w 12192000"/>
                <a:gd name="connsiteY1971" fmla="*/ 724196 h 1608850"/>
                <a:gd name="connsiteX1972" fmla="*/ 959742 w 12192000"/>
                <a:gd name="connsiteY1972" fmla="*/ 724196 h 1608850"/>
                <a:gd name="connsiteX1973" fmla="*/ 960249 w 12192000"/>
                <a:gd name="connsiteY1973" fmla="*/ 723115 h 1608850"/>
                <a:gd name="connsiteX1974" fmla="*/ 963795 w 12192000"/>
                <a:gd name="connsiteY1974" fmla="*/ 715549 h 1608850"/>
                <a:gd name="connsiteX1975" fmla="*/ 965569 w 12192000"/>
                <a:gd name="connsiteY1975" fmla="*/ 715819 h 1608850"/>
                <a:gd name="connsiteX1976" fmla="*/ 977982 w 12192000"/>
                <a:gd name="connsiteY1976" fmla="*/ 717710 h 1608850"/>
                <a:gd name="connsiteX1977" fmla="*/ 978489 w 12192000"/>
                <a:gd name="connsiteY1977" fmla="*/ 719062 h 1608850"/>
                <a:gd name="connsiteX1978" fmla="*/ 982035 w 12192000"/>
                <a:gd name="connsiteY1978" fmla="*/ 728519 h 1608850"/>
                <a:gd name="connsiteX1979" fmla="*/ 1008382 w 12192000"/>
                <a:gd name="connsiteY1979" fmla="*/ 730681 h 1608850"/>
                <a:gd name="connsiteX1980" fmla="*/ 1008382 w 12192000"/>
                <a:gd name="connsiteY1980" fmla="*/ 607460 h 1608850"/>
                <a:gd name="connsiteX1981" fmla="*/ 1010409 w 12192000"/>
                <a:gd name="connsiteY1981" fmla="*/ 607460 h 1608850"/>
                <a:gd name="connsiteX1982" fmla="*/ 1024597 w 12192000"/>
                <a:gd name="connsiteY1982" fmla="*/ 607460 h 1608850"/>
                <a:gd name="connsiteX1983" fmla="*/ 1024597 w 12192000"/>
                <a:gd name="connsiteY1983" fmla="*/ 471268 h 1608850"/>
                <a:gd name="connsiteX1984" fmla="*/ 1026369 w 12192000"/>
                <a:gd name="connsiteY1984" fmla="*/ 471268 h 1608850"/>
                <a:gd name="connsiteX1985" fmla="*/ 1038783 w 12192000"/>
                <a:gd name="connsiteY1985" fmla="*/ 471268 h 1608850"/>
                <a:gd name="connsiteX1986" fmla="*/ 1038783 w 12192000"/>
                <a:gd name="connsiteY1986" fmla="*/ 356694 h 1608850"/>
                <a:gd name="connsiteX1987" fmla="*/ 1042837 w 12192000"/>
                <a:gd name="connsiteY1987" fmla="*/ 328590 h 1608850"/>
                <a:gd name="connsiteX1988" fmla="*/ 1044863 w 12192000"/>
                <a:gd name="connsiteY1988" fmla="*/ 328590 h 1608850"/>
                <a:gd name="connsiteX1989" fmla="*/ 1059050 w 12192000"/>
                <a:gd name="connsiteY1989" fmla="*/ 328590 h 1608850"/>
                <a:gd name="connsiteX1990" fmla="*/ 1095531 w 12192000"/>
                <a:gd name="connsiteY1990" fmla="*/ 246443 h 1608850"/>
                <a:gd name="connsiteX1991" fmla="*/ 1099585 w 12192000"/>
                <a:gd name="connsiteY1991" fmla="*/ 0 h 160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</a:cxnLst>
              <a:rect l="l" t="t" r="r" b="b"/>
              <a:pathLst>
                <a:path w="12192000" h="1608850">
                  <a:moveTo>
                    <a:pt x="8760317" y="780798"/>
                  </a:moveTo>
                  <a:lnTo>
                    <a:pt x="8760317" y="785159"/>
                  </a:lnTo>
                  <a:lnTo>
                    <a:pt x="8761882" y="787771"/>
                  </a:lnTo>
                  <a:lnTo>
                    <a:pt x="8762996" y="787771"/>
                  </a:lnTo>
                  <a:cubicBezTo>
                    <a:pt x="8762996" y="787771"/>
                    <a:pt x="8762996" y="787771"/>
                    <a:pt x="8762996" y="786900"/>
                  </a:cubicBezTo>
                  <a:lnTo>
                    <a:pt x="8762996" y="780798"/>
                  </a:lnTo>
                  <a:cubicBezTo>
                    <a:pt x="8762996" y="780798"/>
                    <a:pt x="8762996" y="780798"/>
                    <a:pt x="8761881" y="780798"/>
                  </a:cubicBezTo>
                  <a:close/>
                  <a:moveTo>
                    <a:pt x="8758924" y="762200"/>
                  </a:moveTo>
                  <a:lnTo>
                    <a:pt x="8759734" y="771499"/>
                  </a:lnTo>
                  <a:lnTo>
                    <a:pt x="8762996" y="771499"/>
                  </a:lnTo>
                  <a:cubicBezTo>
                    <a:pt x="8762996" y="771499"/>
                    <a:pt x="8762996" y="771499"/>
                    <a:pt x="8762996" y="770337"/>
                  </a:cubicBezTo>
                  <a:lnTo>
                    <a:pt x="8762996" y="762200"/>
                  </a:lnTo>
                  <a:cubicBezTo>
                    <a:pt x="8762996" y="762200"/>
                    <a:pt x="8762996" y="762200"/>
                    <a:pt x="8761881" y="762200"/>
                  </a:cubicBezTo>
                  <a:close/>
                  <a:moveTo>
                    <a:pt x="8755951" y="745928"/>
                  </a:moveTo>
                  <a:lnTo>
                    <a:pt x="8756137" y="746512"/>
                  </a:lnTo>
                  <a:lnTo>
                    <a:pt x="8758088" y="752614"/>
                  </a:lnTo>
                  <a:lnTo>
                    <a:pt x="8758113" y="752902"/>
                  </a:lnTo>
                  <a:lnTo>
                    <a:pt x="8762996" y="752902"/>
                  </a:lnTo>
                  <a:cubicBezTo>
                    <a:pt x="8762996" y="752902"/>
                    <a:pt x="8762996" y="752902"/>
                    <a:pt x="8762996" y="752030"/>
                  </a:cubicBezTo>
                  <a:lnTo>
                    <a:pt x="8762996" y="745928"/>
                  </a:lnTo>
                  <a:cubicBezTo>
                    <a:pt x="8762996" y="745928"/>
                    <a:pt x="8762996" y="745928"/>
                    <a:pt x="8761881" y="745928"/>
                  </a:cubicBezTo>
                  <a:close/>
                  <a:moveTo>
                    <a:pt x="8907881" y="718032"/>
                  </a:moveTo>
                  <a:cubicBezTo>
                    <a:pt x="8907881" y="718032"/>
                    <a:pt x="8907881" y="718032"/>
                    <a:pt x="8907881" y="719194"/>
                  </a:cubicBezTo>
                  <a:lnTo>
                    <a:pt x="8907881" y="727331"/>
                  </a:lnTo>
                  <a:lnTo>
                    <a:pt x="8908543" y="727331"/>
                  </a:lnTo>
                  <a:lnTo>
                    <a:pt x="8908543" y="718032"/>
                  </a:lnTo>
                  <a:close/>
                  <a:moveTo>
                    <a:pt x="1099585" y="0"/>
                  </a:moveTo>
                  <a:cubicBezTo>
                    <a:pt x="1099585" y="18"/>
                    <a:pt x="1099601" y="2040"/>
                    <a:pt x="1101611" y="246443"/>
                  </a:cubicBezTo>
                  <a:cubicBezTo>
                    <a:pt x="1101623" y="246467"/>
                    <a:pt x="1102267" y="247808"/>
                    <a:pt x="1140117" y="326429"/>
                  </a:cubicBezTo>
                  <a:cubicBezTo>
                    <a:pt x="1140125" y="326429"/>
                    <a:pt x="1140236" y="326429"/>
                    <a:pt x="1142145" y="326429"/>
                  </a:cubicBezTo>
                  <a:lnTo>
                    <a:pt x="1156331" y="326429"/>
                  </a:lnTo>
                  <a:cubicBezTo>
                    <a:pt x="1156331" y="326443"/>
                    <a:pt x="1156331" y="327005"/>
                    <a:pt x="1156331" y="350208"/>
                  </a:cubicBezTo>
                  <a:cubicBezTo>
                    <a:pt x="1156333" y="350214"/>
                    <a:pt x="1156371" y="350272"/>
                    <a:pt x="1156839" y="351019"/>
                  </a:cubicBezTo>
                  <a:lnTo>
                    <a:pt x="1160385" y="356694"/>
                  </a:lnTo>
                  <a:cubicBezTo>
                    <a:pt x="1160385" y="356714"/>
                    <a:pt x="1160385" y="358229"/>
                    <a:pt x="1160385" y="471268"/>
                  </a:cubicBezTo>
                  <a:cubicBezTo>
                    <a:pt x="1160393" y="471268"/>
                    <a:pt x="1160533" y="471268"/>
                    <a:pt x="1162664" y="471268"/>
                  </a:cubicBezTo>
                  <a:lnTo>
                    <a:pt x="1178625" y="471268"/>
                  </a:lnTo>
                  <a:cubicBezTo>
                    <a:pt x="1178625" y="471288"/>
                    <a:pt x="1178625" y="472923"/>
                    <a:pt x="1178625" y="611783"/>
                  </a:cubicBezTo>
                  <a:cubicBezTo>
                    <a:pt x="1178635" y="611782"/>
                    <a:pt x="1178747" y="611761"/>
                    <a:pt x="1180145" y="611513"/>
                  </a:cubicBezTo>
                  <a:lnTo>
                    <a:pt x="1190785" y="609622"/>
                  </a:lnTo>
                  <a:cubicBezTo>
                    <a:pt x="1190785" y="609644"/>
                    <a:pt x="1190755" y="610978"/>
                    <a:pt x="1188759" y="698254"/>
                  </a:cubicBezTo>
                  <a:cubicBezTo>
                    <a:pt x="1188769" y="698256"/>
                    <a:pt x="1188879" y="698276"/>
                    <a:pt x="1190279" y="698525"/>
                  </a:cubicBezTo>
                  <a:lnTo>
                    <a:pt x="1200919" y="700416"/>
                  </a:lnTo>
                  <a:cubicBezTo>
                    <a:pt x="1200921" y="700423"/>
                    <a:pt x="1200941" y="700487"/>
                    <a:pt x="1201171" y="701227"/>
                  </a:cubicBezTo>
                  <a:lnTo>
                    <a:pt x="1202945" y="706902"/>
                  </a:lnTo>
                  <a:cubicBezTo>
                    <a:pt x="1202947" y="706893"/>
                    <a:pt x="1202993" y="706750"/>
                    <a:pt x="1203705" y="704470"/>
                  </a:cubicBezTo>
                  <a:lnTo>
                    <a:pt x="1209025" y="687446"/>
                  </a:lnTo>
                  <a:cubicBezTo>
                    <a:pt x="1209032" y="687446"/>
                    <a:pt x="1209133" y="687446"/>
                    <a:pt x="1210799" y="687446"/>
                  </a:cubicBezTo>
                  <a:lnTo>
                    <a:pt x="1223212" y="687446"/>
                  </a:lnTo>
                  <a:cubicBezTo>
                    <a:pt x="1223212" y="687463"/>
                    <a:pt x="1223212" y="688156"/>
                    <a:pt x="1223212" y="719872"/>
                  </a:cubicBezTo>
                  <a:cubicBezTo>
                    <a:pt x="1223219" y="719877"/>
                    <a:pt x="1223295" y="719917"/>
                    <a:pt x="1224225" y="720413"/>
                  </a:cubicBezTo>
                  <a:lnTo>
                    <a:pt x="1231319" y="724196"/>
                  </a:lnTo>
                  <a:cubicBezTo>
                    <a:pt x="1231319" y="724205"/>
                    <a:pt x="1231319" y="724306"/>
                    <a:pt x="1231319" y="725547"/>
                  </a:cubicBezTo>
                  <a:lnTo>
                    <a:pt x="1231319" y="735005"/>
                  </a:lnTo>
                  <a:cubicBezTo>
                    <a:pt x="1231339" y="735005"/>
                    <a:pt x="1232247" y="735005"/>
                    <a:pt x="1275907" y="735005"/>
                  </a:cubicBezTo>
                  <a:cubicBezTo>
                    <a:pt x="1275907" y="735013"/>
                    <a:pt x="1275907" y="735096"/>
                    <a:pt x="1275907" y="736086"/>
                  </a:cubicBezTo>
                  <a:lnTo>
                    <a:pt x="1275907" y="743652"/>
                  </a:lnTo>
                  <a:cubicBezTo>
                    <a:pt x="1275915" y="743652"/>
                    <a:pt x="1276037" y="743652"/>
                    <a:pt x="1277933" y="743652"/>
                  </a:cubicBezTo>
                  <a:lnTo>
                    <a:pt x="1292119" y="743652"/>
                  </a:lnTo>
                  <a:cubicBezTo>
                    <a:pt x="1292119" y="743634"/>
                    <a:pt x="1292119" y="742905"/>
                    <a:pt x="1292119" y="713387"/>
                  </a:cubicBezTo>
                  <a:cubicBezTo>
                    <a:pt x="1292141" y="713387"/>
                    <a:pt x="1293071" y="713387"/>
                    <a:pt x="1336706" y="713387"/>
                  </a:cubicBezTo>
                  <a:cubicBezTo>
                    <a:pt x="1336706" y="713379"/>
                    <a:pt x="1336706" y="713282"/>
                    <a:pt x="1336706" y="712036"/>
                  </a:cubicBezTo>
                  <a:lnTo>
                    <a:pt x="1336706" y="702578"/>
                  </a:lnTo>
                  <a:cubicBezTo>
                    <a:pt x="1336713" y="702578"/>
                    <a:pt x="1336787" y="702578"/>
                    <a:pt x="1337721" y="702578"/>
                  </a:cubicBezTo>
                  <a:lnTo>
                    <a:pt x="1344813" y="702578"/>
                  </a:lnTo>
                  <a:cubicBezTo>
                    <a:pt x="1344813" y="702571"/>
                    <a:pt x="1344813" y="702458"/>
                    <a:pt x="1344813" y="700687"/>
                  </a:cubicBezTo>
                  <a:lnTo>
                    <a:pt x="1344813" y="687446"/>
                  </a:lnTo>
                  <a:cubicBezTo>
                    <a:pt x="1344823" y="687446"/>
                    <a:pt x="1344895" y="687446"/>
                    <a:pt x="1345573" y="687446"/>
                  </a:cubicBezTo>
                  <a:lnTo>
                    <a:pt x="1350893" y="687446"/>
                  </a:lnTo>
                  <a:cubicBezTo>
                    <a:pt x="1350893" y="687439"/>
                    <a:pt x="1350893" y="687354"/>
                    <a:pt x="1350893" y="686365"/>
                  </a:cubicBezTo>
                  <a:lnTo>
                    <a:pt x="1350893" y="678798"/>
                  </a:lnTo>
                  <a:cubicBezTo>
                    <a:pt x="1350901" y="678798"/>
                    <a:pt x="1351025" y="678798"/>
                    <a:pt x="1352921" y="678798"/>
                  </a:cubicBezTo>
                  <a:lnTo>
                    <a:pt x="1367107" y="678798"/>
                  </a:lnTo>
                  <a:cubicBezTo>
                    <a:pt x="1367107" y="678805"/>
                    <a:pt x="1367107" y="678882"/>
                    <a:pt x="1367107" y="679879"/>
                  </a:cubicBezTo>
                  <a:lnTo>
                    <a:pt x="1367107" y="687446"/>
                  </a:lnTo>
                  <a:cubicBezTo>
                    <a:pt x="1367119" y="687446"/>
                    <a:pt x="1367619" y="687446"/>
                    <a:pt x="1389401" y="687446"/>
                  </a:cubicBezTo>
                  <a:cubicBezTo>
                    <a:pt x="1389401" y="687438"/>
                    <a:pt x="1389401" y="687324"/>
                    <a:pt x="1389401" y="685554"/>
                  </a:cubicBezTo>
                  <a:lnTo>
                    <a:pt x="1389401" y="672313"/>
                  </a:lnTo>
                  <a:cubicBezTo>
                    <a:pt x="1389407" y="672313"/>
                    <a:pt x="1389503" y="672313"/>
                    <a:pt x="1391174" y="672313"/>
                  </a:cubicBezTo>
                  <a:lnTo>
                    <a:pt x="1403587" y="672313"/>
                  </a:lnTo>
                  <a:cubicBezTo>
                    <a:pt x="1403587" y="672325"/>
                    <a:pt x="1403587" y="672839"/>
                    <a:pt x="1403587" y="696093"/>
                  </a:cubicBezTo>
                  <a:cubicBezTo>
                    <a:pt x="1403595" y="696093"/>
                    <a:pt x="1403675" y="696093"/>
                    <a:pt x="1404601" y="696093"/>
                  </a:cubicBezTo>
                  <a:lnTo>
                    <a:pt x="1411695" y="696093"/>
                  </a:lnTo>
                  <a:cubicBezTo>
                    <a:pt x="1411695" y="696087"/>
                    <a:pt x="1411695" y="696006"/>
                    <a:pt x="1411695" y="695012"/>
                  </a:cubicBezTo>
                  <a:lnTo>
                    <a:pt x="1411695" y="687446"/>
                  </a:lnTo>
                  <a:cubicBezTo>
                    <a:pt x="1411703" y="687446"/>
                    <a:pt x="1411821" y="687446"/>
                    <a:pt x="1413467" y="687446"/>
                  </a:cubicBezTo>
                  <a:lnTo>
                    <a:pt x="1425881" y="687446"/>
                  </a:lnTo>
                  <a:cubicBezTo>
                    <a:pt x="1425881" y="687459"/>
                    <a:pt x="1425881" y="688018"/>
                    <a:pt x="1425881" y="713387"/>
                  </a:cubicBezTo>
                  <a:cubicBezTo>
                    <a:pt x="1425889" y="713387"/>
                    <a:pt x="1426007" y="713387"/>
                    <a:pt x="1427909" y="713387"/>
                  </a:cubicBezTo>
                  <a:lnTo>
                    <a:pt x="1442095" y="713387"/>
                  </a:lnTo>
                  <a:cubicBezTo>
                    <a:pt x="1442095" y="713398"/>
                    <a:pt x="1442095" y="713513"/>
                    <a:pt x="1442095" y="715008"/>
                  </a:cubicBezTo>
                  <a:lnTo>
                    <a:pt x="1442095" y="726358"/>
                  </a:lnTo>
                  <a:cubicBezTo>
                    <a:pt x="1442103" y="726358"/>
                    <a:pt x="1442173" y="726358"/>
                    <a:pt x="1442855" y="726358"/>
                  </a:cubicBezTo>
                  <a:lnTo>
                    <a:pt x="1448175" y="726358"/>
                  </a:lnTo>
                  <a:cubicBezTo>
                    <a:pt x="1448175" y="726350"/>
                    <a:pt x="1448175" y="726274"/>
                    <a:pt x="1448175" y="725547"/>
                  </a:cubicBezTo>
                  <a:lnTo>
                    <a:pt x="1448175" y="719872"/>
                  </a:lnTo>
                  <a:cubicBezTo>
                    <a:pt x="1448193" y="719872"/>
                    <a:pt x="1448911" y="719872"/>
                    <a:pt x="1478575" y="719872"/>
                  </a:cubicBezTo>
                  <a:cubicBezTo>
                    <a:pt x="1478575" y="719886"/>
                    <a:pt x="1478575" y="720449"/>
                    <a:pt x="1478575" y="743652"/>
                  </a:cubicBezTo>
                  <a:cubicBezTo>
                    <a:pt x="1478583" y="743652"/>
                    <a:pt x="1478661" y="743652"/>
                    <a:pt x="1479589" y="743652"/>
                  </a:cubicBezTo>
                  <a:lnTo>
                    <a:pt x="1486683" y="743652"/>
                  </a:lnTo>
                  <a:cubicBezTo>
                    <a:pt x="1486683" y="743659"/>
                    <a:pt x="1486683" y="743732"/>
                    <a:pt x="1486683" y="744733"/>
                  </a:cubicBezTo>
                  <a:lnTo>
                    <a:pt x="1486683" y="752299"/>
                  </a:lnTo>
                  <a:cubicBezTo>
                    <a:pt x="1486691" y="752299"/>
                    <a:pt x="1486765" y="752299"/>
                    <a:pt x="1487443" y="752299"/>
                  </a:cubicBezTo>
                  <a:lnTo>
                    <a:pt x="1492763" y="752299"/>
                  </a:lnTo>
                  <a:cubicBezTo>
                    <a:pt x="1492763" y="752292"/>
                    <a:pt x="1492763" y="752172"/>
                    <a:pt x="1492763" y="750137"/>
                  </a:cubicBezTo>
                  <a:lnTo>
                    <a:pt x="1492763" y="735005"/>
                  </a:lnTo>
                  <a:cubicBezTo>
                    <a:pt x="1492769" y="735005"/>
                    <a:pt x="1492847" y="735005"/>
                    <a:pt x="1493775" y="735005"/>
                  </a:cubicBezTo>
                  <a:lnTo>
                    <a:pt x="1500869" y="735005"/>
                  </a:lnTo>
                  <a:cubicBezTo>
                    <a:pt x="1500869" y="735013"/>
                    <a:pt x="1500869" y="735096"/>
                    <a:pt x="1500869" y="736086"/>
                  </a:cubicBezTo>
                  <a:lnTo>
                    <a:pt x="1500869" y="743652"/>
                  </a:lnTo>
                  <a:lnTo>
                    <a:pt x="1506189" y="741659"/>
                  </a:lnTo>
                  <a:cubicBezTo>
                    <a:pt x="1506949" y="741287"/>
                    <a:pt x="1506949" y="741085"/>
                    <a:pt x="1506949" y="740679"/>
                  </a:cubicBezTo>
                  <a:lnTo>
                    <a:pt x="1506949" y="735005"/>
                  </a:lnTo>
                  <a:cubicBezTo>
                    <a:pt x="1506966" y="735005"/>
                    <a:pt x="1507767" y="735005"/>
                    <a:pt x="1545457" y="735005"/>
                  </a:cubicBezTo>
                  <a:cubicBezTo>
                    <a:pt x="1545457" y="735019"/>
                    <a:pt x="1545457" y="735566"/>
                    <a:pt x="1545457" y="758784"/>
                  </a:cubicBezTo>
                  <a:cubicBezTo>
                    <a:pt x="1545464" y="758784"/>
                    <a:pt x="1545583" y="758784"/>
                    <a:pt x="1547483" y="758784"/>
                  </a:cubicBezTo>
                  <a:lnTo>
                    <a:pt x="1561669" y="758784"/>
                  </a:lnTo>
                  <a:cubicBezTo>
                    <a:pt x="1561669" y="758792"/>
                    <a:pt x="1561669" y="758874"/>
                    <a:pt x="1561669" y="759865"/>
                  </a:cubicBezTo>
                  <a:lnTo>
                    <a:pt x="1561669" y="767431"/>
                  </a:lnTo>
                  <a:cubicBezTo>
                    <a:pt x="1561679" y="767431"/>
                    <a:pt x="1561801" y="767431"/>
                    <a:pt x="1563443" y="767431"/>
                  </a:cubicBezTo>
                  <a:lnTo>
                    <a:pt x="1575857" y="767431"/>
                  </a:lnTo>
                  <a:cubicBezTo>
                    <a:pt x="1575857" y="767419"/>
                    <a:pt x="1575857" y="766908"/>
                    <a:pt x="1575857" y="743652"/>
                  </a:cubicBezTo>
                  <a:cubicBezTo>
                    <a:pt x="1575863" y="743652"/>
                    <a:pt x="1575941" y="743652"/>
                    <a:pt x="1576869" y="743652"/>
                  </a:cubicBezTo>
                  <a:lnTo>
                    <a:pt x="1583963" y="743652"/>
                  </a:lnTo>
                  <a:cubicBezTo>
                    <a:pt x="1583963" y="743633"/>
                    <a:pt x="1583963" y="742862"/>
                    <a:pt x="1583963" y="711225"/>
                  </a:cubicBezTo>
                  <a:cubicBezTo>
                    <a:pt x="1583971" y="711225"/>
                    <a:pt x="1584047" y="711225"/>
                    <a:pt x="1584977" y="711225"/>
                  </a:cubicBezTo>
                  <a:lnTo>
                    <a:pt x="1592071" y="711225"/>
                  </a:lnTo>
                  <a:cubicBezTo>
                    <a:pt x="1592071" y="711219"/>
                    <a:pt x="1592071" y="711110"/>
                    <a:pt x="1592071" y="709334"/>
                  </a:cubicBezTo>
                  <a:lnTo>
                    <a:pt x="1592071" y="696093"/>
                  </a:lnTo>
                  <a:cubicBezTo>
                    <a:pt x="1590043" y="696093"/>
                    <a:pt x="1590043" y="696093"/>
                    <a:pt x="1590803" y="694471"/>
                  </a:cubicBezTo>
                  <a:lnTo>
                    <a:pt x="1596123" y="683122"/>
                  </a:lnTo>
                  <a:cubicBezTo>
                    <a:pt x="1596129" y="683139"/>
                    <a:pt x="1596323" y="683813"/>
                    <a:pt x="1604231" y="711225"/>
                  </a:cubicBezTo>
                  <a:cubicBezTo>
                    <a:pt x="1604239" y="711225"/>
                    <a:pt x="1604311" y="711225"/>
                    <a:pt x="1604991" y="711225"/>
                  </a:cubicBezTo>
                  <a:lnTo>
                    <a:pt x="1610311" y="711225"/>
                  </a:lnTo>
                  <a:cubicBezTo>
                    <a:pt x="1610311" y="711212"/>
                    <a:pt x="1610311" y="710033"/>
                    <a:pt x="1610311" y="605298"/>
                  </a:cubicBezTo>
                  <a:cubicBezTo>
                    <a:pt x="1610321" y="605298"/>
                    <a:pt x="1610435" y="605298"/>
                    <a:pt x="1611831" y="605298"/>
                  </a:cubicBezTo>
                  <a:lnTo>
                    <a:pt x="1622471" y="605298"/>
                  </a:lnTo>
                  <a:cubicBezTo>
                    <a:pt x="1622471" y="605276"/>
                    <a:pt x="1622471" y="604266"/>
                    <a:pt x="1622471" y="557739"/>
                  </a:cubicBezTo>
                  <a:cubicBezTo>
                    <a:pt x="1622487" y="557739"/>
                    <a:pt x="1623113" y="557739"/>
                    <a:pt x="1648817" y="557739"/>
                  </a:cubicBezTo>
                  <a:cubicBezTo>
                    <a:pt x="1648817" y="557727"/>
                    <a:pt x="1648817" y="557217"/>
                    <a:pt x="1648817" y="536121"/>
                  </a:cubicBezTo>
                  <a:cubicBezTo>
                    <a:pt x="1648837" y="536121"/>
                    <a:pt x="1649625" y="536121"/>
                    <a:pt x="1683271" y="536121"/>
                  </a:cubicBezTo>
                  <a:cubicBezTo>
                    <a:pt x="1683271" y="536129"/>
                    <a:pt x="1683271" y="536259"/>
                    <a:pt x="1683271" y="538553"/>
                  </a:cubicBezTo>
                  <a:lnTo>
                    <a:pt x="1683271" y="555577"/>
                  </a:lnTo>
                  <a:cubicBezTo>
                    <a:pt x="1683281" y="555577"/>
                    <a:pt x="1683411" y="555577"/>
                    <a:pt x="1685551" y="555577"/>
                  </a:cubicBezTo>
                  <a:lnTo>
                    <a:pt x="1701511" y="555577"/>
                  </a:lnTo>
                  <a:cubicBezTo>
                    <a:pt x="1701511" y="555595"/>
                    <a:pt x="1701511" y="556489"/>
                    <a:pt x="1701511" y="603136"/>
                  </a:cubicBezTo>
                  <a:cubicBezTo>
                    <a:pt x="1701517" y="603136"/>
                    <a:pt x="1701593" y="603136"/>
                    <a:pt x="1702525" y="603136"/>
                  </a:cubicBezTo>
                  <a:lnTo>
                    <a:pt x="1709619" y="603136"/>
                  </a:lnTo>
                  <a:lnTo>
                    <a:pt x="1723805" y="607460"/>
                  </a:lnTo>
                  <a:cubicBezTo>
                    <a:pt x="1723805" y="607470"/>
                    <a:pt x="1723805" y="608120"/>
                    <a:pt x="1723805" y="646372"/>
                  </a:cubicBezTo>
                  <a:cubicBezTo>
                    <a:pt x="1723811" y="646372"/>
                    <a:pt x="1723887" y="646372"/>
                    <a:pt x="1724819" y="646372"/>
                  </a:cubicBezTo>
                  <a:lnTo>
                    <a:pt x="1731911" y="646372"/>
                  </a:lnTo>
                  <a:cubicBezTo>
                    <a:pt x="1731911" y="646382"/>
                    <a:pt x="1731911" y="646488"/>
                    <a:pt x="1731911" y="647993"/>
                  </a:cubicBezTo>
                  <a:lnTo>
                    <a:pt x="1731911" y="659342"/>
                  </a:lnTo>
                  <a:cubicBezTo>
                    <a:pt x="1731919" y="659342"/>
                    <a:pt x="1732043" y="659342"/>
                    <a:pt x="1733939" y="659342"/>
                  </a:cubicBezTo>
                  <a:lnTo>
                    <a:pt x="1748125" y="659342"/>
                  </a:lnTo>
                  <a:lnTo>
                    <a:pt x="1754205" y="665828"/>
                  </a:lnTo>
                  <a:cubicBezTo>
                    <a:pt x="1754205" y="665840"/>
                    <a:pt x="1754205" y="666326"/>
                    <a:pt x="1754205" y="687446"/>
                  </a:cubicBezTo>
                  <a:cubicBezTo>
                    <a:pt x="1754214" y="687446"/>
                    <a:pt x="1754345" y="687446"/>
                    <a:pt x="1756485" y="687446"/>
                  </a:cubicBezTo>
                  <a:lnTo>
                    <a:pt x="1772445" y="687446"/>
                  </a:lnTo>
                  <a:cubicBezTo>
                    <a:pt x="1772445" y="687453"/>
                    <a:pt x="1772445" y="687533"/>
                    <a:pt x="1772445" y="688526"/>
                  </a:cubicBezTo>
                  <a:lnTo>
                    <a:pt x="1772445" y="696093"/>
                  </a:lnTo>
                  <a:cubicBezTo>
                    <a:pt x="1772455" y="696093"/>
                    <a:pt x="1772553" y="696093"/>
                    <a:pt x="1773713" y="696093"/>
                  </a:cubicBezTo>
                  <a:lnTo>
                    <a:pt x="1782579" y="696093"/>
                  </a:lnTo>
                  <a:cubicBezTo>
                    <a:pt x="1782579" y="696102"/>
                    <a:pt x="1782579" y="696231"/>
                    <a:pt x="1782579" y="698254"/>
                  </a:cubicBezTo>
                  <a:lnTo>
                    <a:pt x="1782579" y="713387"/>
                  </a:lnTo>
                  <a:cubicBezTo>
                    <a:pt x="1786633" y="713387"/>
                    <a:pt x="1786633" y="713387"/>
                    <a:pt x="1786633" y="711495"/>
                  </a:cubicBezTo>
                  <a:lnTo>
                    <a:pt x="1786633" y="698254"/>
                  </a:lnTo>
                  <a:cubicBezTo>
                    <a:pt x="1786639" y="698254"/>
                    <a:pt x="1786716" y="698254"/>
                    <a:pt x="1787645" y="698254"/>
                  </a:cubicBezTo>
                  <a:lnTo>
                    <a:pt x="1794739" y="698254"/>
                  </a:lnTo>
                  <a:cubicBezTo>
                    <a:pt x="1794739" y="698265"/>
                    <a:pt x="1794739" y="698384"/>
                    <a:pt x="1794739" y="699876"/>
                  </a:cubicBezTo>
                  <a:lnTo>
                    <a:pt x="1794739" y="711225"/>
                  </a:lnTo>
                  <a:cubicBezTo>
                    <a:pt x="1794749" y="711225"/>
                    <a:pt x="1794821" y="711225"/>
                    <a:pt x="1795499" y="711225"/>
                  </a:cubicBezTo>
                  <a:lnTo>
                    <a:pt x="1800819" y="711225"/>
                  </a:lnTo>
                  <a:cubicBezTo>
                    <a:pt x="1800819" y="706902"/>
                    <a:pt x="1800819" y="706902"/>
                    <a:pt x="1849459" y="706902"/>
                  </a:cubicBezTo>
                  <a:cubicBezTo>
                    <a:pt x="1849459" y="706911"/>
                    <a:pt x="1849459" y="707012"/>
                    <a:pt x="1849459" y="708253"/>
                  </a:cubicBezTo>
                  <a:lnTo>
                    <a:pt x="1849459" y="717710"/>
                  </a:lnTo>
                  <a:cubicBezTo>
                    <a:pt x="1849467" y="717710"/>
                    <a:pt x="1849543" y="717710"/>
                    <a:pt x="1850219" y="717710"/>
                  </a:cubicBezTo>
                  <a:lnTo>
                    <a:pt x="1855541" y="717710"/>
                  </a:lnTo>
                  <a:cubicBezTo>
                    <a:pt x="1855541" y="717719"/>
                    <a:pt x="1855541" y="717841"/>
                    <a:pt x="1855541" y="719872"/>
                  </a:cubicBezTo>
                  <a:lnTo>
                    <a:pt x="1855541" y="735005"/>
                  </a:lnTo>
                  <a:cubicBezTo>
                    <a:pt x="1855549" y="735001"/>
                    <a:pt x="1855665" y="734923"/>
                    <a:pt x="1857567" y="733654"/>
                  </a:cubicBezTo>
                  <a:lnTo>
                    <a:pt x="1871753" y="724196"/>
                  </a:lnTo>
                  <a:cubicBezTo>
                    <a:pt x="1871755" y="724177"/>
                    <a:pt x="1871887" y="723302"/>
                    <a:pt x="1877833" y="683122"/>
                  </a:cubicBezTo>
                  <a:cubicBezTo>
                    <a:pt x="1877843" y="683120"/>
                    <a:pt x="1877911" y="683094"/>
                    <a:pt x="1878593" y="682852"/>
                  </a:cubicBezTo>
                  <a:lnTo>
                    <a:pt x="1883913" y="680960"/>
                  </a:lnTo>
                  <a:cubicBezTo>
                    <a:pt x="1883913" y="680944"/>
                    <a:pt x="1883947" y="679883"/>
                    <a:pt x="1885941" y="611783"/>
                  </a:cubicBezTo>
                  <a:cubicBezTo>
                    <a:pt x="1885941" y="611801"/>
                    <a:pt x="1885973" y="612892"/>
                    <a:pt x="1887967" y="680960"/>
                  </a:cubicBezTo>
                  <a:cubicBezTo>
                    <a:pt x="1887977" y="680963"/>
                    <a:pt x="1888047" y="680988"/>
                    <a:pt x="1888727" y="681230"/>
                  </a:cubicBezTo>
                  <a:lnTo>
                    <a:pt x="1894047" y="683122"/>
                  </a:lnTo>
                  <a:cubicBezTo>
                    <a:pt x="1894047" y="683102"/>
                    <a:pt x="1894047" y="681769"/>
                    <a:pt x="1894047" y="596651"/>
                  </a:cubicBezTo>
                  <a:cubicBezTo>
                    <a:pt x="1898101" y="596651"/>
                    <a:pt x="1898101" y="596651"/>
                    <a:pt x="1898101" y="564224"/>
                  </a:cubicBezTo>
                  <a:cubicBezTo>
                    <a:pt x="1898113" y="564224"/>
                    <a:pt x="1898799" y="564224"/>
                    <a:pt x="1936607" y="564224"/>
                  </a:cubicBezTo>
                  <a:cubicBezTo>
                    <a:pt x="1936607" y="564241"/>
                    <a:pt x="1936607" y="564959"/>
                    <a:pt x="1936607" y="596651"/>
                  </a:cubicBezTo>
                  <a:cubicBezTo>
                    <a:pt x="1936617" y="596651"/>
                    <a:pt x="1936689" y="596651"/>
                    <a:pt x="1937367" y="596651"/>
                  </a:cubicBezTo>
                  <a:lnTo>
                    <a:pt x="1942687" y="596651"/>
                  </a:lnTo>
                  <a:cubicBezTo>
                    <a:pt x="1942687" y="596630"/>
                    <a:pt x="1942687" y="595324"/>
                    <a:pt x="1942687" y="514503"/>
                  </a:cubicBezTo>
                  <a:cubicBezTo>
                    <a:pt x="1942693" y="514503"/>
                    <a:pt x="1942793" y="514503"/>
                    <a:pt x="1944461" y="514503"/>
                  </a:cubicBezTo>
                  <a:lnTo>
                    <a:pt x="1956875" y="514503"/>
                  </a:lnTo>
                  <a:cubicBezTo>
                    <a:pt x="1956875" y="514496"/>
                    <a:pt x="1956875" y="514385"/>
                    <a:pt x="1956875" y="512612"/>
                  </a:cubicBezTo>
                  <a:lnTo>
                    <a:pt x="1956875" y="499371"/>
                  </a:lnTo>
                  <a:cubicBezTo>
                    <a:pt x="1956885" y="499371"/>
                    <a:pt x="1957383" y="499371"/>
                    <a:pt x="1979169" y="499371"/>
                  </a:cubicBezTo>
                  <a:cubicBezTo>
                    <a:pt x="1979169" y="499364"/>
                    <a:pt x="1979169" y="499283"/>
                    <a:pt x="1979169" y="498290"/>
                  </a:cubicBezTo>
                  <a:lnTo>
                    <a:pt x="1979169" y="490724"/>
                  </a:lnTo>
                  <a:cubicBezTo>
                    <a:pt x="1979175" y="490724"/>
                    <a:pt x="1979285" y="490724"/>
                    <a:pt x="1980941" y="490724"/>
                  </a:cubicBezTo>
                  <a:lnTo>
                    <a:pt x="1993355" y="490724"/>
                  </a:lnTo>
                  <a:cubicBezTo>
                    <a:pt x="1993355" y="490732"/>
                    <a:pt x="1993355" y="490811"/>
                    <a:pt x="1993355" y="491805"/>
                  </a:cubicBezTo>
                  <a:lnTo>
                    <a:pt x="1993355" y="499371"/>
                  </a:lnTo>
                  <a:cubicBezTo>
                    <a:pt x="1993365" y="499371"/>
                    <a:pt x="1993437" y="499371"/>
                    <a:pt x="1994115" y="499371"/>
                  </a:cubicBezTo>
                  <a:lnTo>
                    <a:pt x="1999435" y="499371"/>
                  </a:lnTo>
                  <a:lnTo>
                    <a:pt x="2009569" y="495047"/>
                  </a:lnTo>
                  <a:lnTo>
                    <a:pt x="2013621" y="498290"/>
                  </a:lnTo>
                  <a:lnTo>
                    <a:pt x="2013621" y="490724"/>
                  </a:lnTo>
                  <a:cubicBezTo>
                    <a:pt x="2013631" y="490724"/>
                    <a:pt x="2013767" y="490724"/>
                    <a:pt x="2015901" y="490724"/>
                  </a:cubicBezTo>
                  <a:lnTo>
                    <a:pt x="2031863" y="490724"/>
                  </a:lnTo>
                  <a:cubicBezTo>
                    <a:pt x="2031863" y="490732"/>
                    <a:pt x="2031863" y="490811"/>
                    <a:pt x="2031863" y="491805"/>
                  </a:cubicBezTo>
                  <a:lnTo>
                    <a:pt x="2031863" y="499371"/>
                  </a:lnTo>
                  <a:cubicBezTo>
                    <a:pt x="2031881" y="499371"/>
                    <a:pt x="2032617" y="499371"/>
                    <a:pt x="2062263" y="499371"/>
                  </a:cubicBezTo>
                  <a:cubicBezTo>
                    <a:pt x="2062263" y="499381"/>
                    <a:pt x="2062263" y="499490"/>
                    <a:pt x="2062263" y="500992"/>
                  </a:cubicBezTo>
                  <a:lnTo>
                    <a:pt x="2062263" y="512342"/>
                  </a:lnTo>
                  <a:cubicBezTo>
                    <a:pt x="2062279" y="512342"/>
                    <a:pt x="2062919" y="512342"/>
                    <a:pt x="2088609" y="512342"/>
                  </a:cubicBezTo>
                  <a:cubicBezTo>
                    <a:pt x="2088609" y="512358"/>
                    <a:pt x="2088609" y="513038"/>
                    <a:pt x="2088609" y="542606"/>
                  </a:cubicBezTo>
                  <a:cubicBezTo>
                    <a:pt x="2088619" y="542606"/>
                    <a:pt x="2088691" y="542606"/>
                    <a:pt x="2089369" y="542606"/>
                  </a:cubicBezTo>
                  <a:lnTo>
                    <a:pt x="2094689" y="542606"/>
                  </a:lnTo>
                  <a:cubicBezTo>
                    <a:pt x="2094689" y="542613"/>
                    <a:pt x="2094689" y="542699"/>
                    <a:pt x="2094689" y="543687"/>
                  </a:cubicBezTo>
                  <a:lnTo>
                    <a:pt x="2094689" y="551254"/>
                  </a:lnTo>
                  <a:cubicBezTo>
                    <a:pt x="2098743" y="551254"/>
                    <a:pt x="2098743" y="551254"/>
                    <a:pt x="2098743" y="581518"/>
                  </a:cubicBezTo>
                  <a:cubicBezTo>
                    <a:pt x="2098753" y="581518"/>
                    <a:pt x="2098827" y="581518"/>
                    <a:pt x="2099503" y="581518"/>
                  </a:cubicBezTo>
                  <a:lnTo>
                    <a:pt x="2104823" y="581518"/>
                  </a:lnTo>
                  <a:cubicBezTo>
                    <a:pt x="2104823" y="581527"/>
                    <a:pt x="2104823" y="581594"/>
                    <a:pt x="2104823" y="582329"/>
                  </a:cubicBezTo>
                  <a:lnTo>
                    <a:pt x="2104823" y="588004"/>
                  </a:lnTo>
                  <a:cubicBezTo>
                    <a:pt x="2104829" y="588004"/>
                    <a:pt x="2104907" y="588004"/>
                    <a:pt x="2105837" y="588004"/>
                  </a:cubicBezTo>
                  <a:lnTo>
                    <a:pt x="2112929" y="588004"/>
                  </a:lnTo>
                  <a:cubicBezTo>
                    <a:pt x="2112929" y="588021"/>
                    <a:pt x="2112929" y="588734"/>
                    <a:pt x="2112929" y="618269"/>
                  </a:cubicBezTo>
                  <a:cubicBezTo>
                    <a:pt x="2112937" y="618269"/>
                    <a:pt x="2113057" y="618269"/>
                    <a:pt x="2114957" y="618269"/>
                  </a:cubicBezTo>
                  <a:lnTo>
                    <a:pt x="2129143" y="618269"/>
                  </a:lnTo>
                  <a:cubicBezTo>
                    <a:pt x="2129143" y="618285"/>
                    <a:pt x="2129143" y="618865"/>
                    <a:pt x="2129143" y="642048"/>
                  </a:cubicBezTo>
                  <a:cubicBezTo>
                    <a:pt x="2131171" y="642048"/>
                    <a:pt x="2131171" y="642048"/>
                    <a:pt x="2131171" y="643669"/>
                  </a:cubicBezTo>
                  <a:lnTo>
                    <a:pt x="2131171" y="655019"/>
                  </a:lnTo>
                  <a:cubicBezTo>
                    <a:pt x="2131179" y="655019"/>
                    <a:pt x="2131249" y="655019"/>
                    <a:pt x="2131931" y="655019"/>
                  </a:cubicBezTo>
                  <a:lnTo>
                    <a:pt x="2137251" y="655019"/>
                  </a:lnTo>
                  <a:cubicBezTo>
                    <a:pt x="2137251" y="655033"/>
                    <a:pt x="2137251" y="655596"/>
                    <a:pt x="2137251" y="678798"/>
                  </a:cubicBezTo>
                  <a:cubicBezTo>
                    <a:pt x="2137259" y="678798"/>
                    <a:pt x="2137357" y="678798"/>
                    <a:pt x="2138517" y="678798"/>
                  </a:cubicBezTo>
                  <a:lnTo>
                    <a:pt x="2147383" y="678798"/>
                  </a:lnTo>
                  <a:cubicBezTo>
                    <a:pt x="2149411" y="680960"/>
                    <a:pt x="2149411" y="680960"/>
                    <a:pt x="2149411" y="682852"/>
                  </a:cubicBezTo>
                  <a:lnTo>
                    <a:pt x="2149411" y="696093"/>
                  </a:lnTo>
                  <a:cubicBezTo>
                    <a:pt x="2149415" y="696086"/>
                    <a:pt x="2149503" y="695979"/>
                    <a:pt x="2150931" y="694201"/>
                  </a:cubicBezTo>
                  <a:lnTo>
                    <a:pt x="2161571" y="680960"/>
                  </a:lnTo>
                  <a:cubicBezTo>
                    <a:pt x="2161585" y="680960"/>
                    <a:pt x="2162225" y="680960"/>
                    <a:pt x="2189945" y="680960"/>
                  </a:cubicBezTo>
                  <a:cubicBezTo>
                    <a:pt x="2189945" y="680985"/>
                    <a:pt x="2189945" y="682386"/>
                    <a:pt x="2189945" y="767431"/>
                  </a:cubicBezTo>
                  <a:cubicBezTo>
                    <a:pt x="2189953" y="767431"/>
                    <a:pt x="2190029" y="767431"/>
                    <a:pt x="2190705" y="767431"/>
                  </a:cubicBezTo>
                  <a:lnTo>
                    <a:pt x="2196025" y="767431"/>
                  </a:lnTo>
                  <a:cubicBezTo>
                    <a:pt x="2196029" y="767423"/>
                    <a:pt x="2196087" y="767323"/>
                    <a:pt x="2196785" y="766080"/>
                  </a:cubicBezTo>
                  <a:lnTo>
                    <a:pt x="2202105" y="756622"/>
                  </a:lnTo>
                  <a:cubicBezTo>
                    <a:pt x="2202105" y="756629"/>
                    <a:pt x="2202105" y="756728"/>
                    <a:pt x="2202105" y="758514"/>
                  </a:cubicBezTo>
                  <a:lnTo>
                    <a:pt x="2202105" y="771755"/>
                  </a:lnTo>
                  <a:cubicBezTo>
                    <a:pt x="2206157" y="771755"/>
                    <a:pt x="2206157" y="771755"/>
                    <a:pt x="2206157" y="726358"/>
                  </a:cubicBezTo>
                  <a:cubicBezTo>
                    <a:pt x="2206167" y="726358"/>
                    <a:pt x="2206237" y="726358"/>
                    <a:pt x="2206917" y="726358"/>
                  </a:cubicBezTo>
                  <a:lnTo>
                    <a:pt x="2212237" y="726358"/>
                  </a:lnTo>
                  <a:cubicBezTo>
                    <a:pt x="2212237" y="726343"/>
                    <a:pt x="2212237" y="725343"/>
                    <a:pt x="2212237" y="661504"/>
                  </a:cubicBezTo>
                  <a:cubicBezTo>
                    <a:pt x="2212245" y="661504"/>
                    <a:pt x="2212325" y="661504"/>
                    <a:pt x="2213251" y="661504"/>
                  </a:cubicBezTo>
                  <a:lnTo>
                    <a:pt x="2220345" y="661504"/>
                  </a:lnTo>
                  <a:cubicBezTo>
                    <a:pt x="2220351" y="661483"/>
                    <a:pt x="2220615" y="660543"/>
                    <a:pt x="2232505" y="618269"/>
                  </a:cubicBezTo>
                  <a:cubicBezTo>
                    <a:pt x="2232514" y="618269"/>
                    <a:pt x="2232611" y="618269"/>
                    <a:pt x="2233771" y="618269"/>
                  </a:cubicBezTo>
                  <a:lnTo>
                    <a:pt x="2242639" y="618269"/>
                  </a:lnTo>
                  <a:cubicBezTo>
                    <a:pt x="2242644" y="618292"/>
                    <a:pt x="2242869" y="619258"/>
                    <a:pt x="2252771" y="661504"/>
                  </a:cubicBezTo>
                  <a:cubicBezTo>
                    <a:pt x="2252777" y="661504"/>
                    <a:pt x="2252851" y="661504"/>
                    <a:pt x="2253785" y="661504"/>
                  </a:cubicBezTo>
                  <a:lnTo>
                    <a:pt x="2260879" y="661504"/>
                  </a:lnTo>
                  <a:cubicBezTo>
                    <a:pt x="2260879" y="661515"/>
                    <a:pt x="2260879" y="662182"/>
                    <a:pt x="2260879" y="700416"/>
                  </a:cubicBezTo>
                  <a:cubicBezTo>
                    <a:pt x="2260885" y="700416"/>
                    <a:pt x="2260985" y="700416"/>
                    <a:pt x="2262651" y="700416"/>
                  </a:cubicBezTo>
                  <a:lnTo>
                    <a:pt x="2275065" y="700416"/>
                  </a:lnTo>
                  <a:cubicBezTo>
                    <a:pt x="2275065" y="700424"/>
                    <a:pt x="2275065" y="700546"/>
                    <a:pt x="2275065" y="702578"/>
                  </a:cubicBezTo>
                  <a:lnTo>
                    <a:pt x="2275065" y="717710"/>
                  </a:lnTo>
                  <a:cubicBezTo>
                    <a:pt x="2279119" y="717710"/>
                    <a:pt x="2279119" y="717710"/>
                    <a:pt x="2279119" y="715549"/>
                  </a:cubicBezTo>
                  <a:lnTo>
                    <a:pt x="2279119" y="700416"/>
                  </a:lnTo>
                  <a:cubicBezTo>
                    <a:pt x="2279129" y="700416"/>
                    <a:pt x="2279241" y="700416"/>
                    <a:pt x="2280639" y="700416"/>
                  </a:cubicBezTo>
                  <a:lnTo>
                    <a:pt x="2291279" y="700416"/>
                  </a:lnTo>
                  <a:cubicBezTo>
                    <a:pt x="2291279" y="700426"/>
                    <a:pt x="2291279" y="700543"/>
                    <a:pt x="2291279" y="702037"/>
                  </a:cubicBezTo>
                  <a:lnTo>
                    <a:pt x="2291279" y="713387"/>
                  </a:lnTo>
                  <a:cubicBezTo>
                    <a:pt x="2291295" y="713387"/>
                    <a:pt x="2292003" y="713387"/>
                    <a:pt x="2321680" y="713387"/>
                  </a:cubicBezTo>
                  <a:cubicBezTo>
                    <a:pt x="2321680" y="713370"/>
                    <a:pt x="2321680" y="712599"/>
                    <a:pt x="2321680" y="676637"/>
                  </a:cubicBezTo>
                  <a:cubicBezTo>
                    <a:pt x="2321687" y="676637"/>
                    <a:pt x="2321781" y="676637"/>
                    <a:pt x="2322945" y="676637"/>
                  </a:cubicBezTo>
                  <a:lnTo>
                    <a:pt x="2331813" y="676637"/>
                  </a:lnTo>
                  <a:cubicBezTo>
                    <a:pt x="2331813" y="676648"/>
                    <a:pt x="2331813" y="677142"/>
                    <a:pt x="2331813" y="698254"/>
                  </a:cubicBezTo>
                  <a:cubicBezTo>
                    <a:pt x="2333840" y="698254"/>
                    <a:pt x="2333840" y="698254"/>
                    <a:pt x="2333840" y="665828"/>
                  </a:cubicBezTo>
                  <a:cubicBezTo>
                    <a:pt x="2333853" y="665828"/>
                    <a:pt x="2334395" y="665828"/>
                    <a:pt x="2356133" y="665828"/>
                  </a:cubicBezTo>
                  <a:cubicBezTo>
                    <a:pt x="2356133" y="665818"/>
                    <a:pt x="2356133" y="665698"/>
                    <a:pt x="2356133" y="664206"/>
                  </a:cubicBezTo>
                  <a:lnTo>
                    <a:pt x="2356133" y="652857"/>
                  </a:lnTo>
                  <a:cubicBezTo>
                    <a:pt x="2356141" y="652857"/>
                    <a:pt x="2356215" y="652857"/>
                    <a:pt x="2356893" y="652857"/>
                  </a:cubicBezTo>
                  <a:lnTo>
                    <a:pt x="2362213" y="652857"/>
                  </a:lnTo>
                  <a:cubicBezTo>
                    <a:pt x="2362213" y="652851"/>
                    <a:pt x="2362213" y="652738"/>
                    <a:pt x="2362213" y="650966"/>
                  </a:cubicBezTo>
                  <a:lnTo>
                    <a:pt x="2362213" y="637725"/>
                  </a:lnTo>
                  <a:lnTo>
                    <a:pt x="2366267" y="644210"/>
                  </a:lnTo>
                  <a:cubicBezTo>
                    <a:pt x="2366275" y="644210"/>
                    <a:pt x="2366403" y="644210"/>
                    <a:pt x="2368547" y="644210"/>
                  </a:cubicBezTo>
                  <a:lnTo>
                    <a:pt x="2384507" y="644210"/>
                  </a:lnTo>
                  <a:cubicBezTo>
                    <a:pt x="2384507" y="644202"/>
                    <a:pt x="2384507" y="644134"/>
                    <a:pt x="2384507" y="643399"/>
                  </a:cubicBezTo>
                  <a:lnTo>
                    <a:pt x="2384507" y="637725"/>
                  </a:lnTo>
                  <a:cubicBezTo>
                    <a:pt x="2384516" y="637725"/>
                    <a:pt x="2384590" y="637725"/>
                    <a:pt x="2385267" y="637725"/>
                  </a:cubicBezTo>
                  <a:lnTo>
                    <a:pt x="2390587" y="637725"/>
                  </a:lnTo>
                  <a:cubicBezTo>
                    <a:pt x="2390587" y="637734"/>
                    <a:pt x="2390587" y="637834"/>
                    <a:pt x="2390587" y="639076"/>
                  </a:cubicBezTo>
                  <a:lnTo>
                    <a:pt x="2390587" y="648534"/>
                  </a:lnTo>
                  <a:cubicBezTo>
                    <a:pt x="2390601" y="648534"/>
                    <a:pt x="2391335" y="648534"/>
                    <a:pt x="2429093" y="648534"/>
                  </a:cubicBezTo>
                  <a:cubicBezTo>
                    <a:pt x="2429093" y="648552"/>
                    <a:pt x="2429093" y="650062"/>
                    <a:pt x="2429093" y="786887"/>
                  </a:cubicBezTo>
                  <a:cubicBezTo>
                    <a:pt x="2429104" y="786887"/>
                    <a:pt x="2429219" y="786887"/>
                    <a:pt x="2430613" y="786887"/>
                  </a:cubicBezTo>
                  <a:lnTo>
                    <a:pt x="2441254" y="786887"/>
                  </a:lnTo>
                  <a:cubicBezTo>
                    <a:pt x="2441254" y="782564"/>
                    <a:pt x="2441254" y="778240"/>
                    <a:pt x="2441254" y="773917"/>
                  </a:cubicBezTo>
                  <a:cubicBezTo>
                    <a:pt x="2443281" y="773917"/>
                    <a:pt x="2443281" y="773917"/>
                    <a:pt x="2445307" y="773917"/>
                  </a:cubicBezTo>
                  <a:cubicBezTo>
                    <a:pt x="2445307" y="778240"/>
                    <a:pt x="2445307" y="782564"/>
                    <a:pt x="2445307" y="786887"/>
                  </a:cubicBezTo>
                  <a:cubicBezTo>
                    <a:pt x="2455441" y="786887"/>
                    <a:pt x="2465575" y="786887"/>
                    <a:pt x="2475707" y="786887"/>
                  </a:cubicBezTo>
                  <a:cubicBezTo>
                    <a:pt x="2475707" y="776078"/>
                    <a:pt x="2475707" y="767431"/>
                    <a:pt x="2475707" y="756622"/>
                  </a:cubicBezTo>
                  <a:cubicBezTo>
                    <a:pt x="2479762" y="756622"/>
                    <a:pt x="2483815" y="756622"/>
                    <a:pt x="2487867" y="756622"/>
                  </a:cubicBezTo>
                  <a:lnTo>
                    <a:pt x="2500027" y="754461"/>
                  </a:lnTo>
                  <a:cubicBezTo>
                    <a:pt x="2502055" y="754461"/>
                    <a:pt x="2502055" y="756622"/>
                    <a:pt x="2504082" y="756622"/>
                  </a:cubicBezTo>
                  <a:lnTo>
                    <a:pt x="2514215" y="756622"/>
                  </a:lnTo>
                  <a:cubicBezTo>
                    <a:pt x="2514215" y="767431"/>
                    <a:pt x="2514215" y="778240"/>
                    <a:pt x="2514215" y="786887"/>
                  </a:cubicBezTo>
                  <a:cubicBezTo>
                    <a:pt x="2516242" y="786887"/>
                    <a:pt x="2518269" y="786887"/>
                    <a:pt x="2522321" y="786887"/>
                  </a:cubicBezTo>
                  <a:cubicBezTo>
                    <a:pt x="2522321" y="793373"/>
                    <a:pt x="2522321" y="799858"/>
                    <a:pt x="2522321" y="804182"/>
                  </a:cubicBezTo>
                  <a:lnTo>
                    <a:pt x="2531658" y="805087"/>
                  </a:lnTo>
                  <a:lnTo>
                    <a:pt x="2544615" y="805087"/>
                  </a:lnTo>
                  <a:cubicBezTo>
                    <a:pt x="2544615" y="799278"/>
                    <a:pt x="2544615" y="795106"/>
                    <a:pt x="2544615" y="789049"/>
                  </a:cubicBezTo>
                  <a:lnTo>
                    <a:pt x="2612571" y="789049"/>
                  </a:lnTo>
                  <a:lnTo>
                    <a:pt x="2612571" y="703796"/>
                  </a:lnTo>
                  <a:lnTo>
                    <a:pt x="2684579" y="703796"/>
                  </a:lnTo>
                  <a:lnTo>
                    <a:pt x="2684579" y="782564"/>
                  </a:lnTo>
                  <a:cubicBezTo>
                    <a:pt x="2685215" y="782564"/>
                    <a:pt x="2685849" y="782564"/>
                    <a:pt x="2686483" y="782564"/>
                  </a:cubicBezTo>
                  <a:lnTo>
                    <a:pt x="2687725" y="805087"/>
                  </a:lnTo>
                  <a:lnTo>
                    <a:pt x="2697401" y="805087"/>
                  </a:lnTo>
                  <a:cubicBezTo>
                    <a:pt x="2697937" y="797873"/>
                    <a:pt x="2698643" y="790219"/>
                    <a:pt x="2698643" y="782564"/>
                  </a:cubicBezTo>
                  <a:cubicBezTo>
                    <a:pt x="2700671" y="782564"/>
                    <a:pt x="2702697" y="782564"/>
                    <a:pt x="2704723" y="782564"/>
                  </a:cubicBezTo>
                  <a:lnTo>
                    <a:pt x="2705965" y="805087"/>
                  </a:lnTo>
                  <a:lnTo>
                    <a:pt x="2756588" y="805087"/>
                  </a:lnTo>
                  <a:lnTo>
                    <a:pt x="2756588" y="642059"/>
                  </a:lnTo>
                  <a:lnTo>
                    <a:pt x="2953915" y="642059"/>
                  </a:lnTo>
                  <a:lnTo>
                    <a:pt x="2953915" y="805087"/>
                  </a:lnTo>
                  <a:lnTo>
                    <a:pt x="2972611" y="805087"/>
                  </a:lnTo>
                  <a:lnTo>
                    <a:pt x="2972611" y="722394"/>
                  </a:lnTo>
                  <a:lnTo>
                    <a:pt x="3067731" y="722394"/>
                  </a:lnTo>
                  <a:cubicBezTo>
                    <a:pt x="3071806" y="616373"/>
                    <a:pt x="3075185" y="510899"/>
                    <a:pt x="3079662" y="404253"/>
                  </a:cubicBezTo>
                  <a:cubicBezTo>
                    <a:pt x="3069529" y="404253"/>
                    <a:pt x="3045209" y="391282"/>
                    <a:pt x="3067502" y="382635"/>
                  </a:cubicBezTo>
                  <a:cubicBezTo>
                    <a:pt x="3065474" y="380473"/>
                    <a:pt x="3063449" y="378311"/>
                    <a:pt x="3061422" y="378311"/>
                  </a:cubicBezTo>
                  <a:cubicBezTo>
                    <a:pt x="3061422" y="365341"/>
                    <a:pt x="3059394" y="363179"/>
                    <a:pt x="3069529" y="354532"/>
                  </a:cubicBezTo>
                  <a:cubicBezTo>
                    <a:pt x="3069529" y="350208"/>
                    <a:pt x="3069529" y="343723"/>
                    <a:pt x="3069529" y="337238"/>
                  </a:cubicBezTo>
                  <a:cubicBezTo>
                    <a:pt x="3073582" y="337238"/>
                    <a:pt x="3077635" y="337238"/>
                    <a:pt x="3083715" y="337238"/>
                  </a:cubicBezTo>
                  <a:cubicBezTo>
                    <a:pt x="3083715" y="328590"/>
                    <a:pt x="3083715" y="322105"/>
                    <a:pt x="3083715" y="315620"/>
                  </a:cubicBezTo>
                  <a:cubicBezTo>
                    <a:pt x="3083715" y="313458"/>
                    <a:pt x="3085742" y="313458"/>
                    <a:pt x="3085742" y="311296"/>
                  </a:cubicBezTo>
                  <a:cubicBezTo>
                    <a:pt x="3085742" y="285355"/>
                    <a:pt x="3085742" y="259414"/>
                    <a:pt x="3085742" y="233472"/>
                  </a:cubicBezTo>
                  <a:cubicBezTo>
                    <a:pt x="3085742" y="231310"/>
                    <a:pt x="3083715" y="229149"/>
                    <a:pt x="3083715" y="226987"/>
                  </a:cubicBezTo>
                  <a:cubicBezTo>
                    <a:pt x="3085742" y="224825"/>
                    <a:pt x="3087769" y="222663"/>
                    <a:pt x="3089795" y="220501"/>
                  </a:cubicBezTo>
                  <a:cubicBezTo>
                    <a:pt x="3089795" y="201045"/>
                    <a:pt x="3089795" y="181589"/>
                    <a:pt x="3089795" y="162133"/>
                  </a:cubicBezTo>
                  <a:cubicBezTo>
                    <a:pt x="3089795" y="159972"/>
                    <a:pt x="3089795" y="159972"/>
                    <a:pt x="3091822" y="157810"/>
                  </a:cubicBezTo>
                  <a:cubicBezTo>
                    <a:pt x="3091822" y="140516"/>
                    <a:pt x="3091822" y="121060"/>
                    <a:pt x="3091822" y="101604"/>
                  </a:cubicBezTo>
                  <a:cubicBezTo>
                    <a:pt x="3093849" y="92957"/>
                    <a:pt x="3093849" y="88633"/>
                    <a:pt x="3093849" y="82148"/>
                  </a:cubicBezTo>
                  <a:cubicBezTo>
                    <a:pt x="3097902" y="88633"/>
                    <a:pt x="3097902" y="92957"/>
                    <a:pt x="3097902" y="99442"/>
                  </a:cubicBezTo>
                  <a:cubicBezTo>
                    <a:pt x="3099929" y="121060"/>
                    <a:pt x="3099929" y="140516"/>
                    <a:pt x="3099929" y="157810"/>
                  </a:cubicBezTo>
                  <a:cubicBezTo>
                    <a:pt x="3101955" y="181589"/>
                    <a:pt x="3101955" y="201045"/>
                    <a:pt x="3101955" y="220501"/>
                  </a:cubicBezTo>
                  <a:cubicBezTo>
                    <a:pt x="3103982" y="222663"/>
                    <a:pt x="3106009" y="224825"/>
                    <a:pt x="3108035" y="226987"/>
                  </a:cubicBezTo>
                  <a:cubicBezTo>
                    <a:pt x="3108035" y="229149"/>
                    <a:pt x="3106009" y="231310"/>
                    <a:pt x="3106009" y="233472"/>
                  </a:cubicBezTo>
                  <a:cubicBezTo>
                    <a:pt x="3106009" y="259414"/>
                    <a:pt x="3106009" y="285355"/>
                    <a:pt x="3106009" y="311296"/>
                  </a:cubicBezTo>
                  <a:cubicBezTo>
                    <a:pt x="3106009" y="313458"/>
                    <a:pt x="3108035" y="313458"/>
                    <a:pt x="3108035" y="315620"/>
                  </a:cubicBezTo>
                  <a:cubicBezTo>
                    <a:pt x="3108035" y="322105"/>
                    <a:pt x="3108035" y="328590"/>
                    <a:pt x="3108035" y="337238"/>
                  </a:cubicBezTo>
                  <a:cubicBezTo>
                    <a:pt x="3112089" y="337238"/>
                    <a:pt x="3118169" y="337238"/>
                    <a:pt x="3122222" y="337238"/>
                  </a:cubicBezTo>
                  <a:cubicBezTo>
                    <a:pt x="3122222" y="343723"/>
                    <a:pt x="3122222" y="350208"/>
                    <a:pt x="3122222" y="354532"/>
                  </a:cubicBezTo>
                  <a:cubicBezTo>
                    <a:pt x="3130330" y="363179"/>
                    <a:pt x="3130330" y="363179"/>
                    <a:pt x="3130330" y="378311"/>
                  </a:cubicBezTo>
                  <a:cubicBezTo>
                    <a:pt x="3128302" y="378311"/>
                    <a:pt x="3126275" y="380473"/>
                    <a:pt x="3124250" y="382635"/>
                  </a:cubicBezTo>
                  <a:cubicBezTo>
                    <a:pt x="3144515" y="393444"/>
                    <a:pt x="3120195" y="402091"/>
                    <a:pt x="3112089" y="404253"/>
                  </a:cubicBezTo>
                  <a:cubicBezTo>
                    <a:pt x="3114115" y="488562"/>
                    <a:pt x="3118169" y="572871"/>
                    <a:pt x="3120195" y="657181"/>
                  </a:cubicBezTo>
                  <a:cubicBezTo>
                    <a:pt x="3142490" y="657181"/>
                    <a:pt x="3164782" y="657181"/>
                    <a:pt x="3185050" y="657181"/>
                  </a:cubicBezTo>
                  <a:cubicBezTo>
                    <a:pt x="3185050" y="683122"/>
                    <a:pt x="3185050" y="709063"/>
                    <a:pt x="3185050" y="732843"/>
                  </a:cubicBezTo>
                  <a:cubicBezTo>
                    <a:pt x="3189103" y="732843"/>
                    <a:pt x="3191130" y="732843"/>
                    <a:pt x="3193157" y="732843"/>
                  </a:cubicBezTo>
                  <a:cubicBezTo>
                    <a:pt x="3193157" y="730681"/>
                    <a:pt x="3195183" y="728519"/>
                    <a:pt x="3195183" y="726358"/>
                  </a:cubicBezTo>
                  <a:cubicBezTo>
                    <a:pt x="3197210" y="726358"/>
                    <a:pt x="3199237" y="726358"/>
                    <a:pt x="3201263" y="726358"/>
                  </a:cubicBezTo>
                  <a:cubicBezTo>
                    <a:pt x="3201263" y="728519"/>
                    <a:pt x="3201263" y="730681"/>
                    <a:pt x="3203291" y="735005"/>
                  </a:cubicBezTo>
                  <a:cubicBezTo>
                    <a:pt x="3207343" y="735005"/>
                    <a:pt x="3211397" y="735005"/>
                    <a:pt x="3215451" y="735005"/>
                  </a:cubicBezTo>
                  <a:cubicBezTo>
                    <a:pt x="3215451" y="732843"/>
                    <a:pt x="3215451" y="730681"/>
                    <a:pt x="3215451" y="728519"/>
                  </a:cubicBezTo>
                  <a:cubicBezTo>
                    <a:pt x="3223557" y="728519"/>
                    <a:pt x="3229636" y="728519"/>
                    <a:pt x="3237744" y="728519"/>
                  </a:cubicBezTo>
                  <a:cubicBezTo>
                    <a:pt x="3237744" y="730681"/>
                    <a:pt x="3237744" y="732843"/>
                    <a:pt x="3237744" y="735005"/>
                  </a:cubicBezTo>
                  <a:cubicBezTo>
                    <a:pt x="3243823" y="735005"/>
                    <a:pt x="3251931" y="735005"/>
                    <a:pt x="3258011" y="735005"/>
                  </a:cubicBezTo>
                  <a:cubicBezTo>
                    <a:pt x="3258011" y="750137"/>
                    <a:pt x="3258011" y="765270"/>
                    <a:pt x="3258011" y="780402"/>
                  </a:cubicBezTo>
                  <a:cubicBezTo>
                    <a:pt x="3262065" y="780402"/>
                    <a:pt x="3268145" y="780402"/>
                    <a:pt x="3272198" y="780402"/>
                  </a:cubicBezTo>
                  <a:cubicBezTo>
                    <a:pt x="3272198" y="776078"/>
                    <a:pt x="3272198" y="771755"/>
                    <a:pt x="3272198" y="767431"/>
                  </a:cubicBezTo>
                  <a:cubicBezTo>
                    <a:pt x="3278278" y="767431"/>
                    <a:pt x="3284358" y="767431"/>
                    <a:pt x="3288412" y="767431"/>
                  </a:cubicBezTo>
                  <a:cubicBezTo>
                    <a:pt x="3288412" y="706902"/>
                    <a:pt x="3288412" y="648534"/>
                    <a:pt x="3288412" y="588004"/>
                  </a:cubicBezTo>
                  <a:cubicBezTo>
                    <a:pt x="3290438" y="585842"/>
                    <a:pt x="3292465" y="583680"/>
                    <a:pt x="3294492" y="581518"/>
                  </a:cubicBezTo>
                  <a:cubicBezTo>
                    <a:pt x="3318811" y="581518"/>
                    <a:pt x="3343131" y="581518"/>
                    <a:pt x="3367453" y="581518"/>
                  </a:cubicBezTo>
                  <a:lnTo>
                    <a:pt x="3367453" y="590166"/>
                  </a:lnTo>
                  <a:lnTo>
                    <a:pt x="3377586" y="590166"/>
                  </a:lnTo>
                  <a:cubicBezTo>
                    <a:pt x="3377586" y="629078"/>
                    <a:pt x="3377586" y="667990"/>
                    <a:pt x="3377586" y="704740"/>
                  </a:cubicBezTo>
                  <a:cubicBezTo>
                    <a:pt x="3385693" y="704740"/>
                    <a:pt x="3391773" y="704740"/>
                    <a:pt x="3399879" y="704740"/>
                  </a:cubicBezTo>
                  <a:cubicBezTo>
                    <a:pt x="3399879" y="683122"/>
                    <a:pt x="3399879" y="661504"/>
                    <a:pt x="3399879" y="637725"/>
                  </a:cubicBezTo>
                  <a:cubicBezTo>
                    <a:pt x="3407986" y="637725"/>
                    <a:pt x="3418119" y="637725"/>
                    <a:pt x="3426227" y="637725"/>
                  </a:cubicBezTo>
                  <a:cubicBezTo>
                    <a:pt x="3428253" y="637725"/>
                    <a:pt x="3428253" y="635563"/>
                    <a:pt x="3430279" y="633401"/>
                  </a:cubicBezTo>
                  <a:lnTo>
                    <a:pt x="3438387" y="633401"/>
                  </a:lnTo>
                  <a:cubicBezTo>
                    <a:pt x="3440413" y="635563"/>
                    <a:pt x="3440413" y="637725"/>
                    <a:pt x="3442439" y="637725"/>
                  </a:cubicBezTo>
                  <a:cubicBezTo>
                    <a:pt x="3448519" y="637725"/>
                    <a:pt x="3456627" y="637725"/>
                    <a:pt x="3464734" y="637725"/>
                  </a:cubicBezTo>
                  <a:cubicBezTo>
                    <a:pt x="3464734" y="598813"/>
                    <a:pt x="3464734" y="559901"/>
                    <a:pt x="3464734" y="520989"/>
                  </a:cubicBezTo>
                  <a:cubicBezTo>
                    <a:pt x="3464747" y="520986"/>
                    <a:pt x="3465614" y="520822"/>
                    <a:pt x="3521481" y="510180"/>
                  </a:cubicBezTo>
                  <a:cubicBezTo>
                    <a:pt x="3521481" y="510187"/>
                    <a:pt x="3521481" y="510261"/>
                    <a:pt x="3521481" y="511261"/>
                  </a:cubicBezTo>
                  <a:lnTo>
                    <a:pt x="3521481" y="518827"/>
                  </a:lnTo>
                  <a:cubicBezTo>
                    <a:pt x="3521498" y="518827"/>
                    <a:pt x="3522142" y="518827"/>
                    <a:pt x="3547828" y="518827"/>
                  </a:cubicBezTo>
                  <a:cubicBezTo>
                    <a:pt x="3547828" y="518849"/>
                    <a:pt x="3547828" y="521220"/>
                    <a:pt x="3547828" y="773917"/>
                  </a:cubicBezTo>
                  <a:cubicBezTo>
                    <a:pt x="3553907" y="773917"/>
                    <a:pt x="3562015" y="773917"/>
                    <a:pt x="3570122" y="773917"/>
                  </a:cubicBezTo>
                  <a:cubicBezTo>
                    <a:pt x="3570122" y="771755"/>
                    <a:pt x="3570122" y="771755"/>
                    <a:pt x="3570122" y="769593"/>
                  </a:cubicBezTo>
                  <a:cubicBezTo>
                    <a:pt x="3574174" y="769593"/>
                    <a:pt x="3578227" y="769593"/>
                    <a:pt x="3582282" y="769593"/>
                  </a:cubicBezTo>
                  <a:cubicBezTo>
                    <a:pt x="3582282" y="771755"/>
                    <a:pt x="3582282" y="771755"/>
                    <a:pt x="3582282" y="773917"/>
                  </a:cubicBezTo>
                  <a:cubicBezTo>
                    <a:pt x="3590389" y="773917"/>
                    <a:pt x="3598494" y="773917"/>
                    <a:pt x="3606602" y="773917"/>
                  </a:cubicBezTo>
                  <a:cubicBezTo>
                    <a:pt x="3606602" y="769593"/>
                    <a:pt x="3606602" y="765270"/>
                    <a:pt x="3606602" y="760946"/>
                  </a:cubicBezTo>
                  <a:cubicBezTo>
                    <a:pt x="3616735" y="760946"/>
                    <a:pt x="3626870" y="760946"/>
                    <a:pt x="3634975" y="760946"/>
                  </a:cubicBezTo>
                  <a:cubicBezTo>
                    <a:pt x="3639029" y="756622"/>
                    <a:pt x="3643083" y="756622"/>
                    <a:pt x="3647135" y="756622"/>
                  </a:cubicBezTo>
                  <a:cubicBezTo>
                    <a:pt x="3653215" y="760946"/>
                    <a:pt x="3661323" y="760946"/>
                    <a:pt x="3667403" y="760946"/>
                  </a:cubicBezTo>
                  <a:cubicBezTo>
                    <a:pt x="3667403" y="754461"/>
                    <a:pt x="3667403" y="750137"/>
                    <a:pt x="3667403" y="743652"/>
                  </a:cubicBezTo>
                  <a:lnTo>
                    <a:pt x="3675510" y="743652"/>
                  </a:lnTo>
                  <a:cubicBezTo>
                    <a:pt x="3675510" y="739328"/>
                    <a:pt x="3675510" y="735005"/>
                    <a:pt x="3675510" y="730681"/>
                  </a:cubicBezTo>
                  <a:cubicBezTo>
                    <a:pt x="3693750" y="730681"/>
                    <a:pt x="3714017" y="730681"/>
                    <a:pt x="3732257" y="730681"/>
                  </a:cubicBezTo>
                  <a:cubicBezTo>
                    <a:pt x="3732257" y="719872"/>
                    <a:pt x="3732257" y="711225"/>
                    <a:pt x="3732257" y="700416"/>
                  </a:cubicBezTo>
                  <a:cubicBezTo>
                    <a:pt x="3738337" y="700416"/>
                    <a:pt x="3744417" y="700416"/>
                    <a:pt x="3750497" y="700416"/>
                  </a:cubicBezTo>
                  <a:cubicBezTo>
                    <a:pt x="3750497" y="698254"/>
                    <a:pt x="3750497" y="696093"/>
                    <a:pt x="3750497" y="693931"/>
                  </a:cubicBezTo>
                  <a:cubicBezTo>
                    <a:pt x="3754550" y="693931"/>
                    <a:pt x="3758603" y="693931"/>
                    <a:pt x="3762657" y="693931"/>
                  </a:cubicBezTo>
                  <a:cubicBezTo>
                    <a:pt x="3762657" y="696093"/>
                    <a:pt x="3762657" y="698254"/>
                    <a:pt x="3762657" y="700416"/>
                  </a:cubicBezTo>
                  <a:cubicBezTo>
                    <a:pt x="3768737" y="700416"/>
                    <a:pt x="3772790" y="700416"/>
                    <a:pt x="3778870" y="700416"/>
                  </a:cubicBezTo>
                  <a:cubicBezTo>
                    <a:pt x="3778870" y="715549"/>
                    <a:pt x="3778870" y="732843"/>
                    <a:pt x="3778870" y="750137"/>
                  </a:cubicBezTo>
                  <a:lnTo>
                    <a:pt x="3789470" y="750137"/>
                  </a:lnTo>
                  <a:lnTo>
                    <a:pt x="3789470" y="586174"/>
                  </a:lnTo>
                  <a:lnTo>
                    <a:pt x="3791390" y="586174"/>
                  </a:lnTo>
                  <a:lnTo>
                    <a:pt x="3791390" y="723865"/>
                  </a:lnTo>
                  <a:lnTo>
                    <a:pt x="3791390" y="750137"/>
                  </a:lnTo>
                  <a:lnTo>
                    <a:pt x="3806350" y="750137"/>
                  </a:lnTo>
                  <a:lnTo>
                    <a:pt x="3806350" y="742023"/>
                  </a:lnTo>
                  <a:lnTo>
                    <a:pt x="3811298" y="742023"/>
                  </a:lnTo>
                  <a:lnTo>
                    <a:pt x="3811298" y="724196"/>
                  </a:lnTo>
                  <a:cubicBezTo>
                    <a:pt x="3823458" y="724196"/>
                    <a:pt x="3837645" y="724196"/>
                    <a:pt x="3849805" y="724196"/>
                  </a:cubicBezTo>
                  <a:cubicBezTo>
                    <a:pt x="3849805" y="713387"/>
                    <a:pt x="3849805" y="704740"/>
                    <a:pt x="3849805" y="693931"/>
                  </a:cubicBezTo>
                  <a:lnTo>
                    <a:pt x="3888823" y="693931"/>
                  </a:lnTo>
                  <a:lnTo>
                    <a:pt x="3888823" y="690579"/>
                  </a:lnTo>
                  <a:cubicBezTo>
                    <a:pt x="3888823" y="690579"/>
                    <a:pt x="3888823" y="690579"/>
                    <a:pt x="3887708" y="690579"/>
                  </a:cubicBezTo>
                  <a:lnTo>
                    <a:pt x="3879906" y="690579"/>
                  </a:lnTo>
                  <a:cubicBezTo>
                    <a:pt x="3879906" y="690579"/>
                    <a:pt x="3879906" y="690579"/>
                    <a:pt x="3879906" y="689443"/>
                  </a:cubicBezTo>
                  <a:lnTo>
                    <a:pt x="3879906" y="681500"/>
                  </a:lnTo>
                  <a:cubicBezTo>
                    <a:pt x="3879906" y="681500"/>
                    <a:pt x="3879906" y="681500"/>
                    <a:pt x="3881022" y="681500"/>
                  </a:cubicBezTo>
                  <a:lnTo>
                    <a:pt x="3888823" y="681500"/>
                  </a:lnTo>
                  <a:cubicBezTo>
                    <a:pt x="3888823" y="681500"/>
                    <a:pt x="3888823" y="681500"/>
                    <a:pt x="3888823" y="679986"/>
                  </a:cubicBezTo>
                  <a:lnTo>
                    <a:pt x="3888823" y="669395"/>
                  </a:lnTo>
                  <a:cubicBezTo>
                    <a:pt x="3888823" y="669395"/>
                    <a:pt x="3888823" y="669395"/>
                    <a:pt x="3887708" y="669395"/>
                  </a:cubicBezTo>
                  <a:lnTo>
                    <a:pt x="3879906" y="669395"/>
                  </a:lnTo>
                  <a:cubicBezTo>
                    <a:pt x="3879906" y="669395"/>
                    <a:pt x="3879906" y="669395"/>
                    <a:pt x="3879906" y="667882"/>
                  </a:cubicBezTo>
                  <a:lnTo>
                    <a:pt x="3879906" y="657290"/>
                  </a:lnTo>
                  <a:cubicBezTo>
                    <a:pt x="3879906" y="657290"/>
                    <a:pt x="3879906" y="657290"/>
                    <a:pt x="3881022" y="657290"/>
                  </a:cubicBezTo>
                  <a:lnTo>
                    <a:pt x="3888823" y="657290"/>
                  </a:lnTo>
                  <a:cubicBezTo>
                    <a:pt x="3888823" y="657290"/>
                    <a:pt x="3888823" y="657290"/>
                    <a:pt x="3888823" y="656156"/>
                  </a:cubicBezTo>
                  <a:lnTo>
                    <a:pt x="3888823" y="648212"/>
                  </a:lnTo>
                  <a:cubicBezTo>
                    <a:pt x="3888823" y="648212"/>
                    <a:pt x="3888823" y="648212"/>
                    <a:pt x="3887708" y="648212"/>
                  </a:cubicBezTo>
                  <a:lnTo>
                    <a:pt x="3879906" y="648212"/>
                  </a:lnTo>
                  <a:cubicBezTo>
                    <a:pt x="3879906" y="648212"/>
                    <a:pt x="3879906" y="648212"/>
                    <a:pt x="3879906" y="646698"/>
                  </a:cubicBezTo>
                  <a:lnTo>
                    <a:pt x="3879906" y="636107"/>
                  </a:lnTo>
                  <a:cubicBezTo>
                    <a:pt x="3879906" y="636107"/>
                    <a:pt x="3879906" y="636107"/>
                    <a:pt x="3881022" y="636107"/>
                  </a:cubicBezTo>
                  <a:lnTo>
                    <a:pt x="3888823" y="636107"/>
                  </a:lnTo>
                  <a:cubicBezTo>
                    <a:pt x="3888823" y="636107"/>
                    <a:pt x="3888823" y="636107"/>
                    <a:pt x="3888823" y="634594"/>
                  </a:cubicBezTo>
                  <a:lnTo>
                    <a:pt x="3888823" y="624002"/>
                  </a:lnTo>
                  <a:cubicBezTo>
                    <a:pt x="3888823" y="624002"/>
                    <a:pt x="3888823" y="624002"/>
                    <a:pt x="3887708" y="624002"/>
                  </a:cubicBezTo>
                  <a:lnTo>
                    <a:pt x="3879906" y="624002"/>
                  </a:lnTo>
                  <a:cubicBezTo>
                    <a:pt x="3879906" y="624002"/>
                    <a:pt x="3879906" y="624002"/>
                    <a:pt x="3879906" y="622489"/>
                  </a:cubicBezTo>
                  <a:lnTo>
                    <a:pt x="3879906" y="611898"/>
                  </a:lnTo>
                  <a:cubicBezTo>
                    <a:pt x="3879906" y="611898"/>
                    <a:pt x="3879906" y="611898"/>
                    <a:pt x="3881022" y="611898"/>
                  </a:cubicBezTo>
                  <a:lnTo>
                    <a:pt x="3888823" y="611898"/>
                  </a:lnTo>
                  <a:cubicBezTo>
                    <a:pt x="3888823" y="611898"/>
                    <a:pt x="3888823" y="611898"/>
                    <a:pt x="3888823" y="610763"/>
                  </a:cubicBezTo>
                  <a:lnTo>
                    <a:pt x="3888823" y="602819"/>
                  </a:lnTo>
                  <a:cubicBezTo>
                    <a:pt x="3888823" y="602819"/>
                    <a:pt x="3888823" y="602819"/>
                    <a:pt x="3887708" y="602819"/>
                  </a:cubicBezTo>
                  <a:lnTo>
                    <a:pt x="3879906" y="602819"/>
                  </a:lnTo>
                  <a:cubicBezTo>
                    <a:pt x="3879906" y="602819"/>
                    <a:pt x="3879906" y="602819"/>
                    <a:pt x="3879906" y="601307"/>
                  </a:cubicBezTo>
                  <a:lnTo>
                    <a:pt x="3879906" y="590714"/>
                  </a:lnTo>
                  <a:cubicBezTo>
                    <a:pt x="3879906" y="590714"/>
                    <a:pt x="3879906" y="590714"/>
                    <a:pt x="3881022" y="590714"/>
                  </a:cubicBezTo>
                  <a:lnTo>
                    <a:pt x="3888823" y="590714"/>
                  </a:lnTo>
                  <a:cubicBezTo>
                    <a:pt x="3888823" y="590714"/>
                    <a:pt x="3888823" y="590714"/>
                    <a:pt x="3888823" y="589202"/>
                  </a:cubicBezTo>
                  <a:lnTo>
                    <a:pt x="3888823" y="578610"/>
                  </a:lnTo>
                  <a:cubicBezTo>
                    <a:pt x="3888823" y="578610"/>
                    <a:pt x="3888823" y="578610"/>
                    <a:pt x="3887708" y="578610"/>
                  </a:cubicBezTo>
                  <a:lnTo>
                    <a:pt x="3879906" y="578610"/>
                  </a:lnTo>
                  <a:cubicBezTo>
                    <a:pt x="3879906" y="578610"/>
                    <a:pt x="3879906" y="578610"/>
                    <a:pt x="3879906" y="577096"/>
                  </a:cubicBezTo>
                  <a:lnTo>
                    <a:pt x="3879906" y="566505"/>
                  </a:lnTo>
                  <a:cubicBezTo>
                    <a:pt x="3879906" y="566505"/>
                    <a:pt x="3879906" y="566505"/>
                    <a:pt x="3881022" y="566505"/>
                  </a:cubicBezTo>
                  <a:lnTo>
                    <a:pt x="3888823" y="566505"/>
                  </a:lnTo>
                  <a:cubicBezTo>
                    <a:pt x="3888823" y="566505"/>
                    <a:pt x="3888823" y="566505"/>
                    <a:pt x="3888823" y="565370"/>
                  </a:cubicBezTo>
                  <a:lnTo>
                    <a:pt x="3888823" y="557427"/>
                  </a:lnTo>
                  <a:cubicBezTo>
                    <a:pt x="3888823" y="557427"/>
                    <a:pt x="3888823" y="557427"/>
                    <a:pt x="3887708" y="557427"/>
                  </a:cubicBezTo>
                  <a:lnTo>
                    <a:pt x="3879906" y="557427"/>
                  </a:lnTo>
                  <a:cubicBezTo>
                    <a:pt x="3879906" y="557427"/>
                    <a:pt x="3879906" y="557427"/>
                    <a:pt x="3879906" y="555914"/>
                  </a:cubicBezTo>
                  <a:lnTo>
                    <a:pt x="3879906" y="545322"/>
                  </a:lnTo>
                  <a:cubicBezTo>
                    <a:pt x="3879906" y="545322"/>
                    <a:pt x="3879906" y="545322"/>
                    <a:pt x="3881022" y="545322"/>
                  </a:cubicBezTo>
                  <a:lnTo>
                    <a:pt x="3888823" y="545322"/>
                  </a:lnTo>
                  <a:cubicBezTo>
                    <a:pt x="3888823" y="545322"/>
                    <a:pt x="3888823" y="545322"/>
                    <a:pt x="3887708" y="543053"/>
                  </a:cubicBezTo>
                  <a:lnTo>
                    <a:pt x="3879906" y="527166"/>
                  </a:lnTo>
                  <a:cubicBezTo>
                    <a:pt x="3879906" y="527166"/>
                    <a:pt x="3879906" y="527166"/>
                    <a:pt x="3879906" y="478746"/>
                  </a:cubicBezTo>
                  <a:cubicBezTo>
                    <a:pt x="3879906" y="478746"/>
                    <a:pt x="3879906" y="478746"/>
                    <a:pt x="4029251" y="478746"/>
                  </a:cubicBezTo>
                  <a:cubicBezTo>
                    <a:pt x="4029251" y="478746"/>
                    <a:pt x="4029251" y="478746"/>
                    <a:pt x="4042623" y="505982"/>
                  </a:cubicBezTo>
                  <a:cubicBezTo>
                    <a:pt x="4042623" y="505982"/>
                    <a:pt x="4042623" y="505982"/>
                    <a:pt x="4042623" y="566505"/>
                  </a:cubicBezTo>
                  <a:cubicBezTo>
                    <a:pt x="4042623" y="566505"/>
                    <a:pt x="4042623" y="566505"/>
                    <a:pt x="4041510" y="566505"/>
                  </a:cubicBezTo>
                  <a:lnTo>
                    <a:pt x="4033708" y="566505"/>
                  </a:lnTo>
                  <a:cubicBezTo>
                    <a:pt x="4033708" y="566505"/>
                    <a:pt x="4033708" y="566505"/>
                    <a:pt x="4033708" y="568018"/>
                  </a:cubicBezTo>
                  <a:lnTo>
                    <a:pt x="4033708" y="578610"/>
                  </a:lnTo>
                  <a:cubicBezTo>
                    <a:pt x="4033708" y="578610"/>
                    <a:pt x="4033708" y="578610"/>
                    <a:pt x="4034823" y="578610"/>
                  </a:cubicBezTo>
                  <a:lnTo>
                    <a:pt x="4042623" y="578610"/>
                  </a:lnTo>
                  <a:cubicBezTo>
                    <a:pt x="4042623" y="578610"/>
                    <a:pt x="4042623" y="578610"/>
                    <a:pt x="4042623" y="580123"/>
                  </a:cubicBezTo>
                  <a:lnTo>
                    <a:pt x="4042623" y="590714"/>
                  </a:lnTo>
                  <a:cubicBezTo>
                    <a:pt x="4042623" y="590714"/>
                    <a:pt x="4042623" y="590714"/>
                    <a:pt x="4041510" y="590714"/>
                  </a:cubicBezTo>
                  <a:lnTo>
                    <a:pt x="4033708" y="590714"/>
                  </a:lnTo>
                  <a:cubicBezTo>
                    <a:pt x="4033708" y="590714"/>
                    <a:pt x="4033708" y="590714"/>
                    <a:pt x="4033708" y="592227"/>
                  </a:cubicBezTo>
                  <a:lnTo>
                    <a:pt x="4033708" y="602819"/>
                  </a:lnTo>
                  <a:cubicBezTo>
                    <a:pt x="4033708" y="602819"/>
                    <a:pt x="4033708" y="602819"/>
                    <a:pt x="4034823" y="602819"/>
                  </a:cubicBezTo>
                  <a:lnTo>
                    <a:pt x="4042623" y="602819"/>
                  </a:lnTo>
                  <a:cubicBezTo>
                    <a:pt x="4042623" y="602819"/>
                    <a:pt x="4042623" y="602819"/>
                    <a:pt x="4042623" y="603955"/>
                  </a:cubicBezTo>
                  <a:lnTo>
                    <a:pt x="4042623" y="611898"/>
                  </a:lnTo>
                  <a:cubicBezTo>
                    <a:pt x="4042623" y="611898"/>
                    <a:pt x="4042623" y="611898"/>
                    <a:pt x="4041510" y="611898"/>
                  </a:cubicBezTo>
                  <a:lnTo>
                    <a:pt x="4033708" y="611898"/>
                  </a:lnTo>
                  <a:cubicBezTo>
                    <a:pt x="4033708" y="611898"/>
                    <a:pt x="4033708" y="611898"/>
                    <a:pt x="4033708" y="613411"/>
                  </a:cubicBezTo>
                  <a:lnTo>
                    <a:pt x="4033708" y="624002"/>
                  </a:lnTo>
                  <a:cubicBezTo>
                    <a:pt x="4033708" y="624002"/>
                    <a:pt x="4033708" y="624002"/>
                    <a:pt x="4034823" y="624002"/>
                  </a:cubicBezTo>
                  <a:lnTo>
                    <a:pt x="4042623" y="624002"/>
                  </a:lnTo>
                  <a:cubicBezTo>
                    <a:pt x="4042623" y="624002"/>
                    <a:pt x="4042623" y="624002"/>
                    <a:pt x="4042623" y="625516"/>
                  </a:cubicBezTo>
                  <a:lnTo>
                    <a:pt x="4042623" y="636107"/>
                  </a:lnTo>
                  <a:cubicBezTo>
                    <a:pt x="4042623" y="636107"/>
                    <a:pt x="4042623" y="636107"/>
                    <a:pt x="4041510" y="636107"/>
                  </a:cubicBezTo>
                  <a:lnTo>
                    <a:pt x="4033708" y="636107"/>
                  </a:lnTo>
                  <a:cubicBezTo>
                    <a:pt x="4033708" y="636107"/>
                    <a:pt x="4033708" y="636107"/>
                    <a:pt x="4033708" y="637620"/>
                  </a:cubicBezTo>
                  <a:lnTo>
                    <a:pt x="4033708" y="648212"/>
                  </a:lnTo>
                  <a:cubicBezTo>
                    <a:pt x="4033708" y="648212"/>
                    <a:pt x="4033708" y="648212"/>
                    <a:pt x="4034823" y="648212"/>
                  </a:cubicBezTo>
                  <a:lnTo>
                    <a:pt x="4042623" y="648212"/>
                  </a:lnTo>
                  <a:cubicBezTo>
                    <a:pt x="4042623" y="648212"/>
                    <a:pt x="4042623" y="648212"/>
                    <a:pt x="4042623" y="649346"/>
                  </a:cubicBezTo>
                  <a:lnTo>
                    <a:pt x="4042623" y="657290"/>
                  </a:lnTo>
                  <a:cubicBezTo>
                    <a:pt x="4042623" y="657290"/>
                    <a:pt x="4042623" y="657290"/>
                    <a:pt x="4041510" y="657290"/>
                  </a:cubicBezTo>
                  <a:lnTo>
                    <a:pt x="4033708" y="657290"/>
                  </a:lnTo>
                  <a:cubicBezTo>
                    <a:pt x="4033708" y="657290"/>
                    <a:pt x="4033708" y="657290"/>
                    <a:pt x="4033708" y="658804"/>
                  </a:cubicBezTo>
                  <a:lnTo>
                    <a:pt x="4033708" y="669395"/>
                  </a:lnTo>
                  <a:cubicBezTo>
                    <a:pt x="4033708" y="669395"/>
                    <a:pt x="4033708" y="669395"/>
                    <a:pt x="4034823" y="669395"/>
                  </a:cubicBezTo>
                  <a:lnTo>
                    <a:pt x="4042623" y="669395"/>
                  </a:lnTo>
                  <a:cubicBezTo>
                    <a:pt x="4042623" y="669395"/>
                    <a:pt x="4042623" y="669395"/>
                    <a:pt x="4042623" y="670908"/>
                  </a:cubicBezTo>
                  <a:lnTo>
                    <a:pt x="4042623" y="681500"/>
                  </a:lnTo>
                  <a:cubicBezTo>
                    <a:pt x="4042623" y="681500"/>
                    <a:pt x="4042623" y="681500"/>
                    <a:pt x="4041510" y="681500"/>
                  </a:cubicBezTo>
                  <a:lnTo>
                    <a:pt x="4033708" y="681500"/>
                  </a:lnTo>
                  <a:cubicBezTo>
                    <a:pt x="4033708" y="681500"/>
                    <a:pt x="4033708" y="681500"/>
                    <a:pt x="4033708" y="682634"/>
                  </a:cubicBezTo>
                  <a:lnTo>
                    <a:pt x="4033708" y="690579"/>
                  </a:lnTo>
                  <a:cubicBezTo>
                    <a:pt x="4033708" y="690579"/>
                    <a:pt x="4033708" y="690579"/>
                    <a:pt x="4034823" y="690579"/>
                  </a:cubicBezTo>
                  <a:lnTo>
                    <a:pt x="4042623" y="690579"/>
                  </a:lnTo>
                  <a:cubicBezTo>
                    <a:pt x="4042623" y="690579"/>
                    <a:pt x="4042623" y="690579"/>
                    <a:pt x="4042623" y="692091"/>
                  </a:cubicBezTo>
                  <a:lnTo>
                    <a:pt x="4042623" y="702682"/>
                  </a:lnTo>
                  <a:cubicBezTo>
                    <a:pt x="4042623" y="702682"/>
                    <a:pt x="4042623" y="702682"/>
                    <a:pt x="4041510" y="702682"/>
                  </a:cubicBezTo>
                  <a:lnTo>
                    <a:pt x="4033708" y="702682"/>
                  </a:lnTo>
                  <a:cubicBezTo>
                    <a:pt x="4033708" y="702682"/>
                    <a:pt x="4033708" y="702682"/>
                    <a:pt x="4033708" y="704195"/>
                  </a:cubicBezTo>
                  <a:lnTo>
                    <a:pt x="4033708" y="714788"/>
                  </a:lnTo>
                  <a:cubicBezTo>
                    <a:pt x="4033708" y="714788"/>
                    <a:pt x="4033708" y="714788"/>
                    <a:pt x="4034823" y="714788"/>
                  </a:cubicBezTo>
                  <a:lnTo>
                    <a:pt x="4042623" y="714788"/>
                  </a:lnTo>
                  <a:cubicBezTo>
                    <a:pt x="4042623" y="714788"/>
                    <a:pt x="4042623" y="714788"/>
                    <a:pt x="4042623" y="716300"/>
                  </a:cubicBezTo>
                  <a:lnTo>
                    <a:pt x="4042623" y="726892"/>
                  </a:lnTo>
                  <a:cubicBezTo>
                    <a:pt x="4042623" y="726892"/>
                    <a:pt x="4042623" y="726892"/>
                    <a:pt x="4041510" y="726892"/>
                  </a:cubicBezTo>
                  <a:lnTo>
                    <a:pt x="4033708" y="726892"/>
                  </a:lnTo>
                  <a:cubicBezTo>
                    <a:pt x="4033708" y="726892"/>
                    <a:pt x="4033708" y="726892"/>
                    <a:pt x="4033708" y="728027"/>
                  </a:cubicBezTo>
                  <a:lnTo>
                    <a:pt x="4033708" y="735970"/>
                  </a:lnTo>
                  <a:cubicBezTo>
                    <a:pt x="4033708" y="735970"/>
                    <a:pt x="4033708" y="735970"/>
                    <a:pt x="4034823" y="735970"/>
                  </a:cubicBezTo>
                  <a:lnTo>
                    <a:pt x="4042623" y="735970"/>
                  </a:lnTo>
                  <a:cubicBezTo>
                    <a:pt x="4042623" y="735970"/>
                    <a:pt x="4042623" y="735970"/>
                    <a:pt x="4042623" y="737484"/>
                  </a:cubicBezTo>
                  <a:lnTo>
                    <a:pt x="4042623" y="748075"/>
                  </a:lnTo>
                  <a:cubicBezTo>
                    <a:pt x="4042623" y="748075"/>
                    <a:pt x="4042623" y="748075"/>
                    <a:pt x="4041510" y="748075"/>
                  </a:cubicBezTo>
                  <a:lnTo>
                    <a:pt x="4033708" y="748075"/>
                  </a:lnTo>
                  <a:cubicBezTo>
                    <a:pt x="4033708" y="748075"/>
                    <a:pt x="4033708" y="748075"/>
                    <a:pt x="4033708" y="749588"/>
                  </a:cubicBezTo>
                  <a:lnTo>
                    <a:pt x="4033708" y="760181"/>
                  </a:lnTo>
                  <a:cubicBezTo>
                    <a:pt x="4033708" y="760181"/>
                    <a:pt x="4033708" y="760181"/>
                    <a:pt x="4034823" y="760181"/>
                  </a:cubicBezTo>
                  <a:lnTo>
                    <a:pt x="4042623" y="760181"/>
                  </a:lnTo>
                  <a:cubicBezTo>
                    <a:pt x="4042623" y="760181"/>
                    <a:pt x="4042623" y="760181"/>
                    <a:pt x="4042623" y="761314"/>
                  </a:cubicBezTo>
                  <a:lnTo>
                    <a:pt x="4042623" y="769258"/>
                  </a:lnTo>
                  <a:cubicBezTo>
                    <a:pt x="4042623" y="769258"/>
                    <a:pt x="4042623" y="769258"/>
                    <a:pt x="4041510" y="769258"/>
                  </a:cubicBezTo>
                  <a:lnTo>
                    <a:pt x="4033708" y="769258"/>
                  </a:lnTo>
                  <a:cubicBezTo>
                    <a:pt x="4033708" y="769258"/>
                    <a:pt x="4033708" y="769258"/>
                    <a:pt x="4033708" y="770772"/>
                  </a:cubicBezTo>
                  <a:lnTo>
                    <a:pt x="4033708" y="781363"/>
                  </a:lnTo>
                  <a:cubicBezTo>
                    <a:pt x="4033708" y="781363"/>
                    <a:pt x="4033708" y="781363"/>
                    <a:pt x="4034823" y="781363"/>
                  </a:cubicBezTo>
                  <a:lnTo>
                    <a:pt x="4042623" y="781363"/>
                  </a:lnTo>
                  <a:cubicBezTo>
                    <a:pt x="4042623" y="781363"/>
                    <a:pt x="4042623" y="781363"/>
                    <a:pt x="4042623" y="782876"/>
                  </a:cubicBezTo>
                  <a:lnTo>
                    <a:pt x="4042623" y="793468"/>
                  </a:lnTo>
                  <a:cubicBezTo>
                    <a:pt x="4042623" y="793468"/>
                    <a:pt x="4042623" y="793468"/>
                    <a:pt x="4041510" y="793468"/>
                  </a:cubicBezTo>
                  <a:lnTo>
                    <a:pt x="4033708" y="793468"/>
                  </a:lnTo>
                  <a:cubicBezTo>
                    <a:pt x="4033708" y="793468"/>
                    <a:pt x="4033708" y="793468"/>
                    <a:pt x="4033708" y="794981"/>
                  </a:cubicBezTo>
                  <a:lnTo>
                    <a:pt x="4033708" y="805572"/>
                  </a:lnTo>
                  <a:cubicBezTo>
                    <a:pt x="4033708" y="805572"/>
                    <a:pt x="4033708" y="805572"/>
                    <a:pt x="4034823" y="805572"/>
                  </a:cubicBezTo>
                  <a:lnTo>
                    <a:pt x="4042623" y="805572"/>
                  </a:lnTo>
                  <a:cubicBezTo>
                    <a:pt x="4042623" y="805572"/>
                    <a:pt x="4042623" y="805572"/>
                    <a:pt x="4042623" y="806707"/>
                  </a:cubicBezTo>
                  <a:lnTo>
                    <a:pt x="4042623" y="814651"/>
                  </a:lnTo>
                  <a:cubicBezTo>
                    <a:pt x="4042623" y="814651"/>
                    <a:pt x="4042623" y="814651"/>
                    <a:pt x="4041510" y="814651"/>
                  </a:cubicBezTo>
                  <a:lnTo>
                    <a:pt x="4033708" y="814651"/>
                  </a:lnTo>
                  <a:cubicBezTo>
                    <a:pt x="4033708" y="814651"/>
                    <a:pt x="4033708" y="814651"/>
                    <a:pt x="4033708" y="816163"/>
                  </a:cubicBezTo>
                  <a:lnTo>
                    <a:pt x="4033708" y="826756"/>
                  </a:lnTo>
                  <a:cubicBezTo>
                    <a:pt x="4033708" y="826756"/>
                    <a:pt x="4033708" y="826756"/>
                    <a:pt x="4058227" y="853992"/>
                  </a:cubicBezTo>
                  <a:cubicBezTo>
                    <a:pt x="4058227" y="860044"/>
                    <a:pt x="4058227" y="860044"/>
                    <a:pt x="4057113" y="860044"/>
                  </a:cubicBezTo>
                  <a:lnTo>
                    <a:pt x="4049311" y="860044"/>
                  </a:lnTo>
                  <a:cubicBezTo>
                    <a:pt x="4049311" y="860044"/>
                    <a:pt x="4049311" y="860044"/>
                    <a:pt x="4049311" y="893331"/>
                  </a:cubicBezTo>
                  <a:cubicBezTo>
                    <a:pt x="4049311" y="893331"/>
                    <a:pt x="4049311" y="893331"/>
                    <a:pt x="4050427" y="893331"/>
                  </a:cubicBezTo>
                  <a:lnTo>
                    <a:pt x="4058227" y="893331"/>
                  </a:lnTo>
                  <a:cubicBezTo>
                    <a:pt x="4058227" y="893331"/>
                    <a:pt x="4058227" y="893331"/>
                    <a:pt x="4058227" y="891440"/>
                  </a:cubicBezTo>
                  <a:lnTo>
                    <a:pt x="4058227" y="878201"/>
                  </a:lnTo>
                  <a:cubicBezTo>
                    <a:pt x="4058227" y="878201"/>
                    <a:pt x="4058227" y="878201"/>
                    <a:pt x="4059342" y="877444"/>
                  </a:cubicBezTo>
                  <a:lnTo>
                    <a:pt x="4067142" y="872149"/>
                  </a:lnTo>
                  <a:cubicBezTo>
                    <a:pt x="4067142" y="872149"/>
                    <a:pt x="4067142" y="872149"/>
                    <a:pt x="4069094" y="872149"/>
                  </a:cubicBezTo>
                  <a:lnTo>
                    <a:pt x="4082747" y="872149"/>
                  </a:lnTo>
                  <a:cubicBezTo>
                    <a:pt x="4082747" y="872149"/>
                    <a:pt x="4082747" y="872149"/>
                    <a:pt x="4082747" y="873661"/>
                  </a:cubicBezTo>
                  <a:lnTo>
                    <a:pt x="4082747" y="884253"/>
                  </a:lnTo>
                  <a:cubicBezTo>
                    <a:pt x="4082747" y="884253"/>
                    <a:pt x="4082747" y="884253"/>
                    <a:pt x="4084419" y="884253"/>
                  </a:cubicBezTo>
                  <a:lnTo>
                    <a:pt x="4096121" y="884253"/>
                  </a:lnTo>
                  <a:cubicBezTo>
                    <a:pt x="4096121" y="890305"/>
                    <a:pt x="4096121" y="890305"/>
                    <a:pt x="4097235" y="890305"/>
                  </a:cubicBezTo>
                  <a:lnTo>
                    <a:pt x="4105038" y="890305"/>
                  </a:lnTo>
                  <a:cubicBezTo>
                    <a:pt x="4105038" y="890305"/>
                    <a:pt x="4105038" y="890305"/>
                    <a:pt x="4129555" y="932671"/>
                  </a:cubicBezTo>
                  <a:cubicBezTo>
                    <a:pt x="4129555" y="932671"/>
                    <a:pt x="4129555" y="932671"/>
                    <a:pt x="4129555" y="951821"/>
                  </a:cubicBezTo>
                  <a:lnTo>
                    <a:pt x="4129555" y="970823"/>
                  </a:lnTo>
                  <a:lnTo>
                    <a:pt x="4138472" y="970823"/>
                  </a:lnTo>
                  <a:lnTo>
                    <a:pt x="4138472" y="956881"/>
                  </a:lnTo>
                  <a:cubicBezTo>
                    <a:pt x="4138472" y="956881"/>
                    <a:pt x="4138472" y="956881"/>
                    <a:pt x="4139308" y="956881"/>
                  </a:cubicBezTo>
                  <a:lnTo>
                    <a:pt x="4145159" y="956881"/>
                  </a:lnTo>
                  <a:cubicBezTo>
                    <a:pt x="4145159" y="956881"/>
                    <a:pt x="4145159" y="956881"/>
                    <a:pt x="4145159" y="958394"/>
                  </a:cubicBezTo>
                  <a:lnTo>
                    <a:pt x="4145159" y="968985"/>
                  </a:lnTo>
                  <a:cubicBezTo>
                    <a:pt x="4154075" y="972013"/>
                    <a:pt x="4154075" y="972013"/>
                    <a:pt x="4154075" y="905436"/>
                  </a:cubicBezTo>
                  <a:cubicBezTo>
                    <a:pt x="4154075" y="905436"/>
                    <a:pt x="4154075" y="905436"/>
                    <a:pt x="4191968" y="905436"/>
                  </a:cubicBezTo>
                  <a:cubicBezTo>
                    <a:pt x="4191968" y="905436"/>
                    <a:pt x="4191968" y="905436"/>
                    <a:pt x="4191968" y="808599"/>
                  </a:cubicBezTo>
                  <a:cubicBezTo>
                    <a:pt x="4191968" y="808599"/>
                    <a:pt x="4191968" y="808599"/>
                    <a:pt x="4227631" y="808599"/>
                  </a:cubicBezTo>
                  <a:cubicBezTo>
                    <a:pt x="4227631" y="808599"/>
                    <a:pt x="4227631" y="808599"/>
                    <a:pt x="4227631" y="807464"/>
                  </a:cubicBezTo>
                  <a:lnTo>
                    <a:pt x="4227631" y="799520"/>
                  </a:lnTo>
                  <a:cubicBezTo>
                    <a:pt x="4227631" y="799520"/>
                    <a:pt x="4227631" y="799520"/>
                    <a:pt x="4249922" y="799520"/>
                  </a:cubicBezTo>
                  <a:cubicBezTo>
                    <a:pt x="4249922" y="799520"/>
                    <a:pt x="4249922" y="799520"/>
                    <a:pt x="4249922" y="748075"/>
                  </a:cubicBezTo>
                  <a:cubicBezTo>
                    <a:pt x="4245463" y="748075"/>
                    <a:pt x="4245463" y="748075"/>
                    <a:pt x="4245463" y="745805"/>
                  </a:cubicBezTo>
                  <a:lnTo>
                    <a:pt x="4245463" y="729918"/>
                  </a:lnTo>
                  <a:lnTo>
                    <a:pt x="4249922" y="732945"/>
                  </a:lnTo>
                  <a:cubicBezTo>
                    <a:pt x="4249922" y="732945"/>
                    <a:pt x="4249922" y="732945"/>
                    <a:pt x="4254381" y="702682"/>
                  </a:cubicBezTo>
                  <a:cubicBezTo>
                    <a:pt x="4254381" y="702682"/>
                    <a:pt x="4254381" y="702682"/>
                    <a:pt x="4258839" y="732945"/>
                  </a:cubicBezTo>
                  <a:cubicBezTo>
                    <a:pt x="4261067" y="729918"/>
                    <a:pt x="4261067" y="729918"/>
                    <a:pt x="4261346" y="728783"/>
                  </a:cubicBezTo>
                  <a:lnTo>
                    <a:pt x="4263297" y="720840"/>
                  </a:lnTo>
                  <a:cubicBezTo>
                    <a:pt x="4263297" y="720840"/>
                    <a:pt x="4263297" y="720840"/>
                    <a:pt x="4263853" y="719327"/>
                  </a:cubicBezTo>
                  <a:lnTo>
                    <a:pt x="4267754" y="708734"/>
                  </a:lnTo>
                  <a:cubicBezTo>
                    <a:pt x="4267754" y="708734"/>
                    <a:pt x="4267754" y="708734"/>
                    <a:pt x="4268311" y="707222"/>
                  </a:cubicBezTo>
                  <a:lnTo>
                    <a:pt x="4272213" y="696631"/>
                  </a:lnTo>
                  <a:cubicBezTo>
                    <a:pt x="4272213" y="696631"/>
                    <a:pt x="4272213" y="696631"/>
                    <a:pt x="4273605" y="695495"/>
                  </a:cubicBezTo>
                  <a:lnTo>
                    <a:pt x="4283357" y="687552"/>
                  </a:lnTo>
                  <a:cubicBezTo>
                    <a:pt x="4283357" y="687552"/>
                    <a:pt x="4283357" y="687552"/>
                    <a:pt x="4285030" y="686039"/>
                  </a:cubicBezTo>
                  <a:lnTo>
                    <a:pt x="4296732" y="675447"/>
                  </a:lnTo>
                  <a:cubicBezTo>
                    <a:pt x="4296732" y="675447"/>
                    <a:pt x="4296732" y="675447"/>
                    <a:pt x="4297568" y="673934"/>
                  </a:cubicBezTo>
                  <a:lnTo>
                    <a:pt x="4303418" y="663343"/>
                  </a:lnTo>
                  <a:cubicBezTo>
                    <a:pt x="4303418" y="663343"/>
                    <a:pt x="4303418" y="663343"/>
                    <a:pt x="4303976" y="660695"/>
                  </a:cubicBezTo>
                  <a:lnTo>
                    <a:pt x="4307877" y="642159"/>
                  </a:lnTo>
                  <a:cubicBezTo>
                    <a:pt x="4307877" y="642159"/>
                    <a:pt x="4307877" y="642159"/>
                    <a:pt x="4308435" y="644807"/>
                  </a:cubicBezTo>
                  <a:lnTo>
                    <a:pt x="4312335" y="663343"/>
                  </a:lnTo>
                  <a:cubicBezTo>
                    <a:pt x="4312335" y="663343"/>
                    <a:pt x="4312335" y="663343"/>
                    <a:pt x="4312893" y="664477"/>
                  </a:cubicBezTo>
                  <a:lnTo>
                    <a:pt x="4316793" y="672421"/>
                  </a:lnTo>
                  <a:cubicBezTo>
                    <a:pt x="4316793" y="672421"/>
                    <a:pt x="4316793" y="672421"/>
                    <a:pt x="4318186" y="673934"/>
                  </a:cubicBezTo>
                  <a:lnTo>
                    <a:pt x="4327938" y="684525"/>
                  </a:lnTo>
                  <a:cubicBezTo>
                    <a:pt x="4327938" y="684525"/>
                    <a:pt x="4327938" y="684525"/>
                    <a:pt x="4329054" y="686039"/>
                  </a:cubicBezTo>
                  <a:lnTo>
                    <a:pt x="4336853" y="696631"/>
                  </a:lnTo>
                  <a:cubicBezTo>
                    <a:pt x="4336853" y="696631"/>
                    <a:pt x="4336853" y="696631"/>
                    <a:pt x="4337969" y="698143"/>
                  </a:cubicBezTo>
                  <a:lnTo>
                    <a:pt x="4345771" y="708734"/>
                  </a:lnTo>
                  <a:cubicBezTo>
                    <a:pt x="4345771" y="708734"/>
                    <a:pt x="4345771" y="708734"/>
                    <a:pt x="4346049" y="710248"/>
                  </a:cubicBezTo>
                  <a:lnTo>
                    <a:pt x="4347998" y="720840"/>
                  </a:lnTo>
                  <a:cubicBezTo>
                    <a:pt x="4347998" y="720840"/>
                    <a:pt x="4347998" y="720840"/>
                    <a:pt x="4348277" y="722352"/>
                  </a:cubicBezTo>
                  <a:lnTo>
                    <a:pt x="4350228" y="732945"/>
                  </a:lnTo>
                  <a:cubicBezTo>
                    <a:pt x="4354685" y="732945"/>
                    <a:pt x="4354685" y="732945"/>
                    <a:pt x="4356914" y="702682"/>
                  </a:cubicBezTo>
                  <a:cubicBezTo>
                    <a:pt x="4356914" y="702682"/>
                    <a:pt x="4356914" y="702682"/>
                    <a:pt x="4361373" y="732945"/>
                  </a:cubicBezTo>
                  <a:cubicBezTo>
                    <a:pt x="4365830" y="732945"/>
                    <a:pt x="4365830" y="732945"/>
                    <a:pt x="4365830" y="735214"/>
                  </a:cubicBezTo>
                  <a:lnTo>
                    <a:pt x="4365830" y="751102"/>
                  </a:lnTo>
                  <a:cubicBezTo>
                    <a:pt x="4361373" y="751102"/>
                    <a:pt x="4361373" y="751102"/>
                    <a:pt x="4361373" y="793468"/>
                  </a:cubicBezTo>
                  <a:cubicBezTo>
                    <a:pt x="4361373" y="793468"/>
                    <a:pt x="4361373" y="793468"/>
                    <a:pt x="4362489" y="793468"/>
                  </a:cubicBezTo>
                  <a:lnTo>
                    <a:pt x="4370289" y="793468"/>
                  </a:lnTo>
                  <a:cubicBezTo>
                    <a:pt x="4370289" y="799520"/>
                    <a:pt x="4370289" y="799520"/>
                    <a:pt x="4371126" y="799520"/>
                  </a:cubicBezTo>
                  <a:lnTo>
                    <a:pt x="4376976" y="799520"/>
                  </a:lnTo>
                  <a:cubicBezTo>
                    <a:pt x="4376976" y="799520"/>
                    <a:pt x="4376976" y="799520"/>
                    <a:pt x="4376976" y="798007"/>
                  </a:cubicBezTo>
                  <a:lnTo>
                    <a:pt x="4376976" y="787415"/>
                  </a:lnTo>
                  <a:cubicBezTo>
                    <a:pt x="4376976" y="787415"/>
                    <a:pt x="4376976" y="787415"/>
                    <a:pt x="4379206" y="787415"/>
                  </a:cubicBezTo>
                  <a:lnTo>
                    <a:pt x="4394808" y="787415"/>
                  </a:lnTo>
                  <a:cubicBezTo>
                    <a:pt x="4394808" y="787415"/>
                    <a:pt x="4394808" y="787415"/>
                    <a:pt x="4394808" y="784767"/>
                  </a:cubicBezTo>
                  <a:lnTo>
                    <a:pt x="4394808" y="766232"/>
                  </a:lnTo>
                  <a:cubicBezTo>
                    <a:pt x="4394808" y="766232"/>
                    <a:pt x="4394808" y="766232"/>
                    <a:pt x="4432702" y="766232"/>
                  </a:cubicBezTo>
                  <a:cubicBezTo>
                    <a:pt x="4432702" y="766232"/>
                    <a:pt x="4432702" y="766232"/>
                    <a:pt x="4432702" y="768124"/>
                  </a:cubicBezTo>
                  <a:lnTo>
                    <a:pt x="4432702" y="781363"/>
                  </a:lnTo>
                  <a:cubicBezTo>
                    <a:pt x="4432702" y="781363"/>
                    <a:pt x="4432702" y="781363"/>
                    <a:pt x="4452762" y="781363"/>
                  </a:cubicBezTo>
                  <a:cubicBezTo>
                    <a:pt x="4452762" y="781363"/>
                    <a:pt x="4452762" y="781363"/>
                    <a:pt x="4452762" y="784390"/>
                  </a:cubicBezTo>
                  <a:lnTo>
                    <a:pt x="4452762" y="805572"/>
                  </a:lnTo>
                  <a:cubicBezTo>
                    <a:pt x="4448306" y="805572"/>
                    <a:pt x="4448306" y="805572"/>
                    <a:pt x="4448306" y="806707"/>
                  </a:cubicBezTo>
                  <a:lnTo>
                    <a:pt x="4448306" y="814651"/>
                  </a:lnTo>
                  <a:cubicBezTo>
                    <a:pt x="4452762" y="814651"/>
                    <a:pt x="4452762" y="814651"/>
                    <a:pt x="4452762" y="816921"/>
                  </a:cubicBezTo>
                  <a:lnTo>
                    <a:pt x="4452762" y="832808"/>
                  </a:lnTo>
                  <a:lnTo>
                    <a:pt x="4448306" y="838860"/>
                  </a:lnTo>
                  <a:cubicBezTo>
                    <a:pt x="4448306" y="838860"/>
                    <a:pt x="4448306" y="838860"/>
                    <a:pt x="4448306" y="911488"/>
                  </a:cubicBezTo>
                  <a:cubicBezTo>
                    <a:pt x="4448306" y="911488"/>
                    <a:pt x="4448306" y="911488"/>
                    <a:pt x="4450255" y="911488"/>
                  </a:cubicBezTo>
                  <a:lnTo>
                    <a:pt x="4463908" y="911488"/>
                  </a:lnTo>
                  <a:cubicBezTo>
                    <a:pt x="4463908" y="917540"/>
                    <a:pt x="4463908" y="917540"/>
                    <a:pt x="4465579" y="917540"/>
                  </a:cubicBezTo>
                  <a:lnTo>
                    <a:pt x="4477282" y="917540"/>
                  </a:lnTo>
                  <a:cubicBezTo>
                    <a:pt x="4477282" y="917540"/>
                    <a:pt x="4477282" y="917540"/>
                    <a:pt x="4477282" y="920188"/>
                  </a:cubicBezTo>
                  <a:lnTo>
                    <a:pt x="4477282" y="938724"/>
                  </a:lnTo>
                  <a:cubicBezTo>
                    <a:pt x="4477282" y="938724"/>
                    <a:pt x="4477282" y="938724"/>
                    <a:pt x="4478955" y="938724"/>
                  </a:cubicBezTo>
                  <a:lnTo>
                    <a:pt x="4490656" y="938724"/>
                  </a:lnTo>
                  <a:cubicBezTo>
                    <a:pt x="4490656" y="938724"/>
                    <a:pt x="4490656" y="938724"/>
                    <a:pt x="4490656" y="936076"/>
                  </a:cubicBezTo>
                  <a:lnTo>
                    <a:pt x="4490656" y="917540"/>
                  </a:lnTo>
                  <a:cubicBezTo>
                    <a:pt x="4490656" y="917540"/>
                    <a:pt x="4490656" y="917540"/>
                    <a:pt x="4492605" y="916028"/>
                  </a:cubicBezTo>
                  <a:lnTo>
                    <a:pt x="4506258" y="905436"/>
                  </a:lnTo>
                  <a:cubicBezTo>
                    <a:pt x="4506258" y="905436"/>
                    <a:pt x="4506258" y="905436"/>
                    <a:pt x="4506258" y="878201"/>
                  </a:cubicBezTo>
                  <a:cubicBezTo>
                    <a:pt x="4501802" y="878201"/>
                    <a:pt x="4501802" y="878201"/>
                    <a:pt x="4501802" y="847938"/>
                  </a:cubicBezTo>
                  <a:cubicBezTo>
                    <a:pt x="4501802" y="847938"/>
                    <a:pt x="4501802" y="847938"/>
                    <a:pt x="4502914" y="847938"/>
                  </a:cubicBezTo>
                  <a:lnTo>
                    <a:pt x="4510717" y="847938"/>
                  </a:lnTo>
                  <a:cubicBezTo>
                    <a:pt x="4510717" y="844913"/>
                    <a:pt x="4510717" y="844913"/>
                    <a:pt x="4530778" y="844913"/>
                  </a:cubicBezTo>
                  <a:cubicBezTo>
                    <a:pt x="4530778" y="844913"/>
                    <a:pt x="4530778" y="844913"/>
                    <a:pt x="4530778" y="843399"/>
                  </a:cubicBezTo>
                  <a:lnTo>
                    <a:pt x="4530778" y="832808"/>
                  </a:lnTo>
                  <a:cubicBezTo>
                    <a:pt x="4530778" y="832808"/>
                    <a:pt x="4530778" y="832808"/>
                    <a:pt x="4532451" y="832808"/>
                  </a:cubicBezTo>
                  <a:lnTo>
                    <a:pt x="4544152" y="832808"/>
                  </a:lnTo>
                  <a:cubicBezTo>
                    <a:pt x="4544152" y="832808"/>
                    <a:pt x="4544152" y="832808"/>
                    <a:pt x="4544152" y="681500"/>
                  </a:cubicBezTo>
                  <a:cubicBezTo>
                    <a:pt x="4544152" y="681500"/>
                    <a:pt x="4544152" y="681500"/>
                    <a:pt x="4545267" y="681500"/>
                  </a:cubicBezTo>
                  <a:lnTo>
                    <a:pt x="4553068" y="681500"/>
                  </a:lnTo>
                  <a:cubicBezTo>
                    <a:pt x="4553068" y="681500"/>
                    <a:pt x="4553068" y="681500"/>
                    <a:pt x="4553068" y="678473"/>
                  </a:cubicBezTo>
                  <a:lnTo>
                    <a:pt x="4553068" y="657290"/>
                  </a:lnTo>
                  <a:cubicBezTo>
                    <a:pt x="4555298" y="657290"/>
                    <a:pt x="4555298" y="657290"/>
                    <a:pt x="4555298" y="596766"/>
                  </a:cubicBezTo>
                  <a:cubicBezTo>
                    <a:pt x="4555298" y="596766"/>
                    <a:pt x="4555298" y="596766"/>
                    <a:pt x="4556412" y="596766"/>
                  </a:cubicBezTo>
                  <a:lnTo>
                    <a:pt x="4564213" y="596766"/>
                  </a:lnTo>
                  <a:cubicBezTo>
                    <a:pt x="4564213" y="596766"/>
                    <a:pt x="4564213" y="596766"/>
                    <a:pt x="4564213" y="598280"/>
                  </a:cubicBezTo>
                  <a:lnTo>
                    <a:pt x="4564213" y="608871"/>
                  </a:lnTo>
                  <a:cubicBezTo>
                    <a:pt x="4568671" y="608871"/>
                    <a:pt x="4568671" y="608871"/>
                    <a:pt x="4568671" y="605845"/>
                  </a:cubicBezTo>
                  <a:lnTo>
                    <a:pt x="4568671" y="584662"/>
                  </a:lnTo>
                  <a:cubicBezTo>
                    <a:pt x="4568671" y="584662"/>
                    <a:pt x="4568671" y="584662"/>
                    <a:pt x="4570065" y="583906"/>
                  </a:cubicBezTo>
                  <a:lnTo>
                    <a:pt x="4579816" y="578610"/>
                  </a:lnTo>
                  <a:cubicBezTo>
                    <a:pt x="4579816" y="578610"/>
                    <a:pt x="4579816" y="578610"/>
                    <a:pt x="4580930" y="579367"/>
                  </a:cubicBezTo>
                  <a:lnTo>
                    <a:pt x="4588733" y="584662"/>
                  </a:lnTo>
                  <a:cubicBezTo>
                    <a:pt x="4588733" y="584662"/>
                    <a:pt x="4588733" y="584662"/>
                    <a:pt x="4590404" y="584662"/>
                  </a:cubicBezTo>
                  <a:lnTo>
                    <a:pt x="4602107" y="584662"/>
                  </a:lnTo>
                  <a:cubicBezTo>
                    <a:pt x="4602107" y="584662"/>
                    <a:pt x="4602107" y="584662"/>
                    <a:pt x="4602107" y="545322"/>
                  </a:cubicBezTo>
                  <a:cubicBezTo>
                    <a:pt x="4602107" y="545322"/>
                    <a:pt x="4602107" y="545322"/>
                    <a:pt x="4603221" y="545322"/>
                  </a:cubicBezTo>
                  <a:lnTo>
                    <a:pt x="4611021" y="545322"/>
                  </a:lnTo>
                  <a:cubicBezTo>
                    <a:pt x="4611021" y="551375"/>
                    <a:pt x="4611021" y="551375"/>
                    <a:pt x="4612414" y="551375"/>
                  </a:cubicBezTo>
                  <a:lnTo>
                    <a:pt x="4622169" y="551375"/>
                  </a:lnTo>
                  <a:cubicBezTo>
                    <a:pt x="4622169" y="545322"/>
                    <a:pt x="4622169" y="545322"/>
                    <a:pt x="4623282" y="545322"/>
                  </a:cubicBezTo>
                  <a:lnTo>
                    <a:pt x="4631084" y="545322"/>
                  </a:lnTo>
                  <a:cubicBezTo>
                    <a:pt x="4631084" y="545322"/>
                    <a:pt x="4631084" y="545322"/>
                    <a:pt x="4631084" y="590714"/>
                  </a:cubicBezTo>
                  <a:cubicBezTo>
                    <a:pt x="4631084" y="590714"/>
                    <a:pt x="4631084" y="590714"/>
                    <a:pt x="4632477" y="592227"/>
                  </a:cubicBezTo>
                  <a:lnTo>
                    <a:pt x="4642230" y="602819"/>
                  </a:lnTo>
                  <a:cubicBezTo>
                    <a:pt x="4640000" y="611898"/>
                    <a:pt x="4640000" y="611898"/>
                    <a:pt x="4664518" y="611898"/>
                  </a:cubicBezTo>
                  <a:cubicBezTo>
                    <a:pt x="4664518" y="611898"/>
                    <a:pt x="4664518" y="611898"/>
                    <a:pt x="4664518" y="610007"/>
                  </a:cubicBezTo>
                  <a:lnTo>
                    <a:pt x="4664518" y="596766"/>
                  </a:lnTo>
                  <a:cubicBezTo>
                    <a:pt x="4664518" y="596766"/>
                    <a:pt x="4664518" y="596766"/>
                    <a:pt x="4693496" y="584662"/>
                  </a:cubicBezTo>
                  <a:cubicBezTo>
                    <a:pt x="4693496" y="584662"/>
                    <a:pt x="4693496" y="584662"/>
                    <a:pt x="4693496" y="583150"/>
                  </a:cubicBezTo>
                  <a:lnTo>
                    <a:pt x="4693496" y="572557"/>
                  </a:lnTo>
                  <a:cubicBezTo>
                    <a:pt x="4693496" y="572557"/>
                    <a:pt x="4693496" y="572557"/>
                    <a:pt x="4694332" y="572557"/>
                  </a:cubicBezTo>
                  <a:lnTo>
                    <a:pt x="4700182" y="572557"/>
                  </a:lnTo>
                  <a:cubicBezTo>
                    <a:pt x="4700182" y="572557"/>
                    <a:pt x="4700182" y="572557"/>
                    <a:pt x="4700182" y="571423"/>
                  </a:cubicBezTo>
                  <a:lnTo>
                    <a:pt x="4700182" y="563479"/>
                  </a:lnTo>
                  <a:cubicBezTo>
                    <a:pt x="4700182" y="563479"/>
                    <a:pt x="4700182" y="563479"/>
                    <a:pt x="4702412" y="563479"/>
                  </a:cubicBezTo>
                  <a:lnTo>
                    <a:pt x="4718014" y="563479"/>
                  </a:lnTo>
                  <a:cubicBezTo>
                    <a:pt x="4718014" y="563479"/>
                    <a:pt x="4718014" y="563479"/>
                    <a:pt x="4718014" y="564614"/>
                  </a:cubicBezTo>
                  <a:lnTo>
                    <a:pt x="4718014" y="572557"/>
                  </a:lnTo>
                  <a:cubicBezTo>
                    <a:pt x="4718014" y="572557"/>
                    <a:pt x="4718014" y="572557"/>
                    <a:pt x="4719686" y="572557"/>
                  </a:cubicBezTo>
                  <a:lnTo>
                    <a:pt x="4731390" y="572557"/>
                  </a:lnTo>
                  <a:cubicBezTo>
                    <a:pt x="4731390" y="572557"/>
                    <a:pt x="4731390" y="572557"/>
                    <a:pt x="4731390" y="574828"/>
                  </a:cubicBezTo>
                  <a:lnTo>
                    <a:pt x="4731390" y="590714"/>
                  </a:lnTo>
                  <a:cubicBezTo>
                    <a:pt x="4731390" y="590714"/>
                    <a:pt x="4731390" y="590714"/>
                    <a:pt x="4755908" y="590714"/>
                  </a:cubicBezTo>
                  <a:cubicBezTo>
                    <a:pt x="4755908" y="590714"/>
                    <a:pt x="4755908" y="590714"/>
                    <a:pt x="4755908" y="589202"/>
                  </a:cubicBezTo>
                  <a:lnTo>
                    <a:pt x="4755908" y="578610"/>
                  </a:lnTo>
                  <a:cubicBezTo>
                    <a:pt x="4755908" y="578610"/>
                    <a:pt x="4755908" y="578610"/>
                    <a:pt x="4757302" y="578610"/>
                  </a:cubicBezTo>
                  <a:lnTo>
                    <a:pt x="4767053" y="578610"/>
                  </a:lnTo>
                  <a:cubicBezTo>
                    <a:pt x="4767053" y="578610"/>
                    <a:pt x="4767053" y="578610"/>
                    <a:pt x="4767053" y="577096"/>
                  </a:cubicBezTo>
                  <a:lnTo>
                    <a:pt x="4767053" y="566505"/>
                  </a:lnTo>
                  <a:cubicBezTo>
                    <a:pt x="4767053" y="566505"/>
                    <a:pt x="4767053" y="566505"/>
                    <a:pt x="4768725" y="566505"/>
                  </a:cubicBezTo>
                  <a:lnTo>
                    <a:pt x="4780426" y="566505"/>
                  </a:lnTo>
                  <a:cubicBezTo>
                    <a:pt x="4780426" y="566505"/>
                    <a:pt x="4780426" y="566505"/>
                    <a:pt x="4780426" y="568018"/>
                  </a:cubicBezTo>
                  <a:lnTo>
                    <a:pt x="4780426" y="578610"/>
                  </a:lnTo>
                  <a:cubicBezTo>
                    <a:pt x="4784886" y="578610"/>
                    <a:pt x="4784886" y="578610"/>
                    <a:pt x="4784886" y="505982"/>
                  </a:cubicBezTo>
                  <a:cubicBezTo>
                    <a:pt x="4784886" y="505982"/>
                    <a:pt x="4784886" y="505982"/>
                    <a:pt x="4885191" y="505982"/>
                  </a:cubicBezTo>
                  <a:cubicBezTo>
                    <a:pt x="4885191" y="505982"/>
                    <a:pt x="4885191" y="505982"/>
                    <a:pt x="4885191" y="602819"/>
                  </a:cubicBezTo>
                  <a:cubicBezTo>
                    <a:pt x="4885191" y="602819"/>
                    <a:pt x="4885191" y="602819"/>
                    <a:pt x="4887420" y="602819"/>
                  </a:cubicBezTo>
                  <a:lnTo>
                    <a:pt x="4903022" y="602819"/>
                  </a:lnTo>
                  <a:cubicBezTo>
                    <a:pt x="4903022" y="602819"/>
                    <a:pt x="4903022" y="602819"/>
                    <a:pt x="4903022" y="493877"/>
                  </a:cubicBezTo>
                  <a:cubicBezTo>
                    <a:pt x="4903022" y="493877"/>
                    <a:pt x="4903022" y="493877"/>
                    <a:pt x="4925313" y="478746"/>
                  </a:cubicBezTo>
                  <a:cubicBezTo>
                    <a:pt x="4925313" y="478746"/>
                    <a:pt x="4925313" y="478746"/>
                    <a:pt x="4954291" y="478746"/>
                  </a:cubicBezTo>
                  <a:cubicBezTo>
                    <a:pt x="4954291" y="478746"/>
                    <a:pt x="4954291" y="478746"/>
                    <a:pt x="4956242" y="476477"/>
                  </a:cubicBezTo>
                  <a:lnTo>
                    <a:pt x="4969893" y="460589"/>
                  </a:lnTo>
                  <a:cubicBezTo>
                    <a:pt x="4969893" y="460589"/>
                    <a:pt x="4969893" y="460589"/>
                    <a:pt x="5007787" y="460589"/>
                  </a:cubicBezTo>
                  <a:cubicBezTo>
                    <a:pt x="5007787" y="460589"/>
                    <a:pt x="5007787" y="460589"/>
                    <a:pt x="5007787" y="462859"/>
                  </a:cubicBezTo>
                  <a:lnTo>
                    <a:pt x="5007787" y="478746"/>
                  </a:lnTo>
                  <a:cubicBezTo>
                    <a:pt x="5007787" y="478746"/>
                    <a:pt x="5007787" y="478746"/>
                    <a:pt x="5045681" y="478746"/>
                  </a:cubicBezTo>
                  <a:cubicBezTo>
                    <a:pt x="5045681" y="478746"/>
                    <a:pt x="5045681" y="478746"/>
                    <a:pt x="5045681" y="596766"/>
                  </a:cubicBezTo>
                  <a:cubicBezTo>
                    <a:pt x="5045681" y="596766"/>
                    <a:pt x="5045681" y="596766"/>
                    <a:pt x="5047073" y="596766"/>
                  </a:cubicBezTo>
                  <a:lnTo>
                    <a:pt x="5056825" y="596766"/>
                  </a:lnTo>
                  <a:cubicBezTo>
                    <a:pt x="5056825" y="596766"/>
                    <a:pt x="5056825" y="596766"/>
                    <a:pt x="5056825" y="769258"/>
                  </a:cubicBezTo>
                  <a:cubicBezTo>
                    <a:pt x="5056825" y="769258"/>
                    <a:pt x="5056825" y="769258"/>
                    <a:pt x="5059053" y="769258"/>
                  </a:cubicBezTo>
                  <a:lnTo>
                    <a:pt x="5074657" y="769258"/>
                  </a:lnTo>
                  <a:cubicBezTo>
                    <a:pt x="5074657" y="769258"/>
                    <a:pt x="5074657" y="769258"/>
                    <a:pt x="5074657" y="657290"/>
                  </a:cubicBezTo>
                  <a:cubicBezTo>
                    <a:pt x="5074657" y="657290"/>
                    <a:pt x="5074657" y="657290"/>
                    <a:pt x="5075493" y="656533"/>
                  </a:cubicBezTo>
                  <a:lnTo>
                    <a:pt x="5081344" y="651238"/>
                  </a:lnTo>
                  <a:cubicBezTo>
                    <a:pt x="5085802" y="651238"/>
                    <a:pt x="5085802" y="651238"/>
                    <a:pt x="5085802" y="652750"/>
                  </a:cubicBezTo>
                  <a:lnTo>
                    <a:pt x="5085802" y="663343"/>
                  </a:lnTo>
                  <a:cubicBezTo>
                    <a:pt x="5085802" y="663343"/>
                    <a:pt x="5085802" y="663343"/>
                    <a:pt x="5088030" y="661829"/>
                  </a:cubicBezTo>
                  <a:lnTo>
                    <a:pt x="5103634" y="651238"/>
                  </a:lnTo>
                  <a:cubicBezTo>
                    <a:pt x="5103634" y="651238"/>
                    <a:pt x="5103634" y="651238"/>
                    <a:pt x="5105585" y="651238"/>
                  </a:cubicBezTo>
                  <a:lnTo>
                    <a:pt x="5119237" y="651238"/>
                  </a:lnTo>
                  <a:cubicBezTo>
                    <a:pt x="5119237" y="651238"/>
                    <a:pt x="5119237" y="651238"/>
                    <a:pt x="5119237" y="857017"/>
                  </a:cubicBezTo>
                  <a:cubicBezTo>
                    <a:pt x="5119237" y="857017"/>
                    <a:pt x="5119237" y="857017"/>
                    <a:pt x="5150444" y="863070"/>
                  </a:cubicBezTo>
                  <a:cubicBezTo>
                    <a:pt x="5150444" y="860044"/>
                    <a:pt x="5150444" y="857017"/>
                    <a:pt x="5150444" y="853992"/>
                  </a:cubicBezTo>
                  <a:cubicBezTo>
                    <a:pt x="5161589" y="853992"/>
                    <a:pt x="5172733" y="853992"/>
                    <a:pt x="5183878" y="853992"/>
                  </a:cubicBezTo>
                  <a:cubicBezTo>
                    <a:pt x="5183878" y="838860"/>
                    <a:pt x="5183878" y="826756"/>
                    <a:pt x="5183878" y="814651"/>
                  </a:cubicBezTo>
                  <a:lnTo>
                    <a:pt x="5192794" y="814651"/>
                  </a:lnTo>
                  <a:cubicBezTo>
                    <a:pt x="5192794" y="796494"/>
                    <a:pt x="5192794" y="781363"/>
                    <a:pt x="5192794" y="763206"/>
                  </a:cubicBezTo>
                  <a:cubicBezTo>
                    <a:pt x="5195024" y="763206"/>
                    <a:pt x="5197254" y="763206"/>
                    <a:pt x="5199482" y="763206"/>
                  </a:cubicBezTo>
                  <a:cubicBezTo>
                    <a:pt x="5199482" y="745049"/>
                    <a:pt x="5199482" y="729918"/>
                    <a:pt x="5199482" y="711761"/>
                  </a:cubicBezTo>
                  <a:cubicBezTo>
                    <a:pt x="5203940" y="711761"/>
                    <a:pt x="5208398" y="711761"/>
                    <a:pt x="5215086" y="711761"/>
                  </a:cubicBezTo>
                  <a:cubicBezTo>
                    <a:pt x="5230688" y="705709"/>
                    <a:pt x="5248520" y="693604"/>
                    <a:pt x="5264122" y="684525"/>
                  </a:cubicBezTo>
                  <a:cubicBezTo>
                    <a:pt x="5266352" y="675447"/>
                    <a:pt x="5266352" y="666368"/>
                    <a:pt x="5266352" y="657290"/>
                  </a:cubicBezTo>
                  <a:cubicBezTo>
                    <a:pt x="5268582" y="666368"/>
                    <a:pt x="5268582" y="675447"/>
                    <a:pt x="5270810" y="684525"/>
                  </a:cubicBezTo>
                  <a:cubicBezTo>
                    <a:pt x="5288642" y="696631"/>
                    <a:pt x="5304245" y="708734"/>
                    <a:pt x="5322078" y="720840"/>
                  </a:cubicBezTo>
                  <a:cubicBezTo>
                    <a:pt x="5322078" y="717821"/>
                    <a:pt x="5322078" y="714803"/>
                    <a:pt x="5322078" y="714788"/>
                  </a:cubicBezTo>
                  <a:cubicBezTo>
                    <a:pt x="5326534" y="714788"/>
                    <a:pt x="5330994" y="714788"/>
                    <a:pt x="5335452" y="714788"/>
                  </a:cubicBezTo>
                  <a:cubicBezTo>
                    <a:pt x="5335452" y="729918"/>
                    <a:pt x="5335452" y="748075"/>
                    <a:pt x="5335452" y="763206"/>
                  </a:cubicBezTo>
                  <a:cubicBezTo>
                    <a:pt x="5337681" y="763206"/>
                    <a:pt x="5339909" y="763206"/>
                    <a:pt x="5342138" y="763206"/>
                  </a:cubicBezTo>
                  <a:lnTo>
                    <a:pt x="5342138" y="801467"/>
                  </a:lnTo>
                  <a:lnTo>
                    <a:pt x="5377917" y="790806"/>
                  </a:lnTo>
                  <a:cubicBezTo>
                    <a:pt x="5411603" y="790806"/>
                    <a:pt x="5445289" y="790806"/>
                    <a:pt x="5478973" y="790806"/>
                  </a:cubicBezTo>
                  <a:cubicBezTo>
                    <a:pt x="5478973" y="725949"/>
                    <a:pt x="5478973" y="661090"/>
                    <a:pt x="5478973" y="596233"/>
                  </a:cubicBezTo>
                  <a:cubicBezTo>
                    <a:pt x="5486748" y="590828"/>
                    <a:pt x="5497114" y="588126"/>
                    <a:pt x="5507479" y="582720"/>
                  </a:cubicBezTo>
                  <a:cubicBezTo>
                    <a:pt x="5548938" y="577316"/>
                    <a:pt x="5590398" y="569208"/>
                    <a:pt x="5631857" y="561101"/>
                  </a:cubicBezTo>
                  <a:cubicBezTo>
                    <a:pt x="5647405" y="566506"/>
                    <a:pt x="5660362" y="571911"/>
                    <a:pt x="5675909" y="574613"/>
                  </a:cubicBezTo>
                  <a:cubicBezTo>
                    <a:pt x="5678501" y="577316"/>
                    <a:pt x="5681091" y="580019"/>
                    <a:pt x="5683682" y="582720"/>
                  </a:cubicBezTo>
                  <a:lnTo>
                    <a:pt x="5683682" y="833084"/>
                  </a:lnTo>
                  <a:lnTo>
                    <a:pt x="5701821" y="873985"/>
                  </a:lnTo>
                  <a:lnTo>
                    <a:pt x="5701821" y="798914"/>
                  </a:lnTo>
                  <a:cubicBezTo>
                    <a:pt x="5707004" y="798914"/>
                    <a:pt x="5712186" y="798914"/>
                    <a:pt x="5717369" y="798914"/>
                  </a:cubicBezTo>
                  <a:cubicBezTo>
                    <a:pt x="5717369" y="793509"/>
                    <a:pt x="5717369" y="790806"/>
                    <a:pt x="5717369" y="785402"/>
                  </a:cubicBezTo>
                  <a:cubicBezTo>
                    <a:pt x="5722551" y="782699"/>
                    <a:pt x="5727734" y="779997"/>
                    <a:pt x="5732917" y="777295"/>
                  </a:cubicBezTo>
                  <a:lnTo>
                    <a:pt x="5745871" y="777295"/>
                  </a:lnTo>
                  <a:cubicBezTo>
                    <a:pt x="5745871" y="771890"/>
                    <a:pt x="5745871" y="769187"/>
                    <a:pt x="5745871" y="763783"/>
                  </a:cubicBezTo>
                  <a:cubicBezTo>
                    <a:pt x="5748464" y="761080"/>
                    <a:pt x="5753646" y="758377"/>
                    <a:pt x="5756236" y="755675"/>
                  </a:cubicBezTo>
                  <a:cubicBezTo>
                    <a:pt x="5764011" y="755675"/>
                    <a:pt x="5774376" y="755675"/>
                    <a:pt x="5782151" y="755675"/>
                  </a:cubicBezTo>
                  <a:cubicBezTo>
                    <a:pt x="5782151" y="769187"/>
                    <a:pt x="5782151" y="785402"/>
                    <a:pt x="5782151" y="798914"/>
                  </a:cubicBezTo>
                  <a:cubicBezTo>
                    <a:pt x="5800289" y="798914"/>
                    <a:pt x="5818428" y="798914"/>
                    <a:pt x="5836566" y="798914"/>
                  </a:cubicBezTo>
                  <a:cubicBezTo>
                    <a:pt x="5836566" y="850260"/>
                    <a:pt x="5836566" y="898903"/>
                    <a:pt x="5836566" y="950250"/>
                  </a:cubicBezTo>
                  <a:cubicBezTo>
                    <a:pt x="5844340" y="950250"/>
                    <a:pt x="5852114" y="950250"/>
                    <a:pt x="5857295" y="950250"/>
                  </a:cubicBezTo>
                  <a:cubicBezTo>
                    <a:pt x="5865070" y="947547"/>
                    <a:pt x="5870253" y="944844"/>
                    <a:pt x="5878025" y="942143"/>
                  </a:cubicBezTo>
                  <a:cubicBezTo>
                    <a:pt x="5878025" y="936737"/>
                    <a:pt x="5878025" y="934035"/>
                    <a:pt x="5878025" y="931332"/>
                  </a:cubicBezTo>
                  <a:cubicBezTo>
                    <a:pt x="5875435" y="931332"/>
                    <a:pt x="5872843" y="928630"/>
                    <a:pt x="5870253" y="928630"/>
                  </a:cubicBezTo>
                  <a:cubicBezTo>
                    <a:pt x="5870253" y="925928"/>
                    <a:pt x="5870253" y="923225"/>
                    <a:pt x="5870253" y="920522"/>
                  </a:cubicBezTo>
                  <a:cubicBezTo>
                    <a:pt x="5872843" y="917821"/>
                    <a:pt x="5875435" y="917821"/>
                    <a:pt x="5878025" y="915118"/>
                  </a:cubicBezTo>
                  <a:cubicBezTo>
                    <a:pt x="5878025" y="896202"/>
                    <a:pt x="5878025" y="874581"/>
                    <a:pt x="5878025" y="855665"/>
                  </a:cubicBezTo>
                  <a:cubicBezTo>
                    <a:pt x="5875435" y="855665"/>
                    <a:pt x="5872843" y="852962"/>
                    <a:pt x="5870253" y="852962"/>
                  </a:cubicBezTo>
                  <a:cubicBezTo>
                    <a:pt x="5870253" y="850260"/>
                    <a:pt x="5870253" y="847558"/>
                    <a:pt x="5870253" y="844855"/>
                  </a:cubicBezTo>
                  <a:cubicBezTo>
                    <a:pt x="5872843" y="842153"/>
                    <a:pt x="5875435" y="842153"/>
                    <a:pt x="5878025" y="839450"/>
                  </a:cubicBezTo>
                  <a:lnTo>
                    <a:pt x="5883208" y="834046"/>
                  </a:lnTo>
                  <a:lnTo>
                    <a:pt x="5883208" y="823236"/>
                  </a:lnTo>
                  <a:cubicBezTo>
                    <a:pt x="5880618" y="823236"/>
                    <a:pt x="5880618" y="823236"/>
                    <a:pt x="5878025" y="823236"/>
                  </a:cubicBezTo>
                  <a:cubicBezTo>
                    <a:pt x="5878025" y="820533"/>
                    <a:pt x="5878025" y="817831"/>
                    <a:pt x="5878025" y="815128"/>
                  </a:cubicBezTo>
                  <a:cubicBezTo>
                    <a:pt x="5880618" y="815128"/>
                    <a:pt x="5883208" y="812426"/>
                    <a:pt x="5885800" y="809724"/>
                  </a:cubicBezTo>
                  <a:cubicBezTo>
                    <a:pt x="5888390" y="777295"/>
                    <a:pt x="5896165" y="750271"/>
                    <a:pt x="5927259" y="734056"/>
                  </a:cubicBezTo>
                  <a:cubicBezTo>
                    <a:pt x="5924668" y="734056"/>
                    <a:pt x="5924668" y="731353"/>
                    <a:pt x="5922077" y="731353"/>
                  </a:cubicBezTo>
                  <a:cubicBezTo>
                    <a:pt x="5922077" y="728651"/>
                    <a:pt x="5922077" y="725949"/>
                    <a:pt x="5922077" y="723246"/>
                  </a:cubicBezTo>
                  <a:cubicBezTo>
                    <a:pt x="5924668" y="723246"/>
                    <a:pt x="5927259" y="720543"/>
                    <a:pt x="5929850" y="720543"/>
                  </a:cubicBezTo>
                  <a:cubicBezTo>
                    <a:pt x="5929850" y="715139"/>
                    <a:pt x="5929850" y="712436"/>
                    <a:pt x="5929850" y="709734"/>
                  </a:cubicBezTo>
                  <a:cubicBezTo>
                    <a:pt x="5932442" y="709734"/>
                    <a:pt x="5932442" y="709734"/>
                    <a:pt x="5935033" y="709734"/>
                  </a:cubicBezTo>
                  <a:cubicBezTo>
                    <a:pt x="5935033" y="701627"/>
                    <a:pt x="5935033" y="693520"/>
                    <a:pt x="5935033" y="685412"/>
                  </a:cubicBezTo>
                  <a:cubicBezTo>
                    <a:pt x="5932442" y="685412"/>
                    <a:pt x="5932442" y="685412"/>
                    <a:pt x="5929850" y="685412"/>
                  </a:cubicBezTo>
                  <a:cubicBezTo>
                    <a:pt x="5929850" y="682710"/>
                    <a:pt x="5929850" y="682710"/>
                    <a:pt x="5929850" y="680008"/>
                  </a:cubicBezTo>
                  <a:lnTo>
                    <a:pt x="5935033" y="677305"/>
                  </a:lnTo>
                  <a:cubicBezTo>
                    <a:pt x="5940215" y="671901"/>
                    <a:pt x="5942806" y="666495"/>
                    <a:pt x="5947989" y="658388"/>
                  </a:cubicBezTo>
                  <a:cubicBezTo>
                    <a:pt x="5950579" y="652983"/>
                    <a:pt x="5950579" y="650281"/>
                    <a:pt x="5950579" y="647579"/>
                  </a:cubicBezTo>
                  <a:cubicBezTo>
                    <a:pt x="5945398" y="639471"/>
                    <a:pt x="5945398" y="625960"/>
                    <a:pt x="5950579" y="617852"/>
                  </a:cubicBezTo>
                  <a:cubicBezTo>
                    <a:pt x="5950581" y="617849"/>
                    <a:pt x="5950598" y="617795"/>
                    <a:pt x="5950904" y="616838"/>
                  </a:cubicBezTo>
                  <a:lnTo>
                    <a:pt x="5953171" y="609745"/>
                  </a:lnTo>
                  <a:cubicBezTo>
                    <a:pt x="5953173" y="609748"/>
                    <a:pt x="5953190" y="609802"/>
                    <a:pt x="5953495" y="610759"/>
                  </a:cubicBezTo>
                  <a:lnTo>
                    <a:pt x="5955763" y="617852"/>
                  </a:lnTo>
                  <a:cubicBezTo>
                    <a:pt x="5960944" y="625960"/>
                    <a:pt x="5963537" y="639471"/>
                    <a:pt x="5958354" y="647579"/>
                  </a:cubicBezTo>
                  <a:cubicBezTo>
                    <a:pt x="5958354" y="650281"/>
                    <a:pt x="5958354" y="652983"/>
                    <a:pt x="5958354" y="655686"/>
                  </a:cubicBezTo>
                  <a:cubicBezTo>
                    <a:pt x="5963537" y="663793"/>
                    <a:pt x="5968719" y="671901"/>
                    <a:pt x="5971311" y="677305"/>
                  </a:cubicBezTo>
                  <a:cubicBezTo>
                    <a:pt x="5973903" y="677305"/>
                    <a:pt x="5973903" y="680008"/>
                    <a:pt x="5976494" y="680008"/>
                  </a:cubicBezTo>
                  <a:cubicBezTo>
                    <a:pt x="5976494" y="682710"/>
                    <a:pt x="5976494" y="682710"/>
                    <a:pt x="5976494" y="685412"/>
                  </a:cubicBezTo>
                  <a:cubicBezTo>
                    <a:pt x="5973903" y="693520"/>
                    <a:pt x="5973903" y="701627"/>
                    <a:pt x="5973903" y="709734"/>
                  </a:cubicBezTo>
                  <a:cubicBezTo>
                    <a:pt x="5979084" y="712436"/>
                    <a:pt x="5979084" y="715139"/>
                    <a:pt x="5979084" y="720543"/>
                  </a:cubicBezTo>
                  <a:lnTo>
                    <a:pt x="5984268" y="723246"/>
                  </a:lnTo>
                  <a:cubicBezTo>
                    <a:pt x="5984268" y="725949"/>
                    <a:pt x="5984268" y="728651"/>
                    <a:pt x="5984268" y="731353"/>
                  </a:cubicBezTo>
                  <a:cubicBezTo>
                    <a:pt x="5981676" y="734056"/>
                    <a:pt x="5981676" y="734056"/>
                    <a:pt x="5979084" y="734056"/>
                  </a:cubicBezTo>
                  <a:lnTo>
                    <a:pt x="5999269" y="755105"/>
                  </a:lnTo>
                  <a:lnTo>
                    <a:pt x="5999269" y="627662"/>
                  </a:lnTo>
                  <a:lnTo>
                    <a:pt x="5999299" y="627662"/>
                  </a:lnTo>
                  <a:cubicBezTo>
                    <a:pt x="6004989" y="627662"/>
                    <a:pt x="6016130" y="627662"/>
                    <a:pt x="6037948" y="627662"/>
                  </a:cubicBezTo>
                  <a:cubicBezTo>
                    <a:pt x="6037948" y="627654"/>
                    <a:pt x="6037948" y="627557"/>
                    <a:pt x="6037948" y="626311"/>
                  </a:cubicBezTo>
                  <a:lnTo>
                    <a:pt x="6037948" y="616853"/>
                  </a:lnTo>
                  <a:cubicBezTo>
                    <a:pt x="6037954" y="616853"/>
                    <a:pt x="6038029" y="616853"/>
                    <a:pt x="6038962" y="616853"/>
                  </a:cubicBezTo>
                  <a:lnTo>
                    <a:pt x="6046055" y="616853"/>
                  </a:lnTo>
                  <a:cubicBezTo>
                    <a:pt x="6046055" y="616846"/>
                    <a:pt x="6046055" y="616733"/>
                    <a:pt x="6046055" y="614962"/>
                  </a:cubicBezTo>
                  <a:lnTo>
                    <a:pt x="6046055" y="601721"/>
                  </a:lnTo>
                  <a:cubicBezTo>
                    <a:pt x="6046064" y="601721"/>
                    <a:pt x="6046136" y="601721"/>
                    <a:pt x="6046815" y="601721"/>
                  </a:cubicBezTo>
                  <a:lnTo>
                    <a:pt x="6052135" y="601721"/>
                  </a:lnTo>
                  <a:cubicBezTo>
                    <a:pt x="6052135" y="601714"/>
                    <a:pt x="6052135" y="601629"/>
                    <a:pt x="6052135" y="600640"/>
                  </a:cubicBezTo>
                  <a:lnTo>
                    <a:pt x="6052135" y="593073"/>
                  </a:lnTo>
                  <a:cubicBezTo>
                    <a:pt x="6052143" y="593073"/>
                    <a:pt x="6052267" y="593073"/>
                    <a:pt x="6054163" y="593073"/>
                  </a:cubicBezTo>
                  <a:lnTo>
                    <a:pt x="6068350" y="593073"/>
                  </a:lnTo>
                  <a:cubicBezTo>
                    <a:pt x="6068350" y="593080"/>
                    <a:pt x="6068350" y="593157"/>
                    <a:pt x="6068350" y="594154"/>
                  </a:cubicBezTo>
                  <a:lnTo>
                    <a:pt x="6068350" y="601721"/>
                  </a:lnTo>
                  <a:cubicBezTo>
                    <a:pt x="6068360" y="601721"/>
                    <a:pt x="6068861" y="601721"/>
                    <a:pt x="6090642" y="601721"/>
                  </a:cubicBezTo>
                  <a:cubicBezTo>
                    <a:pt x="6090642" y="601713"/>
                    <a:pt x="6090642" y="601599"/>
                    <a:pt x="6090642" y="599829"/>
                  </a:cubicBezTo>
                  <a:lnTo>
                    <a:pt x="6090642" y="586588"/>
                  </a:lnTo>
                  <a:cubicBezTo>
                    <a:pt x="6090648" y="586588"/>
                    <a:pt x="6090745" y="586588"/>
                    <a:pt x="6092416" y="586588"/>
                  </a:cubicBezTo>
                  <a:lnTo>
                    <a:pt x="6104829" y="586588"/>
                  </a:lnTo>
                  <a:cubicBezTo>
                    <a:pt x="6104829" y="586600"/>
                    <a:pt x="6104829" y="587114"/>
                    <a:pt x="6104829" y="610368"/>
                  </a:cubicBezTo>
                  <a:cubicBezTo>
                    <a:pt x="6104836" y="610368"/>
                    <a:pt x="6104916" y="610368"/>
                    <a:pt x="6105843" y="610368"/>
                  </a:cubicBezTo>
                  <a:lnTo>
                    <a:pt x="6112936" y="610368"/>
                  </a:lnTo>
                  <a:cubicBezTo>
                    <a:pt x="6112936" y="610362"/>
                    <a:pt x="6112936" y="610281"/>
                    <a:pt x="6112936" y="609287"/>
                  </a:cubicBezTo>
                  <a:lnTo>
                    <a:pt x="6112936" y="601721"/>
                  </a:lnTo>
                  <a:cubicBezTo>
                    <a:pt x="6112945" y="601721"/>
                    <a:pt x="6113063" y="601721"/>
                    <a:pt x="6114709" y="601721"/>
                  </a:cubicBezTo>
                  <a:lnTo>
                    <a:pt x="6127123" y="601721"/>
                  </a:lnTo>
                  <a:cubicBezTo>
                    <a:pt x="6127123" y="601734"/>
                    <a:pt x="6127123" y="602293"/>
                    <a:pt x="6127123" y="627662"/>
                  </a:cubicBezTo>
                  <a:cubicBezTo>
                    <a:pt x="6127131" y="627662"/>
                    <a:pt x="6127249" y="627662"/>
                    <a:pt x="6129150" y="627662"/>
                  </a:cubicBezTo>
                  <a:lnTo>
                    <a:pt x="6143336" y="627662"/>
                  </a:lnTo>
                  <a:cubicBezTo>
                    <a:pt x="6143336" y="627673"/>
                    <a:pt x="6143336" y="627788"/>
                    <a:pt x="6143336" y="629283"/>
                  </a:cubicBezTo>
                  <a:lnTo>
                    <a:pt x="6143336" y="640633"/>
                  </a:lnTo>
                  <a:cubicBezTo>
                    <a:pt x="6143344" y="640633"/>
                    <a:pt x="6143415" y="640633"/>
                    <a:pt x="6144096" y="640633"/>
                  </a:cubicBezTo>
                  <a:lnTo>
                    <a:pt x="6149417" y="640633"/>
                  </a:lnTo>
                  <a:cubicBezTo>
                    <a:pt x="6149417" y="640625"/>
                    <a:pt x="6149417" y="640549"/>
                    <a:pt x="6149417" y="639822"/>
                  </a:cubicBezTo>
                  <a:lnTo>
                    <a:pt x="6149417" y="634147"/>
                  </a:lnTo>
                  <a:cubicBezTo>
                    <a:pt x="6149434" y="634147"/>
                    <a:pt x="6150153" y="634147"/>
                    <a:pt x="6179817" y="634147"/>
                  </a:cubicBezTo>
                  <a:cubicBezTo>
                    <a:pt x="6179817" y="634161"/>
                    <a:pt x="6179817" y="634724"/>
                    <a:pt x="6179817" y="657927"/>
                  </a:cubicBezTo>
                  <a:cubicBezTo>
                    <a:pt x="6179824" y="657927"/>
                    <a:pt x="6179903" y="657927"/>
                    <a:pt x="6180830" y="657927"/>
                  </a:cubicBezTo>
                  <a:lnTo>
                    <a:pt x="6187924" y="657927"/>
                  </a:lnTo>
                  <a:cubicBezTo>
                    <a:pt x="6187924" y="657934"/>
                    <a:pt x="6187924" y="658007"/>
                    <a:pt x="6187924" y="659008"/>
                  </a:cubicBezTo>
                  <a:lnTo>
                    <a:pt x="6187924" y="666574"/>
                  </a:lnTo>
                  <a:cubicBezTo>
                    <a:pt x="6187933" y="666574"/>
                    <a:pt x="6188006" y="666574"/>
                    <a:pt x="6188684" y="666574"/>
                  </a:cubicBezTo>
                  <a:lnTo>
                    <a:pt x="6194004" y="666574"/>
                  </a:lnTo>
                  <a:cubicBezTo>
                    <a:pt x="6194004" y="666567"/>
                    <a:pt x="6194004" y="666447"/>
                    <a:pt x="6194004" y="664412"/>
                  </a:cubicBezTo>
                  <a:lnTo>
                    <a:pt x="6194004" y="649280"/>
                  </a:lnTo>
                  <a:cubicBezTo>
                    <a:pt x="6194011" y="649280"/>
                    <a:pt x="6194089" y="649280"/>
                    <a:pt x="6195017" y="649280"/>
                  </a:cubicBezTo>
                  <a:lnTo>
                    <a:pt x="6202111" y="649280"/>
                  </a:lnTo>
                  <a:cubicBezTo>
                    <a:pt x="6202111" y="649288"/>
                    <a:pt x="6202111" y="649371"/>
                    <a:pt x="6202111" y="650361"/>
                  </a:cubicBezTo>
                  <a:lnTo>
                    <a:pt x="6202111" y="657927"/>
                  </a:lnTo>
                  <a:lnTo>
                    <a:pt x="6207431" y="655934"/>
                  </a:lnTo>
                  <a:cubicBezTo>
                    <a:pt x="6208191" y="655562"/>
                    <a:pt x="6208191" y="655360"/>
                    <a:pt x="6208191" y="654954"/>
                  </a:cubicBezTo>
                  <a:lnTo>
                    <a:pt x="6208191" y="649280"/>
                  </a:lnTo>
                  <a:cubicBezTo>
                    <a:pt x="6208208" y="649280"/>
                    <a:pt x="6209009" y="649280"/>
                    <a:pt x="6246698" y="649280"/>
                  </a:cubicBezTo>
                  <a:cubicBezTo>
                    <a:pt x="6246698" y="649294"/>
                    <a:pt x="6246698" y="649841"/>
                    <a:pt x="6246698" y="673059"/>
                  </a:cubicBezTo>
                  <a:cubicBezTo>
                    <a:pt x="6246706" y="673059"/>
                    <a:pt x="6246824" y="673059"/>
                    <a:pt x="6248724" y="673059"/>
                  </a:cubicBezTo>
                  <a:lnTo>
                    <a:pt x="6262911" y="673059"/>
                  </a:lnTo>
                  <a:cubicBezTo>
                    <a:pt x="6262911" y="673067"/>
                    <a:pt x="6262911" y="673149"/>
                    <a:pt x="6262911" y="674140"/>
                  </a:cubicBezTo>
                  <a:lnTo>
                    <a:pt x="6262911" y="681706"/>
                  </a:lnTo>
                  <a:cubicBezTo>
                    <a:pt x="6262920" y="681706"/>
                    <a:pt x="6263043" y="681706"/>
                    <a:pt x="6264685" y="681706"/>
                  </a:cubicBezTo>
                  <a:lnTo>
                    <a:pt x="6277098" y="681706"/>
                  </a:lnTo>
                  <a:cubicBezTo>
                    <a:pt x="6277098" y="681694"/>
                    <a:pt x="6277098" y="681183"/>
                    <a:pt x="6277098" y="657927"/>
                  </a:cubicBezTo>
                  <a:cubicBezTo>
                    <a:pt x="6277105" y="657927"/>
                    <a:pt x="6277183" y="657927"/>
                    <a:pt x="6278111" y="657927"/>
                  </a:cubicBezTo>
                  <a:lnTo>
                    <a:pt x="6285205" y="657927"/>
                  </a:lnTo>
                  <a:cubicBezTo>
                    <a:pt x="6285205" y="657908"/>
                    <a:pt x="6285205" y="657137"/>
                    <a:pt x="6285205" y="625500"/>
                  </a:cubicBezTo>
                  <a:cubicBezTo>
                    <a:pt x="6285212" y="625500"/>
                    <a:pt x="6285289" y="625500"/>
                    <a:pt x="6286218" y="625500"/>
                  </a:cubicBezTo>
                  <a:lnTo>
                    <a:pt x="6293312" y="625500"/>
                  </a:lnTo>
                  <a:cubicBezTo>
                    <a:pt x="6293312" y="625494"/>
                    <a:pt x="6293312" y="625385"/>
                    <a:pt x="6293312" y="623609"/>
                  </a:cubicBezTo>
                  <a:lnTo>
                    <a:pt x="6293312" y="610368"/>
                  </a:lnTo>
                  <a:cubicBezTo>
                    <a:pt x="6291285" y="610368"/>
                    <a:pt x="6291285" y="610368"/>
                    <a:pt x="6292045" y="608746"/>
                  </a:cubicBezTo>
                  <a:lnTo>
                    <a:pt x="6297365" y="597397"/>
                  </a:lnTo>
                  <a:cubicBezTo>
                    <a:pt x="6297370" y="597414"/>
                    <a:pt x="6297565" y="598088"/>
                    <a:pt x="6305472" y="625500"/>
                  </a:cubicBezTo>
                  <a:cubicBezTo>
                    <a:pt x="6305480" y="625500"/>
                    <a:pt x="6305553" y="625500"/>
                    <a:pt x="6306232" y="625500"/>
                  </a:cubicBezTo>
                  <a:lnTo>
                    <a:pt x="6311552" y="625500"/>
                  </a:lnTo>
                  <a:cubicBezTo>
                    <a:pt x="6311552" y="625487"/>
                    <a:pt x="6311552" y="624308"/>
                    <a:pt x="6311552" y="519573"/>
                  </a:cubicBezTo>
                  <a:cubicBezTo>
                    <a:pt x="6311562" y="519573"/>
                    <a:pt x="6311676" y="519573"/>
                    <a:pt x="6313072" y="519573"/>
                  </a:cubicBezTo>
                  <a:lnTo>
                    <a:pt x="6323712" y="519573"/>
                  </a:lnTo>
                  <a:cubicBezTo>
                    <a:pt x="6323712" y="519551"/>
                    <a:pt x="6323712" y="518541"/>
                    <a:pt x="6323712" y="472014"/>
                  </a:cubicBezTo>
                  <a:cubicBezTo>
                    <a:pt x="6323729" y="472014"/>
                    <a:pt x="6324354" y="472014"/>
                    <a:pt x="6350059" y="472014"/>
                  </a:cubicBezTo>
                  <a:cubicBezTo>
                    <a:pt x="6350059" y="472002"/>
                    <a:pt x="6350059" y="471492"/>
                    <a:pt x="6350059" y="450396"/>
                  </a:cubicBezTo>
                  <a:cubicBezTo>
                    <a:pt x="6350078" y="450396"/>
                    <a:pt x="6350867" y="450396"/>
                    <a:pt x="6384513" y="450396"/>
                  </a:cubicBezTo>
                  <a:cubicBezTo>
                    <a:pt x="6384513" y="450404"/>
                    <a:pt x="6384513" y="450534"/>
                    <a:pt x="6384513" y="452828"/>
                  </a:cubicBezTo>
                  <a:lnTo>
                    <a:pt x="6384513" y="469852"/>
                  </a:lnTo>
                  <a:cubicBezTo>
                    <a:pt x="6384522" y="469852"/>
                    <a:pt x="6384653" y="469852"/>
                    <a:pt x="6386793" y="469852"/>
                  </a:cubicBezTo>
                  <a:lnTo>
                    <a:pt x="6402753" y="469852"/>
                  </a:lnTo>
                  <a:cubicBezTo>
                    <a:pt x="6402753" y="469870"/>
                    <a:pt x="6402753" y="470764"/>
                    <a:pt x="6402753" y="517411"/>
                  </a:cubicBezTo>
                  <a:cubicBezTo>
                    <a:pt x="6402759" y="517411"/>
                    <a:pt x="6402835" y="517411"/>
                    <a:pt x="6403766" y="517411"/>
                  </a:cubicBezTo>
                  <a:lnTo>
                    <a:pt x="6410860" y="517411"/>
                  </a:lnTo>
                  <a:lnTo>
                    <a:pt x="6425047" y="521735"/>
                  </a:lnTo>
                  <a:cubicBezTo>
                    <a:pt x="6425047" y="521745"/>
                    <a:pt x="6425047" y="522395"/>
                    <a:pt x="6425047" y="560647"/>
                  </a:cubicBezTo>
                  <a:cubicBezTo>
                    <a:pt x="6425053" y="560647"/>
                    <a:pt x="6425128" y="560647"/>
                    <a:pt x="6426060" y="560647"/>
                  </a:cubicBezTo>
                  <a:lnTo>
                    <a:pt x="6433153" y="560647"/>
                  </a:lnTo>
                  <a:cubicBezTo>
                    <a:pt x="6433153" y="560657"/>
                    <a:pt x="6433153" y="560763"/>
                    <a:pt x="6433153" y="562268"/>
                  </a:cubicBezTo>
                  <a:lnTo>
                    <a:pt x="6433153" y="573617"/>
                  </a:lnTo>
                  <a:cubicBezTo>
                    <a:pt x="6433161" y="573617"/>
                    <a:pt x="6433285" y="573617"/>
                    <a:pt x="6435180" y="573617"/>
                  </a:cubicBezTo>
                  <a:lnTo>
                    <a:pt x="6449367" y="573617"/>
                  </a:lnTo>
                  <a:lnTo>
                    <a:pt x="6455447" y="580103"/>
                  </a:lnTo>
                  <a:cubicBezTo>
                    <a:pt x="6455447" y="580115"/>
                    <a:pt x="6455447" y="580601"/>
                    <a:pt x="6455447" y="601721"/>
                  </a:cubicBezTo>
                  <a:cubicBezTo>
                    <a:pt x="6455456" y="601721"/>
                    <a:pt x="6455587" y="601721"/>
                    <a:pt x="6457727" y="601721"/>
                  </a:cubicBezTo>
                  <a:lnTo>
                    <a:pt x="6473687" y="601721"/>
                  </a:lnTo>
                  <a:cubicBezTo>
                    <a:pt x="6473687" y="601728"/>
                    <a:pt x="6473687" y="601808"/>
                    <a:pt x="6473687" y="602801"/>
                  </a:cubicBezTo>
                  <a:lnTo>
                    <a:pt x="6473687" y="610368"/>
                  </a:lnTo>
                  <a:cubicBezTo>
                    <a:pt x="6473696" y="610368"/>
                    <a:pt x="6473795" y="610368"/>
                    <a:pt x="6474954" y="610368"/>
                  </a:cubicBezTo>
                  <a:lnTo>
                    <a:pt x="6483821" y="610368"/>
                  </a:lnTo>
                  <a:cubicBezTo>
                    <a:pt x="6483821" y="610377"/>
                    <a:pt x="6483821" y="610506"/>
                    <a:pt x="6483821" y="612529"/>
                  </a:cubicBezTo>
                  <a:lnTo>
                    <a:pt x="6483821" y="627662"/>
                  </a:lnTo>
                  <a:cubicBezTo>
                    <a:pt x="6487874" y="627662"/>
                    <a:pt x="6487874" y="627662"/>
                    <a:pt x="6487874" y="625770"/>
                  </a:cubicBezTo>
                  <a:lnTo>
                    <a:pt x="6487874" y="612529"/>
                  </a:lnTo>
                  <a:cubicBezTo>
                    <a:pt x="6487880" y="612529"/>
                    <a:pt x="6487958" y="612529"/>
                    <a:pt x="6488887" y="612529"/>
                  </a:cubicBezTo>
                  <a:lnTo>
                    <a:pt x="6495981" y="612529"/>
                  </a:lnTo>
                  <a:cubicBezTo>
                    <a:pt x="6495981" y="612540"/>
                    <a:pt x="6495981" y="612659"/>
                    <a:pt x="6495981" y="614151"/>
                  </a:cubicBezTo>
                  <a:lnTo>
                    <a:pt x="6495981" y="625500"/>
                  </a:lnTo>
                  <a:cubicBezTo>
                    <a:pt x="6495990" y="625500"/>
                    <a:pt x="6496063" y="625500"/>
                    <a:pt x="6496741" y="625500"/>
                  </a:cubicBezTo>
                  <a:lnTo>
                    <a:pt x="6502061" y="625500"/>
                  </a:lnTo>
                  <a:cubicBezTo>
                    <a:pt x="6502061" y="621177"/>
                    <a:pt x="6502061" y="621177"/>
                    <a:pt x="6550701" y="621177"/>
                  </a:cubicBezTo>
                  <a:cubicBezTo>
                    <a:pt x="6550701" y="621186"/>
                    <a:pt x="6550701" y="621287"/>
                    <a:pt x="6550701" y="622528"/>
                  </a:cubicBezTo>
                  <a:lnTo>
                    <a:pt x="6550701" y="631985"/>
                  </a:lnTo>
                  <a:cubicBezTo>
                    <a:pt x="6550709" y="631985"/>
                    <a:pt x="6550784" y="631985"/>
                    <a:pt x="6551461" y="631985"/>
                  </a:cubicBezTo>
                  <a:lnTo>
                    <a:pt x="6556782" y="631985"/>
                  </a:lnTo>
                  <a:cubicBezTo>
                    <a:pt x="6556782" y="631994"/>
                    <a:pt x="6556782" y="632116"/>
                    <a:pt x="6556782" y="634147"/>
                  </a:cubicBezTo>
                  <a:lnTo>
                    <a:pt x="6556782" y="649280"/>
                  </a:lnTo>
                  <a:cubicBezTo>
                    <a:pt x="6556790" y="649276"/>
                    <a:pt x="6556906" y="649198"/>
                    <a:pt x="6558808" y="647929"/>
                  </a:cubicBezTo>
                  <a:lnTo>
                    <a:pt x="6572995" y="638471"/>
                  </a:lnTo>
                  <a:cubicBezTo>
                    <a:pt x="6572997" y="638452"/>
                    <a:pt x="6573128" y="637577"/>
                    <a:pt x="6579075" y="597397"/>
                  </a:cubicBezTo>
                  <a:cubicBezTo>
                    <a:pt x="6579084" y="597395"/>
                    <a:pt x="6579153" y="597369"/>
                    <a:pt x="6579835" y="597127"/>
                  </a:cubicBezTo>
                  <a:lnTo>
                    <a:pt x="6585155" y="595235"/>
                  </a:lnTo>
                  <a:cubicBezTo>
                    <a:pt x="6585155" y="595219"/>
                    <a:pt x="6585188" y="594158"/>
                    <a:pt x="6587182" y="526058"/>
                  </a:cubicBezTo>
                  <a:cubicBezTo>
                    <a:pt x="6587182" y="526076"/>
                    <a:pt x="6587215" y="527167"/>
                    <a:pt x="6589209" y="595235"/>
                  </a:cubicBezTo>
                  <a:cubicBezTo>
                    <a:pt x="6589218" y="595238"/>
                    <a:pt x="6589289" y="595263"/>
                    <a:pt x="6589969" y="595505"/>
                  </a:cubicBezTo>
                  <a:lnTo>
                    <a:pt x="6595289" y="597397"/>
                  </a:lnTo>
                  <a:cubicBezTo>
                    <a:pt x="6595289" y="597377"/>
                    <a:pt x="6595289" y="596044"/>
                    <a:pt x="6595289" y="510926"/>
                  </a:cubicBezTo>
                  <a:cubicBezTo>
                    <a:pt x="6599342" y="510926"/>
                    <a:pt x="6599342" y="510926"/>
                    <a:pt x="6599342" y="478499"/>
                  </a:cubicBezTo>
                  <a:cubicBezTo>
                    <a:pt x="6599354" y="478499"/>
                    <a:pt x="6600040" y="478499"/>
                    <a:pt x="6637849" y="478499"/>
                  </a:cubicBezTo>
                  <a:cubicBezTo>
                    <a:pt x="6637849" y="478516"/>
                    <a:pt x="6637849" y="479234"/>
                    <a:pt x="6637849" y="510926"/>
                  </a:cubicBezTo>
                  <a:cubicBezTo>
                    <a:pt x="6637858" y="510926"/>
                    <a:pt x="6637930" y="510926"/>
                    <a:pt x="6638609" y="510926"/>
                  </a:cubicBezTo>
                  <a:lnTo>
                    <a:pt x="6643929" y="510926"/>
                  </a:lnTo>
                  <a:cubicBezTo>
                    <a:pt x="6643929" y="510905"/>
                    <a:pt x="6643929" y="509599"/>
                    <a:pt x="6643929" y="428778"/>
                  </a:cubicBezTo>
                  <a:cubicBezTo>
                    <a:pt x="6643935" y="428778"/>
                    <a:pt x="6644034" y="428778"/>
                    <a:pt x="6645703" y="428778"/>
                  </a:cubicBezTo>
                  <a:lnTo>
                    <a:pt x="6658116" y="428778"/>
                  </a:lnTo>
                  <a:cubicBezTo>
                    <a:pt x="6658116" y="428771"/>
                    <a:pt x="6658116" y="428660"/>
                    <a:pt x="6658116" y="426887"/>
                  </a:cubicBezTo>
                  <a:lnTo>
                    <a:pt x="6658116" y="413646"/>
                  </a:lnTo>
                  <a:cubicBezTo>
                    <a:pt x="6658127" y="413646"/>
                    <a:pt x="6658625" y="413646"/>
                    <a:pt x="6680410" y="413646"/>
                  </a:cubicBezTo>
                  <a:cubicBezTo>
                    <a:pt x="6680410" y="413639"/>
                    <a:pt x="6680410" y="413558"/>
                    <a:pt x="6680410" y="412565"/>
                  </a:cubicBezTo>
                  <a:lnTo>
                    <a:pt x="6680410" y="404999"/>
                  </a:lnTo>
                  <a:cubicBezTo>
                    <a:pt x="6680417" y="404999"/>
                    <a:pt x="6680527" y="404999"/>
                    <a:pt x="6682183" y="404999"/>
                  </a:cubicBezTo>
                  <a:lnTo>
                    <a:pt x="6694597" y="404999"/>
                  </a:lnTo>
                  <a:cubicBezTo>
                    <a:pt x="6694597" y="405007"/>
                    <a:pt x="6694597" y="405086"/>
                    <a:pt x="6694597" y="406080"/>
                  </a:cubicBezTo>
                  <a:lnTo>
                    <a:pt x="6694597" y="413646"/>
                  </a:lnTo>
                  <a:cubicBezTo>
                    <a:pt x="6694606" y="413646"/>
                    <a:pt x="6694679" y="413646"/>
                    <a:pt x="6695357" y="413646"/>
                  </a:cubicBezTo>
                  <a:lnTo>
                    <a:pt x="6700677" y="413646"/>
                  </a:lnTo>
                  <a:lnTo>
                    <a:pt x="6710810" y="409322"/>
                  </a:lnTo>
                  <a:lnTo>
                    <a:pt x="6714863" y="412565"/>
                  </a:lnTo>
                  <a:lnTo>
                    <a:pt x="6714863" y="404999"/>
                  </a:lnTo>
                  <a:cubicBezTo>
                    <a:pt x="6714872" y="404999"/>
                    <a:pt x="6715009" y="404999"/>
                    <a:pt x="6717143" y="404999"/>
                  </a:cubicBezTo>
                  <a:lnTo>
                    <a:pt x="6733104" y="404999"/>
                  </a:lnTo>
                  <a:cubicBezTo>
                    <a:pt x="6733104" y="405007"/>
                    <a:pt x="6733104" y="405086"/>
                    <a:pt x="6733104" y="406080"/>
                  </a:cubicBezTo>
                  <a:lnTo>
                    <a:pt x="6733104" y="413646"/>
                  </a:lnTo>
                  <a:cubicBezTo>
                    <a:pt x="6733123" y="413646"/>
                    <a:pt x="6733859" y="413646"/>
                    <a:pt x="6763504" y="413646"/>
                  </a:cubicBezTo>
                  <a:cubicBezTo>
                    <a:pt x="6763504" y="413656"/>
                    <a:pt x="6763504" y="413765"/>
                    <a:pt x="6763504" y="415267"/>
                  </a:cubicBezTo>
                  <a:lnTo>
                    <a:pt x="6763504" y="426617"/>
                  </a:lnTo>
                  <a:cubicBezTo>
                    <a:pt x="6763521" y="426617"/>
                    <a:pt x="6764161" y="426617"/>
                    <a:pt x="6789851" y="426617"/>
                  </a:cubicBezTo>
                  <a:cubicBezTo>
                    <a:pt x="6789851" y="426633"/>
                    <a:pt x="6789851" y="427313"/>
                    <a:pt x="6789851" y="456881"/>
                  </a:cubicBezTo>
                  <a:cubicBezTo>
                    <a:pt x="6789860" y="456881"/>
                    <a:pt x="6789933" y="456881"/>
                    <a:pt x="6790611" y="456881"/>
                  </a:cubicBezTo>
                  <a:lnTo>
                    <a:pt x="6795931" y="456881"/>
                  </a:lnTo>
                  <a:cubicBezTo>
                    <a:pt x="6795931" y="456888"/>
                    <a:pt x="6795931" y="456974"/>
                    <a:pt x="6795931" y="457962"/>
                  </a:cubicBezTo>
                  <a:lnTo>
                    <a:pt x="6795931" y="465529"/>
                  </a:lnTo>
                  <a:cubicBezTo>
                    <a:pt x="6799985" y="465529"/>
                    <a:pt x="6799985" y="465529"/>
                    <a:pt x="6799985" y="495793"/>
                  </a:cubicBezTo>
                  <a:cubicBezTo>
                    <a:pt x="6799994" y="495793"/>
                    <a:pt x="6800068" y="495793"/>
                    <a:pt x="6800745" y="495793"/>
                  </a:cubicBezTo>
                  <a:lnTo>
                    <a:pt x="6806065" y="495793"/>
                  </a:lnTo>
                  <a:cubicBezTo>
                    <a:pt x="6806065" y="495802"/>
                    <a:pt x="6806065" y="495869"/>
                    <a:pt x="6806065" y="496604"/>
                  </a:cubicBezTo>
                  <a:lnTo>
                    <a:pt x="6806065" y="502279"/>
                  </a:lnTo>
                  <a:cubicBezTo>
                    <a:pt x="6806071" y="502279"/>
                    <a:pt x="6806149" y="502279"/>
                    <a:pt x="6807078" y="502279"/>
                  </a:cubicBezTo>
                  <a:lnTo>
                    <a:pt x="6814171" y="502279"/>
                  </a:lnTo>
                  <a:cubicBezTo>
                    <a:pt x="6814171" y="502296"/>
                    <a:pt x="6814171" y="503009"/>
                    <a:pt x="6814171" y="532544"/>
                  </a:cubicBezTo>
                  <a:cubicBezTo>
                    <a:pt x="6814179" y="532544"/>
                    <a:pt x="6814299" y="532544"/>
                    <a:pt x="6816198" y="532544"/>
                  </a:cubicBezTo>
                  <a:lnTo>
                    <a:pt x="6830385" y="532544"/>
                  </a:lnTo>
                  <a:cubicBezTo>
                    <a:pt x="6830385" y="532560"/>
                    <a:pt x="6830385" y="533140"/>
                    <a:pt x="6830385" y="556323"/>
                  </a:cubicBezTo>
                  <a:cubicBezTo>
                    <a:pt x="6832412" y="556323"/>
                    <a:pt x="6832412" y="556323"/>
                    <a:pt x="6832412" y="557944"/>
                  </a:cubicBezTo>
                  <a:lnTo>
                    <a:pt x="6832412" y="569294"/>
                  </a:lnTo>
                  <a:cubicBezTo>
                    <a:pt x="6832421" y="569294"/>
                    <a:pt x="6832491" y="569294"/>
                    <a:pt x="6833172" y="569294"/>
                  </a:cubicBezTo>
                  <a:lnTo>
                    <a:pt x="6838492" y="569294"/>
                  </a:lnTo>
                  <a:cubicBezTo>
                    <a:pt x="6838492" y="569308"/>
                    <a:pt x="6838492" y="569871"/>
                    <a:pt x="6838492" y="593073"/>
                  </a:cubicBezTo>
                  <a:cubicBezTo>
                    <a:pt x="6838500" y="593073"/>
                    <a:pt x="6838599" y="593073"/>
                    <a:pt x="6839758" y="593073"/>
                  </a:cubicBezTo>
                  <a:lnTo>
                    <a:pt x="6848625" y="593073"/>
                  </a:lnTo>
                  <a:cubicBezTo>
                    <a:pt x="6850652" y="595235"/>
                    <a:pt x="6850652" y="595235"/>
                    <a:pt x="6850652" y="597127"/>
                  </a:cubicBezTo>
                  <a:lnTo>
                    <a:pt x="6850652" y="610368"/>
                  </a:lnTo>
                  <a:cubicBezTo>
                    <a:pt x="6850657" y="610361"/>
                    <a:pt x="6850744" y="610254"/>
                    <a:pt x="6852172" y="608476"/>
                  </a:cubicBezTo>
                  <a:lnTo>
                    <a:pt x="6862812" y="595235"/>
                  </a:lnTo>
                  <a:cubicBezTo>
                    <a:pt x="6862827" y="595235"/>
                    <a:pt x="6863466" y="595235"/>
                    <a:pt x="6891186" y="595235"/>
                  </a:cubicBezTo>
                  <a:cubicBezTo>
                    <a:pt x="6891186" y="595260"/>
                    <a:pt x="6891186" y="596661"/>
                    <a:pt x="6891186" y="681706"/>
                  </a:cubicBezTo>
                  <a:cubicBezTo>
                    <a:pt x="6891194" y="681706"/>
                    <a:pt x="6891270" y="681706"/>
                    <a:pt x="6891946" y="681706"/>
                  </a:cubicBezTo>
                  <a:lnTo>
                    <a:pt x="6897266" y="681706"/>
                  </a:lnTo>
                  <a:cubicBezTo>
                    <a:pt x="6897270" y="681698"/>
                    <a:pt x="6897329" y="681598"/>
                    <a:pt x="6898026" y="680355"/>
                  </a:cubicBezTo>
                  <a:lnTo>
                    <a:pt x="6903346" y="670897"/>
                  </a:lnTo>
                  <a:cubicBezTo>
                    <a:pt x="6903346" y="670904"/>
                    <a:pt x="6903346" y="671003"/>
                    <a:pt x="6903346" y="672789"/>
                  </a:cubicBezTo>
                  <a:lnTo>
                    <a:pt x="6903346" y="686030"/>
                  </a:lnTo>
                  <a:cubicBezTo>
                    <a:pt x="6907399" y="686030"/>
                    <a:pt x="6907399" y="686030"/>
                    <a:pt x="6907399" y="640633"/>
                  </a:cubicBezTo>
                  <a:cubicBezTo>
                    <a:pt x="6907408" y="640633"/>
                    <a:pt x="6907478" y="640633"/>
                    <a:pt x="6908159" y="640633"/>
                  </a:cubicBezTo>
                  <a:lnTo>
                    <a:pt x="6913479" y="640633"/>
                  </a:lnTo>
                  <a:cubicBezTo>
                    <a:pt x="6913479" y="640618"/>
                    <a:pt x="6913479" y="639618"/>
                    <a:pt x="6913479" y="575779"/>
                  </a:cubicBezTo>
                  <a:cubicBezTo>
                    <a:pt x="6913486" y="575779"/>
                    <a:pt x="6913567" y="575779"/>
                    <a:pt x="6914493" y="575779"/>
                  </a:cubicBezTo>
                  <a:lnTo>
                    <a:pt x="6921586" y="575779"/>
                  </a:lnTo>
                  <a:cubicBezTo>
                    <a:pt x="6921592" y="575758"/>
                    <a:pt x="6921856" y="574818"/>
                    <a:pt x="6933746" y="532544"/>
                  </a:cubicBezTo>
                  <a:cubicBezTo>
                    <a:pt x="6933755" y="532544"/>
                    <a:pt x="6933852" y="532544"/>
                    <a:pt x="6935013" y="532544"/>
                  </a:cubicBezTo>
                  <a:lnTo>
                    <a:pt x="6943880" y="532544"/>
                  </a:lnTo>
                  <a:cubicBezTo>
                    <a:pt x="6943885" y="532567"/>
                    <a:pt x="6944111" y="533533"/>
                    <a:pt x="6954013" y="575779"/>
                  </a:cubicBezTo>
                  <a:cubicBezTo>
                    <a:pt x="6954019" y="575779"/>
                    <a:pt x="6954093" y="575779"/>
                    <a:pt x="6955026" y="575779"/>
                  </a:cubicBezTo>
                  <a:lnTo>
                    <a:pt x="6962120" y="575779"/>
                  </a:lnTo>
                  <a:cubicBezTo>
                    <a:pt x="6962120" y="575790"/>
                    <a:pt x="6962120" y="576457"/>
                    <a:pt x="6962120" y="614691"/>
                  </a:cubicBezTo>
                  <a:cubicBezTo>
                    <a:pt x="6962127" y="614691"/>
                    <a:pt x="6962226" y="614691"/>
                    <a:pt x="6963893" y="614691"/>
                  </a:cubicBezTo>
                  <a:lnTo>
                    <a:pt x="6976307" y="614691"/>
                  </a:lnTo>
                  <a:cubicBezTo>
                    <a:pt x="6976307" y="614699"/>
                    <a:pt x="6976307" y="614821"/>
                    <a:pt x="6976307" y="616853"/>
                  </a:cubicBezTo>
                  <a:lnTo>
                    <a:pt x="6976307" y="631985"/>
                  </a:lnTo>
                  <a:cubicBezTo>
                    <a:pt x="6980360" y="631985"/>
                    <a:pt x="6980360" y="631985"/>
                    <a:pt x="6980360" y="629824"/>
                  </a:cubicBezTo>
                  <a:lnTo>
                    <a:pt x="6980360" y="614691"/>
                  </a:lnTo>
                  <a:cubicBezTo>
                    <a:pt x="6980370" y="614691"/>
                    <a:pt x="6980482" y="614691"/>
                    <a:pt x="6981880" y="614691"/>
                  </a:cubicBezTo>
                  <a:lnTo>
                    <a:pt x="6992520" y="614691"/>
                  </a:lnTo>
                  <a:cubicBezTo>
                    <a:pt x="6992520" y="614701"/>
                    <a:pt x="6992520" y="614818"/>
                    <a:pt x="6992520" y="616312"/>
                  </a:cubicBezTo>
                  <a:lnTo>
                    <a:pt x="6992520" y="627662"/>
                  </a:lnTo>
                  <a:cubicBezTo>
                    <a:pt x="6992536" y="627662"/>
                    <a:pt x="6993245" y="627662"/>
                    <a:pt x="7022921" y="627662"/>
                  </a:cubicBezTo>
                  <a:cubicBezTo>
                    <a:pt x="7022921" y="627645"/>
                    <a:pt x="7022921" y="626874"/>
                    <a:pt x="7022921" y="590912"/>
                  </a:cubicBezTo>
                  <a:cubicBezTo>
                    <a:pt x="7022929" y="590912"/>
                    <a:pt x="7023022" y="590912"/>
                    <a:pt x="7024187" y="590912"/>
                  </a:cubicBezTo>
                  <a:lnTo>
                    <a:pt x="7033054" y="590912"/>
                  </a:lnTo>
                  <a:cubicBezTo>
                    <a:pt x="7033054" y="590923"/>
                    <a:pt x="7033054" y="591417"/>
                    <a:pt x="7033054" y="612529"/>
                  </a:cubicBezTo>
                  <a:cubicBezTo>
                    <a:pt x="7035081" y="612529"/>
                    <a:pt x="7035081" y="612529"/>
                    <a:pt x="7035081" y="580103"/>
                  </a:cubicBezTo>
                  <a:cubicBezTo>
                    <a:pt x="7035095" y="580103"/>
                    <a:pt x="7035636" y="580103"/>
                    <a:pt x="7057374" y="580103"/>
                  </a:cubicBezTo>
                  <a:cubicBezTo>
                    <a:pt x="7057374" y="580093"/>
                    <a:pt x="7057374" y="579973"/>
                    <a:pt x="7057374" y="578481"/>
                  </a:cubicBezTo>
                  <a:lnTo>
                    <a:pt x="7057374" y="567132"/>
                  </a:lnTo>
                  <a:cubicBezTo>
                    <a:pt x="7057382" y="567132"/>
                    <a:pt x="7057457" y="567132"/>
                    <a:pt x="7058134" y="567132"/>
                  </a:cubicBezTo>
                  <a:lnTo>
                    <a:pt x="7063454" y="567132"/>
                  </a:lnTo>
                  <a:cubicBezTo>
                    <a:pt x="7063454" y="567126"/>
                    <a:pt x="7063454" y="567013"/>
                    <a:pt x="7063454" y="565241"/>
                  </a:cubicBezTo>
                  <a:lnTo>
                    <a:pt x="7063454" y="552000"/>
                  </a:lnTo>
                  <a:lnTo>
                    <a:pt x="7067508" y="558485"/>
                  </a:lnTo>
                  <a:cubicBezTo>
                    <a:pt x="7067516" y="558485"/>
                    <a:pt x="7067645" y="558485"/>
                    <a:pt x="7069788" y="558485"/>
                  </a:cubicBezTo>
                  <a:lnTo>
                    <a:pt x="7085748" y="558485"/>
                  </a:lnTo>
                  <a:cubicBezTo>
                    <a:pt x="7085748" y="558477"/>
                    <a:pt x="7085748" y="558409"/>
                    <a:pt x="7085748" y="557674"/>
                  </a:cubicBezTo>
                  <a:lnTo>
                    <a:pt x="7085748" y="552000"/>
                  </a:lnTo>
                  <a:cubicBezTo>
                    <a:pt x="7085757" y="552000"/>
                    <a:pt x="7085831" y="552000"/>
                    <a:pt x="7086508" y="552000"/>
                  </a:cubicBezTo>
                  <a:lnTo>
                    <a:pt x="7091828" y="552000"/>
                  </a:lnTo>
                  <a:cubicBezTo>
                    <a:pt x="7091828" y="552009"/>
                    <a:pt x="7091828" y="552109"/>
                    <a:pt x="7091828" y="553351"/>
                  </a:cubicBezTo>
                  <a:lnTo>
                    <a:pt x="7091828" y="562809"/>
                  </a:lnTo>
                  <a:cubicBezTo>
                    <a:pt x="7091843" y="562809"/>
                    <a:pt x="7092576" y="562809"/>
                    <a:pt x="7130335" y="562809"/>
                  </a:cubicBezTo>
                  <a:cubicBezTo>
                    <a:pt x="7130335" y="562827"/>
                    <a:pt x="7130335" y="564337"/>
                    <a:pt x="7130335" y="701162"/>
                  </a:cubicBezTo>
                  <a:cubicBezTo>
                    <a:pt x="7130345" y="701162"/>
                    <a:pt x="7130460" y="701162"/>
                    <a:pt x="7131855" y="701162"/>
                  </a:cubicBezTo>
                  <a:lnTo>
                    <a:pt x="7142495" y="701162"/>
                  </a:lnTo>
                  <a:cubicBezTo>
                    <a:pt x="7142495" y="696839"/>
                    <a:pt x="7142495" y="692515"/>
                    <a:pt x="7142495" y="688192"/>
                  </a:cubicBezTo>
                  <a:cubicBezTo>
                    <a:pt x="7144522" y="688192"/>
                    <a:pt x="7144522" y="688192"/>
                    <a:pt x="7146549" y="688192"/>
                  </a:cubicBezTo>
                  <a:cubicBezTo>
                    <a:pt x="7146549" y="692515"/>
                    <a:pt x="7146549" y="696839"/>
                    <a:pt x="7146549" y="701162"/>
                  </a:cubicBezTo>
                  <a:cubicBezTo>
                    <a:pt x="7156682" y="701162"/>
                    <a:pt x="7166816" y="701162"/>
                    <a:pt x="7176949" y="701162"/>
                  </a:cubicBezTo>
                  <a:cubicBezTo>
                    <a:pt x="7176949" y="690353"/>
                    <a:pt x="7176949" y="681706"/>
                    <a:pt x="7176949" y="670897"/>
                  </a:cubicBezTo>
                  <a:cubicBezTo>
                    <a:pt x="7181003" y="670897"/>
                    <a:pt x="7185056" y="670897"/>
                    <a:pt x="7189109" y="670897"/>
                  </a:cubicBezTo>
                  <a:lnTo>
                    <a:pt x="7201269" y="668736"/>
                  </a:lnTo>
                  <a:cubicBezTo>
                    <a:pt x="7203296" y="668736"/>
                    <a:pt x="7203296" y="670897"/>
                    <a:pt x="7205323" y="670897"/>
                  </a:cubicBezTo>
                  <a:lnTo>
                    <a:pt x="7215456" y="670897"/>
                  </a:lnTo>
                  <a:cubicBezTo>
                    <a:pt x="7215456" y="681706"/>
                    <a:pt x="7215456" y="692515"/>
                    <a:pt x="7215456" y="701162"/>
                  </a:cubicBezTo>
                  <a:cubicBezTo>
                    <a:pt x="7217483" y="701162"/>
                    <a:pt x="7219510" y="701162"/>
                    <a:pt x="7223563" y="701162"/>
                  </a:cubicBezTo>
                  <a:cubicBezTo>
                    <a:pt x="7223563" y="707648"/>
                    <a:pt x="7223563" y="714133"/>
                    <a:pt x="7223563" y="718457"/>
                  </a:cubicBezTo>
                  <a:lnTo>
                    <a:pt x="7232899" y="719362"/>
                  </a:lnTo>
                  <a:lnTo>
                    <a:pt x="7245857" y="719362"/>
                  </a:lnTo>
                  <a:cubicBezTo>
                    <a:pt x="7245857" y="713553"/>
                    <a:pt x="7245857" y="709381"/>
                    <a:pt x="7245857" y="703324"/>
                  </a:cubicBezTo>
                  <a:lnTo>
                    <a:pt x="7313813" y="703324"/>
                  </a:lnTo>
                  <a:lnTo>
                    <a:pt x="7313813" y="618071"/>
                  </a:lnTo>
                  <a:lnTo>
                    <a:pt x="7385821" y="618071"/>
                  </a:lnTo>
                  <a:lnTo>
                    <a:pt x="7385821" y="696839"/>
                  </a:lnTo>
                  <a:cubicBezTo>
                    <a:pt x="7386456" y="696839"/>
                    <a:pt x="7387091" y="696839"/>
                    <a:pt x="7387725" y="696839"/>
                  </a:cubicBezTo>
                  <a:lnTo>
                    <a:pt x="7388967" y="719362"/>
                  </a:lnTo>
                  <a:lnTo>
                    <a:pt x="7398643" y="719362"/>
                  </a:lnTo>
                  <a:cubicBezTo>
                    <a:pt x="7399179" y="712148"/>
                    <a:pt x="7399885" y="704494"/>
                    <a:pt x="7399885" y="696839"/>
                  </a:cubicBezTo>
                  <a:cubicBezTo>
                    <a:pt x="7401912" y="696839"/>
                    <a:pt x="7403939" y="696839"/>
                    <a:pt x="7405965" y="696839"/>
                  </a:cubicBezTo>
                  <a:lnTo>
                    <a:pt x="7407207" y="719362"/>
                  </a:lnTo>
                  <a:lnTo>
                    <a:pt x="7457829" y="719362"/>
                  </a:lnTo>
                  <a:lnTo>
                    <a:pt x="7457829" y="556334"/>
                  </a:lnTo>
                  <a:lnTo>
                    <a:pt x="7655156" y="556334"/>
                  </a:lnTo>
                  <a:lnTo>
                    <a:pt x="7655156" y="719362"/>
                  </a:lnTo>
                  <a:lnTo>
                    <a:pt x="7673853" y="719362"/>
                  </a:lnTo>
                  <a:lnTo>
                    <a:pt x="7673853" y="636669"/>
                  </a:lnTo>
                  <a:lnTo>
                    <a:pt x="7768973" y="636669"/>
                  </a:lnTo>
                  <a:lnTo>
                    <a:pt x="7773382" y="519115"/>
                  </a:lnTo>
                  <a:lnTo>
                    <a:pt x="7819759" y="519115"/>
                  </a:lnTo>
                  <a:lnTo>
                    <a:pt x="7821437" y="571456"/>
                  </a:lnTo>
                  <a:cubicBezTo>
                    <a:pt x="7843732" y="571456"/>
                    <a:pt x="7866024" y="571456"/>
                    <a:pt x="7886292" y="571456"/>
                  </a:cubicBezTo>
                  <a:cubicBezTo>
                    <a:pt x="7886292" y="597397"/>
                    <a:pt x="7886292" y="623338"/>
                    <a:pt x="7886292" y="647118"/>
                  </a:cubicBezTo>
                  <a:cubicBezTo>
                    <a:pt x="7890345" y="647118"/>
                    <a:pt x="7892372" y="647118"/>
                    <a:pt x="7894398" y="647118"/>
                  </a:cubicBezTo>
                  <a:cubicBezTo>
                    <a:pt x="7894398" y="644956"/>
                    <a:pt x="7896425" y="642794"/>
                    <a:pt x="7896425" y="640633"/>
                  </a:cubicBezTo>
                  <a:cubicBezTo>
                    <a:pt x="7898452" y="640633"/>
                    <a:pt x="7900478" y="640633"/>
                    <a:pt x="7902505" y="640633"/>
                  </a:cubicBezTo>
                  <a:cubicBezTo>
                    <a:pt x="7902505" y="642794"/>
                    <a:pt x="7902505" y="644956"/>
                    <a:pt x="7904533" y="649280"/>
                  </a:cubicBezTo>
                  <a:cubicBezTo>
                    <a:pt x="7908585" y="649280"/>
                    <a:pt x="7912638" y="649280"/>
                    <a:pt x="7916693" y="649280"/>
                  </a:cubicBezTo>
                  <a:cubicBezTo>
                    <a:pt x="7916693" y="647118"/>
                    <a:pt x="7916693" y="644956"/>
                    <a:pt x="7916693" y="642794"/>
                  </a:cubicBezTo>
                  <a:cubicBezTo>
                    <a:pt x="7924798" y="642794"/>
                    <a:pt x="7930878" y="642794"/>
                    <a:pt x="7938985" y="642794"/>
                  </a:cubicBezTo>
                  <a:cubicBezTo>
                    <a:pt x="7938985" y="644956"/>
                    <a:pt x="7938985" y="647118"/>
                    <a:pt x="7938985" y="649280"/>
                  </a:cubicBezTo>
                  <a:cubicBezTo>
                    <a:pt x="7945065" y="649280"/>
                    <a:pt x="7953173" y="649280"/>
                    <a:pt x="7959253" y="649280"/>
                  </a:cubicBezTo>
                  <a:cubicBezTo>
                    <a:pt x="7959253" y="664412"/>
                    <a:pt x="7959253" y="679545"/>
                    <a:pt x="7959253" y="694677"/>
                  </a:cubicBezTo>
                  <a:cubicBezTo>
                    <a:pt x="7963306" y="694677"/>
                    <a:pt x="7969386" y="694677"/>
                    <a:pt x="7973440" y="694677"/>
                  </a:cubicBezTo>
                  <a:cubicBezTo>
                    <a:pt x="7973440" y="690353"/>
                    <a:pt x="7973440" y="686030"/>
                    <a:pt x="7973440" y="681706"/>
                  </a:cubicBezTo>
                  <a:cubicBezTo>
                    <a:pt x="7979520" y="681706"/>
                    <a:pt x="7985600" y="681706"/>
                    <a:pt x="7989653" y="681706"/>
                  </a:cubicBezTo>
                  <a:cubicBezTo>
                    <a:pt x="7989653" y="621177"/>
                    <a:pt x="7989653" y="562809"/>
                    <a:pt x="7989653" y="502279"/>
                  </a:cubicBezTo>
                  <a:cubicBezTo>
                    <a:pt x="7991680" y="500117"/>
                    <a:pt x="7993706" y="497955"/>
                    <a:pt x="7995733" y="495793"/>
                  </a:cubicBezTo>
                  <a:cubicBezTo>
                    <a:pt x="8020053" y="495793"/>
                    <a:pt x="8044373" y="495793"/>
                    <a:pt x="8068694" y="495793"/>
                  </a:cubicBezTo>
                  <a:lnTo>
                    <a:pt x="8068694" y="504441"/>
                  </a:lnTo>
                  <a:lnTo>
                    <a:pt x="8078828" y="504441"/>
                  </a:lnTo>
                  <a:cubicBezTo>
                    <a:pt x="8078828" y="543353"/>
                    <a:pt x="8078828" y="582265"/>
                    <a:pt x="8078828" y="619015"/>
                  </a:cubicBezTo>
                  <a:cubicBezTo>
                    <a:pt x="8086934" y="619015"/>
                    <a:pt x="8093014" y="619015"/>
                    <a:pt x="8101121" y="619015"/>
                  </a:cubicBezTo>
                  <a:cubicBezTo>
                    <a:pt x="8101121" y="597397"/>
                    <a:pt x="8101121" y="575779"/>
                    <a:pt x="8101121" y="552000"/>
                  </a:cubicBezTo>
                  <a:cubicBezTo>
                    <a:pt x="8109228" y="552000"/>
                    <a:pt x="8119361" y="552000"/>
                    <a:pt x="8127469" y="552000"/>
                  </a:cubicBezTo>
                  <a:cubicBezTo>
                    <a:pt x="8129494" y="552000"/>
                    <a:pt x="8129494" y="549838"/>
                    <a:pt x="8131521" y="547676"/>
                  </a:cubicBezTo>
                  <a:lnTo>
                    <a:pt x="8139629" y="547676"/>
                  </a:lnTo>
                  <a:cubicBezTo>
                    <a:pt x="8141654" y="549838"/>
                    <a:pt x="8141654" y="552000"/>
                    <a:pt x="8143681" y="552000"/>
                  </a:cubicBezTo>
                  <a:cubicBezTo>
                    <a:pt x="8149761" y="552000"/>
                    <a:pt x="8157869" y="552000"/>
                    <a:pt x="8165976" y="552000"/>
                  </a:cubicBezTo>
                  <a:cubicBezTo>
                    <a:pt x="8165976" y="513088"/>
                    <a:pt x="8165976" y="474176"/>
                    <a:pt x="8165976" y="435264"/>
                  </a:cubicBezTo>
                  <a:cubicBezTo>
                    <a:pt x="8165989" y="435261"/>
                    <a:pt x="8166856" y="435097"/>
                    <a:pt x="8222722" y="424455"/>
                  </a:cubicBezTo>
                  <a:cubicBezTo>
                    <a:pt x="8222722" y="424462"/>
                    <a:pt x="8222722" y="424536"/>
                    <a:pt x="8222722" y="425536"/>
                  </a:cubicBezTo>
                  <a:lnTo>
                    <a:pt x="8222722" y="433102"/>
                  </a:lnTo>
                  <a:cubicBezTo>
                    <a:pt x="8222740" y="433102"/>
                    <a:pt x="8223384" y="433102"/>
                    <a:pt x="8249069" y="433102"/>
                  </a:cubicBezTo>
                  <a:cubicBezTo>
                    <a:pt x="8249069" y="433124"/>
                    <a:pt x="8249069" y="435495"/>
                    <a:pt x="8249069" y="688192"/>
                  </a:cubicBezTo>
                  <a:cubicBezTo>
                    <a:pt x="8255149" y="688192"/>
                    <a:pt x="8263256" y="688192"/>
                    <a:pt x="8271364" y="688192"/>
                  </a:cubicBezTo>
                  <a:cubicBezTo>
                    <a:pt x="8271364" y="686030"/>
                    <a:pt x="8271364" y="686030"/>
                    <a:pt x="8271364" y="683868"/>
                  </a:cubicBezTo>
                  <a:cubicBezTo>
                    <a:pt x="8275416" y="683868"/>
                    <a:pt x="8279469" y="683868"/>
                    <a:pt x="8283524" y="683868"/>
                  </a:cubicBezTo>
                  <a:cubicBezTo>
                    <a:pt x="8283524" y="686030"/>
                    <a:pt x="8283524" y="686030"/>
                    <a:pt x="8283524" y="688192"/>
                  </a:cubicBezTo>
                  <a:cubicBezTo>
                    <a:pt x="8291630" y="688192"/>
                    <a:pt x="8299736" y="688192"/>
                    <a:pt x="8307844" y="688192"/>
                  </a:cubicBezTo>
                  <a:cubicBezTo>
                    <a:pt x="8307844" y="683868"/>
                    <a:pt x="8307844" y="679545"/>
                    <a:pt x="8307844" y="675221"/>
                  </a:cubicBezTo>
                  <a:cubicBezTo>
                    <a:pt x="8317977" y="675221"/>
                    <a:pt x="8328110" y="675221"/>
                    <a:pt x="8336217" y="675221"/>
                  </a:cubicBezTo>
                  <a:cubicBezTo>
                    <a:pt x="8340270" y="670897"/>
                    <a:pt x="8344325" y="670897"/>
                    <a:pt x="8348377" y="670897"/>
                  </a:cubicBezTo>
                  <a:cubicBezTo>
                    <a:pt x="8354457" y="675221"/>
                    <a:pt x="8362565" y="675221"/>
                    <a:pt x="8368645" y="675221"/>
                  </a:cubicBezTo>
                  <a:cubicBezTo>
                    <a:pt x="8368645" y="668736"/>
                    <a:pt x="8368645" y="664412"/>
                    <a:pt x="8368645" y="657927"/>
                  </a:cubicBezTo>
                  <a:lnTo>
                    <a:pt x="8376752" y="657927"/>
                  </a:lnTo>
                  <a:cubicBezTo>
                    <a:pt x="8376752" y="653603"/>
                    <a:pt x="8376752" y="649280"/>
                    <a:pt x="8376752" y="644956"/>
                  </a:cubicBezTo>
                  <a:cubicBezTo>
                    <a:pt x="8394992" y="644956"/>
                    <a:pt x="8415258" y="644956"/>
                    <a:pt x="8433498" y="644956"/>
                  </a:cubicBezTo>
                  <a:cubicBezTo>
                    <a:pt x="8433498" y="634147"/>
                    <a:pt x="8433498" y="625500"/>
                    <a:pt x="8433498" y="614691"/>
                  </a:cubicBezTo>
                  <a:cubicBezTo>
                    <a:pt x="8439578" y="614691"/>
                    <a:pt x="8445658" y="614691"/>
                    <a:pt x="8451738" y="614691"/>
                  </a:cubicBezTo>
                  <a:cubicBezTo>
                    <a:pt x="8451738" y="612529"/>
                    <a:pt x="8451738" y="610368"/>
                    <a:pt x="8451738" y="608206"/>
                  </a:cubicBezTo>
                  <a:cubicBezTo>
                    <a:pt x="8455792" y="608206"/>
                    <a:pt x="8459845" y="608206"/>
                    <a:pt x="8463898" y="608206"/>
                  </a:cubicBezTo>
                  <a:cubicBezTo>
                    <a:pt x="8463898" y="610368"/>
                    <a:pt x="8463898" y="612529"/>
                    <a:pt x="8463898" y="614691"/>
                  </a:cubicBezTo>
                  <a:cubicBezTo>
                    <a:pt x="8469978" y="614691"/>
                    <a:pt x="8474032" y="614691"/>
                    <a:pt x="8480112" y="614691"/>
                  </a:cubicBezTo>
                  <a:cubicBezTo>
                    <a:pt x="8480112" y="629824"/>
                    <a:pt x="8480112" y="647118"/>
                    <a:pt x="8480112" y="664412"/>
                  </a:cubicBezTo>
                  <a:cubicBezTo>
                    <a:pt x="8490245" y="664412"/>
                    <a:pt x="8502406" y="664412"/>
                    <a:pt x="8512540" y="664412"/>
                  </a:cubicBezTo>
                  <a:cubicBezTo>
                    <a:pt x="8512540" y="655765"/>
                    <a:pt x="8512540" y="647118"/>
                    <a:pt x="8512540" y="638471"/>
                  </a:cubicBezTo>
                  <a:cubicBezTo>
                    <a:pt x="8524700" y="638471"/>
                    <a:pt x="8538886" y="638471"/>
                    <a:pt x="8551046" y="638471"/>
                  </a:cubicBezTo>
                  <a:cubicBezTo>
                    <a:pt x="8551046" y="627662"/>
                    <a:pt x="8551046" y="619015"/>
                    <a:pt x="8551046" y="608206"/>
                  </a:cubicBezTo>
                  <a:cubicBezTo>
                    <a:pt x="8567261" y="608206"/>
                    <a:pt x="8583473" y="608206"/>
                    <a:pt x="8599688" y="608206"/>
                  </a:cubicBezTo>
                  <a:cubicBezTo>
                    <a:pt x="8599688" y="608235"/>
                    <a:pt x="8599688" y="610010"/>
                    <a:pt x="8599688" y="719362"/>
                  </a:cubicBezTo>
                  <a:lnTo>
                    <a:pt x="8599688" y="733141"/>
                  </a:lnTo>
                  <a:lnTo>
                    <a:pt x="8665562" y="733141"/>
                  </a:lnTo>
                  <a:lnTo>
                    <a:pt x="8665562" y="838913"/>
                  </a:lnTo>
                  <a:lnTo>
                    <a:pt x="8665562" y="862160"/>
                  </a:lnTo>
                  <a:lnTo>
                    <a:pt x="8680522" y="862160"/>
                  </a:lnTo>
                  <a:cubicBezTo>
                    <a:pt x="8680522" y="862160"/>
                    <a:pt x="8680522" y="862160"/>
                    <a:pt x="8680522" y="860998"/>
                  </a:cubicBezTo>
                  <a:lnTo>
                    <a:pt x="8680522" y="852862"/>
                  </a:lnTo>
                  <a:cubicBezTo>
                    <a:pt x="8680522" y="852862"/>
                    <a:pt x="8680522" y="852862"/>
                    <a:pt x="8725102" y="852862"/>
                  </a:cubicBezTo>
                  <a:cubicBezTo>
                    <a:pt x="8725102" y="852862"/>
                    <a:pt x="8725102" y="852862"/>
                    <a:pt x="8725102" y="855477"/>
                  </a:cubicBezTo>
                  <a:lnTo>
                    <a:pt x="8725102" y="861131"/>
                  </a:lnTo>
                  <a:lnTo>
                    <a:pt x="8733569" y="852574"/>
                  </a:lnTo>
                  <a:cubicBezTo>
                    <a:pt x="8731340" y="852574"/>
                    <a:pt x="8731340" y="850249"/>
                    <a:pt x="8729111" y="850249"/>
                  </a:cubicBezTo>
                  <a:cubicBezTo>
                    <a:pt x="8729111" y="847924"/>
                    <a:pt x="8729111" y="845600"/>
                    <a:pt x="8729111" y="843275"/>
                  </a:cubicBezTo>
                  <a:cubicBezTo>
                    <a:pt x="8731340" y="843275"/>
                    <a:pt x="8733569" y="840950"/>
                    <a:pt x="8735797" y="840950"/>
                  </a:cubicBezTo>
                  <a:cubicBezTo>
                    <a:pt x="8735797" y="836301"/>
                    <a:pt x="8735797" y="833976"/>
                    <a:pt x="8735797" y="831652"/>
                  </a:cubicBezTo>
                  <a:cubicBezTo>
                    <a:pt x="8738027" y="831652"/>
                    <a:pt x="8738027" y="831652"/>
                    <a:pt x="8740256" y="831652"/>
                  </a:cubicBezTo>
                  <a:cubicBezTo>
                    <a:pt x="8740256" y="824678"/>
                    <a:pt x="8740256" y="817704"/>
                    <a:pt x="8740256" y="810730"/>
                  </a:cubicBezTo>
                  <a:cubicBezTo>
                    <a:pt x="8738027" y="810730"/>
                    <a:pt x="8738027" y="810730"/>
                    <a:pt x="8735797" y="810730"/>
                  </a:cubicBezTo>
                  <a:cubicBezTo>
                    <a:pt x="8735797" y="808405"/>
                    <a:pt x="8735797" y="808405"/>
                    <a:pt x="8735797" y="806081"/>
                  </a:cubicBezTo>
                  <a:lnTo>
                    <a:pt x="8740256" y="803756"/>
                  </a:lnTo>
                  <a:cubicBezTo>
                    <a:pt x="8744713" y="799107"/>
                    <a:pt x="8746943" y="794457"/>
                    <a:pt x="8751401" y="787483"/>
                  </a:cubicBezTo>
                  <a:cubicBezTo>
                    <a:pt x="8753629" y="782834"/>
                    <a:pt x="8753629" y="780510"/>
                    <a:pt x="8753629" y="778185"/>
                  </a:cubicBezTo>
                  <a:cubicBezTo>
                    <a:pt x="8749172" y="771211"/>
                    <a:pt x="8749172" y="759588"/>
                    <a:pt x="8753629" y="752614"/>
                  </a:cubicBezTo>
                  <a:cubicBezTo>
                    <a:pt x="8753631" y="752611"/>
                    <a:pt x="8753645" y="752565"/>
                    <a:pt x="8753909" y="751742"/>
                  </a:cubicBezTo>
                  <a:lnTo>
                    <a:pt x="8755767" y="745928"/>
                  </a:lnTo>
                  <a:lnTo>
                    <a:pt x="8754080" y="745928"/>
                  </a:lnTo>
                  <a:cubicBezTo>
                    <a:pt x="8754080" y="745928"/>
                    <a:pt x="8754080" y="745928"/>
                    <a:pt x="8754080" y="744766"/>
                  </a:cubicBezTo>
                  <a:lnTo>
                    <a:pt x="8754080" y="736629"/>
                  </a:lnTo>
                  <a:cubicBezTo>
                    <a:pt x="8754080" y="736629"/>
                    <a:pt x="8754080" y="736629"/>
                    <a:pt x="8755194" y="736629"/>
                  </a:cubicBezTo>
                  <a:lnTo>
                    <a:pt x="8762996" y="736629"/>
                  </a:lnTo>
                  <a:cubicBezTo>
                    <a:pt x="8762996" y="736629"/>
                    <a:pt x="8762996" y="736629"/>
                    <a:pt x="8762996" y="735467"/>
                  </a:cubicBezTo>
                  <a:lnTo>
                    <a:pt x="8762996" y="727331"/>
                  </a:lnTo>
                  <a:cubicBezTo>
                    <a:pt x="8762996" y="727331"/>
                    <a:pt x="8762996" y="727331"/>
                    <a:pt x="8761881" y="727331"/>
                  </a:cubicBezTo>
                  <a:lnTo>
                    <a:pt x="8754080" y="727331"/>
                  </a:lnTo>
                  <a:cubicBezTo>
                    <a:pt x="8754080" y="727331"/>
                    <a:pt x="8754080" y="727331"/>
                    <a:pt x="8754080" y="726168"/>
                  </a:cubicBezTo>
                  <a:lnTo>
                    <a:pt x="8754080" y="718032"/>
                  </a:lnTo>
                  <a:cubicBezTo>
                    <a:pt x="8754080" y="718032"/>
                    <a:pt x="8754080" y="718032"/>
                    <a:pt x="8755194" y="718032"/>
                  </a:cubicBezTo>
                  <a:lnTo>
                    <a:pt x="8762996" y="718032"/>
                  </a:lnTo>
                  <a:cubicBezTo>
                    <a:pt x="8762996" y="718032"/>
                    <a:pt x="8762996" y="718032"/>
                    <a:pt x="8762996" y="717160"/>
                  </a:cubicBezTo>
                  <a:lnTo>
                    <a:pt x="8762996" y="711058"/>
                  </a:lnTo>
                  <a:cubicBezTo>
                    <a:pt x="8762996" y="711058"/>
                    <a:pt x="8762996" y="711058"/>
                    <a:pt x="8761881" y="711058"/>
                  </a:cubicBezTo>
                  <a:lnTo>
                    <a:pt x="8754080" y="711058"/>
                  </a:lnTo>
                  <a:cubicBezTo>
                    <a:pt x="8754080" y="711058"/>
                    <a:pt x="8754080" y="711058"/>
                    <a:pt x="8754080" y="709896"/>
                  </a:cubicBezTo>
                  <a:lnTo>
                    <a:pt x="8754080" y="701759"/>
                  </a:lnTo>
                  <a:cubicBezTo>
                    <a:pt x="8754080" y="701759"/>
                    <a:pt x="8754080" y="701759"/>
                    <a:pt x="8755194" y="701759"/>
                  </a:cubicBezTo>
                  <a:lnTo>
                    <a:pt x="8762996" y="701759"/>
                  </a:lnTo>
                  <a:cubicBezTo>
                    <a:pt x="8762996" y="701759"/>
                    <a:pt x="8762996" y="701759"/>
                    <a:pt x="8761881" y="700016"/>
                  </a:cubicBezTo>
                  <a:lnTo>
                    <a:pt x="8754080" y="687812"/>
                  </a:lnTo>
                  <a:cubicBezTo>
                    <a:pt x="8754080" y="687812"/>
                    <a:pt x="8754080" y="687812"/>
                    <a:pt x="8754080" y="650617"/>
                  </a:cubicBezTo>
                  <a:cubicBezTo>
                    <a:pt x="8754080" y="650617"/>
                    <a:pt x="8754080" y="650617"/>
                    <a:pt x="8903424" y="650617"/>
                  </a:cubicBezTo>
                  <a:cubicBezTo>
                    <a:pt x="8903424" y="650617"/>
                    <a:pt x="8903424" y="650617"/>
                    <a:pt x="8905096" y="653232"/>
                  </a:cubicBezTo>
                  <a:lnTo>
                    <a:pt x="8908543" y="658626"/>
                  </a:lnTo>
                  <a:lnTo>
                    <a:pt x="8908543" y="647687"/>
                  </a:lnTo>
                  <a:cubicBezTo>
                    <a:pt x="8908543" y="636001"/>
                    <a:pt x="8908543" y="622669"/>
                    <a:pt x="8908543" y="607460"/>
                  </a:cubicBezTo>
                  <a:cubicBezTo>
                    <a:pt x="8908552" y="607460"/>
                    <a:pt x="8908671" y="607460"/>
                    <a:pt x="8910570" y="607460"/>
                  </a:cubicBezTo>
                  <a:lnTo>
                    <a:pt x="8924757" y="607460"/>
                  </a:lnTo>
                  <a:cubicBezTo>
                    <a:pt x="8924757" y="607441"/>
                    <a:pt x="8924757" y="606126"/>
                    <a:pt x="8924757" y="515723"/>
                  </a:cubicBezTo>
                  <a:lnTo>
                    <a:pt x="8924757" y="490724"/>
                  </a:lnTo>
                  <a:lnTo>
                    <a:pt x="9078786" y="490724"/>
                  </a:lnTo>
                  <a:lnTo>
                    <a:pt x="9078786" y="506306"/>
                  </a:lnTo>
                  <a:cubicBezTo>
                    <a:pt x="9078786" y="526935"/>
                    <a:pt x="9078786" y="559711"/>
                    <a:pt x="9078786" y="611783"/>
                  </a:cubicBezTo>
                  <a:cubicBezTo>
                    <a:pt x="9078796" y="611782"/>
                    <a:pt x="9078908" y="611761"/>
                    <a:pt x="9080306" y="611513"/>
                  </a:cubicBezTo>
                  <a:lnTo>
                    <a:pt x="9090946" y="609622"/>
                  </a:lnTo>
                  <a:cubicBezTo>
                    <a:pt x="9090946" y="609644"/>
                    <a:pt x="9090916" y="610978"/>
                    <a:pt x="9088919" y="698254"/>
                  </a:cubicBezTo>
                  <a:cubicBezTo>
                    <a:pt x="9088929" y="698256"/>
                    <a:pt x="9089040" y="698276"/>
                    <a:pt x="9090439" y="698525"/>
                  </a:cubicBezTo>
                  <a:lnTo>
                    <a:pt x="9101079" y="700416"/>
                  </a:lnTo>
                  <a:cubicBezTo>
                    <a:pt x="9101081" y="700423"/>
                    <a:pt x="9101101" y="700487"/>
                    <a:pt x="9101332" y="701227"/>
                  </a:cubicBezTo>
                  <a:lnTo>
                    <a:pt x="9103106" y="706902"/>
                  </a:lnTo>
                  <a:cubicBezTo>
                    <a:pt x="9103108" y="706893"/>
                    <a:pt x="9103153" y="706750"/>
                    <a:pt x="9103866" y="704470"/>
                  </a:cubicBezTo>
                  <a:lnTo>
                    <a:pt x="9109186" y="687446"/>
                  </a:lnTo>
                  <a:cubicBezTo>
                    <a:pt x="9109193" y="687446"/>
                    <a:pt x="9109293" y="687446"/>
                    <a:pt x="9110959" y="687446"/>
                  </a:cubicBezTo>
                  <a:lnTo>
                    <a:pt x="9123373" y="687446"/>
                  </a:lnTo>
                  <a:cubicBezTo>
                    <a:pt x="9123373" y="687463"/>
                    <a:pt x="9123373" y="688156"/>
                    <a:pt x="9123373" y="719872"/>
                  </a:cubicBezTo>
                  <a:cubicBezTo>
                    <a:pt x="9123379" y="719877"/>
                    <a:pt x="9123456" y="719917"/>
                    <a:pt x="9124386" y="720413"/>
                  </a:cubicBezTo>
                  <a:lnTo>
                    <a:pt x="9131480" y="724196"/>
                  </a:lnTo>
                  <a:cubicBezTo>
                    <a:pt x="9131480" y="724205"/>
                    <a:pt x="9131480" y="724306"/>
                    <a:pt x="9131480" y="725547"/>
                  </a:cubicBezTo>
                  <a:lnTo>
                    <a:pt x="9131480" y="735005"/>
                  </a:lnTo>
                  <a:cubicBezTo>
                    <a:pt x="9131500" y="735005"/>
                    <a:pt x="9132408" y="735005"/>
                    <a:pt x="9176067" y="735005"/>
                  </a:cubicBezTo>
                  <a:cubicBezTo>
                    <a:pt x="9176067" y="735013"/>
                    <a:pt x="9176067" y="735096"/>
                    <a:pt x="9176067" y="736086"/>
                  </a:cubicBezTo>
                  <a:lnTo>
                    <a:pt x="9176067" y="743652"/>
                  </a:lnTo>
                  <a:cubicBezTo>
                    <a:pt x="9176076" y="743652"/>
                    <a:pt x="9176197" y="743652"/>
                    <a:pt x="9178093" y="743652"/>
                  </a:cubicBezTo>
                  <a:lnTo>
                    <a:pt x="9192280" y="743652"/>
                  </a:lnTo>
                  <a:cubicBezTo>
                    <a:pt x="9192280" y="743634"/>
                    <a:pt x="9192280" y="742905"/>
                    <a:pt x="9192280" y="713387"/>
                  </a:cubicBezTo>
                  <a:cubicBezTo>
                    <a:pt x="9192301" y="713387"/>
                    <a:pt x="9193231" y="713387"/>
                    <a:pt x="9236867" y="713387"/>
                  </a:cubicBezTo>
                  <a:cubicBezTo>
                    <a:pt x="9236867" y="713379"/>
                    <a:pt x="9236867" y="713282"/>
                    <a:pt x="9236867" y="712036"/>
                  </a:cubicBezTo>
                  <a:lnTo>
                    <a:pt x="9236867" y="702578"/>
                  </a:lnTo>
                  <a:cubicBezTo>
                    <a:pt x="9236873" y="702578"/>
                    <a:pt x="9236947" y="702578"/>
                    <a:pt x="9237881" y="702578"/>
                  </a:cubicBezTo>
                  <a:lnTo>
                    <a:pt x="9244974" y="702578"/>
                  </a:lnTo>
                  <a:cubicBezTo>
                    <a:pt x="9244974" y="702571"/>
                    <a:pt x="9244974" y="702458"/>
                    <a:pt x="9244974" y="700687"/>
                  </a:cubicBezTo>
                  <a:lnTo>
                    <a:pt x="9244974" y="687446"/>
                  </a:lnTo>
                  <a:cubicBezTo>
                    <a:pt x="9244983" y="687446"/>
                    <a:pt x="9245055" y="687446"/>
                    <a:pt x="9245734" y="687446"/>
                  </a:cubicBezTo>
                  <a:lnTo>
                    <a:pt x="9251054" y="687446"/>
                  </a:lnTo>
                  <a:cubicBezTo>
                    <a:pt x="9251054" y="687439"/>
                    <a:pt x="9251054" y="687354"/>
                    <a:pt x="9251054" y="686365"/>
                  </a:cubicBezTo>
                  <a:lnTo>
                    <a:pt x="9251054" y="678798"/>
                  </a:lnTo>
                  <a:cubicBezTo>
                    <a:pt x="9251062" y="678798"/>
                    <a:pt x="9251186" y="678798"/>
                    <a:pt x="9253081" y="678798"/>
                  </a:cubicBezTo>
                  <a:lnTo>
                    <a:pt x="9267268" y="678798"/>
                  </a:lnTo>
                  <a:cubicBezTo>
                    <a:pt x="9267268" y="678805"/>
                    <a:pt x="9267268" y="678882"/>
                    <a:pt x="9267268" y="679879"/>
                  </a:cubicBezTo>
                  <a:lnTo>
                    <a:pt x="9267268" y="687446"/>
                  </a:lnTo>
                  <a:cubicBezTo>
                    <a:pt x="9267279" y="687446"/>
                    <a:pt x="9267780" y="687446"/>
                    <a:pt x="9289561" y="687446"/>
                  </a:cubicBezTo>
                  <a:cubicBezTo>
                    <a:pt x="9289561" y="687438"/>
                    <a:pt x="9289561" y="687324"/>
                    <a:pt x="9289561" y="685554"/>
                  </a:cubicBezTo>
                  <a:lnTo>
                    <a:pt x="9289561" y="672313"/>
                  </a:lnTo>
                  <a:cubicBezTo>
                    <a:pt x="9289567" y="672313"/>
                    <a:pt x="9289664" y="672313"/>
                    <a:pt x="9291335" y="672313"/>
                  </a:cubicBezTo>
                  <a:lnTo>
                    <a:pt x="9303748" y="672313"/>
                  </a:lnTo>
                  <a:cubicBezTo>
                    <a:pt x="9303748" y="672325"/>
                    <a:pt x="9303748" y="672839"/>
                    <a:pt x="9303748" y="696093"/>
                  </a:cubicBezTo>
                  <a:cubicBezTo>
                    <a:pt x="9303755" y="696093"/>
                    <a:pt x="9303835" y="696093"/>
                    <a:pt x="9304762" y="696093"/>
                  </a:cubicBezTo>
                  <a:lnTo>
                    <a:pt x="9311855" y="696093"/>
                  </a:lnTo>
                  <a:cubicBezTo>
                    <a:pt x="9311855" y="696087"/>
                    <a:pt x="9311855" y="696006"/>
                    <a:pt x="9311855" y="695012"/>
                  </a:cubicBezTo>
                  <a:lnTo>
                    <a:pt x="9311855" y="687446"/>
                  </a:lnTo>
                  <a:cubicBezTo>
                    <a:pt x="9311864" y="687446"/>
                    <a:pt x="9311982" y="687446"/>
                    <a:pt x="9313628" y="687446"/>
                  </a:cubicBezTo>
                  <a:lnTo>
                    <a:pt x="9326042" y="687446"/>
                  </a:lnTo>
                  <a:cubicBezTo>
                    <a:pt x="9326042" y="687459"/>
                    <a:pt x="9326042" y="688018"/>
                    <a:pt x="9326042" y="713387"/>
                  </a:cubicBezTo>
                  <a:cubicBezTo>
                    <a:pt x="9326050" y="713387"/>
                    <a:pt x="9326168" y="713387"/>
                    <a:pt x="9328069" y="713387"/>
                  </a:cubicBezTo>
                  <a:lnTo>
                    <a:pt x="9342255" y="713387"/>
                  </a:lnTo>
                  <a:cubicBezTo>
                    <a:pt x="9342255" y="713398"/>
                    <a:pt x="9342255" y="713513"/>
                    <a:pt x="9342255" y="715008"/>
                  </a:cubicBezTo>
                  <a:lnTo>
                    <a:pt x="9342255" y="726358"/>
                  </a:lnTo>
                  <a:cubicBezTo>
                    <a:pt x="9342263" y="726358"/>
                    <a:pt x="9342334" y="726358"/>
                    <a:pt x="9343015" y="726358"/>
                  </a:cubicBezTo>
                  <a:lnTo>
                    <a:pt x="9348336" y="726358"/>
                  </a:lnTo>
                  <a:cubicBezTo>
                    <a:pt x="9348336" y="726350"/>
                    <a:pt x="9348336" y="726274"/>
                    <a:pt x="9348336" y="725547"/>
                  </a:cubicBezTo>
                  <a:lnTo>
                    <a:pt x="9348336" y="719872"/>
                  </a:lnTo>
                  <a:cubicBezTo>
                    <a:pt x="9348353" y="719872"/>
                    <a:pt x="9349072" y="719872"/>
                    <a:pt x="9378736" y="719872"/>
                  </a:cubicBezTo>
                  <a:cubicBezTo>
                    <a:pt x="9378736" y="719886"/>
                    <a:pt x="9378736" y="720449"/>
                    <a:pt x="9378736" y="743652"/>
                  </a:cubicBezTo>
                  <a:cubicBezTo>
                    <a:pt x="9378743" y="743652"/>
                    <a:pt x="9378822" y="743652"/>
                    <a:pt x="9379749" y="743652"/>
                  </a:cubicBezTo>
                  <a:lnTo>
                    <a:pt x="9386843" y="743652"/>
                  </a:lnTo>
                  <a:cubicBezTo>
                    <a:pt x="9386843" y="743659"/>
                    <a:pt x="9386843" y="743732"/>
                    <a:pt x="9386843" y="744733"/>
                  </a:cubicBezTo>
                  <a:lnTo>
                    <a:pt x="9386843" y="752299"/>
                  </a:lnTo>
                  <a:cubicBezTo>
                    <a:pt x="9386852" y="752299"/>
                    <a:pt x="9386925" y="752299"/>
                    <a:pt x="9387603" y="752299"/>
                  </a:cubicBezTo>
                  <a:lnTo>
                    <a:pt x="9392923" y="752299"/>
                  </a:lnTo>
                  <a:cubicBezTo>
                    <a:pt x="9392923" y="752292"/>
                    <a:pt x="9392923" y="752172"/>
                    <a:pt x="9392923" y="750137"/>
                  </a:cubicBezTo>
                  <a:lnTo>
                    <a:pt x="9392923" y="735005"/>
                  </a:lnTo>
                  <a:cubicBezTo>
                    <a:pt x="9392930" y="735005"/>
                    <a:pt x="9393008" y="735005"/>
                    <a:pt x="9393936" y="735005"/>
                  </a:cubicBezTo>
                  <a:lnTo>
                    <a:pt x="9401030" y="735005"/>
                  </a:lnTo>
                  <a:cubicBezTo>
                    <a:pt x="9401030" y="735013"/>
                    <a:pt x="9401030" y="735096"/>
                    <a:pt x="9401030" y="736086"/>
                  </a:cubicBezTo>
                  <a:lnTo>
                    <a:pt x="9401030" y="743652"/>
                  </a:lnTo>
                  <a:lnTo>
                    <a:pt x="9406350" y="741659"/>
                  </a:lnTo>
                  <a:cubicBezTo>
                    <a:pt x="9407110" y="741287"/>
                    <a:pt x="9407110" y="741085"/>
                    <a:pt x="9407110" y="740679"/>
                  </a:cubicBezTo>
                  <a:lnTo>
                    <a:pt x="9407110" y="735005"/>
                  </a:lnTo>
                  <a:cubicBezTo>
                    <a:pt x="9407127" y="735005"/>
                    <a:pt x="9407928" y="735005"/>
                    <a:pt x="9445617" y="735005"/>
                  </a:cubicBezTo>
                  <a:cubicBezTo>
                    <a:pt x="9445617" y="735019"/>
                    <a:pt x="9445617" y="735566"/>
                    <a:pt x="9445617" y="758784"/>
                  </a:cubicBezTo>
                  <a:cubicBezTo>
                    <a:pt x="9445625" y="758784"/>
                    <a:pt x="9445743" y="758784"/>
                    <a:pt x="9447643" y="758784"/>
                  </a:cubicBezTo>
                  <a:lnTo>
                    <a:pt x="9461830" y="758784"/>
                  </a:lnTo>
                  <a:cubicBezTo>
                    <a:pt x="9461830" y="758792"/>
                    <a:pt x="9461830" y="758874"/>
                    <a:pt x="9461830" y="759865"/>
                  </a:cubicBezTo>
                  <a:lnTo>
                    <a:pt x="9461830" y="767431"/>
                  </a:lnTo>
                  <a:cubicBezTo>
                    <a:pt x="9461839" y="767431"/>
                    <a:pt x="9461962" y="767431"/>
                    <a:pt x="9463604" y="767431"/>
                  </a:cubicBezTo>
                  <a:lnTo>
                    <a:pt x="9476017" y="767431"/>
                  </a:lnTo>
                  <a:cubicBezTo>
                    <a:pt x="9476017" y="767419"/>
                    <a:pt x="9476017" y="766908"/>
                    <a:pt x="9476017" y="743652"/>
                  </a:cubicBezTo>
                  <a:cubicBezTo>
                    <a:pt x="9476024" y="743652"/>
                    <a:pt x="9476102" y="743652"/>
                    <a:pt x="9477030" y="743652"/>
                  </a:cubicBezTo>
                  <a:lnTo>
                    <a:pt x="9484124" y="743652"/>
                  </a:lnTo>
                  <a:cubicBezTo>
                    <a:pt x="9484124" y="743633"/>
                    <a:pt x="9484124" y="742862"/>
                    <a:pt x="9484124" y="711225"/>
                  </a:cubicBezTo>
                  <a:cubicBezTo>
                    <a:pt x="9484131" y="711225"/>
                    <a:pt x="9484208" y="711225"/>
                    <a:pt x="9485137" y="711225"/>
                  </a:cubicBezTo>
                  <a:lnTo>
                    <a:pt x="9492231" y="711225"/>
                  </a:lnTo>
                  <a:cubicBezTo>
                    <a:pt x="9492231" y="711219"/>
                    <a:pt x="9492231" y="711110"/>
                    <a:pt x="9492231" y="709334"/>
                  </a:cubicBezTo>
                  <a:lnTo>
                    <a:pt x="9492231" y="696093"/>
                  </a:lnTo>
                  <a:cubicBezTo>
                    <a:pt x="9490204" y="696093"/>
                    <a:pt x="9490204" y="696093"/>
                    <a:pt x="9490964" y="694471"/>
                  </a:cubicBezTo>
                  <a:lnTo>
                    <a:pt x="9496284" y="683122"/>
                  </a:lnTo>
                  <a:cubicBezTo>
                    <a:pt x="9496289" y="683139"/>
                    <a:pt x="9496484" y="683813"/>
                    <a:pt x="9504391" y="711225"/>
                  </a:cubicBezTo>
                  <a:cubicBezTo>
                    <a:pt x="9504399" y="711225"/>
                    <a:pt x="9504472" y="711225"/>
                    <a:pt x="9505151" y="711225"/>
                  </a:cubicBezTo>
                  <a:lnTo>
                    <a:pt x="9510471" y="711225"/>
                  </a:lnTo>
                  <a:cubicBezTo>
                    <a:pt x="9510471" y="711212"/>
                    <a:pt x="9510471" y="710033"/>
                    <a:pt x="9510471" y="605298"/>
                  </a:cubicBezTo>
                  <a:cubicBezTo>
                    <a:pt x="9510481" y="605298"/>
                    <a:pt x="9510595" y="605298"/>
                    <a:pt x="9511991" y="605298"/>
                  </a:cubicBezTo>
                  <a:lnTo>
                    <a:pt x="9522631" y="605298"/>
                  </a:lnTo>
                  <a:cubicBezTo>
                    <a:pt x="9522631" y="605276"/>
                    <a:pt x="9522631" y="604266"/>
                    <a:pt x="9522631" y="557739"/>
                  </a:cubicBezTo>
                  <a:cubicBezTo>
                    <a:pt x="9522648" y="557739"/>
                    <a:pt x="9523273" y="557739"/>
                    <a:pt x="9548978" y="557739"/>
                  </a:cubicBezTo>
                  <a:cubicBezTo>
                    <a:pt x="9548978" y="557727"/>
                    <a:pt x="9548978" y="557217"/>
                    <a:pt x="9548978" y="536121"/>
                  </a:cubicBezTo>
                  <a:cubicBezTo>
                    <a:pt x="9548997" y="536121"/>
                    <a:pt x="9549786" y="536121"/>
                    <a:pt x="9583432" y="536121"/>
                  </a:cubicBezTo>
                  <a:cubicBezTo>
                    <a:pt x="9583432" y="536129"/>
                    <a:pt x="9583432" y="536259"/>
                    <a:pt x="9583432" y="538553"/>
                  </a:cubicBezTo>
                  <a:lnTo>
                    <a:pt x="9583432" y="555577"/>
                  </a:lnTo>
                  <a:cubicBezTo>
                    <a:pt x="9583441" y="555577"/>
                    <a:pt x="9583572" y="555577"/>
                    <a:pt x="9585712" y="555577"/>
                  </a:cubicBezTo>
                  <a:lnTo>
                    <a:pt x="9601672" y="555577"/>
                  </a:lnTo>
                  <a:cubicBezTo>
                    <a:pt x="9601672" y="555595"/>
                    <a:pt x="9601672" y="556489"/>
                    <a:pt x="9601672" y="603136"/>
                  </a:cubicBezTo>
                  <a:cubicBezTo>
                    <a:pt x="9601678" y="603136"/>
                    <a:pt x="9601754" y="603136"/>
                    <a:pt x="9602685" y="603136"/>
                  </a:cubicBezTo>
                  <a:lnTo>
                    <a:pt x="9609779" y="603136"/>
                  </a:lnTo>
                  <a:lnTo>
                    <a:pt x="9623966" y="607460"/>
                  </a:lnTo>
                  <a:cubicBezTo>
                    <a:pt x="9623966" y="607470"/>
                    <a:pt x="9623966" y="608120"/>
                    <a:pt x="9623966" y="646372"/>
                  </a:cubicBezTo>
                  <a:cubicBezTo>
                    <a:pt x="9623972" y="646372"/>
                    <a:pt x="9624047" y="646372"/>
                    <a:pt x="9624979" y="646372"/>
                  </a:cubicBezTo>
                  <a:lnTo>
                    <a:pt x="9632072" y="646372"/>
                  </a:lnTo>
                  <a:cubicBezTo>
                    <a:pt x="9632072" y="646382"/>
                    <a:pt x="9632072" y="646488"/>
                    <a:pt x="9632072" y="647993"/>
                  </a:cubicBezTo>
                  <a:lnTo>
                    <a:pt x="9632072" y="659342"/>
                  </a:lnTo>
                  <a:cubicBezTo>
                    <a:pt x="9632080" y="659342"/>
                    <a:pt x="9632204" y="659342"/>
                    <a:pt x="9634099" y="659342"/>
                  </a:cubicBezTo>
                  <a:lnTo>
                    <a:pt x="9648286" y="659342"/>
                  </a:lnTo>
                  <a:lnTo>
                    <a:pt x="9654366" y="665828"/>
                  </a:lnTo>
                  <a:cubicBezTo>
                    <a:pt x="9654366" y="665840"/>
                    <a:pt x="9654366" y="666326"/>
                    <a:pt x="9654366" y="687446"/>
                  </a:cubicBezTo>
                  <a:cubicBezTo>
                    <a:pt x="9654375" y="687446"/>
                    <a:pt x="9654506" y="687446"/>
                    <a:pt x="9656646" y="687446"/>
                  </a:cubicBezTo>
                  <a:lnTo>
                    <a:pt x="9672606" y="687446"/>
                  </a:lnTo>
                  <a:cubicBezTo>
                    <a:pt x="9672606" y="687453"/>
                    <a:pt x="9672606" y="687533"/>
                    <a:pt x="9672606" y="688526"/>
                  </a:cubicBezTo>
                  <a:lnTo>
                    <a:pt x="9672606" y="696093"/>
                  </a:lnTo>
                  <a:cubicBezTo>
                    <a:pt x="9672615" y="696093"/>
                    <a:pt x="9672714" y="696093"/>
                    <a:pt x="9673873" y="696093"/>
                  </a:cubicBezTo>
                  <a:lnTo>
                    <a:pt x="9682740" y="696093"/>
                  </a:lnTo>
                  <a:cubicBezTo>
                    <a:pt x="9682740" y="696102"/>
                    <a:pt x="9682740" y="696231"/>
                    <a:pt x="9682740" y="698254"/>
                  </a:cubicBezTo>
                  <a:lnTo>
                    <a:pt x="9682740" y="713387"/>
                  </a:lnTo>
                  <a:cubicBezTo>
                    <a:pt x="9686793" y="713387"/>
                    <a:pt x="9686793" y="713387"/>
                    <a:pt x="9686793" y="711495"/>
                  </a:cubicBezTo>
                  <a:lnTo>
                    <a:pt x="9686793" y="698254"/>
                  </a:lnTo>
                  <a:cubicBezTo>
                    <a:pt x="9686799" y="698254"/>
                    <a:pt x="9686877" y="698254"/>
                    <a:pt x="9687806" y="698254"/>
                  </a:cubicBezTo>
                  <a:lnTo>
                    <a:pt x="9694900" y="698254"/>
                  </a:lnTo>
                  <a:cubicBezTo>
                    <a:pt x="9694900" y="698265"/>
                    <a:pt x="9694900" y="698384"/>
                    <a:pt x="9694900" y="699876"/>
                  </a:cubicBezTo>
                  <a:lnTo>
                    <a:pt x="9694900" y="711225"/>
                  </a:lnTo>
                  <a:cubicBezTo>
                    <a:pt x="9694909" y="711225"/>
                    <a:pt x="9694982" y="711225"/>
                    <a:pt x="9695660" y="711225"/>
                  </a:cubicBezTo>
                  <a:lnTo>
                    <a:pt x="9700980" y="711225"/>
                  </a:lnTo>
                  <a:cubicBezTo>
                    <a:pt x="9700980" y="706902"/>
                    <a:pt x="9700980" y="706902"/>
                    <a:pt x="9749620" y="706902"/>
                  </a:cubicBezTo>
                  <a:cubicBezTo>
                    <a:pt x="9749620" y="706911"/>
                    <a:pt x="9749620" y="707012"/>
                    <a:pt x="9749620" y="708253"/>
                  </a:cubicBezTo>
                  <a:lnTo>
                    <a:pt x="9749620" y="717710"/>
                  </a:lnTo>
                  <a:cubicBezTo>
                    <a:pt x="9749628" y="717710"/>
                    <a:pt x="9749703" y="717710"/>
                    <a:pt x="9750380" y="717710"/>
                  </a:cubicBezTo>
                  <a:lnTo>
                    <a:pt x="9755702" y="717710"/>
                  </a:lnTo>
                  <a:cubicBezTo>
                    <a:pt x="9755702" y="717719"/>
                    <a:pt x="9755702" y="717841"/>
                    <a:pt x="9755702" y="719872"/>
                  </a:cubicBezTo>
                  <a:lnTo>
                    <a:pt x="9755702" y="735005"/>
                  </a:lnTo>
                  <a:cubicBezTo>
                    <a:pt x="9755710" y="735001"/>
                    <a:pt x="9755826" y="734923"/>
                    <a:pt x="9757728" y="733654"/>
                  </a:cubicBezTo>
                  <a:lnTo>
                    <a:pt x="9771914" y="724196"/>
                  </a:lnTo>
                  <a:cubicBezTo>
                    <a:pt x="9771916" y="724177"/>
                    <a:pt x="9772048" y="723302"/>
                    <a:pt x="9777994" y="683122"/>
                  </a:cubicBezTo>
                  <a:cubicBezTo>
                    <a:pt x="9778004" y="683120"/>
                    <a:pt x="9778072" y="683094"/>
                    <a:pt x="9778754" y="682852"/>
                  </a:cubicBezTo>
                  <a:lnTo>
                    <a:pt x="9784074" y="680960"/>
                  </a:lnTo>
                  <a:cubicBezTo>
                    <a:pt x="9784074" y="680944"/>
                    <a:pt x="9784108" y="679883"/>
                    <a:pt x="9786102" y="611783"/>
                  </a:cubicBezTo>
                  <a:cubicBezTo>
                    <a:pt x="9786102" y="611801"/>
                    <a:pt x="9786134" y="612892"/>
                    <a:pt x="9788128" y="680960"/>
                  </a:cubicBezTo>
                  <a:cubicBezTo>
                    <a:pt x="9788138" y="680963"/>
                    <a:pt x="9788208" y="680988"/>
                    <a:pt x="9788888" y="681230"/>
                  </a:cubicBezTo>
                  <a:lnTo>
                    <a:pt x="9794208" y="683122"/>
                  </a:lnTo>
                  <a:cubicBezTo>
                    <a:pt x="9794208" y="683102"/>
                    <a:pt x="9794208" y="681769"/>
                    <a:pt x="9794208" y="596651"/>
                  </a:cubicBezTo>
                  <a:cubicBezTo>
                    <a:pt x="9798262" y="596651"/>
                    <a:pt x="9798262" y="596651"/>
                    <a:pt x="9798262" y="564224"/>
                  </a:cubicBezTo>
                  <a:cubicBezTo>
                    <a:pt x="9798274" y="564224"/>
                    <a:pt x="9798960" y="564224"/>
                    <a:pt x="9836768" y="564224"/>
                  </a:cubicBezTo>
                  <a:cubicBezTo>
                    <a:pt x="9836768" y="564241"/>
                    <a:pt x="9836768" y="564959"/>
                    <a:pt x="9836768" y="596651"/>
                  </a:cubicBezTo>
                  <a:cubicBezTo>
                    <a:pt x="9836778" y="596651"/>
                    <a:pt x="9836850" y="596651"/>
                    <a:pt x="9837528" y="596651"/>
                  </a:cubicBezTo>
                  <a:lnTo>
                    <a:pt x="9842848" y="596651"/>
                  </a:lnTo>
                  <a:cubicBezTo>
                    <a:pt x="9842848" y="596630"/>
                    <a:pt x="9842848" y="595324"/>
                    <a:pt x="9842848" y="514503"/>
                  </a:cubicBezTo>
                  <a:cubicBezTo>
                    <a:pt x="9842854" y="514503"/>
                    <a:pt x="9842954" y="514503"/>
                    <a:pt x="9844622" y="514503"/>
                  </a:cubicBezTo>
                  <a:lnTo>
                    <a:pt x="9857036" y="514503"/>
                  </a:lnTo>
                  <a:cubicBezTo>
                    <a:pt x="9857036" y="514496"/>
                    <a:pt x="9857036" y="514385"/>
                    <a:pt x="9857036" y="512612"/>
                  </a:cubicBezTo>
                  <a:lnTo>
                    <a:pt x="9857036" y="499371"/>
                  </a:lnTo>
                  <a:cubicBezTo>
                    <a:pt x="9857046" y="499371"/>
                    <a:pt x="9857544" y="499371"/>
                    <a:pt x="9879330" y="499371"/>
                  </a:cubicBezTo>
                  <a:cubicBezTo>
                    <a:pt x="9879330" y="499364"/>
                    <a:pt x="9879330" y="499283"/>
                    <a:pt x="9879330" y="498290"/>
                  </a:cubicBezTo>
                  <a:lnTo>
                    <a:pt x="9879330" y="490724"/>
                  </a:lnTo>
                  <a:cubicBezTo>
                    <a:pt x="9879336" y="490724"/>
                    <a:pt x="9879446" y="490724"/>
                    <a:pt x="9881102" y="490724"/>
                  </a:cubicBezTo>
                  <a:lnTo>
                    <a:pt x="9893516" y="490724"/>
                  </a:lnTo>
                  <a:cubicBezTo>
                    <a:pt x="9893516" y="490732"/>
                    <a:pt x="9893516" y="490811"/>
                    <a:pt x="9893516" y="491805"/>
                  </a:cubicBezTo>
                  <a:lnTo>
                    <a:pt x="9893516" y="499371"/>
                  </a:lnTo>
                  <a:cubicBezTo>
                    <a:pt x="9893526" y="499371"/>
                    <a:pt x="9893598" y="499371"/>
                    <a:pt x="9894276" y="499371"/>
                  </a:cubicBezTo>
                  <a:lnTo>
                    <a:pt x="9899596" y="499371"/>
                  </a:lnTo>
                  <a:lnTo>
                    <a:pt x="9909730" y="495047"/>
                  </a:lnTo>
                  <a:lnTo>
                    <a:pt x="9913782" y="498290"/>
                  </a:lnTo>
                  <a:lnTo>
                    <a:pt x="9913782" y="490724"/>
                  </a:lnTo>
                  <a:cubicBezTo>
                    <a:pt x="9913792" y="490724"/>
                    <a:pt x="9913928" y="490724"/>
                    <a:pt x="9916062" y="490724"/>
                  </a:cubicBezTo>
                  <a:lnTo>
                    <a:pt x="9932024" y="490724"/>
                  </a:lnTo>
                  <a:cubicBezTo>
                    <a:pt x="9932024" y="490732"/>
                    <a:pt x="9932024" y="490811"/>
                    <a:pt x="9932024" y="491805"/>
                  </a:cubicBezTo>
                  <a:lnTo>
                    <a:pt x="9932024" y="499371"/>
                  </a:lnTo>
                  <a:cubicBezTo>
                    <a:pt x="9932042" y="499371"/>
                    <a:pt x="9932778" y="499371"/>
                    <a:pt x="9962424" y="499371"/>
                  </a:cubicBezTo>
                  <a:cubicBezTo>
                    <a:pt x="9962424" y="499381"/>
                    <a:pt x="9962424" y="499490"/>
                    <a:pt x="9962424" y="500992"/>
                  </a:cubicBezTo>
                  <a:lnTo>
                    <a:pt x="9962424" y="512342"/>
                  </a:lnTo>
                  <a:cubicBezTo>
                    <a:pt x="9962440" y="512342"/>
                    <a:pt x="9963080" y="512342"/>
                    <a:pt x="9988770" y="512342"/>
                  </a:cubicBezTo>
                  <a:cubicBezTo>
                    <a:pt x="9988770" y="512358"/>
                    <a:pt x="9988770" y="513038"/>
                    <a:pt x="9988770" y="542606"/>
                  </a:cubicBezTo>
                  <a:cubicBezTo>
                    <a:pt x="9988780" y="542606"/>
                    <a:pt x="9988852" y="542606"/>
                    <a:pt x="9989530" y="542606"/>
                  </a:cubicBezTo>
                  <a:lnTo>
                    <a:pt x="9994850" y="542606"/>
                  </a:lnTo>
                  <a:cubicBezTo>
                    <a:pt x="9994850" y="542613"/>
                    <a:pt x="9994850" y="542699"/>
                    <a:pt x="9994850" y="543687"/>
                  </a:cubicBezTo>
                  <a:lnTo>
                    <a:pt x="9994850" y="551254"/>
                  </a:lnTo>
                  <a:cubicBezTo>
                    <a:pt x="9998904" y="551254"/>
                    <a:pt x="9998904" y="551254"/>
                    <a:pt x="9998904" y="581518"/>
                  </a:cubicBezTo>
                  <a:cubicBezTo>
                    <a:pt x="9998914" y="581518"/>
                    <a:pt x="9998988" y="581518"/>
                    <a:pt x="9999664" y="581518"/>
                  </a:cubicBezTo>
                  <a:lnTo>
                    <a:pt x="10004984" y="581518"/>
                  </a:lnTo>
                  <a:cubicBezTo>
                    <a:pt x="10004984" y="581527"/>
                    <a:pt x="10004984" y="581594"/>
                    <a:pt x="10004984" y="582329"/>
                  </a:cubicBezTo>
                  <a:lnTo>
                    <a:pt x="10004984" y="588004"/>
                  </a:lnTo>
                  <a:cubicBezTo>
                    <a:pt x="10004990" y="588004"/>
                    <a:pt x="10005068" y="588004"/>
                    <a:pt x="10005998" y="588004"/>
                  </a:cubicBezTo>
                  <a:lnTo>
                    <a:pt x="10013090" y="588004"/>
                  </a:lnTo>
                  <a:cubicBezTo>
                    <a:pt x="10013090" y="588021"/>
                    <a:pt x="10013090" y="588734"/>
                    <a:pt x="10013090" y="618269"/>
                  </a:cubicBezTo>
                  <a:cubicBezTo>
                    <a:pt x="10013098" y="618269"/>
                    <a:pt x="10013218" y="618269"/>
                    <a:pt x="10015118" y="618269"/>
                  </a:cubicBezTo>
                  <a:lnTo>
                    <a:pt x="10029304" y="618269"/>
                  </a:lnTo>
                  <a:cubicBezTo>
                    <a:pt x="10029304" y="618285"/>
                    <a:pt x="10029304" y="618865"/>
                    <a:pt x="10029304" y="642048"/>
                  </a:cubicBezTo>
                  <a:cubicBezTo>
                    <a:pt x="10031332" y="642048"/>
                    <a:pt x="10031332" y="642048"/>
                    <a:pt x="10031332" y="643669"/>
                  </a:cubicBezTo>
                  <a:lnTo>
                    <a:pt x="10031332" y="655019"/>
                  </a:lnTo>
                  <a:cubicBezTo>
                    <a:pt x="10031340" y="655019"/>
                    <a:pt x="10031410" y="655019"/>
                    <a:pt x="10032092" y="655019"/>
                  </a:cubicBezTo>
                  <a:lnTo>
                    <a:pt x="10037412" y="655019"/>
                  </a:lnTo>
                  <a:cubicBezTo>
                    <a:pt x="10037412" y="655033"/>
                    <a:pt x="10037412" y="655596"/>
                    <a:pt x="10037412" y="678798"/>
                  </a:cubicBezTo>
                  <a:cubicBezTo>
                    <a:pt x="10037420" y="678798"/>
                    <a:pt x="10037518" y="678798"/>
                    <a:pt x="10038678" y="678798"/>
                  </a:cubicBezTo>
                  <a:lnTo>
                    <a:pt x="10047544" y="678798"/>
                  </a:lnTo>
                  <a:cubicBezTo>
                    <a:pt x="10049572" y="680960"/>
                    <a:pt x="10049572" y="680960"/>
                    <a:pt x="10049572" y="682852"/>
                  </a:cubicBezTo>
                  <a:lnTo>
                    <a:pt x="10049572" y="696093"/>
                  </a:lnTo>
                  <a:cubicBezTo>
                    <a:pt x="10049576" y="696086"/>
                    <a:pt x="10049664" y="695979"/>
                    <a:pt x="10051092" y="694201"/>
                  </a:cubicBezTo>
                  <a:lnTo>
                    <a:pt x="10061732" y="680960"/>
                  </a:lnTo>
                  <a:cubicBezTo>
                    <a:pt x="10061746" y="680960"/>
                    <a:pt x="10062386" y="680960"/>
                    <a:pt x="10090106" y="680960"/>
                  </a:cubicBezTo>
                  <a:cubicBezTo>
                    <a:pt x="10090106" y="680985"/>
                    <a:pt x="10090106" y="682386"/>
                    <a:pt x="10090106" y="767431"/>
                  </a:cubicBezTo>
                  <a:cubicBezTo>
                    <a:pt x="10090114" y="767431"/>
                    <a:pt x="10090190" y="767431"/>
                    <a:pt x="10090866" y="767431"/>
                  </a:cubicBezTo>
                  <a:lnTo>
                    <a:pt x="10096186" y="767431"/>
                  </a:lnTo>
                  <a:cubicBezTo>
                    <a:pt x="10096190" y="767423"/>
                    <a:pt x="10096248" y="767323"/>
                    <a:pt x="10096946" y="766080"/>
                  </a:cubicBezTo>
                  <a:lnTo>
                    <a:pt x="10102266" y="756622"/>
                  </a:lnTo>
                  <a:cubicBezTo>
                    <a:pt x="10102266" y="756629"/>
                    <a:pt x="10102266" y="756728"/>
                    <a:pt x="10102266" y="758514"/>
                  </a:cubicBezTo>
                  <a:lnTo>
                    <a:pt x="10102266" y="771755"/>
                  </a:lnTo>
                  <a:cubicBezTo>
                    <a:pt x="10106318" y="771755"/>
                    <a:pt x="10106318" y="771755"/>
                    <a:pt x="10106318" y="726358"/>
                  </a:cubicBezTo>
                  <a:cubicBezTo>
                    <a:pt x="10106328" y="726358"/>
                    <a:pt x="10106398" y="726358"/>
                    <a:pt x="10107078" y="726358"/>
                  </a:cubicBezTo>
                  <a:lnTo>
                    <a:pt x="10112398" y="726358"/>
                  </a:lnTo>
                  <a:cubicBezTo>
                    <a:pt x="10112398" y="726343"/>
                    <a:pt x="10112398" y="725343"/>
                    <a:pt x="10112398" y="661504"/>
                  </a:cubicBezTo>
                  <a:cubicBezTo>
                    <a:pt x="10112406" y="661504"/>
                    <a:pt x="10112486" y="661504"/>
                    <a:pt x="10113412" y="661504"/>
                  </a:cubicBezTo>
                  <a:lnTo>
                    <a:pt x="10120506" y="661504"/>
                  </a:lnTo>
                  <a:cubicBezTo>
                    <a:pt x="10120512" y="661483"/>
                    <a:pt x="10120776" y="660543"/>
                    <a:pt x="10132666" y="618269"/>
                  </a:cubicBezTo>
                  <a:cubicBezTo>
                    <a:pt x="10132674" y="618269"/>
                    <a:pt x="10132772" y="618269"/>
                    <a:pt x="10133932" y="618269"/>
                  </a:cubicBezTo>
                  <a:lnTo>
                    <a:pt x="10142800" y="618269"/>
                  </a:lnTo>
                  <a:cubicBezTo>
                    <a:pt x="10142804" y="618292"/>
                    <a:pt x="10143030" y="619258"/>
                    <a:pt x="10152932" y="661504"/>
                  </a:cubicBezTo>
                  <a:cubicBezTo>
                    <a:pt x="10152938" y="661504"/>
                    <a:pt x="10153012" y="661504"/>
                    <a:pt x="10153946" y="661504"/>
                  </a:cubicBezTo>
                  <a:lnTo>
                    <a:pt x="10161040" y="661504"/>
                  </a:lnTo>
                  <a:cubicBezTo>
                    <a:pt x="10161040" y="661515"/>
                    <a:pt x="10161040" y="662182"/>
                    <a:pt x="10161040" y="700416"/>
                  </a:cubicBezTo>
                  <a:cubicBezTo>
                    <a:pt x="10161046" y="700416"/>
                    <a:pt x="10161146" y="700416"/>
                    <a:pt x="10162812" y="700416"/>
                  </a:cubicBezTo>
                  <a:lnTo>
                    <a:pt x="10175226" y="700416"/>
                  </a:lnTo>
                  <a:cubicBezTo>
                    <a:pt x="10175226" y="700424"/>
                    <a:pt x="10175226" y="700546"/>
                    <a:pt x="10175226" y="702578"/>
                  </a:cubicBezTo>
                  <a:lnTo>
                    <a:pt x="10175226" y="717710"/>
                  </a:lnTo>
                  <a:cubicBezTo>
                    <a:pt x="10179280" y="717710"/>
                    <a:pt x="10179280" y="717710"/>
                    <a:pt x="10179280" y="715549"/>
                  </a:cubicBezTo>
                  <a:lnTo>
                    <a:pt x="10179280" y="700416"/>
                  </a:lnTo>
                  <a:cubicBezTo>
                    <a:pt x="10179290" y="700416"/>
                    <a:pt x="10179402" y="700416"/>
                    <a:pt x="10180800" y="700416"/>
                  </a:cubicBezTo>
                  <a:lnTo>
                    <a:pt x="10191440" y="700416"/>
                  </a:lnTo>
                  <a:cubicBezTo>
                    <a:pt x="10191440" y="700426"/>
                    <a:pt x="10191440" y="700543"/>
                    <a:pt x="10191440" y="702037"/>
                  </a:cubicBezTo>
                  <a:lnTo>
                    <a:pt x="10191440" y="713387"/>
                  </a:lnTo>
                  <a:cubicBezTo>
                    <a:pt x="10191456" y="713387"/>
                    <a:pt x="10192164" y="713387"/>
                    <a:pt x="10221840" y="713387"/>
                  </a:cubicBezTo>
                  <a:cubicBezTo>
                    <a:pt x="10221840" y="713370"/>
                    <a:pt x="10221840" y="712599"/>
                    <a:pt x="10221840" y="676637"/>
                  </a:cubicBezTo>
                  <a:cubicBezTo>
                    <a:pt x="10221848" y="676637"/>
                    <a:pt x="10221942" y="676637"/>
                    <a:pt x="10223106" y="676637"/>
                  </a:cubicBezTo>
                  <a:lnTo>
                    <a:pt x="10231974" y="676637"/>
                  </a:lnTo>
                  <a:cubicBezTo>
                    <a:pt x="10231974" y="676648"/>
                    <a:pt x="10231974" y="677142"/>
                    <a:pt x="10231974" y="698254"/>
                  </a:cubicBezTo>
                  <a:cubicBezTo>
                    <a:pt x="10234000" y="698254"/>
                    <a:pt x="10234000" y="698254"/>
                    <a:pt x="10234000" y="665828"/>
                  </a:cubicBezTo>
                  <a:cubicBezTo>
                    <a:pt x="10234014" y="665828"/>
                    <a:pt x="10234556" y="665828"/>
                    <a:pt x="10256294" y="665828"/>
                  </a:cubicBezTo>
                  <a:cubicBezTo>
                    <a:pt x="10256294" y="665818"/>
                    <a:pt x="10256294" y="665698"/>
                    <a:pt x="10256294" y="664206"/>
                  </a:cubicBezTo>
                  <a:lnTo>
                    <a:pt x="10256294" y="652857"/>
                  </a:lnTo>
                  <a:cubicBezTo>
                    <a:pt x="10256302" y="652857"/>
                    <a:pt x="10256376" y="652857"/>
                    <a:pt x="10257054" y="652857"/>
                  </a:cubicBezTo>
                  <a:lnTo>
                    <a:pt x="10262374" y="652857"/>
                  </a:lnTo>
                  <a:cubicBezTo>
                    <a:pt x="10262374" y="652851"/>
                    <a:pt x="10262374" y="652738"/>
                    <a:pt x="10262374" y="650966"/>
                  </a:cubicBezTo>
                  <a:lnTo>
                    <a:pt x="10262374" y="637725"/>
                  </a:lnTo>
                  <a:lnTo>
                    <a:pt x="10266428" y="644210"/>
                  </a:lnTo>
                  <a:cubicBezTo>
                    <a:pt x="10266436" y="644210"/>
                    <a:pt x="10266564" y="644210"/>
                    <a:pt x="10268708" y="644210"/>
                  </a:cubicBezTo>
                  <a:lnTo>
                    <a:pt x="10284668" y="644210"/>
                  </a:lnTo>
                  <a:cubicBezTo>
                    <a:pt x="10284668" y="644202"/>
                    <a:pt x="10284668" y="644134"/>
                    <a:pt x="10284668" y="643399"/>
                  </a:cubicBezTo>
                  <a:lnTo>
                    <a:pt x="10284668" y="637725"/>
                  </a:lnTo>
                  <a:cubicBezTo>
                    <a:pt x="10284676" y="637725"/>
                    <a:pt x="10284750" y="637725"/>
                    <a:pt x="10285428" y="637725"/>
                  </a:cubicBezTo>
                  <a:lnTo>
                    <a:pt x="10290748" y="637725"/>
                  </a:lnTo>
                  <a:cubicBezTo>
                    <a:pt x="10290748" y="637734"/>
                    <a:pt x="10290748" y="637834"/>
                    <a:pt x="10290748" y="639076"/>
                  </a:cubicBezTo>
                  <a:lnTo>
                    <a:pt x="10290748" y="648534"/>
                  </a:lnTo>
                  <a:cubicBezTo>
                    <a:pt x="10290762" y="648534"/>
                    <a:pt x="10291496" y="648534"/>
                    <a:pt x="10329254" y="648534"/>
                  </a:cubicBezTo>
                  <a:cubicBezTo>
                    <a:pt x="10329254" y="648552"/>
                    <a:pt x="10329254" y="650062"/>
                    <a:pt x="10329254" y="786887"/>
                  </a:cubicBezTo>
                  <a:cubicBezTo>
                    <a:pt x="10329264" y="786887"/>
                    <a:pt x="10329380" y="786887"/>
                    <a:pt x="10330774" y="786887"/>
                  </a:cubicBezTo>
                  <a:lnTo>
                    <a:pt x="10341414" y="786887"/>
                  </a:lnTo>
                  <a:cubicBezTo>
                    <a:pt x="10341414" y="782564"/>
                    <a:pt x="10341414" y="778240"/>
                    <a:pt x="10341414" y="773917"/>
                  </a:cubicBezTo>
                  <a:cubicBezTo>
                    <a:pt x="10343442" y="773917"/>
                    <a:pt x="10343442" y="773917"/>
                    <a:pt x="10345468" y="773917"/>
                  </a:cubicBezTo>
                  <a:cubicBezTo>
                    <a:pt x="10345468" y="778240"/>
                    <a:pt x="10345468" y="782564"/>
                    <a:pt x="10345468" y="786887"/>
                  </a:cubicBezTo>
                  <a:cubicBezTo>
                    <a:pt x="10355602" y="786887"/>
                    <a:pt x="10365736" y="786887"/>
                    <a:pt x="10375868" y="786887"/>
                  </a:cubicBezTo>
                  <a:cubicBezTo>
                    <a:pt x="10375868" y="776078"/>
                    <a:pt x="10375868" y="767431"/>
                    <a:pt x="10375868" y="756622"/>
                  </a:cubicBezTo>
                  <a:cubicBezTo>
                    <a:pt x="10379922" y="756622"/>
                    <a:pt x="10383976" y="756622"/>
                    <a:pt x="10388028" y="756622"/>
                  </a:cubicBezTo>
                  <a:lnTo>
                    <a:pt x="10400188" y="754461"/>
                  </a:lnTo>
                  <a:cubicBezTo>
                    <a:pt x="10402216" y="754461"/>
                    <a:pt x="10402216" y="756622"/>
                    <a:pt x="10404242" y="756622"/>
                  </a:cubicBezTo>
                  <a:lnTo>
                    <a:pt x="10414376" y="756622"/>
                  </a:lnTo>
                  <a:cubicBezTo>
                    <a:pt x="10414376" y="767431"/>
                    <a:pt x="10414376" y="778240"/>
                    <a:pt x="10414376" y="786887"/>
                  </a:cubicBezTo>
                  <a:cubicBezTo>
                    <a:pt x="10416402" y="786887"/>
                    <a:pt x="10418430" y="786887"/>
                    <a:pt x="10422482" y="786887"/>
                  </a:cubicBezTo>
                  <a:cubicBezTo>
                    <a:pt x="10422482" y="793373"/>
                    <a:pt x="10422482" y="799858"/>
                    <a:pt x="10422482" y="804182"/>
                  </a:cubicBezTo>
                  <a:lnTo>
                    <a:pt x="10431818" y="805087"/>
                  </a:lnTo>
                  <a:lnTo>
                    <a:pt x="10444776" y="805087"/>
                  </a:lnTo>
                  <a:cubicBezTo>
                    <a:pt x="10444776" y="799278"/>
                    <a:pt x="10444776" y="795106"/>
                    <a:pt x="10444776" y="789049"/>
                  </a:cubicBezTo>
                  <a:lnTo>
                    <a:pt x="10512732" y="789049"/>
                  </a:lnTo>
                  <a:lnTo>
                    <a:pt x="10512732" y="703796"/>
                  </a:lnTo>
                  <a:lnTo>
                    <a:pt x="10584740" y="703796"/>
                  </a:lnTo>
                  <a:lnTo>
                    <a:pt x="10584740" y="782564"/>
                  </a:lnTo>
                  <a:cubicBezTo>
                    <a:pt x="10585376" y="782564"/>
                    <a:pt x="10586010" y="782564"/>
                    <a:pt x="10586644" y="782564"/>
                  </a:cubicBezTo>
                  <a:lnTo>
                    <a:pt x="10587886" y="805087"/>
                  </a:lnTo>
                  <a:lnTo>
                    <a:pt x="10597562" y="805087"/>
                  </a:lnTo>
                  <a:cubicBezTo>
                    <a:pt x="10598098" y="797873"/>
                    <a:pt x="10598804" y="790219"/>
                    <a:pt x="10598804" y="782564"/>
                  </a:cubicBezTo>
                  <a:cubicBezTo>
                    <a:pt x="10600832" y="782564"/>
                    <a:pt x="10602858" y="782564"/>
                    <a:pt x="10604884" y="782564"/>
                  </a:cubicBezTo>
                  <a:lnTo>
                    <a:pt x="10606126" y="805087"/>
                  </a:lnTo>
                  <a:lnTo>
                    <a:pt x="10656748" y="805087"/>
                  </a:lnTo>
                  <a:lnTo>
                    <a:pt x="10656748" y="642059"/>
                  </a:lnTo>
                  <a:lnTo>
                    <a:pt x="10854076" y="642059"/>
                  </a:lnTo>
                  <a:lnTo>
                    <a:pt x="10854076" y="805087"/>
                  </a:lnTo>
                  <a:lnTo>
                    <a:pt x="10872772" y="805087"/>
                  </a:lnTo>
                  <a:lnTo>
                    <a:pt x="10872772" y="722394"/>
                  </a:lnTo>
                  <a:lnTo>
                    <a:pt x="10967892" y="722394"/>
                  </a:lnTo>
                  <a:cubicBezTo>
                    <a:pt x="10971967" y="616373"/>
                    <a:pt x="10975346" y="510899"/>
                    <a:pt x="10979823" y="404253"/>
                  </a:cubicBezTo>
                  <a:cubicBezTo>
                    <a:pt x="10969690" y="404253"/>
                    <a:pt x="10945370" y="391282"/>
                    <a:pt x="10967663" y="382635"/>
                  </a:cubicBezTo>
                  <a:cubicBezTo>
                    <a:pt x="10965635" y="380473"/>
                    <a:pt x="10963610" y="378311"/>
                    <a:pt x="10961583" y="378311"/>
                  </a:cubicBezTo>
                  <a:cubicBezTo>
                    <a:pt x="10961583" y="365341"/>
                    <a:pt x="10959555" y="363179"/>
                    <a:pt x="10969690" y="354532"/>
                  </a:cubicBezTo>
                  <a:cubicBezTo>
                    <a:pt x="10969690" y="350208"/>
                    <a:pt x="10969690" y="343723"/>
                    <a:pt x="10969690" y="337238"/>
                  </a:cubicBezTo>
                  <a:cubicBezTo>
                    <a:pt x="10973743" y="337238"/>
                    <a:pt x="10977796" y="337238"/>
                    <a:pt x="10983876" y="337238"/>
                  </a:cubicBezTo>
                  <a:cubicBezTo>
                    <a:pt x="10983876" y="328590"/>
                    <a:pt x="10983876" y="322105"/>
                    <a:pt x="10983876" y="315620"/>
                  </a:cubicBezTo>
                  <a:cubicBezTo>
                    <a:pt x="10983876" y="313458"/>
                    <a:pt x="10985903" y="313458"/>
                    <a:pt x="10985903" y="311296"/>
                  </a:cubicBezTo>
                  <a:cubicBezTo>
                    <a:pt x="10985903" y="285355"/>
                    <a:pt x="10985903" y="259414"/>
                    <a:pt x="10985903" y="233472"/>
                  </a:cubicBezTo>
                  <a:cubicBezTo>
                    <a:pt x="10985903" y="231310"/>
                    <a:pt x="10983876" y="229149"/>
                    <a:pt x="10983876" y="226987"/>
                  </a:cubicBezTo>
                  <a:cubicBezTo>
                    <a:pt x="10985903" y="224825"/>
                    <a:pt x="10987930" y="222663"/>
                    <a:pt x="10989956" y="220501"/>
                  </a:cubicBezTo>
                  <a:cubicBezTo>
                    <a:pt x="10989956" y="201045"/>
                    <a:pt x="10989956" y="181589"/>
                    <a:pt x="10989956" y="162133"/>
                  </a:cubicBezTo>
                  <a:cubicBezTo>
                    <a:pt x="10989956" y="159972"/>
                    <a:pt x="10989956" y="159972"/>
                    <a:pt x="10991983" y="157810"/>
                  </a:cubicBezTo>
                  <a:cubicBezTo>
                    <a:pt x="10991983" y="140516"/>
                    <a:pt x="10991983" y="121060"/>
                    <a:pt x="10991983" y="101604"/>
                  </a:cubicBezTo>
                  <a:cubicBezTo>
                    <a:pt x="10994010" y="92957"/>
                    <a:pt x="10994010" y="88633"/>
                    <a:pt x="10994010" y="82148"/>
                  </a:cubicBezTo>
                  <a:cubicBezTo>
                    <a:pt x="10998063" y="88633"/>
                    <a:pt x="10998063" y="92957"/>
                    <a:pt x="10998063" y="99442"/>
                  </a:cubicBezTo>
                  <a:cubicBezTo>
                    <a:pt x="11000090" y="121060"/>
                    <a:pt x="11000090" y="140516"/>
                    <a:pt x="11000090" y="157810"/>
                  </a:cubicBezTo>
                  <a:cubicBezTo>
                    <a:pt x="11002116" y="181589"/>
                    <a:pt x="11002116" y="201045"/>
                    <a:pt x="11002116" y="220501"/>
                  </a:cubicBezTo>
                  <a:cubicBezTo>
                    <a:pt x="11004143" y="222663"/>
                    <a:pt x="11006170" y="224825"/>
                    <a:pt x="11008196" y="226987"/>
                  </a:cubicBezTo>
                  <a:cubicBezTo>
                    <a:pt x="11008196" y="229149"/>
                    <a:pt x="11006170" y="231310"/>
                    <a:pt x="11006170" y="233472"/>
                  </a:cubicBezTo>
                  <a:cubicBezTo>
                    <a:pt x="11006170" y="259414"/>
                    <a:pt x="11006170" y="285355"/>
                    <a:pt x="11006170" y="311296"/>
                  </a:cubicBezTo>
                  <a:cubicBezTo>
                    <a:pt x="11006170" y="313458"/>
                    <a:pt x="11008196" y="313458"/>
                    <a:pt x="11008196" y="315620"/>
                  </a:cubicBezTo>
                  <a:cubicBezTo>
                    <a:pt x="11008196" y="322105"/>
                    <a:pt x="11008196" y="328590"/>
                    <a:pt x="11008196" y="337238"/>
                  </a:cubicBezTo>
                  <a:cubicBezTo>
                    <a:pt x="11012250" y="337238"/>
                    <a:pt x="11018330" y="337238"/>
                    <a:pt x="11022383" y="337238"/>
                  </a:cubicBezTo>
                  <a:cubicBezTo>
                    <a:pt x="11022383" y="343723"/>
                    <a:pt x="11022383" y="350208"/>
                    <a:pt x="11022383" y="354532"/>
                  </a:cubicBezTo>
                  <a:cubicBezTo>
                    <a:pt x="11030491" y="363179"/>
                    <a:pt x="11030491" y="363179"/>
                    <a:pt x="11030491" y="378311"/>
                  </a:cubicBezTo>
                  <a:cubicBezTo>
                    <a:pt x="11028463" y="378311"/>
                    <a:pt x="11026436" y="380473"/>
                    <a:pt x="11024411" y="382635"/>
                  </a:cubicBezTo>
                  <a:cubicBezTo>
                    <a:pt x="11044676" y="393444"/>
                    <a:pt x="11020356" y="402091"/>
                    <a:pt x="11012250" y="404253"/>
                  </a:cubicBezTo>
                  <a:cubicBezTo>
                    <a:pt x="11014276" y="488562"/>
                    <a:pt x="11018330" y="572871"/>
                    <a:pt x="11020356" y="657181"/>
                  </a:cubicBezTo>
                  <a:cubicBezTo>
                    <a:pt x="11042651" y="657181"/>
                    <a:pt x="11064943" y="657181"/>
                    <a:pt x="11085211" y="657181"/>
                  </a:cubicBezTo>
                  <a:cubicBezTo>
                    <a:pt x="11085211" y="683122"/>
                    <a:pt x="11085211" y="709063"/>
                    <a:pt x="11085211" y="732843"/>
                  </a:cubicBezTo>
                  <a:cubicBezTo>
                    <a:pt x="11089264" y="732843"/>
                    <a:pt x="11091291" y="732843"/>
                    <a:pt x="11093318" y="732843"/>
                  </a:cubicBezTo>
                  <a:cubicBezTo>
                    <a:pt x="11093318" y="730681"/>
                    <a:pt x="11095344" y="728519"/>
                    <a:pt x="11095344" y="726358"/>
                  </a:cubicBezTo>
                  <a:cubicBezTo>
                    <a:pt x="11097371" y="726358"/>
                    <a:pt x="11099398" y="726358"/>
                    <a:pt x="11101424" y="726358"/>
                  </a:cubicBezTo>
                  <a:cubicBezTo>
                    <a:pt x="11101424" y="728519"/>
                    <a:pt x="11101424" y="730681"/>
                    <a:pt x="11103452" y="735005"/>
                  </a:cubicBezTo>
                  <a:cubicBezTo>
                    <a:pt x="11107504" y="735005"/>
                    <a:pt x="11111558" y="735005"/>
                    <a:pt x="11115612" y="735005"/>
                  </a:cubicBezTo>
                  <a:cubicBezTo>
                    <a:pt x="11115612" y="732843"/>
                    <a:pt x="11115612" y="730681"/>
                    <a:pt x="11115612" y="728519"/>
                  </a:cubicBezTo>
                  <a:cubicBezTo>
                    <a:pt x="11123718" y="728519"/>
                    <a:pt x="11129798" y="728519"/>
                    <a:pt x="11137904" y="728519"/>
                  </a:cubicBezTo>
                  <a:cubicBezTo>
                    <a:pt x="11137904" y="730681"/>
                    <a:pt x="11137904" y="732843"/>
                    <a:pt x="11137904" y="735005"/>
                  </a:cubicBezTo>
                  <a:cubicBezTo>
                    <a:pt x="11143984" y="735005"/>
                    <a:pt x="11152092" y="735005"/>
                    <a:pt x="11158172" y="735005"/>
                  </a:cubicBezTo>
                  <a:cubicBezTo>
                    <a:pt x="11158172" y="750137"/>
                    <a:pt x="11158172" y="765270"/>
                    <a:pt x="11158172" y="780402"/>
                  </a:cubicBezTo>
                  <a:cubicBezTo>
                    <a:pt x="11162226" y="780402"/>
                    <a:pt x="11168306" y="780402"/>
                    <a:pt x="11172359" y="780402"/>
                  </a:cubicBezTo>
                  <a:cubicBezTo>
                    <a:pt x="11172359" y="776078"/>
                    <a:pt x="11172359" y="771755"/>
                    <a:pt x="11172359" y="767431"/>
                  </a:cubicBezTo>
                  <a:cubicBezTo>
                    <a:pt x="11178439" y="767431"/>
                    <a:pt x="11184519" y="767431"/>
                    <a:pt x="11188572" y="767431"/>
                  </a:cubicBezTo>
                  <a:cubicBezTo>
                    <a:pt x="11188572" y="706902"/>
                    <a:pt x="11188572" y="648534"/>
                    <a:pt x="11188572" y="588004"/>
                  </a:cubicBezTo>
                  <a:cubicBezTo>
                    <a:pt x="11190599" y="585842"/>
                    <a:pt x="11192626" y="583680"/>
                    <a:pt x="11194652" y="581518"/>
                  </a:cubicBezTo>
                  <a:cubicBezTo>
                    <a:pt x="11218972" y="581518"/>
                    <a:pt x="11243292" y="581518"/>
                    <a:pt x="11267614" y="581518"/>
                  </a:cubicBezTo>
                  <a:lnTo>
                    <a:pt x="11267614" y="590166"/>
                  </a:lnTo>
                  <a:lnTo>
                    <a:pt x="11277747" y="590166"/>
                  </a:lnTo>
                  <a:cubicBezTo>
                    <a:pt x="11277747" y="629078"/>
                    <a:pt x="11277747" y="667990"/>
                    <a:pt x="11277747" y="704740"/>
                  </a:cubicBezTo>
                  <a:cubicBezTo>
                    <a:pt x="11285854" y="704740"/>
                    <a:pt x="11291934" y="704740"/>
                    <a:pt x="11300040" y="704740"/>
                  </a:cubicBezTo>
                  <a:cubicBezTo>
                    <a:pt x="11300040" y="683122"/>
                    <a:pt x="11300040" y="661504"/>
                    <a:pt x="11300040" y="637725"/>
                  </a:cubicBezTo>
                  <a:cubicBezTo>
                    <a:pt x="11308147" y="637725"/>
                    <a:pt x="11318280" y="637725"/>
                    <a:pt x="11326388" y="637725"/>
                  </a:cubicBezTo>
                  <a:cubicBezTo>
                    <a:pt x="11328414" y="637725"/>
                    <a:pt x="11328414" y="635563"/>
                    <a:pt x="11330440" y="633401"/>
                  </a:cubicBezTo>
                  <a:lnTo>
                    <a:pt x="11338548" y="633401"/>
                  </a:lnTo>
                  <a:cubicBezTo>
                    <a:pt x="11340574" y="635563"/>
                    <a:pt x="11340574" y="637725"/>
                    <a:pt x="11342600" y="637725"/>
                  </a:cubicBezTo>
                  <a:cubicBezTo>
                    <a:pt x="11348680" y="637725"/>
                    <a:pt x="11356788" y="637725"/>
                    <a:pt x="11364895" y="637725"/>
                  </a:cubicBezTo>
                  <a:cubicBezTo>
                    <a:pt x="11364895" y="598813"/>
                    <a:pt x="11364895" y="559901"/>
                    <a:pt x="11364895" y="520989"/>
                  </a:cubicBezTo>
                  <a:cubicBezTo>
                    <a:pt x="11364908" y="520986"/>
                    <a:pt x="11365775" y="520822"/>
                    <a:pt x="11421642" y="510180"/>
                  </a:cubicBezTo>
                  <a:cubicBezTo>
                    <a:pt x="11421642" y="510187"/>
                    <a:pt x="11421642" y="510261"/>
                    <a:pt x="11421642" y="511261"/>
                  </a:cubicBezTo>
                  <a:lnTo>
                    <a:pt x="11421642" y="518827"/>
                  </a:lnTo>
                  <a:cubicBezTo>
                    <a:pt x="11421659" y="518827"/>
                    <a:pt x="11422303" y="518827"/>
                    <a:pt x="11447988" y="518827"/>
                  </a:cubicBezTo>
                  <a:cubicBezTo>
                    <a:pt x="11447988" y="518849"/>
                    <a:pt x="11447988" y="521220"/>
                    <a:pt x="11447988" y="773917"/>
                  </a:cubicBezTo>
                  <a:cubicBezTo>
                    <a:pt x="11454068" y="773917"/>
                    <a:pt x="11462175" y="773917"/>
                    <a:pt x="11470283" y="773917"/>
                  </a:cubicBezTo>
                  <a:cubicBezTo>
                    <a:pt x="11470283" y="771755"/>
                    <a:pt x="11470283" y="771755"/>
                    <a:pt x="11470283" y="769593"/>
                  </a:cubicBezTo>
                  <a:cubicBezTo>
                    <a:pt x="11474335" y="769593"/>
                    <a:pt x="11478388" y="769593"/>
                    <a:pt x="11482443" y="769593"/>
                  </a:cubicBezTo>
                  <a:cubicBezTo>
                    <a:pt x="11482443" y="771755"/>
                    <a:pt x="11482443" y="771755"/>
                    <a:pt x="11482443" y="773917"/>
                  </a:cubicBezTo>
                  <a:cubicBezTo>
                    <a:pt x="11490550" y="773917"/>
                    <a:pt x="11498655" y="773917"/>
                    <a:pt x="11506763" y="773917"/>
                  </a:cubicBezTo>
                  <a:cubicBezTo>
                    <a:pt x="11506763" y="769593"/>
                    <a:pt x="11506763" y="765270"/>
                    <a:pt x="11506763" y="760946"/>
                  </a:cubicBezTo>
                  <a:cubicBezTo>
                    <a:pt x="11516896" y="760946"/>
                    <a:pt x="11527030" y="760946"/>
                    <a:pt x="11535136" y="760946"/>
                  </a:cubicBezTo>
                  <a:cubicBezTo>
                    <a:pt x="11539190" y="756622"/>
                    <a:pt x="11543244" y="756622"/>
                    <a:pt x="11547296" y="756622"/>
                  </a:cubicBezTo>
                  <a:cubicBezTo>
                    <a:pt x="11553376" y="760946"/>
                    <a:pt x="11561484" y="760946"/>
                    <a:pt x="11567564" y="760946"/>
                  </a:cubicBezTo>
                  <a:cubicBezTo>
                    <a:pt x="11567564" y="754461"/>
                    <a:pt x="11567564" y="750137"/>
                    <a:pt x="11567564" y="743652"/>
                  </a:cubicBezTo>
                  <a:lnTo>
                    <a:pt x="11575671" y="743652"/>
                  </a:lnTo>
                  <a:cubicBezTo>
                    <a:pt x="11575671" y="739328"/>
                    <a:pt x="11575671" y="735005"/>
                    <a:pt x="11575671" y="730681"/>
                  </a:cubicBezTo>
                  <a:cubicBezTo>
                    <a:pt x="11593911" y="730681"/>
                    <a:pt x="11614178" y="730681"/>
                    <a:pt x="11632418" y="730681"/>
                  </a:cubicBezTo>
                  <a:cubicBezTo>
                    <a:pt x="11632418" y="719872"/>
                    <a:pt x="11632418" y="711225"/>
                    <a:pt x="11632418" y="700416"/>
                  </a:cubicBezTo>
                  <a:cubicBezTo>
                    <a:pt x="11638498" y="700416"/>
                    <a:pt x="11644578" y="700416"/>
                    <a:pt x="11650658" y="700416"/>
                  </a:cubicBezTo>
                  <a:cubicBezTo>
                    <a:pt x="11650658" y="698254"/>
                    <a:pt x="11650658" y="696093"/>
                    <a:pt x="11650658" y="693931"/>
                  </a:cubicBezTo>
                  <a:cubicBezTo>
                    <a:pt x="11654711" y="693931"/>
                    <a:pt x="11658764" y="693931"/>
                    <a:pt x="11662818" y="693931"/>
                  </a:cubicBezTo>
                  <a:cubicBezTo>
                    <a:pt x="11662818" y="696093"/>
                    <a:pt x="11662818" y="698254"/>
                    <a:pt x="11662818" y="700416"/>
                  </a:cubicBezTo>
                  <a:cubicBezTo>
                    <a:pt x="11668898" y="700416"/>
                    <a:pt x="11672951" y="700416"/>
                    <a:pt x="11679031" y="700416"/>
                  </a:cubicBezTo>
                  <a:cubicBezTo>
                    <a:pt x="11679031" y="715549"/>
                    <a:pt x="11679031" y="732843"/>
                    <a:pt x="11679031" y="750137"/>
                  </a:cubicBezTo>
                  <a:cubicBezTo>
                    <a:pt x="11689164" y="750137"/>
                    <a:pt x="11701326" y="750137"/>
                    <a:pt x="11711459" y="750137"/>
                  </a:cubicBezTo>
                  <a:cubicBezTo>
                    <a:pt x="11711459" y="741490"/>
                    <a:pt x="11711459" y="732843"/>
                    <a:pt x="11711459" y="724196"/>
                  </a:cubicBezTo>
                  <a:cubicBezTo>
                    <a:pt x="11723619" y="724196"/>
                    <a:pt x="11737806" y="724196"/>
                    <a:pt x="11749966" y="724196"/>
                  </a:cubicBezTo>
                  <a:cubicBezTo>
                    <a:pt x="11749966" y="713387"/>
                    <a:pt x="11749966" y="704740"/>
                    <a:pt x="11749966" y="693931"/>
                  </a:cubicBezTo>
                  <a:cubicBezTo>
                    <a:pt x="11766180" y="693931"/>
                    <a:pt x="11782392" y="693931"/>
                    <a:pt x="11798607" y="693931"/>
                  </a:cubicBezTo>
                  <a:cubicBezTo>
                    <a:pt x="11798607" y="693960"/>
                    <a:pt x="11798607" y="695735"/>
                    <a:pt x="11798607" y="805087"/>
                  </a:cubicBezTo>
                  <a:lnTo>
                    <a:pt x="11798607" y="818866"/>
                  </a:lnTo>
                  <a:lnTo>
                    <a:pt x="11864482" y="818866"/>
                  </a:lnTo>
                  <a:lnTo>
                    <a:pt x="11864482" y="924638"/>
                  </a:lnTo>
                  <a:lnTo>
                    <a:pt x="11864482" y="947885"/>
                  </a:lnTo>
                  <a:lnTo>
                    <a:pt x="11879442" y="947885"/>
                  </a:lnTo>
                  <a:cubicBezTo>
                    <a:pt x="11879442" y="947885"/>
                    <a:pt x="11879442" y="947885"/>
                    <a:pt x="11879442" y="946723"/>
                  </a:cubicBezTo>
                  <a:lnTo>
                    <a:pt x="11879442" y="938587"/>
                  </a:lnTo>
                  <a:cubicBezTo>
                    <a:pt x="11879442" y="938587"/>
                    <a:pt x="11879442" y="938587"/>
                    <a:pt x="11924022" y="938587"/>
                  </a:cubicBezTo>
                  <a:cubicBezTo>
                    <a:pt x="11924022" y="938587"/>
                    <a:pt x="11924022" y="938587"/>
                    <a:pt x="11924022" y="959508"/>
                  </a:cubicBezTo>
                  <a:cubicBezTo>
                    <a:pt x="11924022" y="959508"/>
                    <a:pt x="11924022" y="959508"/>
                    <a:pt x="11926250" y="960671"/>
                  </a:cubicBezTo>
                  <a:lnTo>
                    <a:pt x="11941854" y="968807"/>
                  </a:lnTo>
                  <a:cubicBezTo>
                    <a:pt x="11941854" y="968807"/>
                    <a:pt x="11941854" y="968807"/>
                    <a:pt x="11941854" y="999027"/>
                  </a:cubicBezTo>
                  <a:cubicBezTo>
                    <a:pt x="11941854" y="999027"/>
                    <a:pt x="11941854" y="999027"/>
                    <a:pt x="11943247" y="999609"/>
                  </a:cubicBezTo>
                  <a:lnTo>
                    <a:pt x="11952999" y="1003677"/>
                  </a:lnTo>
                  <a:cubicBezTo>
                    <a:pt x="11952999" y="1003677"/>
                    <a:pt x="11952999" y="1003677"/>
                    <a:pt x="11952999" y="1002515"/>
                  </a:cubicBezTo>
                  <a:lnTo>
                    <a:pt x="11952999" y="994378"/>
                  </a:lnTo>
                  <a:cubicBezTo>
                    <a:pt x="11952999" y="994378"/>
                    <a:pt x="11952999" y="994378"/>
                    <a:pt x="11954114" y="994378"/>
                  </a:cubicBezTo>
                  <a:lnTo>
                    <a:pt x="11961915" y="994378"/>
                  </a:lnTo>
                  <a:cubicBezTo>
                    <a:pt x="11961915" y="994378"/>
                    <a:pt x="11961915" y="994378"/>
                    <a:pt x="11961915" y="993506"/>
                  </a:cubicBezTo>
                  <a:lnTo>
                    <a:pt x="11961915" y="987404"/>
                  </a:lnTo>
                  <a:cubicBezTo>
                    <a:pt x="11961915" y="987404"/>
                    <a:pt x="11961915" y="987404"/>
                    <a:pt x="11960800" y="987404"/>
                  </a:cubicBezTo>
                  <a:lnTo>
                    <a:pt x="11952999" y="987404"/>
                  </a:lnTo>
                  <a:cubicBezTo>
                    <a:pt x="11952999" y="987404"/>
                    <a:pt x="11952999" y="987404"/>
                    <a:pt x="11952999" y="986242"/>
                  </a:cubicBezTo>
                  <a:lnTo>
                    <a:pt x="11952999" y="978106"/>
                  </a:lnTo>
                  <a:cubicBezTo>
                    <a:pt x="11952999" y="978106"/>
                    <a:pt x="11952999" y="978106"/>
                    <a:pt x="11954114" y="978106"/>
                  </a:cubicBezTo>
                  <a:lnTo>
                    <a:pt x="11961915" y="978106"/>
                  </a:lnTo>
                  <a:cubicBezTo>
                    <a:pt x="11961915" y="978106"/>
                    <a:pt x="11961915" y="978106"/>
                    <a:pt x="11961915" y="976943"/>
                  </a:cubicBezTo>
                  <a:lnTo>
                    <a:pt x="11961915" y="968807"/>
                  </a:lnTo>
                  <a:cubicBezTo>
                    <a:pt x="11961915" y="968807"/>
                    <a:pt x="11961915" y="968807"/>
                    <a:pt x="11960800" y="968807"/>
                  </a:cubicBezTo>
                  <a:lnTo>
                    <a:pt x="11952999" y="968807"/>
                  </a:lnTo>
                  <a:cubicBezTo>
                    <a:pt x="11952999" y="968807"/>
                    <a:pt x="11952999" y="968807"/>
                    <a:pt x="11952999" y="967645"/>
                  </a:cubicBezTo>
                  <a:lnTo>
                    <a:pt x="11952999" y="959508"/>
                  </a:lnTo>
                  <a:cubicBezTo>
                    <a:pt x="11952999" y="959508"/>
                    <a:pt x="11952999" y="959508"/>
                    <a:pt x="11954114" y="959508"/>
                  </a:cubicBezTo>
                  <a:lnTo>
                    <a:pt x="11961915" y="959508"/>
                  </a:lnTo>
                  <a:cubicBezTo>
                    <a:pt x="11961915" y="959508"/>
                    <a:pt x="11961915" y="959508"/>
                    <a:pt x="11961915" y="958637"/>
                  </a:cubicBezTo>
                  <a:lnTo>
                    <a:pt x="11961915" y="952535"/>
                  </a:lnTo>
                  <a:cubicBezTo>
                    <a:pt x="11961915" y="952535"/>
                    <a:pt x="11961915" y="952535"/>
                    <a:pt x="11960800" y="952535"/>
                  </a:cubicBezTo>
                  <a:lnTo>
                    <a:pt x="11952999" y="952535"/>
                  </a:lnTo>
                  <a:cubicBezTo>
                    <a:pt x="11952999" y="952535"/>
                    <a:pt x="11952999" y="952535"/>
                    <a:pt x="11952999" y="951372"/>
                  </a:cubicBezTo>
                  <a:lnTo>
                    <a:pt x="11952999" y="943236"/>
                  </a:lnTo>
                  <a:cubicBezTo>
                    <a:pt x="11952999" y="943236"/>
                    <a:pt x="11952999" y="943236"/>
                    <a:pt x="11954114" y="943236"/>
                  </a:cubicBezTo>
                  <a:lnTo>
                    <a:pt x="11961915" y="943236"/>
                  </a:lnTo>
                  <a:cubicBezTo>
                    <a:pt x="11961915" y="943236"/>
                    <a:pt x="11961915" y="943236"/>
                    <a:pt x="11961915" y="942074"/>
                  </a:cubicBezTo>
                  <a:lnTo>
                    <a:pt x="11961915" y="933937"/>
                  </a:lnTo>
                  <a:cubicBezTo>
                    <a:pt x="11961915" y="933937"/>
                    <a:pt x="11961915" y="933937"/>
                    <a:pt x="11960800" y="933937"/>
                  </a:cubicBezTo>
                  <a:lnTo>
                    <a:pt x="11952999" y="933937"/>
                  </a:lnTo>
                  <a:cubicBezTo>
                    <a:pt x="11952999" y="933937"/>
                    <a:pt x="11952999" y="933937"/>
                    <a:pt x="11952999" y="933066"/>
                  </a:cubicBezTo>
                  <a:lnTo>
                    <a:pt x="11952999" y="926963"/>
                  </a:lnTo>
                  <a:cubicBezTo>
                    <a:pt x="11952999" y="926963"/>
                    <a:pt x="11952999" y="926963"/>
                    <a:pt x="11954114" y="926963"/>
                  </a:cubicBezTo>
                  <a:lnTo>
                    <a:pt x="11961915" y="926963"/>
                  </a:lnTo>
                  <a:cubicBezTo>
                    <a:pt x="11961915" y="926963"/>
                    <a:pt x="11961915" y="926963"/>
                    <a:pt x="11961915" y="925801"/>
                  </a:cubicBezTo>
                  <a:lnTo>
                    <a:pt x="11961915" y="917665"/>
                  </a:lnTo>
                  <a:cubicBezTo>
                    <a:pt x="11961915" y="917665"/>
                    <a:pt x="11961915" y="917665"/>
                    <a:pt x="11960800" y="917665"/>
                  </a:cubicBezTo>
                  <a:lnTo>
                    <a:pt x="11952999" y="917665"/>
                  </a:lnTo>
                  <a:cubicBezTo>
                    <a:pt x="11952999" y="917665"/>
                    <a:pt x="11952999" y="917665"/>
                    <a:pt x="11952999" y="916503"/>
                  </a:cubicBezTo>
                  <a:lnTo>
                    <a:pt x="11952999" y="908366"/>
                  </a:lnTo>
                  <a:cubicBezTo>
                    <a:pt x="11952999" y="908366"/>
                    <a:pt x="11952999" y="908366"/>
                    <a:pt x="11954114" y="908366"/>
                  </a:cubicBezTo>
                  <a:lnTo>
                    <a:pt x="11961915" y="908366"/>
                  </a:lnTo>
                  <a:cubicBezTo>
                    <a:pt x="11961915" y="908366"/>
                    <a:pt x="11961915" y="908366"/>
                    <a:pt x="11961915" y="907204"/>
                  </a:cubicBezTo>
                  <a:lnTo>
                    <a:pt x="11961915" y="899068"/>
                  </a:lnTo>
                  <a:cubicBezTo>
                    <a:pt x="11961915" y="899068"/>
                    <a:pt x="11961915" y="899068"/>
                    <a:pt x="11960800" y="899068"/>
                  </a:cubicBezTo>
                  <a:lnTo>
                    <a:pt x="11952999" y="899068"/>
                  </a:lnTo>
                  <a:cubicBezTo>
                    <a:pt x="11952999" y="899068"/>
                    <a:pt x="11952999" y="899068"/>
                    <a:pt x="11952999" y="898196"/>
                  </a:cubicBezTo>
                  <a:lnTo>
                    <a:pt x="11952999" y="892094"/>
                  </a:lnTo>
                  <a:cubicBezTo>
                    <a:pt x="11952999" y="892094"/>
                    <a:pt x="11952999" y="892094"/>
                    <a:pt x="11954114" y="892094"/>
                  </a:cubicBezTo>
                  <a:lnTo>
                    <a:pt x="11961915" y="892094"/>
                  </a:lnTo>
                  <a:cubicBezTo>
                    <a:pt x="11961915" y="892094"/>
                    <a:pt x="11961915" y="892094"/>
                    <a:pt x="11961915" y="890931"/>
                  </a:cubicBezTo>
                  <a:lnTo>
                    <a:pt x="11961915" y="882795"/>
                  </a:lnTo>
                  <a:cubicBezTo>
                    <a:pt x="11961915" y="882795"/>
                    <a:pt x="11961915" y="882795"/>
                    <a:pt x="11960800" y="882795"/>
                  </a:cubicBezTo>
                  <a:lnTo>
                    <a:pt x="11952999" y="882795"/>
                  </a:lnTo>
                  <a:cubicBezTo>
                    <a:pt x="11952999" y="882795"/>
                    <a:pt x="11952999" y="882795"/>
                    <a:pt x="11952999" y="881633"/>
                  </a:cubicBezTo>
                  <a:lnTo>
                    <a:pt x="11952999" y="873496"/>
                  </a:lnTo>
                  <a:cubicBezTo>
                    <a:pt x="11952999" y="873496"/>
                    <a:pt x="11952999" y="873496"/>
                    <a:pt x="11954114" y="873496"/>
                  </a:cubicBezTo>
                  <a:lnTo>
                    <a:pt x="11961915" y="873496"/>
                  </a:lnTo>
                  <a:cubicBezTo>
                    <a:pt x="11961915" y="873496"/>
                    <a:pt x="11961915" y="873496"/>
                    <a:pt x="11961915" y="872625"/>
                  </a:cubicBezTo>
                  <a:lnTo>
                    <a:pt x="11961915" y="866523"/>
                  </a:lnTo>
                  <a:cubicBezTo>
                    <a:pt x="11961915" y="866523"/>
                    <a:pt x="11961915" y="866523"/>
                    <a:pt x="11960800" y="866523"/>
                  </a:cubicBezTo>
                  <a:lnTo>
                    <a:pt x="11952999" y="866523"/>
                  </a:lnTo>
                  <a:cubicBezTo>
                    <a:pt x="11952999" y="866523"/>
                    <a:pt x="11952999" y="866523"/>
                    <a:pt x="11952999" y="865360"/>
                  </a:cubicBezTo>
                  <a:lnTo>
                    <a:pt x="11952999" y="857224"/>
                  </a:lnTo>
                  <a:cubicBezTo>
                    <a:pt x="11952999" y="857224"/>
                    <a:pt x="11952999" y="857224"/>
                    <a:pt x="11954114" y="857224"/>
                  </a:cubicBezTo>
                  <a:lnTo>
                    <a:pt x="11961915" y="857224"/>
                  </a:lnTo>
                  <a:cubicBezTo>
                    <a:pt x="11961915" y="857224"/>
                    <a:pt x="11961915" y="857224"/>
                    <a:pt x="11961915" y="856062"/>
                  </a:cubicBezTo>
                  <a:lnTo>
                    <a:pt x="11961915" y="847925"/>
                  </a:lnTo>
                  <a:cubicBezTo>
                    <a:pt x="11961915" y="847925"/>
                    <a:pt x="11961915" y="847925"/>
                    <a:pt x="11960800" y="847925"/>
                  </a:cubicBezTo>
                  <a:lnTo>
                    <a:pt x="11952999" y="847925"/>
                  </a:lnTo>
                  <a:cubicBezTo>
                    <a:pt x="11952999" y="847925"/>
                    <a:pt x="11952999" y="847925"/>
                    <a:pt x="11952999" y="846763"/>
                  </a:cubicBezTo>
                  <a:lnTo>
                    <a:pt x="11952999" y="838627"/>
                  </a:lnTo>
                  <a:cubicBezTo>
                    <a:pt x="11952999" y="838627"/>
                    <a:pt x="11952999" y="838627"/>
                    <a:pt x="11954114" y="838627"/>
                  </a:cubicBezTo>
                  <a:lnTo>
                    <a:pt x="11961915" y="838627"/>
                  </a:lnTo>
                  <a:cubicBezTo>
                    <a:pt x="11961915" y="838627"/>
                    <a:pt x="11961915" y="838627"/>
                    <a:pt x="11961915" y="837755"/>
                  </a:cubicBezTo>
                  <a:lnTo>
                    <a:pt x="11961915" y="831653"/>
                  </a:lnTo>
                  <a:cubicBezTo>
                    <a:pt x="11961915" y="831653"/>
                    <a:pt x="11961915" y="831653"/>
                    <a:pt x="11960800" y="831653"/>
                  </a:cubicBezTo>
                  <a:lnTo>
                    <a:pt x="11952999" y="831653"/>
                  </a:lnTo>
                  <a:cubicBezTo>
                    <a:pt x="11952999" y="831653"/>
                    <a:pt x="11952999" y="831653"/>
                    <a:pt x="11952999" y="830491"/>
                  </a:cubicBezTo>
                  <a:lnTo>
                    <a:pt x="11952999" y="822354"/>
                  </a:lnTo>
                  <a:cubicBezTo>
                    <a:pt x="11952999" y="822354"/>
                    <a:pt x="11952999" y="822354"/>
                    <a:pt x="11954114" y="822354"/>
                  </a:cubicBezTo>
                  <a:lnTo>
                    <a:pt x="11961915" y="822354"/>
                  </a:lnTo>
                  <a:cubicBezTo>
                    <a:pt x="11961915" y="822354"/>
                    <a:pt x="11961915" y="822354"/>
                    <a:pt x="11961915" y="821192"/>
                  </a:cubicBezTo>
                  <a:lnTo>
                    <a:pt x="11961915" y="813056"/>
                  </a:lnTo>
                  <a:cubicBezTo>
                    <a:pt x="11961915" y="813056"/>
                    <a:pt x="11961915" y="813056"/>
                    <a:pt x="11960800" y="813056"/>
                  </a:cubicBezTo>
                  <a:lnTo>
                    <a:pt x="11952999" y="813056"/>
                  </a:lnTo>
                  <a:cubicBezTo>
                    <a:pt x="11952999" y="813056"/>
                    <a:pt x="11952999" y="813056"/>
                    <a:pt x="11952999" y="811893"/>
                  </a:cubicBezTo>
                  <a:lnTo>
                    <a:pt x="11952999" y="803757"/>
                  </a:lnTo>
                  <a:cubicBezTo>
                    <a:pt x="11952999" y="803757"/>
                    <a:pt x="11952999" y="803757"/>
                    <a:pt x="11954114" y="803757"/>
                  </a:cubicBezTo>
                  <a:lnTo>
                    <a:pt x="11961915" y="803757"/>
                  </a:lnTo>
                  <a:cubicBezTo>
                    <a:pt x="11961915" y="803757"/>
                    <a:pt x="11961915" y="803757"/>
                    <a:pt x="11961915" y="802885"/>
                  </a:cubicBezTo>
                  <a:lnTo>
                    <a:pt x="11961915" y="796783"/>
                  </a:lnTo>
                  <a:cubicBezTo>
                    <a:pt x="11961915" y="796783"/>
                    <a:pt x="11961915" y="796783"/>
                    <a:pt x="11960800" y="796783"/>
                  </a:cubicBezTo>
                  <a:lnTo>
                    <a:pt x="11952999" y="796783"/>
                  </a:lnTo>
                  <a:cubicBezTo>
                    <a:pt x="11952999" y="796783"/>
                    <a:pt x="11952999" y="796783"/>
                    <a:pt x="11952999" y="795621"/>
                  </a:cubicBezTo>
                  <a:lnTo>
                    <a:pt x="11952999" y="787484"/>
                  </a:lnTo>
                  <a:cubicBezTo>
                    <a:pt x="11952999" y="787484"/>
                    <a:pt x="11952999" y="787484"/>
                    <a:pt x="11954114" y="787484"/>
                  </a:cubicBezTo>
                  <a:lnTo>
                    <a:pt x="11961915" y="787484"/>
                  </a:lnTo>
                  <a:cubicBezTo>
                    <a:pt x="11961915" y="787484"/>
                    <a:pt x="11961915" y="787484"/>
                    <a:pt x="11960800" y="785741"/>
                  </a:cubicBezTo>
                  <a:lnTo>
                    <a:pt x="11952999" y="773537"/>
                  </a:lnTo>
                  <a:cubicBezTo>
                    <a:pt x="11952999" y="773537"/>
                    <a:pt x="11952999" y="773537"/>
                    <a:pt x="11952999" y="736342"/>
                  </a:cubicBezTo>
                  <a:cubicBezTo>
                    <a:pt x="11952999" y="736342"/>
                    <a:pt x="11952999" y="736342"/>
                    <a:pt x="12102343" y="736342"/>
                  </a:cubicBezTo>
                  <a:cubicBezTo>
                    <a:pt x="12102343" y="736342"/>
                    <a:pt x="12102343" y="736342"/>
                    <a:pt x="12115716" y="757264"/>
                  </a:cubicBezTo>
                  <a:cubicBezTo>
                    <a:pt x="12115716" y="757264"/>
                    <a:pt x="12115716" y="757264"/>
                    <a:pt x="12115716" y="803757"/>
                  </a:cubicBezTo>
                  <a:cubicBezTo>
                    <a:pt x="12115716" y="803757"/>
                    <a:pt x="12115716" y="803757"/>
                    <a:pt x="12114602" y="803757"/>
                  </a:cubicBezTo>
                  <a:lnTo>
                    <a:pt x="12106800" y="803757"/>
                  </a:lnTo>
                  <a:cubicBezTo>
                    <a:pt x="12106800" y="803757"/>
                    <a:pt x="12106800" y="803757"/>
                    <a:pt x="12106800" y="804919"/>
                  </a:cubicBezTo>
                  <a:lnTo>
                    <a:pt x="12106800" y="813056"/>
                  </a:lnTo>
                  <a:cubicBezTo>
                    <a:pt x="12106800" y="813056"/>
                    <a:pt x="12106800" y="813056"/>
                    <a:pt x="12107915" y="813056"/>
                  </a:cubicBezTo>
                  <a:lnTo>
                    <a:pt x="12115716" y="813056"/>
                  </a:lnTo>
                  <a:cubicBezTo>
                    <a:pt x="12115716" y="813056"/>
                    <a:pt x="12115716" y="813056"/>
                    <a:pt x="12115716" y="814218"/>
                  </a:cubicBezTo>
                  <a:lnTo>
                    <a:pt x="12115716" y="822354"/>
                  </a:lnTo>
                  <a:cubicBezTo>
                    <a:pt x="12115716" y="822354"/>
                    <a:pt x="12115716" y="822354"/>
                    <a:pt x="12114602" y="822354"/>
                  </a:cubicBezTo>
                  <a:lnTo>
                    <a:pt x="12106800" y="822354"/>
                  </a:lnTo>
                  <a:cubicBezTo>
                    <a:pt x="12106800" y="822354"/>
                    <a:pt x="12106800" y="822354"/>
                    <a:pt x="12106800" y="823516"/>
                  </a:cubicBezTo>
                  <a:lnTo>
                    <a:pt x="12106800" y="831653"/>
                  </a:lnTo>
                  <a:cubicBezTo>
                    <a:pt x="12106800" y="831653"/>
                    <a:pt x="12106800" y="831653"/>
                    <a:pt x="12107915" y="831653"/>
                  </a:cubicBezTo>
                  <a:lnTo>
                    <a:pt x="12115716" y="831653"/>
                  </a:lnTo>
                  <a:cubicBezTo>
                    <a:pt x="12115716" y="831653"/>
                    <a:pt x="12115716" y="831653"/>
                    <a:pt x="12115716" y="832525"/>
                  </a:cubicBezTo>
                  <a:lnTo>
                    <a:pt x="12115716" y="838627"/>
                  </a:lnTo>
                  <a:cubicBezTo>
                    <a:pt x="12115716" y="838627"/>
                    <a:pt x="12115716" y="838627"/>
                    <a:pt x="12114602" y="838627"/>
                  </a:cubicBezTo>
                  <a:lnTo>
                    <a:pt x="12106800" y="838627"/>
                  </a:lnTo>
                  <a:cubicBezTo>
                    <a:pt x="12106800" y="838627"/>
                    <a:pt x="12106800" y="838627"/>
                    <a:pt x="12106800" y="839789"/>
                  </a:cubicBezTo>
                  <a:lnTo>
                    <a:pt x="12106800" y="847925"/>
                  </a:lnTo>
                  <a:cubicBezTo>
                    <a:pt x="12106800" y="847925"/>
                    <a:pt x="12106800" y="847925"/>
                    <a:pt x="12107915" y="847925"/>
                  </a:cubicBezTo>
                  <a:lnTo>
                    <a:pt x="12115716" y="847925"/>
                  </a:lnTo>
                  <a:cubicBezTo>
                    <a:pt x="12115716" y="847925"/>
                    <a:pt x="12115716" y="847925"/>
                    <a:pt x="12115716" y="849088"/>
                  </a:cubicBezTo>
                  <a:lnTo>
                    <a:pt x="12115716" y="857224"/>
                  </a:lnTo>
                  <a:cubicBezTo>
                    <a:pt x="12115716" y="857224"/>
                    <a:pt x="12115716" y="857224"/>
                    <a:pt x="12114602" y="857224"/>
                  </a:cubicBezTo>
                  <a:lnTo>
                    <a:pt x="12106800" y="857224"/>
                  </a:lnTo>
                  <a:cubicBezTo>
                    <a:pt x="12106800" y="857224"/>
                    <a:pt x="12106800" y="857224"/>
                    <a:pt x="12106800" y="858386"/>
                  </a:cubicBezTo>
                  <a:lnTo>
                    <a:pt x="12106800" y="866523"/>
                  </a:lnTo>
                  <a:cubicBezTo>
                    <a:pt x="12106800" y="866523"/>
                    <a:pt x="12106800" y="866523"/>
                    <a:pt x="12107915" y="866523"/>
                  </a:cubicBezTo>
                  <a:lnTo>
                    <a:pt x="12115716" y="866523"/>
                  </a:lnTo>
                  <a:cubicBezTo>
                    <a:pt x="12115716" y="866523"/>
                    <a:pt x="12115716" y="866523"/>
                    <a:pt x="12115716" y="867394"/>
                  </a:cubicBezTo>
                  <a:lnTo>
                    <a:pt x="12115716" y="873496"/>
                  </a:lnTo>
                  <a:cubicBezTo>
                    <a:pt x="12115716" y="873496"/>
                    <a:pt x="12115716" y="873496"/>
                    <a:pt x="12114602" y="873496"/>
                  </a:cubicBezTo>
                  <a:lnTo>
                    <a:pt x="12106800" y="873496"/>
                  </a:lnTo>
                  <a:cubicBezTo>
                    <a:pt x="12106800" y="873496"/>
                    <a:pt x="12106800" y="873496"/>
                    <a:pt x="12106800" y="874659"/>
                  </a:cubicBezTo>
                  <a:lnTo>
                    <a:pt x="12106800" y="882795"/>
                  </a:lnTo>
                  <a:cubicBezTo>
                    <a:pt x="12106800" y="882795"/>
                    <a:pt x="12106800" y="882795"/>
                    <a:pt x="12107915" y="882795"/>
                  </a:cubicBezTo>
                  <a:lnTo>
                    <a:pt x="12115716" y="882795"/>
                  </a:lnTo>
                  <a:cubicBezTo>
                    <a:pt x="12115716" y="882795"/>
                    <a:pt x="12115716" y="882795"/>
                    <a:pt x="12115716" y="883957"/>
                  </a:cubicBezTo>
                  <a:lnTo>
                    <a:pt x="12115716" y="892094"/>
                  </a:lnTo>
                  <a:cubicBezTo>
                    <a:pt x="12115716" y="892094"/>
                    <a:pt x="12115716" y="892094"/>
                    <a:pt x="12114602" y="892094"/>
                  </a:cubicBezTo>
                  <a:lnTo>
                    <a:pt x="12106800" y="892094"/>
                  </a:lnTo>
                  <a:cubicBezTo>
                    <a:pt x="12106800" y="892094"/>
                    <a:pt x="12106800" y="892094"/>
                    <a:pt x="12106800" y="892965"/>
                  </a:cubicBezTo>
                  <a:lnTo>
                    <a:pt x="12106800" y="899068"/>
                  </a:lnTo>
                  <a:cubicBezTo>
                    <a:pt x="12106800" y="899068"/>
                    <a:pt x="12106800" y="899068"/>
                    <a:pt x="12107915" y="899068"/>
                  </a:cubicBezTo>
                  <a:lnTo>
                    <a:pt x="12115716" y="899068"/>
                  </a:lnTo>
                  <a:cubicBezTo>
                    <a:pt x="12115716" y="899068"/>
                    <a:pt x="12115716" y="899068"/>
                    <a:pt x="12115716" y="900230"/>
                  </a:cubicBezTo>
                  <a:lnTo>
                    <a:pt x="12115716" y="908366"/>
                  </a:lnTo>
                  <a:cubicBezTo>
                    <a:pt x="12115716" y="908366"/>
                    <a:pt x="12115716" y="908366"/>
                    <a:pt x="12114602" y="908366"/>
                  </a:cubicBezTo>
                  <a:lnTo>
                    <a:pt x="12106800" y="908366"/>
                  </a:lnTo>
                  <a:cubicBezTo>
                    <a:pt x="12106800" y="908366"/>
                    <a:pt x="12106800" y="908366"/>
                    <a:pt x="12106800" y="909528"/>
                  </a:cubicBezTo>
                  <a:lnTo>
                    <a:pt x="12106800" y="917665"/>
                  </a:lnTo>
                  <a:cubicBezTo>
                    <a:pt x="12106800" y="917665"/>
                    <a:pt x="12106800" y="917665"/>
                    <a:pt x="12107915" y="917665"/>
                  </a:cubicBezTo>
                  <a:lnTo>
                    <a:pt x="12115716" y="917665"/>
                  </a:lnTo>
                  <a:cubicBezTo>
                    <a:pt x="12115716" y="917665"/>
                    <a:pt x="12115716" y="917665"/>
                    <a:pt x="12115716" y="918827"/>
                  </a:cubicBezTo>
                  <a:lnTo>
                    <a:pt x="12115716" y="926963"/>
                  </a:lnTo>
                  <a:cubicBezTo>
                    <a:pt x="12115716" y="926963"/>
                    <a:pt x="12115716" y="926963"/>
                    <a:pt x="12114602" y="926963"/>
                  </a:cubicBezTo>
                  <a:lnTo>
                    <a:pt x="12106800" y="926963"/>
                  </a:lnTo>
                  <a:cubicBezTo>
                    <a:pt x="12106800" y="926963"/>
                    <a:pt x="12106800" y="926963"/>
                    <a:pt x="12106800" y="927835"/>
                  </a:cubicBezTo>
                  <a:lnTo>
                    <a:pt x="12106800" y="933937"/>
                  </a:lnTo>
                  <a:cubicBezTo>
                    <a:pt x="12106800" y="933937"/>
                    <a:pt x="12106800" y="933937"/>
                    <a:pt x="12107915" y="933937"/>
                  </a:cubicBezTo>
                  <a:lnTo>
                    <a:pt x="12115716" y="933937"/>
                  </a:lnTo>
                  <a:cubicBezTo>
                    <a:pt x="12115716" y="933937"/>
                    <a:pt x="12115716" y="933937"/>
                    <a:pt x="12115716" y="935100"/>
                  </a:cubicBezTo>
                  <a:lnTo>
                    <a:pt x="12115716" y="943236"/>
                  </a:lnTo>
                  <a:cubicBezTo>
                    <a:pt x="12115716" y="943236"/>
                    <a:pt x="12115716" y="943236"/>
                    <a:pt x="12114602" y="943236"/>
                  </a:cubicBezTo>
                  <a:lnTo>
                    <a:pt x="12106800" y="943236"/>
                  </a:lnTo>
                  <a:cubicBezTo>
                    <a:pt x="12106800" y="943236"/>
                    <a:pt x="12106800" y="943236"/>
                    <a:pt x="12106800" y="944398"/>
                  </a:cubicBezTo>
                  <a:lnTo>
                    <a:pt x="12106800" y="952535"/>
                  </a:lnTo>
                  <a:cubicBezTo>
                    <a:pt x="12106800" y="952535"/>
                    <a:pt x="12106800" y="952535"/>
                    <a:pt x="12107915" y="952535"/>
                  </a:cubicBezTo>
                  <a:lnTo>
                    <a:pt x="12115716" y="952535"/>
                  </a:lnTo>
                  <a:cubicBezTo>
                    <a:pt x="12115716" y="952535"/>
                    <a:pt x="12115716" y="952535"/>
                    <a:pt x="12115716" y="953406"/>
                  </a:cubicBezTo>
                  <a:lnTo>
                    <a:pt x="12115716" y="959508"/>
                  </a:lnTo>
                  <a:cubicBezTo>
                    <a:pt x="12115716" y="959508"/>
                    <a:pt x="12115716" y="959508"/>
                    <a:pt x="12114602" y="959508"/>
                  </a:cubicBezTo>
                  <a:lnTo>
                    <a:pt x="12106800" y="959508"/>
                  </a:lnTo>
                  <a:cubicBezTo>
                    <a:pt x="12106800" y="959508"/>
                    <a:pt x="12106800" y="959508"/>
                    <a:pt x="12106800" y="960671"/>
                  </a:cubicBezTo>
                  <a:lnTo>
                    <a:pt x="12106800" y="968807"/>
                  </a:lnTo>
                  <a:cubicBezTo>
                    <a:pt x="12106800" y="968807"/>
                    <a:pt x="12106800" y="968807"/>
                    <a:pt x="12107915" y="968807"/>
                  </a:cubicBezTo>
                  <a:lnTo>
                    <a:pt x="12115716" y="968807"/>
                  </a:lnTo>
                  <a:cubicBezTo>
                    <a:pt x="12115716" y="968807"/>
                    <a:pt x="12115716" y="968807"/>
                    <a:pt x="12115716" y="969969"/>
                  </a:cubicBezTo>
                  <a:lnTo>
                    <a:pt x="12115716" y="978106"/>
                  </a:lnTo>
                  <a:cubicBezTo>
                    <a:pt x="12115716" y="978106"/>
                    <a:pt x="12115716" y="978106"/>
                    <a:pt x="12114602" y="978106"/>
                  </a:cubicBezTo>
                  <a:lnTo>
                    <a:pt x="12106800" y="978106"/>
                  </a:lnTo>
                  <a:cubicBezTo>
                    <a:pt x="12106800" y="978106"/>
                    <a:pt x="12106800" y="978106"/>
                    <a:pt x="12106800" y="979268"/>
                  </a:cubicBezTo>
                  <a:lnTo>
                    <a:pt x="12106800" y="987404"/>
                  </a:lnTo>
                  <a:cubicBezTo>
                    <a:pt x="12106800" y="987404"/>
                    <a:pt x="12106800" y="987404"/>
                    <a:pt x="12107915" y="987404"/>
                  </a:cubicBezTo>
                  <a:lnTo>
                    <a:pt x="12115716" y="987404"/>
                  </a:lnTo>
                  <a:cubicBezTo>
                    <a:pt x="12115716" y="987404"/>
                    <a:pt x="12115716" y="987404"/>
                    <a:pt x="12115716" y="988276"/>
                  </a:cubicBezTo>
                  <a:lnTo>
                    <a:pt x="12115716" y="994378"/>
                  </a:lnTo>
                  <a:cubicBezTo>
                    <a:pt x="12115716" y="994378"/>
                    <a:pt x="12115716" y="994378"/>
                    <a:pt x="12114602" y="994378"/>
                  </a:cubicBezTo>
                  <a:lnTo>
                    <a:pt x="12106800" y="994378"/>
                  </a:lnTo>
                  <a:cubicBezTo>
                    <a:pt x="12106800" y="994378"/>
                    <a:pt x="12106800" y="994378"/>
                    <a:pt x="12106800" y="995540"/>
                  </a:cubicBezTo>
                  <a:lnTo>
                    <a:pt x="12106800" y="1003677"/>
                  </a:lnTo>
                  <a:cubicBezTo>
                    <a:pt x="12106800" y="1003677"/>
                    <a:pt x="12106800" y="1003677"/>
                    <a:pt x="12131319" y="1024599"/>
                  </a:cubicBezTo>
                  <a:cubicBezTo>
                    <a:pt x="12131319" y="1029248"/>
                    <a:pt x="12131319" y="1029248"/>
                    <a:pt x="12130206" y="1029248"/>
                  </a:cubicBezTo>
                  <a:lnTo>
                    <a:pt x="12122403" y="1029248"/>
                  </a:lnTo>
                  <a:cubicBezTo>
                    <a:pt x="12122403" y="1029248"/>
                    <a:pt x="12122403" y="1029248"/>
                    <a:pt x="12122403" y="1040036"/>
                  </a:cubicBezTo>
                  <a:lnTo>
                    <a:pt x="12122403" y="1046874"/>
                  </a:lnTo>
                  <a:lnTo>
                    <a:pt x="12131319" y="1046874"/>
                  </a:lnTo>
                  <a:lnTo>
                    <a:pt x="12131319" y="1043196"/>
                  </a:lnTo>
                  <a:cubicBezTo>
                    <a:pt x="12131319" y="1043196"/>
                    <a:pt x="12131319" y="1043196"/>
                    <a:pt x="12132434" y="1042615"/>
                  </a:cubicBezTo>
                  <a:lnTo>
                    <a:pt x="12140235" y="1038547"/>
                  </a:lnTo>
                  <a:cubicBezTo>
                    <a:pt x="12140235" y="1038547"/>
                    <a:pt x="12140235" y="1038547"/>
                    <a:pt x="12142186" y="1038547"/>
                  </a:cubicBezTo>
                  <a:lnTo>
                    <a:pt x="12155839" y="1038547"/>
                  </a:lnTo>
                  <a:cubicBezTo>
                    <a:pt x="12155839" y="1038547"/>
                    <a:pt x="12155839" y="1038547"/>
                    <a:pt x="12155839" y="1039709"/>
                  </a:cubicBezTo>
                  <a:lnTo>
                    <a:pt x="12155839" y="1046874"/>
                  </a:lnTo>
                  <a:lnTo>
                    <a:pt x="12192000" y="1046874"/>
                  </a:lnTo>
                  <a:lnTo>
                    <a:pt x="12192000" y="1070905"/>
                  </a:lnTo>
                  <a:lnTo>
                    <a:pt x="12192000" y="1121663"/>
                  </a:lnTo>
                  <a:lnTo>
                    <a:pt x="12192000" y="1608850"/>
                  </a:lnTo>
                  <a:lnTo>
                    <a:pt x="0" y="1608850"/>
                  </a:lnTo>
                  <a:lnTo>
                    <a:pt x="0" y="1046874"/>
                  </a:lnTo>
                  <a:lnTo>
                    <a:pt x="65773" y="1046874"/>
                  </a:lnTo>
                  <a:lnTo>
                    <a:pt x="82231" y="1045519"/>
                  </a:lnTo>
                  <a:cubicBezTo>
                    <a:pt x="82231" y="1033896"/>
                    <a:pt x="82231" y="1024598"/>
                    <a:pt x="82231" y="1012974"/>
                  </a:cubicBezTo>
                  <a:cubicBezTo>
                    <a:pt x="97834" y="1012974"/>
                    <a:pt x="113436" y="1012974"/>
                    <a:pt x="126811" y="1012974"/>
                  </a:cubicBezTo>
                  <a:cubicBezTo>
                    <a:pt x="126811" y="1006000"/>
                    <a:pt x="126811" y="1001351"/>
                    <a:pt x="126811" y="994377"/>
                  </a:cubicBezTo>
                  <a:cubicBezTo>
                    <a:pt x="158018" y="994377"/>
                    <a:pt x="189224" y="994377"/>
                    <a:pt x="220430" y="994377"/>
                  </a:cubicBezTo>
                  <a:cubicBezTo>
                    <a:pt x="220430" y="999026"/>
                    <a:pt x="220430" y="1001351"/>
                    <a:pt x="220430" y="1006000"/>
                  </a:cubicBezTo>
                  <a:cubicBezTo>
                    <a:pt x="240491" y="1006000"/>
                    <a:pt x="260552" y="1006000"/>
                    <a:pt x="280612" y="1006000"/>
                  </a:cubicBezTo>
                  <a:cubicBezTo>
                    <a:pt x="280612" y="1008325"/>
                    <a:pt x="280612" y="1010650"/>
                    <a:pt x="280612" y="1012974"/>
                  </a:cubicBezTo>
                  <a:cubicBezTo>
                    <a:pt x="285071" y="1012974"/>
                    <a:pt x="291758" y="1012974"/>
                    <a:pt x="298444" y="1012974"/>
                  </a:cubicBezTo>
                  <a:cubicBezTo>
                    <a:pt x="298444" y="1015299"/>
                    <a:pt x="298444" y="1017624"/>
                    <a:pt x="298444" y="1019948"/>
                  </a:cubicBezTo>
                  <a:cubicBezTo>
                    <a:pt x="302903" y="1019948"/>
                    <a:pt x="309590" y="1019948"/>
                    <a:pt x="314048" y="1019948"/>
                  </a:cubicBezTo>
                  <a:cubicBezTo>
                    <a:pt x="314048" y="985079"/>
                    <a:pt x="314048" y="950209"/>
                    <a:pt x="314048" y="915339"/>
                  </a:cubicBezTo>
                  <a:cubicBezTo>
                    <a:pt x="329651" y="910690"/>
                    <a:pt x="345255" y="906041"/>
                    <a:pt x="360858" y="901391"/>
                  </a:cubicBezTo>
                  <a:cubicBezTo>
                    <a:pt x="389835" y="901391"/>
                    <a:pt x="418812" y="901391"/>
                    <a:pt x="447789" y="901391"/>
                  </a:cubicBezTo>
                  <a:cubicBezTo>
                    <a:pt x="447789" y="845600"/>
                    <a:pt x="447789" y="789808"/>
                    <a:pt x="447789" y="734017"/>
                  </a:cubicBezTo>
                  <a:cubicBezTo>
                    <a:pt x="454476" y="729367"/>
                    <a:pt x="463392" y="727043"/>
                    <a:pt x="472308" y="722393"/>
                  </a:cubicBezTo>
                  <a:cubicBezTo>
                    <a:pt x="507972" y="717744"/>
                    <a:pt x="543636" y="710770"/>
                    <a:pt x="579301" y="703796"/>
                  </a:cubicBezTo>
                  <a:cubicBezTo>
                    <a:pt x="592675" y="708445"/>
                    <a:pt x="603820" y="713095"/>
                    <a:pt x="617194" y="715419"/>
                  </a:cubicBezTo>
                  <a:cubicBezTo>
                    <a:pt x="619423" y="717744"/>
                    <a:pt x="621652" y="720069"/>
                    <a:pt x="623881" y="722393"/>
                  </a:cubicBezTo>
                  <a:cubicBezTo>
                    <a:pt x="623881" y="827002"/>
                    <a:pt x="623881" y="931612"/>
                    <a:pt x="623881" y="1033896"/>
                  </a:cubicBezTo>
                  <a:cubicBezTo>
                    <a:pt x="628339" y="1033896"/>
                    <a:pt x="632796" y="1033896"/>
                    <a:pt x="639484" y="1033896"/>
                  </a:cubicBezTo>
                  <a:cubicBezTo>
                    <a:pt x="639484" y="992053"/>
                    <a:pt x="639484" y="950209"/>
                    <a:pt x="639484" y="908365"/>
                  </a:cubicBezTo>
                  <a:cubicBezTo>
                    <a:pt x="643942" y="908365"/>
                    <a:pt x="648400" y="908365"/>
                    <a:pt x="652858" y="908365"/>
                  </a:cubicBezTo>
                  <a:cubicBezTo>
                    <a:pt x="652858" y="903716"/>
                    <a:pt x="652858" y="901391"/>
                    <a:pt x="652858" y="896742"/>
                  </a:cubicBezTo>
                  <a:cubicBezTo>
                    <a:pt x="657316" y="894417"/>
                    <a:pt x="661774" y="892093"/>
                    <a:pt x="666232" y="889768"/>
                  </a:cubicBezTo>
                  <a:lnTo>
                    <a:pt x="677377" y="889768"/>
                  </a:lnTo>
                  <a:cubicBezTo>
                    <a:pt x="677377" y="885119"/>
                    <a:pt x="677377" y="882794"/>
                    <a:pt x="677377" y="878145"/>
                  </a:cubicBezTo>
                  <a:cubicBezTo>
                    <a:pt x="679606" y="875820"/>
                    <a:pt x="684064" y="873495"/>
                    <a:pt x="686293" y="871171"/>
                  </a:cubicBezTo>
                  <a:cubicBezTo>
                    <a:pt x="692981" y="871171"/>
                    <a:pt x="701896" y="871171"/>
                    <a:pt x="708584" y="871171"/>
                  </a:cubicBezTo>
                  <a:cubicBezTo>
                    <a:pt x="708584" y="882794"/>
                    <a:pt x="708584" y="896742"/>
                    <a:pt x="708584" y="908365"/>
                  </a:cubicBezTo>
                  <a:cubicBezTo>
                    <a:pt x="724187" y="908365"/>
                    <a:pt x="739790" y="908365"/>
                    <a:pt x="755393" y="908365"/>
                  </a:cubicBezTo>
                  <a:cubicBezTo>
                    <a:pt x="755393" y="952534"/>
                    <a:pt x="755393" y="994377"/>
                    <a:pt x="755393" y="1038546"/>
                  </a:cubicBezTo>
                  <a:cubicBezTo>
                    <a:pt x="762080" y="1038546"/>
                    <a:pt x="768767" y="1038546"/>
                    <a:pt x="773225" y="1038546"/>
                  </a:cubicBezTo>
                  <a:cubicBezTo>
                    <a:pt x="779912" y="1036221"/>
                    <a:pt x="784370" y="1033896"/>
                    <a:pt x="791057" y="1031572"/>
                  </a:cubicBezTo>
                  <a:cubicBezTo>
                    <a:pt x="791057" y="1026922"/>
                    <a:pt x="791057" y="1024598"/>
                    <a:pt x="791057" y="1022273"/>
                  </a:cubicBezTo>
                  <a:cubicBezTo>
                    <a:pt x="788828" y="1022273"/>
                    <a:pt x="786599" y="1019948"/>
                    <a:pt x="784370" y="1019948"/>
                  </a:cubicBezTo>
                  <a:cubicBezTo>
                    <a:pt x="784370" y="1017624"/>
                    <a:pt x="784370" y="1015299"/>
                    <a:pt x="784370" y="1012974"/>
                  </a:cubicBezTo>
                  <a:cubicBezTo>
                    <a:pt x="786599" y="1010650"/>
                    <a:pt x="788828" y="1010650"/>
                    <a:pt x="791057" y="1008325"/>
                  </a:cubicBezTo>
                  <a:cubicBezTo>
                    <a:pt x="791057" y="992053"/>
                    <a:pt x="791057" y="973455"/>
                    <a:pt x="791057" y="957183"/>
                  </a:cubicBezTo>
                  <a:cubicBezTo>
                    <a:pt x="788828" y="957183"/>
                    <a:pt x="786599" y="954858"/>
                    <a:pt x="784370" y="954858"/>
                  </a:cubicBezTo>
                  <a:cubicBezTo>
                    <a:pt x="784370" y="952534"/>
                    <a:pt x="784370" y="950209"/>
                    <a:pt x="784370" y="947884"/>
                  </a:cubicBezTo>
                  <a:cubicBezTo>
                    <a:pt x="786599" y="945560"/>
                    <a:pt x="788828" y="945560"/>
                    <a:pt x="791057" y="943235"/>
                  </a:cubicBezTo>
                  <a:lnTo>
                    <a:pt x="795515" y="938586"/>
                  </a:lnTo>
                  <a:lnTo>
                    <a:pt x="795515" y="929287"/>
                  </a:lnTo>
                  <a:cubicBezTo>
                    <a:pt x="793286" y="929287"/>
                    <a:pt x="793286" y="929287"/>
                    <a:pt x="791057" y="929287"/>
                  </a:cubicBezTo>
                  <a:cubicBezTo>
                    <a:pt x="791057" y="926962"/>
                    <a:pt x="791057" y="924638"/>
                    <a:pt x="791057" y="922313"/>
                  </a:cubicBezTo>
                  <a:cubicBezTo>
                    <a:pt x="793286" y="922313"/>
                    <a:pt x="795515" y="919988"/>
                    <a:pt x="797744" y="917664"/>
                  </a:cubicBezTo>
                  <a:cubicBezTo>
                    <a:pt x="799972" y="889768"/>
                    <a:pt x="806660" y="866522"/>
                    <a:pt x="833408" y="852574"/>
                  </a:cubicBezTo>
                  <a:cubicBezTo>
                    <a:pt x="831179" y="852574"/>
                    <a:pt x="831179" y="850249"/>
                    <a:pt x="828950" y="850249"/>
                  </a:cubicBezTo>
                  <a:cubicBezTo>
                    <a:pt x="828950" y="847924"/>
                    <a:pt x="828950" y="845600"/>
                    <a:pt x="828950" y="843275"/>
                  </a:cubicBezTo>
                  <a:cubicBezTo>
                    <a:pt x="831179" y="843275"/>
                    <a:pt x="833408" y="840950"/>
                    <a:pt x="835637" y="840950"/>
                  </a:cubicBezTo>
                  <a:cubicBezTo>
                    <a:pt x="835637" y="836301"/>
                    <a:pt x="835637" y="833976"/>
                    <a:pt x="835637" y="831652"/>
                  </a:cubicBezTo>
                  <a:cubicBezTo>
                    <a:pt x="837866" y="831652"/>
                    <a:pt x="837866" y="831652"/>
                    <a:pt x="840095" y="831652"/>
                  </a:cubicBezTo>
                  <a:cubicBezTo>
                    <a:pt x="840095" y="824678"/>
                    <a:pt x="840095" y="817704"/>
                    <a:pt x="840095" y="810730"/>
                  </a:cubicBezTo>
                  <a:cubicBezTo>
                    <a:pt x="837866" y="810730"/>
                    <a:pt x="837866" y="810730"/>
                    <a:pt x="835637" y="810730"/>
                  </a:cubicBezTo>
                  <a:cubicBezTo>
                    <a:pt x="835637" y="808405"/>
                    <a:pt x="835637" y="808405"/>
                    <a:pt x="835637" y="806081"/>
                  </a:cubicBezTo>
                  <a:lnTo>
                    <a:pt x="840095" y="803756"/>
                  </a:lnTo>
                  <a:cubicBezTo>
                    <a:pt x="844552" y="799107"/>
                    <a:pt x="846782" y="794457"/>
                    <a:pt x="851240" y="787483"/>
                  </a:cubicBezTo>
                  <a:cubicBezTo>
                    <a:pt x="853469" y="782834"/>
                    <a:pt x="853469" y="780510"/>
                    <a:pt x="853469" y="778185"/>
                  </a:cubicBezTo>
                  <a:cubicBezTo>
                    <a:pt x="849011" y="771211"/>
                    <a:pt x="849011" y="759588"/>
                    <a:pt x="853469" y="752614"/>
                  </a:cubicBezTo>
                  <a:cubicBezTo>
                    <a:pt x="853470" y="752611"/>
                    <a:pt x="853485" y="752565"/>
                    <a:pt x="853748" y="751742"/>
                  </a:cubicBezTo>
                  <a:lnTo>
                    <a:pt x="855698" y="745640"/>
                  </a:lnTo>
                  <a:cubicBezTo>
                    <a:pt x="855699" y="745643"/>
                    <a:pt x="855714" y="745689"/>
                    <a:pt x="855977" y="746512"/>
                  </a:cubicBezTo>
                  <a:lnTo>
                    <a:pt x="857927" y="752614"/>
                  </a:lnTo>
                  <a:cubicBezTo>
                    <a:pt x="862384" y="759588"/>
                    <a:pt x="864614" y="771211"/>
                    <a:pt x="860156" y="778185"/>
                  </a:cubicBezTo>
                  <a:cubicBezTo>
                    <a:pt x="860156" y="780510"/>
                    <a:pt x="860156" y="782834"/>
                    <a:pt x="860156" y="785159"/>
                  </a:cubicBezTo>
                  <a:cubicBezTo>
                    <a:pt x="864614" y="792133"/>
                    <a:pt x="869072" y="799107"/>
                    <a:pt x="871302" y="803756"/>
                  </a:cubicBezTo>
                  <a:cubicBezTo>
                    <a:pt x="873531" y="803756"/>
                    <a:pt x="873531" y="806081"/>
                    <a:pt x="875760" y="806081"/>
                  </a:cubicBezTo>
                  <a:cubicBezTo>
                    <a:pt x="875760" y="808405"/>
                    <a:pt x="875760" y="808405"/>
                    <a:pt x="875760" y="810730"/>
                  </a:cubicBezTo>
                  <a:cubicBezTo>
                    <a:pt x="873531" y="817704"/>
                    <a:pt x="873531" y="824678"/>
                    <a:pt x="873531" y="831652"/>
                  </a:cubicBezTo>
                  <a:cubicBezTo>
                    <a:pt x="877989" y="833976"/>
                    <a:pt x="877989" y="836301"/>
                    <a:pt x="877989" y="840950"/>
                  </a:cubicBezTo>
                  <a:lnTo>
                    <a:pt x="882447" y="843275"/>
                  </a:lnTo>
                  <a:cubicBezTo>
                    <a:pt x="882447" y="845600"/>
                    <a:pt x="882447" y="847924"/>
                    <a:pt x="882447" y="850249"/>
                  </a:cubicBezTo>
                  <a:cubicBezTo>
                    <a:pt x="880218" y="852574"/>
                    <a:pt x="880218" y="852574"/>
                    <a:pt x="877989" y="852574"/>
                  </a:cubicBezTo>
                  <a:cubicBezTo>
                    <a:pt x="891362" y="859548"/>
                    <a:pt x="899165" y="868846"/>
                    <a:pt x="904180" y="879888"/>
                  </a:cubicBezTo>
                  <a:lnTo>
                    <a:pt x="913070" y="915339"/>
                  </a:lnTo>
                  <a:lnTo>
                    <a:pt x="944859" y="915339"/>
                  </a:lnTo>
                  <a:lnTo>
                    <a:pt x="944859" y="886329"/>
                  </a:lnTo>
                  <a:lnTo>
                    <a:pt x="939475" y="886329"/>
                  </a:lnTo>
                  <a:cubicBezTo>
                    <a:pt x="939475" y="886306"/>
                    <a:pt x="939475" y="884414"/>
                    <a:pt x="939475" y="724196"/>
                  </a:cubicBezTo>
                  <a:cubicBezTo>
                    <a:pt x="939487" y="724196"/>
                    <a:pt x="939957" y="724196"/>
                    <a:pt x="959742" y="724196"/>
                  </a:cubicBezTo>
                  <a:cubicBezTo>
                    <a:pt x="959747" y="724190"/>
                    <a:pt x="959783" y="724108"/>
                    <a:pt x="960249" y="723115"/>
                  </a:cubicBezTo>
                  <a:lnTo>
                    <a:pt x="963795" y="715549"/>
                  </a:lnTo>
                  <a:cubicBezTo>
                    <a:pt x="963804" y="715550"/>
                    <a:pt x="963917" y="715568"/>
                    <a:pt x="965569" y="715819"/>
                  </a:cubicBezTo>
                  <a:lnTo>
                    <a:pt x="977982" y="717710"/>
                  </a:lnTo>
                  <a:cubicBezTo>
                    <a:pt x="977985" y="717720"/>
                    <a:pt x="978023" y="717821"/>
                    <a:pt x="978489" y="719062"/>
                  </a:cubicBezTo>
                  <a:lnTo>
                    <a:pt x="982035" y="728519"/>
                  </a:lnTo>
                  <a:cubicBezTo>
                    <a:pt x="982049" y="728520"/>
                    <a:pt x="982645" y="728570"/>
                    <a:pt x="1008382" y="730681"/>
                  </a:cubicBezTo>
                  <a:cubicBezTo>
                    <a:pt x="1008382" y="730661"/>
                    <a:pt x="1008382" y="729131"/>
                    <a:pt x="1008382" y="607460"/>
                  </a:cubicBezTo>
                  <a:cubicBezTo>
                    <a:pt x="1008391" y="607460"/>
                    <a:pt x="1008510" y="607460"/>
                    <a:pt x="1010409" y="607460"/>
                  </a:cubicBezTo>
                  <a:lnTo>
                    <a:pt x="1024597" y="607460"/>
                  </a:lnTo>
                  <a:cubicBezTo>
                    <a:pt x="1024597" y="607438"/>
                    <a:pt x="1024597" y="605724"/>
                    <a:pt x="1024597" y="471268"/>
                  </a:cubicBezTo>
                  <a:cubicBezTo>
                    <a:pt x="1024605" y="471268"/>
                    <a:pt x="1024712" y="471268"/>
                    <a:pt x="1026369" y="471268"/>
                  </a:cubicBezTo>
                  <a:lnTo>
                    <a:pt x="1038783" y="471268"/>
                  </a:lnTo>
                  <a:cubicBezTo>
                    <a:pt x="1038783" y="471251"/>
                    <a:pt x="1038783" y="469845"/>
                    <a:pt x="1038783" y="356694"/>
                  </a:cubicBezTo>
                  <a:cubicBezTo>
                    <a:pt x="1042837" y="354532"/>
                    <a:pt x="1042837" y="354532"/>
                    <a:pt x="1042837" y="328590"/>
                  </a:cubicBezTo>
                  <a:cubicBezTo>
                    <a:pt x="1042843" y="328590"/>
                    <a:pt x="1042963" y="328590"/>
                    <a:pt x="1044863" y="328590"/>
                  </a:cubicBezTo>
                  <a:lnTo>
                    <a:pt x="1059050" y="328590"/>
                  </a:lnTo>
                  <a:cubicBezTo>
                    <a:pt x="1059061" y="328567"/>
                    <a:pt x="1059667" y="327200"/>
                    <a:pt x="1095531" y="246443"/>
                  </a:cubicBezTo>
                  <a:cubicBezTo>
                    <a:pt x="1095531" y="246429"/>
                    <a:pt x="1095565" y="244478"/>
                    <a:pt x="10995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13" name="Rectangle 5">
            <a:extLst>
              <a:ext uri="{FF2B5EF4-FFF2-40B4-BE49-F238E27FC236}">
                <a16:creationId xmlns="" xmlns:a16="http://schemas.microsoft.com/office/drawing/2014/main" id="{35068011-3E24-404B-997C-ABD66374BC7E}"/>
              </a:ext>
            </a:extLst>
          </p:cNvPr>
          <p:cNvSpPr/>
          <p:nvPr userDrawn="1"/>
        </p:nvSpPr>
        <p:spPr>
          <a:xfrm>
            <a:off x="0" y="5006857"/>
            <a:ext cx="12192000" cy="185114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4" name="Rectangle 10">
            <a:extLst>
              <a:ext uri="{FF2B5EF4-FFF2-40B4-BE49-F238E27FC236}">
                <a16:creationId xmlns="" xmlns:a16="http://schemas.microsoft.com/office/drawing/2014/main" id="{AD1DE5BA-BA06-4EBF-9938-3F11999554D9}"/>
              </a:ext>
            </a:extLst>
          </p:cNvPr>
          <p:cNvSpPr/>
          <p:nvPr userDrawn="1"/>
        </p:nvSpPr>
        <p:spPr>
          <a:xfrm>
            <a:off x="2795451" y="3970007"/>
            <a:ext cx="6773112" cy="612000"/>
          </a:xfrm>
          <a:prstGeom prst="rect">
            <a:avLst/>
          </a:prstGeom>
          <a:solidFill>
            <a:schemeClr val="accent4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5" name="Rectangle 6">
            <a:extLst>
              <a:ext uri="{FF2B5EF4-FFF2-40B4-BE49-F238E27FC236}">
                <a16:creationId xmlns="" xmlns:a16="http://schemas.microsoft.com/office/drawing/2014/main" id="{F7A08108-4EE6-461B-9FF3-F537D87628DE}"/>
              </a:ext>
            </a:extLst>
          </p:cNvPr>
          <p:cNvSpPr/>
          <p:nvPr userDrawn="1"/>
        </p:nvSpPr>
        <p:spPr>
          <a:xfrm>
            <a:off x="2795452" y="1804578"/>
            <a:ext cx="8674446" cy="612000"/>
          </a:xfrm>
          <a:prstGeom prst="rect">
            <a:avLst/>
          </a:prstGeom>
          <a:solidFill>
            <a:schemeClr val="accent1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6" name="Rectangle 7">
            <a:extLst>
              <a:ext uri="{FF2B5EF4-FFF2-40B4-BE49-F238E27FC236}">
                <a16:creationId xmlns="" xmlns:a16="http://schemas.microsoft.com/office/drawing/2014/main" id="{70B55793-022B-40B7-AD0E-44BFA6CCA944}"/>
              </a:ext>
            </a:extLst>
          </p:cNvPr>
          <p:cNvSpPr/>
          <p:nvPr userDrawn="1"/>
        </p:nvSpPr>
        <p:spPr>
          <a:xfrm>
            <a:off x="2795452" y="2526388"/>
            <a:ext cx="8040025" cy="612000"/>
          </a:xfrm>
          <a:prstGeom prst="rect">
            <a:avLst/>
          </a:prstGeom>
          <a:solidFill>
            <a:schemeClr val="accent2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7" name="Rectangle 8">
            <a:extLst>
              <a:ext uri="{FF2B5EF4-FFF2-40B4-BE49-F238E27FC236}">
                <a16:creationId xmlns="" xmlns:a16="http://schemas.microsoft.com/office/drawing/2014/main" id="{AE96286A-6E16-47F3-8E5A-2F3D95830AF1}"/>
              </a:ext>
            </a:extLst>
          </p:cNvPr>
          <p:cNvSpPr/>
          <p:nvPr userDrawn="1"/>
        </p:nvSpPr>
        <p:spPr>
          <a:xfrm>
            <a:off x="2795452" y="3248198"/>
            <a:ext cx="7406569" cy="612000"/>
          </a:xfrm>
          <a:prstGeom prst="rect">
            <a:avLst/>
          </a:prstGeom>
          <a:solidFill>
            <a:schemeClr val="accent3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9" name="Rounded Rectangle 39">
            <a:extLst>
              <a:ext uri="{FF2B5EF4-FFF2-40B4-BE49-F238E27FC236}">
                <a16:creationId xmlns="" xmlns:a16="http://schemas.microsoft.com/office/drawing/2014/main" id="{8E77609A-C716-4CBD-BEA4-A609FE58474A}"/>
              </a:ext>
            </a:extLst>
          </p:cNvPr>
          <p:cNvSpPr/>
          <p:nvPr userDrawn="1"/>
        </p:nvSpPr>
        <p:spPr>
          <a:xfrm rot="2483232">
            <a:off x="-67621" y="1813625"/>
            <a:ext cx="4223096" cy="5102585"/>
          </a:xfrm>
          <a:custGeom>
            <a:avLst/>
            <a:gdLst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11097 w 2194524"/>
              <a:gd name="connsiteY3" fmla="*/ 753742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48308 w 2194524"/>
              <a:gd name="connsiteY5" fmla="*/ 1898342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45453"/>
              <a:gd name="connsiteY0" fmla="*/ 41365 h 3010473"/>
              <a:gd name="connsiteX1" fmla="*/ 769866 w 2145453"/>
              <a:gd name="connsiteY1" fmla="*/ 0 h 3010473"/>
              <a:gd name="connsiteX2" fmla="*/ 911097 w 2145453"/>
              <a:gd name="connsiteY2" fmla="*/ 141231 h 3010473"/>
              <a:gd name="connsiteX3" fmla="*/ 960469 w 2145453"/>
              <a:gd name="connsiteY3" fmla="*/ 784060 h 3010473"/>
              <a:gd name="connsiteX4" fmla="*/ 1594794 w 2145453"/>
              <a:gd name="connsiteY4" fmla="*/ 789196 h 3010473"/>
              <a:gd name="connsiteX5" fmla="*/ 1848308 w 2145453"/>
              <a:gd name="connsiteY5" fmla="*/ 1898342 h 3010473"/>
              <a:gd name="connsiteX6" fmla="*/ 2145453 w 2145453"/>
              <a:gd name="connsiteY6" fmla="*/ 2249789 h 3010473"/>
              <a:gd name="connsiteX7" fmla="*/ 1488044 w 2145453"/>
              <a:gd name="connsiteY7" fmla="*/ 3010473 h 3010473"/>
              <a:gd name="connsiteX8" fmla="*/ 1136947 w 2145453"/>
              <a:gd name="connsiteY8" fmla="*/ 2468062 h 3010473"/>
              <a:gd name="connsiteX9" fmla="*/ 519460 w 2145453"/>
              <a:gd name="connsiteY9" fmla="*/ 2013663 h 3010473"/>
              <a:gd name="connsiteX10" fmla="*/ 0 w 2145453"/>
              <a:gd name="connsiteY10" fmla="*/ 1326467 h 3010473"/>
              <a:gd name="connsiteX11" fmla="*/ 628635 w 2145453"/>
              <a:gd name="connsiteY11" fmla="*/ 1589678 h 3010473"/>
              <a:gd name="connsiteX12" fmla="*/ 628635 w 2145453"/>
              <a:gd name="connsiteY12" fmla="*/ 141231 h 3010473"/>
              <a:gd name="connsiteX13" fmla="*/ 670001 w 2145453"/>
              <a:gd name="connsiteY13" fmla="*/ 41365 h 3010473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19460 w 2145453"/>
              <a:gd name="connsiteY9" fmla="*/ 2013663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710556 w 2145453"/>
              <a:gd name="connsiteY11" fmla="*/ 1634217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733305 w 2208757"/>
              <a:gd name="connsiteY0" fmla="*/ 41365 h 2912664"/>
              <a:gd name="connsiteX1" fmla="*/ 833170 w 2208757"/>
              <a:gd name="connsiteY1" fmla="*/ 0 h 2912664"/>
              <a:gd name="connsiteX2" fmla="*/ 974401 w 2208757"/>
              <a:gd name="connsiteY2" fmla="*/ 141231 h 2912664"/>
              <a:gd name="connsiteX3" fmla="*/ 1042827 w 2208757"/>
              <a:gd name="connsiteY3" fmla="*/ 863751 h 2912664"/>
              <a:gd name="connsiteX4" fmla="*/ 1642153 w 2208757"/>
              <a:gd name="connsiteY4" fmla="*/ 851069 h 2912664"/>
              <a:gd name="connsiteX5" fmla="*/ 1911612 w 2208757"/>
              <a:gd name="connsiteY5" fmla="*/ 1898342 h 2912664"/>
              <a:gd name="connsiteX6" fmla="*/ 2208757 w 2208757"/>
              <a:gd name="connsiteY6" fmla="*/ 2249789 h 2912664"/>
              <a:gd name="connsiteX7" fmla="*/ 1598547 w 2208757"/>
              <a:gd name="connsiteY7" fmla="*/ 2912664 h 2912664"/>
              <a:gd name="connsiteX8" fmla="*/ 1200251 w 2208757"/>
              <a:gd name="connsiteY8" fmla="*/ 2468062 h 2912664"/>
              <a:gd name="connsiteX9" fmla="*/ 593695 w 2208757"/>
              <a:gd name="connsiteY9" fmla="*/ 2073665 h 2912664"/>
              <a:gd name="connsiteX10" fmla="*/ 0 w 2208757"/>
              <a:gd name="connsiteY10" fmla="*/ 1399250 h 2912664"/>
              <a:gd name="connsiteX11" fmla="*/ 773860 w 2208757"/>
              <a:gd name="connsiteY11" fmla="*/ 1634217 h 2912664"/>
              <a:gd name="connsiteX12" fmla="*/ 691939 w 2208757"/>
              <a:gd name="connsiteY12" fmla="*/ 141231 h 2912664"/>
              <a:gd name="connsiteX13" fmla="*/ 733305 w 2208757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3204020"/>
              <a:gd name="connsiteX1" fmla="*/ 886969 w 2262556"/>
              <a:gd name="connsiteY1" fmla="*/ 0 h 3204020"/>
              <a:gd name="connsiteX2" fmla="*/ 1028200 w 2262556"/>
              <a:gd name="connsiteY2" fmla="*/ 141231 h 3204020"/>
              <a:gd name="connsiteX3" fmla="*/ 1096626 w 2262556"/>
              <a:gd name="connsiteY3" fmla="*/ 863751 h 3204020"/>
              <a:gd name="connsiteX4" fmla="*/ 1695952 w 2262556"/>
              <a:gd name="connsiteY4" fmla="*/ 851069 h 3204020"/>
              <a:gd name="connsiteX5" fmla="*/ 1965411 w 2262556"/>
              <a:gd name="connsiteY5" fmla="*/ 1898342 h 3204020"/>
              <a:gd name="connsiteX6" fmla="*/ 2262556 w 2262556"/>
              <a:gd name="connsiteY6" fmla="*/ 2249789 h 3204020"/>
              <a:gd name="connsiteX7" fmla="*/ 1875442 w 2262556"/>
              <a:gd name="connsiteY7" fmla="*/ 3204020 h 3204020"/>
              <a:gd name="connsiteX8" fmla="*/ 1254050 w 2262556"/>
              <a:gd name="connsiteY8" fmla="*/ 2468062 h 3204020"/>
              <a:gd name="connsiteX9" fmla="*/ 647494 w 2262556"/>
              <a:gd name="connsiteY9" fmla="*/ 2073665 h 3204020"/>
              <a:gd name="connsiteX10" fmla="*/ 0 w 2262556"/>
              <a:gd name="connsiteY10" fmla="*/ 1381959 h 3204020"/>
              <a:gd name="connsiteX11" fmla="*/ 827659 w 2262556"/>
              <a:gd name="connsiteY11" fmla="*/ 1634217 h 3204020"/>
              <a:gd name="connsiteX12" fmla="*/ 745738 w 2262556"/>
              <a:gd name="connsiteY12" fmla="*/ 141231 h 3204020"/>
              <a:gd name="connsiteX13" fmla="*/ 787104 w 2262556"/>
              <a:gd name="connsiteY13" fmla="*/ 41365 h 3204020"/>
              <a:gd name="connsiteX0" fmla="*/ 787104 w 2616797"/>
              <a:gd name="connsiteY0" fmla="*/ 41365 h 3204020"/>
              <a:gd name="connsiteX1" fmla="*/ 886969 w 2616797"/>
              <a:gd name="connsiteY1" fmla="*/ 0 h 3204020"/>
              <a:gd name="connsiteX2" fmla="*/ 1028200 w 2616797"/>
              <a:gd name="connsiteY2" fmla="*/ 141231 h 3204020"/>
              <a:gd name="connsiteX3" fmla="*/ 1096626 w 2616797"/>
              <a:gd name="connsiteY3" fmla="*/ 863751 h 3204020"/>
              <a:gd name="connsiteX4" fmla="*/ 1695952 w 2616797"/>
              <a:gd name="connsiteY4" fmla="*/ 851069 h 3204020"/>
              <a:gd name="connsiteX5" fmla="*/ 1965411 w 2616797"/>
              <a:gd name="connsiteY5" fmla="*/ 1898342 h 3204020"/>
              <a:gd name="connsiteX6" fmla="*/ 2616797 w 2616797"/>
              <a:gd name="connsiteY6" fmla="*/ 2518120 h 3204020"/>
              <a:gd name="connsiteX7" fmla="*/ 1875442 w 2616797"/>
              <a:gd name="connsiteY7" fmla="*/ 3204020 h 3204020"/>
              <a:gd name="connsiteX8" fmla="*/ 1254050 w 2616797"/>
              <a:gd name="connsiteY8" fmla="*/ 2468062 h 3204020"/>
              <a:gd name="connsiteX9" fmla="*/ 647494 w 2616797"/>
              <a:gd name="connsiteY9" fmla="*/ 2073665 h 3204020"/>
              <a:gd name="connsiteX10" fmla="*/ 0 w 2616797"/>
              <a:gd name="connsiteY10" fmla="*/ 1381959 h 3204020"/>
              <a:gd name="connsiteX11" fmla="*/ 827659 w 2616797"/>
              <a:gd name="connsiteY11" fmla="*/ 1634217 h 3204020"/>
              <a:gd name="connsiteX12" fmla="*/ 745738 w 2616797"/>
              <a:gd name="connsiteY12" fmla="*/ 141231 h 3204020"/>
              <a:gd name="connsiteX13" fmla="*/ 787104 w 2616797"/>
              <a:gd name="connsiteY13" fmla="*/ 41365 h 3204020"/>
              <a:gd name="connsiteX0" fmla="*/ 787104 w 2616797"/>
              <a:gd name="connsiteY0" fmla="*/ 41365 h 3204020"/>
              <a:gd name="connsiteX1" fmla="*/ 886969 w 2616797"/>
              <a:gd name="connsiteY1" fmla="*/ 0 h 3204020"/>
              <a:gd name="connsiteX2" fmla="*/ 1028200 w 2616797"/>
              <a:gd name="connsiteY2" fmla="*/ 141231 h 3204020"/>
              <a:gd name="connsiteX3" fmla="*/ 1096626 w 2616797"/>
              <a:gd name="connsiteY3" fmla="*/ 863751 h 3204020"/>
              <a:gd name="connsiteX4" fmla="*/ 1695952 w 2616797"/>
              <a:gd name="connsiteY4" fmla="*/ 851069 h 3204020"/>
              <a:gd name="connsiteX5" fmla="*/ 1965411 w 2616797"/>
              <a:gd name="connsiteY5" fmla="*/ 1898342 h 3204020"/>
              <a:gd name="connsiteX6" fmla="*/ 2616797 w 2616797"/>
              <a:gd name="connsiteY6" fmla="*/ 2518120 h 3204020"/>
              <a:gd name="connsiteX7" fmla="*/ 1875442 w 2616797"/>
              <a:gd name="connsiteY7" fmla="*/ 3204020 h 3204020"/>
              <a:gd name="connsiteX8" fmla="*/ 1254050 w 2616797"/>
              <a:gd name="connsiteY8" fmla="*/ 2468062 h 3204020"/>
              <a:gd name="connsiteX9" fmla="*/ 647494 w 2616797"/>
              <a:gd name="connsiteY9" fmla="*/ 2073665 h 3204020"/>
              <a:gd name="connsiteX10" fmla="*/ 0 w 2616797"/>
              <a:gd name="connsiteY10" fmla="*/ 1381959 h 3204020"/>
              <a:gd name="connsiteX11" fmla="*/ 827659 w 2616797"/>
              <a:gd name="connsiteY11" fmla="*/ 1634217 h 3204020"/>
              <a:gd name="connsiteX12" fmla="*/ 745738 w 2616797"/>
              <a:gd name="connsiteY12" fmla="*/ 141231 h 3204020"/>
              <a:gd name="connsiteX13" fmla="*/ 787104 w 2616797"/>
              <a:gd name="connsiteY13" fmla="*/ 41365 h 3204020"/>
              <a:gd name="connsiteX0" fmla="*/ 787104 w 2635848"/>
              <a:gd name="connsiteY0" fmla="*/ 41365 h 3204020"/>
              <a:gd name="connsiteX1" fmla="*/ 886969 w 2635848"/>
              <a:gd name="connsiteY1" fmla="*/ 0 h 3204020"/>
              <a:gd name="connsiteX2" fmla="*/ 1028200 w 2635848"/>
              <a:gd name="connsiteY2" fmla="*/ 141231 h 3204020"/>
              <a:gd name="connsiteX3" fmla="*/ 1096626 w 2635848"/>
              <a:gd name="connsiteY3" fmla="*/ 863751 h 3204020"/>
              <a:gd name="connsiteX4" fmla="*/ 1695952 w 2635848"/>
              <a:gd name="connsiteY4" fmla="*/ 851069 h 3204020"/>
              <a:gd name="connsiteX5" fmla="*/ 1965411 w 2635848"/>
              <a:gd name="connsiteY5" fmla="*/ 1898342 h 3204020"/>
              <a:gd name="connsiteX6" fmla="*/ 2635848 w 2635848"/>
              <a:gd name="connsiteY6" fmla="*/ 2523197 h 3204020"/>
              <a:gd name="connsiteX7" fmla="*/ 1875442 w 2635848"/>
              <a:gd name="connsiteY7" fmla="*/ 3204020 h 3204020"/>
              <a:gd name="connsiteX8" fmla="*/ 1254050 w 2635848"/>
              <a:gd name="connsiteY8" fmla="*/ 2468062 h 3204020"/>
              <a:gd name="connsiteX9" fmla="*/ 647494 w 2635848"/>
              <a:gd name="connsiteY9" fmla="*/ 2073665 h 3204020"/>
              <a:gd name="connsiteX10" fmla="*/ 0 w 2635848"/>
              <a:gd name="connsiteY10" fmla="*/ 1381959 h 3204020"/>
              <a:gd name="connsiteX11" fmla="*/ 827659 w 2635848"/>
              <a:gd name="connsiteY11" fmla="*/ 1634217 h 3204020"/>
              <a:gd name="connsiteX12" fmla="*/ 745738 w 2635848"/>
              <a:gd name="connsiteY12" fmla="*/ 141231 h 3204020"/>
              <a:gd name="connsiteX13" fmla="*/ 787104 w 2635848"/>
              <a:gd name="connsiteY13" fmla="*/ 41365 h 3204020"/>
              <a:gd name="connsiteX0" fmla="*/ 787104 w 2651771"/>
              <a:gd name="connsiteY0" fmla="*/ 41365 h 3204020"/>
              <a:gd name="connsiteX1" fmla="*/ 886969 w 2651771"/>
              <a:gd name="connsiteY1" fmla="*/ 0 h 3204020"/>
              <a:gd name="connsiteX2" fmla="*/ 1028200 w 2651771"/>
              <a:gd name="connsiteY2" fmla="*/ 141231 h 3204020"/>
              <a:gd name="connsiteX3" fmla="*/ 1096626 w 2651771"/>
              <a:gd name="connsiteY3" fmla="*/ 863751 h 3204020"/>
              <a:gd name="connsiteX4" fmla="*/ 1695952 w 2651771"/>
              <a:gd name="connsiteY4" fmla="*/ 851069 h 3204020"/>
              <a:gd name="connsiteX5" fmla="*/ 1965411 w 2651771"/>
              <a:gd name="connsiteY5" fmla="*/ 1898342 h 3204020"/>
              <a:gd name="connsiteX6" fmla="*/ 2651771 w 2651771"/>
              <a:gd name="connsiteY6" fmla="*/ 2516454 h 3204020"/>
              <a:gd name="connsiteX7" fmla="*/ 1875442 w 2651771"/>
              <a:gd name="connsiteY7" fmla="*/ 3204020 h 3204020"/>
              <a:gd name="connsiteX8" fmla="*/ 1254050 w 2651771"/>
              <a:gd name="connsiteY8" fmla="*/ 2468062 h 3204020"/>
              <a:gd name="connsiteX9" fmla="*/ 647494 w 2651771"/>
              <a:gd name="connsiteY9" fmla="*/ 2073665 h 3204020"/>
              <a:gd name="connsiteX10" fmla="*/ 0 w 2651771"/>
              <a:gd name="connsiteY10" fmla="*/ 1381959 h 3204020"/>
              <a:gd name="connsiteX11" fmla="*/ 827659 w 2651771"/>
              <a:gd name="connsiteY11" fmla="*/ 1634217 h 3204020"/>
              <a:gd name="connsiteX12" fmla="*/ 745738 w 2651771"/>
              <a:gd name="connsiteY12" fmla="*/ 141231 h 3204020"/>
              <a:gd name="connsiteX13" fmla="*/ 787104 w 2651771"/>
              <a:gd name="connsiteY13" fmla="*/ 41365 h 3204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651771" h="3204020">
                <a:moveTo>
                  <a:pt x="787104" y="41365"/>
                </a:moveTo>
                <a:cubicBezTo>
                  <a:pt x="812661" y="15808"/>
                  <a:pt x="847969" y="0"/>
                  <a:pt x="886969" y="0"/>
                </a:cubicBezTo>
                <a:cubicBezTo>
                  <a:pt x="964969" y="0"/>
                  <a:pt x="1028200" y="63231"/>
                  <a:pt x="1028200" y="141231"/>
                </a:cubicBezTo>
                <a:lnTo>
                  <a:pt x="1096626" y="863751"/>
                </a:lnTo>
                <a:cubicBezTo>
                  <a:pt x="1324950" y="817026"/>
                  <a:pt x="1594219" y="679679"/>
                  <a:pt x="1695952" y="851069"/>
                </a:cubicBezTo>
                <a:cubicBezTo>
                  <a:pt x="1896857" y="1284096"/>
                  <a:pt x="2012961" y="1443677"/>
                  <a:pt x="1965411" y="1898342"/>
                </a:cubicBezTo>
                <a:cubicBezTo>
                  <a:pt x="2062863" y="2027881"/>
                  <a:pt x="2521735" y="2407218"/>
                  <a:pt x="2651771" y="2516454"/>
                </a:cubicBezTo>
                <a:lnTo>
                  <a:pt x="1875442" y="3204020"/>
                </a:lnTo>
                <a:lnTo>
                  <a:pt x="1254050" y="2468062"/>
                </a:lnTo>
                <a:cubicBezTo>
                  <a:pt x="1117281" y="2338792"/>
                  <a:pt x="856388" y="2269133"/>
                  <a:pt x="647494" y="2073665"/>
                </a:cubicBezTo>
                <a:cubicBezTo>
                  <a:pt x="560013" y="2007911"/>
                  <a:pt x="439289" y="1645529"/>
                  <a:pt x="0" y="1381959"/>
                </a:cubicBezTo>
                <a:cubicBezTo>
                  <a:pt x="137000" y="1119373"/>
                  <a:pt x="679491" y="1549956"/>
                  <a:pt x="827659" y="1634217"/>
                </a:cubicBezTo>
                <a:lnTo>
                  <a:pt x="745738" y="141231"/>
                </a:lnTo>
                <a:cubicBezTo>
                  <a:pt x="745738" y="102231"/>
                  <a:pt x="761546" y="66923"/>
                  <a:pt x="787104" y="41365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prstClr val="black"/>
              </a:solidFill>
            </a:endParaRPr>
          </a:p>
        </p:txBody>
      </p:sp>
      <p:sp>
        <p:nvSpPr>
          <p:cNvPr id="24" name="Text Placeholder 9">
            <a:extLst>
              <a:ext uri="{FF2B5EF4-FFF2-40B4-BE49-F238E27FC236}">
                <a16:creationId xmlns="" xmlns:a16="http://schemas.microsoft.com/office/drawing/2014/main" id="{61F7B881-6EF6-4009-B5CA-70A7BDBB74F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70467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5" name="Group 24">
            <a:extLst>
              <a:ext uri="{FF2B5EF4-FFF2-40B4-BE49-F238E27FC236}">
                <a16:creationId xmlns="" xmlns:a16="http://schemas.microsoft.com/office/drawing/2014/main" id="{7CE41AB9-0B82-44E3-B68B-FDD78E308CED}"/>
              </a:ext>
            </a:extLst>
          </p:cNvPr>
          <p:cNvGrpSpPr/>
          <p:nvPr userDrawn="1"/>
        </p:nvGrpSpPr>
        <p:grpSpPr>
          <a:xfrm rot="20703830">
            <a:off x="1161693" y="1386468"/>
            <a:ext cx="2040464" cy="3808371"/>
            <a:chOff x="3501573" y="3178068"/>
            <a:chExt cx="1340594" cy="2737840"/>
          </a:xfrm>
        </p:grpSpPr>
        <p:sp>
          <p:nvSpPr>
            <p:cNvPr id="26" name="Freeform: Shape 25">
              <a:extLst>
                <a:ext uri="{FF2B5EF4-FFF2-40B4-BE49-F238E27FC236}">
                  <a16:creationId xmlns="" xmlns:a16="http://schemas.microsoft.com/office/drawing/2014/main" id="{F88873E8-C7AE-4389-ADFA-468BD99D57C2}"/>
                </a:ext>
              </a:extLst>
            </p:cNvPr>
            <p:cNvSpPr/>
            <p:nvPr/>
          </p:nvSpPr>
          <p:spPr>
            <a:xfrm>
              <a:off x="3504728" y="3612346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="" xmlns:a16="http://schemas.microsoft.com/office/drawing/2014/main" id="{22F40C01-EC64-45DE-9ABA-479C367A6809}"/>
                </a:ext>
              </a:extLst>
            </p:cNvPr>
            <p:cNvSpPr/>
            <p:nvPr/>
          </p:nvSpPr>
          <p:spPr>
            <a:xfrm>
              <a:off x="3501573" y="3832632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="" xmlns:a16="http://schemas.microsoft.com/office/drawing/2014/main" id="{D28CAD5C-9490-4B5D-B6C4-D2031429C76B}"/>
                </a:ext>
              </a:extLst>
            </p:cNvPr>
            <p:cNvSpPr/>
            <p:nvPr/>
          </p:nvSpPr>
          <p:spPr>
            <a:xfrm>
              <a:off x="4776089" y="3829487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9526" y="65246"/>
                    <a:pt x="16669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="" xmlns:a16="http://schemas.microsoft.com/office/drawing/2014/main" id="{84424811-4BD6-4766-A6FC-79F0EC6E3FB1}"/>
                </a:ext>
              </a:extLst>
            </p:cNvPr>
            <p:cNvSpPr/>
            <p:nvPr/>
          </p:nvSpPr>
          <p:spPr>
            <a:xfrm>
              <a:off x="3520451" y="3178068"/>
              <a:ext cx="1321716" cy="2737840"/>
            </a:xfrm>
            <a:custGeom>
              <a:avLst/>
              <a:gdLst>
                <a:gd name="connsiteX0" fmla="*/ 350044 w 400050"/>
                <a:gd name="connsiteY0" fmla="*/ 7144 h 828675"/>
                <a:gd name="connsiteX1" fmla="*/ 53816 w 400050"/>
                <a:gd name="connsiteY1" fmla="*/ 7144 h 828675"/>
                <a:gd name="connsiteX2" fmla="*/ 7144 w 400050"/>
                <a:gd name="connsiteY2" fmla="*/ 53816 h 828675"/>
                <a:gd name="connsiteX3" fmla="*/ 7144 w 400050"/>
                <a:gd name="connsiteY3" fmla="*/ 781526 h 828675"/>
                <a:gd name="connsiteX4" fmla="*/ 53816 w 400050"/>
                <a:gd name="connsiteY4" fmla="*/ 828199 h 828675"/>
                <a:gd name="connsiteX5" fmla="*/ 350044 w 400050"/>
                <a:gd name="connsiteY5" fmla="*/ 828199 h 828675"/>
                <a:gd name="connsiteX6" fmla="*/ 396716 w 400050"/>
                <a:gd name="connsiteY6" fmla="*/ 781526 h 828675"/>
                <a:gd name="connsiteX7" fmla="*/ 396716 w 400050"/>
                <a:gd name="connsiteY7" fmla="*/ 53816 h 828675"/>
                <a:gd name="connsiteX8" fmla="*/ 350044 w 400050"/>
                <a:gd name="connsiteY8" fmla="*/ 7144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0050" h="828675">
                  <a:moveTo>
                    <a:pt x="350044" y="7144"/>
                  </a:moveTo>
                  <a:lnTo>
                    <a:pt x="53816" y="7144"/>
                  </a:lnTo>
                  <a:cubicBezTo>
                    <a:pt x="28099" y="7144"/>
                    <a:pt x="7144" y="28099"/>
                    <a:pt x="7144" y="53816"/>
                  </a:cubicBezTo>
                  <a:lnTo>
                    <a:pt x="7144" y="781526"/>
                  </a:lnTo>
                  <a:cubicBezTo>
                    <a:pt x="7144" y="807244"/>
                    <a:pt x="28099" y="828199"/>
                    <a:pt x="53816" y="828199"/>
                  </a:cubicBezTo>
                  <a:lnTo>
                    <a:pt x="350044" y="828199"/>
                  </a:lnTo>
                  <a:cubicBezTo>
                    <a:pt x="375761" y="828199"/>
                    <a:pt x="396716" y="807244"/>
                    <a:pt x="396716" y="781526"/>
                  </a:cubicBezTo>
                  <a:lnTo>
                    <a:pt x="396716" y="53816"/>
                  </a:lnTo>
                  <a:cubicBezTo>
                    <a:pt x="396716" y="28099"/>
                    <a:pt x="375761" y="7144"/>
                    <a:pt x="350044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="" xmlns:a16="http://schemas.microsoft.com/office/drawing/2014/main" id="{F18B538C-5F8E-4141-959A-C41B6C0D5FD7}"/>
                </a:ext>
              </a:extLst>
            </p:cNvPr>
            <p:cNvSpPr/>
            <p:nvPr/>
          </p:nvSpPr>
          <p:spPr>
            <a:xfrm>
              <a:off x="3529897" y="3190652"/>
              <a:ext cx="1290246" cy="2706371"/>
            </a:xfrm>
            <a:custGeom>
              <a:avLst/>
              <a:gdLst>
                <a:gd name="connsiteX0" fmla="*/ 345281 w 390525"/>
                <a:gd name="connsiteY0" fmla="*/ 7144 h 819150"/>
                <a:gd name="connsiteX1" fmla="*/ 52864 w 390525"/>
                <a:gd name="connsiteY1" fmla="*/ 7144 h 819150"/>
                <a:gd name="connsiteX2" fmla="*/ 7144 w 390525"/>
                <a:gd name="connsiteY2" fmla="*/ 52864 h 819150"/>
                <a:gd name="connsiteX3" fmla="*/ 7144 w 390525"/>
                <a:gd name="connsiteY3" fmla="*/ 772954 h 819150"/>
                <a:gd name="connsiteX4" fmla="*/ 52864 w 390525"/>
                <a:gd name="connsiteY4" fmla="*/ 818674 h 819150"/>
                <a:gd name="connsiteX5" fmla="*/ 345281 w 390525"/>
                <a:gd name="connsiteY5" fmla="*/ 818674 h 819150"/>
                <a:gd name="connsiteX6" fmla="*/ 391001 w 390525"/>
                <a:gd name="connsiteY6" fmla="*/ 772954 h 819150"/>
                <a:gd name="connsiteX7" fmla="*/ 391001 w 390525"/>
                <a:gd name="connsiteY7" fmla="*/ 52864 h 819150"/>
                <a:gd name="connsiteX8" fmla="*/ 345281 w 390525"/>
                <a:gd name="connsiteY8" fmla="*/ 714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0525" h="819150">
                  <a:moveTo>
                    <a:pt x="345281" y="7144"/>
                  </a:moveTo>
                  <a:lnTo>
                    <a:pt x="52864" y="7144"/>
                  </a:lnTo>
                  <a:cubicBezTo>
                    <a:pt x="27146" y="7144"/>
                    <a:pt x="7144" y="27146"/>
                    <a:pt x="7144" y="52864"/>
                  </a:cubicBezTo>
                  <a:lnTo>
                    <a:pt x="7144" y="772954"/>
                  </a:lnTo>
                  <a:cubicBezTo>
                    <a:pt x="7144" y="798671"/>
                    <a:pt x="27146" y="818674"/>
                    <a:pt x="52864" y="818674"/>
                  </a:cubicBezTo>
                  <a:lnTo>
                    <a:pt x="345281" y="818674"/>
                  </a:lnTo>
                  <a:cubicBezTo>
                    <a:pt x="370999" y="818674"/>
                    <a:pt x="391001" y="798671"/>
                    <a:pt x="391001" y="772954"/>
                  </a:cubicBezTo>
                  <a:lnTo>
                    <a:pt x="391001" y="52864"/>
                  </a:lnTo>
                  <a:cubicBezTo>
                    <a:pt x="391001" y="28099"/>
                    <a:pt x="370046" y="7144"/>
                    <a:pt x="345281" y="7144"/>
                  </a:cubicBez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="" xmlns:a16="http://schemas.microsoft.com/office/drawing/2014/main" id="{336AB7D1-B558-4679-813F-36AAA6B505FC}"/>
                </a:ext>
              </a:extLst>
            </p:cNvPr>
            <p:cNvSpPr/>
            <p:nvPr/>
          </p:nvSpPr>
          <p:spPr>
            <a:xfrm>
              <a:off x="3627447" y="3596610"/>
              <a:ext cx="1101430" cy="1951104"/>
            </a:xfrm>
            <a:custGeom>
              <a:avLst/>
              <a:gdLst>
                <a:gd name="connsiteX0" fmla="*/ 7144 w 333375"/>
                <a:gd name="connsiteY0" fmla="*/ 7144 h 590550"/>
                <a:gd name="connsiteX1" fmla="*/ 331946 w 333375"/>
                <a:gd name="connsiteY1" fmla="*/ 7144 h 590550"/>
                <a:gd name="connsiteX2" fmla="*/ 331946 w 333375"/>
                <a:gd name="connsiteY2" fmla="*/ 586264 h 590550"/>
                <a:gd name="connsiteX3" fmla="*/ 7144 w 333375"/>
                <a:gd name="connsiteY3" fmla="*/ 586264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5" h="590550">
                  <a:moveTo>
                    <a:pt x="7144" y="7144"/>
                  </a:moveTo>
                  <a:lnTo>
                    <a:pt x="331946" y="7144"/>
                  </a:lnTo>
                  <a:lnTo>
                    <a:pt x="331946" y="586264"/>
                  </a:lnTo>
                  <a:lnTo>
                    <a:pt x="7144" y="58626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grpSp>
          <p:nvGrpSpPr>
            <p:cNvPr id="32" name="Group 31">
              <a:extLst>
                <a:ext uri="{FF2B5EF4-FFF2-40B4-BE49-F238E27FC236}">
                  <a16:creationId xmlns="" xmlns:a16="http://schemas.microsoft.com/office/drawing/2014/main" id="{C34BB56B-79FA-456E-B647-F33BC0A7D81C}"/>
                </a:ext>
              </a:extLst>
            </p:cNvPr>
            <p:cNvGrpSpPr/>
            <p:nvPr/>
          </p:nvGrpSpPr>
          <p:grpSpPr>
            <a:xfrm>
              <a:off x="4088523" y="5635852"/>
              <a:ext cx="156199" cy="173080"/>
              <a:chOff x="6768665" y="6038214"/>
              <a:chExt cx="133536" cy="147968"/>
            </a:xfrm>
          </p:grpSpPr>
          <p:sp>
            <p:nvSpPr>
              <p:cNvPr id="36" name="Oval 35">
                <a:extLst>
                  <a:ext uri="{FF2B5EF4-FFF2-40B4-BE49-F238E27FC236}">
                    <a16:creationId xmlns="" xmlns:a16="http://schemas.microsoft.com/office/drawing/2014/main" id="{99A2DEB0-C294-47B6-B636-CB3585E30917}"/>
                  </a:ext>
                </a:extLst>
              </p:cNvPr>
              <p:cNvSpPr/>
              <p:nvPr/>
            </p:nvSpPr>
            <p:spPr>
              <a:xfrm>
                <a:off x="6768665" y="6038214"/>
                <a:ext cx="133536" cy="147968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="" xmlns:a16="http://schemas.microsoft.com/office/drawing/2014/main" id="{CA825310-956C-401C-9CFC-8057C6CA4492}"/>
                  </a:ext>
                </a:extLst>
              </p:cNvPr>
              <p:cNvSpPr/>
              <p:nvPr/>
            </p:nvSpPr>
            <p:spPr>
              <a:xfrm>
                <a:off x="6802088" y="6071634"/>
                <a:ext cx="71904" cy="811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3" name="Freeform: Shape 32">
              <a:extLst>
                <a:ext uri="{FF2B5EF4-FFF2-40B4-BE49-F238E27FC236}">
                  <a16:creationId xmlns="" xmlns:a16="http://schemas.microsoft.com/office/drawing/2014/main" id="{7D743BC3-0A34-4698-AFFD-E0FCDE7D6B33}"/>
                </a:ext>
              </a:extLst>
            </p:cNvPr>
            <p:cNvSpPr/>
            <p:nvPr/>
          </p:nvSpPr>
          <p:spPr>
            <a:xfrm>
              <a:off x="3821102" y="3628406"/>
              <a:ext cx="906450" cy="1887518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4" name="Rectangle: Rounded Corners 33">
              <a:extLst>
                <a:ext uri="{FF2B5EF4-FFF2-40B4-BE49-F238E27FC236}">
                  <a16:creationId xmlns="" xmlns:a16="http://schemas.microsoft.com/office/drawing/2014/main" id="{1E8E65F1-81B7-4570-B544-C403821DF7DD}"/>
                </a:ext>
              </a:extLst>
            </p:cNvPr>
            <p:cNvSpPr/>
            <p:nvPr/>
          </p:nvSpPr>
          <p:spPr>
            <a:xfrm>
              <a:off x="4058661" y="3449093"/>
              <a:ext cx="254255" cy="5839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" name="Oval 34">
              <a:extLst>
                <a:ext uri="{FF2B5EF4-FFF2-40B4-BE49-F238E27FC236}">
                  <a16:creationId xmlns="" xmlns:a16="http://schemas.microsoft.com/office/drawing/2014/main" id="{D9FDE41C-1E15-4710-A536-818D89F3BEEF}"/>
                </a:ext>
              </a:extLst>
            </p:cNvPr>
            <p:cNvSpPr/>
            <p:nvPr/>
          </p:nvSpPr>
          <p:spPr>
            <a:xfrm>
              <a:off x="3922825" y="3449093"/>
              <a:ext cx="58393" cy="58393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1" name="Picture Placeholder 2">
            <a:extLst>
              <a:ext uri="{FF2B5EF4-FFF2-40B4-BE49-F238E27FC236}">
                <a16:creationId xmlns="" xmlns:a16="http://schemas.microsoft.com/office/drawing/2014/main" id="{580C7545-90AC-4A60-96DA-F91A324F4C1A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 rot="20700000">
            <a:off x="1368747" y="1959609"/>
            <a:ext cx="1664534" cy="275904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64652114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4265031302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black">
                  <a:lumMod val="85000"/>
                  <a:lumOff val="15000"/>
                </a:prst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=""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=""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Line Color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=""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prstClr val="white"/>
                </a:solidFill>
                <a:cs typeface="Arial" pitchFamily="34" charset="0"/>
              </a:rPr>
              <a:t>www.allppt.com</a:t>
            </a:r>
            <a:endParaRPr lang="ko-KR" altLang="en-US" sz="1400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=""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1050771374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9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>
            <a:extLst>
              <a:ext uri="{FF2B5EF4-FFF2-40B4-BE49-F238E27FC236}">
                <a16:creationId xmlns="" xmlns:a16="http://schemas.microsoft.com/office/drawing/2014/main" id="{3BBCC57E-E2CE-48F6-986D-4DCC519638EA}"/>
              </a:ext>
            </a:extLst>
          </p:cNvPr>
          <p:cNvSpPr/>
          <p:nvPr userDrawn="1"/>
        </p:nvSpPr>
        <p:spPr>
          <a:xfrm>
            <a:off x="4751851" y="0"/>
            <a:ext cx="2688298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그림 개체 틀 2">
            <a:extLst>
              <a:ext uri="{FF2B5EF4-FFF2-40B4-BE49-F238E27FC236}">
                <a16:creationId xmlns="" xmlns:a16="http://schemas.microsoft.com/office/drawing/2014/main" id="{BF64823A-9D96-4704-9538-98AA25DEFED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751851" y="663027"/>
            <a:ext cx="7440149" cy="23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" name="그림 개체 틀 2">
            <a:extLst>
              <a:ext uri="{FF2B5EF4-FFF2-40B4-BE49-F238E27FC236}">
                <a16:creationId xmlns="" xmlns:a16="http://schemas.microsoft.com/office/drawing/2014/main" id="{13356438-4E75-4009-8161-869896F0E5DD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3863346"/>
            <a:ext cx="7440149" cy="23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5959181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>
            <a:extLst>
              <a:ext uri="{FF2B5EF4-FFF2-40B4-BE49-F238E27FC236}">
                <a16:creationId xmlns="" xmlns:a16="http://schemas.microsoft.com/office/drawing/2014/main" id="{B3CA5F7E-D45F-4887-AF9C-BB7E27A9C9CE}"/>
              </a:ext>
            </a:extLst>
          </p:cNvPr>
          <p:cNvSpPr/>
          <p:nvPr userDrawn="1"/>
        </p:nvSpPr>
        <p:spPr>
          <a:xfrm>
            <a:off x="7228120" y="1876149"/>
            <a:ext cx="4320000" cy="43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그림 개체 틀 5">
            <a:extLst>
              <a:ext uri="{FF2B5EF4-FFF2-40B4-BE49-F238E27FC236}">
                <a16:creationId xmlns="" xmlns:a16="http://schemas.microsoft.com/office/drawing/2014/main" id="{1C677DB5-A9F3-459B-9D51-37160E08512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000213" y="653142"/>
            <a:ext cx="4320000" cy="43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9414182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5">
            <a:extLst>
              <a:ext uri="{FF2B5EF4-FFF2-40B4-BE49-F238E27FC236}">
                <a16:creationId xmlns="" xmlns:a16="http://schemas.microsoft.com/office/drawing/2014/main" id="{6F64E99E-F198-4C78-B779-6E8D9BDC6EE5}"/>
              </a:ext>
            </a:extLst>
          </p:cNvPr>
          <p:cNvSpPr/>
          <p:nvPr userDrawn="1"/>
        </p:nvSpPr>
        <p:spPr>
          <a:xfrm>
            <a:off x="0" y="635635"/>
            <a:ext cx="4277360" cy="558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3" name="그림 개체 틀 2">
            <a:extLst>
              <a:ext uri="{FF2B5EF4-FFF2-40B4-BE49-F238E27FC236}">
                <a16:creationId xmlns="" xmlns:a16="http://schemas.microsoft.com/office/drawing/2014/main" id="{64227BB5-E33A-492C-BC7C-D7D79AA186A2}"/>
              </a:ext>
            </a:extLst>
          </p:cNvPr>
          <p:cNvSpPr>
            <a:spLocks noGrp="1"/>
          </p:cNvSpPr>
          <p:nvPr>
            <p:ph type="pic" sz="quarter" idx="65" hasCustomPrompt="1"/>
          </p:nvPr>
        </p:nvSpPr>
        <p:spPr>
          <a:xfrm>
            <a:off x="4418680" y="635635"/>
            <a:ext cx="6984000" cy="27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Rectangle 26">
            <a:extLst>
              <a:ext uri="{FF2B5EF4-FFF2-40B4-BE49-F238E27FC236}">
                <a16:creationId xmlns="" xmlns:a16="http://schemas.microsoft.com/office/drawing/2014/main" id="{6EE6FE4D-0A35-4FB2-A327-71BFEAF09171}"/>
              </a:ext>
            </a:extLst>
          </p:cNvPr>
          <p:cNvSpPr/>
          <p:nvPr userDrawn="1"/>
        </p:nvSpPr>
        <p:spPr>
          <a:xfrm>
            <a:off x="11544000" y="635635"/>
            <a:ext cx="648000" cy="558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5" name="그림 개체 틀 2">
            <a:extLst>
              <a:ext uri="{FF2B5EF4-FFF2-40B4-BE49-F238E27FC236}">
                <a16:creationId xmlns="" xmlns:a16="http://schemas.microsoft.com/office/drawing/2014/main" id="{12ABD49D-EC42-4F59-A393-0BE94DA7553E}"/>
              </a:ext>
            </a:extLst>
          </p:cNvPr>
          <p:cNvSpPr>
            <a:spLocks noGrp="1"/>
          </p:cNvSpPr>
          <p:nvPr>
            <p:ph type="pic" sz="quarter" idx="66" hasCustomPrompt="1"/>
          </p:nvPr>
        </p:nvSpPr>
        <p:spPr>
          <a:xfrm>
            <a:off x="4418680" y="3515635"/>
            <a:ext cx="6984000" cy="27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6678998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>
            <a:extLst>
              <a:ext uri="{FF2B5EF4-FFF2-40B4-BE49-F238E27FC236}">
                <a16:creationId xmlns="" xmlns:a16="http://schemas.microsoft.com/office/drawing/2014/main" id="{2E541B56-E562-45F7-AF65-DC212716E3B3}"/>
              </a:ext>
            </a:extLst>
          </p:cNvPr>
          <p:cNvSpPr/>
          <p:nvPr userDrawn="1"/>
        </p:nvSpPr>
        <p:spPr>
          <a:xfrm>
            <a:off x="0" y="863125"/>
            <a:ext cx="6546079" cy="513175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그림 개체 틀 2">
            <a:extLst>
              <a:ext uri="{FF2B5EF4-FFF2-40B4-BE49-F238E27FC236}">
                <a16:creationId xmlns="" xmlns:a16="http://schemas.microsoft.com/office/drawing/2014/main" id="{1D487A8B-D75C-45FC-8BC1-0D4AF5ACE0C7}"/>
              </a:ext>
            </a:extLst>
          </p:cNvPr>
          <p:cNvSpPr>
            <a:spLocks noGrp="1"/>
          </p:cNvSpPr>
          <p:nvPr>
            <p:ph type="pic" sz="quarter" idx="65" hasCustomPrompt="1"/>
          </p:nvPr>
        </p:nvSpPr>
        <p:spPr>
          <a:xfrm>
            <a:off x="6096000" y="2959216"/>
            <a:ext cx="6096000" cy="27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8" name="그림 개체 틀 2">
            <a:extLst>
              <a:ext uri="{FF2B5EF4-FFF2-40B4-BE49-F238E27FC236}">
                <a16:creationId xmlns="" xmlns:a16="http://schemas.microsoft.com/office/drawing/2014/main" id="{79C5F99C-EA45-41DC-966E-F17A247EA3C2}"/>
              </a:ext>
            </a:extLst>
          </p:cNvPr>
          <p:cNvSpPr>
            <a:spLocks noGrp="1"/>
          </p:cNvSpPr>
          <p:nvPr>
            <p:ph type="pic" sz="quarter" idx="66" hasCustomPrompt="1"/>
          </p:nvPr>
        </p:nvSpPr>
        <p:spPr>
          <a:xfrm>
            <a:off x="842387" y="478948"/>
            <a:ext cx="2232409" cy="5740982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27664837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=""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Rectangle: Top Corners Rounded 2">
            <a:extLst>
              <a:ext uri="{FF2B5EF4-FFF2-40B4-BE49-F238E27FC236}">
                <a16:creationId xmlns="" xmlns:a16="http://schemas.microsoft.com/office/drawing/2014/main" id="{EFC97D53-FA99-4CBD-AB1D-83FFB3BD488F}"/>
              </a:ext>
            </a:extLst>
          </p:cNvPr>
          <p:cNvSpPr/>
          <p:nvPr userDrawn="1"/>
        </p:nvSpPr>
        <p:spPr>
          <a:xfrm rot="5400000">
            <a:off x="4877311" y="1608819"/>
            <a:ext cx="138403" cy="9893029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6" name="Rectangle: Top Corners Rounded 5">
            <a:extLst>
              <a:ext uri="{FF2B5EF4-FFF2-40B4-BE49-F238E27FC236}">
                <a16:creationId xmlns="" xmlns:a16="http://schemas.microsoft.com/office/drawing/2014/main" id="{B8A79FB9-F5E9-41A6-86D2-806115F5E6D1}"/>
              </a:ext>
            </a:extLst>
          </p:cNvPr>
          <p:cNvSpPr/>
          <p:nvPr userDrawn="1"/>
        </p:nvSpPr>
        <p:spPr>
          <a:xfrm rot="16200000" flipH="1">
            <a:off x="11665598" y="6098134"/>
            <a:ext cx="138403" cy="914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="" xmlns:a16="http://schemas.microsoft.com/office/drawing/2014/main" id="{C603D248-C1F6-4A2E-BEBE-761B2FBA9433}"/>
              </a:ext>
            </a:extLst>
          </p:cNvPr>
          <p:cNvSpPr txBox="1"/>
          <p:nvPr userDrawn="1"/>
        </p:nvSpPr>
        <p:spPr>
          <a:xfrm>
            <a:off x="9893028" y="6386058"/>
            <a:ext cx="1384572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1600" b="1" dirty="0">
                <a:solidFill>
                  <a:srgbClr val="1CBBB4"/>
                </a:solidFill>
                <a:cs typeface="Arial" pitchFamily="34" charset="0"/>
              </a:rPr>
              <a:t>Real Estate</a:t>
            </a:r>
            <a:endParaRPr lang="ko-KR" altLang="en-US" sz="1600" b="1" dirty="0">
              <a:solidFill>
                <a:srgbClr val="1CBBB4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11779071"/>
      </p:ext>
    </p:extLst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=""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="" xmlns:a16="http://schemas.microsoft.com/office/drawing/2014/main" id="{AB5EAB53-0AB0-49A7-8A0C-0A9D85479EC0}"/>
              </a:ext>
            </a:extLst>
          </p:cNvPr>
          <p:cNvGrpSpPr/>
          <p:nvPr userDrawn="1"/>
        </p:nvGrpSpPr>
        <p:grpSpPr>
          <a:xfrm>
            <a:off x="10508830" y="5751672"/>
            <a:ext cx="1616495" cy="860583"/>
            <a:chOff x="3631780" y="1691976"/>
            <a:chExt cx="4859204" cy="2586924"/>
          </a:xfrm>
        </p:grpSpPr>
        <p:sp>
          <p:nvSpPr>
            <p:cNvPr id="9" name="Oval 8">
              <a:extLst>
                <a:ext uri="{FF2B5EF4-FFF2-40B4-BE49-F238E27FC236}">
                  <a16:creationId xmlns="" xmlns:a16="http://schemas.microsoft.com/office/drawing/2014/main" id="{67EC8A9F-0142-4609-95F7-1A271547C803}"/>
                </a:ext>
              </a:extLst>
            </p:cNvPr>
            <p:cNvSpPr/>
            <p:nvPr/>
          </p:nvSpPr>
          <p:spPr>
            <a:xfrm>
              <a:off x="4356826" y="3580626"/>
              <a:ext cx="692338" cy="692338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prstClr val="white"/>
                </a:solidFill>
              </a:endParaRPr>
            </a:p>
          </p:txBody>
        </p:sp>
        <p:grpSp>
          <p:nvGrpSpPr>
            <p:cNvPr id="10" name="Group 9">
              <a:extLst>
                <a:ext uri="{FF2B5EF4-FFF2-40B4-BE49-F238E27FC236}">
                  <a16:creationId xmlns="" xmlns:a16="http://schemas.microsoft.com/office/drawing/2014/main" id="{CDCF3F67-0811-4C24-B10F-0D140D2AA63A}"/>
                </a:ext>
              </a:extLst>
            </p:cNvPr>
            <p:cNvGrpSpPr/>
            <p:nvPr/>
          </p:nvGrpSpPr>
          <p:grpSpPr>
            <a:xfrm>
              <a:off x="5715672" y="1691976"/>
              <a:ext cx="2775312" cy="2580988"/>
              <a:chOff x="5715672" y="1691976"/>
              <a:chExt cx="2775312" cy="2580988"/>
            </a:xfrm>
            <a:solidFill>
              <a:schemeClr val="accent4"/>
            </a:solidFill>
          </p:grpSpPr>
          <p:sp>
            <p:nvSpPr>
              <p:cNvPr id="43" name="Oval 42">
                <a:extLst>
                  <a:ext uri="{FF2B5EF4-FFF2-40B4-BE49-F238E27FC236}">
                    <a16:creationId xmlns="" xmlns:a16="http://schemas.microsoft.com/office/drawing/2014/main" id="{BA3F13EE-C67A-4A94-8E09-F65FFC6AFA4A}"/>
                  </a:ext>
                </a:extLst>
              </p:cNvPr>
              <p:cNvSpPr/>
              <p:nvPr/>
            </p:nvSpPr>
            <p:spPr>
              <a:xfrm>
                <a:off x="7644977" y="3580626"/>
                <a:ext cx="692338" cy="69233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Oval 43">
                <a:extLst>
                  <a:ext uri="{FF2B5EF4-FFF2-40B4-BE49-F238E27FC236}">
                    <a16:creationId xmlns="" xmlns:a16="http://schemas.microsoft.com/office/drawing/2014/main" id="{99456DDD-1149-4AA4-8114-105A36EE6101}"/>
                  </a:ext>
                </a:extLst>
              </p:cNvPr>
              <p:cNvSpPr/>
              <p:nvPr/>
            </p:nvSpPr>
            <p:spPr>
              <a:xfrm>
                <a:off x="7042069" y="2524772"/>
                <a:ext cx="1448915" cy="144891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>
                <a:extLst>
                  <a:ext uri="{FF2B5EF4-FFF2-40B4-BE49-F238E27FC236}">
                    <a16:creationId xmlns="" xmlns:a16="http://schemas.microsoft.com/office/drawing/2014/main" id="{B154FA3E-24E1-42E4-9A35-425F737CA35F}"/>
                  </a:ext>
                </a:extLst>
              </p:cNvPr>
              <p:cNvSpPr/>
              <p:nvPr/>
            </p:nvSpPr>
            <p:spPr>
              <a:xfrm>
                <a:off x="6494078" y="2004217"/>
                <a:ext cx="1150899" cy="11509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Oval 45">
                <a:extLst>
                  <a:ext uri="{FF2B5EF4-FFF2-40B4-BE49-F238E27FC236}">
                    <a16:creationId xmlns="" xmlns:a16="http://schemas.microsoft.com/office/drawing/2014/main" id="{C6C7D145-134C-4FE3-8FF9-BCEC4B6CA6BA}"/>
                  </a:ext>
                </a:extLst>
              </p:cNvPr>
              <p:cNvSpPr/>
              <p:nvPr/>
            </p:nvSpPr>
            <p:spPr>
              <a:xfrm>
                <a:off x="5715672" y="1691976"/>
                <a:ext cx="969145" cy="96914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Rectangle 46">
                <a:extLst>
                  <a:ext uri="{FF2B5EF4-FFF2-40B4-BE49-F238E27FC236}">
                    <a16:creationId xmlns="" xmlns:a16="http://schemas.microsoft.com/office/drawing/2014/main" id="{717A5171-079A-4D92-B321-8987F6E34CC2}"/>
                  </a:ext>
                </a:extLst>
              </p:cNvPr>
              <p:cNvSpPr/>
              <p:nvPr/>
            </p:nvSpPr>
            <p:spPr>
              <a:xfrm>
                <a:off x="7084624" y="3972002"/>
                <a:ext cx="952666" cy="29313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="" xmlns:a16="http://schemas.microsoft.com/office/drawing/2014/main" id="{FBBDD4EF-B3CB-4E3E-B303-0CD5F31B137E}"/>
                </a:ext>
              </a:extLst>
            </p:cNvPr>
            <p:cNvGrpSpPr/>
            <p:nvPr/>
          </p:nvGrpSpPr>
          <p:grpSpPr>
            <a:xfrm>
              <a:off x="4298370" y="1809306"/>
              <a:ext cx="3786551" cy="2465573"/>
              <a:chOff x="4298370" y="1809306"/>
              <a:chExt cx="3786551" cy="2465573"/>
            </a:xfrm>
          </p:grpSpPr>
          <p:sp>
            <p:nvSpPr>
              <p:cNvPr id="32" name="Oval 31">
                <a:extLst>
                  <a:ext uri="{FF2B5EF4-FFF2-40B4-BE49-F238E27FC236}">
                    <a16:creationId xmlns="" xmlns:a16="http://schemas.microsoft.com/office/drawing/2014/main" id="{04D636DE-3F26-4E27-AD6D-B784D857AC99}"/>
                  </a:ext>
                </a:extLst>
              </p:cNvPr>
              <p:cNvSpPr/>
              <p:nvPr/>
            </p:nvSpPr>
            <p:spPr>
              <a:xfrm>
                <a:off x="5322069" y="2156859"/>
                <a:ext cx="1043914" cy="1043915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>
                <a:extLst>
                  <a:ext uri="{FF2B5EF4-FFF2-40B4-BE49-F238E27FC236}">
                    <a16:creationId xmlns="" xmlns:a16="http://schemas.microsoft.com/office/drawing/2014/main" id="{D36D5D76-54F7-4983-873A-E9249D9B27AA}"/>
                  </a:ext>
                </a:extLst>
              </p:cNvPr>
              <p:cNvSpPr/>
              <p:nvPr/>
            </p:nvSpPr>
            <p:spPr>
              <a:xfrm>
                <a:off x="4298370" y="2176549"/>
                <a:ext cx="692338" cy="69233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>
                <a:extLst>
                  <a:ext uri="{FF2B5EF4-FFF2-40B4-BE49-F238E27FC236}">
                    <a16:creationId xmlns="" xmlns:a16="http://schemas.microsoft.com/office/drawing/2014/main" id="{0632AEFC-348B-439E-A407-D68AA774B02B}"/>
                  </a:ext>
                </a:extLst>
              </p:cNvPr>
              <p:cNvSpPr/>
              <p:nvPr/>
            </p:nvSpPr>
            <p:spPr>
              <a:xfrm>
                <a:off x="4809919" y="1809306"/>
                <a:ext cx="1081542" cy="1081542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Oval 34">
                <a:extLst>
                  <a:ext uri="{FF2B5EF4-FFF2-40B4-BE49-F238E27FC236}">
                    <a16:creationId xmlns="" xmlns:a16="http://schemas.microsoft.com/office/drawing/2014/main" id="{8EADCE84-13E0-496D-8C9D-04C0B9B6FB73}"/>
                  </a:ext>
                </a:extLst>
              </p:cNvPr>
              <p:cNvSpPr/>
              <p:nvPr/>
            </p:nvSpPr>
            <p:spPr>
              <a:xfrm>
                <a:off x="6180316" y="2502943"/>
                <a:ext cx="753706" cy="75370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Oval 35">
                <a:extLst>
                  <a:ext uri="{FF2B5EF4-FFF2-40B4-BE49-F238E27FC236}">
                    <a16:creationId xmlns="" xmlns:a16="http://schemas.microsoft.com/office/drawing/2014/main" id="{BA412BF7-6E8B-46D7-91C0-20C9A7951A5A}"/>
                  </a:ext>
                </a:extLst>
              </p:cNvPr>
              <p:cNvSpPr/>
              <p:nvPr/>
            </p:nvSpPr>
            <p:spPr>
              <a:xfrm>
                <a:off x="6934022" y="2588625"/>
                <a:ext cx="1150899" cy="11509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="" xmlns:a16="http://schemas.microsoft.com/office/drawing/2014/main" id="{643FFB8D-4436-4398-8669-1B7030A860AD}"/>
                  </a:ext>
                </a:extLst>
              </p:cNvPr>
              <p:cNvSpPr/>
              <p:nvPr/>
            </p:nvSpPr>
            <p:spPr>
              <a:xfrm>
                <a:off x="7325201" y="3425414"/>
                <a:ext cx="655148" cy="65514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>
                <a:extLst>
                  <a:ext uri="{FF2B5EF4-FFF2-40B4-BE49-F238E27FC236}">
                    <a16:creationId xmlns="" xmlns:a16="http://schemas.microsoft.com/office/drawing/2014/main" id="{8A1C9E68-FE5B-4D06-BFD6-B836A0EE0D8A}"/>
                  </a:ext>
                </a:extLst>
              </p:cNvPr>
              <p:cNvSpPr/>
              <p:nvPr/>
            </p:nvSpPr>
            <p:spPr>
              <a:xfrm>
                <a:off x="7095848" y="3619731"/>
                <a:ext cx="655148" cy="65514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9" name="Oval 38">
                <a:extLst>
                  <a:ext uri="{FF2B5EF4-FFF2-40B4-BE49-F238E27FC236}">
                    <a16:creationId xmlns="" xmlns:a16="http://schemas.microsoft.com/office/drawing/2014/main" id="{411F6427-B46A-476C-A1FE-438921C33141}"/>
                  </a:ext>
                </a:extLst>
              </p:cNvPr>
              <p:cNvSpPr/>
              <p:nvPr/>
            </p:nvSpPr>
            <p:spPr>
              <a:xfrm>
                <a:off x="6575764" y="2862232"/>
                <a:ext cx="655148" cy="65514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="" xmlns:a16="http://schemas.microsoft.com/office/drawing/2014/main" id="{0871897A-671A-4DF2-8FE8-89C3E46C5C41}"/>
                  </a:ext>
                </a:extLst>
              </p:cNvPr>
              <p:cNvSpPr/>
              <p:nvPr/>
            </p:nvSpPr>
            <p:spPr>
              <a:xfrm>
                <a:off x="6473567" y="3370881"/>
                <a:ext cx="841098" cy="84109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Rectangle 40">
                <a:extLst>
                  <a:ext uri="{FF2B5EF4-FFF2-40B4-BE49-F238E27FC236}">
                    <a16:creationId xmlns="" xmlns:a16="http://schemas.microsoft.com/office/drawing/2014/main" id="{273E5CC0-00B6-418D-B32A-99090DFF4E42}"/>
                  </a:ext>
                </a:extLst>
              </p:cNvPr>
              <p:cNvSpPr/>
              <p:nvPr/>
            </p:nvSpPr>
            <p:spPr>
              <a:xfrm>
                <a:off x="6226213" y="4147024"/>
                <a:ext cx="1256511" cy="10344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="" xmlns:a16="http://schemas.microsoft.com/office/drawing/2014/main" id="{BEF72336-3F79-4A97-8B24-887979BA1BC4}"/>
                  </a:ext>
                </a:extLst>
              </p:cNvPr>
              <p:cNvSpPr/>
              <p:nvPr/>
            </p:nvSpPr>
            <p:spPr>
              <a:xfrm>
                <a:off x="5260062" y="2611101"/>
                <a:ext cx="692338" cy="69233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="" xmlns:a16="http://schemas.microsoft.com/office/drawing/2014/main" id="{504D2FE2-9428-49AD-8275-8646559047EA}"/>
                </a:ext>
              </a:extLst>
            </p:cNvPr>
            <p:cNvGrpSpPr/>
            <p:nvPr/>
          </p:nvGrpSpPr>
          <p:grpSpPr>
            <a:xfrm>
              <a:off x="3631780" y="2451097"/>
              <a:ext cx="3196921" cy="1827803"/>
              <a:chOff x="3631780" y="2451097"/>
              <a:chExt cx="3196921" cy="1827803"/>
            </a:xfrm>
          </p:grpSpPr>
          <p:sp>
            <p:nvSpPr>
              <p:cNvPr id="24" name="Oval 23">
                <a:extLst>
                  <a:ext uri="{FF2B5EF4-FFF2-40B4-BE49-F238E27FC236}">
                    <a16:creationId xmlns="" xmlns:a16="http://schemas.microsoft.com/office/drawing/2014/main" id="{7C0BEA64-4E59-42CE-A307-A9B2FC69002A}"/>
                  </a:ext>
                </a:extLst>
              </p:cNvPr>
              <p:cNvSpPr/>
              <p:nvPr/>
            </p:nvSpPr>
            <p:spPr>
              <a:xfrm>
                <a:off x="3631780" y="2451097"/>
                <a:ext cx="969145" cy="969145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Oval 24">
                <a:extLst>
                  <a:ext uri="{FF2B5EF4-FFF2-40B4-BE49-F238E27FC236}">
                    <a16:creationId xmlns="" xmlns:a16="http://schemas.microsoft.com/office/drawing/2014/main" id="{6EE78404-9AA0-4852-882C-49A3C9A44FC8}"/>
                  </a:ext>
                </a:extLst>
              </p:cNvPr>
              <p:cNvSpPr/>
              <p:nvPr/>
            </p:nvSpPr>
            <p:spPr>
              <a:xfrm>
                <a:off x="3681373" y="3214859"/>
                <a:ext cx="692338" cy="692338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Oval 25">
                <a:extLst>
                  <a:ext uri="{FF2B5EF4-FFF2-40B4-BE49-F238E27FC236}">
                    <a16:creationId xmlns="" xmlns:a16="http://schemas.microsoft.com/office/drawing/2014/main" id="{9BABA818-FD93-46E2-B427-CAD3408031F7}"/>
                  </a:ext>
                </a:extLst>
              </p:cNvPr>
              <p:cNvSpPr/>
              <p:nvPr/>
            </p:nvSpPr>
            <p:spPr>
              <a:xfrm>
                <a:off x="4232071" y="2602088"/>
                <a:ext cx="1150899" cy="11509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Oval 26">
                <a:extLst>
                  <a:ext uri="{FF2B5EF4-FFF2-40B4-BE49-F238E27FC236}">
                    <a16:creationId xmlns="" xmlns:a16="http://schemas.microsoft.com/office/drawing/2014/main" id="{5F5C9629-B030-43F5-99A7-C079CDBFC02E}"/>
                  </a:ext>
                </a:extLst>
              </p:cNvPr>
              <p:cNvSpPr/>
              <p:nvPr/>
            </p:nvSpPr>
            <p:spPr>
              <a:xfrm>
                <a:off x="3857615" y="3486535"/>
                <a:ext cx="792365" cy="792365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Oval 27">
                <a:extLst>
                  <a:ext uri="{FF2B5EF4-FFF2-40B4-BE49-F238E27FC236}">
                    <a16:creationId xmlns="" xmlns:a16="http://schemas.microsoft.com/office/drawing/2014/main" id="{D1B24AA7-6811-4B16-8042-685AC7A7252C}"/>
                  </a:ext>
                </a:extLst>
              </p:cNvPr>
              <p:cNvSpPr/>
              <p:nvPr/>
            </p:nvSpPr>
            <p:spPr>
              <a:xfrm>
                <a:off x="4643275" y="2959747"/>
                <a:ext cx="1312378" cy="1312379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9" name="Oval 28">
                <a:extLst>
                  <a:ext uri="{FF2B5EF4-FFF2-40B4-BE49-F238E27FC236}">
                    <a16:creationId xmlns="" xmlns:a16="http://schemas.microsoft.com/office/drawing/2014/main" id="{F1C50555-CD46-4DBA-A103-C149350D058C}"/>
                  </a:ext>
                </a:extLst>
              </p:cNvPr>
              <p:cNvSpPr/>
              <p:nvPr/>
            </p:nvSpPr>
            <p:spPr>
              <a:xfrm>
                <a:off x="5510955" y="3011196"/>
                <a:ext cx="1262266" cy="1262267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0" name="Rectangle 29">
                <a:extLst>
                  <a:ext uri="{FF2B5EF4-FFF2-40B4-BE49-F238E27FC236}">
                    <a16:creationId xmlns="" xmlns:a16="http://schemas.microsoft.com/office/drawing/2014/main" id="{11A46BE6-73B1-4DA6-91F3-F4D01E3522F8}"/>
                  </a:ext>
                </a:extLst>
              </p:cNvPr>
              <p:cNvSpPr/>
              <p:nvPr/>
            </p:nvSpPr>
            <p:spPr>
              <a:xfrm>
                <a:off x="4247109" y="4098443"/>
                <a:ext cx="1967954" cy="172529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Oval 30">
                <a:extLst>
                  <a:ext uri="{FF2B5EF4-FFF2-40B4-BE49-F238E27FC236}">
                    <a16:creationId xmlns="" xmlns:a16="http://schemas.microsoft.com/office/drawing/2014/main" id="{D574A065-0D8C-45A4-B697-1EAEE7EAEF03}"/>
                  </a:ext>
                </a:extLst>
              </p:cNvPr>
              <p:cNvSpPr/>
              <p:nvPr/>
            </p:nvSpPr>
            <p:spPr>
              <a:xfrm>
                <a:off x="6296024" y="3742075"/>
                <a:ext cx="532677" cy="532677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="" xmlns:a16="http://schemas.microsoft.com/office/drawing/2014/main" id="{DF3D2ADC-CE7F-4D56-BFEF-9BEA82F4E688}"/>
                </a:ext>
              </a:extLst>
            </p:cNvPr>
            <p:cNvGrpSpPr/>
            <p:nvPr/>
          </p:nvGrpSpPr>
          <p:grpSpPr>
            <a:xfrm>
              <a:off x="4055658" y="1945053"/>
              <a:ext cx="4220275" cy="2333847"/>
              <a:chOff x="4055658" y="1925597"/>
              <a:chExt cx="4220275" cy="2333847"/>
            </a:xfrm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grpSpPr>
          <p:sp>
            <p:nvSpPr>
              <p:cNvPr id="14" name="Freeform: Shape 13">
                <a:extLst>
                  <a:ext uri="{FF2B5EF4-FFF2-40B4-BE49-F238E27FC236}">
                    <a16:creationId xmlns="" xmlns:a16="http://schemas.microsoft.com/office/drawing/2014/main" id="{4D5FE209-5876-4F41-AAB8-A3922AB0EAC6}"/>
                  </a:ext>
                </a:extLst>
              </p:cNvPr>
              <p:cNvSpPr/>
              <p:nvPr/>
            </p:nvSpPr>
            <p:spPr>
              <a:xfrm>
                <a:off x="5674127" y="2137226"/>
                <a:ext cx="428693" cy="2119360"/>
              </a:xfrm>
              <a:custGeom>
                <a:avLst/>
                <a:gdLst>
                  <a:gd name="connsiteX0" fmla="*/ 477202 w 476250"/>
                  <a:gd name="connsiteY0" fmla="*/ 2308860 h 2305050"/>
                  <a:gd name="connsiteX1" fmla="*/ 0 w 476250"/>
                  <a:gd name="connsiteY1" fmla="*/ 2308860 h 2305050"/>
                  <a:gd name="connsiteX2" fmla="*/ 0 w 476250"/>
                  <a:gd name="connsiteY2" fmla="*/ 0 h 2305050"/>
                  <a:gd name="connsiteX3" fmla="*/ 477202 w 476250"/>
                  <a:gd name="connsiteY3" fmla="*/ 0 h 2305050"/>
                  <a:gd name="connsiteX4" fmla="*/ 477202 w 476250"/>
                  <a:gd name="connsiteY4" fmla="*/ 2308860 h 2305050"/>
                  <a:gd name="connsiteX5" fmla="*/ 452438 w 476250"/>
                  <a:gd name="connsiteY5" fmla="*/ 1071563 h 2305050"/>
                  <a:gd name="connsiteX6" fmla="*/ 332422 w 476250"/>
                  <a:gd name="connsiteY6" fmla="*/ 1071563 h 2305050"/>
                  <a:gd name="connsiteX7" fmla="*/ 332422 w 476250"/>
                  <a:gd name="connsiteY7" fmla="*/ 1188720 h 2305050"/>
                  <a:gd name="connsiteX8" fmla="*/ 452438 w 476250"/>
                  <a:gd name="connsiteY8" fmla="*/ 1188720 h 2305050"/>
                  <a:gd name="connsiteX9" fmla="*/ 452438 w 476250"/>
                  <a:gd name="connsiteY9" fmla="*/ 1071563 h 2305050"/>
                  <a:gd name="connsiteX10" fmla="*/ 298132 w 476250"/>
                  <a:gd name="connsiteY10" fmla="*/ 1190625 h 2305050"/>
                  <a:gd name="connsiteX11" fmla="*/ 298132 w 476250"/>
                  <a:gd name="connsiteY11" fmla="*/ 1070610 h 2305050"/>
                  <a:gd name="connsiteX12" fmla="*/ 180975 w 476250"/>
                  <a:gd name="connsiteY12" fmla="*/ 1070610 h 2305050"/>
                  <a:gd name="connsiteX13" fmla="*/ 180975 w 476250"/>
                  <a:gd name="connsiteY13" fmla="*/ 1190625 h 2305050"/>
                  <a:gd name="connsiteX14" fmla="*/ 298132 w 476250"/>
                  <a:gd name="connsiteY14" fmla="*/ 1190625 h 2305050"/>
                  <a:gd name="connsiteX15" fmla="*/ 27622 w 476250"/>
                  <a:gd name="connsiteY15" fmla="*/ 1188720 h 2305050"/>
                  <a:gd name="connsiteX16" fmla="*/ 146685 w 476250"/>
                  <a:gd name="connsiteY16" fmla="*/ 1188720 h 2305050"/>
                  <a:gd name="connsiteX17" fmla="*/ 146685 w 476250"/>
                  <a:gd name="connsiteY17" fmla="*/ 1070610 h 2305050"/>
                  <a:gd name="connsiteX18" fmla="*/ 27622 w 476250"/>
                  <a:gd name="connsiteY18" fmla="*/ 1070610 h 2305050"/>
                  <a:gd name="connsiteX19" fmla="*/ 27622 w 476250"/>
                  <a:gd name="connsiteY19" fmla="*/ 1188720 h 2305050"/>
                  <a:gd name="connsiteX20" fmla="*/ 28575 w 476250"/>
                  <a:gd name="connsiteY20" fmla="*/ 328613 h 2305050"/>
                  <a:gd name="connsiteX21" fmla="*/ 28575 w 476250"/>
                  <a:gd name="connsiteY21" fmla="*/ 448627 h 2305050"/>
                  <a:gd name="connsiteX22" fmla="*/ 147638 w 476250"/>
                  <a:gd name="connsiteY22" fmla="*/ 448627 h 2305050"/>
                  <a:gd name="connsiteX23" fmla="*/ 147638 w 476250"/>
                  <a:gd name="connsiteY23" fmla="*/ 328613 h 2305050"/>
                  <a:gd name="connsiteX24" fmla="*/ 28575 w 476250"/>
                  <a:gd name="connsiteY24" fmla="*/ 328613 h 2305050"/>
                  <a:gd name="connsiteX25" fmla="*/ 450532 w 476250"/>
                  <a:gd name="connsiteY25" fmla="*/ 744855 h 2305050"/>
                  <a:gd name="connsiteX26" fmla="*/ 450532 w 476250"/>
                  <a:gd name="connsiteY26" fmla="*/ 627697 h 2305050"/>
                  <a:gd name="connsiteX27" fmla="*/ 331470 w 476250"/>
                  <a:gd name="connsiteY27" fmla="*/ 627697 h 2305050"/>
                  <a:gd name="connsiteX28" fmla="*/ 331470 w 476250"/>
                  <a:gd name="connsiteY28" fmla="*/ 744855 h 2305050"/>
                  <a:gd name="connsiteX29" fmla="*/ 450532 w 476250"/>
                  <a:gd name="connsiteY29" fmla="*/ 744855 h 2305050"/>
                  <a:gd name="connsiteX30" fmla="*/ 147638 w 476250"/>
                  <a:gd name="connsiteY30" fmla="*/ 626745 h 2305050"/>
                  <a:gd name="connsiteX31" fmla="*/ 27622 w 476250"/>
                  <a:gd name="connsiteY31" fmla="*/ 626745 h 2305050"/>
                  <a:gd name="connsiteX32" fmla="*/ 27622 w 476250"/>
                  <a:gd name="connsiteY32" fmla="*/ 743902 h 2305050"/>
                  <a:gd name="connsiteX33" fmla="*/ 147638 w 476250"/>
                  <a:gd name="connsiteY33" fmla="*/ 743902 h 2305050"/>
                  <a:gd name="connsiteX34" fmla="*/ 147638 w 476250"/>
                  <a:gd name="connsiteY34" fmla="*/ 626745 h 2305050"/>
                  <a:gd name="connsiteX35" fmla="*/ 298132 w 476250"/>
                  <a:gd name="connsiteY35" fmla="*/ 1337310 h 2305050"/>
                  <a:gd name="connsiteX36" fmla="*/ 298132 w 476250"/>
                  <a:gd name="connsiteY36" fmla="*/ 1219200 h 2305050"/>
                  <a:gd name="connsiteX37" fmla="*/ 180975 w 476250"/>
                  <a:gd name="connsiteY37" fmla="*/ 1219200 h 2305050"/>
                  <a:gd name="connsiteX38" fmla="*/ 180975 w 476250"/>
                  <a:gd name="connsiteY38" fmla="*/ 1337310 h 2305050"/>
                  <a:gd name="connsiteX39" fmla="*/ 298132 w 476250"/>
                  <a:gd name="connsiteY39" fmla="*/ 1337310 h 2305050"/>
                  <a:gd name="connsiteX40" fmla="*/ 180022 w 476250"/>
                  <a:gd name="connsiteY40" fmla="*/ 476250 h 2305050"/>
                  <a:gd name="connsiteX41" fmla="*/ 180022 w 476250"/>
                  <a:gd name="connsiteY41" fmla="*/ 595313 h 2305050"/>
                  <a:gd name="connsiteX42" fmla="*/ 299085 w 476250"/>
                  <a:gd name="connsiteY42" fmla="*/ 595313 h 2305050"/>
                  <a:gd name="connsiteX43" fmla="*/ 299085 w 476250"/>
                  <a:gd name="connsiteY43" fmla="*/ 476250 h 2305050"/>
                  <a:gd name="connsiteX44" fmla="*/ 180022 w 476250"/>
                  <a:gd name="connsiteY44" fmla="*/ 476250 h 2305050"/>
                  <a:gd name="connsiteX45" fmla="*/ 452438 w 476250"/>
                  <a:gd name="connsiteY45" fmla="*/ 32385 h 2305050"/>
                  <a:gd name="connsiteX46" fmla="*/ 330518 w 476250"/>
                  <a:gd name="connsiteY46" fmla="*/ 32385 h 2305050"/>
                  <a:gd name="connsiteX47" fmla="*/ 330518 w 476250"/>
                  <a:gd name="connsiteY47" fmla="*/ 148590 h 2305050"/>
                  <a:gd name="connsiteX48" fmla="*/ 452438 w 476250"/>
                  <a:gd name="connsiteY48" fmla="*/ 148590 h 2305050"/>
                  <a:gd name="connsiteX49" fmla="*/ 452438 w 476250"/>
                  <a:gd name="connsiteY49" fmla="*/ 32385 h 2305050"/>
                  <a:gd name="connsiteX50" fmla="*/ 300038 w 476250"/>
                  <a:gd name="connsiteY50" fmla="*/ 31432 h 2305050"/>
                  <a:gd name="connsiteX51" fmla="*/ 180022 w 476250"/>
                  <a:gd name="connsiteY51" fmla="*/ 31432 h 2305050"/>
                  <a:gd name="connsiteX52" fmla="*/ 180022 w 476250"/>
                  <a:gd name="connsiteY52" fmla="*/ 149542 h 2305050"/>
                  <a:gd name="connsiteX53" fmla="*/ 300038 w 476250"/>
                  <a:gd name="connsiteY53" fmla="*/ 149542 h 2305050"/>
                  <a:gd name="connsiteX54" fmla="*/ 300038 w 476250"/>
                  <a:gd name="connsiteY54" fmla="*/ 31432 h 2305050"/>
                  <a:gd name="connsiteX55" fmla="*/ 300038 w 476250"/>
                  <a:gd name="connsiteY55" fmla="*/ 299085 h 2305050"/>
                  <a:gd name="connsiteX56" fmla="*/ 300038 w 476250"/>
                  <a:gd name="connsiteY56" fmla="*/ 180022 h 2305050"/>
                  <a:gd name="connsiteX57" fmla="*/ 179070 w 476250"/>
                  <a:gd name="connsiteY57" fmla="*/ 180022 h 2305050"/>
                  <a:gd name="connsiteX58" fmla="*/ 179070 w 476250"/>
                  <a:gd name="connsiteY58" fmla="*/ 299085 h 2305050"/>
                  <a:gd name="connsiteX59" fmla="*/ 300038 w 476250"/>
                  <a:gd name="connsiteY59" fmla="*/ 299085 h 2305050"/>
                  <a:gd name="connsiteX60" fmla="*/ 147638 w 476250"/>
                  <a:gd name="connsiteY60" fmla="*/ 477202 h 2305050"/>
                  <a:gd name="connsiteX61" fmla="*/ 26670 w 476250"/>
                  <a:gd name="connsiteY61" fmla="*/ 477202 h 2305050"/>
                  <a:gd name="connsiteX62" fmla="*/ 26670 w 476250"/>
                  <a:gd name="connsiteY62" fmla="*/ 594360 h 2305050"/>
                  <a:gd name="connsiteX63" fmla="*/ 147638 w 476250"/>
                  <a:gd name="connsiteY63" fmla="*/ 594360 h 2305050"/>
                  <a:gd name="connsiteX64" fmla="*/ 147638 w 476250"/>
                  <a:gd name="connsiteY64" fmla="*/ 477202 h 2305050"/>
                  <a:gd name="connsiteX65" fmla="*/ 450532 w 476250"/>
                  <a:gd name="connsiteY65" fmla="*/ 1041082 h 2305050"/>
                  <a:gd name="connsiteX66" fmla="*/ 450532 w 476250"/>
                  <a:gd name="connsiteY66" fmla="*/ 923925 h 2305050"/>
                  <a:gd name="connsiteX67" fmla="*/ 331470 w 476250"/>
                  <a:gd name="connsiteY67" fmla="*/ 923925 h 2305050"/>
                  <a:gd name="connsiteX68" fmla="*/ 331470 w 476250"/>
                  <a:gd name="connsiteY68" fmla="*/ 1041082 h 2305050"/>
                  <a:gd name="connsiteX69" fmla="*/ 450532 w 476250"/>
                  <a:gd name="connsiteY69" fmla="*/ 1041082 h 2305050"/>
                  <a:gd name="connsiteX70" fmla="*/ 332422 w 476250"/>
                  <a:gd name="connsiteY70" fmla="*/ 1218248 h 2305050"/>
                  <a:gd name="connsiteX71" fmla="*/ 332422 w 476250"/>
                  <a:gd name="connsiteY71" fmla="*/ 1336357 h 2305050"/>
                  <a:gd name="connsiteX72" fmla="*/ 451485 w 476250"/>
                  <a:gd name="connsiteY72" fmla="*/ 1336357 h 2305050"/>
                  <a:gd name="connsiteX73" fmla="*/ 451485 w 476250"/>
                  <a:gd name="connsiteY73" fmla="*/ 1218248 h 2305050"/>
                  <a:gd name="connsiteX74" fmla="*/ 332422 w 476250"/>
                  <a:gd name="connsiteY74" fmla="*/ 1218248 h 2305050"/>
                  <a:gd name="connsiteX75" fmla="*/ 452438 w 476250"/>
                  <a:gd name="connsiteY75" fmla="*/ 447675 h 2305050"/>
                  <a:gd name="connsiteX76" fmla="*/ 452438 w 476250"/>
                  <a:gd name="connsiteY76" fmla="*/ 329565 h 2305050"/>
                  <a:gd name="connsiteX77" fmla="*/ 331470 w 476250"/>
                  <a:gd name="connsiteY77" fmla="*/ 329565 h 2305050"/>
                  <a:gd name="connsiteX78" fmla="*/ 331470 w 476250"/>
                  <a:gd name="connsiteY78" fmla="*/ 447675 h 2305050"/>
                  <a:gd name="connsiteX79" fmla="*/ 452438 w 476250"/>
                  <a:gd name="connsiteY79" fmla="*/ 447675 h 2305050"/>
                  <a:gd name="connsiteX80" fmla="*/ 300038 w 476250"/>
                  <a:gd name="connsiteY80" fmla="*/ 448627 h 2305050"/>
                  <a:gd name="connsiteX81" fmla="*/ 300038 w 476250"/>
                  <a:gd name="connsiteY81" fmla="*/ 328613 h 2305050"/>
                  <a:gd name="connsiteX82" fmla="*/ 180022 w 476250"/>
                  <a:gd name="connsiteY82" fmla="*/ 328613 h 2305050"/>
                  <a:gd name="connsiteX83" fmla="*/ 180022 w 476250"/>
                  <a:gd name="connsiteY83" fmla="*/ 448627 h 2305050"/>
                  <a:gd name="connsiteX84" fmla="*/ 300038 w 476250"/>
                  <a:gd name="connsiteY84" fmla="*/ 448627 h 2305050"/>
                  <a:gd name="connsiteX85" fmla="*/ 146685 w 476250"/>
                  <a:gd name="connsiteY85" fmla="*/ 299085 h 2305050"/>
                  <a:gd name="connsiteX86" fmla="*/ 146685 w 476250"/>
                  <a:gd name="connsiteY86" fmla="*/ 181927 h 2305050"/>
                  <a:gd name="connsiteX87" fmla="*/ 27622 w 476250"/>
                  <a:gd name="connsiteY87" fmla="*/ 181927 h 2305050"/>
                  <a:gd name="connsiteX88" fmla="*/ 27622 w 476250"/>
                  <a:gd name="connsiteY88" fmla="*/ 299085 h 2305050"/>
                  <a:gd name="connsiteX89" fmla="*/ 146685 w 476250"/>
                  <a:gd name="connsiteY89" fmla="*/ 299085 h 2305050"/>
                  <a:gd name="connsiteX90" fmla="*/ 145732 w 476250"/>
                  <a:gd name="connsiteY90" fmla="*/ 889635 h 2305050"/>
                  <a:gd name="connsiteX91" fmla="*/ 145732 w 476250"/>
                  <a:gd name="connsiteY91" fmla="*/ 772477 h 2305050"/>
                  <a:gd name="connsiteX92" fmla="*/ 28575 w 476250"/>
                  <a:gd name="connsiteY92" fmla="*/ 772477 h 2305050"/>
                  <a:gd name="connsiteX93" fmla="*/ 28575 w 476250"/>
                  <a:gd name="connsiteY93" fmla="*/ 889635 h 2305050"/>
                  <a:gd name="connsiteX94" fmla="*/ 145732 w 476250"/>
                  <a:gd name="connsiteY94" fmla="*/ 889635 h 2305050"/>
                  <a:gd name="connsiteX95" fmla="*/ 179070 w 476250"/>
                  <a:gd name="connsiteY95" fmla="*/ 889635 h 2305050"/>
                  <a:gd name="connsiteX96" fmla="*/ 298132 w 476250"/>
                  <a:gd name="connsiteY96" fmla="*/ 889635 h 2305050"/>
                  <a:gd name="connsiteX97" fmla="*/ 298132 w 476250"/>
                  <a:gd name="connsiteY97" fmla="*/ 772477 h 2305050"/>
                  <a:gd name="connsiteX98" fmla="*/ 179070 w 476250"/>
                  <a:gd name="connsiteY98" fmla="*/ 772477 h 2305050"/>
                  <a:gd name="connsiteX99" fmla="*/ 179070 w 476250"/>
                  <a:gd name="connsiteY99" fmla="*/ 889635 h 2305050"/>
                  <a:gd name="connsiteX100" fmla="*/ 450532 w 476250"/>
                  <a:gd name="connsiteY100" fmla="*/ 890588 h 2305050"/>
                  <a:gd name="connsiteX101" fmla="*/ 450532 w 476250"/>
                  <a:gd name="connsiteY101" fmla="*/ 771525 h 2305050"/>
                  <a:gd name="connsiteX102" fmla="*/ 331470 w 476250"/>
                  <a:gd name="connsiteY102" fmla="*/ 771525 h 2305050"/>
                  <a:gd name="connsiteX103" fmla="*/ 331470 w 476250"/>
                  <a:gd name="connsiteY103" fmla="*/ 890588 h 2305050"/>
                  <a:gd name="connsiteX104" fmla="*/ 450532 w 476250"/>
                  <a:gd name="connsiteY104" fmla="*/ 890588 h 2305050"/>
                  <a:gd name="connsiteX105" fmla="*/ 298132 w 476250"/>
                  <a:gd name="connsiteY105" fmla="*/ 1370648 h 2305050"/>
                  <a:gd name="connsiteX106" fmla="*/ 180022 w 476250"/>
                  <a:gd name="connsiteY106" fmla="*/ 1370648 h 2305050"/>
                  <a:gd name="connsiteX107" fmla="*/ 180022 w 476250"/>
                  <a:gd name="connsiteY107" fmla="*/ 1486853 h 2305050"/>
                  <a:gd name="connsiteX108" fmla="*/ 298132 w 476250"/>
                  <a:gd name="connsiteY108" fmla="*/ 1486853 h 2305050"/>
                  <a:gd name="connsiteX109" fmla="*/ 298132 w 476250"/>
                  <a:gd name="connsiteY109" fmla="*/ 1370648 h 2305050"/>
                  <a:gd name="connsiteX110" fmla="*/ 299085 w 476250"/>
                  <a:gd name="connsiteY110" fmla="*/ 1632585 h 2305050"/>
                  <a:gd name="connsiteX111" fmla="*/ 299085 w 476250"/>
                  <a:gd name="connsiteY111" fmla="*/ 1516380 h 2305050"/>
                  <a:gd name="connsiteX112" fmla="*/ 179070 w 476250"/>
                  <a:gd name="connsiteY112" fmla="*/ 1516380 h 2305050"/>
                  <a:gd name="connsiteX113" fmla="*/ 179070 w 476250"/>
                  <a:gd name="connsiteY113" fmla="*/ 1632585 h 2305050"/>
                  <a:gd name="connsiteX114" fmla="*/ 299085 w 476250"/>
                  <a:gd name="connsiteY114" fmla="*/ 1632585 h 2305050"/>
                  <a:gd name="connsiteX115" fmla="*/ 146685 w 476250"/>
                  <a:gd name="connsiteY115" fmla="*/ 1370648 h 2305050"/>
                  <a:gd name="connsiteX116" fmla="*/ 28575 w 476250"/>
                  <a:gd name="connsiteY116" fmla="*/ 1370648 h 2305050"/>
                  <a:gd name="connsiteX117" fmla="*/ 28575 w 476250"/>
                  <a:gd name="connsiteY117" fmla="*/ 1486853 h 2305050"/>
                  <a:gd name="connsiteX118" fmla="*/ 146685 w 476250"/>
                  <a:gd name="connsiteY118" fmla="*/ 1486853 h 2305050"/>
                  <a:gd name="connsiteX119" fmla="*/ 146685 w 476250"/>
                  <a:gd name="connsiteY119" fmla="*/ 1370648 h 2305050"/>
                  <a:gd name="connsiteX120" fmla="*/ 449580 w 476250"/>
                  <a:gd name="connsiteY120" fmla="*/ 1631632 h 2305050"/>
                  <a:gd name="connsiteX121" fmla="*/ 449580 w 476250"/>
                  <a:gd name="connsiteY121" fmla="*/ 1514475 h 2305050"/>
                  <a:gd name="connsiteX122" fmla="*/ 332422 w 476250"/>
                  <a:gd name="connsiteY122" fmla="*/ 1514475 h 2305050"/>
                  <a:gd name="connsiteX123" fmla="*/ 332422 w 476250"/>
                  <a:gd name="connsiteY123" fmla="*/ 1631632 h 2305050"/>
                  <a:gd name="connsiteX124" fmla="*/ 449580 w 476250"/>
                  <a:gd name="connsiteY124" fmla="*/ 1631632 h 2305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476250" h="2305050">
                    <a:moveTo>
                      <a:pt x="477202" y="2308860"/>
                    </a:moveTo>
                    <a:cubicBezTo>
                      <a:pt x="316230" y="2308860"/>
                      <a:pt x="160020" y="2308860"/>
                      <a:pt x="0" y="2308860"/>
                    </a:cubicBezTo>
                    <a:cubicBezTo>
                      <a:pt x="0" y="1539240"/>
                      <a:pt x="0" y="771525"/>
                      <a:pt x="0" y="0"/>
                    </a:cubicBezTo>
                    <a:cubicBezTo>
                      <a:pt x="157163" y="0"/>
                      <a:pt x="315277" y="0"/>
                      <a:pt x="477202" y="0"/>
                    </a:cubicBezTo>
                    <a:cubicBezTo>
                      <a:pt x="477202" y="767715"/>
                      <a:pt x="477202" y="1536382"/>
                      <a:pt x="477202" y="2308860"/>
                    </a:cubicBezTo>
                    <a:close/>
                    <a:moveTo>
                      <a:pt x="452438" y="1071563"/>
                    </a:moveTo>
                    <a:cubicBezTo>
                      <a:pt x="412432" y="1071563"/>
                      <a:pt x="372427" y="1071563"/>
                      <a:pt x="332422" y="1071563"/>
                    </a:cubicBezTo>
                    <a:cubicBezTo>
                      <a:pt x="332422" y="1112520"/>
                      <a:pt x="332422" y="1150620"/>
                      <a:pt x="332422" y="1188720"/>
                    </a:cubicBezTo>
                    <a:cubicBezTo>
                      <a:pt x="374332" y="1188720"/>
                      <a:pt x="412432" y="1188720"/>
                      <a:pt x="452438" y="1188720"/>
                    </a:cubicBezTo>
                    <a:cubicBezTo>
                      <a:pt x="452438" y="1147763"/>
                      <a:pt x="452438" y="1111567"/>
                      <a:pt x="452438" y="1071563"/>
                    </a:cubicBezTo>
                    <a:close/>
                    <a:moveTo>
                      <a:pt x="298132" y="1190625"/>
                    </a:moveTo>
                    <a:cubicBezTo>
                      <a:pt x="298132" y="1147763"/>
                      <a:pt x="298132" y="1108710"/>
                      <a:pt x="298132" y="1070610"/>
                    </a:cubicBezTo>
                    <a:cubicBezTo>
                      <a:pt x="256222" y="1070610"/>
                      <a:pt x="218122" y="1070610"/>
                      <a:pt x="180975" y="1070610"/>
                    </a:cubicBezTo>
                    <a:cubicBezTo>
                      <a:pt x="180975" y="1112520"/>
                      <a:pt x="180975" y="1151573"/>
                      <a:pt x="180975" y="1190625"/>
                    </a:cubicBezTo>
                    <a:cubicBezTo>
                      <a:pt x="220980" y="1190625"/>
                      <a:pt x="257175" y="1190625"/>
                      <a:pt x="298132" y="1190625"/>
                    </a:cubicBezTo>
                    <a:close/>
                    <a:moveTo>
                      <a:pt x="27622" y="1188720"/>
                    </a:moveTo>
                    <a:cubicBezTo>
                      <a:pt x="68580" y="1188720"/>
                      <a:pt x="106680" y="1188720"/>
                      <a:pt x="146685" y="1188720"/>
                    </a:cubicBezTo>
                    <a:cubicBezTo>
                      <a:pt x="146685" y="1146810"/>
                      <a:pt x="146685" y="1108710"/>
                      <a:pt x="146685" y="1070610"/>
                    </a:cubicBezTo>
                    <a:cubicBezTo>
                      <a:pt x="104775" y="1070610"/>
                      <a:pt x="66675" y="1070610"/>
                      <a:pt x="27622" y="1070610"/>
                    </a:cubicBezTo>
                    <a:cubicBezTo>
                      <a:pt x="27622" y="1112520"/>
                      <a:pt x="27622" y="1149667"/>
                      <a:pt x="27622" y="1188720"/>
                    </a:cubicBezTo>
                    <a:close/>
                    <a:moveTo>
                      <a:pt x="28575" y="328613"/>
                    </a:moveTo>
                    <a:cubicBezTo>
                      <a:pt x="28575" y="372427"/>
                      <a:pt x="28575" y="410527"/>
                      <a:pt x="28575" y="448627"/>
                    </a:cubicBezTo>
                    <a:cubicBezTo>
                      <a:pt x="70485" y="448627"/>
                      <a:pt x="107632" y="448627"/>
                      <a:pt x="147638" y="448627"/>
                    </a:cubicBezTo>
                    <a:cubicBezTo>
                      <a:pt x="147638" y="407670"/>
                      <a:pt x="147638" y="369570"/>
                      <a:pt x="147638" y="328613"/>
                    </a:cubicBezTo>
                    <a:cubicBezTo>
                      <a:pt x="106680" y="328613"/>
                      <a:pt x="68580" y="328613"/>
                      <a:pt x="28575" y="328613"/>
                    </a:cubicBezTo>
                    <a:close/>
                    <a:moveTo>
                      <a:pt x="450532" y="744855"/>
                    </a:moveTo>
                    <a:cubicBezTo>
                      <a:pt x="450532" y="702945"/>
                      <a:pt x="450532" y="664845"/>
                      <a:pt x="450532" y="627697"/>
                    </a:cubicBezTo>
                    <a:cubicBezTo>
                      <a:pt x="408622" y="627697"/>
                      <a:pt x="369570" y="627697"/>
                      <a:pt x="331470" y="627697"/>
                    </a:cubicBezTo>
                    <a:cubicBezTo>
                      <a:pt x="331470" y="668655"/>
                      <a:pt x="331470" y="705802"/>
                      <a:pt x="331470" y="744855"/>
                    </a:cubicBezTo>
                    <a:cubicBezTo>
                      <a:pt x="371475" y="744855"/>
                      <a:pt x="409575" y="744855"/>
                      <a:pt x="450532" y="744855"/>
                    </a:cubicBezTo>
                    <a:close/>
                    <a:moveTo>
                      <a:pt x="147638" y="626745"/>
                    </a:moveTo>
                    <a:cubicBezTo>
                      <a:pt x="106680" y="626745"/>
                      <a:pt x="67627" y="626745"/>
                      <a:pt x="27622" y="626745"/>
                    </a:cubicBezTo>
                    <a:cubicBezTo>
                      <a:pt x="27622" y="667702"/>
                      <a:pt x="27622" y="706755"/>
                      <a:pt x="27622" y="743902"/>
                    </a:cubicBezTo>
                    <a:cubicBezTo>
                      <a:pt x="69532" y="743902"/>
                      <a:pt x="107632" y="743902"/>
                      <a:pt x="147638" y="743902"/>
                    </a:cubicBezTo>
                    <a:cubicBezTo>
                      <a:pt x="147638" y="702945"/>
                      <a:pt x="147638" y="665797"/>
                      <a:pt x="147638" y="626745"/>
                    </a:cubicBezTo>
                    <a:close/>
                    <a:moveTo>
                      <a:pt x="298132" y="1337310"/>
                    </a:moveTo>
                    <a:cubicBezTo>
                      <a:pt x="298132" y="1295400"/>
                      <a:pt x="298132" y="1257300"/>
                      <a:pt x="298132" y="1219200"/>
                    </a:cubicBezTo>
                    <a:cubicBezTo>
                      <a:pt x="256222" y="1219200"/>
                      <a:pt x="219075" y="1219200"/>
                      <a:pt x="180975" y="1219200"/>
                    </a:cubicBezTo>
                    <a:cubicBezTo>
                      <a:pt x="180975" y="1260157"/>
                      <a:pt x="180975" y="1298257"/>
                      <a:pt x="180975" y="1337310"/>
                    </a:cubicBezTo>
                    <a:cubicBezTo>
                      <a:pt x="220980" y="1337310"/>
                      <a:pt x="257175" y="1337310"/>
                      <a:pt x="298132" y="1337310"/>
                    </a:cubicBezTo>
                    <a:close/>
                    <a:moveTo>
                      <a:pt x="180022" y="476250"/>
                    </a:moveTo>
                    <a:cubicBezTo>
                      <a:pt x="180022" y="518160"/>
                      <a:pt x="180022" y="556260"/>
                      <a:pt x="180022" y="595313"/>
                    </a:cubicBezTo>
                    <a:cubicBezTo>
                      <a:pt x="220980" y="595313"/>
                      <a:pt x="259080" y="595313"/>
                      <a:pt x="299085" y="595313"/>
                    </a:cubicBezTo>
                    <a:cubicBezTo>
                      <a:pt x="299085" y="554355"/>
                      <a:pt x="299085" y="516255"/>
                      <a:pt x="299085" y="476250"/>
                    </a:cubicBezTo>
                    <a:cubicBezTo>
                      <a:pt x="259080" y="476250"/>
                      <a:pt x="220980" y="476250"/>
                      <a:pt x="180022" y="476250"/>
                    </a:cubicBezTo>
                    <a:close/>
                    <a:moveTo>
                      <a:pt x="452438" y="32385"/>
                    </a:moveTo>
                    <a:cubicBezTo>
                      <a:pt x="411480" y="32385"/>
                      <a:pt x="372427" y="32385"/>
                      <a:pt x="330518" y="32385"/>
                    </a:cubicBezTo>
                    <a:cubicBezTo>
                      <a:pt x="330518" y="71438"/>
                      <a:pt x="330518" y="108585"/>
                      <a:pt x="330518" y="148590"/>
                    </a:cubicBezTo>
                    <a:cubicBezTo>
                      <a:pt x="371475" y="148590"/>
                      <a:pt x="411480" y="148590"/>
                      <a:pt x="452438" y="148590"/>
                    </a:cubicBezTo>
                    <a:cubicBezTo>
                      <a:pt x="452438" y="109538"/>
                      <a:pt x="452438" y="73342"/>
                      <a:pt x="452438" y="32385"/>
                    </a:cubicBezTo>
                    <a:close/>
                    <a:moveTo>
                      <a:pt x="300038" y="31432"/>
                    </a:moveTo>
                    <a:cubicBezTo>
                      <a:pt x="257175" y="31432"/>
                      <a:pt x="219075" y="31432"/>
                      <a:pt x="180022" y="31432"/>
                    </a:cubicBezTo>
                    <a:cubicBezTo>
                      <a:pt x="180022" y="72390"/>
                      <a:pt x="180022" y="111442"/>
                      <a:pt x="180022" y="149542"/>
                    </a:cubicBezTo>
                    <a:cubicBezTo>
                      <a:pt x="221932" y="149542"/>
                      <a:pt x="260985" y="149542"/>
                      <a:pt x="300038" y="149542"/>
                    </a:cubicBezTo>
                    <a:cubicBezTo>
                      <a:pt x="300038" y="108585"/>
                      <a:pt x="300038" y="71438"/>
                      <a:pt x="300038" y="31432"/>
                    </a:cubicBezTo>
                    <a:close/>
                    <a:moveTo>
                      <a:pt x="300038" y="299085"/>
                    </a:moveTo>
                    <a:cubicBezTo>
                      <a:pt x="300038" y="257175"/>
                      <a:pt x="300038" y="220027"/>
                      <a:pt x="300038" y="180022"/>
                    </a:cubicBezTo>
                    <a:cubicBezTo>
                      <a:pt x="259080" y="180022"/>
                      <a:pt x="220027" y="180022"/>
                      <a:pt x="179070" y="180022"/>
                    </a:cubicBezTo>
                    <a:cubicBezTo>
                      <a:pt x="179070" y="220027"/>
                      <a:pt x="179070" y="258127"/>
                      <a:pt x="179070" y="299085"/>
                    </a:cubicBezTo>
                    <a:cubicBezTo>
                      <a:pt x="220027" y="299085"/>
                      <a:pt x="258127" y="299085"/>
                      <a:pt x="300038" y="299085"/>
                    </a:cubicBezTo>
                    <a:close/>
                    <a:moveTo>
                      <a:pt x="147638" y="477202"/>
                    </a:moveTo>
                    <a:cubicBezTo>
                      <a:pt x="104775" y="477202"/>
                      <a:pt x="66675" y="477202"/>
                      <a:pt x="26670" y="477202"/>
                    </a:cubicBezTo>
                    <a:cubicBezTo>
                      <a:pt x="26670" y="517207"/>
                      <a:pt x="26670" y="554355"/>
                      <a:pt x="26670" y="594360"/>
                    </a:cubicBezTo>
                    <a:cubicBezTo>
                      <a:pt x="67627" y="594360"/>
                      <a:pt x="106680" y="594360"/>
                      <a:pt x="147638" y="594360"/>
                    </a:cubicBezTo>
                    <a:cubicBezTo>
                      <a:pt x="147638" y="554355"/>
                      <a:pt x="147638" y="517207"/>
                      <a:pt x="147638" y="477202"/>
                    </a:cubicBezTo>
                    <a:close/>
                    <a:moveTo>
                      <a:pt x="450532" y="1041082"/>
                    </a:moveTo>
                    <a:cubicBezTo>
                      <a:pt x="450532" y="1001077"/>
                      <a:pt x="450532" y="962025"/>
                      <a:pt x="450532" y="923925"/>
                    </a:cubicBezTo>
                    <a:cubicBezTo>
                      <a:pt x="408622" y="923925"/>
                      <a:pt x="370522" y="923925"/>
                      <a:pt x="331470" y="923925"/>
                    </a:cubicBezTo>
                    <a:cubicBezTo>
                      <a:pt x="331470" y="964882"/>
                      <a:pt x="331470" y="1002030"/>
                      <a:pt x="331470" y="1041082"/>
                    </a:cubicBezTo>
                    <a:cubicBezTo>
                      <a:pt x="372427" y="1041082"/>
                      <a:pt x="410527" y="1041082"/>
                      <a:pt x="450532" y="1041082"/>
                    </a:cubicBezTo>
                    <a:close/>
                    <a:moveTo>
                      <a:pt x="332422" y="1218248"/>
                    </a:moveTo>
                    <a:cubicBezTo>
                      <a:pt x="332422" y="1258253"/>
                      <a:pt x="332422" y="1296353"/>
                      <a:pt x="332422" y="1336357"/>
                    </a:cubicBezTo>
                    <a:cubicBezTo>
                      <a:pt x="373380" y="1336357"/>
                      <a:pt x="410527" y="1336357"/>
                      <a:pt x="451485" y="1336357"/>
                    </a:cubicBezTo>
                    <a:cubicBezTo>
                      <a:pt x="451485" y="1296353"/>
                      <a:pt x="451485" y="1257300"/>
                      <a:pt x="451485" y="1218248"/>
                    </a:cubicBezTo>
                    <a:cubicBezTo>
                      <a:pt x="409575" y="1218248"/>
                      <a:pt x="372427" y="1218248"/>
                      <a:pt x="332422" y="1218248"/>
                    </a:cubicBezTo>
                    <a:close/>
                    <a:moveTo>
                      <a:pt x="452438" y="447675"/>
                    </a:moveTo>
                    <a:cubicBezTo>
                      <a:pt x="452438" y="406717"/>
                      <a:pt x="452438" y="369570"/>
                      <a:pt x="452438" y="329565"/>
                    </a:cubicBezTo>
                    <a:cubicBezTo>
                      <a:pt x="411480" y="329565"/>
                      <a:pt x="371475" y="329565"/>
                      <a:pt x="331470" y="329565"/>
                    </a:cubicBezTo>
                    <a:cubicBezTo>
                      <a:pt x="331470" y="370522"/>
                      <a:pt x="331470" y="408622"/>
                      <a:pt x="331470" y="447675"/>
                    </a:cubicBezTo>
                    <a:cubicBezTo>
                      <a:pt x="371475" y="447675"/>
                      <a:pt x="409575" y="447675"/>
                      <a:pt x="452438" y="447675"/>
                    </a:cubicBezTo>
                    <a:close/>
                    <a:moveTo>
                      <a:pt x="300038" y="448627"/>
                    </a:moveTo>
                    <a:cubicBezTo>
                      <a:pt x="300038" y="405765"/>
                      <a:pt x="300038" y="368617"/>
                      <a:pt x="300038" y="328613"/>
                    </a:cubicBezTo>
                    <a:cubicBezTo>
                      <a:pt x="258127" y="328613"/>
                      <a:pt x="219075" y="328613"/>
                      <a:pt x="180022" y="328613"/>
                    </a:cubicBezTo>
                    <a:cubicBezTo>
                      <a:pt x="180022" y="370522"/>
                      <a:pt x="180022" y="408622"/>
                      <a:pt x="180022" y="448627"/>
                    </a:cubicBezTo>
                    <a:cubicBezTo>
                      <a:pt x="220980" y="448627"/>
                      <a:pt x="258127" y="448627"/>
                      <a:pt x="300038" y="448627"/>
                    </a:cubicBezTo>
                    <a:close/>
                    <a:moveTo>
                      <a:pt x="146685" y="299085"/>
                    </a:moveTo>
                    <a:cubicBezTo>
                      <a:pt x="146685" y="256222"/>
                      <a:pt x="146685" y="218122"/>
                      <a:pt x="146685" y="181927"/>
                    </a:cubicBezTo>
                    <a:cubicBezTo>
                      <a:pt x="103822" y="181927"/>
                      <a:pt x="65722" y="181927"/>
                      <a:pt x="27622" y="181927"/>
                    </a:cubicBezTo>
                    <a:cubicBezTo>
                      <a:pt x="27622" y="222885"/>
                      <a:pt x="27622" y="260032"/>
                      <a:pt x="27622" y="299085"/>
                    </a:cubicBezTo>
                    <a:cubicBezTo>
                      <a:pt x="67627" y="299085"/>
                      <a:pt x="104775" y="299085"/>
                      <a:pt x="146685" y="299085"/>
                    </a:cubicBezTo>
                    <a:close/>
                    <a:moveTo>
                      <a:pt x="145732" y="889635"/>
                    </a:moveTo>
                    <a:cubicBezTo>
                      <a:pt x="145732" y="848677"/>
                      <a:pt x="145732" y="810577"/>
                      <a:pt x="145732" y="772477"/>
                    </a:cubicBezTo>
                    <a:cubicBezTo>
                      <a:pt x="103822" y="772477"/>
                      <a:pt x="66675" y="772477"/>
                      <a:pt x="28575" y="772477"/>
                    </a:cubicBezTo>
                    <a:cubicBezTo>
                      <a:pt x="28575" y="813435"/>
                      <a:pt x="28575" y="851535"/>
                      <a:pt x="28575" y="889635"/>
                    </a:cubicBezTo>
                    <a:cubicBezTo>
                      <a:pt x="70485" y="889635"/>
                      <a:pt x="107632" y="889635"/>
                      <a:pt x="145732" y="889635"/>
                    </a:cubicBezTo>
                    <a:close/>
                    <a:moveTo>
                      <a:pt x="179070" y="889635"/>
                    </a:moveTo>
                    <a:cubicBezTo>
                      <a:pt x="220027" y="889635"/>
                      <a:pt x="258127" y="889635"/>
                      <a:pt x="298132" y="889635"/>
                    </a:cubicBezTo>
                    <a:cubicBezTo>
                      <a:pt x="298132" y="848677"/>
                      <a:pt x="298132" y="810577"/>
                      <a:pt x="298132" y="772477"/>
                    </a:cubicBezTo>
                    <a:cubicBezTo>
                      <a:pt x="256222" y="772477"/>
                      <a:pt x="219075" y="772477"/>
                      <a:pt x="179070" y="772477"/>
                    </a:cubicBezTo>
                    <a:cubicBezTo>
                      <a:pt x="179070" y="812482"/>
                      <a:pt x="179070" y="849630"/>
                      <a:pt x="179070" y="889635"/>
                    </a:cubicBezTo>
                    <a:close/>
                    <a:moveTo>
                      <a:pt x="450532" y="890588"/>
                    </a:moveTo>
                    <a:cubicBezTo>
                      <a:pt x="450532" y="849630"/>
                      <a:pt x="450532" y="811530"/>
                      <a:pt x="450532" y="771525"/>
                    </a:cubicBezTo>
                    <a:cubicBezTo>
                      <a:pt x="409575" y="771525"/>
                      <a:pt x="372427" y="771525"/>
                      <a:pt x="331470" y="771525"/>
                    </a:cubicBezTo>
                    <a:cubicBezTo>
                      <a:pt x="331470" y="811530"/>
                      <a:pt x="331470" y="850582"/>
                      <a:pt x="331470" y="890588"/>
                    </a:cubicBezTo>
                    <a:cubicBezTo>
                      <a:pt x="372427" y="890588"/>
                      <a:pt x="410527" y="890588"/>
                      <a:pt x="450532" y="890588"/>
                    </a:cubicBezTo>
                    <a:close/>
                    <a:moveTo>
                      <a:pt x="298132" y="1370648"/>
                    </a:moveTo>
                    <a:cubicBezTo>
                      <a:pt x="257175" y="1370648"/>
                      <a:pt x="218122" y="1370648"/>
                      <a:pt x="180022" y="1370648"/>
                    </a:cubicBezTo>
                    <a:cubicBezTo>
                      <a:pt x="180022" y="1410653"/>
                      <a:pt x="180022" y="1447800"/>
                      <a:pt x="180022" y="1486853"/>
                    </a:cubicBezTo>
                    <a:cubicBezTo>
                      <a:pt x="220980" y="1486853"/>
                      <a:pt x="257175" y="1486853"/>
                      <a:pt x="298132" y="1486853"/>
                    </a:cubicBezTo>
                    <a:cubicBezTo>
                      <a:pt x="298132" y="1447800"/>
                      <a:pt x="298132" y="1411605"/>
                      <a:pt x="298132" y="1370648"/>
                    </a:cubicBezTo>
                    <a:close/>
                    <a:moveTo>
                      <a:pt x="299085" y="1632585"/>
                    </a:moveTo>
                    <a:cubicBezTo>
                      <a:pt x="299085" y="1590675"/>
                      <a:pt x="299085" y="1553528"/>
                      <a:pt x="299085" y="1516380"/>
                    </a:cubicBezTo>
                    <a:cubicBezTo>
                      <a:pt x="258127" y="1516380"/>
                      <a:pt x="219075" y="1516380"/>
                      <a:pt x="179070" y="1516380"/>
                    </a:cubicBezTo>
                    <a:cubicBezTo>
                      <a:pt x="179070" y="1557338"/>
                      <a:pt x="179070" y="1594485"/>
                      <a:pt x="179070" y="1632585"/>
                    </a:cubicBezTo>
                    <a:cubicBezTo>
                      <a:pt x="219075" y="1632585"/>
                      <a:pt x="256222" y="1632585"/>
                      <a:pt x="299085" y="1632585"/>
                    </a:cubicBezTo>
                    <a:close/>
                    <a:moveTo>
                      <a:pt x="146685" y="1370648"/>
                    </a:moveTo>
                    <a:cubicBezTo>
                      <a:pt x="104775" y="1370648"/>
                      <a:pt x="65722" y="1370648"/>
                      <a:pt x="28575" y="1370648"/>
                    </a:cubicBezTo>
                    <a:cubicBezTo>
                      <a:pt x="28575" y="1410653"/>
                      <a:pt x="28575" y="1447800"/>
                      <a:pt x="28575" y="1486853"/>
                    </a:cubicBezTo>
                    <a:cubicBezTo>
                      <a:pt x="69532" y="1486853"/>
                      <a:pt x="106680" y="1486853"/>
                      <a:pt x="146685" y="1486853"/>
                    </a:cubicBezTo>
                    <a:cubicBezTo>
                      <a:pt x="146685" y="1447800"/>
                      <a:pt x="146685" y="1410653"/>
                      <a:pt x="146685" y="1370648"/>
                    </a:cubicBezTo>
                    <a:close/>
                    <a:moveTo>
                      <a:pt x="449580" y="1631632"/>
                    </a:moveTo>
                    <a:cubicBezTo>
                      <a:pt x="449580" y="1591628"/>
                      <a:pt x="449580" y="1553528"/>
                      <a:pt x="449580" y="1514475"/>
                    </a:cubicBezTo>
                    <a:cubicBezTo>
                      <a:pt x="409575" y="1514475"/>
                      <a:pt x="372427" y="1514475"/>
                      <a:pt x="332422" y="1514475"/>
                    </a:cubicBezTo>
                    <a:cubicBezTo>
                      <a:pt x="332422" y="1554480"/>
                      <a:pt x="332422" y="1592580"/>
                      <a:pt x="332422" y="1631632"/>
                    </a:cubicBezTo>
                    <a:cubicBezTo>
                      <a:pt x="373380" y="1631632"/>
                      <a:pt x="410527" y="1631632"/>
                      <a:pt x="449580" y="163163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="" xmlns:a16="http://schemas.microsoft.com/office/drawing/2014/main" id="{E63F6FB3-A081-4A24-9993-4B481E0AEBBF}"/>
                  </a:ext>
                </a:extLst>
              </p:cNvPr>
              <p:cNvSpPr/>
              <p:nvPr/>
            </p:nvSpPr>
            <p:spPr>
              <a:xfrm>
                <a:off x="6153901" y="2280010"/>
                <a:ext cx="565541" cy="1976576"/>
              </a:xfrm>
              <a:custGeom>
                <a:avLst/>
                <a:gdLst>
                  <a:gd name="connsiteX0" fmla="*/ 335796 w 565541"/>
                  <a:gd name="connsiteY0" fmla="*/ 1531565 h 1976576"/>
                  <a:gd name="connsiteX1" fmla="*/ 335796 w 565541"/>
                  <a:gd name="connsiteY1" fmla="*/ 1585857 h 1976576"/>
                  <a:gd name="connsiteX2" fmla="*/ 441823 w 565541"/>
                  <a:gd name="connsiteY2" fmla="*/ 1585857 h 1976576"/>
                  <a:gd name="connsiteX3" fmla="*/ 441823 w 565541"/>
                  <a:gd name="connsiteY3" fmla="*/ 1531565 h 1976576"/>
                  <a:gd name="connsiteX4" fmla="*/ 123718 w 565541"/>
                  <a:gd name="connsiteY4" fmla="*/ 1526871 h 1976576"/>
                  <a:gd name="connsiteX5" fmla="*/ 123718 w 565541"/>
                  <a:gd name="connsiteY5" fmla="*/ 1581163 h 1976576"/>
                  <a:gd name="connsiteX6" fmla="*/ 229745 w 565541"/>
                  <a:gd name="connsiteY6" fmla="*/ 1581163 h 1976576"/>
                  <a:gd name="connsiteX7" fmla="*/ 229745 w 565541"/>
                  <a:gd name="connsiteY7" fmla="*/ 1526871 h 1976576"/>
                  <a:gd name="connsiteX8" fmla="*/ 335796 w 565541"/>
                  <a:gd name="connsiteY8" fmla="*/ 1409581 h 1976576"/>
                  <a:gd name="connsiteX9" fmla="*/ 335796 w 565541"/>
                  <a:gd name="connsiteY9" fmla="*/ 1463873 h 1976576"/>
                  <a:gd name="connsiteX10" fmla="*/ 441823 w 565541"/>
                  <a:gd name="connsiteY10" fmla="*/ 1463873 h 1976576"/>
                  <a:gd name="connsiteX11" fmla="*/ 441823 w 565541"/>
                  <a:gd name="connsiteY11" fmla="*/ 1409581 h 1976576"/>
                  <a:gd name="connsiteX12" fmla="*/ 123718 w 565541"/>
                  <a:gd name="connsiteY12" fmla="*/ 1404887 h 1976576"/>
                  <a:gd name="connsiteX13" fmla="*/ 123718 w 565541"/>
                  <a:gd name="connsiteY13" fmla="*/ 1459180 h 1976576"/>
                  <a:gd name="connsiteX14" fmla="*/ 229745 w 565541"/>
                  <a:gd name="connsiteY14" fmla="*/ 1459180 h 1976576"/>
                  <a:gd name="connsiteX15" fmla="*/ 229745 w 565541"/>
                  <a:gd name="connsiteY15" fmla="*/ 1404887 h 1976576"/>
                  <a:gd name="connsiteX16" fmla="*/ 335796 w 565541"/>
                  <a:gd name="connsiteY16" fmla="*/ 1287599 h 1976576"/>
                  <a:gd name="connsiteX17" fmla="*/ 335796 w 565541"/>
                  <a:gd name="connsiteY17" fmla="*/ 1341892 h 1976576"/>
                  <a:gd name="connsiteX18" fmla="*/ 441823 w 565541"/>
                  <a:gd name="connsiteY18" fmla="*/ 1341892 h 1976576"/>
                  <a:gd name="connsiteX19" fmla="*/ 441823 w 565541"/>
                  <a:gd name="connsiteY19" fmla="*/ 1287599 h 1976576"/>
                  <a:gd name="connsiteX20" fmla="*/ 123718 w 565541"/>
                  <a:gd name="connsiteY20" fmla="*/ 1282905 h 1976576"/>
                  <a:gd name="connsiteX21" fmla="*/ 123718 w 565541"/>
                  <a:gd name="connsiteY21" fmla="*/ 1337198 h 1976576"/>
                  <a:gd name="connsiteX22" fmla="*/ 229745 w 565541"/>
                  <a:gd name="connsiteY22" fmla="*/ 1337198 h 1976576"/>
                  <a:gd name="connsiteX23" fmla="*/ 229745 w 565541"/>
                  <a:gd name="connsiteY23" fmla="*/ 1282905 h 1976576"/>
                  <a:gd name="connsiteX24" fmla="*/ 335796 w 565541"/>
                  <a:gd name="connsiteY24" fmla="*/ 1165617 h 1976576"/>
                  <a:gd name="connsiteX25" fmla="*/ 335796 w 565541"/>
                  <a:gd name="connsiteY25" fmla="*/ 1219910 h 1976576"/>
                  <a:gd name="connsiteX26" fmla="*/ 441823 w 565541"/>
                  <a:gd name="connsiteY26" fmla="*/ 1219910 h 1976576"/>
                  <a:gd name="connsiteX27" fmla="*/ 441823 w 565541"/>
                  <a:gd name="connsiteY27" fmla="*/ 1165617 h 1976576"/>
                  <a:gd name="connsiteX28" fmla="*/ 123718 w 565541"/>
                  <a:gd name="connsiteY28" fmla="*/ 1160924 h 1976576"/>
                  <a:gd name="connsiteX29" fmla="*/ 123718 w 565541"/>
                  <a:gd name="connsiteY29" fmla="*/ 1215216 h 1976576"/>
                  <a:gd name="connsiteX30" fmla="*/ 229745 w 565541"/>
                  <a:gd name="connsiteY30" fmla="*/ 1215216 h 1976576"/>
                  <a:gd name="connsiteX31" fmla="*/ 229745 w 565541"/>
                  <a:gd name="connsiteY31" fmla="*/ 1160924 h 1976576"/>
                  <a:gd name="connsiteX32" fmla="*/ 335796 w 565541"/>
                  <a:gd name="connsiteY32" fmla="*/ 1043636 h 1976576"/>
                  <a:gd name="connsiteX33" fmla="*/ 335796 w 565541"/>
                  <a:gd name="connsiteY33" fmla="*/ 1097928 h 1976576"/>
                  <a:gd name="connsiteX34" fmla="*/ 441823 w 565541"/>
                  <a:gd name="connsiteY34" fmla="*/ 1097928 h 1976576"/>
                  <a:gd name="connsiteX35" fmla="*/ 441823 w 565541"/>
                  <a:gd name="connsiteY35" fmla="*/ 1043636 h 1976576"/>
                  <a:gd name="connsiteX36" fmla="*/ 123718 w 565541"/>
                  <a:gd name="connsiteY36" fmla="*/ 1038942 h 1976576"/>
                  <a:gd name="connsiteX37" fmla="*/ 123718 w 565541"/>
                  <a:gd name="connsiteY37" fmla="*/ 1093234 h 1976576"/>
                  <a:gd name="connsiteX38" fmla="*/ 229745 w 565541"/>
                  <a:gd name="connsiteY38" fmla="*/ 1093234 h 1976576"/>
                  <a:gd name="connsiteX39" fmla="*/ 229745 w 565541"/>
                  <a:gd name="connsiteY39" fmla="*/ 1038942 h 1976576"/>
                  <a:gd name="connsiteX40" fmla="*/ 335796 w 565541"/>
                  <a:gd name="connsiteY40" fmla="*/ 921654 h 1976576"/>
                  <a:gd name="connsiteX41" fmla="*/ 335796 w 565541"/>
                  <a:gd name="connsiteY41" fmla="*/ 975946 h 1976576"/>
                  <a:gd name="connsiteX42" fmla="*/ 441823 w 565541"/>
                  <a:gd name="connsiteY42" fmla="*/ 975946 h 1976576"/>
                  <a:gd name="connsiteX43" fmla="*/ 441823 w 565541"/>
                  <a:gd name="connsiteY43" fmla="*/ 921654 h 1976576"/>
                  <a:gd name="connsiteX44" fmla="*/ 123718 w 565541"/>
                  <a:gd name="connsiteY44" fmla="*/ 916960 h 1976576"/>
                  <a:gd name="connsiteX45" fmla="*/ 123718 w 565541"/>
                  <a:gd name="connsiteY45" fmla="*/ 971252 h 1976576"/>
                  <a:gd name="connsiteX46" fmla="*/ 229745 w 565541"/>
                  <a:gd name="connsiteY46" fmla="*/ 971252 h 1976576"/>
                  <a:gd name="connsiteX47" fmla="*/ 229745 w 565541"/>
                  <a:gd name="connsiteY47" fmla="*/ 916960 h 1976576"/>
                  <a:gd name="connsiteX48" fmla="*/ 335796 w 565541"/>
                  <a:gd name="connsiteY48" fmla="*/ 799672 h 1976576"/>
                  <a:gd name="connsiteX49" fmla="*/ 335796 w 565541"/>
                  <a:gd name="connsiteY49" fmla="*/ 853964 h 1976576"/>
                  <a:gd name="connsiteX50" fmla="*/ 441823 w 565541"/>
                  <a:gd name="connsiteY50" fmla="*/ 853964 h 1976576"/>
                  <a:gd name="connsiteX51" fmla="*/ 441823 w 565541"/>
                  <a:gd name="connsiteY51" fmla="*/ 799672 h 1976576"/>
                  <a:gd name="connsiteX52" fmla="*/ 123718 w 565541"/>
                  <a:gd name="connsiteY52" fmla="*/ 794978 h 1976576"/>
                  <a:gd name="connsiteX53" fmla="*/ 123718 w 565541"/>
                  <a:gd name="connsiteY53" fmla="*/ 849270 h 1976576"/>
                  <a:gd name="connsiteX54" fmla="*/ 229745 w 565541"/>
                  <a:gd name="connsiteY54" fmla="*/ 849270 h 1976576"/>
                  <a:gd name="connsiteX55" fmla="*/ 229745 w 565541"/>
                  <a:gd name="connsiteY55" fmla="*/ 794978 h 1976576"/>
                  <a:gd name="connsiteX56" fmla="*/ 335796 w 565541"/>
                  <a:gd name="connsiteY56" fmla="*/ 677690 h 1976576"/>
                  <a:gd name="connsiteX57" fmla="*/ 335796 w 565541"/>
                  <a:gd name="connsiteY57" fmla="*/ 731982 h 1976576"/>
                  <a:gd name="connsiteX58" fmla="*/ 441823 w 565541"/>
                  <a:gd name="connsiteY58" fmla="*/ 731982 h 1976576"/>
                  <a:gd name="connsiteX59" fmla="*/ 441823 w 565541"/>
                  <a:gd name="connsiteY59" fmla="*/ 677690 h 1976576"/>
                  <a:gd name="connsiteX60" fmla="*/ 123718 w 565541"/>
                  <a:gd name="connsiteY60" fmla="*/ 672996 h 1976576"/>
                  <a:gd name="connsiteX61" fmla="*/ 123718 w 565541"/>
                  <a:gd name="connsiteY61" fmla="*/ 727289 h 1976576"/>
                  <a:gd name="connsiteX62" fmla="*/ 229745 w 565541"/>
                  <a:gd name="connsiteY62" fmla="*/ 727289 h 1976576"/>
                  <a:gd name="connsiteX63" fmla="*/ 229745 w 565541"/>
                  <a:gd name="connsiteY63" fmla="*/ 672996 h 1976576"/>
                  <a:gd name="connsiteX64" fmla="*/ 335796 w 565541"/>
                  <a:gd name="connsiteY64" fmla="*/ 555708 h 1976576"/>
                  <a:gd name="connsiteX65" fmla="*/ 335796 w 565541"/>
                  <a:gd name="connsiteY65" fmla="*/ 610000 h 1976576"/>
                  <a:gd name="connsiteX66" fmla="*/ 441823 w 565541"/>
                  <a:gd name="connsiteY66" fmla="*/ 610000 h 1976576"/>
                  <a:gd name="connsiteX67" fmla="*/ 441823 w 565541"/>
                  <a:gd name="connsiteY67" fmla="*/ 555708 h 1976576"/>
                  <a:gd name="connsiteX68" fmla="*/ 123718 w 565541"/>
                  <a:gd name="connsiteY68" fmla="*/ 551014 h 1976576"/>
                  <a:gd name="connsiteX69" fmla="*/ 123718 w 565541"/>
                  <a:gd name="connsiteY69" fmla="*/ 605307 h 1976576"/>
                  <a:gd name="connsiteX70" fmla="*/ 229745 w 565541"/>
                  <a:gd name="connsiteY70" fmla="*/ 605307 h 1976576"/>
                  <a:gd name="connsiteX71" fmla="*/ 229745 w 565541"/>
                  <a:gd name="connsiteY71" fmla="*/ 551014 h 1976576"/>
                  <a:gd name="connsiteX72" fmla="*/ 335796 w 565541"/>
                  <a:gd name="connsiteY72" fmla="*/ 433726 h 1976576"/>
                  <a:gd name="connsiteX73" fmla="*/ 335796 w 565541"/>
                  <a:gd name="connsiteY73" fmla="*/ 488019 h 1976576"/>
                  <a:gd name="connsiteX74" fmla="*/ 441823 w 565541"/>
                  <a:gd name="connsiteY74" fmla="*/ 488019 h 1976576"/>
                  <a:gd name="connsiteX75" fmla="*/ 441823 w 565541"/>
                  <a:gd name="connsiteY75" fmla="*/ 433726 h 1976576"/>
                  <a:gd name="connsiteX76" fmla="*/ 123718 w 565541"/>
                  <a:gd name="connsiteY76" fmla="*/ 429032 h 1976576"/>
                  <a:gd name="connsiteX77" fmla="*/ 123718 w 565541"/>
                  <a:gd name="connsiteY77" fmla="*/ 483325 h 1976576"/>
                  <a:gd name="connsiteX78" fmla="*/ 229745 w 565541"/>
                  <a:gd name="connsiteY78" fmla="*/ 483325 h 1976576"/>
                  <a:gd name="connsiteX79" fmla="*/ 229745 w 565541"/>
                  <a:gd name="connsiteY79" fmla="*/ 429032 h 1976576"/>
                  <a:gd name="connsiteX80" fmla="*/ 244058 w 565541"/>
                  <a:gd name="connsiteY80" fmla="*/ 0 h 1976576"/>
                  <a:gd name="connsiteX81" fmla="*/ 321484 w 565541"/>
                  <a:gd name="connsiteY81" fmla="*/ 0 h 1976576"/>
                  <a:gd name="connsiteX82" fmla="*/ 321484 w 565541"/>
                  <a:gd name="connsiteY82" fmla="*/ 178763 h 1976576"/>
                  <a:gd name="connsiteX83" fmla="*/ 388810 w 565541"/>
                  <a:gd name="connsiteY83" fmla="*/ 178763 h 1976576"/>
                  <a:gd name="connsiteX84" fmla="*/ 388810 w 565541"/>
                  <a:gd name="connsiteY84" fmla="*/ 299617 h 1976576"/>
                  <a:gd name="connsiteX85" fmla="*/ 565541 w 565541"/>
                  <a:gd name="connsiteY85" fmla="*/ 299617 h 1976576"/>
                  <a:gd name="connsiteX86" fmla="*/ 565541 w 565541"/>
                  <a:gd name="connsiteY86" fmla="*/ 1976576 h 1976576"/>
                  <a:gd name="connsiteX87" fmla="*/ 448247 w 565541"/>
                  <a:gd name="connsiteY87" fmla="*/ 1976576 h 1976576"/>
                  <a:gd name="connsiteX88" fmla="*/ 371127 w 565541"/>
                  <a:gd name="connsiteY88" fmla="*/ 1976576 h 1976576"/>
                  <a:gd name="connsiteX89" fmla="*/ 194414 w 565541"/>
                  <a:gd name="connsiteY89" fmla="*/ 1976576 h 1976576"/>
                  <a:gd name="connsiteX90" fmla="*/ 88332 w 565541"/>
                  <a:gd name="connsiteY90" fmla="*/ 1976576 h 1976576"/>
                  <a:gd name="connsiteX91" fmla="*/ 0 w 565541"/>
                  <a:gd name="connsiteY91" fmla="*/ 1976576 h 1976576"/>
                  <a:gd name="connsiteX92" fmla="*/ 0 w 565541"/>
                  <a:gd name="connsiteY92" fmla="*/ 299617 h 1976576"/>
                  <a:gd name="connsiteX93" fmla="*/ 176731 w 565541"/>
                  <a:gd name="connsiteY93" fmla="*/ 299617 h 1976576"/>
                  <a:gd name="connsiteX94" fmla="*/ 176731 w 565541"/>
                  <a:gd name="connsiteY94" fmla="*/ 178763 h 1976576"/>
                  <a:gd name="connsiteX95" fmla="*/ 244058 w 565541"/>
                  <a:gd name="connsiteY95" fmla="*/ 178763 h 1976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565541" h="1976576">
                    <a:moveTo>
                      <a:pt x="335796" y="1531565"/>
                    </a:moveTo>
                    <a:lnTo>
                      <a:pt x="335796" y="1585857"/>
                    </a:lnTo>
                    <a:lnTo>
                      <a:pt x="441823" y="1585857"/>
                    </a:lnTo>
                    <a:lnTo>
                      <a:pt x="441823" y="1531565"/>
                    </a:lnTo>
                    <a:close/>
                    <a:moveTo>
                      <a:pt x="123718" y="1526871"/>
                    </a:moveTo>
                    <a:lnTo>
                      <a:pt x="123718" y="1581163"/>
                    </a:lnTo>
                    <a:lnTo>
                      <a:pt x="229745" y="1581163"/>
                    </a:lnTo>
                    <a:lnTo>
                      <a:pt x="229745" y="1526871"/>
                    </a:lnTo>
                    <a:close/>
                    <a:moveTo>
                      <a:pt x="335796" y="1409581"/>
                    </a:moveTo>
                    <a:lnTo>
                      <a:pt x="335796" y="1463873"/>
                    </a:lnTo>
                    <a:lnTo>
                      <a:pt x="441823" y="1463873"/>
                    </a:lnTo>
                    <a:lnTo>
                      <a:pt x="441823" y="1409581"/>
                    </a:lnTo>
                    <a:close/>
                    <a:moveTo>
                      <a:pt x="123718" y="1404887"/>
                    </a:moveTo>
                    <a:lnTo>
                      <a:pt x="123718" y="1459180"/>
                    </a:lnTo>
                    <a:lnTo>
                      <a:pt x="229745" y="1459180"/>
                    </a:lnTo>
                    <a:lnTo>
                      <a:pt x="229745" y="1404887"/>
                    </a:lnTo>
                    <a:close/>
                    <a:moveTo>
                      <a:pt x="335796" y="1287599"/>
                    </a:moveTo>
                    <a:lnTo>
                      <a:pt x="335796" y="1341892"/>
                    </a:lnTo>
                    <a:lnTo>
                      <a:pt x="441823" y="1341892"/>
                    </a:lnTo>
                    <a:lnTo>
                      <a:pt x="441823" y="1287599"/>
                    </a:lnTo>
                    <a:close/>
                    <a:moveTo>
                      <a:pt x="123718" y="1282905"/>
                    </a:moveTo>
                    <a:lnTo>
                      <a:pt x="123718" y="1337198"/>
                    </a:lnTo>
                    <a:lnTo>
                      <a:pt x="229745" y="1337198"/>
                    </a:lnTo>
                    <a:lnTo>
                      <a:pt x="229745" y="1282905"/>
                    </a:lnTo>
                    <a:close/>
                    <a:moveTo>
                      <a:pt x="335796" y="1165617"/>
                    </a:moveTo>
                    <a:lnTo>
                      <a:pt x="335796" y="1219910"/>
                    </a:lnTo>
                    <a:lnTo>
                      <a:pt x="441823" y="1219910"/>
                    </a:lnTo>
                    <a:lnTo>
                      <a:pt x="441823" y="1165617"/>
                    </a:lnTo>
                    <a:close/>
                    <a:moveTo>
                      <a:pt x="123718" y="1160924"/>
                    </a:moveTo>
                    <a:lnTo>
                      <a:pt x="123718" y="1215216"/>
                    </a:lnTo>
                    <a:lnTo>
                      <a:pt x="229745" y="1215216"/>
                    </a:lnTo>
                    <a:lnTo>
                      <a:pt x="229745" y="1160924"/>
                    </a:lnTo>
                    <a:close/>
                    <a:moveTo>
                      <a:pt x="335796" y="1043636"/>
                    </a:moveTo>
                    <a:lnTo>
                      <a:pt x="335796" y="1097928"/>
                    </a:lnTo>
                    <a:lnTo>
                      <a:pt x="441823" y="1097928"/>
                    </a:lnTo>
                    <a:lnTo>
                      <a:pt x="441823" y="1043636"/>
                    </a:lnTo>
                    <a:close/>
                    <a:moveTo>
                      <a:pt x="123718" y="1038942"/>
                    </a:moveTo>
                    <a:lnTo>
                      <a:pt x="123718" y="1093234"/>
                    </a:lnTo>
                    <a:lnTo>
                      <a:pt x="229745" y="1093234"/>
                    </a:lnTo>
                    <a:lnTo>
                      <a:pt x="229745" y="1038942"/>
                    </a:lnTo>
                    <a:close/>
                    <a:moveTo>
                      <a:pt x="335796" y="921654"/>
                    </a:moveTo>
                    <a:lnTo>
                      <a:pt x="335796" y="975946"/>
                    </a:lnTo>
                    <a:lnTo>
                      <a:pt x="441823" y="975946"/>
                    </a:lnTo>
                    <a:lnTo>
                      <a:pt x="441823" y="921654"/>
                    </a:lnTo>
                    <a:close/>
                    <a:moveTo>
                      <a:pt x="123718" y="916960"/>
                    </a:moveTo>
                    <a:lnTo>
                      <a:pt x="123718" y="971252"/>
                    </a:lnTo>
                    <a:lnTo>
                      <a:pt x="229745" y="971252"/>
                    </a:lnTo>
                    <a:lnTo>
                      <a:pt x="229745" y="916960"/>
                    </a:lnTo>
                    <a:close/>
                    <a:moveTo>
                      <a:pt x="335796" y="799672"/>
                    </a:moveTo>
                    <a:lnTo>
                      <a:pt x="335796" y="853964"/>
                    </a:lnTo>
                    <a:lnTo>
                      <a:pt x="441823" y="853964"/>
                    </a:lnTo>
                    <a:lnTo>
                      <a:pt x="441823" y="799672"/>
                    </a:lnTo>
                    <a:close/>
                    <a:moveTo>
                      <a:pt x="123718" y="794978"/>
                    </a:moveTo>
                    <a:lnTo>
                      <a:pt x="123718" y="849270"/>
                    </a:lnTo>
                    <a:lnTo>
                      <a:pt x="229745" y="849270"/>
                    </a:lnTo>
                    <a:lnTo>
                      <a:pt x="229745" y="794978"/>
                    </a:lnTo>
                    <a:close/>
                    <a:moveTo>
                      <a:pt x="335796" y="677690"/>
                    </a:moveTo>
                    <a:lnTo>
                      <a:pt x="335796" y="731982"/>
                    </a:lnTo>
                    <a:lnTo>
                      <a:pt x="441823" y="731982"/>
                    </a:lnTo>
                    <a:lnTo>
                      <a:pt x="441823" y="677690"/>
                    </a:lnTo>
                    <a:close/>
                    <a:moveTo>
                      <a:pt x="123718" y="672996"/>
                    </a:moveTo>
                    <a:lnTo>
                      <a:pt x="123718" y="727289"/>
                    </a:lnTo>
                    <a:lnTo>
                      <a:pt x="229745" y="727289"/>
                    </a:lnTo>
                    <a:lnTo>
                      <a:pt x="229745" y="672996"/>
                    </a:lnTo>
                    <a:close/>
                    <a:moveTo>
                      <a:pt x="335796" y="555708"/>
                    </a:moveTo>
                    <a:lnTo>
                      <a:pt x="335796" y="610000"/>
                    </a:lnTo>
                    <a:lnTo>
                      <a:pt x="441823" y="610000"/>
                    </a:lnTo>
                    <a:lnTo>
                      <a:pt x="441823" y="555708"/>
                    </a:lnTo>
                    <a:close/>
                    <a:moveTo>
                      <a:pt x="123718" y="551014"/>
                    </a:moveTo>
                    <a:lnTo>
                      <a:pt x="123718" y="605307"/>
                    </a:lnTo>
                    <a:lnTo>
                      <a:pt x="229745" y="605307"/>
                    </a:lnTo>
                    <a:lnTo>
                      <a:pt x="229745" y="551014"/>
                    </a:lnTo>
                    <a:close/>
                    <a:moveTo>
                      <a:pt x="335796" y="433726"/>
                    </a:moveTo>
                    <a:lnTo>
                      <a:pt x="335796" y="488019"/>
                    </a:lnTo>
                    <a:lnTo>
                      <a:pt x="441823" y="488019"/>
                    </a:lnTo>
                    <a:lnTo>
                      <a:pt x="441823" y="433726"/>
                    </a:lnTo>
                    <a:close/>
                    <a:moveTo>
                      <a:pt x="123718" y="429032"/>
                    </a:moveTo>
                    <a:lnTo>
                      <a:pt x="123718" y="483325"/>
                    </a:lnTo>
                    <a:lnTo>
                      <a:pt x="229745" y="483325"/>
                    </a:lnTo>
                    <a:lnTo>
                      <a:pt x="229745" y="429032"/>
                    </a:lnTo>
                    <a:close/>
                    <a:moveTo>
                      <a:pt x="244058" y="0"/>
                    </a:moveTo>
                    <a:lnTo>
                      <a:pt x="321484" y="0"/>
                    </a:lnTo>
                    <a:lnTo>
                      <a:pt x="321484" y="178763"/>
                    </a:lnTo>
                    <a:lnTo>
                      <a:pt x="388810" y="178763"/>
                    </a:lnTo>
                    <a:lnTo>
                      <a:pt x="388810" y="299617"/>
                    </a:lnTo>
                    <a:lnTo>
                      <a:pt x="565541" y="299617"/>
                    </a:lnTo>
                    <a:lnTo>
                      <a:pt x="565541" y="1976576"/>
                    </a:lnTo>
                    <a:lnTo>
                      <a:pt x="448247" y="1976576"/>
                    </a:lnTo>
                    <a:lnTo>
                      <a:pt x="371127" y="1976576"/>
                    </a:lnTo>
                    <a:lnTo>
                      <a:pt x="194414" y="1976576"/>
                    </a:lnTo>
                    <a:lnTo>
                      <a:pt x="88332" y="1976576"/>
                    </a:lnTo>
                    <a:lnTo>
                      <a:pt x="0" y="1976576"/>
                    </a:lnTo>
                    <a:lnTo>
                      <a:pt x="0" y="299617"/>
                    </a:lnTo>
                    <a:lnTo>
                      <a:pt x="176731" y="299617"/>
                    </a:lnTo>
                    <a:lnTo>
                      <a:pt x="176731" y="178763"/>
                    </a:lnTo>
                    <a:lnTo>
                      <a:pt x="244058" y="17876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="" xmlns:a16="http://schemas.microsoft.com/office/drawing/2014/main" id="{B6447CA1-2D32-4DA1-A223-78EF87674843}"/>
                  </a:ext>
                </a:extLst>
              </p:cNvPr>
              <p:cNvSpPr/>
              <p:nvPr/>
            </p:nvSpPr>
            <p:spPr>
              <a:xfrm>
                <a:off x="5147338" y="1925597"/>
                <a:ext cx="477157" cy="2330989"/>
              </a:xfrm>
              <a:custGeom>
                <a:avLst/>
                <a:gdLst>
                  <a:gd name="connsiteX0" fmla="*/ 285608 w 487386"/>
                  <a:gd name="connsiteY0" fmla="*/ 1339706 h 2330989"/>
                  <a:gd name="connsiteX1" fmla="*/ 285608 w 487386"/>
                  <a:gd name="connsiteY1" fmla="*/ 1414297 h 2330989"/>
                  <a:gd name="connsiteX2" fmla="*/ 356272 w 487386"/>
                  <a:gd name="connsiteY2" fmla="*/ 1414297 h 2330989"/>
                  <a:gd name="connsiteX3" fmla="*/ 356272 w 487386"/>
                  <a:gd name="connsiteY3" fmla="*/ 1339706 h 2330989"/>
                  <a:gd name="connsiteX4" fmla="*/ 285608 w 487386"/>
                  <a:gd name="connsiteY4" fmla="*/ 1339706 h 2330989"/>
                  <a:gd name="connsiteX5" fmla="*/ 31407 w 487386"/>
                  <a:gd name="connsiteY5" fmla="*/ 1338724 h 2330989"/>
                  <a:gd name="connsiteX6" fmla="*/ 31407 w 487386"/>
                  <a:gd name="connsiteY6" fmla="*/ 1414297 h 2330989"/>
                  <a:gd name="connsiteX7" fmla="*/ 258126 w 487386"/>
                  <a:gd name="connsiteY7" fmla="*/ 1414297 h 2330989"/>
                  <a:gd name="connsiteX8" fmla="*/ 258126 w 487386"/>
                  <a:gd name="connsiteY8" fmla="*/ 1338724 h 2330989"/>
                  <a:gd name="connsiteX9" fmla="*/ 31407 w 487386"/>
                  <a:gd name="connsiteY9" fmla="*/ 1338724 h 2330989"/>
                  <a:gd name="connsiteX10" fmla="*/ 385716 w 487386"/>
                  <a:gd name="connsiteY10" fmla="*/ 1245485 h 2330989"/>
                  <a:gd name="connsiteX11" fmla="*/ 385716 w 487386"/>
                  <a:gd name="connsiteY11" fmla="*/ 1318113 h 2330989"/>
                  <a:gd name="connsiteX12" fmla="*/ 453438 w 487386"/>
                  <a:gd name="connsiteY12" fmla="*/ 1318113 h 2330989"/>
                  <a:gd name="connsiteX13" fmla="*/ 453438 w 487386"/>
                  <a:gd name="connsiteY13" fmla="*/ 1245485 h 2330989"/>
                  <a:gd name="connsiteX14" fmla="*/ 385716 w 487386"/>
                  <a:gd name="connsiteY14" fmla="*/ 1245485 h 2330989"/>
                  <a:gd name="connsiteX15" fmla="*/ 32388 w 487386"/>
                  <a:gd name="connsiteY15" fmla="*/ 1243522 h 2330989"/>
                  <a:gd name="connsiteX16" fmla="*/ 32388 w 487386"/>
                  <a:gd name="connsiteY16" fmla="*/ 1318113 h 2330989"/>
                  <a:gd name="connsiteX17" fmla="*/ 102073 w 487386"/>
                  <a:gd name="connsiteY17" fmla="*/ 1318113 h 2330989"/>
                  <a:gd name="connsiteX18" fmla="*/ 102073 w 487386"/>
                  <a:gd name="connsiteY18" fmla="*/ 1243522 h 2330989"/>
                  <a:gd name="connsiteX19" fmla="*/ 32388 w 487386"/>
                  <a:gd name="connsiteY19" fmla="*/ 1243522 h 2330989"/>
                  <a:gd name="connsiteX20" fmla="*/ 130535 w 487386"/>
                  <a:gd name="connsiteY20" fmla="*/ 1242540 h 2330989"/>
                  <a:gd name="connsiteX21" fmla="*/ 130535 w 487386"/>
                  <a:gd name="connsiteY21" fmla="*/ 1317131 h 2330989"/>
                  <a:gd name="connsiteX22" fmla="*/ 356272 w 487386"/>
                  <a:gd name="connsiteY22" fmla="*/ 1317131 h 2330989"/>
                  <a:gd name="connsiteX23" fmla="*/ 356272 w 487386"/>
                  <a:gd name="connsiteY23" fmla="*/ 1242540 h 2330989"/>
                  <a:gd name="connsiteX24" fmla="*/ 130535 w 487386"/>
                  <a:gd name="connsiteY24" fmla="*/ 1242540 h 2330989"/>
                  <a:gd name="connsiteX25" fmla="*/ 128572 w 487386"/>
                  <a:gd name="connsiteY25" fmla="*/ 1149301 h 2330989"/>
                  <a:gd name="connsiteX26" fmla="*/ 128572 w 487386"/>
                  <a:gd name="connsiteY26" fmla="*/ 1220947 h 2330989"/>
                  <a:gd name="connsiteX27" fmla="*/ 199237 w 487386"/>
                  <a:gd name="connsiteY27" fmla="*/ 1220947 h 2330989"/>
                  <a:gd name="connsiteX28" fmla="*/ 199237 w 487386"/>
                  <a:gd name="connsiteY28" fmla="*/ 1149301 h 2330989"/>
                  <a:gd name="connsiteX29" fmla="*/ 128572 w 487386"/>
                  <a:gd name="connsiteY29" fmla="*/ 1149301 h 2330989"/>
                  <a:gd name="connsiteX30" fmla="*/ 226720 w 487386"/>
                  <a:gd name="connsiteY30" fmla="*/ 1148319 h 2330989"/>
                  <a:gd name="connsiteX31" fmla="*/ 226720 w 487386"/>
                  <a:gd name="connsiteY31" fmla="*/ 1219966 h 2330989"/>
                  <a:gd name="connsiteX32" fmla="*/ 453438 w 487386"/>
                  <a:gd name="connsiteY32" fmla="*/ 1219966 h 2330989"/>
                  <a:gd name="connsiteX33" fmla="*/ 453438 w 487386"/>
                  <a:gd name="connsiteY33" fmla="*/ 1148319 h 2330989"/>
                  <a:gd name="connsiteX34" fmla="*/ 226720 w 487386"/>
                  <a:gd name="connsiteY34" fmla="*/ 1148319 h 2330989"/>
                  <a:gd name="connsiteX35" fmla="*/ 128572 w 487386"/>
                  <a:gd name="connsiteY35" fmla="*/ 1050172 h 2330989"/>
                  <a:gd name="connsiteX36" fmla="*/ 128572 w 487386"/>
                  <a:gd name="connsiteY36" fmla="*/ 1121820 h 2330989"/>
                  <a:gd name="connsiteX37" fmla="*/ 357254 w 487386"/>
                  <a:gd name="connsiteY37" fmla="*/ 1121820 h 2330989"/>
                  <a:gd name="connsiteX38" fmla="*/ 357254 w 487386"/>
                  <a:gd name="connsiteY38" fmla="*/ 1050172 h 2330989"/>
                  <a:gd name="connsiteX39" fmla="*/ 128572 w 487386"/>
                  <a:gd name="connsiteY39" fmla="*/ 1050172 h 2330989"/>
                  <a:gd name="connsiteX40" fmla="*/ 32388 w 487386"/>
                  <a:gd name="connsiteY40" fmla="*/ 1050172 h 2330989"/>
                  <a:gd name="connsiteX41" fmla="*/ 32388 w 487386"/>
                  <a:gd name="connsiteY41" fmla="*/ 1122800 h 2330989"/>
                  <a:gd name="connsiteX42" fmla="*/ 103055 w 487386"/>
                  <a:gd name="connsiteY42" fmla="*/ 1122800 h 2330989"/>
                  <a:gd name="connsiteX43" fmla="*/ 103055 w 487386"/>
                  <a:gd name="connsiteY43" fmla="*/ 1050172 h 2330989"/>
                  <a:gd name="connsiteX44" fmla="*/ 32388 w 487386"/>
                  <a:gd name="connsiteY44" fmla="*/ 1050172 h 2330989"/>
                  <a:gd name="connsiteX45" fmla="*/ 383754 w 487386"/>
                  <a:gd name="connsiteY45" fmla="*/ 953007 h 2330989"/>
                  <a:gd name="connsiteX46" fmla="*/ 383754 w 487386"/>
                  <a:gd name="connsiteY46" fmla="*/ 1024654 h 2330989"/>
                  <a:gd name="connsiteX47" fmla="*/ 452457 w 487386"/>
                  <a:gd name="connsiteY47" fmla="*/ 1024654 h 2330989"/>
                  <a:gd name="connsiteX48" fmla="*/ 452457 w 487386"/>
                  <a:gd name="connsiteY48" fmla="*/ 953007 h 2330989"/>
                  <a:gd name="connsiteX49" fmla="*/ 383754 w 487386"/>
                  <a:gd name="connsiteY49" fmla="*/ 953007 h 2330989"/>
                  <a:gd name="connsiteX50" fmla="*/ 30425 w 487386"/>
                  <a:gd name="connsiteY50" fmla="*/ 953007 h 2330989"/>
                  <a:gd name="connsiteX51" fmla="*/ 30425 w 487386"/>
                  <a:gd name="connsiteY51" fmla="*/ 1023673 h 2330989"/>
                  <a:gd name="connsiteX52" fmla="*/ 259108 w 487386"/>
                  <a:gd name="connsiteY52" fmla="*/ 1023673 h 2330989"/>
                  <a:gd name="connsiteX53" fmla="*/ 259108 w 487386"/>
                  <a:gd name="connsiteY53" fmla="*/ 953007 h 2330989"/>
                  <a:gd name="connsiteX54" fmla="*/ 30425 w 487386"/>
                  <a:gd name="connsiteY54" fmla="*/ 953007 h 2330989"/>
                  <a:gd name="connsiteX55" fmla="*/ 286589 w 487386"/>
                  <a:gd name="connsiteY55" fmla="*/ 952025 h 2330989"/>
                  <a:gd name="connsiteX56" fmla="*/ 286589 w 487386"/>
                  <a:gd name="connsiteY56" fmla="*/ 1023673 h 2330989"/>
                  <a:gd name="connsiteX57" fmla="*/ 357254 w 487386"/>
                  <a:gd name="connsiteY57" fmla="*/ 1023673 h 2330989"/>
                  <a:gd name="connsiteX58" fmla="*/ 357254 w 487386"/>
                  <a:gd name="connsiteY58" fmla="*/ 952025 h 2330989"/>
                  <a:gd name="connsiteX59" fmla="*/ 286589 w 487386"/>
                  <a:gd name="connsiteY59" fmla="*/ 952025 h 2330989"/>
                  <a:gd name="connsiteX60" fmla="*/ 382772 w 487386"/>
                  <a:gd name="connsiteY60" fmla="*/ 854860 h 2330989"/>
                  <a:gd name="connsiteX61" fmla="*/ 382772 w 487386"/>
                  <a:gd name="connsiteY61" fmla="*/ 927489 h 2330989"/>
                  <a:gd name="connsiteX62" fmla="*/ 452457 w 487386"/>
                  <a:gd name="connsiteY62" fmla="*/ 927489 h 2330989"/>
                  <a:gd name="connsiteX63" fmla="*/ 452457 w 487386"/>
                  <a:gd name="connsiteY63" fmla="*/ 854860 h 2330989"/>
                  <a:gd name="connsiteX64" fmla="*/ 382772 w 487386"/>
                  <a:gd name="connsiteY64" fmla="*/ 854860 h 2330989"/>
                  <a:gd name="connsiteX65" fmla="*/ 286589 w 487386"/>
                  <a:gd name="connsiteY65" fmla="*/ 853878 h 2330989"/>
                  <a:gd name="connsiteX66" fmla="*/ 286589 w 487386"/>
                  <a:gd name="connsiteY66" fmla="*/ 927489 h 2330989"/>
                  <a:gd name="connsiteX67" fmla="*/ 355291 w 487386"/>
                  <a:gd name="connsiteY67" fmla="*/ 927489 h 2330989"/>
                  <a:gd name="connsiteX68" fmla="*/ 355291 w 487386"/>
                  <a:gd name="connsiteY68" fmla="*/ 853878 h 2330989"/>
                  <a:gd name="connsiteX69" fmla="*/ 286589 w 487386"/>
                  <a:gd name="connsiteY69" fmla="*/ 853878 h 2330989"/>
                  <a:gd name="connsiteX70" fmla="*/ 384735 w 487386"/>
                  <a:gd name="connsiteY70" fmla="*/ 756713 h 2330989"/>
                  <a:gd name="connsiteX71" fmla="*/ 384735 w 487386"/>
                  <a:gd name="connsiteY71" fmla="*/ 829342 h 2330989"/>
                  <a:gd name="connsiteX72" fmla="*/ 453438 w 487386"/>
                  <a:gd name="connsiteY72" fmla="*/ 829342 h 2330989"/>
                  <a:gd name="connsiteX73" fmla="*/ 453438 w 487386"/>
                  <a:gd name="connsiteY73" fmla="*/ 756713 h 2330989"/>
                  <a:gd name="connsiteX74" fmla="*/ 384735 w 487386"/>
                  <a:gd name="connsiteY74" fmla="*/ 756713 h 2330989"/>
                  <a:gd name="connsiteX75" fmla="*/ 130535 w 487386"/>
                  <a:gd name="connsiteY75" fmla="*/ 756713 h 2330989"/>
                  <a:gd name="connsiteX76" fmla="*/ 130535 w 487386"/>
                  <a:gd name="connsiteY76" fmla="*/ 829342 h 2330989"/>
                  <a:gd name="connsiteX77" fmla="*/ 357254 w 487386"/>
                  <a:gd name="connsiteY77" fmla="*/ 829342 h 2330989"/>
                  <a:gd name="connsiteX78" fmla="*/ 357254 w 487386"/>
                  <a:gd name="connsiteY78" fmla="*/ 756713 h 2330989"/>
                  <a:gd name="connsiteX79" fmla="*/ 130535 w 487386"/>
                  <a:gd name="connsiteY79" fmla="*/ 756713 h 2330989"/>
                  <a:gd name="connsiteX80" fmla="*/ 32388 w 487386"/>
                  <a:gd name="connsiteY80" fmla="*/ 755731 h 2330989"/>
                  <a:gd name="connsiteX81" fmla="*/ 32388 w 487386"/>
                  <a:gd name="connsiteY81" fmla="*/ 830323 h 2330989"/>
                  <a:gd name="connsiteX82" fmla="*/ 102073 w 487386"/>
                  <a:gd name="connsiteY82" fmla="*/ 830323 h 2330989"/>
                  <a:gd name="connsiteX83" fmla="*/ 102073 w 487386"/>
                  <a:gd name="connsiteY83" fmla="*/ 755731 h 2330989"/>
                  <a:gd name="connsiteX84" fmla="*/ 32388 w 487386"/>
                  <a:gd name="connsiteY84" fmla="*/ 755731 h 2330989"/>
                  <a:gd name="connsiteX85" fmla="*/ 382772 w 487386"/>
                  <a:gd name="connsiteY85" fmla="*/ 658566 h 2330989"/>
                  <a:gd name="connsiteX86" fmla="*/ 382772 w 487386"/>
                  <a:gd name="connsiteY86" fmla="*/ 733158 h 2330989"/>
                  <a:gd name="connsiteX87" fmla="*/ 452457 w 487386"/>
                  <a:gd name="connsiteY87" fmla="*/ 733158 h 2330989"/>
                  <a:gd name="connsiteX88" fmla="*/ 452457 w 487386"/>
                  <a:gd name="connsiteY88" fmla="*/ 658566 h 2330989"/>
                  <a:gd name="connsiteX89" fmla="*/ 382772 w 487386"/>
                  <a:gd name="connsiteY89" fmla="*/ 658566 h 2330989"/>
                  <a:gd name="connsiteX90" fmla="*/ 31407 w 487386"/>
                  <a:gd name="connsiteY90" fmla="*/ 658566 h 2330989"/>
                  <a:gd name="connsiteX91" fmla="*/ 31407 w 487386"/>
                  <a:gd name="connsiteY91" fmla="*/ 735121 h 2330989"/>
                  <a:gd name="connsiteX92" fmla="*/ 259108 w 487386"/>
                  <a:gd name="connsiteY92" fmla="*/ 735121 h 2330989"/>
                  <a:gd name="connsiteX93" fmla="*/ 259108 w 487386"/>
                  <a:gd name="connsiteY93" fmla="*/ 658566 h 2330989"/>
                  <a:gd name="connsiteX94" fmla="*/ 31407 w 487386"/>
                  <a:gd name="connsiteY94" fmla="*/ 658566 h 2330989"/>
                  <a:gd name="connsiteX95" fmla="*/ 226720 w 487386"/>
                  <a:gd name="connsiteY95" fmla="*/ 561400 h 2330989"/>
                  <a:gd name="connsiteX96" fmla="*/ 226720 w 487386"/>
                  <a:gd name="connsiteY96" fmla="*/ 638937 h 2330989"/>
                  <a:gd name="connsiteX97" fmla="*/ 451475 w 487386"/>
                  <a:gd name="connsiteY97" fmla="*/ 638937 h 2330989"/>
                  <a:gd name="connsiteX98" fmla="*/ 451475 w 487386"/>
                  <a:gd name="connsiteY98" fmla="*/ 561400 h 2330989"/>
                  <a:gd name="connsiteX99" fmla="*/ 226720 w 487386"/>
                  <a:gd name="connsiteY99" fmla="*/ 561400 h 2330989"/>
                  <a:gd name="connsiteX100" fmla="*/ 128572 w 487386"/>
                  <a:gd name="connsiteY100" fmla="*/ 561400 h 2330989"/>
                  <a:gd name="connsiteX101" fmla="*/ 128572 w 487386"/>
                  <a:gd name="connsiteY101" fmla="*/ 636974 h 2330989"/>
                  <a:gd name="connsiteX102" fmla="*/ 198257 w 487386"/>
                  <a:gd name="connsiteY102" fmla="*/ 636974 h 2330989"/>
                  <a:gd name="connsiteX103" fmla="*/ 198257 w 487386"/>
                  <a:gd name="connsiteY103" fmla="*/ 561400 h 2330989"/>
                  <a:gd name="connsiteX104" fmla="*/ 128572 w 487386"/>
                  <a:gd name="connsiteY104" fmla="*/ 561400 h 2330989"/>
                  <a:gd name="connsiteX105" fmla="*/ 129554 w 487386"/>
                  <a:gd name="connsiteY105" fmla="*/ 464235 h 2330989"/>
                  <a:gd name="connsiteX106" fmla="*/ 129554 w 487386"/>
                  <a:gd name="connsiteY106" fmla="*/ 540790 h 2330989"/>
                  <a:gd name="connsiteX107" fmla="*/ 356272 w 487386"/>
                  <a:gd name="connsiteY107" fmla="*/ 540790 h 2330989"/>
                  <a:gd name="connsiteX108" fmla="*/ 356272 w 487386"/>
                  <a:gd name="connsiteY108" fmla="*/ 464235 h 2330989"/>
                  <a:gd name="connsiteX109" fmla="*/ 129554 w 487386"/>
                  <a:gd name="connsiteY109" fmla="*/ 464235 h 2330989"/>
                  <a:gd name="connsiteX110" fmla="*/ 34352 w 487386"/>
                  <a:gd name="connsiteY110" fmla="*/ 463253 h 2330989"/>
                  <a:gd name="connsiteX111" fmla="*/ 34352 w 487386"/>
                  <a:gd name="connsiteY111" fmla="*/ 539808 h 2330989"/>
                  <a:gd name="connsiteX112" fmla="*/ 102073 w 487386"/>
                  <a:gd name="connsiteY112" fmla="*/ 539808 h 2330989"/>
                  <a:gd name="connsiteX113" fmla="*/ 102073 w 487386"/>
                  <a:gd name="connsiteY113" fmla="*/ 463253 h 2330989"/>
                  <a:gd name="connsiteX114" fmla="*/ 34352 w 487386"/>
                  <a:gd name="connsiteY114" fmla="*/ 463253 h 2330989"/>
                  <a:gd name="connsiteX115" fmla="*/ 384735 w 487386"/>
                  <a:gd name="connsiteY115" fmla="*/ 462272 h 2330989"/>
                  <a:gd name="connsiteX116" fmla="*/ 384735 w 487386"/>
                  <a:gd name="connsiteY116" fmla="*/ 540790 h 2330989"/>
                  <a:gd name="connsiteX117" fmla="*/ 451475 w 487386"/>
                  <a:gd name="connsiteY117" fmla="*/ 540790 h 2330989"/>
                  <a:gd name="connsiteX118" fmla="*/ 451475 w 487386"/>
                  <a:gd name="connsiteY118" fmla="*/ 462272 h 2330989"/>
                  <a:gd name="connsiteX119" fmla="*/ 384735 w 487386"/>
                  <a:gd name="connsiteY119" fmla="*/ 462272 h 2330989"/>
                  <a:gd name="connsiteX120" fmla="*/ 52999 w 487386"/>
                  <a:gd name="connsiteY120" fmla="*/ 286589 h 2330989"/>
                  <a:gd name="connsiteX121" fmla="*/ 52999 w 487386"/>
                  <a:gd name="connsiteY121" fmla="*/ 364126 h 2330989"/>
                  <a:gd name="connsiteX122" fmla="*/ 192368 w 487386"/>
                  <a:gd name="connsiteY122" fmla="*/ 364126 h 2330989"/>
                  <a:gd name="connsiteX123" fmla="*/ 192368 w 487386"/>
                  <a:gd name="connsiteY123" fmla="*/ 286589 h 2330989"/>
                  <a:gd name="connsiteX124" fmla="*/ 52999 w 487386"/>
                  <a:gd name="connsiteY124" fmla="*/ 286589 h 2330989"/>
                  <a:gd name="connsiteX125" fmla="*/ 295422 w 487386"/>
                  <a:gd name="connsiteY125" fmla="*/ 285608 h 2330989"/>
                  <a:gd name="connsiteX126" fmla="*/ 295422 w 487386"/>
                  <a:gd name="connsiteY126" fmla="*/ 364126 h 2330989"/>
                  <a:gd name="connsiteX127" fmla="*/ 434790 w 487386"/>
                  <a:gd name="connsiteY127" fmla="*/ 364126 h 2330989"/>
                  <a:gd name="connsiteX128" fmla="*/ 434790 w 487386"/>
                  <a:gd name="connsiteY128" fmla="*/ 285608 h 2330989"/>
                  <a:gd name="connsiteX129" fmla="*/ 295422 w 487386"/>
                  <a:gd name="connsiteY129" fmla="*/ 285608 h 2330989"/>
                  <a:gd name="connsiteX130" fmla="*/ 51036 w 487386"/>
                  <a:gd name="connsiteY130" fmla="*/ 186479 h 2330989"/>
                  <a:gd name="connsiteX131" fmla="*/ 51036 w 487386"/>
                  <a:gd name="connsiteY131" fmla="*/ 259108 h 2330989"/>
                  <a:gd name="connsiteX132" fmla="*/ 190405 w 487386"/>
                  <a:gd name="connsiteY132" fmla="*/ 259108 h 2330989"/>
                  <a:gd name="connsiteX133" fmla="*/ 190405 w 487386"/>
                  <a:gd name="connsiteY133" fmla="*/ 186479 h 2330989"/>
                  <a:gd name="connsiteX134" fmla="*/ 51036 w 487386"/>
                  <a:gd name="connsiteY134" fmla="*/ 186479 h 2330989"/>
                  <a:gd name="connsiteX135" fmla="*/ 294440 w 487386"/>
                  <a:gd name="connsiteY135" fmla="*/ 185498 h 2330989"/>
                  <a:gd name="connsiteX136" fmla="*/ 294440 w 487386"/>
                  <a:gd name="connsiteY136" fmla="*/ 260090 h 2330989"/>
                  <a:gd name="connsiteX137" fmla="*/ 432828 w 487386"/>
                  <a:gd name="connsiteY137" fmla="*/ 260090 h 2330989"/>
                  <a:gd name="connsiteX138" fmla="*/ 432828 w 487386"/>
                  <a:gd name="connsiteY138" fmla="*/ 185498 h 2330989"/>
                  <a:gd name="connsiteX139" fmla="*/ 294440 w 487386"/>
                  <a:gd name="connsiteY139" fmla="*/ 185498 h 2330989"/>
                  <a:gd name="connsiteX140" fmla="*/ 52999 w 487386"/>
                  <a:gd name="connsiteY140" fmla="*/ 89314 h 2330989"/>
                  <a:gd name="connsiteX141" fmla="*/ 52999 w 487386"/>
                  <a:gd name="connsiteY141" fmla="*/ 158017 h 2330989"/>
                  <a:gd name="connsiteX142" fmla="*/ 191387 w 487386"/>
                  <a:gd name="connsiteY142" fmla="*/ 158017 h 2330989"/>
                  <a:gd name="connsiteX143" fmla="*/ 191387 w 487386"/>
                  <a:gd name="connsiteY143" fmla="*/ 89314 h 2330989"/>
                  <a:gd name="connsiteX144" fmla="*/ 52999 w 487386"/>
                  <a:gd name="connsiteY144" fmla="*/ 89314 h 2330989"/>
                  <a:gd name="connsiteX145" fmla="*/ 296403 w 487386"/>
                  <a:gd name="connsiteY145" fmla="*/ 87351 h 2330989"/>
                  <a:gd name="connsiteX146" fmla="*/ 296403 w 487386"/>
                  <a:gd name="connsiteY146" fmla="*/ 158998 h 2330989"/>
                  <a:gd name="connsiteX147" fmla="*/ 432828 w 487386"/>
                  <a:gd name="connsiteY147" fmla="*/ 158998 h 2330989"/>
                  <a:gd name="connsiteX148" fmla="*/ 432828 w 487386"/>
                  <a:gd name="connsiteY148" fmla="*/ 87351 h 2330989"/>
                  <a:gd name="connsiteX149" fmla="*/ 296403 w 487386"/>
                  <a:gd name="connsiteY149" fmla="*/ 87351 h 2330989"/>
                  <a:gd name="connsiteX150" fmla="*/ 26499 w 487386"/>
                  <a:gd name="connsiteY150" fmla="*/ 0 h 2330989"/>
                  <a:gd name="connsiteX151" fmla="*/ 219849 w 487386"/>
                  <a:gd name="connsiteY151" fmla="*/ 0 h 2330989"/>
                  <a:gd name="connsiteX152" fmla="*/ 219849 w 487386"/>
                  <a:gd name="connsiteY152" fmla="*/ 111888 h 2330989"/>
                  <a:gd name="connsiteX153" fmla="*/ 219849 w 487386"/>
                  <a:gd name="connsiteY153" fmla="*/ 337625 h 2330989"/>
                  <a:gd name="connsiteX154" fmla="*/ 263033 w 487386"/>
                  <a:gd name="connsiteY154" fmla="*/ 366088 h 2330989"/>
                  <a:gd name="connsiteX155" fmla="*/ 263033 w 487386"/>
                  <a:gd name="connsiteY155" fmla="*/ 2945 h 2330989"/>
                  <a:gd name="connsiteX156" fmla="*/ 461290 w 487386"/>
                  <a:gd name="connsiteY156" fmla="*/ 2945 h 2330989"/>
                  <a:gd name="connsiteX157" fmla="*/ 463253 w 487386"/>
                  <a:gd name="connsiteY157" fmla="*/ 330756 h 2330989"/>
                  <a:gd name="connsiteX158" fmla="*/ 481901 w 487386"/>
                  <a:gd name="connsiteY158" fmla="*/ 1297502 h 2330989"/>
                  <a:gd name="connsiteX159" fmla="*/ 483863 w 487386"/>
                  <a:gd name="connsiteY159" fmla="*/ 2269156 h 2330989"/>
                  <a:gd name="connsiteX160" fmla="*/ 483863 w 487386"/>
                  <a:gd name="connsiteY160" fmla="*/ 2330989 h 2330989"/>
                  <a:gd name="connsiteX161" fmla="*/ 0 w 487386"/>
                  <a:gd name="connsiteY161" fmla="*/ 2330989 h 2330989"/>
                  <a:gd name="connsiteX162" fmla="*/ 0 w 487386"/>
                  <a:gd name="connsiteY162" fmla="*/ 2284859 h 2330989"/>
                  <a:gd name="connsiteX163" fmla="*/ 0 w 487386"/>
                  <a:gd name="connsiteY163" fmla="*/ 421051 h 2330989"/>
                  <a:gd name="connsiteX164" fmla="*/ 26499 w 487386"/>
                  <a:gd name="connsiteY164" fmla="*/ 0 h 233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</a:cxnLst>
                <a:rect l="l" t="t" r="r" b="b"/>
                <a:pathLst>
                  <a:path w="487386" h="2330989">
                    <a:moveTo>
                      <a:pt x="285608" y="1339706"/>
                    </a:moveTo>
                    <a:cubicBezTo>
                      <a:pt x="285608" y="1366205"/>
                      <a:pt x="285608" y="1388779"/>
                      <a:pt x="285608" y="1414297"/>
                    </a:cubicBezTo>
                    <a:cubicBezTo>
                      <a:pt x="312107" y="1414297"/>
                      <a:pt x="333699" y="1414297"/>
                      <a:pt x="356272" y="1414297"/>
                    </a:cubicBezTo>
                    <a:cubicBezTo>
                      <a:pt x="356272" y="1387797"/>
                      <a:pt x="356272" y="1364242"/>
                      <a:pt x="356272" y="1339706"/>
                    </a:cubicBezTo>
                    <a:cubicBezTo>
                      <a:pt x="331736" y="1339706"/>
                      <a:pt x="309163" y="1339706"/>
                      <a:pt x="285608" y="1339706"/>
                    </a:cubicBezTo>
                    <a:close/>
                    <a:moveTo>
                      <a:pt x="31407" y="1338724"/>
                    </a:moveTo>
                    <a:cubicBezTo>
                      <a:pt x="31407" y="1366205"/>
                      <a:pt x="31407" y="1389760"/>
                      <a:pt x="31407" y="1414297"/>
                    </a:cubicBezTo>
                    <a:cubicBezTo>
                      <a:pt x="108942" y="1414297"/>
                      <a:pt x="183534" y="1414297"/>
                      <a:pt x="258126" y="1414297"/>
                    </a:cubicBezTo>
                    <a:cubicBezTo>
                      <a:pt x="258126" y="1386816"/>
                      <a:pt x="258126" y="1363261"/>
                      <a:pt x="258126" y="1338724"/>
                    </a:cubicBezTo>
                    <a:cubicBezTo>
                      <a:pt x="180590" y="1338724"/>
                      <a:pt x="106980" y="1338724"/>
                      <a:pt x="31407" y="1338724"/>
                    </a:cubicBezTo>
                    <a:close/>
                    <a:moveTo>
                      <a:pt x="385716" y="1245485"/>
                    </a:moveTo>
                    <a:cubicBezTo>
                      <a:pt x="385716" y="1271984"/>
                      <a:pt x="385716" y="1295539"/>
                      <a:pt x="385716" y="1318113"/>
                    </a:cubicBezTo>
                    <a:cubicBezTo>
                      <a:pt x="410253" y="1318113"/>
                      <a:pt x="430864" y="1318113"/>
                      <a:pt x="453438" y="1318113"/>
                    </a:cubicBezTo>
                    <a:cubicBezTo>
                      <a:pt x="453438" y="1293576"/>
                      <a:pt x="453438" y="1271003"/>
                      <a:pt x="453438" y="1245485"/>
                    </a:cubicBezTo>
                    <a:cubicBezTo>
                      <a:pt x="427920" y="1245485"/>
                      <a:pt x="406328" y="1245485"/>
                      <a:pt x="385716" y="1245485"/>
                    </a:cubicBezTo>
                    <a:close/>
                    <a:moveTo>
                      <a:pt x="32388" y="1243522"/>
                    </a:moveTo>
                    <a:cubicBezTo>
                      <a:pt x="32388" y="1270021"/>
                      <a:pt x="32388" y="1292595"/>
                      <a:pt x="32388" y="1318113"/>
                    </a:cubicBezTo>
                    <a:cubicBezTo>
                      <a:pt x="55943" y="1318113"/>
                      <a:pt x="78518" y="1318113"/>
                      <a:pt x="102073" y="1318113"/>
                    </a:cubicBezTo>
                    <a:cubicBezTo>
                      <a:pt x="102073" y="1292595"/>
                      <a:pt x="102073" y="1269040"/>
                      <a:pt x="102073" y="1243522"/>
                    </a:cubicBezTo>
                    <a:cubicBezTo>
                      <a:pt x="77536" y="1243522"/>
                      <a:pt x="55943" y="1243522"/>
                      <a:pt x="32388" y="1243522"/>
                    </a:cubicBezTo>
                    <a:close/>
                    <a:moveTo>
                      <a:pt x="130535" y="1242540"/>
                    </a:moveTo>
                    <a:cubicBezTo>
                      <a:pt x="130535" y="1271003"/>
                      <a:pt x="130535" y="1294558"/>
                      <a:pt x="130535" y="1317131"/>
                    </a:cubicBezTo>
                    <a:cubicBezTo>
                      <a:pt x="208071" y="1317131"/>
                      <a:pt x="281681" y="1317131"/>
                      <a:pt x="356272" y="1317131"/>
                    </a:cubicBezTo>
                    <a:cubicBezTo>
                      <a:pt x="356272" y="1290632"/>
                      <a:pt x="356272" y="1267077"/>
                      <a:pt x="356272" y="1242540"/>
                    </a:cubicBezTo>
                    <a:cubicBezTo>
                      <a:pt x="278737" y="1242540"/>
                      <a:pt x="206108" y="1242540"/>
                      <a:pt x="130535" y="1242540"/>
                    </a:cubicBezTo>
                    <a:close/>
                    <a:moveTo>
                      <a:pt x="128572" y="1149301"/>
                    </a:moveTo>
                    <a:cubicBezTo>
                      <a:pt x="128572" y="1174819"/>
                      <a:pt x="128572" y="1197392"/>
                      <a:pt x="128572" y="1220947"/>
                    </a:cubicBezTo>
                    <a:cubicBezTo>
                      <a:pt x="153109" y="1220947"/>
                      <a:pt x="174701" y="1220947"/>
                      <a:pt x="199237" y="1220947"/>
                    </a:cubicBezTo>
                    <a:cubicBezTo>
                      <a:pt x="199237" y="1193466"/>
                      <a:pt x="199237" y="1171874"/>
                      <a:pt x="199237" y="1149301"/>
                    </a:cubicBezTo>
                    <a:cubicBezTo>
                      <a:pt x="173719" y="1149301"/>
                      <a:pt x="151146" y="1149301"/>
                      <a:pt x="128572" y="1149301"/>
                    </a:cubicBezTo>
                    <a:close/>
                    <a:moveTo>
                      <a:pt x="226720" y="1148319"/>
                    </a:moveTo>
                    <a:cubicBezTo>
                      <a:pt x="226720" y="1174819"/>
                      <a:pt x="226720" y="1196411"/>
                      <a:pt x="226720" y="1219966"/>
                    </a:cubicBezTo>
                    <a:cubicBezTo>
                      <a:pt x="303273" y="1219966"/>
                      <a:pt x="377866" y="1219966"/>
                      <a:pt x="453438" y="1219966"/>
                    </a:cubicBezTo>
                    <a:cubicBezTo>
                      <a:pt x="453438" y="1195429"/>
                      <a:pt x="453438" y="1172856"/>
                      <a:pt x="453438" y="1148319"/>
                    </a:cubicBezTo>
                    <a:cubicBezTo>
                      <a:pt x="373940" y="1148319"/>
                      <a:pt x="300329" y="1148319"/>
                      <a:pt x="226720" y="1148319"/>
                    </a:cubicBezTo>
                    <a:close/>
                    <a:moveTo>
                      <a:pt x="128572" y="1050172"/>
                    </a:moveTo>
                    <a:cubicBezTo>
                      <a:pt x="128572" y="1075690"/>
                      <a:pt x="128572" y="1098264"/>
                      <a:pt x="128572" y="1121820"/>
                    </a:cubicBezTo>
                    <a:cubicBezTo>
                      <a:pt x="206108" y="1121820"/>
                      <a:pt x="280700" y="1121820"/>
                      <a:pt x="357254" y="1121820"/>
                    </a:cubicBezTo>
                    <a:cubicBezTo>
                      <a:pt x="357254" y="1096301"/>
                      <a:pt x="357254" y="1074709"/>
                      <a:pt x="357254" y="1050172"/>
                    </a:cubicBezTo>
                    <a:cubicBezTo>
                      <a:pt x="279719" y="1050172"/>
                      <a:pt x="204145" y="1050172"/>
                      <a:pt x="128572" y="1050172"/>
                    </a:cubicBezTo>
                    <a:close/>
                    <a:moveTo>
                      <a:pt x="32388" y="1050172"/>
                    </a:moveTo>
                    <a:cubicBezTo>
                      <a:pt x="32388" y="1076672"/>
                      <a:pt x="32388" y="1100227"/>
                      <a:pt x="32388" y="1122800"/>
                    </a:cubicBezTo>
                    <a:cubicBezTo>
                      <a:pt x="57906" y="1122800"/>
                      <a:pt x="79498" y="1122800"/>
                      <a:pt x="103055" y="1122800"/>
                    </a:cubicBezTo>
                    <a:cubicBezTo>
                      <a:pt x="103055" y="1097282"/>
                      <a:pt x="103055" y="1074709"/>
                      <a:pt x="103055" y="1050172"/>
                    </a:cubicBezTo>
                    <a:cubicBezTo>
                      <a:pt x="76555" y="1050172"/>
                      <a:pt x="53981" y="1050172"/>
                      <a:pt x="32388" y="1050172"/>
                    </a:cubicBezTo>
                    <a:close/>
                    <a:moveTo>
                      <a:pt x="383754" y="953007"/>
                    </a:moveTo>
                    <a:cubicBezTo>
                      <a:pt x="383754" y="978525"/>
                      <a:pt x="383754" y="1001098"/>
                      <a:pt x="383754" y="1024654"/>
                    </a:cubicBezTo>
                    <a:cubicBezTo>
                      <a:pt x="408291" y="1024654"/>
                      <a:pt x="429883" y="1024654"/>
                      <a:pt x="452457" y="1024654"/>
                    </a:cubicBezTo>
                    <a:cubicBezTo>
                      <a:pt x="452457" y="998154"/>
                      <a:pt x="452457" y="974599"/>
                      <a:pt x="452457" y="953007"/>
                    </a:cubicBezTo>
                    <a:cubicBezTo>
                      <a:pt x="426939" y="953007"/>
                      <a:pt x="405346" y="953007"/>
                      <a:pt x="383754" y="953007"/>
                    </a:cubicBezTo>
                    <a:close/>
                    <a:moveTo>
                      <a:pt x="30425" y="953007"/>
                    </a:moveTo>
                    <a:cubicBezTo>
                      <a:pt x="30425" y="977543"/>
                      <a:pt x="30425" y="998154"/>
                      <a:pt x="30425" y="1023673"/>
                    </a:cubicBezTo>
                    <a:cubicBezTo>
                      <a:pt x="109924" y="1023673"/>
                      <a:pt x="185497" y="1023673"/>
                      <a:pt x="259108" y="1023673"/>
                    </a:cubicBezTo>
                    <a:cubicBezTo>
                      <a:pt x="259108" y="997172"/>
                      <a:pt x="259108" y="975580"/>
                      <a:pt x="259108" y="953007"/>
                    </a:cubicBezTo>
                    <a:cubicBezTo>
                      <a:pt x="181572" y="953007"/>
                      <a:pt x="105999" y="953007"/>
                      <a:pt x="30425" y="953007"/>
                    </a:cubicBezTo>
                    <a:close/>
                    <a:moveTo>
                      <a:pt x="286589" y="952025"/>
                    </a:moveTo>
                    <a:cubicBezTo>
                      <a:pt x="286589" y="977543"/>
                      <a:pt x="286589" y="1001098"/>
                      <a:pt x="286589" y="1023673"/>
                    </a:cubicBezTo>
                    <a:cubicBezTo>
                      <a:pt x="312107" y="1023673"/>
                      <a:pt x="333699" y="1023673"/>
                      <a:pt x="357254" y="1023673"/>
                    </a:cubicBezTo>
                    <a:cubicBezTo>
                      <a:pt x="357254" y="999135"/>
                      <a:pt x="357254" y="977543"/>
                      <a:pt x="357254" y="952025"/>
                    </a:cubicBezTo>
                    <a:cubicBezTo>
                      <a:pt x="330754" y="952025"/>
                      <a:pt x="309163" y="952025"/>
                      <a:pt x="286589" y="952025"/>
                    </a:cubicBezTo>
                    <a:close/>
                    <a:moveTo>
                      <a:pt x="382772" y="854860"/>
                    </a:moveTo>
                    <a:cubicBezTo>
                      <a:pt x="382772" y="879396"/>
                      <a:pt x="382772" y="901970"/>
                      <a:pt x="382772" y="927489"/>
                    </a:cubicBezTo>
                    <a:cubicBezTo>
                      <a:pt x="409272" y="927489"/>
                      <a:pt x="429883" y="927489"/>
                      <a:pt x="452457" y="927489"/>
                    </a:cubicBezTo>
                    <a:cubicBezTo>
                      <a:pt x="452457" y="901970"/>
                      <a:pt x="452457" y="878415"/>
                      <a:pt x="452457" y="854860"/>
                    </a:cubicBezTo>
                    <a:cubicBezTo>
                      <a:pt x="426939" y="854860"/>
                      <a:pt x="405346" y="854860"/>
                      <a:pt x="382772" y="854860"/>
                    </a:cubicBezTo>
                    <a:close/>
                    <a:moveTo>
                      <a:pt x="286589" y="853878"/>
                    </a:moveTo>
                    <a:cubicBezTo>
                      <a:pt x="286589" y="880378"/>
                      <a:pt x="286589" y="902951"/>
                      <a:pt x="286589" y="927489"/>
                    </a:cubicBezTo>
                    <a:cubicBezTo>
                      <a:pt x="311125" y="927489"/>
                      <a:pt x="331736" y="927489"/>
                      <a:pt x="355291" y="927489"/>
                    </a:cubicBezTo>
                    <a:cubicBezTo>
                      <a:pt x="355291" y="901970"/>
                      <a:pt x="355291" y="878415"/>
                      <a:pt x="355291" y="853878"/>
                    </a:cubicBezTo>
                    <a:cubicBezTo>
                      <a:pt x="330754" y="853878"/>
                      <a:pt x="308181" y="853878"/>
                      <a:pt x="286589" y="853878"/>
                    </a:cubicBezTo>
                    <a:close/>
                    <a:moveTo>
                      <a:pt x="384735" y="756713"/>
                    </a:moveTo>
                    <a:cubicBezTo>
                      <a:pt x="384735" y="783212"/>
                      <a:pt x="384735" y="806767"/>
                      <a:pt x="384735" y="829342"/>
                    </a:cubicBezTo>
                    <a:cubicBezTo>
                      <a:pt x="409272" y="829342"/>
                      <a:pt x="429883" y="829342"/>
                      <a:pt x="453438" y="829342"/>
                    </a:cubicBezTo>
                    <a:cubicBezTo>
                      <a:pt x="453438" y="804805"/>
                      <a:pt x="453438" y="783212"/>
                      <a:pt x="453438" y="756713"/>
                    </a:cubicBezTo>
                    <a:cubicBezTo>
                      <a:pt x="427920" y="756713"/>
                      <a:pt x="406328" y="756713"/>
                      <a:pt x="384735" y="756713"/>
                    </a:cubicBezTo>
                    <a:close/>
                    <a:moveTo>
                      <a:pt x="130535" y="756713"/>
                    </a:moveTo>
                    <a:cubicBezTo>
                      <a:pt x="130535" y="784194"/>
                      <a:pt x="130535" y="807749"/>
                      <a:pt x="130535" y="829342"/>
                    </a:cubicBezTo>
                    <a:cubicBezTo>
                      <a:pt x="208071" y="829342"/>
                      <a:pt x="282663" y="829342"/>
                      <a:pt x="357254" y="829342"/>
                    </a:cubicBezTo>
                    <a:cubicBezTo>
                      <a:pt x="357254" y="802842"/>
                      <a:pt x="357254" y="781249"/>
                      <a:pt x="357254" y="756713"/>
                    </a:cubicBezTo>
                    <a:cubicBezTo>
                      <a:pt x="277755" y="756713"/>
                      <a:pt x="203163" y="756713"/>
                      <a:pt x="130535" y="756713"/>
                    </a:cubicBezTo>
                    <a:close/>
                    <a:moveTo>
                      <a:pt x="32388" y="755731"/>
                    </a:moveTo>
                    <a:cubicBezTo>
                      <a:pt x="32388" y="781249"/>
                      <a:pt x="32388" y="804805"/>
                      <a:pt x="32388" y="830323"/>
                    </a:cubicBezTo>
                    <a:cubicBezTo>
                      <a:pt x="56925" y="830323"/>
                      <a:pt x="78518" y="830323"/>
                      <a:pt x="102073" y="830323"/>
                    </a:cubicBezTo>
                    <a:cubicBezTo>
                      <a:pt x="102073" y="803824"/>
                      <a:pt x="102073" y="781249"/>
                      <a:pt x="102073" y="755731"/>
                    </a:cubicBezTo>
                    <a:cubicBezTo>
                      <a:pt x="77536" y="755731"/>
                      <a:pt x="55943" y="755731"/>
                      <a:pt x="32388" y="755731"/>
                    </a:cubicBezTo>
                    <a:close/>
                    <a:moveTo>
                      <a:pt x="382772" y="658566"/>
                    </a:moveTo>
                    <a:cubicBezTo>
                      <a:pt x="382772" y="685065"/>
                      <a:pt x="382772" y="707640"/>
                      <a:pt x="382772" y="733158"/>
                    </a:cubicBezTo>
                    <a:cubicBezTo>
                      <a:pt x="408291" y="733158"/>
                      <a:pt x="429883" y="733158"/>
                      <a:pt x="452457" y="733158"/>
                    </a:cubicBezTo>
                    <a:cubicBezTo>
                      <a:pt x="452457" y="706658"/>
                      <a:pt x="452457" y="683102"/>
                      <a:pt x="452457" y="658566"/>
                    </a:cubicBezTo>
                    <a:cubicBezTo>
                      <a:pt x="427920" y="658566"/>
                      <a:pt x="405346" y="658566"/>
                      <a:pt x="382772" y="658566"/>
                    </a:cubicBezTo>
                    <a:close/>
                    <a:moveTo>
                      <a:pt x="31407" y="658566"/>
                    </a:moveTo>
                    <a:cubicBezTo>
                      <a:pt x="31407" y="684084"/>
                      <a:pt x="31407" y="707640"/>
                      <a:pt x="31407" y="735121"/>
                    </a:cubicBezTo>
                    <a:cubicBezTo>
                      <a:pt x="107962" y="735121"/>
                      <a:pt x="182553" y="735121"/>
                      <a:pt x="259108" y="735121"/>
                    </a:cubicBezTo>
                    <a:cubicBezTo>
                      <a:pt x="259108" y="706658"/>
                      <a:pt x="259108" y="684084"/>
                      <a:pt x="259108" y="658566"/>
                    </a:cubicBezTo>
                    <a:cubicBezTo>
                      <a:pt x="182553" y="658566"/>
                      <a:pt x="107962" y="658566"/>
                      <a:pt x="31407" y="658566"/>
                    </a:cubicBezTo>
                    <a:close/>
                    <a:moveTo>
                      <a:pt x="226720" y="561400"/>
                    </a:moveTo>
                    <a:cubicBezTo>
                      <a:pt x="226720" y="586918"/>
                      <a:pt x="226720" y="610474"/>
                      <a:pt x="226720" y="638937"/>
                    </a:cubicBezTo>
                    <a:cubicBezTo>
                      <a:pt x="304255" y="638937"/>
                      <a:pt x="376884" y="638937"/>
                      <a:pt x="451475" y="638937"/>
                    </a:cubicBezTo>
                    <a:cubicBezTo>
                      <a:pt x="451475" y="611456"/>
                      <a:pt x="451475" y="586918"/>
                      <a:pt x="451475" y="561400"/>
                    </a:cubicBezTo>
                    <a:cubicBezTo>
                      <a:pt x="374921" y="561400"/>
                      <a:pt x="302292" y="561400"/>
                      <a:pt x="226720" y="561400"/>
                    </a:cubicBezTo>
                    <a:close/>
                    <a:moveTo>
                      <a:pt x="128572" y="561400"/>
                    </a:moveTo>
                    <a:cubicBezTo>
                      <a:pt x="128572" y="587900"/>
                      <a:pt x="128572" y="611456"/>
                      <a:pt x="128572" y="636974"/>
                    </a:cubicBezTo>
                    <a:cubicBezTo>
                      <a:pt x="156053" y="636974"/>
                      <a:pt x="177645" y="636974"/>
                      <a:pt x="198257" y="636974"/>
                    </a:cubicBezTo>
                    <a:cubicBezTo>
                      <a:pt x="198257" y="609493"/>
                      <a:pt x="198257" y="585938"/>
                      <a:pt x="198257" y="561400"/>
                    </a:cubicBezTo>
                    <a:cubicBezTo>
                      <a:pt x="173719" y="561400"/>
                      <a:pt x="152128" y="561400"/>
                      <a:pt x="128572" y="561400"/>
                    </a:cubicBezTo>
                    <a:close/>
                    <a:moveTo>
                      <a:pt x="129554" y="464235"/>
                    </a:moveTo>
                    <a:cubicBezTo>
                      <a:pt x="129554" y="489754"/>
                      <a:pt x="129554" y="513309"/>
                      <a:pt x="129554" y="540790"/>
                    </a:cubicBezTo>
                    <a:cubicBezTo>
                      <a:pt x="208071" y="540790"/>
                      <a:pt x="282663" y="540790"/>
                      <a:pt x="356272" y="540790"/>
                    </a:cubicBezTo>
                    <a:cubicBezTo>
                      <a:pt x="356272" y="513309"/>
                      <a:pt x="356272" y="489754"/>
                      <a:pt x="356272" y="464235"/>
                    </a:cubicBezTo>
                    <a:cubicBezTo>
                      <a:pt x="279719" y="464235"/>
                      <a:pt x="205126" y="464235"/>
                      <a:pt x="129554" y="464235"/>
                    </a:cubicBezTo>
                    <a:close/>
                    <a:moveTo>
                      <a:pt x="34352" y="463253"/>
                    </a:moveTo>
                    <a:cubicBezTo>
                      <a:pt x="34352" y="488772"/>
                      <a:pt x="34352" y="514290"/>
                      <a:pt x="34352" y="539808"/>
                    </a:cubicBezTo>
                    <a:cubicBezTo>
                      <a:pt x="58888" y="539808"/>
                      <a:pt x="80480" y="539808"/>
                      <a:pt x="102073" y="539808"/>
                    </a:cubicBezTo>
                    <a:cubicBezTo>
                      <a:pt x="102073" y="512327"/>
                      <a:pt x="102073" y="488772"/>
                      <a:pt x="102073" y="463253"/>
                    </a:cubicBezTo>
                    <a:cubicBezTo>
                      <a:pt x="79498" y="463253"/>
                      <a:pt x="58888" y="463253"/>
                      <a:pt x="34352" y="463253"/>
                    </a:cubicBezTo>
                    <a:close/>
                    <a:moveTo>
                      <a:pt x="384735" y="462272"/>
                    </a:moveTo>
                    <a:cubicBezTo>
                      <a:pt x="384735" y="490734"/>
                      <a:pt x="384735" y="516253"/>
                      <a:pt x="384735" y="540790"/>
                    </a:cubicBezTo>
                    <a:cubicBezTo>
                      <a:pt x="409272" y="540790"/>
                      <a:pt x="430864" y="540790"/>
                      <a:pt x="451475" y="540790"/>
                    </a:cubicBezTo>
                    <a:cubicBezTo>
                      <a:pt x="451475" y="512327"/>
                      <a:pt x="451475" y="487791"/>
                      <a:pt x="451475" y="462272"/>
                    </a:cubicBezTo>
                    <a:cubicBezTo>
                      <a:pt x="427920" y="462272"/>
                      <a:pt x="408291" y="462272"/>
                      <a:pt x="384735" y="462272"/>
                    </a:cubicBezTo>
                    <a:close/>
                    <a:moveTo>
                      <a:pt x="52999" y="286589"/>
                    </a:moveTo>
                    <a:cubicBezTo>
                      <a:pt x="52999" y="316033"/>
                      <a:pt x="52999" y="340570"/>
                      <a:pt x="52999" y="364126"/>
                    </a:cubicBezTo>
                    <a:cubicBezTo>
                      <a:pt x="101091" y="364126"/>
                      <a:pt x="146238" y="364126"/>
                      <a:pt x="192368" y="364126"/>
                    </a:cubicBezTo>
                    <a:cubicBezTo>
                      <a:pt x="192368" y="337625"/>
                      <a:pt x="192368" y="314070"/>
                      <a:pt x="192368" y="286589"/>
                    </a:cubicBezTo>
                    <a:cubicBezTo>
                      <a:pt x="142313" y="286589"/>
                      <a:pt x="97165" y="286589"/>
                      <a:pt x="52999" y="286589"/>
                    </a:cubicBezTo>
                    <a:close/>
                    <a:moveTo>
                      <a:pt x="295422" y="285608"/>
                    </a:moveTo>
                    <a:cubicBezTo>
                      <a:pt x="295422" y="314070"/>
                      <a:pt x="295422" y="339588"/>
                      <a:pt x="295422" y="364126"/>
                    </a:cubicBezTo>
                    <a:cubicBezTo>
                      <a:pt x="343514" y="364126"/>
                      <a:pt x="388661" y="364126"/>
                      <a:pt x="434790" y="364126"/>
                    </a:cubicBezTo>
                    <a:cubicBezTo>
                      <a:pt x="434790" y="337625"/>
                      <a:pt x="434790" y="313089"/>
                      <a:pt x="434790" y="285608"/>
                    </a:cubicBezTo>
                    <a:cubicBezTo>
                      <a:pt x="384735" y="285608"/>
                      <a:pt x="340569" y="285608"/>
                      <a:pt x="295422" y="285608"/>
                    </a:cubicBezTo>
                    <a:close/>
                    <a:moveTo>
                      <a:pt x="51036" y="186479"/>
                    </a:moveTo>
                    <a:cubicBezTo>
                      <a:pt x="51036" y="211997"/>
                      <a:pt x="51036" y="232609"/>
                      <a:pt x="51036" y="259108"/>
                    </a:cubicBezTo>
                    <a:cubicBezTo>
                      <a:pt x="100110" y="259108"/>
                      <a:pt x="144275" y="259108"/>
                      <a:pt x="190405" y="259108"/>
                    </a:cubicBezTo>
                    <a:cubicBezTo>
                      <a:pt x="190405" y="232609"/>
                      <a:pt x="190405" y="209053"/>
                      <a:pt x="190405" y="186479"/>
                    </a:cubicBezTo>
                    <a:cubicBezTo>
                      <a:pt x="142313" y="186479"/>
                      <a:pt x="97165" y="186479"/>
                      <a:pt x="51036" y="186479"/>
                    </a:cubicBezTo>
                    <a:close/>
                    <a:moveTo>
                      <a:pt x="294440" y="185498"/>
                    </a:moveTo>
                    <a:cubicBezTo>
                      <a:pt x="294440" y="211016"/>
                      <a:pt x="294440" y="232609"/>
                      <a:pt x="294440" y="260090"/>
                    </a:cubicBezTo>
                    <a:cubicBezTo>
                      <a:pt x="343514" y="260090"/>
                      <a:pt x="387680" y="260090"/>
                      <a:pt x="432828" y="260090"/>
                    </a:cubicBezTo>
                    <a:cubicBezTo>
                      <a:pt x="432828" y="233590"/>
                      <a:pt x="432828" y="210034"/>
                      <a:pt x="432828" y="185498"/>
                    </a:cubicBezTo>
                    <a:cubicBezTo>
                      <a:pt x="385716" y="185498"/>
                      <a:pt x="340569" y="185498"/>
                      <a:pt x="294440" y="185498"/>
                    </a:cubicBezTo>
                    <a:close/>
                    <a:moveTo>
                      <a:pt x="52999" y="89314"/>
                    </a:moveTo>
                    <a:cubicBezTo>
                      <a:pt x="52999" y="114832"/>
                      <a:pt x="52999" y="136425"/>
                      <a:pt x="52999" y="158017"/>
                    </a:cubicBezTo>
                    <a:cubicBezTo>
                      <a:pt x="101091" y="158017"/>
                      <a:pt x="145257" y="158017"/>
                      <a:pt x="191387" y="158017"/>
                    </a:cubicBezTo>
                    <a:cubicBezTo>
                      <a:pt x="191387" y="134462"/>
                      <a:pt x="191387" y="113850"/>
                      <a:pt x="191387" y="89314"/>
                    </a:cubicBezTo>
                    <a:cubicBezTo>
                      <a:pt x="142313" y="89314"/>
                      <a:pt x="97165" y="89314"/>
                      <a:pt x="52999" y="89314"/>
                    </a:cubicBezTo>
                    <a:close/>
                    <a:moveTo>
                      <a:pt x="296403" y="87351"/>
                    </a:moveTo>
                    <a:cubicBezTo>
                      <a:pt x="296403" y="114832"/>
                      <a:pt x="296403" y="137406"/>
                      <a:pt x="296403" y="158998"/>
                    </a:cubicBezTo>
                    <a:cubicBezTo>
                      <a:pt x="344496" y="158998"/>
                      <a:pt x="388661" y="158998"/>
                      <a:pt x="432828" y="158998"/>
                    </a:cubicBezTo>
                    <a:cubicBezTo>
                      <a:pt x="432828" y="133480"/>
                      <a:pt x="432828" y="110907"/>
                      <a:pt x="432828" y="87351"/>
                    </a:cubicBezTo>
                    <a:cubicBezTo>
                      <a:pt x="386698" y="87351"/>
                      <a:pt x="342532" y="87351"/>
                      <a:pt x="296403" y="87351"/>
                    </a:cubicBezTo>
                    <a:close/>
                    <a:moveTo>
                      <a:pt x="26499" y="0"/>
                    </a:moveTo>
                    <a:cubicBezTo>
                      <a:pt x="91276" y="0"/>
                      <a:pt x="151146" y="0"/>
                      <a:pt x="219849" y="0"/>
                    </a:cubicBezTo>
                    <a:cubicBezTo>
                      <a:pt x="219849" y="38278"/>
                      <a:pt x="219849" y="74592"/>
                      <a:pt x="219849" y="111888"/>
                    </a:cubicBezTo>
                    <a:cubicBezTo>
                      <a:pt x="219849" y="187461"/>
                      <a:pt x="220831" y="262053"/>
                      <a:pt x="219849" y="337625"/>
                    </a:cubicBezTo>
                    <a:cubicBezTo>
                      <a:pt x="218867" y="368051"/>
                      <a:pt x="231626" y="375903"/>
                      <a:pt x="263033" y="366088"/>
                    </a:cubicBezTo>
                    <a:cubicBezTo>
                      <a:pt x="263033" y="247330"/>
                      <a:pt x="263033" y="126610"/>
                      <a:pt x="263033" y="2945"/>
                    </a:cubicBezTo>
                    <a:cubicBezTo>
                      <a:pt x="329773" y="2945"/>
                      <a:pt x="392587" y="2945"/>
                      <a:pt x="461290" y="2945"/>
                    </a:cubicBezTo>
                    <a:cubicBezTo>
                      <a:pt x="461290" y="112869"/>
                      <a:pt x="448530" y="223775"/>
                      <a:pt x="463253" y="330756"/>
                    </a:cubicBezTo>
                    <a:cubicBezTo>
                      <a:pt x="508400" y="652677"/>
                      <a:pt x="475030" y="975580"/>
                      <a:pt x="481901" y="1297502"/>
                    </a:cubicBezTo>
                    <a:cubicBezTo>
                      <a:pt x="488771" y="1621387"/>
                      <a:pt x="483863" y="1945271"/>
                      <a:pt x="483863" y="2269156"/>
                    </a:cubicBezTo>
                    <a:cubicBezTo>
                      <a:pt x="483863" y="2288785"/>
                      <a:pt x="483863" y="2308415"/>
                      <a:pt x="483863" y="2330989"/>
                    </a:cubicBezTo>
                    <a:cubicBezTo>
                      <a:pt x="322902" y="2330989"/>
                      <a:pt x="164887" y="2330989"/>
                      <a:pt x="0" y="2330989"/>
                    </a:cubicBezTo>
                    <a:cubicBezTo>
                      <a:pt x="0" y="2315285"/>
                      <a:pt x="0" y="2299582"/>
                      <a:pt x="0" y="2284859"/>
                    </a:cubicBezTo>
                    <a:cubicBezTo>
                      <a:pt x="0" y="1663590"/>
                      <a:pt x="0" y="1042320"/>
                      <a:pt x="0" y="421051"/>
                    </a:cubicBezTo>
                    <a:cubicBezTo>
                      <a:pt x="45148" y="282663"/>
                      <a:pt x="12759" y="142314"/>
                      <a:pt x="2649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="" xmlns:a16="http://schemas.microsoft.com/office/drawing/2014/main" id="{2495D095-40B3-408D-92AE-BA75CA471A95}"/>
                  </a:ext>
                </a:extLst>
              </p:cNvPr>
              <p:cNvSpPr/>
              <p:nvPr/>
            </p:nvSpPr>
            <p:spPr>
              <a:xfrm>
                <a:off x="6782219" y="2659087"/>
                <a:ext cx="252773" cy="1597499"/>
              </a:xfrm>
              <a:custGeom>
                <a:avLst/>
                <a:gdLst>
                  <a:gd name="connsiteX0" fmla="*/ 94664 w 252773"/>
                  <a:gd name="connsiteY0" fmla="*/ 1169580 h 1597499"/>
                  <a:gd name="connsiteX1" fmla="*/ 94664 w 252773"/>
                  <a:gd name="connsiteY1" fmla="*/ 1232327 h 1597499"/>
                  <a:gd name="connsiteX2" fmla="*/ 158109 w 252773"/>
                  <a:gd name="connsiteY2" fmla="*/ 1232327 h 1597499"/>
                  <a:gd name="connsiteX3" fmla="*/ 158109 w 252773"/>
                  <a:gd name="connsiteY3" fmla="*/ 1169580 h 1597499"/>
                  <a:gd name="connsiteX4" fmla="*/ 94664 w 252773"/>
                  <a:gd name="connsiteY4" fmla="*/ 1169580 h 1597499"/>
                  <a:gd name="connsiteX5" fmla="*/ 175733 w 252773"/>
                  <a:gd name="connsiteY5" fmla="*/ 1168551 h 1597499"/>
                  <a:gd name="connsiteX6" fmla="*/ 175733 w 252773"/>
                  <a:gd name="connsiteY6" fmla="*/ 1231813 h 1597499"/>
                  <a:gd name="connsiteX7" fmla="*/ 237667 w 252773"/>
                  <a:gd name="connsiteY7" fmla="*/ 1231813 h 1597499"/>
                  <a:gd name="connsiteX8" fmla="*/ 237667 w 252773"/>
                  <a:gd name="connsiteY8" fmla="*/ 1168551 h 1597499"/>
                  <a:gd name="connsiteX9" fmla="*/ 175733 w 252773"/>
                  <a:gd name="connsiteY9" fmla="*/ 1168551 h 1597499"/>
                  <a:gd name="connsiteX10" fmla="*/ 95168 w 252773"/>
                  <a:gd name="connsiteY10" fmla="*/ 1090888 h 1597499"/>
                  <a:gd name="connsiteX11" fmla="*/ 95168 w 252773"/>
                  <a:gd name="connsiteY11" fmla="*/ 1153636 h 1597499"/>
                  <a:gd name="connsiteX12" fmla="*/ 157605 w 252773"/>
                  <a:gd name="connsiteY12" fmla="*/ 1153636 h 1597499"/>
                  <a:gd name="connsiteX13" fmla="*/ 157605 w 252773"/>
                  <a:gd name="connsiteY13" fmla="*/ 1090888 h 1597499"/>
                  <a:gd name="connsiteX14" fmla="*/ 95168 w 252773"/>
                  <a:gd name="connsiteY14" fmla="*/ 1090888 h 1597499"/>
                  <a:gd name="connsiteX15" fmla="*/ 15106 w 252773"/>
                  <a:gd name="connsiteY15" fmla="*/ 1090888 h 1597499"/>
                  <a:gd name="connsiteX16" fmla="*/ 15106 w 252773"/>
                  <a:gd name="connsiteY16" fmla="*/ 1153636 h 1597499"/>
                  <a:gd name="connsiteX17" fmla="*/ 77544 w 252773"/>
                  <a:gd name="connsiteY17" fmla="*/ 1153636 h 1597499"/>
                  <a:gd name="connsiteX18" fmla="*/ 77544 w 252773"/>
                  <a:gd name="connsiteY18" fmla="*/ 1090888 h 1597499"/>
                  <a:gd name="connsiteX19" fmla="*/ 15106 w 252773"/>
                  <a:gd name="connsiteY19" fmla="*/ 1090888 h 1597499"/>
                  <a:gd name="connsiteX20" fmla="*/ 95671 w 252773"/>
                  <a:gd name="connsiteY20" fmla="*/ 1009110 h 1597499"/>
                  <a:gd name="connsiteX21" fmla="*/ 95671 w 252773"/>
                  <a:gd name="connsiteY21" fmla="*/ 1072886 h 1597499"/>
                  <a:gd name="connsiteX22" fmla="*/ 157605 w 252773"/>
                  <a:gd name="connsiteY22" fmla="*/ 1072886 h 1597499"/>
                  <a:gd name="connsiteX23" fmla="*/ 157605 w 252773"/>
                  <a:gd name="connsiteY23" fmla="*/ 1009110 h 1597499"/>
                  <a:gd name="connsiteX24" fmla="*/ 95671 w 252773"/>
                  <a:gd name="connsiteY24" fmla="*/ 1009110 h 1597499"/>
                  <a:gd name="connsiteX25" fmla="*/ 175733 w 252773"/>
                  <a:gd name="connsiteY25" fmla="*/ 1008595 h 1597499"/>
                  <a:gd name="connsiteX26" fmla="*/ 175733 w 252773"/>
                  <a:gd name="connsiteY26" fmla="*/ 1072371 h 1597499"/>
                  <a:gd name="connsiteX27" fmla="*/ 238674 w 252773"/>
                  <a:gd name="connsiteY27" fmla="*/ 1072371 h 1597499"/>
                  <a:gd name="connsiteX28" fmla="*/ 238674 w 252773"/>
                  <a:gd name="connsiteY28" fmla="*/ 1008595 h 1597499"/>
                  <a:gd name="connsiteX29" fmla="*/ 175733 w 252773"/>
                  <a:gd name="connsiteY29" fmla="*/ 1008595 h 1597499"/>
                  <a:gd name="connsiteX30" fmla="*/ 175733 w 252773"/>
                  <a:gd name="connsiteY30" fmla="*/ 929389 h 1597499"/>
                  <a:gd name="connsiteX31" fmla="*/ 175733 w 252773"/>
                  <a:gd name="connsiteY31" fmla="*/ 992651 h 1597499"/>
                  <a:gd name="connsiteX32" fmla="*/ 239178 w 252773"/>
                  <a:gd name="connsiteY32" fmla="*/ 992651 h 1597499"/>
                  <a:gd name="connsiteX33" fmla="*/ 239178 w 252773"/>
                  <a:gd name="connsiteY33" fmla="*/ 929389 h 1597499"/>
                  <a:gd name="connsiteX34" fmla="*/ 175733 w 252773"/>
                  <a:gd name="connsiteY34" fmla="*/ 929389 h 1597499"/>
                  <a:gd name="connsiteX35" fmla="*/ 95671 w 252773"/>
                  <a:gd name="connsiteY35" fmla="*/ 928875 h 1597499"/>
                  <a:gd name="connsiteX36" fmla="*/ 95671 w 252773"/>
                  <a:gd name="connsiteY36" fmla="*/ 993680 h 1597499"/>
                  <a:gd name="connsiteX37" fmla="*/ 157605 w 252773"/>
                  <a:gd name="connsiteY37" fmla="*/ 993680 h 1597499"/>
                  <a:gd name="connsiteX38" fmla="*/ 157605 w 252773"/>
                  <a:gd name="connsiteY38" fmla="*/ 928875 h 1597499"/>
                  <a:gd name="connsiteX39" fmla="*/ 95671 w 252773"/>
                  <a:gd name="connsiteY39" fmla="*/ 928875 h 1597499"/>
                  <a:gd name="connsiteX40" fmla="*/ 14602 w 252773"/>
                  <a:gd name="connsiteY40" fmla="*/ 928875 h 1597499"/>
                  <a:gd name="connsiteX41" fmla="*/ 14602 w 252773"/>
                  <a:gd name="connsiteY41" fmla="*/ 992651 h 1597499"/>
                  <a:gd name="connsiteX42" fmla="*/ 77544 w 252773"/>
                  <a:gd name="connsiteY42" fmla="*/ 992651 h 1597499"/>
                  <a:gd name="connsiteX43" fmla="*/ 77544 w 252773"/>
                  <a:gd name="connsiteY43" fmla="*/ 928875 h 1597499"/>
                  <a:gd name="connsiteX44" fmla="*/ 14602 w 252773"/>
                  <a:gd name="connsiteY44" fmla="*/ 928875 h 1597499"/>
                  <a:gd name="connsiteX45" fmla="*/ 175229 w 252773"/>
                  <a:gd name="connsiteY45" fmla="*/ 849668 h 1597499"/>
                  <a:gd name="connsiteX46" fmla="*/ 175229 w 252773"/>
                  <a:gd name="connsiteY46" fmla="*/ 912930 h 1597499"/>
                  <a:gd name="connsiteX47" fmla="*/ 238171 w 252773"/>
                  <a:gd name="connsiteY47" fmla="*/ 912930 h 1597499"/>
                  <a:gd name="connsiteX48" fmla="*/ 238171 w 252773"/>
                  <a:gd name="connsiteY48" fmla="*/ 849668 h 1597499"/>
                  <a:gd name="connsiteX49" fmla="*/ 175229 w 252773"/>
                  <a:gd name="connsiteY49" fmla="*/ 849668 h 1597499"/>
                  <a:gd name="connsiteX50" fmla="*/ 94664 w 252773"/>
                  <a:gd name="connsiteY50" fmla="*/ 767890 h 1597499"/>
                  <a:gd name="connsiteX51" fmla="*/ 94664 w 252773"/>
                  <a:gd name="connsiteY51" fmla="*/ 831152 h 1597499"/>
                  <a:gd name="connsiteX52" fmla="*/ 157605 w 252773"/>
                  <a:gd name="connsiteY52" fmla="*/ 831152 h 1597499"/>
                  <a:gd name="connsiteX53" fmla="*/ 157605 w 252773"/>
                  <a:gd name="connsiteY53" fmla="*/ 767890 h 1597499"/>
                  <a:gd name="connsiteX54" fmla="*/ 94664 w 252773"/>
                  <a:gd name="connsiteY54" fmla="*/ 767890 h 1597499"/>
                  <a:gd name="connsiteX55" fmla="*/ 15106 w 252773"/>
                  <a:gd name="connsiteY55" fmla="*/ 767890 h 1597499"/>
                  <a:gd name="connsiteX56" fmla="*/ 15106 w 252773"/>
                  <a:gd name="connsiteY56" fmla="*/ 831152 h 1597499"/>
                  <a:gd name="connsiteX57" fmla="*/ 77040 w 252773"/>
                  <a:gd name="connsiteY57" fmla="*/ 831152 h 1597499"/>
                  <a:gd name="connsiteX58" fmla="*/ 77040 w 252773"/>
                  <a:gd name="connsiteY58" fmla="*/ 767890 h 1597499"/>
                  <a:gd name="connsiteX59" fmla="*/ 15106 w 252773"/>
                  <a:gd name="connsiteY59" fmla="*/ 767890 h 1597499"/>
                  <a:gd name="connsiteX60" fmla="*/ 175229 w 252773"/>
                  <a:gd name="connsiteY60" fmla="*/ 767376 h 1597499"/>
                  <a:gd name="connsiteX61" fmla="*/ 175229 w 252773"/>
                  <a:gd name="connsiteY61" fmla="*/ 831667 h 1597499"/>
                  <a:gd name="connsiteX62" fmla="*/ 238171 w 252773"/>
                  <a:gd name="connsiteY62" fmla="*/ 831667 h 1597499"/>
                  <a:gd name="connsiteX63" fmla="*/ 238171 w 252773"/>
                  <a:gd name="connsiteY63" fmla="*/ 767376 h 1597499"/>
                  <a:gd name="connsiteX64" fmla="*/ 175229 w 252773"/>
                  <a:gd name="connsiteY64" fmla="*/ 767376 h 1597499"/>
                  <a:gd name="connsiteX65" fmla="*/ 175229 w 252773"/>
                  <a:gd name="connsiteY65" fmla="*/ 689712 h 1597499"/>
                  <a:gd name="connsiteX66" fmla="*/ 175229 w 252773"/>
                  <a:gd name="connsiteY66" fmla="*/ 752975 h 1597499"/>
                  <a:gd name="connsiteX67" fmla="*/ 238171 w 252773"/>
                  <a:gd name="connsiteY67" fmla="*/ 752975 h 1597499"/>
                  <a:gd name="connsiteX68" fmla="*/ 238171 w 252773"/>
                  <a:gd name="connsiteY68" fmla="*/ 689712 h 1597499"/>
                  <a:gd name="connsiteX69" fmla="*/ 175229 w 252773"/>
                  <a:gd name="connsiteY69" fmla="*/ 689712 h 1597499"/>
                  <a:gd name="connsiteX70" fmla="*/ 14602 w 252773"/>
                  <a:gd name="connsiteY70" fmla="*/ 689198 h 1597499"/>
                  <a:gd name="connsiteX71" fmla="*/ 14602 w 252773"/>
                  <a:gd name="connsiteY71" fmla="*/ 752460 h 1597499"/>
                  <a:gd name="connsiteX72" fmla="*/ 78048 w 252773"/>
                  <a:gd name="connsiteY72" fmla="*/ 752460 h 1597499"/>
                  <a:gd name="connsiteX73" fmla="*/ 78048 w 252773"/>
                  <a:gd name="connsiteY73" fmla="*/ 689198 h 1597499"/>
                  <a:gd name="connsiteX74" fmla="*/ 14602 w 252773"/>
                  <a:gd name="connsiteY74" fmla="*/ 689198 h 1597499"/>
                  <a:gd name="connsiteX75" fmla="*/ 14099 w 252773"/>
                  <a:gd name="connsiteY75" fmla="*/ 608449 h 1597499"/>
                  <a:gd name="connsiteX76" fmla="*/ 14099 w 252773"/>
                  <a:gd name="connsiteY76" fmla="*/ 671711 h 1597499"/>
                  <a:gd name="connsiteX77" fmla="*/ 78048 w 252773"/>
                  <a:gd name="connsiteY77" fmla="*/ 671711 h 1597499"/>
                  <a:gd name="connsiteX78" fmla="*/ 78048 w 252773"/>
                  <a:gd name="connsiteY78" fmla="*/ 608449 h 1597499"/>
                  <a:gd name="connsiteX79" fmla="*/ 14099 w 252773"/>
                  <a:gd name="connsiteY79" fmla="*/ 608449 h 1597499"/>
                  <a:gd name="connsiteX80" fmla="*/ 95168 w 252773"/>
                  <a:gd name="connsiteY80" fmla="*/ 607935 h 1597499"/>
                  <a:gd name="connsiteX81" fmla="*/ 95168 w 252773"/>
                  <a:gd name="connsiteY81" fmla="*/ 672226 h 1597499"/>
                  <a:gd name="connsiteX82" fmla="*/ 158109 w 252773"/>
                  <a:gd name="connsiteY82" fmla="*/ 672226 h 1597499"/>
                  <a:gd name="connsiteX83" fmla="*/ 158109 w 252773"/>
                  <a:gd name="connsiteY83" fmla="*/ 607935 h 1597499"/>
                  <a:gd name="connsiteX84" fmla="*/ 95168 w 252773"/>
                  <a:gd name="connsiteY84" fmla="*/ 607935 h 1597499"/>
                  <a:gd name="connsiteX85" fmla="*/ 175229 w 252773"/>
                  <a:gd name="connsiteY85" fmla="*/ 528728 h 1597499"/>
                  <a:gd name="connsiteX86" fmla="*/ 175229 w 252773"/>
                  <a:gd name="connsiteY86" fmla="*/ 592505 h 1597499"/>
                  <a:gd name="connsiteX87" fmla="*/ 239178 w 252773"/>
                  <a:gd name="connsiteY87" fmla="*/ 592505 h 1597499"/>
                  <a:gd name="connsiteX88" fmla="*/ 239178 w 252773"/>
                  <a:gd name="connsiteY88" fmla="*/ 528728 h 1597499"/>
                  <a:gd name="connsiteX89" fmla="*/ 175229 w 252773"/>
                  <a:gd name="connsiteY89" fmla="*/ 528728 h 1597499"/>
                  <a:gd name="connsiteX90" fmla="*/ 95168 w 252773"/>
                  <a:gd name="connsiteY90" fmla="*/ 528214 h 1597499"/>
                  <a:gd name="connsiteX91" fmla="*/ 95168 w 252773"/>
                  <a:gd name="connsiteY91" fmla="*/ 593019 h 1597499"/>
                  <a:gd name="connsiteX92" fmla="*/ 158613 w 252773"/>
                  <a:gd name="connsiteY92" fmla="*/ 593019 h 1597499"/>
                  <a:gd name="connsiteX93" fmla="*/ 158613 w 252773"/>
                  <a:gd name="connsiteY93" fmla="*/ 528214 h 1597499"/>
                  <a:gd name="connsiteX94" fmla="*/ 95168 w 252773"/>
                  <a:gd name="connsiteY94" fmla="*/ 528214 h 1597499"/>
                  <a:gd name="connsiteX95" fmla="*/ 15106 w 252773"/>
                  <a:gd name="connsiteY95" fmla="*/ 528214 h 1597499"/>
                  <a:gd name="connsiteX96" fmla="*/ 15106 w 252773"/>
                  <a:gd name="connsiteY96" fmla="*/ 593019 h 1597499"/>
                  <a:gd name="connsiteX97" fmla="*/ 78048 w 252773"/>
                  <a:gd name="connsiteY97" fmla="*/ 593019 h 1597499"/>
                  <a:gd name="connsiteX98" fmla="*/ 78048 w 252773"/>
                  <a:gd name="connsiteY98" fmla="*/ 528214 h 1597499"/>
                  <a:gd name="connsiteX99" fmla="*/ 15106 w 252773"/>
                  <a:gd name="connsiteY99" fmla="*/ 528214 h 1597499"/>
                  <a:gd name="connsiteX100" fmla="*/ 14602 w 252773"/>
                  <a:gd name="connsiteY100" fmla="*/ 449007 h 1597499"/>
                  <a:gd name="connsiteX101" fmla="*/ 14602 w 252773"/>
                  <a:gd name="connsiteY101" fmla="*/ 512270 h 1597499"/>
                  <a:gd name="connsiteX102" fmla="*/ 77544 w 252773"/>
                  <a:gd name="connsiteY102" fmla="*/ 512270 h 1597499"/>
                  <a:gd name="connsiteX103" fmla="*/ 77544 w 252773"/>
                  <a:gd name="connsiteY103" fmla="*/ 449007 h 1597499"/>
                  <a:gd name="connsiteX104" fmla="*/ 14602 w 252773"/>
                  <a:gd name="connsiteY104" fmla="*/ 449007 h 1597499"/>
                  <a:gd name="connsiteX105" fmla="*/ 94664 w 252773"/>
                  <a:gd name="connsiteY105" fmla="*/ 447979 h 1597499"/>
                  <a:gd name="connsiteX106" fmla="*/ 94664 w 252773"/>
                  <a:gd name="connsiteY106" fmla="*/ 512270 h 1597499"/>
                  <a:gd name="connsiteX107" fmla="*/ 158613 w 252773"/>
                  <a:gd name="connsiteY107" fmla="*/ 512270 h 1597499"/>
                  <a:gd name="connsiteX108" fmla="*/ 158613 w 252773"/>
                  <a:gd name="connsiteY108" fmla="*/ 447979 h 1597499"/>
                  <a:gd name="connsiteX109" fmla="*/ 94664 w 252773"/>
                  <a:gd name="connsiteY109" fmla="*/ 447979 h 1597499"/>
                  <a:gd name="connsiteX110" fmla="*/ 174726 w 252773"/>
                  <a:gd name="connsiteY110" fmla="*/ 368258 h 1597499"/>
                  <a:gd name="connsiteX111" fmla="*/ 174726 w 252773"/>
                  <a:gd name="connsiteY111" fmla="*/ 431006 h 1597499"/>
                  <a:gd name="connsiteX112" fmla="*/ 239178 w 252773"/>
                  <a:gd name="connsiteY112" fmla="*/ 431006 h 1597499"/>
                  <a:gd name="connsiteX113" fmla="*/ 239178 w 252773"/>
                  <a:gd name="connsiteY113" fmla="*/ 368258 h 1597499"/>
                  <a:gd name="connsiteX114" fmla="*/ 174726 w 252773"/>
                  <a:gd name="connsiteY114" fmla="*/ 368258 h 1597499"/>
                  <a:gd name="connsiteX115" fmla="*/ 95168 w 252773"/>
                  <a:gd name="connsiteY115" fmla="*/ 367744 h 1597499"/>
                  <a:gd name="connsiteX116" fmla="*/ 95168 w 252773"/>
                  <a:gd name="connsiteY116" fmla="*/ 431520 h 1597499"/>
                  <a:gd name="connsiteX117" fmla="*/ 158613 w 252773"/>
                  <a:gd name="connsiteY117" fmla="*/ 431520 h 1597499"/>
                  <a:gd name="connsiteX118" fmla="*/ 158613 w 252773"/>
                  <a:gd name="connsiteY118" fmla="*/ 367744 h 1597499"/>
                  <a:gd name="connsiteX119" fmla="*/ 95168 w 252773"/>
                  <a:gd name="connsiteY119" fmla="*/ 367744 h 1597499"/>
                  <a:gd name="connsiteX120" fmla="*/ 0 w 252773"/>
                  <a:gd name="connsiteY120" fmla="*/ 350771 h 1597499"/>
                  <a:gd name="connsiteX121" fmla="*/ 252270 w 252773"/>
                  <a:gd name="connsiteY121" fmla="*/ 350771 h 1597499"/>
                  <a:gd name="connsiteX122" fmla="*/ 252270 w 252773"/>
                  <a:gd name="connsiteY122" fmla="*/ 1597499 h 1597499"/>
                  <a:gd name="connsiteX123" fmla="*/ 0 w 252773"/>
                  <a:gd name="connsiteY123" fmla="*/ 1597499 h 1597499"/>
                  <a:gd name="connsiteX124" fmla="*/ 0 w 252773"/>
                  <a:gd name="connsiteY124" fmla="*/ 350771 h 1597499"/>
                  <a:gd name="connsiteX125" fmla="*/ 134947 w 252773"/>
                  <a:gd name="connsiteY125" fmla="*/ 273107 h 1597499"/>
                  <a:gd name="connsiteX126" fmla="*/ 134947 w 252773"/>
                  <a:gd name="connsiteY126" fmla="*/ 321969 h 1597499"/>
                  <a:gd name="connsiteX127" fmla="*/ 238674 w 252773"/>
                  <a:gd name="connsiteY127" fmla="*/ 321969 h 1597499"/>
                  <a:gd name="connsiteX128" fmla="*/ 238674 w 252773"/>
                  <a:gd name="connsiteY128" fmla="*/ 273107 h 1597499"/>
                  <a:gd name="connsiteX129" fmla="*/ 134947 w 252773"/>
                  <a:gd name="connsiteY129" fmla="*/ 273107 h 1597499"/>
                  <a:gd name="connsiteX130" fmla="*/ 14099 w 252773"/>
                  <a:gd name="connsiteY130" fmla="*/ 271564 h 1597499"/>
                  <a:gd name="connsiteX131" fmla="*/ 14099 w 252773"/>
                  <a:gd name="connsiteY131" fmla="*/ 321969 h 1597499"/>
                  <a:gd name="connsiteX132" fmla="*/ 117827 w 252773"/>
                  <a:gd name="connsiteY132" fmla="*/ 321969 h 1597499"/>
                  <a:gd name="connsiteX133" fmla="*/ 117827 w 252773"/>
                  <a:gd name="connsiteY133" fmla="*/ 271564 h 1597499"/>
                  <a:gd name="connsiteX134" fmla="*/ 66466 w 252773"/>
                  <a:gd name="connsiteY134" fmla="*/ 271564 h 1597499"/>
                  <a:gd name="connsiteX135" fmla="*/ 14099 w 252773"/>
                  <a:gd name="connsiteY135" fmla="*/ 271564 h 1597499"/>
                  <a:gd name="connsiteX136" fmla="*/ 49346 w 252773"/>
                  <a:gd name="connsiteY136" fmla="*/ 209331 h 1597499"/>
                  <a:gd name="connsiteX137" fmla="*/ 17120 w 252773"/>
                  <a:gd name="connsiteY137" fmla="*/ 255106 h 1597499"/>
                  <a:gd name="connsiteX138" fmla="*/ 237164 w 252773"/>
                  <a:gd name="connsiteY138" fmla="*/ 255106 h 1597499"/>
                  <a:gd name="connsiteX139" fmla="*/ 202923 w 252773"/>
                  <a:gd name="connsiteY139" fmla="*/ 209331 h 1597499"/>
                  <a:gd name="connsiteX140" fmla="*/ 49346 w 252773"/>
                  <a:gd name="connsiteY140" fmla="*/ 209331 h 1597499"/>
                  <a:gd name="connsiteX141" fmla="*/ 0 w 252773"/>
                  <a:gd name="connsiteY141" fmla="*/ 190815 h 1597499"/>
                  <a:gd name="connsiteX142" fmla="*/ 252773 w 252773"/>
                  <a:gd name="connsiteY142" fmla="*/ 190815 h 1597499"/>
                  <a:gd name="connsiteX143" fmla="*/ 252773 w 252773"/>
                  <a:gd name="connsiteY143" fmla="*/ 340484 h 1597499"/>
                  <a:gd name="connsiteX144" fmla="*/ 0 w 252773"/>
                  <a:gd name="connsiteY144" fmla="*/ 340484 h 1597499"/>
                  <a:gd name="connsiteX145" fmla="*/ 0 w 252773"/>
                  <a:gd name="connsiteY145" fmla="*/ 190815 h 1597499"/>
                  <a:gd name="connsiteX146" fmla="*/ 31723 w 252773"/>
                  <a:gd name="connsiteY146" fmla="*/ 0 h 1597499"/>
                  <a:gd name="connsiteX147" fmla="*/ 31723 w 252773"/>
                  <a:gd name="connsiteY147" fmla="*/ 120867 h 1597499"/>
                  <a:gd name="connsiteX148" fmla="*/ 95168 w 252773"/>
                  <a:gd name="connsiteY148" fmla="*/ 120867 h 1597499"/>
                  <a:gd name="connsiteX149" fmla="*/ 95168 w 252773"/>
                  <a:gd name="connsiteY149" fmla="*/ 183100 h 1597499"/>
                  <a:gd name="connsiteX150" fmla="*/ 11078 w 252773"/>
                  <a:gd name="connsiteY150" fmla="*/ 183100 h 1597499"/>
                  <a:gd name="connsiteX151" fmla="*/ 24170 w 252773"/>
                  <a:gd name="connsiteY151" fmla="*/ 514 h 1597499"/>
                  <a:gd name="connsiteX152" fmla="*/ 31723 w 252773"/>
                  <a:gd name="connsiteY152" fmla="*/ 0 h 1597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</a:cxnLst>
                <a:rect l="l" t="t" r="r" b="b"/>
                <a:pathLst>
                  <a:path w="252773" h="1597499">
                    <a:moveTo>
                      <a:pt x="94664" y="1169580"/>
                    </a:moveTo>
                    <a:cubicBezTo>
                      <a:pt x="94664" y="1191696"/>
                      <a:pt x="94664" y="1211754"/>
                      <a:pt x="94664" y="1232327"/>
                    </a:cubicBezTo>
                    <a:cubicBezTo>
                      <a:pt x="115813" y="1232327"/>
                      <a:pt x="135450" y="1232327"/>
                      <a:pt x="158109" y="1232327"/>
                    </a:cubicBezTo>
                    <a:cubicBezTo>
                      <a:pt x="158109" y="1209697"/>
                      <a:pt x="158109" y="1189639"/>
                      <a:pt x="158109" y="1169580"/>
                    </a:cubicBezTo>
                    <a:cubicBezTo>
                      <a:pt x="136457" y="1169580"/>
                      <a:pt x="115813" y="1169580"/>
                      <a:pt x="94664" y="1169580"/>
                    </a:cubicBezTo>
                    <a:close/>
                    <a:moveTo>
                      <a:pt x="175733" y="1168551"/>
                    </a:moveTo>
                    <a:cubicBezTo>
                      <a:pt x="175733" y="1190153"/>
                      <a:pt x="175733" y="1210726"/>
                      <a:pt x="175733" y="1231813"/>
                    </a:cubicBezTo>
                    <a:cubicBezTo>
                      <a:pt x="197385" y="1231813"/>
                      <a:pt x="217022" y="1231813"/>
                      <a:pt x="237667" y="1231813"/>
                    </a:cubicBezTo>
                    <a:cubicBezTo>
                      <a:pt x="237667" y="1210212"/>
                      <a:pt x="237667" y="1189639"/>
                      <a:pt x="237667" y="1168551"/>
                    </a:cubicBezTo>
                    <a:cubicBezTo>
                      <a:pt x="216519" y="1168551"/>
                      <a:pt x="196881" y="1168551"/>
                      <a:pt x="175733" y="1168551"/>
                    </a:cubicBezTo>
                    <a:close/>
                    <a:moveTo>
                      <a:pt x="95168" y="1090888"/>
                    </a:moveTo>
                    <a:cubicBezTo>
                      <a:pt x="95168" y="1112490"/>
                      <a:pt x="95168" y="1132548"/>
                      <a:pt x="95168" y="1153636"/>
                    </a:cubicBezTo>
                    <a:cubicBezTo>
                      <a:pt x="116820" y="1153636"/>
                      <a:pt x="135954" y="1153636"/>
                      <a:pt x="157605" y="1153636"/>
                    </a:cubicBezTo>
                    <a:cubicBezTo>
                      <a:pt x="157605" y="1132548"/>
                      <a:pt x="157605" y="1113004"/>
                      <a:pt x="157605" y="1090888"/>
                    </a:cubicBezTo>
                    <a:cubicBezTo>
                      <a:pt x="135954" y="1090888"/>
                      <a:pt x="115309" y="1090888"/>
                      <a:pt x="95168" y="1090888"/>
                    </a:cubicBezTo>
                    <a:close/>
                    <a:moveTo>
                      <a:pt x="15106" y="1090888"/>
                    </a:moveTo>
                    <a:cubicBezTo>
                      <a:pt x="15106" y="1112490"/>
                      <a:pt x="15106" y="1132548"/>
                      <a:pt x="15106" y="1153636"/>
                    </a:cubicBezTo>
                    <a:cubicBezTo>
                      <a:pt x="36758" y="1153636"/>
                      <a:pt x="56396" y="1153636"/>
                      <a:pt x="77544" y="1153636"/>
                    </a:cubicBezTo>
                    <a:cubicBezTo>
                      <a:pt x="77544" y="1132548"/>
                      <a:pt x="77544" y="1112490"/>
                      <a:pt x="77544" y="1090888"/>
                    </a:cubicBezTo>
                    <a:cubicBezTo>
                      <a:pt x="55389" y="1090888"/>
                      <a:pt x="34744" y="1090888"/>
                      <a:pt x="15106" y="1090888"/>
                    </a:cubicBezTo>
                    <a:close/>
                    <a:moveTo>
                      <a:pt x="95671" y="1009110"/>
                    </a:moveTo>
                    <a:cubicBezTo>
                      <a:pt x="95671" y="1031225"/>
                      <a:pt x="95671" y="1051798"/>
                      <a:pt x="95671" y="1072886"/>
                    </a:cubicBezTo>
                    <a:cubicBezTo>
                      <a:pt x="116820" y="1072886"/>
                      <a:pt x="135954" y="1072886"/>
                      <a:pt x="157605" y="1072886"/>
                    </a:cubicBezTo>
                    <a:cubicBezTo>
                      <a:pt x="157605" y="1050256"/>
                      <a:pt x="157605" y="1029683"/>
                      <a:pt x="157605" y="1009110"/>
                    </a:cubicBezTo>
                    <a:cubicBezTo>
                      <a:pt x="135450" y="1009110"/>
                      <a:pt x="115813" y="1009110"/>
                      <a:pt x="95671" y="1009110"/>
                    </a:cubicBezTo>
                    <a:close/>
                    <a:moveTo>
                      <a:pt x="175733" y="1008595"/>
                    </a:moveTo>
                    <a:cubicBezTo>
                      <a:pt x="175733" y="1030197"/>
                      <a:pt x="175733" y="1050770"/>
                      <a:pt x="175733" y="1072371"/>
                    </a:cubicBezTo>
                    <a:cubicBezTo>
                      <a:pt x="197385" y="1072371"/>
                      <a:pt x="217022" y="1072371"/>
                      <a:pt x="238674" y="1072371"/>
                    </a:cubicBezTo>
                    <a:cubicBezTo>
                      <a:pt x="238674" y="1050770"/>
                      <a:pt x="238674" y="1029683"/>
                      <a:pt x="238674" y="1008595"/>
                    </a:cubicBezTo>
                    <a:cubicBezTo>
                      <a:pt x="216519" y="1008595"/>
                      <a:pt x="196881" y="1008595"/>
                      <a:pt x="175733" y="1008595"/>
                    </a:cubicBezTo>
                    <a:close/>
                    <a:moveTo>
                      <a:pt x="175733" y="929389"/>
                    </a:moveTo>
                    <a:cubicBezTo>
                      <a:pt x="175733" y="951505"/>
                      <a:pt x="175733" y="972078"/>
                      <a:pt x="175733" y="992651"/>
                    </a:cubicBezTo>
                    <a:cubicBezTo>
                      <a:pt x="197888" y="992651"/>
                      <a:pt x="218029" y="992651"/>
                      <a:pt x="239178" y="992651"/>
                    </a:cubicBezTo>
                    <a:cubicBezTo>
                      <a:pt x="239178" y="970535"/>
                      <a:pt x="239178" y="950990"/>
                      <a:pt x="239178" y="929389"/>
                    </a:cubicBezTo>
                    <a:cubicBezTo>
                      <a:pt x="218029" y="929389"/>
                      <a:pt x="196881" y="929389"/>
                      <a:pt x="175733" y="929389"/>
                    </a:cubicBezTo>
                    <a:close/>
                    <a:moveTo>
                      <a:pt x="95671" y="928875"/>
                    </a:moveTo>
                    <a:cubicBezTo>
                      <a:pt x="95671" y="951505"/>
                      <a:pt x="95671" y="972593"/>
                      <a:pt x="95671" y="993680"/>
                    </a:cubicBezTo>
                    <a:cubicBezTo>
                      <a:pt x="116820" y="993680"/>
                      <a:pt x="135954" y="993680"/>
                      <a:pt x="157605" y="993680"/>
                    </a:cubicBezTo>
                    <a:cubicBezTo>
                      <a:pt x="157605" y="970535"/>
                      <a:pt x="157605" y="949448"/>
                      <a:pt x="157605" y="928875"/>
                    </a:cubicBezTo>
                    <a:cubicBezTo>
                      <a:pt x="135450" y="928875"/>
                      <a:pt x="115309" y="928875"/>
                      <a:pt x="95671" y="928875"/>
                    </a:cubicBezTo>
                    <a:close/>
                    <a:moveTo>
                      <a:pt x="14602" y="928875"/>
                    </a:moveTo>
                    <a:cubicBezTo>
                      <a:pt x="14602" y="951505"/>
                      <a:pt x="14602" y="971563"/>
                      <a:pt x="14602" y="992651"/>
                    </a:cubicBezTo>
                    <a:cubicBezTo>
                      <a:pt x="36255" y="992651"/>
                      <a:pt x="56396" y="992651"/>
                      <a:pt x="77544" y="992651"/>
                    </a:cubicBezTo>
                    <a:cubicBezTo>
                      <a:pt x="77544" y="970021"/>
                      <a:pt x="77544" y="949448"/>
                      <a:pt x="77544" y="928875"/>
                    </a:cubicBezTo>
                    <a:cubicBezTo>
                      <a:pt x="55389" y="928875"/>
                      <a:pt x="35247" y="928875"/>
                      <a:pt x="14602" y="928875"/>
                    </a:cubicBezTo>
                    <a:close/>
                    <a:moveTo>
                      <a:pt x="175229" y="849668"/>
                    </a:moveTo>
                    <a:cubicBezTo>
                      <a:pt x="175229" y="871784"/>
                      <a:pt x="175229" y="891843"/>
                      <a:pt x="175229" y="912930"/>
                    </a:cubicBezTo>
                    <a:cubicBezTo>
                      <a:pt x="196881" y="912930"/>
                      <a:pt x="217022" y="912930"/>
                      <a:pt x="238171" y="912930"/>
                    </a:cubicBezTo>
                    <a:cubicBezTo>
                      <a:pt x="238171" y="891328"/>
                      <a:pt x="238171" y="870241"/>
                      <a:pt x="238171" y="849668"/>
                    </a:cubicBezTo>
                    <a:cubicBezTo>
                      <a:pt x="216015" y="849668"/>
                      <a:pt x="195874" y="849668"/>
                      <a:pt x="175229" y="849668"/>
                    </a:cubicBezTo>
                    <a:close/>
                    <a:moveTo>
                      <a:pt x="94664" y="767890"/>
                    </a:moveTo>
                    <a:cubicBezTo>
                      <a:pt x="94664" y="789492"/>
                      <a:pt x="94664" y="809551"/>
                      <a:pt x="94664" y="831152"/>
                    </a:cubicBezTo>
                    <a:cubicBezTo>
                      <a:pt x="116316" y="831152"/>
                      <a:pt x="136457" y="831152"/>
                      <a:pt x="157605" y="831152"/>
                    </a:cubicBezTo>
                    <a:cubicBezTo>
                      <a:pt x="157605" y="809036"/>
                      <a:pt x="157605" y="788463"/>
                      <a:pt x="157605" y="767890"/>
                    </a:cubicBezTo>
                    <a:cubicBezTo>
                      <a:pt x="135450" y="767890"/>
                      <a:pt x="115813" y="767890"/>
                      <a:pt x="94664" y="767890"/>
                    </a:cubicBezTo>
                    <a:close/>
                    <a:moveTo>
                      <a:pt x="15106" y="767890"/>
                    </a:moveTo>
                    <a:cubicBezTo>
                      <a:pt x="15106" y="790006"/>
                      <a:pt x="15106" y="810579"/>
                      <a:pt x="15106" y="831152"/>
                    </a:cubicBezTo>
                    <a:cubicBezTo>
                      <a:pt x="37262" y="831152"/>
                      <a:pt x="56899" y="831152"/>
                      <a:pt x="77040" y="831152"/>
                    </a:cubicBezTo>
                    <a:cubicBezTo>
                      <a:pt x="77040" y="809036"/>
                      <a:pt x="77040" y="788463"/>
                      <a:pt x="77040" y="767890"/>
                    </a:cubicBezTo>
                    <a:cubicBezTo>
                      <a:pt x="54885" y="767890"/>
                      <a:pt x="35247" y="767890"/>
                      <a:pt x="15106" y="767890"/>
                    </a:cubicBezTo>
                    <a:close/>
                    <a:moveTo>
                      <a:pt x="175229" y="767376"/>
                    </a:moveTo>
                    <a:cubicBezTo>
                      <a:pt x="175229" y="788978"/>
                      <a:pt x="175229" y="810065"/>
                      <a:pt x="175229" y="831667"/>
                    </a:cubicBezTo>
                    <a:cubicBezTo>
                      <a:pt x="196881" y="831667"/>
                      <a:pt x="217022" y="831667"/>
                      <a:pt x="238171" y="831667"/>
                    </a:cubicBezTo>
                    <a:cubicBezTo>
                      <a:pt x="238171" y="809551"/>
                      <a:pt x="238171" y="788978"/>
                      <a:pt x="238171" y="767376"/>
                    </a:cubicBezTo>
                    <a:cubicBezTo>
                      <a:pt x="216519" y="767376"/>
                      <a:pt x="196881" y="767376"/>
                      <a:pt x="175229" y="767376"/>
                    </a:cubicBezTo>
                    <a:close/>
                    <a:moveTo>
                      <a:pt x="175229" y="689712"/>
                    </a:moveTo>
                    <a:cubicBezTo>
                      <a:pt x="175229" y="711829"/>
                      <a:pt x="175229" y="731887"/>
                      <a:pt x="175229" y="752975"/>
                    </a:cubicBezTo>
                    <a:cubicBezTo>
                      <a:pt x="196378" y="752975"/>
                      <a:pt x="216519" y="752975"/>
                      <a:pt x="238171" y="752975"/>
                    </a:cubicBezTo>
                    <a:cubicBezTo>
                      <a:pt x="238171" y="730344"/>
                      <a:pt x="238171" y="709771"/>
                      <a:pt x="238171" y="689712"/>
                    </a:cubicBezTo>
                    <a:cubicBezTo>
                      <a:pt x="216015" y="689712"/>
                      <a:pt x="195371" y="689712"/>
                      <a:pt x="175229" y="689712"/>
                    </a:cubicBezTo>
                    <a:close/>
                    <a:moveTo>
                      <a:pt x="14602" y="689198"/>
                    </a:moveTo>
                    <a:cubicBezTo>
                      <a:pt x="14602" y="711314"/>
                      <a:pt x="14602" y="732402"/>
                      <a:pt x="14602" y="752460"/>
                    </a:cubicBezTo>
                    <a:cubicBezTo>
                      <a:pt x="36758" y="752460"/>
                      <a:pt x="56899" y="752460"/>
                      <a:pt x="78048" y="752460"/>
                    </a:cubicBezTo>
                    <a:cubicBezTo>
                      <a:pt x="78048" y="730344"/>
                      <a:pt x="78048" y="710285"/>
                      <a:pt x="78048" y="689198"/>
                    </a:cubicBezTo>
                    <a:cubicBezTo>
                      <a:pt x="56396" y="689198"/>
                      <a:pt x="35751" y="689198"/>
                      <a:pt x="14602" y="689198"/>
                    </a:cubicBezTo>
                    <a:close/>
                    <a:moveTo>
                      <a:pt x="14099" y="608449"/>
                    </a:moveTo>
                    <a:cubicBezTo>
                      <a:pt x="14099" y="630050"/>
                      <a:pt x="14099" y="650109"/>
                      <a:pt x="14099" y="671711"/>
                    </a:cubicBezTo>
                    <a:cubicBezTo>
                      <a:pt x="35751" y="671711"/>
                      <a:pt x="56396" y="671711"/>
                      <a:pt x="78048" y="671711"/>
                    </a:cubicBezTo>
                    <a:cubicBezTo>
                      <a:pt x="78048" y="650109"/>
                      <a:pt x="78048" y="630050"/>
                      <a:pt x="78048" y="608449"/>
                    </a:cubicBezTo>
                    <a:cubicBezTo>
                      <a:pt x="55389" y="608449"/>
                      <a:pt x="35247" y="608449"/>
                      <a:pt x="14099" y="608449"/>
                    </a:cubicBezTo>
                    <a:close/>
                    <a:moveTo>
                      <a:pt x="95168" y="607935"/>
                    </a:moveTo>
                    <a:cubicBezTo>
                      <a:pt x="95168" y="630565"/>
                      <a:pt x="95168" y="651138"/>
                      <a:pt x="95168" y="672226"/>
                    </a:cubicBezTo>
                    <a:cubicBezTo>
                      <a:pt x="116820" y="672226"/>
                      <a:pt x="136961" y="672226"/>
                      <a:pt x="158109" y="672226"/>
                    </a:cubicBezTo>
                    <a:cubicBezTo>
                      <a:pt x="158109" y="650109"/>
                      <a:pt x="158109" y="629536"/>
                      <a:pt x="158109" y="607935"/>
                    </a:cubicBezTo>
                    <a:cubicBezTo>
                      <a:pt x="136961" y="607935"/>
                      <a:pt x="116820" y="607935"/>
                      <a:pt x="95168" y="607935"/>
                    </a:cubicBezTo>
                    <a:close/>
                    <a:moveTo>
                      <a:pt x="175229" y="528728"/>
                    </a:moveTo>
                    <a:cubicBezTo>
                      <a:pt x="175229" y="550844"/>
                      <a:pt x="175229" y="571417"/>
                      <a:pt x="175229" y="592505"/>
                    </a:cubicBezTo>
                    <a:cubicBezTo>
                      <a:pt x="196378" y="592505"/>
                      <a:pt x="216519" y="592505"/>
                      <a:pt x="239178" y="592505"/>
                    </a:cubicBezTo>
                    <a:cubicBezTo>
                      <a:pt x="239178" y="570388"/>
                      <a:pt x="239178" y="550330"/>
                      <a:pt x="239178" y="528728"/>
                    </a:cubicBezTo>
                    <a:cubicBezTo>
                      <a:pt x="217526" y="528728"/>
                      <a:pt x="196378" y="528728"/>
                      <a:pt x="175229" y="528728"/>
                    </a:cubicBezTo>
                    <a:close/>
                    <a:moveTo>
                      <a:pt x="95168" y="528214"/>
                    </a:moveTo>
                    <a:cubicBezTo>
                      <a:pt x="95168" y="550844"/>
                      <a:pt x="95168" y="571417"/>
                      <a:pt x="95168" y="593019"/>
                    </a:cubicBezTo>
                    <a:cubicBezTo>
                      <a:pt x="116820" y="593019"/>
                      <a:pt x="136457" y="593019"/>
                      <a:pt x="158613" y="593019"/>
                    </a:cubicBezTo>
                    <a:cubicBezTo>
                      <a:pt x="158613" y="569874"/>
                      <a:pt x="158613" y="549815"/>
                      <a:pt x="158613" y="528214"/>
                    </a:cubicBezTo>
                    <a:cubicBezTo>
                      <a:pt x="136457" y="528214"/>
                      <a:pt x="115813" y="528214"/>
                      <a:pt x="95168" y="528214"/>
                    </a:cubicBezTo>
                    <a:close/>
                    <a:moveTo>
                      <a:pt x="15106" y="528214"/>
                    </a:moveTo>
                    <a:cubicBezTo>
                      <a:pt x="15106" y="551873"/>
                      <a:pt x="15106" y="572446"/>
                      <a:pt x="15106" y="593019"/>
                    </a:cubicBezTo>
                    <a:cubicBezTo>
                      <a:pt x="37262" y="593019"/>
                      <a:pt x="56899" y="593019"/>
                      <a:pt x="78048" y="593019"/>
                    </a:cubicBezTo>
                    <a:cubicBezTo>
                      <a:pt x="78048" y="570903"/>
                      <a:pt x="78048" y="550330"/>
                      <a:pt x="78048" y="528214"/>
                    </a:cubicBezTo>
                    <a:cubicBezTo>
                      <a:pt x="56396" y="528214"/>
                      <a:pt x="36255" y="528214"/>
                      <a:pt x="15106" y="528214"/>
                    </a:cubicBezTo>
                    <a:close/>
                    <a:moveTo>
                      <a:pt x="14602" y="449007"/>
                    </a:moveTo>
                    <a:cubicBezTo>
                      <a:pt x="14602" y="471124"/>
                      <a:pt x="14602" y="491182"/>
                      <a:pt x="14602" y="512270"/>
                    </a:cubicBezTo>
                    <a:cubicBezTo>
                      <a:pt x="35751" y="512270"/>
                      <a:pt x="55389" y="512270"/>
                      <a:pt x="77544" y="512270"/>
                    </a:cubicBezTo>
                    <a:cubicBezTo>
                      <a:pt x="77544" y="489125"/>
                      <a:pt x="77544" y="468552"/>
                      <a:pt x="77544" y="449007"/>
                    </a:cubicBezTo>
                    <a:cubicBezTo>
                      <a:pt x="54885" y="449007"/>
                      <a:pt x="34744" y="449007"/>
                      <a:pt x="14602" y="449007"/>
                    </a:cubicBezTo>
                    <a:close/>
                    <a:moveTo>
                      <a:pt x="94664" y="447979"/>
                    </a:moveTo>
                    <a:cubicBezTo>
                      <a:pt x="94664" y="469580"/>
                      <a:pt x="94664" y="490153"/>
                      <a:pt x="94664" y="512270"/>
                    </a:cubicBezTo>
                    <a:cubicBezTo>
                      <a:pt x="116316" y="512270"/>
                      <a:pt x="136457" y="512270"/>
                      <a:pt x="158613" y="512270"/>
                    </a:cubicBezTo>
                    <a:cubicBezTo>
                      <a:pt x="158613" y="489639"/>
                      <a:pt x="158613" y="469580"/>
                      <a:pt x="158613" y="447979"/>
                    </a:cubicBezTo>
                    <a:cubicBezTo>
                      <a:pt x="136961" y="447979"/>
                      <a:pt x="116316" y="447979"/>
                      <a:pt x="94664" y="447979"/>
                    </a:cubicBezTo>
                    <a:close/>
                    <a:moveTo>
                      <a:pt x="174726" y="368258"/>
                    </a:moveTo>
                    <a:cubicBezTo>
                      <a:pt x="174726" y="389346"/>
                      <a:pt x="174726" y="409404"/>
                      <a:pt x="174726" y="431006"/>
                    </a:cubicBezTo>
                    <a:cubicBezTo>
                      <a:pt x="196378" y="431006"/>
                      <a:pt x="217526" y="431006"/>
                      <a:pt x="239178" y="431006"/>
                    </a:cubicBezTo>
                    <a:cubicBezTo>
                      <a:pt x="239178" y="409919"/>
                      <a:pt x="239178" y="390374"/>
                      <a:pt x="239178" y="368258"/>
                    </a:cubicBezTo>
                    <a:cubicBezTo>
                      <a:pt x="217526" y="368258"/>
                      <a:pt x="196881" y="368258"/>
                      <a:pt x="174726" y="368258"/>
                    </a:cubicBezTo>
                    <a:close/>
                    <a:moveTo>
                      <a:pt x="95168" y="367744"/>
                    </a:moveTo>
                    <a:cubicBezTo>
                      <a:pt x="95168" y="389860"/>
                      <a:pt x="95168" y="410947"/>
                      <a:pt x="95168" y="431520"/>
                    </a:cubicBezTo>
                    <a:cubicBezTo>
                      <a:pt x="117323" y="431520"/>
                      <a:pt x="137968" y="431520"/>
                      <a:pt x="158613" y="431520"/>
                    </a:cubicBezTo>
                    <a:cubicBezTo>
                      <a:pt x="158613" y="409404"/>
                      <a:pt x="158613" y="389346"/>
                      <a:pt x="158613" y="367744"/>
                    </a:cubicBezTo>
                    <a:cubicBezTo>
                      <a:pt x="135954" y="367744"/>
                      <a:pt x="115813" y="367744"/>
                      <a:pt x="95168" y="367744"/>
                    </a:cubicBezTo>
                    <a:close/>
                    <a:moveTo>
                      <a:pt x="0" y="350771"/>
                    </a:moveTo>
                    <a:cubicBezTo>
                      <a:pt x="83083" y="350771"/>
                      <a:pt x="166669" y="350771"/>
                      <a:pt x="252270" y="350771"/>
                    </a:cubicBezTo>
                    <a:cubicBezTo>
                      <a:pt x="252270" y="765319"/>
                      <a:pt x="252270" y="1180380"/>
                      <a:pt x="252270" y="1597499"/>
                    </a:cubicBezTo>
                    <a:cubicBezTo>
                      <a:pt x="167173" y="1597499"/>
                      <a:pt x="84594" y="1597499"/>
                      <a:pt x="0" y="1597499"/>
                    </a:cubicBezTo>
                    <a:cubicBezTo>
                      <a:pt x="0" y="1181923"/>
                      <a:pt x="0" y="767376"/>
                      <a:pt x="0" y="350771"/>
                    </a:cubicBezTo>
                    <a:close/>
                    <a:moveTo>
                      <a:pt x="134947" y="273107"/>
                    </a:moveTo>
                    <a:cubicBezTo>
                      <a:pt x="134947" y="290080"/>
                      <a:pt x="134947" y="306024"/>
                      <a:pt x="134947" y="321969"/>
                    </a:cubicBezTo>
                    <a:cubicBezTo>
                      <a:pt x="170194" y="321969"/>
                      <a:pt x="203931" y="321969"/>
                      <a:pt x="238674" y="321969"/>
                    </a:cubicBezTo>
                    <a:cubicBezTo>
                      <a:pt x="238674" y="304482"/>
                      <a:pt x="238674" y="289566"/>
                      <a:pt x="238674" y="273107"/>
                    </a:cubicBezTo>
                    <a:cubicBezTo>
                      <a:pt x="202420" y="273107"/>
                      <a:pt x="169691" y="273107"/>
                      <a:pt x="134947" y="273107"/>
                    </a:cubicBezTo>
                    <a:close/>
                    <a:moveTo>
                      <a:pt x="14099" y="271564"/>
                    </a:moveTo>
                    <a:cubicBezTo>
                      <a:pt x="14099" y="290080"/>
                      <a:pt x="14099" y="304996"/>
                      <a:pt x="14099" y="321969"/>
                    </a:cubicBezTo>
                    <a:cubicBezTo>
                      <a:pt x="50353" y="321969"/>
                      <a:pt x="83587" y="321969"/>
                      <a:pt x="117827" y="321969"/>
                    </a:cubicBezTo>
                    <a:cubicBezTo>
                      <a:pt x="117827" y="304996"/>
                      <a:pt x="117827" y="289052"/>
                      <a:pt x="117827" y="271564"/>
                    </a:cubicBezTo>
                    <a:cubicBezTo>
                      <a:pt x="99700" y="271564"/>
                      <a:pt x="83083" y="271564"/>
                      <a:pt x="66466" y="271564"/>
                    </a:cubicBezTo>
                    <a:cubicBezTo>
                      <a:pt x="49346" y="271564"/>
                      <a:pt x="32226" y="271564"/>
                      <a:pt x="14099" y="271564"/>
                    </a:cubicBezTo>
                    <a:close/>
                    <a:moveTo>
                      <a:pt x="49346" y="209331"/>
                    </a:moveTo>
                    <a:cubicBezTo>
                      <a:pt x="11581" y="209331"/>
                      <a:pt x="6043" y="217045"/>
                      <a:pt x="17120" y="255106"/>
                    </a:cubicBezTo>
                    <a:cubicBezTo>
                      <a:pt x="90132" y="255106"/>
                      <a:pt x="163145" y="255106"/>
                      <a:pt x="237164" y="255106"/>
                    </a:cubicBezTo>
                    <a:cubicBezTo>
                      <a:pt x="243710" y="212417"/>
                      <a:pt x="241192" y="209331"/>
                      <a:pt x="202923" y="209331"/>
                    </a:cubicBezTo>
                    <a:cubicBezTo>
                      <a:pt x="151563" y="209331"/>
                      <a:pt x="100707" y="209331"/>
                      <a:pt x="49346" y="209331"/>
                    </a:cubicBezTo>
                    <a:close/>
                    <a:moveTo>
                      <a:pt x="0" y="190815"/>
                    </a:moveTo>
                    <a:cubicBezTo>
                      <a:pt x="84594" y="190815"/>
                      <a:pt x="167676" y="190815"/>
                      <a:pt x="252773" y="190815"/>
                    </a:cubicBezTo>
                    <a:cubicBezTo>
                      <a:pt x="252773" y="240704"/>
                      <a:pt x="252773" y="290080"/>
                      <a:pt x="252773" y="340484"/>
                    </a:cubicBezTo>
                    <a:cubicBezTo>
                      <a:pt x="168180" y="340484"/>
                      <a:pt x="84594" y="340484"/>
                      <a:pt x="0" y="340484"/>
                    </a:cubicBezTo>
                    <a:cubicBezTo>
                      <a:pt x="0" y="290594"/>
                      <a:pt x="0" y="241219"/>
                      <a:pt x="0" y="190815"/>
                    </a:cubicBezTo>
                    <a:close/>
                    <a:moveTo>
                      <a:pt x="31723" y="0"/>
                    </a:moveTo>
                    <a:cubicBezTo>
                      <a:pt x="31723" y="39603"/>
                      <a:pt x="31723" y="78691"/>
                      <a:pt x="31723" y="120867"/>
                    </a:cubicBezTo>
                    <a:cubicBezTo>
                      <a:pt x="55892" y="120867"/>
                      <a:pt x="74523" y="120867"/>
                      <a:pt x="95168" y="120867"/>
                    </a:cubicBezTo>
                    <a:cubicBezTo>
                      <a:pt x="95168" y="142468"/>
                      <a:pt x="95168" y="162013"/>
                      <a:pt x="95168" y="183100"/>
                    </a:cubicBezTo>
                    <a:cubicBezTo>
                      <a:pt x="66467" y="183100"/>
                      <a:pt x="40786" y="183100"/>
                      <a:pt x="11078" y="183100"/>
                    </a:cubicBezTo>
                    <a:cubicBezTo>
                      <a:pt x="15610" y="121381"/>
                      <a:pt x="20142" y="61205"/>
                      <a:pt x="24170" y="514"/>
                    </a:cubicBezTo>
                    <a:cubicBezTo>
                      <a:pt x="26688" y="514"/>
                      <a:pt x="29205" y="514"/>
                      <a:pt x="31723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="" xmlns:a16="http://schemas.microsoft.com/office/drawing/2014/main" id="{CAA82FE2-E2DD-431D-8D46-7855EDEAA3AE}"/>
                  </a:ext>
                </a:extLst>
              </p:cNvPr>
              <p:cNvSpPr/>
              <p:nvPr/>
            </p:nvSpPr>
            <p:spPr>
              <a:xfrm>
                <a:off x="4797295" y="2666418"/>
                <a:ext cx="300411" cy="1590168"/>
              </a:xfrm>
              <a:custGeom>
                <a:avLst/>
                <a:gdLst>
                  <a:gd name="connsiteX0" fmla="*/ 99275 w 306851"/>
                  <a:gd name="connsiteY0" fmla="*/ 971161 h 1218693"/>
                  <a:gd name="connsiteX1" fmla="*/ 99275 w 306851"/>
                  <a:gd name="connsiteY1" fmla="*/ 1025454 h 1218693"/>
                  <a:gd name="connsiteX2" fmla="*/ 207576 w 306851"/>
                  <a:gd name="connsiteY2" fmla="*/ 1025454 h 1218693"/>
                  <a:gd name="connsiteX3" fmla="*/ 207576 w 306851"/>
                  <a:gd name="connsiteY3" fmla="*/ 971161 h 1218693"/>
                  <a:gd name="connsiteX4" fmla="*/ 99275 w 306851"/>
                  <a:gd name="connsiteY4" fmla="*/ 849179 h 1218693"/>
                  <a:gd name="connsiteX5" fmla="*/ 99275 w 306851"/>
                  <a:gd name="connsiteY5" fmla="*/ 903472 h 1218693"/>
                  <a:gd name="connsiteX6" fmla="*/ 207576 w 306851"/>
                  <a:gd name="connsiteY6" fmla="*/ 903472 h 1218693"/>
                  <a:gd name="connsiteX7" fmla="*/ 207576 w 306851"/>
                  <a:gd name="connsiteY7" fmla="*/ 849179 h 1218693"/>
                  <a:gd name="connsiteX8" fmla="*/ 99275 w 306851"/>
                  <a:gd name="connsiteY8" fmla="*/ 727198 h 1218693"/>
                  <a:gd name="connsiteX9" fmla="*/ 99275 w 306851"/>
                  <a:gd name="connsiteY9" fmla="*/ 781490 h 1218693"/>
                  <a:gd name="connsiteX10" fmla="*/ 207576 w 306851"/>
                  <a:gd name="connsiteY10" fmla="*/ 781490 h 1218693"/>
                  <a:gd name="connsiteX11" fmla="*/ 207576 w 306851"/>
                  <a:gd name="connsiteY11" fmla="*/ 727198 h 1218693"/>
                  <a:gd name="connsiteX12" fmla="*/ 99275 w 306851"/>
                  <a:gd name="connsiteY12" fmla="*/ 605216 h 1218693"/>
                  <a:gd name="connsiteX13" fmla="*/ 99275 w 306851"/>
                  <a:gd name="connsiteY13" fmla="*/ 659508 h 1218693"/>
                  <a:gd name="connsiteX14" fmla="*/ 207576 w 306851"/>
                  <a:gd name="connsiteY14" fmla="*/ 659508 h 1218693"/>
                  <a:gd name="connsiteX15" fmla="*/ 207576 w 306851"/>
                  <a:gd name="connsiteY15" fmla="*/ 605216 h 1218693"/>
                  <a:gd name="connsiteX16" fmla="*/ 99275 w 306851"/>
                  <a:gd name="connsiteY16" fmla="*/ 483234 h 1218693"/>
                  <a:gd name="connsiteX17" fmla="*/ 99275 w 306851"/>
                  <a:gd name="connsiteY17" fmla="*/ 537526 h 1218693"/>
                  <a:gd name="connsiteX18" fmla="*/ 207576 w 306851"/>
                  <a:gd name="connsiteY18" fmla="*/ 537526 h 1218693"/>
                  <a:gd name="connsiteX19" fmla="*/ 207576 w 306851"/>
                  <a:gd name="connsiteY19" fmla="*/ 483234 h 1218693"/>
                  <a:gd name="connsiteX20" fmla="*/ 99275 w 306851"/>
                  <a:gd name="connsiteY20" fmla="*/ 361252 h 1218693"/>
                  <a:gd name="connsiteX21" fmla="*/ 99275 w 306851"/>
                  <a:gd name="connsiteY21" fmla="*/ 415544 h 1218693"/>
                  <a:gd name="connsiteX22" fmla="*/ 207576 w 306851"/>
                  <a:gd name="connsiteY22" fmla="*/ 415544 h 1218693"/>
                  <a:gd name="connsiteX23" fmla="*/ 207576 w 306851"/>
                  <a:gd name="connsiteY23" fmla="*/ 361252 h 1218693"/>
                  <a:gd name="connsiteX24" fmla="*/ 99275 w 306851"/>
                  <a:gd name="connsiteY24" fmla="*/ 239270 h 1218693"/>
                  <a:gd name="connsiteX25" fmla="*/ 99275 w 306851"/>
                  <a:gd name="connsiteY25" fmla="*/ 293563 h 1218693"/>
                  <a:gd name="connsiteX26" fmla="*/ 207576 w 306851"/>
                  <a:gd name="connsiteY26" fmla="*/ 293563 h 1218693"/>
                  <a:gd name="connsiteX27" fmla="*/ 207576 w 306851"/>
                  <a:gd name="connsiteY27" fmla="*/ 239270 h 1218693"/>
                  <a:gd name="connsiteX28" fmla="*/ 99275 w 306851"/>
                  <a:gd name="connsiteY28" fmla="*/ 117288 h 1218693"/>
                  <a:gd name="connsiteX29" fmla="*/ 99275 w 306851"/>
                  <a:gd name="connsiteY29" fmla="*/ 171581 h 1218693"/>
                  <a:gd name="connsiteX30" fmla="*/ 207576 w 306851"/>
                  <a:gd name="connsiteY30" fmla="*/ 171581 h 1218693"/>
                  <a:gd name="connsiteX31" fmla="*/ 207576 w 306851"/>
                  <a:gd name="connsiteY31" fmla="*/ 117288 h 1218693"/>
                  <a:gd name="connsiteX32" fmla="*/ 0 w 306851"/>
                  <a:gd name="connsiteY32" fmla="*/ 0 h 1218693"/>
                  <a:gd name="connsiteX33" fmla="*/ 306851 w 306851"/>
                  <a:gd name="connsiteY33" fmla="*/ 0 h 1218693"/>
                  <a:gd name="connsiteX34" fmla="*/ 306851 w 306851"/>
                  <a:gd name="connsiteY34" fmla="*/ 1218693 h 1218693"/>
                  <a:gd name="connsiteX35" fmla="*/ 0 w 306851"/>
                  <a:gd name="connsiteY35" fmla="*/ 1218693 h 1218693"/>
                  <a:gd name="connsiteX0" fmla="*/ 99275 w 306851"/>
                  <a:gd name="connsiteY0" fmla="*/ 1342636 h 1590168"/>
                  <a:gd name="connsiteX1" fmla="*/ 99275 w 306851"/>
                  <a:gd name="connsiteY1" fmla="*/ 1396929 h 1590168"/>
                  <a:gd name="connsiteX2" fmla="*/ 207576 w 306851"/>
                  <a:gd name="connsiteY2" fmla="*/ 1396929 h 1590168"/>
                  <a:gd name="connsiteX3" fmla="*/ 207576 w 306851"/>
                  <a:gd name="connsiteY3" fmla="*/ 1342636 h 1590168"/>
                  <a:gd name="connsiteX4" fmla="*/ 99275 w 306851"/>
                  <a:gd name="connsiteY4" fmla="*/ 1342636 h 1590168"/>
                  <a:gd name="connsiteX5" fmla="*/ 99275 w 306851"/>
                  <a:gd name="connsiteY5" fmla="*/ 1220654 h 1590168"/>
                  <a:gd name="connsiteX6" fmla="*/ 99275 w 306851"/>
                  <a:gd name="connsiteY6" fmla="*/ 1274947 h 1590168"/>
                  <a:gd name="connsiteX7" fmla="*/ 207576 w 306851"/>
                  <a:gd name="connsiteY7" fmla="*/ 1274947 h 1590168"/>
                  <a:gd name="connsiteX8" fmla="*/ 207576 w 306851"/>
                  <a:gd name="connsiteY8" fmla="*/ 1220654 h 1590168"/>
                  <a:gd name="connsiteX9" fmla="*/ 99275 w 306851"/>
                  <a:gd name="connsiteY9" fmla="*/ 1220654 h 1590168"/>
                  <a:gd name="connsiteX10" fmla="*/ 99275 w 306851"/>
                  <a:gd name="connsiteY10" fmla="*/ 1098673 h 1590168"/>
                  <a:gd name="connsiteX11" fmla="*/ 99275 w 306851"/>
                  <a:gd name="connsiteY11" fmla="*/ 1152965 h 1590168"/>
                  <a:gd name="connsiteX12" fmla="*/ 207576 w 306851"/>
                  <a:gd name="connsiteY12" fmla="*/ 1152965 h 1590168"/>
                  <a:gd name="connsiteX13" fmla="*/ 207576 w 306851"/>
                  <a:gd name="connsiteY13" fmla="*/ 1098673 h 1590168"/>
                  <a:gd name="connsiteX14" fmla="*/ 99275 w 306851"/>
                  <a:gd name="connsiteY14" fmla="*/ 1098673 h 1590168"/>
                  <a:gd name="connsiteX15" fmla="*/ 99275 w 306851"/>
                  <a:gd name="connsiteY15" fmla="*/ 976691 h 1590168"/>
                  <a:gd name="connsiteX16" fmla="*/ 99275 w 306851"/>
                  <a:gd name="connsiteY16" fmla="*/ 1030983 h 1590168"/>
                  <a:gd name="connsiteX17" fmla="*/ 207576 w 306851"/>
                  <a:gd name="connsiteY17" fmla="*/ 1030983 h 1590168"/>
                  <a:gd name="connsiteX18" fmla="*/ 207576 w 306851"/>
                  <a:gd name="connsiteY18" fmla="*/ 976691 h 1590168"/>
                  <a:gd name="connsiteX19" fmla="*/ 99275 w 306851"/>
                  <a:gd name="connsiteY19" fmla="*/ 976691 h 1590168"/>
                  <a:gd name="connsiteX20" fmla="*/ 99275 w 306851"/>
                  <a:gd name="connsiteY20" fmla="*/ 854709 h 1590168"/>
                  <a:gd name="connsiteX21" fmla="*/ 99275 w 306851"/>
                  <a:gd name="connsiteY21" fmla="*/ 909001 h 1590168"/>
                  <a:gd name="connsiteX22" fmla="*/ 207576 w 306851"/>
                  <a:gd name="connsiteY22" fmla="*/ 909001 h 1590168"/>
                  <a:gd name="connsiteX23" fmla="*/ 207576 w 306851"/>
                  <a:gd name="connsiteY23" fmla="*/ 854709 h 1590168"/>
                  <a:gd name="connsiteX24" fmla="*/ 99275 w 306851"/>
                  <a:gd name="connsiteY24" fmla="*/ 854709 h 1590168"/>
                  <a:gd name="connsiteX25" fmla="*/ 99275 w 306851"/>
                  <a:gd name="connsiteY25" fmla="*/ 732727 h 1590168"/>
                  <a:gd name="connsiteX26" fmla="*/ 99275 w 306851"/>
                  <a:gd name="connsiteY26" fmla="*/ 787019 h 1590168"/>
                  <a:gd name="connsiteX27" fmla="*/ 207576 w 306851"/>
                  <a:gd name="connsiteY27" fmla="*/ 787019 h 1590168"/>
                  <a:gd name="connsiteX28" fmla="*/ 207576 w 306851"/>
                  <a:gd name="connsiteY28" fmla="*/ 732727 h 1590168"/>
                  <a:gd name="connsiteX29" fmla="*/ 99275 w 306851"/>
                  <a:gd name="connsiteY29" fmla="*/ 732727 h 1590168"/>
                  <a:gd name="connsiteX30" fmla="*/ 99275 w 306851"/>
                  <a:gd name="connsiteY30" fmla="*/ 610745 h 1590168"/>
                  <a:gd name="connsiteX31" fmla="*/ 99275 w 306851"/>
                  <a:gd name="connsiteY31" fmla="*/ 665038 h 1590168"/>
                  <a:gd name="connsiteX32" fmla="*/ 207576 w 306851"/>
                  <a:gd name="connsiteY32" fmla="*/ 665038 h 1590168"/>
                  <a:gd name="connsiteX33" fmla="*/ 207576 w 306851"/>
                  <a:gd name="connsiteY33" fmla="*/ 610745 h 1590168"/>
                  <a:gd name="connsiteX34" fmla="*/ 99275 w 306851"/>
                  <a:gd name="connsiteY34" fmla="*/ 610745 h 1590168"/>
                  <a:gd name="connsiteX35" fmla="*/ 99275 w 306851"/>
                  <a:gd name="connsiteY35" fmla="*/ 488763 h 1590168"/>
                  <a:gd name="connsiteX36" fmla="*/ 99275 w 306851"/>
                  <a:gd name="connsiteY36" fmla="*/ 543056 h 1590168"/>
                  <a:gd name="connsiteX37" fmla="*/ 207576 w 306851"/>
                  <a:gd name="connsiteY37" fmla="*/ 543056 h 1590168"/>
                  <a:gd name="connsiteX38" fmla="*/ 207576 w 306851"/>
                  <a:gd name="connsiteY38" fmla="*/ 488763 h 1590168"/>
                  <a:gd name="connsiteX39" fmla="*/ 99275 w 306851"/>
                  <a:gd name="connsiteY39" fmla="*/ 488763 h 1590168"/>
                  <a:gd name="connsiteX40" fmla="*/ 9525 w 306851"/>
                  <a:gd name="connsiteY40" fmla="*/ 0 h 1590168"/>
                  <a:gd name="connsiteX41" fmla="*/ 306851 w 306851"/>
                  <a:gd name="connsiteY41" fmla="*/ 371475 h 1590168"/>
                  <a:gd name="connsiteX42" fmla="*/ 306851 w 306851"/>
                  <a:gd name="connsiteY42" fmla="*/ 1590168 h 1590168"/>
                  <a:gd name="connsiteX43" fmla="*/ 0 w 306851"/>
                  <a:gd name="connsiteY43" fmla="*/ 1590168 h 1590168"/>
                  <a:gd name="connsiteX44" fmla="*/ 9525 w 306851"/>
                  <a:gd name="connsiteY44" fmla="*/ 0 h 1590168"/>
                  <a:gd name="connsiteX0" fmla="*/ 99275 w 306851"/>
                  <a:gd name="connsiteY0" fmla="*/ 1342636 h 1590168"/>
                  <a:gd name="connsiteX1" fmla="*/ 99275 w 306851"/>
                  <a:gd name="connsiteY1" fmla="*/ 1396929 h 1590168"/>
                  <a:gd name="connsiteX2" fmla="*/ 207576 w 306851"/>
                  <a:gd name="connsiteY2" fmla="*/ 1396929 h 1590168"/>
                  <a:gd name="connsiteX3" fmla="*/ 207576 w 306851"/>
                  <a:gd name="connsiteY3" fmla="*/ 1342636 h 1590168"/>
                  <a:gd name="connsiteX4" fmla="*/ 99275 w 306851"/>
                  <a:gd name="connsiteY4" fmla="*/ 1342636 h 1590168"/>
                  <a:gd name="connsiteX5" fmla="*/ 99275 w 306851"/>
                  <a:gd name="connsiteY5" fmla="*/ 1220654 h 1590168"/>
                  <a:gd name="connsiteX6" fmla="*/ 99275 w 306851"/>
                  <a:gd name="connsiteY6" fmla="*/ 1274947 h 1590168"/>
                  <a:gd name="connsiteX7" fmla="*/ 207576 w 306851"/>
                  <a:gd name="connsiteY7" fmla="*/ 1274947 h 1590168"/>
                  <a:gd name="connsiteX8" fmla="*/ 207576 w 306851"/>
                  <a:gd name="connsiteY8" fmla="*/ 1220654 h 1590168"/>
                  <a:gd name="connsiteX9" fmla="*/ 99275 w 306851"/>
                  <a:gd name="connsiteY9" fmla="*/ 1220654 h 1590168"/>
                  <a:gd name="connsiteX10" fmla="*/ 99275 w 306851"/>
                  <a:gd name="connsiteY10" fmla="*/ 1098673 h 1590168"/>
                  <a:gd name="connsiteX11" fmla="*/ 99275 w 306851"/>
                  <a:gd name="connsiteY11" fmla="*/ 1152965 h 1590168"/>
                  <a:gd name="connsiteX12" fmla="*/ 207576 w 306851"/>
                  <a:gd name="connsiteY12" fmla="*/ 1152965 h 1590168"/>
                  <a:gd name="connsiteX13" fmla="*/ 207576 w 306851"/>
                  <a:gd name="connsiteY13" fmla="*/ 1098673 h 1590168"/>
                  <a:gd name="connsiteX14" fmla="*/ 99275 w 306851"/>
                  <a:gd name="connsiteY14" fmla="*/ 1098673 h 1590168"/>
                  <a:gd name="connsiteX15" fmla="*/ 99275 w 306851"/>
                  <a:gd name="connsiteY15" fmla="*/ 976691 h 1590168"/>
                  <a:gd name="connsiteX16" fmla="*/ 99275 w 306851"/>
                  <a:gd name="connsiteY16" fmla="*/ 1030983 h 1590168"/>
                  <a:gd name="connsiteX17" fmla="*/ 207576 w 306851"/>
                  <a:gd name="connsiteY17" fmla="*/ 1030983 h 1590168"/>
                  <a:gd name="connsiteX18" fmla="*/ 207576 w 306851"/>
                  <a:gd name="connsiteY18" fmla="*/ 976691 h 1590168"/>
                  <a:gd name="connsiteX19" fmla="*/ 99275 w 306851"/>
                  <a:gd name="connsiteY19" fmla="*/ 976691 h 1590168"/>
                  <a:gd name="connsiteX20" fmla="*/ 99275 w 306851"/>
                  <a:gd name="connsiteY20" fmla="*/ 854709 h 1590168"/>
                  <a:gd name="connsiteX21" fmla="*/ 99275 w 306851"/>
                  <a:gd name="connsiteY21" fmla="*/ 909001 h 1590168"/>
                  <a:gd name="connsiteX22" fmla="*/ 207576 w 306851"/>
                  <a:gd name="connsiteY22" fmla="*/ 909001 h 1590168"/>
                  <a:gd name="connsiteX23" fmla="*/ 207576 w 306851"/>
                  <a:gd name="connsiteY23" fmla="*/ 854709 h 1590168"/>
                  <a:gd name="connsiteX24" fmla="*/ 99275 w 306851"/>
                  <a:gd name="connsiteY24" fmla="*/ 854709 h 1590168"/>
                  <a:gd name="connsiteX25" fmla="*/ 99275 w 306851"/>
                  <a:gd name="connsiteY25" fmla="*/ 732727 h 1590168"/>
                  <a:gd name="connsiteX26" fmla="*/ 99275 w 306851"/>
                  <a:gd name="connsiteY26" fmla="*/ 787019 h 1590168"/>
                  <a:gd name="connsiteX27" fmla="*/ 207576 w 306851"/>
                  <a:gd name="connsiteY27" fmla="*/ 787019 h 1590168"/>
                  <a:gd name="connsiteX28" fmla="*/ 207576 w 306851"/>
                  <a:gd name="connsiteY28" fmla="*/ 732727 h 1590168"/>
                  <a:gd name="connsiteX29" fmla="*/ 99275 w 306851"/>
                  <a:gd name="connsiteY29" fmla="*/ 732727 h 1590168"/>
                  <a:gd name="connsiteX30" fmla="*/ 99275 w 306851"/>
                  <a:gd name="connsiteY30" fmla="*/ 610745 h 1590168"/>
                  <a:gd name="connsiteX31" fmla="*/ 99275 w 306851"/>
                  <a:gd name="connsiteY31" fmla="*/ 665038 h 1590168"/>
                  <a:gd name="connsiteX32" fmla="*/ 207576 w 306851"/>
                  <a:gd name="connsiteY32" fmla="*/ 665038 h 1590168"/>
                  <a:gd name="connsiteX33" fmla="*/ 207576 w 306851"/>
                  <a:gd name="connsiteY33" fmla="*/ 610745 h 1590168"/>
                  <a:gd name="connsiteX34" fmla="*/ 99275 w 306851"/>
                  <a:gd name="connsiteY34" fmla="*/ 610745 h 1590168"/>
                  <a:gd name="connsiteX35" fmla="*/ 99275 w 306851"/>
                  <a:gd name="connsiteY35" fmla="*/ 488763 h 1590168"/>
                  <a:gd name="connsiteX36" fmla="*/ 99275 w 306851"/>
                  <a:gd name="connsiteY36" fmla="*/ 543056 h 1590168"/>
                  <a:gd name="connsiteX37" fmla="*/ 207576 w 306851"/>
                  <a:gd name="connsiteY37" fmla="*/ 543056 h 1590168"/>
                  <a:gd name="connsiteX38" fmla="*/ 207576 w 306851"/>
                  <a:gd name="connsiteY38" fmla="*/ 488763 h 1590168"/>
                  <a:gd name="connsiteX39" fmla="*/ 99275 w 306851"/>
                  <a:gd name="connsiteY39" fmla="*/ 488763 h 1590168"/>
                  <a:gd name="connsiteX40" fmla="*/ 0 w 306851"/>
                  <a:gd name="connsiteY40" fmla="*/ 0 h 1590168"/>
                  <a:gd name="connsiteX41" fmla="*/ 306851 w 306851"/>
                  <a:gd name="connsiteY41" fmla="*/ 371475 h 1590168"/>
                  <a:gd name="connsiteX42" fmla="*/ 306851 w 306851"/>
                  <a:gd name="connsiteY42" fmla="*/ 1590168 h 1590168"/>
                  <a:gd name="connsiteX43" fmla="*/ 0 w 306851"/>
                  <a:gd name="connsiteY43" fmla="*/ 1590168 h 1590168"/>
                  <a:gd name="connsiteX44" fmla="*/ 0 w 306851"/>
                  <a:gd name="connsiteY44" fmla="*/ 0 h 1590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306851" h="1590168">
                    <a:moveTo>
                      <a:pt x="99275" y="1342636"/>
                    </a:moveTo>
                    <a:lnTo>
                      <a:pt x="99275" y="1396929"/>
                    </a:lnTo>
                    <a:lnTo>
                      <a:pt x="207576" y="1396929"/>
                    </a:lnTo>
                    <a:lnTo>
                      <a:pt x="207576" y="1342636"/>
                    </a:lnTo>
                    <a:lnTo>
                      <a:pt x="99275" y="1342636"/>
                    </a:lnTo>
                    <a:close/>
                    <a:moveTo>
                      <a:pt x="99275" y="1220654"/>
                    </a:moveTo>
                    <a:lnTo>
                      <a:pt x="99275" y="1274947"/>
                    </a:lnTo>
                    <a:lnTo>
                      <a:pt x="207576" y="1274947"/>
                    </a:lnTo>
                    <a:lnTo>
                      <a:pt x="207576" y="1220654"/>
                    </a:lnTo>
                    <a:lnTo>
                      <a:pt x="99275" y="1220654"/>
                    </a:lnTo>
                    <a:close/>
                    <a:moveTo>
                      <a:pt x="99275" y="1098673"/>
                    </a:moveTo>
                    <a:lnTo>
                      <a:pt x="99275" y="1152965"/>
                    </a:lnTo>
                    <a:lnTo>
                      <a:pt x="207576" y="1152965"/>
                    </a:lnTo>
                    <a:lnTo>
                      <a:pt x="207576" y="1098673"/>
                    </a:lnTo>
                    <a:lnTo>
                      <a:pt x="99275" y="1098673"/>
                    </a:lnTo>
                    <a:close/>
                    <a:moveTo>
                      <a:pt x="99275" y="976691"/>
                    </a:moveTo>
                    <a:lnTo>
                      <a:pt x="99275" y="1030983"/>
                    </a:lnTo>
                    <a:lnTo>
                      <a:pt x="207576" y="1030983"/>
                    </a:lnTo>
                    <a:lnTo>
                      <a:pt x="207576" y="976691"/>
                    </a:lnTo>
                    <a:lnTo>
                      <a:pt x="99275" y="976691"/>
                    </a:lnTo>
                    <a:close/>
                    <a:moveTo>
                      <a:pt x="99275" y="854709"/>
                    </a:moveTo>
                    <a:lnTo>
                      <a:pt x="99275" y="909001"/>
                    </a:lnTo>
                    <a:lnTo>
                      <a:pt x="207576" y="909001"/>
                    </a:lnTo>
                    <a:lnTo>
                      <a:pt x="207576" y="854709"/>
                    </a:lnTo>
                    <a:lnTo>
                      <a:pt x="99275" y="854709"/>
                    </a:lnTo>
                    <a:close/>
                    <a:moveTo>
                      <a:pt x="99275" y="732727"/>
                    </a:moveTo>
                    <a:lnTo>
                      <a:pt x="99275" y="787019"/>
                    </a:lnTo>
                    <a:lnTo>
                      <a:pt x="207576" y="787019"/>
                    </a:lnTo>
                    <a:lnTo>
                      <a:pt x="207576" y="732727"/>
                    </a:lnTo>
                    <a:lnTo>
                      <a:pt x="99275" y="732727"/>
                    </a:lnTo>
                    <a:close/>
                    <a:moveTo>
                      <a:pt x="99275" y="610745"/>
                    </a:moveTo>
                    <a:lnTo>
                      <a:pt x="99275" y="665038"/>
                    </a:lnTo>
                    <a:lnTo>
                      <a:pt x="207576" y="665038"/>
                    </a:lnTo>
                    <a:lnTo>
                      <a:pt x="207576" y="610745"/>
                    </a:lnTo>
                    <a:lnTo>
                      <a:pt x="99275" y="610745"/>
                    </a:lnTo>
                    <a:close/>
                    <a:moveTo>
                      <a:pt x="99275" y="488763"/>
                    </a:moveTo>
                    <a:lnTo>
                      <a:pt x="99275" y="543056"/>
                    </a:lnTo>
                    <a:lnTo>
                      <a:pt x="207576" y="543056"/>
                    </a:lnTo>
                    <a:lnTo>
                      <a:pt x="207576" y="488763"/>
                    </a:lnTo>
                    <a:lnTo>
                      <a:pt x="99275" y="488763"/>
                    </a:lnTo>
                    <a:close/>
                    <a:moveTo>
                      <a:pt x="0" y="0"/>
                    </a:moveTo>
                    <a:lnTo>
                      <a:pt x="306851" y="371475"/>
                    </a:lnTo>
                    <a:lnTo>
                      <a:pt x="306851" y="1590168"/>
                    </a:lnTo>
                    <a:lnTo>
                      <a:pt x="0" y="15901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>
                  <a:solidFill>
                    <a:prstClr val="white"/>
                  </a:solidFill>
                </a:endParaRPr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="" xmlns:a16="http://schemas.microsoft.com/office/drawing/2014/main" id="{B2AD73A5-152E-4424-89CE-9BF6CBA0DB5D}"/>
                  </a:ext>
                </a:extLst>
              </p:cNvPr>
              <p:cNvSpPr/>
              <p:nvPr/>
            </p:nvSpPr>
            <p:spPr>
              <a:xfrm>
                <a:off x="4310739" y="3286263"/>
                <a:ext cx="532405" cy="970323"/>
              </a:xfrm>
              <a:custGeom>
                <a:avLst/>
                <a:gdLst>
                  <a:gd name="connsiteX0" fmla="*/ 475422 w 923439"/>
                  <a:gd name="connsiteY0" fmla="*/ 855427 h 1647670"/>
                  <a:gd name="connsiteX1" fmla="*/ 475422 w 923439"/>
                  <a:gd name="connsiteY1" fmla="*/ 969146 h 1647670"/>
                  <a:gd name="connsiteX2" fmla="*/ 589141 w 923439"/>
                  <a:gd name="connsiteY2" fmla="*/ 969146 h 1647670"/>
                  <a:gd name="connsiteX3" fmla="*/ 589141 w 923439"/>
                  <a:gd name="connsiteY3" fmla="*/ 855427 h 1647670"/>
                  <a:gd name="connsiteX4" fmla="*/ 334298 w 923439"/>
                  <a:gd name="connsiteY4" fmla="*/ 855427 h 1647670"/>
                  <a:gd name="connsiteX5" fmla="*/ 334298 w 923439"/>
                  <a:gd name="connsiteY5" fmla="*/ 969146 h 1647670"/>
                  <a:gd name="connsiteX6" fmla="*/ 448017 w 923439"/>
                  <a:gd name="connsiteY6" fmla="*/ 969146 h 1647670"/>
                  <a:gd name="connsiteX7" fmla="*/ 448017 w 923439"/>
                  <a:gd name="connsiteY7" fmla="*/ 855427 h 1647670"/>
                  <a:gd name="connsiteX8" fmla="*/ 475422 w 923439"/>
                  <a:gd name="connsiteY8" fmla="*/ 709876 h 1647670"/>
                  <a:gd name="connsiteX9" fmla="*/ 475422 w 923439"/>
                  <a:gd name="connsiteY9" fmla="*/ 823595 h 1647670"/>
                  <a:gd name="connsiteX10" fmla="*/ 589141 w 923439"/>
                  <a:gd name="connsiteY10" fmla="*/ 823595 h 1647670"/>
                  <a:gd name="connsiteX11" fmla="*/ 589141 w 923439"/>
                  <a:gd name="connsiteY11" fmla="*/ 709876 h 1647670"/>
                  <a:gd name="connsiteX12" fmla="*/ 334298 w 923439"/>
                  <a:gd name="connsiteY12" fmla="*/ 709876 h 1647670"/>
                  <a:gd name="connsiteX13" fmla="*/ 334298 w 923439"/>
                  <a:gd name="connsiteY13" fmla="*/ 823595 h 1647670"/>
                  <a:gd name="connsiteX14" fmla="*/ 448017 w 923439"/>
                  <a:gd name="connsiteY14" fmla="*/ 823595 h 1647670"/>
                  <a:gd name="connsiteX15" fmla="*/ 448017 w 923439"/>
                  <a:gd name="connsiteY15" fmla="*/ 709876 h 1647670"/>
                  <a:gd name="connsiteX16" fmla="*/ 475422 w 923439"/>
                  <a:gd name="connsiteY16" fmla="*/ 500489 h 1647670"/>
                  <a:gd name="connsiteX17" fmla="*/ 475422 w 923439"/>
                  <a:gd name="connsiteY17" fmla="*/ 614208 h 1647670"/>
                  <a:gd name="connsiteX18" fmla="*/ 589141 w 923439"/>
                  <a:gd name="connsiteY18" fmla="*/ 614208 h 1647670"/>
                  <a:gd name="connsiteX19" fmla="*/ 589141 w 923439"/>
                  <a:gd name="connsiteY19" fmla="*/ 500489 h 1647670"/>
                  <a:gd name="connsiteX20" fmla="*/ 334298 w 923439"/>
                  <a:gd name="connsiteY20" fmla="*/ 500489 h 1647670"/>
                  <a:gd name="connsiteX21" fmla="*/ 334298 w 923439"/>
                  <a:gd name="connsiteY21" fmla="*/ 614208 h 1647670"/>
                  <a:gd name="connsiteX22" fmla="*/ 448017 w 923439"/>
                  <a:gd name="connsiteY22" fmla="*/ 614208 h 1647670"/>
                  <a:gd name="connsiteX23" fmla="*/ 448017 w 923439"/>
                  <a:gd name="connsiteY23" fmla="*/ 500489 h 1647670"/>
                  <a:gd name="connsiteX24" fmla="*/ 475422 w 923439"/>
                  <a:gd name="connsiteY24" fmla="*/ 354938 h 1647670"/>
                  <a:gd name="connsiteX25" fmla="*/ 475422 w 923439"/>
                  <a:gd name="connsiteY25" fmla="*/ 468657 h 1647670"/>
                  <a:gd name="connsiteX26" fmla="*/ 589141 w 923439"/>
                  <a:gd name="connsiteY26" fmla="*/ 468657 h 1647670"/>
                  <a:gd name="connsiteX27" fmla="*/ 589141 w 923439"/>
                  <a:gd name="connsiteY27" fmla="*/ 354938 h 1647670"/>
                  <a:gd name="connsiteX28" fmla="*/ 334298 w 923439"/>
                  <a:gd name="connsiteY28" fmla="*/ 354938 h 1647670"/>
                  <a:gd name="connsiteX29" fmla="*/ 334298 w 923439"/>
                  <a:gd name="connsiteY29" fmla="*/ 468657 h 1647670"/>
                  <a:gd name="connsiteX30" fmla="*/ 448017 w 923439"/>
                  <a:gd name="connsiteY30" fmla="*/ 468657 h 1647670"/>
                  <a:gd name="connsiteX31" fmla="*/ 448017 w 923439"/>
                  <a:gd name="connsiteY31" fmla="*/ 354938 h 1647670"/>
                  <a:gd name="connsiteX32" fmla="*/ 461720 w 923439"/>
                  <a:gd name="connsiteY32" fmla="*/ 0 h 1647670"/>
                  <a:gd name="connsiteX33" fmla="*/ 923439 w 923439"/>
                  <a:gd name="connsiteY33" fmla="*/ 308459 h 1647670"/>
                  <a:gd name="connsiteX34" fmla="*/ 768082 w 923439"/>
                  <a:gd name="connsiteY34" fmla="*/ 308459 h 1647670"/>
                  <a:gd name="connsiteX35" fmla="*/ 768082 w 923439"/>
                  <a:gd name="connsiteY35" fmla="*/ 1647670 h 1647670"/>
                  <a:gd name="connsiteX36" fmla="*/ 155357 w 923439"/>
                  <a:gd name="connsiteY36" fmla="*/ 1647670 h 1647670"/>
                  <a:gd name="connsiteX37" fmla="*/ 155357 w 923439"/>
                  <a:gd name="connsiteY37" fmla="*/ 308459 h 1647670"/>
                  <a:gd name="connsiteX38" fmla="*/ 0 w 923439"/>
                  <a:gd name="connsiteY38" fmla="*/ 308459 h 1647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23439" h="1647670">
                    <a:moveTo>
                      <a:pt x="475422" y="855427"/>
                    </a:moveTo>
                    <a:lnTo>
                      <a:pt x="475422" y="969146"/>
                    </a:lnTo>
                    <a:lnTo>
                      <a:pt x="589141" y="969146"/>
                    </a:lnTo>
                    <a:lnTo>
                      <a:pt x="589141" y="855427"/>
                    </a:lnTo>
                    <a:close/>
                    <a:moveTo>
                      <a:pt x="334298" y="855427"/>
                    </a:moveTo>
                    <a:lnTo>
                      <a:pt x="334298" y="969146"/>
                    </a:lnTo>
                    <a:lnTo>
                      <a:pt x="448017" y="969146"/>
                    </a:lnTo>
                    <a:lnTo>
                      <a:pt x="448017" y="855427"/>
                    </a:lnTo>
                    <a:close/>
                    <a:moveTo>
                      <a:pt x="475422" y="709876"/>
                    </a:moveTo>
                    <a:lnTo>
                      <a:pt x="475422" y="823595"/>
                    </a:lnTo>
                    <a:lnTo>
                      <a:pt x="589141" y="823595"/>
                    </a:lnTo>
                    <a:lnTo>
                      <a:pt x="589141" y="709876"/>
                    </a:lnTo>
                    <a:close/>
                    <a:moveTo>
                      <a:pt x="334298" y="709876"/>
                    </a:moveTo>
                    <a:lnTo>
                      <a:pt x="334298" y="823595"/>
                    </a:lnTo>
                    <a:lnTo>
                      <a:pt x="448017" y="823595"/>
                    </a:lnTo>
                    <a:lnTo>
                      <a:pt x="448017" y="709876"/>
                    </a:lnTo>
                    <a:close/>
                    <a:moveTo>
                      <a:pt x="475422" y="500489"/>
                    </a:moveTo>
                    <a:lnTo>
                      <a:pt x="475422" y="614208"/>
                    </a:lnTo>
                    <a:lnTo>
                      <a:pt x="589141" y="614208"/>
                    </a:lnTo>
                    <a:lnTo>
                      <a:pt x="589141" y="500489"/>
                    </a:lnTo>
                    <a:close/>
                    <a:moveTo>
                      <a:pt x="334298" y="500489"/>
                    </a:moveTo>
                    <a:lnTo>
                      <a:pt x="334298" y="614208"/>
                    </a:lnTo>
                    <a:lnTo>
                      <a:pt x="448017" y="614208"/>
                    </a:lnTo>
                    <a:lnTo>
                      <a:pt x="448017" y="500489"/>
                    </a:lnTo>
                    <a:close/>
                    <a:moveTo>
                      <a:pt x="475422" y="354938"/>
                    </a:moveTo>
                    <a:lnTo>
                      <a:pt x="475422" y="468657"/>
                    </a:lnTo>
                    <a:lnTo>
                      <a:pt x="589141" y="468657"/>
                    </a:lnTo>
                    <a:lnTo>
                      <a:pt x="589141" y="354938"/>
                    </a:lnTo>
                    <a:close/>
                    <a:moveTo>
                      <a:pt x="334298" y="354938"/>
                    </a:moveTo>
                    <a:lnTo>
                      <a:pt x="334298" y="468657"/>
                    </a:lnTo>
                    <a:lnTo>
                      <a:pt x="448017" y="468657"/>
                    </a:lnTo>
                    <a:lnTo>
                      <a:pt x="448017" y="354938"/>
                    </a:lnTo>
                    <a:close/>
                    <a:moveTo>
                      <a:pt x="461720" y="0"/>
                    </a:moveTo>
                    <a:lnTo>
                      <a:pt x="923439" y="308459"/>
                    </a:lnTo>
                    <a:lnTo>
                      <a:pt x="768082" y="308459"/>
                    </a:lnTo>
                    <a:lnTo>
                      <a:pt x="768082" y="1647670"/>
                    </a:lnTo>
                    <a:lnTo>
                      <a:pt x="155357" y="1647670"/>
                    </a:lnTo>
                    <a:lnTo>
                      <a:pt x="155357" y="308459"/>
                    </a:lnTo>
                    <a:lnTo>
                      <a:pt x="0" y="30845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="" xmlns:a16="http://schemas.microsoft.com/office/drawing/2014/main" id="{82097D85-AD29-468F-93DF-059351CB873C}"/>
                  </a:ext>
                </a:extLst>
              </p:cNvPr>
              <p:cNvSpPr/>
              <p:nvPr/>
            </p:nvSpPr>
            <p:spPr>
              <a:xfrm>
                <a:off x="7531101" y="3229418"/>
                <a:ext cx="202983" cy="1027168"/>
              </a:xfrm>
              <a:custGeom>
                <a:avLst/>
                <a:gdLst>
                  <a:gd name="connsiteX0" fmla="*/ 99275 w 306850"/>
                  <a:gd name="connsiteY0" fmla="*/ 1096373 h 1339211"/>
                  <a:gd name="connsiteX1" fmla="*/ 99275 w 306850"/>
                  <a:gd name="connsiteY1" fmla="*/ 1150665 h 1339211"/>
                  <a:gd name="connsiteX2" fmla="*/ 207575 w 306850"/>
                  <a:gd name="connsiteY2" fmla="*/ 1150665 h 1339211"/>
                  <a:gd name="connsiteX3" fmla="*/ 207575 w 306850"/>
                  <a:gd name="connsiteY3" fmla="*/ 1096373 h 1339211"/>
                  <a:gd name="connsiteX4" fmla="*/ 99275 w 306850"/>
                  <a:gd name="connsiteY4" fmla="*/ 974391 h 1339211"/>
                  <a:gd name="connsiteX5" fmla="*/ 99275 w 306850"/>
                  <a:gd name="connsiteY5" fmla="*/ 1028684 h 1339211"/>
                  <a:gd name="connsiteX6" fmla="*/ 207575 w 306850"/>
                  <a:gd name="connsiteY6" fmla="*/ 1028684 h 1339211"/>
                  <a:gd name="connsiteX7" fmla="*/ 207575 w 306850"/>
                  <a:gd name="connsiteY7" fmla="*/ 974391 h 1339211"/>
                  <a:gd name="connsiteX8" fmla="*/ 99275 w 306850"/>
                  <a:gd name="connsiteY8" fmla="*/ 852409 h 1339211"/>
                  <a:gd name="connsiteX9" fmla="*/ 99275 w 306850"/>
                  <a:gd name="connsiteY9" fmla="*/ 906702 h 1339211"/>
                  <a:gd name="connsiteX10" fmla="*/ 207575 w 306850"/>
                  <a:gd name="connsiteY10" fmla="*/ 906702 h 1339211"/>
                  <a:gd name="connsiteX11" fmla="*/ 207575 w 306850"/>
                  <a:gd name="connsiteY11" fmla="*/ 852409 h 1339211"/>
                  <a:gd name="connsiteX12" fmla="*/ 99275 w 306850"/>
                  <a:gd name="connsiteY12" fmla="*/ 730427 h 1339211"/>
                  <a:gd name="connsiteX13" fmla="*/ 99275 w 306850"/>
                  <a:gd name="connsiteY13" fmla="*/ 784720 h 1339211"/>
                  <a:gd name="connsiteX14" fmla="*/ 207575 w 306850"/>
                  <a:gd name="connsiteY14" fmla="*/ 784720 h 1339211"/>
                  <a:gd name="connsiteX15" fmla="*/ 207575 w 306850"/>
                  <a:gd name="connsiteY15" fmla="*/ 730427 h 1339211"/>
                  <a:gd name="connsiteX16" fmla="*/ 99275 w 306850"/>
                  <a:gd name="connsiteY16" fmla="*/ 608446 h 1339211"/>
                  <a:gd name="connsiteX17" fmla="*/ 99275 w 306850"/>
                  <a:gd name="connsiteY17" fmla="*/ 662738 h 1339211"/>
                  <a:gd name="connsiteX18" fmla="*/ 207575 w 306850"/>
                  <a:gd name="connsiteY18" fmla="*/ 662738 h 1339211"/>
                  <a:gd name="connsiteX19" fmla="*/ 207575 w 306850"/>
                  <a:gd name="connsiteY19" fmla="*/ 608446 h 1339211"/>
                  <a:gd name="connsiteX20" fmla="*/ 99275 w 306850"/>
                  <a:gd name="connsiteY20" fmla="*/ 486464 h 1339211"/>
                  <a:gd name="connsiteX21" fmla="*/ 99275 w 306850"/>
                  <a:gd name="connsiteY21" fmla="*/ 540756 h 1339211"/>
                  <a:gd name="connsiteX22" fmla="*/ 207575 w 306850"/>
                  <a:gd name="connsiteY22" fmla="*/ 540756 h 1339211"/>
                  <a:gd name="connsiteX23" fmla="*/ 207575 w 306850"/>
                  <a:gd name="connsiteY23" fmla="*/ 486464 h 1339211"/>
                  <a:gd name="connsiteX24" fmla="*/ 99275 w 306850"/>
                  <a:gd name="connsiteY24" fmla="*/ 364482 h 1339211"/>
                  <a:gd name="connsiteX25" fmla="*/ 99275 w 306850"/>
                  <a:gd name="connsiteY25" fmla="*/ 418774 h 1339211"/>
                  <a:gd name="connsiteX26" fmla="*/ 207575 w 306850"/>
                  <a:gd name="connsiteY26" fmla="*/ 418774 h 1339211"/>
                  <a:gd name="connsiteX27" fmla="*/ 207575 w 306850"/>
                  <a:gd name="connsiteY27" fmla="*/ 364482 h 1339211"/>
                  <a:gd name="connsiteX28" fmla="*/ 99275 w 306850"/>
                  <a:gd name="connsiteY28" fmla="*/ 242500 h 1339211"/>
                  <a:gd name="connsiteX29" fmla="*/ 99275 w 306850"/>
                  <a:gd name="connsiteY29" fmla="*/ 296792 h 1339211"/>
                  <a:gd name="connsiteX30" fmla="*/ 207575 w 306850"/>
                  <a:gd name="connsiteY30" fmla="*/ 296792 h 1339211"/>
                  <a:gd name="connsiteX31" fmla="*/ 207575 w 306850"/>
                  <a:gd name="connsiteY31" fmla="*/ 242500 h 1339211"/>
                  <a:gd name="connsiteX32" fmla="*/ 99275 w 306850"/>
                  <a:gd name="connsiteY32" fmla="*/ 120518 h 1339211"/>
                  <a:gd name="connsiteX33" fmla="*/ 99275 w 306850"/>
                  <a:gd name="connsiteY33" fmla="*/ 174811 h 1339211"/>
                  <a:gd name="connsiteX34" fmla="*/ 207575 w 306850"/>
                  <a:gd name="connsiteY34" fmla="*/ 174811 h 1339211"/>
                  <a:gd name="connsiteX35" fmla="*/ 207575 w 306850"/>
                  <a:gd name="connsiteY35" fmla="*/ 120518 h 1339211"/>
                  <a:gd name="connsiteX36" fmla="*/ 0 w 306850"/>
                  <a:gd name="connsiteY36" fmla="*/ 0 h 1339211"/>
                  <a:gd name="connsiteX37" fmla="*/ 306850 w 306850"/>
                  <a:gd name="connsiteY37" fmla="*/ 0 h 1339211"/>
                  <a:gd name="connsiteX38" fmla="*/ 306850 w 306850"/>
                  <a:gd name="connsiteY38" fmla="*/ 1339211 h 1339211"/>
                  <a:gd name="connsiteX39" fmla="*/ 0 w 306850"/>
                  <a:gd name="connsiteY39" fmla="*/ 1339211 h 1339211"/>
                  <a:gd name="connsiteX0" fmla="*/ 99275 w 306850"/>
                  <a:gd name="connsiteY0" fmla="*/ 1277348 h 1520186"/>
                  <a:gd name="connsiteX1" fmla="*/ 99275 w 306850"/>
                  <a:gd name="connsiteY1" fmla="*/ 1331640 h 1520186"/>
                  <a:gd name="connsiteX2" fmla="*/ 207575 w 306850"/>
                  <a:gd name="connsiteY2" fmla="*/ 1331640 h 1520186"/>
                  <a:gd name="connsiteX3" fmla="*/ 207575 w 306850"/>
                  <a:gd name="connsiteY3" fmla="*/ 1277348 h 1520186"/>
                  <a:gd name="connsiteX4" fmla="*/ 99275 w 306850"/>
                  <a:gd name="connsiteY4" fmla="*/ 1277348 h 1520186"/>
                  <a:gd name="connsiteX5" fmla="*/ 99275 w 306850"/>
                  <a:gd name="connsiteY5" fmla="*/ 1155366 h 1520186"/>
                  <a:gd name="connsiteX6" fmla="*/ 99275 w 306850"/>
                  <a:gd name="connsiteY6" fmla="*/ 1209659 h 1520186"/>
                  <a:gd name="connsiteX7" fmla="*/ 207575 w 306850"/>
                  <a:gd name="connsiteY7" fmla="*/ 1209659 h 1520186"/>
                  <a:gd name="connsiteX8" fmla="*/ 207575 w 306850"/>
                  <a:gd name="connsiteY8" fmla="*/ 1155366 h 1520186"/>
                  <a:gd name="connsiteX9" fmla="*/ 99275 w 306850"/>
                  <a:gd name="connsiteY9" fmla="*/ 1155366 h 1520186"/>
                  <a:gd name="connsiteX10" fmla="*/ 99275 w 306850"/>
                  <a:gd name="connsiteY10" fmla="*/ 1033384 h 1520186"/>
                  <a:gd name="connsiteX11" fmla="*/ 99275 w 306850"/>
                  <a:gd name="connsiteY11" fmla="*/ 1087677 h 1520186"/>
                  <a:gd name="connsiteX12" fmla="*/ 207575 w 306850"/>
                  <a:gd name="connsiteY12" fmla="*/ 1087677 h 1520186"/>
                  <a:gd name="connsiteX13" fmla="*/ 207575 w 306850"/>
                  <a:gd name="connsiteY13" fmla="*/ 1033384 h 1520186"/>
                  <a:gd name="connsiteX14" fmla="*/ 99275 w 306850"/>
                  <a:gd name="connsiteY14" fmla="*/ 1033384 h 1520186"/>
                  <a:gd name="connsiteX15" fmla="*/ 99275 w 306850"/>
                  <a:gd name="connsiteY15" fmla="*/ 911402 h 1520186"/>
                  <a:gd name="connsiteX16" fmla="*/ 99275 w 306850"/>
                  <a:gd name="connsiteY16" fmla="*/ 965695 h 1520186"/>
                  <a:gd name="connsiteX17" fmla="*/ 207575 w 306850"/>
                  <a:gd name="connsiteY17" fmla="*/ 965695 h 1520186"/>
                  <a:gd name="connsiteX18" fmla="*/ 207575 w 306850"/>
                  <a:gd name="connsiteY18" fmla="*/ 911402 h 1520186"/>
                  <a:gd name="connsiteX19" fmla="*/ 99275 w 306850"/>
                  <a:gd name="connsiteY19" fmla="*/ 911402 h 1520186"/>
                  <a:gd name="connsiteX20" fmla="*/ 99275 w 306850"/>
                  <a:gd name="connsiteY20" fmla="*/ 789421 h 1520186"/>
                  <a:gd name="connsiteX21" fmla="*/ 99275 w 306850"/>
                  <a:gd name="connsiteY21" fmla="*/ 843713 h 1520186"/>
                  <a:gd name="connsiteX22" fmla="*/ 207575 w 306850"/>
                  <a:gd name="connsiteY22" fmla="*/ 843713 h 1520186"/>
                  <a:gd name="connsiteX23" fmla="*/ 207575 w 306850"/>
                  <a:gd name="connsiteY23" fmla="*/ 789421 h 1520186"/>
                  <a:gd name="connsiteX24" fmla="*/ 99275 w 306850"/>
                  <a:gd name="connsiteY24" fmla="*/ 789421 h 1520186"/>
                  <a:gd name="connsiteX25" fmla="*/ 99275 w 306850"/>
                  <a:gd name="connsiteY25" fmla="*/ 667439 h 1520186"/>
                  <a:gd name="connsiteX26" fmla="*/ 99275 w 306850"/>
                  <a:gd name="connsiteY26" fmla="*/ 721731 h 1520186"/>
                  <a:gd name="connsiteX27" fmla="*/ 207575 w 306850"/>
                  <a:gd name="connsiteY27" fmla="*/ 721731 h 1520186"/>
                  <a:gd name="connsiteX28" fmla="*/ 207575 w 306850"/>
                  <a:gd name="connsiteY28" fmla="*/ 667439 h 1520186"/>
                  <a:gd name="connsiteX29" fmla="*/ 99275 w 306850"/>
                  <a:gd name="connsiteY29" fmla="*/ 667439 h 1520186"/>
                  <a:gd name="connsiteX30" fmla="*/ 99275 w 306850"/>
                  <a:gd name="connsiteY30" fmla="*/ 545457 h 1520186"/>
                  <a:gd name="connsiteX31" fmla="*/ 99275 w 306850"/>
                  <a:gd name="connsiteY31" fmla="*/ 599749 h 1520186"/>
                  <a:gd name="connsiteX32" fmla="*/ 207575 w 306850"/>
                  <a:gd name="connsiteY32" fmla="*/ 599749 h 1520186"/>
                  <a:gd name="connsiteX33" fmla="*/ 207575 w 306850"/>
                  <a:gd name="connsiteY33" fmla="*/ 545457 h 1520186"/>
                  <a:gd name="connsiteX34" fmla="*/ 99275 w 306850"/>
                  <a:gd name="connsiteY34" fmla="*/ 545457 h 1520186"/>
                  <a:gd name="connsiteX35" fmla="*/ 99275 w 306850"/>
                  <a:gd name="connsiteY35" fmla="*/ 423475 h 1520186"/>
                  <a:gd name="connsiteX36" fmla="*/ 99275 w 306850"/>
                  <a:gd name="connsiteY36" fmla="*/ 477767 h 1520186"/>
                  <a:gd name="connsiteX37" fmla="*/ 207575 w 306850"/>
                  <a:gd name="connsiteY37" fmla="*/ 477767 h 1520186"/>
                  <a:gd name="connsiteX38" fmla="*/ 207575 w 306850"/>
                  <a:gd name="connsiteY38" fmla="*/ 423475 h 1520186"/>
                  <a:gd name="connsiteX39" fmla="*/ 99275 w 306850"/>
                  <a:gd name="connsiteY39" fmla="*/ 423475 h 1520186"/>
                  <a:gd name="connsiteX40" fmla="*/ 99275 w 306850"/>
                  <a:gd name="connsiteY40" fmla="*/ 301493 h 1520186"/>
                  <a:gd name="connsiteX41" fmla="*/ 99275 w 306850"/>
                  <a:gd name="connsiteY41" fmla="*/ 355786 h 1520186"/>
                  <a:gd name="connsiteX42" fmla="*/ 207575 w 306850"/>
                  <a:gd name="connsiteY42" fmla="*/ 355786 h 1520186"/>
                  <a:gd name="connsiteX43" fmla="*/ 207575 w 306850"/>
                  <a:gd name="connsiteY43" fmla="*/ 301493 h 1520186"/>
                  <a:gd name="connsiteX44" fmla="*/ 99275 w 306850"/>
                  <a:gd name="connsiteY44" fmla="*/ 301493 h 1520186"/>
                  <a:gd name="connsiteX45" fmla="*/ 0 w 306850"/>
                  <a:gd name="connsiteY45" fmla="*/ 180975 h 1520186"/>
                  <a:gd name="connsiteX46" fmla="*/ 297325 w 306850"/>
                  <a:gd name="connsiteY46" fmla="*/ 0 h 1520186"/>
                  <a:gd name="connsiteX47" fmla="*/ 306850 w 306850"/>
                  <a:gd name="connsiteY47" fmla="*/ 1520186 h 1520186"/>
                  <a:gd name="connsiteX48" fmla="*/ 0 w 306850"/>
                  <a:gd name="connsiteY48" fmla="*/ 1520186 h 1520186"/>
                  <a:gd name="connsiteX49" fmla="*/ 0 w 306850"/>
                  <a:gd name="connsiteY49" fmla="*/ 180975 h 1520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306850" h="1520186">
                    <a:moveTo>
                      <a:pt x="99275" y="1277348"/>
                    </a:moveTo>
                    <a:lnTo>
                      <a:pt x="99275" y="1331640"/>
                    </a:lnTo>
                    <a:lnTo>
                      <a:pt x="207575" y="1331640"/>
                    </a:lnTo>
                    <a:lnTo>
                      <a:pt x="207575" y="1277348"/>
                    </a:lnTo>
                    <a:lnTo>
                      <a:pt x="99275" y="1277348"/>
                    </a:lnTo>
                    <a:close/>
                    <a:moveTo>
                      <a:pt x="99275" y="1155366"/>
                    </a:moveTo>
                    <a:lnTo>
                      <a:pt x="99275" y="1209659"/>
                    </a:lnTo>
                    <a:lnTo>
                      <a:pt x="207575" y="1209659"/>
                    </a:lnTo>
                    <a:lnTo>
                      <a:pt x="207575" y="1155366"/>
                    </a:lnTo>
                    <a:lnTo>
                      <a:pt x="99275" y="1155366"/>
                    </a:lnTo>
                    <a:close/>
                    <a:moveTo>
                      <a:pt x="99275" y="1033384"/>
                    </a:moveTo>
                    <a:lnTo>
                      <a:pt x="99275" y="1087677"/>
                    </a:lnTo>
                    <a:lnTo>
                      <a:pt x="207575" y="1087677"/>
                    </a:lnTo>
                    <a:lnTo>
                      <a:pt x="207575" y="1033384"/>
                    </a:lnTo>
                    <a:lnTo>
                      <a:pt x="99275" y="1033384"/>
                    </a:lnTo>
                    <a:close/>
                    <a:moveTo>
                      <a:pt x="99275" y="911402"/>
                    </a:moveTo>
                    <a:lnTo>
                      <a:pt x="99275" y="965695"/>
                    </a:lnTo>
                    <a:lnTo>
                      <a:pt x="207575" y="965695"/>
                    </a:lnTo>
                    <a:lnTo>
                      <a:pt x="207575" y="911402"/>
                    </a:lnTo>
                    <a:lnTo>
                      <a:pt x="99275" y="911402"/>
                    </a:lnTo>
                    <a:close/>
                    <a:moveTo>
                      <a:pt x="99275" y="789421"/>
                    </a:moveTo>
                    <a:lnTo>
                      <a:pt x="99275" y="843713"/>
                    </a:lnTo>
                    <a:lnTo>
                      <a:pt x="207575" y="843713"/>
                    </a:lnTo>
                    <a:lnTo>
                      <a:pt x="207575" y="789421"/>
                    </a:lnTo>
                    <a:lnTo>
                      <a:pt x="99275" y="789421"/>
                    </a:lnTo>
                    <a:close/>
                    <a:moveTo>
                      <a:pt x="99275" y="667439"/>
                    </a:moveTo>
                    <a:lnTo>
                      <a:pt x="99275" y="721731"/>
                    </a:lnTo>
                    <a:lnTo>
                      <a:pt x="207575" y="721731"/>
                    </a:lnTo>
                    <a:lnTo>
                      <a:pt x="207575" y="667439"/>
                    </a:lnTo>
                    <a:lnTo>
                      <a:pt x="99275" y="667439"/>
                    </a:lnTo>
                    <a:close/>
                    <a:moveTo>
                      <a:pt x="99275" y="545457"/>
                    </a:moveTo>
                    <a:lnTo>
                      <a:pt x="99275" y="599749"/>
                    </a:lnTo>
                    <a:lnTo>
                      <a:pt x="207575" y="599749"/>
                    </a:lnTo>
                    <a:lnTo>
                      <a:pt x="207575" y="545457"/>
                    </a:lnTo>
                    <a:lnTo>
                      <a:pt x="99275" y="545457"/>
                    </a:lnTo>
                    <a:close/>
                    <a:moveTo>
                      <a:pt x="99275" y="423475"/>
                    </a:moveTo>
                    <a:lnTo>
                      <a:pt x="99275" y="477767"/>
                    </a:lnTo>
                    <a:lnTo>
                      <a:pt x="207575" y="477767"/>
                    </a:lnTo>
                    <a:lnTo>
                      <a:pt x="207575" y="423475"/>
                    </a:lnTo>
                    <a:lnTo>
                      <a:pt x="99275" y="423475"/>
                    </a:lnTo>
                    <a:close/>
                    <a:moveTo>
                      <a:pt x="99275" y="301493"/>
                    </a:moveTo>
                    <a:lnTo>
                      <a:pt x="99275" y="355786"/>
                    </a:lnTo>
                    <a:lnTo>
                      <a:pt x="207575" y="355786"/>
                    </a:lnTo>
                    <a:lnTo>
                      <a:pt x="207575" y="301493"/>
                    </a:lnTo>
                    <a:lnTo>
                      <a:pt x="99275" y="301493"/>
                    </a:lnTo>
                    <a:close/>
                    <a:moveTo>
                      <a:pt x="0" y="180975"/>
                    </a:moveTo>
                    <a:lnTo>
                      <a:pt x="297325" y="0"/>
                    </a:lnTo>
                    <a:lnTo>
                      <a:pt x="306850" y="1520186"/>
                    </a:lnTo>
                    <a:lnTo>
                      <a:pt x="0" y="1520186"/>
                    </a:lnTo>
                    <a:lnTo>
                      <a:pt x="0" y="18097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>
                  <a:solidFill>
                    <a:prstClr val="white"/>
                  </a:solidFill>
                </a:endParaRPr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="" xmlns:a16="http://schemas.microsoft.com/office/drawing/2014/main" id="{8AB19738-EE19-4B71-AF87-297FFDD95F5F}"/>
                  </a:ext>
                </a:extLst>
              </p:cNvPr>
              <p:cNvSpPr/>
              <p:nvPr/>
            </p:nvSpPr>
            <p:spPr>
              <a:xfrm>
                <a:off x="7673737" y="3386055"/>
                <a:ext cx="602196" cy="870531"/>
              </a:xfrm>
              <a:custGeom>
                <a:avLst/>
                <a:gdLst>
                  <a:gd name="connsiteX0" fmla="*/ 238494 w 462454"/>
                  <a:gd name="connsiteY0" fmla="*/ 563076 h 870531"/>
                  <a:gd name="connsiteX1" fmla="*/ 238494 w 462454"/>
                  <a:gd name="connsiteY1" fmla="*/ 715154 h 870531"/>
                  <a:gd name="connsiteX2" fmla="*/ 324676 w 462454"/>
                  <a:gd name="connsiteY2" fmla="*/ 715154 h 870531"/>
                  <a:gd name="connsiteX3" fmla="*/ 324676 w 462454"/>
                  <a:gd name="connsiteY3" fmla="*/ 563076 h 870531"/>
                  <a:gd name="connsiteX4" fmla="*/ 238494 w 462454"/>
                  <a:gd name="connsiteY4" fmla="*/ 353251 h 870531"/>
                  <a:gd name="connsiteX5" fmla="*/ 238494 w 462454"/>
                  <a:gd name="connsiteY5" fmla="*/ 505329 h 870531"/>
                  <a:gd name="connsiteX6" fmla="*/ 324676 w 462454"/>
                  <a:gd name="connsiteY6" fmla="*/ 505329 h 870531"/>
                  <a:gd name="connsiteX7" fmla="*/ 324676 w 462454"/>
                  <a:gd name="connsiteY7" fmla="*/ 353251 h 870531"/>
                  <a:gd name="connsiteX8" fmla="*/ 231227 w 462454"/>
                  <a:gd name="connsiteY8" fmla="*/ 0 h 870531"/>
                  <a:gd name="connsiteX9" fmla="*/ 462454 w 462454"/>
                  <a:gd name="connsiteY9" fmla="*/ 308459 h 870531"/>
                  <a:gd name="connsiteX10" fmla="*/ 384652 w 462454"/>
                  <a:gd name="connsiteY10" fmla="*/ 308459 h 870531"/>
                  <a:gd name="connsiteX11" fmla="*/ 384652 w 462454"/>
                  <a:gd name="connsiteY11" fmla="*/ 870531 h 870531"/>
                  <a:gd name="connsiteX12" fmla="*/ 77802 w 462454"/>
                  <a:gd name="connsiteY12" fmla="*/ 870531 h 870531"/>
                  <a:gd name="connsiteX13" fmla="*/ 77802 w 462454"/>
                  <a:gd name="connsiteY13" fmla="*/ 308459 h 870531"/>
                  <a:gd name="connsiteX14" fmla="*/ 0 w 462454"/>
                  <a:gd name="connsiteY14" fmla="*/ 308459 h 870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62454" h="870531">
                    <a:moveTo>
                      <a:pt x="238494" y="563076"/>
                    </a:moveTo>
                    <a:lnTo>
                      <a:pt x="238494" y="715154"/>
                    </a:lnTo>
                    <a:lnTo>
                      <a:pt x="324676" y="715154"/>
                    </a:lnTo>
                    <a:lnTo>
                      <a:pt x="324676" y="563076"/>
                    </a:lnTo>
                    <a:close/>
                    <a:moveTo>
                      <a:pt x="238494" y="353251"/>
                    </a:moveTo>
                    <a:lnTo>
                      <a:pt x="238494" y="505329"/>
                    </a:lnTo>
                    <a:lnTo>
                      <a:pt x="324676" y="505329"/>
                    </a:lnTo>
                    <a:lnTo>
                      <a:pt x="324676" y="353251"/>
                    </a:lnTo>
                    <a:close/>
                    <a:moveTo>
                      <a:pt x="231227" y="0"/>
                    </a:moveTo>
                    <a:lnTo>
                      <a:pt x="462454" y="308459"/>
                    </a:lnTo>
                    <a:lnTo>
                      <a:pt x="384652" y="308459"/>
                    </a:lnTo>
                    <a:lnTo>
                      <a:pt x="384652" y="870531"/>
                    </a:lnTo>
                    <a:lnTo>
                      <a:pt x="77802" y="870531"/>
                    </a:lnTo>
                    <a:lnTo>
                      <a:pt x="77802" y="308459"/>
                    </a:lnTo>
                    <a:lnTo>
                      <a:pt x="0" y="30845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="" xmlns:a16="http://schemas.microsoft.com/office/drawing/2014/main" id="{CB06252B-9018-4237-8DB9-10D51B4066CB}"/>
                  </a:ext>
                </a:extLst>
              </p:cNvPr>
              <p:cNvSpPr/>
              <p:nvPr/>
            </p:nvSpPr>
            <p:spPr>
              <a:xfrm>
                <a:off x="7084624" y="3097854"/>
                <a:ext cx="399552" cy="1158732"/>
              </a:xfrm>
              <a:custGeom>
                <a:avLst/>
                <a:gdLst>
                  <a:gd name="connsiteX0" fmla="*/ 159201 w 408118"/>
                  <a:gd name="connsiteY0" fmla="*/ 578755 h 1158732"/>
                  <a:gd name="connsiteX1" fmla="*/ 159201 w 408118"/>
                  <a:gd name="connsiteY1" fmla="*/ 665832 h 1158732"/>
                  <a:gd name="connsiteX2" fmla="*/ 248917 w 408118"/>
                  <a:gd name="connsiteY2" fmla="*/ 665832 h 1158732"/>
                  <a:gd name="connsiteX3" fmla="*/ 248917 w 408118"/>
                  <a:gd name="connsiteY3" fmla="*/ 578755 h 1158732"/>
                  <a:gd name="connsiteX4" fmla="*/ 159201 w 408118"/>
                  <a:gd name="connsiteY4" fmla="*/ 578755 h 1158732"/>
                  <a:gd name="connsiteX5" fmla="*/ 278823 w 408118"/>
                  <a:gd name="connsiteY5" fmla="*/ 576996 h 1158732"/>
                  <a:gd name="connsiteX6" fmla="*/ 278823 w 408118"/>
                  <a:gd name="connsiteY6" fmla="*/ 664073 h 1158732"/>
                  <a:gd name="connsiteX7" fmla="*/ 365020 w 408118"/>
                  <a:gd name="connsiteY7" fmla="*/ 664073 h 1158732"/>
                  <a:gd name="connsiteX8" fmla="*/ 365020 w 408118"/>
                  <a:gd name="connsiteY8" fmla="*/ 576996 h 1158732"/>
                  <a:gd name="connsiteX9" fmla="*/ 278823 w 408118"/>
                  <a:gd name="connsiteY9" fmla="*/ 576996 h 1158732"/>
                  <a:gd name="connsiteX10" fmla="*/ 43979 w 408118"/>
                  <a:gd name="connsiteY10" fmla="*/ 576996 h 1158732"/>
                  <a:gd name="connsiteX11" fmla="*/ 43979 w 408118"/>
                  <a:gd name="connsiteY11" fmla="*/ 664952 h 1158732"/>
                  <a:gd name="connsiteX12" fmla="*/ 131935 w 408118"/>
                  <a:gd name="connsiteY12" fmla="*/ 665832 h 1158732"/>
                  <a:gd name="connsiteX13" fmla="*/ 132814 w 408118"/>
                  <a:gd name="connsiteY13" fmla="*/ 576996 h 1158732"/>
                  <a:gd name="connsiteX14" fmla="*/ 43979 w 408118"/>
                  <a:gd name="connsiteY14" fmla="*/ 576996 h 1158732"/>
                  <a:gd name="connsiteX15" fmla="*/ 160960 w 408118"/>
                  <a:gd name="connsiteY15" fmla="*/ 449459 h 1158732"/>
                  <a:gd name="connsiteX16" fmla="*/ 160960 w 408118"/>
                  <a:gd name="connsiteY16" fmla="*/ 539174 h 1158732"/>
                  <a:gd name="connsiteX17" fmla="*/ 248917 w 408118"/>
                  <a:gd name="connsiteY17" fmla="*/ 539174 h 1158732"/>
                  <a:gd name="connsiteX18" fmla="*/ 248917 w 408118"/>
                  <a:gd name="connsiteY18" fmla="*/ 449459 h 1158732"/>
                  <a:gd name="connsiteX19" fmla="*/ 160960 w 408118"/>
                  <a:gd name="connsiteY19" fmla="*/ 449459 h 1158732"/>
                  <a:gd name="connsiteX20" fmla="*/ 44858 w 408118"/>
                  <a:gd name="connsiteY20" fmla="*/ 449459 h 1158732"/>
                  <a:gd name="connsiteX21" fmla="*/ 44858 w 408118"/>
                  <a:gd name="connsiteY21" fmla="*/ 539174 h 1158732"/>
                  <a:gd name="connsiteX22" fmla="*/ 131935 w 408118"/>
                  <a:gd name="connsiteY22" fmla="*/ 539174 h 1158732"/>
                  <a:gd name="connsiteX23" fmla="*/ 131935 w 408118"/>
                  <a:gd name="connsiteY23" fmla="*/ 449459 h 1158732"/>
                  <a:gd name="connsiteX24" fmla="*/ 44858 w 408118"/>
                  <a:gd name="connsiteY24" fmla="*/ 449459 h 1158732"/>
                  <a:gd name="connsiteX25" fmla="*/ 278823 w 408118"/>
                  <a:gd name="connsiteY25" fmla="*/ 448579 h 1158732"/>
                  <a:gd name="connsiteX26" fmla="*/ 278823 w 408118"/>
                  <a:gd name="connsiteY26" fmla="*/ 538295 h 1158732"/>
                  <a:gd name="connsiteX27" fmla="*/ 365020 w 408118"/>
                  <a:gd name="connsiteY27" fmla="*/ 538295 h 1158732"/>
                  <a:gd name="connsiteX28" fmla="*/ 365020 w 408118"/>
                  <a:gd name="connsiteY28" fmla="*/ 448579 h 1158732"/>
                  <a:gd name="connsiteX29" fmla="*/ 278823 w 408118"/>
                  <a:gd name="connsiteY29" fmla="*/ 448579 h 1158732"/>
                  <a:gd name="connsiteX30" fmla="*/ 277943 w 408118"/>
                  <a:gd name="connsiteY30" fmla="*/ 318403 h 1158732"/>
                  <a:gd name="connsiteX31" fmla="*/ 277943 w 408118"/>
                  <a:gd name="connsiteY31" fmla="*/ 408999 h 1158732"/>
                  <a:gd name="connsiteX32" fmla="*/ 366779 w 408118"/>
                  <a:gd name="connsiteY32" fmla="*/ 408999 h 1158732"/>
                  <a:gd name="connsiteX33" fmla="*/ 366779 w 408118"/>
                  <a:gd name="connsiteY33" fmla="*/ 318403 h 1158732"/>
                  <a:gd name="connsiteX34" fmla="*/ 277943 w 408118"/>
                  <a:gd name="connsiteY34" fmla="*/ 318403 h 1158732"/>
                  <a:gd name="connsiteX35" fmla="*/ 159201 w 408118"/>
                  <a:gd name="connsiteY35" fmla="*/ 318403 h 1158732"/>
                  <a:gd name="connsiteX36" fmla="*/ 159201 w 408118"/>
                  <a:gd name="connsiteY36" fmla="*/ 407239 h 1158732"/>
                  <a:gd name="connsiteX37" fmla="*/ 249797 w 408118"/>
                  <a:gd name="connsiteY37" fmla="*/ 407239 h 1158732"/>
                  <a:gd name="connsiteX38" fmla="*/ 249797 w 408118"/>
                  <a:gd name="connsiteY38" fmla="*/ 318403 h 1158732"/>
                  <a:gd name="connsiteX39" fmla="*/ 159201 w 408118"/>
                  <a:gd name="connsiteY39" fmla="*/ 318403 h 1158732"/>
                  <a:gd name="connsiteX40" fmla="*/ 43979 w 408118"/>
                  <a:gd name="connsiteY40" fmla="*/ 318403 h 1158732"/>
                  <a:gd name="connsiteX41" fmla="*/ 43979 w 408118"/>
                  <a:gd name="connsiteY41" fmla="*/ 408119 h 1158732"/>
                  <a:gd name="connsiteX42" fmla="*/ 131935 w 408118"/>
                  <a:gd name="connsiteY42" fmla="*/ 408119 h 1158732"/>
                  <a:gd name="connsiteX43" fmla="*/ 131935 w 408118"/>
                  <a:gd name="connsiteY43" fmla="*/ 318403 h 1158732"/>
                  <a:gd name="connsiteX44" fmla="*/ 43979 w 408118"/>
                  <a:gd name="connsiteY44" fmla="*/ 318403 h 1158732"/>
                  <a:gd name="connsiteX45" fmla="*/ 43098 w 408118"/>
                  <a:gd name="connsiteY45" fmla="*/ 187348 h 1158732"/>
                  <a:gd name="connsiteX46" fmla="*/ 43098 w 408118"/>
                  <a:gd name="connsiteY46" fmla="*/ 279702 h 1158732"/>
                  <a:gd name="connsiteX47" fmla="*/ 132814 w 408118"/>
                  <a:gd name="connsiteY47" fmla="*/ 279702 h 1158732"/>
                  <a:gd name="connsiteX48" fmla="*/ 132814 w 408118"/>
                  <a:gd name="connsiteY48" fmla="*/ 187348 h 1158732"/>
                  <a:gd name="connsiteX49" fmla="*/ 43098 w 408118"/>
                  <a:gd name="connsiteY49" fmla="*/ 187348 h 1158732"/>
                  <a:gd name="connsiteX50" fmla="*/ 43979 w 408118"/>
                  <a:gd name="connsiteY50" fmla="*/ 60690 h 1158732"/>
                  <a:gd name="connsiteX51" fmla="*/ 43979 w 408118"/>
                  <a:gd name="connsiteY51" fmla="*/ 152166 h 1158732"/>
                  <a:gd name="connsiteX52" fmla="*/ 133694 w 408118"/>
                  <a:gd name="connsiteY52" fmla="*/ 152166 h 1158732"/>
                  <a:gd name="connsiteX53" fmla="*/ 133694 w 408118"/>
                  <a:gd name="connsiteY53" fmla="*/ 60690 h 1158732"/>
                  <a:gd name="connsiteX54" fmla="*/ 43979 w 408118"/>
                  <a:gd name="connsiteY54" fmla="*/ 60690 h 1158732"/>
                  <a:gd name="connsiteX55" fmla="*/ 0 w 408118"/>
                  <a:gd name="connsiteY55" fmla="*/ 0 h 1158732"/>
                  <a:gd name="connsiteX56" fmla="*/ 155702 w 408118"/>
                  <a:gd name="connsiteY56" fmla="*/ 0 h 1158732"/>
                  <a:gd name="connsiteX57" fmla="*/ 155702 w 408118"/>
                  <a:gd name="connsiteY57" fmla="*/ 281913 h 1158732"/>
                  <a:gd name="connsiteX58" fmla="*/ 277943 w 408118"/>
                  <a:gd name="connsiteY58" fmla="*/ 281913 h 1158732"/>
                  <a:gd name="connsiteX59" fmla="*/ 277943 w 408118"/>
                  <a:gd name="connsiteY59" fmla="*/ 282341 h 1158732"/>
                  <a:gd name="connsiteX60" fmla="*/ 366779 w 408118"/>
                  <a:gd name="connsiteY60" fmla="*/ 282341 h 1158732"/>
                  <a:gd name="connsiteX61" fmla="*/ 366779 w 408118"/>
                  <a:gd name="connsiteY61" fmla="*/ 281913 h 1158732"/>
                  <a:gd name="connsiteX62" fmla="*/ 408118 w 408118"/>
                  <a:gd name="connsiteY62" fmla="*/ 281913 h 1158732"/>
                  <a:gd name="connsiteX63" fmla="*/ 408118 w 408118"/>
                  <a:gd name="connsiteY63" fmla="*/ 1158732 h 1158732"/>
                  <a:gd name="connsiteX64" fmla="*/ 0 w 408118"/>
                  <a:gd name="connsiteY64" fmla="*/ 1158732 h 1158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408118" h="1158732">
                    <a:moveTo>
                      <a:pt x="159201" y="578755"/>
                    </a:moveTo>
                    <a:cubicBezTo>
                      <a:pt x="159201" y="608660"/>
                      <a:pt x="159201" y="638565"/>
                      <a:pt x="159201" y="665832"/>
                    </a:cubicBezTo>
                    <a:cubicBezTo>
                      <a:pt x="189986" y="668470"/>
                      <a:pt x="222530" y="665832"/>
                      <a:pt x="248917" y="665832"/>
                    </a:cubicBezTo>
                    <a:cubicBezTo>
                      <a:pt x="248917" y="634168"/>
                      <a:pt x="248917" y="608660"/>
                      <a:pt x="248917" y="578755"/>
                    </a:cubicBezTo>
                    <a:cubicBezTo>
                      <a:pt x="217253" y="578755"/>
                      <a:pt x="188227" y="578755"/>
                      <a:pt x="159201" y="578755"/>
                    </a:cubicBezTo>
                    <a:close/>
                    <a:moveTo>
                      <a:pt x="278823" y="576996"/>
                    </a:moveTo>
                    <a:cubicBezTo>
                      <a:pt x="278823" y="606901"/>
                      <a:pt x="278823" y="632408"/>
                      <a:pt x="278823" y="664073"/>
                    </a:cubicBezTo>
                    <a:cubicBezTo>
                      <a:pt x="311366" y="664073"/>
                      <a:pt x="346549" y="664952"/>
                      <a:pt x="365020" y="664073"/>
                    </a:cubicBezTo>
                    <a:cubicBezTo>
                      <a:pt x="365020" y="632408"/>
                      <a:pt x="365020" y="606021"/>
                      <a:pt x="365020" y="576996"/>
                    </a:cubicBezTo>
                    <a:cubicBezTo>
                      <a:pt x="335114" y="576996"/>
                      <a:pt x="306968" y="576996"/>
                      <a:pt x="278823" y="576996"/>
                    </a:cubicBezTo>
                    <a:close/>
                    <a:moveTo>
                      <a:pt x="43979" y="576996"/>
                    </a:moveTo>
                    <a:cubicBezTo>
                      <a:pt x="43979" y="605142"/>
                      <a:pt x="43979" y="638565"/>
                      <a:pt x="43979" y="664952"/>
                    </a:cubicBezTo>
                    <a:cubicBezTo>
                      <a:pt x="81799" y="664952"/>
                      <a:pt x="105548" y="664073"/>
                      <a:pt x="131935" y="665832"/>
                    </a:cubicBezTo>
                    <a:cubicBezTo>
                      <a:pt x="131935" y="631529"/>
                      <a:pt x="132814" y="602503"/>
                      <a:pt x="132814" y="576996"/>
                    </a:cubicBezTo>
                    <a:cubicBezTo>
                      <a:pt x="102030" y="576996"/>
                      <a:pt x="73884" y="576996"/>
                      <a:pt x="43979" y="576996"/>
                    </a:cubicBezTo>
                    <a:close/>
                    <a:moveTo>
                      <a:pt x="160960" y="449459"/>
                    </a:moveTo>
                    <a:cubicBezTo>
                      <a:pt x="160960" y="481123"/>
                      <a:pt x="160960" y="509268"/>
                      <a:pt x="160960" y="539174"/>
                    </a:cubicBezTo>
                    <a:cubicBezTo>
                      <a:pt x="189986" y="539174"/>
                      <a:pt x="217253" y="539174"/>
                      <a:pt x="248917" y="539174"/>
                    </a:cubicBezTo>
                    <a:cubicBezTo>
                      <a:pt x="248917" y="506630"/>
                      <a:pt x="248917" y="477604"/>
                      <a:pt x="248917" y="449459"/>
                    </a:cubicBezTo>
                    <a:cubicBezTo>
                      <a:pt x="218132" y="449459"/>
                      <a:pt x="189107" y="449459"/>
                      <a:pt x="160960" y="449459"/>
                    </a:cubicBezTo>
                    <a:close/>
                    <a:moveTo>
                      <a:pt x="44858" y="449459"/>
                    </a:moveTo>
                    <a:cubicBezTo>
                      <a:pt x="44858" y="481123"/>
                      <a:pt x="44858" y="509268"/>
                      <a:pt x="44858" y="539174"/>
                    </a:cubicBezTo>
                    <a:cubicBezTo>
                      <a:pt x="75643" y="539174"/>
                      <a:pt x="102910" y="539174"/>
                      <a:pt x="131935" y="539174"/>
                    </a:cubicBezTo>
                    <a:cubicBezTo>
                      <a:pt x="131935" y="505751"/>
                      <a:pt x="131935" y="477604"/>
                      <a:pt x="131935" y="449459"/>
                    </a:cubicBezTo>
                    <a:cubicBezTo>
                      <a:pt x="100271" y="449459"/>
                      <a:pt x="72125" y="449459"/>
                      <a:pt x="44858" y="449459"/>
                    </a:cubicBezTo>
                    <a:close/>
                    <a:moveTo>
                      <a:pt x="278823" y="448579"/>
                    </a:moveTo>
                    <a:cubicBezTo>
                      <a:pt x="278823" y="479364"/>
                      <a:pt x="278823" y="508389"/>
                      <a:pt x="278823" y="538295"/>
                    </a:cubicBezTo>
                    <a:cubicBezTo>
                      <a:pt x="308727" y="538295"/>
                      <a:pt x="335994" y="538295"/>
                      <a:pt x="365020" y="538295"/>
                    </a:cubicBezTo>
                    <a:cubicBezTo>
                      <a:pt x="365020" y="507510"/>
                      <a:pt x="365020" y="478484"/>
                      <a:pt x="365020" y="448579"/>
                    </a:cubicBezTo>
                    <a:cubicBezTo>
                      <a:pt x="335994" y="448579"/>
                      <a:pt x="308727" y="448579"/>
                      <a:pt x="278823" y="448579"/>
                    </a:cubicBezTo>
                    <a:close/>
                    <a:moveTo>
                      <a:pt x="277943" y="318403"/>
                    </a:moveTo>
                    <a:cubicBezTo>
                      <a:pt x="277943" y="350067"/>
                      <a:pt x="277943" y="379094"/>
                      <a:pt x="277943" y="408999"/>
                    </a:cubicBezTo>
                    <a:cubicBezTo>
                      <a:pt x="309607" y="408999"/>
                      <a:pt x="337753" y="408999"/>
                      <a:pt x="366779" y="408999"/>
                    </a:cubicBezTo>
                    <a:cubicBezTo>
                      <a:pt x="366779" y="378214"/>
                      <a:pt x="366779" y="349187"/>
                      <a:pt x="366779" y="318403"/>
                    </a:cubicBezTo>
                    <a:cubicBezTo>
                      <a:pt x="336873" y="318403"/>
                      <a:pt x="307848" y="318403"/>
                      <a:pt x="277943" y="318403"/>
                    </a:cubicBezTo>
                    <a:close/>
                    <a:moveTo>
                      <a:pt x="159201" y="318403"/>
                    </a:moveTo>
                    <a:cubicBezTo>
                      <a:pt x="159201" y="349187"/>
                      <a:pt x="159201" y="378214"/>
                      <a:pt x="159201" y="407239"/>
                    </a:cubicBezTo>
                    <a:cubicBezTo>
                      <a:pt x="190866" y="407239"/>
                      <a:pt x="219892" y="407239"/>
                      <a:pt x="249797" y="407239"/>
                    </a:cubicBezTo>
                    <a:cubicBezTo>
                      <a:pt x="249797" y="376454"/>
                      <a:pt x="249797" y="349187"/>
                      <a:pt x="249797" y="318403"/>
                    </a:cubicBezTo>
                    <a:cubicBezTo>
                      <a:pt x="217253" y="318403"/>
                      <a:pt x="188227" y="318403"/>
                      <a:pt x="159201" y="318403"/>
                    </a:cubicBezTo>
                    <a:close/>
                    <a:moveTo>
                      <a:pt x="43979" y="318403"/>
                    </a:moveTo>
                    <a:cubicBezTo>
                      <a:pt x="43979" y="349187"/>
                      <a:pt x="43979" y="378214"/>
                      <a:pt x="43979" y="408119"/>
                    </a:cubicBezTo>
                    <a:cubicBezTo>
                      <a:pt x="74764" y="408119"/>
                      <a:pt x="102910" y="408119"/>
                      <a:pt x="131935" y="408119"/>
                    </a:cubicBezTo>
                    <a:cubicBezTo>
                      <a:pt x="131935" y="376454"/>
                      <a:pt x="131935" y="347429"/>
                      <a:pt x="131935" y="318403"/>
                    </a:cubicBezTo>
                    <a:cubicBezTo>
                      <a:pt x="100271" y="318403"/>
                      <a:pt x="72125" y="318403"/>
                      <a:pt x="43979" y="318403"/>
                    </a:cubicBezTo>
                    <a:close/>
                    <a:moveTo>
                      <a:pt x="43098" y="187348"/>
                    </a:moveTo>
                    <a:cubicBezTo>
                      <a:pt x="43098" y="219892"/>
                      <a:pt x="43098" y="249797"/>
                      <a:pt x="43098" y="279702"/>
                    </a:cubicBezTo>
                    <a:cubicBezTo>
                      <a:pt x="74764" y="279702"/>
                      <a:pt x="104668" y="279702"/>
                      <a:pt x="132814" y="279702"/>
                    </a:cubicBezTo>
                    <a:cubicBezTo>
                      <a:pt x="132814" y="247159"/>
                      <a:pt x="132814" y="218133"/>
                      <a:pt x="132814" y="187348"/>
                    </a:cubicBezTo>
                    <a:cubicBezTo>
                      <a:pt x="102030" y="187348"/>
                      <a:pt x="73884" y="187348"/>
                      <a:pt x="43098" y="187348"/>
                    </a:cubicBezTo>
                    <a:close/>
                    <a:moveTo>
                      <a:pt x="43979" y="60690"/>
                    </a:moveTo>
                    <a:cubicBezTo>
                      <a:pt x="43979" y="93234"/>
                      <a:pt x="43979" y="122259"/>
                      <a:pt x="43979" y="152166"/>
                    </a:cubicBezTo>
                    <a:cubicBezTo>
                      <a:pt x="75643" y="152166"/>
                      <a:pt x="103789" y="152166"/>
                      <a:pt x="133694" y="152166"/>
                    </a:cubicBezTo>
                    <a:cubicBezTo>
                      <a:pt x="133694" y="121380"/>
                      <a:pt x="133694" y="93234"/>
                      <a:pt x="133694" y="60690"/>
                    </a:cubicBezTo>
                    <a:cubicBezTo>
                      <a:pt x="101151" y="60690"/>
                      <a:pt x="72125" y="60690"/>
                      <a:pt x="43979" y="60690"/>
                    </a:cubicBezTo>
                    <a:close/>
                    <a:moveTo>
                      <a:pt x="0" y="0"/>
                    </a:moveTo>
                    <a:lnTo>
                      <a:pt x="155702" y="0"/>
                    </a:lnTo>
                    <a:lnTo>
                      <a:pt x="155702" y="281913"/>
                    </a:lnTo>
                    <a:lnTo>
                      <a:pt x="277943" y="281913"/>
                    </a:lnTo>
                    <a:lnTo>
                      <a:pt x="277943" y="282341"/>
                    </a:lnTo>
                    <a:cubicBezTo>
                      <a:pt x="307848" y="282341"/>
                      <a:pt x="334235" y="282341"/>
                      <a:pt x="366779" y="282341"/>
                    </a:cubicBezTo>
                    <a:lnTo>
                      <a:pt x="366779" y="281913"/>
                    </a:lnTo>
                    <a:lnTo>
                      <a:pt x="408118" y="281913"/>
                    </a:lnTo>
                    <a:lnTo>
                      <a:pt x="408118" y="1158732"/>
                    </a:lnTo>
                    <a:lnTo>
                      <a:pt x="0" y="1158732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="" xmlns:a16="http://schemas.microsoft.com/office/drawing/2014/main" id="{D816686D-75D3-419F-AC85-6CA2FEEB76FB}"/>
                  </a:ext>
                </a:extLst>
              </p:cNvPr>
              <p:cNvSpPr/>
              <p:nvPr/>
            </p:nvSpPr>
            <p:spPr>
              <a:xfrm flipH="1">
                <a:off x="4055658" y="3389508"/>
                <a:ext cx="299970" cy="869936"/>
              </a:xfrm>
              <a:custGeom>
                <a:avLst/>
                <a:gdLst>
                  <a:gd name="connsiteX0" fmla="*/ 159201 w 408118"/>
                  <a:gd name="connsiteY0" fmla="*/ 578755 h 1158732"/>
                  <a:gd name="connsiteX1" fmla="*/ 159201 w 408118"/>
                  <a:gd name="connsiteY1" fmla="*/ 665832 h 1158732"/>
                  <a:gd name="connsiteX2" fmla="*/ 248917 w 408118"/>
                  <a:gd name="connsiteY2" fmla="*/ 665832 h 1158732"/>
                  <a:gd name="connsiteX3" fmla="*/ 248917 w 408118"/>
                  <a:gd name="connsiteY3" fmla="*/ 578755 h 1158732"/>
                  <a:gd name="connsiteX4" fmla="*/ 159201 w 408118"/>
                  <a:gd name="connsiteY4" fmla="*/ 578755 h 1158732"/>
                  <a:gd name="connsiteX5" fmla="*/ 278823 w 408118"/>
                  <a:gd name="connsiteY5" fmla="*/ 576996 h 1158732"/>
                  <a:gd name="connsiteX6" fmla="*/ 278823 w 408118"/>
                  <a:gd name="connsiteY6" fmla="*/ 664073 h 1158732"/>
                  <a:gd name="connsiteX7" fmla="*/ 365020 w 408118"/>
                  <a:gd name="connsiteY7" fmla="*/ 664073 h 1158732"/>
                  <a:gd name="connsiteX8" fmla="*/ 365020 w 408118"/>
                  <a:gd name="connsiteY8" fmla="*/ 576996 h 1158732"/>
                  <a:gd name="connsiteX9" fmla="*/ 278823 w 408118"/>
                  <a:gd name="connsiteY9" fmla="*/ 576996 h 1158732"/>
                  <a:gd name="connsiteX10" fmla="*/ 43979 w 408118"/>
                  <a:gd name="connsiteY10" fmla="*/ 576996 h 1158732"/>
                  <a:gd name="connsiteX11" fmla="*/ 43979 w 408118"/>
                  <a:gd name="connsiteY11" fmla="*/ 664952 h 1158732"/>
                  <a:gd name="connsiteX12" fmla="*/ 131935 w 408118"/>
                  <a:gd name="connsiteY12" fmla="*/ 665832 h 1158732"/>
                  <a:gd name="connsiteX13" fmla="*/ 132814 w 408118"/>
                  <a:gd name="connsiteY13" fmla="*/ 576996 h 1158732"/>
                  <a:gd name="connsiteX14" fmla="*/ 43979 w 408118"/>
                  <a:gd name="connsiteY14" fmla="*/ 576996 h 1158732"/>
                  <a:gd name="connsiteX15" fmla="*/ 160960 w 408118"/>
                  <a:gd name="connsiteY15" fmla="*/ 449459 h 1158732"/>
                  <a:gd name="connsiteX16" fmla="*/ 160960 w 408118"/>
                  <a:gd name="connsiteY16" fmla="*/ 539174 h 1158732"/>
                  <a:gd name="connsiteX17" fmla="*/ 248917 w 408118"/>
                  <a:gd name="connsiteY17" fmla="*/ 539174 h 1158732"/>
                  <a:gd name="connsiteX18" fmla="*/ 248917 w 408118"/>
                  <a:gd name="connsiteY18" fmla="*/ 449459 h 1158732"/>
                  <a:gd name="connsiteX19" fmla="*/ 160960 w 408118"/>
                  <a:gd name="connsiteY19" fmla="*/ 449459 h 1158732"/>
                  <a:gd name="connsiteX20" fmla="*/ 44858 w 408118"/>
                  <a:gd name="connsiteY20" fmla="*/ 449459 h 1158732"/>
                  <a:gd name="connsiteX21" fmla="*/ 44858 w 408118"/>
                  <a:gd name="connsiteY21" fmla="*/ 539174 h 1158732"/>
                  <a:gd name="connsiteX22" fmla="*/ 131935 w 408118"/>
                  <a:gd name="connsiteY22" fmla="*/ 539174 h 1158732"/>
                  <a:gd name="connsiteX23" fmla="*/ 131935 w 408118"/>
                  <a:gd name="connsiteY23" fmla="*/ 449459 h 1158732"/>
                  <a:gd name="connsiteX24" fmla="*/ 44858 w 408118"/>
                  <a:gd name="connsiteY24" fmla="*/ 449459 h 1158732"/>
                  <a:gd name="connsiteX25" fmla="*/ 278823 w 408118"/>
                  <a:gd name="connsiteY25" fmla="*/ 448579 h 1158732"/>
                  <a:gd name="connsiteX26" fmla="*/ 278823 w 408118"/>
                  <a:gd name="connsiteY26" fmla="*/ 538295 h 1158732"/>
                  <a:gd name="connsiteX27" fmla="*/ 365020 w 408118"/>
                  <a:gd name="connsiteY27" fmla="*/ 538295 h 1158732"/>
                  <a:gd name="connsiteX28" fmla="*/ 365020 w 408118"/>
                  <a:gd name="connsiteY28" fmla="*/ 448579 h 1158732"/>
                  <a:gd name="connsiteX29" fmla="*/ 278823 w 408118"/>
                  <a:gd name="connsiteY29" fmla="*/ 448579 h 1158732"/>
                  <a:gd name="connsiteX30" fmla="*/ 277943 w 408118"/>
                  <a:gd name="connsiteY30" fmla="*/ 318403 h 1158732"/>
                  <a:gd name="connsiteX31" fmla="*/ 277943 w 408118"/>
                  <a:gd name="connsiteY31" fmla="*/ 408999 h 1158732"/>
                  <a:gd name="connsiteX32" fmla="*/ 366779 w 408118"/>
                  <a:gd name="connsiteY32" fmla="*/ 408999 h 1158732"/>
                  <a:gd name="connsiteX33" fmla="*/ 366779 w 408118"/>
                  <a:gd name="connsiteY33" fmla="*/ 318403 h 1158732"/>
                  <a:gd name="connsiteX34" fmla="*/ 277943 w 408118"/>
                  <a:gd name="connsiteY34" fmla="*/ 318403 h 1158732"/>
                  <a:gd name="connsiteX35" fmla="*/ 159201 w 408118"/>
                  <a:gd name="connsiteY35" fmla="*/ 318403 h 1158732"/>
                  <a:gd name="connsiteX36" fmla="*/ 159201 w 408118"/>
                  <a:gd name="connsiteY36" fmla="*/ 407239 h 1158732"/>
                  <a:gd name="connsiteX37" fmla="*/ 249797 w 408118"/>
                  <a:gd name="connsiteY37" fmla="*/ 407239 h 1158732"/>
                  <a:gd name="connsiteX38" fmla="*/ 249797 w 408118"/>
                  <a:gd name="connsiteY38" fmla="*/ 318403 h 1158732"/>
                  <a:gd name="connsiteX39" fmla="*/ 159201 w 408118"/>
                  <a:gd name="connsiteY39" fmla="*/ 318403 h 1158732"/>
                  <a:gd name="connsiteX40" fmla="*/ 43979 w 408118"/>
                  <a:gd name="connsiteY40" fmla="*/ 318403 h 1158732"/>
                  <a:gd name="connsiteX41" fmla="*/ 43979 w 408118"/>
                  <a:gd name="connsiteY41" fmla="*/ 408119 h 1158732"/>
                  <a:gd name="connsiteX42" fmla="*/ 131935 w 408118"/>
                  <a:gd name="connsiteY42" fmla="*/ 408119 h 1158732"/>
                  <a:gd name="connsiteX43" fmla="*/ 131935 w 408118"/>
                  <a:gd name="connsiteY43" fmla="*/ 318403 h 1158732"/>
                  <a:gd name="connsiteX44" fmla="*/ 43979 w 408118"/>
                  <a:gd name="connsiteY44" fmla="*/ 318403 h 1158732"/>
                  <a:gd name="connsiteX45" fmla="*/ 43098 w 408118"/>
                  <a:gd name="connsiteY45" fmla="*/ 187348 h 1158732"/>
                  <a:gd name="connsiteX46" fmla="*/ 43098 w 408118"/>
                  <a:gd name="connsiteY46" fmla="*/ 279702 h 1158732"/>
                  <a:gd name="connsiteX47" fmla="*/ 132814 w 408118"/>
                  <a:gd name="connsiteY47" fmla="*/ 279702 h 1158732"/>
                  <a:gd name="connsiteX48" fmla="*/ 132814 w 408118"/>
                  <a:gd name="connsiteY48" fmla="*/ 187348 h 1158732"/>
                  <a:gd name="connsiteX49" fmla="*/ 43098 w 408118"/>
                  <a:gd name="connsiteY49" fmla="*/ 187348 h 1158732"/>
                  <a:gd name="connsiteX50" fmla="*/ 43979 w 408118"/>
                  <a:gd name="connsiteY50" fmla="*/ 60690 h 1158732"/>
                  <a:gd name="connsiteX51" fmla="*/ 43979 w 408118"/>
                  <a:gd name="connsiteY51" fmla="*/ 152166 h 1158732"/>
                  <a:gd name="connsiteX52" fmla="*/ 133694 w 408118"/>
                  <a:gd name="connsiteY52" fmla="*/ 152166 h 1158732"/>
                  <a:gd name="connsiteX53" fmla="*/ 133694 w 408118"/>
                  <a:gd name="connsiteY53" fmla="*/ 60690 h 1158732"/>
                  <a:gd name="connsiteX54" fmla="*/ 43979 w 408118"/>
                  <a:gd name="connsiteY54" fmla="*/ 60690 h 1158732"/>
                  <a:gd name="connsiteX55" fmla="*/ 0 w 408118"/>
                  <a:gd name="connsiteY55" fmla="*/ 0 h 1158732"/>
                  <a:gd name="connsiteX56" fmla="*/ 155702 w 408118"/>
                  <a:gd name="connsiteY56" fmla="*/ 0 h 1158732"/>
                  <a:gd name="connsiteX57" fmla="*/ 155702 w 408118"/>
                  <a:gd name="connsiteY57" fmla="*/ 281913 h 1158732"/>
                  <a:gd name="connsiteX58" fmla="*/ 277943 w 408118"/>
                  <a:gd name="connsiteY58" fmla="*/ 281913 h 1158732"/>
                  <a:gd name="connsiteX59" fmla="*/ 277943 w 408118"/>
                  <a:gd name="connsiteY59" fmla="*/ 282341 h 1158732"/>
                  <a:gd name="connsiteX60" fmla="*/ 366779 w 408118"/>
                  <a:gd name="connsiteY60" fmla="*/ 282341 h 1158732"/>
                  <a:gd name="connsiteX61" fmla="*/ 366779 w 408118"/>
                  <a:gd name="connsiteY61" fmla="*/ 281913 h 1158732"/>
                  <a:gd name="connsiteX62" fmla="*/ 408118 w 408118"/>
                  <a:gd name="connsiteY62" fmla="*/ 281913 h 1158732"/>
                  <a:gd name="connsiteX63" fmla="*/ 408118 w 408118"/>
                  <a:gd name="connsiteY63" fmla="*/ 1158732 h 1158732"/>
                  <a:gd name="connsiteX64" fmla="*/ 0 w 408118"/>
                  <a:gd name="connsiteY64" fmla="*/ 1158732 h 1158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408118" h="1158732">
                    <a:moveTo>
                      <a:pt x="159201" y="578755"/>
                    </a:moveTo>
                    <a:cubicBezTo>
                      <a:pt x="159201" y="608660"/>
                      <a:pt x="159201" y="638565"/>
                      <a:pt x="159201" y="665832"/>
                    </a:cubicBezTo>
                    <a:cubicBezTo>
                      <a:pt x="189986" y="668470"/>
                      <a:pt x="222530" y="665832"/>
                      <a:pt x="248917" y="665832"/>
                    </a:cubicBezTo>
                    <a:cubicBezTo>
                      <a:pt x="248917" y="634168"/>
                      <a:pt x="248917" y="608660"/>
                      <a:pt x="248917" y="578755"/>
                    </a:cubicBezTo>
                    <a:cubicBezTo>
                      <a:pt x="217253" y="578755"/>
                      <a:pt x="188227" y="578755"/>
                      <a:pt x="159201" y="578755"/>
                    </a:cubicBezTo>
                    <a:close/>
                    <a:moveTo>
                      <a:pt x="278823" y="576996"/>
                    </a:moveTo>
                    <a:cubicBezTo>
                      <a:pt x="278823" y="606901"/>
                      <a:pt x="278823" y="632408"/>
                      <a:pt x="278823" y="664073"/>
                    </a:cubicBezTo>
                    <a:cubicBezTo>
                      <a:pt x="311366" y="664073"/>
                      <a:pt x="346549" y="664952"/>
                      <a:pt x="365020" y="664073"/>
                    </a:cubicBezTo>
                    <a:cubicBezTo>
                      <a:pt x="365020" y="632408"/>
                      <a:pt x="365020" y="606021"/>
                      <a:pt x="365020" y="576996"/>
                    </a:cubicBezTo>
                    <a:cubicBezTo>
                      <a:pt x="335114" y="576996"/>
                      <a:pt x="306968" y="576996"/>
                      <a:pt x="278823" y="576996"/>
                    </a:cubicBezTo>
                    <a:close/>
                    <a:moveTo>
                      <a:pt x="43979" y="576996"/>
                    </a:moveTo>
                    <a:cubicBezTo>
                      <a:pt x="43979" y="605142"/>
                      <a:pt x="43979" y="638565"/>
                      <a:pt x="43979" y="664952"/>
                    </a:cubicBezTo>
                    <a:cubicBezTo>
                      <a:pt x="81799" y="664952"/>
                      <a:pt x="105548" y="664073"/>
                      <a:pt x="131935" y="665832"/>
                    </a:cubicBezTo>
                    <a:cubicBezTo>
                      <a:pt x="131935" y="631529"/>
                      <a:pt x="132814" y="602503"/>
                      <a:pt x="132814" y="576996"/>
                    </a:cubicBezTo>
                    <a:cubicBezTo>
                      <a:pt x="102030" y="576996"/>
                      <a:pt x="73884" y="576996"/>
                      <a:pt x="43979" y="576996"/>
                    </a:cubicBezTo>
                    <a:close/>
                    <a:moveTo>
                      <a:pt x="160960" y="449459"/>
                    </a:moveTo>
                    <a:cubicBezTo>
                      <a:pt x="160960" y="481123"/>
                      <a:pt x="160960" y="509268"/>
                      <a:pt x="160960" y="539174"/>
                    </a:cubicBezTo>
                    <a:cubicBezTo>
                      <a:pt x="189986" y="539174"/>
                      <a:pt x="217253" y="539174"/>
                      <a:pt x="248917" y="539174"/>
                    </a:cubicBezTo>
                    <a:cubicBezTo>
                      <a:pt x="248917" y="506630"/>
                      <a:pt x="248917" y="477604"/>
                      <a:pt x="248917" y="449459"/>
                    </a:cubicBezTo>
                    <a:cubicBezTo>
                      <a:pt x="218132" y="449459"/>
                      <a:pt x="189107" y="449459"/>
                      <a:pt x="160960" y="449459"/>
                    </a:cubicBezTo>
                    <a:close/>
                    <a:moveTo>
                      <a:pt x="44858" y="449459"/>
                    </a:moveTo>
                    <a:cubicBezTo>
                      <a:pt x="44858" y="481123"/>
                      <a:pt x="44858" y="509268"/>
                      <a:pt x="44858" y="539174"/>
                    </a:cubicBezTo>
                    <a:cubicBezTo>
                      <a:pt x="75643" y="539174"/>
                      <a:pt x="102910" y="539174"/>
                      <a:pt x="131935" y="539174"/>
                    </a:cubicBezTo>
                    <a:cubicBezTo>
                      <a:pt x="131935" y="505751"/>
                      <a:pt x="131935" y="477604"/>
                      <a:pt x="131935" y="449459"/>
                    </a:cubicBezTo>
                    <a:cubicBezTo>
                      <a:pt x="100271" y="449459"/>
                      <a:pt x="72125" y="449459"/>
                      <a:pt x="44858" y="449459"/>
                    </a:cubicBezTo>
                    <a:close/>
                    <a:moveTo>
                      <a:pt x="278823" y="448579"/>
                    </a:moveTo>
                    <a:cubicBezTo>
                      <a:pt x="278823" y="479364"/>
                      <a:pt x="278823" y="508389"/>
                      <a:pt x="278823" y="538295"/>
                    </a:cubicBezTo>
                    <a:cubicBezTo>
                      <a:pt x="308727" y="538295"/>
                      <a:pt x="335994" y="538295"/>
                      <a:pt x="365020" y="538295"/>
                    </a:cubicBezTo>
                    <a:cubicBezTo>
                      <a:pt x="365020" y="507510"/>
                      <a:pt x="365020" y="478484"/>
                      <a:pt x="365020" y="448579"/>
                    </a:cubicBezTo>
                    <a:cubicBezTo>
                      <a:pt x="335994" y="448579"/>
                      <a:pt x="308727" y="448579"/>
                      <a:pt x="278823" y="448579"/>
                    </a:cubicBezTo>
                    <a:close/>
                    <a:moveTo>
                      <a:pt x="277943" y="318403"/>
                    </a:moveTo>
                    <a:cubicBezTo>
                      <a:pt x="277943" y="350067"/>
                      <a:pt x="277943" y="379094"/>
                      <a:pt x="277943" y="408999"/>
                    </a:cubicBezTo>
                    <a:cubicBezTo>
                      <a:pt x="309607" y="408999"/>
                      <a:pt x="337753" y="408999"/>
                      <a:pt x="366779" y="408999"/>
                    </a:cubicBezTo>
                    <a:cubicBezTo>
                      <a:pt x="366779" y="378214"/>
                      <a:pt x="366779" y="349187"/>
                      <a:pt x="366779" y="318403"/>
                    </a:cubicBezTo>
                    <a:cubicBezTo>
                      <a:pt x="336873" y="318403"/>
                      <a:pt x="307848" y="318403"/>
                      <a:pt x="277943" y="318403"/>
                    </a:cubicBezTo>
                    <a:close/>
                    <a:moveTo>
                      <a:pt x="159201" y="318403"/>
                    </a:moveTo>
                    <a:cubicBezTo>
                      <a:pt x="159201" y="349187"/>
                      <a:pt x="159201" y="378214"/>
                      <a:pt x="159201" y="407239"/>
                    </a:cubicBezTo>
                    <a:cubicBezTo>
                      <a:pt x="190866" y="407239"/>
                      <a:pt x="219892" y="407239"/>
                      <a:pt x="249797" y="407239"/>
                    </a:cubicBezTo>
                    <a:cubicBezTo>
                      <a:pt x="249797" y="376454"/>
                      <a:pt x="249797" y="349187"/>
                      <a:pt x="249797" y="318403"/>
                    </a:cubicBezTo>
                    <a:cubicBezTo>
                      <a:pt x="217253" y="318403"/>
                      <a:pt x="188227" y="318403"/>
                      <a:pt x="159201" y="318403"/>
                    </a:cubicBezTo>
                    <a:close/>
                    <a:moveTo>
                      <a:pt x="43979" y="318403"/>
                    </a:moveTo>
                    <a:cubicBezTo>
                      <a:pt x="43979" y="349187"/>
                      <a:pt x="43979" y="378214"/>
                      <a:pt x="43979" y="408119"/>
                    </a:cubicBezTo>
                    <a:cubicBezTo>
                      <a:pt x="74764" y="408119"/>
                      <a:pt x="102910" y="408119"/>
                      <a:pt x="131935" y="408119"/>
                    </a:cubicBezTo>
                    <a:cubicBezTo>
                      <a:pt x="131935" y="376454"/>
                      <a:pt x="131935" y="347429"/>
                      <a:pt x="131935" y="318403"/>
                    </a:cubicBezTo>
                    <a:cubicBezTo>
                      <a:pt x="100271" y="318403"/>
                      <a:pt x="72125" y="318403"/>
                      <a:pt x="43979" y="318403"/>
                    </a:cubicBezTo>
                    <a:close/>
                    <a:moveTo>
                      <a:pt x="43098" y="187348"/>
                    </a:moveTo>
                    <a:cubicBezTo>
                      <a:pt x="43098" y="219892"/>
                      <a:pt x="43098" y="249797"/>
                      <a:pt x="43098" y="279702"/>
                    </a:cubicBezTo>
                    <a:cubicBezTo>
                      <a:pt x="74764" y="279702"/>
                      <a:pt x="104668" y="279702"/>
                      <a:pt x="132814" y="279702"/>
                    </a:cubicBezTo>
                    <a:cubicBezTo>
                      <a:pt x="132814" y="247159"/>
                      <a:pt x="132814" y="218133"/>
                      <a:pt x="132814" y="187348"/>
                    </a:cubicBezTo>
                    <a:cubicBezTo>
                      <a:pt x="102030" y="187348"/>
                      <a:pt x="73884" y="187348"/>
                      <a:pt x="43098" y="187348"/>
                    </a:cubicBezTo>
                    <a:close/>
                    <a:moveTo>
                      <a:pt x="43979" y="60690"/>
                    </a:moveTo>
                    <a:cubicBezTo>
                      <a:pt x="43979" y="93234"/>
                      <a:pt x="43979" y="122259"/>
                      <a:pt x="43979" y="152166"/>
                    </a:cubicBezTo>
                    <a:cubicBezTo>
                      <a:pt x="75643" y="152166"/>
                      <a:pt x="103789" y="152166"/>
                      <a:pt x="133694" y="152166"/>
                    </a:cubicBezTo>
                    <a:cubicBezTo>
                      <a:pt x="133694" y="121380"/>
                      <a:pt x="133694" y="93234"/>
                      <a:pt x="133694" y="60690"/>
                    </a:cubicBezTo>
                    <a:cubicBezTo>
                      <a:pt x="101151" y="60690"/>
                      <a:pt x="72125" y="60690"/>
                      <a:pt x="43979" y="60690"/>
                    </a:cubicBezTo>
                    <a:close/>
                    <a:moveTo>
                      <a:pt x="0" y="0"/>
                    </a:moveTo>
                    <a:lnTo>
                      <a:pt x="155702" y="0"/>
                    </a:lnTo>
                    <a:lnTo>
                      <a:pt x="155702" y="281913"/>
                    </a:lnTo>
                    <a:lnTo>
                      <a:pt x="277943" y="281913"/>
                    </a:lnTo>
                    <a:lnTo>
                      <a:pt x="277943" y="282341"/>
                    </a:lnTo>
                    <a:cubicBezTo>
                      <a:pt x="307848" y="282341"/>
                      <a:pt x="334235" y="282341"/>
                      <a:pt x="366779" y="282341"/>
                    </a:cubicBezTo>
                    <a:lnTo>
                      <a:pt x="366779" y="281913"/>
                    </a:lnTo>
                    <a:lnTo>
                      <a:pt x="408118" y="281913"/>
                    </a:lnTo>
                    <a:lnTo>
                      <a:pt x="408118" y="1158732"/>
                    </a:lnTo>
                    <a:lnTo>
                      <a:pt x="0" y="1158732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48" name="Group 47">
            <a:extLst>
              <a:ext uri="{FF2B5EF4-FFF2-40B4-BE49-F238E27FC236}">
                <a16:creationId xmlns="" xmlns:a16="http://schemas.microsoft.com/office/drawing/2014/main" id="{FE17257E-496D-43B5-AF2E-E2A20B9FBD10}"/>
              </a:ext>
            </a:extLst>
          </p:cNvPr>
          <p:cNvGrpSpPr/>
          <p:nvPr userDrawn="1"/>
        </p:nvGrpSpPr>
        <p:grpSpPr>
          <a:xfrm>
            <a:off x="0" y="6593205"/>
            <a:ext cx="12192000" cy="283845"/>
            <a:chOff x="0" y="6593205"/>
            <a:chExt cx="12192000" cy="283845"/>
          </a:xfrm>
        </p:grpSpPr>
        <p:sp>
          <p:nvSpPr>
            <p:cNvPr id="49" name="Rectangle 48">
              <a:extLst>
                <a:ext uri="{FF2B5EF4-FFF2-40B4-BE49-F238E27FC236}">
                  <a16:creationId xmlns="" xmlns:a16="http://schemas.microsoft.com/office/drawing/2014/main" id="{909A48D2-D68F-4890-A42F-5BB72CFCCFD6}"/>
                </a:ext>
              </a:extLst>
            </p:cNvPr>
            <p:cNvSpPr/>
            <p:nvPr/>
          </p:nvSpPr>
          <p:spPr>
            <a:xfrm>
              <a:off x="0" y="6593205"/>
              <a:ext cx="12192000" cy="27432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0" name="Rectangle 49">
              <a:extLst>
                <a:ext uri="{FF2B5EF4-FFF2-40B4-BE49-F238E27FC236}">
                  <a16:creationId xmlns="" xmlns:a16="http://schemas.microsoft.com/office/drawing/2014/main" id="{F59F2605-0DF1-4906-A75E-0ED8566A8648}"/>
                </a:ext>
              </a:extLst>
            </p:cNvPr>
            <p:cNvSpPr/>
            <p:nvPr/>
          </p:nvSpPr>
          <p:spPr>
            <a:xfrm>
              <a:off x="0" y="6684645"/>
              <a:ext cx="12192000" cy="18288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1" name="Rectangle 50">
              <a:extLst>
                <a:ext uri="{FF2B5EF4-FFF2-40B4-BE49-F238E27FC236}">
                  <a16:creationId xmlns="" xmlns:a16="http://schemas.microsoft.com/office/drawing/2014/main" id="{0E70C75D-A69D-47EF-91AF-4C580B47C566}"/>
                </a:ext>
              </a:extLst>
            </p:cNvPr>
            <p:cNvSpPr/>
            <p:nvPr/>
          </p:nvSpPr>
          <p:spPr>
            <a:xfrm>
              <a:off x="0" y="6785610"/>
              <a:ext cx="12192000" cy="914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0154101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black">
                  <a:lumMod val="85000"/>
                  <a:lumOff val="15000"/>
                </a:prst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xmlns="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xmlns="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Line Color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xmlns="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prstClr val="white"/>
                </a:solidFill>
                <a:cs typeface="Arial" pitchFamily="34" charset="0"/>
              </a:rPr>
              <a:t>www.allppt.com</a:t>
            </a:r>
            <a:endParaRPr lang="ko-KR" altLang="en-US" sz="1400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xmlns="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3015230667"/>
      </p:ext>
    </p:extLst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17">
            <a:extLst>
              <a:ext uri="{FF2B5EF4-FFF2-40B4-BE49-F238E27FC236}">
                <a16:creationId xmlns="" xmlns:a16="http://schemas.microsoft.com/office/drawing/2014/main" id="{7DBDC731-CCCD-4C3D-A9AF-48F6234A2FDF}"/>
              </a:ext>
            </a:extLst>
          </p:cNvPr>
          <p:cNvGrpSpPr/>
          <p:nvPr userDrawn="1"/>
        </p:nvGrpSpPr>
        <p:grpSpPr>
          <a:xfrm>
            <a:off x="-1" y="-121539"/>
            <a:ext cx="12192001" cy="1608851"/>
            <a:chOff x="-1" y="-121539"/>
            <a:chExt cx="12192001" cy="1608851"/>
          </a:xfrm>
        </p:grpSpPr>
        <p:sp>
          <p:nvSpPr>
            <p:cNvPr id="4" name="Rectangle 3">
              <a:extLst>
                <a:ext uri="{FF2B5EF4-FFF2-40B4-BE49-F238E27FC236}">
                  <a16:creationId xmlns="" xmlns:a16="http://schemas.microsoft.com/office/drawing/2014/main" id="{B00FB6E0-B02A-4B89-A387-E6A49302804A}"/>
                </a:ext>
              </a:extLst>
            </p:cNvPr>
            <p:cNvSpPr/>
            <p:nvPr userDrawn="1"/>
          </p:nvSpPr>
          <p:spPr>
            <a:xfrm>
              <a:off x="0" y="1"/>
              <a:ext cx="12192000" cy="140017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="" xmlns:a16="http://schemas.microsoft.com/office/drawing/2014/main" id="{FF04D15E-A661-4B09-87F0-33BFFB2C63B4}"/>
                </a:ext>
              </a:extLst>
            </p:cNvPr>
            <p:cNvSpPr/>
            <p:nvPr userDrawn="1"/>
          </p:nvSpPr>
          <p:spPr>
            <a:xfrm>
              <a:off x="-1" y="-121539"/>
              <a:ext cx="12192000" cy="1608851"/>
            </a:xfrm>
            <a:custGeom>
              <a:avLst/>
              <a:gdLst>
                <a:gd name="connsiteX0" fmla="*/ 8760317 w 12192000"/>
                <a:gd name="connsiteY0" fmla="*/ 780798 h 1608850"/>
                <a:gd name="connsiteX1" fmla="*/ 8760317 w 12192000"/>
                <a:gd name="connsiteY1" fmla="*/ 785159 h 1608850"/>
                <a:gd name="connsiteX2" fmla="*/ 8761882 w 12192000"/>
                <a:gd name="connsiteY2" fmla="*/ 787771 h 1608850"/>
                <a:gd name="connsiteX3" fmla="*/ 8762996 w 12192000"/>
                <a:gd name="connsiteY3" fmla="*/ 787771 h 1608850"/>
                <a:gd name="connsiteX4" fmla="*/ 8762996 w 12192000"/>
                <a:gd name="connsiteY4" fmla="*/ 786900 h 1608850"/>
                <a:gd name="connsiteX5" fmla="*/ 8762996 w 12192000"/>
                <a:gd name="connsiteY5" fmla="*/ 780798 h 1608850"/>
                <a:gd name="connsiteX6" fmla="*/ 8761881 w 12192000"/>
                <a:gd name="connsiteY6" fmla="*/ 780798 h 1608850"/>
                <a:gd name="connsiteX7" fmla="*/ 8758924 w 12192000"/>
                <a:gd name="connsiteY7" fmla="*/ 762200 h 1608850"/>
                <a:gd name="connsiteX8" fmla="*/ 8759734 w 12192000"/>
                <a:gd name="connsiteY8" fmla="*/ 771499 h 1608850"/>
                <a:gd name="connsiteX9" fmla="*/ 8762996 w 12192000"/>
                <a:gd name="connsiteY9" fmla="*/ 771499 h 1608850"/>
                <a:gd name="connsiteX10" fmla="*/ 8762996 w 12192000"/>
                <a:gd name="connsiteY10" fmla="*/ 770337 h 1608850"/>
                <a:gd name="connsiteX11" fmla="*/ 8762996 w 12192000"/>
                <a:gd name="connsiteY11" fmla="*/ 762200 h 1608850"/>
                <a:gd name="connsiteX12" fmla="*/ 8761881 w 12192000"/>
                <a:gd name="connsiteY12" fmla="*/ 762200 h 1608850"/>
                <a:gd name="connsiteX13" fmla="*/ 8755951 w 12192000"/>
                <a:gd name="connsiteY13" fmla="*/ 745928 h 1608850"/>
                <a:gd name="connsiteX14" fmla="*/ 8756137 w 12192000"/>
                <a:gd name="connsiteY14" fmla="*/ 746512 h 1608850"/>
                <a:gd name="connsiteX15" fmla="*/ 8758088 w 12192000"/>
                <a:gd name="connsiteY15" fmla="*/ 752614 h 1608850"/>
                <a:gd name="connsiteX16" fmla="*/ 8758113 w 12192000"/>
                <a:gd name="connsiteY16" fmla="*/ 752902 h 1608850"/>
                <a:gd name="connsiteX17" fmla="*/ 8762996 w 12192000"/>
                <a:gd name="connsiteY17" fmla="*/ 752902 h 1608850"/>
                <a:gd name="connsiteX18" fmla="*/ 8762996 w 12192000"/>
                <a:gd name="connsiteY18" fmla="*/ 752030 h 1608850"/>
                <a:gd name="connsiteX19" fmla="*/ 8762996 w 12192000"/>
                <a:gd name="connsiteY19" fmla="*/ 745928 h 1608850"/>
                <a:gd name="connsiteX20" fmla="*/ 8761881 w 12192000"/>
                <a:gd name="connsiteY20" fmla="*/ 745928 h 1608850"/>
                <a:gd name="connsiteX21" fmla="*/ 8907881 w 12192000"/>
                <a:gd name="connsiteY21" fmla="*/ 718032 h 1608850"/>
                <a:gd name="connsiteX22" fmla="*/ 8907881 w 12192000"/>
                <a:gd name="connsiteY22" fmla="*/ 719194 h 1608850"/>
                <a:gd name="connsiteX23" fmla="*/ 8907881 w 12192000"/>
                <a:gd name="connsiteY23" fmla="*/ 727331 h 1608850"/>
                <a:gd name="connsiteX24" fmla="*/ 8908543 w 12192000"/>
                <a:gd name="connsiteY24" fmla="*/ 727331 h 1608850"/>
                <a:gd name="connsiteX25" fmla="*/ 8908543 w 12192000"/>
                <a:gd name="connsiteY25" fmla="*/ 718032 h 1608850"/>
                <a:gd name="connsiteX26" fmla="*/ 1099585 w 12192000"/>
                <a:gd name="connsiteY26" fmla="*/ 0 h 1608850"/>
                <a:gd name="connsiteX27" fmla="*/ 1101611 w 12192000"/>
                <a:gd name="connsiteY27" fmla="*/ 246443 h 1608850"/>
                <a:gd name="connsiteX28" fmla="*/ 1140117 w 12192000"/>
                <a:gd name="connsiteY28" fmla="*/ 326429 h 1608850"/>
                <a:gd name="connsiteX29" fmla="*/ 1142145 w 12192000"/>
                <a:gd name="connsiteY29" fmla="*/ 326429 h 1608850"/>
                <a:gd name="connsiteX30" fmla="*/ 1156331 w 12192000"/>
                <a:gd name="connsiteY30" fmla="*/ 326429 h 1608850"/>
                <a:gd name="connsiteX31" fmla="*/ 1156331 w 12192000"/>
                <a:gd name="connsiteY31" fmla="*/ 350208 h 1608850"/>
                <a:gd name="connsiteX32" fmla="*/ 1156839 w 12192000"/>
                <a:gd name="connsiteY32" fmla="*/ 351019 h 1608850"/>
                <a:gd name="connsiteX33" fmla="*/ 1160385 w 12192000"/>
                <a:gd name="connsiteY33" fmla="*/ 356694 h 1608850"/>
                <a:gd name="connsiteX34" fmla="*/ 1160385 w 12192000"/>
                <a:gd name="connsiteY34" fmla="*/ 471268 h 1608850"/>
                <a:gd name="connsiteX35" fmla="*/ 1162664 w 12192000"/>
                <a:gd name="connsiteY35" fmla="*/ 471268 h 1608850"/>
                <a:gd name="connsiteX36" fmla="*/ 1178625 w 12192000"/>
                <a:gd name="connsiteY36" fmla="*/ 471268 h 1608850"/>
                <a:gd name="connsiteX37" fmla="*/ 1178625 w 12192000"/>
                <a:gd name="connsiteY37" fmla="*/ 611783 h 1608850"/>
                <a:gd name="connsiteX38" fmla="*/ 1180145 w 12192000"/>
                <a:gd name="connsiteY38" fmla="*/ 611513 h 1608850"/>
                <a:gd name="connsiteX39" fmla="*/ 1190785 w 12192000"/>
                <a:gd name="connsiteY39" fmla="*/ 609622 h 1608850"/>
                <a:gd name="connsiteX40" fmla="*/ 1188759 w 12192000"/>
                <a:gd name="connsiteY40" fmla="*/ 698254 h 1608850"/>
                <a:gd name="connsiteX41" fmla="*/ 1190279 w 12192000"/>
                <a:gd name="connsiteY41" fmla="*/ 698525 h 1608850"/>
                <a:gd name="connsiteX42" fmla="*/ 1200919 w 12192000"/>
                <a:gd name="connsiteY42" fmla="*/ 700416 h 1608850"/>
                <a:gd name="connsiteX43" fmla="*/ 1201171 w 12192000"/>
                <a:gd name="connsiteY43" fmla="*/ 701227 h 1608850"/>
                <a:gd name="connsiteX44" fmla="*/ 1202945 w 12192000"/>
                <a:gd name="connsiteY44" fmla="*/ 706902 h 1608850"/>
                <a:gd name="connsiteX45" fmla="*/ 1203705 w 12192000"/>
                <a:gd name="connsiteY45" fmla="*/ 704470 h 1608850"/>
                <a:gd name="connsiteX46" fmla="*/ 1209025 w 12192000"/>
                <a:gd name="connsiteY46" fmla="*/ 687446 h 1608850"/>
                <a:gd name="connsiteX47" fmla="*/ 1210799 w 12192000"/>
                <a:gd name="connsiteY47" fmla="*/ 687446 h 1608850"/>
                <a:gd name="connsiteX48" fmla="*/ 1223212 w 12192000"/>
                <a:gd name="connsiteY48" fmla="*/ 687446 h 1608850"/>
                <a:gd name="connsiteX49" fmla="*/ 1223212 w 12192000"/>
                <a:gd name="connsiteY49" fmla="*/ 719872 h 1608850"/>
                <a:gd name="connsiteX50" fmla="*/ 1224225 w 12192000"/>
                <a:gd name="connsiteY50" fmla="*/ 720413 h 1608850"/>
                <a:gd name="connsiteX51" fmla="*/ 1231319 w 12192000"/>
                <a:gd name="connsiteY51" fmla="*/ 724196 h 1608850"/>
                <a:gd name="connsiteX52" fmla="*/ 1231319 w 12192000"/>
                <a:gd name="connsiteY52" fmla="*/ 725547 h 1608850"/>
                <a:gd name="connsiteX53" fmla="*/ 1231319 w 12192000"/>
                <a:gd name="connsiteY53" fmla="*/ 735005 h 1608850"/>
                <a:gd name="connsiteX54" fmla="*/ 1275907 w 12192000"/>
                <a:gd name="connsiteY54" fmla="*/ 735005 h 1608850"/>
                <a:gd name="connsiteX55" fmla="*/ 1275907 w 12192000"/>
                <a:gd name="connsiteY55" fmla="*/ 736086 h 1608850"/>
                <a:gd name="connsiteX56" fmla="*/ 1275907 w 12192000"/>
                <a:gd name="connsiteY56" fmla="*/ 743652 h 1608850"/>
                <a:gd name="connsiteX57" fmla="*/ 1277933 w 12192000"/>
                <a:gd name="connsiteY57" fmla="*/ 743652 h 1608850"/>
                <a:gd name="connsiteX58" fmla="*/ 1292119 w 12192000"/>
                <a:gd name="connsiteY58" fmla="*/ 743652 h 1608850"/>
                <a:gd name="connsiteX59" fmla="*/ 1292119 w 12192000"/>
                <a:gd name="connsiteY59" fmla="*/ 713387 h 1608850"/>
                <a:gd name="connsiteX60" fmla="*/ 1336706 w 12192000"/>
                <a:gd name="connsiteY60" fmla="*/ 713387 h 1608850"/>
                <a:gd name="connsiteX61" fmla="*/ 1336706 w 12192000"/>
                <a:gd name="connsiteY61" fmla="*/ 712036 h 1608850"/>
                <a:gd name="connsiteX62" fmla="*/ 1336706 w 12192000"/>
                <a:gd name="connsiteY62" fmla="*/ 702578 h 1608850"/>
                <a:gd name="connsiteX63" fmla="*/ 1337721 w 12192000"/>
                <a:gd name="connsiteY63" fmla="*/ 702578 h 1608850"/>
                <a:gd name="connsiteX64" fmla="*/ 1344813 w 12192000"/>
                <a:gd name="connsiteY64" fmla="*/ 702578 h 1608850"/>
                <a:gd name="connsiteX65" fmla="*/ 1344813 w 12192000"/>
                <a:gd name="connsiteY65" fmla="*/ 700687 h 1608850"/>
                <a:gd name="connsiteX66" fmla="*/ 1344813 w 12192000"/>
                <a:gd name="connsiteY66" fmla="*/ 687446 h 1608850"/>
                <a:gd name="connsiteX67" fmla="*/ 1345573 w 12192000"/>
                <a:gd name="connsiteY67" fmla="*/ 687446 h 1608850"/>
                <a:gd name="connsiteX68" fmla="*/ 1350893 w 12192000"/>
                <a:gd name="connsiteY68" fmla="*/ 687446 h 1608850"/>
                <a:gd name="connsiteX69" fmla="*/ 1350893 w 12192000"/>
                <a:gd name="connsiteY69" fmla="*/ 686365 h 1608850"/>
                <a:gd name="connsiteX70" fmla="*/ 1350893 w 12192000"/>
                <a:gd name="connsiteY70" fmla="*/ 678798 h 1608850"/>
                <a:gd name="connsiteX71" fmla="*/ 1352921 w 12192000"/>
                <a:gd name="connsiteY71" fmla="*/ 678798 h 1608850"/>
                <a:gd name="connsiteX72" fmla="*/ 1367107 w 12192000"/>
                <a:gd name="connsiteY72" fmla="*/ 678798 h 1608850"/>
                <a:gd name="connsiteX73" fmla="*/ 1367107 w 12192000"/>
                <a:gd name="connsiteY73" fmla="*/ 679879 h 1608850"/>
                <a:gd name="connsiteX74" fmla="*/ 1367107 w 12192000"/>
                <a:gd name="connsiteY74" fmla="*/ 687446 h 1608850"/>
                <a:gd name="connsiteX75" fmla="*/ 1389401 w 12192000"/>
                <a:gd name="connsiteY75" fmla="*/ 687446 h 1608850"/>
                <a:gd name="connsiteX76" fmla="*/ 1389401 w 12192000"/>
                <a:gd name="connsiteY76" fmla="*/ 685554 h 1608850"/>
                <a:gd name="connsiteX77" fmla="*/ 1389401 w 12192000"/>
                <a:gd name="connsiteY77" fmla="*/ 672313 h 1608850"/>
                <a:gd name="connsiteX78" fmla="*/ 1391174 w 12192000"/>
                <a:gd name="connsiteY78" fmla="*/ 672313 h 1608850"/>
                <a:gd name="connsiteX79" fmla="*/ 1403587 w 12192000"/>
                <a:gd name="connsiteY79" fmla="*/ 672313 h 1608850"/>
                <a:gd name="connsiteX80" fmla="*/ 1403587 w 12192000"/>
                <a:gd name="connsiteY80" fmla="*/ 696093 h 1608850"/>
                <a:gd name="connsiteX81" fmla="*/ 1404601 w 12192000"/>
                <a:gd name="connsiteY81" fmla="*/ 696093 h 1608850"/>
                <a:gd name="connsiteX82" fmla="*/ 1411695 w 12192000"/>
                <a:gd name="connsiteY82" fmla="*/ 696093 h 1608850"/>
                <a:gd name="connsiteX83" fmla="*/ 1411695 w 12192000"/>
                <a:gd name="connsiteY83" fmla="*/ 695012 h 1608850"/>
                <a:gd name="connsiteX84" fmla="*/ 1411695 w 12192000"/>
                <a:gd name="connsiteY84" fmla="*/ 687446 h 1608850"/>
                <a:gd name="connsiteX85" fmla="*/ 1413467 w 12192000"/>
                <a:gd name="connsiteY85" fmla="*/ 687446 h 1608850"/>
                <a:gd name="connsiteX86" fmla="*/ 1425881 w 12192000"/>
                <a:gd name="connsiteY86" fmla="*/ 687446 h 1608850"/>
                <a:gd name="connsiteX87" fmla="*/ 1425881 w 12192000"/>
                <a:gd name="connsiteY87" fmla="*/ 713387 h 1608850"/>
                <a:gd name="connsiteX88" fmla="*/ 1427909 w 12192000"/>
                <a:gd name="connsiteY88" fmla="*/ 713387 h 1608850"/>
                <a:gd name="connsiteX89" fmla="*/ 1442095 w 12192000"/>
                <a:gd name="connsiteY89" fmla="*/ 713387 h 1608850"/>
                <a:gd name="connsiteX90" fmla="*/ 1442095 w 12192000"/>
                <a:gd name="connsiteY90" fmla="*/ 715008 h 1608850"/>
                <a:gd name="connsiteX91" fmla="*/ 1442095 w 12192000"/>
                <a:gd name="connsiteY91" fmla="*/ 726358 h 1608850"/>
                <a:gd name="connsiteX92" fmla="*/ 1442855 w 12192000"/>
                <a:gd name="connsiteY92" fmla="*/ 726358 h 1608850"/>
                <a:gd name="connsiteX93" fmla="*/ 1448175 w 12192000"/>
                <a:gd name="connsiteY93" fmla="*/ 726358 h 1608850"/>
                <a:gd name="connsiteX94" fmla="*/ 1448175 w 12192000"/>
                <a:gd name="connsiteY94" fmla="*/ 725547 h 1608850"/>
                <a:gd name="connsiteX95" fmla="*/ 1448175 w 12192000"/>
                <a:gd name="connsiteY95" fmla="*/ 719872 h 1608850"/>
                <a:gd name="connsiteX96" fmla="*/ 1478575 w 12192000"/>
                <a:gd name="connsiteY96" fmla="*/ 719872 h 1608850"/>
                <a:gd name="connsiteX97" fmla="*/ 1478575 w 12192000"/>
                <a:gd name="connsiteY97" fmla="*/ 743652 h 1608850"/>
                <a:gd name="connsiteX98" fmla="*/ 1479589 w 12192000"/>
                <a:gd name="connsiteY98" fmla="*/ 743652 h 1608850"/>
                <a:gd name="connsiteX99" fmla="*/ 1486683 w 12192000"/>
                <a:gd name="connsiteY99" fmla="*/ 743652 h 1608850"/>
                <a:gd name="connsiteX100" fmla="*/ 1486683 w 12192000"/>
                <a:gd name="connsiteY100" fmla="*/ 744733 h 1608850"/>
                <a:gd name="connsiteX101" fmla="*/ 1486683 w 12192000"/>
                <a:gd name="connsiteY101" fmla="*/ 752299 h 1608850"/>
                <a:gd name="connsiteX102" fmla="*/ 1487443 w 12192000"/>
                <a:gd name="connsiteY102" fmla="*/ 752299 h 1608850"/>
                <a:gd name="connsiteX103" fmla="*/ 1492763 w 12192000"/>
                <a:gd name="connsiteY103" fmla="*/ 752299 h 1608850"/>
                <a:gd name="connsiteX104" fmla="*/ 1492763 w 12192000"/>
                <a:gd name="connsiteY104" fmla="*/ 750137 h 1608850"/>
                <a:gd name="connsiteX105" fmla="*/ 1492763 w 12192000"/>
                <a:gd name="connsiteY105" fmla="*/ 735005 h 1608850"/>
                <a:gd name="connsiteX106" fmla="*/ 1493775 w 12192000"/>
                <a:gd name="connsiteY106" fmla="*/ 735005 h 1608850"/>
                <a:gd name="connsiteX107" fmla="*/ 1500869 w 12192000"/>
                <a:gd name="connsiteY107" fmla="*/ 735005 h 1608850"/>
                <a:gd name="connsiteX108" fmla="*/ 1500869 w 12192000"/>
                <a:gd name="connsiteY108" fmla="*/ 736086 h 1608850"/>
                <a:gd name="connsiteX109" fmla="*/ 1500869 w 12192000"/>
                <a:gd name="connsiteY109" fmla="*/ 743652 h 1608850"/>
                <a:gd name="connsiteX110" fmla="*/ 1506189 w 12192000"/>
                <a:gd name="connsiteY110" fmla="*/ 741659 h 1608850"/>
                <a:gd name="connsiteX111" fmla="*/ 1506949 w 12192000"/>
                <a:gd name="connsiteY111" fmla="*/ 740679 h 1608850"/>
                <a:gd name="connsiteX112" fmla="*/ 1506949 w 12192000"/>
                <a:gd name="connsiteY112" fmla="*/ 735005 h 1608850"/>
                <a:gd name="connsiteX113" fmla="*/ 1545457 w 12192000"/>
                <a:gd name="connsiteY113" fmla="*/ 735005 h 1608850"/>
                <a:gd name="connsiteX114" fmla="*/ 1545457 w 12192000"/>
                <a:gd name="connsiteY114" fmla="*/ 758784 h 1608850"/>
                <a:gd name="connsiteX115" fmla="*/ 1547483 w 12192000"/>
                <a:gd name="connsiteY115" fmla="*/ 758784 h 1608850"/>
                <a:gd name="connsiteX116" fmla="*/ 1561669 w 12192000"/>
                <a:gd name="connsiteY116" fmla="*/ 758784 h 1608850"/>
                <a:gd name="connsiteX117" fmla="*/ 1561669 w 12192000"/>
                <a:gd name="connsiteY117" fmla="*/ 759865 h 1608850"/>
                <a:gd name="connsiteX118" fmla="*/ 1561669 w 12192000"/>
                <a:gd name="connsiteY118" fmla="*/ 767431 h 1608850"/>
                <a:gd name="connsiteX119" fmla="*/ 1563443 w 12192000"/>
                <a:gd name="connsiteY119" fmla="*/ 767431 h 1608850"/>
                <a:gd name="connsiteX120" fmla="*/ 1575857 w 12192000"/>
                <a:gd name="connsiteY120" fmla="*/ 767431 h 1608850"/>
                <a:gd name="connsiteX121" fmla="*/ 1575857 w 12192000"/>
                <a:gd name="connsiteY121" fmla="*/ 743652 h 1608850"/>
                <a:gd name="connsiteX122" fmla="*/ 1576869 w 12192000"/>
                <a:gd name="connsiteY122" fmla="*/ 743652 h 1608850"/>
                <a:gd name="connsiteX123" fmla="*/ 1583963 w 12192000"/>
                <a:gd name="connsiteY123" fmla="*/ 743652 h 1608850"/>
                <a:gd name="connsiteX124" fmla="*/ 1583963 w 12192000"/>
                <a:gd name="connsiteY124" fmla="*/ 711225 h 1608850"/>
                <a:gd name="connsiteX125" fmla="*/ 1584977 w 12192000"/>
                <a:gd name="connsiteY125" fmla="*/ 711225 h 1608850"/>
                <a:gd name="connsiteX126" fmla="*/ 1592071 w 12192000"/>
                <a:gd name="connsiteY126" fmla="*/ 711225 h 1608850"/>
                <a:gd name="connsiteX127" fmla="*/ 1592071 w 12192000"/>
                <a:gd name="connsiteY127" fmla="*/ 709334 h 1608850"/>
                <a:gd name="connsiteX128" fmla="*/ 1592071 w 12192000"/>
                <a:gd name="connsiteY128" fmla="*/ 696093 h 1608850"/>
                <a:gd name="connsiteX129" fmla="*/ 1590803 w 12192000"/>
                <a:gd name="connsiteY129" fmla="*/ 694471 h 1608850"/>
                <a:gd name="connsiteX130" fmla="*/ 1596123 w 12192000"/>
                <a:gd name="connsiteY130" fmla="*/ 683122 h 1608850"/>
                <a:gd name="connsiteX131" fmla="*/ 1604231 w 12192000"/>
                <a:gd name="connsiteY131" fmla="*/ 711225 h 1608850"/>
                <a:gd name="connsiteX132" fmla="*/ 1604991 w 12192000"/>
                <a:gd name="connsiteY132" fmla="*/ 711225 h 1608850"/>
                <a:gd name="connsiteX133" fmla="*/ 1610311 w 12192000"/>
                <a:gd name="connsiteY133" fmla="*/ 711225 h 1608850"/>
                <a:gd name="connsiteX134" fmla="*/ 1610311 w 12192000"/>
                <a:gd name="connsiteY134" fmla="*/ 605298 h 1608850"/>
                <a:gd name="connsiteX135" fmla="*/ 1611831 w 12192000"/>
                <a:gd name="connsiteY135" fmla="*/ 605298 h 1608850"/>
                <a:gd name="connsiteX136" fmla="*/ 1622471 w 12192000"/>
                <a:gd name="connsiteY136" fmla="*/ 605298 h 1608850"/>
                <a:gd name="connsiteX137" fmla="*/ 1622471 w 12192000"/>
                <a:gd name="connsiteY137" fmla="*/ 557739 h 1608850"/>
                <a:gd name="connsiteX138" fmla="*/ 1648817 w 12192000"/>
                <a:gd name="connsiteY138" fmla="*/ 557739 h 1608850"/>
                <a:gd name="connsiteX139" fmla="*/ 1648817 w 12192000"/>
                <a:gd name="connsiteY139" fmla="*/ 536121 h 1608850"/>
                <a:gd name="connsiteX140" fmla="*/ 1683271 w 12192000"/>
                <a:gd name="connsiteY140" fmla="*/ 536121 h 1608850"/>
                <a:gd name="connsiteX141" fmla="*/ 1683271 w 12192000"/>
                <a:gd name="connsiteY141" fmla="*/ 538553 h 1608850"/>
                <a:gd name="connsiteX142" fmla="*/ 1683271 w 12192000"/>
                <a:gd name="connsiteY142" fmla="*/ 555577 h 1608850"/>
                <a:gd name="connsiteX143" fmla="*/ 1685551 w 12192000"/>
                <a:gd name="connsiteY143" fmla="*/ 555577 h 1608850"/>
                <a:gd name="connsiteX144" fmla="*/ 1701511 w 12192000"/>
                <a:gd name="connsiteY144" fmla="*/ 555577 h 1608850"/>
                <a:gd name="connsiteX145" fmla="*/ 1701511 w 12192000"/>
                <a:gd name="connsiteY145" fmla="*/ 603136 h 1608850"/>
                <a:gd name="connsiteX146" fmla="*/ 1702525 w 12192000"/>
                <a:gd name="connsiteY146" fmla="*/ 603136 h 1608850"/>
                <a:gd name="connsiteX147" fmla="*/ 1709619 w 12192000"/>
                <a:gd name="connsiteY147" fmla="*/ 603136 h 1608850"/>
                <a:gd name="connsiteX148" fmla="*/ 1723805 w 12192000"/>
                <a:gd name="connsiteY148" fmla="*/ 607460 h 1608850"/>
                <a:gd name="connsiteX149" fmla="*/ 1723805 w 12192000"/>
                <a:gd name="connsiteY149" fmla="*/ 646372 h 1608850"/>
                <a:gd name="connsiteX150" fmla="*/ 1724819 w 12192000"/>
                <a:gd name="connsiteY150" fmla="*/ 646372 h 1608850"/>
                <a:gd name="connsiteX151" fmla="*/ 1731911 w 12192000"/>
                <a:gd name="connsiteY151" fmla="*/ 646372 h 1608850"/>
                <a:gd name="connsiteX152" fmla="*/ 1731911 w 12192000"/>
                <a:gd name="connsiteY152" fmla="*/ 647993 h 1608850"/>
                <a:gd name="connsiteX153" fmla="*/ 1731911 w 12192000"/>
                <a:gd name="connsiteY153" fmla="*/ 659342 h 1608850"/>
                <a:gd name="connsiteX154" fmla="*/ 1733939 w 12192000"/>
                <a:gd name="connsiteY154" fmla="*/ 659342 h 1608850"/>
                <a:gd name="connsiteX155" fmla="*/ 1748125 w 12192000"/>
                <a:gd name="connsiteY155" fmla="*/ 659342 h 1608850"/>
                <a:gd name="connsiteX156" fmla="*/ 1754205 w 12192000"/>
                <a:gd name="connsiteY156" fmla="*/ 665828 h 1608850"/>
                <a:gd name="connsiteX157" fmla="*/ 1754205 w 12192000"/>
                <a:gd name="connsiteY157" fmla="*/ 687446 h 1608850"/>
                <a:gd name="connsiteX158" fmla="*/ 1756485 w 12192000"/>
                <a:gd name="connsiteY158" fmla="*/ 687446 h 1608850"/>
                <a:gd name="connsiteX159" fmla="*/ 1772445 w 12192000"/>
                <a:gd name="connsiteY159" fmla="*/ 687446 h 1608850"/>
                <a:gd name="connsiteX160" fmla="*/ 1772445 w 12192000"/>
                <a:gd name="connsiteY160" fmla="*/ 688526 h 1608850"/>
                <a:gd name="connsiteX161" fmla="*/ 1772445 w 12192000"/>
                <a:gd name="connsiteY161" fmla="*/ 696093 h 1608850"/>
                <a:gd name="connsiteX162" fmla="*/ 1773713 w 12192000"/>
                <a:gd name="connsiteY162" fmla="*/ 696093 h 1608850"/>
                <a:gd name="connsiteX163" fmla="*/ 1782579 w 12192000"/>
                <a:gd name="connsiteY163" fmla="*/ 696093 h 1608850"/>
                <a:gd name="connsiteX164" fmla="*/ 1782579 w 12192000"/>
                <a:gd name="connsiteY164" fmla="*/ 698254 h 1608850"/>
                <a:gd name="connsiteX165" fmla="*/ 1782579 w 12192000"/>
                <a:gd name="connsiteY165" fmla="*/ 713387 h 1608850"/>
                <a:gd name="connsiteX166" fmla="*/ 1786633 w 12192000"/>
                <a:gd name="connsiteY166" fmla="*/ 711495 h 1608850"/>
                <a:gd name="connsiteX167" fmla="*/ 1786633 w 12192000"/>
                <a:gd name="connsiteY167" fmla="*/ 698254 h 1608850"/>
                <a:gd name="connsiteX168" fmla="*/ 1787645 w 12192000"/>
                <a:gd name="connsiteY168" fmla="*/ 698254 h 1608850"/>
                <a:gd name="connsiteX169" fmla="*/ 1794739 w 12192000"/>
                <a:gd name="connsiteY169" fmla="*/ 698254 h 1608850"/>
                <a:gd name="connsiteX170" fmla="*/ 1794739 w 12192000"/>
                <a:gd name="connsiteY170" fmla="*/ 699876 h 1608850"/>
                <a:gd name="connsiteX171" fmla="*/ 1794739 w 12192000"/>
                <a:gd name="connsiteY171" fmla="*/ 711225 h 1608850"/>
                <a:gd name="connsiteX172" fmla="*/ 1795499 w 12192000"/>
                <a:gd name="connsiteY172" fmla="*/ 711225 h 1608850"/>
                <a:gd name="connsiteX173" fmla="*/ 1800819 w 12192000"/>
                <a:gd name="connsiteY173" fmla="*/ 711225 h 1608850"/>
                <a:gd name="connsiteX174" fmla="*/ 1849459 w 12192000"/>
                <a:gd name="connsiteY174" fmla="*/ 706902 h 1608850"/>
                <a:gd name="connsiteX175" fmla="*/ 1849459 w 12192000"/>
                <a:gd name="connsiteY175" fmla="*/ 708253 h 1608850"/>
                <a:gd name="connsiteX176" fmla="*/ 1849459 w 12192000"/>
                <a:gd name="connsiteY176" fmla="*/ 717710 h 1608850"/>
                <a:gd name="connsiteX177" fmla="*/ 1850219 w 12192000"/>
                <a:gd name="connsiteY177" fmla="*/ 717710 h 1608850"/>
                <a:gd name="connsiteX178" fmla="*/ 1855541 w 12192000"/>
                <a:gd name="connsiteY178" fmla="*/ 717710 h 1608850"/>
                <a:gd name="connsiteX179" fmla="*/ 1855541 w 12192000"/>
                <a:gd name="connsiteY179" fmla="*/ 719872 h 1608850"/>
                <a:gd name="connsiteX180" fmla="*/ 1855541 w 12192000"/>
                <a:gd name="connsiteY180" fmla="*/ 735005 h 1608850"/>
                <a:gd name="connsiteX181" fmla="*/ 1857567 w 12192000"/>
                <a:gd name="connsiteY181" fmla="*/ 733654 h 1608850"/>
                <a:gd name="connsiteX182" fmla="*/ 1871753 w 12192000"/>
                <a:gd name="connsiteY182" fmla="*/ 724196 h 1608850"/>
                <a:gd name="connsiteX183" fmla="*/ 1877833 w 12192000"/>
                <a:gd name="connsiteY183" fmla="*/ 683122 h 1608850"/>
                <a:gd name="connsiteX184" fmla="*/ 1878593 w 12192000"/>
                <a:gd name="connsiteY184" fmla="*/ 682852 h 1608850"/>
                <a:gd name="connsiteX185" fmla="*/ 1883913 w 12192000"/>
                <a:gd name="connsiteY185" fmla="*/ 680960 h 1608850"/>
                <a:gd name="connsiteX186" fmla="*/ 1885941 w 12192000"/>
                <a:gd name="connsiteY186" fmla="*/ 611783 h 1608850"/>
                <a:gd name="connsiteX187" fmla="*/ 1887967 w 12192000"/>
                <a:gd name="connsiteY187" fmla="*/ 680960 h 1608850"/>
                <a:gd name="connsiteX188" fmla="*/ 1888727 w 12192000"/>
                <a:gd name="connsiteY188" fmla="*/ 681230 h 1608850"/>
                <a:gd name="connsiteX189" fmla="*/ 1894047 w 12192000"/>
                <a:gd name="connsiteY189" fmla="*/ 683122 h 1608850"/>
                <a:gd name="connsiteX190" fmla="*/ 1894047 w 12192000"/>
                <a:gd name="connsiteY190" fmla="*/ 596651 h 1608850"/>
                <a:gd name="connsiteX191" fmla="*/ 1898101 w 12192000"/>
                <a:gd name="connsiteY191" fmla="*/ 564224 h 1608850"/>
                <a:gd name="connsiteX192" fmla="*/ 1936607 w 12192000"/>
                <a:gd name="connsiteY192" fmla="*/ 564224 h 1608850"/>
                <a:gd name="connsiteX193" fmla="*/ 1936607 w 12192000"/>
                <a:gd name="connsiteY193" fmla="*/ 596651 h 1608850"/>
                <a:gd name="connsiteX194" fmla="*/ 1937367 w 12192000"/>
                <a:gd name="connsiteY194" fmla="*/ 596651 h 1608850"/>
                <a:gd name="connsiteX195" fmla="*/ 1942687 w 12192000"/>
                <a:gd name="connsiteY195" fmla="*/ 596651 h 1608850"/>
                <a:gd name="connsiteX196" fmla="*/ 1942687 w 12192000"/>
                <a:gd name="connsiteY196" fmla="*/ 514503 h 1608850"/>
                <a:gd name="connsiteX197" fmla="*/ 1944461 w 12192000"/>
                <a:gd name="connsiteY197" fmla="*/ 514503 h 1608850"/>
                <a:gd name="connsiteX198" fmla="*/ 1956875 w 12192000"/>
                <a:gd name="connsiteY198" fmla="*/ 514503 h 1608850"/>
                <a:gd name="connsiteX199" fmla="*/ 1956875 w 12192000"/>
                <a:gd name="connsiteY199" fmla="*/ 512612 h 1608850"/>
                <a:gd name="connsiteX200" fmla="*/ 1956875 w 12192000"/>
                <a:gd name="connsiteY200" fmla="*/ 499371 h 1608850"/>
                <a:gd name="connsiteX201" fmla="*/ 1979169 w 12192000"/>
                <a:gd name="connsiteY201" fmla="*/ 499371 h 1608850"/>
                <a:gd name="connsiteX202" fmla="*/ 1979169 w 12192000"/>
                <a:gd name="connsiteY202" fmla="*/ 498290 h 1608850"/>
                <a:gd name="connsiteX203" fmla="*/ 1979169 w 12192000"/>
                <a:gd name="connsiteY203" fmla="*/ 490724 h 1608850"/>
                <a:gd name="connsiteX204" fmla="*/ 1980941 w 12192000"/>
                <a:gd name="connsiteY204" fmla="*/ 490724 h 1608850"/>
                <a:gd name="connsiteX205" fmla="*/ 1993355 w 12192000"/>
                <a:gd name="connsiteY205" fmla="*/ 490724 h 1608850"/>
                <a:gd name="connsiteX206" fmla="*/ 1993355 w 12192000"/>
                <a:gd name="connsiteY206" fmla="*/ 491805 h 1608850"/>
                <a:gd name="connsiteX207" fmla="*/ 1993355 w 12192000"/>
                <a:gd name="connsiteY207" fmla="*/ 499371 h 1608850"/>
                <a:gd name="connsiteX208" fmla="*/ 1994115 w 12192000"/>
                <a:gd name="connsiteY208" fmla="*/ 499371 h 1608850"/>
                <a:gd name="connsiteX209" fmla="*/ 1999435 w 12192000"/>
                <a:gd name="connsiteY209" fmla="*/ 499371 h 1608850"/>
                <a:gd name="connsiteX210" fmla="*/ 2009569 w 12192000"/>
                <a:gd name="connsiteY210" fmla="*/ 495047 h 1608850"/>
                <a:gd name="connsiteX211" fmla="*/ 2013621 w 12192000"/>
                <a:gd name="connsiteY211" fmla="*/ 498290 h 1608850"/>
                <a:gd name="connsiteX212" fmla="*/ 2013621 w 12192000"/>
                <a:gd name="connsiteY212" fmla="*/ 490724 h 1608850"/>
                <a:gd name="connsiteX213" fmla="*/ 2015901 w 12192000"/>
                <a:gd name="connsiteY213" fmla="*/ 490724 h 1608850"/>
                <a:gd name="connsiteX214" fmla="*/ 2031863 w 12192000"/>
                <a:gd name="connsiteY214" fmla="*/ 490724 h 1608850"/>
                <a:gd name="connsiteX215" fmla="*/ 2031863 w 12192000"/>
                <a:gd name="connsiteY215" fmla="*/ 491805 h 1608850"/>
                <a:gd name="connsiteX216" fmla="*/ 2031863 w 12192000"/>
                <a:gd name="connsiteY216" fmla="*/ 499371 h 1608850"/>
                <a:gd name="connsiteX217" fmla="*/ 2062263 w 12192000"/>
                <a:gd name="connsiteY217" fmla="*/ 499371 h 1608850"/>
                <a:gd name="connsiteX218" fmla="*/ 2062263 w 12192000"/>
                <a:gd name="connsiteY218" fmla="*/ 500992 h 1608850"/>
                <a:gd name="connsiteX219" fmla="*/ 2062263 w 12192000"/>
                <a:gd name="connsiteY219" fmla="*/ 512342 h 1608850"/>
                <a:gd name="connsiteX220" fmla="*/ 2088609 w 12192000"/>
                <a:gd name="connsiteY220" fmla="*/ 512342 h 1608850"/>
                <a:gd name="connsiteX221" fmla="*/ 2088609 w 12192000"/>
                <a:gd name="connsiteY221" fmla="*/ 542606 h 1608850"/>
                <a:gd name="connsiteX222" fmla="*/ 2089369 w 12192000"/>
                <a:gd name="connsiteY222" fmla="*/ 542606 h 1608850"/>
                <a:gd name="connsiteX223" fmla="*/ 2094689 w 12192000"/>
                <a:gd name="connsiteY223" fmla="*/ 542606 h 1608850"/>
                <a:gd name="connsiteX224" fmla="*/ 2094689 w 12192000"/>
                <a:gd name="connsiteY224" fmla="*/ 543687 h 1608850"/>
                <a:gd name="connsiteX225" fmla="*/ 2094689 w 12192000"/>
                <a:gd name="connsiteY225" fmla="*/ 551254 h 1608850"/>
                <a:gd name="connsiteX226" fmla="*/ 2098743 w 12192000"/>
                <a:gd name="connsiteY226" fmla="*/ 581518 h 1608850"/>
                <a:gd name="connsiteX227" fmla="*/ 2099503 w 12192000"/>
                <a:gd name="connsiteY227" fmla="*/ 581518 h 1608850"/>
                <a:gd name="connsiteX228" fmla="*/ 2104823 w 12192000"/>
                <a:gd name="connsiteY228" fmla="*/ 581518 h 1608850"/>
                <a:gd name="connsiteX229" fmla="*/ 2104823 w 12192000"/>
                <a:gd name="connsiteY229" fmla="*/ 582329 h 1608850"/>
                <a:gd name="connsiteX230" fmla="*/ 2104823 w 12192000"/>
                <a:gd name="connsiteY230" fmla="*/ 588004 h 1608850"/>
                <a:gd name="connsiteX231" fmla="*/ 2105837 w 12192000"/>
                <a:gd name="connsiteY231" fmla="*/ 588004 h 1608850"/>
                <a:gd name="connsiteX232" fmla="*/ 2112929 w 12192000"/>
                <a:gd name="connsiteY232" fmla="*/ 588004 h 1608850"/>
                <a:gd name="connsiteX233" fmla="*/ 2112929 w 12192000"/>
                <a:gd name="connsiteY233" fmla="*/ 618269 h 1608850"/>
                <a:gd name="connsiteX234" fmla="*/ 2114957 w 12192000"/>
                <a:gd name="connsiteY234" fmla="*/ 618269 h 1608850"/>
                <a:gd name="connsiteX235" fmla="*/ 2129143 w 12192000"/>
                <a:gd name="connsiteY235" fmla="*/ 618269 h 1608850"/>
                <a:gd name="connsiteX236" fmla="*/ 2129143 w 12192000"/>
                <a:gd name="connsiteY236" fmla="*/ 642048 h 1608850"/>
                <a:gd name="connsiteX237" fmla="*/ 2131171 w 12192000"/>
                <a:gd name="connsiteY237" fmla="*/ 643669 h 1608850"/>
                <a:gd name="connsiteX238" fmla="*/ 2131171 w 12192000"/>
                <a:gd name="connsiteY238" fmla="*/ 655019 h 1608850"/>
                <a:gd name="connsiteX239" fmla="*/ 2131931 w 12192000"/>
                <a:gd name="connsiteY239" fmla="*/ 655019 h 1608850"/>
                <a:gd name="connsiteX240" fmla="*/ 2137251 w 12192000"/>
                <a:gd name="connsiteY240" fmla="*/ 655019 h 1608850"/>
                <a:gd name="connsiteX241" fmla="*/ 2137251 w 12192000"/>
                <a:gd name="connsiteY241" fmla="*/ 678798 h 1608850"/>
                <a:gd name="connsiteX242" fmla="*/ 2138517 w 12192000"/>
                <a:gd name="connsiteY242" fmla="*/ 678798 h 1608850"/>
                <a:gd name="connsiteX243" fmla="*/ 2147383 w 12192000"/>
                <a:gd name="connsiteY243" fmla="*/ 678798 h 1608850"/>
                <a:gd name="connsiteX244" fmla="*/ 2149411 w 12192000"/>
                <a:gd name="connsiteY244" fmla="*/ 682852 h 1608850"/>
                <a:gd name="connsiteX245" fmla="*/ 2149411 w 12192000"/>
                <a:gd name="connsiteY245" fmla="*/ 696093 h 1608850"/>
                <a:gd name="connsiteX246" fmla="*/ 2150931 w 12192000"/>
                <a:gd name="connsiteY246" fmla="*/ 694201 h 1608850"/>
                <a:gd name="connsiteX247" fmla="*/ 2161571 w 12192000"/>
                <a:gd name="connsiteY247" fmla="*/ 680960 h 1608850"/>
                <a:gd name="connsiteX248" fmla="*/ 2189945 w 12192000"/>
                <a:gd name="connsiteY248" fmla="*/ 680960 h 1608850"/>
                <a:gd name="connsiteX249" fmla="*/ 2189945 w 12192000"/>
                <a:gd name="connsiteY249" fmla="*/ 767431 h 1608850"/>
                <a:gd name="connsiteX250" fmla="*/ 2190705 w 12192000"/>
                <a:gd name="connsiteY250" fmla="*/ 767431 h 1608850"/>
                <a:gd name="connsiteX251" fmla="*/ 2196025 w 12192000"/>
                <a:gd name="connsiteY251" fmla="*/ 767431 h 1608850"/>
                <a:gd name="connsiteX252" fmla="*/ 2196785 w 12192000"/>
                <a:gd name="connsiteY252" fmla="*/ 766080 h 1608850"/>
                <a:gd name="connsiteX253" fmla="*/ 2202105 w 12192000"/>
                <a:gd name="connsiteY253" fmla="*/ 756622 h 1608850"/>
                <a:gd name="connsiteX254" fmla="*/ 2202105 w 12192000"/>
                <a:gd name="connsiteY254" fmla="*/ 758514 h 1608850"/>
                <a:gd name="connsiteX255" fmla="*/ 2202105 w 12192000"/>
                <a:gd name="connsiteY255" fmla="*/ 771755 h 1608850"/>
                <a:gd name="connsiteX256" fmla="*/ 2206157 w 12192000"/>
                <a:gd name="connsiteY256" fmla="*/ 726358 h 1608850"/>
                <a:gd name="connsiteX257" fmla="*/ 2206917 w 12192000"/>
                <a:gd name="connsiteY257" fmla="*/ 726358 h 1608850"/>
                <a:gd name="connsiteX258" fmla="*/ 2212237 w 12192000"/>
                <a:gd name="connsiteY258" fmla="*/ 726358 h 1608850"/>
                <a:gd name="connsiteX259" fmla="*/ 2212237 w 12192000"/>
                <a:gd name="connsiteY259" fmla="*/ 661504 h 1608850"/>
                <a:gd name="connsiteX260" fmla="*/ 2213251 w 12192000"/>
                <a:gd name="connsiteY260" fmla="*/ 661504 h 1608850"/>
                <a:gd name="connsiteX261" fmla="*/ 2220345 w 12192000"/>
                <a:gd name="connsiteY261" fmla="*/ 661504 h 1608850"/>
                <a:gd name="connsiteX262" fmla="*/ 2232505 w 12192000"/>
                <a:gd name="connsiteY262" fmla="*/ 618269 h 1608850"/>
                <a:gd name="connsiteX263" fmla="*/ 2233771 w 12192000"/>
                <a:gd name="connsiteY263" fmla="*/ 618269 h 1608850"/>
                <a:gd name="connsiteX264" fmla="*/ 2242639 w 12192000"/>
                <a:gd name="connsiteY264" fmla="*/ 618269 h 1608850"/>
                <a:gd name="connsiteX265" fmla="*/ 2252771 w 12192000"/>
                <a:gd name="connsiteY265" fmla="*/ 661504 h 1608850"/>
                <a:gd name="connsiteX266" fmla="*/ 2253785 w 12192000"/>
                <a:gd name="connsiteY266" fmla="*/ 661504 h 1608850"/>
                <a:gd name="connsiteX267" fmla="*/ 2260879 w 12192000"/>
                <a:gd name="connsiteY267" fmla="*/ 661504 h 1608850"/>
                <a:gd name="connsiteX268" fmla="*/ 2260879 w 12192000"/>
                <a:gd name="connsiteY268" fmla="*/ 700416 h 1608850"/>
                <a:gd name="connsiteX269" fmla="*/ 2262651 w 12192000"/>
                <a:gd name="connsiteY269" fmla="*/ 700416 h 1608850"/>
                <a:gd name="connsiteX270" fmla="*/ 2275065 w 12192000"/>
                <a:gd name="connsiteY270" fmla="*/ 700416 h 1608850"/>
                <a:gd name="connsiteX271" fmla="*/ 2275065 w 12192000"/>
                <a:gd name="connsiteY271" fmla="*/ 702578 h 1608850"/>
                <a:gd name="connsiteX272" fmla="*/ 2275065 w 12192000"/>
                <a:gd name="connsiteY272" fmla="*/ 717710 h 1608850"/>
                <a:gd name="connsiteX273" fmla="*/ 2279119 w 12192000"/>
                <a:gd name="connsiteY273" fmla="*/ 715549 h 1608850"/>
                <a:gd name="connsiteX274" fmla="*/ 2279119 w 12192000"/>
                <a:gd name="connsiteY274" fmla="*/ 700416 h 1608850"/>
                <a:gd name="connsiteX275" fmla="*/ 2280639 w 12192000"/>
                <a:gd name="connsiteY275" fmla="*/ 700416 h 1608850"/>
                <a:gd name="connsiteX276" fmla="*/ 2291279 w 12192000"/>
                <a:gd name="connsiteY276" fmla="*/ 700416 h 1608850"/>
                <a:gd name="connsiteX277" fmla="*/ 2291279 w 12192000"/>
                <a:gd name="connsiteY277" fmla="*/ 702037 h 1608850"/>
                <a:gd name="connsiteX278" fmla="*/ 2291279 w 12192000"/>
                <a:gd name="connsiteY278" fmla="*/ 713387 h 1608850"/>
                <a:gd name="connsiteX279" fmla="*/ 2321680 w 12192000"/>
                <a:gd name="connsiteY279" fmla="*/ 713387 h 1608850"/>
                <a:gd name="connsiteX280" fmla="*/ 2321680 w 12192000"/>
                <a:gd name="connsiteY280" fmla="*/ 676637 h 1608850"/>
                <a:gd name="connsiteX281" fmla="*/ 2322945 w 12192000"/>
                <a:gd name="connsiteY281" fmla="*/ 676637 h 1608850"/>
                <a:gd name="connsiteX282" fmla="*/ 2331813 w 12192000"/>
                <a:gd name="connsiteY282" fmla="*/ 676637 h 1608850"/>
                <a:gd name="connsiteX283" fmla="*/ 2331813 w 12192000"/>
                <a:gd name="connsiteY283" fmla="*/ 698254 h 1608850"/>
                <a:gd name="connsiteX284" fmla="*/ 2333840 w 12192000"/>
                <a:gd name="connsiteY284" fmla="*/ 665828 h 1608850"/>
                <a:gd name="connsiteX285" fmla="*/ 2356133 w 12192000"/>
                <a:gd name="connsiteY285" fmla="*/ 665828 h 1608850"/>
                <a:gd name="connsiteX286" fmla="*/ 2356133 w 12192000"/>
                <a:gd name="connsiteY286" fmla="*/ 664206 h 1608850"/>
                <a:gd name="connsiteX287" fmla="*/ 2356133 w 12192000"/>
                <a:gd name="connsiteY287" fmla="*/ 652857 h 1608850"/>
                <a:gd name="connsiteX288" fmla="*/ 2356893 w 12192000"/>
                <a:gd name="connsiteY288" fmla="*/ 652857 h 1608850"/>
                <a:gd name="connsiteX289" fmla="*/ 2362213 w 12192000"/>
                <a:gd name="connsiteY289" fmla="*/ 652857 h 1608850"/>
                <a:gd name="connsiteX290" fmla="*/ 2362213 w 12192000"/>
                <a:gd name="connsiteY290" fmla="*/ 650966 h 1608850"/>
                <a:gd name="connsiteX291" fmla="*/ 2362213 w 12192000"/>
                <a:gd name="connsiteY291" fmla="*/ 637725 h 1608850"/>
                <a:gd name="connsiteX292" fmla="*/ 2366267 w 12192000"/>
                <a:gd name="connsiteY292" fmla="*/ 644210 h 1608850"/>
                <a:gd name="connsiteX293" fmla="*/ 2368547 w 12192000"/>
                <a:gd name="connsiteY293" fmla="*/ 644210 h 1608850"/>
                <a:gd name="connsiteX294" fmla="*/ 2384507 w 12192000"/>
                <a:gd name="connsiteY294" fmla="*/ 644210 h 1608850"/>
                <a:gd name="connsiteX295" fmla="*/ 2384507 w 12192000"/>
                <a:gd name="connsiteY295" fmla="*/ 643399 h 1608850"/>
                <a:gd name="connsiteX296" fmla="*/ 2384507 w 12192000"/>
                <a:gd name="connsiteY296" fmla="*/ 637725 h 1608850"/>
                <a:gd name="connsiteX297" fmla="*/ 2385267 w 12192000"/>
                <a:gd name="connsiteY297" fmla="*/ 637725 h 1608850"/>
                <a:gd name="connsiteX298" fmla="*/ 2390587 w 12192000"/>
                <a:gd name="connsiteY298" fmla="*/ 637725 h 1608850"/>
                <a:gd name="connsiteX299" fmla="*/ 2390587 w 12192000"/>
                <a:gd name="connsiteY299" fmla="*/ 639076 h 1608850"/>
                <a:gd name="connsiteX300" fmla="*/ 2390587 w 12192000"/>
                <a:gd name="connsiteY300" fmla="*/ 648534 h 1608850"/>
                <a:gd name="connsiteX301" fmla="*/ 2429093 w 12192000"/>
                <a:gd name="connsiteY301" fmla="*/ 648534 h 1608850"/>
                <a:gd name="connsiteX302" fmla="*/ 2429093 w 12192000"/>
                <a:gd name="connsiteY302" fmla="*/ 786887 h 1608850"/>
                <a:gd name="connsiteX303" fmla="*/ 2430613 w 12192000"/>
                <a:gd name="connsiteY303" fmla="*/ 786887 h 1608850"/>
                <a:gd name="connsiteX304" fmla="*/ 2441254 w 12192000"/>
                <a:gd name="connsiteY304" fmla="*/ 786887 h 1608850"/>
                <a:gd name="connsiteX305" fmla="*/ 2441254 w 12192000"/>
                <a:gd name="connsiteY305" fmla="*/ 773917 h 1608850"/>
                <a:gd name="connsiteX306" fmla="*/ 2445307 w 12192000"/>
                <a:gd name="connsiteY306" fmla="*/ 773917 h 1608850"/>
                <a:gd name="connsiteX307" fmla="*/ 2445307 w 12192000"/>
                <a:gd name="connsiteY307" fmla="*/ 786887 h 1608850"/>
                <a:gd name="connsiteX308" fmla="*/ 2475707 w 12192000"/>
                <a:gd name="connsiteY308" fmla="*/ 786887 h 1608850"/>
                <a:gd name="connsiteX309" fmla="*/ 2475707 w 12192000"/>
                <a:gd name="connsiteY309" fmla="*/ 756622 h 1608850"/>
                <a:gd name="connsiteX310" fmla="*/ 2487867 w 12192000"/>
                <a:gd name="connsiteY310" fmla="*/ 756622 h 1608850"/>
                <a:gd name="connsiteX311" fmla="*/ 2500027 w 12192000"/>
                <a:gd name="connsiteY311" fmla="*/ 754461 h 1608850"/>
                <a:gd name="connsiteX312" fmla="*/ 2504082 w 12192000"/>
                <a:gd name="connsiteY312" fmla="*/ 756622 h 1608850"/>
                <a:gd name="connsiteX313" fmla="*/ 2514215 w 12192000"/>
                <a:gd name="connsiteY313" fmla="*/ 756622 h 1608850"/>
                <a:gd name="connsiteX314" fmla="*/ 2514215 w 12192000"/>
                <a:gd name="connsiteY314" fmla="*/ 786887 h 1608850"/>
                <a:gd name="connsiteX315" fmla="*/ 2522321 w 12192000"/>
                <a:gd name="connsiteY315" fmla="*/ 786887 h 1608850"/>
                <a:gd name="connsiteX316" fmla="*/ 2522321 w 12192000"/>
                <a:gd name="connsiteY316" fmla="*/ 804182 h 1608850"/>
                <a:gd name="connsiteX317" fmla="*/ 2531658 w 12192000"/>
                <a:gd name="connsiteY317" fmla="*/ 805087 h 1608850"/>
                <a:gd name="connsiteX318" fmla="*/ 2544615 w 12192000"/>
                <a:gd name="connsiteY318" fmla="*/ 805087 h 1608850"/>
                <a:gd name="connsiteX319" fmla="*/ 2544615 w 12192000"/>
                <a:gd name="connsiteY319" fmla="*/ 789049 h 1608850"/>
                <a:gd name="connsiteX320" fmla="*/ 2612571 w 12192000"/>
                <a:gd name="connsiteY320" fmla="*/ 789049 h 1608850"/>
                <a:gd name="connsiteX321" fmla="*/ 2612571 w 12192000"/>
                <a:gd name="connsiteY321" fmla="*/ 703796 h 1608850"/>
                <a:gd name="connsiteX322" fmla="*/ 2684579 w 12192000"/>
                <a:gd name="connsiteY322" fmla="*/ 703796 h 1608850"/>
                <a:gd name="connsiteX323" fmla="*/ 2684579 w 12192000"/>
                <a:gd name="connsiteY323" fmla="*/ 782564 h 1608850"/>
                <a:gd name="connsiteX324" fmla="*/ 2686483 w 12192000"/>
                <a:gd name="connsiteY324" fmla="*/ 782564 h 1608850"/>
                <a:gd name="connsiteX325" fmla="*/ 2687725 w 12192000"/>
                <a:gd name="connsiteY325" fmla="*/ 805087 h 1608850"/>
                <a:gd name="connsiteX326" fmla="*/ 2697401 w 12192000"/>
                <a:gd name="connsiteY326" fmla="*/ 805087 h 1608850"/>
                <a:gd name="connsiteX327" fmla="*/ 2698643 w 12192000"/>
                <a:gd name="connsiteY327" fmla="*/ 782564 h 1608850"/>
                <a:gd name="connsiteX328" fmla="*/ 2704723 w 12192000"/>
                <a:gd name="connsiteY328" fmla="*/ 782564 h 1608850"/>
                <a:gd name="connsiteX329" fmla="*/ 2705965 w 12192000"/>
                <a:gd name="connsiteY329" fmla="*/ 805087 h 1608850"/>
                <a:gd name="connsiteX330" fmla="*/ 2756588 w 12192000"/>
                <a:gd name="connsiteY330" fmla="*/ 805087 h 1608850"/>
                <a:gd name="connsiteX331" fmla="*/ 2756588 w 12192000"/>
                <a:gd name="connsiteY331" fmla="*/ 642059 h 1608850"/>
                <a:gd name="connsiteX332" fmla="*/ 2953915 w 12192000"/>
                <a:gd name="connsiteY332" fmla="*/ 642059 h 1608850"/>
                <a:gd name="connsiteX333" fmla="*/ 2953915 w 12192000"/>
                <a:gd name="connsiteY333" fmla="*/ 805087 h 1608850"/>
                <a:gd name="connsiteX334" fmla="*/ 2972611 w 12192000"/>
                <a:gd name="connsiteY334" fmla="*/ 805087 h 1608850"/>
                <a:gd name="connsiteX335" fmla="*/ 2972611 w 12192000"/>
                <a:gd name="connsiteY335" fmla="*/ 722394 h 1608850"/>
                <a:gd name="connsiteX336" fmla="*/ 3067731 w 12192000"/>
                <a:gd name="connsiteY336" fmla="*/ 722394 h 1608850"/>
                <a:gd name="connsiteX337" fmla="*/ 3079662 w 12192000"/>
                <a:gd name="connsiteY337" fmla="*/ 404253 h 1608850"/>
                <a:gd name="connsiteX338" fmla="*/ 3067502 w 12192000"/>
                <a:gd name="connsiteY338" fmla="*/ 382635 h 1608850"/>
                <a:gd name="connsiteX339" fmla="*/ 3061422 w 12192000"/>
                <a:gd name="connsiteY339" fmla="*/ 378311 h 1608850"/>
                <a:gd name="connsiteX340" fmla="*/ 3069529 w 12192000"/>
                <a:gd name="connsiteY340" fmla="*/ 354532 h 1608850"/>
                <a:gd name="connsiteX341" fmla="*/ 3069529 w 12192000"/>
                <a:gd name="connsiteY341" fmla="*/ 337238 h 1608850"/>
                <a:gd name="connsiteX342" fmla="*/ 3083715 w 12192000"/>
                <a:gd name="connsiteY342" fmla="*/ 337238 h 1608850"/>
                <a:gd name="connsiteX343" fmla="*/ 3083715 w 12192000"/>
                <a:gd name="connsiteY343" fmla="*/ 315620 h 1608850"/>
                <a:gd name="connsiteX344" fmla="*/ 3085742 w 12192000"/>
                <a:gd name="connsiteY344" fmla="*/ 311296 h 1608850"/>
                <a:gd name="connsiteX345" fmla="*/ 3085742 w 12192000"/>
                <a:gd name="connsiteY345" fmla="*/ 233472 h 1608850"/>
                <a:gd name="connsiteX346" fmla="*/ 3083715 w 12192000"/>
                <a:gd name="connsiteY346" fmla="*/ 226987 h 1608850"/>
                <a:gd name="connsiteX347" fmla="*/ 3089795 w 12192000"/>
                <a:gd name="connsiteY347" fmla="*/ 220501 h 1608850"/>
                <a:gd name="connsiteX348" fmla="*/ 3089795 w 12192000"/>
                <a:gd name="connsiteY348" fmla="*/ 162133 h 1608850"/>
                <a:gd name="connsiteX349" fmla="*/ 3091822 w 12192000"/>
                <a:gd name="connsiteY349" fmla="*/ 157810 h 1608850"/>
                <a:gd name="connsiteX350" fmla="*/ 3091822 w 12192000"/>
                <a:gd name="connsiteY350" fmla="*/ 101604 h 1608850"/>
                <a:gd name="connsiteX351" fmla="*/ 3093849 w 12192000"/>
                <a:gd name="connsiteY351" fmla="*/ 82148 h 1608850"/>
                <a:gd name="connsiteX352" fmla="*/ 3097902 w 12192000"/>
                <a:gd name="connsiteY352" fmla="*/ 99442 h 1608850"/>
                <a:gd name="connsiteX353" fmla="*/ 3099929 w 12192000"/>
                <a:gd name="connsiteY353" fmla="*/ 157810 h 1608850"/>
                <a:gd name="connsiteX354" fmla="*/ 3101955 w 12192000"/>
                <a:gd name="connsiteY354" fmla="*/ 220501 h 1608850"/>
                <a:gd name="connsiteX355" fmla="*/ 3108035 w 12192000"/>
                <a:gd name="connsiteY355" fmla="*/ 226987 h 1608850"/>
                <a:gd name="connsiteX356" fmla="*/ 3106009 w 12192000"/>
                <a:gd name="connsiteY356" fmla="*/ 233472 h 1608850"/>
                <a:gd name="connsiteX357" fmla="*/ 3106009 w 12192000"/>
                <a:gd name="connsiteY357" fmla="*/ 311296 h 1608850"/>
                <a:gd name="connsiteX358" fmla="*/ 3108035 w 12192000"/>
                <a:gd name="connsiteY358" fmla="*/ 315620 h 1608850"/>
                <a:gd name="connsiteX359" fmla="*/ 3108035 w 12192000"/>
                <a:gd name="connsiteY359" fmla="*/ 337238 h 1608850"/>
                <a:gd name="connsiteX360" fmla="*/ 3122222 w 12192000"/>
                <a:gd name="connsiteY360" fmla="*/ 337238 h 1608850"/>
                <a:gd name="connsiteX361" fmla="*/ 3122222 w 12192000"/>
                <a:gd name="connsiteY361" fmla="*/ 354532 h 1608850"/>
                <a:gd name="connsiteX362" fmla="*/ 3130330 w 12192000"/>
                <a:gd name="connsiteY362" fmla="*/ 378311 h 1608850"/>
                <a:gd name="connsiteX363" fmla="*/ 3124250 w 12192000"/>
                <a:gd name="connsiteY363" fmla="*/ 382635 h 1608850"/>
                <a:gd name="connsiteX364" fmla="*/ 3112089 w 12192000"/>
                <a:gd name="connsiteY364" fmla="*/ 404253 h 1608850"/>
                <a:gd name="connsiteX365" fmla="*/ 3120195 w 12192000"/>
                <a:gd name="connsiteY365" fmla="*/ 657181 h 1608850"/>
                <a:gd name="connsiteX366" fmla="*/ 3185050 w 12192000"/>
                <a:gd name="connsiteY366" fmla="*/ 657181 h 1608850"/>
                <a:gd name="connsiteX367" fmla="*/ 3185050 w 12192000"/>
                <a:gd name="connsiteY367" fmla="*/ 732843 h 1608850"/>
                <a:gd name="connsiteX368" fmla="*/ 3193157 w 12192000"/>
                <a:gd name="connsiteY368" fmla="*/ 732843 h 1608850"/>
                <a:gd name="connsiteX369" fmla="*/ 3195183 w 12192000"/>
                <a:gd name="connsiteY369" fmla="*/ 726358 h 1608850"/>
                <a:gd name="connsiteX370" fmla="*/ 3201263 w 12192000"/>
                <a:gd name="connsiteY370" fmla="*/ 726358 h 1608850"/>
                <a:gd name="connsiteX371" fmla="*/ 3203291 w 12192000"/>
                <a:gd name="connsiteY371" fmla="*/ 735005 h 1608850"/>
                <a:gd name="connsiteX372" fmla="*/ 3215451 w 12192000"/>
                <a:gd name="connsiteY372" fmla="*/ 735005 h 1608850"/>
                <a:gd name="connsiteX373" fmla="*/ 3215451 w 12192000"/>
                <a:gd name="connsiteY373" fmla="*/ 728519 h 1608850"/>
                <a:gd name="connsiteX374" fmla="*/ 3237744 w 12192000"/>
                <a:gd name="connsiteY374" fmla="*/ 728519 h 1608850"/>
                <a:gd name="connsiteX375" fmla="*/ 3237744 w 12192000"/>
                <a:gd name="connsiteY375" fmla="*/ 735005 h 1608850"/>
                <a:gd name="connsiteX376" fmla="*/ 3258011 w 12192000"/>
                <a:gd name="connsiteY376" fmla="*/ 735005 h 1608850"/>
                <a:gd name="connsiteX377" fmla="*/ 3258011 w 12192000"/>
                <a:gd name="connsiteY377" fmla="*/ 780402 h 1608850"/>
                <a:gd name="connsiteX378" fmla="*/ 3272198 w 12192000"/>
                <a:gd name="connsiteY378" fmla="*/ 780402 h 1608850"/>
                <a:gd name="connsiteX379" fmla="*/ 3272198 w 12192000"/>
                <a:gd name="connsiteY379" fmla="*/ 767431 h 1608850"/>
                <a:gd name="connsiteX380" fmla="*/ 3288412 w 12192000"/>
                <a:gd name="connsiteY380" fmla="*/ 767431 h 1608850"/>
                <a:gd name="connsiteX381" fmla="*/ 3288412 w 12192000"/>
                <a:gd name="connsiteY381" fmla="*/ 588004 h 1608850"/>
                <a:gd name="connsiteX382" fmla="*/ 3294492 w 12192000"/>
                <a:gd name="connsiteY382" fmla="*/ 581518 h 1608850"/>
                <a:gd name="connsiteX383" fmla="*/ 3367453 w 12192000"/>
                <a:gd name="connsiteY383" fmla="*/ 581518 h 1608850"/>
                <a:gd name="connsiteX384" fmla="*/ 3367453 w 12192000"/>
                <a:gd name="connsiteY384" fmla="*/ 590166 h 1608850"/>
                <a:gd name="connsiteX385" fmla="*/ 3377586 w 12192000"/>
                <a:gd name="connsiteY385" fmla="*/ 590166 h 1608850"/>
                <a:gd name="connsiteX386" fmla="*/ 3377586 w 12192000"/>
                <a:gd name="connsiteY386" fmla="*/ 704740 h 1608850"/>
                <a:gd name="connsiteX387" fmla="*/ 3399879 w 12192000"/>
                <a:gd name="connsiteY387" fmla="*/ 704740 h 1608850"/>
                <a:gd name="connsiteX388" fmla="*/ 3399879 w 12192000"/>
                <a:gd name="connsiteY388" fmla="*/ 637725 h 1608850"/>
                <a:gd name="connsiteX389" fmla="*/ 3426227 w 12192000"/>
                <a:gd name="connsiteY389" fmla="*/ 637725 h 1608850"/>
                <a:gd name="connsiteX390" fmla="*/ 3430279 w 12192000"/>
                <a:gd name="connsiteY390" fmla="*/ 633401 h 1608850"/>
                <a:gd name="connsiteX391" fmla="*/ 3438387 w 12192000"/>
                <a:gd name="connsiteY391" fmla="*/ 633401 h 1608850"/>
                <a:gd name="connsiteX392" fmla="*/ 3442439 w 12192000"/>
                <a:gd name="connsiteY392" fmla="*/ 637725 h 1608850"/>
                <a:gd name="connsiteX393" fmla="*/ 3464734 w 12192000"/>
                <a:gd name="connsiteY393" fmla="*/ 637725 h 1608850"/>
                <a:gd name="connsiteX394" fmla="*/ 3464734 w 12192000"/>
                <a:gd name="connsiteY394" fmla="*/ 520989 h 1608850"/>
                <a:gd name="connsiteX395" fmla="*/ 3521481 w 12192000"/>
                <a:gd name="connsiteY395" fmla="*/ 510180 h 1608850"/>
                <a:gd name="connsiteX396" fmla="*/ 3521481 w 12192000"/>
                <a:gd name="connsiteY396" fmla="*/ 511261 h 1608850"/>
                <a:gd name="connsiteX397" fmla="*/ 3521481 w 12192000"/>
                <a:gd name="connsiteY397" fmla="*/ 518827 h 1608850"/>
                <a:gd name="connsiteX398" fmla="*/ 3547828 w 12192000"/>
                <a:gd name="connsiteY398" fmla="*/ 518827 h 1608850"/>
                <a:gd name="connsiteX399" fmla="*/ 3547828 w 12192000"/>
                <a:gd name="connsiteY399" fmla="*/ 773917 h 1608850"/>
                <a:gd name="connsiteX400" fmla="*/ 3570122 w 12192000"/>
                <a:gd name="connsiteY400" fmla="*/ 773917 h 1608850"/>
                <a:gd name="connsiteX401" fmla="*/ 3570122 w 12192000"/>
                <a:gd name="connsiteY401" fmla="*/ 769593 h 1608850"/>
                <a:gd name="connsiteX402" fmla="*/ 3582282 w 12192000"/>
                <a:gd name="connsiteY402" fmla="*/ 769593 h 1608850"/>
                <a:gd name="connsiteX403" fmla="*/ 3582282 w 12192000"/>
                <a:gd name="connsiteY403" fmla="*/ 773917 h 1608850"/>
                <a:gd name="connsiteX404" fmla="*/ 3606602 w 12192000"/>
                <a:gd name="connsiteY404" fmla="*/ 773917 h 1608850"/>
                <a:gd name="connsiteX405" fmla="*/ 3606602 w 12192000"/>
                <a:gd name="connsiteY405" fmla="*/ 760946 h 1608850"/>
                <a:gd name="connsiteX406" fmla="*/ 3634975 w 12192000"/>
                <a:gd name="connsiteY406" fmla="*/ 760946 h 1608850"/>
                <a:gd name="connsiteX407" fmla="*/ 3647135 w 12192000"/>
                <a:gd name="connsiteY407" fmla="*/ 756622 h 1608850"/>
                <a:gd name="connsiteX408" fmla="*/ 3667403 w 12192000"/>
                <a:gd name="connsiteY408" fmla="*/ 760946 h 1608850"/>
                <a:gd name="connsiteX409" fmla="*/ 3667403 w 12192000"/>
                <a:gd name="connsiteY409" fmla="*/ 743652 h 1608850"/>
                <a:gd name="connsiteX410" fmla="*/ 3675510 w 12192000"/>
                <a:gd name="connsiteY410" fmla="*/ 743652 h 1608850"/>
                <a:gd name="connsiteX411" fmla="*/ 3675510 w 12192000"/>
                <a:gd name="connsiteY411" fmla="*/ 730681 h 1608850"/>
                <a:gd name="connsiteX412" fmla="*/ 3732257 w 12192000"/>
                <a:gd name="connsiteY412" fmla="*/ 730681 h 1608850"/>
                <a:gd name="connsiteX413" fmla="*/ 3732257 w 12192000"/>
                <a:gd name="connsiteY413" fmla="*/ 700416 h 1608850"/>
                <a:gd name="connsiteX414" fmla="*/ 3750497 w 12192000"/>
                <a:gd name="connsiteY414" fmla="*/ 700416 h 1608850"/>
                <a:gd name="connsiteX415" fmla="*/ 3750497 w 12192000"/>
                <a:gd name="connsiteY415" fmla="*/ 693931 h 1608850"/>
                <a:gd name="connsiteX416" fmla="*/ 3762657 w 12192000"/>
                <a:gd name="connsiteY416" fmla="*/ 693931 h 1608850"/>
                <a:gd name="connsiteX417" fmla="*/ 3762657 w 12192000"/>
                <a:gd name="connsiteY417" fmla="*/ 700416 h 1608850"/>
                <a:gd name="connsiteX418" fmla="*/ 3778870 w 12192000"/>
                <a:gd name="connsiteY418" fmla="*/ 700416 h 1608850"/>
                <a:gd name="connsiteX419" fmla="*/ 3778870 w 12192000"/>
                <a:gd name="connsiteY419" fmla="*/ 750137 h 1608850"/>
                <a:gd name="connsiteX420" fmla="*/ 3789470 w 12192000"/>
                <a:gd name="connsiteY420" fmla="*/ 750137 h 1608850"/>
                <a:gd name="connsiteX421" fmla="*/ 3789470 w 12192000"/>
                <a:gd name="connsiteY421" fmla="*/ 586174 h 1608850"/>
                <a:gd name="connsiteX422" fmla="*/ 3791390 w 12192000"/>
                <a:gd name="connsiteY422" fmla="*/ 586174 h 1608850"/>
                <a:gd name="connsiteX423" fmla="*/ 3791390 w 12192000"/>
                <a:gd name="connsiteY423" fmla="*/ 723865 h 1608850"/>
                <a:gd name="connsiteX424" fmla="*/ 3791390 w 12192000"/>
                <a:gd name="connsiteY424" fmla="*/ 750137 h 1608850"/>
                <a:gd name="connsiteX425" fmla="*/ 3806350 w 12192000"/>
                <a:gd name="connsiteY425" fmla="*/ 750137 h 1608850"/>
                <a:gd name="connsiteX426" fmla="*/ 3806350 w 12192000"/>
                <a:gd name="connsiteY426" fmla="*/ 742023 h 1608850"/>
                <a:gd name="connsiteX427" fmla="*/ 3811298 w 12192000"/>
                <a:gd name="connsiteY427" fmla="*/ 742023 h 1608850"/>
                <a:gd name="connsiteX428" fmla="*/ 3811298 w 12192000"/>
                <a:gd name="connsiteY428" fmla="*/ 724196 h 1608850"/>
                <a:gd name="connsiteX429" fmla="*/ 3849805 w 12192000"/>
                <a:gd name="connsiteY429" fmla="*/ 724196 h 1608850"/>
                <a:gd name="connsiteX430" fmla="*/ 3849805 w 12192000"/>
                <a:gd name="connsiteY430" fmla="*/ 693931 h 1608850"/>
                <a:gd name="connsiteX431" fmla="*/ 3888823 w 12192000"/>
                <a:gd name="connsiteY431" fmla="*/ 693931 h 1608850"/>
                <a:gd name="connsiteX432" fmla="*/ 3888823 w 12192000"/>
                <a:gd name="connsiteY432" fmla="*/ 690579 h 1608850"/>
                <a:gd name="connsiteX433" fmla="*/ 3887708 w 12192000"/>
                <a:gd name="connsiteY433" fmla="*/ 690579 h 1608850"/>
                <a:gd name="connsiteX434" fmla="*/ 3879906 w 12192000"/>
                <a:gd name="connsiteY434" fmla="*/ 690579 h 1608850"/>
                <a:gd name="connsiteX435" fmla="*/ 3879906 w 12192000"/>
                <a:gd name="connsiteY435" fmla="*/ 689443 h 1608850"/>
                <a:gd name="connsiteX436" fmla="*/ 3879906 w 12192000"/>
                <a:gd name="connsiteY436" fmla="*/ 681500 h 1608850"/>
                <a:gd name="connsiteX437" fmla="*/ 3881022 w 12192000"/>
                <a:gd name="connsiteY437" fmla="*/ 681500 h 1608850"/>
                <a:gd name="connsiteX438" fmla="*/ 3888823 w 12192000"/>
                <a:gd name="connsiteY438" fmla="*/ 681500 h 1608850"/>
                <a:gd name="connsiteX439" fmla="*/ 3888823 w 12192000"/>
                <a:gd name="connsiteY439" fmla="*/ 679986 h 1608850"/>
                <a:gd name="connsiteX440" fmla="*/ 3888823 w 12192000"/>
                <a:gd name="connsiteY440" fmla="*/ 669395 h 1608850"/>
                <a:gd name="connsiteX441" fmla="*/ 3887708 w 12192000"/>
                <a:gd name="connsiteY441" fmla="*/ 669395 h 1608850"/>
                <a:gd name="connsiteX442" fmla="*/ 3879906 w 12192000"/>
                <a:gd name="connsiteY442" fmla="*/ 669395 h 1608850"/>
                <a:gd name="connsiteX443" fmla="*/ 3879906 w 12192000"/>
                <a:gd name="connsiteY443" fmla="*/ 667882 h 1608850"/>
                <a:gd name="connsiteX444" fmla="*/ 3879906 w 12192000"/>
                <a:gd name="connsiteY444" fmla="*/ 657290 h 1608850"/>
                <a:gd name="connsiteX445" fmla="*/ 3881022 w 12192000"/>
                <a:gd name="connsiteY445" fmla="*/ 657290 h 1608850"/>
                <a:gd name="connsiteX446" fmla="*/ 3888823 w 12192000"/>
                <a:gd name="connsiteY446" fmla="*/ 657290 h 1608850"/>
                <a:gd name="connsiteX447" fmla="*/ 3888823 w 12192000"/>
                <a:gd name="connsiteY447" fmla="*/ 656156 h 1608850"/>
                <a:gd name="connsiteX448" fmla="*/ 3888823 w 12192000"/>
                <a:gd name="connsiteY448" fmla="*/ 648212 h 1608850"/>
                <a:gd name="connsiteX449" fmla="*/ 3887708 w 12192000"/>
                <a:gd name="connsiteY449" fmla="*/ 648212 h 1608850"/>
                <a:gd name="connsiteX450" fmla="*/ 3879906 w 12192000"/>
                <a:gd name="connsiteY450" fmla="*/ 648212 h 1608850"/>
                <a:gd name="connsiteX451" fmla="*/ 3879906 w 12192000"/>
                <a:gd name="connsiteY451" fmla="*/ 646698 h 1608850"/>
                <a:gd name="connsiteX452" fmla="*/ 3879906 w 12192000"/>
                <a:gd name="connsiteY452" fmla="*/ 636107 h 1608850"/>
                <a:gd name="connsiteX453" fmla="*/ 3881022 w 12192000"/>
                <a:gd name="connsiteY453" fmla="*/ 636107 h 1608850"/>
                <a:gd name="connsiteX454" fmla="*/ 3888823 w 12192000"/>
                <a:gd name="connsiteY454" fmla="*/ 636107 h 1608850"/>
                <a:gd name="connsiteX455" fmla="*/ 3888823 w 12192000"/>
                <a:gd name="connsiteY455" fmla="*/ 634594 h 1608850"/>
                <a:gd name="connsiteX456" fmla="*/ 3888823 w 12192000"/>
                <a:gd name="connsiteY456" fmla="*/ 624002 h 1608850"/>
                <a:gd name="connsiteX457" fmla="*/ 3887708 w 12192000"/>
                <a:gd name="connsiteY457" fmla="*/ 624002 h 1608850"/>
                <a:gd name="connsiteX458" fmla="*/ 3879906 w 12192000"/>
                <a:gd name="connsiteY458" fmla="*/ 624002 h 1608850"/>
                <a:gd name="connsiteX459" fmla="*/ 3879906 w 12192000"/>
                <a:gd name="connsiteY459" fmla="*/ 622489 h 1608850"/>
                <a:gd name="connsiteX460" fmla="*/ 3879906 w 12192000"/>
                <a:gd name="connsiteY460" fmla="*/ 611898 h 1608850"/>
                <a:gd name="connsiteX461" fmla="*/ 3881022 w 12192000"/>
                <a:gd name="connsiteY461" fmla="*/ 611898 h 1608850"/>
                <a:gd name="connsiteX462" fmla="*/ 3888823 w 12192000"/>
                <a:gd name="connsiteY462" fmla="*/ 611898 h 1608850"/>
                <a:gd name="connsiteX463" fmla="*/ 3888823 w 12192000"/>
                <a:gd name="connsiteY463" fmla="*/ 610763 h 1608850"/>
                <a:gd name="connsiteX464" fmla="*/ 3888823 w 12192000"/>
                <a:gd name="connsiteY464" fmla="*/ 602819 h 1608850"/>
                <a:gd name="connsiteX465" fmla="*/ 3887708 w 12192000"/>
                <a:gd name="connsiteY465" fmla="*/ 602819 h 1608850"/>
                <a:gd name="connsiteX466" fmla="*/ 3879906 w 12192000"/>
                <a:gd name="connsiteY466" fmla="*/ 602819 h 1608850"/>
                <a:gd name="connsiteX467" fmla="*/ 3879906 w 12192000"/>
                <a:gd name="connsiteY467" fmla="*/ 601307 h 1608850"/>
                <a:gd name="connsiteX468" fmla="*/ 3879906 w 12192000"/>
                <a:gd name="connsiteY468" fmla="*/ 590714 h 1608850"/>
                <a:gd name="connsiteX469" fmla="*/ 3881022 w 12192000"/>
                <a:gd name="connsiteY469" fmla="*/ 590714 h 1608850"/>
                <a:gd name="connsiteX470" fmla="*/ 3888823 w 12192000"/>
                <a:gd name="connsiteY470" fmla="*/ 590714 h 1608850"/>
                <a:gd name="connsiteX471" fmla="*/ 3888823 w 12192000"/>
                <a:gd name="connsiteY471" fmla="*/ 589202 h 1608850"/>
                <a:gd name="connsiteX472" fmla="*/ 3888823 w 12192000"/>
                <a:gd name="connsiteY472" fmla="*/ 578610 h 1608850"/>
                <a:gd name="connsiteX473" fmla="*/ 3887708 w 12192000"/>
                <a:gd name="connsiteY473" fmla="*/ 578610 h 1608850"/>
                <a:gd name="connsiteX474" fmla="*/ 3879906 w 12192000"/>
                <a:gd name="connsiteY474" fmla="*/ 578610 h 1608850"/>
                <a:gd name="connsiteX475" fmla="*/ 3879906 w 12192000"/>
                <a:gd name="connsiteY475" fmla="*/ 577096 h 1608850"/>
                <a:gd name="connsiteX476" fmla="*/ 3879906 w 12192000"/>
                <a:gd name="connsiteY476" fmla="*/ 566505 h 1608850"/>
                <a:gd name="connsiteX477" fmla="*/ 3881022 w 12192000"/>
                <a:gd name="connsiteY477" fmla="*/ 566505 h 1608850"/>
                <a:gd name="connsiteX478" fmla="*/ 3888823 w 12192000"/>
                <a:gd name="connsiteY478" fmla="*/ 566505 h 1608850"/>
                <a:gd name="connsiteX479" fmla="*/ 3888823 w 12192000"/>
                <a:gd name="connsiteY479" fmla="*/ 565370 h 1608850"/>
                <a:gd name="connsiteX480" fmla="*/ 3888823 w 12192000"/>
                <a:gd name="connsiteY480" fmla="*/ 557427 h 1608850"/>
                <a:gd name="connsiteX481" fmla="*/ 3887708 w 12192000"/>
                <a:gd name="connsiteY481" fmla="*/ 557427 h 1608850"/>
                <a:gd name="connsiteX482" fmla="*/ 3879906 w 12192000"/>
                <a:gd name="connsiteY482" fmla="*/ 557427 h 1608850"/>
                <a:gd name="connsiteX483" fmla="*/ 3879906 w 12192000"/>
                <a:gd name="connsiteY483" fmla="*/ 555914 h 1608850"/>
                <a:gd name="connsiteX484" fmla="*/ 3879906 w 12192000"/>
                <a:gd name="connsiteY484" fmla="*/ 545322 h 1608850"/>
                <a:gd name="connsiteX485" fmla="*/ 3881022 w 12192000"/>
                <a:gd name="connsiteY485" fmla="*/ 545322 h 1608850"/>
                <a:gd name="connsiteX486" fmla="*/ 3888823 w 12192000"/>
                <a:gd name="connsiteY486" fmla="*/ 545322 h 1608850"/>
                <a:gd name="connsiteX487" fmla="*/ 3887708 w 12192000"/>
                <a:gd name="connsiteY487" fmla="*/ 543053 h 1608850"/>
                <a:gd name="connsiteX488" fmla="*/ 3879906 w 12192000"/>
                <a:gd name="connsiteY488" fmla="*/ 527166 h 1608850"/>
                <a:gd name="connsiteX489" fmla="*/ 3879906 w 12192000"/>
                <a:gd name="connsiteY489" fmla="*/ 478746 h 1608850"/>
                <a:gd name="connsiteX490" fmla="*/ 4029251 w 12192000"/>
                <a:gd name="connsiteY490" fmla="*/ 478746 h 1608850"/>
                <a:gd name="connsiteX491" fmla="*/ 4042623 w 12192000"/>
                <a:gd name="connsiteY491" fmla="*/ 505982 h 1608850"/>
                <a:gd name="connsiteX492" fmla="*/ 4042623 w 12192000"/>
                <a:gd name="connsiteY492" fmla="*/ 566505 h 1608850"/>
                <a:gd name="connsiteX493" fmla="*/ 4041510 w 12192000"/>
                <a:gd name="connsiteY493" fmla="*/ 566505 h 1608850"/>
                <a:gd name="connsiteX494" fmla="*/ 4033708 w 12192000"/>
                <a:gd name="connsiteY494" fmla="*/ 566505 h 1608850"/>
                <a:gd name="connsiteX495" fmla="*/ 4033708 w 12192000"/>
                <a:gd name="connsiteY495" fmla="*/ 568018 h 1608850"/>
                <a:gd name="connsiteX496" fmla="*/ 4033708 w 12192000"/>
                <a:gd name="connsiteY496" fmla="*/ 578610 h 1608850"/>
                <a:gd name="connsiteX497" fmla="*/ 4034823 w 12192000"/>
                <a:gd name="connsiteY497" fmla="*/ 578610 h 1608850"/>
                <a:gd name="connsiteX498" fmla="*/ 4042623 w 12192000"/>
                <a:gd name="connsiteY498" fmla="*/ 578610 h 1608850"/>
                <a:gd name="connsiteX499" fmla="*/ 4042623 w 12192000"/>
                <a:gd name="connsiteY499" fmla="*/ 580123 h 1608850"/>
                <a:gd name="connsiteX500" fmla="*/ 4042623 w 12192000"/>
                <a:gd name="connsiteY500" fmla="*/ 590714 h 1608850"/>
                <a:gd name="connsiteX501" fmla="*/ 4041510 w 12192000"/>
                <a:gd name="connsiteY501" fmla="*/ 590714 h 1608850"/>
                <a:gd name="connsiteX502" fmla="*/ 4033708 w 12192000"/>
                <a:gd name="connsiteY502" fmla="*/ 590714 h 1608850"/>
                <a:gd name="connsiteX503" fmla="*/ 4033708 w 12192000"/>
                <a:gd name="connsiteY503" fmla="*/ 592227 h 1608850"/>
                <a:gd name="connsiteX504" fmla="*/ 4033708 w 12192000"/>
                <a:gd name="connsiteY504" fmla="*/ 602819 h 1608850"/>
                <a:gd name="connsiteX505" fmla="*/ 4034823 w 12192000"/>
                <a:gd name="connsiteY505" fmla="*/ 602819 h 1608850"/>
                <a:gd name="connsiteX506" fmla="*/ 4042623 w 12192000"/>
                <a:gd name="connsiteY506" fmla="*/ 602819 h 1608850"/>
                <a:gd name="connsiteX507" fmla="*/ 4042623 w 12192000"/>
                <a:gd name="connsiteY507" fmla="*/ 603955 h 1608850"/>
                <a:gd name="connsiteX508" fmla="*/ 4042623 w 12192000"/>
                <a:gd name="connsiteY508" fmla="*/ 611898 h 1608850"/>
                <a:gd name="connsiteX509" fmla="*/ 4041510 w 12192000"/>
                <a:gd name="connsiteY509" fmla="*/ 611898 h 1608850"/>
                <a:gd name="connsiteX510" fmla="*/ 4033708 w 12192000"/>
                <a:gd name="connsiteY510" fmla="*/ 611898 h 1608850"/>
                <a:gd name="connsiteX511" fmla="*/ 4033708 w 12192000"/>
                <a:gd name="connsiteY511" fmla="*/ 613411 h 1608850"/>
                <a:gd name="connsiteX512" fmla="*/ 4033708 w 12192000"/>
                <a:gd name="connsiteY512" fmla="*/ 624002 h 1608850"/>
                <a:gd name="connsiteX513" fmla="*/ 4034823 w 12192000"/>
                <a:gd name="connsiteY513" fmla="*/ 624002 h 1608850"/>
                <a:gd name="connsiteX514" fmla="*/ 4042623 w 12192000"/>
                <a:gd name="connsiteY514" fmla="*/ 624002 h 1608850"/>
                <a:gd name="connsiteX515" fmla="*/ 4042623 w 12192000"/>
                <a:gd name="connsiteY515" fmla="*/ 625516 h 1608850"/>
                <a:gd name="connsiteX516" fmla="*/ 4042623 w 12192000"/>
                <a:gd name="connsiteY516" fmla="*/ 636107 h 1608850"/>
                <a:gd name="connsiteX517" fmla="*/ 4041510 w 12192000"/>
                <a:gd name="connsiteY517" fmla="*/ 636107 h 1608850"/>
                <a:gd name="connsiteX518" fmla="*/ 4033708 w 12192000"/>
                <a:gd name="connsiteY518" fmla="*/ 636107 h 1608850"/>
                <a:gd name="connsiteX519" fmla="*/ 4033708 w 12192000"/>
                <a:gd name="connsiteY519" fmla="*/ 637620 h 1608850"/>
                <a:gd name="connsiteX520" fmla="*/ 4033708 w 12192000"/>
                <a:gd name="connsiteY520" fmla="*/ 648212 h 1608850"/>
                <a:gd name="connsiteX521" fmla="*/ 4034823 w 12192000"/>
                <a:gd name="connsiteY521" fmla="*/ 648212 h 1608850"/>
                <a:gd name="connsiteX522" fmla="*/ 4042623 w 12192000"/>
                <a:gd name="connsiteY522" fmla="*/ 648212 h 1608850"/>
                <a:gd name="connsiteX523" fmla="*/ 4042623 w 12192000"/>
                <a:gd name="connsiteY523" fmla="*/ 649346 h 1608850"/>
                <a:gd name="connsiteX524" fmla="*/ 4042623 w 12192000"/>
                <a:gd name="connsiteY524" fmla="*/ 657290 h 1608850"/>
                <a:gd name="connsiteX525" fmla="*/ 4041510 w 12192000"/>
                <a:gd name="connsiteY525" fmla="*/ 657290 h 1608850"/>
                <a:gd name="connsiteX526" fmla="*/ 4033708 w 12192000"/>
                <a:gd name="connsiteY526" fmla="*/ 657290 h 1608850"/>
                <a:gd name="connsiteX527" fmla="*/ 4033708 w 12192000"/>
                <a:gd name="connsiteY527" fmla="*/ 658804 h 1608850"/>
                <a:gd name="connsiteX528" fmla="*/ 4033708 w 12192000"/>
                <a:gd name="connsiteY528" fmla="*/ 669395 h 1608850"/>
                <a:gd name="connsiteX529" fmla="*/ 4034823 w 12192000"/>
                <a:gd name="connsiteY529" fmla="*/ 669395 h 1608850"/>
                <a:gd name="connsiteX530" fmla="*/ 4042623 w 12192000"/>
                <a:gd name="connsiteY530" fmla="*/ 669395 h 1608850"/>
                <a:gd name="connsiteX531" fmla="*/ 4042623 w 12192000"/>
                <a:gd name="connsiteY531" fmla="*/ 670908 h 1608850"/>
                <a:gd name="connsiteX532" fmla="*/ 4042623 w 12192000"/>
                <a:gd name="connsiteY532" fmla="*/ 681500 h 1608850"/>
                <a:gd name="connsiteX533" fmla="*/ 4041510 w 12192000"/>
                <a:gd name="connsiteY533" fmla="*/ 681500 h 1608850"/>
                <a:gd name="connsiteX534" fmla="*/ 4033708 w 12192000"/>
                <a:gd name="connsiteY534" fmla="*/ 681500 h 1608850"/>
                <a:gd name="connsiteX535" fmla="*/ 4033708 w 12192000"/>
                <a:gd name="connsiteY535" fmla="*/ 682634 h 1608850"/>
                <a:gd name="connsiteX536" fmla="*/ 4033708 w 12192000"/>
                <a:gd name="connsiteY536" fmla="*/ 690579 h 1608850"/>
                <a:gd name="connsiteX537" fmla="*/ 4034823 w 12192000"/>
                <a:gd name="connsiteY537" fmla="*/ 690579 h 1608850"/>
                <a:gd name="connsiteX538" fmla="*/ 4042623 w 12192000"/>
                <a:gd name="connsiteY538" fmla="*/ 690579 h 1608850"/>
                <a:gd name="connsiteX539" fmla="*/ 4042623 w 12192000"/>
                <a:gd name="connsiteY539" fmla="*/ 692091 h 1608850"/>
                <a:gd name="connsiteX540" fmla="*/ 4042623 w 12192000"/>
                <a:gd name="connsiteY540" fmla="*/ 702682 h 1608850"/>
                <a:gd name="connsiteX541" fmla="*/ 4041510 w 12192000"/>
                <a:gd name="connsiteY541" fmla="*/ 702682 h 1608850"/>
                <a:gd name="connsiteX542" fmla="*/ 4033708 w 12192000"/>
                <a:gd name="connsiteY542" fmla="*/ 702682 h 1608850"/>
                <a:gd name="connsiteX543" fmla="*/ 4033708 w 12192000"/>
                <a:gd name="connsiteY543" fmla="*/ 704195 h 1608850"/>
                <a:gd name="connsiteX544" fmla="*/ 4033708 w 12192000"/>
                <a:gd name="connsiteY544" fmla="*/ 714788 h 1608850"/>
                <a:gd name="connsiteX545" fmla="*/ 4034823 w 12192000"/>
                <a:gd name="connsiteY545" fmla="*/ 714788 h 1608850"/>
                <a:gd name="connsiteX546" fmla="*/ 4042623 w 12192000"/>
                <a:gd name="connsiteY546" fmla="*/ 714788 h 1608850"/>
                <a:gd name="connsiteX547" fmla="*/ 4042623 w 12192000"/>
                <a:gd name="connsiteY547" fmla="*/ 716300 h 1608850"/>
                <a:gd name="connsiteX548" fmla="*/ 4042623 w 12192000"/>
                <a:gd name="connsiteY548" fmla="*/ 726892 h 1608850"/>
                <a:gd name="connsiteX549" fmla="*/ 4041510 w 12192000"/>
                <a:gd name="connsiteY549" fmla="*/ 726892 h 1608850"/>
                <a:gd name="connsiteX550" fmla="*/ 4033708 w 12192000"/>
                <a:gd name="connsiteY550" fmla="*/ 726892 h 1608850"/>
                <a:gd name="connsiteX551" fmla="*/ 4033708 w 12192000"/>
                <a:gd name="connsiteY551" fmla="*/ 728027 h 1608850"/>
                <a:gd name="connsiteX552" fmla="*/ 4033708 w 12192000"/>
                <a:gd name="connsiteY552" fmla="*/ 735970 h 1608850"/>
                <a:gd name="connsiteX553" fmla="*/ 4034823 w 12192000"/>
                <a:gd name="connsiteY553" fmla="*/ 735970 h 1608850"/>
                <a:gd name="connsiteX554" fmla="*/ 4042623 w 12192000"/>
                <a:gd name="connsiteY554" fmla="*/ 735970 h 1608850"/>
                <a:gd name="connsiteX555" fmla="*/ 4042623 w 12192000"/>
                <a:gd name="connsiteY555" fmla="*/ 737484 h 1608850"/>
                <a:gd name="connsiteX556" fmla="*/ 4042623 w 12192000"/>
                <a:gd name="connsiteY556" fmla="*/ 748075 h 1608850"/>
                <a:gd name="connsiteX557" fmla="*/ 4041510 w 12192000"/>
                <a:gd name="connsiteY557" fmla="*/ 748075 h 1608850"/>
                <a:gd name="connsiteX558" fmla="*/ 4033708 w 12192000"/>
                <a:gd name="connsiteY558" fmla="*/ 748075 h 1608850"/>
                <a:gd name="connsiteX559" fmla="*/ 4033708 w 12192000"/>
                <a:gd name="connsiteY559" fmla="*/ 749588 h 1608850"/>
                <a:gd name="connsiteX560" fmla="*/ 4033708 w 12192000"/>
                <a:gd name="connsiteY560" fmla="*/ 760181 h 1608850"/>
                <a:gd name="connsiteX561" fmla="*/ 4034823 w 12192000"/>
                <a:gd name="connsiteY561" fmla="*/ 760181 h 1608850"/>
                <a:gd name="connsiteX562" fmla="*/ 4042623 w 12192000"/>
                <a:gd name="connsiteY562" fmla="*/ 760181 h 1608850"/>
                <a:gd name="connsiteX563" fmla="*/ 4042623 w 12192000"/>
                <a:gd name="connsiteY563" fmla="*/ 761314 h 1608850"/>
                <a:gd name="connsiteX564" fmla="*/ 4042623 w 12192000"/>
                <a:gd name="connsiteY564" fmla="*/ 769258 h 1608850"/>
                <a:gd name="connsiteX565" fmla="*/ 4041510 w 12192000"/>
                <a:gd name="connsiteY565" fmla="*/ 769258 h 1608850"/>
                <a:gd name="connsiteX566" fmla="*/ 4033708 w 12192000"/>
                <a:gd name="connsiteY566" fmla="*/ 769258 h 1608850"/>
                <a:gd name="connsiteX567" fmla="*/ 4033708 w 12192000"/>
                <a:gd name="connsiteY567" fmla="*/ 770772 h 1608850"/>
                <a:gd name="connsiteX568" fmla="*/ 4033708 w 12192000"/>
                <a:gd name="connsiteY568" fmla="*/ 781363 h 1608850"/>
                <a:gd name="connsiteX569" fmla="*/ 4034823 w 12192000"/>
                <a:gd name="connsiteY569" fmla="*/ 781363 h 1608850"/>
                <a:gd name="connsiteX570" fmla="*/ 4042623 w 12192000"/>
                <a:gd name="connsiteY570" fmla="*/ 781363 h 1608850"/>
                <a:gd name="connsiteX571" fmla="*/ 4042623 w 12192000"/>
                <a:gd name="connsiteY571" fmla="*/ 782876 h 1608850"/>
                <a:gd name="connsiteX572" fmla="*/ 4042623 w 12192000"/>
                <a:gd name="connsiteY572" fmla="*/ 793468 h 1608850"/>
                <a:gd name="connsiteX573" fmla="*/ 4041510 w 12192000"/>
                <a:gd name="connsiteY573" fmla="*/ 793468 h 1608850"/>
                <a:gd name="connsiteX574" fmla="*/ 4033708 w 12192000"/>
                <a:gd name="connsiteY574" fmla="*/ 793468 h 1608850"/>
                <a:gd name="connsiteX575" fmla="*/ 4033708 w 12192000"/>
                <a:gd name="connsiteY575" fmla="*/ 794981 h 1608850"/>
                <a:gd name="connsiteX576" fmla="*/ 4033708 w 12192000"/>
                <a:gd name="connsiteY576" fmla="*/ 805572 h 1608850"/>
                <a:gd name="connsiteX577" fmla="*/ 4034823 w 12192000"/>
                <a:gd name="connsiteY577" fmla="*/ 805572 h 1608850"/>
                <a:gd name="connsiteX578" fmla="*/ 4042623 w 12192000"/>
                <a:gd name="connsiteY578" fmla="*/ 805572 h 1608850"/>
                <a:gd name="connsiteX579" fmla="*/ 4042623 w 12192000"/>
                <a:gd name="connsiteY579" fmla="*/ 806707 h 1608850"/>
                <a:gd name="connsiteX580" fmla="*/ 4042623 w 12192000"/>
                <a:gd name="connsiteY580" fmla="*/ 814651 h 1608850"/>
                <a:gd name="connsiteX581" fmla="*/ 4041510 w 12192000"/>
                <a:gd name="connsiteY581" fmla="*/ 814651 h 1608850"/>
                <a:gd name="connsiteX582" fmla="*/ 4033708 w 12192000"/>
                <a:gd name="connsiteY582" fmla="*/ 814651 h 1608850"/>
                <a:gd name="connsiteX583" fmla="*/ 4033708 w 12192000"/>
                <a:gd name="connsiteY583" fmla="*/ 816163 h 1608850"/>
                <a:gd name="connsiteX584" fmla="*/ 4033708 w 12192000"/>
                <a:gd name="connsiteY584" fmla="*/ 826756 h 1608850"/>
                <a:gd name="connsiteX585" fmla="*/ 4058227 w 12192000"/>
                <a:gd name="connsiteY585" fmla="*/ 853992 h 1608850"/>
                <a:gd name="connsiteX586" fmla="*/ 4057113 w 12192000"/>
                <a:gd name="connsiteY586" fmla="*/ 860044 h 1608850"/>
                <a:gd name="connsiteX587" fmla="*/ 4049311 w 12192000"/>
                <a:gd name="connsiteY587" fmla="*/ 860044 h 1608850"/>
                <a:gd name="connsiteX588" fmla="*/ 4049311 w 12192000"/>
                <a:gd name="connsiteY588" fmla="*/ 893331 h 1608850"/>
                <a:gd name="connsiteX589" fmla="*/ 4050427 w 12192000"/>
                <a:gd name="connsiteY589" fmla="*/ 893331 h 1608850"/>
                <a:gd name="connsiteX590" fmla="*/ 4058227 w 12192000"/>
                <a:gd name="connsiteY590" fmla="*/ 893331 h 1608850"/>
                <a:gd name="connsiteX591" fmla="*/ 4058227 w 12192000"/>
                <a:gd name="connsiteY591" fmla="*/ 891440 h 1608850"/>
                <a:gd name="connsiteX592" fmla="*/ 4058227 w 12192000"/>
                <a:gd name="connsiteY592" fmla="*/ 878201 h 1608850"/>
                <a:gd name="connsiteX593" fmla="*/ 4059342 w 12192000"/>
                <a:gd name="connsiteY593" fmla="*/ 877444 h 1608850"/>
                <a:gd name="connsiteX594" fmla="*/ 4067142 w 12192000"/>
                <a:gd name="connsiteY594" fmla="*/ 872149 h 1608850"/>
                <a:gd name="connsiteX595" fmla="*/ 4069094 w 12192000"/>
                <a:gd name="connsiteY595" fmla="*/ 872149 h 1608850"/>
                <a:gd name="connsiteX596" fmla="*/ 4082747 w 12192000"/>
                <a:gd name="connsiteY596" fmla="*/ 872149 h 1608850"/>
                <a:gd name="connsiteX597" fmla="*/ 4082747 w 12192000"/>
                <a:gd name="connsiteY597" fmla="*/ 873661 h 1608850"/>
                <a:gd name="connsiteX598" fmla="*/ 4082747 w 12192000"/>
                <a:gd name="connsiteY598" fmla="*/ 884253 h 1608850"/>
                <a:gd name="connsiteX599" fmla="*/ 4084419 w 12192000"/>
                <a:gd name="connsiteY599" fmla="*/ 884253 h 1608850"/>
                <a:gd name="connsiteX600" fmla="*/ 4096121 w 12192000"/>
                <a:gd name="connsiteY600" fmla="*/ 884253 h 1608850"/>
                <a:gd name="connsiteX601" fmla="*/ 4097235 w 12192000"/>
                <a:gd name="connsiteY601" fmla="*/ 890305 h 1608850"/>
                <a:gd name="connsiteX602" fmla="*/ 4105038 w 12192000"/>
                <a:gd name="connsiteY602" fmla="*/ 890305 h 1608850"/>
                <a:gd name="connsiteX603" fmla="*/ 4129555 w 12192000"/>
                <a:gd name="connsiteY603" fmla="*/ 932671 h 1608850"/>
                <a:gd name="connsiteX604" fmla="*/ 4129555 w 12192000"/>
                <a:gd name="connsiteY604" fmla="*/ 951821 h 1608850"/>
                <a:gd name="connsiteX605" fmla="*/ 4129555 w 12192000"/>
                <a:gd name="connsiteY605" fmla="*/ 970823 h 1608850"/>
                <a:gd name="connsiteX606" fmla="*/ 4138472 w 12192000"/>
                <a:gd name="connsiteY606" fmla="*/ 970823 h 1608850"/>
                <a:gd name="connsiteX607" fmla="*/ 4138472 w 12192000"/>
                <a:gd name="connsiteY607" fmla="*/ 956881 h 1608850"/>
                <a:gd name="connsiteX608" fmla="*/ 4139308 w 12192000"/>
                <a:gd name="connsiteY608" fmla="*/ 956881 h 1608850"/>
                <a:gd name="connsiteX609" fmla="*/ 4145159 w 12192000"/>
                <a:gd name="connsiteY609" fmla="*/ 956881 h 1608850"/>
                <a:gd name="connsiteX610" fmla="*/ 4145159 w 12192000"/>
                <a:gd name="connsiteY610" fmla="*/ 958394 h 1608850"/>
                <a:gd name="connsiteX611" fmla="*/ 4145159 w 12192000"/>
                <a:gd name="connsiteY611" fmla="*/ 968985 h 1608850"/>
                <a:gd name="connsiteX612" fmla="*/ 4154075 w 12192000"/>
                <a:gd name="connsiteY612" fmla="*/ 905436 h 1608850"/>
                <a:gd name="connsiteX613" fmla="*/ 4191968 w 12192000"/>
                <a:gd name="connsiteY613" fmla="*/ 905436 h 1608850"/>
                <a:gd name="connsiteX614" fmla="*/ 4191968 w 12192000"/>
                <a:gd name="connsiteY614" fmla="*/ 808599 h 1608850"/>
                <a:gd name="connsiteX615" fmla="*/ 4227631 w 12192000"/>
                <a:gd name="connsiteY615" fmla="*/ 808599 h 1608850"/>
                <a:gd name="connsiteX616" fmla="*/ 4227631 w 12192000"/>
                <a:gd name="connsiteY616" fmla="*/ 807464 h 1608850"/>
                <a:gd name="connsiteX617" fmla="*/ 4227631 w 12192000"/>
                <a:gd name="connsiteY617" fmla="*/ 799520 h 1608850"/>
                <a:gd name="connsiteX618" fmla="*/ 4249922 w 12192000"/>
                <a:gd name="connsiteY618" fmla="*/ 799520 h 1608850"/>
                <a:gd name="connsiteX619" fmla="*/ 4249922 w 12192000"/>
                <a:gd name="connsiteY619" fmla="*/ 748075 h 1608850"/>
                <a:gd name="connsiteX620" fmla="*/ 4245463 w 12192000"/>
                <a:gd name="connsiteY620" fmla="*/ 745805 h 1608850"/>
                <a:gd name="connsiteX621" fmla="*/ 4245463 w 12192000"/>
                <a:gd name="connsiteY621" fmla="*/ 729918 h 1608850"/>
                <a:gd name="connsiteX622" fmla="*/ 4249922 w 12192000"/>
                <a:gd name="connsiteY622" fmla="*/ 732945 h 1608850"/>
                <a:gd name="connsiteX623" fmla="*/ 4254381 w 12192000"/>
                <a:gd name="connsiteY623" fmla="*/ 702682 h 1608850"/>
                <a:gd name="connsiteX624" fmla="*/ 4258839 w 12192000"/>
                <a:gd name="connsiteY624" fmla="*/ 732945 h 1608850"/>
                <a:gd name="connsiteX625" fmla="*/ 4261346 w 12192000"/>
                <a:gd name="connsiteY625" fmla="*/ 728783 h 1608850"/>
                <a:gd name="connsiteX626" fmla="*/ 4263297 w 12192000"/>
                <a:gd name="connsiteY626" fmla="*/ 720840 h 1608850"/>
                <a:gd name="connsiteX627" fmla="*/ 4263853 w 12192000"/>
                <a:gd name="connsiteY627" fmla="*/ 719327 h 1608850"/>
                <a:gd name="connsiteX628" fmla="*/ 4267754 w 12192000"/>
                <a:gd name="connsiteY628" fmla="*/ 708734 h 1608850"/>
                <a:gd name="connsiteX629" fmla="*/ 4268311 w 12192000"/>
                <a:gd name="connsiteY629" fmla="*/ 707222 h 1608850"/>
                <a:gd name="connsiteX630" fmla="*/ 4272213 w 12192000"/>
                <a:gd name="connsiteY630" fmla="*/ 696631 h 1608850"/>
                <a:gd name="connsiteX631" fmla="*/ 4273605 w 12192000"/>
                <a:gd name="connsiteY631" fmla="*/ 695495 h 1608850"/>
                <a:gd name="connsiteX632" fmla="*/ 4283357 w 12192000"/>
                <a:gd name="connsiteY632" fmla="*/ 687552 h 1608850"/>
                <a:gd name="connsiteX633" fmla="*/ 4285030 w 12192000"/>
                <a:gd name="connsiteY633" fmla="*/ 686039 h 1608850"/>
                <a:gd name="connsiteX634" fmla="*/ 4296732 w 12192000"/>
                <a:gd name="connsiteY634" fmla="*/ 675447 h 1608850"/>
                <a:gd name="connsiteX635" fmla="*/ 4297568 w 12192000"/>
                <a:gd name="connsiteY635" fmla="*/ 673934 h 1608850"/>
                <a:gd name="connsiteX636" fmla="*/ 4303418 w 12192000"/>
                <a:gd name="connsiteY636" fmla="*/ 663343 h 1608850"/>
                <a:gd name="connsiteX637" fmla="*/ 4303976 w 12192000"/>
                <a:gd name="connsiteY637" fmla="*/ 660695 h 1608850"/>
                <a:gd name="connsiteX638" fmla="*/ 4307877 w 12192000"/>
                <a:gd name="connsiteY638" fmla="*/ 642159 h 1608850"/>
                <a:gd name="connsiteX639" fmla="*/ 4308435 w 12192000"/>
                <a:gd name="connsiteY639" fmla="*/ 644807 h 1608850"/>
                <a:gd name="connsiteX640" fmla="*/ 4312335 w 12192000"/>
                <a:gd name="connsiteY640" fmla="*/ 663343 h 1608850"/>
                <a:gd name="connsiteX641" fmla="*/ 4312893 w 12192000"/>
                <a:gd name="connsiteY641" fmla="*/ 664477 h 1608850"/>
                <a:gd name="connsiteX642" fmla="*/ 4316793 w 12192000"/>
                <a:gd name="connsiteY642" fmla="*/ 672421 h 1608850"/>
                <a:gd name="connsiteX643" fmla="*/ 4318186 w 12192000"/>
                <a:gd name="connsiteY643" fmla="*/ 673934 h 1608850"/>
                <a:gd name="connsiteX644" fmla="*/ 4327938 w 12192000"/>
                <a:gd name="connsiteY644" fmla="*/ 684525 h 1608850"/>
                <a:gd name="connsiteX645" fmla="*/ 4329054 w 12192000"/>
                <a:gd name="connsiteY645" fmla="*/ 686039 h 1608850"/>
                <a:gd name="connsiteX646" fmla="*/ 4336853 w 12192000"/>
                <a:gd name="connsiteY646" fmla="*/ 696631 h 1608850"/>
                <a:gd name="connsiteX647" fmla="*/ 4337969 w 12192000"/>
                <a:gd name="connsiteY647" fmla="*/ 698143 h 1608850"/>
                <a:gd name="connsiteX648" fmla="*/ 4345771 w 12192000"/>
                <a:gd name="connsiteY648" fmla="*/ 708734 h 1608850"/>
                <a:gd name="connsiteX649" fmla="*/ 4346049 w 12192000"/>
                <a:gd name="connsiteY649" fmla="*/ 710248 h 1608850"/>
                <a:gd name="connsiteX650" fmla="*/ 4347998 w 12192000"/>
                <a:gd name="connsiteY650" fmla="*/ 720840 h 1608850"/>
                <a:gd name="connsiteX651" fmla="*/ 4348277 w 12192000"/>
                <a:gd name="connsiteY651" fmla="*/ 722352 h 1608850"/>
                <a:gd name="connsiteX652" fmla="*/ 4350228 w 12192000"/>
                <a:gd name="connsiteY652" fmla="*/ 732945 h 1608850"/>
                <a:gd name="connsiteX653" fmla="*/ 4356914 w 12192000"/>
                <a:gd name="connsiteY653" fmla="*/ 702682 h 1608850"/>
                <a:gd name="connsiteX654" fmla="*/ 4361373 w 12192000"/>
                <a:gd name="connsiteY654" fmla="*/ 732945 h 1608850"/>
                <a:gd name="connsiteX655" fmla="*/ 4365830 w 12192000"/>
                <a:gd name="connsiteY655" fmla="*/ 735214 h 1608850"/>
                <a:gd name="connsiteX656" fmla="*/ 4365830 w 12192000"/>
                <a:gd name="connsiteY656" fmla="*/ 751102 h 1608850"/>
                <a:gd name="connsiteX657" fmla="*/ 4361373 w 12192000"/>
                <a:gd name="connsiteY657" fmla="*/ 793468 h 1608850"/>
                <a:gd name="connsiteX658" fmla="*/ 4362489 w 12192000"/>
                <a:gd name="connsiteY658" fmla="*/ 793468 h 1608850"/>
                <a:gd name="connsiteX659" fmla="*/ 4370289 w 12192000"/>
                <a:gd name="connsiteY659" fmla="*/ 793468 h 1608850"/>
                <a:gd name="connsiteX660" fmla="*/ 4371126 w 12192000"/>
                <a:gd name="connsiteY660" fmla="*/ 799520 h 1608850"/>
                <a:gd name="connsiteX661" fmla="*/ 4376976 w 12192000"/>
                <a:gd name="connsiteY661" fmla="*/ 799520 h 1608850"/>
                <a:gd name="connsiteX662" fmla="*/ 4376976 w 12192000"/>
                <a:gd name="connsiteY662" fmla="*/ 798007 h 1608850"/>
                <a:gd name="connsiteX663" fmla="*/ 4376976 w 12192000"/>
                <a:gd name="connsiteY663" fmla="*/ 787415 h 1608850"/>
                <a:gd name="connsiteX664" fmla="*/ 4379206 w 12192000"/>
                <a:gd name="connsiteY664" fmla="*/ 787415 h 1608850"/>
                <a:gd name="connsiteX665" fmla="*/ 4394808 w 12192000"/>
                <a:gd name="connsiteY665" fmla="*/ 787415 h 1608850"/>
                <a:gd name="connsiteX666" fmla="*/ 4394808 w 12192000"/>
                <a:gd name="connsiteY666" fmla="*/ 784767 h 1608850"/>
                <a:gd name="connsiteX667" fmla="*/ 4394808 w 12192000"/>
                <a:gd name="connsiteY667" fmla="*/ 766232 h 1608850"/>
                <a:gd name="connsiteX668" fmla="*/ 4432702 w 12192000"/>
                <a:gd name="connsiteY668" fmla="*/ 766232 h 1608850"/>
                <a:gd name="connsiteX669" fmla="*/ 4432702 w 12192000"/>
                <a:gd name="connsiteY669" fmla="*/ 768124 h 1608850"/>
                <a:gd name="connsiteX670" fmla="*/ 4432702 w 12192000"/>
                <a:gd name="connsiteY670" fmla="*/ 781363 h 1608850"/>
                <a:gd name="connsiteX671" fmla="*/ 4452762 w 12192000"/>
                <a:gd name="connsiteY671" fmla="*/ 781363 h 1608850"/>
                <a:gd name="connsiteX672" fmla="*/ 4452762 w 12192000"/>
                <a:gd name="connsiteY672" fmla="*/ 784390 h 1608850"/>
                <a:gd name="connsiteX673" fmla="*/ 4452762 w 12192000"/>
                <a:gd name="connsiteY673" fmla="*/ 805572 h 1608850"/>
                <a:gd name="connsiteX674" fmla="*/ 4448306 w 12192000"/>
                <a:gd name="connsiteY674" fmla="*/ 806707 h 1608850"/>
                <a:gd name="connsiteX675" fmla="*/ 4448306 w 12192000"/>
                <a:gd name="connsiteY675" fmla="*/ 814651 h 1608850"/>
                <a:gd name="connsiteX676" fmla="*/ 4452762 w 12192000"/>
                <a:gd name="connsiteY676" fmla="*/ 816921 h 1608850"/>
                <a:gd name="connsiteX677" fmla="*/ 4452762 w 12192000"/>
                <a:gd name="connsiteY677" fmla="*/ 832808 h 1608850"/>
                <a:gd name="connsiteX678" fmla="*/ 4448306 w 12192000"/>
                <a:gd name="connsiteY678" fmla="*/ 838860 h 1608850"/>
                <a:gd name="connsiteX679" fmla="*/ 4448306 w 12192000"/>
                <a:gd name="connsiteY679" fmla="*/ 911488 h 1608850"/>
                <a:gd name="connsiteX680" fmla="*/ 4450255 w 12192000"/>
                <a:gd name="connsiteY680" fmla="*/ 911488 h 1608850"/>
                <a:gd name="connsiteX681" fmla="*/ 4463908 w 12192000"/>
                <a:gd name="connsiteY681" fmla="*/ 911488 h 1608850"/>
                <a:gd name="connsiteX682" fmla="*/ 4465579 w 12192000"/>
                <a:gd name="connsiteY682" fmla="*/ 917540 h 1608850"/>
                <a:gd name="connsiteX683" fmla="*/ 4477282 w 12192000"/>
                <a:gd name="connsiteY683" fmla="*/ 917540 h 1608850"/>
                <a:gd name="connsiteX684" fmla="*/ 4477282 w 12192000"/>
                <a:gd name="connsiteY684" fmla="*/ 920188 h 1608850"/>
                <a:gd name="connsiteX685" fmla="*/ 4477282 w 12192000"/>
                <a:gd name="connsiteY685" fmla="*/ 938724 h 1608850"/>
                <a:gd name="connsiteX686" fmla="*/ 4478955 w 12192000"/>
                <a:gd name="connsiteY686" fmla="*/ 938724 h 1608850"/>
                <a:gd name="connsiteX687" fmla="*/ 4490656 w 12192000"/>
                <a:gd name="connsiteY687" fmla="*/ 938724 h 1608850"/>
                <a:gd name="connsiteX688" fmla="*/ 4490656 w 12192000"/>
                <a:gd name="connsiteY688" fmla="*/ 936076 h 1608850"/>
                <a:gd name="connsiteX689" fmla="*/ 4490656 w 12192000"/>
                <a:gd name="connsiteY689" fmla="*/ 917540 h 1608850"/>
                <a:gd name="connsiteX690" fmla="*/ 4492605 w 12192000"/>
                <a:gd name="connsiteY690" fmla="*/ 916028 h 1608850"/>
                <a:gd name="connsiteX691" fmla="*/ 4506258 w 12192000"/>
                <a:gd name="connsiteY691" fmla="*/ 905436 h 1608850"/>
                <a:gd name="connsiteX692" fmla="*/ 4506258 w 12192000"/>
                <a:gd name="connsiteY692" fmla="*/ 878201 h 1608850"/>
                <a:gd name="connsiteX693" fmla="*/ 4501802 w 12192000"/>
                <a:gd name="connsiteY693" fmla="*/ 847938 h 1608850"/>
                <a:gd name="connsiteX694" fmla="*/ 4502914 w 12192000"/>
                <a:gd name="connsiteY694" fmla="*/ 847938 h 1608850"/>
                <a:gd name="connsiteX695" fmla="*/ 4510717 w 12192000"/>
                <a:gd name="connsiteY695" fmla="*/ 847938 h 1608850"/>
                <a:gd name="connsiteX696" fmla="*/ 4530778 w 12192000"/>
                <a:gd name="connsiteY696" fmla="*/ 844913 h 1608850"/>
                <a:gd name="connsiteX697" fmla="*/ 4530778 w 12192000"/>
                <a:gd name="connsiteY697" fmla="*/ 843399 h 1608850"/>
                <a:gd name="connsiteX698" fmla="*/ 4530778 w 12192000"/>
                <a:gd name="connsiteY698" fmla="*/ 832808 h 1608850"/>
                <a:gd name="connsiteX699" fmla="*/ 4532451 w 12192000"/>
                <a:gd name="connsiteY699" fmla="*/ 832808 h 1608850"/>
                <a:gd name="connsiteX700" fmla="*/ 4544152 w 12192000"/>
                <a:gd name="connsiteY700" fmla="*/ 832808 h 1608850"/>
                <a:gd name="connsiteX701" fmla="*/ 4544152 w 12192000"/>
                <a:gd name="connsiteY701" fmla="*/ 681500 h 1608850"/>
                <a:gd name="connsiteX702" fmla="*/ 4545267 w 12192000"/>
                <a:gd name="connsiteY702" fmla="*/ 681500 h 1608850"/>
                <a:gd name="connsiteX703" fmla="*/ 4553068 w 12192000"/>
                <a:gd name="connsiteY703" fmla="*/ 681500 h 1608850"/>
                <a:gd name="connsiteX704" fmla="*/ 4553068 w 12192000"/>
                <a:gd name="connsiteY704" fmla="*/ 678473 h 1608850"/>
                <a:gd name="connsiteX705" fmla="*/ 4553068 w 12192000"/>
                <a:gd name="connsiteY705" fmla="*/ 657290 h 1608850"/>
                <a:gd name="connsiteX706" fmla="*/ 4555298 w 12192000"/>
                <a:gd name="connsiteY706" fmla="*/ 596766 h 1608850"/>
                <a:gd name="connsiteX707" fmla="*/ 4556412 w 12192000"/>
                <a:gd name="connsiteY707" fmla="*/ 596766 h 1608850"/>
                <a:gd name="connsiteX708" fmla="*/ 4564213 w 12192000"/>
                <a:gd name="connsiteY708" fmla="*/ 596766 h 1608850"/>
                <a:gd name="connsiteX709" fmla="*/ 4564213 w 12192000"/>
                <a:gd name="connsiteY709" fmla="*/ 598280 h 1608850"/>
                <a:gd name="connsiteX710" fmla="*/ 4564213 w 12192000"/>
                <a:gd name="connsiteY710" fmla="*/ 608871 h 1608850"/>
                <a:gd name="connsiteX711" fmla="*/ 4568671 w 12192000"/>
                <a:gd name="connsiteY711" fmla="*/ 605845 h 1608850"/>
                <a:gd name="connsiteX712" fmla="*/ 4568671 w 12192000"/>
                <a:gd name="connsiteY712" fmla="*/ 584662 h 1608850"/>
                <a:gd name="connsiteX713" fmla="*/ 4570065 w 12192000"/>
                <a:gd name="connsiteY713" fmla="*/ 583906 h 1608850"/>
                <a:gd name="connsiteX714" fmla="*/ 4579816 w 12192000"/>
                <a:gd name="connsiteY714" fmla="*/ 578610 h 1608850"/>
                <a:gd name="connsiteX715" fmla="*/ 4580930 w 12192000"/>
                <a:gd name="connsiteY715" fmla="*/ 579367 h 1608850"/>
                <a:gd name="connsiteX716" fmla="*/ 4588733 w 12192000"/>
                <a:gd name="connsiteY716" fmla="*/ 584662 h 1608850"/>
                <a:gd name="connsiteX717" fmla="*/ 4590404 w 12192000"/>
                <a:gd name="connsiteY717" fmla="*/ 584662 h 1608850"/>
                <a:gd name="connsiteX718" fmla="*/ 4602107 w 12192000"/>
                <a:gd name="connsiteY718" fmla="*/ 584662 h 1608850"/>
                <a:gd name="connsiteX719" fmla="*/ 4602107 w 12192000"/>
                <a:gd name="connsiteY719" fmla="*/ 545322 h 1608850"/>
                <a:gd name="connsiteX720" fmla="*/ 4603221 w 12192000"/>
                <a:gd name="connsiteY720" fmla="*/ 545322 h 1608850"/>
                <a:gd name="connsiteX721" fmla="*/ 4611021 w 12192000"/>
                <a:gd name="connsiteY721" fmla="*/ 545322 h 1608850"/>
                <a:gd name="connsiteX722" fmla="*/ 4612414 w 12192000"/>
                <a:gd name="connsiteY722" fmla="*/ 551375 h 1608850"/>
                <a:gd name="connsiteX723" fmla="*/ 4622169 w 12192000"/>
                <a:gd name="connsiteY723" fmla="*/ 551375 h 1608850"/>
                <a:gd name="connsiteX724" fmla="*/ 4623282 w 12192000"/>
                <a:gd name="connsiteY724" fmla="*/ 545322 h 1608850"/>
                <a:gd name="connsiteX725" fmla="*/ 4631084 w 12192000"/>
                <a:gd name="connsiteY725" fmla="*/ 545322 h 1608850"/>
                <a:gd name="connsiteX726" fmla="*/ 4631084 w 12192000"/>
                <a:gd name="connsiteY726" fmla="*/ 590714 h 1608850"/>
                <a:gd name="connsiteX727" fmla="*/ 4632477 w 12192000"/>
                <a:gd name="connsiteY727" fmla="*/ 592227 h 1608850"/>
                <a:gd name="connsiteX728" fmla="*/ 4642230 w 12192000"/>
                <a:gd name="connsiteY728" fmla="*/ 602819 h 1608850"/>
                <a:gd name="connsiteX729" fmla="*/ 4664518 w 12192000"/>
                <a:gd name="connsiteY729" fmla="*/ 611898 h 1608850"/>
                <a:gd name="connsiteX730" fmla="*/ 4664518 w 12192000"/>
                <a:gd name="connsiteY730" fmla="*/ 610007 h 1608850"/>
                <a:gd name="connsiteX731" fmla="*/ 4664518 w 12192000"/>
                <a:gd name="connsiteY731" fmla="*/ 596766 h 1608850"/>
                <a:gd name="connsiteX732" fmla="*/ 4693496 w 12192000"/>
                <a:gd name="connsiteY732" fmla="*/ 584662 h 1608850"/>
                <a:gd name="connsiteX733" fmla="*/ 4693496 w 12192000"/>
                <a:gd name="connsiteY733" fmla="*/ 583150 h 1608850"/>
                <a:gd name="connsiteX734" fmla="*/ 4693496 w 12192000"/>
                <a:gd name="connsiteY734" fmla="*/ 572557 h 1608850"/>
                <a:gd name="connsiteX735" fmla="*/ 4694332 w 12192000"/>
                <a:gd name="connsiteY735" fmla="*/ 572557 h 1608850"/>
                <a:gd name="connsiteX736" fmla="*/ 4700182 w 12192000"/>
                <a:gd name="connsiteY736" fmla="*/ 572557 h 1608850"/>
                <a:gd name="connsiteX737" fmla="*/ 4700182 w 12192000"/>
                <a:gd name="connsiteY737" fmla="*/ 571423 h 1608850"/>
                <a:gd name="connsiteX738" fmla="*/ 4700182 w 12192000"/>
                <a:gd name="connsiteY738" fmla="*/ 563479 h 1608850"/>
                <a:gd name="connsiteX739" fmla="*/ 4702412 w 12192000"/>
                <a:gd name="connsiteY739" fmla="*/ 563479 h 1608850"/>
                <a:gd name="connsiteX740" fmla="*/ 4718014 w 12192000"/>
                <a:gd name="connsiteY740" fmla="*/ 563479 h 1608850"/>
                <a:gd name="connsiteX741" fmla="*/ 4718014 w 12192000"/>
                <a:gd name="connsiteY741" fmla="*/ 564614 h 1608850"/>
                <a:gd name="connsiteX742" fmla="*/ 4718014 w 12192000"/>
                <a:gd name="connsiteY742" fmla="*/ 572557 h 1608850"/>
                <a:gd name="connsiteX743" fmla="*/ 4719686 w 12192000"/>
                <a:gd name="connsiteY743" fmla="*/ 572557 h 1608850"/>
                <a:gd name="connsiteX744" fmla="*/ 4731390 w 12192000"/>
                <a:gd name="connsiteY744" fmla="*/ 572557 h 1608850"/>
                <a:gd name="connsiteX745" fmla="*/ 4731390 w 12192000"/>
                <a:gd name="connsiteY745" fmla="*/ 574828 h 1608850"/>
                <a:gd name="connsiteX746" fmla="*/ 4731390 w 12192000"/>
                <a:gd name="connsiteY746" fmla="*/ 590714 h 1608850"/>
                <a:gd name="connsiteX747" fmla="*/ 4755908 w 12192000"/>
                <a:gd name="connsiteY747" fmla="*/ 590714 h 1608850"/>
                <a:gd name="connsiteX748" fmla="*/ 4755908 w 12192000"/>
                <a:gd name="connsiteY748" fmla="*/ 589202 h 1608850"/>
                <a:gd name="connsiteX749" fmla="*/ 4755908 w 12192000"/>
                <a:gd name="connsiteY749" fmla="*/ 578610 h 1608850"/>
                <a:gd name="connsiteX750" fmla="*/ 4757302 w 12192000"/>
                <a:gd name="connsiteY750" fmla="*/ 578610 h 1608850"/>
                <a:gd name="connsiteX751" fmla="*/ 4767053 w 12192000"/>
                <a:gd name="connsiteY751" fmla="*/ 578610 h 1608850"/>
                <a:gd name="connsiteX752" fmla="*/ 4767053 w 12192000"/>
                <a:gd name="connsiteY752" fmla="*/ 577096 h 1608850"/>
                <a:gd name="connsiteX753" fmla="*/ 4767053 w 12192000"/>
                <a:gd name="connsiteY753" fmla="*/ 566505 h 1608850"/>
                <a:gd name="connsiteX754" fmla="*/ 4768725 w 12192000"/>
                <a:gd name="connsiteY754" fmla="*/ 566505 h 1608850"/>
                <a:gd name="connsiteX755" fmla="*/ 4780426 w 12192000"/>
                <a:gd name="connsiteY755" fmla="*/ 566505 h 1608850"/>
                <a:gd name="connsiteX756" fmla="*/ 4780426 w 12192000"/>
                <a:gd name="connsiteY756" fmla="*/ 568018 h 1608850"/>
                <a:gd name="connsiteX757" fmla="*/ 4780426 w 12192000"/>
                <a:gd name="connsiteY757" fmla="*/ 578610 h 1608850"/>
                <a:gd name="connsiteX758" fmla="*/ 4784886 w 12192000"/>
                <a:gd name="connsiteY758" fmla="*/ 505982 h 1608850"/>
                <a:gd name="connsiteX759" fmla="*/ 4885191 w 12192000"/>
                <a:gd name="connsiteY759" fmla="*/ 505982 h 1608850"/>
                <a:gd name="connsiteX760" fmla="*/ 4885191 w 12192000"/>
                <a:gd name="connsiteY760" fmla="*/ 602819 h 1608850"/>
                <a:gd name="connsiteX761" fmla="*/ 4887420 w 12192000"/>
                <a:gd name="connsiteY761" fmla="*/ 602819 h 1608850"/>
                <a:gd name="connsiteX762" fmla="*/ 4903022 w 12192000"/>
                <a:gd name="connsiteY762" fmla="*/ 602819 h 1608850"/>
                <a:gd name="connsiteX763" fmla="*/ 4903022 w 12192000"/>
                <a:gd name="connsiteY763" fmla="*/ 493877 h 1608850"/>
                <a:gd name="connsiteX764" fmla="*/ 4925313 w 12192000"/>
                <a:gd name="connsiteY764" fmla="*/ 478746 h 1608850"/>
                <a:gd name="connsiteX765" fmla="*/ 4954291 w 12192000"/>
                <a:gd name="connsiteY765" fmla="*/ 478746 h 1608850"/>
                <a:gd name="connsiteX766" fmla="*/ 4956242 w 12192000"/>
                <a:gd name="connsiteY766" fmla="*/ 476477 h 1608850"/>
                <a:gd name="connsiteX767" fmla="*/ 4969893 w 12192000"/>
                <a:gd name="connsiteY767" fmla="*/ 460589 h 1608850"/>
                <a:gd name="connsiteX768" fmla="*/ 5007787 w 12192000"/>
                <a:gd name="connsiteY768" fmla="*/ 460589 h 1608850"/>
                <a:gd name="connsiteX769" fmla="*/ 5007787 w 12192000"/>
                <a:gd name="connsiteY769" fmla="*/ 462859 h 1608850"/>
                <a:gd name="connsiteX770" fmla="*/ 5007787 w 12192000"/>
                <a:gd name="connsiteY770" fmla="*/ 478746 h 1608850"/>
                <a:gd name="connsiteX771" fmla="*/ 5045681 w 12192000"/>
                <a:gd name="connsiteY771" fmla="*/ 478746 h 1608850"/>
                <a:gd name="connsiteX772" fmla="*/ 5045681 w 12192000"/>
                <a:gd name="connsiteY772" fmla="*/ 596766 h 1608850"/>
                <a:gd name="connsiteX773" fmla="*/ 5047073 w 12192000"/>
                <a:gd name="connsiteY773" fmla="*/ 596766 h 1608850"/>
                <a:gd name="connsiteX774" fmla="*/ 5056825 w 12192000"/>
                <a:gd name="connsiteY774" fmla="*/ 596766 h 1608850"/>
                <a:gd name="connsiteX775" fmla="*/ 5056825 w 12192000"/>
                <a:gd name="connsiteY775" fmla="*/ 769258 h 1608850"/>
                <a:gd name="connsiteX776" fmla="*/ 5059053 w 12192000"/>
                <a:gd name="connsiteY776" fmla="*/ 769258 h 1608850"/>
                <a:gd name="connsiteX777" fmla="*/ 5074657 w 12192000"/>
                <a:gd name="connsiteY777" fmla="*/ 769258 h 1608850"/>
                <a:gd name="connsiteX778" fmla="*/ 5074657 w 12192000"/>
                <a:gd name="connsiteY778" fmla="*/ 657290 h 1608850"/>
                <a:gd name="connsiteX779" fmla="*/ 5075493 w 12192000"/>
                <a:gd name="connsiteY779" fmla="*/ 656533 h 1608850"/>
                <a:gd name="connsiteX780" fmla="*/ 5081344 w 12192000"/>
                <a:gd name="connsiteY780" fmla="*/ 651238 h 1608850"/>
                <a:gd name="connsiteX781" fmla="*/ 5085802 w 12192000"/>
                <a:gd name="connsiteY781" fmla="*/ 652750 h 1608850"/>
                <a:gd name="connsiteX782" fmla="*/ 5085802 w 12192000"/>
                <a:gd name="connsiteY782" fmla="*/ 663343 h 1608850"/>
                <a:gd name="connsiteX783" fmla="*/ 5088030 w 12192000"/>
                <a:gd name="connsiteY783" fmla="*/ 661829 h 1608850"/>
                <a:gd name="connsiteX784" fmla="*/ 5103634 w 12192000"/>
                <a:gd name="connsiteY784" fmla="*/ 651238 h 1608850"/>
                <a:gd name="connsiteX785" fmla="*/ 5105585 w 12192000"/>
                <a:gd name="connsiteY785" fmla="*/ 651238 h 1608850"/>
                <a:gd name="connsiteX786" fmla="*/ 5119237 w 12192000"/>
                <a:gd name="connsiteY786" fmla="*/ 651238 h 1608850"/>
                <a:gd name="connsiteX787" fmla="*/ 5119237 w 12192000"/>
                <a:gd name="connsiteY787" fmla="*/ 857017 h 1608850"/>
                <a:gd name="connsiteX788" fmla="*/ 5150444 w 12192000"/>
                <a:gd name="connsiteY788" fmla="*/ 863070 h 1608850"/>
                <a:gd name="connsiteX789" fmla="*/ 5150444 w 12192000"/>
                <a:gd name="connsiteY789" fmla="*/ 853992 h 1608850"/>
                <a:gd name="connsiteX790" fmla="*/ 5183878 w 12192000"/>
                <a:gd name="connsiteY790" fmla="*/ 853992 h 1608850"/>
                <a:gd name="connsiteX791" fmla="*/ 5183878 w 12192000"/>
                <a:gd name="connsiteY791" fmla="*/ 814651 h 1608850"/>
                <a:gd name="connsiteX792" fmla="*/ 5192794 w 12192000"/>
                <a:gd name="connsiteY792" fmla="*/ 814651 h 1608850"/>
                <a:gd name="connsiteX793" fmla="*/ 5192794 w 12192000"/>
                <a:gd name="connsiteY793" fmla="*/ 763206 h 1608850"/>
                <a:gd name="connsiteX794" fmla="*/ 5199482 w 12192000"/>
                <a:gd name="connsiteY794" fmla="*/ 763206 h 1608850"/>
                <a:gd name="connsiteX795" fmla="*/ 5199482 w 12192000"/>
                <a:gd name="connsiteY795" fmla="*/ 711761 h 1608850"/>
                <a:gd name="connsiteX796" fmla="*/ 5215086 w 12192000"/>
                <a:gd name="connsiteY796" fmla="*/ 711761 h 1608850"/>
                <a:gd name="connsiteX797" fmla="*/ 5264122 w 12192000"/>
                <a:gd name="connsiteY797" fmla="*/ 684525 h 1608850"/>
                <a:gd name="connsiteX798" fmla="*/ 5266352 w 12192000"/>
                <a:gd name="connsiteY798" fmla="*/ 657290 h 1608850"/>
                <a:gd name="connsiteX799" fmla="*/ 5270810 w 12192000"/>
                <a:gd name="connsiteY799" fmla="*/ 684525 h 1608850"/>
                <a:gd name="connsiteX800" fmla="*/ 5322078 w 12192000"/>
                <a:gd name="connsiteY800" fmla="*/ 720840 h 1608850"/>
                <a:gd name="connsiteX801" fmla="*/ 5322078 w 12192000"/>
                <a:gd name="connsiteY801" fmla="*/ 714788 h 1608850"/>
                <a:gd name="connsiteX802" fmla="*/ 5335452 w 12192000"/>
                <a:gd name="connsiteY802" fmla="*/ 714788 h 1608850"/>
                <a:gd name="connsiteX803" fmla="*/ 5335452 w 12192000"/>
                <a:gd name="connsiteY803" fmla="*/ 763206 h 1608850"/>
                <a:gd name="connsiteX804" fmla="*/ 5342138 w 12192000"/>
                <a:gd name="connsiteY804" fmla="*/ 763206 h 1608850"/>
                <a:gd name="connsiteX805" fmla="*/ 5342138 w 12192000"/>
                <a:gd name="connsiteY805" fmla="*/ 801467 h 1608850"/>
                <a:gd name="connsiteX806" fmla="*/ 5377917 w 12192000"/>
                <a:gd name="connsiteY806" fmla="*/ 790806 h 1608850"/>
                <a:gd name="connsiteX807" fmla="*/ 5478973 w 12192000"/>
                <a:gd name="connsiteY807" fmla="*/ 790806 h 1608850"/>
                <a:gd name="connsiteX808" fmla="*/ 5478973 w 12192000"/>
                <a:gd name="connsiteY808" fmla="*/ 596233 h 1608850"/>
                <a:gd name="connsiteX809" fmla="*/ 5507479 w 12192000"/>
                <a:gd name="connsiteY809" fmla="*/ 582720 h 1608850"/>
                <a:gd name="connsiteX810" fmla="*/ 5631857 w 12192000"/>
                <a:gd name="connsiteY810" fmla="*/ 561101 h 1608850"/>
                <a:gd name="connsiteX811" fmla="*/ 5675909 w 12192000"/>
                <a:gd name="connsiteY811" fmla="*/ 574613 h 1608850"/>
                <a:gd name="connsiteX812" fmla="*/ 5683682 w 12192000"/>
                <a:gd name="connsiteY812" fmla="*/ 582720 h 1608850"/>
                <a:gd name="connsiteX813" fmla="*/ 5683682 w 12192000"/>
                <a:gd name="connsiteY813" fmla="*/ 833084 h 1608850"/>
                <a:gd name="connsiteX814" fmla="*/ 5701821 w 12192000"/>
                <a:gd name="connsiteY814" fmla="*/ 873985 h 1608850"/>
                <a:gd name="connsiteX815" fmla="*/ 5701821 w 12192000"/>
                <a:gd name="connsiteY815" fmla="*/ 798914 h 1608850"/>
                <a:gd name="connsiteX816" fmla="*/ 5717369 w 12192000"/>
                <a:gd name="connsiteY816" fmla="*/ 798914 h 1608850"/>
                <a:gd name="connsiteX817" fmla="*/ 5717369 w 12192000"/>
                <a:gd name="connsiteY817" fmla="*/ 785402 h 1608850"/>
                <a:gd name="connsiteX818" fmla="*/ 5732917 w 12192000"/>
                <a:gd name="connsiteY818" fmla="*/ 777295 h 1608850"/>
                <a:gd name="connsiteX819" fmla="*/ 5745871 w 12192000"/>
                <a:gd name="connsiteY819" fmla="*/ 777295 h 1608850"/>
                <a:gd name="connsiteX820" fmla="*/ 5745871 w 12192000"/>
                <a:gd name="connsiteY820" fmla="*/ 763783 h 1608850"/>
                <a:gd name="connsiteX821" fmla="*/ 5756236 w 12192000"/>
                <a:gd name="connsiteY821" fmla="*/ 755675 h 1608850"/>
                <a:gd name="connsiteX822" fmla="*/ 5782151 w 12192000"/>
                <a:gd name="connsiteY822" fmla="*/ 755675 h 1608850"/>
                <a:gd name="connsiteX823" fmla="*/ 5782151 w 12192000"/>
                <a:gd name="connsiteY823" fmla="*/ 798914 h 1608850"/>
                <a:gd name="connsiteX824" fmla="*/ 5836566 w 12192000"/>
                <a:gd name="connsiteY824" fmla="*/ 798914 h 1608850"/>
                <a:gd name="connsiteX825" fmla="*/ 5836566 w 12192000"/>
                <a:gd name="connsiteY825" fmla="*/ 950250 h 1608850"/>
                <a:gd name="connsiteX826" fmla="*/ 5857295 w 12192000"/>
                <a:gd name="connsiteY826" fmla="*/ 950250 h 1608850"/>
                <a:gd name="connsiteX827" fmla="*/ 5878025 w 12192000"/>
                <a:gd name="connsiteY827" fmla="*/ 942143 h 1608850"/>
                <a:gd name="connsiteX828" fmla="*/ 5878025 w 12192000"/>
                <a:gd name="connsiteY828" fmla="*/ 931332 h 1608850"/>
                <a:gd name="connsiteX829" fmla="*/ 5870253 w 12192000"/>
                <a:gd name="connsiteY829" fmla="*/ 928630 h 1608850"/>
                <a:gd name="connsiteX830" fmla="*/ 5870253 w 12192000"/>
                <a:gd name="connsiteY830" fmla="*/ 920522 h 1608850"/>
                <a:gd name="connsiteX831" fmla="*/ 5878025 w 12192000"/>
                <a:gd name="connsiteY831" fmla="*/ 915118 h 1608850"/>
                <a:gd name="connsiteX832" fmla="*/ 5878025 w 12192000"/>
                <a:gd name="connsiteY832" fmla="*/ 855665 h 1608850"/>
                <a:gd name="connsiteX833" fmla="*/ 5870253 w 12192000"/>
                <a:gd name="connsiteY833" fmla="*/ 852962 h 1608850"/>
                <a:gd name="connsiteX834" fmla="*/ 5870253 w 12192000"/>
                <a:gd name="connsiteY834" fmla="*/ 844855 h 1608850"/>
                <a:gd name="connsiteX835" fmla="*/ 5878025 w 12192000"/>
                <a:gd name="connsiteY835" fmla="*/ 839450 h 1608850"/>
                <a:gd name="connsiteX836" fmla="*/ 5883208 w 12192000"/>
                <a:gd name="connsiteY836" fmla="*/ 834046 h 1608850"/>
                <a:gd name="connsiteX837" fmla="*/ 5883208 w 12192000"/>
                <a:gd name="connsiteY837" fmla="*/ 823236 h 1608850"/>
                <a:gd name="connsiteX838" fmla="*/ 5878025 w 12192000"/>
                <a:gd name="connsiteY838" fmla="*/ 823236 h 1608850"/>
                <a:gd name="connsiteX839" fmla="*/ 5878025 w 12192000"/>
                <a:gd name="connsiteY839" fmla="*/ 815128 h 1608850"/>
                <a:gd name="connsiteX840" fmla="*/ 5885800 w 12192000"/>
                <a:gd name="connsiteY840" fmla="*/ 809724 h 1608850"/>
                <a:gd name="connsiteX841" fmla="*/ 5927259 w 12192000"/>
                <a:gd name="connsiteY841" fmla="*/ 734056 h 1608850"/>
                <a:gd name="connsiteX842" fmla="*/ 5922077 w 12192000"/>
                <a:gd name="connsiteY842" fmla="*/ 731353 h 1608850"/>
                <a:gd name="connsiteX843" fmla="*/ 5922077 w 12192000"/>
                <a:gd name="connsiteY843" fmla="*/ 723246 h 1608850"/>
                <a:gd name="connsiteX844" fmla="*/ 5929850 w 12192000"/>
                <a:gd name="connsiteY844" fmla="*/ 720543 h 1608850"/>
                <a:gd name="connsiteX845" fmla="*/ 5929850 w 12192000"/>
                <a:gd name="connsiteY845" fmla="*/ 709734 h 1608850"/>
                <a:gd name="connsiteX846" fmla="*/ 5935033 w 12192000"/>
                <a:gd name="connsiteY846" fmla="*/ 709734 h 1608850"/>
                <a:gd name="connsiteX847" fmla="*/ 5935033 w 12192000"/>
                <a:gd name="connsiteY847" fmla="*/ 685412 h 1608850"/>
                <a:gd name="connsiteX848" fmla="*/ 5929850 w 12192000"/>
                <a:gd name="connsiteY848" fmla="*/ 685412 h 1608850"/>
                <a:gd name="connsiteX849" fmla="*/ 5929850 w 12192000"/>
                <a:gd name="connsiteY849" fmla="*/ 680008 h 1608850"/>
                <a:gd name="connsiteX850" fmla="*/ 5935033 w 12192000"/>
                <a:gd name="connsiteY850" fmla="*/ 677305 h 1608850"/>
                <a:gd name="connsiteX851" fmla="*/ 5947989 w 12192000"/>
                <a:gd name="connsiteY851" fmla="*/ 658388 h 1608850"/>
                <a:gd name="connsiteX852" fmla="*/ 5950579 w 12192000"/>
                <a:gd name="connsiteY852" fmla="*/ 647579 h 1608850"/>
                <a:gd name="connsiteX853" fmla="*/ 5950579 w 12192000"/>
                <a:gd name="connsiteY853" fmla="*/ 617852 h 1608850"/>
                <a:gd name="connsiteX854" fmla="*/ 5950904 w 12192000"/>
                <a:gd name="connsiteY854" fmla="*/ 616838 h 1608850"/>
                <a:gd name="connsiteX855" fmla="*/ 5953171 w 12192000"/>
                <a:gd name="connsiteY855" fmla="*/ 609745 h 1608850"/>
                <a:gd name="connsiteX856" fmla="*/ 5953495 w 12192000"/>
                <a:gd name="connsiteY856" fmla="*/ 610759 h 1608850"/>
                <a:gd name="connsiteX857" fmla="*/ 5955763 w 12192000"/>
                <a:gd name="connsiteY857" fmla="*/ 617852 h 1608850"/>
                <a:gd name="connsiteX858" fmla="*/ 5958354 w 12192000"/>
                <a:gd name="connsiteY858" fmla="*/ 647579 h 1608850"/>
                <a:gd name="connsiteX859" fmla="*/ 5958354 w 12192000"/>
                <a:gd name="connsiteY859" fmla="*/ 655686 h 1608850"/>
                <a:gd name="connsiteX860" fmla="*/ 5971311 w 12192000"/>
                <a:gd name="connsiteY860" fmla="*/ 677305 h 1608850"/>
                <a:gd name="connsiteX861" fmla="*/ 5976494 w 12192000"/>
                <a:gd name="connsiteY861" fmla="*/ 680008 h 1608850"/>
                <a:gd name="connsiteX862" fmla="*/ 5976494 w 12192000"/>
                <a:gd name="connsiteY862" fmla="*/ 685412 h 1608850"/>
                <a:gd name="connsiteX863" fmla="*/ 5973903 w 12192000"/>
                <a:gd name="connsiteY863" fmla="*/ 709734 h 1608850"/>
                <a:gd name="connsiteX864" fmla="*/ 5979084 w 12192000"/>
                <a:gd name="connsiteY864" fmla="*/ 720543 h 1608850"/>
                <a:gd name="connsiteX865" fmla="*/ 5984268 w 12192000"/>
                <a:gd name="connsiteY865" fmla="*/ 723246 h 1608850"/>
                <a:gd name="connsiteX866" fmla="*/ 5984268 w 12192000"/>
                <a:gd name="connsiteY866" fmla="*/ 731353 h 1608850"/>
                <a:gd name="connsiteX867" fmla="*/ 5979084 w 12192000"/>
                <a:gd name="connsiteY867" fmla="*/ 734056 h 1608850"/>
                <a:gd name="connsiteX868" fmla="*/ 5999269 w 12192000"/>
                <a:gd name="connsiteY868" fmla="*/ 755105 h 1608850"/>
                <a:gd name="connsiteX869" fmla="*/ 5999269 w 12192000"/>
                <a:gd name="connsiteY869" fmla="*/ 627662 h 1608850"/>
                <a:gd name="connsiteX870" fmla="*/ 5999299 w 12192000"/>
                <a:gd name="connsiteY870" fmla="*/ 627662 h 1608850"/>
                <a:gd name="connsiteX871" fmla="*/ 6037948 w 12192000"/>
                <a:gd name="connsiteY871" fmla="*/ 627662 h 1608850"/>
                <a:gd name="connsiteX872" fmla="*/ 6037948 w 12192000"/>
                <a:gd name="connsiteY872" fmla="*/ 626311 h 1608850"/>
                <a:gd name="connsiteX873" fmla="*/ 6037948 w 12192000"/>
                <a:gd name="connsiteY873" fmla="*/ 616853 h 1608850"/>
                <a:gd name="connsiteX874" fmla="*/ 6038962 w 12192000"/>
                <a:gd name="connsiteY874" fmla="*/ 616853 h 1608850"/>
                <a:gd name="connsiteX875" fmla="*/ 6046055 w 12192000"/>
                <a:gd name="connsiteY875" fmla="*/ 616853 h 1608850"/>
                <a:gd name="connsiteX876" fmla="*/ 6046055 w 12192000"/>
                <a:gd name="connsiteY876" fmla="*/ 614962 h 1608850"/>
                <a:gd name="connsiteX877" fmla="*/ 6046055 w 12192000"/>
                <a:gd name="connsiteY877" fmla="*/ 601721 h 1608850"/>
                <a:gd name="connsiteX878" fmla="*/ 6046815 w 12192000"/>
                <a:gd name="connsiteY878" fmla="*/ 601721 h 1608850"/>
                <a:gd name="connsiteX879" fmla="*/ 6052135 w 12192000"/>
                <a:gd name="connsiteY879" fmla="*/ 601721 h 1608850"/>
                <a:gd name="connsiteX880" fmla="*/ 6052135 w 12192000"/>
                <a:gd name="connsiteY880" fmla="*/ 600640 h 1608850"/>
                <a:gd name="connsiteX881" fmla="*/ 6052135 w 12192000"/>
                <a:gd name="connsiteY881" fmla="*/ 593073 h 1608850"/>
                <a:gd name="connsiteX882" fmla="*/ 6054163 w 12192000"/>
                <a:gd name="connsiteY882" fmla="*/ 593073 h 1608850"/>
                <a:gd name="connsiteX883" fmla="*/ 6068350 w 12192000"/>
                <a:gd name="connsiteY883" fmla="*/ 593073 h 1608850"/>
                <a:gd name="connsiteX884" fmla="*/ 6068350 w 12192000"/>
                <a:gd name="connsiteY884" fmla="*/ 594154 h 1608850"/>
                <a:gd name="connsiteX885" fmla="*/ 6068350 w 12192000"/>
                <a:gd name="connsiteY885" fmla="*/ 601721 h 1608850"/>
                <a:gd name="connsiteX886" fmla="*/ 6090642 w 12192000"/>
                <a:gd name="connsiteY886" fmla="*/ 601721 h 1608850"/>
                <a:gd name="connsiteX887" fmla="*/ 6090642 w 12192000"/>
                <a:gd name="connsiteY887" fmla="*/ 599829 h 1608850"/>
                <a:gd name="connsiteX888" fmla="*/ 6090642 w 12192000"/>
                <a:gd name="connsiteY888" fmla="*/ 586588 h 1608850"/>
                <a:gd name="connsiteX889" fmla="*/ 6092416 w 12192000"/>
                <a:gd name="connsiteY889" fmla="*/ 586588 h 1608850"/>
                <a:gd name="connsiteX890" fmla="*/ 6104829 w 12192000"/>
                <a:gd name="connsiteY890" fmla="*/ 586588 h 1608850"/>
                <a:gd name="connsiteX891" fmla="*/ 6104829 w 12192000"/>
                <a:gd name="connsiteY891" fmla="*/ 610368 h 1608850"/>
                <a:gd name="connsiteX892" fmla="*/ 6105843 w 12192000"/>
                <a:gd name="connsiteY892" fmla="*/ 610368 h 1608850"/>
                <a:gd name="connsiteX893" fmla="*/ 6112936 w 12192000"/>
                <a:gd name="connsiteY893" fmla="*/ 610368 h 1608850"/>
                <a:gd name="connsiteX894" fmla="*/ 6112936 w 12192000"/>
                <a:gd name="connsiteY894" fmla="*/ 609287 h 1608850"/>
                <a:gd name="connsiteX895" fmla="*/ 6112936 w 12192000"/>
                <a:gd name="connsiteY895" fmla="*/ 601721 h 1608850"/>
                <a:gd name="connsiteX896" fmla="*/ 6114709 w 12192000"/>
                <a:gd name="connsiteY896" fmla="*/ 601721 h 1608850"/>
                <a:gd name="connsiteX897" fmla="*/ 6127123 w 12192000"/>
                <a:gd name="connsiteY897" fmla="*/ 601721 h 1608850"/>
                <a:gd name="connsiteX898" fmla="*/ 6127123 w 12192000"/>
                <a:gd name="connsiteY898" fmla="*/ 627662 h 1608850"/>
                <a:gd name="connsiteX899" fmla="*/ 6129150 w 12192000"/>
                <a:gd name="connsiteY899" fmla="*/ 627662 h 1608850"/>
                <a:gd name="connsiteX900" fmla="*/ 6143336 w 12192000"/>
                <a:gd name="connsiteY900" fmla="*/ 627662 h 1608850"/>
                <a:gd name="connsiteX901" fmla="*/ 6143336 w 12192000"/>
                <a:gd name="connsiteY901" fmla="*/ 629283 h 1608850"/>
                <a:gd name="connsiteX902" fmla="*/ 6143336 w 12192000"/>
                <a:gd name="connsiteY902" fmla="*/ 640633 h 1608850"/>
                <a:gd name="connsiteX903" fmla="*/ 6144096 w 12192000"/>
                <a:gd name="connsiteY903" fmla="*/ 640633 h 1608850"/>
                <a:gd name="connsiteX904" fmla="*/ 6149417 w 12192000"/>
                <a:gd name="connsiteY904" fmla="*/ 640633 h 1608850"/>
                <a:gd name="connsiteX905" fmla="*/ 6149417 w 12192000"/>
                <a:gd name="connsiteY905" fmla="*/ 639822 h 1608850"/>
                <a:gd name="connsiteX906" fmla="*/ 6149417 w 12192000"/>
                <a:gd name="connsiteY906" fmla="*/ 634147 h 1608850"/>
                <a:gd name="connsiteX907" fmla="*/ 6179817 w 12192000"/>
                <a:gd name="connsiteY907" fmla="*/ 634147 h 1608850"/>
                <a:gd name="connsiteX908" fmla="*/ 6179817 w 12192000"/>
                <a:gd name="connsiteY908" fmla="*/ 657927 h 1608850"/>
                <a:gd name="connsiteX909" fmla="*/ 6180830 w 12192000"/>
                <a:gd name="connsiteY909" fmla="*/ 657927 h 1608850"/>
                <a:gd name="connsiteX910" fmla="*/ 6187924 w 12192000"/>
                <a:gd name="connsiteY910" fmla="*/ 657927 h 1608850"/>
                <a:gd name="connsiteX911" fmla="*/ 6187924 w 12192000"/>
                <a:gd name="connsiteY911" fmla="*/ 659008 h 1608850"/>
                <a:gd name="connsiteX912" fmla="*/ 6187924 w 12192000"/>
                <a:gd name="connsiteY912" fmla="*/ 666574 h 1608850"/>
                <a:gd name="connsiteX913" fmla="*/ 6188684 w 12192000"/>
                <a:gd name="connsiteY913" fmla="*/ 666574 h 1608850"/>
                <a:gd name="connsiteX914" fmla="*/ 6194004 w 12192000"/>
                <a:gd name="connsiteY914" fmla="*/ 666574 h 1608850"/>
                <a:gd name="connsiteX915" fmla="*/ 6194004 w 12192000"/>
                <a:gd name="connsiteY915" fmla="*/ 664412 h 1608850"/>
                <a:gd name="connsiteX916" fmla="*/ 6194004 w 12192000"/>
                <a:gd name="connsiteY916" fmla="*/ 649280 h 1608850"/>
                <a:gd name="connsiteX917" fmla="*/ 6195017 w 12192000"/>
                <a:gd name="connsiteY917" fmla="*/ 649280 h 1608850"/>
                <a:gd name="connsiteX918" fmla="*/ 6202111 w 12192000"/>
                <a:gd name="connsiteY918" fmla="*/ 649280 h 1608850"/>
                <a:gd name="connsiteX919" fmla="*/ 6202111 w 12192000"/>
                <a:gd name="connsiteY919" fmla="*/ 650361 h 1608850"/>
                <a:gd name="connsiteX920" fmla="*/ 6202111 w 12192000"/>
                <a:gd name="connsiteY920" fmla="*/ 657927 h 1608850"/>
                <a:gd name="connsiteX921" fmla="*/ 6207431 w 12192000"/>
                <a:gd name="connsiteY921" fmla="*/ 655934 h 1608850"/>
                <a:gd name="connsiteX922" fmla="*/ 6208191 w 12192000"/>
                <a:gd name="connsiteY922" fmla="*/ 654954 h 1608850"/>
                <a:gd name="connsiteX923" fmla="*/ 6208191 w 12192000"/>
                <a:gd name="connsiteY923" fmla="*/ 649280 h 1608850"/>
                <a:gd name="connsiteX924" fmla="*/ 6246698 w 12192000"/>
                <a:gd name="connsiteY924" fmla="*/ 649280 h 1608850"/>
                <a:gd name="connsiteX925" fmla="*/ 6246698 w 12192000"/>
                <a:gd name="connsiteY925" fmla="*/ 673059 h 1608850"/>
                <a:gd name="connsiteX926" fmla="*/ 6248724 w 12192000"/>
                <a:gd name="connsiteY926" fmla="*/ 673059 h 1608850"/>
                <a:gd name="connsiteX927" fmla="*/ 6262911 w 12192000"/>
                <a:gd name="connsiteY927" fmla="*/ 673059 h 1608850"/>
                <a:gd name="connsiteX928" fmla="*/ 6262911 w 12192000"/>
                <a:gd name="connsiteY928" fmla="*/ 674140 h 1608850"/>
                <a:gd name="connsiteX929" fmla="*/ 6262911 w 12192000"/>
                <a:gd name="connsiteY929" fmla="*/ 681706 h 1608850"/>
                <a:gd name="connsiteX930" fmla="*/ 6264685 w 12192000"/>
                <a:gd name="connsiteY930" fmla="*/ 681706 h 1608850"/>
                <a:gd name="connsiteX931" fmla="*/ 6277098 w 12192000"/>
                <a:gd name="connsiteY931" fmla="*/ 681706 h 1608850"/>
                <a:gd name="connsiteX932" fmla="*/ 6277098 w 12192000"/>
                <a:gd name="connsiteY932" fmla="*/ 657927 h 1608850"/>
                <a:gd name="connsiteX933" fmla="*/ 6278111 w 12192000"/>
                <a:gd name="connsiteY933" fmla="*/ 657927 h 1608850"/>
                <a:gd name="connsiteX934" fmla="*/ 6285205 w 12192000"/>
                <a:gd name="connsiteY934" fmla="*/ 657927 h 1608850"/>
                <a:gd name="connsiteX935" fmla="*/ 6285205 w 12192000"/>
                <a:gd name="connsiteY935" fmla="*/ 625500 h 1608850"/>
                <a:gd name="connsiteX936" fmla="*/ 6286218 w 12192000"/>
                <a:gd name="connsiteY936" fmla="*/ 625500 h 1608850"/>
                <a:gd name="connsiteX937" fmla="*/ 6293312 w 12192000"/>
                <a:gd name="connsiteY937" fmla="*/ 625500 h 1608850"/>
                <a:gd name="connsiteX938" fmla="*/ 6293312 w 12192000"/>
                <a:gd name="connsiteY938" fmla="*/ 623609 h 1608850"/>
                <a:gd name="connsiteX939" fmla="*/ 6293312 w 12192000"/>
                <a:gd name="connsiteY939" fmla="*/ 610368 h 1608850"/>
                <a:gd name="connsiteX940" fmla="*/ 6292045 w 12192000"/>
                <a:gd name="connsiteY940" fmla="*/ 608746 h 1608850"/>
                <a:gd name="connsiteX941" fmla="*/ 6297365 w 12192000"/>
                <a:gd name="connsiteY941" fmla="*/ 597397 h 1608850"/>
                <a:gd name="connsiteX942" fmla="*/ 6305472 w 12192000"/>
                <a:gd name="connsiteY942" fmla="*/ 625500 h 1608850"/>
                <a:gd name="connsiteX943" fmla="*/ 6306232 w 12192000"/>
                <a:gd name="connsiteY943" fmla="*/ 625500 h 1608850"/>
                <a:gd name="connsiteX944" fmla="*/ 6311552 w 12192000"/>
                <a:gd name="connsiteY944" fmla="*/ 625500 h 1608850"/>
                <a:gd name="connsiteX945" fmla="*/ 6311552 w 12192000"/>
                <a:gd name="connsiteY945" fmla="*/ 519573 h 1608850"/>
                <a:gd name="connsiteX946" fmla="*/ 6313072 w 12192000"/>
                <a:gd name="connsiteY946" fmla="*/ 519573 h 1608850"/>
                <a:gd name="connsiteX947" fmla="*/ 6323712 w 12192000"/>
                <a:gd name="connsiteY947" fmla="*/ 519573 h 1608850"/>
                <a:gd name="connsiteX948" fmla="*/ 6323712 w 12192000"/>
                <a:gd name="connsiteY948" fmla="*/ 472014 h 1608850"/>
                <a:gd name="connsiteX949" fmla="*/ 6350059 w 12192000"/>
                <a:gd name="connsiteY949" fmla="*/ 472014 h 1608850"/>
                <a:gd name="connsiteX950" fmla="*/ 6350059 w 12192000"/>
                <a:gd name="connsiteY950" fmla="*/ 450396 h 1608850"/>
                <a:gd name="connsiteX951" fmla="*/ 6384513 w 12192000"/>
                <a:gd name="connsiteY951" fmla="*/ 450396 h 1608850"/>
                <a:gd name="connsiteX952" fmla="*/ 6384513 w 12192000"/>
                <a:gd name="connsiteY952" fmla="*/ 452828 h 1608850"/>
                <a:gd name="connsiteX953" fmla="*/ 6384513 w 12192000"/>
                <a:gd name="connsiteY953" fmla="*/ 469852 h 1608850"/>
                <a:gd name="connsiteX954" fmla="*/ 6386793 w 12192000"/>
                <a:gd name="connsiteY954" fmla="*/ 469852 h 1608850"/>
                <a:gd name="connsiteX955" fmla="*/ 6402753 w 12192000"/>
                <a:gd name="connsiteY955" fmla="*/ 469852 h 1608850"/>
                <a:gd name="connsiteX956" fmla="*/ 6402753 w 12192000"/>
                <a:gd name="connsiteY956" fmla="*/ 517411 h 1608850"/>
                <a:gd name="connsiteX957" fmla="*/ 6403766 w 12192000"/>
                <a:gd name="connsiteY957" fmla="*/ 517411 h 1608850"/>
                <a:gd name="connsiteX958" fmla="*/ 6410860 w 12192000"/>
                <a:gd name="connsiteY958" fmla="*/ 517411 h 1608850"/>
                <a:gd name="connsiteX959" fmla="*/ 6425047 w 12192000"/>
                <a:gd name="connsiteY959" fmla="*/ 521735 h 1608850"/>
                <a:gd name="connsiteX960" fmla="*/ 6425047 w 12192000"/>
                <a:gd name="connsiteY960" fmla="*/ 560647 h 1608850"/>
                <a:gd name="connsiteX961" fmla="*/ 6426060 w 12192000"/>
                <a:gd name="connsiteY961" fmla="*/ 560647 h 1608850"/>
                <a:gd name="connsiteX962" fmla="*/ 6433153 w 12192000"/>
                <a:gd name="connsiteY962" fmla="*/ 560647 h 1608850"/>
                <a:gd name="connsiteX963" fmla="*/ 6433153 w 12192000"/>
                <a:gd name="connsiteY963" fmla="*/ 562268 h 1608850"/>
                <a:gd name="connsiteX964" fmla="*/ 6433153 w 12192000"/>
                <a:gd name="connsiteY964" fmla="*/ 573617 h 1608850"/>
                <a:gd name="connsiteX965" fmla="*/ 6435180 w 12192000"/>
                <a:gd name="connsiteY965" fmla="*/ 573617 h 1608850"/>
                <a:gd name="connsiteX966" fmla="*/ 6449367 w 12192000"/>
                <a:gd name="connsiteY966" fmla="*/ 573617 h 1608850"/>
                <a:gd name="connsiteX967" fmla="*/ 6455447 w 12192000"/>
                <a:gd name="connsiteY967" fmla="*/ 580103 h 1608850"/>
                <a:gd name="connsiteX968" fmla="*/ 6455447 w 12192000"/>
                <a:gd name="connsiteY968" fmla="*/ 601721 h 1608850"/>
                <a:gd name="connsiteX969" fmla="*/ 6457727 w 12192000"/>
                <a:gd name="connsiteY969" fmla="*/ 601721 h 1608850"/>
                <a:gd name="connsiteX970" fmla="*/ 6473687 w 12192000"/>
                <a:gd name="connsiteY970" fmla="*/ 601721 h 1608850"/>
                <a:gd name="connsiteX971" fmla="*/ 6473687 w 12192000"/>
                <a:gd name="connsiteY971" fmla="*/ 602801 h 1608850"/>
                <a:gd name="connsiteX972" fmla="*/ 6473687 w 12192000"/>
                <a:gd name="connsiteY972" fmla="*/ 610368 h 1608850"/>
                <a:gd name="connsiteX973" fmla="*/ 6474954 w 12192000"/>
                <a:gd name="connsiteY973" fmla="*/ 610368 h 1608850"/>
                <a:gd name="connsiteX974" fmla="*/ 6483821 w 12192000"/>
                <a:gd name="connsiteY974" fmla="*/ 610368 h 1608850"/>
                <a:gd name="connsiteX975" fmla="*/ 6483821 w 12192000"/>
                <a:gd name="connsiteY975" fmla="*/ 612529 h 1608850"/>
                <a:gd name="connsiteX976" fmla="*/ 6483821 w 12192000"/>
                <a:gd name="connsiteY976" fmla="*/ 627662 h 1608850"/>
                <a:gd name="connsiteX977" fmla="*/ 6487874 w 12192000"/>
                <a:gd name="connsiteY977" fmla="*/ 625770 h 1608850"/>
                <a:gd name="connsiteX978" fmla="*/ 6487874 w 12192000"/>
                <a:gd name="connsiteY978" fmla="*/ 612529 h 1608850"/>
                <a:gd name="connsiteX979" fmla="*/ 6488887 w 12192000"/>
                <a:gd name="connsiteY979" fmla="*/ 612529 h 1608850"/>
                <a:gd name="connsiteX980" fmla="*/ 6495981 w 12192000"/>
                <a:gd name="connsiteY980" fmla="*/ 612529 h 1608850"/>
                <a:gd name="connsiteX981" fmla="*/ 6495981 w 12192000"/>
                <a:gd name="connsiteY981" fmla="*/ 614151 h 1608850"/>
                <a:gd name="connsiteX982" fmla="*/ 6495981 w 12192000"/>
                <a:gd name="connsiteY982" fmla="*/ 625500 h 1608850"/>
                <a:gd name="connsiteX983" fmla="*/ 6496741 w 12192000"/>
                <a:gd name="connsiteY983" fmla="*/ 625500 h 1608850"/>
                <a:gd name="connsiteX984" fmla="*/ 6502061 w 12192000"/>
                <a:gd name="connsiteY984" fmla="*/ 625500 h 1608850"/>
                <a:gd name="connsiteX985" fmla="*/ 6550701 w 12192000"/>
                <a:gd name="connsiteY985" fmla="*/ 621177 h 1608850"/>
                <a:gd name="connsiteX986" fmla="*/ 6550701 w 12192000"/>
                <a:gd name="connsiteY986" fmla="*/ 622528 h 1608850"/>
                <a:gd name="connsiteX987" fmla="*/ 6550701 w 12192000"/>
                <a:gd name="connsiteY987" fmla="*/ 631985 h 1608850"/>
                <a:gd name="connsiteX988" fmla="*/ 6551461 w 12192000"/>
                <a:gd name="connsiteY988" fmla="*/ 631985 h 1608850"/>
                <a:gd name="connsiteX989" fmla="*/ 6556782 w 12192000"/>
                <a:gd name="connsiteY989" fmla="*/ 631985 h 1608850"/>
                <a:gd name="connsiteX990" fmla="*/ 6556782 w 12192000"/>
                <a:gd name="connsiteY990" fmla="*/ 634147 h 1608850"/>
                <a:gd name="connsiteX991" fmla="*/ 6556782 w 12192000"/>
                <a:gd name="connsiteY991" fmla="*/ 649280 h 1608850"/>
                <a:gd name="connsiteX992" fmla="*/ 6558808 w 12192000"/>
                <a:gd name="connsiteY992" fmla="*/ 647929 h 1608850"/>
                <a:gd name="connsiteX993" fmla="*/ 6572995 w 12192000"/>
                <a:gd name="connsiteY993" fmla="*/ 638471 h 1608850"/>
                <a:gd name="connsiteX994" fmla="*/ 6579075 w 12192000"/>
                <a:gd name="connsiteY994" fmla="*/ 597397 h 1608850"/>
                <a:gd name="connsiteX995" fmla="*/ 6579835 w 12192000"/>
                <a:gd name="connsiteY995" fmla="*/ 597127 h 1608850"/>
                <a:gd name="connsiteX996" fmla="*/ 6585155 w 12192000"/>
                <a:gd name="connsiteY996" fmla="*/ 595235 h 1608850"/>
                <a:gd name="connsiteX997" fmla="*/ 6587182 w 12192000"/>
                <a:gd name="connsiteY997" fmla="*/ 526058 h 1608850"/>
                <a:gd name="connsiteX998" fmla="*/ 6589209 w 12192000"/>
                <a:gd name="connsiteY998" fmla="*/ 595235 h 1608850"/>
                <a:gd name="connsiteX999" fmla="*/ 6589969 w 12192000"/>
                <a:gd name="connsiteY999" fmla="*/ 595505 h 1608850"/>
                <a:gd name="connsiteX1000" fmla="*/ 6595289 w 12192000"/>
                <a:gd name="connsiteY1000" fmla="*/ 597397 h 1608850"/>
                <a:gd name="connsiteX1001" fmla="*/ 6595289 w 12192000"/>
                <a:gd name="connsiteY1001" fmla="*/ 510926 h 1608850"/>
                <a:gd name="connsiteX1002" fmla="*/ 6599342 w 12192000"/>
                <a:gd name="connsiteY1002" fmla="*/ 478499 h 1608850"/>
                <a:gd name="connsiteX1003" fmla="*/ 6637849 w 12192000"/>
                <a:gd name="connsiteY1003" fmla="*/ 478499 h 1608850"/>
                <a:gd name="connsiteX1004" fmla="*/ 6637849 w 12192000"/>
                <a:gd name="connsiteY1004" fmla="*/ 510926 h 1608850"/>
                <a:gd name="connsiteX1005" fmla="*/ 6638609 w 12192000"/>
                <a:gd name="connsiteY1005" fmla="*/ 510926 h 1608850"/>
                <a:gd name="connsiteX1006" fmla="*/ 6643929 w 12192000"/>
                <a:gd name="connsiteY1006" fmla="*/ 510926 h 1608850"/>
                <a:gd name="connsiteX1007" fmla="*/ 6643929 w 12192000"/>
                <a:gd name="connsiteY1007" fmla="*/ 428778 h 1608850"/>
                <a:gd name="connsiteX1008" fmla="*/ 6645703 w 12192000"/>
                <a:gd name="connsiteY1008" fmla="*/ 428778 h 1608850"/>
                <a:gd name="connsiteX1009" fmla="*/ 6658116 w 12192000"/>
                <a:gd name="connsiteY1009" fmla="*/ 428778 h 1608850"/>
                <a:gd name="connsiteX1010" fmla="*/ 6658116 w 12192000"/>
                <a:gd name="connsiteY1010" fmla="*/ 426887 h 1608850"/>
                <a:gd name="connsiteX1011" fmla="*/ 6658116 w 12192000"/>
                <a:gd name="connsiteY1011" fmla="*/ 413646 h 1608850"/>
                <a:gd name="connsiteX1012" fmla="*/ 6680410 w 12192000"/>
                <a:gd name="connsiteY1012" fmla="*/ 413646 h 1608850"/>
                <a:gd name="connsiteX1013" fmla="*/ 6680410 w 12192000"/>
                <a:gd name="connsiteY1013" fmla="*/ 412565 h 1608850"/>
                <a:gd name="connsiteX1014" fmla="*/ 6680410 w 12192000"/>
                <a:gd name="connsiteY1014" fmla="*/ 404999 h 1608850"/>
                <a:gd name="connsiteX1015" fmla="*/ 6682183 w 12192000"/>
                <a:gd name="connsiteY1015" fmla="*/ 404999 h 1608850"/>
                <a:gd name="connsiteX1016" fmla="*/ 6694597 w 12192000"/>
                <a:gd name="connsiteY1016" fmla="*/ 404999 h 1608850"/>
                <a:gd name="connsiteX1017" fmla="*/ 6694597 w 12192000"/>
                <a:gd name="connsiteY1017" fmla="*/ 406080 h 1608850"/>
                <a:gd name="connsiteX1018" fmla="*/ 6694597 w 12192000"/>
                <a:gd name="connsiteY1018" fmla="*/ 413646 h 1608850"/>
                <a:gd name="connsiteX1019" fmla="*/ 6695357 w 12192000"/>
                <a:gd name="connsiteY1019" fmla="*/ 413646 h 1608850"/>
                <a:gd name="connsiteX1020" fmla="*/ 6700677 w 12192000"/>
                <a:gd name="connsiteY1020" fmla="*/ 413646 h 1608850"/>
                <a:gd name="connsiteX1021" fmla="*/ 6710810 w 12192000"/>
                <a:gd name="connsiteY1021" fmla="*/ 409322 h 1608850"/>
                <a:gd name="connsiteX1022" fmla="*/ 6714863 w 12192000"/>
                <a:gd name="connsiteY1022" fmla="*/ 412565 h 1608850"/>
                <a:gd name="connsiteX1023" fmla="*/ 6714863 w 12192000"/>
                <a:gd name="connsiteY1023" fmla="*/ 404999 h 1608850"/>
                <a:gd name="connsiteX1024" fmla="*/ 6717143 w 12192000"/>
                <a:gd name="connsiteY1024" fmla="*/ 404999 h 1608850"/>
                <a:gd name="connsiteX1025" fmla="*/ 6733104 w 12192000"/>
                <a:gd name="connsiteY1025" fmla="*/ 404999 h 1608850"/>
                <a:gd name="connsiteX1026" fmla="*/ 6733104 w 12192000"/>
                <a:gd name="connsiteY1026" fmla="*/ 406080 h 1608850"/>
                <a:gd name="connsiteX1027" fmla="*/ 6733104 w 12192000"/>
                <a:gd name="connsiteY1027" fmla="*/ 413646 h 1608850"/>
                <a:gd name="connsiteX1028" fmla="*/ 6763504 w 12192000"/>
                <a:gd name="connsiteY1028" fmla="*/ 413646 h 1608850"/>
                <a:gd name="connsiteX1029" fmla="*/ 6763504 w 12192000"/>
                <a:gd name="connsiteY1029" fmla="*/ 415267 h 1608850"/>
                <a:gd name="connsiteX1030" fmla="*/ 6763504 w 12192000"/>
                <a:gd name="connsiteY1030" fmla="*/ 426617 h 1608850"/>
                <a:gd name="connsiteX1031" fmla="*/ 6789851 w 12192000"/>
                <a:gd name="connsiteY1031" fmla="*/ 426617 h 1608850"/>
                <a:gd name="connsiteX1032" fmla="*/ 6789851 w 12192000"/>
                <a:gd name="connsiteY1032" fmla="*/ 456881 h 1608850"/>
                <a:gd name="connsiteX1033" fmla="*/ 6790611 w 12192000"/>
                <a:gd name="connsiteY1033" fmla="*/ 456881 h 1608850"/>
                <a:gd name="connsiteX1034" fmla="*/ 6795931 w 12192000"/>
                <a:gd name="connsiteY1034" fmla="*/ 456881 h 1608850"/>
                <a:gd name="connsiteX1035" fmla="*/ 6795931 w 12192000"/>
                <a:gd name="connsiteY1035" fmla="*/ 457962 h 1608850"/>
                <a:gd name="connsiteX1036" fmla="*/ 6795931 w 12192000"/>
                <a:gd name="connsiteY1036" fmla="*/ 465529 h 1608850"/>
                <a:gd name="connsiteX1037" fmla="*/ 6799985 w 12192000"/>
                <a:gd name="connsiteY1037" fmla="*/ 495793 h 1608850"/>
                <a:gd name="connsiteX1038" fmla="*/ 6800745 w 12192000"/>
                <a:gd name="connsiteY1038" fmla="*/ 495793 h 1608850"/>
                <a:gd name="connsiteX1039" fmla="*/ 6806065 w 12192000"/>
                <a:gd name="connsiteY1039" fmla="*/ 495793 h 1608850"/>
                <a:gd name="connsiteX1040" fmla="*/ 6806065 w 12192000"/>
                <a:gd name="connsiteY1040" fmla="*/ 496604 h 1608850"/>
                <a:gd name="connsiteX1041" fmla="*/ 6806065 w 12192000"/>
                <a:gd name="connsiteY1041" fmla="*/ 502279 h 1608850"/>
                <a:gd name="connsiteX1042" fmla="*/ 6807078 w 12192000"/>
                <a:gd name="connsiteY1042" fmla="*/ 502279 h 1608850"/>
                <a:gd name="connsiteX1043" fmla="*/ 6814171 w 12192000"/>
                <a:gd name="connsiteY1043" fmla="*/ 502279 h 1608850"/>
                <a:gd name="connsiteX1044" fmla="*/ 6814171 w 12192000"/>
                <a:gd name="connsiteY1044" fmla="*/ 532544 h 1608850"/>
                <a:gd name="connsiteX1045" fmla="*/ 6816198 w 12192000"/>
                <a:gd name="connsiteY1045" fmla="*/ 532544 h 1608850"/>
                <a:gd name="connsiteX1046" fmla="*/ 6830385 w 12192000"/>
                <a:gd name="connsiteY1046" fmla="*/ 532544 h 1608850"/>
                <a:gd name="connsiteX1047" fmla="*/ 6830385 w 12192000"/>
                <a:gd name="connsiteY1047" fmla="*/ 556323 h 1608850"/>
                <a:gd name="connsiteX1048" fmla="*/ 6832412 w 12192000"/>
                <a:gd name="connsiteY1048" fmla="*/ 557944 h 1608850"/>
                <a:gd name="connsiteX1049" fmla="*/ 6832412 w 12192000"/>
                <a:gd name="connsiteY1049" fmla="*/ 569294 h 1608850"/>
                <a:gd name="connsiteX1050" fmla="*/ 6833172 w 12192000"/>
                <a:gd name="connsiteY1050" fmla="*/ 569294 h 1608850"/>
                <a:gd name="connsiteX1051" fmla="*/ 6838492 w 12192000"/>
                <a:gd name="connsiteY1051" fmla="*/ 569294 h 1608850"/>
                <a:gd name="connsiteX1052" fmla="*/ 6838492 w 12192000"/>
                <a:gd name="connsiteY1052" fmla="*/ 593073 h 1608850"/>
                <a:gd name="connsiteX1053" fmla="*/ 6839758 w 12192000"/>
                <a:gd name="connsiteY1053" fmla="*/ 593073 h 1608850"/>
                <a:gd name="connsiteX1054" fmla="*/ 6848625 w 12192000"/>
                <a:gd name="connsiteY1054" fmla="*/ 593073 h 1608850"/>
                <a:gd name="connsiteX1055" fmla="*/ 6850652 w 12192000"/>
                <a:gd name="connsiteY1055" fmla="*/ 597127 h 1608850"/>
                <a:gd name="connsiteX1056" fmla="*/ 6850652 w 12192000"/>
                <a:gd name="connsiteY1056" fmla="*/ 610368 h 1608850"/>
                <a:gd name="connsiteX1057" fmla="*/ 6852172 w 12192000"/>
                <a:gd name="connsiteY1057" fmla="*/ 608476 h 1608850"/>
                <a:gd name="connsiteX1058" fmla="*/ 6862812 w 12192000"/>
                <a:gd name="connsiteY1058" fmla="*/ 595235 h 1608850"/>
                <a:gd name="connsiteX1059" fmla="*/ 6891186 w 12192000"/>
                <a:gd name="connsiteY1059" fmla="*/ 595235 h 1608850"/>
                <a:gd name="connsiteX1060" fmla="*/ 6891186 w 12192000"/>
                <a:gd name="connsiteY1060" fmla="*/ 681706 h 1608850"/>
                <a:gd name="connsiteX1061" fmla="*/ 6891946 w 12192000"/>
                <a:gd name="connsiteY1061" fmla="*/ 681706 h 1608850"/>
                <a:gd name="connsiteX1062" fmla="*/ 6897266 w 12192000"/>
                <a:gd name="connsiteY1062" fmla="*/ 681706 h 1608850"/>
                <a:gd name="connsiteX1063" fmla="*/ 6898026 w 12192000"/>
                <a:gd name="connsiteY1063" fmla="*/ 680355 h 1608850"/>
                <a:gd name="connsiteX1064" fmla="*/ 6903346 w 12192000"/>
                <a:gd name="connsiteY1064" fmla="*/ 670897 h 1608850"/>
                <a:gd name="connsiteX1065" fmla="*/ 6903346 w 12192000"/>
                <a:gd name="connsiteY1065" fmla="*/ 672789 h 1608850"/>
                <a:gd name="connsiteX1066" fmla="*/ 6903346 w 12192000"/>
                <a:gd name="connsiteY1066" fmla="*/ 686030 h 1608850"/>
                <a:gd name="connsiteX1067" fmla="*/ 6907399 w 12192000"/>
                <a:gd name="connsiteY1067" fmla="*/ 640633 h 1608850"/>
                <a:gd name="connsiteX1068" fmla="*/ 6908159 w 12192000"/>
                <a:gd name="connsiteY1068" fmla="*/ 640633 h 1608850"/>
                <a:gd name="connsiteX1069" fmla="*/ 6913479 w 12192000"/>
                <a:gd name="connsiteY1069" fmla="*/ 640633 h 1608850"/>
                <a:gd name="connsiteX1070" fmla="*/ 6913479 w 12192000"/>
                <a:gd name="connsiteY1070" fmla="*/ 575779 h 1608850"/>
                <a:gd name="connsiteX1071" fmla="*/ 6914493 w 12192000"/>
                <a:gd name="connsiteY1071" fmla="*/ 575779 h 1608850"/>
                <a:gd name="connsiteX1072" fmla="*/ 6921586 w 12192000"/>
                <a:gd name="connsiteY1072" fmla="*/ 575779 h 1608850"/>
                <a:gd name="connsiteX1073" fmla="*/ 6933746 w 12192000"/>
                <a:gd name="connsiteY1073" fmla="*/ 532544 h 1608850"/>
                <a:gd name="connsiteX1074" fmla="*/ 6935013 w 12192000"/>
                <a:gd name="connsiteY1074" fmla="*/ 532544 h 1608850"/>
                <a:gd name="connsiteX1075" fmla="*/ 6943880 w 12192000"/>
                <a:gd name="connsiteY1075" fmla="*/ 532544 h 1608850"/>
                <a:gd name="connsiteX1076" fmla="*/ 6954013 w 12192000"/>
                <a:gd name="connsiteY1076" fmla="*/ 575779 h 1608850"/>
                <a:gd name="connsiteX1077" fmla="*/ 6955026 w 12192000"/>
                <a:gd name="connsiteY1077" fmla="*/ 575779 h 1608850"/>
                <a:gd name="connsiteX1078" fmla="*/ 6962120 w 12192000"/>
                <a:gd name="connsiteY1078" fmla="*/ 575779 h 1608850"/>
                <a:gd name="connsiteX1079" fmla="*/ 6962120 w 12192000"/>
                <a:gd name="connsiteY1079" fmla="*/ 614691 h 1608850"/>
                <a:gd name="connsiteX1080" fmla="*/ 6963893 w 12192000"/>
                <a:gd name="connsiteY1080" fmla="*/ 614691 h 1608850"/>
                <a:gd name="connsiteX1081" fmla="*/ 6976307 w 12192000"/>
                <a:gd name="connsiteY1081" fmla="*/ 614691 h 1608850"/>
                <a:gd name="connsiteX1082" fmla="*/ 6976307 w 12192000"/>
                <a:gd name="connsiteY1082" fmla="*/ 616853 h 1608850"/>
                <a:gd name="connsiteX1083" fmla="*/ 6976307 w 12192000"/>
                <a:gd name="connsiteY1083" fmla="*/ 631985 h 1608850"/>
                <a:gd name="connsiteX1084" fmla="*/ 6980360 w 12192000"/>
                <a:gd name="connsiteY1084" fmla="*/ 629824 h 1608850"/>
                <a:gd name="connsiteX1085" fmla="*/ 6980360 w 12192000"/>
                <a:gd name="connsiteY1085" fmla="*/ 614691 h 1608850"/>
                <a:gd name="connsiteX1086" fmla="*/ 6981880 w 12192000"/>
                <a:gd name="connsiteY1086" fmla="*/ 614691 h 1608850"/>
                <a:gd name="connsiteX1087" fmla="*/ 6992520 w 12192000"/>
                <a:gd name="connsiteY1087" fmla="*/ 614691 h 1608850"/>
                <a:gd name="connsiteX1088" fmla="*/ 6992520 w 12192000"/>
                <a:gd name="connsiteY1088" fmla="*/ 616312 h 1608850"/>
                <a:gd name="connsiteX1089" fmla="*/ 6992520 w 12192000"/>
                <a:gd name="connsiteY1089" fmla="*/ 627662 h 1608850"/>
                <a:gd name="connsiteX1090" fmla="*/ 7022921 w 12192000"/>
                <a:gd name="connsiteY1090" fmla="*/ 627662 h 1608850"/>
                <a:gd name="connsiteX1091" fmla="*/ 7022921 w 12192000"/>
                <a:gd name="connsiteY1091" fmla="*/ 590912 h 1608850"/>
                <a:gd name="connsiteX1092" fmla="*/ 7024187 w 12192000"/>
                <a:gd name="connsiteY1092" fmla="*/ 590912 h 1608850"/>
                <a:gd name="connsiteX1093" fmla="*/ 7033054 w 12192000"/>
                <a:gd name="connsiteY1093" fmla="*/ 590912 h 1608850"/>
                <a:gd name="connsiteX1094" fmla="*/ 7033054 w 12192000"/>
                <a:gd name="connsiteY1094" fmla="*/ 612529 h 1608850"/>
                <a:gd name="connsiteX1095" fmla="*/ 7035081 w 12192000"/>
                <a:gd name="connsiteY1095" fmla="*/ 580103 h 1608850"/>
                <a:gd name="connsiteX1096" fmla="*/ 7057374 w 12192000"/>
                <a:gd name="connsiteY1096" fmla="*/ 580103 h 1608850"/>
                <a:gd name="connsiteX1097" fmla="*/ 7057374 w 12192000"/>
                <a:gd name="connsiteY1097" fmla="*/ 578481 h 1608850"/>
                <a:gd name="connsiteX1098" fmla="*/ 7057374 w 12192000"/>
                <a:gd name="connsiteY1098" fmla="*/ 567132 h 1608850"/>
                <a:gd name="connsiteX1099" fmla="*/ 7058134 w 12192000"/>
                <a:gd name="connsiteY1099" fmla="*/ 567132 h 1608850"/>
                <a:gd name="connsiteX1100" fmla="*/ 7063454 w 12192000"/>
                <a:gd name="connsiteY1100" fmla="*/ 567132 h 1608850"/>
                <a:gd name="connsiteX1101" fmla="*/ 7063454 w 12192000"/>
                <a:gd name="connsiteY1101" fmla="*/ 565241 h 1608850"/>
                <a:gd name="connsiteX1102" fmla="*/ 7063454 w 12192000"/>
                <a:gd name="connsiteY1102" fmla="*/ 552000 h 1608850"/>
                <a:gd name="connsiteX1103" fmla="*/ 7067508 w 12192000"/>
                <a:gd name="connsiteY1103" fmla="*/ 558485 h 1608850"/>
                <a:gd name="connsiteX1104" fmla="*/ 7069788 w 12192000"/>
                <a:gd name="connsiteY1104" fmla="*/ 558485 h 1608850"/>
                <a:gd name="connsiteX1105" fmla="*/ 7085748 w 12192000"/>
                <a:gd name="connsiteY1105" fmla="*/ 558485 h 1608850"/>
                <a:gd name="connsiteX1106" fmla="*/ 7085748 w 12192000"/>
                <a:gd name="connsiteY1106" fmla="*/ 557674 h 1608850"/>
                <a:gd name="connsiteX1107" fmla="*/ 7085748 w 12192000"/>
                <a:gd name="connsiteY1107" fmla="*/ 552000 h 1608850"/>
                <a:gd name="connsiteX1108" fmla="*/ 7086508 w 12192000"/>
                <a:gd name="connsiteY1108" fmla="*/ 552000 h 1608850"/>
                <a:gd name="connsiteX1109" fmla="*/ 7091828 w 12192000"/>
                <a:gd name="connsiteY1109" fmla="*/ 552000 h 1608850"/>
                <a:gd name="connsiteX1110" fmla="*/ 7091828 w 12192000"/>
                <a:gd name="connsiteY1110" fmla="*/ 553351 h 1608850"/>
                <a:gd name="connsiteX1111" fmla="*/ 7091828 w 12192000"/>
                <a:gd name="connsiteY1111" fmla="*/ 562809 h 1608850"/>
                <a:gd name="connsiteX1112" fmla="*/ 7130335 w 12192000"/>
                <a:gd name="connsiteY1112" fmla="*/ 562809 h 1608850"/>
                <a:gd name="connsiteX1113" fmla="*/ 7130335 w 12192000"/>
                <a:gd name="connsiteY1113" fmla="*/ 701162 h 1608850"/>
                <a:gd name="connsiteX1114" fmla="*/ 7131855 w 12192000"/>
                <a:gd name="connsiteY1114" fmla="*/ 701162 h 1608850"/>
                <a:gd name="connsiteX1115" fmla="*/ 7142495 w 12192000"/>
                <a:gd name="connsiteY1115" fmla="*/ 701162 h 1608850"/>
                <a:gd name="connsiteX1116" fmla="*/ 7142495 w 12192000"/>
                <a:gd name="connsiteY1116" fmla="*/ 688192 h 1608850"/>
                <a:gd name="connsiteX1117" fmla="*/ 7146549 w 12192000"/>
                <a:gd name="connsiteY1117" fmla="*/ 688192 h 1608850"/>
                <a:gd name="connsiteX1118" fmla="*/ 7146549 w 12192000"/>
                <a:gd name="connsiteY1118" fmla="*/ 701162 h 1608850"/>
                <a:gd name="connsiteX1119" fmla="*/ 7176949 w 12192000"/>
                <a:gd name="connsiteY1119" fmla="*/ 701162 h 1608850"/>
                <a:gd name="connsiteX1120" fmla="*/ 7176949 w 12192000"/>
                <a:gd name="connsiteY1120" fmla="*/ 670897 h 1608850"/>
                <a:gd name="connsiteX1121" fmla="*/ 7189109 w 12192000"/>
                <a:gd name="connsiteY1121" fmla="*/ 670897 h 1608850"/>
                <a:gd name="connsiteX1122" fmla="*/ 7201269 w 12192000"/>
                <a:gd name="connsiteY1122" fmla="*/ 668736 h 1608850"/>
                <a:gd name="connsiteX1123" fmla="*/ 7205323 w 12192000"/>
                <a:gd name="connsiteY1123" fmla="*/ 670897 h 1608850"/>
                <a:gd name="connsiteX1124" fmla="*/ 7215456 w 12192000"/>
                <a:gd name="connsiteY1124" fmla="*/ 670897 h 1608850"/>
                <a:gd name="connsiteX1125" fmla="*/ 7215456 w 12192000"/>
                <a:gd name="connsiteY1125" fmla="*/ 701162 h 1608850"/>
                <a:gd name="connsiteX1126" fmla="*/ 7223563 w 12192000"/>
                <a:gd name="connsiteY1126" fmla="*/ 701162 h 1608850"/>
                <a:gd name="connsiteX1127" fmla="*/ 7223563 w 12192000"/>
                <a:gd name="connsiteY1127" fmla="*/ 718457 h 1608850"/>
                <a:gd name="connsiteX1128" fmla="*/ 7232899 w 12192000"/>
                <a:gd name="connsiteY1128" fmla="*/ 719362 h 1608850"/>
                <a:gd name="connsiteX1129" fmla="*/ 7245857 w 12192000"/>
                <a:gd name="connsiteY1129" fmla="*/ 719362 h 1608850"/>
                <a:gd name="connsiteX1130" fmla="*/ 7245857 w 12192000"/>
                <a:gd name="connsiteY1130" fmla="*/ 703324 h 1608850"/>
                <a:gd name="connsiteX1131" fmla="*/ 7313813 w 12192000"/>
                <a:gd name="connsiteY1131" fmla="*/ 703324 h 1608850"/>
                <a:gd name="connsiteX1132" fmla="*/ 7313813 w 12192000"/>
                <a:gd name="connsiteY1132" fmla="*/ 618071 h 1608850"/>
                <a:gd name="connsiteX1133" fmla="*/ 7385821 w 12192000"/>
                <a:gd name="connsiteY1133" fmla="*/ 618071 h 1608850"/>
                <a:gd name="connsiteX1134" fmla="*/ 7385821 w 12192000"/>
                <a:gd name="connsiteY1134" fmla="*/ 696839 h 1608850"/>
                <a:gd name="connsiteX1135" fmla="*/ 7387725 w 12192000"/>
                <a:gd name="connsiteY1135" fmla="*/ 696839 h 1608850"/>
                <a:gd name="connsiteX1136" fmla="*/ 7388967 w 12192000"/>
                <a:gd name="connsiteY1136" fmla="*/ 719362 h 1608850"/>
                <a:gd name="connsiteX1137" fmla="*/ 7398643 w 12192000"/>
                <a:gd name="connsiteY1137" fmla="*/ 719362 h 1608850"/>
                <a:gd name="connsiteX1138" fmla="*/ 7399885 w 12192000"/>
                <a:gd name="connsiteY1138" fmla="*/ 696839 h 1608850"/>
                <a:gd name="connsiteX1139" fmla="*/ 7405965 w 12192000"/>
                <a:gd name="connsiteY1139" fmla="*/ 696839 h 1608850"/>
                <a:gd name="connsiteX1140" fmla="*/ 7407207 w 12192000"/>
                <a:gd name="connsiteY1140" fmla="*/ 719362 h 1608850"/>
                <a:gd name="connsiteX1141" fmla="*/ 7457829 w 12192000"/>
                <a:gd name="connsiteY1141" fmla="*/ 719362 h 1608850"/>
                <a:gd name="connsiteX1142" fmla="*/ 7457829 w 12192000"/>
                <a:gd name="connsiteY1142" fmla="*/ 556334 h 1608850"/>
                <a:gd name="connsiteX1143" fmla="*/ 7655156 w 12192000"/>
                <a:gd name="connsiteY1143" fmla="*/ 556334 h 1608850"/>
                <a:gd name="connsiteX1144" fmla="*/ 7655156 w 12192000"/>
                <a:gd name="connsiteY1144" fmla="*/ 719362 h 1608850"/>
                <a:gd name="connsiteX1145" fmla="*/ 7673853 w 12192000"/>
                <a:gd name="connsiteY1145" fmla="*/ 719362 h 1608850"/>
                <a:gd name="connsiteX1146" fmla="*/ 7673853 w 12192000"/>
                <a:gd name="connsiteY1146" fmla="*/ 636669 h 1608850"/>
                <a:gd name="connsiteX1147" fmla="*/ 7768973 w 12192000"/>
                <a:gd name="connsiteY1147" fmla="*/ 636669 h 1608850"/>
                <a:gd name="connsiteX1148" fmla="*/ 7773382 w 12192000"/>
                <a:gd name="connsiteY1148" fmla="*/ 519115 h 1608850"/>
                <a:gd name="connsiteX1149" fmla="*/ 7819759 w 12192000"/>
                <a:gd name="connsiteY1149" fmla="*/ 519115 h 1608850"/>
                <a:gd name="connsiteX1150" fmla="*/ 7821437 w 12192000"/>
                <a:gd name="connsiteY1150" fmla="*/ 571456 h 1608850"/>
                <a:gd name="connsiteX1151" fmla="*/ 7886292 w 12192000"/>
                <a:gd name="connsiteY1151" fmla="*/ 571456 h 1608850"/>
                <a:gd name="connsiteX1152" fmla="*/ 7886292 w 12192000"/>
                <a:gd name="connsiteY1152" fmla="*/ 647118 h 1608850"/>
                <a:gd name="connsiteX1153" fmla="*/ 7894398 w 12192000"/>
                <a:gd name="connsiteY1153" fmla="*/ 647118 h 1608850"/>
                <a:gd name="connsiteX1154" fmla="*/ 7896425 w 12192000"/>
                <a:gd name="connsiteY1154" fmla="*/ 640633 h 1608850"/>
                <a:gd name="connsiteX1155" fmla="*/ 7902505 w 12192000"/>
                <a:gd name="connsiteY1155" fmla="*/ 640633 h 1608850"/>
                <a:gd name="connsiteX1156" fmla="*/ 7904533 w 12192000"/>
                <a:gd name="connsiteY1156" fmla="*/ 649280 h 1608850"/>
                <a:gd name="connsiteX1157" fmla="*/ 7916693 w 12192000"/>
                <a:gd name="connsiteY1157" fmla="*/ 649280 h 1608850"/>
                <a:gd name="connsiteX1158" fmla="*/ 7916693 w 12192000"/>
                <a:gd name="connsiteY1158" fmla="*/ 642794 h 1608850"/>
                <a:gd name="connsiteX1159" fmla="*/ 7938985 w 12192000"/>
                <a:gd name="connsiteY1159" fmla="*/ 642794 h 1608850"/>
                <a:gd name="connsiteX1160" fmla="*/ 7938985 w 12192000"/>
                <a:gd name="connsiteY1160" fmla="*/ 649280 h 1608850"/>
                <a:gd name="connsiteX1161" fmla="*/ 7959253 w 12192000"/>
                <a:gd name="connsiteY1161" fmla="*/ 649280 h 1608850"/>
                <a:gd name="connsiteX1162" fmla="*/ 7959253 w 12192000"/>
                <a:gd name="connsiteY1162" fmla="*/ 694677 h 1608850"/>
                <a:gd name="connsiteX1163" fmla="*/ 7973440 w 12192000"/>
                <a:gd name="connsiteY1163" fmla="*/ 694677 h 1608850"/>
                <a:gd name="connsiteX1164" fmla="*/ 7973440 w 12192000"/>
                <a:gd name="connsiteY1164" fmla="*/ 681706 h 1608850"/>
                <a:gd name="connsiteX1165" fmla="*/ 7989653 w 12192000"/>
                <a:gd name="connsiteY1165" fmla="*/ 681706 h 1608850"/>
                <a:gd name="connsiteX1166" fmla="*/ 7989653 w 12192000"/>
                <a:gd name="connsiteY1166" fmla="*/ 502279 h 1608850"/>
                <a:gd name="connsiteX1167" fmla="*/ 7995733 w 12192000"/>
                <a:gd name="connsiteY1167" fmla="*/ 495793 h 1608850"/>
                <a:gd name="connsiteX1168" fmla="*/ 8068694 w 12192000"/>
                <a:gd name="connsiteY1168" fmla="*/ 495793 h 1608850"/>
                <a:gd name="connsiteX1169" fmla="*/ 8068694 w 12192000"/>
                <a:gd name="connsiteY1169" fmla="*/ 504441 h 1608850"/>
                <a:gd name="connsiteX1170" fmla="*/ 8078828 w 12192000"/>
                <a:gd name="connsiteY1170" fmla="*/ 504441 h 1608850"/>
                <a:gd name="connsiteX1171" fmla="*/ 8078828 w 12192000"/>
                <a:gd name="connsiteY1171" fmla="*/ 619015 h 1608850"/>
                <a:gd name="connsiteX1172" fmla="*/ 8101121 w 12192000"/>
                <a:gd name="connsiteY1172" fmla="*/ 619015 h 1608850"/>
                <a:gd name="connsiteX1173" fmla="*/ 8101121 w 12192000"/>
                <a:gd name="connsiteY1173" fmla="*/ 552000 h 1608850"/>
                <a:gd name="connsiteX1174" fmla="*/ 8127469 w 12192000"/>
                <a:gd name="connsiteY1174" fmla="*/ 552000 h 1608850"/>
                <a:gd name="connsiteX1175" fmla="*/ 8131521 w 12192000"/>
                <a:gd name="connsiteY1175" fmla="*/ 547676 h 1608850"/>
                <a:gd name="connsiteX1176" fmla="*/ 8139629 w 12192000"/>
                <a:gd name="connsiteY1176" fmla="*/ 547676 h 1608850"/>
                <a:gd name="connsiteX1177" fmla="*/ 8143681 w 12192000"/>
                <a:gd name="connsiteY1177" fmla="*/ 552000 h 1608850"/>
                <a:gd name="connsiteX1178" fmla="*/ 8165976 w 12192000"/>
                <a:gd name="connsiteY1178" fmla="*/ 552000 h 1608850"/>
                <a:gd name="connsiteX1179" fmla="*/ 8165976 w 12192000"/>
                <a:gd name="connsiteY1179" fmla="*/ 435264 h 1608850"/>
                <a:gd name="connsiteX1180" fmla="*/ 8222722 w 12192000"/>
                <a:gd name="connsiteY1180" fmla="*/ 424455 h 1608850"/>
                <a:gd name="connsiteX1181" fmla="*/ 8222722 w 12192000"/>
                <a:gd name="connsiteY1181" fmla="*/ 425536 h 1608850"/>
                <a:gd name="connsiteX1182" fmla="*/ 8222722 w 12192000"/>
                <a:gd name="connsiteY1182" fmla="*/ 433102 h 1608850"/>
                <a:gd name="connsiteX1183" fmla="*/ 8249069 w 12192000"/>
                <a:gd name="connsiteY1183" fmla="*/ 433102 h 1608850"/>
                <a:gd name="connsiteX1184" fmla="*/ 8249069 w 12192000"/>
                <a:gd name="connsiteY1184" fmla="*/ 688192 h 1608850"/>
                <a:gd name="connsiteX1185" fmla="*/ 8271364 w 12192000"/>
                <a:gd name="connsiteY1185" fmla="*/ 688192 h 1608850"/>
                <a:gd name="connsiteX1186" fmla="*/ 8271364 w 12192000"/>
                <a:gd name="connsiteY1186" fmla="*/ 683868 h 1608850"/>
                <a:gd name="connsiteX1187" fmla="*/ 8283524 w 12192000"/>
                <a:gd name="connsiteY1187" fmla="*/ 683868 h 1608850"/>
                <a:gd name="connsiteX1188" fmla="*/ 8283524 w 12192000"/>
                <a:gd name="connsiteY1188" fmla="*/ 688192 h 1608850"/>
                <a:gd name="connsiteX1189" fmla="*/ 8307844 w 12192000"/>
                <a:gd name="connsiteY1189" fmla="*/ 688192 h 1608850"/>
                <a:gd name="connsiteX1190" fmla="*/ 8307844 w 12192000"/>
                <a:gd name="connsiteY1190" fmla="*/ 675221 h 1608850"/>
                <a:gd name="connsiteX1191" fmla="*/ 8336217 w 12192000"/>
                <a:gd name="connsiteY1191" fmla="*/ 675221 h 1608850"/>
                <a:gd name="connsiteX1192" fmla="*/ 8348377 w 12192000"/>
                <a:gd name="connsiteY1192" fmla="*/ 670897 h 1608850"/>
                <a:gd name="connsiteX1193" fmla="*/ 8368645 w 12192000"/>
                <a:gd name="connsiteY1193" fmla="*/ 675221 h 1608850"/>
                <a:gd name="connsiteX1194" fmla="*/ 8368645 w 12192000"/>
                <a:gd name="connsiteY1194" fmla="*/ 657927 h 1608850"/>
                <a:gd name="connsiteX1195" fmla="*/ 8376752 w 12192000"/>
                <a:gd name="connsiteY1195" fmla="*/ 657927 h 1608850"/>
                <a:gd name="connsiteX1196" fmla="*/ 8376752 w 12192000"/>
                <a:gd name="connsiteY1196" fmla="*/ 644956 h 1608850"/>
                <a:gd name="connsiteX1197" fmla="*/ 8433498 w 12192000"/>
                <a:gd name="connsiteY1197" fmla="*/ 644956 h 1608850"/>
                <a:gd name="connsiteX1198" fmla="*/ 8433498 w 12192000"/>
                <a:gd name="connsiteY1198" fmla="*/ 614691 h 1608850"/>
                <a:gd name="connsiteX1199" fmla="*/ 8451738 w 12192000"/>
                <a:gd name="connsiteY1199" fmla="*/ 614691 h 1608850"/>
                <a:gd name="connsiteX1200" fmla="*/ 8451738 w 12192000"/>
                <a:gd name="connsiteY1200" fmla="*/ 608206 h 1608850"/>
                <a:gd name="connsiteX1201" fmla="*/ 8463898 w 12192000"/>
                <a:gd name="connsiteY1201" fmla="*/ 608206 h 1608850"/>
                <a:gd name="connsiteX1202" fmla="*/ 8463898 w 12192000"/>
                <a:gd name="connsiteY1202" fmla="*/ 614691 h 1608850"/>
                <a:gd name="connsiteX1203" fmla="*/ 8480112 w 12192000"/>
                <a:gd name="connsiteY1203" fmla="*/ 614691 h 1608850"/>
                <a:gd name="connsiteX1204" fmla="*/ 8480112 w 12192000"/>
                <a:gd name="connsiteY1204" fmla="*/ 664412 h 1608850"/>
                <a:gd name="connsiteX1205" fmla="*/ 8512540 w 12192000"/>
                <a:gd name="connsiteY1205" fmla="*/ 664412 h 1608850"/>
                <a:gd name="connsiteX1206" fmla="*/ 8512540 w 12192000"/>
                <a:gd name="connsiteY1206" fmla="*/ 638471 h 1608850"/>
                <a:gd name="connsiteX1207" fmla="*/ 8551046 w 12192000"/>
                <a:gd name="connsiteY1207" fmla="*/ 638471 h 1608850"/>
                <a:gd name="connsiteX1208" fmla="*/ 8551046 w 12192000"/>
                <a:gd name="connsiteY1208" fmla="*/ 608206 h 1608850"/>
                <a:gd name="connsiteX1209" fmla="*/ 8599688 w 12192000"/>
                <a:gd name="connsiteY1209" fmla="*/ 608206 h 1608850"/>
                <a:gd name="connsiteX1210" fmla="*/ 8599688 w 12192000"/>
                <a:gd name="connsiteY1210" fmla="*/ 719362 h 1608850"/>
                <a:gd name="connsiteX1211" fmla="*/ 8599688 w 12192000"/>
                <a:gd name="connsiteY1211" fmla="*/ 733141 h 1608850"/>
                <a:gd name="connsiteX1212" fmla="*/ 8665562 w 12192000"/>
                <a:gd name="connsiteY1212" fmla="*/ 733141 h 1608850"/>
                <a:gd name="connsiteX1213" fmla="*/ 8665562 w 12192000"/>
                <a:gd name="connsiteY1213" fmla="*/ 838913 h 1608850"/>
                <a:gd name="connsiteX1214" fmla="*/ 8665562 w 12192000"/>
                <a:gd name="connsiteY1214" fmla="*/ 862160 h 1608850"/>
                <a:gd name="connsiteX1215" fmla="*/ 8680522 w 12192000"/>
                <a:gd name="connsiteY1215" fmla="*/ 862160 h 1608850"/>
                <a:gd name="connsiteX1216" fmla="*/ 8680522 w 12192000"/>
                <a:gd name="connsiteY1216" fmla="*/ 860998 h 1608850"/>
                <a:gd name="connsiteX1217" fmla="*/ 8680522 w 12192000"/>
                <a:gd name="connsiteY1217" fmla="*/ 852862 h 1608850"/>
                <a:gd name="connsiteX1218" fmla="*/ 8725102 w 12192000"/>
                <a:gd name="connsiteY1218" fmla="*/ 852862 h 1608850"/>
                <a:gd name="connsiteX1219" fmla="*/ 8725102 w 12192000"/>
                <a:gd name="connsiteY1219" fmla="*/ 855477 h 1608850"/>
                <a:gd name="connsiteX1220" fmla="*/ 8725102 w 12192000"/>
                <a:gd name="connsiteY1220" fmla="*/ 861131 h 1608850"/>
                <a:gd name="connsiteX1221" fmla="*/ 8733569 w 12192000"/>
                <a:gd name="connsiteY1221" fmla="*/ 852574 h 1608850"/>
                <a:gd name="connsiteX1222" fmla="*/ 8729111 w 12192000"/>
                <a:gd name="connsiteY1222" fmla="*/ 850249 h 1608850"/>
                <a:gd name="connsiteX1223" fmla="*/ 8729111 w 12192000"/>
                <a:gd name="connsiteY1223" fmla="*/ 843275 h 1608850"/>
                <a:gd name="connsiteX1224" fmla="*/ 8735797 w 12192000"/>
                <a:gd name="connsiteY1224" fmla="*/ 840950 h 1608850"/>
                <a:gd name="connsiteX1225" fmla="*/ 8735797 w 12192000"/>
                <a:gd name="connsiteY1225" fmla="*/ 831652 h 1608850"/>
                <a:gd name="connsiteX1226" fmla="*/ 8740256 w 12192000"/>
                <a:gd name="connsiteY1226" fmla="*/ 831652 h 1608850"/>
                <a:gd name="connsiteX1227" fmla="*/ 8740256 w 12192000"/>
                <a:gd name="connsiteY1227" fmla="*/ 810730 h 1608850"/>
                <a:gd name="connsiteX1228" fmla="*/ 8735797 w 12192000"/>
                <a:gd name="connsiteY1228" fmla="*/ 810730 h 1608850"/>
                <a:gd name="connsiteX1229" fmla="*/ 8735797 w 12192000"/>
                <a:gd name="connsiteY1229" fmla="*/ 806081 h 1608850"/>
                <a:gd name="connsiteX1230" fmla="*/ 8740256 w 12192000"/>
                <a:gd name="connsiteY1230" fmla="*/ 803756 h 1608850"/>
                <a:gd name="connsiteX1231" fmla="*/ 8751401 w 12192000"/>
                <a:gd name="connsiteY1231" fmla="*/ 787483 h 1608850"/>
                <a:gd name="connsiteX1232" fmla="*/ 8753629 w 12192000"/>
                <a:gd name="connsiteY1232" fmla="*/ 778185 h 1608850"/>
                <a:gd name="connsiteX1233" fmla="*/ 8753629 w 12192000"/>
                <a:gd name="connsiteY1233" fmla="*/ 752614 h 1608850"/>
                <a:gd name="connsiteX1234" fmla="*/ 8753909 w 12192000"/>
                <a:gd name="connsiteY1234" fmla="*/ 751742 h 1608850"/>
                <a:gd name="connsiteX1235" fmla="*/ 8755767 w 12192000"/>
                <a:gd name="connsiteY1235" fmla="*/ 745928 h 1608850"/>
                <a:gd name="connsiteX1236" fmla="*/ 8754080 w 12192000"/>
                <a:gd name="connsiteY1236" fmla="*/ 745928 h 1608850"/>
                <a:gd name="connsiteX1237" fmla="*/ 8754080 w 12192000"/>
                <a:gd name="connsiteY1237" fmla="*/ 744766 h 1608850"/>
                <a:gd name="connsiteX1238" fmla="*/ 8754080 w 12192000"/>
                <a:gd name="connsiteY1238" fmla="*/ 736629 h 1608850"/>
                <a:gd name="connsiteX1239" fmla="*/ 8755194 w 12192000"/>
                <a:gd name="connsiteY1239" fmla="*/ 736629 h 1608850"/>
                <a:gd name="connsiteX1240" fmla="*/ 8762996 w 12192000"/>
                <a:gd name="connsiteY1240" fmla="*/ 736629 h 1608850"/>
                <a:gd name="connsiteX1241" fmla="*/ 8762996 w 12192000"/>
                <a:gd name="connsiteY1241" fmla="*/ 735467 h 1608850"/>
                <a:gd name="connsiteX1242" fmla="*/ 8762996 w 12192000"/>
                <a:gd name="connsiteY1242" fmla="*/ 727331 h 1608850"/>
                <a:gd name="connsiteX1243" fmla="*/ 8761881 w 12192000"/>
                <a:gd name="connsiteY1243" fmla="*/ 727331 h 1608850"/>
                <a:gd name="connsiteX1244" fmla="*/ 8754080 w 12192000"/>
                <a:gd name="connsiteY1244" fmla="*/ 727331 h 1608850"/>
                <a:gd name="connsiteX1245" fmla="*/ 8754080 w 12192000"/>
                <a:gd name="connsiteY1245" fmla="*/ 726168 h 1608850"/>
                <a:gd name="connsiteX1246" fmla="*/ 8754080 w 12192000"/>
                <a:gd name="connsiteY1246" fmla="*/ 718032 h 1608850"/>
                <a:gd name="connsiteX1247" fmla="*/ 8755194 w 12192000"/>
                <a:gd name="connsiteY1247" fmla="*/ 718032 h 1608850"/>
                <a:gd name="connsiteX1248" fmla="*/ 8762996 w 12192000"/>
                <a:gd name="connsiteY1248" fmla="*/ 718032 h 1608850"/>
                <a:gd name="connsiteX1249" fmla="*/ 8762996 w 12192000"/>
                <a:gd name="connsiteY1249" fmla="*/ 717160 h 1608850"/>
                <a:gd name="connsiteX1250" fmla="*/ 8762996 w 12192000"/>
                <a:gd name="connsiteY1250" fmla="*/ 711058 h 1608850"/>
                <a:gd name="connsiteX1251" fmla="*/ 8761881 w 12192000"/>
                <a:gd name="connsiteY1251" fmla="*/ 711058 h 1608850"/>
                <a:gd name="connsiteX1252" fmla="*/ 8754080 w 12192000"/>
                <a:gd name="connsiteY1252" fmla="*/ 711058 h 1608850"/>
                <a:gd name="connsiteX1253" fmla="*/ 8754080 w 12192000"/>
                <a:gd name="connsiteY1253" fmla="*/ 709896 h 1608850"/>
                <a:gd name="connsiteX1254" fmla="*/ 8754080 w 12192000"/>
                <a:gd name="connsiteY1254" fmla="*/ 701759 h 1608850"/>
                <a:gd name="connsiteX1255" fmla="*/ 8755194 w 12192000"/>
                <a:gd name="connsiteY1255" fmla="*/ 701759 h 1608850"/>
                <a:gd name="connsiteX1256" fmla="*/ 8762996 w 12192000"/>
                <a:gd name="connsiteY1256" fmla="*/ 701759 h 1608850"/>
                <a:gd name="connsiteX1257" fmla="*/ 8761881 w 12192000"/>
                <a:gd name="connsiteY1257" fmla="*/ 700016 h 1608850"/>
                <a:gd name="connsiteX1258" fmla="*/ 8754080 w 12192000"/>
                <a:gd name="connsiteY1258" fmla="*/ 687812 h 1608850"/>
                <a:gd name="connsiteX1259" fmla="*/ 8754080 w 12192000"/>
                <a:gd name="connsiteY1259" fmla="*/ 650617 h 1608850"/>
                <a:gd name="connsiteX1260" fmla="*/ 8903424 w 12192000"/>
                <a:gd name="connsiteY1260" fmla="*/ 650617 h 1608850"/>
                <a:gd name="connsiteX1261" fmla="*/ 8905096 w 12192000"/>
                <a:gd name="connsiteY1261" fmla="*/ 653232 h 1608850"/>
                <a:gd name="connsiteX1262" fmla="*/ 8908543 w 12192000"/>
                <a:gd name="connsiteY1262" fmla="*/ 658626 h 1608850"/>
                <a:gd name="connsiteX1263" fmla="*/ 8908543 w 12192000"/>
                <a:gd name="connsiteY1263" fmla="*/ 647687 h 1608850"/>
                <a:gd name="connsiteX1264" fmla="*/ 8908543 w 12192000"/>
                <a:gd name="connsiteY1264" fmla="*/ 607460 h 1608850"/>
                <a:gd name="connsiteX1265" fmla="*/ 8910570 w 12192000"/>
                <a:gd name="connsiteY1265" fmla="*/ 607460 h 1608850"/>
                <a:gd name="connsiteX1266" fmla="*/ 8924757 w 12192000"/>
                <a:gd name="connsiteY1266" fmla="*/ 607460 h 1608850"/>
                <a:gd name="connsiteX1267" fmla="*/ 8924757 w 12192000"/>
                <a:gd name="connsiteY1267" fmla="*/ 515723 h 1608850"/>
                <a:gd name="connsiteX1268" fmla="*/ 8924757 w 12192000"/>
                <a:gd name="connsiteY1268" fmla="*/ 490724 h 1608850"/>
                <a:gd name="connsiteX1269" fmla="*/ 9078786 w 12192000"/>
                <a:gd name="connsiteY1269" fmla="*/ 490724 h 1608850"/>
                <a:gd name="connsiteX1270" fmla="*/ 9078786 w 12192000"/>
                <a:gd name="connsiteY1270" fmla="*/ 506306 h 1608850"/>
                <a:gd name="connsiteX1271" fmla="*/ 9078786 w 12192000"/>
                <a:gd name="connsiteY1271" fmla="*/ 611783 h 1608850"/>
                <a:gd name="connsiteX1272" fmla="*/ 9080306 w 12192000"/>
                <a:gd name="connsiteY1272" fmla="*/ 611513 h 1608850"/>
                <a:gd name="connsiteX1273" fmla="*/ 9090946 w 12192000"/>
                <a:gd name="connsiteY1273" fmla="*/ 609622 h 1608850"/>
                <a:gd name="connsiteX1274" fmla="*/ 9088919 w 12192000"/>
                <a:gd name="connsiteY1274" fmla="*/ 698254 h 1608850"/>
                <a:gd name="connsiteX1275" fmla="*/ 9090439 w 12192000"/>
                <a:gd name="connsiteY1275" fmla="*/ 698525 h 1608850"/>
                <a:gd name="connsiteX1276" fmla="*/ 9101079 w 12192000"/>
                <a:gd name="connsiteY1276" fmla="*/ 700416 h 1608850"/>
                <a:gd name="connsiteX1277" fmla="*/ 9101332 w 12192000"/>
                <a:gd name="connsiteY1277" fmla="*/ 701227 h 1608850"/>
                <a:gd name="connsiteX1278" fmla="*/ 9103106 w 12192000"/>
                <a:gd name="connsiteY1278" fmla="*/ 706902 h 1608850"/>
                <a:gd name="connsiteX1279" fmla="*/ 9103866 w 12192000"/>
                <a:gd name="connsiteY1279" fmla="*/ 704470 h 1608850"/>
                <a:gd name="connsiteX1280" fmla="*/ 9109186 w 12192000"/>
                <a:gd name="connsiteY1280" fmla="*/ 687446 h 1608850"/>
                <a:gd name="connsiteX1281" fmla="*/ 9110959 w 12192000"/>
                <a:gd name="connsiteY1281" fmla="*/ 687446 h 1608850"/>
                <a:gd name="connsiteX1282" fmla="*/ 9123373 w 12192000"/>
                <a:gd name="connsiteY1282" fmla="*/ 687446 h 1608850"/>
                <a:gd name="connsiteX1283" fmla="*/ 9123373 w 12192000"/>
                <a:gd name="connsiteY1283" fmla="*/ 719872 h 1608850"/>
                <a:gd name="connsiteX1284" fmla="*/ 9124386 w 12192000"/>
                <a:gd name="connsiteY1284" fmla="*/ 720413 h 1608850"/>
                <a:gd name="connsiteX1285" fmla="*/ 9131480 w 12192000"/>
                <a:gd name="connsiteY1285" fmla="*/ 724196 h 1608850"/>
                <a:gd name="connsiteX1286" fmla="*/ 9131480 w 12192000"/>
                <a:gd name="connsiteY1286" fmla="*/ 725547 h 1608850"/>
                <a:gd name="connsiteX1287" fmla="*/ 9131480 w 12192000"/>
                <a:gd name="connsiteY1287" fmla="*/ 735005 h 1608850"/>
                <a:gd name="connsiteX1288" fmla="*/ 9176067 w 12192000"/>
                <a:gd name="connsiteY1288" fmla="*/ 735005 h 1608850"/>
                <a:gd name="connsiteX1289" fmla="*/ 9176067 w 12192000"/>
                <a:gd name="connsiteY1289" fmla="*/ 736086 h 1608850"/>
                <a:gd name="connsiteX1290" fmla="*/ 9176067 w 12192000"/>
                <a:gd name="connsiteY1290" fmla="*/ 743652 h 1608850"/>
                <a:gd name="connsiteX1291" fmla="*/ 9178093 w 12192000"/>
                <a:gd name="connsiteY1291" fmla="*/ 743652 h 1608850"/>
                <a:gd name="connsiteX1292" fmla="*/ 9192280 w 12192000"/>
                <a:gd name="connsiteY1292" fmla="*/ 743652 h 1608850"/>
                <a:gd name="connsiteX1293" fmla="*/ 9192280 w 12192000"/>
                <a:gd name="connsiteY1293" fmla="*/ 713387 h 1608850"/>
                <a:gd name="connsiteX1294" fmla="*/ 9236867 w 12192000"/>
                <a:gd name="connsiteY1294" fmla="*/ 713387 h 1608850"/>
                <a:gd name="connsiteX1295" fmla="*/ 9236867 w 12192000"/>
                <a:gd name="connsiteY1295" fmla="*/ 712036 h 1608850"/>
                <a:gd name="connsiteX1296" fmla="*/ 9236867 w 12192000"/>
                <a:gd name="connsiteY1296" fmla="*/ 702578 h 1608850"/>
                <a:gd name="connsiteX1297" fmla="*/ 9237881 w 12192000"/>
                <a:gd name="connsiteY1297" fmla="*/ 702578 h 1608850"/>
                <a:gd name="connsiteX1298" fmla="*/ 9244974 w 12192000"/>
                <a:gd name="connsiteY1298" fmla="*/ 702578 h 1608850"/>
                <a:gd name="connsiteX1299" fmla="*/ 9244974 w 12192000"/>
                <a:gd name="connsiteY1299" fmla="*/ 700687 h 1608850"/>
                <a:gd name="connsiteX1300" fmla="*/ 9244974 w 12192000"/>
                <a:gd name="connsiteY1300" fmla="*/ 687446 h 1608850"/>
                <a:gd name="connsiteX1301" fmla="*/ 9245734 w 12192000"/>
                <a:gd name="connsiteY1301" fmla="*/ 687446 h 1608850"/>
                <a:gd name="connsiteX1302" fmla="*/ 9251054 w 12192000"/>
                <a:gd name="connsiteY1302" fmla="*/ 687446 h 1608850"/>
                <a:gd name="connsiteX1303" fmla="*/ 9251054 w 12192000"/>
                <a:gd name="connsiteY1303" fmla="*/ 686365 h 1608850"/>
                <a:gd name="connsiteX1304" fmla="*/ 9251054 w 12192000"/>
                <a:gd name="connsiteY1304" fmla="*/ 678798 h 1608850"/>
                <a:gd name="connsiteX1305" fmla="*/ 9253081 w 12192000"/>
                <a:gd name="connsiteY1305" fmla="*/ 678798 h 1608850"/>
                <a:gd name="connsiteX1306" fmla="*/ 9267268 w 12192000"/>
                <a:gd name="connsiteY1306" fmla="*/ 678798 h 1608850"/>
                <a:gd name="connsiteX1307" fmla="*/ 9267268 w 12192000"/>
                <a:gd name="connsiteY1307" fmla="*/ 679879 h 1608850"/>
                <a:gd name="connsiteX1308" fmla="*/ 9267268 w 12192000"/>
                <a:gd name="connsiteY1308" fmla="*/ 687446 h 1608850"/>
                <a:gd name="connsiteX1309" fmla="*/ 9289561 w 12192000"/>
                <a:gd name="connsiteY1309" fmla="*/ 687446 h 1608850"/>
                <a:gd name="connsiteX1310" fmla="*/ 9289561 w 12192000"/>
                <a:gd name="connsiteY1310" fmla="*/ 685554 h 1608850"/>
                <a:gd name="connsiteX1311" fmla="*/ 9289561 w 12192000"/>
                <a:gd name="connsiteY1311" fmla="*/ 672313 h 1608850"/>
                <a:gd name="connsiteX1312" fmla="*/ 9291335 w 12192000"/>
                <a:gd name="connsiteY1312" fmla="*/ 672313 h 1608850"/>
                <a:gd name="connsiteX1313" fmla="*/ 9303748 w 12192000"/>
                <a:gd name="connsiteY1313" fmla="*/ 672313 h 1608850"/>
                <a:gd name="connsiteX1314" fmla="*/ 9303748 w 12192000"/>
                <a:gd name="connsiteY1314" fmla="*/ 696093 h 1608850"/>
                <a:gd name="connsiteX1315" fmla="*/ 9304762 w 12192000"/>
                <a:gd name="connsiteY1315" fmla="*/ 696093 h 1608850"/>
                <a:gd name="connsiteX1316" fmla="*/ 9311855 w 12192000"/>
                <a:gd name="connsiteY1316" fmla="*/ 696093 h 1608850"/>
                <a:gd name="connsiteX1317" fmla="*/ 9311855 w 12192000"/>
                <a:gd name="connsiteY1317" fmla="*/ 695012 h 1608850"/>
                <a:gd name="connsiteX1318" fmla="*/ 9311855 w 12192000"/>
                <a:gd name="connsiteY1318" fmla="*/ 687446 h 1608850"/>
                <a:gd name="connsiteX1319" fmla="*/ 9313628 w 12192000"/>
                <a:gd name="connsiteY1319" fmla="*/ 687446 h 1608850"/>
                <a:gd name="connsiteX1320" fmla="*/ 9326042 w 12192000"/>
                <a:gd name="connsiteY1320" fmla="*/ 687446 h 1608850"/>
                <a:gd name="connsiteX1321" fmla="*/ 9326042 w 12192000"/>
                <a:gd name="connsiteY1321" fmla="*/ 713387 h 1608850"/>
                <a:gd name="connsiteX1322" fmla="*/ 9328069 w 12192000"/>
                <a:gd name="connsiteY1322" fmla="*/ 713387 h 1608850"/>
                <a:gd name="connsiteX1323" fmla="*/ 9342255 w 12192000"/>
                <a:gd name="connsiteY1323" fmla="*/ 713387 h 1608850"/>
                <a:gd name="connsiteX1324" fmla="*/ 9342255 w 12192000"/>
                <a:gd name="connsiteY1324" fmla="*/ 715008 h 1608850"/>
                <a:gd name="connsiteX1325" fmla="*/ 9342255 w 12192000"/>
                <a:gd name="connsiteY1325" fmla="*/ 726358 h 1608850"/>
                <a:gd name="connsiteX1326" fmla="*/ 9343015 w 12192000"/>
                <a:gd name="connsiteY1326" fmla="*/ 726358 h 1608850"/>
                <a:gd name="connsiteX1327" fmla="*/ 9348336 w 12192000"/>
                <a:gd name="connsiteY1327" fmla="*/ 726358 h 1608850"/>
                <a:gd name="connsiteX1328" fmla="*/ 9348336 w 12192000"/>
                <a:gd name="connsiteY1328" fmla="*/ 725547 h 1608850"/>
                <a:gd name="connsiteX1329" fmla="*/ 9348336 w 12192000"/>
                <a:gd name="connsiteY1329" fmla="*/ 719872 h 1608850"/>
                <a:gd name="connsiteX1330" fmla="*/ 9378736 w 12192000"/>
                <a:gd name="connsiteY1330" fmla="*/ 719872 h 1608850"/>
                <a:gd name="connsiteX1331" fmla="*/ 9378736 w 12192000"/>
                <a:gd name="connsiteY1331" fmla="*/ 743652 h 1608850"/>
                <a:gd name="connsiteX1332" fmla="*/ 9379749 w 12192000"/>
                <a:gd name="connsiteY1332" fmla="*/ 743652 h 1608850"/>
                <a:gd name="connsiteX1333" fmla="*/ 9386843 w 12192000"/>
                <a:gd name="connsiteY1333" fmla="*/ 743652 h 1608850"/>
                <a:gd name="connsiteX1334" fmla="*/ 9386843 w 12192000"/>
                <a:gd name="connsiteY1334" fmla="*/ 744733 h 1608850"/>
                <a:gd name="connsiteX1335" fmla="*/ 9386843 w 12192000"/>
                <a:gd name="connsiteY1335" fmla="*/ 752299 h 1608850"/>
                <a:gd name="connsiteX1336" fmla="*/ 9387603 w 12192000"/>
                <a:gd name="connsiteY1336" fmla="*/ 752299 h 1608850"/>
                <a:gd name="connsiteX1337" fmla="*/ 9392923 w 12192000"/>
                <a:gd name="connsiteY1337" fmla="*/ 752299 h 1608850"/>
                <a:gd name="connsiteX1338" fmla="*/ 9392923 w 12192000"/>
                <a:gd name="connsiteY1338" fmla="*/ 750137 h 1608850"/>
                <a:gd name="connsiteX1339" fmla="*/ 9392923 w 12192000"/>
                <a:gd name="connsiteY1339" fmla="*/ 735005 h 1608850"/>
                <a:gd name="connsiteX1340" fmla="*/ 9393936 w 12192000"/>
                <a:gd name="connsiteY1340" fmla="*/ 735005 h 1608850"/>
                <a:gd name="connsiteX1341" fmla="*/ 9401030 w 12192000"/>
                <a:gd name="connsiteY1341" fmla="*/ 735005 h 1608850"/>
                <a:gd name="connsiteX1342" fmla="*/ 9401030 w 12192000"/>
                <a:gd name="connsiteY1342" fmla="*/ 736086 h 1608850"/>
                <a:gd name="connsiteX1343" fmla="*/ 9401030 w 12192000"/>
                <a:gd name="connsiteY1343" fmla="*/ 743652 h 1608850"/>
                <a:gd name="connsiteX1344" fmla="*/ 9406350 w 12192000"/>
                <a:gd name="connsiteY1344" fmla="*/ 741659 h 1608850"/>
                <a:gd name="connsiteX1345" fmla="*/ 9407110 w 12192000"/>
                <a:gd name="connsiteY1345" fmla="*/ 740679 h 1608850"/>
                <a:gd name="connsiteX1346" fmla="*/ 9407110 w 12192000"/>
                <a:gd name="connsiteY1346" fmla="*/ 735005 h 1608850"/>
                <a:gd name="connsiteX1347" fmla="*/ 9445617 w 12192000"/>
                <a:gd name="connsiteY1347" fmla="*/ 735005 h 1608850"/>
                <a:gd name="connsiteX1348" fmla="*/ 9445617 w 12192000"/>
                <a:gd name="connsiteY1348" fmla="*/ 758784 h 1608850"/>
                <a:gd name="connsiteX1349" fmla="*/ 9447643 w 12192000"/>
                <a:gd name="connsiteY1349" fmla="*/ 758784 h 1608850"/>
                <a:gd name="connsiteX1350" fmla="*/ 9461830 w 12192000"/>
                <a:gd name="connsiteY1350" fmla="*/ 758784 h 1608850"/>
                <a:gd name="connsiteX1351" fmla="*/ 9461830 w 12192000"/>
                <a:gd name="connsiteY1351" fmla="*/ 759865 h 1608850"/>
                <a:gd name="connsiteX1352" fmla="*/ 9461830 w 12192000"/>
                <a:gd name="connsiteY1352" fmla="*/ 767431 h 1608850"/>
                <a:gd name="connsiteX1353" fmla="*/ 9463604 w 12192000"/>
                <a:gd name="connsiteY1353" fmla="*/ 767431 h 1608850"/>
                <a:gd name="connsiteX1354" fmla="*/ 9476017 w 12192000"/>
                <a:gd name="connsiteY1354" fmla="*/ 767431 h 1608850"/>
                <a:gd name="connsiteX1355" fmla="*/ 9476017 w 12192000"/>
                <a:gd name="connsiteY1355" fmla="*/ 743652 h 1608850"/>
                <a:gd name="connsiteX1356" fmla="*/ 9477030 w 12192000"/>
                <a:gd name="connsiteY1356" fmla="*/ 743652 h 1608850"/>
                <a:gd name="connsiteX1357" fmla="*/ 9484124 w 12192000"/>
                <a:gd name="connsiteY1357" fmla="*/ 743652 h 1608850"/>
                <a:gd name="connsiteX1358" fmla="*/ 9484124 w 12192000"/>
                <a:gd name="connsiteY1358" fmla="*/ 711225 h 1608850"/>
                <a:gd name="connsiteX1359" fmla="*/ 9485137 w 12192000"/>
                <a:gd name="connsiteY1359" fmla="*/ 711225 h 1608850"/>
                <a:gd name="connsiteX1360" fmla="*/ 9492231 w 12192000"/>
                <a:gd name="connsiteY1360" fmla="*/ 711225 h 1608850"/>
                <a:gd name="connsiteX1361" fmla="*/ 9492231 w 12192000"/>
                <a:gd name="connsiteY1361" fmla="*/ 709334 h 1608850"/>
                <a:gd name="connsiteX1362" fmla="*/ 9492231 w 12192000"/>
                <a:gd name="connsiteY1362" fmla="*/ 696093 h 1608850"/>
                <a:gd name="connsiteX1363" fmla="*/ 9490964 w 12192000"/>
                <a:gd name="connsiteY1363" fmla="*/ 694471 h 1608850"/>
                <a:gd name="connsiteX1364" fmla="*/ 9496284 w 12192000"/>
                <a:gd name="connsiteY1364" fmla="*/ 683122 h 1608850"/>
                <a:gd name="connsiteX1365" fmla="*/ 9504391 w 12192000"/>
                <a:gd name="connsiteY1365" fmla="*/ 711225 h 1608850"/>
                <a:gd name="connsiteX1366" fmla="*/ 9505151 w 12192000"/>
                <a:gd name="connsiteY1366" fmla="*/ 711225 h 1608850"/>
                <a:gd name="connsiteX1367" fmla="*/ 9510471 w 12192000"/>
                <a:gd name="connsiteY1367" fmla="*/ 711225 h 1608850"/>
                <a:gd name="connsiteX1368" fmla="*/ 9510471 w 12192000"/>
                <a:gd name="connsiteY1368" fmla="*/ 605298 h 1608850"/>
                <a:gd name="connsiteX1369" fmla="*/ 9511991 w 12192000"/>
                <a:gd name="connsiteY1369" fmla="*/ 605298 h 1608850"/>
                <a:gd name="connsiteX1370" fmla="*/ 9522631 w 12192000"/>
                <a:gd name="connsiteY1370" fmla="*/ 605298 h 1608850"/>
                <a:gd name="connsiteX1371" fmla="*/ 9522631 w 12192000"/>
                <a:gd name="connsiteY1371" fmla="*/ 557739 h 1608850"/>
                <a:gd name="connsiteX1372" fmla="*/ 9548978 w 12192000"/>
                <a:gd name="connsiteY1372" fmla="*/ 557739 h 1608850"/>
                <a:gd name="connsiteX1373" fmla="*/ 9548978 w 12192000"/>
                <a:gd name="connsiteY1373" fmla="*/ 536121 h 1608850"/>
                <a:gd name="connsiteX1374" fmla="*/ 9583432 w 12192000"/>
                <a:gd name="connsiteY1374" fmla="*/ 536121 h 1608850"/>
                <a:gd name="connsiteX1375" fmla="*/ 9583432 w 12192000"/>
                <a:gd name="connsiteY1375" fmla="*/ 538553 h 1608850"/>
                <a:gd name="connsiteX1376" fmla="*/ 9583432 w 12192000"/>
                <a:gd name="connsiteY1376" fmla="*/ 555577 h 1608850"/>
                <a:gd name="connsiteX1377" fmla="*/ 9585712 w 12192000"/>
                <a:gd name="connsiteY1377" fmla="*/ 555577 h 1608850"/>
                <a:gd name="connsiteX1378" fmla="*/ 9601672 w 12192000"/>
                <a:gd name="connsiteY1378" fmla="*/ 555577 h 1608850"/>
                <a:gd name="connsiteX1379" fmla="*/ 9601672 w 12192000"/>
                <a:gd name="connsiteY1379" fmla="*/ 603136 h 1608850"/>
                <a:gd name="connsiteX1380" fmla="*/ 9602685 w 12192000"/>
                <a:gd name="connsiteY1380" fmla="*/ 603136 h 1608850"/>
                <a:gd name="connsiteX1381" fmla="*/ 9609779 w 12192000"/>
                <a:gd name="connsiteY1381" fmla="*/ 603136 h 1608850"/>
                <a:gd name="connsiteX1382" fmla="*/ 9623966 w 12192000"/>
                <a:gd name="connsiteY1382" fmla="*/ 607460 h 1608850"/>
                <a:gd name="connsiteX1383" fmla="*/ 9623966 w 12192000"/>
                <a:gd name="connsiteY1383" fmla="*/ 646372 h 1608850"/>
                <a:gd name="connsiteX1384" fmla="*/ 9624979 w 12192000"/>
                <a:gd name="connsiteY1384" fmla="*/ 646372 h 1608850"/>
                <a:gd name="connsiteX1385" fmla="*/ 9632072 w 12192000"/>
                <a:gd name="connsiteY1385" fmla="*/ 646372 h 1608850"/>
                <a:gd name="connsiteX1386" fmla="*/ 9632072 w 12192000"/>
                <a:gd name="connsiteY1386" fmla="*/ 647993 h 1608850"/>
                <a:gd name="connsiteX1387" fmla="*/ 9632072 w 12192000"/>
                <a:gd name="connsiteY1387" fmla="*/ 659342 h 1608850"/>
                <a:gd name="connsiteX1388" fmla="*/ 9634099 w 12192000"/>
                <a:gd name="connsiteY1388" fmla="*/ 659342 h 1608850"/>
                <a:gd name="connsiteX1389" fmla="*/ 9648286 w 12192000"/>
                <a:gd name="connsiteY1389" fmla="*/ 659342 h 1608850"/>
                <a:gd name="connsiteX1390" fmla="*/ 9654366 w 12192000"/>
                <a:gd name="connsiteY1390" fmla="*/ 665828 h 1608850"/>
                <a:gd name="connsiteX1391" fmla="*/ 9654366 w 12192000"/>
                <a:gd name="connsiteY1391" fmla="*/ 687446 h 1608850"/>
                <a:gd name="connsiteX1392" fmla="*/ 9656646 w 12192000"/>
                <a:gd name="connsiteY1392" fmla="*/ 687446 h 1608850"/>
                <a:gd name="connsiteX1393" fmla="*/ 9672606 w 12192000"/>
                <a:gd name="connsiteY1393" fmla="*/ 687446 h 1608850"/>
                <a:gd name="connsiteX1394" fmla="*/ 9672606 w 12192000"/>
                <a:gd name="connsiteY1394" fmla="*/ 688526 h 1608850"/>
                <a:gd name="connsiteX1395" fmla="*/ 9672606 w 12192000"/>
                <a:gd name="connsiteY1395" fmla="*/ 696093 h 1608850"/>
                <a:gd name="connsiteX1396" fmla="*/ 9673873 w 12192000"/>
                <a:gd name="connsiteY1396" fmla="*/ 696093 h 1608850"/>
                <a:gd name="connsiteX1397" fmla="*/ 9682740 w 12192000"/>
                <a:gd name="connsiteY1397" fmla="*/ 696093 h 1608850"/>
                <a:gd name="connsiteX1398" fmla="*/ 9682740 w 12192000"/>
                <a:gd name="connsiteY1398" fmla="*/ 698254 h 1608850"/>
                <a:gd name="connsiteX1399" fmla="*/ 9682740 w 12192000"/>
                <a:gd name="connsiteY1399" fmla="*/ 713387 h 1608850"/>
                <a:gd name="connsiteX1400" fmla="*/ 9686793 w 12192000"/>
                <a:gd name="connsiteY1400" fmla="*/ 711495 h 1608850"/>
                <a:gd name="connsiteX1401" fmla="*/ 9686793 w 12192000"/>
                <a:gd name="connsiteY1401" fmla="*/ 698254 h 1608850"/>
                <a:gd name="connsiteX1402" fmla="*/ 9687806 w 12192000"/>
                <a:gd name="connsiteY1402" fmla="*/ 698254 h 1608850"/>
                <a:gd name="connsiteX1403" fmla="*/ 9694900 w 12192000"/>
                <a:gd name="connsiteY1403" fmla="*/ 698254 h 1608850"/>
                <a:gd name="connsiteX1404" fmla="*/ 9694900 w 12192000"/>
                <a:gd name="connsiteY1404" fmla="*/ 699876 h 1608850"/>
                <a:gd name="connsiteX1405" fmla="*/ 9694900 w 12192000"/>
                <a:gd name="connsiteY1405" fmla="*/ 711225 h 1608850"/>
                <a:gd name="connsiteX1406" fmla="*/ 9695660 w 12192000"/>
                <a:gd name="connsiteY1406" fmla="*/ 711225 h 1608850"/>
                <a:gd name="connsiteX1407" fmla="*/ 9700980 w 12192000"/>
                <a:gd name="connsiteY1407" fmla="*/ 711225 h 1608850"/>
                <a:gd name="connsiteX1408" fmla="*/ 9749620 w 12192000"/>
                <a:gd name="connsiteY1408" fmla="*/ 706902 h 1608850"/>
                <a:gd name="connsiteX1409" fmla="*/ 9749620 w 12192000"/>
                <a:gd name="connsiteY1409" fmla="*/ 708253 h 1608850"/>
                <a:gd name="connsiteX1410" fmla="*/ 9749620 w 12192000"/>
                <a:gd name="connsiteY1410" fmla="*/ 717710 h 1608850"/>
                <a:gd name="connsiteX1411" fmla="*/ 9750380 w 12192000"/>
                <a:gd name="connsiteY1411" fmla="*/ 717710 h 1608850"/>
                <a:gd name="connsiteX1412" fmla="*/ 9755702 w 12192000"/>
                <a:gd name="connsiteY1412" fmla="*/ 717710 h 1608850"/>
                <a:gd name="connsiteX1413" fmla="*/ 9755702 w 12192000"/>
                <a:gd name="connsiteY1413" fmla="*/ 719872 h 1608850"/>
                <a:gd name="connsiteX1414" fmla="*/ 9755702 w 12192000"/>
                <a:gd name="connsiteY1414" fmla="*/ 735005 h 1608850"/>
                <a:gd name="connsiteX1415" fmla="*/ 9757728 w 12192000"/>
                <a:gd name="connsiteY1415" fmla="*/ 733654 h 1608850"/>
                <a:gd name="connsiteX1416" fmla="*/ 9771914 w 12192000"/>
                <a:gd name="connsiteY1416" fmla="*/ 724196 h 1608850"/>
                <a:gd name="connsiteX1417" fmla="*/ 9777994 w 12192000"/>
                <a:gd name="connsiteY1417" fmla="*/ 683122 h 1608850"/>
                <a:gd name="connsiteX1418" fmla="*/ 9778754 w 12192000"/>
                <a:gd name="connsiteY1418" fmla="*/ 682852 h 1608850"/>
                <a:gd name="connsiteX1419" fmla="*/ 9784074 w 12192000"/>
                <a:gd name="connsiteY1419" fmla="*/ 680960 h 1608850"/>
                <a:gd name="connsiteX1420" fmla="*/ 9786102 w 12192000"/>
                <a:gd name="connsiteY1420" fmla="*/ 611783 h 1608850"/>
                <a:gd name="connsiteX1421" fmla="*/ 9788128 w 12192000"/>
                <a:gd name="connsiteY1421" fmla="*/ 680960 h 1608850"/>
                <a:gd name="connsiteX1422" fmla="*/ 9788888 w 12192000"/>
                <a:gd name="connsiteY1422" fmla="*/ 681230 h 1608850"/>
                <a:gd name="connsiteX1423" fmla="*/ 9794208 w 12192000"/>
                <a:gd name="connsiteY1423" fmla="*/ 683122 h 1608850"/>
                <a:gd name="connsiteX1424" fmla="*/ 9794208 w 12192000"/>
                <a:gd name="connsiteY1424" fmla="*/ 596651 h 1608850"/>
                <a:gd name="connsiteX1425" fmla="*/ 9798262 w 12192000"/>
                <a:gd name="connsiteY1425" fmla="*/ 564224 h 1608850"/>
                <a:gd name="connsiteX1426" fmla="*/ 9836768 w 12192000"/>
                <a:gd name="connsiteY1426" fmla="*/ 564224 h 1608850"/>
                <a:gd name="connsiteX1427" fmla="*/ 9836768 w 12192000"/>
                <a:gd name="connsiteY1427" fmla="*/ 596651 h 1608850"/>
                <a:gd name="connsiteX1428" fmla="*/ 9837528 w 12192000"/>
                <a:gd name="connsiteY1428" fmla="*/ 596651 h 1608850"/>
                <a:gd name="connsiteX1429" fmla="*/ 9842848 w 12192000"/>
                <a:gd name="connsiteY1429" fmla="*/ 596651 h 1608850"/>
                <a:gd name="connsiteX1430" fmla="*/ 9842848 w 12192000"/>
                <a:gd name="connsiteY1430" fmla="*/ 514503 h 1608850"/>
                <a:gd name="connsiteX1431" fmla="*/ 9844622 w 12192000"/>
                <a:gd name="connsiteY1431" fmla="*/ 514503 h 1608850"/>
                <a:gd name="connsiteX1432" fmla="*/ 9857036 w 12192000"/>
                <a:gd name="connsiteY1432" fmla="*/ 514503 h 1608850"/>
                <a:gd name="connsiteX1433" fmla="*/ 9857036 w 12192000"/>
                <a:gd name="connsiteY1433" fmla="*/ 512612 h 1608850"/>
                <a:gd name="connsiteX1434" fmla="*/ 9857036 w 12192000"/>
                <a:gd name="connsiteY1434" fmla="*/ 499371 h 1608850"/>
                <a:gd name="connsiteX1435" fmla="*/ 9879330 w 12192000"/>
                <a:gd name="connsiteY1435" fmla="*/ 499371 h 1608850"/>
                <a:gd name="connsiteX1436" fmla="*/ 9879330 w 12192000"/>
                <a:gd name="connsiteY1436" fmla="*/ 498290 h 1608850"/>
                <a:gd name="connsiteX1437" fmla="*/ 9879330 w 12192000"/>
                <a:gd name="connsiteY1437" fmla="*/ 490724 h 1608850"/>
                <a:gd name="connsiteX1438" fmla="*/ 9881102 w 12192000"/>
                <a:gd name="connsiteY1438" fmla="*/ 490724 h 1608850"/>
                <a:gd name="connsiteX1439" fmla="*/ 9893516 w 12192000"/>
                <a:gd name="connsiteY1439" fmla="*/ 490724 h 1608850"/>
                <a:gd name="connsiteX1440" fmla="*/ 9893516 w 12192000"/>
                <a:gd name="connsiteY1440" fmla="*/ 491805 h 1608850"/>
                <a:gd name="connsiteX1441" fmla="*/ 9893516 w 12192000"/>
                <a:gd name="connsiteY1441" fmla="*/ 499371 h 1608850"/>
                <a:gd name="connsiteX1442" fmla="*/ 9894276 w 12192000"/>
                <a:gd name="connsiteY1442" fmla="*/ 499371 h 1608850"/>
                <a:gd name="connsiteX1443" fmla="*/ 9899596 w 12192000"/>
                <a:gd name="connsiteY1443" fmla="*/ 499371 h 1608850"/>
                <a:gd name="connsiteX1444" fmla="*/ 9909730 w 12192000"/>
                <a:gd name="connsiteY1444" fmla="*/ 495047 h 1608850"/>
                <a:gd name="connsiteX1445" fmla="*/ 9913782 w 12192000"/>
                <a:gd name="connsiteY1445" fmla="*/ 498290 h 1608850"/>
                <a:gd name="connsiteX1446" fmla="*/ 9913782 w 12192000"/>
                <a:gd name="connsiteY1446" fmla="*/ 490724 h 1608850"/>
                <a:gd name="connsiteX1447" fmla="*/ 9916062 w 12192000"/>
                <a:gd name="connsiteY1447" fmla="*/ 490724 h 1608850"/>
                <a:gd name="connsiteX1448" fmla="*/ 9932024 w 12192000"/>
                <a:gd name="connsiteY1448" fmla="*/ 490724 h 1608850"/>
                <a:gd name="connsiteX1449" fmla="*/ 9932024 w 12192000"/>
                <a:gd name="connsiteY1449" fmla="*/ 491805 h 1608850"/>
                <a:gd name="connsiteX1450" fmla="*/ 9932024 w 12192000"/>
                <a:gd name="connsiteY1450" fmla="*/ 499371 h 1608850"/>
                <a:gd name="connsiteX1451" fmla="*/ 9962424 w 12192000"/>
                <a:gd name="connsiteY1451" fmla="*/ 499371 h 1608850"/>
                <a:gd name="connsiteX1452" fmla="*/ 9962424 w 12192000"/>
                <a:gd name="connsiteY1452" fmla="*/ 500992 h 1608850"/>
                <a:gd name="connsiteX1453" fmla="*/ 9962424 w 12192000"/>
                <a:gd name="connsiteY1453" fmla="*/ 512342 h 1608850"/>
                <a:gd name="connsiteX1454" fmla="*/ 9988770 w 12192000"/>
                <a:gd name="connsiteY1454" fmla="*/ 512342 h 1608850"/>
                <a:gd name="connsiteX1455" fmla="*/ 9988770 w 12192000"/>
                <a:gd name="connsiteY1455" fmla="*/ 542606 h 1608850"/>
                <a:gd name="connsiteX1456" fmla="*/ 9989530 w 12192000"/>
                <a:gd name="connsiteY1456" fmla="*/ 542606 h 1608850"/>
                <a:gd name="connsiteX1457" fmla="*/ 9994850 w 12192000"/>
                <a:gd name="connsiteY1457" fmla="*/ 542606 h 1608850"/>
                <a:gd name="connsiteX1458" fmla="*/ 9994850 w 12192000"/>
                <a:gd name="connsiteY1458" fmla="*/ 543687 h 1608850"/>
                <a:gd name="connsiteX1459" fmla="*/ 9994850 w 12192000"/>
                <a:gd name="connsiteY1459" fmla="*/ 551254 h 1608850"/>
                <a:gd name="connsiteX1460" fmla="*/ 9998904 w 12192000"/>
                <a:gd name="connsiteY1460" fmla="*/ 581518 h 1608850"/>
                <a:gd name="connsiteX1461" fmla="*/ 9999664 w 12192000"/>
                <a:gd name="connsiteY1461" fmla="*/ 581518 h 1608850"/>
                <a:gd name="connsiteX1462" fmla="*/ 10004984 w 12192000"/>
                <a:gd name="connsiteY1462" fmla="*/ 581518 h 1608850"/>
                <a:gd name="connsiteX1463" fmla="*/ 10004984 w 12192000"/>
                <a:gd name="connsiteY1463" fmla="*/ 582329 h 1608850"/>
                <a:gd name="connsiteX1464" fmla="*/ 10004984 w 12192000"/>
                <a:gd name="connsiteY1464" fmla="*/ 588004 h 1608850"/>
                <a:gd name="connsiteX1465" fmla="*/ 10005998 w 12192000"/>
                <a:gd name="connsiteY1465" fmla="*/ 588004 h 1608850"/>
                <a:gd name="connsiteX1466" fmla="*/ 10013090 w 12192000"/>
                <a:gd name="connsiteY1466" fmla="*/ 588004 h 1608850"/>
                <a:gd name="connsiteX1467" fmla="*/ 10013090 w 12192000"/>
                <a:gd name="connsiteY1467" fmla="*/ 618269 h 1608850"/>
                <a:gd name="connsiteX1468" fmla="*/ 10015118 w 12192000"/>
                <a:gd name="connsiteY1468" fmla="*/ 618269 h 1608850"/>
                <a:gd name="connsiteX1469" fmla="*/ 10029304 w 12192000"/>
                <a:gd name="connsiteY1469" fmla="*/ 618269 h 1608850"/>
                <a:gd name="connsiteX1470" fmla="*/ 10029304 w 12192000"/>
                <a:gd name="connsiteY1470" fmla="*/ 642048 h 1608850"/>
                <a:gd name="connsiteX1471" fmla="*/ 10031332 w 12192000"/>
                <a:gd name="connsiteY1471" fmla="*/ 643669 h 1608850"/>
                <a:gd name="connsiteX1472" fmla="*/ 10031332 w 12192000"/>
                <a:gd name="connsiteY1472" fmla="*/ 655019 h 1608850"/>
                <a:gd name="connsiteX1473" fmla="*/ 10032092 w 12192000"/>
                <a:gd name="connsiteY1473" fmla="*/ 655019 h 1608850"/>
                <a:gd name="connsiteX1474" fmla="*/ 10037412 w 12192000"/>
                <a:gd name="connsiteY1474" fmla="*/ 655019 h 1608850"/>
                <a:gd name="connsiteX1475" fmla="*/ 10037412 w 12192000"/>
                <a:gd name="connsiteY1475" fmla="*/ 678798 h 1608850"/>
                <a:gd name="connsiteX1476" fmla="*/ 10038678 w 12192000"/>
                <a:gd name="connsiteY1476" fmla="*/ 678798 h 1608850"/>
                <a:gd name="connsiteX1477" fmla="*/ 10047544 w 12192000"/>
                <a:gd name="connsiteY1477" fmla="*/ 678798 h 1608850"/>
                <a:gd name="connsiteX1478" fmla="*/ 10049572 w 12192000"/>
                <a:gd name="connsiteY1478" fmla="*/ 682852 h 1608850"/>
                <a:gd name="connsiteX1479" fmla="*/ 10049572 w 12192000"/>
                <a:gd name="connsiteY1479" fmla="*/ 696093 h 1608850"/>
                <a:gd name="connsiteX1480" fmla="*/ 10051092 w 12192000"/>
                <a:gd name="connsiteY1480" fmla="*/ 694201 h 1608850"/>
                <a:gd name="connsiteX1481" fmla="*/ 10061732 w 12192000"/>
                <a:gd name="connsiteY1481" fmla="*/ 680960 h 1608850"/>
                <a:gd name="connsiteX1482" fmla="*/ 10090106 w 12192000"/>
                <a:gd name="connsiteY1482" fmla="*/ 680960 h 1608850"/>
                <a:gd name="connsiteX1483" fmla="*/ 10090106 w 12192000"/>
                <a:gd name="connsiteY1483" fmla="*/ 767431 h 1608850"/>
                <a:gd name="connsiteX1484" fmla="*/ 10090866 w 12192000"/>
                <a:gd name="connsiteY1484" fmla="*/ 767431 h 1608850"/>
                <a:gd name="connsiteX1485" fmla="*/ 10096186 w 12192000"/>
                <a:gd name="connsiteY1485" fmla="*/ 767431 h 1608850"/>
                <a:gd name="connsiteX1486" fmla="*/ 10096946 w 12192000"/>
                <a:gd name="connsiteY1486" fmla="*/ 766080 h 1608850"/>
                <a:gd name="connsiteX1487" fmla="*/ 10102266 w 12192000"/>
                <a:gd name="connsiteY1487" fmla="*/ 756622 h 1608850"/>
                <a:gd name="connsiteX1488" fmla="*/ 10102266 w 12192000"/>
                <a:gd name="connsiteY1488" fmla="*/ 758514 h 1608850"/>
                <a:gd name="connsiteX1489" fmla="*/ 10102266 w 12192000"/>
                <a:gd name="connsiteY1489" fmla="*/ 771755 h 1608850"/>
                <a:gd name="connsiteX1490" fmla="*/ 10106318 w 12192000"/>
                <a:gd name="connsiteY1490" fmla="*/ 726358 h 1608850"/>
                <a:gd name="connsiteX1491" fmla="*/ 10107078 w 12192000"/>
                <a:gd name="connsiteY1491" fmla="*/ 726358 h 1608850"/>
                <a:gd name="connsiteX1492" fmla="*/ 10112398 w 12192000"/>
                <a:gd name="connsiteY1492" fmla="*/ 726358 h 1608850"/>
                <a:gd name="connsiteX1493" fmla="*/ 10112398 w 12192000"/>
                <a:gd name="connsiteY1493" fmla="*/ 661504 h 1608850"/>
                <a:gd name="connsiteX1494" fmla="*/ 10113412 w 12192000"/>
                <a:gd name="connsiteY1494" fmla="*/ 661504 h 1608850"/>
                <a:gd name="connsiteX1495" fmla="*/ 10120506 w 12192000"/>
                <a:gd name="connsiteY1495" fmla="*/ 661504 h 1608850"/>
                <a:gd name="connsiteX1496" fmla="*/ 10132666 w 12192000"/>
                <a:gd name="connsiteY1496" fmla="*/ 618269 h 1608850"/>
                <a:gd name="connsiteX1497" fmla="*/ 10133932 w 12192000"/>
                <a:gd name="connsiteY1497" fmla="*/ 618269 h 1608850"/>
                <a:gd name="connsiteX1498" fmla="*/ 10142800 w 12192000"/>
                <a:gd name="connsiteY1498" fmla="*/ 618269 h 1608850"/>
                <a:gd name="connsiteX1499" fmla="*/ 10152932 w 12192000"/>
                <a:gd name="connsiteY1499" fmla="*/ 661504 h 1608850"/>
                <a:gd name="connsiteX1500" fmla="*/ 10153946 w 12192000"/>
                <a:gd name="connsiteY1500" fmla="*/ 661504 h 1608850"/>
                <a:gd name="connsiteX1501" fmla="*/ 10161040 w 12192000"/>
                <a:gd name="connsiteY1501" fmla="*/ 661504 h 1608850"/>
                <a:gd name="connsiteX1502" fmla="*/ 10161040 w 12192000"/>
                <a:gd name="connsiteY1502" fmla="*/ 700416 h 1608850"/>
                <a:gd name="connsiteX1503" fmla="*/ 10162812 w 12192000"/>
                <a:gd name="connsiteY1503" fmla="*/ 700416 h 1608850"/>
                <a:gd name="connsiteX1504" fmla="*/ 10175226 w 12192000"/>
                <a:gd name="connsiteY1504" fmla="*/ 700416 h 1608850"/>
                <a:gd name="connsiteX1505" fmla="*/ 10175226 w 12192000"/>
                <a:gd name="connsiteY1505" fmla="*/ 702578 h 1608850"/>
                <a:gd name="connsiteX1506" fmla="*/ 10175226 w 12192000"/>
                <a:gd name="connsiteY1506" fmla="*/ 717710 h 1608850"/>
                <a:gd name="connsiteX1507" fmla="*/ 10179280 w 12192000"/>
                <a:gd name="connsiteY1507" fmla="*/ 715549 h 1608850"/>
                <a:gd name="connsiteX1508" fmla="*/ 10179280 w 12192000"/>
                <a:gd name="connsiteY1508" fmla="*/ 700416 h 1608850"/>
                <a:gd name="connsiteX1509" fmla="*/ 10180800 w 12192000"/>
                <a:gd name="connsiteY1509" fmla="*/ 700416 h 1608850"/>
                <a:gd name="connsiteX1510" fmla="*/ 10191440 w 12192000"/>
                <a:gd name="connsiteY1510" fmla="*/ 700416 h 1608850"/>
                <a:gd name="connsiteX1511" fmla="*/ 10191440 w 12192000"/>
                <a:gd name="connsiteY1511" fmla="*/ 702037 h 1608850"/>
                <a:gd name="connsiteX1512" fmla="*/ 10191440 w 12192000"/>
                <a:gd name="connsiteY1512" fmla="*/ 713387 h 1608850"/>
                <a:gd name="connsiteX1513" fmla="*/ 10221840 w 12192000"/>
                <a:gd name="connsiteY1513" fmla="*/ 713387 h 1608850"/>
                <a:gd name="connsiteX1514" fmla="*/ 10221840 w 12192000"/>
                <a:gd name="connsiteY1514" fmla="*/ 676637 h 1608850"/>
                <a:gd name="connsiteX1515" fmla="*/ 10223106 w 12192000"/>
                <a:gd name="connsiteY1515" fmla="*/ 676637 h 1608850"/>
                <a:gd name="connsiteX1516" fmla="*/ 10231974 w 12192000"/>
                <a:gd name="connsiteY1516" fmla="*/ 676637 h 1608850"/>
                <a:gd name="connsiteX1517" fmla="*/ 10231974 w 12192000"/>
                <a:gd name="connsiteY1517" fmla="*/ 698254 h 1608850"/>
                <a:gd name="connsiteX1518" fmla="*/ 10234000 w 12192000"/>
                <a:gd name="connsiteY1518" fmla="*/ 665828 h 1608850"/>
                <a:gd name="connsiteX1519" fmla="*/ 10256294 w 12192000"/>
                <a:gd name="connsiteY1519" fmla="*/ 665828 h 1608850"/>
                <a:gd name="connsiteX1520" fmla="*/ 10256294 w 12192000"/>
                <a:gd name="connsiteY1520" fmla="*/ 664206 h 1608850"/>
                <a:gd name="connsiteX1521" fmla="*/ 10256294 w 12192000"/>
                <a:gd name="connsiteY1521" fmla="*/ 652857 h 1608850"/>
                <a:gd name="connsiteX1522" fmla="*/ 10257054 w 12192000"/>
                <a:gd name="connsiteY1522" fmla="*/ 652857 h 1608850"/>
                <a:gd name="connsiteX1523" fmla="*/ 10262374 w 12192000"/>
                <a:gd name="connsiteY1523" fmla="*/ 652857 h 1608850"/>
                <a:gd name="connsiteX1524" fmla="*/ 10262374 w 12192000"/>
                <a:gd name="connsiteY1524" fmla="*/ 650966 h 1608850"/>
                <a:gd name="connsiteX1525" fmla="*/ 10262374 w 12192000"/>
                <a:gd name="connsiteY1525" fmla="*/ 637725 h 1608850"/>
                <a:gd name="connsiteX1526" fmla="*/ 10266428 w 12192000"/>
                <a:gd name="connsiteY1526" fmla="*/ 644210 h 1608850"/>
                <a:gd name="connsiteX1527" fmla="*/ 10268708 w 12192000"/>
                <a:gd name="connsiteY1527" fmla="*/ 644210 h 1608850"/>
                <a:gd name="connsiteX1528" fmla="*/ 10284668 w 12192000"/>
                <a:gd name="connsiteY1528" fmla="*/ 644210 h 1608850"/>
                <a:gd name="connsiteX1529" fmla="*/ 10284668 w 12192000"/>
                <a:gd name="connsiteY1529" fmla="*/ 643399 h 1608850"/>
                <a:gd name="connsiteX1530" fmla="*/ 10284668 w 12192000"/>
                <a:gd name="connsiteY1530" fmla="*/ 637725 h 1608850"/>
                <a:gd name="connsiteX1531" fmla="*/ 10285428 w 12192000"/>
                <a:gd name="connsiteY1531" fmla="*/ 637725 h 1608850"/>
                <a:gd name="connsiteX1532" fmla="*/ 10290748 w 12192000"/>
                <a:gd name="connsiteY1532" fmla="*/ 637725 h 1608850"/>
                <a:gd name="connsiteX1533" fmla="*/ 10290748 w 12192000"/>
                <a:gd name="connsiteY1533" fmla="*/ 639076 h 1608850"/>
                <a:gd name="connsiteX1534" fmla="*/ 10290748 w 12192000"/>
                <a:gd name="connsiteY1534" fmla="*/ 648534 h 1608850"/>
                <a:gd name="connsiteX1535" fmla="*/ 10329254 w 12192000"/>
                <a:gd name="connsiteY1535" fmla="*/ 648534 h 1608850"/>
                <a:gd name="connsiteX1536" fmla="*/ 10329254 w 12192000"/>
                <a:gd name="connsiteY1536" fmla="*/ 786887 h 1608850"/>
                <a:gd name="connsiteX1537" fmla="*/ 10330774 w 12192000"/>
                <a:gd name="connsiteY1537" fmla="*/ 786887 h 1608850"/>
                <a:gd name="connsiteX1538" fmla="*/ 10341414 w 12192000"/>
                <a:gd name="connsiteY1538" fmla="*/ 786887 h 1608850"/>
                <a:gd name="connsiteX1539" fmla="*/ 10341414 w 12192000"/>
                <a:gd name="connsiteY1539" fmla="*/ 773917 h 1608850"/>
                <a:gd name="connsiteX1540" fmla="*/ 10345468 w 12192000"/>
                <a:gd name="connsiteY1540" fmla="*/ 773917 h 1608850"/>
                <a:gd name="connsiteX1541" fmla="*/ 10345468 w 12192000"/>
                <a:gd name="connsiteY1541" fmla="*/ 786887 h 1608850"/>
                <a:gd name="connsiteX1542" fmla="*/ 10375868 w 12192000"/>
                <a:gd name="connsiteY1542" fmla="*/ 786887 h 1608850"/>
                <a:gd name="connsiteX1543" fmla="*/ 10375868 w 12192000"/>
                <a:gd name="connsiteY1543" fmla="*/ 756622 h 1608850"/>
                <a:gd name="connsiteX1544" fmla="*/ 10388028 w 12192000"/>
                <a:gd name="connsiteY1544" fmla="*/ 756622 h 1608850"/>
                <a:gd name="connsiteX1545" fmla="*/ 10400188 w 12192000"/>
                <a:gd name="connsiteY1545" fmla="*/ 754461 h 1608850"/>
                <a:gd name="connsiteX1546" fmla="*/ 10404242 w 12192000"/>
                <a:gd name="connsiteY1546" fmla="*/ 756622 h 1608850"/>
                <a:gd name="connsiteX1547" fmla="*/ 10414376 w 12192000"/>
                <a:gd name="connsiteY1547" fmla="*/ 756622 h 1608850"/>
                <a:gd name="connsiteX1548" fmla="*/ 10414376 w 12192000"/>
                <a:gd name="connsiteY1548" fmla="*/ 786887 h 1608850"/>
                <a:gd name="connsiteX1549" fmla="*/ 10422482 w 12192000"/>
                <a:gd name="connsiteY1549" fmla="*/ 786887 h 1608850"/>
                <a:gd name="connsiteX1550" fmla="*/ 10422482 w 12192000"/>
                <a:gd name="connsiteY1550" fmla="*/ 804182 h 1608850"/>
                <a:gd name="connsiteX1551" fmla="*/ 10431818 w 12192000"/>
                <a:gd name="connsiteY1551" fmla="*/ 805087 h 1608850"/>
                <a:gd name="connsiteX1552" fmla="*/ 10444776 w 12192000"/>
                <a:gd name="connsiteY1552" fmla="*/ 805087 h 1608850"/>
                <a:gd name="connsiteX1553" fmla="*/ 10444776 w 12192000"/>
                <a:gd name="connsiteY1553" fmla="*/ 789049 h 1608850"/>
                <a:gd name="connsiteX1554" fmla="*/ 10512732 w 12192000"/>
                <a:gd name="connsiteY1554" fmla="*/ 789049 h 1608850"/>
                <a:gd name="connsiteX1555" fmla="*/ 10512732 w 12192000"/>
                <a:gd name="connsiteY1555" fmla="*/ 703796 h 1608850"/>
                <a:gd name="connsiteX1556" fmla="*/ 10584740 w 12192000"/>
                <a:gd name="connsiteY1556" fmla="*/ 703796 h 1608850"/>
                <a:gd name="connsiteX1557" fmla="*/ 10584740 w 12192000"/>
                <a:gd name="connsiteY1557" fmla="*/ 782564 h 1608850"/>
                <a:gd name="connsiteX1558" fmla="*/ 10586644 w 12192000"/>
                <a:gd name="connsiteY1558" fmla="*/ 782564 h 1608850"/>
                <a:gd name="connsiteX1559" fmla="*/ 10587886 w 12192000"/>
                <a:gd name="connsiteY1559" fmla="*/ 805087 h 1608850"/>
                <a:gd name="connsiteX1560" fmla="*/ 10597562 w 12192000"/>
                <a:gd name="connsiteY1560" fmla="*/ 805087 h 1608850"/>
                <a:gd name="connsiteX1561" fmla="*/ 10598804 w 12192000"/>
                <a:gd name="connsiteY1561" fmla="*/ 782564 h 1608850"/>
                <a:gd name="connsiteX1562" fmla="*/ 10604884 w 12192000"/>
                <a:gd name="connsiteY1562" fmla="*/ 782564 h 1608850"/>
                <a:gd name="connsiteX1563" fmla="*/ 10606126 w 12192000"/>
                <a:gd name="connsiteY1563" fmla="*/ 805087 h 1608850"/>
                <a:gd name="connsiteX1564" fmla="*/ 10656748 w 12192000"/>
                <a:gd name="connsiteY1564" fmla="*/ 805087 h 1608850"/>
                <a:gd name="connsiteX1565" fmla="*/ 10656748 w 12192000"/>
                <a:gd name="connsiteY1565" fmla="*/ 642059 h 1608850"/>
                <a:gd name="connsiteX1566" fmla="*/ 10854076 w 12192000"/>
                <a:gd name="connsiteY1566" fmla="*/ 642059 h 1608850"/>
                <a:gd name="connsiteX1567" fmla="*/ 10854076 w 12192000"/>
                <a:gd name="connsiteY1567" fmla="*/ 805087 h 1608850"/>
                <a:gd name="connsiteX1568" fmla="*/ 10872772 w 12192000"/>
                <a:gd name="connsiteY1568" fmla="*/ 805087 h 1608850"/>
                <a:gd name="connsiteX1569" fmla="*/ 10872772 w 12192000"/>
                <a:gd name="connsiteY1569" fmla="*/ 722394 h 1608850"/>
                <a:gd name="connsiteX1570" fmla="*/ 10967892 w 12192000"/>
                <a:gd name="connsiteY1570" fmla="*/ 722394 h 1608850"/>
                <a:gd name="connsiteX1571" fmla="*/ 10979823 w 12192000"/>
                <a:gd name="connsiteY1571" fmla="*/ 404253 h 1608850"/>
                <a:gd name="connsiteX1572" fmla="*/ 10967663 w 12192000"/>
                <a:gd name="connsiteY1572" fmla="*/ 382635 h 1608850"/>
                <a:gd name="connsiteX1573" fmla="*/ 10961583 w 12192000"/>
                <a:gd name="connsiteY1573" fmla="*/ 378311 h 1608850"/>
                <a:gd name="connsiteX1574" fmla="*/ 10969690 w 12192000"/>
                <a:gd name="connsiteY1574" fmla="*/ 354532 h 1608850"/>
                <a:gd name="connsiteX1575" fmla="*/ 10969690 w 12192000"/>
                <a:gd name="connsiteY1575" fmla="*/ 337238 h 1608850"/>
                <a:gd name="connsiteX1576" fmla="*/ 10983876 w 12192000"/>
                <a:gd name="connsiteY1576" fmla="*/ 337238 h 1608850"/>
                <a:gd name="connsiteX1577" fmla="*/ 10983876 w 12192000"/>
                <a:gd name="connsiteY1577" fmla="*/ 315620 h 1608850"/>
                <a:gd name="connsiteX1578" fmla="*/ 10985903 w 12192000"/>
                <a:gd name="connsiteY1578" fmla="*/ 311296 h 1608850"/>
                <a:gd name="connsiteX1579" fmla="*/ 10985903 w 12192000"/>
                <a:gd name="connsiteY1579" fmla="*/ 233472 h 1608850"/>
                <a:gd name="connsiteX1580" fmla="*/ 10983876 w 12192000"/>
                <a:gd name="connsiteY1580" fmla="*/ 226987 h 1608850"/>
                <a:gd name="connsiteX1581" fmla="*/ 10989956 w 12192000"/>
                <a:gd name="connsiteY1581" fmla="*/ 220501 h 1608850"/>
                <a:gd name="connsiteX1582" fmla="*/ 10989956 w 12192000"/>
                <a:gd name="connsiteY1582" fmla="*/ 162133 h 1608850"/>
                <a:gd name="connsiteX1583" fmla="*/ 10991983 w 12192000"/>
                <a:gd name="connsiteY1583" fmla="*/ 157810 h 1608850"/>
                <a:gd name="connsiteX1584" fmla="*/ 10991983 w 12192000"/>
                <a:gd name="connsiteY1584" fmla="*/ 101604 h 1608850"/>
                <a:gd name="connsiteX1585" fmla="*/ 10994010 w 12192000"/>
                <a:gd name="connsiteY1585" fmla="*/ 82148 h 1608850"/>
                <a:gd name="connsiteX1586" fmla="*/ 10998063 w 12192000"/>
                <a:gd name="connsiteY1586" fmla="*/ 99442 h 1608850"/>
                <a:gd name="connsiteX1587" fmla="*/ 11000090 w 12192000"/>
                <a:gd name="connsiteY1587" fmla="*/ 157810 h 1608850"/>
                <a:gd name="connsiteX1588" fmla="*/ 11002116 w 12192000"/>
                <a:gd name="connsiteY1588" fmla="*/ 220501 h 1608850"/>
                <a:gd name="connsiteX1589" fmla="*/ 11008196 w 12192000"/>
                <a:gd name="connsiteY1589" fmla="*/ 226987 h 1608850"/>
                <a:gd name="connsiteX1590" fmla="*/ 11006170 w 12192000"/>
                <a:gd name="connsiteY1590" fmla="*/ 233472 h 1608850"/>
                <a:gd name="connsiteX1591" fmla="*/ 11006170 w 12192000"/>
                <a:gd name="connsiteY1591" fmla="*/ 311296 h 1608850"/>
                <a:gd name="connsiteX1592" fmla="*/ 11008196 w 12192000"/>
                <a:gd name="connsiteY1592" fmla="*/ 315620 h 1608850"/>
                <a:gd name="connsiteX1593" fmla="*/ 11008196 w 12192000"/>
                <a:gd name="connsiteY1593" fmla="*/ 337238 h 1608850"/>
                <a:gd name="connsiteX1594" fmla="*/ 11022383 w 12192000"/>
                <a:gd name="connsiteY1594" fmla="*/ 337238 h 1608850"/>
                <a:gd name="connsiteX1595" fmla="*/ 11022383 w 12192000"/>
                <a:gd name="connsiteY1595" fmla="*/ 354532 h 1608850"/>
                <a:gd name="connsiteX1596" fmla="*/ 11030491 w 12192000"/>
                <a:gd name="connsiteY1596" fmla="*/ 378311 h 1608850"/>
                <a:gd name="connsiteX1597" fmla="*/ 11024411 w 12192000"/>
                <a:gd name="connsiteY1597" fmla="*/ 382635 h 1608850"/>
                <a:gd name="connsiteX1598" fmla="*/ 11012250 w 12192000"/>
                <a:gd name="connsiteY1598" fmla="*/ 404253 h 1608850"/>
                <a:gd name="connsiteX1599" fmla="*/ 11020356 w 12192000"/>
                <a:gd name="connsiteY1599" fmla="*/ 657181 h 1608850"/>
                <a:gd name="connsiteX1600" fmla="*/ 11085211 w 12192000"/>
                <a:gd name="connsiteY1600" fmla="*/ 657181 h 1608850"/>
                <a:gd name="connsiteX1601" fmla="*/ 11085211 w 12192000"/>
                <a:gd name="connsiteY1601" fmla="*/ 732843 h 1608850"/>
                <a:gd name="connsiteX1602" fmla="*/ 11093318 w 12192000"/>
                <a:gd name="connsiteY1602" fmla="*/ 732843 h 1608850"/>
                <a:gd name="connsiteX1603" fmla="*/ 11095344 w 12192000"/>
                <a:gd name="connsiteY1603" fmla="*/ 726358 h 1608850"/>
                <a:gd name="connsiteX1604" fmla="*/ 11101424 w 12192000"/>
                <a:gd name="connsiteY1604" fmla="*/ 726358 h 1608850"/>
                <a:gd name="connsiteX1605" fmla="*/ 11103452 w 12192000"/>
                <a:gd name="connsiteY1605" fmla="*/ 735005 h 1608850"/>
                <a:gd name="connsiteX1606" fmla="*/ 11115612 w 12192000"/>
                <a:gd name="connsiteY1606" fmla="*/ 735005 h 1608850"/>
                <a:gd name="connsiteX1607" fmla="*/ 11115612 w 12192000"/>
                <a:gd name="connsiteY1607" fmla="*/ 728519 h 1608850"/>
                <a:gd name="connsiteX1608" fmla="*/ 11137904 w 12192000"/>
                <a:gd name="connsiteY1608" fmla="*/ 728519 h 1608850"/>
                <a:gd name="connsiteX1609" fmla="*/ 11137904 w 12192000"/>
                <a:gd name="connsiteY1609" fmla="*/ 735005 h 1608850"/>
                <a:gd name="connsiteX1610" fmla="*/ 11158172 w 12192000"/>
                <a:gd name="connsiteY1610" fmla="*/ 735005 h 1608850"/>
                <a:gd name="connsiteX1611" fmla="*/ 11158172 w 12192000"/>
                <a:gd name="connsiteY1611" fmla="*/ 780402 h 1608850"/>
                <a:gd name="connsiteX1612" fmla="*/ 11172359 w 12192000"/>
                <a:gd name="connsiteY1612" fmla="*/ 780402 h 1608850"/>
                <a:gd name="connsiteX1613" fmla="*/ 11172359 w 12192000"/>
                <a:gd name="connsiteY1613" fmla="*/ 767431 h 1608850"/>
                <a:gd name="connsiteX1614" fmla="*/ 11188572 w 12192000"/>
                <a:gd name="connsiteY1614" fmla="*/ 767431 h 1608850"/>
                <a:gd name="connsiteX1615" fmla="*/ 11188572 w 12192000"/>
                <a:gd name="connsiteY1615" fmla="*/ 588004 h 1608850"/>
                <a:gd name="connsiteX1616" fmla="*/ 11194652 w 12192000"/>
                <a:gd name="connsiteY1616" fmla="*/ 581518 h 1608850"/>
                <a:gd name="connsiteX1617" fmla="*/ 11267614 w 12192000"/>
                <a:gd name="connsiteY1617" fmla="*/ 581518 h 1608850"/>
                <a:gd name="connsiteX1618" fmla="*/ 11267614 w 12192000"/>
                <a:gd name="connsiteY1618" fmla="*/ 590166 h 1608850"/>
                <a:gd name="connsiteX1619" fmla="*/ 11277747 w 12192000"/>
                <a:gd name="connsiteY1619" fmla="*/ 590166 h 1608850"/>
                <a:gd name="connsiteX1620" fmla="*/ 11277747 w 12192000"/>
                <a:gd name="connsiteY1620" fmla="*/ 704740 h 1608850"/>
                <a:gd name="connsiteX1621" fmla="*/ 11300040 w 12192000"/>
                <a:gd name="connsiteY1621" fmla="*/ 704740 h 1608850"/>
                <a:gd name="connsiteX1622" fmla="*/ 11300040 w 12192000"/>
                <a:gd name="connsiteY1622" fmla="*/ 637725 h 1608850"/>
                <a:gd name="connsiteX1623" fmla="*/ 11326388 w 12192000"/>
                <a:gd name="connsiteY1623" fmla="*/ 637725 h 1608850"/>
                <a:gd name="connsiteX1624" fmla="*/ 11330440 w 12192000"/>
                <a:gd name="connsiteY1624" fmla="*/ 633401 h 1608850"/>
                <a:gd name="connsiteX1625" fmla="*/ 11338548 w 12192000"/>
                <a:gd name="connsiteY1625" fmla="*/ 633401 h 1608850"/>
                <a:gd name="connsiteX1626" fmla="*/ 11342600 w 12192000"/>
                <a:gd name="connsiteY1626" fmla="*/ 637725 h 1608850"/>
                <a:gd name="connsiteX1627" fmla="*/ 11364895 w 12192000"/>
                <a:gd name="connsiteY1627" fmla="*/ 637725 h 1608850"/>
                <a:gd name="connsiteX1628" fmla="*/ 11364895 w 12192000"/>
                <a:gd name="connsiteY1628" fmla="*/ 520989 h 1608850"/>
                <a:gd name="connsiteX1629" fmla="*/ 11421642 w 12192000"/>
                <a:gd name="connsiteY1629" fmla="*/ 510180 h 1608850"/>
                <a:gd name="connsiteX1630" fmla="*/ 11421642 w 12192000"/>
                <a:gd name="connsiteY1630" fmla="*/ 511261 h 1608850"/>
                <a:gd name="connsiteX1631" fmla="*/ 11421642 w 12192000"/>
                <a:gd name="connsiteY1631" fmla="*/ 518827 h 1608850"/>
                <a:gd name="connsiteX1632" fmla="*/ 11447988 w 12192000"/>
                <a:gd name="connsiteY1632" fmla="*/ 518827 h 1608850"/>
                <a:gd name="connsiteX1633" fmla="*/ 11447988 w 12192000"/>
                <a:gd name="connsiteY1633" fmla="*/ 773917 h 1608850"/>
                <a:gd name="connsiteX1634" fmla="*/ 11470283 w 12192000"/>
                <a:gd name="connsiteY1634" fmla="*/ 773917 h 1608850"/>
                <a:gd name="connsiteX1635" fmla="*/ 11470283 w 12192000"/>
                <a:gd name="connsiteY1635" fmla="*/ 769593 h 1608850"/>
                <a:gd name="connsiteX1636" fmla="*/ 11482443 w 12192000"/>
                <a:gd name="connsiteY1636" fmla="*/ 769593 h 1608850"/>
                <a:gd name="connsiteX1637" fmla="*/ 11482443 w 12192000"/>
                <a:gd name="connsiteY1637" fmla="*/ 773917 h 1608850"/>
                <a:gd name="connsiteX1638" fmla="*/ 11506763 w 12192000"/>
                <a:gd name="connsiteY1638" fmla="*/ 773917 h 1608850"/>
                <a:gd name="connsiteX1639" fmla="*/ 11506763 w 12192000"/>
                <a:gd name="connsiteY1639" fmla="*/ 760946 h 1608850"/>
                <a:gd name="connsiteX1640" fmla="*/ 11535136 w 12192000"/>
                <a:gd name="connsiteY1640" fmla="*/ 760946 h 1608850"/>
                <a:gd name="connsiteX1641" fmla="*/ 11547296 w 12192000"/>
                <a:gd name="connsiteY1641" fmla="*/ 756622 h 1608850"/>
                <a:gd name="connsiteX1642" fmla="*/ 11567564 w 12192000"/>
                <a:gd name="connsiteY1642" fmla="*/ 760946 h 1608850"/>
                <a:gd name="connsiteX1643" fmla="*/ 11567564 w 12192000"/>
                <a:gd name="connsiteY1643" fmla="*/ 743652 h 1608850"/>
                <a:gd name="connsiteX1644" fmla="*/ 11575671 w 12192000"/>
                <a:gd name="connsiteY1644" fmla="*/ 743652 h 1608850"/>
                <a:gd name="connsiteX1645" fmla="*/ 11575671 w 12192000"/>
                <a:gd name="connsiteY1645" fmla="*/ 730681 h 1608850"/>
                <a:gd name="connsiteX1646" fmla="*/ 11632418 w 12192000"/>
                <a:gd name="connsiteY1646" fmla="*/ 730681 h 1608850"/>
                <a:gd name="connsiteX1647" fmla="*/ 11632418 w 12192000"/>
                <a:gd name="connsiteY1647" fmla="*/ 700416 h 1608850"/>
                <a:gd name="connsiteX1648" fmla="*/ 11650658 w 12192000"/>
                <a:gd name="connsiteY1648" fmla="*/ 700416 h 1608850"/>
                <a:gd name="connsiteX1649" fmla="*/ 11650658 w 12192000"/>
                <a:gd name="connsiteY1649" fmla="*/ 693931 h 1608850"/>
                <a:gd name="connsiteX1650" fmla="*/ 11662818 w 12192000"/>
                <a:gd name="connsiteY1650" fmla="*/ 693931 h 1608850"/>
                <a:gd name="connsiteX1651" fmla="*/ 11662818 w 12192000"/>
                <a:gd name="connsiteY1651" fmla="*/ 700416 h 1608850"/>
                <a:gd name="connsiteX1652" fmla="*/ 11679031 w 12192000"/>
                <a:gd name="connsiteY1652" fmla="*/ 700416 h 1608850"/>
                <a:gd name="connsiteX1653" fmla="*/ 11679031 w 12192000"/>
                <a:gd name="connsiteY1653" fmla="*/ 750137 h 1608850"/>
                <a:gd name="connsiteX1654" fmla="*/ 11711459 w 12192000"/>
                <a:gd name="connsiteY1654" fmla="*/ 750137 h 1608850"/>
                <a:gd name="connsiteX1655" fmla="*/ 11711459 w 12192000"/>
                <a:gd name="connsiteY1655" fmla="*/ 724196 h 1608850"/>
                <a:gd name="connsiteX1656" fmla="*/ 11749966 w 12192000"/>
                <a:gd name="connsiteY1656" fmla="*/ 724196 h 1608850"/>
                <a:gd name="connsiteX1657" fmla="*/ 11749966 w 12192000"/>
                <a:gd name="connsiteY1657" fmla="*/ 693931 h 1608850"/>
                <a:gd name="connsiteX1658" fmla="*/ 11798607 w 12192000"/>
                <a:gd name="connsiteY1658" fmla="*/ 693931 h 1608850"/>
                <a:gd name="connsiteX1659" fmla="*/ 11798607 w 12192000"/>
                <a:gd name="connsiteY1659" fmla="*/ 805087 h 1608850"/>
                <a:gd name="connsiteX1660" fmla="*/ 11798607 w 12192000"/>
                <a:gd name="connsiteY1660" fmla="*/ 818866 h 1608850"/>
                <a:gd name="connsiteX1661" fmla="*/ 11864482 w 12192000"/>
                <a:gd name="connsiteY1661" fmla="*/ 818866 h 1608850"/>
                <a:gd name="connsiteX1662" fmla="*/ 11864482 w 12192000"/>
                <a:gd name="connsiteY1662" fmla="*/ 924638 h 1608850"/>
                <a:gd name="connsiteX1663" fmla="*/ 11864482 w 12192000"/>
                <a:gd name="connsiteY1663" fmla="*/ 947885 h 1608850"/>
                <a:gd name="connsiteX1664" fmla="*/ 11879442 w 12192000"/>
                <a:gd name="connsiteY1664" fmla="*/ 947885 h 1608850"/>
                <a:gd name="connsiteX1665" fmla="*/ 11879442 w 12192000"/>
                <a:gd name="connsiteY1665" fmla="*/ 946723 h 1608850"/>
                <a:gd name="connsiteX1666" fmla="*/ 11879442 w 12192000"/>
                <a:gd name="connsiteY1666" fmla="*/ 938587 h 1608850"/>
                <a:gd name="connsiteX1667" fmla="*/ 11924022 w 12192000"/>
                <a:gd name="connsiteY1667" fmla="*/ 938587 h 1608850"/>
                <a:gd name="connsiteX1668" fmla="*/ 11924022 w 12192000"/>
                <a:gd name="connsiteY1668" fmla="*/ 959508 h 1608850"/>
                <a:gd name="connsiteX1669" fmla="*/ 11926250 w 12192000"/>
                <a:gd name="connsiteY1669" fmla="*/ 960671 h 1608850"/>
                <a:gd name="connsiteX1670" fmla="*/ 11941854 w 12192000"/>
                <a:gd name="connsiteY1670" fmla="*/ 968807 h 1608850"/>
                <a:gd name="connsiteX1671" fmla="*/ 11941854 w 12192000"/>
                <a:gd name="connsiteY1671" fmla="*/ 999027 h 1608850"/>
                <a:gd name="connsiteX1672" fmla="*/ 11943247 w 12192000"/>
                <a:gd name="connsiteY1672" fmla="*/ 999609 h 1608850"/>
                <a:gd name="connsiteX1673" fmla="*/ 11952999 w 12192000"/>
                <a:gd name="connsiteY1673" fmla="*/ 1003677 h 1608850"/>
                <a:gd name="connsiteX1674" fmla="*/ 11952999 w 12192000"/>
                <a:gd name="connsiteY1674" fmla="*/ 1002515 h 1608850"/>
                <a:gd name="connsiteX1675" fmla="*/ 11952999 w 12192000"/>
                <a:gd name="connsiteY1675" fmla="*/ 994378 h 1608850"/>
                <a:gd name="connsiteX1676" fmla="*/ 11954114 w 12192000"/>
                <a:gd name="connsiteY1676" fmla="*/ 994378 h 1608850"/>
                <a:gd name="connsiteX1677" fmla="*/ 11961915 w 12192000"/>
                <a:gd name="connsiteY1677" fmla="*/ 994378 h 1608850"/>
                <a:gd name="connsiteX1678" fmla="*/ 11961915 w 12192000"/>
                <a:gd name="connsiteY1678" fmla="*/ 993506 h 1608850"/>
                <a:gd name="connsiteX1679" fmla="*/ 11961915 w 12192000"/>
                <a:gd name="connsiteY1679" fmla="*/ 987404 h 1608850"/>
                <a:gd name="connsiteX1680" fmla="*/ 11960800 w 12192000"/>
                <a:gd name="connsiteY1680" fmla="*/ 987404 h 1608850"/>
                <a:gd name="connsiteX1681" fmla="*/ 11952999 w 12192000"/>
                <a:gd name="connsiteY1681" fmla="*/ 987404 h 1608850"/>
                <a:gd name="connsiteX1682" fmla="*/ 11952999 w 12192000"/>
                <a:gd name="connsiteY1682" fmla="*/ 986242 h 1608850"/>
                <a:gd name="connsiteX1683" fmla="*/ 11952999 w 12192000"/>
                <a:gd name="connsiteY1683" fmla="*/ 978106 h 1608850"/>
                <a:gd name="connsiteX1684" fmla="*/ 11954114 w 12192000"/>
                <a:gd name="connsiteY1684" fmla="*/ 978106 h 1608850"/>
                <a:gd name="connsiteX1685" fmla="*/ 11961915 w 12192000"/>
                <a:gd name="connsiteY1685" fmla="*/ 978106 h 1608850"/>
                <a:gd name="connsiteX1686" fmla="*/ 11961915 w 12192000"/>
                <a:gd name="connsiteY1686" fmla="*/ 976943 h 1608850"/>
                <a:gd name="connsiteX1687" fmla="*/ 11961915 w 12192000"/>
                <a:gd name="connsiteY1687" fmla="*/ 968807 h 1608850"/>
                <a:gd name="connsiteX1688" fmla="*/ 11960800 w 12192000"/>
                <a:gd name="connsiteY1688" fmla="*/ 968807 h 1608850"/>
                <a:gd name="connsiteX1689" fmla="*/ 11952999 w 12192000"/>
                <a:gd name="connsiteY1689" fmla="*/ 968807 h 1608850"/>
                <a:gd name="connsiteX1690" fmla="*/ 11952999 w 12192000"/>
                <a:gd name="connsiteY1690" fmla="*/ 967645 h 1608850"/>
                <a:gd name="connsiteX1691" fmla="*/ 11952999 w 12192000"/>
                <a:gd name="connsiteY1691" fmla="*/ 959508 h 1608850"/>
                <a:gd name="connsiteX1692" fmla="*/ 11954114 w 12192000"/>
                <a:gd name="connsiteY1692" fmla="*/ 959508 h 1608850"/>
                <a:gd name="connsiteX1693" fmla="*/ 11961915 w 12192000"/>
                <a:gd name="connsiteY1693" fmla="*/ 959508 h 1608850"/>
                <a:gd name="connsiteX1694" fmla="*/ 11961915 w 12192000"/>
                <a:gd name="connsiteY1694" fmla="*/ 958637 h 1608850"/>
                <a:gd name="connsiteX1695" fmla="*/ 11961915 w 12192000"/>
                <a:gd name="connsiteY1695" fmla="*/ 952535 h 1608850"/>
                <a:gd name="connsiteX1696" fmla="*/ 11960800 w 12192000"/>
                <a:gd name="connsiteY1696" fmla="*/ 952535 h 1608850"/>
                <a:gd name="connsiteX1697" fmla="*/ 11952999 w 12192000"/>
                <a:gd name="connsiteY1697" fmla="*/ 952535 h 1608850"/>
                <a:gd name="connsiteX1698" fmla="*/ 11952999 w 12192000"/>
                <a:gd name="connsiteY1698" fmla="*/ 951372 h 1608850"/>
                <a:gd name="connsiteX1699" fmla="*/ 11952999 w 12192000"/>
                <a:gd name="connsiteY1699" fmla="*/ 943236 h 1608850"/>
                <a:gd name="connsiteX1700" fmla="*/ 11954114 w 12192000"/>
                <a:gd name="connsiteY1700" fmla="*/ 943236 h 1608850"/>
                <a:gd name="connsiteX1701" fmla="*/ 11961915 w 12192000"/>
                <a:gd name="connsiteY1701" fmla="*/ 943236 h 1608850"/>
                <a:gd name="connsiteX1702" fmla="*/ 11961915 w 12192000"/>
                <a:gd name="connsiteY1702" fmla="*/ 942074 h 1608850"/>
                <a:gd name="connsiteX1703" fmla="*/ 11961915 w 12192000"/>
                <a:gd name="connsiteY1703" fmla="*/ 933937 h 1608850"/>
                <a:gd name="connsiteX1704" fmla="*/ 11960800 w 12192000"/>
                <a:gd name="connsiteY1704" fmla="*/ 933937 h 1608850"/>
                <a:gd name="connsiteX1705" fmla="*/ 11952999 w 12192000"/>
                <a:gd name="connsiteY1705" fmla="*/ 933937 h 1608850"/>
                <a:gd name="connsiteX1706" fmla="*/ 11952999 w 12192000"/>
                <a:gd name="connsiteY1706" fmla="*/ 933066 h 1608850"/>
                <a:gd name="connsiteX1707" fmla="*/ 11952999 w 12192000"/>
                <a:gd name="connsiteY1707" fmla="*/ 926963 h 1608850"/>
                <a:gd name="connsiteX1708" fmla="*/ 11954114 w 12192000"/>
                <a:gd name="connsiteY1708" fmla="*/ 926963 h 1608850"/>
                <a:gd name="connsiteX1709" fmla="*/ 11961915 w 12192000"/>
                <a:gd name="connsiteY1709" fmla="*/ 926963 h 1608850"/>
                <a:gd name="connsiteX1710" fmla="*/ 11961915 w 12192000"/>
                <a:gd name="connsiteY1710" fmla="*/ 925801 h 1608850"/>
                <a:gd name="connsiteX1711" fmla="*/ 11961915 w 12192000"/>
                <a:gd name="connsiteY1711" fmla="*/ 917665 h 1608850"/>
                <a:gd name="connsiteX1712" fmla="*/ 11960800 w 12192000"/>
                <a:gd name="connsiteY1712" fmla="*/ 917665 h 1608850"/>
                <a:gd name="connsiteX1713" fmla="*/ 11952999 w 12192000"/>
                <a:gd name="connsiteY1713" fmla="*/ 917665 h 1608850"/>
                <a:gd name="connsiteX1714" fmla="*/ 11952999 w 12192000"/>
                <a:gd name="connsiteY1714" fmla="*/ 916503 h 1608850"/>
                <a:gd name="connsiteX1715" fmla="*/ 11952999 w 12192000"/>
                <a:gd name="connsiteY1715" fmla="*/ 908366 h 1608850"/>
                <a:gd name="connsiteX1716" fmla="*/ 11954114 w 12192000"/>
                <a:gd name="connsiteY1716" fmla="*/ 908366 h 1608850"/>
                <a:gd name="connsiteX1717" fmla="*/ 11961915 w 12192000"/>
                <a:gd name="connsiteY1717" fmla="*/ 908366 h 1608850"/>
                <a:gd name="connsiteX1718" fmla="*/ 11961915 w 12192000"/>
                <a:gd name="connsiteY1718" fmla="*/ 907204 h 1608850"/>
                <a:gd name="connsiteX1719" fmla="*/ 11961915 w 12192000"/>
                <a:gd name="connsiteY1719" fmla="*/ 899068 h 1608850"/>
                <a:gd name="connsiteX1720" fmla="*/ 11960800 w 12192000"/>
                <a:gd name="connsiteY1720" fmla="*/ 899068 h 1608850"/>
                <a:gd name="connsiteX1721" fmla="*/ 11952999 w 12192000"/>
                <a:gd name="connsiteY1721" fmla="*/ 899068 h 1608850"/>
                <a:gd name="connsiteX1722" fmla="*/ 11952999 w 12192000"/>
                <a:gd name="connsiteY1722" fmla="*/ 898196 h 1608850"/>
                <a:gd name="connsiteX1723" fmla="*/ 11952999 w 12192000"/>
                <a:gd name="connsiteY1723" fmla="*/ 892094 h 1608850"/>
                <a:gd name="connsiteX1724" fmla="*/ 11954114 w 12192000"/>
                <a:gd name="connsiteY1724" fmla="*/ 892094 h 1608850"/>
                <a:gd name="connsiteX1725" fmla="*/ 11961915 w 12192000"/>
                <a:gd name="connsiteY1725" fmla="*/ 892094 h 1608850"/>
                <a:gd name="connsiteX1726" fmla="*/ 11961915 w 12192000"/>
                <a:gd name="connsiteY1726" fmla="*/ 890931 h 1608850"/>
                <a:gd name="connsiteX1727" fmla="*/ 11961915 w 12192000"/>
                <a:gd name="connsiteY1727" fmla="*/ 882795 h 1608850"/>
                <a:gd name="connsiteX1728" fmla="*/ 11960800 w 12192000"/>
                <a:gd name="connsiteY1728" fmla="*/ 882795 h 1608850"/>
                <a:gd name="connsiteX1729" fmla="*/ 11952999 w 12192000"/>
                <a:gd name="connsiteY1729" fmla="*/ 882795 h 1608850"/>
                <a:gd name="connsiteX1730" fmla="*/ 11952999 w 12192000"/>
                <a:gd name="connsiteY1730" fmla="*/ 881633 h 1608850"/>
                <a:gd name="connsiteX1731" fmla="*/ 11952999 w 12192000"/>
                <a:gd name="connsiteY1731" fmla="*/ 873496 h 1608850"/>
                <a:gd name="connsiteX1732" fmla="*/ 11954114 w 12192000"/>
                <a:gd name="connsiteY1732" fmla="*/ 873496 h 1608850"/>
                <a:gd name="connsiteX1733" fmla="*/ 11961915 w 12192000"/>
                <a:gd name="connsiteY1733" fmla="*/ 873496 h 1608850"/>
                <a:gd name="connsiteX1734" fmla="*/ 11961915 w 12192000"/>
                <a:gd name="connsiteY1734" fmla="*/ 872625 h 1608850"/>
                <a:gd name="connsiteX1735" fmla="*/ 11961915 w 12192000"/>
                <a:gd name="connsiteY1735" fmla="*/ 866523 h 1608850"/>
                <a:gd name="connsiteX1736" fmla="*/ 11960800 w 12192000"/>
                <a:gd name="connsiteY1736" fmla="*/ 866523 h 1608850"/>
                <a:gd name="connsiteX1737" fmla="*/ 11952999 w 12192000"/>
                <a:gd name="connsiteY1737" fmla="*/ 866523 h 1608850"/>
                <a:gd name="connsiteX1738" fmla="*/ 11952999 w 12192000"/>
                <a:gd name="connsiteY1738" fmla="*/ 865360 h 1608850"/>
                <a:gd name="connsiteX1739" fmla="*/ 11952999 w 12192000"/>
                <a:gd name="connsiteY1739" fmla="*/ 857224 h 1608850"/>
                <a:gd name="connsiteX1740" fmla="*/ 11954114 w 12192000"/>
                <a:gd name="connsiteY1740" fmla="*/ 857224 h 1608850"/>
                <a:gd name="connsiteX1741" fmla="*/ 11961915 w 12192000"/>
                <a:gd name="connsiteY1741" fmla="*/ 857224 h 1608850"/>
                <a:gd name="connsiteX1742" fmla="*/ 11961915 w 12192000"/>
                <a:gd name="connsiteY1742" fmla="*/ 856062 h 1608850"/>
                <a:gd name="connsiteX1743" fmla="*/ 11961915 w 12192000"/>
                <a:gd name="connsiteY1743" fmla="*/ 847925 h 1608850"/>
                <a:gd name="connsiteX1744" fmla="*/ 11960800 w 12192000"/>
                <a:gd name="connsiteY1744" fmla="*/ 847925 h 1608850"/>
                <a:gd name="connsiteX1745" fmla="*/ 11952999 w 12192000"/>
                <a:gd name="connsiteY1745" fmla="*/ 847925 h 1608850"/>
                <a:gd name="connsiteX1746" fmla="*/ 11952999 w 12192000"/>
                <a:gd name="connsiteY1746" fmla="*/ 846763 h 1608850"/>
                <a:gd name="connsiteX1747" fmla="*/ 11952999 w 12192000"/>
                <a:gd name="connsiteY1747" fmla="*/ 838627 h 1608850"/>
                <a:gd name="connsiteX1748" fmla="*/ 11954114 w 12192000"/>
                <a:gd name="connsiteY1748" fmla="*/ 838627 h 1608850"/>
                <a:gd name="connsiteX1749" fmla="*/ 11961915 w 12192000"/>
                <a:gd name="connsiteY1749" fmla="*/ 838627 h 1608850"/>
                <a:gd name="connsiteX1750" fmla="*/ 11961915 w 12192000"/>
                <a:gd name="connsiteY1750" fmla="*/ 837755 h 1608850"/>
                <a:gd name="connsiteX1751" fmla="*/ 11961915 w 12192000"/>
                <a:gd name="connsiteY1751" fmla="*/ 831653 h 1608850"/>
                <a:gd name="connsiteX1752" fmla="*/ 11960800 w 12192000"/>
                <a:gd name="connsiteY1752" fmla="*/ 831653 h 1608850"/>
                <a:gd name="connsiteX1753" fmla="*/ 11952999 w 12192000"/>
                <a:gd name="connsiteY1753" fmla="*/ 831653 h 1608850"/>
                <a:gd name="connsiteX1754" fmla="*/ 11952999 w 12192000"/>
                <a:gd name="connsiteY1754" fmla="*/ 830491 h 1608850"/>
                <a:gd name="connsiteX1755" fmla="*/ 11952999 w 12192000"/>
                <a:gd name="connsiteY1755" fmla="*/ 822354 h 1608850"/>
                <a:gd name="connsiteX1756" fmla="*/ 11954114 w 12192000"/>
                <a:gd name="connsiteY1756" fmla="*/ 822354 h 1608850"/>
                <a:gd name="connsiteX1757" fmla="*/ 11961915 w 12192000"/>
                <a:gd name="connsiteY1757" fmla="*/ 822354 h 1608850"/>
                <a:gd name="connsiteX1758" fmla="*/ 11961915 w 12192000"/>
                <a:gd name="connsiteY1758" fmla="*/ 821192 h 1608850"/>
                <a:gd name="connsiteX1759" fmla="*/ 11961915 w 12192000"/>
                <a:gd name="connsiteY1759" fmla="*/ 813056 h 1608850"/>
                <a:gd name="connsiteX1760" fmla="*/ 11960800 w 12192000"/>
                <a:gd name="connsiteY1760" fmla="*/ 813056 h 1608850"/>
                <a:gd name="connsiteX1761" fmla="*/ 11952999 w 12192000"/>
                <a:gd name="connsiteY1761" fmla="*/ 813056 h 1608850"/>
                <a:gd name="connsiteX1762" fmla="*/ 11952999 w 12192000"/>
                <a:gd name="connsiteY1762" fmla="*/ 811893 h 1608850"/>
                <a:gd name="connsiteX1763" fmla="*/ 11952999 w 12192000"/>
                <a:gd name="connsiteY1763" fmla="*/ 803757 h 1608850"/>
                <a:gd name="connsiteX1764" fmla="*/ 11954114 w 12192000"/>
                <a:gd name="connsiteY1764" fmla="*/ 803757 h 1608850"/>
                <a:gd name="connsiteX1765" fmla="*/ 11961915 w 12192000"/>
                <a:gd name="connsiteY1765" fmla="*/ 803757 h 1608850"/>
                <a:gd name="connsiteX1766" fmla="*/ 11961915 w 12192000"/>
                <a:gd name="connsiteY1766" fmla="*/ 802885 h 1608850"/>
                <a:gd name="connsiteX1767" fmla="*/ 11961915 w 12192000"/>
                <a:gd name="connsiteY1767" fmla="*/ 796783 h 1608850"/>
                <a:gd name="connsiteX1768" fmla="*/ 11960800 w 12192000"/>
                <a:gd name="connsiteY1768" fmla="*/ 796783 h 1608850"/>
                <a:gd name="connsiteX1769" fmla="*/ 11952999 w 12192000"/>
                <a:gd name="connsiteY1769" fmla="*/ 796783 h 1608850"/>
                <a:gd name="connsiteX1770" fmla="*/ 11952999 w 12192000"/>
                <a:gd name="connsiteY1770" fmla="*/ 795621 h 1608850"/>
                <a:gd name="connsiteX1771" fmla="*/ 11952999 w 12192000"/>
                <a:gd name="connsiteY1771" fmla="*/ 787484 h 1608850"/>
                <a:gd name="connsiteX1772" fmla="*/ 11954114 w 12192000"/>
                <a:gd name="connsiteY1772" fmla="*/ 787484 h 1608850"/>
                <a:gd name="connsiteX1773" fmla="*/ 11961915 w 12192000"/>
                <a:gd name="connsiteY1773" fmla="*/ 787484 h 1608850"/>
                <a:gd name="connsiteX1774" fmla="*/ 11960800 w 12192000"/>
                <a:gd name="connsiteY1774" fmla="*/ 785741 h 1608850"/>
                <a:gd name="connsiteX1775" fmla="*/ 11952999 w 12192000"/>
                <a:gd name="connsiteY1775" fmla="*/ 773537 h 1608850"/>
                <a:gd name="connsiteX1776" fmla="*/ 11952999 w 12192000"/>
                <a:gd name="connsiteY1776" fmla="*/ 736342 h 1608850"/>
                <a:gd name="connsiteX1777" fmla="*/ 12102343 w 12192000"/>
                <a:gd name="connsiteY1777" fmla="*/ 736342 h 1608850"/>
                <a:gd name="connsiteX1778" fmla="*/ 12115716 w 12192000"/>
                <a:gd name="connsiteY1778" fmla="*/ 757264 h 1608850"/>
                <a:gd name="connsiteX1779" fmla="*/ 12115716 w 12192000"/>
                <a:gd name="connsiteY1779" fmla="*/ 803757 h 1608850"/>
                <a:gd name="connsiteX1780" fmla="*/ 12114602 w 12192000"/>
                <a:gd name="connsiteY1780" fmla="*/ 803757 h 1608850"/>
                <a:gd name="connsiteX1781" fmla="*/ 12106800 w 12192000"/>
                <a:gd name="connsiteY1781" fmla="*/ 803757 h 1608850"/>
                <a:gd name="connsiteX1782" fmla="*/ 12106800 w 12192000"/>
                <a:gd name="connsiteY1782" fmla="*/ 804919 h 1608850"/>
                <a:gd name="connsiteX1783" fmla="*/ 12106800 w 12192000"/>
                <a:gd name="connsiteY1783" fmla="*/ 813056 h 1608850"/>
                <a:gd name="connsiteX1784" fmla="*/ 12107915 w 12192000"/>
                <a:gd name="connsiteY1784" fmla="*/ 813056 h 1608850"/>
                <a:gd name="connsiteX1785" fmla="*/ 12115716 w 12192000"/>
                <a:gd name="connsiteY1785" fmla="*/ 813056 h 1608850"/>
                <a:gd name="connsiteX1786" fmla="*/ 12115716 w 12192000"/>
                <a:gd name="connsiteY1786" fmla="*/ 814218 h 1608850"/>
                <a:gd name="connsiteX1787" fmla="*/ 12115716 w 12192000"/>
                <a:gd name="connsiteY1787" fmla="*/ 822354 h 1608850"/>
                <a:gd name="connsiteX1788" fmla="*/ 12114602 w 12192000"/>
                <a:gd name="connsiteY1788" fmla="*/ 822354 h 1608850"/>
                <a:gd name="connsiteX1789" fmla="*/ 12106800 w 12192000"/>
                <a:gd name="connsiteY1789" fmla="*/ 822354 h 1608850"/>
                <a:gd name="connsiteX1790" fmla="*/ 12106800 w 12192000"/>
                <a:gd name="connsiteY1790" fmla="*/ 823516 h 1608850"/>
                <a:gd name="connsiteX1791" fmla="*/ 12106800 w 12192000"/>
                <a:gd name="connsiteY1791" fmla="*/ 831653 h 1608850"/>
                <a:gd name="connsiteX1792" fmla="*/ 12107915 w 12192000"/>
                <a:gd name="connsiteY1792" fmla="*/ 831653 h 1608850"/>
                <a:gd name="connsiteX1793" fmla="*/ 12115716 w 12192000"/>
                <a:gd name="connsiteY1793" fmla="*/ 831653 h 1608850"/>
                <a:gd name="connsiteX1794" fmla="*/ 12115716 w 12192000"/>
                <a:gd name="connsiteY1794" fmla="*/ 832525 h 1608850"/>
                <a:gd name="connsiteX1795" fmla="*/ 12115716 w 12192000"/>
                <a:gd name="connsiteY1795" fmla="*/ 838627 h 1608850"/>
                <a:gd name="connsiteX1796" fmla="*/ 12114602 w 12192000"/>
                <a:gd name="connsiteY1796" fmla="*/ 838627 h 1608850"/>
                <a:gd name="connsiteX1797" fmla="*/ 12106800 w 12192000"/>
                <a:gd name="connsiteY1797" fmla="*/ 838627 h 1608850"/>
                <a:gd name="connsiteX1798" fmla="*/ 12106800 w 12192000"/>
                <a:gd name="connsiteY1798" fmla="*/ 839789 h 1608850"/>
                <a:gd name="connsiteX1799" fmla="*/ 12106800 w 12192000"/>
                <a:gd name="connsiteY1799" fmla="*/ 847925 h 1608850"/>
                <a:gd name="connsiteX1800" fmla="*/ 12107915 w 12192000"/>
                <a:gd name="connsiteY1800" fmla="*/ 847925 h 1608850"/>
                <a:gd name="connsiteX1801" fmla="*/ 12115716 w 12192000"/>
                <a:gd name="connsiteY1801" fmla="*/ 847925 h 1608850"/>
                <a:gd name="connsiteX1802" fmla="*/ 12115716 w 12192000"/>
                <a:gd name="connsiteY1802" fmla="*/ 849088 h 1608850"/>
                <a:gd name="connsiteX1803" fmla="*/ 12115716 w 12192000"/>
                <a:gd name="connsiteY1803" fmla="*/ 857224 h 1608850"/>
                <a:gd name="connsiteX1804" fmla="*/ 12114602 w 12192000"/>
                <a:gd name="connsiteY1804" fmla="*/ 857224 h 1608850"/>
                <a:gd name="connsiteX1805" fmla="*/ 12106800 w 12192000"/>
                <a:gd name="connsiteY1805" fmla="*/ 857224 h 1608850"/>
                <a:gd name="connsiteX1806" fmla="*/ 12106800 w 12192000"/>
                <a:gd name="connsiteY1806" fmla="*/ 858386 h 1608850"/>
                <a:gd name="connsiteX1807" fmla="*/ 12106800 w 12192000"/>
                <a:gd name="connsiteY1807" fmla="*/ 866523 h 1608850"/>
                <a:gd name="connsiteX1808" fmla="*/ 12107915 w 12192000"/>
                <a:gd name="connsiteY1808" fmla="*/ 866523 h 1608850"/>
                <a:gd name="connsiteX1809" fmla="*/ 12115716 w 12192000"/>
                <a:gd name="connsiteY1809" fmla="*/ 866523 h 1608850"/>
                <a:gd name="connsiteX1810" fmla="*/ 12115716 w 12192000"/>
                <a:gd name="connsiteY1810" fmla="*/ 867394 h 1608850"/>
                <a:gd name="connsiteX1811" fmla="*/ 12115716 w 12192000"/>
                <a:gd name="connsiteY1811" fmla="*/ 873496 h 1608850"/>
                <a:gd name="connsiteX1812" fmla="*/ 12114602 w 12192000"/>
                <a:gd name="connsiteY1812" fmla="*/ 873496 h 1608850"/>
                <a:gd name="connsiteX1813" fmla="*/ 12106800 w 12192000"/>
                <a:gd name="connsiteY1813" fmla="*/ 873496 h 1608850"/>
                <a:gd name="connsiteX1814" fmla="*/ 12106800 w 12192000"/>
                <a:gd name="connsiteY1814" fmla="*/ 874659 h 1608850"/>
                <a:gd name="connsiteX1815" fmla="*/ 12106800 w 12192000"/>
                <a:gd name="connsiteY1815" fmla="*/ 882795 h 1608850"/>
                <a:gd name="connsiteX1816" fmla="*/ 12107915 w 12192000"/>
                <a:gd name="connsiteY1816" fmla="*/ 882795 h 1608850"/>
                <a:gd name="connsiteX1817" fmla="*/ 12115716 w 12192000"/>
                <a:gd name="connsiteY1817" fmla="*/ 882795 h 1608850"/>
                <a:gd name="connsiteX1818" fmla="*/ 12115716 w 12192000"/>
                <a:gd name="connsiteY1818" fmla="*/ 883957 h 1608850"/>
                <a:gd name="connsiteX1819" fmla="*/ 12115716 w 12192000"/>
                <a:gd name="connsiteY1819" fmla="*/ 892094 h 1608850"/>
                <a:gd name="connsiteX1820" fmla="*/ 12114602 w 12192000"/>
                <a:gd name="connsiteY1820" fmla="*/ 892094 h 1608850"/>
                <a:gd name="connsiteX1821" fmla="*/ 12106800 w 12192000"/>
                <a:gd name="connsiteY1821" fmla="*/ 892094 h 1608850"/>
                <a:gd name="connsiteX1822" fmla="*/ 12106800 w 12192000"/>
                <a:gd name="connsiteY1822" fmla="*/ 892965 h 1608850"/>
                <a:gd name="connsiteX1823" fmla="*/ 12106800 w 12192000"/>
                <a:gd name="connsiteY1823" fmla="*/ 899068 h 1608850"/>
                <a:gd name="connsiteX1824" fmla="*/ 12107915 w 12192000"/>
                <a:gd name="connsiteY1824" fmla="*/ 899068 h 1608850"/>
                <a:gd name="connsiteX1825" fmla="*/ 12115716 w 12192000"/>
                <a:gd name="connsiteY1825" fmla="*/ 899068 h 1608850"/>
                <a:gd name="connsiteX1826" fmla="*/ 12115716 w 12192000"/>
                <a:gd name="connsiteY1826" fmla="*/ 900230 h 1608850"/>
                <a:gd name="connsiteX1827" fmla="*/ 12115716 w 12192000"/>
                <a:gd name="connsiteY1827" fmla="*/ 908366 h 1608850"/>
                <a:gd name="connsiteX1828" fmla="*/ 12114602 w 12192000"/>
                <a:gd name="connsiteY1828" fmla="*/ 908366 h 1608850"/>
                <a:gd name="connsiteX1829" fmla="*/ 12106800 w 12192000"/>
                <a:gd name="connsiteY1829" fmla="*/ 908366 h 1608850"/>
                <a:gd name="connsiteX1830" fmla="*/ 12106800 w 12192000"/>
                <a:gd name="connsiteY1830" fmla="*/ 909528 h 1608850"/>
                <a:gd name="connsiteX1831" fmla="*/ 12106800 w 12192000"/>
                <a:gd name="connsiteY1831" fmla="*/ 917665 h 1608850"/>
                <a:gd name="connsiteX1832" fmla="*/ 12107915 w 12192000"/>
                <a:gd name="connsiteY1832" fmla="*/ 917665 h 1608850"/>
                <a:gd name="connsiteX1833" fmla="*/ 12115716 w 12192000"/>
                <a:gd name="connsiteY1833" fmla="*/ 917665 h 1608850"/>
                <a:gd name="connsiteX1834" fmla="*/ 12115716 w 12192000"/>
                <a:gd name="connsiteY1834" fmla="*/ 918827 h 1608850"/>
                <a:gd name="connsiteX1835" fmla="*/ 12115716 w 12192000"/>
                <a:gd name="connsiteY1835" fmla="*/ 926963 h 1608850"/>
                <a:gd name="connsiteX1836" fmla="*/ 12114602 w 12192000"/>
                <a:gd name="connsiteY1836" fmla="*/ 926963 h 1608850"/>
                <a:gd name="connsiteX1837" fmla="*/ 12106800 w 12192000"/>
                <a:gd name="connsiteY1837" fmla="*/ 926963 h 1608850"/>
                <a:gd name="connsiteX1838" fmla="*/ 12106800 w 12192000"/>
                <a:gd name="connsiteY1838" fmla="*/ 927835 h 1608850"/>
                <a:gd name="connsiteX1839" fmla="*/ 12106800 w 12192000"/>
                <a:gd name="connsiteY1839" fmla="*/ 933937 h 1608850"/>
                <a:gd name="connsiteX1840" fmla="*/ 12107915 w 12192000"/>
                <a:gd name="connsiteY1840" fmla="*/ 933937 h 1608850"/>
                <a:gd name="connsiteX1841" fmla="*/ 12115716 w 12192000"/>
                <a:gd name="connsiteY1841" fmla="*/ 933937 h 1608850"/>
                <a:gd name="connsiteX1842" fmla="*/ 12115716 w 12192000"/>
                <a:gd name="connsiteY1842" fmla="*/ 935100 h 1608850"/>
                <a:gd name="connsiteX1843" fmla="*/ 12115716 w 12192000"/>
                <a:gd name="connsiteY1843" fmla="*/ 943236 h 1608850"/>
                <a:gd name="connsiteX1844" fmla="*/ 12114602 w 12192000"/>
                <a:gd name="connsiteY1844" fmla="*/ 943236 h 1608850"/>
                <a:gd name="connsiteX1845" fmla="*/ 12106800 w 12192000"/>
                <a:gd name="connsiteY1845" fmla="*/ 943236 h 1608850"/>
                <a:gd name="connsiteX1846" fmla="*/ 12106800 w 12192000"/>
                <a:gd name="connsiteY1846" fmla="*/ 944398 h 1608850"/>
                <a:gd name="connsiteX1847" fmla="*/ 12106800 w 12192000"/>
                <a:gd name="connsiteY1847" fmla="*/ 952535 h 1608850"/>
                <a:gd name="connsiteX1848" fmla="*/ 12107915 w 12192000"/>
                <a:gd name="connsiteY1848" fmla="*/ 952535 h 1608850"/>
                <a:gd name="connsiteX1849" fmla="*/ 12115716 w 12192000"/>
                <a:gd name="connsiteY1849" fmla="*/ 952535 h 1608850"/>
                <a:gd name="connsiteX1850" fmla="*/ 12115716 w 12192000"/>
                <a:gd name="connsiteY1850" fmla="*/ 953406 h 1608850"/>
                <a:gd name="connsiteX1851" fmla="*/ 12115716 w 12192000"/>
                <a:gd name="connsiteY1851" fmla="*/ 959508 h 1608850"/>
                <a:gd name="connsiteX1852" fmla="*/ 12114602 w 12192000"/>
                <a:gd name="connsiteY1852" fmla="*/ 959508 h 1608850"/>
                <a:gd name="connsiteX1853" fmla="*/ 12106800 w 12192000"/>
                <a:gd name="connsiteY1853" fmla="*/ 959508 h 1608850"/>
                <a:gd name="connsiteX1854" fmla="*/ 12106800 w 12192000"/>
                <a:gd name="connsiteY1854" fmla="*/ 960671 h 1608850"/>
                <a:gd name="connsiteX1855" fmla="*/ 12106800 w 12192000"/>
                <a:gd name="connsiteY1855" fmla="*/ 968807 h 1608850"/>
                <a:gd name="connsiteX1856" fmla="*/ 12107915 w 12192000"/>
                <a:gd name="connsiteY1856" fmla="*/ 968807 h 1608850"/>
                <a:gd name="connsiteX1857" fmla="*/ 12115716 w 12192000"/>
                <a:gd name="connsiteY1857" fmla="*/ 968807 h 1608850"/>
                <a:gd name="connsiteX1858" fmla="*/ 12115716 w 12192000"/>
                <a:gd name="connsiteY1858" fmla="*/ 969969 h 1608850"/>
                <a:gd name="connsiteX1859" fmla="*/ 12115716 w 12192000"/>
                <a:gd name="connsiteY1859" fmla="*/ 978106 h 1608850"/>
                <a:gd name="connsiteX1860" fmla="*/ 12114602 w 12192000"/>
                <a:gd name="connsiteY1860" fmla="*/ 978106 h 1608850"/>
                <a:gd name="connsiteX1861" fmla="*/ 12106800 w 12192000"/>
                <a:gd name="connsiteY1861" fmla="*/ 978106 h 1608850"/>
                <a:gd name="connsiteX1862" fmla="*/ 12106800 w 12192000"/>
                <a:gd name="connsiteY1862" fmla="*/ 979268 h 1608850"/>
                <a:gd name="connsiteX1863" fmla="*/ 12106800 w 12192000"/>
                <a:gd name="connsiteY1863" fmla="*/ 987404 h 1608850"/>
                <a:gd name="connsiteX1864" fmla="*/ 12107915 w 12192000"/>
                <a:gd name="connsiteY1864" fmla="*/ 987404 h 1608850"/>
                <a:gd name="connsiteX1865" fmla="*/ 12115716 w 12192000"/>
                <a:gd name="connsiteY1865" fmla="*/ 987404 h 1608850"/>
                <a:gd name="connsiteX1866" fmla="*/ 12115716 w 12192000"/>
                <a:gd name="connsiteY1866" fmla="*/ 988276 h 1608850"/>
                <a:gd name="connsiteX1867" fmla="*/ 12115716 w 12192000"/>
                <a:gd name="connsiteY1867" fmla="*/ 994378 h 1608850"/>
                <a:gd name="connsiteX1868" fmla="*/ 12114602 w 12192000"/>
                <a:gd name="connsiteY1868" fmla="*/ 994378 h 1608850"/>
                <a:gd name="connsiteX1869" fmla="*/ 12106800 w 12192000"/>
                <a:gd name="connsiteY1869" fmla="*/ 994378 h 1608850"/>
                <a:gd name="connsiteX1870" fmla="*/ 12106800 w 12192000"/>
                <a:gd name="connsiteY1870" fmla="*/ 995540 h 1608850"/>
                <a:gd name="connsiteX1871" fmla="*/ 12106800 w 12192000"/>
                <a:gd name="connsiteY1871" fmla="*/ 1003677 h 1608850"/>
                <a:gd name="connsiteX1872" fmla="*/ 12131319 w 12192000"/>
                <a:gd name="connsiteY1872" fmla="*/ 1024599 h 1608850"/>
                <a:gd name="connsiteX1873" fmla="*/ 12130206 w 12192000"/>
                <a:gd name="connsiteY1873" fmla="*/ 1029248 h 1608850"/>
                <a:gd name="connsiteX1874" fmla="*/ 12122403 w 12192000"/>
                <a:gd name="connsiteY1874" fmla="*/ 1029248 h 1608850"/>
                <a:gd name="connsiteX1875" fmla="*/ 12122403 w 12192000"/>
                <a:gd name="connsiteY1875" fmla="*/ 1040036 h 1608850"/>
                <a:gd name="connsiteX1876" fmla="*/ 12122403 w 12192000"/>
                <a:gd name="connsiteY1876" fmla="*/ 1046874 h 1608850"/>
                <a:gd name="connsiteX1877" fmla="*/ 12131319 w 12192000"/>
                <a:gd name="connsiteY1877" fmla="*/ 1046874 h 1608850"/>
                <a:gd name="connsiteX1878" fmla="*/ 12131319 w 12192000"/>
                <a:gd name="connsiteY1878" fmla="*/ 1043196 h 1608850"/>
                <a:gd name="connsiteX1879" fmla="*/ 12132434 w 12192000"/>
                <a:gd name="connsiteY1879" fmla="*/ 1042615 h 1608850"/>
                <a:gd name="connsiteX1880" fmla="*/ 12140235 w 12192000"/>
                <a:gd name="connsiteY1880" fmla="*/ 1038547 h 1608850"/>
                <a:gd name="connsiteX1881" fmla="*/ 12142186 w 12192000"/>
                <a:gd name="connsiteY1881" fmla="*/ 1038547 h 1608850"/>
                <a:gd name="connsiteX1882" fmla="*/ 12155839 w 12192000"/>
                <a:gd name="connsiteY1882" fmla="*/ 1038547 h 1608850"/>
                <a:gd name="connsiteX1883" fmla="*/ 12155839 w 12192000"/>
                <a:gd name="connsiteY1883" fmla="*/ 1039709 h 1608850"/>
                <a:gd name="connsiteX1884" fmla="*/ 12155839 w 12192000"/>
                <a:gd name="connsiteY1884" fmla="*/ 1046874 h 1608850"/>
                <a:gd name="connsiteX1885" fmla="*/ 12192000 w 12192000"/>
                <a:gd name="connsiteY1885" fmla="*/ 1046874 h 1608850"/>
                <a:gd name="connsiteX1886" fmla="*/ 12192000 w 12192000"/>
                <a:gd name="connsiteY1886" fmla="*/ 1070905 h 1608850"/>
                <a:gd name="connsiteX1887" fmla="*/ 12192000 w 12192000"/>
                <a:gd name="connsiteY1887" fmla="*/ 1121663 h 1608850"/>
                <a:gd name="connsiteX1888" fmla="*/ 12192000 w 12192000"/>
                <a:gd name="connsiteY1888" fmla="*/ 1608850 h 1608850"/>
                <a:gd name="connsiteX1889" fmla="*/ 0 w 12192000"/>
                <a:gd name="connsiteY1889" fmla="*/ 1608850 h 1608850"/>
                <a:gd name="connsiteX1890" fmla="*/ 0 w 12192000"/>
                <a:gd name="connsiteY1890" fmla="*/ 1046874 h 1608850"/>
                <a:gd name="connsiteX1891" fmla="*/ 65773 w 12192000"/>
                <a:gd name="connsiteY1891" fmla="*/ 1046874 h 1608850"/>
                <a:gd name="connsiteX1892" fmla="*/ 82231 w 12192000"/>
                <a:gd name="connsiteY1892" fmla="*/ 1045519 h 1608850"/>
                <a:gd name="connsiteX1893" fmla="*/ 82231 w 12192000"/>
                <a:gd name="connsiteY1893" fmla="*/ 1012974 h 1608850"/>
                <a:gd name="connsiteX1894" fmla="*/ 126811 w 12192000"/>
                <a:gd name="connsiteY1894" fmla="*/ 1012974 h 1608850"/>
                <a:gd name="connsiteX1895" fmla="*/ 126811 w 12192000"/>
                <a:gd name="connsiteY1895" fmla="*/ 994377 h 1608850"/>
                <a:gd name="connsiteX1896" fmla="*/ 220430 w 12192000"/>
                <a:gd name="connsiteY1896" fmla="*/ 994377 h 1608850"/>
                <a:gd name="connsiteX1897" fmla="*/ 220430 w 12192000"/>
                <a:gd name="connsiteY1897" fmla="*/ 1006000 h 1608850"/>
                <a:gd name="connsiteX1898" fmla="*/ 280612 w 12192000"/>
                <a:gd name="connsiteY1898" fmla="*/ 1006000 h 1608850"/>
                <a:gd name="connsiteX1899" fmla="*/ 280612 w 12192000"/>
                <a:gd name="connsiteY1899" fmla="*/ 1012974 h 1608850"/>
                <a:gd name="connsiteX1900" fmla="*/ 298444 w 12192000"/>
                <a:gd name="connsiteY1900" fmla="*/ 1012974 h 1608850"/>
                <a:gd name="connsiteX1901" fmla="*/ 298444 w 12192000"/>
                <a:gd name="connsiteY1901" fmla="*/ 1019948 h 1608850"/>
                <a:gd name="connsiteX1902" fmla="*/ 314048 w 12192000"/>
                <a:gd name="connsiteY1902" fmla="*/ 1019948 h 1608850"/>
                <a:gd name="connsiteX1903" fmla="*/ 314048 w 12192000"/>
                <a:gd name="connsiteY1903" fmla="*/ 915339 h 1608850"/>
                <a:gd name="connsiteX1904" fmla="*/ 360858 w 12192000"/>
                <a:gd name="connsiteY1904" fmla="*/ 901391 h 1608850"/>
                <a:gd name="connsiteX1905" fmla="*/ 447789 w 12192000"/>
                <a:gd name="connsiteY1905" fmla="*/ 901391 h 1608850"/>
                <a:gd name="connsiteX1906" fmla="*/ 447789 w 12192000"/>
                <a:gd name="connsiteY1906" fmla="*/ 734017 h 1608850"/>
                <a:gd name="connsiteX1907" fmla="*/ 472308 w 12192000"/>
                <a:gd name="connsiteY1907" fmla="*/ 722393 h 1608850"/>
                <a:gd name="connsiteX1908" fmla="*/ 579301 w 12192000"/>
                <a:gd name="connsiteY1908" fmla="*/ 703796 h 1608850"/>
                <a:gd name="connsiteX1909" fmla="*/ 617194 w 12192000"/>
                <a:gd name="connsiteY1909" fmla="*/ 715419 h 1608850"/>
                <a:gd name="connsiteX1910" fmla="*/ 623881 w 12192000"/>
                <a:gd name="connsiteY1910" fmla="*/ 722393 h 1608850"/>
                <a:gd name="connsiteX1911" fmla="*/ 623881 w 12192000"/>
                <a:gd name="connsiteY1911" fmla="*/ 1033896 h 1608850"/>
                <a:gd name="connsiteX1912" fmla="*/ 639484 w 12192000"/>
                <a:gd name="connsiteY1912" fmla="*/ 1033896 h 1608850"/>
                <a:gd name="connsiteX1913" fmla="*/ 639484 w 12192000"/>
                <a:gd name="connsiteY1913" fmla="*/ 908365 h 1608850"/>
                <a:gd name="connsiteX1914" fmla="*/ 652858 w 12192000"/>
                <a:gd name="connsiteY1914" fmla="*/ 908365 h 1608850"/>
                <a:gd name="connsiteX1915" fmla="*/ 652858 w 12192000"/>
                <a:gd name="connsiteY1915" fmla="*/ 896742 h 1608850"/>
                <a:gd name="connsiteX1916" fmla="*/ 666232 w 12192000"/>
                <a:gd name="connsiteY1916" fmla="*/ 889768 h 1608850"/>
                <a:gd name="connsiteX1917" fmla="*/ 677377 w 12192000"/>
                <a:gd name="connsiteY1917" fmla="*/ 889768 h 1608850"/>
                <a:gd name="connsiteX1918" fmla="*/ 677377 w 12192000"/>
                <a:gd name="connsiteY1918" fmla="*/ 878145 h 1608850"/>
                <a:gd name="connsiteX1919" fmla="*/ 686293 w 12192000"/>
                <a:gd name="connsiteY1919" fmla="*/ 871171 h 1608850"/>
                <a:gd name="connsiteX1920" fmla="*/ 708584 w 12192000"/>
                <a:gd name="connsiteY1920" fmla="*/ 871171 h 1608850"/>
                <a:gd name="connsiteX1921" fmla="*/ 708584 w 12192000"/>
                <a:gd name="connsiteY1921" fmla="*/ 908365 h 1608850"/>
                <a:gd name="connsiteX1922" fmla="*/ 755393 w 12192000"/>
                <a:gd name="connsiteY1922" fmla="*/ 908365 h 1608850"/>
                <a:gd name="connsiteX1923" fmla="*/ 755393 w 12192000"/>
                <a:gd name="connsiteY1923" fmla="*/ 1038546 h 1608850"/>
                <a:gd name="connsiteX1924" fmla="*/ 773225 w 12192000"/>
                <a:gd name="connsiteY1924" fmla="*/ 1038546 h 1608850"/>
                <a:gd name="connsiteX1925" fmla="*/ 791057 w 12192000"/>
                <a:gd name="connsiteY1925" fmla="*/ 1031572 h 1608850"/>
                <a:gd name="connsiteX1926" fmla="*/ 791057 w 12192000"/>
                <a:gd name="connsiteY1926" fmla="*/ 1022273 h 1608850"/>
                <a:gd name="connsiteX1927" fmla="*/ 784370 w 12192000"/>
                <a:gd name="connsiteY1927" fmla="*/ 1019948 h 1608850"/>
                <a:gd name="connsiteX1928" fmla="*/ 784370 w 12192000"/>
                <a:gd name="connsiteY1928" fmla="*/ 1012974 h 1608850"/>
                <a:gd name="connsiteX1929" fmla="*/ 791057 w 12192000"/>
                <a:gd name="connsiteY1929" fmla="*/ 1008325 h 1608850"/>
                <a:gd name="connsiteX1930" fmla="*/ 791057 w 12192000"/>
                <a:gd name="connsiteY1930" fmla="*/ 957183 h 1608850"/>
                <a:gd name="connsiteX1931" fmla="*/ 784370 w 12192000"/>
                <a:gd name="connsiteY1931" fmla="*/ 954858 h 1608850"/>
                <a:gd name="connsiteX1932" fmla="*/ 784370 w 12192000"/>
                <a:gd name="connsiteY1932" fmla="*/ 947884 h 1608850"/>
                <a:gd name="connsiteX1933" fmla="*/ 791057 w 12192000"/>
                <a:gd name="connsiteY1933" fmla="*/ 943235 h 1608850"/>
                <a:gd name="connsiteX1934" fmla="*/ 795515 w 12192000"/>
                <a:gd name="connsiteY1934" fmla="*/ 938586 h 1608850"/>
                <a:gd name="connsiteX1935" fmla="*/ 795515 w 12192000"/>
                <a:gd name="connsiteY1935" fmla="*/ 929287 h 1608850"/>
                <a:gd name="connsiteX1936" fmla="*/ 791057 w 12192000"/>
                <a:gd name="connsiteY1936" fmla="*/ 929287 h 1608850"/>
                <a:gd name="connsiteX1937" fmla="*/ 791057 w 12192000"/>
                <a:gd name="connsiteY1937" fmla="*/ 922313 h 1608850"/>
                <a:gd name="connsiteX1938" fmla="*/ 797744 w 12192000"/>
                <a:gd name="connsiteY1938" fmla="*/ 917664 h 1608850"/>
                <a:gd name="connsiteX1939" fmla="*/ 833408 w 12192000"/>
                <a:gd name="connsiteY1939" fmla="*/ 852574 h 1608850"/>
                <a:gd name="connsiteX1940" fmla="*/ 828950 w 12192000"/>
                <a:gd name="connsiteY1940" fmla="*/ 850249 h 1608850"/>
                <a:gd name="connsiteX1941" fmla="*/ 828950 w 12192000"/>
                <a:gd name="connsiteY1941" fmla="*/ 843275 h 1608850"/>
                <a:gd name="connsiteX1942" fmla="*/ 835637 w 12192000"/>
                <a:gd name="connsiteY1942" fmla="*/ 840950 h 1608850"/>
                <a:gd name="connsiteX1943" fmla="*/ 835637 w 12192000"/>
                <a:gd name="connsiteY1943" fmla="*/ 831652 h 1608850"/>
                <a:gd name="connsiteX1944" fmla="*/ 840095 w 12192000"/>
                <a:gd name="connsiteY1944" fmla="*/ 831652 h 1608850"/>
                <a:gd name="connsiteX1945" fmla="*/ 840095 w 12192000"/>
                <a:gd name="connsiteY1945" fmla="*/ 810730 h 1608850"/>
                <a:gd name="connsiteX1946" fmla="*/ 835637 w 12192000"/>
                <a:gd name="connsiteY1946" fmla="*/ 810730 h 1608850"/>
                <a:gd name="connsiteX1947" fmla="*/ 835637 w 12192000"/>
                <a:gd name="connsiteY1947" fmla="*/ 806081 h 1608850"/>
                <a:gd name="connsiteX1948" fmla="*/ 840095 w 12192000"/>
                <a:gd name="connsiteY1948" fmla="*/ 803756 h 1608850"/>
                <a:gd name="connsiteX1949" fmla="*/ 851240 w 12192000"/>
                <a:gd name="connsiteY1949" fmla="*/ 787483 h 1608850"/>
                <a:gd name="connsiteX1950" fmla="*/ 853469 w 12192000"/>
                <a:gd name="connsiteY1950" fmla="*/ 778185 h 1608850"/>
                <a:gd name="connsiteX1951" fmla="*/ 853469 w 12192000"/>
                <a:gd name="connsiteY1951" fmla="*/ 752614 h 1608850"/>
                <a:gd name="connsiteX1952" fmla="*/ 853748 w 12192000"/>
                <a:gd name="connsiteY1952" fmla="*/ 751742 h 1608850"/>
                <a:gd name="connsiteX1953" fmla="*/ 855698 w 12192000"/>
                <a:gd name="connsiteY1953" fmla="*/ 745640 h 1608850"/>
                <a:gd name="connsiteX1954" fmla="*/ 855977 w 12192000"/>
                <a:gd name="connsiteY1954" fmla="*/ 746512 h 1608850"/>
                <a:gd name="connsiteX1955" fmla="*/ 857927 w 12192000"/>
                <a:gd name="connsiteY1955" fmla="*/ 752614 h 1608850"/>
                <a:gd name="connsiteX1956" fmla="*/ 860156 w 12192000"/>
                <a:gd name="connsiteY1956" fmla="*/ 778185 h 1608850"/>
                <a:gd name="connsiteX1957" fmla="*/ 860156 w 12192000"/>
                <a:gd name="connsiteY1957" fmla="*/ 785159 h 1608850"/>
                <a:gd name="connsiteX1958" fmla="*/ 871302 w 12192000"/>
                <a:gd name="connsiteY1958" fmla="*/ 803756 h 1608850"/>
                <a:gd name="connsiteX1959" fmla="*/ 875760 w 12192000"/>
                <a:gd name="connsiteY1959" fmla="*/ 806081 h 1608850"/>
                <a:gd name="connsiteX1960" fmla="*/ 875760 w 12192000"/>
                <a:gd name="connsiteY1960" fmla="*/ 810730 h 1608850"/>
                <a:gd name="connsiteX1961" fmla="*/ 873531 w 12192000"/>
                <a:gd name="connsiteY1961" fmla="*/ 831652 h 1608850"/>
                <a:gd name="connsiteX1962" fmla="*/ 877989 w 12192000"/>
                <a:gd name="connsiteY1962" fmla="*/ 840950 h 1608850"/>
                <a:gd name="connsiteX1963" fmla="*/ 882447 w 12192000"/>
                <a:gd name="connsiteY1963" fmla="*/ 843275 h 1608850"/>
                <a:gd name="connsiteX1964" fmla="*/ 882447 w 12192000"/>
                <a:gd name="connsiteY1964" fmla="*/ 850249 h 1608850"/>
                <a:gd name="connsiteX1965" fmla="*/ 877989 w 12192000"/>
                <a:gd name="connsiteY1965" fmla="*/ 852574 h 1608850"/>
                <a:gd name="connsiteX1966" fmla="*/ 904180 w 12192000"/>
                <a:gd name="connsiteY1966" fmla="*/ 879888 h 1608850"/>
                <a:gd name="connsiteX1967" fmla="*/ 913070 w 12192000"/>
                <a:gd name="connsiteY1967" fmla="*/ 915339 h 1608850"/>
                <a:gd name="connsiteX1968" fmla="*/ 944859 w 12192000"/>
                <a:gd name="connsiteY1968" fmla="*/ 915339 h 1608850"/>
                <a:gd name="connsiteX1969" fmla="*/ 944859 w 12192000"/>
                <a:gd name="connsiteY1969" fmla="*/ 886329 h 1608850"/>
                <a:gd name="connsiteX1970" fmla="*/ 939475 w 12192000"/>
                <a:gd name="connsiteY1970" fmla="*/ 886329 h 1608850"/>
                <a:gd name="connsiteX1971" fmla="*/ 939475 w 12192000"/>
                <a:gd name="connsiteY1971" fmla="*/ 724196 h 1608850"/>
                <a:gd name="connsiteX1972" fmla="*/ 959742 w 12192000"/>
                <a:gd name="connsiteY1972" fmla="*/ 724196 h 1608850"/>
                <a:gd name="connsiteX1973" fmla="*/ 960249 w 12192000"/>
                <a:gd name="connsiteY1973" fmla="*/ 723115 h 1608850"/>
                <a:gd name="connsiteX1974" fmla="*/ 963795 w 12192000"/>
                <a:gd name="connsiteY1974" fmla="*/ 715549 h 1608850"/>
                <a:gd name="connsiteX1975" fmla="*/ 965569 w 12192000"/>
                <a:gd name="connsiteY1975" fmla="*/ 715819 h 1608850"/>
                <a:gd name="connsiteX1976" fmla="*/ 977982 w 12192000"/>
                <a:gd name="connsiteY1976" fmla="*/ 717710 h 1608850"/>
                <a:gd name="connsiteX1977" fmla="*/ 978489 w 12192000"/>
                <a:gd name="connsiteY1977" fmla="*/ 719062 h 1608850"/>
                <a:gd name="connsiteX1978" fmla="*/ 982035 w 12192000"/>
                <a:gd name="connsiteY1978" fmla="*/ 728519 h 1608850"/>
                <a:gd name="connsiteX1979" fmla="*/ 1008382 w 12192000"/>
                <a:gd name="connsiteY1979" fmla="*/ 730681 h 1608850"/>
                <a:gd name="connsiteX1980" fmla="*/ 1008382 w 12192000"/>
                <a:gd name="connsiteY1980" fmla="*/ 607460 h 1608850"/>
                <a:gd name="connsiteX1981" fmla="*/ 1010409 w 12192000"/>
                <a:gd name="connsiteY1981" fmla="*/ 607460 h 1608850"/>
                <a:gd name="connsiteX1982" fmla="*/ 1024597 w 12192000"/>
                <a:gd name="connsiteY1982" fmla="*/ 607460 h 1608850"/>
                <a:gd name="connsiteX1983" fmla="*/ 1024597 w 12192000"/>
                <a:gd name="connsiteY1983" fmla="*/ 471268 h 1608850"/>
                <a:gd name="connsiteX1984" fmla="*/ 1026369 w 12192000"/>
                <a:gd name="connsiteY1984" fmla="*/ 471268 h 1608850"/>
                <a:gd name="connsiteX1985" fmla="*/ 1038783 w 12192000"/>
                <a:gd name="connsiteY1985" fmla="*/ 471268 h 1608850"/>
                <a:gd name="connsiteX1986" fmla="*/ 1038783 w 12192000"/>
                <a:gd name="connsiteY1986" fmla="*/ 356694 h 1608850"/>
                <a:gd name="connsiteX1987" fmla="*/ 1042837 w 12192000"/>
                <a:gd name="connsiteY1987" fmla="*/ 328590 h 1608850"/>
                <a:gd name="connsiteX1988" fmla="*/ 1044863 w 12192000"/>
                <a:gd name="connsiteY1988" fmla="*/ 328590 h 1608850"/>
                <a:gd name="connsiteX1989" fmla="*/ 1059050 w 12192000"/>
                <a:gd name="connsiteY1989" fmla="*/ 328590 h 1608850"/>
                <a:gd name="connsiteX1990" fmla="*/ 1095531 w 12192000"/>
                <a:gd name="connsiteY1990" fmla="*/ 246443 h 1608850"/>
                <a:gd name="connsiteX1991" fmla="*/ 1099585 w 12192000"/>
                <a:gd name="connsiteY1991" fmla="*/ 0 h 160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</a:cxnLst>
              <a:rect l="l" t="t" r="r" b="b"/>
              <a:pathLst>
                <a:path w="12192000" h="1608850">
                  <a:moveTo>
                    <a:pt x="8760317" y="780798"/>
                  </a:moveTo>
                  <a:lnTo>
                    <a:pt x="8760317" y="785159"/>
                  </a:lnTo>
                  <a:lnTo>
                    <a:pt x="8761882" y="787771"/>
                  </a:lnTo>
                  <a:lnTo>
                    <a:pt x="8762996" y="787771"/>
                  </a:lnTo>
                  <a:cubicBezTo>
                    <a:pt x="8762996" y="787771"/>
                    <a:pt x="8762996" y="787771"/>
                    <a:pt x="8762996" y="786900"/>
                  </a:cubicBezTo>
                  <a:lnTo>
                    <a:pt x="8762996" y="780798"/>
                  </a:lnTo>
                  <a:cubicBezTo>
                    <a:pt x="8762996" y="780798"/>
                    <a:pt x="8762996" y="780798"/>
                    <a:pt x="8761881" y="780798"/>
                  </a:cubicBezTo>
                  <a:close/>
                  <a:moveTo>
                    <a:pt x="8758924" y="762200"/>
                  </a:moveTo>
                  <a:lnTo>
                    <a:pt x="8759734" y="771499"/>
                  </a:lnTo>
                  <a:lnTo>
                    <a:pt x="8762996" y="771499"/>
                  </a:lnTo>
                  <a:cubicBezTo>
                    <a:pt x="8762996" y="771499"/>
                    <a:pt x="8762996" y="771499"/>
                    <a:pt x="8762996" y="770337"/>
                  </a:cubicBezTo>
                  <a:lnTo>
                    <a:pt x="8762996" y="762200"/>
                  </a:lnTo>
                  <a:cubicBezTo>
                    <a:pt x="8762996" y="762200"/>
                    <a:pt x="8762996" y="762200"/>
                    <a:pt x="8761881" y="762200"/>
                  </a:cubicBezTo>
                  <a:close/>
                  <a:moveTo>
                    <a:pt x="8755951" y="745928"/>
                  </a:moveTo>
                  <a:lnTo>
                    <a:pt x="8756137" y="746512"/>
                  </a:lnTo>
                  <a:lnTo>
                    <a:pt x="8758088" y="752614"/>
                  </a:lnTo>
                  <a:lnTo>
                    <a:pt x="8758113" y="752902"/>
                  </a:lnTo>
                  <a:lnTo>
                    <a:pt x="8762996" y="752902"/>
                  </a:lnTo>
                  <a:cubicBezTo>
                    <a:pt x="8762996" y="752902"/>
                    <a:pt x="8762996" y="752902"/>
                    <a:pt x="8762996" y="752030"/>
                  </a:cubicBezTo>
                  <a:lnTo>
                    <a:pt x="8762996" y="745928"/>
                  </a:lnTo>
                  <a:cubicBezTo>
                    <a:pt x="8762996" y="745928"/>
                    <a:pt x="8762996" y="745928"/>
                    <a:pt x="8761881" y="745928"/>
                  </a:cubicBezTo>
                  <a:close/>
                  <a:moveTo>
                    <a:pt x="8907881" y="718032"/>
                  </a:moveTo>
                  <a:cubicBezTo>
                    <a:pt x="8907881" y="718032"/>
                    <a:pt x="8907881" y="718032"/>
                    <a:pt x="8907881" y="719194"/>
                  </a:cubicBezTo>
                  <a:lnTo>
                    <a:pt x="8907881" y="727331"/>
                  </a:lnTo>
                  <a:lnTo>
                    <a:pt x="8908543" y="727331"/>
                  </a:lnTo>
                  <a:lnTo>
                    <a:pt x="8908543" y="718032"/>
                  </a:lnTo>
                  <a:close/>
                  <a:moveTo>
                    <a:pt x="1099585" y="0"/>
                  </a:moveTo>
                  <a:cubicBezTo>
                    <a:pt x="1099585" y="18"/>
                    <a:pt x="1099601" y="2040"/>
                    <a:pt x="1101611" y="246443"/>
                  </a:cubicBezTo>
                  <a:cubicBezTo>
                    <a:pt x="1101623" y="246467"/>
                    <a:pt x="1102267" y="247808"/>
                    <a:pt x="1140117" y="326429"/>
                  </a:cubicBezTo>
                  <a:cubicBezTo>
                    <a:pt x="1140125" y="326429"/>
                    <a:pt x="1140236" y="326429"/>
                    <a:pt x="1142145" y="326429"/>
                  </a:cubicBezTo>
                  <a:lnTo>
                    <a:pt x="1156331" y="326429"/>
                  </a:lnTo>
                  <a:cubicBezTo>
                    <a:pt x="1156331" y="326443"/>
                    <a:pt x="1156331" y="327005"/>
                    <a:pt x="1156331" y="350208"/>
                  </a:cubicBezTo>
                  <a:cubicBezTo>
                    <a:pt x="1156333" y="350214"/>
                    <a:pt x="1156371" y="350272"/>
                    <a:pt x="1156839" y="351019"/>
                  </a:cubicBezTo>
                  <a:lnTo>
                    <a:pt x="1160385" y="356694"/>
                  </a:lnTo>
                  <a:cubicBezTo>
                    <a:pt x="1160385" y="356714"/>
                    <a:pt x="1160385" y="358229"/>
                    <a:pt x="1160385" y="471268"/>
                  </a:cubicBezTo>
                  <a:cubicBezTo>
                    <a:pt x="1160393" y="471268"/>
                    <a:pt x="1160533" y="471268"/>
                    <a:pt x="1162664" y="471268"/>
                  </a:cubicBezTo>
                  <a:lnTo>
                    <a:pt x="1178625" y="471268"/>
                  </a:lnTo>
                  <a:cubicBezTo>
                    <a:pt x="1178625" y="471288"/>
                    <a:pt x="1178625" y="472923"/>
                    <a:pt x="1178625" y="611783"/>
                  </a:cubicBezTo>
                  <a:cubicBezTo>
                    <a:pt x="1178635" y="611782"/>
                    <a:pt x="1178747" y="611761"/>
                    <a:pt x="1180145" y="611513"/>
                  </a:cubicBezTo>
                  <a:lnTo>
                    <a:pt x="1190785" y="609622"/>
                  </a:lnTo>
                  <a:cubicBezTo>
                    <a:pt x="1190785" y="609644"/>
                    <a:pt x="1190755" y="610978"/>
                    <a:pt x="1188759" y="698254"/>
                  </a:cubicBezTo>
                  <a:cubicBezTo>
                    <a:pt x="1188769" y="698256"/>
                    <a:pt x="1188879" y="698276"/>
                    <a:pt x="1190279" y="698525"/>
                  </a:cubicBezTo>
                  <a:lnTo>
                    <a:pt x="1200919" y="700416"/>
                  </a:lnTo>
                  <a:cubicBezTo>
                    <a:pt x="1200921" y="700423"/>
                    <a:pt x="1200941" y="700487"/>
                    <a:pt x="1201171" y="701227"/>
                  </a:cubicBezTo>
                  <a:lnTo>
                    <a:pt x="1202945" y="706902"/>
                  </a:lnTo>
                  <a:cubicBezTo>
                    <a:pt x="1202947" y="706893"/>
                    <a:pt x="1202993" y="706750"/>
                    <a:pt x="1203705" y="704470"/>
                  </a:cubicBezTo>
                  <a:lnTo>
                    <a:pt x="1209025" y="687446"/>
                  </a:lnTo>
                  <a:cubicBezTo>
                    <a:pt x="1209032" y="687446"/>
                    <a:pt x="1209133" y="687446"/>
                    <a:pt x="1210799" y="687446"/>
                  </a:cubicBezTo>
                  <a:lnTo>
                    <a:pt x="1223212" y="687446"/>
                  </a:lnTo>
                  <a:cubicBezTo>
                    <a:pt x="1223212" y="687463"/>
                    <a:pt x="1223212" y="688156"/>
                    <a:pt x="1223212" y="719872"/>
                  </a:cubicBezTo>
                  <a:cubicBezTo>
                    <a:pt x="1223219" y="719877"/>
                    <a:pt x="1223295" y="719917"/>
                    <a:pt x="1224225" y="720413"/>
                  </a:cubicBezTo>
                  <a:lnTo>
                    <a:pt x="1231319" y="724196"/>
                  </a:lnTo>
                  <a:cubicBezTo>
                    <a:pt x="1231319" y="724205"/>
                    <a:pt x="1231319" y="724306"/>
                    <a:pt x="1231319" y="725547"/>
                  </a:cubicBezTo>
                  <a:lnTo>
                    <a:pt x="1231319" y="735005"/>
                  </a:lnTo>
                  <a:cubicBezTo>
                    <a:pt x="1231339" y="735005"/>
                    <a:pt x="1232247" y="735005"/>
                    <a:pt x="1275907" y="735005"/>
                  </a:cubicBezTo>
                  <a:cubicBezTo>
                    <a:pt x="1275907" y="735013"/>
                    <a:pt x="1275907" y="735096"/>
                    <a:pt x="1275907" y="736086"/>
                  </a:cubicBezTo>
                  <a:lnTo>
                    <a:pt x="1275907" y="743652"/>
                  </a:lnTo>
                  <a:cubicBezTo>
                    <a:pt x="1275915" y="743652"/>
                    <a:pt x="1276037" y="743652"/>
                    <a:pt x="1277933" y="743652"/>
                  </a:cubicBezTo>
                  <a:lnTo>
                    <a:pt x="1292119" y="743652"/>
                  </a:lnTo>
                  <a:cubicBezTo>
                    <a:pt x="1292119" y="743634"/>
                    <a:pt x="1292119" y="742905"/>
                    <a:pt x="1292119" y="713387"/>
                  </a:cubicBezTo>
                  <a:cubicBezTo>
                    <a:pt x="1292141" y="713387"/>
                    <a:pt x="1293071" y="713387"/>
                    <a:pt x="1336706" y="713387"/>
                  </a:cubicBezTo>
                  <a:cubicBezTo>
                    <a:pt x="1336706" y="713379"/>
                    <a:pt x="1336706" y="713282"/>
                    <a:pt x="1336706" y="712036"/>
                  </a:cubicBezTo>
                  <a:lnTo>
                    <a:pt x="1336706" y="702578"/>
                  </a:lnTo>
                  <a:cubicBezTo>
                    <a:pt x="1336713" y="702578"/>
                    <a:pt x="1336787" y="702578"/>
                    <a:pt x="1337721" y="702578"/>
                  </a:cubicBezTo>
                  <a:lnTo>
                    <a:pt x="1344813" y="702578"/>
                  </a:lnTo>
                  <a:cubicBezTo>
                    <a:pt x="1344813" y="702571"/>
                    <a:pt x="1344813" y="702458"/>
                    <a:pt x="1344813" y="700687"/>
                  </a:cubicBezTo>
                  <a:lnTo>
                    <a:pt x="1344813" y="687446"/>
                  </a:lnTo>
                  <a:cubicBezTo>
                    <a:pt x="1344823" y="687446"/>
                    <a:pt x="1344895" y="687446"/>
                    <a:pt x="1345573" y="687446"/>
                  </a:cubicBezTo>
                  <a:lnTo>
                    <a:pt x="1350893" y="687446"/>
                  </a:lnTo>
                  <a:cubicBezTo>
                    <a:pt x="1350893" y="687439"/>
                    <a:pt x="1350893" y="687354"/>
                    <a:pt x="1350893" y="686365"/>
                  </a:cubicBezTo>
                  <a:lnTo>
                    <a:pt x="1350893" y="678798"/>
                  </a:lnTo>
                  <a:cubicBezTo>
                    <a:pt x="1350901" y="678798"/>
                    <a:pt x="1351025" y="678798"/>
                    <a:pt x="1352921" y="678798"/>
                  </a:cubicBezTo>
                  <a:lnTo>
                    <a:pt x="1367107" y="678798"/>
                  </a:lnTo>
                  <a:cubicBezTo>
                    <a:pt x="1367107" y="678805"/>
                    <a:pt x="1367107" y="678882"/>
                    <a:pt x="1367107" y="679879"/>
                  </a:cubicBezTo>
                  <a:lnTo>
                    <a:pt x="1367107" y="687446"/>
                  </a:lnTo>
                  <a:cubicBezTo>
                    <a:pt x="1367119" y="687446"/>
                    <a:pt x="1367619" y="687446"/>
                    <a:pt x="1389401" y="687446"/>
                  </a:cubicBezTo>
                  <a:cubicBezTo>
                    <a:pt x="1389401" y="687438"/>
                    <a:pt x="1389401" y="687324"/>
                    <a:pt x="1389401" y="685554"/>
                  </a:cubicBezTo>
                  <a:lnTo>
                    <a:pt x="1389401" y="672313"/>
                  </a:lnTo>
                  <a:cubicBezTo>
                    <a:pt x="1389407" y="672313"/>
                    <a:pt x="1389503" y="672313"/>
                    <a:pt x="1391174" y="672313"/>
                  </a:cubicBezTo>
                  <a:lnTo>
                    <a:pt x="1403587" y="672313"/>
                  </a:lnTo>
                  <a:cubicBezTo>
                    <a:pt x="1403587" y="672325"/>
                    <a:pt x="1403587" y="672839"/>
                    <a:pt x="1403587" y="696093"/>
                  </a:cubicBezTo>
                  <a:cubicBezTo>
                    <a:pt x="1403595" y="696093"/>
                    <a:pt x="1403675" y="696093"/>
                    <a:pt x="1404601" y="696093"/>
                  </a:cubicBezTo>
                  <a:lnTo>
                    <a:pt x="1411695" y="696093"/>
                  </a:lnTo>
                  <a:cubicBezTo>
                    <a:pt x="1411695" y="696087"/>
                    <a:pt x="1411695" y="696006"/>
                    <a:pt x="1411695" y="695012"/>
                  </a:cubicBezTo>
                  <a:lnTo>
                    <a:pt x="1411695" y="687446"/>
                  </a:lnTo>
                  <a:cubicBezTo>
                    <a:pt x="1411703" y="687446"/>
                    <a:pt x="1411821" y="687446"/>
                    <a:pt x="1413467" y="687446"/>
                  </a:cubicBezTo>
                  <a:lnTo>
                    <a:pt x="1425881" y="687446"/>
                  </a:lnTo>
                  <a:cubicBezTo>
                    <a:pt x="1425881" y="687459"/>
                    <a:pt x="1425881" y="688018"/>
                    <a:pt x="1425881" y="713387"/>
                  </a:cubicBezTo>
                  <a:cubicBezTo>
                    <a:pt x="1425889" y="713387"/>
                    <a:pt x="1426007" y="713387"/>
                    <a:pt x="1427909" y="713387"/>
                  </a:cubicBezTo>
                  <a:lnTo>
                    <a:pt x="1442095" y="713387"/>
                  </a:lnTo>
                  <a:cubicBezTo>
                    <a:pt x="1442095" y="713398"/>
                    <a:pt x="1442095" y="713513"/>
                    <a:pt x="1442095" y="715008"/>
                  </a:cubicBezTo>
                  <a:lnTo>
                    <a:pt x="1442095" y="726358"/>
                  </a:lnTo>
                  <a:cubicBezTo>
                    <a:pt x="1442103" y="726358"/>
                    <a:pt x="1442173" y="726358"/>
                    <a:pt x="1442855" y="726358"/>
                  </a:cubicBezTo>
                  <a:lnTo>
                    <a:pt x="1448175" y="726358"/>
                  </a:lnTo>
                  <a:cubicBezTo>
                    <a:pt x="1448175" y="726350"/>
                    <a:pt x="1448175" y="726274"/>
                    <a:pt x="1448175" y="725547"/>
                  </a:cubicBezTo>
                  <a:lnTo>
                    <a:pt x="1448175" y="719872"/>
                  </a:lnTo>
                  <a:cubicBezTo>
                    <a:pt x="1448193" y="719872"/>
                    <a:pt x="1448911" y="719872"/>
                    <a:pt x="1478575" y="719872"/>
                  </a:cubicBezTo>
                  <a:cubicBezTo>
                    <a:pt x="1478575" y="719886"/>
                    <a:pt x="1478575" y="720449"/>
                    <a:pt x="1478575" y="743652"/>
                  </a:cubicBezTo>
                  <a:cubicBezTo>
                    <a:pt x="1478583" y="743652"/>
                    <a:pt x="1478661" y="743652"/>
                    <a:pt x="1479589" y="743652"/>
                  </a:cubicBezTo>
                  <a:lnTo>
                    <a:pt x="1486683" y="743652"/>
                  </a:lnTo>
                  <a:cubicBezTo>
                    <a:pt x="1486683" y="743659"/>
                    <a:pt x="1486683" y="743732"/>
                    <a:pt x="1486683" y="744733"/>
                  </a:cubicBezTo>
                  <a:lnTo>
                    <a:pt x="1486683" y="752299"/>
                  </a:lnTo>
                  <a:cubicBezTo>
                    <a:pt x="1486691" y="752299"/>
                    <a:pt x="1486765" y="752299"/>
                    <a:pt x="1487443" y="752299"/>
                  </a:cubicBezTo>
                  <a:lnTo>
                    <a:pt x="1492763" y="752299"/>
                  </a:lnTo>
                  <a:cubicBezTo>
                    <a:pt x="1492763" y="752292"/>
                    <a:pt x="1492763" y="752172"/>
                    <a:pt x="1492763" y="750137"/>
                  </a:cubicBezTo>
                  <a:lnTo>
                    <a:pt x="1492763" y="735005"/>
                  </a:lnTo>
                  <a:cubicBezTo>
                    <a:pt x="1492769" y="735005"/>
                    <a:pt x="1492847" y="735005"/>
                    <a:pt x="1493775" y="735005"/>
                  </a:cubicBezTo>
                  <a:lnTo>
                    <a:pt x="1500869" y="735005"/>
                  </a:lnTo>
                  <a:cubicBezTo>
                    <a:pt x="1500869" y="735013"/>
                    <a:pt x="1500869" y="735096"/>
                    <a:pt x="1500869" y="736086"/>
                  </a:cubicBezTo>
                  <a:lnTo>
                    <a:pt x="1500869" y="743652"/>
                  </a:lnTo>
                  <a:lnTo>
                    <a:pt x="1506189" y="741659"/>
                  </a:lnTo>
                  <a:cubicBezTo>
                    <a:pt x="1506949" y="741287"/>
                    <a:pt x="1506949" y="741085"/>
                    <a:pt x="1506949" y="740679"/>
                  </a:cubicBezTo>
                  <a:lnTo>
                    <a:pt x="1506949" y="735005"/>
                  </a:lnTo>
                  <a:cubicBezTo>
                    <a:pt x="1506966" y="735005"/>
                    <a:pt x="1507767" y="735005"/>
                    <a:pt x="1545457" y="735005"/>
                  </a:cubicBezTo>
                  <a:cubicBezTo>
                    <a:pt x="1545457" y="735019"/>
                    <a:pt x="1545457" y="735566"/>
                    <a:pt x="1545457" y="758784"/>
                  </a:cubicBezTo>
                  <a:cubicBezTo>
                    <a:pt x="1545464" y="758784"/>
                    <a:pt x="1545583" y="758784"/>
                    <a:pt x="1547483" y="758784"/>
                  </a:cubicBezTo>
                  <a:lnTo>
                    <a:pt x="1561669" y="758784"/>
                  </a:lnTo>
                  <a:cubicBezTo>
                    <a:pt x="1561669" y="758792"/>
                    <a:pt x="1561669" y="758874"/>
                    <a:pt x="1561669" y="759865"/>
                  </a:cubicBezTo>
                  <a:lnTo>
                    <a:pt x="1561669" y="767431"/>
                  </a:lnTo>
                  <a:cubicBezTo>
                    <a:pt x="1561679" y="767431"/>
                    <a:pt x="1561801" y="767431"/>
                    <a:pt x="1563443" y="767431"/>
                  </a:cubicBezTo>
                  <a:lnTo>
                    <a:pt x="1575857" y="767431"/>
                  </a:lnTo>
                  <a:cubicBezTo>
                    <a:pt x="1575857" y="767419"/>
                    <a:pt x="1575857" y="766908"/>
                    <a:pt x="1575857" y="743652"/>
                  </a:cubicBezTo>
                  <a:cubicBezTo>
                    <a:pt x="1575863" y="743652"/>
                    <a:pt x="1575941" y="743652"/>
                    <a:pt x="1576869" y="743652"/>
                  </a:cubicBezTo>
                  <a:lnTo>
                    <a:pt x="1583963" y="743652"/>
                  </a:lnTo>
                  <a:cubicBezTo>
                    <a:pt x="1583963" y="743633"/>
                    <a:pt x="1583963" y="742862"/>
                    <a:pt x="1583963" y="711225"/>
                  </a:cubicBezTo>
                  <a:cubicBezTo>
                    <a:pt x="1583971" y="711225"/>
                    <a:pt x="1584047" y="711225"/>
                    <a:pt x="1584977" y="711225"/>
                  </a:cubicBezTo>
                  <a:lnTo>
                    <a:pt x="1592071" y="711225"/>
                  </a:lnTo>
                  <a:cubicBezTo>
                    <a:pt x="1592071" y="711219"/>
                    <a:pt x="1592071" y="711110"/>
                    <a:pt x="1592071" y="709334"/>
                  </a:cubicBezTo>
                  <a:lnTo>
                    <a:pt x="1592071" y="696093"/>
                  </a:lnTo>
                  <a:cubicBezTo>
                    <a:pt x="1590043" y="696093"/>
                    <a:pt x="1590043" y="696093"/>
                    <a:pt x="1590803" y="694471"/>
                  </a:cubicBezTo>
                  <a:lnTo>
                    <a:pt x="1596123" y="683122"/>
                  </a:lnTo>
                  <a:cubicBezTo>
                    <a:pt x="1596129" y="683139"/>
                    <a:pt x="1596323" y="683813"/>
                    <a:pt x="1604231" y="711225"/>
                  </a:cubicBezTo>
                  <a:cubicBezTo>
                    <a:pt x="1604239" y="711225"/>
                    <a:pt x="1604311" y="711225"/>
                    <a:pt x="1604991" y="711225"/>
                  </a:cubicBezTo>
                  <a:lnTo>
                    <a:pt x="1610311" y="711225"/>
                  </a:lnTo>
                  <a:cubicBezTo>
                    <a:pt x="1610311" y="711212"/>
                    <a:pt x="1610311" y="710033"/>
                    <a:pt x="1610311" y="605298"/>
                  </a:cubicBezTo>
                  <a:cubicBezTo>
                    <a:pt x="1610321" y="605298"/>
                    <a:pt x="1610435" y="605298"/>
                    <a:pt x="1611831" y="605298"/>
                  </a:cubicBezTo>
                  <a:lnTo>
                    <a:pt x="1622471" y="605298"/>
                  </a:lnTo>
                  <a:cubicBezTo>
                    <a:pt x="1622471" y="605276"/>
                    <a:pt x="1622471" y="604266"/>
                    <a:pt x="1622471" y="557739"/>
                  </a:cubicBezTo>
                  <a:cubicBezTo>
                    <a:pt x="1622487" y="557739"/>
                    <a:pt x="1623113" y="557739"/>
                    <a:pt x="1648817" y="557739"/>
                  </a:cubicBezTo>
                  <a:cubicBezTo>
                    <a:pt x="1648817" y="557727"/>
                    <a:pt x="1648817" y="557217"/>
                    <a:pt x="1648817" y="536121"/>
                  </a:cubicBezTo>
                  <a:cubicBezTo>
                    <a:pt x="1648837" y="536121"/>
                    <a:pt x="1649625" y="536121"/>
                    <a:pt x="1683271" y="536121"/>
                  </a:cubicBezTo>
                  <a:cubicBezTo>
                    <a:pt x="1683271" y="536129"/>
                    <a:pt x="1683271" y="536259"/>
                    <a:pt x="1683271" y="538553"/>
                  </a:cubicBezTo>
                  <a:lnTo>
                    <a:pt x="1683271" y="555577"/>
                  </a:lnTo>
                  <a:cubicBezTo>
                    <a:pt x="1683281" y="555577"/>
                    <a:pt x="1683411" y="555577"/>
                    <a:pt x="1685551" y="555577"/>
                  </a:cubicBezTo>
                  <a:lnTo>
                    <a:pt x="1701511" y="555577"/>
                  </a:lnTo>
                  <a:cubicBezTo>
                    <a:pt x="1701511" y="555595"/>
                    <a:pt x="1701511" y="556489"/>
                    <a:pt x="1701511" y="603136"/>
                  </a:cubicBezTo>
                  <a:cubicBezTo>
                    <a:pt x="1701517" y="603136"/>
                    <a:pt x="1701593" y="603136"/>
                    <a:pt x="1702525" y="603136"/>
                  </a:cubicBezTo>
                  <a:lnTo>
                    <a:pt x="1709619" y="603136"/>
                  </a:lnTo>
                  <a:lnTo>
                    <a:pt x="1723805" y="607460"/>
                  </a:lnTo>
                  <a:cubicBezTo>
                    <a:pt x="1723805" y="607470"/>
                    <a:pt x="1723805" y="608120"/>
                    <a:pt x="1723805" y="646372"/>
                  </a:cubicBezTo>
                  <a:cubicBezTo>
                    <a:pt x="1723811" y="646372"/>
                    <a:pt x="1723887" y="646372"/>
                    <a:pt x="1724819" y="646372"/>
                  </a:cubicBezTo>
                  <a:lnTo>
                    <a:pt x="1731911" y="646372"/>
                  </a:lnTo>
                  <a:cubicBezTo>
                    <a:pt x="1731911" y="646382"/>
                    <a:pt x="1731911" y="646488"/>
                    <a:pt x="1731911" y="647993"/>
                  </a:cubicBezTo>
                  <a:lnTo>
                    <a:pt x="1731911" y="659342"/>
                  </a:lnTo>
                  <a:cubicBezTo>
                    <a:pt x="1731919" y="659342"/>
                    <a:pt x="1732043" y="659342"/>
                    <a:pt x="1733939" y="659342"/>
                  </a:cubicBezTo>
                  <a:lnTo>
                    <a:pt x="1748125" y="659342"/>
                  </a:lnTo>
                  <a:lnTo>
                    <a:pt x="1754205" y="665828"/>
                  </a:lnTo>
                  <a:cubicBezTo>
                    <a:pt x="1754205" y="665840"/>
                    <a:pt x="1754205" y="666326"/>
                    <a:pt x="1754205" y="687446"/>
                  </a:cubicBezTo>
                  <a:cubicBezTo>
                    <a:pt x="1754214" y="687446"/>
                    <a:pt x="1754345" y="687446"/>
                    <a:pt x="1756485" y="687446"/>
                  </a:cubicBezTo>
                  <a:lnTo>
                    <a:pt x="1772445" y="687446"/>
                  </a:lnTo>
                  <a:cubicBezTo>
                    <a:pt x="1772445" y="687453"/>
                    <a:pt x="1772445" y="687533"/>
                    <a:pt x="1772445" y="688526"/>
                  </a:cubicBezTo>
                  <a:lnTo>
                    <a:pt x="1772445" y="696093"/>
                  </a:lnTo>
                  <a:cubicBezTo>
                    <a:pt x="1772455" y="696093"/>
                    <a:pt x="1772553" y="696093"/>
                    <a:pt x="1773713" y="696093"/>
                  </a:cubicBezTo>
                  <a:lnTo>
                    <a:pt x="1782579" y="696093"/>
                  </a:lnTo>
                  <a:cubicBezTo>
                    <a:pt x="1782579" y="696102"/>
                    <a:pt x="1782579" y="696231"/>
                    <a:pt x="1782579" y="698254"/>
                  </a:cubicBezTo>
                  <a:lnTo>
                    <a:pt x="1782579" y="713387"/>
                  </a:lnTo>
                  <a:cubicBezTo>
                    <a:pt x="1786633" y="713387"/>
                    <a:pt x="1786633" y="713387"/>
                    <a:pt x="1786633" y="711495"/>
                  </a:cubicBezTo>
                  <a:lnTo>
                    <a:pt x="1786633" y="698254"/>
                  </a:lnTo>
                  <a:cubicBezTo>
                    <a:pt x="1786639" y="698254"/>
                    <a:pt x="1786716" y="698254"/>
                    <a:pt x="1787645" y="698254"/>
                  </a:cubicBezTo>
                  <a:lnTo>
                    <a:pt x="1794739" y="698254"/>
                  </a:lnTo>
                  <a:cubicBezTo>
                    <a:pt x="1794739" y="698265"/>
                    <a:pt x="1794739" y="698384"/>
                    <a:pt x="1794739" y="699876"/>
                  </a:cubicBezTo>
                  <a:lnTo>
                    <a:pt x="1794739" y="711225"/>
                  </a:lnTo>
                  <a:cubicBezTo>
                    <a:pt x="1794749" y="711225"/>
                    <a:pt x="1794821" y="711225"/>
                    <a:pt x="1795499" y="711225"/>
                  </a:cubicBezTo>
                  <a:lnTo>
                    <a:pt x="1800819" y="711225"/>
                  </a:lnTo>
                  <a:cubicBezTo>
                    <a:pt x="1800819" y="706902"/>
                    <a:pt x="1800819" y="706902"/>
                    <a:pt x="1849459" y="706902"/>
                  </a:cubicBezTo>
                  <a:cubicBezTo>
                    <a:pt x="1849459" y="706911"/>
                    <a:pt x="1849459" y="707012"/>
                    <a:pt x="1849459" y="708253"/>
                  </a:cubicBezTo>
                  <a:lnTo>
                    <a:pt x="1849459" y="717710"/>
                  </a:lnTo>
                  <a:cubicBezTo>
                    <a:pt x="1849467" y="717710"/>
                    <a:pt x="1849543" y="717710"/>
                    <a:pt x="1850219" y="717710"/>
                  </a:cubicBezTo>
                  <a:lnTo>
                    <a:pt x="1855541" y="717710"/>
                  </a:lnTo>
                  <a:cubicBezTo>
                    <a:pt x="1855541" y="717719"/>
                    <a:pt x="1855541" y="717841"/>
                    <a:pt x="1855541" y="719872"/>
                  </a:cubicBezTo>
                  <a:lnTo>
                    <a:pt x="1855541" y="735005"/>
                  </a:lnTo>
                  <a:cubicBezTo>
                    <a:pt x="1855549" y="735001"/>
                    <a:pt x="1855665" y="734923"/>
                    <a:pt x="1857567" y="733654"/>
                  </a:cubicBezTo>
                  <a:lnTo>
                    <a:pt x="1871753" y="724196"/>
                  </a:lnTo>
                  <a:cubicBezTo>
                    <a:pt x="1871755" y="724177"/>
                    <a:pt x="1871887" y="723302"/>
                    <a:pt x="1877833" y="683122"/>
                  </a:cubicBezTo>
                  <a:cubicBezTo>
                    <a:pt x="1877843" y="683120"/>
                    <a:pt x="1877911" y="683094"/>
                    <a:pt x="1878593" y="682852"/>
                  </a:cubicBezTo>
                  <a:lnTo>
                    <a:pt x="1883913" y="680960"/>
                  </a:lnTo>
                  <a:cubicBezTo>
                    <a:pt x="1883913" y="680944"/>
                    <a:pt x="1883947" y="679883"/>
                    <a:pt x="1885941" y="611783"/>
                  </a:cubicBezTo>
                  <a:cubicBezTo>
                    <a:pt x="1885941" y="611801"/>
                    <a:pt x="1885973" y="612892"/>
                    <a:pt x="1887967" y="680960"/>
                  </a:cubicBezTo>
                  <a:cubicBezTo>
                    <a:pt x="1887977" y="680963"/>
                    <a:pt x="1888047" y="680988"/>
                    <a:pt x="1888727" y="681230"/>
                  </a:cubicBezTo>
                  <a:lnTo>
                    <a:pt x="1894047" y="683122"/>
                  </a:lnTo>
                  <a:cubicBezTo>
                    <a:pt x="1894047" y="683102"/>
                    <a:pt x="1894047" y="681769"/>
                    <a:pt x="1894047" y="596651"/>
                  </a:cubicBezTo>
                  <a:cubicBezTo>
                    <a:pt x="1898101" y="596651"/>
                    <a:pt x="1898101" y="596651"/>
                    <a:pt x="1898101" y="564224"/>
                  </a:cubicBezTo>
                  <a:cubicBezTo>
                    <a:pt x="1898113" y="564224"/>
                    <a:pt x="1898799" y="564224"/>
                    <a:pt x="1936607" y="564224"/>
                  </a:cubicBezTo>
                  <a:cubicBezTo>
                    <a:pt x="1936607" y="564241"/>
                    <a:pt x="1936607" y="564959"/>
                    <a:pt x="1936607" y="596651"/>
                  </a:cubicBezTo>
                  <a:cubicBezTo>
                    <a:pt x="1936617" y="596651"/>
                    <a:pt x="1936689" y="596651"/>
                    <a:pt x="1937367" y="596651"/>
                  </a:cubicBezTo>
                  <a:lnTo>
                    <a:pt x="1942687" y="596651"/>
                  </a:lnTo>
                  <a:cubicBezTo>
                    <a:pt x="1942687" y="596630"/>
                    <a:pt x="1942687" y="595324"/>
                    <a:pt x="1942687" y="514503"/>
                  </a:cubicBezTo>
                  <a:cubicBezTo>
                    <a:pt x="1942693" y="514503"/>
                    <a:pt x="1942793" y="514503"/>
                    <a:pt x="1944461" y="514503"/>
                  </a:cubicBezTo>
                  <a:lnTo>
                    <a:pt x="1956875" y="514503"/>
                  </a:lnTo>
                  <a:cubicBezTo>
                    <a:pt x="1956875" y="514496"/>
                    <a:pt x="1956875" y="514385"/>
                    <a:pt x="1956875" y="512612"/>
                  </a:cubicBezTo>
                  <a:lnTo>
                    <a:pt x="1956875" y="499371"/>
                  </a:lnTo>
                  <a:cubicBezTo>
                    <a:pt x="1956885" y="499371"/>
                    <a:pt x="1957383" y="499371"/>
                    <a:pt x="1979169" y="499371"/>
                  </a:cubicBezTo>
                  <a:cubicBezTo>
                    <a:pt x="1979169" y="499364"/>
                    <a:pt x="1979169" y="499283"/>
                    <a:pt x="1979169" y="498290"/>
                  </a:cubicBezTo>
                  <a:lnTo>
                    <a:pt x="1979169" y="490724"/>
                  </a:lnTo>
                  <a:cubicBezTo>
                    <a:pt x="1979175" y="490724"/>
                    <a:pt x="1979285" y="490724"/>
                    <a:pt x="1980941" y="490724"/>
                  </a:cubicBezTo>
                  <a:lnTo>
                    <a:pt x="1993355" y="490724"/>
                  </a:lnTo>
                  <a:cubicBezTo>
                    <a:pt x="1993355" y="490732"/>
                    <a:pt x="1993355" y="490811"/>
                    <a:pt x="1993355" y="491805"/>
                  </a:cubicBezTo>
                  <a:lnTo>
                    <a:pt x="1993355" y="499371"/>
                  </a:lnTo>
                  <a:cubicBezTo>
                    <a:pt x="1993365" y="499371"/>
                    <a:pt x="1993437" y="499371"/>
                    <a:pt x="1994115" y="499371"/>
                  </a:cubicBezTo>
                  <a:lnTo>
                    <a:pt x="1999435" y="499371"/>
                  </a:lnTo>
                  <a:lnTo>
                    <a:pt x="2009569" y="495047"/>
                  </a:lnTo>
                  <a:lnTo>
                    <a:pt x="2013621" y="498290"/>
                  </a:lnTo>
                  <a:lnTo>
                    <a:pt x="2013621" y="490724"/>
                  </a:lnTo>
                  <a:cubicBezTo>
                    <a:pt x="2013631" y="490724"/>
                    <a:pt x="2013767" y="490724"/>
                    <a:pt x="2015901" y="490724"/>
                  </a:cubicBezTo>
                  <a:lnTo>
                    <a:pt x="2031863" y="490724"/>
                  </a:lnTo>
                  <a:cubicBezTo>
                    <a:pt x="2031863" y="490732"/>
                    <a:pt x="2031863" y="490811"/>
                    <a:pt x="2031863" y="491805"/>
                  </a:cubicBezTo>
                  <a:lnTo>
                    <a:pt x="2031863" y="499371"/>
                  </a:lnTo>
                  <a:cubicBezTo>
                    <a:pt x="2031881" y="499371"/>
                    <a:pt x="2032617" y="499371"/>
                    <a:pt x="2062263" y="499371"/>
                  </a:cubicBezTo>
                  <a:cubicBezTo>
                    <a:pt x="2062263" y="499381"/>
                    <a:pt x="2062263" y="499490"/>
                    <a:pt x="2062263" y="500992"/>
                  </a:cubicBezTo>
                  <a:lnTo>
                    <a:pt x="2062263" y="512342"/>
                  </a:lnTo>
                  <a:cubicBezTo>
                    <a:pt x="2062279" y="512342"/>
                    <a:pt x="2062919" y="512342"/>
                    <a:pt x="2088609" y="512342"/>
                  </a:cubicBezTo>
                  <a:cubicBezTo>
                    <a:pt x="2088609" y="512358"/>
                    <a:pt x="2088609" y="513038"/>
                    <a:pt x="2088609" y="542606"/>
                  </a:cubicBezTo>
                  <a:cubicBezTo>
                    <a:pt x="2088619" y="542606"/>
                    <a:pt x="2088691" y="542606"/>
                    <a:pt x="2089369" y="542606"/>
                  </a:cubicBezTo>
                  <a:lnTo>
                    <a:pt x="2094689" y="542606"/>
                  </a:lnTo>
                  <a:cubicBezTo>
                    <a:pt x="2094689" y="542613"/>
                    <a:pt x="2094689" y="542699"/>
                    <a:pt x="2094689" y="543687"/>
                  </a:cubicBezTo>
                  <a:lnTo>
                    <a:pt x="2094689" y="551254"/>
                  </a:lnTo>
                  <a:cubicBezTo>
                    <a:pt x="2098743" y="551254"/>
                    <a:pt x="2098743" y="551254"/>
                    <a:pt x="2098743" y="581518"/>
                  </a:cubicBezTo>
                  <a:cubicBezTo>
                    <a:pt x="2098753" y="581518"/>
                    <a:pt x="2098827" y="581518"/>
                    <a:pt x="2099503" y="581518"/>
                  </a:cubicBezTo>
                  <a:lnTo>
                    <a:pt x="2104823" y="581518"/>
                  </a:lnTo>
                  <a:cubicBezTo>
                    <a:pt x="2104823" y="581527"/>
                    <a:pt x="2104823" y="581594"/>
                    <a:pt x="2104823" y="582329"/>
                  </a:cubicBezTo>
                  <a:lnTo>
                    <a:pt x="2104823" y="588004"/>
                  </a:lnTo>
                  <a:cubicBezTo>
                    <a:pt x="2104829" y="588004"/>
                    <a:pt x="2104907" y="588004"/>
                    <a:pt x="2105837" y="588004"/>
                  </a:cubicBezTo>
                  <a:lnTo>
                    <a:pt x="2112929" y="588004"/>
                  </a:lnTo>
                  <a:cubicBezTo>
                    <a:pt x="2112929" y="588021"/>
                    <a:pt x="2112929" y="588734"/>
                    <a:pt x="2112929" y="618269"/>
                  </a:cubicBezTo>
                  <a:cubicBezTo>
                    <a:pt x="2112937" y="618269"/>
                    <a:pt x="2113057" y="618269"/>
                    <a:pt x="2114957" y="618269"/>
                  </a:cubicBezTo>
                  <a:lnTo>
                    <a:pt x="2129143" y="618269"/>
                  </a:lnTo>
                  <a:cubicBezTo>
                    <a:pt x="2129143" y="618285"/>
                    <a:pt x="2129143" y="618865"/>
                    <a:pt x="2129143" y="642048"/>
                  </a:cubicBezTo>
                  <a:cubicBezTo>
                    <a:pt x="2131171" y="642048"/>
                    <a:pt x="2131171" y="642048"/>
                    <a:pt x="2131171" y="643669"/>
                  </a:cubicBezTo>
                  <a:lnTo>
                    <a:pt x="2131171" y="655019"/>
                  </a:lnTo>
                  <a:cubicBezTo>
                    <a:pt x="2131179" y="655019"/>
                    <a:pt x="2131249" y="655019"/>
                    <a:pt x="2131931" y="655019"/>
                  </a:cubicBezTo>
                  <a:lnTo>
                    <a:pt x="2137251" y="655019"/>
                  </a:lnTo>
                  <a:cubicBezTo>
                    <a:pt x="2137251" y="655033"/>
                    <a:pt x="2137251" y="655596"/>
                    <a:pt x="2137251" y="678798"/>
                  </a:cubicBezTo>
                  <a:cubicBezTo>
                    <a:pt x="2137259" y="678798"/>
                    <a:pt x="2137357" y="678798"/>
                    <a:pt x="2138517" y="678798"/>
                  </a:cubicBezTo>
                  <a:lnTo>
                    <a:pt x="2147383" y="678798"/>
                  </a:lnTo>
                  <a:cubicBezTo>
                    <a:pt x="2149411" y="680960"/>
                    <a:pt x="2149411" y="680960"/>
                    <a:pt x="2149411" y="682852"/>
                  </a:cubicBezTo>
                  <a:lnTo>
                    <a:pt x="2149411" y="696093"/>
                  </a:lnTo>
                  <a:cubicBezTo>
                    <a:pt x="2149415" y="696086"/>
                    <a:pt x="2149503" y="695979"/>
                    <a:pt x="2150931" y="694201"/>
                  </a:cubicBezTo>
                  <a:lnTo>
                    <a:pt x="2161571" y="680960"/>
                  </a:lnTo>
                  <a:cubicBezTo>
                    <a:pt x="2161585" y="680960"/>
                    <a:pt x="2162225" y="680960"/>
                    <a:pt x="2189945" y="680960"/>
                  </a:cubicBezTo>
                  <a:cubicBezTo>
                    <a:pt x="2189945" y="680985"/>
                    <a:pt x="2189945" y="682386"/>
                    <a:pt x="2189945" y="767431"/>
                  </a:cubicBezTo>
                  <a:cubicBezTo>
                    <a:pt x="2189953" y="767431"/>
                    <a:pt x="2190029" y="767431"/>
                    <a:pt x="2190705" y="767431"/>
                  </a:cubicBezTo>
                  <a:lnTo>
                    <a:pt x="2196025" y="767431"/>
                  </a:lnTo>
                  <a:cubicBezTo>
                    <a:pt x="2196029" y="767423"/>
                    <a:pt x="2196087" y="767323"/>
                    <a:pt x="2196785" y="766080"/>
                  </a:cubicBezTo>
                  <a:lnTo>
                    <a:pt x="2202105" y="756622"/>
                  </a:lnTo>
                  <a:cubicBezTo>
                    <a:pt x="2202105" y="756629"/>
                    <a:pt x="2202105" y="756728"/>
                    <a:pt x="2202105" y="758514"/>
                  </a:cubicBezTo>
                  <a:lnTo>
                    <a:pt x="2202105" y="771755"/>
                  </a:lnTo>
                  <a:cubicBezTo>
                    <a:pt x="2206157" y="771755"/>
                    <a:pt x="2206157" y="771755"/>
                    <a:pt x="2206157" y="726358"/>
                  </a:cubicBezTo>
                  <a:cubicBezTo>
                    <a:pt x="2206167" y="726358"/>
                    <a:pt x="2206237" y="726358"/>
                    <a:pt x="2206917" y="726358"/>
                  </a:cubicBezTo>
                  <a:lnTo>
                    <a:pt x="2212237" y="726358"/>
                  </a:lnTo>
                  <a:cubicBezTo>
                    <a:pt x="2212237" y="726343"/>
                    <a:pt x="2212237" y="725343"/>
                    <a:pt x="2212237" y="661504"/>
                  </a:cubicBezTo>
                  <a:cubicBezTo>
                    <a:pt x="2212245" y="661504"/>
                    <a:pt x="2212325" y="661504"/>
                    <a:pt x="2213251" y="661504"/>
                  </a:cubicBezTo>
                  <a:lnTo>
                    <a:pt x="2220345" y="661504"/>
                  </a:lnTo>
                  <a:cubicBezTo>
                    <a:pt x="2220351" y="661483"/>
                    <a:pt x="2220615" y="660543"/>
                    <a:pt x="2232505" y="618269"/>
                  </a:cubicBezTo>
                  <a:cubicBezTo>
                    <a:pt x="2232514" y="618269"/>
                    <a:pt x="2232611" y="618269"/>
                    <a:pt x="2233771" y="618269"/>
                  </a:cubicBezTo>
                  <a:lnTo>
                    <a:pt x="2242639" y="618269"/>
                  </a:lnTo>
                  <a:cubicBezTo>
                    <a:pt x="2242644" y="618292"/>
                    <a:pt x="2242869" y="619258"/>
                    <a:pt x="2252771" y="661504"/>
                  </a:cubicBezTo>
                  <a:cubicBezTo>
                    <a:pt x="2252777" y="661504"/>
                    <a:pt x="2252851" y="661504"/>
                    <a:pt x="2253785" y="661504"/>
                  </a:cubicBezTo>
                  <a:lnTo>
                    <a:pt x="2260879" y="661504"/>
                  </a:lnTo>
                  <a:cubicBezTo>
                    <a:pt x="2260879" y="661515"/>
                    <a:pt x="2260879" y="662182"/>
                    <a:pt x="2260879" y="700416"/>
                  </a:cubicBezTo>
                  <a:cubicBezTo>
                    <a:pt x="2260885" y="700416"/>
                    <a:pt x="2260985" y="700416"/>
                    <a:pt x="2262651" y="700416"/>
                  </a:cubicBezTo>
                  <a:lnTo>
                    <a:pt x="2275065" y="700416"/>
                  </a:lnTo>
                  <a:cubicBezTo>
                    <a:pt x="2275065" y="700424"/>
                    <a:pt x="2275065" y="700546"/>
                    <a:pt x="2275065" y="702578"/>
                  </a:cubicBezTo>
                  <a:lnTo>
                    <a:pt x="2275065" y="717710"/>
                  </a:lnTo>
                  <a:cubicBezTo>
                    <a:pt x="2279119" y="717710"/>
                    <a:pt x="2279119" y="717710"/>
                    <a:pt x="2279119" y="715549"/>
                  </a:cubicBezTo>
                  <a:lnTo>
                    <a:pt x="2279119" y="700416"/>
                  </a:lnTo>
                  <a:cubicBezTo>
                    <a:pt x="2279129" y="700416"/>
                    <a:pt x="2279241" y="700416"/>
                    <a:pt x="2280639" y="700416"/>
                  </a:cubicBezTo>
                  <a:lnTo>
                    <a:pt x="2291279" y="700416"/>
                  </a:lnTo>
                  <a:cubicBezTo>
                    <a:pt x="2291279" y="700426"/>
                    <a:pt x="2291279" y="700543"/>
                    <a:pt x="2291279" y="702037"/>
                  </a:cubicBezTo>
                  <a:lnTo>
                    <a:pt x="2291279" y="713387"/>
                  </a:lnTo>
                  <a:cubicBezTo>
                    <a:pt x="2291295" y="713387"/>
                    <a:pt x="2292003" y="713387"/>
                    <a:pt x="2321680" y="713387"/>
                  </a:cubicBezTo>
                  <a:cubicBezTo>
                    <a:pt x="2321680" y="713370"/>
                    <a:pt x="2321680" y="712599"/>
                    <a:pt x="2321680" y="676637"/>
                  </a:cubicBezTo>
                  <a:cubicBezTo>
                    <a:pt x="2321687" y="676637"/>
                    <a:pt x="2321781" y="676637"/>
                    <a:pt x="2322945" y="676637"/>
                  </a:cubicBezTo>
                  <a:lnTo>
                    <a:pt x="2331813" y="676637"/>
                  </a:lnTo>
                  <a:cubicBezTo>
                    <a:pt x="2331813" y="676648"/>
                    <a:pt x="2331813" y="677142"/>
                    <a:pt x="2331813" y="698254"/>
                  </a:cubicBezTo>
                  <a:cubicBezTo>
                    <a:pt x="2333840" y="698254"/>
                    <a:pt x="2333840" y="698254"/>
                    <a:pt x="2333840" y="665828"/>
                  </a:cubicBezTo>
                  <a:cubicBezTo>
                    <a:pt x="2333853" y="665828"/>
                    <a:pt x="2334395" y="665828"/>
                    <a:pt x="2356133" y="665828"/>
                  </a:cubicBezTo>
                  <a:cubicBezTo>
                    <a:pt x="2356133" y="665818"/>
                    <a:pt x="2356133" y="665698"/>
                    <a:pt x="2356133" y="664206"/>
                  </a:cubicBezTo>
                  <a:lnTo>
                    <a:pt x="2356133" y="652857"/>
                  </a:lnTo>
                  <a:cubicBezTo>
                    <a:pt x="2356141" y="652857"/>
                    <a:pt x="2356215" y="652857"/>
                    <a:pt x="2356893" y="652857"/>
                  </a:cubicBezTo>
                  <a:lnTo>
                    <a:pt x="2362213" y="652857"/>
                  </a:lnTo>
                  <a:cubicBezTo>
                    <a:pt x="2362213" y="652851"/>
                    <a:pt x="2362213" y="652738"/>
                    <a:pt x="2362213" y="650966"/>
                  </a:cubicBezTo>
                  <a:lnTo>
                    <a:pt x="2362213" y="637725"/>
                  </a:lnTo>
                  <a:lnTo>
                    <a:pt x="2366267" y="644210"/>
                  </a:lnTo>
                  <a:cubicBezTo>
                    <a:pt x="2366275" y="644210"/>
                    <a:pt x="2366403" y="644210"/>
                    <a:pt x="2368547" y="644210"/>
                  </a:cubicBezTo>
                  <a:lnTo>
                    <a:pt x="2384507" y="644210"/>
                  </a:lnTo>
                  <a:cubicBezTo>
                    <a:pt x="2384507" y="644202"/>
                    <a:pt x="2384507" y="644134"/>
                    <a:pt x="2384507" y="643399"/>
                  </a:cubicBezTo>
                  <a:lnTo>
                    <a:pt x="2384507" y="637725"/>
                  </a:lnTo>
                  <a:cubicBezTo>
                    <a:pt x="2384516" y="637725"/>
                    <a:pt x="2384590" y="637725"/>
                    <a:pt x="2385267" y="637725"/>
                  </a:cubicBezTo>
                  <a:lnTo>
                    <a:pt x="2390587" y="637725"/>
                  </a:lnTo>
                  <a:cubicBezTo>
                    <a:pt x="2390587" y="637734"/>
                    <a:pt x="2390587" y="637834"/>
                    <a:pt x="2390587" y="639076"/>
                  </a:cubicBezTo>
                  <a:lnTo>
                    <a:pt x="2390587" y="648534"/>
                  </a:lnTo>
                  <a:cubicBezTo>
                    <a:pt x="2390601" y="648534"/>
                    <a:pt x="2391335" y="648534"/>
                    <a:pt x="2429093" y="648534"/>
                  </a:cubicBezTo>
                  <a:cubicBezTo>
                    <a:pt x="2429093" y="648552"/>
                    <a:pt x="2429093" y="650062"/>
                    <a:pt x="2429093" y="786887"/>
                  </a:cubicBezTo>
                  <a:cubicBezTo>
                    <a:pt x="2429104" y="786887"/>
                    <a:pt x="2429219" y="786887"/>
                    <a:pt x="2430613" y="786887"/>
                  </a:cubicBezTo>
                  <a:lnTo>
                    <a:pt x="2441254" y="786887"/>
                  </a:lnTo>
                  <a:cubicBezTo>
                    <a:pt x="2441254" y="782564"/>
                    <a:pt x="2441254" y="778240"/>
                    <a:pt x="2441254" y="773917"/>
                  </a:cubicBezTo>
                  <a:cubicBezTo>
                    <a:pt x="2443281" y="773917"/>
                    <a:pt x="2443281" y="773917"/>
                    <a:pt x="2445307" y="773917"/>
                  </a:cubicBezTo>
                  <a:cubicBezTo>
                    <a:pt x="2445307" y="778240"/>
                    <a:pt x="2445307" y="782564"/>
                    <a:pt x="2445307" y="786887"/>
                  </a:cubicBezTo>
                  <a:cubicBezTo>
                    <a:pt x="2455441" y="786887"/>
                    <a:pt x="2465575" y="786887"/>
                    <a:pt x="2475707" y="786887"/>
                  </a:cubicBezTo>
                  <a:cubicBezTo>
                    <a:pt x="2475707" y="776078"/>
                    <a:pt x="2475707" y="767431"/>
                    <a:pt x="2475707" y="756622"/>
                  </a:cubicBezTo>
                  <a:cubicBezTo>
                    <a:pt x="2479762" y="756622"/>
                    <a:pt x="2483815" y="756622"/>
                    <a:pt x="2487867" y="756622"/>
                  </a:cubicBezTo>
                  <a:lnTo>
                    <a:pt x="2500027" y="754461"/>
                  </a:lnTo>
                  <a:cubicBezTo>
                    <a:pt x="2502055" y="754461"/>
                    <a:pt x="2502055" y="756622"/>
                    <a:pt x="2504082" y="756622"/>
                  </a:cubicBezTo>
                  <a:lnTo>
                    <a:pt x="2514215" y="756622"/>
                  </a:lnTo>
                  <a:cubicBezTo>
                    <a:pt x="2514215" y="767431"/>
                    <a:pt x="2514215" y="778240"/>
                    <a:pt x="2514215" y="786887"/>
                  </a:cubicBezTo>
                  <a:cubicBezTo>
                    <a:pt x="2516242" y="786887"/>
                    <a:pt x="2518269" y="786887"/>
                    <a:pt x="2522321" y="786887"/>
                  </a:cubicBezTo>
                  <a:cubicBezTo>
                    <a:pt x="2522321" y="793373"/>
                    <a:pt x="2522321" y="799858"/>
                    <a:pt x="2522321" y="804182"/>
                  </a:cubicBezTo>
                  <a:lnTo>
                    <a:pt x="2531658" y="805087"/>
                  </a:lnTo>
                  <a:lnTo>
                    <a:pt x="2544615" y="805087"/>
                  </a:lnTo>
                  <a:cubicBezTo>
                    <a:pt x="2544615" y="799278"/>
                    <a:pt x="2544615" y="795106"/>
                    <a:pt x="2544615" y="789049"/>
                  </a:cubicBezTo>
                  <a:lnTo>
                    <a:pt x="2612571" y="789049"/>
                  </a:lnTo>
                  <a:lnTo>
                    <a:pt x="2612571" y="703796"/>
                  </a:lnTo>
                  <a:lnTo>
                    <a:pt x="2684579" y="703796"/>
                  </a:lnTo>
                  <a:lnTo>
                    <a:pt x="2684579" y="782564"/>
                  </a:lnTo>
                  <a:cubicBezTo>
                    <a:pt x="2685215" y="782564"/>
                    <a:pt x="2685849" y="782564"/>
                    <a:pt x="2686483" y="782564"/>
                  </a:cubicBezTo>
                  <a:lnTo>
                    <a:pt x="2687725" y="805087"/>
                  </a:lnTo>
                  <a:lnTo>
                    <a:pt x="2697401" y="805087"/>
                  </a:lnTo>
                  <a:cubicBezTo>
                    <a:pt x="2697937" y="797873"/>
                    <a:pt x="2698643" y="790219"/>
                    <a:pt x="2698643" y="782564"/>
                  </a:cubicBezTo>
                  <a:cubicBezTo>
                    <a:pt x="2700671" y="782564"/>
                    <a:pt x="2702697" y="782564"/>
                    <a:pt x="2704723" y="782564"/>
                  </a:cubicBezTo>
                  <a:lnTo>
                    <a:pt x="2705965" y="805087"/>
                  </a:lnTo>
                  <a:lnTo>
                    <a:pt x="2756588" y="805087"/>
                  </a:lnTo>
                  <a:lnTo>
                    <a:pt x="2756588" y="642059"/>
                  </a:lnTo>
                  <a:lnTo>
                    <a:pt x="2953915" y="642059"/>
                  </a:lnTo>
                  <a:lnTo>
                    <a:pt x="2953915" y="805087"/>
                  </a:lnTo>
                  <a:lnTo>
                    <a:pt x="2972611" y="805087"/>
                  </a:lnTo>
                  <a:lnTo>
                    <a:pt x="2972611" y="722394"/>
                  </a:lnTo>
                  <a:lnTo>
                    <a:pt x="3067731" y="722394"/>
                  </a:lnTo>
                  <a:cubicBezTo>
                    <a:pt x="3071806" y="616373"/>
                    <a:pt x="3075185" y="510899"/>
                    <a:pt x="3079662" y="404253"/>
                  </a:cubicBezTo>
                  <a:cubicBezTo>
                    <a:pt x="3069529" y="404253"/>
                    <a:pt x="3045209" y="391282"/>
                    <a:pt x="3067502" y="382635"/>
                  </a:cubicBezTo>
                  <a:cubicBezTo>
                    <a:pt x="3065474" y="380473"/>
                    <a:pt x="3063449" y="378311"/>
                    <a:pt x="3061422" y="378311"/>
                  </a:cubicBezTo>
                  <a:cubicBezTo>
                    <a:pt x="3061422" y="365341"/>
                    <a:pt x="3059394" y="363179"/>
                    <a:pt x="3069529" y="354532"/>
                  </a:cubicBezTo>
                  <a:cubicBezTo>
                    <a:pt x="3069529" y="350208"/>
                    <a:pt x="3069529" y="343723"/>
                    <a:pt x="3069529" y="337238"/>
                  </a:cubicBezTo>
                  <a:cubicBezTo>
                    <a:pt x="3073582" y="337238"/>
                    <a:pt x="3077635" y="337238"/>
                    <a:pt x="3083715" y="337238"/>
                  </a:cubicBezTo>
                  <a:cubicBezTo>
                    <a:pt x="3083715" y="328590"/>
                    <a:pt x="3083715" y="322105"/>
                    <a:pt x="3083715" y="315620"/>
                  </a:cubicBezTo>
                  <a:cubicBezTo>
                    <a:pt x="3083715" y="313458"/>
                    <a:pt x="3085742" y="313458"/>
                    <a:pt x="3085742" y="311296"/>
                  </a:cubicBezTo>
                  <a:cubicBezTo>
                    <a:pt x="3085742" y="285355"/>
                    <a:pt x="3085742" y="259414"/>
                    <a:pt x="3085742" y="233472"/>
                  </a:cubicBezTo>
                  <a:cubicBezTo>
                    <a:pt x="3085742" y="231310"/>
                    <a:pt x="3083715" y="229149"/>
                    <a:pt x="3083715" y="226987"/>
                  </a:cubicBezTo>
                  <a:cubicBezTo>
                    <a:pt x="3085742" y="224825"/>
                    <a:pt x="3087769" y="222663"/>
                    <a:pt x="3089795" y="220501"/>
                  </a:cubicBezTo>
                  <a:cubicBezTo>
                    <a:pt x="3089795" y="201045"/>
                    <a:pt x="3089795" y="181589"/>
                    <a:pt x="3089795" y="162133"/>
                  </a:cubicBezTo>
                  <a:cubicBezTo>
                    <a:pt x="3089795" y="159972"/>
                    <a:pt x="3089795" y="159972"/>
                    <a:pt x="3091822" y="157810"/>
                  </a:cubicBezTo>
                  <a:cubicBezTo>
                    <a:pt x="3091822" y="140516"/>
                    <a:pt x="3091822" y="121060"/>
                    <a:pt x="3091822" y="101604"/>
                  </a:cubicBezTo>
                  <a:cubicBezTo>
                    <a:pt x="3093849" y="92957"/>
                    <a:pt x="3093849" y="88633"/>
                    <a:pt x="3093849" y="82148"/>
                  </a:cubicBezTo>
                  <a:cubicBezTo>
                    <a:pt x="3097902" y="88633"/>
                    <a:pt x="3097902" y="92957"/>
                    <a:pt x="3097902" y="99442"/>
                  </a:cubicBezTo>
                  <a:cubicBezTo>
                    <a:pt x="3099929" y="121060"/>
                    <a:pt x="3099929" y="140516"/>
                    <a:pt x="3099929" y="157810"/>
                  </a:cubicBezTo>
                  <a:cubicBezTo>
                    <a:pt x="3101955" y="181589"/>
                    <a:pt x="3101955" y="201045"/>
                    <a:pt x="3101955" y="220501"/>
                  </a:cubicBezTo>
                  <a:cubicBezTo>
                    <a:pt x="3103982" y="222663"/>
                    <a:pt x="3106009" y="224825"/>
                    <a:pt x="3108035" y="226987"/>
                  </a:cubicBezTo>
                  <a:cubicBezTo>
                    <a:pt x="3108035" y="229149"/>
                    <a:pt x="3106009" y="231310"/>
                    <a:pt x="3106009" y="233472"/>
                  </a:cubicBezTo>
                  <a:cubicBezTo>
                    <a:pt x="3106009" y="259414"/>
                    <a:pt x="3106009" y="285355"/>
                    <a:pt x="3106009" y="311296"/>
                  </a:cubicBezTo>
                  <a:cubicBezTo>
                    <a:pt x="3106009" y="313458"/>
                    <a:pt x="3108035" y="313458"/>
                    <a:pt x="3108035" y="315620"/>
                  </a:cubicBezTo>
                  <a:cubicBezTo>
                    <a:pt x="3108035" y="322105"/>
                    <a:pt x="3108035" y="328590"/>
                    <a:pt x="3108035" y="337238"/>
                  </a:cubicBezTo>
                  <a:cubicBezTo>
                    <a:pt x="3112089" y="337238"/>
                    <a:pt x="3118169" y="337238"/>
                    <a:pt x="3122222" y="337238"/>
                  </a:cubicBezTo>
                  <a:cubicBezTo>
                    <a:pt x="3122222" y="343723"/>
                    <a:pt x="3122222" y="350208"/>
                    <a:pt x="3122222" y="354532"/>
                  </a:cubicBezTo>
                  <a:cubicBezTo>
                    <a:pt x="3130330" y="363179"/>
                    <a:pt x="3130330" y="363179"/>
                    <a:pt x="3130330" y="378311"/>
                  </a:cubicBezTo>
                  <a:cubicBezTo>
                    <a:pt x="3128302" y="378311"/>
                    <a:pt x="3126275" y="380473"/>
                    <a:pt x="3124250" y="382635"/>
                  </a:cubicBezTo>
                  <a:cubicBezTo>
                    <a:pt x="3144515" y="393444"/>
                    <a:pt x="3120195" y="402091"/>
                    <a:pt x="3112089" y="404253"/>
                  </a:cubicBezTo>
                  <a:cubicBezTo>
                    <a:pt x="3114115" y="488562"/>
                    <a:pt x="3118169" y="572871"/>
                    <a:pt x="3120195" y="657181"/>
                  </a:cubicBezTo>
                  <a:cubicBezTo>
                    <a:pt x="3142490" y="657181"/>
                    <a:pt x="3164782" y="657181"/>
                    <a:pt x="3185050" y="657181"/>
                  </a:cubicBezTo>
                  <a:cubicBezTo>
                    <a:pt x="3185050" y="683122"/>
                    <a:pt x="3185050" y="709063"/>
                    <a:pt x="3185050" y="732843"/>
                  </a:cubicBezTo>
                  <a:cubicBezTo>
                    <a:pt x="3189103" y="732843"/>
                    <a:pt x="3191130" y="732843"/>
                    <a:pt x="3193157" y="732843"/>
                  </a:cubicBezTo>
                  <a:cubicBezTo>
                    <a:pt x="3193157" y="730681"/>
                    <a:pt x="3195183" y="728519"/>
                    <a:pt x="3195183" y="726358"/>
                  </a:cubicBezTo>
                  <a:cubicBezTo>
                    <a:pt x="3197210" y="726358"/>
                    <a:pt x="3199237" y="726358"/>
                    <a:pt x="3201263" y="726358"/>
                  </a:cubicBezTo>
                  <a:cubicBezTo>
                    <a:pt x="3201263" y="728519"/>
                    <a:pt x="3201263" y="730681"/>
                    <a:pt x="3203291" y="735005"/>
                  </a:cubicBezTo>
                  <a:cubicBezTo>
                    <a:pt x="3207343" y="735005"/>
                    <a:pt x="3211397" y="735005"/>
                    <a:pt x="3215451" y="735005"/>
                  </a:cubicBezTo>
                  <a:cubicBezTo>
                    <a:pt x="3215451" y="732843"/>
                    <a:pt x="3215451" y="730681"/>
                    <a:pt x="3215451" y="728519"/>
                  </a:cubicBezTo>
                  <a:cubicBezTo>
                    <a:pt x="3223557" y="728519"/>
                    <a:pt x="3229636" y="728519"/>
                    <a:pt x="3237744" y="728519"/>
                  </a:cubicBezTo>
                  <a:cubicBezTo>
                    <a:pt x="3237744" y="730681"/>
                    <a:pt x="3237744" y="732843"/>
                    <a:pt x="3237744" y="735005"/>
                  </a:cubicBezTo>
                  <a:cubicBezTo>
                    <a:pt x="3243823" y="735005"/>
                    <a:pt x="3251931" y="735005"/>
                    <a:pt x="3258011" y="735005"/>
                  </a:cubicBezTo>
                  <a:cubicBezTo>
                    <a:pt x="3258011" y="750137"/>
                    <a:pt x="3258011" y="765270"/>
                    <a:pt x="3258011" y="780402"/>
                  </a:cubicBezTo>
                  <a:cubicBezTo>
                    <a:pt x="3262065" y="780402"/>
                    <a:pt x="3268145" y="780402"/>
                    <a:pt x="3272198" y="780402"/>
                  </a:cubicBezTo>
                  <a:cubicBezTo>
                    <a:pt x="3272198" y="776078"/>
                    <a:pt x="3272198" y="771755"/>
                    <a:pt x="3272198" y="767431"/>
                  </a:cubicBezTo>
                  <a:cubicBezTo>
                    <a:pt x="3278278" y="767431"/>
                    <a:pt x="3284358" y="767431"/>
                    <a:pt x="3288412" y="767431"/>
                  </a:cubicBezTo>
                  <a:cubicBezTo>
                    <a:pt x="3288412" y="706902"/>
                    <a:pt x="3288412" y="648534"/>
                    <a:pt x="3288412" y="588004"/>
                  </a:cubicBezTo>
                  <a:cubicBezTo>
                    <a:pt x="3290438" y="585842"/>
                    <a:pt x="3292465" y="583680"/>
                    <a:pt x="3294492" y="581518"/>
                  </a:cubicBezTo>
                  <a:cubicBezTo>
                    <a:pt x="3318811" y="581518"/>
                    <a:pt x="3343131" y="581518"/>
                    <a:pt x="3367453" y="581518"/>
                  </a:cubicBezTo>
                  <a:lnTo>
                    <a:pt x="3367453" y="590166"/>
                  </a:lnTo>
                  <a:lnTo>
                    <a:pt x="3377586" y="590166"/>
                  </a:lnTo>
                  <a:cubicBezTo>
                    <a:pt x="3377586" y="629078"/>
                    <a:pt x="3377586" y="667990"/>
                    <a:pt x="3377586" y="704740"/>
                  </a:cubicBezTo>
                  <a:cubicBezTo>
                    <a:pt x="3385693" y="704740"/>
                    <a:pt x="3391773" y="704740"/>
                    <a:pt x="3399879" y="704740"/>
                  </a:cubicBezTo>
                  <a:cubicBezTo>
                    <a:pt x="3399879" y="683122"/>
                    <a:pt x="3399879" y="661504"/>
                    <a:pt x="3399879" y="637725"/>
                  </a:cubicBezTo>
                  <a:cubicBezTo>
                    <a:pt x="3407986" y="637725"/>
                    <a:pt x="3418119" y="637725"/>
                    <a:pt x="3426227" y="637725"/>
                  </a:cubicBezTo>
                  <a:cubicBezTo>
                    <a:pt x="3428253" y="637725"/>
                    <a:pt x="3428253" y="635563"/>
                    <a:pt x="3430279" y="633401"/>
                  </a:cubicBezTo>
                  <a:lnTo>
                    <a:pt x="3438387" y="633401"/>
                  </a:lnTo>
                  <a:cubicBezTo>
                    <a:pt x="3440413" y="635563"/>
                    <a:pt x="3440413" y="637725"/>
                    <a:pt x="3442439" y="637725"/>
                  </a:cubicBezTo>
                  <a:cubicBezTo>
                    <a:pt x="3448519" y="637725"/>
                    <a:pt x="3456627" y="637725"/>
                    <a:pt x="3464734" y="637725"/>
                  </a:cubicBezTo>
                  <a:cubicBezTo>
                    <a:pt x="3464734" y="598813"/>
                    <a:pt x="3464734" y="559901"/>
                    <a:pt x="3464734" y="520989"/>
                  </a:cubicBezTo>
                  <a:cubicBezTo>
                    <a:pt x="3464747" y="520986"/>
                    <a:pt x="3465614" y="520822"/>
                    <a:pt x="3521481" y="510180"/>
                  </a:cubicBezTo>
                  <a:cubicBezTo>
                    <a:pt x="3521481" y="510187"/>
                    <a:pt x="3521481" y="510261"/>
                    <a:pt x="3521481" y="511261"/>
                  </a:cubicBezTo>
                  <a:lnTo>
                    <a:pt x="3521481" y="518827"/>
                  </a:lnTo>
                  <a:cubicBezTo>
                    <a:pt x="3521498" y="518827"/>
                    <a:pt x="3522142" y="518827"/>
                    <a:pt x="3547828" y="518827"/>
                  </a:cubicBezTo>
                  <a:cubicBezTo>
                    <a:pt x="3547828" y="518849"/>
                    <a:pt x="3547828" y="521220"/>
                    <a:pt x="3547828" y="773917"/>
                  </a:cubicBezTo>
                  <a:cubicBezTo>
                    <a:pt x="3553907" y="773917"/>
                    <a:pt x="3562015" y="773917"/>
                    <a:pt x="3570122" y="773917"/>
                  </a:cubicBezTo>
                  <a:cubicBezTo>
                    <a:pt x="3570122" y="771755"/>
                    <a:pt x="3570122" y="771755"/>
                    <a:pt x="3570122" y="769593"/>
                  </a:cubicBezTo>
                  <a:cubicBezTo>
                    <a:pt x="3574174" y="769593"/>
                    <a:pt x="3578227" y="769593"/>
                    <a:pt x="3582282" y="769593"/>
                  </a:cubicBezTo>
                  <a:cubicBezTo>
                    <a:pt x="3582282" y="771755"/>
                    <a:pt x="3582282" y="771755"/>
                    <a:pt x="3582282" y="773917"/>
                  </a:cubicBezTo>
                  <a:cubicBezTo>
                    <a:pt x="3590389" y="773917"/>
                    <a:pt x="3598494" y="773917"/>
                    <a:pt x="3606602" y="773917"/>
                  </a:cubicBezTo>
                  <a:cubicBezTo>
                    <a:pt x="3606602" y="769593"/>
                    <a:pt x="3606602" y="765270"/>
                    <a:pt x="3606602" y="760946"/>
                  </a:cubicBezTo>
                  <a:cubicBezTo>
                    <a:pt x="3616735" y="760946"/>
                    <a:pt x="3626870" y="760946"/>
                    <a:pt x="3634975" y="760946"/>
                  </a:cubicBezTo>
                  <a:cubicBezTo>
                    <a:pt x="3639029" y="756622"/>
                    <a:pt x="3643083" y="756622"/>
                    <a:pt x="3647135" y="756622"/>
                  </a:cubicBezTo>
                  <a:cubicBezTo>
                    <a:pt x="3653215" y="760946"/>
                    <a:pt x="3661323" y="760946"/>
                    <a:pt x="3667403" y="760946"/>
                  </a:cubicBezTo>
                  <a:cubicBezTo>
                    <a:pt x="3667403" y="754461"/>
                    <a:pt x="3667403" y="750137"/>
                    <a:pt x="3667403" y="743652"/>
                  </a:cubicBezTo>
                  <a:lnTo>
                    <a:pt x="3675510" y="743652"/>
                  </a:lnTo>
                  <a:cubicBezTo>
                    <a:pt x="3675510" y="739328"/>
                    <a:pt x="3675510" y="735005"/>
                    <a:pt x="3675510" y="730681"/>
                  </a:cubicBezTo>
                  <a:cubicBezTo>
                    <a:pt x="3693750" y="730681"/>
                    <a:pt x="3714017" y="730681"/>
                    <a:pt x="3732257" y="730681"/>
                  </a:cubicBezTo>
                  <a:cubicBezTo>
                    <a:pt x="3732257" y="719872"/>
                    <a:pt x="3732257" y="711225"/>
                    <a:pt x="3732257" y="700416"/>
                  </a:cubicBezTo>
                  <a:cubicBezTo>
                    <a:pt x="3738337" y="700416"/>
                    <a:pt x="3744417" y="700416"/>
                    <a:pt x="3750497" y="700416"/>
                  </a:cubicBezTo>
                  <a:cubicBezTo>
                    <a:pt x="3750497" y="698254"/>
                    <a:pt x="3750497" y="696093"/>
                    <a:pt x="3750497" y="693931"/>
                  </a:cubicBezTo>
                  <a:cubicBezTo>
                    <a:pt x="3754550" y="693931"/>
                    <a:pt x="3758603" y="693931"/>
                    <a:pt x="3762657" y="693931"/>
                  </a:cubicBezTo>
                  <a:cubicBezTo>
                    <a:pt x="3762657" y="696093"/>
                    <a:pt x="3762657" y="698254"/>
                    <a:pt x="3762657" y="700416"/>
                  </a:cubicBezTo>
                  <a:cubicBezTo>
                    <a:pt x="3768737" y="700416"/>
                    <a:pt x="3772790" y="700416"/>
                    <a:pt x="3778870" y="700416"/>
                  </a:cubicBezTo>
                  <a:cubicBezTo>
                    <a:pt x="3778870" y="715549"/>
                    <a:pt x="3778870" y="732843"/>
                    <a:pt x="3778870" y="750137"/>
                  </a:cubicBezTo>
                  <a:lnTo>
                    <a:pt x="3789470" y="750137"/>
                  </a:lnTo>
                  <a:lnTo>
                    <a:pt x="3789470" y="586174"/>
                  </a:lnTo>
                  <a:lnTo>
                    <a:pt x="3791390" y="586174"/>
                  </a:lnTo>
                  <a:lnTo>
                    <a:pt x="3791390" y="723865"/>
                  </a:lnTo>
                  <a:lnTo>
                    <a:pt x="3791390" y="750137"/>
                  </a:lnTo>
                  <a:lnTo>
                    <a:pt x="3806350" y="750137"/>
                  </a:lnTo>
                  <a:lnTo>
                    <a:pt x="3806350" y="742023"/>
                  </a:lnTo>
                  <a:lnTo>
                    <a:pt x="3811298" y="742023"/>
                  </a:lnTo>
                  <a:lnTo>
                    <a:pt x="3811298" y="724196"/>
                  </a:lnTo>
                  <a:cubicBezTo>
                    <a:pt x="3823458" y="724196"/>
                    <a:pt x="3837645" y="724196"/>
                    <a:pt x="3849805" y="724196"/>
                  </a:cubicBezTo>
                  <a:cubicBezTo>
                    <a:pt x="3849805" y="713387"/>
                    <a:pt x="3849805" y="704740"/>
                    <a:pt x="3849805" y="693931"/>
                  </a:cubicBezTo>
                  <a:lnTo>
                    <a:pt x="3888823" y="693931"/>
                  </a:lnTo>
                  <a:lnTo>
                    <a:pt x="3888823" y="690579"/>
                  </a:lnTo>
                  <a:cubicBezTo>
                    <a:pt x="3888823" y="690579"/>
                    <a:pt x="3888823" y="690579"/>
                    <a:pt x="3887708" y="690579"/>
                  </a:cubicBezTo>
                  <a:lnTo>
                    <a:pt x="3879906" y="690579"/>
                  </a:lnTo>
                  <a:cubicBezTo>
                    <a:pt x="3879906" y="690579"/>
                    <a:pt x="3879906" y="690579"/>
                    <a:pt x="3879906" y="689443"/>
                  </a:cubicBezTo>
                  <a:lnTo>
                    <a:pt x="3879906" y="681500"/>
                  </a:lnTo>
                  <a:cubicBezTo>
                    <a:pt x="3879906" y="681500"/>
                    <a:pt x="3879906" y="681500"/>
                    <a:pt x="3881022" y="681500"/>
                  </a:cubicBezTo>
                  <a:lnTo>
                    <a:pt x="3888823" y="681500"/>
                  </a:lnTo>
                  <a:cubicBezTo>
                    <a:pt x="3888823" y="681500"/>
                    <a:pt x="3888823" y="681500"/>
                    <a:pt x="3888823" y="679986"/>
                  </a:cubicBezTo>
                  <a:lnTo>
                    <a:pt x="3888823" y="669395"/>
                  </a:lnTo>
                  <a:cubicBezTo>
                    <a:pt x="3888823" y="669395"/>
                    <a:pt x="3888823" y="669395"/>
                    <a:pt x="3887708" y="669395"/>
                  </a:cubicBezTo>
                  <a:lnTo>
                    <a:pt x="3879906" y="669395"/>
                  </a:lnTo>
                  <a:cubicBezTo>
                    <a:pt x="3879906" y="669395"/>
                    <a:pt x="3879906" y="669395"/>
                    <a:pt x="3879906" y="667882"/>
                  </a:cubicBezTo>
                  <a:lnTo>
                    <a:pt x="3879906" y="657290"/>
                  </a:lnTo>
                  <a:cubicBezTo>
                    <a:pt x="3879906" y="657290"/>
                    <a:pt x="3879906" y="657290"/>
                    <a:pt x="3881022" y="657290"/>
                  </a:cubicBezTo>
                  <a:lnTo>
                    <a:pt x="3888823" y="657290"/>
                  </a:lnTo>
                  <a:cubicBezTo>
                    <a:pt x="3888823" y="657290"/>
                    <a:pt x="3888823" y="657290"/>
                    <a:pt x="3888823" y="656156"/>
                  </a:cubicBezTo>
                  <a:lnTo>
                    <a:pt x="3888823" y="648212"/>
                  </a:lnTo>
                  <a:cubicBezTo>
                    <a:pt x="3888823" y="648212"/>
                    <a:pt x="3888823" y="648212"/>
                    <a:pt x="3887708" y="648212"/>
                  </a:cubicBezTo>
                  <a:lnTo>
                    <a:pt x="3879906" y="648212"/>
                  </a:lnTo>
                  <a:cubicBezTo>
                    <a:pt x="3879906" y="648212"/>
                    <a:pt x="3879906" y="648212"/>
                    <a:pt x="3879906" y="646698"/>
                  </a:cubicBezTo>
                  <a:lnTo>
                    <a:pt x="3879906" y="636107"/>
                  </a:lnTo>
                  <a:cubicBezTo>
                    <a:pt x="3879906" y="636107"/>
                    <a:pt x="3879906" y="636107"/>
                    <a:pt x="3881022" y="636107"/>
                  </a:cubicBezTo>
                  <a:lnTo>
                    <a:pt x="3888823" y="636107"/>
                  </a:lnTo>
                  <a:cubicBezTo>
                    <a:pt x="3888823" y="636107"/>
                    <a:pt x="3888823" y="636107"/>
                    <a:pt x="3888823" y="634594"/>
                  </a:cubicBezTo>
                  <a:lnTo>
                    <a:pt x="3888823" y="624002"/>
                  </a:lnTo>
                  <a:cubicBezTo>
                    <a:pt x="3888823" y="624002"/>
                    <a:pt x="3888823" y="624002"/>
                    <a:pt x="3887708" y="624002"/>
                  </a:cubicBezTo>
                  <a:lnTo>
                    <a:pt x="3879906" y="624002"/>
                  </a:lnTo>
                  <a:cubicBezTo>
                    <a:pt x="3879906" y="624002"/>
                    <a:pt x="3879906" y="624002"/>
                    <a:pt x="3879906" y="622489"/>
                  </a:cubicBezTo>
                  <a:lnTo>
                    <a:pt x="3879906" y="611898"/>
                  </a:lnTo>
                  <a:cubicBezTo>
                    <a:pt x="3879906" y="611898"/>
                    <a:pt x="3879906" y="611898"/>
                    <a:pt x="3881022" y="611898"/>
                  </a:cubicBezTo>
                  <a:lnTo>
                    <a:pt x="3888823" y="611898"/>
                  </a:lnTo>
                  <a:cubicBezTo>
                    <a:pt x="3888823" y="611898"/>
                    <a:pt x="3888823" y="611898"/>
                    <a:pt x="3888823" y="610763"/>
                  </a:cubicBezTo>
                  <a:lnTo>
                    <a:pt x="3888823" y="602819"/>
                  </a:lnTo>
                  <a:cubicBezTo>
                    <a:pt x="3888823" y="602819"/>
                    <a:pt x="3888823" y="602819"/>
                    <a:pt x="3887708" y="602819"/>
                  </a:cubicBezTo>
                  <a:lnTo>
                    <a:pt x="3879906" y="602819"/>
                  </a:lnTo>
                  <a:cubicBezTo>
                    <a:pt x="3879906" y="602819"/>
                    <a:pt x="3879906" y="602819"/>
                    <a:pt x="3879906" y="601307"/>
                  </a:cubicBezTo>
                  <a:lnTo>
                    <a:pt x="3879906" y="590714"/>
                  </a:lnTo>
                  <a:cubicBezTo>
                    <a:pt x="3879906" y="590714"/>
                    <a:pt x="3879906" y="590714"/>
                    <a:pt x="3881022" y="590714"/>
                  </a:cubicBezTo>
                  <a:lnTo>
                    <a:pt x="3888823" y="590714"/>
                  </a:lnTo>
                  <a:cubicBezTo>
                    <a:pt x="3888823" y="590714"/>
                    <a:pt x="3888823" y="590714"/>
                    <a:pt x="3888823" y="589202"/>
                  </a:cubicBezTo>
                  <a:lnTo>
                    <a:pt x="3888823" y="578610"/>
                  </a:lnTo>
                  <a:cubicBezTo>
                    <a:pt x="3888823" y="578610"/>
                    <a:pt x="3888823" y="578610"/>
                    <a:pt x="3887708" y="578610"/>
                  </a:cubicBezTo>
                  <a:lnTo>
                    <a:pt x="3879906" y="578610"/>
                  </a:lnTo>
                  <a:cubicBezTo>
                    <a:pt x="3879906" y="578610"/>
                    <a:pt x="3879906" y="578610"/>
                    <a:pt x="3879906" y="577096"/>
                  </a:cubicBezTo>
                  <a:lnTo>
                    <a:pt x="3879906" y="566505"/>
                  </a:lnTo>
                  <a:cubicBezTo>
                    <a:pt x="3879906" y="566505"/>
                    <a:pt x="3879906" y="566505"/>
                    <a:pt x="3881022" y="566505"/>
                  </a:cubicBezTo>
                  <a:lnTo>
                    <a:pt x="3888823" y="566505"/>
                  </a:lnTo>
                  <a:cubicBezTo>
                    <a:pt x="3888823" y="566505"/>
                    <a:pt x="3888823" y="566505"/>
                    <a:pt x="3888823" y="565370"/>
                  </a:cubicBezTo>
                  <a:lnTo>
                    <a:pt x="3888823" y="557427"/>
                  </a:lnTo>
                  <a:cubicBezTo>
                    <a:pt x="3888823" y="557427"/>
                    <a:pt x="3888823" y="557427"/>
                    <a:pt x="3887708" y="557427"/>
                  </a:cubicBezTo>
                  <a:lnTo>
                    <a:pt x="3879906" y="557427"/>
                  </a:lnTo>
                  <a:cubicBezTo>
                    <a:pt x="3879906" y="557427"/>
                    <a:pt x="3879906" y="557427"/>
                    <a:pt x="3879906" y="555914"/>
                  </a:cubicBezTo>
                  <a:lnTo>
                    <a:pt x="3879906" y="545322"/>
                  </a:lnTo>
                  <a:cubicBezTo>
                    <a:pt x="3879906" y="545322"/>
                    <a:pt x="3879906" y="545322"/>
                    <a:pt x="3881022" y="545322"/>
                  </a:cubicBezTo>
                  <a:lnTo>
                    <a:pt x="3888823" y="545322"/>
                  </a:lnTo>
                  <a:cubicBezTo>
                    <a:pt x="3888823" y="545322"/>
                    <a:pt x="3888823" y="545322"/>
                    <a:pt x="3887708" y="543053"/>
                  </a:cubicBezTo>
                  <a:lnTo>
                    <a:pt x="3879906" y="527166"/>
                  </a:lnTo>
                  <a:cubicBezTo>
                    <a:pt x="3879906" y="527166"/>
                    <a:pt x="3879906" y="527166"/>
                    <a:pt x="3879906" y="478746"/>
                  </a:cubicBezTo>
                  <a:cubicBezTo>
                    <a:pt x="3879906" y="478746"/>
                    <a:pt x="3879906" y="478746"/>
                    <a:pt x="4029251" y="478746"/>
                  </a:cubicBezTo>
                  <a:cubicBezTo>
                    <a:pt x="4029251" y="478746"/>
                    <a:pt x="4029251" y="478746"/>
                    <a:pt x="4042623" y="505982"/>
                  </a:cubicBezTo>
                  <a:cubicBezTo>
                    <a:pt x="4042623" y="505982"/>
                    <a:pt x="4042623" y="505982"/>
                    <a:pt x="4042623" y="566505"/>
                  </a:cubicBezTo>
                  <a:cubicBezTo>
                    <a:pt x="4042623" y="566505"/>
                    <a:pt x="4042623" y="566505"/>
                    <a:pt x="4041510" y="566505"/>
                  </a:cubicBezTo>
                  <a:lnTo>
                    <a:pt x="4033708" y="566505"/>
                  </a:lnTo>
                  <a:cubicBezTo>
                    <a:pt x="4033708" y="566505"/>
                    <a:pt x="4033708" y="566505"/>
                    <a:pt x="4033708" y="568018"/>
                  </a:cubicBezTo>
                  <a:lnTo>
                    <a:pt x="4033708" y="578610"/>
                  </a:lnTo>
                  <a:cubicBezTo>
                    <a:pt x="4033708" y="578610"/>
                    <a:pt x="4033708" y="578610"/>
                    <a:pt x="4034823" y="578610"/>
                  </a:cubicBezTo>
                  <a:lnTo>
                    <a:pt x="4042623" y="578610"/>
                  </a:lnTo>
                  <a:cubicBezTo>
                    <a:pt x="4042623" y="578610"/>
                    <a:pt x="4042623" y="578610"/>
                    <a:pt x="4042623" y="580123"/>
                  </a:cubicBezTo>
                  <a:lnTo>
                    <a:pt x="4042623" y="590714"/>
                  </a:lnTo>
                  <a:cubicBezTo>
                    <a:pt x="4042623" y="590714"/>
                    <a:pt x="4042623" y="590714"/>
                    <a:pt x="4041510" y="590714"/>
                  </a:cubicBezTo>
                  <a:lnTo>
                    <a:pt x="4033708" y="590714"/>
                  </a:lnTo>
                  <a:cubicBezTo>
                    <a:pt x="4033708" y="590714"/>
                    <a:pt x="4033708" y="590714"/>
                    <a:pt x="4033708" y="592227"/>
                  </a:cubicBezTo>
                  <a:lnTo>
                    <a:pt x="4033708" y="602819"/>
                  </a:lnTo>
                  <a:cubicBezTo>
                    <a:pt x="4033708" y="602819"/>
                    <a:pt x="4033708" y="602819"/>
                    <a:pt x="4034823" y="602819"/>
                  </a:cubicBezTo>
                  <a:lnTo>
                    <a:pt x="4042623" y="602819"/>
                  </a:lnTo>
                  <a:cubicBezTo>
                    <a:pt x="4042623" y="602819"/>
                    <a:pt x="4042623" y="602819"/>
                    <a:pt x="4042623" y="603955"/>
                  </a:cubicBezTo>
                  <a:lnTo>
                    <a:pt x="4042623" y="611898"/>
                  </a:lnTo>
                  <a:cubicBezTo>
                    <a:pt x="4042623" y="611898"/>
                    <a:pt x="4042623" y="611898"/>
                    <a:pt x="4041510" y="611898"/>
                  </a:cubicBezTo>
                  <a:lnTo>
                    <a:pt x="4033708" y="611898"/>
                  </a:lnTo>
                  <a:cubicBezTo>
                    <a:pt x="4033708" y="611898"/>
                    <a:pt x="4033708" y="611898"/>
                    <a:pt x="4033708" y="613411"/>
                  </a:cubicBezTo>
                  <a:lnTo>
                    <a:pt x="4033708" y="624002"/>
                  </a:lnTo>
                  <a:cubicBezTo>
                    <a:pt x="4033708" y="624002"/>
                    <a:pt x="4033708" y="624002"/>
                    <a:pt x="4034823" y="624002"/>
                  </a:cubicBezTo>
                  <a:lnTo>
                    <a:pt x="4042623" y="624002"/>
                  </a:lnTo>
                  <a:cubicBezTo>
                    <a:pt x="4042623" y="624002"/>
                    <a:pt x="4042623" y="624002"/>
                    <a:pt x="4042623" y="625516"/>
                  </a:cubicBezTo>
                  <a:lnTo>
                    <a:pt x="4042623" y="636107"/>
                  </a:lnTo>
                  <a:cubicBezTo>
                    <a:pt x="4042623" y="636107"/>
                    <a:pt x="4042623" y="636107"/>
                    <a:pt x="4041510" y="636107"/>
                  </a:cubicBezTo>
                  <a:lnTo>
                    <a:pt x="4033708" y="636107"/>
                  </a:lnTo>
                  <a:cubicBezTo>
                    <a:pt x="4033708" y="636107"/>
                    <a:pt x="4033708" y="636107"/>
                    <a:pt x="4033708" y="637620"/>
                  </a:cubicBezTo>
                  <a:lnTo>
                    <a:pt x="4033708" y="648212"/>
                  </a:lnTo>
                  <a:cubicBezTo>
                    <a:pt x="4033708" y="648212"/>
                    <a:pt x="4033708" y="648212"/>
                    <a:pt x="4034823" y="648212"/>
                  </a:cubicBezTo>
                  <a:lnTo>
                    <a:pt x="4042623" y="648212"/>
                  </a:lnTo>
                  <a:cubicBezTo>
                    <a:pt x="4042623" y="648212"/>
                    <a:pt x="4042623" y="648212"/>
                    <a:pt x="4042623" y="649346"/>
                  </a:cubicBezTo>
                  <a:lnTo>
                    <a:pt x="4042623" y="657290"/>
                  </a:lnTo>
                  <a:cubicBezTo>
                    <a:pt x="4042623" y="657290"/>
                    <a:pt x="4042623" y="657290"/>
                    <a:pt x="4041510" y="657290"/>
                  </a:cubicBezTo>
                  <a:lnTo>
                    <a:pt x="4033708" y="657290"/>
                  </a:lnTo>
                  <a:cubicBezTo>
                    <a:pt x="4033708" y="657290"/>
                    <a:pt x="4033708" y="657290"/>
                    <a:pt x="4033708" y="658804"/>
                  </a:cubicBezTo>
                  <a:lnTo>
                    <a:pt x="4033708" y="669395"/>
                  </a:lnTo>
                  <a:cubicBezTo>
                    <a:pt x="4033708" y="669395"/>
                    <a:pt x="4033708" y="669395"/>
                    <a:pt x="4034823" y="669395"/>
                  </a:cubicBezTo>
                  <a:lnTo>
                    <a:pt x="4042623" y="669395"/>
                  </a:lnTo>
                  <a:cubicBezTo>
                    <a:pt x="4042623" y="669395"/>
                    <a:pt x="4042623" y="669395"/>
                    <a:pt x="4042623" y="670908"/>
                  </a:cubicBezTo>
                  <a:lnTo>
                    <a:pt x="4042623" y="681500"/>
                  </a:lnTo>
                  <a:cubicBezTo>
                    <a:pt x="4042623" y="681500"/>
                    <a:pt x="4042623" y="681500"/>
                    <a:pt x="4041510" y="681500"/>
                  </a:cubicBezTo>
                  <a:lnTo>
                    <a:pt x="4033708" y="681500"/>
                  </a:lnTo>
                  <a:cubicBezTo>
                    <a:pt x="4033708" y="681500"/>
                    <a:pt x="4033708" y="681500"/>
                    <a:pt x="4033708" y="682634"/>
                  </a:cubicBezTo>
                  <a:lnTo>
                    <a:pt x="4033708" y="690579"/>
                  </a:lnTo>
                  <a:cubicBezTo>
                    <a:pt x="4033708" y="690579"/>
                    <a:pt x="4033708" y="690579"/>
                    <a:pt x="4034823" y="690579"/>
                  </a:cubicBezTo>
                  <a:lnTo>
                    <a:pt x="4042623" y="690579"/>
                  </a:lnTo>
                  <a:cubicBezTo>
                    <a:pt x="4042623" y="690579"/>
                    <a:pt x="4042623" y="690579"/>
                    <a:pt x="4042623" y="692091"/>
                  </a:cubicBezTo>
                  <a:lnTo>
                    <a:pt x="4042623" y="702682"/>
                  </a:lnTo>
                  <a:cubicBezTo>
                    <a:pt x="4042623" y="702682"/>
                    <a:pt x="4042623" y="702682"/>
                    <a:pt x="4041510" y="702682"/>
                  </a:cubicBezTo>
                  <a:lnTo>
                    <a:pt x="4033708" y="702682"/>
                  </a:lnTo>
                  <a:cubicBezTo>
                    <a:pt x="4033708" y="702682"/>
                    <a:pt x="4033708" y="702682"/>
                    <a:pt x="4033708" y="704195"/>
                  </a:cubicBezTo>
                  <a:lnTo>
                    <a:pt x="4033708" y="714788"/>
                  </a:lnTo>
                  <a:cubicBezTo>
                    <a:pt x="4033708" y="714788"/>
                    <a:pt x="4033708" y="714788"/>
                    <a:pt x="4034823" y="714788"/>
                  </a:cubicBezTo>
                  <a:lnTo>
                    <a:pt x="4042623" y="714788"/>
                  </a:lnTo>
                  <a:cubicBezTo>
                    <a:pt x="4042623" y="714788"/>
                    <a:pt x="4042623" y="714788"/>
                    <a:pt x="4042623" y="716300"/>
                  </a:cubicBezTo>
                  <a:lnTo>
                    <a:pt x="4042623" y="726892"/>
                  </a:lnTo>
                  <a:cubicBezTo>
                    <a:pt x="4042623" y="726892"/>
                    <a:pt x="4042623" y="726892"/>
                    <a:pt x="4041510" y="726892"/>
                  </a:cubicBezTo>
                  <a:lnTo>
                    <a:pt x="4033708" y="726892"/>
                  </a:lnTo>
                  <a:cubicBezTo>
                    <a:pt x="4033708" y="726892"/>
                    <a:pt x="4033708" y="726892"/>
                    <a:pt x="4033708" y="728027"/>
                  </a:cubicBezTo>
                  <a:lnTo>
                    <a:pt x="4033708" y="735970"/>
                  </a:lnTo>
                  <a:cubicBezTo>
                    <a:pt x="4033708" y="735970"/>
                    <a:pt x="4033708" y="735970"/>
                    <a:pt x="4034823" y="735970"/>
                  </a:cubicBezTo>
                  <a:lnTo>
                    <a:pt x="4042623" y="735970"/>
                  </a:lnTo>
                  <a:cubicBezTo>
                    <a:pt x="4042623" y="735970"/>
                    <a:pt x="4042623" y="735970"/>
                    <a:pt x="4042623" y="737484"/>
                  </a:cubicBezTo>
                  <a:lnTo>
                    <a:pt x="4042623" y="748075"/>
                  </a:lnTo>
                  <a:cubicBezTo>
                    <a:pt x="4042623" y="748075"/>
                    <a:pt x="4042623" y="748075"/>
                    <a:pt x="4041510" y="748075"/>
                  </a:cubicBezTo>
                  <a:lnTo>
                    <a:pt x="4033708" y="748075"/>
                  </a:lnTo>
                  <a:cubicBezTo>
                    <a:pt x="4033708" y="748075"/>
                    <a:pt x="4033708" y="748075"/>
                    <a:pt x="4033708" y="749588"/>
                  </a:cubicBezTo>
                  <a:lnTo>
                    <a:pt x="4033708" y="760181"/>
                  </a:lnTo>
                  <a:cubicBezTo>
                    <a:pt x="4033708" y="760181"/>
                    <a:pt x="4033708" y="760181"/>
                    <a:pt x="4034823" y="760181"/>
                  </a:cubicBezTo>
                  <a:lnTo>
                    <a:pt x="4042623" y="760181"/>
                  </a:lnTo>
                  <a:cubicBezTo>
                    <a:pt x="4042623" y="760181"/>
                    <a:pt x="4042623" y="760181"/>
                    <a:pt x="4042623" y="761314"/>
                  </a:cubicBezTo>
                  <a:lnTo>
                    <a:pt x="4042623" y="769258"/>
                  </a:lnTo>
                  <a:cubicBezTo>
                    <a:pt x="4042623" y="769258"/>
                    <a:pt x="4042623" y="769258"/>
                    <a:pt x="4041510" y="769258"/>
                  </a:cubicBezTo>
                  <a:lnTo>
                    <a:pt x="4033708" y="769258"/>
                  </a:lnTo>
                  <a:cubicBezTo>
                    <a:pt x="4033708" y="769258"/>
                    <a:pt x="4033708" y="769258"/>
                    <a:pt x="4033708" y="770772"/>
                  </a:cubicBezTo>
                  <a:lnTo>
                    <a:pt x="4033708" y="781363"/>
                  </a:lnTo>
                  <a:cubicBezTo>
                    <a:pt x="4033708" y="781363"/>
                    <a:pt x="4033708" y="781363"/>
                    <a:pt x="4034823" y="781363"/>
                  </a:cubicBezTo>
                  <a:lnTo>
                    <a:pt x="4042623" y="781363"/>
                  </a:lnTo>
                  <a:cubicBezTo>
                    <a:pt x="4042623" y="781363"/>
                    <a:pt x="4042623" y="781363"/>
                    <a:pt x="4042623" y="782876"/>
                  </a:cubicBezTo>
                  <a:lnTo>
                    <a:pt x="4042623" y="793468"/>
                  </a:lnTo>
                  <a:cubicBezTo>
                    <a:pt x="4042623" y="793468"/>
                    <a:pt x="4042623" y="793468"/>
                    <a:pt x="4041510" y="793468"/>
                  </a:cubicBezTo>
                  <a:lnTo>
                    <a:pt x="4033708" y="793468"/>
                  </a:lnTo>
                  <a:cubicBezTo>
                    <a:pt x="4033708" y="793468"/>
                    <a:pt x="4033708" y="793468"/>
                    <a:pt x="4033708" y="794981"/>
                  </a:cubicBezTo>
                  <a:lnTo>
                    <a:pt x="4033708" y="805572"/>
                  </a:lnTo>
                  <a:cubicBezTo>
                    <a:pt x="4033708" y="805572"/>
                    <a:pt x="4033708" y="805572"/>
                    <a:pt x="4034823" y="805572"/>
                  </a:cubicBezTo>
                  <a:lnTo>
                    <a:pt x="4042623" y="805572"/>
                  </a:lnTo>
                  <a:cubicBezTo>
                    <a:pt x="4042623" y="805572"/>
                    <a:pt x="4042623" y="805572"/>
                    <a:pt x="4042623" y="806707"/>
                  </a:cubicBezTo>
                  <a:lnTo>
                    <a:pt x="4042623" y="814651"/>
                  </a:lnTo>
                  <a:cubicBezTo>
                    <a:pt x="4042623" y="814651"/>
                    <a:pt x="4042623" y="814651"/>
                    <a:pt x="4041510" y="814651"/>
                  </a:cubicBezTo>
                  <a:lnTo>
                    <a:pt x="4033708" y="814651"/>
                  </a:lnTo>
                  <a:cubicBezTo>
                    <a:pt x="4033708" y="814651"/>
                    <a:pt x="4033708" y="814651"/>
                    <a:pt x="4033708" y="816163"/>
                  </a:cubicBezTo>
                  <a:lnTo>
                    <a:pt x="4033708" y="826756"/>
                  </a:lnTo>
                  <a:cubicBezTo>
                    <a:pt x="4033708" y="826756"/>
                    <a:pt x="4033708" y="826756"/>
                    <a:pt x="4058227" y="853992"/>
                  </a:cubicBezTo>
                  <a:cubicBezTo>
                    <a:pt x="4058227" y="860044"/>
                    <a:pt x="4058227" y="860044"/>
                    <a:pt x="4057113" y="860044"/>
                  </a:cubicBezTo>
                  <a:lnTo>
                    <a:pt x="4049311" y="860044"/>
                  </a:lnTo>
                  <a:cubicBezTo>
                    <a:pt x="4049311" y="860044"/>
                    <a:pt x="4049311" y="860044"/>
                    <a:pt x="4049311" y="893331"/>
                  </a:cubicBezTo>
                  <a:cubicBezTo>
                    <a:pt x="4049311" y="893331"/>
                    <a:pt x="4049311" y="893331"/>
                    <a:pt x="4050427" y="893331"/>
                  </a:cubicBezTo>
                  <a:lnTo>
                    <a:pt x="4058227" y="893331"/>
                  </a:lnTo>
                  <a:cubicBezTo>
                    <a:pt x="4058227" y="893331"/>
                    <a:pt x="4058227" y="893331"/>
                    <a:pt x="4058227" y="891440"/>
                  </a:cubicBezTo>
                  <a:lnTo>
                    <a:pt x="4058227" y="878201"/>
                  </a:lnTo>
                  <a:cubicBezTo>
                    <a:pt x="4058227" y="878201"/>
                    <a:pt x="4058227" y="878201"/>
                    <a:pt x="4059342" y="877444"/>
                  </a:cubicBezTo>
                  <a:lnTo>
                    <a:pt x="4067142" y="872149"/>
                  </a:lnTo>
                  <a:cubicBezTo>
                    <a:pt x="4067142" y="872149"/>
                    <a:pt x="4067142" y="872149"/>
                    <a:pt x="4069094" y="872149"/>
                  </a:cubicBezTo>
                  <a:lnTo>
                    <a:pt x="4082747" y="872149"/>
                  </a:lnTo>
                  <a:cubicBezTo>
                    <a:pt x="4082747" y="872149"/>
                    <a:pt x="4082747" y="872149"/>
                    <a:pt x="4082747" y="873661"/>
                  </a:cubicBezTo>
                  <a:lnTo>
                    <a:pt x="4082747" y="884253"/>
                  </a:lnTo>
                  <a:cubicBezTo>
                    <a:pt x="4082747" y="884253"/>
                    <a:pt x="4082747" y="884253"/>
                    <a:pt x="4084419" y="884253"/>
                  </a:cubicBezTo>
                  <a:lnTo>
                    <a:pt x="4096121" y="884253"/>
                  </a:lnTo>
                  <a:cubicBezTo>
                    <a:pt x="4096121" y="890305"/>
                    <a:pt x="4096121" y="890305"/>
                    <a:pt x="4097235" y="890305"/>
                  </a:cubicBezTo>
                  <a:lnTo>
                    <a:pt x="4105038" y="890305"/>
                  </a:lnTo>
                  <a:cubicBezTo>
                    <a:pt x="4105038" y="890305"/>
                    <a:pt x="4105038" y="890305"/>
                    <a:pt x="4129555" y="932671"/>
                  </a:cubicBezTo>
                  <a:cubicBezTo>
                    <a:pt x="4129555" y="932671"/>
                    <a:pt x="4129555" y="932671"/>
                    <a:pt x="4129555" y="951821"/>
                  </a:cubicBezTo>
                  <a:lnTo>
                    <a:pt x="4129555" y="970823"/>
                  </a:lnTo>
                  <a:lnTo>
                    <a:pt x="4138472" y="970823"/>
                  </a:lnTo>
                  <a:lnTo>
                    <a:pt x="4138472" y="956881"/>
                  </a:lnTo>
                  <a:cubicBezTo>
                    <a:pt x="4138472" y="956881"/>
                    <a:pt x="4138472" y="956881"/>
                    <a:pt x="4139308" y="956881"/>
                  </a:cubicBezTo>
                  <a:lnTo>
                    <a:pt x="4145159" y="956881"/>
                  </a:lnTo>
                  <a:cubicBezTo>
                    <a:pt x="4145159" y="956881"/>
                    <a:pt x="4145159" y="956881"/>
                    <a:pt x="4145159" y="958394"/>
                  </a:cubicBezTo>
                  <a:lnTo>
                    <a:pt x="4145159" y="968985"/>
                  </a:lnTo>
                  <a:cubicBezTo>
                    <a:pt x="4154075" y="972013"/>
                    <a:pt x="4154075" y="972013"/>
                    <a:pt x="4154075" y="905436"/>
                  </a:cubicBezTo>
                  <a:cubicBezTo>
                    <a:pt x="4154075" y="905436"/>
                    <a:pt x="4154075" y="905436"/>
                    <a:pt x="4191968" y="905436"/>
                  </a:cubicBezTo>
                  <a:cubicBezTo>
                    <a:pt x="4191968" y="905436"/>
                    <a:pt x="4191968" y="905436"/>
                    <a:pt x="4191968" y="808599"/>
                  </a:cubicBezTo>
                  <a:cubicBezTo>
                    <a:pt x="4191968" y="808599"/>
                    <a:pt x="4191968" y="808599"/>
                    <a:pt x="4227631" y="808599"/>
                  </a:cubicBezTo>
                  <a:cubicBezTo>
                    <a:pt x="4227631" y="808599"/>
                    <a:pt x="4227631" y="808599"/>
                    <a:pt x="4227631" y="807464"/>
                  </a:cubicBezTo>
                  <a:lnTo>
                    <a:pt x="4227631" y="799520"/>
                  </a:lnTo>
                  <a:cubicBezTo>
                    <a:pt x="4227631" y="799520"/>
                    <a:pt x="4227631" y="799520"/>
                    <a:pt x="4249922" y="799520"/>
                  </a:cubicBezTo>
                  <a:cubicBezTo>
                    <a:pt x="4249922" y="799520"/>
                    <a:pt x="4249922" y="799520"/>
                    <a:pt x="4249922" y="748075"/>
                  </a:cubicBezTo>
                  <a:cubicBezTo>
                    <a:pt x="4245463" y="748075"/>
                    <a:pt x="4245463" y="748075"/>
                    <a:pt x="4245463" y="745805"/>
                  </a:cubicBezTo>
                  <a:lnTo>
                    <a:pt x="4245463" y="729918"/>
                  </a:lnTo>
                  <a:lnTo>
                    <a:pt x="4249922" y="732945"/>
                  </a:lnTo>
                  <a:cubicBezTo>
                    <a:pt x="4249922" y="732945"/>
                    <a:pt x="4249922" y="732945"/>
                    <a:pt x="4254381" y="702682"/>
                  </a:cubicBezTo>
                  <a:cubicBezTo>
                    <a:pt x="4254381" y="702682"/>
                    <a:pt x="4254381" y="702682"/>
                    <a:pt x="4258839" y="732945"/>
                  </a:cubicBezTo>
                  <a:cubicBezTo>
                    <a:pt x="4261067" y="729918"/>
                    <a:pt x="4261067" y="729918"/>
                    <a:pt x="4261346" y="728783"/>
                  </a:cubicBezTo>
                  <a:lnTo>
                    <a:pt x="4263297" y="720840"/>
                  </a:lnTo>
                  <a:cubicBezTo>
                    <a:pt x="4263297" y="720840"/>
                    <a:pt x="4263297" y="720840"/>
                    <a:pt x="4263853" y="719327"/>
                  </a:cubicBezTo>
                  <a:lnTo>
                    <a:pt x="4267754" y="708734"/>
                  </a:lnTo>
                  <a:cubicBezTo>
                    <a:pt x="4267754" y="708734"/>
                    <a:pt x="4267754" y="708734"/>
                    <a:pt x="4268311" y="707222"/>
                  </a:cubicBezTo>
                  <a:lnTo>
                    <a:pt x="4272213" y="696631"/>
                  </a:lnTo>
                  <a:cubicBezTo>
                    <a:pt x="4272213" y="696631"/>
                    <a:pt x="4272213" y="696631"/>
                    <a:pt x="4273605" y="695495"/>
                  </a:cubicBezTo>
                  <a:lnTo>
                    <a:pt x="4283357" y="687552"/>
                  </a:lnTo>
                  <a:cubicBezTo>
                    <a:pt x="4283357" y="687552"/>
                    <a:pt x="4283357" y="687552"/>
                    <a:pt x="4285030" y="686039"/>
                  </a:cubicBezTo>
                  <a:lnTo>
                    <a:pt x="4296732" y="675447"/>
                  </a:lnTo>
                  <a:cubicBezTo>
                    <a:pt x="4296732" y="675447"/>
                    <a:pt x="4296732" y="675447"/>
                    <a:pt x="4297568" y="673934"/>
                  </a:cubicBezTo>
                  <a:lnTo>
                    <a:pt x="4303418" y="663343"/>
                  </a:lnTo>
                  <a:cubicBezTo>
                    <a:pt x="4303418" y="663343"/>
                    <a:pt x="4303418" y="663343"/>
                    <a:pt x="4303976" y="660695"/>
                  </a:cubicBezTo>
                  <a:lnTo>
                    <a:pt x="4307877" y="642159"/>
                  </a:lnTo>
                  <a:cubicBezTo>
                    <a:pt x="4307877" y="642159"/>
                    <a:pt x="4307877" y="642159"/>
                    <a:pt x="4308435" y="644807"/>
                  </a:cubicBezTo>
                  <a:lnTo>
                    <a:pt x="4312335" y="663343"/>
                  </a:lnTo>
                  <a:cubicBezTo>
                    <a:pt x="4312335" y="663343"/>
                    <a:pt x="4312335" y="663343"/>
                    <a:pt x="4312893" y="664477"/>
                  </a:cubicBezTo>
                  <a:lnTo>
                    <a:pt x="4316793" y="672421"/>
                  </a:lnTo>
                  <a:cubicBezTo>
                    <a:pt x="4316793" y="672421"/>
                    <a:pt x="4316793" y="672421"/>
                    <a:pt x="4318186" y="673934"/>
                  </a:cubicBezTo>
                  <a:lnTo>
                    <a:pt x="4327938" y="684525"/>
                  </a:lnTo>
                  <a:cubicBezTo>
                    <a:pt x="4327938" y="684525"/>
                    <a:pt x="4327938" y="684525"/>
                    <a:pt x="4329054" y="686039"/>
                  </a:cubicBezTo>
                  <a:lnTo>
                    <a:pt x="4336853" y="696631"/>
                  </a:lnTo>
                  <a:cubicBezTo>
                    <a:pt x="4336853" y="696631"/>
                    <a:pt x="4336853" y="696631"/>
                    <a:pt x="4337969" y="698143"/>
                  </a:cubicBezTo>
                  <a:lnTo>
                    <a:pt x="4345771" y="708734"/>
                  </a:lnTo>
                  <a:cubicBezTo>
                    <a:pt x="4345771" y="708734"/>
                    <a:pt x="4345771" y="708734"/>
                    <a:pt x="4346049" y="710248"/>
                  </a:cubicBezTo>
                  <a:lnTo>
                    <a:pt x="4347998" y="720840"/>
                  </a:lnTo>
                  <a:cubicBezTo>
                    <a:pt x="4347998" y="720840"/>
                    <a:pt x="4347998" y="720840"/>
                    <a:pt x="4348277" y="722352"/>
                  </a:cubicBezTo>
                  <a:lnTo>
                    <a:pt x="4350228" y="732945"/>
                  </a:lnTo>
                  <a:cubicBezTo>
                    <a:pt x="4354685" y="732945"/>
                    <a:pt x="4354685" y="732945"/>
                    <a:pt x="4356914" y="702682"/>
                  </a:cubicBezTo>
                  <a:cubicBezTo>
                    <a:pt x="4356914" y="702682"/>
                    <a:pt x="4356914" y="702682"/>
                    <a:pt x="4361373" y="732945"/>
                  </a:cubicBezTo>
                  <a:cubicBezTo>
                    <a:pt x="4365830" y="732945"/>
                    <a:pt x="4365830" y="732945"/>
                    <a:pt x="4365830" y="735214"/>
                  </a:cubicBezTo>
                  <a:lnTo>
                    <a:pt x="4365830" y="751102"/>
                  </a:lnTo>
                  <a:cubicBezTo>
                    <a:pt x="4361373" y="751102"/>
                    <a:pt x="4361373" y="751102"/>
                    <a:pt x="4361373" y="793468"/>
                  </a:cubicBezTo>
                  <a:cubicBezTo>
                    <a:pt x="4361373" y="793468"/>
                    <a:pt x="4361373" y="793468"/>
                    <a:pt x="4362489" y="793468"/>
                  </a:cubicBezTo>
                  <a:lnTo>
                    <a:pt x="4370289" y="793468"/>
                  </a:lnTo>
                  <a:cubicBezTo>
                    <a:pt x="4370289" y="799520"/>
                    <a:pt x="4370289" y="799520"/>
                    <a:pt x="4371126" y="799520"/>
                  </a:cubicBezTo>
                  <a:lnTo>
                    <a:pt x="4376976" y="799520"/>
                  </a:lnTo>
                  <a:cubicBezTo>
                    <a:pt x="4376976" y="799520"/>
                    <a:pt x="4376976" y="799520"/>
                    <a:pt x="4376976" y="798007"/>
                  </a:cubicBezTo>
                  <a:lnTo>
                    <a:pt x="4376976" y="787415"/>
                  </a:lnTo>
                  <a:cubicBezTo>
                    <a:pt x="4376976" y="787415"/>
                    <a:pt x="4376976" y="787415"/>
                    <a:pt x="4379206" y="787415"/>
                  </a:cubicBezTo>
                  <a:lnTo>
                    <a:pt x="4394808" y="787415"/>
                  </a:lnTo>
                  <a:cubicBezTo>
                    <a:pt x="4394808" y="787415"/>
                    <a:pt x="4394808" y="787415"/>
                    <a:pt x="4394808" y="784767"/>
                  </a:cubicBezTo>
                  <a:lnTo>
                    <a:pt x="4394808" y="766232"/>
                  </a:lnTo>
                  <a:cubicBezTo>
                    <a:pt x="4394808" y="766232"/>
                    <a:pt x="4394808" y="766232"/>
                    <a:pt x="4432702" y="766232"/>
                  </a:cubicBezTo>
                  <a:cubicBezTo>
                    <a:pt x="4432702" y="766232"/>
                    <a:pt x="4432702" y="766232"/>
                    <a:pt x="4432702" y="768124"/>
                  </a:cubicBezTo>
                  <a:lnTo>
                    <a:pt x="4432702" y="781363"/>
                  </a:lnTo>
                  <a:cubicBezTo>
                    <a:pt x="4432702" y="781363"/>
                    <a:pt x="4432702" y="781363"/>
                    <a:pt x="4452762" y="781363"/>
                  </a:cubicBezTo>
                  <a:cubicBezTo>
                    <a:pt x="4452762" y="781363"/>
                    <a:pt x="4452762" y="781363"/>
                    <a:pt x="4452762" y="784390"/>
                  </a:cubicBezTo>
                  <a:lnTo>
                    <a:pt x="4452762" y="805572"/>
                  </a:lnTo>
                  <a:cubicBezTo>
                    <a:pt x="4448306" y="805572"/>
                    <a:pt x="4448306" y="805572"/>
                    <a:pt x="4448306" y="806707"/>
                  </a:cubicBezTo>
                  <a:lnTo>
                    <a:pt x="4448306" y="814651"/>
                  </a:lnTo>
                  <a:cubicBezTo>
                    <a:pt x="4452762" y="814651"/>
                    <a:pt x="4452762" y="814651"/>
                    <a:pt x="4452762" y="816921"/>
                  </a:cubicBezTo>
                  <a:lnTo>
                    <a:pt x="4452762" y="832808"/>
                  </a:lnTo>
                  <a:lnTo>
                    <a:pt x="4448306" y="838860"/>
                  </a:lnTo>
                  <a:cubicBezTo>
                    <a:pt x="4448306" y="838860"/>
                    <a:pt x="4448306" y="838860"/>
                    <a:pt x="4448306" y="911488"/>
                  </a:cubicBezTo>
                  <a:cubicBezTo>
                    <a:pt x="4448306" y="911488"/>
                    <a:pt x="4448306" y="911488"/>
                    <a:pt x="4450255" y="911488"/>
                  </a:cubicBezTo>
                  <a:lnTo>
                    <a:pt x="4463908" y="911488"/>
                  </a:lnTo>
                  <a:cubicBezTo>
                    <a:pt x="4463908" y="917540"/>
                    <a:pt x="4463908" y="917540"/>
                    <a:pt x="4465579" y="917540"/>
                  </a:cubicBezTo>
                  <a:lnTo>
                    <a:pt x="4477282" y="917540"/>
                  </a:lnTo>
                  <a:cubicBezTo>
                    <a:pt x="4477282" y="917540"/>
                    <a:pt x="4477282" y="917540"/>
                    <a:pt x="4477282" y="920188"/>
                  </a:cubicBezTo>
                  <a:lnTo>
                    <a:pt x="4477282" y="938724"/>
                  </a:lnTo>
                  <a:cubicBezTo>
                    <a:pt x="4477282" y="938724"/>
                    <a:pt x="4477282" y="938724"/>
                    <a:pt x="4478955" y="938724"/>
                  </a:cubicBezTo>
                  <a:lnTo>
                    <a:pt x="4490656" y="938724"/>
                  </a:lnTo>
                  <a:cubicBezTo>
                    <a:pt x="4490656" y="938724"/>
                    <a:pt x="4490656" y="938724"/>
                    <a:pt x="4490656" y="936076"/>
                  </a:cubicBezTo>
                  <a:lnTo>
                    <a:pt x="4490656" y="917540"/>
                  </a:lnTo>
                  <a:cubicBezTo>
                    <a:pt x="4490656" y="917540"/>
                    <a:pt x="4490656" y="917540"/>
                    <a:pt x="4492605" y="916028"/>
                  </a:cubicBezTo>
                  <a:lnTo>
                    <a:pt x="4506258" y="905436"/>
                  </a:lnTo>
                  <a:cubicBezTo>
                    <a:pt x="4506258" y="905436"/>
                    <a:pt x="4506258" y="905436"/>
                    <a:pt x="4506258" y="878201"/>
                  </a:cubicBezTo>
                  <a:cubicBezTo>
                    <a:pt x="4501802" y="878201"/>
                    <a:pt x="4501802" y="878201"/>
                    <a:pt x="4501802" y="847938"/>
                  </a:cubicBezTo>
                  <a:cubicBezTo>
                    <a:pt x="4501802" y="847938"/>
                    <a:pt x="4501802" y="847938"/>
                    <a:pt x="4502914" y="847938"/>
                  </a:cubicBezTo>
                  <a:lnTo>
                    <a:pt x="4510717" y="847938"/>
                  </a:lnTo>
                  <a:cubicBezTo>
                    <a:pt x="4510717" y="844913"/>
                    <a:pt x="4510717" y="844913"/>
                    <a:pt x="4530778" y="844913"/>
                  </a:cubicBezTo>
                  <a:cubicBezTo>
                    <a:pt x="4530778" y="844913"/>
                    <a:pt x="4530778" y="844913"/>
                    <a:pt x="4530778" y="843399"/>
                  </a:cubicBezTo>
                  <a:lnTo>
                    <a:pt x="4530778" y="832808"/>
                  </a:lnTo>
                  <a:cubicBezTo>
                    <a:pt x="4530778" y="832808"/>
                    <a:pt x="4530778" y="832808"/>
                    <a:pt x="4532451" y="832808"/>
                  </a:cubicBezTo>
                  <a:lnTo>
                    <a:pt x="4544152" y="832808"/>
                  </a:lnTo>
                  <a:cubicBezTo>
                    <a:pt x="4544152" y="832808"/>
                    <a:pt x="4544152" y="832808"/>
                    <a:pt x="4544152" y="681500"/>
                  </a:cubicBezTo>
                  <a:cubicBezTo>
                    <a:pt x="4544152" y="681500"/>
                    <a:pt x="4544152" y="681500"/>
                    <a:pt x="4545267" y="681500"/>
                  </a:cubicBezTo>
                  <a:lnTo>
                    <a:pt x="4553068" y="681500"/>
                  </a:lnTo>
                  <a:cubicBezTo>
                    <a:pt x="4553068" y="681500"/>
                    <a:pt x="4553068" y="681500"/>
                    <a:pt x="4553068" y="678473"/>
                  </a:cubicBezTo>
                  <a:lnTo>
                    <a:pt x="4553068" y="657290"/>
                  </a:lnTo>
                  <a:cubicBezTo>
                    <a:pt x="4555298" y="657290"/>
                    <a:pt x="4555298" y="657290"/>
                    <a:pt x="4555298" y="596766"/>
                  </a:cubicBezTo>
                  <a:cubicBezTo>
                    <a:pt x="4555298" y="596766"/>
                    <a:pt x="4555298" y="596766"/>
                    <a:pt x="4556412" y="596766"/>
                  </a:cubicBezTo>
                  <a:lnTo>
                    <a:pt x="4564213" y="596766"/>
                  </a:lnTo>
                  <a:cubicBezTo>
                    <a:pt x="4564213" y="596766"/>
                    <a:pt x="4564213" y="596766"/>
                    <a:pt x="4564213" y="598280"/>
                  </a:cubicBezTo>
                  <a:lnTo>
                    <a:pt x="4564213" y="608871"/>
                  </a:lnTo>
                  <a:cubicBezTo>
                    <a:pt x="4568671" y="608871"/>
                    <a:pt x="4568671" y="608871"/>
                    <a:pt x="4568671" y="605845"/>
                  </a:cubicBezTo>
                  <a:lnTo>
                    <a:pt x="4568671" y="584662"/>
                  </a:lnTo>
                  <a:cubicBezTo>
                    <a:pt x="4568671" y="584662"/>
                    <a:pt x="4568671" y="584662"/>
                    <a:pt x="4570065" y="583906"/>
                  </a:cubicBezTo>
                  <a:lnTo>
                    <a:pt x="4579816" y="578610"/>
                  </a:lnTo>
                  <a:cubicBezTo>
                    <a:pt x="4579816" y="578610"/>
                    <a:pt x="4579816" y="578610"/>
                    <a:pt x="4580930" y="579367"/>
                  </a:cubicBezTo>
                  <a:lnTo>
                    <a:pt x="4588733" y="584662"/>
                  </a:lnTo>
                  <a:cubicBezTo>
                    <a:pt x="4588733" y="584662"/>
                    <a:pt x="4588733" y="584662"/>
                    <a:pt x="4590404" y="584662"/>
                  </a:cubicBezTo>
                  <a:lnTo>
                    <a:pt x="4602107" y="584662"/>
                  </a:lnTo>
                  <a:cubicBezTo>
                    <a:pt x="4602107" y="584662"/>
                    <a:pt x="4602107" y="584662"/>
                    <a:pt x="4602107" y="545322"/>
                  </a:cubicBezTo>
                  <a:cubicBezTo>
                    <a:pt x="4602107" y="545322"/>
                    <a:pt x="4602107" y="545322"/>
                    <a:pt x="4603221" y="545322"/>
                  </a:cubicBezTo>
                  <a:lnTo>
                    <a:pt x="4611021" y="545322"/>
                  </a:lnTo>
                  <a:cubicBezTo>
                    <a:pt x="4611021" y="551375"/>
                    <a:pt x="4611021" y="551375"/>
                    <a:pt x="4612414" y="551375"/>
                  </a:cubicBezTo>
                  <a:lnTo>
                    <a:pt x="4622169" y="551375"/>
                  </a:lnTo>
                  <a:cubicBezTo>
                    <a:pt x="4622169" y="545322"/>
                    <a:pt x="4622169" y="545322"/>
                    <a:pt x="4623282" y="545322"/>
                  </a:cubicBezTo>
                  <a:lnTo>
                    <a:pt x="4631084" y="545322"/>
                  </a:lnTo>
                  <a:cubicBezTo>
                    <a:pt x="4631084" y="545322"/>
                    <a:pt x="4631084" y="545322"/>
                    <a:pt x="4631084" y="590714"/>
                  </a:cubicBezTo>
                  <a:cubicBezTo>
                    <a:pt x="4631084" y="590714"/>
                    <a:pt x="4631084" y="590714"/>
                    <a:pt x="4632477" y="592227"/>
                  </a:cubicBezTo>
                  <a:lnTo>
                    <a:pt x="4642230" y="602819"/>
                  </a:lnTo>
                  <a:cubicBezTo>
                    <a:pt x="4640000" y="611898"/>
                    <a:pt x="4640000" y="611898"/>
                    <a:pt x="4664518" y="611898"/>
                  </a:cubicBezTo>
                  <a:cubicBezTo>
                    <a:pt x="4664518" y="611898"/>
                    <a:pt x="4664518" y="611898"/>
                    <a:pt x="4664518" y="610007"/>
                  </a:cubicBezTo>
                  <a:lnTo>
                    <a:pt x="4664518" y="596766"/>
                  </a:lnTo>
                  <a:cubicBezTo>
                    <a:pt x="4664518" y="596766"/>
                    <a:pt x="4664518" y="596766"/>
                    <a:pt x="4693496" y="584662"/>
                  </a:cubicBezTo>
                  <a:cubicBezTo>
                    <a:pt x="4693496" y="584662"/>
                    <a:pt x="4693496" y="584662"/>
                    <a:pt x="4693496" y="583150"/>
                  </a:cubicBezTo>
                  <a:lnTo>
                    <a:pt x="4693496" y="572557"/>
                  </a:lnTo>
                  <a:cubicBezTo>
                    <a:pt x="4693496" y="572557"/>
                    <a:pt x="4693496" y="572557"/>
                    <a:pt x="4694332" y="572557"/>
                  </a:cubicBezTo>
                  <a:lnTo>
                    <a:pt x="4700182" y="572557"/>
                  </a:lnTo>
                  <a:cubicBezTo>
                    <a:pt x="4700182" y="572557"/>
                    <a:pt x="4700182" y="572557"/>
                    <a:pt x="4700182" y="571423"/>
                  </a:cubicBezTo>
                  <a:lnTo>
                    <a:pt x="4700182" y="563479"/>
                  </a:lnTo>
                  <a:cubicBezTo>
                    <a:pt x="4700182" y="563479"/>
                    <a:pt x="4700182" y="563479"/>
                    <a:pt x="4702412" y="563479"/>
                  </a:cubicBezTo>
                  <a:lnTo>
                    <a:pt x="4718014" y="563479"/>
                  </a:lnTo>
                  <a:cubicBezTo>
                    <a:pt x="4718014" y="563479"/>
                    <a:pt x="4718014" y="563479"/>
                    <a:pt x="4718014" y="564614"/>
                  </a:cubicBezTo>
                  <a:lnTo>
                    <a:pt x="4718014" y="572557"/>
                  </a:lnTo>
                  <a:cubicBezTo>
                    <a:pt x="4718014" y="572557"/>
                    <a:pt x="4718014" y="572557"/>
                    <a:pt x="4719686" y="572557"/>
                  </a:cubicBezTo>
                  <a:lnTo>
                    <a:pt x="4731390" y="572557"/>
                  </a:lnTo>
                  <a:cubicBezTo>
                    <a:pt x="4731390" y="572557"/>
                    <a:pt x="4731390" y="572557"/>
                    <a:pt x="4731390" y="574828"/>
                  </a:cubicBezTo>
                  <a:lnTo>
                    <a:pt x="4731390" y="590714"/>
                  </a:lnTo>
                  <a:cubicBezTo>
                    <a:pt x="4731390" y="590714"/>
                    <a:pt x="4731390" y="590714"/>
                    <a:pt x="4755908" y="590714"/>
                  </a:cubicBezTo>
                  <a:cubicBezTo>
                    <a:pt x="4755908" y="590714"/>
                    <a:pt x="4755908" y="590714"/>
                    <a:pt x="4755908" y="589202"/>
                  </a:cubicBezTo>
                  <a:lnTo>
                    <a:pt x="4755908" y="578610"/>
                  </a:lnTo>
                  <a:cubicBezTo>
                    <a:pt x="4755908" y="578610"/>
                    <a:pt x="4755908" y="578610"/>
                    <a:pt x="4757302" y="578610"/>
                  </a:cubicBezTo>
                  <a:lnTo>
                    <a:pt x="4767053" y="578610"/>
                  </a:lnTo>
                  <a:cubicBezTo>
                    <a:pt x="4767053" y="578610"/>
                    <a:pt x="4767053" y="578610"/>
                    <a:pt x="4767053" y="577096"/>
                  </a:cubicBezTo>
                  <a:lnTo>
                    <a:pt x="4767053" y="566505"/>
                  </a:lnTo>
                  <a:cubicBezTo>
                    <a:pt x="4767053" y="566505"/>
                    <a:pt x="4767053" y="566505"/>
                    <a:pt x="4768725" y="566505"/>
                  </a:cubicBezTo>
                  <a:lnTo>
                    <a:pt x="4780426" y="566505"/>
                  </a:lnTo>
                  <a:cubicBezTo>
                    <a:pt x="4780426" y="566505"/>
                    <a:pt x="4780426" y="566505"/>
                    <a:pt x="4780426" y="568018"/>
                  </a:cubicBezTo>
                  <a:lnTo>
                    <a:pt x="4780426" y="578610"/>
                  </a:lnTo>
                  <a:cubicBezTo>
                    <a:pt x="4784886" y="578610"/>
                    <a:pt x="4784886" y="578610"/>
                    <a:pt x="4784886" y="505982"/>
                  </a:cubicBezTo>
                  <a:cubicBezTo>
                    <a:pt x="4784886" y="505982"/>
                    <a:pt x="4784886" y="505982"/>
                    <a:pt x="4885191" y="505982"/>
                  </a:cubicBezTo>
                  <a:cubicBezTo>
                    <a:pt x="4885191" y="505982"/>
                    <a:pt x="4885191" y="505982"/>
                    <a:pt x="4885191" y="602819"/>
                  </a:cubicBezTo>
                  <a:cubicBezTo>
                    <a:pt x="4885191" y="602819"/>
                    <a:pt x="4885191" y="602819"/>
                    <a:pt x="4887420" y="602819"/>
                  </a:cubicBezTo>
                  <a:lnTo>
                    <a:pt x="4903022" y="602819"/>
                  </a:lnTo>
                  <a:cubicBezTo>
                    <a:pt x="4903022" y="602819"/>
                    <a:pt x="4903022" y="602819"/>
                    <a:pt x="4903022" y="493877"/>
                  </a:cubicBezTo>
                  <a:cubicBezTo>
                    <a:pt x="4903022" y="493877"/>
                    <a:pt x="4903022" y="493877"/>
                    <a:pt x="4925313" y="478746"/>
                  </a:cubicBezTo>
                  <a:cubicBezTo>
                    <a:pt x="4925313" y="478746"/>
                    <a:pt x="4925313" y="478746"/>
                    <a:pt x="4954291" y="478746"/>
                  </a:cubicBezTo>
                  <a:cubicBezTo>
                    <a:pt x="4954291" y="478746"/>
                    <a:pt x="4954291" y="478746"/>
                    <a:pt x="4956242" y="476477"/>
                  </a:cubicBezTo>
                  <a:lnTo>
                    <a:pt x="4969893" y="460589"/>
                  </a:lnTo>
                  <a:cubicBezTo>
                    <a:pt x="4969893" y="460589"/>
                    <a:pt x="4969893" y="460589"/>
                    <a:pt x="5007787" y="460589"/>
                  </a:cubicBezTo>
                  <a:cubicBezTo>
                    <a:pt x="5007787" y="460589"/>
                    <a:pt x="5007787" y="460589"/>
                    <a:pt x="5007787" y="462859"/>
                  </a:cubicBezTo>
                  <a:lnTo>
                    <a:pt x="5007787" y="478746"/>
                  </a:lnTo>
                  <a:cubicBezTo>
                    <a:pt x="5007787" y="478746"/>
                    <a:pt x="5007787" y="478746"/>
                    <a:pt x="5045681" y="478746"/>
                  </a:cubicBezTo>
                  <a:cubicBezTo>
                    <a:pt x="5045681" y="478746"/>
                    <a:pt x="5045681" y="478746"/>
                    <a:pt x="5045681" y="596766"/>
                  </a:cubicBezTo>
                  <a:cubicBezTo>
                    <a:pt x="5045681" y="596766"/>
                    <a:pt x="5045681" y="596766"/>
                    <a:pt x="5047073" y="596766"/>
                  </a:cubicBezTo>
                  <a:lnTo>
                    <a:pt x="5056825" y="596766"/>
                  </a:lnTo>
                  <a:cubicBezTo>
                    <a:pt x="5056825" y="596766"/>
                    <a:pt x="5056825" y="596766"/>
                    <a:pt x="5056825" y="769258"/>
                  </a:cubicBezTo>
                  <a:cubicBezTo>
                    <a:pt x="5056825" y="769258"/>
                    <a:pt x="5056825" y="769258"/>
                    <a:pt x="5059053" y="769258"/>
                  </a:cubicBezTo>
                  <a:lnTo>
                    <a:pt x="5074657" y="769258"/>
                  </a:lnTo>
                  <a:cubicBezTo>
                    <a:pt x="5074657" y="769258"/>
                    <a:pt x="5074657" y="769258"/>
                    <a:pt x="5074657" y="657290"/>
                  </a:cubicBezTo>
                  <a:cubicBezTo>
                    <a:pt x="5074657" y="657290"/>
                    <a:pt x="5074657" y="657290"/>
                    <a:pt x="5075493" y="656533"/>
                  </a:cubicBezTo>
                  <a:lnTo>
                    <a:pt x="5081344" y="651238"/>
                  </a:lnTo>
                  <a:cubicBezTo>
                    <a:pt x="5085802" y="651238"/>
                    <a:pt x="5085802" y="651238"/>
                    <a:pt x="5085802" y="652750"/>
                  </a:cubicBezTo>
                  <a:lnTo>
                    <a:pt x="5085802" y="663343"/>
                  </a:lnTo>
                  <a:cubicBezTo>
                    <a:pt x="5085802" y="663343"/>
                    <a:pt x="5085802" y="663343"/>
                    <a:pt x="5088030" y="661829"/>
                  </a:cubicBezTo>
                  <a:lnTo>
                    <a:pt x="5103634" y="651238"/>
                  </a:lnTo>
                  <a:cubicBezTo>
                    <a:pt x="5103634" y="651238"/>
                    <a:pt x="5103634" y="651238"/>
                    <a:pt x="5105585" y="651238"/>
                  </a:cubicBezTo>
                  <a:lnTo>
                    <a:pt x="5119237" y="651238"/>
                  </a:lnTo>
                  <a:cubicBezTo>
                    <a:pt x="5119237" y="651238"/>
                    <a:pt x="5119237" y="651238"/>
                    <a:pt x="5119237" y="857017"/>
                  </a:cubicBezTo>
                  <a:cubicBezTo>
                    <a:pt x="5119237" y="857017"/>
                    <a:pt x="5119237" y="857017"/>
                    <a:pt x="5150444" y="863070"/>
                  </a:cubicBezTo>
                  <a:cubicBezTo>
                    <a:pt x="5150444" y="860044"/>
                    <a:pt x="5150444" y="857017"/>
                    <a:pt x="5150444" y="853992"/>
                  </a:cubicBezTo>
                  <a:cubicBezTo>
                    <a:pt x="5161589" y="853992"/>
                    <a:pt x="5172733" y="853992"/>
                    <a:pt x="5183878" y="853992"/>
                  </a:cubicBezTo>
                  <a:cubicBezTo>
                    <a:pt x="5183878" y="838860"/>
                    <a:pt x="5183878" y="826756"/>
                    <a:pt x="5183878" y="814651"/>
                  </a:cubicBezTo>
                  <a:lnTo>
                    <a:pt x="5192794" y="814651"/>
                  </a:lnTo>
                  <a:cubicBezTo>
                    <a:pt x="5192794" y="796494"/>
                    <a:pt x="5192794" y="781363"/>
                    <a:pt x="5192794" y="763206"/>
                  </a:cubicBezTo>
                  <a:cubicBezTo>
                    <a:pt x="5195024" y="763206"/>
                    <a:pt x="5197254" y="763206"/>
                    <a:pt x="5199482" y="763206"/>
                  </a:cubicBezTo>
                  <a:cubicBezTo>
                    <a:pt x="5199482" y="745049"/>
                    <a:pt x="5199482" y="729918"/>
                    <a:pt x="5199482" y="711761"/>
                  </a:cubicBezTo>
                  <a:cubicBezTo>
                    <a:pt x="5203940" y="711761"/>
                    <a:pt x="5208398" y="711761"/>
                    <a:pt x="5215086" y="711761"/>
                  </a:cubicBezTo>
                  <a:cubicBezTo>
                    <a:pt x="5230688" y="705709"/>
                    <a:pt x="5248520" y="693604"/>
                    <a:pt x="5264122" y="684525"/>
                  </a:cubicBezTo>
                  <a:cubicBezTo>
                    <a:pt x="5266352" y="675447"/>
                    <a:pt x="5266352" y="666368"/>
                    <a:pt x="5266352" y="657290"/>
                  </a:cubicBezTo>
                  <a:cubicBezTo>
                    <a:pt x="5268582" y="666368"/>
                    <a:pt x="5268582" y="675447"/>
                    <a:pt x="5270810" y="684525"/>
                  </a:cubicBezTo>
                  <a:cubicBezTo>
                    <a:pt x="5288642" y="696631"/>
                    <a:pt x="5304245" y="708734"/>
                    <a:pt x="5322078" y="720840"/>
                  </a:cubicBezTo>
                  <a:cubicBezTo>
                    <a:pt x="5322078" y="717821"/>
                    <a:pt x="5322078" y="714803"/>
                    <a:pt x="5322078" y="714788"/>
                  </a:cubicBezTo>
                  <a:cubicBezTo>
                    <a:pt x="5326534" y="714788"/>
                    <a:pt x="5330994" y="714788"/>
                    <a:pt x="5335452" y="714788"/>
                  </a:cubicBezTo>
                  <a:cubicBezTo>
                    <a:pt x="5335452" y="729918"/>
                    <a:pt x="5335452" y="748075"/>
                    <a:pt x="5335452" y="763206"/>
                  </a:cubicBezTo>
                  <a:cubicBezTo>
                    <a:pt x="5337681" y="763206"/>
                    <a:pt x="5339909" y="763206"/>
                    <a:pt x="5342138" y="763206"/>
                  </a:cubicBezTo>
                  <a:lnTo>
                    <a:pt x="5342138" y="801467"/>
                  </a:lnTo>
                  <a:lnTo>
                    <a:pt x="5377917" y="790806"/>
                  </a:lnTo>
                  <a:cubicBezTo>
                    <a:pt x="5411603" y="790806"/>
                    <a:pt x="5445289" y="790806"/>
                    <a:pt x="5478973" y="790806"/>
                  </a:cubicBezTo>
                  <a:cubicBezTo>
                    <a:pt x="5478973" y="725949"/>
                    <a:pt x="5478973" y="661090"/>
                    <a:pt x="5478973" y="596233"/>
                  </a:cubicBezTo>
                  <a:cubicBezTo>
                    <a:pt x="5486748" y="590828"/>
                    <a:pt x="5497114" y="588126"/>
                    <a:pt x="5507479" y="582720"/>
                  </a:cubicBezTo>
                  <a:cubicBezTo>
                    <a:pt x="5548938" y="577316"/>
                    <a:pt x="5590398" y="569208"/>
                    <a:pt x="5631857" y="561101"/>
                  </a:cubicBezTo>
                  <a:cubicBezTo>
                    <a:pt x="5647405" y="566506"/>
                    <a:pt x="5660362" y="571911"/>
                    <a:pt x="5675909" y="574613"/>
                  </a:cubicBezTo>
                  <a:cubicBezTo>
                    <a:pt x="5678501" y="577316"/>
                    <a:pt x="5681091" y="580019"/>
                    <a:pt x="5683682" y="582720"/>
                  </a:cubicBezTo>
                  <a:lnTo>
                    <a:pt x="5683682" y="833084"/>
                  </a:lnTo>
                  <a:lnTo>
                    <a:pt x="5701821" y="873985"/>
                  </a:lnTo>
                  <a:lnTo>
                    <a:pt x="5701821" y="798914"/>
                  </a:lnTo>
                  <a:cubicBezTo>
                    <a:pt x="5707004" y="798914"/>
                    <a:pt x="5712186" y="798914"/>
                    <a:pt x="5717369" y="798914"/>
                  </a:cubicBezTo>
                  <a:cubicBezTo>
                    <a:pt x="5717369" y="793509"/>
                    <a:pt x="5717369" y="790806"/>
                    <a:pt x="5717369" y="785402"/>
                  </a:cubicBezTo>
                  <a:cubicBezTo>
                    <a:pt x="5722551" y="782699"/>
                    <a:pt x="5727734" y="779997"/>
                    <a:pt x="5732917" y="777295"/>
                  </a:cubicBezTo>
                  <a:lnTo>
                    <a:pt x="5745871" y="777295"/>
                  </a:lnTo>
                  <a:cubicBezTo>
                    <a:pt x="5745871" y="771890"/>
                    <a:pt x="5745871" y="769187"/>
                    <a:pt x="5745871" y="763783"/>
                  </a:cubicBezTo>
                  <a:cubicBezTo>
                    <a:pt x="5748464" y="761080"/>
                    <a:pt x="5753646" y="758377"/>
                    <a:pt x="5756236" y="755675"/>
                  </a:cubicBezTo>
                  <a:cubicBezTo>
                    <a:pt x="5764011" y="755675"/>
                    <a:pt x="5774376" y="755675"/>
                    <a:pt x="5782151" y="755675"/>
                  </a:cubicBezTo>
                  <a:cubicBezTo>
                    <a:pt x="5782151" y="769187"/>
                    <a:pt x="5782151" y="785402"/>
                    <a:pt x="5782151" y="798914"/>
                  </a:cubicBezTo>
                  <a:cubicBezTo>
                    <a:pt x="5800289" y="798914"/>
                    <a:pt x="5818428" y="798914"/>
                    <a:pt x="5836566" y="798914"/>
                  </a:cubicBezTo>
                  <a:cubicBezTo>
                    <a:pt x="5836566" y="850260"/>
                    <a:pt x="5836566" y="898903"/>
                    <a:pt x="5836566" y="950250"/>
                  </a:cubicBezTo>
                  <a:cubicBezTo>
                    <a:pt x="5844340" y="950250"/>
                    <a:pt x="5852114" y="950250"/>
                    <a:pt x="5857295" y="950250"/>
                  </a:cubicBezTo>
                  <a:cubicBezTo>
                    <a:pt x="5865070" y="947547"/>
                    <a:pt x="5870253" y="944844"/>
                    <a:pt x="5878025" y="942143"/>
                  </a:cubicBezTo>
                  <a:cubicBezTo>
                    <a:pt x="5878025" y="936737"/>
                    <a:pt x="5878025" y="934035"/>
                    <a:pt x="5878025" y="931332"/>
                  </a:cubicBezTo>
                  <a:cubicBezTo>
                    <a:pt x="5875435" y="931332"/>
                    <a:pt x="5872843" y="928630"/>
                    <a:pt x="5870253" y="928630"/>
                  </a:cubicBezTo>
                  <a:cubicBezTo>
                    <a:pt x="5870253" y="925928"/>
                    <a:pt x="5870253" y="923225"/>
                    <a:pt x="5870253" y="920522"/>
                  </a:cubicBezTo>
                  <a:cubicBezTo>
                    <a:pt x="5872843" y="917821"/>
                    <a:pt x="5875435" y="917821"/>
                    <a:pt x="5878025" y="915118"/>
                  </a:cubicBezTo>
                  <a:cubicBezTo>
                    <a:pt x="5878025" y="896202"/>
                    <a:pt x="5878025" y="874581"/>
                    <a:pt x="5878025" y="855665"/>
                  </a:cubicBezTo>
                  <a:cubicBezTo>
                    <a:pt x="5875435" y="855665"/>
                    <a:pt x="5872843" y="852962"/>
                    <a:pt x="5870253" y="852962"/>
                  </a:cubicBezTo>
                  <a:cubicBezTo>
                    <a:pt x="5870253" y="850260"/>
                    <a:pt x="5870253" y="847558"/>
                    <a:pt x="5870253" y="844855"/>
                  </a:cubicBezTo>
                  <a:cubicBezTo>
                    <a:pt x="5872843" y="842153"/>
                    <a:pt x="5875435" y="842153"/>
                    <a:pt x="5878025" y="839450"/>
                  </a:cubicBezTo>
                  <a:lnTo>
                    <a:pt x="5883208" y="834046"/>
                  </a:lnTo>
                  <a:lnTo>
                    <a:pt x="5883208" y="823236"/>
                  </a:lnTo>
                  <a:cubicBezTo>
                    <a:pt x="5880618" y="823236"/>
                    <a:pt x="5880618" y="823236"/>
                    <a:pt x="5878025" y="823236"/>
                  </a:cubicBezTo>
                  <a:cubicBezTo>
                    <a:pt x="5878025" y="820533"/>
                    <a:pt x="5878025" y="817831"/>
                    <a:pt x="5878025" y="815128"/>
                  </a:cubicBezTo>
                  <a:cubicBezTo>
                    <a:pt x="5880618" y="815128"/>
                    <a:pt x="5883208" y="812426"/>
                    <a:pt x="5885800" y="809724"/>
                  </a:cubicBezTo>
                  <a:cubicBezTo>
                    <a:pt x="5888390" y="777295"/>
                    <a:pt x="5896165" y="750271"/>
                    <a:pt x="5927259" y="734056"/>
                  </a:cubicBezTo>
                  <a:cubicBezTo>
                    <a:pt x="5924668" y="734056"/>
                    <a:pt x="5924668" y="731353"/>
                    <a:pt x="5922077" y="731353"/>
                  </a:cubicBezTo>
                  <a:cubicBezTo>
                    <a:pt x="5922077" y="728651"/>
                    <a:pt x="5922077" y="725949"/>
                    <a:pt x="5922077" y="723246"/>
                  </a:cubicBezTo>
                  <a:cubicBezTo>
                    <a:pt x="5924668" y="723246"/>
                    <a:pt x="5927259" y="720543"/>
                    <a:pt x="5929850" y="720543"/>
                  </a:cubicBezTo>
                  <a:cubicBezTo>
                    <a:pt x="5929850" y="715139"/>
                    <a:pt x="5929850" y="712436"/>
                    <a:pt x="5929850" y="709734"/>
                  </a:cubicBezTo>
                  <a:cubicBezTo>
                    <a:pt x="5932442" y="709734"/>
                    <a:pt x="5932442" y="709734"/>
                    <a:pt x="5935033" y="709734"/>
                  </a:cubicBezTo>
                  <a:cubicBezTo>
                    <a:pt x="5935033" y="701627"/>
                    <a:pt x="5935033" y="693520"/>
                    <a:pt x="5935033" y="685412"/>
                  </a:cubicBezTo>
                  <a:cubicBezTo>
                    <a:pt x="5932442" y="685412"/>
                    <a:pt x="5932442" y="685412"/>
                    <a:pt x="5929850" y="685412"/>
                  </a:cubicBezTo>
                  <a:cubicBezTo>
                    <a:pt x="5929850" y="682710"/>
                    <a:pt x="5929850" y="682710"/>
                    <a:pt x="5929850" y="680008"/>
                  </a:cubicBezTo>
                  <a:lnTo>
                    <a:pt x="5935033" y="677305"/>
                  </a:lnTo>
                  <a:cubicBezTo>
                    <a:pt x="5940215" y="671901"/>
                    <a:pt x="5942806" y="666495"/>
                    <a:pt x="5947989" y="658388"/>
                  </a:cubicBezTo>
                  <a:cubicBezTo>
                    <a:pt x="5950579" y="652983"/>
                    <a:pt x="5950579" y="650281"/>
                    <a:pt x="5950579" y="647579"/>
                  </a:cubicBezTo>
                  <a:cubicBezTo>
                    <a:pt x="5945398" y="639471"/>
                    <a:pt x="5945398" y="625960"/>
                    <a:pt x="5950579" y="617852"/>
                  </a:cubicBezTo>
                  <a:cubicBezTo>
                    <a:pt x="5950581" y="617849"/>
                    <a:pt x="5950598" y="617795"/>
                    <a:pt x="5950904" y="616838"/>
                  </a:cubicBezTo>
                  <a:lnTo>
                    <a:pt x="5953171" y="609745"/>
                  </a:lnTo>
                  <a:cubicBezTo>
                    <a:pt x="5953173" y="609748"/>
                    <a:pt x="5953190" y="609802"/>
                    <a:pt x="5953495" y="610759"/>
                  </a:cubicBezTo>
                  <a:lnTo>
                    <a:pt x="5955763" y="617852"/>
                  </a:lnTo>
                  <a:cubicBezTo>
                    <a:pt x="5960944" y="625960"/>
                    <a:pt x="5963537" y="639471"/>
                    <a:pt x="5958354" y="647579"/>
                  </a:cubicBezTo>
                  <a:cubicBezTo>
                    <a:pt x="5958354" y="650281"/>
                    <a:pt x="5958354" y="652983"/>
                    <a:pt x="5958354" y="655686"/>
                  </a:cubicBezTo>
                  <a:cubicBezTo>
                    <a:pt x="5963537" y="663793"/>
                    <a:pt x="5968719" y="671901"/>
                    <a:pt x="5971311" y="677305"/>
                  </a:cubicBezTo>
                  <a:cubicBezTo>
                    <a:pt x="5973903" y="677305"/>
                    <a:pt x="5973903" y="680008"/>
                    <a:pt x="5976494" y="680008"/>
                  </a:cubicBezTo>
                  <a:cubicBezTo>
                    <a:pt x="5976494" y="682710"/>
                    <a:pt x="5976494" y="682710"/>
                    <a:pt x="5976494" y="685412"/>
                  </a:cubicBezTo>
                  <a:cubicBezTo>
                    <a:pt x="5973903" y="693520"/>
                    <a:pt x="5973903" y="701627"/>
                    <a:pt x="5973903" y="709734"/>
                  </a:cubicBezTo>
                  <a:cubicBezTo>
                    <a:pt x="5979084" y="712436"/>
                    <a:pt x="5979084" y="715139"/>
                    <a:pt x="5979084" y="720543"/>
                  </a:cubicBezTo>
                  <a:lnTo>
                    <a:pt x="5984268" y="723246"/>
                  </a:lnTo>
                  <a:cubicBezTo>
                    <a:pt x="5984268" y="725949"/>
                    <a:pt x="5984268" y="728651"/>
                    <a:pt x="5984268" y="731353"/>
                  </a:cubicBezTo>
                  <a:cubicBezTo>
                    <a:pt x="5981676" y="734056"/>
                    <a:pt x="5981676" y="734056"/>
                    <a:pt x="5979084" y="734056"/>
                  </a:cubicBezTo>
                  <a:lnTo>
                    <a:pt x="5999269" y="755105"/>
                  </a:lnTo>
                  <a:lnTo>
                    <a:pt x="5999269" y="627662"/>
                  </a:lnTo>
                  <a:lnTo>
                    <a:pt x="5999299" y="627662"/>
                  </a:lnTo>
                  <a:cubicBezTo>
                    <a:pt x="6004989" y="627662"/>
                    <a:pt x="6016130" y="627662"/>
                    <a:pt x="6037948" y="627662"/>
                  </a:cubicBezTo>
                  <a:cubicBezTo>
                    <a:pt x="6037948" y="627654"/>
                    <a:pt x="6037948" y="627557"/>
                    <a:pt x="6037948" y="626311"/>
                  </a:cubicBezTo>
                  <a:lnTo>
                    <a:pt x="6037948" y="616853"/>
                  </a:lnTo>
                  <a:cubicBezTo>
                    <a:pt x="6037954" y="616853"/>
                    <a:pt x="6038029" y="616853"/>
                    <a:pt x="6038962" y="616853"/>
                  </a:cubicBezTo>
                  <a:lnTo>
                    <a:pt x="6046055" y="616853"/>
                  </a:lnTo>
                  <a:cubicBezTo>
                    <a:pt x="6046055" y="616846"/>
                    <a:pt x="6046055" y="616733"/>
                    <a:pt x="6046055" y="614962"/>
                  </a:cubicBezTo>
                  <a:lnTo>
                    <a:pt x="6046055" y="601721"/>
                  </a:lnTo>
                  <a:cubicBezTo>
                    <a:pt x="6046064" y="601721"/>
                    <a:pt x="6046136" y="601721"/>
                    <a:pt x="6046815" y="601721"/>
                  </a:cubicBezTo>
                  <a:lnTo>
                    <a:pt x="6052135" y="601721"/>
                  </a:lnTo>
                  <a:cubicBezTo>
                    <a:pt x="6052135" y="601714"/>
                    <a:pt x="6052135" y="601629"/>
                    <a:pt x="6052135" y="600640"/>
                  </a:cubicBezTo>
                  <a:lnTo>
                    <a:pt x="6052135" y="593073"/>
                  </a:lnTo>
                  <a:cubicBezTo>
                    <a:pt x="6052143" y="593073"/>
                    <a:pt x="6052267" y="593073"/>
                    <a:pt x="6054163" y="593073"/>
                  </a:cubicBezTo>
                  <a:lnTo>
                    <a:pt x="6068350" y="593073"/>
                  </a:lnTo>
                  <a:cubicBezTo>
                    <a:pt x="6068350" y="593080"/>
                    <a:pt x="6068350" y="593157"/>
                    <a:pt x="6068350" y="594154"/>
                  </a:cubicBezTo>
                  <a:lnTo>
                    <a:pt x="6068350" y="601721"/>
                  </a:lnTo>
                  <a:cubicBezTo>
                    <a:pt x="6068360" y="601721"/>
                    <a:pt x="6068861" y="601721"/>
                    <a:pt x="6090642" y="601721"/>
                  </a:cubicBezTo>
                  <a:cubicBezTo>
                    <a:pt x="6090642" y="601713"/>
                    <a:pt x="6090642" y="601599"/>
                    <a:pt x="6090642" y="599829"/>
                  </a:cubicBezTo>
                  <a:lnTo>
                    <a:pt x="6090642" y="586588"/>
                  </a:lnTo>
                  <a:cubicBezTo>
                    <a:pt x="6090648" y="586588"/>
                    <a:pt x="6090745" y="586588"/>
                    <a:pt x="6092416" y="586588"/>
                  </a:cubicBezTo>
                  <a:lnTo>
                    <a:pt x="6104829" y="586588"/>
                  </a:lnTo>
                  <a:cubicBezTo>
                    <a:pt x="6104829" y="586600"/>
                    <a:pt x="6104829" y="587114"/>
                    <a:pt x="6104829" y="610368"/>
                  </a:cubicBezTo>
                  <a:cubicBezTo>
                    <a:pt x="6104836" y="610368"/>
                    <a:pt x="6104916" y="610368"/>
                    <a:pt x="6105843" y="610368"/>
                  </a:cubicBezTo>
                  <a:lnTo>
                    <a:pt x="6112936" y="610368"/>
                  </a:lnTo>
                  <a:cubicBezTo>
                    <a:pt x="6112936" y="610362"/>
                    <a:pt x="6112936" y="610281"/>
                    <a:pt x="6112936" y="609287"/>
                  </a:cubicBezTo>
                  <a:lnTo>
                    <a:pt x="6112936" y="601721"/>
                  </a:lnTo>
                  <a:cubicBezTo>
                    <a:pt x="6112945" y="601721"/>
                    <a:pt x="6113063" y="601721"/>
                    <a:pt x="6114709" y="601721"/>
                  </a:cubicBezTo>
                  <a:lnTo>
                    <a:pt x="6127123" y="601721"/>
                  </a:lnTo>
                  <a:cubicBezTo>
                    <a:pt x="6127123" y="601734"/>
                    <a:pt x="6127123" y="602293"/>
                    <a:pt x="6127123" y="627662"/>
                  </a:cubicBezTo>
                  <a:cubicBezTo>
                    <a:pt x="6127131" y="627662"/>
                    <a:pt x="6127249" y="627662"/>
                    <a:pt x="6129150" y="627662"/>
                  </a:cubicBezTo>
                  <a:lnTo>
                    <a:pt x="6143336" y="627662"/>
                  </a:lnTo>
                  <a:cubicBezTo>
                    <a:pt x="6143336" y="627673"/>
                    <a:pt x="6143336" y="627788"/>
                    <a:pt x="6143336" y="629283"/>
                  </a:cubicBezTo>
                  <a:lnTo>
                    <a:pt x="6143336" y="640633"/>
                  </a:lnTo>
                  <a:cubicBezTo>
                    <a:pt x="6143344" y="640633"/>
                    <a:pt x="6143415" y="640633"/>
                    <a:pt x="6144096" y="640633"/>
                  </a:cubicBezTo>
                  <a:lnTo>
                    <a:pt x="6149417" y="640633"/>
                  </a:lnTo>
                  <a:cubicBezTo>
                    <a:pt x="6149417" y="640625"/>
                    <a:pt x="6149417" y="640549"/>
                    <a:pt x="6149417" y="639822"/>
                  </a:cubicBezTo>
                  <a:lnTo>
                    <a:pt x="6149417" y="634147"/>
                  </a:lnTo>
                  <a:cubicBezTo>
                    <a:pt x="6149434" y="634147"/>
                    <a:pt x="6150153" y="634147"/>
                    <a:pt x="6179817" y="634147"/>
                  </a:cubicBezTo>
                  <a:cubicBezTo>
                    <a:pt x="6179817" y="634161"/>
                    <a:pt x="6179817" y="634724"/>
                    <a:pt x="6179817" y="657927"/>
                  </a:cubicBezTo>
                  <a:cubicBezTo>
                    <a:pt x="6179824" y="657927"/>
                    <a:pt x="6179903" y="657927"/>
                    <a:pt x="6180830" y="657927"/>
                  </a:cubicBezTo>
                  <a:lnTo>
                    <a:pt x="6187924" y="657927"/>
                  </a:lnTo>
                  <a:cubicBezTo>
                    <a:pt x="6187924" y="657934"/>
                    <a:pt x="6187924" y="658007"/>
                    <a:pt x="6187924" y="659008"/>
                  </a:cubicBezTo>
                  <a:lnTo>
                    <a:pt x="6187924" y="666574"/>
                  </a:lnTo>
                  <a:cubicBezTo>
                    <a:pt x="6187933" y="666574"/>
                    <a:pt x="6188006" y="666574"/>
                    <a:pt x="6188684" y="666574"/>
                  </a:cubicBezTo>
                  <a:lnTo>
                    <a:pt x="6194004" y="666574"/>
                  </a:lnTo>
                  <a:cubicBezTo>
                    <a:pt x="6194004" y="666567"/>
                    <a:pt x="6194004" y="666447"/>
                    <a:pt x="6194004" y="664412"/>
                  </a:cubicBezTo>
                  <a:lnTo>
                    <a:pt x="6194004" y="649280"/>
                  </a:lnTo>
                  <a:cubicBezTo>
                    <a:pt x="6194011" y="649280"/>
                    <a:pt x="6194089" y="649280"/>
                    <a:pt x="6195017" y="649280"/>
                  </a:cubicBezTo>
                  <a:lnTo>
                    <a:pt x="6202111" y="649280"/>
                  </a:lnTo>
                  <a:cubicBezTo>
                    <a:pt x="6202111" y="649288"/>
                    <a:pt x="6202111" y="649371"/>
                    <a:pt x="6202111" y="650361"/>
                  </a:cubicBezTo>
                  <a:lnTo>
                    <a:pt x="6202111" y="657927"/>
                  </a:lnTo>
                  <a:lnTo>
                    <a:pt x="6207431" y="655934"/>
                  </a:lnTo>
                  <a:cubicBezTo>
                    <a:pt x="6208191" y="655562"/>
                    <a:pt x="6208191" y="655360"/>
                    <a:pt x="6208191" y="654954"/>
                  </a:cubicBezTo>
                  <a:lnTo>
                    <a:pt x="6208191" y="649280"/>
                  </a:lnTo>
                  <a:cubicBezTo>
                    <a:pt x="6208208" y="649280"/>
                    <a:pt x="6209009" y="649280"/>
                    <a:pt x="6246698" y="649280"/>
                  </a:cubicBezTo>
                  <a:cubicBezTo>
                    <a:pt x="6246698" y="649294"/>
                    <a:pt x="6246698" y="649841"/>
                    <a:pt x="6246698" y="673059"/>
                  </a:cubicBezTo>
                  <a:cubicBezTo>
                    <a:pt x="6246706" y="673059"/>
                    <a:pt x="6246824" y="673059"/>
                    <a:pt x="6248724" y="673059"/>
                  </a:cubicBezTo>
                  <a:lnTo>
                    <a:pt x="6262911" y="673059"/>
                  </a:lnTo>
                  <a:cubicBezTo>
                    <a:pt x="6262911" y="673067"/>
                    <a:pt x="6262911" y="673149"/>
                    <a:pt x="6262911" y="674140"/>
                  </a:cubicBezTo>
                  <a:lnTo>
                    <a:pt x="6262911" y="681706"/>
                  </a:lnTo>
                  <a:cubicBezTo>
                    <a:pt x="6262920" y="681706"/>
                    <a:pt x="6263043" y="681706"/>
                    <a:pt x="6264685" y="681706"/>
                  </a:cubicBezTo>
                  <a:lnTo>
                    <a:pt x="6277098" y="681706"/>
                  </a:lnTo>
                  <a:cubicBezTo>
                    <a:pt x="6277098" y="681694"/>
                    <a:pt x="6277098" y="681183"/>
                    <a:pt x="6277098" y="657927"/>
                  </a:cubicBezTo>
                  <a:cubicBezTo>
                    <a:pt x="6277105" y="657927"/>
                    <a:pt x="6277183" y="657927"/>
                    <a:pt x="6278111" y="657927"/>
                  </a:cubicBezTo>
                  <a:lnTo>
                    <a:pt x="6285205" y="657927"/>
                  </a:lnTo>
                  <a:cubicBezTo>
                    <a:pt x="6285205" y="657908"/>
                    <a:pt x="6285205" y="657137"/>
                    <a:pt x="6285205" y="625500"/>
                  </a:cubicBezTo>
                  <a:cubicBezTo>
                    <a:pt x="6285212" y="625500"/>
                    <a:pt x="6285289" y="625500"/>
                    <a:pt x="6286218" y="625500"/>
                  </a:cubicBezTo>
                  <a:lnTo>
                    <a:pt x="6293312" y="625500"/>
                  </a:lnTo>
                  <a:cubicBezTo>
                    <a:pt x="6293312" y="625494"/>
                    <a:pt x="6293312" y="625385"/>
                    <a:pt x="6293312" y="623609"/>
                  </a:cubicBezTo>
                  <a:lnTo>
                    <a:pt x="6293312" y="610368"/>
                  </a:lnTo>
                  <a:cubicBezTo>
                    <a:pt x="6291285" y="610368"/>
                    <a:pt x="6291285" y="610368"/>
                    <a:pt x="6292045" y="608746"/>
                  </a:cubicBezTo>
                  <a:lnTo>
                    <a:pt x="6297365" y="597397"/>
                  </a:lnTo>
                  <a:cubicBezTo>
                    <a:pt x="6297370" y="597414"/>
                    <a:pt x="6297565" y="598088"/>
                    <a:pt x="6305472" y="625500"/>
                  </a:cubicBezTo>
                  <a:cubicBezTo>
                    <a:pt x="6305480" y="625500"/>
                    <a:pt x="6305553" y="625500"/>
                    <a:pt x="6306232" y="625500"/>
                  </a:cubicBezTo>
                  <a:lnTo>
                    <a:pt x="6311552" y="625500"/>
                  </a:lnTo>
                  <a:cubicBezTo>
                    <a:pt x="6311552" y="625487"/>
                    <a:pt x="6311552" y="624308"/>
                    <a:pt x="6311552" y="519573"/>
                  </a:cubicBezTo>
                  <a:cubicBezTo>
                    <a:pt x="6311562" y="519573"/>
                    <a:pt x="6311676" y="519573"/>
                    <a:pt x="6313072" y="519573"/>
                  </a:cubicBezTo>
                  <a:lnTo>
                    <a:pt x="6323712" y="519573"/>
                  </a:lnTo>
                  <a:cubicBezTo>
                    <a:pt x="6323712" y="519551"/>
                    <a:pt x="6323712" y="518541"/>
                    <a:pt x="6323712" y="472014"/>
                  </a:cubicBezTo>
                  <a:cubicBezTo>
                    <a:pt x="6323729" y="472014"/>
                    <a:pt x="6324354" y="472014"/>
                    <a:pt x="6350059" y="472014"/>
                  </a:cubicBezTo>
                  <a:cubicBezTo>
                    <a:pt x="6350059" y="472002"/>
                    <a:pt x="6350059" y="471492"/>
                    <a:pt x="6350059" y="450396"/>
                  </a:cubicBezTo>
                  <a:cubicBezTo>
                    <a:pt x="6350078" y="450396"/>
                    <a:pt x="6350867" y="450396"/>
                    <a:pt x="6384513" y="450396"/>
                  </a:cubicBezTo>
                  <a:cubicBezTo>
                    <a:pt x="6384513" y="450404"/>
                    <a:pt x="6384513" y="450534"/>
                    <a:pt x="6384513" y="452828"/>
                  </a:cubicBezTo>
                  <a:lnTo>
                    <a:pt x="6384513" y="469852"/>
                  </a:lnTo>
                  <a:cubicBezTo>
                    <a:pt x="6384522" y="469852"/>
                    <a:pt x="6384653" y="469852"/>
                    <a:pt x="6386793" y="469852"/>
                  </a:cubicBezTo>
                  <a:lnTo>
                    <a:pt x="6402753" y="469852"/>
                  </a:lnTo>
                  <a:cubicBezTo>
                    <a:pt x="6402753" y="469870"/>
                    <a:pt x="6402753" y="470764"/>
                    <a:pt x="6402753" y="517411"/>
                  </a:cubicBezTo>
                  <a:cubicBezTo>
                    <a:pt x="6402759" y="517411"/>
                    <a:pt x="6402835" y="517411"/>
                    <a:pt x="6403766" y="517411"/>
                  </a:cubicBezTo>
                  <a:lnTo>
                    <a:pt x="6410860" y="517411"/>
                  </a:lnTo>
                  <a:lnTo>
                    <a:pt x="6425047" y="521735"/>
                  </a:lnTo>
                  <a:cubicBezTo>
                    <a:pt x="6425047" y="521745"/>
                    <a:pt x="6425047" y="522395"/>
                    <a:pt x="6425047" y="560647"/>
                  </a:cubicBezTo>
                  <a:cubicBezTo>
                    <a:pt x="6425053" y="560647"/>
                    <a:pt x="6425128" y="560647"/>
                    <a:pt x="6426060" y="560647"/>
                  </a:cubicBezTo>
                  <a:lnTo>
                    <a:pt x="6433153" y="560647"/>
                  </a:lnTo>
                  <a:cubicBezTo>
                    <a:pt x="6433153" y="560657"/>
                    <a:pt x="6433153" y="560763"/>
                    <a:pt x="6433153" y="562268"/>
                  </a:cubicBezTo>
                  <a:lnTo>
                    <a:pt x="6433153" y="573617"/>
                  </a:lnTo>
                  <a:cubicBezTo>
                    <a:pt x="6433161" y="573617"/>
                    <a:pt x="6433285" y="573617"/>
                    <a:pt x="6435180" y="573617"/>
                  </a:cubicBezTo>
                  <a:lnTo>
                    <a:pt x="6449367" y="573617"/>
                  </a:lnTo>
                  <a:lnTo>
                    <a:pt x="6455447" y="580103"/>
                  </a:lnTo>
                  <a:cubicBezTo>
                    <a:pt x="6455447" y="580115"/>
                    <a:pt x="6455447" y="580601"/>
                    <a:pt x="6455447" y="601721"/>
                  </a:cubicBezTo>
                  <a:cubicBezTo>
                    <a:pt x="6455456" y="601721"/>
                    <a:pt x="6455587" y="601721"/>
                    <a:pt x="6457727" y="601721"/>
                  </a:cubicBezTo>
                  <a:lnTo>
                    <a:pt x="6473687" y="601721"/>
                  </a:lnTo>
                  <a:cubicBezTo>
                    <a:pt x="6473687" y="601728"/>
                    <a:pt x="6473687" y="601808"/>
                    <a:pt x="6473687" y="602801"/>
                  </a:cubicBezTo>
                  <a:lnTo>
                    <a:pt x="6473687" y="610368"/>
                  </a:lnTo>
                  <a:cubicBezTo>
                    <a:pt x="6473696" y="610368"/>
                    <a:pt x="6473795" y="610368"/>
                    <a:pt x="6474954" y="610368"/>
                  </a:cubicBezTo>
                  <a:lnTo>
                    <a:pt x="6483821" y="610368"/>
                  </a:lnTo>
                  <a:cubicBezTo>
                    <a:pt x="6483821" y="610377"/>
                    <a:pt x="6483821" y="610506"/>
                    <a:pt x="6483821" y="612529"/>
                  </a:cubicBezTo>
                  <a:lnTo>
                    <a:pt x="6483821" y="627662"/>
                  </a:lnTo>
                  <a:cubicBezTo>
                    <a:pt x="6487874" y="627662"/>
                    <a:pt x="6487874" y="627662"/>
                    <a:pt x="6487874" y="625770"/>
                  </a:cubicBezTo>
                  <a:lnTo>
                    <a:pt x="6487874" y="612529"/>
                  </a:lnTo>
                  <a:cubicBezTo>
                    <a:pt x="6487880" y="612529"/>
                    <a:pt x="6487958" y="612529"/>
                    <a:pt x="6488887" y="612529"/>
                  </a:cubicBezTo>
                  <a:lnTo>
                    <a:pt x="6495981" y="612529"/>
                  </a:lnTo>
                  <a:cubicBezTo>
                    <a:pt x="6495981" y="612540"/>
                    <a:pt x="6495981" y="612659"/>
                    <a:pt x="6495981" y="614151"/>
                  </a:cubicBezTo>
                  <a:lnTo>
                    <a:pt x="6495981" y="625500"/>
                  </a:lnTo>
                  <a:cubicBezTo>
                    <a:pt x="6495990" y="625500"/>
                    <a:pt x="6496063" y="625500"/>
                    <a:pt x="6496741" y="625500"/>
                  </a:cubicBezTo>
                  <a:lnTo>
                    <a:pt x="6502061" y="625500"/>
                  </a:lnTo>
                  <a:cubicBezTo>
                    <a:pt x="6502061" y="621177"/>
                    <a:pt x="6502061" y="621177"/>
                    <a:pt x="6550701" y="621177"/>
                  </a:cubicBezTo>
                  <a:cubicBezTo>
                    <a:pt x="6550701" y="621186"/>
                    <a:pt x="6550701" y="621287"/>
                    <a:pt x="6550701" y="622528"/>
                  </a:cubicBezTo>
                  <a:lnTo>
                    <a:pt x="6550701" y="631985"/>
                  </a:lnTo>
                  <a:cubicBezTo>
                    <a:pt x="6550709" y="631985"/>
                    <a:pt x="6550784" y="631985"/>
                    <a:pt x="6551461" y="631985"/>
                  </a:cubicBezTo>
                  <a:lnTo>
                    <a:pt x="6556782" y="631985"/>
                  </a:lnTo>
                  <a:cubicBezTo>
                    <a:pt x="6556782" y="631994"/>
                    <a:pt x="6556782" y="632116"/>
                    <a:pt x="6556782" y="634147"/>
                  </a:cubicBezTo>
                  <a:lnTo>
                    <a:pt x="6556782" y="649280"/>
                  </a:lnTo>
                  <a:cubicBezTo>
                    <a:pt x="6556790" y="649276"/>
                    <a:pt x="6556906" y="649198"/>
                    <a:pt x="6558808" y="647929"/>
                  </a:cubicBezTo>
                  <a:lnTo>
                    <a:pt x="6572995" y="638471"/>
                  </a:lnTo>
                  <a:cubicBezTo>
                    <a:pt x="6572997" y="638452"/>
                    <a:pt x="6573128" y="637577"/>
                    <a:pt x="6579075" y="597397"/>
                  </a:cubicBezTo>
                  <a:cubicBezTo>
                    <a:pt x="6579084" y="597395"/>
                    <a:pt x="6579153" y="597369"/>
                    <a:pt x="6579835" y="597127"/>
                  </a:cubicBezTo>
                  <a:lnTo>
                    <a:pt x="6585155" y="595235"/>
                  </a:lnTo>
                  <a:cubicBezTo>
                    <a:pt x="6585155" y="595219"/>
                    <a:pt x="6585188" y="594158"/>
                    <a:pt x="6587182" y="526058"/>
                  </a:cubicBezTo>
                  <a:cubicBezTo>
                    <a:pt x="6587182" y="526076"/>
                    <a:pt x="6587215" y="527167"/>
                    <a:pt x="6589209" y="595235"/>
                  </a:cubicBezTo>
                  <a:cubicBezTo>
                    <a:pt x="6589218" y="595238"/>
                    <a:pt x="6589289" y="595263"/>
                    <a:pt x="6589969" y="595505"/>
                  </a:cubicBezTo>
                  <a:lnTo>
                    <a:pt x="6595289" y="597397"/>
                  </a:lnTo>
                  <a:cubicBezTo>
                    <a:pt x="6595289" y="597377"/>
                    <a:pt x="6595289" y="596044"/>
                    <a:pt x="6595289" y="510926"/>
                  </a:cubicBezTo>
                  <a:cubicBezTo>
                    <a:pt x="6599342" y="510926"/>
                    <a:pt x="6599342" y="510926"/>
                    <a:pt x="6599342" y="478499"/>
                  </a:cubicBezTo>
                  <a:cubicBezTo>
                    <a:pt x="6599354" y="478499"/>
                    <a:pt x="6600040" y="478499"/>
                    <a:pt x="6637849" y="478499"/>
                  </a:cubicBezTo>
                  <a:cubicBezTo>
                    <a:pt x="6637849" y="478516"/>
                    <a:pt x="6637849" y="479234"/>
                    <a:pt x="6637849" y="510926"/>
                  </a:cubicBezTo>
                  <a:cubicBezTo>
                    <a:pt x="6637858" y="510926"/>
                    <a:pt x="6637930" y="510926"/>
                    <a:pt x="6638609" y="510926"/>
                  </a:cubicBezTo>
                  <a:lnTo>
                    <a:pt x="6643929" y="510926"/>
                  </a:lnTo>
                  <a:cubicBezTo>
                    <a:pt x="6643929" y="510905"/>
                    <a:pt x="6643929" y="509599"/>
                    <a:pt x="6643929" y="428778"/>
                  </a:cubicBezTo>
                  <a:cubicBezTo>
                    <a:pt x="6643935" y="428778"/>
                    <a:pt x="6644034" y="428778"/>
                    <a:pt x="6645703" y="428778"/>
                  </a:cubicBezTo>
                  <a:lnTo>
                    <a:pt x="6658116" y="428778"/>
                  </a:lnTo>
                  <a:cubicBezTo>
                    <a:pt x="6658116" y="428771"/>
                    <a:pt x="6658116" y="428660"/>
                    <a:pt x="6658116" y="426887"/>
                  </a:cubicBezTo>
                  <a:lnTo>
                    <a:pt x="6658116" y="413646"/>
                  </a:lnTo>
                  <a:cubicBezTo>
                    <a:pt x="6658127" y="413646"/>
                    <a:pt x="6658625" y="413646"/>
                    <a:pt x="6680410" y="413646"/>
                  </a:cubicBezTo>
                  <a:cubicBezTo>
                    <a:pt x="6680410" y="413639"/>
                    <a:pt x="6680410" y="413558"/>
                    <a:pt x="6680410" y="412565"/>
                  </a:cubicBezTo>
                  <a:lnTo>
                    <a:pt x="6680410" y="404999"/>
                  </a:lnTo>
                  <a:cubicBezTo>
                    <a:pt x="6680417" y="404999"/>
                    <a:pt x="6680527" y="404999"/>
                    <a:pt x="6682183" y="404999"/>
                  </a:cubicBezTo>
                  <a:lnTo>
                    <a:pt x="6694597" y="404999"/>
                  </a:lnTo>
                  <a:cubicBezTo>
                    <a:pt x="6694597" y="405007"/>
                    <a:pt x="6694597" y="405086"/>
                    <a:pt x="6694597" y="406080"/>
                  </a:cubicBezTo>
                  <a:lnTo>
                    <a:pt x="6694597" y="413646"/>
                  </a:lnTo>
                  <a:cubicBezTo>
                    <a:pt x="6694606" y="413646"/>
                    <a:pt x="6694679" y="413646"/>
                    <a:pt x="6695357" y="413646"/>
                  </a:cubicBezTo>
                  <a:lnTo>
                    <a:pt x="6700677" y="413646"/>
                  </a:lnTo>
                  <a:lnTo>
                    <a:pt x="6710810" y="409322"/>
                  </a:lnTo>
                  <a:lnTo>
                    <a:pt x="6714863" y="412565"/>
                  </a:lnTo>
                  <a:lnTo>
                    <a:pt x="6714863" y="404999"/>
                  </a:lnTo>
                  <a:cubicBezTo>
                    <a:pt x="6714872" y="404999"/>
                    <a:pt x="6715009" y="404999"/>
                    <a:pt x="6717143" y="404999"/>
                  </a:cubicBezTo>
                  <a:lnTo>
                    <a:pt x="6733104" y="404999"/>
                  </a:lnTo>
                  <a:cubicBezTo>
                    <a:pt x="6733104" y="405007"/>
                    <a:pt x="6733104" y="405086"/>
                    <a:pt x="6733104" y="406080"/>
                  </a:cubicBezTo>
                  <a:lnTo>
                    <a:pt x="6733104" y="413646"/>
                  </a:lnTo>
                  <a:cubicBezTo>
                    <a:pt x="6733123" y="413646"/>
                    <a:pt x="6733859" y="413646"/>
                    <a:pt x="6763504" y="413646"/>
                  </a:cubicBezTo>
                  <a:cubicBezTo>
                    <a:pt x="6763504" y="413656"/>
                    <a:pt x="6763504" y="413765"/>
                    <a:pt x="6763504" y="415267"/>
                  </a:cubicBezTo>
                  <a:lnTo>
                    <a:pt x="6763504" y="426617"/>
                  </a:lnTo>
                  <a:cubicBezTo>
                    <a:pt x="6763521" y="426617"/>
                    <a:pt x="6764161" y="426617"/>
                    <a:pt x="6789851" y="426617"/>
                  </a:cubicBezTo>
                  <a:cubicBezTo>
                    <a:pt x="6789851" y="426633"/>
                    <a:pt x="6789851" y="427313"/>
                    <a:pt x="6789851" y="456881"/>
                  </a:cubicBezTo>
                  <a:cubicBezTo>
                    <a:pt x="6789860" y="456881"/>
                    <a:pt x="6789933" y="456881"/>
                    <a:pt x="6790611" y="456881"/>
                  </a:cubicBezTo>
                  <a:lnTo>
                    <a:pt x="6795931" y="456881"/>
                  </a:lnTo>
                  <a:cubicBezTo>
                    <a:pt x="6795931" y="456888"/>
                    <a:pt x="6795931" y="456974"/>
                    <a:pt x="6795931" y="457962"/>
                  </a:cubicBezTo>
                  <a:lnTo>
                    <a:pt x="6795931" y="465529"/>
                  </a:lnTo>
                  <a:cubicBezTo>
                    <a:pt x="6799985" y="465529"/>
                    <a:pt x="6799985" y="465529"/>
                    <a:pt x="6799985" y="495793"/>
                  </a:cubicBezTo>
                  <a:cubicBezTo>
                    <a:pt x="6799994" y="495793"/>
                    <a:pt x="6800068" y="495793"/>
                    <a:pt x="6800745" y="495793"/>
                  </a:cubicBezTo>
                  <a:lnTo>
                    <a:pt x="6806065" y="495793"/>
                  </a:lnTo>
                  <a:cubicBezTo>
                    <a:pt x="6806065" y="495802"/>
                    <a:pt x="6806065" y="495869"/>
                    <a:pt x="6806065" y="496604"/>
                  </a:cubicBezTo>
                  <a:lnTo>
                    <a:pt x="6806065" y="502279"/>
                  </a:lnTo>
                  <a:cubicBezTo>
                    <a:pt x="6806071" y="502279"/>
                    <a:pt x="6806149" y="502279"/>
                    <a:pt x="6807078" y="502279"/>
                  </a:cubicBezTo>
                  <a:lnTo>
                    <a:pt x="6814171" y="502279"/>
                  </a:lnTo>
                  <a:cubicBezTo>
                    <a:pt x="6814171" y="502296"/>
                    <a:pt x="6814171" y="503009"/>
                    <a:pt x="6814171" y="532544"/>
                  </a:cubicBezTo>
                  <a:cubicBezTo>
                    <a:pt x="6814179" y="532544"/>
                    <a:pt x="6814299" y="532544"/>
                    <a:pt x="6816198" y="532544"/>
                  </a:cubicBezTo>
                  <a:lnTo>
                    <a:pt x="6830385" y="532544"/>
                  </a:lnTo>
                  <a:cubicBezTo>
                    <a:pt x="6830385" y="532560"/>
                    <a:pt x="6830385" y="533140"/>
                    <a:pt x="6830385" y="556323"/>
                  </a:cubicBezTo>
                  <a:cubicBezTo>
                    <a:pt x="6832412" y="556323"/>
                    <a:pt x="6832412" y="556323"/>
                    <a:pt x="6832412" y="557944"/>
                  </a:cubicBezTo>
                  <a:lnTo>
                    <a:pt x="6832412" y="569294"/>
                  </a:lnTo>
                  <a:cubicBezTo>
                    <a:pt x="6832421" y="569294"/>
                    <a:pt x="6832491" y="569294"/>
                    <a:pt x="6833172" y="569294"/>
                  </a:cubicBezTo>
                  <a:lnTo>
                    <a:pt x="6838492" y="569294"/>
                  </a:lnTo>
                  <a:cubicBezTo>
                    <a:pt x="6838492" y="569308"/>
                    <a:pt x="6838492" y="569871"/>
                    <a:pt x="6838492" y="593073"/>
                  </a:cubicBezTo>
                  <a:cubicBezTo>
                    <a:pt x="6838500" y="593073"/>
                    <a:pt x="6838599" y="593073"/>
                    <a:pt x="6839758" y="593073"/>
                  </a:cubicBezTo>
                  <a:lnTo>
                    <a:pt x="6848625" y="593073"/>
                  </a:lnTo>
                  <a:cubicBezTo>
                    <a:pt x="6850652" y="595235"/>
                    <a:pt x="6850652" y="595235"/>
                    <a:pt x="6850652" y="597127"/>
                  </a:cubicBezTo>
                  <a:lnTo>
                    <a:pt x="6850652" y="610368"/>
                  </a:lnTo>
                  <a:cubicBezTo>
                    <a:pt x="6850657" y="610361"/>
                    <a:pt x="6850744" y="610254"/>
                    <a:pt x="6852172" y="608476"/>
                  </a:cubicBezTo>
                  <a:lnTo>
                    <a:pt x="6862812" y="595235"/>
                  </a:lnTo>
                  <a:cubicBezTo>
                    <a:pt x="6862827" y="595235"/>
                    <a:pt x="6863466" y="595235"/>
                    <a:pt x="6891186" y="595235"/>
                  </a:cubicBezTo>
                  <a:cubicBezTo>
                    <a:pt x="6891186" y="595260"/>
                    <a:pt x="6891186" y="596661"/>
                    <a:pt x="6891186" y="681706"/>
                  </a:cubicBezTo>
                  <a:cubicBezTo>
                    <a:pt x="6891194" y="681706"/>
                    <a:pt x="6891270" y="681706"/>
                    <a:pt x="6891946" y="681706"/>
                  </a:cubicBezTo>
                  <a:lnTo>
                    <a:pt x="6897266" y="681706"/>
                  </a:lnTo>
                  <a:cubicBezTo>
                    <a:pt x="6897270" y="681698"/>
                    <a:pt x="6897329" y="681598"/>
                    <a:pt x="6898026" y="680355"/>
                  </a:cubicBezTo>
                  <a:lnTo>
                    <a:pt x="6903346" y="670897"/>
                  </a:lnTo>
                  <a:cubicBezTo>
                    <a:pt x="6903346" y="670904"/>
                    <a:pt x="6903346" y="671003"/>
                    <a:pt x="6903346" y="672789"/>
                  </a:cubicBezTo>
                  <a:lnTo>
                    <a:pt x="6903346" y="686030"/>
                  </a:lnTo>
                  <a:cubicBezTo>
                    <a:pt x="6907399" y="686030"/>
                    <a:pt x="6907399" y="686030"/>
                    <a:pt x="6907399" y="640633"/>
                  </a:cubicBezTo>
                  <a:cubicBezTo>
                    <a:pt x="6907408" y="640633"/>
                    <a:pt x="6907478" y="640633"/>
                    <a:pt x="6908159" y="640633"/>
                  </a:cubicBezTo>
                  <a:lnTo>
                    <a:pt x="6913479" y="640633"/>
                  </a:lnTo>
                  <a:cubicBezTo>
                    <a:pt x="6913479" y="640618"/>
                    <a:pt x="6913479" y="639618"/>
                    <a:pt x="6913479" y="575779"/>
                  </a:cubicBezTo>
                  <a:cubicBezTo>
                    <a:pt x="6913486" y="575779"/>
                    <a:pt x="6913567" y="575779"/>
                    <a:pt x="6914493" y="575779"/>
                  </a:cubicBezTo>
                  <a:lnTo>
                    <a:pt x="6921586" y="575779"/>
                  </a:lnTo>
                  <a:cubicBezTo>
                    <a:pt x="6921592" y="575758"/>
                    <a:pt x="6921856" y="574818"/>
                    <a:pt x="6933746" y="532544"/>
                  </a:cubicBezTo>
                  <a:cubicBezTo>
                    <a:pt x="6933755" y="532544"/>
                    <a:pt x="6933852" y="532544"/>
                    <a:pt x="6935013" y="532544"/>
                  </a:cubicBezTo>
                  <a:lnTo>
                    <a:pt x="6943880" y="532544"/>
                  </a:lnTo>
                  <a:cubicBezTo>
                    <a:pt x="6943885" y="532567"/>
                    <a:pt x="6944111" y="533533"/>
                    <a:pt x="6954013" y="575779"/>
                  </a:cubicBezTo>
                  <a:cubicBezTo>
                    <a:pt x="6954019" y="575779"/>
                    <a:pt x="6954093" y="575779"/>
                    <a:pt x="6955026" y="575779"/>
                  </a:cubicBezTo>
                  <a:lnTo>
                    <a:pt x="6962120" y="575779"/>
                  </a:lnTo>
                  <a:cubicBezTo>
                    <a:pt x="6962120" y="575790"/>
                    <a:pt x="6962120" y="576457"/>
                    <a:pt x="6962120" y="614691"/>
                  </a:cubicBezTo>
                  <a:cubicBezTo>
                    <a:pt x="6962127" y="614691"/>
                    <a:pt x="6962226" y="614691"/>
                    <a:pt x="6963893" y="614691"/>
                  </a:cubicBezTo>
                  <a:lnTo>
                    <a:pt x="6976307" y="614691"/>
                  </a:lnTo>
                  <a:cubicBezTo>
                    <a:pt x="6976307" y="614699"/>
                    <a:pt x="6976307" y="614821"/>
                    <a:pt x="6976307" y="616853"/>
                  </a:cubicBezTo>
                  <a:lnTo>
                    <a:pt x="6976307" y="631985"/>
                  </a:lnTo>
                  <a:cubicBezTo>
                    <a:pt x="6980360" y="631985"/>
                    <a:pt x="6980360" y="631985"/>
                    <a:pt x="6980360" y="629824"/>
                  </a:cubicBezTo>
                  <a:lnTo>
                    <a:pt x="6980360" y="614691"/>
                  </a:lnTo>
                  <a:cubicBezTo>
                    <a:pt x="6980370" y="614691"/>
                    <a:pt x="6980482" y="614691"/>
                    <a:pt x="6981880" y="614691"/>
                  </a:cubicBezTo>
                  <a:lnTo>
                    <a:pt x="6992520" y="614691"/>
                  </a:lnTo>
                  <a:cubicBezTo>
                    <a:pt x="6992520" y="614701"/>
                    <a:pt x="6992520" y="614818"/>
                    <a:pt x="6992520" y="616312"/>
                  </a:cubicBezTo>
                  <a:lnTo>
                    <a:pt x="6992520" y="627662"/>
                  </a:lnTo>
                  <a:cubicBezTo>
                    <a:pt x="6992536" y="627662"/>
                    <a:pt x="6993245" y="627662"/>
                    <a:pt x="7022921" y="627662"/>
                  </a:cubicBezTo>
                  <a:cubicBezTo>
                    <a:pt x="7022921" y="627645"/>
                    <a:pt x="7022921" y="626874"/>
                    <a:pt x="7022921" y="590912"/>
                  </a:cubicBezTo>
                  <a:cubicBezTo>
                    <a:pt x="7022929" y="590912"/>
                    <a:pt x="7023022" y="590912"/>
                    <a:pt x="7024187" y="590912"/>
                  </a:cubicBezTo>
                  <a:lnTo>
                    <a:pt x="7033054" y="590912"/>
                  </a:lnTo>
                  <a:cubicBezTo>
                    <a:pt x="7033054" y="590923"/>
                    <a:pt x="7033054" y="591417"/>
                    <a:pt x="7033054" y="612529"/>
                  </a:cubicBezTo>
                  <a:cubicBezTo>
                    <a:pt x="7035081" y="612529"/>
                    <a:pt x="7035081" y="612529"/>
                    <a:pt x="7035081" y="580103"/>
                  </a:cubicBezTo>
                  <a:cubicBezTo>
                    <a:pt x="7035095" y="580103"/>
                    <a:pt x="7035636" y="580103"/>
                    <a:pt x="7057374" y="580103"/>
                  </a:cubicBezTo>
                  <a:cubicBezTo>
                    <a:pt x="7057374" y="580093"/>
                    <a:pt x="7057374" y="579973"/>
                    <a:pt x="7057374" y="578481"/>
                  </a:cubicBezTo>
                  <a:lnTo>
                    <a:pt x="7057374" y="567132"/>
                  </a:lnTo>
                  <a:cubicBezTo>
                    <a:pt x="7057382" y="567132"/>
                    <a:pt x="7057457" y="567132"/>
                    <a:pt x="7058134" y="567132"/>
                  </a:cubicBezTo>
                  <a:lnTo>
                    <a:pt x="7063454" y="567132"/>
                  </a:lnTo>
                  <a:cubicBezTo>
                    <a:pt x="7063454" y="567126"/>
                    <a:pt x="7063454" y="567013"/>
                    <a:pt x="7063454" y="565241"/>
                  </a:cubicBezTo>
                  <a:lnTo>
                    <a:pt x="7063454" y="552000"/>
                  </a:lnTo>
                  <a:lnTo>
                    <a:pt x="7067508" y="558485"/>
                  </a:lnTo>
                  <a:cubicBezTo>
                    <a:pt x="7067516" y="558485"/>
                    <a:pt x="7067645" y="558485"/>
                    <a:pt x="7069788" y="558485"/>
                  </a:cubicBezTo>
                  <a:lnTo>
                    <a:pt x="7085748" y="558485"/>
                  </a:lnTo>
                  <a:cubicBezTo>
                    <a:pt x="7085748" y="558477"/>
                    <a:pt x="7085748" y="558409"/>
                    <a:pt x="7085748" y="557674"/>
                  </a:cubicBezTo>
                  <a:lnTo>
                    <a:pt x="7085748" y="552000"/>
                  </a:lnTo>
                  <a:cubicBezTo>
                    <a:pt x="7085757" y="552000"/>
                    <a:pt x="7085831" y="552000"/>
                    <a:pt x="7086508" y="552000"/>
                  </a:cubicBezTo>
                  <a:lnTo>
                    <a:pt x="7091828" y="552000"/>
                  </a:lnTo>
                  <a:cubicBezTo>
                    <a:pt x="7091828" y="552009"/>
                    <a:pt x="7091828" y="552109"/>
                    <a:pt x="7091828" y="553351"/>
                  </a:cubicBezTo>
                  <a:lnTo>
                    <a:pt x="7091828" y="562809"/>
                  </a:lnTo>
                  <a:cubicBezTo>
                    <a:pt x="7091843" y="562809"/>
                    <a:pt x="7092576" y="562809"/>
                    <a:pt x="7130335" y="562809"/>
                  </a:cubicBezTo>
                  <a:cubicBezTo>
                    <a:pt x="7130335" y="562827"/>
                    <a:pt x="7130335" y="564337"/>
                    <a:pt x="7130335" y="701162"/>
                  </a:cubicBezTo>
                  <a:cubicBezTo>
                    <a:pt x="7130345" y="701162"/>
                    <a:pt x="7130460" y="701162"/>
                    <a:pt x="7131855" y="701162"/>
                  </a:cubicBezTo>
                  <a:lnTo>
                    <a:pt x="7142495" y="701162"/>
                  </a:lnTo>
                  <a:cubicBezTo>
                    <a:pt x="7142495" y="696839"/>
                    <a:pt x="7142495" y="692515"/>
                    <a:pt x="7142495" y="688192"/>
                  </a:cubicBezTo>
                  <a:cubicBezTo>
                    <a:pt x="7144522" y="688192"/>
                    <a:pt x="7144522" y="688192"/>
                    <a:pt x="7146549" y="688192"/>
                  </a:cubicBezTo>
                  <a:cubicBezTo>
                    <a:pt x="7146549" y="692515"/>
                    <a:pt x="7146549" y="696839"/>
                    <a:pt x="7146549" y="701162"/>
                  </a:cubicBezTo>
                  <a:cubicBezTo>
                    <a:pt x="7156682" y="701162"/>
                    <a:pt x="7166816" y="701162"/>
                    <a:pt x="7176949" y="701162"/>
                  </a:cubicBezTo>
                  <a:cubicBezTo>
                    <a:pt x="7176949" y="690353"/>
                    <a:pt x="7176949" y="681706"/>
                    <a:pt x="7176949" y="670897"/>
                  </a:cubicBezTo>
                  <a:cubicBezTo>
                    <a:pt x="7181003" y="670897"/>
                    <a:pt x="7185056" y="670897"/>
                    <a:pt x="7189109" y="670897"/>
                  </a:cubicBezTo>
                  <a:lnTo>
                    <a:pt x="7201269" y="668736"/>
                  </a:lnTo>
                  <a:cubicBezTo>
                    <a:pt x="7203296" y="668736"/>
                    <a:pt x="7203296" y="670897"/>
                    <a:pt x="7205323" y="670897"/>
                  </a:cubicBezTo>
                  <a:lnTo>
                    <a:pt x="7215456" y="670897"/>
                  </a:lnTo>
                  <a:cubicBezTo>
                    <a:pt x="7215456" y="681706"/>
                    <a:pt x="7215456" y="692515"/>
                    <a:pt x="7215456" y="701162"/>
                  </a:cubicBezTo>
                  <a:cubicBezTo>
                    <a:pt x="7217483" y="701162"/>
                    <a:pt x="7219510" y="701162"/>
                    <a:pt x="7223563" y="701162"/>
                  </a:cubicBezTo>
                  <a:cubicBezTo>
                    <a:pt x="7223563" y="707648"/>
                    <a:pt x="7223563" y="714133"/>
                    <a:pt x="7223563" y="718457"/>
                  </a:cubicBezTo>
                  <a:lnTo>
                    <a:pt x="7232899" y="719362"/>
                  </a:lnTo>
                  <a:lnTo>
                    <a:pt x="7245857" y="719362"/>
                  </a:lnTo>
                  <a:cubicBezTo>
                    <a:pt x="7245857" y="713553"/>
                    <a:pt x="7245857" y="709381"/>
                    <a:pt x="7245857" y="703324"/>
                  </a:cubicBezTo>
                  <a:lnTo>
                    <a:pt x="7313813" y="703324"/>
                  </a:lnTo>
                  <a:lnTo>
                    <a:pt x="7313813" y="618071"/>
                  </a:lnTo>
                  <a:lnTo>
                    <a:pt x="7385821" y="618071"/>
                  </a:lnTo>
                  <a:lnTo>
                    <a:pt x="7385821" y="696839"/>
                  </a:lnTo>
                  <a:cubicBezTo>
                    <a:pt x="7386456" y="696839"/>
                    <a:pt x="7387091" y="696839"/>
                    <a:pt x="7387725" y="696839"/>
                  </a:cubicBezTo>
                  <a:lnTo>
                    <a:pt x="7388967" y="719362"/>
                  </a:lnTo>
                  <a:lnTo>
                    <a:pt x="7398643" y="719362"/>
                  </a:lnTo>
                  <a:cubicBezTo>
                    <a:pt x="7399179" y="712148"/>
                    <a:pt x="7399885" y="704494"/>
                    <a:pt x="7399885" y="696839"/>
                  </a:cubicBezTo>
                  <a:cubicBezTo>
                    <a:pt x="7401912" y="696839"/>
                    <a:pt x="7403939" y="696839"/>
                    <a:pt x="7405965" y="696839"/>
                  </a:cubicBezTo>
                  <a:lnTo>
                    <a:pt x="7407207" y="719362"/>
                  </a:lnTo>
                  <a:lnTo>
                    <a:pt x="7457829" y="719362"/>
                  </a:lnTo>
                  <a:lnTo>
                    <a:pt x="7457829" y="556334"/>
                  </a:lnTo>
                  <a:lnTo>
                    <a:pt x="7655156" y="556334"/>
                  </a:lnTo>
                  <a:lnTo>
                    <a:pt x="7655156" y="719362"/>
                  </a:lnTo>
                  <a:lnTo>
                    <a:pt x="7673853" y="719362"/>
                  </a:lnTo>
                  <a:lnTo>
                    <a:pt x="7673853" y="636669"/>
                  </a:lnTo>
                  <a:lnTo>
                    <a:pt x="7768973" y="636669"/>
                  </a:lnTo>
                  <a:lnTo>
                    <a:pt x="7773382" y="519115"/>
                  </a:lnTo>
                  <a:lnTo>
                    <a:pt x="7819759" y="519115"/>
                  </a:lnTo>
                  <a:lnTo>
                    <a:pt x="7821437" y="571456"/>
                  </a:lnTo>
                  <a:cubicBezTo>
                    <a:pt x="7843732" y="571456"/>
                    <a:pt x="7866024" y="571456"/>
                    <a:pt x="7886292" y="571456"/>
                  </a:cubicBezTo>
                  <a:cubicBezTo>
                    <a:pt x="7886292" y="597397"/>
                    <a:pt x="7886292" y="623338"/>
                    <a:pt x="7886292" y="647118"/>
                  </a:cubicBezTo>
                  <a:cubicBezTo>
                    <a:pt x="7890345" y="647118"/>
                    <a:pt x="7892372" y="647118"/>
                    <a:pt x="7894398" y="647118"/>
                  </a:cubicBezTo>
                  <a:cubicBezTo>
                    <a:pt x="7894398" y="644956"/>
                    <a:pt x="7896425" y="642794"/>
                    <a:pt x="7896425" y="640633"/>
                  </a:cubicBezTo>
                  <a:cubicBezTo>
                    <a:pt x="7898452" y="640633"/>
                    <a:pt x="7900478" y="640633"/>
                    <a:pt x="7902505" y="640633"/>
                  </a:cubicBezTo>
                  <a:cubicBezTo>
                    <a:pt x="7902505" y="642794"/>
                    <a:pt x="7902505" y="644956"/>
                    <a:pt x="7904533" y="649280"/>
                  </a:cubicBezTo>
                  <a:cubicBezTo>
                    <a:pt x="7908585" y="649280"/>
                    <a:pt x="7912638" y="649280"/>
                    <a:pt x="7916693" y="649280"/>
                  </a:cubicBezTo>
                  <a:cubicBezTo>
                    <a:pt x="7916693" y="647118"/>
                    <a:pt x="7916693" y="644956"/>
                    <a:pt x="7916693" y="642794"/>
                  </a:cubicBezTo>
                  <a:cubicBezTo>
                    <a:pt x="7924798" y="642794"/>
                    <a:pt x="7930878" y="642794"/>
                    <a:pt x="7938985" y="642794"/>
                  </a:cubicBezTo>
                  <a:cubicBezTo>
                    <a:pt x="7938985" y="644956"/>
                    <a:pt x="7938985" y="647118"/>
                    <a:pt x="7938985" y="649280"/>
                  </a:cubicBezTo>
                  <a:cubicBezTo>
                    <a:pt x="7945065" y="649280"/>
                    <a:pt x="7953173" y="649280"/>
                    <a:pt x="7959253" y="649280"/>
                  </a:cubicBezTo>
                  <a:cubicBezTo>
                    <a:pt x="7959253" y="664412"/>
                    <a:pt x="7959253" y="679545"/>
                    <a:pt x="7959253" y="694677"/>
                  </a:cubicBezTo>
                  <a:cubicBezTo>
                    <a:pt x="7963306" y="694677"/>
                    <a:pt x="7969386" y="694677"/>
                    <a:pt x="7973440" y="694677"/>
                  </a:cubicBezTo>
                  <a:cubicBezTo>
                    <a:pt x="7973440" y="690353"/>
                    <a:pt x="7973440" y="686030"/>
                    <a:pt x="7973440" y="681706"/>
                  </a:cubicBezTo>
                  <a:cubicBezTo>
                    <a:pt x="7979520" y="681706"/>
                    <a:pt x="7985600" y="681706"/>
                    <a:pt x="7989653" y="681706"/>
                  </a:cubicBezTo>
                  <a:cubicBezTo>
                    <a:pt x="7989653" y="621177"/>
                    <a:pt x="7989653" y="562809"/>
                    <a:pt x="7989653" y="502279"/>
                  </a:cubicBezTo>
                  <a:cubicBezTo>
                    <a:pt x="7991680" y="500117"/>
                    <a:pt x="7993706" y="497955"/>
                    <a:pt x="7995733" y="495793"/>
                  </a:cubicBezTo>
                  <a:cubicBezTo>
                    <a:pt x="8020053" y="495793"/>
                    <a:pt x="8044373" y="495793"/>
                    <a:pt x="8068694" y="495793"/>
                  </a:cubicBezTo>
                  <a:lnTo>
                    <a:pt x="8068694" y="504441"/>
                  </a:lnTo>
                  <a:lnTo>
                    <a:pt x="8078828" y="504441"/>
                  </a:lnTo>
                  <a:cubicBezTo>
                    <a:pt x="8078828" y="543353"/>
                    <a:pt x="8078828" y="582265"/>
                    <a:pt x="8078828" y="619015"/>
                  </a:cubicBezTo>
                  <a:cubicBezTo>
                    <a:pt x="8086934" y="619015"/>
                    <a:pt x="8093014" y="619015"/>
                    <a:pt x="8101121" y="619015"/>
                  </a:cubicBezTo>
                  <a:cubicBezTo>
                    <a:pt x="8101121" y="597397"/>
                    <a:pt x="8101121" y="575779"/>
                    <a:pt x="8101121" y="552000"/>
                  </a:cubicBezTo>
                  <a:cubicBezTo>
                    <a:pt x="8109228" y="552000"/>
                    <a:pt x="8119361" y="552000"/>
                    <a:pt x="8127469" y="552000"/>
                  </a:cubicBezTo>
                  <a:cubicBezTo>
                    <a:pt x="8129494" y="552000"/>
                    <a:pt x="8129494" y="549838"/>
                    <a:pt x="8131521" y="547676"/>
                  </a:cubicBezTo>
                  <a:lnTo>
                    <a:pt x="8139629" y="547676"/>
                  </a:lnTo>
                  <a:cubicBezTo>
                    <a:pt x="8141654" y="549838"/>
                    <a:pt x="8141654" y="552000"/>
                    <a:pt x="8143681" y="552000"/>
                  </a:cubicBezTo>
                  <a:cubicBezTo>
                    <a:pt x="8149761" y="552000"/>
                    <a:pt x="8157869" y="552000"/>
                    <a:pt x="8165976" y="552000"/>
                  </a:cubicBezTo>
                  <a:cubicBezTo>
                    <a:pt x="8165976" y="513088"/>
                    <a:pt x="8165976" y="474176"/>
                    <a:pt x="8165976" y="435264"/>
                  </a:cubicBezTo>
                  <a:cubicBezTo>
                    <a:pt x="8165989" y="435261"/>
                    <a:pt x="8166856" y="435097"/>
                    <a:pt x="8222722" y="424455"/>
                  </a:cubicBezTo>
                  <a:cubicBezTo>
                    <a:pt x="8222722" y="424462"/>
                    <a:pt x="8222722" y="424536"/>
                    <a:pt x="8222722" y="425536"/>
                  </a:cubicBezTo>
                  <a:lnTo>
                    <a:pt x="8222722" y="433102"/>
                  </a:lnTo>
                  <a:cubicBezTo>
                    <a:pt x="8222740" y="433102"/>
                    <a:pt x="8223384" y="433102"/>
                    <a:pt x="8249069" y="433102"/>
                  </a:cubicBezTo>
                  <a:cubicBezTo>
                    <a:pt x="8249069" y="433124"/>
                    <a:pt x="8249069" y="435495"/>
                    <a:pt x="8249069" y="688192"/>
                  </a:cubicBezTo>
                  <a:cubicBezTo>
                    <a:pt x="8255149" y="688192"/>
                    <a:pt x="8263256" y="688192"/>
                    <a:pt x="8271364" y="688192"/>
                  </a:cubicBezTo>
                  <a:cubicBezTo>
                    <a:pt x="8271364" y="686030"/>
                    <a:pt x="8271364" y="686030"/>
                    <a:pt x="8271364" y="683868"/>
                  </a:cubicBezTo>
                  <a:cubicBezTo>
                    <a:pt x="8275416" y="683868"/>
                    <a:pt x="8279469" y="683868"/>
                    <a:pt x="8283524" y="683868"/>
                  </a:cubicBezTo>
                  <a:cubicBezTo>
                    <a:pt x="8283524" y="686030"/>
                    <a:pt x="8283524" y="686030"/>
                    <a:pt x="8283524" y="688192"/>
                  </a:cubicBezTo>
                  <a:cubicBezTo>
                    <a:pt x="8291630" y="688192"/>
                    <a:pt x="8299736" y="688192"/>
                    <a:pt x="8307844" y="688192"/>
                  </a:cubicBezTo>
                  <a:cubicBezTo>
                    <a:pt x="8307844" y="683868"/>
                    <a:pt x="8307844" y="679545"/>
                    <a:pt x="8307844" y="675221"/>
                  </a:cubicBezTo>
                  <a:cubicBezTo>
                    <a:pt x="8317977" y="675221"/>
                    <a:pt x="8328110" y="675221"/>
                    <a:pt x="8336217" y="675221"/>
                  </a:cubicBezTo>
                  <a:cubicBezTo>
                    <a:pt x="8340270" y="670897"/>
                    <a:pt x="8344325" y="670897"/>
                    <a:pt x="8348377" y="670897"/>
                  </a:cubicBezTo>
                  <a:cubicBezTo>
                    <a:pt x="8354457" y="675221"/>
                    <a:pt x="8362565" y="675221"/>
                    <a:pt x="8368645" y="675221"/>
                  </a:cubicBezTo>
                  <a:cubicBezTo>
                    <a:pt x="8368645" y="668736"/>
                    <a:pt x="8368645" y="664412"/>
                    <a:pt x="8368645" y="657927"/>
                  </a:cubicBezTo>
                  <a:lnTo>
                    <a:pt x="8376752" y="657927"/>
                  </a:lnTo>
                  <a:cubicBezTo>
                    <a:pt x="8376752" y="653603"/>
                    <a:pt x="8376752" y="649280"/>
                    <a:pt x="8376752" y="644956"/>
                  </a:cubicBezTo>
                  <a:cubicBezTo>
                    <a:pt x="8394992" y="644956"/>
                    <a:pt x="8415258" y="644956"/>
                    <a:pt x="8433498" y="644956"/>
                  </a:cubicBezTo>
                  <a:cubicBezTo>
                    <a:pt x="8433498" y="634147"/>
                    <a:pt x="8433498" y="625500"/>
                    <a:pt x="8433498" y="614691"/>
                  </a:cubicBezTo>
                  <a:cubicBezTo>
                    <a:pt x="8439578" y="614691"/>
                    <a:pt x="8445658" y="614691"/>
                    <a:pt x="8451738" y="614691"/>
                  </a:cubicBezTo>
                  <a:cubicBezTo>
                    <a:pt x="8451738" y="612529"/>
                    <a:pt x="8451738" y="610368"/>
                    <a:pt x="8451738" y="608206"/>
                  </a:cubicBezTo>
                  <a:cubicBezTo>
                    <a:pt x="8455792" y="608206"/>
                    <a:pt x="8459845" y="608206"/>
                    <a:pt x="8463898" y="608206"/>
                  </a:cubicBezTo>
                  <a:cubicBezTo>
                    <a:pt x="8463898" y="610368"/>
                    <a:pt x="8463898" y="612529"/>
                    <a:pt x="8463898" y="614691"/>
                  </a:cubicBezTo>
                  <a:cubicBezTo>
                    <a:pt x="8469978" y="614691"/>
                    <a:pt x="8474032" y="614691"/>
                    <a:pt x="8480112" y="614691"/>
                  </a:cubicBezTo>
                  <a:cubicBezTo>
                    <a:pt x="8480112" y="629824"/>
                    <a:pt x="8480112" y="647118"/>
                    <a:pt x="8480112" y="664412"/>
                  </a:cubicBezTo>
                  <a:cubicBezTo>
                    <a:pt x="8490245" y="664412"/>
                    <a:pt x="8502406" y="664412"/>
                    <a:pt x="8512540" y="664412"/>
                  </a:cubicBezTo>
                  <a:cubicBezTo>
                    <a:pt x="8512540" y="655765"/>
                    <a:pt x="8512540" y="647118"/>
                    <a:pt x="8512540" y="638471"/>
                  </a:cubicBezTo>
                  <a:cubicBezTo>
                    <a:pt x="8524700" y="638471"/>
                    <a:pt x="8538886" y="638471"/>
                    <a:pt x="8551046" y="638471"/>
                  </a:cubicBezTo>
                  <a:cubicBezTo>
                    <a:pt x="8551046" y="627662"/>
                    <a:pt x="8551046" y="619015"/>
                    <a:pt x="8551046" y="608206"/>
                  </a:cubicBezTo>
                  <a:cubicBezTo>
                    <a:pt x="8567261" y="608206"/>
                    <a:pt x="8583473" y="608206"/>
                    <a:pt x="8599688" y="608206"/>
                  </a:cubicBezTo>
                  <a:cubicBezTo>
                    <a:pt x="8599688" y="608235"/>
                    <a:pt x="8599688" y="610010"/>
                    <a:pt x="8599688" y="719362"/>
                  </a:cubicBezTo>
                  <a:lnTo>
                    <a:pt x="8599688" y="733141"/>
                  </a:lnTo>
                  <a:lnTo>
                    <a:pt x="8665562" y="733141"/>
                  </a:lnTo>
                  <a:lnTo>
                    <a:pt x="8665562" y="838913"/>
                  </a:lnTo>
                  <a:lnTo>
                    <a:pt x="8665562" y="862160"/>
                  </a:lnTo>
                  <a:lnTo>
                    <a:pt x="8680522" y="862160"/>
                  </a:lnTo>
                  <a:cubicBezTo>
                    <a:pt x="8680522" y="862160"/>
                    <a:pt x="8680522" y="862160"/>
                    <a:pt x="8680522" y="860998"/>
                  </a:cubicBezTo>
                  <a:lnTo>
                    <a:pt x="8680522" y="852862"/>
                  </a:lnTo>
                  <a:cubicBezTo>
                    <a:pt x="8680522" y="852862"/>
                    <a:pt x="8680522" y="852862"/>
                    <a:pt x="8725102" y="852862"/>
                  </a:cubicBezTo>
                  <a:cubicBezTo>
                    <a:pt x="8725102" y="852862"/>
                    <a:pt x="8725102" y="852862"/>
                    <a:pt x="8725102" y="855477"/>
                  </a:cubicBezTo>
                  <a:lnTo>
                    <a:pt x="8725102" y="861131"/>
                  </a:lnTo>
                  <a:lnTo>
                    <a:pt x="8733569" y="852574"/>
                  </a:lnTo>
                  <a:cubicBezTo>
                    <a:pt x="8731340" y="852574"/>
                    <a:pt x="8731340" y="850249"/>
                    <a:pt x="8729111" y="850249"/>
                  </a:cubicBezTo>
                  <a:cubicBezTo>
                    <a:pt x="8729111" y="847924"/>
                    <a:pt x="8729111" y="845600"/>
                    <a:pt x="8729111" y="843275"/>
                  </a:cubicBezTo>
                  <a:cubicBezTo>
                    <a:pt x="8731340" y="843275"/>
                    <a:pt x="8733569" y="840950"/>
                    <a:pt x="8735797" y="840950"/>
                  </a:cubicBezTo>
                  <a:cubicBezTo>
                    <a:pt x="8735797" y="836301"/>
                    <a:pt x="8735797" y="833976"/>
                    <a:pt x="8735797" y="831652"/>
                  </a:cubicBezTo>
                  <a:cubicBezTo>
                    <a:pt x="8738027" y="831652"/>
                    <a:pt x="8738027" y="831652"/>
                    <a:pt x="8740256" y="831652"/>
                  </a:cubicBezTo>
                  <a:cubicBezTo>
                    <a:pt x="8740256" y="824678"/>
                    <a:pt x="8740256" y="817704"/>
                    <a:pt x="8740256" y="810730"/>
                  </a:cubicBezTo>
                  <a:cubicBezTo>
                    <a:pt x="8738027" y="810730"/>
                    <a:pt x="8738027" y="810730"/>
                    <a:pt x="8735797" y="810730"/>
                  </a:cubicBezTo>
                  <a:cubicBezTo>
                    <a:pt x="8735797" y="808405"/>
                    <a:pt x="8735797" y="808405"/>
                    <a:pt x="8735797" y="806081"/>
                  </a:cubicBezTo>
                  <a:lnTo>
                    <a:pt x="8740256" y="803756"/>
                  </a:lnTo>
                  <a:cubicBezTo>
                    <a:pt x="8744713" y="799107"/>
                    <a:pt x="8746943" y="794457"/>
                    <a:pt x="8751401" y="787483"/>
                  </a:cubicBezTo>
                  <a:cubicBezTo>
                    <a:pt x="8753629" y="782834"/>
                    <a:pt x="8753629" y="780510"/>
                    <a:pt x="8753629" y="778185"/>
                  </a:cubicBezTo>
                  <a:cubicBezTo>
                    <a:pt x="8749172" y="771211"/>
                    <a:pt x="8749172" y="759588"/>
                    <a:pt x="8753629" y="752614"/>
                  </a:cubicBezTo>
                  <a:cubicBezTo>
                    <a:pt x="8753631" y="752611"/>
                    <a:pt x="8753645" y="752565"/>
                    <a:pt x="8753909" y="751742"/>
                  </a:cubicBezTo>
                  <a:lnTo>
                    <a:pt x="8755767" y="745928"/>
                  </a:lnTo>
                  <a:lnTo>
                    <a:pt x="8754080" y="745928"/>
                  </a:lnTo>
                  <a:cubicBezTo>
                    <a:pt x="8754080" y="745928"/>
                    <a:pt x="8754080" y="745928"/>
                    <a:pt x="8754080" y="744766"/>
                  </a:cubicBezTo>
                  <a:lnTo>
                    <a:pt x="8754080" y="736629"/>
                  </a:lnTo>
                  <a:cubicBezTo>
                    <a:pt x="8754080" y="736629"/>
                    <a:pt x="8754080" y="736629"/>
                    <a:pt x="8755194" y="736629"/>
                  </a:cubicBezTo>
                  <a:lnTo>
                    <a:pt x="8762996" y="736629"/>
                  </a:lnTo>
                  <a:cubicBezTo>
                    <a:pt x="8762996" y="736629"/>
                    <a:pt x="8762996" y="736629"/>
                    <a:pt x="8762996" y="735467"/>
                  </a:cubicBezTo>
                  <a:lnTo>
                    <a:pt x="8762996" y="727331"/>
                  </a:lnTo>
                  <a:cubicBezTo>
                    <a:pt x="8762996" y="727331"/>
                    <a:pt x="8762996" y="727331"/>
                    <a:pt x="8761881" y="727331"/>
                  </a:cubicBezTo>
                  <a:lnTo>
                    <a:pt x="8754080" y="727331"/>
                  </a:lnTo>
                  <a:cubicBezTo>
                    <a:pt x="8754080" y="727331"/>
                    <a:pt x="8754080" y="727331"/>
                    <a:pt x="8754080" y="726168"/>
                  </a:cubicBezTo>
                  <a:lnTo>
                    <a:pt x="8754080" y="718032"/>
                  </a:lnTo>
                  <a:cubicBezTo>
                    <a:pt x="8754080" y="718032"/>
                    <a:pt x="8754080" y="718032"/>
                    <a:pt x="8755194" y="718032"/>
                  </a:cubicBezTo>
                  <a:lnTo>
                    <a:pt x="8762996" y="718032"/>
                  </a:lnTo>
                  <a:cubicBezTo>
                    <a:pt x="8762996" y="718032"/>
                    <a:pt x="8762996" y="718032"/>
                    <a:pt x="8762996" y="717160"/>
                  </a:cubicBezTo>
                  <a:lnTo>
                    <a:pt x="8762996" y="711058"/>
                  </a:lnTo>
                  <a:cubicBezTo>
                    <a:pt x="8762996" y="711058"/>
                    <a:pt x="8762996" y="711058"/>
                    <a:pt x="8761881" y="711058"/>
                  </a:cubicBezTo>
                  <a:lnTo>
                    <a:pt x="8754080" y="711058"/>
                  </a:lnTo>
                  <a:cubicBezTo>
                    <a:pt x="8754080" y="711058"/>
                    <a:pt x="8754080" y="711058"/>
                    <a:pt x="8754080" y="709896"/>
                  </a:cubicBezTo>
                  <a:lnTo>
                    <a:pt x="8754080" y="701759"/>
                  </a:lnTo>
                  <a:cubicBezTo>
                    <a:pt x="8754080" y="701759"/>
                    <a:pt x="8754080" y="701759"/>
                    <a:pt x="8755194" y="701759"/>
                  </a:cubicBezTo>
                  <a:lnTo>
                    <a:pt x="8762996" y="701759"/>
                  </a:lnTo>
                  <a:cubicBezTo>
                    <a:pt x="8762996" y="701759"/>
                    <a:pt x="8762996" y="701759"/>
                    <a:pt x="8761881" y="700016"/>
                  </a:cubicBezTo>
                  <a:lnTo>
                    <a:pt x="8754080" y="687812"/>
                  </a:lnTo>
                  <a:cubicBezTo>
                    <a:pt x="8754080" y="687812"/>
                    <a:pt x="8754080" y="687812"/>
                    <a:pt x="8754080" y="650617"/>
                  </a:cubicBezTo>
                  <a:cubicBezTo>
                    <a:pt x="8754080" y="650617"/>
                    <a:pt x="8754080" y="650617"/>
                    <a:pt x="8903424" y="650617"/>
                  </a:cubicBezTo>
                  <a:cubicBezTo>
                    <a:pt x="8903424" y="650617"/>
                    <a:pt x="8903424" y="650617"/>
                    <a:pt x="8905096" y="653232"/>
                  </a:cubicBezTo>
                  <a:lnTo>
                    <a:pt x="8908543" y="658626"/>
                  </a:lnTo>
                  <a:lnTo>
                    <a:pt x="8908543" y="647687"/>
                  </a:lnTo>
                  <a:cubicBezTo>
                    <a:pt x="8908543" y="636001"/>
                    <a:pt x="8908543" y="622669"/>
                    <a:pt x="8908543" y="607460"/>
                  </a:cubicBezTo>
                  <a:cubicBezTo>
                    <a:pt x="8908552" y="607460"/>
                    <a:pt x="8908671" y="607460"/>
                    <a:pt x="8910570" y="607460"/>
                  </a:cubicBezTo>
                  <a:lnTo>
                    <a:pt x="8924757" y="607460"/>
                  </a:lnTo>
                  <a:cubicBezTo>
                    <a:pt x="8924757" y="607441"/>
                    <a:pt x="8924757" y="606126"/>
                    <a:pt x="8924757" y="515723"/>
                  </a:cubicBezTo>
                  <a:lnTo>
                    <a:pt x="8924757" y="490724"/>
                  </a:lnTo>
                  <a:lnTo>
                    <a:pt x="9078786" y="490724"/>
                  </a:lnTo>
                  <a:lnTo>
                    <a:pt x="9078786" y="506306"/>
                  </a:lnTo>
                  <a:cubicBezTo>
                    <a:pt x="9078786" y="526935"/>
                    <a:pt x="9078786" y="559711"/>
                    <a:pt x="9078786" y="611783"/>
                  </a:cubicBezTo>
                  <a:cubicBezTo>
                    <a:pt x="9078796" y="611782"/>
                    <a:pt x="9078908" y="611761"/>
                    <a:pt x="9080306" y="611513"/>
                  </a:cubicBezTo>
                  <a:lnTo>
                    <a:pt x="9090946" y="609622"/>
                  </a:lnTo>
                  <a:cubicBezTo>
                    <a:pt x="9090946" y="609644"/>
                    <a:pt x="9090916" y="610978"/>
                    <a:pt x="9088919" y="698254"/>
                  </a:cubicBezTo>
                  <a:cubicBezTo>
                    <a:pt x="9088929" y="698256"/>
                    <a:pt x="9089040" y="698276"/>
                    <a:pt x="9090439" y="698525"/>
                  </a:cubicBezTo>
                  <a:lnTo>
                    <a:pt x="9101079" y="700416"/>
                  </a:lnTo>
                  <a:cubicBezTo>
                    <a:pt x="9101081" y="700423"/>
                    <a:pt x="9101101" y="700487"/>
                    <a:pt x="9101332" y="701227"/>
                  </a:cubicBezTo>
                  <a:lnTo>
                    <a:pt x="9103106" y="706902"/>
                  </a:lnTo>
                  <a:cubicBezTo>
                    <a:pt x="9103108" y="706893"/>
                    <a:pt x="9103153" y="706750"/>
                    <a:pt x="9103866" y="704470"/>
                  </a:cubicBezTo>
                  <a:lnTo>
                    <a:pt x="9109186" y="687446"/>
                  </a:lnTo>
                  <a:cubicBezTo>
                    <a:pt x="9109193" y="687446"/>
                    <a:pt x="9109293" y="687446"/>
                    <a:pt x="9110959" y="687446"/>
                  </a:cubicBezTo>
                  <a:lnTo>
                    <a:pt x="9123373" y="687446"/>
                  </a:lnTo>
                  <a:cubicBezTo>
                    <a:pt x="9123373" y="687463"/>
                    <a:pt x="9123373" y="688156"/>
                    <a:pt x="9123373" y="719872"/>
                  </a:cubicBezTo>
                  <a:cubicBezTo>
                    <a:pt x="9123379" y="719877"/>
                    <a:pt x="9123456" y="719917"/>
                    <a:pt x="9124386" y="720413"/>
                  </a:cubicBezTo>
                  <a:lnTo>
                    <a:pt x="9131480" y="724196"/>
                  </a:lnTo>
                  <a:cubicBezTo>
                    <a:pt x="9131480" y="724205"/>
                    <a:pt x="9131480" y="724306"/>
                    <a:pt x="9131480" y="725547"/>
                  </a:cubicBezTo>
                  <a:lnTo>
                    <a:pt x="9131480" y="735005"/>
                  </a:lnTo>
                  <a:cubicBezTo>
                    <a:pt x="9131500" y="735005"/>
                    <a:pt x="9132408" y="735005"/>
                    <a:pt x="9176067" y="735005"/>
                  </a:cubicBezTo>
                  <a:cubicBezTo>
                    <a:pt x="9176067" y="735013"/>
                    <a:pt x="9176067" y="735096"/>
                    <a:pt x="9176067" y="736086"/>
                  </a:cubicBezTo>
                  <a:lnTo>
                    <a:pt x="9176067" y="743652"/>
                  </a:lnTo>
                  <a:cubicBezTo>
                    <a:pt x="9176076" y="743652"/>
                    <a:pt x="9176197" y="743652"/>
                    <a:pt x="9178093" y="743652"/>
                  </a:cubicBezTo>
                  <a:lnTo>
                    <a:pt x="9192280" y="743652"/>
                  </a:lnTo>
                  <a:cubicBezTo>
                    <a:pt x="9192280" y="743634"/>
                    <a:pt x="9192280" y="742905"/>
                    <a:pt x="9192280" y="713387"/>
                  </a:cubicBezTo>
                  <a:cubicBezTo>
                    <a:pt x="9192301" y="713387"/>
                    <a:pt x="9193231" y="713387"/>
                    <a:pt x="9236867" y="713387"/>
                  </a:cubicBezTo>
                  <a:cubicBezTo>
                    <a:pt x="9236867" y="713379"/>
                    <a:pt x="9236867" y="713282"/>
                    <a:pt x="9236867" y="712036"/>
                  </a:cubicBezTo>
                  <a:lnTo>
                    <a:pt x="9236867" y="702578"/>
                  </a:lnTo>
                  <a:cubicBezTo>
                    <a:pt x="9236873" y="702578"/>
                    <a:pt x="9236947" y="702578"/>
                    <a:pt x="9237881" y="702578"/>
                  </a:cubicBezTo>
                  <a:lnTo>
                    <a:pt x="9244974" y="702578"/>
                  </a:lnTo>
                  <a:cubicBezTo>
                    <a:pt x="9244974" y="702571"/>
                    <a:pt x="9244974" y="702458"/>
                    <a:pt x="9244974" y="700687"/>
                  </a:cubicBezTo>
                  <a:lnTo>
                    <a:pt x="9244974" y="687446"/>
                  </a:lnTo>
                  <a:cubicBezTo>
                    <a:pt x="9244983" y="687446"/>
                    <a:pt x="9245055" y="687446"/>
                    <a:pt x="9245734" y="687446"/>
                  </a:cubicBezTo>
                  <a:lnTo>
                    <a:pt x="9251054" y="687446"/>
                  </a:lnTo>
                  <a:cubicBezTo>
                    <a:pt x="9251054" y="687439"/>
                    <a:pt x="9251054" y="687354"/>
                    <a:pt x="9251054" y="686365"/>
                  </a:cubicBezTo>
                  <a:lnTo>
                    <a:pt x="9251054" y="678798"/>
                  </a:lnTo>
                  <a:cubicBezTo>
                    <a:pt x="9251062" y="678798"/>
                    <a:pt x="9251186" y="678798"/>
                    <a:pt x="9253081" y="678798"/>
                  </a:cubicBezTo>
                  <a:lnTo>
                    <a:pt x="9267268" y="678798"/>
                  </a:lnTo>
                  <a:cubicBezTo>
                    <a:pt x="9267268" y="678805"/>
                    <a:pt x="9267268" y="678882"/>
                    <a:pt x="9267268" y="679879"/>
                  </a:cubicBezTo>
                  <a:lnTo>
                    <a:pt x="9267268" y="687446"/>
                  </a:lnTo>
                  <a:cubicBezTo>
                    <a:pt x="9267279" y="687446"/>
                    <a:pt x="9267780" y="687446"/>
                    <a:pt x="9289561" y="687446"/>
                  </a:cubicBezTo>
                  <a:cubicBezTo>
                    <a:pt x="9289561" y="687438"/>
                    <a:pt x="9289561" y="687324"/>
                    <a:pt x="9289561" y="685554"/>
                  </a:cubicBezTo>
                  <a:lnTo>
                    <a:pt x="9289561" y="672313"/>
                  </a:lnTo>
                  <a:cubicBezTo>
                    <a:pt x="9289567" y="672313"/>
                    <a:pt x="9289664" y="672313"/>
                    <a:pt x="9291335" y="672313"/>
                  </a:cubicBezTo>
                  <a:lnTo>
                    <a:pt x="9303748" y="672313"/>
                  </a:lnTo>
                  <a:cubicBezTo>
                    <a:pt x="9303748" y="672325"/>
                    <a:pt x="9303748" y="672839"/>
                    <a:pt x="9303748" y="696093"/>
                  </a:cubicBezTo>
                  <a:cubicBezTo>
                    <a:pt x="9303755" y="696093"/>
                    <a:pt x="9303835" y="696093"/>
                    <a:pt x="9304762" y="696093"/>
                  </a:cubicBezTo>
                  <a:lnTo>
                    <a:pt x="9311855" y="696093"/>
                  </a:lnTo>
                  <a:cubicBezTo>
                    <a:pt x="9311855" y="696087"/>
                    <a:pt x="9311855" y="696006"/>
                    <a:pt x="9311855" y="695012"/>
                  </a:cubicBezTo>
                  <a:lnTo>
                    <a:pt x="9311855" y="687446"/>
                  </a:lnTo>
                  <a:cubicBezTo>
                    <a:pt x="9311864" y="687446"/>
                    <a:pt x="9311982" y="687446"/>
                    <a:pt x="9313628" y="687446"/>
                  </a:cubicBezTo>
                  <a:lnTo>
                    <a:pt x="9326042" y="687446"/>
                  </a:lnTo>
                  <a:cubicBezTo>
                    <a:pt x="9326042" y="687459"/>
                    <a:pt x="9326042" y="688018"/>
                    <a:pt x="9326042" y="713387"/>
                  </a:cubicBezTo>
                  <a:cubicBezTo>
                    <a:pt x="9326050" y="713387"/>
                    <a:pt x="9326168" y="713387"/>
                    <a:pt x="9328069" y="713387"/>
                  </a:cubicBezTo>
                  <a:lnTo>
                    <a:pt x="9342255" y="713387"/>
                  </a:lnTo>
                  <a:cubicBezTo>
                    <a:pt x="9342255" y="713398"/>
                    <a:pt x="9342255" y="713513"/>
                    <a:pt x="9342255" y="715008"/>
                  </a:cubicBezTo>
                  <a:lnTo>
                    <a:pt x="9342255" y="726358"/>
                  </a:lnTo>
                  <a:cubicBezTo>
                    <a:pt x="9342263" y="726358"/>
                    <a:pt x="9342334" y="726358"/>
                    <a:pt x="9343015" y="726358"/>
                  </a:cubicBezTo>
                  <a:lnTo>
                    <a:pt x="9348336" y="726358"/>
                  </a:lnTo>
                  <a:cubicBezTo>
                    <a:pt x="9348336" y="726350"/>
                    <a:pt x="9348336" y="726274"/>
                    <a:pt x="9348336" y="725547"/>
                  </a:cubicBezTo>
                  <a:lnTo>
                    <a:pt x="9348336" y="719872"/>
                  </a:lnTo>
                  <a:cubicBezTo>
                    <a:pt x="9348353" y="719872"/>
                    <a:pt x="9349072" y="719872"/>
                    <a:pt x="9378736" y="719872"/>
                  </a:cubicBezTo>
                  <a:cubicBezTo>
                    <a:pt x="9378736" y="719886"/>
                    <a:pt x="9378736" y="720449"/>
                    <a:pt x="9378736" y="743652"/>
                  </a:cubicBezTo>
                  <a:cubicBezTo>
                    <a:pt x="9378743" y="743652"/>
                    <a:pt x="9378822" y="743652"/>
                    <a:pt x="9379749" y="743652"/>
                  </a:cubicBezTo>
                  <a:lnTo>
                    <a:pt x="9386843" y="743652"/>
                  </a:lnTo>
                  <a:cubicBezTo>
                    <a:pt x="9386843" y="743659"/>
                    <a:pt x="9386843" y="743732"/>
                    <a:pt x="9386843" y="744733"/>
                  </a:cubicBezTo>
                  <a:lnTo>
                    <a:pt x="9386843" y="752299"/>
                  </a:lnTo>
                  <a:cubicBezTo>
                    <a:pt x="9386852" y="752299"/>
                    <a:pt x="9386925" y="752299"/>
                    <a:pt x="9387603" y="752299"/>
                  </a:cubicBezTo>
                  <a:lnTo>
                    <a:pt x="9392923" y="752299"/>
                  </a:lnTo>
                  <a:cubicBezTo>
                    <a:pt x="9392923" y="752292"/>
                    <a:pt x="9392923" y="752172"/>
                    <a:pt x="9392923" y="750137"/>
                  </a:cubicBezTo>
                  <a:lnTo>
                    <a:pt x="9392923" y="735005"/>
                  </a:lnTo>
                  <a:cubicBezTo>
                    <a:pt x="9392930" y="735005"/>
                    <a:pt x="9393008" y="735005"/>
                    <a:pt x="9393936" y="735005"/>
                  </a:cubicBezTo>
                  <a:lnTo>
                    <a:pt x="9401030" y="735005"/>
                  </a:lnTo>
                  <a:cubicBezTo>
                    <a:pt x="9401030" y="735013"/>
                    <a:pt x="9401030" y="735096"/>
                    <a:pt x="9401030" y="736086"/>
                  </a:cubicBezTo>
                  <a:lnTo>
                    <a:pt x="9401030" y="743652"/>
                  </a:lnTo>
                  <a:lnTo>
                    <a:pt x="9406350" y="741659"/>
                  </a:lnTo>
                  <a:cubicBezTo>
                    <a:pt x="9407110" y="741287"/>
                    <a:pt x="9407110" y="741085"/>
                    <a:pt x="9407110" y="740679"/>
                  </a:cubicBezTo>
                  <a:lnTo>
                    <a:pt x="9407110" y="735005"/>
                  </a:lnTo>
                  <a:cubicBezTo>
                    <a:pt x="9407127" y="735005"/>
                    <a:pt x="9407928" y="735005"/>
                    <a:pt x="9445617" y="735005"/>
                  </a:cubicBezTo>
                  <a:cubicBezTo>
                    <a:pt x="9445617" y="735019"/>
                    <a:pt x="9445617" y="735566"/>
                    <a:pt x="9445617" y="758784"/>
                  </a:cubicBezTo>
                  <a:cubicBezTo>
                    <a:pt x="9445625" y="758784"/>
                    <a:pt x="9445743" y="758784"/>
                    <a:pt x="9447643" y="758784"/>
                  </a:cubicBezTo>
                  <a:lnTo>
                    <a:pt x="9461830" y="758784"/>
                  </a:lnTo>
                  <a:cubicBezTo>
                    <a:pt x="9461830" y="758792"/>
                    <a:pt x="9461830" y="758874"/>
                    <a:pt x="9461830" y="759865"/>
                  </a:cubicBezTo>
                  <a:lnTo>
                    <a:pt x="9461830" y="767431"/>
                  </a:lnTo>
                  <a:cubicBezTo>
                    <a:pt x="9461839" y="767431"/>
                    <a:pt x="9461962" y="767431"/>
                    <a:pt x="9463604" y="767431"/>
                  </a:cubicBezTo>
                  <a:lnTo>
                    <a:pt x="9476017" y="767431"/>
                  </a:lnTo>
                  <a:cubicBezTo>
                    <a:pt x="9476017" y="767419"/>
                    <a:pt x="9476017" y="766908"/>
                    <a:pt x="9476017" y="743652"/>
                  </a:cubicBezTo>
                  <a:cubicBezTo>
                    <a:pt x="9476024" y="743652"/>
                    <a:pt x="9476102" y="743652"/>
                    <a:pt x="9477030" y="743652"/>
                  </a:cubicBezTo>
                  <a:lnTo>
                    <a:pt x="9484124" y="743652"/>
                  </a:lnTo>
                  <a:cubicBezTo>
                    <a:pt x="9484124" y="743633"/>
                    <a:pt x="9484124" y="742862"/>
                    <a:pt x="9484124" y="711225"/>
                  </a:cubicBezTo>
                  <a:cubicBezTo>
                    <a:pt x="9484131" y="711225"/>
                    <a:pt x="9484208" y="711225"/>
                    <a:pt x="9485137" y="711225"/>
                  </a:cubicBezTo>
                  <a:lnTo>
                    <a:pt x="9492231" y="711225"/>
                  </a:lnTo>
                  <a:cubicBezTo>
                    <a:pt x="9492231" y="711219"/>
                    <a:pt x="9492231" y="711110"/>
                    <a:pt x="9492231" y="709334"/>
                  </a:cubicBezTo>
                  <a:lnTo>
                    <a:pt x="9492231" y="696093"/>
                  </a:lnTo>
                  <a:cubicBezTo>
                    <a:pt x="9490204" y="696093"/>
                    <a:pt x="9490204" y="696093"/>
                    <a:pt x="9490964" y="694471"/>
                  </a:cubicBezTo>
                  <a:lnTo>
                    <a:pt x="9496284" y="683122"/>
                  </a:lnTo>
                  <a:cubicBezTo>
                    <a:pt x="9496289" y="683139"/>
                    <a:pt x="9496484" y="683813"/>
                    <a:pt x="9504391" y="711225"/>
                  </a:cubicBezTo>
                  <a:cubicBezTo>
                    <a:pt x="9504399" y="711225"/>
                    <a:pt x="9504472" y="711225"/>
                    <a:pt x="9505151" y="711225"/>
                  </a:cubicBezTo>
                  <a:lnTo>
                    <a:pt x="9510471" y="711225"/>
                  </a:lnTo>
                  <a:cubicBezTo>
                    <a:pt x="9510471" y="711212"/>
                    <a:pt x="9510471" y="710033"/>
                    <a:pt x="9510471" y="605298"/>
                  </a:cubicBezTo>
                  <a:cubicBezTo>
                    <a:pt x="9510481" y="605298"/>
                    <a:pt x="9510595" y="605298"/>
                    <a:pt x="9511991" y="605298"/>
                  </a:cubicBezTo>
                  <a:lnTo>
                    <a:pt x="9522631" y="605298"/>
                  </a:lnTo>
                  <a:cubicBezTo>
                    <a:pt x="9522631" y="605276"/>
                    <a:pt x="9522631" y="604266"/>
                    <a:pt x="9522631" y="557739"/>
                  </a:cubicBezTo>
                  <a:cubicBezTo>
                    <a:pt x="9522648" y="557739"/>
                    <a:pt x="9523273" y="557739"/>
                    <a:pt x="9548978" y="557739"/>
                  </a:cubicBezTo>
                  <a:cubicBezTo>
                    <a:pt x="9548978" y="557727"/>
                    <a:pt x="9548978" y="557217"/>
                    <a:pt x="9548978" y="536121"/>
                  </a:cubicBezTo>
                  <a:cubicBezTo>
                    <a:pt x="9548997" y="536121"/>
                    <a:pt x="9549786" y="536121"/>
                    <a:pt x="9583432" y="536121"/>
                  </a:cubicBezTo>
                  <a:cubicBezTo>
                    <a:pt x="9583432" y="536129"/>
                    <a:pt x="9583432" y="536259"/>
                    <a:pt x="9583432" y="538553"/>
                  </a:cubicBezTo>
                  <a:lnTo>
                    <a:pt x="9583432" y="555577"/>
                  </a:lnTo>
                  <a:cubicBezTo>
                    <a:pt x="9583441" y="555577"/>
                    <a:pt x="9583572" y="555577"/>
                    <a:pt x="9585712" y="555577"/>
                  </a:cubicBezTo>
                  <a:lnTo>
                    <a:pt x="9601672" y="555577"/>
                  </a:lnTo>
                  <a:cubicBezTo>
                    <a:pt x="9601672" y="555595"/>
                    <a:pt x="9601672" y="556489"/>
                    <a:pt x="9601672" y="603136"/>
                  </a:cubicBezTo>
                  <a:cubicBezTo>
                    <a:pt x="9601678" y="603136"/>
                    <a:pt x="9601754" y="603136"/>
                    <a:pt x="9602685" y="603136"/>
                  </a:cubicBezTo>
                  <a:lnTo>
                    <a:pt x="9609779" y="603136"/>
                  </a:lnTo>
                  <a:lnTo>
                    <a:pt x="9623966" y="607460"/>
                  </a:lnTo>
                  <a:cubicBezTo>
                    <a:pt x="9623966" y="607470"/>
                    <a:pt x="9623966" y="608120"/>
                    <a:pt x="9623966" y="646372"/>
                  </a:cubicBezTo>
                  <a:cubicBezTo>
                    <a:pt x="9623972" y="646372"/>
                    <a:pt x="9624047" y="646372"/>
                    <a:pt x="9624979" y="646372"/>
                  </a:cubicBezTo>
                  <a:lnTo>
                    <a:pt x="9632072" y="646372"/>
                  </a:lnTo>
                  <a:cubicBezTo>
                    <a:pt x="9632072" y="646382"/>
                    <a:pt x="9632072" y="646488"/>
                    <a:pt x="9632072" y="647993"/>
                  </a:cubicBezTo>
                  <a:lnTo>
                    <a:pt x="9632072" y="659342"/>
                  </a:lnTo>
                  <a:cubicBezTo>
                    <a:pt x="9632080" y="659342"/>
                    <a:pt x="9632204" y="659342"/>
                    <a:pt x="9634099" y="659342"/>
                  </a:cubicBezTo>
                  <a:lnTo>
                    <a:pt x="9648286" y="659342"/>
                  </a:lnTo>
                  <a:lnTo>
                    <a:pt x="9654366" y="665828"/>
                  </a:lnTo>
                  <a:cubicBezTo>
                    <a:pt x="9654366" y="665840"/>
                    <a:pt x="9654366" y="666326"/>
                    <a:pt x="9654366" y="687446"/>
                  </a:cubicBezTo>
                  <a:cubicBezTo>
                    <a:pt x="9654375" y="687446"/>
                    <a:pt x="9654506" y="687446"/>
                    <a:pt x="9656646" y="687446"/>
                  </a:cubicBezTo>
                  <a:lnTo>
                    <a:pt x="9672606" y="687446"/>
                  </a:lnTo>
                  <a:cubicBezTo>
                    <a:pt x="9672606" y="687453"/>
                    <a:pt x="9672606" y="687533"/>
                    <a:pt x="9672606" y="688526"/>
                  </a:cubicBezTo>
                  <a:lnTo>
                    <a:pt x="9672606" y="696093"/>
                  </a:lnTo>
                  <a:cubicBezTo>
                    <a:pt x="9672615" y="696093"/>
                    <a:pt x="9672714" y="696093"/>
                    <a:pt x="9673873" y="696093"/>
                  </a:cubicBezTo>
                  <a:lnTo>
                    <a:pt x="9682740" y="696093"/>
                  </a:lnTo>
                  <a:cubicBezTo>
                    <a:pt x="9682740" y="696102"/>
                    <a:pt x="9682740" y="696231"/>
                    <a:pt x="9682740" y="698254"/>
                  </a:cubicBezTo>
                  <a:lnTo>
                    <a:pt x="9682740" y="713387"/>
                  </a:lnTo>
                  <a:cubicBezTo>
                    <a:pt x="9686793" y="713387"/>
                    <a:pt x="9686793" y="713387"/>
                    <a:pt x="9686793" y="711495"/>
                  </a:cubicBezTo>
                  <a:lnTo>
                    <a:pt x="9686793" y="698254"/>
                  </a:lnTo>
                  <a:cubicBezTo>
                    <a:pt x="9686799" y="698254"/>
                    <a:pt x="9686877" y="698254"/>
                    <a:pt x="9687806" y="698254"/>
                  </a:cubicBezTo>
                  <a:lnTo>
                    <a:pt x="9694900" y="698254"/>
                  </a:lnTo>
                  <a:cubicBezTo>
                    <a:pt x="9694900" y="698265"/>
                    <a:pt x="9694900" y="698384"/>
                    <a:pt x="9694900" y="699876"/>
                  </a:cubicBezTo>
                  <a:lnTo>
                    <a:pt x="9694900" y="711225"/>
                  </a:lnTo>
                  <a:cubicBezTo>
                    <a:pt x="9694909" y="711225"/>
                    <a:pt x="9694982" y="711225"/>
                    <a:pt x="9695660" y="711225"/>
                  </a:cubicBezTo>
                  <a:lnTo>
                    <a:pt x="9700980" y="711225"/>
                  </a:lnTo>
                  <a:cubicBezTo>
                    <a:pt x="9700980" y="706902"/>
                    <a:pt x="9700980" y="706902"/>
                    <a:pt x="9749620" y="706902"/>
                  </a:cubicBezTo>
                  <a:cubicBezTo>
                    <a:pt x="9749620" y="706911"/>
                    <a:pt x="9749620" y="707012"/>
                    <a:pt x="9749620" y="708253"/>
                  </a:cubicBezTo>
                  <a:lnTo>
                    <a:pt x="9749620" y="717710"/>
                  </a:lnTo>
                  <a:cubicBezTo>
                    <a:pt x="9749628" y="717710"/>
                    <a:pt x="9749703" y="717710"/>
                    <a:pt x="9750380" y="717710"/>
                  </a:cubicBezTo>
                  <a:lnTo>
                    <a:pt x="9755702" y="717710"/>
                  </a:lnTo>
                  <a:cubicBezTo>
                    <a:pt x="9755702" y="717719"/>
                    <a:pt x="9755702" y="717841"/>
                    <a:pt x="9755702" y="719872"/>
                  </a:cubicBezTo>
                  <a:lnTo>
                    <a:pt x="9755702" y="735005"/>
                  </a:lnTo>
                  <a:cubicBezTo>
                    <a:pt x="9755710" y="735001"/>
                    <a:pt x="9755826" y="734923"/>
                    <a:pt x="9757728" y="733654"/>
                  </a:cubicBezTo>
                  <a:lnTo>
                    <a:pt x="9771914" y="724196"/>
                  </a:lnTo>
                  <a:cubicBezTo>
                    <a:pt x="9771916" y="724177"/>
                    <a:pt x="9772048" y="723302"/>
                    <a:pt x="9777994" y="683122"/>
                  </a:cubicBezTo>
                  <a:cubicBezTo>
                    <a:pt x="9778004" y="683120"/>
                    <a:pt x="9778072" y="683094"/>
                    <a:pt x="9778754" y="682852"/>
                  </a:cubicBezTo>
                  <a:lnTo>
                    <a:pt x="9784074" y="680960"/>
                  </a:lnTo>
                  <a:cubicBezTo>
                    <a:pt x="9784074" y="680944"/>
                    <a:pt x="9784108" y="679883"/>
                    <a:pt x="9786102" y="611783"/>
                  </a:cubicBezTo>
                  <a:cubicBezTo>
                    <a:pt x="9786102" y="611801"/>
                    <a:pt x="9786134" y="612892"/>
                    <a:pt x="9788128" y="680960"/>
                  </a:cubicBezTo>
                  <a:cubicBezTo>
                    <a:pt x="9788138" y="680963"/>
                    <a:pt x="9788208" y="680988"/>
                    <a:pt x="9788888" y="681230"/>
                  </a:cubicBezTo>
                  <a:lnTo>
                    <a:pt x="9794208" y="683122"/>
                  </a:lnTo>
                  <a:cubicBezTo>
                    <a:pt x="9794208" y="683102"/>
                    <a:pt x="9794208" y="681769"/>
                    <a:pt x="9794208" y="596651"/>
                  </a:cubicBezTo>
                  <a:cubicBezTo>
                    <a:pt x="9798262" y="596651"/>
                    <a:pt x="9798262" y="596651"/>
                    <a:pt x="9798262" y="564224"/>
                  </a:cubicBezTo>
                  <a:cubicBezTo>
                    <a:pt x="9798274" y="564224"/>
                    <a:pt x="9798960" y="564224"/>
                    <a:pt x="9836768" y="564224"/>
                  </a:cubicBezTo>
                  <a:cubicBezTo>
                    <a:pt x="9836768" y="564241"/>
                    <a:pt x="9836768" y="564959"/>
                    <a:pt x="9836768" y="596651"/>
                  </a:cubicBezTo>
                  <a:cubicBezTo>
                    <a:pt x="9836778" y="596651"/>
                    <a:pt x="9836850" y="596651"/>
                    <a:pt x="9837528" y="596651"/>
                  </a:cubicBezTo>
                  <a:lnTo>
                    <a:pt x="9842848" y="596651"/>
                  </a:lnTo>
                  <a:cubicBezTo>
                    <a:pt x="9842848" y="596630"/>
                    <a:pt x="9842848" y="595324"/>
                    <a:pt x="9842848" y="514503"/>
                  </a:cubicBezTo>
                  <a:cubicBezTo>
                    <a:pt x="9842854" y="514503"/>
                    <a:pt x="9842954" y="514503"/>
                    <a:pt x="9844622" y="514503"/>
                  </a:cubicBezTo>
                  <a:lnTo>
                    <a:pt x="9857036" y="514503"/>
                  </a:lnTo>
                  <a:cubicBezTo>
                    <a:pt x="9857036" y="514496"/>
                    <a:pt x="9857036" y="514385"/>
                    <a:pt x="9857036" y="512612"/>
                  </a:cubicBezTo>
                  <a:lnTo>
                    <a:pt x="9857036" y="499371"/>
                  </a:lnTo>
                  <a:cubicBezTo>
                    <a:pt x="9857046" y="499371"/>
                    <a:pt x="9857544" y="499371"/>
                    <a:pt x="9879330" y="499371"/>
                  </a:cubicBezTo>
                  <a:cubicBezTo>
                    <a:pt x="9879330" y="499364"/>
                    <a:pt x="9879330" y="499283"/>
                    <a:pt x="9879330" y="498290"/>
                  </a:cubicBezTo>
                  <a:lnTo>
                    <a:pt x="9879330" y="490724"/>
                  </a:lnTo>
                  <a:cubicBezTo>
                    <a:pt x="9879336" y="490724"/>
                    <a:pt x="9879446" y="490724"/>
                    <a:pt x="9881102" y="490724"/>
                  </a:cubicBezTo>
                  <a:lnTo>
                    <a:pt x="9893516" y="490724"/>
                  </a:lnTo>
                  <a:cubicBezTo>
                    <a:pt x="9893516" y="490732"/>
                    <a:pt x="9893516" y="490811"/>
                    <a:pt x="9893516" y="491805"/>
                  </a:cubicBezTo>
                  <a:lnTo>
                    <a:pt x="9893516" y="499371"/>
                  </a:lnTo>
                  <a:cubicBezTo>
                    <a:pt x="9893526" y="499371"/>
                    <a:pt x="9893598" y="499371"/>
                    <a:pt x="9894276" y="499371"/>
                  </a:cubicBezTo>
                  <a:lnTo>
                    <a:pt x="9899596" y="499371"/>
                  </a:lnTo>
                  <a:lnTo>
                    <a:pt x="9909730" y="495047"/>
                  </a:lnTo>
                  <a:lnTo>
                    <a:pt x="9913782" y="498290"/>
                  </a:lnTo>
                  <a:lnTo>
                    <a:pt x="9913782" y="490724"/>
                  </a:lnTo>
                  <a:cubicBezTo>
                    <a:pt x="9913792" y="490724"/>
                    <a:pt x="9913928" y="490724"/>
                    <a:pt x="9916062" y="490724"/>
                  </a:cubicBezTo>
                  <a:lnTo>
                    <a:pt x="9932024" y="490724"/>
                  </a:lnTo>
                  <a:cubicBezTo>
                    <a:pt x="9932024" y="490732"/>
                    <a:pt x="9932024" y="490811"/>
                    <a:pt x="9932024" y="491805"/>
                  </a:cubicBezTo>
                  <a:lnTo>
                    <a:pt x="9932024" y="499371"/>
                  </a:lnTo>
                  <a:cubicBezTo>
                    <a:pt x="9932042" y="499371"/>
                    <a:pt x="9932778" y="499371"/>
                    <a:pt x="9962424" y="499371"/>
                  </a:cubicBezTo>
                  <a:cubicBezTo>
                    <a:pt x="9962424" y="499381"/>
                    <a:pt x="9962424" y="499490"/>
                    <a:pt x="9962424" y="500992"/>
                  </a:cubicBezTo>
                  <a:lnTo>
                    <a:pt x="9962424" y="512342"/>
                  </a:lnTo>
                  <a:cubicBezTo>
                    <a:pt x="9962440" y="512342"/>
                    <a:pt x="9963080" y="512342"/>
                    <a:pt x="9988770" y="512342"/>
                  </a:cubicBezTo>
                  <a:cubicBezTo>
                    <a:pt x="9988770" y="512358"/>
                    <a:pt x="9988770" y="513038"/>
                    <a:pt x="9988770" y="542606"/>
                  </a:cubicBezTo>
                  <a:cubicBezTo>
                    <a:pt x="9988780" y="542606"/>
                    <a:pt x="9988852" y="542606"/>
                    <a:pt x="9989530" y="542606"/>
                  </a:cubicBezTo>
                  <a:lnTo>
                    <a:pt x="9994850" y="542606"/>
                  </a:lnTo>
                  <a:cubicBezTo>
                    <a:pt x="9994850" y="542613"/>
                    <a:pt x="9994850" y="542699"/>
                    <a:pt x="9994850" y="543687"/>
                  </a:cubicBezTo>
                  <a:lnTo>
                    <a:pt x="9994850" y="551254"/>
                  </a:lnTo>
                  <a:cubicBezTo>
                    <a:pt x="9998904" y="551254"/>
                    <a:pt x="9998904" y="551254"/>
                    <a:pt x="9998904" y="581518"/>
                  </a:cubicBezTo>
                  <a:cubicBezTo>
                    <a:pt x="9998914" y="581518"/>
                    <a:pt x="9998988" y="581518"/>
                    <a:pt x="9999664" y="581518"/>
                  </a:cubicBezTo>
                  <a:lnTo>
                    <a:pt x="10004984" y="581518"/>
                  </a:lnTo>
                  <a:cubicBezTo>
                    <a:pt x="10004984" y="581527"/>
                    <a:pt x="10004984" y="581594"/>
                    <a:pt x="10004984" y="582329"/>
                  </a:cubicBezTo>
                  <a:lnTo>
                    <a:pt x="10004984" y="588004"/>
                  </a:lnTo>
                  <a:cubicBezTo>
                    <a:pt x="10004990" y="588004"/>
                    <a:pt x="10005068" y="588004"/>
                    <a:pt x="10005998" y="588004"/>
                  </a:cubicBezTo>
                  <a:lnTo>
                    <a:pt x="10013090" y="588004"/>
                  </a:lnTo>
                  <a:cubicBezTo>
                    <a:pt x="10013090" y="588021"/>
                    <a:pt x="10013090" y="588734"/>
                    <a:pt x="10013090" y="618269"/>
                  </a:cubicBezTo>
                  <a:cubicBezTo>
                    <a:pt x="10013098" y="618269"/>
                    <a:pt x="10013218" y="618269"/>
                    <a:pt x="10015118" y="618269"/>
                  </a:cubicBezTo>
                  <a:lnTo>
                    <a:pt x="10029304" y="618269"/>
                  </a:lnTo>
                  <a:cubicBezTo>
                    <a:pt x="10029304" y="618285"/>
                    <a:pt x="10029304" y="618865"/>
                    <a:pt x="10029304" y="642048"/>
                  </a:cubicBezTo>
                  <a:cubicBezTo>
                    <a:pt x="10031332" y="642048"/>
                    <a:pt x="10031332" y="642048"/>
                    <a:pt x="10031332" y="643669"/>
                  </a:cubicBezTo>
                  <a:lnTo>
                    <a:pt x="10031332" y="655019"/>
                  </a:lnTo>
                  <a:cubicBezTo>
                    <a:pt x="10031340" y="655019"/>
                    <a:pt x="10031410" y="655019"/>
                    <a:pt x="10032092" y="655019"/>
                  </a:cubicBezTo>
                  <a:lnTo>
                    <a:pt x="10037412" y="655019"/>
                  </a:lnTo>
                  <a:cubicBezTo>
                    <a:pt x="10037412" y="655033"/>
                    <a:pt x="10037412" y="655596"/>
                    <a:pt x="10037412" y="678798"/>
                  </a:cubicBezTo>
                  <a:cubicBezTo>
                    <a:pt x="10037420" y="678798"/>
                    <a:pt x="10037518" y="678798"/>
                    <a:pt x="10038678" y="678798"/>
                  </a:cubicBezTo>
                  <a:lnTo>
                    <a:pt x="10047544" y="678798"/>
                  </a:lnTo>
                  <a:cubicBezTo>
                    <a:pt x="10049572" y="680960"/>
                    <a:pt x="10049572" y="680960"/>
                    <a:pt x="10049572" y="682852"/>
                  </a:cubicBezTo>
                  <a:lnTo>
                    <a:pt x="10049572" y="696093"/>
                  </a:lnTo>
                  <a:cubicBezTo>
                    <a:pt x="10049576" y="696086"/>
                    <a:pt x="10049664" y="695979"/>
                    <a:pt x="10051092" y="694201"/>
                  </a:cubicBezTo>
                  <a:lnTo>
                    <a:pt x="10061732" y="680960"/>
                  </a:lnTo>
                  <a:cubicBezTo>
                    <a:pt x="10061746" y="680960"/>
                    <a:pt x="10062386" y="680960"/>
                    <a:pt x="10090106" y="680960"/>
                  </a:cubicBezTo>
                  <a:cubicBezTo>
                    <a:pt x="10090106" y="680985"/>
                    <a:pt x="10090106" y="682386"/>
                    <a:pt x="10090106" y="767431"/>
                  </a:cubicBezTo>
                  <a:cubicBezTo>
                    <a:pt x="10090114" y="767431"/>
                    <a:pt x="10090190" y="767431"/>
                    <a:pt x="10090866" y="767431"/>
                  </a:cubicBezTo>
                  <a:lnTo>
                    <a:pt x="10096186" y="767431"/>
                  </a:lnTo>
                  <a:cubicBezTo>
                    <a:pt x="10096190" y="767423"/>
                    <a:pt x="10096248" y="767323"/>
                    <a:pt x="10096946" y="766080"/>
                  </a:cubicBezTo>
                  <a:lnTo>
                    <a:pt x="10102266" y="756622"/>
                  </a:lnTo>
                  <a:cubicBezTo>
                    <a:pt x="10102266" y="756629"/>
                    <a:pt x="10102266" y="756728"/>
                    <a:pt x="10102266" y="758514"/>
                  </a:cubicBezTo>
                  <a:lnTo>
                    <a:pt x="10102266" y="771755"/>
                  </a:lnTo>
                  <a:cubicBezTo>
                    <a:pt x="10106318" y="771755"/>
                    <a:pt x="10106318" y="771755"/>
                    <a:pt x="10106318" y="726358"/>
                  </a:cubicBezTo>
                  <a:cubicBezTo>
                    <a:pt x="10106328" y="726358"/>
                    <a:pt x="10106398" y="726358"/>
                    <a:pt x="10107078" y="726358"/>
                  </a:cubicBezTo>
                  <a:lnTo>
                    <a:pt x="10112398" y="726358"/>
                  </a:lnTo>
                  <a:cubicBezTo>
                    <a:pt x="10112398" y="726343"/>
                    <a:pt x="10112398" y="725343"/>
                    <a:pt x="10112398" y="661504"/>
                  </a:cubicBezTo>
                  <a:cubicBezTo>
                    <a:pt x="10112406" y="661504"/>
                    <a:pt x="10112486" y="661504"/>
                    <a:pt x="10113412" y="661504"/>
                  </a:cubicBezTo>
                  <a:lnTo>
                    <a:pt x="10120506" y="661504"/>
                  </a:lnTo>
                  <a:cubicBezTo>
                    <a:pt x="10120512" y="661483"/>
                    <a:pt x="10120776" y="660543"/>
                    <a:pt x="10132666" y="618269"/>
                  </a:cubicBezTo>
                  <a:cubicBezTo>
                    <a:pt x="10132674" y="618269"/>
                    <a:pt x="10132772" y="618269"/>
                    <a:pt x="10133932" y="618269"/>
                  </a:cubicBezTo>
                  <a:lnTo>
                    <a:pt x="10142800" y="618269"/>
                  </a:lnTo>
                  <a:cubicBezTo>
                    <a:pt x="10142804" y="618292"/>
                    <a:pt x="10143030" y="619258"/>
                    <a:pt x="10152932" y="661504"/>
                  </a:cubicBezTo>
                  <a:cubicBezTo>
                    <a:pt x="10152938" y="661504"/>
                    <a:pt x="10153012" y="661504"/>
                    <a:pt x="10153946" y="661504"/>
                  </a:cubicBezTo>
                  <a:lnTo>
                    <a:pt x="10161040" y="661504"/>
                  </a:lnTo>
                  <a:cubicBezTo>
                    <a:pt x="10161040" y="661515"/>
                    <a:pt x="10161040" y="662182"/>
                    <a:pt x="10161040" y="700416"/>
                  </a:cubicBezTo>
                  <a:cubicBezTo>
                    <a:pt x="10161046" y="700416"/>
                    <a:pt x="10161146" y="700416"/>
                    <a:pt x="10162812" y="700416"/>
                  </a:cubicBezTo>
                  <a:lnTo>
                    <a:pt x="10175226" y="700416"/>
                  </a:lnTo>
                  <a:cubicBezTo>
                    <a:pt x="10175226" y="700424"/>
                    <a:pt x="10175226" y="700546"/>
                    <a:pt x="10175226" y="702578"/>
                  </a:cubicBezTo>
                  <a:lnTo>
                    <a:pt x="10175226" y="717710"/>
                  </a:lnTo>
                  <a:cubicBezTo>
                    <a:pt x="10179280" y="717710"/>
                    <a:pt x="10179280" y="717710"/>
                    <a:pt x="10179280" y="715549"/>
                  </a:cubicBezTo>
                  <a:lnTo>
                    <a:pt x="10179280" y="700416"/>
                  </a:lnTo>
                  <a:cubicBezTo>
                    <a:pt x="10179290" y="700416"/>
                    <a:pt x="10179402" y="700416"/>
                    <a:pt x="10180800" y="700416"/>
                  </a:cubicBezTo>
                  <a:lnTo>
                    <a:pt x="10191440" y="700416"/>
                  </a:lnTo>
                  <a:cubicBezTo>
                    <a:pt x="10191440" y="700426"/>
                    <a:pt x="10191440" y="700543"/>
                    <a:pt x="10191440" y="702037"/>
                  </a:cubicBezTo>
                  <a:lnTo>
                    <a:pt x="10191440" y="713387"/>
                  </a:lnTo>
                  <a:cubicBezTo>
                    <a:pt x="10191456" y="713387"/>
                    <a:pt x="10192164" y="713387"/>
                    <a:pt x="10221840" y="713387"/>
                  </a:cubicBezTo>
                  <a:cubicBezTo>
                    <a:pt x="10221840" y="713370"/>
                    <a:pt x="10221840" y="712599"/>
                    <a:pt x="10221840" y="676637"/>
                  </a:cubicBezTo>
                  <a:cubicBezTo>
                    <a:pt x="10221848" y="676637"/>
                    <a:pt x="10221942" y="676637"/>
                    <a:pt x="10223106" y="676637"/>
                  </a:cubicBezTo>
                  <a:lnTo>
                    <a:pt x="10231974" y="676637"/>
                  </a:lnTo>
                  <a:cubicBezTo>
                    <a:pt x="10231974" y="676648"/>
                    <a:pt x="10231974" y="677142"/>
                    <a:pt x="10231974" y="698254"/>
                  </a:cubicBezTo>
                  <a:cubicBezTo>
                    <a:pt x="10234000" y="698254"/>
                    <a:pt x="10234000" y="698254"/>
                    <a:pt x="10234000" y="665828"/>
                  </a:cubicBezTo>
                  <a:cubicBezTo>
                    <a:pt x="10234014" y="665828"/>
                    <a:pt x="10234556" y="665828"/>
                    <a:pt x="10256294" y="665828"/>
                  </a:cubicBezTo>
                  <a:cubicBezTo>
                    <a:pt x="10256294" y="665818"/>
                    <a:pt x="10256294" y="665698"/>
                    <a:pt x="10256294" y="664206"/>
                  </a:cubicBezTo>
                  <a:lnTo>
                    <a:pt x="10256294" y="652857"/>
                  </a:lnTo>
                  <a:cubicBezTo>
                    <a:pt x="10256302" y="652857"/>
                    <a:pt x="10256376" y="652857"/>
                    <a:pt x="10257054" y="652857"/>
                  </a:cubicBezTo>
                  <a:lnTo>
                    <a:pt x="10262374" y="652857"/>
                  </a:lnTo>
                  <a:cubicBezTo>
                    <a:pt x="10262374" y="652851"/>
                    <a:pt x="10262374" y="652738"/>
                    <a:pt x="10262374" y="650966"/>
                  </a:cubicBezTo>
                  <a:lnTo>
                    <a:pt x="10262374" y="637725"/>
                  </a:lnTo>
                  <a:lnTo>
                    <a:pt x="10266428" y="644210"/>
                  </a:lnTo>
                  <a:cubicBezTo>
                    <a:pt x="10266436" y="644210"/>
                    <a:pt x="10266564" y="644210"/>
                    <a:pt x="10268708" y="644210"/>
                  </a:cubicBezTo>
                  <a:lnTo>
                    <a:pt x="10284668" y="644210"/>
                  </a:lnTo>
                  <a:cubicBezTo>
                    <a:pt x="10284668" y="644202"/>
                    <a:pt x="10284668" y="644134"/>
                    <a:pt x="10284668" y="643399"/>
                  </a:cubicBezTo>
                  <a:lnTo>
                    <a:pt x="10284668" y="637725"/>
                  </a:lnTo>
                  <a:cubicBezTo>
                    <a:pt x="10284676" y="637725"/>
                    <a:pt x="10284750" y="637725"/>
                    <a:pt x="10285428" y="637725"/>
                  </a:cubicBezTo>
                  <a:lnTo>
                    <a:pt x="10290748" y="637725"/>
                  </a:lnTo>
                  <a:cubicBezTo>
                    <a:pt x="10290748" y="637734"/>
                    <a:pt x="10290748" y="637834"/>
                    <a:pt x="10290748" y="639076"/>
                  </a:cubicBezTo>
                  <a:lnTo>
                    <a:pt x="10290748" y="648534"/>
                  </a:lnTo>
                  <a:cubicBezTo>
                    <a:pt x="10290762" y="648534"/>
                    <a:pt x="10291496" y="648534"/>
                    <a:pt x="10329254" y="648534"/>
                  </a:cubicBezTo>
                  <a:cubicBezTo>
                    <a:pt x="10329254" y="648552"/>
                    <a:pt x="10329254" y="650062"/>
                    <a:pt x="10329254" y="786887"/>
                  </a:cubicBezTo>
                  <a:cubicBezTo>
                    <a:pt x="10329264" y="786887"/>
                    <a:pt x="10329380" y="786887"/>
                    <a:pt x="10330774" y="786887"/>
                  </a:cubicBezTo>
                  <a:lnTo>
                    <a:pt x="10341414" y="786887"/>
                  </a:lnTo>
                  <a:cubicBezTo>
                    <a:pt x="10341414" y="782564"/>
                    <a:pt x="10341414" y="778240"/>
                    <a:pt x="10341414" y="773917"/>
                  </a:cubicBezTo>
                  <a:cubicBezTo>
                    <a:pt x="10343442" y="773917"/>
                    <a:pt x="10343442" y="773917"/>
                    <a:pt x="10345468" y="773917"/>
                  </a:cubicBezTo>
                  <a:cubicBezTo>
                    <a:pt x="10345468" y="778240"/>
                    <a:pt x="10345468" y="782564"/>
                    <a:pt x="10345468" y="786887"/>
                  </a:cubicBezTo>
                  <a:cubicBezTo>
                    <a:pt x="10355602" y="786887"/>
                    <a:pt x="10365736" y="786887"/>
                    <a:pt x="10375868" y="786887"/>
                  </a:cubicBezTo>
                  <a:cubicBezTo>
                    <a:pt x="10375868" y="776078"/>
                    <a:pt x="10375868" y="767431"/>
                    <a:pt x="10375868" y="756622"/>
                  </a:cubicBezTo>
                  <a:cubicBezTo>
                    <a:pt x="10379922" y="756622"/>
                    <a:pt x="10383976" y="756622"/>
                    <a:pt x="10388028" y="756622"/>
                  </a:cubicBezTo>
                  <a:lnTo>
                    <a:pt x="10400188" y="754461"/>
                  </a:lnTo>
                  <a:cubicBezTo>
                    <a:pt x="10402216" y="754461"/>
                    <a:pt x="10402216" y="756622"/>
                    <a:pt x="10404242" y="756622"/>
                  </a:cubicBezTo>
                  <a:lnTo>
                    <a:pt x="10414376" y="756622"/>
                  </a:lnTo>
                  <a:cubicBezTo>
                    <a:pt x="10414376" y="767431"/>
                    <a:pt x="10414376" y="778240"/>
                    <a:pt x="10414376" y="786887"/>
                  </a:cubicBezTo>
                  <a:cubicBezTo>
                    <a:pt x="10416402" y="786887"/>
                    <a:pt x="10418430" y="786887"/>
                    <a:pt x="10422482" y="786887"/>
                  </a:cubicBezTo>
                  <a:cubicBezTo>
                    <a:pt x="10422482" y="793373"/>
                    <a:pt x="10422482" y="799858"/>
                    <a:pt x="10422482" y="804182"/>
                  </a:cubicBezTo>
                  <a:lnTo>
                    <a:pt x="10431818" y="805087"/>
                  </a:lnTo>
                  <a:lnTo>
                    <a:pt x="10444776" y="805087"/>
                  </a:lnTo>
                  <a:cubicBezTo>
                    <a:pt x="10444776" y="799278"/>
                    <a:pt x="10444776" y="795106"/>
                    <a:pt x="10444776" y="789049"/>
                  </a:cubicBezTo>
                  <a:lnTo>
                    <a:pt x="10512732" y="789049"/>
                  </a:lnTo>
                  <a:lnTo>
                    <a:pt x="10512732" y="703796"/>
                  </a:lnTo>
                  <a:lnTo>
                    <a:pt x="10584740" y="703796"/>
                  </a:lnTo>
                  <a:lnTo>
                    <a:pt x="10584740" y="782564"/>
                  </a:lnTo>
                  <a:cubicBezTo>
                    <a:pt x="10585376" y="782564"/>
                    <a:pt x="10586010" y="782564"/>
                    <a:pt x="10586644" y="782564"/>
                  </a:cubicBezTo>
                  <a:lnTo>
                    <a:pt x="10587886" y="805087"/>
                  </a:lnTo>
                  <a:lnTo>
                    <a:pt x="10597562" y="805087"/>
                  </a:lnTo>
                  <a:cubicBezTo>
                    <a:pt x="10598098" y="797873"/>
                    <a:pt x="10598804" y="790219"/>
                    <a:pt x="10598804" y="782564"/>
                  </a:cubicBezTo>
                  <a:cubicBezTo>
                    <a:pt x="10600832" y="782564"/>
                    <a:pt x="10602858" y="782564"/>
                    <a:pt x="10604884" y="782564"/>
                  </a:cubicBezTo>
                  <a:lnTo>
                    <a:pt x="10606126" y="805087"/>
                  </a:lnTo>
                  <a:lnTo>
                    <a:pt x="10656748" y="805087"/>
                  </a:lnTo>
                  <a:lnTo>
                    <a:pt x="10656748" y="642059"/>
                  </a:lnTo>
                  <a:lnTo>
                    <a:pt x="10854076" y="642059"/>
                  </a:lnTo>
                  <a:lnTo>
                    <a:pt x="10854076" y="805087"/>
                  </a:lnTo>
                  <a:lnTo>
                    <a:pt x="10872772" y="805087"/>
                  </a:lnTo>
                  <a:lnTo>
                    <a:pt x="10872772" y="722394"/>
                  </a:lnTo>
                  <a:lnTo>
                    <a:pt x="10967892" y="722394"/>
                  </a:lnTo>
                  <a:cubicBezTo>
                    <a:pt x="10971967" y="616373"/>
                    <a:pt x="10975346" y="510899"/>
                    <a:pt x="10979823" y="404253"/>
                  </a:cubicBezTo>
                  <a:cubicBezTo>
                    <a:pt x="10969690" y="404253"/>
                    <a:pt x="10945370" y="391282"/>
                    <a:pt x="10967663" y="382635"/>
                  </a:cubicBezTo>
                  <a:cubicBezTo>
                    <a:pt x="10965635" y="380473"/>
                    <a:pt x="10963610" y="378311"/>
                    <a:pt x="10961583" y="378311"/>
                  </a:cubicBezTo>
                  <a:cubicBezTo>
                    <a:pt x="10961583" y="365341"/>
                    <a:pt x="10959555" y="363179"/>
                    <a:pt x="10969690" y="354532"/>
                  </a:cubicBezTo>
                  <a:cubicBezTo>
                    <a:pt x="10969690" y="350208"/>
                    <a:pt x="10969690" y="343723"/>
                    <a:pt x="10969690" y="337238"/>
                  </a:cubicBezTo>
                  <a:cubicBezTo>
                    <a:pt x="10973743" y="337238"/>
                    <a:pt x="10977796" y="337238"/>
                    <a:pt x="10983876" y="337238"/>
                  </a:cubicBezTo>
                  <a:cubicBezTo>
                    <a:pt x="10983876" y="328590"/>
                    <a:pt x="10983876" y="322105"/>
                    <a:pt x="10983876" y="315620"/>
                  </a:cubicBezTo>
                  <a:cubicBezTo>
                    <a:pt x="10983876" y="313458"/>
                    <a:pt x="10985903" y="313458"/>
                    <a:pt x="10985903" y="311296"/>
                  </a:cubicBezTo>
                  <a:cubicBezTo>
                    <a:pt x="10985903" y="285355"/>
                    <a:pt x="10985903" y="259414"/>
                    <a:pt x="10985903" y="233472"/>
                  </a:cubicBezTo>
                  <a:cubicBezTo>
                    <a:pt x="10985903" y="231310"/>
                    <a:pt x="10983876" y="229149"/>
                    <a:pt x="10983876" y="226987"/>
                  </a:cubicBezTo>
                  <a:cubicBezTo>
                    <a:pt x="10985903" y="224825"/>
                    <a:pt x="10987930" y="222663"/>
                    <a:pt x="10989956" y="220501"/>
                  </a:cubicBezTo>
                  <a:cubicBezTo>
                    <a:pt x="10989956" y="201045"/>
                    <a:pt x="10989956" y="181589"/>
                    <a:pt x="10989956" y="162133"/>
                  </a:cubicBezTo>
                  <a:cubicBezTo>
                    <a:pt x="10989956" y="159972"/>
                    <a:pt x="10989956" y="159972"/>
                    <a:pt x="10991983" y="157810"/>
                  </a:cubicBezTo>
                  <a:cubicBezTo>
                    <a:pt x="10991983" y="140516"/>
                    <a:pt x="10991983" y="121060"/>
                    <a:pt x="10991983" y="101604"/>
                  </a:cubicBezTo>
                  <a:cubicBezTo>
                    <a:pt x="10994010" y="92957"/>
                    <a:pt x="10994010" y="88633"/>
                    <a:pt x="10994010" y="82148"/>
                  </a:cubicBezTo>
                  <a:cubicBezTo>
                    <a:pt x="10998063" y="88633"/>
                    <a:pt x="10998063" y="92957"/>
                    <a:pt x="10998063" y="99442"/>
                  </a:cubicBezTo>
                  <a:cubicBezTo>
                    <a:pt x="11000090" y="121060"/>
                    <a:pt x="11000090" y="140516"/>
                    <a:pt x="11000090" y="157810"/>
                  </a:cubicBezTo>
                  <a:cubicBezTo>
                    <a:pt x="11002116" y="181589"/>
                    <a:pt x="11002116" y="201045"/>
                    <a:pt x="11002116" y="220501"/>
                  </a:cubicBezTo>
                  <a:cubicBezTo>
                    <a:pt x="11004143" y="222663"/>
                    <a:pt x="11006170" y="224825"/>
                    <a:pt x="11008196" y="226987"/>
                  </a:cubicBezTo>
                  <a:cubicBezTo>
                    <a:pt x="11008196" y="229149"/>
                    <a:pt x="11006170" y="231310"/>
                    <a:pt x="11006170" y="233472"/>
                  </a:cubicBezTo>
                  <a:cubicBezTo>
                    <a:pt x="11006170" y="259414"/>
                    <a:pt x="11006170" y="285355"/>
                    <a:pt x="11006170" y="311296"/>
                  </a:cubicBezTo>
                  <a:cubicBezTo>
                    <a:pt x="11006170" y="313458"/>
                    <a:pt x="11008196" y="313458"/>
                    <a:pt x="11008196" y="315620"/>
                  </a:cubicBezTo>
                  <a:cubicBezTo>
                    <a:pt x="11008196" y="322105"/>
                    <a:pt x="11008196" y="328590"/>
                    <a:pt x="11008196" y="337238"/>
                  </a:cubicBezTo>
                  <a:cubicBezTo>
                    <a:pt x="11012250" y="337238"/>
                    <a:pt x="11018330" y="337238"/>
                    <a:pt x="11022383" y="337238"/>
                  </a:cubicBezTo>
                  <a:cubicBezTo>
                    <a:pt x="11022383" y="343723"/>
                    <a:pt x="11022383" y="350208"/>
                    <a:pt x="11022383" y="354532"/>
                  </a:cubicBezTo>
                  <a:cubicBezTo>
                    <a:pt x="11030491" y="363179"/>
                    <a:pt x="11030491" y="363179"/>
                    <a:pt x="11030491" y="378311"/>
                  </a:cubicBezTo>
                  <a:cubicBezTo>
                    <a:pt x="11028463" y="378311"/>
                    <a:pt x="11026436" y="380473"/>
                    <a:pt x="11024411" y="382635"/>
                  </a:cubicBezTo>
                  <a:cubicBezTo>
                    <a:pt x="11044676" y="393444"/>
                    <a:pt x="11020356" y="402091"/>
                    <a:pt x="11012250" y="404253"/>
                  </a:cubicBezTo>
                  <a:cubicBezTo>
                    <a:pt x="11014276" y="488562"/>
                    <a:pt x="11018330" y="572871"/>
                    <a:pt x="11020356" y="657181"/>
                  </a:cubicBezTo>
                  <a:cubicBezTo>
                    <a:pt x="11042651" y="657181"/>
                    <a:pt x="11064943" y="657181"/>
                    <a:pt x="11085211" y="657181"/>
                  </a:cubicBezTo>
                  <a:cubicBezTo>
                    <a:pt x="11085211" y="683122"/>
                    <a:pt x="11085211" y="709063"/>
                    <a:pt x="11085211" y="732843"/>
                  </a:cubicBezTo>
                  <a:cubicBezTo>
                    <a:pt x="11089264" y="732843"/>
                    <a:pt x="11091291" y="732843"/>
                    <a:pt x="11093318" y="732843"/>
                  </a:cubicBezTo>
                  <a:cubicBezTo>
                    <a:pt x="11093318" y="730681"/>
                    <a:pt x="11095344" y="728519"/>
                    <a:pt x="11095344" y="726358"/>
                  </a:cubicBezTo>
                  <a:cubicBezTo>
                    <a:pt x="11097371" y="726358"/>
                    <a:pt x="11099398" y="726358"/>
                    <a:pt x="11101424" y="726358"/>
                  </a:cubicBezTo>
                  <a:cubicBezTo>
                    <a:pt x="11101424" y="728519"/>
                    <a:pt x="11101424" y="730681"/>
                    <a:pt x="11103452" y="735005"/>
                  </a:cubicBezTo>
                  <a:cubicBezTo>
                    <a:pt x="11107504" y="735005"/>
                    <a:pt x="11111558" y="735005"/>
                    <a:pt x="11115612" y="735005"/>
                  </a:cubicBezTo>
                  <a:cubicBezTo>
                    <a:pt x="11115612" y="732843"/>
                    <a:pt x="11115612" y="730681"/>
                    <a:pt x="11115612" y="728519"/>
                  </a:cubicBezTo>
                  <a:cubicBezTo>
                    <a:pt x="11123718" y="728519"/>
                    <a:pt x="11129798" y="728519"/>
                    <a:pt x="11137904" y="728519"/>
                  </a:cubicBezTo>
                  <a:cubicBezTo>
                    <a:pt x="11137904" y="730681"/>
                    <a:pt x="11137904" y="732843"/>
                    <a:pt x="11137904" y="735005"/>
                  </a:cubicBezTo>
                  <a:cubicBezTo>
                    <a:pt x="11143984" y="735005"/>
                    <a:pt x="11152092" y="735005"/>
                    <a:pt x="11158172" y="735005"/>
                  </a:cubicBezTo>
                  <a:cubicBezTo>
                    <a:pt x="11158172" y="750137"/>
                    <a:pt x="11158172" y="765270"/>
                    <a:pt x="11158172" y="780402"/>
                  </a:cubicBezTo>
                  <a:cubicBezTo>
                    <a:pt x="11162226" y="780402"/>
                    <a:pt x="11168306" y="780402"/>
                    <a:pt x="11172359" y="780402"/>
                  </a:cubicBezTo>
                  <a:cubicBezTo>
                    <a:pt x="11172359" y="776078"/>
                    <a:pt x="11172359" y="771755"/>
                    <a:pt x="11172359" y="767431"/>
                  </a:cubicBezTo>
                  <a:cubicBezTo>
                    <a:pt x="11178439" y="767431"/>
                    <a:pt x="11184519" y="767431"/>
                    <a:pt x="11188572" y="767431"/>
                  </a:cubicBezTo>
                  <a:cubicBezTo>
                    <a:pt x="11188572" y="706902"/>
                    <a:pt x="11188572" y="648534"/>
                    <a:pt x="11188572" y="588004"/>
                  </a:cubicBezTo>
                  <a:cubicBezTo>
                    <a:pt x="11190599" y="585842"/>
                    <a:pt x="11192626" y="583680"/>
                    <a:pt x="11194652" y="581518"/>
                  </a:cubicBezTo>
                  <a:cubicBezTo>
                    <a:pt x="11218972" y="581518"/>
                    <a:pt x="11243292" y="581518"/>
                    <a:pt x="11267614" y="581518"/>
                  </a:cubicBezTo>
                  <a:lnTo>
                    <a:pt x="11267614" y="590166"/>
                  </a:lnTo>
                  <a:lnTo>
                    <a:pt x="11277747" y="590166"/>
                  </a:lnTo>
                  <a:cubicBezTo>
                    <a:pt x="11277747" y="629078"/>
                    <a:pt x="11277747" y="667990"/>
                    <a:pt x="11277747" y="704740"/>
                  </a:cubicBezTo>
                  <a:cubicBezTo>
                    <a:pt x="11285854" y="704740"/>
                    <a:pt x="11291934" y="704740"/>
                    <a:pt x="11300040" y="704740"/>
                  </a:cubicBezTo>
                  <a:cubicBezTo>
                    <a:pt x="11300040" y="683122"/>
                    <a:pt x="11300040" y="661504"/>
                    <a:pt x="11300040" y="637725"/>
                  </a:cubicBezTo>
                  <a:cubicBezTo>
                    <a:pt x="11308147" y="637725"/>
                    <a:pt x="11318280" y="637725"/>
                    <a:pt x="11326388" y="637725"/>
                  </a:cubicBezTo>
                  <a:cubicBezTo>
                    <a:pt x="11328414" y="637725"/>
                    <a:pt x="11328414" y="635563"/>
                    <a:pt x="11330440" y="633401"/>
                  </a:cubicBezTo>
                  <a:lnTo>
                    <a:pt x="11338548" y="633401"/>
                  </a:lnTo>
                  <a:cubicBezTo>
                    <a:pt x="11340574" y="635563"/>
                    <a:pt x="11340574" y="637725"/>
                    <a:pt x="11342600" y="637725"/>
                  </a:cubicBezTo>
                  <a:cubicBezTo>
                    <a:pt x="11348680" y="637725"/>
                    <a:pt x="11356788" y="637725"/>
                    <a:pt x="11364895" y="637725"/>
                  </a:cubicBezTo>
                  <a:cubicBezTo>
                    <a:pt x="11364895" y="598813"/>
                    <a:pt x="11364895" y="559901"/>
                    <a:pt x="11364895" y="520989"/>
                  </a:cubicBezTo>
                  <a:cubicBezTo>
                    <a:pt x="11364908" y="520986"/>
                    <a:pt x="11365775" y="520822"/>
                    <a:pt x="11421642" y="510180"/>
                  </a:cubicBezTo>
                  <a:cubicBezTo>
                    <a:pt x="11421642" y="510187"/>
                    <a:pt x="11421642" y="510261"/>
                    <a:pt x="11421642" y="511261"/>
                  </a:cubicBezTo>
                  <a:lnTo>
                    <a:pt x="11421642" y="518827"/>
                  </a:lnTo>
                  <a:cubicBezTo>
                    <a:pt x="11421659" y="518827"/>
                    <a:pt x="11422303" y="518827"/>
                    <a:pt x="11447988" y="518827"/>
                  </a:cubicBezTo>
                  <a:cubicBezTo>
                    <a:pt x="11447988" y="518849"/>
                    <a:pt x="11447988" y="521220"/>
                    <a:pt x="11447988" y="773917"/>
                  </a:cubicBezTo>
                  <a:cubicBezTo>
                    <a:pt x="11454068" y="773917"/>
                    <a:pt x="11462175" y="773917"/>
                    <a:pt x="11470283" y="773917"/>
                  </a:cubicBezTo>
                  <a:cubicBezTo>
                    <a:pt x="11470283" y="771755"/>
                    <a:pt x="11470283" y="771755"/>
                    <a:pt x="11470283" y="769593"/>
                  </a:cubicBezTo>
                  <a:cubicBezTo>
                    <a:pt x="11474335" y="769593"/>
                    <a:pt x="11478388" y="769593"/>
                    <a:pt x="11482443" y="769593"/>
                  </a:cubicBezTo>
                  <a:cubicBezTo>
                    <a:pt x="11482443" y="771755"/>
                    <a:pt x="11482443" y="771755"/>
                    <a:pt x="11482443" y="773917"/>
                  </a:cubicBezTo>
                  <a:cubicBezTo>
                    <a:pt x="11490550" y="773917"/>
                    <a:pt x="11498655" y="773917"/>
                    <a:pt x="11506763" y="773917"/>
                  </a:cubicBezTo>
                  <a:cubicBezTo>
                    <a:pt x="11506763" y="769593"/>
                    <a:pt x="11506763" y="765270"/>
                    <a:pt x="11506763" y="760946"/>
                  </a:cubicBezTo>
                  <a:cubicBezTo>
                    <a:pt x="11516896" y="760946"/>
                    <a:pt x="11527030" y="760946"/>
                    <a:pt x="11535136" y="760946"/>
                  </a:cubicBezTo>
                  <a:cubicBezTo>
                    <a:pt x="11539190" y="756622"/>
                    <a:pt x="11543244" y="756622"/>
                    <a:pt x="11547296" y="756622"/>
                  </a:cubicBezTo>
                  <a:cubicBezTo>
                    <a:pt x="11553376" y="760946"/>
                    <a:pt x="11561484" y="760946"/>
                    <a:pt x="11567564" y="760946"/>
                  </a:cubicBezTo>
                  <a:cubicBezTo>
                    <a:pt x="11567564" y="754461"/>
                    <a:pt x="11567564" y="750137"/>
                    <a:pt x="11567564" y="743652"/>
                  </a:cubicBezTo>
                  <a:lnTo>
                    <a:pt x="11575671" y="743652"/>
                  </a:lnTo>
                  <a:cubicBezTo>
                    <a:pt x="11575671" y="739328"/>
                    <a:pt x="11575671" y="735005"/>
                    <a:pt x="11575671" y="730681"/>
                  </a:cubicBezTo>
                  <a:cubicBezTo>
                    <a:pt x="11593911" y="730681"/>
                    <a:pt x="11614178" y="730681"/>
                    <a:pt x="11632418" y="730681"/>
                  </a:cubicBezTo>
                  <a:cubicBezTo>
                    <a:pt x="11632418" y="719872"/>
                    <a:pt x="11632418" y="711225"/>
                    <a:pt x="11632418" y="700416"/>
                  </a:cubicBezTo>
                  <a:cubicBezTo>
                    <a:pt x="11638498" y="700416"/>
                    <a:pt x="11644578" y="700416"/>
                    <a:pt x="11650658" y="700416"/>
                  </a:cubicBezTo>
                  <a:cubicBezTo>
                    <a:pt x="11650658" y="698254"/>
                    <a:pt x="11650658" y="696093"/>
                    <a:pt x="11650658" y="693931"/>
                  </a:cubicBezTo>
                  <a:cubicBezTo>
                    <a:pt x="11654711" y="693931"/>
                    <a:pt x="11658764" y="693931"/>
                    <a:pt x="11662818" y="693931"/>
                  </a:cubicBezTo>
                  <a:cubicBezTo>
                    <a:pt x="11662818" y="696093"/>
                    <a:pt x="11662818" y="698254"/>
                    <a:pt x="11662818" y="700416"/>
                  </a:cubicBezTo>
                  <a:cubicBezTo>
                    <a:pt x="11668898" y="700416"/>
                    <a:pt x="11672951" y="700416"/>
                    <a:pt x="11679031" y="700416"/>
                  </a:cubicBezTo>
                  <a:cubicBezTo>
                    <a:pt x="11679031" y="715549"/>
                    <a:pt x="11679031" y="732843"/>
                    <a:pt x="11679031" y="750137"/>
                  </a:cubicBezTo>
                  <a:cubicBezTo>
                    <a:pt x="11689164" y="750137"/>
                    <a:pt x="11701326" y="750137"/>
                    <a:pt x="11711459" y="750137"/>
                  </a:cubicBezTo>
                  <a:cubicBezTo>
                    <a:pt x="11711459" y="741490"/>
                    <a:pt x="11711459" y="732843"/>
                    <a:pt x="11711459" y="724196"/>
                  </a:cubicBezTo>
                  <a:cubicBezTo>
                    <a:pt x="11723619" y="724196"/>
                    <a:pt x="11737806" y="724196"/>
                    <a:pt x="11749966" y="724196"/>
                  </a:cubicBezTo>
                  <a:cubicBezTo>
                    <a:pt x="11749966" y="713387"/>
                    <a:pt x="11749966" y="704740"/>
                    <a:pt x="11749966" y="693931"/>
                  </a:cubicBezTo>
                  <a:cubicBezTo>
                    <a:pt x="11766180" y="693931"/>
                    <a:pt x="11782392" y="693931"/>
                    <a:pt x="11798607" y="693931"/>
                  </a:cubicBezTo>
                  <a:cubicBezTo>
                    <a:pt x="11798607" y="693960"/>
                    <a:pt x="11798607" y="695735"/>
                    <a:pt x="11798607" y="805087"/>
                  </a:cubicBezTo>
                  <a:lnTo>
                    <a:pt x="11798607" y="818866"/>
                  </a:lnTo>
                  <a:lnTo>
                    <a:pt x="11864482" y="818866"/>
                  </a:lnTo>
                  <a:lnTo>
                    <a:pt x="11864482" y="924638"/>
                  </a:lnTo>
                  <a:lnTo>
                    <a:pt x="11864482" y="947885"/>
                  </a:lnTo>
                  <a:lnTo>
                    <a:pt x="11879442" y="947885"/>
                  </a:lnTo>
                  <a:cubicBezTo>
                    <a:pt x="11879442" y="947885"/>
                    <a:pt x="11879442" y="947885"/>
                    <a:pt x="11879442" y="946723"/>
                  </a:cubicBezTo>
                  <a:lnTo>
                    <a:pt x="11879442" y="938587"/>
                  </a:lnTo>
                  <a:cubicBezTo>
                    <a:pt x="11879442" y="938587"/>
                    <a:pt x="11879442" y="938587"/>
                    <a:pt x="11924022" y="938587"/>
                  </a:cubicBezTo>
                  <a:cubicBezTo>
                    <a:pt x="11924022" y="938587"/>
                    <a:pt x="11924022" y="938587"/>
                    <a:pt x="11924022" y="959508"/>
                  </a:cubicBezTo>
                  <a:cubicBezTo>
                    <a:pt x="11924022" y="959508"/>
                    <a:pt x="11924022" y="959508"/>
                    <a:pt x="11926250" y="960671"/>
                  </a:cubicBezTo>
                  <a:lnTo>
                    <a:pt x="11941854" y="968807"/>
                  </a:lnTo>
                  <a:cubicBezTo>
                    <a:pt x="11941854" y="968807"/>
                    <a:pt x="11941854" y="968807"/>
                    <a:pt x="11941854" y="999027"/>
                  </a:cubicBezTo>
                  <a:cubicBezTo>
                    <a:pt x="11941854" y="999027"/>
                    <a:pt x="11941854" y="999027"/>
                    <a:pt x="11943247" y="999609"/>
                  </a:cubicBezTo>
                  <a:lnTo>
                    <a:pt x="11952999" y="1003677"/>
                  </a:lnTo>
                  <a:cubicBezTo>
                    <a:pt x="11952999" y="1003677"/>
                    <a:pt x="11952999" y="1003677"/>
                    <a:pt x="11952999" y="1002515"/>
                  </a:cubicBezTo>
                  <a:lnTo>
                    <a:pt x="11952999" y="994378"/>
                  </a:lnTo>
                  <a:cubicBezTo>
                    <a:pt x="11952999" y="994378"/>
                    <a:pt x="11952999" y="994378"/>
                    <a:pt x="11954114" y="994378"/>
                  </a:cubicBezTo>
                  <a:lnTo>
                    <a:pt x="11961915" y="994378"/>
                  </a:lnTo>
                  <a:cubicBezTo>
                    <a:pt x="11961915" y="994378"/>
                    <a:pt x="11961915" y="994378"/>
                    <a:pt x="11961915" y="993506"/>
                  </a:cubicBezTo>
                  <a:lnTo>
                    <a:pt x="11961915" y="987404"/>
                  </a:lnTo>
                  <a:cubicBezTo>
                    <a:pt x="11961915" y="987404"/>
                    <a:pt x="11961915" y="987404"/>
                    <a:pt x="11960800" y="987404"/>
                  </a:cubicBezTo>
                  <a:lnTo>
                    <a:pt x="11952999" y="987404"/>
                  </a:lnTo>
                  <a:cubicBezTo>
                    <a:pt x="11952999" y="987404"/>
                    <a:pt x="11952999" y="987404"/>
                    <a:pt x="11952999" y="986242"/>
                  </a:cubicBezTo>
                  <a:lnTo>
                    <a:pt x="11952999" y="978106"/>
                  </a:lnTo>
                  <a:cubicBezTo>
                    <a:pt x="11952999" y="978106"/>
                    <a:pt x="11952999" y="978106"/>
                    <a:pt x="11954114" y="978106"/>
                  </a:cubicBezTo>
                  <a:lnTo>
                    <a:pt x="11961915" y="978106"/>
                  </a:lnTo>
                  <a:cubicBezTo>
                    <a:pt x="11961915" y="978106"/>
                    <a:pt x="11961915" y="978106"/>
                    <a:pt x="11961915" y="976943"/>
                  </a:cubicBezTo>
                  <a:lnTo>
                    <a:pt x="11961915" y="968807"/>
                  </a:lnTo>
                  <a:cubicBezTo>
                    <a:pt x="11961915" y="968807"/>
                    <a:pt x="11961915" y="968807"/>
                    <a:pt x="11960800" y="968807"/>
                  </a:cubicBezTo>
                  <a:lnTo>
                    <a:pt x="11952999" y="968807"/>
                  </a:lnTo>
                  <a:cubicBezTo>
                    <a:pt x="11952999" y="968807"/>
                    <a:pt x="11952999" y="968807"/>
                    <a:pt x="11952999" y="967645"/>
                  </a:cubicBezTo>
                  <a:lnTo>
                    <a:pt x="11952999" y="959508"/>
                  </a:lnTo>
                  <a:cubicBezTo>
                    <a:pt x="11952999" y="959508"/>
                    <a:pt x="11952999" y="959508"/>
                    <a:pt x="11954114" y="959508"/>
                  </a:cubicBezTo>
                  <a:lnTo>
                    <a:pt x="11961915" y="959508"/>
                  </a:lnTo>
                  <a:cubicBezTo>
                    <a:pt x="11961915" y="959508"/>
                    <a:pt x="11961915" y="959508"/>
                    <a:pt x="11961915" y="958637"/>
                  </a:cubicBezTo>
                  <a:lnTo>
                    <a:pt x="11961915" y="952535"/>
                  </a:lnTo>
                  <a:cubicBezTo>
                    <a:pt x="11961915" y="952535"/>
                    <a:pt x="11961915" y="952535"/>
                    <a:pt x="11960800" y="952535"/>
                  </a:cubicBezTo>
                  <a:lnTo>
                    <a:pt x="11952999" y="952535"/>
                  </a:lnTo>
                  <a:cubicBezTo>
                    <a:pt x="11952999" y="952535"/>
                    <a:pt x="11952999" y="952535"/>
                    <a:pt x="11952999" y="951372"/>
                  </a:cubicBezTo>
                  <a:lnTo>
                    <a:pt x="11952999" y="943236"/>
                  </a:lnTo>
                  <a:cubicBezTo>
                    <a:pt x="11952999" y="943236"/>
                    <a:pt x="11952999" y="943236"/>
                    <a:pt x="11954114" y="943236"/>
                  </a:cubicBezTo>
                  <a:lnTo>
                    <a:pt x="11961915" y="943236"/>
                  </a:lnTo>
                  <a:cubicBezTo>
                    <a:pt x="11961915" y="943236"/>
                    <a:pt x="11961915" y="943236"/>
                    <a:pt x="11961915" y="942074"/>
                  </a:cubicBezTo>
                  <a:lnTo>
                    <a:pt x="11961915" y="933937"/>
                  </a:lnTo>
                  <a:cubicBezTo>
                    <a:pt x="11961915" y="933937"/>
                    <a:pt x="11961915" y="933937"/>
                    <a:pt x="11960800" y="933937"/>
                  </a:cubicBezTo>
                  <a:lnTo>
                    <a:pt x="11952999" y="933937"/>
                  </a:lnTo>
                  <a:cubicBezTo>
                    <a:pt x="11952999" y="933937"/>
                    <a:pt x="11952999" y="933937"/>
                    <a:pt x="11952999" y="933066"/>
                  </a:cubicBezTo>
                  <a:lnTo>
                    <a:pt x="11952999" y="926963"/>
                  </a:lnTo>
                  <a:cubicBezTo>
                    <a:pt x="11952999" y="926963"/>
                    <a:pt x="11952999" y="926963"/>
                    <a:pt x="11954114" y="926963"/>
                  </a:cubicBezTo>
                  <a:lnTo>
                    <a:pt x="11961915" y="926963"/>
                  </a:lnTo>
                  <a:cubicBezTo>
                    <a:pt x="11961915" y="926963"/>
                    <a:pt x="11961915" y="926963"/>
                    <a:pt x="11961915" y="925801"/>
                  </a:cubicBezTo>
                  <a:lnTo>
                    <a:pt x="11961915" y="917665"/>
                  </a:lnTo>
                  <a:cubicBezTo>
                    <a:pt x="11961915" y="917665"/>
                    <a:pt x="11961915" y="917665"/>
                    <a:pt x="11960800" y="917665"/>
                  </a:cubicBezTo>
                  <a:lnTo>
                    <a:pt x="11952999" y="917665"/>
                  </a:lnTo>
                  <a:cubicBezTo>
                    <a:pt x="11952999" y="917665"/>
                    <a:pt x="11952999" y="917665"/>
                    <a:pt x="11952999" y="916503"/>
                  </a:cubicBezTo>
                  <a:lnTo>
                    <a:pt x="11952999" y="908366"/>
                  </a:lnTo>
                  <a:cubicBezTo>
                    <a:pt x="11952999" y="908366"/>
                    <a:pt x="11952999" y="908366"/>
                    <a:pt x="11954114" y="908366"/>
                  </a:cubicBezTo>
                  <a:lnTo>
                    <a:pt x="11961915" y="908366"/>
                  </a:lnTo>
                  <a:cubicBezTo>
                    <a:pt x="11961915" y="908366"/>
                    <a:pt x="11961915" y="908366"/>
                    <a:pt x="11961915" y="907204"/>
                  </a:cubicBezTo>
                  <a:lnTo>
                    <a:pt x="11961915" y="899068"/>
                  </a:lnTo>
                  <a:cubicBezTo>
                    <a:pt x="11961915" y="899068"/>
                    <a:pt x="11961915" y="899068"/>
                    <a:pt x="11960800" y="899068"/>
                  </a:cubicBezTo>
                  <a:lnTo>
                    <a:pt x="11952999" y="899068"/>
                  </a:lnTo>
                  <a:cubicBezTo>
                    <a:pt x="11952999" y="899068"/>
                    <a:pt x="11952999" y="899068"/>
                    <a:pt x="11952999" y="898196"/>
                  </a:cubicBezTo>
                  <a:lnTo>
                    <a:pt x="11952999" y="892094"/>
                  </a:lnTo>
                  <a:cubicBezTo>
                    <a:pt x="11952999" y="892094"/>
                    <a:pt x="11952999" y="892094"/>
                    <a:pt x="11954114" y="892094"/>
                  </a:cubicBezTo>
                  <a:lnTo>
                    <a:pt x="11961915" y="892094"/>
                  </a:lnTo>
                  <a:cubicBezTo>
                    <a:pt x="11961915" y="892094"/>
                    <a:pt x="11961915" y="892094"/>
                    <a:pt x="11961915" y="890931"/>
                  </a:cubicBezTo>
                  <a:lnTo>
                    <a:pt x="11961915" y="882795"/>
                  </a:lnTo>
                  <a:cubicBezTo>
                    <a:pt x="11961915" y="882795"/>
                    <a:pt x="11961915" y="882795"/>
                    <a:pt x="11960800" y="882795"/>
                  </a:cubicBezTo>
                  <a:lnTo>
                    <a:pt x="11952999" y="882795"/>
                  </a:lnTo>
                  <a:cubicBezTo>
                    <a:pt x="11952999" y="882795"/>
                    <a:pt x="11952999" y="882795"/>
                    <a:pt x="11952999" y="881633"/>
                  </a:cubicBezTo>
                  <a:lnTo>
                    <a:pt x="11952999" y="873496"/>
                  </a:lnTo>
                  <a:cubicBezTo>
                    <a:pt x="11952999" y="873496"/>
                    <a:pt x="11952999" y="873496"/>
                    <a:pt x="11954114" y="873496"/>
                  </a:cubicBezTo>
                  <a:lnTo>
                    <a:pt x="11961915" y="873496"/>
                  </a:lnTo>
                  <a:cubicBezTo>
                    <a:pt x="11961915" y="873496"/>
                    <a:pt x="11961915" y="873496"/>
                    <a:pt x="11961915" y="872625"/>
                  </a:cubicBezTo>
                  <a:lnTo>
                    <a:pt x="11961915" y="866523"/>
                  </a:lnTo>
                  <a:cubicBezTo>
                    <a:pt x="11961915" y="866523"/>
                    <a:pt x="11961915" y="866523"/>
                    <a:pt x="11960800" y="866523"/>
                  </a:cubicBezTo>
                  <a:lnTo>
                    <a:pt x="11952999" y="866523"/>
                  </a:lnTo>
                  <a:cubicBezTo>
                    <a:pt x="11952999" y="866523"/>
                    <a:pt x="11952999" y="866523"/>
                    <a:pt x="11952999" y="865360"/>
                  </a:cubicBezTo>
                  <a:lnTo>
                    <a:pt x="11952999" y="857224"/>
                  </a:lnTo>
                  <a:cubicBezTo>
                    <a:pt x="11952999" y="857224"/>
                    <a:pt x="11952999" y="857224"/>
                    <a:pt x="11954114" y="857224"/>
                  </a:cubicBezTo>
                  <a:lnTo>
                    <a:pt x="11961915" y="857224"/>
                  </a:lnTo>
                  <a:cubicBezTo>
                    <a:pt x="11961915" y="857224"/>
                    <a:pt x="11961915" y="857224"/>
                    <a:pt x="11961915" y="856062"/>
                  </a:cubicBezTo>
                  <a:lnTo>
                    <a:pt x="11961915" y="847925"/>
                  </a:lnTo>
                  <a:cubicBezTo>
                    <a:pt x="11961915" y="847925"/>
                    <a:pt x="11961915" y="847925"/>
                    <a:pt x="11960800" y="847925"/>
                  </a:cubicBezTo>
                  <a:lnTo>
                    <a:pt x="11952999" y="847925"/>
                  </a:lnTo>
                  <a:cubicBezTo>
                    <a:pt x="11952999" y="847925"/>
                    <a:pt x="11952999" y="847925"/>
                    <a:pt x="11952999" y="846763"/>
                  </a:cubicBezTo>
                  <a:lnTo>
                    <a:pt x="11952999" y="838627"/>
                  </a:lnTo>
                  <a:cubicBezTo>
                    <a:pt x="11952999" y="838627"/>
                    <a:pt x="11952999" y="838627"/>
                    <a:pt x="11954114" y="838627"/>
                  </a:cubicBezTo>
                  <a:lnTo>
                    <a:pt x="11961915" y="838627"/>
                  </a:lnTo>
                  <a:cubicBezTo>
                    <a:pt x="11961915" y="838627"/>
                    <a:pt x="11961915" y="838627"/>
                    <a:pt x="11961915" y="837755"/>
                  </a:cubicBezTo>
                  <a:lnTo>
                    <a:pt x="11961915" y="831653"/>
                  </a:lnTo>
                  <a:cubicBezTo>
                    <a:pt x="11961915" y="831653"/>
                    <a:pt x="11961915" y="831653"/>
                    <a:pt x="11960800" y="831653"/>
                  </a:cubicBezTo>
                  <a:lnTo>
                    <a:pt x="11952999" y="831653"/>
                  </a:lnTo>
                  <a:cubicBezTo>
                    <a:pt x="11952999" y="831653"/>
                    <a:pt x="11952999" y="831653"/>
                    <a:pt x="11952999" y="830491"/>
                  </a:cubicBezTo>
                  <a:lnTo>
                    <a:pt x="11952999" y="822354"/>
                  </a:lnTo>
                  <a:cubicBezTo>
                    <a:pt x="11952999" y="822354"/>
                    <a:pt x="11952999" y="822354"/>
                    <a:pt x="11954114" y="822354"/>
                  </a:cubicBezTo>
                  <a:lnTo>
                    <a:pt x="11961915" y="822354"/>
                  </a:lnTo>
                  <a:cubicBezTo>
                    <a:pt x="11961915" y="822354"/>
                    <a:pt x="11961915" y="822354"/>
                    <a:pt x="11961915" y="821192"/>
                  </a:cubicBezTo>
                  <a:lnTo>
                    <a:pt x="11961915" y="813056"/>
                  </a:lnTo>
                  <a:cubicBezTo>
                    <a:pt x="11961915" y="813056"/>
                    <a:pt x="11961915" y="813056"/>
                    <a:pt x="11960800" y="813056"/>
                  </a:cubicBezTo>
                  <a:lnTo>
                    <a:pt x="11952999" y="813056"/>
                  </a:lnTo>
                  <a:cubicBezTo>
                    <a:pt x="11952999" y="813056"/>
                    <a:pt x="11952999" y="813056"/>
                    <a:pt x="11952999" y="811893"/>
                  </a:cubicBezTo>
                  <a:lnTo>
                    <a:pt x="11952999" y="803757"/>
                  </a:lnTo>
                  <a:cubicBezTo>
                    <a:pt x="11952999" y="803757"/>
                    <a:pt x="11952999" y="803757"/>
                    <a:pt x="11954114" y="803757"/>
                  </a:cubicBezTo>
                  <a:lnTo>
                    <a:pt x="11961915" y="803757"/>
                  </a:lnTo>
                  <a:cubicBezTo>
                    <a:pt x="11961915" y="803757"/>
                    <a:pt x="11961915" y="803757"/>
                    <a:pt x="11961915" y="802885"/>
                  </a:cubicBezTo>
                  <a:lnTo>
                    <a:pt x="11961915" y="796783"/>
                  </a:lnTo>
                  <a:cubicBezTo>
                    <a:pt x="11961915" y="796783"/>
                    <a:pt x="11961915" y="796783"/>
                    <a:pt x="11960800" y="796783"/>
                  </a:cubicBezTo>
                  <a:lnTo>
                    <a:pt x="11952999" y="796783"/>
                  </a:lnTo>
                  <a:cubicBezTo>
                    <a:pt x="11952999" y="796783"/>
                    <a:pt x="11952999" y="796783"/>
                    <a:pt x="11952999" y="795621"/>
                  </a:cubicBezTo>
                  <a:lnTo>
                    <a:pt x="11952999" y="787484"/>
                  </a:lnTo>
                  <a:cubicBezTo>
                    <a:pt x="11952999" y="787484"/>
                    <a:pt x="11952999" y="787484"/>
                    <a:pt x="11954114" y="787484"/>
                  </a:cubicBezTo>
                  <a:lnTo>
                    <a:pt x="11961915" y="787484"/>
                  </a:lnTo>
                  <a:cubicBezTo>
                    <a:pt x="11961915" y="787484"/>
                    <a:pt x="11961915" y="787484"/>
                    <a:pt x="11960800" y="785741"/>
                  </a:cubicBezTo>
                  <a:lnTo>
                    <a:pt x="11952999" y="773537"/>
                  </a:lnTo>
                  <a:cubicBezTo>
                    <a:pt x="11952999" y="773537"/>
                    <a:pt x="11952999" y="773537"/>
                    <a:pt x="11952999" y="736342"/>
                  </a:cubicBezTo>
                  <a:cubicBezTo>
                    <a:pt x="11952999" y="736342"/>
                    <a:pt x="11952999" y="736342"/>
                    <a:pt x="12102343" y="736342"/>
                  </a:cubicBezTo>
                  <a:cubicBezTo>
                    <a:pt x="12102343" y="736342"/>
                    <a:pt x="12102343" y="736342"/>
                    <a:pt x="12115716" y="757264"/>
                  </a:cubicBezTo>
                  <a:cubicBezTo>
                    <a:pt x="12115716" y="757264"/>
                    <a:pt x="12115716" y="757264"/>
                    <a:pt x="12115716" y="803757"/>
                  </a:cubicBezTo>
                  <a:cubicBezTo>
                    <a:pt x="12115716" y="803757"/>
                    <a:pt x="12115716" y="803757"/>
                    <a:pt x="12114602" y="803757"/>
                  </a:cubicBezTo>
                  <a:lnTo>
                    <a:pt x="12106800" y="803757"/>
                  </a:lnTo>
                  <a:cubicBezTo>
                    <a:pt x="12106800" y="803757"/>
                    <a:pt x="12106800" y="803757"/>
                    <a:pt x="12106800" y="804919"/>
                  </a:cubicBezTo>
                  <a:lnTo>
                    <a:pt x="12106800" y="813056"/>
                  </a:lnTo>
                  <a:cubicBezTo>
                    <a:pt x="12106800" y="813056"/>
                    <a:pt x="12106800" y="813056"/>
                    <a:pt x="12107915" y="813056"/>
                  </a:cubicBezTo>
                  <a:lnTo>
                    <a:pt x="12115716" y="813056"/>
                  </a:lnTo>
                  <a:cubicBezTo>
                    <a:pt x="12115716" y="813056"/>
                    <a:pt x="12115716" y="813056"/>
                    <a:pt x="12115716" y="814218"/>
                  </a:cubicBezTo>
                  <a:lnTo>
                    <a:pt x="12115716" y="822354"/>
                  </a:lnTo>
                  <a:cubicBezTo>
                    <a:pt x="12115716" y="822354"/>
                    <a:pt x="12115716" y="822354"/>
                    <a:pt x="12114602" y="822354"/>
                  </a:cubicBezTo>
                  <a:lnTo>
                    <a:pt x="12106800" y="822354"/>
                  </a:lnTo>
                  <a:cubicBezTo>
                    <a:pt x="12106800" y="822354"/>
                    <a:pt x="12106800" y="822354"/>
                    <a:pt x="12106800" y="823516"/>
                  </a:cubicBezTo>
                  <a:lnTo>
                    <a:pt x="12106800" y="831653"/>
                  </a:lnTo>
                  <a:cubicBezTo>
                    <a:pt x="12106800" y="831653"/>
                    <a:pt x="12106800" y="831653"/>
                    <a:pt x="12107915" y="831653"/>
                  </a:cubicBezTo>
                  <a:lnTo>
                    <a:pt x="12115716" y="831653"/>
                  </a:lnTo>
                  <a:cubicBezTo>
                    <a:pt x="12115716" y="831653"/>
                    <a:pt x="12115716" y="831653"/>
                    <a:pt x="12115716" y="832525"/>
                  </a:cubicBezTo>
                  <a:lnTo>
                    <a:pt x="12115716" y="838627"/>
                  </a:lnTo>
                  <a:cubicBezTo>
                    <a:pt x="12115716" y="838627"/>
                    <a:pt x="12115716" y="838627"/>
                    <a:pt x="12114602" y="838627"/>
                  </a:cubicBezTo>
                  <a:lnTo>
                    <a:pt x="12106800" y="838627"/>
                  </a:lnTo>
                  <a:cubicBezTo>
                    <a:pt x="12106800" y="838627"/>
                    <a:pt x="12106800" y="838627"/>
                    <a:pt x="12106800" y="839789"/>
                  </a:cubicBezTo>
                  <a:lnTo>
                    <a:pt x="12106800" y="847925"/>
                  </a:lnTo>
                  <a:cubicBezTo>
                    <a:pt x="12106800" y="847925"/>
                    <a:pt x="12106800" y="847925"/>
                    <a:pt x="12107915" y="847925"/>
                  </a:cubicBezTo>
                  <a:lnTo>
                    <a:pt x="12115716" y="847925"/>
                  </a:lnTo>
                  <a:cubicBezTo>
                    <a:pt x="12115716" y="847925"/>
                    <a:pt x="12115716" y="847925"/>
                    <a:pt x="12115716" y="849088"/>
                  </a:cubicBezTo>
                  <a:lnTo>
                    <a:pt x="12115716" y="857224"/>
                  </a:lnTo>
                  <a:cubicBezTo>
                    <a:pt x="12115716" y="857224"/>
                    <a:pt x="12115716" y="857224"/>
                    <a:pt x="12114602" y="857224"/>
                  </a:cubicBezTo>
                  <a:lnTo>
                    <a:pt x="12106800" y="857224"/>
                  </a:lnTo>
                  <a:cubicBezTo>
                    <a:pt x="12106800" y="857224"/>
                    <a:pt x="12106800" y="857224"/>
                    <a:pt x="12106800" y="858386"/>
                  </a:cubicBezTo>
                  <a:lnTo>
                    <a:pt x="12106800" y="866523"/>
                  </a:lnTo>
                  <a:cubicBezTo>
                    <a:pt x="12106800" y="866523"/>
                    <a:pt x="12106800" y="866523"/>
                    <a:pt x="12107915" y="866523"/>
                  </a:cubicBezTo>
                  <a:lnTo>
                    <a:pt x="12115716" y="866523"/>
                  </a:lnTo>
                  <a:cubicBezTo>
                    <a:pt x="12115716" y="866523"/>
                    <a:pt x="12115716" y="866523"/>
                    <a:pt x="12115716" y="867394"/>
                  </a:cubicBezTo>
                  <a:lnTo>
                    <a:pt x="12115716" y="873496"/>
                  </a:lnTo>
                  <a:cubicBezTo>
                    <a:pt x="12115716" y="873496"/>
                    <a:pt x="12115716" y="873496"/>
                    <a:pt x="12114602" y="873496"/>
                  </a:cubicBezTo>
                  <a:lnTo>
                    <a:pt x="12106800" y="873496"/>
                  </a:lnTo>
                  <a:cubicBezTo>
                    <a:pt x="12106800" y="873496"/>
                    <a:pt x="12106800" y="873496"/>
                    <a:pt x="12106800" y="874659"/>
                  </a:cubicBezTo>
                  <a:lnTo>
                    <a:pt x="12106800" y="882795"/>
                  </a:lnTo>
                  <a:cubicBezTo>
                    <a:pt x="12106800" y="882795"/>
                    <a:pt x="12106800" y="882795"/>
                    <a:pt x="12107915" y="882795"/>
                  </a:cubicBezTo>
                  <a:lnTo>
                    <a:pt x="12115716" y="882795"/>
                  </a:lnTo>
                  <a:cubicBezTo>
                    <a:pt x="12115716" y="882795"/>
                    <a:pt x="12115716" y="882795"/>
                    <a:pt x="12115716" y="883957"/>
                  </a:cubicBezTo>
                  <a:lnTo>
                    <a:pt x="12115716" y="892094"/>
                  </a:lnTo>
                  <a:cubicBezTo>
                    <a:pt x="12115716" y="892094"/>
                    <a:pt x="12115716" y="892094"/>
                    <a:pt x="12114602" y="892094"/>
                  </a:cubicBezTo>
                  <a:lnTo>
                    <a:pt x="12106800" y="892094"/>
                  </a:lnTo>
                  <a:cubicBezTo>
                    <a:pt x="12106800" y="892094"/>
                    <a:pt x="12106800" y="892094"/>
                    <a:pt x="12106800" y="892965"/>
                  </a:cubicBezTo>
                  <a:lnTo>
                    <a:pt x="12106800" y="899068"/>
                  </a:lnTo>
                  <a:cubicBezTo>
                    <a:pt x="12106800" y="899068"/>
                    <a:pt x="12106800" y="899068"/>
                    <a:pt x="12107915" y="899068"/>
                  </a:cubicBezTo>
                  <a:lnTo>
                    <a:pt x="12115716" y="899068"/>
                  </a:lnTo>
                  <a:cubicBezTo>
                    <a:pt x="12115716" y="899068"/>
                    <a:pt x="12115716" y="899068"/>
                    <a:pt x="12115716" y="900230"/>
                  </a:cubicBezTo>
                  <a:lnTo>
                    <a:pt x="12115716" y="908366"/>
                  </a:lnTo>
                  <a:cubicBezTo>
                    <a:pt x="12115716" y="908366"/>
                    <a:pt x="12115716" y="908366"/>
                    <a:pt x="12114602" y="908366"/>
                  </a:cubicBezTo>
                  <a:lnTo>
                    <a:pt x="12106800" y="908366"/>
                  </a:lnTo>
                  <a:cubicBezTo>
                    <a:pt x="12106800" y="908366"/>
                    <a:pt x="12106800" y="908366"/>
                    <a:pt x="12106800" y="909528"/>
                  </a:cubicBezTo>
                  <a:lnTo>
                    <a:pt x="12106800" y="917665"/>
                  </a:lnTo>
                  <a:cubicBezTo>
                    <a:pt x="12106800" y="917665"/>
                    <a:pt x="12106800" y="917665"/>
                    <a:pt x="12107915" y="917665"/>
                  </a:cubicBezTo>
                  <a:lnTo>
                    <a:pt x="12115716" y="917665"/>
                  </a:lnTo>
                  <a:cubicBezTo>
                    <a:pt x="12115716" y="917665"/>
                    <a:pt x="12115716" y="917665"/>
                    <a:pt x="12115716" y="918827"/>
                  </a:cubicBezTo>
                  <a:lnTo>
                    <a:pt x="12115716" y="926963"/>
                  </a:lnTo>
                  <a:cubicBezTo>
                    <a:pt x="12115716" y="926963"/>
                    <a:pt x="12115716" y="926963"/>
                    <a:pt x="12114602" y="926963"/>
                  </a:cubicBezTo>
                  <a:lnTo>
                    <a:pt x="12106800" y="926963"/>
                  </a:lnTo>
                  <a:cubicBezTo>
                    <a:pt x="12106800" y="926963"/>
                    <a:pt x="12106800" y="926963"/>
                    <a:pt x="12106800" y="927835"/>
                  </a:cubicBezTo>
                  <a:lnTo>
                    <a:pt x="12106800" y="933937"/>
                  </a:lnTo>
                  <a:cubicBezTo>
                    <a:pt x="12106800" y="933937"/>
                    <a:pt x="12106800" y="933937"/>
                    <a:pt x="12107915" y="933937"/>
                  </a:cubicBezTo>
                  <a:lnTo>
                    <a:pt x="12115716" y="933937"/>
                  </a:lnTo>
                  <a:cubicBezTo>
                    <a:pt x="12115716" y="933937"/>
                    <a:pt x="12115716" y="933937"/>
                    <a:pt x="12115716" y="935100"/>
                  </a:cubicBezTo>
                  <a:lnTo>
                    <a:pt x="12115716" y="943236"/>
                  </a:lnTo>
                  <a:cubicBezTo>
                    <a:pt x="12115716" y="943236"/>
                    <a:pt x="12115716" y="943236"/>
                    <a:pt x="12114602" y="943236"/>
                  </a:cubicBezTo>
                  <a:lnTo>
                    <a:pt x="12106800" y="943236"/>
                  </a:lnTo>
                  <a:cubicBezTo>
                    <a:pt x="12106800" y="943236"/>
                    <a:pt x="12106800" y="943236"/>
                    <a:pt x="12106800" y="944398"/>
                  </a:cubicBezTo>
                  <a:lnTo>
                    <a:pt x="12106800" y="952535"/>
                  </a:lnTo>
                  <a:cubicBezTo>
                    <a:pt x="12106800" y="952535"/>
                    <a:pt x="12106800" y="952535"/>
                    <a:pt x="12107915" y="952535"/>
                  </a:cubicBezTo>
                  <a:lnTo>
                    <a:pt x="12115716" y="952535"/>
                  </a:lnTo>
                  <a:cubicBezTo>
                    <a:pt x="12115716" y="952535"/>
                    <a:pt x="12115716" y="952535"/>
                    <a:pt x="12115716" y="953406"/>
                  </a:cubicBezTo>
                  <a:lnTo>
                    <a:pt x="12115716" y="959508"/>
                  </a:lnTo>
                  <a:cubicBezTo>
                    <a:pt x="12115716" y="959508"/>
                    <a:pt x="12115716" y="959508"/>
                    <a:pt x="12114602" y="959508"/>
                  </a:cubicBezTo>
                  <a:lnTo>
                    <a:pt x="12106800" y="959508"/>
                  </a:lnTo>
                  <a:cubicBezTo>
                    <a:pt x="12106800" y="959508"/>
                    <a:pt x="12106800" y="959508"/>
                    <a:pt x="12106800" y="960671"/>
                  </a:cubicBezTo>
                  <a:lnTo>
                    <a:pt x="12106800" y="968807"/>
                  </a:lnTo>
                  <a:cubicBezTo>
                    <a:pt x="12106800" y="968807"/>
                    <a:pt x="12106800" y="968807"/>
                    <a:pt x="12107915" y="968807"/>
                  </a:cubicBezTo>
                  <a:lnTo>
                    <a:pt x="12115716" y="968807"/>
                  </a:lnTo>
                  <a:cubicBezTo>
                    <a:pt x="12115716" y="968807"/>
                    <a:pt x="12115716" y="968807"/>
                    <a:pt x="12115716" y="969969"/>
                  </a:cubicBezTo>
                  <a:lnTo>
                    <a:pt x="12115716" y="978106"/>
                  </a:lnTo>
                  <a:cubicBezTo>
                    <a:pt x="12115716" y="978106"/>
                    <a:pt x="12115716" y="978106"/>
                    <a:pt x="12114602" y="978106"/>
                  </a:cubicBezTo>
                  <a:lnTo>
                    <a:pt x="12106800" y="978106"/>
                  </a:lnTo>
                  <a:cubicBezTo>
                    <a:pt x="12106800" y="978106"/>
                    <a:pt x="12106800" y="978106"/>
                    <a:pt x="12106800" y="979268"/>
                  </a:cubicBezTo>
                  <a:lnTo>
                    <a:pt x="12106800" y="987404"/>
                  </a:lnTo>
                  <a:cubicBezTo>
                    <a:pt x="12106800" y="987404"/>
                    <a:pt x="12106800" y="987404"/>
                    <a:pt x="12107915" y="987404"/>
                  </a:cubicBezTo>
                  <a:lnTo>
                    <a:pt x="12115716" y="987404"/>
                  </a:lnTo>
                  <a:cubicBezTo>
                    <a:pt x="12115716" y="987404"/>
                    <a:pt x="12115716" y="987404"/>
                    <a:pt x="12115716" y="988276"/>
                  </a:cubicBezTo>
                  <a:lnTo>
                    <a:pt x="12115716" y="994378"/>
                  </a:lnTo>
                  <a:cubicBezTo>
                    <a:pt x="12115716" y="994378"/>
                    <a:pt x="12115716" y="994378"/>
                    <a:pt x="12114602" y="994378"/>
                  </a:cubicBezTo>
                  <a:lnTo>
                    <a:pt x="12106800" y="994378"/>
                  </a:lnTo>
                  <a:cubicBezTo>
                    <a:pt x="12106800" y="994378"/>
                    <a:pt x="12106800" y="994378"/>
                    <a:pt x="12106800" y="995540"/>
                  </a:cubicBezTo>
                  <a:lnTo>
                    <a:pt x="12106800" y="1003677"/>
                  </a:lnTo>
                  <a:cubicBezTo>
                    <a:pt x="12106800" y="1003677"/>
                    <a:pt x="12106800" y="1003677"/>
                    <a:pt x="12131319" y="1024599"/>
                  </a:cubicBezTo>
                  <a:cubicBezTo>
                    <a:pt x="12131319" y="1029248"/>
                    <a:pt x="12131319" y="1029248"/>
                    <a:pt x="12130206" y="1029248"/>
                  </a:cubicBezTo>
                  <a:lnTo>
                    <a:pt x="12122403" y="1029248"/>
                  </a:lnTo>
                  <a:cubicBezTo>
                    <a:pt x="12122403" y="1029248"/>
                    <a:pt x="12122403" y="1029248"/>
                    <a:pt x="12122403" y="1040036"/>
                  </a:cubicBezTo>
                  <a:lnTo>
                    <a:pt x="12122403" y="1046874"/>
                  </a:lnTo>
                  <a:lnTo>
                    <a:pt x="12131319" y="1046874"/>
                  </a:lnTo>
                  <a:lnTo>
                    <a:pt x="12131319" y="1043196"/>
                  </a:lnTo>
                  <a:cubicBezTo>
                    <a:pt x="12131319" y="1043196"/>
                    <a:pt x="12131319" y="1043196"/>
                    <a:pt x="12132434" y="1042615"/>
                  </a:cubicBezTo>
                  <a:lnTo>
                    <a:pt x="12140235" y="1038547"/>
                  </a:lnTo>
                  <a:cubicBezTo>
                    <a:pt x="12140235" y="1038547"/>
                    <a:pt x="12140235" y="1038547"/>
                    <a:pt x="12142186" y="1038547"/>
                  </a:cubicBezTo>
                  <a:lnTo>
                    <a:pt x="12155839" y="1038547"/>
                  </a:lnTo>
                  <a:cubicBezTo>
                    <a:pt x="12155839" y="1038547"/>
                    <a:pt x="12155839" y="1038547"/>
                    <a:pt x="12155839" y="1039709"/>
                  </a:cubicBezTo>
                  <a:lnTo>
                    <a:pt x="12155839" y="1046874"/>
                  </a:lnTo>
                  <a:lnTo>
                    <a:pt x="12192000" y="1046874"/>
                  </a:lnTo>
                  <a:lnTo>
                    <a:pt x="12192000" y="1070905"/>
                  </a:lnTo>
                  <a:lnTo>
                    <a:pt x="12192000" y="1121663"/>
                  </a:lnTo>
                  <a:lnTo>
                    <a:pt x="12192000" y="1608850"/>
                  </a:lnTo>
                  <a:lnTo>
                    <a:pt x="0" y="1608850"/>
                  </a:lnTo>
                  <a:lnTo>
                    <a:pt x="0" y="1046874"/>
                  </a:lnTo>
                  <a:lnTo>
                    <a:pt x="65773" y="1046874"/>
                  </a:lnTo>
                  <a:lnTo>
                    <a:pt x="82231" y="1045519"/>
                  </a:lnTo>
                  <a:cubicBezTo>
                    <a:pt x="82231" y="1033896"/>
                    <a:pt x="82231" y="1024598"/>
                    <a:pt x="82231" y="1012974"/>
                  </a:cubicBezTo>
                  <a:cubicBezTo>
                    <a:pt x="97834" y="1012974"/>
                    <a:pt x="113436" y="1012974"/>
                    <a:pt x="126811" y="1012974"/>
                  </a:cubicBezTo>
                  <a:cubicBezTo>
                    <a:pt x="126811" y="1006000"/>
                    <a:pt x="126811" y="1001351"/>
                    <a:pt x="126811" y="994377"/>
                  </a:cubicBezTo>
                  <a:cubicBezTo>
                    <a:pt x="158018" y="994377"/>
                    <a:pt x="189224" y="994377"/>
                    <a:pt x="220430" y="994377"/>
                  </a:cubicBezTo>
                  <a:cubicBezTo>
                    <a:pt x="220430" y="999026"/>
                    <a:pt x="220430" y="1001351"/>
                    <a:pt x="220430" y="1006000"/>
                  </a:cubicBezTo>
                  <a:cubicBezTo>
                    <a:pt x="240491" y="1006000"/>
                    <a:pt x="260552" y="1006000"/>
                    <a:pt x="280612" y="1006000"/>
                  </a:cubicBezTo>
                  <a:cubicBezTo>
                    <a:pt x="280612" y="1008325"/>
                    <a:pt x="280612" y="1010650"/>
                    <a:pt x="280612" y="1012974"/>
                  </a:cubicBezTo>
                  <a:cubicBezTo>
                    <a:pt x="285071" y="1012974"/>
                    <a:pt x="291758" y="1012974"/>
                    <a:pt x="298444" y="1012974"/>
                  </a:cubicBezTo>
                  <a:cubicBezTo>
                    <a:pt x="298444" y="1015299"/>
                    <a:pt x="298444" y="1017624"/>
                    <a:pt x="298444" y="1019948"/>
                  </a:cubicBezTo>
                  <a:cubicBezTo>
                    <a:pt x="302903" y="1019948"/>
                    <a:pt x="309590" y="1019948"/>
                    <a:pt x="314048" y="1019948"/>
                  </a:cubicBezTo>
                  <a:cubicBezTo>
                    <a:pt x="314048" y="985079"/>
                    <a:pt x="314048" y="950209"/>
                    <a:pt x="314048" y="915339"/>
                  </a:cubicBezTo>
                  <a:cubicBezTo>
                    <a:pt x="329651" y="910690"/>
                    <a:pt x="345255" y="906041"/>
                    <a:pt x="360858" y="901391"/>
                  </a:cubicBezTo>
                  <a:cubicBezTo>
                    <a:pt x="389835" y="901391"/>
                    <a:pt x="418812" y="901391"/>
                    <a:pt x="447789" y="901391"/>
                  </a:cubicBezTo>
                  <a:cubicBezTo>
                    <a:pt x="447789" y="845600"/>
                    <a:pt x="447789" y="789808"/>
                    <a:pt x="447789" y="734017"/>
                  </a:cubicBezTo>
                  <a:cubicBezTo>
                    <a:pt x="454476" y="729367"/>
                    <a:pt x="463392" y="727043"/>
                    <a:pt x="472308" y="722393"/>
                  </a:cubicBezTo>
                  <a:cubicBezTo>
                    <a:pt x="507972" y="717744"/>
                    <a:pt x="543636" y="710770"/>
                    <a:pt x="579301" y="703796"/>
                  </a:cubicBezTo>
                  <a:cubicBezTo>
                    <a:pt x="592675" y="708445"/>
                    <a:pt x="603820" y="713095"/>
                    <a:pt x="617194" y="715419"/>
                  </a:cubicBezTo>
                  <a:cubicBezTo>
                    <a:pt x="619423" y="717744"/>
                    <a:pt x="621652" y="720069"/>
                    <a:pt x="623881" y="722393"/>
                  </a:cubicBezTo>
                  <a:cubicBezTo>
                    <a:pt x="623881" y="827002"/>
                    <a:pt x="623881" y="931612"/>
                    <a:pt x="623881" y="1033896"/>
                  </a:cubicBezTo>
                  <a:cubicBezTo>
                    <a:pt x="628339" y="1033896"/>
                    <a:pt x="632796" y="1033896"/>
                    <a:pt x="639484" y="1033896"/>
                  </a:cubicBezTo>
                  <a:cubicBezTo>
                    <a:pt x="639484" y="992053"/>
                    <a:pt x="639484" y="950209"/>
                    <a:pt x="639484" y="908365"/>
                  </a:cubicBezTo>
                  <a:cubicBezTo>
                    <a:pt x="643942" y="908365"/>
                    <a:pt x="648400" y="908365"/>
                    <a:pt x="652858" y="908365"/>
                  </a:cubicBezTo>
                  <a:cubicBezTo>
                    <a:pt x="652858" y="903716"/>
                    <a:pt x="652858" y="901391"/>
                    <a:pt x="652858" y="896742"/>
                  </a:cubicBezTo>
                  <a:cubicBezTo>
                    <a:pt x="657316" y="894417"/>
                    <a:pt x="661774" y="892093"/>
                    <a:pt x="666232" y="889768"/>
                  </a:cubicBezTo>
                  <a:lnTo>
                    <a:pt x="677377" y="889768"/>
                  </a:lnTo>
                  <a:cubicBezTo>
                    <a:pt x="677377" y="885119"/>
                    <a:pt x="677377" y="882794"/>
                    <a:pt x="677377" y="878145"/>
                  </a:cubicBezTo>
                  <a:cubicBezTo>
                    <a:pt x="679606" y="875820"/>
                    <a:pt x="684064" y="873495"/>
                    <a:pt x="686293" y="871171"/>
                  </a:cubicBezTo>
                  <a:cubicBezTo>
                    <a:pt x="692981" y="871171"/>
                    <a:pt x="701896" y="871171"/>
                    <a:pt x="708584" y="871171"/>
                  </a:cubicBezTo>
                  <a:cubicBezTo>
                    <a:pt x="708584" y="882794"/>
                    <a:pt x="708584" y="896742"/>
                    <a:pt x="708584" y="908365"/>
                  </a:cubicBezTo>
                  <a:cubicBezTo>
                    <a:pt x="724187" y="908365"/>
                    <a:pt x="739790" y="908365"/>
                    <a:pt x="755393" y="908365"/>
                  </a:cubicBezTo>
                  <a:cubicBezTo>
                    <a:pt x="755393" y="952534"/>
                    <a:pt x="755393" y="994377"/>
                    <a:pt x="755393" y="1038546"/>
                  </a:cubicBezTo>
                  <a:cubicBezTo>
                    <a:pt x="762080" y="1038546"/>
                    <a:pt x="768767" y="1038546"/>
                    <a:pt x="773225" y="1038546"/>
                  </a:cubicBezTo>
                  <a:cubicBezTo>
                    <a:pt x="779912" y="1036221"/>
                    <a:pt x="784370" y="1033896"/>
                    <a:pt x="791057" y="1031572"/>
                  </a:cubicBezTo>
                  <a:cubicBezTo>
                    <a:pt x="791057" y="1026922"/>
                    <a:pt x="791057" y="1024598"/>
                    <a:pt x="791057" y="1022273"/>
                  </a:cubicBezTo>
                  <a:cubicBezTo>
                    <a:pt x="788828" y="1022273"/>
                    <a:pt x="786599" y="1019948"/>
                    <a:pt x="784370" y="1019948"/>
                  </a:cubicBezTo>
                  <a:cubicBezTo>
                    <a:pt x="784370" y="1017624"/>
                    <a:pt x="784370" y="1015299"/>
                    <a:pt x="784370" y="1012974"/>
                  </a:cubicBezTo>
                  <a:cubicBezTo>
                    <a:pt x="786599" y="1010650"/>
                    <a:pt x="788828" y="1010650"/>
                    <a:pt x="791057" y="1008325"/>
                  </a:cubicBezTo>
                  <a:cubicBezTo>
                    <a:pt x="791057" y="992053"/>
                    <a:pt x="791057" y="973455"/>
                    <a:pt x="791057" y="957183"/>
                  </a:cubicBezTo>
                  <a:cubicBezTo>
                    <a:pt x="788828" y="957183"/>
                    <a:pt x="786599" y="954858"/>
                    <a:pt x="784370" y="954858"/>
                  </a:cubicBezTo>
                  <a:cubicBezTo>
                    <a:pt x="784370" y="952534"/>
                    <a:pt x="784370" y="950209"/>
                    <a:pt x="784370" y="947884"/>
                  </a:cubicBezTo>
                  <a:cubicBezTo>
                    <a:pt x="786599" y="945560"/>
                    <a:pt x="788828" y="945560"/>
                    <a:pt x="791057" y="943235"/>
                  </a:cubicBezTo>
                  <a:lnTo>
                    <a:pt x="795515" y="938586"/>
                  </a:lnTo>
                  <a:lnTo>
                    <a:pt x="795515" y="929287"/>
                  </a:lnTo>
                  <a:cubicBezTo>
                    <a:pt x="793286" y="929287"/>
                    <a:pt x="793286" y="929287"/>
                    <a:pt x="791057" y="929287"/>
                  </a:cubicBezTo>
                  <a:cubicBezTo>
                    <a:pt x="791057" y="926962"/>
                    <a:pt x="791057" y="924638"/>
                    <a:pt x="791057" y="922313"/>
                  </a:cubicBezTo>
                  <a:cubicBezTo>
                    <a:pt x="793286" y="922313"/>
                    <a:pt x="795515" y="919988"/>
                    <a:pt x="797744" y="917664"/>
                  </a:cubicBezTo>
                  <a:cubicBezTo>
                    <a:pt x="799972" y="889768"/>
                    <a:pt x="806660" y="866522"/>
                    <a:pt x="833408" y="852574"/>
                  </a:cubicBezTo>
                  <a:cubicBezTo>
                    <a:pt x="831179" y="852574"/>
                    <a:pt x="831179" y="850249"/>
                    <a:pt x="828950" y="850249"/>
                  </a:cubicBezTo>
                  <a:cubicBezTo>
                    <a:pt x="828950" y="847924"/>
                    <a:pt x="828950" y="845600"/>
                    <a:pt x="828950" y="843275"/>
                  </a:cubicBezTo>
                  <a:cubicBezTo>
                    <a:pt x="831179" y="843275"/>
                    <a:pt x="833408" y="840950"/>
                    <a:pt x="835637" y="840950"/>
                  </a:cubicBezTo>
                  <a:cubicBezTo>
                    <a:pt x="835637" y="836301"/>
                    <a:pt x="835637" y="833976"/>
                    <a:pt x="835637" y="831652"/>
                  </a:cubicBezTo>
                  <a:cubicBezTo>
                    <a:pt x="837866" y="831652"/>
                    <a:pt x="837866" y="831652"/>
                    <a:pt x="840095" y="831652"/>
                  </a:cubicBezTo>
                  <a:cubicBezTo>
                    <a:pt x="840095" y="824678"/>
                    <a:pt x="840095" y="817704"/>
                    <a:pt x="840095" y="810730"/>
                  </a:cubicBezTo>
                  <a:cubicBezTo>
                    <a:pt x="837866" y="810730"/>
                    <a:pt x="837866" y="810730"/>
                    <a:pt x="835637" y="810730"/>
                  </a:cubicBezTo>
                  <a:cubicBezTo>
                    <a:pt x="835637" y="808405"/>
                    <a:pt x="835637" y="808405"/>
                    <a:pt x="835637" y="806081"/>
                  </a:cubicBezTo>
                  <a:lnTo>
                    <a:pt x="840095" y="803756"/>
                  </a:lnTo>
                  <a:cubicBezTo>
                    <a:pt x="844552" y="799107"/>
                    <a:pt x="846782" y="794457"/>
                    <a:pt x="851240" y="787483"/>
                  </a:cubicBezTo>
                  <a:cubicBezTo>
                    <a:pt x="853469" y="782834"/>
                    <a:pt x="853469" y="780510"/>
                    <a:pt x="853469" y="778185"/>
                  </a:cubicBezTo>
                  <a:cubicBezTo>
                    <a:pt x="849011" y="771211"/>
                    <a:pt x="849011" y="759588"/>
                    <a:pt x="853469" y="752614"/>
                  </a:cubicBezTo>
                  <a:cubicBezTo>
                    <a:pt x="853470" y="752611"/>
                    <a:pt x="853485" y="752565"/>
                    <a:pt x="853748" y="751742"/>
                  </a:cubicBezTo>
                  <a:lnTo>
                    <a:pt x="855698" y="745640"/>
                  </a:lnTo>
                  <a:cubicBezTo>
                    <a:pt x="855699" y="745643"/>
                    <a:pt x="855714" y="745689"/>
                    <a:pt x="855977" y="746512"/>
                  </a:cubicBezTo>
                  <a:lnTo>
                    <a:pt x="857927" y="752614"/>
                  </a:lnTo>
                  <a:cubicBezTo>
                    <a:pt x="862384" y="759588"/>
                    <a:pt x="864614" y="771211"/>
                    <a:pt x="860156" y="778185"/>
                  </a:cubicBezTo>
                  <a:cubicBezTo>
                    <a:pt x="860156" y="780510"/>
                    <a:pt x="860156" y="782834"/>
                    <a:pt x="860156" y="785159"/>
                  </a:cubicBezTo>
                  <a:cubicBezTo>
                    <a:pt x="864614" y="792133"/>
                    <a:pt x="869072" y="799107"/>
                    <a:pt x="871302" y="803756"/>
                  </a:cubicBezTo>
                  <a:cubicBezTo>
                    <a:pt x="873531" y="803756"/>
                    <a:pt x="873531" y="806081"/>
                    <a:pt x="875760" y="806081"/>
                  </a:cubicBezTo>
                  <a:cubicBezTo>
                    <a:pt x="875760" y="808405"/>
                    <a:pt x="875760" y="808405"/>
                    <a:pt x="875760" y="810730"/>
                  </a:cubicBezTo>
                  <a:cubicBezTo>
                    <a:pt x="873531" y="817704"/>
                    <a:pt x="873531" y="824678"/>
                    <a:pt x="873531" y="831652"/>
                  </a:cubicBezTo>
                  <a:cubicBezTo>
                    <a:pt x="877989" y="833976"/>
                    <a:pt x="877989" y="836301"/>
                    <a:pt x="877989" y="840950"/>
                  </a:cubicBezTo>
                  <a:lnTo>
                    <a:pt x="882447" y="843275"/>
                  </a:lnTo>
                  <a:cubicBezTo>
                    <a:pt x="882447" y="845600"/>
                    <a:pt x="882447" y="847924"/>
                    <a:pt x="882447" y="850249"/>
                  </a:cubicBezTo>
                  <a:cubicBezTo>
                    <a:pt x="880218" y="852574"/>
                    <a:pt x="880218" y="852574"/>
                    <a:pt x="877989" y="852574"/>
                  </a:cubicBezTo>
                  <a:cubicBezTo>
                    <a:pt x="891362" y="859548"/>
                    <a:pt x="899165" y="868846"/>
                    <a:pt x="904180" y="879888"/>
                  </a:cubicBezTo>
                  <a:lnTo>
                    <a:pt x="913070" y="915339"/>
                  </a:lnTo>
                  <a:lnTo>
                    <a:pt x="944859" y="915339"/>
                  </a:lnTo>
                  <a:lnTo>
                    <a:pt x="944859" y="886329"/>
                  </a:lnTo>
                  <a:lnTo>
                    <a:pt x="939475" y="886329"/>
                  </a:lnTo>
                  <a:cubicBezTo>
                    <a:pt x="939475" y="886306"/>
                    <a:pt x="939475" y="884414"/>
                    <a:pt x="939475" y="724196"/>
                  </a:cubicBezTo>
                  <a:cubicBezTo>
                    <a:pt x="939487" y="724196"/>
                    <a:pt x="939957" y="724196"/>
                    <a:pt x="959742" y="724196"/>
                  </a:cubicBezTo>
                  <a:cubicBezTo>
                    <a:pt x="959747" y="724190"/>
                    <a:pt x="959783" y="724108"/>
                    <a:pt x="960249" y="723115"/>
                  </a:cubicBezTo>
                  <a:lnTo>
                    <a:pt x="963795" y="715549"/>
                  </a:lnTo>
                  <a:cubicBezTo>
                    <a:pt x="963804" y="715550"/>
                    <a:pt x="963917" y="715568"/>
                    <a:pt x="965569" y="715819"/>
                  </a:cubicBezTo>
                  <a:lnTo>
                    <a:pt x="977982" y="717710"/>
                  </a:lnTo>
                  <a:cubicBezTo>
                    <a:pt x="977985" y="717720"/>
                    <a:pt x="978023" y="717821"/>
                    <a:pt x="978489" y="719062"/>
                  </a:cubicBezTo>
                  <a:lnTo>
                    <a:pt x="982035" y="728519"/>
                  </a:lnTo>
                  <a:cubicBezTo>
                    <a:pt x="982049" y="728520"/>
                    <a:pt x="982645" y="728570"/>
                    <a:pt x="1008382" y="730681"/>
                  </a:cubicBezTo>
                  <a:cubicBezTo>
                    <a:pt x="1008382" y="730661"/>
                    <a:pt x="1008382" y="729131"/>
                    <a:pt x="1008382" y="607460"/>
                  </a:cubicBezTo>
                  <a:cubicBezTo>
                    <a:pt x="1008391" y="607460"/>
                    <a:pt x="1008510" y="607460"/>
                    <a:pt x="1010409" y="607460"/>
                  </a:cubicBezTo>
                  <a:lnTo>
                    <a:pt x="1024597" y="607460"/>
                  </a:lnTo>
                  <a:cubicBezTo>
                    <a:pt x="1024597" y="607438"/>
                    <a:pt x="1024597" y="605724"/>
                    <a:pt x="1024597" y="471268"/>
                  </a:cubicBezTo>
                  <a:cubicBezTo>
                    <a:pt x="1024605" y="471268"/>
                    <a:pt x="1024712" y="471268"/>
                    <a:pt x="1026369" y="471268"/>
                  </a:cubicBezTo>
                  <a:lnTo>
                    <a:pt x="1038783" y="471268"/>
                  </a:lnTo>
                  <a:cubicBezTo>
                    <a:pt x="1038783" y="471251"/>
                    <a:pt x="1038783" y="469845"/>
                    <a:pt x="1038783" y="356694"/>
                  </a:cubicBezTo>
                  <a:cubicBezTo>
                    <a:pt x="1042837" y="354532"/>
                    <a:pt x="1042837" y="354532"/>
                    <a:pt x="1042837" y="328590"/>
                  </a:cubicBezTo>
                  <a:cubicBezTo>
                    <a:pt x="1042843" y="328590"/>
                    <a:pt x="1042963" y="328590"/>
                    <a:pt x="1044863" y="328590"/>
                  </a:cubicBezTo>
                  <a:lnTo>
                    <a:pt x="1059050" y="328590"/>
                  </a:lnTo>
                  <a:cubicBezTo>
                    <a:pt x="1059061" y="328567"/>
                    <a:pt x="1059667" y="327200"/>
                    <a:pt x="1095531" y="246443"/>
                  </a:cubicBezTo>
                  <a:cubicBezTo>
                    <a:pt x="1095531" y="246429"/>
                    <a:pt x="1095565" y="244478"/>
                    <a:pt x="10995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" name="Text Placeholder 9">
            <a:extLst>
              <a:ext uri="{FF2B5EF4-FFF2-40B4-BE49-F238E27FC236}">
                <a16:creationId xmlns="" xmlns:a16="http://schemas.microsoft.com/office/drawing/2014/main" id="{23DE32A5-6181-4C51-AD5C-3F1A448478A1}"/>
              </a:ext>
            </a:extLst>
          </p:cNvPr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09402" y="70467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508887433"/>
      </p:ext>
    </p:extLst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=""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510550159"/>
      </p:ext>
    </p:extLst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93437885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41060101"/>
      </p:ext>
    </p:extLst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gradFill>
          <a:gsLst>
            <a:gs pos="0">
              <a:schemeClr val="bg1">
                <a:lumMod val="90000"/>
              </a:schemeClr>
            </a:gs>
            <a:gs pos="100000">
              <a:schemeClr val="bg1">
                <a:lumMod val="85000"/>
              </a:schemeClr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90341582"/>
      </p:ext>
    </p:extLst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=""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21844" y="1811568"/>
            <a:ext cx="3192955" cy="440843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23" name="Group 22">
            <a:extLst>
              <a:ext uri="{FF2B5EF4-FFF2-40B4-BE49-F238E27FC236}">
                <a16:creationId xmlns="" xmlns:a16="http://schemas.microsoft.com/office/drawing/2014/main" id="{8F410BE4-3C5E-43B8-8434-8829CB38EFEC}"/>
              </a:ext>
            </a:extLst>
          </p:cNvPr>
          <p:cNvGrpSpPr/>
          <p:nvPr userDrawn="1"/>
        </p:nvGrpSpPr>
        <p:grpSpPr>
          <a:xfrm>
            <a:off x="-1" y="-121539"/>
            <a:ext cx="12192001" cy="1608851"/>
            <a:chOff x="-1" y="-121539"/>
            <a:chExt cx="12192001" cy="1608851"/>
          </a:xfrm>
        </p:grpSpPr>
        <p:sp>
          <p:nvSpPr>
            <p:cNvPr id="24" name="Rectangle 23">
              <a:extLst>
                <a:ext uri="{FF2B5EF4-FFF2-40B4-BE49-F238E27FC236}">
                  <a16:creationId xmlns="" xmlns:a16="http://schemas.microsoft.com/office/drawing/2014/main" id="{C06A72D2-8DDC-4832-8E1A-5E6079DDB785}"/>
                </a:ext>
              </a:extLst>
            </p:cNvPr>
            <p:cNvSpPr/>
            <p:nvPr userDrawn="1"/>
          </p:nvSpPr>
          <p:spPr>
            <a:xfrm>
              <a:off x="0" y="1"/>
              <a:ext cx="12192000" cy="140017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="" xmlns:a16="http://schemas.microsoft.com/office/drawing/2014/main" id="{377B211F-304A-4E12-A07A-202247B1726A}"/>
                </a:ext>
              </a:extLst>
            </p:cNvPr>
            <p:cNvSpPr/>
            <p:nvPr userDrawn="1"/>
          </p:nvSpPr>
          <p:spPr>
            <a:xfrm>
              <a:off x="-1" y="-121539"/>
              <a:ext cx="12192000" cy="1608851"/>
            </a:xfrm>
            <a:custGeom>
              <a:avLst/>
              <a:gdLst>
                <a:gd name="connsiteX0" fmla="*/ 8760317 w 12192000"/>
                <a:gd name="connsiteY0" fmla="*/ 780798 h 1608850"/>
                <a:gd name="connsiteX1" fmla="*/ 8760317 w 12192000"/>
                <a:gd name="connsiteY1" fmla="*/ 785159 h 1608850"/>
                <a:gd name="connsiteX2" fmla="*/ 8761882 w 12192000"/>
                <a:gd name="connsiteY2" fmla="*/ 787771 h 1608850"/>
                <a:gd name="connsiteX3" fmla="*/ 8762996 w 12192000"/>
                <a:gd name="connsiteY3" fmla="*/ 787771 h 1608850"/>
                <a:gd name="connsiteX4" fmla="*/ 8762996 w 12192000"/>
                <a:gd name="connsiteY4" fmla="*/ 786900 h 1608850"/>
                <a:gd name="connsiteX5" fmla="*/ 8762996 w 12192000"/>
                <a:gd name="connsiteY5" fmla="*/ 780798 h 1608850"/>
                <a:gd name="connsiteX6" fmla="*/ 8761881 w 12192000"/>
                <a:gd name="connsiteY6" fmla="*/ 780798 h 1608850"/>
                <a:gd name="connsiteX7" fmla="*/ 8758924 w 12192000"/>
                <a:gd name="connsiteY7" fmla="*/ 762200 h 1608850"/>
                <a:gd name="connsiteX8" fmla="*/ 8759734 w 12192000"/>
                <a:gd name="connsiteY8" fmla="*/ 771499 h 1608850"/>
                <a:gd name="connsiteX9" fmla="*/ 8762996 w 12192000"/>
                <a:gd name="connsiteY9" fmla="*/ 771499 h 1608850"/>
                <a:gd name="connsiteX10" fmla="*/ 8762996 w 12192000"/>
                <a:gd name="connsiteY10" fmla="*/ 770337 h 1608850"/>
                <a:gd name="connsiteX11" fmla="*/ 8762996 w 12192000"/>
                <a:gd name="connsiteY11" fmla="*/ 762200 h 1608850"/>
                <a:gd name="connsiteX12" fmla="*/ 8761881 w 12192000"/>
                <a:gd name="connsiteY12" fmla="*/ 762200 h 1608850"/>
                <a:gd name="connsiteX13" fmla="*/ 8755951 w 12192000"/>
                <a:gd name="connsiteY13" fmla="*/ 745928 h 1608850"/>
                <a:gd name="connsiteX14" fmla="*/ 8756137 w 12192000"/>
                <a:gd name="connsiteY14" fmla="*/ 746512 h 1608850"/>
                <a:gd name="connsiteX15" fmla="*/ 8758088 w 12192000"/>
                <a:gd name="connsiteY15" fmla="*/ 752614 h 1608850"/>
                <a:gd name="connsiteX16" fmla="*/ 8758113 w 12192000"/>
                <a:gd name="connsiteY16" fmla="*/ 752902 h 1608850"/>
                <a:gd name="connsiteX17" fmla="*/ 8762996 w 12192000"/>
                <a:gd name="connsiteY17" fmla="*/ 752902 h 1608850"/>
                <a:gd name="connsiteX18" fmla="*/ 8762996 w 12192000"/>
                <a:gd name="connsiteY18" fmla="*/ 752030 h 1608850"/>
                <a:gd name="connsiteX19" fmla="*/ 8762996 w 12192000"/>
                <a:gd name="connsiteY19" fmla="*/ 745928 h 1608850"/>
                <a:gd name="connsiteX20" fmla="*/ 8761881 w 12192000"/>
                <a:gd name="connsiteY20" fmla="*/ 745928 h 1608850"/>
                <a:gd name="connsiteX21" fmla="*/ 8907881 w 12192000"/>
                <a:gd name="connsiteY21" fmla="*/ 718032 h 1608850"/>
                <a:gd name="connsiteX22" fmla="*/ 8907881 w 12192000"/>
                <a:gd name="connsiteY22" fmla="*/ 719194 h 1608850"/>
                <a:gd name="connsiteX23" fmla="*/ 8907881 w 12192000"/>
                <a:gd name="connsiteY23" fmla="*/ 727331 h 1608850"/>
                <a:gd name="connsiteX24" fmla="*/ 8908543 w 12192000"/>
                <a:gd name="connsiteY24" fmla="*/ 727331 h 1608850"/>
                <a:gd name="connsiteX25" fmla="*/ 8908543 w 12192000"/>
                <a:gd name="connsiteY25" fmla="*/ 718032 h 1608850"/>
                <a:gd name="connsiteX26" fmla="*/ 1099585 w 12192000"/>
                <a:gd name="connsiteY26" fmla="*/ 0 h 1608850"/>
                <a:gd name="connsiteX27" fmla="*/ 1101611 w 12192000"/>
                <a:gd name="connsiteY27" fmla="*/ 246443 h 1608850"/>
                <a:gd name="connsiteX28" fmla="*/ 1140117 w 12192000"/>
                <a:gd name="connsiteY28" fmla="*/ 326429 h 1608850"/>
                <a:gd name="connsiteX29" fmla="*/ 1142145 w 12192000"/>
                <a:gd name="connsiteY29" fmla="*/ 326429 h 1608850"/>
                <a:gd name="connsiteX30" fmla="*/ 1156331 w 12192000"/>
                <a:gd name="connsiteY30" fmla="*/ 326429 h 1608850"/>
                <a:gd name="connsiteX31" fmla="*/ 1156331 w 12192000"/>
                <a:gd name="connsiteY31" fmla="*/ 350208 h 1608850"/>
                <a:gd name="connsiteX32" fmla="*/ 1156839 w 12192000"/>
                <a:gd name="connsiteY32" fmla="*/ 351019 h 1608850"/>
                <a:gd name="connsiteX33" fmla="*/ 1160385 w 12192000"/>
                <a:gd name="connsiteY33" fmla="*/ 356694 h 1608850"/>
                <a:gd name="connsiteX34" fmla="*/ 1160385 w 12192000"/>
                <a:gd name="connsiteY34" fmla="*/ 471268 h 1608850"/>
                <a:gd name="connsiteX35" fmla="*/ 1162664 w 12192000"/>
                <a:gd name="connsiteY35" fmla="*/ 471268 h 1608850"/>
                <a:gd name="connsiteX36" fmla="*/ 1178625 w 12192000"/>
                <a:gd name="connsiteY36" fmla="*/ 471268 h 1608850"/>
                <a:gd name="connsiteX37" fmla="*/ 1178625 w 12192000"/>
                <a:gd name="connsiteY37" fmla="*/ 611783 h 1608850"/>
                <a:gd name="connsiteX38" fmla="*/ 1180145 w 12192000"/>
                <a:gd name="connsiteY38" fmla="*/ 611513 h 1608850"/>
                <a:gd name="connsiteX39" fmla="*/ 1190785 w 12192000"/>
                <a:gd name="connsiteY39" fmla="*/ 609622 h 1608850"/>
                <a:gd name="connsiteX40" fmla="*/ 1188759 w 12192000"/>
                <a:gd name="connsiteY40" fmla="*/ 698254 h 1608850"/>
                <a:gd name="connsiteX41" fmla="*/ 1190279 w 12192000"/>
                <a:gd name="connsiteY41" fmla="*/ 698525 h 1608850"/>
                <a:gd name="connsiteX42" fmla="*/ 1200919 w 12192000"/>
                <a:gd name="connsiteY42" fmla="*/ 700416 h 1608850"/>
                <a:gd name="connsiteX43" fmla="*/ 1201171 w 12192000"/>
                <a:gd name="connsiteY43" fmla="*/ 701227 h 1608850"/>
                <a:gd name="connsiteX44" fmla="*/ 1202945 w 12192000"/>
                <a:gd name="connsiteY44" fmla="*/ 706902 h 1608850"/>
                <a:gd name="connsiteX45" fmla="*/ 1203705 w 12192000"/>
                <a:gd name="connsiteY45" fmla="*/ 704470 h 1608850"/>
                <a:gd name="connsiteX46" fmla="*/ 1209025 w 12192000"/>
                <a:gd name="connsiteY46" fmla="*/ 687446 h 1608850"/>
                <a:gd name="connsiteX47" fmla="*/ 1210799 w 12192000"/>
                <a:gd name="connsiteY47" fmla="*/ 687446 h 1608850"/>
                <a:gd name="connsiteX48" fmla="*/ 1223212 w 12192000"/>
                <a:gd name="connsiteY48" fmla="*/ 687446 h 1608850"/>
                <a:gd name="connsiteX49" fmla="*/ 1223212 w 12192000"/>
                <a:gd name="connsiteY49" fmla="*/ 719872 h 1608850"/>
                <a:gd name="connsiteX50" fmla="*/ 1224225 w 12192000"/>
                <a:gd name="connsiteY50" fmla="*/ 720413 h 1608850"/>
                <a:gd name="connsiteX51" fmla="*/ 1231319 w 12192000"/>
                <a:gd name="connsiteY51" fmla="*/ 724196 h 1608850"/>
                <a:gd name="connsiteX52" fmla="*/ 1231319 w 12192000"/>
                <a:gd name="connsiteY52" fmla="*/ 725547 h 1608850"/>
                <a:gd name="connsiteX53" fmla="*/ 1231319 w 12192000"/>
                <a:gd name="connsiteY53" fmla="*/ 735005 h 1608850"/>
                <a:gd name="connsiteX54" fmla="*/ 1275907 w 12192000"/>
                <a:gd name="connsiteY54" fmla="*/ 735005 h 1608850"/>
                <a:gd name="connsiteX55" fmla="*/ 1275907 w 12192000"/>
                <a:gd name="connsiteY55" fmla="*/ 736086 h 1608850"/>
                <a:gd name="connsiteX56" fmla="*/ 1275907 w 12192000"/>
                <a:gd name="connsiteY56" fmla="*/ 743652 h 1608850"/>
                <a:gd name="connsiteX57" fmla="*/ 1277933 w 12192000"/>
                <a:gd name="connsiteY57" fmla="*/ 743652 h 1608850"/>
                <a:gd name="connsiteX58" fmla="*/ 1292119 w 12192000"/>
                <a:gd name="connsiteY58" fmla="*/ 743652 h 1608850"/>
                <a:gd name="connsiteX59" fmla="*/ 1292119 w 12192000"/>
                <a:gd name="connsiteY59" fmla="*/ 713387 h 1608850"/>
                <a:gd name="connsiteX60" fmla="*/ 1336706 w 12192000"/>
                <a:gd name="connsiteY60" fmla="*/ 713387 h 1608850"/>
                <a:gd name="connsiteX61" fmla="*/ 1336706 w 12192000"/>
                <a:gd name="connsiteY61" fmla="*/ 712036 h 1608850"/>
                <a:gd name="connsiteX62" fmla="*/ 1336706 w 12192000"/>
                <a:gd name="connsiteY62" fmla="*/ 702578 h 1608850"/>
                <a:gd name="connsiteX63" fmla="*/ 1337721 w 12192000"/>
                <a:gd name="connsiteY63" fmla="*/ 702578 h 1608850"/>
                <a:gd name="connsiteX64" fmla="*/ 1344813 w 12192000"/>
                <a:gd name="connsiteY64" fmla="*/ 702578 h 1608850"/>
                <a:gd name="connsiteX65" fmla="*/ 1344813 w 12192000"/>
                <a:gd name="connsiteY65" fmla="*/ 700687 h 1608850"/>
                <a:gd name="connsiteX66" fmla="*/ 1344813 w 12192000"/>
                <a:gd name="connsiteY66" fmla="*/ 687446 h 1608850"/>
                <a:gd name="connsiteX67" fmla="*/ 1345573 w 12192000"/>
                <a:gd name="connsiteY67" fmla="*/ 687446 h 1608850"/>
                <a:gd name="connsiteX68" fmla="*/ 1350893 w 12192000"/>
                <a:gd name="connsiteY68" fmla="*/ 687446 h 1608850"/>
                <a:gd name="connsiteX69" fmla="*/ 1350893 w 12192000"/>
                <a:gd name="connsiteY69" fmla="*/ 686365 h 1608850"/>
                <a:gd name="connsiteX70" fmla="*/ 1350893 w 12192000"/>
                <a:gd name="connsiteY70" fmla="*/ 678798 h 1608850"/>
                <a:gd name="connsiteX71" fmla="*/ 1352921 w 12192000"/>
                <a:gd name="connsiteY71" fmla="*/ 678798 h 1608850"/>
                <a:gd name="connsiteX72" fmla="*/ 1367107 w 12192000"/>
                <a:gd name="connsiteY72" fmla="*/ 678798 h 1608850"/>
                <a:gd name="connsiteX73" fmla="*/ 1367107 w 12192000"/>
                <a:gd name="connsiteY73" fmla="*/ 679879 h 1608850"/>
                <a:gd name="connsiteX74" fmla="*/ 1367107 w 12192000"/>
                <a:gd name="connsiteY74" fmla="*/ 687446 h 1608850"/>
                <a:gd name="connsiteX75" fmla="*/ 1389401 w 12192000"/>
                <a:gd name="connsiteY75" fmla="*/ 687446 h 1608850"/>
                <a:gd name="connsiteX76" fmla="*/ 1389401 w 12192000"/>
                <a:gd name="connsiteY76" fmla="*/ 685554 h 1608850"/>
                <a:gd name="connsiteX77" fmla="*/ 1389401 w 12192000"/>
                <a:gd name="connsiteY77" fmla="*/ 672313 h 1608850"/>
                <a:gd name="connsiteX78" fmla="*/ 1391174 w 12192000"/>
                <a:gd name="connsiteY78" fmla="*/ 672313 h 1608850"/>
                <a:gd name="connsiteX79" fmla="*/ 1403587 w 12192000"/>
                <a:gd name="connsiteY79" fmla="*/ 672313 h 1608850"/>
                <a:gd name="connsiteX80" fmla="*/ 1403587 w 12192000"/>
                <a:gd name="connsiteY80" fmla="*/ 696093 h 1608850"/>
                <a:gd name="connsiteX81" fmla="*/ 1404601 w 12192000"/>
                <a:gd name="connsiteY81" fmla="*/ 696093 h 1608850"/>
                <a:gd name="connsiteX82" fmla="*/ 1411695 w 12192000"/>
                <a:gd name="connsiteY82" fmla="*/ 696093 h 1608850"/>
                <a:gd name="connsiteX83" fmla="*/ 1411695 w 12192000"/>
                <a:gd name="connsiteY83" fmla="*/ 695012 h 1608850"/>
                <a:gd name="connsiteX84" fmla="*/ 1411695 w 12192000"/>
                <a:gd name="connsiteY84" fmla="*/ 687446 h 1608850"/>
                <a:gd name="connsiteX85" fmla="*/ 1413467 w 12192000"/>
                <a:gd name="connsiteY85" fmla="*/ 687446 h 1608850"/>
                <a:gd name="connsiteX86" fmla="*/ 1425881 w 12192000"/>
                <a:gd name="connsiteY86" fmla="*/ 687446 h 1608850"/>
                <a:gd name="connsiteX87" fmla="*/ 1425881 w 12192000"/>
                <a:gd name="connsiteY87" fmla="*/ 713387 h 1608850"/>
                <a:gd name="connsiteX88" fmla="*/ 1427909 w 12192000"/>
                <a:gd name="connsiteY88" fmla="*/ 713387 h 1608850"/>
                <a:gd name="connsiteX89" fmla="*/ 1442095 w 12192000"/>
                <a:gd name="connsiteY89" fmla="*/ 713387 h 1608850"/>
                <a:gd name="connsiteX90" fmla="*/ 1442095 w 12192000"/>
                <a:gd name="connsiteY90" fmla="*/ 715008 h 1608850"/>
                <a:gd name="connsiteX91" fmla="*/ 1442095 w 12192000"/>
                <a:gd name="connsiteY91" fmla="*/ 726358 h 1608850"/>
                <a:gd name="connsiteX92" fmla="*/ 1442855 w 12192000"/>
                <a:gd name="connsiteY92" fmla="*/ 726358 h 1608850"/>
                <a:gd name="connsiteX93" fmla="*/ 1448175 w 12192000"/>
                <a:gd name="connsiteY93" fmla="*/ 726358 h 1608850"/>
                <a:gd name="connsiteX94" fmla="*/ 1448175 w 12192000"/>
                <a:gd name="connsiteY94" fmla="*/ 725547 h 1608850"/>
                <a:gd name="connsiteX95" fmla="*/ 1448175 w 12192000"/>
                <a:gd name="connsiteY95" fmla="*/ 719872 h 1608850"/>
                <a:gd name="connsiteX96" fmla="*/ 1478575 w 12192000"/>
                <a:gd name="connsiteY96" fmla="*/ 719872 h 1608850"/>
                <a:gd name="connsiteX97" fmla="*/ 1478575 w 12192000"/>
                <a:gd name="connsiteY97" fmla="*/ 743652 h 1608850"/>
                <a:gd name="connsiteX98" fmla="*/ 1479589 w 12192000"/>
                <a:gd name="connsiteY98" fmla="*/ 743652 h 1608850"/>
                <a:gd name="connsiteX99" fmla="*/ 1486683 w 12192000"/>
                <a:gd name="connsiteY99" fmla="*/ 743652 h 1608850"/>
                <a:gd name="connsiteX100" fmla="*/ 1486683 w 12192000"/>
                <a:gd name="connsiteY100" fmla="*/ 744733 h 1608850"/>
                <a:gd name="connsiteX101" fmla="*/ 1486683 w 12192000"/>
                <a:gd name="connsiteY101" fmla="*/ 752299 h 1608850"/>
                <a:gd name="connsiteX102" fmla="*/ 1487443 w 12192000"/>
                <a:gd name="connsiteY102" fmla="*/ 752299 h 1608850"/>
                <a:gd name="connsiteX103" fmla="*/ 1492763 w 12192000"/>
                <a:gd name="connsiteY103" fmla="*/ 752299 h 1608850"/>
                <a:gd name="connsiteX104" fmla="*/ 1492763 w 12192000"/>
                <a:gd name="connsiteY104" fmla="*/ 750137 h 1608850"/>
                <a:gd name="connsiteX105" fmla="*/ 1492763 w 12192000"/>
                <a:gd name="connsiteY105" fmla="*/ 735005 h 1608850"/>
                <a:gd name="connsiteX106" fmla="*/ 1493775 w 12192000"/>
                <a:gd name="connsiteY106" fmla="*/ 735005 h 1608850"/>
                <a:gd name="connsiteX107" fmla="*/ 1500869 w 12192000"/>
                <a:gd name="connsiteY107" fmla="*/ 735005 h 1608850"/>
                <a:gd name="connsiteX108" fmla="*/ 1500869 w 12192000"/>
                <a:gd name="connsiteY108" fmla="*/ 736086 h 1608850"/>
                <a:gd name="connsiteX109" fmla="*/ 1500869 w 12192000"/>
                <a:gd name="connsiteY109" fmla="*/ 743652 h 1608850"/>
                <a:gd name="connsiteX110" fmla="*/ 1506189 w 12192000"/>
                <a:gd name="connsiteY110" fmla="*/ 741659 h 1608850"/>
                <a:gd name="connsiteX111" fmla="*/ 1506949 w 12192000"/>
                <a:gd name="connsiteY111" fmla="*/ 740679 h 1608850"/>
                <a:gd name="connsiteX112" fmla="*/ 1506949 w 12192000"/>
                <a:gd name="connsiteY112" fmla="*/ 735005 h 1608850"/>
                <a:gd name="connsiteX113" fmla="*/ 1545457 w 12192000"/>
                <a:gd name="connsiteY113" fmla="*/ 735005 h 1608850"/>
                <a:gd name="connsiteX114" fmla="*/ 1545457 w 12192000"/>
                <a:gd name="connsiteY114" fmla="*/ 758784 h 1608850"/>
                <a:gd name="connsiteX115" fmla="*/ 1547483 w 12192000"/>
                <a:gd name="connsiteY115" fmla="*/ 758784 h 1608850"/>
                <a:gd name="connsiteX116" fmla="*/ 1561669 w 12192000"/>
                <a:gd name="connsiteY116" fmla="*/ 758784 h 1608850"/>
                <a:gd name="connsiteX117" fmla="*/ 1561669 w 12192000"/>
                <a:gd name="connsiteY117" fmla="*/ 759865 h 1608850"/>
                <a:gd name="connsiteX118" fmla="*/ 1561669 w 12192000"/>
                <a:gd name="connsiteY118" fmla="*/ 767431 h 1608850"/>
                <a:gd name="connsiteX119" fmla="*/ 1563443 w 12192000"/>
                <a:gd name="connsiteY119" fmla="*/ 767431 h 1608850"/>
                <a:gd name="connsiteX120" fmla="*/ 1575857 w 12192000"/>
                <a:gd name="connsiteY120" fmla="*/ 767431 h 1608850"/>
                <a:gd name="connsiteX121" fmla="*/ 1575857 w 12192000"/>
                <a:gd name="connsiteY121" fmla="*/ 743652 h 1608850"/>
                <a:gd name="connsiteX122" fmla="*/ 1576869 w 12192000"/>
                <a:gd name="connsiteY122" fmla="*/ 743652 h 1608850"/>
                <a:gd name="connsiteX123" fmla="*/ 1583963 w 12192000"/>
                <a:gd name="connsiteY123" fmla="*/ 743652 h 1608850"/>
                <a:gd name="connsiteX124" fmla="*/ 1583963 w 12192000"/>
                <a:gd name="connsiteY124" fmla="*/ 711225 h 1608850"/>
                <a:gd name="connsiteX125" fmla="*/ 1584977 w 12192000"/>
                <a:gd name="connsiteY125" fmla="*/ 711225 h 1608850"/>
                <a:gd name="connsiteX126" fmla="*/ 1592071 w 12192000"/>
                <a:gd name="connsiteY126" fmla="*/ 711225 h 1608850"/>
                <a:gd name="connsiteX127" fmla="*/ 1592071 w 12192000"/>
                <a:gd name="connsiteY127" fmla="*/ 709334 h 1608850"/>
                <a:gd name="connsiteX128" fmla="*/ 1592071 w 12192000"/>
                <a:gd name="connsiteY128" fmla="*/ 696093 h 1608850"/>
                <a:gd name="connsiteX129" fmla="*/ 1590803 w 12192000"/>
                <a:gd name="connsiteY129" fmla="*/ 694471 h 1608850"/>
                <a:gd name="connsiteX130" fmla="*/ 1596123 w 12192000"/>
                <a:gd name="connsiteY130" fmla="*/ 683122 h 1608850"/>
                <a:gd name="connsiteX131" fmla="*/ 1604231 w 12192000"/>
                <a:gd name="connsiteY131" fmla="*/ 711225 h 1608850"/>
                <a:gd name="connsiteX132" fmla="*/ 1604991 w 12192000"/>
                <a:gd name="connsiteY132" fmla="*/ 711225 h 1608850"/>
                <a:gd name="connsiteX133" fmla="*/ 1610311 w 12192000"/>
                <a:gd name="connsiteY133" fmla="*/ 711225 h 1608850"/>
                <a:gd name="connsiteX134" fmla="*/ 1610311 w 12192000"/>
                <a:gd name="connsiteY134" fmla="*/ 605298 h 1608850"/>
                <a:gd name="connsiteX135" fmla="*/ 1611831 w 12192000"/>
                <a:gd name="connsiteY135" fmla="*/ 605298 h 1608850"/>
                <a:gd name="connsiteX136" fmla="*/ 1622471 w 12192000"/>
                <a:gd name="connsiteY136" fmla="*/ 605298 h 1608850"/>
                <a:gd name="connsiteX137" fmla="*/ 1622471 w 12192000"/>
                <a:gd name="connsiteY137" fmla="*/ 557739 h 1608850"/>
                <a:gd name="connsiteX138" fmla="*/ 1648817 w 12192000"/>
                <a:gd name="connsiteY138" fmla="*/ 557739 h 1608850"/>
                <a:gd name="connsiteX139" fmla="*/ 1648817 w 12192000"/>
                <a:gd name="connsiteY139" fmla="*/ 536121 h 1608850"/>
                <a:gd name="connsiteX140" fmla="*/ 1683271 w 12192000"/>
                <a:gd name="connsiteY140" fmla="*/ 536121 h 1608850"/>
                <a:gd name="connsiteX141" fmla="*/ 1683271 w 12192000"/>
                <a:gd name="connsiteY141" fmla="*/ 538553 h 1608850"/>
                <a:gd name="connsiteX142" fmla="*/ 1683271 w 12192000"/>
                <a:gd name="connsiteY142" fmla="*/ 555577 h 1608850"/>
                <a:gd name="connsiteX143" fmla="*/ 1685551 w 12192000"/>
                <a:gd name="connsiteY143" fmla="*/ 555577 h 1608850"/>
                <a:gd name="connsiteX144" fmla="*/ 1701511 w 12192000"/>
                <a:gd name="connsiteY144" fmla="*/ 555577 h 1608850"/>
                <a:gd name="connsiteX145" fmla="*/ 1701511 w 12192000"/>
                <a:gd name="connsiteY145" fmla="*/ 603136 h 1608850"/>
                <a:gd name="connsiteX146" fmla="*/ 1702525 w 12192000"/>
                <a:gd name="connsiteY146" fmla="*/ 603136 h 1608850"/>
                <a:gd name="connsiteX147" fmla="*/ 1709619 w 12192000"/>
                <a:gd name="connsiteY147" fmla="*/ 603136 h 1608850"/>
                <a:gd name="connsiteX148" fmla="*/ 1723805 w 12192000"/>
                <a:gd name="connsiteY148" fmla="*/ 607460 h 1608850"/>
                <a:gd name="connsiteX149" fmla="*/ 1723805 w 12192000"/>
                <a:gd name="connsiteY149" fmla="*/ 646372 h 1608850"/>
                <a:gd name="connsiteX150" fmla="*/ 1724819 w 12192000"/>
                <a:gd name="connsiteY150" fmla="*/ 646372 h 1608850"/>
                <a:gd name="connsiteX151" fmla="*/ 1731911 w 12192000"/>
                <a:gd name="connsiteY151" fmla="*/ 646372 h 1608850"/>
                <a:gd name="connsiteX152" fmla="*/ 1731911 w 12192000"/>
                <a:gd name="connsiteY152" fmla="*/ 647993 h 1608850"/>
                <a:gd name="connsiteX153" fmla="*/ 1731911 w 12192000"/>
                <a:gd name="connsiteY153" fmla="*/ 659342 h 1608850"/>
                <a:gd name="connsiteX154" fmla="*/ 1733939 w 12192000"/>
                <a:gd name="connsiteY154" fmla="*/ 659342 h 1608850"/>
                <a:gd name="connsiteX155" fmla="*/ 1748125 w 12192000"/>
                <a:gd name="connsiteY155" fmla="*/ 659342 h 1608850"/>
                <a:gd name="connsiteX156" fmla="*/ 1754205 w 12192000"/>
                <a:gd name="connsiteY156" fmla="*/ 665828 h 1608850"/>
                <a:gd name="connsiteX157" fmla="*/ 1754205 w 12192000"/>
                <a:gd name="connsiteY157" fmla="*/ 687446 h 1608850"/>
                <a:gd name="connsiteX158" fmla="*/ 1756485 w 12192000"/>
                <a:gd name="connsiteY158" fmla="*/ 687446 h 1608850"/>
                <a:gd name="connsiteX159" fmla="*/ 1772445 w 12192000"/>
                <a:gd name="connsiteY159" fmla="*/ 687446 h 1608850"/>
                <a:gd name="connsiteX160" fmla="*/ 1772445 w 12192000"/>
                <a:gd name="connsiteY160" fmla="*/ 688526 h 1608850"/>
                <a:gd name="connsiteX161" fmla="*/ 1772445 w 12192000"/>
                <a:gd name="connsiteY161" fmla="*/ 696093 h 1608850"/>
                <a:gd name="connsiteX162" fmla="*/ 1773713 w 12192000"/>
                <a:gd name="connsiteY162" fmla="*/ 696093 h 1608850"/>
                <a:gd name="connsiteX163" fmla="*/ 1782579 w 12192000"/>
                <a:gd name="connsiteY163" fmla="*/ 696093 h 1608850"/>
                <a:gd name="connsiteX164" fmla="*/ 1782579 w 12192000"/>
                <a:gd name="connsiteY164" fmla="*/ 698254 h 1608850"/>
                <a:gd name="connsiteX165" fmla="*/ 1782579 w 12192000"/>
                <a:gd name="connsiteY165" fmla="*/ 713387 h 1608850"/>
                <a:gd name="connsiteX166" fmla="*/ 1786633 w 12192000"/>
                <a:gd name="connsiteY166" fmla="*/ 711495 h 1608850"/>
                <a:gd name="connsiteX167" fmla="*/ 1786633 w 12192000"/>
                <a:gd name="connsiteY167" fmla="*/ 698254 h 1608850"/>
                <a:gd name="connsiteX168" fmla="*/ 1787645 w 12192000"/>
                <a:gd name="connsiteY168" fmla="*/ 698254 h 1608850"/>
                <a:gd name="connsiteX169" fmla="*/ 1794739 w 12192000"/>
                <a:gd name="connsiteY169" fmla="*/ 698254 h 1608850"/>
                <a:gd name="connsiteX170" fmla="*/ 1794739 w 12192000"/>
                <a:gd name="connsiteY170" fmla="*/ 699876 h 1608850"/>
                <a:gd name="connsiteX171" fmla="*/ 1794739 w 12192000"/>
                <a:gd name="connsiteY171" fmla="*/ 711225 h 1608850"/>
                <a:gd name="connsiteX172" fmla="*/ 1795499 w 12192000"/>
                <a:gd name="connsiteY172" fmla="*/ 711225 h 1608850"/>
                <a:gd name="connsiteX173" fmla="*/ 1800819 w 12192000"/>
                <a:gd name="connsiteY173" fmla="*/ 711225 h 1608850"/>
                <a:gd name="connsiteX174" fmla="*/ 1849459 w 12192000"/>
                <a:gd name="connsiteY174" fmla="*/ 706902 h 1608850"/>
                <a:gd name="connsiteX175" fmla="*/ 1849459 w 12192000"/>
                <a:gd name="connsiteY175" fmla="*/ 708253 h 1608850"/>
                <a:gd name="connsiteX176" fmla="*/ 1849459 w 12192000"/>
                <a:gd name="connsiteY176" fmla="*/ 717710 h 1608850"/>
                <a:gd name="connsiteX177" fmla="*/ 1850219 w 12192000"/>
                <a:gd name="connsiteY177" fmla="*/ 717710 h 1608850"/>
                <a:gd name="connsiteX178" fmla="*/ 1855541 w 12192000"/>
                <a:gd name="connsiteY178" fmla="*/ 717710 h 1608850"/>
                <a:gd name="connsiteX179" fmla="*/ 1855541 w 12192000"/>
                <a:gd name="connsiteY179" fmla="*/ 719872 h 1608850"/>
                <a:gd name="connsiteX180" fmla="*/ 1855541 w 12192000"/>
                <a:gd name="connsiteY180" fmla="*/ 735005 h 1608850"/>
                <a:gd name="connsiteX181" fmla="*/ 1857567 w 12192000"/>
                <a:gd name="connsiteY181" fmla="*/ 733654 h 1608850"/>
                <a:gd name="connsiteX182" fmla="*/ 1871753 w 12192000"/>
                <a:gd name="connsiteY182" fmla="*/ 724196 h 1608850"/>
                <a:gd name="connsiteX183" fmla="*/ 1877833 w 12192000"/>
                <a:gd name="connsiteY183" fmla="*/ 683122 h 1608850"/>
                <a:gd name="connsiteX184" fmla="*/ 1878593 w 12192000"/>
                <a:gd name="connsiteY184" fmla="*/ 682852 h 1608850"/>
                <a:gd name="connsiteX185" fmla="*/ 1883913 w 12192000"/>
                <a:gd name="connsiteY185" fmla="*/ 680960 h 1608850"/>
                <a:gd name="connsiteX186" fmla="*/ 1885941 w 12192000"/>
                <a:gd name="connsiteY186" fmla="*/ 611783 h 1608850"/>
                <a:gd name="connsiteX187" fmla="*/ 1887967 w 12192000"/>
                <a:gd name="connsiteY187" fmla="*/ 680960 h 1608850"/>
                <a:gd name="connsiteX188" fmla="*/ 1888727 w 12192000"/>
                <a:gd name="connsiteY188" fmla="*/ 681230 h 1608850"/>
                <a:gd name="connsiteX189" fmla="*/ 1894047 w 12192000"/>
                <a:gd name="connsiteY189" fmla="*/ 683122 h 1608850"/>
                <a:gd name="connsiteX190" fmla="*/ 1894047 w 12192000"/>
                <a:gd name="connsiteY190" fmla="*/ 596651 h 1608850"/>
                <a:gd name="connsiteX191" fmla="*/ 1898101 w 12192000"/>
                <a:gd name="connsiteY191" fmla="*/ 564224 h 1608850"/>
                <a:gd name="connsiteX192" fmla="*/ 1936607 w 12192000"/>
                <a:gd name="connsiteY192" fmla="*/ 564224 h 1608850"/>
                <a:gd name="connsiteX193" fmla="*/ 1936607 w 12192000"/>
                <a:gd name="connsiteY193" fmla="*/ 596651 h 1608850"/>
                <a:gd name="connsiteX194" fmla="*/ 1937367 w 12192000"/>
                <a:gd name="connsiteY194" fmla="*/ 596651 h 1608850"/>
                <a:gd name="connsiteX195" fmla="*/ 1942687 w 12192000"/>
                <a:gd name="connsiteY195" fmla="*/ 596651 h 1608850"/>
                <a:gd name="connsiteX196" fmla="*/ 1942687 w 12192000"/>
                <a:gd name="connsiteY196" fmla="*/ 514503 h 1608850"/>
                <a:gd name="connsiteX197" fmla="*/ 1944461 w 12192000"/>
                <a:gd name="connsiteY197" fmla="*/ 514503 h 1608850"/>
                <a:gd name="connsiteX198" fmla="*/ 1956875 w 12192000"/>
                <a:gd name="connsiteY198" fmla="*/ 514503 h 1608850"/>
                <a:gd name="connsiteX199" fmla="*/ 1956875 w 12192000"/>
                <a:gd name="connsiteY199" fmla="*/ 512612 h 1608850"/>
                <a:gd name="connsiteX200" fmla="*/ 1956875 w 12192000"/>
                <a:gd name="connsiteY200" fmla="*/ 499371 h 1608850"/>
                <a:gd name="connsiteX201" fmla="*/ 1979169 w 12192000"/>
                <a:gd name="connsiteY201" fmla="*/ 499371 h 1608850"/>
                <a:gd name="connsiteX202" fmla="*/ 1979169 w 12192000"/>
                <a:gd name="connsiteY202" fmla="*/ 498290 h 1608850"/>
                <a:gd name="connsiteX203" fmla="*/ 1979169 w 12192000"/>
                <a:gd name="connsiteY203" fmla="*/ 490724 h 1608850"/>
                <a:gd name="connsiteX204" fmla="*/ 1980941 w 12192000"/>
                <a:gd name="connsiteY204" fmla="*/ 490724 h 1608850"/>
                <a:gd name="connsiteX205" fmla="*/ 1993355 w 12192000"/>
                <a:gd name="connsiteY205" fmla="*/ 490724 h 1608850"/>
                <a:gd name="connsiteX206" fmla="*/ 1993355 w 12192000"/>
                <a:gd name="connsiteY206" fmla="*/ 491805 h 1608850"/>
                <a:gd name="connsiteX207" fmla="*/ 1993355 w 12192000"/>
                <a:gd name="connsiteY207" fmla="*/ 499371 h 1608850"/>
                <a:gd name="connsiteX208" fmla="*/ 1994115 w 12192000"/>
                <a:gd name="connsiteY208" fmla="*/ 499371 h 1608850"/>
                <a:gd name="connsiteX209" fmla="*/ 1999435 w 12192000"/>
                <a:gd name="connsiteY209" fmla="*/ 499371 h 1608850"/>
                <a:gd name="connsiteX210" fmla="*/ 2009569 w 12192000"/>
                <a:gd name="connsiteY210" fmla="*/ 495047 h 1608850"/>
                <a:gd name="connsiteX211" fmla="*/ 2013621 w 12192000"/>
                <a:gd name="connsiteY211" fmla="*/ 498290 h 1608850"/>
                <a:gd name="connsiteX212" fmla="*/ 2013621 w 12192000"/>
                <a:gd name="connsiteY212" fmla="*/ 490724 h 1608850"/>
                <a:gd name="connsiteX213" fmla="*/ 2015901 w 12192000"/>
                <a:gd name="connsiteY213" fmla="*/ 490724 h 1608850"/>
                <a:gd name="connsiteX214" fmla="*/ 2031863 w 12192000"/>
                <a:gd name="connsiteY214" fmla="*/ 490724 h 1608850"/>
                <a:gd name="connsiteX215" fmla="*/ 2031863 w 12192000"/>
                <a:gd name="connsiteY215" fmla="*/ 491805 h 1608850"/>
                <a:gd name="connsiteX216" fmla="*/ 2031863 w 12192000"/>
                <a:gd name="connsiteY216" fmla="*/ 499371 h 1608850"/>
                <a:gd name="connsiteX217" fmla="*/ 2062263 w 12192000"/>
                <a:gd name="connsiteY217" fmla="*/ 499371 h 1608850"/>
                <a:gd name="connsiteX218" fmla="*/ 2062263 w 12192000"/>
                <a:gd name="connsiteY218" fmla="*/ 500992 h 1608850"/>
                <a:gd name="connsiteX219" fmla="*/ 2062263 w 12192000"/>
                <a:gd name="connsiteY219" fmla="*/ 512342 h 1608850"/>
                <a:gd name="connsiteX220" fmla="*/ 2088609 w 12192000"/>
                <a:gd name="connsiteY220" fmla="*/ 512342 h 1608850"/>
                <a:gd name="connsiteX221" fmla="*/ 2088609 w 12192000"/>
                <a:gd name="connsiteY221" fmla="*/ 542606 h 1608850"/>
                <a:gd name="connsiteX222" fmla="*/ 2089369 w 12192000"/>
                <a:gd name="connsiteY222" fmla="*/ 542606 h 1608850"/>
                <a:gd name="connsiteX223" fmla="*/ 2094689 w 12192000"/>
                <a:gd name="connsiteY223" fmla="*/ 542606 h 1608850"/>
                <a:gd name="connsiteX224" fmla="*/ 2094689 w 12192000"/>
                <a:gd name="connsiteY224" fmla="*/ 543687 h 1608850"/>
                <a:gd name="connsiteX225" fmla="*/ 2094689 w 12192000"/>
                <a:gd name="connsiteY225" fmla="*/ 551254 h 1608850"/>
                <a:gd name="connsiteX226" fmla="*/ 2098743 w 12192000"/>
                <a:gd name="connsiteY226" fmla="*/ 581518 h 1608850"/>
                <a:gd name="connsiteX227" fmla="*/ 2099503 w 12192000"/>
                <a:gd name="connsiteY227" fmla="*/ 581518 h 1608850"/>
                <a:gd name="connsiteX228" fmla="*/ 2104823 w 12192000"/>
                <a:gd name="connsiteY228" fmla="*/ 581518 h 1608850"/>
                <a:gd name="connsiteX229" fmla="*/ 2104823 w 12192000"/>
                <a:gd name="connsiteY229" fmla="*/ 582329 h 1608850"/>
                <a:gd name="connsiteX230" fmla="*/ 2104823 w 12192000"/>
                <a:gd name="connsiteY230" fmla="*/ 588004 h 1608850"/>
                <a:gd name="connsiteX231" fmla="*/ 2105837 w 12192000"/>
                <a:gd name="connsiteY231" fmla="*/ 588004 h 1608850"/>
                <a:gd name="connsiteX232" fmla="*/ 2112929 w 12192000"/>
                <a:gd name="connsiteY232" fmla="*/ 588004 h 1608850"/>
                <a:gd name="connsiteX233" fmla="*/ 2112929 w 12192000"/>
                <a:gd name="connsiteY233" fmla="*/ 618269 h 1608850"/>
                <a:gd name="connsiteX234" fmla="*/ 2114957 w 12192000"/>
                <a:gd name="connsiteY234" fmla="*/ 618269 h 1608850"/>
                <a:gd name="connsiteX235" fmla="*/ 2129143 w 12192000"/>
                <a:gd name="connsiteY235" fmla="*/ 618269 h 1608850"/>
                <a:gd name="connsiteX236" fmla="*/ 2129143 w 12192000"/>
                <a:gd name="connsiteY236" fmla="*/ 642048 h 1608850"/>
                <a:gd name="connsiteX237" fmla="*/ 2131171 w 12192000"/>
                <a:gd name="connsiteY237" fmla="*/ 643669 h 1608850"/>
                <a:gd name="connsiteX238" fmla="*/ 2131171 w 12192000"/>
                <a:gd name="connsiteY238" fmla="*/ 655019 h 1608850"/>
                <a:gd name="connsiteX239" fmla="*/ 2131931 w 12192000"/>
                <a:gd name="connsiteY239" fmla="*/ 655019 h 1608850"/>
                <a:gd name="connsiteX240" fmla="*/ 2137251 w 12192000"/>
                <a:gd name="connsiteY240" fmla="*/ 655019 h 1608850"/>
                <a:gd name="connsiteX241" fmla="*/ 2137251 w 12192000"/>
                <a:gd name="connsiteY241" fmla="*/ 678798 h 1608850"/>
                <a:gd name="connsiteX242" fmla="*/ 2138517 w 12192000"/>
                <a:gd name="connsiteY242" fmla="*/ 678798 h 1608850"/>
                <a:gd name="connsiteX243" fmla="*/ 2147383 w 12192000"/>
                <a:gd name="connsiteY243" fmla="*/ 678798 h 1608850"/>
                <a:gd name="connsiteX244" fmla="*/ 2149411 w 12192000"/>
                <a:gd name="connsiteY244" fmla="*/ 682852 h 1608850"/>
                <a:gd name="connsiteX245" fmla="*/ 2149411 w 12192000"/>
                <a:gd name="connsiteY245" fmla="*/ 696093 h 1608850"/>
                <a:gd name="connsiteX246" fmla="*/ 2150931 w 12192000"/>
                <a:gd name="connsiteY246" fmla="*/ 694201 h 1608850"/>
                <a:gd name="connsiteX247" fmla="*/ 2161571 w 12192000"/>
                <a:gd name="connsiteY247" fmla="*/ 680960 h 1608850"/>
                <a:gd name="connsiteX248" fmla="*/ 2189945 w 12192000"/>
                <a:gd name="connsiteY248" fmla="*/ 680960 h 1608850"/>
                <a:gd name="connsiteX249" fmla="*/ 2189945 w 12192000"/>
                <a:gd name="connsiteY249" fmla="*/ 767431 h 1608850"/>
                <a:gd name="connsiteX250" fmla="*/ 2190705 w 12192000"/>
                <a:gd name="connsiteY250" fmla="*/ 767431 h 1608850"/>
                <a:gd name="connsiteX251" fmla="*/ 2196025 w 12192000"/>
                <a:gd name="connsiteY251" fmla="*/ 767431 h 1608850"/>
                <a:gd name="connsiteX252" fmla="*/ 2196785 w 12192000"/>
                <a:gd name="connsiteY252" fmla="*/ 766080 h 1608850"/>
                <a:gd name="connsiteX253" fmla="*/ 2202105 w 12192000"/>
                <a:gd name="connsiteY253" fmla="*/ 756622 h 1608850"/>
                <a:gd name="connsiteX254" fmla="*/ 2202105 w 12192000"/>
                <a:gd name="connsiteY254" fmla="*/ 758514 h 1608850"/>
                <a:gd name="connsiteX255" fmla="*/ 2202105 w 12192000"/>
                <a:gd name="connsiteY255" fmla="*/ 771755 h 1608850"/>
                <a:gd name="connsiteX256" fmla="*/ 2206157 w 12192000"/>
                <a:gd name="connsiteY256" fmla="*/ 726358 h 1608850"/>
                <a:gd name="connsiteX257" fmla="*/ 2206917 w 12192000"/>
                <a:gd name="connsiteY257" fmla="*/ 726358 h 1608850"/>
                <a:gd name="connsiteX258" fmla="*/ 2212237 w 12192000"/>
                <a:gd name="connsiteY258" fmla="*/ 726358 h 1608850"/>
                <a:gd name="connsiteX259" fmla="*/ 2212237 w 12192000"/>
                <a:gd name="connsiteY259" fmla="*/ 661504 h 1608850"/>
                <a:gd name="connsiteX260" fmla="*/ 2213251 w 12192000"/>
                <a:gd name="connsiteY260" fmla="*/ 661504 h 1608850"/>
                <a:gd name="connsiteX261" fmla="*/ 2220345 w 12192000"/>
                <a:gd name="connsiteY261" fmla="*/ 661504 h 1608850"/>
                <a:gd name="connsiteX262" fmla="*/ 2232505 w 12192000"/>
                <a:gd name="connsiteY262" fmla="*/ 618269 h 1608850"/>
                <a:gd name="connsiteX263" fmla="*/ 2233771 w 12192000"/>
                <a:gd name="connsiteY263" fmla="*/ 618269 h 1608850"/>
                <a:gd name="connsiteX264" fmla="*/ 2242639 w 12192000"/>
                <a:gd name="connsiteY264" fmla="*/ 618269 h 1608850"/>
                <a:gd name="connsiteX265" fmla="*/ 2252771 w 12192000"/>
                <a:gd name="connsiteY265" fmla="*/ 661504 h 1608850"/>
                <a:gd name="connsiteX266" fmla="*/ 2253785 w 12192000"/>
                <a:gd name="connsiteY266" fmla="*/ 661504 h 1608850"/>
                <a:gd name="connsiteX267" fmla="*/ 2260879 w 12192000"/>
                <a:gd name="connsiteY267" fmla="*/ 661504 h 1608850"/>
                <a:gd name="connsiteX268" fmla="*/ 2260879 w 12192000"/>
                <a:gd name="connsiteY268" fmla="*/ 700416 h 1608850"/>
                <a:gd name="connsiteX269" fmla="*/ 2262651 w 12192000"/>
                <a:gd name="connsiteY269" fmla="*/ 700416 h 1608850"/>
                <a:gd name="connsiteX270" fmla="*/ 2275065 w 12192000"/>
                <a:gd name="connsiteY270" fmla="*/ 700416 h 1608850"/>
                <a:gd name="connsiteX271" fmla="*/ 2275065 w 12192000"/>
                <a:gd name="connsiteY271" fmla="*/ 702578 h 1608850"/>
                <a:gd name="connsiteX272" fmla="*/ 2275065 w 12192000"/>
                <a:gd name="connsiteY272" fmla="*/ 717710 h 1608850"/>
                <a:gd name="connsiteX273" fmla="*/ 2279119 w 12192000"/>
                <a:gd name="connsiteY273" fmla="*/ 715549 h 1608850"/>
                <a:gd name="connsiteX274" fmla="*/ 2279119 w 12192000"/>
                <a:gd name="connsiteY274" fmla="*/ 700416 h 1608850"/>
                <a:gd name="connsiteX275" fmla="*/ 2280639 w 12192000"/>
                <a:gd name="connsiteY275" fmla="*/ 700416 h 1608850"/>
                <a:gd name="connsiteX276" fmla="*/ 2291279 w 12192000"/>
                <a:gd name="connsiteY276" fmla="*/ 700416 h 1608850"/>
                <a:gd name="connsiteX277" fmla="*/ 2291279 w 12192000"/>
                <a:gd name="connsiteY277" fmla="*/ 702037 h 1608850"/>
                <a:gd name="connsiteX278" fmla="*/ 2291279 w 12192000"/>
                <a:gd name="connsiteY278" fmla="*/ 713387 h 1608850"/>
                <a:gd name="connsiteX279" fmla="*/ 2321680 w 12192000"/>
                <a:gd name="connsiteY279" fmla="*/ 713387 h 1608850"/>
                <a:gd name="connsiteX280" fmla="*/ 2321680 w 12192000"/>
                <a:gd name="connsiteY280" fmla="*/ 676637 h 1608850"/>
                <a:gd name="connsiteX281" fmla="*/ 2322945 w 12192000"/>
                <a:gd name="connsiteY281" fmla="*/ 676637 h 1608850"/>
                <a:gd name="connsiteX282" fmla="*/ 2331813 w 12192000"/>
                <a:gd name="connsiteY282" fmla="*/ 676637 h 1608850"/>
                <a:gd name="connsiteX283" fmla="*/ 2331813 w 12192000"/>
                <a:gd name="connsiteY283" fmla="*/ 698254 h 1608850"/>
                <a:gd name="connsiteX284" fmla="*/ 2333840 w 12192000"/>
                <a:gd name="connsiteY284" fmla="*/ 665828 h 1608850"/>
                <a:gd name="connsiteX285" fmla="*/ 2356133 w 12192000"/>
                <a:gd name="connsiteY285" fmla="*/ 665828 h 1608850"/>
                <a:gd name="connsiteX286" fmla="*/ 2356133 w 12192000"/>
                <a:gd name="connsiteY286" fmla="*/ 664206 h 1608850"/>
                <a:gd name="connsiteX287" fmla="*/ 2356133 w 12192000"/>
                <a:gd name="connsiteY287" fmla="*/ 652857 h 1608850"/>
                <a:gd name="connsiteX288" fmla="*/ 2356893 w 12192000"/>
                <a:gd name="connsiteY288" fmla="*/ 652857 h 1608850"/>
                <a:gd name="connsiteX289" fmla="*/ 2362213 w 12192000"/>
                <a:gd name="connsiteY289" fmla="*/ 652857 h 1608850"/>
                <a:gd name="connsiteX290" fmla="*/ 2362213 w 12192000"/>
                <a:gd name="connsiteY290" fmla="*/ 650966 h 1608850"/>
                <a:gd name="connsiteX291" fmla="*/ 2362213 w 12192000"/>
                <a:gd name="connsiteY291" fmla="*/ 637725 h 1608850"/>
                <a:gd name="connsiteX292" fmla="*/ 2366267 w 12192000"/>
                <a:gd name="connsiteY292" fmla="*/ 644210 h 1608850"/>
                <a:gd name="connsiteX293" fmla="*/ 2368547 w 12192000"/>
                <a:gd name="connsiteY293" fmla="*/ 644210 h 1608850"/>
                <a:gd name="connsiteX294" fmla="*/ 2384507 w 12192000"/>
                <a:gd name="connsiteY294" fmla="*/ 644210 h 1608850"/>
                <a:gd name="connsiteX295" fmla="*/ 2384507 w 12192000"/>
                <a:gd name="connsiteY295" fmla="*/ 643399 h 1608850"/>
                <a:gd name="connsiteX296" fmla="*/ 2384507 w 12192000"/>
                <a:gd name="connsiteY296" fmla="*/ 637725 h 1608850"/>
                <a:gd name="connsiteX297" fmla="*/ 2385267 w 12192000"/>
                <a:gd name="connsiteY297" fmla="*/ 637725 h 1608850"/>
                <a:gd name="connsiteX298" fmla="*/ 2390587 w 12192000"/>
                <a:gd name="connsiteY298" fmla="*/ 637725 h 1608850"/>
                <a:gd name="connsiteX299" fmla="*/ 2390587 w 12192000"/>
                <a:gd name="connsiteY299" fmla="*/ 639076 h 1608850"/>
                <a:gd name="connsiteX300" fmla="*/ 2390587 w 12192000"/>
                <a:gd name="connsiteY300" fmla="*/ 648534 h 1608850"/>
                <a:gd name="connsiteX301" fmla="*/ 2429093 w 12192000"/>
                <a:gd name="connsiteY301" fmla="*/ 648534 h 1608850"/>
                <a:gd name="connsiteX302" fmla="*/ 2429093 w 12192000"/>
                <a:gd name="connsiteY302" fmla="*/ 786887 h 1608850"/>
                <a:gd name="connsiteX303" fmla="*/ 2430613 w 12192000"/>
                <a:gd name="connsiteY303" fmla="*/ 786887 h 1608850"/>
                <a:gd name="connsiteX304" fmla="*/ 2441254 w 12192000"/>
                <a:gd name="connsiteY304" fmla="*/ 786887 h 1608850"/>
                <a:gd name="connsiteX305" fmla="*/ 2441254 w 12192000"/>
                <a:gd name="connsiteY305" fmla="*/ 773917 h 1608850"/>
                <a:gd name="connsiteX306" fmla="*/ 2445307 w 12192000"/>
                <a:gd name="connsiteY306" fmla="*/ 773917 h 1608850"/>
                <a:gd name="connsiteX307" fmla="*/ 2445307 w 12192000"/>
                <a:gd name="connsiteY307" fmla="*/ 786887 h 1608850"/>
                <a:gd name="connsiteX308" fmla="*/ 2475707 w 12192000"/>
                <a:gd name="connsiteY308" fmla="*/ 786887 h 1608850"/>
                <a:gd name="connsiteX309" fmla="*/ 2475707 w 12192000"/>
                <a:gd name="connsiteY309" fmla="*/ 756622 h 1608850"/>
                <a:gd name="connsiteX310" fmla="*/ 2487867 w 12192000"/>
                <a:gd name="connsiteY310" fmla="*/ 756622 h 1608850"/>
                <a:gd name="connsiteX311" fmla="*/ 2500027 w 12192000"/>
                <a:gd name="connsiteY311" fmla="*/ 754461 h 1608850"/>
                <a:gd name="connsiteX312" fmla="*/ 2504082 w 12192000"/>
                <a:gd name="connsiteY312" fmla="*/ 756622 h 1608850"/>
                <a:gd name="connsiteX313" fmla="*/ 2514215 w 12192000"/>
                <a:gd name="connsiteY313" fmla="*/ 756622 h 1608850"/>
                <a:gd name="connsiteX314" fmla="*/ 2514215 w 12192000"/>
                <a:gd name="connsiteY314" fmla="*/ 786887 h 1608850"/>
                <a:gd name="connsiteX315" fmla="*/ 2522321 w 12192000"/>
                <a:gd name="connsiteY315" fmla="*/ 786887 h 1608850"/>
                <a:gd name="connsiteX316" fmla="*/ 2522321 w 12192000"/>
                <a:gd name="connsiteY316" fmla="*/ 804182 h 1608850"/>
                <a:gd name="connsiteX317" fmla="*/ 2531658 w 12192000"/>
                <a:gd name="connsiteY317" fmla="*/ 805087 h 1608850"/>
                <a:gd name="connsiteX318" fmla="*/ 2544615 w 12192000"/>
                <a:gd name="connsiteY318" fmla="*/ 805087 h 1608850"/>
                <a:gd name="connsiteX319" fmla="*/ 2544615 w 12192000"/>
                <a:gd name="connsiteY319" fmla="*/ 789049 h 1608850"/>
                <a:gd name="connsiteX320" fmla="*/ 2612571 w 12192000"/>
                <a:gd name="connsiteY320" fmla="*/ 789049 h 1608850"/>
                <a:gd name="connsiteX321" fmla="*/ 2612571 w 12192000"/>
                <a:gd name="connsiteY321" fmla="*/ 703796 h 1608850"/>
                <a:gd name="connsiteX322" fmla="*/ 2684579 w 12192000"/>
                <a:gd name="connsiteY322" fmla="*/ 703796 h 1608850"/>
                <a:gd name="connsiteX323" fmla="*/ 2684579 w 12192000"/>
                <a:gd name="connsiteY323" fmla="*/ 782564 h 1608850"/>
                <a:gd name="connsiteX324" fmla="*/ 2686483 w 12192000"/>
                <a:gd name="connsiteY324" fmla="*/ 782564 h 1608850"/>
                <a:gd name="connsiteX325" fmla="*/ 2687725 w 12192000"/>
                <a:gd name="connsiteY325" fmla="*/ 805087 h 1608850"/>
                <a:gd name="connsiteX326" fmla="*/ 2697401 w 12192000"/>
                <a:gd name="connsiteY326" fmla="*/ 805087 h 1608850"/>
                <a:gd name="connsiteX327" fmla="*/ 2698643 w 12192000"/>
                <a:gd name="connsiteY327" fmla="*/ 782564 h 1608850"/>
                <a:gd name="connsiteX328" fmla="*/ 2704723 w 12192000"/>
                <a:gd name="connsiteY328" fmla="*/ 782564 h 1608850"/>
                <a:gd name="connsiteX329" fmla="*/ 2705965 w 12192000"/>
                <a:gd name="connsiteY329" fmla="*/ 805087 h 1608850"/>
                <a:gd name="connsiteX330" fmla="*/ 2756588 w 12192000"/>
                <a:gd name="connsiteY330" fmla="*/ 805087 h 1608850"/>
                <a:gd name="connsiteX331" fmla="*/ 2756588 w 12192000"/>
                <a:gd name="connsiteY331" fmla="*/ 642059 h 1608850"/>
                <a:gd name="connsiteX332" fmla="*/ 2953915 w 12192000"/>
                <a:gd name="connsiteY332" fmla="*/ 642059 h 1608850"/>
                <a:gd name="connsiteX333" fmla="*/ 2953915 w 12192000"/>
                <a:gd name="connsiteY333" fmla="*/ 805087 h 1608850"/>
                <a:gd name="connsiteX334" fmla="*/ 2972611 w 12192000"/>
                <a:gd name="connsiteY334" fmla="*/ 805087 h 1608850"/>
                <a:gd name="connsiteX335" fmla="*/ 2972611 w 12192000"/>
                <a:gd name="connsiteY335" fmla="*/ 722394 h 1608850"/>
                <a:gd name="connsiteX336" fmla="*/ 3067731 w 12192000"/>
                <a:gd name="connsiteY336" fmla="*/ 722394 h 1608850"/>
                <a:gd name="connsiteX337" fmla="*/ 3079662 w 12192000"/>
                <a:gd name="connsiteY337" fmla="*/ 404253 h 1608850"/>
                <a:gd name="connsiteX338" fmla="*/ 3067502 w 12192000"/>
                <a:gd name="connsiteY338" fmla="*/ 382635 h 1608850"/>
                <a:gd name="connsiteX339" fmla="*/ 3061422 w 12192000"/>
                <a:gd name="connsiteY339" fmla="*/ 378311 h 1608850"/>
                <a:gd name="connsiteX340" fmla="*/ 3069529 w 12192000"/>
                <a:gd name="connsiteY340" fmla="*/ 354532 h 1608850"/>
                <a:gd name="connsiteX341" fmla="*/ 3069529 w 12192000"/>
                <a:gd name="connsiteY341" fmla="*/ 337238 h 1608850"/>
                <a:gd name="connsiteX342" fmla="*/ 3083715 w 12192000"/>
                <a:gd name="connsiteY342" fmla="*/ 337238 h 1608850"/>
                <a:gd name="connsiteX343" fmla="*/ 3083715 w 12192000"/>
                <a:gd name="connsiteY343" fmla="*/ 315620 h 1608850"/>
                <a:gd name="connsiteX344" fmla="*/ 3085742 w 12192000"/>
                <a:gd name="connsiteY344" fmla="*/ 311296 h 1608850"/>
                <a:gd name="connsiteX345" fmla="*/ 3085742 w 12192000"/>
                <a:gd name="connsiteY345" fmla="*/ 233472 h 1608850"/>
                <a:gd name="connsiteX346" fmla="*/ 3083715 w 12192000"/>
                <a:gd name="connsiteY346" fmla="*/ 226987 h 1608850"/>
                <a:gd name="connsiteX347" fmla="*/ 3089795 w 12192000"/>
                <a:gd name="connsiteY347" fmla="*/ 220501 h 1608850"/>
                <a:gd name="connsiteX348" fmla="*/ 3089795 w 12192000"/>
                <a:gd name="connsiteY348" fmla="*/ 162133 h 1608850"/>
                <a:gd name="connsiteX349" fmla="*/ 3091822 w 12192000"/>
                <a:gd name="connsiteY349" fmla="*/ 157810 h 1608850"/>
                <a:gd name="connsiteX350" fmla="*/ 3091822 w 12192000"/>
                <a:gd name="connsiteY350" fmla="*/ 101604 h 1608850"/>
                <a:gd name="connsiteX351" fmla="*/ 3093849 w 12192000"/>
                <a:gd name="connsiteY351" fmla="*/ 82148 h 1608850"/>
                <a:gd name="connsiteX352" fmla="*/ 3097902 w 12192000"/>
                <a:gd name="connsiteY352" fmla="*/ 99442 h 1608850"/>
                <a:gd name="connsiteX353" fmla="*/ 3099929 w 12192000"/>
                <a:gd name="connsiteY353" fmla="*/ 157810 h 1608850"/>
                <a:gd name="connsiteX354" fmla="*/ 3101955 w 12192000"/>
                <a:gd name="connsiteY354" fmla="*/ 220501 h 1608850"/>
                <a:gd name="connsiteX355" fmla="*/ 3108035 w 12192000"/>
                <a:gd name="connsiteY355" fmla="*/ 226987 h 1608850"/>
                <a:gd name="connsiteX356" fmla="*/ 3106009 w 12192000"/>
                <a:gd name="connsiteY356" fmla="*/ 233472 h 1608850"/>
                <a:gd name="connsiteX357" fmla="*/ 3106009 w 12192000"/>
                <a:gd name="connsiteY357" fmla="*/ 311296 h 1608850"/>
                <a:gd name="connsiteX358" fmla="*/ 3108035 w 12192000"/>
                <a:gd name="connsiteY358" fmla="*/ 315620 h 1608850"/>
                <a:gd name="connsiteX359" fmla="*/ 3108035 w 12192000"/>
                <a:gd name="connsiteY359" fmla="*/ 337238 h 1608850"/>
                <a:gd name="connsiteX360" fmla="*/ 3122222 w 12192000"/>
                <a:gd name="connsiteY360" fmla="*/ 337238 h 1608850"/>
                <a:gd name="connsiteX361" fmla="*/ 3122222 w 12192000"/>
                <a:gd name="connsiteY361" fmla="*/ 354532 h 1608850"/>
                <a:gd name="connsiteX362" fmla="*/ 3130330 w 12192000"/>
                <a:gd name="connsiteY362" fmla="*/ 378311 h 1608850"/>
                <a:gd name="connsiteX363" fmla="*/ 3124250 w 12192000"/>
                <a:gd name="connsiteY363" fmla="*/ 382635 h 1608850"/>
                <a:gd name="connsiteX364" fmla="*/ 3112089 w 12192000"/>
                <a:gd name="connsiteY364" fmla="*/ 404253 h 1608850"/>
                <a:gd name="connsiteX365" fmla="*/ 3120195 w 12192000"/>
                <a:gd name="connsiteY365" fmla="*/ 657181 h 1608850"/>
                <a:gd name="connsiteX366" fmla="*/ 3185050 w 12192000"/>
                <a:gd name="connsiteY366" fmla="*/ 657181 h 1608850"/>
                <a:gd name="connsiteX367" fmla="*/ 3185050 w 12192000"/>
                <a:gd name="connsiteY367" fmla="*/ 732843 h 1608850"/>
                <a:gd name="connsiteX368" fmla="*/ 3193157 w 12192000"/>
                <a:gd name="connsiteY368" fmla="*/ 732843 h 1608850"/>
                <a:gd name="connsiteX369" fmla="*/ 3195183 w 12192000"/>
                <a:gd name="connsiteY369" fmla="*/ 726358 h 1608850"/>
                <a:gd name="connsiteX370" fmla="*/ 3201263 w 12192000"/>
                <a:gd name="connsiteY370" fmla="*/ 726358 h 1608850"/>
                <a:gd name="connsiteX371" fmla="*/ 3203291 w 12192000"/>
                <a:gd name="connsiteY371" fmla="*/ 735005 h 1608850"/>
                <a:gd name="connsiteX372" fmla="*/ 3215451 w 12192000"/>
                <a:gd name="connsiteY372" fmla="*/ 735005 h 1608850"/>
                <a:gd name="connsiteX373" fmla="*/ 3215451 w 12192000"/>
                <a:gd name="connsiteY373" fmla="*/ 728519 h 1608850"/>
                <a:gd name="connsiteX374" fmla="*/ 3237744 w 12192000"/>
                <a:gd name="connsiteY374" fmla="*/ 728519 h 1608850"/>
                <a:gd name="connsiteX375" fmla="*/ 3237744 w 12192000"/>
                <a:gd name="connsiteY375" fmla="*/ 735005 h 1608850"/>
                <a:gd name="connsiteX376" fmla="*/ 3258011 w 12192000"/>
                <a:gd name="connsiteY376" fmla="*/ 735005 h 1608850"/>
                <a:gd name="connsiteX377" fmla="*/ 3258011 w 12192000"/>
                <a:gd name="connsiteY377" fmla="*/ 780402 h 1608850"/>
                <a:gd name="connsiteX378" fmla="*/ 3272198 w 12192000"/>
                <a:gd name="connsiteY378" fmla="*/ 780402 h 1608850"/>
                <a:gd name="connsiteX379" fmla="*/ 3272198 w 12192000"/>
                <a:gd name="connsiteY379" fmla="*/ 767431 h 1608850"/>
                <a:gd name="connsiteX380" fmla="*/ 3288412 w 12192000"/>
                <a:gd name="connsiteY380" fmla="*/ 767431 h 1608850"/>
                <a:gd name="connsiteX381" fmla="*/ 3288412 w 12192000"/>
                <a:gd name="connsiteY381" fmla="*/ 588004 h 1608850"/>
                <a:gd name="connsiteX382" fmla="*/ 3294492 w 12192000"/>
                <a:gd name="connsiteY382" fmla="*/ 581518 h 1608850"/>
                <a:gd name="connsiteX383" fmla="*/ 3367453 w 12192000"/>
                <a:gd name="connsiteY383" fmla="*/ 581518 h 1608850"/>
                <a:gd name="connsiteX384" fmla="*/ 3367453 w 12192000"/>
                <a:gd name="connsiteY384" fmla="*/ 590166 h 1608850"/>
                <a:gd name="connsiteX385" fmla="*/ 3377586 w 12192000"/>
                <a:gd name="connsiteY385" fmla="*/ 590166 h 1608850"/>
                <a:gd name="connsiteX386" fmla="*/ 3377586 w 12192000"/>
                <a:gd name="connsiteY386" fmla="*/ 704740 h 1608850"/>
                <a:gd name="connsiteX387" fmla="*/ 3399879 w 12192000"/>
                <a:gd name="connsiteY387" fmla="*/ 704740 h 1608850"/>
                <a:gd name="connsiteX388" fmla="*/ 3399879 w 12192000"/>
                <a:gd name="connsiteY388" fmla="*/ 637725 h 1608850"/>
                <a:gd name="connsiteX389" fmla="*/ 3426227 w 12192000"/>
                <a:gd name="connsiteY389" fmla="*/ 637725 h 1608850"/>
                <a:gd name="connsiteX390" fmla="*/ 3430279 w 12192000"/>
                <a:gd name="connsiteY390" fmla="*/ 633401 h 1608850"/>
                <a:gd name="connsiteX391" fmla="*/ 3438387 w 12192000"/>
                <a:gd name="connsiteY391" fmla="*/ 633401 h 1608850"/>
                <a:gd name="connsiteX392" fmla="*/ 3442439 w 12192000"/>
                <a:gd name="connsiteY392" fmla="*/ 637725 h 1608850"/>
                <a:gd name="connsiteX393" fmla="*/ 3464734 w 12192000"/>
                <a:gd name="connsiteY393" fmla="*/ 637725 h 1608850"/>
                <a:gd name="connsiteX394" fmla="*/ 3464734 w 12192000"/>
                <a:gd name="connsiteY394" fmla="*/ 520989 h 1608850"/>
                <a:gd name="connsiteX395" fmla="*/ 3521481 w 12192000"/>
                <a:gd name="connsiteY395" fmla="*/ 510180 h 1608850"/>
                <a:gd name="connsiteX396" fmla="*/ 3521481 w 12192000"/>
                <a:gd name="connsiteY396" fmla="*/ 511261 h 1608850"/>
                <a:gd name="connsiteX397" fmla="*/ 3521481 w 12192000"/>
                <a:gd name="connsiteY397" fmla="*/ 518827 h 1608850"/>
                <a:gd name="connsiteX398" fmla="*/ 3547828 w 12192000"/>
                <a:gd name="connsiteY398" fmla="*/ 518827 h 1608850"/>
                <a:gd name="connsiteX399" fmla="*/ 3547828 w 12192000"/>
                <a:gd name="connsiteY399" fmla="*/ 773917 h 1608850"/>
                <a:gd name="connsiteX400" fmla="*/ 3570122 w 12192000"/>
                <a:gd name="connsiteY400" fmla="*/ 773917 h 1608850"/>
                <a:gd name="connsiteX401" fmla="*/ 3570122 w 12192000"/>
                <a:gd name="connsiteY401" fmla="*/ 769593 h 1608850"/>
                <a:gd name="connsiteX402" fmla="*/ 3582282 w 12192000"/>
                <a:gd name="connsiteY402" fmla="*/ 769593 h 1608850"/>
                <a:gd name="connsiteX403" fmla="*/ 3582282 w 12192000"/>
                <a:gd name="connsiteY403" fmla="*/ 773917 h 1608850"/>
                <a:gd name="connsiteX404" fmla="*/ 3606602 w 12192000"/>
                <a:gd name="connsiteY404" fmla="*/ 773917 h 1608850"/>
                <a:gd name="connsiteX405" fmla="*/ 3606602 w 12192000"/>
                <a:gd name="connsiteY405" fmla="*/ 760946 h 1608850"/>
                <a:gd name="connsiteX406" fmla="*/ 3634975 w 12192000"/>
                <a:gd name="connsiteY406" fmla="*/ 760946 h 1608850"/>
                <a:gd name="connsiteX407" fmla="*/ 3647135 w 12192000"/>
                <a:gd name="connsiteY407" fmla="*/ 756622 h 1608850"/>
                <a:gd name="connsiteX408" fmla="*/ 3667403 w 12192000"/>
                <a:gd name="connsiteY408" fmla="*/ 760946 h 1608850"/>
                <a:gd name="connsiteX409" fmla="*/ 3667403 w 12192000"/>
                <a:gd name="connsiteY409" fmla="*/ 743652 h 1608850"/>
                <a:gd name="connsiteX410" fmla="*/ 3675510 w 12192000"/>
                <a:gd name="connsiteY410" fmla="*/ 743652 h 1608850"/>
                <a:gd name="connsiteX411" fmla="*/ 3675510 w 12192000"/>
                <a:gd name="connsiteY411" fmla="*/ 730681 h 1608850"/>
                <a:gd name="connsiteX412" fmla="*/ 3732257 w 12192000"/>
                <a:gd name="connsiteY412" fmla="*/ 730681 h 1608850"/>
                <a:gd name="connsiteX413" fmla="*/ 3732257 w 12192000"/>
                <a:gd name="connsiteY413" fmla="*/ 700416 h 1608850"/>
                <a:gd name="connsiteX414" fmla="*/ 3750497 w 12192000"/>
                <a:gd name="connsiteY414" fmla="*/ 700416 h 1608850"/>
                <a:gd name="connsiteX415" fmla="*/ 3750497 w 12192000"/>
                <a:gd name="connsiteY415" fmla="*/ 693931 h 1608850"/>
                <a:gd name="connsiteX416" fmla="*/ 3762657 w 12192000"/>
                <a:gd name="connsiteY416" fmla="*/ 693931 h 1608850"/>
                <a:gd name="connsiteX417" fmla="*/ 3762657 w 12192000"/>
                <a:gd name="connsiteY417" fmla="*/ 700416 h 1608850"/>
                <a:gd name="connsiteX418" fmla="*/ 3778870 w 12192000"/>
                <a:gd name="connsiteY418" fmla="*/ 700416 h 1608850"/>
                <a:gd name="connsiteX419" fmla="*/ 3778870 w 12192000"/>
                <a:gd name="connsiteY419" fmla="*/ 750137 h 1608850"/>
                <a:gd name="connsiteX420" fmla="*/ 3789470 w 12192000"/>
                <a:gd name="connsiteY420" fmla="*/ 750137 h 1608850"/>
                <a:gd name="connsiteX421" fmla="*/ 3789470 w 12192000"/>
                <a:gd name="connsiteY421" fmla="*/ 586174 h 1608850"/>
                <a:gd name="connsiteX422" fmla="*/ 3791390 w 12192000"/>
                <a:gd name="connsiteY422" fmla="*/ 586174 h 1608850"/>
                <a:gd name="connsiteX423" fmla="*/ 3791390 w 12192000"/>
                <a:gd name="connsiteY423" fmla="*/ 723865 h 1608850"/>
                <a:gd name="connsiteX424" fmla="*/ 3791390 w 12192000"/>
                <a:gd name="connsiteY424" fmla="*/ 750137 h 1608850"/>
                <a:gd name="connsiteX425" fmla="*/ 3806350 w 12192000"/>
                <a:gd name="connsiteY425" fmla="*/ 750137 h 1608850"/>
                <a:gd name="connsiteX426" fmla="*/ 3806350 w 12192000"/>
                <a:gd name="connsiteY426" fmla="*/ 742023 h 1608850"/>
                <a:gd name="connsiteX427" fmla="*/ 3811298 w 12192000"/>
                <a:gd name="connsiteY427" fmla="*/ 742023 h 1608850"/>
                <a:gd name="connsiteX428" fmla="*/ 3811298 w 12192000"/>
                <a:gd name="connsiteY428" fmla="*/ 724196 h 1608850"/>
                <a:gd name="connsiteX429" fmla="*/ 3849805 w 12192000"/>
                <a:gd name="connsiteY429" fmla="*/ 724196 h 1608850"/>
                <a:gd name="connsiteX430" fmla="*/ 3849805 w 12192000"/>
                <a:gd name="connsiteY430" fmla="*/ 693931 h 1608850"/>
                <a:gd name="connsiteX431" fmla="*/ 3888823 w 12192000"/>
                <a:gd name="connsiteY431" fmla="*/ 693931 h 1608850"/>
                <a:gd name="connsiteX432" fmla="*/ 3888823 w 12192000"/>
                <a:gd name="connsiteY432" fmla="*/ 690579 h 1608850"/>
                <a:gd name="connsiteX433" fmla="*/ 3887708 w 12192000"/>
                <a:gd name="connsiteY433" fmla="*/ 690579 h 1608850"/>
                <a:gd name="connsiteX434" fmla="*/ 3879906 w 12192000"/>
                <a:gd name="connsiteY434" fmla="*/ 690579 h 1608850"/>
                <a:gd name="connsiteX435" fmla="*/ 3879906 w 12192000"/>
                <a:gd name="connsiteY435" fmla="*/ 689443 h 1608850"/>
                <a:gd name="connsiteX436" fmla="*/ 3879906 w 12192000"/>
                <a:gd name="connsiteY436" fmla="*/ 681500 h 1608850"/>
                <a:gd name="connsiteX437" fmla="*/ 3881022 w 12192000"/>
                <a:gd name="connsiteY437" fmla="*/ 681500 h 1608850"/>
                <a:gd name="connsiteX438" fmla="*/ 3888823 w 12192000"/>
                <a:gd name="connsiteY438" fmla="*/ 681500 h 1608850"/>
                <a:gd name="connsiteX439" fmla="*/ 3888823 w 12192000"/>
                <a:gd name="connsiteY439" fmla="*/ 679986 h 1608850"/>
                <a:gd name="connsiteX440" fmla="*/ 3888823 w 12192000"/>
                <a:gd name="connsiteY440" fmla="*/ 669395 h 1608850"/>
                <a:gd name="connsiteX441" fmla="*/ 3887708 w 12192000"/>
                <a:gd name="connsiteY441" fmla="*/ 669395 h 1608850"/>
                <a:gd name="connsiteX442" fmla="*/ 3879906 w 12192000"/>
                <a:gd name="connsiteY442" fmla="*/ 669395 h 1608850"/>
                <a:gd name="connsiteX443" fmla="*/ 3879906 w 12192000"/>
                <a:gd name="connsiteY443" fmla="*/ 667882 h 1608850"/>
                <a:gd name="connsiteX444" fmla="*/ 3879906 w 12192000"/>
                <a:gd name="connsiteY444" fmla="*/ 657290 h 1608850"/>
                <a:gd name="connsiteX445" fmla="*/ 3881022 w 12192000"/>
                <a:gd name="connsiteY445" fmla="*/ 657290 h 1608850"/>
                <a:gd name="connsiteX446" fmla="*/ 3888823 w 12192000"/>
                <a:gd name="connsiteY446" fmla="*/ 657290 h 1608850"/>
                <a:gd name="connsiteX447" fmla="*/ 3888823 w 12192000"/>
                <a:gd name="connsiteY447" fmla="*/ 656156 h 1608850"/>
                <a:gd name="connsiteX448" fmla="*/ 3888823 w 12192000"/>
                <a:gd name="connsiteY448" fmla="*/ 648212 h 1608850"/>
                <a:gd name="connsiteX449" fmla="*/ 3887708 w 12192000"/>
                <a:gd name="connsiteY449" fmla="*/ 648212 h 1608850"/>
                <a:gd name="connsiteX450" fmla="*/ 3879906 w 12192000"/>
                <a:gd name="connsiteY450" fmla="*/ 648212 h 1608850"/>
                <a:gd name="connsiteX451" fmla="*/ 3879906 w 12192000"/>
                <a:gd name="connsiteY451" fmla="*/ 646698 h 1608850"/>
                <a:gd name="connsiteX452" fmla="*/ 3879906 w 12192000"/>
                <a:gd name="connsiteY452" fmla="*/ 636107 h 1608850"/>
                <a:gd name="connsiteX453" fmla="*/ 3881022 w 12192000"/>
                <a:gd name="connsiteY453" fmla="*/ 636107 h 1608850"/>
                <a:gd name="connsiteX454" fmla="*/ 3888823 w 12192000"/>
                <a:gd name="connsiteY454" fmla="*/ 636107 h 1608850"/>
                <a:gd name="connsiteX455" fmla="*/ 3888823 w 12192000"/>
                <a:gd name="connsiteY455" fmla="*/ 634594 h 1608850"/>
                <a:gd name="connsiteX456" fmla="*/ 3888823 w 12192000"/>
                <a:gd name="connsiteY456" fmla="*/ 624002 h 1608850"/>
                <a:gd name="connsiteX457" fmla="*/ 3887708 w 12192000"/>
                <a:gd name="connsiteY457" fmla="*/ 624002 h 1608850"/>
                <a:gd name="connsiteX458" fmla="*/ 3879906 w 12192000"/>
                <a:gd name="connsiteY458" fmla="*/ 624002 h 1608850"/>
                <a:gd name="connsiteX459" fmla="*/ 3879906 w 12192000"/>
                <a:gd name="connsiteY459" fmla="*/ 622489 h 1608850"/>
                <a:gd name="connsiteX460" fmla="*/ 3879906 w 12192000"/>
                <a:gd name="connsiteY460" fmla="*/ 611898 h 1608850"/>
                <a:gd name="connsiteX461" fmla="*/ 3881022 w 12192000"/>
                <a:gd name="connsiteY461" fmla="*/ 611898 h 1608850"/>
                <a:gd name="connsiteX462" fmla="*/ 3888823 w 12192000"/>
                <a:gd name="connsiteY462" fmla="*/ 611898 h 1608850"/>
                <a:gd name="connsiteX463" fmla="*/ 3888823 w 12192000"/>
                <a:gd name="connsiteY463" fmla="*/ 610763 h 1608850"/>
                <a:gd name="connsiteX464" fmla="*/ 3888823 w 12192000"/>
                <a:gd name="connsiteY464" fmla="*/ 602819 h 1608850"/>
                <a:gd name="connsiteX465" fmla="*/ 3887708 w 12192000"/>
                <a:gd name="connsiteY465" fmla="*/ 602819 h 1608850"/>
                <a:gd name="connsiteX466" fmla="*/ 3879906 w 12192000"/>
                <a:gd name="connsiteY466" fmla="*/ 602819 h 1608850"/>
                <a:gd name="connsiteX467" fmla="*/ 3879906 w 12192000"/>
                <a:gd name="connsiteY467" fmla="*/ 601307 h 1608850"/>
                <a:gd name="connsiteX468" fmla="*/ 3879906 w 12192000"/>
                <a:gd name="connsiteY468" fmla="*/ 590714 h 1608850"/>
                <a:gd name="connsiteX469" fmla="*/ 3881022 w 12192000"/>
                <a:gd name="connsiteY469" fmla="*/ 590714 h 1608850"/>
                <a:gd name="connsiteX470" fmla="*/ 3888823 w 12192000"/>
                <a:gd name="connsiteY470" fmla="*/ 590714 h 1608850"/>
                <a:gd name="connsiteX471" fmla="*/ 3888823 w 12192000"/>
                <a:gd name="connsiteY471" fmla="*/ 589202 h 1608850"/>
                <a:gd name="connsiteX472" fmla="*/ 3888823 w 12192000"/>
                <a:gd name="connsiteY472" fmla="*/ 578610 h 1608850"/>
                <a:gd name="connsiteX473" fmla="*/ 3887708 w 12192000"/>
                <a:gd name="connsiteY473" fmla="*/ 578610 h 1608850"/>
                <a:gd name="connsiteX474" fmla="*/ 3879906 w 12192000"/>
                <a:gd name="connsiteY474" fmla="*/ 578610 h 1608850"/>
                <a:gd name="connsiteX475" fmla="*/ 3879906 w 12192000"/>
                <a:gd name="connsiteY475" fmla="*/ 577096 h 1608850"/>
                <a:gd name="connsiteX476" fmla="*/ 3879906 w 12192000"/>
                <a:gd name="connsiteY476" fmla="*/ 566505 h 1608850"/>
                <a:gd name="connsiteX477" fmla="*/ 3881022 w 12192000"/>
                <a:gd name="connsiteY477" fmla="*/ 566505 h 1608850"/>
                <a:gd name="connsiteX478" fmla="*/ 3888823 w 12192000"/>
                <a:gd name="connsiteY478" fmla="*/ 566505 h 1608850"/>
                <a:gd name="connsiteX479" fmla="*/ 3888823 w 12192000"/>
                <a:gd name="connsiteY479" fmla="*/ 565370 h 1608850"/>
                <a:gd name="connsiteX480" fmla="*/ 3888823 w 12192000"/>
                <a:gd name="connsiteY480" fmla="*/ 557427 h 1608850"/>
                <a:gd name="connsiteX481" fmla="*/ 3887708 w 12192000"/>
                <a:gd name="connsiteY481" fmla="*/ 557427 h 1608850"/>
                <a:gd name="connsiteX482" fmla="*/ 3879906 w 12192000"/>
                <a:gd name="connsiteY482" fmla="*/ 557427 h 1608850"/>
                <a:gd name="connsiteX483" fmla="*/ 3879906 w 12192000"/>
                <a:gd name="connsiteY483" fmla="*/ 555914 h 1608850"/>
                <a:gd name="connsiteX484" fmla="*/ 3879906 w 12192000"/>
                <a:gd name="connsiteY484" fmla="*/ 545322 h 1608850"/>
                <a:gd name="connsiteX485" fmla="*/ 3881022 w 12192000"/>
                <a:gd name="connsiteY485" fmla="*/ 545322 h 1608850"/>
                <a:gd name="connsiteX486" fmla="*/ 3888823 w 12192000"/>
                <a:gd name="connsiteY486" fmla="*/ 545322 h 1608850"/>
                <a:gd name="connsiteX487" fmla="*/ 3887708 w 12192000"/>
                <a:gd name="connsiteY487" fmla="*/ 543053 h 1608850"/>
                <a:gd name="connsiteX488" fmla="*/ 3879906 w 12192000"/>
                <a:gd name="connsiteY488" fmla="*/ 527166 h 1608850"/>
                <a:gd name="connsiteX489" fmla="*/ 3879906 w 12192000"/>
                <a:gd name="connsiteY489" fmla="*/ 478746 h 1608850"/>
                <a:gd name="connsiteX490" fmla="*/ 4029251 w 12192000"/>
                <a:gd name="connsiteY490" fmla="*/ 478746 h 1608850"/>
                <a:gd name="connsiteX491" fmla="*/ 4042623 w 12192000"/>
                <a:gd name="connsiteY491" fmla="*/ 505982 h 1608850"/>
                <a:gd name="connsiteX492" fmla="*/ 4042623 w 12192000"/>
                <a:gd name="connsiteY492" fmla="*/ 566505 h 1608850"/>
                <a:gd name="connsiteX493" fmla="*/ 4041510 w 12192000"/>
                <a:gd name="connsiteY493" fmla="*/ 566505 h 1608850"/>
                <a:gd name="connsiteX494" fmla="*/ 4033708 w 12192000"/>
                <a:gd name="connsiteY494" fmla="*/ 566505 h 1608850"/>
                <a:gd name="connsiteX495" fmla="*/ 4033708 w 12192000"/>
                <a:gd name="connsiteY495" fmla="*/ 568018 h 1608850"/>
                <a:gd name="connsiteX496" fmla="*/ 4033708 w 12192000"/>
                <a:gd name="connsiteY496" fmla="*/ 578610 h 1608850"/>
                <a:gd name="connsiteX497" fmla="*/ 4034823 w 12192000"/>
                <a:gd name="connsiteY497" fmla="*/ 578610 h 1608850"/>
                <a:gd name="connsiteX498" fmla="*/ 4042623 w 12192000"/>
                <a:gd name="connsiteY498" fmla="*/ 578610 h 1608850"/>
                <a:gd name="connsiteX499" fmla="*/ 4042623 w 12192000"/>
                <a:gd name="connsiteY499" fmla="*/ 580123 h 1608850"/>
                <a:gd name="connsiteX500" fmla="*/ 4042623 w 12192000"/>
                <a:gd name="connsiteY500" fmla="*/ 590714 h 1608850"/>
                <a:gd name="connsiteX501" fmla="*/ 4041510 w 12192000"/>
                <a:gd name="connsiteY501" fmla="*/ 590714 h 1608850"/>
                <a:gd name="connsiteX502" fmla="*/ 4033708 w 12192000"/>
                <a:gd name="connsiteY502" fmla="*/ 590714 h 1608850"/>
                <a:gd name="connsiteX503" fmla="*/ 4033708 w 12192000"/>
                <a:gd name="connsiteY503" fmla="*/ 592227 h 1608850"/>
                <a:gd name="connsiteX504" fmla="*/ 4033708 w 12192000"/>
                <a:gd name="connsiteY504" fmla="*/ 602819 h 1608850"/>
                <a:gd name="connsiteX505" fmla="*/ 4034823 w 12192000"/>
                <a:gd name="connsiteY505" fmla="*/ 602819 h 1608850"/>
                <a:gd name="connsiteX506" fmla="*/ 4042623 w 12192000"/>
                <a:gd name="connsiteY506" fmla="*/ 602819 h 1608850"/>
                <a:gd name="connsiteX507" fmla="*/ 4042623 w 12192000"/>
                <a:gd name="connsiteY507" fmla="*/ 603955 h 1608850"/>
                <a:gd name="connsiteX508" fmla="*/ 4042623 w 12192000"/>
                <a:gd name="connsiteY508" fmla="*/ 611898 h 1608850"/>
                <a:gd name="connsiteX509" fmla="*/ 4041510 w 12192000"/>
                <a:gd name="connsiteY509" fmla="*/ 611898 h 1608850"/>
                <a:gd name="connsiteX510" fmla="*/ 4033708 w 12192000"/>
                <a:gd name="connsiteY510" fmla="*/ 611898 h 1608850"/>
                <a:gd name="connsiteX511" fmla="*/ 4033708 w 12192000"/>
                <a:gd name="connsiteY511" fmla="*/ 613411 h 1608850"/>
                <a:gd name="connsiteX512" fmla="*/ 4033708 w 12192000"/>
                <a:gd name="connsiteY512" fmla="*/ 624002 h 1608850"/>
                <a:gd name="connsiteX513" fmla="*/ 4034823 w 12192000"/>
                <a:gd name="connsiteY513" fmla="*/ 624002 h 1608850"/>
                <a:gd name="connsiteX514" fmla="*/ 4042623 w 12192000"/>
                <a:gd name="connsiteY514" fmla="*/ 624002 h 1608850"/>
                <a:gd name="connsiteX515" fmla="*/ 4042623 w 12192000"/>
                <a:gd name="connsiteY515" fmla="*/ 625516 h 1608850"/>
                <a:gd name="connsiteX516" fmla="*/ 4042623 w 12192000"/>
                <a:gd name="connsiteY516" fmla="*/ 636107 h 1608850"/>
                <a:gd name="connsiteX517" fmla="*/ 4041510 w 12192000"/>
                <a:gd name="connsiteY517" fmla="*/ 636107 h 1608850"/>
                <a:gd name="connsiteX518" fmla="*/ 4033708 w 12192000"/>
                <a:gd name="connsiteY518" fmla="*/ 636107 h 1608850"/>
                <a:gd name="connsiteX519" fmla="*/ 4033708 w 12192000"/>
                <a:gd name="connsiteY519" fmla="*/ 637620 h 1608850"/>
                <a:gd name="connsiteX520" fmla="*/ 4033708 w 12192000"/>
                <a:gd name="connsiteY520" fmla="*/ 648212 h 1608850"/>
                <a:gd name="connsiteX521" fmla="*/ 4034823 w 12192000"/>
                <a:gd name="connsiteY521" fmla="*/ 648212 h 1608850"/>
                <a:gd name="connsiteX522" fmla="*/ 4042623 w 12192000"/>
                <a:gd name="connsiteY522" fmla="*/ 648212 h 1608850"/>
                <a:gd name="connsiteX523" fmla="*/ 4042623 w 12192000"/>
                <a:gd name="connsiteY523" fmla="*/ 649346 h 1608850"/>
                <a:gd name="connsiteX524" fmla="*/ 4042623 w 12192000"/>
                <a:gd name="connsiteY524" fmla="*/ 657290 h 1608850"/>
                <a:gd name="connsiteX525" fmla="*/ 4041510 w 12192000"/>
                <a:gd name="connsiteY525" fmla="*/ 657290 h 1608850"/>
                <a:gd name="connsiteX526" fmla="*/ 4033708 w 12192000"/>
                <a:gd name="connsiteY526" fmla="*/ 657290 h 1608850"/>
                <a:gd name="connsiteX527" fmla="*/ 4033708 w 12192000"/>
                <a:gd name="connsiteY527" fmla="*/ 658804 h 1608850"/>
                <a:gd name="connsiteX528" fmla="*/ 4033708 w 12192000"/>
                <a:gd name="connsiteY528" fmla="*/ 669395 h 1608850"/>
                <a:gd name="connsiteX529" fmla="*/ 4034823 w 12192000"/>
                <a:gd name="connsiteY529" fmla="*/ 669395 h 1608850"/>
                <a:gd name="connsiteX530" fmla="*/ 4042623 w 12192000"/>
                <a:gd name="connsiteY530" fmla="*/ 669395 h 1608850"/>
                <a:gd name="connsiteX531" fmla="*/ 4042623 w 12192000"/>
                <a:gd name="connsiteY531" fmla="*/ 670908 h 1608850"/>
                <a:gd name="connsiteX532" fmla="*/ 4042623 w 12192000"/>
                <a:gd name="connsiteY532" fmla="*/ 681500 h 1608850"/>
                <a:gd name="connsiteX533" fmla="*/ 4041510 w 12192000"/>
                <a:gd name="connsiteY533" fmla="*/ 681500 h 1608850"/>
                <a:gd name="connsiteX534" fmla="*/ 4033708 w 12192000"/>
                <a:gd name="connsiteY534" fmla="*/ 681500 h 1608850"/>
                <a:gd name="connsiteX535" fmla="*/ 4033708 w 12192000"/>
                <a:gd name="connsiteY535" fmla="*/ 682634 h 1608850"/>
                <a:gd name="connsiteX536" fmla="*/ 4033708 w 12192000"/>
                <a:gd name="connsiteY536" fmla="*/ 690579 h 1608850"/>
                <a:gd name="connsiteX537" fmla="*/ 4034823 w 12192000"/>
                <a:gd name="connsiteY537" fmla="*/ 690579 h 1608850"/>
                <a:gd name="connsiteX538" fmla="*/ 4042623 w 12192000"/>
                <a:gd name="connsiteY538" fmla="*/ 690579 h 1608850"/>
                <a:gd name="connsiteX539" fmla="*/ 4042623 w 12192000"/>
                <a:gd name="connsiteY539" fmla="*/ 692091 h 1608850"/>
                <a:gd name="connsiteX540" fmla="*/ 4042623 w 12192000"/>
                <a:gd name="connsiteY540" fmla="*/ 702682 h 1608850"/>
                <a:gd name="connsiteX541" fmla="*/ 4041510 w 12192000"/>
                <a:gd name="connsiteY541" fmla="*/ 702682 h 1608850"/>
                <a:gd name="connsiteX542" fmla="*/ 4033708 w 12192000"/>
                <a:gd name="connsiteY542" fmla="*/ 702682 h 1608850"/>
                <a:gd name="connsiteX543" fmla="*/ 4033708 w 12192000"/>
                <a:gd name="connsiteY543" fmla="*/ 704195 h 1608850"/>
                <a:gd name="connsiteX544" fmla="*/ 4033708 w 12192000"/>
                <a:gd name="connsiteY544" fmla="*/ 714788 h 1608850"/>
                <a:gd name="connsiteX545" fmla="*/ 4034823 w 12192000"/>
                <a:gd name="connsiteY545" fmla="*/ 714788 h 1608850"/>
                <a:gd name="connsiteX546" fmla="*/ 4042623 w 12192000"/>
                <a:gd name="connsiteY546" fmla="*/ 714788 h 1608850"/>
                <a:gd name="connsiteX547" fmla="*/ 4042623 w 12192000"/>
                <a:gd name="connsiteY547" fmla="*/ 716300 h 1608850"/>
                <a:gd name="connsiteX548" fmla="*/ 4042623 w 12192000"/>
                <a:gd name="connsiteY548" fmla="*/ 726892 h 1608850"/>
                <a:gd name="connsiteX549" fmla="*/ 4041510 w 12192000"/>
                <a:gd name="connsiteY549" fmla="*/ 726892 h 1608850"/>
                <a:gd name="connsiteX550" fmla="*/ 4033708 w 12192000"/>
                <a:gd name="connsiteY550" fmla="*/ 726892 h 1608850"/>
                <a:gd name="connsiteX551" fmla="*/ 4033708 w 12192000"/>
                <a:gd name="connsiteY551" fmla="*/ 728027 h 1608850"/>
                <a:gd name="connsiteX552" fmla="*/ 4033708 w 12192000"/>
                <a:gd name="connsiteY552" fmla="*/ 735970 h 1608850"/>
                <a:gd name="connsiteX553" fmla="*/ 4034823 w 12192000"/>
                <a:gd name="connsiteY553" fmla="*/ 735970 h 1608850"/>
                <a:gd name="connsiteX554" fmla="*/ 4042623 w 12192000"/>
                <a:gd name="connsiteY554" fmla="*/ 735970 h 1608850"/>
                <a:gd name="connsiteX555" fmla="*/ 4042623 w 12192000"/>
                <a:gd name="connsiteY555" fmla="*/ 737484 h 1608850"/>
                <a:gd name="connsiteX556" fmla="*/ 4042623 w 12192000"/>
                <a:gd name="connsiteY556" fmla="*/ 748075 h 1608850"/>
                <a:gd name="connsiteX557" fmla="*/ 4041510 w 12192000"/>
                <a:gd name="connsiteY557" fmla="*/ 748075 h 1608850"/>
                <a:gd name="connsiteX558" fmla="*/ 4033708 w 12192000"/>
                <a:gd name="connsiteY558" fmla="*/ 748075 h 1608850"/>
                <a:gd name="connsiteX559" fmla="*/ 4033708 w 12192000"/>
                <a:gd name="connsiteY559" fmla="*/ 749588 h 1608850"/>
                <a:gd name="connsiteX560" fmla="*/ 4033708 w 12192000"/>
                <a:gd name="connsiteY560" fmla="*/ 760181 h 1608850"/>
                <a:gd name="connsiteX561" fmla="*/ 4034823 w 12192000"/>
                <a:gd name="connsiteY561" fmla="*/ 760181 h 1608850"/>
                <a:gd name="connsiteX562" fmla="*/ 4042623 w 12192000"/>
                <a:gd name="connsiteY562" fmla="*/ 760181 h 1608850"/>
                <a:gd name="connsiteX563" fmla="*/ 4042623 w 12192000"/>
                <a:gd name="connsiteY563" fmla="*/ 761314 h 1608850"/>
                <a:gd name="connsiteX564" fmla="*/ 4042623 w 12192000"/>
                <a:gd name="connsiteY564" fmla="*/ 769258 h 1608850"/>
                <a:gd name="connsiteX565" fmla="*/ 4041510 w 12192000"/>
                <a:gd name="connsiteY565" fmla="*/ 769258 h 1608850"/>
                <a:gd name="connsiteX566" fmla="*/ 4033708 w 12192000"/>
                <a:gd name="connsiteY566" fmla="*/ 769258 h 1608850"/>
                <a:gd name="connsiteX567" fmla="*/ 4033708 w 12192000"/>
                <a:gd name="connsiteY567" fmla="*/ 770772 h 1608850"/>
                <a:gd name="connsiteX568" fmla="*/ 4033708 w 12192000"/>
                <a:gd name="connsiteY568" fmla="*/ 781363 h 1608850"/>
                <a:gd name="connsiteX569" fmla="*/ 4034823 w 12192000"/>
                <a:gd name="connsiteY569" fmla="*/ 781363 h 1608850"/>
                <a:gd name="connsiteX570" fmla="*/ 4042623 w 12192000"/>
                <a:gd name="connsiteY570" fmla="*/ 781363 h 1608850"/>
                <a:gd name="connsiteX571" fmla="*/ 4042623 w 12192000"/>
                <a:gd name="connsiteY571" fmla="*/ 782876 h 1608850"/>
                <a:gd name="connsiteX572" fmla="*/ 4042623 w 12192000"/>
                <a:gd name="connsiteY572" fmla="*/ 793468 h 1608850"/>
                <a:gd name="connsiteX573" fmla="*/ 4041510 w 12192000"/>
                <a:gd name="connsiteY573" fmla="*/ 793468 h 1608850"/>
                <a:gd name="connsiteX574" fmla="*/ 4033708 w 12192000"/>
                <a:gd name="connsiteY574" fmla="*/ 793468 h 1608850"/>
                <a:gd name="connsiteX575" fmla="*/ 4033708 w 12192000"/>
                <a:gd name="connsiteY575" fmla="*/ 794981 h 1608850"/>
                <a:gd name="connsiteX576" fmla="*/ 4033708 w 12192000"/>
                <a:gd name="connsiteY576" fmla="*/ 805572 h 1608850"/>
                <a:gd name="connsiteX577" fmla="*/ 4034823 w 12192000"/>
                <a:gd name="connsiteY577" fmla="*/ 805572 h 1608850"/>
                <a:gd name="connsiteX578" fmla="*/ 4042623 w 12192000"/>
                <a:gd name="connsiteY578" fmla="*/ 805572 h 1608850"/>
                <a:gd name="connsiteX579" fmla="*/ 4042623 w 12192000"/>
                <a:gd name="connsiteY579" fmla="*/ 806707 h 1608850"/>
                <a:gd name="connsiteX580" fmla="*/ 4042623 w 12192000"/>
                <a:gd name="connsiteY580" fmla="*/ 814651 h 1608850"/>
                <a:gd name="connsiteX581" fmla="*/ 4041510 w 12192000"/>
                <a:gd name="connsiteY581" fmla="*/ 814651 h 1608850"/>
                <a:gd name="connsiteX582" fmla="*/ 4033708 w 12192000"/>
                <a:gd name="connsiteY582" fmla="*/ 814651 h 1608850"/>
                <a:gd name="connsiteX583" fmla="*/ 4033708 w 12192000"/>
                <a:gd name="connsiteY583" fmla="*/ 816163 h 1608850"/>
                <a:gd name="connsiteX584" fmla="*/ 4033708 w 12192000"/>
                <a:gd name="connsiteY584" fmla="*/ 826756 h 1608850"/>
                <a:gd name="connsiteX585" fmla="*/ 4058227 w 12192000"/>
                <a:gd name="connsiteY585" fmla="*/ 853992 h 1608850"/>
                <a:gd name="connsiteX586" fmla="*/ 4057113 w 12192000"/>
                <a:gd name="connsiteY586" fmla="*/ 860044 h 1608850"/>
                <a:gd name="connsiteX587" fmla="*/ 4049311 w 12192000"/>
                <a:gd name="connsiteY587" fmla="*/ 860044 h 1608850"/>
                <a:gd name="connsiteX588" fmla="*/ 4049311 w 12192000"/>
                <a:gd name="connsiteY588" fmla="*/ 893331 h 1608850"/>
                <a:gd name="connsiteX589" fmla="*/ 4050427 w 12192000"/>
                <a:gd name="connsiteY589" fmla="*/ 893331 h 1608850"/>
                <a:gd name="connsiteX590" fmla="*/ 4058227 w 12192000"/>
                <a:gd name="connsiteY590" fmla="*/ 893331 h 1608850"/>
                <a:gd name="connsiteX591" fmla="*/ 4058227 w 12192000"/>
                <a:gd name="connsiteY591" fmla="*/ 891440 h 1608850"/>
                <a:gd name="connsiteX592" fmla="*/ 4058227 w 12192000"/>
                <a:gd name="connsiteY592" fmla="*/ 878201 h 1608850"/>
                <a:gd name="connsiteX593" fmla="*/ 4059342 w 12192000"/>
                <a:gd name="connsiteY593" fmla="*/ 877444 h 1608850"/>
                <a:gd name="connsiteX594" fmla="*/ 4067142 w 12192000"/>
                <a:gd name="connsiteY594" fmla="*/ 872149 h 1608850"/>
                <a:gd name="connsiteX595" fmla="*/ 4069094 w 12192000"/>
                <a:gd name="connsiteY595" fmla="*/ 872149 h 1608850"/>
                <a:gd name="connsiteX596" fmla="*/ 4082747 w 12192000"/>
                <a:gd name="connsiteY596" fmla="*/ 872149 h 1608850"/>
                <a:gd name="connsiteX597" fmla="*/ 4082747 w 12192000"/>
                <a:gd name="connsiteY597" fmla="*/ 873661 h 1608850"/>
                <a:gd name="connsiteX598" fmla="*/ 4082747 w 12192000"/>
                <a:gd name="connsiteY598" fmla="*/ 884253 h 1608850"/>
                <a:gd name="connsiteX599" fmla="*/ 4084419 w 12192000"/>
                <a:gd name="connsiteY599" fmla="*/ 884253 h 1608850"/>
                <a:gd name="connsiteX600" fmla="*/ 4096121 w 12192000"/>
                <a:gd name="connsiteY600" fmla="*/ 884253 h 1608850"/>
                <a:gd name="connsiteX601" fmla="*/ 4097235 w 12192000"/>
                <a:gd name="connsiteY601" fmla="*/ 890305 h 1608850"/>
                <a:gd name="connsiteX602" fmla="*/ 4105038 w 12192000"/>
                <a:gd name="connsiteY602" fmla="*/ 890305 h 1608850"/>
                <a:gd name="connsiteX603" fmla="*/ 4129555 w 12192000"/>
                <a:gd name="connsiteY603" fmla="*/ 932671 h 1608850"/>
                <a:gd name="connsiteX604" fmla="*/ 4129555 w 12192000"/>
                <a:gd name="connsiteY604" fmla="*/ 951821 h 1608850"/>
                <a:gd name="connsiteX605" fmla="*/ 4129555 w 12192000"/>
                <a:gd name="connsiteY605" fmla="*/ 970823 h 1608850"/>
                <a:gd name="connsiteX606" fmla="*/ 4138472 w 12192000"/>
                <a:gd name="connsiteY606" fmla="*/ 970823 h 1608850"/>
                <a:gd name="connsiteX607" fmla="*/ 4138472 w 12192000"/>
                <a:gd name="connsiteY607" fmla="*/ 956881 h 1608850"/>
                <a:gd name="connsiteX608" fmla="*/ 4139308 w 12192000"/>
                <a:gd name="connsiteY608" fmla="*/ 956881 h 1608850"/>
                <a:gd name="connsiteX609" fmla="*/ 4145159 w 12192000"/>
                <a:gd name="connsiteY609" fmla="*/ 956881 h 1608850"/>
                <a:gd name="connsiteX610" fmla="*/ 4145159 w 12192000"/>
                <a:gd name="connsiteY610" fmla="*/ 958394 h 1608850"/>
                <a:gd name="connsiteX611" fmla="*/ 4145159 w 12192000"/>
                <a:gd name="connsiteY611" fmla="*/ 968985 h 1608850"/>
                <a:gd name="connsiteX612" fmla="*/ 4154075 w 12192000"/>
                <a:gd name="connsiteY612" fmla="*/ 905436 h 1608850"/>
                <a:gd name="connsiteX613" fmla="*/ 4191968 w 12192000"/>
                <a:gd name="connsiteY613" fmla="*/ 905436 h 1608850"/>
                <a:gd name="connsiteX614" fmla="*/ 4191968 w 12192000"/>
                <a:gd name="connsiteY614" fmla="*/ 808599 h 1608850"/>
                <a:gd name="connsiteX615" fmla="*/ 4227631 w 12192000"/>
                <a:gd name="connsiteY615" fmla="*/ 808599 h 1608850"/>
                <a:gd name="connsiteX616" fmla="*/ 4227631 w 12192000"/>
                <a:gd name="connsiteY616" fmla="*/ 807464 h 1608850"/>
                <a:gd name="connsiteX617" fmla="*/ 4227631 w 12192000"/>
                <a:gd name="connsiteY617" fmla="*/ 799520 h 1608850"/>
                <a:gd name="connsiteX618" fmla="*/ 4249922 w 12192000"/>
                <a:gd name="connsiteY618" fmla="*/ 799520 h 1608850"/>
                <a:gd name="connsiteX619" fmla="*/ 4249922 w 12192000"/>
                <a:gd name="connsiteY619" fmla="*/ 748075 h 1608850"/>
                <a:gd name="connsiteX620" fmla="*/ 4245463 w 12192000"/>
                <a:gd name="connsiteY620" fmla="*/ 745805 h 1608850"/>
                <a:gd name="connsiteX621" fmla="*/ 4245463 w 12192000"/>
                <a:gd name="connsiteY621" fmla="*/ 729918 h 1608850"/>
                <a:gd name="connsiteX622" fmla="*/ 4249922 w 12192000"/>
                <a:gd name="connsiteY622" fmla="*/ 732945 h 1608850"/>
                <a:gd name="connsiteX623" fmla="*/ 4254381 w 12192000"/>
                <a:gd name="connsiteY623" fmla="*/ 702682 h 1608850"/>
                <a:gd name="connsiteX624" fmla="*/ 4258839 w 12192000"/>
                <a:gd name="connsiteY624" fmla="*/ 732945 h 1608850"/>
                <a:gd name="connsiteX625" fmla="*/ 4261346 w 12192000"/>
                <a:gd name="connsiteY625" fmla="*/ 728783 h 1608850"/>
                <a:gd name="connsiteX626" fmla="*/ 4263297 w 12192000"/>
                <a:gd name="connsiteY626" fmla="*/ 720840 h 1608850"/>
                <a:gd name="connsiteX627" fmla="*/ 4263853 w 12192000"/>
                <a:gd name="connsiteY627" fmla="*/ 719327 h 1608850"/>
                <a:gd name="connsiteX628" fmla="*/ 4267754 w 12192000"/>
                <a:gd name="connsiteY628" fmla="*/ 708734 h 1608850"/>
                <a:gd name="connsiteX629" fmla="*/ 4268311 w 12192000"/>
                <a:gd name="connsiteY629" fmla="*/ 707222 h 1608850"/>
                <a:gd name="connsiteX630" fmla="*/ 4272213 w 12192000"/>
                <a:gd name="connsiteY630" fmla="*/ 696631 h 1608850"/>
                <a:gd name="connsiteX631" fmla="*/ 4273605 w 12192000"/>
                <a:gd name="connsiteY631" fmla="*/ 695495 h 1608850"/>
                <a:gd name="connsiteX632" fmla="*/ 4283357 w 12192000"/>
                <a:gd name="connsiteY632" fmla="*/ 687552 h 1608850"/>
                <a:gd name="connsiteX633" fmla="*/ 4285030 w 12192000"/>
                <a:gd name="connsiteY633" fmla="*/ 686039 h 1608850"/>
                <a:gd name="connsiteX634" fmla="*/ 4296732 w 12192000"/>
                <a:gd name="connsiteY634" fmla="*/ 675447 h 1608850"/>
                <a:gd name="connsiteX635" fmla="*/ 4297568 w 12192000"/>
                <a:gd name="connsiteY635" fmla="*/ 673934 h 1608850"/>
                <a:gd name="connsiteX636" fmla="*/ 4303418 w 12192000"/>
                <a:gd name="connsiteY636" fmla="*/ 663343 h 1608850"/>
                <a:gd name="connsiteX637" fmla="*/ 4303976 w 12192000"/>
                <a:gd name="connsiteY637" fmla="*/ 660695 h 1608850"/>
                <a:gd name="connsiteX638" fmla="*/ 4307877 w 12192000"/>
                <a:gd name="connsiteY638" fmla="*/ 642159 h 1608850"/>
                <a:gd name="connsiteX639" fmla="*/ 4308435 w 12192000"/>
                <a:gd name="connsiteY639" fmla="*/ 644807 h 1608850"/>
                <a:gd name="connsiteX640" fmla="*/ 4312335 w 12192000"/>
                <a:gd name="connsiteY640" fmla="*/ 663343 h 1608850"/>
                <a:gd name="connsiteX641" fmla="*/ 4312893 w 12192000"/>
                <a:gd name="connsiteY641" fmla="*/ 664477 h 1608850"/>
                <a:gd name="connsiteX642" fmla="*/ 4316793 w 12192000"/>
                <a:gd name="connsiteY642" fmla="*/ 672421 h 1608850"/>
                <a:gd name="connsiteX643" fmla="*/ 4318186 w 12192000"/>
                <a:gd name="connsiteY643" fmla="*/ 673934 h 1608850"/>
                <a:gd name="connsiteX644" fmla="*/ 4327938 w 12192000"/>
                <a:gd name="connsiteY644" fmla="*/ 684525 h 1608850"/>
                <a:gd name="connsiteX645" fmla="*/ 4329054 w 12192000"/>
                <a:gd name="connsiteY645" fmla="*/ 686039 h 1608850"/>
                <a:gd name="connsiteX646" fmla="*/ 4336853 w 12192000"/>
                <a:gd name="connsiteY646" fmla="*/ 696631 h 1608850"/>
                <a:gd name="connsiteX647" fmla="*/ 4337969 w 12192000"/>
                <a:gd name="connsiteY647" fmla="*/ 698143 h 1608850"/>
                <a:gd name="connsiteX648" fmla="*/ 4345771 w 12192000"/>
                <a:gd name="connsiteY648" fmla="*/ 708734 h 1608850"/>
                <a:gd name="connsiteX649" fmla="*/ 4346049 w 12192000"/>
                <a:gd name="connsiteY649" fmla="*/ 710248 h 1608850"/>
                <a:gd name="connsiteX650" fmla="*/ 4347998 w 12192000"/>
                <a:gd name="connsiteY650" fmla="*/ 720840 h 1608850"/>
                <a:gd name="connsiteX651" fmla="*/ 4348277 w 12192000"/>
                <a:gd name="connsiteY651" fmla="*/ 722352 h 1608850"/>
                <a:gd name="connsiteX652" fmla="*/ 4350228 w 12192000"/>
                <a:gd name="connsiteY652" fmla="*/ 732945 h 1608850"/>
                <a:gd name="connsiteX653" fmla="*/ 4356914 w 12192000"/>
                <a:gd name="connsiteY653" fmla="*/ 702682 h 1608850"/>
                <a:gd name="connsiteX654" fmla="*/ 4361373 w 12192000"/>
                <a:gd name="connsiteY654" fmla="*/ 732945 h 1608850"/>
                <a:gd name="connsiteX655" fmla="*/ 4365830 w 12192000"/>
                <a:gd name="connsiteY655" fmla="*/ 735214 h 1608850"/>
                <a:gd name="connsiteX656" fmla="*/ 4365830 w 12192000"/>
                <a:gd name="connsiteY656" fmla="*/ 751102 h 1608850"/>
                <a:gd name="connsiteX657" fmla="*/ 4361373 w 12192000"/>
                <a:gd name="connsiteY657" fmla="*/ 793468 h 1608850"/>
                <a:gd name="connsiteX658" fmla="*/ 4362489 w 12192000"/>
                <a:gd name="connsiteY658" fmla="*/ 793468 h 1608850"/>
                <a:gd name="connsiteX659" fmla="*/ 4370289 w 12192000"/>
                <a:gd name="connsiteY659" fmla="*/ 793468 h 1608850"/>
                <a:gd name="connsiteX660" fmla="*/ 4371126 w 12192000"/>
                <a:gd name="connsiteY660" fmla="*/ 799520 h 1608850"/>
                <a:gd name="connsiteX661" fmla="*/ 4376976 w 12192000"/>
                <a:gd name="connsiteY661" fmla="*/ 799520 h 1608850"/>
                <a:gd name="connsiteX662" fmla="*/ 4376976 w 12192000"/>
                <a:gd name="connsiteY662" fmla="*/ 798007 h 1608850"/>
                <a:gd name="connsiteX663" fmla="*/ 4376976 w 12192000"/>
                <a:gd name="connsiteY663" fmla="*/ 787415 h 1608850"/>
                <a:gd name="connsiteX664" fmla="*/ 4379206 w 12192000"/>
                <a:gd name="connsiteY664" fmla="*/ 787415 h 1608850"/>
                <a:gd name="connsiteX665" fmla="*/ 4394808 w 12192000"/>
                <a:gd name="connsiteY665" fmla="*/ 787415 h 1608850"/>
                <a:gd name="connsiteX666" fmla="*/ 4394808 w 12192000"/>
                <a:gd name="connsiteY666" fmla="*/ 784767 h 1608850"/>
                <a:gd name="connsiteX667" fmla="*/ 4394808 w 12192000"/>
                <a:gd name="connsiteY667" fmla="*/ 766232 h 1608850"/>
                <a:gd name="connsiteX668" fmla="*/ 4432702 w 12192000"/>
                <a:gd name="connsiteY668" fmla="*/ 766232 h 1608850"/>
                <a:gd name="connsiteX669" fmla="*/ 4432702 w 12192000"/>
                <a:gd name="connsiteY669" fmla="*/ 768124 h 1608850"/>
                <a:gd name="connsiteX670" fmla="*/ 4432702 w 12192000"/>
                <a:gd name="connsiteY670" fmla="*/ 781363 h 1608850"/>
                <a:gd name="connsiteX671" fmla="*/ 4452762 w 12192000"/>
                <a:gd name="connsiteY671" fmla="*/ 781363 h 1608850"/>
                <a:gd name="connsiteX672" fmla="*/ 4452762 w 12192000"/>
                <a:gd name="connsiteY672" fmla="*/ 784390 h 1608850"/>
                <a:gd name="connsiteX673" fmla="*/ 4452762 w 12192000"/>
                <a:gd name="connsiteY673" fmla="*/ 805572 h 1608850"/>
                <a:gd name="connsiteX674" fmla="*/ 4448306 w 12192000"/>
                <a:gd name="connsiteY674" fmla="*/ 806707 h 1608850"/>
                <a:gd name="connsiteX675" fmla="*/ 4448306 w 12192000"/>
                <a:gd name="connsiteY675" fmla="*/ 814651 h 1608850"/>
                <a:gd name="connsiteX676" fmla="*/ 4452762 w 12192000"/>
                <a:gd name="connsiteY676" fmla="*/ 816921 h 1608850"/>
                <a:gd name="connsiteX677" fmla="*/ 4452762 w 12192000"/>
                <a:gd name="connsiteY677" fmla="*/ 832808 h 1608850"/>
                <a:gd name="connsiteX678" fmla="*/ 4448306 w 12192000"/>
                <a:gd name="connsiteY678" fmla="*/ 838860 h 1608850"/>
                <a:gd name="connsiteX679" fmla="*/ 4448306 w 12192000"/>
                <a:gd name="connsiteY679" fmla="*/ 911488 h 1608850"/>
                <a:gd name="connsiteX680" fmla="*/ 4450255 w 12192000"/>
                <a:gd name="connsiteY680" fmla="*/ 911488 h 1608850"/>
                <a:gd name="connsiteX681" fmla="*/ 4463908 w 12192000"/>
                <a:gd name="connsiteY681" fmla="*/ 911488 h 1608850"/>
                <a:gd name="connsiteX682" fmla="*/ 4465579 w 12192000"/>
                <a:gd name="connsiteY682" fmla="*/ 917540 h 1608850"/>
                <a:gd name="connsiteX683" fmla="*/ 4477282 w 12192000"/>
                <a:gd name="connsiteY683" fmla="*/ 917540 h 1608850"/>
                <a:gd name="connsiteX684" fmla="*/ 4477282 w 12192000"/>
                <a:gd name="connsiteY684" fmla="*/ 920188 h 1608850"/>
                <a:gd name="connsiteX685" fmla="*/ 4477282 w 12192000"/>
                <a:gd name="connsiteY685" fmla="*/ 938724 h 1608850"/>
                <a:gd name="connsiteX686" fmla="*/ 4478955 w 12192000"/>
                <a:gd name="connsiteY686" fmla="*/ 938724 h 1608850"/>
                <a:gd name="connsiteX687" fmla="*/ 4490656 w 12192000"/>
                <a:gd name="connsiteY687" fmla="*/ 938724 h 1608850"/>
                <a:gd name="connsiteX688" fmla="*/ 4490656 w 12192000"/>
                <a:gd name="connsiteY688" fmla="*/ 936076 h 1608850"/>
                <a:gd name="connsiteX689" fmla="*/ 4490656 w 12192000"/>
                <a:gd name="connsiteY689" fmla="*/ 917540 h 1608850"/>
                <a:gd name="connsiteX690" fmla="*/ 4492605 w 12192000"/>
                <a:gd name="connsiteY690" fmla="*/ 916028 h 1608850"/>
                <a:gd name="connsiteX691" fmla="*/ 4506258 w 12192000"/>
                <a:gd name="connsiteY691" fmla="*/ 905436 h 1608850"/>
                <a:gd name="connsiteX692" fmla="*/ 4506258 w 12192000"/>
                <a:gd name="connsiteY692" fmla="*/ 878201 h 1608850"/>
                <a:gd name="connsiteX693" fmla="*/ 4501802 w 12192000"/>
                <a:gd name="connsiteY693" fmla="*/ 847938 h 1608850"/>
                <a:gd name="connsiteX694" fmla="*/ 4502914 w 12192000"/>
                <a:gd name="connsiteY694" fmla="*/ 847938 h 1608850"/>
                <a:gd name="connsiteX695" fmla="*/ 4510717 w 12192000"/>
                <a:gd name="connsiteY695" fmla="*/ 847938 h 1608850"/>
                <a:gd name="connsiteX696" fmla="*/ 4530778 w 12192000"/>
                <a:gd name="connsiteY696" fmla="*/ 844913 h 1608850"/>
                <a:gd name="connsiteX697" fmla="*/ 4530778 w 12192000"/>
                <a:gd name="connsiteY697" fmla="*/ 843399 h 1608850"/>
                <a:gd name="connsiteX698" fmla="*/ 4530778 w 12192000"/>
                <a:gd name="connsiteY698" fmla="*/ 832808 h 1608850"/>
                <a:gd name="connsiteX699" fmla="*/ 4532451 w 12192000"/>
                <a:gd name="connsiteY699" fmla="*/ 832808 h 1608850"/>
                <a:gd name="connsiteX700" fmla="*/ 4544152 w 12192000"/>
                <a:gd name="connsiteY700" fmla="*/ 832808 h 1608850"/>
                <a:gd name="connsiteX701" fmla="*/ 4544152 w 12192000"/>
                <a:gd name="connsiteY701" fmla="*/ 681500 h 1608850"/>
                <a:gd name="connsiteX702" fmla="*/ 4545267 w 12192000"/>
                <a:gd name="connsiteY702" fmla="*/ 681500 h 1608850"/>
                <a:gd name="connsiteX703" fmla="*/ 4553068 w 12192000"/>
                <a:gd name="connsiteY703" fmla="*/ 681500 h 1608850"/>
                <a:gd name="connsiteX704" fmla="*/ 4553068 w 12192000"/>
                <a:gd name="connsiteY704" fmla="*/ 678473 h 1608850"/>
                <a:gd name="connsiteX705" fmla="*/ 4553068 w 12192000"/>
                <a:gd name="connsiteY705" fmla="*/ 657290 h 1608850"/>
                <a:gd name="connsiteX706" fmla="*/ 4555298 w 12192000"/>
                <a:gd name="connsiteY706" fmla="*/ 596766 h 1608850"/>
                <a:gd name="connsiteX707" fmla="*/ 4556412 w 12192000"/>
                <a:gd name="connsiteY707" fmla="*/ 596766 h 1608850"/>
                <a:gd name="connsiteX708" fmla="*/ 4564213 w 12192000"/>
                <a:gd name="connsiteY708" fmla="*/ 596766 h 1608850"/>
                <a:gd name="connsiteX709" fmla="*/ 4564213 w 12192000"/>
                <a:gd name="connsiteY709" fmla="*/ 598280 h 1608850"/>
                <a:gd name="connsiteX710" fmla="*/ 4564213 w 12192000"/>
                <a:gd name="connsiteY710" fmla="*/ 608871 h 1608850"/>
                <a:gd name="connsiteX711" fmla="*/ 4568671 w 12192000"/>
                <a:gd name="connsiteY711" fmla="*/ 605845 h 1608850"/>
                <a:gd name="connsiteX712" fmla="*/ 4568671 w 12192000"/>
                <a:gd name="connsiteY712" fmla="*/ 584662 h 1608850"/>
                <a:gd name="connsiteX713" fmla="*/ 4570065 w 12192000"/>
                <a:gd name="connsiteY713" fmla="*/ 583906 h 1608850"/>
                <a:gd name="connsiteX714" fmla="*/ 4579816 w 12192000"/>
                <a:gd name="connsiteY714" fmla="*/ 578610 h 1608850"/>
                <a:gd name="connsiteX715" fmla="*/ 4580930 w 12192000"/>
                <a:gd name="connsiteY715" fmla="*/ 579367 h 1608850"/>
                <a:gd name="connsiteX716" fmla="*/ 4588733 w 12192000"/>
                <a:gd name="connsiteY716" fmla="*/ 584662 h 1608850"/>
                <a:gd name="connsiteX717" fmla="*/ 4590404 w 12192000"/>
                <a:gd name="connsiteY717" fmla="*/ 584662 h 1608850"/>
                <a:gd name="connsiteX718" fmla="*/ 4602107 w 12192000"/>
                <a:gd name="connsiteY718" fmla="*/ 584662 h 1608850"/>
                <a:gd name="connsiteX719" fmla="*/ 4602107 w 12192000"/>
                <a:gd name="connsiteY719" fmla="*/ 545322 h 1608850"/>
                <a:gd name="connsiteX720" fmla="*/ 4603221 w 12192000"/>
                <a:gd name="connsiteY720" fmla="*/ 545322 h 1608850"/>
                <a:gd name="connsiteX721" fmla="*/ 4611021 w 12192000"/>
                <a:gd name="connsiteY721" fmla="*/ 545322 h 1608850"/>
                <a:gd name="connsiteX722" fmla="*/ 4612414 w 12192000"/>
                <a:gd name="connsiteY722" fmla="*/ 551375 h 1608850"/>
                <a:gd name="connsiteX723" fmla="*/ 4622169 w 12192000"/>
                <a:gd name="connsiteY723" fmla="*/ 551375 h 1608850"/>
                <a:gd name="connsiteX724" fmla="*/ 4623282 w 12192000"/>
                <a:gd name="connsiteY724" fmla="*/ 545322 h 1608850"/>
                <a:gd name="connsiteX725" fmla="*/ 4631084 w 12192000"/>
                <a:gd name="connsiteY725" fmla="*/ 545322 h 1608850"/>
                <a:gd name="connsiteX726" fmla="*/ 4631084 w 12192000"/>
                <a:gd name="connsiteY726" fmla="*/ 590714 h 1608850"/>
                <a:gd name="connsiteX727" fmla="*/ 4632477 w 12192000"/>
                <a:gd name="connsiteY727" fmla="*/ 592227 h 1608850"/>
                <a:gd name="connsiteX728" fmla="*/ 4642230 w 12192000"/>
                <a:gd name="connsiteY728" fmla="*/ 602819 h 1608850"/>
                <a:gd name="connsiteX729" fmla="*/ 4664518 w 12192000"/>
                <a:gd name="connsiteY729" fmla="*/ 611898 h 1608850"/>
                <a:gd name="connsiteX730" fmla="*/ 4664518 w 12192000"/>
                <a:gd name="connsiteY730" fmla="*/ 610007 h 1608850"/>
                <a:gd name="connsiteX731" fmla="*/ 4664518 w 12192000"/>
                <a:gd name="connsiteY731" fmla="*/ 596766 h 1608850"/>
                <a:gd name="connsiteX732" fmla="*/ 4693496 w 12192000"/>
                <a:gd name="connsiteY732" fmla="*/ 584662 h 1608850"/>
                <a:gd name="connsiteX733" fmla="*/ 4693496 w 12192000"/>
                <a:gd name="connsiteY733" fmla="*/ 583150 h 1608850"/>
                <a:gd name="connsiteX734" fmla="*/ 4693496 w 12192000"/>
                <a:gd name="connsiteY734" fmla="*/ 572557 h 1608850"/>
                <a:gd name="connsiteX735" fmla="*/ 4694332 w 12192000"/>
                <a:gd name="connsiteY735" fmla="*/ 572557 h 1608850"/>
                <a:gd name="connsiteX736" fmla="*/ 4700182 w 12192000"/>
                <a:gd name="connsiteY736" fmla="*/ 572557 h 1608850"/>
                <a:gd name="connsiteX737" fmla="*/ 4700182 w 12192000"/>
                <a:gd name="connsiteY737" fmla="*/ 571423 h 1608850"/>
                <a:gd name="connsiteX738" fmla="*/ 4700182 w 12192000"/>
                <a:gd name="connsiteY738" fmla="*/ 563479 h 1608850"/>
                <a:gd name="connsiteX739" fmla="*/ 4702412 w 12192000"/>
                <a:gd name="connsiteY739" fmla="*/ 563479 h 1608850"/>
                <a:gd name="connsiteX740" fmla="*/ 4718014 w 12192000"/>
                <a:gd name="connsiteY740" fmla="*/ 563479 h 1608850"/>
                <a:gd name="connsiteX741" fmla="*/ 4718014 w 12192000"/>
                <a:gd name="connsiteY741" fmla="*/ 564614 h 1608850"/>
                <a:gd name="connsiteX742" fmla="*/ 4718014 w 12192000"/>
                <a:gd name="connsiteY742" fmla="*/ 572557 h 1608850"/>
                <a:gd name="connsiteX743" fmla="*/ 4719686 w 12192000"/>
                <a:gd name="connsiteY743" fmla="*/ 572557 h 1608850"/>
                <a:gd name="connsiteX744" fmla="*/ 4731390 w 12192000"/>
                <a:gd name="connsiteY744" fmla="*/ 572557 h 1608850"/>
                <a:gd name="connsiteX745" fmla="*/ 4731390 w 12192000"/>
                <a:gd name="connsiteY745" fmla="*/ 574828 h 1608850"/>
                <a:gd name="connsiteX746" fmla="*/ 4731390 w 12192000"/>
                <a:gd name="connsiteY746" fmla="*/ 590714 h 1608850"/>
                <a:gd name="connsiteX747" fmla="*/ 4755908 w 12192000"/>
                <a:gd name="connsiteY747" fmla="*/ 590714 h 1608850"/>
                <a:gd name="connsiteX748" fmla="*/ 4755908 w 12192000"/>
                <a:gd name="connsiteY748" fmla="*/ 589202 h 1608850"/>
                <a:gd name="connsiteX749" fmla="*/ 4755908 w 12192000"/>
                <a:gd name="connsiteY749" fmla="*/ 578610 h 1608850"/>
                <a:gd name="connsiteX750" fmla="*/ 4757302 w 12192000"/>
                <a:gd name="connsiteY750" fmla="*/ 578610 h 1608850"/>
                <a:gd name="connsiteX751" fmla="*/ 4767053 w 12192000"/>
                <a:gd name="connsiteY751" fmla="*/ 578610 h 1608850"/>
                <a:gd name="connsiteX752" fmla="*/ 4767053 w 12192000"/>
                <a:gd name="connsiteY752" fmla="*/ 577096 h 1608850"/>
                <a:gd name="connsiteX753" fmla="*/ 4767053 w 12192000"/>
                <a:gd name="connsiteY753" fmla="*/ 566505 h 1608850"/>
                <a:gd name="connsiteX754" fmla="*/ 4768725 w 12192000"/>
                <a:gd name="connsiteY754" fmla="*/ 566505 h 1608850"/>
                <a:gd name="connsiteX755" fmla="*/ 4780426 w 12192000"/>
                <a:gd name="connsiteY755" fmla="*/ 566505 h 1608850"/>
                <a:gd name="connsiteX756" fmla="*/ 4780426 w 12192000"/>
                <a:gd name="connsiteY756" fmla="*/ 568018 h 1608850"/>
                <a:gd name="connsiteX757" fmla="*/ 4780426 w 12192000"/>
                <a:gd name="connsiteY757" fmla="*/ 578610 h 1608850"/>
                <a:gd name="connsiteX758" fmla="*/ 4784886 w 12192000"/>
                <a:gd name="connsiteY758" fmla="*/ 505982 h 1608850"/>
                <a:gd name="connsiteX759" fmla="*/ 4885191 w 12192000"/>
                <a:gd name="connsiteY759" fmla="*/ 505982 h 1608850"/>
                <a:gd name="connsiteX760" fmla="*/ 4885191 w 12192000"/>
                <a:gd name="connsiteY760" fmla="*/ 602819 h 1608850"/>
                <a:gd name="connsiteX761" fmla="*/ 4887420 w 12192000"/>
                <a:gd name="connsiteY761" fmla="*/ 602819 h 1608850"/>
                <a:gd name="connsiteX762" fmla="*/ 4903022 w 12192000"/>
                <a:gd name="connsiteY762" fmla="*/ 602819 h 1608850"/>
                <a:gd name="connsiteX763" fmla="*/ 4903022 w 12192000"/>
                <a:gd name="connsiteY763" fmla="*/ 493877 h 1608850"/>
                <a:gd name="connsiteX764" fmla="*/ 4925313 w 12192000"/>
                <a:gd name="connsiteY764" fmla="*/ 478746 h 1608850"/>
                <a:gd name="connsiteX765" fmla="*/ 4954291 w 12192000"/>
                <a:gd name="connsiteY765" fmla="*/ 478746 h 1608850"/>
                <a:gd name="connsiteX766" fmla="*/ 4956242 w 12192000"/>
                <a:gd name="connsiteY766" fmla="*/ 476477 h 1608850"/>
                <a:gd name="connsiteX767" fmla="*/ 4969893 w 12192000"/>
                <a:gd name="connsiteY767" fmla="*/ 460589 h 1608850"/>
                <a:gd name="connsiteX768" fmla="*/ 5007787 w 12192000"/>
                <a:gd name="connsiteY768" fmla="*/ 460589 h 1608850"/>
                <a:gd name="connsiteX769" fmla="*/ 5007787 w 12192000"/>
                <a:gd name="connsiteY769" fmla="*/ 462859 h 1608850"/>
                <a:gd name="connsiteX770" fmla="*/ 5007787 w 12192000"/>
                <a:gd name="connsiteY770" fmla="*/ 478746 h 1608850"/>
                <a:gd name="connsiteX771" fmla="*/ 5045681 w 12192000"/>
                <a:gd name="connsiteY771" fmla="*/ 478746 h 1608850"/>
                <a:gd name="connsiteX772" fmla="*/ 5045681 w 12192000"/>
                <a:gd name="connsiteY772" fmla="*/ 596766 h 1608850"/>
                <a:gd name="connsiteX773" fmla="*/ 5047073 w 12192000"/>
                <a:gd name="connsiteY773" fmla="*/ 596766 h 1608850"/>
                <a:gd name="connsiteX774" fmla="*/ 5056825 w 12192000"/>
                <a:gd name="connsiteY774" fmla="*/ 596766 h 1608850"/>
                <a:gd name="connsiteX775" fmla="*/ 5056825 w 12192000"/>
                <a:gd name="connsiteY775" fmla="*/ 769258 h 1608850"/>
                <a:gd name="connsiteX776" fmla="*/ 5059053 w 12192000"/>
                <a:gd name="connsiteY776" fmla="*/ 769258 h 1608850"/>
                <a:gd name="connsiteX777" fmla="*/ 5074657 w 12192000"/>
                <a:gd name="connsiteY777" fmla="*/ 769258 h 1608850"/>
                <a:gd name="connsiteX778" fmla="*/ 5074657 w 12192000"/>
                <a:gd name="connsiteY778" fmla="*/ 657290 h 1608850"/>
                <a:gd name="connsiteX779" fmla="*/ 5075493 w 12192000"/>
                <a:gd name="connsiteY779" fmla="*/ 656533 h 1608850"/>
                <a:gd name="connsiteX780" fmla="*/ 5081344 w 12192000"/>
                <a:gd name="connsiteY780" fmla="*/ 651238 h 1608850"/>
                <a:gd name="connsiteX781" fmla="*/ 5085802 w 12192000"/>
                <a:gd name="connsiteY781" fmla="*/ 652750 h 1608850"/>
                <a:gd name="connsiteX782" fmla="*/ 5085802 w 12192000"/>
                <a:gd name="connsiteY782" fmla="*/ 663343 h 1608850"/>
                <a:gd name="connsiteX783" fmla="*/ 5088030 w 12192000"/>
                <a:gd name="connsiteY783" fmla="*/ 661829 h 1608850"/>
                <a:gd name="connsiteX784" fmla="*/ 5103634 w 12192000"/>
                <a:gd name="connsiteY784" fmla="*/ 651238 h 1608850"/>
                <a:gd name="connsiteX785" fmla="*/ 5105585 w 12192000"/>
                <a:gd name="connsiteY785" fmla="*/ 651238 h 1608850"/>
                <a:gd name="connsiteX786" fmla="*/ 5119237 w 12192000"/>
                <a:gd name="connsiteY786" fmla="*/ 651238 h 1608850"/>
                <a:gd name="connsiteX787" fmla="*/ 5119237 w 12192000"/>
                <a:gd name="connsiteY787" fmla="*/ 857017 h 1608850"/>
                <a:gd name="connsiteX788" fmla="*/ 5150444 w 12192000"/>
                <a:gd name="connsiteY788" fmla="*/ 863070 h 1608850"/>
                <a:gd name="connsiteX789" fmla="*/ 5150444 w 12192000"/>
                <a:gd name="connsiteY789" fmla="*/ 853992 h 1608850"/>
                <a:gd name="connsiteX790" fmla="*/ 5183878 w 12192000"/>
                <a:gd name="connsiteY790" fmla="*/ 853992 h 1608850"/>
                <a:gd name="connsiteX791" fmla="*/ 5183878 w 12192000"/>
                <a:gd name="connsiteY791" fmla="*/ 814651 h 1608850"/>
                <a:gd name="connsiteX792" fmla="*/ 5192794 w 12192000"/>
                <a:gd name="connsiteY792" fmla="*/ 814651 h 1608850"/>
                <a:gd name="connsiteX793" fmla="*/ 5192794 w 12192000"/>
                <a:gd name="connsiteY793" fmla="*/ 763206 h 1608850"/>
                <a:gd name="connsiteX794" fmla="*/ 5199482 w 12192000"/>
                <a:gd name="connsiteY794" fmla="*/ 763206 h 1608850"/>
                <a:gd name="connsiteX795" fmla="*/ 5199482 w 12192000"/>
                <a:gd name="connsiteY795" fmla="*/ 711761 h 1608850"/>
                <a:gd name="connsiteX796" fmla="*/ 5215086 w 12192000"/>
                <a:gd name="connsiteY796" fmla="*/ 711761 h 1608850"/>
                <a:gd name="connsiteX797" fmla="*/ 5264122 w 12192000"/>
                <a:gd name="connsiteY797" fmla="*/ 684525 h 1608850"/>
                <a:gd name="connsiteX798" fmla="*/ 5266352 w 12192000"/>
                <a:gd name="connsiteY798" fmla="*/ 657290 h 1608850"/>
                <a:gd name="connsiteX799" fmla="*/ 5270810 w 12192000"/>
                <a:gd name="connsiteY799" fmla="*/ 684525 h 1608850"/>
                <a:gd name="connsiteX800" fmla="*/ 5322078 w 12192000"/>
                <a:gd name="connsiteY800" fmla="*/ 720840 h 1608850"/>
                <a:gd name="connsiteX801" fmla="*/ 5322078 w 12192000"/>
                <a:gd name="connsiteY801" fmla="*/ 714788 h 1608850"/>
                <a:gd name="connsiteX802" fmla="*/ 5335452 w 12192000"/>
                <a:gd name="connsiteY802" fmla="*/ 714788 h 1608850"/>
                <a:gd name="connsiteX803" fmla="*/ 5335452 w 12192000"/>
                <a:gd name="connsiteY803" fmla="*/ 763206 h 1608850"/>
                <a:gd name="connsiteX804" fmla="*/ 5342138 w 12192000"/>
                <a:gd name="connsiteY804" fmla="*/ 763206 h 1608850"/>
                <a:gd name="connsiteX805" fmla="*/ 5342138 w 12192000"/>
                <a:gd name="connsiteY805" fmla="*/ 801467 h 1608850"/>
                <a:gd name="connsiteX806" fmla="*/ 5377917 w 12192000"/>
                <a:gd name="connsiteY806" fmla="*/ 790806 h 1608850"/>
                <a:gd name="connsiteX807" fmla="*/ 5478973 w 12192000"/>
                <a:gd name="connsiteY807" fmla="*/ 790806 h 1608850"/>
                <a:gd name="connsiteX808" fmla="*/ 5478973 w 12192000"/>
                <a:gd name="connsiteY808" fmla="*/ 596233 h 1608850"/>
                <a:gd name="connsiteX809" fmla="*/ 5507479 w 12192000"/>
                <a:gd name="connsiteY809" fmla="*/ 582720 h 1608850"/>
                <a:gd name="connsiteX810" fmla="*/ 5631857 w 12192000"/>
                <a:gd name="connsiteY810" fmla="*/ 561101 h 1608850"/>
                <a:gd name="connsiteX811" fmla="*/ 5675909 w 12192000"/>
                <a:gd name="connsiteY811" fmla="*/ 574613 h 1608850"/>
                <a:gd name="connsiteX812" fmla="*/ 5683682 w 12192000"/>
                <a:gd name="connsiteY812" fmla="*/ 582720 h 1608850"/>
                <a:gd name="connsiteX813" fmla="*/ 5683682 w 12192000"/>
                <a:gd name="connsiteY813" fmla="*/ 833084 h 1608850"/>
                <a:gd name="connsiteX814" fmla="*/ 5701821 w 12192000"/>
                <a:gd name="connsiteY814" fmla="*/ 873985 h 1608850"/>
                <a:gd name="connsiteX815" fmla="*/ 5701821 w 12192000"/>
                <a:gd name="connsiteY815" fmla="*/ 798914 h 1608850"/>
                <a:gd name="connsiteX816" fmla="*/ 5717369 w 12192000"/>
                <a:gd name="connsiteY816" fmla="*/ 798914 h 1608850"/>
                <a:gd name="connsiteX817" fmla="*/ 5717369 w 12192000"/>
                <a:gd name="connsiteY817" fmla="*/ 785402 h 1608850"/>
                <a:gd name="connsiteX818" fmla="*/ 5732917 w 12192000"/>
                <a:gd name="connsiteY818" fmla="*/ 777295 h 1608850"/>
                <a:gd name="connsiteX819" fmla="*/ 5745871 w 12192000"/>
                <a:gd name="connsiteY819" fmla="*/ 777295 h 1608850"/>
                <a:gd name="connsiteX820" fmla="*/ 5745871 w 12192000"/>
                <a:gd name="connsiteY820" fmla="*/ 763783 h 1608850"/>
                <a:gd name="connsiteX821" fmla="*/ 5756236 w 12192000"/>
                <a:gd name="connsiteY821" fmla="*/ 755675 h 1608850"/>
                <a:gd name="connsiteX822" fmla="*/ 5782151 w 12192000"/>
                <a:gd name="connsiteY822" fmla="*/ 755675 h 1608850"/>
                <a:gd name="connsiteX823" fmla="*/ 5782151 w 12192000"/>
                <a:gd name="connsiteY823" fmla="*/ 798914 h 1608850"/>
                <a:gd name="connsiteX824" fmla="*/ 5836566 w 12192000"/>
                <a:gd name="connsiteY824" fmla="*/ 798914 h 1608850"/>
                <a:gd name="connsiteX825" fmla="*/ 5836566 w 12192000"/>
                <a:gd name="connsiteY825" fmla="*/ 950250 h 1608850"/>
                <a:gd name="connsiteX826" fmla="*/ 5857295 w 12192000"/>
                <a:gd name="connsiteY826" fmla="*/ 950250 h 1608850"/>
                <a:gd name="connsiteX827" fmla="*/ 5878025 w 12192000"/>
                <a:gd name="connsiteY827" fmla="*/ 942143 h 1608850"/>
                <a:gd name="connsiteX828" fmla="*/ 5878025 w 12192000"/>
                <a:gd name="connsiteY828" fmla="*/ 931332 h 1608850"/>
                <a:gd name="connsiteX829" fmla="*/ 5870253 w 12192000"/>
                <a:gd name="connsiteY829" fmla="*/ 928630 h 1608850"/>
                <a:gd name="connsiteX830" fmla="*/ 5870253 w 12192000"/>
                <a:gd name="connsiteY830" fmla="*/ 920522 h 1608850"/>
                <a:gd name="connsiteX831" fmla="*/ 5878025 w 12192000"/>
                <a:gd name="connsiteY831" fmla="*/ 915118 h 1608850"/>
                <a:gd name="connsiteX832" fmla="*/ 5878025 w 12192000"/>
                <a:gd name="connsiteY832" fmla="*/ 855665 h 1608850"/>
                <a:gd name="connsiteX833" fmla="*/ 5870253 w 12192000"/>
                <a:gd name="connsiteY833" fmla="*/ 852962 h 1608850"/>
                <a:gd name="connsiteX834" fmla="*/ 5870253 w 12192000"/>
                <a:gd name="connsiteY834" fmla="*/ 844855 h 1608850"/>
                <a:gd name="connsiteX835" fmla="*/ 5878025 w 12192000"/>
                <a:gd name="connsiteY835" fmla="*/ 839450 h 1608850"/>
                <a:gd name="connsiteX836" fmla="*/ 5883208 w 12192000"/>
                <a:gd name="connsiteY836" fmla="*/ 834046 h 1608850"/>
                <a:gd name="connsiteX837" fmla="*/ 5883208 w 12192000"/>
                <a:gd name="connsiteY837" fmla="*/ 823236 h 1608850"/>
                <a:gd name="connsiteX838" fmla="*/ 5878025 w 12192000"/>
                <a:gd name="connsiteY838" fmla="*/ 823236 h 1608850"/>
                <a:gd name="connsiteX839" fmla="*/ 5878025 w 12192000"/>
                <a:gd name="connsiteY839" fmla="*/ 815128 h 1608850"/>
                <a:gd name="connsiteX840" fmla="*/ 5885800 w 12192000"/>
                <a:gd name="connsiteY840" fmla="*/ 809724 h 1608850"/>
                <a:gd name="connsiteX841" fmla="*/ 5927259 w 12192000"/>
                <a:gd name="connsiteY841" fmla="*/ 734056 h 1608850"/>
                <a:gd name="connsiteX842" fmla="*/ 5922077 w 12192000"/>
                <a:gd name="connsiteY842" fmla="*/ 731353 h 1608850"/>
                <a:gd name="connsiteX843" fmla="*/ 5922077 w 12192000"/>
                <a:gd name="connsiteY843" fmla="*/ 723246 h 1608850"/>
                <a:gd name="connsiteX844" fmla="*/ 5929850 w 12192000"/>
                <a:gd name="connsiteY844" fmla="*/ 720543 h 1608850"/>
                <a:gd name="connsiteX845" fmla="*/ 5929850 w 12192000"/>
                <a:gd name="connsiteY845" fmla="*/ 709734 h 1608850"/>
                <a:gd name="connsiteX846" fmla="*/ 5935033 w 12192000"/>
                <a:gd name="connsiteY846" fmla="*/ 709734 h 1608850"/>
                <a:gd name="connsiteX847" fmla="*/ 5935033 w 12192000"/>
                <a:gd name="connsiteY847" fmla="*/ 685412 h 1608850"/>
                <a:gd name="connsiteX848" fmla="*/ 5929850 w 12192000"/>
                <a:gd name="connsiteY848" fmla="*/ 685412 h 1608850"/>
                <a:gd name="connsiteX849" fmla="*/ 5929850 w 12192000"/>
                <a:gd name="connsiteY849" fmla="*/ 680008 h 1608850"/>
                <a:gd name="connsiteX850" fmla="*/ 5935033 w 12192000"/>
                <a:gd name="connsiteY850" fmla="*/ 677305 h 1608850"/>
                <a:gd name="connsiteX851" fmla="*/ 5947989 w 12192000"/>
                <a:gd name="connsiteY851" fmla="*/ 658388 h 1608850"/>
                <a:gd name="connsiteX852" fmla="*/ 5950579 w 12192000"/>
                <a:gd name="connsiteY852" fmla="*/ 647579 h 1608850"/>
                <a:gd name="connsiteX853" fmla="*/ 5950579 w 12192000"/>
                <a:gd name="connsiteY853" fmla="*/ 617852 h 1608850"/>
                <a:gd name="connsiteX854" fmla="*/ 5950904 w 12192000"/>
                <a:gd name="connsiteY854" fmla="*/ 616838 h 1608850"/>
                <a:gd name="connsiteX855" fmla="*/ 5953171 w 12192000"/>
                <a:gd name="connsiteY855" fmla="*/ 609745 h 1608850"/>
                <a:gd name="connsiteX856" fmla="*/ 5953495 w 12192000"/>
                <a:gd name="connsiteY856" fmla="*/ 610759 h 1608850"/>
                <a:gd name="connsiteX857" fmla="*/ 5955763 w 12192000"/>
                <a:gd name="connsiteY857" fmla="*/ 617852 h 1608850"/>
                <a:gd name="connsiteX858" fmla="*/ 5958354 w 12192000"/>
                <a:gd name="connsiteY858" fmla="*/ 647579 h 1608850"/>
                <a:gd name="connsiteX859" fmla="*/ 5958354 w 12192000"/>
                <a:gd name="connsiteY859" fmla="*/ 655686 h 1608850"/>
                <a:gd name="connsiteX860" fmla="*/ 5971311 w 12192000"/>
                <a:gd name="connsiteY860" fmla="*/ 677305 h 1608850"/>
                <a:gd name="connsiteX861" fmla="*/ 5976494 w 12192000"/>
                <a:gd name="connsiteY861" fmla="*/ 680008 h 1608850"/>
                <a:gd name="connsiteX862" fmla="*/ 5976494 w 12192000"/>
                <a:gd name="connsiteY862" fmla="*/ 685412 h 1608850"/>
                <a:gd name="connsiteX863" fmla="*/ 5973903 w 12192000"/>
                <a:gd name="connsiteY863" fmla="*/ 709734 h 1608850"/>
                <a:gd name="connsiteX864" fmla="*/ 5979084 w 12192000"/>
                <a:gd name="connsiteY864" fmla="*/ 720543 h 1608850"/>
                <a:gd name="connsiteX865" fmla="*/ 5984268 w 12192000"/>
                <a:gd name="connsiteY865" fmla="*/ 723246 h 1608850"/>
                <a:gd name="connsiteX866" fmla="*/ 5984268 w 12192000"/>
                <a:gd name="connsiteY866" fmla="*/ 731353 h 1608850"/>
                <a:gd name="connsiteX867" fmla="*/ 5979084 w 12192000"/>
                <a:gd name="connsiteY867" fmla="*/ 734056 h 1608850"/>
                <a:gd name="connsiteX868" fmla="*/ 5999269 w 12192000"/>
                <a:gd name="connsiteY868" fmla="*/ 755105 h 1608850"/>
                <a:gd name="connsiteX869" fmla="*/ 5999269 w 12192000"/>
                <a:gd name="connsiteY869" fmla="*/ 627662 h 1608850"/>
                <a:gd name="connsiteX870" fmla="*/ 5999299 w 12192000"/>
                <a:gd name="connsiteY870" fmla="*/ 627662 h 1608850"/>
                <a:gd name="connsiteX871" fmla="*/ 6037948 w 12192000"/>
                <a:gd name="connsiteY871" fmla="*/ 627662 h 1608850"/>
                <a:gd name="connsiteX872" fmla="*/ 6037948 w 12192000"/>
                <a:gd name="connsiteY872" fmla="*/ 626311 h 1608850"/>
                <a:gd name="connsiteX873" fmla="*/ 6037948 w 12192000"/>
                <a:gd name="connsiteY873" fmla="*/ 616853 h 1608850"/>
                <a:gd name="connsiteX874" fmla="*/ 6038962 w 12192000"/>
                <a:gd name="connsiteY874" fmla="*/ 616853 h 1608850"/>
                <a:gd name="connsiteX875" fmla="*/ 6046055 w 12192000"/>
                <a:gd name="connsiteY875" fmla="*/ 616853 h 1608850"/>
                <a:gd name="connsiteX876" fmla="*/ 6046055 w 12192000"/>
                <a:gd name="connsiteY876" fmla="*/ 614962 h 1608850"/>
                <a:gd name="connsiteX877" fmla="*/ 6046055 w 12192000"/>
                <a:gd name="connsiteY877" fmla="*/ 601721 h 1608850"/>
                <a:gd name="connsiteX878" fmla="*/ 6046815 w 12192000"/>
                <a:gd name="connsiteY878" fmla="*/ 601721 h 1608850"/>
                <a:gd name="connsiteX879" fmla="*/ 6052135 w 12192000"/>
                <a:gd name="connsiteY879" fmla="*/ 601721 h 1608850"/>
                <a:gd name="connsiteX880" fmla="*/ 6052135 w 12192000"/>
                <a:gd name="connsiteY880" fmla="*/ 600640 h 1608850"/>
                <a:gd name="connsiteX881" fmla="*/ 6052135 w 12192000"/>
                <a:gd name="connsiteY881" fmla="*/ 593073 h 1608850"/>
                <a:gd name="connsiteX882" fmla="*/ 6054163 w 12192000"/>
                <a:gd name="connsiteY882" fmla="*/ 593073 h 1608850"/>
                <a:gd name="connsiteX883" fmla="*/ 6068350 w 12192000"/>
                <a:gd name="connsiteY883" fmla="*/ 593073 h 1608850"/>
                <a:gd name="connsiteX884" fmla="*/ 6068350 w 12192000"/>
                <a:gd name="connsiteY884" fmla="*/ 594154 h 1608850"/>
                <a:gd name="connsiteX885" fmla="*/ 6068350 w 12192000"/>
                <a:gd name="connsiteY885" fmla="*/ 601721 h 1608850"/>
                <a:gd name="connsiteX886" fmla="*/ 6090642 w 12192000"/>
                <a:gd name="connsiteY886" fmla="*/ 601721 h 1608850"/>
                <a:gd name="connsiteX887" fmla="*/ 6090642 w 12192000"/>
                <a:gd name="connsiteY887" fmla="*/ 599829 h 1608850"/>
                <a:gd name="connsiteX888" fmla="*/ 6090642 w 12192000"/>
                <a:gd name="connsiteY888" fmla="*/ 586588 h 1608850"/>
                <a:gd name="connsiteX889" fmla="*/ 6092416 w 12192000"/>
                <a:gd name="connsiteY889" fmla="*/ 586588 h 1608850"/>
                <a:gd name="connsiteX890" fmla="*/ 6104829 w 12192000"/>
                <a:gd name="connsiteY890" fmla="*/ 586588 h 1608850"/>
                <a:gd name="connsiteX891" fmla="*/ 6104829 w 12192000"/>
                <a:gd name="connsiteY891" fmla="*/ 610368 h 1608850"/>
                <a:gd name="connsiteX892" fmla="*/ 6105843 w 12192000"/>
                <a:gd name="connsiteY892" fmla="*/ 610368 h 1608850"/>
                <a:gd name="connsiteX893" fmla="*/ 6112936 w 12192000"/>
                <a:gd name="connsiteY893" fmla="*/ 610368 h 1608850"/>
                <a:gd name="connsiteX894" fmla="*/ 6112936 w 12192000"/>
                <a:gd name="connsiteY894" fmla="*/ 609287 h 1608850"/>
                <a:gd name="connsiteX895" fmla="*/ 6112936 w 12192000"/>
                <a:gd name="connsiteY895" fmla="*/ 601721 h 1608850"/>
                <a:gd name="connsiteX896" fmla="*/ 6114709 w 12192000"/>
                <a:gd name="connsiteY896" fmla="*/ 601721 h 1608850"/>
                <a:gd name="connsiteX897" fmla="*/ 6127123 w 12192000"/>
                <a:gd name="connsiteY897" fmla="*/ 601721 h 1608850"/>
                <a:gd name="connsiteX898" fmla="*/ 6127123 w 12192000"/>
                <a:gd name="connsiteY898" fmla="*/ 627662 h 1608850"/>
                <a:gd name="connsiteX899" fmla="*/ 6129150 w 12192000"/>
                <a:gd name="connsiteY899" fmla="*/ 627662 h 1608850"/>
                <a:gd name="connsiteX900" fmla="*/ 6143336 w 12192000"/>
                <a:gd name="connsiteY900" fmla="*/ 627662 h 1608850"/>
                <a:gd name="connsiteX901" fmla="*/ 6143336 w 12192000"/>
                <a:gd name="connsiteY901" fmla="*/ 629283 h 1608850"/>
                <a:gd name="connsiteX902" fmla="*/ 6143336 w 12192000"/>
                <a:gd name="connsiteY902" fmla="*/ 640633 h 1608850"/>
                <a:gd name="connsiteX903" fmla="*/ 6144096 w 12192000"/>
                <a:gd name="connsiteY903" fmla="*/ 640633 h 1608850"/>
                <a:gd name="connsiteX904" fmla="*/ 6149417 w 12192000"/>
                <a:gd name="connsiteY904" fmla="*/ 640633 h 1608850"/>
                <a:gd name="connsiteX905" fmla="*/ 6149417 w 12192000"/>
                <a:gd name="connsiteY905" fmla="*/ 639822 h 1608850"/>
                <a:gd name="connsiteX906" fmla="*/ 6149417 w 12192000"/>
                <a:gd name="connsiteY906" fmla="*/ 634147 h 1608850"/>
                <a:gd name="connsiteX907" fmla="*/ 6179817 w 12192000"/>
                <a:gd name="connsiteY907" fmla="*/ 634147 h 1608850"/>
                <a:gd name="connsiteX908" fmla="*/ 6179817 w 12192000"/>
                <a:gd name="connsiteY908" fmla="*/ 657927 h 1608850"/>
                <a:gd name="connsiteX909" fmla="*/ 6180830 w 12192000"/>
                <a:gd name="connsiteY909" fmla="*/ 657927 h 1608850"/>
                <a:gd name="connsiteX910" fmla="*/ 6187924 w 12192000"/>
                <a:gd name="connsiteY910" fmla="*/ 657927 h 1608850"/>
                <a:gd name="connsiteX911" fmla="*/ 6187924 w 12192000"/>
                <a:gd name="connsiteY911" fmla="*/ 659008 h 1608850"/>
                <a:gd name="connsiteX912" fmla="*/ 6187924 w 12192000"/>
                <a:gd name="connsiteY912" fmla="*/ 666574 h 1608850"/>
                <a:gd name="connsiteX913" fmla="*/ 6188684 w 12192000"/>
                <a:gd name="connsiteY913" fmla="*/ 666574 h 1608850"/>
                <a:gd name="connsiteX914" fmla="*/ 6194004 w 12192000"/>
                <a:gd name="connsiteY914" fmla="*/ 666574 h 1608850"/>
                <a:gd name="connsiteX915" fmla="*/ 6194004 w 12192000"/>
                <a:gd name="connsiteY915" fmla="*/ 664412 h 1608850"/>
                <a:gd name="connsiteX916" fmla="*/ 6194004 w 12192000"/>
                <a:gd name="connsiteY916" fmla="*/ 649280 h 1608850"/>
                <a:gd name="connsiteX917" fmla="*/ 6195017 w 12192000"/>
                <a:gd name="connsiteY917" fmla="*/ 649280 h 1608850"/>
                <a:gd name="connsiteX918" fmla="*/ 6202111 w 12192000"/>
                <a:gd name="connsiteY918" fmla="*/ 649280 h 1608850"/>
                <a:gd name="connsiteX919" fmla="*/ 6202111 w 12192000"/>
                <a:gd name="connsiteY919" fmla="*/ 650361 h 1608850"/>
                <a:gd name="connsiteX920" fmla="*/ 6202111 w 12192000"/>
                <a:gd name="connsiteY920" fmla="*/ 657927 h 1608850"/>
                <a:gd name="connsiteX921" fmla="*/ 6207431 w 12192000"/>
                <a:gd name="connsiteY921" fmla="*/ 655934 h 1608850"/>
                <a:gd name="connsiteX922" fmla="*/ 6208191 w 12192000"/>
                <a:gd name="connsiteY922" fmla="*/ 654954 h 1608850"/>
                <a:gd name="connsiteX923" fmla="*/ 6208191 w 12192000"/>
                <a:gd name="connsiteY923" fmla="*/ 649280 h 1608850"/>
                <a:gd name="connsiteX924" fmla="*/ 6246698 w 12192000"/>
                <a:gd name="connsiteY924" fmla="*/ 649280 h 1608850"/>
                <a:gd name="connsiteX925" fmla="*/ 6246698 w 12192000"/>
                <a:gd name="connsiteY925" fmla="*/ 673059 h 1608850"/>
                <a:gd name="connsiteX926" fmla="*/ 6248724 w 12192000"/>
                <a:gd name="connsiteY926" fmla="*/ 673059 h 1608850"/>
                <a:gd name="connsiteX927" fmla="*/ 6262911 w 12192000"/>
                <a:gd name="connsiteY927" fmla="*/ 673059 h 1608850"/>
                <a:gd name="connsiteX928" fmla="*/ 6262911 w 12192000"/>
                <a:gd name="connsiteY928" fmla="*/ 674140 h 1608850"/>
                <a:gd name="connsiteX929" fmla="*/ 6262911 w 12192000"/>
                <a:gd name="connsiteY929" fmla="*/ 681706 h 1608850"/>
                <a:gd name="connsiteX930" fmla="*/ 6264685 w 12192000"/>
                <a:gd name="connsiteY930" fmla="*/ 681706 h 1608850"/>
                <a:gd name="connsiteX931" fmla="*/ 6277098 w 12192000"/>
                <a:gd name="connsiteY931" fmla="*/ 681706 h 1608850"/>
                <a:gd name="connsiteX932" fmla="*/ 6277098 w 12192000"/>
                <a:gd name="connsiteY932" fmla="*/ 657927 h 1608850"/>
                <a:gd name="connsiteX933" fmla="*/ 6278111 w 12192000"/>
                <a:gd name="connsiteY933" fmla="*/ 657927 h 1608850"/>
                <a:gd name="connsiteX934" fmla="*/ 6285205 w 12192000"/>
                <a:gd name="connsiteY934" fmla="*/ 657927 h 1608850"/>
                <a:gd name="connsiteX935" fmla="*/ 6285205 w 12192000"/>
                <a:gd name="connsiteY935" fmla="*/ 625500 h 1608850"/>
                <a:gd name="connsiteX936" fmla="*/ 6286218 w 12192000"/>
                <a:gd name="connsiteY936" fmla="*/ 625500 h 1608850"/>
                <a:gd name="connsiteX937" fmla="*/ 6293312 w 12192000"/>
                <a:gd name="connsiteY937" fmla="*/ 625500 h 1608850"/>
                <a:gd name="connsiteX938" fmla="*/ 6293312 w 12192000"/>
                <a:gd name="connsiteY938" fmla="*/ 623609 h 1608850"/>
                <a:gd name="connsiteX939" fmla="*/ 6293312 w 12192000"/>
                <a:gd name="connsiteY939" fmla="*/ 610368 h 1608850"/>
                <a:gd name="connsiteX940" fmla="*/ 6292045 w 12192000"/>
                <a:gd name="connsiteY940" fmla="*/ 608746 h 1608850"/>
                <a:gd name="connsiteX941" fmla="*/ 6297365 w 12192000"/>
                <a:gd name="connsiteY941" fmla="*/ 597397 h 1608850"/>
                <a:gd name="connsiteX942" fmla="*/ 6305472 w 12192000"/>
                <a:gd name="connsiteY942" fmla="*/ 625500 h 1608850"/>
                <a:gd name="connsiteX943" fmla="*/ 6306232 w 12192000"/>
                <a:gd name="connsiteY943" fmla="*/ 625500 h 1608850"/>
                <a:gd name="connsiteX944" fmla="*/ 6311552 w 12192000"/>
                <a:gd name="connsiteY944" fmla="*/ 625500 h 1608850"/>
                <a:gd name="connsiteX945" fmla="*/ 6311552 w 12192000"/>
                <a:gd name="connsiteY945" fmla="*/ 519573 h 1608850"/>
                <a:gd name="connsiteX946" fmla="*/ 6313072 w 12192000"/>
                <a:gd name="connsiteY946" fmla="*/ 519573 h 1608850"/>
                <a:gd name="connsiteX947" fmla="*/ 6323712 w 12192000"/>
                <a:gd name="connsiteY947" fmla="*/ 519573 h 1608850"/>
                <a:gd name="connsiteX948" fmla="*/ 6323712 w 12192000"/>
                <a:gd name="connsiteY948" fmla="*/ 472014 h 1608850"/>
                <a:gd name="connsiteX949" fmla="*/ 6350059 w 12192000"/>
                <a:gd name="connsiteY949" fmla="*/ 472014 h 1608850"/>
                <a:gd name="connsiteX950" fmla="*/ 6350059 w 12192000"/>
                <a:gd name="connsiteY950" fmla="*/ 450396 h 1608850"/>
                <a:gd name="connsiteX951" fmla="*/ 6384513 w 12192000"/>
                <a:gd name="connsiteY951" fmla="*/ 450396 h 1608850"/>
                <a:gd name="connsiteX952" fmla="*/ 6384513 w 12192000"/>
                <a:gd name="connsiteY952" fmla="*/ 452828 h 1608850"/>
                <a:gd name="connsiteX953" fmla="*/ 6384513 w 12192000"/>
                <a:gd name="connsiteY953" fmla="*/ 469852 h 1608850"/>
                <a:gd name="connsiteX954" fmla="*/ 6386793 w 12192000"/>
                <a:gd name="connsiteY954" fmla="*/ 469852 h 1608850"/>
                <a:gd name="connsiteX955" fmla="*/ 6402753 w 12192000"/>
                <a:gd name="connsiteY955" fmla="*/ 469852 h 1608850"/>
                <a:gd name="connsiteX956" fmla="*/ 6402753 w 12192000"/>
                <a:gd name="connsiteY956" fmla="*/ 517411 h 1608850"/>
                <a:gd name="connsiteX957" fmla="*/ 6403766 w 12192000"/>
                <a:gd name="connsiteY957" fmla="*/ 517411 h 1608850"/>
                <a:gd name="connsiteX958" fmla="*/ 6410860 w 12192000"/>
                <a:gd name="connsiteY958" fmla="*/ 517411 h 1608850"/>
                <a:gd name="connsiteX959" fmla="*/ 6425047 w 12192000"/>
                <a:gd name="connsiteY959" fmla="*/ 521735 h 1608850"/>
                <a:gd name="connsiteX960" fmla="*/ 6425047 w 12192000"/>
                <a:gd name="connsiteY960" fmla="*/ 560647 h 1608850"/>
                <a:gd name="connsiteX961" fmla="*/ 6426060 w 12192000"/>
                <a:gd name="connsiteY961" fmla="*/ 560647 h 1608850"/>
                <a:gd name="connsiteX962" fmla="*/ 6433153 w 12192000"/>
                <a:gd name="connsiteY962" fmla="*/ 560647 h 1608850"/>
                <a:gd name="connsiteX963" fmla="*/ 6433153 w 12192000"/>
                <a:gd name="connsiteY963" fmla="*/ 562268 h 1608850"/>
                <a:gd name="connsiteX964" fmla="*/ 6433153 w 12192000"/>
                <a:gd name="connsiteY964" fmla="*/ 573617 h 1608850"/>
                <a:gd name="connsiteX965" fmla="*/ 6435180 w 12192000"/>
                <a:gd name="connsiteY965" fmla="*/ 573617 h 1608850"/>
                <a:gd name="connsiteX966" fmla="*/ 6449367 w 12192000"/>
                <a:gd name="connsiteY966" fmla="*/ 573617 h 1608850"/>
                <a:gd name="connsiteX967" fmla="*/ 6455447 w 12192000"/>
                <a:gd name="connsiteY967" fmla="*/ 580103 h 1608850"/>
                <a:gd name="connsiteX968" fmla="*/ 6455447 w 12192000"/>
                <a:gd name="connsiteY968" fmla="*/ 601721 h 1608850"/>
                <a:gd name="connsiteX969" fmla="*/ 6457727 w 12192000"/>
                <a:gd name="connsiteY969" fmla="*/ 601721 h 1608850"/>
                <a:gd name="connsiteX970" fmla="*/ 6473687 w 12192000"/>
                <a:gd name="connsiteY970" fmla="*/ 601721 h 1608850"/>
                <a:gd name="connsiteX971" fmla="*/ 6473687 w 12192000"/>
                <a:gd name="connsiteY971" fmla="*/ 602801 h 1608850"/>
                <a:gd name="connsiteX972" fmla="*/ 6473687 w 12192000"/>
                <a:gd name="connsiteY972" fmla="*/ 610368 h 1608850"/>
                <a:gd name="connsiteX973" fmla="*/ 6474954 w 12192000"/>
                <a:gd name="connsiteY973" fmla="*/ 610368 h 1608850"/>
                <a:gd name="connsiteX974" fmla="*/ 6483821 w 12192000"/>
                <a:gd name="connsiteY974" fmla="*/ 610368 h 1608850"/>
                <a:gd name="connsiteX975" fmla="*/ 6483821 w 12192000"/>
                <a:gd name="connsiteY975" fmla="*/ 612529 h 1608850"/>
                <a:gd name="connsiteX976" fmla="*/ 6483821 w 12192000"/>
                <a:gd name="connsiteY976" fmla="*/ 627662 h 1608850"/>
                <a:gd name="connsiteX977" fmla="*/ 6487874 w 12192000"/>
                <a:gd name="connsiteY977" fmla="*/ 625770 h 1608850"/>
                <a:gd name="connsiteX978" fmla="*/ 6487874 w 12192000"/>
                <a:gd name="connsiteY978" fmla="*/ 612529 h 1608850"/>
                <a:gd name="connsiteX979" fmla="*/ 6488887 w 12192000"/>
                <a:gd name="connsiteY979" fmla="*/ 612529 h 1608850"/>
                <a:gd name="connsiteX980" fmla="*/ 6495981 w 12192000"/>
                <a:gd name="connsiteY980" fmla="*/ 612529 h 1608850"/>
                <a:gd name="connsiteX981" fmla="*/ 6495981 w 12192000"/>
                <a:gd name="connsiteY981" fmla="*/ 614151 h 1608850"/>
                <a:gd name="connsiteX982" fmla="*/ 6495981 w 12192000"/>
                <a:gd name="connsiteY982" fmla="*/ 625500 h 1608850"/>
                <a:gd name="connsiteX983" fmla="*/ 6496741 w 12192000"/>
                <a:gd name="connsiteY983" fmla="*/ 625500 h 1608850"/>
                <a:gd name="connsiteX984" fmla="*/ 6502061 w 12192000"/>
                <a:gd name="connsiteY984" fmla="*/ 625500 h 1608850"/>
                <a:gd name="connsiteX985" fmla="*/ 6550701 w 12192000"/>
                <a:gd name="connsiteY985" fmla="*/ 621177 h 1608850"/>
                <a:gd name="connsiteX986" fmla="*/ 6550701 w 12192000"/>
                <a:gd name="connsiteY986" fmla="*/ 622528 h 1608850"/>
                <a:gd name="connsiteX987" fmla="*/ 6550701 w 12192000"/>
                <a:gd name="connsiteY987" fmla="*/ 631985 h 1608850"/>
                <a:gd name="connsiteX988" fmla="*/ 6551461 w 12192000"/>
                <a:gd name="connsiteY988" fmla="*/ 631985 h 1608850"/>
                <a:gd name="connsiteX989" fmla="*/ 6556782 w 12192000"/>
                <a:gd name="connsiteY989" fmla="*/ 631985 h 1608850"/>
                <a:gd name="connsiteX990" fmla="*/ 6556782 w 12192000"/>
                <a:gd name="connsiteY990" fmla="*/ 634147 h 1608850"/>
                <a:gd name="connsiteX991" fmla="*/ 6556782 w 12192000"/>
                <a:gd name="connsiteY991" fmla="*/ 649280 h 1608850"/>
                <a:gd name="connsiteX992" fmla="*/ 6558808 w 12192000"/>
                <a:gd name="connsiteY992" fmla="*/ 647929 h 1608850"/>
                <a:gd name="connsiteX993" fmla="*/ 6572995 w 12192000"/>
                <a:gd name="connsiteY993" fmla="*/ 638471 h 1608850"/>
                <a:gd name="connsiteX994" fmla="*/ 6579075 w 12192000"/>
                <a:gd name="connsiteY994" fmla="*/ 597397 h 1608850"/>
                <a:gd name="connsiteX995" fmla="*/ 6579835 w 12192000"/>
                <a:gd name="connsiteY995" fmla="*/ 597127 h 1608850"/>
                <a:gd name="connsiteX996" fmla="*/ 6585155 w 12192000"/>
                <a:gd name="connsiteY996" fmla="*/ 595235 h 1608850"/>
                <a:gd name="connsiteX997" fmla="*/ 6587182 w 12192000"/>
                <a:gd name="connsiteY997" fmla="*/ 526058 h 1608850"/>
                <a:gd name="connsiteX998" fmla="*/ 6589209 w 12192000"/>
                <a:gd name="connsiteY998" fmla="*/ 595235 h 1608850"/>
                <a:gd name="connsiteX999" fmla="*/ 6589969 w 12192000"/>
                <a:gd name="connsiteY999" fmla="*/ 595505 h 1608850"/>
                <a:gd name="connsiteX1000" fmla="*/ 6595289 w 12192000"/>
                <a:gd name="connsiteY1000" fmla="*/ 597397 h 1608850"/>
                <a:gd name="connsiteX1001" fmla="*/ 6595289 w 12192000"/>
                <a:gd name="connsiteY1001" fmla="*/ 510926 h 1608850"/>
                <a:gd name="connsiteX1002" fmla="*/ 6599342 w 12192000"/>
                <a:gd name="connsiteY1002" fmla="*/ 478499 h 1608850"/>
                <a:gd name="connsiteX1003" fmla="*/ 6637849 w 12192000"/>
                <a:gd name="connsiteY1003" fmla="*/ 478499 h 1608850"/>
                <a:gd name="connsiteX1004" fmla="*/ 6637849 w 12192000"/>
                <a:gd name="connsiteY1004" fmla="*/ 510926 h 1608850"/>
                <a:gd name="connsiteX1005" fmla="*/ 6638609 w 12192000"/>
                <a:gd name="connsiteY1005" fmla="*/ 510926 h 1608850"/>
                <a:gd name="connsiteX1006" fmla="*/ 6643929 w 12192000"/>
                <a:gd name="connsiteY1006" fmla="*/ 510926 h 1608850"/>
                <a:gd name="connsiteX1007" fmla="*/ 6643929 w 12192000"/>
                <a:gd name="connsiteY1007" fmla="*/ 428778 h 1608850"/>
                <a:gd name="connsiteX1008" fmla="*/ 6645703 w 12192000"/>
                <a:gd name="connsiteY1008" fmla="*/ 428778 h 1608850"/>
                <a:gd name="connsiteX1009" fmla="*/ 6658116 w 12192000"/>
                <a:gd name="connsiteY1009" fmla="*/ 428778 h 1608850"/>
                <a:gd name="connsiteX1010" fmla="*/ 6658116 w 12192000"/>
                <a:gd name="connsiteY1010" fmla="*/ 426887 h 1608850"/>
                <a:gd name="connsiteX1011" fmla="*/ 6658116 w 12192000"/>
                <a:gd name="connsiteY1011" fmla="*/ 413646 h 1608850"/>
                <a:gd name="connsiteX1012" fmla="*/ 6680410 w 12192000"/>
                <a:gd name="connsiteY1012" fmla="*/ 413646 h 1608850"/>
                <a:gd name="connsiteX1013" fmla="*/ 6680410 w 12192000"/>
                <a:gd name="connsiteY1013" fmla="*/ 412565 h 1608850"/>
                <a:gd name="connsiteX1014" fmla="*/ 6680410 w 12192000"/>
                <a:gd name="connsiteY1014" fmla="*/ 404999 h 1608850"/>
                <a:gd name="connsiteX1015" fmla="*/ 6682183 w 12192000"/>
                <a:gd name="connsiteY1015" fmla="*/ 404999 h 1608850"/>
                <a:gd name="connsiteX1016" fmla="*/ 6694597 w 12192000"/>
                <a:gd name="connsiteY1016" fmla="*/ 404999 h 1608850"/>
                <a:gd name="connsiteX1017" fmla="*/ 6694597 w 12192000"/>
                <a:gd name="connsiteY1017" fmla="*/ 406080 h 1608850"/>
                <a:gd name="connsiteX1018" fmla="*/ 6694597 w 12192000"/>
                <a:gd name="connsiteY1018" fmla="*/ 413646 h 1608850"/>
                <a:gd name="connsiteX1019" fmla="*/ 6695357 w 12192000"/>
                <a:gd name="connsiteY1019" fmla="*/ 413646 h 1608850"/>
                <a:gd name="connsiteX1020" fmla="*/ 6700677 w 12192000"/>
                <a:gd name="connsiteY1020" fmla="*/ 413646 h 1608850"/>
                <a:gd name="connsiteX1021" fmla="*/ 6710810 w 12192000"/>
                <a:gd name="connsiteY1021" fmla="*/ 409322 h 1608850"/>
                <a:gd name="connsiteX1022" fmla="*/ 6714863 w 12192000"/>
                <a:gd name="connsiteY1022" fmla="*/ 412565 h 1608850"/>
                <a:gd name="connsiteX1023" fmla="*/ 6714863 w 12192000"/>
                <a:gd name="connsiteY1023" fmla="*/ 404999 h 1608850"/>
                <a:gd name="connsiteX1024" fmla="*/ 6717143 w 12192000"/>
                <a:gd name="connsiteY1024" fmla="*/ 404999 h 1608850"/>
                <a:gd name="connsiteX1025" fmla="*/ 6733104 w 12192000"/>
                <a:gd name="connsiteY1025" fmla="*/ 404999 h 1608850"/>
                <a:gd name="connsiteX1026" fmla="*/ 6733104 w 12192000"/>
                <a:gd name="connsiteY1026" fmla="*/ 406080 h 1608850"/>
                <a:gd name="connsiteX1027" fmla="*/ 6733104 w 12192000"/>
                <a:gd name="connsiteY1027" fmla="*/ 413646 h 1608850"/>
                <a:gd name="connsiteX1028" fmla="*/ 6763504 w 12192000"/>
                <a:gd name="connsiteY1028" fmla="*/ 413646 h 1608850"/>
                <a:gd name="connsiteX1029" fmla="*/ 6763504 w 12192000"/>
                <a:gd name="connsiteY1029" fmla="*/ 415267 h 1608850"/>
                <a:gd name="connsiteX1030" fmla="*/ 6763504 w 12192000"/>
                <a:gd name="connsiteY1030" fmla="*/ 426617 h 1608850"/>
                <a:gd name="connsiteX1031" fmla="*/ 6789851 w 12192000"/>
                <a:gd name="connsiteY1031" fmla="*/ 426617 h 1608850"/>
                <a:gd name="connsiteX1032" fmla="*/ 6789851 w 12192000"/>
                <a:gd name="connsiteY1032" fmla="*/ 456881 h 1608850"/>
                <a:gd name="connsiteX1033" fmla="*/ 6790611 w 12192000"/>
                <a:gd name="connsiteY1033" fmla="*/ 456881 h 1608850"/>
                <a:gd name="connsiteX1034" fmla="*/ 6795931 w 12192000"/>
                <a:gd name="connsiteY1034" fmla="*/ 456881 h 1608850"/>
                <a:gd name="connsiteX1035" fmla="*/ 6795931 w 12192000"/>
                <a:gd name="connsiteY1035" fmla="*/ 457962 h 1608850"/>
                <a:gd name="connsiteX1036" fmla="*/ 6795931 w 12192000"/>
                <a:gd name="connsiteY1036" fmla="*/ 465529 h 1608850"/>
                <a:gd name="connsiteX1037" fmla="*/ 6799985 w 12192000"/>
                <a:gd name="connsiteY1037" fmla="*/ 495793 h 1608850"/>
                <a:gd name="connsiteX1038" fmla="*/ 6800745 w 12192000"/>
                <a:gd name="connsiteY1038" fmla="*/ 495793 h 1608850"/>
                <a:gd name="connsiteX1039" fmla="*/ 6806065 w 12192000"/>
                <a:gd name="connsiteY1039" fmla="*/ 495793 h 1608850"/>
                <a:gd name="connsiteX1040" fmla="*/ 6806065 w 12192000"/>
                <a:gd name="connsiteY1040" fmla="*/ 496604 h 1608850"/>
                <a:gd name="connsiteX1041" fmla="*/ 6806065 w 12192000"/>
                <a:gd name="connsiteY1041" fmla="*/ 502279 h 1608850"/>
                <a:gd name="connsiteX1042" fmla="*/ 6807078 w 12192000"/>
                <a:gd name="connsiteY1042" fmla="*/ 502279 h 1608850"/>
                <a:gd name="connsiteX1043" fmla="*/ 6814171 w 12192000"/>
                <a:gd name="connsiteY1043" fmla="*/ 502279 h 1608850"/>
                <a:gd name="connsiteX1044" fmla="*/ 6814171 w 12192000"/>
                <a:gd name="connsiteY1044" fmla="*/ 532544 h 1608850"/>
                <a:gd name="connsiteX1045" fmla="*/ 6816198 w 12192000"/>
                <a:gd name="connsiteY1045" fmla="*/ 532544 h 1608850"/>
                <a:gd name="connsiteX1046" fmla="*/ 6830385 w 12192000"/>
                <a:gd name="connsiteY1046" fmla="*/ 532544 h 1608850"/>
                <a:gd name="connsiteX1047" fmla="*/ 6830385 w 12192000"/>
                <a:gd name="connsiteY1047" fmla="*/ 556323 h 1608850"/>
                <a:gd name="connsiteX1048" fmla="*/ 6832412 w 12192000"/>
                <a:gd name="connsiteY1048" fmla="*/ 557944 h 1608850"/>
                <a:gd name="connsiteX1049" fmla="*/ 6832412 w 12192000"/>
                <a:gd name="connsiteY1049" fmla="*/ 569294 h 1608850"/>
                <a:gd name="connsiteX1050" fmla="*/ 6833172 w 12192000"/>
                <a:gd name="connsiteY1050" fmla="*/ 569294 h 1608850"/>
                <a:gd name="connsiteX1051" fmla="*/ 6838492 w 12192000"/>
                <a:gd name="connsiteY1051" fmla="*/ 569294 h 1608850"/>
                <a:gd name="connsiteX1052" fmla="*/ 6838492 w 12192000"/>
                <a:gd name="connsiteY1052" fmla="*/ 593073 h 1608850"/>
                <a:gd name="connsiteX1053" fmla="*/ 6839758 w 12192000"/>
                <a:gd name="connsiteY1053" fmla="*/ 593073 h 1608850"/>
                <a:gd name="connsiteX1054" fmla="*/ 6848625 w 12192000"/>
                <a:gd name="connsiteY1054" fmla="*/ 593073 h 1608850"/>
                <a:gd name="connsiteX1055" fmla="*/ 6850652 w 12192000"/>
                <a:gd name="connsiteY1055" fmla="*/ 597127 h 1608850"/>
                <a:gd name="connsiteX1056" fmla="*/ 6850652 w 12192000"/>
                <a:gd name="connsiteY1056" fmla="*/ 610368 h 1608850"/>
                <a:gd name="connsiteX1057" fmla="*/ 6852172 w 12192000"/>
                <a:gd name="connsiteY1057" fmla="*/ 608476 h 1608850"/>
                <a:gd name="connsiteX1058" fmla="*/ 6862812 w 12192000"/>
                <a:gd name="connsiteY1058" fmla="*/ 595235 h 1608850"/>
                <a:gd name="connsiteX1059" fmla="*/ 6891186 w 12192000"/>
                <a:gd name="connsiteY1059" fmla="*/ 595235 h 1608850"/>
                <a:gd name="connsiteX1060" fmla="*/ 6891186 w 12192000"/>
                <a:gd name="connsiteY1060" fmla="*/ 681706 h 1608850"/>
                <a:gd name="connsiteX1061" fmla="*/ 6891946 w 12192000"/>
                <a:gd name="connsiteY1061" fmla="*/ 681706 h 1608850"/>
                <a:gd name="connsiteX1062" fmla="*/ 6897266 w 12192000"/>
                <a:gd name="connsiteY1062" fmla="*/ 681706 h 1608850"/>
                <a:gd name="connsiteX1063" fmla="*/ 6898026 w 12192000"/>
                <a:gd name="connsiteY1063" fmla="*/ 680355 h 1608850"/>
                <a:gd name="connsiteX1064" fmla="*/ 6903346 w 12192000"/>
                <a:gd name="connsiteY1064" fmla="*/ 670897 h 1608850"/>
                <a:gd name="connsiteX1065" fmla="*/ 6903346 w 12192000"/>
                <a:gd name="connsiteY1065" fmla="*/ 672789 h 1608850"/>
                <a:gd name="connsiteX1066" fmla="*/ 6903346 w 12192000"/>
                <a:gd name="connsiteY1066" fmla="*/ 686030 h 1608850"/>
                <a:gd name="connsiteX1067" fmla="*/ 6907399 w 12192000"/>
                <a:gd name="connsiteY1067" fmla="*/ 640633 h 1608850"/>
                <a:gd name="connsiteX1068" fmla="*/ 6908159 w 12192000"/>
                <a:gd name="connsiteY1068" fmla="*/ 640633 h 1608850"/>
                <a:gd name="connsiteX1069" fmla="*/ 6913479 w 12192000"/>
                <a:gd name="connsiteY1069" fmla="*/ 640633 h 1608850"/>
                <a:gd name="connsiteX1070" fmla="*/ 6913479 w 12192000"/>
                <a:gd name="connsiteY1070" fmla="*/ 575779 h 1608850"/>
                <a:gd name="connsiteX1071" fmla="*/ 6914493 w 12192000"/>
                <a:gd name="connsiteY1071" fmla="*/ 575779 h 1608850"/>
                <a:gd name="connsiteX1072" fmla="*/ 6921586 w 12192000"/>
                <a:gd name="connsiteY1072" fmla="*/ 575779 h 1608850"/>
                <a:gd name="connsiteX1073" fmla="*/ 6933746 w 12192000"/>
                <a:gd name="connsiteY1073" fmla="*/ 532544 h 1608850"/>
                <a:gd name="connsiteX1074" fmla="*/ 6935013 w 12192000"/>
                <a:gd name="connsiteY1074" fmla="*/ 532544 h 1608850"/>
                <a:gd name="connsiteX1075" fmla="*/ 6943880 w 12192000"/>
                <a:gd name="connsiteY1075" fmla="*/ 532544 h 1608850"/>
                <a:gd name="connsiteX1076" fmla="*/ 6954013 w 12192000"/>
                <a:gd name="connsiteY1076" fmla="*/ 575779 h 1608850"/>
                <a:gd name="connsiteX1077" fmla="*/ 6955026 w 12192000"/>
                <a:gd name="connsiteY1077" fmla="*/ 575779 h 1608850"/>
                <a:gd name="connsiteX1078" fmla="*/ 6962120 w 12192000"/>
                <a:gd name="connsiteY1078" fmla="*/ 575779 h 1608850"/>
                <a:gd name="connsiteX1079" fmla="*/ 6962120 w 12192000"/>
                <a:gd name="connsiteY1079" fmla="*/ 614691 h 1608850"/>
                <a:gd name="connsiteX1080" fmla="*/ 6963893 w 12192000"/>
                <a:gd name="connsiteY1080" fmla="*/ 614691 h 1608850"/>
                <a:gd name="connsiteX1081" fmla="*/ 6976307 w 12192000"/>
                <a:gd name="connsiteY1081" fmla="*/ 614691 h 1608850"/>
                <a:gd name="connsiteX1082" fmla="*/ 6976307 w 12192000"/>
                <a:gd name="connsiteY1082" fmla="*/ 616853 h 1608850"/>
                <a:gd name="connsiteX1083" fmla="*/ 6976307 w 12192000"/>
                <a:gd name="connsiteY1083" fmla="*/ 631985 h 1608850"/>
                <a:gd name="connsiteX1084" fmla="*/ 6980360 w 12192000"/>
                <a:gd name="connsiteY1084" fmla="*/ 629824 h 1608850"/>
                <a:gd name="connsiteX1085" fmla="*/ 6980360 w 12192000"/>
                <a:gd name="connsiteY1085" fmla="*/ 614691 h 1608850"/>
                <a:gd name="connsiteX1086" fmla="*/ 6981880 w 12192000"/>
                <a:gd name="connsiteY1086" fmla="*/ 614691 h 1608850"/>
                <a:gd name="connsiteX1087" fmla="*/ 6992520 w 12192000"/>
                <a:gd name="connsiteY1087" fmla="*/ 614691 h 1608850"/>
                <a:gd name="connsiteX1088" fmla="*/ 6992520 w 12192000"/>
                <a:gd name="connsiteY1088" fmla="*/ 616312 h 1608850"/>
                <a:gd name="connsiteX1089" fmla="*/ 6992520 w 12192000"/>
                <a:gd name="connsiteY1089" fmla="*/ 627662 h 1608850"/>
                <a:gd name="connsiteX1090" fmla="*/ 7022921 w 12192000"/>
                <a:gd name="connsiteY1090" fmla="*/ 627662 h 1608850"/>
                <a:gd name="connsiteX1091" fmla="*/ 7022921 w 12192000"/>
                <a:gd name="connsiteY1091" fmla="*/ 590912 h 1608850"/>
                <a:gd name="connsiteX1092" fmla="*/ 7024187 w 12192000"/>
                <a:gd name="connsiteY1092" fmla="*/ 590912 h 1608850"/>
                <a:gd name="connsiteX1093" fmla="*/ 7033054 w 12192000"/>
                <a:gd name="connsiteY1093" fmla="*/ 590912 h 1608850"/>
                <a:gd name="connsiteX1094" fmla="*/ 7033054 w 12192000"/>
                <a:gd name="connsiteY1094" fmla="*/ 612529 h 1608850"/>
                <a:gd name="connsiteX1095" fmla="*/ 7035081 w 12192000"/>
                <a:gd name="connsiteY1095" fmla="*/ 580103 h 1608850"/>
                <a:gd name="connsiteX1096" fmla="*/ 7057374 w 12192000"/>
                <a:gd name="connsiteY1096" fmla="*/ 580103 h 1608850"/>
                <a:gd name="connsiteX1097" fmla="*/ 7057374 w 12192000"/>
                <a:gd name="connsiteY1097" fmla="*/ 578481 h 1608850"/>
                <a:gd name="connsiteX1098" fmla="*/ 7057374 w 12192000"/>
                <a:gd name="connsiteY1098" fmla="*/ 567132 h 1608850"/>
                <a:gd name="connsiteX1099" fmla="*/ 7058134 w 12192000"/>
                <a:gd name="connsiteY1099" fmla="*/ 567132 h 1608850"/>
                <a:gd name="connsiteX1100" fmla="*/ 7063454 w 12192000"/>
                <a:gd name="connsiteY1100" fmla="*/ 567132 h 1608850"/>
                <a:gd name="connsiteX1101" fmla="*/ 7063454 w 12192000"/>
                <a:gd name="connsiteY1101" fmla="*/ 565241 h 1608850"/>
                <a:gd name="connsiteX1102" fmla="*/ 7063454 w 12192000"/>
                <a:gd name="connsiteY1102" fmla="*/ 552000 h 1608850"/>
                <a:gd name="connsiteX1103" fmla="*/ 7067508 w 12192000"/>
                <a:gd name="connsiteY1103" fmla="*/ 558485 h 1608850"/>
                <a:gd name="connsiteX1104" fmla="*/ 7069788 w 12192000"/>
                <a:gd name="connsiteY1104" fmla="*/ 558485 h 1608850"/>
                <a:gd name="connsiteX1105" fmla="*/ 7085748 w 12192000"/>
                <a:gd name="connsiteY1105" fmla="*/ 558485 h 1608850"/>
                <a:gd name="connsiteX1106" fmla="*/ 7085748 w 12192000"/>
                <a:gd name="connsiteY1106" fmla="*/ 557674 h 1608850"/>
                <a:gd name="connsiteX1107" fmla="*/ 7085748 w 12192000"/>
                <a:gd name="connsiteY1107" fmla="*/ 552000 h 1608850"/>
                <a:gd name="connsiteX1108" fmla="*/ 7086508 w 12192000"/>
                <a:gd name="connsiteY1108" fmla="*/ 552000 h 1608850"/>
                <a:gd name="connsiteX1109" fmla="*/ 7091828 w 12192000"/>
                <a:gd name="connsiteY1109" fmla="*/ 552000 h 1608850"/>
                <a:gd name="connsiteX1110" fmla="*/ 7091828 w 12192000"/>
                <a:gd name="connsiteY1110" fmla="*/ 553351 h 1608850"/>
                <a:gd name="connsiteX1111" fmla="*/ 7091828 w 12192000"/>
                <a:gd name="connsiteY1111" fmla="*/ 562809 h 1608850"/>
                <a:gd name="connsiteX1112" fmla="*/ 7130335 w 12192000"/>
                <a:gd name="connsiteY1112" fmla="*/ 562809 h 1608850"/>
                <a:gd name="connsiteX1113" fmla="*/ 7130335 w 12192000"/>
                <a:gd name="connsiteY1113" fmla="*/ 701162 h 1608850"/>
                <a:gd name="connsiteX1114" fmla="*/ 7131855 w 12192000"/>
                <a:gd name="connsiteY1114" fmla="*/ 701162 h 1608850"/>
                <a:gd name="connsiteX1115" fmla="*/ 7142495 w 12192000"/>
                <a:gd name="connsiteY1115" fmla="*/ 701162 h 1608850"/>
                <a:gd name="connsiteX1116" fmla="*/ 7142495 w 12192000"/>
                <a:gd name="connsiteY1116" fmla="*/ 688192 h 1608850"/>
                <a:gd name="connsiteX1117" fmla="*/ 7146549 w 12192000"/>
                <a:gd name="connsiteY1117" fmla="*/ 688192 h 1608850"/>
                <a:gd name="connsiteX1118" fmla="*/ 7146549 w 12192000"/>
                <a:gd name="connsiteY1118" fmla="*/ 701162 h 1608850"/>
                <a:gd name="connsiteX1119" fmla="*/ 7176949 w 12192000"/>
                <a:gd name="connsiteY1119" fmla="*/ 701162 h 1608850"/>
                <a:gd name="connsiteX1120" fmla="*/ 7176949 w 12192000"/>
                <a:gd name="connsiteY1120" fmla="*/ 670897 h 1608850"/>
                <a:gd name="connsiteX1121" fmla="*/ 7189109 w 12192000"/>
                <a:gd name="connsiteY1121" fmla="*/ 670897 h 1608850"/>
                <a:gd name="connsiteX1122" fmla="*/ 7201269 w 12192000"/>
                <a:gd name="connsiteY1122" fmla="*/ 668736 h 1608850"/>
                <a:gd name="connsiteX1123" fmla="*/ 7205323 w 12192000"/>
                <a:gd name="connsiteY1123" fmla="*/ 670897 h 1608850"/>
                <a:gd name="connsiteX1124" fmla="*/ 7215456 w 12192000"/>
                <a:gd name="connsiteY1124" fmla="*/ 670897 h 1608850"/>
                <a:gd name="connsiteX1125" fmla="*/ 7215456 w 12192000"/>
                <a:gd name="connsiteY1125" fmla="*/ 701162 h 1608850"/>
                <a:gd name="connsiteX1126" fmla="*/ 7223563 w 12192000"/>
                <a:gd name="connsiteY1126" fmla="*/ 701162 h 1608850"/>
                <a:gd name="connsiteX1127" fmla="*/ 7223563 w 12192000"/>
                <a:gd name="connsiteY1127" fmla="*/ 718457 h 1608850"/>
                <a:gd name="connsiteX1128" fmla="*/ 7232899 w 12192000"/>
                <a:gd name="connsiteY1128" fmla="*/ 719362 h 1608850"/>
                <a:gd name="connsiteX1129" fmla="*/ 7245857 w 12192000"/>
                <a:gd name="connsiteY1129" fmla="*/ 719362 h 1608850"/>
                <a:gd name="connsiteX1130" fmla="*/ 7245857 w 12192000"/>
                <a:gd name="connsiteY1130" fmla="*/ 703324 h 1608850"/>
                <a:gd name="connsiteX1131" fmla="*/ 7313813 w 12192000"/>
                <a:gd name="connsiteY1131" fmla="*/ 703324 h 1608850"/>
                <a:gd name="connsiteX1132" fmla="*/ 7313813 w 12192000"/>
                <a:gd name="connsiteY1132" fmla="*/ 618071 h 1608850"/>
                <a:gd name="connsiteX1133" fmla="*/ 7385821 w 12192000"/>
                <a:gd name="connsiteY1133" fmla="*/ 618071 h 1608850"/>
                <a:gd name="connsiteX1134" fmla="*/ 7385821 w 12192000"/>
                <a:gd name="connsiteY1134" fmla="*/ 696839 h 1608850"/>
                <a:gd name="connsiteX1135" fmla="*/ 7387725 w 12192000"/>
                <a:gd name="connsiteY1135" fmla="*/ 696839 h 1608850"/>
                <a:gd name="connsiteX1136" fmla="*/ 7388967 w 12192000"/>
                <a:gd name="connsiteY1136" fmla="*/ 719362 h 1608850"/>
                <a:gd name="connsiteX1137" fmla="*/ 7398643 w 12192000"/>
                <a:gd name="connsiteY1137" fmla="*/ 719362 h 1608850"/>
                <a:gd name="connsiteX1138" fmla="*/ 7399885 w 12192000"/>
                <a:gd name="connsiteY1138" fmla="*/ 696839 h 1608850"/>
                <a:gd name="connsiteX1139" fmla="*/ 7405965 w 12192000"/>
                <a:gd name="connsiteY1139" fmla="*/ 696839 h 1608850"/>
                <a:gd name="connsiteX1140" fmla="*/ 7407207 w 12192000"/>
                <a:gd name="connsiteY1140" fmla="*/ 719362 h 1608850"/>
                <a:gd name="connsiteX1141" fmla="*/ 7457829 w 12192000"/>
                <a:gd name="connsiteY1141" fmla="*/ 719362 h 1608850"/>
                <a:gd name="connsiteX1142" fmla="*/ 7457829 w 12192000"/>
                <a:gd name="connsiteY1142" fmla="*/ 556334 h 1608850"/>
                <a:gd name="connsiteX1143" fmla="*/ 7655156 w 12192000"/>
                <a:gd name="connsiteY1143" fmla="*/ 556334 h 1608850"/>
                <a:gd name="connsiteX1144" fmla="*/ 7655156 w 12192000"/>
                <a:gd name="connsiteY1144" fmla="*/ 719362 h 1608850"/>
                <a:gd name="connsiteX1145" fmla="*/ 7673853 w 12192000"/>
                <a:gd name="connsiteY1145" fmla="*/ 719362 h 1608850"/>
                <a:gd name="connsiteX1146" fmla="*/ 7673853 w 12192000"/>
                <a:gd name="connsiteY1146" fmla="*/ 636669 h 1608850"/>
                <a:gd name="connsiteX1147" fmla="*/ 7768973 w 12192000"/>
                <a:gd name="connsiteY1147" fmla="*/ 636669 h 1608850"/>
                <a:gd name="connsiteX1148" fmla="*/ 7773382 w 12192000"/>
                <a:gd name="connsiteY1148" fmla="*/ 519115 h 1608850"/>
                <a:gd name="connsiteX1149" fmla="*/ 7819759 w 12192000"/>
                <a:gd name="connsiteY1149" fmla="*/ 519115 h 1608850"/>
                <a:gd name="connsiteX1150" fmla="*/ 7821437 w 12192000"/>
                <a:gd name="connsiteY1150" fmla="*/ 571456 h 1608850"/>
                <a:gd name="connsiteX1151" fmla="*/ 7886292 w 12192000"/>
                <a:gd name="connsiteY1151" fmla="*/ 571456 h 1608850"/>
                <a:gd name="connsiteX1152" fmla="*/ 7886292 w 12192000"/>
                <a:gd name="connsiteY1152" fmla="*/ 647118 h 1608850"/>
                <a:gd name="connsiteX1153" fmla="*/ 7894398 w 12192000"/>
                <a:gd name="connsiteY1153" fmla="*/ 647118 h 1608850"/>
                <a:gd name="connsiteX1154" fmla="*/ 7896425 w 12192000"/>
                <a:gd name="connsiteY1154" fmla="*/ 640633 h 1608850"/>
                <a:gd name="connsiteX1155" fmla="*/ 7902505 w 12192000"/>
                <a:gd name="connsiteY1155" fmla="*/ 640633 h 1608850"/>
                <a:gd name="connsiteX1156" fmla="*/ 7904533 w 12192000"/>
                <a:gd name="connsiteY1156" fmla="*/ 649280 h 1608850"/>
                <a:gd name="connsiteX1157" fmla="*/ 7916693 w 12192000"/>
                <a:gd name="connsiteY1157" fmla="*/ 649280 h 1608850"/>
                <a:gd name="connsiteX1158" fmla="*/ 7916693 w 12192000"/>
                <a:gd name="connsiteY1158" fmla="*/ 642794 h 1608850"/>
                <a:gd name="connsiteX1159" fmla="*/ 7938985 w 12192000"/>
                <a:gd name="connsiteY1159" fmla="*/ 642794 h 1608850"/>
                <a:gd name="connsiteX1160" fmla="*/ 7938985 w 12192000"/>
                <a:gd name="connsiteY1160" fmla="*/ 649280 h 1608850"/>
                <a:gd name="connsiteX1161" fmla="*/ 7959253 w 12192000"/>
                <a:gd name="connsiteY1161" fmla="*/ 649280 h 1608850"/>
                <a:gd name="connsiteX1162" fmla="*/ 7959253 w 12192000"/>
                <a:gd name="connsiteY1162" fmla="*/ 694677 h 1608850"/>
                <a:gd name="connsiteX1163" fmla="*/ 7973440 w 12192000"/>
                <a:gd name="connsiteY1163" fmla="*/ 694677 h 1608850"/>
                <a:gd name="connsiteX1164" fmla="*/ 7973440 w 12192000"/>
                <a:gd name="connsiteY1164" fmla="*/ 681706 h 1608850"/>
                <a:gd name="connsiteX1165" fmla="*/ 7989653 w 12192000"/>
                <a:gd name="connsiteY1165" fmla="*/ 681706 h 1608850"/>
                <a:gd name="connsiteX1166" fmla="*/ 7989653 w 12192000"/>
                <a:gd name="connsiteY1166" fmla="*/ 502279 h 1608850"/>
                <a:gd name="connsiteX1167" fmla="*/ 7995733 w 12192000"/>
                <a:gd name="connsiteY1167" fmla="*/ 495793 h 1608850"/>
                <a:gd name="connsiteX1168" fmla="*/ 8068694 w 12192000"/>
                <a:gd name="connsiteY1168" fmla="*/ 495793 h 1608850"/>
                <a:gd name="connsiteX1169" fmla="*/ 8068694 w 12192000"/>
                <a:gd name="connsiteY1169" fmla="*/ 504441 h 1608850"/>
                <a:gd name="connsiteX1170" fmla="*/ 8078828 w 12192000"/>
                <a:gd name="connsiteY1170" fmla="*/ 504441 h 1608850"/>
                <a:gd name="connsiteX1171" fmla="*/ 8078828 w 12192000"/>
                <a:gd name="connsiteY1171" fmla="*/ 619015 h 1608850"/>
                <a:gd name="connsiteX1172" fmla="*/ 8101121 w 12192000"/>
                <a:gd name="connsiteY1172" fmla="*/ 619015 h 1608850"/>
                <a:gd name="connsiteX1173" fmla="*/ 8101121 w 12192000"/>
                <a:gd name="connsiteY1173" fmla="*/ 552000 h 1608850"/>
                <a:gd name="connsiteX1174" fmla="*/ 8127469 w 12192000"/>
                <a:gd name="connsiteY1174" fmla="*/ 552000 h 1608850"/>
                <a:gd name="connsiteX1175" fmla="*/ 8131521 w 12192000"/>
                <a:gd name="connsiteY1175" fmla="*/ 547676 h 1608850"/>
                <a:gd name="connsiteX1176" fmla="*/ 8139629 w 12192000"/>
                <a:gd name="connsiteY1176" fmla="*/ 547676 h 1608850"/>
                <a:gd name="connsiteX1177" fmla="*/ 8143681 w 12192000"/>
                <a:gd name="connsiteY1177" fmla="*/ 552000 h 1608850"/>
                <a:gd name="connsiteX1178" fmla="*/ 8165976 w 12192000"/>
                <a:gd name="connsiteY1178" fmla="*/ 552000 h 1608850"/>
                <a:gd name="connsiteX1179" fmla="*/ 8165976 w 12192000"/>
                <a:gd name="connsiteY1179" fmla="*/ 435264 h 1608850"/>
                <a:gd name="connsiteX1180" fmla="*/ 8222722 w 12192000"/>
                <a:gd name="connsiteY1180" fmla="*/ 424455 h 1608850"/>
                <a:gd name="connsiteX1181" fmla="*/ 8222722 w 12192000"/>
                <a:gd name="connsiteY1181" fmla="*/ 425536 h 1608850"/>
                <a:gd name="connsiteX1182" fmla="*/ 8222722 w 12192000"/>
                <a:gd name="connsiteY1182" fmla="*/ 433102 h 1608850"/>
                <a:gd name="connsiteX1183" fmla="*/ 8249069 w 12192000"/>
                <a:gd name="connsiteY1183" fmla="*/ 433102 h 1608850"/>
                <a:gd name="connsiteX1184" fmla="*/ 8249069 w 12192000"/>
                <a:gd name="connsiteY1184" fmla="*/ 688192 h 1608850"/>
                <a:gd name="connsiteX1185" fmla="*/ 8271364 w 12192000"/>
                <a:gd name="connsiteY1185" fmla="*/ 688192 h 1608850"/>
                <a:gd name="connsiteX1186" fmla="*/ 8271364 w 12192000"/>
                <a:gd name="connsiteY1186" fmla="*/ 683868 h 1608850"/>
                <a:gd name="connsiteX1187" fmla="*/ 8283524 w 12192000"/>
                <a:gd name="connsiteY1187" fmla="*/ 683868 h 1608850"/>
                <a:gd name="connsiteX1188" fmla="*/ 8283524 w 12192000"/>
                <a:gd name="connsiteY1188" fmla="*/ 688192 h 1608850"/>
                <a:gd name="connsiteX1189" fmla="*/ 8307844 w 12192000"/>
                <a:gd name="connsiteY1189" fmla="*/ 688192 h 1608850"/>
                <a:gd name="connsiteX1190" fmla="*/ 8307844 w 12192000"/>
                <a:gd name="connsiteY1190" fmla="*/ 675221 h 1608850"/>
                <a:gd name="connsiteX1191" fmla="*/ 8336217 w 12192000"/>
                <a:gd name="connsiteY1191" fmla="*/ 675221 h 1608850"/>
                <a:gd name="connsiteX1192" fmla="*/ 8348377 w 12192000"/>
                <a:gd name="connsiteY1192" fmla="*/ 670897 h 1608850"/>
                <a:gd name="connsiteX1193" fmla="*/ 8368645 w 12192000"/>
                <a:gd name="connsiteY1193" fmla="*/ 675221 h 1608850"/>
                <a:gd name="connsiteX1194" fmla="*/ 8368645 w 12192000"/>
                <a:gd name="connsiteY1194" fmla="*/ 657927 h 1608850"/>
                <a:gd name="connsiteX1195" fmla="*/ 8376752 w 12192000"/>
                <a:gd name="connsiteY1195" fmla="*/ 657927 h 1608850"/>
                <a:gd name="connsiteX1196" fmla="*/ 8376752 w 12192000"/>
                <a:gd name="connsiteY1196" fmla="*/ 644956 h 1608850"/>
                <a:gd name="connsiteX1197" fmla="*/ 8433498 w 12192000"/>
                <a:gd name="connsiteY1197" fmla="*/ 644956 h 1608850"/>
                <a:gd name="connsiteX1198" fmla="*/ 8433498 w 12192000"/>
                <a:gd name="connsiteY1198" fmla="*/ 614691 h 1608850"/>
                <a:gd name="connsiteX1199" fmla="*/ 8451738 w 12192000"/>
                <a:gd name="connsiteY1199" fmla="*/ 614691 h 1608850"/>
                <a:gd name="connsiteX1200" fmla="*/ 8451738 w 12192000"/>
                <a:gd name="connsiteY1200" fmla="*/ 608206 h 1608850"/>
                <a:gd name="connsiteX1201" fmla="*/ 8463898 w 12192000"/>
                <a:gd name="connsiteY1201" fmla="*/ 608206 h 1608850"/>
                <a:gd name="connsiteX1202" fmla="*/ 8463898 w 12192000"/>
                <a:gd name="connsiteY1202" fmla="*/ 614691 h 1608850"/>
                <a:gd name="connsiteX1203" fmla="*/ 8480112 w 12192000"/>
                <a:gd name="connsiteY1203" fmla="*/ 614691 h 1608850"/>
                <a:gd name="connsiteX1204" fmla="*/ 8480112 w 12192000"/>
                <a:gd name="connsiteY1204" fmla="*/ 664412 h 1608850"/>
                <a:gd name="connsiteX1205" fmla="*/ 8512540 w 12192000"/>
                <a:gd name="connsiteY1205" fmla="*/ 664412 h 1608850"/>
                <a:gd name="connsiteX1206" fmla="*/ 8512540 w 12192000"/>
                <a:gd name="connsiteY1206" fmla="*/ 638471 h 1608850"/>
                <a:gd name="connsiteX1207" fmla="*/ 8551046 w 12192000"/>
                <a:gd name="connsiteY1207" fmla="*/ 638471 h 1608850"/>
                <a:gd name="connsiteX1208" fmla="*/ 8551046 w 12192000"/>
                <a:gd name="connsiteY1208" fmla="*/ 608206 h 1608850"/>
                <a:gd name="connsiteX1209" fmla="*/ 8599688 w 12192000"/>
                <a:gd name="connsiteY1209" fmla="*/ 608206 h 1608850"/>
                <a:gd name="connsiteX1210" fmla="*/ 8599688 w 12192000"/>
                <a:gd name="connsiteY1210" fmla="*/ 719362 h 1608850"/>
                <a:gd name="connsiteX1211" fmla="*/ 8599688 w 12192000"/>
                <a:gd name="connsiteY1211" fmla="*/ 733141 h 1608850"/>
                <a:gd name="connsiteX1212" fmla="*/ 8665562 w 12192000"/>
                <a:gd name="connsiteY1212" fmla="*/ 733141 h 1608850"/>
                <a:gd name="connsiteX1213" fmla="*/ 8665562 w 12192000"/>
                <a:gd name="connsiteY1213" fmla="*/ 838913 h 1608850"/>
                <a:gd name="connsiteX1214" fmla="*/ 8665562 w 12192000"/>
                <a:gd name="connsiteY1214" fmla="*/ 862160 h 1608850"/>
                <a:gd name="connsiteX1215" fmla="*/ 8680522 w 12192000"/>
                <a:gd name="connsiteY1215" fmla="*/ 862160 h 1608850"/>
                <a:gd name="connsiteX1216" fmla="*/ 8680522 w 12192000"/>
                <a:gd name="connsiteY1216" fmla="*/ 860998 h 1608850"/>
                <a:gd name="connsiteX1217" fmla="*/ 8680522 w 12192000"/>
                <a:gd name="connsiteY1217" fmla="*/ 852862 h 1608850"/>
                <a:gd name="connsiteX1218" fmla="*/ 8725102 w 12192000"/>
                <a:gd name="connsiteY1218" fmla="*/ 852862 h 1608850"/>
                <a:gd name="connsiteX1219" fmla="*/ 8725102 w 12192000"/>
                <a:gd name="connsiteY1219" fmla="*/ 855477 h 1608850"/>
                <a:gd name="connsiteX1220" fmla="*/ 8725102 w 12192000"/>
                <a:gd name="connsiteY1220" fmla="*/ 861131 h 1608850"/>
                <a:gd name="connsiteX1221" fmla="*/ 8733569 w 12192000"/>
                <a:gd name="connsiteY1221" fmla="*/ 852574 h 1608850"/>
                <a:gd name="connsiteX1222" fmla="*/ 8729111 w 12192000"/>
                <a:gd name="connsiteY1222" fmla="*/ 850249 h 1608850"/>
                <a:gd name="connsiteX1223" fmla="*/ 8729111 w 12192000"/>
                <a:gd name="connsiteY1223" fmla="*/ 843275 h 1608850"/>
                <a:gd name="connsiteX1224" fmla="*/ 8735797 w 12192000"/>
                <a:gd name="connsiteY1224" fmla="*/ 840950 h 1608850"/>
                <a:gd name="connsiteX1225" fmla="*/ 8735797 w 12192000"/>
                <a:gd name="connsiteY1225" fmla="*/ 831652 h 1608850"/>
                <a:gd name="connsiteX1226" fmla="*/ 8740256 w 12192000"/>
                <a:gd name="connsiteY1226" fmla="*/ 831652 h 1608850"/>
                <a:gd name="connsiteX1227" fmla="*/ 8740256 w 12192000"/>
                <a:gd name="connsiteY1227" fmla="*/ 810730 h 1608850"/>
                <a:gd name="connsiteX1228" fmla="*/ 8735797 w 12192000"/>
                <a:gd name="connsiteY1228" fmla="*/ 810730 h 1608850"/>
                <a:gd name="connsiteX1229" fmla="*/ 8735797 w 12192000"/>
                <a:gd name="connsiteY1229" fmla="*/ 806081 h 1608850"/>
                <a:gd name="connsiteX1230" fmla="*/ 8740256 w 12192000"/>
                <a:gd name="connsiteY1230" fmla="*/ 803756 h 1608850"/>
                <a:gd name="connsiteX1231" fmla="*/ 8751401 w 12192000"/>
                <a:gd name="connsiteY1231" fmla="*/ 787483 h 1608850"/>
                <a:gd name="connsiteX1232" fmla="*/ 8753629 w 12192000"/>
                <a:gd name="connsiteY1232" fmla="*/ 778185 h 1608850"/>
                <a:gd name="connsiteX1233" fmla="*/ 8753629 w 12192000"/>
                <a:gd name="connsiteY1233" fmla="*/ 752614 h 1608850"/>
                <a:gd name="connsiteX1234" fmla="*/ 8753909 w 12192000"/>
                <a:gd name="connsiteY1234" fmla="*/ 751742 h 1608850"/>
                <a:gd name="connsiteX1235" fmla="*/ 8755767 w 12192000"/>
                <a:gd name="connsiteY1235" fmla="*/ 745928 h 1608850"/>
                <a:gd name="connsiteX1236" fmla="*/ 8754080 w 12192000"/>
                <a:gd name="connsiteY1236" fmla="*/ 745928 h 1608850"/>
                <a:gd name="connsiteX1237" fmla="*/ 8754080 w 12192000"/>
                <a:gd name="connsiteY1237" fmla="*/ 744766 h 1608850"/>
                <a:gd name="connsiteX1238" fmla="*/ 8754080 w 12192000"/>
                <a:gd name="connsiteY1238" fmla="*/ 736629 h 1608850"/>
                <a:gd name="connsiteX1239" fmla="*/ 8755194 w 12192000"/>
                <a:gd name="connsiteY1239" fmla="*/ 736629 h 1608850"/>
                <a:gd name="connsiteX1240" fmla="*/ 8762996 w 12192000"/>
                <a:gd name="connsiteY1240" fmla="*/ 736629 h 1608850"/>
                <a:gd name="connsiteX1241" fmla="*/ 8762996 w 12192000"/>
                <a:gd name="connsiteY1241" fmla="*/ 735467 h 1608850"/>
                <a:gd name="connsiteX1242" fmla="*/ 8762996 w 12192000"/>
                <a:gd name="connsiteY1242" fmla="*/ 727331 h 1608850"/>
                <a:gd name="connsiteX1243" fmla="*/ 8761881 w 12192000"/>
                <a:gd name="connsiteY1243" fmla="*/ 727331 h 1608850"/>
                <a:gd name="connsiteX1244" fmla="*/ 8754080 w 12192000"/>
                <a:gd name="connsiteY1244" fmla="*/ 727331 h 1608850"/>
                <a:gd name="connsiteX1245" fmla="*/ 8754080 w 12192000"/>
                <a:gd name="connsiteY1245" fmla="*/ 726168 h 1608850"/>
                <a:gd name="connsiteX1246" fmla="*/ 8754080 w 12192000"/>
                <a:gd name="connsiteY1246" fmla="*/ 718032 h 1608850"/>
                <a:gd name="connsiteX1247" fmla="*/ 8755194 w 12192000"/>
                <a:gd name="connsiteY1247" fmla="*/ 718032 h 1608850"/>
                <a:gd name="connsiteX1248" fmla="*/ 8762996 w 12192000"/>
                <a:gd name="connsiteY1248" fmla="*/ 718032 h 1608850"/>
                <a:gd name="connsiteX1249" fmla="*/ 8762996 w 12192000"/>
                <a:gd name="connsiteY1249" fmla="*/ 717160 h 1608850"/>
                <a:gd name="connsiteX1250" fmla="*/ 8762996 w 12192000"/>
                <a:gd name="connsiteY1250" fmla="*/ 711058 h 1608850"/>
                <a:gd name="connsiteX1251" fmla="*/ 8761881 w 12192000"/>
                <a:gd name="connsiteY1251" fmla="*/ 711058 h 1608850"/>
                <a:gd name="connsiteX1252" fmla="*/ 8754080 w 12192000"/>
                <a:gd name="connsiteY1252" fmla="*/ 711058 h 1608850"/>
                <a:gd name="connsiteX1253" fmla="*/ 8754080 w 12192000"/>
                <a:gd name="connsiteY1253" fmla="*/ 709896 h 1608850"/>
                <a:gd name="connsiteX1254" fmla="*/ 8754080 w 12192000"/>
                <a:gd name="connsiteY1254" fmla="*/ 701759 h 1608850"/>
                <a:gd name="connsiteX1255" fmla="*/ 8755194 w 12192000"/>
                <a:gd name="connsiteY1255" fmla="*/ 701759 h 1608850"/>
                <a:gd name="connsiteX1256" fmla="*/ 8762996 w 12192000"/>
                <a:gd name="connsiteY1256" fmla="*/ 701759 h 1608850"/>
                <a:gd name="connsiteX1257" fmla="*/ 8761881 w 12192000"/>
                <a:gd name="connsiteY1257" fmla="*/ 700016 h 1608850"/>
                <a:gd name="connsiteX1258" fmla="*/ 8754080 w 12192000"/>
                <a:gd name="connsiteY1258" fmla="*/ 687812 h 1608850"/>
                <a:gd name="connsiteX1259" fmla="*/ 8754080 w 12192000"/>
                <a:gd name="connsiteY1259" fmla="*/ 650617 h 1608850"/>
                <a:gd name="connsiteX1260" fmla="*/ 8903424 w 12192000"/>
                <a:gd name="connsiteY1260" fmla="*/ 650617 h 1608850"/>
                <a:gd name="connsiteX1261" fmla="*/ 8905096 w 12192000"/>
                <a:gd name="connsiteY1261" fmla="*/ 653232 h 1608850"/>
                <a:gd name="connsiteX1262" fmla="*/ 8908543 w 12192000"/>
                <a:gd name="connsiteY1262" fmla="*/ 658626 h 1608850"/>
                <a:gd name="connsiteX1263" fmla="*/ 8908543 w 12192000"/>
                <a:gd name="connsiteY1263" fmla="*/ 647687 h 1608850"/>
                <a:gd name="connsiteX1264" fmla="*/ 8908543 w 12192000"/>
                <a:gd name="connsiteY1264" fmla="*/ 607460 h 1608850"/>
                <a:gd name="connsiteX1265" fmla="*/ 8910570 w 12192000"/>
                <a:gd name="connsiteY1265" fmla="*/ 607460 h 1608850"/>
                <a:gd name="connsiteX1266" fmla="*/ 8924757 w 12192000"/>
                <a:gd name="connsiteY1266" fmla="*/ 607460 h 1608850"/>
                <a:gd name="connsiteX1267" fmla="*/ 8924757 w 12192000"/>
                <a:gd name="connsiteY1267" fmla="*/ 515723 h 1608850"/>
                <a:gd name="connsiteX1268" fmla="*/ 8924757 w 12192000"/>
                <a:gd name="connsiteY1268" fmla="*/ 490724 h 1608850"/>
                <a:gd name="connsiteX1269" fmla="*/ 9078786 w 12192000"/>
                <a:gd name="connsiteY1269" fmla="*/ 490724 h 1608850"/>
                <a:gd name="connsiteX1270" fmla="*/ 9078786 w 12192000"/>
                <a:gd name="connsiteY1270" fmla="*/ 506306 h 1608850"/>
                <a:gd name="connsiteX1271" fmla="*/ 9078786 w 12192000"/>
                <a:gd name="connsiteY1271" fmla="*/ 611783 h 1608850"/>
                <a:gd name="connsiteX1272" fmla="*/ 9080306 w 12192000"/>
                <a:gd name="connsiteY1272" fmla="*/ 611513 h 1608850"/>
                <a:gd name="connsiteX1273" fmla="*/ 9090946 w 12192000"/>
                <a:gd name="connsiteY1273" fmla="*/ 609622 h 1608850"/>
                <a:gd name="connsiteX1274" fmla="*/ 9088919 w 12192000"/>
                <a:gd name="connsiteY1274" fmla="*/ 698254 h 1608850"/>
                <a:gd name="connsiteX1275" fmla="*/ 9090439 w 12192000"/>
                <a:gd name="connsiteY1275" fmla="*/ 698525 h 1608850"/>
                <a:gd name="connsiteX1276" fmla="*/ 9101079 w 12192000"/>
                <a:gd name="connsiteY1276" fmla="*/ 700416 h 1608850"/>
                <a:gd name="connsiteX1277" fmla="*/ 9101332 w 12192000"/>
                <a:gd name="connsiteY1277" fmla="*/ 701227 h 1608850"/>
                <a:gd name="connsiteX1278" fmla="*/ 9103106 w 12192000"/>
                <a:gd name="connsiteY1278" fmla="*/ 706902 h 1608850"/>
                <a:gd name="connsiteX1279" fmla="*/ 9103866 w 12192000"/>
                <a:gd name="connsiteY1279" fmla="*/ 704470 h 1608850"/>
                <a:gd name="connsiteX1280" fmla="*/ 9109186 w 12192000"/>
                <a:gd name="connsiteY1280" fmla="*/ 687446 h 1608850"/>
                <a:gd name="connsiteX1281" fmla="*/ 9110959 w 12192000"/>
                <a:gd name="connsiteY1281" fmla="*/ 687446 h 1608850"/>
                <a:gd name="connsiteX1282" fmla="*/ 9123373 w 12192000"/>
                <a:gd name="connsiteY1282" fmla="*/ 687446 h 1608850"/>
                <a:gd name="connsiteX1283" fmla="*/ 9123373 w 12192000"/>
                <a:gd name="connsiteY1283" fmla="*/ 719872 h 1608850"/>
                <a:gd name="connsiteX1284" fmla="*/ 9124386 w 12192000"/>
                <a:gd name="connsiteY1284" fmla="*/ 720413 h 1608850"/>
                <a:gd name="connsiteX1285" fmla="*/ 9131480 w 12192000"/>
                <a:gd name="connsiteY1285" fmla="*/ 724196 h 1608850"/>
                <a:gd name="connsiteX1286" fmla="*/ 9131480 w 12192000"/>
                <a:gd name="connsiteY1286" fmla="*/ 725547 h 1608850"/>
                <a:gd name="connsiteX1287" fmla="*/ 9131480 w 12192000"/>
                <a:gd name="connsiteY1287" fmla="*/ 735005 h 1608850"/>
                <a:gd name="connsiteX1288" fmla="*/ 9176067 w 12192000"/>
                <a:gd name="connsiteY1288" fmla="*/ 735005 h 1608850"/>
                <a:gd name="connsiteX1289" fmla="*/ 9176067 w 12192000"/>
                <a:gd name="connsiteY1289" fmla="*/ 736086 h 1608850"/>
                <a:gd name="connsiteX1290" fmla="*/ 9176067 w 12192000"/>
                <a:gd name="connsiteY1290" fmla="*/ 743652 h 1608850"/>
                <a:gd name="connsiteX1291" fmla="*/ 9178093 w 12192000"/>
                <a:gd name="connsiteY1291" fmla="*/ 743652 h 1608850"/>
                <a:gd name="connsiteX1292" fmla="*/ 9192280 w 12192000"/>
                <a:gd name="connsiteY1292" fmla="*/ 743652 h 1608850"/>
                <a:gd name="connsiteX1293" fmla="*/ 9192280 w 12192000"/>
                <a:gd name="connsiteY1293" fmla="*/ 713387 h 1608850"/>
                <a:gd name="connsiteX1294" fmla="*/ 9236867 w 12192000"/>
                <a:gd name="connsiteY1294" fmla="*/ 713387 h 1608850"/>
                <a:gd name="connsiteX1295" fmla="*/ 9236867 w 12192000"/>
                <a:gd name="connsiteY1295" fmla="*/ 712036 h 1608850"/>
                <a:gd name="connsiteX1296" fmla="*/ 9236867 w 12192000"/>
                <a:gd name="connsiteY1296" fmla="*/ 702578 h 1608850"/>
                <a:gd name="connsiteX1297" fmla="*/ 9237881 w 12192000"/>
                <a:gd name="connsiteY1297" fmla="*/ 702578 h 1608850"/>
                <a:gd name="connsiteX1298" fmla="*/ 9244974 w 12192000"/>
                <a:gd name="connsiteY1298" fmla="*/ 702578 h 1608850"/>
                <a:gd name="connsiteX1299" fmla="*/ 9244974 w 12192000"/>
                <a:gd name="connsiteY1299" fmla="*/ 700687 h 1608850"/>
                <a:gd name="connsiteX1300" fmla="*/ 9244974 w 12192000"/>
                <a:gd name="connsiteY1300" fmla="*/ 687446 h 1608850"/>
                <a:gd name="connsiteX1301" fmla="*/ 9245734 w 12192000"/>
                <a:gd name="connsiteY1301" fmla="*/ 687446 h 1608850"/>
                <a:gd name="connsiteX1302" fmla="*/ 9251054 w 12192000"/>
                <a:gd name="connsiteY1302" fmla="*/ 687446 h 1608850"/>
                <a:gd name="connsiteX1303" fmla="*/ 9251054 w 12192000"/>
                <a:gd name="connsiteY1303" fmla="*/ 686365 h 1608850"/>
                <a:gd name="connsiteX1304" fmla="*/ 9251054 w 12192000"/>
                <a:gd name="connsiteY1304" fmla="*/ 678798 h 1608850"/>
                <a:gd name="connsiteX1305" fmla="*/ 9253081 w 12192000"/>
                <a:gd name="connsiteY1305" fmla="*/ 678798 h 1608850"/>
                <a:gd name="connsiteX1306" fmla="*/ 9267268 w 12192000"/>
                <a:gd name="connsiteY1306" fmla="*/ 678798 h 1608850"/>
                <a:gd name="connsiteX1307" fmla="*/ 9267268 w 12192000"/>
                <a:gd name="connsiteY1307" fmla="*/ 679879 h 1608850"/>
                <a:gd name="connsiteX1308" fmla="*/ 9267268 w 12192000"/>
                <a:gd name="connsiteY1308" fmla="*/ 687446 h 1608850"/>
                <a:gd name="connsiteX1309" fmla="*/ 9289561 w 12192000"/>
                <a:gd name="connsiteY1309" fmla="*/ 687446 h 1608850"/>
                <a:gd name="connsiteX1310" fmla="*/ 9289561 w 12192000"/>
                <a:gd name="connsiteY1310" fmla="*/ 685554 h 1608850"/>
                <a:gd name="connsiteX1311" fmla="*/ 9289561 w 12192000"/>
                <a:gd name="connsiteY1311" fmla="*/ 672313 h 1608850"/>
                <a:gd name="connsiteX1312" fmla="*/ 9291335 w 12192000"/>
                <a:gd name="connsiteY1312" fmla="*/ 672313 h 1608850"/>
                <a:gd name="connsiteX1313" fmla="*/ 9303748 w 12192000"/>
                <a:gd name="connsiteY1313" fmla="*/ 672313 h 1608850"/>
                <a:gd name="connsiteX1314" fmla="*/ 9303748 w 12192000"/>
                <a:gd name="connsiteY1314" fmla="*/ 696093 h 1608850"/>
                <a:gd name="connsiteX1315" fmla="*/ 9304762 w 12192000"/>
                <a:gd name="connsiteY1315" fmla="*/ 696093 h 1608850"/>
                <a:gd name="connsiteX1316" fmla="*/ 9311855 w 12192000"/>
                <a:gd name="connsiteY1316" fmla="*/ 696093 h 1608850"/>
                <a:gd name="connsiteX1317" fmla="*/ 9311855 w 12192000"/>
                <a:gd name="connsiteY1317" fmla="*/ 695012 h 1608850"/>
                <a:gd name="connsiteX1318" fmla="*/ 9311855 w 12192000"/>
                <a:gd name="connsiteY1318" fmla="*/ 687446 h 1608850"/>
                <a:gd name="connsiteX1319" fmla="*/ 9313628 w 12192000"/>
                <a:gd name="connsiteY1319" fmla="*/ 687446 h 1608850"/>
                <a:gd name="connsiteX1320" fmla="*/ 9326042 w 12192000"/>
                <a:gd name="connsiteY1320" fmla="*/ 687446 h 1608850"/>
                <a:gd name="connsiteX1321" fmla="*/ 9326042 w 12192000"/>
                <a:gd name="connsiteY1321" fmla="*/ 713387 h 1608850"/>
                <a:gd name="connsiteX1322" fmla="*/ 9328069 w 12192000"/>
                <a:gd name="connsiteY1322" fmla="*/ 713387 h 1608850"/>
                <a:gd name="connsiteX1323" fmla="*/ 9342255 w 12192000"/>
                <a:gd name="connsiteY1323" fmla="*/ 713387 h 1608850"/>
                <a:gd name="connsiteX1324" fmla="*/ 9342255 w 12192000"/>
                <a:gd name="connsiteY1324" fmla="*/ 715008 h 1608850"/>
                <a:gd name="connsiteX1325" fmla="*/ 9342255 w 12192000"/>
                <a:gd name="connsiteY1325" fmla="*/ 726358 h 1608850"/>
                <a:gd name="connsiteX1326" fmla="*/ 9343015 w 12192000"/>
                <a:gd name="connsiteY1326" fmla="*/ 726358 h 1608850"/>
                <a:gd name="connsiteX1327" fmla="*/ 9348336 w 12192000"/>
                <a:gd name="connsiteY1327" fmla="*/ 726358 h 1608850"/>
                <a:gd name="connsiteX1328" fmla="*/ 9348336 w 12192000"/>
                <a:gd name="connsiteY1328" fmla="*/ 725547 h 1608850"/>
                <a:gd name="connsiteX1329" fmla="*/ 9348336 w 12192000"/>
                <a:gd name="connsiteY1329" fmla="*/ 719872 h 1608850"/>
                <a:gd name="connsiteX1330" fmla="*/ 9378736 w 12192000"/>
                <a:gd name="connsiteY1330" fmla="*/ 719872 h 1608850"/>
                <a:gd name="connsiteX1331" fmla="*/ 9378736 w 12192000"/>
                <a:gd name="connsiteY1331" fmla="*/ 743652 h 1608850"/>
                <a:gd name="connsiteX1332" fmla="*/ 9379749 w 12192000"/>
                <a:gd name="connsiteY1332" fmla="*/ 743652 h 1608850"/>
                <a:gd name="connsiteX1333" fmla="*/ 9386843 w 12192000"/>
                <a:gd name="connsiteY1333" fmla="*/ 743652 h 1608850"/>
                <a:gd name="connsiteX1334" fmla="*/ 9386843 w 12192000"/>
                <a:gd name="connsiteY1334" fmla="*/ 744733 h 1608850"/>
                <a:gd name="connsiteX1335" fmla="*/ 9386843 w 12192000"/>
                <a:gd name="connsiteY1335" fmla="*/ 752299 h 1608850"/>
                <a:gd name="connsiteX1336" fmla="*/ 9387603 w 12192000"/>
                <a:gd name="connsiteY1336" fmla="*/ 752299 h 1608850"/>
                <a:gd name="connsiteX1337" fmla="*/ 9392923 w 12192000"/>
                <a:gd name="connsiteY1337" fmla="*/ 752299 h 1608850"/>
                <a:gd name="connsiteX1338" fmla="*/ 9392923 w 12192000"/>
                <a:gd name="connsiteY1338" fmla="*/ 750137 h 1608850"/>
                <a:gd name="connsiteX1339" fmla="*/ 9392923 w 12192000"/>
                <a:gd name="connsiteY1339" fmla="*/ 735005 h 1608850"/>
                <a:gd name="connsiteX1340" fmla="*/ 9393936 w 12192000"/>
                <a:gd name="connsiteY1340" fmla="*/ 735005 h 1608850"/>
                <a:gd name="connsiteX1341" fmla="*/ 9401030 w 12192000"/>
                <a:gd name="connsiteY1341" fmla="*/ 735005 h 1608850"/>
                <a:gd name="connsiteX1342" fmla="*/ 9401030 w 12192000"/>
                <a:gd name="connsiteY1342" fmla="*/ 736086 h 1608850"/>
                <a:gd name="connsiteX1343" fmla="*/ 9401030 w 12192000"/>
                <a:gd name="connsiteY1343" fmla="*/ 743652 h 1608850"/>
                <a:gd name="connsiteX1344" fmla="*/ 9406350 w 12192000"/>
                <a:gd name="connsiteY1344" fmla="*/ 741659 h 1608850"/>
                <a:gd name="connsiteX1345" fmla="*/ 9407110 w 12192000"/>
                <a:gd name="connsiteY1345" fmla="*/ 740679 h 1608850"/>
                <a:gd name="connsiteX1346" fmla="*/ 9407110 w 12192000"/>
                <a:gd name="connsiteY1346" fmla="*/ 735005 h 1608850"/>
                <a:gd name="connsiteX1347" fmla="*/ 9445617 w 12192000"/>
                <a:gd name="connsiteY1347" fmla="*/ 735005 h 1608850"/>
                <a:gd name="connsiteX1348" fmla="*/ 9445617 w 12192000"/>
                <a:gd name="connsiteY1348" fmla="*/ 758784 h 1608850"/>
                <a:gd name="connsiteX1349" fmla="*/ 9447643 w 12192000"/>
                <a:gd name="connsiteY1349" fmla="*/ 758784 h 1608850"/>
                <a:gd name="connsiteX1350" fmla="*/ 9461830 w 12192000"/>
                <a:gd name="connsiteY1350" fmla="*/ 758784 h 1608850"/>
                <a:gd name="connsiteX1351" fmla="*/ 9461830 w 12192000"/>
                <a:gd name="connsiteY1351" fmla="*/ 759865 h 1608850"/>
                <a:gd name="connsiteX1352" fmla="*/ 9461830 w 12192000"/>
                <a:gd name="connsiteY1352" fmla="*/ 767431 h 1608850"/>
                <a:gd name="connsiteX1353" fmla="*/ 9463604 w 12192000"/>
                <a:gd name="connsiteY1353" fmla="*/ 767431 h 1608850"/>
                <a:gd name="connsiteX1354" fmla="*/ 9476017 w 12192000"/>
                <a:gd name="connsiteY1354" fmla="*/ 767431 h 1608850"/>
                <a:gd name="connsiteX1355" fmla="*/ 9476017 w 12192000"/>
                <a:gd name="connsiteY1355" fmla="*/ 743652 h 1608850"/>
                <a:gd name="connsiteX1356" fmla="*/ 9477030 w 12192000"/>
                <a:gd name="connsiteY1356" fmla="*/ 743652 h 1608850"/>
                <a:gd name="connsiteX1357" fmla="*/ 9484124 w 12192000"/>
                <a:gd name="connsiteY1357" fmla="*/ 743652 h 1608850"/>
                <a:gd name="connsiteX1358" fmla="*/ 9484124 w 12192000"/>
                <a:gd name="connsiteY1358" fmla="*/ 711225 h 1608850"/>
                <a:gd name="connsiteX1359" fmla="*/ 9485137 w 12192000"/>
                <a:gd name="connsiteY1359" fmla="*/ 711225 h 1608850"/>
                <a:gd name="connsiteX1360" fmla="*/ 9492231 w 12192000"/>
                <a:gd name="connsiteY1360" fmla="*/ 711225 h 1608850"/>
                <a:gd name="connsiteX1361" fmla="*/ 9492231 w 12192000"/>
                <a:gd name="connsiteY1361" fmla="*/ 709334 h 1608850"/>
                <a:gd name="connsiteX1362" fmla="*/ 9492231 w 12192000"/>
                <a:gd name="connsiteY1362" fmla="*/ 696093 h 1608850"/>
                <a:gd name="connsiteX1363" fmla="*/ 9490964 w 12192000"/>
                <a:gd name="connsiteY1363" fmla="*/ 694471 h 1608850"/>
                <a:gd name="connsiteX1364" fmla="*/ 9496284 w 12192000"/>
                <a:gd name="connsiteY1364" fmla="*/ 683122 h 1608850"/>
                <a:gd name="connsiteX1365" fmla="*/ 9504391 w 12192000"/>
                <a:gd name="connsiteY1365" fmla="*/ 711225 h 1608850"/>
                <a:gd name="connsiteX1366" fmla="*/ 9505151 w 12192000"/>
                <a:gd name="connsiteY1366" fmla="*/ 711225 h 1608850"/>
                <a:gd name="connsiteX1367" fmla="*/ 9510471 w 12192000"/>
                <a:gd name="connsiteY1367" fmla="*/ 711225 h 1608850"/>
                <a:gd name="connsiteX1368" fmla="*/ 9510471 w 12192000"/>
                <a:gd name="connsiteY1368" fmla="*/ 605298 h 1608850"/>
                <a:gd name="connsiteX1369" fmla="*/ 9511991 w 12192000"/>
                <a:gd name="connsiteY1369" fmla="*/ 605298 h 1608850"/>
                <a:gd name="connsiteX1370" fmla="*/ 9522631 w 12192000"/>
                <a:gd name="connsiteY1370" fmla="*/ 605298 h 1608850"/>
                <a:gd name="connsiteX1371" fmla="*/ 9522631 w 12192000"/>
                <a:gd name="connsiteY1371" fmla="*/ 557739 h 1608850"/>
                <a:gd name="connsiteX1372" fmla="*/ 9548978 w 12192000"/>
                <a:gd name="connsiteY1372" fmla="*/ 557739 h 1608850"/>
                <a:gd name="connsiteX1373" fmla="*/ 9548978 w 12192000"/>
                <a:gd name="connsiteY1373" fmla="*/ 536121 h 1608850"/>
                <a:gd name="connsiteX1374" fmla="*/ 9583432 w 12192000"/>
                <a:gd name="connsiteY1374" fmla="*/ 536121 h 1608850"/>
                <a:gd name="connsiteX1375" fmla="*/ 9583432 w 12192000"/>
                <a:gd name="connsiteY1375" fmla="*/ 538553 h 1608850"/>
                <a:gd name="connsiteX1376" fmla="*/ 9583432 w 12192000"/>
                <a:gd name="connsiteY1376" fmla="*/ 555577 h 1608850"/>
                <a:gd name="connsiteX1377" fmla="*/ 9585712 w 12192000"/>
                <a:gd name="connsiteY1377" fmla="*/ 555577 h 1608850"/>
                <a:gd name="connsiteX1378" fmla="*/ 9601672 w 12192000"/>
                <a:gd name="connsiteY1378" fmla="*/ 555577 h 1608850"/>
                <a:gd name="connsiteX1379" fmla="*/ 9601672 w 12192000"/>
                <a:gd name="connsiteY1379" fmla="*/ 603136 h 1608850"/>
                <a:gd name="connsiteX1380" fmla="*/ 9602685 w 12192000"/>
                <a:gd name="connsiteY1380" fmla="*/ 603136 h 1608850"/>
                <a:gd name="connsiteX1381" fmla="*/ 9609779 w 12192000"/>
                <a:gd name="connsiteY1381" fmla="*/ 603136 h 1608850"/>
                <a:gd name="connsiteX1382" fmla="*/ 9623966 w 12192000"/>
                <a:gd name="connsiteY1382" fmla="*/ 607460 h 1608850"/>
                <a:gd name="connsiteX1383" fmla="*/ 9623966 w 12192000"/>
                <a:gd name="connsiteY1383" fmla="*/ 646372 h 1608850"/>
                <a:gd name="connsiteX1384" fmla="*/ 9624979 w 12192000"/>
                <a:gd name="connsiteY1384" fmla="*/ 646372 h 1608850"/>
                <a:gd name="connsiteX1385" fmla="*/ 9632072 w 12192000"/>
                <a:gd name="connsiteY1385" fmla="*/ 646372 h 1608850"/>
                <a:gd name="connsiteX1386" fmla="*/ 9632072 w 12192000"/>
                <a:gd name="connsiteY1386" fmla="*/ 647993 h 1608850"/>
                <a:gd name="connsiteX1387" fmla="*/ 9632072 w 12192000"/>
                <a:gd name="connsiteY1387" fmla="*/ 659342 h 1608850"/>
                <a:gd name="connsiteX1388" fmla="*/ 9634099 w 12192000"/>
                <a:gd name="connsiteY1388" fmla="*/ 659342 h 1608850"/>
                <a:gd name="connsiteX1389" fmla="*/ 9648286 w 12192000"/>
                <a:gd name="connsiteY1389" fmla="*/ 659342 h 1608850"/>
                <a:gd name="connsiteX1390" fmla="*/ 9654366 w 12192000"/>
                <a:gd name="connsiteY1390" fmla="*/ 665828 h 1608850"/>
                <a:gd name="connsiteX1391" fmla="*/ 9654366 w 12192000"/>
                <a:gd name="connsiteY1391" fmla="*/ 687446 h 1608850"/>
                <a:gd name="connsiteX1392" fmla="*/ 9656646 w 12192000"/>
                <a:gd name="connsiteY1392" fmla="*/ 687446 h 1608850"/>
                <a:gd name="connsiteX1393" fmla="*/ 9672606 w 12192000"/>
                <a:gd name="connsiteY1393" fmla="*/ 687446 h 1608850"/>
                <a:gd name="connsiteX1394" fmla="*/ 9672606 w 12192000"/>
                <a:gd name="connsiteY1394" fmla="*/ 688526 h 1608850"/>
                <a:gd name="connsiteX1395" fmla="*/ 9672606 w 12192000"/>
                <a:gd name="connsiteY1395" fmla="*/ 696093 h 1608850"/>
                <a:gd name="connsiteX1396" fmla="*/ 9673873 w 12192000"/>
                <a:gd name="connsiteY1396" fmla="*/ 696093 h 1608850"/>
                <a:gd name="connsiteX1397" fmla="*/ 9682740 w 12192000"/>
                <a:gd name="connsiteY1397" fmla="*/ 696093 h 1608850"/>
                <a:gd name="connsiteX1398" fmla="*/ 9682740 w 12192000"/>
                <a:gd name="connsiteY1398" fmla="*/ 698254 h 1608850"/>
                <a:gd name="connsiteX1399" fmla="*/ 9682740 w 12192000"/>
                <a:gd name="connsiteY1399" fmla="*/ 713387 h 1608850"/>
                <a:gd name="connsiteX1400" fmla="*/ 9686793 w 12192000"/>
                <a:gd name="connsiteY1400" fmla="*/ 711495 h 1608850"/>
                <a:gd name="connsiteX1401" fmla="*/ 9686793 w 12192000"/>
                <a:gd name="connsiteY1401" fmla="*/ 698254 h 1608850"/>
                <a:gd name="connsiteX1402" fmla="*/ 9687806 w 12192000"/>
                <a:gd name="connsiteY1402" fmla="*/ 698254 h 1608850"/>
                <a:gd name="connsiteX1403" fmla="*/ 9694900 w 12192000"/>
                <a:gd name="connsiteY1403" fmla="*/ 698254 h 1608850"/>
                <a:gd name="connsiteX1404" fmla="*/ 9694900 w 12192000"/>
                <a:gd name="connsiteY1404" fmla="*/ 699876 h 1608850"/>
                <a:gd name="connsiteX1405" fmla="*/ 9694900 w 12192000"/>
                <a:gd name="connsiteY1405" fmla="*/ 711225 h 1608850"/>
                <a:gd name="connsiteX1406" fmla="*/ 9695660 w 12192000"/>
                <a:gd name="connsiteY1406" fmla="*/ 711225 h 1608850"/>
                <a:gd name="connsiteX1407" fmla="*/ 9700980 w 12192000"/>
                <a:gd name="connsiteY1407" fmla="*/ 711225 h 1608850"/>
                <a:gd name="connsiteX1408" fmla="*/ 9749620 w 12192000"/>
                <a:gd name="connsiteY1408" fmla="*/ 706902 h 1608850"/>
                <a:gd name="connsiteX1409" fmla="*/ 9749620 w 12192000"/>
                <a:gd name="connsiteY1409" fmla="*/ 708253 h 1608850"/>
                <a:gd name="connsiteX1410" fmla="*/ 9749620 w 12192000"/>
                <a:gd name="connsiteY1410" fmla="*/ 717710 h 1608850"/>
                <a:gd name="connsiteX1411" fmla="*/ 9750380 w 12192000"/>
                <a:gd name="connsiteY1411" fmla="*/ 717710 h 1608850"/>
                <a:gd name="connsiteX1412" fmla="*/ 9755702 w 12192000"/>
                <a:gd name="connsiteY1412" fmla="*/ 717710 h 1608850"/>
                <a:gd name="connsiteX1413" fmla="*/ 9755702 w 12192000"/>
                <a:gd name="connsiteY1413" fmla="*/ 719872 h 1608850"/>
                <a:gd name="connsiteX1414" fmla="*/ 9755702 w 12192000"/>
                <a:gd name="connsiteY1414" fmla="*/ 735005 h 1608850"/>
                <a:gd name="connsiteX1415" fmla="*/ 9757728 w 12192000"/>
                <a:gd name="connsiteY1415" fmla="*/ 733654 h 1608850"/>
                <a:gd name="connsiteX1416" fmla="*/ 9771914 w 12192000"/>
                <a:gd name="connsiteY1416" fmla="*/ 724196 h 1608850"/>
                <a:gd name="connsiteX1417" fmla="*/ 9777994 w 12192000"/>
                <a:gd name="connsiteY1417" fmla="*/ 683122 h 1608850"/>
                <a:gd name="connsiteX1418" fmla="*/ 9778754 w 12192000"/>
                <a:gd name="connsiteY1418" fmla="*/ 682852 h 1608850"/>
                <a:gd name="connsiteX1419" fmla="*/ 9784074 w 12192000"/>
                <a:gd name="connsiteY1419" fmla="*/ 680960 h 1608850"/>
                <a:gd name="connsiteX1420" fmla="*/ 9786102 w 12192000"/>
                <a:gd name="connsiteY1420" fmla="*/ 611783 h 1608850"/>
                <a:gd name="connsiteX1421" fmla="*/ 9788128 w 12192000"/>
                <a:gd name="connsiteY1421" fmla="*/ 680960 h 1608850"/>
                <a:gd name="connsiteX1422" fmla="*/ 9788888 w 12192000"/>
                <a:gd name="connsiteY1422" fmla="*/ 681230 h 1608850"/>
                <a:gd name="connsiteX1423" fmla="*/ 9794208 w 12192000"/>
                <a:gd name="connsiteY1423" fmla="*/ 683122 h 1608850"/>
                <a:gd name="connsiteX1424" fmla="*/ 9794208 w 12192000"/>
                <a:gd name="connsiteY1424" fmla="*/ 596651 h 1608850"/>
                <a:gd name="connsiteX1425" fmla="*/ 9798262 w 12192000"/>
                <a:gd name="connsiteY1425" fmla="*/ 564224 h 1608850"/>
                <a:gd name="connsiteX1426" fmla="*/ 9836768 w 12192000"/>
                <a:gd name="connsiteY1426" fmla="*/ 564224 h 1608850"/>
                <a:gd name="connsiteX1427" fmla="*/ 9836768 w 12192000"/>
                <a:gd name="connsiteY1427" fmla="*/ 596651 h 1608850"/>
                <a:gd name="connsiteX1428" fmla="*/ 9837528 w 12192000"/>
                <a:gd name="connsiteY1428" fmla="*/ 596651 h 1608850"/>
                <a:gd name="connsiteX1429" fmla="*/ 9842848 w 12192000"/>
                <a:gd name="connsiteY1429" fmla="*/ 596651 h 1608850"/>
                <a:gd name="connsiteX1430" fmla="*/ 9842848 w 12192000"/>
                <a:gd name="connsiteY1430" fmla="*/ 514503 h 1608850"/>
                <a:gd name="connsiteX1431" fmla="*/ 9844622 w 12192000"/>
                <a:gd name="connsiteY1431" fmla="*/ 514503 h 1608850"/>
                <a:gd name="connsiteX1432" fmla="*/ 9857036 w 12192000"/>
                <a:gd name="connsiteY1432" fmla="*/ 514503 h 1608850"/>
                <a:gd name="connsiteX1433" fmla="*/ 9857036 w 12192000"/>
                <a:gd name="connsiteY1433" fmla="*/ 512612 h 1608850"/>
                <a:gd name="connsiteX1434" fmla="*/ 9857036 w 12192000"/>
                <a:gd name="connsiteY1434" fmla="*/ 499371 h 1608850"/>
                <a:gd name="connsiteX1435" fmla="*/ 9879330 w 12192000"/>
                <a:gd name="connsiteY1435" fmla="*/ 499371 h 1608850"/>
                <a:gd name="connsiteX1436" fmla="*/ 9879330 w 12192000"/>
                <a:gd name="connsiteY1436" fmla="*/ 498290 h 1608850"/>
                <a:gd name="connsiteX1437" fmla="*/ 9879330 w 12192000"/>
                <a:gd name="connsiteY1437" fmla="*/ 490724 h 1608850"/>
                <a:gd name="connsiteX1438" fmla="*/ 9881102 w 12192000"/>
                <a:gd name="connsiteY1438" fmla="*/ 490724 h 1608850"/>
                <a:gd name="connsiteX1439" fmla="*/ 9893516 w 12192000"/>
                <a:gd name="connsiteY1439" fmla="*/ 490724 h 1608850"/>
                <a:gd name="connsiteX1440" fmla="*/ 9893516 w 12192000"/>
                <a:gd name="connsiteY1440" fmla="*/ 491805 h 1608850"/>
                <a:gd name="connsiteX1441" fmla="*/ 9893516 w 12192000"/>
                <a:gd name="connsiteY1441" fmla="*/ 499371 h 1608850"/>
                <a:gd name="connsiteX1442" fmla="*/ 9894276 w 12192000"/>
                <a:gd name="connsiteY1442" fmla="*/ 499371 h 1608850"/>
                <a:gd name="connsiteX1443" fmla="*/ 9899596 w 12192000"/>
                <a:gd name="connsiteY1443" fmla="*/ 499371 h 1608850"/>
                <a:gd name="connsiteX1444" fmla="*/ 9909730 w 12192000"/>
                <a:gd name="connsiteY1444" fmla="*/ 495047 h 1608850"/>
                <a:gd name="connsiteX1445" fmla="*/ 9913782 w 12192000"/>
                <a:gd name="connsiteY1445" fmla="*/ 498290 h 1608850"/>
                <a:gd name="connsiteX1446" fmla="*/ 9913782 w 12192000"/>
                <a:gd name="connsiteY1446" fmla="*/ 490724 h 1608850"/>
                <a:gd name="connsiteX1447" fmla="*/ 9916062 w 12192000"/>
                <a:gd name="connsiteY1447" fmla="*/ 490724 h 1608850"/>
                <a:gd name="connsiteX1448" fmla="*/ 9932024 w 12192000"/>
                <a:gd name="connsiteY1448" fmla="*/ 490724 h 1608850"/>
                <a:gd name="connsiteX1449" fmla="*/ 9932024 w 12192000"/>
                <a:gd name="connsiteY1449" fmla="*/ 491805 h 1608850"/>
                <a:gd name="connsiteX1450" fmla="*/ 9932024 w 12192000"/>
                <a:gd name="connsiteY1450" fmla="*/ 499371 h 1608850"/>
                <a:gd name="connsiteX1451" fmla="*/ 9962424 w 12192000"/>
                <a:gd name="connsiteY1451" fmla="*/ 499371 h 1608850"/>
                <a:gd name="connsiteX1452" fmla="*/ 9962424 w 12192000"/>
                <a:gd name="connsiteY1452" fmla="*/ 500992 h 1608850"/>
                <a:gd name="connsiteX1453" fmla="*/ 9962424 w 12192000"/>
                <a:gd name="connsiteY1453" fmla="*/ 512342 h 1608850"/>
                <a:gd name="connsiteX1454" fmla="*/ 9988770 w 12192000"/>
                <a:gd name="connsiteY1454" fmla="*/ 512342 h 1608850"/>
                <a:gd name="connsiteX1455" fmla="*/ 9988770 w 12192000"/>
                <a:gd name="connsiteY1455" fmla="*/ 542606 h 1608850"/>
                <a:gd name="connsiteX1456" fmla="*/ 9989530 w 12192000"/>
                <a:gd name="connsiteY1456" fmla="*/ 542606 h 1608850"/>
                <a:gd name="connsiteX1457" fmla="*/ 9994850 w 12192000"/>
                <a:gd name="connsiteY1457" fmla="*/ 542606 h 1608850"/>
                <a:gd name="connsiteX1458" fmla="*/ 9994850 w 12192000"/>
                <a:gd name="connsiteY1458" fmla="*/ 543687 h 1608850"/>
                <a:gd name="connsiteX1459" fmla="*/ 9994850 w 12192000"/>
                <a:gd name="connsiteY1459" fmla="*/ 551254 h 1608850"/>
                <a:gd name="connsiteX1460" fmla="*/ 9998904 w 12192000"/>
                <a:gd name="connsiteY1460" fmla="*/ 581518 h 1608850"/>
                <a:gd name="connsiteX1461" fmla="*/ 9999664 w 12192000"/>
                <a:gd name="connsiteY1461" fmla="*/ 581518 h 1608850"/>
                <a:gd name="connsiteX1462" fmla="*/ 10004984 w 12192000"/>
                <a:gd name="connsiteY1462" fmla="*/ 581518 h 1608850"/>
                <a:gd name="connsiteX1463" fmla="*/ 10004984 w 12192000"/>
                <a:gd name="connsiteY1463" fmla="*/ 582329 h 1608850"/>
                <a:gd name="connsiteX1464" fmla="*/ 10004984 w 12192000"/>
                <a:gd name="connsiteY1464" fmla="*/ 588004 h 1608850"/>
                <a:gd name="connsiteX1465" fmla="*/ 10005998 w 12192000"/>
                <a:gd name="connsiteY1465" fmla="*/ 588004 h 1608850"/>
                <a:gd name="connsiteX1466" fmla="*/ 10013090 w 12192000"/>
                <a:gd name="connsiteY1466" fmla="*/ 588004 h 1608850"/>
                <a:gd name="connsiteX1467" fmla="*/ 10013090 w 12192000"/>
                <a:gd name="connsiteY1467" fmla="*/ 618269 h 1608850"/>
                <a:gd name="connsiteX1468" fmla="*/ 10015118 w 12192000"/>
                <a:gd name="connsiteY1468" fmla="*/ 618269 h 1608850"/>
                <a:gd name="connsiteX1469" fmla="*/ 10029304 w 12192000"/>
                <a:gd name="connsiteY1469" fmla="*/ 618269 h 1608850"/>
                <a:gd name="connsiteX1470" fmla="*/ 10029304 w 12192000"/>
                <a:gd name="connsiteY1470" fmla="*/ 642048 h 1608850"/>
                <a:gd name="connsiteX1471" fmla="*/ 10031332 w 12192000"/>
                <a:gd name="connsiteY1471" fmla="*/ 643669 h 1608850"/>
                <a:gd name="connsiteX1472" fmla="*/ 10031332 w 12192000"/>
                <a:gd name="connsiteY1472" fmla="*/ 655019 h 1608850"/>
                <a:gd name="connsiteX1473" fmla="*/ 10032092 w 12192000"/>
                <a:gd name="connsiteY1473" fmla="*/ 655019 h 1608850"/>
                <a:gd name="connsiteX1474" fmla="*/ 10037412 w 12192000"/>
                <a:gd name="connsiteY1474" fmla="*/ 655019 h 1608850"/>
                <a:gd name="connsiteX1475" fmla="*/ 10037412 w 12192000"/>
                <a:gd name="connsiteY1475" fmla="*/ 678798 h 1608850"/>
                <a:gd name="connsiteX1476" fmla="*/ 10038678 w 12192000"/>
                <a:gd name="connsiteY1476" fmla="*/ 678798 h 1608850"/>
                <a:gd name="connsiteX1477" fmla="*/ 10047544 w 12192000"/>
                <a:gd name="connsiteY1477" fmla="*/ 678798 h 1608850"/>
                <a:gd name="connsiteX1478" fmla="*/ 10049572 w 12192000"/>
                <a:gd name="connsiteY1478" fmla="*/ 682852 h 1608850"/>
                <a:gd name="connsiteX1479" fmla="*/ 10049572 w 12192000"/>
                <a:gd name="connsiteY1479" fmla="*/ 696093 h 1608850"/>
                <a:gd name="connsiteX1480" fmla="*/ 10051092 w 12192000"/>
                <a:gd name="connsiteY1480" fmla="*/ 694201 h 1608850"/>
                <a:gd name="connsiteX1481" fmla="*/ 10061732 w 12192000"/>
                <a:gd name="connsiteY1481" fmla="*/ 680960 h 1608850"/>
                <a:gd name="connsiteX1482" fmla="*/ 10090106 w 12192000"/>
                <a:gd name="connsiteY1482" fmla="*/ 680960 h 1608850"/>
                <a:gd name="connsiteX1483" fmla="*/ 10090106 w 12192000"/>
                <a:gd name="connsiteY1483" fmla="*/ 767431 h 1608850"/>
                <a:gd name="connsiteX1484" fmla="*/ 10090866 w 12192000"/>
                <a:gd name="connsiteY1484" fmla="*/ 767431 h 1608850"/>
                <a:gd name="connsiteX1485" fmla="*/ 10096186 w 12192000"/>
                <a:gd name="connsiteY1485" fmla="*/ 767431 h 1608850"/>
                <a:gd name="connsiteX1486" fmla="*/ 10096946 w 12192000"/>
                <a:gd name="connsiteY1486" fmla="*/ 766080 h 1608850"/>
                <a:gd name="connsiteX1487" fmla="*/ 10102266 w 12192000"/>
                <a:gd name="connsiteY1487" fmla="*/ 756622 h 1608850"/>
                <a:gd name="connsiteX1488" fmla="*/ 10102266 w 12192000"/>
                <a:gd name="connsiteY1488" fmla="*/ 758514 h 1608850"/>
                <a:gd name="connsiteX1489" fmla="*/ 10102266 w 12192000"/>
                <a:gd name="connsiteY1489" fmla="*/ 771755 h 1608850"/>
                <a:gd name="connsiteX1490" fmla="*/ 10106318 w 12192000"/>
                <a:gd name="connsiteY1490" fmla="*/ 726358 h 1608850"/>
                <a:gd name="connsiteX1491" fmla="*/ 10107078 w 12192000"/>
                <a:gd name="connsiteY1491" fmla="*/ 726358 h 1608850"/>
                <a:gd name="connsiteX1492" fmla="*/ 10112398 w 12192000"/>
                <a:gd name="connsiteY1492" fmla="*/ 726358 h 1608850"/>
                <a:gd name="connsiteX1493" fmla="*/ 10112398 w 12192000"/>
                <a:gd name="connsiteY1493" fmla="*/ 661504 h 1608850"/>
                <a:gd name="connsiteX1494" fmla="*/ 10113412 w 12192000"/>
                <a:gd name="connsiteY1494" fmla="*/ 661504 h 1608850"/>
                <a:gd name="connsiteX1495" fmla="*/ 10120506 w 12192000"/>
                <a:gd name="connsiteY1495" fmla="*/ 661504 h 1608850"/>
                <a:gd name="connsiteX1496" fmla="*/ 10132666 w 12192000"/>
                <a:gd name="connsiteY1496" fmla="*/ 618269 h 1608850"/>
                <a:gd name="connsiteX1497" fmla="*/ 10133932 w 12192000"/>
                <a:gd name="connsiteY1497" fmla="*/ 618269 h 1608850"/>
                <a:gd name="connsiteX1498" fmla="*/ 10142800 w 12192000"/>
                <a:gd name="connsiteY1498" fmla="*/ 618269 h 1608850"/>
                <a:gd name="connsiteX1499" fmla="*/ 10152932 w 12192000"/>
                <a:gd name="connsiteY1499" fmla="*/ 661504 h 1608850"/>
                <a:gd name="connsiteX1500" fmla="*/ 10153946 w 12192000"/>
                <a:gd name="connsiteY1500" fmla="*/ 661504 h 1608850"/>
                <a:gd name="connsiteX1501" fmla="*/ 10161040 w 12192000"/>
                <a:gd name="connsiteY1501" fmla="*/ 661504 h 1608850"/>
                <a:gd name="connsiteX1502" fmla="*/ 10161040 w 12192000"/>
                <a:gd name="connsiteY1502" fmla="*/ 700416 h 1608850"/>
                <a:gd name="connsiteX1503" fmla="*/ 10162812 w 12192000"/>
                <a:gd name="connsiteY1503" fmla="*/ 700416 h 1608850"/>
                <a:gd name="connsiteX1504" fmla="*/ 10175226 w 12192000"/>
                <a:gd name="connsiteY1504" fmla="*/ 700416 h 1608850"/>
                <a:gd name="connsiteX1505" fmla="*/ 10175226 w 12192000"/>
                <a:gd name="connsiteY1505" fmla="*/ 702578 h 1608850"/>
                <a:gd name="connsiteX1506" fmla="*/ 10175226 w 12192000"/>
                <a:gd name="connsiteY1506" fmla="*/ 717710 h 1608850"/>
                <a:gd name="connsiteX1507" fmla="*/ 10179280 w 12192000"/>
                <a:gd name="connsiteY1507" fmla="*/ 715549 h 1608850"/>
                <a:gd name="connsiteX1508" fmla="*/ 10179280 w 12192000"/>
                <a:gd name="connsiteY1508" fmla="*/ 700416 h 1608850"/>
                <a:gd name="connsiteX1509" fmla="*/ 10180800 w 12192000"/>
                <a:gd name="connsiteY1509" fmla="*/ 700416 h 1608850"/>
                <a:gd name="connsiteX1510" fmla="*/ 10191440 w 12192000"/>
                <a:gd name="connsiteY1510" fmla="*/ 700416 h 1608850"/>
                <a:gd name="connsiteX1511" fmla="*/ 10191440 w 12192000"/>
                <a:gd name="connsiteY1511" fmla="*/ 702037 h 1608850"/>
                <a:gd name="connsiteX1512" fmla="*/ 10191440 w 12192000"/>
                <a:gd name="connsiteY1512" fmla="*/ 713387 h 1608850"/>
                <a:gd name="connsiteX1513" fmla="*/ 10221840 w 12192000"/>
                <a:gd name="connsiteY1513" fmla="*/ 713387 h 1608850"/>
                <a:gd name="connsiteX1514" fmla="*/ 10221840 w 12192000"/>
                <a:gd name="connsiteY1514" fmla="*/ 676637 h 1608850"/>
                <a:gd name="connsiteX1515" fmla="*/ 10223106 w 12192000"/>
                <a:gd name="connsiteY1515" fmla="*/ 676637 h 1608850"/>
                <a:gd name="connsiteX1516" fmla="*/ 10231974 w 12192000"/>
                <a:gd name="connsiteY1516" fmla="*/ 676637 h 1608850"/>
                <a:gd name="connsiteX1517" fmla="*/ 10231974 w 12192000"/>
                <a:gd name="connsiteY1517" fmla="*/ 698254 h 1608850"/>
                <a:gd name="connsiteX1518" fmla="*/ 10234000 w 12192000"/>
                <a:gd name="connsiteY1518" fmla="*/ 665828 h 1608850"/>
                <a:gd name="connsiteX1519" fmla="*/ 10256294 w 12192000"/>
                <a:gd name="connsiteY1519" fmla="*/ 665828 h 1608850"/>
                <a:gd name="connsiteX1520" fmla="*/ 10256294 w 12192000"/>
                <a:gd name="connsiteY1520" fmla="*/ 664206 h 1608850"/>
                <a:gd name="connsiteX1521" fmla="*/ 10256294 w 12192000"/>
                <a:gd name="connsiteY1521" fmla="*/ 652857 h 1608850"/>
                <a:gd name="connsiteX1522" fmla="*/ 10257054 w 12192000"/>
                <a:gd name="connsiteY1522" fmla="*/ 652857 h 1608850"/>
                <a:gd name="connsiteX1523" fmla="*/ 10262374 w 12192000"/>
                <a:gd name="connsiteY1523" fmla="*/ 652857 h 1608850"/>
                <a:gd name="connsiteX1524" fmla="*/ 10262374 w 12192000"/>
                <a:gd name="connsiteY1524" fmla="*/ 650966 h 1608850"/>
                <a:gd name="connsiteX1525" fmla="*/ 10262374 w 12192000"/>
                <a:gd name="connsiteY1525" fmla="*/ 637725 h 1608850"/>
                <a:gd name="connsiteX1526" fmla="*/ 10266428 w 12192000"/>
                <a:gd name="connsiteY1526" fmla="*/ 644210 h 1608850"/>
                <a:gd name="connsiteX1527" fmla="*/ 10268708 w 12192000"/>
                <a:gd name="connsiteY1527" fmla="*/ 644210 h 1608850"/>
                <a:gd name="connsiteX1528" fmla="*/ 10284668 w 12192000"/>
                <a:gd name="connsiteY1528" fmla="*/ 644210 h 1608850"/>
                <a:gd name="connsiteX1529" fmla="*/ 10284668 w 12192000"/>
                <a:gd name="connsiteY1529" fmla="*/ 643399 h 1608850"/>
                <a:gd name="connsiteX1530" fmla="*/ 10284668 w 12192000"/>
                <a:gd name="connsiteY1530" fmla="*/ 637725 h 1608850"/>
                <a:gd name="connsiteX1531" fmla="*/ 10285428 w 12192000"/>
                <a:gd name="connsiteY1531" fmla="*/ 637725 h 1608850"/>
                <a:gd name="connsiteX1532" fmla="*/ 10290748 w 12192000"/>
                <a:gd name="connsiteY1532" fmla="*/ 637725 h 1608850"/>
                <a:gd name="connsiteX1533" fmla="*/ 10290748 w 12192000"/>
                <a:gd name="connsiteY1533" fmla="*/ 639076 h 1608850"/>
                <a:gd name="connsiteX1534" fmla="*/ 10290748 w 12192000"/>
                <a:gd name="connsiteY1534" fmla="*/ 648534 h 1608850"/>
                <a:gd name="connsiteX1535" fmla="*/ 10329254 w 12192000"/>
                <a:gd name="connsiteY1535" fmla="*/ 648534 h 1608850"/>
                <a:gd name="connsiteX1536" fmla="*/ 10329254 w 12192000"/>
                <a:gd name="connsiteY1536" fmla="*/ 786887 h 1608850"/>
                <a:gd name="connsiteX1537" fmla="*/ 10330774 w 12192000"/>
                <a:gd name="connsiteY1537" fmla="*/ 786887 h 1608850"/>
                <a:gd name="connsiteX1538" fmla="*/ 10341414 w 12192000"/>
                <a:gd name="connsiteY1538" fmla="*/ 786887 h 1608850"/>
                <a:gd name="connsiteX1539" fmla="*/ 10341414 w 12192000"/>
                <a:gd name="connsiteY1539" fmla="*/ 773917 h 1608850"/>
                <a:gd name="connsiteX1540" fmla="*/ 10345468 w 12192000"/>
                <a:gd name="connsiteY1540" fmla="*/ 773917 h 1608850"/>
                <a:gd name="connsiteX1541" fmla="*/ 10345468 w 12192000"/>
                <a:gd name="connsiteY1541" fmla="*/ 786887 h 1608850"/>
                <a:gd name="connsiteX1542" fmla="*/ 10375868 w 12192000"/>
                <a:gd name="connsiteY1542" fmla="*/ 786887 h 1608850"/>
                <a:gd name="connsiteX1543" fmla="*/ 10375868 w 12192000"/>
                <a:gd name="connsiteY1543" fmla="*/ 756622 h 1608850"/>
                <a:gd name="connsiteX1544" fmla="*/ 10388028 w 12192000"/>
                <a:gd name="connsiteY1544" fmla="*/ 756622 h 1608850"/>
                <a:gd name="connsiteX1545" fmla="*/ 10400188 w 12192000"/>
                <a:gd name="connsiteY1545" fmla="*/ 754461 h 1608850"/>
                <a:gd name="connsiteX1546" fmla="*/ 10404242 w 12192000"/>
                <a:gd name="connsiteY1546" fmla="*/ 756622 h 1608850"/>
                <a:gd name="connsiteX1547" fmla="*/ 10414376 w 12192000"/>
                <a:gd name="connsiteY1547" fmla="*/ 756622 h 1608850"/>
                <a:gd name="connsiteX1548" fmla="*/ 10414376 w 12192000"/>
                <a:gd name="connsiteY1548" fmla="*/ 786887 h 1608850"/>
                <a:gd name="connsiteX1549" fmla="*/ 10422482 w 12192000"/>
                <a:gd name="connsiteY1549" fmla="*/ 786887 h 1608850"/>
                <a:gd name="connsiteX1550" fmla="*/ 10422482 w 12192000"/>
                <a:gd name="connsiteY1550" fmla="*/ 804182 h 1608850"/>
                <a:gd name="connsiteX1551" fmla="*/ 10431818 w 12192000"/>
                <a:gd name="connsiteY1551" fmla="*/ 805087 h 1608850"/>
                <a:gd name="connsiteX1552" fmla="*/ 10444776 w 12192000"/>
                <a:gd name="connsiteY1552" fmla="*/ 805087 h 1608850"/>
                <a:gd name="connsiteX1553" fmla="*/ 10444776 w 12192000"/>
                <a:gd name="connsiteY1553" fmla="*/ 789049 h 1608850"/>
                <a:gd name="connsiteX1554" fmla="*/ 10512732 w 12192000"/>
                <a:gd name="connsiteY1554" fmla="*/ 789049 h 1608850"/>
                <a:gd name="connsiteX1555" fmla="*/ 10512732 w 12192000"/>
                <a:gd name="connsiteY1555" fmla="*/ 703796 h 1608850"/>
                <a:gd name="connsiteX1556" fmla="*/ 10584740 w 12192000"/>
                <a:gd name="connsiteY1556" fmla="*/ 703796 h 1608850"/>
                <a:gd name="connsiteX1557" fmla="*/ 10584740 w 12192000"/>
                <a:gd name="connsiteY1557" fmla="*/ 782564 h 1608850"/>
                <a:gd name="connsiteX1558" fmla="*/ 10586644 w 12192000"/>
                <a:gd name="connsiteY1558" fmla="*/ 782564 h 1608850"/>
                <a:gd name="connsiteX1559" fmla="*/ 10587886 w 12192000"/>
                <a:gd name="connsiteY1559" fmla="*/ 805087 h 1608850"/>
                <a:gd name="connsiteX1560" fmla="*/ 10597562 w 12192000"/>
                <a:gd name="connsiteY1560" fmla="*/ 805087 h 1608850"/>
                <a:gd name="connsiteX1561" fmla="*/ 10598804 w 12192000"/>
                <a:gd name="connsiteY1561" fmla="*/ 782564 h 1608850"/>
                <a:gd name="connsiteX1562" fmla="*/ 10604884 w 12192000"/>
                <a:gd name="connsiteY1562" fmla="*/ 782564 h 1608850"/>
                <a:gd name="connsiteX1563" fmla="*/ 10606126 w 12192000"/>
                <a:gd name="connsiteY1563" fmla="*/ 805087 h 1608850"/>
                <a:gd name="connsiteX1564" fmla="*/ 10656748 w 12192000"/>
                <a:gd name="connsiteY1564" fmla="*/ 805087 h 1608850"/>
                <a:gd name="connsiteX1565" fmla="*/ 10656748 w 12192000"/>
                <a:gd name="connsiteY1565" fmla="*/ 642059 h 1608850"/>
                <a:gd name="connsiteX1566" fmla="*/ 10854076 w 12192000"/>
                <a:gd name="connsiteY1566" fmla="*/ 642059 h 1608850"/>
                <a:gd name="connsiteX1567" fmla="*/ 10854076 w 12192000"/>
                <a:gd name="connsiteY1567" fmla="*/ 805087 h 1608850"/>
                <a:gd name="connsiteX1568" fmla="*/ 10872772 w 12192000"/>
                <a:gd name="connsiteY1568" fmla="*/ 805087 h 1608850"/>
                <a:gd name="connsiteX1569" fmla="*/ 10872772 w 12192000"/>
                <a:gd name="connsiteY1569" fmla="*/ 722394 h 1608850"/>
                <a:gd name="connsiteX1570" fmla="*/ 10967892 w 12192000"/>
                <a:gd name="connsiteY1570" fmla="*/ 722394 h 1608850"/>
                <a:gd name="connsiteX1571" fmla="*/ 10979823 w 12192000"/>
                <a:gd name="connsiteY1571" fmla="*/ 404253 h 1608850"/>
                <a:gd name="connsiteX1572" fmla="*/ 10967663 w 12192000"/>
                <a:gd name="connsiteY1572" fmla="*/ 382635 h 1608850"/>
                <a:gd name="connsiteX1573" fmla="*/ 10961583 w 12192000"/>
                <a:gd name="connsiteY1573" fmla="*/ 378311 h 1608850"/>
                <a:gd name="connsiteX1574" fmla="*/ 10969690 w 12192000"/>
                <a:gd name="connsiteY1574" fmla="*/ 354532 h 1608850"/>
                <a:gd name="connsiteX1575" fmla="*/ 10969690 w 12192000"/>
                <a:gd name="connsiteY1575" fmla="*/ 337238 h 1608850"/>
                <a:gd name="connsiteX1576" fmla="*/ 10983876 w 12192000"/>
                <a:gd name="connsiteY1576" fmla="*/ 337238 h 1608850"/>
                <a:gd name="connsiteX1577" fmla="*/ 10983876 w 12192000"/>
                <a:gd name="connsiteY1577" fmla="*/ 315620 h 1608850"/>
                <a:gd name="connsiteX1578" fmla="*/ 10985903 w 12192000"/>
                <a:gd name="connsiteY1578" fmla="*/ 311296 h 1608850"/>
                <a:gd name="connsiteX1579" fmla="*/ 10985903 w 12192000"/>
                <a:gd name="connsiteY1579" fmla="*/ 233472 h 1608850"/>
                <a:gd name="connsiteX1580" fmla="*/ 10983876 w 12192000"/>
                <a:gd name="connsiteY1580" fmla="*/ 226987 h 1608850"/>
                <a:gd name="connsiteX1581" fmla="*/ 10989956 w 12192000"/>
                <a:gd name="connsiteY1581" fmla="*/ 220501 h 1608850"/>
                <a:gd name="connsiteX1582" fmla="*/ 10989956 w 12192000"/>
                <a:gd name="connsiteY1582" fmla="*/ 162133 h 1608850"/>
                <a:gd name="connsiteX1583" fmla="*/ 10991983 w 12192000"/>
                <a:gd name="connsiteY1583" fmla="*/ 157810 h 1608850"/>
                <a:gd name="connsiteX1584" fmla="*/ 10991983 w 12192000"/>
                <a:gd name="connsiteY1584" fmla="*/ 101604 h 1608850"/>
                <a:gd name="connsiteX1585" fmla="*/ 10994010 w 12192000"/>
                <a:gd name="connsiteY1585" fmla="*/ 82148 h 1608850"/>
                <a:gd name="connsiteX1586" fmla="*/ 10998063 w 12192000"/>
                <a:gd name="connsiteY1586" fmla="*/ 99442 h 1608850"/>
                <a:gd name="connsiteX1587" fmla="*/ 11000090 w 12192000"/>
                <a:gd name="connsiteY1587" fmla="*/ 157810 h 1608850"/>
                <a:gd name="connsiteX1588" fmla="*/ 11002116 w 12192000"/>
                <a:gd name="connsiteY1588" fmla="*/ 220501 h 1608850"/>
                <a:gd name="connsiteX1589" fmla="*/ 11008196 w 12192000"/>
                <a:gd name="connsiteY1589" fmla="*/ 226987 h 1608850"/>
                <a:gd name="connsiteX1590" fmla="*/ 11006170 w 12192000"/>
                <a:gd name="connsiteY1590" fmla="*/ 233472 h 1608850"/>
                <a:gd name="connsiteX1591" fmla="*/ 11006170 w 12192000"/>
                <a:gd name="connsiteY1591" fmla="*/ 311296 h 1608850"/>
                <a:gd name="connsiteX1592" fmla="*/ 11008196 w 12192000"/>
                <a:gd name="connsiteY1592" fmla="*/ 315620 h 1608850"/>
                <a:gd name="connsiteX1593" fmla="*/ 11008196 w 12192000"/>
                <a:gd name="connsiteY1593" fmla="*/ 337238 h 1608850"/>
                <a:gd name="connsiteX1594" fmla="*/ 11022383 w 12192000"/>
                <a:gd name="connsiteY1594" fmla="*/ 337238 h 1608850"/>
                <a:gd name="connsiteX1595" fmla="*/ 11022383 w 12192000"/>
                <a:gd name="connsiteY1595" fmla="*/ 354532 h 1608850"/>
                <a:gd name="connsiteX1596" fmla="*/ 11030491 w 12192000"/>
                <a:gd name="connsiteY1596" fmla="*/ 378311 h 1608850"/>
                <a:gd name="connsiteX1597" fmla="*/ 11024411 w 12192000"/>
                <a:gd name="connsiteY1597" fmla="*/ 382635 h 1608850"/>
                <a:gd name="connsiteX1598" fmla="*/ 11012250 w 12192000"/>
                <a:gd name="connsiteY1598" fmla="*/ 404253 h 1608850"/>
                <a:gd name="connsiteX1599" fmla="*/ 11020356 w 12192000"/>
                <a:gd name="connsiteY1599" fmla="*/ 657181 h 1608850"/>
                <a:gd name="connsiteX1600" fmla="*/ 11085211 w 12192000"/>
                <a:gd name="connsiteY1600" fmla="*/ 657181 h 1608850"/>
                <a:gd name="connsiteX1601" fmla="*/ 11085211 w 12192000"/>
                <a:gd name="connsiteY1601" fmla="*/ 732843 h 1608850"/>
                <a:gd name="connsiteX1602" fmla="*/ 11093318 w 12192000"/>
                <a:gd name="connsiteY1602" fmla="*/ 732843 h 1608850"/>
                <a:gd name="connsiteX1603" fmla="*/ 11095344 w 12192000"/>
                <a:gd name="connsiteY1603" fmla="*/ 726358 h 1608850"/>
                <a:gd name="connsiteX1604" fmla="*/ 11101424 w 12192000"/>
                <a:gd name="connsiteY1604" fmla="*/ 726358 h 1608850"/>
                <a:gd name="connsiteX1605" fmla="*/ 11103452 w 12192000"/>
                <a:gd name="connsiteY1605" fmla="*/ 735005 h 1608850"/>
                <a:gd name="connsiteX1606" fmla="*/ 11115612 w 12192000"/>
                <a:gd name="connsiteY1606" fmla="*/ 735005 h 1608850"/>
                <a:gd name="connsiteX1607" fmla="*/ 11115612 w 12192000"/>
                <a:gd name="connsiteY1607" fmla="*/ 728519 h 1608850"/>
                <a:gd name="connsiteX1608" fmla="*/ 11137904 w 12192000"/>
                <a:gd name="connsiteY1608" fmla="*/ 728519 h 1608850"/>
                <a:gd name="connsiteX1609" fmla="*/ 11137904 w 12192000"/>
                <a:gd name="connsiteY1609" fmla="*/ 735005 h 1608850"/>
                <a:gd name="connsiteX1610" fmla="*/ 11158172 w 12192000"/>
                <a:gd name="connsiteY1610" fmla="*/ 735005 h 1608850"/>
                <a:gd name="connsiteX1611" fmla="*/ 11158172 w 12192000"/>
                <a:gd name="connsiteY1611" fmla="*/ 780402 h 1608850"/>
                <a:gd name="connsiteX1612" fmla="*/ 11172359 w 12192000"/>
                <a:gd name="connsiteY1612" fmla="*/ 780402 h 1608850"/>
                <a:gd name="connsiteX1613" fmla="*/ 11172359 w 12192000"/>
                <a:gd name="connsiteY1613" fmla="*/ 767431 h 1608850"/>
                <a:gd name="connsiteX1614" fmla="*/ 11188572 w 12192000"/>
                <a:gd name="connsiteY1614" fmla="*/ 767431 h 1608850"/>
                <a:gd name="connsiteX1615" fmla="*/ 11188572 w 12192000"/>
                <a:gd name="connsiteY1615" fmla="*/ 588004 h 1608850"/>
                <a:gd name="connsiteX1616" fmla="*/ 11194652 w 12192000"/>
                <a:gd name="connsiteY1616" fmla="*/ 581518 h 1608850"/>
                <a:gd name="connsiteX1617" fmla="*/ 11267614 w 12192000"/>
                <a:gd name="connsiteY1617" fmla="*/ 581518 h 1608850"/>
                <a:gd name="connsiteX1618" fmla="*/ 11267614 w 12192000"/>
                <a:gd name="connsiteY1618" fmla="*/ 590166 h 1608850"/>
                <a:gd name="connsiteX1619" fmla="*/ 11277747 w 12192000"/>
                <a:gd name="connsiteY1619" fmla="*/ 590166 h 1608850"/>
                <a:gd name="connsiteX1620" fmla="*/ 11277747 w 12192000"/>
                <a:gd name="connsiteY1620" fmla="*/ 704740 h 1608850"/>
                <a:gd name="connsiteX1621" fmla="*/ 11300040 w 12192000"/>
                <a:gd name="connsiteY1621" fmla="*/ 704740 h 1608850"/>
                <a:gd name="connsiteX1622" fmla="*/ 11300040 w 12192000"/>
                <a:gd name="connsiteY1622" fmla="*/ 637725 h 1608850"/>
                <a:gd name="connsiteX1623" fmla="*/ 11326388 w 12192000"/>
                <a:gd name="connsiteY1623" fmla="*/ 637725 h 1608850"/>
                <a:gd name="connsiteX1624" fmla="*/ 11330440 w 12192000"/>
                <a:gd name="connsiteY1624" fmla="*/ 633401 h 1608850"/>
                <a:gd name="connsiteX1625" fmla="*/ 11338548 w 12192000"/>
                <a:gd name="connsiteY1625" fmla="*/ 633401 h 1608850"/>
                <a:gd name="connsiteX1626" fmla="*/ 11342600 w 12192000"/>
                <a:gd name="connsiteY1626" fmla="*/ 637725 h 1608850"/>
                <a:gd name="connsiteX1627" fmla="*/ 11364895 w 12192000"/>
                <a:gd name="connsiteY1627" fmla="*/ 637725 h 1608850"/>
                <a:gd name="connsiteX1628" fmla="*/ 11364895 w 12192000"/>
                <a:gd name="connsiteY1628" fmla="*/ 520989 h 1608850"/>
                <a:gd name="connsiteX1629" fmla="*/ 11421642 w 12192000"/>
                <a:gd name="connsiteY1629" fmla="*/ 510180 h 1608850"/>
                <a:gd name="connsiteX1630" fmla="*/ 11421642 w 12192000"/>
                <a:gd name="connsiteY1630" fmla="*/ 511261 h 1608850"/>
                <a:gd name="connsiteX1631" fmla="*/ 11421642 w 12192000"/>
                <a:gd name="connsiteY1631" fmla="*/ 518827 h 1608850"/>
                <a:gd name="connsiteX1632" fmla="*/ 11447988 w 12192000"/>
                <a:gd name="connsiteY1632" fmla="*/ 518827 h 1608850"/>
                <a:gd name="connsiteX1633" fmla="*/ 11447988 w 12192000"/>
                <a:gd name="connsiteY1633" fmla="*/ 773917 h 1608850"/>
                <a:gd name="connsiteX1634" fmla="*/ 11470283 w 12192000"/>
                <a:gd name="connsiteY1634" fmla="*/ 773917 h 1608850"/>
                <a:gd name="connsiteX1635" fmla="*/ 11470283 w 12192000"/>
                <a:gd name="connsiteY1635" fmla="*/ 769593 h 1608850"/>
                <a:gd name="connsiteX1636" fmla="*/ 11482443 w 12192000"/>
                <a:gd name="connsiteY1636" fmla="*/ 769593 h 1608850"/>
                <a:gd name="connsiteX1637" fmla="*/ 11482443 w 12192000"/>
                <a:gd name="connsiteY1637" fmla="*/ 773917 h 1608850"/>
                <a:gd name="connsiteX1638" fmla="*/ 11506763 w 12192000"/>
                <a:gd name="connsiteY1638" fmla="*/ 773917 h 1608850"/>
                <a:gd name="connsiteX1639" fmla="*/ 11506763 w 12192000"/>
                <a:gd name="connsiteY1639" fmla="*/ 760946 h 1608850"/>
                <a:gd name="connsiteX1640" fmla="*/ 11535136 w 12192000"/>
                <a:gd name="connsiteY1640" fmla="*/ 760946 h 1608850"/>
                <a:gd name="connsiteX1641" fmla="*/ 11547296 w 12192000"/>
                <a:gd name="connsiteY1641" fmla="*/ 756622 h 1608850"/>
                <a:gd name="connsiteX1642" fmla="*/ 11567564 w 12192000"/>
                <a:gd name="connsiteY1642" fmla="*/ 760946 h 1608850"/>
                <a:gd name="connsiteX1643" fmla="*/ 11567564 w 12192000"/>
                <a:gd name="connsiteY1643" fmla="*/ 743652 h 1608850"/>
                <a:gd name="connsiteX1644" fmla="*/ 11575671 w 12192000"/>
                <a:gd name="connsiteY1644" fmla="*/ 743652 h 1608850"/>
                <a:gd name="connsiteX1645" fmla="*/ 11575671 w 12192000"/>
                <a:gd name="connsiteY1645" fmla="*/ 730681 h 1608850"/>
                <a:gd name="connsiteX1646" fmla="*/ 11632418 w 12192000"/>
                <a:gd name="connsiteY1646" fmla="*/ 730681 h 1608850"/>
                <a:gd name="connsiteX1647" fmla="*/ 11632418 w 12192000"/>
                <a:gd name="connsiteY1647" fmla="*/ 700416 h 1608850"/>
                <a:gd name="connsiteX1648" fmla="*/ 11650658 w 12192000"/>
                <a:gd name="connsiteY1648" fmla="*/ 700416 h 1608850"/>
                <a:gd name="connsiteX1649" fmla="*/ 11650658 w 12192000"/>
                <a:gd name="connsiteY1649" fmla="*/ 693931 h 1608850"/>
                <a:gd name="connsiteX1650" fmla="*/ 11662818 w 12192000"/>
                <a:gd name="connsiteY1650" fmla="*/ 693931 h 1608850"/>
                <a:gd name="connsiteX1651" fmla="*/ 11662818 w 12192000"/>
                <a:gd name="connsiteY1651" fmla="*/ 700416 h 1608850"/>
                <a:gd name="connsiteX1652" fmla="*/ 11679031 w 12192000"/>
                <a:gd name="connsiteY1652" fmla="*/ 700416 h 1608850"/>
                <a:gd name="connsiteX1653" fmla="*/ 11679031 w 12192000"/>
                <a:gd name="connsiteY1653" fmla="*/ 750137 h 1608850"/>
                <a:gd name="connsiteX1654" fmla="*/ 11711459 w 12192000"/>
                <a:gd name="connsiteY1654" fmla="*/ 750137 h 1608850"/>
                <a:gd name="connsiteX1655" fmla="*/ 11711459 w 12192000"/>
                <a:gd name="connsiteY1655" fmla="*/ 724196 h 1608850"/>
                <a:gd name="connsiteX1656" fmla="*/ 11749966 w 12192000"/>
                <a:gd name="connsiteY1656" fmla="*/ 724196 h 1608850"/>
                <a:gd name="connsiteX1657" fmla="*/ 11749966 w 12192000"/>
                <a:gd name="connsiteY1657" fmla="*/ 693931 h 1608850"/>
                <a:gd name="connsiteX1658" fmla="*/ 11798607 w 12192000"/>
                <a:gd name="connsiteY1658" fmla="*/ 693931 h 1608850"/>
                <a:gd name="connsiteX1659" fmla="*/ 11798607 w 12192000"/>
                <a:gd name="connsiteY1659" fmla="*/ 805087 h 1608850"/>
                <a:gd name="connsiteX1660" fmla="*/ 11798607 w 12192000"/>
                <a:gd name="connsiteY1660" fmla="*/ 818866 h 1608850"/>
                <a:gd name="connsiteX1661" fmla="*/ 11864482 w 12192000"/>
                <a:gd name="connsiteY1661" fmla="*/ 818866 h 1608850"/>
                <a:gd name="connsiteX1662" fmla="*/ 11864482 w 12192000"/>
                <a:gd name="connsiteY1662" fmla="*/ 924638 h 1608850"/>
                <a:gd name="connsiteX1663" fmla="*/ 11864482 w 12192000"/>
                <a:gd name="connsiteY1663" fmla="*/ 947885 h 1608850"/>
                <a:gd name="connsiteX1664" fmla="*/ 11879442 w 12192000"/>
                <a:gd name="connsiteY1664" fmla="*/ 947885 h 1608850"/>
                <a:gd name="connsiteX1665" fmla="*/ 11879442 w 12192000"/>
                <a:gd name="connsiteY1665" fmla="*/ 946723 h 1608850"/>
                <a:gd name="connsiteX1666" fmla="*/ 11879442 w 12192000"/>
                <a:gd name="connsiteY1666" fmla="*/ 938587 h 1608850"/>
                <a:gd name="connsiteX1667" fmla="*/ 11924022 w 12192000"/>
                <a:gd name="connsiteY1667" fmla="*/ 938587 h 1608850"/>
                <a:gd name="connsiteX1668" fmla="*/ 11924022 w 12192000"/>
                <a:gd name="connsiteY1668" fmla="*/ 959508 h 1608850"/>
                <a:gd name="connsiteX1669" fmla="*/ 11926250 w 12192000"/>
                <a:gd name="connsiteY1669" fmla="*/ 960671 h 1608850"/>
                <a:gd name="connsiteX1670" fmla="*/ 11941854 w 12192000"/>
                <a:gd name="connsiteY1670" fmla="*/ 968807 h 1608850"/>
                <a:gd name="connsiteX1671" fmla="*/ 11941854 w 12192000"/>
                <a:gd name="connsiteY1671" fmla="*/ 999027 h 1608850"/>
                <a:gd name="connsiteX1672" fmla="*/ 11943247 w 12192000"/>
                <a:gd name="connsiteY1672" fmla="*/ 999609 h 1608850"/>
                <a:gd name="connsiteX1673" fmla="*/ 11952999 w 12192000"/>
                <a:gd name="connsiteY1673" fmla="*/ 1003677 h 1608850"/>
                <a:gd name="connsiteX1674" fmla="*/ 11952999 w 12192000"/>
                <a:gd name="connsiteY1674" fmla="*/ 1002515 h 1608850"/>
                <a:gd name="connsiteX1675" fmla="*/ 11952999 w 12192000"/>
                <a:gd name="connsiteY1675" fmla="*/ 994378 h 1608850"/>
                <a:gd name="connsiteX1676" fmla="*/ 11954114 w 12192000"/>
                <a:gd name="connsiteY1676" fmla="*/ 994378 h 1608850"/>
                <a:gd name="connsiteX1677" fmla="*/ 11961915 w 12192000"/>
                <a:gd name="connsiteY1677" fmla="*/ 994378 h 1608850"/>
                <a:gd name="connsiteX1678" fmla="*/ 11961915 w 12192000"/>
                <a:gd name="connsiteY1678" fmla="*/ 993506 h 1608850"/>
                <a:gd name="connsiteX1679" fmla="*/ 11961915 w 12192000"/>
                <a:gd name="connsiteY1679" fmla="*/ 987404 h 1608850"/>
                <a:gd name="connsiteX1680" fmla="*/ 11960800 w 12192000"/>
                <a:gd name="connsiteY1680" fmla="*/ 987404 h 1608850"/>
                <a:gd name="connsiteX1681" fmla="*/ 11952999 w 12192000"/>
                <a:gd name="connsiteY1681" fmla="*/ 987404 h 1608850"/>
                <a:gd name="connsiteX1682" fmla="*/ 11952999 w 12192000"/>
                <a:gd name="connsiteY1682" fmla="*/ 986242 h 1608850"/>
                <a:gd name="connsiteX1683" fmla="*/ 11952999 w 12192000"/>
                <a:gd name="connsiteY1683" fmla="*/ 978106 h 1608850"/>
                <a:gd name="connsiteX1684" fmla="*/ 11954114 w 12192000"/>
                <a:gd name="connsiteY1684" fmla="*/ 978106 h 1608850"/>
                <a:gd name="connsiteX1685" fmla="*/ 11961915 w 12192000"/>
                <a:gd name="connsiteY1685" fmla="*/ 978106 h 1608850"/>
                <a:gd name="connsiteX1686" fmla="*/ 11961915 w 12192000"/>
                <a:gd name="connsiteY1686" fmla="*/ 976943 h 1608850"/>
                <a:gd name="connsiteX1687" fmla="*/ 11961915 w 12192000"/>
                <a:gd name="connsiteY1687" fmla="*/ 968807 h 1608850"/>
                <a:gd name="connsiteX1688" fmla="*/ 11960800 w 12192000"/>
                <a:gd name="connsiteY1688" fmla="*/ 968807 h 1608850"/>
                <a:gd name="connsiteX1689" fmla="*/ 11952999 w 12192000"/>
                <a:gd name="connsiteY1689" fmla="*/ 968807 h 1608850"/>
                <a:gd name="connsiteX1690" fmla="*/ 11952999 w 12192000"/>
                <a:gd name="connsiteY1690" fmla="*/ 967645 h 1608850"/>
                <a:gd name="connsiteX1691" fmla="*/ 11952999 w 12192000"/>
                <a:gd name="connsiteY1691" fmla="*/ 959508 h 1608850"/>
                <a:gd name="connsiteX1692" fmla="*/ 11954114 w 12192000"/>
                <a:gd name="connsiteY1692" fmla="*/ 959508 h 1608850"/>
                <a:gd name="connsiteX1693" fmla="*/ 11961915 w 12192000"/>
                <a:gd name="connsiteY1693" fmla="*/ 959508 h 1608850"/>
                <a:gd name="connsiteX1694" fmla="*/ 11961915 w 12192000"/>
                <a:gd name="connsiteY1694" fmla="*/ 958637 h 1608850"/>
                <a:gd name="connsiteX1695" fmla="*/ 11961915 w 12192000"/>
                <a:gd name="connsiteY1695" fmla="*/ 952535 h 1608850"/>
                <a:gd name="connsiteX1696" fmla="*/ 11960800 w 12192000"/>
                <a:gd name="connsiteY1696" fmla="*/ 952535 h 1608850"/>
                <a:gd name="connsiteX1697" fmla="*/ 11952999 w 12192000"/>
                <a:gd name="connsiteY1697" fmla="*/ 952535 h 1608850"/>
                <a:gd name="connsiteX1698" fmla="*/ 11952999 w 12192000"/>
                <a:gd name="connsiteY1698" fmla="*/ 951372 h 1608850"/>
                <a:gd name="connsiteX1699" fmla="*/ 11952999 w 12192000"/>
                <a:gd name="connsiteY1699" fmla="*/ 943236 h 1608850"/>
                <a:gd name="connsiteX1700" fmla="*/ 11954114 w 12192000"/>
                <a:gd name="connsiteY1700" fmla="*/ 943236 h 1608850"/>
                <a:gd name="connsiteX1701" fmla="*/ 11961915 w 12192000"/>
                <a:gd name="connsiteY1701" fmla="*/ 943236 h 1608850"/>
                <a:gd name="connsiteX1702" fmla="*/ 11961915 w 12192000"/>
                <a:gd name="connsiteY1702" fmla="*/ 942074 h 1608850"/>
                <a:gd name="connsiteX1703" fmla="*/ 11961915 w 12192000"/>
                <a:gd name="connsiteY1703" fmla="*/ 933937 h 1608850"/>
                <a:gd name="connsiteX1704" fmla="*/ 11960800 w 12192000"/>
                <a:gd name="connsiteY1704" fmla="*/ 933937 h 1608850"/>
                <a:gd name="connsiteX1705" fmla="*/ 11952999 w 12192000"/>
                <a:gd name="connsiteY1705" fmla="*/ 933937 h 1608850"/>
                <a:gd name="connsiteX1706" fmla="*/ 11952999 w 12192000"/>
                <a:gd name="connsiteY1706" fmla="*/ 933066 h 1608850"/>
                <a:gd name="connsiteX1707" fmla="*/ 11952999 w 12192000"/>
                <a:gd name="connsiteY1707" fmla="*/ 926963 h 1608850"/>
                <a:gd name="connsiteX1708" fmla="*/ 11954114 w 12192000"/>
                <a:gd name="connsiteY1708" fmla="*/ 926963 h 1608850"/>
                <a:gd name="connsiteX1709" fmla="*/ 11961915 w 12192000"/>
                <a:gd name="connsiteY1709" fmla="*/ 926963 h 1608850"/>
                <a:gd name="connsiteX1710" fmla="*/ 11961915 w 12192000"/>
                <a:gd name="connsiteY1710" fmla="*/ 925801 h 1608850"/>
                <a:gd name="connsiteX1711" fmla="*/ 11961915 w 12192000"/>
                <a:gd name="connsiteY1711" fmla="*/ 917665 h 1608850"/>
                <a:gd name="connsiteX1712" fmla="*/ 11960800 w 12192000"/>
                <a:gd name="connsiteY1712" fmla="*/ 917665 h 1608850"/>
                <a:gd name="connsiteX1713" fmla="*/ 11952999 w 12192000"/>
                <a:gd name="connsiteY1713" fmla="*/ 917665 h 1608850"/>
                <a:gd name="connsiteX1714" fmla="*/ 11952999 w 12192000"/>
                <a:gd name="connsiteY1714" fmla="*/ 916503 h 1608850"/>
                <a:gd name="connsiteX1715" fmla="*/ 11952999 w 12192000"/>
                <a:gd name="connsiteY1715" fmla="*/ 908366 h 1608850"/>
                <a:gd name="connsiteX1716" fmla="*/ 11954114 w 12192000"/>
                <a:gd name="connsiteY1716" fmla="*/ 908366 h 1608850"/>
                <a:gd name="connsiteX1717" fmla="*/ 11961915 w 12192000"/>
                <a:gd name="connsiteY1717" fmla="*/ 908366 h 1608850"/>
                <a:gd name="connsiteX1718" fmla="*/ 11961915 w 12192000"/>
                <a:gd name="connsiteY1718" fmla="*/ 907204 h 1608850"/>
                <a:gd name="connsiteX1719" fmla="*/ 11961915 w 12192000"/>
                <a:gd name="connsiteY1719" fmla="*/ 899068 h 1608850"/>
                <a:gd name="connsiteX1720" fmla="*/ 11960800 w 12192000"/>
                <a:gd name="connsiteY1720" fmla="*/ 899068 h 1608850"/>
                <a:gd name="connsiteX1721" fmla="*/ 11952999 w 12192000"/>
                <a:gd name="connsiteY1721" fmla="*/ 899068 h 1608850"/>
                <a:gd name="connsiteX1722" fmla="*/ 11952999 w 12192000"/>
                <a:gd name="connsiteY1722" fmla="*/ 898196 h 1608850"/>
                <a:gd name="connsiteX1723" fmla="*/ 11952999 w 12192000"/>
                <a:gd name="connsiteY1723" fmla="*/ 892094 h 1608850"/>
                <a:gd name="connsiteX1724" fmla="*/ 11954114 w 12192000"/>
                <a:gd name="connsiteY1724" fmla="*/ 892094 h 1608850"/>
                <a:gd name="connsiteX1725" fmla="*/ 11961915 w 12192000"/>
                <a:gd name="connsiteY1725" fmla="*/ 892094 h 1608850"/>
                <a:gd name="connsiteX1726" fmla="*/ 11961915 w 12192000"/>
                <a:gd name="connsiteY1726" fmla="*/ 890931 h 1608850"/>
                <a:gd name="connsiteX1727" fmla="*/ 11961915 w 12192000"/>
                <a:gd name="connsiteY1727" fmla="*/ 882795 h 1608850"/>
                <a:gd name="connsiteX1728" fmla="*/ 11960800 w 12192000"/>
                <a:gd name="connsiteY1728" fmla="*/ 882795 h 1608850"/>
                <a:gd name="connsiteX1729" fmla="*/ 11952999 w 12192000"/>
                <a:gd name="connsiteY1729" fmla="*/ 882795 h 1608850"/>
                <a:gd name="connsiteX1730" fmla="*/ 11952999 w 12192000"/>
                <a:gd name="connsiteY1730" fmla="*/ 881633 h 1608850"/>
                <a:gd name="connsiteX1731" fmla="*/ 11952999 w 12192000"/>
                <a:gd name="connsiteY1731" fmla="*/ 873496 h 1608850"/>
                <a:gd name="connsiteX1732" fmla="*/ 11954114 w 12192000"/>
                <a:gd name="connsiteY1732" fmla="*/ 873496 h 1608850"/>
                <a:gd name="connsiteX1733" fmla="*/ 11961915 w 12192000"/>
                <a:gd name="connsiteY1733" fmla="*/ 873496 h 1608850"/>
                <a:gd name="connsiteX1734" fmla="*/ 11961915 w 12192000"/>
                <a:gd name="connsiteY1734" fmla="*/ 872625 h 1608850"/>
                <a:gd name="connsiteX1735" fmla="*/ 11961915 w 12192000"/>
                <a:gd name="connsiteY1735" fmla="*/ 866523 h 1608850"/>
                <a:gd name="connsiteX1736" fmla="*/ 11960800 w 12192000"/>
                <a:gd name="connsiteY1736" fmla="*/ 866523 h 1608850"/>
                <a:gd name="connsiteX1737" fmla="*/ 11952999 w 12192000"/>
                <a:gd name="connsiteY1737" fmla="*/ 866523 h 1608850"/>
                <a:gd name="connsiteX1738" fmla="*/ 11952999 w 12192000"/>
                <a:gd name="connsiteY1738" fmla="*/ 865360 h 1608850"/>
                <a:gd name="connsiteX1739" fmla="*/ 11952999 w 12192000"/>
                <a:gd name="connsiteY1739" fmla="*/ 857224 h 1608850"/>
                <a:gd name="connsiteX1740" fmla="*/ 11954114 w 12192000"/>
                <a:gd name="connsiteY1740" fmla="*/ 857224 h 1608850"/>
                <a:gd name="connsiteX1741" fmla="*/ 11961915 w 12192000"/>
                <a:gd name="connsiteY1741" fmla="*/ 857224 h 1608850"/>
                <a:gd name="connsiteX1742" fmla="*/ 11961915 w 12192000"/>
                <a:gd name="connsiteY1742" fmla="*/ 856062 h 1608850"/>
                <a:gd name="connsiteX1743" fmla="*/ 11961915 w 12192000"/>
                <a:gd name="connsiteY1743" fmla="*/ 847925 h 1608850"/>
                <a:gd name="connsiteX1744" fmla="*/ 11960800 w 12192000"/>
                <a:gd name="connsiteY1744" fmla="*/ 847925 h 1608850"/>
                <a:gd name="connsiteX1745" fmla="*/ 11952999 w 12192000"/>
                <a:gd name="connsiteY1745" fmla="*/ 847925 h 1608850"/>
                <a:gd name="connsiteX1746" fmla="*/ 11952999 w 12192000"/>
                <a:gd name="connsiteY1746" fmla="*/ 846763 h 1608850"/>
                <a:gd name="connsiteX1747" fmla="*/ 11952999 w 12192000"/>
                <a:gd name="connsiteY1747" fmla="*/ 838627 h 1608850"/>
                <a:gd name="connsiteX1748" fmla="*/ 11954114 w 12192000"/>
                <a:gd name="connsiteY1748" fmla="*/ 838627 h 1608850"/>
                <a:gd name="connsiteX1749" fmla="*/ 11961915 w 12192000"/>
                <a:gd name="connsiteY1749" fmla="*/ 838627 h 1608850"/>
                <a:gd name="connsiteX1750" fmla="*/ 11961915 w 12192000"/>
                <a:gd name="connsiteY1750" fmla="*/ 837755 h 1608850"/>
                <a:gd name="connsiteX1751" fmla="*/ 11961915 w 12192000"/>
                <a:gd name="connsiteY1751" fmla="*/ 831653 h 1608850"/>
                <a:gd name="connsiteX1752" fmla="*/ 11960800 w 12192000"/>
                <a:gd name="connsiteY1752" fmla="*/ 831653 h 1608850"/>
                <a:gd name="connsiteX1753" fmla="*/ 11952999 w 12192000"/>
                <a:gd name="connsiteY1753" fmla="*/ 831653 h 1608850"/>
                <a:gd name="connsiteX1754" fmla="*/ 11952999 w 12192000"/>
                <a:gd name="connsiteY1754" fmla="*/ 830491 h 1608850"/>
                <a:gd name="connsiteX1755" fmla="*/ 11952999 w 12192000"/>
                <a:gd name="connsiteY1755" fmla="*/ 822354 h 1608850"/>
                <a:gd name="connsiteX1756" fmla="*/ 11954114 w 12192000"/>
                <a:gd name="connsiteY1756" fmla="*/ 822354 h 1608850"/>
                <a:gd name="connsiteX1757" fmla="*/ 11961915 w 12192000"/>
                <a:gd name="connsiteY1757" fmla="*/ 822354 h 1608850"/>
                <a:gd name="connsiteX1758" fmla="*/ 11961915 w 12192000"/>
                <a:gd name="connsiteY1758" fmla="*/ 821192 h 1608850"/>
                <a:gd name="connsiteX1759" fmla="*/ 11961915 w 12192000"/>
                <a:gd name="connsiteY1759" fmla="*/ 813056 h 1608850"/>
                <a:gd name="connsiteX1760" fmla="*/ 11960800 w 12192000"/>
                <a:gd name="connsiteY1760" fmla="*/ 813056 h 1608850"/>
                <a:gd name="connsiteX1761" fmla="*/ 11952999 w 12192000"/>
                <a:gd name="connsiteY1761" fmla="*/ 813056 h 1608850"/>
                <a:gd name="connsiteX1762" fmla="*/ 11952999 w 12192000"/>
                <a:gd name="connsiteY1762" fmla="*/ 811893 h 1608850"/>
                <a:gd name="connsiteX1763" fmla="*/ 11952999 w 12192000"/>
                <a:gd name="connsiteY1763" fmla="*/ 803757 h 1608850"/>
                <a:gd name="connsiteX1764" fmla="*/ 11954114 w 12192000"/>
                <a:gd name="connsiteY1764" fmla="*/ 803757 h 1608850"/>
                <a:gd name="connsiteX1765" fmla="*/ 11961915 w 12192000"/>
                <a:gd name="connsiteY1765" fmla="*/ 803757 h 1608850"/>
                <a:gd name="connsiteX1766" fmla="*/ 11961915 w 12192000"/>
                <a:gd name="connsiteY1766" fmla="*/ 802885 h 1608850"/>
                <a:gd name="connsiteX1767" fmla="*/ 11961915 w 12192000"/>
                <a:gd name="connsiteY1767" fmla="*/ 796783 h 1608850"/>
                <a:gd name="connsiteX1768" fmla="*/ 11960800 w 12192000"/>
                <a:gd name="connsiteY1768" fmla="*/ 796783 h 1608850"/>
                <a:gd name="connsiteX1769" fmla="*/ 11952999 w 12192000"/>
                <a:gd name="connsiteY1769" fmla="*/ 796783 h 1608850"/>
                <a:gd name="connsiteX1770" fmla="*/ 11952999 w 12192000"/>
                <a:gd name="connsiteY1770" fmla="*/ 795621 h 1608850"/>
                <a:gd name="connsiteX1771" fmla="*/ 11952999 w 12192000"/>
                <a:gd name="connsiteY1771" fmla="*/ 787484 h 1608850"/>
                <a:gd name="connsiteX1772" fmla="*/ 11954114 w 12192000"/>
                <a:gd name="connsiteY1772" fmla="*/ 787484 h 1608850"/>
                <a:gd name="connsiteX1773" fmla="*/ 11961915 w 12192000"/>
                <a:gd name="connsiteY1773" fmla="*/ 787484 h 1608850"/>
                <a:gd name="connsiteX1774" fmla="*/ 11960800 w 12192000"/>
                <a:gd name="connsiteY1774" fmla="*/ 785741 h 1608850"/>
                <a:gd name="connsiteX1775" fmla="*/ 11952999 w 12192000"/>
                <a:gd name="connsiteY1775" fmla="*/ 773537 h 1608850"/>
                <a:gd name="connsiteX1776" fmla="*/ 11952999 w 12192000"/>
                <a:gd name="connsiteY1776" fmla="*/ 736342 h 1608850"/>
                <a:gd name="connsiteX1777" fmla="*/ 12102343 w 12192000"/>
                <a:gd name="connsiteY1777" fmla="*/ 736342 h 1608850"/>
                <a:gd name="connsiteX1778" fmla="*/ 12115716 w 12192000"/>
                <a:gd name="connsiteY1778" fmla="*/ 757264 h 1608850"/>
                <a:gd name="connsiteX1779" fmla="*/ 12115716 w 12192000"/>
                <a:gd name="connsiteY1779" fmla="*/ 803757 h 1608850"/>
                <a:gd name="connsiteX1780" fmla="*/ 12114602 w 12192000"/>
                <a:gd name="connsiteY1780" fmla="*/ 803757 h 1608850"/>
                <a:gd name="connsiteX1781" fmla="*/ 12106800 w 12192000"/>
                <a:gd name="connsiteY1781" fmla="*/ 803757 h 1608850"/>
                <a:gd name="connsiteX1782" fmla="*/ 12106800 w 12192000"/>
                <a:gd name="connsiteY1782" fmla="*/ 804919 h 1608850"/>
                <a:gd name="connsiteX1783" fmla="*/ 12106800 w 12192000"/>
                <a:gd name="connsiteY1783" fmla="*/ 813056 h 1608850"/>
                <a:gd name="connsiteX1784" fmla="*/ 12107915 w 12192000"/>
                <a:gd name="connsiteY1784" fmla="*/ 813056 h 1608850"/>
                <a:gd name="connsiteX1785" fmla="*/ 12115716 w 12192000"/>
                <a:gd name="connsiteY1785" fmla="*/ 813056 h 1608850"/>
                <a:gd name="connsiteX1786" fmla="*/ 12115716 w 12192000"/>
                <a:gd name="connsiteY1786" fmla="*/ 814218 h 1608850"/>
                <a:gd name="connsiteX1787" fmla="*/ 12115716 w 12192000"/>
                <a:gd name="connsiteY1787" fmla="*/ 822354 h 1608850"/>
                <a:gd name="connsiteX1788" fmla="*/ 12114602 w 12192000"/>
                <a:gd name="connsiteY1788" fmla="*/ 822354 h 1608850"/>
                <a:gd name="connsiteX1789" fmla="*/ 12106800 w 12192000"/>
                <a:gd name="connsiteY1789" fmla="*/ 822354 h 1608850"/>
                <a:gd name="connsiteX1790" fmla="*/ 12106800 w 12192000"/>
                <a:gd name="connsiteY1790" fmla="*/ 823516 h 1608850"/>
                <a:gd name="connsiteX1791" fmla="*/ 12106800 w 12192000"/>
                <a:gd name="connsiteY1791" fmla="*/ 831653 h 1608850"/>
                <a:gd name="connsiteX1792" fmla="*/ 12107915 w 12192000"/>
                <a:gd name="connsiteY1792" fmla="*/ 831653 h 1608850"/>
                <a:gd name="connsiteX1793" fmla="*/ 12115716 w 12192000"/>
                <a:gd name="connsiteY1793" fmla="*/ 831653 h 1608850"/>
                <a:gd name="connsiteX1794" fmla="*/ 12115716 w 12192000"/>
                <a:gd name="connsiteY1794" fmla="*/ 832525 h 1608850"/>
                <a:gd name="connsiteX1795" fmla="*/ 12115716 w 12192000"/>
                <a:gd name="connsiteY1795" fmla="*/ 838627 h 1608850"/>
                <a:gd name="connsiteX1796" fmla="*/ 12114602 w 12192000"/>
                <a:gd name="connsiteY1796" fmla="*/ 838627 h 1608850"/>
                <a:gd name="connsiteX1797" fmla="*/ 12106800 w 12192000"/>
                <a:gd name="connsiteY1797" fmla="*/ 838627 h 1608850"/>
                <a:gd name="connsiteX1798" fmla="*/ 12106800 w 12192000"/>
                <a:gd name="connsiteY1798" fmla="*/ 839789 h 1608850"/>
                <a:gd name="connsiteX1799" fmla="*/ 12106800 w 12192000"/>
                <a:gd name="connsiteY1799" fmla="*/ 847925 h 1608850"/>
                <a:gd name="connsiteX1800" fmla="*/ 12107915 w 12192000"/>
                <a:gd name="connsiteY1800" fmla="*/ 847925 h 1608850"/>
                <a:gd name="connsiteX1801" fmla="*/ 12115716 w 12192000"/>
                <a:gd name="connsiteY1801" fmla="*/ 847925 h 1608850"/>
                <a:gd name="connsiteX1802" fmla="*/ 12115716 w 12192000"/>
                <a:gd name="connsiteY1802" fmla="*/ 849088 h 1608850"/>
                <a:gd name="connsiteX1803" fmla="*/ 12115716 w 12192000"/>
                <a:gd name="connsiteY1803" fmla="*/ 857224 h 1608850"/>
                <a:gd name="connsiteX1804" fmla="*/ 12114602 w 12192000"/>
                <a:gd name="connsiteY1804" fmla="*/ 857224 h 1608850"/>
                <a:gd name="connsiteX1805" fmla="*/ 12106800 w 12192000"/>
                <a:gd name="connsiteY1805" fmla="*/ 857224 h 1608850"/>
                <a:gd name="connsiteX1806" fmla="*/ 12106800 w 12192000"/>
                <a:gd name="connsiteY1806" fmla="*/ 858386 h 1608850"/>
                <a:gd name="connsiteX1807" fmla="*/ 12106800 w 12192000"/>
                <a:gd name="connsiteY1807" fmla="*/ 866523 h 1608850"/>
                <a:gd name="connsiteX1808" fmla="*/ 12107915 w 12192000"/>
                <a:gd name="connsiteY1808" fmla="*/ 866523 h 1608850"/>
                <a:gd name="connsiteX1809" fmla="*/ 12115716 w 12192000"/>
                <a:gd name="connsiteY1809" fmla="*/ 866523 h 1608850"/>
                <a:gd name="connsiteX1810" fmla="*/ 12115716 w 12192000"/>
                <a:gd name="connsiteY1810" fmla="*/ 867394 h 1608850"/>
                <a:gd name="connsiteX1811" fmla="*/ 12115716 w 12192000"/>
                <a:gd name="connsiteY1811" fmla="*/ 873496 h 1608850"/>
                <a:gd name="connsiteX1812" fmla="*/ 12114602 w 12192000"/>
                <a:gd name="connsiteY1812" fmla="*/ 873496 h 1608850"/>
                <a:gd name="connsiteX1813" fmla="*/ 12106800 w 12192000"/>
                <a:gd name="connsiteY1813" fmla="*/ 873496 h 1608850"/>
                <a:gd name="connsiteX1814" fmla="*/ 12106800 w 12192000"/>
                <a:gd name="connsiteY1814" fmla="*/ 874659 h 1608850"/>
                <a:gd name="connsiteX1815" fmla="*/ 12106800 w 12192000"/>
                <a:gd name="connsiteY1815" fmla="*/ 882795 h 1608850"/>
                <a:gd name="connsiteX1816" fmla="*/ 12107915 w 12192000"/>
                <a:gd name="connsiteY1816" fmla="*/ 882795 h 1608850"/>
                <a:gd name="connsiteX1817" fmla="*/ 12115716 w 12192000"/>
                <a:gd name="connsiteY1817" fmla="*/ 882795 h 1608850"/>
                <a:gd name="connsiteX1818" fmla="*/ 12115716 w 12192000"/>
                <a:gd name="connsiteY1818" fmla="*/ 883957 h 1608850"/>
                <a:gd name="connsiteX1819" fmla="*/ 12115716 w 12192000"/>
                <a:gd name="connsiteY1819" fmla="*/ 892094 h 1608850"/>
                <a:gd name="connsiteX1820" fmla="*/ 12114602 w 12192000"/>
                <a:gd name="connsiteY1820" fmla="*/ 892094 h 1608850"/>
                <a:gd name="connsiteX1821" fmla="*/ 12106800 w 12192000"/>
                <a:gd name="connsiteY1821" fmla="*/ 892094 h 1608850"/>
                <a:gd name="connsiteX1822" fmla="*/ 12106800 w 12192000"/>
                <a:gd name="connsiteY1822" fmla="*/ 892965 h 1608850"/>
                <a:gd name="connsiteX1823" fmla="*/ 12106800 w 12192000"/>
                <a:gd name="connsiteY1823" fmla="*/ 899068 h 1608850"/>
                <a:gd name="connsiteX1824" fmla="*/ 12107915 w 12192000"/>
                <a:gd name="connsiteY1824" fmla="*/ 899068 h 1608850"/>
                <a:gd name="connsiteX1825" fmla="*/ 12115716 w 12192000"/>
                <a:gd name="connsiteY1825" fmla="*/ 899068 h 1608850"/>
                <a:gd name="connsiteX1826" fmla="*/ 12115716 w 12192000"/>
                <a:gd name="connsiteY1826" fmla="*/ 900230 h 1608850"/>
                <a:gd name="connsiteX1827" fmla="*/ 12115716 w 12192000"/>
                <a:gd name="connsiteY1827" fmla="*/ 908366 h 1608850"/>
                <a:gd name="connsiteX1828" fmla="*/ 12114602 w 12192000"/>
                <a:gd name="connsiteY1828" fmla="*/ 908366 h 1608850"/>
                <a:gd name="connsiteX1829" fmla="*/ 12106800 w 12192000"/>
                <a:gd name="connsiteY1829" fmla="*/ 908366 h 1608850"/>
                <a:gd name="connsiteX1830" fmla="*/ 12106800 w 12192000"/>
                <a:gd name="connsiteY1830" fmla="*/ 909528 h 1608850"/>
                <a:gd name="connsiteX1831" fmla="*/ 12106800 w 12192000"/>
                <a:gd name="connsiteY1831" fmla="*/ 917665 h 1608850"/>
                <a:gd name="connsiteX1832" fmla="*/ 12107915 w 12192000"/>
                <a:gd name="connsiteY1832" fmla="*/ 917665 h 1608850"/>
                <a:gd name="connsiteX1833" fmla="*/ 12115716 w 12192000"/>
                <a:gd name="connsiteY1833" fmla="*/ 917665 h 1608850"/>
                <a:gd name="connsiteX1834" fmla="*/ 12115716 w 12192000"/>
                <a:gd name="connsiteY1834" fmla="*/ 918827 h 1608850"/>
                <a:gd name="connsiteX1835" fmla="*/ 12115716 w 12192000"/>
                <a:gd name="connsiteY1835" fmla="*/ 926963 h 1608850"/>
                <a:gd name="connsiteX1836" fmla="*/ 12114602 w 12192000"/>
                <a:gd name="connsiteY1836" fmla="*/ 926963 h 1608850"/>
                <a:gd name="connsiteX1837" fmla="*/ 12106800 w 12192000"/>
                <a:gd name="connsiteY1837" fmla="*/ 926963 h 1608850"/>
                <a:gd name="connsiteX1838" fmla="*/ 12106800 w 12192000"/>
                <a:gd name="connsiteY1838" fmla="*/ 927835 h 1608850"/>
                <a:gd name="connsiteX1839" fmla="*/ 12106800 w 12192000"/>
                <a:gd name="connsiteY1839" fmla="*/ 933937 h 1608850"/>
                <a:gd name="connsiteX1840" fmla="*/ 12107915 w 12192000"/>
                <a:gd name="connsiteY1840" fmla="*/ 933937 h 1608850"/>
                <a:gd name="connsiteX1841" fmla="*/ 12115716 w 12192000"/>
                <a:gd name="connsiteY1841" fmla="*/ 933937 h 1608850"/>
                <a:gd name="connsiteX1842" fmla="*/ 12115716 w 12192000"/>
                <a:gd name="connsiteY1842" fmla="*/ 935100 h 1608850"/>
                <a:gd name="connsiteX1843" fmla="*/ 12115716 w 12192000"/>
                <a:gd name="connsiteY1843" fmla="*/ 943236 h 1608850"/>
                <a:gd name="connsiteX1844" fmla="*/ 12114602 w 12192000"/>
                <a:gd name="connsiteY1844" fmla="*/ 943236 h 1608850"/>
                <a:gd name="connsiteX1845" fmla="*/ 12106800 w 12192000"/>
                <a:gd name="connsiteY1845" fmla="*/ 943236 h 1608850"/>
                <a:gd name="connsiteX1846" fmla="*/ 12106800 w 12192000"/>
                <a:gd name="connsiteY1846" fmla="*/ 944398 h 1608850"/>
                <a:gd name="connsiteX1847" fmla="*/ 12106800 w 12192000"/>
                <a:gd name="connsiteY1847" fmla="*/ 952535 h 1608850"/>
                <a:gd name="connsiteX1848" fmla="*/ 12107915 w 12192000"/>
                <a:gd name="connsiteY1848" fmla="*/ 952535 h 1608850"/>
                <a:gd name="connsiteX1849" fmla="*/ 12115716 w 12192000"/>
                <a:gd name="connsiteY1849" fmla="*/ 952535 h 1608850"/>
                <a:gd name="connsiteX1850" fmla="*/ 12115716 w 12192000"/>
                <a:gd name="connsiteY1850" fmla="*/ 953406 h 1608850"/>
                <a:gd name="connsiteX1851" fmla="*/ 12115716 w 12192000"/>
                <a:gd name="connsiteY1851" fmla="*/ 959508 h 1608850"/>
                <a:gd name="connsiteX1852" fmla="*/ 12114602 w 12192000"/>
                <a:gd name="connsiteY1852" fmla="*/ 959508 h 1608850"/>
                <a:gd name="connsiteX1853" fmla="*/ 12106800 w 12192000"/>
                <a:gd name="connsiteY1853" fmla="*/ 959508 h 1608850"/>
                <a:gd name="connsiteX1854" fmla="*/ 12106800 w 12192000"/>
                <a:gd name="connsiteY1854" fmla="*/ 960671 h 1608850"/>
                <a:gd name="connsiteX1855" fmla="*/ 12106800 w 12192000"/>
                <a:gd name="connsiteY1855" fmla="*/ 968807 h 1608850"/>
                <a:gd name="connsiteX1856" fmla="*/ 12107915 w 12192000"/>
                <a:gd name="connsiteY1856" fmla="*/ 968807 h 1608850"/>
                <a:gd name="connsiteX1857" fmla="*/ 12115716 w 12192000"/>
                <a:gd name="connsiteY1857" fmla="*/ 968807 h 1608850"/>
                <a:gd name="connsiteX1858" fmla="*/ 12115716 w 12192000"/>
                <a:gd name="connsiteY1858" fmla="*/ 969969 h 1608850"/>
                <a:gd name="connsiteX1859" fmla="*/ 12115716 w 12192000"/>
                <a:gd name="connsiteY1859" fmla="*/ 978106 h 1608850"/>
                <a:gd name="connsiteX1860" fmla="*/ 12114602 w 12192000"/>
                <a:gd name="connsiteY1860" fmla="*/ 978106 h 1608850"/>
                <a:gd name="connsiteX1861" fmla="*/ 12106800 w 12192000"/>
                <a:gd name="connsiteY1861" fmla="*/ 978106 h 1608850"/>
                <a:gd name="connsiteX1862" fmla="*/ 12106800 w 12192000"/>
                <a:gd name="connsiteY1862" fmla="*/ 979268 h 1608850"/>
                <a:gd name="connsiteX1863" fmla="*/ 12106800 w 12192000"/>
                <a:gd name="connsiteY1863" fmla="*/ 987404 h 1608850"/>
                <a:gd name="connsiteX1864" fmla="*/ 12107915 w 12192000"/>
                <a:gd name="connsiteY1864" fmla="*/ 987404 h 1608850"/>
                <a:gd name="connsiteX1865" fmla="*/ 12115716 w 12192000"/>
                <a:gd name="connsiteY1865" fmla="*/ 987404 h 1608850"/>
                <a:gd name="connsiteX1866" fmla="*/ 12115716 w 12192000"/>
                <a:gd name="connsiteY1866" fmla="*/ 988276 h 1608850"/>
                <a:gd name="connsiteX1867" fmla="*/ 12115716 w 12192000"/>
                <a:gd name="connsiteY1867" fmla="*/ 994378 h 1608850"/>
                <a:gd name="connsiteX1868" fmla="*/ 12114602 w 12192000"/>
                <a:gd name="connsiteY1868" fmla="*/ 994378 h 1608850"/>
                <a:gd name="connsiteX1869" fmla="*/ 12106800 w 12192000"/>
                <a:gd name="connsiteY1869" fmla="*/ 994378 h 1608850"/>
                <a:gd name="connsiteX1870" fmla="*/ 12106800 w 12192000"/>
                <a:gd name="connsiteY1870" fmla="*/ 995540 h 1608850"/>
                <a:gd name="connsiteX1871" fmla="*/ 12106800 w 12192000"/>
                <a:gd name="connsiteY1871" fmla="*/ 1003677 h 1608850"/>
                <a:gd name="connsiteX1872" fmla="*/ 12131319 w 12192000"/>
                <a:gd name="connsiteY1872" fmla="*/ 1024599 h 1608850"/>
                <a:gd name="connsiteX1873" fmla="*/ 12130206 w 12192000"/>
                <a:gd name="connsiteY1873" fmla="*/ 1029248 h 1608850"/>
                <a:gd name="connsiteX1874" fmla="*/ 12122403 w 12192000"/>
                <a:gd name="connsiteY1874" fmla="*/ 1029248 h 1608850"/>
                <a:gd name="connsiteX1875" fmla="*/ 12122403 w 12192000"/>
                <a:gd name="connsiteY1875" fmla="*/ 1040036 h 1608850"/>
                <a:gd name="connsiteX1876" fmla="*/ 12122403 w 12192000"/>
                <a:gd name="connsiteY1876" fmla="*/ 1046874 h 1608850"/>
                <a:gd name="connsiteX1877" fmla="*/ 12131319 w 12192000"/>
                <a:gd name="connsiteY1877" fmla="*/ 1046874 h 1608850"/>
                <a:gd name="connsiteX1878" fmla="*/ 12131319 w 12192000"/>
                <a:gd name="connsiteY1878" fmla="*/ 1043196 h 1608850"/>
                <a:gd name="connsiteX1879" fmla="*/ 12132434 w 12192000"/>
                <a:gd name="connsiteY1879" fmla="*/ 1042615 h 1608850"/>
                <a:gd name="connsiteX1880" fmla="*/ 12140235 w 12192000"/>
                <a:gd name="connsiteY1880" fmla="*/ 1038547 h 1608850"/>
                <a:gd name="connsiteX1881" fmla="*/ 12142186 w 12192000"/>
                <a:gd name="connsiteY1881" fmla="*/ 1038547 h 1608850"/>
                <a:gd name="connsiteX1882" fmla="*/ 12155839 w 12192000"/>
                <a:gd name="connsiteY1882" fmla="*/ 1038547 h 1608850"/>
                <a:gd name="connsiteX1883" fmla="*/ 12155839 w 12192000"/>
                <a:gd name="connsiteY1883" fmla="*/ 1039709 h 1608850"/>
                <a:gd name="connsiteX1884" fmla="*/ 12155839 w 12192000"/>
                <a:gd name="connsiteY1884" fmla="*/ 1046874 h 1608850"/>
                <a:gd name="connsiteX1885" fmla="*/ 12192000 w 12192000"/>
                <a:gd name="connsiteY1885" fmla="*/ 1046874 h 1608850"/>
                <a:gd name="connsiteX1886" fmla="*/ 12192000 w 12192000"/>
                <a:gd name="connsiteY1886" fmla="*/ 1070905 h 1608850"/>
                <a:gd name="connsiteX1887" fmla="*/ 12192000 w 12192000"/>
                <a:gd name="connsiteY1887" fmla="*/ 1121663 h 1608850"/>
                <a:gd name="connsiteX1888" fmla="*/ 12192000 w 12192000"/>
                <a:gd name="connsiteY1888" fmla="*/ 1608850 h 1608850"/>
                <a:gd name="connsiteX1889" fmla="*/ 0 w 12192000"/>
                <a:gd name="connsiteY1889" fmla="*/ 1608850 h 1608850"/>
                <a:gd name="connsiteX1890" fmla="*/ 0 w 12192000"/>
                <a:gd name="connsiteY1890" fmla="*/ 1046874 h 1608850"/>
                <a:gd name="connsiteX1891" fmla="*/ 65773 w 12192000"/>
                <a:gd name="connsiteY1891" fmla="*/ 1046874 h 1608850"/>
                <a:gd name="connsiteX1892" fmla="*/ 82231 w 12192000"/>
                <a:gd name="connsiteY1892" fmla="*/ 1045519 h 1608850"/>
                <a:gd name="connsiteX1893" fmla="*/ 82231 w 12192000"/>
                <a:gd name="connsiteY1893" fmla="*/ 1012974 h 1608850"/>
                <a:gd name="connsiteX1894" fmla="*/ 126811 w 12192000"/>
                <a:gd name="connsiteY1894" fmla="*/ 1012974 h 1608850"/>
                <a:gd name="connsiteX1895" fmla="*/ 126811 w 12192000"/>
                <a:gd name="connsiteY1895" fmla="*/ 994377 h 1608850"/>
                <a:gd name="connsiteX1896" fmla="*/ 220430 w 12192000"/>
                <a:gd name="connsiteY1896" fmla="*/ 994377 h 1608850"/>
                <a:gd name="connsiteX1897" fmla="*/ 220430 w 12192000"/>
                <a:gd name="connsiteY1897" fmla="*/ 1006000 h 1608850"/>
                <a:gd name="connsiteX1898" fmla="*/ 280612 w 12192000"/>
                <a:gd name="connsiteY1898" fmla="*/ 1006000 h 1608850"/>
                <a:gd name="connsiteX1899" fmla="*/ 280612 w 12192000"/>
                <a:gd name="connsiteY1899" fmla="*/ 1012974 h 1608850"/>
                <a:gd name="connsiteX1900" fmla="*/ 298444 w 12192000"/>
                <a:gd name="connsiteY1900" fmla="*/ 1012974 h 1608850"/>
                <a:gd name="connsiteX1901" fmla="*/ 298444 w 12192000"/>
                <a:gd name="connsiteY1901" fmla="*/ 1019948 h 1608850"/>
                <a:gd name="connsiteX1902" fmla="*/ 314048 w 12192000"/>
                <a:gd name="connsiteY1902" fmla="*/ 1019948 h 1608850"/>
                <a:gd name="connsiteX1903" fmla="*/ 314048 w 12192000"/>
                <a:gd name="connsiteY1903" fmla="*/ 915339 h 1608850"/>
                <a:gd name="connsiteX1904" fmla="*/ 360858 w 12192000"/>
                <a:gd name="connsiteY1904" fmla="*/ 901391 h 1608850"/>
                <a:gd name="connsiteX1905" fmla="*/ 447789 w 12192000"/>
                <a:gd name="connsiteY1905" fmla="*/ 901391 h 1608850"/>
                <a:gd name="connsiteX1906" fmla="*/ 447789 w 12192000"/>
                <a:gd name="connsiteY1906" fmla="*/ 734017 h 1608850"/>
                <a:gd name="connsiteX1907" fmla="*/ 472308 w 12192000"/>
                <a:gd name="connsiteY1907" fmla="*/ 722393 h 1608850"/>
                <a:gd name="connsiteX1908" fmla="*/ 579301 w 12192000"/>
                <a:gd name="connsiteY1908" fmla="*/ 703796 h 1608850"/>
                <a:gd name="connsiteX1909" fmla="*/ 617194 w 12192000"/>
                <a:gd name="connsiteY1909" fmla="*/ 715419 h 1608850"/>
                <a:gd name="connsiteX1910" fmla="*/ 623881 w 12192000"/>
                <a:gd name="connsiteY1910" fmla="*/ 722393 h 1608850"/>
                <a:gd name="connsiteX1911" fmla="*/ 623881 w 12192000"/>
                <a:gd name="connsiteY1911" fmla="*/ 1033896 h 1608850"/>
                <a:gd name="connsiteX1912" fmla="*/ 639484 w 12192000"/>
                <a:gd name="connsiteY1912" fmla="*/ 1033896 h 1608850"/>
                <a:gd name="connsiteX1913" fmla="*/ 639484 w 12192000"/>
                <a:gd name="connsiteY1913" fmla="*/ 908365 h 1608850"/>
                <a:gd name="connsiteX1914" fmla="*/ 652858 w 12192000"/>
                <a:gd name="connsiteY1914" fmla="*/ 908365 h 1608850"/>
                <a:gd name="connsiteX1915" fmla="*/ 652858 w 12192000"/>
                <a:gd name="connsiteY1915" fmla="*/ 896742 h 1608850"/>
                <a:gd name="connsiteX1916" fmla="*/ 666232 w 12192000"/>
                <a:gd name="connsiteY1916" fmla="*/ 889768 h 1608850"/>
                <a:gd name="connsiteX1917" fmla="*/ 677377 w 12192000"/>
                <a:gd name="connsiteY1917" fmla="*/ 889768 h 1608850"/>
                <a:gd name="connsiteX1918" fmla="*/ 677377 w 12192000"/>
                <a:gd name="connsiteY1918" fmla="*/ 878145 h 1608850"/>
                <a:gd name="connsiteX1919" fmla="*/ 686293 w 12192000"/>
                <a:gd name="connsiteY1919" fmla="*/ 871171 h 1608850"/>
                <a:gd name="connsiteX1920" fmla="*/ 708584 w 12192000"/>
                <a:gd name="connsiteY1920" fmla="*/ 871171 h 1608850"/>
                <a:gd name="connsiteX1921" fmla="*/ 708584 w 12192000"/>
                <a:gd name="connsiteY1921" fmla="*/ 908365 h 1608850"/>
                <a:gd name="connsiteX1922" fmla="*/ 755393 w 12192000"/>
                <a:gd name="connsiteY1922" fmla="*/ 908365 h 1608850"/>
                <a:gd name="connsiteX1923" fmla="*/ 755393 w 12192000"/>
                <a:gd name="connsiteY1923" fmla="*/ 1038546 h 1608850"/>
                <a:gd name="connsiteX1924" fmla="*/ 773225 w 12192000"/>
                <a:gd name="connsiteY1924" fmla="*/ 1038546 h 1608850"/>
                <a:gd name="connsiteX1925" fmla="*/ 791057 w 12192000"/>
                <a:gd name="connsiteY1925" fmla="*/ 1031572 h 1608850"/>
                <a:gd name="connsiteX1926" fmla="*/ 791057 w 12192000"/>
                <a:gd name="connsiteY1926" fmla="*/ 1022273 h 1608850"/>
                <a:gd name="connsiteX1927" fmla="*/ 784370 w 12192000"/>
                <a:gd name="connsiteY1927" fmla="*/ 1019948 h 1608850"/>
                <a:gd name="connsiteX1928" fmla="*/ 784370 w 12192000"/>
                <a:gd name="connsiteY1928" fmla="*/ 1012974 h 1608850"/>
                <a:gd name="connsiteX1929" fmla="*/ 791057 w 12192000"/>
                <a:gd name="connsiteY1929" fmla="*/ 1008325 h 1608850"/>
                <a:gd name="connsiteX1930" fmla="*/ 791057 w 12192000"/>
                <a:gd name="connsiteY1930" fmla="*/ 957183 h 1608850"/>
                <a:gd name="connsiteX1931" fmla="*/ 784370 w 12192000"/>
                <a:gd name="connsiteY1931" fmla="*/ 954858 h 1608850"/>
                <a:gd name="connsiteX1932" fmla="*/ 784370 w 12192000"/>
                <a:gd name="connsiteY1932" fmla="*/ 947884 h 1608850"/>
                <a:gd name="connsiteX1933" fmla="*/ 791057 w 12192000"/>
                <a:gd name="connsiteY1933" fmla="*/ 943235 h 1608850"/>
                <a:gd name="connsiteX1934" fmla="*/ 795515 w 12192000"/>
                <a:gd name="connsiteY1934" fmla="*/ 938586 h 1608850"/>
                <a:gd name="connsiteX1935" fmla="*/ 795515 w 12192000"/>
                <a:gd name="connsiteY1935" fmla="*/ 929287 h 1608850"/>
                <a:gd name="connsiteX1936" fmla="*/ 791057 w 12192000"/>
                <a:gd name="connsiteY1936" fmla="*/ 929287 h 1608850"/>
                <a:gd name="connsiteX1937" fmla="*/ 791057 w 12192000"/>
                <a:gd name="connsiteY1937" fmla="*/ 922313 h 1608850"/>
                <a:gd name="connsiteX1938" fmla="*/ 797744 w 12192000"/>
                <a:gd name="connsiteY1938" fmla="*/ 917664 h 1608850"/>
                <a:gd name="connsiteX1939" fmla="*/ 833408 w 12192000"/>
                <a:gd name="connsiteY1939" fmla="*/ 852574 h 1608850"/>
                <a:gd name="connsiteX1940" fmla="*/ 828950 w 12192000"/>
                <a:gd name="connsiteY1940" fmla="*/ 850249 h 1608850"/>
                <a:gd name="connsiteX1941" fmla="*/ 828950 w 12192000"/>
                <a:gd name="connsiteY1941" fmla="*/ 843275 h 1608850"/>
                <a:gd name="connsiteX1942" fmla="*/ 835637 w 12192000"/>
                <a:gd name="connsiteY1942" fmla="*/ 840950 h 1608850"/>
                <a:gd name="connsiteX1943" fmla="*/ 835637 w 12192000"/>
                <a:gd name="connsiteY1943" fmla="*/ 831652 h 1608850"/>
                <a:gd name="connsiteX1944" fmla="*/ 840095 w 12192000"/>
                <a:gd name="connsiteY1944" fmla="*/ 831652 h 1608850"/>
                <a:gd name="connsiteX1945" fmla="*/ 840095 w 12192000"/>
                <a:gd name="connsiteY1945" fmla="*/ 810730 h 1608850"/>
                <a:gd name="connsiteX1946" fmla="*/ 835637 w 12192000"/>
                <a:gd name="connsiteY1946" fmla="*/ 810730 h 1608850"/>
                <a:gd name="connsiteX1947" fmla="*/ 835637 w 12192000"/>
                <a:gd name="connsiteY1947" fmla="*/ 806081 h 1608850"/>
                <a:gd name="connsiteX1948" fmla="*/ 840095 w 12192000"/>
                <a:gd name="connsiteY1948" fmla="*/ 803756 h 1608850"/>
                <a:gd name="connsiteX1949" fmla="*/ 851240 w 12192000"/>
                <a:gd name="connsiteY1949" fmla="*/ 787483 h 1608850"/>
                <a:gd name="connsiteX1950" fmla="*/ 853469 w 12192000"/>
                <a:gd name="connsiteY1950" fmla="*/ 778185 h 1608850"/>
                <a:gd name="connsiteX1951" fmla="*/ 853469 w 12192000"/>
                <a:gd name="connsiteY1951" fmla="*/ 752614 h 1608850"/>
                <a:gd name="connsiteX1952" fmla="*/ 853748 w 12192000"/>
                <a:gd name="connsiteY1952" fmla="*/ 751742 h 1608850"/>
                <a:gd name="connsiteX1953" fmla="*/ 855698 w 12192000"/>
                <a:gd name="connsiteY1953" fmla="*/ 745640 h 1608850"/>
                <a:gd name="connsiteX1954" fmla="*/ 855977 w 12192000"/>
                <a:gd name="connsiteY1954" fmla="*/ 746512 h 1608850"/>
                <a:gd name="connsiteX1955" fmla="*/ 857927 w 12192000"/>
                <a:gd name="connsiteY1955" fmla="*/ 752614 h 1608850"/>
                <a:gd name="connsiteX1956" fmla="*/ 860156 w 12192000"/>
                <a:gd name="connsiteY1956" fmla="*/ 778185 h 1608850"/>
                <a:gd name="connsiteX1957" fmla="*/ 860156 w 12192000"/>
                <a:gd name="connsiteY1957" fmla="*/ 785159 h 1608850"/>
                <a:gd name="connsiteX1958" fmla="*/ 871302 w 12192000"/>
                <a:gd name="connsiteY1958" fmla="*/ 803756 h 1608850"/>
                <a:gd name="connsiteX1959" fmla="*/ 875760 w 12192000"/>
                <a:gd name="connsiteY1959" fmla="*/ 806081 h 1608850"/>
                <a:gd name="connsiteX1960" fmla="*/ 875760 w 12192000"/>
                <a:gd name="connsiteY1960" fmla="*/ 810730 h 1608850"/>
                <a:gd name="connsiteX1961" fmla="*/ 873531 w 12192000"/>
                <a:gd name="connsiteY1961" fmla="*/ 831652 h 1608850"/>
                <a:gd name="connsiteX1962" fmla="*/ 877989 w 12192000"/>
                <a:gd name="connsiteY1962" fmla="*/ 840950 h 1608850"/>
                <a:gd name="connsiteX1963" fmla="*/ 882447 w 12192000"/>
                <a:gd name="connsiteY1963" fmla="*/ 843275 h 1608850"/>
                <a:gd name="connsiteX1964" fmla="*/ 882447 w 12192000"/>
                <a:gd name="connsiteY1964" fmla="*/ 850249 h 1608850"/>
                <a:gd name="connsiteX1965" fmla="*/ 877989 w 12192000"/>
                <a:gd name="connsiteY1965" fmla="*/ 852574 h 1608850"/>
                <a:gd name="connsiteX1966" fmla="*/ 904180 w 12192000"/>
                <a:gd name="connsiteY1966" fmla="*/ 879888 h 1608850"/>
                <a:gd name="connsiteX1967" fmla="*/ 913070 w 12192000"/>
                <a:gd name="connsiteY1967" fmla="*/ 915339 h 1608850"/>
                <a:gd name="connsiteX1968" fmla="*/ 944859 w 12192000"/>
                <a:gd name="connsiteY1968" fmla="*/ 915339 h 1608850"/>
                <a:gd name="connsiteX1969" fmla="*/ 944859 w 12192000"/>
                <a:gd name="connsiteY1969" fmla="*/ 886329 h 1608850"/>
                <a:gd name="connsiteX1970" fmla="*/ 939475 w 12192000"/>
                <a:gd name="connsiteY1970" fmla="*/ 886329 h 1608850"/>
                <a:gd name="connsiteX1971" fmla="*/ 939475 w 12192000"/>
                <a:gd name="connsiteY1971" fmla="*/ 724196 h 1608850"/>
                <a:gd name="connsiteX1972" fmla="*/ 959742 w 12192000"/>
                <a:gd name="connsiteY1972" fmla="*/ 724196 h 1608850"/>
                <a:gd name="connsiteX1973" fmla="*/ 960249 w 12192000"/>
                <a:gd name="connsiteY1973" fmla="*/ 723115 h 1608850"/>
                <a:gd name="connsiteX1974" fmla="*/ 963795 w 12192000"/>
                <a:gd name="connsiteY1974" fmla="*/ 715549 h 1608850"/>
                <a:gd name="connsiteX1975" fmla="*/ 965569 w 12192000"/>
                <a:gd name="connsiteY1975" fmla="*/ 715819 h 1608850"/>
                <a:gd name="connsiteX1976" fmla="*/ 977982 w 12192000"/>
                <a:gd name="connsiteY1976" fmla="*/ 717710 h 1608850"/>
                <a:gd name="connsiteX1977" fmla="*/ 978489 w 12192000"/>
                <a:gd name="connsiteY1977" fmla="*/ 719062 h 1608850"/>
                <a:gd name="connsiteX1978" fmla="*/ 982035 w 12192000"/>
                <a:gd name="connsiteY1978" fmla="*/ 728519 h 1608850"/>
                <a:gd name="connsiteX1979" fmla="*/ 1008382 w 12192000"/>
                <a:gd name="connsiteY1979" fmla="*/ 730681 h 1608850"/>
                <a:gd name="connsiteX1980" fmla="*/ 1008382 w 12192000"/>
                <a:gd name="connsiteY1980" fmla="*/ 607460 h 1608850"/>
                <a:gd name="connsiteX1981" fmla="*/ 1010409 w 12192000"/>
                <a:gd name="connsiteY1981" fmla="*/ 607460 h 1608850"/>
                <a:gd name="connsiteX1982" fmla="*/ 1024597 w 12192000"/>
                <a:gd name="connsiteY1982" fmla="*/ 607460 h 1608850"/>
                <a:gd name="connsiteX1983" fmla="*/ 1024597 w 12192000"/>
                <a:gd name="connsiteY1983" fmla="*/ 471268 h 1608850"/>
                <a:gd name="connsiteX1984" fmla="*/ 1026369 w 12192000"/>
                <a:gd name="connsiteY1984" fmla="*/ 471268 h 1608850"/>
                <a:gd name="connsiteX1985" fmla="*/ 1038783 w 12192000"/>
                <a:gd name="connsiteY1985" fmla="*/ 471268 h 1608850"/>
                <a:gd name="connsiteX1986" fmla="*/ 1038783 w 12192000"/>
                <a:gd name="connsiteY1986" fmla="*/ 356694 h 1608850"/>
                <a:gd name="connsiteX1987" fmla="*/ 1042837 w 12192000"/>
                <a:gd name="connsiteY1987" fmla="*/ 328590 h 1608850"/>
                <a:gd name="connsiteX1988" fmla="*/ 1044863 w 12192000"/>
                <a:gd name="connsiteY1988" fmla="*/ 328590 h 1608850"/>
                <a:gd name="connsiteX1989" fmla="*/ 1059050 w 12192000"/>
                <a:gd name="connsiteY1989" fmla="*/ 328590 h 1608850"/>
                <a:gd name="connsiteX1990" fmla="*/ 1095531 w 12192000"/>
                <a:gd name="connsiteY1990" fmla="*/ 246443 h 1608850"/>
                <a:gd name="connsiteX1991" fmla="*/ 1099585 w 12192000"/>
                <a:gd name="connsiteY1991" fmla="*/ 0 h 160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</a:cxnLst>
              <a:rect l="l" t="t" r="r" b="b"/>
              <a:pathLst>
                <a:path w="12192000" h="1608850">
                  <a:moveTo>
                    <a:pt x="8760317" y="780798"/>
                  </a:moveTo>
                  <a:lnTo>
                    <a:pt x="8760317" y="785159"/>
                  </a:lnTo>
                  <a:lnTo>
                    <a:pt x="8761882" y="787771"/>
                  </a:lnTo>
                  <a:lnTo>
                    <a:pt x="8762996" y="787771"/>
                  </a:lnTo>
                  <a:cubicBezTo>
                    <a:pt x="8762996" y="787771"/>
                    <a:pt x="8762996" y="787771"/>
                    <a:pt x="8762996" y="786900"/>
                  </a:cubicBezTo>
                  <a:lnTo>
                    <a:pt x="8762996" y="780798"/>
                  </a:lnTo>
                  <a:cubicBezTo>
                    <a:pt x="8762996" y="780798"/>
                    <a:pt x="8762996" y="780798"/>
                    <a:pt x="8761881" y="780798"/>
                  </a:cubicBezTo>
                  <a:close/>
                  <a:moveTo>
                    <a:pt x="8758924" y="762200"/>
                  </a:moveTo>
                  <a:lnTo>
                    <a:pt x="8759734" y="771499"/>
                  </a:lnTo>
                  <a:lnTo>
                    <a:pt x="8762996" y="771499"/>
                  </a:lnTo>
                  <a:cubicBezTo>
                    <a:pt x="8762996" y="771499"/>
                    <a:pt x="8762996" y="771499"/>
                    <a:pt x="8762996" y="770337"/>
                  </a:cubicBezTo>
                  <a:lnTo>
                    <a:pt x="8762996" y="762200"/>
                  </a:lnTo>
                  <a:cubicBezTo>
                    <a:pt x="8762996" y="762200"/>
                    <a:pt x="8762996" y="762200"/>
                    <a:pt x="8761881" y="762200"/>
                  </a:cubicBezTo>
                  <a:close/>
                  <a:moveTo>
                    <a:pt x="8755951" y="745928"/>
                  </a:moveTo>
                  <a:lnTo>
                    <a:pt x="8756137" y="746512"/>
                  </a:lnTo>
                  <a:lnTo>
                    <a:pt x="8758088" y="752614"/>
                  </a:lnTo>
                  <a:lnTo>
                    <a:pt x="8758113" y="752902"/>
                  </a:lnTo>
                  <a:lnTo>
                    <a:pt x="8762996" y="752902"/>
                  </a:lnTo>
                  <a:cubicBezTo>
                    <a:pt x="8762996" y="752902"/>
                    <a:pt x="8762996" y="752902"/>
                    <a:pt x="8762996" y="752030"/>
                  </a:cubicBezTo>
                  <a:lnTo>
                    <a:pt x="8762996" y="745928"/>
                  </a:lnTo>
                  <a:cubicBezTo>
                    <a:pt x="8762996" y="745928"/>
                    <a:pt x="8762996" y="745928"/>
                    <a:pt x="8761881" y="745928"/>
                  </a:cubicBezTo>
                  <a:close/>
                  <a:moveTo>
                    <a:pt x="8907881" y="718032"/>
                  </a:moveTo>
                  <a:cubicBezTo>
                    <a:pt x="8907881" y="718032"/>
                    <a:pt x="8907881" y="718032"/>
                    <a:pt x="8907881" y="719194"/>
                  </a:cubicBezTo>
                  <a:lnTo>
                    <a:pt x="8907881" y="727331"/>
                  </a:lnTo>
                  <a:lnTo>
                    <a:pt x="8908543" y="727331"/>
                  </a:lnTo>
                  <a:lnTo>
                    <a:pt x="8908543" y="718032"/>
                  </a:lnTo>
                  <a:close/>
                  <a:moveTo>
                    <a:pt x="1099585" y="0"/>
                  </a:moveTo>
                  <a:cubicBezTo>
                    <a:pt x="1099585" y="18"/>
                    <a:pt x="1099601" y="2040"/>
                    <a:pt x="1101611" y="246443"/>
                  </a:cubicBezTo>
                  <a:cubicBezTo>
                    <a:pt x="1101623" y="246467"/>
                    <a:pt x="1102267" y="247808"/>
                    <a:pt x="1140117" y="326429"/>
                  </a:cubicBezTo>
                  <a:cubicBezTo>
                    <a:pt x="1140125" y="326429"/>
                    <a:pt x="1140236" y="326429"/>
                    <a:pt x="1142145" y="326429"/>
                  </a:cubicBezTo>
                  <a:lnTo>
                    <a:pt x="1156331" y="326429"/>
                  </a:lnTo>
                  <a:cubicBezTo>
                    <a:pt x="1156331" y="326443"/>
                    <a:pt x="1156331" y="327005"/>
                    <a:pt x="1156331" y="350208"/>
                  </a:cubicBezTo>
                  <a:cubicBezTo>
                    <a:pt x="1156333" y="350214"/>
                    <a:pt x="1156371" y="350272"/>
                    <a:pt x="1156839" y="351019"/>
                  </a:cubicBezTo>
                  <a:lnTo>
                    <a:pt x="1160385" y="356694"/>
                  </a:lnTo>
                  <a:cubicBezTo>
                    <a:pt x="1160385" y="356714"/>
                    <a:pt x="1160385" y="358229"/>
                    <a:pt x="1160385" y="471268"/>
                  </a:cubicBezTo>
                  <a:cubicBezTo>
                    <a:pt x="1160393" y="471268"/>
                    <a:pt x="1160533" y="471268"/>
                    <a:pt x="1162664" y="471268"/>
                  </a:cubicBezTo>
                  <a:lnTo>
                    <a:pt x="1178625" y="471268"/>
                  </a:lnTo>
                  <a:cubicBezTo>
                    <a:pt x="1178625" y="471288"/>
                    <a:pt x="1178625" y="472923"/>
                    <a:pt x="1178625" y="611783"/>
                  </a:cubicBezTo>
                  <a:cubicBezTo>
                    <a:pt x="1178635" y="611782"/>
                    <a:pt x="1178747" y="611761"/>
                    <a:pt x="1180145" y="611513"/>
                  </a:cubicBezTo>
                  <a:lnTo>
                    <a:pt x="1190785" y="609622"/>
                  </a:lnTo>
                  <a:cubicBezTo>
                    <a:pt x="1190785" y="609644"/>
                    <a:pt x="1190755" y="610978"/>
                    <a:pt x="1188759" y="698254"/>
                  </a:cubicBezTo>
                  <a:cubicBezTo>
                    <a:pt x="1188769" y="698256"/>
                    <a:pt x="1188879" y="698276"/>
                    <a:pt x="1190279" y="698525"/>
                  </a:cubicBezTo>
                  <a:lnTo>
                    <a:pt x="1200919" y="700416"/>
                  </a:lnTo>
                  <a:cubicBezTo>
                    <a:pt x="1200921" y="700423"/>
                    <a:pt x="1200941" y="700487"/>
                    <a:pt x="1201171" y="701227"/>
                  </a:cubicBezTo>
                  <a:lnTo>
                    <a:pt x="1202945" y="706902"/>
                  </a:lnTo>
                  <a:cubicBezTo>
                    <a:pt x="1202947" y="706893"/>
                    <a:pt x="1202993" y="706750"/>
                    <a:pt x="1203705" y="704470"/>
                  </a:cubicBezTo>
                  <a:lnTo>
                    <a:pt x="1209025" y="687446"/>
                  </a:lnTo>
                  <a:cubicBezTo>
                    <a:pt x="1209032" y="687446"/>
                    <a:pt x="1209133" y="687446"/>
                    <a:pt x="1210799" y="687446"/>
                  </a:cubicBezTo>
                  <a:lnTo>
                    <a:pt x="1223212" y="687446"/>
                  </a:lnTo>
                  <a:cubicBezTo>
                    <a:pt x="1223212" y="687463"/>
                    <a:pt x="1223212" y="688156"/>
                    <a:pt x="1223212" y="719872"/>
                  </a:cubicBezTo>
                  <a:cubicBezTo>
                    <a:pt x="1223219" y="719877"/>
                    <a:pt x="1223295" y="719917"/>
                    <a:pt x="1224225" y="720413"/>
                  </a:cubicBezTo>
                  <a:lnTo>
                    <a:pt x="1231319" y="724196"/>
                  </a:lnTo>
                  <a:cubicBezTo>
                    <a:pt x="1231319" y="724205"/>
                    <a:pt x="1231319" y="724306"/>
                    <a:pt x="1231319" y="725547"/>
                  </a:cubicBezTo>
                  <a:lnTo>
                    <a:pt x="1231319" y="735005"/>
                  </a:lnTo>
                  <a:cubicBezTo>
                    <a:pt x="1231339" y="735005"/>
                    <a:pt x="1232247" y="735005"/>
                    <a:pt x="1275907" y="735005"/>
                  </a:cubicBezTo>
                  <a:cubicBezTo>
                    <a:pt x="1275907" y="735013"/>
                    <a:pt x="1275907" y="735096"/>
                    <a:pt x="1275907" y="736086"/>
                  </a:cubicBezTo>
                  <a:lnTo>
                    <a:pt x="1275907" y="743652"/>
                  </a:lnTo>
                  <a:cubicBezTo>
                    <a:pt x="1275915" y="743652"/>
                    <a:pt x="1276037" y="743652"/>
                    <a:pt x="1277933" y="743652"/>
                  </a:cubicBezTo>
                  <a:lnTo>
                    <a:pt x="1292119" y="743652"/>
                  </a:lnTo>
                  <a:cubicBezTo>
                    <a:pt x="1292119" y="743634"/>
                    <a:pt x="1292119" y="742905"/>
                    <a:pt x="1292119" y="713387"/>
                  </a:cubicBezTo>
                  <a:cubicBezTo>
                    <a:pt x="1292141" y="713387"/>
                    <a:pt x="1293071" y="713387"/>
                    <a:pt x="1336706" y="713387"/>
                  </a:cubicBezTo>
                  <a:cubicBezTo>
                    <a:pt x="1336706" y="713379"/>
                    <a:pt x="1336706" y="713282"/>
                    <a:pt x="1336706" y="712036"/>
                  </a:cubicBezTo>
                  <a:lnTo>
                    <a:pt x="1336706" y="702578"/>
                  </a:lnTo>
                  <a:cubicBezTo>
                    <a:pt x="1336713" y="702578"/>
                    <a:pt x="1336787" y="702578"/>
                    <a:pt x="1337721" y="702578"/>
                  </a:cubicBezTo>
                  <a:lnTo>
                    <a:pt x="1344813" y="702578"/>
                  </a:lnTo>
                  <a:cubicBezTo>
                    <a:pt x="1344813" y="702571"/>
                    <a:pt x="1344813" y="702458"/>
                    <a:pt x="1344813" y="700687"/>
                  </a:cubicBezTo>
                  <a:lnTo>
                    <a:pt x="1344813" y="687446"/>
                  </a:lnTo>
                  <a:cubicBezTo>
                    <a:pt x="1344823" y="687446"/>
                    <a:pt x="1344895" y="687446"/>
                    <a:pt x="1345573" y="687446"/>
                  </a:cubicBezTo>
                  <a:lnTo>
                    <a:pt x="1350893" y="687446"/>
                  </a:lnTo>
                  <a:cubicBezTo>
                    <a:pt x="1350893" y="687439"/>
                    <a:pt x="1350893" y="687354"/>
                    <a:pt x="1350893" y="686365"/>
                  </a:cubicBezTo>
                  <a:lnTo>
                    <a:pt x="1350893" y="678798"/>
                  </a:lnTo>
                  <a:cubicBezTo>
                    <a:pt x="1350901" y="678798"/>
                    <a:pt x="1351025" y="678798"/>
                    <a:pt x="1352921" y="678798"/>
                  </a:cubicBezTo>
                  <a:lnTo>
                    <a:pt x="1367107" y="678798"/>
                  </a:lnTo>
                  <a:cubicBezTo>
                    <a:pt x="1367107" y="678805"/>
                    <a:pt x="1367107" y="678882"/>
                    <a:pt x="1367107" y="679879"/>
                  </a:cubicBezTo>
                  <a:lnTo>
                    <a:pt x="1367107" y="687446"/>
                  </a:lnTo>
                  <a:cubicBezTo>
                    <a:pt x="1367119" y="687446"/>
                    <a:pt x="1367619" y="687446"/>
                    <a:pt x="1389401" y="687446"/>
                  </a:cubicBezTo>
                  <a:cubicBezTo>
                    <a:pt x="1389401" y="687438"/>
                    <a:pt x="1389401" y="687324"/>
                    <a:pt x="1389401" y="685554"/>
                  </a:cubicBezTo>
                  <a:lnTo>
                    <a:pt x="1389401" y="672313"/>
                  </a:lnTo>
                  <a:cubicBezTo>
                    <a:pt x="1389407" y="672313"/>
                    <a:pt x="1389503" y="672313"/>
                    <a:pt x="1391174" y="672313"/>
                  </a:cubicBezTo>
                  <a:lnTo>
                    <a:pt x="1403587" y="672313"/>
                  </a:lnTo>
                  <a:cubicBezTo>
                    <a:pt x="1403587" y="672325"/>
                    <a:pt x="1403587" y="672839"/>
                    <a:pt x="1403587" y="696093"/>
                  </a:cubicBezTo>
                  <a:cubicBezTo>
                    <a:pt x="1403595" y="696093"/>
                    <a:pt x="1403675" y="696093"/>
                    <a:pt x="1404601" y="696093"/>
                  </a:cubicBezTo>
                  <a:lnTo>
                    <a:pt x="1411695" y="696093"/>
                  </a:lnTo>
                  <a:cubicBezTo>
                    <a:pt x="1411695" y="696087"/>
                    <a:pt x="1411695" y="696006"/>
                    <a:pt x="1411695" y="695012"/>
                  </a:cubicBezTo>
                  <a:lnTo>
                    <a:pt x="1411695" y="687446"/>
                  </a:lnTo>
                  <a:cubicBezTo>
                    <a:pt x="1411703" y="687446"/>
                    <a:pt x="1411821" y="687446"/>
                    <a:pt x="1413467" y="687446"/>
                  </a:cubicBezTo>
                  <a:lnTo>
                    <a:pt x="1425881" y="687446"/>
                  </a:lnTo>
                  <a:cubicBezTo>
                    <a:pt x="1425881" y="687459"/>
                    <a:pt x="1425881" y="688018"/>
                    <a:pt x="1425881" y="713387"/>
                  </a:cubicBezTo>
                  <a:cubicBezTo>
                    <a:pt x="1425889" y="713387"/>
                    <a:pt x="1426007" y="713387"/>
                    <a:pt x="1427909" y="713387"/>
                  </a:cubicBezTo>
                  <a:lnTo>
                    <a:pt x="1442095" y="713387"/>
                  </a:lnTo>
                  <a:cubicBezTo>
                    <a:pt x="1442095" y="713398"/>
                    <a:pt x="1442095" y="713513"/>
                    <a:pt x="1442095" y="715008"/>
                  </a:cubicBezTo>
                  <a:lnTo>
                    <a:pt x="1442095" y="726358"/>
                  </a:lnTo>
                  <a:cubicBezTo>
                    <a:pt x="1442103" y="726358"/>
                    <a:pt x="1442173" y="726358"/>
                    <a:pt x="1442855" y="726358"/>
                  </a:cubicBezTo>
                  <a:lnTo>
                    <a:pt x="1448175" y="726358"/>
                  </a:lnTo>
                  <a:cubicBezTo>
                    <a:pt x="1448175" y="726350"/>
                    <a:pt x="1448175" y="726274"/>
                    <a:pt x="1448175" y="725547"/>
                  </a:cubicBezTo>
                  <a:lnTo>
                    <a:pt x="1448175" y="719872"/>
                  </a:lnTo>
                  <a:cubicBezTo>
                    <a:pt x="1448193" y="719872"/>
                    <a:pt x="1448911" y="719872"/>
                    <a:pt x="1478575" y="719872"/>
                  </a:cubicBezTo>
                  <a:cubicBezTo>
                    <a:pt x="1478575" y="719886"/>
                    <a:pt x="1478575" y="720449"/>
                    <a:pt x="1478575" y="743652"/>
                  </a:cubicBezTo>
                  <a:cubicBezTo>
                    <a:pt x="1478583" y="743652"/>
                    <a:pt x="1478661" y="743652"/>
                    <a:pt x="1479589" y="743652"/>
                  </a:cubicBezTo>
                  <a:lnTo>
                    <a:pt x="1486683" y="743652"/>
                  </a:lnTo>
                  <a:cubicBezTo>
                    <a:pt x="1486683" y="743659"/>
                    <a:pt x="1486683" y="743732"/>
                    <a:pt x="1486683" y="744733"/>
                  </a:cubicBezTo>
                  <a:lnTo>
                    <a:pt x="1486683" y="752299"/>
                  </a:lnTo>
                  <a:cubicBezTo>
                    <a:pt x="1486691" y="752299"/>
                    <a:pt x="1486765" y="752299"/>
                    <a:pt x="1487443" y="752299"/>
                  </a:cubicBezTo>
                  <a:lnTo>
                    <a:pt x="1492763" y="752299"/>
                  </a:lnTo>
                  <a:cubicBezTo>
                    <a:pt x="1492763" y="752292"/>
                    <a:pt x="1492763" y="752172"/>
                    <a:pt x="1492763" y="750137"/>
                  </a:cubicBezTo>
                  <a:lnTo>
                    <a:pt x="1492763" y="735005"/>
                  </a:lnTo>
                  <a:cubicBezTo>
                    <a:pt x="1492769" y="735005"/>
                    <a:pt x="1492847" y="735005"/>
                    <a:pt x="1493775" y="735005"/>
                  </a:cubicBezTo>
                  <a:lnTo>
                    <a:pt x="1500869" y="735005"/>
                  </a:lnTo>
                  <a:cubicBezTo>
                    <a:pt x="1500869" y="735013"/>
                    <a:pt x="1500869" y="735096"/>
                    <a:pt x="1500869" y="736086"/>
                  </a:cubicBezTo>
                  <a:lnTo>
                    <a:pt x="1500869" y="743652"/>
                  </a:lnTo>
                  <a:lnTo>
                    <a:pt x="1506189" y="741659"/>
                  </a:lnTo>
                  <a:cubicBezTo>
                    <a:pt x="1506949" y="741287"/>
                    <a:pt x="1506949" y="741085"/>
                    <a:pt x="1506949" y="740679"/>
                  </a:cubicBezTo>
                  <a:lnTo>
                    <a:pt x="1506949" y="735005"/>
                  </a:lnTo>
                  <a:cubicBezTo>
                    <a:pt x="1506966" y="735005"/>
                    <a:pt x="1507767" y="735005"/>
                    <a:pt x="1545457" y="735005"/>
                  </a:cubicBezTo>
                  <a:cubicBezTo>
                    <a:pt x="1545457" y="735019"/>
                    <a:pt x="1545457" y="735566"/>
                    <a:pt x="1545457" y="758784"/>
                  </a:cubicBezTo>
                  <a:cubicBezTo>
                    <a:pt x="1545464" y="758784"/>
                    <a:pt x="1545583" y="758784"/>
                    <a:pt x="1547483" y="758784"/>
                  </a:cubicBezTo>
                  <a:lnTo>
                    <a:pt x="1561669" y="758784"/>
                  </a:lnTo>
                  <a:cubicBezTo>
                    <a:pt x="1561669" y="758792"/>
                    <a:pt x="1561669" y="758874"/>
                    <a:pt x="1561669" y="759865"/>
                  </a:cubicBezTo>
                  <a:lnTo>
                    <a:pt x="1561669" y="767431"/>
                  </a:lnTo>
                  <a:cubicBezTo>
                    <a:pt x="1561679" y="767431"/>
                    <a:pt x="1561801" y="767431"/>
                    <a:pt x="1563443" y="767431"/>
                  </a:cubicBezTo>
                  <a:lnTo>
                    <a:pt x="1575857" y="767431"/>
                  </a:lnTo>
                  <a:cubicBezTo>
                    <a:pt x="1575857" y="767419"/>
                    <a:pt x="1575857" y="766908"/>
                    <a:pt x="1575857" y="743652"/>
                  </a:cubicBezTo>
                  <a:cubicBezTo>
                    <a:pt x="1575863" y="743652"/>
                    <a:pt x="1575941" y="743652"/>
                    <a:pt x="1576869" y="743652"/>
                  </a:cubicBezTo>
                  <a:lnTo>
                    <a:pt x="1583963" y="743652"/>
                  </a:lnTo>
                  <a:cubicBezTo>
                    <a:pt x="1583963" y="743633"/>
                    <a:pt x="1583963" y="742862"/>
                    <a:pt x="1583963" y="711225"/>
                  </a:cubicBezTo>
                  <a:cubicBezTo>
                    <a:pt x="1583971" y="711225"/>
                    <a:pt x="1584047" y="711225"/>
                    <a:pt x="1584977" y="711225"/>
                  </a:cubicBezTo>
                  <a:lnTo>
                    <a:pt x="1592071" y="711225"/>
                  </a:lnTo>
                  <a:cubicBezTo>
                    <a:pt x="1592071" y="711219"/>
                    <a:pt x="1592071" y="711110"/>
                    <a:pt x="1592071" y="709334"/>
                  </a:cubicBezTo>
                  <a:lnTo>
                    <a:pt x="1592071" y="696093"/>
                  </a:lnTo>
                  <a:cubicBezTo>
                    <a:pt x="1590043" y="696093"/>
                    <a:pt x="1590043" y="696093"/>
                    <a:pt x="1590803" y="694471"/>
                  </a:cubicBezTo>
                  <a:lnTo>
                    <a:pt x="1596123" y="683122"/>
                  </a:lnTo>
                  <a:cubicBezTo>
                    <a:pt x="1596129" y="683139"/>
                    <a:pt x="1596323" y="683813"/>
                    <a:pt x="1604231" y="711225"/>
                  </a:cubicBezTo>
                  <a:cubicBezTo>
                    <a:pt x="1604239" y="711225"/>
                    <a:pt x="1604311" y="711225"/>
                    <a:pt x="1604991" y="711225"/>
                  </a:cubicBezTo>
                  <a:lnTo>
                    <a:pt x="1610311" y="711225"/>
                  </a:lnTo>
                  <a:cubicBezTo>
                    <a:pt x="1610311" y="711212"/>
                    <a:pt x="1610311" y="710033"/>
                    <a:pt x="1610311" y="605298"/>
                  </a:cubicBezTo>
                  <a:cubicBezTo>
                    <a:pt x="1610321" y="605298"/>
                    <a:pt x="1610435" y="605298"/>
                    <a:pt x="1611831" y="605298"/>
                  </a:cubicBezTo>
                  <a:lnTo>
                    <a:pt x="1622471" y="605298"/>
                  </a:lnTo>
                  <a:cubicBezTo>
                    <a:pt x="1622471" y="605276"/>
                    <a:pt x="1622471" y="604266"/>
                    <a:pt x="1622471" y="557739"/>
                  </a:cubicBezTo>
                  <a:cubicBezTo>
                    <a:pt x="1622487" y="557739"/>
                    <a:pt x="1623113" y="557739"/>
                    <a:pt x="1648817" y="557739"/>
                  </a:cubicBezTo>
                  <a:cubicBezTo>
                    <a:pt x="1648817" y="557727"/>
                    <a:pt x="1648817" y="557217"/>
                    <a:pt x="1648817" y="536121"/>
                  </a:cubicBezTo>
                  <a:cubicBezTo>
                    <a:pt x="1648837" y="536121"/>
                    <a:pt x="1649625" y="536121"/>
                    <a:pt x="1683271" y="536121"/>
                  </a:cubicBezTo>
                  <a:cubicBezTo>
                    <a:pt x="1683271" y="536129"/>
                    <a:pt x="1683271" y="536259"/>
                    <a:pt x="1683271" y="538553"/>
                  </a:cubicBezTo>
                  <a:lnTo>
                    <a:pt x="1683271" y="555577"/>
                  </a:lnTo>
                  <a:cubicBezTo>
                    <a:pt x="1683281" y="555577"/>
                    <a:pt x="1683411" y="555577"/>
                    <a:pt x="1685551" y="555577"/>
                  </a:cubicBezTo>
                  <a:lnTo>
                    <a:pt x="1701511" y="555577"/>
                  </a:lnTo>
                  <a:cubicBezTo>
                    <a:pt x="1701511" y="555595"/>
                    <a:pt x="1701511" y="556489"/>
                    <a:pt x="1701511" y="603136"/>
                  </a:cubicBezTo>
                  <a:cubicBezTo>
                    <a:pt x="1701517" y="603136"/>
                    <a:pt x="1701593" y="603136"/>
                    <a:pt x="1702525" y="603136"/>
                  </a:cubicBezTo>
                  <a:lnTo>
                    <a:pt x="1709619" y="603136"/>
                  </a:lnTo>
                  <a:lnTo>
                    <a:pt x="1723805" y="607460"/>
                  </a:lnTo>
                  <a:cubicBezTo>
                    <a:pt x="1723805" y="607470"/>
                    <a:pt x="1723805" y="608120"/>
                    <a:pt x="1723805" y="646372"/>
                  </a:cubicBezTo>
                  <a:cubicBezTo>
                    <a:pt x="1723811" y="646372"/>
                    <a:pt x="1723887" y="646372"/>
                    <a:pt x="1724819" y="646372"/>
                  </a:cubicBezTo>
                  <a:lnTo>
                    <a:pt x="1731911" y="646372"/>
                  </a:lnTo>
                  <a:cubicBezTo>
                    <a:pt x="1731911" y="646382"/>
                    <a:pt x="1731911" y="646488"/>
                    <a:pt x="1731911" y="647993"/>
                  </a:cubicBezTo>
                  <a:lnTo>
                    <a:pt x="1731911" y="659342"/>
                  </a:lnTo>
                  <a:cubicBezTo>
                    <a:pt x="1731919" y="659342"/>
                    <a:pt x="1732043" y="659342"/>
                    <a:pt x="1733939" y="659342"/>
                  </a:cubicBezTo>
                  <a:lnTo>
                    <a:pt x="1748125" y="659342"/>
                  </a:lnTo>
                  <a:lnTo>
                    <a:pt x="1754205" y="665828"/>
                  </a:lnTo>
                  <a:cubicBezTo>
                    <a:pt x="1754205" y="665840"/>
                    <a:pt x="1754205" y="666326"/>
                    <a:pt x="1754205" y="687446"/>
                  </a:cubicBezTo>
                  <a:cubicBezTo>
                    <a:pt x="1754214" y="687446"/>
                    <a:pt x="1754345" y="687446"/>
                    <a:pt x="1756485" y="687446"/>
                  </a:cubicBezTo>
                  <a:lnTo>
                    <a:pt x="1772445" y="687446"/>
                  </a:lnTo>
                  <a:cubicBezTo>
                    <a:pt x="1772445" y="687453"/>
                    <a:pt x="1772445" y="687533"/>
                    <a:pt x="1772445" y="688526"/>
                  </a:cubicBezTo>
                  <a:lnTo>
                    <a:pt x="1772445" y="696093"/>
                  </a:lnTo>
                  <a:cubicBezTo>
                    <a:pt x="1772455" y="696093"/>
                    <a:pt x="1772553" y="696093"/>
                    <a:pt x="1773713" y="696093"/>
                  </a:cubicBezTo>
                  <a:lnTo>
                    <a:pt x="1782579" y="696093"/>
                  </a:lnTo>
                  <a:cubicBezTo>
                    <a:pt x="1782579" y="696102"/>
                    <a:pt x="1782579" y="696231"/>
                    <a:pt x="1782579" y="698254"/>
                  </a:cubicBezTo>
                  <a:lnTo>
                    <a:pt x="1782579" y="713387"/>
                  </a:lnTo>
                  <a:cubicBezTo>
                    <a:pt x="1786633" y="713387"/>
                    <a:pt x="1786633" y="713387"/>
                    <a:pt x="1786633" y="711495"/>
                  </a:cubicBezTo>
                  <a:lnTo>
                    <a:pt x="1786633" y="698254"/>
                  </a:lnTo>
                  <a:cubicBezTo>
                    <a:pt x="1786639" y="698254"/>
                    <a:pt x="1786716" y="698254"/>
                    <a:pt x="1787645" y="698254"/>
                  </a:cubicBezTo>
                  <a:lnTo>
                    <a:pt x="1794739" y="698254"/>
                  </a:lnTo>
                  <a:cubicBezTo>
                    <a:pt x="1794739" y="698265"/>
                    <a:pt x="1794739" y="698384"/>
                    <a:pt x="1794739" y="699876"/>
                  </a:cubicBezTo>
                  <a:lnTo>
                    <a:pt x="1794739" y="711225"/>
                  </a:lnTo>
                  <a:cubicBezTo>
                    <a:pt x="1794749" y="711225"/>
                    <a:pt x="1794821" y="711225"/>
                    <a:pt x="1795499" y="711225"/>
                  </a:cubicBezTo>
                  <a:lnTo>
                    <a:pt x="1800819" y="711225"/>
                  </a:lnTo>
                  <a:cubicBezTo>
                    <a:pt x="1800819" y="706902"/>
                    <a:pt x="1800819" y="706902"/>
                    <a:pt x="1849459" y="706902"/>
                  </a:cubicBezTo>
                  <a:cubicBezTo>
                    <a:pt x="1849459" y="706911"/>
                    <a:pt x="1849459" y="707012"/>
                    <a:pt x="1849459" y="708253"/>
                  </a:cubicBezTo>
                  <a:lnTo>
                    <a:pt x="1849459" y="717710"/>
                  </a:lnTo>
                  <a:cubicBezTo>
                    <a:pt x="1849467" y="717710"/>
                    <a:pt x="1849543" y="717710"/>
                    <a:pt x="1850219" y="717710"/>
                  </a:cubicBezTo>
                  <a:lnTo>
                    <a:pt x="1855541" y="717710"/>
                  </a:lnTo>
                  <a:cubicBezTo>
                    <a:pt x="1855541" y="717719"/>
                    <a:pt x="1855541" y="717841"/>
                    <a:pt x="1855541" y="719872"/>
                  </a:cubicBezTo>
                  <a:lnTo>
                    <a:pt x="1855541" y="735005"/>
                  </a:lnTo>
                  <a:cubicBezTo>
                    <a:pt x="1855549" y="735001"/>
                    <a:pt x="1855665" y="734923"/>
                    <a:pt x="1857567" y="733654"/>
                  </a:cubicBezTo>
                  <a:lnTo>
                    <a:pt x="1871753" y="724196"/>
                  </a:lnTo>
                  <a:cubicBezTo>
                    <a:pt x="1871755" y="724177"/>
                    <a:pt x="1871887" y="723302"/>
                    <a:pt x="1877833" y="683122"/>
                  </a:cubicBezTo>
                  <a:cubicBezTo>
                    <a:pt x="1877843" y="683120"/>
                    <a:pt x="1877911" y="683094"/>
                    <a:pt x="1878593" y="682852"/>
                  </a:cubicBezTo>
                  <a:lnTo>
                    <a:pt x="1883913" y="680960"/>
                  </a:lnTo>
                  <a:cubicBezTo>
                    <a:pt x="1883913" y="680944"/>
                    <a:pt x="1883947" y="679883"/>
                    <a:pt x="1885941" y="611783"/>
                  </a:cubicBezTo>
                  <a:cubicBezTo>
                    <a:pt x="1885941" y="611801"/>
                    <a:pt x="1885973" y="612892"/>
                    <a:pt x="1887967" y="680960"/>
                  </a:cubicBezTo>
                  <a:cubicBezTo>
                    <a:pt x="1887977" y="680963"/>
                    <a:pt x="1888047" y="680988"/>
                    <a:pt x="1888727" y="681230"/>
                  </a:cubicBezTo>
                  <a:lnTo>
                    <a:pt x="1894047" y="683122"/>
                  </a:lnTo>
                  <a:cubicBezTo>
                    <a:pt x="1894047" y="683102"/>
                    <a:pt x="1894047" y="681769"/>
                    <a:pt x="1894047" y="596651"/>
                  </a:cubicBezTo>
                  <a:cubicBezTo>
                    <a:pt x="1898101" y="596651"/>
                    <a:pt x="1898101" y="596651"/>
                    <a:pt x="1898101" y="564224"/>
                  </a:cubicBezTo>
                  <a:cubicBezTo>
                    <a:pt x="1898113" y="564224"/>
                    <a:pt x="1898799" y="564224"/>
                    <a:pt x="1936607" y="564224"/>
                  </a:cubicBezTo>
                  <a:cubicBezTo>
                    <a:pt x="1936607" y="564241"/>
                    <a:pt x="1936607" y="564959"/>
                    <a:pt x="1936607" y="596651"/>
                  </a:cubicBezTo>
                  <a:cubicBezTo>
                    <a:pt x="1936617" y="596651"/>
                    <a:pt x="1936689" y="596651"/>
                    <a:pt x="1937367" y="596651"/>
                  </a:cubicBezTo>
                  <a:lnTo>
                    <a:pt x="1942687" y="596651"/>
                  </a:lnTo>
                  <a:cubicBezTo>
                    <a:pt x="1942687" y="596630"/>
                    <a:pt x="1942687" y="595324"/>
                    <a:pt x="1942687" y="514503"/>
                  </a:cubicBezTo>
                  <a:cubicBezTo>
                    <a:pt x="1942693" y="514503"/>
                    <a:pt x="1942793" y="514503"/>
                    <a:pt x="1944461" y="514503"/>
                  </a:cubicBezTo>
                  <a:lnTo>
                    <a:pt x="1956875" y="514503"/>
                  </a:lnTo>
                  <a:cubicBezTo>
                    <a:pt x="1956875" y="514496"/>
                    <a:pt x="1956875" y="514385"/>
                    <a:pt x="1956875" y="512612"/>
                  </a:cubicBezTo>
                  <a:lnTo>
                    <a:pt x="1956875" y="499371"/>
                  </a:lnTo>
                  <a:cubicBezTo>
                    <a:pt x="1956885" y="499371"/>
                    <a:pt x="1957383" y="499371"/>
                    <a:pt x="1979169" y="499371"/>
                  </a:cubicBezTo>
                  <a:cubicBezTo>
                    <a:pt x="1979169" y="499364"/>
                    <a:pt x="1979169" y="499283"/>
                    <a:pt x="1979169" y="498290"/>
                  </a:cubicBezTo>
                  <a:lnTo>
                    <a:pt x="1979169" y="490724"/>
                  </a:lnTo>
                  <a:cubicBezTo>
                    <a:pt x="1979175" y="490724"/>
                    <a:pt x="1979285" y="490724"/>
                    <a:pt x="1980941" y="490724"/>
                  </a:cubicBezTo>
                  <a:lnTo>
                    <a:pt x="1993355" y="490724"/>
                  </a:lnTo>
                  <a:cubicBezTo>
                    <a:pt x="1993355" y="490732"/>
                    <a:pt x="1993355" y="490811"/>
                    <a:pt x="1993355" y="491805"/>
                  </a:cubicBezTo>
                  <a:lnTo>
                    <a:pt x="1993355" y="499371"/>
                  </a:lnTo>
                  <a:cubicBezTo>
                    <a:pt x="1993365" y="499371"/>
                    <a:pt x="1993437" y="499371"/>
                    <a:pt x="1994115" y="499371"/>
                  </a:cubicBezTo>
                  <a:lnTo>
                    <a:pt x="1999435" y="499371"/>
                  </a:lnTo>
                  <a:lnTo>
                    <a:pt x="2009569" y="495047"/>
                  </a:lnTo>
                  <a:lnTo>
                    <a:pt x="2013621" y="498290"/>
                  </a:lnTo>
                  <a:lnTo>
                    <a:pt x="2013621" y="490724"/>
                  </a:lnTo>
                  <a:cubicBezTo>
                    <a:pt x="2013631" y="490724"/>
                    <a:pt x="2013767" y="490724"/>
                    <a:pt x="2015901" y="490724"/>
                  </a:cubicBezTo>
                  <a:lnTo>
                    <a:pt x="2031863" y="490724"/>
                  </a:lnTo>
                  <a:cubicBezTo>
                    <a:pt x="2031863" y="490732"/>
                    <a:pt x="2031863" y="490811"/>
                    <a:pt x="2031863" y="491805"/>
                  </a:cubicBezTo>
                  <a:lnTo>
                    <a:pt x="2031863" y="499371"/>
                  </a:lnTo>
                  <a:cubicBezTo>
                    <a:pt x="2031881" y="499371"/>
                    <a:pt x="2032617" y="499371"/>
                    <a:pt x="2062263" y="499371"/>
                  </a:cubicBezTo>
                  <a:cubicBezTo>
                    <a:pt x="2062263" y="499381"/>
                    <a:pt x="2062263" y="499490"/>
                    <a:pt x="2062263" y="500992"/>
                  </a:cubicBezTo>
                  <a:lnTo>
                    <a:pt x="2062263" y="512342"/>
                  </a:lnTo>
                  <a:cubicBezTo>
                    <a:pt x="2062279" y="512342"/>
                    <a:pt x="2062919" y="512342"/>
                    <a:pt x="2088609" y="512342"/>
                  </a:cubicBezTo>
                  <a:cubicBezTo>
                    <a:pt x="2088609" y="512358"/>
                    <a:pt x="2088609" y="513038"/>
                    <a:pt x="2088609" y="542606"/>
                  </a:cubicBezTo>
                  <a:cubicBezTo>
                    <a:pt x="2088619" y="542606"/>
                    <a:pt x="2088691" y="542606"/>
                    <a:pt x="2089369" y="542606"/>
                  </a:cubicBezTo>
                  <a:lnTo>
                    <a:pt x="2094689" y="542606"/>
                  </a:lnTo>
                  <a:cubicBezTo>
                    <a:pt x="2094689" y="542613"/>
                    <a:pt x="2094689" y="542699"/>
                    <a:pt x="2094689" y="543687"/>
                  </a:cubicBezTo>
                  <a:lnTo>
                    <a:pt x="2094689" y="551254"/>
                  </a:lnTo>
                  <a:cubicBezTo>
                    <a:pt x="2098743" y="551254"/>
                    <a:pt x="2098743" y="551254"/>
                    <a:pt x="2098743" y="581518"/>
                  </a:cubicBezTo>
                  <a:cubicBezTo>
                    <a:pt x="2098753" y="581518"/>
                    <a:pt x="2098827" y="581518"/>
                    <a:pt x="2099503" y="581518"/>
                  </a:cubicBezTo>
                  <a:lnTo>
                    <a:pt x="2104823" y="581518"/>
                  </a:lnTo>
                  <a:cubicBezTo>
                    <a:pt x="2104823" y="581527"/>
                    <a:pt x="2104823" y="581594"/>
                    <a:pt x="2104823" y="582329"/>
                  </a:cubicBezTo>
                  <a:lnTo>
                    <a:pt x="2104823" y="588004"/>
                  </a:lnTo>
                  <a:cubicBezTo>
                    <a:pt x="2104829" y="588004"/>
                    <a:pt x="2104907" y="588004"/>
                    <a:pt x="2105837" y="588004"/>
                  </a:cubicBezTo>
                  <a:lnTo>
                    <a:pt x="2112929" y="588004"/>
                  </a:lnTo>
                  <a:cubicBezTo>
                    <a:pt x="2112929" y="588021"/>
                    <a:pt x="2112929" y="588734"/>
                    <a:pt x="2112929" y="618269"/>
                  </a:cubicBezTo>
                  <a:cubicBezTo>
                    <a:pt x="2112937" y="618269"/>
                    <a:pt x="2113057" y="618269"/>
                    <a:pt x="2114957" y="618269"/>
                  </a:cubicBezTo>
                  <a:lnTo>
                    <a:pt x="2129143" y="618269"/>
                  </a:lnTo>
                  <a:cubicBezTo>
                    <a:pt x="2129143" y="618285"/>
                    <a:pt x="2129143" y="618865"/>
                    <a:pt x="2129143" y="642048"/>
                  </a:cubicBezTo>
                  <a:cubicBezTo>
                    <a:pt x="2131171" y="642048"/>
                    <a:pt x="2131171" y="642048"/>
                    <a:pt x="2131171" y="643669"/>
                  </a:cubicBezTo>
                  <a:lnTo>
                    <a:pt x="2131171" y="655019"/>
                  </a:lnTo>
                  <a:cubicBezTo>
                    <a:pt x="2131179" y="655019"/>
                    <a:pt x="2131249" y="655019"/>
                    <a:pt x="2131931" y="655019"/>
                  </a:cubicBezTo>
                  <a:lnTo>
                    <a:pt x="2137251" y="655019"/>
                  </a:lnTo>
                  <a:cubicBezTo>
                    <a:pt x="2137251" y="655033"/>
                    <a:pt x="2137251" y="655596"/>
                    <a:pt x="2137251" y="678798"/>
                  </a:cubicBezTo>
                  <a:cubicBezTo>
                    <a:pt x="2137259" y="678798"/>
                    <a:pt x="2137357" y="678798"/>
                    <a:pt x="2138517" y="678798"/>
                  </a:cubicBezTo>
                  <a:lnTo>
                    <a:pt x="2147383" y="678798"/>
                  </a:lnTo>
                  <a:cubicBezTo>
                    <a:pt x="2149411" y="680960"/>
                    <a:pt x="2149411" y="680960"/>
                    <a:pt x="2149411" y="682852"/>
                  </a:cubicBezTo>
                  <a:lnTo>
                    <a:pt x="2149411" y="696093"/>
                  </a:lnTo>
                  <a:cubicBezTo>
                    <a:pt x="2149415" y="696086"/>
                    <a:pt x="2149503" y="695979"/>
                    <a:pt x="2150931" y="694201"/>
                  </a:cubicBezTo>
                  <a:lnTo>
                    <a:pt x="2161571" y="680960"/>
                  </a:lnTo>
                  <a:cubicBezTo>
                    <a:pt x="2161585" y="680960"/>
                    <a:pt x="2162225" y="680960"/>
                    <a:pt x="2189945" y="680960"/>
                  </a:cubicBezTo>
                  <a:cubicBezTo>
                    <a:pt x="2189945" y="680985"/>
                    <a:pt x="2189945" y="682386"/>
                    <a:pt x="2189945" y="767431"/>
                  </a:cubicBezTo>
                  <a:cubicBezTo>
                    <a:pt x="2189953" y="767431"/>
                    <a:pt x="2190029" y="767431"/>
                    <a:pt x="2190705" y="767431"/>
                  </a:cubicBezTo>
                  <a:lnTo>
                    <a:pt x="2196025" y="767431"/>
                  </a:lnTo>
                  <a:cubicBezTo>
                    <a:pt x="2196029" y="767423"/>
                    <a:pt x="2196087" y="767323"/>
                    <a:pt x="2196785" y="766080"/>
                  </a:cubicBezTo>
                  <a:lnTo>
                    <a:pt x="2202105" y="756622"/>
                  </a:lnTo>
                  <a:cubicBezTo>
                    <a:pt x="2202105" y="756629"/>
                    <a:pt x="2202105" y="756728"/>
                    <a:pt x="2202105" y="758514"/>
                  </a:cubicBezTo>
                  <a:lnTo>
                    <a:pt x="2202105" y="771755"/>
                  </a:lnTo>
                  <a:cubicBezTo>
                    <a:pt x="2206157" y="771755"/>
                    <a:pt x="2206157" y="771755"/>
                    <a:pt x="2206157" y="726358"/>
                  </a:cubicBezTo>
                  <a:cubicBezTo>
                    <a:pt x="2206167" y="726358"/>
                    <a:pt x="2206237" y="726358"/>
                    <a:pt x="2206917" y="726358"/>
                  </a:cubicBezTo>
                  <a:lnTo>
                    <a:pt x="2212237" y="726358"/>
                  </a:lnTo>
                  <a:cubicBezTo>
                    <a:pt x="2212237" y="726343"/>
                    <a:pt x="2212237" y="725343"/>
                    <a:pt x="2212237" y="661504"/>
                  </a:cubicBezTo>
                  <a:cubicBezTo>
                    <a:pt x="2212245" y="661504"/>
                    <a:pt x="2212325" y="661504"/>
                    <a:pt x="2213251" y="661504"/>
                  </a:cubicBezTo>
                  <a:lnTo>
                    <a:pt x="2220345" y="661504"/>
                  </a:lnTo>
                  <a:cubicBezTo>
                    <a:pt x="2220351" y="661483"/>
                    <a:pt x="2220615" y="660543"/>
                    <a:pt x="2232505" y="618269"/>
                  </a:cubicBezTo>
                  <a:cubicBezTo>
                    <a:pt x="2232514" y="618269"/>
                    <a:pt x="2232611" y="618269"/>
                    <a:pt x="2233771" y="618269"/>
                  </a:cubicBezTo>
                  <a:lnTo>
                    <a:pt x="2242639" y="618269"/>
                  </a:lnTo>
                  <a:cubicBezTo>
                    <a:pt x="2242644" y="618292"/>
                    <a:pt x="2242869" y="619258"/>
                    <a:pt x="2252771" y="661504"/>
                  </a:cubicBezTo>
                  <a:cubicBezTo>
                    <a:pt x="2252777" y="661504"/>
                    <a:pt x="2252851" y="661504"/>
                    <a:pt x="2253785" y="661504"/>
                  </a:cubicBezTo>
                  <a:lnTo>
                    <a:pt x="2260879" y="661504"/>
                  </a:lnTo>
                  <a:cubicBezTo>
                    <a:pt x="2260879" y="661515"/>
                    <a:pt x="2260879" y="662182"/>
                    <a:pt x="2260879" y="700416"/>
                  </a:cubicBezTo>
                  <a:cubicBezTo>
                    <a:pt x="2260885" y="700416"/>
                    <a:pt x="2260985" y="700416"/>
                    <a:pt x="2262651" y="700416"/>
                  </a:cubicBezTo>
                  <a:lnTo>
                    <a:pt x="2275065" y="700416"/>
                  </a:lnTo>
                  <a:cubicBezTo>
                    <a:pt x="2275065" y="700424"/>
                    <a:pt x="2275065" y="700546"/>
                    <a:pt x="2275065" y="702578"/>
                  </a:cubicBezTo>
                  <a:lnTo>
                    <a:pt x="2275065" y="717710"/>
                  </a:lnTo>
                  <a:cubicBezTo>
                    <a:pt x="2279119" y="717710"/>
                    <a:pt x="2279119" y="717710"/>
                    <a:pt x="2279119" y="715549"/>
                  </a:cubicBezTo>
                  <a:lnTo>
                    <a:pt x="2279119" y="700416"/>
                  </a:lnTo>
                  <a:cubicBezTo>
                    <a:pt x="2279129" y="700416"/>
                    <a:pt x="2279241" y="700416"/>
                    <a:pt x="2280639" y="700416"/>
                  </a:cubicBezTo>
                  <a:lnTo>
                    <a:pt x="2291279" y="700416"/>
                  </a:lnTo>
                  <a:cubicBezTo>
                    <a:pt x="2291279" y="700426"/>
                    <a:pt x="2291279" y="700543"/>
                    <a:pt x="2291279" y="702037"/>
                  </a:cubicBezTo>
                  <a:lnTo>
                    <a:pt x="2291279" y="713387"/>
                  </a:lnTo>
                  <a:cubicBezTo>
                    <a:pt x="2291295" y="713387"/>
                    <a:pt x="2292003" y="713387"/>
                    <a:pt x="2321680" y="713387"/>
                  </a:cubicBezTo>
                  <a:cubicBezTo>
                    <a:pt x="2321680" y="713370"/>
                    <a:pt x="2321680" y="712599"/>
                    <a:pt x="2321680" y="676637"/>
                  </a:cubicBezTo>
                  <a:cubicBezTo>
                    <a:pt x="2321687" y="676637"/>
                    <a:pt x="2321781" y="676637"/>
                    <a:pt x="2322945" y="676637"/>
                  </a:cubicBezTo>
                  <a:lnTo>
                    <a:pt x="2331813" y="676637"/>
                  </a:lnTo>
                  <a:cubicBezTo>
                    <a:pt x="2331813" y="676648"/>
                    <a:pt x="2331813" y="677142"/>
                    <a:pt x="2331813" y="698254"/>
                  </a:cubicBezTo>
                  <a:cubicBezTo>
                    <a:pt x="2333840" y="698254"/>
                    <a:pt x="2333840" y="698254"/>
                    <a:pt x="2333840" y="665828"/>
                  </a:cubicBezTo>
                  <a:cubicBezTo>
                    <a:pt x="2333853" y="665828"/>
                    <a:pt x="2334395" y="665828"/>
                    <a:pt x="2356133" y="665828"/>
                  </a:cubicBezTo>
                  <a:cubicBezTo>
                    <a:pt x="2356133" y="665818"/>
                    <a:pt x="2356133" y="665698"/>
                    <a:pt x="2356133" y="664206"/>
                  </a:cubicBezTo>
                  <a:lnTo>
                    <a:pt x="2356133" y="652857"/>
                  </a:lnTo>
                  <a:cubicBezTo>
                    <a:pt x="2356141" y="652857"/>
                    <a:pt x="2356215" y="652857"/>
                    <a:pt x="2356893" y="652857"/>
                  </a:cubicBezTo>
                  <a:lnTo>
                    <a:pt x="2362213" y="652857"/>
                  </a:lnTo>
                  <a:cubicBezTo>
                    <a:pt x="2362213" y="652851"/>
                    <a:pt x="2362213" y="652738"/>
                    <a:pt x="2362213" y="650966"/>
                  </a:cubicBezTo>
                  <a:lnTo>
                    <a:pt x="2362213" y="637725"/>
                  </a:lnTo>
                  <a:lnTo>
                    <a:pt x="2366267" y="644210"/>
                  </a:lnTo>
                  <a:cubicBezTo>
                    <a:pt x="2366275" y="644210"/>
                    <a:pt x="2366403" y="644210"/>
                    <a:pt x="2368547" y="644210"/>
                  </a:cubicBezTo>
                  <a:lnTo>
                    <a:pt x="2384507" y="644210"/>
                  </a:lnTo>
                  <a:cubicBezTo>
                    <a:pt x="2384507" y="644202"/>
                    <a:pt x="2384507" y="644134"/>
                    <a:pt x="2384507" y="643399"/>
                  </a:cubicBezTo>
                  <a:lnTo>
                    <a:pt x="2384507" y="637725"/>
                  </a:lnTo>
                  <a:cubicBezTo>
                    <a:pt x="2384516" y="637725"/>
                    <a:pt x="2384590" y="637725"/>
                    <a:pt x="2385267" y="637725"/>
                  </a:cubicBezTo>
                  <a:lnTo>
                    <a:pt x="2390587" y="637725"/>
                  </a:lnTo>
                  <a:cubicBezTo>
                    <a:pt x="2390587" y="637734"/>
                    <a:pt x="2390587" y="637834"/>
                    <a:pt x="2390587" y="639076"/>
                  </a:cubicBezTo>
                  <a:lnTo>
                    <a:pt x="2390587" y="648534"/>
                  </a:lnTo>
                  <a:cubicBezTo>
                    <a:pt x="2390601" y="648534"/>
                    <a:pt x="2391335" y="648534"/>
                    <a:pt x="2429093" y="648534"/>
                  </a:cubicBezTo>
                  <a:cubicBezTo>
                    <a:pt x="2429093" y="648552"/>
                    <a:pt x="2429093" y="650062"/>
                    <a:pt x="2429093" y="786887"/>
                  </a:cubicBezTo>
                  <a:cubicBezTo>
                    <a:pt x="2429104" y="786887"/>
                    <a:pt x="2429219" y="786887"/>
                    <a:pt x="2430613" y="786887"/>
                  </a:cubicBezTo>
                  <a:lnTo>
                    <a:pt x="2441254" y="786887"/>
                  </a:lnTo>
                  <a:cubicBezTo>
                    <a:pt x="2441254" y="782564"/>
                    <a:pt x="2441254" y="778240"/>
                    <a:pt x="2441254" y="773917"/>
                  </a:cubicBezTo>
                  <a:cubicBezTo>
                    <a:pt x="2443281" y="773917"/>
                    <a:pt x="2443281" y="773917"/>
                    <a:pt x="2445307" y="773917"/>
                  </a:cubicBezTo>
                  <a:cubicBezTo>
                    <a:pt x="2445307" y="778240"/>
                    <a:pt x="2445307" y="782564"/>
                    <a:pt x="2445307" y="786887"/>
                  </a:cubicBezTo>
                  <a:cubicBezTo>
                    <a:pt x="2455441" y="786887"/>
                    <a:pt x="2465575" y="786887"/>
                    <a:pt x="2475707" y="786887"/>
                  </a:cubicBezTo>
                  <a:cubicBezTo>
                    <a:pt x="2475707" y="776078"/>
                    <a:pt x="2475707" y="767431"/>
                    <a:pt x="2475707" y="756622"/>
                  </a:cubicBezTo>
                  <a:cubicBezTo>
                    <a:pt x="2479762" y="756622"/>
                    <a:pt x="2483815" y="756622"/>
                    <a:pt x="2487867" y="756622"/>
                  </a:cubicBezTo>
                  <a:lnTo>
                    <a:pt x="2500027" y="754461"/>
                  </a:lnTo>
                  <a:cubicBezTo>
                    <a:pt x="2502055" y="754461"/>
                    <a:pt x="2502055" y="756622"/>
                    <a:pt x="2504082" y="756622"/>
                  </a:cubicBezTo>
                  <a:lnTo>
                    <a:pt x="2514215" y="756622"/>
                  </a:lnTo>
                  <a:cubicBezTo>
                    <a:pt x="2514215" y="767431"/>
                    <a:pt x="2514215" y="778240"/>
                    <a:pt x="2514215" y="786887"/>
                  </a:cubicBezTo>
                  <a:cubicBezTo>
                    <a:pt x="2516242" y="786887"/>
                    <a:pt x="2518269" y="786887"/>
                    <a:pt x="2522321" y="786887"/>
                  </a:cubicBezTo>
                  <a:cubicBezTo>
                    <a:pt x="2522321" y="793373"/>
                    <a:pt x="2522321" y="799858"/>
                    <a:pt x="2522321" y="804182"/>
                  </a:cubicBezTo>
                  <a:lnTo>
                    <a:pt x="2531658" y="805087"/>
                  </a:lnTo>
                  <a:lnTo>
                    <a:pt x="2544615" y="805087"/>
                  </a:lnTo>
                  <a:cubicBezTo>
                    <a:pt x="2544615" y="799278"/>
                    <a:pt x="2544615" y="795106"/>
                    <a:pt x="2544615" y="789049"/>
                  </a:cubicBezTo>
                  <a:lnTo>
                    <a:pt x="2612571" y="789049"/>
                  </a:lnTo>
                  <a:lnTo>
                    <a:pt x="2612571" y="703796"/>
                  </a:lnTo>
                  <a:lnTo>
                    <a:pt x="2684579" y="703796"/>
                  </a:lnTo>
                  <a:lnTo>
                    <a:pt x="2684579" y="782564"/>
                  </a:lnTo>
                  <a:cubicBezTo>
                    <a:pt x="2685215" y="782564"/>
                    <a:pt x="2685849" y="782564"/>
                    <a:pt x="2686483" y="782564"/>
                  </a:cubicBezTo>
                  <a:lnTo>
                    <a:pt x="2687725" y="805087"/>
                  </a:lnTo>
                  <a:lnTo>
                    <a:pt x="2697401" y="805087"/>
                  </a:lnTo>
                  <a:cubicBezTo>
                    <a:pt x="2697937" y="797873"/>
                    <a:pt x="2698643" y="790219"/>
                    <a:pt x="2698643" y="782564"/>
                  </a:cubicBezTo>
                  <a:cubicBezTo>
                    <a:pt x="2700671" y="782564"/>
                    <a:pt x="2702697" y="782564"/>
                    <a:pt x="2704723" y="782564"/>
                  </a:cubicBezTo>
                  <a:lnTo>
                    <a:pt x="2705965" y="805087"/>
                  </a:lnTo>
                  <a:lnTo>
                    <a:pt x="2756588" y="805087"/>
                  </a:lnTo>
                  <a:lnTo>
                    <a:pt x="2756588" y="642059"/>
                  </a:lnTo>
                  <a:lnTo>
                    <a:pt x="2953915" y="642059"/>
                  </a:lnTo>
                  <a:lnTo>
                    <a:pt x="2953915" y="805087"/>
                  </a:lnTo>
                  <a:lnTo>
                    <a:pt x="2972611" y="805087"/>
                  </a:lnTo>
                  <a:lnTo>
                    <a:pt x="2972611" y="722394"/>
                  </a:lnTo>
                  <a:lnTo>
                    <a:pt x="3067731" y="722394"/>
                  </a:lnTo>
                  <a:cubicBezTo>
                    <a:pt x="3071806" y="616373"/>
                    <a:pt x="3075185" y="510899"/>
                    <a:pt x="3079662" y="404253"/>
                  </a:cubicBezTo>
                  <a:cubicBezTo>
                    <a:pt x="3069529" y="404253"/>
                    <a:pt x="3045209" y="391282"/>
                    <a:pt x="3067502" y="382635"/>
                  </a:cubicBezTo>
                  <a:cubicBezTo>
                    <a:pt x="3065474" y="380473"/>
                    <a:pt x="3063449" y="378311"/>
                    <a:pt x="3061422" y="378311"/>
                  </a:cubicBezTo>
                  <a:cubicBezTo>
                    <a:pt x="3061422" y="365341"/>
                    <a:pt x="3059394" y="363179"/>
                    <a:pt x="3069529" y="354532"/>
                  </a:cubicBezTo>
                  <a:cubicBezTo>
                    <a:pt x="3069529" y="350208"/>
                    <a:pt x="3069529" y="343723"/>
                    <a:pt x="3069529" y="337238"/>
                  </a:cubicBezTo>
                  <a:cubicBezTo>
                    <a:pt x="3073582" y="337238"/>
                    <a:pt x="3077635" y="337238"/>
                    <a:pt x="3083715" y="337238"/>
                  </a:cubicBezTo>
                  <a:cubicBezTo>
                    <a:pt x="3083715" y="328590"/>
                    <a:pt x="3083715" y="322105"/>
                    <a:pt x="3083715" y="315620"/>
                  </a:cubicBezTo>
                  <a:cubicBezTo>
                    <a:pt x="3083715" y="313458"/>
                    <a:pt x="3085742" y="313458"/>
                    <a:pt x="3085742" y="311296"/>
                  </a:cubicBezTo>
                  <a:cubicBezTo>
                    <a:pt x="3085742" y="285355"/>
                    <a:pt x="3085742" y="259414"/>
                    <a:pt x="3085742" y="233472"/>
                  </a:cubicBezTo>
                  <a:cubicBezTo>
                    <a:pt x="3085742" y="231310"/>
                    <a:pt x="3083715" y="229149"/>
                    <a:pt x="3083715" y="226987"/>
                  </a:cubicBezTo>
                  <a:cubicBezTo>
                    <a:pt x="3085742" y="224825"/>
                    <a:pt x="3087769" y="222663"/>
                    <a:pt x="3089795" y="220501"/>
                  </a:cubicBezTo>
                  <a:cubicBezTo>
                    <a:pt x="3089795" y="201045"/>
                    <a:pt x="3089795" y="181589"/>
                    <a:pt x="3089795" y="162133"/>
                  </a:cubicBezTo>
                  <a:cubicBezTo>
                    <a:pt x="3089795" y="159972"/>
                    <a:pt x="3089795" y="159972"/>
                    <a:pt x="3091822" y="157810"/>
                  </a:cubicBezTo>
                  <a:cubicBezTo>
                    <a:pt x="3091822" y="140516"/>
                    <a:pt x="3091822" y="121060"/>
                    <a:pt x="3091822" y="101604"/>
                  </a:cubicBezTo>
                  <a:cubicBezTo>
                    <a:pt x="3093849" y="92957"/>
                    <a:pt x="3093849" y="88633"/>
                    <a:pt x="3093849" y="82148"/>
                  </a:cubicBezTo>
                  <a:cubicBezTo>
                    <a:pt x="3097902" y="88633"/>
                    <a:pt x="3097902" y="92957"/>
                    <a:pt x="3097902" y="99442"/>
                  </a:cubicBezTo>
                  <a:cubicBezTo>
                    <a:pt x="3099929" y="121060"/>
                    <a:pt x="3099929" y="140516"/>
                    <a:pt x="3099929" y="157810"/>
                  </a:cubicBezTo>
                  <a:cubicBezTo>
                    <a:pt x="3101955" y="181589"/>
                    <a:pt x="3101955" y="201045"/>
                    <a:pt x="3101955" y="220501"/>
                  </a:cubicBezTo>
                  <a:cubicBezTo>
                    <a:pt x="3103982" y="222663"/>
                    <a:pt x="3106009" y="224825"/>
                    <a:pt x="3108035" y="226987"/>
                  </a:cubicBezTo>
                  <a:cubicBezTo>
                    <a:pt x="3108035" y="229149"/>
                    <a:pt x="3106009" y="231310"/>
                    <a:pt x="3106009" y="233472"/>
                  </a:cubicBezTo>
                  <a:cubicBezTo>
                    <a:pt x="3106009" y="259414"/>
                    <a:pt x="3106009" y="285355"/>
                    <a:pt x="3106009" y="311296"/>
                  </a:cubicBezTo>
                  <a:cubicBezTo>
                    <a:pt x="3106009" y="313458"/>
                    <a:pt x="3108035" y="313458"/>
                    <a:pt x="3108035" y="315620"/>
                  </a:cubicBezTo>
                  <a:cubicBezTo>
                    <a:pt x="3108035" y="322105"/>
                    <a:pt x="3108035" y="328590"/>
                    <a:pt x="3108035" y="337238"/>
                  </a:cubicBezTo>
                  <a:cubicBezTo>
                    <a:pt x="3112089" y="337238"/>
                    <a:pt x="3118169" y="337238"/>
                    <a:pt x="3122222" y="337238"/>
                  </a:cubicBezTo>
                  <a:cubicBezTo>
                    <a:pt x="3122222" y="343723"/>
                    <a:pt x="3122222" y="350208"/>
                    <a:pt x="3122222" y="354532"/>
                  </a:cubicBezTo>
                  <a:cubicBezTo>
                    <a:pt x="3130330" y="363179"/>
                    <a:pt x="3130330" y="363179"/>
                    <a:pt x="3130330" y="378311"/>
                  </a:cubicBezTo>
                  <a:cubicBezTo>
                    <a:pt x="3128302" y="378311"/>
                    <a:pt x="3126275" y="380473"/>
                    <a:pt x="3124250" y="382635"/>
                  </a:cubicBezTo>
                  <a:cubicBezTo>
                    <a:pt x="3144515" y="393444"/>
                    <a:pt x="3120195" y="402091"/>
                    <a:pt x="3112089" y="404253"/>
                  </a:cubicBezTo>
                  <a:cubicBezTo>
                    <a:pt x="3114115" y="488562"/>
                    <a:pt x="3118169" y="572871"/>
                    <a:pt x="3120195" y="657181"/>
                  </a:cubicBezTo>
                  <a:cubicBezTo>
                    <a:pt x="3142490" y="657181"/>
                    <a:pt x="3164782" y="657181"/>
                    <a:pt x="3185050" y="657181"/>
                  </a:cubicBezTo>
                  <a:cubicBezTo>
                    <a:pt x="3185050" y="683122"/>
                    <a:pt x="3185050" y="709063"/>
                    <a:pt x="3185050" y="732843"/>
                  </a:cubicBezTo>
                  <a:cubicBezTo>
                    <a:pt x="3189103" y="732843"/>
                    <a:pt x="3191130" y="732843"/>
                    <a:pt x="3193157" y="732843"/>
                  </a:cubicBezTo>
                  <a:cubicBezTo>
                    <a:pt x="3193157" y="730681"/>
                    <a:pt x="3195183" y="728519"/>
                    <a:pt x="3195183" y="726358"/>
                  </a:cubicBezTo>
                  <a:cubicBezTo>
                    <a:pt x="3197210" y="726358"/>
                    <a:pt x="3199237" y="726358"/>
                    <a:pt x="3201263" y="726358"/>
                  </a:cubicBezTo>
                  <a:cubicBezTo>
                    <a:pt x="3201263" y="728519"/>
                    <a:pt x="3201263" y="730681"/>
                    <a:pt x="3203291" y="735005"/>
                  </a:cubicBezTo>
                  <a:cubicBezTo>
                    <a:pt x="3207343" y="735005"/>
                    <a:pt x="3211397" y="735005"/>
                    <a:pt x="3215451" y="735005"/>
                  </a:cubicBezTo>
                  <a:cubicBezTo>
                    <a:pt x="3215451" y="732843"/>
                    <a:pt x="3215451" y="730681"/>
                    <a:pt x="3215451" y="728519"/>
                  </a:cubicBezTo>
                  <a:cubicBezTo>
                    <a:pt x="3223557" y="728519"/>
                    <a:pt x="3229636" y="728519"/>
                    <a:pt x="3237744" y="728519"/>
                  </a:cubicBezTo>
                  <a:cubicBezTo>
                    <a:pt x="3237744" y="730681"/>
                    <a:pt x="3237744" y="732843"/>
                    <a:pt x="3237744" y="735005"/>
                  </a:cubicBezTo>
                  <a:cubicBezTo>
                    <a:pt x="3243823" y="735005"/>
                    <a:pt x="3251931" y="735005"/>
                    <a:pt x="3258011" y="735005"/>
                  </a:cubicBezTo>
                  <a:cubicBezTo>
                    <a:pt x="3258011" y="750137"/>
                    <a:pt x="3258011" y="765270"/>
                    <a:pt x="3258011" y="780402"/>
                  </a:cubicBezTo>
                  <a:cubicBezTo>
                    <a:pt x="3262065" y="780402"/>
                    <a:pt x="3268145" y="780402"/>
                    <a:pt x="3272198" y="780402"/>
                  </a:cubicBezTo>
                  <a:cubicBezTo>
                    <a:pt x="3272198" y="776078"/>
                    <a:pt x="3272198" y="771755"/>
                    <a:pt x="3272198" y="767431"/>
                  </a:cubicBezTo>
                  <a:cubicBezTo>
                    <a:pt x="3278278" y="767431"/>
                    <a:pt x="3284358" y="767431"/>
                    <a:pt x="3288412" y="767431"/>
                  </a:cubicBezTo>
                  <a:cubicBezTo>
                    <a:pt x="3288412" y="706902"/>
                    <a:pt x="3288412" y="648534"/>
                    <a:pt x="3288412" y="588004"/>
                  </a:cubicBezTo>
                  <a:cubicBezTo>
                    <a:pt x="3290438" y="585842"/>
                    <a:pt x="3292465" y="583680"/>
                    <a:pt x="3294492" y="581518"/>
                  </a:cubicBezTo>
                  <a:cubicBezTo>
                    <a:pt x="3318811" y="581518"/>
                    <a:pt x="3343131" y="581518"/>
                    <a:pt x="3367453" y="581518"/>
                  </a:cubicBezTo>
                  <a:lnTo>
                    <a:pt x="3367453" y="590166"/>
                  </a:lnTo>
                  <a:lnTo>
                    <a:pt x="3377586" y="590166"/>
                  </a:lnTo>
                  <a:cubicBezTo>
                    <a:pt x="3377586" y="629078"/>
                    <a:pt x="3377586" y="667990"/>
                    <a:pt x="3377586" y="704740"/>
                  </a:cubicBezTo>
                  <a:cubicBezTo>
                    <a:pt x="3385693" y="704740"/>
                    <a:pt x="3391773" y="704740"/>
                    <a:pt x="3399879" y="704740"/>
                  </a:cubicBezTo>
                  <a:cubicBezTo>
                    <a:pt x="3399879" y="683122"/>
                    <a:pt x="3399879" y="661504"/>
                    <a:pt x="3399879" y="637725"/>
                  </a:cubicBezTo>
                  <a:cubicBezTo>
                    <a:pt x="3407986" y="637725"/>
                    <a:pt x="3418119" y="637725"/>
                    <a:pt x="3426227" y="637725"/>
                  </a:cubicBezTo>
                  <a:cubicBezTo>
                    <a:pt x="3428253" y="637725"/>
                    <a:pt x="3428253" y="635563"/>
                    <a:pt x="3430279" y="633401"/>
                  </a:cubicBezTo>
                  <a:lnTo>
                    <a:pt x="3438387" y="633401"/>
                  </a:lnTo>
                  <a:cubicBezTo>
                    <a:pt x="3440413" y="635563"/>
                    <a:pt x="3440413" y="637725"/>
                    <a:pt x="3442439" y="637725"/>
                  </a:cubicBezTo>
                  <a:cubicBezTo>
                    <a:pt x="3448519" y="637725"/>
                    <a:pt x="3456627" y="637725"/>
                    <a:pt x="3464734" y="637725"/>
                  </a:cubicBezTo>
                  <a:cubicBezTo>
                    <a:pt x="3464734" y="598813"/>
                    <a:pt x="3464734" y="559901"/>
                    <a:pt x="3464734" y="520989"/>
                  </a:cubicBezTo>
                  <a:cubicBezTo>
                    <a:pt x="3464747" y="520986"/>
                    <a:pt x="3465614" y="520822"/>
                    <a:pt x="3521481" y="510180"/>
                  </a:cubicBezTo>
                  <a:cubicBezTo>
                    <a:pt x="3521481" y="510187"/>
                    <a:pt x="3521481" y="510261"/>
                    <a:pt x="3521481" y="511261"/>
                  </a:cubicBezTo>
                  <a:lnTo>
                    <a:pt x="3521481" y="518827"/>
                  </a:lnTo>
                  <a:cubicBezTo>
                    <a:pt x="3521498" y="518827"/>
                    <a:pt x="3522142" y="518827"/>
                    <a:pt x="3547828" y="518827"/>
                  </a:cubicBezTo>
                  <a:cubicBezTo>
                    <a:pt x="3547828" y="518849"/>
                    <a:pt x="3547828" y="521220"/>
                    <a:pt x="3547828" y="773917"/>
                  </a:cubicBezTo>
                  <a:cubicBezTo>
                    <a:pt x="3553907" y="773917"/>
                    <a:pt x="3562015" y="773917"/>
                    <a:pt x="3570122" y="773917"/>
                  </a:cubicBezTo>
                  <a:cubicBezTo>
                    <a:pt x="3570122" y="771755"/>
                    <a:pt x="3570122" y="771755"/>
                    <a:pt x="3570122" y="769593"/>
                  </a:cubicBezTo>
                  <a:cubicBezTo>
                    <a:pt x="3574174" y="769593"/>
                    <a:pt x="3578227" y="769593"/>
                    <a:pt x="3582282" y="769593"/>
                  </a:cubicBezTo>
                  <a:cubicBezTo>
                    <a:pt x="3582282" y="771755"/>
                    <a:pt x="3582282" y="771755"/>
                    <a:pt x="3582282" y="773917"/>
                  </a:cubicBezTo>
                  <a:cubicBezTo>
                    <a:pt x="3590389" y="773917"/>
                    <a:pt x="3598494" y="773917"/>
                    <a:pt x="3606602" y="773917"/>
                  </a:cubicBezTo>
                  <a:cubicBezTo>
                    <a:pt x="3606602" y="769593"/>
                    <a:pt x="3606602" y="765270"/>
                    <a:pt x="3606602" y="760946"/>
                  </a:cubicBezTo>
                  <a:cubicBezTo>
                    <a:pt x="3616735" y="760946"/>
                    <a:pt x="3626870" y="760946"/>
                    <a:pt x="3634975" y="760946"/>
                  </a:cubicBezTo>
                  <a:cubicBezTo>
                    <a:pt x="3639029" y="756622"/>
                    <a:pt x="3643083" y="756622"/>
                    <a:pt x="3647135" y="756622"/>
                  </a:cubicBezTo>
                  <a:cubicBezTo>
                    <a:pt x="3653215" y="760946"/>
                    <a:pt x="3661323" y="760946"/>
                    <a:pt x="3667403" y="760946"/>
                  </a:cubicBezTo>
                  <a:cubicBezTo>
                    <a:pt x="3667403" y="754461"/>
                    <a:pt x="3667403" y="750137"/>
                    <a:pt x="3667403" y="743652"/>
                  </a:cubicBezTo>
                  <a:lnTo>
                    <a:pt x="3675510" y="743652"/>
                  </a:lnTo>
                  <a:cubicBezTo>
                    <a:pt x="3675510" y="739328"/>
                    <a:pt x="3675510" y="735005"/>
                    <a:pt x="3675510" y="730681"/>
                  </a:cubicBezTo>
                  <a:cubicBezTo>
                    <a:pt x="3693750" y="730681"/>
                    <a:pt x="3714017" y="730681"/>
                    <a:pt x="3732257" y="730681"/>
                  </a:cubicBezTo>
                  <a:cubicBezTo>
                    <a:pt x="3732257" y="719872"/>
                    <a:pt x="3732257" y="711225"/>
                    <a:pt x="3732257" y="700416"/>
                  </a:cubicBezTo>
                  <a:cubicBezTo>
                    <a:pt x="3738337" y="700416"/>
                    <a:pt x="3744417" y="700416"/>
                    <a:pt x="3750497" y="700416"/>
                  </a:cubicBezTo>
                  <a:cubicBezTo>
                    <a:pt x="3750497" y="698254"/>
                    <a:pt x="3750497" y="696093"/>
                    <a:pt x="3750497" y="693931"/>
                  </a:cubicBezTo>
                  <a:cubicBezTo>
                    <a:pt x="3754550" y="693931"/>
                    <a:pt x="3758603" y="693931"/>
                    <a:pt x="3762657" y="693931"/>
                  </a:cubicBezTo>
                  <a:cubicBezTo>
                    <a:pt x="3762657" y="696093"/>
                    <a:pt x="3762657" y="698254"/>
                    <a:pt x="3762657" y="700416"/>
                  </a:cubicBezTo>
                  <a:cubicBezTo>
                    <a:pt x="3768737" y="700416"/>
                    <a:pt x="3772790" y="700416"/>
                    <a:pt x="3778870" y="700416"/>
                  </a:cubicBezTo>
                  <a:cubicBezTo>
                    <a:pt x="3778870" y="715549"/>
                    <a:pt x="3778870" y="732843"/>
                    <a:pt x="3778870" y="750137"/>
                  </a:cubicBezTo>
                  <a:lnTo>
                    <a:pt x="3789470" y="750137"/>
                  </a:lnTo>
                  <a:lnTo>
                    <a:pt x="3789470" y="586174"/>
                  </a:lnTo>
                  <a:lnTo>
                    <a:pt x="3791390" y="586174"/>
                  </a:lnTo>
                  <a:lnTo>
                    <a:pt x="3791390" y="723865"/>
                  </a:lnTo>
                  <a:lnTo>
                    <a:pt x="3791390" y="750137"/>
                  </a:lnTo>
                  <a:lnTo>
                    <a:pt x="3806350" y="750137"/>
                  </a:lnTo>
                  <a:lnTo>
                    <a:pt x="3806350" y="742023"/>
                  </a:lnTo>
                  <a:lnTo>
                    <a:pt x="3811298" y="742023"/>
                  </a:lnTo>
                  <a:lnTo>
                    <a:pt x="3811298" y="724196"/>
                  </a:lnTo>
                  <a:cubicBezTo>
                    <a:pt x="3823458" y="724196"/>
                    <a:pt x="3837645" y="724196"/>
                    <a:pt x="3849805" y="724196"/>
                  </a:cubicBezTo>
                  <a:cubicBezTo>
                    <a:pt x="3849805" y="713387"/>
                    <a:pt x="3849805" y="704740"/>
                    <a:pt x="3849805" y="693931"/>
                  </a:cubicBezTo>
                  <a:lnTo>
                    <a:pt x="3888823" y="693931"/>
                  </a:lnTo>
                  <a:lnTo>
                    <a:pt x="3888823" y="690579"/>
                  </a:lnTo>
                  <a:cubicBezTo>
                    <a:pt x="3888823" y="690579"/>
                    <a:pt x="3888823" y="690579"/>
                    <a:pt x="3887708" y="690579"/>
                  </a:cubicBezTo>
                  <a:lnTo>
                    <a:pt x="3879906" y="690579"/>
                  </a:lnTo>
                  <a:cubicBezTo>
                    <a:pt x="3879906" y="690579"/>
                    <a:pt x="3879906" y="690579"/>
                    <a:pt x="3879906" y="689443"/>
                  </a:cubicBezTo>
                  <a:lnTo>
                    <a:pt x="3879906" y="681500"/>
                  </a:lnTo>
                  <a:cubicBezTo>
                    <a:pt x="3879906" y="681500"/>
                    <a:pt x="3879906" y="681500"/>
                    <a:pt x="3881022" y="681500"/>
                  </a:cubicBezTo>
                  <a:lnTo>
                    <a:pt x="3888823" y="681500"/>
                  </a:lnTo>
                  <a:cubicBezTo>
                    <a:pt x="3888823" y="681500"/>
                    <a:pt x="3888823" y="681500"/>
                    <a:pt x="3888823" y="679986"/>
                  </a:cubicBezTo>
                  <a:lnTo>
                    <a:pt x="3888823" y="669395"/>
                  </a:lnTo>
                  <a:cubicBezTo>
                    <a:pt x="3888823" y="669395"/>
                    <a:pt x="3888823" y="669395"/>
                    <a:pt x="3887708" y="669395"/>
                  </a:cubicBezTo>
                  <a:lnTo>
                    <a:pt x="3879906" y="669395"/>
                  </a:lnTo>
                  <a:cubicBezTo>
                    <a:pt x="3879906" y="669395"/>
                    <a:pt x="3879906" y="669395"/>
                    <a:pt x="3879906" y="667882"/>
                  </a:cubicBezTo>
                  <a:lnTo>
                    <a:pt x="3879906" y="657290"/>
                  </a:lnTo>
                  <a:cubicBezTo>
                    <a:pt x="3879906" y="657290"/>
                    <a:pt x="3879906" y="657290"/>
                    <a:pt x="3881022" y="657290"/>
                  </a:cubicBezTo>
                  <a:lnTo>
                    <a:pt x="3888823" y="657290"/>
                  </a:lnTo>
                  <a:cubicBezTo>
                    <a:pt x="3888823" y="657290"/>
                    <a:pt x="3888823" y="657290"/>
                    <a:pt x="3888823" y="656156"/>
                  </a:cubicBezTo>
                  <a:lnTo>
                    <a:pt x="3888823" y="648212"/>
                  </a:lnTo>
                  <a:cubicBezTo>
                    <a:pt x="3888823" y="648212"/>
                    <a:pt x="3888823" y="648212"/>
                    <a:pt x="3887708" y="648212"/>
                  </a:cubicBezTo>
                  <a:lnTo>
                    <a:pt x="3879906" y="648212"/>
                  </a:lnTo>
                  <a:cubicBezTo>
                    <a:pt x="3879906" y="648212"/>
                    <a:pt x="3879906" y="648212"/>
                    <a:pt x="3879906" y="646698"/>
                  </a:cubicBezTo>
                  <a:lnTo>
                    <a:pt x="3879906" y="636107"/>
                  </a:lnTo>
                  <a:cubicBezTo>
                    <a:pt x="3879906" y="636107"/>
                    <a:pt x="3879906" y="636107"/>
                    <a:pt x="3881022" y="636107"/>
                  </a:cubicBezTo>
                  <a:lnTo>
                    <a:pt x="3888823" y="636107"/>
                  </a:lnTo>
                  <a:cubicBezTo>
                    <a:pt x="3888823" y="636107"/>
                    <a:pt x="3888823" y="636107"/>
                    <a:pt x="3888823" y="634594"/>
                  </a:cubicBezTo>
                  <a:lnTo>
                    <a:pt x="3888823" y="624002"/>
                  </a:lnTo>
                  <a:cubicBezTo>
                    <a:pt x="3888823" y="624002"/>
                    <a:pt x="3888823" y="624002"/>
                    <a:pt x="3887708" y="624002"/>
                  </a:cubicBezTo>
                  <a:lnTo>
                    <a:pt x="3879906" y="624002"/>
                  </a:lnTo>
                  <a:cubicBezTo>
                    <a:pt x="3879906" y="624002"/>
                    <a:pt x="3879906" y="624002"/>
                    <a:pt x="3879906" y="622489"/>
                  </a:cubicBezTo>
                  <a:lnTo>
                    <a:pt x="3879906" y="611898"/>
                  </a:lnTo>
                  <a:cubicBezTo>
                    <a:pt x="3879906" y="611898"/>
                    <a:pt x="3879906" y="611898"/>
                    <a:pt x="3881022" y="611898"/>
                  </a:cubicBezTo>
                  <a:lnTo>
                    <a:pt x="3888823" y="611898"/>
                  </a:lnTo>
                  <a:cubicBezTo>
                    <a:pt x="3888823" y="611898"/>
                    <a:pt x="3888823" y="611898"/>
                    <a:pt x="3888823" y="610763"/>
                  </a:cubicBezTo>
                  <a:lnTo>
                    <a:pt x="3888823" y="602819"/>
                  </a:lnTo>
                  <a:cubicBezTo>
                    <a:pt x="3888823" y="602819"/>
                    <a:pt x="3888823" y="602819"/>
                    <a:pt x="3887708" y="602819"/>
                  </a:cubicBezTo>
                  <a:lnTo>
                    <a:pt x="3879906" y="602819"/>
                  </a:lnTo>
                  <a:cubicBezTo>
                    <a:pt x="3879906" y="602819"/>
                    <a:pt x="3879906" y="602819"/>
                    <a:pt x="3879906" y="601307"/>
                  </a:cubicBezTo>
                  <a:lnTo>
                    <a:pt x="3879906" y="590714"/>
                  </a:lnTo>
                  <a:cubicBezTo>
                    <a:pt x="3879906" y="590714"/>
                    <a:pt x="3879906" y="590714"/>
                    <a:pt x="3881022" y="590714"/>
                  </a:cubicBezTo>
                  <a:lnTo>
                    <a:pt x="3888823" y="590714"/>
                  </a:lnTo>
                  <a:cubicBezTo>
                    <a:pt x="3888823" y="590714"/>
                    <a:pt x="3888823" y="590714"/>
                    <a:pt x="3888823" y="589202"/>
                  </a:cubicBezTo>
                  <a:lnTo>
                    <a:pt x="3888823" y="578610"/>
                  </a:lnTo>
                  <a:cubicBezTo>
                    <a:pt x="3888823" y="578610"/>
                    <a:pt x="3888823" y="578610"/>
                    <a:pt x="3887708" y="578610"/>
                  </a:cubicBezTo>
                  <a:lnTo>
                    <a:pt x="3879906" y="578610"/>
                  </a:lnTo>
                  <a:cubicBezTo>
                    <a:pt x="3879906" y="578610"/>
                    <a:pt x="3879906" y="578610"/>
                    <a:pt x="3879906" y="577096"/>
                  </a:cubicBezTo>
                  <a:lnTo>
                    <a:pt x="3879906" y="566505"/>
                  </a:lnTo>
                  <a:cubicBezTo>
                    <a:pt x="3879906" y="566505"/>
                    <a:pt x="3879906" y="566505"/>
                    <a:pt x="3881022" y="566505"/>
                  </a:cubicBezTo>
                  <a:lnTo>
                    <a:pt x="3888823" y="566505"/>
                  </a:lnTo>
                  <a:cubicBezTo>
                    <a:pt x="3888823" y="566505"/>
                    <a:pt x="3888823" y="566505"/>
                    <a:pt x="3888823" y="565370"/>
                  </a:cubicBezTo>
                  <a:lnTo>
                    <a:pt x="3888823" y="557427"/>
                  </a:lnTo>
                  <a:cubicBezTo>
                    <a:pt x="3888823" y="557427"/>
                    <a:pt x="3888823" y="557427"/>
                    <a:pt x="3887708" y="557427"/>
                  </a:cubicBezTo>
                  <a:lnTo>
                    <a:pt x="3879906" y="557427"/>
                  </a:lnTo>
                  <a:cubicBezTo>
                    <a:pt x="3879906" y="557427"/>
                    <a:pt x="3879906" y="557427"/>
                    <a:pt x="3879906" y="555914"/>
                  </a:cubicBezTo>
                  <a:lnTo>
                    <a:pt x="3879906" y="545322"/>
                  </a:lnTo>
                  <a:cubicBezTo>
                    <a:pt x="3879906" y="545322"/>
                    <a:pt x="3879906" y="545322"/>
                    <a:pt x="3881022" y="545322"/>
                  </a:cubicBezTo>
                  <a:lnTo>
                    <a:pt x="3888823" y="545322"/>
                  </a:lnTo>
                  <a:cubicBezTo>
                    <a:pt x="3888823" y="545322"/>
                    <a:pt x="3888823" y="545322"/>
                    <a:pt x="3887708" y="543053"/>
                  </a:cubicBezTo>
                  <a:lnTo>
                    <a:pt x="3879906" y="527166"/>
                  </a:lnTo>
                  <a:cubicBezTo>
                    <a:pt x="3879906" y="527166"/>
                    <a:pt x="3879906" y="527166"/>
                    <a:pt x="3879906" y="478746"/>
                  </a:cubicBezTo>
                  <a:cubicBezTo>
                    <a:pt x="3879906" y="478746"/>
                    <a:pt x="3879906" y="478746"/>
                    <a:pt x="4029251" y="478746"/>
                  </a:cubicBezTo>
                  <a:cubicBezTo>
                    <a:pt x="4029251" y="478746"/>
                    <a:pt x="4029251" y="478746"/>
                    <a:pt x="4042623" y="505982"/>
                  </a:cubicBezTo>
                  <a:cubicBezTo>
                    <a:pt x="4042623" y="505982"/>
                    <a:pt x="4042623" y="505982"/>
                    <a:pt x="4042623" y="566505"/>
                  </a:cubicBezTo>
                  <a:cubicBezTo>
                    <a:pt x="4042623" y="566505"/>
                    <a:pt x="4042623" y="566505"/>
                    <a:pt x="4041510" y="566505"/>
                  </a:cubicBezTo>
                  <a:lnTo>
                    <a:pt x="4033708" y="566505"/>
                  </a:lnTo>
                  <a:cubicBezTo>
                    <a:pt x="4033708" y="566505"/>
                    <a:pt x="4033708" y="566505"/>
                    <a:pt x="4033708" y="568018"/>
                  </a:cubicBezTo>
                  <a:lnTo>
                    <a:pt x="4033708" y="578610"/>
                  </a:lnTo>
                  <a:cubicBezTo>
                    <a:pt x="4033708" y="578610"/>
                    <a:pt x="4033708" y="578610"/>
                    <a:pt x="4034823" y="578610"/>
                  </a:cubicBezTo>
                  <a:lnTo>
                    <a:pt x="4042623" y="578610"/>
                  </a:lnTo>
                  <a:cubicBezTo>
                    <a:pt x="4042623" y="578610"/>
                    <a:pt x="4042623" y="578610"/>
                    <a:pt x="4042623" y="580123"/>
                  </a:cubicBezTo>
                  <a:lnTo>
                    <a:pt x="4042623" y="590714"/>
                  </a:lnTo>
                  <a:cubicBezTo>
                    <a:pt x="4042623" y="590714"/>
                    <a:pt x="4042623" y="590714"/>
                    <a:pt x="4041510" y="590714"/>
                  </a:cubicBezTo>
                  <a:lnTo>
                    <a:pt x="4033708" y="590714"/>
                  </a:lnTo>
                  <a:cubicBezTo>
                    <a:pt x="4033708" y="590714"/>
                    <a:pt x="4033708" y="590714"/>
                    <a:pt x="4033708" y="592227"/>
                  </a:cubicBezTo>
                  <a:lnTo>
                    <a:pt x="4033708" y="602819"/>
                  </a:lnTo>
                  <a:cubicBezTo>
                    <a:pt x="4033708" y="602819"/>
                    <a:pt x="4033708" y="602819"/>
                    <a:pt x="4034823" y="602819"/>
                  </a:cubicBezTo>
                  <a:lnTo>
                    <a:pt x="4042623" y="602819"/>
                  </a:lnTo>
                  <a:cubicBezTo>
                    <a:pt x="4042623" y="602819"/>
                    <a:pt x="4042623" y="602819"/>
                    <a:pt x="4042623" y="603955"/>
                  </a:cubicBezTo>
                  <a:lnTo>
                    <a:pt x="4042623" y="611898"/>
                  </a:lnTo>
                  <a:cubicBezTo>
                    <a:pt x="4042623" y="611898"/>
                    <a:pt x="4042623" y="611898"/>
                    <a:pt x="4041510" y="611898"/>
                  </a:cubicBezTo>
                  <a:lnTo>
                    <a:pt x="4033708" y="611898"/>
                  </a:lnTo>
                  <a:cubicBezTo>
                    <a:pt x="4033708" y="611898"/>
                    <a:pt x="4033708" y="611898"/>
                    <a:pt x="4033708" y="613411"/>
                  </a:cubicBezTo>
                  <a:lnTo>
                    <a:pt x="4033708" y="624002"/>
                  </a:lnTo>
                  <a:cubicBezTo>
                    <a:pt x="4033708" y="624002"/>
                    <a:pt x="4033708" y="624002"/>
                    <a:pt x="4034823" y="624002"/>
                  </a:cubicBezTo>
                  <a:lnTo>
                    <a:pt x="4042623" y="624002"/>
                  </a:lnTo>
                  <a:cubicBezTo>
                    <a:pt x="4042623" y="624002"/>
                    <a:pt x="4042623" y="624002"/>
                    <a:pt x="4042623" y="625516"/>
                  </a:cubicBezTo>
                  <a:lnTo>
                    <a:pt x="4042623" y="636107"/>
                  </a:lnTo>
                  <a:cubicBezTo>
                    <a:pt x="4042623" y="636107"/>
                    <a:pt x="4042623" y="636107"/>
                    <a:pt x="4041510" y="636107"/>
                  </a:cubicBezTo>
                  <a:lnTo>
                    <a:pt x="4033708" y="636107"/>
                  </a:lnTo>
                  <a:cubicBezTo>
                    <a:pt x="4033708" y="636107"/>
                    <a:pt x="4033708" y="636107"/>
                    <a:pt x="4033708" y="637620"/>
                  </a:cubicBezTo>
                  <a:lnTo>
                    <a:pt x="4033708" y="648212"/>
                  </a:lnTo>
                  <a:cubicBezTo>
                    <a:pt x="4033708" y="648212"/>
                    <a:pt x="4033708" y="648212"/>
                    <a:pt x="4034823" y="648212"/>
                  </a:cubicBezTo>
                  <a:lnTo>
                    <a:pt x="4042623" y="648212"/>
                  </a:lnTo>
                  <a:cubicBezTo>
                    <a:pt x="4042623" y="648212"/>
                    <a:pt x="4042623" y="648212"/>
                    <a:pt x="4042623" y="649346"/>
                  </a:cubicBezTo>
                  <a:lnTo>
                    <a:pt x="4042623" y="657290"/>
                  </a:lnTo>
                  <a:cubicBezTo>
                    <a:pt x="4042623" y="657290"/>
                    <a:pt x="4042623" y="657290"/>
                    <a:pt x="4041510" y="657290"/>
                  </a:cubicBezTo>
                  <a:lnTo>
                    <a:pt x="4033708" y="657290"/>
                  </a:lnTo>
                  <a:cubicBezTo>
                    <a:pt x="4033708" y="657290"/>
                    <a:pt x="4033708" y="657290"/>
                    <a:pt x="4033708" y="658804"/>
                  </a:cubicBezTo>
                  <a:lnTo>
                    <a:pt x="4033708" y="669395"/>
                  </a:lnTo>
                  <a:cubicBezTo>
                    <a:pt x="4033708" y="669395"/>
                    <a:pt x="4033708" y="669395"/>
                    <a:pt x="4034823" y="669395"/>
                  </a:cubicBezTo>
                  <a:lnTo>
                    <a:pt x="4042623" y="669395"/>
                  </a:lnTo>
                  <a:cubicBezTo>
                    <a:pt x="4042623" y="669395"/>
                    <a:pt x="4042623" y="669395"/>
                    <a:pt x="4042623" y="670908"/>
                  </a:cubicBezTo>
                  <a:lnTo>
                    <a:pt x="4042623" y="681500"/>
                  </a:lnTo>
                  <a:cubicBezTo>
                    <a:pt x="4042623" y="681500"/>
                    <a:pt x="4042623" y="681500"/>
                    <a:pt x="4041510" y="681500"/>
                  </a:cubicBezTo>
                  <a:lnTo>
                    <a:pt x="4033708" y="681500"/>
                  </a:lnTo>
                  <a:cubicBezTo>
                    <a:pt x="4033708" y="681500"/>
                    <a:pt x="4033708" y="681500"/>
                    <a:pt x="4033708" y="682634"/>
                  </a:cubicBezTo>
                  <a:lnTo>
                    <a:pt x="4033708" y="690579"/>
                  </a:lnTo>
                  <a:cubicBezTo>
                    <a:pt x="4033708" y="690579"/>
                    <a:pt x="4033708" y="690579"/>
                    <a:pt x="4034823" y="690579"/>
                  </a:cubicBezTo>
                  <a:lnTo>
                    <a:pt x="4042623" y="690579"/>
                  </a:lnTo>
                  <a:cubicBezTo>
                    <a:pt x="4042623" y="690579"/>
                    <a:pt x="4042623" y="690579"/>
                    <a:pt x="4042623" y="692091"/>
                  </a:cubicBezTo>
                  <a:lnTo>
                    <a:pt x="4042623" y="702682"/>
                  </a:lnTo>
                  <a:cubicBezTo>
                    <a:pt x="4042623" y="702682"/>
                    <a:pt x="4042623" y="702682"/>
                    <a:pt x="4041510" y="702682"/>
                  </a:cubicBezTo>
                  <a:lnTo>
                    <a:pt x="4033708" y="702682"/>
                  </a:lnTo>
                  <a:cubicBezTo>
                    <a:pt x="4033708" y="702682"/>
                    <a:pt x="4033708" y="702682"/>
                    <a:pt x="4033708" y="704195"/>
                  </a:cubicBezTo>
                  <a:lnTo>
                    <a:pt x="4033708" y="714788"/>
                  </a:lnTo>
                  <a:cubicBezTo>
                    <a:pt x="4033708" y="714788"/>
                    <a:pt x="4033708" y="714788"/>
                    <a:pt x="4034823" y="714788"/>
                  </a:cubicBezTo>
                  <a:lnTo>
                    <a:pt x="4042623" y="714788"/>
                  </a:lnTo>
                  <a:cubicBezTo>
                    <a:pt x="4042623" y="714788"/>
                    <a:pt x="4042623" y="714788"/>
                    <a:pt x="4042623" y="716300"/>
                  </a:cubicBezTo>
                  <a:lnTo>
                    <a:pt x="4042623" y="726892"/>
                  </a:lnTo>
                  <a:cubicBezTo>
                    <a:pt x="4042623" y="726892"/>
                    <a:pt x="4042623" y="726892"/>
                    <a:pt x="4041510" y="726892"/>
                  </a:cubicBezTo>
                  <a:lnTo>
                    <a:pt x="4033708" y="726892"/>
                  </a:lnTo>
                  <a:cubicBezTo>
                    <a:pt x="4033708" y="726892"/>
                    <a:pt x="4033708" y="726892"/>
                    <a:pt x="4033708" y="728027"/>
                  </a:cubicBezTo>
                  <a:lnTo>
                    <a:pt x="4033708" y="735970"/>
                  </a:lnTo>
                  <a:cubicBezTo>
                    <a:pt x="4033708" y="735970"/>
                    <a:pt x="4033708" y="735970"/>
                    <a:pt x="4034823" y="735970"/>
                  </a:cubicBezTo>
                  <a:lnTo>
                    <a:pt x="4042623" y="735970"/>
                  </a:lnTo>
                  <a:cubicBezTo>
                    <a:pt x="4042623" y="735970"/>
                    <a:pt x="4042623" y="735970"/>
                    <a:pt x="4042623" y="737484"/>
                  </a:cubicBezTo>
                  <a:lnTo>
                    <a:pt x="4042623" y="748075"/>
                  </a:lnTo>
                  <a:cubicBezTo>
                    <a:pt x="4042623" y="748075"/>
                    <a:pt x="4042623" y="748075"/>
                    <a:pt x="4041510" y="748075"/>
                  </a:cubicBezTo>
                  <a:lnTo>
                    <a:pt x="4033708" y="748075"/>
                  </a:lnTo>
                  <a:cubicBezTo>
                    <a:pt x="4033708" y="748075"/>
                    <a:pt x="4033708" y="748075"/>
                    <a:pt x="4033708" y="749588"/>
                  </a:cubicBezTo>
                  <a:lnTo>
                    <a:pt x="4033708" y="760181"/>
                  </a:lnTo>
                  <a:cubicBezTo>
                    <a:pt x="4033708" y="760181"/>
                    <a:pt x="4033708" y="760181"/>
                    <a:pt x="4034823" y="760181"/>
                  </a:cubicBezTo>
                  <a:lnTo>
                    <a:pt x="4042623" y="760181"/>
                  </a:lnTo>
                  <a:cubicBezTo>
                    <a:pt x="4042623" y="760181"/>
                    <a:pt x="4042623" y="760181"/>
                    <a:pt x="4042623" y="761314"/>
                  </a:cubicBezTo>
                  <a:lnTo>
                    <a:pt x="4042623" y="769258"/>
                  </a:lnTo>
                  <a:cubicBezTo>
                    <a:pt x="4042623" y="769258"/>
                    <a:pt x="4042623" y="769258"/>
                    <a:pt x="4041510" y="769258"/>
                  </a:cubicBezTo>
                  <a:lnTo>
                    <a:pt x="4033708" y="769258"/>
                  </a:lnTo>
                  <a:cubicBezTo>
                    <a:pt x="4033708" y="769258"/>
                    <a:pt x="4033708" y="769258"/>
                    <a:pt x="4033708" y="770772"/>
                  </a:cubicBezTo>
                  <a:lnTo>
                    <a:pt x="4033708" y="781363"/>
                  </a:lnTo>
                  <a:cubicBezTo>
                    <a:pt x="4033708" y="781363"/>
                    <a:pt x="4033708" y="781363"/>
                    <a:pt x="4034823" y="781363"/>
                  </a:cubicBezTo>
                  <a:lnTo>
                    <a:pt x="4042623" y="781363"/>
                  </a:lnTo>
                  <a:cubicBezTo>
                    <a:pt x="4042623" y="781363"/>
                    <a:pt x="4042623" y="781363"/>
                    <a:pt x="4042623" y="782876"/>
                  </a:cubicBezTo>
                  <a:lnTo>
                    <a:pt x="4042623" y="793468"/>
                  </a:lnTo>
                  <a:cubicBezTo>
                    <a:pt x="4042623" y="793468"/>
                    <a:pt x="4042623" y="793468"/>
                    <a:pt x="4041510" y="793468"/>
                  </a:cubicBezTo>
                  <a:lnTo>
                    <a:pt x="4033708" y="793468"/>
                  </a:lnTo>
                  <a:cubicBezTo>
                    <a:pt x="4033708" y="793468"/>
                    <a:pt x="4033708" y="793468"/>
                    <a:pt x="4033708" y="794981"/>
                  </a:cubicBezTo>
                  <a:lnTo>
                    <a:pt x="4033708" y="805572"/>
                  </a:lnTo>
                  <a:cubicBezTo>
                    <a:pt x="4033708" y="805572"/>
                    <a:pt x="4033708" y="805572"/>
                    <a:pt x="4034823" y="805572"/>
                  </a:cubicBezTo>
                  <a:lnTo>
                    <a:pt x="4042623" y="805572"/>
                  </a:lnTo>
                  <a:cubicBezTo>
                    <a:pt x="4042623" y="805572"/>
                    <a:pt x="4042623" y="805572"/>
                    <a:pt x="4042623" y="806707"/>
                  </a:cubicBezTo>
                  <a:lnTo>
                    <a:pt x="4042623" y="814651"/>
                  </a:lnTo>
                  <a:cubicBezTo>
                    <a:pt x="4042623" y="814651"/>
                    <a:pt x="4042623" y="814651"/>
                    <a:pt x="4041510" y="814651"/>
                  </a:cubicBezTo>
                  <a:lnTo>
                    <a:pt x="4033708" y="814651"/>
                  </a:lnTo>
                  <a:cubicBezTo>
                    <a:pt x="4033708" y="814651"/>
                    <a:pt x="4033708" y="814651"/>
                    <a:pt x="4033708" y="816163"/>
                  </a:cubicBezTo>
                  <a:lnTo>
                    <a:pt x="4033708" y="826756"/>
                  </a:lnTo>
                  <a:cubicBezTo>
                    <a:pt x="4033708" y="826756"/>
                    <a:pt x="4033708" y="826756"/>
                    <a:pt x="4058227" y="853992"/>
                  </a:cubicBezTo>
                  <a:cubicBezTo>
                    <a:pt x="4058227" y="860044"/>
                    <a:pt x="4058227" y="860044"/>
                    <a:pt x="4057113" y="860044"/>
                  </a:cubicBezTo>
                  <a:lnTo>
                    <a:pt x="4049311" y="860044"/>
                  </a:lnTo>
                  <a:cubicBezTo>
                    <a:pt x="4049311" y="860044"/>
                    <a:pt x="4049311" y="860044"/>
                    <a:pt x="4049311" y="893331"/>
                  </a:cubicBezTo>
                  <a:cubicBezTo>
                    <a:pt x="4049311" y="893331"/>
                    <a:pt x="4049311" y="893331"/>
                    <a:pt x="4050427" y="893331"/>
                  </a:cubicBezTo>
                  <a:lnTo>
                    <a:pt x="4058227" y="893331"/>
                  </a:lnTo>
                  <a:cubicBezTo>
                    <a:pt x="4058227" y="893331"/>
                    <a:pt x="4058227" y="893331"/>
                    <a:pt x="4058227" y="891440"/>
                  </a:cubicBezTo>
                  <a:lnTo>
                    <a:pt x="4058227" y="878201"/>
                  </a:lnTo>
                  <a:cubicBezTo>
                    <a:pt x="4058227" y="878201"/>
                    <a:pt x="4058227" y="878201"/>
                    <a:pt x="4059342" y="877444"/>
                  </a:cubicBezTo>
                  <a:lnTo>
                    <a:pt x="4067142" y="872149"/>
                  </a:lnTo>
                  <a:cubicBezTo>
                    <a:pt x="4067142" y="872149"/>
                    <a:pt x="4067142" y="872149"/>
                    <a:pt x="4069094" y="872149"/>
                  </a:cubicBezTo>
                  <a:lnTo>
                    <a:pt x="4082747" y="872149"/>
                  </a:lnTo>
                  <a:cubicBezTo>
                    <a:pt x="4082747" y="872149"/>
                    <a:pt x="4082747" y="872149"/>
                    <a:pt x="4082747" y="873661"/>
                  </a:cubicBezTo>
                  <a:lnTo>
                    <a:pt x="4082747" y="884253"/>
                  </a:lnTo>
                  <a:cubicBezTo>
                    <a:pt x="4082747" y="884253"/>
                    <a:pt x="4082747" y="884253"/>
                    <a:pt x="4084419" y="884253"/>
                  </a:cubicBezTo>
                  <a:lnTo>
                    <a:pt x="4096121" y="884253"/>
                  </a:lnTo>
                  <a:cubicBezTo>
                    <a:pt x="4096121" y="890305"/>
                    <a:pt x="4096121" y="890305"/>
                    <a:pt x="4097235" y="890305"/>
                  </a:cubicBezTo>
                  <a:lnTo>
                    <a:pt x="4105038" y="890305"/>
                  </a:lnTo>
                  <a:cubicBezTo>
                    <a:pt x="4105038" y="890305"/>
                    <a:pt x="4105038" y="890305"/>
                    <a:pt x="4129555" y="932671"/>
                  </a:cubicBezTo>
                  <a:cubicBezTo>
                    <a:pt x="4129555" y="932671"/>
                    <a:pt x="4129555" y="932671"/>
                    <a:pt x="4129555" y="951821"/>
                  </a:cubicBezTo>
                  <a:lnTo>
                    <a:pt x="4129555" y="970823"/>
                  </a:lnTo>
                  <a:lnTo>
                    <a:pt x="4138472" y="970823"/>
                  </a:lnTo>
                  <a:lnTo>
                    <a:pt x="4138472" y="956881"/>
                  </a:lnTo>
                  <a:cubicBezTo>
                    <a:pt x="4138472" y="956881"/>
                    <a:pt x="4138472" y="956881"/>
                    <a:pt x="4139308" y="956881"/>
                  </a:cubicBezTo>
                  <a:lnTo>
                    <a:pt x="4145159" y="956881"/>
                  </a:lnTo>
                  <a:cubicBezTo>
                    <a:pt x="4145159" y="956881"/>
                    <a:pt x="4145159" y="956881"/>
                    <a:pt x="4145159" y="958394"/>
                  </a:cubicBezTo>
                  <a:lnTo>
                    <a:pt x="4145159" y="968985"/>
                  </a:lnTo>
                  <a:cubicBezTo>
                    <a:pt x="4154075" y="972013"/>
                    <a:pt x="4154075" y="972013"/>
                    <a:pt x="4154075" y="905436"/>
                  </a:cubicBezTo>
                  <a:cubicBezTo>
                    <a:pt x="4154075" y="905436"/>
                    <a:pt x="4154075" y="905436"/>
                    <a:pt x="4191968" y="905436"/>
                  </a:cubicBezTo>
                  <a:cubicBezTo>
                    <a:pt x="4191968" y="905436"/>
                    <a:pt x="4191968" y="905436"/>
                    <a:pt x="4191968" y="808599"/>
                  </a:cubicBezTo>
                  <a:cubicBezTo>
                    <a:pt x="4191968" y="808599"/>
                    <a:pt x="4191968" y="808599"/>
                    <a:pt x="4227631" y="808599"/>
                  </a:cubicBezTo>
                  <a:cubicBezTo>
                    <a:pt x="4227631" y="808599"/>
                    <a:pt x="4227631" y="808599"/>
                    <a:pt x="4227631" y="807464"/>
                  </a:cubicBezTo>
                  <a:lnTo>
                    <a:pt x="4227631" y="799520"/>
                  </a:lnTo>
                  <a:cubicBezTo>
                    <a:pt x="4227631" y="799520"/>
                    <a:pt x="4227631" y="799520"/>
                    <a:pt x="4249922" y="799520"/>
                  </a:cubicBezTo>
                  <a:cubicBezTo>
                    <a:pt x="4249922" y="799520"/>
                    <a:pt x="4249922" y="799520"/>
                    <a:pt x="4249922" y="748075"/>
                  </a:cubicBezTo>
                  <a:cubicBezTo>
                    <a:pt x="4245463" y="748075"/>
                    <a:pt x="4245463" y="748075"/>
                    <a:pt x="4245463" y="745805"/>
                  </a:cubicBezTo>
                  <a:lnTo>
                    <a:pt x="4245463" y="729918"/>
                  </a:lnTo>
                  <a:lnTo>
                    <a:pt x="4249922" y="732945"/>
                  </a:lnTo>
                  <a:cubicBezTo>
                    <a:pt x="4249922" y="732945"/>
                    <a:pt x="4249922" y="732945"/>
                    <a:pt x="4254381" y="702682"/>
                  </a:cubicBezTo>
                  <a:cubicBezTo>
                    <a:pt x="4254381" y="702682"/>
                    <a:pt x="4254381" y="702682"/>
                    <a:pt x="4258839" y="732945"/>
                  </a:cubicBezTo>
                  <a:cubicBezTo>
                    <a:pt x="4261067" y="729918"/>
                    <a:pt x="4261067" y="729918"/>
                    <a:pt x="4261346" y="728783"/>
                  </a:cubicBezTo>
                  <a:lnTo>
                    <a:pt x="4263297" y="720840"/>
                  </a:lnTo>
                  <a:cubicBezTo>
                    <a:pt x="4263297" y="720840"/>
                    <a:pt x="4263297" y="720840"/>
                    <a:pt x="4263853" y="719327"/>
                  </a:cubicBezTo>
                  <a:lnTo>
                    <a:pt x="4267754" y="708734"/>
                  </a:lnTo>
                  <a:cubicBezTo>
                    <a:pt x="4267754" y="708734"/>
                    <a:pt x="4267754" y="708734"/>
                    <a:pt x="4268311" y="707222"/>
                  </a:cubicBezTo>
                  <a:lnTo>
                    <a:pt x="4272213" y="696631"/>
                  </a:lnTo>
                  <a:cubicBezTo>
                    <a:pt x="4272213" y="696631"/>
                    <a:pt x="4272213" y="696631"/>
                    <a:pt x="4273605" y="695495"/>
                  </a:cubicBezTo>
                  <a:lnTo>
                    <a:pt x="4283357" y="687552"/>
                  </a:lnTo>
                  <a:cubicBezTo>
                    <a:pt x="4283357" y="687552"/>
                    <a:pt x="4283357" y="687552"/>
                    <a:pt x="4285030" y="686039"/>
                  </a:cubicBezTo>
                  <a:lnTo>
                    <a:pt x="4296732" y="675447"/>
                  </a:lnTo>
                  <a:cubicBezTo>
                    <a:pt x="4296732" y="675447"/>
                    <a:pt x="4296732" y="675447"/>
                    <a:pt x="4297568" y="673934"/>
                  </a:cubicBezTo>
                  <a:lnTo>
                    <a:pt x="4303418" y="663343"/>
                  </a:lnTo>
                  <a:cubicBezTo>
                    <a:pt x="4303418" y="663343"/>
                    <a:pt x="4303418" y="663343"/>
                    <a:pt x="4303976" y="660695"/>
                  </a:cubicBezTo>
                  <a:lnTo>
                    <a:pt x="4307877" y="642159"/>
                  </a:lnTo>
                  <a:cubicBezTo>
                    <a:pt x="4307877" y="642159"/>
                    <a:pt x="4307877" y="642159"/>
                    <a:pt x="4308435" y="644807"/>
                  </a:cubicBezTo>
                  <a:lnTo>
                    <a:pt x="4312335" y="663343"/>
                  </a:lnTo>
                  <a:cubicBezTo>
                    <a:pt x="4312335" y="663343"/>
                    <a:pt x="4312335" y="663343"/>
                    <a:pt x="4312893" y="664477"/>
                  </a:cubicBezTo>
                  <a:lnTo>
                    <a:pt x="4316793" y="672421"/>
                  </a:lnTo>
                  <a:cubicBezTo>
                    <a:pt x="4316793" y="672421"/>
                    <a:pt x="4316793" y="672421"/>
                    <a:pt x="4318186" y="673934"/>
                  </a:cubicBezTo>
                  <a:lnTo>
                    <a:pt x="4327938" y="684525"/>
                  </a:lnTo>
                  <a:cubicBezTo>
                    <a:pt x="4327938" y="684525"/>
                    <a:pt x="4327938" y="684525"/>
                    <a:pt x="4329054" y="686039"/>
                  </a:cubicBezTo>
                  <a:lnTo>
                    <a:pt x="4336853" y="696631"/>
                  </a:lnTo>
                  <a:cubicBezTo>
                    <a:pt x="4336853" y="696631"/>
                    <a:pt x="4336853" y="696631"/>
                    <a:pt x="4337969" y="698143"/>
                  </a:cubicBezTo>
                  <a:lnTo>
                    <a:pt x="4345771" y="708734"/>
                  </a:lnTo>
                  <a:cubicBezTo>
                    <a:pt x="4345771" y="708734"/>
                    <a:pt x="4345771" y="708734"/>
                    <a:pt x="4346049" y="710248"/>
                  </a:cubicBezTo>
                  <a:lnTo>
                    <a:pt x="4347998" y="720840"/>
                  </a:lnTo>
                  <a:cubicBezTo>
                    <a:pt x="4347998" y="720840"/>
                    <a:pt x="4347998" y="720840"/>
                    <a:pt x="4348277" y="722352"/>
                  </a:cubicBezTo>
                  <a:lnTo>
                    <a:pt x="4350228" y="732945"/>
                  </a:lnTo>
                  <a:cubicBezTo>
                    <a:pt x="4354685" y="732945"/>
                    <a:pt x="4354685" y="732945"/>
                    <a:pt x="4356914" y="702682"/>
                  </a:cubicBezTo>
                  <a:cubicBezTo>
                    <a:pt x="4356914" y="702682"/>
                    <a:pt x="4356914" y="702682"/>
                    <a:pt x="4361373" y="732945"/>
                  </a:cubicBezTo>
                  <a:cubicBezTo>
                    <a:pt x="4365830" y="732945"/>
                    <a:pt x="4365830" y="732945"/>
                    <a:pt x="4365830" y="735214"/>
                  </a:cubicBezTo>
                  <a:lnTo>
                    <a:pt x="4365830" y="751102"/>
                  </a:lnTo>
                  <a:cubicBezTo>
                    <a:pt x="4361373" y="751102"/>
                    <a:pt x="4361373" y="751102"/>
                    <a:pt x="4361373" y="793468"/>
                  </a:cubicBezTo>
                  <a:cubicBezTo>
                    <a:pt x="4361373" y="793468"/>
                    <a:pt x="4361373" y="793468"/>
                    <a:pt x="4362489" y="793468"/>
                  </a:cubicBezTo>
                  <a:lnTo>
                    <a:pt x="4370289" y="793468"/>
                  </a:lnTo>
                  <a:cubicBezTo>
                    <a:pt x="4370289" y="799520"/>
                    <a:pt x="4370289" y="799520"/>
                    <a:pt x="4371126" y="799520"/>
                  </a:cubicBezTo>
                  <a:lnTo>
                    <a:pt x="4376976" y="799520"/>
                  </a:lnTo>
                  <a:cubicBezTo>
                    <a:pt x="4376976" y="799520"/>
                    <a:pt x="4376976" y="799520"/>
                    <a:pt x="4376976" y="798007"/>
                  </a:cubicBezTo>
                  <a:lnTo>
                    <a:pt x="4376976" y="787415"/>
                  </a:lnTo>
                  <a:cubicBezTo>
                    <a:pt x="4376976" y="787415"/>
                    <a:pt x="4376976" y="787415"/>
                    <a:pt x="4379206" y="787415"/>
                  </a:cubicBezTo>
                  <a:lnTo>
                    <a:pt x="4394808" y="787415"/>
                  </a:lnTo>
                  <a:cubicBezTo>
                    <a:pt x="4394808" y="787415"/>
                    <a:pt x="4394808" y="787415"/>
                    <a:pt x="4394808" y="784767"/>
                  </a:cubicBezTo>
                  <a:lnTo>
                    <a:pt x="4394808" y="766232"/>
                  </a:lnTo>
                  <a:cubicBezTo>
                    <a:pt x="4394808" y="766232"/>
                    <a:pt x="4394808" y="766232"/>
                    <a:pt x="4432702" y="766232"/>
                  </a:cubicBezTo>
                  <a:cubicBezTo>
                    <a:pt x="4432702" y="766232"/>
                    <a:pt x="4432702" y="766232"/>
                    <a:pt x="4432702" y="768124"/>
                  </a:cubicBezTo>
                  <a:lnTo>
                    <a:pt x="4432702" y="781363"/>
                  </a:lnTo>
                  <a:cubicBezTo>
                    <a:pt x="4432702" y="781363"/>
                    <a:pt x="4432702" y="781363"/>
                    <a:pt x="4452762" y="781363"/>
                  </a:cubicBezTo>
                  <a:cubicBezTo>
                    <a:pt x="4452762" y="781363"/>
                    <a:pt x="4452762" y="781363"/>
                    <a:pt x="4452762" y="784390"/>
                  </a:cubicBezTo>
                  <a:lnTo>
                    <a:pt x="4452762" y="805572"/>
                  </a:lnTo>
                  <a:cubicBezTo>
                    <a:pt x="4448306" y="805572"/>
                    <a:pt x="4448306" y="805572"/>
                    <a:pt x="4448306" y="806707"/>
                  </a:cubicBezTo>
                  <a:lnTo>
                    <a:pt x="4448306" y="814651"/>
                  </a:lnTo>
                  <a:cubicBezTo>
                    <a:pt x="4452762" y="814651"/>
                    <a:pt x="4452762" y="814651"/>
                    <a:pt x="4452762" y="816921"/>
                  </a:cubicBezTo>
                  <a:lnTo>
                    <a:pt x="4452762" y="832808"/>
                  </a:lnTo>
                  <a:lnTo>
                    <a:pt x="4448306" y="838860"/>
                  </a:lnTo>
                  <a:cubicBezTo>
                    <a:pt x="4448306" y="838860"/>
                    <a:pt x="4448306" y="838860"/>
                    <a:pt x="4448306" y="911488"/>
                  </a:cubicBezTo>
                  <a:cubicBezTo>
                    <a:pt x="4448306" y="911488"/>
                    <a:pt x="4448306" y="911488"/>
                    <a:pt x="4450255" y="911488"/>
                  </a:cubicBezTo>
                  <a:lnTo>
                    <a:pt x="4463908" y="911488"/>
                  </a:lnTo>
                  <a:cubicBezTo>
                    <a:pt x="4463908" y="917540"/>
                    <a:pt x="4463908" y="917540"/>
                    <a:pt x="4465579" y="917540"/>
                  </a:cubicBezTo>
                  <a:lnTo>
                    <a:pt x="4477282" y="917540"/>
                  </a:lnTo>
                  <a:cubicBezTo>
                    <a:pt x="4477282" y="917540"/>
                    <a:pt x="4477282" y="917540"/>
                    <a:pt x="4477282" y="920188"/>
                  </a:cubicBezTo>
                  <a:lnTo>
                    <a:pt x="4477282" y="938724"/>
                  </a:lnTo>
                  <a:cubicBezTo>
                    <a:pt x="4477282" y="938724"/>
                    <a:pt x="4477282" y="938724"/>
                    <a:pt x="4478955" y="938724"/>
                  </a:cubicBezTo>
                  <a:lnTo>
                    <a:pt x="4490656" y="938724"/>
                  </a:lnTo>
                  <a:cubicBezTo>
                    <a:pt x="4490656" y="938724"/>
                    <a:pt x="4490656" y="938724"/>
                    <a:pt x="4490656" y="936076"/>
                  </a:cubicBezTo>
                  <a:lnTo>
                    <a:pt x="4490656" y="917540"/>
                  </a:lnTo>
                  <a:cubicBezTo>
                    <a:pt x="4490656" y="917540"/>
                    <a:pt x="4490656" y="917540"/>
                    <a:pt x="4492605" y="916028"/>
                  </a:cubicBezTo>
                  <a:lnTo>
                    <a:pt x="4506258" y="905436"/>
                  </a:lnTo>
                  <a:cubicBezTo>
                    <a:pt x="4506258" y="905436"/>
                    <a:pt x="4506258" y="905436"/>
                    <a:pt x="4506258" y="878201"/>
                  </a:cubicBezTo>
                  <a:cubicBezTo>
                    <a:pt x="4501802" y="878201"/>
                    <a:pt x="4501802" y="878201"/>
                    <a:pt x="4501802" y="847938"/>
                  </a:cubicBezTo>
                  <a:cubicBezTo>
                    <a:pt x="4501802" y="847938"/>
                    <a:pt x="4501802" y="847938"/>
                    <a:pt x="4502914" y="847938"/>
                  </a:cubicBezTo>
                  <a:lnTo>
                    <a:pt x="4510717" y="847938"/>
                  </a:lnTo>
                  <a:cubicBezTo>
                    <a:pt x="4510717" y="844913"/>
                    <a:pt x="4510717" y="844913"/>
                    <a:pt x="4530778" y="844913"/>
                  </a:cubicBezTo>
                  <a:cubicBezTo>
                    <a:pt x="4530778" y="844913"/>
                    <a:pt x="4530778" y="844913"/>
                    <a:pt x="4530778" y="843399"/>
                  </a:cubicBezTo>
                  <a:lnTo>
                    <a:pt x="4530778" y="832808"/>
                  </a:lnTo>
                  <a:cubicBezTo>
                    <a:pt x="4530778" y="832808"/>
                    <a:pt x="4530778" y="832808"/>
                    <a:pt x="4532451" y="832808"/>
                  </a:cubicBezTo>
                  <a:lnTo>
                    <a:pt x="4544152" y="832808"/>
                  </a:lnTo>
                  <a:cubicBezTo>
                    <a:pt x="4544152" y="832808"/>
                    <a:pt x="4544152" y="832808"/>
                    <a:pt x="4544152" y="681500"/>
                  </a:cubicBezTo>
                  <a:cubicBezTo>
                    <a:pt x="4544152" y="681500"/>
                    <a:pt x="4544152" y="681500"/>
                    <a:pt x="4545267" y="681500"/>
                  </a:cubicBezTo>
                  <a:lnTo>
                    <a:pt x="4553068" y="681500"/>
                  </a:lnTo>
                  <a:cubicBezTo>
                    <a:pt x="4553068" y="681500"/>
                    <a:pt x="4553068" y="681500"/>
                    <a:pt x="4553068" y="678473"/>
                  </a:cubicBezTo>
                  <a:lnTo>
                    <a:pt x="4553068" y="657290"/>
                  </a:lnTo>
                  <a:cubicBezTo>
                    <a:pt x="4555298" y="657290"/>
                    <a:pt x="4555298" y="657290"/>
                    <a:pt x="4555298" y="596766"/>
                  </a:cubicBezTo>
                  <a:cubicBezTo>
                    <a:pt x="4555298" y="596766"/>
                    <a:pt x="4555298" y="596766"/>
                    <a:pt x="4556412" y="596766"/>
                  </a:cubicBezTo>
                  <a:lnTo>
                    <a:pt x="4564213" y="596766"/>
                  </a:lnTo>
                  <a:cubicBezTo>
                    <a:pt x="4564213" y="596766"/>
                    <a:pt x="4564213" y="596766"/>
                    <a:pt x="4564213" y="598280"/>
                  </a:cubicBezTo>
                  <a:lnTo>
                    <a:pt x="4564213" y="608871"/>
                  </a:lnTo>
                  <a:cubicBezTo>
                    <a:pt x="4568671" y="608871"/>
                    <a:pt x="4568671" y="608871"/>
                    <a:pt x="4568671" y="605845"/>
                  </a:cubicBezTo>
                  <a:lnTo>
                    <a:pt x="4568671" y="584662"/>
                  </a:lnTo>
                  <a:cubicBezTo>
                    <a:pt x="4568671" y="584662"/>
                    <a:pt x="4568671" y="584662"/>
                    <a:pt x="4570065" y="583906"/>
                  </a:cubicBezTo>
                  <a:lnTo>
                    <a:pt x="4579816" y="578610"/>
                  </a:lnTo>
                  <a:cubicBezTo>
                    <a:pt x="4579816" y="578610"/>
                    <a:pt x="4579816" y="578610"/>
                    <a:pt x="4580930" y="579367"/>
                  </a:cubicBezTo>
                  <a:lnTo>
                    <a:pt x="4588733" y="584662"/>
                  </a:lnTo>
                  <a:cubicBezTo>
                    <a:pt x="4588733" y="584662"/>
                    <a:pt x="4588733" y="584662"/>
                    <a:pt x="4590404" y="584662"/>
                  </a:cubicBezTo>
                  <a:lnTo>
                    <a:pt x="4602107" y="584662"/>
                  </a:lnTo>
                  <a:cubicBezTo>
                    <a:pt x="4602107" y="584662"/>
                    <a:pt x="4602107" y="584662"/>
                    <a:pt x="4602107" y="545322"/>
                  </a:cubicBezTo>
                  <a:cubicBezTo>
                    <a:pt x="4602107" y="545322"/>
                    <a:pt x="4602107" y="545322"/>
                    <a:pt x="4603221" y="545322"/>
                  </a:cubicBezTo>
                  <a:lnTo>
                    <a:pt x="4611021" y="545322"/>
                  </a:lnTo>
                  <a:cubicBezTo>
                    <a:pt x="4611021" y="551375"/>
                    <a:pt x="4611021" y="551375"/>
                    <a:pt x="4612414" y="551375"/>
                  </a:cubicBezTo>
                  <a:lnTo>
                    <a:pt x="4622169" y="551375"/>
                  </a:lnTo>
                  <a:cubicBezTo>
                    <a:pt x="4622169" y="545322"/>
                    <a:pt x="4622169" y="545322"/>
                    <a:pt x="4623282" y="545322"/>
                  </a:cubicBezTo>
                  <a:lnTo>
                    <a:pt x="4631084" y="545322"/>
                  </a:lnTo>
                  <a:cubicBezTo>
                    <a:pt x="4631084" y="545322"/>
                    <a:pt x="4631084" y="545322"/>
                    <a:pt x="4631084" y="590714"/>
                  </a:cubicBezTo>
                  <a:cubicBezTo>
                    <a:pt x="4631084" y="590714"/>
                    <a:pt x="4631084" y="590714"/>
                    <a:pt x="4632477" y="592227"/>
                  </a:cubicBezTo>
                  <a:lnTo>
                    <a:pt x="4642230" y="602819"/>
                  </a:lnTo>
                  <a:cubicBezTo>
                    <a:pt x="4640000" y="611898"/>
                    <a:pt x="4640000" y="611898"/>
                    <a:pt x="4664518" y="611898"/>
                  </a:cubicBezTo>
                  <a:cubicBezTo>
                    <a:pt x="4664518" y="611898"/>
                    <a:pt x="4664518" y="611898"/>
                    <a:pt x="4664518" y="610007"/>
                  </a:cubicBezTo>
                  <a:lnTo>
                    <a:pt x="4664518" y="596766"/>
                  </a:lnTo>
                  <a:cubicBezTo>
                    <a:pt x="4664518" y="596766"/>
                    <a:pt x="4664518" y="596766"/>
                    <a:pt x="4693496" y="584662"/>
                  </a:cubicBezTo>
                  <a:cubicBezTo>
                    <a:pt x="4693496" y="584662"/>
                    <a:pt x="4693496" y="584662"/>
                    <a:pt x="4693496" y="583150"/>
                  </a:cubicBezTo>
                  <a:lnTo>
                    <a:pt x="4693496" y="572557"/>
                  </a:lnTo>
                  <a:cubicBezTo>
                    <a:pt x="4693496" y="572557"/>
                    <a:pt x="4693496" y="572557"/>
                    <a:pt x="4694332" y="572557"/>
                  </a:cubicBezTo>
                  <a:lnTo>
                    <a:pt x="4700182" y="572557"/>
                  </a:lnTo>
                  <a:cubicBezTo>
                    <a:pt x="4700182" y="572557"/>
                    <a:pt x="4700182" y="572557"/>
                    <a:pt x="4700182" y="571423"/>
                  </a:cubicBezTo>
                  <a:lnTo>
                    <a:pt x="4700182" y="563479"/>
                  </a:lnTo>
                  <a:cubicBezTo>
                    <a:pt x="4700182" y="563479"/>
                    <a:pt x="4700182" y="563479"/>
                    <a:pt x="4702412" y="563479"/>
                  </a:cubicBezTo>
                  <a:lnTo>
                    <a:pt x="4718014" y="563479"/>
                  </a:lnTo>
                  <a:cubicBezTo>
                    <a:pt x="4718014" y="563479"/>
                    <a:pt x="4718014" y="563479"/>
                    <a:pt x="4718014" y="564614"/>
                  </a:cubicBezTo>
                  <a:lnTo>
                    <a:pt x="4718014" y="572557"/>
                  </a:lnTo>
                  <a:cubicBezTo>
                    <a:pt x="4718014" y="572557"/>
                    <a:pt x="4718014" y="572557"/>
                    <a:pt x="4719686" y="572557"/>
                  </a:cubicBezTo>
                  <a:lnTo>
                    <a:pt x="4731390" y="572557"/>
                  </a:lnTo>
                  <a:cubicBezTo>
                    <a:pt x="4731390" y="572557"/>
                    <a:pt x="4731390" y="572557"/>
                    <a:pt x="4731390" y="574828"/>
                  </a:cubicBezTo>
                  <a:lnTo>
                    <a:pt x="4731390" y="590714"/>
                  </a:lnTo>
                  <a:cubicBezTo>
                    <a:pt x="4731390" y="590714"/>
                    <a:pt x="4731390" y="590714"/>
                    <a:pt x="4755908" y="590714"/>
                  </a:cubicBezTo>
                  <a:cubicBezTo>
                    <a:pt x="4755908" y="590714"/>
                    <a:pt x="4755908" y="590714"/>
                    <a:pt x="4755908" y="589202"/>
                  </a:cubicBezTo>
                  <a:lnTo>
                    <a:pt x="4755908" y="578610"/>
                  </a:lnTo>
                  <a:cubicBezTo>
                    <a:pt x="4755908" y="578610"/>
                    <a:pt x="4755908" y="578610"/>
                    <a:pt x="4757302" y="578610"/>
                  </a:cubicBezTo>
                  <a:lnTo>
                    <a:pt x="4767053" y="578610"/>
                  </a:lnTo>
                  <a:cubicBezTo>
                    <a:pt x="4767053" y="578610"/>
                    <a:pt x="4767053" y="578610"/>
                    <a:pt x="4767053" y="577096"/>
                  </a:cubicBezTo>
                  <a:lnTo>
                    <a:pt x="4767053" y="566505"/>
                  </a:lnTo>
                  <a:cubicBezTo>
                    <a:pt x="4767053" y="566505"/>
                    <a:pt x="4767053" y="566505"/>
                    <a:pt x="4768725" y="566505"/>
                  </a:cubicBezTo>
                  <a:lnTo>
                    <a:pt x="4780426" y="566505"/>
                  </a:lnTo>
                  <a:cubicBezTo>
                    <a:pt x="4780426" y="566505"/>
                    <a:pt x="4780426" y="566505"/>
                    <a:pt x="4780426" y="568018"/>
                  </a:cubicBezTo>
                  <a:lnTo>
                    <a:pt x="4780426" y="578610"/>
                  </a:lnTo>
                  <a:cubicBezTo>
                    <a:pt x="4784886" y="578610"/>
                    <a:pt x="4784886" y="578610"/>
                    <a:pt x="4784886" y="505982"/>
                  </a:cubicBezTo>
                  <a:cubicBezTo>
                    <a:pt x="4784886" y="505982"/>
                    <a:pt x="4784886" y="505982"/>
                    <a:pt x="4885191" y="505982"/>
                  </a:cubicBezTo>
                  <a:cubicBezTo>
                    <a:pt x="4885191" y="505982"/>
                    <a:pt x="4885191" y="505982"/>
                    <a:pt x="4885191" y="602819"/>
                  </a:cubicBezTo>
                  <a:cubicBezTo>
                    <a:pt x="4885191" y="602819"/>
                    <a:pt x="4885191" y="602819"/>
                    <a:pt x="4887420" y="602819"/>
                  </a:cubicBezTo>
                  <a:lnTo>
                    <a:pt x="4903022" y="602819"/>
                  </a:lnTo>
                  <a:cubicBezTo>
                    <a:pt x="4903022" y="602819"/>
                    <a:pt x="4903022" y="602819"/>
                    <a:pt x="4903022" y="493877"/>
                  </a:cubicBezTo>
                  <a:cubicBezTo>
                    <a:pt x="4903022" y="493877"/>
                    <a:pt x="4903022" y="493877"/>
                    <a:pt x="4925313" y="478746"/>
                  </a:cubicBezTo>
                  <a:cubicBezTo>
                    <a:pt x="4925313" y="478746"/>
                    <a:pt x="4925313" y="478746"/>
                    <a:pt x="4954291" y="478746"/>
                  </a:cubicBezTo>
                  <a:cubicBezTo>
                    <a:pt x="4954291" y="478746"/>
                    <a:pt x="4954291" y="478746"/>
                    <a:pt x="4956242" y="476477"/>
                  </a:cubicBezTo>
                  <a:lnTo>
                    <a:pt x="4969893" y="460589"/>
                  </a:lnTo>
                  <a:cubicBezTo>
                    <a:pt x="4969893" y="460589"/>
                    <a:pt x="4969893" y="460589"/>
                    <a:pt x="5007787" y="460589"/>
                  </a:cubicBezTo>
                  <a:cubicBezTo>
                    <a:pt x="5007787" y="460589"/>
                    <a:pt x="5007787" y="460589"/>
                    <a:pt x="5007787" y="462859"/>
                  </a:cubicBezTo>
                  <a:lnTo>
                    <a:pt x="5007787" y="478746"/>
                  </a:lnTo>
                  <a:cubicBezTo>
                    <a:pt x="5007787" y="478746"/>
                    <a:pt x="5007787" y="478746"/>
                    <a:pt x="5045681" y="478746"/>
                  </a:cubicBezTo>
                  <a:cubicBezTo>
                    <a:pt x="5045681" y="478746"/>
                    <a:pt x="5045681" y="478746"/>
                    <a:pt x="5045681" y="596766"/>
                  </a:cubicBezTo>
                  <a:cubicBezTo>
                    <a:pt x="5045681" y="596766"/>
                    <a:pt x="5045681" y="596766"/>
                    <a:pt x="5047073" y="596766"/>
                  </a:cubicBezTo>
                  <a:lnTo>
                    <a:pt x="5056825" y="596766"/>
                  </a:lnTo>
                  <a:cubicBezTo>
                    <a:pt x="5056825" y="596766"/>
                    <a:pt x="5056825" y="596766"/>
                    <a:pt x="5056825" y="769258"/>
                  </a:cubicBezTo>
                  <a:cubicBezTo>
                    <a:pt x="5056825" y="769258"/>
                    <a:pt x="5056825" y="769258"/>
                    <a:pt x="5059053" y="769258"/>
                  </a:cubicBezTo>
                  <a:lnTo>
                    <a:pt x="5074657" y="769258"/>
                  </a:lnTo>
                  <a:cubicBezTo>
                    <a:pt x="5074657" y="769258"/>
                    <a:pt x="5074657" y="769258"/>
                    <a:pt x="5074657" y="657290"/>
                  </a:cubicBezTo>
                  <a:cubicBezTo>
                    <a:pt x="5074657" y="657290"/>
                    <a:pt x="5074657" y="657290"/>
                    <a:pt x="5075493" y="656533"/>
                  </a:cubicBezTo>
                  <a:lnTo>
                    <a:pt x="5081344" y="651238"/>
                  </a:lnTo>
                  <a:cubicBezTo>
                    <a:pt x="5085802" y="651238"/>
                    <a:pt x="5085802" y="651238"/>
                    <a:pt x="5085802" y="652750"/>
                  </a:cubicBezTo>
                  <a:lnTo>
                    <a:pt x="5085802" y="663343"/>
                  </a:lnTo>
                  <a:cubicBezTo>
                    <a:pt x="5085802" y="663343"/>
                    <a:pt x="5085802" y="663343"/>
                    <a:pt x="5088030" y="661829"/>
                  </a:cubicBezTo>
                  <a:lnTo>
                    <a:pt x="5103634" y="651238"/>
                  </a:lnTo>
                  <a:cubicBezTo>
                    <a:pt x="5103634" y="651238"/>
                    <a:pt x="5103634" y="651238"/>
                    <a:pt x="5105585" y="651238"/>
                  </a:cubicBezTo>
                  <a:lnTo>
                    <a:pt x="5119237" y="651238"/>
                  </a:lnTo>
                  <a:cubicBezTo>
                    <a:pt x="5119237" y="651238"/>
                    <a:pt x="5119237" y="651238"/>
                    <a:pt x="5119237" y="857017"/>
                  </a:cubicBezTo>
                  <a:cubicBezTo>
                    <a:pt x="5119237" y="857017"/>
                    <a:pt x="5119237" y="857017"/>
                    <a:pt x="5150444" y="863070"/>
                  </a:cubicBezTo>
                  <a:cubicBezTo>
                    <a:pt x="5150444" y="860044"/>
                    <a:pt x="5150444" y="857017"/>
                    <a:pt x="5150444" y="853992"/>
                  </a:cubicBezTo>
                  <a:cubicBezTo>
                    <a:pt x="5161589" y="853992"/>
                    <a:pt x="5172733" y="853992"/>
                    <a:pt x="5183878" y="853992"/>
                  </a:cubicBezTo>
                  <a:cubicBezTo>
                    <a:pt x="5183878" y="838860"/>
                    <a:pt x="5183878" y="826756"/>
                    <a:pt x="5183878" y="814651"/>
                  </a:cubicBezTo>
                  <a:lnTo>
                    <a:pt x="5192794" y="814651"/>
                  </a:lnTo>
                  <a:cubicBezTo>
                    <a:pt x="5192794" y="796494"/>
                    <a:pt x="5192794" y="781363"/>
                    <a:pt x="5192794" y="763206"/>
                  </a:cubicBezTo>
                  <a:cubicBezTo>
                    <a:pt x="5195024" y="763206"/>
                    <a:pt x="5197254" y="763206"/>
                    <a:pt x="5199482" y="763206"/>
                  </a:cubicBezTo>
                  <a:cubicBezTo>
                    <a:pt x="5199482" y="745049"/>
                    <a:pt x="5199482" y="729918"/>
                    <a:pt x="5199482" y="711761"/>
                  </a:cubicBezTo>
                  <a:cubicBezTo>
                    <a:pt x="5203940" y="711761"/>
                    <a:pt x="5208398" y="711761"/>
                    <a:pt x="5215086" y="711761"/>
                  </a:cubicBezTo>
                  <a:cubicBezTo>
                    <a:pt x="5230688" y="705709"/>
                    <a:pt x="5248520" y="693604"/>
                    <a:pt x="5264122" y="684525"/>
                  </a:cubicBezTo>
                  <a:cubicBezTo>
                    <a:pt x="5266352" y="675447"/>
                    <a:pt x="5266352" y="666368"/>
                    <a:pt x="5266352" y="657290"/>
                  </a:cubicBezTo>
                  <a:cubicBezTo>
                    <a:pt x="5268582" y="666368"/>
                    <a:pt x="5268582" y="675447"/>
                    <a:pt x="5270810" y="684525"/>
                  </a:cubicBezTo>
                  <a:cubicBezTo>
                    <a:pt x="5288642" y="696631"/>
                    <a:pt x="5304245" y="708734"/>
                    <a:pt x="5322078" y="720840"/>
                  </a:cubicBezTo>
                  <a:cubicBezTo>
                    <a:pt x="5322078" y="717821"/>
                    <a:pt x="5322078" y="714803"/>
                    <a:pt x="5322078" y="714788"/>
                  </a:cubicBezTo>
                  <a:cubicBezTo>
                    <a:pt x="5326534" y="714788"/>
                    <a:pt x="5330994" y="714788"/>
                    <a:pt x="5335452" y="714788"/>
                  </a:cubicBezTo>
                  <a:cubicBezTo>
                    <a:pt x="5335452" y="729918"/>
                    <a:pt x="5335452" y="748075"/>
                    <a:pt x="5335452" y="763206"/>
                  </a:cubicBezTo>
                  <a:cubicBezTo>
                    <a:pt x="5337681" y="763206"/>
                    <a:pt x="5339909" y="763206"/>
                    <a:pt x="5342138" y="763206"/>
                  </a:cubicBezTo>
                  <a:lnTo>
                    <a:pt x="5342138" y="801467"/>
                  </a:lnTo>
                  <a:lnTo>
                    <a:pt x="5377917" y="790806"/>
                  </a:lnTo>
                  <a:cubicBezTo>
                    <a:pt x="5411603" y="790806"/>
                    <a:pt x="5445289" y="790806"/>
                    <a:pt x="5478973" y="790806"/>
                  </a:cubicBezTo>
                  <a:cubicBezTo>
                    <a:pt x="5478973" y="725949"/>
                    <a:pt x="5478973" y="661090"/>
                    <a:pt x="5478973" y="596233"/>
                  </a:cubicBezTo>
                  <a:cubicBezTo>
                    <a:pt x="5486748" y="590828"/>
                    <a:pt x="5497114" y="588126"/>
                    <a:pt x="5507479" y="582720"/>
                  </a:cubicBezTo>
                  <a:cubicBezTo>
                    <a:pt x="5548938" y="577316"/>
                    <a:pt x="5590398" y="569208"/>
                    <a:pt x="5631857" y="561101"/>
                  </a:cubicBezTo>
                  <a:cubicBezTo>
                    <a:pt x="5647405" y="566506"/>
                    <a:pt x="5660362" y="571911"/>
                    <a:pt x="5675909" y="574613"/>
                  </a:cubicBezTo>
                  <a:cubicBezTo>
                    <a:pt x="5678501" y="577316"/>
                    <a:pt x="5681091" y="580019"/>
                    <a:pt x="5683682" y="582720"/>
                  </a:cubicBezTo>
                  <a:lnTo>
                    <a:pt x="5683682" y="833084"/>
                  </a:lnTo>
                  <a:lnTo>
                    <a:pt x="5701821" y="873985"/>
                  </a:lnTo>
                  <a:lnTo>
                    <a:pt x="5701821" y="798914"/>
                  </a:lnTo>
                  <a:cubicBezTo>
                    <a:pt x="5707004" y="798914"/>
                    <a:pt x="5712186" y="798914"/>
                    <a:pt x="5717369" y="798914"/>
                  </a:cubicBezTo>
                  <a:cubicBezTo>
                    <a:pt x="5717369" y="793509"/>
                    <a:pt x="5717369" y="790806"/>
                    <a:pt x="5717369" y="785402"/>
                  </a:cubicBezTo>
                  <a:cubicBezTo>
                    <a:pt x="5722551" y="782699"/>
                    <a:pt x="5727734" y="779997"/>
                    <a:pt x="5732917" y="777295"/>
                  </a:cubicBezTo>
                  <a:lnTo>
                    <a:pt x="5745871" y="777295"/>
                  </a:lnTo>
                  <a:cubicBezTo>
                    <a:pt x="5745871" y="771890"/>
                    <a:pt x="5745871" y="769187"/>
                    <a:pt x="5745871" y="763783"/>
                  </a:cubicBezTo>
                  <a:cubicBezTo>
                    <a:pt x="5748464" y="761080"/>
                    <a:pt x="5753646" y="758377"/>
                    <a:pt x="5756236" y="755675"/>
                  </a:cubicBezTo>
                  <a:cubicBezTo>
                    <a:pt x="5764011" y="755675"/>
                    <a:pt x="5774376" y="755675"/>
                    <a:pt x="5782151" y="755675"/>
                  </a:cubicBezTo>
                  <a:cubicBezTo>
                    <a:pt x="5782151" y="769187"/>
                    <a:pt x="5782151" y="785402"/>
                    <a:pt x="5782151" y="798914"/>
                  </a:cubicBezTo>
                  <a:cubicBezTo>
                    <a:pt x="5800289" y="798914"/>
                    <a:pt x="5818428" y="798914"/>
                    <a:pt x="5836566" y="798914"/>
                  </a:cubicBezTo>
                  <a:cubicBezTo>
                    <a:pt x="5836566" y="850260"/>
                    <a:pt x="5836566" y="898903"/>
                    <a:pt x="5836566" y="950250"/>
                  </a:cubicBezTo>
                  <a:cubicBezTo>
                    <a:pt x="5844340" y="950250"/>
                    <a:pt x="5852114" y="950250"/>
                    <a:pt x="5857295" y="950250"/>
                  </a:cubicBezTo>
                  <a:cubicBezTo>
                    <a:pt x="5865070" y="947547"/>
                    <a:pt x="5870253" y="944844"/>
                    <a:pt x="5878025" y="942143"/>
                  </a:cubicBezTo>
                  <a:cubicBezTo>
                    <a:pt x="5878025" y="936737"/>
                    <a:pt x="5878025" y="934035"/>
                    <a:pt x="5878025" y="931332"/>
                  </a:cubicBezTo>
                  <a:cubicBezTo>
                    <a:pt x="5875435" y="931332"/>
                    <a:pt x="5872843" y="928630"/>
                    <a:pt x="5870253" y="928630"/>
                  </a:cubicBezTo>
                  <a:cubicBezTo>
                    <a:pt x="5870253" y="925928"/>
                    <a:pt x="5870253" y="923225"/>
                    <a:pt x="5870253" y="920522"/>
                  </a:cubicBezTo>
                  <a:cubicBezTo>
                    <a:pt x="5872843" y="917821"/>
                    <a:pt x="5875435" y="917821"/>
                    <a:pt x="5878025" y="915118"/>
                  </a:cubicBezTo>
                  <a:cubicBezTo>
                    <a:pt x="5878025" y="896202"/>
                    <a:pt x="5878025" y="874581"/>
                    <a:pt x="5878025" y="855665"/>
                  </a:cubicBezTo>
                  <a:cubicBezTo>
                    <a:pt x="5875435" y="855665"/>
                    <a:pt x="5872843" y="852962"/>
                    <a:pt x="5870253" y="852962"/>
                  </a:cubicBezTo>
                  <a:cubicBezTo>
                    <a:pt x="5870253" y="850260"/>
                    <a:pt x="5870253" y="847558"/>
                    <a:pt x="5870253" y="844855"/>
                  </a:cubicBezTo>
                  <a:cubicBezTo>
                    <a:pt x="5872843" y="842153"/>
                    <a:pt x="5875435" y="842153"/>
                    <a:pt x="5878025" y="839450"/>
                  </a:cubicBezTo>
                  <a:lnTo>
                    <a:pt x="5883208" y="834046"/>
                  </a:lnTo>
                  <a:lnTo>
                    <a:pt x="5883208" y="823236"/>
                  </a:lnTo>
                  <a:cubicBezTo>
                    <a:pt x="5880618" y="823236"/>
                    <a:pt x="5880618" y="823236"/>
                    <a:pt x="5878025" y="823236"/>
                  </a:cubicBezTo>
                  <a:cubicBezTo>
                    <a:pt x="5878025" y="820533"/>
                    <a:pt x="5878025" y="817831"/>
                    <a:pt x="5878025" y="815128"/>
                  </a:cubicBezTo>
                  <a:cubicBezTo>
                    <a:pt x="5880618" y="815128"/>
                    <a:pt x="5883208" y="812426"/>
                    <a:pt x="5885800" y="809724"/>
                  </a:cubicBezTo>
                  <a:cubicBezTo>
                    <a:pt x="5888390" y="777295"/>
                    <a:pt x="5896165" y="750271"/>
                    <a:pt x="5927259" y="734056"/>
                  </a:cubicBezTo>
                  <a:cubicBezTo>
                    <a:pt x="5924668" y="734056"/>
                    <a:pt x="5924668" y="731353"/>
                    <a:pt x="5922077" y="731353"/>
                  </a:cubicBezTo>
                  <a:cubicBezTo>
                    <a:pt x="5922077" y="728651"/>
                    <a:pt x="5922077" y="725949"/>
                    <a:pt x="5922077" y="723246"/>
                  </a:cubicBezTo>
                  <a:cubicBezTo>
                    <a:pt x="5924668" y="723246"/>
                    <a:pt x="5927259" y="720543"/>
                    <a:pt x="5929850" y="720543"/>
                  </a:cubicBezTo>
                  <a:cubicBezTo>
                    <a:pt x="5929850" y="715139"/>
                    <a:pt x="5929850" y="712436"/>
                    <a:pt x="5929850" y="709734"/>
                  </a:cubicBezTo>
                  <a:cubicBezTo>
                    <a:pt x="5932442" y="709734"/>
                    <a:pt x="5932442" y="709734"/>
                    <a:pt x="5935033" y="709734"/>
                  </a:cubicBezTo>
                  <a:cubicBezTo>
                    <a:pt x="5935033" y="701627"/>
                    <a:pt x="5935033" y="693520"/>
                    <a:pt x="5935033" y="685412"/>
                  </a:cubicBezTo>
                  <a:cubicBezTo>
                    <a:pt x="5932442" y="685412"/>
                    <a:pt x="5932442" y="685412"/>
                    <a:pt x="5929850" y="685412"/>
                  </a:cubicBezTo>
                  <a:cubicBezTo>
                    <a:pt x="5929850" y="682710"/>
                    <a:pt x="5929850" y="682710"/>
                    <a:pt x="5929850" y="680008"/>
                  </a:cubicBezTo>
                  <a:lnTo>
                    <a:pt x="5935033" y="677305"/>
                  </a:lnTo>
                  <a:cubicBezTo>
                    <a:pt x="5940215" y="671901"/>
                    <a:pt x="5942806" y="666495"/>
                    <a:pt x="5947989" y="658388"/>
                  </a:cubicBezTo>
                  <a:cubicBezTo>
                    <a:pt x="5950579" y="652983"/>
                    <a:pt x="5950579" y="650281"/>
                    <a:pt x="5950579" y="647579"/>
                  </a:cubicBezTo>
                  <a:cubicBezTo>
                    <a:pt x="5945398" y="639471"/>
                    <a:pt x="5945398" y="625960"/>
                    <a:pt x="5950579" y="617852"/>
                  </a:cubicBezTo>
                  <a:cubicBezTo>
                    <a:pt x="5950581" y="617849"/>
                    <a:pt x="5950598" y="617795"/>
                    <a:pt x="5950904" y="616838"/>
                  </a:cubicBezTo>
                  <a:lnTo>
                    <a:pt x="5953171" y="609745"/>
                  </a:lnTo>
                  <a:cubicBezTo>
                    <a:pt x="5953173" y="609748"/>
                    <a:pt x="5953190" y="609802"/>
                    <a:pt x="5953495" y="610759"/>
                  </a:cubicBezTo>
                  <a:lnTo>
                    <a:pt x="5955763" y="617852"/>
                  </a:lnTo>
                  <a:cubicBezTo>
                    <a:pt x="5960944" y="625960"/>
                    <a:pt x="5963537" y="639471"/>
                    <a:pt x="5958354" y="647579"/>
                  </a:cubicBezTo>
                  <a:cubicBezTo>
                    <a:pt x="5958354" y="650281"/>
                    <a:pt x="5958354" y="652983"/>
                    <a:pt x="5958354" y="655686"/>
                  </a:cubicBezTo>
                  <a:cubicBezTo>
                    <a:pt x="5963537" y="663793"/>
                    <a:pt x="5968719" y="671901"/>
                    <a:pt x="5971311" y="677305"/>
                  </a:cubicBezTo>
                  <a:cubicBezTo>
                    <a:pt x="5973903" y="677305"/>
                    <a:pt x="5973903" y="680008"/>
                    <a:pt x="5976494" y="680008"/>
                  </a:cubicBezTo>
                  <a:cubicBezTo>
                    <a:pt x="5976494" y="682710"/>
                    <a:pt x="5976494" y="682710"/>
                    <a:pt x="5976494" y="685412"/>
                  </a:cubicBezTo>
                  <a:cubicBezTo>
                    <a:pt x="5973903" y="693520"/>
                    <a:pt x="5973903" y="701627"/>
                    <a:pt x="5973903" y="709734"/>
                  </a:cubicBezTo>
                  <a:cubicBezTo>
                    <a:pt x="5979084" y="712436"/>
                    <a:pt x="5979084" y="715139"/>
                    <a:pt x="5979084" y="720543"/>
                  </a:cubicBezTo>
                  <a:lnTo>
                    <a:pt x="5984268" y="723246"/>
                  </a:lnTo>
                  <a:cubicBezTo>
                    <a:pt x="5984268" y="725949"/>
                    <a:pt x="5984268" y="728651"/>
                    <a:pt x="5984268" y="731353"/>
                  </a:cubicBezTo>
                  <a:cubicBezTo>
                    <a:pt x="5981676" y="734056"/>
                    <a:pt x="5981676" y="734056"/>
                    <a:pt x="5979084" y="734056"/>
                  </a:cubicBezTo>
                  <a:lnTo>
                    <a:pt x="5999269" y="755105"/>
                  </a:lnTo>
                  <a:lnTo>
                    <a:pt x="5999269" y="627662"/>
                  </a:lnTo>
                  <a:lnTo>
                    <a:pt x="5999299" y="627662"/>
                  </a:lnTo>
                  <a:cubicBezTo>
                    <a:pt x="6004989" y="627662"/>
                    <a:pt x="6016130" y="627662"/>
                    <a:pt x="6037948" y="627662"/>
                  </a:cubicBezTo>
                  <a:cubicBezTo>
                    <a:pt x="6037948" y="627654"/>
                    <a:pt x="6037948" y="627557"/>
                    <a:pt x="6037948" y="626311"/>
                  </a:cubicBezTo>
                  <a:lnTo>
                    <a:pt x="6037948" y="616853"/>
                  </a:lnTo>
                  <a:cubicBezTo>
                    <a:pt x="6037954" y="616853"/>
                    <a:pt x="6038029" y="616853"/>
                    <a:pt x="6038962" y="616853"/>
                  </a:cubicBezTo>
                  <a:lnTo>
                    <a:pt x="6046055" y="616853"/>
                  </a:lnTo>
                  <a:cubicBezTo>
                    <a:pt x="6046055" y="616846"/>
                    <a:pt x="6046055" y="616733"/>
                    <a:pt x="6046055" y="614962"/>
                  </a:cubicBezTo>
                  <a:lnTo>
                    <a:pt x="6046055" y="601721"/>
                  </a:lnTo>
                  <a:cubicBezTo>
                    <a:pt x="6046064" y="601721"/>
                    <a:pt x="6046136" y="601721"/>
                    <a:pt x="6046815" y="601721"/>
                  </a:cubicBezTo>
                  <a:lnTo>
                    <a:pt x="6052135" y="601721"/>
                  </a:lnTo>
                  <a:cubicBezTo>
                    <a:pt x="6052135" y="601714"/>
                    <a:pt x="6052135" y="601629"/>
                    <a:pt x="6052135" y="600640"/>
                  </a:cubicBezTo>
                  <a:lnTo>
                    <a:pt x="6052135" y="593073"/>
                  </a:lnTo>
                  <a:cubicBezTo>
                    <a:pt x="6052143" y="593073"/>
                    <a:pt x="6052267" y="593073"/>
                    <a:pt x="6054163" y="593073"/>
                  </a:cubicBezTo>
                  <a:lnTo>
                    <a:pt x="6068350" y="593073"/>
                  </a:lnTo>
                  <a:cubicBezTo>
                    <a:pt x="6068350" y="593080"/>
                    <a:pt x="6068350" y="593157"/>
                    <a:pt x="6068350" y="594154"/>
                  </a:cubicBezTo>
                  <a:lnTo>
                    <a:pt x="6068350" y="601721"/>
                  </a:lnTo>
                  <a:cubicBezTo>
                    <a:pt x="6068360" y="601721"/>
                    <a:pt x="6068861" y="601721"/>
                    <a:pt x="6090642" y="601721"/>
                  </a:cubicBezTo>
                  <a:cubicBezTo>
                    <a:pt x="6090642" y="601713"/>
                    <a:pt x="6090642" y="601599"/>
                    <a:pt x="6090642" y="599829"/>
                  </a:cubicBezTo>
                  <a:lnTo>
                    <a:pt x="6090642" y="586588"/>
                  </a:lnTo>
                  <a:cubicBezTo>
                    <a:pt x="6090648" y="586588"/>
                    <a:pt x="6090745" y="586588"/>
                    <a:pt x="6092416" y="586588"/>
                  </a:cubicBezTo>
                  <a:lnTo>
                    <a:pt x="6104829" y="586588"/>
                  </a:lnTo>
                  <a:cubicBezTo>
                    <a:pt x="6104829" y="586600"/>
                    <a:pt x="6104829" y="587114"/>
                    <a:pt x="6104829" y="610368"/>
                  </a:cubicBezTo>
                  <a:cubicBezTo>
                    <a:pt x="6104836" y="610368"/>
                    <a:pt x="6104916" y="610368"/>
                    <a:pt x="6105843" y="610368"/>
                  </a:cubicBezTo>
                  <a:lnTo>
                    <a:pt x="6112936" y="610368"/>
                  </a:lnTo>
                  <a:cubicBezTo>
                    <a:pt x="6112936" y="610362"/>
                    <a:pt x="6112936" y="610281"/>
                    <a:pt x="6112936" y="609287"/>
                  </a:cubicBezTo>
                  <a:lnTo>
                    <a:pt x="6112936" y="601721"/>
                  </a:lnTo>
                  <a:cubicBezTo>
                    <a:pt x="6112945" y="601721"/>
                    <a:pt x="6113063" y="601721"/>
                    <a:pt x="6114709" y="601721"/>
                  </a:cubicBezTo>
                  <a:lnTo>
                    <a:pt x="6127123" y="601721"/>
                  </a:lnTo>
                  <a:cubicBezTo>
                    <a:pt x="6127123" y="601734"/>
                    <a:pt x="6127123" y="602293"/>
                    <a:pt x="6127123" y="627662"/>
                  </a:cubicBezTo>
                  <a:cubicBezTo>
                    <a:pt x="6127131" y="627662"/>
                    <a:pt x="6127249" y="627662"/>
                    <a:pt x="6129150" y="627662"/>
                  </a:cubicBezTo>
                  <a:lnTo>
                    <a:pt x="6143336" y="627662"/>
                  </a:lnTo>
                  <a:cubicBezTo>
                    <a:pt x="6143336" y="627673"/>
                    <a:pt x="6143336" y="627788"/>
                    <a:pt x="6143336" y="629283"/>
                  </a:cubicBezTo>
                  <a:lnTo>
                    <a:pt x="6143336" y="640633"/>
                  </a:lnTo>
                  <a:cubicBezTo>
                    <a:pt x="6143344" y="640633"/>
                    <a:pt x="6143415" y="640633"/>
                    <a:pt x="6144096" y="640633"/>
                  </a:cubicBezTo>
                  <a:lnTo>
                    <a:pt x="6149417" y="640633"/>
                  </a:lnTo>
                  <a:cubicBezTo>
                    <a:pt x="6149417" y="640625"/>
                    <a:pt x="6149417" y="640549"/>
                    <a:pt x="6149417" y="639822"/>
                  </a:cubicBezTo>
                  <a:lnTo>
                    <a:pt x="6149417" y="634147"/>
                  </a:lnTo>
                  <a:cubicBezTo>
                    <a:pt x="6149434" y="634147"/>
                    <a:pt x="6150153" y="634147"/>
                    <a:pt x="6179817" y="634147"/>
                  </a:cubicBezTo>
                  <a:cubicBezTo>
                    <a:pt x="6179817" y="634161"/>
                    <a:pt x="6179817" y="634724"/>
                    <a:pt x="6179817" y="657927"/>
                  </a:cubicBezTo>
                  <a:cubicBezTo>
                    <a:pt x="6179824" y="657927"/>
                    <a:pt x="6179903" y="657927"/>
                    <a:pt x="6180830" y="657927"/>
                  </a:cubicBezTo>
                  <a:lnTo>
                    <a:pt x="6187924" y="657927"/>
                  </a:lnTo>
                  <a:cubicBezTo>
                    <a:pt x="6187924" y="657934"/>
                    <a:pt x="6187924" y="658007"/>
                    <a:pt x="6187924" y="659008"/>
                  </a:cubicBezTo>
                  <a:lnTo>
                    <a:pt x="6187924" y="666574"/>
                  </a:lnTo>
                  <a:cubicBezTo>
                    <a:pt x="6187933" y="666574"/>
                    <a:pt x="6188006" y="666574"/>
                    <a:pt x="6188684" y="666574"/>
                  </a:cubicBezTo>
                  <a:lnTo>
                    <a:pt x="6194004" y="666574"/>
                  </a:lnTo>
                  <a:cubicBezTo>
                    <a:pt x="6194004" y="666567"/>
                    <a:pt x="6194004" y="666447"/>
                    <a:pt x="6194004" y="664412"/>
                  </a:cubicBezTo>
                  <a:lnTo>
                    <a:pt x="6194004" y="649280"/>
                  </a:lnTo>
                  <a:cubicBezTo>
                    <a:pt x="6194011" y="649280"/>
                    <a:pt x="6194089" y="649280"/>
                    <a:pt x="6195017" y="649280"/>
                  </a:cubicBezTo>
                  <a:lnTo>
                    <a:pt x="6202111" y="649280"/>
                  </a:lnTo>
                  <a:cubicBezTo>
                    <a:pt x="6202111" y="649288"/>
                    <a:pt x="6202111" y="649371"/>
                    <a:pt x="6202111" y="650361"/>
                  </a:cubicBezTo>
                  <a:lnTo>
                    <a:pt x="6202111" y="657927"/>
                  </a:lnTo>
                  <a:lnTo>
                    <a:pt x="6207431" y="655934"/>
                  </a:lnTo>
                  <a:cubicBezTo>
                    <a:pt x="6208191" y="655562"/>
                    <a:pt x="6208191" y="655360"/>
                    <a:pt x="6208191" y="654954"/>
                  </a:cubicBezTo>
                  <a:lnTo>
                    <a:pt x="6208191" y="649280"/>
                  </a:lnTo>
                  <a:cubicBezTo>
                    <a:pt x="6208208" y="649280"/>
                    <a:pt x="6209009" y="649280"/>
                    <a:pt x="6246698" y="649280"/>
                  </a:cubicBezTo>
                  <a:cubicBezTo>
                    <a:pt x="6246698" y="649294"/>
                    <a:pt x="6246698" y="649841"/>
                    <a:pt x="6246698" y="673059"/>
                  </a:cubicBezTo>
                  <a:cubicBezTo>
                    <a:pt x="6246706" y="673059"/>
                    <a:pt x="6246824" y="673059"/>
                    <a:pt x="6248724" y="673059"/>
                  </a:cubicBezTo>
                  <a:lnTo>
                    <a:pt x="6262911" y="673059"/>
                  </a:lnTo>
                  <a:cubicBezTo>
                    <a:pt x="6262911" y="673067"/>
                    <a:pt x="6262911" y="673149"/>
                    <a:pt x="6262911" y="674140"/>
                  </a:cubicBezTo>
                  <a:lnTo>
                    <a:pt x="6262911" y="681706"/>
                  </a:lnTo>
                  <a:cubicBezTo>
                    <a:pt x="6262920" y="681706"/>
                    <a:pt x="6263043" y="681706"/>
                    <a:pt x="6264685" y="681706"/>
                  </a:cubicBezTo>
                  <a:lnTo>
                    <a:pt x="6277098" y="681706"/>
                  </a:lnTo>
                  <a:cubicBezTo>
                    <a:pt x="6277098" y="681694"/>
                    <a:pt x="6277098" y="681183"/>
                    <a:pt x="6277098" y="657927"/>
                  </a:cubicBezTo>
                  <a:cubicBezTo>
                    <a:pt x="6277105" y="657927"/>
                    <a:pt x="6277183" y="657927"/>
                    <a:pt x="6278111" y="657927"/>
                  </a:cubicBezTo>
                  <a:lnTo>
                    <a:pt x="6285205" y="657927"/>
                  </a:lnTo>
                  <a:cubicBezTo>
                    <a:pt x="6285205" y="657908"/>
                    <a:pt x="6285205" y="657137"/>
                    <a:pt x="6285205" y="625500"/>
                  </a:cubicBezTo>
                  <a:cubicBezTo>
                    <a:pt x="6285212" y="625500"/>
                    <a:pt x="6285289" y="625500"/>
                    <a:pt x="6286218" y="625500"/>
                  </a:cubicBezTo>
                  <a:lnTo>
                    <a:pt x="6293312" y="625500"/>
                  </a:lnTo>
                  <a:cubicBezTo>
                    <a:pt x="6293312" y="625494"/>
                    <a:pt x="6293312" y="625385"/>
                    <a:pt x="6293312" y="623609"/>
                  </a:cubicBezTo>
                  <a:lnTo>
                    <a:pt x="6293312" y="610368"/>
                  </a:lnTo>
                  <a:cubicBezTo>
                    <a:pt x="6291285" y="610368"/>
                    <a:pt x="6291285" y="610368"/>
                    <a:pt x="6292045" y="608746"/>
                  </a:cubicBezTo>
                  <a:lnTo>
                    <a:pt x="6297365" y="597397"/>
                  </a:lnTo>
                  <a:cubicBezTo>
                    <a:pt x="6297370" y="597414"/>
                    <a:pt x="6297565" y="598088"/>
                    <a:pt x="6305472" y="625500"/>
                  </a:cubicBezTo>
                  <a:cubicBezTo>
                    <a:pt x="6305480" y="625500"/>
                    <a:pt x="6305553" y="625500"/>
                    <a:pt x="6306232" y="625500"/>
                  </a:cubicBezTo>
                  <a:lnTo>
                    <a:pt x="6311552" y="625500"/>
                  </a:lnTo>
                  <a:cubicBezTo>
                    <a:pt x="6311552" y="625487"/>
                    <a:pt x="6311552" y="624308"/>
                    <a:pt x="6311552" y="519573"/>
                  </a:cubicBezTo>
                  <a:cubicBezTo>
                    <a:pt x="6311562" y="519573"/>
                    <a:pt x="6311676" y="519573"/>
                    <a:pt x="6313072" y="519573"/>
                  </a:cubicBezTo>
                  <a:lnTo>
                    <a:pt x="6323712" y="519573"/>
                  </a:lnTo>
                  <a:cubicBezTo>
                    <a:pt x="6323712" y="519551"/>
                    <a:pt x="6323712" y="518541"/>
                    <a:pt x="6323712" y="472014"/>
                  </a:cubicBezTo>
                  <a:cubicBezTo>
                    <a:pt x="6323729" y="472014"/>
                    <a:pt x="6324354" y="472014"/>
                    <a:pt x="6350059" y="472014"/>
                  </a:cubicBezTo>
                  <a:cubicBezTo>
                    <a:pt x="6350059" y="472002"/>
                    <a:pt x="6350059" y="471492"/>
                    <a:pt x="6350059" y="450396"/>
                  </a:cubicBezTo>
                  <a:cubicBezTo>
                    <a:pt x="6350078" y="450396"/>
                    <a:pt x="6350867" y="450396"/>
                    <a:pt x="6384513" y="450396"/>
                  </a:cubicBezTo>
                  <a:cubicBezTo>
                    <a:pt x="6384513" y="450404"/>
                    <a:pt x="6384513" y="450534"/>
                    <a:pt x="6384513" y="452828"/>
                  </a:cubicBezTo>
                  <a:lnTo>
                    <a:pt x="6384513" y="469852"/>
                  </a:lnTo>
                  <a:cubicBezTo>
                    <a:pt x="6384522" y="469852"/>
                    <a:pt x="6384653" y="469852"/>
                    <a:pt x="6386793" y="469852"/>
                  </a:cubicBezTo>
                  <a:lnTo>
                    <a:pt x="6402753" y="469852"/>
                  </a:lnTo>
                  <a:cubicBezTo>
                    <a:pt x="6402753" y="469870"/>
                    <a:pt x="6402753" y="470764"/>
                    <a:pt x="6402753" y="517411"/>
                  </a:cubicBezTo>
                  <a:cubicBezTo>
                    <a:pt x="6402759" y="517411"/>
                    <a:pt x="6402835" y="517411"/>
                    <a:pt x="6403766" y="517411"/>
                  </a:cubicBezTo>
                  <a:lnTo>
                    <a:pt x="6410860" y="517411"/>
                  </a:lnTo>
                  <a:lnTo>
                    <a:pt x="6425047" y="521735"/>
                  </a:lnTo>
                  <a:cubicBezTo>
                    <a:pt x="6425047" y="521745"/>
                    <a:pt x="6425047" y="522395"/>
                    <a:pt x="6425047" y="560647"/>
                  </a:cubicBezTo>
                  <a:cubicBezTo>
                    <a:pt x="6425053" y="560647"/>
                    <a:pt x="6425128" y="560647"/>
                    <a:pt x="6426060" y="560647"/>
                  </a:cubicBezTo>
                  <a:lnTo>
                    <a:pt x="6433153" y="560647"/>
                  </a:lnTo>
                  <a:cubicBezTo>
                    <a:pt x="6433153" y="560657"/>
                    <a:pt x="6433153" y="560763"/>
                    <a:pt x="6433153" y="562268"/>
                  </a:cubicBezTo>
                  <a:lnTo>
                    <a:pt x="6433153" y="573617"/>
                  </a:lnTo>
                  <a:cubicBezTo>
                    <a:pt x="6433161" y="573617"/>
                    <a:pt x="6433285" y="573617"/>
                    <a:pt x="6435180" y="573617"/>
                  </a:cubicBezTo>
                  <a:lnTo>
                    <a:pt x="6449367" y="573617"/>
                  </a:lnTo>
                  <a:lnTo>
                    <a:pt x="6455447" y="580103"/>
                  </a:lnTo>
                  <a:cubicBezTo>
                    <a:pt x="6455447" y="580115"/>
                    <a:pt x="6455447" y="580601"/>
                    <a:pt x="6455447" y="601721"/>
                  </a:cubicBezTo>
                  <a:cubicBezTo>
                    <a:pt x="6455456" y="601721"/>
                    <a:pt x="6455587" y="601721"/>
                    <a:pt x="6457727" y="601721"/>
                  </a:cubicBezTo>
                  <a:lnTo>
                    <a:pt x="6473687" y="601721"/>
                  </a:lnTo>
                  <a:cubicBezTo>
                    <a:pt x="6473687" y="601728"/>
                    <a:pt x="6473687" y="601808"/>
                    <a:pt x="6473687" y="602801"/>
                  </a:cubicBezTo>
                  <a:lnTo>
                    <a:pt x="6473687" y="610368"/>
                  </a:lnTo>
                  <a:cubicBezTo>
                    <a:pt x="6473696" y="610368"/>
                    <a:pt x="6473795" y="610368"/>
                    <a:pt x="6474954" y="610368"/>
                  </a:cubicBezTo>
                  <a:lnTo>
                    <a:pt x="6483821" y="610368"/>
                  </a:lnTo>
                  <a:cubicBezTo>
                    <a:pt x="6483821" y="610377"/>
                    <a:pt x="6483821" y="610506"/>
                    <a:pt x="6483821" y="612529"/>
                  </a:cubicBezTo>
                  <a:lnTo>
                    <a:pt x="6483821" y="627662"/>
                  </a:lnTo>
                  <a:cubicBezTo>
                    <a:pt x="6487874" y="627662"/>
                    <a:pt x="6487874" y="627662"/>
                    <a:pt x="6487874" y="625770"/>
                  </a:cubicBezTo>
                  <a:lnTo>
                    <a:pt x="6487874" y="612529"/>
                  </a:lnTo>
                  <a:cubicBezTo>
                    <a:pt x="6487880" y="612529"/>
                    <a:pt x="6487958" y="612529"/>
                    <a:pt x="6488887" y="612529"/>
                  </a:cubicBezTo>
                  <a:lnTo>
                    <a:pt x="6495981" y="612529"/>
                  </a:lnTo>
                  <a:cubicBezTo>
                    <a:pt x="6495981" y="612540"/>
                    <a:pt x="6495981" y="612659"/>
                    <a:pt x="6495981" y="614151"/>
                  </a:cubicBezTo>
                  <a:lnTo>
                    <a:pt x="6495981" y="625500"/>
                  </a:lnTo>
                  <a:cubicBezTo>
                    <a:pt x="6495990" y="625500"/>
                    <a:pt x="6496063" y="625500"/>
                    <a:pt x="6496741" y="625500"/>
                  </a:cubicBezTo>
                  <a:lnTo>
                    <a:pt x="6502061" y="625500"/>
                  </a:lnTo>
                  <a:cubicBezTo>
                    <a:pt x="6502061" y="621177"/>
                    <a:pt x="6502061" y="621177"/>
                    <a:pt x="6550701" y="621177"/>
                  </a:cubicBezTo>
                  <a:cubicBezTo>
                    <a:pt x="6550701" y="621186"/>
                    <a:pt x="6550701" y="621287"/>
                    <a:pt x="6550701" y="622528"/>
                  </a:cubicBezTo>
                  <a:lnTo>
                    <a:pt x="6550701" y="631985"/>
                  </a:lnTo>
                  <a:cubicBezTo>
                    <a:pt x="6550709" y="631985"/>
                    <a:pt x="6550784" y="631985"/>
                    <a:pt x="6551461" y="631985"/>
                  </a:cubicBezTo>
                  <a:lnTo>
                    <a:pt x="6556782" y="631985"/>
                  </a:lnTo>
                  <a:cubicBezTo>
                    <a:pt x="6556782" y="631994"/>
                    <a:pt x="6556782" y="632116"/>
                    <a:pt x="6556782" y="634147"/>
                  </a:cubicBezTo>
                  <a:lnTo>
                    <a:pt x="6556782" y="649280"/>
                  </a:lnTo>
                  <a:cubicBezTo>
                    <a:pt x="6556790" y="649276"/>
                    <a:pt x="6556906" y="649198"/>
                    <a:pt x="6558808" y="647929"/>
                  </a:cubicBezTo>
                  <a:lnTo>
                    <a:pt x="6572995" y="638471"/>
                  </a:lnTo>
                  <a:cubicBezTo>
                    <a:pt x="6572997" y="638452"/>
                    <a:pt x="6573128" y="637577"/>
                    <a:pt x="6579075" y="597397"/>
                  </a:cubicBezTo>
                  <a:cubicBezTo>
                    <a:pt x="6579084" y="597395"/>
                    <a:pt x="6579153" y="597369"/>
                    <a:pt x="6579835" y="597127"/>
                  </a:cubicBezTo>
                  <a:lnTo>
                    <a:pt x="6585155" y="595235"/>
                  </a:lnTo>
                  <a:cubicBezTo>
                    <a:pt x="6585155" y="595219"/>
                    <a:pt x="6585188" y="594158"/>
                    <a:pt x="6587182" y="526058"/>
                  </a:cubicBezTo>
                  <a:cubicBezTo>
                    <a:pt x="6587182" y="526076"/>
                    <a:pt x="6587215" y="527167"/>
                    <a:pt x="6589209" y="595235"/>
                  </a:cubicBezTo>
                  <a:cubicBezTo>
                    <a:pt x="6589218" y="595238"/>
                    <a:pt x="6589289" y="595263"/>
                    <a:pt x="6589969" y="595505"/>
                  </a:cubicBezTo>
                  <a:lnTo>
                    <a:pt x="6595289" y="597397"/>
                  </a:lnTo>
                  <a:cubicBezTo>
                    <a:pt x="6595289" y="597377"/>
                    <a:pt x="6595289" y="596044"/>
                    <a:pt x="6595289" y="510926"/>
                  </a:cubicBezTo>
                  <a:cubicBezTo>
                    <a:pt x="6599342" y="510926"/>
                    <a:pt x="6599342" y="510926"/>
                    <a:pt x="6599342" y="478499"/>
                  </a:cubicBezTo>
                  <a:cubicBezTo>
                    <a:pt x="6599354" y="478499"/>
                    <a:pt x="6600040" y="478499"/>
                    <a:pt x="6637849" y="478499"/>
                  </a:cubicBezTo>
                  <a:cubicBezTo>
                    <a:pt x="6637849" y="478516"/>
                    <a:pt x="6637849" y="479234"/>
                    <a:pt x="6637849" y="510926"/>
                  </a:cubicBezTo>
                  <a:cubicBezTo>
                    <a:pt x="6637858" y="510926"/>
                    <a:pt x="6637930" y="510926"/>
                    <a:pt x="6638609" y="510926"/>
                  </a:cubicBezTo>
                  <a:lnTo>
                    <a:pt x="6643929" y="510926"/>
                  </a:lnTo>
                  <a:cubicBezTo>
                    <a:pt x="6643929" y="510905"/>
                    <a:pt x="6643929" y="509599"/>
                    <a:pt x="6643929" y="428778"/>
                  </a:cubicBezTo>
                  <a:cubicBezTo>
                    <a:pt x="6643935" y="428778"/>
                    <a:pt x="6644034" y="428778"/>
                    <a:pt x="6645703" y="428778"/>
                  </a:cubicBezTo>
                  <a:lnTo>
                    <a:pt x="6658116" y="428778"/>
                  </a:lnTo>
                  <a:cubicBezTo>
                    <a:pt x="6658116" y="428771"/>
                    <a:pt x="6658116" y="428660"/>
                    <a:pt x="6658116" y="426887"/>
                  </a:cubicBezTo>
                  <a:lnTo>
                    <a:pt x="6658116" y="413646"/>
                  </a:lnTo>
                  <a:cubicBezTo>
                    <a:pt x="6658127" y="413646"/>
                    <a:pt x="6658625" y="413646"/>
                    <a:pt x="6680410" y="413646"/>
                  </a:cubicBezTo>
                  <a:cubicBezTo>
                    <a:pt x="6680410" y="413639"/>
                    <a:pt x="6680410" y="413558"/>
                    <a:pt x="6680410" y="412565"/>
                  </a:cubicBezTo>
                  <a:lnTo>
                    <a:pt x="6680410" y="404999"/>
                  </a:lnTo>
                  <a:cubicBezTo>
                    <a:pt x="6680417" y="404999"/>
                    <a:pt x="6680527" y="404999"/>
                    <a:pt x="6682183" y="404999"/>
                  </a:cubicBezTo>
                  <a:lnTo>
                    <a:pt x="6694597" y="404999"/>
                  </a:lnTo>
                  <a:cubicBezTo>
                    <a:pt x="6694597" y="405007"/>
                    <a:pt x="6694597" y="405086"/>
                    <a:pt x="6694597" y="406080"/>
                  </a:cubicBezTo>
                  <a:lnTo>
                    <a:pt x="6694597" y="413646"/>
                  </a:lnTo>
                  <a:cubicBezTo>
                    <a:pt x="6694606" y="413646"/>
                    <a:pt x="6694679" y="413646"/>
                    <a:pt x="6695357" y="413646"/>
                  </a:cubicBezTo>
                  <a:lnTo>
                    <a:pt x="6700677" y="413646"/>
                  </a:lnTo>
                  <a:lnTo>
                    <a:pt x="6710810" y="409322"/>
                  </a:lnTo>
                  <a:lnTo>
                    <a:pt x="6714863" y="412565"/>
                  </a:lnTo>
                  <a:lnTo>
                    <a:pt x="6714863" y="404999"/>
                  </a:lnTo>
                  <a:cubicBezTo>
                    <a:pt x="6714872" y="404999"/>
                    <a:pt x="6715009" y="404999"/>
                    <a:pt x="6717143" y="404999"/>
                  </a:cubicBezTo>
                  <a:lnTo>
                    <a:pt x="6733104" y="404999"/>
                  </a:lnTo>
                  <a:cubicBezTo>
                    <a:pt x="6733104" y="405007"/>
                    <a:pt x="6733104" y="405086"/>
                    <a:pt x="6733104" y="406080"/>
                  </a:cubicBezTo>
                  <a:lnTo>
                    <a:pt x="6733104" y="413646"/>
                  </a:lnTo>
                  <a:cubicBezTo>
                    <a:pt x="6733123" y="413646"/>
                    <a:pt x="6733859" y="413646"/>
                    <a:pt x="6763504" y="413646"/>
                  </a:cubicBezTo>
                  <a:cubicBezTo>
                    <a:pt x="6763504" y="413656"/>
                    <a:pt x="6763504" y="413765"/>
                    <a:pt x="6763504" y="415267"/>
                  </a:cubicBezTo>
                  <a:lnTo>
                    <a:pt x="6763504" y="426617"/>
                  </a:lnTo>
                  <a:cubicBezTo>
                    <a:pt x="6763521" y="426617"/>
                    <a:pt x="6764161" y="426617"/>
                    <a:pt x="6789851" y="426617"/>
                  </a:cubicBezTo>
                  <a:cubicBezTo>
                    <a:pt x="6789851" y="426633"/>
                    <a:pt x="6789851" y="427313"/>
                    <a:pt x="6789851" y="456881"/>
                  </a:cubicBezTo>
                  <a:cubicBezTo>
                    <a:pt x="6789860" y="456881"/>
                    <a:pt x="6789933" y="456881"/>
                    <a:pt x="6790611" y="456881"/>
                  </a:cubicBezTo>
                  <a:lnTo>
                    <a:pt x="6795931" y="456881"/>
                  </a:lnTo>
                  <a:cubicBezTo>
                    <a:pt x="6795931" y="456888"/>
                    <a:pt x="6795931" y="456974"/>
                    <a:pt x="6795931" y="457962"/>
                  </a:cubicBezTo>
                  <a:lnTo>
                    <a:pt x="6795931" y="465529"/>
                  </a:lnTo>
                  <a:cubicBezTo>
                    <a:pt x="6799985" y="465529"/>
                    <a:pt x="6799985" y="465529"/>
                    <a:pt x="6799985" y="495793"/>
                  </a:cubicBezTo>
                  <a:cubicBezTo>
                    <a:pt x="6799994" y="495793"/>
                    <a:pt x="6800068" y="495793"/>
                    <a:pt x="6800745" y="495793"/>
                  </a:cubicBezTo>
                  <a:lnTo>
                    <a:pt x="6806065" y="495793"/>
                  </a:lnTo>
                  <a:cubicBezTo>
                    <a:pt x="6806065" y="495802"/>
                    <a:pt x="6806065" y="495869"/>
                    <a:pt x="6806065" y="496604"/>
                  </a:cubicBezTo>
                  <a:lnTo>
                    <a:pt x="6806065" y="502279"/>
                  </a:lnTo>
                  <a:cubicBezTo>
                    <a:pt x="6806071" y="502279"/>
                    <a:pt x="6806149" y="502279"/>
                    <a:pt x="6807078" y="502279"/>
                  </a:cubicBezTo>
                  <a:lnTo>
                    <a:pt x="6814171" y="502279"/>
                  </a:lnTo>
                  <a:cubicBezTo>
                    <a:pt x="6814171" y="502296"/>
                    <a:pt x="6814171" y="503009"/>
                    <a:pt x="6814171" y="532544"/>
                  </a:cubicBezTo>
                  <a:cubicBezTo>
                    <a:pt x="6814179" y="532544"/>
                    <a:pt x="6814299" y="532544"/>
                    <a:pt x="6816198" y="532544"/>
                  </a:cubicBezTo>
                  <a:lnTo>
                    <a:pt x="6830385" y="532544"/>
                  </a:lnTo>
                  <a:cubicBezTo>
                    <a:pt x="6830385" y="532560"/>
                    <a:pt x="6830385" y="533140"/>
                    <a:pt x="6830385" y="556323"/>
                  </a:cubicBezTo>
                  <a:cubicBezTo>
                    <a:pt x="6832412" y="556323"/>
                    <a:pt x="6832412" y="556323"/>
                    <a:pt x="6832412" y="557944"/>
                  </a:cubicBezTo>
                  <a:lnTo>
                    <a:pt x="6832412" y="569294"/>
                  </a:lnTo>
                  <a:cubicBezTo>
                    <a:pt x="6832421" y="569294"/>
                    <a:pt x="6832491" y="569294"/>
                    <a:pt x="6833172" y="569294"/>
                  </a:cubicBezTo>
                  <a:lnTo>
                    <a:pt x="6838492" y="569294"/>
                  </a:lnTo>
                  <a:cubicBezTo>
                    <a:pt x="6838492" y="569308"/>
                    <a:pt x="6838492" y="569871"/>
                    <a:pt x="6838492" y="593073"/>
                  </a:cubicBezTo>
                  <a:cubicBezTo>
                    <a:pt x="6838500" y="593073"/>
                    <a:pt x="6838599" y="593073"/>
                    <a:pt x="6839758" y="593073"/>
                  </a:cubicBezTo>
                  <a:lnTo>
                    <a:pt x="6848625" y="593073"/>
                  </a:lnTo>
                  <a:cubicBezTo>
                    <a:pt x="6850652" y="595235"/>
                    <a:pt x="6850652" y="595235"/>
                    <a:pt x="6850652" y="597127"/>
                  </a:cubicBezTo>
                  <a:lnTo>
                    <a:pt x="6850652" y="610368"/>
                  </a:lnTo>
                  <a:cubicBezTo>
                    <a:pt x="6850657" y="610361"/>
                    <a:pt x="6850744" y="610254"/>
                    <a:pt x="6852172" y="608476"/>
                  </a:cubicBezTo>
                  <a:lnTo>
                    <a:pt x="6862812" y="595235"/>
                  </a:lnTo>
                  <a:cubicBezTo>
                    <a:pt x="6862827" y="595235"/>
                    <a:pt x="6863466" y="595235"/>
                    <a:pt x="6891186" y="595235"/>
                  </a:cubicBezTo>
                  <a:cubicBezTo>
                    <a:pt x="6891186" y="595260"/>
                    <a:pt x="6891186" y="596661"/>
                    <a:pt x="6891186" y="681706"/>
                  </a:cubicBezTo>
                  <a:cubicBezTo>
                    <a:pt x="6891194" y="681706"/>
                    <a:pt x="6891270" y="681706"/>
                    <a:pt x="6891946" y="681706"/>
                  </a:cubicBezTo>
                  <a:lnTo>
                    <a:pt x="6897266" y="681706"/>
                  </a:lnTo>
                  <a:cubicBezTo>
                    <a:pt x="6897270" y="681698"/>
                    <a:pt x="6897329" y="681598"/>
                    <a:pt x="6898026" y="680355"/>
                  </a:cubicBezTo>
                  <a:lnTo>
                    <a:pt x="6903346" y="670897"/>
                  </a:lnTo>
                  <a:cubicBezTo>
                    <a:pt x="6903346" y="670904"/>
                    <a:pt x="6903346" y="671003"/>
                    <a:pt x="6903346" y="672789"/>
                  </a:cubicBezTo>
                  <a:lnTo>
                    <a:pt x="6903346" y="686030"/>
                  </a:lnTo>
                  <a:cubicBezTo>
                    <a:pt x="6907399" y="686030"/>
                    <a:pt x="6907399" y="686030"/>
                    <a:pt x="6907399" y="640633"/>
                  </a:cubicBezTo>
                  <a:cubicBezTo>
                    <a:pt x="6907408" y="640633"/>
                    <a:pt x="6907478" y="640633"/>
                    <a:pt x="6908159" y="640633"/>
                  </a:cubicBezTo>
                  <a:lnTo>
                    <a:pt x="6913479" y="640633"/>
                  </a:lnTo>
                  <a:cubicBezTo>
                    <a:pt x="6913479" y="640618"/>
                    <a:pt x="6913479" y="639618"/>
                    <a:pt x="6913479" y="575779"/>
                  </a:cubicBezTo>
                  <a:cubicBezTo>
                    <a:pt x="6913486" y="575779"/>
                    <a:pt x="6913567" y="575779"/>
                    <a:pt x="6914493" y="575779"/>
                  </a:cubicBezTo>
                  <a:lnTo>
                    <a:pt x="6921586" y="575779"/>
                  </a:lnTo>
                  <a:cubicBezTo>
                    <a:pt x="6921592" y="575758"/>
                    <a:pt x="6921856" y="574818"/>
                    <a:pt x="6933746" y="532544"/>
                  </a:cubicBezTo>
                  <a:cubicBezTo>
                    <a:pt x="6933755" y="532544"/>
                    <a:pt x="6933852" y="532544"/>
                    <a:pt x="6935013" y="532544"/>
                  </a:cubicBezTo>
                  <a:lnTo>
                    <a:pt x="6943880" y="532544"/>
                  </a:lnTo>
                  <a:cubicBezTo>
                    <a:pt x="6943885" y="532567"/>
                    <a:pt x="6944111" y="533533"/>
                    <a:pt x="6954013" y="575779"/>
                  </a:cubicBezTo>
                  <a:cubicBezTo>
                    <a:pt x="6954019" y="575779"/>
                    <a:pt x="6954093" y="575779"/>
                    <a:pt x="6955026" y="575779"/>
                  </a:cubicBezTo>
                  <a:lnTo>
                    <a:pt x="6962120" y="575779"/>
                  </a:lnTo>
                  <a:cubicBezTo>
                    <a:pt x="6962120" y="575790"/>
                    <a:pt x="6962120" y="576457"/>
                    <a:pt x="6962120" y="614691"/>
                  </a:cubicBezTo>
                  <a:cubicBezTo>
                    <a:pt x="6962127" y="614691"/>
                    <a:pt x="6962226" y="614691"/>
                    <a:pt x="6963893" y="614691"/>
                  </a:cubicBezTo>
                  <a:lnTo>
                    <a:pt x="6976307" y="614691"/>
                  </a:lnTo>
                  <a:cubicBezTo>
                    <a:pt x="6976307" y="614699"/>
                    <a:pt x="6976307" y="614821"/>
                    <a:pt x="6976307" y="616853"/>
                  </a:cubicBezTo>
                  <a:lnTo>
                    <a:pt x="6976307" y="631985"/>
                  </a:lnTo>
                  <a:cubicBezTo>
                    <a:pt x="6980360" y="631985"/>
                    <a:pt x="6980360" y="631985"/>
                    <a:pt x="6980360" y="629824"/>
                  </a:cubicBezTo>
                  <a:lnTo>
                    <a:pt x="6980360" y="614691"/>
                  </a:lnTo>
                  <a:cubicBezTo>
                    <a:pt x="6980370" y="614691"/>
                    <a:pt x="6980482" y="614691"/>
                    <a:pt x="6981880" y="614691"/>
                  </a:cubicBezTo>
                  <a:lnTo>
                    <a:pt x="6992520" y="614691"/>
                  </a:lnTo>
                  <a:cubicBezTo>
                    <a:pt x="6992520" y="614701"/>
                    <a:pt x="6992520" y="614818"/>
                    <a:pt x="6992520" y="616312"/>
                  </a:cubicBezTo>
                  <a:lnTo>
                    <a:pt x="6992520" y="627662"/>
                  </a:lnTo>
                  <a:cubicBezTo>
                    <a:pt x="6992536" y="627662"/>
                    <a:pt x="6993245" y="627662"/>
                    <a:pt x="7022921" y="627662"/>
                  </a:cubicBezTo>
                  <a:cubicBezTo>
                    <a:pt x="7022921" y="627645"/>
                    <a:pt x="7022921" y="626874"/>
                    <a:pt x="7022921" y="590912"/>
                  </a:cubicBezTo>
                  <a:cubicBezTo>
                    <a:pt x="7022929" y="590912"/>
                    <a:pt x="7023022" y="590912"/>
                    <a:pt x="7024187" y="590912"/>
                  </a:cubicBezTo>
                  <a:lnTo>
                    <a:pt x="7033054" y="590912"/>
                  </a:lnTo>
                  <a:cubicBezTo>
                    <a:pt x="7033054" y="590923"/>
                    <a:pt x="7033054" y="591417"/>
                    <a:pt x="7033054" y="612529"/>
                  </a:cubicBezTo>
                  <a:cubicBezTo>
                    <a:pt x="7035081" y="612529"/>
                    <a:pt x="7035081" y="612529"/>
                    <a:pt x="7035081" y="580103"/>
                  </a:cubicBezTo>
                  <a:cubicBezTo>
                    <a:pt x="7035095" y="580103"/>
                    <a:pt x="7035636" y="580103"/>
                    <a:pt x="7057374" y="580103"/>
                  </a:cubicBezTo>
                  <a:cubicBezTo>
                    <a:pt x="7057374" y="580093"/>
                    <a:pt x="7057374" y="579973"/>
                    <a:pt x="7057374" y="578481"/>
                  </a:cubicBezTo>
                  <a:lnTo>
                    <a:pt x="7057374" y="567132"/>
                  </a:lnTo>
                  <a:cubicBezTo>
                    <a:pt x="7057382" y="567132"/>
                    <a:pt x="7057457" y="567132"/>
                    <a:pt x="7058134" y="567132"/>
                  </a:cubicBezTo>
                  <a:lnTo>
                    <a:pt x="7063454" y="567132"/>
                  </a:lnTo>
                  <a:cubicBezTo>
                    <a:pt x="7063454" y="567126"/>
                    <a:pt x="7063454" y="567013"/>
                    <a:pt x="7063454" y="565241"/>
                  </a:cubicBezTo>
                  <a:lnTo>
                    <a:pt x="7063454" y="552000"/>
                  </a:lnTo>
                  <a:lnTo>
                    <a:pt x="7067508" y="558485"/>
                  </a:lnTo>
                  <a:cubicBezTo>
                    <a:pt x="7067516" y="558485"/>
                    <a:pt x="7067645" y="558485"/>
                    <a:pt x="7069788" y="558485"/>
                  </a:cubicBezTo>
                  <a:lnTo>
                    <a:pt x="7085748" y="558485"/>
                  </a:lnTo>
                  <a:cubicBezTo>
                    <a:pt x="7085748" y="558477"/>
                    <a:pt x="7085748" y="558409"/>
                    <a:pt x="7085748" y="557674"/>
                  </a:cubicBezTo>
                  <a:lnTo>
                    <a:pt x="7085748" y="552000"/>
                  </a:lnTo>
                  <a:cubicBezTo>
                    <a:pt x="7085757" y="552000"/>
                    <a:pt x="7085831" y="552000"/>
                    <a:pt x="7086508" y="552000"/>
                  </a:cubicBezTo>
                  <a:lnTo>
                    <a:pt x="7091828" y="552000"/>
                  </a:lnTo>
                  <a:cubicBezTo>
                    <a:pt x="7091828" y="552009"/>
                    <a:pt x="7091828" y="552109"/>
                    <a:pt x="7091828" y="553351"/>
                  </a:cubicBezTo>
                  <a:lnTo>
                    <a:pt x="7091828" y="562809"/>
                  </a:lnTo>
                  <a:cubicBezTo>
                    <a:pt x="7091843" y="562809"/>
                    <a:pt x="7092576" y="562809"/>
                    <a:pt x="7130335" y="562809"/>
                  </a:cubicBezTo>
                  <a:cubicBezTo>
                    <a:pt x="7130335" y="562827"/>
                    <a:pt x="7130335" y="564337"/>
                    <a:pt x="7130335" y="701162"/>
                  </a:cubicBezTo>
                  <a:cubicBezTo>
                    <a:pt x="7130345" y="701162"/>
                    <a:pt x="7130460" y="701162"/>
                    <a:pt x="7131855" y="701162"/>
                  </a:cubicBezTo>
                  <a:lnTo>
                    <a:pt x="7142495" y="701162"/>
                  </a:lnTo>
                  <a:cubicBezTo>
                    <a:pt x="7142495" y="696839"/>
                    <a:pt x="7142495" y="692515"/>
                    <a:pt x="7142495" y="688192"/>
                  </a:cubicBezTo>
                  <a:cubicBezTo>
                    <a:pt x="7144522" y="688192"/>
                    <a:pt x="7144522" y="688192"/>
                    <a:pt x="7146549" y="688192"/>
                  </a:cubicBezTo>
                  <a:cubicBezTo>
                    <a:pt x="7146549" y="692515"/>
                    <a:pt x="7146549" y="696839"/>
                    <a:pt x="7146549" y="701162"/>
                  </a:cubicBezTo>
                  <a:cubicBezTo>
                    <a:pt x="7156682" y="701162"/>
                    <a:pt x="7166816" y="701162"/>
                    <a:pt x="7176949" y="701162"/>
                  </a:cubicBezTo>
                  <a:cubicBezTo>
                    <a:pt x="7176949" y="690353"/>
                    <a:pt x="7176949" y="681706"/>
                    <a:pt x="7176949" y="670897"/>
                  </a:cubicBezTo>
                  <a:cubicBezTo>
                    <a:pt x="7181003" y="670897"/>
                    <a:pt x="7185056" y="670897"/>
                    <a:pt x="7189109" y="670897"/>
                  </a:cubicBezTo>
                  <a:lnTo>
                    <a:pt x="7201269" y="668736"/>
                  </a:lnTo>
                  <a:cubicBezTo>
                    <a:pt x="7203296" y="668736"/>
                    <a:pt x="7203296" y="670897"/>
                    <a:pt x="7205323" y="670897"/>
                  </a:cubicBezTo>
                  <a:lnTo>
                    <a:pt x="7215456" y="670897"/>
                  </a:lnTo>
                  <a:cubicBezTo>
                    <a:pt x="7215456" y="681706"/>
                    <a:pt x="7215456" y="692515"/>
                    <a:pt x="7215456" y="701162"/>
                  </a:cubicBezTo>
                  <a:cubicBezTo>
                    <a:pt x="7217483" y="701162"/>
                    <a:pt x="7219510" y="701162"/>
                    <a:pt x="7223563" y="701162"/>
                  </a:cubicBezTo>
                  <a:cubicBezTo>
                    <a:pt x="7223563" y="707648"/>
                    <a:pt x="7223563" y="714133"/>
                    <a:pt x="7223563" y="718457"/>
                  </a:cubicBezTo>
                  <a:lnTo>
                    <a:pt x="7232899" y="719362"/>
                  </a:lnTo>
                  <a:lnTo>
                    <a:pt x="7245857" y="719362"/>
                  </a:lnTo>
                  <a:cubicBezTo>
                    <a:pt x="7245857" y="713553"/>
                    <a:pt x="7245857" y="709381"/>
                    <a:pt x="7245857" y="703324"/>
                  </a:cubicBezTo>
                  <a:lnTo>
                    <a:pt x="7313813" y="703324"/>
                  </a:lnTo>
                  <a:lnTo>
                    <a:pt x="7313813" y="618071"/>
                  </a:lnTo>
                  <a:lnTo>
                    <a:pt x="7385821" y="618071"/>
                  </a:lnTo>
                  <a:lnTo>
                    <a:pt x="7385821" y="696839"/>
                  </a:lnTo>
                  <a:cubicBezTo>
                    <a:pt x="7386456" y="696839"/>
                    <a:pt x="7387091" y="696839"/>
                    <a:pt x="7387725" y="696839"/>
                  </a:cubicBezTo>
                  <a:lnTo>
                    <a:pt x="7388967" y="719362"/>
                  </a:lnTo>
                  <a:lnTo>
                    <a:pt x="7398643" y="719362"/>
                  </a:lnTo>
                  <a:cubicBezTo>
                    <a:pt x="7399179" y="712148"/>
                    <a:pt x="7399885" y="704494"/>
                    <a:pt x="7399885" y="696839"/>
                  </a:cubicBezTo>
                  <a:cubicBezTo>
                    <a:pt x="7401912" y="696839"/>
                    <a:pt x="7403939" y="696839"/>
                    <a:pt x="7405965" y="696839"/>
                  </a:cubicBezTo>
                  <a:lnTo>
                    <a:pt x="7407207" y="719362"/>
                  </a:lnTo>
                  <a:lnTo>
                    <a:pt x="7457829" y="719362"/>
                  </a:lnTo>
                  <a:lnTo>
                    <a:pt x="7457829" y="556334"/>
                  </a:lnTo>
                  <a:lnTo>
                    <a:pt x="7655156" y="556334"/>
                  </a:lnTo>
                  <a:lnTo>
                    <a:pt x="7655156" y="719362"/>
                  </a:lnTo>
                  <a:lnTo>
                    <a:pt x="7673853" y="719362"/>
                  </a:lnTo>
                  <a:lnTo>
                    <a:pt x="7673853" y="636669"/>
                  </a:lnTo>
                  <a:lnTo>
                    <a:pt x="7768973" y="636669"/>
                  </a:lnTo>
                  <a:lnTo>
                    <a:pt x="7773382" y="519115"/>
                  </a:lnTo>
                  <a:lnTo>
                    <a:pt x="7819759" y="519115"/>
                  </a:lnTo>
                  <a:lnTo>
                    <a:pt x="7821437" y="571456"/>
                  </a:lnTo>
                  <a:cubicBezTo>
                    <a:pt x="7843732" y="571456"/>
                    <a:pt x="7866024" y="571456"/>
                    <a:pt x="7886292" y="571456"/>
                  </a:cubicBezTo>
                  <a:cubicBezTo>
                    <a:pt x="7886292" y="597397"/>
                    <a:pt x="7886292" y="623338"/>
                    <a:pt x="7886292" y="647118"/>
                  </a:cubicBezTo>
                  <a:cubicBezTo>
                    <a:pt x="7890345" y="647118"/>
                    <a:pt x="7892372" y="647118"/>
                    <a:pt x="7894398" y="647118"/>
                  </a:cubicBezTo>
                  <a:cubicBezTo>
                    <a:pt x="7894398" y="644956"/>
                    <a:pt x="7896425" y="642794"/>
                    <a:pt x="7896425" y="640633"/>
                  </a:cubicBezTo>
                  <a:cubicBezTo>
                    <a:pt x="7898452" y="640633"/>
                    <a:pt x="7900478" y="640633"/>
                    <a:pt x="7902505" y="640633"/>
                  </a:cubicBezTo>
                  <a:cubicBezTo>
                    <a:pt x="7902505" y="642794"/>
                    <a:pt x="7902505" y="644956"/>
                    <a:pt x="7904533" y="649280"/>
                  </a:cubicBezTo>
                  <a:cubicBezTo>
                    <a:pt x="7908585" y="649280"/>
                    <a:pt x="7912638" y="649280"/>
                    <a:pt x="7916693" y="649280"/>
                  </a:cubicBezTo>
                  <a:cubicBezTo>
                    <a:pt x="7916693" y="647118"/>
                    <a:pt x="7916693" y="644956"/>
                    <a:pt x="7916693" y="642794"/>
                  </a:cubicBezTo>
                  <a:cubicBezTo>
                    <a:pt x="7924798" y="642794"/>
                    <a:pt x="7930878" y="642794"/>
                    <a:pt x="7938985" y="642794"/>
                  </a:cubicBezTo>
                  <a:cubicBezTo>
                    <a:pt x="7938985" y="644956"/>
                    <a:pt x="7938985" y="647118"/>
                    <a:pt x="7938985" y="649280"/>
                  </a:cubicBezTo>
                  <a:cubicBezTo>
                    <a:pt x="7945065" y="649280"/>
                    <a:pt x="7953173" y="649280"/>
                    <a:pt x="7959253" y="649280"/>
                  </a:cubicBezTo>
                  <a:cubicBezTo>
                    <a:pt x="7959253" y="664412"/>
                    <a:pt x="7959253" y="679545"/>
                    <a:pt x="7959253" y="694677"/>
                  </a:cubicBezTo>
                  <a:cubicBezTo>
                    <a:pt x="7963306" y="694677"/>
                    <a:pt x="7969386" y="694677"/>
                    <a:pt x="7973440" y="694677"/>
                  </a:cubicBezTo>
                  <a:cubicBezTo>
                    <a:pt x="7973440" y="690353"/>
                    <a:pt x="7973440" y="686030"/>
                    <a:pt x="7973440" y="681706"/>
                  </a:cubicBezTo>
                  <a:cubicBezTo>
                    <a:pt x="7979520" y="681706"/>
                    <a:pt x="7985600" y="681706"/>
                    <a:pt x="7989653" y="681706"/>
                  </a:cubicBezTo>
                  <a:cubicBezTo>
                    <a:pt x="7989653" y="621177"/>
                    <a:pt x="7989653" y="562809"/>
                    <a:pt x="7989653" y="502279"/>
                  </a:cubicBezTo>
                  <a:cubicBezTo>
                    <a:pt x="7991680" y="500117"/>
                    <a:pt x="7993706" y="497955"/>
                    <a:pt x="7995733" y="495793"/>
                  </a:cubicBezTo>
                  <a:cubicBezTo>
                    <a:pt x="8020053" y="495793"/>
                    <a:pt x="8044373" y="495793"/>
                    <a:pt x="8068694" y="495793"/>
                  </a:cubicBezTo>
                  <a:lnTo>
                    <a:pt x="8068694" y="504441"/>
                  </a:lnTo>
                  <a:lnTo>
                    <a:pt x="8078828" y="504441"/>
                  </a:lnTo>
                  <a:cubicBezTo>
                    <a:pt x="8078828" y="543353"/>
                    <a:pt x="8078828" y="582265"/>
                    <a:pt x="8078828" y="619015"/>
                  </a:cubicBezTo>
                  <a:cubicBezTo>
                    <a:pt x="8086934" y="619015"/>
                    <a:pt x="8093014" y="619015"/>
                    <a:pt x="8101121" y="619015"/>
                  </a:cubicBezTo>
                  <a:cubicBezTo>
                    <a:pt x="8101121" y="597397"/>
                    <a:pt x="8101121" y="575779"/>
                    <a:pt x="8101121" y="552000"/>
                  </a:cubicBezTo>
                  <a:cubicBezTo>
                    <a:pt x="8109228" y="552000"/>
                    <a:pt x="8119361" y="552000"/>
                    <a:pt x="8127469" y="552000"/>
                  </a:cubicBezTo>
                  <a:cubicBezTo>
                    <a:pt x="8129494" y="552000"/>
                    <a:pt x="8129494" y="549838"/>
                    <a:pt x="8131521" y="547676"/>
                  </a:cubicBezTo>
                  <a:lnTo>
                    <a:pt x="8139629" y="547676"/>
                  </a:lnTo>
                  <a:cubicBezTo>
                    <a:pt x="8141654" y="549838"/>
                    <a:pt x="8141654" y="552000"/>
                    <a:pt x="8143681" y="552000"/>
                  </a:cubicBezTo>
                  <a:cubicBezTo>
                    <a:pt x="8149761" y="552000"/>
                    <a:pt x="8157869" y="552000"/>
                    <a:pt x="8165976" y="552000"/>
                  </a:cubicBezTo>
                  <a:cubicBezTo>
                    <a:pt x="8165976" y="513088"/>
                    <a:pt x="8165976" y="474176"/>
                    <a:pt x="8165976" y="435264"/>
                  </a:cubicBezTo>
                  <a:cubicBezTo>
                    <a:pt x="8165989" y="435261"/>
                    <a:pt x="8166856" y="435097"/>
                    <a:pt x="8222722" y="424455"/>
                  </a:cubicBezTo>
                  <a:cubicBezTo>
                    <a:pt x="8222722" y="424462"/>
                    <a:pt x="8222722" y="424536"/>
                    <a:pt x="8222722" y="425536"/>
                  </a:cubicBezTo>
                  <a:lnTo>
                    <a:pt x="8222722" y="433102"/>
                  </a:lnTo>
                  <a:cubicBezTo>
                    <a:pt x="8222740" y="433102"/>
                    <a:pt x="8223384" y="433102"/>
                    <a:pt x="8249069" y="433102"/>
                  </a:cubicBezTo>
                  <a:cubicBezTo>
                    <a:pt x="8249069" y="433124"/>
                    <a:pt x="8249069" y="435495"/>
                    <a:pt x="8249069" y="688192"/>
                  </a:cubicBezTo>
                  <a:cubicBezTo>
                    <a:pt x="8255149" y="688192"/>
                    <a:pt x="8263256" y="688192"/>
                    <a:pt x="8271364" y="688192"/>
                  </a:cubicBezTo>
                  <a:cubicBezTo>
                    <a:pt x="8271364" y="686030"/>
                    <a:pt x="8271364" y="686030"/>
                    <a:pt x="8271364" y="683868"/>
                  </a:cubicBezTo>
                  <a:cubicBezTo>
                    <a:pt x="8275416" y="683868"/>
                    <a:pt x="8279469" y="683868"/>
                    <a:pt x="8283524" y="683868"/>
                  </a:cubicBezTo>
                  <a:cubicBezTo>
                    <a:pt x="8283524" y="686030"/>
                    <a:pt x="8283524" y="686030"/>
                    <a:pt x="8283524" y="688192"/>
                  </a:cubicBezTo>
                  <a:cubicBezTo>
                    <a:pt x="8291630" y="688192"/>
                    <a:pt x="8299736" y="688192"/>
                    <a:pt x="8307844" y="688192"/>
                  </a:cubicBezTo>
                  <a:cubicBezTo>
                    <a:pt x="8307844" y="683868"/>
                    <a:pt x="8307844" y="679545"/>
                    <a:pt x="8307844" y="675221"/>
                  </a:cubicBezTo>
                  <a:cubicBezTo>
                    <a:pt x="8317977" y="675221"/>
                    <a:pt x="8328110" y="675221"/>
                    <a:pt x="8336217" y="675221"/>
                  </a:cubicBezTo>
                  <a:cubicBezTo>
                    <a:pt x="8340270" y="670897"/>
                    <a:pt x="8344325" y="670897"/>
                    <a:pt x="8348377" y="670897"/>
                  </a:cubicBezTo>
                  <a:cubicBezTo>
                    <a:pt x="8354457" y="675221"/>
                    <a:pt x="8362565" y="675221"/>
                    <a:pt x="8368645" y="675221"/>
                  </a:cubicBezTo>
                  <a:cubicBezTo>
                    <a:pt x="8368645" y="668736"/>
                    <a:pt x="8368645" y="664412"/>
                    <a:pt x="8368645" y="657927"/>
                  </a:cubicBezTo>
                  <a:lnTo>
                    <a:pt x="8376752" y="657927"/>
                  </a:lnTo>
                  <a:cubicBezTo>
                    <a:pt x="8376752" y="653603"/>
                    <a:pt x="8376752" y="649280"/>
                    <a:pt x="8376752" y="644956"/>
                  </a:cubicBezTo>
                  <a:cubicBezTo>
                    <a:pt x="8394992" y="644956"/>
                    <a:pt x="8415258" y="644956"/>
                    <a:pt x="8433498" y="644956"/>
                  </a:cubicBezTo>
                  <a:cubicBezTo>
                    <a:pt x="8433498" y="634147"/>
                    <a:pt x="8433498" y="625500"/>
                    <a:pt x="8433498" y="614691"/>
                  </a:cubicBezTo>
                  <a:cubicBezTo>
                    <a:pt x="8439578" y="614691"/>
                    <a:pt x="8445658" y="614691"/>
                    <a:pt x="8451738" y="614691"/>
                  </a:cubicBezTo>
                  <a:cubicBezTo>
                    <a:pt x="8451738" y="612529"/>
                    <a:pt x="8451738" y="610368"/>
                    <a:pt x="8451738" y="608206"/>
                  </a:cubicBezTo>
                  <a:cubicBezTo>
                    <a:pt x="8455792" y="608206"/>
                    <a:pt x="8459845" y="608206"/>
                    <a:pt x="8463898" y="608206"/>
                  </a:cubicBezTo>
                  <a:cubicBezTo>
                    <a:pt x="8463898" y="610368"/>
                    <a:pt x="8463898" y="612529"/>
                    <a:pt x="8463898" y="614691"/>
                  </a:cubicBezTo>
                  <a:cubicBezTo>
                    <a:pt x="8469978" y="614691"/>
                    <a:pt x="8474032" y="614691"/>
                    <a:pt x="8480112" y="614691"/>
                  </a:cubicBezTo>
                  <a:cubicBezTo>
                    <a:pt x="8480112" y="629824"/>
                    <a:pt x="8480112" y="647118"/>
                    <a:pt x="8480112" y="664412"/>
                  </a:cubicBezTo>
                  <a:cubicBezTo>
                    <a:pt x="8490245" y="664412"/>
                    <a:pt x="8502406" y="664412"/>
                    <a:pt x="8512540" y="664412"/>
                  </a:cubicBezTo>
                  <a:cubicBezTo>
                    <a:pt x="8512540" y="655765"/>
                    <a:pt x="8512540" y="647118"/>
                    <a:pt x="8512540" y="638471"/>
                  </a:cubicBezTo>
                  <a:cubicBezTo>
                    <a:pt x="8524700" y="638471"/>
                    <a:pt x="8538886" y="638471"/>
                    <a:pt x="8551046" y="638471"/>
                  </a:cubicBezTo>
                  <a:cubicBezTo>
                    <a:pt x="8551046" y="627662"/>
                    <a:pt x="8551046" y="619015"/>
                    <a:pt x="8551046" y="608206"/>
                  </a:cubicBezTo>
                  <a:cubicBezTo>
                    <a:pt x="8567261" y="608206"/>
                    <a:pt x="8583473" y="608206"/>
                    <a:pt x="8599688" y="608206"/>
                  </a:cubicBezTo>
                  <a:cubicBezTo>
                    <a:pt x="8599688" y="608235"/>
                    <a:pt x="8599688" y="610010"/>
                    <a:pt x="8599688" y="719362"/>
                  </a:cubicBezTo>
                  <a:lnTo>
                    <a:pt x="8599688" y="733141"/>
                  </a:lnTo>
                  <a:lnTo>
                    <a:pt x="8665562" y="733141"/>
                  </a:lnTo>
                  <a:lnTo>
                    <a:pt x="8665562" y="838913"/>
                  </a:lnTo>
                  <a:lnTo>
                    <a:pt x="8665562" y="862160"/>
                  </a:lnTo>
                  <a:lnTo>
                    <a:pt x="8680522" y="862160"/>
                  </a:lnTo>
                  <a:cubicBezTo>
                    <a:pt x="8680522" y="862160"/>
                    <a:pt x="8680522" y="862160"/>
                    <a:pt x="8680522" y="860998"/>
                  </a:cubicBezTo>
                  <a:lnTo>
                    <a:pt x="8680522" y="852862"/>
                  </a:lnTo>
                  <a:cubicBezTo>
                    <a:pt x="8680522" y="852862"/>
                    <a:pt x="8680522" y="852862"/>
                    <a:pt x="8725102" y="852862"/>
                  </a:cubicBezTo>
                  <a:cubicBezTo>
                    <a:pt x="8725102" y="852862"/>
                    <a:pt x="8725102" y="852862"/>
                    <a:pt x="8725102" y="855477"/>
                  </a:cubicBezTo>
                  <a:lnTo>
                    <a:pt x="8725102" y="861131"/>
                  </a:lnTo>
                  <a:lnTo>
                    <a:pt x="8733569" y="852574"/>
                  </a:lnTo>
                  <a:cubicBezTo>
                    <a:pt x="8731340" y="852574"/>
                    <a:pt x="8731340" y="850249"/>
                    <a:pt x="8729111" y="850249"/>
                  </a:cubicBezTo>
                  <a:cubicBezTo>
                    <a:pt x="8729111" y="847924"/>
                    <a:pt x="8729111" y="845600"/>
                    <a:pt x="8729111" y="843275"/>
                  </a:cubicBezTo>
                  <a:cubicBezTo>
                    <a:pt x="8731340" y="843275"/>
                    <a:pt x="8733569" y="840950"/>
                    <a:pt x="8735797" y="840950"/>
                  </a:cubicBezTo>
                  <a:cubicBezTo>
                    <a:pt x="8735797" y="836301"/>
                    <a:pt x="8735797" y="833976"/>
                    <a:pt x="8735797" y="831652"/>
                  </a:cubicBezTo>
                  <a:cubicBezTo>
                    <a:pt x="8738027" y="831652"/>
                    <a:pt x="8738027" y="831652"/>
                    <a:pt x="8740256" y="831652"/>
                  </a:cubicBezTo>
                  <a:cubicBezTo>
                    <a:pt x="8740256" y="824678"/>
                    <a:pt x="8740256" y="817704"/>
                    <a:pt x="8740256" y="810730"/>
                  </a:cubicBezTo>
                  <a:cubicBezTo>
                    <a:pt x="8738027" y="810730"/>
                    <a:pt x="8738027" y="810730"/>
                    <a:pt x="8735797" y="810730"/>
                  </a:cubicBezTo>
                  <a:cubicBezTo>
                    <a:pt x="8735797" y="808405"/>
                    <a:pt x="8735797" y="808405"/>
                    <a:pt x="8735797" y="806081"/>
                  </a:cubicBezTo>
                  <a:lnTo>
                    <a:pt x="8740256" y="803756"/>
                  </a:lnTo>
                  <a:cubicBezTo>
                    <a:pt x="8744713" y="799107"/>
                    <a:pt x="8746943" y="794457"/>
                    <a:pt x="8751401" y="787483"/>
                  </a:cubicBezTo>
                  <a:cubicBezTo>
                    <a:pt x="8753629" y="782834"/>
                    <a:pt x="8753629" y="780510"/>
                    <a:pt x="8753629" y="778185"/>
                  </a:cubicBezTo>
                  <a:cubicBezTo>
                    <a:pt x="8749172" y="771211"/>
                    <a:pt x="8749172" y="759588"/>
                    <a:pt x="8753629" y="752614"/>
                  </a:cubicBezTo>
                  <a:cubicBezTo>
                    <a:pt x="8753631" y="752611"/>
                    <a:pt x="8753645" y="752565"/>
                    <a:pt x="8753909" y="751742"/>
                  </a:cubicBezTo>
                  <a:lnTo>
                    <a:pt x="8755767" y="745928"/>
                  </a:lnTo>
                  <a:lnTo>
                    <a:pt x="8754080" y="745928"/>
                  </a:lnTo>
                  <a:cubicBezTo>
                    <a:pt x="8754080" y="745928"/>
                    <a:pt x="8754080" y="745928"/>
                    <a:pt x="8754080" y="744766"/>
                  </a:cubicBezTo>
                  <a:lnTo>
                    <a:pt x="8754080" y="736629"/>
                  </a:lnTo>
                  <a:cubicBezTo>
                    <a:pt x="8754080" y="736629"/>
                    <a:pt x="8754080" y="736629"/>
                    <a:pt x="8755194" y="736629"/>
                  </a:cubicBezTo>
                  <a:lnTo>
                    <a:pt x="8762996" y="736629"/>
                  </a:lnTo>
                  <a:cubicBezTo>
                    <a:pt x="8762996" y="736629"/>
                    <a:pt x="8762996" y="736629"/>
                    <a:pt x="8762996" y="735467"/>
                  </a:cubicBezTo>
                  <a:lnTo>
                    <a:pt x="8762996" y="727331"/>
                  </a:lnTo>
                  <a:cubicBezTo>
                    <a:pt x="8762996" y="727331"/>
                    <a:pt x="8762996" y="727331"/>
                    <a:pt x="8761881" y="727331"/>
                  </a:cubicBezTo>
                  <a:lnTo>
                    <a:pt x="8754080" y="727331"/>
                  </a:lnTo>
                  <a:cubicBezTo>
                    <a:pt x="8754080" y="727331"/>
                    <a:pt x="8754080" y="727331"/>
                    <a:pt x="8754080" y="726168"/>
                  </a:cubicBezTo>
                  <a:lnTo>
                    <a:pt x="8754080" y="718032"/>
                  </a:lnTo>
                  <a:cubicBezTo>
                    <a:pt x="8754080" y="718032"/>
                    <a:pt x="8754080" y="718032"/>
                    <a:pt x="8755194" y="718032"/>
                  </a:cubicBezTo>
                  <a:lnTo>
                    <a:pt x="8762996" y="718032"/>
                  </a:lnTo>
                  <a:cubicBezTo>
                    <a:pt x="8762996" y="718032"/>
                    <a:pt x="8762996" y="718032"/>
                    <a:pt x="8762996" y="717160"/>
                  </a:cubicBezTo>
                  <a:lnTo>
                    <a:pt x="8762996" y="711058"/>
                  </a:lnTo>
                  <a:cubicBezTo>
                    <a:pt x="8762996" y="711058"/>
                    <a:pt x="8762996" y="711058"/>
                    <a:pt x="8761881" y="711058"/>
                  </a:cubicBezTo>
                  <a:lnTo>
                    <a:pt x="8754080" y="711058"/>
                  </a:lnTo>
                  <a:cubicBezTo>
                    <a:pt x="8754080" y="711058"/>
                    <a:pt x="8754080" y="711058"/>
                    <a:pt x="8754080" y="709896"/>
                  </a:cubicBezTo>
                  <a:lnTo>
                    <a:pt x="8754080" y="701759"/>
                  </a:lnTo>
                  <a:cubicBezTo>
                    <a:pt x="8754080" y="701759"/>
                    <a:pt x="8754080" y="701759"/>
                    <a:pt x="8755194" y="701759"/>
                  </a:cubicBezTo>
                  <a:lnTo>
                    <a:pt x="8762996" y="701759"/>
                  </a:lnTo>
                  <a:cubicBezTo>
                    <a:pt x="8762996" y="701759"/>
                    <a:pt x="8762996" y="701759"/>
                    <a:pt x="8761881" y="700016"/>
                  </a:cubicBezTo>
                  <a:lnTo>
                    <a:pt x="8754080" y="687812"/>
                  </a:lnTo>
                  <a:cubicBezTo>
                    <a:pt x="8754080" y="687812"/>
                    <a:pt x="8754080" y="687812"/>
                    <a:pt x="8754080" y="650617"/>
                  </a:cubicBezTo>
                  <a:cubicBezTo>
                    <a:pt x="8754080" y="650617"/>
                    <a:pt x="8754080" y="650617"/>
                    <a:pt x="8903424" y="650617"/>
                  </a:cubicBezTo>
                  <a:cubicBezTo>
                    <a:pt x="8903424" y="650617"/>
                    <a:pt x="8903424" y="650617"/>
                    <a:pt x="8905096" y="653232"/>
                  </a:cubicBezTo>
                  <a:lnTo>
                    <a:pt x="8908543" y="658626"/>
                  </a:lnTo>
                  <a:lnTo>
                    <a:pt x="8908543" y="647687"/>
                  </a:lnTo>
                  <a:cubicBezTo>
                    <a:pt x="8908543" y="636001"/>
                    <a:pt x="8908543" y="622669"/>
                    <a:pt x="8908543" y="607460"/>
                  </a:cubicBezTo>
                  <a:cubicBezTo>
                    <a:pt x="8908552" y="607460"/>
                    <a:pt x="8908671" y="607460"/>
                    <a:pt x="8910570" y="607460"/>
                  </a:cubicBezTo>
                  <a:lnTo>
                    <a:pt x="8924757" y="607460"/>
                  </a:lnTo>
                  <a:cubicBezTo>
                    <a:pt x="8924757" y="607441"/>
                    <a:pt x="8924757" y="606126"/>
                    <a:pt x="8924757" y="515723"/>
                  </a:cubicBezTo>
                  <a:lnTo>
                    <a:pt x="8924757" y="490724"/>
                  </a:lnTo>
                  <a:lnTo>
                    <a:pt x="9078786" y="490724"/>
                  </a:lnTo>
                  <a:lnTo>
                    <a:pt x="9078786" y="506306"/>
                  </a:lnTo>
                  <a:cubicBezTo>
                    <a:pt x="9078786" y="526935"/>
                    <a:pt x="9078786" y="559711"/>
                    <a:pt x="9078786" y="611783"/>
                  </a:cubicBezTo>
                  <a:cubicBezTo>
                    <a:pt x="9078796" y="611782"/>
                    <a:pt x="9078908" y="611761"/>
                    <a:pt x="9080306" y="611513"/>
                  </a:cubicBezTo>
                  <a:lnTo>
                    <a:pt x="9090946" y="609622"/>
                  </a:lnTo>
                  <a:cubicBezTo>
                    <a:pt x="9090946" y="609644"/>
                    <a:pt x="9090916" y="610978"/>
                    <a:pt x="9088919" y="698254"/>
                  </a:cubicBezTo>
                  <a:cubicBezTo>
                    <a:pt x="9088929" y="698256"/>
                    <a:pt x="9089040" y="698276"/>
                    <a:pt x="9090439" y="698525"/>
                  </a:cubicBezTo>
                  <a:lnTo>
                    <a:pt x="9101079" y="700416"/>
                  </a:lnTo>
                  <a:cubicBezTo>
                    <a:pt x="9101081" y="700423"/>
                    <a:pt x="9101101" y="700487"/>
                    <a:pt x="9101332" y="701227"/>
                  </a:cubicBezTo>
                  <a:lnTo>
                    <a:pt x="9103106" y="706902"/>
                  </a:lnTo>
                  <a:cubicBezTo>
                    <a:pt x="9103108" y="706893"/>
                    <a:pt x="9103153" y="706750"/>
                    <a:pt x="9103866" y="704470"/>
                  </a:cubicBezTo>
                  <a:lnTo>
                    <a:pt x="9109186" y="687446"/>
                  </a:lnTo>
                  <a:cubicBezTo>
                    <a:pt x="9109193" y="687446"/>
                    <a:pt x="9109293" y="687446"/>
                    <a:pt x="9110959" y="687446"/>
                  </a:cubicBezTo>
                  <a:lnTo>
                    <a:pt x="9123373" y="687446"/>
                  </a:lnTo>
                  <a:cubicBezTo>
                    <a:pt x="9123373" y="687463"/>
                    <a:pt x="9123373" y="688156"/>
                    <a:pt x="9123373" y="719872"/>
                  </a:cubicBezTo>
                  <a:cubicBezTo>
                    <a:pt x="9123379" y="719877"/>
                    <a:pt x="9123456" y="719917"/>
                    <a:pt x="9124386" y="720413"/>
                  </a:cubicBezTo>
                  <a:lnTo>
                    <a:pt x="9131480" y="724196"/>
                  </a:lnTo>
                  <a:cubicBezTo>
                    <a:pt x="9131480" y="724205"/>
                    <a:pt x="9131480" y="724306"/>
                    <a:pt x="9131480" y="725547"/>
                  </a:cubicBezTo>
                  <a:lnTo>
                    <a:pt x="9131480" y="735005"/>
                  </a:lnTo>
                  <a:cubicBezTo>
                    <a:pt x="9131500" y="735005"/>
                    <a:pt x="9132408" y="735005"/>
                    <a:pt x="9176067" y="735005"/>
                  </a:cubicBezTo>
                  <a:cubicBezTo>
                    <a:pt x="9176067" y="735013"/>
                    <a:pt x="9176067" y="735096"/>
                    <a:pt x="9176067" y="736086"/>
                  </a:cubicBezTo>
                  <a:lnTo>
                    <a:pt x="9176067" y="743652"/>
                  </a:lnTo>
                  <a:cubicBezTo>
                    <a:pt x="9176076" y="743652"/>
                    <a:pt x="9176197" y="743652"/>
                    <a:pt x="9178093" y="743652"/>
                  </a:cubicBezTo>
                  <a:lnTo>
                    <a:pt x="9192280" y="743652"/>
                  </a:lnTo>
                  <a:cubicBezTo>
                    <a:pt x="9192280" y="743634"/>
                    <a:pt x="9192280" y="742905"/>
                    <a:pt x="9192280" y="713387"/>
                  </a:cubicBezTo>
                  <a:cubicBezTo>
                    <a:pt x="9192301" y="713387"/>
                    <a:pt x="9193231" y="713387"/>
                    <a:pt x="9236867" y="713387"/>
                  </a:cubicBezTo>
                  <a:cubicBezTo>
                    <a:pt x="9236867" y="713379"/>
                    <a:pt x="9236867" y="713282"/>
                    <a:pt x="9236867" y="712036"/>
                  </a:cubicBezTo>
                  <a:lnTo>
                    <a:pt x="9236867" y="702578"/>
                  </a:lnTo>
                  <a:cubicBezTo>
                    <a:pt x="9236873" y="702578"/>
                    <a:pt x="9236947" y="702578"/>
                    <a:pt x="9237881" y="702578"/>
                  </a:cubicBezTo>
                  <a:lnTo>
                    <a:pt x="9244974" y="702578"/>
                  </a:lnTo>
                  <a:cubicBezTo>
                    <a:pt x="9244974" y="702571"/>
                    <a:pt x="9244974" y="702458"/>
                    <a:pt x="9244974" y="700687"/>
                  </a:cubicBezTo>
                  <a:lnTo>
                    <a:pt x="9244974" y="687446"/>
                  </a:lnTo>
                  <a:cubicBezTo>
                    <a:pt x="9244983" y="687446"/>
                    <a:pt x="9245055" y="687446"/>
                    <a:pt x="9245734" y="687446"/>
                  </a:cubicBezTo>
                  <a:lnTo>
                    <a:pt x="9251054" y="687446"/>
                  </a:lnTo>
                  <a:cubicBezTo>
                    <a:pt x="9251054" y="687439"/>
                    <a:pt x="9251054" y="687354"/>
                    <a:pt x="9251054" y="686365"/>
                  </a:cubicBezTo>
                  <a:lnTo>
                    <a:pt x="9251054" y="678798"/>
                  </a:lnTo>
                  <a:cubicBezTo>
                    <a:pt x="9251062" y="678798"/>
                    <a:pt x="9251186" y="678798"/>
                    <a:pt x="9253081" y="678798"/>
                  </a:cubicBezTo>
                  <a:lnTo>
                    <a:pt x="9267268" y="678798"/>
                  </a:lnTo>
                  <a:cubicBezTo>
                    <a:pt x="9267268" y="678805"/>
                    <a:pt x="9267268" y="678882"/>
                    <a:pt x="9267268" y="679879"/>
                  </a:cubicBezTo>
                  <a:lnTo>
                    <a:pt x="9267268" y="687446"/>
                  </a:lnTo>
                  <a:cubicBezTo>
                    <a:pt x="9267279" y="687446"/>
                    <a:pt x="9267780" y="687446"/>
                    <a:pt x="9289561" y="687446"/>
                  </a:cubicBezTo>
                  <a:cubicBezTo>
                    <a:pt x="9289561" y="687438"/>
                    <a:pt x="9289561" y="687324"/>
                    <a:pt x="9289561" y="685554"/>
                  </a:cubicBezTo>
                  <a:lnTo>
                    <a:pt x="9289561" y="672313"/>
                  </a:lnTo>
                  <a:cubicBezTo>
                    <a:pt x="9289567" y="672313"/>
                    <a:pt x="9289664" y="672313"/>
                    <a:pt x="9291335" y="672313"/>
                  </a:cubicBezTo>
                  <a:lnTo>
                    <a:pt x="9303748" y="672313"/>
                  </a:lnTo>
                  <a:cubicBezTo>
                    <a:pt x="9303748" y="672325"/>
                    <a:pt x="9303748" y="672839"/>
                    <a:pt x="9303748" y="696093"/>
                  </a:cubicBezTo>
                  <a:cubicBezTo>
                    <a:pt x="9303755" y="696093"/>
                    <a:pt x="9303835" y="696093"/>
                    <a:pt x="9304762" y="696093"/>
                  </a:cubicBezTo>
                  <a:lnTo>
                    <a:pt x="9311855" y="696093"/>
                  </a:lnTo>
                  <a:cubicBezTo>
                    <a:pt x="9311855" y="696087"/>
                    <a:pt x="9311855" y="696006"/>
                    <a:pt x="9311855" y="695012"/>
                  </a:cubicBezTo>
                  <a:lnTo>
                    <a:pt x="9311855" y="687446"/>
                  </a:lnTo>
                  <a:cubicBezTo>
                    <a:pt x="9311864" y="687446"/>
                    <a:pt x="9311982" y="687446"/>
                    <a:pt x="9313628" y="687446"/>
                  </a:cubicBezTo>
                  <a:lnTo>
                    <a:pt x="9326042" y="687446"/>
                  </a:lnTo>
                  <a:cubicBezTo>
                    <a:pt x="9326042" y="687459"/>
                    <a:pt x="9326042" y="688018"/>
                    <a:pt x="9326042" y="713387"/>
                  </a:cubicBezTo>
                  <a:cubicBezTo>
                    <a:pt x="9326050" y="713387"/>
                    <a:pt x="9326168" y="713387"/>
                    <a:pt x="9328069" y="713387"/>
                  </a:cubicBezTo>
                  <a:lnTo>
                    <a:pt x="9342255" y="713387"/>
                  </a:lnTo>
                  <a:cubicBezTo>
                    <a:pt x="9342255" y="713398"/>
                    <a:pt x="9342255" y="713513"/>
                    <a:pt x="9342255" y="715008"/>
                  </a:cubicBezTo>
                  <a:lnTo>
                    <a:pt x="9342255" y="726358"/>
                  </a:lnTo>
                  <a:cubicBezTo>
                    <a:pt x="9342263" y="726358"/>
                    <a:pt x="9342334" y="726358"/>
                    <a:pt x="9343015" y="726358"/>
                  </a:cubicBezTo>
                  <a:lnTo>
                    <a:pt x="9348336" y="726358"/>
                  </a:lnTo>
                  <a:cubicBezTo>
                    <a:pt x="9348336" y="726350"/>
                    <a:pt x="9348336" y="726274"/>
                    <a:pt x="9348336" y="725547"/>
                  </a:cubicBezTo>
                  <a:lnTo>
                    <a:pt x="9348336" y="719872"/>
                  </a:lnTo>
                  <a:cubicBezTo>
                    <a:pt x="9348353" y="719872"/>
                    <a:pt x="9349072" y="719872"/>
                    <a:pt x="9378736" y="719872"/>
                  </a:cubicBezTo>
                  <a:cubicBezTo>
                    <a:pt x="9378736" y="719886"/>
                    <a:pt x="9378736" y="720449"/>
                    <a:pt x="9378736" y="743652"/>
                  </a:cubicBezTo>
                  <a:cubicBezTo>
                    <a:pt x="9378743" y="743652"/>
                    <a:pt x="9378822" y="743652"/>
                    <a:pt x="9379749" y="743652"/>
                  </a:cubicBezTo>
                  <a:lnTo>
                    <a:pt x="9386843" y="743652"/>
                  </a:lnTo>
                  <a:cubicBezTo>
                    <a:pt x="9386843" y="743659"/>
                    <a:pt x="9386843" y="743732"/>
                    <a:pt x="9386843" y="744733"/>
                  </a:cubicBezTo>
                  <a:lnTo>
                    <a:pt x="9386843" y="752299"/>
                  </a:lnTo>
                  <a:cubicBezTo>
                    <a:pt x="9386852" y="752299"/>
                    <a:pt x="9386925" y="752299"/>
                    <a:pt x="9387603" y="752299"/>
                  </a:cubicBezTo>
                  <a:lnTo>
                    <a:pt x="9392923" y="752299"/>
                  </a:lnTo>
                  <a:cubicBezTo>
                    <a:pt x="9392923" y="752292"/>
                    <a:pt x="9392923" y="752172"/>
                    <a:pt x="9392923" y="750137"/>
                  </a:cubicBezTo>
                  <a:lnTo>
                    <a:pt x="9392923" y="735005"/>
                  </a:lnTo>
                  <a:cubicBezTo>
                    <a:pt x="9392930" y="735005"/>
                    <a:pt x="9393008" y="735005"/>
                    <a:pt x="9393936" y="735005"/>
                  </a:cubicBezTo>
                  <a:lnTo>
                    <a:pt x="9401030" y="735005"/>
                  </a:lnTo>
                  <a:cubicBezTo>
                    <a:pt x="9401030" y="735013"/>
                    <a:pt x="9401030" y="735096"/>
                    <a:pt x="9401030" y="736086"/>
                  </a:cubicBezTo>
                  <a:lnTo>
                    <a:pt x="9401030" y="743652"/>
                  </a:lnTo>
                  <a:lnTo>
                    <a:pt x="9406350" y="741659"/>
                  </a:lnTo>
                  <a:cubicBezTo>
                    <a:pt x="9407110" y="741287"/>
                    <a:pt x="9407110" y="741085"/>
                    <a:pt x="9407110" y="740679"/>
                  </a:cubicBezTo>
                  <a:lnTo>
                    <a:pt x="9407110" y="735005"/>
                  </a:lnTo>
                  <a:cubicBezTo>
                    <a:pt x="9407127" y="735005"/>
                    <a:pt x="9407928" y="735005"/>
                    <a:pt x="9445617" y="735005"/>
                  </a:cubicBezTo>
                  <a:cubicBezTo>
                    <a:pt x="9445617" y="735019"/>
                    <a:pt x="9445617" y="735566"/>
                    <a:pt x="9445617" y="758784"/>
                  </a:cubicBezTo>
                  <a:cubicBezTo>
                    <a:pt x="9445625" y="758784"/>
                    <a:pt x="9445743" y="758784"/>
                    <a:pt x="9447643" y="758784"/>
                  </a:cubicBezTo>
                  <a:lnTo>
                    <a:pt x="9461830" y="758784"/>
                  </a:lnTo>
                  <a:cubicBezTo>
                    <a:pt x="9461830" y="758792"/>
                    <a:pt x="9461830" y="758874"/>
                    <a:pt x="9461830" y="759865"/>
                  </a:cubicBezTo>
                  <a:lnTo>
                    <a:pt x="9461830" y="767431"/>
                  </a:lnTo>
                  <a:cubicBezTo>
                    <a:pt x="9461839" y="767431"/>
                    <a:pt x="9461962" y="767431"/>
                    <a:pt x="9463604" y="767431"/>
                  </a:cubicBezTo>
                  <a:lnTo>
                    <a:pt x="9476017" y="767431"/>
                  </a:lnTo>
                  <a:cubicBezTo>
                    <a:pt x="9476017" y="767419"/>
                    <a:pt x="9476017" y="766908"/>
                    <a:pt x="9476017" y="743652"/>
                  </a:cubicBezTo>
                  <a:cubicBezTo>
                    <a:pt x="9476024" y="743652"/>
                    <a:pt x="9476102" y="743652"/>
                    <a:pt x="9477030" y="743652"/>
                  </a:cubicBezTo>
                  <a:lnTo>
                    <a:pt x="9484124" y="743652"/>
                  </a:lnTo>
                  <a:cubicBezTo>
                    <a:pt x="9484124" y="743633"/>
                    <a:pt x="9484124" y="742862"/>
                    <a:pt x="9484124" y="711225"/>
                  </a:cubicBezTo>
                  <a:cubicBezTo>
                    <a:pt x="9484131" y="711225"/>
                    <a:pt x="9484208" y="711225"/>
                    <a:pt x="9485137" y="711225"/>
                  </a:cubicBezTo>
                  <a:lnTo>
                    <a:pt x="9492231" y="711225"/>
                  </a:lnTo>
                  <a:cubicBezTo>
                    <a:pt x="9492231" y="711219"/>
                    <a:pt x="9492231" y="711110"/>
                    <a:pt x="9492231" y="709334"/>
                  </a:cubicBezTo>
                  <a:lnTo>
                    <a:pt x="9492231" y="696093"/>
                  </a:lnTo>
                  <a:cubicBezTo>
                    <a:pt x="9490204" y="696093"/>
                    <a:pt x="9490204" y="696093"/>
                    <a:pt x="9490964" y="694471"/>
                  </a:cubicBezTo>
                  <a:lnTo>
                    <a:pt x="9496284" y="683122"/>
                  </a:lnTo>
                  <a:cubicBezTo>
                    <a:pt x="9496289" y="683139"/>
                    <a:pt x="9496484" y="683813"/>
                    <a:pt x="9504391" y="711225"/>
                  </a:cubicBezTo>
                  <a:cubicBezTo>
                    <a:pt x="9504399" y="711225"/>
                    <a:pt x="9504472" y="711225"/>
                    <a:pt x="9505151" y="711225"/>
                  </a:cubicBezTo>
                  <a:lnTo>
                    <a:pt x="9510471" y="711225"/>
                  </a:lnTo>
                  <a:cubicBezTo>
                    <a:pt x="9510471" y="711212"/>
                    <a:pt x="9510471" y="710033"/>
                    <a:pt x="9510471" y="605298"/>
                  </a:cubicBezTo>
                  <a:cubicBezTo>
                    <a:pt x="9510481" y="605298"/>
                    <a:pt x="9510595" y="605298"/>
                    <a:pt x="9511991" y="605298"/>
                  </a:cubicBezTo>
                  <a:lnTo>
                    <a:pt x="9522631" y="605298"/>
                  </a:lnTo>
                  <a:cubicBezTo>
                    <a:pt x="9522631" y="605276"/>
                    <a:pt x="9522631" y="604266"/>
                    <a:pt x="9522631" y="557739"/>
                  </a:cubicBezTo>
                  <a:cubicBezTo>
                    <a:pt x="9522648" y="557739"/>
                    <a:pt x="9523273" y="557739"/>
                    <a:pt x="9548978" y="557739"/>
                  </a:cubicBezTo>
                  <a:cubicBezTo>
                    <a:pt x="9548978" y="557727"/>
                    <a:pt x="9548978" y="557217"/>
                    <a:pt x="9548978" y="536121"/>
                  </a:cubicBezTo>
                  <a:cubicBezTo>
                    <a:pt x="9548997" y="536121"/>
                    <a:pt x="9549786" y="536121"/>
                    <a:pt x="9583432" y="536121"/>
                  </a:cubicBezTo>
                  <a:cubicBezTo>
                    <a:pt x="9583432" y="536129"/>
                    <a:pt x="9583432" y="536259"/>
                    <a:pt x="9583432" y="538553"/>
                  </a:cubicBezTo>
                  <a:lnTo>
                    <a:pt x="9583432" y="555577"/>
                  </a:lnTo>
                  <a:cubicBezTo>
                    <a:pt x="9583441" y="555577"/>
                    <a:pt x="9583572" y="555577"/>
                    <a:pt x="9585712" y="555577"/>
                  </a:cubicBezTo>
                  <a:lnTo>
                    <a:pt x="9601672" y="555577"/>
                  </a:lnTo>
                  <a:cubicBezTo>
                    <a:pt x="9601672" y="555595"/>
                    <a:pt x="9601672" y="556489"/>
                    <a:pt x="9601672" y="603136"/>
                  </a:cubicBezTo>
                  <a:cubicBezTo>
                    <a:pt x="9601678" y="603136"/>
                    <a:pt x="9601754" y="603136"/>
                    <a:pt x="9602685" y="603136"/>
                  </a:cubicBezTo>
                  <a:lnTo>
                    <a:pt x="9609779" y="603136"/>
                  </a:lnTo>
                  <a:lnTo>
                    <a:pt x="9623966" y="607460"/>
                  </a:lnTo>
                  <a:cubicBezTo>
                    <a:pt x="9623966" y="607470"/>
                    <a:pt x="9623966" y="608120"/>
                    <a:pt x="9623966" y="646372"/>
                  </a:cubicBezTo>
                  <a:cubicBezTo>
                    <a:pt x="9623972" y="646372"/>
                    <a:pt x="9624047" y="646372"/>
                    <a:pt x="9624979" y="646372"/>
                  </a:cubicBezTo>
                  <a:lnTo>
                    <a:pt x="9632072" y="646372"/>
                  </a:lnTo>
                  <a:cubicBezTo>
                    <a:pt x="9632072" y="646382"/>
                    <a:pt x="9632072" y="646488"/>
                    <a:pt x="9632072" y="647993"/>
                  </a:cubicBezTo>
                  <a:lnTo>
                    <a:pt x="9632072" y="659342"/>
                  </a:lnTo>
                  <a:cubicBezTo>
                    <a:pt x="9632080" y="659342"/>
                    <a:pt x="9632204" y="659342"/>
                    <a:pt x="9634099" y="659342"/>
                  </a:cubicBezTo>
                  <a:lnTo>
                    <a:pt x="9648286" y="659342"/>
                  </a:lnTo>
                  <a:lnTo>
                    <a:pt x="9654366" y="665828"/>
                  </a:lnTo>
                  <a:cubicBezTo>
                    <a:pt x="9654366" y="665840"/>
                    <a:pt x="9654366" y="666326"/>
                    <a:pt x="9654366" y="687446"/>
                  </a:cubicBezTo>
                  <a:cubicBezTo>
                    <a:pt x="9654375" y="687446"/>
                    <a:pt x="9654506" y="687446"/>
                    <a:pt x="9656646" y="687446"/>
                  </a:cubicBezTo>
                  <a:lnTo>
                    <a:pt x="9672606" y="687446"/>
                  </a:lnTo>
                  <a:cubicBezTo>
                    <a:pt x="9672606" y="687453"/>
                    <a:pt x="9672606" y="687533"/>
                    <a:pt x="9672606" y="688526"/>
                  </a:cubicBezTo>
                  <a:lnTo>
                    <a:pt x="9672606" y="696093"/>
                  </a:lnTo>
                  <a:cubicBezTo>
                    <a:pt x="9672615" y="696093"/>
                    <a:pt x="9672714" y="696093"/>
                    <a:pt x="9673873" y="696093"/>
                  </a:cubicBezTo>
                  <a:lnTo>
                    <a:pt x="9682740" y="696093"/>
                  </a:lnTo>
                  <a:cubicBezTo>
                    <a:pt x="9682740" y="696102"/>
                    <a:pt x="9682740" y="696231"/>
                    <a:pt x="9682740" y="698254"/>
                  </a:cubicBezTo>
                  <a:lnTo>
                    <a:pt x="9682740" y="713387"/>
                  </a:lnTo>
                  <a:cubicBezTo>
                    <a:pt x="9686793" y="713387"/>
                    <a:pt x="9686793" y="713387"/>
                    <a:pt x="9686793" y="711495"/>
                  </a:cubicBezTo>
                  <a:lnTo>
                    <a:pt x="9686793" y="698254"/>
                  </a:lnTo>
                  <a:cubicBezTo>
                    <a:pt x="9686799" y="698254"/>
                    <a:pt x="9686877" y="698254"/>
                    <a:pt x="9687806" y="698254"/>
                  </a:cubicBezTo>
                  <a:lnTo>
                    <a:pt x="9694900" y="698254"/>
                  </a:lnTo>
                  <a:cubicBezTo>
                    <a:pt x="9694900" y="698265"/>
                    <a:pt x="9694900" y="698384"/>
                    <a:pt x="9694900" y="699876"/>
                  </a:cubicBezTo>
                  <a:lnTo>
                    <a:pt x="9694900" y="711225"/>
                  </a:lnTo>
                  <a:cubicBezTo>
                    <a:pt x="9694909" y="711225"/>
                    <a:pt x="9694982" y="711225"/>
                    <a:pt x="9695660" y="711225"/>
                  </a:cubicBezTo>
                  <a:lnTo>
                    <a:pt x="9700980" y="711225"/>
                  </a:lnTo>
                  <a:cubicBezTo>
                    <a:pt x="9700980" y="706902"/>
                    <a:pt x="9700980" y="706902"/>
                    <a:pt x="9749620" y="706902"/>
                  </a:cubicBezTo>
                  <a:cubicBezTo>
                    <a:pt x="9749620" y="706911"/>
                    <a:pt x="9749620" y="707012"/>
                    <a:pt x="9749620" y="708253"/>
                  </a:cubicBezTo>
                  <a:lnTo>
                    <a:pt x="9749620" y="717710"/>
                  </a:lnTo>
                  <a:cubicBezTo>
                    <a:pt x="9749628" y="717710"/>
                    <a:pt x="9749703" y="717710"/>
                    <a:pt x="9750380" y="717710"/>
                  </a:cubicBezTo>
                  <a:lnTo>
                    <a:pt x="9755702" y="717710"/>
                  </a:lnTo>
                  <a:cubicBezTo>
                    <a:pt x="9755702" y="717719"/>
                    <a:pt x="9755702" y="717841"/>
                    <a:pt x="9755702" y="719872"/>
                  </a:cubicBezTo>
                  <a:lnTo>
                    <a:pt x="9755702" y="735005"/>
                  </a:lnTo>
                  <a:cubicBezTo>
                    <a:pt x="9755710" y="735001"/>
                    <a:pt x="9755826" y="734923"/>
                    <a:pt x="9757728" y="733654"/>
                  </a:cubicBezTo>
                  <a:lnTo>
                    <a:pt x="9771914" y="724196"/>
                  </a:lnTo>
                  <a:cubicBezTo>
                    <a:pt x="9771916" y="724177"/>
                    <a:pt x="9772048" y="723302"/>
                    <a:pt x="9777994" y="683122"/>
                  </a:cubicBezTo>
                  <a:cubicBezTo>
                    <a:pt x="9778004" y="683120"/>
                    <a:pt x="9778072" y="683094"/>
                    <a:pt x="9778754" y="682852"/>
                  </a:cubicBezTo>
                  <a:lnTo>
                    <a:pt x="9784074" y="680960"/>
                  </a:lnTo>
                  <a:cubicBezTo>
                    <a:pt x="9784074" y="680944"/>
                    <a:pt x="9784108" y="679883"/>
                    <a:pt x="9786102" y="611783"/>
                  </a:cubicBezTo>
                  <a:cubicBezTo>
                    <a:pt x="9786102" y="611801"/>
                    <a:pt x="9786134" y="612892"/>
                    <a:pt x="9788128" y="680960"/>
                  </a:cubicBezTo>
                  <a:cubicBezTo>
                    <a:pt x="9788138" y="680963"/>
                    <a:pt x="9788208" y="680988"/>
                    <a:pt x="9788888" y="681230"/>
                  </a:cubicBezTo>
                  <a:lnTo>
                    <a:pt x="9794208" y="683122"/>
                  </a:lnTo>
                  <a:cubicBezTo>
                    <a:pt x="9794208" y="683102"/>
                    <a:pt x="9794208" y="681769"/>
                    <a:pt x="9794208" y="596651"/>
                  </a:cubicBezTo>
                  <a:cubicBezTo>
                    <a:pt x="9798262" y="596651"/>
                    <a:pt x="9798262" y="596651"/>
                    <a:pt x="9798262" y="564224"/>
                  </a:cubicBezTo>
                  <a:cubicBezTo>
                    <a:pt x="9798274" y="564224"/>
                    <a:pt x="9798960" y="564224"/>
                    <a:pt x="9836768" y="564224"/>
                  </a:cubicBezTo>
                  <a:cubicBezTo>
                    <a:pt x="9836768" y="564241"/>
                    <a:pt x="9836768" y="564959"/>
                    <a:pt x="9836768" y="596651"/>
                  </a:cubicBezTo>
                  <a:cubicBezTo>
                    <a:pt x="9836778" y="596651"/>
                    <a:pt x="9836850" y="596651"/>
                    <a:pt x="9837528" y="596651"/>
                  </a:cubicBezTo>
                  <a:lnTo>
                    <a:pt x="9842848" y="596651"/>
                  </a:lnTo>
                  <a:cubicBezTo>
                    <a:pt x="9842848" y="596630"/>
                    <a:pt x="9842848" y="595324"/>
                    <a:pt x="9842848" y="514503"/>
                  </a:cubicBezTo>
                  <a:cubicBezTo>
                    <a:pt x="9842854" y="514503"/>
                    <a:pt x="9842954" y="514503"/>
                    <a:pt x="9844622" y="514503"/>
                  </a:cubicBezTo>
                  <a:lnTo>
                    <a:pt x="9857036" y="514503"/>
                  </a:lnTo>
                  <a:cubicBezTo>
                    <a:pt x="9857036" y="514496"/>
                    <a:pt x="9857036" y="514385"/>
                    <a:pt x="9857036" y="512612"/>
                  </a:cubicBezTo>
                  <a:lnTo>
                    <a:pt x="9857036" y="499371"/>
                  </a:lnTo>
                  <a:cubicBezTo>
                    <a:pt x="9857046" y="499371"/>
                    <a:pt x="9857544" y="499371"/>
                    <a:pt x="9879330" y="499371"/>
                  </a:cubicBezTo>
                  <a:cubicBezTo>
                    <a:pt x="9879330" y="499364"/>
                    <a:pt x="9879330" y="499283"/>
                    <a:pt x="9879330" y="498290"/>
                  </a:cubicBezTo>
                  <a:lnTo>
                    <a:pt x="9879330" y="490724"/>
                  </a:lnTo>
                  <a:cubicBezTo>
                    <a:pt x="9879336" y="490724"/>
                    <a:pt x="9879446" y="490724"/>
                    <a:pt x="9881102" y="490724"/>
                  </a:cubicBezTo>
                  <a:lnTo>
                    <a:pt x="9893516" y="490724"/>
                  </a:lnTo>
                  <a:cubicBezTo>
                    <a:pt x="9893516" y="490732"/>
                    <a:pt x="9893516" y="490811"/>
                    <a:pt x="9893516" y="491805"/>
                  </a:cubicBezTo>
                  <a:lnTo>
                    <a:pt x="9893516" y="499371"/>
                  </a:lnTo>
                  <a:cubicBezTo>
                    <a:pt x="9893526" y="499371"/>
                    <a:pt x="9893598" y="499371"/>
                    <a:pt x="9894276" y="499371"/>
                  </a:cubicBezTo>
                  <a:lnTo>
                    <a:pt x="9899596" y="499371"/>
                  </a:lnTo>
                  <a:lnTo>
                    <a:pt x="9909730" y="495047"/>
                  </a:lnTo>
                  <a:lnTo>
                    <a:pt x="9913782" y="498290"/>
                  </a:lnTo>
                  <a:lnTo>
                    <a:pt x="9913782" y="490724"/>
                  </a:lnTo>
                  <a:cubicBezTo>
                    <a:pt x="9913792" y="490724"/>
                    <a:pt x="9913928" y="490724"/>
                    <a:pt x="9916062" y="490724"/>
                  </a:cubicBezTo>
                  <a:lnTo>
                    <a:pt x="9932024" y="490724"/>
                  </a:lnTo>
                  <a:cubicBezTo>
                    <a:pt x="9932024" y="490732"/>
                    <a:pt x="9932024" y="490811"/>
                    <a:pt x="9932024" y="491805"/>
                  </a:cubicBezTo>
                  <a:lnTo>
                    <a:pt x="9932024" y="499371"/>
                  </a:lnTo>
                  <a:cubicBezTo>
                    <a:pt x="9932042" y="499371"/>
                    <a:pt x="9932778" y="499371"/>
                    <a:pt x="9962424" y="499371"/>
                  </a:cubicBezTo>
                  <a:cubicBezTo>
                    <a:pt x="9962424" y="499381"/>
                    <a:pt x="9962424" y="499490"/>
                    <a:pt x="9962424" y="500992"/>
                  </a:cubicBezTo>
                  <a:lnTo>
                    <a:pt x="9962424" y="512342"/>
                  </a:lnTo>
                  <a:cubicBezTo>
                    <a:pt x="9962440" y="512342"/>
                    <a:pt x="9963080" y="512342"/>
                    <a:pt x="9988770" y="512342"/>
                  </a:cubicBezTo>
                  <a:cubicBezTo>
                    <a:pt x="9988770" y="512358"/>
                    <a:pt x="9988770" y="513038"/>
                    <a:pt x="9988770" y="542606"/>
                  </a:cubicBezTo>
                  <a:cubicBezTo>
                    <a:pt x="9988780" y="542606"/>
                    <a:pt x="9988852" y="542606"/>
                    <a:pt x="9989530" y="542606"/>
                  </a:cubicBezTo>
                  <a:lnTo>
                    <a:pt x="9994850" y="542606"/>
                  </a:lnTo>
                  <a:cubicBezTo>
                    <a:pt x="9994850" y="542613"/>
                    <a:pt x="9994850" y="542699"/>
                    <a:pt x="9994850" y="543687"/>
                  </a:cubicBezTo>
                  <a:lnTo>
                    <a:pt x="9994850" y="551254"/>
                  </a:lnTo>
                  <a:cubicBezTo>
                    <a:pt x="9998904" y="551254"/>
                    <a:pt x="9998904" y="551254"/>
                    <a:pt x="9998904" y="581518"/>
                  </a:cubicBezTo>
                  <a:cubicBezTo>
                    <a:pt x="9998914" y="581518"/>
                    <a:pt x="9998988" y="581518"/>
                    <a:pt x="9999664" y="581518"/>
                  </a:cubicBezTo>
                  <a:lnTo>
                    <a:pt x="10004984" y="581518"/>
                  </a:lnTo>
                  <a:cubicBezTo>
                    <a:pt x="10004984" y="581527"/>
                    <a:pt x="10004984" y="581594"/>
                    <a:pt x="10004984" y="582329"/>
                  </a:cubicBezTo>
                  <a:lnTo>
                    <a:pt x="10004984" y="588004"/>
                  </a:lnTo>
                  <a:cubicBezTo>
                    <a:pt x="10004990" y="588004"/>
                    <a:pt x="10005068" y="588004"/>
                    <a:pt x="10005998" y="588004"/>
                  </a:cubicBezTo>
                  <a:lnTo>
                    <a:pt x="10013090" y="588004"/>
                  </a:lnTo>
                  <a:cubicBezTo>
                    <a:pt x="10013090" y="588021"/>
                    <a:pt x="10013090" y="588734"/>
                    <a:pt x="10013090" y="618269"/>
                  </a:cubicBezTo>
                  <a:cubicBezTo>
                    <a:pt x="10013098" y="618269"/>
                    <a:pt x="10013218" y="618269"/>
                    <a:pt x="10015118" y="618269"/>
                  </a:cubicBezTo>
                  <a:lnTo>
                    <a:pt x="10029304" y="618269"/>
                  </a:lnTo>
                  <a:cubicBezTo>
                    <a:pt x="10029304" y="618285"/>
                    <a:pt x="10029304" y="618865"/>
                    <a:pt x="10029304" y="642048"/>
                  </a:cubicBezTo>
                  <a:cubicBezTo>
                    <a:pt x="10031332" y="642048"/>
                    <a:pt x="10031332" y="642048"/>
                    <a:pt x="10031332" y="643669"/>
                  </a:cubicBezTo>
                  <a:lnTo>
                    <a:pt x="10031332" y="655019"/>
                  </a:lnTo>
                  <a:cubicBezTo>
                    <a:pt x="10031340" y="655019"/>
                    <a:pt x="10031410" y="655019"/>
                    <a:pt x="10032092" y="655019"/>
                  </a:cubicBezTo>
                  <a:lnTo>
                    <a:pt x="10037412" y="655019"/>
                  </a:lnTo>
                  <a:cubicBezTo>
                    <a:pt x="10037412" y="655033"/>
                    <a:pt x="10037412" y="655596"/>
                    <a:pt x="10037412" y="678798"/>
                  </a:cubicBezTo>
                  <a:cubicBezTo>
                    <a:pt x="10037420" y="678798"/>
                    <a:pt x="10037518" y="678798"/>
                    <a:pt x="10038678" y="678798"/>
                  </a:cubicBezTo>
                  <a:lnTo>
                    <a:pt x="10047544" y="678798"/>
                  </a:lnTo>
                  <a:cubicBezTo>
                    <a:pt x="10049572" y="680960"/>
                    <a:pt x="10049572" y="680960"/>
                    <a:pt x="10049572" y="682852"/>
                  </a:cubicBezTo>
                  <a:lnTo>
                    <a:pt x="10049572" y="696093"/>
                  </a:lnTo>
                  <a:cubicBezTo>
                    <a:pt x="10049576" y="696086"/>
                    <a:pt x="10049664" y="695979"/>
                    <a:pt x="10051092" y="694201"/>
                  </a:cubicBezTo>
                  <a:lnTo>
                    <a:pt x="10061732" y="680960"/>
                  </a:lnTo>
                  <a:cubicBezTo>
                    <a:pt x="10061746" y="680960"/>
                    <a:pt x="10062386" y="680960"/>
                    <a:pt x="10090106" y="680960"/>
                  </a:cubicBezTo>
                  <a:cubicBezTo>
                    <a:pt x="10090106" y="680985"/>
                    <a:pt x="10090106" y="682386"/>
                    <a:pt x="10090106" y="767431"/>
                  </a:cubicBezTo>
                  <a:cubicBezTo>
                    <a:pt x="10090114" y="767431"/>
                    <a:pt x="10090190" y="767431"/>
                    <a:pt x="10090866" y="767431"/>
                  </a:cubicBezTo>
                  <a:lnTo>
                    <a:pt x="10096186" y="767431"/>
                  </a:lnTo>
                  <a:cubicBezTo>
                    <a:pt x="10096190" y="767423"/>
                    <a:pt x="10096248" y="767323"/>
                    <a:pt x="10096946" y="766080"/>
                  </a:cubicBezTo>
                  <a:lnTo>
                    <a:pt x="10102266" y="756622"/>
                  </a:lnTo>
                  <a:cubicBezTo>
                    <a:pt x="10102266" y="756629"/>
                    <a:pt x="10102266" y="756728"/>
                    <a:pt x="10102266" y="758514"/>
                  </a:cubicBezTo>
                  <a:lnTo>
                    <a:pt x="10102266" y="771755"/>
                  </a:lnTo>
                  <a:cubicBezTo>
                    <a:pt x="10106318" y="771755"/>
                    <a:pt x="10106318" y="771755"/>
                    <a:pt x="10106318" y="726358"/>
                  </a:cubicBezTo>
                  <a:cubicBezTo>
                    <a:pt x="10106328" y="726358"/>
                    <a:pt x="10106398" y="726358"/>
                    <a:pt x="10107078" y="726358"/>
                  </a:cubicBezTo>
                  <a:lnTo>
                    <a:pt x="10112398" y="726358"/>
                  </a:lnTo>
                  <a:cubicBezTo>
                    <a:pt x="10112398" y="726343"/>
                    <a:pt x="10112398" y="725343"/>
                    <a:pt x="10112398" y="661504"/>
                  </a:cubicBezTo>
                  <a:cubicBezTo>
                    <a:pt x="10112406" y="661504"/>
                    <a:pt x="10112486" y="661504"/>
                    <a:pt x="10113412" y="661504"/>
                  </a:cubicBezTo>
                  <a:lnTo>
                    <a:pt x="10120506" y="661504"/>
                  </a:lnTo>
                  <a:cubicBezTo>
                    <a:pt x="10120512" y="661483"/>
                    <a:pt x="10120776" y="660543"/>
                    <a:pt x="10132666" y="618269"/>
                  </a:cubicBezTo>
                  <a:cubicBezTo>
                    <a:pt x="10132674" y="618269"/>
                    <a:pt x="10132772" y="618269"/>
                    <a:pt x="10133932" y="618269"/>
                  </a:cubicBezTo>
                  <a:lnTo>
                    <a:pt x="10142800" y="618269"/>
                  </a:lnTo>
                  <a:cubicBezTo>
                    <a:pt x="10142804" y="618292"/>
                    <a:pt x="10143030" y="619258"/>
                    <a:pt x="10152932" y="661504"/>
                  </a:cubicBezTo>
                  <a:cubicBezTo>
                    <a:pt x="10152938" y="661504"/>
                    <a:pt x="10153012" y="661504"/>
                    <a:pt x="10153946" y="661504"/>
                  </a:cubicBezTo>
                  <a:lnTo>
                    <a:pt x="10161040" y="661504"/>
                  </a:lnTo>
                  <a:cubicBezTo>
                    <a:pt x="10161040" y="661515"/>
                    <a:pt x="10161040" y="662182"/>
                    <a:pt x="10161040" y="700416"/>
                  </a:cubicBezTo>
                  <a:cubicBezTo>
                    <a:pt x="10161046" y="700416"/>
                    <a:pt x="10161146" y="700416"/>
                    <a:pt x="10162812" y="700416"/>
                  </a:cubicBezTo>
                  <a:lnTo>
                    <a:pt x="10175226" y="700416"/>
                  </a:lnTo>
                  <a:cubicBezTo>
                    <a:pt x="10175226" y="700424"/>
                    <a:pt x="10175226" y="700546"/>
                    <a:pt x="10175226" y="702578"/>
                  </a:cubicBezTo>
                  <a:lnTo>
                    <a:pt x="10175226" y="717710"/>
                  </a:lnTo>
                  <a:cubicBezTo>
                    <a:pt x="10179280" y="717710"/>
                    <a:pt x="10179280" y="717710"/>
                    <a:pt x="10179280" y="715549"/>
                  </a:cubicBezTo>
                  <a:lnTo>
                    <a:pt x="10179280" y="700416"/>
                  </a:lnTo>
                  <a:cubicBezTo>
                    <a:pt x="10179290" y="700416"/>
                    <a:pt x="10179402" y="700416"/>
                    <a:pt x="10180800" y="700416"/>
                  </a:cubicBezTo>
                  <a:lnTo>
                    <a:pt x="10191440" y="700416"/>
                  </a:lnTo>
                  <a:cubicBezTo>
                    <a:pt x="10191440" y="700426"/>
                    <a:pt x="10191440" y="700543"/>
                    <a:pt x="10191440" y="702037"/>
                  </a:cubicBezTo>
                  <a:lnTo>
                    <a:pt x="10191440" y="713387"/>
                  </a:lnTo>
                  <a:cubicBezTo>
                    <a:pt x="10191456" y="713387"/>
                    <a:pt x="10192164" y="713387"/>
                    <a:pt x="10221840" y="713387"/>
                  </a:cubicBezTo>
                  <a:cubicBezTo>
                    <a:pt x="10221840" y="713370"/>
                    <a:pt x="10221840" y="712599"/>
                    <a:pt x="10221840" y="676637"/>
                  </a:cubicBezTo>
                  <a:cubicBezTo>
                    <a:pt x="10221848" y="676637"/>
                    <a:pt x="10221942" y="676637"/>
                    <a:pt x="10223106" y="676637"/>
                  </a:cubicBezTo>
                  <a:lnTo>
                    <a:pt x="10231974" y="676637"/>
                  </a:lnTo>
                  <a:cubicBezTo>
                    <a:pt x="10231974" y="676648"/>
                    <a:pt x="10231974" y="677142"/>
                    <a:pt x="10231974" y="698254"/>
                  </a:cubicBezTo>
                  <a:cubicBezTo>
                    <a:pt x="10234000" y="698254"/>
                    <a:pt x="10234000" y="698254"/>
                    <a:pt x="10234000" y="665828"/>
                  </a:cubicBezTo>
                  <a:cubicBezTo>
                    <a:pt x="10234014" y="665828"/>
                    <a:pt x="10234556" y="665828"/>
                    <a:pt x="10256294" y="665828"/>
                  </a:cubicBezTo>
                  <a:cubicBezTo>
                    <a:pt x="10256294" y="665818"/>
                    <a:pt x="10256294" y="665698"/>
                    <a:pt x="10256294" y="664206"/>
                  </a:cubicBezTo>
                  <a:lnTo>
                    <a:pt x="10256294" y="652857"/>
                  </a:lnTo>
                  <a:cubicBezTo>
                    <a:pt x="10256302" y="652857"/>
                    <a:pt x="10256376" y="652857"/>
                    <a:pt x="10257054" y="652857"/>
                  </a:cubicBezTo>
                  <a:lnTo>
                    <a:pt x="10262374" y="652857"/>
                  </a:lnTo>
                  <a:cubicBezTo>
                    <a:pt x="10262374" y="652851"/>
                    <a:pt x="10262374" y="652738"/>
                    <a:pt x="10262374" y="650966"/>
                  </a:cubicBezTo>
                  <a:lnTo>
                    <a:pt x="10262374" y="637725"/>
                  </a:lnTo>
                  <a:lnTo>
                    <a:pt x="10266428" y="644210"/>
                  </a:lnTo>
                  <a:cubicBezTo>
                    <a:pt x="10266436" y="644210"/>
                    <a:pt x="10266564" y="644210"/>
                    <a:pt x="10268708" y="644210"/>
                  </a:cubicBezTo>
                  <a:lnTo>
                    <a:pt x="10284668" y="644210"/>
                  </a:lnTo>
                  <a:cubicBezTo>
                    <a:pt x="10284668" y="644202"/>
                    <a:pt x="10284668" y="644134"/>
                    <a:pt x="10284668" y="643399"/>
                  </a:cubicBezTo>
                  <a:lnTo>
                    <a:pt x="10284668" y="637725"/>
                  </a:lnTo>
                  <a:cubicBezTo>
                    <a:pt x="10284676" y="637725"/>
                    <a:pt x="10284750" y="637725"/>
                    <a:pt x="10285428" y="637725"/>
                  </a:cubicBezTo>
                  <a:lnTo>
                    <a:pt x="10290748" y="637725"/>
                  </a:lnTo>
                  <a:cubicBezTo>
                    <a:pt x="10290748" y="637734"/>
                    <a:pt x="10290748" y="637834"/>
                    <a:pt x="10290748" y="639076"/>
                  </a:cubicBezTo>
                  <a:lnTo>
                    <a:pt x="10290748" y="648534"/>
                  </a:lnTo>
                  <a:cubicBezTo>
                    <a:pt x="10290762" y="648534"/>
                    <a:pt x="10291496" y="648534"/>
                    <a:pt x="10329254" y="648534"/>
                  </a:cubicBezTo>
                  <a:cubicBezTo>
                    <a:pt x="10329254" y="648552"/>
                    <a:pt x="10329254" y="650062"/>
                    <a:pt x="10329254" y="786887"/>
                  </a:cubicBezTo>
                  <a:cubicBezTo>
                    <a:pt x="10329264" y="786887"/>
                    <a:pt x="10329380" y="786887"/>
                    <a:pt x="10330774" y="786887"/>
                  </a:cubicBezTo>
                  <a:lnTo>
                    <a:pt x="10341414" y="786887"/>
                  </a:lnTo>
                  <a:cubicBezTo>
                    <a:pt x="10341414" y="782564"/>
                    <a:pt x="10341414" y="778240"/>
                    <a:pt x="10341414" y="773917"/>
                  </a:cubicBezTo>
                  <a:cubicBezTo>
                    <a:pt x="10343442" y="773917"/>
                    <a:pt x="10343442" y="773917"/>
                    <a:pt x="10345468" y="773917"/>
                  </a:cubicBezTo>
                  <a:cubicBezTo>
                    <a:pt x="10345468" y="778240"/>
                    <a:pt x="10345468" y="782564"/>
                    <a:pt x="10345468" y="786887"/>
                  </a:cubicBezTo>
                  <a:cubicBezTo>
                    <a:pt x="10355602" y="786887"/>
                    <a:pt x="10365736" y="786887"/>
                    <a:pt x="10375868" y="786887"/>
                  </a:cubicBezTo>
                  <a:cubicBezTo>
                    <a:pt x="10375868" y="776078"/>
                    <a:pt x="10375868" y="767431"/>
                    <a:pt x="10375868" y="756622"/>
                  </a:cubicBezTo>
                  <a:cubicBezTo>
                    <a:pt x="10379922" y="756622"/>
                    <a:pt x="10383976" y="756622"/>
                    <a:pt x="10388028" y="756622"/>
                  </a:cubicBezTo>
                  <a:lnTo>
                    <a:pt x="10400188" y="754461"/>
                  </a:lnTo>
                  <a:cubicBezTo>
                    <a:pt x="10402216" y="754461"/>
                    <a:pt x="10402216" y="756622"/>
                    <a:pt x="10404242" y="756622"/>
                  </a:cubicBezTo>
                  <a:lnTo>
                    <a:pt x="10414376" y="756622"/>
                  </a:lnTo>
                  <a:cubicBezTo>
                    <a:pt x="10414376" y="767431"/>
                    <a:pt x="10414376" y="778240"/>
                    <a:pt x="10414376" y="786887"/>
                  </a:cubicBezTo>
                  <a:cubicBezTo>
                    <a:pt x="10416402" y="786887"/>
                    <a:pt x="10418430" y="786887"/>
                    <a:pt x="10422482" y="786887"/>
                  </a:cubicBezTo>
                  <a:cubicBezTo>
                    <a:pt x="10422482" y="793373"/>
                    <a:pt x="10422482" y="799858"/>
                    <a:pt x="10422482" y="804182"/>
                  </a:cubicBezTo>
                  <a:lnTo>
                    <a:pt x="10431818" y="805087"/>
                  </a:lnTo>
                  <a:lnTo>
                    <a:pt x="10444776" y="805087"/>
                  </a:lnTo>
                  <a:cubicBezTo>
                    <a:pt x="10444776" y="799278"/>
                    <a:pt x="10444776" y="795106"/>
                    <a:pt x="10444776" y="789049"/>
                  </a:cubicBezTo>
                  <a:lnTo>
                    <a:pt x="10512732" y="789049"/>
                  </a:lnTo>
                  <a:lnTo>
                    <a:pt x="10512732" y="703796"/>
                  </a:lnTo>
                  <a:lnTo>
                    <a:pt x="10584740" y="703796"/>
                  </a:lnTo>
                  <a:lnTo>
                    <a:pt x="10584740" y="782564"/>
                  </a:lnTo>
                  <a:cubicBezTo>
                    <a:pt x="10585376" y="782564"/>
                    <a:pt x="10586010" y="782564"/>
                    <a:pt x="10586644" y="782564"/>
                  </a:cubicBezTo>
                  <a:lnTo>
                    <a:pt x="10587886" y="805087"/>
                  </a:lnTo>
                  <a:lnTo>
                    <a:pt x="10597562" y="805087"/>
                  </a:lnTo>
                  <a:cubicBezTo>
                    <a:pt x="10598098" y="797873"/>
                    <a:pt x="10598804" y="790219"/>
                    <a:pt x="10598804" y="782564"/>
                  </a:cubicBezTo>
                  <a:cubicBezTo>
                    <a:pt x="10600832" y="782564"/>
                    <a:pt x="10602858" y="782564"/>
                    <a:pt x="10604884" y="782564"/>
                  </a:cubicBezTo>
                  <a:lnTo>
                    <a:pt x="10606126" y="805087"/>
                  </a:lnTo>
                  <a:lnTo>
                    <a:pt x="10656748" y="805087"/>
                  </a:lnTo>
                  <a:lnTo>
                    <a:pt x="10656748" y="642059"/>
                  </a:lnTo>
                  <a:lnTo>
                    <a:pt x="10854076" y="642059"/>
                  </a:lnTo>
                  <a:lnTo>
                    <a:pt x="10854076" y="805087"/>
                  </a:lnTo>
                  <a:lnTo>
                    <a:pt x="10872772" y="805087"/>
                  </a:lnTo>
                  <a:lnTo>
                    <a:pt x="10872772" y="722394"/>
                  </a:lnTo>
                  <a:lnTo>
                    <a:pt x="10967892" y="722394"/>
                  </a:lnTo>
                  <a:cubicBezTo>
                    <a:pt x="10971967" y="616373"/>
                    <a:pt x="10975346" y="510899"/>
                    <a:pt x="10979823" y="404253"/>
                  </a:cubicBezTo>
                  <a:cubicBezTo>
                    <a:pt x="10969690" y="404253"/>
                    <a:pt x="10945370" y="391282"/>
                    <a:pt x="10967663" y="382635"/>
                  </a:cubicBezTo>
                  <a:cubicBezTo>
                    <a:pt x="10965635" y="380473"/>
                    <a:pt x="10963610" y="378311"/>
                    <a:pt x="10961583" y="378311"/>
                  </a:cubicBezTo>
                  <a:cubicBezTo>
                    <a:pt x="10961583" y="365341"/>
                    <a:pt x="10959555" y="363179"/>
                    <a:pt x="10969690" y="354532"/>
                  </a:cubicBezTo>
                  <a:cubicBezTo>
                    <a:pt x="10969690" y="350208"/>
                    <a:pt x="10969690" y="343723"/>
                    <a:pt x="10969690" y="337238"/>
                  </a:cubicBezTo>
                  <a:cubicBezTo>
                    <a:pt x="10973743" y="337238"/>
                    <a:pt x="10977796" y="337238"/>
                    <a:pt x="10983876" y="337238"/>
                  </a:cubicBezTo>
                  <a:cubicBezTo>
                    <a:pt x="10983876" y="328590"/>
                    <a:pt x="10983876" y="322105"/>
                    <a:pt x="10983876" y="315620"/>
                  </a:cubicBezTo>
                  <a:cubicBezTo>
                    <a:pt x="10983876" y="313458"/>
                    <a:pt x="10985903" y="313458"/>
                    <a:pt x="10985903" y="311296"/>
                  </a:cubicBezTo>
                  <a:cubicBezTo>
                    <a:pt x="10985903" y="285355"/>
                    <a:pt x="10985903" y="259414"/>
                    <a:pt x="10985903" y="233472"/>
                  </a:cubicBezTo>
                  <a:cubicBezTo>
                    <a:pt x="10985903" y="231310"/>
                    <a:pt x="10983876" y="229149"/>
                    <a:pt x="10983876" y="226987"/>
                  </a:cubicBezTo>
                  <a:cubicBezTo>
                    <a:pt x="10985903" y="224825"/>
                    <a:pt x="10987930" y="222663"/>
                    <a:pt x="10989956" y="220501"/>
                  </a:cubicBezTo>
                  <a:cubicBezTo>
                    <a:pt x="10989956" y="201045"/>
                    <a:pt x="10989956" y="181589"/>
                    <a:pt x="10989956" y="162133"/>
                  </a:cubicBezTo>
                  <a:cubicBezTo>
                    <a:pt x="10989956" y="159972"/>
                    <a:pt x="10989956" y="159972"/>
                    <a:pt x="10991983" y="157810"/>
                  </a:cubicBezTo>
                  <a:cubicBezTo>
                    <a:pt x="10991983" y="140516"/>
                    <a:pt x="10991983" y="121060"/>
                    <a:pt x="10991983" y="101604"/>
                  </a:cubicBezTo>
                  <a:cubicBezTo>
                    <a:pt x="10994010" y="92957"/>
                    <a:pt x="10994010" y="88633"/>
                    <a:pt x="10994010" y="82148"/>
                  </a:cubicBezTo>
                  <a:cubicBezTo>
                    <a:pt x="10998063" y="88633"/>
                    <a:pt x="10998063" y="92957"/>
                    <a:pt x="10998063" y="99442"/>
                  </a:cubicBezTo>
                  <a:cubicBezTo>
                    <a:pt x="11000090" y="121060"/>
                    <a:pt x="11000090" y="140516"/>
                    <a:pt x="11000090" y="157810"/>
                  </a:cubicBezTo>
                  <a:cubicBezTo>
                    <a:pt x="11002116" y="181589"/>
                    <a:pt x="11002116" y="201045"/>
                    <a:pt x="11002116" y="220501"/>
                  </a:cubicBezTo>
                  <a:cubicBezTo>
                    <a:pt x="11004143" y="222663"/>
                    <a:pt x="11006170" y="224825"/>
                    <a:pt x="11008196" y="226987"/>
                  </a:cubicBezTo>
                  <a:cubicBezTo>
                    <a:pt x="11008196" y="229149"/>
                    <a:pt x="11006170" y="231310"/>
                    <a:pt x="11006170" y="233472"/>
                  </a:cubicBezTo>
                  <a:cubicBezTo>
                    <a:pt x="11006170" y="259414"/>
                    <a:pt x="11006170" y="285355"/>
                    <a:pt x="11006170" y="311296"/>
                  </a:cubicBezTo>
                  <a:cubicBezTo>
                    <a:pt x="11006170" y="313458"/>
                    <a:pt x="11008196" y="313458"/>
                    <a:pt x="11008196" y="315620"/>
                  </a:cubicBezTo>
                  <a:cubicBezTo>
                    <a:pt x="11008196" y="322105"/>
                    <a:pt x="11008196" y="328590"/>
                    <a:pt x="11008196" y="337238"/>
                  </a:cubicBezTo>
                  <a:cubicBezTo>
                    <a:pt x="11012250" y="337238"/>
                    <a:pt x="11018330" y="337238"/>
                    <a:pt x="11022383" y="337238"/>
                  </a:cubicBezTo>
                  <a:cubicBezTo>
                    <a:pt x="11022383" y="343723"/>
                    <a:pt x="11022383" y="350208"/>
                    <a:pt x="11022383" y="354532"/>
                  </a:cubicBezTo>
                  <a:cubicBezTo>
                    <a:pt x="11030491" y="363179"/>
                    <a:pt x="11030491" y="363179"/>
                    <a:pt x="11030491" y="378311"/>
                  </a:cubicBezTo>
                  <a:cubicBezTo>
                    <a:pt x="11028463" y="378311"/>
                    <a:pt x="11026436" y="380473"/>
                    <a:pt x="11024411" y="382635"/>
                  </a:cubicBezTo>
                  <a:cubicBezTo>
                    <a:pt x="11044676" y="393444"/>
                    <a:pt x="11020356" y="402091"/>
                    <a:pt x="11012250" y="404253"/>
                  </a:cubicBezTo>
                  <a:cubicBezTo>
                    <a:pt x="11014276" y="488562"/>
                    <a:pt x="11018330" y="572871"/>
                    <a:pt x="11020356" y="657181"/>
                  </a:cubicBezTo>
                  <a:cubicBezTo>
                    <a:pt x="11042651" y="657181"/>
                    <a:pt x="11064943" y="657181"/>
                    <a:pt x="11085211" y="657181"/>
                  </a:cubicBezTo>
                  <a:cubicBezTo>
                    <a:pt x="11085211" y="683122"/>
                    <a:pt x="11085211" y="709063"/>
                    <a:pt x="11085211" y="732843"/>
                  </a:cubicBezTo>
                  <a:cubicBezTo>
                    <a:pt x="11089264" y="732843"/>
                    <a:pt x="11091291" y="732843"/>
                    <a:pt x="11093318" y="732843"/>
                  </a:cubicBezTo>
                  <a:cubicBezTo>
                    <a:pt x="11093318" y="730681"/>
                    <a:pt x="11095344" y="728519"/>
                    <a:pt x="11095344" y="726358"/>
                  </a:cubicBezTo>
                  <a:cubicBezTo>
                    <a:pt x="11097371" y="726358"/>
                    <a:pt x="11099398" y="726358"/>
                    <a:pt x="11101424" y="726358"/>
                  </a:cubicBezTo>
                  <a:cubicBezTo>
                    <a:pt x="11101424" y="728519"/>
                    <a:pt x="11101424" y="730681"/>
                    <a:pt x="11103452" y="735005"/>
                  </a:cubicBezTo>
                  <a:cubicBezTo>
                    <a:pt x="11107504" y="735005"/>
                    <a:pt x="11111558" y="735005"/>
                    <a:pt x="11115612" y="735005"/>
                  </a:cubicBezTo>
                  <a:cubicBezTo>
                    <a:pt x="11115612" y="732843"/>
                    <a:pt x="11115612" y="730681"/>
                    <a:pt x="11115612" y="728519"/>
                  </a:cubicBezTo>
                  <a:cubicBezTo>
                    <a:pt x="11123718" y="728519"/>
                    <a:pt x="11129798" y="728519"/>
                    <a:pt x="11137904" y="728519"/>
                  </a:cubicBezTo>
                  <a:cubicBezTo>
                    <a:pt x="11137904" y="730681"/>
                    <a:pt x="11137904" y="732843"/>
                    <a:pt x="11137904" y="735005"/>
                  </a:cubicBezTo>
                  <a:cubicBezTo>
                    <a:pt x="11143984" y="735005"/>
                    <a:pt x="11152092" y="735005"/>
                    <a:pt x="11158172" y="735005"/>
                  </a:cubicBezTo>
                  <a:cubicBezTo>
                    <a:pt x="11158172" y="750137"/>
                    <a:pt x="11158172" y="765270"/>
                    <a:pt x="11158172" y="780402"/>
                  </a:cubicBezTo>
                  <a:cubicBezTo>
                    <a:pt x="11162226" y="780402"/>
                    <a:pt x="11168306" y="780402"/>
                    <a:pt x="11172359" y="780402"/>
                  </a:cubicBezTo>
                  <a:cubicBezTo>
                    <a:pt x="11172359" y="776078"/>
                    <a:pt x="11172359" y="771755"/>
                    <a:pt x="11172359" y="767431"/>
                  </a:cubicBezTo>
                  <a:cubicBezTo>
                    <a:pt x="11178439" y="767431"/>
                    <a:pt x="11184519" y="767431"/>
                    <a:pt x="11188572" y="767431"/>
                  </a:cubicBezTo>
                  <a:cubicBezTo>
                    <a:pt x="11188572" y="706902"/>
                    <a:pt x="11188572" y="648534"/>
                    <a:pt x="11188572" y="588004"/>
                  </a:cubicBezTo>
                  <a:cubicBezTo>
                    <a:pt x="11190599" y="585842"/>
                    <a:pt x="11192626" y="583680"/>
                    <a:pt x="11194652" y="581518"/>
                  </a:cubicBezTo>
                  <a:cubicBezTo>
                    <a:pt x="11218972" y="581518"/>
                    <a:pt x="11243292" y="581518"/>
                    <a:pt x="11267614" y="581518"/>
                  </a:cubicBezTo>
                  <a:lnTo>
                    <a:pt x="11267614" y="590166"/>
                  </a:lnTo>
                  <a:lnTo>
                    <a:pt x="11277747" y="590166"/>
                  </a:lnTo>
                  <a:cubicBezTo>
                    <a:pt x="11277747" y="629078"/>
                    <a:pt x="11277747" y="667990"/>
                    <a:pt x="11277747" y="704740"/>
                  </a:cubicBezTo>
                  <a:cubicBezTo>
                    <a:pt x="11285854" y="704740"/>
                    <a:pt x="11291934" y="704740"/>
                    <a:pt x="11300040" y="704740"/>
                  </a:cubicBezTo>
                  <a:cubicBezTo>
                    <a:pt x="11300040" y="683122"/>
                    <a:pt x="11300040" y="661504"/>
                    <a:pt x="11300040" y="637725"/>
                  </a:cubicBezTo>
                  <a:cubicBezTo>
                    <a:pt x="11308147" y="637725"/>
                    <a:pt x="11318280" y="637725"/>
                    <a:pt x="11326388" y="637725"/>
                  </a:cubicBezTo>
                  <a:cubicBezTo>
                    <a:pt x="11328414" y="637725"/>
                    <a:pt x="11328414" y="635563"/>
                    <a:pt x="11330440" y="633401"/>
                  </a:cubicBezTo>
                  <a:lnTo>
                    <a:pt x="11338548" y="633401"/>
                  </a:lnTo>
                  <a:cubicBezTo>
                    <a:pt x="11340574" y="635563"/>
                    <a:pt x="11340574" y="637725"/>
                    <a:pt x="11342600" y="637725"/>
                  </a:cubicBezTo>
                  <a:cubicBezTo>
                    <a:pt x="11348680" y="637725"/>
                    <a:pt x="11356788" y="637725"/>
                    <a:pt x="11364895" y="637725"/>
                  </a:cubicBezTo>
                  <a:cubicBezTo>
                    <a:pt x="11364895" y="598813"/>
                    <a:pt x="11364895" y="559901"/>
                    <a:pt x="11364895" y="520989"/>
                  </a:cubicBezTo>
                  <a:cubicBezTo>
                    <a:pt x="11364908" y="520986"/>
                    <a:pt x="11365775" y="520822"/>
                    <a:pt x="11421642" y="510180"/>
                  </a:cubicBezTo>
                  <a:cubicBezTo>
                    <a:pt x="11421642" y="510187"/>
                    <a:pt x="11421642" y="510261"/>
                    <a:pt x="11421642" y="511261"/>
                  </a:cubicBezTo>
                  <a:lnTo>
                    <a:pt x="11421642" y="518827"/>
                  </a:lnTo>
                  <a:cubicBezTo>
                    <a:pt x="11421659" y="518827"/>
                    <a:pt x="11422303" y="518827"/>
                    <a:pt x="11447988" y="518827"/>
                  </a:cubicBezTo>
                  <a:cubicBezTo>
                    <a:pt x="11447988" y="518849"/>
                    <a:pt x="11447988" y="521220"/>
                    <a:pt x="11447988" y="773917"/>
                  </a:cubicBezTo>
                  <a:cubicBezTo>
                    <a:pt x="11454068" y="773917"/>
                    <a:pt x="11462175" y="773917"/>
                    <a:pt x="11470283" y="773917"/>
                  </a:cubicBezTo>
                  <a:cubicBezTo>
                    <a:pt x="11470283" y="771755"/>
                    <a:pt x="11470283" y="771755"/>
                    <a:pt x="11470283" y="769593"/>
                  </a:cubicBezTo>
                  <a:cubicBezTo>
                    <a:pt x="11474335" y="769593"/>
                    <a:pt x="11478388" y="769593"/>
                    <a:pt x="11482443" y="769593"/>
                  </a:cubicBezTo>
                  <a:cubicBezTo>
                    <a:pt x="11482443" y="771755"/>
                    <a:pt x="11482443" y="771755"/>
                    <a:pt x="11482443" y="773917"/>
                  </a:cubicBezTo>
                  <a:cubicBezTo>
                    <a:pt x="11490550" y="773917"/>
                    <a:pt x="11498655" y="773917"/>
                    <a:pt x="11506763" y="773917"/>
                  </a:cubicBezTo>
                  <a:cubicBezTo>
                    <a:pt x="11506763" y="769593"/>
                    <a:pt x="11506763" y="765270"/>
                    <a:pt x="11506763" y="760946"/>
                  </a:cubicBezTo>
                  <a:cubicBezTo>
                    <a:pt x="11516896" y="760946"/>
                    <a:pt x="11527030" y="760946"/>
                    <a:pt x="11535136" y="760946"/>
                  </a:cubicBezTo>
                  <a:cubicBezTo>
                    <a:pt x="11539190" y="756622"/>
                    <a:pt x="11543244" y="756622"/>
                    <a:pt x="11547296" y="756622"/>
                  </a:cubicBezTo>
                  <a:cubicBezTo>
                    <a:pt x="11553376" y="760946"/>
                    <a:pt x="11561484" y="760946"/>
                    <a:pt x="11567564" y="760946"/>
                  </a:cubicBezTo>
                  <a:cubicBezTo>
                    <a:pt x="11567564" y="754461"/>
                    <a:pt x="11567564" y="750137"/>
                    <a:pt x="11567564" y="743652"/>
                  </a:cubicBezTo>
                  <a:lnTo>
                    <a:pt x="11575671" y="743652"/>
                  </a:lnTo>
                  <a:cubicBezTo>
                    <a:pt x="11575671" y="739328"/>
                    <a:pt x="11575671" y="735005"/>
                    <a:pt x="11575671" y="730681"/>
                  </a:cubicBezTo>
                  <a:cubicBezTo>
                    <a:pt x="11593911" y="730681"/>
                    <a:pt x="11614178" y="730681"/>
                    <a:pt x="11632418" y="730681"/>
                  </a:cubicBezTo>
                  <a:cubicBezTo>
                    <a:pt x="11632418" y="719872"/>
                    <a:pt x="11632418" y="711225"/>
                    <a:pt x="11632418" y="700416"/>
                  </a:cubicBezTo>
                  <a:cubicBezTo>
                    <a:pt x="11638498" y="700416"/>
                    <a:pt x="11644578" y="700416"/>
                    <a:pt x="11650658" y="700416"/>
                  </a:cubicBezTo>
                  <a:cubicBezTo>
                    <a:pt x="11650658" y="698254"/>
                    <a:pt x="11650658" y="696093"/>
                    <a:pt x="11650658" y="693931"/>
                  </a:cubicBezTo>
                  <a:cubicBezTo>
                    <a:pt x="11654711" y="693931"/>
                    <a:pt x="11658764" y="693931"/>
                    <a:pt x="11662818" y="693931"/>
                  </a:cubicBezTo>
                  <a:cubicBezTo>
                    <a:pt x="11662818" y="696093"/>
                    <a:pt x="11662818" y="698254"/>
                    <a:pt x="11662818" y="700416"/>
                  </a:cubicBezTo>
                  <a:cubicBezTo>
                    <a:pt x="11668898" y="700416"/>
                    <a:pt x="11672951" y="700416"/>
                    <a:pt x="11679031" y="700416"/>
                  </a:cubicBezTo>
                  <a:cubicBezTo>
                    <a:pt x="11679031" y="715549"/>
                    <a:pt x="11679031" y="732843"/>
                    <a:pt x="11679031" y="750137"/>
                  </a:cubicBezTo>
                  <a:cubicBezTo>
                    <a:pt x="11689164" y="750137"/>
                    <a:pt x="11701326" y="750137"/>
                    <a:pt x="11711459" y="750137"/>
                  </a:cubicBezTo>
                  <a:cubicBezTo>
                    <a:pt x="11711459" y="741490"/>
                    <a:pt x="11711459" y="732843"/>
                    <a:pt x="11711459" y="724196"/>
                  </a:cubicBezTo>
                  <a:cubicBezTo>
                    <a:pt x="11723619" y="724196"/>
                    <a:pt x="11737806" y="724196"/>
                    <a:pt x="11749966" y="724196"/>
                  </a:cubicBezTo>
                  <a:cubicBezTo>
                    <a:pt x="11749966" y="713387"/>
                    <a:pt x="11749966" y="704740"/>
                    <a:pt x="11749966" y="693931"/>
                  </a:cubicBezTo>
                  <a:cubicBezTo>
                    <a:pt x="11766180" y="693931"/>
                    <a:pt x="11782392" y="693931"/>
                    <a:pt x="11798607" y="693931"/>
                  </a:cubicBezTo>
                  <a:cubicBezTo>
                    <a:pt x="11798607" y="693960"/>
                    <a:pt x="11798607" y="695735"/>
                    <a:pt x="11798607" y="805087"/>
                  </a:cubicBezTo>
                  <a:lnTo>
                    <a:pt x="11798607" y="818866"/>
                  </a:lnTo>
                  <a:lnTo>
                    <a:pt x="11864482" y="818866"/>
                  </a:lnTo>
                  <a:lnTo>
                    <a:pt x="11864482" y="924638"/>
                  </a:lnTo>
                  <a:lnTo>
                    <a:pt x="11864482" y="947885"/>
                  </a:lnTo>
                  <a:lnTo>
                    <a:pt x="11879442" y="947885"/>
                  </a:lnTo>
                  <a:cubicBezTo>
                    <a:pt x="11879442" y="947885"/>
                    <a:pt x="11879442" y="947885"/>
                    <a:pt x="11879442" y="946723"/>
                  </a:cubicBezTo>
                  <a:lnTo>
                    <a:pt x="11879442" y="938587"/>
                  </a:lnTo>
                  <a:cubicBezTo>
                    <a:pt x="11879442" y="938587"/>
                    <a:pt x="11879442" y="938587"/>
                    <a:pt x="11924022" y="938587"/>
                  </a:cubicBezTo>
                  <a:cubicBezTo>
                    <a:pt x="11924022" y="938587"/>
                    <a:pt x="11924022" y="938587"/>
                    <a:pt x="11924022" y="959508"/>
                  </a:cubicBezTo>
                  <a:cubicBezTo>
                    <a:pt x="11924022" y="959508"/>
                    <a:pt x="11924022" y="959508"/>
                    <a:pt x="11926250" y="960671"/>
                  </a:cubicBezTo>
                  <a:lnTo>
                    <a:pt x="11941854" y="968807"/>
                  </a:lnTo>
                  <a:cubicBezTo>
                    <a:pt x="11941854" y="968807"/>
                    <a:pt x="11941854" y="968807"/>
                    <a:pt x="11941854" y="999027"/>
                  </a:cubicBezTo>
                  <a:cubicBezTo>
                    <a:pt x="11941854" y="999027"/>
                    <a:pt x="11941854" y="999027"/>
                    <a:pt x="11943247" y="999609"/>
                  </a:cubicBezTo>
                  <a:lnTo>
                    <a:pt x="11952999" y="1003677"/>
                  </a:lnTo>
                  <a:cubicBezTo>
                    <a:pt x="11952999" y="1003677"/>
                    <a:pt x="11952999" y="1003677"/>
                    <a:pt x="11952999" y="1002515"/>
                  </a:cubicBezTo>
                  <a:lnTo>
                    <a:pt x="11952999" y="994378"/>
                  </a:lnTo>
                  <a:cubicBezTo>
                    <a:pt x="11952999" y="994378"/>
                    <a:pt x="11952999" y="994378"/>
                    <a:pt x="11954114" y="994378"/>
                  </a:cubicBezTo>
                  <a:lnTo>
                    <a:pt x="11961915" y="994378"/>
                  </a:lnTo>
                  <a:cubicBezTo>
                    <a:pt x="11961915" y="994378"/>
                    <a:pt x="11961915" y="994378"/>
                    <a:pt x="11961915" y="993506"/>
                  </a:cubicBezTo>
                  <a:lnTo>
                    <a:pt x="11961915" y="987404"/>
                  </a:lnTo>
                  <a:cubicBezTo>
                    <a:pt x="11961915" y="987404"/>
                    <a:pt x="11961915" y="987404"/>
                    <a:pt x="11960800" y="987404"/>
                  </a:cubicBezTo>
                  <a:lnTo>
                    <a:pt x="11952999" y="987404"/>
                  </a:lnTo>
                  <a:cubicBezTo>
                    <a:pt x="11952999" y="987404"/>
                    <a:pt x="11952999" y="987404"/>
                    <a:pt x="11952999" y="986242"/>
                  </a:cubicBezTo>
                  <a:lnTo>
                    <a:pt x="11952999" y="978106"/>
                  </a:lnTo>
                  <a:cubicBezTo>
                    <a:pt x="11952999" y="978106"/>
                    <a:pt x="11952999" y="978106"/>
                    <a:pt x="11954114" y="978106"/>
                  </a:cubicBezTo>
                  <a:lnTo>
                    <a:pt x="11961915" y="978106"/>
                  </a:lnTo>
                  <a:cubicBezTo>
                    <a:pt x="11961915" y="978106"/>
                    <a:pt x="11961915" y="978106"/>
                    <a:pt x="11961915" y="976943"/>
                  </a:cubicBezTo>
                  <a:lnTo>
                    <a:pt x="11961915" y="968807"/>
                  </a:lnTo>
                  <a:cubicBezTo>
                    <a:pt x="11961915" y="968807"/>
                    <a:pt x="11961915" y="968807"/>
                    <a:pt x="11960800" y="968807"/>
                  </a:cubicBezTo>
                  <a:lnTo>
                    <a:pt x="11952999" y="968807"/>
                  </a:lnTo>
                  <a:cubicBezTo>
                    <a:pt x="11952999" y="968807"/>
                    <a:pt x="11952999" y="968807"/>
                    <a:pt x="11952999" y="967645"/>
                  </a:cubicBezTo>
                  <a:lnTo>
                    <a:pt x="11952999" y="959508"/>
                  </a:lnTo>
                  <a:cubicBezTo>
                    <a:pt x="11952999" y="959508"/>
                    <a:pt x="11952999" y="959508"/>
                    <a:pt x="11954114" y="959508"/>
                  </a:cubicBezTo>
                  <a:lnTo>
                    <a:pt x="11961915" y="959508"/>
                  </a:lnTo>
                  <a:cubicBezTo>
                    <a:pt x="11961915" y="959508"/>
                    <a:pt x="11961915" y="959508"/>
                    <a:pt x="11961915" y="958637"/>
                  </a:cubicBezTo>
                  <a:lnTo>
                    <a:pt x="11961915" y="952535"/>
                  </a:lnTo>
                  <a:cubicBezTo>
                    <a:pt x="11961915" y="952535"/>
                    <a:pt x="11961915" y="952535"/>
                    <a:pt x="11960800" y="952535"/>
                  </a:cubicBezTo>
                  <a:lnTo>
                    <a:pt x="11952999" y="952535"/>
                  </a:lnTo>
                  <a:cubicBezTo>
                    <a:pt x="11952999" y="952535"/>
                    <a:pt x="11952999" y="952535"/>
                    <a:pt x="11952999" y="951372"/>
                  </a:cubicBezTo>
                  <a:lnTo>
                    <a:pt x="11952999" y="943236"/>
                  </a:lnTo>
                  <a:cubicBezTo>
                    <a:pt x="11952999" y="943236"/>
                    <a:pt x="11952999" y="943236"/>
                    <a:pt x="11954114" y="943236"/>
                  </a:cubicBezTo>
                  <a:lnTo>
                    <a:pt x="11961915" y="943236"/>
                  </a:lnTo>
                  <a:cubicBezTo>
                    <a:pt x="11961915" y="943236"/>
                    <a:pt x="11961915" y="943236"/>
                    <a:pt x="11961915" y="942074"/>
                  </a:cubicBezTo>
                  <a:lnTo>
                    <a:pt x="11961915" y="933937"/>
                  </a:lnTo>
                  <a:cubicBezTo>
                    <a:pt x="11961915" y="933937"/>
                    <a:pt x="11961915" y="933937"/>
                    <a:pt x="11960800" y="933937"/>
                  </a:cubicBezTo>
                  <a:lnTo>
                    <a:pt x="11952999" y="933937"/>
                  </a:lnTo>
                  <a:cubicBezTo>
                    <a:pt x="11952999" y="933937"/>
                    <a:pt x="11952999" y="933937"/>
                    <a:pt x="11952999" y="933066"/>
                  </a:cubicBezTo>
                  <a:lnTo>
                    <a:pt x="11952999" y="926963"/>
                  </a:lnTo>
                  <a:cubicBezTo>
                    <a:pt x="11952999" y="926963"/>
                    <a:pt x="11952999" y="926963"/>
                    <a:pt x="11954114" y="926963"/>
                  </a:cubicBezTo>
                  <a:lnTo>
                    <a:pt x="11961915" y="926963"/>
                  </a:lnTo>
                  <a:cubicBezTo>
                    <a:pt x="11961915" y="926963"/>
                    <a:pt x="11961915" y="926963"/>
                    <a:pt x="11961915" y="925801"/>
                  </a:cubicBezTo>
                  <a:lnTo>
                    <a:pt x="11961915" y="917665"/>
                  </a:lnTo>
                  <a:cubicBezTo>
                    <a:pt x="11961915" y="917665"/>
                    <a:pt x="11961915" y="917665"/>
                    <a:pt x="11960800" y="917665"/>
                  </a:cubicBezTo>
                  <a:lnTo>
                    <a:pt x="11952999" y="917665"/>
                  </a:lnTo>
                  <a:cubicBezTo>
                    <a:pt x="11952999" y="917665"/>
                    <a:pt x="11952999" y="917665"/>
                    <a:pt x="11952999" y="916503"/>
                  </a:cubicBezTo>
                  <a:lnTo>
                    <a:pt x="11952999" y="908366"/>
                  </a:lnTo>
                  <a:cubicBezTo>
                    <a:pt x="11952999" y="908366"/>
                    <a:pt x="11952999" y="908366"/>
                    <a:pt x="11954114" y="908366"/>
                  </a:cubicBezTo>
                  <a:lnTo>
                    <a:pt x="11961915" y="908366"/>
                  </a:lnTo>
                  <a:cubicBezTo>
                    <a:pt x="11961915" y="908366"/>
                    <a:pt x="11961915" y="908366"/>
                    <a:pt x="11961915" y="907204"/>
                  </a:cubicBezTo>
                  <a:lnTo>
                    <a:pt x="11961915" y="899068"/>
                  </a:lnTo>
                  <a:cubicBezTo>
                    <a:pt x="11961915" y="899068"/>
                    <a:pt x="11961915" y="899068"/>
                    <a:pt x="11960800" y="899068"/>
                  </a:cubicBezTo>
                  <a:lnTo>
                    <a:pt x="11952999" y="899068"/>
                  </a:lnTo>
                  <a:cubicBezTo>
                    <a:pt x="11952999" y="899068"/>
                    <a:pt x="11952999" y="899068"/>
                    <a:pt x="11952999" y="898196"/>
                  </a:cubicBezTo>
                  <a:lnTo>
                    <a:pt x="11952999" y="892094"/>
                  </a:lnTo>
                  <a:cubicBezTo>
                    <a:pt x="11952999" y="892094"/>
                    <a:pt x="11952999" y="892094"/>
                    <a:pt x="11954114" y="892094"/>
                  </a:cubicBezTo>
                  <a:lnTo>
                    <a:pt x="11961915" y="892094"/>
                  </a:lnTo>
                  <a:cubicBezTo>
                    <a:pt x="11961915" y="892094"/>
                    <a:pt x="11961915" y="892094"/>
                    <a:pt x="11961915" y="890931"/>
                  </a:cubicBezTo>
                  <a:lnTo>
                    <a:pt x="11961915" y="882795"/>
                  </a:lnTo>
                  <a:cubicBezTo>
                    <a:pt x="11961915" y="882795"/>
                    <a:pt x="11961915" y="882795"/>
                    <a:pt x="11960800" y="882795"/>
                  </a:cubicBezTo>
                  <a:lnTo>
                    <a:pt x="11952999" y="882795"/>
                  </a:lnTo>
                  <a:cubicBezTo>
                    <a:pt x="11952999" y="882795"/>
                    <a:pt x="11952999" y="882795"/>
                    <a:pt x="11952999" y="881633"/>
                  </a:cubicBezTo>
                  <a:lnTo>
                    <a:pt x="11952999" y="873496"/>
                  </a:lnTo>
                  <a:cubicBezTo>
                    <a:pt x="11952999" y="873496"/>
                    <a:pt x="11952999" y="873496"/>
                    <a:pt x="11954114" y="873496"/>
                  </a:cubicBezTo>
                  <a:lnTo>
                    <a:pt x="11961915" y="873496"/>
                  </a:lnTo>
                  <a:cubicBezTo>
                    <a:pt x="11961915" y="873496"/>
                    <a:pt x="11961915" y="873496"/>
                    <a:pt x="11961915" y="872625"/>
                  </a:cubicBezTo>
                  <a:lnTo>
                    <a:pt x="11961915" y="866523"/>
                  </a:lnTo>
                  <a:cubicBezTo>
                    <a:pt x="11961915" y="866523"/>
                    <a:pt x="11961915" y="866523"/>
                    <a:pt x="11960800" y="866523"/>
                  </a:cubicBezTo>
                  <a:lnTo>
                    <a:pt x="11952999" y="866523"/>
                  </a:lnTo>
                  <a:cubicBezTo>
                    <a:pt x="11952999" y="866523"/>
                    <a:pt x="11952999" y="866523"/>
                    <a:pt x="11952999" y="865360"/>
                  </a:cubicBezTo>
                  <a:lnTo>
                    <a:pt x="11952999" y="857224"/>
                  </a:lnTo>
                  <a:cubicBezTo>
                    <a:pt x="11952999" y="857224"/>
                    <a:pt x="11952999" y="857224"/>
                    <a:pt x="11954114" y="857224"/>
                  </a:cubicBezTo>
                  <a:lnTo>
                    <a:pt x="11961915" y="857224"/>
                  </a:lnTo>
                  <a:cubicBezTo>
                    <a:pt x="11961915" y="857224"/>
                    <a:pt x="11961915" y="857224"/>
                    <a:pt x="11961915" y="856062"/>
                  </a:cubicBezTo>
                  <a:lnTo>
                    <a:pt x="11961915" y="847925"/>
                  </a:lnTo>
                  <a:cubicBezTo>
                    <a:pt x="11961915" y="847925"/>
                    <a:pt x="11961915" y="847925"/>
                    <a:pt x="11960800" y="847925"/>
                  </a:cubicBezTo>
                  <a:lnTo>
                    <a:pt x="11952999" y="847925"/>
                  </a:lnTo>
                  <a:cubicBezTo>
                    <a:pt x="11952999" y="847925"/>
                    <a:pt x="11952999" y="847925"/>
                    <a:pt x="11952999" y="846763"/>
                  </a:cubicBezTo>
                  <a:lnTo>
                    <a:pt x="11952999" y="838627"/>
                  </a:lnTo>
                  <a:cubicBezTo>
                    <a:pt x="11952999" y="838627"/>
                    <a:pt x="11952999" y="838627"/>
                    <a:pt x="11954114" y="838627"/>
                  </a:cubicBezTo>
                  <a:lnTo>
                    <a:pt x="11961915" y="838627"/>
                  </a:lnTo>
                  <a:cubicBezTo>
                    <a:pt x="11961915" y="838627"/>
                    <a:pt x="11961915" y="838627"/>
                    <a:pt x="11961915" y="837755"/>
                  </a:cubicBezTo>
                  <a:lnTo>
                    <a:pt x="11961915" y="831653"/>
                  </a:lnTo>
                  <a:cubicBezTo>
                    <a:pt x="11961915" y="831653"/>
                    <a:pt x="11961915" y="831653"/>
                    <a:pt x="11960800" y="831653"/>
                  </a:cubicBezTo>
                  <a:lnTo>
                    <a:pt x="11952999" y="831653"/>
                  </a:lnTo>
                  <a:cubicBezTo>
                    <a:pt x="11952999" y="831653"/>
                    <a:pt x="11952999" y="831653"/>
                    <a:pt x="11952999" y="830491"/>
                  </a:cubicBezTo>
                  <a:lnTo>
                    <a:pt x="11952999" y="822354"/>
                  </a:lnTo>
                  <a:cubicBezTo>
                    <a:pt x="11952999" y="822354"/>
                    <a:pt x="11952999" y="822354"/>
                    <a:pt x="11954114" y="822354"/>
                  </a:cubicBezTo>
                  <a:lnTo>
                    <a:pt x="11961915" y="822354"/>
                  </a:lnTo>
                  <a:cubicBezTo>
                    <a:pt x="11961915" y="822354"/>
                    <a:pt x="11961915" y="822354"/>
                    <a:pt x="11961915" y="821192"/>
                  </a:cubicBezTo>
                  <a:lnTo>
                    <a:pt x="11961915" y="813056"/>
                  </a:lnTo>
                  <a:cubicBezTo>
                    <a:pt x="11961915" y="813056"/>
                    <a:pt x="11961915" y="813056"/>
                    <a:pt x="11960800" y="813056"/>
                  </a:cubicBezTo>
                  <a:lnTo>
                    <a:pt x="11952999" y="813056"/>
                  </a:lnTo>
                  <a:cubicBezTo>
                    <a:pt x="11952999" y="813056"/>
                    <a:pt x="11952999" y="813056"/>
                    <a:pt x="11952999" y="811893"/>
                  </a:cubicBezTo>
                  <a:lnTo>
                    <a:pt x="11952999" y="803757"/>
                  </a:lnTo>
                  <a:cubicBezTo>
                    <a:pt x="11952999" y="803757"/>
                    <a:pt x="11952999" y="803757"/>
                    <a:pt x="11954114" y="803757"/>
                  </a:cubicBezTo>
                  <a:lnTo>
                    <a:pt x="11961915" y="803757"/>
                  </a:lnTo>
                  <a:cubicBezTo>
                    <a:pt x="11961915" y="803757"/>
                    <a:pt x="11961915" y="803757"/>
                    <a:pt x="11961915" y="802885"/>
                  </a:cubicBezTo>
                  <a:lnTo>
                    <a:pt x="11961915" y="796783"/>
                  </a:lnTo>
                  <a:cubicBezTo>
                    <a:pt x="11961915" y="796783"/>
                    <a:pt x="11961915" y="796783"/>
                    <a:pt x="11960800" y="796783"/>
                  </a:cubicBezTo>
                  <a:lnTo>
                    <a:pt x="11952999" y="796783"/>
                  </a:lnTo>
                  <a:cubicBezTo>
                    <a:pt x="11952999" y="796783"/>
                    <a:pt x="11952999" y="796783"/>
                    <a:pt x="11952999" y="795621"/>
                  </a:cubicBezTo>
                  <a:lnTo>
                    <a:pt x="11952999" y="787484"/>
                  </a:lnTo>
                  <a:cubicBezTo>
                    <a:pt x="11952999" y="787484"/>
                    <a:pt x="11952999" y="787484"/>
                    <a:pt x="11954114" y="787484"/>
                  </a:cubicBezTo>
                  <a:lnTo>
                    <a:pt x="11961915" y="787484"/>
                  </a:lnTo>
                  <a:cubicBezTo>
                    <a:pt x="11961915" y="787484"/>
                    <a:pt x="11961915" y="787484"/>
                    <a:pt x="11960800" y="785741"/>
                  </a:cubicBezTo>
                  <a:lnTo>
                    <a:pt x="11952999" y="773537"/>
                  </a:lnTo>
                  <a:cubicBezTo>
                    <a:pt x="11952999" y="773537"/>
                    <a:pt x="11952999" y="773537"/>
                    <a:pt x="11952999" y="736342"/>
                  </a:cubicBezTo>
                  <a:cubicBezTo>
                    <a:pt x="11952999" y="736342"/>
                    <a:pt x="11952999" y="736342"/>
                    <a:pt x="12102343" y="736342"/>
                  </a:cubicBezTo>
                  <a:cubicBezTo>
                    <a:pt x="12102343" y="736342"/>
                    <a:pt x="12102343" y="736342"/>
                    <a:pt x="12115716" y="757264"/>
                  </a:cubicBezTo>
                  <a:cubicBezTo>
                    <a:pt x="12115716" y="757264"/>
                    <a:pt x="12115716" y="757264"/>
                    <a:pt x="12115716" y="803757"/>
                  </a:cubicBezTo>
                  <a:cubicBezTo>
                    <a:pt x="12115716" y="803757"/>
                    <a:pt x="12115716" y="803757"/>
                    <a:pt x="12114602" y="803757"/>
                  </a:cubicBezTo>
                  <a:lnTo>
                    <a:pt x="12106800" y="803757"/>
                  </a:lnTo>
                  <a:cubicBezTo>
                    <a:pt x="12106800" y="803757"/>
                    <a:pt x="12106800" y="803757"/>
                    <a:pt x="12106800" y="804919"/>
                  </a:cubicBezTo>
                  <a:lnTo>
                    <a:pt x="12106800" y="813056"/>
                  </a:lnTo>
                  <a:cubicBezTo>
                    <a:pt x="12106800" y="813056"/>
                    <a:pt x="12106800" y="813056"/>
                    <a:pt x="12107915" y="813056"/>
                  </a:cubicBezTo>
                  <a:lnTo>
                    <a:pt x="12115716" y="813056"/>
                  </a:lnTo>
                  <a:cubicBezTo>
                    <a:pt x="12115716" y="813056"/>
                    <a:pt x="12115716" y="813056"/>
                    <a:pt x="12115716" y="814218"/>
                  </a:cubicBezTo>
                  <a:lnTo>
                    <a:pt x="12115716" y="822354"/>
                  </a:lnTo>
                  <a:cubicBezTo>
                    <a:pt x="12115716" y="822354"/>
                    <a:pt x="12115716" y="822354"/>
                    <a:pt x="12114602" y="822354"/>
                  </a:cubicBezTo>
                  <a:lnTo>
                    <a:pt x="12106800" y="822354"/>
                  </a:lnTo>
                  <a:cubicBezTo>
                    <a:pt x="12106800" y="822354"/>
                    <a:pt x="12106800" y="822354"/>
                    <a:pt x="12106800" y="823516"/>
                  </a:cubicBezTo>
                  <a:lnTo>
                    <a:pt x="12106800" y="831653"/>
                  </a:lnTo>
                  <a:cubicBezTo>
                    <a:pt x="12106800" y="831653"/>
                    <a:pt x="12106800" y="831653"/>
                    <a:pt x="12107915" y="831653"/>
                  </a:cubicBezTo>
                  <a:lnTo>
                    <a:pt x="12115716" y="831653"/>
                  </a:lnTo>
                  <a:cubicBezTo>
                    <a:pt x="12115716" y="831653"/>
                    <a:pt x="12115716" y="831653"/>
                    <a:pt x="12115716" y="832525"/>
                  </a:cubicBezTo>
                  <a:lnTo>
                    <a:pt x="12115716" y="838627"/>
                  </a:lnTo>
                  <a:cubicBezTo>
                    <a:pt x="12115716" y="838627"/>
                    <a:pt x="12115716" y="838627"/>
                    <a:pt x="12114602" y="838627"/>
                  </a:cubicBezTo>
                  <a:lnTo>
                    <a:pt x="12106800" y="838627"/>
                  </a:lnTo>
                  <a:cubicBezTo>
                    <a:pt x="12106800" y="838627"/>
                    <a:pt x="12106800" y="838627"/>
                    <a:pt x="12106800" y="839789"/>
                  </a:cubicBezTo>
                  <a:lnTo>
                    <a:pt x="12106800" y="847925"/>
                  </a:lnTo>
                  <a:cubicBezTo>
                    <a:pt x="12106800" y="847925"/>
                    <a:pt x="12106800" y="847925"/>
                    <a:pt x="12107915" y="847925"/>
                  </a:cubicBezTo>
                  <a:lnTo>
                    <a:pt x="12115716" y="847925"/>
                  </a:lnTo>
                  <a:cubicBezTo>
                    <a:pt x="12115716" y="847925"/>
                    <a:pt x="12115716" y="847925"/>
                    <a:pt x="12115716" y="849088"/>
                  </a:cubicBezTo>
                  <a:lnTo>
                    <a:pt x="12115716" y="857224"/>
                  </a:lnTo>
                  <a:cubicBezTo>
                    <a:pt x="12115716" y="857224"/>
                    <a:pt x="12115716" y="857224"/>
                    <a:pt x="12114602" y="857224"/>
                  </a:cubicBezTo>
                  <a:lnTo>
                    <a:pt x="12106800" y="857224"/>
                  </a:lnTo>
                  <a:cubicBezTo>
                    <a:pt x="12106800" y="857224"/>
                    <a:pt x="12106800" y="857224"/>
                    <a:pt x="12106800" y="858386"/>
                  </a:cubicBezTo>
                  <a:lnTo>
                    <a:pt x="12106800" y="866523"/>
                  </a:lnTo>
                  <a:cubicBezTo>
                    <a:pt x="12106800" y="866523"/>
                    <a:pt x="12106800" y="866523"/>
                    <a:pt x="12107915" y="866523"/>
                  </a:cubicBezTo>
                  <a:lnTo>
                    <a:pt x="12115716" y="866523"/>
                  </a:lnTo>
                  <a:cubicBezTo>
                    <a:pt x="12115716" y="866523"/>
                    <a:pt x="12115716" y="866523"/>
                    <a:pt x="12115716" y="867394"/>
                  </a:cubicBezTo>
                  <a:lnTo>
                    <a:pt x="12115716" y="873496"/>
                  </a:lnTo>
                  <a:cubicBezTo>
                    <a:pt x="12115716" y="873496"/>
                    <a:pt x="12115716" y="873496"/>
                    <a:pt x="12114602" y="873496"/>
                  </a:cubicBezTo>
                  <a:lnTo>
                    <a:pt x="12106800" y="873496"/>
                  </a:lnTo>
                  <a:cubicBezTo>
                    <a:pt x="12106800" y="873496"/>
                    <a:pt x="12106800" y="873496"/>
                    <a:pt x="12106800" y="874659"/>
                  </a:cubicBezTo>
                  <a:lnTo>
                    <a:pt x="12106800" y="882795"/>
                  </a:lnTo>
                  <a:cubicBezTo>
                    <a:pt x="12106800" y="882795"/>
                    <a:pt x="12106800" y="882795"/>
                    <a:pt x="12107915" y="882795"/>
                  </a:cubicBezTo>
                  <a:lnTo>
                    <a:pt x="12115716" y="882795"/>
                  </a:lnTo>
                  <a:cubicBezTo>
                    <a:pt x="12115716" y="882795"/>
                    <a:pt x="12115716" y="882795"/>
                    <a:pt x="12115716" y="883957"/>
                  </a:cubicBezTo>
                  <a:lnTo>
                    <a:pt x="12115716" y="892094"/>
                  </a:lnTo>
                  <a:cubicBezTo>
                    <a:pt x="12115716" y="892094"/>
                    <a:pt x="12115716" y="892094"/>
                    <a:pt x="12114602" y="892094"/>
                  </a:cubicBezTo>
                  <a:lnTo>
                    <a:pt x="12106800" y="892094"/>
                  </a:lnTo>
                  <a:cubicBezTo>
                    <a:pt x="12106800" y="892094"/>
                    <a:pt x="12106800" y="892094"/>
                    <a:pt x="12106800" y="892965"/>
                  </a:cubicBezTo>
                  <a:lnTo>
                    <a:pt x="12106800" y="899068"/>
                  </a:lnTo>
                  <a:cubicBezTo>
                    <a:pt x="12106800" y="899068"/>
                    <a:pt x="12106800" y="899068"/>
                    <a:pt x="12107915" y="899068"/>
                  </a:cubicBezTo>
                  <a:lnTo>
                    <a:pt x="12115716" y="899068"/>
                  </a:lnTo>
                  <a:cubicBezTo>
                    <a:pt x="12115716" y="899068"/>
                    <a:pt x="12115716" y="899068"/>
                    <a:pt x="12115716" y="900230"/>
                  </a:cubicBezTo>
                  <a:lnTo>
                    <a:pt x="12115716" y="908366"/>
                  </a:lnTo>
                  <a:cubicBezTo>
                    <a:pt x="12115716" y="908366"/>
                    <a:pt x="12115716" y="908366"/>
                    <a:pt x="12114602" y="908366"/>
                  </a:cubicBezTo>
                  <a:lnTo>
                    <a:pt x="12106800" y="908366"/>
                  </a:lnTo>
                  <a:cubicBezTo>
                    <a:pt x="12106800" y="908366"/>
                    <a:pt x="12106800" y="908366"/>
                    <a:pt x="12106800" y="909528"/>
                  </a:cubicBezTo>
                  <a:lnTo>
                    <a:pt x="12106800" y="917665"/>
                  </a:lnTo>
                  <a:cubicBezTo>
                    <a:pt x="12106800" y="917665"/>
                    <a:pt x="12106800" y="917665"/>
                    <a:pt x="12107915" y="917665"/>
                  </a:cubicBezTo>
                  <a:lnTo>
                    <a:pt x="12115716" y="917665"/>
                  </a:lnTo>
                  <a:cubicBezTo>
                    <a:pt x="12115716" y="917665"/>
                    <a:pt x="12115716" y="917665"/>
                    <a:pt x="12115716" y="918827"/>
                  </a:cubicBezTo>
                  <a:lnTo>
                    <a:pt x="12115716" y="926963"/>
                  </a:lnTo>
                  <a:cubicBezTo>
                    <a:pt x="12115716" y="926963"/>
                    <a:pt x="12115716" y="926963"/>
                    <a:pt x="12114602" y="926963"/>
                  </a:cubicBezTo>
                  <a:lnTo>
                    <a:pt x="12106800" y="926963"/>
                  </a:lnTo>
                  <a:cubicBezTo>
                    <a:pt x="12106800" y="926963"/>
                    <a:pt x="12106800" y="926963"/>
                    <a:pt x="12106800" y="927835"/>
                  </a:cubicBezTo>
                  <a:lnTo>
                    <a:pt x="12106800" y="933937"/>
                  </a:lnTo>
                  <a:cubicBezTo>
                    <a:pt x="12106800" y="933937"/>
                    <a:pt x="12106800" y="933937"/>
                    <a:pt x="12107915" y="933937"/>
                  </a:cubicBezTo>
                  <a:lnTo>
                    <a:pt x="12115716" y="933937"/>
                  </a:lnTo>
                  <a:cubicBezTo>
                    <a:pt x="12115716" y="933937"/>
                    <a:pt x="12115716" y="933937"/>
                    <a:pt x="12115716" y="935100"/>
                  </a:cubicBezTo>
                  <a:lnTo>
                    <a:pt x="12115716" y="943236"/>
                  </a:lnTo>
                  <a:cubicBezTo>
                    <a:pt x="12115716" y="943236"/>
                    <a:pt x="12115716" y="943236"/>
                    <a:pt x="12114602" y="943236"/>
                  </a:cubicBezTo>
                  <a:lnTo>
                    <a:pt x="12106800" y="943236"/>
                  </a:lnTo>
                  <a:cubicBezTo>
                    <a:pt x="12106800" y="943236"/>
                    <a:pt x="12106800" y="943236"/>
                    <a:pt x="12106800" y="944398"/>
                  </a:cubicBezTo>
                  <a:lnTo>
                    <a:pt x="12106800" y="952535"/>
                  </a:lnTo>
                  <a:cubicBezTo>
                    <a:pt x="12106800" y="952535"/>
                    <a:pt x="12106800" y="952535"/>
                    <a:pt x="12107915" y="952535"/>
                  </a:cubicBezTo>
                  <a:lnTo>
                    <a:pt x="12115716" y="952535"/>
                  </a:lnTo>
                  <a:cubicBezTo>
                    <a:pt x="12115716" y="952535"/>
                    <a:pt x="12115716" y="952535"/>
                    <a:pt x="12115716" y="953406"/>
                  </a:cubicBezTo>
                  <a:lnTo>
                    <a:pt x="12115716" y="959508"/>
                  </a:lnTo>
                  <a:cubicBezTo>
                    <a:pt x="12115716" y="959508"/>
                    <a:pt x="12115716" y="959508"/>
                    <a:pt x="12114602" y="959508"/>
                  </a:cubicBezTo>
                  <a:lnTo>
                    <a:pt x="12106800" y="959508"/>
                  </a:lnTo>
                  <a:cubicBezTo>
                    <a:pt x="12106800" y="959508"/>
                    <a:pt x="12106800" y="959508"/>
                    <a:pt x="12106800" y="960671"/>
                  </a:cubicBezTo>
                  <a:lnTo>
                    <a:pt x="12106800" y="968807"/>
                  </a:lnTo>
                  <a:cubicBezTo>
                    <a:pt x="12106800" y="968807"/>
                    <a:pt x="12106800" y="968807"/>
                    <a:pt x="12107915" y="968807"/>
                  </a:cubicBezTo>
                  <a:lnTo>
                    <a:pt x="12115716" y="968807"/>
                  </a:lnTo>
                  <a:cubicBezTo>
                    <a:pt x="12115716" y="968807"/>
                    <a:pt x="12115716" y="968807"/>
                    <a:pt x="12115716" y="969969"/>
                  </a:cubicBezTo>
                  <a:lnTo>
                    <a:pt x="12115716" y="978106"/>
                  </a:lnTo>
                  <a:cubicBezTo>
                    <a:pt x="12115716" y="978106"/>
                    <a:pt x="12115716" y="978106"/>
                    <a:pt x="12114602" y="978106"/>
                  </a:cubicBezTo>
                  <a:lnTo>
                    <a:pt x="12106800" y="978106"/>
                  </a:lnTo>
                  <a:cubicBezTo>
                    <a:pt x="12106800" y="978106"/>
                    <a:pt x="12106800" y="978106"/>
                    <a:pt x="12106800" y="979268"/>
                  </a:cubicBezTo>
                  <a:lnTo>
                    <a:pt x="12106800" y="987404"/>
                  </a:lnTo>
                  <a:cubicBezTo>
                    <a:pt x="12106800" y="987404"/>
                    <a:pt x="12106800" y="987404"/>
                    <a:pt x="12107915" y="987404"/>
                  </a:cubicBezTo>
                  <a:lnTo>
                    <a:pt x="12115716" y="987404"/>
                  </a:lnTo>
                  <a:cubicBezTo>
                    <a:pt x="12115716" y="987404"/>
                    <a:pt x="12115716" y="987404"/>
                    <a:pt x="12115716" y="988276"/>
                  </a:cubicBezTo>
                  <a:lnTo>
                    <a:pt x="12115716" y="994378"/>
                  </a:lnTo>
                  <a:cubicBezTo>
                    <a:pt x="12115716" y="994378"/>
                    <a:pt x="12115716" y="994378"/>
                    <a:pt x="12114602" y="994378"/>
                  </a:cubicBezTo>
                  <a:lnTo>
                    <a:pt x="12106800" y="994378"/>
                  </a:lnTo>
                  <a:cubicBezTo>
                    <a:pt x="12106800" y="994378"/>
                    <a:pt x="12106800" y="994378"/>
                    <a:pt x="12106800" y="995540"/>
                  </a:cubicBezTo>
                  <a:lnTo>
                    <a:pt x="12106800" y="1003677"/>
                  </a:lnTo>
                  <a:cubicBezTo>
                    <a:pt x="12106800" y="1003677"/>
                    <a:pt x="12106800" y="1003677"/>
                    <a:pt x="12131319" y="1024599"/>
                  </a:cubicBezTo>
                  <a:cubicBezTo>
                    <a:pt x="12131319" y="1029248"/>
                    <a:pt x="12131319" y="1029248"/>
                    <a:pt x="12130206" y="1029248"/>
                  </a:cubicBezTo>
                  <a:lnTo>
                    <a:pt x="12122403" y="1029248"/>
                  </a:lnTo>
                  <a:cubicBezTo>
                    <a:pt x="12122403" y="1029248"/>
                    <a:pt x="12122403" y="1029248"/>
                    <a:pt x="12122403" y="1040036"/>
                  </a:cubicBezTo>
                  <a:lnTo>
                    <a:pt x="12122403" y="1046874"/>
                  </a:lnTo>
                  <a:lnTo>
                    <a:pt x="12131319" y="1046874"/>
                  </a:lnTo>
                  <a:lnTo>
                    <a:pt x="12131319" y="1043196"/>
                  </a:lnTo>
                  <a:cubicBezTo>
                    <a:pt x="12131319" y="1043196"/>
                    <a:pt x="12131319" y="1043196"/>
                    <a:pt x="12132434" y="1042615"/>
                  </a:cubicBezTo>
                  <a:lnTo>
                    <a:pt x="12140235" y="1038547"/>
                  </a:lnTo>
                  <a:cubicBezTo>
                    <a:pt x="12140235" y="1038547"/>
                    <a:pt x="12140235" y="1038547"/>
                    <a:pt x="12142186" y="1038547"/>
                  </a:cubicBezTo>
                  <a:lnTo>
                    <a:pt x="12155839" y="1038547"/>
                  </a:lnTo>
                  <a:cubicBezTo>
                    <a:pt x="12155839" y="1038547"/>
                    <a:pt x="12155839" y="1038547"/>
                    <a:pt x="12155839" y="1039709"/>
                  </a:cubicBezTo>
                  <a:lnTo>
                    <a:pt x="12155839" y="1046874"/>
                  </a:lnTo>
                  <a:lnTo>
                    <a:pt x="12192000" y="1046874"/>
                  </a:lnTo>
                  <a:lnTo>
                    <a:pt x="12192000" y="1070905"/>
                  </a:lnTo>
                  <a:lnTo>
                    <a:pt x="12192000" y="1121663"/>
                  </a:lnTo>
                  <a:lnTo>
                    <a:pt x="12192000" y="1608850"/>
                  </a:lnTo>
                  <a:lnTo>
                    <a:pt x="0" y="1608850"/>
                  </a:lnTo>
                  <a:lnTo>
                    <a:pt x="0" y="1046874"/>
                  </a:lnTo>
                  <a:lnTo>
                    <a:pt x="65773" y="1046874"/>
                  </a:lnTo>
                  <a:lnTo>
                    <a:pt x="82231" y="1045519"/>
                  </a:lnTo>
                  <a:cubicBezTo>
                    <a:pt x="82231" y="1033896"/>
                    <a:pt x="82231" y="1024598"/>
                    <a:pt x="82231" y="1012974"/>
                  </a:cubicBezTo>
                  <a:cubicBezTo>
                    <a:pt x="97834" y="1012974"/>
                    <a:pt x="113436" y="1012974"/>
                    <a:pt x="126811" y="1012974"/>
                  </a:cubicBezTo>
                  <a:cubicBezTo>
                    <a:pt x="126811" y="1006000"/>
                    <a:pt x="126811" y="1001351"/>
                    <a:pt x="126811" y="994377"/>
                  </a:cubicBezTo>
                  <a:cubicBezTo>
                    <a:pt x="158018" y="994377"/>
                    <a:pt x="189224" y="994377"/>
                    <a:pt x="220430" y="994377"/>
                  </a:cubicBezTo>
                  <a:cubicBezTo>
                    <a:pt x="220430" y="999026"/>
                    <a:pt x="220430" y="1001351"/>
                    <a:pt x="220430" y="1006000"/>
                  </a:cubicBezTo>
                  <a:cubicBezTo>
                    <a:pt x="240491" y="1006000"/>
                    <a:pt x="260552" y="1006000"/>
                    <a:pt x="280612" y="1006000"/>
                  </a:cubicBezTo>
                  <a:cubicBezTo>
                    <a:pt x="280612" y="1008325"/>
                    <a:pt x="280612" y="1010650"/>
                    <a:pt x="280612" y="1012974"/>
                  </a:cubicBezTo>
                  <a:cubicBezTo>
                    <a:pt x="285071" y="1012974"/>
                    <a:pt x="291758" y="1012974"/>
                    <a:pt x="298444" y="1012974"/>
                  </a:cubicBezTo>
                  <a:cubicBezTo>
                    <a:pt x="298444" y="1015299"/>
                    <a:pt x="298444" y="1017624"/>
                    <a:pt x="298444" y="1019948"/>
                  </a:cubicBezTo>
                  <a:cubicBezTo>
                    <a:pt x="302903" y="1019948"/>
                    <a:pt x="309590" y="1019948"/>
                    <a:pt x="314048" y="1019948"/>
                  </a:cubicBezTo>
                  <a:cubicBezTo>
                    <a:pt x="314048" y="985079"/>
                    <a:pt x="314048" y="950209"/>
                    <a:pt x="314048" y="915339"/>
                  </a:cubicBezTo>
                  <a:cubicBezTo>
                    <a:pt x="329651" y="910690"/>
                    <a:pt x="345255" y="906041"/>
                    <a:pt x="360858" y="901391"/>
                  </a:cubicBezTo>
                  <a:cubicBezTo>
                    <a:pt x="389835" y="901391"/>
                    <a:pt x="418812" y="901391"/>
                    <a:pt x="447789" y="901391"/>
                  </a:cubicBezTo>
                  <a:cubicBezTo>
                    <a:pt x="447789" y="845600"/>
                    <a:pt x="447789" y="789808"/>
                    <a:pt x="447789" y="734017"/>
                  </a:cubicBezTo>
                  <a:cubicBezTo>
                    <a:pt x="454476" y="729367"/>
                    <a:pt x="463392" y="727043"/>
                    <a:pt x="472308" y="722393"/>
                  </a:cubicBezTo>
                  <a:cubicBezTo>
                    <a:pt x="507972" y="717744"/>
                    <a:pt x="543636" y="710770"/>
                    <a:pt x="579301" y="703796"/>
                  </a:cubicBezTo>
                  <a:cubicBezTo>
                    <a:pt x="592675" y="708445"/>
                    <a:pt x="603820" y="713095"/>
                    <a:pt x="617194" y="715419"/>
                  </a:cubicBezTo>
                  <a:cubicBezTo>
                    <a:pt x="619423" y="717744"/>
                    <a:pt x="621652" y="720069"/>
                    <a:pt x="623881" y="722393"/>
                  </a:cubicBezTo>
                  <a:cubicBezTo>
                    <a:pt x="623881" y="827002"/>
                    <a:pt x="623881" y="931612"/>
                    <a:pt x="623881" y="1033896"/>
                  </a:cubicBezTo>
                  <a:cubicBezTo>
                    <a:pt x="628339" y="1033896"/>
                    <a:pt x="632796" y="1033896"/>
                    <a:pt x="639484" y="1033896"/>
                  </a:cubicBezTo>
                  <a:cubicBezTo>
                    <a:pt x="639484" y="992053"/>
                    <a:pt x="639484" y="950209"/>
                    <a:pt x="639484" y="908365"/>
                  </a:cubicBezTo>
                  <a:cubicBezTo>
                    <a:pt x="643942" y="908365"/>
                    <a:pt x="648400" y="908365"/>
                    <a:pt x="652858" y="908365"/>
                  </a:cubicBezTo>
                  <a:cubicBezTo>
                    <a:pt x="652858" y="903716"/>
                    <a:pt x="652858" y="901391"/>
                    <a:pt x="652858" y="896742"/>
                  </a:cubicBezTo>
                  <a:cubicBezTo>
                    <a:pt x="657316" y="894417"/>
                    <a:pt x="661774" y="892093"/>
                    <a:pt x="666232" y="889768"/>
                  </a:cubicBezTo>
                  <a:lnTo>
                    <a:pt x="677377" y="889768"/>
                  </a:lnTo>
                  <a:cubicBezTo>
                    <a:pt x="677377" y="885119"/>
                    <a:pt x="677377" y="882794"/>
                    <a:pt x="677377" y="878145"/>
                  </a:cubicBezTo>
                  <a:cubicBezTo>
                    <a:pt x="679606" y="875820"/>
                    <a:pt x="684064" y="873495"/>
                    <a:pt x="686293" y="871171"/>
                  </a:cubicBezTo>
                  <a:cubicBezTo>
                    <a:pt x="692981" y="871171"/>
                    <a:pt x="701896" y="871171"/>
                    <a:pt x="708584" y="871171"/>
                  </a:cubicBezTo>
                  <a:cubicBezTo>
                    <a:pt x="708584" y="882794"/>
                    <a:pt x="708584" y="896742"/>
                    <a:pt x="708584" y="908365"/>
                  </a:cubicBezTo>
                  <a:cubicBezTo>
                    <a:pt x="724187" y="908365"/>
                    <a:pt x="739790" y="908365"/>
                    <a:pt x="755393" y="908365"/>
                  </a:cubicBezTo>
                  <a:cubicBezTo>
                    <a:pt x="755393" y="952534"/>
                    <a:pt x="755393" y="994377"/>
                    <a:pt x="755393" y="1038546"/>
                  </a:cubicBezTo>
                  <a:cubicBezTo>
                    <a:pt x="762080" y="1038546"/>
                    <a:pt x="768767" y="1038546"/>
                    <a:pt x="773225" y="1038546"/>
                  </a:cubicBezTo>
                  <a:cubicBezTo>
                    <a:pt x="779912" y="1036221"/>
                    <a:pt x="784370" y="1033896"/>
                    <a:pt x="791057" y="1031572"/>
                  </a:cubicBezTo>
                  <a:cubicBezTo>
                    <a:pt x="791057" y="1026922"/>
                    <a:pt x="791057" y="1024598"/>
                    <a:pt x="791057" y="1022273"/>
                  </a:cubicBezTo>
                  <a:cubicBezTo>
                    <a:pt x="788828" y="1022273"/>
                    <a:pt x="786599" y="1019948"/>
                    <a:pt x="784370" y="1019948"/>
                  </a:cubicBezTo>
                  <a:cubicBezTo>
                    <a:pt x="784370" y="1017624"/>
                    <a:pt x="784370" y="1015299"/>
                    <a:pt x="784370" y="1012974"/>
                  </a:cubicBezTo>
                  <a:cubicBezTo>
                    <a:pt x="786599" y="1010650"/>
                    <a:pt x="788828" y="1010650"/>
                    <a:pt x="791057" y="1008325"/>
                  </a:cubicBezTo>
                  <a:cubicBezTo>
                    <a:pt x="791057" y="992053"/>
                    <a:pt x="791057" y="973455"/>
                    <a:pt x="791057" y="957183"/>
                  </a:cubicBezTo>
                  <a:cubicBezTo>
                    <a:pt x="788828" y="957183"/>
                    <a:pt x="786599" y="954858"/>
                    <a:pt x="784370" y="954858"/>
                  </a:cubicBezTo>
                  <a:cubicBezTo>
                    <a:pt x="784370" y="952534"/>
                    <a:pt x="784370" y="950209"/>
                    <a:pt x="784370" y="947884"/>
                  </a:cubicBezTo>
                  <a:cubicBezTo>
                    <a:pt x="786599" y="945560"/>
                    <a:pt x="788828" y="945560"/>
                    <a:pt x="791057" y="943235"/>
                  </a:cubicBezTo>
                  <a:lnTo>
                    <a:pt x="795515" y="938586"/>
                  </a:lnTo>
                  <a:lnTo>
                    <a:pt x="795515" y="929287"/>
                  </a:lnTo>
                  <a:cubicBezTo>
                    <a:pt x="793286" y="929287"/>
                    <a:pt x="793286" y="929287"/>
                    <a:pt x="791057" y="929287"/>
                  </a:cubicBezTo>
                  <a:cubicBezTo>
                    <a:pt x="791057" y="926962"/>
                    <a:pt x="791057" y="924638"/>
                    <a:pt x="791057" y="922313"/>
                  </a:cubicBezTo>
                  <a:cubicBezTo>
                    <a:pt x="793286" y="922313"/>
                    <a:pt x="795515" y="919988"/>
                    <a:pt x="797744" y="917664"/>
                  </a:cubicBezTo>
                  <a:cubicBezTo>
                    <a:pt x="799972" y="889768"/>
                    <a:pt x="806660" y="866522"/>
                    <a:pt x="833408" y="852574"/>
                  </a:cubicBezTo>
                  <a:cubicBezTo>
                    <a:pt x="831179" y="852574"/>
                    <a:pt x="831179" y="850249"/>
                    <a:pt x="828950" y="850249"/>
                  </a:cubicBezTo>
                  <a:cubicBezTo>
                    <a:pt x="828950" y="847924"/>
                    <a:pt x="828950" y="845600"/>
                    <a:pt x="828950" y="843275"/>
                  </a:cubicBezTo>
                  <a:cubicBezTo>
                    <a:pt x="831179" y="843275"/>
                    <a:pt x="833408" y="840950"/>
                    <a:pt x="835637" y="840950"/>
                  </a:cubicBezTo>
                  <a:cubicBezTo>
                    <a:pt x="835637" y="836301"/>
                    <a:pt x="835637" y="833976"/>
                    <a:pt x="835637" y="831652"/>
                  </a:cubicBezTo>
                  <a:cubicBezTo>
                    <a:pt x="837866" y="831652"/>
                    <a:pt x="837866" y="831652"/>
                    <a:pt x="840095" y="831652"/>
                  </a:cubicBezTo>
                  <a:cubicBezTo>
                    <a:pt x="840095" y="824678"/>
                    <a:pt x="840095" y="817704"/>
                    <a:pt x="840095" y="810730"/>
                  </a:cubicBezTo>
                  <a:cubicBezTo>
                    <a:pt x="837866" y="810730"/>
                    <a:pt x="837866" y="810730"/>
                    <a:pt x="835637" y="810730"/>
                  </a:cubicBezTo>
                  <a:cubicBezTo>
                    <a:pt x="835637" y="808405"/>
                    <a:pt x="835637" y="808405"/>
                    <a:pt x="835637" y="806081"/>
                  </a:cubicBezTo>
                  <a:lnTo>
                    <a:pt x="840095" y="803756"/>
                  </a:lnTo>
                  <a:cubicBezTo>
                    <a:pt x="844552" y="799107"/>
                    <a:pt x="846782" y="794457"/>
                    <a:pt x="851240" y="787483"/>
                  </a:cubicBezTo>
                  <a:cubicBezTo>
                    <a:pt x="853469" y="782834"/>
                    <a:pt x="853469" y="780510"/>
                    <a:pt x="853469" y="778185"/>
                  </a:cubicBezTo>
                  <a:cubicBezTo>
                    <a:pt x="849011" y="771211"/>
                    <a:pt x="849011" y="759588"/>
                    <a:pt x="853469" y="752614"/>
                  </a:cubicBezTo>
                  <a:cubicBezTo>
                    <a:pt x="853470" y="752611"/>
                    <a:pt x="853485" y="752565"/>
                    <a:pt x="853748" y="751742"/>
                  </a:cubicBezTo>
                  <a:lnTo>
                    <a:pt x="855698" y="745640"/>
                  </a:lnTo>
                  <a:cubicBezTo>
                    <a:pt x="855699" y="745643"/>
                    <a:pt x="855714" y="745689"/>
                    <a:pt x="855977" y="746512"/>
                  </a:cubicBezTo>
                  <a:lnTo>
                    <a:pt x="857927" y="752614"/>
                  </a:lnTo>
                  <a:cubicBezTo>
                    <a:pt x="862384" y="759588"/>
                    <a:pt x="864614" y="771211"/>
                    <a:pt x="860156" y="778185"/>
                  </a:cubicBezTo>
                  <a:cubicBezTo>
                    <a:pt x="860156" y="780510"/>
                    <a:pt x="860156" y="782834"/>
                    <a:pt x="860156" y="785159"/>
                  </a:cubicBezTo>
                  <a:cubicBezTo>
                    <a:pt x="864614" y="792133"/>
                    <a:pt x="869072" y="799107"/>
                    <a:pt x="871302" y="803756"/>
                  </a:cubicBezTo>
                  <a:cubicBezTo>
                    <a:pt x="873531" y="803756"/>
                    <a:pt x="873531" y="806081"/>
                    <a:pt x="875760" y="806081"/>
                  </a:cubicBezTo>
                  <a:cubicBezTo>
                    <a:pt x="875760" y="808405"/>
                    <a:pt x="875760" y="808405"/>
                    <a:pt x="875760" y="810730"/>
                  </a:cubicBezTo>
                  <a:cubicBezTo>
                    <a:pt x="873531" y="817704"/>
                    <a:pt x="873531" y="824678"/>
                    <a:pt x="873531" y="831652"/>
                  </a:cubicBezTo>
                  <a:cubicBezTo>
                    <a:pt x="877989" y="833976"/>
                    <a:pt x="877989" y="836301"/>
                    <a:pt x="877989" y="840950"/>
                  </a:cubicBezTo>
                  <a:lnTo>
                    <a:pt x="882447" y="843275"/>
                  </a:lnTo>
                  <a:cubicBezTo>
                    <a:pt x="882447" y="845600"/>
                    <a:pt x="882447" y="847924"/>
                    <a:pt x="882447" y="850249"/>
                  </a:cubicBezTo>
                  <a:cubicBezTo>
                    <a:pt x="880218" y="852574"/>
                    <a:pt x="880218" y="852574"/>
                    <a:pt x="877989" y="852574"/>
                  </a:cubicBezTo>
                  <a:cubicBezTo>
                    <a:pt x="891362" y="859548"/>
                    <a:pt x="899165" y="868846"/>
                    <a:pt x="904180" y="879888"/>
                  </a:cubicBezTo>
                  <a:lnTo>
                    <a:pt x="913070" y="915339"/>
                  </a:lnTo>
                  <a:lnTo>
                    <a:pt x="944859" y="915339"/>
                  </a:lnTo>
                  <a:lnTo>
                    <a:pt x="944859" y="886329"/>
                  </a:lnTo>
                  <a:lnTo>
                    <a:pt x="939475" y="886329"/>
                  </a:lnTo>
                  <a:cubicBezTo>
                    <a:pt x="939475" y="886306"/>
                    <a:pt x="939475" y="884414"/>
                    <a:pt x="939475" y="724196"/>
                  </a:cubicBezTo>
                  <a:cubicBezTo>
                    <a:pt x="939487" y="724196"/>
                    <a:pt x="939957" y="724196"/>
                    <a:pt x="959742" y="724196"/>
                  </a:cubicBezTo>
                  <a:cubicBezTo>
                    <a:pt x="959747" y="724190"/>
                    <a:pt x="959783" y="724108"/>
                    <a:pt x="960249" y="723115"/>
                  </a:cubicBezTo>
                  <a:lnTo>
                    <a:pt x="963795" y="715549"/>
                  </a:lnTo>
                  <a:cubicBezTo>
                    <a:pt x="963804" y="715550"/>
                    <a:pt x="963917" y="715568"/>
                    <a:pt x="965569" y="715819"/>
                  </a:cubicBezTo>
                  <a:lnTo>
                    <a:pt x="977982" y="717710"/>
                  </a:lnTo>
                  <a:cubicBezTo>
                    <a:pt x="977985" y="717720"/>
                    <a:pt x="978023" y="717821"/>
                    <a:pt x="978489" y="719062"/>
                  </a:cubicBezTo>
                  <a:lnTo>
                    <a:pt x="982035" y="728519"/>
                  </a:lnTo>
                  <a:cubicBezTo>
                    <a:pt x="982049" y="728520"/>
                    <a:pt x="982645" y="728570"/>
                    <a:pt x="1008382" y="730681"/>
                  </a:cubicBezTo>
                  <a:cubicBezTo>
                    <a:pt x="1008382" y="730661"/>
                    <a:pt x="1008382" y="729131"/>
                    <a:pt x="1008382" y="607460"/>
                  </a:cubicBezTo>
                  <a:cubicBezTo>
                    <a:pt x="1008391" y="607460"/>
                    <a:pt x="1008510" y="607460"/>
                    <a:pt x="1010409" y="607460"/>
                  </a:cubicBezTo>
                  <a:lnTo>
                    <a:pt x="1024597" y="607460"/>
                  </a:lnTo>
                  <a:cubicBezTo>
                    <a:pt x="1024597" y="607438"/>
                    <a:pt x="1024597" y="605724"/>
                    <a:pt x="1024597" y="471268"/>
                  </a:cubicBezTo>
                  <a:cubicBezTo>
                    <a:pt x="1024605" y="471268"/>
                    <a:pt x="1024712" y="471268"/>
                    <a:pt x="1026369" y="471268"/>
                  </a:cubicBezTo>
                  <a:lnTo>
                    <a:pt x="1038783" y="471268"/>
                  </a:lnTo>
                  <a:cubicBezTo>
                    <a:pt x="1038783" y="471251"/>
                    <a:pt x="1038783" y="469845"/>
                    <a:pt x="1038783" y="356694"/>
                  </a:cubicBezTo>
                  <a:cubicBezTo>
                    <a:pt x="1042837" y="354532"/>
                    <a:pt x="1042837" y="354532"/>
                    <a:pt x="1042837" y="328590"/>
                  </a:cubicBezTo>
                  <a:cubicBezTo>
                    <a:pt x="1042843" y="328590"/>
                    <a:pt x="1042963" y="328590"/>
                    <a:pt x="1044863" y="328590"/>
                  </a:cubicBezTo>
                  <a:lnTo>
                    <a:pt x="1059050" y="328590"/>
                  </a:lnTo>
                  <a:cubicBezTo>
                    <a:pt x="1059061" y="328567"/>
                    <a:pt x="1059667" y="327200"/>
                    <a:pt x="1095531" y="246443"/>
                  </a:cubicBezTo>
                  <a:cubicBezTo>
                    <a:pt x="1095531" y="246429"/>
                    <a:pt x="1095565" y="244478"/>
                    <a:pt x="10995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6" name="Text Placeholder 9">
            <a:extLst>
              <a:ext uri="{FF2B5EF4-FFF2-40B4-BE49-F238E27FC236}">
                <a16:creationId xmlns="" xmlns:a16="http://schemas.microsoft.com/office/drawing/2014/main" id="{E3FBE6D7-EF7F-47A8-89CB-23A37D837D8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70467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27" name="그림 개체 틀 2">
            <a:extLst>
              <a:ext uri="{FF2B5EF4-FFF2-40B4-BE49-F238E27FC236}">
                <a16:creationId xmlns="" xmlns:a16="http://schemas.microsoft.com/office/drawing/2014/main" id="{F114C1C8-D2A1-4716-AE48-7A7DD9221654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8077201" y="1811568"/>
            <a:ext cx="3192955" cy="440843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79801195"/>
      </p:ext>
    </p:extLst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=""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88520" y="1830618"/>
            <a:ext cx="2716706" cy="432270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="" xmlns:a16="http://schemas.microsoft.com/office/drawing/2014/main" id="{9AB90EF0-CEED-4A53-B844-4EE65FBA6C64}"/>
              </a:ext>
            </a:extLst>
          </p:cNvPr>
          <p:cNvGrpSpPr/>
          <p:nvPr userDrawn="1"/>
        </p:nvGrpSpPr>
        <p:grpSpPr>
          <a:xfrm>
            <a:off x="-1" y="-121539"/>
            <a:ext cx="12192001" cy="1608851"/>
            <a:chOff x="-1" y="-121539"/>
            <a:chExt cx="12192001" cy="1608851"/>
          </a:xfrm>
        </p:grpSpPr>
        <p:sp>
          <p:nvSpPr>
            <p:cNvPr id="4" name="Rectangle 3">
              <a:extLst>
                <a:ext uri="{FF2B5EF4-FFF2-40B4-BE49-F238E27FC236}">
                  <a16:creationId xmlns="" xmlns:a16="http://schemas.microsoft.com/office/drawing/2014/main" id="{960EB6D2-B879-496E-A5EF-575D5374257B}"/>
                </a:ext>
              </a:extLst>
            </p:cNvPr>
            <p:cNvSpPr/>
            <p:nvPr userDrawn="1"/>
          </p:nvSpPr>
          <p:spPr>
            <a:xfrm>
              <a:off x="0" y="1"/>
              <a:ext cx="12192000" cy="140017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="" xmlns:a16="http://schemas.microsoft.com/office/drawing/2014/main" id="{CF66667A-BCF7-4F22-A620-8007DEC2906A}"/>
                </a:ext>
              </a:extLst>
            </p:cNvPr>
            <p:cNvSpPr/>
            <p:nvPr userDrawn="1"/>
          </p:nvSpPr>
          <p:spPr>
            <a:xfrm>
              <a:off x="-1" y="-121539"/>
              <a:ext cx="12192000" cy="1608851"/>
            </a:xfrm>
            <a:custGeom>
              <a:avLst/>
              <a:gdLst>
                <a:gd name="connsiteX0" fmla="*/ 8760317 w 12192000"/>
                <a:gd name="connsiteY0" fmla="*/ 780798 h 1608850"/>
                <a:gd name="connsiteX1" fmla="*/ 8760317 w 12192000"/>
                <a:gd name="connsiteY1" fmla="*/ 785159 h 1608850"/>
                <a:gd name="connsiteX2" fmla="*/ 8761882 w 12192000"/>
                <a:gd name="connsiteY2" fmla="*/ 787771 h 1608850"/>
                <a:gd name="connsiteX3" fmla="*/ 8762996 w 12192000"/>
                <a:gd name="connsiteY3" fmla="*/ 787771 h 1608850"/>
                <a:gd name="connsiteX4" fmla="*/ 8762996 w 12192000"/>
                <a:gd name="connsiteY4" fmla="*/ 786900 h 1608850"/>
                <a:gd name="connsiteX5" fmla="*/ 8762996 w 12192000"/>
                <a:gd name="connsiteY5" fmla="*/ 780798 h 1608850"/>
                <a:gd name="connsiteX6" fmla="*/ 8761881 w 12192000"/>
                <a:gd name="connsiteY6" fmla="*/ 780798 h 1608850"/>
                <a:gd name="connsiteX7" fmla="*/ 8758924 w 12192000"/>
                <a:gd name="connsiteY7" fmla="*/ 762200 h 1608850"/>
                <a:gd name="connsiteX8" fmla="*/ 8759734 w 12192000"/>
                <a:gd name="connsiteY8" fmla="*/ 771499 h 1608850"/>
                <a:gd name="connsiteX9" fmla="*/ 8762996 w 12192000"/>
                <a:gd name="connsiteY9" fmla="*/ 771499 h 1608850"/>
                <a:gd name="connsiteX10" fmla="*/ 8762996 w 12192000"/>
                <a:gd name="connsiteY10" fmla="*/ 770337 h 1608850"/>
                <a:gd name="connsiteX11" fmla="*/ 8762996 w 12192000"/>
                <a:gd name="connsiteY11" fmla="*/ 762200 h 1608850"/>
                <a:gd name="connsiteX12" fmla="*/ 8761881 w 12192000"/>
                <a:gd name="connsiteY12" fmla="*/ 762200 h 1608850"/>
                <a:gd name="connsiteX13" fmla="*/ 8755951 w 12192000"/>
                <a:gd name="connsiteY13" fmla="*/ 745928 h 1608850"/>
                <a:gd name="connsiteX14" fmla="*/ 8756137 w 12192000"/>
                <a:gd name="connsiteY14" fmla="*/ 746512 h 1608850"/>
                <a:gd name="connsiteX15" fmla="*/ 8758088 w 12192000"/>
                <a:gd name="connsiteY15" fmla="*/ 752614 h 1608850"/>
                <a:gd name="connsiteX16" fmla="*/ 8758113 w 12192000"/>
                <a:gd name="connsiteY16" fmla="*/ 752902 h 1608850"/>
                <a:gd name="connsiteX17" fmla="*/ 8762996 w 12192000"/>
                <a:gd name="connsiteY17" fmla="*/ 752902 h 1608850"/>
                <a:gd name="connsiteX18" fmla="*/ 8762996 w 12192000"/>
                <a:gd name="connsiteY18" fmla="*/ 752030 h 1608850"/>
                <a:gd name="connsiteX19" fmla="*/ 8762996 w 12192000"/>
                <a:gd name="connsiteY19" fmla="*/ 745928 h 1608850"/>
                <a:gd name="connsiteX20" fmla="*/ 8761881 w 12192000"/>
                <a:gd name="connsiteY20" fmla="*/ 745928 h 1608850"/>
                <a:gd name="connsiteX21" fmla="*/ 8907881 w 12192000"/>
                <a:gd name="connsiteY21" fmla="*/ 718032 h 1608850"/>
                <a:gd name="connsiteX22" fmla="*/ 8907881 w 12192000"/>
                <a:gd name="connsiteY22" fmla="*/ 719194 h 1608850"/>
                <a:gd name="connsiteX23" fmla="*/ 8907881 w 12192000"/>
                <a:gd name="connsiteY23" fmla="*/ 727331 h 1608850"/>
                <a:gd name="connsiteX24" fmla="*/ 8908543 w 12192000"/>
                <a:gd name="connsiteY24" fmla="*/ 727331 h 1608850"/>
                <a:gd name="connsiteX25" fmla="*/ 8908543 w 12192000"/>
                <a:gd name="connsiteY25" fmla="*/ 718032 h 1608850"/>
                <a:gd name="connsiteX26" fmla="*/ 1099585 w 12192000"/>
                <a:gd name="connsiteY26" fmla="*/ 0 h 1608850"/>
                <a:gd name="connsiteX27" fmla="*/ 1101611 w 12192000"/>
                <a:gd name="connsiteY27" fmla="*/ 246443 h 1608850"/>
                <a:gd name="connsiteX28" fmla="*/ 1140117 w 12192000"/>
                <a:gd name="connsiteY28" fmla="*/ 326429 h 1608850"/>
                <a:gd name="connsiteX29" fmla="*/ 1142145 w 12192000"/>
                <a:gd name="connsiteY29" fmla="*/ 326429 h 1608850"/>
                <a:gd name="connsiteX30" fmla="*/ 1156331 w 12192000"/>
                <a:gd name="connsiteY30" fmla="*/ 326429 h 1608850"/>
                <a:gd name="connsiteX31" fmla="*/ 1156331 w 12192000"/>
                <a:gd name="connsiteY31" fmla="*/ 350208 h 1608850"/>
                <a:gd name="connsiteX32" fmla="*/ 1156839 w 12192000"/>
                <a:gd name="connsiteY32" fmla="*/ 351019 h 1608850"/>
                <a:gd name="connsiteX33" fmla="*/ 1160385 w 12192000"/>
                <a:gd name="connsiteY33" fmla="*/ 356694 h 1608850"/>
                <a:gd name="connsiteX34" fmla="*/ 1160385 w 12192000"/>
                <a:gd name="connsiteY34" fmla="*/ 471268 h 1608850"/>
                <a:gd name="connsiteX35" fmla="*/ 1162664 w 12192000"/>
                <a:gd name="connsiteY35" fmla="*/ 471268 h 1608850"/>
                <a:gd name="connsiteX36" fmla="*/ 1178625 w 12192000"/>
                <a:gd name="connsiteY36" fmla="*/ 471268 h 1608850"/>
                <a:gd name="connsiteX37" fmla="*/ 1178625 w 12192000"/>
                <a:gd name="connsiteY37" fmla="*/ 611783 h 1608850"/>
                <a:gd name="connsiteX38" fmla="*/ 1180145 w 12192000"/>
                <a:gd name="connsiteY38" fmla="*/ 611513 h 1608850"/>
                <a:gd name="connsiteX39" fmla="*/ 1190785 w 12192000"/>
                <a:gd name="connsiteY39" fmla="*/ 609622 h 1608850"/>
                <a:gd name="connsiteX40" fmla="*/ 1188759 w 12192000"/>
                <a:gd name="connsiteY40" fmla="*/ 698254 h 1608850"/>
                <a:gd name="connsiteX41" fmla="*/ 1190279 w 12192000"/>
                <a:gd name="connsiteY41" fmla="*/ 698525 h 1608850"/>
                <a:gd name="connsiteX42" fmla="*/ 1200919 w 12192000"/>
                <a:gd name="connsiteY42" fmla="*/ 700416 h 1608850"/>
                <a:gd name="connsiteX43" fmla="*/ 1201171 w 12192000"/>
                <a:gd name="connsiteY43" fmla="*/ 701227 h 1608850"/>
                <a:gd name="connsiteX44" fmla="*/ 1202945 w 12192000"/>
                <a:gd name="connsiteY44" fmla="*/ 706902 h 1608850"/>
                <a:gd name="connsiteX45" fmla="*/ 1203705 w 12192000"/>
                <a:gd name="connsiteY45" fmla="*/ 704470 h 1608850"/>
                <a:gd name="connsiteX46" fmla="*/ 1209025 w 12192000"/>
                <a:gd name="connsiteY46" fmla="*/ 687446 h 1608850"/>
                <a:gd name="connsiteX47" fmla="*/ 1210799 w 12192000"/>
                <a:gd name="connsiteY47" fmla="*/ 687446 h 1608850"/>
                <a:gd name="connsiteX48" fmla="*/ 1223212 w 12192000"/>
                <a:gd name="connsiteY48" fmla="*/ 687446 h 1608850"/>
                <a:gd name="connsiteX49" fmla="*/ 1223212 w 12192000"/>
                <a:gd name="connsiteY49" fmla="*/ 719872 h 1608850"/>
                <a:gd name="connsiteX50" fmla="*/ 1224225 w 12192000"/>
                <a:gd name="connsiteY50" fmla="*/ 720413 h 1608850"/>
                <a:gd name="connsiteX51" fmla="*/ 1231319 w 12192000"/>
                <a:gd name="connsiteY51" fmla="*/ 724196 h 1608850"/>
                <a:gd name="connsiteX52" fmla="*/ 1231319 w 12192000"/>
                <a:gd name="connsiteY52" fmla="*/ 725547 h 1608850"/>
                <a:gd name="connsiteX53" fmla="*/ 1231319 w 12192000"/>
                <a:gd name="connsiteY53" fmla="*/ 735005 h 1608850"/>
                <a:gd name="connsiteX54" fmla="*/ 1275907 w 12192000"/>
                <a:gd name="connsiteY54" fmla="*/ 735005 h 1608850"/>
                <a:gd name="connsiteX55" fmla="*/ 1275907 w 12192000"/>
                <a:gd name="connsiteY55" fmla="*/ 736086 h 1608850"/>
                <a:gd name="connsiteX56" fmla="*/ 1275907 w 12192000"/>
                <a:gd name="connsiteY56" fmla="*/ 743652 h 1608850"/>
                <a:gd name="connsiteX57" fmla="*/ 1277933 w 12192000"/>
                <a:gd name="connsiteY57" fmla="*/ 743652 h 1608850"/>
                <a:gd name="connsiteX58" fmla="*/ 1292119 w 12192000"/>
                <a:gd name="connsiteY58" fmla="*/ 743652 h 1608850"/>
                <a:gd name="connsiteX59" fmla="*/ 1292119 w 12192000"/>
                <a:gd name="connsiteY59" fmla="*/ 713387 h 1608850"/>
                <a:gd name="connsiteX60" fmla="*/ 1336706 w 12192000"/>
                <a:gd name="connsiteY60" fmla="*/ 713387 h 1608850"/>
                <a:gd name="connsiteX61" fmla="*/ 1336706 w 12192000"/>
                <a:gd name="connsiteY61" fmla="*/ 712036 h 1608850"/>
                <a:gd name="connsiteX62" fmla="*/ 1336706 w 12192000"/>
                <a:gd name="connsiteY62" fmla="*/ 702578 h 1608850"/>
                <a:gd name="connsiteX63" fmla="*/ 1337721 w 12192000"/>
                <a:gd name="connsiteY63" fmla="*/ 702578 h 1608850"/>
                <a:gd name="connsiteX64" fmla="*/ 1344813 w 12192000"/>
                <a:gd name="connsiteY64" fmla="*/ 702578 h 1608850"/>
                <a:gd name="connsiteX65" fmla="*/ 1344813 w 12192000"/>
                <a:gd name="connsiteY65" fmla="*/ 700687 h 1608850"/>
                <a:gd name="connsiteX66" fmla="*/ 1344813 w 12192000"/>
                <a:gd name="connsiteY66" fmla="*/ 687446 h 1608850"/>
                <a:gd name="connsiteX67" fmla="*/ 1345573 w 12192000"/>
                <a:gd name="connsiteY67" fmla="*/ 687446 h 1608850"/>
                <a:gd name="connsiteX68" fmla="*/ 1350893 w 12192000"/>
                <a:gd name="connsiteY68" fmla="*/ 687446 h 1608850"/>
                <a:gd name="connsiteX69" fmla="*/ 1350893 w 12192000"/>
                <a:gd name="connsiteY69" fmla="*/ 686365 h 1608850"/>
                <a:gd name="connsiteX70" fmla="*/ 1350893 w 12192000"/>
                <a:gd name="connsiteY70" fmla="*/ 678798 h 1608850"/>
                <a:gd name="connsiteX71" fmla="*/ 1352921 w 12192000"/>
                <a:gd name="connsiteY71" fmla="*/ 678798 h 1608850"/>
                <a:gd name="connsiteX72" fmla="*/ 1367107 w 12192000"/>
                <a:gd name="connsiteY72" fmla="*/ 678798 h 1608850"/>
                <a:gd name="connsiteX73" fmla="*/ 1367107 w 12192000"/>
                <a:gd name="connsiteY73" fmla="*/ 679879 h 1608850"/>
                <a:gd name="connsiteX74" fmla="*/ 1367107 w 12192000"/>
                <a:gd name="connsiteY74" fmla="*/ 687446 h 1608850"/>
                <a:gd name="connsiteX75" fmla="*/ 1389401 w 12192000"/>
                <a:gd name="connsiteY75" fmla="*/ 687446 h 1608850"/>
                <a:gd name="connsiteX76" fmla="*/ 1389401 w 12192000"/>
                <a:gd name="connsiteY76" fmla="*/ 685554 h 1608850"/>
                <a:gd name="connsiteX77" fmla="*/ 1389401 w 12192000"/>
                <a:gd name="connsiteY77" fmla="*/ 672313 h 1608850"/>
                <a:gd name="connsiteX78" fmla="*/ 1391174 w 12192000"/>
                <a:gd name="connsiteY78" fmla="*/ 672313 h 1608850"/>
                <a:gd name="connsiteX79" fmla="*/ 1403587 w 12192000"/>
                <a:gd name="connsiteY79" fmla="*/ 672313 h 1608850"/>
                <a:gd name="connsiteX80" fmla="*/ 1403587 w 12192000"/>
                <a:gd name="connsiteY80" fmla="*/ 696093 h 1608850"/>
                <a:gd name="connsiteX81" fmla="*/ 1404601 w 12192000"/>
                <a:gd name="connsiteY81" fmla="*/ 696093 h 1608850"/>
                <a:gd name="connsiteX82" fmla="*/ 1411695 w 12192000"/>
                <a:gd name="connsiteY82" fmla="*/ 696093 h 1608850"/>
                <a:gd name="connsiteX83" fmla="*/ 1411695 w 12192000"/>
                <a:gd name="connsiteY83" fmla="*/ 695012 h 1608850"/>
                <a:gd name="connsiteX84" fmla="*/ 1411695 w 12192000"/>
                <a:gd name="connsiteY84" fmla="*/ 687446 h 1608850"/>
                <a:gd name="connsiteX85" fmla="*/ 1413467 w 12192000"/>
                <a:gd name="connsiteY85" fmla="*/ 687446 h 1608850"/>
                <a:gd name="connsiteX86" fmla="*/ 1425881 w 12192000"/>
                <a:gd name="connsiteY86" fmla="*/ 687446 h 1608850"/>
                <a:gd name="connsiteX87" fmla="*/ 1425881 w 12192000"/>
                <a:gd name="connsiteY87" fmla="*/ 713387 h 1608850"/>
                <a:gd name="connsiteX88" fmla="*/ 1427909 w 12192000"/>
                <a:gd name="connsiteY88" fmla="*/ 713387 h 1608850"/>
                <a:gd name="connsiteX89" fmla="*/ 1442095 w 12192000"/>
                <a:gd name="connsiteY89" fmla="*/ 713387 h 1608850"/>
                <a:gd name="connsiteX90" fmla="*/ 1442095 w 12192000"/>
                <a:gd name="connsiteY90" fmla="*/ 715008 h 1608850"/>
                <a:gd name="connsiteX91" fmla="*/ 1442095 w 12192000"/>
                <a:gd name="connsiteY91" fmla="*/ 726358 h 1608850"/>
                <a:gd name="connsiteX92" fmla="*/ 1442855 w 12192000"/>
                <a:gd name="connsiteY92" fmla="*/ 726358 h 1608850"/>
                <a:gd name="connsiteX93" fmla="*/ 1448175 w 12192000"/>
                <a:gd name="connsiteY93" fmla="*/ 726358 h 1608850"/>
                <a:gd name="connsiteX94" fmla="*/ 1448175 w 12192000"/>
                <a:gd name="connsiteY94" fmla="*/ 725547 h 1608850"/>
                <a:gd name="connsiteX95" fmla="*/ 1448175 w 12192000"/>
                <a:gd name="connsiteY95" fmla="*/ 719872 h 1608850"/>
                <a:gd name="connsiteX96" fmla="*/ 1478575 w 12192000"/>
                <a:gd name="connsiteY96" fmla="*/ 719872 h 1608850"/>
                <a:gd name="connsiteX97" fmla="*/ 1478575 w 12192000"/>
                <a:gd name="connsiteY97" fmla="*/ 743652 h 1608850"/>
                <a:gd name="connsiteX98" fmla="*/ 1479589 w 12192000"/>
                <a:gd name="connsiteY98" fmla="*/ 743652 h 1608850"/>
                <a:gd name="connsiteX99" fmla="*/ 1486683 w 12192000"/>
                <a:gd name="connsiteY99" fmla="*/ 743652 h 1608850"/>
                <a:gd name="connsiteX100" fmla="*/ 1486683 w 12192000"/>
                <a:gd name="connsiteY100" fmla="*/ 744733 h 1608850"/>
                <a:gd name="connsiteX101" fmla="*/ 1486683 w 12192000"/>
                <a:gd name="connsiteY101" fmla="*/ 752299 h 1608850"/>
                <a:gd name="connsiteX102" fmla="*/ 1487443 w 12192000"/>
                <a:gd name="connsiteY102" fmla="*/ 752299 h 1608850"/>
                <a:gd name="connsiteX103" fmla="*/ 1492763 w 12192000"/>
                <a:gd name="connsiteY103" fmla="*/ 752299 h 1608850"/>
                <a:gd name="connsiteX104" fmla="*/ 1492763 w 12192000"/>
                <a:gd name="connsiteY104" fmla="*/ 750137 h 1608850"/>
                <a:gd name="connsiteX105" fmla="*/ 1492763 w 12192000"/>
                <a:gd name="connsiteY105" fmla="*/ 735005 h 1608850"/>
                <a:gd name="connsiteX106" fmla="*/ 1493775 w 12192000"/>
                <a:gd name="connsiteY106" fmla="*/ 735005 h 1608850"/>
                <a:gd name="connsiteX107" fmla="*/ 1500869 w 12192000"/>
                <a:gd name="connsiteY107" fmla="*/ 735005 h 1608850"/>
                <a:gd name="connsiteX108" fmla="*/ 1500869 w 12192000"/>
                <a:gd name="connsiteY108" fmla="*/ 736086 h 1608850"/>
                <a:gd name="connsiteX109" fmla="*/ 1500869 w 12192000"/>
                <a:gd name="connsiteY109" fmla="*/ 743652 h 1608850"/>
                <a:gd name="connsiteX110" fmla="*/ 1506189 w 12192000"/>
                <a:gd name="connsiteY110" fmla="*/ 741659 h 1608850"/>
                <a:gd name="connsiteX111" fmla="*/ 1506949 w 12192000"/>
                <a:gd name="connsiteY111" fmla="*/ 740679 h 1608850"/>
                <a:gd name="connsiteX112" fmla="*/ 1506949 w 12192000"/>
                <a:gd name="connsiteY112" fmla="*/ 735005 h 1608850"/>
                <a:gd name="connsiteX113" fmla="*/ 1545457 w 12192000"/>
                <a:gd name="connsiteY113" fmla="*/ 735005 h 1608850"/>
                <a:gd name="connsiteX114" fmla="*/ 1545457 w 12192000"/>
                <a:gd name="connsiteY114" fmla="*/ 758784 h 1608850"/>
                <a:gd name="connsiteX115" fmla="*/ 1547483 w 12192000"/>
                <a:gd name="connsiteY115" fmla="*/ 758784 h 1608850"/>
                <a:gd name="connsiteX116" fmla="*/ 1561669 w 12192000"/>
                <a:gd name="connsiteY116" fmla="*/ 758784 h 1608850"/>
                <a:gd name="connsiteX117" fmla="*/ 1561669 w 12192000"/>
                <a:gd name="connsiteY117" fmla="*/ 759865 h 1608850"/>
                <a:gd name="connsiteX118" fmla="*/ 1561669 w 12192000"/>
                <a:gd name="connsiteY118" fmla="*/ 767431 h 1608850"/>
                <a:gd name="connsiteX119" fmla="*/ 1563443 w 12192000"/>
                <a:gd name="connsiteY119" fmla="*/ 767431 h 1608850"/>
                <a:gd name="connsiteX120" fmla="*/ 1575857 w 12192000"/>
                <a:gd name="connsiteY120" fmla="*/ 767431 h 1608850"/>
                <a:gd name="connsiteX121" fmla="*/ 1575857 w 12192000"/>
                <a:gd name="connsiteY121" fmla="*/ 743652 h 1608850"/>
                <a:gd name="connsiteX122" fmla="*/ 1576869 w 12192000"/>
                <a:gd name="connsiteY122" fmla="*/ 743652 h 1608850"/>
                <a:gd name="connsiteX123" fmla="*/ 1583963 w 12192000"/>
                <a:gd name="connsiteY123" fmla="*/ 743652 h 1608850"/>
                <a:gd name="connsiteX124" fmla="*/ 1583963 w 12192000"/>
                <a:gd name="connsiteY124" fmla="*/ 711225 h 1608850"/>
                <a:gd name="connsiteX125" fmla="*/ 1584977 w 12192000"/>
                <a:gd name="connsiteY125" fmla="*/ 711225 h 1608850"/>
                <a:gd name="connsiteX126" fmla="*/ 1592071 w 12192000"/>
                <a:gd name="connsiteY126" fmla="*/ 711225 h 1608850"/>
                <a:gd name="connsiteX127" fmla="*/ 1592071 w 12192000"/>
                <a:gd name="connsiteY127" fmla="*/ 709334 h 1608850"/>
                <a:gd name="connsiteX128" fmla="*/ 1592071 w 12192000"/>
                <a:gd name="connsiteY128" fmla="*/ 696093 h 1608850"/>
                <a:gd name="connsiteX129" fmla="*/ 1590803 w 12192000"/>
                <a:gd name="connsiteY129" fmla="*/ 694471 h 1608850"/>
                <a:gd name="connsiteX130" fmla="*/ 1596123 w 12192000"/>
                <a:gd name="connsiteY130" fmla="*/ 683122 h 1608850"/>
                <a:gd name="connsiteX131" fmla="*/ 1604231 w 12192000"/>
                <a:gd name="connsiteY131" fmla="*/ 711225 h 1608850"/>
                <a:gd name="connsiteX132" fmla="*/ 1604991 w 12192000"/>
                <a:gd name="connsiteY132" fmla="*/ 711225 h 1608850"/>
                <a:gd name="connsiteX133" fmla="*/ 1610311 w 12192000"/>
                <a:gd name="connsiteY133" fmla="*/ 711225 h 1608850"/>
                <a:gd name="connsiteX134" fmla="*/ 1610311 w 12192000"/>
                <a:gd name="connsiteY134" fmla="*/ 605298 h 1608850"/>
                <a:gd name="connsiteX135" fmla="*/ 1611831 w 12192000"/>
                <a:gd name="connsiteY135" fmla="*/ 605298 h 1608850"/>
                <a:gd name="connsiteX136" fmla="*/ 1622471 w 12192000"/>
                <a:gd name="connsiteY136" fmla="*/ 605298 h 1608850"/>
                <a:gd name="connsiteX137" fmla="*/ 1622471 w 12192000"/>
                <a:gd name="connsiteY137" fmla="*/ 557739 h 1608850"/>
                <a:gd name="connsiteX138" fmla="*/ 1648817 w 12192000"/>
                <a:gd name="connsiteY138" fmla="*/ 557739 h 1608850"/>
                <a:gd name="connsiteX139" fmla="*/ 1648817 w 12192000"/>
                <a:gd name="connsiteY139" fmla="*/ 536121 h 1608850"/>
                <a:gd name="connsiteX140" fmla="*/ 1683271 w 12192000"/>
                <a:gd name="connsiteY140" fmla="*/ 536121 h 1608850"/>
                <a:gd name="connsiteX141" fmla="*/ 1683271 w 12192000"/>
                <a:gd name="connsiteY141" fmla="*/ 538553 h 1608850"/>
                <a:gd name="connsiteX142" fmla="*/ 1683271 w 12192000"/>
                <a:gd name="connsiteY142" fmla="*/ 555577 h 1608850"/>
                <a:gd name="connsiteX143" fmla="*/ 1685551 w 12192000"/>
                <a:gd name="connsiteY143" fmla="*/ 555577 h 1608850"/>
                <a:gd name="connsiteX144" fmla="*/ 1701511 w 12192000"/>
                <a:gd name="connsiteY144" fmla="*/ 555577 h 1608850"/>
                <a:gd name="connsiteX145" fmla="*/ 1701511 w 12192000"/>
                <a:gd name="connsiteY145" fmla="*/ 603136 h 1608850"/>
                <a:gd name="connsiteX146" fmla="*/ 1702525 w 12192000"/>
                <a:gd name="connsiteY146" fmla="*/ 603136 h 1608850"/>
                <a:gd name="connsiteX147" fmla="*/ 1709619 w 12192000"/>
                <a:gd name="connsiteY147" fmla="*/ 603136 h 1608850"/>
                <a:gd name="connsiteX148" fmla="*/ 1723805 w 12192000"/>
                <a:gd name="connsiteY148" fmla="*/ 607460 h 1608850"/>
                <a:gd name="connsiteX149" fmla="*/ 1723805 w 12192000"/>
                <a:gd name="connsiteY149" fmla="*/ 646372 h 1608850"/>
                <a:gd name="connsiteX150" fmla="*/ 1724819 w 12192000"/>
                <a:gd name="connsiteY150" fmla="*/ 646372 h 1608850"/>
                <a:gd name="connsiteX151" fmla="*/ 1731911 w 12192000"/>
                <a:gd name="connsiteY151" fmla="*/ 646372 h 1608850"/>
                <a:gd name="connsiteX152" fmla="*/ 1731911 w 12192000"/>
                <a:gd name="connsiteY152" fmla="*/ 647993 h 1608850"/>
                <a:gd name="connsiteX153" fmla="*/ 1731911 w 12192000"/>
                <a:gd name="connsiteY153" fmla="*/ 659342 h 1608850"/>
                <a:gd name="connsiteX154" fmla="*/ 1733939 w 12192000"/>
                <a:gd name="connsiteY154" fmla="*/ 659342 h 1608850"/>
                <a:gd name="connsiteX155" fmla="*/ 1748125 w 12192000"/>
                <a:gd name="connsiteY155" fmla="*/ 659342 h 1608850"/>
                <a:gd name="connsiteX156" fmla="*/ 1754205 w 12192000"/>
                <a:gd name="connsiteY156" fmla="*/ 665828 h 1608850"/>
                <a:gd name="connsiteX157" fmla="*/ 1754205 w 12192000"/>
                <a:gd name="connsiteY157" fmla="*/ 687446 h 1608850"/>
                <a:gd name="connsiteX158" fmla="*/ 1756485 w 12192000"/>
                <a:gd name="connsiteY158" fmla="*/ 687446 h 1608850"/>
                <a:gd name="connsiteX159" fmla="*/ 1772445 w 12192000"/>
                <a:gd name="connsiteY159" fmla="*/ 687446 h 1608850"/>
                <a:gd name="connsiteX160" fmla="*/ 1772445 w 12192000"/>
                <a:gd name="connsiteY160" fmla="*/ 688526 h 1608850"/>
                <a:gd name="connsiteX161" fmla="*/ 1772445 w 12192000"/>
                <a:gd name="connsiteY161" fmla="*/ 696093 h 1608850"/>
                <a:gd name="connsiteX162" fmla="*/ 1773713 w 12192000"/>
                <a:gd name="connsiteY162" fmla="*/ 696093 h 1608850"/>
                <a:gd name="connsiteX163" fmla="*/ 1782579 w 12192000"/>
                <a:gd name="connsiteY163" fmla="*/ 696093 h 1608850"/>
                <a:gd name="connsiteX164" fmla="*/ 1782579 w 12192000"/>
                <a:gd name="connsiteY164" fmla="*/ 698254 h 1608850"/>
                <a:gd name="connsiteX165" fmla="*/ 1782579 w 12192000"/>
                <a:gd name="connsiteY165" fmla="*/ 713387 h 1608850"/>
                <a:gd name="connsiteX166" fmla="*/ 1786633 w 12192000"/>
                <a:gd name="connsiteY166" fmla="*/ 711495 h 1608850"/>
                <a:gd name="connsiteX167" fmla="*/ 1786633 w 12192000"/>
                <a:gd name="connsiteY167" fmla="*/ 698254 h 1608850"/>
                <a:gd name="connsiteX168" fmla="*/ 1787645 w 12192000"/>
                <a:gd name="connsiteY168" fmla="*/ 698254 h 1608850"/>
                <a:gd name="connsiteX169" fmla="*/ 1794739 w 12192000"/>
                <a:gd name="connsiteY169" fmla="*/ 698254 h 1608850"/>
                <a:gd name="connsiteX170" fmla="*/ 1794739 w 12192000"/>
                <a:gd name="connsiteY170" fmla="*/ 699876 h 1608850"/>
                <a:gd name="connsiteX171" fmla="*/ 1794739 w 12192000"/>
                <a:gd name="connsiteY171" fmla="*/ 711225 h 1608850"/>
                <a:gd name="connsiteX172" fmla="*/ 1795499 w 12192000"/>
                <a:gd name="connsiteY172" fmla="*/ 711225 h 1608850"/>
                <a:gd name="connsiteX173" fmla="*/ 1800819 w 12192000"/>
                <a:gd name="connsiteY173" fmla="*/ 711225 h 1608850"/>
                <a:gd name="connsiteX174" fmla="*/ 1849459 w 12192000"/>
                <a:gd name="connsiteY174" fmla="*/ 706902 h 1608850"/>
                <a:gd name="connsiteX175" fmla="*/ 1849459 w 12192000"/>
                <a:gd name="connsiteY175" fmla="*/ 708253 h 1608850"/>
                <a:gd name="connsiteX176" fmla="*/ 1849459 w 12192000"/>
                <a:gd name="connsiteY176" fmla="*/ 717710 h 1608850"/>
                <a:gd name="connsiteX177" fmla="*/ 1850219 w 12192000"/>
                <a:gd name="connsiteY177" fmla="*/ 717710 h 1608850"/>
                <a:gd name="connsiteX178" fmla="*/ 1855541 w 12192000"/>
                <a:gd name="connsiteY178" fmla="*/ 717710 h 1608850"/>
                <a:gd name="connsiteX179" fmla="*/ 1855541 w 12192000"/>
                <a:gd name="connsiteY179" fmla="*/ 719872 h 1608850"/>
                <a:gd name="connsiteX180" fmla="*/ 1855541 w 12192000"/>
                <a:gd name="connsiteY180" fmla="*/ 735005 h 1608850"/>
                <a:gd name="connsiteX181" fmla="*/ 1857567 w 12192000"/>
                <a:gd name="connsiteY181" fmla="*/ 733654 h 1608850"/>
                <a:gd name="connsiteX182" fmla="*/ 1871753 w 12192000"/>
                <a:gd name="connsiteY182" fmla="*/ 724196 h 1608850"/>
                <a:gd name="connsiteX183" fmla="*/ 1877833 w 12192000"/>
                <a:gd name="connsiteY183" fmla="*/ 683122 h 1608850"/>
                <a:gd name="connsiteX184" fmla="*/ 1878593 w 12192000"/>
                <a:gd name="connsiteY184" fmla="*/ 682852 h 1608850"/>
                <a:gd name="connsiteX185" fmla="*/ 1883913 w 12192000"/>
                <a:gd name="connsiteY185" fmla="*/ 680960 h 1608850"/>
                <a:gd name="connsiteX186" fmla="*/ 1885941 w 12192000"/>
                <a:gd name="connsiteY186" fmla="*/ 611783 h 1608850"/>
                <a:gd name="connsiteX187" fmla="*/ 1887967 w 12192000"/>
                <a:gd name="connsiteY187" fmla="*/ 680960 h 1608850"/>
                <a:gd name="connsiteX188" fmla="*/ 1888727 w 12192000"/>
                <a:gd name="connsiteY188" fmla="*/ 681230 h 1608850"/>
                <a:gd name="connsiteX189" fmla="*/ 1894047 w 12192000"/>
                <a:gd name="connsiteY189" fmla="*/ 683122 h 1608850"/>
                <a:gd name="connsiteX190" fmla="*/ 1894047 w 12192000"/>
                <a:gd name="connsiteY190" fmla="*/ 596651 h 1608850"/>
                <a:gd name="connsiteX191" fmla="*/ 1898101 w 12192000"/>
                <a:gd name="connsiteY191" fmla="*/ 564224 h 1608850"/>
                <a:gd name="connsiteX192" fmla="*/ 1936607 w 12192000"/>
                <a:gd name="connsiteY192" fmla="*/ 564224 h 1608850"/>
                <a:gd name="connsiteX193" fmla="*/ 1936607 w 12192000"/>
                <a:gd name="connsiteY193" fmla="*/ 596651 h 1608850"/>
                <a:gd name="connsiteX194" fmla="*/ 1937367 w 12192000"/>
                <a:gd name="connsiteY194" fmla="*/ 596651 h 1608850"/>
                <a:gd name="connsiteX195" fmla="*/ 1942687 w 12192000"/>
                <a:gd name="connsiteY195" fmla="*/ 596651 h 1608850"/>
                <a:gd name="connsiteX196" fmla="*/ 1942687 w 12192000"/>
                <a:gd name="connsiteY196" fmla="*/ 514503 h 1608850"/>
                <a:gd name="connsiteX197" fmla="*/ 1944461 w 12192000"/>
                <a:gd name="connsiteY197" fmla="*/ 514503 h 1608850"/>
                <a:gd name="connsiteX198" fmla="*/ 1956875 w 12192000"/>
                <a:gd name="connsiteY198" fmla="*/ 514503 h 1608850"/>
                <a:gd name="connsiteX199" fmla="*/ 1956875 w 12192000"/>
                <a:gd name="connsiteY199" fmla="*/ 512612 h 1608850"/>
                <a:gd name="connsiteX200" fmla="*/ 1956875 w 12192000"/>
                <a:gd name="connsiteY200" fmla="*/ 499371 h 1608850"/>
                <a:gd name="connsiteX201" fmla="*/ 1979169 w 12192000"/>
                <a:gd name="connsiteY201" fmla="*/ 499371 h 1608850"/>
                <a:gd name="connsiteX202" fmla="*/ 1979169 w 12192000"/>
                <a:gd name="connsiteY202" fmla="*/ 498290 h 1608850"/>
                <a:gd name="connsiteX203" fmla="*/ 1979169 w 12192000"/>
                <a:gd name="connsiteY203" fmla="*/ 490724 h 1608850"/>
                <a:gd name="connsiteX204" fmla="*/ 1980941 w 12192000"/>
                <a:gd name="connsiteY204" fmla="*/ 490724 h 1608850"/>
                <a:gd name="connsiteX205" fmla="*/ 1993355 w 12192000"/>
                <a:gd name="connsiteY205" fmla="*/ 490724 h 1608850"/>
                <a:gd name="connsiteX206" fmla="*/ 1993355 w 12192000"/>
                <a:gd name="connsiteY206" fmla="*/ 491805 h 1608850"/>
                <a:gd name="connsiteX207" fmla="*/ 1993355 w 12192000"/>
                <a:gd name="connsiteY207" fmla="*/ 499371 h 1608850"/>
                <a:gd name="connsiteX208" fmla="*/ 1994115 w 12192000"/>
                <a:gd name="connsiteY208" fmla="*/ 499371 h 1608850"/>
                <a:gd name="connsiteX209" fmla="*/ 1999435 w 12192000"/>
                <a:gd name="connsiteY209" fmla="*/ 499371 h 1608850"/>
                <a:gd name="connsiteX210" fmla="*/ 2009569 w 12192000"/>
                <a:gd name="connsiteY210" fmla="*/ 495047 h 1608850"/>
                <a:gd name="connsiteX211" fmla="*/ 2013621 w 12192000"/>
                <a:gd name="connsiteY211" fmla="*/ 498290 h 1608850"/>
                <a:gd name="connsiteX212" fmla="*/ 2013621 w 12192000"/>
                <a:gd name="connsiteY212" fmla="*/ 490724 h 1608850"/>
                <a:gd name="connsiteX213" fmla="*/ 2015901 w 12192000"/>
                <a:gd name="connsiteY213" fmla="*/ 490724 h 1608850"/>
                <a:gd name="connsiteX214" fmla="*/ 2031863 w 12192000"/>
                <a:gd name="connsiteY214" fmla="*/ 490724 h 1608850"/>
                <a:gd name="connsiteX215" fmla="*/ 2031863 w 12192000"/>
                <a:gd name="connsiteY215" fmla="*/ 491805 h 1608850"/>
                <a:gd name="connsiteX216" fmla="*/ 2031863 w 12192000"/>
                <a:gd name="connsiteY216" fmla="*/ 499371 h 1608850"/>
                <a:gd name="connsiteX217" fmla="*/ 2062263 w 12192000"/>
                <a:gd name="connsiteY217" fmla="*/ 499371 h 1608850"/>
                <a:gd name="connsiteX218" fmla="*/ 2062263 w 12192000"/>
                <a:gd name="connsiteY218" fmla="*/ 500992 h 1608850"/>
                <a:gd name="connsiteX219" fmla="*/ 2062263 w 12192000"/>
                <a:gd name="connsiteY219" fmla="*/ 512342 h 1608850"/>
                <a:gd name="connsiteX220" fmla="*/ 2088609 w 12192000"/>
                <a:gd name="connsiteY220" fmla="*/ 512342 h 1608850"/>
                <a:gd name="connsiteX221" fmla="*/ 2088609 w 12192000"/>
                <a:gd name="connsiteY221" fmla="*/ 542606 h 1608850"/>
                <a:gd name="connsiteX222" fmla="*/ 2089369 w 12192000"/>
                <a:gd name="connsiteY222" fmla="*/ 542606 h 1608850"/>
                <a:gd name="connsiteX223" fmla="*/ 2094689 w 12192000"/>
                <a:gd name="connsiteY223" fmla="*/ 542606 h 1608850"/>
                <a:gd name="connsiteX224" fmla="*/ 2094689 w 12192000"/>
                <a:gd name="connsiteY224" fmla="*/ 543687 h 1608850"/>
                <a:gd name="connsiteX225" fmla="*/ 2094689 w 12192000"/>
                <a:gd name="connsiteY225" fmla="*/ 551254 h 1608850"/>
                <a:gd name="connsiteX226" fmla="*/ 2098743 w 12192000"/>
                <a:gd name="connsiteY226" fmla="*/ 581518 h 1608850"/>
                <a:gd name="connsiteX227" fmla="*/ 2099503 w 12192000"/>
                <a:gd name="connsiteY227" fmla="*/ 581518 h 1608850"/>
                <a:gd name="connsiteX228" fmla="*/ 2104823 w 12192000"/>
                <a:gd name="connsiteY228" fmla="*/ 581518 h 1608850"/>
                <a:gd name="connsiteX229" fmla="*/ 2104823 w 12192000"/>
                <a:gd name="connsiteY229" fmla="*/ 582329 h 1608850"/>
                <a:gd name="connsiteX230" fmla="*/ 2104823 w 12192000"/>
                <a:gd name="connsiteY230" fmla="*/ 588004 h 1608850"/>
                <a:gd name="connsiteX231" fmla="*/ 2105837 w 12192000"/>
                <a:gd name="connsiteY231" fmla="*/ 588004 h 1608850"/>
                <a:gd name="connsiteX232" fmla="*/ 2112929 w 12192000"/>
                <a:gd name="connsiteY232" fmla="*/ 588004 h 1608850"/>
                <a:gd name="connsiteX233" fmla="*/ 2112929 w 12192000"/>
                <a:gd name="connsiteY233" fmla="*/ 618269 h 1608850"/>
                <a:gd name="connsiteX234" fmla="*/ 2114957 w 12192000"/>
                <a:gd name="connsiteY234" fmla="*/ 618269 h 1608850"/>
                <a:gd name="connsiteX235" fmla="*/ 2129143 w 12192000"/>
                <a:gd name="connsiteY235" fmla="*/ 618269 h 1608850"/>
                <a:gd name="connsiteX236" fmla="*/ 2129143 w 12192000"/>
                <a:gd name="connsiteY236" fmla="*/ 642048 h 1608850"/>
                <a:gd name="connsiteX237" fmla="*/ 2131171 w 12192000"/>
                <a:gd name="connsiteY237" fmla="*/ 643669 h 1608850"/>
                <a:gd name="connsiteX238" fmla="*/ 2131171 w 12192000"/>
                <a:gd name="connsiteY238" fmla="*/ 655019 h 1608850"/>
                <a:gd name="connsiteX239" fmla="*/ 2131931 w 12192000"/>
                <a:gd name="connsiteY239" fmla="*/ 655019 h 1608850"/>
                <a:gd name="connsiteX240" fmla="*/ 2137251 w 12192000"/>
                <a:gd name="connsiteY240" fmla="*/ 655019 h 1608850"/>
                <a:gd name="connsiteX241" fmla="*/ 2137251 w 12192000"/>
                <a:gd name="connsiteY241" fmla="*/ 678798 h 1608850"/>
                <a:gd name="connsiteX242" fmla="*/ 2138517 w 12192000"/>
                <a:gd name="connsiteY242" fmla="*/ 678798 h 1608850"/>
                <a:gd name="connsiteX243" fmla="*/ 2147383 w 12192000"/>
                <a:gd name="connsiteY243" fmla="*/ 678798 h 1608850"/>
                <a:gd name="connsiteX244" fmla="*/ 2149411 w 12192000"/>
                <a:gd name="connsiteY244" fmla="*/ 682852 h 1608850"/>
                <a:gd name="connsiteX245" fmla="*/ 2149411 w 12192000"/>
                <a:gd name="connsiteY245" fmla="*/ 696093 h 1608850"/>
                <a:gd name="connsiteX246" fmla="*/ 2150931 w 12192000"/>
                <a:gd name="connsiteY246" fmla="*/ 694201 h 1608850"/>
                <a:gd name="connsiteX247" fmla="*/ 2161571 w 12192000"/>
                <a:gd name="connsiteY247" fmla="*/ 680960 h 1608850"/>
                <a:gd name="connsiteX248" fmla="*/ 2189945 w 12192000"/>
                <a:gd name="connsiteY248" fmla="*/ 680960 h 1608850"/>
                <a:gd name="connsiteX249" fmla="*/ 2189945 w 12192000"/>
                <a:gd name="connsiteY249" fmla="*/ 767431 h 1608850"/>
                <a:gd name="connsiteX250" fmla="*/ 2190705 w 12192000"/>
                <a:gd name="connsiteY250" fmla="*/ 767431 h 1608850"/>
                <a:gd name="connsiteX251" fmla="*/ 2196025 w 12192000"/>
                <a:gd name="connsiteY251" fmla="*/ 767431 h 1608850"/>
                <a:gd name="connsiteX252" fmla="*/ 2196785 w 12192000"/>
                <a:gd name="connsiteY252" fmla="*/ 766080 h 1608850"/>
                <a:gd name="connsiteX253" fmla="*/ 2202105 w 12192000"/>
                <a:gd name="connsiteY253" fmla="*/ 756622 h 1608850"/>
                <a:gd name="connsiteX254" fmla="*/ 2202105 w 12192000"/>
                <a:gd name="connsiteY254" fmla="*/ 758514 h 1608850"/>
                <a:gd name="connsiteX255" fmla="*/ 2202105 w 12192000"/>
                <a:gd name="connsiteY255" fmla="*/ 771755 h 1608850"/>
                <a:gd name="connsiteX256" fmla="*/ 2206157 w 12192000"/>
                <a:gd name="connsiteY256" fmla="*/ 726358 h 1608850"/>
                <a:gd name="connsiteX257" fmla="*/ 2206917 w 12192000"/>
                <a:gd name="connsiteY257" fmla="*/ 726358 h 1608850"/>
                <a:gd name="connsiteX258" fmla="*/ 2212237 w 12192000"/>
                <a:gd name="connsiteY258" fmla="*/ 726358 h 1608850"/>
                <a:gd name="connsiteX259" fmla="*/ 2212237 w 12192000"/>
                <a:gd name="connsiteY259" fmla="*/ 661504 h 1608850"/>
                <a:gd name="connsiteX260" fmla="*/ 2213251 w 12192000"/>
                <a:gd name="connsiteY260" fmla="*/ 661504 h 1608850"/>
                <a:gd name="connsiteX261" fmla="*/ 2220345 w 12192000"/>
                <a:gd name="connsiteY261" fmla="*/ 661504 h 1608850"/>
                <a:gd name="connsiteX262" fmla="*/ 2232505 w 12192000"/>
                <a:gd name="connsiteY262" fmla="*/ 618269 h 1608850"/>
                <a:gd name="connsiteX263" fmla="*/ 2233771 w 12192000"/>
                <a:gd name="connsiteY263" fmla="*/ 618269 h 1608850"/>
                <a:gd name="connsiteX264" fmla="*/ 2242639 w 12192000"/>
                <a:gd name="connsiteY264" fmla="*/ 618269 h 1608850"/>
                <a:gd name="connsiteX265" fmla="*/ 2252771 w 12192000"/>
                <a:gd name="connsiteY265" fmla="*/ 661504 h 1608850"/>
                <a:gd name="connsiteX266" fmla="*/ 2253785 w 12192000"/>
                <a:gd name="connsiteY266" fmla="*/ 661504 h 1608850"/>
                <a:gd name="connsiteX267" fmla="*/ 2260879 w 12192000"/>
                <a:gd name="connsiteY267" fmla="*/ 661504 h 1608850"/>
                <a:gd name="connsiteX268" fmla="*/ 2260879 w 12192000"/>
                <a:gd name="connsiteY268" fmla="*/ 700416 h 1608850"/>
                <a:gd name="connsiteX269" fmla="*/ 2262651 w 12192000"/>
                <a:gd name="connsiteY269" fmla="*/ 700416 h 1608850"/>
                <a:gd name="connsiteX270" fmla="*/ 2275065 w 12192000"/>
                <a:gd name="connsiteY270" fmla="*/ 700416 h 1608850"/>
                <a:gd name="connsiteX271" fmla="*/ 2275065 w 12192000"/>
                <a:gd name="connsiteY271" fmla="*/ 702578 h 1608850"/>
                <a:gd name="connsiteX272" fmla="*/ 2275065 w 12192000"/>
                <a:gd name="connsiteY272" fmla="*/ 717710 h 1608850"/>
                <a:gd name="connsiteX273" fmla="*/ 2279119 w 12192000"/>
                <a:gd name="connsiteY273" fmla="*/ 715549 h 1608850"/>
                <a:gd name="connsiteX274" fmla="*/ 2279119 w 12192000"/>
                <a:gd name="connsiteY274" fmla="*/ 700416 h 1608850"/>
                <a:gd name="connsiteX275" fmla="*/ 2280639 w 12192000"/>
                <a:gd name="connsiteY275" fmla="*/ 700416 h 1608850"/>
                <a:gd name="connsiteX276" fmla="*/ 2291279 w 12192000"/>
                <a:gd name="connsiteY276" fmla="*/ 700416 h 1608850"/>
                <a:gd name="connsiteX277" fmla="*/ 2291279 w 12192000"/>
                <a:gd name="connsiteY277" fmla="*/ 702037 h 1608850"/>
                <a:gd name="connsiteX278" fmla="*/ 2291279 w 12192000"/>
                <a:gd name="connsiteY278" fmla="*/ 713387 h 1608850"/>
                <a:gd name="connsiteX279" fmla="*/ 2321680 w 12192000"/>
                <a:gd name="connsiteY279" fmla="*/ 713387 h 1608850"/>
                <a:gd name="connsiteX280" fmla="*/ 2321680 w 12192000"/>
                <a:gd name="connsiteY280" fmla="*/ 676637 h 1608850"/>
                <a:gd name="connsiteX281" fmla="*/ 2322945 w 12192000"/>
                <a:gd name="connsiteY281" fmla="*/ 676637 h 1608850"/>
                <a:gd name="connsiteX282" fmla="*/ 2331813 w 12192000"/>
                <a:gd name="connsiteY282" fmla="*/ 676637 h 1608850"/>
                <a:gd name="connsiteX283" fmla="*/ 2331813 w 12192000"/>
                <a:gd name="connsiteY283" fmla="*/ 698254 h 1608850"/>
                <a:gd name="connsiteX284" fmla="*/ 2333840 w 12192000"/>
                <a:gd name="connsiteY284" fmla="*/ 665828 h 1608850"/>
                <a:gd name="connsiteX285" fmla="*/ 2356133 w 12192000"/>
                <a:gd name="connsiteY285" fmla="*/ 665828 h 1608850"/>
                <a:gd name="connsiteX286" fmla="*/ 2356133 w 12192000"/>
                <a:gd name="connsiteY286" fmla="*/ 664206 h 1608850"/>
                <a:gd name="connsiteX287" fmla="*/ 2356133 w 12192000"/>
                <a:gd name="connsiteY287" fmla="*/ 652857 h 1608850"/>
                <a:gd name="connsiteX288" fmla="*/ 2356893 w 12192000"/>
                <a:gd name="connsiteY288" fmla="*/ 652857 h 1608850"/>
                <a:gd name="connsiteX289" fmla="*/ 2362213 w 12192000"/>
                <a:gd name="connsiteY289" fmla="*/ 652857 h 1608850"/>
                <a:gd name="connsiteX290" fmla="*/ 2362213 w 12192000"/>
                <a:gd name="connsiteY290" fmla="*/ 650966 h 1608850"/>
                <a:gd name="connsiteX291" fmla="*/ 2362213 w 12192000"/>
                <a:gd name="connsiteY291" fmla="*/ 637725 h 1608850"/>
                <a:gd name="connsiteX292" fmla="*/ 2366267 w 12192000"/>
                <a:gd name="connsiteY292" fmla="*/ 644210 h 1608850"/>
                <a:gd name="connsiteX293" fmla="*/ 2368547 w 12192000"/>
                <a:gd name="connsiteY293" fmla="*/ 644210 h 1608850"/>
                <a:gd name="connsiteX294" fmla="*/ 2384507 w 12192000"/>
                <a:gd name="connsiteY294" fmla="*/ 644210 h 1608850"/>
                <a:gd name="connsiteX295" fmla="*/ 2384507 w 12192000"/>
                <a:gd name="connsiteY295" fmla="*/ 643399 h 1608850"/>
                <a:gd name="connsiteX296" fmla="*/ 2384507 w 12192000"/>
                <a:gd name="connsiteY296" fmla="*/ 637725 h 1608850"/>
                <a:gd name="connsiteX297" fmla="*/ 2385267 w 12192000"/>
                <a:gd name="connsiteY297" fmla="*/ 637725 h 1608850"/>
                <a:gd name="connsiteX298" fmla="*/ 2390587 w 12192000"/>
                <a:gd name="connsiteY298" fmla="*/ 637725 h 1608850"/>
                <a:gd name="connsiteX299" fmla="*/ 2390587 w 12192000"/>
                <a:gd name="connsiteY299" fmla="*/ 639076 h 1608850"/>
                <a:gd name="connsiteX300" fmla="*/ 2390587 w 12192000"/>
                <a:gd name="connsiteY300" fmla="*/ 648534 h 1608850"/>
                <a:gd name="connsiteX301" fmla="*/ 2429093 w 12192000"/>
                <a:gd name="connsiteY301" fmla="*/ 648534 h 1608850"/>
                <a:gd name="connsiteX302" fmla="*/ 2429093 w 12192000"/>
                <a:gd name="connsiteY302" fmla="*/ 786887 h 1608850"/>
                <a:gd name="connsiteX303" fmla="*/ 2430613 w 12192000"/>
                <a:gd name="connsiteY303" fmla="*/ 786887 h 1608850"/>
                <a:gd name="connsiteX304" fmla="*/ 2441254 w 12192000"/>
                <a:gd name="connsiteY304" fmla="*/ 786887 h 1608850"/>
                <a:gd name="connsiteX305" fmla="*/ 2441254 w 12192000"/>
                <a:gd name="connsiteY305" fmla="*/ 773917 h 1608850"/>
                <a:gd name="connsiteX306" fmla="*/ 2445307 w 12192000"/>
                <a:gd name="connsiteY306" fmla="*/ 773917 h 1608850"/>
                <a:gd name="connsiteX307" fmla="*/ 2445307 w 12192000"/>
                <a:gd name="connsiteY307" fmla="*/ 786887 h 1608850"/>
                <a:gd name="connsiteX308" fmla="*/ 2475707 w 12192000"/>
                <a:gd name="connsiteY308" fmla="*/ 786887 h 1608850"/>
                <a:gd name="connsiteX309" fmla="*/ 2475707 w 12192000"/>
                <a:gd name="connsiteY309" fmla="*/ 756622 h 1608850"/>
                <a:gd name="connsiteX310" fmla="*/ 2487867 w 12192000"/>
                <a:gd name="connsiteY310" fmla="*/ 756622 h 1608850"/>
                <a:gd name="connsiteX311" fmla="*/ 2500027 w 12192000"/>
                <a:gd name="connsiteY311" fmla="*/ 754461 h 1608850"/>
                <a:gd name="connsiteX312" fmla="*/ 2504082 w 12192000"/>
                <a:gd name="connsiteY312" fmla="*/ 756622 h 1608850"/>
                <a:gd name="connsiteX313" fmla="*/ 2514215 w 12192000"/>
                <a:gd name="connsiteY313" fmla="*/ 756622 h 1608850"/>
                <a:gd name="connsiteX314" fmla="*/ 2514215 w 12192000"/>
                <a:gd name="connsiteY314" fmla="*/ 786887 h 1608850"/>
                <a:gd name="connsiteX315" fmla="*/ 2522321 w 12192000"/>
                <a:gd name="connsiteY315" fmla="*/ 786887 h 1608850"/>
                <a:gd name="connsiteX316" fmla="*/ 2522321 w 12192000"/>
                <a:gd name="connsiteY316" fmla="*/ 804182 h 1608850"/>
                <a:gd name="connsiteX317" fmla="*/ 2531658 w 12192000"/>
                <a:gd name="connsiteY317" fmla="*/ 805087 h 1608850"/>
                <a:gd name="connsiteX318" fmla="*/ 2544615 w 12192000"/>
                <a:gd name="connsiteY318" fmla="*/ 805087 h 1608850"/>
                <a:gd name="connsiteX319" fmla="*/ 2544615 w 12192000"/>
                <a:gd name="connsiteY319" fmla="*/ 789049 h 1608850"/>
                <a:gd name="connsiteX320" fmla="*/ 2612571 w 12192000"/>
                <a:gd name="connsiteY320" fmla="*/ 789049 h 1608850"/>
                <a:gd name="connsiteX321" fmla="*/ 2612571 w 12192000"/>
                <a:gd name="connsiteY321" fmla="*/ 703796 h 1608850"/>
                <a:gd name="connsiteX322" fmla="*/ 2684579 w 12192000"/>
                <a:gd name="connsiteY322" fmla="*/ 703796 h 1608850"/>
                <a:gd name="connsiteX323" fmla="*/ 2684579 w 12192000"/>
                <a:gd name="connsiteY323" fmla="*/ 782564 h 1608850"/>
                <a:gd name="connsiteX324" fmla="*/ 2686483 w 12192000"/>
                <a:gd name="connsiteY324" fmla="*/ 782564 h 1608850"/>
                <a:gd name="connsiteX325" fmla="*/ 2687725 w 12192000"/>
                <a:gd name="connsiteY325" fmla="*/ 805087 h 1608850"/>
                <a:gd name="connsiteX326" fmla="*/ 2697401 w 12192000"/>
                <a:gd name="connsiteY326" fmla="*/ 805087 h 1608850"/>
                <a:gd name="connsiteX327" fmla="*/ 2698643 w 12192000"/>
                <a:gd name="connsiteY327" fmla="*/ 782564 h 1608850"/>
                <a:gd name="connsiteX328" fmla="*/ 2704723 w 12192000"/>
                <a:gd name="connsiteY328" fmla="*/ 782564 h 1608850"/>
                <a:gd name="connsiteX329" fmla="*/ 2705965 w 12192000"/>
                <a:gd name="connsiteY329" fmla="*/ 805087 h 1608850"/>
                <a:gd name="connsiteX330" fmla="*/ 2756588 w 12192000"/>
                <a:gd name="connsiteY330" fmla="*/ 805087 h 1608850"/>
                <a:gd name="connsiteX331" fmla="*/ 2756588 w 12192000"/>
                <a:gd name="connsiteY331" fmla="*/ 642059 h 1608850"/>
                <a:gd name="connsiteX332" fmla="*/ 2953915 w 12192000"/>
                <a:gd name="connsiteY332" fmla="*/ 642059 h 1608850"/>
                <a:gd name="connsiteX333" fmla="*/ 2953915 w 12192000"/>
                <a:gd name="connsiteY333" fmla="*/ 805087 h 1608850"/>
                <a:gd name="connsiteX334" fmla="*/ 2972611 w 12192000"/>
                <a:gd name="connsiteY334" fmla="*/ 805087 h 1608850"/>
                <a:gd name="connsiteX335" fmla="*/ 2972611 w 12192000"/>
                <a:gd name="connsiteY335" fmla="*/ 722394 h 1608850"/>
                <a:gd name="connsiteX336" fmla="*/ 3067731 w 12192000"/>
                <a:gd name="connsiteY336" fmla="*/ 722394 h 1608850"/>
                <a:gd name="connsiteX337" fmla="*/ 3079662 w 12192000"/>
                <a:gd name="connsiteY337" fmla="*/ 404253 h 1608850"/>
                <a:gd name="connsiteX338" fmla="*/ 3067502 w 12192000"/>
                <a:gd name="connsiteY338" fmla="*/ 382635 h 1608850"/>
                <a:gd name="connsiteX339" fmla="*/ 3061422 w 12192000"/>
                <a:gd name="connsiteY339" fmla="*/ 378311 h 1608850"/>
                <a:gd name="connsiteX340" fmla="*/ 3069529 w 12192000"/>
                <a:gd name="connsiteY340" fmla="*/ 354532 h 1608850"/>
                <a:gd name="connsiteX341" fmla="*/ 3069529 w 12192000"/>
                <a:gd name="connsiteY341" fmla="*/ 337238 h 1608850"/>
                <a:gd name="connsiteX342" fmla="*/ 3083715 w 12192000"/>
                <a:gd name="connsiteY342" fmla="*/ 337238 h 1608850"/>
                <a:gd name="connsiteX343" fmla="*/ 3083715 w 12192000"/>
                <a:gd name="connsiteY343" fmla="*/ 315620 h 1608850"/>
                <a:gd name="connsiteX344" fmla="*/ 3085742 w 12192000"/>
                <a:gd name="connsiteY344" fmla="*/ 311296 h 1608850"/>
                <a:gd name="connsiteX345" fmla="*/ 3085742 w 12192000"/>
                <a:gd name="connsiteY345" fmla="*/ 233472 h 1608850"/>
                <a:gd name="connsiteX346" fmla="*/ 3083715 w 12192000"/>
                <a:gd name="connsiteY346" fmla="*/ 226987 h 1608850"/>
                <a:gd name="connsiteX347" fmla="*/ 3089795 w 12192000"/>
                <a:gd name="connsiteY347" fmla="*/ 220501 h 1608850"/>
                <a:gd name="connsiteX348" fmla="*/ 3089795 w 12192000"/>
                <a:gd name="connsiteY348" fmla="*/ 162133 h 1608850"/>
                <a:gd name="connsiteX349" fmla="*/ 3091822 w 12192000"/>
                <a:gd name="connsiteY349" fmla="*/ 157810 h 1608850"/>
                <a:gd name="connsiteX350" fmla="*/ 3091822 w 12192000"/>
                <a:gd name="connsiteY350" fmla="*/ 101604 h 1608850"/>
                <a:gd name="connsiteX351" fmla="*/ 3093849 w 12192000"/>
                <a:gd name="connsiteY351" fmla="*/ 82148 h 1608850"/>
                <a:gd name="connsiteX352" fmla="*/ 3097902 w 12192000"/>
                <a:gd name="connsiteY352" fmla="*/ 99442 h 1608850"/>
                <a:gd name="connsiteX353" fmla="*/ 3099929 w 12192000"/>
                <a:gd name="connsiteY353" fmla="*/ 157810 h 1608850"/>
                <a:gd name="connsiteX354" fmla="*/ 3101955 w 12192000"/>
                <a:gd name="connsiteY354" fmla="*/ 220501 h 1608850"/>
                <a:gd name="connsiteX355" fmla="*/ 3108035 w 12192000"/>
                <a:gd name="connsiteY355" fmla="*/ 226987 h 1608850"/>
                <a:gd name="connsiteX356" fmla="*/ 3106009 w 12192000"/>
                <a:gd name="connsiteY356" fmla="*/ 233472 h 1608850"/>
                <a:gd name="connsiteX357" fmla="*/ 3106009 w 12192000"/>
                <a:gd name="connsiteY357" fmla="*/ 311296 h 1608850"/>
                <a:gd name="connsiteX358" fmla="*/ 3108035 w 12192000"/>
                <a:gd name="connsiteY358" fmla="*/ 315620 h 1608850"/>
                <a:gd name="connsiteX359" fmla="*/ 3108035 w 12192000"/>
                <a:gd name="connsiteY359" fmla="*/ 337238 h 1608850"/>
                <a:gd name="connsiteX360" fmla="*/ 3122222 w 12192000"/>
                <a:gd name="connsiteY360" fmla="*/ 337238 h 1608850"/>
                <a:gd name="connsiteX361" fmla="*/ 3122222 w 12192000"/>
                <a:gd name="connsiteY361" fmla="*/ 354532 h 1608850"/>
                <a:gd name="connsiteX362" fmla="*/ 3130330 w 12192000"/>
                <a:gd name="connsiteY362" fmla="*/ 378311 h 1608850"/>
                <a:gd name="connsiteX363" fmla="*/ 3124250 w 12192000"/>
                <a:gd name="connsiteY363" fmla="*/ 382635 h 1608850"/>
                <a:gd name="connsiteX364" fmla="*/ 3112089 w 12192000"/>
                <a:gd name="connsiteY364" fmla="*/ 404253 h 1608850"/>
                <a:gd name="connsiteX365" fmla="*/ 3120195 w 12192000"/>
                <a:gd name="connsiteY365" fmla="*/ 657181 h 1608850"/>
                <a:gd name="connsiteX366" fmla="*/ 3185050 w 12192000"/>
                <a:gd name="connsiteY366" fmla="*/ 657181 h 1608850"/>
                <a:gd name="connsiteX367" fmla="*/ 3185050 w 12192000"/>
                <a:gd name="connsiteY367" fmla="*/ 732843 h 1608850"/>
                <a:gd name="connsiteX368" fmla="*/ 3193157 w 12192000"/>
                <a:gd name="connsiteY368" fmla="*/ 732843 h 1608850"/>
                <a:gd name="connsiteX369" fmla="*/ 3195183 w 12192000"/>
                <a:gd name="connsiteY369" fmla="*/ 726358 h 1608850"/>
                <a:gd name="connsiteX370" fmla="*/ 3201263 w 12192000"/>
                <a:gd name="connsiteY370" fmla="*/ 726358 h 1608850"/>
                <a:gd name="connsiteX371" fmla="*/ 3203291 w 12192000"/>
                <a:gd name="connsiteY371" fmla="*/ 735005 h 1608850"/>
                <a:gd name="connsiteX372" fmla="*/ 3215451 w 12192000"/>
                <a:gd name="connsiteY372" fmla="*/ 735005 h 1608850"/>
                <a:gd name="connsiteX373" fmla="*/ 3215451 w 12192000"/>
                <a:gd name="connsiteY373" fmla="*/ 728519 h 1608850"/>
                <a:gd name="connsiteX374" fmla="*/ 3237744 w 12192000"/>
                <a:gd name="connsiteY374" fmla="*/ 728519 h 1608850"/>
                <a:gd name="connsiteX375" fmla="*/ 3237744 w 12192000"/>
                <a:gd name="connsiteY375" fmla="*/ 735005 h 1608850"/>
                <a:gd name="connsiteX376" fmla="*/ 3258011 w 12192000"/>
                <a:gd name="connsiteY376" fmla="*/ 735005 h 1608850"/>
                <a:gd name="connsiteX377" fmla="*/ 3258011 w 12192000"/>
                <a:gd name="connsiteY377" fmla="*/ 780402 h 1608850"/>
                <a:gd name="connsiteX378" fmla="*/ 3272198 w 12192000"/>
                <a:gd name="connsiteY378" fmla="*/ 780402 h 1608850"/>
                <a:gd name="connsiteX379" fmla="*/ 3272198 w 12192000"/>
                <a:gd name="connsiteY379" fmla="*/ 767431 h 1608850"/>
                <a:gd name="connsiteX380" fmla="*/ 3288412 w 12192000"/>
                <a:gd name="connsiteY380" fmla="*/ 767431 h 1608850"/>
                <a:gd name="connsiteX381" fmla="*/ 3288412 w 12192000"/>
                <a:gd name="connsiteY381" fmla="*/ 588004 h 1608850"/>
                <a:gd name="connsiteX382" fmla="*/ 3294492 w 12192000"/>
                <a:gd name="connsiteY382" fmla="*/ 581518 h 1608850"/>
                <a:gd name="connsiteX383" fmla="*/ 3367453 w 12192000"/>
                <a:gd name="connsiteY383" fmla="*/ 581518 h 1608850"/>
                <a:gd name="connsiteX384" fmla="*/ 3367453 w 12192000"/>
                <a:gd name="connsiteY384" fmla="*/ 590166 h 1608850"/>
                <a:gd name="connsiteX385" fmla="*/ 3377586 w 12192000"/>
                <a:gd name="connsiteY385" fmla="*/ 590166 h 1608850"/>
                <a:gd name="connsiteX386" fmla="*/ 3377586 w 12192000"/>
                <a:gd name="connsiteY386" fmla="*/ 704740 h 1608850"/>
                <a:gd name="connsiteX387" fmla="*/ 3399879 w 12192000"/>
                <a:gd name="connsiteY387" fmla="*/ 704740 h 1608850"/>
                <a:gd name="connsiteX388" fmla="*/ 3399879 w 12192000"/>
                <a:gd name="connsiteY388" fmla="*/ 637725 h 1608850"/>
                <a:gd name="connsiteX389" fmla="*/ 3426227 w 12192000"/>
                <a:gd name="connsiteY389" fmla="*/ 637725 h 1608850"/>
                <a:gd name="connsiteX390" fmla="*/ 3430279 w 12192000"/>
                <a:gd name="connsiteY390" fmla="*/ 633401 h 1608850"/>
                <a:gd name="connsiteX391" fmla="*/ 3438387 w 12192000"/>
                <a:gd name="connsiteY391" fmla="*/ 633401 h 1608850"/>
                <a:gd name="connsiteX392" fmla="*/ 3442439 w 12192000"/>
                <a:gd name="connsiteY392" fmla="*/ 637725 h 1608850"/>
                <a:gd name="connsiteX393" fmla="*/ 3464734 w 12192000"/>
                <a:gd name="connsiteY393" fmla="*/ 637725 h 1608850"/>
                <a:gd name="connsiteX394" fmla="*/ 3464734 w 12192000"/>
                <a:gd name="connsiteY394" fmla="*/ 520989 h 1608850"/>
                <a:gd name="connsiteX395" fmla="*/ 3521481 w 12192000"/>
                <a:gd name="connsiteY395" fmla="*/ 510180 h 1608850"/>
                <a:gd name="connsiteX396" fmla="*/ 3521481 w 12192000"/>
                <a:gd name="connsiteY396" fmla="*/ 511261 h 1608850"/>
                <a:gd name="connsiteX397" fmla="*/ 3521481 w 12192000"/>
                <a:gd name="connsiteY397" fmla="*/ 518827 h 1608850"/>
                <a:gd name="connsiteX398" fmla="*/ 3547828 w 12192000"/>
                <a:gd name="connsiteY398" fmla="*/ 518827 h 1608850"/>
                <a:gd name="connsiteX399" fmla="*/ 3547828 w 12192000"/>
                <a:gd name="connsiteY399" fmla="*/ 773917 h 1608850"/>
                <a:gd name="connsiteX400" fmla="*/ 3570122 w 12192000"/>
                <a:gd name="connsiteY400" fmla="*/ 773917 h 1608850"/>
                <a:gd name="connsiteX401" fmla="*/ 3570122 w 12192000"/>
                <a:gd name="connsiteY401" fmla="*/ 769593 h 1608850"/>
                <a:gd name="connsiteX402" fmla="*/ 3582282 w 12192000"/>
                <a:gd name="connsiteY402" fmla="*/ 769593 h 1608850"/>
                <a:gd name="connsiteX403" fmla="*/ 3582282 w 12192000"/>
                <a:gd name="connsiteY403" fmla="*/ 773917 h 1608850"/>
                <a:gd name="connsiteX404" fmla="*/ 3606602 w 12192000"/>
                <a:gd name="connsiteY404" fmla="*/ 773917 h 1608850"/>
                <a:gd name="connsiteX405" fmla="*/ 3606602 w 12192000"/>
                <a:gd name="connsiteY405" fmla="*/ 760946 h 1608850"/>
                <a:gd name="connsiteX406" fmla="*/ 3634975 w 12192000"/>
                <a:gd name="connsiteY406" fmla="*/ 760946 h 1608850"/>
                <a:gd name="connsiteX407" fmla="*/ 3647135 w 12192000"/>
                <a:gd name="connsiteY407" fmla="*/ 756622 h 1608850"/>
                <a:gd name="connsiteX408" fmla="*/ 3667403 w 12192000"/>
                <a:gd name="connsiteY408" fmla="*/ 760946 h 1608850"/>
                <a:gd name="connsiteX409" fmla="*/ 3667403 w 12192000"/>
                <a:gd name="connsiteY409" fmla="*/ 743652 h 1608850"/>
                <a:gd name="connsiteX410" fmla="*/ 3675510 w 12192000"/>
                <a:gd name="connsiteY410" fmla="*/ 743652 h 1608850"/>
                <a:gd name="connsiteX411" fmla="*/ 3675510 w 12192000"/>
                <a:gd name="connsiteY411" fmla="*/ 730681 h 1608850"/>
                <a:gd name="connsiteX412" fmla="*/ 3732257 w 12192000"/>
                <a:gd name="connsiteY412" fmla="*/ 730681 h 1608850"/>
                <a:gd name="connsiteX413" fmla="*/ 3732257 w 12192000"/>
                <a:gd name="connsiteY413" fmla="*/ 700416 h 1608850"/>
                <a:gd name="connsiteX414" fmla="*/ 3750497 w 12192000"/>
                <a:gd name="connsiteY414" fmla="*/ 700416 h 1608850"/>
                <a:gd name="connsiteX415" fmla="*/ 3750497 w 12192000"/>
                <a:gd name="connsiteY415" fmla="*/ 693931 h 1608850"/>
                <a:gd name="connsiteX416" fmla="*/ 3762657 w 12192000"/>
                <a:gd name="connsiteY416" fmla="*/ 693931 h 1608850"/>
                <a:gd name="connsiteX417" fmla="*/ 3762657 w 12192000"/>
                <a:gd name="connsiteY417" fmla="*/ 700416 h 1608850"/>
                <a:gd name="connsiteX418" fmla="*/ 3778870 w 12192000"/>
                <a:gd name="connsiteY418" fmla="*/ 700416 h 1608850"/>
                <a:gd name="connsiteX419" fmla="*/ 3778870 w 12192000"/>
                <a:gd name="connsiteY419" fmla="*/ 750137 h 1608850"/>
                <a:gd name="connsiteX420" fmla="*/ 3789470 w 12192000"/>
                <a:gd name="connsiteY420" fmla="*/ 750137 h 1608850"/>
                <a:gd name="connsiteX421" fmla="*/ 3789470 w 12192000"/>
                <a:gd name="connsiteY421" fmla="*/ 586174 h 1608850"/>
                <a:gd name="connsiteX422" fmla="*/ 3791390 w 12192000"/>
                <a:gd name="connsiteY422" fmla="*/ 586174 h 1608850"/>
                <a:gd name="connsiteX423" fmla="*/ 3791390 w 12192000"/>
                <a:gd name="connsiteY423" fmla="*/ 723865 h 1608850"/>
                <a:gd name="connsiteX424" fmla="*/ 3791390 w 12192000"/>
                <a:gd name="connsiteY424" fmla="*/ 750137 h 1608850"/>
                <a:gd name="connsiteX425" fmla="*/ 3806350 w 12192000"/>
                <a:gd name="connsiteY425" fmla="*/ 750137 h 1608850"/>
                <a:gd name="connsiteX426" fmla="*/ 3806350 w 12192000"/>
                <a:gd name="connsiteY426" fmla="*/ 742023 h 1608850"/>
                <a:gd name="connsiteX427" fmla="*/ 3811298 w 12192000"/>
                <a:gd name="connsiteY427" fmla="*/ 742023 h 1608850"/>
                <a:gd name="connsiteX428" fmla="*/ 3811298 w 12192000"/>
                <a:gd name="connsiteY428" fmla="*/ 724196 h 1608850"/>
                <a:gd name="connsiteX429" fmla="*/ 3849805 w 12192000"/>
                <a:gd name="connsiteY429" fmla="*/ 724196 h 1608850"/>
                <a:gd name="connsiteX430" fmla="*/ 3849805 w 12192000"/>
                <a:gd name="connsiteY430" fmla="*/ 693931 h 1608850"/>
                <a:gd name="connsiteX431" fmla="*/ 3888823 w 12192000"/>
                <a:gd name="connsiteY431" fmla="*/ 693931 h 1608850"/>
                <a:gd name="connsiteX432" fmla="*/ 3888823 w 12192000"/>
                <a:gd name="connsiteY432" fmla="*/ 690579 h 1608850"/>
                <a:gd name="connsiteX433" fmla="*/ 3887708 w 12192000"/>
                <a:gd name="connsiteY433" fmla="*/ 690579 h 1608850"/>
                <a:gd name="connsiteX434" fmla="*/ 3879906 w 12192000"/>
                <a:gd name="connsiteY434" fmla="*/ 690579 h 1608850"/>
                <a:gd name="connsiteX435" fmla="*/ 3879906 w 12192000"/>
                <a:gd name="connsiteY435" fmla="*/ 689443 h 1608850"/>
                <a:gd name="connsiteX436" fmla="*/ 3879906 w 12192000"/>
                <a:gd name="connsiteY436" fmla="*/ 681500 h 1608850"/>
                <a:gd name="connsiteX437" fmla="*/ 3881022 w 12192000"/>
                <a:gd name="connsiteY437" fmla="*/ 681500 h 1608850"/>
                <a:gd name="connsiteX438" fmla="*/ 3888823 w 12192000"/>
                <a:gd name="connsiteY438" fmla="*/ 681500 h 1608850"/>
                <a:gd name="connsiteX439" fmla="*/ 3888823 w 12192000"/>
                <a:gd name="connsiteY439" fmla="*/ 679986 h 1608850"/>
                <a:gd name="connsiteX440" fmla="*/ 3888823 w 12192000"/>
                <a:gd name="connsiteY440" fmla="*/ 669395 h 1608850"/>
                <a:gd name="connsiteX441" fmla="*/ 3887708 w 12192000"/>
                <a:gd name="connsiteY441" fmla="*/ 669395 h 1608850"/>
                <a:gd name="connsiteX442" fmla="*/ 3879906 w 12192000"/>
                <a:gd name="connsiteY442" fmla="*/ 669395 h 1608850"/>
                <a:gd name="connsiteX443" fmla="*/ 3879906 w 12192000"/>
                <a:gd name="connsiteY443" fmla="*/ 667882 h 1608850"/>
                <a:gd name="connsiteX444" fmla="*/ 3879906 w 12192000"/>
                <a:gd name="connsiteY444" fmla="*/ 657290 h 1608850"/>
                <a:gd name="connsiteX445" fmla="*/ 3881022 w 12192000"/>
                <a:gd name="connsiteY445" fmla="*/ 657290 h 1608850"/>
                <a:gd name="connsiteX446" fmla="*/ 3888823 w 12192000"/>
                <a:gd name="connsiteY446" fmla="*/ 657290 h 1608850"/>
                <a:gd name="connsiteX447" fmla="*/ 3888823 w 12192000"/>
                <a:gd name="connsiteY447" fmla="*/ 656156 h 1608850"/>
                <a:gd name="connsiteX448" fmla="*/ 3888823 w 12192000"/>
                <a:gd name="connsiteY448" fmla="*/ 648212 h 1608850"/>
                <a:gd name="connsiteX449" fmla="*/ 3887708 w 12192000"/>
                <a:gd name="connsiteY449" fmla="*/ 648212 h 1608850"/>
                <a:gd name="connsiteX450" fmla="*/ 3879906 w 12192000"/>
                <a:gd name="connsiteY450" fmla="*/ 648212 h 1608850"/>
                <a:gd name="connsiteX451" fmla="*/ 3879906 w 12192000"/>
                <a:gd name="connsiteY451" fmla="*/ 646698 h 1608850"/>
                <a:gd name="connsiteX452" fmla="*/ 3879906 w 12192000"/>
                <a:gd name="connsiteY452" fmla="*/ 636107 h 1608850"/>
                <a:gd name="connsiteX453" fmla="*/ 3881022 w 12192000"/>
                <a:gd name="connsiteY453" fmla="*/ 636107 h 1608850"/>
                <a:gd name="connsiteX454" fmla="*/ 3888823 w 12192000"/>
                <a:gd name="connsiteY454" fmla="*/ 636107 h 1608850"/>
                <a:gd name="connsiteX455" fmla="*/ 3888823 w 12192000"/>
                <a:gd name="connsiteY455" fmla="*/ 634594 h 1608850"/>
                <a:gd name="connsiteX456" fmla="*/ 3888823 w 12192000"/>
                <a:gd name="connsiteY456" fmla="*/ 624002 h 1608850"/>
                <a:gd name="connsiteX457" fmla="*/ 3887708 w 12192000"/>
                <a:gd name="connsiteY457" fmla="*/ 624002 h 1608850"/>
                <a:gd name="connsiteX458" fmla="*/ 3879906 w 12192000"/>
                <a:gd name="connsiteY458" fmla="*/ 624002 h 1608850"/>
                <a:gd name="connsiteX459" fmla="*/ 3879906 w 12192000"/>
                <a:gd name="connsiteY459" fmla="*/ 622489 h 1608850"/>
                <a:gd name="connsiteX460" fmla="*/ 3879906 w 12192000"/>
                <a:gd name="connsiteY460" fmla="*/ 611898 h 1608850"/>
                <a:gd name="connsiteX461" fmla="*/ 3881022 w 12192000"/>
                <a:gd name="connsiteY461" fmla="*/ 611898 h 1608850"/>
                <a:gd name="connsiteX462" fmla="*/ 3888823 w 12192000"/>
                <a:gd name="connsiteY462" fmla="*/ 611898 h 1608850"/>
                <a:gd name="connsiteX463" fmla="*/ 3888823 w 12192000"/>
                <a:gd name="connsiteY463" fmla="*/ 610763 h 1608850"/>
                <a:gd name="connsiteX464" fmla="*/ 3888823 w 12192000"/>
                <a:gd name="connsiteY464" fmla="*/ 602819 h 1608850"/>
                <a:gd name="connsiteX465" fmla="*/ 3887708 w 12192000"/>
                <a:gd name="connsiteY465" fmla="*/ 602819 h 1608850"/>
                <a:gd name="connsiteX466" fmla="*/ 3879906 w 12192000"/>
                <a:gd name="connsiteY466" fmla="*/ 602819 h 1608850"/>
                <a:gd name="connsiteX467" fmla="*/ 3879906 w 12192000"/>
                <a:gd name="connsiteY467" fmla="*/ 601307 h 1608850"/>
                <a:gd name="connsiteX468" fmla="*/ 3879906 w 12192000"/>
                <a:gd name="connsiteY468" fmla="*/ 590714 h 1608850"/>
                <a:gd name="connsiteX469" fmla="*/ 3881022 w 12192000"/>
                <a:gd name="connsiteY469" fmla="*/ 590714 h 1608850"/>
                <a:gd name="connsiteX470" fmla="*/ 3888823 w 12192000"/>
                <a:gd name="connsiteY470" fmla="*/ 590714 h 1608850"/>
                <a:gd name="connsiteX471" fmla="*/ 3888823 w 12192000"/>
                <a:gd name="connsiteY471" fmla="*/ 589202 h 1608850"/>
                <a:gd name="connsiteX472" fmla="*/ 3888823 w 12192000"/>
                <a:gd name="connsiteY472" fmla="*/ 578610 h 1608850"/>
                <a:gd name="connsiteX473" fmla="*/ 3887708 w 12192000"/>
                <a:gd name="connsiteY473" fmla="*/ 578610 h 1608850"/>
                <a:gd name="connsiteX474" fmla="*/ 3879906 w 12192000"/>
                <a:gd name="connsiteY474" fmla="*/ 578610 h 1608850"/>
                <a:gd name="connsiteX475" fmla="*/ 3879906 w 12192000"/>
                <a:gd name="connsiteY475" fmla="*/ 577096 h 1608850"/>
                <a:gd name="connsiteX476" fmla="*/ 3879906 w 12192000"/>
                <a:gd name="connsiteY476" fmla="*/ 566505 h 1608850"/>
                <a:gd name="connsiteX477" fmla="*/ 3881022 w 12192000"/>
                <a:gd name="connsiteY477" fmla="*/ 566505 h 1608850"/>
                <a:gd name="connsiteX478" fmla="*/ 3888823 w 12192000"/>
                <a:gd name="connsiteY478" fmla="*/ 566505 h 1608850"/>
                <a:gd name="connsiteX479" fmla="*/ 3888823 w 12192000"/>
                <a:gd name="connsiteY479" fmla="*/ 565370 h 1608850"/>
                <a:gd name="connsiteX480" fmla="*/ 3888823 w 12192000"/>
                <a:gd name="connsiteY480" fmla="*/ 557427 h 1608850"/>
                <a:gd name="connsiteX481" fmla="*/ 3887708 w 12192000"/>
                <a:gd name="connsiteY481" fmla="*/ 557427 h 1608850"/>
                <a:gd name="connsiteX482" fmla="*/ 3879906 w 12192000"/>
                <a:gd name="connsiteY482" fmla="*/ 557427 h 1608850"/>
                <a:gd name="connsiteX483" fmla="*/ 3879906 w 12192000"/>
                <a:gd name="connsiteY483" fmla="*/ 555914 h 1608850"/>
                <a:gd name="connsiteX484" fmla="*/ 3879906 w 12192000"/>
                <a:gd name="connsiteY484" fmla="*/ 545322 h 1608850"/>
                <a:gd name="connsiteX485" fmla="*/ 3881022 w 12192000"/>
                <a:gd name="connsiteY485" fmla="*/ 545322 h 1608850"/>
                <a:gd name="connsiteX486" fmla="*/ 3888823 w 12192000"/>
                <a:gd name="connsiteY486" fmla="*/ 545322 h 1608850"/>
                <a:gd name="connsiteX487" fmla="*/ 3887708 w 12192000"/>
                <a:gd name="connsiteY487" fmla="*/ 543053 h 1608850"/>
                <a:gd name="connsiteX488" fmla="*/ 3879906 w 12192000"/>
                <a:gd name="connsiteY488" fmla="*/ 527166 h 1608850"/>
                <a:gd name="connsiteX489" fmla="*/ 3879906 w 12192000"/>
                <a:gd name="connsiteY489" fmla="*/ 478746 h 1608850"/>
                <a:gd name="connsiteX490" fmla="*/ 4029251 w 12192000"/>
                <a:gd name="connsiteY490" fmla="*/ 478746 h 1608850"/>
                <a:gd name="connsiteX491" fmla="*/ 4042623 w 12192000"/>
                <a:gd name="connsiteY491" fmla="*/ 505982 h 1608850"/>
                <a:gd name="connsiteX492" fmla="*/ 4042623 w 12192000"/>
                <a:gd name="connsiteY492" fmla="*/ 566505 h 1608850"/>
                <a:gd name="connsiteX493" fmla="*/ 4041510 w 12192000"/>
                <a:gd name="connsiteY493" fmla="*/ 566505 h 1608850"/>
                <a:gd name="connsiteX494" fmla="*/ 4033708 w 12192000"/>
                <a:gd name="connsiteY494" fmla="*/ 566505 h 1608850"/>
                <a:gd name="connsiteX495" fmla="*/ 4033708 w 12192000"/>
                <a:gd name="connsiteY495" fmla="*/ 568018 h 1608850"/>
                <a:gd name="connsiteX496" fmla="*/ 4033708 w 12192000"/>
                <a:gd name="connsiteY496" fmla="*/ 578610 h 1608850"/>
                <a:gd name="connsiteX497" fmla="*/ 4034823 w 12192000"/>
                <a:gd name="connsiteY497" fmla="*/ 578610 h 1608850"/>
                <a:gd name="connsiteX498" fmla="*/ 4042623 w 12192000"/>
                <a:gd name="connsiteY498" fmla="*/ 578610 h 1608850"/>
                <a:gd name="connsiteX499" fmla="*/ 4042623 w 12192000"/>
                <a:gd name="connsiteY499" fmla="*/ 580123 h 1608850"/>
                <a:gd name="connsiteX500" fmla="*/ 4042623 w 12192000"/>
                <a:gd name="connsiteY500" fmla="*/ 590714 h 1608850"/>
                <a:gd name="connsiteX501" fmla="*/ 4041510 w 12192000"/>
                <a:gd name="connsiteY501" fmla="*/ 590714 h 1608850"/>
                <a:gd name="connsiteX502" fmla="*/ 4033708 w 12192000"/>
                <a:gd name="connsiteY502" fmla="*/ 590714 h 1608850"/>
                <a:gd name="connsiteX503" fmla="*/ 4033708 w 12192000"/>
                <a:gd name="connsiteY503" fmla="*/ 592227 h 1608850"/>
                <a:gd name="connsiteX504" fmla="*/ 4033708 w 12192000"/>
                <a:gd name="connsiteY504" fmla="*/ 602819 h 1608850"/>
                <a:gd name="connsiteX505" fmla="*/ 4034823 w 12192000"/>
                <a:gd name="connsiteY505" fmla="*/ 602819 h 1608850"/>
                <a:gd name="connsiteX506" fmla="*/ 4042623 w 12192000"/>
                <a:gd name="connsiteY506" fmla="*/ 602819 h 1608850"/>
                <a:gd name="connsiteX507" fmla="*/ 4042623 w 12192000"/>
                <a:gd name="connsiteY507" fmla="*/ 603955 h 1608850"/>
                <a:gd name="connsiteX508" fmla="*/ 4042623 w 12192000"/>
                <a:gd name="connsiteY508" fmla="*/ 611898 h 1608850"/>
                <a:gd name="connsiteX509" fmla="*/ 4041510 w 12192000"/>
                <a:gd name="connsiteY509" fmla="*/ 611898 h 1608850"/>
                <a:gd name="connsiteX510" fmla="*/ 4033708 w 12192000"/>
                <a:gd name="connsiteY510" fmla="*/ 611898 h 1608850"/>
                <a:gd name="connsiteX511" fmla="*/ 4033708 w 12192000"/>
                <a:gd name="connsiteY511" fmla="*/ 613411 h 1608850"/>
                <a:gd name="connsiteX512" fmla="*/ 4033708 w 12192000"/>
                <a:gd name="connsiteY512" fmla="*/ 624002 h 1608850"/>
                <a:gd name="connsiteX513" fmla="*/ 4034823 w 12192000"/>
                <a:gd name="connsiteY513" fmla="*/ 624002 h 1608850"/>
                <a:gd name="connsiteX514" fmla="*/ 4042623 w 12192000"/>
                <a:gd name="connsiteY514" fmla="*/ 624002 h 1608850"/>
                <a:gd name="connsiteX515" fmla="*/ 4042623 w 12192000"/>
                <a:gd name="connsiteY515" fmla="*/ 625516 h 1608850"/>
                <a:gd name="connsiteX516" fmla="*/ 4042623 w 12192000"/>
                <a:gd name="connsiteY516" fmla="*/ 636107 h 1608850"/>
                <a:gd name="connsiteX517" fmla="*/ 4041510 w 12192000"/>
                <a:gd name="connsiteY517" fmla="*/ 636107 h 1608850"/>
                <a:gd name="connsiteX518" fmla="*/ 4033708 w 12192000"/>
                <a:gd name="connsiteY518" fmla="*/ 636107 h 1608850"/>
                <a:gd name="connsiteX519" fmla="*/ 4033708 w 12192000"/>
                <a:gd name="connsiteY519" fmla="*/ 637620 h 1608850"/>
                <a:gd name="connsiteX520" fmla="*/ 4033708 w 12192000"/>
                <a:gd name="connsiteY520" fmla="*/ 648212 h 1608850"/>
                <a:gd name="connsiteX521" fmla="*/ 4034823 w 12192000"/>
                <a:gd name="connsiteY521" fmla="*/ 648212 h 1608850"/>
                <a:gd name="connsiteX522" fmla="*/ 4042623 w 12192000"/>
                <a:gd name="connsiteY522" fmla="*/ 648212 h 1608850"/>
                <a:gd name="connsiteX523" fmla="*/ 4042623 w 12192000"/>
                <a:gd name="connsiteY523" fmla="*/ 649346 h 1608850"/>
                <a:gd name="connsiteX524" fmla="*/ 4042623 w 12192000"/>
                <a:gd name="connsiteY524" fmla="*/ 657290 h 1608850"/>
                <a:gd name="connsiteX525" fmla="*/ 4041510 w 12192000"/>
                <a:gd name="connsiteY525" fmla="*/ 657290 h 1608850"/>
                <a:gd name="connsiteX526" fmla="*/ 4033708 w 12192000"/>
                <a:gd name="connsiteY526" fmla="*/ 657290 h 1608850"/>
                <a:gd name="connsiteX527" fmla="*/ 4033708 w 12192000"/>
                <a:gd name="connsiteY527" fmla="*/ 658804 h 1608850"/>
                <a:gd name="connsiteX528" fmla="*/ 4033708 w 12192000"/>
                <a:gd name="connsiteY528" fmla="*/ 669395 h 1608850"/>
                <a:gd name="connsiteX529" fmla="*/ 4034823 w 12192000"/>
                <a:gd name="connsiteY529" fmla="*/ 669395 h 1608850"/>
                <a:gd name="connsiteX530" fmla="*/ 4042623 w 12192000"/>
                <a:gd name="connsiteY530" fmla="*/ 669395 h 1608850"/>
                <a:gd name="connsiteX531" fmla="*/ 4042623 w 12192000"/>
                <a:gd name="connsiteY531" fmla="*/ 670908 h 1608850"/>
                <a:gd name="connsiteX532" fmla="*/ 4042623 w 12192000"/>
                <a:gd name="connsiteY532" fmla="*/ 681500 h 1608850"/>
                <a:gd name="connsiteX533" fmla="*/ 4041510 w 12192000"/>
                <a:gd name="connsiteY533" fmla="*/ 681500 h 1608850"/>
                <a:gd name="connsiteX534" fmla="*/ 4033708 w 12192000"/>
                <a:gd name="connsiteY534" fmla="*/ 681500 h 1608850"/>
                <a:gd name="connsiteX535" fmla="*/ 4033708 w 12192000"/>
                <a:gd name="connsiteY535" fmla="*/ 682634 h 1608850"/>
                <a:gd name="connsiteX536" fmla="*/ 4033708 w 12192000"/>
                <a:gd name="connsiteY536" fmla="*/ 690579 h 1608850"/>
                <a:gd name="connsiteX537" fmla="*/ 4034823 w 12192000"/>
                <a:gd name="connsiteY537" fmla="*/ 690579 h 1608850"/>
                <a:gd name="connsiteX538" fmla="*/ 4042623 w 12192000"/>
                <a:gd name="connsiteY538" fmla="*/ 690579 h 1608850"/>
                <a:gd name="connsiteX539" fmla="*/ 4042623 w 12192000"/>
                <a:gd name="connsiteY539" fmla="*/ 692091 h 1608850"/>
                <a:gd name="connsiteX540" fmla="*/ 4042623 w 12192000"/>
                <a:gd name="connsiteY540" fmla="*/ 702682 h 1608850"/>
                <a:gd name="connsiteX541" fmla="*/ 4041510 w 12192000"/>
                <a:gd name="connsiteY541" fmla="*/ 702682 h 1608850"/>
                <a:gd name="connsiteX542" fmla="*/ 4033708 w 12192000"/>
                <a:gd name="connsiteY542" fmla="*/ 702682 h 1608850"/>
                <a:gd name="connsiteX543" fmla="*/ 4033708 w 12192000"/>
                <a:gd name="connsiteY543" fmla="*/ 704195 h 1608850"/>
                <a:gd name="connsiteX544" fmla="*/ 4033708 w 12192000"/>
                <a:gd name="connsiteY544" fmla="*/ 714788 h 1608850"/>
                <a:gd name="connsiteX545" fmla="*/ 4034823 w 12192000"/>
                <a:gd name="connsiteY545" fmla="*/ 714788 h 1608850"/>
                <a:gd name="connsiteX546" fmla="*/ 4042623 w 12192000"/>
                <a:gd name="connsiteY546" fmla="*/ 714788 h 1608850"/>
                <a:gd name="connsiteX547" fmla="*/ 4042623 w 12192000"/>
                <a:gd name="connsiteY547" fmla="*/ 716300 h 1608850"/>
                <a:gd name="connsiteX548" fmla="*/ 4042623 w 12192000"/>
                <a:gd name="connsiteY548" fmla="*/ 726892 h 1608850"/>
                <a:gd name="connsiteX549" fmla="*/ 4041510 w 12192000"/>
                <a:gd name="connsiteY549" fmla="*/ 726892 h 1608850"/>
                <a:gd name="connsiteX550" fmla="*/ 4033708 w 12192000"/>
                <a:gd name="connsiteY550" fmla="*/ 726892 h 1608850"/>
                <a:gd name="connsiteX551" fmla="*/ 4033708 w 12192000"/>
                <a:gd name="connsiteY551" fmla="*/ 728027 h 1608850"/>
                <a:gd name="connsiteX552" fmla="*/ 4033708 w 12192000"/>
                <a:gd name="connsiteY552" fmla="*/ 735970 h 1608850"/>
                <a:gd name="connsiteX553" fmla="*/ 4034823 w 12192000"/>
                <a:gd name="connsiteY553" fmla="*/ 735970 h 1608850"/>
                <a:gd name="connsiteX554" fmla="*/ 4042623 w 12192000"/>
                <a:gd name="connsiteY554" fmla="*/ 735970 h 1608850"/>
                <a:gd name="connsiteX555" fmla="*/ 4042623 w 12192000"/>
                <a:gd name="connsiteY555" fmla="*/ 737484 h 1608850"/>
                <a:gd name="connsiteX556" fmla="*/ 4042623 w 12192000"/>
                <a:gd name="connsiteY556" fmla="*/ 748075 h 1608850"/>
                <a:gd name="connsiteX557" fmla="*/ 4041510 w 12192000"/>
                <a:gd name="connsiteY557" fmla="*/ 748075 h 1608850"/>
                <a:gd name="connsiteX558" fmla="*/ 4033708 w 12192000"/>
                <a:gd name="connsiteY558" fmla="*/ 748075 h 1608850"/>
                <a:gd name="connsiteX559" fmla="*/ 4033708 w 12192000"/>
                <a:gd name="connsiteY559" fmla="*/ 749588 h 1608850"/>
                <a:gd name="connsiteX560" fmla="*/ 4033708 w 12192000"/>
                <a:gd name="connsiteY560" fmla="*/ 760181 h 1608850"/>
                <a:gd name="connsiteX561" fmla="*/ 4034823 w 12192000"/>
                <a:gd name="connsiteY561" fmla="*/ 760181 h 1608850"/>
                <a:gd name="connsiteX562" fmla="*/ 4042623 w 12192000"/>
                <a:gd name="connsiteY562" fmla="*/ 760181 h 1608850"/>
                <a:gd name="connsiteX563" fmla="*/ 4042623 w 12192000"/>
                <a:gd name="connsiteY563" fmla="*/ 761314 h 1608850"/>
                <a:gd name="connsiteX564" fmla="*/ 4042623 w 12192000"/>
                <a:gd name="connsiteY564" fmla="*/ 769258 h 1608850"/>
                <a:gd name="connsiteX565" fmla="*/ 4041510 w 12192000"/>
                <a:gd name="connsiteY565" fmla="*/ 769258 h 1608850"/>
                <a:gd name="connsiteX566" fmla="*/ 4033708 w 12192000"/>
                <a:gd name="connsiteY566" fmla="*/ 769258 h 1608850"/>
                <a:gd name="connsiteX567" fmla="*/ 4033708 w 12192000"/>
                <a:gd name="connsiteY567" fmla="*/ 770772 h 1608850"/>
                <a:gd name="connsiteX568" fmla="*/ 4033708 w 12192000"/>
                <a:gd name="connsiteY568" fmla="*/ 781363 h 1608850"/>
                <a:gd name="connsiteX569" fmla="*/ 4034823 w 12192000"/>
                <a:gd name="connsiteY569" fmla="*/ 781363 h 1608850"/>
                <a:gd name="connsiteX570" fmla="*/ 4042623 w 12192000"/>
                <a:gd name="connsiteY570" fmla="*/ 781363 h 1608850"/>
                <a:gd name="connsiteX571" fmla="*/ 4042623 w 12192000"/>
                <a:gd name="connsiteY571" fmla="*/ 782876 h 1608850"/>
                <a:gd name="connsiteX572" fmla="*/ 4042623 w 12192000"/>
                <a:gd name="connsiteY572" fmla="*/ 793468 h 1608850"/>
                <a:gd name="connsiteX573" fmla="*/ 4041510 w 12192000"/>
                <a:gd name="connsiteY573" fmla="*/ 793468 h 1608850"/>
                <a:gd name="connsiteX574" fmla="*/ 4033708 w 12192000"/>
                <a:gd name="connsiteY574" fmla="*/ 793468 h 1608850"/>
                <a:gd name="connsiteX575" fmla="*/ 4033708 w 12192000"/>
                <a:gd name="connsiteY575" fmla="*/ 794981 h 1608850"/>
                <a:gd name="connsiteX576" fmla="*/ 4033708 w 12192000"/>
                <a:gd name="connsiteY576" fmla="*/ 805572 h 1608850"/>
                <a:gd name="connsiteX577" fmla="*/ 4034823 w 12192000"/>
                <a:gd name="connsiteY577" fmla="*/ 805572 h 1608850"/>
                <a:gd name="connsiteX578" fmla="*/ 4042623 w 12192000"/>
                <a:gd name="connsiteY578" fmla="*/ 805572 h 1608850"/>
                <a:gd name="connsiteX579" fmla="*/ 4042623 w 12192000"/>
                <a:gd name="connsiteY579" fmla="*/ 806707 h 1608850"/>
                <a:gd name="connsiteX580" fmla="*/ 4042623 w 12192000"/>
                <a:gd name="connsiteY580" fmla="*/ 814651 h 1608850"/>
                <a:gd name="connsiteX581" fmla="*/ 4041510 w 12192000"/>
                <a:gd name="connsiteY581" fmla="*/ 814651 h 1608850"/>
                <a:gd name="connsiteX582" fmla="*/ 4033708 w 12192000"/>
                <a:gd name="connsiteY582" fmla="*/ 814651 h 1608850"/>
                <a:gd name="connsiteX583" fmla="*/ 4033708 w 12192000"/>
                <a:gd name="connsiteY583" fmla="*/ 816163 h 1608850"/>
                <a:gd name="connsiteX584" fmla="*/ 4033708 w 12192000"/>
                <a:gd name="connsiteY584" fmla="*/ 826756 h 1608850"/>
                <a:gd name="connsiteX585" fmla="*/ 4058227 w 12192000"/>
                <a:gd name="connsiteY585" fmla="*/ 853992 h 1608850"/>
                <a:gd name="connsiteX586" fmla="*/ 4057113 w 12192000"/>
                <a:gd name="connsiteY586" fmla="*/ 860044 h 1608850"/>
                <a:gd name="connsiteX587" fmla="*/ 4049311 w 12192000"/>
                <a:gd name="connsiteY587" fmla="*/ 860044 h 1608850"/>
                <a:gd name="connsiteX588" fmla="*/ 4049311 w 12192000"/>
                <a:gd name="connsiteY588" fmla="*/ 893331 h 1608850"/>
                <a:gd name="connsiteX589" fmla="*/ 4050427 w 12192000"/>
                <a:gd name="connsiteY589" fmla="*/ 893331 h 1608850"/>
                <a:gd name="connsiteX590" fmla="*/ 4058227 w 12192000"/>
                <a:gd name="connsiteY590" fmla="*/ 893331 h 1608850"/>
                <a:gd name="connsiteX591" fmla="*/ 4058227 w 12192000"/>
                <a:gd name="connsiteY591" fmla="*/ 891440 h 1608850"/>
                <a:gd name="connsiteX592" fmla="*/ 4058227 w 12192000"/>
                <a:gd name="connsiteY592" fmla="*/ 878201 h 1608850"/>
                <a:gd name="connsiteX593" fmla="*/ 4059342 w 12192000"/>
                <a:gd name="connsiteY593" fmla="*/ 877444 h 1608850"/>
                <a:gd name="connsiteX594" fmla="*/ 4067142 w 12192000"/>
                <a:gd name="connsiteY594" fmla="*/ 872149 h 1608850"/>
                <a:gd name="connsiteX595" fmla="*/ 4069094 w 12192000"/>
                <a:gd name="connsiteY595" fmla="*/ 872149 h 1608850"/>
                <a:gd name="connsiteX596" fmla="*/ 4082747 w 12192000"/>
                <a:gd name="connsiteY596" fmla="*/ 872149 h 1608850"/>
                <a:gd name="connsiteX597" fmla="*/ 4082747 w 12192000"/>
                <a:gd name="connsiteY597" fmla="*/ 873661 h 1608850"/>
                <a:gd name="connsiteX598" fmla="*/ 4082747 w 12192000"/>
                <a:gd name="connsiteY598" fmla="*/ 884253 h 1608850"/>
                <a:gd name="connsiteX599" fmla="*/ 4084419 w 12192000"/>
                <a:gd name="connsiteY599" fmla="*/ 884253 h 1608850"/>
                <a:gd name="connsiteX600" fmla="*/ 4096121 w 12192000"/>
                <a:gd name="connsiteY600" fmla="*/ 884253 h 1608850"/>
                <a:gd name="connsiteX601" fmla="*/ 4097235 w 12192000"/>
                <a:gd name="connsiteY601" fmla="*/ 890305 h 1608850"/>
                <a:gd name="connsiteX602" fmla="*/ 4105038 w 12192000"/>
                <a:gd name="connsiteY602" fmla="*/ 890305 h 1608850"/>
                <a:gd name="connsiteX603" fmla="*/ 4129555 w 12192000"/>
                <a:gd name="connsiteY603" fmla="*/ 932671 h 1608850"/>
                <a:gd name="connsiteX604" fmla="*/ 4129555 w 12192000"/>
                <a:gd name="connsiteY604" fmla="*/ 951821 h 1608850"/>
                <a:gd name="connsiteX605" fmla="*/ 4129555 w 12192000"/>
                <a:gd name="connsiteY605" fmla="*/ 970823 h 1608850"/>
                <a:gd name="connsiteX606" fmla="*/ 4138472 w 12192000"/>
                <a:gd name="connsiteY606" fmla="*/ 970823 h 1608850"/>
                <a:gd name="connsiteX607" fmla="*/ 4138472 w 12192000"/>
                <a:gd name="connsiteY607" fmla="*/ 956881 h 1608850"/>
                <a:gd name="connsiteX608" fmla="*/ 4139308 w 12192000"/>
                <a:gd name="connsiteY608" fmla="*/ 956881 h 1608850"/>
                <a:gd name="connsiteX609" fmla="*/ 4145159 w 12192000"/>
                <a:gd name="connsiteY609" fmla="*/ 956881 h 1608850"/>
                <a:gd name="connsiteX610" fmla="*/ 4145159 w 12192000"/>
                <a:gd name="connsiteY610" fmla="*/ 958394 h 1608850"/>
                <a:gd name="connsiteX611" fmla="*/ 4145159 w 12192000"/>
                <a:gd name="connsiteY611" fmla="*/ 968985 h 1608850"/>
                <a:gd name="connsiteX612" fmla="*/ 4154075 w 12192000"/>
                <a:gd name="connsiteY612" fmla="*/ 905436 h 1608850"/>
                <a:gd name="connsiteX613" fmla="*/ 4191968 w 12192000"/>
                <a:gd name="connsiteY613" fmla="*/ 905436 h 1608850"/>
                <a:gd name="connsiteX614" fmla="*/ 4191968 w 12192000"/>
                <a:gd name="connsiteY614" fmla="*/ 808599 h 1608850"/>
                <a:gd name="connsiteX615" fmla="*/ 4227631 w 12192000"/>
                <a:gd name="connsiteY615" fmla="*/ 808599 h 1608850"/>
                <a:gd name="connsiteX616" fmla="*/ 4227631 w 12192000"/>
                <a:gd name="connsiteY616" fmla="*/ 807464 h 1608850"/>
                <a:gd name="connsiteX617" fmla="*/ 4227631 w 12192000"/>
                <a:gd name="connsiteY617" fmla="*/ 799520 h 1608850"/>
                <a:gd name="connsiteX618" fmla="*/ 4249922 w 12192000"/>
                <a:gd name="connsiteY618" fmla="*/ 799520 h 1608850"/>
                <a:gd name="connsiteX619" fmla="*/ 4249922 w 12192000"/>
                <a:gd name="connsiteY619" fmla="*/ 748075 h 1608850"/>
                <a:gd name="connsiteX620" fmla="*/ 4245463 w 12192000"/>
                <a:gd name="connsiteY620" fmla="*/ 745805 h 1608850"/>
                <a:gd name="connsiteX621" fmla="*/ 4245463 w 12192000"/>
                <a:gd name="connsiteY621" fmla="*/ 729918 h 1608850"/>
                <a:gd name="connsiteX622" fmla="*/ 4249922 w 12192000"/>
                <a:gd name="connsiteY622" fmla="*/ 732945 h 1608850"/>
                <a:gd name="connsiteX623" fmla="*/ 4254381 w 12192000"/>
                <a:gd name="connsiteY623" fmla="*/ 702682 h 1608850"/>
                <a:gd name="connsiteX624" fmla="*/ 4258839 w 12192000"/>
                <a:gd name="connsiteY624" fmla="*/ 732945 h 1608850"/>
                <a:gd name="connsiteX625" fmla="*/ 4261346 w 12192000"/>
                <a:gd name="connsiteY625" fmla="*/ 728783 h 1608850"/>
                <a:gd name="connsiteX626" fmla="*/ 4263297 w 12192000"/>
                <a:gd name="connsiteY626" fmla="*/ 720840 h 1608850"/>
                <a:gd name="connsiteX627" fmla="*/ 4263853 w 12192000"/>
                <a:gd name="connsiteY627" fmla="*/ 719327 h 1608850"/>
                <a:gd name="connsiteX628" fmla="*/ 4267754 w 12192000"/>
                <a:gd name="connsiteY628" fmla="*/ 708734 h 1608850"/>
                <a:gd name="connsiteX629" fmla="*/ 4268311 w 12192000"/>
                <a:gd name="connsiteY629" fmla="*/ 707222 h 1608850"/>
                <a:gd name="connsiteX630" fmla="*/ 4272213 w 12192000"/>
                <a:gd name="connsiteY630" fmla="*/ 696631 h 1608850"/>
                <a:gd name="connsiteX631" fmla="*/ 4273605 w 12192000"/>
                <a:gd name="connsiteY631" fmla="*/ 695495 h 1608850"/>
                <a:gd name="connsiteX632" fmla="*/ 4283357 w 12192000"/>
                <a:gd name="connsiteY632" fmla="*/ 687552 h 1608850"/>
                <a:gd name="connsiteX633" fmla="*/ 4285030 w 12192000"/>
                <a:gd name="connsiteY633" fmla="*/ 686039 h 1608850"/>
                <a:gd name="connsiteX634" fmla="*/ 4296732 w 12192000"/>
                <a:gd name="connsiteY634" fmla="*/ 675447 h 1608850"/>
                <a:gd name="connsiteX635" fmla="*/ 4297568 w 12192000"/>
                <a:gd name="connsiteY635" fmla="*/ 673934 h 1608850"/>
                <a:gd name="connsiteX636" fmla="*/ 4303418 w 12192000"/>
                <a:gd name="connsiteY636" fmla="*/ 663343 h 1608850"/>
                <a:gd name="connsiteX637" fmla="*/ 4303976 w 12192000"/>
                <a:gd name="connsiteY637" fmla="*/ 660695 h 1608850"/>
                <a:gd name="connsiteX638" fmla="*/ 4307877 w 12192000"/>
                <a:gd name="connsiteY638" fmla="*/ 642159 h 1608850"/>
                <a:gd name="connsiteX639" fmla="*/ 4308435 w 12192000"/>
                <a:gd name="connsiteY639" fmla="*/ 644807 h 1608850"/>
                <a:gd name="connsiteX640" fmla="*/ 4312335 w 12192000"/>
                <a:gd name="connsiteY640" fmla="*/ 663343 h 1608850"/>
                <a:gd name="connsiteX641" fmla="*/ 4312893 w 12192000"/>
                <a:gd name="connsiteY641" fmla="*/ 664477 h 1608850"/>
                <a:gd name="connsiteX642" fmla="*/ 4316793 w 12192000"/>
                <a:gd name="connsiteY642" fmla="*/ 672421 h 1608850"/>
                <a:gd name="connsiteX643" fmla="*/ 4318186 w 12192000"/>
                <a:gd name="connsiteY643" fmla="*/ 673934 h 1608850"/>
                <a:gd name="connsiteX644" fmla="*/ 4327938 w 12192000"/>
                <a:gd name="connsiteY644" fmla="*/ 684525 h 1608850"/>
                <a:gd name="connsiteX645" fmla="*/ 4329054 w 12192000"/>
                <a:gd name="connsiteY645" fmla="*/ 686039 h 1608850"/>
                <a:gd name="connsiteX646" fmla="*/ 4336853 w 12192000"/>
                <a:gd name="connsiteY646" fmla="*/ 696631 h 1608850"/>
                <a:gd name="connsiteX647" fmla="*/ 4337969 w 12192000"/>
                <a:gd name="connsiteY647" fmla="*/ 698143 h 1608850"/>
                <a:gd name="connsiteX648" fmla="*/ 4345771 w 12192000"/>
                <a:gd name="connsiteY648" fmla="*/ 708734 h 1608850"/>
                <a:gd name="connsiteX649" fmla="*/ 4346049 w 12192000"/>
                <a:gd name="connsiteY649" fmla="*/ 710248 h 1608850"/>
                <a:gd name="connsiteX650" fmla="*/ 4347998 w 12192000"/>
                <a:gd name="connsiteY650" fmla="*/ 720840 h 1608850"/>
                <a:gd name="connsiteX651" fmla="*/ 4348277 w 12192000"/>
                <a:gd name="connsiteY651" fmla="*/ 722352 h 1608850"/>
                <a:gd name="connsiteX652" fmla="*/ 4350228 w 12192000"/>
                <a:gd name="connsiteY652" fmla="*/ 732945 h 1608850"/>
                <a:gd name="connsiteX653" fmla="*/ 4356914 w 12192000"/>
                <a:gd name="connsiteY653" fmla="*/ 702682 h 1608850"/>
                <a:gd name="connsiteX654" fmla="*/ 4361373 w 12192000"/>
                <a:gd name="connsiteY654" fmla="*/ 732945 h 1608850"/>
                <a:gd name="connsiteX655" fmla="*/ 4365830 w 12192000"/>
                <a:gd name="connsiteY655" fmla="*/ 735214 h 1608850"/>
                <a:gd name="connsiteX656" fmla="*/ 4365830 w 12192000"/>
                <a:gd name="connsiteY656" fmla="*/ 751102 h 1608850"/>
                <a:gd name="connsiteX657" fmla="*/ 4361373 w 12192000"/>
                <a:gd name="connsiteY657" fmla="*/ 793468 h 1608850"/>
                <a:gd name="connsiteX658" fmla="*/ 4362489 w 12192000"/>
                <a:gd name="connsiteY658" fmla="*/ 793468 h 1608850"/>
                <a:gd name="connsiteX659" fmla="*/ 4370289 w 12192000"/>
                <a:gd name="connsiteY659" fmla="*/ 793468 h 1608850"/>
                <a:gd name="connsiteX660" fmla="*/ 4371126 w 12192000"/>
                <a:gd name="connsiteY660" fmla="*/ 799520 h 1608850"/>
                <a:gd name="connsiteX661" fmla="*/ 4376976 w 12192000"/>
                <a:gd name="connsiteY661" fmla="*/ 799520 h 1608850"/>
                <a:gd name="connsiteX662" fmla="*/ 4376976 w 12192000"/>
                <a:gd name="connsiteY662" fmla="*/ 798007 h 1608850"/>
                <a:gd name="connsiteX663" fmla="*/ 4376976 w 12192000"/>
                <a:gd name="connsiteY663" fmla="*/ 787415 h 1608850"/>
                <a:gd name="connsiteX664" fmla="*/ 4379206 w 12192000"/>
                <a:gd name="connsiteY664" fmla="*/ 787415 h 1608850"/>
                <a:gd name="connsiteX665" fmla="*/ 4394808 w 12192000"/>
                <a:gd name="connsiteY665" fmla="*/ 787415 h 1608850"/>
                <a:gd name="connsiteX666" fmla="*/ 4394808 w 12192000"/>
                <a:gd name="connsiteY666" fmla="*/ 784767 h 1608850"/>
                <a:gd name="connsiteX667" fmla="*/ 4394808 w 12192000"/>
                <a:gd name="connsiteY667" fmla="*/ 766232 h 1608850"/>
                <a:gd name="connsiteX668" fmla="*/ 4432702 w 12192000"/>
                <a:gd name="connsiteY668" fmla="*/ 766232 h 1608850"/>
                <a:gd name="connsiteX669" fmla="*/ 4432702 w 12192000"/>
                <a:gd name="connsiteY669" fmla="*/ 768124 h 1608850"/>
                <a:gd name="connsiteX670" fmla="*/ 4432702 w 12192000"/>
                <a:gd name="connsiteY670" fmla="*/ 781363 h 1608850"/>
                <a:gd name="connsiteX671" fmla="*/ 4452762 w 12192000"/>
                <a:gd name="connsiteY671" fmla="*/ 781363 h 1608850"/>
                <a:gd name="connsiteX672" fmla="*/ 4452762 w 12192000"/>
                <a:gd name="connsiteY672" fmla="*/ 784390 h 1608850"/>
                <a:gd name="connsiteX673" fmla="*/ 4452762 w 12192000"/>
                <a:gd name="connsiteY673" fmla="*/ 805572 h 1608850"/>
                <a:gd name="connsiteX674" fmla="*/ 4448306 w 12192000"/>
                <a:gd name="connsiteY674" fmla="*/ 806707 h 1608850"/>
                <a:gd name="connsiteX675" fmla="*/ 4448306 w 12192000"/>
                <a:gd name="connsiteY675" fmla="*/ 814651 h 1608850"/>
                <a:gd name="connsiteX676" fmla="*/ 4452762 w 12192000"/>
                <a:gd name="connsiteY676" fmla="*/ 816921 h 1608850"/>
                <a:gd name="connsiteX677" fmla="*/ 4452762 w 12192000"/>
                <a:gd name="connsiteY677" fmla="*/ 832808 h 1608850"/>
                <a:gd name="connsiteX678" fmla="*/ 4448306 w 12192000"/>
                <a:gd name="connsiteY678" fmla="*/ 838860 h 1608850"/>
                <a:gd name="connsiteX679" fmla="*/ 4448306 w 12192000"/>
                <a:gd name="connsiteY679" fmla="*/ 911488 h 1608850"/>
                <a:gd name="connsiteX680" fmla="*/ 4450255 w 12192000"/>
                <a:gd name="connsiteY680" fmla="*/ 911488 h 1608850"/>
                <a:gd name="connsiteX681" fmla="*/ 4463908 w 12192000"/>
                <a:gd name="connsiteY681" fmla="*/ 911488 h 1608850"/>
                <a:gd name="connsiteX682" fmla="*/ 4465579 w 12192000"/>
                <a:gd name="connsiteY682" fmla="*/ 917540 h 1608850"/>
                <a:gd name="connsiteX683" fmla="*/ 4477282 w 12192000"/>
                <a:gd name="connsiteY683" fmla="*/ 917540 h 1608850"/>
                <a:gd name="connsiteX684" fmla="*/ 4477282 w 12192000"/>
                <a:gd name="connsiteY684" fmla="*/ 920188 h 1608850"/>
                <a:gd name="connsiteX685" fmla="*/ 4477282 w 12192000"/>
                <a:gd name="connsiteY685" fmla="*/ 938724 h 1608850"/>
                <a:gd name="connsiteX686" fmla="*/ 4478955 w 12192000"/>
                <a:gd name="connsiteY686" fmla="*/ 938724 h 1608850"/>
                <a:gd name="connsiteX687" fmla="*/ 4490656 w 12192000"/>
                <a:gd name="connsiteY687" fmla="*/ 938724 h 1608850"/>
                <a:gd name="connsiteX688" fmla="*/ 4490656 w 12192000"/>
                <a:gd name="connsiteY688" fmla="*/ 936076 h 1608850"/>
                <a:gd name="connsiteX689" fmla="*/ 4490656 w 12192000"/>
                <a:gd name="connsiteY689" fmla="*/ 917540 h 1608850"/>
                <a:gd name="connsiteX690" fmla="*/ 4492605 w 12192000"/>
                <a:gd name="connsiteY690" fmla="*/ 916028 h 1608850"/>
                <a:gd name="connsiteX691" fmla="*/ 4506258 w 12192000"/>
                <a:gd name="connsiteY691" fmla="*/ 905436 h 1608850"/>
                <a:gd name="connsiteX692" fmla="*/ 4506258 w 12192000"/>
                <a:gd name="connsiteY692" fmla="*/ 878201 h 1608850"/>
                <a:gd name="connsiteX693" fmla="*/ 4501802 w 12192000"/>
                <a:gd name="connsiteY693" fmla="*/ 847938 h 1608850"/>
                <a:gd name="connsiteX694" fmla="*/ 4502914 w 12192000"/>
                <a:gd name="connsiteY694" fmla="*/ 847938 h 1608850"/>
                <a:gd name="connsiteX695" fmla="*/ 4510717 w 12192000"/>
                <a:gd name="connsiteY695" fmla="*/ 847938 h 1608850"/>
                <a:gd name="connsiteX696" fmla="*/ 4530778 w 12192000"/>
                <a:gd name="connsiteY696" fmla="*/ 844913 h 1608850"/>
                <a:gd name="connsiteX697" fmla="*/ 4530778 w 12192000"/>
                <a:gd name="connsiteY697" fmla="*/ 843399 h 1608850"/>
                <a:gd name="connsiteX698" fmla="*/ 4530778 w 12192000"/>
                <a:gd name="connsiteY698" fmla="*/ 832808 h 1608850"/>
                <a:gd name="connsiteX699" fmla="*/ 4532451 w 12192000"/>
                <a:gd name="connsiteY699" fmla="*/ 832808 h 1608850"/>
                <a:gd name="connsiteX700" fmla="*/ 4544152 w 12192000"/>
                <a:gd name="connsiteY700" fmla="*/ 832808 h 1608850"/>
                <a:gd name="connsiteX701" fmla="*/ 4544152 w 12192000"/>
                <a:gd name="connsiteY701" fmla="*/ 681500 h 1608850"/>
                <a:gd name="connsiteX702" fmla="*/ 4545267 w 12192000"/>
                <a:gd name="connsiteY702" fmla="*/ 681500 h 1608850"/>
                <a:gd name="connsiteX703" fmla="*/ 4553068 w 12192000"/>
                <a:gd name="connsiteY703" fmla="*/ 681500 h 1608850"/>
                <a:gd name="connsiteX704" fmla="*/ 4553068 w 12192000"/>
                <a:gd name="connsiteY704" fmla="*/ 678473 h 1608850"/>
                <a:gd name="connsiteX705" fmla="*/ 4553068 w 12192000"/>
                <a:gd name="connsiteY705" fmla="*/ 657290 h 1608850"/>
                <a:gd name="connsiteX706" fmla="*/ 4555298 w 12192000"/>
                <a:gd name="connsiteY706" fmla="*/ 596766 h 1608850"/>
                <a:gd name="connsiteX707" fmla="*/ 4556412 w 12192000"/>
                <a:gd name="connsiteY707" fmla="*/ 596766 h 1608850"/>
                <a:gd name="connsiteX708" fmla="*/ 4564213 w 12192000"/>
                <a:gd name="connsiteY708" fmla="*/ 596766 h 1608850"/>
                <a:gd name="connsiteX709" fmla="*/ 4564213 w 12192000"/>
                <a:gd name="connsiteY709" fmla="*/ 598280 h 1608850"/>
                <a:gd name="connsiteX710" fmla="*/ 4564213 w 12192000"/>
                <a:gd name="connsiteY710" fmla="*/ 608871 h 1608850"/>
                <a:gd name="connsiteX711" fmla="*/ 4568671 w 12192000"/>
                <a:gd name="connsiteY711" fmla="*/ 605845 h 1608850"/>
                <a:gd name="connsiteX712" fmla="*/ 4568671 w 12192000"/>
                <a:gd name="connsiteY712" fmla="*/ 584662 h 1608850"/>
                <a:gd name="connsiteX713" fmla="*/ 4570065 w 12192000"/>
                <a:gd name="connsiteY713" fmla="*/ 583906 h 1608850"/>
                <a:gd name="connsiteX714" fmla="*/ 4579816 w 12192000"/>
                <a:gd name="connsiteY714" fmla="*/ 578610 h 1608850"/>
                <a:gd name="connsiteX715" fmla="*/ 4580930 w 12192000"/>
                <a:gd name="connsiteY715" fmla="*/ 579367 h 1608850"/>
                <a:gd name="connsiteX716" fmla="*/ 4588733 w 12192000"/>
                <a:gd name="connsiteY716" fmla="*/ 584662 h 1608850"/>
                <a:gd name="connsiteX717" fmla="*/ 4590404 w 12192000"/>
                <a:gd name="connsiteY717" fmla="*/ 584662 h 1608850"/>
                <a:gd name="connsiteX718" fmla="*/ 4602107 w 12192000"/>
                <a:gd name="connsiteY718" fmla="*/ 584662 h 1608850"/>
                <a:gd name="connsiteX719" fmla="*/ 4602107 w 12192000"/>
                <a:gd name="connsiteY719" fmla="*/ 545322 h 1608850"/>
                <a:gd name="connsiteX720" fmla="*/ 4603221 w 12192000"/>
                <a:gd name="connsiteY720" fmla="*/ 545322 h 1608850"/>
                <a:gd name="connsiteX721" fmla="*/ 4611021 w 12192000"/>
                <a:gd name="connsiteY721" fmla="*/ 545322 h 1608850"/>
                <a:gd name="connsiteX722" fmla="*/ 4612414 w 12192000"/>
                <a:gd name="connsiteY722" fmla="*/ 551375 h 1608850"/>
                <a:gd name="connsiteX723" fmla="*/ 4622169 w 12192000"/>
                <a:gd name="connsiteY723" fmla="*/ 551375 h 1608850"/>
                <a:gd name="connsiteX724" fmla="*/ 4623282 w 12192000"/>
                <a:gd name="connsiteY724" fmla="*/ 545322 h 1608850"/>
                <a:gd name="connsiteX725" fmla="*/ 4631084 w 12192000"/>
                <a:gd name="connsiteY725" fmla="*/ 545322 h 1608850"/>
                <a:gd name="connsiteX726" fmla="*/ 4631084 w 12192000"/>
                <a:gd name="connsiteY726" fmla="*/ 590714 h 1608850"/>
                <a:gd name="connsiteX727" fmla="*/ 4632477 w 12192000"/>
                <a:gd name="connsiteY727" fmla="*/ 592227 h 1608850"/>
                <a:gd name="connsiteX728" fmla="*/ 4642230 w 12192000"/>
                <a:gd name="connsiteY728" fmla="*/ 602819 h 1608850"/>
                <a:gd name="connsiteX729" fmla="*/ 4664518 w 12192000"/>
                <a:gd name="connsiteY729" fmla="*/ 611898 h 1608850"/>
                <a:gd name="connsiteX730" fmla="*/ 4664518 w 12192000"/>
                <a:gd name="connsiteY730" fmla="*/ 610007 h 1608850"/>
                <a:gd name="connsiteX731" fmla="*/ 4664518 w 12192000"/>
                <a:gd name="connsiteY731" fmla="*/ 596766 h 1608850"/>
                <a:gd name="connsiteX732" fmla="*/ 4693496 w 12192000"/>
                <a:gd name="connsiteY732" fmla="*/ 584662 h 1608850"/>
                <a:gd name="connsiteX733" fmla="*/ 4693496 w 12192000"/>
                <a:gd name="connsiteY733" fmla="*/ 583150 h 1608850"/>
                <a:gd name="connsiteX734" fmla="*/ 4693496 w 12192000"/>
                <a:gd name="connsiteY734" fmla="*/ 572557 h 1608850"/>
                <a:gd name="connsiteX735" fmla="*/ 4694332 w 12192000"/>
                <a:gd name="connsiteY735" fmla="*/ 572557 h 1608850"/>
                <a:gd name="connsiteX736" fmla="*/ 4700182 w 12192000"/>
                <a:gd name="connsiteY736" fmla="*/ 572557 h 1608850"/>
                <a:gd name="connsiteX737" fmla="*/ 4700182 w 12192000"/>
                <a:gd name="connsiteY737" fmla="*/ 571423 h 1608850"/>
                <a:gd name="connsiteX738" fmla="*/ 4700182 w 12192000"/>
                <a:gd name="connsiteY738" fmla="*/ 563479 h 1608850"/>
                <a:gd name="connsiteX739" fmla="*/ 4702412 w 12192000"/>
                <a:gd name="connsiteY739" fmla="*/ 563479 h 1608850"/>
                <a:gd name="connsiteX740" fmla="*/ 4718014 w 12192000"/>
                <a:gd name="connsiteY740" fmla="*/ 563479 h 1608850"/>
                <a:gd name="connsiteX741" fmla="*/ 4718014 w 12192000"/>
                <a:gd name="connsiteY741" fmla="*/ 564614 h 1608850"/>
                <a:gd name="connsiteX742" fmla="*/ 4718014 w 12192000"/>
                <a:gd name="connsiteY742" fmla="*/ 572557 h 1608850"/>
                <a:gd name="connsiteX743" fmla="*/ 4719686 w 12192000"/>
                <a:gd name="connsiteY743" fmla="*/ 572557 h 1608850"/>
                <a:gd name="connsiteX744" fmla="*/ 4731390 w 12192000"/>
                <a:gd name="connsiteY744" fmla="*/ 572557 h 1608850"/>
                <a:gd name="connsiteX745" fmla="*/ 4731390 w 12192000"/>
                <a:gd name="connsiteY745" fmla="*/ 574828 h 1608850"/>
                <a:gd name="connsiteX746" fmla="*/ 4731390 w 12192000"/>
                <a:gd name="connsiteY746" fmla="*/ 590714 h 1608850"/>
                <a:gd name="connsiteX747" fmla="*/ 4755908 w 12192000"/>
                <a:gd name="connsiteY747" fmla="*/ 590714 h 1608850"/>
                <a:gd name="connsiteX748" fmla="*/ 4755908 w 12192000"/>
                <a:gd name="connsiteY748" fmla="*/ 589202 h 1608850"/>
                <a:gd name="connsiteX749" fmla="*/ 4755908 w 12192000"/>
                <a:gd name="connsiteY749" fmla="*/ 578610 h 1608850"/>
                <a:gd name="connsiteX750" fmla="*/ 4757302 w 12192000"/>
                <a:gd name="connsiteY750" fmla="*/ 578610 h 1608850"/>
                <a:gd name="connsiteX751" fmla="*/ 4767053 w 12192000"/>
                <a:gd name="connsiteY751" fmla="*/ 578610 h 1608850"/>
                <a:gd name="connsiteX752" fmla="*/ 4767053 w 12192000"/>
                <a:gd name="connsiteY752" fmla="*/ 577096 h 1608850"/>
                <a:gd name="connsiteX753" fmla="*/ 4767053 w 12192000"/>
                <a:gd name="connsiteY753" fmla="*/ 566505 h 1608850"/>
                <a:gd name="connsiteX754" fmla="*/ 4768725 w 12192000"/>
                <a:gd name="connsiteY754" fmla="*/ 566505 h 1608850"/>
                <a:gd name="connsiteX755" fmla="*/ 4780426 w 12192000"/>
                <a:gd name="connsiteY755" fmla="*/ 566505 h 1608850"/>
                <a:gd name="connsiteX756" fmla="*/ 4780426 w 12192000"/>
                <a:gd name="connsiteY756" fmla="*/ 568018 h 1608850"/>
                <a:gd name="connsiteX757" fmla="*/ 4780426 w 12192000"/>
                <a:gd name="connsiteY757" fmla="*/ 578610 h 1608850"/>
                <a:gd name="connsiteX758" fmla="*/ 4784886 w 12192000"/>
                <a:gd name="connsiteY758" fmla="*/ 505982 h 1608850"/>
                <a:gd name="connsiteX759" fmla="*/ 4885191 w 12192000"/>
                <a:gd name="connsiteY759" fmla="*/ 505982 h 1608850"/>
                <a:gd name="connsiteX760" fmla="*/ 4885191 w 12192000"/>
                <a:gd name="connsiteY760" fmla="*/ 602819 h 1608850"/>
                <a:gd name="connsiteX761" fmla="*/ 4887420 w 12192000"/>
                <a:gd name="connsiteY761" fmla="*/ 602819 h 1608850"/>
                <a:gd name="connsiteX762" fmla="*/ 4903022 w 12192000"/>
                <a:gd name="connsiteY762" fmla="*/ 602819 h 1608850"/>
                <a:gd name="connsiteX763" fmla="*/ 4903022 w 12192000"/>
                <a:gd name="connsiteY763" fmla="*/ 493877 h 1608850"/>
                <a:gd name="connsiteX764" fmla="*/ 4925313 w 12192000"/>
                <a:gd name="connsiteY764" fmla="*/ 478746 h 1608850"/>
                <a:gd name="connsiteX765" fmla="*/ 4954291 w 12192000"/>
                <a:gd name="connsiteY765" fmla="*/ 478746 h 1608850"/>
                <a:gd name="connsiteX766" fmla="*/ 4956242 w 12192000"/>
                <a:gd name="connsiteY766" fmla="*/ 476477 h 1608850"/>
                <a:gd name="connsiteX767" fmla="*/ 4969893 w 12192000"/>
                <a:gd name="connsiteY767" fmla="*/ 460589 h 1608850"/>
                <a:gd name="connsiteX768" fmla="*/ 5007787 w 12192000"/>
                <a:gd name="connsiteY768" fmla="*/ 460589 h 1608850"/>
                <a:gd name="connsiteX769" fmla="*/ 5007787 w 12192000"/>
                <a:gd name="connsiteY769" fmla="*/ 462859 h 1608850"/>
                <a:gd name="connsiteX770" fmla="*/ 5007787 w 12192000"/>
                <a:gd name="connsiteY770" fmla="*/ 478746 h 1608850"/>
                <a:gd name="connsiteX771" fmla="*/ 5045681 w 12192000"/>
                <a:gd name="connsiteY771" fmla="*/ 478746 h 1608850"/>
                <a:gd name="connsiteX772" fmla="*/ 5045681 w 12192000"/>
                <a:gd name="connsiteY772" fmla="*/ 596766 h 1608850"/>
                <a:gd name="connsiteX773" fmla="*/ 5047073 w 12192000"/>
                <a:gd name="connsiteY773" fmla="*/ 596766 h 1608850"/>
                <a:gd name="connsiteX774" fmla="*/ 5056825 w 12192000"/>
                <a:gd name="connsiteY774" fmla="*/ 596766 h 1608850"/>
                <a:gd name="connsiteX775" fmla="*/ 5056825 w 12192000"/>
                <a:gd name="connsiteY775" fmla="*/ 769258 h 1608850"/>
                <a:gd name="connsiteX776" fmla="*/ 5059053 w 12192000"/>
                <a:gd name="connsiteY776" fmla="*/ 769258 h 1608850"/>
                <a:gd name="connsiteX777" fmla="*/ 5074657 w 12192000"/>
                <a:gd name="connsiteY777" fmla="*/ 769258 h 1608850"/>
                <a:gd name="connsiteX778" fmla="*/ 5074657 w 12192000"/>
                <a:gd name="connsiteY778" fmla="*/ 657290 h 1608850"/>
                <a:gd name="connsiteX779" fmla="*/ 5075493 w 12192000"/>
                <a:gd name="connsiteY779" fmla="*/ 656533 h 1608850"/>
                <a:gd name="connsiteX780" fmla="*/ 5081344 w 12192000"/>
                <a:gd name="connsiteY780" fmla="*/ 651238 h 1608850"/>
                <a:gd name="connsiteX781" fmla="*/ 5085802 w 12192000"/>
                <a:gd name="connsiteY781" fmla="*/ 652750 h 1608850"/>
                <a:gd name="connsiteX782" fmla="*/ 5085802 w 12192000"/>
                <a:gd name="connsiteY782" fmla="*/ 663343 h 1608850"/>
                <a:gd name="connsiteX783" fmla="*/ 5088030 w 12192000"/>
                <a:gd name="connsiteY783" fmla="*/ 661829 h 1608850"/>
                <a:gd name="connsiteX784" fmla="*/ 5103634 w 12192000"/>
                <a:gd name="connsiteY784" fmla="*/ 651238 h 1608850"/>
                <a:gd name="connsiteX785" fmla="*/ 5105585 w 12192000"/>
                <a:gd name="connsiteY785" fmla="*/ 651238 h 1608850"/>
                <a:gd name="connsiteX786" fmla="*/ 5119237 w 12192000"/>
                <a:gd name="connsiteY786" fmla="*/ 651238 h 1608850"/>
                <a:gd name="connsiteX787" fmla="*/ 5119237 w 12192000"/>
                <a:gd name="connsiteY787" fmla="*/ 857017 h 1608850"/>
                <a:gd name="connsiteX788" fmla="*/ 5150444 w 12192000"/>
                <a:gd name="connsiteY788" fmla="*/ 863070 h 1608850"/>
                <a:gd name="connsiteX789" fmla="*/ 5150444 w 12192000"/>
                <a:gd name="connsiteY789" fmla="*/ 853992 h 1608850"/>
                <a:gd name="connsiteX790" fmla="*/ 5183878 w 12192000"/>
                <a:gd name="connsiteY790" fmla="*/ 853992 h 1608850"/>
                <a:gd name="connsiteX791" fmla="*/ 5183878 w 12192000"/>
                <a:gd name="connsiteY791" fmla="*/ 814651 h 1608850"/>
                <a:gd name="connsiteX792" fmla="*/ 5192794 w 12192000"/>
                <a:gd name="connsiteY792" fmla="*/ 814651 h 1608850"/>
                <a:gd name="connsiteX793" fmla="*/ 5192794 w 12192000"/>
                <a:gd name="connsiteY793" fmla="*/ 763206 h 1608850"/>
                <a:gd name="connsiteX794" fmla="*/ 5199482 w 12192000"/>
                <a:gd name="connsiteY794" fmla="*/ 763206 h 1608850"/>
                <a:gd name="connsiteX795" fmla="*/ 5199482 w 12192000"/>
                <a:gd name="connsiteY795" fmla="*/ 711761 h 1608850"/>
                <a:gd name="connsiteX796" fmla="*/ 5215086 w 12192000"/>
                <a:gd name="connsiteY796" fmla="*/ 711761 h 1608850"/>
                <a:gd name="connsiteX797" fmla="*/ 5264122 w 12192000"/>
                <a:gd name="connsiteY797" fmla="*/ 684525 h 1608850"/>
                <a:gd name="connsiteX798" fmla="*/ 5266352 w 12192000"/>
                <a:gd name="connsiteY798" fmla="*/ 657290 h 1608850"/>
                <a:gd name="connsiteX799" fmla="*/ 5270810 w 12192000"/>
                <a:gd name="connsiteY799" fmla="*/ 684525 h 1608850"/>
                <a:gd name="connsiteX800" fmla="*/ 5322078 w 12192000"/>
                <a:gd name="connsiteY800" fmla="*/ 720840 h 1608850"/>
                <a:gd name="connsiteX801" fmla="*/ 5322078 w 12192000"/>
                <a:gd name="connsiteY801" fmla="*/ 714788 h 1608850"/>
                <a:gd name="connsiteX802" fmla="*/ 5335452 w 12192000"/>
                <a:gd name="connsiteY802" fmla="*/ 714788 h 1608850"/>
                <a:gd name="connsiteX803" fmla="*/ 5335452 w 12192000"/>
                <a:gd name="connsiteY803" fmla="*/ 763206 h 1608850"/>
                <a:gd name="connsiteX804" fmla="*/ 5342138 w 12192000"/>
                <a:gd name="connsiteY804" fmla="*/ 763206 h 1608850"/>
                <a:gd name="connsiteX805" fmla="*/ 5342138 w 12192000"/>
                <a:gd name="connsiteY805" fmla="*/ 801467 h 1608850"/>
                <a:gd name="connsiteX806" fmla="*/ 5377917 w 12192000"/>
                <a:gd name="connsiteY806" fmla="*/ 790806 h 1608850"/>
                <a:gd name="connsiteX807" fmla="*/ 5478973 w 12192000"/>
                <a:gd name="connsiteY807" fmla="*/ 790806 h 1608850"/>
                <a:gd name="connsiteX808" fmla="*/ 5478973 w 12192000"/>
                <a:gd name="connsiteY808" fmla="*/ 596233 h 1608850"/>
                <a:gd name="connsiteX809" fmla="*/ 5507479 w 12192000"/>
                <a:gd name="connsiteY809" fmla="*/ 582720 h 1608850"/>
                <a:gd name="connsiteX810" fmla="*/ 5631857 w 12192000"/>
                <a:gd name="connsiteY810" fmla="*/ 561101 h 1608850"/>
                <a:gd name="connsiteX811" fmla="*/ 5675909 w 12192000"/>
                <a:gd name="connsiteY811" fmla="*/ 574613 h 1608850"/>
                <a:gd name="connsiteX812" fmla="*/ 5683682 w 12192000"/>
                <a:gd name="connsiteY812" fmla="*/ 582720 h 1608850"/>
                <a:gd name="connsiteX813" fmla="*/ 5683682 w 12192000"/>
                <a:gd name="connsiteY813" fmla="*/ 833084 h 1608850"/>
                <a:gd name="connsiteX814" fmla="*/ 5701821 w 12192000"/>
                <a:gd name="connsiteY814" fmla="*/ 873985 h 1608850"/>
                <a:gd name="connsiteX815" fmla="*/ 5701821 w 12192000"/>
                <a:gd name="connsiteY815" fmla="*/ 798914 h 1608850"/>
                <a:gd name="connsiteX816" fmla="*/ 5717369 w 12192000"/>
                <a:gd name="connsiteY816" fmla="*/ 798914 h 1608850"/>
                <a:gd name="connsiteX817" fmla="*/ 5717369 w 12192000"/>
                <a:gd name="connsiteY817" fmla="*/ 785402 h 1608850"/>
                <a:gd name="connsiteX818" fmla="*/ 5732917 w 12192000"/>
                <a:gd name="connsiteY818" fmla="*/ 777295 h 1608850"/>
                <a:gd name="connsiteX819" fmla="*/ 5745871 w 12192000"/>
                <a:gd name="connsiteY819" fmla="*/ 777295 h 1608850"/>
                <a:gd name="connsiteX820" fmla="*/ 5745871 w 12192000"/>
                <a:gd name="connsiteY820" fmla="*/ 763783 h 1608850"/>
                <a:gd name="connsiteX821" fmla="*/ 5756236 w 12192000"/>
                <a:gd name="connsiteY821" fmla="*/ 755675 h 1608850"/>
                <a:gd name="connsiteX822" fmla="*/ 5782151 w 12192000"/>
                <a:gd name="connsiteY822" fmla="*/ 755675 h 1608850"/>
                <a:gd name="connsiteX823" fmla="*/ 5782151 w 12192000"/>
                <a:gd name="connsiteY823" fmla="*/ 798914 h 1608850"/>
                <a:gd name="connsiteX824" fmla="*/ 5836566 w 12192000"/>
                <a:gd name="connsiteY824" fmla="*/ 798914 h 1608850"/>
                <a:gd name="connsiteX825" fmla="*/ 5836566 w 12192000"/>
                <a:gd name="connsiteY825" fmla="*/ 950250 h 1608850"/>
                <a:gd name="connsiteX826" fmla="*/ 5857295 w 12192000"/>
                <a:gd name="connsiteY826" fmla="*/ 950250 h 1608850"/>
                <a:gd name="connsiteX827" fmla="*/ 5878025 w 12192000"/>
                <a:gd name="connsiteY827" fmla="*/ 942143 h 1608850"/>
                <a:gd name="connsiteX828" fmla="*/ 5878025 w 12192000"/>
                <a:gd name="connsiteY828" fmla="*/ 931332 h 1608850"/>
                <a:gd name="connsiteX829" fmla="*/ 5870253 w 12192000"/>
                <a:gd name="connsiteY829" fmla="*/ 928630 h 1608850"/>
                <a:gd name="connsiteX830" fmla="*/ 5870253 w 12192000"/>
                <a:gd name="connsiteY830" fmla="*/ 920522 h 1608850"/>
                <a:gd name="connsiteX831" fmla="*/ 5878025 w 12192000"/>
                <a:gd name="connsiteY831" fmla="*/ 915118 h 1608850"/>
                <a:gd name="connsiteX832" fmla="*/ 5878025 w 12192000"/>
                <a:gd name="connsiteY832" fmla="*/ 855665 h 1608850"/>
                <a:gd name="connsiteX833" fmla="*/ 5870253 w 12192000"/>
                <a:gd name="connsiteY833" fmla="*/ 852962 h 1608850"/>
                <a:gd name="connsiteX834" fmla="*/ 5870253 w 12192000"/>
                <a:gd name="connsiteY834" fmla="*/ 844855 h 1608850"/>
                <a:gd name="connsiteX835" fmla="*/ 5878025 w 12192000"/>
                <a:gd name="connsiteY835" fmla="*/ 839450 h 1608850"/>
                <a:gd name="connsiteX836" fmla="*/ 5883208 w 12192000"/>
                <a:gd name="connsiteY836" fmla="*/ 834046 h 1608850"/>
                <a:gd name="connsiteX837" fmla="*/ 5883208 w 12192000"/>
                <a:gd name="connsiteY837" fmla="*/ 823236 h 1608850"/>
                <a:gd name="connsiteX838" fmla="*/ 5878025 w 12192000"/>
                <a:gd name="connsiteY838" fmla="*/ 823236 h 1608850"/>
                <a:gd name="connsiteX839" fmla="*/ 5878025 w 12192000"/>
                <a:gd name="connsiteY839" fmla="*/ 815128 h 1608850"/>
                <a:gd name="connsiteX840" fmla="*/ 5885800 w 12192000"/>
                <a:gd name="connsiteY840" fmla="*/ 809724 h 1608850"/>
                <a:gd name="connsiteX841" fmla="*/ 5927259 w 12192000"/>
                <a:gd name="connsiteY841" fmla="*/ 734056 h 1608850"/>
                <a:gd name="connsiteX842" fmla="*/ 5922077 w 12192000"/>
                <a:gd name="connsiteY842" fmla="*/ 731353 h 1608850"/>
                <a:gd name="connsiteX843" fmla="*/ 5922077 w 12192000"/>
                <a:gd name="connsiteY843" fmla="*/ 723246 h 1608850"/>
                <a:gd name="connsiteX844" fmla="*/ 5929850 w 12192000"/>
                <a:gd name="connsiteY844" fmla="*/ 720543 h 1608850"/>
                <a:gd name="connsiteX845" fmla="*/ 5929850 w 12192000"/>
                <a:gd name="connsiteY845" fmla="*/ 709734 h 1608850"/>
                <a:gd name="connsiteX846" fmla="*/ 5935033 w 12192000"/>
                <a:gd name="connsiteY846" fmla="*/ 709734 h 1608850"/>
                <a:gd name="connsiteX847" fmla="*/ 5935033 w 12192000"/>
                <a:gd name="connsiteY847" fmla="*/ 685412 h 1608850"/>
                <a:gd name="connsiteX848" fmla="*/ 5929850 w 12192000"/>
                <a:gd name="connsiteY848" fmla="*/ 685412 h 1608850"/>
                <a:gd name="connsiteX849" fmla="*/ 5929850 w 12192000"/>
                <a:gd name="connsiteY849" fmla="*/ 680008 h 1608850"/>
                <a:gd name="connsiteX850" fmla="*/ 5935033 w 12192000"/>
                <a:gd name="connsiteY850" fmla="*/ 677305 h 1608850"/>
                <a:gd name="connsiteX851" fmla="*/ 5947989 w 12192000"/>
                <a:gd name="connsiteY851" fmla="*/ 658388 h 1608850"/>
                <a:gd name="connsiteX852" fmla="*/ 5950579 w 12192000"/>
                <a:gd name="connsiteY852" fmla="*/ 647579 h 1608850"/>
                <a:gd name="connsiteX853" fmla="*/ 5950579 w 12192000"/>
                <a:gd name="connsiteY853" fmla="*/ 617852 h 1608850"/>
                <a:gd name="connsiteX854" fmla="*/ 5950904 w 12192000"/>
                <a:gd name="connsiteY854" fmla="*/ 616838 h 1608850"/>
                <a:gd name="connsiteX855" fmla="*/ 5953171 w 12192000"/>
                <a:gd name="connsiteY855" fmla="*/ 609745 h 1608850"/>
                <a:gd name="connsiteX856" fmla="*/ 5953495 w 12192000"/>
                <a:gd name="connsiteY856" fmla="*/ 610759 h 1608850"/>
                <a:gd name="connsiteX857" fmla="*/ 5955763 w 12192000"/>
                <a:gd name="connsiteY857" fmla="*/ 617852 h 1608850"/>
                <a:gd name="connsiteX858" fmla="*/ 5958354 w 12192000"/>
                <a:gd name="connsiteY858" fmla="*/ 647579 h 1608850"/>
                <a:gd name="connsiteX859" fmla="*/ 5958354 w 12192000"/>
                <a:gd name="connsiteY859" fmla="*/ 655686 h 1608850"/>
                <a:gd name="connsiteX860" fmla="*/ 5971311 w 12192000"/>
                <a:gd name="connsiteY860" fmla="*/ 677305 h 1608850"/>
                <a:gd name="connsiteX861" fmla="*/ 5976494 w 12192000"/>
                <a:gd name="connsiteY861" fmla="*/ 680008 h 1608850"/>
                <a:gd name="connsiteX862" fmla="*/ 5976494 w 12192000"/>
                <a:gd name="connsiteY862" fmla="*/ 685412 h 1608850"/>
                <a:gd name="connsiteX863" fmla="*/ 5973903 w 12192000"/>
                <a:gd name="connsiteY863" fmla="*/ 709734 h 1608850"/>
                <a:gd name="connsiteX864" fmla="*/ 5979084 w 12192000"/>
                <a:gd name="connsiteY864" fmla="*/ 720543 h 1608850"/>
                <a:gd name="connsiteX865" fmla="*/ 5984268 w 12192000"/>
                <a:gd name="connsiteY865" fmla="*/ 723246 h 1608850"/>
                <a:gd name="connsiteX866" fmla="*/ 5984268 w 12192000"/>
                <a:gd name="connsiteY866" fmla="*/ 731353 h 1608850"/>
                <a:gd name="connsiteX867" fmla="*/ 5979084 w 12192000"/>
                <a:gd name="connsiteY867" fmla="*/ 734056 h 1608850"/>
                <a:gd name="connsiteX868" fmla="*/ 5999269 w 12192000"/>
                <a:gd name="connsiteY868" fmla="*/ 755105 h 1608850"/>
                <a:gd name="connsiteX869" fmla="*/ 5999269 w 12192000"/>
                <a:gd name="connsiteY869" fmla="*/ 627662 h 1608850"/>
                <a:gd name="connsiteX870" fmla="*/ 5999299 w 12192000"/>
                <a:gd name="connsiteY870" fmla="*/ 627662 h 1608850"/>
                <a:gd name="connsiteX871" fmla="*/ 6037948 w 12192000"/>
                <a:gd name="connsiteY871" fmla="*/ 627662 h 1608850"/>
                <a:gd name="connsiteX872" fmla="*/ 6037948 w 12192000"/>
                <a:gd name="connsiteY872" fmla="*/ 626311 h 1608850"/>
                <a:gd name="connsiteX873" fmla="*/ 6037948 w 12192000"/>
                <a:gd name="connsiteY873" fmla="*/ 616853 h 1608850"/>
                <a:gd name="connsiteX874" fmla="*/ 6038962 w 12192000"/>
                <a:gd name="connsiteY874" fmla="*/ 616853 h 1608850"/>
                <a:gd name="connsiteX875" fmla="*/ 6046055 w 12192000"/>
                <a:gd name="connsiteY875" fmla="*/ 616853 h 1608850"/>
                <a:gd name="connsiteX876" fmla="*/ 6046055 w 12192000"/>
                <a:gd name="connsiteY876" fmla="*/ 614962 h 1608850"/>
                <a:gd name="connsiteX877" fmla="*/ 6046055 w 12192000"/>
                <a:gd name="connsiteY877" fmla="*/ 601721 h 1608850"/>
                <a:gd name="connsiteX878" fmla="*/ 6046815 w 12192000"/>
                <a:gd name="connsiteY878" fmla="*/ 601721 h 1608850"/>
                <a:gd name="connsiteX879" fmla="*/ 6052135 w 12192000"/>
                <a:gd name="connsiteY879" fmla="*/ 601721 h 1608850"/>
                <a:gd name="connsiteX880" fmla="*/ 6052135 w 12192000"/>
                <a:gd name="connsiteY880" fmla="*/ 600640 h 1608850"/>
                <a:gd name="connsiteX881" fmla="*/ 6052135 w 12192000"/>
                <a:gd name="connsiteY881" fmla="*/ 593073 h 1608850"/>
                <a:gd name="connsiteX882" fmla="*/ 6054163 w 12192000"/>
                <a:gd name="connsiteY882" fmla="*/ 593073 h 1608850"/>
                <a:gd name="connsiteX883" fmla="*/ 6068350 w 12192000"/>
                <a:gd name="connsiteY883" fmla="*/ 593073 h 1608850"/>
                <a:gd name="connsiteX884" fmla="*/ 6068350 w 12192000"/>
                <a:gd name="connsiteY884" fmla="*/ 594154 h 1608850"/>
                <a:gd name="connsiteX885" fmla="*/ 6068350 w 12192000"/>
                <a:gd name="connsiteY885" fmla="*/ 601721 h 1608850"/>
                <a:gd name="connsiteX886" fmla="*/ 6090642 w 12192000"/>
                <a:gd name="connsiteY886" fmla="*/ 601721 h 1608850"/>
                <a:gd name="connsiteX887" fmla="*/ 6090642 w 12192000"/>
                <a:gd name="connsiteY887" fmla="*/ 599829 h 1608850"/>
                <a:gd name="connsiteX888" fmla="*/ 6090642 w 12192000"/>
                <a:gd name="connsiteY888" fmla="*/ 586588 h 1608850"/>
                <a:gd name="connsiteX889" fmla="*/ 6092416 w 12192000"/>
                <a:gd name="connsiteY889" fmla="*/ 586588 h 1608850"/>
                <a:gd name="connsiteX890" fmla="*/ 6104829 w 12192000"/>
                <a:gd name="connsiteY890" fmla="*/ 586588 h 1608850"/>
                <a:gd name="connsiteX891" fmla="*/ 6104829 w 12192000"/>
                <a:gd name="connsiteY891" fmla="*/ 610368 h 1608850"/>
                <a:gd name="connsiteX892" fmla="*/ 6105843 w 12192000"/>
                <a:gd name="connsiteY892" fmla="*/ 610368 h 1608850"/>
                <a:gd name="connsiteX893" fmla="*/ 6112936 w 12192000"/>
                <a:gd name="connsiteY893" fmla="*/ 610368 h 1608850"/>
                <a:gd name="connsiteX894" fmla="*/ 6112936 w 12192000"/>
                <a:gd name="connsiteY894" fmla="*/ 609287 h 1608850"/>
                <a:gd name="connsiteX895" fmla="*/ 6112936 w 12192000"/>
                <a:gd name="connsiteY895" fmla="*/ 601721 h 1608850"/>
                <a:gd name="connsiteX896" fmla="*/ 6114709 w 12192000"/>
                <a:gd name="connsiteY896" fmla="*/ 601721 h 1608850"/>
                <a:gd name="connsiteX897" fmla="*/ 6127123 w 12192000"/>
                <a:gd name="connsiteY897" fmla="*/ 601721 h 1608850"/>
                <a:gd name="connsiteX898" fmla="*/ 6127123 w 12192000"/>
                <a:gd name="connsiteY898" fmla="*/ 627662 h 1608850"/>
                <a:gd name="connsiteX899" fmla="*/ 6129150 w 12192000"/>
                <a:gd name="connsiteY899" fmla="*/ 627662 h 1608850"/>
                <a:gd name="connsiteX900" fmla="*/ 6143336 w 12192000"/>
                <a:gd name="connsiteY900" fmla="*/ 627662 h 1608850"/>
                <a:gd name="connsiteX901" fmla="*/ 6143336 w 12192000"/>
                <a:gd name="connsiteY901" fmla="*/ 629283 h 1608850"/>
                <a:gd name="connsiteX902" fmla="*/ 6143336 w 12192000"/>
                <a:gd name="connsiteY902" fmla="*/ 640633 h 1608850"/>
                <a:gd name="connsiteX903" fmla="*/ 6144096 w 12192000"/>
                <a:gd name="connsiteY903" fmla="*/ 640633 h 1608850"/>
                <a:gd name="connsiteX904" fmla="*/ 6149417 w 12192000"/>
                <a:gd name="connsiteY904" fmla="*/ 640633 h 1608850"/>
                <a:gd name="connsiteX905" fmla="*/ 6149417 w 12192000"/>
                <a:gd name="connsiteY905" fmla="*/ 639822 h 1608850"/>
                <a:gd name="connsiteX906" fmla="*/ 6149417 w 12192000"/>
                <a:gd name="connsiteY906" fmla="*/ 634147 h 1608850"/>
                <a:gd name="connsiteX907" fmla="*/ 6179817 w 12192000"/>
                <a:gd name="connsiteY907" fmla="*/ 634147 h 1608850"/>
                <a:gd name="connsiteX908" fmla="*/ 6179817 w 12192000"/>
                <a:gd name="connsiteY908" fmla="*/ 657927 h 1608850"/>
                <a:gd name="connsiteX909" fmla="*/ 6180830 w 12192000"/>
                <a:gd name="connsiteY909" fmla="*/ 657927 h 1608850"/>
                <a:gd name="connsiteX910" fmla="*/ 6187924 w 12192000"/>
                <a:gd name="connsiteY910" fmla="*/ 657927 h 1608850"/>
                <a:gd name="connsiteX911" fmla="*/ 6187924 w 12192000"/>
                <a:gd name="connsiteY911" fmla="*/ 659008 h 1608850"/>
                <a:gd name="connsiteX912" fmla="*/ 6187924 w 12192000"/>
                <a:gd name="connsiteY912" fmla="*/ 666574 h 1608850"/>
                <a:gd name="connsiteX913" fmla="*/ 6188684 w 12192000"/>
                <a:gd name="connsiteY913" fmla="*/ 666574 h 1608850"/>
                <a:gd name="connsiteX914" fmla="*/ 6194004 w 12192000"/>
                <a:gd name="connsiteY914" fmla="*/ 666574 h 1608850"/>
                <a:gd name="connsiteX915" fmla="*/ 6194004 w 12192000"/>
                <a:gd name="connsiteY915" fmla="*/ 664412 h 1608850"/>
                <a:gd name="connsiteX916" fmla="*/ 6194004 w 12192000"/>
                <a:gd name="connsiteY916" fmla="*/ 649280 h 1608850"/>
                <a:gd name="connsiteX917" fmla="*/ 6195017 w 12192000"/>
                <a:gd name="connsiteY917" fmla="*/ 649280 h 1608850"/>
                <a:gd name="connsiteX918" fmla="*/ 6202111 w 12192000"/>
                <a:gd name="connsiteY918" fmla="*/ 649280 h 1608850"/>
                <a:gd name="connsiteX919" fmla="*/ 6202111 w 12192000"/>
                <a:gd name="connsiteY919" fmla="*/ 650361 h 1608850"/>
                <a:gd name="connsiteX920" fmla="*/ 6202111 w 12192000"/>
                <a:gd name="connsiteY920" fmla="*/ 657927 h 1608850"/>
                <a:gd name="connsiteX921" fmla="*/ 6207431 w 12192000"/>
                <a:gd name="connsiteY921" fmla="*/ 655934 h 1608850"/>
                <a:gd name="connsiteX922" fmla="*/ 6208191 w 12192000"/>
                <a:gd name="connsiteY922" fmla="*/ 654954 h 1608850"/>
                <a:gd name="connsiteX923" fmla="*/ 6208191 w 12192000"/>
                <a:gd name="connsiteY923" fmla="*/ 649280 h 1608850"/>
                <a:gd name="connsiteX924" fmla="*/ 6246698 w 12192000"/>
                <a:gd name="connsiteY924" fmla="*/ 649280 h 1608850"/>
                <a:gd name="connsiteX925" fmla="*/ 6246698 w 12192000"/>
                <a:gd name="connsiteY925" fmla="*/ 673059 h 1608850"/>
                <a:gd name="connsiteX926" fmla="*/ 6248724 w 12192000"/>
                <a:gd name="connsiteY926" fmla="*/ 673059 h 1608850"/>
                <a:gd name="connsiteX927" fmla="*/ 6262911 w 12192000"/>
                <a:gd name="connsiteY927" fmla="*/ 673059 h 1608850"/>
                <a:gd name="connsiteX928" fmla="*/ 6262911 w 12192000"/>
                <a:gd name="connsiteY928" fmla="*/ 674140 h 1608850"/>
                <a:gd name="connsiteX929" fmla="*/ 6262911 w 12192000"/>
                <a:gd name="connsiteY929" fmla="*/ 681706 h 1608850"/>
                <a:gd name="connsiteX930" fmla="*/ 6264685 w 12192000"/>
                <a:gd name="connsiteY930" fmla="*/ 681706 h 1608850"/>
                <a:gd name="connsiteX931" fmla="*/ 6277098 w 12192000"/>
                <a:gd name="connsiteY931" fmla="*/ 681706 h 1608850"/>
                <a:gd name="connsiteX932" fmla="*/ 6277098 w 12192000"/>
                <a:gd name="connsiteY932" fmla="*/ 657927 h 1608850"/>
                <a:gd name="connsiteX933" fmla="*/ 6278111 w 12192000"/>
                <a:gd name="connsiteY933" fmla="*/ 657927 h 1608850"/>
                <a:gd name="connsiteX934" fmla="*/ 6285205 w 12192000"/>
                <a:gd name="connsiteY934" fmla="*/ 657927 h 1608850"/>
                <a:gd name="connsiteX935" fmla="*/ 6285205 w 12192000"/>
                <a:gd name="connsiteY935" fmla="*/ 625500 h 1608850"/>
                <a:gd name="connsiteX936" fmla="*/ 6286218 w 12192000"/>
                <a:gd name="connsiteY936" fmla="*/ 625500 h 1608850"/>
                <a:gd name="connsiteX937" fmla="*/ 6293312 w 12192000"/>
                <a:gd name="connsiteY937" fmla="*/ 625500 h 1608850"/>
                <a:gd name="connsiteX938" fmla="*/ 6293312 w 12192000"/>
                <a:gd name="connsiteY938" fmla="*/ 623609 h 1608850"/>
                <a:gd name="connsiteX939" fmla="*/ 6293312 w 12192000"/>
                <a:gd name="connsiteY939" fmla="*/ 610368 h 1608850"/>
                <a:gd name="connsiteX940" fmla="*/ 6292045 w 12192000"/>
                <a:gd name="connsiteY940" fmla="*/ 608746 h 1608850"/>
                <a:gd name="connsiteX941" fmla="*/ 6297365 w 12192000"/>
                <a:gd name="connsiteY941" fmla="*/ 597397 h 1608850"/>
                <a:gd name="connsiteX942" fmla="*/ 6305472 w 12192000"/>
                <a:gd name="connsiteY942" fmla="*/ 625500 h 1608850"/>
                <a:gd name="connsiteX943" fmla="*/ 6306232 w 12192000"/>
                <a:gd name="connsiteY943" fmla="*/ 625500 h 1608850"/>
                <a:gd name="connsiteX944" fmla="*/ 6311552 w 12192000"/>
                <a:gd name="connsiteY944" fmla="*/ 625500 h 1608850"/>
                <a:gd name="connsiteX945" fmla="*/ 6311552 w 12192000"/>
                <a:gd name="connsiteY945" fmla="*/ 519573 h 1608850"/>
                <a:gd name="connsiteX946" fmla="*/ 6313072 w 12192000"/>
                <a:gd name="connsiteY946" fmla="*/ 519573 h 1608850"/>
                <a:gd name="connsiteX947" fmla="*/ 6323712 w 12192000"/>
                <a:gd name="connsiteY947" fmla="*/ 519573 h 1608850"/>
                <a:gd name="connsiteX948" fmla="*/ 6323712 w 12192000"/>
                <a:gd name="connsiteY948" fmla="*/ 472014 h 1608850"/>
                <a:gd name="connsiteX949" fmla="*/ 6350059 w 12192000"/>
                <a:gd name="connsiteY949" fmla="*/ 472014 h 1608850"/>
                <a:gd name="connsiteX950" fmla="*/ 6350059 w 12192000"/>
                <a:gd name="connsiteY950" fmla="*/ 450396 h 1608850"/>
                <a:gd name="connsiteX951" fmla="*/ 6384513 w 12192000"/>
                <a:gd name="connsiteY951" fmla="*/ 450396 h 1608850"/>
                <a:gd name="connsiteX952" fmla="*/ 6384513 w 12192000"/>
                <a:gd name="connsiteY952" fmla="*/ 452828 h 1608850"/>
                <a:gd name="connsiteX953" fmla="*/ 6384513 w 12192000"/>
                <a:gd name="connsiteY953" fmla="*/ 469852 h 1608850"/>
                <a:gd name="connsiteX954" fmla="*/ 6386793 w 12192000"/>
                <a:gd name="connsiteY954" fmla="*/ 469852 h 1608850"/>
                <a:gd name="connsiteX955" fmla="*/ 6402753 w 12192000"/>
                <a:gd name="connsiteY955" fmla="*/ 469852 h 1608850"/>
                <a:gd name="connsiteX956" fmla="*/ 6402753 w 12192000"/>
                <a:gd name="connsiteY956" fmla="*/ 517411 h 1608850"/>
                <a:gd name="connsiteX957" fmla="*/ 6403766 w 12192000"/>
                <a:gd name="connsiteY957" fmla="*/ 517411 h 1608850"/>
                <a:gd name="connsiteX958" fmla="*/ 6410860 w 12192000"/>
                <a:gd name="connsiteY958" fmla="*/ 517411 h 1608850"/>
                <a:gd name="connsiteX959" fmla="*/ 6425047 w 12192000"/>
                <a:gd name="connsiteY959" fmla="*/ 521735 h 1608850"/>
                <a:gd name="connsiteX960" fmla="*/ 6425047 w 12192000"/>
                <a:gd name="connsiteY960" fmla="*/ 560647 h 1608850"/>
                <a:gd name="connsiteX961" fmla="*/ 6426060 w 12192000"/>
                <a:gd name="connsiteY961" fmla="*/ 560647 h 1608850"/>
                <a:gd name="connsiteX962" fmla="*/ 6433153 w 12192000"/>
                <a:gd name="connsiteY962" fmla="*/ 560647 h 1608850"/>
                <a:gd name="connsiteX963" fmla="*/ 6433153 w 12192000"/>
                <a:gd name="connsiteY963" fmla="*/ 562268 h 1608850"/>
                <a:gd name="connsiteX964" fmla="*/ 6433153 w 12192000"/>
                <a:gd name="connsiteY964" fmla="*/ 573617 h 1608850"/>
                <a:gd name="connsiteX965" fmla="*/ 6435180 w 12192000"/>
                <a:gd name="connsiteY965" fmla="*/ 573617 h 1608850"/>
                <a:gd name="connsiteX966" fmla="*/ 6449367 w 12192000"/>
                <a:gd name="connsiteY966" fmla="*/ 573617 h 1608850"/>
                <a:gd name="connsiteX967" fmla="*/ 6455447 w 12192000"/>
                <a:gd name="connsiteY967" fmla="*/ 580103 h 1608850"/>
                <a:gd name="connsiteX968" fmla="*/ 6455447 w 12192000"/>
                <a:gd name="connsiteY968" fmla="*/ 601721 h 1608850"/>
                <a:gd name="connsiteX969" fmla="*/ 6457727 w 12192000"/>
                <a:gd name="connsiteY969" fmla="*/ 601721 h 1608850"/>
                <a:gd name="connsiteX970" fmla="*/ 6473687 w 12192000"/>
                <a:gd name="connsiteY970" fmla="*/ 601721 h 1608850"/>
                <a:gd name="connsiteX971" fmla="*/ 6473687 w 12192000"/>
                <a:gd name="connsiteY971" fmla="*/ 602801 h 1608850"/>
                <a:gd name="connsiteX972" fmla="*/ 6473687 w 12192000"/>
                <a:gd name="connsiteY972" fmla="*/ 610368 h 1608850"/>
                <a:gd name="connsiteX973" fmla="*/ 6474954 w 12192000"/>
                <a:gd name="connsiteY973" fmla="*/ 610368 h 1608850"/>
                <a:gd name="connsiteX974" fmla="*/ 6483821 w 12192000"/>
                <a:gd name="connsiteY974" fmla="*/ 610368 h 1608850"/>
                <a:gd name="connsiteX975" fmla="*/ 6483821 w 12192000"/>
                <a:gd name="connsiteY975" fmla="*/ 612529 h 1608850"/>
                <a:gd name="connsiteX976" fmla="*/ 6483821 w 12192000"/>
                <a:gd name="connsiteY976" fmla="*/ 627662 h 1608850"/>
                <a:gd name="connsiteX977" fmla="*/ 6487874 w 12192000"/>
                <a:gd name="connsiteY977" fmla="*/ 625770 h 1608850"/>
                <a:gd name="connsiteX978" fmla="*/ 6487874 w 12192000"/>
                <a:gd name="connsiteY978" fmla="*/ 612529 h 1608850"/>
                <a:gd name="connsiteX979" fmla="*/ 6488887 w 12192000"/>
                <a:gd name="connsiteY979" fmla="*/ 612529 h 1608850"/>
                <a:gd name="connsiteX980" fmla="*/ 6495981 w 12192000"/>
                <a:gd name="connsiteY980" fmla="*/ 612529 h 1608850"/>
                <a:gd name="connsiteX981" fmla="*/ 6495981 w 12192000"/>
                <a:gd name="connsiteY981" fmla="*/ 614151 h 1608850"/>
                <a:gd name="connsiteX982" fmla="*/ 6495981 w 12192000"/>
                <a:gd name="connsiteY982" fmla="*/ 625500 h 1608850"/>
                <a:gd name="connsiteX983" fmla="*/ 6496741 w 12192000"/>
                <a:gd name="connsiteY983" fmla="*/ 625500 h 1608850"/>
                <a:gd name="connsiteX984" fmla="*/ 6502061 w 12192000"/>
                <a:gd name="connsiteY984" fmla="*/ 625500 h 1608850"/>
                <a:gd name="connsiteX985" fmla="*/ 6550701 w 12192000"/>
                <a:gd name="connsiteY985" fmla="*/ 621177 h 1608850"/>
                <a:gd name="connsiteX986" fmla="*/ 6550701 w 12192000"/>
                <a:gd name="connsiteY986" fmla="*/ 622528 h 1608850"/>
                <a:gd name="connsiteX987" fmla="*/ 6550701 w 12192000"/>
                <a:gd name="connsiteY987" fmla="*/ 631985 h 1608850"/>
                <a:gd name="connsiteX988" fmla="*/ 6551461 w 12192000"/>
                <a:gd name="connsiteY988" fmla="*/ 631985 h 1608850"/>
                <a:gd name="connsiteX989" fmla="*/ 6556782 w 12192000"/>
                <a:gd name="connsiteY989" fmla="*/ 631985 h 1608850"/>
                <a:gd name="connsiteX990" fmla="*/ 6556782 w 12192000"/>
                <a:gd name="connsiteY990" fmla="*/ 634147 h 1608850"/>
                <a:gd name="connsiteX991" fmla="*/ 6556782 w 12192000"/>
                <a:gd name="connsiteY991" fmla="*/ 649280 h 1608850"/>
                <a:gd name="connsiteX992" fmla="*/ 6558808 w 12192000"/>
                <a:gd name="connsiteY992" fmla="*/ 647929 h 1608850"/>
                <a:gd name="connsiteX993" fmla="*/ 6572995 w 12192000"/>
                <a:gd name="connsiteY993" fmla="*/ 638471 h 1608850"/>
                <a:gd name="connsiteX994" fmla="*/ 6579075 w 12192000"/>
                <a:gd name="connsiteY994" fmla="*/ 597397 h 1608850"/>
                <a:gd name="connsiteX995" fmla="*/ 6579835 w 12192000"/>
                <a:gd name="connsiteY995" fmla="*/ 597127 h 1608850"/>
                <a:gd name="connsiteX996" fmla="*/ 6585155 w 12192000"/>
                <a:gd name="connsiteY996" fmla="*/ 595235 h 1608850"/>
                <a:gd name="connsiteX997" fmla="*/ 6587182 w 12192000"/>
                <a:gd name="connsiteY997" fmla="*/ 526058 h 1608850"/>
                <a:gd name="connsiteX998" fmla="*/ 6589209 w 12192000"/>
                <a:gd name="connsiteY998" fmla="*/ 595235 h 1608850"/>
                <a:gd name="connsiteX999" fmla="*/ 6589969 w 12192000"/>
                <a:gd name="connsiteY999" fmla="*/ 595505 h 1608850"/>
                <a:gd name="connsiteX1000" fmla="*/ 6595289 w 12192000"/>
                <a:gd name="connsiteY1000" fmla="*/ 597397 h 1608850"/>
                <a:gd name="connsiteX1001" fmla="*/ 6595289 w 12192000"/>
                <a:gd name="connsiteY1001" fmla="*/ 510926 h 1608850"/>
                <a:gd name="connsiteX1002" fmla="*/ 6599342 w 12192000"/>
                <a:gd name="connsiteY1002" fmla="*/ 478499 h 1608850"/>
                <a:gd name="connsiteX1003" fmla="*/ 6637849 w 12192000"/>
                <a:gd name="connsiteY1003" fmla="*/ 478499 h 1608850"/>
                <a:gd name="connsiteX1004" fmla="*/ 6637849 w 12192000"/>
                <a:gd name="connsiteY1004" fmla="*/ 510926 h 1608850"/>
                <a:gd name="connsiteX1005" fmla="*/ 6638609 w 12192000"/>
                <a:gd name="connsiteY1005" fmla="*/ 510926 h 1608850"/>
                <a:gd name="connsiteX1006" fmla="*/ 6643929 w 12192000"/>
                <a:gd name="connsiteY1006" fmla="*/ 510926 h 1608850"/>
                <a:gd name="connsiteX1007" fmla="*/ 6643929 w 12192000"/>
                <a:gd name="connsiteY1007" fmla="*/ 428778 h 1608850"/>
                <a:gd name="connsiteX1008" fmla="*/ 6645703 w 12192000"/>
                <a:gd name="connsiteY1008" fmla="*/ 428778 h 1608850"/>
                <a:gd name="connsiteX1009" fmla="*/ 6658116 w 12192000"/>
                <a:gd name="connsiteY1009" fmla="*/ 428778 h 1608850"/>
                <a:gd name="connsiteX1010" fmla="*/ 6658116 w 12192000"/>
                <a:gd name="connsiteY1010" fmla="*/ 426887 h 1608850"/>
                <a:gd name="connsiteX1011" fmla="*/ 6658116 w 12192000"/>
                <a:gd name="connsiteY1011" fmla="*/ 413646 h 1608850"/>
                <a:gd name="connsiteX1012" fmla="*/ 6680410 w 12192000"/>
                <a:gd name="connsiteY1012" fmla="*/ 413646 h 1608850"/>
                <a:gd name="connsiteX1013" fmla="*/ 6680410 w 12192000"/>
                <a:gd name="connsiteY1013" fmla="*/ 412565 h 1608850"/>
                <a:gd name="connsiteX1014" fmla="*/ 6680410 w 12192000"/>
                <a:gd name="connsiteY1014" fmla="*/ 404999 h 1608850"/>
                <a:gd name="connsiteX1015" fmla="*/ 6682183 w 12192000"/>
                <a:gd name="connsiteY1015" fmla="*/ 404999 h 1608850"/>
                <a:gd name="connsiteX1016" fmla="*/ 6694597 w 12192000"/>
                <a:gd name="connsiteY1016" fmla="*/ 404999 h 1608850"/>
                <a:gd name="connsiteX1017" fmla="*/ 6694597 w 12192000"/>
                <a:gd name="connsiteY1017" fmla="*/ 406080 h 1608850"/>
                <a:gd name="connsiteX1018" fmla="*/ 6694597 w 12192000"/>
                <a:gd name="connsiteY1018" fmla="*/ 413646 h 1608850"/>
                <a:gd name="connsiteX1019" fmla="*/ 6695357 w 12192000"/>
                <a:gd name="connsiteY1019" fmla="*/ 413646 h 1608850"/>
                <a:gd name="connsiteX1020" fmla="*/ 6700677 w 12192000"/>
                <a:gd name="connsiteY1020" fmla="*/ 413646 h 1608850"/>
                <a:gd name="connsiteX1021" fmla="*/ 6710810 w 12192000"/>
                <a:gd name="connsiteY1021" fmla="*/ 409322 h 1608850"/>
                <a:gd name="connsiteX1022" fmla="*/ 6714863 w 12192000"/>
                <a:gd name="connsiteY1022" fmla="*/ 412565 h 1608850"/>
                <a:gd name="connsiteX1023" fmla="*/ 6714863 w 12192000"/>
                <a:gd name="connsiteY1023" fmla="*/ 404999 h 1608850"/>
                <a:gd name="connsiteX1024" fmla="*/ 6717143 w 12192000"/>
                <a:gd name="connsiteY1024" fmla="*/ 404999 h 1608850"/>
                <a:gd name="connsiteX1025" fmla="*/ 6733104 w 12192000"/>
                <a:gd name="connsiteY1025" fmla="*/ 404999 h 1608850"/>
                <a:gd name="connsiteX1026" fmla="*/ 6733104 w 12192000"/>
                <a:gd name="connsiteY1026" fmla="*/ 406080 h 1608850"/>
                <a:gd name="connsiteX1027" fmla="*/ 6733104 w 12192000"/>
                <a:gd name="connsiteY1027" fmla="*/ 413646 h 1608850"/>
                <a:gd name="connsiteX1028" fmla="*/ 6763504 w 12192000"/>
                <a:gd name="connsiteY1028" fmla="*/ 413646 h 1608850"/>
                <a:gd name="connsiteX1029" fmla="*/ 6763504 w 12192000"/>
                <a:gd name="connsiteY1029" fmla="*/ 415267 h 1608850"/>
                <a:gd name="connsiteX1030" fmla="*/ 6763504 w 12192000"/>
                <a:gd name="connsiteY1030" fmla="*/ 426617 h 1608850"/>
                <a:gd name="connsiteX1031" fmla="*/ 6789851 w 12192000"/>
                <a:gd name="connsiteY1031" fmla="*/ 426617 h 1608850"/>
                <a:gd name="connsiteX1032" fmla="*/ 6789851 w 12192000"/>
                <a:gd name="connsiteY1032" fmla="*/ 456881 h 1608850"/>
                <a:gd name="connsiteX1033" fmla="*/ 6790611 w 12192000"/>
                <a:gd name="connsiteY1033" fmla="*/ 456881 h 1608850"/>
                <a:gd name="connsiteX1034" fmla="*/ 6795931 w 12192000"/>
                <a:gd name="connsiteY1034" fmla="*/ 456881 h 1608850"/>
                <a:gd name="connsiteX1035" fmla="*/ 6795931 w 12192000"/>
                <a:gd name="connsiteY1035" fmla="*/ 457962 h 1608850"/>
                <a:gd name="connsiteX1036" fmla="*/ 6795931 w 12192000"/>
                <a:gd name="connsiteY1036" fmla="*/ 465529 h 1608850"/>
                <a:gd name="connsiteX1037" fmla="*/ 6799985 w 12192000"/>
                <a:gd name="connsiteY1037" fmla="*/ 495793 h 1608850"/>
                <a:gd name="connsiteX1038" fmla="*/ 6800745 w 12192000"/>
                <a:gd name="connsiteY1038" fmla="*/ 495793 h 1608850"/>
                <a:gd name="connsiteX1039" fmla="*/ 6806065 w 12192000"/>
                <a:gd name="connsiteY1039" fmla="*/ 495793 h 1608850"/>
                <a:gd name="connsiteX1040" fmla="*/ 6806065 w 12192000"/>
                <a:gd name="connsiteY1040" fmla="*/ 496604 h 1608850"/>
                <a:gd name="connsiteX1041" fmla="*/ 6806065 w 12192000"/>
                <a:gd name="connsiteY1041" fmla="*/ 502279 h 1608850"/>
                <a:gd name="connsiteX1042" fmla="*/ 6807078 w 12192000"/>
                <a:gd name="connsiteY1042" fmla="*/ 502279 h 1608850"/>
                <a:gd name="connsiteX1043" fmla="*/ 6814171 w 12192000"/>
                <a:gd name="connsiteY1043" fmla="*/ 502279 h 1608850"/>
                <a:gd name="connsiteX1044" fmla="*/ 6814171 w 12192000"/>
                <a:gd name="connsiteY1044" fmla="*/ 532544 h 1608850"/>
                <a:gd name="connsiteX1045" fmla="*/ 6816198 w 12192000"/>
                <a:gd name="connsiteY1045" fmla="*/ 532544 h 1608850"/>
                <a:gd name="connsiteX1046" fmla="*/ 6830385 w 12192000"/>
                <a:gd name="connsiteY1046" fmla="*/ 532544 h 1608850"/>
                <a:gd name="connsiteX1047" fmla="*/ 6830385 w 12192000"/>
                <a:gd name="connsiteY1047" fmla="*/ 556323 h 1608850"/>
                <a:gd name="connsiteX1048" fmla="*/ 6832412 w 12192000"/>
                <a:gd name="connsiteY1048" fmla="*/ 557944 h 1608850"/>
                <a:gd name="connsiteX1049" fmla="*/ 6832412 w 12192000"/>
                <a:gd name="connsiteY1049" fmla="*/ 569294 h 1608850"/>
                <a:gd name="connsiteX1050" fmla="*/ 6833172 w 12192000"/>
                <a:gd name="connsiteY1050" fmla="*/ 569294 h 1608850"/>
                <a:gd name="connsiteX1051" fmla="*/ 6838492 w 12192000"/>
                <a:gd name="connsiteY1051" fmla="*/ 569294 h 1608850"/>
                <a:gd name="connsiteX1052" fmla="*/ 6838492 w 12192000"/>
                <a:gd name="connsiteY1052" fmla="*/ 593073 h 1608850"/>
                <a:gd name="connsiteX1053" fmla="*/ 6839758 w 12192000"/>
                <a:gd name="connsiteY1053" fmla="*/ 593073 h 1608850"/>
                <a:gd name="connsiteX1054" fmla="*/ 6848625 w 12192000"/>
                <a:gd name="connsiteY1054" fmla="*/ 593073 h 1608850"/>
                <a:gd name="connsiteX1055" fmla="*/ 6850652 w 12192000"/>
                <a:gd name="connsiteY1055" fmla="*/ 597127 h 1608850"/>
                <a:gd name="connsiteX1056" fmla="*/ 6850652 w 12192000"/>
                <a:gd name="connsiteY1056" fmla="*/ 610368 h 1608850"/>
                <a:gd name="connsiteX1057" fmla="*/ 6852172 w 12192000"/>
                <a:gd name="connsiteY1057" fmla="*/ 608476 h 1608850"/>
                <a:gd name="connsiteX1058" fmla="*/ 6862812 w 12192000"/>
                <a:gd name="connsiteY1058" fmla="*/ 595235 h 1608850"/>
                <a:gd name="connsiteX1059" fmla="*/ 6891186 w 12192000"/>
                <a:gd name="connsiteY1059" fmla="*/ 595235 h 1608850"/>
                <a:gd name="connsiteX1060" fmla="*/ 6891186 w 12192000"/>
                <a:gd name="connsiteY1060" fmla="*/ 681706 h 1608850"/>
                <a:gd name="connsiteX1061" fmla="*/ 6891946 w 12192000"/>
                <a:gd name="connsiteY1061" fmla="*/ 681706 h 1608850"/>
                <a:gd name="connsiteX1062" fmla="*/ 6897266 w 12192000"/>
                <a:gd name="connsiteY1062" fmla="*/ 681706 h 1608850"/>
                <a:gd name="connsiteX1063" fmla="*/ 6898026 w 12192000"/>
                <a:gd name="connsiteY1063" fmla="*/ 680355 h 1608850"/>
                <a:gd name="connsiteX1064" fmla="*/ 6903346 w 12192000"/>
                <a:gd name="connsiteY1064" fmla="*/ 670897 h 1608850"/>
                <a:gd name="connsiteX1065" fmla="*/ 6903346 w 12192000"/>
                <a:gd name="connsiteY1065" fmla="*/ 672789 h 1608850"/>
                <a:gd name="connsiteX1066" fmla="*/ 6903346 w 12192000"/>
                <a:gd name="connsiteY1066" fmla="*/ 686030 h 1608850"/>
                <a:gd name="connsiteX1067" fmla="*/ 6907399 w 12192000"/>
                <a:gd name="connsiteY1067" fmla="*/ 640633 h 1608850"/>
                <a:gd name="connsiteX1068" fmla="*/ 6908159 w 12192000"/>
                <a:gd name="connsiteY1068" fmla="*/ 640633 h 1608850"/>
                <a:gd name="connsiteX1069" fmla="*/ 6913479 w 12192000"/>
                <a:gd name="connsiteY1069" fmla="*/ 640633 h 1608850"/>
                <a:gd name="connsiteX1070" fmla="*/ 6913479 w 12192000"/>
                <a:gd name="connsiteY1070" fmla="*/ 575779 h 1608850"/>
                <a:gd name="connsiteX1071" fmla="*/ 6914493 w 12192000"/>
                <a:gd name="connsiteY1071" fmla="*/ 575779 h 1608850"/>
                <a:gd name="connsiteX1072" fmla="*/ 6921586 w 12192000"/>
                <a:gd name="connsiteY1072" fmla="*/ 575779 h 1608850"/>
                <a:gd name="connsiteX1073" fmla="*/ 6933746 w 12192000"/>
                <a:gd name="connsiteY1073" fmla="*/ 532544 h 1608850"/>
                <a:gd name="connsiteX1074" fmla="*/ 6935013 w 12192000"/>
                <a:gd name="connsiteY1074" fmla="*/ 532544 h 1608850"/>
                <a:gd name="connsiteX1075" fmla="*/ 6943880 w 12192000"/>
                <a:gd name="connsiteY1075" fmla="*/ 532544 h 1608850"/>
                <a:gd name="connsiteX1076" fmla="*/ 6954013 w 12192000"/>
                <a:gd name="connsiteY1076" fmla="*/ 575779 h 1608850"/>
                <a:gd name="connsiteX1077" fmla="*/ 6955026 w 12192000"/>
                <a:gd name="connsiteY1077" fmla="*/ 575779 h 1608850"/>
                <a:gd name="connsiteX1078" fmla="*/ 6962120 w 12192000"/>
                <a:gd name="connsiteY1078" fmla="*/ 575779 h 1608850"/>
                <a:gd name="connsiteX1079" fmla="*/ 6962120 w 12192000"/>
                <a:gd name="connsiteY1079" fmla="*/ 614691 h 1608850"/>
                <a:gd name="connsiteX1080" fmla="*/ 6963893 w 12192000"/>
                <a:gd name="connsiteY1080" fmla="*/ 614691 h 1608850"/>
                <a:gd name="connsiteX1081" fmla="*/ 6976307 w 12192000"/>
                <a:gd name="connsiteY1081" fmla="*/ 614691 h 1608850"/>
                <a:gd name="connsiteX1082" fmla="*/ 6976307 w 12192000"/>
                <a:gd name="connsiteY1082" fmla="*/ 616853 h 1608850"/>
                <a:gd name="connsiteX1083" fmla="*/ 6976307 w 12192000"/>
                <a:gd name="connsiteY1083" fmla="*/ 631985 h 1608850"/>
                <a:gd name="connsiteX1084" fmla="*/ 6980360 w 12192000"/>
                <a:gd name="connsiteY1084" fmla="*/ 629824 h 1608850"/>
                <a:gd name="connsiteX1085" fmla="*/ 6980360 w 12192000"/>
                <a:gd name="connsiteY1085" fmla="*/ 614691 h 1608850"/>
                <a:gd name="connsiteX1086" fmla="*/ 6981880 w 12192000"/>
                <a:gd name="connsiteY1086" fmla="*/ 614691 h 1608850"/>
                <a:gd name="connsiteX1087" fmla="*/ 6992520 w 12192000"/>
                <a:gd name="connsiteY1087" fmla="*/ 614691 h 1608850"/>
                <a:gd name="connsiteX1088" fmla="*/ 6992520 w 12192000"/>
                <a:gd name="connsiteY1088" fmla="*/ 616312 h 1608850"/>
                <a:gd name="connsiteX1089" fmla="*/ 6992520 w 12192000"/>
                <a:gd name="connsiteY1089" fmla="*/ 627662 h 1608850"/>
                <a:gd name="connsiteX1090" fmla="*/ 7022921 w 12192000"/>
                <a:gd name="connsiteY1090" fmla="*/ 627662 h 1608850"/>
                <a:gd name="connsiteX1091" fmla="*/ 7022921 w 12192000"/>
                <a:gd name="connsiteY1091" fmla="*/ 590912 h 1608850"/>
                <a:gd name="connsiteX1092" fmla="*/ 7024187 w 12192000"/>
                <a:gd name="connsiteY1092" fmla="*/ 590912 h 1608850"/>
                <a:gd name="connsiteX1093" fmla="*/ 7033054 w 12192000"/>
                <a:gd name="connsiteY1093" fmla="*/ 590912 h 1608850"/>
                <a:gd name="connsiteX1094" fmla="*/ 7033054 w 12192000"/>
                <a:gd name="connsiteY1094" fmla="*/ 612529 h 1608850"/>
                <a:gd name="connsiteX1095" fmla="*/ 7035081 w 12192000"/>
                <a:gd name="connsiteY1095" fmla="*/ 580103 h 1608850"/>
                <a:gd name="connsiteX1096" fmla="*/ 7057374 w 12192000"/>
                <a:gd name="connsiteY1096" fmla="*/ 580103 h 1608850"/>
                <a:gd name="connsiteX1097" fmla="*/ 7057374 w 12192000"/>
                <a:gd name="connsiteY1097" fmla="*/ 578481 h 1608850"/>
                <a:gd name="connsiteX1098" fmla="*/ 7057374 w 12192000"/>
                <a:gd name="connsiteY1098" fmla="*/ 567132 h 1608850"/>
                <a:gd name="connsiteX1099" fmla="*/ 7058134 w 12192000"/>
                <a:gd name="connsiteY1099" fmla="*/ 567132 h 1608850"/>
                <a:gd name="connsiteX1100" fmla="*/ 7063454 w 12192000"/>
                <a:gd name="connsiteY1100" fmla="*/ 567132 h 1608850"/>
                <a:gd name="connsiteX1101" fmla="*/ 7063454 w 12192000"/>
                <a:gd name="connsiteY1101" fmla="*/ 565241 h 1608850"/>
                <a:gd name="connsiteX1102" fmla="*/ 7063454 w 12192000"/>
                <a:gd name="connsiteY1102" fmla="*/ 552000 h 1608850"/>
                <a:gd name="connsiteX1103" fmla="*/ 7067508 w 12192000"/>
                <a:gd name="connsiteY1103" fmla="*/ 558485 h 1608850"/>
                <a:gd name="connsiteX1104" fmla="*/ 7069788 w 12192000"/>
                <a:gd name="connsiteY1104" fmla="*/ 558485 h 1608850"/>
                <a:gd name="connsiteX1105" fmla="*/ 7085748 w 12192000"/>
                <a:gd name="connsiteY1105" fmla="*/ 558485 h 1608850"/>
                <a:gd name="connsiteX1106" fmla="*/ 7085748 w 12192000"/>
                <a:gd name="connsiteY1106" fmla="*/ 557674 h 1608850"/>
                <a:gd name="connsiteX1107" fmla="*/ 7085748 w 12192000"/>
                <a:gd name="connsiteY1107" fmla="*/ 552000 h 1608850"/>
                <a:gd name="connsiteX1108" fmla="*/ 7086508 w 12192000"/>
                <a:gd name="connsiteY1108" fmla="*/ 552000 h 1608850"/>
                <a:gd name="connsiteX1109" fmla="*/ 7091828 w 12192000"/>
                <a:gd name="connsiteY1109" fmla="*/ 552000 h 1608850"/>
                <a:gd name="connsiteX1110" fmla="*/ 7091828 w 12192000"/>
                <a:gd name="connsiteY1110" fmla="*/ 553351 h 1608850"/>
                <a:gd name="connsiteX1111" fmla="*/ 7091828 w 12192000"/>
                <a:gd name="connsiteY1111" fmla="*/ 562809 h 1608850"/>
                <a:gd name="connsiteX1112" fmla="*/ 7130335 w 12192000"/>
                <a:gd name="connsiteY1112" fmla="*/ 562809 h 1608850"/>
                <a:gd name="connsiteX1113" fmla="*/ 7130335 w 12192000"/>
                <a:gd name="connsiteY1113" fmla="*/ 701162 h 1608850"/>
                <a:gd name="connsiteX1114" fmla="*/ 7131855 w 12192000"/>
                <a:gd name="connsiteY1114" fmla="*/ 701162 h 1608850"/>
                <a:gd name="connsiteX1115" fmla="*/ 7142495 w 12192000"/>
                <a:gd name="connsiteY1115" fmla="*/ 701162 h 1608850"/>
                <a:gd name="connsiteX1116" fmla="*/ 7142495 w 12192000"/>
                <a:gd name="connsiteY1116" fmla="*/ 688192 h 1608850"/>
                <a:gd name="connsiteX1117" fmla="*/ 7146549 w 12192000"/>
                <a:gd name="connsiteY1117" fmla="*/ 688192 h 1608850"/>
                <a:gd name="connsiteX1118" fmla="*/ 7146549 w 12192000"/>
                <a:gd name="connsiteY1118" fmla="*/ 701162 h 1608850"/>
                <a:gd name="connsiteX1119" fmla="*/ 7176949 w 12192000"/>
                <a:gd name="connsiteY1119" fmla="*/ 701162 h 1608850"/>
                <a:gd name="connsiteX1120" fmla="*/ 7176949 w 12192000"/>
                <a:gd name="connsiteY1120" fmla="*/ 670897 h 1608850"/>
                <a:gd name="connsiteX1121" fmla="*/ 7189109 w 12192000"/>
                <a:gd name="connsiteY1121" fmla="*/ 670897 h 1608850"/>
                <a:gd name="connsiteX1122" fmla="*/ 7201269 w 12192000"/>
                <a:gd name="connsiteY1122" fmla="*/ 668736 h 1608850"/>
                <a:gd name="connsiteX1123" fmla="*/ 7205323 w 12192000"/>
                <a:gd name="connsiteY1123" fmla="*/ 670897 h 1608850"/>
                <a:gd name="connsiteX1124" fmla="*/ 7215456 w 12192000"/>
                <a:gd name="connsiteY1124" fmla="*/ 670897 h 1608850"/>
                <a:gd name="connsiteX1125" fmla="*/ 7215456 w 12192000"/>
                <a:gd name="connsiteY1125" fmla="*/ 701162 h 1608850"/>
                <a:gd name="connsiteX1126" fmla="*/ 7223563 w 12192000"/>
                <a:gd name="connsiteY1126" fmla="*/ 701162 h 1608850"/>
                <a:gd name="connsiteX1127" fmla="*/ 7223563 w 12192000"/>
                <a:gd name="connsiteY1127" fmla="*/ 718457 h 1608850"/>
                <a:gd name="connsiteX1128" fmla="*/ 7232899 w 12192000"/>
                <a:gd name="connsiteY1128" fmla="*/ 719362 h 1608850"/>
                <a:gd name="connsiteX1129" fmla="*/ 7245857 w 12192000"/>
                <a:gd name="connsiteY1129" fmla="*/ 719362 h 1608850"/>
                <a:gd name="connsiteX1130" fmla="*/ 7245857 w 12192000"/>
                <a:gd name="connsiteY1130" fmla="*/ 703324 h 1608850"/>
                <a:gd name="connsiteX1131" fmla="*/ 7313813 w 12192000"/>
                <a:gd name="connsiteY1131" fmla="*/ 703324 h 1608850"/>
                <a:gd name="connsiteX1132" fmla="*/ 7313813 w 12192000"/>
                <a:gd name="connsiteY1132" fmla="*/ 618071 h 1608850"/>
                <a:gd name="connsiteX1133" fmla="*/ 7385821 w 12192000"/>
                <a:gd name="connsiteY1133" fmla="*/ 618071 h 1608850"/>
                <a:gd name="connsiteX1134" fmla="*/ 7385821 w 12192000"/>
                <a:gd name="connsiteY1134" fmla="*/ 696839 h 1608850"/>
                <a:gd name="connsiteX1135" fmla="*/ 7387725 w 12192000"/>
                <a:gd name="connsiteY1135" fmla="*/ 696839 h 1608850"/>
                <a:gd name="connsiteX1136" fmla="*/ 7388967 w 12192000"/>
                <a:gd name="connsiteY1136" fmla="*/ 719362 h 1608850"/>
                <a:gd name="connsiteX1137" fmla="*/ 7398643 w 12192000"/>
                <a:gd name="connsiteY1137" fmla="*/ 719362 h 1608850"/>
                <a:gd name="connsiteX1138" fmla="*/ 7399885 w 12192000"/>
                <a:gd name="connsiteY1138" fmla="*/ 696839 h 1608850"/>
                <a:gd name="connsiteX1139" fmla="*/ 7405965 w 12192000"/>
                <a:gd name="connsiteY1139" fmla="*/ 696839 h 1608850"/>
                <a:gd name="connsiteX1140" fmla="*/ 7407207 w 12192000"/>
                <a:gd name="connsiteY1140" fmla="*/ 719362 h 1608850"/>
                <a:gd name="connsiteX1141" fmla="*/ 7457829 w 12192000"/>
                <a:gd name="connsiteY1141" fmla="*/ 719362 h 1608850"/>
                <a:gd name="connsiteX1142" fmla="*/ 7457829 w 12192000"/>
                <a:gd name="connsiteY1142" fmla="*/ 556334 h 1608850"/>
                <a:gd name="connsiteX1143" fmla="*/ 7655156 w 12192000"/>
                <a:gd name="connsiteY1143" fmla="*/ 556334 h 1608850"/>
                <a:gd name="connsiteX1144" fmla="*/ 7655156 w 12192000"/>
                <a:gd name="connsiteY1144" fmla="*/ 719362 h 1608850"/>
                <a:gd name="connsiteX1145" fmla="*/ 7673853 w 12192000"/>
                <a:gd name="connsiteY1145" fmla="*/ 719362 h 1608850"/>
                <a:gd name="connsiteX1146" fmla="*/ 7673853 w 12192000"/>
                <a:gd name="connsiteY1146" fmla="*/ 636669 h 1608850"/>
                <a:gd name="connsiteX1147" fmla="*/ 7768973 w 12192000"/>
                <a:gd name="connsiteY1147" fmla="*/ 636669 h 1608850"/>
                <a:gd name="connsiteX1148" fmla="*/ 7773382 w 12192000"/>
                <a:gd name="connsiteY1148" fmla="*/ 519115 h 1608850"/>
                <a:gd name="connsiteX1149" fmla="*/ 7819759 w 12192000"/>
                <a:gd name="connsiteY1149" fmla="*/ 519115 h 1608850"/>
                <a:gd name="connsiteX1150" fmla="*/ 7821437 w 12192000"/>
                <a:gd name="connsiteY1150" fmla="*/ 571456 h 1608850"/>
                <a:gd name="connsiteX1151" fmla="*/ 7886292 w 12192000"/>
                <a:gd name="connsiteY1151" fmla="*/ 571456 h 1608850"/>
                <a:gd name="connsiteX1152" fmla="*/ 7886292 w 12192000"/>
                <a:gd name="connsiteY1152" fmla="*/ 647118 h 1608850"/>
                <a:gd name="connsiteX1153" fmla="*/ 7894398 w 12192000"/>
                <a:gd name="connsiteY1153" fmla="*/ 647118 h 1608850"/>
                <a:gd name="connsiteX1154" fmla="*/ 7896425 w 12192000"/>
                <a:gd name="connsiteY1154" fmla="*/ 640633 h 1608850"/>
                <a:gd name="connsiteX1155" fmla="*/ 7902505 w 12192000"/>
                <a:gd name="connsiteY1155" fmla="*/ 640633 h 1608850"/>
                <a:gd name="connsiteX1156" fmla="*/ 7904533 w 12192000"/>
                <a:gd name="connsiteY1156" fmla="*/ 649280 h 1608850"/>
                <a:gd name="connsiteX1157" fmla="*/ 7916693 w 12192000"/>
                <a:gd name="connsiteY1157" fmla="*/ 649280 h 1608850"/>
                <a:gd name="connsiteX1158" fmla="*/ 7916693 w 12192000"/>
                <a:gd name="connsiteY1158" fmla="*/ 642794 h 1608850"/>
                <a:gd name="connsiteX1159" fmla="*/ 7938985 w 12192000"/>
                <a:gd name="connsiteY1159" fmla="*/ 642794 h 1608850"/>
                <a:gd name="connsiteX1160" fmla="*/ 7938985 w 12192000"/>
                <a:gd name="connsiteY1160" fmla="*/ 649280 h 1608850"/>
                <a:gd name="connsiteX1161" fmla="*/ 7959253 w 12192000"/>
                <a:gd name="connsiteY1161" fmla="*/ 649280 h 1608850"/>
                <a:gd name="connsiteX1162" fmla="*/ 7959253 w 12192000"/>
                <a:gd name="connsiteY1162" fmla="*/ 694677 h 1608850"/>
                <a:gd name="connsiteX1163" fmla="*/ 7973440 w 12192000"/>
                <a:gd name="connsiteY1163" fmla="*/ 694677 h 1608850"/>
                <a:gd name="connsiteX1164" fmla="*/ 7973440 w 12192000"/>
                <a:gd name="connsiteY1164" fmla="*/ 681706 h 1608850"/>
                <a:gd name="connsiteX1165" fmla="*/ 7989653 w 12192000"/>
                <a:gd name="connsiteY1165" fmla="*/ 681706 h 1608850"/>
                <a:gd name="connsiteX1166" fmla="*/ 7989653 w 12192000"/>
                <a:gd name="connsiteY1166" fmla="*/ 502279 h 1608850"/>
                <a:gd name="connsiteX1167" fmla="*/ 7995733 w 12192000"/>
                <a:gd name="connsiteY1167" fmla="*/ 495793 h 1608850"/>
                <a:gd name="connsiteX1168" fmla="*/ 8068694 w 12192000"/>
                <a:gd name="connsiteY1168" fmla="*/ 495793 h 1608850"/>
                <a:gd name="connsiteX1169" fmla="*/ 8068694 w 12192000"/>
                <a:gd name="connsiteY1169" fmla="*/ 504441 h 1608850"/>
                <a:gd name="connsiteX1170" fmla="*/ 8078828 w 12192000"/>
                <a:gd name="connsiteY1170" fmla="*/ 504441 h 1608850"/>
                <a:gd name="connsiteX1171" fmla="*/ 8078828 w 12192000"/>
                <a:gd name="connsiteY1171" fmla="*/ 619015 h 1608850"/>
                <a:gd name="connsiteX1172" fmla="*/ 8101121 w 12192000"/>
                <a:gd name="connsiteY1172" fmla="*/ 619015 h 1608850"/>
                <a:gd name="connsiteX1173" fmla="*/ 8101121 w 12192000"/>
                <a:gd name="connsiteY1173" fmla="*/ 552000 h 1608850"/>
                <a:gd name="connsiteX1174" fmla="*/ 8127469 w 12192000"/>
                <a:gd name="connsiteY1174" fmla="*/ 552000 h 1608850"/>
                <a:gd name="connsiteX1175" fmla="*/ 8131521 w 12192000"/>
                <a:gd name="connsiteY1175" fmla="*/ 547676 h 1608850"/>
                <a:gd name="connsiteX1176" fmla="*/ 8139629 w 12192000"/>
                <a:gd name="connsiteY1176" fmla="*/ 547676 h 1608850"/>
                <a:gd name="connsiteX1177" fmla="*/ 8143681 w 12192000"/>
                <a:gd name="connsiteY1177" fmla="*/ 552000 h 1608850"/>
                <a:gd name="connsiteX1178" fmla="*/ 8165976 w 12192000"/>
                <a:gd name="connsiteY1178" fmla="*/ 552000 h 1608850"/>
                <a:gd name="connsiteX1179" fmla="*/ 8165976 w 12192000"/>
                <a:gd name="connsiteY1179" fmla="*/ 435264 h 1608850"/>
                <a:gd name="connsiteX1180" fmla="*/ 8222722 w 12192000"/>
                <a:gd name="connsiteY1180" fmla="*/ 424455 h 1608850"/>
                <a:gd name="connsiteX1181" fmla="*/ 8222722 w 12192000"/>
                <a:gd name="connsiteY1181" fmla="*/ 425536 h 1608850"/>
                <a:gd name="connsiteX1182" fmla="*/ 8222722 w 12192000"/>
                <a:gd name="connsiteY1182" fmla="*/ 433102 h 1608850"/>
                <a:gd name="connsiteX1183" fmla="*/ 8249069 w 12192000"/>
                <a:gd name="connsiteY1183" fmla="*/ 433102 h 1608850"/>
                <a:gd name="connsiteX1184" fmla="*/ 8249069 w 12192000"/>
                <a:gd name="connsiteY1184" fmla="*/ 688192 h 1608850"/>
                <a:gd name="connsiteX1185" fmla="*/ 8271364 w 12192000"/>
                <a:gd name="connsiteY1185" fmla="*/ 688192 h 1608850"/>
                <a:gd name="connsiteX1186" fmla="*/ 8271364 w 12192000"/>
                <a:gd name="connsiteY1186" fmla="*/ 683868 h 1608850"/>
                <a:gd name="connsiteX1187" fmla="*/ 8283524 w 12192000"/>
                <a:gd name="connsiteY1187" fmla="*/ 683868 h 1608850"/>
                <a:gd name="connsiteX1188" fmla="*/ 8283524 w 12192000"/>
                <a:gd name="connsiteY1188" fmla="*/ 688192 h 1608850"/>
                <a:gd name="connsiteX1189" fmla="*/ 8307844 w 12192000"/>
                <a:gd name="connsiteY1189" fmla="*/ 688192 h 1608850"/>
                <a:gd name="connsiteX1190" fmla="*/ 8307844 w 12192000"/>
                <a:gd name="connsiteY1190" fmla="*/ 675221 h 1608850"/>
                <a:gd name="connsiteX1191" fmla="*/ 8336217 w 12192000"/>
                <a:gd name="connsiteY1191" fmla="*/ 675221 h 1608850"/>
                <a:gd name="connsiteX1192" fmla="*/ 8348377 w 12192000"/>
                <a:gd name="connsiteY1192" fmla="*/ 670897 h 1608850"/>
                <a:gd name="connsiteX1193" fmla="*/ 8368645 w 12192000"/>
                <a:gd name="connsiteY1193" fmla="*/ 675221 h 1608850"/>
                <a:gd name="connsiteX1194" fmla="*/ 8368645 w 12192000"/>
                <a:gd name="connsiteY1194" fmla="*/ 657927 h 1608850"/>
                <a:gd name="connsiteX1195" fmla="*/ 8376752 w 12192000"/>
                <a:gd name="connsiteY1195" fmla="*/ 657927 h 1608850"/>
                <a:gd name="connsiteX1196" fmla="*/ 8376752 w 12192000"/>
                <a:gd name="connsiteY1196" fmla="*/ 644956 h 1608850"/>
                <a:gd name="connsiteX1197" fmla="*/ 8433498 w 12192000"/>
                <a:gd name="connsiteY1197" fmla="*/ 644956 h 1608850"/>
                <a:gd name="connsiteX1198" fmla="*/ 8433498 w 12192000"/>
                <a:gd name="connsiteY1198" fmla="*/ 614691 h 1608850"/>
                <a:gd name="connsiteX1199" fmla="*/ 8451738 w 12192000"/>
                <a:gd name="connsiteY1199" fmla="*/ 614691 h 1608850"/>
                <a:gd name="connsiteX1200" fmla="*/ 8451738 w 12192000"/>
                <a:gd name="connsiteY1200" fmla="*/ 608206 h 1608850"/>
                <a:gd name="connsiteX1201" fmla="*/ 8463898 w 12192000"/>
                <a:gd name="connsiteY1201" fmla="*/ 608206 h 1608850"/>
                <a:gd name="connsiteX1202" fmla="*/ 8463898 w 12192000"/>
                <a:gd name="connsiteY1202" fmla="*/ 614691 h 1608850"/>
                <a:gd name="connsiteX1203" fmla="*/ 8480112 w 12192000"/>
                <a:gd name="connsiteY1203" fmla="*/ 614691 h 1608850"/>
                <a:gd name="connsiteX1204" fmla="*/ 8480112 w 12192000"/>
                <a:gd name="connsiteY1204" fmla="*/ 664412 h 1608850"/>
                <a:gd name="connsiteX1205" fmla="*/ 8512540 w 12192000"/>
                <a:gd name="connsiteY1205" fmla="*/ 664412 h 1608850"/>
                <a:gd name="connsiteX1206" fmla="*/ 8512540 w 12192000"/>
                <a:gd name="connsiteY1206" fmla="*/ 638471 h 1608850"/>
                <a:gd name="connsiteX1207" fmla="*/ 8551046 w 12192000"/>
                <a:gd name="connsiteY1207" fmla="*/ 638471 h 1608850"/>
                <a:gd name="connsiteX1208" fmla="*/ 8551046 w 12192000"/>
                <a:gd name="connsiteY1208" fmla="*/ 608206 h 1608850"/>
                <a:gd name="connsiteX1209" fmla="*/ 8599688 w 12192000"/>
                <a:gd name="connsiteY1209" fmla="*/ 608206 h 1608850"/>
                <a:gd name="connsiteX1210" fmla="*/ 8599688 w 12192000"/>
                <a:gd name="connsiteY1210" fmla="*/ 719362 h 1608850"/>
                <a:gd name="connsiteX1211" fmla="*/ 8599688 w 12192000"/>
                <a:gd name="connsiteY1211" fmla="*/ 733141 h 1608850"/>
                <a:gd name="connsiteX1212" fmla="*/ 8665562 w 12192000"/>
                <a:gd name="connsiteY1212" fmla="*/ 733141 h 1608850"/>
                <a:gd name="connsiteX1213" fmla="*/ 8665562 w 12192000"/>
                <a:gd name="connsiteY1213" fmla="*/ 838913 h 1608850"/>
                <a:gd name="connsiteX1214" fmla="*/ 8665562 w 12192000"/>
                <a:gd name="connsiteY1214" fmla="*/ 862160 h 1608850"/>
                <a:gd name="connsiteX1215" fmla="*/ 8680522 w 12192000"/>
                <a:gd name="connsiteY1215" fmla="*/ 862160 h 1608850"/>
                <a:gd name="connsiteX1216" fmla="*/ 8680522 w 12192000"/>
                <a:gd name="connsiteY1216" fmla="*/ 860998 h 1608850"/>
                <a:gd name="connsiteX1217" fmla="*/ 8680522 w 12192000"/>
                <a:gd name="connsiteY1217" fmla="*/ 852862 h 1608850"/>
                <a:gd name="connsiteX1218" fmla="*/ 8725102 w 12192000"/>
                <a:gd name="connsiteY1218" fmla="*/ 852862 h 1608850"/>
                <a:gd name="connsiteX1219" fmla="*/ 8725102 w 12192000"/>
                <a:gd name="connsiteY1219" fmla="*/ 855477 h 1608850"/>
                <a:gd name="connsiteX1220" fmla="*/ 8725102 w 12192000"/>
                <a:gd name="connsiteY1220" fmla="*/ 861131 h 1608850"/>
                <a:gd name="connsiteX1221" fmla="*/ 8733569 w 12192000"/>
                <a:gd name="connsiteY1221" fmla="*/ 852574 h 1608850"/>
                <a:gd name="connsiteX1222" fmla="*/ 8729111 w 12192000"/>
                <a:gd name="connsiteY1222" fmla="*/ 850249 h 1608850"/>
                <a:gd name="connsiteX1223" fmla="*/ 8729111 w 12192000"/>
                <a:gd name="connsiteY1223" fmla="*/ 843275 h 1608850"/>
                <a:gd name="connsiteX1224" fmla="*/ 8735797 w 12192000"/>
                <a:gd name="connsiteY1224" fmla="*/ 840950 h 1608850"/>
                <a:gd name="connsiteX1225" fmla="*/ 8735797 w 12192000"/>
                <a:gd name="connsiteY1225" fmla="*/ 831652 h 1608850"/>
                <a:gd name="connsiteX1226" fmla="*/ 8740256 w 12192000"/>
                <a:gd name="connsiteY1226" fmla="*/ 831652 h 1608850"/>
                <a:gd name="connsiteX1227" fmla="*/ 8740256 w 12192000"/>
                <a:gd name="connsiteY1227" fmla="*/ 810730 h 1608850"/>
                <a:gd name="connsiteX1228" fmla="*/ 8735797 w 12192000"/>
                <a:gd name="connsiteY1228" fmla="*/ 810730 h 1608850"/>
                <a:gd name="connsiteX1229" fmla="*/ 8735797 w 12192000"/>
                <a:gd name="connsiteY1229" fmla="*/ 806081 h 1608850"/>
                <a:gd name="connsiteX1230" fmla="*/ 8740256 w 12192000"/>
                <a:gd name="connsiteY1230" fmla="*/ 803756 h 1608850"/>
                <a:gd name="connsiteX1231" fmla="*/ 8751401 w 12192000"/>
                <a:gd name="connsiteY1231" fmla="*/ 787483 h 1608850"/>
                <a:gd name="connsiteX1232" fmla="*/ 8753629 w 12192000"/>
                <a:gd name="connsiteY1232" fmla="*/ 778185 h 1608850"/>
                <a:gd name="connsiteX1233" fmla="*/ 8753629 w 12192000"/>
                <a:gd name="connsiteY1233" fmla="*/ 752614 h 1608850"/>
                <a:gd name="connsiteX1234" fmla="*/ 8753909 w 12192000"/>
                <a:gd name="connsiteY1234" fmla="*/ 751742 h 1608850"/>
                <a:gd name="connsiteX1235" fmla="*/ 8755767 w 12192000"/>
                <a:gd name="connsiteY1235" fmla="*/ 745928 h 1608850"/>
                <a:gd name="connsiteX1236" fmla="*/ 8754080 w 12192000"/>
                <a:gd name="connsiteY1236" fmla="*/ 745928 h 1608850"/>
                <a:gd name="connsiteX1237" fmla="*/ 8754080 w 12192000"/>
                <a:gd name="connsiteY1237" fmla="*/ 744766 h 1608850"/>
                <a:gd name="connsiteX1238" fmla="*/ 8754080 w 12192000"/>
                <a:gd name="connsiteY1238" fmla="*/ 736629 h 1608850"/>
                <a:gd name="connsiteX1239" fmla="*/ 8755194 w 12192000"/>
                <a:gd name="connsiteY1239" fmla="*/ 736629 h 1608850"/>
                <a:gd name="connsiteX1240" fmla="*/ 8762996 w 12192000"/>
                <a:gd name="connsiteY1240" fmla="*/ 736629 h 1608850"/>
                <a:gd name="connsiteX1241" fmla="*/ 8762996 w 12192000"/>
                <a:gd name="connsiteY1241" fmla="*/ 735467 h 1608850"/>
                <a:gd name="connsiteX1242" fmla="*/ 8762996 w 12192000"/>
                <a:gd name="connsiteY1242" fmla="*/ 727331 h 1608850"/>
                <a:gd name="connsiteX1243" fmla="*/ 8761881 w 12192000"/>
                <a:gd name="connsiteY1243" fmla="*/ 727331 h 1608850"/>
                <a:gd name="connsiteX1244" fmla="*/ 8754080 w 12192000"/>
                <a:gd name="connsiteY1244" fmla="*/ 727331 h 1608850"/>
                <a:gd name="connsiteX1245" fmla="*/ 8754080 w 12192000"/>
                <a:gd name="connsiteY1245" fmla="*/ 726168 h 1608850"/>
                <a:gd name="connsiteX1246" fmla="*/ 8754080 w 12192000"/>
                <a:gd name="connsiteY1246" fmla="*/ 718032 h 1608850"/>
                <a:gd name="connsiteX1247" fmla="*/ 8755194 w 12192000"/>
                <a:gd name="connsiteY1247" fmla="*/ 718032 h 1608850"/>
                <a:gd name="connsiteX1248" fmla="*/ 8762996 w 12192000"/>
                <a:gd name="connsiteY1248" fmla="*/ 718032 h 1608850"/>
                <a:gd name="connsiteX1249" fmla="*/ 8762996 w 12192000"/>
                <a:gd name="connsiteY1249" fmla="*/ 717160 h 1608850"/>
                <a:gd name="connsiteX1250" fmla="*/ 8762996 w 12192000"/>
                <a:gd name="connsiteY1250" fmla="*/ 711058 h 1608850"/>
                <a:gd name="connsiteX1251" fmla="*/ 8761881 w 12192000"/>
                <a:gd name="connsiteY1251" fmla="*/ 711058 h 1608850"/>
                <a:gd name="connsiteX1252" fmla="*/ 8754080 w 12192000"/>
                <a:gd name="connsiteY1252" fmla="*/ 711058 h 1608850"/>
                <a:gd name="connsiteX1253" fmla="*/ 8754080 w 12192000"/>
                <a:gd name="connsiteY1253" fmla="*/ 709896 h 1608850"/>
                <a:gd name="connsiteX1254" fmla="*/ 8754080 w 12192000"/>
                <a:gd name="connsiteY1254" fmla="*/ 701759 h 1608850"/>
                <a:gd name="connsiteX1255" fmla="*/ 8755194 w 12192000"/>
                <a:gd name="connsiteY1255" fmla="*/ 701759 h 1608850"/>
                <a:gd name="connsiteX1256" fmla="*/ 8762996 w 12192000"/>
                <a:gd name="connsiteY1256" fmla="*/ 701759 h 1608850"/>
                <a:gd name="connsiteX1257" fmla="*/ 8761881 w 12192000"/>
                <a:gd name="connsiteY1257" fmla="*/ 700016 h 1608850"/>
                <a:gd name="connsiteX1258" fmla="*/ 8754080 w 12192000"/>
                <a:gd name="connsiteY1258" fmla="*/ 687812 h 1608850"/>
                <a:gd name="connsiteX1259" fmla="*/ 8754080 w 12192000"/>
                <a:gd name="connsiteY1259" fmla="*/ 650617 h 1608850"/>
                <a:gd name="connsiteX1260" fmla="*/ 8903424 w 12192000"/>
                <a:gd name="connsiteY1260" fmla="*/ 650617 h 1608850"/>
                <a:gd name="connsiteX1261" fmla="*/ 8905096 w 12192000"/>
                <a:gd name="connsiteY1261" fmla="*/ 653232 h 1608850"/>
                <a:gd name="connsiteX1262" fmla="*/ 8908543 w 12192000"/>
                <a:gd name="connsiteY1262" fmla="*/ 658626 h 1608850"/>
                <a:gd name="connsiteX1263" fmla="*/ 8908543 w 12192000"/>
                <a:gd name="connsiteY1263" fmla="*/ 647687 h 1608850"/>
                <a:gd name="connsiteX1264" fmla="*/ 8908543 w 12192000"/>
                <a:gd name="connsiteY1264" fmla="*/ 607460 h 1608850"/>
                <a:gd name="connsiteX1265" fmla="*/ 8910570 w 12192000"/>
                <a:gd name="connsiteY1265" fmla="*/ 607460 h 1608850"/>
                <a:gd name="connsiteX1266" fmla="*/ 8924757 w 12192000"/>
                <a:gd name="connsiteY1266" fmla="*/ 607460 h 1608850"/>
                <a:gd name="connsiteX1267" fmla="*/ 8924757 w 12192000"/>
                <a:gd name="connsiteY1267" fmla="*/ 515723 h 1608850"/>
                <a:gd name="connsiteX1268" fmla="*/ 8924757 w 12192000"/>
                <a:gd name="connsiteY1268" fmla="*/ 490724 h 1608850"/>
                <a:gd name="connsiteX1269" fmla="*/ 9078786 w 12192000"/>
                <a:gd name="connsiteY1269" fmla="*/ 490724 h 1608850"/>
                <a:gd name="connsiteX1270" fmla="*/ 9078786 w 12192000"/>
                <a:gd name="connsiteY1270" fmla="*/ 506306 h 1608850"/>
                <a:gd name="connsiteX1271" fmla="*/ 9078786 w 12192000"/>
                <a:gd name="connsiteY1271" fmla="*/ 611783 h 1608850"/>
                <a:gd name="connsiteX1272" fmla="*/ 9080306 w 12192000"/>
                <a:gd name="connsiteY1272" fmla="*/ 611513 h 1608850"/>
                <a:gd name="connsiteX1273" fmla="*/ 9090946 w 12192000"/>
                <a:gd name="connsiteY1273" fmla="*/ 609622 h 1608850"/>
                <a:gd name="connsiteX1274" fmla="*/ 9088919 w 12192000"/>
                <a:gd name="connsiteY1274" fmla="*/ 698254 h 1608850"/>
                <a:gd name="connsiteX1275" fmla="*/ 9090439 w 12192000"/>
                <a:gd name="connsiteY1275" fmla="*/ 698525 h 1608850"/>
                <a:gd name="connsiteX1276" fmla="*/ 9101079 w 12192000"/>
                <a:gd name="connsiteY1276" fmla="*/ 700416 h 1608850"/>
                <a:gd name="connsiteX1277" fmla="*/ 9101332 w 12192000"/>
                <a:gd name="connsiteY1277" fmla="*/ 701227 h 1608850"/>
                <a:gd name="connsiteX1278" fmla="*/ 9103106 w 12192000"/>
                <a:gd name="connsiteY1278" fmla="*/ 706902 h 1608850"/>
                <a:gd name="connsiteX1279" fmla="*/ 9103866 w 12192000"/>
                <a:gd name="connsiteY1279" fmla="*/ 704470 h 1608850"/>
                <a:gd name="connsiteX1280" fmla="*/ 9109186 w 12192000"/>
                <a:gd name="connsiteY1280" fmla="*/ 687446 h 1608850"/>
                <a:gd name="connsiteX1281" fmla="*/ 9110959 w 12192000"/>
                <a:gd name="connsiteY1281" fmla="*/ 687446 h 1608850"/>
                <a:gd name="connsiteX1282" fmla="*/ 9123373 w 12192000"/>
                <a:gd name="connsiteY1282" fmla="*/ 687446 h 1608850"/>
                <a:gd name="connsiteX1283" fmla="*/ 9123373 w 12192000"/>
                <a:gd name="connsiteY1283" fmla="*/ 719872 h 1608850"/>
                <a:gd name="connsiteX1284" fmla="*/ 9124386 w 12192000"/>
                <a:gd name="connsiteY1284" fmla="*/ 720413 h 1608850"/>
                <a:gd name="connsiteX1285" fmla="*/ 9131480 w 12192000"/>
                <a:gd name="connsiteY1285" fmla="*/ 724196 h 1608850"/>
                <a:gd name="connsiteX1286" fmla="*/ 9131480 w 12192000"/>
                <a:gd name="connsiteY1286" fmla="*/ 725547 h 1608850"/>
                <a:gd name="connsiteX1287" fmla="*/ 9131480 w 12192000"/>
                <a:gd name="connsiteY1287" fmla="*/ 735005 h 1608850"/>
                <a:gd name="connsiteX1288" fmla="*/ 9176067 w 12192000"/>
                <a:gd name="connsiteY1288" fmla="*/ 735005 h 1608850"/>
                <a:gd name="connsiteX1289" fmla="*/ 9176067 w 12192000"/>
                <a:gd name="connsiteY1289" fmla="*/ 736086 h 1608850"/>
                <a:gd name="connsiteX1290" fmla="*/ 9176067 w 12192000"/>
                <a:gd name="connsiteY1290" fmla="*/ 743652 h 1608850"/>
                <a:gd name="connsiteX1291" fmla="*/ 9178093 w 12192000"/>
                <a:gd name="connsiteY1291" fmla="*/ 743652 h 1608850"/>
                <a:gd name="connsiteX1292" fmla="*/ 9192280 w 12192000"/>
                <a:gd name="connsiteY1292" fmla="*/ 743652 h 1608850"/>
                <a:gd name="connsiteX1293" fmla="*/ 9192280 w 12192000"/>
                <a:gd name="connsiteY1293" fmla="*/ 713387 h 1608850"/>
                <a:gd name="connsiteX1294" fmla="*/ 9236867 w 12192000"/>
                <a:gd name="connsiteY1294" fmla="*/ 713387 h 1608850"/>
                <a:gd name="connsiteX1295" fmla="*/ 9236867 w 12192000"/>
                <a:gd name="connsiteY1295" fmla="*/ 712036 h 1608850"/>
                <a:gd name="connsiteX1296" fmla="*/ 9236867 w 12192000"/>
                <a:gd name="connsiteY1296" fmla="*/ 702578 h 1608850"/>
                <a:gd name="connsiteX1297" fmla="*/ 9237881 w 12192000"/>
                <a:gd name="connsiteY1297" fmla="*/ 702578 h 1608850"/>
                <a:gd name="connsiteX1298" fmla="*/ 9244974 w 12192000"/>
                <a:gd name="connsiteY1298" fmla="*/ 702578 h 1608850"/>
                <a:gd name="connsiteX1299" fmla="*/ 9244974 w 12192000"/>
                <a:gd name="connsiteY1299" fmla="*/ 700687 h 1608850"/>
                <a:gd name="connsiteX1300" fmla="*/ 9244974 w 12192000"/>
                <a:gd name="connsiteY1300" fmla="*/ 687446 h 1608850"/>
                <a:gd name="connsiteX1301" fmla="*/ 9245734 w 12192000"/>
                <a:gd name="connsiteY1301" fmla="*/ 687446 h 1608850"/>
                <a:gd name="connsiteX1302" fmla="*/ 9251054 w 12192000"/>
                <a:gd name="connsiteY1302" fmla="*/ 687446 h 1608850"/>
                <a:gd name="connsiteX1303" fmla="*/ 9251054 w 12192000"/>
                <a:gd name="connsiteY1303" fmla="*/ 686365 h 1608850"/>
                <a:gd name="connsiteX1304" fmla="*/ 9251054 w 12192000"/>
                <a:gd name="connsiteY1304" fmla="*/ 678798 h 1608850"/>
                <a:gd name="connsiteX1305" fmla="*/ 9253081 w 12192000"/>
                <a:gd name="connsiteY1305" fmla="*/ 678798 h 1608850"/>
                <a:gd name="connsiteX1306" fmla="*/ 9267268 w 12192000"/>
                <a:gd name="connsiteY1306" fmla="*/ 678798 h 1608850"/>
                <a:gd name="connsiteX1307" fmla="*/ 9267268 w 12192000"/>
                <a:gd name="connsiteY1307" fmla="*/ 679879 h 1608850"/>
                <a:gd name="connsiteX1308" fmla="*/ 9267268 w 12192000"/>
                <a:gd name="connsiteY1308" fmla="*/ 687446 h 1608850"/>
                <a:gd name="connsiteX1309" fmla="*/ 9289561 w 12192000"/>
                <a:gd name="connsiteY1309" fmla="*/ 687446 h 1608850"/>
                <a:gd name="connsiteX1310" fmla="*/ 9289561 w 12192000"/>
                <a:gd name="connsiteY1310" fmla="*/ 685554 h 1608850"/>
                <a:gd name="connsiteX1311" fmla="*/ 9289561 w 12192000"/>
                <a:gd name="connsiteY1311" fmla="*/ 672313 h 1608850"/>
                <a:gd name="connsiteX1312" fmla="*/ 9291335 w 12192000"/>
                <a:gd name="connsiteY1312" fmla="*/ 672313 h 1608850"/>
                <a:gd name="connsiteX1313" fmla="*/ 9303748 w 12192000"/>
                <a:gd name="connsiteY1313" fmla="*/ 672313 h 1608850"/>
                <a:gd name="connsiteX1314" fmla="*/ 9303748 w 12192000"/>
                <a:gd name="connsiteY1314" fmla="*/ 696093 h 1608850"/>
                <a:gd name="connsiteX1315" fmla="*/ 9304762 w 12192000"/>
                <a:gd name="connsiteY1315" fmla="*/ 696093 h 1608850"/>
                <a:gd name="connsiteX1316" fmla="*/ 9311855 w 12192000"/>
                <a:gd name="connsiteY1316" fmla="*/ 696093 h 1608850"/>
                <a:gd name="connsiteX1317" fmla="*/ 9311855 w 12192000"/>
                <a:gd name="connsiteY1317" fmla="*/ 695012 h 1608850"/>
                <a:gd name="connsiteX1318" fmla="*/ 9311855 w 12192000"/>
                <a:gd name="connsiteY1318" fmla="*/ 687446 h 1608850"/>
                <a:gd name="connsiteX1319" fmla="*/ 9313628 w 12192000"/>
                <a:gd name="connsiteY1319" fmla="*/ 687446 h 1608850"/>
                <a:gd name="connsiteX1320" fmla="*/ 9326042 w 12192000"/>
                <a:gd name="connsiteY1320" fmla="*/ 687446 h 1608850"/>
                <a:gd name="connsiteX1321" fmla="*/ 9326042 w 12192000"/>
                <a:gd name="connsiteY1321" fmla="*/ 713387 h 1608850"/>
                <a:gd name="connsiteX1322" fmla="*/ 9328069 w 12192000"/>
                <a:gd name="connsiteY1322" fmla="*/ 713387 h 1608850"/>
                <a:gd name="connsiteX1323" fmla="*/ 9342255 w 12192000"/>
                <a:gd name="connsiteY1323" fmla="*/ 713387 h 1608850"/>
                <a:gd name="connsiteX1324" fmla="*/ 9342255 w 12192000"/>
                <a:gd name="connsiteY1324" fmla="*/ 715008 h 1608850"/>
                <a:gd name="connsiteX1325" fmla="*/ 9342255 w 12192000"/>
                <a:gd name="connsiteY1325" fmla="*/ 726358 h 1608850"/>
                <a:gd name="connsiteX1326" fmla="*/ 9343015 w 12192000"/>
                <a:gd name="connsiteY1326" fmla="*/ 726358 h 1608850"/>
                <a:gd name="connsiteX1327" fmla="*/ 9348336 w 12192000"/>
                <a:gd name="connsiteY1327" fmla="*/ 726358 h 1608850"/>
                <a:gd name="connsiteX1328" fmla="*/ 9348336 w 12192000"/>
                <a:gd name="connsiteY1328" fmla="*/ 725547 h 1608850"/>
                <a:gd name="connsiteX1329" fmla="*/ 9348336 w 12192000"/>
                <a:gd name="connsiteY1329" fmla="*/ 719872 h 1608850"/>
                <a:gd name="connsiteX1330" fmla="*/ 9378736 w 12192000"/>
                <a:gd name="connsiteY1330" fmla="*/ 719872 h 1608850"/>
                <a:gd name="connsiteX1331" fmla="*/ 9378736 w 12192000"/>
                <a:gd name="connsiteY1331" fmla="*/ 743652 h 1608850"/>
                <a:gd name="connsiteX1332" fmla="*/ 9379749 w 12192000"/>
                <a:gd name="connsiteY1332" fmla="*/ 743652 h 1608850"/>
                <a:gd name="connsiteX1333" fmla="*/ 9386843 w 12192000"/>
                <a:gd name="connsiteY1333" fmla="*/ 743652 h 1608850"/>
                <a:gd name="connsiteX1334" fmla="*/ 9386843 w 12192000"/>
                <a:gd name="connsiteY1334" fmla="*/ 744733 h 1608850"/>
                <a:gd name="connsiteX1335" fmla="*/ 9386843 w 12192000"/>
                <a:gd name="connsiteY1335" fmla="*/ 752299 h 1608850"/>
                <a:gd name="connsiteX1336" fmla="*/ 9387603 w 12192000"/>
                <a:gd name="connsiteY1336" fmla="*/ 752299 h 1608850"/>
                <a:gd name="connsiteX1337" fmla="*/ 9392923 w 12192000"/>
                <a:gd name="connsiteY1337" fmla="*/ 752299 h 1608850"/>
                <a:gd name="connsiteX1338" fmla="*/ 9392923 w 12192000"/>
                <a:gd name="connsiteY1338" fmla="*/ 750137 h 1608850"/>
                <a:gd name="connsiteX1339" fmla="*/ 9392923 w 12192000"/>
                <a:gd name="connsiteY1339" fmla="*/ 735005 h 1608850"/>
                <a:gd name="connsiteX1340" fmla="*/ 9393936 w 12192000"/>
                <a:gd name="connsiteY1340" fmla="*/ 735005 h 1608850"/>
                <a:gd name="connsiteX1341" fmla="*/ 9401030 w 12192000"/>
                <a:gd name="connsiteY1341" fmla="*/ 735005 h 1608850"/>
                <a:gd name="connsiteX1342" fmla="*/ 9401030 w 12192000"/>
                <a:gd name="connsiteY1342" fmla="*/ 736086 h 1608850"/>
                <a:gd name="connsiteX1343" fmla="*/ 9401030 w 12192000"/>
                <a:gd name="connsiteY1343" fmla="*/ 743652 h 1608850"/>
                <a:gd name="connsiteX1344" fmla="*/ 9406350 w 12192000"/>
                <a:gd name="connsiteY1344" fmla="*/ 741659 h 1608850"/>
                <a:gd name="connsiteX1345" fmla="*/ 9407110 w 12192000"/>
                <a:gd name="connsiteY1345" fmla="*/ 740679 h 1608850"/>
                <a:gd name="connsiteX1346" fmla="*/ 9407110 w 12192000"/>
                <a:gd name="connsiteY1346" fmla="*/ 735005 h 1608850"/>
                <a:gd name="connsiteX1347" fmla="*/ 9445617 w 12192000"/>
                <a:gd name="connsiteY1347" fmla="*/ 735005 h 1608850"/>
                <a:gd name="connsiteX1348" fmla="*/ 9445617 w 12192000"/>
                <a:gd name="connsiteY1348" fmla="*/ 758784 h 1608850"/>
                <a:gd name="connsiteX1349" fmla="*/ 9447643 w 12192000"/>
                <a:gd name="connsiteY1349" fmla="*/ 758784 h 1608850"/>
                <a:gd name="connsiteX1350" fmla="*/ 9461830 w 12192000"/>
                <a:gd name="connsiteY1350" fmla="*/ 758784 h 1608850"/>
                <a:gd name="connsiteX1351" fmla="*/ 9461830 w 12192000"/>
                <a:gd name="connsiteY1351" fmla="*/ 759865 h 1608850"/>
                <a:gd name="connsiteX1352" fmla="*/ 9461830 w 12192000"/>
                <a:gd name="connsiteY1352" fmla="*/ 767431 h 1608850"/>
                <a:gd name="connsiteX1353" fmla="*/ 9463604 w 12192000"/>
                <a:gd name="connsiteY1353" fmla="*/ 767431 h 1608850"/>
                <a:gd name="connsiteX1354" fmla="*/ 9476017 w 12192000"/>
                <a:gd name="connsiteY1354" fmla="*/ 767431 h 1608850"/>
                <a:gd name="connsiteX1355" fmla="*/ 9476017 w 12192000"/>
                <a:gd name="connsiteY1355" fmla="*/ 743652 h 1608850"/>
                <a:gd name="connsiteX1356" fmla="*/ 9477030 w 12192000"/>
                <a:gd name="connsiteY1356" fmla="*/ 743652 h 1608850"/>
                <a:gd name="connsiteX1357" fmla="*/ 9484124 w 12192000"/>
                <a:gd name="connsiteY1357" fmla="*/ 743652 h 1608850"/>
                <a:gd name="connsiteX1358" fmla="*/ 9484124 w 12192000"/>
                <a:gd name="connsiteY1358" fmla="*/ 711225 h 1608850"/>
                <a:gd name="connsiteX1359" fmla="*/ 9485137 w 12192000"/>
                <a:gd name="connsiteY1359" fmla="*/ 711225 h 1608850"/>
                <a:gd name="connsiteX1360" fmla="*/ 9492231 w 12192000"/>
                <a:gd name="connsiteY1360" fmla="*/ 711225 h 1608850"/>
                <a:gd name="connsiteX1361" fmla="*/ 9492231 w 12192000"/>
                <a:gd name="connsiteY1361" fmla="*/ 709334 h 1608850"/>
                <a:gd name="connsiteX1362" fmla="*/ 9492231 w 12192000"/>
                <a:gd name="connsiteY1362" fmla="*/ 696093 h 1608850"/>
                <a:gd name="connsiteX1363" fmla="*/ 9490964 w 12192000"/>
                <a:gd name="connsiteY1363" fmla="*/ 694471 h 1608850"/>
                <a:gd name="connsiteX1364" fmla="*/ 9496284 w 12192000"/>
                <a:gd name="connsiteY1364" fmla="*/ 683122 h 1608850"/>
                <a:gd name="connsiteX1365" fmla="*/ 9504391 w 12192000"/>
                <a:gd name="connsiteY1365" fmla="*/ 711225 h 1608850"/>
                <a:gd name="connsiteX1366" fmla="*/ 9505151 w 12192000"/>
                <a:gd name="connsiteY1366" fmla="*/ 711225 h 1608850"/>
                <a:gd name="connsiteX1367" fmla="*/ 9510471 w 12192000"/>
                <a:gd name="connsiteY1367" fmla="*/ 711225 h 1608850"/>
                <a:gd name="connsiteX1368" fmla="*/ 9510471 w 12192000"/>
                <a:gd name="connsiteY1368" fmla="*/ 605298 h 1608850"/>
                <a:gd name="connsiteX1369" fmla="*/ 9511991 w 12192000"/>
                <a:gd name="connsiteY1369" fmla="*/ 605298 h 1608850"/>
                <a:gd name="connsiteX1370" fmla="*/ 9522631 w 12192000"/>
                <a:gd name="connsiteY1370" fmla="*/ 605298 h 1608850"/>
                <a:gd name="connsiteX1371" fmla="*/ 9522631 w 12192000"/>
                <a:gd name="connsiteY1371" fmla="*/ 557739 h 1608850"/>
                <a:gd name="connsiteX1372" fmla="*/ 9548978 w 12192000"/>
                <a:gd name="connsiteY1372" fmla="*/ 557739 h 1608850"/>
                <a:gd name="connsiteX1373" fmla="*/ 9548978 w 12192000"/>
                <a:gd name="connsiteY1373" fmla="*/ 536121 h 1608850"/>
                <a:gd name="connsiteX1374" fmla="*/ 9583432 w 12192000"/>
                <a:gd name="connsiteY1374" fmla="*/ 536121 h 1608850"/>
                <a:gd name="connsiteX1375" fmla="*/ 9583432 w 12192000"/>
                <a:gd name="connsiteY1375" fmla="*/ 538553 h 1608850"/>
                <a:gd name="connsiteX1376" fmla="*/ 9583432 w 12192000"/>
                <a:gd name="connsiteY1376" fmla="*/ 555577 h 1608850"/>
                <a:gd name="connsiteX1377" fmla="*/ 9585712 w 12192000"/>
                <a:gd name="connsiteY1377" fmla="*/ 555577 h 1608850"/>
                <a:gd name="connsiteX1378" fmla="*/ 9601672 w 12192000"/>
                <a:gd name="connsiteY1378" fmla="*/ 555577 h 1608850"/>
                <a:gd name="connsiteX1379" fmla="*/ 9601672 w 12192000"/>
                <a:gd name="connsiteY1379" fmla="*/ 603136 h 1608850"/>
                <a:gd name="connsiteX1380" fmla="*/ 9602685 w 12192000"/>
                <a:gd name="connsiteY1380" fmla="*/ 603136 h 1608850"/>
                <a:gd name="connsiteX1381" fmla="*/ 9609779 w 12192000"/>
                <a:gd name="connsiteY1381" fmla="*/ 603136 h 1608850"/>
                <a:gd name="connsiteX1382" fmla="*/ 9623966 w 12192000"/>
                <a:gd name="connsiteY1382" fmla="*/ 607460 h 1608850"/>
                <a:gd name="connsiteX1383" fmla="*/ 9623966 w 12192000"/>
                <a:gd name="connsiteY1383" fmla="*/ 646372 h 1608850"/>
                <a:gd name="connsiteX1384" fmla="*/ 9624979 w 12192000"/>
                <a:gd name="connsiteY1384" fmla="*/ 646372 h 1608850"/>
                <a:gd name="connsiteX1385" fmla="*/ 9632072 w 12192000"/>
                <a:gd name="connsiteY1385" fmla="*/ 646372 h 1608850"/>
                <a:gd name="connsiteX1386" fmla="*/ 9632072 w 12192000"/>
                <a:gd name="connsiteY1386" fmla="*/ 647993 h 1608850"/>
                <a:gd name="connsiteX1387" fmla="*/ 9632072 w 12192000"/>
                <a:gd name="connsiteY1387" fmla="*/ 659342 h 1608850"/>
                <a:gd name="connsiteX1388" fmla="*/ 9634099 w 12192000"/>
                <a:gd name="connsiteY1388" fmla="*/ 659342 h 1608850"/>
                <a:gd name="connsiteX1389" fmla="*/ 9648286 w 12192000"/>
                <a:gd name="connsiteY1389" fmla="*/ 659342 h 1608850"/>
                <a:gd name="connsiteX1390" fmla="*/ 9654366 w 12192000"/>
                <a:gd name="connsiteY1390" fmla="*/ 665828 h 1608850"/>
                <a:gd name="connsiteX1391" fmla="*/ 9654366 w 12192000"/>
                <a:gd name="connsiteY1391" fmla="*/ 687446 h 1608850"/>
                <a:gd name="connsiteX1392" fmla="*/ 9656646 w 12192000"/>
                <a:gd name="connsiteY1392" fmla="*/ 687446 h 1608850"/>
                <a:gd name="connsiteX1393" fmla="*/ 9672606 w 12192000"/>
                <a:gd name="connsiteY1393" fmla="*/ 687446 h 1608850"/>
                <a:gd name="connsiteX1394" fmla="*/ 9672606 w 12192000"/>
                <a:gd name="connsiteY1394" fmla="*/ 688526 h 1608850"/>
                <a:gd name="connsiteX1395" fmla="*/ 9672606 w 12192000"/>
                <a:gd name="connsiteY1395" fmla="*/ 696093 h 1608850"/>
                <a:gd name="connsiteX1396" fmla="*/ 9673873 w 12192000"/>
                <a:gd name="connsiteY1396" fmla="*/ 696093 h 1608850"/>
                <a:gd name="connsiteX1397" fmla="*/ 9682740 w 12192000"/>
                <a:gd name="connsiteY1397" fmla="*/ 696093 h 1608850"/>
                <a:gd name="connsiteX1398" fmla="*/ 9682740 w 12192000"/>
                <a:gd name="connsiteY1398" fmla="*/ 698254 h 1608850"/>
                <a:gd name="connsiteX1399" fmla="*/ 9682740 w 12192000"/>
                <a:gd name="connsiteY1399" fmla="*/ 713387 h 1608850"/>
                <a:gd name="connsiteX1400" fmla="*/ 9686793 w 12192000"/>
                <a:gd name="connsiteY1400" fmla="*/ 711495 h 1608850"/>
                <a:gd name="connsiteX1401" fmla="*/ 9686793 w 12192000"/>
                <a:gd name="connsiteY1401" fmla="*/ 698254 h 1608850"/>
                <a:gd name="connsiteX1402" fmla="*/ 9687806 w 12192000"/>
                <a:gd name="connsiteY1402" fmla="*/ 698254 h 1608850"/>
                <a:gd name="connsiteX1403" fmla="*/ 9694900 w 12192000"/>
                <a:gd name="connsiteY1403" fmla="*/ 698254 h 1608850"/>
                <a:gd name="connsiteX1404" fmla="*/ 9694900 w 12192000"/>
                <a:gd name="connsiteY1404" fmla="*/ 699876 h 1608850"/>
                <a:gd name="connsiteX1405" fmla="*/ 9694900 w 12192000"/>
                <a:gd name="connsiteY1405" fmla="*/ 711225 h 1608850"/>
                <a:gd name="connsiteX1406" fmla="*/ 9695660 w 12192000"/>
                <a:gd name="connsiteY1406" fmla="*/ 711225 h 1608850"/>
                <a:gd name="connsiteX1407" fmla="*/ 9700980 w 12192000"/>
                <a:gd name="connsiteY1407" fmla="*/ 711225 h 1608850"/>
                <a:gd name="connsiteX1408" fmla="*/ 9749620 w 12192000"/>
                <a:gd name="connsiteY1408" fmla="*/ 706902 h 1608850"/>
                <a:gd name="connsiteX1409" fmla="*/ 9749620 w 12192000"/>
                <a:gd name="connsiteY1409" fmla="*/ 708253 h 1608850"/>
                <a:gd name="connsiteX1410" fmla="*/ 9749620 w 12192000"/>
                <a:gd name="connsiteY1410" fmla="*/ 717710 h 1608850"/>
                <a:gd name="connsiteX1411" fmla="*/ 9750380 w 12192000"/>
                <a:gd name="connsiteY1411" fmla="*/ 717710 h 1608850"/>
                <a:gd name="connsiteX1412" fmla="*/ 9755702 w 12192000"/>
                <a:gd name="connsiteY1412" fmla="*/ 717710 h 1608850"/>
                <a:gd name="connsiteX1413" fmla="*/ 9755702 w 12192000"/>
                <a:gd name="connsiteY1413" fmla="*/ 719872 h 1608850"/>
                <a:gd name="connsiteX1414" fmla="*/ 9755702 w 12192000"/>
                <a:gd name="connsiteY1414" fmla="*/ 735005 h 1608850"/>
                <a:gd name="connsiteX1415" fmla="*/ 9757728 w 12192000"/>
                <a:gd name="connsiteY1415" fmla="*/ 733654 h 1608850"/>
                <a:gd name="connsiteX1416" fmla="*/ 9771914 w 12192000"/>
                <a:gd name="connsiteY1416" fmla="*/ 724196 h 1608850"/>
                <a:gd name="connsiteX1417" fmla="*/ 9777994 w 12192000"/>
                <a:gd name="connsiteY1417" fmla="*/ 683122 h 1608850"/>
                <a:gd name="connsiteX1418" fmla="*/ 9778754 w 12192000"/>
                <a:gd name="connsiteY1418" fmla="*/ 682852 h 1608850"/>
                <a:gd name="connsiteX1419" fmla="*/ 9784074 w 12192000"/>
                <a:gd name="connsiteY1419" fmla="*/ 680960 h 1608850"/>
                <a:gd name="connsiteX1420" fmla="*/ 9786102 w 12192000"/>
                <a:gd name="connsiteY1420" fmla="*/ 611783 h 1608850"/>
                <a:gd name="connsiteX1421" fmla="*/ 9788128 w 12192000"/>
                <a:gd name="connsiteY1421" fmla="*/ 680960 h 1608850"/>
                <a:gd name="connsiteX1422" fmla="*/ 9788888 w 12192000"/>
                <a:gd name="connsiteY1422" fmla="*/ 681230 h 1608850"/>
                <a:gd name="connsiteX1423" fmla="*/ 9794208 w 12192000"/>
                <a:gd name="connsiteY1423" fmla="*/ 683122 h 1608850"/>
                <a:gd name="connsiteX1424" fmla="*/ 9794208 w 12192000"/>
                <a:gd name="connsiteY1424" fmla="*/ 596651 h 1608850"/>
                <a:gd name="connsiteX1425" fmla="*/ 9798262 w 12192000"/>
                <a:gd name="connsiteY1425" fmla="*/ 564224 h 1608850"/>
                <a:gd name="connsiteX1426" fmla="*/ 9836768 w 12192000"/>
                <a:gd name="connsiteY1426" fmla="*/ 564224 h 1608850"/>
                <a:gd name="connsiteX1427" fmla="*/ 9836768 w 12192000"/>
                <a:gd name="connsiteY1427" fmla="*/ 596651 h 1608850"/>
                <a:gd name="connsiteX1428" fmla="*/ 9837528 w 12192000"/>
                <a:gd name="connsiteY1428" fmla="*/ 596651 h 1608850"/>
                <a:gd name="connsiteX1429" fmla="*/ 9842848 w 12192000"/>
                <a:gd name="connsiteY1429" fmla="*/ 596651 h 1608850"/>
                <a:gd name="connsiteX1430" fmla="*/ 9842848 w 12192000"/>
                <a:gd name="connsiteY1430" fmla="*/ 514503 h 1608850"/>
                <a:gd name="connsiteX1431" fmla="*/ 9844622 w 12192000"/>
                <a:gd name="connsiteY1431" fmla="*/ 514503 h 1608850"/>
                <a:gd name="connsiteX1432" fmla="*/ 9857036 w 12192000"/>
                <a:gd name="connsiteY1432" fmla="*/ 514503 h 1608850"/>
                <a:gd name="connsiteX1433" fmla="*/ 9857036 w 12192000"/>
                <a:gd name="connsiteY1433" fmla="*/ 512612 h 1608850"/>
                <a:gd name="connsiteX1434" fmla="*/ 9857036 w 12192000"/>
                <a:gd name="connsiteY1434" fmla="*/ 499371 h 1608850"/>
                <a:gd name="connsiteX1435" fmla="*/ 9879330 w 12192000"/>
                <a:gd name="connsiteY1435" fmla="*/ 499371 h 1608850"/>
                <a:gd name="connsiteX1436" fmla="*/ 9879330 w 12192000"/>
                <a:gd name="connsiteY1436" fmla="*/ 498290 h 1608850"/>
                <a:gd name="connsiteX1437" fmla="*/ 9879330 w 12192000"/>
                <a:gd name="connsiteY1437" fmla="*/ 490724 h 1608850"/>
                <a:gd name="connsiteX1438" fmla="*/ 9881102 w 12192000"/>
                <a:gd name="connsiteY1438" fmla="*/ 490724 h 1608850"/>
                <a:gd name="connsiteX1439" fmla="*/ 9893516 w 12192000"/>
                <a:gd name="connsiteY1439" fmla="*/ 490724 h 1608850"/>
                <a:gd name="connsiteX1440" fmla="*/ 9893516 w 12192000"/>
                <a:gd name="connsiteY1440" fmla="*/ 491805 h 1608850"/>
                <a:gd name="connsiteX1441" fmla="*/ 9893516 w 12192000"/>
                <a:gd name="connsiteY1441" fmla="*/ 499371 h 1608850"/>
                <a:gd name="connsiteX1442" fmla="*/ 9894276 w 12192000"/>
                <a:gd name="connsiteY1442" fmla="*/ 499371 h 1608850"/>
                <a:gd name="connsiteX1443" fmla="*/ 9899596 w 12192000"/>
                <a:gd name="connsiteY1443" fmla="*/ 499371 h 1608850"/>
                <a:gd name="connsiteX1444" fmla="*/ 9909730 w 12192000"/>
                <a:gd name="connsiteY1444" fmla="*/ 495047 h 1608850"/>
                <a:gd name="connsiteX1445" fmla="*/ 9913782 w 12192000"/>
                <a:gd name="connsiteY1445" fmla="*/ 498290 h 1608850"/>
                <a:gd name="connsiteX1446" fmla="*/ 9913782 w 12192000"/>
                <a:gd name="connsiteY1446" fmla="*/ 490724 h 1608850"/>
                <a:gd name="connsiteX1447" fmla="*/ 9916062 w 12192000"/>
                <a:gd name="connsiteY1447" fmla="*/ 490724 h 1608850"/>
                <a:gd name="connsiteX1448" fmla="*/ 9932024 w 12192000"/>
                <a:gd name="connsiteY1448" fmla="*/ 490724 h 1608850"/>
                <a:gd name="connsiteX1449" fmla="*/ 9932024 w 12192000"/>
                <a:gd name="connsiteY1449" fmla="*/ 491805 h 1608850"/>
                <a:gd name="connsiteX1450" fmla="*/ 9932024 w 12192000"/>
                <a:gd name="connsiteY1450" fmla="*/ 499371 h 1608850"/>
                <a:gd name="connsiteX1451" fmla="*/ 9962424 w 12192000"/>
                <a:gd name="connsiteY1451" fmla="*/ 499371 h 1608850"/>
                <a:gd name="connsiteX1452" fmla="*/ 9962424 w 12192000"/>
                <a:gd name="connsiteY1452" fmla="*/ 500992 h 1608850"/>
                <a:gd name="connsiteX1453" fmla="*/ 9962424 w 12192000"/>
                <a:gd name="connsiteY1453" fmla="*/ 512342 h 1608850"/>
                <a:gd name="connsiteX1454" fmla="*/ 9988770 w 12192000"/>
                <a:gd name="connsiteY1454" fmla="*/ 512342 h 1608850"/>
                <a:gd name="connsiteX1455" fmla="*/ 9988770 w 12192000"/>
                <a:gd name="connsiteY1455" fmla="*/ 542606 h 1608850"/>
                <a:gd name="connsiteX1456" fmla="*/ 9989530 w 12192000"/>
                <a:gd name="connsiteY1456" fmla="*/ 542606 h 1608850"/>
                <a:gd name="connsiteX1457" fmla="*/ 9994850 w 12192000"/>
                <a:gd name="connsiteY1457" fmla="*/ 542606 h 1608850"/>
                <a:gd name="connsiteX1458" fmla="*/ 9994850 w 12192000"/>
                <a:gd name="connsiteY1458" fmla="*/ 543687 h 1608850"/>
                <a:gd name="connsiteX1459" fmla="*/ 9994850 w 12192000"/>
                <a:gd name="connsiteY1459" fmla="*/ 551254 h 1608850"/>
                <a:gd name="connsiteX1460" fmla="*/ 9998904 w 12192000"/>
                <a:gd name="connsiteY1460" fmla="*/ 581518 h 1608850"/>
                <a:gd name="connsiteX1461" fmla="*/ 9999664 w 12192000"/>
                <a:gd name="connsiteY1461" fmla="*/ 581518 h 1608850"/>
                <a:gd name="connsiteX1462" fmla="*/ 10004984 w 12192000"/>
                <a:gd name="connsiteY1462" fmla="*/ 581518 h 1608850"/>
                <a:gd name="connsiteX1463" fmla="*/ 10004984 w 12192000"/>
                <a:gd name="connsiteY1463" fmla="*/ 582329 h 1608850"/>
                <a:gd name="connsiteX1464" fmla="*/ 10004984 w 12192000"/>
                <a:gd name="connsiteY1464" fmla="*/ 588004 h 1608850"/>
                <a:gd name="connsiteX1465" fmla="*/ 10005998 w 12192000"/>
                <a:gd name="connsiteY1465" fmla="*/ 588004 h 1608850"/>
                <a:gd name="connsiteX1466" fmla="*/ 10013090 w 12192000"/>
                <a:gd name="connsiteY1466" fmla="*/ 588004 h 1608850"/>
                <a:gd name="connsiteX1467" fmla="*/ 10013090 w 12192000"/>
                <a:gd name="connsiteY1467" fmla="*/ 618269 h 1608850"/>
                <a:gd name="connsiteX1468" fmla="*/ 10015118 w 12192000"/>
                <a:gd name="connsiteY1468" fmla="*/ 618269 h 1608850"/>
                <a:gd name="connsiteX1469" fmla="*/ 10029304 w 12192000"/>
                <a:gd name="connsiteY1469" fmla="*/ 618269 h 1608850"/>
                <a:gd name="connsiteX1470" fmla="*/ 10029304 w 12192000"/>
                <a:gd name="connsiteY1470" fmla="*/ 642048 h 1608850"/>
                <a:gd name="connsiteX1471" fmla="*/ 10031332 w 12192000"/>
                <a:gd name="connsiteY1471" fmla="*/ 643669 h 1608850"/>
                <a:gd name="connsiteX1472" fmla="*/ 10031332 w 12192000"/>
                <a:gd name="connsiteY1472" fmla="*/ 655019 h 1608850"/>
                <a:gd name="connsiteX1473" fmla="*/ 10032092 w 12192000"/>
                <a:gd name="connsiteY1473" fmla="*/ 655019 h 1608850"/>
                <a:gd name="connsiteX1474" fmla="*/ 10037412 w 12192000"/>
                <a:gd name="connsiteY1474" fmla="*/ 655019 h 1608850"/>
                <a:gd name="connsiteX1475" fmla="*/ 10037412 w 12192000"/>
                <a:gd name="connsiteY1475" fmla="*/ 678798 h 1608850"/>
                <a:gd name="connsiteX1476" fmla="*/ 10038678 w 12192000"/>
                <a:gd name="connsiteY1476" fmla="*/ 678798 h 1608850"/>
                <a:gd name="connsiteX1477" fmla="*/ 10047544 w 12192000"/>
                <a:gd name="connsiteY1477" fmla="*/ 678798 h 1608850"/>
                <a:gd name="connsiteX1478" fmla="*/ 10049572 w 12192000"/>
                <a:gd name="connsiteY1478" fmla="*/ 682852 h 1608850"/>
                <a:gd name="connsiteX1479" fmla="*/ 10049572 w 12192000"/>
                <a:gd name="connsiteY1479" fmla="*/ 696093 h 1608850"/>
                <a:gd name="connsiteX1480" fmla="*/ 10051092 w 12192000"/>
                <a:gd name="connsiteY1480" fmla="*/ 694201 h 1608850"/>
                <a:gd name="connsiteX1481" fmla="*/ 10061732 w 12192000"/>
                <a:gd name="connsiteY1481" fmla="*/ 680960 h 1608850"/>
                <a:gd name="connsiteX1482" fmla="*/ 10090106 w 12192000"/>
                <a:gd name="connsiteY1482" fmla="*/ 680960 h 1608850"/>
                <a:gd name="connsiteX1483" fmla="*/ 10090106 w 12192000"/>
                <a:gd name="connsiteY1483" fmla="*/ 767431 h 1608850"/>
                <a:gd name="connsiteX1484" fmla="*/ 10090866 w 12192000"/>
                <a:gd name="connsiteY1484" fmla="*/ 767431 h 1608850"/>
                <a:gd name="connsiteX1485" fmla="*/ 10096186 w 12192000"/>
                <a:gd name="connsiteY1485" fmla="*/ 767431 h 1608850"/>
                <a:gd name="connsiteX1486" fmla="*/ 10096946 w 12192000"/>
                <a:gd name="connsiteY1486" fmla="*/ 766080 h 1608850"/>
                <a:gd name="connsiteX1487" fmla="*/ 10102266 w 12192000"/>
                <a:gd name="connsiteY1487" fmla="*/ 756622 h 1608850"/>
                <a:gd name="connsiteX1488" fmla="*/ 10102266 w 12192000"/>
                <a:gd name="connsiteY1488" fmla="*/ 758514 h 1608850"/>
                <a:gd name="connsiteX1489" fmla="*/ 10102266 w 12192000"/>
                <a:gd name="connsiteY1489" fmla="*/ 771755 h 1608850"/>
                <a:gd name="connsiteX1490" fmla="*/ 10106318 w 12192000"/>
                <a:gd name="connsiteY1490" fmla="*/ 726358 h 1608850"/>
                <a:gd name="connsiteX1491" fmla="*/ 10107078 w 12192000"/>
                <a:gd name="connsiteY1491" fmla="*/ 726358 h 1608850"/>
                <a:gd name="connsiteX1492" fmla="*/ 10112398 w 12192000"/>
                <a:gd name="connsiteY1492" fmla="*/ 726358 h 1608850"/>
                <a:gd name="connsiteX1493" fmla="*/ 10112398 w 12192000"/>
                <a:gd name="connsiteY1493" fmla="*/ 661504 h 1608850"/>
                <a:gd name="connsiteX1494" fmla="*/ 10113412 w 12192000"/>
                <a:gd name="connsiteY1494" fmla="*/ 661504 h 1608850"/>
                <a:gd name="connsiteX1495" fmla="*/ 10120506 w 12192000"/>
                <a:gd name="connsiteY1495" fmla="*/ 661504 h 1608850"/>
                <a:gd name="connsiteX1496" fmla="*/ 10132666 w 12192000"/>
                <a:gd name="connsiteY1496" fmla="*/ 618269 h 1608850"/>
                <a:gd name="connsiteX1497" fmla="*/ 10133932 w 12192000"/>
                <a:gd name="connsiteY1497" fmla="*/ 618269 h 1608850"/>
                <a:gd name="connsiteX1498" fmla="*/ 10142800 w 12192000"/>
                <a:gd name="connsiteY1498" fmla="*/ 618269 h 1608850"/>
                <a:gd name="connsiteX1499" fmla="*/ 10152932 w 12192000"/>
                <a:gd name="connsiteY1499" fmla="*/ 661504 h 1608850"/>
                <a:gd name="connsiteX1500" fmla="*/ 10153946 w 12192000"/>
                <a:gd name="connsiteY1500" fmla="*/ 661504 h 1608850"/>
                <a:gd name="connsiteX1501" fmla="*/ 10161040 w 12192000"/>
                <a:gd name="connsiteY1501" fmla="*/ 661504 h 1608850"/>
                <a:gd name="connsiteX1502" fmla="*/ 10161040 w 12192000"/>
                <a:gd name="connsiteY1502" fmla="*/ 700416 h 1608850"/>
                <a:gd name="connsiteX1503" fmla="*/ 10162812 w 12192000"/>
                <a:gd name="connsiteY1503" fmla="*/ 700416 h 1608850"/>
                <a:gd name="connsiteX1504" fmla="*/ 10175226 w 12192000"/>
                <a:gd name="connsiteY1504" fmla="*/ 700416 h 1608850"/>
                <a:gd name="connsiteX1505" fmla="*/ 10175226 w 12192000"/>
                <a:gd name="connsiteY1505" fmla="*/ 702578 h 1608850"/>
                <a:gd name="connsiteX1506" fmla="*/ 10175226 w 12192000"/>
                <a:gd name="connsiteY1506" fmla="*/ 717710 h 1608850"/>
                <a:gd name="connsiteX1507" fmla="*/ 10179280 w 12192000"/>
                <a:gd name="connsiteY1507" fmla="*/ 715549 h 1608850"/>
                <a:gd name="connsiteX1508" fmla="*/ 10179280 w 12192000"/>
                <a:gd name="connsiteY1508" fmla="*/ 700416 h 1608850"/>
                <a:gd name="connsiteX1509" fmla="*/ 10180800 w 12192000"/>
                <a:gd name="connsiteY1509" fmla="*/ 700416 h 1608850"/>
                <a:gd name="connsiteX1510" fmla="*/ 10191440 w 12192000"/>
                <a:gd name="connsiteY1510" fmla="*/ 700416 h 1608850"/>
                <a:gd name="connsiteX1511" fmla="*/ 10191440 w 12192000"/>
                <a:gd name="connsiteY1511" fmla="*/ 702037 h 1608850"/>
                <a:gd name="connsiteX1512" fmla="*/ 10191440 w 12192000"/>
                <a:gd name="connsiteY1512" fmla="*/ 713387 h 1608850"/>
                <a:gd name="connsiteX1513" fmla="*/ 10221840 w 12192000"/>
                <a:gd name="connsiteY1513" fmla="*/ 713387 h 1608850"/>
                <a:gd name="connsiteX1514" fmla="*/ 10221840 w 12192000"/>
                <a:gd name="connsiteY1514" fmla="*/ 676637 h 1608850"/>
                <a:gd name="connsiteX1515" fmla="*/ 10223106 w 12192000"/>
                <a:gd name="connsiteY1515" fmla="*/ 676637 h 1608850"/>
                <a:gd name="connsiteX1516" fmla="*/ 10231974 w 12192000"/>
                <a:gd name="connsiteY1516" fmla="*/ 676637 h 1608850"/>
                <a:gd name="connsiteX1517" fmla="*/ 10231974 w 12192000"/>
                <a:gd name="connsiteY1517" fmla="*/ 698254 h 1608850"/>
                <a:gd name="connsiteX1518" fmla="*/ 10234000 w 12192000"/>
                <a:gd name="connsiteY1518" fmla="*/ 665828 h 1608850"/>
                <a:gd name="connsiteX1519" fmla="*/ 10256294 w 12192000"/>
                <a:gd name="connsiteY1519" fmla="*/ 665828 h 1608850"/>
                <a:gd name="connsiteX1520" fmla="*/ 10256294 w 12192000"/>
                <a:gd name="connsiteY1520" fmla="*/ 664206 h 1608850"/>
                <a:gd name="connsiteX1521" fmla="*/ 10256294 w 12192000"/>
                <a:gd name="connsiteY1521" fmla="*/ 652857 h 1608850"/>
                <a:gd name="connsiteX1522" fmla="*/ 10257054 w 12192000"/>
                <a:gd name="connsiteY1522" fmla="*/ 652857 h 1608850"/>
                <a:gd name="connsiteX1523" fmla="*/ 10262374 w 12192000"/>
                <a:gd name="connsiteY1523" fmla="*/ 652857 h 1608850"/>
                <a:gd name="connsiteX1524" fmla="*/ 10262374 w 12192000"/>
                <a:gd name="connsiteY1524" fmla="*/ 650966 h 1608850"/>
                <a:gd name="connsiteX1525" fmla="*/ 10262374 w 12192000"/>
                <a:gd name="connsiteY1525" fmla="*/ 637725 h 1608850"/>
                <a:gd name="connsiteX1526" fmla="*/ 10266428 w 12192000"/>
                <a:gd name="connsiteY1526" fmla="*/ 644210 h 1608850"/>
                <a:gd name="connsiteX1527" fmla="*/ 10268708 w 12192000"/>
                <a:gd name="connsiteY1527" fmla="*/ 644210 h 1608850"/>
                <a:gd name="connsiteX1528" fmla="*/ 10284668 w 12192000"/>
                <a:gd name="connsiteY1528" fmla="*/ 644210 h 1608850"/>
                <a:gd name="connsiteX1529" fmla="*/ 10284668 w 12192000"/>
                <a:gd name="connsiteY1529" fmla="*/ 643399 h 1608850"/>
                <a:gd name="connsiteX1530" fmla="*/ 10284668 w 12192000"/>
                <a:gd name="connsiteY1530" fmla="*/ 637725 h 1608850"/>
                <a:gd name="connsiteX1531" fmla="*/ 10285428 w 12192000"/>
                <a:gd name="connsiteY1531" fmla="*/ 637725 h 1608850"/>
                <a:gd name="connsiteX1532" fmla="*/ 10290748 w 12192000"/>
                <a:gd name="connsiteY1532" fmla="*/ 637725 h 1608850"/>
                <a:gd name="connsiteX1533" fmla="*/ 10290748 w 12192000"/>
                <a:gd name="connsiteY1533" fmla="*/ 639076 h 1608850"/>
                <a:gd name="connsiteX1534" fmla="*/ 10290748 w 12192000"/>
                <a:gd name="connsiteY1534" fmla="*/ 648534 h 1608850"/>
                <a:gd name="connsiteX1535" fmla="*/ 10329254 w 12192000"/>
                <a:gd name="connsiteY1535" fmla="*/ 648534 h 1608850"/>
                <a:gd name="connsiteX1536" fmla="*/ 10329254 w 12192000"/>
                <a:gd name="connsiteY1536" fmla="*/ 786887 h 1608850"/>
                <a:gd name="connsiteX1537" fmla="*/ 10330774 w 12192000"/>
                <a:gd name="connsiteY1537" fmla="*/ 786887 h 1608850"/>
                <a:gd name="connsiteX1538" fmla="*/ 10341414 w 12192000"/>
                <a:gd name="connsiteY1538" fmla="*/ 786887 h 1608850"/>
                <a:gd name="connsiteX1539" fmla="*/ 10341414 w 12192000"/>
                <a:gd name="connsiteY1539" fmla="*/ 773917 h 1608850"/>
                <a:gd name="connsiteX1540" fmla="*/ 10345468 w 12192000"/>
                <a:gd name="connsiteY1540" fmla="*/ 773917 h 1608850"/>
                <a:gd name="connsiteX1541" fmla="*/ 10345468 w 12192000"/>
                <a:gd name="connsiteY1541" fmla="*/ 786887 h 1608850"/>
                <a:gd name="connsiteX1542" fmla="*/ 10375868 w 12192000"/>
                <a:gd name="connsiteY1542" fmla="*/ 786887 h 1608850"/>
                <a:gd name="connsiteX1543" fmla="*/ 10375868 w 12192000"/>
                <a:gd name="connsiteY1543" fmla="*/ 756622 h 1608850"/>
                <a:gd name="connsiteX1544" fmla="*/ 10388028 w 12192000"/>
                <a:gd name="connsiteY1544" fmla="*/ 756622 h 1608850"/>
                <a:gd name="connsiteX1545" fmla="*/ 10400188 w 12192000"/>
                <a:gd name="connsiteY1545" fmla="*/ 754461 h 1608850"/>
                <a:gd name="connsiteX1546" fmla="*/ 10404242 w 12192000"/>
                <a:gd name="connsiteY1546" fmla="*/ 756622 h 1608850"/>
                <a:gd name="connsiteX1547" fmla="*/ 10414376 w 12192000"/>
                <a:gd name="connsiteY1547" fmla="*/ 756622 h 1608850"/>
                <a:gd name="connsiteX1548" fmla="*/ 10414376 w 12192000"/>
                <a:gd name="connsiteY1548" fmla="*/ 786887 h 1608850"/>
                <a:gd name="connsiteX1549" fmla="*/ 10422482 w 12192000"/>
                <a:gd name="connsiteY1549" fmla="*/ 786887 h 1608850"/>
                <a:gd name="connsiteX1550" fmla="*/ 10422482 w 12192000"/>
                <a:gd name="connsiteY1550" fmla="*/ 804182 h 1608850"/>
                <a:gd name="connsiteX1551" fmla="*/ 10431818 w 12192000"/>
                <a:gd name="connsiteY1551" fmla="*/ 805087 h 1608850"/>
                <a:gd name="connsiteX1552" fmla="*/ 10444776 w 12192000"/>
                <a:gd name="connsiteY1552" fmla="*/ 805087 h 1608850"/>
                <a:gd name="connsiteX1553" fmla="*/ 10444776 w 12192000"/>
                <a:gd name="connsiteY1553" fmla="*/ 789049 h 1608850"/>
                <a:gd name="connsiteX1554" fmla="*/ 10512732 w 12192000"/>
                <a:gd name="connsiteY1554" fmla="*/ 789049 h 1608850"/>
                <a:gd name="connsiteX1555" fmla="*/ 10512732 w 12192000"/>
                <a:gd name="connsiteY1555" fmla="*/ 703796 h 1608850"/>
                <a:gd name="connsiteX1556" fmla="*/ 10584740 w 12192000"/>
                <a:gd name="connsiteY1556" fmla="*/ 703796 h 1608850"/>
                <a:gd name="connsiteX1557" fmla="*/ 10584740 w 12192000"/>
                <a:gd name="connsiteY1557" fmla="*/ 782564 h 1608850"/>
                <a:gd name="connsiteX1558" fmla="*/ 10586644 w 12192000"/>
                <a:gd name="connsiteY1558" fmla="*/ 782564 h 1608850"/>
                <a:gd name="connsiteX1559" fmla="*/ 10587886 w 12192000"/>
                <a:gd name="connsiteY1559" fmla="*/ 805087 h 1608850"/>
                <a:gd name="connsiteX1560" fmla="*/ 10597562 w 12192000"/>
                <a:gd name="connsiteY1560" fmla="*/ 805087 h 1608850"/>
                <a:gd name="connsiteX1561" fmla="*/ 10598804 w 12192000"/>
                <a:gd name="connsiteY1561" fmla="*/ 782564 h 1608850"/>
                <a:gd name="connsiteX1562" fmla="*/ 10604884 w 12192000"/>
                <a:gd name="connsiteY1562" fmla="*/ 782564 h 1608850"/>
                <a:gd name="connsiteX1563" fmla="*/ 10606126 w 12192000"/>
                <a:gd name="connsiteY1563" fmla="*/ 805087 h 1608850"/>
                <a:gd name="connsiteX1564" fmla="*/ 10656748 w 12192000"/>
                <a:gd name="connsiteY1564" fmla="*/ 805087 h 1608850"/>
                <a:gd name="connsiteX1565" fmla="*/ 10656748 w 12192000"/>
                <a:gd name="connsiteY1565" fmla="*/ 642059 h 1608850"/>
                <a:gd name="connsiteX1566" fmla="*/ 10854076 w 12192000"/>
                <a:gd name="connsiteY1566" fmla="*/ 642059 h 1608850"/>
                <a:gd name="connsiteX1567" fmla="*/ 10854076 w 12192000"/>
                <a:gd name="connsiteY1567" fmla="*/ 805087 h 1608850"/>
                <a:gd name="connsiteX1568" fmla="*/ 10872772 w 12192000"/>
                <a:gd name="connsiteY1568" fmla="*/ 805087 h 1608850"/>
                <a:gd name="connsiteX1569" fmla="*/ 10872772 w 12192000"/>
                <a:gd name="connsiteY1569" fmla="*/ 722394 h 1608850"/>
                <a:gd name="connsiteX1570" fmla="*/ 10967892 w 12192000"/>
                <a:gd name="connsiteY1570" fmla="*/ 722394 h 1608850"/>
                <a:gd name="connsiteX1571" fmla="*/ 10979823 w 12192000"/>
                <a:gd name="connsiteY1571" fmla="*/ 404253 h 1608850"/>
                <a:gd name="connsiteX1572" fmla="*/ 10967663 w 12192000"/>
                <a:gd name="connsiteY1572" fmla="*/ 382635 h 1608850"/>
                <a:gd name="connsiteX1573" fmla="*/ 10961583 w 12192000"/>
                <a:gd name="connsiteY1573" fmla="*/ 378311 h 1608850"/>
                <a:gd name="connsiteX1574" fmla="*/ 10969690 w 12192000"/>
                <a:gd name="connsiteY1574" fmla="*/ 354532 h 1608850"/>
                <a:gd name="connsiteX1575" fmla="*/ 10969690 w 12192000"/>
                <a:gd name="connsiteY1575" fmla="*/ 337238 h 1608850"/>
                <a:gd name="connsiteX1576" fmla="*/ 10983876 w 12192000"/>
                <a:gd name="connsiteY1576" fmla="*/ 337238 h 1608850"/>
                <a:gd name="connsiteX1577" fmla="*/ 10983876 w 12192000"/>
                <a:gd name="connsiteY1577" fmla="*/ 315620 h 1608850"/>
                <a:gd name="connsiteX1578" fmla="*/ 10985903 w 12192000"/>
                <a:gd name="connsiteY1578" fmla="*/ 311296 h 1608850"/>
                <a:gd name="connsiteX1579" fmla="*/ 10985903 w 12192000"/>
                <a:gd name="connsiteY1579" fmla="*/ 233472 h 1608850"/>
                <a:gd name="connsiteX1580" fmla="*/ 10983876 w 12192000"/>
                <a:gd name="connsiteY1580" fmla="*/ 226987 h 1608850"/>
                <a:gd name="connsiteX1581" fmla="*/ 10989956 w 12192000"/>
                <a:gd name="connsiteY1581" fmla="*/ 220501 h 1608850"/>
                <a:gd name="connsiteX1582" fmla="*/ 10989956 w 12192000"/>
                <a:gd name="connsiteY1582" fmla="*/ 162133 h 1608850"/>
                <a:gd name="connsiteX1583" fmla="*/ 10991983 w 12192000"/>
                <a:gd name="connsiteY1583" fmla="*/ 157810 h 1608850"/>
                <a:gd name="connsiteX1584" fmla="*/ 10991983 w 12192000"/>
                <a:gd name="connsiteY1584" fmla="*/ 101604 h 1608850"/>
                <a:gd name="connsiteX1585" fmla="*/ 10994010 w 12192000"/>
                <a:gd name="connsiteY1585" fmla="*/ 82148 h 1608850"/>
                <a:gd name="connsiteX1586" fmla="*/ 10998063 w 12192000"/>
                <a:gd name="connsiteY1586" fmla="*/ 99442 h 1608850"/>
                <a:gd name="connsiteX1587" fmla="*/ 11000090 w 12192000"/>
                <a:gd name="connsiteY1587" fmla="*/ 157810 h 1608850"/>
                <a:gd name="connsiteX1588" fmla="*/ 11002116 w 12192000"/>
                <a:gd name="connsiteY1588" fmla="*/ 220501 h 1608850"/>
                <a:gd name="connsiteX1589" fmla="*/ 11008196 w 12192000"/>
                <a:gd name="connsiteY1589" fmla="*/ 226987 h 1608850"/>
                <a:gd name="connsiteX1590" fmla="*/ 11006170 w 12192000"/>
                <a:gd name="connsiteY1590" fmla="*/ 233472 h 1608850"/>
                <a:gd name="connsiteX1591" fmla="*/ 11006170 w 12192000"/>
                <a:gd name="connsiteY1591" fmla="*/ 311296 h 1608850"/>
                <a:gd name="connsiteX1592" fmla="*/ 11008196 w 12192000"/>
                <a:gd name="connsiteY1592" fmla="*/ 315620 h 1608850"/>
                <a:gd name="connsiteX1593" fmla="*/ 11008196 w 12192000"/>
                <a:gd name="connsiteY1593" fmla="*/ 337238 h 1608850"/>
                <a:gd name="connsiteX1594" fmla="*/ 11022383 w 12192000"/>
                <a:gd name="connsiteY1594" fmla="*/ 337238 h 1608850"/>
                <a:gd name="connsiteX1595" fmla="*/ 11022383 w 12192000"/>
                <a:gd name="connsiteY1595" fmla="*/ 354532 h 1608850"/>
                <a:gd name="connsiteX1596" fmla="*/ 11030491 w 12192000"/>
                <a:gd name="connsiteY1596" fmla="*/ 378311 h 1608850"/>
                <a:gd name="connsiteX1597" fmla="*/ 11024411 w 12192000"/>
                <a:gd name="connsiteY1597" fmla="*/ 382635 h 1608850"/>
                <a:gd name="connsiteX1598" fmla="*/ 11012250 w 12192000"/>
                <a:gd name="connsiteY1598" fmla="*/ 404253 h 1608850"/>
                <a:gd name="connsiteX1599" fmla="*/ 11020356 w 12192000"/>
                <a:gd name="connsiteY1599" fmla="*/ 657181 h 1608850"/>
                <a:gd name="connsiteX1600" fmla="*/ 11085211 w 12192000"/>
                <a:gd name="connsiteY1600" fmla="*/ 657181 h 1608850"/>
                <a:gd name="connsiteX1601" fmla="*/ 11085211 w 12192000"/>
                <a:gd name="connsiteY1601" fmla="*/ 732843 h 1608850"/>
                <a:gd name="connsiteX1602" fmla="*/ 11093318 w 12192000"/>
                <a:gd name="connsiteY1602" fmla="*/ 732843 h 1608850"/>
                <a:gd name="connsiteX1603" fmla="*/ 11095344 w 12192000"/>
                <a:gd name="connsiteY1603" fmla="*/ 726358 h 1608850"/>
                <a:gd name="connsiteX1604" fmla="*/ 11101424 w 12192000"/>
                <a:gd name="connsiteY1604" fmla="*/ 726358 h 1608850"/>
                <a:gd name="connsiteX1605" fmla="*/ 11103452 w 12192000"/>
                <a:gd name="connsiteY1605" fmla="*/ 735005 h 1608850"/>
                <a:gd name="connsiteX1606" fmla="*/ 11115612 w 12192000"/>
                <a:gd name="connsiteY1606" fmla="*/ 735005 h 1608850"/>
                <a:gd name="connsiteX1607" fmla="*/ 11115612 w 12192000"/>
                <a:gd name="connsiteY1607" fmla="*/ 728519 h 1608850"/>
                <a:gd name="connsiteX1608" fmla="*/ 11137904 w 12192000"/>
                <a:gd name="connsiteY1608" fmla="*/ 728519 h 1608850"/>
                <a:gd name="connsiteX1609" fmla="*/ 11137904 w 12192000"/>
                <a:gd name="connsiteY1609" fmla="*/ 735005 h 1608850"/>
                <a:gd name="connsiteX1610" fmla="*/ 11158172 w 12192000"/>
                <a:gd name="connsiteY1610" fmla="*/ 735005 h 1608850"/>
                <a:gd name="connsiteX1611" fmla="*/ 11158172 w 12192000"/>
                <a:gd name="connsiteY1611" fmla="*/ 780402 h 1608850"/>
                <a:gd name="connsiteX1612" fmla="*/ 11172359 w 12192000"/>
                <a:gd name="connsiteY1612" fmla="*/ 780402 h 1608850"/>
                <a:gd name="connsiteX1613" fmla="*/ 11172359 w 12192000"/>
                <a:gd name="connsiteY1613" fmla="*/ 767431 h 1608850"/>
                <a:gd name="connsiteX1614" fmla="*/ 11188572 w 12192000"/>
                <a:gd name="connsiteY1614" fmla="*/ 767431 h 1608850"/>
                <a:gd name="connsiteX1615" fmla="*/ 11188572 w 12192000"/>
                <a:gd name="connsiteY1615" fmla="*/ 588004 h 1608850"/>
                <a:gd name="connsiteX1616" fmla="*/ 11194652 w 12192000"/>
                <a:gd name="connsiteY1616" fmla="*/ 581518 h 1608850"/>
                <a:gd name="connsiteX1617" fmla="*/ 11267614 w 12192000"/>
                <a:gd name="connsiteY1617" fmla="*/ 581518 h 1608850"/>
                <a:gd name="connsiteX1618" fmla="*/ 11267614 w 12192000"/>
                <a:gd name="connsiteY1618" fmla="*/ 590166 h 1608850"/>
                <a:gd name="connsiteX1619" fmla="*/ 11277747 w 12192000"/>
                <a:gd name="connsiteY1619" fmla="*/ 590166 h 1608850"/>
                <a:gd name="connsiteX1620" fmla="*/ 11277747 w 12192000"/>
                <a:gd name="connsiteY1620" fmla="*/ 704740 h 1608850"/>
                <a:gd name="connsiteX1621" fmla="*/ 11300040 w 12192000"/>
                <a:gd name="connsiteY1621" fmla="*/ 704740 h 1608850"/>
                <a:gd name="connsiteX1622" fmla="*/ 11300040 w 12192000"/>
                <a:gd name="connsiteY1622" fmla="*/ 637725 h 1608850"/>
                <a:gd name="connsiteX1623" fmla="*/ 11326388 w 12192000"/>
                <a:gd name="connsiteY1623" fmla="*/ 637725 h 1608850"/>
                <a:gd name="connsiteX1624" fmla="*/ 11330440 w 12192000"/>
                <a:gd name="connsiteY1624" fmla="*/ 633401 h 1608850"/>
                <a:gd name="connsiteX1625" fmla="*/ 11338548 w 12192000"/>
                <a:gd name="connsiteY1625" fmla="*/ 633401 h 1608850"/>
                <a:gd name="connsiteX1626" fmla="*/ 11342600 w 12192000"/>
                <a:gd name="connsiteY1626" fmla="*/ 637725 h 1608850"/>
                <a:gd name="connsiteX1627" fmla="*/ 11364895 w 12192000"/>
                <a:gd name="connsiteY1627" fmla="*/ 637725 h 1608850"/>
                <a:gd name="connsiteX1628" fmla="*/ 11364895 w 12192000"/>
                <a:gd name="connsiteY1628" fmla="*/ 520989 h 1608850"/>
                <a:gd name="connsiteX1629" fmla="*/ 11421642 w 12192000"/>
                <a:gd name="connsiteY1629" fmla="*/ 510180 h 1608850"/>
                <a:gd name="connsiteX1630" fmla="*/ 11421642 w 12192000"/>
                <a:gd name="connsiteY1630" fmla="*/ 511261 h 1608850"/>
                <a:gd name="connsiteX1631" fmla="*/ 11421642 w 12192000"/>
                <a:gd name="connsiteY1631" fmla="*/ 518827 h 1608850"/>
                <a:gd name="connsiteX1632" fmla="*/ 11447988 w 12192000"/>
                <a:gd name="connsiteY1632" fmla="*/ 518827 h 1608850"/>
                <a:gd name="connsiteX1633" fmla="*/ 11447988 w 12192000"/>
                <a:gd name="connsiteY1633" fmla="*/ 773917 h 1608850"/>
                <a:gd name="connsiteX1634" fmla="*/ 11470283 w 12192000"/>
                <a:gd name="connsiteY1634" fmla="*/ 773917 h 1608850"/>
                <a:gd name="connsiteX1635" fmla="*/ 11470283 w 12192000"/>
                <a:gd name="connsiteY1635" fmla="*/ 769593 h 1608850"/>
                <a:gd name="connsiteX1636" fmla="*/ 11482443 w 12192000"/>
                <a:gd name="connsiteY1636" fmla="*/ 769593 h 1608850"/>
                <a:gd name="connsiteX1637" fmla="*/ 11482443 w 12192000"/>
                <a:gd name="connsiteY1637" fmla="*/ 773917 h 1608850"/>
                <a:gd name="connsiteX1638" fmla="*/ 11506763 w 12192000"/>
                <a:gd name="connsiteY1638" fmla="*/ 773917 h 1608850"/>
                <a:gd name="connsiteX1639" fmla="*/ 11506763 w 12192000"/>
                <a:gd name="connsiteY1639" fmla="*/ 760946 h 1608850"/>
                <a:gd name="connsiteX1640" fmla="*/ 11535136 w 12192000"/>
                <a:gd name="connsiteY1640" fmla="*/ 760946 h 1608850"/>
                <a:gd name="connsiteX1641" fmla="*/ 11547296 w 12192000"/>
                <a:gd name="connsiteY1641" fmla="*/ 756622 h 1608850"/>
                <a:gd name="connsiteX1642" fmla="*/ 11567564 w 12192000"/>
                <a:gd name="connsiteY1642" fmla="*/ 760946 h 1608850"/>
                <a:gd name="connsiteX1643" fmla="*/ 11567564 w 12192000"/>
                <a:gd name="connsiteY1643" fmla="*/ 743652 h 1608850"/>
                <a:gd name="connsiteX1644" fmla="*/ 11575671 w 12192000"/>
                <a:gd name="connsiteY1644" fmla="*/ 743652 h 1608850"/>
                <a:gd name="connsiteX1645" fmla="*/ 11575671 w 12192000"/>
                <a:gd name="connsiteY1645" fmla="*/ 730681 h 1608850"/>
                <a:gd name="connsiteX1646" fmla="*/ 11632418 w 12192000"/>
                <a:gd name="connsiteY1646" fmla="*/ 730681 h 1608850"/>
                <a:gd name="connsiteX1647" fmla="*/ 11632418 w 12192000"/>
                <a:gd name="connsiteY1647" fmla="*/ 700416 h 1608850"/>
                <a:gd name="connsiteX1648" fmla="*/ 11650658 w 12192000"/>
                <a:gd name="connsiteY1648" fmla="*/ 700416 h 1608850"/>
                <a:gd name="connsiteX1649" fmla="*/ 11650658 w 12192000"/>
                <a:gd name="connsiteY1649" fmla="*/ 693931 h 1608850"/>
                <a:gd name="connsiteX1650" fmla="*/ 11662818 w 12192000"/>
                <a:gd name="connsiteY1650" fmla="*/ 693931 h 1608850"/>
                <a:gd name="connsiteX1651" fmla="*/ 11662818 w 12192000"/>
                <a:gd name="connsiteY1651" fmla="*/ 700416 h 1608850"/>
                <a:gd name="connsiteX1652" fmla="*/ 11679031 w 12192000"/>
                <a:gd name="connsiteY1652" fmla="*/ 700416 h 1608850"/>
                <a:gd name="connsiteX1653" fmla="*/ 11679031 w 12192000"/>
                <a:gd name="connsiteY1653" fmla="*/ 750137 h 1608850"/>
                <a:gd name="connsiteX1654" fmla="*/ 11711459 w 12192000"/>
                <a:gd name="connsiteY1654" fmla="*/ 750137 h 1608850"/>
                <a:gd name="connsiteX1655" fmla="*/ 11711459 w 12192000"/>
                <a:gd name="connsiteY1655" fmla="*/ 724196 h 1608850"/>
                <a:gd name="connsiteX1656" fmla="*/ 11749966 w 12192000"/>
                <a:gd name="connsiteY1656" fmla="*/ 724196 h 1608850"/>
                <a:gd name="connsiteX1657" fmla="*/ 11749966 w 12192000"/>
                <a:gd name="connsiteY1657" fmla="*/ 693931 h 1608850"/>
                <a:gd name="connsiteX1658" fmla="*/ 11798607 w 12192000"/>
                <a:gd name="connsiteY1658" fmla="*/ 693931 h 1608850"/>
                <a:gd name="connsiteX1659" fmla="*/ 11798607 w 12192000"/>
                <a:gd name="connsiteY1659" fmla="*/ 805087 h 1608850"/>
                <a:gd name="connsiteX1660" fmla="*/ 11798607 w 12192000"/>
                <a:gd name="connsiteY1660" fmla="*/ 818866 h 1608850"/>
                <a:gd name="connsiteX1661" fmla="*/ 11864482 w 12192000"/>
                <a:gd name="connsiteY1661" fmla="*/ 818866 h 1608850"/>
                <a:gd name="connsiteX1662" fmla="*/ 11864482 w 12192000"/>
                <a:gd name="connsiteY1662" fmla="*/ 924638 h 1608850"/>
                <a:gd name="connsiteX1663" fmla="*/ 11864482 w 12192000"/>
                <a:gd name="connsiteY1663" fmla="*/ 947885 h 1608850"/>
                <a:gd name="connsiteX1664" fmla="*/ 11879442 w 12192000"/>
                <a:gd name="connsiteY1664" fmla="*/ 947885 h 1608850"/>
                <a:gd name="connsiteX1665" fmla="*/ 11879442 w 12192000"/>
                <a:gd name="connsiteY1665" fmla="*/ 946723 h 1608850"/>
                <a:gd name="connsiteX1666" fmla="*/ 11879442 w 12192000"/>
                <a:gd name="connsiteY1666" fmla="*/ 938587 h 1608850"/>
                <a:gd name="connsiteX1667" fmla="*/ 11924022 w 12192000"/>
                <a:gd name="connsiteY1667" fmla="*/ 938587 h 1608850"/>
                <a:gd name="connsiteX1668" fmla="*/ 11924022 w 12192000"/>
                <a:gd name="connsiteY1668" fmla="*/ 959508 h 1608850"/>
                <a:gd name="connsiteX1669" fmla="*/ 11926250 w 12192000"/>
                <a:gd name="connsiteY1669" fmla="*/ 960671 h 1608850"/>
                <a:gd name="connsiteX1670" fmla="*/ 11941854 w 12192000"/>
                <a:gd name="connsiteY1670" fmla="*/ 968807 h 1608850"/>
                <a:gd name="connsiteX1671" fmla="*/ 11941854 w 12192000"/>
                <a:gd name="connsiteY1671" fmla="*/ 999027 h 1608850"/>
                <a:gd name="connsiteX1672" fmla="*/ 11943247 w 12192000"/>
                <a:gd name="connsiteY1672" fmla="*/ 999609 h 1608850"/>
                <a:gd name="connsiteX1673" fmla="*/ 11952999 w 12192000"/>
                <a:gd name="connsiteY1673" fmla="*/ 1003677 h 1608850"/>
                <a:gd name="connsiteX1674" fmla="*/ 11952999 w 12192000"/>
                <a:gd name="connsiteY1674" fmla="*/ 1002515 h 1608850"/>
                <a:gd name="connsiteX1675" fmla="*/ 11952999 w 12192000"/>
                <a:gd name="connsiteY1675" fmla="*/ 994378 h 1608850"/>
                <a:gd name="connsiteX1676" fmla="*/ 11954114 w 12192000"/>
                <a:gd name="connsiteY1676" fmla="*/ 994378 h 1608850"/>
                <a:gd name="connsiteX1677" fmla="*/ 11961915 w 12192000"/>
                <a:gd name="connsiteY1677" fmla="*/ 994378 h 1608850"/>
                <a:gd name="connsiteX1678" fmla="*/ 11961915 w 12192000"/>
                <a:gd name="connsiteY1678" fmla="*/ 993506 h 1608850"/>
                <a:gd name="connsiteX1679" fmla="*/ 11961915 w 12192000"/>
                <a:gd name="connsiteY1679" fmla="*/ 987404 h 1608850"/>
                <a:gd name="connsiteX1680" fmla="*/ 11960800 w 12192000"/>
                <a:gd name="connsiteY1680" fmla="*/ 987404 h 1608850"/>
                <a:gd name="connsiteX1681" fmla="*/ 11952999 w 12192000"/>
                <a:gd name="connsiteY1681" fmla="*/ 987404 h 1608850"/>
                <a:gd name="connsiteX1682" fmla="*/ 11952999 w 12192000"/>
                <a:gd name="connsiteY1682" fmla="*/ 986242 h 1608850"/>
                <a:gd name="connsiteX1683" fmla="*/ 11952999 w 12192000"/>
                <a:gd name="connsiteY1683" fmla="*/ 978106 h 1608850"/>
                <a:gd name="connsiteX1684" fmla="*/ 11954114 w 12192000"/>
                <a:gd name="connsiteY1684" fmla="*/ 978106 h 1608850"/>
                <a:gd name="connsiteX1685" fmla="*/ 11961915 w 12192000"/>
                <a:gd name="connsiteY1685" fmla="*/ 978106 h 1608850"/>
                <a:gd name="connsiteX1686" fmla="*/ 11961915 w 12192000"/>
                <a:gd name="connsiteY1686" fmla="*/ 976943 h 1608850"/>
                <a:gd name="connsiteX1687" fmla="*/ 11961915 w 12192000"/>
                <a:gd name="connsiteY1687" fmla="*/ 968807 h 1608850"/>
                <a:gd name="connsiteX1688" fmla="*/ 11960800 w 12192000"/>
                <a:gd name="connsiteY1688" fmla="*/ 968807 h 1608850"/>
                <a:gd name="connsiteX1689" fmla="*/ 11952999 w 12192000"/>
                <a:gd name="connsiteY1689" fmla="*/ 968807 h 1608850"/>
                <a:gd name="connsiteX1690" fmla="*/ 11952999 w 12192000"/>
                <a:gd name="connsiteY1690" fmla="*/ 967645 h 1608850"/>
                <a:gd name="connsiteX1691" fmla="*/ 11952999 w 12192000"/>
                <a:gd name="connsiteY1691" fmla="*/ 959508 h 1608850"/>
                <a:gd name="connsiteX1692" fmla="*/ 11954114 w 12192000"/>
                <a:gd name="connsiteY1692" fmla="*/ 959508 h 1608850"/>
                <a:gd name="connsiteX1693" fmla="*/ 11961915 w 12192000"/>
                <a:gd name="connsiteY1693" fmla="*/ 959508 h 1608850"/>
                <a:gd name="connsiteX1694" fmla="*/ 11961915 w 12192000"/>
                <a:gd name="connsiteY1694" fmla="*/ 958637 h 1608850"/>
                <a:gd name="connsiteX1695" fmla="*/ 11961915 w 12192000"/>
                <a:gd name="connsiteY1695" fmla="*/ 952535 h 1608850"/>
                <a:gd name="connsiteX1696" fmla="*/ 11960800 w 12192000"/>
                <a:gd name="connsiteY1696" fmla="*/ 952535 h 1608850"/>
                <a:gd name="connsiteX1697" fmla="*/ 11952999 w 12192000"/>
                <a:gd name="connsiteY1697" fmla="*/ 952535 h 1608850"/>
                <a:gd name="connsiteX1698" fmla="*/ 11952999 w 12192000"/>
                <a:gd name="connsiteY1698" fmla="*/ 951372 h 1608850"/>
                <a:gd name="connsiteX1699" fmla="*/ 11952999 w 12192000"/>
                <a:gd name="connsiteY1699" fmla="*/ 943236 h 1608850"/>
                <a:gd name="connsiteX1700" fmla="*/ 11954114 w 12192000"/>
                <a:gd name="connsiteY1700" fmla="*/ 943236 h 1608850"/>
                <a:gd name="connsiteX1701" fmla="*/ 11961915 w 12192000"/>
                <a:gd name="connsiteY1701" fmla="*/ 943236 h 1608850"/>
                <a:gd name="connsiteX1702" fmla="*/ 11961915 w 12192000"/>
                <a:gd name="connsiteY1702" fmla="*/ 942074 h 1608850"/>
                <a:gd name="connsiteX1703" fmla="*/ 11961915 w 12192000"/>
                <a:gd name="connsiteY1703" fmla="*/ 933937 h 1608850"/>
                <a:gd name="connsiteX1704" fmla="*/ 11960800 w 12192000"/>
                <a:gd name="connsiteY1704" fmla="*/ 933937 h 1608850"/>
                <a:gd name="connsiteX1705" fmla="*/ 11952999 w 12192000"/>
                <a:gd name="connsiteY1705" fmla="*/ 933937 h 1608850"/>
                <a:gd name="connsiteX1706" fmla="*/ 11952999 w 12192000"/>
                <a:gd name="connsiteY1706" fmla="*/ 933066 h 1608850"/>
                <a:gd name="connsiteX1707" fmla="*/ 11952999 w 12192000"/>
                <a:gd name="connsiteY1707" fmla="*/ 926963 h 1608850"/>
                <a:gd name="connsiteX1708" fmla="*/ 11954114 w 12192000"/>
                <a:gd name="connsiteY1708" fmla="*/ 926963 h 1608850"/>
                <a:gd name="connsiteX1709" fmla="*/ 11961915 w 12192000"/>
                <a:gd name="connsiteY1709" fmla="*/ 926963 h 1608850"/>
                <a:gd name="connsiteX1710" fmla="*/ 11961915 w 12192000"/>
                <a:gd name="connsiteY1710" fmla="*/ 925801 h 1608850"/>
                <a:gd name="connsiteX1711" fmla="*/ 11961915 w 12192000"/>
                <a:gd name="connsiteY1711" fmla="*/ 917665 h 1608850"/>
                <a:gd name="connsiteX1712" fmla="*/ 11960800 w 12192000"/>
                <a:gd name="connsiteY1712" fmla="*/ 917665 h 1608850"/>
                <a:gd name="connsiteX1713" fmla="*/ 11952999 w 12192000"/>
                <a:gd name="connsiteY1713" fmla="*/ 917665 h 1608850"/>
                <a:gd name="connsiteX1714" fmla="*/ 11952999 w 12192000"/>
                <a:gd name="connsiteY1714" fmla="*/ 916503 h 1608850"/>
                <a:gd name="connsiteX1715" fmla="*/ 11952999 w 12192000"/>
                <a:gd name="connsiteY1715" fmla="*/ 908366 h 1608850"/>
                <a:gd name="connsiteX1716" fmla="*/ 11954114 w 12192000"/>
                <a:gd name="connsiteY1716" fmla="*/ 908366 h 1608850"/>
                <a:gd name="connsiteX1717" fmla="*/ 11961915 w 12192000"/>
                <a:gd name="connsiteY1717" fmla="*/ 908366 h 1608850"/>
                <a:gd name="connsiteX1718" fmla="*/ 11961915 w 12192000"/>
                <a:gd name="connsiteY1718" fmla="*/ 907204 h 1608850"/>
                <a:gd name="connsiteX1719" fmla="*/ 11961915 w 12192000"/>
                <a:gd name="connsiteY1719" fmla="*/ 899068 h 1608850"/>
                <a:gd name="connsiteX1720" fmla="*/ 11960800 w 12192000"/>
                <a:gd name="connsiteY1720" fmla="*/ 899068 h 1608850"/>
                <a:gd name="connsiteX1721" fmla="*/ 11952999 w 12192000"/>
                <a:gd name="connsiteY1721" fmla="*/ 899068 h 1608850"/>
                <a:gd name="connsiteX1722" fmla="*/ 11952999 w 12192000"/>
                <a:gd name="connsiteY1722" fmla="*/ 898196 h 1608850"/>
                <a:gd name="connsiteX1723" fmla="*/ 11952999 w 12192000"/>
                <a:gd name="connsiteY1723" fmla="*/ 892094 h 1608850"/>
                <a:gd name="connsiteX1724" fmla="*/ 11954114 w 12192000"/>
                <a:gd name="connsiteY1724" fmla="*/ 892094 h 1608850"/>
                <a:gd name="connsiteX1725" fmla="*/ 11961915 w 12192000"/>
                <a:gd name="connsiteY1725" fmla="*/ 892094 h 1608850"/>
                <a:gd name="connsiteX1726" fmla="*/ 11961915 w 12192000"/>
                <a:gd name="connsiteY1726" fmla="*/ 890931 h 1608850"/>
                <a:gd name="connsiteX1727" fmla="*/ 11961915 w 12192000"/>
                <a:gd name="connsiteY1727" fmla="*/ 882795 h 1608850"/>
                <a:gd name="connsiteX1728" fmla="*/ 11960800 w 12192000"/>
                <a:gd name="connsiteY1728" fmla="*/ 882795 h 1608850"/>
                <a:gd name="connsiteX1729" fmla="*/ 11952999 w 12192000"/>
                <a:gd name="connsiteY1729" fmla="*/ 882795 h 1608850"/>
                <a:gd name="connsiteX1730" fmla="*/ 11952999 w 12192000"/>
                <a:gd name="connsiteY1730" fmla="*/ 881633 h 1608850"/>
                <a:gd name="connsiteX1731" fmla="*/ 11952999 w 12192000"/>
                <a:gd name="connsiteY1731" fmla="*/ 873496 h 1608850"/>
                <a:gd name="connsiteX1732" fmla="*/ 11954114 w 12192000"/>
                <a:gd name="connsiteY1732" fmla="*/ 873496 h 1608850"/>
                <a:gd name="connsiteX1733" fmla="*/ 11961915 w 12192000"/>
                <a:gd name="connsiteY1733" fmla="*/ 873496 h 1608850"/>
                <a:gd name="connsiteX1734" fmla="*/ 11961915 w 12192000"/>
                <a:gd name="connsiteY1734" fmla="*/ 872625 h 1608850"/>
                <a:gd name="connsiteX1735" fmla="*/ 11961915 w 12192000"/>
                <a:gd name="connsiteY1735" fmla="*/ 866523 h 1608850"/>
                <a:gd name="connsiteX1736" fmla="*/ 11960800 w 12192000"/>
                <a:gd name="connsiteY1736" fmla="*/ 866523 h 1608850"/>
                <a:gd name="connsiteX1737" fmla="*/ 11952999 w 12192000"/>
                <a:gd name="connsiteY1737" fmla="*/ 866523 h 1608850"/>
                <a:gd name="connsiteX1738" fmla="*/ 11952999 w 12192000"/>
                <a:gd name="connsiteY1738" fmla="*/ 865360 h 1608850"/>
                <a:gd name="connsiteX1739" fmla="*/ 11952999 w 12192000"/>
                <a:gd name="connsiteY1739" fmla="*/ 857224 h 1608850"/>
                <a:gd name="connsiteX1740" fmla="*/ 11954114 w 12192000"/>
                <a:gd name="connsiteY1740" fmla="*/ 857224 h 1608850"/>
                <a:gd name="connsiteX1741" fmla="*/ 11961915 w 12192000"/>
                <a:gd name="connsiteY1741" fmla="*/ 857224 h 1608850"/>
                <a:gd name="connsiteX1742" fmla="*/ 11961915 w 12192000"/>
                <a:gd name="connsiteY1742" fmla="*/ 856062 h 1608850"/>
                <a:gd name="connsiteX1743" fmla="*/ 11961915 w 12192000"/>
                <a:gd name="connsiteY1743" fmla="*/ 847925 h 1608850"/>
                <a:gd name="connsiteX1744" fmla="*/ 11960800 w 12192000"/>
                <a:gd name="connsiteY1744" fmla="*/ 847925 h 1608850"/>
                <a:gd name="connsiteX1745" fmla="*/ 11952999 w 12192000"/>
                <a:gd name="connsiteY1745" fmla="*/ 847925 h 1608850"/>
                <a:gd name="connsiteX1746" fmla="*/ 11952999 w 12192000"/>
                <a:gd name="connsiteY1746" fmla="*/ 846763 h 1608850"/>
                <a:gd name="connsiteX1747" fmla="*/ 11952999 w 12192000"/>
                <a:gd name="connsiteY1747" fmla="*/ 838627 h 1608850"/>
                <a:gd name="connsiteX1748" fmla="*/ 11954114 w 12192000"/>
                <a:gd name="connsiteY1748" fmla="*/ 838627 h 1608850"/>
                <a:gd name="connsiteX1749" fmla="*/ 11961915 w 12192000"/>
                <a:gd name="connsiteY1749" fmla="*/ 838627 h 1608850"/>
                <a:gd name="connsiteX1750" fmla="*/ 11961915 w 12192000"/>
                <a:gd name="connsiteY1750" fmla="*/ 837755 h 1608850"/>
                <a:gd name="connsiteX1751" fmla="*/ 11961915 w 12192000"/>
                <a:gd name="connsiteY1751" fmla="*/ 831653 h 1608850"/>
                <a:gd name="connsiteX1752" fmla="*/ 11960800 w 12192000"/>
                <a:gd name="connsiteY1752" fmla="*/ 831653 h 1608850"/>
                <a:gd name="connsiteX1753" fmla="*/ 11952999 w 12192000"/>
                <a:gd name="connsiteY1753" fmla="*/ 831653 h 1608850"/>
                <a:gd name="connsiteX1754" fmla="*/ 11952999 w 12192000"/>
                <a:gd name="connsiteY1754" fmla="*/ 830491 h 1608850"/>
                <a:gd name="connsiteX1755" fmla="*/ 11952999 w 12192000"/>
                <a:gd name="connsiteY1755" fmla="*/ 822354 h 1608850"/>
                <a:gd name="connsiteX1756" fmla="*/ 11954114 w 12192000"/>
                <a:gd name="connsiteY1756" fmla="*/ 822354 h 1608850"/>
                <a:gd name="connsiteX1757" fmla="*/ 11961915 w 12192000"/>
                <a:gd name="connsiteY1757" fmla="*/ 822354 h 1608850"/>
                <a:gd name="connsiteX1758" fmla="*/ 11961915 w 12192000"/>
                <a:gd name="connsiteY1758" fmla="*/ 821192 h 1608850"/>
                <a:gd name="connsiteX1759" fmla="*/ 11961915 w 12192000"/>
                <a:gd name="connsiteY1759" fmla="*/ 813056 h 1608850"/>
                <a:gd name="connsiteX1760" fmla="*/ 11960800 w 12192000"/>
                <a:gd name="connsiteY1760" fmla="*/ 813056 h 1608850"/>
                <a:gd name="connsiteX1761" fmla="*/ 11952999 w 12192000"/>
                <a:gd name="connsiteY1761" fmla="*/ 813056 h 1608850"/>
                <a:gd name="connsiteX1762" fmla="*/ 11952999 w 12192000"/>
                <a:gd name="connsiteY1762" fmla="*/ 811893 h 1608850"/>
                <a:gd name="connsiteX1763" fmla="*/ 11952999 w 12192000"/>
                <a:gd name="connsiteY1763" fmla="*/ 803757 h 1608850"/>
                <a:gd name="connsiteX1764" fmla="*/ 11954114 w 12192000"/>
                <a:gd name="connsiteY1764" fmla="*/ 803757 h 1608850"/>
                <a:gd name="connsiteX1765" fmla="*/ 11961915 w 12192000"/>
                <a:gd name="connsiteY1765" fmla="*/ 803757 h 1608850"/>
                <a:gd name="connsiteX1766" fmla="*/ 11961915 w 12192000"/>
                <a:gd name="connsiteY1766" fmla="*/ 802885 h 1608850"/>
                <a:gd name="connsiteX1767" fmla="*/ 11961915 w 12192000"/>
                <a:gd name="connsiteY1767" fmla="*/ 796783 h 1608850"/>
                <a:gd name="connsiteX1768" fmla="*/ 11960800 w 12192000"/>
                <a:gd name="connsiteY1768" fmla="*/ 796783 h 1608850"/>
                <a:gd name="connsiteX1769" fmla="*/ 11952999 w 12192000"/>
                <a:gd name="connsiteY1769" fmla="*/ 796783 h 1608850"/>
                <a:gd name="connsiteX1770" fmla="*/ 11952999 w 12192000"/>
                <a:gd name="connsiteY1770" fmla="*/ 795621 h 1608850"/>
                <a:gd name="connsiteX1771" fmla="*/ 11952999 w 12192000"/>
                <a:gd name="connsiteY1771" fmla="*/ 787484 h 1608850"/>
                <a:gd name="connsiteX1772" fmla="*/ 11954114 w 12192000"/>
                <a:gd name="connsiteY1772" fmla="*/ 787484 h 1608850"/>
                <a:gd name="connsiteX1773" fmla="*/ 11961915 w 12192000"/>
                <a:gd name="connsiteY1773" fmla="*/ 787484 h 1608850"/>
                <a:gd name="connsiteX1774" fmla="*/ 11960800 w 12192000"/>
                <a:gd name="connsiteY1774" fmla="*/ 785741 h 1608850"/>
                <a:gd name="connsiteX1775" fmla="*/ 11952999 w 12192000"/>
                <a:gd name="connsiteY1775" fmla="*/ 773537 h 1608850"/>
                <a:gd name="connsiteX1776" fmla="*/ 11952999 w 12192000"/>
                <a:gd name="connsiteY1776" fmla="*/ 736342 h 1608850"/>
                <a:gd name="connsiteX1777" fmla="*/ 12102343 w 12192000"/>
                <a:gd name="connsiteY1777" fmla="*/ 736342 h 1608850"/>
                <a:gd name="connsiteX1778" fmla="*/ 12115716 w 12192000"/>
                <a:gd name="connsiteY1778" fmla="*/ 757264 h 1608850"/>
                <a:gd name="connsiteX1779" fmla="*/ 12115716 w 12192000"/>
                <a:gd name="connsiteY1779" fmla="*/ 803757 h 1608850"/>
                <a:gd name="connsiteX1780" fmla="*/ 12114602 w 12192000"/>
                <a:gd name="connsiteY1780" fmla="*/ 803757 h 1608850"/>
                <a:gd name="connsiteX1781" fmla="*/ 12106800 w 12192000"/>
                <a:gd name="connsiteY1781" fmla="*/ 803757 h 1608850"/>
                <a:gd name="connsiteX1782" fmla="*/ 12106800 w 12192000"/>
                <a:gd name="connsiteY1782" fmla="*/ 804919 h 1608850"/>
                <a:gd name="connsiteX1783" fmla="*/ 12106800 w 12192000"/>
                <a:gd name="connsiteY1783" fmla="*/ 813056 h 1608850"/>
                <a:gd name="connsiteX1784" fmla="*/ 12107915 w 12192000"/>
                <a:gd name="connsiteY1784" fmla="*/ 813056 h 1608850"/>
                <a:gd name="connsiteX1785" fmla="*/ 12115716 w 12192000"/>
                <a:gd name="connsiteY1785" fmla="*/ 813056 h 1608850"/>
                <a:gd name="connsiteX1786" fmla="*/ 12115716 w 12192000"/>
                <a:gd name="connsiteY1786" fmla="*/ 814218 h 1608850"/>
                <a:gd name="connsiteX1787" fmla="*/ 12115716 w 12192000"/>
                <a:gd name="connsiteY1787" fmla="*/ 822354 h 1608850"/>
                <a:gd name="connsiteX1788" fmla="*/ 12114602 w 12192000"/>
                <a:gd name="connsiteY1788" fmla="*/ 822354 h 1608850"/>
                <a:gd name="connsiteX1789" fmla="*/ 12106800 w 12192000"/>
                <a:gd name="connsiteY1789" fmla="*/ 822354 h 1608850"/>
                <a:gd name="connsiteX1790" fmla="*/ 12106800 w 12192000"/>
                <a:gd name="connsiteY1790" fmla="*/ 823516 h 1608850"/>
                <a:gd name="connsiteX1791" fmla="*/ 12106800 w 12192000"/>
                <a:gd name="connsiteY1791" fmla="*/ 831653 h 1608850"/>
                <a:gd name="connsiteX1792" fmla="*/ 12107915 w 12192000"/>
                <a:gd name="connsiteY1792" fmla="*/ 831653 h 1608850"/>
                <a:gd name="connsiteX1793" fmla="*/ 12115716 w 12192000"/>
                <a:gd name="connsiteY1793" fmla="*/ 831653 h 1608850"/>
                <a:gd name="connsiteX1794" fmla="*/ 12115716 w 12192000"/>
                <a:gd name="connsiteY1794" fmla="*/ 832525 h 1608850"/>
                <a:gd name="connsiteX1795" fmla="*/ 12115716 w 12192000"/>
                <a:gd name="connsiteY1795" fmla="*/ 838627 h 1608850"/>
                <a:gd name="connsiteX1796" fmla="*/ 12114602 w 12192000"/>
                <a:gd name="connsiteY1796" fmla="*/ 838627 h 1608850"/>
                <a:gd name="connsiteX1797" fmla="*/ 12106800 w 12192000"/>
                <a:gd name="connsiteY1797" fmla="*/ 838627 h 1608850"/>
                <a:gd name="connsiteX1798" fmla="*/ 12106800 w 12192000"/>
                <a:gd name="connsiteY1798" fmla="*/ 839789 h 1608850"/>
                <a:gd name="connsiteX1799" fmla="*/ 12106800 w 12192000"/>
                <a:gd name="connsiteY1799" fmla="*/ 847925 h 1608850"/>
                <a:gd name="connsiteX1800" fmla="*/ 12107915 w 12192000"/>
                <a:gd name="connsiteY1800" fmla="*/ 847925 h 1608850"/>
                <a:gd name="connsiteX1801" fmla="*/ 12115716 w 12192000"/>
                <a:gd name="connsiteY1801" fmla="*/ 847925 h 1608850"/>
                <a:gd name="connsiteX1802" fmla="*/ 12115716 w 12192000"/>
                <a:gd name="connsiteY1802" fmla="*/ 849088 h 1608850"/>
                <a:gd name="connsiteX1803" fmla="*/ 12115716 w 12192000"/>
                <a:gd name="connsiteY1803" fmla="*/ 857224 h 1608850"/>
                <a:gd name="connsiteX1804" fmla="*/ 12114602 w 12192000"/>
                <a:gd name="connsiteY1804" fmla="*/ 857224 h 1608850"/>
                <a:gd name="connsiteX1805" fmla="*/ 12106800 w 12192000"/>
                <a:gd name="connsiteY1805" fmla="*/ 857224 h 1608850"/>
                <a:gd name="connsiteX1806" fmla="*/ 12106800 w 12192000"/>
                <a:gd name="connsiteY1806" fmla="*/ 858386 h 1608850"/>
                <a:gd name="connsiteX1807" fmla="*/ 12106800 w 12192000"/>
                <a:gd name="connsiteY1807" fmla="*/ 866523 h 1608850"/>
                <a:gd name="connsiteX1808" fmla="*/ 12107915 w 12192000"/>
                <a:gd name="connsiteY1808" fmla="*/ 866523 h 1608850"/>
                <a:gd name="connsiteX1809" fmla="*/ 12115716 w 12192000"/>
                <a:gd name="connsiteY1809" fmla="*/ 866523 h 1608850"/>
                <a:gd name="connsiteX1810" fmla="*/ 12115716 w 12192000"/>
                <a:gd name="connsiteY1810" fmla="*/ 867394 h 1608850"/>
                <a:gd name="connsiteX1811" fmla="*/ 12115716 w 12192000"/>
                <a:gd name="connsiteY1811" fmla="*/ 873496 h 1608850"/>
                <a:gd name="connsiteX1812" fmla="*/ 12114602 w 12192000"/>
                <a:gd name="connsiteY1812" fmla="*/ 873496 h 1608850"/>
                <a:gd name="connsiteX1813" fmla="*/ 12106800 w 12192000"/>
                <a:gd name="connsiteY1813" fmla="*/ 873496 h 1608850"/>
                <a:gd name="connsiteX1814" fmla="*/ 12106800 w 12192000"/>
                <a:gd name="connsiteY1814" fmla="*/ 874659 h 1608850"/>
                <a:gd name="connsiteX1815" fmla="*/ 12106800 w 12192000"/>
                <a:gd name="connsiteY1815" fmla="*/ 882795 h 1608850"/>
                <a:gd name="connsiteX1816" fmla="*/ 12107915 w 12192000"/>
                <a:gd name="connsiteY1816" fmla="*/ 882795 h 1608850"/>
                <a:gd name="connsiteX1817" fmla="*/ 12115716 w 12192000"/>
                <a:gd name="connsiteY1817" fmla="*/ 882795 h 1608850"/>
                <a:gd name="connsiteX1818" fmla="*/ 12115716 w 12192000"/>
                <a:gd name="connsiteY1818" fmla="*/ 883957 h 1608850"/>
                <a:gd name="connsiteX1819" fmla="*/ 12115716 w 12192000"/>
                <a:gd name="connsiteY1819" fmla="*/ 892094 h 1608850"/>
                <a:gd name="connsiteX1820" fmla="*/ 12114602 w 12192000"/>
                <a:gd name="connsiteY1820" fmla="*/ 892094 h 1608850"/>
                <a:gd name="connsiteX1821" fmla="*/ 12106800 w 12192000"/>
                <a:gd name="connsiteY1821" fmla="*/ 892094 h 1608850"/>
                <a:gd name="connsiteX1822" fmla="*/ 12106800 w 12192000"/>
                <a:gd name="connsiteY1822" fmla="*/ 892965 h 1608850"/>
                <a:gd name="connsiteX1823" fmla="*/ 12106800 w 12192000"/>
                <a:gd name="connsiteY1823" fmla="*/ 899068 h 1608850"/>
                <a:gd name="connsiteX1824" fmla="*/ 12107915 w 12192000"/>
                <a:gd name="connsiteY1824" fmla="*/ 899068 h 1608850"/>
                <a:gd name="connsiteX1825" fmla="*/ 12115716 w 12192000"/>
                <a:gd name="connsiteY1825" fmla="*/ 899068 h 1608850"/>
                <a:gd name="connsiteX1826" fmla="*/ 12115716 w 12192000"/>
                <a:gd name="connsiteY1826" fmla="*/ 900230 h 1608850"/>
                <a:gd name="connsiteX1827" fmla="*/ 12115716 w 12192000"/>
                <a:gd name="connsiteY1827" fmla="*/ 908366 h 1608850"/>
                <a:gd name="connsiteX1828" fmla="*/ 12114602 w 12192000"/>
                <a:gd name="connsiteY1828" fmla="*/ 908366 h 1608850"/>
                <a:gd name="connsiteX1829" fmla="*/ 12106800 w 12192000"/>
                <a:gd name="connsiteY1829" fmla="*/ 908366 h 1608850"/>
                <a:gd name="connsiteX1830" fmla="*/ 12106800 w 12192000"/>
                <a:gd name="connsiteY1830" fmla="*/ 909528 h 1608850"/>
                <a:gd name="connsiteX1831" fmla="*/ 12106800 w 12192000"/>
                <a:gd name="connsiteY1831" fmla="*/ 917665 h 1608850"/>
                <a:gd name="connsiteX1832" fmla="*/ 12107915 w 12192000"/>
                <a:gd name="connsiteY1832" fmla="*/ 917665 h 1608850"/>
                <a:gd name="connsiteX1833" fmla="*/ 12115716 w 12192000"/>
                <a:gd name="connsiteY1833" fmla="*/ 917665 h 1608850"/>
                <a:gd name="connsiteX1834" fmla="*/ 12115716 w 12192000"/>
                <a:gd name="connsiteY1834" fmla="*/ 918827 h 1608850"/>
                <a:gd name="connsiteX1835" fmla="*/ 12115716 w 12192000"/>
                <a:gd name="connsiteY1835" fmla="*/ 926963 h 1608850"/>
                <a:gd name="connsiteX1836" fmla="*/ 12114602 w 12192000"/>
                <a:gd name="connsiteY1836" fmla="*/ 926963 h 1608850"/>
                <a:gd name="connsiteX1837" fmla="*/ 12106800 w 12192000"/>
                <a:gd name="connsiteY1837" fmla="*/ 926963 h 1608850"/>
                <a:gd name="connsiteX1838" fmla="*/ 12106800 w 12192000"/>
                <a:gd name="connsiteY1838" fmla="*/ 927835 h 1608850"/>
                <a:gd name="connsiteX1839" fmla="*/ 12106800 w 12192000"/>
                <a:gd name="connsiteY1839" fmla="*/ 933937 h 1608850"/>
                <a:gd name="connsiteX1840" fmla="*/ 12107915 w 12192000"/>
                <a:gd name="connsiteY1840" fmla="*/ 933937 h 1608850"/>
                <a:gd name="connsiteX1841" fmla="*/ 12115716 w 12192000"/>
                <a:gd name="connsiteY1841" fmla="*/ 933937 h 1608850"/>
                <a:gd name="connsiteX1842" fmla="*/ 12115716 w 12192000"/>
                <a:gd name="connsiteY1842" fmla="*/ 935100 h 1608850"/>
                <a:gd name="connsiteX1843" fmla="*/ 12115716 w 12192000"/>
                <a:gd name="connsiteY1843" fmla="*/ 943236 h 1608850"/>
                <a:gd name="connsiteX1844" fmla="*/ 12114602 w 12192000"/>
                <a:gd name="connsiteY1844" fmla="*/ 943236 h 1608850"/>
                <a:gd name="connsiteX1845" fmla="*/ 12106800 w 12192000"/>
                <a:gd name="connsiteY1845" fmla="*/ 943236 h 1608850"/>
                <a:gd name="connsiteX1846" fmla="*/ 12106800 w 12192000"/>
                <a:gd name="connsiteY1846" fmla="*/ 944398 h 1608850"/>
                <a:gd name="connsiteX1847" fmla="*/ 12106800 w 12192000"/>
                <a:gd name="connsiteY1847" fmla="*/ 952535 h 1608850"/>
                <a:gd name="connsiteX1848" fmla="*/ 12107915 w 12192000"/>
                <a:gd name="connsiteY1848" fmla="*/ 952535 h 1608850"/>
                <a:gd name="connsiteX1849" fmla="*/ 12115716 w 12192000"/>
                <a:gd name="connsiteY1849" fmla="*/ 952535 h 1608850"/>
                <a:gd name="connsiteX1850" fmla="*/ 12115716 w 12192000"/>
                <a:gd name="connsiteY1850" fmla="*/ 953406 h 1608850"/>
                <a:gd name="connsiteX1851" fmla="*/ 12115716 w 12192000"/>
                <a:gd name="connsiteY1851" fmla="*/ 959508 h 1608850"/>
                <a:gd name="connsiteX1852" fmla="*/ 12114602 w 12192000"/>
                <a:gd name="connsiteY1852" fmla="*/ 959508 h 1608850"/>
                <a:gd name="connsiteX1853" fmla="*/ 12106800 w 12192000"/>
                <a:gd name="connsiteY1853" fmla="*/ 959508 h 1608850"/>
                <a:gd name="connsiteX1854" fmla="*/ 12106800 w 12192000"/>
                <a:gd name="connsiteY1854" fmla="*/ 960671 h 1608850"/>
                <a:gd name="connsiteX1855" fmla="*/ 12106800 w 12192000"/>
                <a:gd name="connsiteY1855" fmla="*/ 968807 h 1608850"/>
                <a:gd name="connsiteX1856" fmla="*/ 12107915 w 12192000"/>
                <a:gd name="connsiteY1856" fmla="*/ 968807 h 1608850"/>
                <a:gd name="connsiteX1857" fmla="*/ 12115716 w 12192000"/>
                <a:gd name="connsiteY1857" fmla="*/ 968807 h 1608850"/>
                <a:gd name="connsiteX1858" fmla="*/ 12115716 w 12192000"/>
                <a:gd name="connsiteY1858" fmla="*/ 969969 h 1608850"/>
                <a:gd name="connsiteX1859" fmla="*/ 12115716 w 12192000"/>
                <a:gd name="connsiteY1859" fmla="*/ 978106 h 1608850"/>
                <a:gd name="connsiteX1860" fmla="*/ 12114602 w 12192000"/>
                <a:gd name="connsiteY1860" fmla="*/ 978106 h 1608850"/>
                <a:gd name="connsiteX1861" fmla="*/ 12106800 w 12192000"/>
                <a:gd name="connsiteY1861" fmla="*/ 978106 h 1608850"/>
                <a:gd name="connsiteX1862" fmla="*/ 12106800 w 12192000"/>
                <a:gd name="connsiteY1862" fmla="*/ 979268 h 1608850"/>
                <a:gd name="connsiteX1863" fmla="*/ 12106800 w 12192000"/>
                <a:gd name="connsiteY1863" fmla="*/ 987404 h 1608850"/>
                <a:gd name="connsiteX1864" fmla="*/ 12107915 w 12192000"/>
                <a:gd name="connsiteY1864" fmla="*/ 987404 h 1608850"/>
                <a:gd name="connsiteX1865" fmla="*/ 12115716 w 12192000"/>
                <a:gd name="connsiteY1865" fmla="*/ 987404 h 1608850"/>
                <a:gd name="connsiteX1866" fmla="*/ 12115716 w 12192000"/>
                <a:gd name="connsiteY1866" fmla="*/ 988276 h 1608850"/>
                <a:gd name="connsiteX1867" fmla="*/ 12115716 w 12192000"/>
                <a:gd name="connsiteY1867" fmla="*/ 994378 h 1608850"/>
                <a:gd name="connsiteX1868" fmla="*/ 12114602 w 12192000"/>
                <a:gd name="connsiteY1868" fmla="*/ 994378 h 1608850"/>
                <a:gd name="connsiteX1869" fmla="*/ 12106800 w 12192000"/>
                <a:gd name="connsiteY1869" fmla="*/ 994378 h 1608850"/>
                <a:gd name="connsiteX1870" fmla="*/ 12106800 w 12192000"/>
                <a:gd name="connsiteY1870" fmla="*/ 995540 h 1608850"/>
                <a:gd name="connsiteX1871" fmla="*/ 12106800 w 12192000"/>
                <a:gd name="connsiteY1871" fmla="*/ 1003677 h 1608850"/>
                <a:gd name="connsiteX1872" fmla="*/ 12131319 w 12192000"/>
                <a:gd name="connsiteY1872" fmla="*/ 1024599 h 1608850"/>
                <a:gd name="connsiteX1873" fmla="*/ 12130206 w 12192000"/>
                <a:gd name="connsiteY1873" fmla="*/ 1029248 h 1608850"/>
                <a:gd name="connsiteX1874" fmla="*/ 12122403 w 12192000"/>
                <a:gd name="connsiteY1874" fmla="*/ 1029248 h 1608850"/>
                <a:gd name="connsiteX1875" fmla="*/ 12122403 w 12192000"/>
                <a:gd name="connsiteY1875" fmla="*/ 1040036 h 1608850"/>
                <a:gd name="connsiteX1876" fmla="*/ 12122403 w 12192000"/>
                <a:gd name="connsiteY1876" fmla="*/ 1046874 h 1608850"/>
                <a:gd name="connsiteX1877" fmla="*/ 12131319 w 12192000"/>
                <a:gd name="connsiteY1877" fmla="*/ 1046874 h 1608850"/>
                <a:gd name="connsiteX1878" fmla="*/ 12131319 w 12192000"/>
                <a:gd name="connsiteY1878" fmla="*/ 1043196 h 1608850"/>
                <a:gd name="connsiteX1879" fmla="*/ 12132434 w 12192000"/>
                <a:gd name="connsiteY1879" fmla="*/ 1042615 h 1608850"/>
                <a:gd name="connsiteX1880" fmla="*/ 12140235 w 12192000"/>
                <a:gd name="connsiteY1880" fmla="*/ 1038547 h 1608850"/>
                <a:gd name="connsiteX1881" fmla="*/ 12142186 w 12192000"/>
                <a:gd name="connsiteY1881" fmla="*/ 1038547 h 1608850"/>
                <a:gd name="connsiteX1882" fmla="*/ 12155839 w 12192000"/>
                <a:gd name="connsiteY1882" fmla="*/ 1038547 h 1608850"/>
                <a:gd name="connsiteX1883" fmla="*/ 12155839 w 12192000"/>
                <a:gd name="connsiteY1883" fmla="*/ 1039709 h 1608850"/>
                <a:gd name="connsiteX1884" fmla="*/ 12155839 w 12192000"/>
                <a:gd name="connsiteY1884" fmla="*/ 1046874 h 1608850"/>
                <a:gd name="connsiteX1885" fmla="*/ 12192000 w 12192000"/>
                <a:gd name="connsiteY1885" fmla="*/ 1046874 h 1608850"/>
                <a:gd name="connsiteX1886" fmla="*/ 12192000 w 12192000"/>
                <a:gd name="connsiteY1886" fmla="*/ 1070905 h 1608850"/>
                <a:gd name="connsiteX1887" fmla="*/ 12192000 w 12192000"/>
                <a:gd name="connsiteY1887" fmla="*/ 1121663 h 1608850"/>
                <a:gd name="connsiteX1888" fmla="*/ 12192000 w 12192000"/>
                <a:gd name="connsiteY1888" fmla="*/ 1608850 h 1608850"/>
                <a:gd name="connsiteX1889" fmla="*/ 0 w 12192000"/>
                <a:gd name="connsiteY1889" fmla="*/ 1608850 h 1608850"/>
                <a:gd name="connsiteX1890" fmla="*/ 0 w 12192000"/>
                <a:gd name="connsiteY1890" fmla="*/ 1046874 h 1608850"/>
                <a:gd name="connsiteX1891" fmla="*/ 65773 w 12192000"/>
                <a:gd name="connsiteY1891" fmla="*/ 1046874 h 1608850"/>
                <a:gd name="connsiteX1892" fmla="*/ 82231 w 12192000"/>
                <a:gd name="connsiteY1892" fmla="*/ 1045519 h 1608850"/>
                <a:gd name="connsiteX1893" fmla="*/ 82231 w 12192000"/>
                <a:gd name="connsiteY1893" fmla="*/ 1012974 h 1608850"/>
                <a:gd name="connsiteX1894" fmla="*/ 126811 w 12192000"/>
                <a:gd name="connsiteY1894" fmla="*/ 1012974 h 1608850"/>
                <a:gd name="connsiteX1895" fmla="*/ 126811 w 12192000"/>
                <a:gd name="connsiteY1895" fmla="*/ 994377 h 1608850"/>
                <a:gd name="connsiteX1896" fmla="*/ 220430 w 12192000"/>
                <a:gd name="connsiteY1896" fmla="*/ 994377 h 1608850"/>
                <a:gd name="connsiteX1897" fmla="*/ 220430 w 12192000"/>
                <a:gd name="connsiteY1897" fmla="*/ 1006000 h 1608850"/>
                <a:gd name="connsiteX1898" fmla="*/ 280612 w 12192000"/>
                <a:gd name="connsiteY1898" fmla="*/ 1006000 h 1608850"/>
                <a:gd name="connsiteX1899" fmla="*/ 280612 w 12192000"/>
                <a:gd name="connsiteY1899" fmla="*/ 1012974 h 1608850"/>
                <a:gd name="connsiteX1900" fmla="*/ 298444 w 12192000"/>
                <a:gd name="connsiteY1900" fmla="*/ 1012974 h 1608850"/>
                <a:gd name="connsiteX1901" fmla="*/ 298444 w 12192000"/>
                <a:gd name="connsiteY1901" fmla="*/ 1019948 h 1608850"/>
                <a:gd name="connsiteX1902" fmla="*/ 314048 w 12192000"/>
                <a:gd name="connsiteY1902" fmla="*/ 1019948 h 1608850"/>
                <a:gd name="connsiteX1903" fmla="*/ 314048 w 12192000"/>
                <a:gd name="connsiteY1903" fmla="*/ 915339 h 1608850"/>
                <a:gd name="connsiteX1904" fmla="*/ 360858 w 12192000"/>
                <a:gd name="connsiteY1904" fmla="*/ 901391 h 1608850"/>
                <a:gd name="connsiteX1905" fmla="*/ 447789 w 12192000"/>
                <a:gd name="connsiteY1905" fmla="*/ 901391 h 1608850"/>
                <a:gd name="connsiteX1906" fmla="*/ 447789 w 12192000"/>
                <a:gd name="connsiteY1906" fmla="*/ 734017 h 1608850"/>
                <a:gd name="connsiteX1907" fmla="*/ 472308 w 12192000"/>
                <a:gd name="connsiteY1907" fmla="*/ 722393 h 1608850"/>
                <a:gd name="connsiteX1908" fmla="*/ 579301 w 12192000"/>
                <a:gd name="connsiteY1908" fmla="*/ 703796 h 1608850"/>
                <a:gd name="connsiteX1909" fmla="*/ 617194 w 12192000"/>
                <a:gd name="connsiteY1909" fmla="*/ 715419 h 1608850"/>
                <a:gd name="connsiteX1910" fmla="*/ 623881 w 12192000"/>
                <a:gd name="connsiteY1910" fmla="*/ 722393 h 1608850"/>
                <a:gd name="connsiteX1911" fmla="*/ 623881 w 12192000"/>
                <a:gd name="connsiteY1911" fmla="*/ 1033896 h 1608850"/>
                <a:gd name="connsiteX1912" fmla="*/ 639484 w 12192000"/>
                <a:gd name="connsiteY1912" fmla="*/ 1033896 h 1608850"/>
                <a:gd name="connsiteX1913" fmla="*/ 639484 w 12192000"/>
                <a:gd name="connsiteY1913" fmla="*/ 908365 h 1608850"/>
                <a:gd name="connsiteX1914" fmla="*/ 652858 w 12192000"/>
                <a:gd name="connsiteY1914" fmla="*/ 908365 h 1608850"/>
                <a:gd name="connsiteX1915" fmla="*/ 652858 w 12192000"/>
                <a:gd name="connsiteY1915" fmla="*/ 896742 h 1608850"/>
                <a:gd name="connsiteX1916" fmla="*/ 666232 w 12192000"/>
                <a:gd name="connsiteY1916" fmla="*/ 889768 h 1608850"/>
                <a:gd name="connsiteX1917" fmla="*/ 677377 w 12192000"/>
                <a:gd name="connsiteY1917" fmla="*/ 889768 h 1608850"/>
                <a:gd name="connsiteX1918" fmla="*/ 677377 w 12192000"/>
                <a:gd name="connsiteY1918" fmla="*/ 878145 h 1608850"/>
                <a:gd name="connsiteX1919" fmla="*/ 686293 w 12192000"/>
                <a:gd name="connsiteY1919" fmla="*/ 871171 h 1608850"/>
                <a:gd name="connsiteX1920" fmla="*/ 708584 w 12192000"/>
                <a:gd name="connsiteY1920" fmla="*/ 871171 h 1608850"/>
                <a:gd name="connsiteX1921" fmla="*/ 708584 w 12192000"/>
                <a:gd name="connsiteY1921" fmla="*/ 908365 h 1608850"/>
                <a:gd name="connsiteX1922" fmla="*/ 755393 w 12192000"/>
                <a:gd name="connsiteY1922" fmla="*/ 908365 h 1608850"/>
                <a:gd name="connsiteX1923" fmla="*/ 755393 w 12192000"/>
                <a:gd name="connsiteY1923" fmla="*/ 1038546 h 1608850"/>
                <a:gd name="connsiteX1924" fmla="*/ 773225 w 12192000"/>
                <a:gd name="connsiteY1924" fmla="*/ 1038546 h 1608850"/>
                <a:gd name="connsiteX1925" fmla="*/ 791057 w 12192000"/>
                <a:gd name="connsiteY1925" fmla="*/ 1031572 h 1608850"/>
                <a:gd name="connsiteX1926" fmla="*/ 791057 w 12192000"/>
                <a:gd name="connsiteY1926" fmla="*/ 1022273 h 1608850"/>
                <a:gd name="connsiteX1927" fmla="*/ 784370 w 12192000"/>
                <a:gd name="connsiteY1927" fmla="*/ 1019948 h 1608850"/>
                <a:gd name="connsiteX1928" fmla="*/ 784370 w 12192000"/>
                <a:gd name="connsiteY1928" fmla="*/ 1012974 h 1608850"/>
                <a:gd name="connsiteX1929" fmla="*/ 791057 w 12192000"/>
                <a:gd name="connsiteY1929" fmla="*/ 1008325 h 1608850"/>
                <a:gd name="connsiteX1930" fmla="*/ 791057 w 12192000"/>
                <a:gd name="connsiteY1930" fmla="*/ 957183 h 1608850"/>
                <a:gd name="connsiteX1931" fmla="*/ 784370 w 12192000"/>
                <a:gd name="connsiteY1931" fmla="*/ 954858 h 1608850"/>
                <a:gd name="connsiteX1932" fmla="*/ 784370 w 12192000"/>
                <a:gd name="connsiteY1932" fmla="*/ 947884 h 1608850"/>
                <a:gd name="connsiteX1933" fmla="*/ 791057 w 12192000"/>
                <a:gd name="connsiteY1933" fmla="*/ 943235 h 1608850"/>
                <a:gd name="connsiteX1934" fmla="*/ 795515 w 12192000"/>
                <a:gd name="connsiteY1934" fmla="*/ 938586 h 1608850"/>
                <a:gd name="connsiteX1935" fmla="*/ 795515 w 12192000"/>
                <a:gd name="connsiteY1935" fmla="*/ 929287 h 1608850"/>
                <a:gd name="connsiteX1936" fmla="*/ 791057 w 12192000"/>
                <a:gd name="connsiteY1936" fmla="*/ 929287 h 1608850"/>
                <a:gd name="connsiteX1937" fmla="*/ 791057 w 12192000"/>
                <a:gd name="connsiteY1937" fmla="*/ 922313 h 1608850"/>
                <a:gd name="connsiteX1938" fmla="*/ 797744 w 12192000"/>
                <a:gd name="connsiteY1938" fmla="*/ 917664 h 1608850"/>
                <a:gd name="connsiteX1939" fmla="*/ 833408 w 12192000"/>
                <a:gd name="connsiteY1939" fmla="*/ 852574 h 1608850"/>
                <a:gd name="connsiteX1940" fmla="*/ 828950 w 12192000"/>
                <a:gd name="connsiteY1940" fmla="*/ 850249 h 1608850"/>
                <a:gd name="connsiteX1941" fmla="*/ 828950 w 12192000"/>
                <a:gd name="connsiteY1941" fmla="*/ 843275 h 1608850"/>
                <a:gd name="connsiteX1942" fmla="*/ 835637 w 12192000"/>
                <a:gd name="connsiteY1942" fmla="*/ 840950 h 1608850"/>
                <a:gd name="connsiteX1943" fmla="*/ 835637 w 12192000"/>
                <a:gd name="connsiteY1943" fmla="*/ 831652 h 1608850"/>
                <a:gd name="connsiteX1944" fmla="*/ 840095 w 12192000"/>
                <a:gd name="connsiteY1944" fmla="*/ 831652 h 1608850"/>
                <a:gd name="connsiteX1945" fmla="*/ 840095 w 12192000"/>
                <a:gd name="connsiteY1945" fmla="*/ 810730 h 1608850"/>
                <a:gd name="connsiteX1946" fmla="*/ 835637 w 12192000"/>
                <a:gd name="connsiteY1946" fmla="*/ 810730 h 1608850"/>
                <a:gd name="connsiteX1947" fmla="*/ 835637 w 12192000"/>
                <a:gd name="connsiteY1947" fmla="*/ 806081 h 1608850"/>
                <a:gd name="connsiteX1948" fmla="*/ 840095 w 12192000"/>
                <a:gd name="connsiteY1948" fmla="*/ 803756 h 1608850"/>
                <a:gd name="connsiteX1949" fmla="*/ 851240 w 12192000"/>
                <a:gd name="connsiteY1949" fmla="*/ 787483 h 1608850"/>
                <a:gd name="connsiteX1950" fmla="*/ 853469 w 12192000"/>
                <a:gd name="connsiteY1950" fmla="*/ 778185 h 1608850"/>
                <a:gd name="connsiteX1951" fmla="*/ 853469 w 12192000"/>
                <a:gd name="connsiteY1951" fmla="*/ 752614 h 1608850"/>
                <a:gd name="connsiteX1952" fmla="*/ 853748 w 12192000"/>
                <a:gd name="connsiteY1952" fmla="*/ 751742 h 1608850"/>
                <a:gd name="connsiteX1953" fmla="*/ 855698 w 12192000"/>
                <a:gd name="connsiteY1953" fmla="*/ 745640 h 1608850"/>
                <a:gd name="connsiteX1954" fmla="*/ 855977 w 12192000"/>
                <a:gd name="connsiteY1954" fmla="*/ 746512 h 1608850"/>
                <a:gd name="connsiteX1955" fmla="*/ 857927 w 12192000"/>
                <a:gd name="connsiteY1955" fmla="*/ 752614 h 1608850"/>
                <a:gd name="connsiteX1956" fmla="*/ 860156 w 12192000"/>
                <a:gd name="connsiteY1956" fmla="*/ 778185 h 1608850"/>
                <a:gd name="connsiteX1957" fmla="*/ 860156 w 12192000"/>
                <a:gd name="connsiteY1957" fmla="*/ 785159 h 1608850"/>
                <a:gd name="connsiteX1958" fmla="*/ 871302 w 12192000"/>
                <a:gd name="connsiteY1958" fmla="*/ 803756 h 1608850"/>
                <a:gd name="connsiteX1959" fmla="*/ 875760 w 12192000"/>
                <a:gd name="connsiteY1959" fmla="*/ 806081 h 1608850"/>
                <a:gd name="connsiteX1960" fmla="*/ 875760 w 12192000"/>
                <a:gd name="connsiteY1960" fmla="*/ 810730 h 1608850"/>
                <a:gd name="connsiteX1961" fmla="*/ 873531 w 12192000"/>
                <a:gd name="connsiteY1961" fmla="*/ 831652 h 1608850"/>
                <a:gd name="connsiteX1962" fmla="*/ 877989 w 12192000"/>
                <a:gd name="connsiteY1962" fmla="*/ 840950 h 1608850"/>
                <a:gd name="connsiteX1963" fmla="*/ 882447 w 12192000"/>
                <a:gd name="connsiteY1963" fmla="*/ 843275 h 1608850"/>
                <a:gd name="connsiteX1964" fmla="*/ 882447 w 12192000"/>
                <a:gd name="connsiteY1964" fmla="*/ 850249 h 1608850"/>
                <a:gd name="connsiteX1965" fmla="*/ 877989 w 12192000"/>
                <a:gd name="connsiteY1965" fmla="*/ 852574 h 1608850"/>
                <a:gd name="connsiteX1966" fmla="*/ 904180 w 12192000"/>
                <a:gd name="connsiteY1966" fmla="*/ 879888 h 1608850"/>
                <a:gd name="connsiteX1967" fmla="*/ 913070 w 12192000"/>
                <a:gd name="connsiteY1967" fmla="*/ 915339 h 1608850"/>
                <a:gd name="connsiteX1968" fmla="*/ 944859 w 12192000"/>
                <a:gd name="connsiteY1968" fmla="*/ 915339 h 1608850"/>
                <a:gd name="connsiteX1969" fmla="*/ 944859 w 12192000"/>
                <a:gd name="connsiteY1969" fmla="*/ 886329 h 1608850"/>
                <a:gd name="connsiteX1970" fmla="*/ 939475 w 12192000"/>
                <a:gd name="connsiteY1970" fmla="*/ 886329 h 1608850"/>
                <a:gd name="connsiteX1971" fmla="*/ 939475 w 12192000"/>
                <a:gd name="connsiteY1971" fmla="*/ 724196 h 1608850"/>
                <a:gd name="connsiteX1972" fmla="*/ 959742 w 12192000"/>
                <a:gd name="connsiteY1972" fmla="*/ 724196 h 1608850"/>
                <a:gd name="connsiteX1973" fmla="*/ 960249 w 12192000"/>
                <a:gd name="connsiteY1973" fmla="*/ 723115 h 1608850"/>
                <a:gd name="connsiteX1974" fmla="*/ 963795 w 12192000"/>
                <a:gd name="connsiteY1974" fmla="*/ 715549 h 1608850"/>
                <a:gd name="connsiteX1975" fmla="*/ 965569 w 12192000"/>
                <a:gd name="connsiteY1975" fmla="*/ 715819 h 1608850"/>
                <a:gd name="connsiteX1976" fmla="*/ 977982 w 12192000"/>
                <a:gd name="connsiteY1976" fmla="*/ 717710 h 1608850"/>
                <a:gd name="connsiteX1977" fmla="*/ 978489 w 12192000"/>
                <a:gd name="connsiteY1977" fmla="*/ 719062 h 1608850"/>
                <a:gd name="connsiteX1978" fmla="*/ 982035 w 12192000"/>
                <a:gd name="connsiteY1978" fmla="*/ 728519 h 1608850"/>
                <a:gd name="connsiteX1979" fmla="*/ 1008382 w 12192000"/>
                <a:gd name="connsiteY1979" fmla="*/ 730681 h 1608850"/>
                <a:gd name="connsiteX1980" fmla="*/ 1008382 w 12192000"/>
                <a:gd name="connsiteY1980" fmla="*/ 607460 h 1608850"/>
                <a:gd name="connsiteX1981" fmla="*/ 1010409 w 12192000"/>
                <a:gd name="connsiteY1981" fmla="*/ 607460 h 1608850"/>
                <a:gd name="connsiteX1982" fmla="*/ 1024597 w 12192000"/>
                <a:gd name="connsiteY1982" fmla="*/ 607460 h 1608850"/>
                <a:gd name="connsiteX1983" fmla="*/ 1024597 w 12192000"/>
                <a:gd name="connsiteY1983" fmla="*/ 471268 h 1608850"/>
                <a:gd name="connsiteX1984" fmla="*/ 1026369 w 12192000"/>
                <a:gd name="connsiteY1984" fmla="*/ 471268 h 1608850"/>
                <a:gd name="connsiteX1985" fmla="*/ 1038783 w 12192000"/>
                <a:gd name="connsiteY1985" fmla="*/ 471268 h 1608850"/>
                <a:gd name="connsiteX1986" fmla="*/ 1038783 w 12192000"/>
                <a:gd name="connsiteY1986" fmla="*/ 356694 h 1608850"/>
                <a:gd name="connsiteX1987" fmla="*/ 1042837 w 12192000"/>
                <a:gd name="connsiteY1987" fmla="*/ 328590 h 1608850"/>
                <a:gd name="connsiteX1988" fmla="*/ 1044863 w 12192000"/>
                <a:gd name="connsiteY1988" fmla="*/ 328590 h 1608850"/>
                <a:gd name="connsiteX1989" fmla="*/ 1059050 w 12192000"/>
                <a:gd name="connsiteY1989" fmla="*/ 328590 h 1608850"/>
                <a:gd name="connsiteX1990" fmla="*/ 1095531 w 12192000"/>
                <a:gd name="connsiteY1990" fmla="*/ 246443 h 1608850"/>
                <a:gd name="connsiteX1991" fmla="*/ 1099585 w 12192000"/>
                <a:gd name="connsiteY1991" fmla="*/ 0 h 160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</a:cxnLst>
              <a:rect l="l" t="t" r="r" b="b"/>
              <a:pathLst>
                <a:path w="12192000" h="1608850">
                  <a:moveTo>
                    <a:pt x="8760317" y="780798"/>
                  </a:moveTo>
                  <a:lnTo>
                    <a:pt x="8760317" y="785159"/>
                  </a:lnTo>
                  <a:lnTo>
                    <a:pt x="8761882" y="787771"/>
                  </a:lnTo>
                  <a:lnTo>
                    <a:pt x="8762996" y="787771"/>
                  </a:lnTo>
                  <a:cubicBezTo>
                    <a:pt x="8762996" y="787771"/>
                    <a:pt x="8762996" y="787771"/>
                    <a:pt x="8762996" y="786900"/>
                  </a:cubicBezTo>
                  <a:lnTo>
                    <a:pt x="8762996" y="780798"/>
                  </a:lnTo>
                  <a:cubicBezTo>
                    <a:pt x="8762996" y="780798"/>
                    <a:pt x="8762996" y="780798"/>
                    <a:pt x="8761881" y="780798"/>
                  </a:cubicBezTo>
                  <a:close/>
                  <a:moveTo>
                    <a:pt x="8758924" y="762200"/>
                  </a:moveTo>
                  <a:lnTo>
                    <a:pt x="8759734" y="771499"/>
                  </a:lnTo>
                  <a:lnTo>
                    <a:pt x="8762996" y="771499"/>
                  </a:lnTo>
                  <a:cubicBezTo>
                    <a:pt x="8762996" y="771499"/>
                    <a:pt x="8762996" y="771499"/>
                    <a:pt x="8762996" y="770337"/>
                  </a:cubicBezTo>
                  <a:lnTo>
                    <a:pt x="8762996" y="762200"/>
                  </a:lnTo>
                  <a:cubicBezTo>
                    <a:pt x="8762996" y="762200"/>
                    <a:pt x="8762996" y="762200"/>
                    <a:pt x="8761881" y="762200"/>
                  </a:cubicBezTo>
                  <a:close/>
                  <a:moveTo>
                    <a:pt x="8755951" y="745928"/>
                  </a:moveTo>
                  <a:lnTo>
                    <a:pt x="8756137" y="746512"/>
                  </a:lnTo>
                  <a:lnTo>
                    <a:pt x="8758088" y="752614"/>
                  </a:lnTo>
                  <a:lnTo>
                    <a:pt x="8758113" y="752902"/>
                  </a:lnTo>
                  <a:lnTo>
                    <a:pt x="8762996" y="752902"/>
                  </a:lnTo>
                  <a:cubicBezTo>
                    <a:pt x="8762996" y="752902"/>
                    <a:pt x="8762996" y="752902"/>
                    <a:pt x="8762996" y="752030"/>
                  </a:cubicBezTo>
                  <a:lnTo>
                    <a:pt x="8762996" y="745928"/>
                  </a:lnTo>
                  <a:cubicBezTo>
                    <a:pt x="8762996" y="745928"/>
                    <a:pt x="8762996" y="745928"/>
                    <a:pt x="8761881" y="745928"/>
                  </a:cubicBezTo>
                  <a:close/>
                  <a:moveTo>
                    <a:pt x="8907881" y="718032"/>
                  </a:moveTo>
                  <a:cubicBezTo>
                    <a:pt x="8907881" y="718032"/>
                    <a:pt x="8907881" y="718032"/>
                    <a:pt x="8907881" y="719194"/>
                  </a:cubicBezTo>
                  <a:lnTo>
                    <a:pt x="8907881" y="727331"/>
                  </a:lnTo>
                  <a:lnTo>
                    <a:pt x="8908543" y="727331"/>
                  </a:lnTo>
                  <a:lnTo>
                    <a:pt x="8908543" y="718032"/>
                  </a:lnTo>
                  <a:close/>
                  <a:moveTo>
                    <a:pt x="1099585" y="0"/>
                  </a:moveTo>
                  <a:cubicBezTo>
                    <a:pt x="1099585" y="18"/>
                    <a:pt x="1099601" y="2040"/>
                    <a:pt x="1101611" y="246443"/>
                  </a:cubicBezTo>
                  <a:cubicBezTo>
                    <a:pt x="1101623" y="246467"/>
                    <a:pt x="1102267" y="247808"/>
                    <a:pt x="1140117" y="326429"/>
                  </a:cubicBezTo>
                  <a:cubicBezTo>
                    <a:pt x="1140125" y="326429"/>
                    <a:pt x="1140236" y="326429"/>
                    <a:pt x="1142145" y="326429"/>
                  </a:cubicBezTo>
                  <a:lnTo>
                    <a:pt x="1156331" y="326429"/>
                  </a:lnTo>
                  <a:cubicBezTo>
                    <a:pt x="1156331" y="326443"/>
                    <a:pt x="1156331" y="327005"/>
                    <a:pt x="1156331" y="350208"/>
                  </a:cubicBezTo>
                  <a:cubicBezTo>
                    <a:pt x="1156333" y="350214"/>
                    <a:pt x="1156371" y="350272"/>
                    <a:pt x="1156839" y="351019"/>
                  </a:cubicBezTo>
                  <a:lnTo>
                    <a:pt x="1160385" y="356694"/>
                  </a:lnTo>
                  <a:cubicBezTo>
                    <a:pt x="1160385" y="356714"/>
                    <a:pt x="1160385" y="358229"/>
                    <a:pt x="1160385" y="471268"/>
                  </a:cubicBezTo>
                  <a:cubicBezTo>
                    <a:pt x="1160393" y="471268"/>
                    <a:pt x="1160533" y="471268"/>
                    <a:pt x="1162664" y="471268"/>
                  </a:cubicBezTo>
                  <a:lnTo>
                    <a:pt x="1178625" y="471268"/>
                  </a:lnTo>
                  <a:cubicBezTo>
                    <a:pt x="1178625" y="471288"/>
                    <a:pt x="1178625" y="472923"/>
                    <a:pt x="1178625" y="611783"/>
                  </a:cubicBezTo>
                  <a:cubicBezTo>
                    <a:pt x="1178635" y="611782"/>
                    <a:pt x="1178747" y="611761"/>
                    <a:pt x="1180145" y="611513"/>
                  </a:cubicBezTo>
                  <a:lnTo>
                    <a:pt x="1190785" y="609622"/>
                  </a:lnTo>
                  <a:cubicBezTo>
                    <a:pt x="1190785" y="609644"/>
                    <a:pt x="1190755" y="610978"/>
                    <a:pt x="1188759" y="698254"/>
                  </a:cubicBezTo>
                  <a:cubicBezTo>
                    <a:pt x="1188769" y="698256"/>
                    <a:pt x="1188879" y="698276"/>
                    <a:pt x="1190279" y="698525"/>
                  </a:cubicBezTo>
                  <a:lnTo>
                    <a:pt x="1200919" y="700416"/>
                  </a:lnTo>
                  <a:cubicBezTo>
                    <a:pt x="1200921" y="700423"/>
                    <a:pt x="1200941" y="700487"/>
                    <a:pt x="1201171" y="701227"/>
                  </a:cubicBezTo>
                  <a:lnTo>
                    <a:pt x="1202945" y="706902"/>
                  </a:lnTo>
                  <a:cubicBezTo>
                    <a:pt x="1202947" y="706893"/>
                    <a:pt x="1202993" y="706750"/>
                    <a:pt x="1203705" y="704470"/>
                  </a:cubicBezTo>
                  <a:lnTo>
                    <a:pt x="1209025" y="687446"/>
                  </a:lnTo>
                  <a:cubicBezTo>
                    <a:pt x="1209032" y="687446"/>
                    <a:pt x="1209133" y="687446"/>
                    <a:pt x="1210799" y="687446"/>
                  </a:cubicBezTo>
                  <a:lnTo>
                    <a:pt x="1223212" y="687446"/>
                  </a:lnTo>
                  <a:cubicBezTo>
                    <a:pt x="1223212" y="687463"/>
                    <a:pt x="1223212" y="688156"/>
                    <a:pt x="1223212" y="719872"/>
                  </a:cubicBezTo>
                  <a:cubicBezTo>
                    <a:pt x="1223219" y="719877"/>
                    <a:pt x="1223295" y="719917"/>
                    <a:pt x="1224225" y="720413"/>
                  </a:cubicBezTo>
                  <a:lnTo>
                    <a:pt x="1231319" y="724196"/>
                  </a:lnTo>
                  <a:cubicBezTo>
                    <a:pt x="1231319" y="724205"/>
                    <a:pt x="1231319" y="724306"/>
                    <a:pt x="1231319" y="725547"/>
                  </a:cubicBezTo>
                  <a:lnTo>
                    <a:pt x="1231319" y="735005"/>
                  </a:lnTo>
                  <a:cubicBezTo>
                    <a:pt x="1231339" y="735005"/>
                    <a:pt x="1232247" y="735005"/>
                    <a:pt x="1275907" y="735005"/>
                  </a:cubicBezTo>
                  <a:cubicBezTo>
                    <a:pt x="1275907" y="735013"/>
                    <a:pt x="1275907" y="735096"/>
                    <a:pt x="1275907" y="736086"/>
                  </a:cubicBezTo>
                  <a:lnTo>
                    <a:pt x="1275907" y="743652"/>
                  </a:lnTo>
                  <a:cubicBezTo>
                    <a:pt x="1275915" y="743652"/>
                    <a:pt x="1276037" y="743652"/>
                    <a:pt x="1277933" y="743652"/>
                  </a:cubicBezTo>
                  <a:lnTo>
                    <a:pt x="1292119" y="743652"/>
                  </a:lnTo>
                  <a:cubicBezTo>
                    <a:pt x="1292119" y="743634"/>
                    <a:pt x="1292119" y="742905"/>
                    <a:pt x="1292119" y="713387"/>
                  </a:cubicBezTo>
                  <a:cubicBezTo>
                    <a:pt x="1292141" y="713387"/>
                    <a:pt x="1293071" y="713387"/>
                    <a:pt x="1336706" y="713387"/>
                  </a:cubicBezTo>
                  <a:cubicBezTo>
                    <a:pt x="1336706" y="713379"/>
                    <a:pt x="1336706" y="713282"/>
                    <a:pt x="1336706" y="712036"/>
                  </a:cubicBezTo>
                  <a:lnTo>
                    <a:pt x="1336706" y="702578"/>
                  </a:lnTo>
                  <a:cubicBezTo>
                    <a:pt x="1336713" y="702578"/>
                    <a:pt x="1336787" y="702578"/>
                    <a:pt x="1337721" y="702578"/>
                  </a:cubicBezTo>
                  <a:lnTo>
                    <a:pt x="1344813" y="702578"/>
                  </a:lnTo>
                  <a:cubicBezTo>
                    <a:pt x="1344813" y="702571"/>
                    <a:pt x="1344813" y="702458"/>
                    <a:pt x="1344813" y="700687"/>
                  </a:cubicBezTo>
                  <a:lnTo>
                    <a:pt x="1344813" y="687446"/>
                  </a:lnTo>
                  <a:cubicBezTo>
                    <a:pt x="1344823" y="687446"/>
                    <a:pt x="1344895" y="687446"/>
                    <a:pt x="1345573" y="687446"/>
                  </a:cubicBezTo>
                  <a:lnTo>
                    <a:pt x="1350893" y="687446"/>
                  </a:lnTo>
                  <a:cubicBezTo>
                    <a:pt x="1350893" y="687439"/>
                    <a:pt x="1350893" y="687354"/>
                    <a:pt x="1350893" y="686365"/>
                  </a:cubicBezTo>
                  <a:lnTo>
                    <a:pt x="1350893" y="678798"/>
                  </a:lnTo>
                  <a:cubicBezTo>
                    <a:pt x="1350901" y="678798"/>
                    <a:pt x="1351025" y="678798"/>
                    <a:pt x="1352921" y="678798"/>
                  </a:cubicBezTo>
                  <a:lnTo>
                    <a:pt x="1367107" y="678798"/>
                  </a:lnTo>
                  <a:cubicBezTo>
                    <a:pt x="1367107" y="678805"/>
                    <a:pt x="1367107" y="678882"/>
                    <a:pt x="1367107" y="679879"/>
                  </a:cubicBezTo>
                  <a:lnTo>
                    <a:pt x="1367107" y="687446"/>
                  </a:lnTo>
                  <a:cubicBezTo>
                    <a:pt x="1367119" y="687446"/>
                    <a:pt x="1367619" y="687446"/>
                    <a:pt x="1389401" y="687446"/>
                  </a:cubicBezTo>
                  <a:cubicBezTo>
                    <a:pt x="1389401" y="687438"/>
                    <a:pt x="1389401" y="687324"/>
                    <a:pt x="1389401" y="685554"/>
                  </a:cubicBezTo>
                  <a:lnTo>
                    <a:pt x="1389401" y="672313"/>
                  </a:lnTo>
                  <a:cubicBezTo>
                    <a:pt x="1389407" y="672313"/>
                    <a:pt x="1389503" y="672313"/>
                    <a:pt x="1391174" y="672313"/>
                  </a:cubicBezTo>
                  <a:lnTo>
                    <a:pt x="1403587" y="672313"/>
                  </a:lnTo>
                  <a:cubicBezTo>
                    <a:pt x="1403587" y="672325"/>
                    <a:pt x="1403587" y="672839"/>
                    <a:pt x="1403587" y="696093"/>
                  </a:cubicBezTo>
                  <a:cubicBezTo>
                    <a:pt x="1403595" y="696093"/>
                    <a:pt x="1403675" y="696093"/>
                    <a:pt x="1404601" y="696093"/>
                  </a:cubicBezTo>
                  <a:lnTo>
                    <a:pt x="1411695" y="696093"/>
                  </a:lnTo>
                  <a:cubicBezTo>
                    <a:pt x="1411695" y="696087"/>
                    <a:pt x="1411695" y="696006"/>
                    <a:pt x="1411695" y="695012"/>
                  </a:cubicBezTo>
                  <a:lnTo>
                    <a:pt x="1411695" y="687446"/>
                  </a:lnTo>
                  <a:cubicBezTo>
                    <a:pt x="1411703" y="687446"/>
                    <a:pt x="1411821" y="687446"/>
                    <a:pt x="1413467" y="687446"/>
                  </a:cubicBezTo>
                  <a:lnTo>
                    <a:pt x="1425881" y="687446"/>
                  </a:lnTo>
                  <a:cubicBezTo>
                    <a:pt x="1425881" y="687459"/>
                    <a:pt x="1425881" y="688018"/>
                    <a:pt x="1425881" y="713387"/>
                  </a:cubicBezTo>
                  <a:cubicBezTo>
                    <a:pt x="1425889" y="713387"/>
                    <a:pt x="1426007" y="713387"/>
                    <a:pt x="1427909" y="713387"/>
                  </a:cubicBezTo>
                  <a:lnTo>
                    <a:pt x="1442095" y="713387"/>
                  </a:lnTo>
                  <a:cubicBezTo>
                    <a:pt x="1442095" y="713398"/>
                    <a:pt x="1442095" y="713513"/>
                    <a:pt x="1442095" y="715008"/>
                  </a:cubicBezTo>
                  <a:lnTo>
                    <a:pt x="1442095" y="726358"/>
                  </a:lnTo>
                  <a:cubicBezTo>
                    <a:pt x="1442103" y="726358"/>
                    <a:pt x="1442173" y="726358"/>
                    <a:pt x="1442855" y="726358"/>
                  </a:cubicBezTo>
                  <a:lnTo>
                    <a:pt x="1448175" y="726358"/>
                  </a:lnTo>
                  <a:cubicBezTo>
                    <a:pt x="1448175" y="726350"/>
                    <a:pt x="1448175" y="726274"/>
                    <a:pt x="1448175" y="725547"/>
                  </a:cubicBezTo>
                  <a:lnTo>
                    <a:pt x="1448175" y="719872"/>
                  </a:lnTo>
                  <a:cubicBezTo>
                    <a:pt x="1448193" y="719872"/>
                    <a:pt x="1448911" y="719872"/>
                    <a:pt x="1478575" y="719872"/>
                  </a:cubicBezTo>
                  <a:cubicBezTo>
                    <a:pt x="1478575" y="719886"/>
                    <a:pt x="1478575" y="720449"/>
                    <a:pt x="1478575" y="743652"/>
                  </a:cubicBezTo>
                  <a:cubicBezTo>
                    <a:pt x="1478583" y="743652"/>
                    <a:pt x="1478661" y="743652"/>
                    <a:pt x="1479589" y="743652"/>
                  </a:cubicBezTo>
                  <a:lnTo>
                    <a:pt x="1486683" y="743652"/>
                  </a:lnTo>
                  <a:cubicBezTo>
                    <a:pt x="1486683" y="743659"/>
                    <a:pt x="1486683" y="743732"/>
                    <a:pt x="1486683" y="744733"/>
                  </a:cubicBezTo>
                  <a:lnTo>
                    <a:pt x="1486683" y="752299"/>
                  </a:lnTo>
                  <a:cubicBezTo>
                    <a:pt x="1486691" y="752299"/>
                    <a:pt x="1486765" y="752299"/>
                    <a:pt x="1487443" y="752299"/>
                  </a:cubicBezTo>
                  <a:lnTo>
                    <a:pt x="1492763" y="752299"/>
                  </a:lnTo>
                  <a:cubicBezTo>
                    <a:pt x="1492763" y="752292"/>
                    <a:pt x="1492763" y="752172"/>
                    <a:pt x="1492763" y="750137"/>
                  </a:cubicBezTo>
                  <a:lnTo>
                    <a:pt x="1492763" y="735005"/>
                  </a:lnTo>
                  <a:cubicBezTo>
                    <a:pt x="1492769" y="735005"/>
                    <a:pt x="1492847" y="735005"/>
                    <a:pt x="1493775" y="735005"/>
                  </a:cubicBezTo>
                  <a:lnTo>
                    <a:pt x="1500869" y="735005"/>
                  </a:lnTo>
                  <a:cubicBezTo>
                    <a:pt x="1500869" y="735013"/>
                    <a:pt x="1500869" y="735096"/>
                    <a:pt x="1500869" y="736086"/>
                  </a:cubicBezTo>
                  <a:lnTo>
                    <a:pt x="1500869" y="743652"/>
                  </a:lnTo>
                  <a:lnTo>
                    <a:pt x="1506189" y="741659"/>
                  </a:lnTo>
                  <a:cubicBezTo>
                    <a:pt x="1506949" y="741287"/>
                    <a:pt x="1506949" y="741085"/>
                    <a:pt x="1506949" y="740679"/>
                  </a:cubicBezTo>
                  <a:lnTo>
                    <a:pt x="1506949" y="735005"/>
                  </a:lnTo>
                  <a:cubicBezTo>
                    <a:pt x="1506966" y="735005"/>
                    <a:pt x="1507767" y="735005"/>
                    <a:pt x="1545457" y="735005"/>
                  </a:cubicBezTo>
                  <a:cubicBezTo>
                    <a:pt x="1545457" y="735019"/>
                    <a:pt x="1545457" y="735566"/>
                    <a:pt x="1545457" y="758784"/>
                  </a:cubicBezTo>
                  <a:cubicBezTo>
                    <a:pt x="1545464" y="758784"/>
                    <a:pt x="1545583" y="758784"/>
                    <a:pt x="1547483" y="758784"/>
                  </a:cubicBezTo>
                  <a:lnTo>
                    <a:pt x="1561669" y="758784"/>
                  </a:lnTo>
                  <a:cubicBezTo>
                    <a:pt x="1561669" y="758792"/>
                    <a:pt x="1561669" y="758874"/>
                    <a:pt x="1561669" y="759865"/>
                  </a:cubicBezTo>
                  <a:lnTo>
                    <a:pt x="1561669" y="767431"/>
                  </a:lnTo>
                  <a:cubicBezTo>
                    <a:pt x="1561679" y="767431"/>
                    <a:pt x="1561801" y="767431"/>
                    <a:pt x="1563443" y="767431"/>
                  </a:cubicBezTo>
                  <a:lnTo>
                    <a:pt x="1575857" y="767431"/>
                  </a:lnTo>
                  <a:cubicBezTo>
                    <a:pt x="1575857" y="767419"/>
                    <a:pt x="1575857" y="766908"/>
                    <a:pt x="1575857" y="743652"/>
                  </a:cubicBezTo>
                  <a:cubicBezTo>
                    <a:pt x="1575863" y="743652"/>
                    <a:pt x="1575941" y="743652"/>
                    <a:pt x="1576869" y="743652"/>
                  </a:cubicBezTo>
                  <a:lnTo>
                    <a:pt x="1583963" y="743652"/>
                  </a:lnTo>
                  <a:cubicBezTo>
                    <a:pt x="1583963" y="743633"/>
                    <a:pt x="1583963" y="742862"/>
                    <a:pt x="1583963" y="711225"/>
                  </a:cubicBezTo>
                  <a:cubicBezTo>
                    <a:pt x="1583971" y="711225"/>
                    <a:pt x="1584047" y="711225"/>
                    <a:pt x="1584977" y="711225"/>
                  </a:cubicBezTo>
                  <a:lnTo>
                    <a:pt x="1592071" y="711225"/>
                  </a:lnTo>
                  <a:cubicBezTo>
                    <a:pt x="1592071" y="711219"/>
                    <a:pt x="1592071" y="711110"/>
                    <a:pt x="1592071" y="709334"/>
                  </a:cubicBezTo>
                  <a:lnTo>
                    <a:pt x="1592071" y="696093"/>
                  </a:lnTo>
                  <a:cubicBezTo>
                    <a:pt x="1590043" y="696093"/>
                    <a:pt x="1590043" y="696093"/>
                    <a:pt x="1590803" y="694471"/>
                  </a:cubicBezTo>
                  <a:lnTo>
                    <a:pt x="1596123" y="683122"/>
                  </a:lnTo>
                  <a:cubicBezTo>
                    <a:pt x="1596129" y="683139"/>
                    <a:pt x="1596323" y="683813"/>
                    <a:pt x="1604231" y="711225"/>
                  </a:cubicBezTo>
                  <a:cubicBezTo>
                    <a:pt x="1604239" y="711225"/>
                    <a:pt x="1604311" y="711225"/>
                    <a:pt x="1604991" y="711225"/>
                  </a:cubicBezTo>
                  <a:lnTo>
                    <a:pt x="1610311" y="711225"/>
                  </a:lnTo>
                  <a:cubicBezTo>
                    <a:pt x="1610311" y="711212"/>
                    <a:pt x="1610311" y="710033"/>
                    <a:pt x="1610311" y="605298"/>
                  </a:cubicBezTo>
                  <a:cubicBezTo>
                    <a:pt x="1610321" y="605298"/>
                    <a:pt x="1610435" y="605298"/>
                    <a:pt x="1611831" y="605298"/>
                  </a:cubicBezTo>
                  <a:lnTo>
                    <a:pt x="1622471" y="605298"/>
                  </a:lnTo>
                  <a:cubicBezTo>
                    <a:pt x="1622471" y="605276"/>
                    <a:pt x="1622471" y="604266"/>
                    <a:pt x="1622471" y="557739"/>
                  </a:cubicBezTo>
                  <a:cubicBezTo>
                    <a:pt x="1622487" y="557739"/>
                    <a:pt x="1623113" y="557739"/>
                    <a:pt x="1648817" y="557739"/>
                  </a:cubicBezTo>
                  <a:cubicBezTo>
                    <a:pt x="1648817" y="557727"/>
                    <a:pt x="1648817" y="557217"/>
                    <a:pt x="1648817" y="536121"/>
                  </a:cubicBezTo>
                  <a:cubicBezTo>
                    <a:pt x="1648837" y="536121"/>
                    <a:pt x="1649625" y="536121"/>
                    <a:pt x="1683271" y="536121"/>
                  </a:cubicBezTo>
                  <a:cubicBezTo>
                    <a:pt x="1683271" y="536129"/>
                    <a:pt x="1683271" y="536259"/>
                    <a:pt x="1683271" y="538553"/>
                  </a:cubicBezTo>
                  <a:lnTo>
                    <a:pt x="1683271" y="555577"/>
                  </a:lnTo>
                  <a:cubicBezTo>
                    <a:pt x="1683281" y="555577"/>
                    <a:pt x="1683411" y="555577"/>
                    <a:pt x="1685551" y="555577"/>
                  </a:cubicBezTo>
                  <a:lnTo>
                    <a:pt x="1701511" y="555577"/>
                  </a:lnTo>
                  <a:cubicBezTo>
                    <a:pt x="1701511" y="555595"/>
                    <a:pt x="1701511" y="556489"/>
                    <a:pt x="1701511" y="603136"/>
                  </a:cubicBezTo>
                  <a:cubicBezTo>
                    <a:pt x="1701517" y="603136"/>
                    <a:pt x="1701593" y="603136"/>
                    <a:pt x="1702525" y="603136"/>
                  </a:cubicBezTo>
                  <a:lnTo>
                    <a:pt x="1709619" y="603136"/>
                  </a:lnTo>
                  <a:lnTo>
                    <a:pt x="1723805" y="607460"/>
                  </a:lnTo>
                  <a:cubicBezTo>
                    <a:pt x="1723805" y="607470"/>
                    <a:pt x="1723805" y="608120"/>
                    <a:pt x="1723805" y="646372"/>
                  </a:cubicBezTo>
                  <a:cubicBezTo>
                    <a:pt x="1723811" y="646372"/>
                    <a:pt x="1723887" y="646372"/>
                    <a:pt x="1724819" y="646372"/>
                  </a:cubicBezTo>
                  <a:lnTo>
                    <a:pt x="1731911" y="646372"/>
                  </a:lnTo>
                  <a:cubicBezTo>
                    <a:pt x="1731911" y="646382"/>
                    <a:pt x="1731911" y="646488"/>
                    <a:pt x="1731911" y="647993"/>
                  </a:cubicBezTo>
                  <a:lnTo>
                    <a:pt x="1731911" y="659342"/>
                  </a:lnTo>
                  <a:cubicBezTo>
                    <a:pt x="1731919" y="659342"/>
                    <a:pt x="1732043" y="659342"/>
                    <a:pt x="1733939" y="659342"/>
                  </a:cubicBezTo>
                  <a:lnTo>
                    <a:pt x="1748125" y="659342"/>
                  </a:lnTo>
                  <a:lnTo>
                    <a:pt x="1754205" y="665828"/>
                  </a:lnTo>
                  <a:cubicBezTo>
                    <a:pt x="1754205" y="665840"/>
                    <a:pt x="1754205" y="666326"/>
                    <a:pt x="1754205" y="687446"/>
                  </a:cubicBezTo>
                  <a:cubicBezTo>
                    <a:pt x="1754214" y="687446"/>
                    <a:pt x="1754345" y="687446"/>
                    <a:pt x="1756485" y="687446"/>
                  </a:cubicBezTo>
                  <a:lnTo>
                    <a:pt x="1772445" y="687446"/>
                  </a:lnTo>
                  <a:cubicBezTo>
                    <a:pt x="1772445" y="687453"/>
                    <a:pt x="1772445" y="687533"/>
                    <a:pt x="1772445" y="688526"/>
                  </a:cubicBezTo>
                  <a:lnTo>
                    <a:pt x="1772445" y="696093"/>
                  </a:lnTo>
                  <a:cubicBezTo>
                    <a:pt x="1772455" y="696093"/>
                    <a:pt x="1772553" y="696093"/>
                    <a:pt x="1773713" y="696093"/>
                  </a:cubicBezTo>
                  <a:lnTo>
                    <a:pt x="1782579" y="696093"/>
                  </a:lnTo>
                  <a:cubicBezTo>
                    <a:pt x="1782579" y="696102"/>
                    <a:pt x="1782579" y="696231"/>
                    <a:pt x="1782579" y="698254"/>
                  </a:cubicBezTo>
                  <a:lnTo>
                    <a:pt x="1782579" y="713387"/>
                  </a:lnTo>
                  <a:cubicBezTo>
                    <a:pt x="1786633" y="713387"/>
                    <a:pt x="1786633" y="713387"/>
                    <a:pt x="1786633" y="711495"/>
                  </a:cubicBezTo>
                  <a:lnTo>
                    <a:pt x="1786633" y="698254"/>
                  </a:lnTo>
                  <a:cubicBezTo>
                    <a:pt x="1786639" y="698254"/>
                    <a:pt x="1786716" y="698254"/>
                    <a:pt x="1787645" y="698254"/>
                  </a:cubicBezTo>
                  <a:lnTo>
                    <a:pt x="1794739" y="698254"/>
                  </a:lnTo>
                  <a:cubicBezTo>
                    <a:pt x="1794739" y="698265"/>
                    <a:pt x="1794739" y="698384"/>
                    <a:pt x="1794739" y="699876"/>
                  </a:cubicBezTo>
                  <a:lnTo>
                    <a:pt x="1794739" y="711225"/>
                  </a:lnTo>
                  <a:cubicBezTo>
                    <a:pt x="1794749" y="711225"/>
                    <a:pt x="1794821" y="711225"/>
                    <a:pt x="1795499" y="711225"/>
                  </a:cubicBezTo>
                  <a:lnTo>
                    <a:pt x="1800819" y="711225"/>
                  </a:lnTo>
                  <a:cubicBezTo>
                    <a:pt x="1800819" y="706902"/>
                    <a:pt x="1800819" y="706902"/>
                    <a:pt x="1849459" y="706902"/>
                  </a:cubicBezTo>
                  <a:cubicBezTo>
                    <a:pt x="1849459" y="706911"/>
                    <a:pt x="1849459" y="707012"/>
                    <a:pt x="1849459" y="708253"/>
                  </a:cubicBezTo>
                  <a:lnTo>
                    <a:pt x="1849459" y="717710"/>
                  </a:lnTo>
                  <a:cubicBezTo>
                    <a:pt x="1849467" y="717710"/>
                    <a:pt x="1849543" y="717710"/>
                    <a:pt x="1850219" y="717710"/>
                  </a:cubicBezTo>
                  <a:lnTo>
                    <a:pt x="1855541" y="717710"/>
                  </a:lnTo>
                  <a:cubicBezTo>
                    <a:pt x="1855541" y="717719"/>
                    <a:pt x="1855541" y="717841"/>
                    <a:pt x="1855541" y="719872"/>
                  </a:cubicBezTo>
                  <a:lnTo>
                    <a:pt x="1855541" y="735005"/>
                  </a:lnTo>
                  <a:cubicBezTo>
                    <a:pt x="1855549" y="735001"/>
                    <a:pt x="1855665" y="734923"/>
                    <a:pt x="1857567" y="733654"/>
                  </a:cubicBezTo>
                  <a:lnTo>
                    <a:pt x="1871753" y="724196"/>
                  </a:lnTo>
                  <a:cubicBezTo>
                    <a:pt x="1871755" y="724177"/>
                    <a:pt x="1871887" y="723302"/>
                    <a:pt x="1877833" y="683122"/>
                  </a:cubicBezTo>
                  <a:cubicBezTo>
                    <a:pt x="1877843" y="683120"/>
                    <a:pt x="1877911" y="683094"/>
                    <a:pt x="1878593" y="682852"/>
                  </a:cubicBezTo>
                  <a:lnTo>
                    <a:pt x="1883913" y="680960"/>
                  </a:lnTo>
                  <a:cubicBezTo>
                    <a:pt x="1883913" y="680944"/>
                    <a:pt x="1883947" y="679883"/>
                    <a:pt x="1885941" y="611783"/>
                  </a:cubicBezTo>
                  <a:cubicBezTo>
                    <a:pt x="1885941" y="611801"/>
                    <a:pt x="1885973" y="612892"/>
                    <a:pt x="1887967" y="680960"/>
                  </a:cubicBezTo>
                  <a:cubicBezTo>
                    <a:pt x="1887977" y="680963"/>
                    <a:pt x="1888047" y="680988"/>
                    <a:pt x="1888727" y="681230"/>
                  </a:cubicBezTo>
                  <a:lnTo>
                    <a:pt x="1894047" y="683122"/>
                  </a:lnTo>
                  <a:cubicBezTo>
                    <a:pt x="1894047" y="683102"/>
                    <a:pt x="1894047" y="681769"/>
                    <a:pt x="1894047" y="596651"/>
                  </a:cubicBezTo>
                  <a:cubicBezTo>
                    <a:pt x="1898101" y="596651"/>
                    <a:pt x="1898101" y="596651"/>
                    <a:pt x="1898101" y="564224"/>
                  </a:cubicBezTo>
                  <a:cubicBezTo>
                    <a:pt x="1898113" y="564224"/>
                    <a:pt x="1898799" y="564224"/>
                    <a:pt x="1936607" y="564224"/>
                  </a:cubicBezTo>
                  <a:cubicBezTo>
                    <a:pt x="1936607" y="564241"/>
                    <a:pt x="1936607" y="564959"/>
                    <a:pt x="1936607" y="596651"/>
                  </a:cubicBezTo>
                  <a:cubicBezTo>
                    <a:pt x="1936617" y="596651"/>
                    <a:pt x="1936689" y="596651"/>
                    <a:pt x="1937367" y="596651"/>
                  </a:cubicBezTo>
                  <a:lnTo>
                    <a:pt x="1942687" y="596651"/>
                  </a:lnTo>
                  <a:cubicBezTo>
                    <a:pt x="1942687" y="596630"/>
                    <a:pt x="1942687" y="595324"/>
                    <a:pt x="1942687" y="514503"/>
                  </a:cubicBezTo>
                  <a:cubicBezTo>
                    <a:pt x="1942693" y="514503"/>
                    <a:pt x="1942793" y="514503"/>
                    <a:pt x="1944461" y="514503"/>
                  </a:cubicBezTo>
                  <a:lnTo>
                    <a:pt x="1956875" y="514503"/>
                  </a:lnTo>
                  <a:cubicBezTo>
                    <a:pt x="1956875" y="514496"/>
                    <a:pt x="1956875" y="514385"/>
                    <a:pt x="1956875" y="512612"/>
                  </a:cubicBezTo>
                  <a:lnTo>
                    <a:pt x="1956875" y="499371"/>
                  </a:lnTo>
                  <a:cubicBezTo>
                    <a:pt x="1956885" y="499371"/>
                    <a:pt x="1957383" y="499371"/>
                    <a:pt x="1979169" y="499371"/>
                  </a:cubicBezTo>
                  <a:cubicBezTo>
                    <a:pt x="1979169" y="499364"/>
                    <a:pt x="1979169" y="499283"/>
                    <a:pt x="1979169" y="498290"/>
                  </a:cubicBezTo>
                  <a:lnTo>
                    <a:pt x="1979169" y="490724"/>
                  </a:lnTo>
                  <a:cubicBezTo>
                    <a:pt x="1979175" y="490724"/>
                    <a:pt x="1979285" y="490724"/>
                    <a:pt x="1980941" y="490724"/>
                  </a:cubicBezTo>
                  <a:lnTo>
                    <a:pt x="1993355" y="490724"/>
                  </a:lnTo>
                  <a:cubicBezTo>
                    <a:pt x="1993355" y="490732"/>
                    <a:pt x="1993355" y="490811"/>
                    <a:pt x="1993355" y="491805"/>
                  </a:cubicBezTo>
                  <a:lnTo>
                    <a:pt x="1993355" y="499371"/>
                  </a:lnTo>
                  <a:cubicBezTo>
                    <a:pt x="1993365" y="499371"/>
                    <a:pt x="1993437" y="499371"/>
                    <a:pt x="1994115" y="499371"/>
                  </a:cubicBezTo>
                  <a:lnTo>
                    <a:pt x="1999435" y="499371"/>
                  </a:lnTo>
                  <a:lnTo>
                    <a:pt x="2009569" y="495047"/>
                  </a:lnTo>
                  <a:lnTo>
                    <a:pt x="2013621" y="498290"/>
                  </a:lnTo>
                  <a:lnTo>
                    <a:pt x="2013621" y="490724"/>
                  </a:lnTo>
                  <a:cubicBezTo>
                    <a:pt x="2013631" y="490724"/>
                    <a:pt x="2013767" y="490724"/>
                    <a:pt x="2015901" y="490724"/>
                  </a:cubicBezTo>
                  <a:lnTo>
                    <a:pt x="2031863" y="490724"/>
                  </a:lnTo>
                  <a:cubicBezTo>
                    <a:pt x="2031863" y="490732"/>
                    <a:pt x="2031863" y="490811"/>
                    <a:pt x="2031863" y="491805"/>
                  </a:cubicBezTo>
                  <a:lnTo>
                    <a:pt x="2031863" y="499371"/>
                  </a:lnTo>
                  <a:cubicBezTo>
                    <a:pt x="2031881" y="499371"/>
                    <a:pt x="2032617" y="499371"/>
                    <a:pt x="2062263" y="499371"/>
                  </a:cubicBezTo>
                  <a:cubicBezTo>
                    <a:pt x="2062263" y="499381"/>
                    <a:pt x="2062263" y="499490"/>
                    <a:pt x="2062263" y="500992"/>
                  </a:cubicBezTo>
                  <a:lnTo>
                    <a:pt x="2062263" y="512342"/>
                  </a:lnTo>
                  <a:cubicBezTo>
                    <a:pt x="2062279" y="512342"/>
                    <a:pt x="2062919" y="512342"/>
                    <a:pt x="2088609" y="512342"/>
                  </a:cubicBezTo>
                  <a:cubicBezTo>
                    <a:pt x="2088609" y="512358"/>
                    <a:pt x="2088609" y="513038"/>
                    <a:pt x="2088609" y="542606"/>
                  </a:cubicBezTo>
                  <a:cubicBezTo>
                    <a:pt x="2088619" y="542606"/>
                    <a:pt x="2088691" y="542606"/>
                    <a:pt x="2089369" y="542606"/>
                  </a:cubicBezTo>
                  <a:lnTo>
                    <a:pt x="2094689" y="542606"/>
                  </a:lnTo>
                  <a:cubicBezTo>
                    <a:pt x="2094689" y="542613"/>
                    <a:pt x="2094689" y="542699"/>
                    <a:pt x="2094689" y="543687"/>
                  </a:cubicBezTo>
                  <a:lnTo>
                    <a:pt x="2094689" y="551254"/>
                  </a:lnTo>
                  <a:cubicBezTo>
                    <a:pt x="2098743" y="551254"/>
                    <a:pt x="2098743" y="551254"/>
                    <a:pt x="2098743" y="581518"/>
                  </a:cubicBezTo>
                  <a:cubicBezTo>
                    <a:pt x="2098753" y="581518"/>
                    <a:pt x="2098827" y="581518"/>
                    <a:pt x="2099503" y="581518"/>
                  </a:cubicBezTo>
                  <a:lnTo>
                    <a:pt x="2104823" y="581518"/>
                  </a:lnTo>
                  <a:cubicBezTo>
                    <a:pt x="2104823" y="581527"/>
                    <a:pt x="2104823" y="581594"/>
                    <a:pt x="2104823" y="582329"/>
                  </a:cubicBezTo>
                  <a:lnTo>
                    <a:pt x="2104823" y="588004"/>
                  </a:lnTo>
                  <a:cubicBezTo>
                    <a:pt x="2104829" y="588004"/>
                    <a:pt x="2104907" y="588004"/>
                    <a:pt x="2105837" y="588004"/>
                  </a:cubicBezTo>
                  <a:lnTo>
                    <a:pt x="2112929" y="588004"/>
                  </a:lnTo>
                  <a:cubicBezTo>
                    <a:pt x="2112929" y="588021"/>
                    <a:pt x="2112929" y="588734"/>
                    <a:pt x="2112929" y="618269"/>
                  </a:cubicBezTo>
                  <a:cubicBezTo>
                    <a:pt x="2112937" y="618269"/>
                    <a:pt x="2113057" y="618269"/>
                    <a:pt x="2114957" y="618269"/>
                  </a:cubicBezTo>
                  <a:lnTo>
                    <a:pt x="2129143" y="618269"/>
                  </a:lnTo>
                  <a:cubicBezTo>
                    <a:pt x="2129143" y="618285"/>
                    <a:pt x="2129143" y="618865"/>
                    <a:pt x="2129143" y="642048"/>
                  </a:cubicBezTo>
                  <a:cubicBezTo>
                    <a:pt x="2131171" y="642048"/>
                    <a:pt x="2131171" y="642048"/>
                    <a:pt x="2131171" y="643669"/>
                  </a:cubicBezTo>
                  <a:lnTo>
                    <a:pt x="2131171" y="655019"/>
                  </a:lnTo>
                  <a:cubicBezTo>
                    <a:pt x="2131179" y="655019"/>
                    <a:pt x="2131249" y="655019"/>
                    <a:pt x="2131931" y="655019"/>
                  </a:cubicBezTo>
                  <a:lnTo>
                    <a:pt x="2137251" y="655019"/>
                  </a:lnTo>
                  <a:cubicBezTo>
                    <a:pt x="2137251" y="655033"/>
                    <a:pt x="2137251" y="655596"/>
                    <a:pt x="2137251" y="678798"/>
                  </a:cubicBezTo>
                  <a:cubicBezTo>
                    <a:pt x="2137259" y="678798"/>
                    <a:pt x="2137357" y="678798"/>
                    <a:pt x="2138517" y="678798"/>
                  </a:cubicBezTo>
                  <a:lnTo>
                    <a:pt x="2147383" y="678798"/>
                  </a:lnTo>
                  <a:cubicBezTo>
                    <a:pt x="2149411" y="680960"/>
                    <a:pt x="2149411" y="680960"/>
                    <a:pt x="2149411" y="682852"/>
                  </a:cubicBezTo>
                  <a:lnTo>
                    <a:pt x="2149411" y="696093"/>
                  </a:lnTo>
                  <a:cubicBezTo>
                    <a:pt x="2149415" y="696086"/>
                    <a:pt x="2149503" y="695979"/>
                    <a:pt x="2150931" y="694201"/>
                  </a:cubicBezTo>
                  <a:lnTo>
                    <a:pt x="2161571" y="680960"/>
                  </a:lnTo>
                  <a:cubicBezTo>
                    <a:pt x="2161585" y="680960"/>
                    <a:pt x="2162225" y="680960"/>
                    <a:pt x="2189945" y="680960"/>
                  </a:cubicBezTo>
                  <a:cubicBezTo>
                    <a:pt x="2189945" y="680985"/>
                    <a:pt x="2189945" y="682386"/>
                    <a:pt x="2189945" y="767431"/>
                  </a:cubicBezTo>
                  <a:cubicBezTo>
                    <a:pt x="2189953" y="767431"/>
                    <a:pt x="2190029" y="767431"/>
                    <a:pt x="2190705" y="767431"/>
                  </a:cubicBezTo>
                  <a:lnTo>
                    <a:pt x="2196025" y="767431"/>
                  </a:lnTo>
                  <a:cubicBezTo>
                    <a:pt x="2196029" y="767423"/>
                    <a:pt x="2196087" y="767323"/>
                    <a:pt x="2196785" y="766080"/>
                  </a:cubicBezTo>
                  <a:lnTo>
                    <a:pt x="2202105" y="756622"/>
                  </a:lnTo>
                  <a:cubicBezTo>
                    <a:pt x="2202105" y="756629"/>
                    <a:pt x="2202105" y="756728"/>
                    <a:pt x="2202105" y="758514"/>
                  </a:cubicBezTo>
                  <a:lnTo>
                    <a:pt x="2202105" y="771755"/>
                  </a:lnTo>
                  <a:cubicBezTo>
                    <a:pt x="2206157" y="771755"/>
                    <a:pt x="2206157" y="771755"/>
                    <a:pt x="2206157" y="726358"/>
                  </a:cubicBezTo>
                  <a:cubicBezTo>
                    <a:pt x="2206167" y="726358"/>
                    <a:pt x="2206237" y="726358"/>
                    <a:pt x="2206917" y="726358"/>
                  </a:cubicBezTo>
                  <a:lnTo>
                    <a:pt x="2212237" y="726358"/>
                  </a:lnTo>
                  <a:cubicBezTo>
                    <a:pt x="2212237" y="726343"/>
                    <a:pt x="2212237" y="725343"/>
                    <a:pt x="2212237" y="661504"/>
                  </a:cubicBezTo>
                  <a:cubicBezTo>
                    <a:pt x="2212245" y="661504"/>
                    <a:pt x="2212325" y="661504"/>
                    <a:pt x="2213251" y="661504"/>
                  </a:cubicBezTo>
                  <a:lnTo>
                    <a:pt x="2220345" y="661504"/>
                  </a:lnTo>
                  <a:cubicBezTo>
                    <a:pt x="2220351" y="661483"/>
                    <a:pt x="2220615" y="660543"/>
                    <a:pt x="2232505" y="618269"/>
                  </a:cubicBezTo>
                  <a:cubicBezTo>
                    <a:pt x="2232514" y="618269"/>
                    <a:pt x="2232611" y="618269"/>
                    <a:pt x="2233771" y="618269"/>
                  </a:cubicBezTo>
                  <a:lnTo>
                    <a:pt x="2242639" y="618269"/>
                  </a:lnTo>
                  <a:cubicBezTo>
                    <a:pt x="2242644" y="618292"/>
                    <a:pt x="2242869" y="619258"/>
                    <a:pt x="2252771" y="661504"/>
                  </a:cubicBezTo>
                  <a:cubicBezTo>
                    <a:pt x="2252777" y="661504"/>
                    <a:pt x="2252851" y="661504"/>
                    <a:pt x="2253785" y="661504"/>
                  </a:cubicBezTo>
                  <a:lnTo>
                    <a:pt x="2260879" y="661504"/>
                  </a:lnTo>
                  <a:cubicBezTo>
                    <a:pt x="2260879" y="661515"/>
                    <a:pt x="2260879" y="662182"/>
                    <a:pt x="2260879" y="700416"/>
                  </a:cubicBezTo>
                  <a:cubicBezTo>
                    <a:pt x="2260885" y="700416"/>
                    <a:pt x="2260985" y="700416"/>
                    <a:pt x="2262651" y="700416"/>
                  </a:cubicBezTo>
                  <a:lnTo>
                    <a:pt x="2275065" y="700416"/>
                  </a:lnTo>
                  <a:cubicBezTo>
                    <a:pt x="2275065" y="700424"/>
                    <a:pt x="2275065" y="700546"/>
                    <a:pt x="2275065" y="702578"/>
                  </a:cubicBezTo>
                  <a:lnTo>
                    <a:pt x="2275065" y="717710"/>
                  </a:lnTo>
                  <a:cubicBezTo>
                    <a:pt x="2279119" y="717710"/>
                    <a:pt x="2279119" y="717710"/>
                    <a:pt x="2279119" y="715549"/>
                  </a:cubicBezTo>
                  <a:lnTo>
                    <a:pt x="2279119" y="700416"/>
                  </a:lnTo>
                  <a:cubicBezTo>
                    <a:pt x="2279129" y="700416"/>
                    <a:pt x="2279241" y="700416"/>
                    <a:pt x="2280639" y="700416"/>
                  </a:cubicBezTo>
                  <a:lnTo>
                    <a:pt x="2291279" y="700416"/>
                  </a:lnTo>
                  <a:cubicBezTo>
                    <a:pt x="2291279" y="700426"/>
                    <a:pt x="2291279" y="700543"/>
                    <a:pt x="2291279" y="702037"/>
                  </a:cubicBezTo>
                  <a:lnTo>
                    <a:pt x="2291279" y="713387"/>
                  </a:lnTo>
                  <a:cubicBezTo>
                    <a:pt x="2291295" y="713387"/>
                    <a:pt x="2292003" y="713387"/>
                    <a:pt x="2321680" y="713387"/>
                  </a:cubicBezTo>
                  <a:cubicBezTo>
                    <a:pt x="2321680" y="713370"/>
                    <a:pt x="2321680" y="712599"/>
                    <a:pt x="2321680" y="676637"/>
                  </a:cubicBezTo>
                  <a:cubicBezTo>
                    <a:pt x="2321687" y="676637"/>
                    <a:pt x="2321781" y="676637"/>
                    <a:pt x="2322945" y="676637"/>
                  </a:cubicBezTo>
                  <a:lnTo>
                    <a:pt x="2331813" y="676637"/>
                  </a:lnTo>
                  <a:cubicBezTo>
                    <a:pt x="2331813" y="676648"/>
                    <a:pt x="2331813" y="677142"/>
                    <a:pt x="2331813" y="698254"/>
                  </a:cubicBezTo>
                  <a:cubicBezTo>
                    <a:pt x="2333840" y="698254"/>
                    <a:pt x="2333840" y="698254"/>
                    <a:pt x="2333840" y="665828"/>
                  </a:cubicBezTo>
                  <a:cubicBezTo>
                    <a:pt x="2333853" y="665828"/>
                    <a:pt x="2334395" y="665828"/>
                    <a:pt x="2356133" y="665828"/>
                  </a:cubicBezTo>
                  <a:cubicBezTo>
                    <a:pt x="2356133" y="665818"/>
                    <a:pt x="2356133" y="665698"/>
                    <a:pt x="2356133" y="664206"/>
                  </a:cubicBezTo>
                  <a:lnTo>
                    <a:pt x="2356133" y="652857"/>
                  </a:lnTo>
                  <a:cubicBezTo>
                    <a:pt x="2356141" y="652857"/>
                    <a:pt x="2356215" y="652857"/>
                    <a:pt x="2356893" y="652857"/>
                  </a:cubicBezTo>
                  <a:lnTo>
                    <a:pt x="2362213" y="652857"/>
                  </a:lnTo>
                  <a:cubicBezTo>
                    <a:pt x="2362213" y="652851"/>
                    <a:pt x="2362213" y="652738"/>
                    <a:pt x="2362213" y="650966"/>
                  </a:cubicBezTo>
                  <a:lnTo>
                    <a:pt x="2362213" y="637725"/>
                  </a:lnTo>
                  <a:lnTo>
                    <a:pt x="2366267" y="644210"/>
                  </a:lnTo>
                  <a:cubicBezTo>
                    <a:pt x="2366275" y="644210"/>
                    <a:pt x="2366403" y="644210"/>
                    <a:pt x="2368547" y="644210"/>
                  </a:cubicBezTo>
                  <a:lnTo>
                    <a:pt x="2384507" y="644210"/>
                  </a:lnTo>
                  <a:cubicBezTo>
                    <a:pt x="2384507" y="644202"/>
                    <a:pt x="2384507" y="644134"/>
                    <a:pt x="2384507" y="643399"/>
                  </a:cubicBezTo>
                  <a:lnTo>
                    <a:pt x="2384507" y="637725"/>
                  </a:lnTo>
                  <a:cubicBezTo>
                    <a:pt x="2384516" y="637725"/>
                    <a:pt x="2384590" y="637725"/>
                    <a:pt x="2385267" y="637725"/>
                  </a:cubicBezTo>
                  <a:lnTo>
                    <a:pt x="2390587" y="637725"/>
                  </a:lnTo>
                  <a:cubicBezTo>
                    <a:pt x="2390587" y="637734"/>
                    <a:pt x="2390587" y="637834"/>
                    <a:pt x="2390587" y="639076"/>
                  </a:cubicBezTo>
                  <a:lnTo>
                    <a:pt x="2390587" y="648534"/>
                  </a:lnTo>
                  <a:cubicBezTo>
                    <a:pt x="2390601" y="648534"/>
                    <a:pt x="2391335" y="648534"/>
                    <a:pt x="2429093" y="648534"/>
                  </a:cubicBezTo>
                  <a:cubicBezTo>
                    <a:pt x="2429093" y="648552"/>
                    <a:pt x="2429093" y="650062"/>
                    <a:pt x="2429093" y="786887"/>
                  </a:cubicBezTo>
                  <a:cubicBezTo>
                    <a:pt x="2429104" y="786887"/>
                    <a:pt x="2429219" y="786887"/>
                    <a:pt x="2430613" y="786887"/>
                  </a:cubicBezTo>
                  <a:lnTo>
                    <a:pt x="2441254" y="786887"/>
                  </a:lnTo>
                  <a:cubicBezTo>
                    <a:pt x="2441254" y="782564"/>
                    <a:pt x="2441254" y="778240"/>
                    <a:pt x="2441254" y="773917"/>
                  </a:cubicBezTo>
                  <a:cubicBezTo>
                    <a:pt x="2443281" y="773917"/>
                    <a:pt x="2443281" y="773917"/>
                    <a:pt x="2445307" y="773917"/>
                  </a:cubicBezTo>
                  <a:cubicBezTo>
                    <a:pt x="2445307" y="778240"/>
                    <a:pt x="2445307" y="782564"/>
                    <a:pt x="2445307" y="786887"/>
                  </a:cubicBezTo>
                  <a:cubicBezTo>
                    <a:pt x="2455441" y="786887"/>
                    <a:pt x="2465575" y="786887"/>
                    <a:pt x="2475707" y="786887"/>
                  </a:cubicBezTo>
                  <a:cubicBezTo>
                    <a:pt x="2475707" y="776078"/>
                    <a:pt x="2475707" y="767431"/>
                    <a:pt x="2475707" y="756622"/>
                  </a:cubicBezTo>
                  <a:cubicBezTo>
                    <a:pt x="2479762" y="756622"/>
                    <a:pt x="2483815" y="756622"/>
                    <a:pt x="2487867" y="756622"/>
                  </a:cubicBezTo>
                  <a:lnTo>
                    <a:pt x="2500027" y="754461"/>
                  </a:lnTo>
                  <a:cubicBezTo>
                    <a:pt x="2502055" y="754461"/>
                    <a:pt x="2502055" y="756622"/>
                    <a:pt x="2504082" y="756622"/>
                  </a:cubicBezTo>
                  <a:lnTo>
                    <a:pt x="2514215" y="756622"/>
                  </a:lnTo>
                  <a:cubicBezTo>
                    <a:pt x="2514215" y="767431"/>
                    <a:pt x="2514215" y="778240"/>
                    <a:pt x="2514215" y="786887"/>
                  </a:cubicBezTo>
                  <a:cubicBezTo>
                    <a:pt x="2516242" y="786887"/>
                    <a:pt x="2518269" y="786887"/>
                    <a:pt x="2522321" y="786887"/>
                  </a:cubicBezTo>
                  <a:cubicBezTo>
                    <a:pt x="2522321" y="793373"/>
                    <a:pt x="2522321" y="799858"/>
                    <a:pt x="2522321" y="804182"/>
                  </a:cubicBezTo>
                  <a:lnTo>
                    <a:pt x="2531658" y="805087"/>
                  </a:lnTo>
                  <a:lnTo>
                    <a:pt x="2544615" y="805087"/>
                  </a:lnTo>
                  <a:cubicBezTo>
                    <a:pt x="2544615" y="799278"/>
                    <a:pt x="2544615" y="795106"/>
                    <a:pt x="2544615" y="789049"/>
                  </a:cubicBezTo>
                  <a:lnTo>
                    <a:pt x="2612571" y="789049"/>
                  </a:lnTo>
                  <a:lnTo>
                    <a:pt x="2612571" y="703796"/>
                  </a:lnTo>
                  <a:lnTo>
                    <a:pt x="2684579" y="703796"/>
                  </a:lnTo>
                  <a:lnTo>
                    <a:pt x="2684579" y="782564"/>
                  </a:lnTo>
                  <a:cubicBezTo>
                    <a:pt x="2685215" y="782564"/>
                    <a:pt x="2685849" y="782564"/>
                    <a:pt x="2686483" y="782564"/>
                  </a:cubicBezTo>
                  <a:lnTo>
                    <a:pt x="2687725" y="805087"/>
                  </a:lnTo>
                  <a:lnTo>
                    <a:pt x="2697401" y="805087"/>
                  </a:lnTo>
                  <a:cubicBezTo>
                    <a:pt x="2697937" y="797873"/>
                    <a:pt x="2698643" y="790219"/>
                    <a:pt x="2698643" y="782564"/>
                  </a:cubicBezTo>
                  <a:cubicBezTo>
                    <a:pt x="2700671" y="782564"/>
                    <a:pt x="2702697" y="782564"/>
                    <a:pt x="2704723" y="782564"/>
                  </a:cubicBezTo>
                  <a:lnTo>
                    <a:pt x="2705965" y="805087"/>
                  </a:lnTo>
                  <a:lnTo>
                    <a:pt x="2756588" y="805087"/>
                  </a:lnTo>
                  <a:lnTo>
                    <a:pt x="2756588" y="642059"/>
                  </a:lnTo>
                  <a:lnTo>
                    <a:pt x="2953915" y="642059"/>
                  </a:lnTo>
                  <a:lnTo>
                    <a:pt x="2953915" y="805087"/>
                  </a:lnTo>
                  <a:lnTo>
                    <a:pt x="2972611" y="805087"/>
                  </a:lnTo>
                  <a:lnTo>
                    <a:pt x="2972611" y="722394"/>
                  </a:lnTo>
                  <a:lnTo>
                    <a:pt x="3067731" y="722394"/>
                  </a:lnTo>
                  <a:cubicBezTo>
                    <a:pt x="3071806" y="616373"/>
                    <a:pt x="3075185" y="510899"/>
                    <a:pt x="3079662" y="404253"/>
                  </a:cubicBezTo>
                  <a:cubicBezTo>
                    <a:pt x="3069529" y="404253"/>
                    <a:pt x="3045209" y="391282"/>
                    <a:pt x="3067502" y="382635"/>
                  </a:cubicBezTo>
                  <a:cubicBezTo>
                    <a:pt x="3065474" y="380473"/>
                    <a:pt x="3063449" y="378311"/>
                    <a:pt x="3061422" y="378311"/>
                  </a:cubicBezTo>
                  <a:cubicBezTo>
                    <a:pt x="3061422" y="365341"/>
                    <a:pt x="3059394" y="363179"/>
                    <a:pt x="3069529" y="354532"/>
                  </a:cubicBezTo>
                  <a:cubicBezTo>
                    <a:pt x="3069529" y="350208"/>
                    <a:pt x="3069529" y="343723"/>
                    <a:pt x="3069529" y="337238"/>
                  </a:cubicBezTo>
                  <a:cubicBezTo>
                    <a:pt x="3073582" y="337238"/>
                    <a:pt x="3077635" y="337238"/>
                    <a:pt x="3083715" y="337238"/>
                  </a:cubicBezTo>
                  <a:cubicBezTo>
                    <a:pt x="3083715" y="328590"/>
                    <a:pt x="3083715" y="322105"/>
                    <a:pt x="3083715" y="315620"/>
                  </a:cubicBezTo>
                  <a:cubicBezTo>
                    <a:pt x="3083715" y="313458"/>
                    <a:pt x="3085742" y="313458"/>
                    <a:pt x="3085742" y="311296"/>
                  </a:cubicBezTo>
                  <a:cubicBezTo>
                    <a:pt x="3085742" y="285355"/>
                    <a:pt x="3085742" y="259414"/>
                    <a:pt x="3085742" y="233472"/>
                  </a:cubicBezTo>
                  <a:cubicBezTo>
                    <a:pt x="3085742" y="231310"/>
                    <a:pt x="3083715" y="229149"/>
                    <a:pt x="3083715" y="226987"/>
                  </a:cubicBezTo>
                  <a:cubicBezTo>
                    <a:pt x="3085742" y="224825"/>
                    <a:pt x="3087769" y="222663"/>
                    <a:pt x="3089795" y="220501"/>
                  </a:cubicBezTo>
                  <a:cubicBezTo>
                    <a:pt x="3089795" y="201045"/>
                    <a:pt x="3089795" y="181589"/>
                    <a:pt x="3089795" y="162133"/>
                  </a:cubicBezTo>
                  <a:cubicBezTo>
                    <a:pt x="3089795" y="159972"/>
                    <a:pt x="3089795" y="159972"/>
                    <a:pt x="3091822" y="157810"/>
                  </a:cubicBezTo>
                  <a:cubicBezTo>
                    <a:pt x="3091822" y="140516"/>
                    <a:pt x="3091822" y="121060"/>
                    <a:pt x="3091822" y="101604"/>
                  </a:cubicBezTo>
                  <a:cubicBezTo>
                    <a:pt x="3093849" y="92957"/>
                    <a:pt x="3093849" y="88633"/>
                    <a:pt x="3093849" y="82148"/>
                  </a:cubicBezTo>
                  <a:cubicBezTo>
                    <a:pt x="3097902" y="88633"/>
                    <a:pt x="3097902" y="92957"/>
                    <a:pt x="3097902" y="99442"/>
                  </a:cubicBezTo>
                  <a:cubicBezTo>
                    <a:pt x="3099929" y="121060"/>
                    <a:pt x="3099929" y="140516"/>
                    <a:pt x="3099929" y="157810"/>
                  </a:cubicBezTo>
                  <a:cubicBezTo>
                    <a:pt x="3101955" y="181589"/>
                    <a:pt x="3101955" y="201045"/>
                    <a:pt x="3101955" y="220501"/>
                  </a:cubicBezTo>
                  <a:cubicBezTo>
                    <a:pt x="3103982" y="222663"/>
                    <a:pt x="3106009" y="224825"/>
                    <a:pt x="3108035" y="226987"/>
                  </a:cubicBezTo>
                  <a:cubicBezTo>
                    <a:pt x="3108035" y="229149"/>
                    <a:pt x="3106009" y="231310"/>
                    <a:pt x="3106009" y="233472"/>
                  </a:cubicBezTo>
                  <a:cubicBezTo>
                    <a:pt x="3106009" y="259414"/>
                    <a:pt x="3106009" y="285355"/>
                    <a:pt x="3106009" y="311296"/>
                  </a:cubicBezTo>
                  <a:cubicBezTo>
                    <a:pt x="3106009" y="313458"/>
                    <a:pt x="3108035" y="313458"/>
                    <a:pt x="3108035" y="315620"/>
                  </a:cubicBezTo>
                  <a:cubicBezTo>
                    <a:pt x="3108035" y="322105"/>
                    <a:pt x="3108035" y="328590"/>
                    <a:pt x="3108035" y="337238"/>
                  </a:cubicBezTo>
                  <a:cubicBezTo>
                    <a:pt x="3112089" y="337238"/>
                    <a:pt x="3118169" y="337238"/>
                    <a:pt x="3122222" y="337238"/>
                  </a:cubicBezTo>
                  <a:cubicBezTo>
                    <a:pt x="3122222" y="343723"/>
                    <a:pt x="3122222" y="350208"/>
                    <a:pt x="3122222" y="354532"/>
                  </a:cubicBezTo>
                  <a:cubicBezTo>
                    <a:pt x="3130330" y="363179"/>
                    <a:pt x="3130330" y="363179"/>
                    <a:pt x="3130330" y="378311"/>
                  </a:cubicBezTo>
                  <a:cubicBezTo>
                    <a:pt x="3128302" y="378311"/>
                    <a:pt x="3126275" y="380473"/>
                    <a:pt x="3124250" y="382635"/>
                  </a:cubicBezTo>
                  <a:cubicBezTo>
                    <a:pt x="3144515" y="393444"/>
                    <a:pt x="3120195" y="402091"/>
                    <a:pt x="3112089" y="404253"/>
                  </a:cubicBezTo>
                  <a:cubicBezTo>
                    <a:pt x="3114115" y="488562"/>
                    <a:pt x="3118169" y="572871"/>
                    <a:pt x="3120195" y="657181"/>
                  </a:cubicBezTo>
                  <a:cubicBezTo>
                    <a:pt x="3142490" y="657181"/>
                    <a:pt x="3164782" y="657181"/>
                    <a:pt x="3185050" y="657181"/>
                  </a:cubicBezTo>
                  <a:cubicBezTo>
                    <a:pt x="3185050" y="683122"/>
                    <a:pt x="3185050" y="709063"/>
                    <a:pt x="3185050" y="732843"/>
                  </a:cubicBezTo>
                  <a:cubicBezTo>
                    <a:pt x="3189103" y="732843"/>
                    <a:pt x="3191130" y="732843"/>
                    <a:pt x="3193157" y="732843"/>
                  </a:cubicBezTo>
                  <a:cubicBezTo>
                    <a:pt x="3193157" y="730681"/>
                    <a:pt x="3195183" y="728519"/>
                    <a:pt x="3195183" y="726358"/>
                  </a:cubicBezTo>
                  <a:cubicBezTo>
                    <a:pt x="3197210" y="726358"/>
                    <a:pt x="3199237" y="726358"/>
                    <a:pt x="3201263" y="726358"/>
                  </a:cubicBezTo>
                  <a:cubicBezTo>
                    <a:pt x="3201263" y="728519"/>
                    <a:pt x="3201263" y="730681"/>
                    <a:pt x="3203291" y="735005"/>
                  </a:cubicBezTo>
                  <a:cubicBezTo>
                    <a:pt x="3207343" y="735005"/>
                    <a:pt x="3211397" y="735005"/>
                    <a:pt x="3215451" y="735005"/>
                  </a:cubicBezTo>
                  <a:cubicBezTo>
                    <a:pt x="3215451" y="732843"/>
                    <a:pt x="3215451" y="730681"/>
                    <a:pt x="3215451" y="728519"/>
                  </a:cubicBezTo>
                  <a:cubicBezTo>
                    <a:pt x="3223557" y="728519"/>
                    <a:pt x="3229636" y="728519"/>
                    <a:pt x="3237744" y="728519"/>
                  </a:cubicBezTo>
                  <a:cubicBezTo>
                    <a:pt x="3237744" y="730681"/>
                    <a:pt x="3237744" y="732843"/>
                    <a:pt x="3237744" y="735005"/>
                  </a:cubicBezTo>
                  <a:cubicBezTo>
                    <a:pt x="3243823" y="735005"/>
                    <a:pt x="3251931" y="735005"/>
                    <a:pt x="3258011" y="735005"/>
                  </a:cubicBezTo>
                  <a:cubicBezTo>
                    <a:pt x="3258011" y="750137"/>
                    <a:pt x="3258011" y="765270"/>
                    <a:pt x="3258011" y="780402"/>
                  </a:cubicBezTo>
                  <a:cubicBezTo>
                    <a:pt x="3262065" y="780402"/>
                    <a:pt x="3268145" y="780402"/>
                    <a:pt x="3272198" y="780402"/>
                  </a:cubicBezTo>
                  <a:cubicBezTo>
                    <a:pt x="3272198" y="776078"/>
                    <a:pt x="3272198" y="771755"/>
                    <a:pt x="3272198" y="767431"/>
                  </a:cubicBezTo>
                  <a:cubicBezTo>
                    <a:pt x="3278278" y="767431"/>
                    <a:pt x="3284358" y="767431"/>
                    <a:pt x="3288412" y="767431"/>
                  </a:cubicBezTo>
                  <a:cubicBezTo>
                    <a:pt x="3288412" y="706902"/>
                    <a:pt x="3288412" y="648534"/>
                    <a:pt x="3288412" y="588004"/>
                  </a:cubicBezTo>
                  <a:cubicBezTo>
                    <a:pt x="3290438" y="585842"/>
                    <a:pt x="3292465" y="583680"/>
                    <a:pt x="3294492" y="581518"/>
                  </a:cubicBezTo>
                  <a:cubicBezTo>
                    <a:pt x="3318811" y="581518"/>
                    <a:pt x="3343131" y="581518"/>
                    <a:pt x="3367453" y="581518"/>
                  </a:cubicBezTo>
                  <a:lnTo>
                    <a:pt x="3367453" y="590166"/>
                  </a:lnTo>
                  <a:lnTo>
                    <a:pt x="3377586" y="590166"/>
                  </a:lnTo>
                  <a:cubicBezTo>
                    <a:pt x="3377586" y="629078"/>
                    <a:pt x="3377586" y="667990"/>
                    <a:pt x="3377586" y="704740"/>
                  </a:cubicBezTo>
                  <a:cubicBezTo>
                    <a:pt x="3385693" y="704740"/>
                    <a:pt x="3391773" y="704740"/>
                    <a:pt x="3399879" y="704740"/>
                  </a:cubicBezTo>
                  <a:cubicBezTo>
                    <a:pt x="3399879" y="683122"/>
                    <a:pt x="3399879" y="661504"/>
                    <a:pt x="3399879" y="637725"/>
                  </a:cubicBezTo>
                  <a:cubicBezTo>
                    <a:pt x="3407986" y="637725"/>
                    <a:pt x="3418119" y="637725"/>
                    <a:pt x="3426227" y="637725"/>
                  </a:cubicBezTo>
                  <a:cubicBezTo>
                    <a:pt x="3428253" y="637725"/>
                    <a:pt x="3428253" y="635563"/>
                    <a:pt x="3430279" y="633401"/>
                  </a:cubicBezTo>
                  <a:lnTo>
                    <a:pt x="3438387" y="633401"/>
                  </a:lnTo>
                  <a:cubicBezTo>
                    <a:pt x="3440413" y="635563"/>
                    <a:pt x="3440413" y="637725"/>
                    <a:pt x="3442439" y="637725"/>
                  </a:cubicBezTo>
                  <a:cubicBezTo>
                    <a:pt x="3448519" y="637725"/>
                    <a:pt x="3456627" y="637725"/>
                    <a:pt x="3464734" y="637725"/>
                  </a:cubicBezTo>
                  <a:cubicBezTo>
                    <a:pt x="3464734" y="598813"/>
                    <a:pt x="3464734" y="559901"/>
                    <a:pt x="3464734" y="520989"/>
                  </a:cubicBezTo>
                  <a:cubicBezTo>
                    <a:pt x="3464747" y="520986"/>
                    <a:pt x="3465614" y="520822"/>
                    <a:pt x="3521481" y="510180"/>
                  </a:cubicBezTo>
                  <a:cubicBezTo>
                    <a:pt x="3521481" y="510187"/>
                    <a:pt x="3521481" y="510261"/>
                    <a:pt x="3521481" y="511261"/>
                  </a:cubicBezTo>
                  <a:lnTo>
                    <a:pt x="3521481" y="518827"/>
                  </a:lnTo>
                  <a:cubicBezTo>
                    <a:pt x="3521498" y="518827"/>
                    <a:pt x="3522142" y="518827"/>
                    <a:pt x="3547828" y="518827"/>
                  </a:cubicBezTo>
                  <a:cubicBezTo>
                    <a:pt x="3547828" y="518849"/>
                    <a:pt x="3547828" y="521220"/>
                    <a:pt x="3547828" y="773917"/>
                  </a:cubicBezTo>
                  <a:cubicBezTo>
                    <a:pt x="3553907" y="773917"/>
                    <a:pt x="3562015" y="773917"/>
                    <a:pt x="3570122" y="773917"/>
                  </a:cubicBezTo>
                  <a:cubicBezTo>
                    <a:pt x="3570122" y="771755"/>
                    <a:pt x="3570122" y="771755"/>
                    <a:pt x="3570122" y="769593"/>
                  </a:cubicBezTo>
                  <a:cubicBezTo>
                    <a:pt x="3574174" y="769593"/>
                    <a:pt x="3578227" y="769593"/>
                    <a:pt x="3582282" y="769593"/>
                  </a:cubicBezTo>
                  <a:cubicBezTo>
                    <a:pt x="3582282" y="771755"/>
                    <a:pt x="3582282" y="771755"/>
                    <a:pt x="3582282" y="773917"/>
                  </a:cubicBezTo>
                  <a:cubicBezTo>
                    <a:pt x="3590389" y="773917"/>
                    <a:pt x="3598494" y="773917"/>
                    <a:pt x="3606602" y="773917"/>
                  </a:cubicBezTo>
                  <a:cubicBezTo>
                    <a:pt x="3606602" y="769593"/>
                    <a:pt x="3606602" y="765270"/>
                    <a:pt x="3606602" y="760946"/>
                  </a:cubicBezTo>
                  <a:cubicBezTo>
                    <a:pt x="3616735" y="760946"/>
                    <a:pt x="3626870" y="760946"/>
                    <a:pt x="3634975" y="760946"/>
                  </a:cubicBezTo>
                  <a:cubicBezTo>
                    <a:pt x="3639029" y="756622"/>
                    <a:pt x="3643083" y="756622"/>
                    <a:pt x="3647135" y="756622"/>
                  </a:cubicBezTo>
                  <a:cubicBezTo>
                    <a:pt x="3653215" y="760946"/>
                    <a:pt x="3661323" y="760946"/>
                    <a:pt x="3667403" y="760946"/>
                  </a:cubicBezTo>
                  <a:cubicBezTo>
                    <a:pt x="3667403" y="754461"/>
                    <a:pt x="3667403" y="750137"/>
                    <a:pt x="3667403" y="743652"/>
                  </a:cubicBezTo>
                  <a:lnTo>
                    <a:pt x="3675510" y="743652"/>
                  </a:lnTo>
                  <a:cubicBezTo>
                    <a:pt x="3675510" y="739328"/>
                    <a:pt x="3675510" y="735005"/>
                    <a:pt x="3675510" y="730681"/>
                  </a:cubicBezTo>
                  <a:cubicBezTo>
                    <a:pt x="3693750" y="730681"/>
                    <a:pt x="3714017" y="730681"/>
                    <a:pt x="3732257" y="730681"/>
                  </a:cubicBezTo>
                  <a:cubicBezTo>
                    <a:pt x="3732257" y="719872"/>
                    <a:pt x="3732257" y="711225"/>
                    <a:pt x="3732257" y="700416"/>
                  </a:cubicBezTo>
                  <a:cubicBezTo>
                    <a:pt x="3738337" y="700416"/>
                    <a:pt x="3744417" y="700416"/>
                    <a:pt x="3750497" y="700416"/>
                  </a:cubicBezTo>
                  <a:cubicBezTo>
                    <a:pt x="3750497" y="698254"/>
                    <a:pt x="3750497" y="696093"/>
                    <a:pt x="3750497" y="693931"/>
                  </a:cubicBezTo>
                  <a:cubicBezTo>
                    <a:pt x="3754550" y="693931"/>
                    <a:pt x="3758603" y="693931"/>
                    <a:pt x="3762657" y="693931"/>
                  </a:cubicBezTo>
                  <a:cubicBezTo>
                    <a:pt x="3762657" y="696093"/>
                    <a:pt x="3762657" y="698254"/>
                    <a:pt x="3762657" y="700416"/>
                  </a:cubicBezTo>
                  <a:cubicBezTo>
                    <a:pt x="3768737" y="700416"/>
                    <a:pt x="3772790" y="700416"/>
                    <a:pt x="3778870" y="700416"/>
                  </a:cubicBezTo>
                  <a:cubicBezTo>
                    <a:pt x="3778870" y="715549"/>
                    <a:pt x="3778870" y="732843"/>
                    <a:pt x="3778870" y="750137"/>
                  </a:cubicBezTo>
                  <a:lnTo>
                    <a:pt x="3789470" y="750137"/>
                  </a:lnTo>
                  <a:lnTo>
                    <a:pt x="3789470" y="586174"/>
                  </a:lnTo>
                  <a:lnTo>
                    <a:pt x="3791390" y="586174"/>
                  </a:lnTo>
                  <a:lnTo>
                    <a:pt x="3791390" y="723865"/>
                  </a:lnTo>
                  <a:lnTo>
                    <a:pt x="3791390" y="750137"/>
                  </a:lnTo>
                  <a:lnTo>
                    <a:pt x="3806350" y="750137"/>
                  </a:lnTo>
                  <a:lnTo>
                    <a:pt x="3806350" y="742023"/>
                  </a:lnTo>
                  <a:lnTo>
                    <a:pt x="3811298" y="742023"/>
                  </a:lnTo>
                  <a:lnTo>
                    <a:pt x="3811298" y="724196"/>
                  </a:lnTo>
                  <a:cubicBezTo>
                    <a:pt x="3823458" y="724196"/>
                    <a:pt x="3837645" y="724196"/>
                    <a:pt x="3849805" y="724196"/>
                  </a:cubicBezTo>
                  <a:cubicBezTo>
                    <a:pt x="3849805" y="713387"/>
                    <a:pt x="3849805" y="704740"/>
                    <a:pt x="3849805" y="693931"/>
                  </a:cubicBezTo>
                  <a:lnTo>
                    <a:pt x="3888823" y="693931"/>
                  </a:lnTo>
                  <a:lnTo>
                    <a:pt x="3888823" y="690579"/>
                  </a:lnTo>
                  <a:cubicBezTo>
                    <a:pt x="3888823" y="690579"/>
                    <a:pt x="3888823" y="690579"/>
                    <a:pt x="3887708" y="690579"/>
                  </a:cubicBezTo>
                  <a:lnTo>
                    <a:pt x="3879906" y="690579"/>
                  </a:lnTo>
                  <a:cubicBezTo>
                    <a:pt x="3879906" y="690579"/>
                    <a:pt x="3879906" y="690579"/>
                    <a:pt x="3879906" y="689443"/>
                  </a:cubicBezTo>
                  <a:lnTo>
                    <a:pt x="3879906" y="681500"/>
                  </a:lnTo>
                  <a:cubicBezTo>
                    <a:pt x="3879906" y="681500"/>
                    <a:pt x="3879906" y="681500"/>
                    <a:pt x="3881022" y="681500"/>
                  </a:cubicBezTo>
                  <a:lnTo>
                    <a:pt x="3888823" y="681500"/>
                  </a:lnTo>
                  <a:cubicBezTo>
                    <a:pt x="3888823" y="681500"/>
                    <a:pt x="3888823" y="681500"/>
                    <a:pt x="3888823" y="679986"/>
                  </a:cubicBezTo>
                  <a:lnTo>
                    <a:pt x="3888823" y="669395"/>
                  </a:lnTo>
                  <a:cubicBezTo>
                    <a:pt x="3888823" y="669395"/>
                    <a:pt x="3888823" y="669395"/>
                    <a:pt x="3887708" y="669395"/>
                  </a:cubicBezTo>
                  <a:lnTo>
                    <a:pt x="3879906" y="669395"/>
                  </a:lnTo>
                  <a:cubicBezTo>
                    <a:pt x="3879906" y="669395"/>
                    <a:pt x="3879906" y="669395"/>
                    <a:pt x="3879906" y="667882"/>
                  </a:cubicBezTo>
                  <a:lnTo>
                    <a:pt x="3879906" y="657290"/>
                  </a:lnTo>
                  <a:cubicBezTo>
                    <a:pt x="3879906" y="657290"/>
                    <a:pt x="3879906" y="657290"/>
                    <a:pt x="3881022" y="657290"/>
                  </a:cubicBezTo>
                  <a:lnTo>
                    <a:pt x="3888823" y="657290"/>
                  </a:lnTo>
                  <a:cubicBezTo>
                    <a:pt x="3888823" y="657290"/>
                    <a:pt x="3888823" y="657290"/>
                    <a:pt x="3888823" y="656156"/>
                  </a:cubicBezTo>
                  <a:lnTo>
                    <a:pt x="3888823" y="648212"/>
                  </a:lnTo>
                  <a:cubicBezTo>
                    <a:pt x="3888823" y="648212"/>
                    <a:pt x="3888823" y="648212"/>
                    <a:pt x="3887708" y="648212"/>
                  </a:cubicBezTo>
                  <a:lnTo>
                    <a:pt x="3879906" y="648212"/>
                  </a:lnTo>
                  <a:cubicBezTo>
                    <a:pt x="3879906" y="648212"/>
                    <a:pt x="3879906" y="648212"/>
                    <a:pt x="3879906" y="646698"/>
                  </a:cubicBezTo>
                  <a:lnTo>
                    <a:pt x="3879906" y="636107"/>
                  </a:lnTo>
                  <a:cubicBezTo>
                    <a:pt x="3879906" y="636107"/>
                    <a:pt x="3879906" y="636107"/>
                    <a:pt x="3881022" y="636107"/>
                  </a:cubicBezTo>
                  <a:lnTo>
                    <a:pt x="3888823" y="636107"/>
                  </a:lnTo>
                  <a:cubicBezTo>
                    <a:pt x="3888823" y="636107"/>
                    <a:pt x="3888823" y="636107"/>
                    <a:pt x="3888823" y="634594"/>
                  </a:cubicBezTo>
                  <a:lnTo>
                    <a:pt x="3888823" y="624002"/>
                  </a:lnTo>
                  <a:cubicBezTo>
                    <a:pt x="3888823" y="624002"/>
                    <a:pt x="3888823" y="624002"/>
                    <a:pt x="3887708" y="624002"/>
                  </a:cubicBezTo>
                  <a:lnTo>
                    <a:pt x="3879906" y="624002"/>
                  </a:lnTo>
                  <a:cubicBezTo>
                    <a:pt x="3879906" y="624002"/>
                    <a:pt x="3879906" y="624002"/>
                    <a:pt x="3879906" y="622489"/>
                  </a:cubicBezTo>
                  <a:lnTo>
                    <a:pt x="3879906" y="611898"/>
                  </a:lnTo>
                  <a:cubicBezTo>
                    <a:pt x="3879906" y="611898"/>
                    <a:pt x="3879906" y="611898"/>
                    <a:pt x="3881022" y="611898"/>
                  </a:cubicBezTo>
                  <a:lnTo>
                    <a:pt x="3888823" y="611898"/>
                  </a:lnTo>
                  <a:cubicBezTo>
                    <a:pt x="3888823" y="611898"/>
                    <a:pt x="3888823" y="611898"/>
                    <a:pt x="3888823" y="610763"/>
                  </a:cubicBezTo>
                  <a:lnTo>
                    <a:pt x="3888823" y="602819"/>
                  </a:lnTo>
                  <a:cubicBezTo>
                    <a:pt x="3888823" y="602819"/>
                    <a:pt x="3888823" y="602819"/>
                    <a:pt x="3887708" y="602819"/>
                  </a:cubicBezTo>
                  <a:lnTo>
                    <a:pt x="3879906" y="602819"/>
                  </a:lnTo>
                  <a:cubicBezTo>
                    <a:pt x="3879906" y="602819"/>
                    <a:pt x="3879906" y="602819"/>
                    <a:pt x="3879906" y="601307"/>
                  </a:cubicBezTo>
                  <a:lnTo>
                    <a:pt x="3879906" y="590714"/>
                  </a:lnTo>
                  <a:cubicBezTo>
                    <a:pt x="3879906" y="590714"/>
                    <a:pt x="3879906" y="590714"/>
                    <a:pt x="3881022" y="590714"/>
                  </a:cubicBezTo>
                  <a:lnTo>
                    <a:pt x="3888823" y="590714"/>
                  </a:lnTo>
                  <a:cubicBezTo>
                    <a:pt x="3888823" y="590714"/>
                    <a:pt x="3888823" y="590714"/>
                    <a:pt x="3888823" y="589202"/>
                  </a:cubicBezTo>
                  <a:lnTo>
                    <a:pt x="3888823" y="578610"/>
                  </a:lnTo>
                  <a:cubicBezTo>
                    <a:pt x="3888823" y="578610"/>
                    <a:pt x="3888823" y="578610"/>
                    <a:pt x="3887708" y="578610"/>
                  </a:cubicBezTo>
                  <a:lnTo>
                    <a:pt x="3879906" y="578610"/>
                  </a:lnTo>
                  <a:cubicBezTo>
                    <a:pt x="3879906" y="578610"/>
                    <a:pt x="3879906" y="578610"/>
                    <a:pt x="3879906" y="577096"/>
                  </a:cubicBezTo>
                  <a:lnTo>
                    <a:pt x="3879906" y="566505"/>
                  </a:lnTo>
                  <a:cubicBezTo>
                    <a:pt x="3879906" y="566505"/>
                    <a:pt x="3879906" y="566505"/>
                    <a:pt x="3881022" y="566505"/>
                  </a:cubicBezTo>
                  <a:lnTo>
                    <a:pt x="3888823" y="566505"/>
                  </a:lnTo>
                  <a:cubicBezTo>
                    <a:pt x="3888823" y="566505"/>
                    <a:pt x="3888823" y="566505"/>
                    <a:pt x="3888823" y="565370"/>
                  </a:cubicBezTo>
                  <a:lnTo>
                    <a:pt x="3888823" y="557427"/>
                  </a:lnTo>
                  <a:cubicBezTo>
                    <a:pt x="3888823" y="557427"/>
                    <a:pt x="3888823" y="557427"/>
                    <a:pt x="3887708" y="557427"/>
                  </a:cubicBezTo>
                  <a:lnTo>
                    <a:pt x="3879906" y="557427"/>
                  </a:lnTo>
                  <a:cubicBezTo>
                    <a:pt x="3879906" y="557427"/>
                    <a:pt x="3879906" y="557427"/>
                    <a:pt x="3879906" y="555914"/>
                  </a:cubicBezTo>
                  <a:lnTo>
                    <a:pt x="3879906" y="545322"/>
                  </a:lnTo>
                  <a:cubicBezTo>
                    <a:pt x="3879906" y="545322"/>
                    <a:pt x="3879906" y="545322"/>
                    <a:pt x="3881022" y="545322"/>
                  </a:cubicBezTo>
                  <a:lnTo>
                    <a:pt x="3888823" y="545322"/>
                  </a:lnTo>
                  <a:cubicBezTo>
                    <a:pt x="3888823" y="545322"/>
                    <a:pt x="3888823" y="545322"/>
                    <a:pt x="3887708" y="543053"/>
                  </a:cubicBezTo>
                  <a:lnTo>
                    <a:pt x="3879906" y="527166"/>
                  </a:lnTo>
                  <a:cubicBezTo>
                    <a:pt x="3879906" y="527166"/>
                    <a:pt x="3879906" y="527166"/>
                    <a:pt x="3879906" y="478746"/>
                  </a:cubicBezTo>
                  <a:cubicBezTo>
                    <a:pt x="3879906" y="478746"/>
                    <a:pt x="3879906" y="478746"/>
                    <a:pt x="4029251" y="478746"/>
                  </a:cubicBezTo>
                  <a:cubicBezTo>
                    <a:pt x="4029251" y="478746"/>
                    <a:pt x="4029251" y="478746"/>
                    <a:pt x="4042623" y="505982"/>
                  </a:cubicBezTo>
                  <a:cubicBezTo>
                    <a:pt x="4042623" y="505982"/>
                    <a:pt x="4042623" y="505982"/>
                    <a:pt x="4042623" y="566505"/>
                  </a:cubicBezTo>
                  <a:cubicBezTo>
                    <a:pt x="4042623" y="566505"/>
                    <a:pt x="4042623" y="566505"/>
                    <a:pt x="4041510" y="566505"/>
                  </a:cubicBezTo>
                  <a:lnTo>
                    <a:pt x="4033708" y="566505"/>
                  </a:lnTo>
                  <a:cubicBezTo>
                    <a:pt x="4033708" y="566505"/>
                    <a:pt x="4033708" y="566505"/>
                    <a:pt x="4033708" y="568018"/>
                  </a:cubicBezTo>
                  <a:lnTo>
                    <a:pt x="4033708" y="578610"/>
                  </a:lnTo>
                  <a:cubicBezTo>
                    <a:pt x="4033708" y="578610"/>
                    <a:pt x="4033708" y="578610"/>
                    <a:pt x="4034823" y="578610"/>
                  </a:cubicBezTo>
                  <a:lnTo>
                    <a:pt x="4042623" y="578610"/>
                  </a:lnTo>
                  <a:cubicBezTo>
                    <a:pt x="4042623" y="578610"/>
                    <a:pt x="4042623" y="578610"/>
                    <a:pt x="4042623" y="580123"/>
                  </a:cubicBezTo>
                  <a:lnTo>
                    <a:pt x="4042623" y="590714"/>
                  </a:lnTo>
                  <a:cubicBezTo>
                    <a:pt x="4042623" y="590714"/>
                    <a:pt x="4042623" y="590714"/>
                    <a:pt x="4041510" y="590714"/>
                  </a:cubicBezTo>
                  <a:lnTo>
                    <a:pt x="4033708" y="590714"/>
                  </a:lnTo>
                  <a:cubicBezTo>
                    <a:pt x="4033708" y="590714"/>
                    <a:pt x="4033708" y="590714"/>
                    <a:pt x="4033708" y="592227"/>
                  </a:cubicBezTo>
                  <a:lnTo>
                    <a:pt x="4033708" y="602819"/>
                  </a:lnTo>
                  <a:cubicBezTo>
                    <a:pt x="4033708" y="602819"/>
                    <a:pt x="4033708" y="602819"/>
                    <a:pt x="4034823" y="602819"/>
                  </a:cubicBezTo>
                  <a:lnTo>
                    <a:pt x="4042623" y="602819"/>
                  </a:lnTo>
                  <a:cubicBezTo>
                    <a:pt x="4042623" y="602819"/>
                    <a:pt x="4042623" y="602819"/>
                    <a:pt x="4042623" y="603955"/>
                  </a:cubicBezTo>
                  <a:lnTo>
                    <a:pt x="4042623" y="611898"/>
                  </a:lnTo>
                  <a:cubicBezTo>
                    <a:pt x="4042623" y="611898"/>
                    <a:pt x="4042623" y="611898"/>
                    <a:pt x="4041510" y="611898"/>
                  </a:cubicBezTo>
                  <a:lnTo>
                    <a:pt x="4033708" y="611898"/>
                  </a:lnTo>
                  <a:cubicBezTo>
                    <a:pt x="4033708" y="611898"/>
                    <a:pt x="4033708" y="611898"/>
                    <a:pt x="4033708" y="613411"/>
                  </a:cubicBezTo>
                  <a:lnTo>
                    <a:pt x="4033708" y="624002"/>
                  </a:lnTo>
                  <a:cubicBezTo>
                    <a:pt x="4033708" y="624002"/>
                    <a:pt x="4033708" y="624002"/>
                    <a:pt x="4034823" y="624002"/>
                  </a:cubicBezTo>
                  <a:lnTo>
                    <a:pt x="4042623" y="624002"/>
                  </a:lnTo>
                  <a:cubicBezTo>
                    <a:pt x="4042623" y="624002"/>
                    <a:pt x="4042623" y="624002"/>
                    <a:pt x="4042623" y="625516"/>
                  </a:cubicBezTo>
                  <a:lnTo>
                    <a:pt x="4042623" y="636107"/>
                  </a:lnTo>
                  <a:cubicBezTo>
                    <a:pt x="4042623" y="636107"/>
                    <a:pt x="4042623" y="636107"/>
                    <a:pt x="4041510" y="636107"/>
                  </a:cubicBezTo>
                  <a:lnTo>
                    <a:pt x="4033708" y="636107"/>
                  </a:lnTo>
                  <a:cubicBezTo>
                    <a:pt x="4033708" y="636107"/>
                    <a:pt x="4033708" y="636107"/>
                    <a:pt x="4033708" y="637620"/>
                  </a:cubicBezTo>
                  <a:lnTo>
                    <a:pt x="4033708" y="648212"/>
                  </a:lnTo>
                  <a:cubicBezTo>
                    <a:pt x="4033708" y="648212"/>
                    <a:pt x="4033708" y="648212"/>
                    <a:pt x="4034823" y="648212"/>
                  </a:cubicBezTo>
                  <a:lnTo>
                    <a:pt x="4042623" y="648212"/>
                  </a:lnTo>
                  <a:cubicBezTo>
                    <a:pt x="4042623" y="648212"/>
                    <a:pt x="4042623" y="648212"/>
                    <a:pt x="4042623" y="649346"/>
                  </a:cubicBezTo>
                  <a:lnTo>
                    <a:pt x="4042623" y="657290"/>
                  </a:lnTo>
                  <a:cubicBezTo>
                    <a:pt x="4042623" y="657290"/>
                    <a:pt x="4042623" y="657290"/>
                    <a:pt x="4041510" y="657290"/>
                  </a:cubicBezTo>
                  <a:lnTo>
                    <a:pt x="4033708" y="657290"/>
                  </a:lnTo>
                  <a:cubicBezTo>
                    <a:pt x="4033708" y="657290"/>
                    <a:pt x="4033708" y="657290"/>
                    <a:pt x="4033708" y="658804"/>
                  </a:cubicBezTo>
                  <a:lnTo>
                    <a:pt x="4033708" y="669395"/>
                  </a:lnTo>
                  <a:cubicBezTo>
                    <a:pt x="4033708" y="669395"/>
                    <a:pt x="4033708" y="669395"/>
                    <a:pt x="4034823" y="669395"/>
                  </a:cubicBezTo>
                  <a:lnTo>
                    <a:pt x="4042623" y="669395"/>
                  </a:lnTo>
                  <a:cubicBezTo>
                    <a:pt x="4042623" y="669395"/>
                    <a:pt x="4042623" y="669395"/>
                    <a:pt x="4042623" y="670908"/>
                  </a:cubicBezTo>
                  <a:lnTo>
                    <a:pt x="4042623" y="681500"/>
                  </a:lnTo>
                  <a:cubicBezTo>
                    <a:pt x="4042623" y="681500"/>
                    <a:pt x="4042623" y="681500"/>
                    <a:pt x="4041510" y="681500"/>
                  </a:cubicBezTo>
                  <a:lnTo>
                    <a:pt x="4033708" y="681500"/>
                  </a:lnTo>
                  <a:cubicBezTo>
                    <a:pt x="4033708" y="681500"/>
                    <a:pt x="4033708" y="681500"/>
                    <a:pt x="4033708" y="682634"/>
                  </a:cubicBezTo>
                  <a:lnTo>
                    <a:pt x="4033708" y="690579"/>
                  </a:lnTo>
                  <a:cubicBezTo>
                    <a:pt x="4033708" y="690579"/>
                    <a:pt x="4033708" y="690579"/>
                    <a:pt x="4034823" y="690579"/>
                  </a:cubicBezTo>
                  <a:lnTo>
                    <a:pt x="4042623" y="690579"/>
                  </a:lnTo>
                  <a:cubicBezTo>
                    <a:pt x="4042623" y="690579"/>
                    <a:pt x="4042623" y="690579"/>
                    <a:pt x="4042623" y="692091"/>
                  </a:cubicBezTo>
                  <a:lnTo>
                    <a:pt x="4042623" y="702682"/>
                  </a:lnTo>
                  <a:cubicBezTo>
                    <a:pt x="4042623" y="702682"/>
                    <a:pt x="4042623" y="702682"/>
                    <a:pt x="4041510" y="702682"/>
                  </a:cubicBezTo>
                  <a:lnTo>
                    <a:pt x="4033708" y="702682"/>
                  </a:lnTo>
                  <a:cubicBezTo>
                    <a:pt x="4033708" y="702682"/>
                    <a:pt x="4033708" y="702682"/>
                    <a:pt x="4033708" y="704195"/>
                  </a:cubicBezTo>
                  <a:lnTo>
                    <a:pt x="4033708" y="714788"/>
                  </a:lnTo>
                  <a:cubicBezTo>
                    <a:pt x="4033708" y="714788"/>
                    <a:pt x="4033708" y="714788"/>
                    <a:pt x="4034823" y="714788"/>
                  </a:cubicBezTo>
                  <a:lnTo>
                    <a:pt x="4042623" y="714788"/>
                  </a:lnTo>
                  <a:cubicBezTo>
                    <a:pt x="4042623" y="714788"/>
                    <a:pt x="4042623" y="714788"/>
                    <a:pt x="4042623" y="716300"/>
                  </a:cubicBezTo>
                  <a:lnTo>
                    <a:pt x="4042623" y="726892"/>
                  </a:lnTo>
                  <a:cubicBezTo>
                    <a:pt x="4042623" y="726892"/>
                    <a:pt x="4042623" y="726892"/>
                    <a:pt x="4041510" y="726892"/>
                  </a:cubicBezTo>
                  <a:lnTo>
                    <a:pt x="4033708" y="726892"/>
                  </a:lnTo>
                  <a:cubicBezTo>
                    <a:pt x="4033708" y="726892"/>
                    <a:pt x="4033708" y="726892"/>
                    <a:pt x="4033708" y="728027"/>
                  </a:cubicBezTo>
                  <a:lnTo>
                    <a:pt x="4033708" y="735970"/>
                  </a:lnTo>
                  <a:cubicBezTo>
                    <a:pt x="4033708" y="735970"/>
                    <a:pt x="4033708" y="735970"/>
                    <a:pt x="4034823" y="735970"/>
                  </a:cubicBezTo>
                  <a:lnTo>
                    <a:pt x="4042623" y="735970"/>
                  </a:lnTo>
                  <a:cubicBezTo>
                    <a:pt x="4042623" y="735970"/>
                    <a:pt x="4042623" y="735970"/>
                    <a:pt x="4042623" y="737484"/>
                  </a:cubicBezTo>
                  <a:lnTo>
                    <a:pt x="4042623" y="748075"/>
                  </a:lnTo>
                  <a:cubicBezTo>
                    <a:pt x="4042623" y="748075"/>
                    <a:pt x="4042623" y="748075"/>
                    <a:pt x="4041510" y="748075"/>
                  </a:cubicBezTo>
                  <a:lnTo>
                    <a:pt x="4033708" y="748075"/>
                  </a:lnTo>
                  <a:cubicBezTo>
                    <a:pt x="4033708" y="748075"/>
                    <a:pt x="4033708" y="748075"/>
                    <a:pt x="4033708" y="749588"/>
                  </a:cubicBezTo>
                  <a:lnTo>
                    <a:pt x="4033708" y="760181"/>
                  </a:lnTo>
                  <a:cubicBezTo>
                    <a:pt x="4033708" y="760181"/>
                    <a:pt x="4033708" y="760181"/>
                    <a:pt x="4034823" y="760181"/>
                  </a:cubicBezTo>
                  <a:lnTo>
                    <a:pt x="4042623" y="760181"/>
                  </a:lnTo>
                  <a:cubicBezTo>
                    <a:pt x="4042623" y="760181"/>
                    <a:pt x="4042623" y="760181"/>
                    <a:pt x="4042623" y="761314"/>
                  </a:cubicBezTo>
                  <a:lnTo>
                    <a:pt x="4042623" y="769258"/>
                  </a:lnTo>
                  <a:cubicBezTo>
                    <a:pt x="4042623" y="769258"/>
                    <a:pt x="4042623" y="769258"/>
                    <a:pt x="4041510" y="769258"/>
                  </a:cubicBezTo>
                  <a:lnTo>
                    <a:pt x="4033708" y="769258"/>
                  </a:lnTo>
                  <a:cubicBezTo>
                    <a:pt x="4033708" y="769258"/>
                    <a:pt x="4033708" y="769258"/>
                    <a:pt x="4033708" y="770772"/>
                  </a:cubicBezTo>
                  <a:lnTo>
                    <a:pt x="4033708" y="781363"/>
                  </a:lnTo>
                  <a:cubicBezTo>
                    <a:pt x="4033708" y="781363"/>
                    <a:pt x="4033708" y="781363"/>
                    <a:pt x="4034823" y="781363"/>
                  </a:cubicBezTo>
                  <a:lnTo>
                    <a:pt x="4042623" y="781363"/>
                  </a:lnTo>
                  <a:cubicBezTo>
                    <a:pt x="4042623" y="781363"/>
                    <a:pt x="4042623" y="781363"/>
                    <a:pt x="4042623" y="782876"/>
                  </a:cubicBezTo>
                  <a:lnTo>
                    <a:pt x="4042623" y="793468"/>
                  </a:lnTo>
                  <a:cubicBezTo>
                    <a:pt x="4042623" y="793468"/>
                    <a:pt x="4042623" y="793468"/>
                    <a:pt x="4041510" y="793468"/>
                  </a:cubicBezTo>
                  <a:lnTo>
                    <a:pt x="4033708" y="793468"/>
                  </a:lnTo>
                  <a:cubicBezTo>
                    <a:pt x="4033708" y="793468"/>
                    <a:pt x="4033708" y="793468"/>
                    <a:pt x="4033708" y="794981"/>
                  </a:cubicBezTo>
                  <a:lnTo>
                    <a:pt x="4033708" y="805572"/>
                  </a:lnTo>
                  <a:cubicBezTo>
                    <a:pt x="4033708" y="805572"/>
                    <a:pt x="4033708" y="805572"/>
                    <a:pt x="4034823" y="805572"/>
                  </a:cubicBezTo>
                  <a:lnTo>
                    <a:pt x="4042623" y="805572"/>
                  </a:lnTo>
                  <a:cubicBezTo>
                    <a:pt x="4042623" y="805572"/>
                    <a:pt x="4042623" y="805572"/>
                    <a:pt x="4042623" y="806707"/>
                  </a:cubicBezTo>
                  <a:lnTo>
                    <a:pt x="4042623" y="814651"/>
                  </a:lnTo>
                  <a:cubicBezTo>
                    <a:pt x="4042623" y="814651"/>
                    <a:pt x="4042623" y="814651"/>
                    <a:pt x="4041510" y="814651"/>
                  </a:cubicBezTo>
                  <a:lnTo>
                    <a:pt x="4033708" y="814651"/>
                  </a:lnTo>
                  <a:cubicBezTo>
                    <a:pt x="4033708" y="814651"/>
                    <a:pt x="4033708" y="814651"/>
                    <a:pt x="4033708" y="816163"/>
                  </a:cubicBezTo>
                  <a:lnTo>
                    <a:pt x="4033708" y="826756"/>
                  </a:lnTo>
                  <a:cubicBezTo>
                    <a:pt x="4033708" y="826756"/>
                    <a:pt x="4033708" y="826756"/>
                    <a:pt x="4058227" y="853992"/>
                  </a:cubicBezTo>
                  <a:cubicBezTo>
                    <a:pt x="4058227" y="860044"/>
                    <a:pt x="4058227" y="860044"/>
                    <a:pt x="4057113" y="860044"/>
                  </a:cubicBezTo>
                  <a:lnTo>
                    <a:pt x="4049311" y="860044"/>
                  </a:lnTo>
                  <a:cubicBezTo>
                    <a:pt x="4049311" y="860044"/>
                    <a:pt x="4049311" y="860044"/>
                    <a:pt x="4049311" y="893331"/>
                  </a:cubicBezTo>
                  <a:cubicBezTo>
                    <a:pt x="4049311" y="893331"/>
                    <a:pt x="4049311" y="893331"/>
                    <a:pt x="4050427" y="893331"/>
                  </a:cubicBezTo>
                  <a:lnTo>
                    <a:pt x="4058227" y="893331"/>
                  </a:lnTo>
                  <a:cubicBezTo>
                    <a:pt x="4058227" y="893331"/>
                    <a:pt x="4058227" y="893331"/>
                    <a:pt x="4058227" y="891440"/>
                  </a:cubicBezTo>
                  <a:lnTo>
                    <a:pt x="4058227" y="878201"/>
                  </a:lnTo>
                  <a:cubicBezTo>
                    <a:pt x="4058227" y="878201"/>
                    <a:pt x="4058227" y="878201"/>
                    <a:pt x="4059342" y="877444"/>
                  </a:cubicBezTo>
                  <a:lnTo>
                    <a:pt x="4067142" y="872149"/>
                  </a:lnTo>
                  <a:cubicBezTo>
                    <a:pt x="4067142" y="872149"/>
                    <a:pt x="4067142" y="872149"/>
                    <a:pt x="4069094" y="872149"/>
                  </a:cubicBezTo>
                  <a:lnTo>
                    <a:pt x="4082747" y="872149"/>
                  </a:lnTo>
                  <a:cubicBezTo>
                    <a:pt x="4082747" y="872149"/>
                    <a:pt x="4082747" y="872149"/>
                    <a:pt x="4082747" y="873661"/>
                  </a:cubicBezTo>
                  <a:lnTo>
                    <a:pt x="4082747" y="884253"/>
                  </a:lnTo>
                  <a:cubicBezTo>
                    <a:pt x="4082747" y="884253"/>
                    <a:pt x="4082747" y="884253"/>
                    <a:pt x="4084419" y="884253"/>
                  </a:cubicBezTo>
                  <a:lnTo>
                    <a:pt x="4096121" y="884253"/>
                  </a:lnTo>
                  <a:cubicBezTo>
                    <a:pt x="4096121" y="890305"/>
                    <a:pt x="4096121" y="890305"/>
                    <a:pt x="4097235" y="890305"/>
                  </a:cubicBezTo>
                  <a:lnTo>
                    <a:pt x="4105038" y="890305"/>
                  </a:lnTo>
                  <a:cubicBezTo>
                    <a:pt x="4105038" y="890305"/>
                    <a:pt x="4105038" y="890305"/>
                    <a:pt x="4129555" y="932671"/>
                  </a:cubicBezTo>
                  <a:cubicBezTo>
                    <a:pt x="4129555" y="932671"/>
                    <a:pt x="4129555" y="932671"/>
                    <a:pt x="4129555" y="951821"/>
                  </a:cubicBezTo>
                  <a:lnTo>
                    <a:pt x="4129555" y="970823"/>
                  </a:lnTo>
                  <a:lnTo>
                    <a:pt x="4138472" y="970823"/>
                  </a:lnTo>
                  <a:lnTo>
                    <a:pt x="4138472" y="956881"/>
                  </a:lnTo>
                  <a:cubicBezTo>
                    <a:pt x="4138472" y="956881"/>
                    <a:pt x="4138472" y="956881"/>
                    <a:pt x="4139308" y="956881"/>
                  </a:cubicBezTo>
                  <a:lnTo>
                    <a:pt x="4145159" y="956881"/>
                  </a:lnTo>
                  <a:cubicBezTo>
                    <a:pt x="4145159" y="956881"/>
                    <a:pt x="4145159" y="956881"/>
                    <a:pt x="4145159" y="958394"/>
                  </a:cubicBezTo>
                  <a:lnTo>
                    <a:pt x="4145159" y="968985"/>
                  </a:lnTo>
                  <a:cubicBezTo>
                    <a:pt x="4154075" y="972013"/>
                    <a:pt x="4154075" y="972013"/>
                    <a:pt x="4154075" y="905436"/>
                  </a:cubicBezTo>
                  <a:cubicBezTo>
                    <a:pt x="4154075" y="905436"/>
                    <a:pt x="4154075" y="905436"/>
                    <a:pt x="4191968" y="905436"/>
                  </a:cubicBezTo>
                  <a:cubicBezTo>
                    <a:pt x="4191968" y="905436"/>
                    <a:pt x="4191968" y="905436"/>
                    <a:pt x="4191968" y="808599"/>
                  </a:cubicBezTo>
                  <a:cubicBezTo>
                    <a:pt x="4191968" y="808599"/>
                    <a:pt x="4191968" y="808599"/>
                    <a:pt x="4227631" y="808599"/>
                  </a:cubicBezTo>
                  <a:cubicBezTo>
                    <a:pt x="4227631" y="808599"/>
                    <a:pt x="4227631" y="808599"/>
                    <a:pt x="4227631" y="807464"/>
                  </a:cubicBezTo>
                  <a:lnTo>
                    <a:pt x="4227631" y="799520"/>
                  </a:lnTo>
                  <a:cubicBezTo>
                    <a:pt x="4227631" y="799520"/>
                    <a:pt x="4227631" y="799520"/>
                    <a:pt x="4249922" y="799520"/>
                  </a:cubicBezTo>
                  <a:cubicBezTo>
                    <a:pt x="4249922" y="799520"/>
                    <a:pt x="4249922" y="799520"/>
                    <a:pt x="4249922" y="748075"/>
                  </a:cubicBezTo>
                  <a:cubicBezTo>
                    <a:pt x="4245463" y="748075"/>
                    <a:pt x="4245463" y="748075"/>
                    <a:pt x="4245463" y="745805"/>
                  </a:cubicBezTo>
                  <a:lnTo>
                    <a:pt x="4245463" y="729918"/>
                  </a:lnTo>
                  <a:lnTo>
                    <a:pt x="4249922" y="732945"/>
                  </a:lnTo>
                  <a:cubicBezTo>
                    <a:pt x="4249922" y="732945"/>
                    <a:pt x="4249922" y="732945"/>
                    <a:pt x="4254381" y="702682"/>
                  </a:cubicBezTo>
                  <a:cubicBezTo>
                    <a:pt x="4254381" y="702682"/>
                    <a:pt x="4254381" y="702682"/>
                    <a:pt x="4258839" y="732945"/>
                  </a:cubicBezTo>
                  <a:cubicBezTo>
                    <a:pt x="4261067" y="729918"/>
                    <a:pt x="4261067" y="729918"/>
                    <a:pt x="4261346" y="728783"/>
                  </a:cubicBezTo>
                  <a:lnTo>
                    <a:pt x="4263297" y="720840"/>
                  </a:lnTo>
                  <a:cubicBezTo>
                    <a:pt x="4263297" y="720840"/>
                    <a:pt x="4263297" y="720840"/>
                    <a:pt x="4263853" y="719327"/>
                  </a:cubicBezTo>
                  <a:lnTo>
                    <a:pt x="4267754" y="708734"/>
                  </a:lnTo>
                  <a:cubicBezTo>
                    <a:pt x="4267754" y="708734"/>
                    <a:pt x="4267754" y="708734"/>
                    <a:pt x="4268311" y="707222"/>
                  </a:cubicBezTo>
                  <a:lnTo>
                    <a:pt x="4272213" y="696631"/>
                  </a:lnTo>
                  <a:cubicBezTo>
                    <a:pt x="4272213" y="696631"/>
                    <a:pt x="4272213" y="696631"/>
                    <a:pt x="4273605" y="695495"/>
                  </a:cubicBezTo>
                  <a:lnTo>
                    <a:pt x="4283357" y="687552"/>
                  </a:lnTo>
                  <a:cubicBezTo>
                    <a:pt x="4283357" y="687552"/>
                    <a:pt x="4283357" y="687552"/>
                    <a:pt x="4285030" y="686039"/>
                  </a:cubicBezTo>
                  <a:lnTo>
                    <a:pt x="4296732" y="675447"/>
                  </a:lnTo>
                  <a:cubicBezTo>
                    <a:pt x="4296732" y="675447"/>
                    <a:pt x="4296732" y="675447"/>
                    <a:pt x="4297568" y="673934"/>
                  </a:cubicBezTo>
                  <a:lnTo>
                    <a:pt x="4303418" y="663343"/>
                  </a:lnTo>
                  <a:cubicBezTo>
                    <a:pt x="4303418" y="663343"/>
                    <a:pt x="4303418" y="663343"/>
                    <a:pt x="4303976" y="660695"/>
                  </a:cubicBezTo>
                  <a:lnTo>
                    <a:pt x="4307877" y="642159"/>
                  </a:lnTo>
                  <a:cubicBezTo>
                    <a:pt x="4307877" y="642159"/>
                    <a:pt x="4307877" y="642159"/>
                    <a:pt x="4308435" y="644807"/>
                  </a:cubicBezTo>
                  <a:lnTo>
                    <a:pt x="4312335" y="663343"/>
                  </a:lnTo>
                  <a:cubicBezTo>
                    <a:pt x="4312335" y="663343"/>
                    <a:pt x="4312335" y="663343"/>
                    <a:pt x="4312893" y="664477"/>
                  </a:cubicBezTo>
                  <a:lnTo>
                    <a:pt x="4316793" y="672421"/>
                  </a:lnTo>
                  <a:cubicBezTo>
                    <a:pt x="4316793" y="672421"/>
                    <a:pt x="4316793" y="672421"/>
                    <a:pt x="4318186" y="673934"/>
                  </a:cubicBezTo>
                  <a:lnTo>
                    <a:pt x="4327938" y="684525"/>
                  </a:lnTo>
                  <a:cubicBezTo>
                    <a:pt x="4327938" y="684525"/>
                    <a:pt x="4327938" y="684525"/>
                    <a:pt x="4329054" y="686039"/>
                  </a:cubicBezTo>
                  <a:lnTo>
                    <a:pt x="4336853" y="696631"/>
                  </a:lnTo>
                  <a:cubicBezTo>
                    <a:pt x="4336853" y="696631"/>
                    <a:pt x="4336853" y="696631"/>
                    <a:pt x="4337969" y="698143"/>
                  </a:cubicBezTo>
                  <a:lnTo>
                    <a:pt x="4345771" y="708734"/>
                  </a:lnTo>
                  <a:cubicBezTo>
                    <a:pt x="4345771" y="708734"/>
                    <a:pt x="4345771" y="708734"/>
                    <a:pt x="4346049" y="710248"/>
                  </a:cubicBezTo>
                  <a:lnTo>
                    <a:pt x="4347998" y="720840"/>
                  </a:lnTo>
                  <a:cubicBezTo>
                    <a:pt x="4347998" y="720840"/>
                    <a:pt x="4347998" y="720840"/>
                    <a:pt x="4348277" y="722352"/>
                  </a:cubicBezTo>
                  <a:lnTo>
                    <a:pt x="4350228" y="732945"/>
                  </a:lnTo>
                  <a:cubicBezTo>
                    <a:pt x="4354685" y="732945"/>
                    <a:pt x="4354685" y="732945"/>
                    <a:pt x="4356914" y="702682"/>
                  </a:cubicBezTo>
                  <a:cubicBezTo>
                    <a:pt x="4356914" y="702682"/>
                    <a:pt x="4356914" y="702682"/>
                    <a:pt x="4361373" y="732945"/>
                  </a:cubicBezTo>
                  <a:cubicBezTo>
                    <a:pt x="4365830" y="732945"/>
                    <a:pt x="4365830" y="732945"/>
                    <a:pt x="4365830" y="735214"/>
                  </a:cubicBezTo>
                  <a:lnTo>
                    <a:pt x="4365830" y="751102"/>
                  </a:lnTo>
                  <a:cubicBezTo>
                    <a:pt x="4361373" y="751102"/>
                    <a:pt x="4361373" y="751102"/>
                    <a:pt x="4361373" y="793468"/>
                  </a:cubicBezTo>
                  <a:cubicBezTo>
                    <a:pt x="4361373" y="793468"/>
                    <a:pt x="4361373" y="793468"/>
                    <a:pt x="4362489" y="793468"/>
                  </a:cubicBezTo>
                  <a:lnTo>
                    <a:pt x="4370289" y="793468"/>
                  </a:lnTo>
                  <a:cubicBezTo>
                    <a:pt x="4370289" y="799520"/>
                    <a:pt x="4370289" y="799520"/>
                    <a:pt x="4371126" y="799520"/>
                  </a:cubicBezTo>
                  <a:lnTo>
                    <a:pt x="4376976" y="799520"/>
                  </a:lnTo>
                  <a:cubicBezTo>
                    <a:pt x="4376976" y="799520"/>
                    <a:pt x="4376976" y="799520"/>
                    <a:pt x="4376976" y="798007"/>
                  </a:cubicBezTo>
                  <a:lnTo>
                    <a:pt x="4376976" y="787415"/>
                  </a:lnTo>
                  <a:cubicBezTo>
                    <a:pt x="4376976" y="787415"/>
                    <a:pt x="4376976" y="787415"/>
                    <a:pt x="4379206" y="787415"/>
                  </a:cubicBezTo>
                  <a:lnTo>
                    <a:pt x="4394808" y="787415"/>
                  </a:lnTo>
                  <a:cubicBezTo>
                    <a:pt x="4394808" y="787415"/>
                    <a:pt x="4394808" y="787415"/>
                    <a:pt x="4394808" y="784767"/>
                  </a:cubicBezTo>
                  <a:lnTo>
                    <a:pt x="4394808" y="766232"/>
                  </a:lnTo>
                  <a:cubicBezTo>
                    <a:pt x="4394808" y="766232"/>
                    <a:pt x="4394808" y="766232"/>
                    <a:pt x="4432702" y="766232"/>
                  </a:cubicBezTo>
                  <a:cubicBezTo>
                    <a:pt x="4432702" y="766232"/>
                    <a:pt x="4432702" y="766232"/>
                    <a:pt x="4432702" y="768124"/>
                  </a:cubicBezTo>
                  <a:lnTo>
                    <a:pt x="4432702" y="781363"/>
                  </a:lnTo>
                  <a:cubicBezTo>
                    <a:pt x="4432702" y="781363"/>
                    <a:pt x="4432702" y="781363"/>
                    <a:pt x="4452762" y="781363"/>
                  </a:cubicBezTo>
                  <a:cubicBezTo>
                    <a:pt x="4452762" y="781363"/>
                    <a:pt x="4452762" y="781363"/>
                    <a:pt x="4452762" y="784390"/>
                  </a:cubicBezTo>
                  <a:lnTo>
                    <a:pt x="4452762" y="805572"/>
                  </a:lnTo>
                  <a:cubicBezTo>
                    <a:pt x="4448306" y="805572"/>
                    <a:pt x="4448306" y="805572"/>
                    <a:pt x="4448306" y="806707"/>
                  </a:cubicBezTo>
                  <a:lnTo>
                    <a:pt x="4448306" y="814651"/>
                  </a:lnTo>
                  <a:cubicBezTo>
                    <a:pt x="4452762" y="814651"/>
                    <a:pt x="4452762" y="814651"/>
                    <a:pt x="4452762" y="816921"/>
                  </a:cubicBezTo>
                  <a:lnTo>
                    <a:pt x="4452762" y="832808"/>
                  </a:lnTo>
                  <a:lnTo>
                    <a:pt x="4448306" y="838860"/>
                  </a:lnTo>
                  <a:cubicBezTo>
                    <a:pt x="4448306" y="838860"/>
                    <a:pt x="4448306" y="838860"/>
                    <a:pt x="4448306" y="911488"/>
                  </a:cubicBezTo>
                  <a:cubicBezTo>
                    <a:pt x="4448306" y="911488"/>
                    <a:pt x="4448306" y="911488"/>
                    <a:pt x="4450255" y="911488"/>
                  </a:cubicBezTo>
                  <a:lnTo>
                    <a:pt x="4463908" y="911488"/>
                  </a:lnTo>
                  <a:cubicBezTo>
                    <a:pt x="4463908" y="917540"/>
                    <a:pt x="4463908" y="917540"/>
                    <a:pt x="4465579" y="917540"/>
                  </a:cubicBezTo>
                  <a:lnTo>
                    <a:pt x="4477282" y="917540"/>
                  </a:lnTo>
                  <a:cubicBezTo>
                    <a:pt x="4477282" y="917540"/>
                    <a:pt x="4477282" y="917540"/>
                    <a:pt x="4477282" y="920188"/>
                  </a:cubicBezTo>
                  <a:lnTo>
                    <a:pt x="4477282" y="938724"/>
                  </a:lnTo>
                  <a:cubicBezTo>
                    <a:pt x="4477282" y="938724"/>
                    <a:pt x="4477282" y="938724"/>
                    <a:pt x="4478955" y="938724"/>
                  </a:cubicBezTo>
                  <a:lnTo>
                    <a:pt x="4490656" y="938724"/>
                  </a:lnTo>
                  <a:cubicBezTo>
                    <a:pt x="4490656" y="938724"/>
                    <a:pt x="4490656" y="938724"/>
                    <a:pt x="4490656" y="936076"/>
                  </a:cubicBezTo>
                  <a:lnTo>
                    <a:pt x="4490656" y="917540"/>
                  </a:lnTo>
                  <a:cubicBezTo>
                    <a:pt x="4490656" y="917540"/>
                    <a:pt x="4490656" y="917540"/>
                    <a:pt x="4492605" y="916028"/>
                  </a:cubicBezTo>
                  <a:lnTo>
                    <a:pt x="4506258" y="905436"/>
                  </a:lnTo>
                  <a:cubicBezTo>
                    <a:pt x="4506258" y="905436"/>
                    <a:pt x="4506258" y="905436"/>
                    <a:pt x="4506258" y="878201"/>
                  </a:cubicBezTo>
                  <a:cubicBezTo>
                    <a:pt x="4501802" y="878201"/>
                    <a:pt x="4501802" y="878201"/>
                    <a:pt x="4501802" y="847938"/>
                  </a:cubicBezTo>
                  <a:cubicBezTo>
                    <a:pt x="4501802" y="847938"/>
                    <a:pt x="4501802" y="847938"/>
                    <a:pt x="4502914" y="847938"/>
                  </a:cubicBezTo>
                  <a:lnTo>
                    <a:pt x="4510717" y="847938"/>
                  </a:lnTo>
                  <a:cubicBezTo>
                    <a:pt x="4510717" y="844913"/>
                    <a:pt x="4510717" y="844913"/>
                    <a:pt x="4530778" y="844913"/>
                  </a:cubicBezTo>
                  <a:cubicBezTo>
                    <a:pt x="4530778" y="844913"/>
                    <a:pt x="4530778" y="844913"/>
                    <a:pt x="4530778" y="843399"/>
                  </a:cubicBezTo>
                  <a:lnTo>
                    <a:pt x="4530778" y="832808"/>
                  </a:lnTo>
                  <a:cubicBezTo>
                    <a:pt x="4530778" y="832808"/>
                    <a:pt x="4530778" y="832808"/>
                    <a:pt x="4532451" y="832808"/>
                  </a:cubicBezTo>
                  <a:lnTo>
                    <a:pt x="4544152" y="832808"/>
                  </a:lnTo>
                  <a:cubicBezTo>
                    <a:pt x="4544152" y="832808"/>
                    <a:pt x="4544152" y="832808"/>
                    <a:pt x="4544152" y="681500"/>
                  </a:cubicBezTo>
                  <a:cubicBezTo>
                    <a:pt x="4544152" y="681500"/>
                    <a:pt x="4544152" y="681500"/>
                    <a:pt x="4545267" y="681500"/>
                  </a:cubicBezTo>
                  <a:lnTo>
                    <a:pt x="4553068" y="681500"/>
                  </a:lnTo>
                  <a:cubicBezTo>
                    <a:pt x="4553068" y="681500"/>
                    <a:pt x="4553068" y="681500"/>
                    <a:pt x="4553068" y="678473"/>
                  </a:cubicBezTo>
                  <a:lnTo>
                    <a:pt x="4553068" y="657290"/>
                  </a:lnTo>
                  <a:cubicBezTo>
                    <a:pt x="4555298" y="657290"/>
                    <a:pt x="4555298" y="657290"/>
                    <a:pt x="4555298" y="596766"/>
                  </a:cubicBezTo>
                  <a:cubicBezTo>
                    <a:pt x="4555298" y="596766"/>
                    <a:pt x="4555298" y="596766"/>
                    <a:pt x="4556412" y="596766"/>
                  </a:cubicBezTo>
                  <a:lnTo>
                    <a:pt x="4564213" y="596766"/>
                  </a:lnTo>
                  <a:cubicBezTo>
                    <a:pt x="4564213" y="596766"/>
                    <a:pt x="4564213" y="596766"/>
                    <a:pt x="4564213" y="598280"/>
                  </a:cubicBezTo>
                  <a:lnTo>
                    <a:pt x="4564213" y="608871"/>
                  </a:lnTo>
                  <a:cubicBezTo>
                    <a:pt x="4568671" y="608871"/>
                    <a:pt x="4568671" y="608871"/>
                    <a:pt x="4568671" y="605845"/>
                  </a:cubicBezTo>
                  <a:lnTo>
                    <a:pt x="4568671" y="584662"/>
                  </a:lnTo>
                  <a:cubicBezTo>
                    <a:pt x="4568671" y="584662"/>
                    <a:pt x="4568671" y="584662"/>
                    <a:pt x="4570065" y="583906"/>
                  </a:cubicBezTo>
                  <a:lnTo>
                    <a:pt x="4579816" y="578610"/>
                  </a:lnTo>
                  <a:cubicBezTo>
                    <a:pt x="4579816" y="578610"/>
                    <a:pt x="4579816" y="578610"/>
                    <a:pt x="4580930" y="579367"/>
                  </a:cubicBezTo>
                  <a:lnTo>
                    <a:pt x="4588733" y="584662"/>
                  </a:lnTo>
                  <a:cubicBezTo>
                    <a:pt x="4588733" y="584662"/>
                    <a:pt x="4588733" y="584662"/>
                    <a:pt x="4590404" y="584662"/>
                  </a:cubicBezTo>
                  <a:lnTo>
                    <a:pt x="4602107" y="584662"/>
                  </a:lnTo>
                  <a:cubicBezTo>
                    <a:pt x="4602107" y="584662"/>
                    <a:pt x="4602107" y="584662"/>
                    <a:pt x="4602107" y="545322"/>
                  </a:cubicBezTo>
                  <a:cubicBezTo>
                    <a:pt x="4602107" y="545322"/>
                    <a:pt x="4602107" y="545322"/>
                    <a:pt x="4603221" y="545322"/>
                  </a:cubicBezTo>
                  <a:lnTo>
                    <a:pt x="4611021" y="545322"/>
                  </a:lnTo>
                  <a:cubicBezTo>
                    <a:pt x="4611021" y="551375"/>
                    <a:pt x="4611021" y="551375"/>
                    <a:pt x="4612414" y="551375"/>
                  </a:cubicBezTo>
                  <a:lnTo>
                    <a:pt x="4622169" y="551375"/>
                  </a:lnTo>
                  <a:cubicBezTo>
                    <a:pt x="4622169" y="545322"/>
                    <a:pt x="4622169" y="545322"/>
                    <a:pt x="4623282" y="545322"/>
                  </a:cubicBezTo>
                  <a:lnTo>
                    <a:pt x="4631084" y="545322"/>
                  </a:lnTo>
                  <a:cubicBezTo>
                    <a:pt x="4631084" y="545322"/>
                    <a:pt x="4631084" y="545322"/>
                    <a:pt x="4631084" y="590714"/>
                  </a:cubicBezTo>
                  <a:cubicBezTo>
                    <a:pt x="4631084" y="590714"/>
                    <a:pt x="4631084" y="590714"/>
                    <a:pt x="4632477" y="592227"/>
                  </a:cubicBezTo>
                  <a:lnTo>
                    <a:pt x="4642230" y="602819"/>
                  </a:lnTo>
                  <a:cubicBezTo>
                    <a:pt x="4640000" y="611898"/>
                    <a:pt x="4640000" y="611898"/>
                    <a:pt x="4664518" y="611898"/>
                  </a:cubicBezTo>
                  <a:cubicBezTo>
                    <a:pt x="4664518" y="611898"/>
                    <a:pt x="4664518" y="611898"/>
                    <a:pt x="4664518" y="610007"/>
                  </a:cubicBezTo>
                  <a:lnTo>
                    <a:pt x="4664518" y="596766"/>
                  </a:lnTo>
                  <a:cubicBezTo>
                    <a:pt x="4664518" y="596766"/>
                    <a:pt x="4664518" y="596766"/>
                    <a:pt x="4693496" y="584662"/>
                  </a:cubicBezTo>
                  <a:cubicBezTo>
                    <a:pt x="4693496" y="584662"/>
                    <a:pt x="4693496" y="584662"/>
                    <a:pt x="4693496" y="583150"/>
                  </a:cubicBezTo>
                  <a:lnTo>
                    <a:pt x="4693496" y="572557"/>
                  </a:lnTo>
                  <a:cubicBezTo>
                    <a:pt x="4693496" y="572557"/>
                    <a:pt x="4693496" y="572557"/>
                    <a:pt x="4694332" y="572557"/>
                  </a:cubicBezTo>
                  <a:lnTo>
                    <a:pt x="4700182" y="572557"/>
                  </a:lnTo>
                  <a:cubicBezTo>
                    <a:pt x="4700182" y="572557"/>
                    <a:pt x="4700182" y="572557"/>
                    <a:pt x="4700182" y="571423"/>
                  </a:cubicBezTo>
                  <a:lnTo>
                    <a:pt x="4700182" y="563479"/>
                  </a:lnTo>
                  <a:cubicBezTo>
                    <a:pt x="4700182" y="563479"/>
                    <a:pt x="4700182" y="563479"/>
                    <a:pt x="4702412" y="563479"/>
                  </a:cubicBezTo>
                  <a:lnTo>
                    <a:pt x="4718014" y="563479"/>
                  </a:lnTo>
                  <a:cubicBezTo>
                    <a:pt x="4718014" y="563479"/>
                    <a:pt x="4718014" y="563479"/>
                    <a:pt x="4718014" y="564614"/>
                  </a:cubicBezTo>
                  <a:lnTo>
                    <a:pt x="4718014" y="572557"/>
                  </a:lnTo>
                  <a:cubicBezTo>
                    <a:pt x="4718014" y="572557"/>
                    <a:pt x="4718014" y="572557"/>
                    <a:pt x="4719686" y="572557"/>
                  </a:cubicBezTo>
                  <a:lnTo>
                    <a:pt x="4731390" y="572557"/>
                  </a:lnTo>
                  <a:cubicBezTo>
                    <a:pt x="4731390" y="572557"/>
                    <a:pt x="4731390" y="572557"/>
                    <a:pt x="4731390" y="574828"/>
                  </a:cubicBezTo>
                  <a:lnTo>
                    <a:pt x="4731390" y="590714"/>
                  </a:lnTo>
                  <a:cubicBezTo>
                    <a:pt x="4731390" y="590714"/>
                    <a:pt x="4731390" y="590714"/>
                    <a:pt x="4755908" y="590714"/>
                  </a:cubicBezTo>
                  <a:cubicBezTo>
                    <a:pt x="4755908" y="590714"/>
                    <a:pt x="4755908" y="590714"/>
                    <a:pt x="4755908" y="589202"/>
                  </a:cubicBezTo>
                  <a:lnTo>
                    <a:pt x="4755908" y="578610"/>
                  </a:lnTo>
                  <a:cubicBezTo>
                    <a:pt x="4755908" y="578610"/>
                    <a:pt x="4755908" y="578610"/>
                    <a:pt x="4757302" y="578610"/>
                  </a:cubicBezTo>
                  <a:lnTo>
                    <a:pt x="4767053" y="578610"/>
                  </a:lnTo>
                  <a:cubicBezTo>
                    <a:pt x="4767053" y="578610"/>
                    <a:pt x="4767053" y="578610"/>
                    <a:pt x="4767053" y="577096"/>
                  </a:cubicBezTo>
                  <a:lnTo>
                    <a:pt x="4767053" y="566505"/>
                  </a:lnTo>
                  <a:cubicBezTo>
                    <a:pt x="4767053" y="566505"/>
                    <a:pt x="4767053" y="566505"/>
                    <a:pt x="4768725" y="566505"/>
                  </a:cubicBezTo>
                  <a:lnTo>
                    <a:pt x="4780426" y="566505"/>
                  </a:lnTo>
                  <a:cubicBezTo>
                    <a:pt x="4780426" y="566505"/>
                    <a:pt x="4780426" y="566505"/>
                    <a:pt x="4780426" y="568018"/>
                  </a:cubicBezTo>
                  <a:lnTo>
                    <a:pt x="4780426" y="578610"/>
                  </a:lnTo>
                  <a:cubicBezTo>
                    <a:pt x="4784886" y="578610"/>
                    <a:pt x="4784886" y="578610"/>
                    <a:pt x="4784886" y="505982"/>
                  </a:cubicBezTo>
                  <a:cubicBezTo>
                    <a:pt x="4784886" y="505982"/>
                    <a:pt x="4784886" y="505982"/>
                    <a:pt x="4885191" y="505982"/>
                  </a:cubicBezTo>
                  <a:cubicBezTo>
                    <a:pt x="4885191" y="505982"/>
                    <a:pt x="4885191" y="505982"/>
                    <a:pt x="4885191" y="602819"/>
                  </a:cubicBezTo>
                  <a:cubicBezTo>
                    <a:pt x="4885191" y="602819"/>
                    <a:pt x="4885191" y="602819"/>
                    <a:pt x="4887420" y="602819"/>
                  </a:cubicBezTo>
                  <a:lnTo>
                    <a:pt x="4903022" y="602819"/>
                  </a:lnTo>
                  <a:cubicBezTo>
                    <a:pt x="4903022" y="602819"/>
                    <a:pt x="4903022" y="602819"/>
                    <a:pt x="4903022" y="493877"/>
                  </a:cubicBezTo>
                  <a:cubicBezTo>
                    <a:pt x="4903022" y="493877"/>
                    <a:pt x="4903022" y="493877"/>
                    <a:pt x="4925313" y="478746"/>
                  </a:cubicBezTo>
                  <a:cubicBezTo>
                    <a:pt x="4925313" y="478746"/>
                    <a:pt x="4925313" y="478746"/>
                    <a:pt x="4954291" y="478746"/>
                  </a:cubicBezTo>
                  <a:cubicBezTo>
                    <a:pt x="4954291" y="478746"/>
                    <a:pt x="4954291" y="478746"/>
                    <a:pt x="4956242" y="476477"/>
                  </a:cubicBezTo>
                  <a:lnTo>
                    <a:pt x="4969893" y="460589"/>
                  </a:lnTo>
                  <a:cubicBezTo>
                    <a:pt x="4969893" y="460589"/>
                    <a:pt x="4969893" y="460589"/>
                    <a:pt x="5007787" y="460589"/>
                  </a:cubicBezTo>
                  <a:cubicBezTo>
                    <a:pt x="5007787" y="460589"/>
                    <a:pt x="5007787" y="460589"/>
                    <a:pt x="5007787" y="462859"/>
                  </a:cubicBezTo>
                  <a:lnTo>
                    <a:pt x="5007787" y="478746"/>
                  </a:lnTo>
                  <a:cubicBezTo>
                    <a:pt x="5007787" y="478746"/>
                    <a:pt x="5007787" y="478746"/>
                    <a:pt x="5045681" y="478746"/>
                  </a:cubicBezTo>
                  <a:cubicBezTo>
                    <a:pt x="5045681" y="478746"/>
                    <a:pt x="5045681" y="478746"/>
                    <a:pt x="5045681" y="596766"/>
                  </a:cubicBezTo>
                  <a:cubicBezTo>
                    <a:pt x="5045681" y="596766"/>
                    <a:pt x="5045681" y="596766"/>
                    <a:pt x="5047073" y="596766"/>
                  </a:cubicBezTo>
                  <a:lnTo>
                    <a:pt x="5056825" y="596766"/>
                  </a:lnTo>
                  <a:cubicBezTo>
                    <a:pt x="5056825" y="596766"/>
                    <a:pt x="5056825" y="596766"/>
                    <a:pt x="5056825" y="769258"/>
                  </a:cubicBezTo>
                  <a:cubicBezTo>
                    <a:pt x="5056825" y="769258"/>
                    <a:pt x="5056825" y="769258"/>
                    <a:pt x="5059053" y="769258"/>
                  </a:cubicBezTo>
                  <a:lnTo>
                    <a:pt x="5074657" y="769258"/>
                  </a:lnTo>
                  <a:cubicBezTo>
                    <a:pt x="5074657" y="769258"/>
                    <a:pt x="5074657" y="769258"/>
                    <a:pt x="5074657" y="657290"/>
                  </a:cubicBezTo>
                  <a:cubicBezTo>
                    <a:pt x="5074657" y="657290"/>
                    <a:pt x="5074657" y="657290"/>
                    <a:pt x="5075493" y="656533"/>
                  </a:cubicBezTo>
                  <a:lnTo>
                    <a:pt x="5081344" y="651238"/>
                  </a:lnTo>
                  <a:cubicBezTo>
                    <a:pt x="5085802" y="651238"/>
                    <a:pt x="5085802" y="651238"/>
                    <a:pt x="5085802" y="652750"/>
                  </a:cubicBezTo>
                  <a:lnTo>
                    <a:pt x="5085802" y="663343"/>
                  </a:lnTo>
                  <a:cubicBezTo>
                    <a:pt x="5085802" y="663343"/>
                    <a:pt x="5085802" y="663343"/>
                    <a:pt x="5088030" y="661829"/>
                  </a:cubicBezTo>
                  <a:lnTo>
                    <a:pt x="5103634" y="651238"/>
                  </a:lnTo>
                  <a:cubicBezTo>
                    <a:pt x="5103634" y="651238"/>
                    <a:pt x="5103634" y="651238"/>
                    <a:pt x="5105585" y="651238"/>
                  </a:cubicBezTo>
                  <a:lnTo>
                    <a:pt x="5119237" y="651238"/>
                  </a:lnTo>
                  <a:cubicBezTo>
                    <a:pt x="5119237" y="651238"/>
                    <a:pt x="5119237" y="651238"/>
                    <a:pt x="5119237" y="857017"/>
                  </a:cubicBezTo>
                  <a:cubicBezTo>
                    <a:pt x="5119237" y="857017"/>
                    <a:pt x="5119237" y="857017"/>
                    <a:pt x="5150444" y="863070"/>
                  </a:cubicBezTo>
                  <a:cubicBezTo>
                    <a:pt x="5150444" y="860044"/>
                    <a:pt x="5150444" y="857017"/>
                    <a:pt x="5150444" y="853992"/>
                  </a:cubicBezTo>
                  <a:cubicBezTo>
                    <a:pt x="5161589" y="853992"/>
                    <a:pt x="5172733" y="853992"/>
                    <a:pt x="5183878" y="853992"/>
                  </a:cubicBezTo>
                  <a:cubicBezTo>
                    <a:pt x="5183878" y="838860"/>
                    <a:pt x="5183878" y="826756"/>
                    <a:pt x="5183878" y="814651"/>
                  </a:cubicBezTo>
                  <a:lnTo>
                    <a:pt x="5192794" y="814651"/>
                  </a:lnTo>
                  <a:cubicBezTo>
                    <a:pt x="5192794" y="796494"/>
                    <a:pt x="5192794" y="781363"/>
                    <a:pt x="5192794" y="763206"/>
                  </a:cubicBezTo>
                  <a:cubicBezTo>
                    <a:pt x="5195024" y="763206"/>
                    <a:pt x="5197254" y="763206"/>
                    <a:pt x="5199482" y="763206"/>
                  </a:cubicBezTo>
                  <a:cubicBezTo>
                    <a:pt x="5199482" y="745049"/>
                    <a:pt x="5199482" y="729918"/>
                    <a:pt x="5199482" y="711761"/>
                  </a:cubicBezTo>
                  <a:cubicBezTo>
                    <a:pt x="5203940" y="711761"/>
                    <a:pt x="5208398" y="711761"/>
                    <a:pt x="5215086" y="711761"/>
                  </a:cubicBezTo>
                  <a:cubicBezTo>
                    <a:pt x="5230688" y="705709"/>
                    <a:pt x="5248520" y="693604"/>
                    <a:pt x="5264122" y="684525"/>
                  </a:cubicBezTo>
                  <a:cubicBezTo>
                    <a:pt x="5266352" y="675447"/>
                    <a:pt x="5266352" y="666368"/>
                    <a:pt x="5266352" y="657290"/>
                  </a:cubicBezTo>
                  <a:cubicBezTo>
                    <a:pt x="5268582" y="666368"/>
                    <a:pt x="5268582" y="675447"/>
                    <a:pt x="5270810" y="684525"/>
                  </a:cubicBezTo>
                  <a:cubicBezTo>
                    <a:pt x="5288642" y="696631"/>
                    <a:pt x="5304245" y="708734"/>
                    <a:pt x="5322078" y="720840"/>
                  </a:cubicBezTo>
                  <a:cubicBezTo>
                    <a:pt x="5322078" y="717821"/>
                    <a:pt x="5322078" y="714803"/>
                    <a:pt x="5322078" y="714788"/>
                  </a:cubicBezTo>
                  <a:cubicBezTo>
                    <a:pt x="5326534" y="714788"/>
                    <a:pt x="5330994" y="714788"/>
                    <a:pt x="5335452" y="714788"/>
                  </a:cubicBezTo>
                  <a:cubicBezTo>
                    <a:pt x="5335452" y="729918"/>
                    <a:pt x="5335452" y="748075"/>
                    <a:pt x="5335452" y="763206"/>
                  </a:cubicBezTo>
                  <a:cubicBezTo>
                    <a:pt x="5337681" y="763206"/>
                    <a:pt x="5339909" y="763206"/>
                    <a:pt x="5342138" y="763206"/>
                  </a:cubicBezTo>
                  <a:lnTo>
                    <a:pt x="5342138" y="801467"/>
                  </a:lnTo>
                  <a:lnTo>
                    <a:pt x="5377917" y="790806"/>
                  </a:lnTo>
                  <a:cubicBezTo>
                    <a:pt x="5411603" y="790806"/>
                    <a:pt x="5445289" y="790806"/>
                    <a:pt x="5478973" y="790806"/>
                  </a:cubicBezTo>
                  <a:cubicBezTo>
                    <a:pt x="5478973" y="725949"/>
                    <a:pt x="5478973" y="661090"/>
                    <a:pt x="5478973" y="596233"/>
                  </a:cubicBezTo>
                  <a:cubicBezTo>
                    <a:pt x="5486748" y="590828"/>
                    <a:pt x="5497114" y="588126"/>
                    <a:pt x="5507479" y="582720"/>
                  </a:cubicBezTo>
                  <a:cubicBezTo>
                    <a:pt x="5548938" y="577316"/>
                    <a:pt x="5590398" y="569208"/>
                    <a:pt x="5631857" y="561101"/>
                  </a:cubicBezTo>
                  <a:cubicBezTo>
                    <a:pt x="5647405" y="566506"/>
                    <a:pt x="5660362" y="571911"/>
                    <a:pt x="5675909" y="574613"/>
                  </a:cubicBezTo>
                  <a:cubicBezTo>
                    <a:pt x="5678501" y="577316"/>
                    <a:pt x="5681091" y="580019"/>
                    <a:pt x="5683682" y="582720"/>
                  </a:cubicBezTo>
                  <a:lnTo>
                    <a:pt x="5683682" y="833084"/>
                  </a:lnTo>
                  <a:lnTo>
                    <a:pt x="5701821" y="873985"/>
                  </a:lnTo>
                  <a:lnTo>
                    <a:pt x="5701821" y="798914"/>
                  </a:lnTo>
                  <a:cubicBezTo>
                    <a:pt x="5707004" y="798914"/>
                    <a:pt x="5712186" y="798914"/>
                    <a:pt x="5717369" y="798914"/>
                  </a:cubicBezTo>
                  <a:cubicBezTo>
                    <a:pt x="5717369" y="793509"/>
                    <a:pt x="5717369" y="790806"/>
                    <a:pt x="5717369" y="785402"/>
                  </a:cubicBezTo>
                  <a:cubicBezTo>
                    <a:pt x="5722551" y="782699"/>
                    <a:pt x="5727734" y="779997"/>
                    <a:pt x="5732917" y="777295"/>
                  </a:cubicBezTo>
                  <a:lnTo>
                    <a:pt x="5745871" y="777295"/>
                  </a:lnTo>
                  <a:cubicBezTo>
                    <a:pt x="5745871" y="771890"/>
                    <a:pt x="5745871" y="769187"/>
                    <a:pt x="5745871" y="763783"/>
                  </a:cubicBezTo>
                  <a:cubicBezTo>
                    <a:pt x="5748464" y="761080"/>
                    <a:pt x="5753646" y="758377"/>
                    <a:pt x="5756236" y="755675"/>
                  </a:cubicBezTo>
                  <a:cubicBezTo>
                    <a:pt x="5764011" y="755675"/>
                    <a:pt x="5774376" y="755675"/>
                    <a:pt x="5782151" y="755675"/>
                  </a:cubicBezTo>
                  <a:cubicBezTo>
                    <a:pt x="5782151" y="769187"/>
                    <a:pt x="5782151" y="785402"/>
                    <a:pt x="5782151" y="798914"/>
                  </a:cubicBezTo>
                  <a:cubicBezTo>
                    <a:pt x="5800289" y="798914"/>
                    <a:pt x="5818428" y="798914"/>
                    <a:pt x="5836566" y="798914"/>
                  </a:cubicBezTo>
                  <a:cubicBezTo>
                    <a:pt x="5836566" y="850260"/>
                    <a:pt x="5836566" y="898903"/>
                    <a:pt x="5836566" y="950250"/>
                  </a:cubicBezTo>
                  <a:cubicBezTo>
                    <a:pt x="5844340" y="950250"/>
                    <a:pt x="5852114" y="950250"/>
                    <a:pt x="5857295" y="950250"/>
                  </a:cubicBezTo>
                  <a:cubicBezTo>
                    <a:pt x="5865070" y="947547"/>
                    <a:pt x="5870253" y="944844"/>
                    <a:pt x="5878025" y="942143"/>
                  </a:cubicBezTo>
                  <a:cubicBezTo>
                    <a:pt x="5878025" y="936737"/>
                    <a:pt x="5878025" y="934035"/>
                    <a:pt x="5878025" y="931332"/>
                  </a:cubicBezTo>
                  <a:cubicBezTo>
                    <a:pt x="5875435" y="931332"/>
                    <a:pt x="5872843" y="928630"/>
                    <a:pt x="5870253" y="928630"/>
                  </a:cubicBezTo>
                  <a:cubicBezTo>
                    <a:pt x="5870253" y="925928"/>
                    <a:pt x="5870253" y="923225"/>
                    <a:pt x="5870253" y="920522"/>
                  </a:cubicBezTo>
                  <a:cubicBezTo>
                    <a:pt x="5872843" y="917821"/>
                    <a:pt x="5875435" y="917821"/>
                    <a:pt x="5878025" y="915118"/>
                  </a:cubicBezTo>
                  <a:cubicBezTo>
                    <a:pt x="5878025" y="896202"/>
                    <a:pt x="5878025" y="874581"/>
                    <a:pt x="5878025" y="855665"/>
                  </a:cubicBezTo>
                  <a:cubicBezTo>
                    <a:pt x="5875435" y="855665"/>
                    <a:pt x="5872843" y="852962"/>
                    <a:pt x="5870253" y="852962"/>
                  </a:cubicBezTo>
                  <a:cubicBezTo>
                    <a:pt x="5870253" y="850260"/>
                    <a:pt x="5870253" y="847558"/>
                    <a:pt x="5870253" y="844855"/>
                  </a:cubicBezTo>
                  <a:cubicBezTo>
                    <a:pt x="5872843" y="842153"/>
                    <a:pt x="5875435" y="842153"/>
                    <a:pt x="5878025" y="839450"/>
                  </a:cubicBezTo>
                  <a:lnTo>
                    <a:pt x="5883208" y="834046"/>
                  </a:lnTo>
                  <a:lnTo>
                    <a:pt x="5883208" y="823236"/>
                  </a:lnTo>
                  <a:cubicBezTo>
                    <a:pt x="5880618" y="823236"/>
                    <a:pt x="5880618" y="823236"/>
                    <a:pt x="5878025" y="823236"/>
                  </a:cubicBezTo>
                  <a:cubicBezTo>
                    <a:pt x="5878025" y="820533"/>
                    <a:pt x="5878025" y="817831"/>
                    <a:pt x="5878025" y="815128"/>
                  </a:cubicBezTo>
                  <a:cubicBezTo>
                    <a:pt x="5880618" y="815128"/>
                    <a:pt x="5883208" y="812426"/>
                    <a:pt x="5885800" y="809724"/>
                  </a:cubicBezTo>
                  <a:cubicBezTo>
                    <a:pt x="5888390" y="777295"/>
                    <a:pt x="5896165" y="750271"/>
                    <a:pt x="5927259" y="734056"/>
                  </a:cubicBezTo>
                  <a:cubicBezTo>
                    <a:pt x="5924668" y="734056"/>
                    <a:pt x="5924668" y="731353"/>
                    <a:pt x="5922077" y="731353"/>
                  </a:cubicBezTo>
                  <a:cubicBezTo>
                    <a:pt x="5922077" y="728651"/>
                    <a:pt x="5922077" y="725949"/>
                    <a:pt x="5922077" y="723246"/>
                  </a:cubicBezTo>
                  <a:cubicBezTo>
                    <a:pt x="5924668" y="723246"/>
                    <a:pt x="5927259" y="720543"/>
                    <a:pt x="5929850" y="720543"/>
                  </a:cubicBezTo>
                  <a:cubicBezTo>
                    <a:pt x="5929850" y="715139"/>
                    <a:pt x="5929850" y="712436"/>
                    <a:pt x="5929850" y="709734"/>
                  </a:cubicBezTo>
                  <a:cubicBezTo>
                    <a:pt x="5932442" y="709734"/>
                    <a:pt x="5932442" y="709734"/>
                    <a:pt x="5935033" y="709734"/>
                  </a:cubicBezTo>
                  <a:cubicBezTo>
                    <a:pt x="5935033" y="701627"/>
                    <a:pt x="5935033" y="693520"/>
                    <a:pt x="5935033" y="685412"/>
                  </a:cubicBezTo>
                  <a:cubicBezTo>
                    <a:pt x="5932442" y="685412"/>
                    <a:pt x="5932442" y="685412"/>
                    <a:pt x="5929850" y="685412"/>
                  </a:cubicBezTo>
                  <a:cubicBezTo>
                    <a:pt x="5929850" y="682710"/>
                    <a:pt x="5929850" y="682710"/>
                    <a:pt x="5929850" y="680008"/>
                  </a:cubicBezTo>
                  <a:lnTo>
                    <a:pt x="5935033" y="677305"/>
                  </a:lnTo>
                  <a:cubicBezTo>
                    <a:pt x="5940215" y="671901"/>
                    <a:pt x="5942806" y="666495"/>
                    <a:pt x="5947989" y="658388"/>
                  </a:cubicBezTo>
                  <a:cubicBezTo>
                    <a:pt x="5950579" y="652983"/>
                    <a:pt x="5950579" y="650281"/>
                    <a:pt x="5950579" y="647579"/>
                  </a:cubicBezTo>
                  <a:cubicBezTo>
                    <a:pt x="5945398" y="639471"/>
                    <a:pt x="5945398" y="625960"/>
                    <a:pt x="5950579" y="617852"/>
                  </a:cubicBezTo>
                  <a:cubicBezTo>
                    <a:pt x="5950581" y="617849"/>
                    <a:pt x="5950598" y="617795"/>
                    <a:pt x="5950904" y="616838"/>
                  </a:cubicBezTo>
                  <a:lnTo>
                    <a:pt x="5953171" y="609745"/>
                  </a:lnTo>
                  <a:cubicBezTo>
                    <a:pt x="5953173" y="609748"/>
                    <a:pt x="5953190" y="609802"/>
                    <a:pt x="5953495" y="610759"/>
                  </a:cubicBezTo>
                  <a:lnTo>
                    <a:pt x="5955763" y="617852"/>
                  </a:lnTo>
                  <a:cubicBezTo>
                    <a:pt x="5960944" y="625960"/>
                    <a:pt x="5963537" y="639471"/>
                    <a:pt x="5958354" y="647579"/>
                  </a:cubicBezTo>
                  <a:cubicBezTo>
                    <a:pt x="5958354" y="650281"/>
                    <a:pt x="5958354" y="652983"/>
                    <a:pt x="5958354" y="655686"/>
                  </a:cubicBezTo>
                  <a:cubicBezTo>
                    <a:pt x="5963537" y="663793"/>
                    <a:pt x="5968719" y="671901"/>
                    <a:pt x="5971311" y="677305"/>
                  </a:cubicBezTo>
                  <a:cubicBezTo>
                    <a:pt x="5973903" y="677305"/>
                    <a:pt x="5973903" y="680008"/>
                    <a:pt x="5976494" y="680008"/>
                  </a:cubicBezTo>
                  <a:cubicBezTo>
                    <a:pt x="5976494" y="682710"/>
                    <a:pt x="5976494" y="682710"/>
                    <a:pt x="5976494" y="685412"/>
                  </a:cubicBezTo>
                  <a:cubicBezTo>
                    <a:pt x="5973903" y="693520"/>
                    <a:pt x="5973903" y="701627"/>
                    <a:pt x="5973903" y="709734"/>
                  </a:cubicBezTo>
                  <a:cubicBezTo>
                    <a:pt x="5979084" y="712436"/>
                    <a:pt x="5979084" y="715139"/>
                    <a:pt x="5979084" y="720543"/>
                  </a:cubicBezTo>
                  <a:lnTo>
                    <a:pt x="5984268" y="723246"/>
                  </a:lnTo>
                  <a:cubicBezTo>
                    <a:pt x="5984268" y="725949"/>
                    <a:pt x="5984268" y="728651"/>
                    <a:pt x="5984268" y="731353"/>
                  </a:cubicBezTo>
                  <a:cubicBezTo>
                    <a:pt x="5981676" y="734056"/>
                    <a:pt x="5981676" y="734056"/>
                    <a:pt x="5979084" y="734056"/>
                  </a:cubicBezTo>
                  <a:lnTo>
                    <a:pt x="5999269" y="755105"/>
                  </a:lnTo>
                  <a:lnTo>
                    <a:pt x="5999269" y="627662"/>
                  </a:lnTo>
                  <a:lnTo>
                    <a:pt x="5999299" y="627662"/>
                  </a:lnTo>
                  <a:cubicBezTo>
                    <a:pt x="6004989" y="627662"/>
                    <a:pt x="6016130" y="627662"/>
                    <a:pt x="6037948" y="627662"/>
                  </a:cubicBezTo>
                  <a:cubicBezTo>
                    <a:pt x="6037948" y="627654"/>
                    <a:pt x="6037948" y="627557"/>
                    <a:pt x="6037948" y="626311"/>
                  </a:cubicBezTo>
                  <a:lnTo>
                    <a:pt x="6037948" y="616853"/>
                  </a:lnTo>
                  <a:cubicBezTo>
                    <a:pt x="6037954" y="616853"/>
                    <a:pt x="6038029" y="616853"/>
                    <a:pt x="6038962" y="616853"/>
                  </a:cubicBezTo>
                  <a:lnTo>
                    <a:pt x="6046055" y="616853"/>
                  </a:lnTo>
                  <a:cubicBezTo>
                    <a:pt x="6046055" y="616846"/>
                    <a:pt x="6046055" y="616733"/>
                    <a:pt x="6046055" y="614962"/>
                  </a:cubicBezTo>
                  <a:lnTo>
                    <a:pt x="6046055" y="601721"/>
                  </a:lnTo>
                  <a:cubicBezTo>
                    <a:pt x="6046064" y="601721"/>
                    <a:pt x="6046136" y="601721"/>
                    <a:pt x="6046815" y="601721"/>
                  </a:cubicBezTo>
                  <a:lnTo>
                    <a:pt x="6052135" y="601721"/>
                  </a:lnTo>
                  <a:cubicBezTo>
                    <a:pt x="6052135" y="601714"/>
                    <a:pt x="6052135" y="601629"/>
                    <a:pt x="6052135" y="600640"/>
                  </a:cubicBezTo>
                  <a:lnTo>
                    <a:pt x="6052135" y="593073"/>
                  </a:lnTo>
                  <a:cubicBezTo>
                    <a:pt x="6052143" y="593073"/>
                    <a:pt x="6052267" y="593073"/>
                    <a:pt x="6054163" y="593073"/>
                  </a:cubicBezTo>
                  <a:lnTo>
                    <a:pt x="6068350" y="593073"/>
                  </a:lnTo>
                  <a:cubicBezTo>
                    <a:pt x="6068350" y="593080"/>
                    <a:pt x="6068350" y="593157"/>
                    <a:pt x="6068350" y="594154"/>
                  </a:cubicBezTo>
                  <a:lnTo>
                    <a:pt x="6068350" y="601721"/>
                  </a:lnTo>
                  <a:cubicBezTo>
                    <a:pt x="6068360" y="601721"/>
                    <a:pt x="6068861" y="601721"/>
                    <a:pt x="6090642" y="601721"/>
                  </a:cubicBezTo>
                  <a:cubicBezTo>
                    <a:pt x="6090642" y="601713"/>
                    <a:pt x="6090642" y="601599"/>
                    <a:pt x="6090642" y="599829"/>
                  </a:cubicBezTo>
                  <a:lnTo>
                    <a:pt x="6090642" y="586588"/>
                  </a:lnTo>
                  <a:cubicBezTo>
                    <a:pt x="6090648" y="586588"/>
                    <a:pt x="6090745" y="586588"/>
                    <a:pt x="6092416" y="586588"/>
                  </a:cubicBezTo>
                  <a:lnTo>
                    <a:pt x="6104829" y="586588"/>
                  </a:lnTo>
                  <a:cubicBezTo>
                    <a:pt x="6104829" y="586600"/>
                    <a:pt x="6104829" y="587114"/>
                    <a:pt x="6104829" y="610368"/>
                  </a:cubicBezTo>
                  <a:cubicBezTo>
                    <a:pt x="6104836" y="610368"/>
                    <a:pt x="6104916" y="610368"/>
                    <a:pt x="6105843" y="610368"/>
                  </a:cubicBezTo>
                  <a:lnTo>
                    <a:pt x="6112936" y="610368"/>
                  </a:lnTo>
                  <a:cubicBezTo>
                    <a:pt x="6112936" y="610362"/>
                    <a:pt x="6112936" y="610281"/>
                    <a:pt x="6112936" y="609287"/>
                  </a:cubicBezTo>
                  <a:lnTo>
                    <a:pt x="6112936" y="601721"/>
                  </a:lnTo>
                  <a:cubicBezTo>
                    <a:pt x="6112945" y="601721"/>
                    <a:pt x="6113063" y="601721"/>
                    <a:pt x="6114709" y="601721"/>
                  </a:cubicBezTo>
                  <a:lnTo>
                    <a:pt x="6127123" y="601721"/>
                  </a:lnTo>
                  <a:cubicBezTo>
                    <a:pt x="6127123" y="601734"/>
                    <a:pt x="6127123" y="602293"/>
                    <a:pt x="6127123" y="627662"/>
                  </a:cubicBezTo>
                  <a:cubicBezTo>
                    <a:pt x="6127131" y="627662"/>
                    <a:pt x="6127249" y="627662"/>
                    <a:pt x="6129150" y="627662"/>
                  </a:cubicBezTo>
                  <a:lnTo>
                    <a:pt x="6143336" y="627662"/>
                  </a:lnTo>
                  <a:cubicBezTo>
                    <a:pt x="6143336" y="627673"/>
                    <a:pt x="6143336" y="627788"/>
                    <a:pt x="6143336" y="629283"/>
                  </a:cubicBezTo>
                  <a:lnTo>
                    <a:pt x="6143336" y="640633"/>
                  </a:lnTo>
                  <a:cubicBezTo>
                    <a:pt x="6143344" y="640633"/>
                    <a:pt x="6143415" y="640633"/>
                    <a:pt x="6144096" y="640633"/>
                  </a:cubicBezTo>
                  <a:lnTo>
                    <a:pt x="6149417" y="640633"/>
                  </a:lnTo>
                  <a:cubicBezTo>
                    <a:pt x="6149417" y="640625"/>
                    <a:pt x="6149417" y="640549"/>
                    <a:pt x="6149417" y="639822"/>
                  </a:cubicBezTo>
                  <a:lnTo>
                    <a:pt x="6149417" y="634147"/>
                  </a:lnTo>
                  <a:cubicBezTo>
                    <a:pt x="6149434" y="634147"/>
                    <a:pt x="6150153" y="634147"/>
                    <a:pt x="6179817" y="634147"/>
                  </a:cubicBezTo>
                  <a:cubicBezTo>
                    <a:pt x="6179817" y="634161"/>
                    <a:pt x="6179817" y="634724"/>
                    <a:pt x="6179817" y="657927"/>
                  </a:cubicBezTo>
                  <a:cubicBezTo>
                    <a:pt x="6179824" y="657927"/>
                    <a:pt x="6179903" y="657927"/>
                    <a:pt x="6180830" y="657927"/>
                  </a:cubicBezTo>
                  <a:lnTo>
                    <a:pt x="6187924" y="657927"/>
                  </a:lnTo>
                  <a:cubicBezTo>
                    <a:pt x="6187924" y="657934"/>
                    <a:pt x="6187924" y="658007"/>
                    <a:pt x="6187924" y="659008"/>
                  </a:cubicBezTo>
                  <a:lnTo>
                    <a:pt x="6187924" y="666574"/>
                  </a:lnTo>
                  <a:cubicBezTo>
                    <a:pt x="6187933" y="666574"/>
                    <a:pt x="6188006" y="666574"/>
                    <a:pt x="6188684" y="666574"/>
                  </a:cubicBezTo>
                  <a:lnTo>
                    <a:pt x="6194004" y="666574"/>
                  </a:lnTo>
                  <a:cubicBezTo>
                    <a:pt x="6194004" y="666567"/>
                    <a:pt x="6194004" y="666447"/>
                    <a:pt x="6194004" y="664412"/>
                  </a:cubicBezTo>
                  <a:lnTo>
                    <a:pt x="6194004" y="649280"/>
                  </a:lnTo>
                  <a:cubicBezTo>
                    <a:pt x="6194011" y="649280"/>
                    <a:pt x="6194089" y="649280"/>
                    <a:pt x="6195017" y="649280"/>
                  </a:cubicBezTo>
                  <a:lnTo>
                    <a:pt x="6202111" y="649280"/>
                  </a:lnTo>
                  <a:cubicBezTo>
                    <a:pt x="6202111" y="649288"/>
                    <a:pt x="6202111" y="649371"/>
                    <a:pt x="6202111" y="650361"/>
                  </a:cubicBezTo>
                  <a:lnTo>
                    <a:pt x="6202111" y="657927"/>
                  </a:lnTo>
                  <a:lnTo>
                    <a:pt x="6207431" y="655934"/>
                  </a:lnTo>
                  <a:cubicBezTo>
                    <a:pt x="6208191" y="655562"/>
                    <a:pt x="6208191" y="655360"/>
                    <a:pt x="6208191" y="654954"/>
                  </a:cubicBezTo>
                  <a:lnTo>
                    <a:pt x="6208191" y="649280"/>
                  </a:lnTo>
                  <a:cubicBezTo>
                    <a:pt x="6208208" y="649280"/>
                    <a:pt x="6209009" y="649280"/>
                    <a:pt x="6246698" y="649280"/>
                  </a:cubicBezTo>
                  <a:cubicBezTo>
                    <a:pt x="6246698" y="649294"/>
                    <a:pt x="6246698" y="649841"/>
                    <a:pt x="6246698" y="673059"/>
                  </a:cubicBezTo>
                  <a:cubicBezTo>
                    <a:pt x="6246706" y="673059"/>
                    <a:pt x="6246824" y="673059"/>
                    <a:pt x="6248724" y="673059"/>
                  </a:cubicBezTo>
                  <a:lnTo>
                    <a:pt x="6262911" y="673059"/>
                  </a:lnTo>
                  <a:cubicBezTo>
                    <a:pt x="6262911" y="673067"/>
                    <a:pt x="6262911" y="673149"/>
                    <a:pt x="6262911" y="674140"/>
                  </a:cubicBezTo>
                  <a:lnTo>
                    <a:pt x="6262911" y="681706"/>
                  </a:lnTo>
                  <a:cubicBezTo>
                    <a:pt x="6262920" y="681706"/>
                    <a:pt x="6263043" y="681706"/>
                    <a:pt x="6264685" y="681706"/>
                  </a:cubicBezTo>
                  <a:lnTo>
                    <a:pt x="6277098" y="681706"/>
                  </a:lnTo>
                  <a:cubicBezTo>
                    <a:pt x="6277098" y="681694"/>
                    <a:pt x="6277098" y="681183"/>
                    <a:pt x="6277098" y="657927"/>
                  </a:cubicBezTo>
                  <a:cubicBezTo>
                    <a:pt x="6277105" y="657927"/>
                    <a:pt x="6277183" y="657927"/>
                    <a:pt x="6278111" y="657927"/>
                  </a:cubicBezTo>
                  <a:lnTo>
                    <a:pt x="6285205" y="657927"/>
                  </a:lnTo>
                  <a:cubicBezTo>
                    <a:pt x="6285205" y="657908"/>
                    <a:pt x="6285205" y="657137"/>
                    <a:pt x="6285205" y="625500"/>
                  </a:cubicBezTo>
                  <a:cubicBezTo>
                    <a:pt x="6285212" y="625500"/>
                    <a:pt x="6285289" y="625500"/>
                    <a:pt x="6286218" y="625500"/>
                  </a:cubicBezTo>
                  <a:lnTo>
                    <a:pt x="6293312" y="625500"/>
                  </a:lnTo>
                  <a:cubicBezTo>
                    <a:pt x="6293312" y="625494"/>
                    <a:pt x="6293312" y="625385"/>
                    <a:pt x="6293312" y="623609"/>
                  </a:cubicBezTo>
                  <a:lnTo>
                    <a:pt x="6293312" y="610368"/>
                  </a:lnTo>
                  <a:cubicBezTo>
                    <a:pt x="6291285" y="610368"/>
                    <a:pt x="6291285" y="610368"/>
                    <a:pt x="6292045" y="608746"/>
                  </a:cubicBezTo>
                  <a:lnTo>
                    <a:pt x="6297365" y="597397"/>
                  </a:lnTo>
                  <a:cubicBezTo>
                    <a:pt x="6297370" y="597414"/>
                    <a:pt x="6297565" y="598088"/>
                    <a:pt x="6305472" y="625500"/>
                  </a:cubicBezTo>
                  <a:cubicBezTo>
                    <a:pt x="6305480" y="625500"/>
                    <a:pt x="6305553" y="625500"/>
                    <a:pt x="6306232" y="625500"/>
                  </a:cubicBezTo>
                  <a:lnTo>
                    <a:pt x="6311552" y="625500"/>
                  </a:lnTo>
                  <a:cubicBezTo>
                    <a:pt x="6311552" y="625487"/>
                    <a:pt x="6311552" y="624308"/>
                    <a:pt x="6311552" y="519573"/>
                  </a:cubicBezTo>
                  <a:cubicBezTo>
                    <a:pt x="6311562" y="519573"/>
                    <a:pt x="6311676" y="519573"/>
                    <a:pt x="6313072" y="519573"/>
                  </a:cubicBezTo>
                  <a:lnTo>
                    <a:pt x="6323712" y="519573"/>
                  </a:lnTo>
                  <a:cubicBezTo>
                    <a:pt x="6323712" y="519551"/>
                    <a:pt x="6323712" y="518541"/>
                    <a:pt x="6323712" y="472014"/>
                  </a:cubicBezTo>
                  <a:cubicBezTo>
                    <a:pt x="6323729" y="472014"/>
                    <a:pt x="6324354" y="472014"/>
                    <a:pt x="6350059" y="472014"/>
                  </a:cubicBezTo>
                  <a:cubicBezTo>
                    <a:pt x="6350059" y="472002"/>
                    <a:pt x="6350059" y="471492"/>
                    <a:pt x="6350059" y="450396"/>
                  </a:cubicBezTo>
                  <a:cubicBezTo>
                    <a:pt x="6350078" y="450396"/>
                    <a:pt x="6350867" y="450396"/>
                    <a:pt x="6384513" y="450396"/>
                  </a:cubicBezTo>
                  <a:cubicBezTo>
                    <a:pt x="6384513" y="450404"/>
                    <a:pt x="6384513" y="450534"/>
                    <a:pt x="6384513" y="452828"/>
                  </a:cubicBezTo>
                  <a:lnTo>
                    <a:pt x="6384513" y="469852"/>
                  </a:lnTo>
                  <a:cubicBezTo>
                    <a:pt x="6384522" y="469852"/>
                    <a:pt x="6384653" y="469852"/>
                    <a:pt x="6386793" y="469852"/>
                  </a:cubicBezTo>
                  <a:lnTo>
                    <a:pt x="6402753" y="469852"/>
                  </a:lnTo>
                  <a:cubicBezTo>
                    <a:pt x="6402753" y="469870"/>
                    <a:pt x="6402753" y="470764"/>
                    <a:pt x="6402753" y="517411"/>
                  </a:cubicBezTo>
                  <a:cubicBezTo>
                    <a:pt x="6402759" y="517411"/>
                    <a:pt x="6402835" y="517411"/>
                    <a:pt x="6403766" y="517411"/>
                  </a:cubicBezTo>
                  <a:lnTo>
                    <a:pt x="6410860" y="517411"/>
                  </a:lnTo>
                  <a:lnTo>
                    <a:pt x="6425047" y="521735"/>
                  </a:lnTo>
                  <a:cubicBezTo>
                    <a:pt x="6425047" y="521745"/>
                    <a:pt x="6425047" y="522395"/>
                    <a:pt x="6425047" y="560647"/>
                  </a:cubicBezTo>
                  <a:cubicBezTo>
                    <a:pt x="6425053" y="560647"/>
                    <a:pt x="6425128" y="560647"/>
                    <a:pt x="6426060" y="560647"/>
                  </a:cubicBezTo>
                  <a:lnTo>
                    <a:pt x="6433153" y="560647"/>
                  </a:lnTo>
                  <a:cubicBezTo>
                    <a:pt x="6433153" y="560657"/>
                    <a:pt x="6433153" y="560763"/>
                    <a:pt x="6433153" y="562268"/>
                  </a:cubicBezTo>
                  <a:lnTo>
                    <a:pt x="6433153" y="573617"/>
                  </a:lnTo>
                  <a:cubicBezTo>
                    <a:pt x="6433161" y="573617"/>
                    <a:pt x="6433285" y="573617"/>
                    <a:pt x="6435180" y="573617"/>
                  </a:cubicBezTo>
                  <a:lnTo>
                    <a:pt x="6449367" y="573617"/>
                  </a:lnTo>
                  <a:lnTo>
                    <a:pt x="6455447" y="580103"/>
                  </a:lnTo>
                  <a:cubicBezTo>
                    <a:pt x="6455447" y="580115"/>
                    <a:pt x="6455447" y="580601"/>
                    <a:pt x="6455447" y="601721"/>
                  </a:cubicBezTo>
                  <a:cubicBezTo>
                    <a:pt x="6455456" y="601721"/>
                    <a:pt x="6455587" y="601721"/>
                    <a:pt x="6457727" y="601721"/>
                  </a:cubicBezTo>
                  <a:lnTo>
                    <a:pt x="6473687" y="601721"/>
                  </a:lnTo>
                  <a:cubicBezTo>
                    <a:pt x="6473687" y="601728"/>
                    <a:pt x="6473687" y="601808"/>
                    <a:pt x="6473687" y="602801"/>
                  </a:cubicBezTo>
                  <a:lnTo>
                    <a:pt x="6473687" y="610368"/>
                  </a:lnTo>
                  <a:cubicBezTo>
                    <a:pt x="6473696" y="610368"/>
                    <a:pt x="6473795" y="610368"/>
                    <a:pt x="6474954" y="610368"/>
                  </a:cubicBezTo>
                  <a:lnTo>
                    <a:pt x="6483821" y="610368"/>
                  </a:lnTo>
                  <a:cubicBezTo>
                    <a:pt x="6483821" y="610377"/>
                    <a:pt x="6483821" y="610506"/>
                    <a:pt x="6483821" y="612529"/>
                  </a:cubicBezTo>
                  <a:lnTo>
                    <a:pt x="6483821" y="627662"/>
                  </a:lnTo>
                  <a:cubicBezTo>
                    <a:pt x="6487874" y="627662"/>
                    <a:pt x="6487874" y="627662"/>
                    <a:pt x="6487874" y="625770"/>
                  </a:cubicBezTo>
                  <a:lnTo>
                    <a:pt x="6487874" y="612529"/>
                  </a:lnTo>
                  <a:cubicBezTo>
                    <a:pt x="6487880" y="612529"/>
                    <a:pt x="6487958" y="612529"/>
                    <a:pt x="6488887" y="612529"/>
                  </a:cubicBezTo>
                  <a:lnTo>
                    <a:pt x="6495981" y="612529"/>
                  </a:lnTo>
                  <a:cubicBezTo>
                    <a:pt x="6495981" y="612540"/>
                    <a:pt x="6495981" y="612659"/>
                    <a:pt x="6495981" y="614151"/>
                  </a:cubicBezTo>
                  <a:lnTo>
                    <a:pt x="6495981" y="625500"/>
                  </a:lnTo>
                  <a:cubicBezTo>
                    <a:pt x="6495990" y="625500"/>
                    <a:pt x="6496063" y="625500"/>
                    <a:pt x="6496741" y="625500"/>
                  </a:cubicBezTo>
                  <a:lnTo>
                    <a:pt x="6502061" y="625500"/>
                  </a:lnTo>
                  <a:cubicBezTo>
                    <a:pt x="6502061" y="621177"/>
                    <a:pt x="6502061" y="621177"/>
                    <a:pt x="6550701" y="621177"/>
                  </a:cubicBezTo>
                  <a:cubicBezTo>
                    <a:pt x="6550701" y="621186"/>
                    <a:pt x="6550701" y="621287"/>
                    <a:pt x="6550701" y="622528"/>
                  </a:cubicBezTo>
                  <a:lnTo>
                    <a:pt x="6550701" y="631985"/>
                  </a:lnTo>
                  <a:cubicBezTo>
                    <a:pt x="6550709" y="631985"/>
                    <a:pt x="6550784" y="631985"/>
                    <a:pt x="6551461" y="631985"/>
                  </a:cubicBezTo>
                  <a:lnTo>
                    <a:pt x="6556782" y="631985"/>
                  </a:lnTo>
                  <a:cubicBezTo>
                    <a:pt x="6556782" y="631994"/>
                    <a:pt x="6556782" y="632116"/>
                    <a:pt x="6556782" y="634147"/>
                  </a:cubicBezTo>
                  <a:lnTo>
                    <a:pt x="6556782" y="649280"/>
                  </a:lnTo>
                  <a:cubicBezTo>
                    <a:pt x="6556790" y="649276"/>
                    <a:pt x="6556906" y="649198"/>
                    <a:pt x="6558808" y="647929"/>
                  </a:cubicBezTo>
                  <a:lnTo>
                    <a:pt x="6572995" y="638471"/>
                  </a:lnTo>
                  <a:cubicBezTo>
                    <a:pt x="6572997" y="638452"/>
                    <a:pt x="6573128" y="637577"/>
                    <a:pt x="6579075" y="597397"/>
                  </a:cubicBezTo>
                  <a:cubicBezTo>
                    <a:pt x="6579084" y="597395"/>
                    <a:pt x="6579153" y="597369"/>
                    <a:pt x="6579835" y="597127"/>
                  </a:cubicBezTo>
                  <a:lnTo>
                    <a:pt x="6585155" y="595235"/>
                  </a:lnTo>
                  <a:cubicBezTo>
                    <a:pt x="6585155" y="595219"/>
                    <a:pt x="6585188" y="594158"/>
                    <a:pt x="6587182" y="526058"/>
                  </a:cubicBezTo>
                  <a:cubicBezTo>
                    <a:pt x="6587182" y="526076"/>
                    <a:pt x="6587215" y="527167"/>
                    <a:pt x="6589209" y="595235"/>
                  </a:cubicBezTo>
                  <a:cubicBezTo>
                    <a:pt x="6589218" y="595238"/>
                    <a:pt x="6589289" y="595263"/>
                    <a:pt x="6589969" y="595505"/>
                  </a:cubicBezTo>
                  <a:lnTo>
                    <a:pt x="6595289" y="597397"/>
                  </a:lnTo>
                  <a:cubicBezTo>
                    <a:pt x="6595289" y="597377"/>
                    <a:pt x="6595289" y="596044"/>
                    <a:pt x="6595289" y="510926"/>
                  </a:cubicBezTo>
                  <a:cubicBezTo>
                    <a:pt x="6599342" y="510926"/>
                    <a:pt x="6599342" y="510926"/>
                    <a:pt x="6599342" y="478499"/>
                  </a:cubicBezTo>
                  <a:cubicBezTo>
                    <a:pt x="6599354" y="478499"/>
                    <a:pt x="6600040" y="478499"/>
                    <a:pt x="6637849" y="478499"/>
                  </a:cubicBezTo>
                  <a:cubicBezTo>
                    <a:pt x="6637849" y="478516"/>
                    <a:pt x="6637849" y="479234"/>
                    <a:pt x="6637849" y="510926"/>
                  </a:cubicBezTo>
                  <a:cubicBezTo>
                    <a:pt x="6637858" y="510926"/>
                    <a:pt x="6637930" y="510926"/>
                    <a:pt x="6638609" y="510926"/>
                  </a:cubicBezTo>
                  <a:lnTo>
                    <a:pt x="6643929" y="510926"/>
                  </a:lnTo>
                  <a:cubicBezTo>
                    <a:pt x="6643929" y="510905"/>
                    <a:pt x="6643929" y="509599"/>
                    <a:pt x="6643929" y="428778"/>
                  </a:cubicBezTo>
                  <a:cubicBezTo>
                    <a:pt x="6643935" y="428778"/>
                    <a:pt x="6644034" y="428778"/>
                    <a:pt x="6645703" y="428778"/>
                  </a:cubicBezTo>
                  <a:lnTo>
                    <a:pt x="6658116" y="428778"/>
                  </a:lnTo>
                  <a:cubicBezTo>
                    <a:pt x="6658116" y="428771"/>
                    <a:pt x="6658116" y="428660"/>
                    <a:pt x="6658116" y="426887"/>
                  </a:cubicBezTo>
                  <a:lnTo>
                    <a:pt x="6658116" y="413646"/>
                  </a:lnTo>
                  <a:cubicBezTo>
                    <a:pt x="6658127" y="413646"/>
                    <a:pt x="6658625" y="413646"/>
                    <a:pt x="6680410" y="413646"/>
                  </a:cubicBezTo>
                  <a:cubicBezTo>
                    <a:pt x="6680410" y="413639"/>
                    <a:pt x="6680410" y="413558"/>
                    <a:pt x="6680410" y="412565"/>
                  </a:cubicBezTo>
                  <a:lnTo>
                    <a:pt x="6680410" y="404999"/>
                  </a:lnTo>
                  <a:cubicBezTo>
                    <a:pt x="6680417" y="404999"/>
                    <a:pt x="6680527" y="404999"/>
                    <a:pt x="6682183" y="404999"/>
                  </a:cubicBezTo>
                  <a:lnTo>
                    <a:pt x="6694597" y="404999"/>
                  </a:lnTo>
                  <a:cubicBezTo>
                    <a:pt x="6694597" y="405007"/>
                    <a:pt x="6694597" y="405086"/>
                    <a:pt x="6694597" y="406080"/>
                  </a:cubicBezTo>
                  <a:lnTo>
                    <a:pt x="6694597" y="413646"/>
                  </a:lnTo>
                  <a:cubicBezTo>
                    <a:pt x="6694606" y="413646"/>
                    <a:pt x="6694679" y="413646"/>
                    <a:pt x="6695357" y="413646"/>
                  </a:cubicBezTo>
                  <a:lnTo>
                    <a:pt x="6700677" y="413646"/>
                  </a:lnTo>
                  <a:lnTo>
                    <a:pt x="6710810" y="409322"/>
                  </a:lnTo>
                  <a:lnTo>
                    <a:pt x="6714863" y="412565"/>
                  </a:lnTo>
                  <a:lnTo>
                    <a:pt x="6714863" y="404999"/>
                  </a:lnTo>
                  <a:cubicBezTo>
                    <a:pt x="6714872" y="404999"/>
                    <a:pt x="6715009" y="404999"/>
                    <a:pt x="6717143" y="404999"/>
                  </a:cubicBezTo>
                  <a:lnTo>
                    <a:pt x="6733104" y="404999"/>
                  </a:lnTo>
                  <a:cubicBezTo>
                    <a:pt x="6733104" y="405007"/>
                    <a:pt x="6733104" y="405086"/>
                    <a:pt x="6733104" y="406080"/>
                  </a:cubicBezTo>
                  <a:lnTo>
                    <a:pt x="6733104" y="413646"/>
                  </a:lnTo>
                  <a:cubicBezTo>
                    <a:pt x="6733123" y="413646"/>
                    <a:pt x="6733859" y="413646"/>
                    <a:pt x="6763504" y="413646"/>
                  </a:cubicBezTo>
                  <a:cubicBezTo>
                    <a:pt x="6763504" y="413656"/>
                    <a:pt x="6763504" y="413765"/>
                    <a:pt x="6763504" y="415267"/>
                  </a:cubicBezTo>
                  <a:lnTo>
                    <a:pt x="6763504" y="426617"/>
                  </a:lnTo>
                  <a:cubicBezTo>
                    <a:pt x="6763521" y="426617"/>
                    <a:pt x="6764161" y="426617"/>
                    <a:pt x="6789851" y="426617"/>
                  </a:cubicBezTo>
                  <a:cubicBezTo>
                    <a:pt x="6789851" y="426633"/>
                    <a:pt x="6789851" y="427313"/>
                    <a:pt x="6789851" y="456881"/>
                  </a:cubicBezTo>
                  <a:cubicBezTo>
                    <a:pt x="6789860" y="456881"/>
                    <a:pt x="6789933" y="456881"/>
                    <a:pt x="6790611" y="456881"/>
                  </a:cubicBezTo>
                  <a:lnTo>
                    <a:pt x="6795931" y="456881"/>
                  </a:lnTo>
                  <a:cubicBezTo>
                    <a:pt x="6795931" y="456888"/>
                    <a:pt x="6795931" y="456974"/>
                    <a:pt x="6795931" y="457962"/>
                  </a:cubicBezTo>
                  <a:lnTo>
                    <a:pt x="6795931" y="465529"/>
                  </a:lnTo>
                  <a:cubicBezTo>
                    <a:pt x="6799985" y="465529"/>
                    <a:pt x="6799985" y="465529"/>
                    <a:pt x="6799985" y="495793"/>
                  </a:cubicBezTo>
                  <a:cubicBezTo>
                    <a:pt x="6799994" y="495793"/>
                    <a:pt x="6800068" y="495793"/>
                    <a:pt x="6800745" y="495793"/>
                  </a:cubicBezTo>
                  <a:lnTo>
                    <a:pt x="6806065" y="495793"/>
                  </a:lnTo>
                  <a:cubicBezTo>
                    <a:pt x="6806065" y="495802"/>
                    <a:pt x="6806065" y="495869"/>
                    <a:pt x="6806065" y="496604"/>
                  </a:cubicBezTo>
                  <a:lnTo>
                    <a:pt x="6806065" y="502279"/>
                  </a:lnTo>
                  <a:cubicBezTo>
                    <a:pt x="6806071" y="502279"/>
                    <a:pt x="6806149" y="502279"/>
                    <a:pt x="6807078" y="502279"/>
                  </a:cubicBezTo>
                  <a:lnTo>
                    <a:pt x="6814171" y="502279"/>
                  </a:lnTo>
                  <a:cubicBezTo>
                    <a:pt x="6814171" y="502296"/>
                    <a:pt x="6814171" y="503009"/>
                    <a:pt x="6814171" y="532544"/>
                  </a:cubicBezTo>
                  <a:cubicBezTo>
                    <a:pt x="6814179" y="532544"/>
                    <a:pt x="6814299" y="532544"/>
                    <a:pt x="6816198" y="532544"/>
                  </a:cubicBezTo>
                  <a:lnTo>
                    <a:pt x="6830385" y="532544"/>
                  </a:lnTo>
                  <a:cubicBezTo>
                    <a:pt x="6830385" y="532560"/>
                    <a:pt x="6830385" y="533140"/>
                    <a:pt x="6830385" y="556323"/>
                  </a:cubicBezTo>
                  <a:cubicBezTo>
                    <a:pt x="6832412" y="556323"/>
                    <a:pt x="6832412" y="556323"/>
                    <a:pt x="6832412" y="557944"/>
                  </a:cubicBezTo>
                  <a:lnTo>
                    <a:pt x="6832412" y="569294"/>
                  </a:lnTo>
                  <a:cubicBezTo>
                    <a:pt x="6832421" y="569294"/>
                    <a:pt x="6832491" y="569294"/>
                    <a:pt x="6833172" y="569294"/>
                  </a:cubicBezTo>
                  <a:lnTo>
                    <a:pt x="6838492" y="569294"/>
                  </a:lnTo>
                  <a:cubicBezTo>
                    <a:pt x="6838492" y="569308"/>
                    <a:pt x="6838492" y="569871"/>
                    <a:pt x="6838492" y="593073"/>
                  </a:cubicBezTo>
                  <a:cubicBezTo>
                    <a:pt x="6838500" y="593073"/>
                    <a:pt x="6838599" y="593073"/>
                    <a:pt x="6839758" y="593073"/>
                  </a:cubicBezTo>
                  <a:lnTo>
                    <a:pt x="6848625" y="593073"/>
                  </a:lnTo>
                  <a:cubicBezTo>
                    <a:pt x="6850652" y="595235"/>
                    <a:pt x="6850652" y="595235"/>
                    <a:pt x="6850652" y="597127"/>
                  </a:cubicBezTo>
                  <a:lnTo>
                    <a:pt x="6850652" y="610368"/>
                  </a:lnTo>
                  <a:cubicBezTo>
                    <a:pt x="6850657" y="610361"/>
                    <a:pt x="6850744" y="610254"/>
                    <a:pt x="6852172" y="608476"/>
                  </a:cubicBezTo>
                  <a:lnTo>
                    <a:pt x="6862812" y="595235"/>
                  </a:lnTo>
                  <a:cubicBezTo>
                    <a:pt x="6862827" y="595235"/>
                    <a:pt x="6863466" y="595235"/>
                    <a:pt x="6891186" y="595235"/>
                  </a:cubicBezTo>
                  <a:cubicBezTo>
                    <a:pt x="6891186" y="595260"/>
                    <a:pt x="6891186" y="596661"/>
                    <a:pt x="6891186" y="681706"/>
                  </a:cubicBezTo>
                  <a:cubicBezTo>
                    <a:pt x="6891194" y="681706"/>
                    <a:pt x="6891270" y="681706"/>
                    <a:pt x="6891946" y="681706"/>
                  </a:cubicBezTo>
                  <a:lnTo>
                    <a:pt x="6897266" y="681706"/>
                  </a:lnTo>
                  <a:cubicBezTo>
                    <a:pt x="6897270" y="681698"/>
                    <a:pt x="6897329" y="681598"/>
                    <a:pt x="6898026" y="680355"/>
                  </a:cubicBezTo>
                  <a:lnTo>
                    <a:pt x="6903346" y="670897"/>
                  </a:lnTo>
                  <a:cubicBezTo>
                    <a:pt x="6903346" y="670904"/>
                    <a:pt x="6903346" y="671003"/>
                    <a:pt x="6903346" y="672789"/>
                  </a:cubicBezTo>
                  <a:lnTo>
                    <a:pt x="6903346" y="686030"/>
                  </a:lnTo>
                  <a:cubicBezTo>
                    <a:pt x="6907399" y="686030"/>
                    <a:pt x="6907399" y="686030"/>
                    <a:pt x="6907399" y="640633"/>
                  </a:cubicBezTo>
                  <a:cubicBezTo>
                    <a:pt x="6907408" y="640633"/>
                    <a:pt x="6907478" y="640633"/>
                    <a:pt x="6908159" y="640633"/>
                  </a:cubicBezTo>
                  <a:lnTo>
                    <a:pt x="6913479" y="640633"/>
                  </a:lnTo>
                  <a:cubicBezTo>
                    <a:pt x="6913479" y="640618"/>
                    <a:pt x="6913479" y="639618"/>
                    <a:pt x="6913479" y="575779"/>
                  </a:cubicBezTo>
                  <a:cubicBezTo>
                    <a:pt x="6913486" y="575779"/>
                    <a:pt x="6913567" y="575779"/>
                    <a:pt x="6914493" y="575779"/>
                  </a:cubicBezTo>
                  <a:lnTo>
                    <a:pt x="6921586" y="575779"/>
                  </a:lnTo>
                  <a:cubicBezTo>
                    <a:pt x="6921592" y="575758"/>
                    <a:pt x="6921856" y="574818"/>
                    <a:pt x="6933746" y="532544"/>
                  </a:cubicBezTo>
                  <a:cubicBezTo>
                    <a:pt x="6933755" y="532544"/>
                    <a:pt x="6933852" y="532544"/>
                    <a:pt x="6935013" y="532544"/>
                  </a:cubicBezTo>
                  <a:lnTo>
                    <a:pt x="6943880" y="532544"/>
                  </a:lnTo>
                  <a:cubicBezTo>
                    <a:pt x="6943885" y="532567"/>
                    <a:pt x="6944111" y="533533"/>
                    <a:pt x="6954013" y="575779"/>
                  </a:cubicBezTo>
                  <a:cubicBezTo>
                    <a:pt x="6954019" y="575779"/>
                    <a:pt x="6954093" y="575779"/>
                    <a:pt x="6955026" y="575779"/>
                  </a:cubicBezTo>
                  <a:lnTo>
                    <a:pt x="6962120" y="575779"/>
                  </a:lnTo>
                  <a:cubicBezTo>
                    <a:pt x="6962120" y="575790"/>
                    <a:pt x="6962120" y="576457"/>
                    <a:pt x="6962120" y="614691"/>
                  </a:cubicBezTo>
                  <a:cubicBezTo>
                    <a:pt x="6962127" y="614691"/>
                    <a:pt x="6962226" y="614691"/>
                    <a:pt x="6963893" y="614691"/>
                  </a:cubicBezTo>
                  <a:lnTo>
                    <a:pt x="6976307" y="614691"/>
                  </a:lnTo>
                  <a:cubicBezTo>
                    <a:pt x="6976307" y="614699"/>
                    <a:pt x="6976307" y="614821"/>
                    <a:pt x="6976307" y="616853"/>
                  </a:cubicBezTo>
                  <a:lnTo>
                    <a:pt x="6976307" y="631985"/>
                  </a:lnTo>
                  <a:cubicBezTo>
                    <a:pt x="6980360" y="631985"/>
                    <a:pt x="6980360" y="631985"/>
                    <a:pt x="6980360" y="629824"/>
                  </a:cubicBezTo>
                  <a:lnTo>
                    <a:pt x="6980360" y="614691"/>
                  </a:lnTo>
                  <a:cubicBezTo>
                    <a:pt x="6980370" y="614691"/>
                    <a:pt x="6980482" y="614691"/>
                    <a:pt x="6981880" y="614691"/>
                  </a:cubicBezTo>
                  <a:lnTo>
                    <a:pt x="6992520" y="614691"/>
                  </a:lnTo>
                  <a:cubicBezTo>
                    <a:pt x="6992520" y="614701"/>
                    <a:pt x="6992520" y="614818"/>
                    <a:pt x="6992520" y="616312"/>
                  </a:cubicBezTo>
                  <a:lnTo>
                    <a:pt x="6992520" y="627662"/>
                  </a:lnTo>
                  <a:cubicBezTo>
                    <a:pt x="6992536" y="627662"/>
                    <a:pt x="6993245" y="627662"/>
                    <a:pt x="7022921" y="627662"/>
                  </a:cubicBezTo>
                  <a:cubicBezTo>
                    <a:pt x="7022921" y="627645"/>
                    <a:pt x="7022921" y="626874"/>
                    <a:pt x="7022921" y="590912"/>
                  </a:cubicBezTo>
                  <a:cubicBezTo>
                    <a:pt x="7022929" y="590912"/>
                    <a:pt x="7023022" y="590912"/>
                    <a:pt x="7024187" y="590912"/>
                  </a:cubicBezTo>
                  <a:lnTo>
                    <a:pt x="7033054" y="590912"/>
                  </a:lnTo>
                  <a:cubicBezTo>
                    <a:pt x="7033054" y="590923"/>
                    <a:pt x="7033054" y="591417"/>
                    <a:pt x="7033054" y="612529"/>
                  </a:cubicBezTo>
                  <a:cubicBezTo>
                    <a:pt x="7035081" y="612529"/>
                    <a:pt x="7035081" y="612529"/>
                    <a:pt x="7035081" y="580103"/>
                  </a:cubicBezTo>
                  <a:cubicBezTo>
                    <a:pt x="7035095" y="580103"/>
                    <a:pt x="7035636" y="580103"/>
                    <a:pt x="7057374" y="580103"/>
                  </a:cubicBezTo>
                  <a:cubicBezTo>
                    <a:pt x="7057374" y="580093"/>
                    <a:pt x="7057374" y="579973"/>
                    <a:pt x="7057374" y="578481"/>
                  </a:cubicBezTo>
                  <a:lnTo>
                    <a:pt x="7057374" y="567132"/>
                  </a:lnTo>
                  <a:cubicBezTo>
                    <a:pt x="7057382" y="567132"/>
                    <a:pt x="7057457" y="567132"/>
                    <a:pt x="7058134" y="567132"/>
                  </a:cubicBezTo>
                  <a:lnTo>
                    <a:pt x="7063454" y="567132"/>
                  </a:lnTo>
                  <a:cubicBezTo>
                    <a:pt x="7063454" y="567126"/>
                    <a:pt x="7063454" y="567013"/>
                    <a:pt x="7063454" y="565241"/>
                  </a:cubicBezTo>
                  <a:lnTo>
                    <a:pt x="7063454" y="552000"/>
                  </a:lnTo>
                  <a:lnTo>
                    <a:pt x="7067508" y="558485"/>
                  </a:lnTo>
                  <a:cubicBezTo>
                    <a:pt x="7067516" y="558485"/>
                    <a:pt x="7067645" y="558485"/>
                    <a:pt x="7069788" y="558485"/>
                  </a:cubicBezTo>
                  <a:lnTo>
                    <a:pt x="7085748" y="558485"/>
                  </a:lnTo>
                  <a:cubicBezTo>
                    <a:pt x="7085748" y="558477"/>
                    <a:pt x="7085748" y="558409"/>
                    <a:pt x="7085748" y="557674"/>
                  </a:cubicBezTo>
                  <a:lnTo>
                    <a:pt x="7085748" y="552000"/>
                  </a:lnTo>
                  <a:cubicBezTo>
                    <a:pt x="7085757" y="552000"/>
                    <a:pt x="7085831" y="552000"/>
                    <a:pt x="7086508" y="552000"/>
                  </a:cubicBezTo>
                  <a:lnTo>
                    <a:pt x="7091828" y="552000"/>
                  </a:lnTo>
                  <a:cubicBezTo>
                    <a:pt x="7091828" y="552009"/>
                    <a:pt x="7091828" y="552109"/>
                    <a:pt x="7091828" y="553351"/>
                  </a:cubicBezTo>
                  <a:lnTo>
                    <a:pt x="7091828" y="562809"/>
                  </a:lnTo>
                  <a:cubicBezTo>
                    <a:pt x="7091843" y="562809"/>
                    <a:pt x="7092576" y="562809"/>
                    <a:pt x="7130335" y="562809"/>
                  </a:cubicBezTo>
                  <a:cubicBezTo>
                    <a:pt x="7130335" y="562827"/>
                    <a:pt x="7130335" y="564337"/>
                    <a:pt x="7130335" y="701162"/>
                  </a:cubicBezTo>
                  <a:cubicBezTo>
                    <a:pt x="7130345" y="701162"/>
                    <a:pt x="7130460" y="701162"/>
                    <a:pt x="7131855" y="701162"/>
                  </a:cubicBezTo>
                  <a:lnTo>
                    <a:pt x="7142495" y="701162"/>
                  </a:lnTo>
                  <a:cubicBezTo>
                    <a:pt x="7142495" y="696839"/>
                    <a:pt x="7142495" y="692515"/>
                    <a:pt x="7142495" y="688192"/>
                  </a:cubicBezTo>
                  <a:cubicBezTo>
                    <a:pt x="7144522" y="688192"/>
                    <a:pt x="7144522" y="688192"/>
                    <a:pt x="7146549" y="688192"/>
                  </a:cubicBezTo>
                  <a:cubicBezTo>
                    <a:pt x="7146549" y="692515"/>
                    <a:pt x="7146549" y="696839"/>
                    <a:pt x="7146549" y="701162"/>
                  </a:cubicBezTo>
                  <a:cubicBezTo>
                    <a:pt x="7156682" y="701162"/>
                    <a:pt x="7166816" y="701162"/>
                    <a:pt x="7176949" y="701162"/>
                  </a:cubicBezTo>
                  <a:cubicBezTo>
                    <a:pt x="7176949" y="690353"/>
                    <a:pt x="7176949" y="681706"/>
                    <a:pt x="7176949" y="670897"/>
                  </a:cubicBezTo>
                  <a:cubicBezTo>
                    <a:pt x="7181003" y="670897"/>
                    <a:pt x="7185056" y="670897"/>
                    <a:pt x="7189109" y="670897"/>
                  </a:cubicBezTo>
                  <a:lnTo>
                    <a:pt x="7201269" y="668736"/>
                  </a:lnTo>
                  <a:cubicBezTo>
                    <a:pt x="7203296" y="668736"/>
                    <a:pt x="7203296" y="670897"/>
                    <a:pt x="7205323" y="670897"/>
                  </a:cubicBezTo>
                  <a:lnTo>
                    <a:pt x="7215456" y="670897"/>
                  </a:lnTo>
                  <a:cubicBezTo>
                    <a:pt x="7215456" y="681706"/>
                    <a:pt x="7215456" y="692515"/>
                    <a:pt x="7215456" y="701162"/>
                  </a:cubicBezTo>
                  <a:cubicBezTo>
                    <a:pt x="7217483" y="701162"/>
                    <a:pt x="7219510" y="701162"/>
                    <a:pt x="7223563" y="701162"/>
                  </a:cubicBezTo>
                  <a:cubicBezTo>
                    <a:pt x="7223563" y="707648"/>
                    <a:pt x="7223563" y="714133"/>
                    <a:pt x="7223563" y="718457"/>
                  </a:cubicBezTo>
                  <a:lnTo>
                    <a:pt x="7232899" y="719362"/>
                  </a:lnTo>
                  <a:lnTo>
                    <a:pt x="7245857" y="719362"/>
                  </a:lnTo>
                  <a:cubicBezTo>
                    <a:pt x="7245857" y="713553"/>
                    <a:pt x="7245857" y="709381"/>
                    <a:pt x="7245857" y="703324"/>
                  </a:cubicBezTo>
                  <a:lnTo>
                    <a:pt x="7313813" y="703324"/>
                  </a:lnTo>
                  <a:lnTo>
                    <a:pt x="7313813" y="618071"/>
                  </a:lnTo>
                  <a:lnTo>
                    <a:pt x="7385821" y="618071"/>
                  </a:lnTo>
                  <a:lnTo>
                    <a:pt x="7385821" y="696839"/>
                  </a:lnTo>
                  <a:cubicBezTo>
                    <a:pt x="7386456" y="696839"/>
                    <a:pt x="7387091" y="696839"/>
                    <a:pt x="7387725" y="696839"/>
                  </a:cubicBezTo>
                  <a:lnTo>
                    <a:pt x="7388967" y="719362"/>
                  </a:lnTo>
                  <a:lnTo>
                    <a:pt x="7398643" y="719362"/>
                  </a:lnTo>
                  <a:cubicBezTo>
                    <a:pt x="7399179" y="712148"/>
                    <a:pt x="7399885" y="704494"/>
                    <a:pt x="7399885" y="696839"/>
                  </a:cubicBezTo>
                  <a:cubicBezTo>
                    <a:pt x="7401912" y="696839"/>
                    <a:pt x="7403939" y="696839"/>
                    <a:pt x="7405965" y="696839"/>
                  </a:cubicBezTo>
                  <a:lnTo>
                    <a:pt x="7407207" y="719362"/>
                  </a:lnTo>
                  <a:lnTo>
                    <a:pt x="7457829" y="719362"/>
                  </a:lnTo>
                  <a:lnTo>
                    <a:pt x="7457829" y="556334"/>
                  </a:lnTo>
                  <a:lnTo>
                    <a:pt x="7655156" y="556334"/>
                  </a:lnTo>
                  <a:lnTo>
                    <a:pt x="7655156" y="719362"/>
                  </a:lnTo>
                  <a:lnTo>
                    <a:pt x="7673853" y="719362"/>
                  </a:lnTo>
                  <a:lnTo>
                    <a:pt x="7673853" y="636669"/>
                  </a:lnTo>
                  <a:lnTo>
                    <a:pt x="7768973" y="636669"/>
                  </a:lnTo>
                  <a:lnTo>
                    <a:pt x="7773382" y="519115"/>
                  </a:lnTo>
                  <a:lnTo>
                    <a:pt x="7819759" y="519115"/>
                  </a:lnTo>
                  <a:lnTo>
                    <a:pt x="7821437" y="571456"/>
                  </a:lnTo>
                  <a:cubicBezTo>
                    <a:pt x="7843732" y="571456"/>
                    <a:pt x="7866024" y="571456"/>
                    <a:pt x="7886292" y="571456"/>
                  </a:cubicBezTo>
                  <a:cubicBezTo>
                    <a:pt x="7886292" y="597397"/>
                    <a:pt x="7886292" y="623338"/>
                    <a:pt x="7886292" y="647118"/>
                  </a:cubicBezTo>
                  <a:cubicBezTo>
                    <a:pt x="7890345" y="647118"/>
                    <a:pt x="7892372" y="647118"/>
                    <a:pt x="7894398" y="647118"/>
                  </a:cubicBezTo>
                  <a:cubicBezTo>
                    <a:pt x="7894398" y="644956"/>
                    <a:pt x="7896425" y="642794"/>
                    <a:pt x="7896425" y="640633"/>
                  </a:cubicBezTo>
                  <a:cubicBezTo>
                    <a:pt x="7898452" y="640633"/>
                    <a:pt x="7900478" y="640633"/>
                    <a:pt x="7902505" y="640633"/>
                  </a:cubicBezTo>
                  <a:cubicBezTo>
                    <a:pt x="7902505" y="642794"/>
                    <a:pt x="7902505" y="644956"/>
                    <a:pt x="7904533" y="649280"/>
                  </a:cubicBezTo>
                  <a:cubicBezTo>
                    <a:pt x="7908585" y="649280"/>
                    <a:pt x="7912638" y="649280"/>
                    <a:pt x="7916693" y="649280"/>
                  </a:cubicBezTo>
                  <a:cubicBezTo>
                    <a:pt x="7916693" y="647118"/>
                    <a:pt x="7916693" y="644956"/>
                    <a:pt x="7916693" y="642794"/>
                  </a:cubicBezTo>
                  <a:cubicBezTo>
                    <a:pt x="7924798" y="642794"/>
                    <a:pt x="7930878" y="642794"/>
                    <a:pt x="7938985" y="642794"/>
                  </a:cubicBezTo>
                  <a:cubicBezTo>
                    <a:pt x="7938985" y="644956"/>
                    <a:pt x="7938985" y="647118"/>
                    <a:pt x="7938985" y="649280"/>
                  </a:cubicBezTo>
                  <a:cubicBezTo>
                    <a:pt x="7945065" y="649280"/>
                    <a:pt x="7953173" y="649280"/>
                    <a:pt x="7959253" y="649280"/>
                  </a:cubicBezTo>
                  <a:cubicBezTo>
                    <a:pt x="7959253" y="664412"/>
                    <a:pt x="7959253" y="679545"/>
                    <a:pt x="7959253" y="694677"/>
                  </a:cubicBezTo>
                  <a:cubicBezTo>
                    <a:pt x="7963306" y="694677"/>
                    <a:pt x="7969386" y="694677"/>
                    <a:pt x="7973440" y="694677"/>
                  </a:cubicBezTo>
                  <a:cubicBezTo>
                    <a:pt x="7973440" y="690353"/>
                    <a:pt x="7973440" y="686030"/>
                    <a:pt x="7973440" y="681706"/>
                  </a:cubicBezTo>
                  <a:cubicBezTo>
                    <a:pt x="7979520" y="681706"/>
                    <a:pt x="7985600" y="681706"/>
                    <a:pt x="7989653" y="681706"/>
                  </a:cubicBezTo>
                  <a:cubicBezTo>
                    <a:pt x="7989653" y="621177"/>
                    <a:pt x="7989653" y="562809"/>
                    <a:pt x="7989653" y="502279"/>
                  </a:cubicBezTo>
                  <a:cubicBezTo>
                    <a:pt x="7991680" y="500117"/>
                    <a:pt x="7993706" y="497955"/>
                    <a:pt x="7995733" y="495793"/>
                  </a:cubicBezTo>
                  <a:cubicBezTo>
                    <a:pt x="8020053" y="495793"/>
                    <a:pt x="8044373" y="495793"/>
                    <a:pt x="8068694" y="495793"/>
                  </a:cubicBezTo>
                  <a:lnTo>
                    <a:pt x="8068694" y="504441"/>
                  </a:lnTo>
                  <a:lnTo>
                    <a:pt x="8078828" y="504441"/>
                  </a:lnTo>
                  <a:cubicBezTo>
                    <a:pt x="8078828" y="543353"/>
                    <a:pt x="8078828" y="582265"/>
                    <a:pt x="8078828" y="619015"/>
                  </a:cubicBezTo>
                  <a:cubicBezTo>
                    <a:pt x="8086934" y="619015"/>
                    <a:pt x="8093014" y="619015"/>
                    <a:pt x="8101121" y="619015"/>
                  </a:cubicBezTo>
                  <a:cubicBezTo>
                    <a:pt x="8101121" y="597397"/>
                    <a:pt x="8101121" y="575779"/>
                    <a:pt x="8101121" y="552000"/>
                  </a:cubicBezTo>
                  <a:cubicBezTo>
                    <a:pt x="8109228" y="552000"/>
                    <a:pt x="8119361" y="552000"/>
                    <a:pt x="8127469" y="552000"/>
                  </a:cubicBezTo>
                  <a:cubicBezTo>
                    <a:pt x="8129494" y="552000"/>
                    <a:pt x="8129494" y="549838"/>
                    <a:pt x="8131521" y="547676"/>
                  </a:cubicBezTo>
                  <a:lnTo>
                    <a:pt x="8139629" y="547676"/>
                  </a:lnTo>
                  <a:cubicBezTo>
                    <a:pt x="8141654" y="549838"/>
                    <a:pt x="8141654" y="552000"/>
                    <a:pt x="8143681" y="552000"/>
                  </a:cubicBezTo>
                  <a:cubicBezTo>
                    <a:pt x="8149761" y="552000"/>
                    <a:pt x="8157869" y="552000"/>
                    <a:pt x="8165976" y="552000"/>
                  </a:cubicBezTo>
                  <a:cubicBezTo>
                    <a:pt x="8165976" y="513088"/>
                    <a:pt x="8165976" y="474176"/>
                    <a:pt x="8165976" y="435264"/>
                  </a:cubicBezTo>
                  <a:cubicBezTo>
                    <a:pt x="8165989" y="435261"/>
                    <a:pt x="8166856" y="435097"/>
                    <a:pt x="8222722" y="424455"/>
                  </a:cubicBezTo>
                  <a:cubicBezTo>
                    <a:pt x="8222722" y="424462"/>
                    <a:pt x="8222722" y="424536"/>
                    <a:pt x="8222722" y="425536"/>
                  </a:cubicBezTo>
                  <a:lnTo>
                    <a:pt x="8222722" y="433102"/>
                  </a:lnTo>
                  <a:cubicBezTo>
                    <a:pt x="8222740" y="433102"/>
                    <a:pt x="8223384" y="433102"/>
                    <a:pt x="8249069" y="433102"/>
                  </a:cubicBezTo>
                  <a:cubicBezTo>
                    <a:pt x="8249069" y="433124"/>
                    <a:pt x="8249069" y="435495"/>
                    <a:pt x="8249069" y="688192"/>
                  </a:cubicBezTo>
                  <a:cubicBezTo>
                    <a:pt x="8255149" y="688192"/>
                    <a:pt x="8263256" y="688192"/>
                    <a:pt x="8271364" y="688192"/>
                  </a:cubicBezTo>
                  <a:cubicBezTo>
                    <a:pt x="8271364" y="686030"/>
                    <a:pt x="8271364" y="686030"/>
                    <a:pt x="8271364" y="683868"/>
                  </a:cubicBezTo>
                  <a:cubicBezTo>
                    <a:pt x="8275416" y="683868"/>
                    <a:pt x="8279469" y="683868"/>
                    <a:pt x="8283524" y="683868"/>
                  </a:cubicBezTo>
                  <a:cubicBezTo>
                    <a:pt x="8283524" y="686030"/>
                    <a:pt x="8283524" y="686030"/>
                    <a:pt x="8283524" y="688192"/>
                  </a:cubicBezTo>
                  <a:cubicBezTo>
                    <a:pt x="8291630" y="688192"/>
                    <a:pt x="8299736" y="688192"/>
                    <a:pt x="8307844" y="688192"/>
                  </a:cubicBezTo>
                  <a:cubicBezTo>
                    <a:pt x="8307844" y="683868"/>
                    <a:pt x="8307844" y="679545"/>
                    <a:pt x="8307844" y="675221"/>
                  </a:cubicBezTo>
                  <a:cubicBezTo>
                    <a:pt x="8317977" y="675221"/>
                    <a:pt x="8328110" y="675221"/>
                    <a:pt x="8336217" y="675221"/>
                  </a:cubicBezTo>
                  <a:cubicBezTo>
                    <a:pt x="8340270" y="670897"/>
                    <a:pt x="8344325" y="670897"/>
                    <a:pt x="8348377" y="670897"/>
                  </a:cubicBezTo>
                  <a:cubicBezTo>
                    <a:pt x="8354457" y="675221"/>
                    <a:pt x="8362565" y="675221"/>
                    <a:pt x="8368645" y="675221"/>
                  </a:cubicBezTo>
                  <a:cubicBezTo>
                    <a:pt x="8368645" y="668736"/>
                    <a:pt x="8368645" y="664412"/>
                    <a:pt x="8368645" y="657927"/>
                  </a:cubicBezTo>
                  <a:lnTo>
                    <a:pt x="8376752" y="657927"/>
                  </a:lnTo>
                  <a:cubicBezTo>
                    <a:pt x="8376752" y="653603"/>
                    <a:pt x="8376752" y="649280"/>
                    <a:pt x="8376752" y="644956"/>
                  </a:cubicBezTo>
                  <a:cubicBezTo>
                    <a:pt x="8394992" y="644956"/>
                    <a:pt x="8415258" y="644956"/>
                    <a:pt x="8433498" y="644956"/>
                  </a:cubicBezTo>
                  <a:cubicBezTo>
                    <a:pt x="8433498" y="634147"/>
                    <a:pt x="8433498" y="625500"/>
                    <a:pt x="8433498" y="614691"/>
                  </a:cubicBezTo>
                  <a:cubicBezTo>
                    <a:pt x="8439578" y="614691"/>
                    <a:pt x="8445658" y="614691"/>
                    <a:pt x="8451738" y="614691"/>
                  </a:cubicBezTo>
                  <a:cubicBezTo>
                    <a:pt x="8451738" y="612529"/>
                    <a:pt x="8451738" y="610368"/>
                    <a:pt x="8451738" y="608206"/>
                  </a:cubicBezTo>
                  <a:cubicBezTo>
                    <a:pt x="8455792" y="608206"/>
                    <a:pt x="8459845" y="608206"/>
                    <a:pt x="8463898" y="608206"/>
                  </a:cubicBezTo>
                  <a:cubicBezTo>
                    <a:pt x="8463898" y="610368"/>
                    <a:pt x="8463898" y="612529"/>
                    <a:pt x="8463898" y="614691"/>
                  </a:cubicBezTo>
                  <a:cubicBezTo>
                    <a:pt x="8469978" y="614691"/>
                    <a:pt x="8474032" y="614691"/>
                    <a:pt x="8480112" y="614691"/>
                  </a:cubicBezTo>
                  <a:cubicBezTo>
                    <a:pt x="8480112" y="629824"/>
                    <a:pt x="8480112" y="647118"/>
                    <a:pt x="8480112" y="664412"/>
                  </a:cubicBezTo>
                  <a:cubicBezTo>
                    <a:pt x="8490245" y="664412"/>
                    <a:pt x="8502406" y="664412"/>
                    <a:pt x="8512540" y="664412"/>
                  </a:cubicBezTo>
                  <a:cubicBezTo>
                    <a:pt x="8512540" y="655765"/>
                    <a:pt x="8512540" y="647118"/>
                    <a:pt x="8512540" y="638471"/>
                  </a:cubicBezTo>
                  <a:cubicBezTo>
                    <a:pt x="8524700" y="638471"/>
                    <a:pt x="8538886" y="638471"/>
                    <a:pt x="8551046" y="638471"/>
                  </a:cubicBezTo>
                  <a:cubicBezTo>
                    <a:pt x="8551046" y="627662"/>
                    <a:pt x="8551046" y="619015"/>
                    <a:pt x="8551046" y="608206"/>
                  </a:cubicBezTo>
                  <a:cubicBezTo>
                    <a:pt x="8567261" y="608206"/>
                    <a:pt x="8583473" y="608206"/>
                    <a:pt x="8599688" y="608206"/>
                  </a:cubicBezTo>
                  <a:cubicBezTo>
                    <a:pt x="8599688" y="608235"/>
                    <a:pt x="8599688" y="610010"/>
                    <a:pt x="8599688" y="719362"/>
                  </a:cubicBezTo>
                  <a:lnTo>
                    <a:pt x="8599688" y="733141"/>
                  </a:lnTo>
                  <a:lnTo>
                    <a:pt x="8665562" y="733141"/>
                  </a:lnTo>
                  <a:lnTo>
                    <a:pt x="8665562" y="838913"/>
                  </a:lnTo>
                  <a:lnTo>
                    <a:pt x="8665562" y="862160"/>
                  </a:lnTo>
                  <a:lnTo>
                    <a:pt x="8680522" y="862160"/>
                  </a:lnTo>
                  <a:cubicBezTo>
                    <a:pt x="8680522" y="862160"/>
                    <a:pt x="8680522" y="862160"/>
                    <a:pt x="8680522" y="860998"/>
                  </a:cubicBezTo>
                  <a:lnTo>
                    <a:pt x="8680522" y="852862"/>
                  </a:lnTo>
                  <a:cubicBezTo>
                    <a:pt x="8680522" y="852862"/>
                    <a:pt x="8680522" y="852862"/>
                    <a:pt x="8725102" y="852862"/>
                  </a:cubicBezTo>
                  <a:cubicBezTo>
                    <a:pt x="8725102" y="852862"/>
                    <a:pt x="8725102" y="852862"/>
                    <a:pt x="8725102" y="855477"/>
                  </a:cubicBezTo>
                  <a:lnTo>
                    <a:pt x="8725102" y="861131"/>
                  </a:lnTo>
                  <a:lnTo>
                    <a:pt x="8733569" y="852574"/>
                  </a:lnTo>
                  <a:cubicBezTo>
                    <a:pt x="8731340" y="852574"/>
                    <a:pt x="8731340" y="850249"/>
                    <a:pt x="8729111" y="850249"/>
                  </a:cubicBezTo>
                  <a:cubicBezTo>
                    <a:pt x="8729111" y="847924"/>
                    <a:pt x="8729111" y="845600"/>
                    <a:pt x="8729111" y="843275"/>
                  </a:cubicBezTo>
                  <a:cubicBezTo>
                    <a:pt x="8731340" y="843275"/>
                    <a:pt x="8733569" y="840950"/>
                    <a:pt x="8735797" y="840950"/>
                  </a:cubicBezTo>
                  <a:cubicBezTo>
                    <a:pt x="8735797" y="836301"/>
                    <a:pt x="8735797" y="833976"/>
                    <a:pt x="8735797" y="831652"/>
                  </a:cubicBezTo>
                  <a:cubicBezTo>
                    <a:pt x="8738027" y="831652"/>
                    <a:pt x="8738027" y="831652"/>
                    <a:pt x="8740256" y="831652"/>
                  </a:cubicBezTo>
                  <a:cubicBezTo>
                    <a:pt x="8740256" y="824678"/>
                    <a:pt x="8740256" y="817704"/>
                    <a:pt x="8740256" y="810730"/>
                  </a:cubicBezTo>
                  <a:cubicBezTo>
                    <a:pt x="8738027" y="810730"/>
                    <a:pt x="8738027" y="810730"/>
                    <a:pt x="8735797" y="810730"/>
                  </a:cubicBezTo>
                  <a:cubicBezTo>
                    <a:pt x="8735797" y="808405"/>
                    <a:pt x="8735797" y="808405"/>
                    <a:pt x="8735797" y="806081"/>
                  </a:cubicBezTo>
                  <a:lnTo>
                    <a:pt x="8740256" y="803756"/>
                  </a:lnTo>
                  <a:cubicBezTo>
                    <a:pt x="8744713" y="799107"/>
                    <a:pt x="8746943" y="794457"/>
                    <a:pt x="8751401" y="787483"/>
                  </a:cubicBezTo>
                  <a:cubicBezTo>
                    <a:pt x="8753629" y="782834"/>
                    <a:pt x="8753629" y="780510"/>
                    <a:pt x="8753629" y="778185"/>
                  </a:cubicBezTo>
                  <a:cubicBezTo>
                    <a:pt x="8749172" y="771211"/>
                    <a:pt x="8749172" y="759588"/>
                    <a:pt x="8753629" y="752614"/>
                  </a:cubicBezTo>
                  <a:cubicBezTo>
                    <a:pt x="8753631" y="752611"/>
                    <a:pt x="8753645" y="752565"/>
                    <a:pt x="8753909" y="751742"/>
                  </a:cubicBezTo>
                  <a:lnTo>
                    <a:pt x="8755767" y="745928"/>
                  </a:lnTo>
                  <a:lnTo>
                    <a:pt x="8754080" y="745928"/>
                  </a:lnTo>
                  <a:cubicBezTo>
                    <a:pt x="8754080" y="745928"/>
                    <a:pt x="8754080" y="745928"/>
                    <a:pt x="8754080" y="744766"/>
                  </a:cubicBezTo>
                  <a:lnTo>
                    <a:pt x="8754080" y="736629"/>
                  </a:lnTo>
                  <a:cubicBezTo>
                    <a:pt x="8754080" y="736629"/>
                    <a:pt x="8754080" y="736629"/>
                    <a:pt x="8755194" y="736629"/>
                  </a:cubicBezTo>
                  <a:lnTo>
                    <a:pt x="8762996" y="736629"/>
                  </a:lnTo>
                  <a:cubicBezTo>
                    <a:pt x="8762996" y="736629"/>
                    <a:pt x="8762996" y="736629"/>
                    <a:pt x="8762996" y="735467"/>
                  </a:cubicBezTo>
                  <a:lnTo>
                    <a:pt x="8762996" y="727331"/>
                  </a:lnTo>
                  <a:cubicBezTo>
                    <a:pt x="8762996" y="727331"/>
                    <a:pt x="8762996" y="727331"/>
                    <a:pt x="8761881" y="727331"/>
                  </a:cubicBezTo>
                  <a:lnTo>
                    <a:pt x="8754080" y="727331"/>
                  </a:lnTo>
                  <a:cubicBezTo>
                    <a:pt x="8754080" y="727331"/>
                    <a:pt x="8754080" y="727331"/>
                    <a:pt x="8754080" y="726168"/>
                  </a:cubicBezTo>
                  <a:lnTo>
                    <a:pt x="8754080" y="718032"/>
                  </a:lnTo>
                  <a:cubicBezTo>
                    <a:pt x="8754080" y="718032"/>
                    <a:pt x="8754080" y="718032"/>
                    <a:pt x="8755194" y="718032"/>
                  </a:cubicBezTo>
                  <a:lnTo>
                    <a:pt x="8762996" y="718032"/>
                  </a:lnTo>
                  <a:cubicBezTo>
                    <a:pt x="8762996" y="718032"/>
                    <a:pt x="8762996" y="718032"/>
                    <a:pt x="8762996" y="717160"/>
                  </a:cubicBezTo>
                  <a:lnTo>
                    <a:pt x="8762996" y="711058"/>
                  </a:lnTo>
                  <a:cubicBezTo>
                    <a:pt x="8762996" y="711058"/>
                    <a:pt x="8762996" y="711058"/>
                    <a:pt x="8761881" y="711058"/>
                  </a:cubicBezTo>
                  <a:lnTo>
                    <a:pt x="8754080" y="711058"/>
                  </a:lnTo>
                  <a:cubicBezTo>
                    <a:pt x="8754080" y="711058"/>
                    <a:pt x="8754080" y="711058"/>
                    <a:pt x="8754080" y="709896"/>
                  </a:cubicBezTo>
                  <a:lnTo>
                    <a:pt x="8754080" y="701759"/>
                  </a:lnTo>
                  <a:cubicBezTo>
                    <a:pt x="8754080" y="701759"/>
                    <a:pt x="8754080" y="701759"/>
                    <a:pt x="8755194" y="701759"/>
                  </a:cubicBezTo>
                  <a:lnTo>
                    <a:pt x="8762996" y="701759"/>
                  </a:lnTo>
                  <a:cubicBezTo>
                    <a:pt x="8762996" y="701759"/>
                    <a:pt x="8762996" y="701759"/>
                    <a:pt x="8761881" y="700016"/>
                  </a:cubicBezTo>
                  <a:lnTo>
                    <a:pt x="8754080" y="687812"/>
                  </a:lnTo>
                  <a:cubicBezTo>
                    <a:pt x="8754080" y="687812"/>
                    <a:pt x="8754080" y="687812"/>
                    <a:pt x="8754080" y="650617"/>
                  </a:cubicBezTo>
                  <a:cubicBezTo>
                    <a:pt x="8754080" y="650617"/>
                    <a:pt x="8754080" y="650617"/>
                    <a:pt x="8903424" y="650617"/>
                  </a:cubicBezTo>
                  <a:cubicBezTo>
                    <a:pt x="8903424" y="650617"/>
                    <a:pt x="8903424" y="650617"/>
                    <a:pt x="8905096" y="653232"/>
                  </a:cubicBezTo>
                  <a:lnTo>
                    <a:pt x="8908543" y="658626"/>
                  </a:lnTo>
                  <a:lnTo>
                    <a:pt x="8908543" y="647687"/>
                  </a:lnTo>
                  <a:cubicBezTo>
                    <a:pt x="8908543" y="636001"/>
                    <a:pt x="8908543" y="622669"/>
                    <a:pt x="8908543" y="607460"/>
                  </a:cubicBezTo>
                  <a:cubicBezTo>
                    <a:pt x="8908552" y="607460"/>
                    <a:pt x="8908671" y="607460"/>
                    <a:pt x="8910570" y="607460"/>
                  </a:cubicBezTo>
                  <a:lnTo>
                    <a:pt x="8924757" y="607460"/>
                  </a:lnTo>
                  <a:cubicBezTo>
                    <a:pt x="8924757" y="607441"/>
                    <a:pt x="8924757" y="606126"/>
                    <a:pt x="8924757" y="515723"/>
                  </a:cubicBezTo>
                  <a:lnTo>
                    <a:pt x="8924757" y="490724"/>
                  </a:lnTo>
                  <a:lnTo>
                    <a:pt x="9078786" y="490724"/>
                  </a:lnTo>
                  <a:lnTo>
                    <a:pt x="9078786" y="506306"/>
                  </a:lnTo>
                  <a:cubicBezTo>
                    <a:pt x="9078786" y="526935"/>
                    <a:pt x="9078786" y="559711"/>
                    <a:pt x="9078786" y="611783"/>
                  </a:cubicBezTo>
                  <a:cubicBezTo>
                    <a:pt x="9078796" y="611782"/>
                    <a:pt x="9078908" y="611761"/>
                    <a:pt x="9080306" y="611513"/>
                  </a:cubicBezTo>
                  <a:lnTo>
                    <a:pt x="9090946" y="609622"/>
                  </a:lnTo>
                  <a:cubicBezTo>
                    <a:pt x="9090946" y="609644"/>
                    <a:pt x="9090916" y="610978"/>
                    <a:pt x="9088919" y="698254"/>
                  </a:cubicBezTo>
                  <a:cubicBezTo>
                    <a:pt x="9088929" y="698256"/>
                    <a:pt x="9089040" y="698276"/>
                    <a:pt x="9090439" y="698525"/>
                  </a:cubicBezTo>
                  <a:lnTo>
                    <a:pt x="9101079" y="700416"/>
                  </a:lnTo>
                  <a:cubicBezTo>
                    <a:pt x="9101081" y="700423"/>
                    <a:pt x="9101101" y="700487"/>
                    <a:pt x="9101332" y="701227"/>
                  </a:cubicBezTo>
                  <a:lnTo>
                    <a:pt x="9103106" y="706902"/>
                  </a:lnTo>
                  <a:cubicBezTo>
                    <a:pt x="9103108" y="706893"/>
                    <a:pt x="9103153" y="706750"/>
                    <a:pt x="9103866" y="704470"/>
                  </a:cubicBezTo>
                  <a:lnTo>
                    <a:pt x="9109186" y="687446"/>
                  </a:lnTo>
                  <a:cubicBezTo>
                    <a:pt x="9109193" y="687446"/>
                    <a:pt x="9109293" y="687446"/>
                    <a:pt x="9110959" y="687446"/>
                  </a:cubicBezTo>
                  <a:lnTo>
                    <a:pt x="9123373" y="687446"/>
                  </a:lnTo>
                  <a:cubicBezTo>
                    <a:pt x="9123373" y="687463"/>
                    <a:pt x="9123373" y="688156"/>
                    <a:pt x="9123373" y="719872"/>
                  </a:cubicBezTo>
                  <a:cubicBezTo>
                    <a:pt x="9123379" y="719877"/>
                    <a:pt x="9123456" y="719917"/>
                    <a:pt x="9124386" y="720413"/>
                  </a:cubicBezTo>
                  <a:lnTo>
                    <a:pt x="9131480" y="724196"/>
                  </a:lnTo>
                  <a:cubicBezTo>
                    <a:pt x="9131480" y="724205"/>
                    <a:pt x="9131480" y="724306"/>
                    <a:pt x="9131480" y="725547"/>
                  </a:cubicBezTo>
                  <a:lnTo>
                    <a:pt x="9131480" y="735005"/>
                  </a:lnTo>
                  <a:cubicBezTo>
                    <a:pt x="9131500" y="735005"/>
                    <a:pt x="9132408" y="735005"/>
                    <a:pt x="9176067" y="735005"/>
                  </a:cubicBezTo>
                  <a:cubicBezTo>
                    <a:pt x="9176067" y="735013"/>
                    <a:pt x="9176067" y="735096"/>
                    <a:pt x="9176067" y="736086"/>
                  </a:cubicBezTo>
                  <a:lnTo>
                    <a:pt x="9176067" y="743652"/>
                  </a:lnTo>
                  <a:cubicBezTo>
                    <a:pt x="9176076" y="743652"/>
                    <a:pt x="9176197" y="743652"/>
                    <a:pt x="9178093" y="743652"/>
                  </a:cubicBezTo>
                  <a:lnTo>
                    <a:pt x="9192280" y="743652"/>
                  </a:lnTo>
                  <a:cubicBezTo>
                    <a:pt x="9192280" y="743634"/>
                    <a:pt x="9192280" y="742905"/>
                    <a:pt x="9192280" y="713387"/>
                  </a:cubicBezTo>
                  <a:cubicBezTo>
                    <a:pt x="9192301" y="713387"/>
                    <a:pt x="9193231" y="713387"/>
                    <a:pt x="9236867" y="713387"/>
                  </a:cubicBezTo>
                  <a:cubicBezTo>
                    <a:pt x="9236867" y="713379"/>
                    <a:pt x="9236867" y="713282"/>
                    <a:pt x="9236867" y="712036"/>
                  </a:cubicBezTo>
                  <a:lnTo>
                    <a:pt x="9236867" y="702578"/>
                  </a:lnTo>
                  <a:cubicBezTo>
                    <a:pt x="9236873" y="702578"/>
                    <a:pt x="9236947" y="702578"/>
                    <a:pt x="9237881" y="702578"/>
                  </a:cubicBezTo>
                  <a:lnTo>
                    <a:pt x="9244974" y="702578"/>
                  </a:lnTo>
                  <a:cubicBezTo>
                    <a:pt x="9244974" y="702571"/>
                    <a:pt x="9244974" y="702458"/>
                    <a:pt x="9244974" y="700687"/>
                  </a:cubicBezTo>
                  <a:lnTo>
                    <a:pt x="9244974" y="687446"/>
                  </a:lnTo>
                  <a:cubicBezTo>
                    <a:pt x="9244983" y="687446"/>
                    <a:pt x="9245055" y="687446"/>
                    <a:pt x="9245734" y="687446"/>
                  </a:cubicBezTo>
                  <a:lnTo>
                    <a:pt x="9251054" y="687446"/>
                  </a:lnTo>
                  <a:cubicBezTo>
                    <a:pt x="9251054" y="687439"/>
                    <a:pt x="9251054" y="687354"/>
                    <a:pt x="9251054" y="686365"/>
                  </a:cubicBezTo>
                  <a:lnTo>
                    <a:pt x="9251054" y="678798"/>
                  </a:lnTo>
                  <a:cubicBezTo>
                    <a:pt x="9251062" y="678798"/>
                    <a:pt x="9251186" y="678798"/>
                    <a:pt x="9253081" y="678798"/>
                  </a:cubicBezTo>
                  <a:lnTo>
                    <a:pt x="9267268" y="678798"/>
                  </a:lnTo>
                  <a:cubicBezTo>
                    <a:pt x="9267268" y="678805"/>
                    <a:pt x="9267268" y="678882"/>
                    <a:pt x="9267268" y="679879"/>
                  </a:cubicBezTo>
                  <a:lnTo>
                    <a:pt x="9267268" y="687446"/>
                  </a:lnTo>
                  <a:cubicBezTo>
                    <a:pt x="9267279" y="687446"/>
                    <a:pt x="9267780" y="687446"/>
                    <a:pt x="9289561" y="687446"/>
                  </a:cubicBezTo>
                  <a:cubicBezTo>
                    <a:pt x="9289561" y="687438"/>
                    <a:pt x="9289561" y="687324"/>
                    <a:pt x="9289561" y="685554"/>
                  </a:cubicBezTo>
                  <a:lnTo>
                    <a:pt x="9289561" y="672313"/>
                  </a:lnTo>
                  <a:cubicBezTo>
                    <a:pt x="9289567" y="672313"/>
                    <a:pt x="9289664" y="672313"/>
                    <a:pt x="9291335" y="672313"/>
                  </a:cubicBezTo>
                  <a:lnTo>
                    <a:pt x="9303748" y="672313"/>
                  </a:lnTo>
                  <a:cubicBezTo>
                    <a:pt x="9303748" y="672325"/>
                    <a:pt x="9303748" y="672839"/>
                    <a:pt x="9303748" y="696093"/>
                  </a:cubicBezTo>
                  <a:cubicBezTo>
                    <a:pt x="9303755" y="696093"/>
                    <a:pt x="9303835" y="696093"/>
                    <a:pt x="9304762" y="696093"/>
                  </a:cubicBezTo>
                  <a:lnTo>
                    <a:pt x="9311855" y="696093"/>
                  </a:lnTo>
                  <a:cubicBezTo>
                    <a:pt x="9311855" y="696087"/>
                    <a:pt x="9311855" y="696006"/>
                    <a:pt x="9311855" y="695012"/>
                  </a:cubicBezTo>
                  <a:lnTo>
                    <a:pt x="9311855" y="687446"/>
                  </a:lnTo>
                  <a:cubicBezTo>
                    <a:pt x="9311864" y="687446"/>
                    <a:pt x="9311982" y="687446"/>
                    <a:pt x="9313628" y="687446"/>
                  </a:cubicBezTo>
                  <a:lnTo>
                    <a:pt x="9326042" y="687446"/>
                  </a:lnTo>
                  <a:cubicBezTo>
                    <a:pt x="9326042" y="687459"/>
                    <a:pt x="9326042" y="688018"/>
                    <a:pt x="9326042" y="713387"/>
                  </a:cubicBezTo>
                  <a:cubicBezTo>
                    <a:pt x="9326050" y="713387"/>
                    <a:pt x="9326168" y="713387"/>
                    <a:pt x="9328069" y="713387"/>
                  </a:cubicBezTo>
                  <a:lnTo>
                    <a:pt x="9342255" y="713387"/>
                  </a:lnTo>
                  <a:cubicBezTo>
                    <a:pt x="9342255" y="713398"/>
                    <a:pt x="9342255" y="713513"/>
                    <a:pt x="9342255" y="715008"/>
                  </a:cubicBezTo>
                  <a:lnTo>
                    <a:pt x="9342255" y="726358"/>
                  </a:lnTo>
                  <a:cubicBezTo>
                    <a:pt x="9342263" y="726358"/>
                    <a:pt x="9342334" y="726358"/>
                    <a:pt x="9343015" y="726358"/>
                  </a:cubicBezTo>
                  <a:lnTo>
                    <a:pt x="9348336" y="726358"/>
                  </a:lnTo>
                  <a:cubicBezTo>
                    <a:pt x="9348336" y="726350"/>
                    <a:pt x="9348336" y="726274"/>
                    <a:pt x="9348336" y="725547"/>
                  </a:cubicBezTo>
                  <a:lnTo>
                    <a:pt x="9348336" y="719872"/>
                  </a:lnTo>
                  <a:cubicBezTo>
                    <a:pt x="9348353" y="719872"/>
                    <a:pt x="9349072" y="719872"/>
                    <a:pt x="9378736" y="719872"/>
                  </a:cubicBezTo>
                  <a:cubicBezTo>
                    <a:pt x="9378736" y="719886"/>
                    <a:pt x="9378736" y="720449"/>
                    <a:pt x="9378736" y="743652"/>
                  </a:cubicBezTo>
                  <a:cubicBezTo>
                    <a:pt x="9378743" y="743652"/>
                    <a:pt x="9378822" y="743652"/>
                    <a:pt x="9379749" y="743652"/>
                  </a:cubicBezTo>
                  <a:lnTo>
                    <a:pt x="9386843" y="743652"/>
                  </a:lnTo>
                  <a:cubicBezTo>
                    <a:pt x="9386843" y="743659"/>
                    <a:pt x="9386843" y="743732"/>
                    <a:pt x="9386843" y="744733"/>
                  </a:cubicBezTo>
                  <a:lnTo>
                    <a:pt x="9386843" y="752299"/>
                  </a:lnTo>
                  <a:cubicBezTo>
                    <a:pt x="9386852" y="752299"/>
                    <a:pt x="9386925" y="752299"/>
                    <a:pt x="9387603" y="752299"/>
                  </a:cubicBezTo>
                  <a:lnTo>
                    <a:pt x="9392923" y="752299"/>
                  </a:lnTo>
                  <a:cubicBezTo>
                    <a:pt x="9392923" y="752292"/>
                    <a:pt x="9392923" y="752172"/>
                    <a:pt x="9392923" y="750137"/>
                  </a:cubicBezTo>
                  <a:lnTo>
                    <a:pt x="9392923" y="735005"/>
                  </a:lnTo>
                  <a:cubicBezTo>
                    <a:pt x="9392930" y="735005"/>
                    <a:pt x="9393008" y="735005"/>
                    <a:pt x="9393936" y="735005"/>
                  </a:cubicBezTo>
                  <a:lnTo>
                    <a:pt x="9401030" y="735005"/>
                  </a:lnTo>
                  <a:cubicBezTo>
                    <a:pt x="9401030" y="735013"/>
                    <a:pt x="9401030" y="735096"/>
                    <a:pt x="9401030" y="736086"/>
                  </a:cubicBezTo>
                  <a:lnTo>
                    <a:pt x="9401030" y="743652"/>
                  </a:lnTo>
                  <a:lnTo>
                    <a:pt x="9406350" y="741659"/>
                  </a:lnTo>
                  <a:cubicBezTo>
                    <a:pt x="9407110" y="741287"/>
                    <a:pt x="9407110" y="741085"/>
                    <a:pt x="9407110" y="740679"/>
                  </a:cubicBezTo>
                  <a:lnTo>
                    <a:pt x="9407110" y="735005"/>
                  </a:lnTo>
                  <a:cubicBezTo>
                    <a:pt x="9407127" y="735005"/>
                    <a:pt x="9407928" y="735005"/>
                    <a:pt x="9445617" y="735005"/>
                  </a:cubicBezTo>
                  <a:cubicBezTo>
                    <a:pt x="9445617" y="735019"/>
                    <a:pt x="9445617" y="735566"/>
                    <a:pt x="9445617" y="758784"/>
                  </a:cubicBezTo>
                  <a:cubicBezTo>
                    <a:pt x="9445625" y="758784"/>
                    <a:pt x="9445743" y="758784"/>
                    <a:pt x="9447643" y="758784"/>
                  </a:cubicBezTo>
                  <a:lnTo>
                    <a:pt x="9461830" y="758784"/>
                  </a:lnTo>
                  <a:cubicBezTo>
                    <a:pt x="9461830" y="758792"/>
                    <a:pt x="9461830" y="758874"/>
                    <a:pt x="9461830" y="759865"/>
                  </a:cubicBezTo>
                  <a:lnTo>
                    <a:pt x="9461830" y="767431"/>
                  </a:lnTo>
                  <a:cubicBezTo>
                    <a:pt x="9461839" y="767431"/>
                    <a:pt x="9461962" y="767431"/>
                    <a:pt x="9463604" y="767431"/>
                  </a:cubicBezTo>
                  <a:lnTo>
                    <a:pt x="9476017" y="767431"/>
                  </a:lnTo>
                  <a:cubicBezTo>
                    <a:pt x="9476017" y="767419"/>
                    <a:pt x="9476017" y="766908"/>
                    <a:pt x="9476017" y="743652"/>
                  </a:cubicBezTo>
                  <a:cubicBezTo>
                    <a:pt x="9476024" y="743652"/>
                    <a:pt x="9476102" y="743652"/>
                    <a:pt x="9477030" y="743652"/>
                  </a:cubicBezTo>
                  <a:lnTo>
                    <a:pt x="9484124" y="743652"/>
                  </a:lnTo>
                  <a:cubicBezTo>
                    <a:pt x="9484124" y="743633"/>
                    <a:pt x="9484124" y="742862"/>
                    <a:pt x="9484124" y="711225"/>
                  </a:cubicBezTo>
                  <a:cubicBezTo>
                    <a:pt x="9484131" y="711225"/>
                    <a:pt x="9484208" y="711225"/>
                    <a:pt x="9485137" y="711225"/>
                  </a:cubicBezTo>
                  <a:lnTo>
                    <a:pt x="9492231" y="711225"/>
                  </a:lnTo>
                  <a:cubicBezTo>
                    <a:pt x="9492231" y="711219"/>
                    <a:pt x="9492231" y="711110"/>
                    <a:pt x="9492231" y="709334"/>
                  </a:cubicBezTo>
                  <a:lnTo>
                    <a:pt x="9492231" y="696093"/>
                  </a:lnTo>
                  <a:cubicBezTo>
                    <a:pt x="9490204" y="696093"/>
                    <a:pt x="9490204" y="696093"/>
                    <a:pt x="9490964" y="694471"/>
                  </a:cubicBezTo>
                  <a:lnTo>
                    <a:pt x="9496284" y="683122"/>
                  </a:lnTo>
                  <a:cubicBezTo>
                    <a:pt x="9496289" y="683139"/>
                    <a:pt x="9496484" y="683813"/>
                    <a:pt x="9504391" y="711225"/>
                  </a:cubicBezTo>
                  <a:cubicBezTo>
                    <a:pt x="9504399" y="711225"/>
                    <a:pt x="9504472" y="711225"/>
                    <a:pt x="9505151" y="711225"/>
                  </a:cubicBezTo>
                  <a:lnTo>
                    <a:pt x="9510471" y="711225"/>
                  </a:lnTo>
                  <a:cubicBezTo>
                    <a:pt x="9510471" y="711212"/>
                    <a:pt x="9510471" y="710033"/>
                    <a:pt x="9510471" y="605298"/>
                  </a:cubicBezTo>
                  <a:cubicBezTo>
                    <a:pt x="9510481" y="605298"/>
                    <a:pt x="9510595" y="605298"/>
                    <a:pt x="9511991" y="605298"/>
                  </a:cubicBezTo>
                  <a:lnTo>
                    <a:pt x="9522631" y="605298"/>
                  </a:lnTo>
                  <a:cubicBezTo>
                    <a:pt x="9522631" y="605276"/>
                    <a:pt x="9522631" y="604266"/>
                    <a:pt x="9522631" y="557739"/>
                  </a:cubicBezTo>
                  <a:cubicBezTo>
                    <a:pt x="9522648" y="557739"/>
                    <a:pt x="9523273" y="557739"/>
                    <a:pt x="9548978" y="557739"/>
                  </a:cubicBezTo>
                  <a:cubicBezTo>
                    <a:pt x="9548978" y="557727"/>
                    <a:pt x="9548978" y="557217"/>
                    <a:pt x="9548978" y="536121"/>
                  </a:cubicBezTo>
                  <a:cubicBezTo>
                    <a:pt x="9548997" y="536121"/>
                    <a:pt x="9549786" y="536121"/>
                    <a:pt x="9583432" y="536121"/>
                  </a:cubicBezTo>
                  <a:cubicBezTo>
                    <a:pt x="9583432" y="536129"/>
                    <a:pt x="9583432" y="536259"/>
                    <a:pt x="9583432" y="538553"/>
                  </a:cubicBezTo>
                  <a:lnTo>
                    <a:pt x="9583432" y="555577"/>
                  </a:lnTo>
                  <a:cubicBezTo>
                    <a:pt x="9583441" y="555577"/>
                    <a:pt x="9583572" y="555577"/>
                    <a:pt x="9585712" y="555577"/>
                  </a:cubicBezTo>
                  <a:lnTo>
                    <a:pt x="9601672" y="555577"/>
                  </a:lnTo>
                  <a:cubicBezTo>
                    <a:pt x="9601672" y="555595"/>
                    <a:pt x="9601672" y="556489"/>
                    <a:pt x="9601672" y="603136"/>
                  </a:cubicBezTo>
                  <a:cubicBezTo>
                    <a:pt x="9601678" y="603136"/>
                    <a:pt x="9601754" y="603136"/>
                    <a:pt x="9602685" y="603136"/>
                  </a:cubicBezTo>
                  <a:lnTo>
                    <a:pt x="9609779" y="603136"/>
                  </a:lnTo>
                  <a:lnTo>
                    <a:pt x="9623966" y="607460"/>
                  </a:lnTo>
                  <a:cubicBezTo>
                    <a:pt x="9623966" y="607470"/>
                    <a:pt x="9623966" y="608120"/>
                    <a:pt x="9623966" y="646372"/>
                  </a:cubicBezTo>
                  <a:cubicBezTo>
                    <a:pt x="9623972" y="646372"/>
                    <a:pt x="9624047" y="646372"/>
                    <a:pt x="9624979" y="646372"/>
                  </a:cubicBezTo>
                  <a:lnTo>
                    <a:pt x="9632072" y="646372"/>
                  </a:lnTo>
                  <a:cubicBezTo>
                    <a:pt x="9632072" y="646382"/>
                    <a:pt x="9632072" y="646488"/>
                    <a:pt x="9632072" y="647993"/>
                  </a:cubicBezTo>
                  <a:lnTo>
                    <a:pt x="9632072" y="659342"/>
                  </a:lnTo>
                  <a:cubicBezTo>
                    <a:pt x="9632080" y="659342"/>
                    <a:pt x="9632204" y="659342"/>
                    <a:pt x="9634099" y="659342"/>
                  </a:cubicBezTo>
                  <a:lnTo>
                    <a:pt x="9648286" y="659342"/>
                  </a:lnTo>
                  <a:lnTo>
                    <a:pt x="9654366" y="665828"/>
                  </a:lnTo>
                  <a:cubicBezTo>
                    <a:pt x="9654366" y="665840"/>
                    <a:pt x="9654366" y="666326"/>
                    <a:pt x="9654366" y="687446"/>
                  </a:cubicBezTo>
                  <a:cubicBezTo>
                    <a:pt x="9654375" y="687446"/>
                    <a:pt x="9654506" y="687446"/>
                    <a:pt x="9656646" y="687446"/>
                  </a:cubicBezTo>
                  <a:lnTo>
                    <a:pt x="9672606" y="687446"/>
                  </a:lnTo>
                  <a:cubicBezTo>
                    <a:pt x="9672606" y="687453"/>
                    <a:pt x="9672606" y="687533"/>
                    <a:pt x="9672606" y="688526"/>
                  </a:cubicBezTo>
                  <a:lnTo>
                    <a:pt x="9672606" y="696093"/>
                  </a:lnTo>
                  <a:cubicBezTo>
                    <a:pt x="9672615" y="696093"/>
                    <a:pt x="9672714" y="696093"/>
                    <a:pt x="9673873" y="696093"/>
                  </a:cubicBezTo>
                  <a:lnTo>
                    <a:pt x="9682740" y="696093"/>
                  </a:lnTo>
                  <a:cubicBezTo>
                    <a:pt x="9682740" y="696102"/>
                    <a:pt x="9682740" y="696231"/>
                    <a:pt x="9682740" y="698254"/>
                  </a:cubicBezTo>
                  <a:lnTo>
                    <a:pt x="9682740" y="713387"/>
                  </a:lnTo>
                  <a:cubicBezTo>
                    <a:pt x="9686793" y="713387"/>
                    <a:pt x="9686793" y="713387"/>
                    <a:pt x="9686793" y="711495"/>
                  </a:cubicBezTo>
                  <a:lnTo>
                    <a:pt x="9686793" y="698254"/>
                  </a:lnTo>
                  <a:cubicBezTo>
                    <a:pt x="9686799" y="698254"/>
                    <a:pt x="9686877" y="698254"/>
                    <a:pt x="9687806" y="698254"/>
                  </a:cubicBezTo>
                  <a:lnTo>
                    <a:pt x="9694900" y="698254"/>
                  </a:lnTo>
                  <a:cubicBezTo>
                    <a:pt x="9694900" y="698265"/>
                    <a:pt x="9694900" y="698384"/>
                    <a:pt x="9694900" y="699876"/>
                  </a:cubicBezTo>
                  <a:lnTo>
                    <a:pt x="9694900" y="711225"/>
                  </a:lnTo>
                  <a:cubicBezTo>
                    <a:pt x="9694909" y="711225"/>
                    <a:pt x="9694982" y="711225"/>
                    <a:pt x="9695660" y="711225"/>
                  </a:cubicBezTo>
                  <a:lnTo>
                    <a:pt x="9700980" y="711225"/>
                  </a:lnTo>
                  <a:cubicBezTo>
                    <a:pt x="9700980" y="706902"/>
                    <a:pt x="9700980" y="706902"/>
                    <a:pt x="9749620" y="706902"/>
                  </a:cubicBezTo>
                  <a:cubicBezTo>
                    <a:pt x="9749620" y="706911"/>
                    <a:pt x="9749620" y="707012"/>
                    <a:pt x="9749620" y="708253"/>
                  </a:cubicBezTo>
                  <a:lnTo>
                    <a:pt x="9749620" y="717710"/>
                  </a:lnTo>
                  <a:cubicBezTo>
                    <a:pt x="9749628" y="717710"/>
                    <a:pt x="9749703" y="717710"/>
                    <a:pt x="9750380" y="717710"/>
                  </a:cubicBezTo>
                  <a:lnTo>
                    <a:pt x="9755702" y="717710"/>
                  </a:lnTo>
                  <a:cubicBezTo>
                    <a:pt x="9755702" y="717719"/>
                    <a:pt x="9755702" y="717841"/>
                    <a:pt x="9755702" y="719872"/>
                  </a:cubicBezTo>
                  <a:lnTo>
                    <a:pt x="9755702" y="735005"/>
                  </a:lnTo>
                  <a:cubicBezTo>
                    <a:pt x="9755710" y="735001"/>
                    <a:pt x="9755826" y="734923"/>
                    <a:pt x="9757728" y="733654"/>
                  </a:cubicBezTo>
                  <a:lnTo>
                    <a:pt x="9771914" y="724196"/>
                  </a:lnTo>
                  <a:cubicBezTo>
                    <a:pt x="9771916" y="724177"/>
                    <a:pt x="9772048" y="723302"/>
                    <a:pt x="9777994" y="683122"/>
                  </a:cubicBezTo>
                  <a:cubicBezTo>
                    <a:pt x="9778004" y="683120"/>
                    <a:pt x="9778072" y="683094"/>
                    <a:pt x="9778754" y="682852"/>
                  </a:cubicBezTo>
                  <a:lnTo>
                    <a:pt x="9784074" y="680960"/>
                  </a:lnTo>
                  <a:cubicBezTo>
                    <a:pt x="9784074" y="680944"/>
                    <a:pt x="9784108" y="679883"/>
                    <a:pt x="9786102" y="611783"/>
                  </a:cubicBezTo>
                  <a:cubicBezTo>
                    <a:pt x="9786102" y="611801"/>
                    <a:pt x="9786134" y="612892"/>
                    <a:pt x="9788128" y="680960"/>
                  </a:cubicBezTo>
                  <a:cubicBezTo>
                    <a:pt x="9788138" y="680963"/>
                    <a:pt x="9788208" y="680988"/>
                    <a:pt x="9788888" y="681230"/>
                  </a:cubicBezTo>
                  <a:lnTo>
                    <a:pt x="9794208" y="683122"/>
                  </a:lnTo>
                  <a:cubicBezTo>
                    <a:pt x="9794208" y="683102"/>
                    <a:pt x="9794208" y="681769"/>
                    <a:pt x="9794208" y="596651"/>
                  </a:cubicBezTo>
                  <a:cubicBezTo>
                    <a:pt x="9798262" y="596651"/>
                    <a:pt x="9798262" y="596651"/>
                    <a:pt x="9798262" y="564224"/>
                  </a:cubicBezTo>
                  <a:cubicBezTo>
                    <a:pt x="9798274" y="564224"/>
                    <a:pt x="9798960" y="564224"/>
                    <a:pt x="9836768" y="564224"/>
                  </a:cubicBezTo>
                  <a:cubicBezTo>
                    <a:pt x="9836768" y="564241"/>
                    <a:pt x="9836768" y="564959"/>
                    <a:pt x="9836768" y="596651"/>
                  </a:cubicBezTo>
                  <a:cubicBezTo>
                    <a:pt x="9836778" y="596651"/>
                    <a:pt x="9836850" y="596651"/>
                    <a:pt x="9837528" y="596651"/>
                  </a:cubicBezTo>
                  <a:lnTo>
                    <a:pt x="9842848" y="596651"/>
                  </a:lnTo>
                  <a:cubicBezTo>
                    <a:pt x="9842848" y="596630"/>
                    <a:pt x="9842848" y="595324"/>
                    <a:pt x="9842848" y="514503"/>
                  </a:cubicBezTo>
                  <a:cubicBezTo>
                    <a:pt x="9842854" y="514503"/>
                    <a:pt x="9842954" y="514503"/>
                    <a:pt x="9844622" y="514503"/>
                  </a:cubicBezTo>
                  <a:lnTo>
                    <a:pt x="9857036" y="514503"/>
                  </a:lnTo>
                  <a:cubicBezTo>
                    <a:pt x="9857036" y="514496"/>
                    <a:pt x="9857036" y="514385"/>
                    <a:pt x="9857036" y="512612"/>
                  </a:cubicBezTo>
                  <a:lnTo>
                    <a:pt x="9857036" y="499371"/>
                  </a:lnTo>
                  <a:cubicBezTo>
                    <a:pt x="9857046" y="499371"/>
                    <a:pt x="9857544" y="499371"/>
                    <a:pt x="9879330" y="499371"/>
                  </a:cubicBezTo>
                  <a:cubicBezTo>
                    <a:pt x="9879330" y="499364"/>
                    <a:pt x="9879330" y="499283"/>
                    <a:pt x="9879330" y="498290"/>
                  </a:cubicBezTo>
                  <a:lnTo>
                    <a:pt x="9879330" y="490724"/>
                  </a:lnTo>
                  <a:cubicBezTo>
                    <a:pt x="9879336" y="490724"/>
                    <a:pt x="9879446" y="490724"/>
                    <a:pt x="9881102" y="490724"/>
                  </a:cubicBezTo>
                  <a:lnTo>
                    <a:pt x="9893516" y="490724"/>
                  </a:lnTo>
                  <a:cubicBezTo>
                    <a:pt x="9893516" y="490732"/>
                    <a:pt x="9893516" y="490811"/>
                    <a:pt x="9893516" y="491805"/>
                  </a:cubicBezTo>
                  <a:lnTo>
                    <a:pt x="9893516" y="499371"/>
                  </a:lnTo>
                  <a:cubicBezTo>
                    <a:pt x="9893526" y="499371"/>
                    <a:pt x="9893598" y="499371"/>
                    <a:pt x="9894276" y="499371"/>
                  </a:cubicBezTo>
                  <a:lnTo>
                    <a:pt x="9899596" y="499371"/>
                  </a:lnTo>
                  <a:lnTo>
                    <a:pt x="9909730" y="495047"/>
                  </a:lnTo>
                  <a:lnTo>
                    <a:pt x="9913782" y="498290"/>
                  </a:lnTo>
                  <a:lnTo>
                    <a:pt x="9913782" y="490724"/>
                  </a:lnTo>
                  <a:cubicBezTo>
                    <a:pt x="9913792" y="490724"/>
                    <a:pt x="9913928" y="490724"/>
                    <a:pt x="9916062" y="490724"/>
                  </a:cubicBezTo>
                  <a:lnTo>
                    <a:pt x="9932024" y="490724"/>
                  </a:lnTo>
                  <a:cubicBezTo>
                    <a:pt x="9932024" y="490732"/>
                    <a:pt x="9932024" y="490811"/>
                    <a:pt x="9932024" y="491805"/>
                  </a:cubicBezTo>
                  <a:lnTo>
                    <a:pt x="9932024" y="499371"/>
                  </a:lnTo>
                  <a:cubicBezTo>
                    <a:pt x="9932042" y="499371"/>
                    <a:pt x="9932778" y="499371"/>
                    <a:pt x="9962424" y="499371"/>
                  </a:cubicBezTo>
                  <a:cubicBezTo>
                    <a:pt x="9962424" y="499381"/>
                    <a:pt x="9962424" y="499490"/>
                    <a:pt x="9962424" y="500992"/>
                  </a:cubicBezTo>
                  <a:lnTo>
                    <a:pt x="9962424" y="512342"/>
                  </a:lnTo>
                  <a:cubicBezTo>
                    <a:pt x="9962440" y="512342"/>
                    <a:pt x="9963080" y="512342"/>
                    <a:pt x="9988770" y="512342"/>
                  </a:cubicBezTo>
                  <a:cubicBezTo>
                    <a:pt x="9988770" y="512358"/>
                    <a:pt x="9988770" y="513038"/>
                    <a:pt x="9988770" y="542606"/>
                  </a:cubicBezTo>
                  <a:cubicBezTo>
                    <a:pt x="9988780" y="542606"/>
                    <a:pt x="9988852" y="542606"/>
                    <a:pt x="9989530" y="542606"/>
                  </a:cubicBezTo>
                  <a:lnTo>
                    <a:pt x="9994850" y="542606"/>
                  </a:lnTo>
                  <a:cubicBezTo>
                    <a:pt x="9994850" y="542613"/>
                    <a:pt x="9994850" y="542699"/>
                    <a:pt x="9994850" y="543687"/>
                  </a:cubicBezTo>
                  <a:lnTo>
                    <a:pt x="9994850" y="551254"/>
                  </a:lnTo>
                  <a:cubicBezTo>
                    <a:pt x="9998904" y="551254"/>
                    <a:pt x="9998904" y="551254"/>
                    <a:pt x="9998904" y="581518"/>
                  </a:cubicBezTo>
                  <a:cubicBezTo>
                    <a:pt x="9998914" y="581518"/>
                    <a:pt x="9998988" y="581518"/>
                    <a:pt x="9999664" y="581518"/>
                  </a:cubicBezTo>
                  <a:lnTo>
                    <a:pt x="10004984" y="581518"/>
                  </a:lnTo>
                  <a:cubicBezTo>
                    <a:pt x="10004984" y="581527"/>
                    <a:pt x="10004984" y="581594"/>
                    <a:pt x="10004984" y="582329"/>
                  </a:cubicBezTo>
                  <a:lnTo>
                    <a:pt x="10004984" y="588004"/>
                  </a:lnTo>
                  <a:cubicBezTo>
                    <a:pt x="10004990" y="588004"/>
                    <a:pt x="10005068" y="588004"/>
                    <a:pt x="10005998" y="588004"/>
                  </a:cubicBezTo>
                  <a:lnTo>
                    <a:pt x="10013090" y="588004"/>
                  </a:lnTo>
                  <a:cubicBezTo>
                    <a:pt x="10013090" y="588021"/>
                    <a:pt x="10013090" y="588734"/>
                    <a:pt x="10013090" y="618269"/>
                  </a:cubicBezTo>
                  <a:cubicBezTo>
                    <a:pt x="10013098" y="618269"/>
                    <a:pt x="10013218" y="618269"/>
                    <a:pt x="10015118" y="618269"/>
                  </a:cubicBezTo>
                  <a:lnTo>
                    <a:pt x="10029304" y="618269"/>
                  </a:lnTo>
                  <a:cubicBezTo>
                    <a:pt x="10029304" y="618285"/>
                    <a:pt x="10029304" y="618865"/>
                    <a:pt x="10029304" y="642048"/>
                  </a:cubicBezTo>
                  <a:cubicBezTo>
                    <a:pt x="10031332" y="642048"/>
                    <a:pt x="10031332" y="642048"/>
                    <a:pt x="10031332" y="643669"/>
                  </a:cubicBezTo>
                  <a:lnTo>
                    <a:pt x="10031332" y="655019"/>
                  </a:lnTo>
                  <a:cubicBezTo>
                    <a:pt x="10031340" y="655019"/>
                    <a:pt x="10031410" y="655019"/>
                    <a:pt x="10032092" y="655019"/>
                  </a:cubicBezTo>
                  <a:lnTo>
                    <a:pt x="10037412" y="655019"/>
                  </a:lnTo>
                  <a:cubicBezTo>
                    <a:pt x="10037412" y="655033"/>
                    <a:pt x="10037412" y="655596"/>
                    <a:pt x="10037412" y="678798"/>
                  </a:cubicBezTo>
                  <a:cubicBezTo>
                    <a:pt x="10037420" y="678798"/>
                    <a:pt x="10037518" y="678798"/>
                    <a:pt x="10038678" y="678798"/>
                  </a:cubicBezTo>
                  <a:lnTo>
                    <a:pt x="10047544" y="678798"/>
                  </a:lnTo>
                  <a:cubicBezTo>
                    <a:pt x="10049572" y="680960"/>
                    <a:pt x="10049572" y="680960"/>
                    <a:pt x="10049572" y="682852"/>
                  </a:cubicBezTo>
                  <a:lnTo>
                    <a:pt x="10049572" y="696093"/>
                  </a:lnTo>
                  <a:cubicBezTo>
                    <a:pt x="10049576" y="696086"/>
                    <a:pt x="10049664" y="695979"/>
                    <a:pt x="10051092" y="694201"/>
                  </a:cubicBezTo>
                  <a:lnTo>
                    <a:pt x="10061732" y="680960"/>
                  </a:lnTo>
                  <a:cubicBezTo>
                    <a:pt x="10061746" y="680960"/>
                    <a:pt x="10062386" y="680960"/>
                    <a:pt x="10090106" y="680960"/>
                  </a:cubicBezTo>
                  <a:cubicBezTo>
                    <a:pt x="10090106" y="680985"/>
                    <a:pt x="10090106" y="682386"/>
                    <a:pt x="10090106" y="767431"/>
                  </a:cubicBezTo>
                  <a:cubicBezTo>
                    <a:pt x="10090114" y="767431"/>
                    <a:pt x="10090190" y="767431"/>
                    <a:pt x="10090866" y="767431"/>
                  </a:cubicBezTo>
                  <a:lnTo>
                    <a:pt x="10096186" y="767431"/>
                  </a:lnTo>
                  <a:cubicBezTo>
                    <a:pt x="10096190" y="767423"/>
                    <a:pt x="10096248" y="767323"/>
                    <a:pt x="10096946" y="766080"/>
                  </a:cubicBezTo>
                  <a:lnTo>
                    <a:pt x="10102266" y="756622"/>
                  </a:lnTo>
                  <a:cubicBezTo>
                    <a:pt x="10102266" y="756629"/>
                    <a:pt x="10102266" y="756728"/>
                    <a:pt x="10102266" y="758514"/>
                  </a:cubicBezTo>
                  <a:lnTo>
                    <a:pt x="10102266" y="771755"/>
                  </a:lnTo>
                  <a:cubicBezTo>
                    <a:pt x="10106318" y="771755"/>
                    <a:pt x="10106318" y="771755"/>
                    <a:pt x="10106318" y="726358"/>
                  </a:cubicBezTo>
                  <a:cubicBezTo>
                    <a:pt x="10106328" y="726358"/>
                    <a:pt x="10106398" y="726358"/>
                    <a:pt x="10107078" y="726358"/>
                  </a:cubicBezTo>
                  <a:lnTo>
                    <a:pt x="10112398" y="726358"/>
                  </a:lnTo>
                  <a:cubicBezTo>
                    <a:pt x="10112398" y="726343"/>
                    <a:pt x="10112398" y="725343"/>
                    <a:pt x="10112398" y="661504"/>
                  </a:cubicBezTo>
                  <a:cubicBezTo>
                    <a:pt x="10112406" y="661504"/>
                    <a:pt x="10112486" y="661504"/>
                    <a:pt x="10113412" y="661504"/>
                  </a:cubicBezTo>
                  <a:lnTo>
                    <a:pt x="10120506" y="661504"/>
                  </a:lnTo>
                  <a:cubicBezTo>
                    <a:pt x="10120512" y="661483"/>
                    <a:pt x="10120776" y="660543"/>
                    <a:pt x="10132666" y="618269"/>
                  </a:cubicBezTo>
                  <a:cubicBezTo>
                    <a:pt x="10132674" y="618269"/>
                    <a:pt x="10132772" y="618269"/>
                    <a:pt x="10133932" y="618269"/>
                  </a:cubicBezTo>
                  <a:lnTo>
                    <a:pt x="10142800" y="618269"/>
                  </a:lnTo>
                  <a:cubicBezTo>
                    <a:pt x="10142804" y="618292"/>
                    <a:pt x="10143030" y="619258"/>
                    <a:pt x="10152932" y="661504"/>
                  </a:cubicBezTo>
                  <a:cubicBezTo>
                    <a:pt x="10152938" y="661504"/>
                    <a:pt x="10153012" y="661504"/>
                    <a:pt x="10153946" y="661504"/>
                  </a:cubicBezTo>
                  <a:lnTo>
                    <a:pt x="10161040" y="661504"/>
                  </a:lnTo>
                  <a:cubicBezTo>
                    <a:pt x="10161040" y="661515"/>
                    <a:pt x="10161040" y="662182"/>
                    <a:pt x="10161040" y="700416"/>
                  </a:cubicBezTo>
                  <a:cubicBezTo>
                    <a:pt x="10161046" y="700416"/>
                    <a:pt x="10161146" y="700416"/>
                    <a:pt x="10162812" y="700416"/>
                  </a:cubicBezTo>
                  <a:lnTo>
                    <a:pt x="10175226" y="700416"/>
                  </a:lnTo>
                  <a:cubicBezTo>
                    <a:pt x="10175226" y="700424"/>
                    <a:pt x="10175226" y="700546"/>
                    <a:pt x="10175226" y="702578"/>
                  </a:cubicBezTo>
                  <a:lnTo>
                    <a:pt x="10175226" y="717710"/>
                  </a:lnTo>
                  <a:cubicBezTo>
                    <a:pt x="10179280" y="717710"/>
                    <a:pt x="10179280" y="717710"/>
                    <a:pt x="10179280" y="715549"/>
                  </a:cubicBezTo>
                  <a:lnTo>
                    <a:pt x="10179280" y="700416"/>
                  </a:lnTo>
                  <a:cubicBezTo>
                    <a:pt x="10179290" y="700416"/>
                    <a:pt x="10179402" y="700416"/>
                    <a:pt x="10180800" y="700416"/>
                  </a:cubicBezTo>
                  <a:lnTo>
                    <a:pt x="10191440" y="700416"/>
                  </a:lnTo>
                  <a:cubicBezTo>
                    <a:pt x="10191440" y="700426"/>
                    <a:pt x="10191440" y="700543"/>
                    <a:pt x="10191440" y="702037"/>
                  </a:cubicBezTo>
                  <a:lnTo>
                    <a:pt x="10191440" y="713387"/>
                  </a:lnTo>
                  <a:cubicBezTo>
                    <a:pt x="10191456" y="713387"/>
                    <a:pt x="10192164" y="713387"/>
                    <a:pt x="10221840" y="713387"/>
                  </a:cubicBezTo>
                  <a:cubicBezTo>
                    <a:pt x="10221840" y="713370"/>
                    <a:pt x="10221840" y="712599"/>
                    <a:pt x="10221840" y="676637"/>
                  </a:cubicBezTo>
                  <a:cubicBezTo>
                    <a:pt x="10221848" y="676637"/>
                    <a:pt x="10221942" y="676637"/>
                    <a:pt x="10223106" y="676637"/>
                  </a:cubicBezTo>
                  <a:lnTo>
                    <a:pt x="10231974" y="676637"/>
                  </a:lnTo>
                  <a:cubicBezTo>
                    <a:pt x="10231974" y="676648"/>
                    <a:pt x="10231974" y="677142"/>
                    <a:pt x="10231974" y="698254"/>
                  </a:cubicBezTo>
                  <a:cubicBezTo>
                    <a:pt x="10234000" y="698254"/>
                    <a:pt x="10234000" y="698254"/>
                    <a:pt x="10234000" y="665828"/>
                  </a:cubicBezTo>
                  <a:cubicBezTo>
                    <a:pt x="10234014" y="665828"/>
                    <a:pt x="10234556" y="665828"/>
                    <a:pt x="10256294" y="665828"/>
                  </a:cubicBezTo>
                  <a:cubicBezTo>
                    <a:pt x="10256294" y="665818"/>
                    <a:pt x="10256294" y="665698"/>
                    <a:pt x="10256294" y="664206"/>
                  </a:cubicBezTo>
                  <a:lnTo>
                    <a:pt x="10256294" y="652857"/>
                  </a:lnTo>
                  <a:cubicBezTo>
                    <a:pt x="10256302" y="652857"/>
                    <a:pt x="10256376" y="652857"/>
                    <a:pt x="10257054" y="652857"/>
                  </a:cubicBezTo>
                  <a:lnTo>
                    <a:pt x="10262374" y="652857"/>
                  </a:lnTo>
                  <a:cubicBezTo>
                    <a:pt x="10262374" y="652851"/>
                    <a:pt x="10262374" y="652738"/>
                    <a:pt x="10262374" y="650966"/>
                  </a:cubicBezTo>
                  <a:lnTo>
                    <a:pt x="10262374" y="637725"/>
                  </a:lnTo>
                  <a:lnTo>
                    <a:pt x="10266428" y="644210"/>
                  </a:lnTo>
                  <a:cubicBezTo>
                    <a:pt x="10266436" y="644210"/>
                    <a:pt x="10266564" y="644210"/>
                    <a:pt x="10268708" y="644210"/>
                  </a:cubicBezTo>
                  <a:lnTo>
                    <a:pt x="10284668" y="644210"/>
                  </a:lnTo>
                  <a:cubicBezTo>
                    <a:pt x="10284668" y="644202"/>
                    <a:pt x="10284668" y="644134"/>
                    <a:pt x="10284668" y="643399"/>
                  </a:cubicBezTo>
                  <a:lnTo>
                    <a:pt x="10284668" y="637725"/>
                  </a:lnTo>
                  <a:cubicBezTo>
                    <a:pt x="10284676" y="637725"/>
                    <a:pt x="10284750" y="637725"/>
                    <a:pt x="10285428" y="637725"/>
                  </a:cubicBezTo>
                  <a:lnTo>
                    <a:pt x="10290748" y="637725"/>
                  </a:lnTo>
                  <a:cubicBezTo>
                    <a:pt x="10290748" y="637734"/>
                    <a:pt x="10290748" y="637834"/>
                    <a:pt x="10290748" y="639076"/>
                  </a:cubicBezTo>
                  <a:lnTo>
                    <a:pt x="10290748" y="648534"/>
                  </a:lnTo>
                  <a:cubicBezTo>
                    <a:pt x="10290762" y="648534"/>
                    <a:pt x="10291496" y="648534"/>
                    <a:pt x="10329254" y="648534"/>
                  </a:cubicBezTo>
                  <a:cubicBezTo>
                    <a:pt x="10329254" y="648552"/>
                    <a:pt x="10329254" y="650062"/>
                    <a:pt x="10329254" y="786887"/>
                  </a:cubicBezTo>
                  <a:cubicBezTo>
                    <a:pt x="10329264" y="786887"/>
                    <a:pt x="10329380" y="786887"/>
                    <a:pt x="10330774" y="786887"/>
                  </a:cubicBezTo>
                  <a:lnTo>
                    <a:pt x="10341414" y="786887"/>
                  </a:lnTo>
                  <a:cubicBezTo>
                    <a:pt x="10341414" y="782564"/>
                    <a:pt x="10341414" y="778240"/>
                    <a:pt x="10341414" y="773917"/>
                  </a:cubicBezTo>
                  <a:cubicBezTo>
                    <a:pt x="10343442" y="773917"/>
                    <a:pt x="10343442" y="773917"/>
                    <a:pt x="10345468" y="773917"/>
                  </a:cubicBezTo>
                  <a:cubicBezTo>
                    <a:pt x="10345468" y="778240"/>
                    <a:pt x="10345468" y="782564"/>
                    <a:pt x="10345468" y="786887"/>
                  </a:cubicBezTo>
                  <a:cubicBezTo>
                    <a:pt x="10355602" y="786887"/>
                    <a:pt x="10365736" y="786887"/>
                    <a:pt x="10375868" y="786887"/>
                  </a:cubicBezTo>
                  <a:cubicBezTo>
                    <a:pt x="10375868" y="776078"/>
                    <a:pt x="10375868" y="767431"/>
                    <a:pt x="10375868" y="756622"/>
                  </a:cubicBezTo>
                  <a:cubicBezTo>
                    <a:pt x="10379922" y="756622"/>
                    <a:pt x="10383976" y="756622"/>
                    <a:pt x="10388028" y="756622"/>
                  </a:cubicBezTo>
                  <a:lnTo>
                    <a:pt x="10400188" y="754461"/>
                  </a:lnTo>
                  <a:cubicBezTo>
                    <a:pt x="10402216" y="754461"/>
                    <a:pt x="10402216" y="756622"/>
                    <a:pt x="10404242" y="756622"/>
                  </a:cubicBezTo>
                  <a:lnTo>
                    <a:pt x="10414376" y="756622"/>
                  </a:lnTo>
                  <a:cubicBezTo>
                    <a:pt x="10414376" y="767431"/>
                    <a:pt x="10414376" y="778240"/>
                    <a:pt x="10414376" y="786887"/>
                  </a:cubicBezTo>
                  <a:cubicBezTo>
                    <a:pt x="10416402" y="786887"/>
                    <a:pt x="10418430" y="786887"/>
                    <a:pt x="10422482" y="786887"/>
                  </a:cubicBezTo>
                  <a:cubicBezTo>
                    <a:pt x="10422482" y="793373"/>
                    <a:pt x="10422482" y="799858"/>
                    <a:pt x="10422482" y="804182"/>
                  </a:cubicBezTo>
                  <a:lnTo>
                    <a:pt x="10431818" y="805087"/>
                  </a:lnTo>
                  <a:lnTo>
                    <a:pt x="10444776" y="805087"/>
                  </a:lnTo>
                  <a:cubicBezTo>
                    <a:pt x="10444776" y="799278"/>
                    <a:pt x="10444776" y="795106"/>
                    <a:pt x="10444776" y="789049"/>
                  </a:cubicBezTo>
                  <a:lnTo>
                    <a:pt x="10512732" y="789049"/>
                  </a:lnTo>
                  <a:lnTo>
                    <a:pt x="10512732" y="703796"/>
                  </a:lnTo>
                  <a:lnTo>
                    <a:pt x="10584740" y="703796"/>
                  </a:lnTo>
                  <a:lnTo>
                    <a:pt x="10584740" y="782564"/>
                  </a:lnTo>
                  <a:cubicBezTo>
                    <a:pt x="10585376" y="782564"/>
                    <a:pt x="10586010" y="782564"/>
                    <a:pt x="10586644" y="782564"/>
                  </a:cubicBezTo>
                  <a:lnTo>
                    <a:pt x="10587886" y="805087"/>
                  </a:lnTo>
                  <a:lnTo>
                    <a:pt x="10597562" y="805087"/>
                  </a:lnTo>
                  <a:cubicBezTo>
                    <a:pt x="10598098" y="797873"/>
                    <a:pt x="10598804" y="790219"/>
                    <a:pt x="10598804" y="782564"/>
                  </a:cubicBezTo>
                  <a:cubicBezTo>
                    <a:pt x="10600832" y="782564"/>
                    <a:pt x="10602858" y="782564"/>
                    <a:pt x="10604884" y="782564"/>
                  </a:cubicBezTo>
                  <a:lnTo>
                    <a:pt x="10606126" y="805087"/>
                  </a:lnTo>
                  <a:lnTo>
                    <a:pt x="10656748" y="805087"/>
                  </a:lnTo>
                  <a:lnTo>
                    <a:pt x="10656748" y="642059"/>
                  </a:lnTo>
                  <a:lnTo>
                    <a:pt x="10854076" y="642059"/>
                  </a:lnTo>
                  <a:lnTo>
                    <a:pt x="10854076" y="805087"/>
                  </a:lnTo>
                  <a:lnTo>
                    <a:pt x="10872772" y="805087"/>
                  </a:lnTo>
                  <a:lnTo>
                    <a:pt x="10872772" y="722394"/>
                  </a:lnTo>
                  <a:lnTo>
                    <a:pt x="10967892" y="722394"/>
                  </a:lnTo>
                  <a:cubicBezTo>
                    <a:pt x="10971967" y="616373"/>
                    <a:pt x="10975346" y="510899"/>
                    <a:pt x="10979823" y="404253"/>
                  </a:cubicBezTo>
                  <a:cubicBezTo>
                    <a:pt x="10969690" y="404253"/>
                    <a:pt x="10945370" y="391282"/>
                    <a:pt x="10967663" y="382635"/>
                  </a:cubicBezTo>
                  <a:cubicBezTo>
                    <a:pt x="10965635" y="380473"/>
                    <a:pt x="10963610" y="378311"/>
                    <a:pt x="10961583" y="378311"/>
                  </a:cubicBezTo>
                  <a:cubicBezTo>
                    <a:pt x="10961583" y="365341"/>
                    <a:pt x="10959555" y="363179"/>
                    <a:pt x="10969690" y="354532"/>
                  </a:cubicBezTo>
                  <a:cubicBezTo>
                    <a:pt x="10969690" y="350208"/>
                    <a:pt x="10969690" y="343723"/>
                    <a:pt x="10969690" y="337238"/>
                  </a:cubicBezTo>
                  <a:cubicBezTo>
                    <a:pt x="10973743" y="337238"/>
                    <a:pt x="10977796" y="337238"/>
                    <a:pt x="10983876" y="337238"/>
                  </a:cubicBezTo>
                  <a:cubicBezTo>
                    <a:pt x="10983876" y="328590"/>
                    <a:pt x="10983876" y="322105"/>
                    <a:pt x="10983876" y="315620"/>
                  </a:cubicBezTo>
                  <a:cubicBezTo>
                    <a:pt x="10983876" y="313458"/>
                    <a:pt x="10985903" y="313458"/>
                    <a:pt x="10985903" y="311296"/>
                  </a:cubicBezTo>
                  <a:cubicBezTo>
                    <a:pt x="10985903" y="285355"/>
                    <a:pt x="10985903" y="259414"/>
                    <a:pt x="10985903" y="233472"/>
                  </a:cubicBezTo>
                  <a:cubicBezTo>
                    <a:pt x="10985903" y="231310"/>
                    <a:pt x="10983876" y="229149"/>
                    <a:pt x="10983876" y="226987"/>
                  </a:cubicBezTo>
                  <a:cubicBezTo>
                    <a:pt x="10985903" y="224825"/>
                    <a:pt x="10987930" y="222663"/>
                    <a:pt x="10989956" y="220501"/>
                  </a:cubicBezTo>
                  <a:cubicBezTo>
                    <a:pt x="10989956" y="201045"/>
                    <a:pt x="10989956" y="181589"/>
                    <a:pt x="10989956" y="162133"/>
                  </a:cubicBezTo>
                  <a:cubicBezTo>
                    <a:pt x="10989956" y="159972"/>
                    <a:pt x="10989956" y="159972"/>
                    <a:pt x="10991983" y="157810"/>
                  </a:cubicBezTo>
                  <a:cubicBezTo>
                    <a:pt x="10991983" y="140516"/>
                    <a:pt x="10991983" y="121060"/>
                    <a:pt x="10991983" y="101604"/>
                  </a:cubicBezTo>
                  <a:cubicBezTo>
                    <a:pt x="10994010" y="92957"/>
                    <a:pt x="10994010" y="88633"/>
                    <a:pt x="10994010" y="82148"/>
                  </a:cubicBezTo>
                  <a:cubicBezTo>
                    <a:pt x="10998063" y="88633"/>
                    <a:pt x="10998063" y="92957"/>
                    <a:pt x="10998063" y="99442"/>
                  </a:cubicBezTo>
                  <a:cubicBezTo>
                    <a:pt x="11000090" y="121060"/>
                    <a:pt x="11000090" y="140516"/>
                    <a:pt x="11000090" y="157810"/>
                  </a:cubicBezTo>
                  <a:cubicBezTo>
                    <a:pt x="11002116" y="181589"/>
                    <a:pt x="11002116" y="201045"/>
                    <a:pt x="11002116" y="220501"/>
                  </a:cubicBezTo>
                  <a:cubicBezTo>
                    <a:pt x="11004143" y="222663"/>
                    <a:pt x="11006170" y="224825"/>
                    <a:pt x="11008196" y="226987"/>
                  </a:cubicBezTo>
                  <a:cubicBezTo>
                    <a:pt x="11008196" y="229149"/>
                    <a:pt x="11006170" y="231310"/>
                    <a:pt x="11006170" y="233472"/>
                  </a:cubicBezTo>
                  <a:cubicBezTo>
                    <a:pt x="11006170" y="259414"/>
                    <a:pt x="11006170" y="285355"/>
                    <a:pt x="11006170" y="311296"/>
                  </a:cubicBezTo>
                  <a:cubicBezTo>
                    <a:pt x="11006170" y="313458"/>
                    <a:pt x="11008196" y="313458"/>
                    <a:pt x="11008196" y="315620"/>
                  </a:cubicBezTo>
                  <a:cubicBezTo>
                    <a:pt x="11008196" y="322105"/>
                    <a:pt x="11008196" y="328590"/>
                    <a:pt x="11008196" y="337238"/>
                  </a:cubicBezTo>
                  <a:cubicBezTo>
                    <a:pt x="11012250" y="337238"/>
                    <a:pt x="11018330" y="337238"/>
                    <a:pt x="11022383" y="337238"/>
                  </a:cubicBezTo>
                  <a:cubicBezTo>
                    <a:pt x="11022383" y="343723"/>
                    <a:pt x="11022383" y="350208"/>
                    <a:pt x="11022383" y="354532"/>
                  </a:cubicBezTo>
                  <a:cubicBezTo>
                    <a:pt x="11030491" y="363179"/>
                    <a:pt x="11030491" y="363179"/>
                    <a:pt x="11030491" y="378311"/>
                  </a:cubicBezTo>
                  <a:cubicBezTo>
                    <a:pt x="11028463" y="378311"/>
                    <a:pt x="11026436" y="380473"/>
                    <a:pt x="11024411" y="382635"/>
                  </a:cubicBezTo>
                  <a:cubicBezTo>
                    <a:pt x="11044676" y="393444"/>
                    <a:pt x="11020356" y="402091"/>
                    <a:pt x="11012250" y="404253"/>
                  </a:cubicBezTo>
                  <a:cubicBezTo>
                    <a:pt x="11014276" y="488562"/>
                    <a:pt x="11018330" y="572871"/>
                    <a:pt x="11020356" y="657181"/>
                  </a:cubicBezTo>
                  <a:cubicBezTo>
                    <a:pt x="11042651" y="657181"/>
                    <a:pt x="11064943" y="657181"/>
                    <a:pt x="11085211" y="657181"/>
                  </a:cubicBezTo>
                  <a:cubicBezTo>
                    <a:pt x="11085211" y="683122"/>
                    <a:pt x="11085211" y="709063"/>
                    <a:pt x="11085211" y="732843"/>
                  </a:cubicBezTo>
                  <a:cubicBezTo>
                    <a:pt x="11089264" y="732843"/>
                    <a:pt x="11091291" y="732843"/>
                    <a:pt x="11093318" y="732843"/>
                  </a:cubicBezTo>
                  <a:cubicBezTo>
                    <a:pt x="11093318" y="730681"/>
                    <a:pt x="11095344" y="728519"/>
                    <a:pt x="11095344" y="726358"/>
                  </a:cubicBezTo>
                  <a:cubicBezTo>
                    <a:pt x="11097371" y="726358"/>
                    <a:pt x="11099398" y="726358"/>
                    <a:pt x="11101424" y="726358"/>
                  </a:cubicBezTo>
                  <a:cubicBezTo>
                    <a:pt x="11101424" y="728519"/>
                    <a:pt x="11101424" y="730681"/>
                    <a:pt x="11103452" y="735005"/>
                  </a:cubicBezTo>
                  <a:cubicBezTo>
                    <a:pt x="11107504" y="735005"/>
                    <a:pt x="11111558" y="735005"/>
                    <a:pt x="11115612" y="735005"/>
                  </a:cubicBezTo>
                  <a:cubicBezTo>
                    <a:pt x="11115612" y="732843"/>
                    <a:pt x="11115612" y="730681"/>
                    <a:pt x="11115612" y="728519"/>
                  </a:cubicBezTo>
                  <a:cubicBezTo>
                    <a:pt x="11123718" y="728519"/>
                    <a:pt x="11129798" y="728519"/>
                    <a:pt x="11137904" y="728519"/>
                  </a:cubicBezTo>
                  <a:cubicBezTo>
                    <a:pt x="11137904" y="730681"/>
                    <a:pt x="11137904" y="732843"/>
                    <a:pt x="11137904" y="735005"/>
                  </a:cubicBezTo>
                  <a:cubicBezTo>
                    <a:pt x="11143984" y="735005"/>
                    <a:pt x="11152092" y="735005"/>
                    <a:pt x="11158172" y="735005"/>
                  </a:cubicBezTo>
                  <a:cubicBezTo>
                    <a:pt x="11158172" y="750137"/>
                    <a:pt x="11158172" y="765270"/>
                    <a:pt x="11158172" y="780402"/>
                  </a:cubicBezTo>
                  <a:cubicBezTo>
                    <a:pt x="11162226" y="780402"/>
                    <a:pt x="11168306" y="780402"/>
                    <a:pt x="11172359" y="780402"/>
                  </a:cubicBezTo>
                  <a:cubicBezTo>
                    <a:pt x="11172359" y="776078"/>
                    <a:pt x="11172359" y="771755"/>
                    <a:pt x="11172359" y="767431"/>
                  </a:cubicBezTo>
                  <a:cubicBezTo>
                    <a:pt x="11178439" y="767431"/>
                    <a:pt x="11184519" y="767431"/>
                    <a:pt x="11188572" y="767431"/>
                  </a:cubicBezTo>
                  <a:cubicBezTo>
                    <a:pt x="11188572" y="706902"/>
                    <a:pt x="11188572" y="648534"/>
                    <a:pt x="11188572" y="588004"/>
                  </a:cubicBezTo>
                  <a:cubicBezTo>
                    <a:pt x="11190599" y="585842"/>
                    <a:pt x="11192626" y="583680"/>
                    <a:pt x="11194652" y="581518"/>
                  </a:cubicBezTo>
                  <a:cubicBezTo>
                    <a:pt x="11218972" y="581518"/>
                    <a:pt x="11243292" y="581518"/>
                    <a:pt x="11267614" y="581518"/>
                  </a:cubicBezTo>
                  <a:lnTo>
                    <a:pt x="11267614" y="590166"/>
                  </a:lnTo>
                  <a:lnTo>
                    <a:pt x="11277747" y="590166"/>
                  </a:lnTo>
                  <a:cubicBezTo>
                    <a:pt x="11277747" y="629078"/>
                    <a:pt x="11277747" y="667990"/>
                    <a:pt x="11277747" y="704740"/>
                  </a:cubicBezTo>
                  <a:cubicBezTo>
                    <a:pt x="11285854" y="704740"/>
                    <a:pt x="11291934" y="704740"/>
                    <a:pt x="11300040" y="704740"/>
                  </a:cubicBezTo>
                  <a:cubicBezTo>
                    <a:pt x="11300040" y="683122"/>
                    <a:pt x="11300040" y="661504"/>
                    <a:pt x="11300040" y="637725"/>
                  </a:cubicBezTo>
                  <a:cubicBezTo>
                    <a:pt x="11308147" y="637725"/>
                    <a:pt x="11318280" y="637725"/>
                    <a:pt x="11326388" y="637725"/>
                  </a:cubicBezTo>
                  <a:cubicBezTo>
                    <a:pt x="11328414" y="637725"/>
                    <a:pt x="11328414" y="635563"/>
                    <a:pt x="11330440" y="633401"/>
                  </a:cubicBezTo>
                  <a:lnTo>
                    <a:pt x="11338548" y="633401"/>
                  </a:lnTo>
                  <a:cubicBezTo>
                    <a:pt x="11340574" y="635563"/>
                    <a:pt x="11340574" y="637725"/>
                    <a:pt x="11342600" y="637725"/>
                  </a:cubicBezTo>
                  <a:cubicBezTo>
                    <a:pt x="11348680" y="637725"/>
                    <a:pt x="11356788" y="637725"/>
                    <a:pt x="11364895" y="637725"/>
                  </a:cubicBezTo>
                  <a:cubicBezTo>
                    <a:pt x="11364895" y="598813"/>
                    <a:pt x="11364895" y="559901"/>
                    <a:pt x="11364895" y="520989"/>
                  </a:cubicBezTo>
                  <a:cubicBezTo>
                    <a:pt x="11364908" y="520986"/>
                    <a:pt x="11365775" y="520822"/>
                    <a:pt x="11421642" y="510180"/>
                  </a:cubicBezTo>
                  <a:cubicBezTo>
                    <a:pt x="11421642" y="510187"/>
                    <a:pt x="11421642" y="510261"/>
                    <a:pt x="11421642" y="511261"/>
                  </a:cubicBezTo>
                  <a:lnTo>
                    <a:pt x="11421642" y="518827"/>
                  </a:lnTo>
                  <a:cubicBezTo>
                    <a:pt x="11421659" y="518827"/>
                    <a:pt x="11422303" y="518827"/>
                    <a:pt x="11447988" y="518827"/>
                  </a:cubicBezTo>
                  <a:cubicBezTo>
                    <a:pt x="11447988" y="518849"/>
                    <a:pt x="11447988" y="521220"/>
                    <a:pt x="11447988" y="773917"/>
                  </a:cubicBezTo>
                  <a:cubicBezTo>
                    <a:pt x="11454068" y="773917"/>
                    <a:pt x="11462175" y="773917"/>
                    <a:pt x="11470283" y="773917"/>
                  </a:cubicBezTo>
                  <a:cubicBezTo>
                    <a:pt x="11470283" y="771755"/>
                    <a:pt x="11470283" y="771755"/>
                    <a:pt x="11470283" y="769593"/>
                  </a:cubicBezTo>
                  <a:cubicBezTo>
                    <a:pt x="11474335" y="769593"/>
                    <a:pt x="11478388" y="769593"/>
                    <a:pt x="11482443" y="769593"/>
                  </a:cubicBezTo>
                  <a:cubicBezTo>
                    <a:pt x="11482443" y="771755"/>
                    <a:pt x="11482443" y="771755"/>
                    <a:pt x="11482443" y="773917"/>
                  </a:cubicBezTo>
                  <a:cubicBezTo>
                    <a:pt x="11490550" y="773917"/>
                    <a:pt x="11498655" y="773917"/>
                    <a:pt x="11506763" y="773917"/>
                  </a:cubicBezTo>
                  <a:cubicBezTo>
                    <a:pt x="11506763" y="769593"/>
                    <a:pt x="11506763" y="765270"/>
                    <a:pt x="11506763" y="760946"/>
                  </a:cubicBezTo>
                  <a:cubicBezTo>
                    <a:pt x="11516896" y="760946"/>
                    <a:pt x="11527030" y="760946"/>
                    <a:pt x="11535136" y="760946"/>
                  </a:cubicBezTo>
                  <a:cubicBezTo>
                    <a:pt x="11539190" y="756622"/>
                    <a:pt x="11543244" y="756622"/>
                    <a:pt x="11547296" y="756622"/>
                  </a:cubicBezTo>
                  <a:cubicBezTo>
                    <a:pt x="11553376" y="760946"/>
                    <a:pt x="11561484" y="760946"/>
                    <a:pt x="11567564" y="760946"/>
                  </a:cubicBezTo>
                  <a:cubicBezTo>
                    <a:pt x="11567564" y="754461"/>
                    <a:pt x="11567564" y="750137"/>
                    <a:pt x="11567564" y="743652"/>
                  </a:cubicBezTo>
                  <a:lnTo>
                    <a:pt x="11575671" y="743652"/>
                  </a:lnTo>
                  <a:cubicBezTo>
                    <a:pt x="11575671" y="739328"/>
                    <a:pt x="11575671" y="735005"/>
                    <a:pt x="11575671" y="730681"/>
                  </a:cubicBezTo>
                  <a:cubicBezTo>
                    <a:pt x="11593911" y="730681"/>
                    <a:pt x="11614178" y="730681"/>
                    <a:pt x="11632418" y="730681"/>
                  </a:cubicBezTo>
                  <a:cubicBezTo>
                    <a:pt x="11632418" y="719872"/>
                    <a:pt x="11632418" y="711225"/>
                    <a:pt x="11632418" y="700416"/>
                  </a:cubicBezTo>
                  <a:cubicBezTo>
                    <a:pt x="11638498" y="700416"/>
                    <a:pt x="11644578" y="700416"/>
                    <a:pt x="11650658" y="700416"/>
                  </a:cubicBezTo>
                  <a:cubicBezTo>
                    <a:pt x="11650658" y="698254"/>
                    <a:pt x="11650658" y="696093"/>
                    <a:pt x="11650658" y="693931"/>
                  </a:cubicBezTo>
                  <a:cubicBezTo>
                    <a:pt x="11654711" y="693931"/>
                    <a:pt x="11658764" y="693931"/>
                    <a:pt x="11662818" y="693931"/>
                  </a:cubicBezTo>
                  <a:cubicBezTo>
                    <a:pt x="11662818" y="696093"/>
                    <a:pt x="11662818" y="698254"/>
                    <a:pt x="11662818" y="700416"/>
                  </a:cubicBezTo>
                  <a:cubicBezTo>
                    <a:pt x="11668898" y="700416"/>
                    <a:pt x="11672951" y="700416"/>
                    <a:pt x="11679031" y="700416"/>
                  </a:cubicBezTo>
                  <a:cubicBezTo>
                    <a:pt x="11679031" y="715549"/>
                    <a:pt x="11679031" y="732843"/>
                    <a:pt x="11679031" y="750137"/>
                  </a:cubicBezTo>
                  <a:cubicBezTo>
                    <a:pt x="11689164" y="750137"/>
                    <a:pt x="11701326" y="750137"/>
                    <a:pt x="11711459" y="750137"/>
                  </a:cubicBezTo>
                  <a:cubicBezTo>
                    <a:pt x="11711459" y="741490"/>
                    <a:pt x="11711459" y="732843"/>
                    <a:pt x="11711459" y="724196"/>
                  </a:cubicBezTo>
                  <a:cubicBezTo>
                    <a:pt x="11723619" y="724196"/>
                    <a:pt x="11737806" y="724196"/>
                    <a:pt x="11749966" y="724196"/>
                  </a:cubicBezTo>
                  <a:cubicBezTo>
                    <a:pt x="11749966" y="713387"/>
                    <a:pt x="11749966" y="704740"/>
                    <a:pt x="11749966" y="693931"/>
                  </a:cubicBezTo>
                  <a:cubicBezTo>
                    <a:pt x="11766180" y="693931"/>
                    <a:pt x="11782392" y="693931"/>
                    <a:pt x="11798607" y="693931"/>
                  </a:cubicBezTo>
                  <a:cubicBezTo>
                    <a:pt x="11798607" y="693960"/>
                    <a:pt x="11798607" y="695735"/>
                    <a:pt x="11798607" y="805087"/>
                  </a:cubicBezTo>
                  <a:lnTo>
                    <a:pt x="11798607" y="818866"/>
                  </a:lnTo>
                  <a:lnTo>
                    <a:pt x="11864482" y="818866"/>
                  </a:lnTo>
                  <a:lnTo>
                    <a:pt x="11864482" y="924638"/>
                  </a:lnTo>
                  <a:lnTo>
                    <a:pt x="11864482" y="947885"/>
                  </a:lnTo>
                  <a:lnTo>
                    <a:pt x="11879442" y="947885"/>
                  </a:lnTo>
                  <a:cubicBezTo>
                    <a:pt x="11879442" y="947885"/>
                    <a:pt x="11879442" y="947885"/>
                    <a:pt x="11879442" y="946723"/>
                  </a:cubicBezTo>
                  <a:lnTo>
                    <a:pt x="11879442" y="938587"/>
                  </a:lnTo>
                  <a:cubicBezTo>
                    <a:pt x="11879442" y="938587"/>
                    <a:pt x="11879442" y="938587"/>
                    <a:pt x="11924022" y="938587"/>
                  </a:cubicBezTo>
                  <a:cubicBezTo>
                    <a:pt x="11924022" y="938587"/>
                    <a:pt x="11924022" y="938587"/>
                    <a:pt x="11924022" y="959508"/>
                  </a:cubicBezTo>
                  <a:cubicBezTo>
                    <a:pt x="11924022" y="959508"/>
                    <a:pt x="11924022" y="959508"/>
                    <a:pt x="11926250" y="960671"/>
                  </a:cubicBezTo>
                  <a:lnTo>
                    <a:pt x="11941854" y="968807"/>
                  </a:lnTo>
                  <a:cubicBezTo>
                    <a:pt x="11941854" y="968807"/>
                    <a:pt x="11941854" y="968807"/>
                    <a:pt x="11941854" y="999027"/>
                  </a:cubicBezTo>
                  <a:cubicBezTo>
                    <a:pt x="11941854" y="999027"/>
                    <a:pt x="11941854" y="999027"/>
                    <a:pt x="11943247" y="999609"/>
                  </a:cubicBezTo>
                  <a:lnTo>
                    <a:pt x="11952999" y="1003677"/>
                  </a:lnTo>
                  <a:cubicBezTo>
                    <a:pt x="11952999" y="1003677"/>
                    <a:pt x="11952999" y="1003677"/>
                    <a:pt x="11952999" y="1002515"/>
                  </a:cubicBezTo>
                  <a:lnTo>
                    <a:pt x="11952999" y="994378"/>
                  </a:lnTo>
                  <a:cubicBezTo>
                    <a:pt x="11952999" y="994378"/>
                    <a:pt x="11952999" y="994378"/>
                    <a:pt x="11954114" y="994378"/>
                  </a:cubicBezTo>
                  <a:lnTo>
                    <a:pt x="11961915" y="994378"/>
                  </a:lnTo>
                  <a:cubicBezTo>
                    <a:pt x="11961915" y="994378"/>
                    <a:pt x="11961915" y="994378"/>
                    <a:pt x="11961915" y="993506"/>
                  </a:cubicBezTo>
                  <a:lnTo>
                    <a:pt x="11961915" y="987404"/>
                  </a:lnTo>
                  <a:cubicBezTo>
                    <a:pt x="11961915" y="987404"/>
                    <a:pt x="11961915" y="987404"/>
                    <a:pt x="11960800" y="987404"/>
                  </a:cubicBezTo>
                  <a:lnTo>
                    <a:pt x="11952999" y="987404"/>
                  </a:lnTo>
                  <a:cubicBezTo>
                    <a:pt x="11952999" y="987404"/>
                    <a:pt x="11952999" y="987404"/>
                    <a:pt x="11952999" y="986242"/>
                  </a:cubicBezTo>
                  <a:lnTo>
                    <a:pt x="11952999" y="978106"/>
                  </a:lnTo>
                  <a:cubicBezTo>
                    <a:pt x="11952999" y="978106"/>
                    <a:pt x="11952999" y="978106"/>
                    <a:pt x="11954114" y="978106"/>
                  </a:cubicBezTo>
                  <a:lnTo>
                    <a:pt x="11961915" y="978106"/>
                  </a:lnTo>
                  <a:cubicBezTo>
                    <a:pt x="11961915" y="978106"/>
                    <a:pt x="11961915" y="978106"/>
                    <a:pt x="11961915" y="976943"/>
                  </a:cubicBezTo>
                  <a:lnTo>
                    <a:pt x="11961915" y="968807"/>
                  </a:lnTo>
                  <a:cubicBezTo>
                    <a:pt x="11961915" y="968807"/>
                    <a:pt x="11961915" y="968807"/>
                    <a:pt x="11960800" y="968807"/>
                  </a:cubicBezTo>
                  <a:lnTo>
                    <a:pt x="11952999" y="968807"/>
                  </a:lnTo>
                  <a:cubicBezTo>
                    <a:pt x="11952999" y="968807"/>
                    <a:pt x="11952999" y="968807"/>
                    <a:pt x="11952999" y="967645"/>
                  </a:cubicBezTo>
                  <a:lnTo>
                    <a:pt x="11952999" y="959508"/>
                  </a:lnTo>
                  <a:cubicBezTo>
                    <a:pt x="11952999" y="959508"/>
                    <a:pt x="11952999" y="959508"/>
                    <a:pt x="11954114" y="959508"/>
                  </a:cubicBezTo>
                  <a:lnTo>
                    <a:pt x="11961915" y="959508"/>
                  </a:lnTo>
                  <a:cubicBezTo>
                    <a:pt x="11961915" y="959508"/>
                    <a:pt x="11961915" y="959508"/>
                    <a:pt x="11961915" y="958637"/>
                  </a:cubicBezTo>
                  <a:lnTo>
                    <a:pt x="11961915" y="952535"/>
                  </a:lnTo>
                  <a:cubicBezTo>
                    <a:pt x="11961915" y="952535"/>
                    <a:pt x="11961915" y="952535"/>
                    <a:pt x="11960800" y="952535"/>
                  </a:cubicBezTo>
                  <a:lnTo>
                    <a:pt x="11952999" y="952535"/>
                  </a:lnTo>
                  <a:cubicBezTo>
                    <a:pt x="11952999" y="952535"/>
                    <a:pt x="11952999" y="952535"/>
                    <a:pt x="11952999" y="951372"/>
                  </a:cubicBezTo>
                  <a:lnTo>
                    <a:pt x="11952999" y="943236"/>
                  </a:lnTo>
                  <a:cubicBezTo>
                    <a:pt x="11952999" y="943236"/>
                    <a:pt x="11952999" y="943236"/>
                    <a:pt x="11954114" y="943236"/>
                  </a:cubicBezTo>
                  <a:lnTo>
                    <a:pt x="11961915" y="943236"/>
                  </a:lnTo>
                  <a:cubicBezTo>
                    <a:pt x="11961915" y="943236"/>
                    <a:pt x="11961915" y="943236"/>
                    <a:pt x="11961915" y="942074"/>
                  </a:cubicBezTo>
                  <a:lnTo>
                    <a:pt x="11961915" y="933937"/>
                  </a:lnTo>
                  <a:cubicBezTo>
                    <a:pt x="11961915" y="933937"/>
                    <a:pt x="11961915" y="933937"/>
                    <a:pt x="11960800" y="933937"/>
                  </a:cubicBezTo>
                  <a:lnTo>
                    <a:pt x="11952999" y="933937"/>
                  </a:lnTo>
                  <a:cubicBezTo>
                    <a:pt x="11952999" y="933937"/>
                    <a:pt x="11952999" y="933937"/>
                    <a:pt x="11952999" y="933066"/>
                  </a:cubicBezTo>
                  <a:lnTo>
                    <a:pt x="11952999" y="926963"/>
                  </a:lnTo>
                  <a:cubicBezTo>
                    <a:pt x="11952999" y="926963"/>
                    <a:pt x="11952999" y="926963"/>
                    <a:pt x="11954114" y="926963"/>
                  </a:cubicBezTo>
                  <a:lnTo>
                    <a:pt x="11961915" y="926963"/>
                  </a:lnTo>
                  <a:cubicBezTo>
                    <a:pt x="11961915" y="926963"/>
                    <a:pt x="11961915" y="926963"/>
                    <a:pt x="11961915" y="925801"/>
                  </a:cubicBezTo>
                  <a:lnTo>
                    <a:pt x="11961915" y="917665"/>
                  </a:lnTo>
                  <a:cubicBezTo>
                    <a:pt x="11961915" y="917665"/>
                    <a:pt x="11961915" y="917665"/>
                    <a:pt x="11960800" y="917665"/>
                  </a:cubicBezTo>
                  <a:lnTo>
                    <a:pt x="11952999" y="917665"/>
                  </a:lnTo>
                  <a:cubicBezTo>
                    <a:pt x="11952999" y="917665"/>
                    <a:pt x="11952999" y="917665"/>
                    <a:pt x="11952999" y="916503"/>
                  </a:cubicBezTo>
                  <a:lnTo>
                    <a:pt x="11952999" y="908366"/>
                  </a:lnTo>
                  <a:cubicBezTo>
                    <a:pt x="11952999" y="908366"/>
                    <a:pt x="11952999" y="908366"/>
                    <a:pt x="11954114" y="908366"/>
                  </a:cubicBezTo>
                  <a:lnTo>
                    <a:pt x="11961915" y="908366"/>
                  </a:lnTo>
                  <a:cubicBezTo>
                    <a:pt x="11961915" y="908366"/>
                    <a:pt x="11961915" y="908366"/>
                    <a:pt x="11961915" y="907204"/>
                  </a:cubicBezTo>
                  <a:lnTo>
                    <a:pt x="11961915" y="899068"/>
                  </a:lnTo>
                  <a:cubicBezTo>
                    <a:pt x="11961915" y="899068"/>
                    <a:pt x="11961915" y="899068"/>
                    <a:pt x="11960800" y="899068"/>
                  </a:cubicBezTo>
                  <a:lnTo>
                    <a:pt x="11952999" y="899068"/>
                  </a:lnTo>
                  <a:cubicBezTo>
                    <a:pt x="11952999" y="899068"/>
                    <a:pt x="11952999" y="899068"/>
                    <a:pt x="11952999" y="898196"/>
                  </a:cubicBezTo>
                  <a:lnTo>
                    <a:pt x="11952999" y="892094"/>
                  </a:lnTo>
                  <a:cubicBezTo>
                    <a:pt x="11952999" y="892094"/>
                    <a:pt x="11952999" y="892094"/>
                    <a:pt x="11954114" y="892094"/>
                  </a:cubicBezTo>
                  <a:lnTo>
                    <a:pt x="11961915" y="892094"/>
                  </a:lnTo>
                  <a:cubicBezTo>
                    <a:pt x="11961915" y="892094"/>
                    <a:pt x="11961915" y="892094"/>
                    <a:pt x="11961915" y="890931"/>
                  </a:cubicBezTo>
                  <a:lnTo>
                    <a:pt x="11961915" y="882795"/>
                  </a:lnTo>
                  <a:cubicBezTo>
                    <a:pt x="11961915" y="882795"/>
                    <a:pt x="11961915" y="882795"/>
                    <a:pt x="11960800" y="882795"/>
                  </a:cubicBezTo>
                  <a:lnTo>
                    <a:pt x="11952999" y="882795"/>
                  </a:lnTo>
                  <a:cubicBezTo>
                    <a:pt x="11952999" y="882795"/>
                    <a:pt x="11952999" y="882795"/>
                    <a:pt x="11952999" y="881633"/>
                  </a:cubicBezTo>
                  <a:lnTo>
                    <a:pt x="11952999" y="873496"/>
                  </a:lnTo>
                  <a:cubicBezTo>
                    <a:pt x="11952999" y="873496"/>
                    <a:pt x="11952999" y="873496"/>
                    <a:pt x="11954114" y="873496"/>
                  </a:cubicBezTo>
                  <a:lnTo>
                    <a:pt x="11961915" y="873496"/>
                  </a:lnTo>
                  <a:cubicBezTo>
                    <a:pt x="11961915" y="873496"/>
                    <a:pt x="11961915" y="873496"/>
                    <a:pt x="11961915" y="872625"/>
                  </a:cubicBezTo>
                  <a:lnTo>
                    <a:pt x="11961915" y="866523"/>
                  </a:lnTo>
                  <a:cubicBezTo>
                    <a:pt x="11961915" y="866523"/>
                    <a:pt x="11961915" y="866523"/>
                    <a:pt x="11960800" y="866523"/>
                  </a:cubicBezTo>
                  <a:lnTo>
                    <a:pt x="11952999" y="866523"/>
                  </a:lnTo>
                  <a:cubicBezTo>
                    <a:pt x="11952999" y="866523"/>
                    <a:pt x="11952999" y="866523"/>
                    <a:pt x="11952999" y="865360"/>
                  </a:cubicBezTo>
                  <a:lnTo>
                    <a:pt x="11952999" y="857224"/>
                  </a:lnTo>
                  <a:cubicBezTo>
                    <a:pt x="11952999" y="857224"/>
                    <a:pt x="11952999" y="857224"/>
                    <a:pt x="11954114" y="857224"/>
                  </a:cubicBezTo>
                  <a:lnTo>
                    <a:pt x="11961915" y="857224"/>
                  </a:lnTo>
                  <a:cubicBezTo>
                    <a:pt x="11961915" y="857224"/>
                    <a:pt x="11961915" y="857224"/>
                    <a:pt x="11961915" y="856062"/>
                  </a:cubicBezTo>
                  <a:lnTo>
                    <a:pt x="11961915" y="847925"/>
                  </a:lnTo>
                  <a:cubicBezTo>
                    <a:pt x="11961915" y="847925"/>
                    <a:pt x="11961915" y="847925"/>
                    <a:pt x="11960800" y="847925"/>
                  </a:cubicBezTo>
                  <a:lnTo>
                    <a:pt x="11952999" y="847925"/>
                  </a:lnTo>
                  <a:cubicBezTo>
                    <a:pt x="11952999" y="847925"/>
                    <a:pt x="11952999" y="847925"/>
                    <a:pt x="11952999" y="846763"/>
                  </a:cubicBezTo>
                  <a:lnTo>
                    <a:pt x="11952999" y="838627"/>
                  </a:lnTo>
                  <a:cubicBezTo>
                    <a:pt x="11952999" y="838627"/>
                    <a:pt x="11952999" y="838627"/>
                    <a:pt x="11954114" y="838627"/>
                  </a:cubicBezTo>
                  <a:lnTo>
                    <a:pt x="11961915" y="838627"/>
                  </a:lnTo>
                  <a:cubicBezTo>
                    <a:pt x="11961915" y="838627"/>
                    <a:pt x="11961915" y="838627"/>
                    <a:pt x="11961915" y="837755"/>
                  </a:cubicBezTo>
                  <a:lnTo>
                    <a:pt x="11961915" y="831653"/>
                  </a:lnTo>
                  <a:cubicBezTo>
                    <a:pt x="11961915" y="831653"/>
                    <a:pt x="11961915" y="831653"/>
                    <a:pt x="11960800" y="831653"/>
                  </a:cubicBezTo>
                  <a:lnTo>
                    <a:pt x="11952999" y="831653"/>
                  </a:lnTo>
                  <a:cubicBezTo>
                    <a:pt x="11952999" y="831653"/>
                    <a:pt x="11952999" y="831653"/>
                    <a:pt x="11952999" y="830491"/>
                  </a:cubicBezTo>
                  <a:lnTo>
                    <a:pt x="11952999" y="822354"/>
                  </a:lnTo>
                  <a:cubicBezTo>
                    <a:pt x="11952999" y="822354"/>
                    <a:pt x="11952999" y="822354"/>
                    <a:pt x="11954114" y="822354"/>
                  </a:cubicBezTo>
                  <a:lnTo>
                    <a:pt x="11961915" y="822354"/>
                  </a:lnTo>
                  <a:cubicBezTo>
                    <a:pt x="11961915" y="822354"/>
                    <a:pt x="11961915" y="822354"/>
                    <a:pt x="11961915" y="821192"/>
                  </a:cubicBezTo>
                  <a:lnTo>
                    <a:pt x="11961915" y="813056"/>
                  </a:lnTo>
                  <a:cubicBezTo>
                    <a:pt x="11961915" y="813056"/>
                    <a:pt x="11961915" y="813056"/>
                    <a:pt x="11960800" y="813056"/>
                  </a:cubicBezTo>
                  <a:lnTo>
                    <a:pt x="11952999" y="813056"/>
                  </a:lnTo>
                  <a:cubicBezTo>
                    <a:pt x="11952999" y="813056"/>
                    <a:pt x="11952999" y="813056"/>
                    <a:pt x="11952999" y="811893"/>
                  </a:cubicBezTo>
                  <a:lnTo>
                    <a:pt x="11952999" y="803757"/>
                  </a:lnTo>
                  <a:cubicBezTo>
                    <a:pt x="11952999" y="803757"/>
                    <a:pt x="11952999" y="803757"/>
                    <a:pt x="11954114" y="803757"/>
                  </a:cubicBezTo>
                  <a:lnTo>
                    <a:pt x="11961915" y="803757"/>
                  </a:lnTo>
                  <a:cubicBezTo>
                    <a:pt x="11961915" y="803757"/>
                    <a:pt x="11961915" y="803757"/>
                    <a:pt x="11961915" y="802885"/>
                  </a:cubicBezTo>
                  <a:lnTo>
                    <a:pt x="11961915" y="796783"/>
                  </a:lnTo>
                  <a:cubicBezTo>
                    <a:pt x="11961915" y="796783"/>
                    <a:pt x="11961915" y="796783"/>
                    <a:pt x="11960800" y="796783"/>
                  </a:cubicBezTo>
                  <a:lnTo>
                    <a:pt x="11952999" y="796783"/>
                  </a:lnTo>
                  <a:cubicBezTo>
                    <a:pt x="11952999" y="796783"/>
                    <a:pt x="11952999" y="796783"/>
                    <a:pt x="11952999" y="795621"/>
                  </a:cubicBezTo>
                  <a:lnTo>
                    <a:pt x="11952999" y="787484"/>
                  </a:lnTo>
                  <a:cubicBezTo>
                    <a:pt x="11952999" y="787484"/>
                    <a:pt x="11952999" y="787484"/>
                    <a:pt x="11954114" y="787484"/>
                  </a:cubicBezTo>
                  <a:lnTo>
                    <a:pt x="11961915" y="787484"/>
                  </a:lnTo>
                  <a:cubicBezTo>
                    <a:pt x="11961915" y="787484"/>
                    <a:pt x="11961915" y="787484"/>
                    <a:pt x="11960800" y="785741"/>
                  </a:cubicBezTo>
                  <a:lnTo>
                    <a:pt x="11952999" y="773537"/>
                  </a:lnTo>
                  <a:cubicBezTo>
                    <a:pt x="11952999" y="773537"/>
                    <a:pt x="11952999" y="773537"/>
                    <a:pt x="11952999" y="736342"/>
                  </a:cubicBezTo>
                  <a:cubicBezTo>
                    <a:pt x="11952999" y="736342"/>
                    <a:pt x="11952999" y="736342"/>
                    <a:pt x="12102343" y="736342"/>
                  </a:cubicBezTo>
                  <a:cubicBezTo>
                    <a:pt x="12102343" y="736342"/>
                    <a:pt x="12102343" y="736342"/>
                    <a:pt x="12115716" y="757264"/>
                  </a:cubicBezTo>
                  <a:cubicBezTo>
                    <a:pt x="12115716" y="757264"/>
                    <a:pt x="12115716" y="757264"/>
                    <a:pt x="12115716" y="803757"/>
                  </a:cubicBezTo>
                  <a:cubicBezTo>
                    <a:pt x="12115716" y="803757"/>
                    <a:pt x="12115716" y="803757"/>
                    <a:pt x="12114602" y="803757"/>
                  </a:cubicBezTo>
                  <a:lnTo>
                    <a:pt x="12106800" y="803757"/>
                  </a:lnTo>
                  <a:cubicBezTo>
                    <a:pt x="12106800" y="803757"/>
                    <a:pt x="12106800" y="803757"/>
                    <a:pt x="12106800" y="804919"/>
                  </a:cubicBezTo>
                  <a:lnTo>
                    <a:pt x="12106800" y="813056"/>
                  </a:lnTo>
                  <a:cubicBezTo>
                    <a:pt x="12106800" y="813056"/>
                    <a:pt x="12106800" y="813056"/>
                    <a:pt x="12107915" y="813056"/>
                  </a:cubicBezTo>
                  <a:lnTo>
                    <a:pt x="12115716" y="813056"/>
                  </a:lnTo>
                  <a:cubicBezTo>
                    <a:pt x="12115716" y="813056"/>
                    <a:pt x="12115716" y="813056"/>
                    <a:pt x="12115716" y="814218"/>
                  </a:cubicBezTo>
                  <a:lnTo>
                    <a:pt x="12115716" y="822354"/>
                  </a:lnTo>
                  <a:cubicBezTo>
                    <a:pt x="12115716" y="822354"/>
                    <a:pt x="12115716" y="822354"/>
                    <a:pt x="12114602" y="822354"/>
                  </a:cubicBezTo>
                  <a:lnTo>
                    <a:pt x="12106800" y="822354"/>
                  </a:lnTo>
                  <a:cubicBezTo>
                    <a:pt x="12106800" y="822354"/>
                    <a:pt x="12106800" y="822354"/>
                    <a:pt x="12106800" y="823516"/>
                  </a:cubicBezTo>
                  <a:lnTo>
                    <a:pt x="12106800" y="831653"/>
                  </a:lnTo>
                  <a:cubicBezTo>
                    <a:pt x="12106800" y="831653"/>
                    <a:pt x="12106800" y="831653"/>
                    <a:pt x="12107915" y="831653"/>
                  </a:cubicBezTo>
                  <a:lnTo>
                    <a:pt x="12115716" y="831653"/>
                  </a:lnTo>
                  <a:cubicBezTo>
                    <a:pt x="12115716" y="831653"/>
                    <a:pt x="12115716" y="831653"/>
                    <a:pt x="12115716" y="832525"/>
                  </a:cubicBezTo>
                  <a:lnTo>
                    <a:pt x="12115716" y="838627"/>
                  </a:lnTo>
                  <a:cubicBezTo>
                    <a:pt x="12115716" y="838627"/>
                    <a:pt x="12115716" y="838627"/>
                    <a:pt x="12114602" y="838627"/>
                  </a:cubicBezTo>
                  <a:lnTo>
                    <a:pt x="12106800" y="838627"/>
                  </a:lnTo>
                  <a:cubicBezTo>
                    <a:pt x="12106800" y="838627"/>
                    <a:pt x="12106800" y="838627"/>
                    <a:pt x="12106800" y="839789"/>
                  </a:cubicBezTo>
                  <a:lnTo>
                    <a:pt x="12106800" y="847925"/>
                  </a:lnTo>
                  <a:cubicBezTo>
                    <a:pt x="12106800" y="847925"/>
                    <a:pt x="12106800" y="847925"/>
                    <a:pt x="12107915" y="847925"/>
                  </a:cubicBezTo>
                  <a:lnTo>
                    <a:pt x="12115716" y="847925"/>
                  </a:lnTo>
                  <a:cubicBezTo>
                    <a:pt x="12115716" y="847925"/>
                    <a:pt x="12115716" y="847925"/>
                    <a:pt x="12115716" y="849088"/>
                  </a:cubicBezTo>
                  <a:lnTo>
                    <a:pt x="12115716" y="857224"/>
                  </a:lnTo>
                  <a:cubicBezTo>
                    <a:pt x="12115716" y="857224"/>
                    <a:pt x="12115716" y="857224"/>
                    <a:pt x="12114602" y="857224"/>
                  </a:cubicBezTo>
                  <a:lnTo>
                    <a:pt x="12106800" y="857224"/>
                  </a:lnTo>
                  <a:cubicBezTo>
                    <a:pt x="12106800" y="857224"/>
                    <a:pt x="12106800" y="857224"/>
                    <a:pt x="12106800" y="858386"/>
                  </a:cubicBezTo>
                  <a:lnTo>
                    <a:pt x="12106800" y="866523"/>
                  </a:lnTo>
                  <a:cubicBezTo>
                    <a:pt x="12106800" y="866523"/>
                    <a:pt x="12106800" y="866523"/>
                    <a:pt x="12107915" y="866523"/>
                  </a:cubicBezTo>
                  <a:lnTo>
                    <a:pt x="12115716" y="866523"/>
                  </a:lnTo>
                  <a:cubicBezTo>
                    <a:pt x="12115716" y="866523"/>
                    <a:pt x="12115716" y="866523"/>
                    <a:pt x="12115716" y="867394"/>
                  </a:cubicBezTo>
                  <a:lnTo>
                    <a:pt x="12115716" y="873496"/>
                  </a:lnTo>
                  <a:cubicBezTo>
                    <a:pt x="12115716" y="873496"/>
                    <a:pt x="12115716" y="873496"/>
                    <a:pt x="12114602" y="873496"/>
                  </a:cubicBezTo>
                  <a:lnTo>
                    <a:pt x="12106800" y="873496"/>
                  </a:lnTo>
                  <a:cubicBezTo>
                    <a:pt x="12106800" y="873496"/>
                    <a:pt x="12106800" y="873496"/>
                    <a:pt x="12106800" y="874659"/>
                  </a:cubicBezTo>
                  <a:lnTo>
                    <a:pt x="12106800" y="882795"/>
                  </a:lnTo>
                  <a:cubicBezTo>
                    <a:pt x="12106800" y="882795"/>
                    <a:pt x="12106800" y="882795"/>
                    <a:pt x="12107915" y="882795"/>
                  </a:cubicBezTo>
                  <a:lnTo>
                    <a:pt x="12115716" y="882795"/>
                  </a:lnTo>
                  <a:cubicBezTo>
                    <a:pt x="12115716" y="882795"/>
                    <a:pt x="12115716" y="882795"/>
                    <a:pt x="12115716" y="883957"/>
                  </a:cubicBezTo>
                  <a:lnTo>
                    <a:pt x="12115716" y="892094"/>
                  </a:lnTo>
                  <a:cubicBezTo>
                    <a:pt x="12115716" y="892094"/>
                    <a:pt x="12115716" y="892094"/>
                    <a:pt x="12114602" y="892094"/>
                  </a:cubicBezTo>
                  <a:lnTo>
                    <a:pt x="12106800" y="892094"/>
                  </a:lnTo>
                  <a:cubicBezTo>
                    <a:pt x="12106800" y="892094"/>
                    <a:pt x="12106800" y="892094"/>
                    <a:pt x="12106800" y="892965"/>
                  </a:cubicBezTo>
                  <a:lnTo>
                    <a:pt x="12106800" y="899068"/>
                  </a:lnTo>
                  <a:cubicBezTo>
                    <a:pt x="12106800" y="899068"/>
                    <a:pt x="12106800" y="899068"/>
                    <a:pt x="12107915" y="899068"/>
                  </a:cubicBezTo>
                  <a:lnTo>
                    <a:pt x="12115716" y="899068"/>
                  </a:lnTo>
                  <a:cubicBezTo>
                    <a:pt x="12115716" y="899068"/>
                    <a:pt x="12115716" y="899068"/>
                    <a:pt x="12115716" y="900230"/>
                  </a:cubicBezTo>
                  <a:lnTo>
                    <a:pt x="12115716" y="908366"/>
                  </a:lnTo>
                  <a:cubicBezTo>
                    <a:pt x="12115716" y="908366"/>
                    <a:pt x="12115716" y="908366"/>
                    <a:pt x="12114602" y="908366"/>
                  </a:cubicBezTo>
                  <a:lnTo>
                    <a:pt x="12106800" y="908366"/>
                  </a:lnTo>
                  <a:cubicBezTo>
                    <a:pt x="12106800" y="908366"/>
                    <a:pt x="12106800" y="908366"/>
                    <a:pt x="12106800" y="909528"/>
                  </a:cubicBezTo>
                  <a:lnTo>
                    <a:pt x="12106800" y="917665"/>
                  </a:lnTo>
                  <a:cubicBezTo>
                    <a:pt x="12106800" y="917665"/>
                    <a:pt x="12106800" y="917665"/>
                    <a:pt x="12107915" y="917665"/>
                  </a:cubicBezTo>
                  <a:lnTo>
                    <a:pt x="12115716" y="917665"/>
                  </a:lnTo>
                  <a:cubicBezTo>
                    <a:pt x="12115716" y="917665"/>
                    <a:pt x="12115716" y="917665"/>
                    <a:pt x="12115716" y="918827"/>
                  </a:cubicBezTo>
                  <a:lnTo>
                    <a:pt x="12115716" y="926963"/>
                  </a:lnTo>
                  <a:cubicBezTo>
                    <a:pt x="12115716" y="926963"/>
                    <a:pt x="12115716" y="926963"/>
                    <a:pt x="12114602" y="926963"/>
                  </a:cubicBezTo>
                  <a:lnTo>
                    <a:pt x="12106800" y="926963"/>
                  </a:lnTo>
                  <a:cubicBezTo>
                    <a:pt x="12106800" y="926963"/>
                    <a:pt x="12106800" y="926963"/>
                    <a:pt x="12106800" y="927835"/>
                  </a:cubicBezTo>
                  <a:lnTo>
                    <a:pt x="12106800" y="933937"/>
                  </a:lnTo>
                  <a:cubicBezTo>
                    <a:pt x="12106800" y="933937"/>
                    <a:pt x="12106800" y="933937"/>
                    <a:pt x="12107915" y="933937"/>
                  </a:cubicBezTo>
                  <a:lnTo>
                    <a:pt x="12115716" y="933937"/>
                  </a:lnTo>
                  <a:cubicBezTo>
                    <a:pt x="12115716" y="933937"/>
                    <a:pt x="12115716" y="933937"/>
                    <a:pt x="12115716" y="935100"/>
                  </a:cubicBezTo>
                  <a:lnTo>
                    <a:pt x="12115716" y="943236"/>
                  </a:lnTo>
                  <a:cubicBezTo>
                    <a:pt x="12115716" y="943236"/>
                    <a:pt x="12115716" y="943236"/>
                    <a:pt x="12114602" y="943236"/>
                  </a:cubicBezTo>
                  <a:lnTo>
                    <a:pt x="12106800" y="943236"/>
                  </a:lnTo>
                  <a:cubicBezTo>
                    <a:pt x="12106800" y="943236"/>
                    <a:pt x="12106800" y="943236"/>
                    <a:pt x="12106800" y="944398"/>
                  </a:cubicBezTo>
                  <a:lnTo>
                    <a:pt x="12106800" y="952535"/>
                  </a:lnTo>
                  <a:cubicBezTo>
                    <a:pt x="12106800" y="952535"/>
                    <a:pt x="12106800" y="952535"/>
                    <a:pt x="12107915" y="952535"/>
                  </a:cubicBezTo>
                  <a:lnTo>
                    <a:pt x="12115716" y="952535"/>
                  </a:lnTo>
                  <a:cubicBezTo>
                    <a:pt x="12115716" y="952535"/>
                    <a:pt x="12115716" y="952535"/>
                    <a:pt x="12115716" y="953406"/>
                  </a:cubicBezTo>
                  <a:lnTo>
                    <a:pt x="12115716" y="959508"/>
                  </a:lnTo>
                  <a:cubicBezTo>
                    <a:pt x="12115716" y="959508"/>
                    <a:pt x="12115716" y="959508"/>
                    <a:pt x="12114602" y="959508"/>
                  </a:cubicBezTo>
                  <a:lnTo>
                    <a:pt x="12106800" y="959508"/>
                  </a:lnTo>
                  <a:cubicBezTo>
                    <a:pt x="12106800" y="959508"/>
                    <a:pt x="12106800" y="959508"/>
                    <a:pt x="12106800" y="960671"/>
                  </a:cubicBezTo>
                  <a:lnTo>
                    <a:pt x="12106800" y="968807"/>
                  </a:lnTo>
                  <a:cubicBezTo>
                    <a:pt x="12106800" y="968807"/>
                    <a:pt x="12106800" y="968807"/>
                    <a:pt x="12107915" y="968807"/>
                  </a:cubicBezTo>
                  <a:lnTo>
                    <a:pt x="12115716" y="968807"/>
                  </a:lnTo>
                  <a:cubicBezTo>
                    <a:pt x="12115716" y="968807"/>
                    <a:pt x="12115716" y="968807"/>
                    <a:pt x="12115716" y="969969"/>
                  </a:cubicBezTo>
                  <a:lnTo>
                    <a:pt x="12115716" y="978106"/>
                  </a:lnTo>
                  <a:cubicBezTo>
                    <a:pt x="12115716" y="978106"/>
                    <a:pt x="12115716" y="978106"/>
                    <a:pt x="12114602" y="978106"/>
                  </a:cubicBezTo>
                  <a:lnTo>
                    <a:pt x="12106800" y="978106"/>
                  </a:lnTo>
                  <a:cubicBezTo>
                    <a:pt x="12106800" y="978106"/>
                    <a:pt x="12106800" y="978106"/>
                    <a:pt x="12106800" y="979268"/>
                  </a:cubicBezTo>
                  <a:lnTo>
                    <a:pt x="12106800" y="987404"/>
                  </a:lnTo>
                  <a:cubicBezTo>
                    <a:pt x="12106800" y="987404"/>
                    <a:pt x="12106800" y="987404"/>
                    <a:pt x="12107915" y="987404"/>
                  </a:cubicBezTo>
                  <a:lnTo>
                    <a:pt x="12115716" y="987404"/>
                  </a:lnTo>
                  <a:cubicBezTo>
                    <a:pt x="12115716" y="987404"/>
                    <a:pt x="12115716" y="987404"/>
                    <a:pt x="12115716" y="988276"/>
                  </a:cubicBezTo>
                  <a:lnTo>
                    <a:pt x="12115716" y="994378"/>
                  </a:lnTo>
                  <a:cubicBezTo>
                    <a:pt x="12115716" y="994378"/>
                    <a:pt x="12115716" y="994378"/>
                    <a:pt x="12114602" y="994378"/>
                  </a:cubicBezTo>
                  <a:lnTo>
                    <a:pt x="12106800" y="994378"/>
                  </a:lnTo>
                  <a:cubicBezTo>
                    <a:pt x="12106800" y="994378"/>
                    <a:pt x="12106800" y="994378"/>
                    <a:pt x="12106800" y="995540"/>
                  </a:cubicBezTo>
                  <a:lnTo>
                    <a:pt x="12106800" y="1003677"/>
                  </a:lnTo>
                  <a:cubicBezTo>
                    <a:pt x="12106800" y="1003677"/>
                    <a:pt x="12106800" y="1003677"/>
                    <a:pt x="12131319" y="1024599"/>
                  </a:cubicBezTo>
                  <a:cubicBezTo>
                    <a:pt x="12131319" y="1029248"/>
                    <a:pt x="12131319" y="1029248"/>
                    <a:pt x="12130206" y="1029248"/>
                  </a:cubicBezTo>
                  <a:lnTo>
                    <a:pt x="12122403" y="1029248"/>
                  </a:lnTo>
                  <a:cubicBezTo>
                    <a:pt x="12122403" y="1029248"/>
                    <a:pt x="12122403" y="1029248"/>
                    <a:pt x="12122403" y="1040036"/>
                  </a:cubicBezTo>
                  <a:lnTo>
                    <a:pt x="12122403" y="1046874"/>
                  </a:lnTo>
                  <a:lnTo>
                    <a:pt x="12131319" y="1046874"/>
                  </a:lnTo>
                  <a:lnTo>
                    <a:pt x="12131319" y="1043196"/>
                  </a:lnTo>
                  <a:cubicBezTo>
                    <a:pt x="12131319" y="1043196"/>
                    <a:pt x="12131319" y="1043196"/>
                    <a:pt x="12132434" y="1042615"/>
                  </a:cubicBezTo>
                  <a:lnTo>
                    <a:pt x="12140235" y="1038547"/>
                  </a:lnTo>
                  <a:cubicBezTo>
                    <a:pt x="12140235" y="1038547"/>
                    <a:pt x="12140235" y="1038547"/>
                    <a:pt x="12142186" y="1038547"/>
                  </a:cubicBezTo>
                  <a:lnTo>
                    <a:pt x="12155839" y="1038547"/>
                  </a:lnTo>
                  <a:cubicBezTo>
                    <a:pt x="12155839" y="1038547"/>
                    <a:pt x="12155839" y="1038547"/>
                    <a:pt x="12155839" y="1039709"/>
                  </a:cubicBezTo>
                  <a:lnTo>
                    <a:pt x="12155839" y="1046874"/>
                  </a:lnTo>
                  <a:lnTo>
                    <a:pt x="12192000" y="1046874"/>
                  </a:lnTo>
                  <a:lnTo>
                    <a:pt x="12192000" y="1070905"/>
                  </a:lnTo>
                  <a:lnTo>
                    <a:pt x="12192000" y="1121663"/>
                  </a:lnTo>
                  <a:lnTo>
                    <a:pt x="12192000" y="1608850"/>
                  </a:lnTo>
                  <a:lnTo>
                    <a:pt x="0" y="1608850"/>
                  </a:lnTo>
                  <a:lnTo>
                    <a:pt x="0" y="1046874"/>
                  </a:lnTo>
                  <a:lnTo>
                    <a:pt x="65773" y="1046874"/>
                  </a:lnTo>
                  <a:lnTo>
                    <a:pt x="82231" y="1045519"/>
                  </a:lnTo>
                  <a:cubicBezTo>
                    <a:pt x="82231" y="1033896"/>
                    <a:pt x="82231" y="1024598"/>
                    <a:pt x="82231" y="1012974"/>
                  </a:cubicBezTo>
                  <a:cubicBezTo>
                    <a:pt x="97834" y="1012974"/>
                    <a:pt x="113436" y="1012974"/>
                    <a:pt x="126811" y="1012974"/>
                  </a:cubicBezTo>
                  <a:cubicBezTo>
                    <a:pt x="126811" y="1006000"/>
                    <a:pt x="126811" y="1001351"/>
                    <a:pt x="126811" y="994377"/>
                  </a:cubicBezTo>
                  <a:cubicBezTo>
                    <a:pt x="158018" y="994377"/>
                    <a:pt x="189224" y="994377"/>
                    <a:pt x="220430" y="994377"/>
                  </a:cubicBezTo>
                  <a:cubicBezTo>
                    <a:pt x="220430" y="999026"/>
                    <a:pt x="220430" y="1001351"/>
                    <a:pt x="220430" y="1006000"/>
                  </a:cubicBezTo>
                  <a:cubicBezTo>
                    <a:pt x="240491" y="1006000"/>
                    <a:pt x="260552" y="1006000"/>
                    <a:pt x="280612" y="1006000"/>
                  </a:cubicBezTo>
                  <a:cubicBezTo>
                    <a:pt x="280612" y="1008325"/>
                    <a:pt x="280612" y="1010650"/>
                    <a:pt x="280612" y="1012974"/>
                  </a:cubicBezTo>
                  <a:cubicBezTo>
                    <a:pt x="285071" y="1012974"/>
                    <a:pt x="291758" y="1012974"/>
                    <a:pt x="298444" y="1012974"/>
                  </a:cubicBezTo>
                  <a:cubicBezTo>
                    <a:pt x="298444" y="1015299"/>
                    <a:pt x="298444" y="1017624"/>
                    <a:pt x="298444" y="1019948"/>
                  </a:cubicBezTo>
                  <a:cubicBezTo>
                    <a:pt x="302903" y="1019948"/>
                    <a:pt x="309590" y="1019948"/>
                    <a:pt x="314048" y="1019948"/>
                  </a:cubicBezTo>
                  <a:cubicBezTo>
                    <a:pt x="314048" y="985079"/>
                    <a:pt x="314048" y="950209"/>
                    <a:pt x="314048" y="915339"/>
                  </a:cubicBezTo>
                  <a:cubicBezTo>
                    <a:pt x="329651" y="910690"/>
                    <a:pt x="345255" y="906041"/>
                    <a:pt x="360858" y="901391"/>
                  </a:cubicBezTo>
                  <a:cubicBezTo>
                    <a:pt x="389835" y="901391"/>
                    <a:pt x="418812" y="901391"/>
                    <a:pt x="447789" y="901391"/>
                  </a:cubicBezTo>
                  <a:cubicBezTo>
                    <a:pt x="447789" y="845600"/>
                    <a:pt x="447789" y="789808"/>
                    <a:pt x="447789" y="734017"/>
                  </a:cubicBezTo>
                  <a:cubicBezTo>
                    <a:pt x="454476" y="729367"/>
                    <a:pt x="463392" y="727043"/>
                    <a:pt x="472308" y="722393"/>
                  </a:cubicBezTo>
                  <a:cubicBezTo>
                    <a:pt x="507972" y="717744"/>
                    <a:pt x="543636" y="710770"/>
                    <a:pt x="579301" y="703796"/>
                  </a:cubicBezTo>
                  <a:cubicBezTo>
                    <a:pt x="592675" y="708445"/>
                    <a:pt x="603820" y="713095"/>
                    <a:pt x="617194" y="715419"/>
                  </a:cubicBezTo>
                  <a:cubicBezTo>
                    <a:pt x="619423" y="717744"/>
                    <a:pt x="621652" y="720069"/>
                    <a:pt x="623881" y="722393"/>
                  </a:cubicBezTo>
                  <a:cubicBezTo>
                    <a:pt x="623881" y="827002"/>
                    <a:pt x="623881" y="931612"/>
                    <a:pt x="623881" y="1033896"/>
                  </a:cubicBezTo>
                  <a:cubicBezTo>
                    <a:pt x="628339" y="1033896"/>
                    <a:pt x="632796" y="1033896"/>
                    <a:pt x="639484" y="1033896"/>
                  </a:cubicBezTo>
                  <a:cubicBezTo>
                    <a:pt x="639484" y="992053"/>
                    <a:pt x="639484" y="950209"/>
                    <a:pt x="639484" y="908365"/>
                  </a:cubicBezTo>
                  <a:cubicBezTo>
                    <a:pt x="643942" y="908365"/>
                    <a:pt x="648400" y="908365"/>
                    <a:pt x="652858" y="908365"/>
                  </a:cubicBezTo>
                  <a:cubicBezTo>
                    <a:pt x="652858" y="903716"/>
                    <a:pt x="652858" y="901391"/>
                    <a:pt x="652858" y="896742"/>
                  </a:cubicBezTo>
                  <a:cubicBezTo>
                    <a:pt x="657316" y="894417"/>
                    <a:pt x="661774" y="892093"/>
                    <a:pt x="666232" y="889768"/>
                  </a:cubicBezTo>
                  <a:lnTo>
                    <a:pt x="677377" y="889768"/>
                  </a:lnTo>
                  <a:cubicBezTo>
                    <a:pt x="677377" y="885119"/>
                    <a:pt x="677377" y="882794"/>
                    <a:pt x="677377" y="878145"/>
                  </a:cubicBezTo>
                  <a:cubicBezTo>
                    <a:pt x="679606" y="875820"/>
                    <a:pt x="684064" y="873495"/>
                    <a:pt x="686293" y="871171"/>
                  </a:cubicBezTo>
                  <a:cubicBezTo>
                    <a:pt x="692981" y="871171"/>
                    <a:pt x="701896" y="871171"/>
                    <a:pt x="708584" y="871171"/>
                  </a:cubicBezTo>
                  <a:cubicBezTo>
                    <a:pt x="708584" y="882794"/>
                    <a:pt x="708584" y="896742"/>
                    <a:pt x="708584" y="908365"/>
                  </a:cubicBezTo>
                  <a:cubicBezTo>
                    <a:pt x="724187" y="908365"/>
                    <a:pt x="739790" y="908365"/>
                    <a:pt x="755393" y="908365"/>
                  </a:cubicBezTo>
                  <a:cubicBezTo>
                    <a:pt x="755393" y="952534"/>
                    <a:pt x="755393" y="994377"/>
                    <a:pt x="755393" y="1038546"/>
                  </a:cubicBezTo>
                  <a:cubicBezTo>
                    <a:pt x="762080" y="1038546"/>
                    <a:pt x="768767" y="1038546"/>
                    <a:pt x="773225" y="1038546"/>
                  </a:cubicBezTo>
                  <a:cubicBezTo>
                    <a:pt x="779912" y="1036221"/>
                    <a:pt x="784370" y="1033896"/>
                    <a:pt x="791057" y="1031572"/>
                  </a:cubicBezTo>
                  <a:cubicBezTo>
                    <a:pt x="791057" y="1026922"/>
                    <a:pt x="791057" y="1024598"/>
                    <a:pt x="791057" y="1022273"/>
                  </a:cubicBezTo>
                  <a:cubicBezTo>
                    <a:pt x="788828" y="1022273"/>
                    <a:pt x="786599" y="1019948"/>
                    <a:pt x="784370" y="1019948"/>
                  </a:cubicBezTo>
                  <a:cubicBezTo>
                    <a:pt x="784370" y="1017624"/>
                    <a:pt x="784370" y="1015299"/>
                    <a:pt x="784370" y="1012974"/>
                  </a:cubicBezTo>
                  <a:cubicBezTo>
                    <a:pt x="786599" y="1010650"/>
                    <a:pt x="788828" y="1010650"/>
                    <a:pt x="791057" y="1008325"/>
                  </a:cubicBezTo>
                  <a:cubicBezTo>
                    <a:pt x="791057" y="992053"/>
                    <a:pt x="791057" y="973455"/>
                    <a:pt x="791057" y="957183"/>
                  </a:cubicBezTo>
                  <a:cubicBezTo>
                    <a:pt x="788828" y="957183"/>
                    <a:pt x="786599" y="954858"/>
                    <a:pt x="784370" y="954858"/>
                  </a:cubicBezTo>
                  <a:cubicBezTo>
                    <a:pt x="784370" y="952534"/>
                    <a:pt x="784370" y="950209"/>
                    <a:pt x="784370" y="947884"/>
                  </a:cubicBezTo>
                  <a:cubicBezTo>
                    <a:pt x="786599" y="945560"/>
                    <a:pt x="788828" y="945560"/>
                    <a:pt x="791057" y="943235"/>
                  </a:cubicBezTo>
                  <a:lnTo>
                    <a:pt x="795515" y="938586"/>
                  </a:lnTo>
                  <a:lnTo>
                    <a:pt x="795515" y="929287"/>
                  </a:lnTo>
                  <a:cubicBezTo>
                    <a:pt x="793286" y="929287"/>
                    <a:pt x="793286" y="929287"/>
                    <a:pt x="791057" y="929287"/>
                  </a:cubicBezTo>
                  <a:cubicBezTo>
                    <a:pt x="791057" y="926962"/>
                    <a:pt x="791057" y="924638"/>
                    <a:pt x="791057" y="922313"/>
                  </a:cubicBezTo>
                  <a:cubicBezTo>
                    <a:pt x="793286" y="922313"/>
                    <a:pt x="795515" y="919988"/>
                    <a:pt x="797744" y="917664"/>
                  </a:cubicBezTo>
                  <a:cubicBezTo>
                    <a:pt x="799972" y="889768"/>
                    <a:pt x="806660" y="866522"/>
                    <a:pt x="833408" y="852574"/>
                  </a:cubicBezTo>
                  <a:cubicBezTo>
                    <a:pt x="831179" y="852574"/>
                    <a:pt x="831179" y="850249"/>
                    <a:pt x="828950" y="850249"/>
                  </a:cubicBezTo>
                  <a:cubicBezTo>
                    <a:pt x="828950" y="847924"/>
                    <a:pt x="828950" y="845600"/>
                    <a:pt x="828950" y="843275"/>
                  </a:cubicBezTo>
                  <a:cubicBezTo>
                    <a:pt x="831179" y="843275"/>
                    <a:pt x="833408" y="840950"/>
                    <a:pt x="835637" y="840950"/>
                  </a:cubicBezTo>
                  <a:cubicBezTo>
                    <a:pt x="835637" y="836301"/>
                    <a:pt x="835637" y="833976"/>
                    <a:pt x="835637" y="831652"/>
                  </a:cubicBezTo>
                  <a:cubicBezTo>
                    <a:pt x="837866" y="831652"/>
                    <a:pt x="837866" y="831652"/>
                    <a:pt x="840095" y="831652"/>
                  </a:cubicBezTo>
                  <a:cubicBezTo>
                    <a:pt x="840095" y="824678"/>
                    <a:pt x="840095" y="817704"/>
                    <a:pt x="840095" y="810730"/>
                  </a:cubicBezTo>
                  <a:cubicBezTo>
                    <a:pt x="837866" y="810730"/>
                    <a:pt x="837866" y="810730"/>
                    <a:pt x="835637" y="810730"/>
                  </a:cubicBezTo>
                  <a:cubicBezTo>
                    <a:pt x="835637" y="808405"/>
                    <a:pt x="835637" y="808405"/>
                    <a:pt x="835637" y="806081"/>
                  </a:cubicBezTo>
                  <a:lnTo>
                    <a:pt x="840095" y="803756"/>
                  </a:lnTo>
                  <a:cubicBezTo>
                    <a:pt x="844552" y="799107"/>
                    <a:pt x="846782" y="794457"/>
                    <a:pt x="851240" y="787483"/>
                  </a:cubicBezTo>
                  <a:cubicBezTo>
                    <a:pt x="853469" y="782834"/>
                    <a:pt x="853469" y="780510"/>
                    <a:pt x="853469" y="778185"/>
                  </a:cubicBezTo>
                  <a:cubicBezTo>
                    <a:pt x="849011" y="771211"/>
                    <a:pt x="849011" y="759588"/>
                    <a:pt x="853469" y="752614"/>
                  </a:cubicBezTo>
                  <a:cubicBezTo>
                    <a:pt x="853470" y="752611"/>
                    <a:pt x="853485" y="752565"/>
                    <a:pt x="853748" y="751742"/>
                  </a:cubicBezTo>
                  <a:lnTo>
                    <a:pt x="855698" y="745640"/>
                  </a:lnTo>
                  <a:cubicBezTo>
                    <a:pt x="855699" y="745643"/>
                    <a:pt x="855714" y="745689"/>
                    <a:pt x="855977" y="746512"/>
                  </a:cubicBezTo>
                  <a:lnTo>
                    <a:pt x="857927" y="752614"/>
                  </a:lnTo>
                  <a:cubicBezTo>
                    <a:pt x="862384" y="759588"/>
                    <a:pt x="864614" y="771211"/>
                    <a:pt x="860156" y="778185"/>
                  </a:cubicBezTo>
                  <a:cubicBezTo>
                    <a:pt x="860156" y="780510"/>
                    <a:pt x="860156" y="782834"/>
                    <a:pt x="860156" y="785159"/>
                  </a:cubicBezTo>
                  <a:cubicBezTo>
                    <a:pt x="864614" y="792133"/>
                    <a:pt x="869072" y="799107"/>
                    <a:pt x="871302" y="803756"/>
                  </a:cubicBezTo>
                  <a:cubicBezTo>
                    <a:pt x="873531" y="803756"/>
                    <a:pt x="873531" y="806081"/>
                    <a:pt x="875760" y="806081"/>
                  </a:cubicBezTo>
                  <a:cubicBezTo>
                    <a:pt x="875760" y="808405"/>
                    <a:pt x="875760" y="808405"/>
                    <a:pt x="875760" y="810730"/>
                  </a:cubicBezTo>
                  <a:cubicBezTo>
                    <a:pt x="873531" y="817704"/>
                    <a:pt x="873531" y="824678"/>
                    <a:pt x="873531" y="831652"/>
                  </a:cubicBezTo>
                  <a:cubicBezTo>
                    <a:pt x="877989" y="833976"/>
                    <a:pt x="877989" y="836301"/>
                    <a:pt x="877989" y="840950"/>
                  </a:cubicBezTo>
                  <a:lnTo>
                    <a:pt x="882447" y="843275"/>
                  </a:lnTo>
                  <a:cubicBezTo>
                    <a:pt x="882447" y="845600"/>
                    <a:pt x="882447" y="847924"/>
                    <a:pt x="882447" y="850249"/>
                  </a:cubicBezTo>
                  <a:cubicBezTo>
                    <a:pt x="880218" y="852574"/>
                    <a:pt x="880218" y="852574"/>
                    <a:pt x="877989" y="852574"/>
                  </a:cubicBezTo>
                  <a:cubicBezTo>
                    <a:pt x="891362" y="859548"/>
                    <a:pt x="899165" y="868846"/>
                    <a:pt x="904180" y="879888"/>
                  </a:cubicBezTo>
                  <a:lnTo>
                    <a:pt x="913070" y="915339"/>
                  </a:lnTo>
                  <a:lnTo>
                    <a:pt x="944859" y="915339"/>
                  </a:lnTo>
                  <a:lnTo>
                    <a:pt x="944859" y="886329"/>
                  </a:lnTo>
                  <a:lnTo>
                    <a:pt x="939475" y="886329"/>
                  </a:lnTo>
                  <a:cubicBezTo>
                    <a:pt x="939475" y="886306"/>
                    <a:pt x="939475" y="884414"/>
                    <a:pt x="939475" y="724196"/>
                  </a:cubicBezTo>
                  <a:cubicBezTo>
                    <a:pt x="939487" y="724196"/>
                    <a:pt x="939957" y="724196"/>
                    <a:pt x="959742" y="724196"/>
                  </a:cubicBezTo>
                  <a:cubicBezTo>
                    <a:pt x="959747" y="724190"/>
                    <a:pt x="959783" y="724108"/>
                    <a:pt x="960249" y="723115"/>
                  </a:cubicBezTo>
                  <a:lnTo>
                    <a:pt x="963795" y="715549"/>
                  </a:lnTo>
                  <a:cubicBezTo>
                    <a:pt x="963804" y="715550"/>
                    <a:pt x="963917" y="715568"/>
                    <a:pt x="965569" y="715819"/>
                  </a:cubicBezTo>
                  <a:lnTo>
                    <a:pt x="977982" y="717710"/>
                  </a:lnTo>
                  <a:cubicBezTo>
                    <a:pt x="977985" y="717720"/>
                    <a:pt x="978023" y="717821"/>
                    <a:pt x="978489" y="719062"/>
                  </a:cubicBezTo>
                  <a:lnTo>
                    <a:pt x="982035" y="728519"/>
                  </a:lnTo>
                  <a:cubicBezTo>
                    <a:pt x="982049" y="728520"/>
                    <a:pt x="982645" y="728570"/>
                    <a:pt x="1008382" y="730681"/>
                  </a:cubicBezTo>
                  <a:cubicBezTo>
                    <a:pt x="1008382" y="730661"/>
                    <a:pt x="1008382" y="729131"/>
                    <a:pt x="1008382" y="607460"/>
                  </a:cubicBezTo>
                  <a:cubicBezTo>
                    <a:pt x="1008391" y="607460"/>
                    <a:pt x="1008510" y="607460"/>
                    <a:pt x="1010409" y="607460"/>
                  </a:cubicBezTo>
                  <a:lnTo>
                    <a:pt x="1024597" y="607460"/>
                  </a:lnTo>
                  <a:cubicBezTo>
                    <a:pt x="1024597" y="607438"/>
                    <a:pt x="1024597" y="605724"/>
                    <a:pt x="1024597" y="471268"/>
                  </a:cubicBezTo>
                  <a:cubicBezTo>
                    <a:pt x="1024605" y="471268"/>
                    <a:pt x="1024712" y="471268"/>
                    <a:pt x="1026369" y="471268"/>
                  </a:cubicBezTo>
                  <a:lnTo>
                    <a:pt x="1038783" y="471268"/>
                  </a:lnTo>
                  <a:cubicBezTo>
                    <a:pt x="1038783" y="471251"/>
                    <a:pt x="1038783" y="469845"/>
                    <a:pt x="1038783" y="356694"/>
                  </a:cubicBezTo>
                  <a:cubicBezTo>
                    <a:pt x="1042837" y="354532"/>
                    <a:pt x="1042837" y="354532"/>
                    <a:pt x="1042837" y="328590"/>
                  </a:cubicBezTo>
                  <a:cubicBezTo>
                    <a:pt x="1042843" y="328590"/>
                    <a:pt x="1042963" y="328590"/>
                    <a:pt x="1044863" y="328590"/>
                  </a:cubicBezTo>
                  <a:lnTo>
                    <a:pt x="1059050" y="328590"/>
                  </a:lnTo>
                  <a:cubicBezTo>
                    <a:pt x="1059061" y="328567"/>
                    <a:pt x="1059667" y="327200"/>
                    <a:pt x="1095531" y="246443"/>
                  </a:cubicBezTo>
                  <a:cubicBezTo>
                    <a:pt x="1095531" y="246429"/>
                    <a:pt x="1095565" y="244478"/>
                    <a:pt x="10995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6" name="Text Placeholder 9">
            <a:extLst>
              <a:ext uri="{FF2B5EF4-FFF2-40B4-BE49-F238E27FC236}">
                <a16:creationId xmlns="" xmlns:a16="http://schemas.microsoft.com/office/drawing/2014/main" id="{371B1C91-12C8-44EE-830D-F1FB142AC6F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70467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940733274"/>
      </p:ext>
    </p:extLst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aphic 14">
            <a:extLst>
              <a:ext uri="{FF2B5EF4-FFF2-40B4-BE49-F238E27FC236}">
                <a16:creationId xmlns="" xmlns:a16="http://schemas.microsoft.com/office/drawing/2014/main" id="{DE92AE71-849C-4C5D-8BC3-63D1AD20C264}"/>
              </a:ext>
            </a:extLst>
          </p:cNvPr>
          <p:cNvGrpSpPr/>
          <p:nvPr userDrawn="1"/>
        </p:nvGrpSpPr>
        <p:grpSpPr>
          <a:xfrm>
            <a:off x="720076" y="1536177"/>
            <a:ext cx="3862162" cy="3037656"/>
            <a:chOff x="2444748" y="555045"/>
            <a:chExt cx="7282048" cy="5727454"/>
          </a:xfrm>
        </p:grpSpPr>
        <p:sp>
          <p:nvSpPr>
            <p:cNvPr id="4" name="Freeform: Shape 3">
              <a:extLst>
                <a:ext uri="{FF2B5EF4-FFF2-40B4-BE49-F238E27FC236}">
                  <a16:creationId xmlns="" xmlns:a16="http://schemas.microsoft.com/office/drawing/2014/main" id="{7D0E32D3-7FAD-40AF-9518-E72C3AEAC5FF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="" xmlns:a16="http://schemas.microsoft.com/office/drawing/2014/main" id="{7EBD8ABF-E4E6-471F-986A-C4EE494F7A1E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="" xmlns:a16="http://schemas.microsoft.com/office/drawing/2014/main" id="{315278CF-71CB-4FE8-B7ED-DAAA45C6791D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="" xmlns:a16="http://schemas.microsoft.com/office/drawing/2014/main" id="{B7FAF83E-5E8E-4C78-A6BA-2CDBD8810123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="" xmlns:a16="http://schemas.microsoft.com/office/drawing/2014/main" id="{06877B64-3C97-4D73-BE16-52CE9B257488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="" xmlns:a16="http://schemas.microsoft.com/office/drawing/2014/main" id="{AD987417-78D5-491C-8E6A-188C225E73DC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="" xmlns:a16="http://schemas.microsoft.com/office/drawing/2014/main" id="{583DB0D5-7B53-40AF-92BC-8E5F127A3D0E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="" xmlns:a16="http://schemas.microsoft.com/office/drawing/2014/main" id="{C541791F-5F7F-4B16-86E2-320FDFF01FCD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" name="Graphic 14">
            <a:extLst>
              <a:ext uri="{FF2B5EF4-FFF2-40B4-BE49-F238E27FC236}">
                <a16:creationId xmlns="" xmlns:a16="http://schemas.microsoft.com/office/drawing/2014/main" id="{CA01EEE8-1A00-420B-A9D7-046737460489}"/>
              </a:ext>
            </a:extLst>
          </p:cNvPr>
          <p:cNvGrpSpPr/>
          <p:nvPr userDrawn="1"/>
        </p:nvGrpSpPr>
        <p:grpSpPr>
          <a:xfrm>
            <a:off x="7624988" y="2977447"/>
            <a:ext cx="3862162" cy="3037656"/>
            <a:chOff x="2444748" y="555045"/>
            <a:chExt cx="7282048" cy="5727454"/>
          </a:xfrm>
        </p:grpSpPr>
        <p:sp>
          <p:nvSpPr>
            <p:cNvPr id="13" name="Freeform: Shape 12">
              <a:extLst>
                <a:ext uri="{FF2B5EF4-FFF2-40B4-BE49-F238E27FC236}">
                  <a16:creationId xmlns="" xmlns:a16="http://schemas.microsoft.com/office/drawing/2014/main" id="{FFF2C995-526A-4EB1-B4C9-1F6C1A508E4A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="" xmlns:a16="http://schemas.microsoft.com/office/drawing/2014/main" id="{7887F308-9F56-41C4-B2ED-E364B83EB337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="" xmlns:a16="http://schemas.microsoft.com/office/drawing/2014/main" id="{C77A3EDE-4590-40C5-888A-D3B474B740A7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="" xmlns:a16="http://schemas.microsoft.com/office/drawing/2014/main" id="{D30074FC-818E-4468-95AA-F42F7DC340D5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="" xmlns:a16="http://schemas.microsoft.com/office/drawing/2014/main" id="{571E1870-4715-463E-8873-E96187341BD1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="" xmlns:a16="http://schemas.microsoft.com/office/drawing/2014/main" id="{011437F7-9D98-4BE9-93CE-1A7DCF71FBFD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="" xmlns:a16="http://schemas.microsoft.com/office/drawing/2014/main" id="{71022038-51F2-4CDE-95C2-5343CFB701F3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E60F7F6F-3E37-44A1-86D4-35EFC13F5DA9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2" name="그림 개체 틀 2">
            <a:extLst>
              <a:ext uri="{FF2B5EF4-FFF2-40B4-BE49-F238E27FC236}">
                <a16:creationId xmlns=""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99554" y="1730073"/>
            <a:ext cx="3529615" cy="200272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1" name="그림 개체 틀 2">
            <a:extLst>
              <a:ext uri="{FF2B5EF4-FFF2-40B4-BE49-F238E27FC236}">
                <a16:creationId xmlns="" xmlns:a16="http://schemas.microsoft.com/office/drawing/2014/main" id="{6D1F2188-2B90-458D-B866-CF7EE47DCD8F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796362" y="3147364"/>
            <a:ext cx="3529615" cy="200272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2" name="Text Placeholder 9">
            <a:extLst>
              <a:ext uri="{FF2B5EF4-FFF2-40B4-BE49-F238E27FC236}">
                <a16:creationId xmlns="" xmlns:a16="http://schemas.microsoft.com/office/drawing/2014/main" id="{CA4F7555-B08F-4024-B435-F4B03BF47F9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23" name="Rectangle: Top Corners Rounded 22">
            <a:extLst>
              <a:ext uri="{FF2B5EF4-FFF2-40B4-BE49-F238E27FC236}">
                <a16:creationId xmlns="" xmlns:a16="http://schemas.microsoft.com/office/drawing/2014/main" id="{263284AA-C901-48FB-8B29-4C8F0687F5D8}"/>
              </a:ext>
            </a:extLst>
          </p:cNvPr>
          <p:cNvSpPr/>
          <p:nvPr userDrawn="1"/>
        </p:nvSpPr>
        <p:spPr>
          <a:xfrm rot="5400000">
            <a:off x="4877311" y="1608819"/>
            <a:ext cx="138403" cy="9893029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4" name="Rectangle: Top Corners Rounded 23">
            <a:extLst>
              <a:ext uri="{FF2B5EF4-FFF2-40B4-BE49-F238E27FC236}">
                <a16:creationId xmlns="" xmlns:a16="http://schemas.microsoft.com/office/drawing/2014/main" id="{8C3D689E-28EE-438B-A23D-92EC82A7FA53}"/>
              </a:ext>
            </a:extLst>
          </p:cNvPr>
          <p:cNvSpPr/>
          <p:nvPr userDrawn="1"/>
        </p:nvSpPr>
        <p:spPr>
          <a:xfrm rot="16200000" flipH="1">
            <a:off x="11665598" y="6098134"/>
            <a:ext cx="138403" cy="914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="" xmlns:a16="http://schemas.microsoft.com/office/drawing/2014/main" id="{1BC99B3A-24E5-4560-8124-DF3CBFC4979C}"/>
              </a:ext>
            </a:extLst>
          </p:cNvPr>
          <p:cNvSpPr txBox="1"/>
          <p:nvPr userDrawn="1"/>
        </p:nvSpPr>
        <p:spPr>
          <a:xfrm>
            <a:off x="9893028" y="6386058"/>
            <a:ext cx="1384572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1600" b="1" dirty="0">
                <a:solidFill>
                  <a:srgbClr val="1CBBB4"/>
                </a:solidFill>
                <a:cs typeface="Arial" pitchFamily="34" charset="0"/>
              </a:rPr>
              <a:t>Real Estate</a:t>
            </a:r>
            <a:endParaRPr lang="ko-KR" altLang="en-US" sz="1600" b="1" dirty="0">
              <a:solidFill>
                <a:srgbClr val="1CBBB4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1252002"/>
      </p:ext>
    </p:extLst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="" xmlns:a16="http://schemas.microsoft.com/office/drawing/2014/main" id="{36EA1BEB-CA23-4BDA-ABE4-1C3DD68D5A74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676669" y="924448"/>
            <a:ext cx="5298456" cy="5009104"/>
          </a:xfrm>
          <a:custGeom>
            <a:avLst/>
            <a:gdLst>
              <a:gd name="connsiteX0" fmla="*/ 383512 w 4232031"/>
              <a:gd name="connsiteY0" fmla="*/ 152400 h 4000919"/>
              <a:gd name="connsiteX1" fmla="*/ 4232031 w 4232031"/>
              <a:gd name="connsiteY1" fmla="*/ 152400 h 4000919"/>
              <a:gd name="connsiteX2" fmla="*/ 4232031 w 4232031"/>
              <a:gd name="connsiteY2" fmla="*/ 4000919 h 4000919"/>
              <a:gd name="connsiteX3" fmla="*/ 0 w 4232031"/>
              <a:gd name="connsiteY3" fmla="*/ 0 h 4000919"/>
              <a:gd name="connsiteX4" fmla="*/ 3848519 w 4232031"/>
              <a:gd name="connsiteY4" fmla="*/ 3848519 h 4000919"/>
              <a:gd name="connsiteX5" fmla="*/ 0 w 4232031"/>
              <a:gd name="connsiteY5" fmla="*/ 3848519 h 4000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32031" h="4000919">
                <a:moveTo>
                  <a:pt x="383512" y="152400"/>
                </a:moveTo>
                <a:lnTo>
                  <a:pt x="4232031" y="152400"/>
                </a:lnTo>
                <a:lnTo>
                  <a:pt x="4232031" y="4000919"/>
                </a:lnTo>
                <a:close/>
                <a:moveTo>
                  <a:pt x="0" y="0"/>
                </a:moveTo>
                <a:lnTo>
                  <a:pt x="3848519" y="3848519"/>
                </a:lnTo>
                <a:lnTo>
                  <a:pt x="0" y="384851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91905972"/>
      </p:ext>
    </p:extLst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="" xmlns:a16="http://schemas.microsoft.com/office/drawing/2014/main" id="{D2C59715-0591-4B9D-8DF3-CA84D8FBF86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6504010" cy="6858000"/>
          </a:xfrm>
          <a:custGeom>
            <a:avLst/>
            <a:gdLst>
              <a:gd name="connsiteX0" fmla="*/ 2612170 w 6504010"/>
              <a:gd name="connsiteY0" fmla="*/ 0 h 6858000"/>
              <a:gd name="connsiteX1" fmla="*/ 4486354 w 6504010"/>
              <a:gd name="connsiteY1" fmla="*/ 0 h 6858000"/>
              <a:gd name="connsiteX2" fmla="*/ 6504010 w 6504010"/>
              <a:gd name="connsiteY2" fmla="*/ 4666806 h 6858000"/>
              <a:gd name="connsiteX3" fmla="*/ 1435812 w 6504010"/>
              <a:gd name="connsiteY3" fmla="*/ 6858000 h 6858000"/>
              <a:gd name="connsiteX4" fmla="*/ 1101944 w 6504010"/>
              <a:gd name="connsiteY4" fmla="*/ 6858000 h 6858000"/>
              <a:gd name="connsiteX5" fmla="*/ 0 w 6504010"/>
              <a:gd name="connsiteY5" fmla="*/ 4309223 h 6858000"/>
              <a:gd name="connsiteX6" fmla="*/ 0 w 6504010"/>
              <a:gd name="connsiteY6" fmla="*/ 1129351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04010" h="6858000">
                <a:moveTo>
                  <a:pt x="2612170" y="0"/>
                </a:moveTo>
                <a:lnTo>
                  <a:pt x="4486354" y="0"/>
                </a:lnTo>
                <a:lnTo>
                  <a:pt x="6504010" y="4666806"/>
                </a:lnTo>
                <a:lnTo>
                  <a:pt x="1435812" y="6858000"/>
                </a:lnTo>
                <a:lnTo>
                  <a:pt x="1101944" y="6858000"/>
                </a:lnTo>
                <a:lnTo>
                  <a:pt x="0" y="4309223"/>
                </a:lnTo>
                <a:lnTo>
                  <a:pt x="0" y="112935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3649140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9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>
            <a:extLst>
              <a:ext uri="{FF2B5EF4-FFF2-40B4-BE49-F238E27FC236}">
                <a16:creationId xmlns:a16="http://schemas.microsoft.com/office/drawing/2014/main" xmlns="" id="{3BBCC57E-E2CE-48F6-986D-4DCC519638EA}"/>
              </a:ext>
            </a:extLst>
          </p:cNvPr>
          <p:cNvSpPr/>
          <p:nvPr userDrawn="1"/>
        </p:nvSpPr>
        <p:spPr>
          <a:xfrm>
            <a:off x="4751851" y="0"/>
            <a:ext cx="2688298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그림 개체 틀 2">
            <a:extLst>
              <a:ext uri="{FF2B5EF4-FFF2-40B4-BE49-F238E27FC236}">
                <a16:creationId xmlns:a16="http://schemas.microsoft.com/office/drawing/2014/main" xmlns="" id="{BF64823A-9D96-4704-9538-98AA25DEFED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751851" y="663027"/>
            <a:ext cx="7440149" cy="23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xmlns="" id="{13356438-4E75-4009-8161-869896F0E5DD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3863346"/>
            <a:ext cx="7440149" cy="23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005572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ame 4">
            <a:extLst>
              <a:ext uri="{FF2B5EF4-FFF2-40B4-BE49-F238E27FC236}">
                <a16:creationId xmlns="" xmlns:a16="http://schemas.microsoft.com/office/drawing/2014/main" id="{68FC2D2C-E288-4655-B149-7FDC6019F189}"/>
              </a:ext>
            </a:extLst>
          </p:cNvPr>
          <p:cNvSpPr/>
          <p:nvPr userDrawn="1"/>
        </p:nvSpPr>
        <p:spPr>
          <a:xfrm>
            <a:off x="1065125" y="615462"/>
            <a:ext cx="10061750" cy="5627077"/>
          </a:xfrm>
          <a:prstGeom prst="frame">
            <a:avLst>
              <a:gd name="adj1" fmla="val 125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2" name="그림 개체 틀 2">
            <a:extLst>
              <a:ext uri="{FF2B5EF4-FFF2-40B4-BE49-F238E27FC236}">
                <a16:creationId xmlns=""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525478" y="2672859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" name="그림 개체 틀 2">
            <a:extLst>
              <a:ext uri="{FF2B5EF4-FFF2-40B4-BE49-F238E27FC236}">
                <a16:creationId xmlns="" xmlns:a16="http://schemas.microsoft.com/office/drawing/2014/main" id="{8C2D07FC-15C4-4C6A-986D-9F8AF75556D2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783566" y="2672859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그림 개체 틀 2">
            <a:extLst>
              <a:ext uri="{FF2B5EF4-FFF2-40B4-BE49-F238E27FC236}">
                <a16:creationId xmlns="" xmlns:a16="http://schemas.microsoft.com/office/drawing/2014/main" id="{77E72DE7-6595-4BFA-8756-B9305A9898BD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10041654" y="2672860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그림 개체 틀 2">
            <a:extLst>
              <a:ext uri="{FF2B5EF4-FFF2-40B4-BE49-F238E27FC236}">
                <a16:creationId xmlns="" xmlns:a16="http://schemas.microsoft.com/office/drawing/2014/main" id="{F9074EBC-1F15-45F9-A91E-E5C4D64C8180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3267390" y="2672859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3325CAF5-D11F-4EBB-976F-4EE501C8F940}"/>
              </a:ext>
            </a:extLst>
          </p:cNvPr>
          <p:cNvSpPr/>
          <p:nvPr userDrawn="1"/>
        </p:nvSpPr>
        <p:spPr>
          <a:xfrm>
            <a:off x="0" y="2672858"/>
            <a:ext cx="3064747" cy="251072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5939033"/>
      </p:ext>
    </p:extLst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=""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66858" y="364253"/>
            <a:ext cx="6012983" cy="306474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="" xmlns:a16="http://schemas.microsoft.com/office/drawing/2014/main" id="{550CE873-3157-4ACA-9DEF-A3898679AE42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8486787" y="364253"/>
            <a:ext cx="3172650" cy="60566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그림 개체 틀 2">
            <a:extLst>
              <a:ext uri="{FF2B5EF4-FFF2-40B4-BE49-F238E27FC236}">
                <a16:creationId xmlns="" xmlns:a16="http://schemas.microsoft.com/office/drawing/2014/main" id="{97EDFA1B-E40C-4818-BE93-5913C50D0E28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2266858" y="3627455"/>
            <a:ext cx="2902063" cy="286629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그림 개체 틀 2">
            <a:extLst>
              <a:ext uri="{FF2B5EF4-FFF2-40B4-BE49-F238E27FC236}">
                <a16:creationId xmlns="" xmlns:a16="http://schemas.microsoft.com/office/drawing/2014/main" id="{A8A97DCE-D05A-4EB8-81BB-EFE1E828ADAE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5381193" y="3627455"/>
            <a:ext cx="2898648" cy="286629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72198303"/>
      </p:ext>
    </p:extLst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이등변 삼각형 1">
            <a:extLst>
              <a:ext uri="{FF2B5EF4-FFF2-40B4-BE49-F238E27FC236}">
                <a16:creationId xmlns="" xmlns:a16="http://schemas.microsoft.com/office/drawing/2014/main" id="{6C6DFD09-A3A3-46CB-8362-51647524E6BD}"/>
              </a:ext>
            </a:extLst>
          </p:cNvPr>
          <p:cNvSpPr/>
          <p:nvPr userDrawn="1"/>
        </p:nvSpPr>
        <p:spPr>
          <a:xfrm rot="19800000">
            <a:off x="133561" y="236516"/>
            <a:ext cx="6117151" cy="5273405"/>
          </a:xfrm>
          <a:prstGeom prst="triangle">
            <a:avLst/>
          </a:pr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prstClr val="white"/>
              </a:solidFill>
            </a:endParaRPr>
          </a:p>
        </p:txBody>
      </p:sp>
      <p:sp>
        <p:nvSpPr>
          <p:cNvPr id="10" name="그림 개체 틀 9">
            <a:extLst>
              <a:ext uri="{FF2B5EF4-FFF2-40B4-BE49-F238E27FC236}">
                <a16:creationId xmlns="" xmlns:a16="http://schemas.microsoft.com/office/drawing/2014/main" id="{031131DF-CEA2-4960-A1A4-3F4DC774EDC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76964" y="420431"/>
            <a:ext cx="6699339" cy="5844144"/>
          </a:xfrm>
          <a:custGeom>
            <a:avLst/>
            <a:gdLst>
              <a:gd name="connsiteX0" fmla="*/ 6255989 w 6364927"/>
              <a:gd name="connsiteY0" fmla="*/ 5288703 h 5552421"/>
              <a:gd name="connsiteX1" fmla="*/ 6256633 w 6364927"/>
              <a:gd name="connsiteY1" fmla="*/ 5289197 h 5552421"/>
              <a:gd name="connsiteX2" fmla="*/ 6273669 w 6364927"/>
              <a:gd name="connsiteY2" fmla="*/ 5302275 h 5552421"/>
              <a:gd name="connsiteX3" fmla="*/ 6338341 w 6364927"/>
              <a:gd name="connsiteY3" fmla="*/ 5305638 h 5552421"/>
              <a:gd name="connsiteX4" fmla="*/ 6353495 w 6364927"/>
              <a:gd name="connsiteY4" fmla="*/ 5296297 h 5552421"/>
              <a:gd name="connsiteX5" fmla="*/ 6364927 w 6364927"/>
              <a:gd name="connsiteY5" fmla="*/ 5316029 h 5552421"/>
              <a:gd name="connsiteX6" fmla="*/ 6361174 w 6364927"/>
              <a:gd name="connsiteY6" fmla="*/ 5318389 h 5552421"/>
              <a:gd name="connsiteX7" fmla="*/ 6311999 w 6364927"/>
              <a:gd name="connsiteY7" fmla="*/ 5363376 h 5552421"/>
              <a:gd name="connsiteX8" fmla="*/ 6278329 w 6364927"/>
              <a:gd name="connsiteY8" fmla="*/ 5408157 h 5552421"/>
              <a:gd name="connsiteX9" fmla="*/ 6275149 w 6364927"/>
              <a:gd name="connsiteY9" fmla="*/ 5406491 h 5552421"/>
              <a:gd name="connsiteX10" fmla="*/ 6228626 w 6364927"/>
              <a:gd name="connsiteY10" fmla="*/ 5438500 h 5552421"/>
              <a:gd name="connsiteX11" fmla="*/ 6193338 w 6364927"/>
              <a:gd name="connsiteY11" fmla="*/ 5476400 h 5552421"/>
              <a:gd name="connsiteX12" fmla="*/ 6184516 w 6364927"/>
              <a:gd name="connsiteY12" fmla="*/ 5427640 h 5552421"/>
              <a:gd name="connsiteX13" fmla="*/ 6241860 w 6364927"/>
              <a:gd name="connsiteY13" fmla="*/ 5319261 h 5552421"/>
              <a:gd name="connsiteX14" fmla="*/ 6256196 w 6364927"/>
              <a:gd name="connsiteY14" fmla="*/ 5289451 h 5552421"/>
              <a:gd name="connsiteX15" fmla="*/ 2968165 w 6364927"/>
              <a:gd name="connsiteY15" fmla="*/ 245883 h 5552421"/>
              <a:gd name="connsiteX16" fmla="*/ 2986957 w 6364927"/>
              <a:gd name="connsiteY16" fmla="*/ 259205 h 5552421"/>
              <a:gd name="connsiteX17" fmla="*/ 3033442 w 6364927"/>
              <a:gd name="connsiteY17" fmla="*/ 283914 h 5552421"/>
              <a:gd name="connsiteX18" fmla="*/ 2956404 w 6364927"/>
              <a:gd name="connsiteY18" fmla="*/ 411016 h 5552421"/>
              <a:gd name="connsiteX19" fmla="*/ 3117671 w 6364927"/>
              <a:gd name="connsiteY19" fmla="*/ 343228 h 5552421"/>
              <a:gd name="connsiteX20" fmla="*/ 3210547 w 6364927"/>
              <a:gd name="connsiteY20" fmla="*/ 330280 h 5552421"/>
              <a:gd name="connsiteX21" fmla="*/ 3243292 w 6364927"/>
              <a:gd name="connsiteY21" fmla="*/ 397967 h 5552421"/>
              <a:gd name="connsiteX22" fmla="*/ 3193322 w 6364927"/>
              <a:gd name="connsiteY22" fmla="*/ 452344 h 5552421"/>
              <a:gd name="connsiteX23" fmla="*/ 3176728 w 6364927"/>
              <a:gd name="connsiteY23" fmla="*/ 467036 h 5552421"/>
              <a:gd name="connsiteX24" fmla="*/ 3081773 w 6364927"/>
              <a:gd name="connsiteY24" fmla="*/ 562716 h 5552421"/>
              <a:gd name="connsiteX25" fmla="*/ 3134961 w 6364927"/>
              <a:gd name="connsiteY25" fmla="*/ 644059 h 5552421"/>
              <a:gd name="connsiteX26" fmla="*/ 3233513 w 6364927"/>
              <a:gd name="connsiteY26" fmla="*/ 673688 h 5552421"/>
              <a:gd name="connsiteX27" fmla="*/ 3288282 w 6364927"/>
              <a:gd name="connsiteY27" fmla="*/ 724562 h 5552421"/>
              <a:gd name="connsiteX28" fmla="*/ 3337558 w 6364927"/>
              <a:gd name="connsiteY28" fmla="*/ 864218 h 5552421"/>
              <a:gd name="connsiteX29" fmla="*/ 3337370 w 6364927"/>
              <a:gd name="connsiteY29" fmla="*/ 874518 h 5552421"/>
              <a:gd name="connsiteX30" fmla="*/ 3344120 w 6364927"/>
              <a:gd name="connsiteY30" fmla="*/ 962335 h 5552421"/>
              <a:gd name="connsiteX31" fmla="*/ 3319577 w 6364927"/>
              <a:gd name="connsiteY31" fmla="*/ 1017294 h 5552421"/>
              <a:gd name="connsiteX32" fmla="*/ 3288347 w 6364927"/>
              <a:gd name="connsiteY32" fmla="*/ 1147458 h 5552421"/>
              <a:gd name="connsiteX33" fmla="*/ 3305699 w 6364927"/>
              <a:gd name="connsiteY33" fmla="*/ 1209780 h 5552421"/>
              <a:gd name="connsiteX34" fmla="*/ 3348793 w 6364927"/>
              <a:gd name="connsiteY34" fmla="*/ 1240909 h 5552421"/>
              <a:gd name="connsiteX35" fmla="*/ 3443497 w 6364927"/>
              <a:gd name="connsiteY35" fmla="*/ 1242190 h 5552421"/>
              <a:gd name="connsiteX36" fmla="*/ 3517378 w 6364927"/>
              <a:gd name="connsiteY36" fmla="*/ 1240227 h 5552421"/>
              <a:gd name="connsiteX37" fmla="*/ 3646343 w 6364927"/>
              <a:gd name="connsiteY37" fmla="*/ 1257363 h 5552421"/>
              <a:gd name="connsiteX38" fmla="*/ 3673411 w 6364927"/>
              <a:gd name="connsiteY38" fmla="*/ 1282474 h 5552421"/>
              <a:gd name="connsiteX39" fmla="*/ 3675051 w 6364927"/>
              <a:gd name="connsiteY39" fmla="*/ 1307003 h 5552421"/>
              <a:gd name="connsiteX40" fmla="*/ 3740667 w 6364927"/>
              <a:gd name="connsiteY40" fmla="*/ 1269055 h 5552421"/>
              <a:gd name="connsiteX41" fmla="*/ 3665336 w 6364927"/>
              <a:gd name="connsiteY41" fmla="*/ 1344214 h 5552421"/>
              <a:gd name="connsiteX42" fmla="*/ 3620350 w 6364927"/>
              <a:gd name="connsiteY42" fmla="*/ 1385517 h 5552421"/>
              <a:gd name="connsiteX43" fmla="*/ 3642434 w 6364927"/>
              <a:gd name="connsiteY43" fmla="*/ 1423702 h 5552421"/>
              <a:gd name="connsiteX44" fmla="*/ 3770892 w 6364927"/>
              <a:gd name="connsiteY44" fmla="*/ 1472724 h 5552421"/>
              <a:gd name="connsiteX45" fmla="*/ 3684074 w 6364927"/>
              <a:gd name="connsiteY45" fmla="*/ 1517837 h 5552421"/>
              <a:gd name="connsiteX46" fmla="*/ 3736569 w 6364927"/>
              <a:gd name="connsiteY46" fmla="*/ 1543530 h 5552421"/>
              <a:gd name="connsiteX47" fmla="*/ 3651203 w 6364927"/>
              <a:gd name="connsiteY47" fmla="*/ 1623473 h 5552421"/>
              <a:gd name="connsiteX48" fmla="*/ 3629816 w 6364927"/>
              <a:gd name="connsiteY48" fmla="*/ 1651128 h 5552421"/>
              <a:gd name="connsiteX49" fmla="*/ 3661868 w 6364927"/>
              <a:gd name="connsiteY49" fmla="*/ 1663165 h 5552421"/>
              <a:gd name="connsiteX50" fmla="*/ 3751776 w 6364927"/>
              <a:gd name="connsiteY50" fmla="*/ 1667219 h 5552421"/>
              <a:gd name="connsiteX51" fmla="*/ 3687612 w 6364927"/>
              <a:gd name="connsiteY51" fmla="*/ 1739996 h 5552421"/>
              <a:gd name="connsiteX52" fmla="*/ 3762629 w 6364927"/>
              <a:gd name="connsiteY52" fmla="*/ 1696612 h 5552421"/>
              <a:gd name="connsiteX53" fmla="*/ 3840927 w 6364927"/>
              <a:gd name="connsiteY53" fmla="*/ 1702285 h 5552421"/>
              <a:gd name="connsiteX54" fmla="*/ 3842380 w 6364927"/>
              <a:gd name="connsiteY54" fmla="*/ 1737114 h 5552421"/>
              <a:gd name="connsiteX55" fmla="*/ 3909639 w 6364927"/>
              <a:gd name="connsiteY55" fmla="*/ 1831721 h 5552421"/>
              <a:gd name="connsiteX56" fmla="*/ 3790897 w 6364927"/>
              <a:gd name="connsiteY56" fmla="*/ 1951348 h 5552421"/>
              <a:gd name="connsiteX57" fmla="*/ 3906107 w 6364927"/>
              <a:gd name="connsiteY57" fmla="*/ 1879624 h 5552421"/>
              <a:gd name="connsiteX58" fmla="*/ 4018349 w 6364927"/>
              <a:gd name="connsiteY58" fmla="*/ 1824902 h 5552421"/>
              <a:gd name="connsiteX59" fmla="*/ 4064218 w 6364927"/>
              <a:gd name="connsiteY59" fmla="*/ 1839139 h 5552421"/>
              <a:gd name="connsiteX60" fmla="*/ 4033239 w 6364927"/>
              <a:gd name="connsiteY60" fmla="*/ 1872342 h 5552421"/>
              <a:gd name="connsiteX61" fmla="*/ 3911028 w 6364927"/>
              <a:gd name="connsiteY61" fmla="*/ 1953211 h 5552421"/>
              <a:gd name="connsiteX62" fmla="*/ 4052546 w 6364927"/>
              <a:gd name="connsiteY62" fmla="*/ 1927419 h 5552421"/>
              <a:gd name="connsiteX63" fmla="*/ 4093811 w 6364927"/>
              <a:gd name="connsiteY63" fmla="*/ 1944319 h 5552421"/>
              <a:gd name="connsiteX64" fmla="*/ 4069456 w 6364927"/>
              <a:gd name="connsiteY64" fmla="*/ 1988976 h 5552421"/>
              <a:gd name="connsiteX65" fmla="*/ 4032420 w 6364927"/>
              <a:gd name="connsiteY65" fmla="*/ 1990014 h 5552421"/>
              <a:gd name="connsiteX66" fmla="*/ 4004597 w 6364927"/>
              <a:gd name="connsiteY66" fmla="*/ 1995914 h 5552421"/>
              <a:gd name="connsiteX67" fmla="*/ 3875381 w 6364927"/>
              <a:gd name="connsiteY67" fmla="*/ 2075738 h 5552421"/>
              <a:gd name="connsiteX68" fmla="*/ 3879798 w 6364927"/>
              <a:gd name="connsiteY68" fmla="*/ 2083375 h 5552421"/>
              <a:gd name="connsiteX69" fmla="*/ 3904845 w 6364927"/>
              <a:gd name="connsiteY69" fmla="*/ 2094368 h 5552421"/>
              <a:gd name="connsiteX70" fmla="*/ 4068638 w 6364927"/>
              <a:gd name="connsiteY70" fmla="*/ 2106649 h 5552421"/>
              <a:gd name="connsiteX71" fmla="*/ 4112675 w 6364927"/>
              <a:gd name="connsiteY71" fmla="*/ 2096467 h 5552421"/>
              <a:gd name="connsiteX72" fmla="*/ 4070278 w 6364927"/>
              <a:gd name="connsiteY72" fmla="*/ 2131178 h 5552421"/>
              <a:gd name="connsiteX73" fmla="*/ 4041887 w 6364927"/>
              <a:gd name="connsiteY73" fmla="*/ 2157789 h 5552421"/>
              <a:gd name="connsiteX74" fmla="*/ 4079365 w 6364927"/>
              <a:gd name="connsiteY74" fmla="*/ 2157515 h 5552421"/>
              <a:gd name="connsiteX75" fmla="*/ 4186622 w 6364927"/>
              <a:gd name="connsiteY75" fmla="*/ 2115868 h 5552421"/>
              <a:gd name="connsiteX76" fmla="*/ 4265300 w 6364927"/>
              <a:gd name="connsiteY76" fmla="*/ 2111130 h 5552421"/>
              <a:gd name="connsiteX77" fmla="*/ 4224164 w 6364927"/>
              <a:gd name="connsiteY77" fmla="*/ 2180781 h 5552421"/>
              <a:gd name="connsiteX78" fmla="*/ 4219367 w 6364927"/>
              <a:gd name="connsiteY78" fmla="*/ 2183555 h 5552421"/>
              <a:gd name="connsiteX79" fmla="*/ 4269654 w 6364927"/>
              <a:gd name="connsiteY79" fmla="*/ 2205428 h 5552421"/>
              <a:gd name="connsiteX80" fmla="*/ 4323981 w 6364927"/>
              <a:gd name="connsiteY80" fmla="*/ 2255539 h 5552421"/>
              <a:gd name="connsiteX81" fmla="*/ 4348837 w 6364927"/>
              <a:gd name="connsiteY81" fmla="*/ 2266642 h 5552421"/>
              <a:gd name="connsiteX82" fmla="*/ 4322466 w 6364927"/>
              <a:gd name="connsiteY82" fmla="*/ 2307371 h 5552421"/>
              <a:gd name="connsiteX83" fmla="*/ 4198046 w 6364927"/>
              <a:gd name="connsiteY83" fmla="*/ 2384422 h 5552421"/>
              <a:gd name="connsiteX84" fmla="*/ 4296787 w 6364927"/>
              <a:gd name="connsiteY84" fmla="*/ 2403751 h 5552421"/>
              <a:gd name="connsiteX85" fmla="*/ 4348397 w 6364927"/>
              <a:gd name="connsiteY85" fmla="*/ 2373903 h 5552421"/>
              <a:gd name="connsiteX86" fmla="*/ 4335276 w 6364927"/>
              <a:gd name="connsiteY86" fmla="*/ 2437543 h 5552421"/>
              <a:gd name="connsiteX87" fmla="*/ 4338365 w 6364927"/>
              <a:gd name="connsiteY87" fmla="*/ 2486712 h 5552421"/>
              <a:gd name="connsiteX88" fmla="*/ 4316285 w 6364927"/>
              <a:gd name="connsiteY88" fmla="*/ 2556552 h 5552421"/>
              <a:gd name="connsiteX89" fmla="*/ 4240888 w 6364927"/>
              <a:gd name="connsiteY89" fmla="*/ 2610348 h 5552421"/>
              <a:gd name="connsiteX90" fmla="*/ 4427203 w 6364927"/>
              <a:gd name="connsiteY90" fmla="*/ 2553552 h 5552421"/>
              <a:gd name="connsiteX91" fmla="*/ 4235652 w 6364927"/>
              <a:gd name="connsiteY91" fmla="*/ 2720383 h 5552421"/>
              <a:gd name="connsiteX92" fmla="*/ 4279690 w 6364927"/>
              <a:gd name="connsiteY92" fmla="*/ 2710202 h 5552421"/>
              <a:gd name="connsiteX93" fmla="*/ 4367076 w 6364927"/>
              <a:gd name="connsiteY93" fmla="*/ 2644377 h 5552421"/>
              <a:gd name="connsiteX94" fmla="*/ 4442978 w 6364927"/>
              <a:gd name="connsiteY94" fmla="*/ 2656531 h 5552421"/>
              <a:gd name="connsiteX95" fmla="*/ 4486072 w 6364927"/>
              <a:gd name="connsiteY95" fmla="*/ 2687661 h 5552421"/>
              <a:gd name="connsiteX96" fmla="*/ 4601407 w 6364927"/>
              <a:gd name="connsiteY96" fmla="*/ 2692297 h 5552421"/>
              <a:gd name="connsiteX97" fmla="*/ 4593078 w 6364927"/>
              <a:gd name="connsiteY97" fmla="*/ 2742974 h 5552421"/>
              <a:gd name="connsiteX98" fmla="*/ 4656110 w 6364927"/>
              <a:gd name="connsiteY98" fmla="*/ 2721807 h 5552421"/>
              <a:gd name="connsiteX99" fmla="*/ 4765007 w 6364927"/>
              <a:gd name="connsiteY99" fmla="*/ 2704689 h 5552421"/>
              <a:gd name="connsiteX100" fmla="*/ 4722358 w 6364927"/>
              <a:gd name="connsiteY100" fmla="*/ 2782348 h 5552421"/>
              <a:gd name="connsiteX101" fmla="*/ 4734472 w 6364927"/>
              <a:gd name="connsiteY101" fmla="*/ 2846680 h 5552421"/>
              <a:gd name="connsiteX102" fmla="*/ 4642861 w 6364927"/>
              <a:gd name="connsiteY102" fmla="*/ 2904758 h 5552421"/>
              <a:gd name="connsiteX103" fmla="*/ 4895489 w 6364927"/>
              <a:gd name="connsiteY103" fmla="*/ 2875854 h 5552421"/>
              <a:gd name="connsiteX104" fmla="*/ 4870946 w 6364927"/>
              <a:gd name="connsiteY104" fmla="*/ 2930812 h 5552421"/>
              <a:gd name="connsiteX105" fmla="*/ 4945776 w 6364927"/>
              <a:gd name="connsiteY105" fmla="*/ 2889685 h 5552421"/>
              <a:gd name="connsiteX106" fmla="*/ 4957035 w 6364927"/>
              <a:gd name="connsiteY106" fmla="*/ 2885934 h 5552421"/>
              <a:gd name="connsiteX107" fmla="*/ 4964182 w 6364927"/>
              <a:gd name="connsiteY107" fmla="*/ 2898270 h 5552421"/>
              <a:gd name="connsiteX108" fmla="*/ 4907974 w 6364927"/>
              <a:gd name="connsiteY108" fmla="*/ 2974446 h 5552421"/>
              <a:gd name="connsiteX109" fmla="*/ 4668984 w 6364927"/>
              <a:gd name="connsiteY109" fmla="*/ 3220863 h 5552421"/>
              <a:gd name="connsiteX110" fmla="*/ 4879147 w 6364927"/>
              <a:gd name="connsiteY110" fmla="*/ 3151294 h 5552421"/>
              <a:gd name="connsiteX111" fmla="*/ 4780915 w 6364927"/>
              <a:gd name="connsiteY111" fmla="*/ 3208104 h 5552421"/>
              <a:gd name="connsiteX112" fmla="*/ 4702550 w 6364927"/>
              <a:gd name="connsiteY112" fmla="*/ 3278903 h 5552421"/>
              <a:gd name="connsiteX113" fmla="*/ 4794858 w 6364927"/>
              <a:gd name="connsiteY113" fmla="*/ 3286666 h 5552421"/>
              <a:gd name="connsiteX114" fmla="*/ 4897827 w 6364927"/>
              <a:gd name="connsiteY114" fmla="*/ 3323931 h 5552421"/>
              <a:gd name="connsiteX115" fmla="*/ 4935244 w 6364927"/>
              <a:gd name="connsiteY115" fmla="*/ 3312484 h 5552421"/>
              <a:gd name="connsiteX116" fmla="*/ 5037705 w 6364927"/>
              <a:gd name="connsiteY116" fmla="*/ 3273610 h 5552421"/>
              <a:gd name="connsiteX117" fmla="*/ 4984959 w 6364927"/>
              <a:gd name="connsiteY117" fmla="*/ 3344879 h 5552421"/>
              <a:gd name="connsiteX118" fmla="*/ 5010891 w 6364927"/>
              <a:gd name="connsiteY118" fmla="*/ 3411411 h 5552421"/>
              <a:gd name="connsiteX119" fmla="*/ 5110896 w 6364927"/>
              <a:gd name="connsiteY119" fmla="*/ 3475869 h 5552421"/>
              <a:gd name="connsiteX120" fmla="*/ 5224781 w 6364927"/>
              <a:gd name="connsiteY120" fmla="*/ 3553701 h 5552421"/>
              <a:gd name="connsiteX121" fmla="*/ 5245412 w 6364927"/>
              <a:gd name="connsiteY121" fmla="*/ 3557057 h 5552421"/>
              <a:gd name="connsiteX122" fmla="*/ 5240051 w 6364927"/>
              <a:gd name="connsiteY122" fmla="*/ 3590730 h 5552421"/>
              <a:gd name="connsiteX123" fmla="*/ 5244468 w 6364927"/>
              <a:gd name="connsiteY123" fmla="*/ 3598367 h 5552421"/>
              <a:gd name="connsiteX124" fmla="*/ 5258285 w 6364927"/>
              <a:gd name="connsiteY124" fmla="*/ 3600567 h 5552421"/>
              <a:gd name="connsiteX125" fmla="*/ 5260494 w 6364927"/>
              <a:gd name="connsiteY125" fmla="*/ 3604385 h 5552421"/>
              <a:gd name="connsiteX126" fmla="*/ 5130898 w 6364927"/>
              <a:gd name="connsiteY126" fmla="*/ 3694621 h 5552421"/>
              <a:gd name="connsiteX127" fmla="*/ 5164591 w 6364927"/>
              <a:gd name="connsiteY127" fmla="*/ 3731187 h 5552421"/>
              <a:gd name="connsiteX128" fmla="*/ 5202892 w 6364927"/>
              <a:gd name="connsiteY128" fmla="*/ 3775279 h 5552421"/>
              <a:gd name="connsiteX129" fmla="*/ 5301253 w 6364927"/>
              <a:gd name="connsiteY129" fmla="*/ 3805019 h 5552421"/>
              <a:gd name="connsiteX130" fmla="*/ 5305670 w 6364927"/>
              <a:gd name="connsiteY130" fmla="*/ 3812656 h 5552421"/>
              <a:gd name="connsiteX131" fmla="*/ 5311159 w 6364927"/>
              <a:gd name="connsiteY131" fmla="*/ 3865533 h 5552421"/>
              <a:gd name="connsiteX132" fmla="*/ 5308444 w 6364927"/>
              <a:gd name="connsiteY132" fmla="*/ 3893599 h 5552421"/>
              <a:gd name="connsiteX133" fmla="*/ 5303589 w 6364927"/>
              <a:gd name="connsiteY133" fmla="*/ 3993223 h 5552421"/>
              <a:gd name="connsiteX134" fmla="*/ 5422835 w 6364927"/>
              <a:gd name="connsiteY134" fmla="*/ 3939547 h 5552421"/>
              <a:gd name="connsiteX135" fmla="*/ 5391605 w 6364927"/>
              <a:gd name="connsiteY135" fmla="*/ 4069711 h 5552421"/>
              <a:gd name="connsiteX136" fmla="*/ 5354509 w 6364927"/>
              <a:gd name="connsiteY136" fmla="*/ 4167598 h 5552421"/>
              <a:gd name="connsiteX137" fmla="*/ 5333118 w 6364927"/>
              <a:gd name="connsiteY137" fmla="*/ 4185064 h 5552421"/>
              <a:gd name="connsiteX138" fmla="*/ 5259930 w 6364927"/>
              <a:gd name="connsiteY138" fmla="*/ 4242678 h 5552421"/>
              <a:gd name="connsiteX139" fmla="*/ 5217533 w 6364927"/>
              <a:gd name="connsiteY139" fmla="*/ 4277389 h 5552421"/>
              <a:gd name="connsiteX140" fmla="*/ 5224850 w 6364927"/>
              <a:gd name="connsiteY140" fmla="*/ 4344495 h 5552421"/>
              <a:gd name="connsiteX141" fmla="*/ 5422967 w 6364927"/>
              <a:gd name="connsiteY141" fmla="*/ 4285970 h 5552421"/>
              <a:gd name="connsiteX142" fmla="*/ 5472621 w 6364927"/>
              <a:gd name="connsiteY142" fmla="*/ 4361203 h 5552421"/>
              <a:gd name="connsiteX143" fmla="*/ 5544486 w 6364927"/>
              <a:gd name="connsiteY143" fmla="*/ 4355310 h 5552421"/>
              <a:gd name="connsiteX144" fmla="*/ 5585939 w 6364927"/>
              <a:gd name="connsiteY144" fmla="*/ 4361910 h 5552421"/>
              <a:gd name="connsiteX145" fmla="*/ 5568778 w 6364927"/>
              <a:gd name="connsiteY145" fmla="*/ 4397313 h 5552421"/>
              <a:gd name="connsiteX146" fmla="*/ 5456849 w 6364927"/>
              <a:gd name="connsiteY146" fmla="*/ 4518096 h 5552421"/>
              <a:gd name="connsiteX147" fmla="*/ 5750484 w 6364927"/>
              <a:gd name="connsiteY147" fmla="*/ 4332992 h 5552421"/>
              <a:gd name="connsiteX148" fmla="*/ 5751181 w 6364927"/>
              <a:gd name="connsiteY148" fmla="*/ 4398831 h 5552421"/>
              <a:gd name="connsiteX149" fmla="*/ 5669284 w 6364927"/>
              <a:gd name="connsiteY149" fmla="*/ 4517533 h 5552421"/>
              <a:gd name="connsiteX150" fmla="*/ 5742221 w 6364927"/>
              <a:gd name="connsiteY150" fmla="*/ 4556880 h 5552421"/>
              <a:gd name="connsiteX151" fmla="*/ 5790744 w 6364927"/>
              <a:gd name="connsiteY151" fmla="*/ 4835572 h 5552421"/>
              <a:gd name="connsiteX152" fmla="*/ 5850432 w 6364927"/>
              <a:gd name="connsiteY152" fmla="*/ 4852009 h 5552421"/>
              <a:gd name="connsiteX153" fmla="*/ 5949235 w 6364927"/>
              <a:gd name="connsiteY153" fmla="*/ 4784676 h 5552421"/>
              <a:gd name="connsiteX154" fmla="*/ 5856113 w 6364927"/>
              <a:gd name="connsiteY154" fmla="*/ 4904775 h 5552421"/>
              <a:gd name="connsiteX155" fmla="*/ 5979396 w 6364927"/>
              <a:gd name="connsiteY155" fmla="*/ 4869145 h 5552421"/>
              <a:gd name="connsiteX156" fmla="*/ 5894030 w 6364927"/>
              <a:gd name="connsiteY156" fmla="*/ 4949088 h 5552421"/>
              <a:gd name="connsiteX157" fmla="*/ 5989176 w 6364927"/>
              <a:gd name="connsiteY157" fmla="*/ 4951133 h 5552421"/>
              <a:gd name="connsiteX158" fmla="*/ 5953404 w 6364927"/>
              <a:gd name="connsiteY158" fmla="*/ 4997299 h 5552421"/>
              <a:gd name="connsiteX159" fmla="*/ 5924949 w 6364927"/>
              <a:gd name="connsiteY159" fmla="*/ 5110571 h 5552421"/>
              <a:gd name="connsiteX160" fmla="*/ 6012332 w 6364927"/>
              <a:gd name="connsiteY160" fmla="*/ 5034558 h 5552421"/>
              <a:gd name="connsiteX161" fmla="*/ 6102619 w 6364927"/>
              <a:gd name="connsiteY161" fmla="*/ 5028202 h 5552421"/>
              <a:gd name="connsiteX162" fmla="*/ 6113661 w 6364927"/>
              <a:gd name="connsiteY162" fmla="*/ 5047294 h 5552421"/>
              <a:gd name="connsiteX163" fmla="*/ 6113030 w 6364927"/>
              <a:gd name="connsiteY163" fmla="*/ 5154666 h 5552421"/>
              <a:gd name="connsiteX164" fmla="*/ 6163821 w 6364927"/>
              <a:gd name="connsiteY164" fmla="*/ 5242490 h 5552421"/>
              <a:gd name="connsiteX165" fmla="*/ 6171695 w 6364927"/>
              <a:gd name="connsiteY165" fmla="*/ 5272825 h 5552421"/>
              <a:gd name="connsiteX166" fmla="*/ 6171960 w 6364927"/>
              <a:gd name="connsiteY166" fmla="*/ 5272847 h 5552421"/>
              <a:gd name="connsiteX167" fmla="*/ 6160393 w 6364927"/>
              <a:gd name="connsiteY167" fmla="*/ 5281399 h 5552421"/>
              <a:gd name="connsiteX168" fmla="*/ 6144817 w 6364927"/>
              <a:gd name="connsiteY168" fmla="*/ 5319261 h 5552421"/>
              <a:gd name="connsiteX169" fmla="*/ 6077770 w 6364927"/>
              <a:gd name="connsiteY169" fmla="*/ 5167441 h 5552421"/>
              <a:gd name="connsiteX170" fmla="*/ 6055714 w 6364927"/>
              <a:gd name="connsiteY170" fmla="*/ 5308401 h 5552421"/>
              <a:gd name="connsiteX171" fmla="*/ 6011604 w 6364927"/>
              <a:gd name="connsiteY171" fmla="*/ 5405920 h 5552421"/>
              <a:gd name="connsiteX172" fmla="*/ 6007193 w 6364927"/>
              <a:gd name="connsiteY172" fmla="*/ 5411239 h 5552421"/>
              <a:gd name="connsiteX173" fmla="*/ 6007193 w 6364927"/>
              <a:gd name="connsiteY173" fmla="*/ 5400601 h 5552421"/>
              <a:gd name="connsiteX174" fmla="*/ 5923384 w 6364927"/>
              <a:gd name="connsiteY174" fmla="*/ 5340981 h 5552421"/>
              <a:gd name="connsiteX175" fmla="*/ 5918972 w 6364927"/>
              <a:gd name="connsiteY175" fmla="*/ 5232602 h 5552421"/>
              <a:gd name="connsiteX176" fmla="*/ 5905740 w 6364927"/>
              <a:gd name="connsiteY176" fmla="*/ 5205341 h 5552421"/>
              <a:gd name="connsiteX177" fmla="*/ 5879273 w 6364927"/>
              <a:gd name="connsiteY177" fmla="*/ 5183842 h 5552421"/>
              <a:gd name="connsiteX178" fmla="*/ 5782230 w 6364927"/>
              <a:gd name="connsiteY178" fmla="*/ 5183842 h 5552421"/>
              <a:gd name="connsiteX179" fmla="*/ 5694010 w 6364927"/>
              <a:gd name="connsiteY179" fmla="*/ 5237921 h 5552421"/>
              <a:gd name="connsiteX180" fmla="*/ 5591674 w 6364927"/>
              <a:gd name="connsiteY180" fmla="*/ 5281361 h 5552421"/>
              <a:gd name="connsiteX181" fmla="*/ 5547564 w 6364927"/>
              <a:gd name="connsiteY181" fmla="*/ 5221742 h 5552421"/>
              <a:gd name="connsiteX182" fmla="*/ 5560797 w 6364927"/>
              <a:gd name="connsiteY182" fmla="*/ 5248781 h 5552421"/>
              <a:gd name="connsiteX183" fmla="*/ 5556386 w 6364927"/>
              <a:gd name="connsiteY183" fmla="*/ 5303082 h 5552421"/>
              <a:gd name="connsiteX184" fmla="*/ 5521098 w 6364927"/>
              <a:gd name="connsiteY184" fmla="*/ 5275821 h 5552421"/>
              <a:gd name="connsiteX185" fmla="*/ 5494632 w 6364927"/>
              <a:gd name="connsiteY185" fmla="*/ 5216422 h 5552421"/>
              <a:gd name="connsiteX186" fmla="*/ 5450521 w 6364927"/>
              <a:gd name="connsiteY186" fmla="*/ 5243240 h 5552421"/>
              <a:gd name="connsiteX187" fmla="*/ 5349068 w 6364927"/>
              <a:gd name="connsiteY187" fmla="*/ 5118682 h 5552421"/>
              <a:gd name="connsiteX188" fmla="*/ 5322601 w 6364927"/>
              <a:gd name="connsiteY188" fmla="*/ 5113141 h 5552421"/>
              <a:gd name="connsiteX189" fmla="*/ 5296135 w 6364927"/>
              <a:gd name="connsiteY189" fmla="*/ 5096961 h 5552421"/>
              <a:gd name="connsiteX190" fmla="*/ 5184977 w 6364927"/>
              <a:gd name="connsiteY190" fmla="*/ 5026482 h 5552421"/>
              <a:gd name="connsiteX191" fmla="*/ 5154100 w 6364927"/>
              <a:gd name="connsiteY191" fmla="*/ 5037342 h 5552421"/>
              <a:gd name="connsiteX192" fmla="*/ 5109990 w 6364927"/>
              <a:gd name="connsiteY192" fmla="*/ 5107822 h 5552421"/>
              <a:gd name="connsiteX193" fmla="*/ 5070290 w 6364927"/>
              <a:gd name="connsiteY193" fmla="*/ 5178301 h 5552421"/>
              <a:gd name="connsiteX194" fmla="*/ 5017358 w 6364927"/>
              <a:gd name="connsiteY194" fmla="*/ 5194481 h 5552421"/>
              <a:gd name="connsiteX195" fmla="*/ 4937960 w 6364927"/>
              <a:gd name="connsiteY195" fmla="*/ 5205341 h 5552421"/>
              <a:gd name="connsiteX196" fmla="*/ 4933548 w 6364927"/>
              <a:gd name="connsiteY196" fmla="*/ 5346522 h 5552421"/>
              <a:gd name="connsiteX197" fmla="*/ 4866501 w 6364927"/>
              <a:gd name="connsiteY197" fmla="*/ 5243240 h 5552421"/>
              <a:gd name="connsiteX198" fmla="*/ 4901789 w 6364927"/>
              <a:gd name="connsiteY198" fmla="*/ 5232602 h 5552421"/>
              <a:gd name="connsiteX199" fmla="*/ 4901789 w 6364927"/>
              <a:gd name="connsiteY199" fmla="*/ 5129542 h 5552421"/>
              <a:gd name="connsiteX200" fmla="*/ 4875323 w 6364927"/>
              <a:gd name="connsiteY200" fmla="*/ 5113141 h 5552421"/>
              <a:gd name="connsiteX201" fmla="*/ 4844446 w 6364927"/>
              <a:gd name="connsiteY201" fmla="*/ 5156581 h 5552421"/>
              <a:gd name="connsiteX202" fmla="*/ 4830330 w 6364927"/>
              <a:gd name="connsiteY202" fmla="*/ 5194481 h 5552421"/>
              <a:gd name="connsiteX203" fmla="*/ 4737698 w 6364927"/>
              <a:gd name="connsiteY203" fmla="*/ 5275821 h 5552421"/>
              <a:gd name="connsiteX204" fmla="*/ 4750932 w 6364927"/>
              <a:gd name="connsiteY204" fmla="*/ 5086101 h 5552421"/>
              <a:gd name="connsiteX205" fmla="*/ 4702410 w 6364927"/>
              <a:gd name="connsiteY205" fmla="*/ 5140402 h 5552421"/>
              <a:gd name="connsiteX206" fmla="*/ 4675944 w 6364927"/>
              <a:gd name="connsiteY206" fmla="*/ 5026482 h 5552421"/>
              <a:gd name="connsiteX207" fmla="*/ 4636245 w 6364927"/>
              <a:gd name="connsiteY207" fmla="*/ 5010302 h 5552421"/>
              <a:gd name="connsiteX208" fmla="*/ 4614190 w 6364927"/>
              <a:gd name="connsiteY208" fmla="*/ 5048202 h 5552421"/>
              <a:gd name="connsiteX209" fmla="*/ 4548024 w 6364927"/>
              <a:gd name="connsiteY209" fmla="*/ 5048202 h 5552421"/>
              <a:gd name="connsiteX210" fmla="*/ 4512736 w 6364927"/>
              <a:gd name="connsiteY210" fmla="*/ 5151262 h 5552421"/>
              <a:gd name="connsiteX211" fmla="*/ 4450982 w 6364927"/>
              <a:gd name="connsiteY211" fmla="*/ 5107822 h 5552421"/>
              <a:gd name="connsiteX212" fmla="*/ 4388345 w 6364927"/>
              <a:gd name="connsiteY212" fmla="*/ 5113141 h 5552421"/>
              <a:gd name="connsiteX213" fmla="*/ 4361879 w 6364927"/>
              <a:gd name="connsiteY213" fmla="*/ 5151262 h 5552421"/>
              <a:gd name="connsiteX214" fmla="*/ 4322180 w 6364927"/>
              <a:gd name="connsiteY214" fmla="*/ 4983041 h 5552421"/>
              <a:gd name="connsiteX215" fmla="*/ 4282480 w 6364927"/>
              <a:gd name="connsiteY215" fmla="*/ 5281361 h 5552421"/>
              <a:gd name="connsiteX216" fmla="*/ 4269248 w 6364927"/>
              <a:gd name="connsiteY216" fmla="*/ 5183842 h 5552421"/>
              <a:gd name="connsiteX217" fmla="*/ 4269248 w 6364927"/>
              <a:gd name="connsiteY217" fmla="*/ 5086101 h 5552421"/>
              <a:gd name="connsiteX218" fmla="*/ 4203082 w 6364927"/>
              <a:gd name="connsiteY218" fmla="*/ 5221742 h 5552421"/>
              <a:gd name="connsiteX219" fmla="*/ 4172204 w 6364927"/>
              <a:gd name="connsiteY219" fmla="*/ 5237921 h 5552421"/>
              <a:gd name="connsiteX220" fmla="*/ 4145738 w 6364927"/>
              <a:gd name="connsiteY220" fmla="*/ 5205341 h 5552421"/>
              <a:gd name="connsiteX221" fmla="*/ 4163382 w 6364927"/>
              <a:gd name="connsiteY221" fmla="*/ 5178301 h 5552421"/>
              <a:gd name="connsiteX222" fmla="*/ 4172204 w 6364927"/>
              <a:gd name="connsiteY222" fmla="*/ 5145721 h 5552421"/>
              <a:gd name="connsiteX223" fmla="*/ 4172204 w 6364927"/>
              <a:gd name="connsiteY223" fmla="*/ 4999221 h 5552421"/>
              <a:gd name="connsiteX224" fmla="*/ 4167794 w 6364927"/>
              <a:gd name="connsiteY224" fmla="*/ 4993901 h 5552421"/>
              <a:gd name="connsiteX225" fmla="*/ 4141328 w 6364927"/>
              <a:gd name="connsiteY225" fmla="*/ 5010302 h 5552421"/>
              <a:gd name="connsiteX226" fmla="*/ 4044285 w 6364927"/>
              <a:gd name="connsiteY226" fmla="*/ 5161900 h 5552421"/>
              <a:gd name="connsiteX227" fmla="*/ 4035463 w 6364927"/>
              <a:gd name="connsiteY227" fmla="*/ 5178301 h 5552421"/>
              <a:gd name="connsiteX228" fmla="*/ 4008997 w 6364927"/>
              <a:gd name="connsiteY228" fmla="*/ 5080560 h 5552421"/>
              <a:gd name="connsiteX229" fmla="*/ 3977237 w 6364927"/>
              <a:gd name="connsiteY229" fmla="*/ 5232602 h 5552421"/>
              <a:gd name="connsiteX230" fmla="*/ 3941949 w 6364927"/>
              <a:gd name="connsiteY230" fmla="*/ 5319261 h 5552421"/>
              <a:gd name="connsiteX231" fmla="*/ 3906661 w 6364927"/>
              <a:gd name="connsiteY231" fmla="*/ 5232602 h 5552421"/>
              <a:gd name="connsiteX232" fmla="*/ 3897839 w 6364927"/>
              <a:gd name="connsiteY232" fmla="*/ 5227061 h 5552421"/>
              <a:gd name="connsiteX233" fmla="*/ 3866962 w 6364927"/>
              <a:gd name="connsiteY233" fmla="*/ 5286681 h 5552421"/>
              <a:gd name="connsiteX234" fmla="*/ 3853729 w 6364927"/>
              <a:gd name="connsiteY234" fmla="*/ 5237921 h 5552421"/>
              <a:gd name="connsiteX235" fmla="*/ 3787563 w 6364927"/>
              <a:gd name="connsiteY235" fmla="*/ 5303082 h 5552421"/>
              <a:gd name="connsiteX236" fmla="*/ 3739042 w 6364927"/>
              <a:gd name="connsiteY236" fmla="*/ 5319261 h 5552421"/>
              <a:gd name="connsiteX237" fmla="*/ 3730220 w 6364927"/>
              <a:gd name="connsiteY237" fmla="*/ 5389741 h 5552421"/>
              <a:gd name="connsiteX238" fmla="*/ 3734631 w 6364927"/>
              <a:gd name="connsiteY238" fmla="*/ 5286681 h 5552421"/>
              <a:gd name="connsiteX239" fmla="*/ 3739042 w 6364927"/>
              <a:gd name="connsiteY239" fmla="*/ 5129542 h 5552421"/>
              <a:gd name="connsiteX240" fmla="*/ 3593478 w 6364927"/>
              <a:gd name="connsiteY240" fmla="*/ 5216422 h 5552421"/>
              <a:gd name="connsiteX241" fmla="*/ 3535252 w 6364927"/>
              <a:gd name="connsiteY241" fmla="*/ 5161900 h 5552421"/>
              <a:gd name="connsiteX242" fmla="*/ 3526430 w 6364927"/>
              <a:gd name="connsiteY242" fmla="*/ 5053743 h 5552421"/>
              <a:gd name="connsiteX243" fmla="*/ 3477909 w 6364927"/>
              <a:gd name="connsiteY243" fmla="*/ 5232602 h 5552421"/>
              <a:gd name="connsiteX244" fmla="*/ 3442621 w 6364927"/>
              <a:gd name="connsiteY244" fmla="*/ 5113141 h 5552421"/>
              <a:gd name="connsiteX245" fmla="*/ 3429388 w 6364927"/>
              <a:gd name="connsiteY245" fmla="*/ 4993901 h 5552421"/>
              <a:gd name="connsiteX246" fmla="*/ 3416155 w 6364927"/>
              <a:gd name="connsiteY246" fmla="*/ 5042661 h 5552421"/>
              <a:gd name="connsiteX247" fmla="*/ 3429388 w 6364927"/>
              <a:gd name="connsiteY247" fmla="*/ 5140402 h 5552421"/>
              <a:gd name="connsiteX248" fmla="*/ 3376455 w 6364927"/>
              <a:gd name="connsiteY248" fmla="*/ 5200022 h 5552421"/>
              <a:gd name="connsiteX249" fmla="*/ 3341167 w 6364927"/>
              <a:gd name="connsiteY249" fmla="*/ 5216422 h 5552421"/>
              <a:gd name="connsiteX250" fmla="*/ 3301468 w 6364927"/>
              <a:gd name="connsiteY250" fmla="*/ 5275821 h 5552421"/>
              <a:gd name="connsiteX251" fmla="*/ 3257357 w 6364927"/>
              <a:gd name="connsiteY251" fmla="*/ 5297762 h 5552421"/>
              <a:gd name="connsiteX252" fmla="*/ 3222069 w 6364927"/>
              <a:gd name="connsiteY252" fmla="*/ 5324580 h 5552421"/>
              <a:gd name="connsiteX253" fmla="*/ 3208836 w 6364927"/>
              <a:gd name="connsiteY253" fmla="*/ 5433181 h 5552421"/>
              <a:gd name="connsiteX254" fmla="*/ 3182370 w 6364927"/>
              <a:gd name="connsiteY254" fmla="*/ 5471081 h 5552421"/>
              <a:gd name="connsiteX255" fmla="*/ 3155904 w 6364927"/>
              <a:gd name="connsiteY255" fmla="*/ 5438500 h 5552421"/>
              <a:gd name="connsiteX256" fmla="*/ 3136495 w 6364927"/>
              <a:gd name="connsiteY256" fmla="*/ 5384421 h 5552421"/>
              <a:gd name="connsiteX257" fmla="*/ 3070330 w 6364927"/>
              <a:gd name="connsiteY257" fmla="*/ 5373340 h 5552421"/>
              <a:gd name="connsiteX258" fmla="*/ 3070330 w 6364927"/>
              <a:gd name="connsiteY258" fmla="*/ 5248781 h 5552421"/>
              <a:gd name="connsiteX259" fmla="*/ 2968876 w 6364927"/>
              <a:gd name="connsiteY259" fmla="*/ 5503439 h 5552421"/>
              <a:gd name="connsiteX260" fmla="*/ 2929177 w 6364927"/>
              <a:gd name="connsiteY260" fmla="*/ 5449360 h 5552421"/>
              <a:gd name="connsiteX261" fmla="*/ 2924766 w 6364927"/>
              <a:gd name="connsiteY261" fmla="*/ 5552421 h 5552421"/>
              <a:gd name="connsiteX262" fmla="*/ 2854189 w 6364927"/>
              <a:gd name="connsiteY262" fmla="*/ 5395060 h 5552421"/>
              <a:gd name="connsiteX263" fmla="*/ 2849778 w 6364927"/>
              <a:gd name="connsiteY263" fmla="*/ 5378659 h 5552421"/>
              <a:gd name="connsiteX264" fmla="*/ 2796846 w 6364927"/>
              <a:gd name="connsiteY264" fmla="*/ 5151262 h 5552421"/>
              <a:gd name="connsiteX265" fmla="*/ 2770380 w 6364927"/>
              <a:gd name="connsiteY265" fmla="*/ 5118682 h 5552421"/>
              <a:gd name="connsiteX266" fmla="*/ 2743913 w 6364927"/>
              <a:gd name="connsiteY266" fmla="*/ 5324580 h 5552421"/>
              <a:gd name="connsiteX267" fmla="*/ 2739502 w 6364927"/>
              <a:gd name="connsiteY267" fmla="*/ 5205341 h 5552421"/>
              <a:gd name="connsiteX268" fmla="*/ 2712154 w 6364927"/>
              <a:gd name="connsiteY268" fmla="*/ 5096961 h 5552421"/>
              <a:gd name="connsiteX269" fmla="*/ 2645989 w 6364927"/>
              <a:gd name="connsiteY269" fmla="*/ 5216422 h 5552421"/>
              <a:gd name="connsiteX270" fmla="*/ 2615111 w 6364927"/>
              <a:gd name="connsiteY270" fmla="*/ 5254100 h 5552421"/>
              <a:gd name="connsiteX271" fmla="*/ 2566590 w 6364927"/>
              <a:gd name="connsiteY271" fmla="*/ 5340981 h 5552421"/>
              <a:gd name="connsiteX272" fmla="*/ 2557768 w 6364927"/>
              <a:gd name="connsiteY272" fmla="*/ 5389741 h 5552421"/>
              <a:gd name="connsiteX273" fmla="*/ 2513658 w 6364927"/>
              <a:gd name="connsiteY273" fmla="*/ 5330121 h 5552421"/>
              <a:gd name="connsiteX274" fmla="*/ 2425437 w 6364927"/>
              <a:gd name="connsiteY274" fmla="*/ 5324580 h 5552421"/>
              <a:gd name="connsiteX275" fmla="*/ 2372505 w 6364927"/>
              <a:gd name="connsiteY275" fmla="*/ 5378659 h 5552421"/>
              <a:gd name="connsiteX276" fmla="*/ 2301046 w 6364927"/>
              <a:gd name="connsiteY276" fmla="*/ 5378659 h 5552421"/>
              <a:gd name="connsiteX277" fmla="*/ 2248114 w 6364927"/>
              <a:gd name="connsiteY277" fmla="*/ 5373340 h 5552421"/>
              <a:gd name="connsiteX278" fmla="*/ 2181948 w 6364927"/>
              <a:gd name="connsiteY278" fmla="*/ 5449360 h 5552421"/>
              <a:gd name="connsiteX279" fmla="*/ 2181948 w 6364927"/>
              <a:gd name="connsiteY279" fmla="*/ 5378659 h 5552421"/>
              <a:gd name="connsiteX280" fmla="*/ 2155482 w 6364927"/>
              <a:gd name="connsiteY280" fmla="*/ 5438500 h 5552421"/>
              <a:gd name="connsiteX281" fmla="*/ 2142249 w 6364927"/>
              <a:gd name="connsiteY281" fmla="*/ 5335440 h 5552421"/>
              <a:gd name="connsiteX282" fmla="*/ 2067262 w 6364927"/>
              <a:gd name="connsiteY282" fmla="*/ 5303082 h 5552421"/>
              <a:gd name="connsiteX283" fmla="*/ 1987863 w 6364927"/>
              <a:gd name="connsiteY283" fmla="*/ 5384421 h 5552421"/>
              <a:gd name="connsiteX284" fmla="*/ 1801718 w 6364927"/>
              <a:gd name="connsiteY284" fmla="*/ 5319261 h 5552421"/>
              <a:gd name="connsiteX285" fmla="*/ 1792896 w 6364927"/>
              <a:gd name="connsiteY285" fmla="*/ 5395060 h 5552421"/>
              <a:gd name="connsiteX286" fmla="*/ 1744374 w 6364927"/>
              <a:gd name="connsiteY286" fmla="*/ 5303082 h 5552421"/>
              <a:gd name="connsiteX287" fmla="*/ 1748785 w 6364927"/>
              <a:gd name="connsiteY287" fmla="*/ 5161900 h 5552421"/>
              <a:gd name="connsiteX288" fmla="*/ 1731141 w 6364927"/>
              <a:gd name="connsiteY288" fmla="*/ 5156581 h 5552421"/>
              <a:gd name="connsiteX289" fmla="*/ 1704675 w 6364927"/>
              <a:gd name="connsiteY289" fmla="*/ 5303082 h 5552421"/>
              <a:gd name="connsiteX290" fmla="*/ 1589988 w 6364927"/>
              <a:gd name="connsiteY290" fmla="*/ 5243240 h 5552421"/>
              <a:gd name="connsiteX291" fmla="*/ 1616454 w 6364927"/>
              <a:gd name="connsiteY291" fmla="*/ 5135083 h 5552421"/>
              <a:gd name="connsiteX292" fmla="*/ 1532645 w 6364927"/>
              <a:gd name="connsiteY292" fmla="*/ 5086101 h 5552421"/>
              <a:gd name="connsiteX293" fmla="*/ 1497357 w 6364927"/>
              <a:gd name="connsiteY293" fmla="*/ 5237921 h 5552421"/>
              <a:gd name="connsiteX294" fmla="*/ 1386199 w 6364927"/>
              <a:gd name="connsiteY294" fmla="*/ 5292000 h 5552421"/>
              <a:gd name="connsiteX295" fmla="*/ 1358850 w 6364927"/>
              <a:gd name="connsiteY295" fmla="*/ 5368021 h 5552421"/>
              <a:gd name="connsiteX296" fmla="*/ 1314740 w 6364927"/>
              <a:gd name="connsiteY296" fmla="*/ 5373340 h 5552421"/>
              <a:gd name="connsiteX297" fmla="*/ 1266219 w 6364927"/>
              <a:gd name="connsiteY297" fmla="*/ 5227061 h 5552421"/>
              <a:gd name="connsiteX298" fmla="*/ 1275041 w 6364927"/>
              <a:gd name="connsiteY298" fmla="*/ 5492579 h 5552421"/>
              <a:gd name="connsiteX299" fmla="*/ 1213286 w 6364927"/>
              <a:gd name="connsiteY299" fmla="*/ 5438500 h 5552421"/>
              <a:gd name="connsiteX300" fmla="*/ 1164765 w 6364927"/>
              <a:gd name="connsiteY300" fmla="*/ 5389741 h 5552421"/>
              <a:gd name="connsiteX301" fmla="*/ 1120655 w 6364927"/>
              <a:gd name="connsiteY301" fmla="*/ 5384421 h 5552421"/>
              <a:gd name="connsiteX302" fmla="*/ 841878 w 6364927"/>
              <a:gd name="connsiteY302" fmla="*/ 5292000 h 5552421"/>
              <a:gd name="connsiteX303" fmla="*/ 780123 w 6364927"/>
              <a:gd name="connsiteY303" fmla="*/ 5357160 h 5552421"/>
              <a:gd name="connsiteX304" fmla="*/ 784534 w 6364927"/>
              <a:gd name="connsiteY304" fmla="*/ 5416780 h 5552421"/>
              <a:gd name="connsiteX305" fmla="*/ 771301 w 6364927"/>
              <a:gd name="connsiteY305" fmla="*/ 5454680 h 5552421"/>
              <a:gd name="connsiteX306" fmla="*/ 736013 w 6364927"/>
              <a:gd name="connsiteY306" fmla="*/ 5422321 h 5552421"/>
              <a:gd name="connsiteX307" fmla="*/ 731602 w 6364927"/>
              <a:gd name="connsiteY307" fmla="*/ 5357160 h 5552421"/>
              <a:gd name="connsiteX308" fmla="*/ 713958 w 6364927"/>
              <a:gd name="connsiteY308" fmla="*/ 5357160 h 5552421"/>
              <a:gd name="connsiteX309" fmla="*/ 687492 w 6364927"/>
              <a:gd name="connsiteY309" fmla="*/ 5416780 h 5552421"/>
              <a:gd name="connsiteX310" fmla="*/ 674259 w 6364927"/>
              <a:gd name="connsiteY310" fmla="*/ 5330121 h 5552421"/>
              <a:gd name="connsiteX311" fmla="*/ 669847 w 6364927"/>
              <a:gd name="connsiteY311" fmla="*/ 5330121 h 5552421"/>
              <a:gd name="connsiteX312" fmla="*/ 665436 w 6364927"/>
              <a:gd name="connsiteY312" fmla="*/ 5330121 h 5552421"/>
              <a:gd name="connsiteX313" fmla="*/ 652203 w 6364927"/>
              <a:gd name="connsiteY313" fmla="*/ 5373340 h 5552421"/>
              <a:gd name="connsiteX314" fmla="*/ 624855 w 6364927"/>
              <a:gd name="connsiteY314" fmla="*/ 5395060 h 5552421"/>
              <a:gd name="connsiteX315" fmla="*/ 602800 w 6364927"/>
              <a:gd name="connsiteY315" fmla="*/ 5362480 h 5552421"/>
              <a:gd name="connsiteX316" fmla="*/ 514579 w 6364927"/>
              <a:gd name="connsiteY316" fmla="*/ 5259641 h 5552421"/>
              <a:gd name="connsiteX317" fmla="*/ 479291 w 6364927"/>
              <a:gd name="connsiteY317" fmla="*/ 5481941 h 5552421"/>
              <a:gd name="connsiteX318" fmla="*/ 267562 w 6364927"/>
              <a:gd name="connsiteY318" fmla="*/ 5411239 h 5552421"/>
              <a:gd name="connsiteX319" fmla="*/ 227862 w 6364927"/>
              <a:gd name="connsiteY319" fmla="*/ 5465761 h 5552421"/>
              <a:gd name="connsiteX320" fmla="*/ 187281 w 6364927"/>
              <a:gd name="connsiteY320" fmla="*/ 5492579 h 5552421"/>
              <a:gd name="connsiteX321" fmla="*/ 99060 w 6364927"/>
              <a:gd name="connsiteY321" fmla="*/ 5487260 h 5552421"/>
              <a:gd name="connsiteX322" fmla="*/ 15251 w 6364927"/>
              <a:gd name="connsiteY322" fmla="*/ 5340981 h 5552421"/>
              <a:gd name="connsiteX323" fmla="*/ 11278 w 6364927"/>
              <a:gd name="connsiteY323" fmla="*/ 5346268 h 5552421"/>
              <a:gd name="connsiteX324" fmla="*/ 524 w 6364927"/>
              <a:gd name="connsiteY324" fmla="*/ 5307700 h 5552421"/>
              <a:gd name="connsiteX325" fmla="*/ 15484 w 6364927"/>
              <a:gd name="connsiteY325" fmla="*/ 5255311 h 5552421"/>
              <a:gd name="connsiteX326" fmla="*/ 32691 w 6364927"/>
              <a:gd name="connsiteY326" fmla="*/ 5145477 h 5552421"/>
              <a:gd name="connsiteX327" fmla="*/ 106617 w 6364927"/>
              <a:gd name="connsiteY327" fmla="*/ 5139539 h 5552421"/>
              <a:gd name="connsiteX328" fmla="*/ 76668 w 6364927"/>
              <a:gd name="connsiteY328" fmla="*/ 5136483 h 5552421"/>
              <a:gd name="connsiteX329" fmla="*/ 32902 w 6364927"/>
              <a:gd name="connsiteY329" fmla="*/ 5104040 h 5552421"/>
              <a:gd name="connsiteX330" fmla="*/ 74695 w 6364927"/>
              <a:gd name="connsiteY330" fmla="*/ 5088490 h 5552421"/>
              <a:gd name="connsiteX331" fmla="*/ 139107 w 6364927"/>
              <a:gd name="connsiteY331" fmla="*/ 5097415 h 5552421"/>
              <a:gd name="connsiteX332" fmla="*/ 139654 w 6364927"/>
              <a:gd name="connsiteY332" fmla="*/ 5045795 h 5552421"/>
              <a:gd name="connsiteX333" fmla="*/ 299014 w 6364927"/>
              <a:gd name="connsiteY333" fmla="*/ 5025498 h 5552421"/>
              <a:gd name="connsiteX334" fmla="*/ 317705 w 6364927"/>
              <a:gd name="connsiteY334" fmla="*/ 5005958 h 5552421"/>
              <a:gd name="connsiteX335" fmla="*/ 345428 w 6364927"/>
              <a:gd name="connsiteY335" fmla="*/ 4992041 h 5552421"/>
              <a:gd name="connsiteX336" fmla="*/ 464008 w 6364927"/>
              <a:gd name="connsiteY336" fmla="*/ 4934925 h 5552421"/>
              <a:gd name="connsiteX337" fmla="*/ 471107 w 6364927"/>
              <a:gd name="connsiteY337" fmla="*/ 4902973 h 5552421"/>
              <a:gd name="connsiteX338" fmla="*/ 434587 w 6364927"/>
              <a:gd name="connsiteY338" fmla="*/ 4828277 h 5552421"/>
              <a:gd name="connsiteX339" fmla="*/ 395736 w 6364927"/>
              <a:gd name="connsiteY339" fmla="*/ 4757327 h 5552421"/>
              <a:gd name="connsiteX340" fmla="*/ 409976 w 6364927"/>
              <a:gd name="connsiteY340" fmla="*/ 4703840 h 5552421"/>
              <a:gd name="connsiteX341" fmla="*/ 442719 w 6364927"/>
              <a:gd name="connsiteY341" fmla="*/ 4630696 h 5552421"/>
              <a:gd name="connsiteX342" fmla="*/ 325198 w 6364927"/>
              <a:gd name="connsiteY342" fmla="*/ 4552337 h 5552421"/>
              <a:gd name="connsiteX343" fmla="*/ 448312 w 6364927"/>
              <a:gd name="connsiteY343" fmla="*/ 4550003 h 5552421"/>
              <a:gd name="connsiteX344" fmla="*/ 438693 w 6364927"/>
              <a:gd name="connsiteY344" fmla="*/ 4585583 h 5552421"/>
              <a:gd name="connsiteX345" fmla="*/ 526184 w 6364927"/>
              <a:gd name="connsiteY345" fmla="*/ 4640050 h 5552421"/>
              <a:gd name="connsiteX346" fmla="*/ 554094 w 6364927"/>
              <a:gd name="connsiteY346" fmla="*/ 4626251 h 5552421"/>
              <a:gd name="connsiteX347" fmla="*/ 533536 w 6364927"/>
              <a:gd name="connsiteY347" fmla="*/ 4577079 h 5552421"/>
              <a:gd name="connsiteX348" fmla="*/ 508821 w 6364927"/>
              <a:gd name="connsiteY348" fmla="*/ 4545067 h 5552421"/>
              <a:gd name="connsiteX349" fmla="*/ 488726 w 6364927"/>
              <a:gd name="connsiteY349" fmla="*/ 4423440 h 5552421"/>
              <a:gd name="connsiteX350" fmla="*/ 642790 w 6364927"/>
              <a:gd name="connsiteY350" fmla="*/ 4534942 h 5552421"/>
              <a:gd name="connsiteX351" fmla="*/ 622337 w 6364927"/>
              <a:gd name="connsiteY351" fmla="*/ 4465052 h 5552421"/>
              <a:gd name="connsiteX352" fmla="*/ 733035 w 6364927"/>
              <a:gd name="connsiteY352" fmla="*/ 4502792 h 5552421"/>
              <a:gd name="connsiteX353" fmla="*/ 767751 w 6364927"/>
              <a:gd name="connsiteY353" fmla="*/ 4477641 h 5552421"/>
              <a:gd name="connsiteX354" fmla="*/ 747233 w 6364927"/>
              <a:gd name="connsiteY354" fmla="*/ 4438888 h 5552421"/>
              <a:gd name="connsiteX355" fmla="*/ 782202 w 6364927"/>
              <a:gd name="connsiteY355" fmla="*/ 4382718 h 5552421"/>
              <a:gd name="connsiteX356" fmla="*/ 713362 w 6364927"/>
              <a:gd name="connsiteY356" fmla="*/ 4298293 h 5552421"/>
              <a:gd name="connsiteX357" fmla="*/ 782877 w 6364927"/>
              <a:gd name="connsiteY357" fmla="*/ 4268826 h 5552421"/>
              <a:gd name="connsiteX358" fmla="*/ 811465 w 6364927"/>
              <a:gd name="connsiteY358" fmla="*/ 4212841 h 5552421"/>
              <a:gd name="connsiteX359" fmla="*/ 793091 w 6364927"/>
              <a:gd name="connsiteY359" fmla="*/ 4170226 h 5552421"/>
              <a:gd name="connsiteX360" fmla="*/ 956879 w 6364927"/>
              <a:gd name="connsiteY360" fmla="*/ 4225429 h 5552421"/>
              <a:gd name="connsiteX361" fmla="*/ 724608 w 6364927"/>
              <a:gd name="connsiteY361" fmla="*/ 4034063 h 5552421"/>
              <a:gd name="connsiteX362" fmla="*/ 814388 w 6364927"/>
              <a:gd name="connsiteY362" fmla="*/ 4074369 h 5552421"/>
              <a:gd name="connsiteX363" fmla="*/ 897364 w 6364927"/>
              <a:gd name="connsiteY363" fmla="*/ 4126026 h 5552421"/>
              <a:gd name="connsiteX364" fmla="*/ 817183 w 6364927"/>
              <a:gd name="connsiteY364" fmla="*/ 3998169 h 5552421"/>
              <a:gd name="connsiteX365" fmla="*/ 819767 w 6364927"/>
              <a:gd name="connsiteY365" fmla="*/ 3963405 h 5552421"/>
              <a:gd name="connsiteX366" fmla="*/ 861413 w 6364927"/>
              <a:gd name="connsiteY366" fmla="*/ 3958157 h 5552421"/>
              <a:gd name="connsiteX367" fmla="*/ 875043 w 6364927"/>
              <a:gd name="connsiteY367" fmla="*/ 3987426 h 5552421"/>
              <a:gd name="connsiteX368" fmla="*/ 898038 w 6364927"/>
              <a:gd name="connsiteY368" fmla="*/ 4012134 h 5552421"/>
              <a:gd name="connsiteX369" fmla="*/ 1022407 w 6364927"/>
              <a:gd name="connsiteY369" fmla="*/ 4089560 h 5552421"/>
              <a:gd name="connsiteX370" fmla="*/ 1029254 w 6364927"/>
              <a:gd name="connsiteY370" fmla="*/ 4088627 h 5552421"/>
              <a:gd name="connsiteX371" fmla="*/ 1029318 w 6364927"/>
              <a:gd name="connsiteY371" fmla="*/ 4057491 h 5552421"/>
              <a:gd name="connsiteX372" fmla="*/ 951910 w 6364927"/>
              <a:gd name="connsiteY372" fmla="*/ 3894988 h 5552421"/>
              <a:gd name="connsiteX373" fmla="*/ 942649 w 6364927"/>
              <a:gd name="connsiteY373" fmla="*/ 3878831 h 5552421"/>
              <a:gd name="connsiteX374" fmla="*/ 1039612 w 6364927"/>
              <a:gd name="connsiteY374" fmla="*/ 3908019 h 5552421"/>
              <a:gd name="connsiteX375" fmla="*/ 927324 w 6364927"/>
              <a:gd name="connsiteY375" fmla="*/ 3800703 h 5552421"/>
              <a:gd name="connsiteX376" fmla="*/ 872407 w 6364927"/>
              <a:gd name="connsiteY376" fmla="*/ 3724946 h 5552421"/>
              <a:gd name="connsiteX377" fmla="*/ 964624 w 6364927"/>
              <a:gd name="connsiteY377" fmla="*/ 3740789 h 5552421"/>
              <a:gd name="connsiteX378" fmla="*/ 973991 w 6364927"/>
              <a:gd name="connsiteY378" fmla="*/ 3736228 h 5552421"/>
              <a:gd name="connsiteX379" fmla="*/ 939696 w 6364927"/>
              <a:gd name="connsiteY379" fmla="*/ 3678506 h 5552421"/>
              <a:gd name="connsiteX380" fmla="*/ 988084 w 6364927"/>
              <a:gd name="connsiteY380" fmla="*/ 3693042 h 5552421"/>
              <a:gd name="connsiteX381" fmla="*/ 967736 w 6364927"/>
              <a:gd name="connsiteY381" fmla="*/ 3602434 h 5552421"/>
              <a:gd name="connsiteX382" fmla="*/ 979645 w 6364927"/>
              <a:gd name="connsiteY382" fmla="*/ 3552692 h 5552421"/>
              <a:gd name="connsiteX383" fmla="*/ 924475 w 6364927"/>
              <a:gd name="connsiteY383" fmla="*/ 3507954 h 5552421"/>
              <a:gd name="connsiteX384" fmla="*/ 1009634 w 6364927"/>
              <a:gd name="connsiteY384" fmla="*/ 3566166 h 5552421"/>
              <a:gd name="connsiteX385" fmla="*/ 1140703 w 6364927"/>
              <a:gd name="connsiteY385" fmla="*/ 3652960 h 5552421"/>
              <a:gd name="connsiteX386" fmla="*/ 1143879 w 6364927"/>
              <a:gd name="connsiteY386" fmla="*/ 3483469 h 5552421"/>
              <a:gd name="connsiteX387" fmla="*/ 1220937 w 6364927"/>
              <a:gd name="connsiteY387" fmla="*/ 3462855 h 5552421"/>
              <a:gd name="connsiteX388" fmla="*/ 1317417 w 6364927"/>
              <a:gd name="connsiteY388" fmla="*/ 3512528 h 5552421"/>
              <a:gd name="connsiteX389" fmla="*/ 1191222 w 6364927"/>
              <a:gd name="connsiteY389" fmla="*/ 3376808 h 5552421"/>
              <a:gd name="connsiteX390" fmla="*/ 1311286 w 6364927"/>
              <a:gd name="connsiteY390" fmla="*/ 3409987 h 5552421"/>
              <a:gd name="connsiteX391" fmla="*/ 1419506 w 6364927"/>
              <a:gd name="connsiteY391" fmla="*/ 3461772 h 5552421"/>
              <a:gd name="connsiteX392" fmla="*/ 1385106 w 6364927"/>
              <a:gd name="connsiteY392" fmla="*/ 3424768 h 5552421"/>
              <a:gd name="connsiteX393" fmla="*/ 1295137 w 6364927"/>
              <a:gd name="connsiteY393" fmla="*/ 3384345 h 5552421"/>
              <a:gd name="connsiteX394" fmla="*/ 1272500 w 6364927"/>
              <a:gd name="connsiteY394" fmla="*/ 3307900 h 5552421"/>
              <a:gd name="connsiteX395" fmla="*/ 1277226 w 6364927"/>
              <a:gd name="connsiteY395" fmla="*/ 3269275 h 5552421"/>
              <a:gd name="connsiteX396" fmla="*/ 1247783 w 6364927"/>
              <a:gd name="connsiteY396" fmla="*/ 3204181 h 5552421"/>
              <a:gd name="connsiteX397" fmla="*/ 1252468 w 6364927"/>
              <a:gd name="connsiteY397" fmla="*/ 3155138 h 5552421"/>
              <a:gd name="connsiteX398" fmla="*/ 1248352 w 6364927"/>
              <a:gd name="connsiteY398" fmla="*/ 3111007 h 5552421"/>
              <a:gd name="connsiteX399" fmla="*/ 1163151 w 6364927"/>
              <a:gd name="connsiteY399" fmla="*/ 3042377 h 5552421"/>
              <a:gd name="connsiteX400" fmla="*/ 1144965 w 6364927"/>
              <a:gd name="connsiteY400" fmla="*/ 2999879 h 5552421"/>
              <a:gd name="connsiteX401" fmla="*/ 1186611 w 6364927"/>
              <a:gd name="connsiteY401" fmla="*/ 2994630 h 5552421"/>
              <a:gd name="connsiteX402" fmla="*/ 1242777 w 6364927"/>
              <a:gd name="connsiteY402" fmla="*/ 3006735 h 5552421"/>
              <a:gd name="connsiteX403" fmla="*/ 1287154 w 6364927"/>
              <a:gd name="connsiteY403" fmla="*/ 2956421 h 5552421"/>
              <a:gd name="connsiteX404" fmla="*/ 1392895 w 6364927"/>
              <a:gd name="connsiteY404" fmla="*/ 3022251 h 5552421"/>
              <a:gd name="connsiteX405" fmla="*/ 1230327 w 6364927"/>
              <a:gd name="connsiteY405" fmla="*/ 2801536 h 5552421"/>
              <a:gd name="connsiteX406" fmla="*/ 1297218 w 6364927"/>
              <a:gd name="connsiteY406" fmla="*/ 2796415 h 5552421"/>
              <a:gd name="connsiteX407" fmla="*/ 1212058 w 6364927"/>
              <a:gd name="connsiteY407" fmla="*/ 2738203 h 5552421"/>
              <a:gd name="connsiteX408" fmla="*/ 1382946 w 6364927"/>
              <a:gd name="connsiteY408" fmla="*/ 2761454 h 5552421"/>
              <a:gd name="connsiteX409" fmla="*/ 1399201 w 6364927"/>
              <a:gd name="connsiteY409" fmla="*/ 2766377 h 5552421"/>
              <a:gd name="connsiteX410" fmla="*/ 1620220 w 6364927"/>
              <a:gd name="connsiteY410" fmla="*/ 2841622 h 5552421"/>
              <a:gd name="connsiteX411" fmla="*/ 1661866 w 6364927"/>
              <a:gd name="connsiteY411" fmla="*/ 2836373 h 5552421"/>
              <a:gd name="connsiteX412" fmla="*/ 1501060 w 6364927"/>
              <a:gd name="connsiteY412" fmla="*/ 2705087 h 5552421"/>
              <a:gd name="connsiteX413" fmla="*/ 1604617 w 6364927"/>
              <a:gd name="connsiteY413" fmla="*/ 2764361 h 5552421"/>
              <a:gd name="connsiteX414" fmla="*/ 1711077 w 6364927"/>
              <a:gd name="connsiteY414" fmla="*/ 2798423 h 5552421"/>
              <a:gd name="connsiteX415" fmla="*/ 1644632 w 6364927"/>
              <a:gd name="connsiteY415" fmla="*/ 2679118 h 5552421"/>
              <a:gd name="connsiteX416" fmla="*/ 1628965 w 6364927"/>
              <a:gd name="connsiteY416" fmla="*/ 2632992 h 5552421"/>
              <a:gd name="connsiteX417" fmla="*/ 1580853 w 6364927"/>
              <a:gd name="connsiteY417" fmla="*/ 2545884 h 5552421"/>
              <a:gd name="connsiteX418" fmla="*/ 1544122 w 6364927"/>
              <a:gd name="connsiteY418" fmla="*/ 2512625 h 5552421"/>
              <a:gd name="connsiteX419" fmla="*/ 1618048 w 6364927"/>
              <a:gd name="connsiteY419" fmla="*/ 2506688 h 5552421"/>
              <a:gd name="connsiteX420" fmla="*/ 1669377 w 6364927"/>
              <a:gd name="connsiteY420" fmla="*/ 2434723 h 5552421"/>
              <a:gd name="connsiteX421" fmla="*/ 1651443 w 6364927"/>
              <a:gd name="connsiteY421" fmla="*/ 2361206 h 5552421"/>
              <a:gd name="connsiteX422" fmla="*/ 1689209 w 6364927"/>
              <a:gd name="connsiteY422" fmla="*/ 2300543 h 5552421"/>
              <a:gd name="connsiteX423" fmla="*/ 1721700 w 6364927"/>
              <a:gd name="connsiteY423" fmla="*/ 2258418 h 5552421"/>
              <a:gd name="connsiteX424" fmla="*/ 1692132 w 6364927"/>
              <a:gd name="connsiteY424" fmla="*/ 2162071 h 5552421"/>
              <a:gd name="connsiteX425" fmla="*/ 1752153 w 6364927"/>
              <a:gd name="connsiteY425" fmla="*/ 2199437 h 5552421"/>
              <a:gd name="connsiteX426" fmla="*/ 1715339 w 6364927"/>
              <a:gd name="connsiteY426" fmla="*/ 2145343 h 5552421"/>
              <a:gd name="connsiteX427" fmla="*/ 1809824 w 6364927"/>
              <a:gd name="connsiteY427" fmla="*/ 2188577 h 5552421"/>
              <a:gd name="connsiteX428" fmla="*/ 1876925 w 6364927"/>
              <a:gd name="connsiteY428" fmla="*/ 2142019 h 5552421"/>
              <a:gd name="connsiteX429" fmla="*/ 1849836 w 6364927"/>
              <a:gd name="connsiteY429" fmla="*/ 2031627 h 5552421"/>
              <a:gd name="connsiteX430" fmla="*/ 2003532 w 6364927"/>
              <a:gd name="connsiteY430" fmla="*/ 1908040 h 5552421"/>
              <a:gd name="connsiteX431" fmla="*/ 1943846 w 6364927"/>
              <a:gd name="connsiteY431" fmla="*/ 1860491 h 5552421"/>
              <a:gd name="connsiteX432" fmla="*/ 2047573 w 6364927"/>
              <a:gd name="connsiteY432" fmla="*/ 1867910 h 5552421"/>
              <a:gd name="connsiteX433" fmla="*/ 2165095 w 6364927"/>
              <a:gd name="connsiteY433" fmla="*/ 1946270 h 5552421"/>
              <a:gd name="connsiteX434" fmla="*/ 2178936 w 6364927"/>
              <a:gd name="connsiteY434" fmla="*/ 1934103 h 5552421"/>
              <a:gd name="connsiteX435" fmla="*/ 2068555 w 6364927"/>
              <a:gd name="connsiteY435" fmla="*/ 1834209 h 5552421"/>
              <a:gd name="connsiteX436" fmla="*/ 2179968 w 6364927"/>
              <a:gd name="connsiteY436" fmla="*/ 1768474 h 5552421"/>
              <a:gd name="connsiteX437" fmla="*/ 2257799 w 6364927"/>
              <a:gd name="connsiteY437" fmla="*/ 1848104 h 5552421"/>
              <a:gd name="connsiteX438" fmla="*/ 2343675 w 6364927"/>
              <a:gd name="connsiteY438" fmla="*/ 1802843 h 5552421"/>
              <a:gd name="connsiteX439" fmla="*/ 2233440 w 6364927"/>
              <a:gd name="connsiteY439" fmla="*/ 1692648 h 5552421"/>
              <a:gd name="connsiteX440" fmla="*/ 2246279 w 6364927"/>
              <a:gd name="connsiteY440" fmla="*/ 1569701 h 5552421"/>
              <a:gd name="connsiteX441" fmla="*/ 2196197 w 6364927"/>
              <a:gd name="connsiteY441" fmla="*/ 1506307 h 5552421"/>
              <a:gd name="connsiteX442" fmla="*/ 2214993 w 6364927"/>
              <a:gd name="connsiteY442" fmla="*/ 1466049 h 5552421"/>
              <a:gd name="connsiteX443" fmla="*/ 2364818 w 6364927"/>
              <a:gd name="connsiteY443" fmla="*/ 1502168 h 5552421"/>
              <a:gd name="connsiteX444" fmla="*/ 2134749 w 6364927"/>
              <a:gd name="connsiteY444" fmla="*/ 1369329 h 5552421"/>
              <a:gd name="connsiteX445" fmla="*/ 2213296 w 6364927"/>
              <a:gd name="connsiteY445" fmla="*/ 1345485 h 5552421"/>
              <a:gd name="connsiteX446" fmla="*/ 2280333 w 6364927"/>
              <a:gd name="connsiteY446" fmla="*/ 1330063 h 5552421"/>
              <a:gd name="connsiteX447" fmla="*/ 2308161 w 6364927"/>
              <a:gd name="connsiteY447" fmla="*/ 1295428 h 5552421"/>
              <a:gd name="connsiteX448" fmla="*/ 2533956 w 6364927"/>
              <a:gd name="connsiteY448" fmla="*/ 1107611 h 5552421"/>
              <a:gd name="connsiteX449" fmla="*/ 2511277 w 6364927"/>
              <a:gd name="connsiteY449" fmla="*/ 1020748 h 5552421"/>
              <a:gd name="connsiteX450" fmla="*/ 2458332 w 6364927"/>
              <a:gd name="connsiteY450" fmla="*/ 992984 h 5552421"/>
              <a:gd name="connsiteX451" fmla="*/ 2433152 w 6364927"/>
              <a:gd name="connsiteY451" fmla="*/ 961720 h 5552421"/>
              <a:gd name="connsiteX452" fmla="*/ 2479273 w 6364927"/>
              <a:gd name="connsiteY452" fmla="*/ 948864 h 5552421"/>
              <a:gd name="connsiteX453" fmla="*/ 2536920 w 6364927"/>
              <a:gd name="connsiteY453" fmla="*/ 979557 h 5552421"/>
              <a:gd name="connsiteX454" fmla="*/ 2546246 w 6364927"/>
              <a:gd name="connsiteY454" fmla="*/ 964579 h 5552421"/>
              <a:gd name="connsiteX455" fmla="*/ 2509620 w 6364927"/>
              <a:gd name="connsiteY455" fmla="*/ 910601 h 5552421"/>
              <a:gd name="connsiteX456" fmla="*/ 2590181 w 6364927"/>
              <a:gd name="connsiteY456" fmla="*/ 945167 h 5552421"/>
              <a:gd name="connsiteX457" fmla="*/ 2592513 w 6364927"/>
              <a:gd name="connsiteY457" fmla="*/ 941422 h 5552421"/>
              <a:gd name="connsiteX458" fmla="*/ 2594844 w 6364927"/>
              <a:gd name="connsiteY458" fmla="*/ 937678 h 5552421"/>
              <a:gd name="connsiteX459" fmla="*/ 2565148 w 6364927"/>
              <a:gd name="connsiteY459" fmla="*/ 903603 h 5552421"/>
              <a:gd name="connsiteX460" fmla="*/ 2561163 w 6364927"/>
              <a:gd name="connsiteY460" fmla="*/ 868906 h 5552421"/>
              <a:gd name="connsiteX461" fmla="*/ 2600478 w 6364927"/>
              <a:gd name="connsiteY461" fmla="*/ 867402 h 5552421"/>
              <a:gd name="connsiteX462" fmla="*/ 2734405 w 6364927"/>
              <a:gd name="connsiteY462" fmla="*/ 846860 h 5552421"/>
              <a:gd name="connsiteX463" fmla="*/ 2564339 w 6364927"/>
              <a:gd name="connsiteY463" fmla="*/ 699416 h 5552421"/>
              <a:gd name="connsiteX464" fmla="*/ 2736259 w 6364927"/>
              <a:gd name="connsiteY464" fmla="*/ 557039 h 5552421"/>
              <a:gd name="connsiteX465" fmla="*/ 2710955 w 6364927"/>
              <a:gd name="connsiteY465" fmla="*/ 494522 h 5552421"/>
              <a:gd name="connsiteX466" fmla="*/ 2709637 w 6364927"/>
              <a:gd name="connsiteY466" fmla="*/ 445897 h 5552421"/>
              <a:gd name="connsiteX467" fmla="*/ 2760777 w 6364927"/>
              <a:gd name="connsiteY467" fmla="*/ 373816 h 5552421"/>
              <a:gd name="connsiteX468" fmla="*/ 2929252 w 6364927"/>
              <a:gd name="connsiteY468" fmla="*/ 379976 h 5552421"/>
              <a:gd name="connsiteX469" fmla="*/ 2973798 w 6364927"/>
              <a:gd name="connsiteY469" fmla="*/ 277809 h 5552421"/>
              <a:gd name="connsiteX470" fmla="*/ 3140035 w 6364927"/>
              <a:gd name="connsiteY470" fmla="*/ 81724 h 5552421"/>
              <a:gd name="connsiteX471" fmla="*/ 3147401 w 6364927"/>
              <a:gd name="connsiteY471" fmla="*/ 106542 h 5552421"/>
              <a:gd name="connsiteX472" fmla="*/ 3234202 w 6364927"/>
              <a:gd name="connsiteY472" fmla="*/ 111757 h 5552421"/>
              <a:gd name="connsiteX473" fmla="*/ 3021704 w 6364927"/>
              <a:gd name="connsiteY473" fmla="*/ 198982 h 5552421"/>
              <a:gd name="connsiteX474" fmla="*/ 2990505 w 6364927"/>
              <a:gd name="connsiteY474" fmla="*/ 196234 h 5552421"/>
              <a:gd name="connsiteX475" fmla="*/ 3005107 w 6364927"/>
              <a:gd name="connsiteY475" fmla="*/ 182875 h 5552421"/>
              <a:gd name="connsiteX476" fmla="*/ 3039686 w 6364927"/>
              <a:gd name="connsiteY476" fmla="*/ 161909 h 5552421"/>
              <a:gd name="connsiteX477" fmla="*/ 3129995 w 6364927"/>
              <a:gd name="connsiteY477" fmla="*/ 98624 h 5552421"/>
              <a:gd name="connsiteX478" fmla="*/ 3139834 w 6364927"/>
              <a:gd name="connsiteY478" fmla="*/ 84371 h 5552421"/>
              <a:gd name="connsiteX479" fmla="*/ 3093889 w 6364927"/>
              <a:gd name="connsiteY479" fmla="*/ 0 h 5552421"/>
              <a:gd name="connsiteX480" fmla="*/ 3105597 w 6364927"/>
              <a:gd name="connsiteY480" fmla="*/ 4456 h 5552421"/>
              <a:gd name="connsiteX481" fmla="*/ 3152592 w 6364927"/>
              <a:gd name="connsiteY481" fmla="*/ 16960 h 5552421"/>
              <a:gd name="connsiteX482" fmla="*/ 3151171 w 6364927"/>
              <a:gd name="connsiteY482" fmla="*/ 22196 h 5552421"/>
              <a:gd name="connsiteX483" fmla="*/ 3139499 w 6364927"/>
              <a:gd name="connsiteY483" fmla="*/ 69021 h 5552421"/>
              <a:gd name="connsiteX484" fmla="*/ 3131932 w 6364927"/>
              <a:gd name="connsiteY484" fmla="*/ 58181 h 5552421"/>
              <a:gd name="connsiteX485" fmla="*/ 3111955 w 6364927"/>
              <a:gd name="connsiteY485" fmla="*/ 45825 h 5552421"/>
              <a:gd name="connsiteX486" fmla="*/ 3076016 w 6364927"/>
              <a:gd name="connsiteY486" fmla="*/ 24824 h 5552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</a:cxnLst>
            <a:rect l="l" t="t" r="r" b="b"/>
            <a:pathLst>
              <a:path w="6364927" h="5552421">
                <a:moveTo>
                  <a:pt x="6255989" y="5288703"/>
                </a:moveTo>
                <a:lnTo>
                  <a:pt x="6256633" y="5289197"/>
                </a:lnTo>
                <a:cubicBezTo>
                  <a:pt x="6263495" y="5292872"/>
                  <a:pt x="6270356" y="5296547"/>
                  <a:pt x="6273669" y="5302275"/>
                </a:cubicBezTo>
                <a:cubicBezTo>
                  <a:pt x="6284143" y="5342078"/>
                  <a:pt x="6307550" y="5328541"/>
                  <a:pt x="6338341" y="5305638"/>
                </a:cubicBezTo>
                <a:lnTo>
                  <a:pt x="6353495" y="5296297"/>
                </a:lnTo>
                <a:lnTo>
                  <a:pt x="6364927" y="5316029"/>
                </a:lnTo>
                <a:lnTo>
                  <a:pt x="6361174" y="5318389"/>
                </a:lnTo>
                <a:cubicBezTo>
                  <a:pt x="6342548" y="5332147"/>
                  <a:pt x="6326365" y="5347268"/>
                  <a:pt x="6311999" y="5363376"/>
                </a:cubicBezTo>
                <a:lnTo>
                  <a:pt x="6278329" y="5408157"/>
                </a:lnTo>
                <a:lnTo>
                  <a:pt x="6275149" y="5406491"/>
                </a:lnTo>
                <a:cubicBezTo>
                  <a:pt x="6255920" y="5398897"/>
                  <a:pt x="6238552" y="5401931"/>
                  <a:pt x="6228626" y="5438500"/>
                </a:cubicBezTo>
                <a:cubicBezTo>
                  <a:pt x="6224216" y="5459999"/>
                  <a:pt x="6210982" y="5481941"/>
                  <a:pt x="6193338" y="5476400"/>
                </a:cubicBezTo>
                <a:cubicBezTo>
                  <a:pt x="6171284" y="5471081"/>
                  <a:pt x="6184516" y="5443820"/>
                  <a:pt x="6184516" y="5427640"/>
                </a:cubicBezTo>
                <a:cubicBezTo>
                  <a:pt x="6184516" y="5378659"/>
                  <a:pt x="6206572" y="5335440"/>
                  <a:pt x="6241860" y="5319261"/>
                </a:cubicBezTo>
                <a:cubicBezTo>
                  <a:pt x="6257299" y="5311171"/>
                  <a:pt x="6258401" y="5300311"/>
                  <a:pt x="6256196" y="5289451"/>
                </a:cubicBezTo>
                <a:close/>
                <a:moveTo>
                  <a:pt x="2968165" y="245883"/>
                </a:moveTo>
                <a:lnTo>
                  <a:pt x="2986957" y="259205"/>
                </a:lnTo>
                <a:cubicBezTo>
                  <a:pt x="2998992" y="273264"/>
                  <a:pt x="3008929" y="290447"/>
                  <a:pt x="3033442" y="283914"/>
                </a:cubicBezTo>
                <a:cubicBezTo>
                  <a:pt x="3002083" y="327528"/>
                  <a:pt x="2994388" y="378857"/>
                  <a:pt x="2956404" y="411016"/>
                </a:cubicBezTo>
                <a:cubicBezTo>
                  <a:pt x="3027513" y="436134"/>
                  <a:pt x="3063853" y="369257"/>
                  <a:pt x="3117671" y="343228"/>
                </a:cubicBezTo>
                <a:cubicBezTo>
                  <a:pt x="3145683" y="327028"/>
                  <a:pt x="3178115" y="328654"/>
                  <a:pt x="3210547" y="330280"/>
                </a:cubicBezTo>
                <a:cubicBezTo>
                  <a:pt x="3265814" y="328890"/>
                  <a:pt x="3202218" y="380956"/>
                  <a:pt x="3243292" y="397967"/>
                </a:cubicBezTo>
                <a:cubicBezTo>
                  <a:pt x="3263923" y="401323"/>
                  <a:pt x="3212312" y="431170"/>
                  <a:pt x="3193322" y="452344"/>
                </a:cubicBezTo>
                <a:cubicBezTo>
                  <a:pt x="3190926" y="458825"/>
                  <a:pt x="3181333" y="464373"/>
                  <a:pt x="3176728" y="467036"/>
                </a:cubicBezTo>
                <a:cubicBezTo>
                  <a:pt x="3143540" y="496421"/>
                  <a:pt x="3097103" y="502895"/>
                  <a:pt x="3081773" y="562716"/>
                </a:cubicBezTo>
                <a:cubicBezTo>
                  <a:pt x="3068460" y="626467"/>
                  <a:pt x="3058871" y="642204"/>
                  <a:pt x="3134961" y="644059"/>
                </a:cubicBezTo>
                <a:cubicBezTo>
                  <a:pt x="3176602" y="640359"/>
                  <a:pt x="3231873" y="649159"/>
                  <a:pt x="3233513" y="673688"/>
                </a:cubicBezTo>
                <a:cubicBezTo>
                  <a:pt x="3235408" y="709281"/>
                  <a:pt x="3263043" y="713681"/>
                  <a:pt x="3288282" y="724562"/>
                </a:cubicBezTo>
                <a:cubicBezTo>
                  <a:pt x="3372638" y="762402"/>
                  <a:pt x="3379263" y="773857"/>
                  <a:pt x="3337558" y="864218"/>
                </a:cubicBezTo>
                <a:cubicBezTo>
                  <a:pt x="3332953" y="866881"/>
                  <a:pt x="3335162" y="870700"/>
                  <a:pt x="3337370" y="874518"/>
                </a:cubicBezTo>
                <a:cubicBezTo>
                  <a:pt x="3408287" y="899747"/>
                  <a:pt x="3410116" y="913976"/>
                  <a:pt x="3344120" y="962335"/>
                </a:cubicBezTo>
                <a:cubicBezTo>
                  <a:pt x="3318125" y="982464"/>
                  <a:pt x="3320145" y="996583"/>
                  <a:pt x="3319577" y="1017294"/>
                </a:cubicBezTo>
                <a:cubicBezTo>
                  <a:pt x="3327463" y="1063689"/>
                  <a:pt x="3333332" y="1106155"/>
                  <a:pt x="3288347" y="1147458"/>
                </a:cubicBezTo>
                <a:cubicBezTo>
                  <a:pt x="3269798" y="1169395"/>
                  <a:pt x="3289861" y="1193461"/>
                  <a:pt x="3305699" y="1209780"/>
                </a:cubicBezTo>
                <a:cubicBezTo>
                  <a:pt x="3319137" y="1222390"/>
                  <a:pt x="3339960" y="1225635"/>
                  <a:pt x="3348793" y="1240909"/>
                </a:cubicBezTo>
                <a:cubicBezTo>
                  <a:pt x="3375481" y="1276430"/>
                  <a:pt x="3405513" y="1274349"/>
                  <a:pt x="3443497" y="1242190"/>
                </a:cubicBezTo>
                <a:cubicBezTo>
                  <a:pt x="3471508" y="1225990"/>
                  <a:pt x="3487914" y="1221597"/>
                  <a:pt x="3517378" y="1240227"/>
                </a:cubicBezTo>
                <a:cubicBezTo>
                  <a:pt x="3549242" y="1262563"/>
                  <a:pt x="3589936" y="1289985"/>
                  <a:pt x="3646343" y="1257363"/>
                </a:cubicBezTo>
                <a:cubicBezTo>
                  <a:pt x="3679151" y="1238389"/>
                  <a:pt x="3683188" y="1256437"/>
                  <a:pt x="3673411" y="1282474"/>
                </a:cubicBezTo>
                <a:cubicBezTo>
                  <a:pt x="3671014" y="1288955"/>
                  <a:pt x="3663630" y="1298321"/>
                  <a:pt x="3675051" y="1307003"/>
                </a:cubicBezTo>
                <a:lnTo>
                  <a:pt x="3740667" y="1269055"/>
                </a:lnTo>
                <a:cubicBezTo>
                  <a:pt x="3741993" y="1325359"/>
                  <a:pt x="3695747" y="1331721"/>
                  <a:pt x="3665336" y="1344214"/>
                </a:cubicBezTo>
                <a:cubicBezTo>
                  <a:pt x="3639529" y="1354043"/>
                  <a:pt x="3625523" y="1362144"/>
                  <a:pt x="3620350" y="1385517"/>
                </a:cubicBezTo>
                <a:cubicBezTo>
                  <a:pt x="3612778" y="1405183"/>
                  <a:pt x="3631012" y="1415020"/>
                  <a:pt x="3642434" y="1423702"/>
                </a:cubicBezTo>
                <a:cubicBezTo>
                  <a:pt x="3674360" y="1457213"/>
                  <a:pt x="3718021" y="1467631"/>
                  <a:pt x="3770892" y="1472724"/>
                </a:cubicBezTo>
                <a:cubicBezTo>
                  <a:pt x="3740292" y="1495516"/>
                  <a:pt x="3709881" y="1508008"/>
                  <a:pt x="3684074" y="1517837"/>
                </a:cubicBezTo>
                <a:cubicBezTo>
                  <a:pt x="3688114" y="1546074"/>
                  <a:pt x="3720922" y="1527100"/>
                  <a:pt x="3736569" y="1543530"/>
                </a:cubicBezTo>
                <a:cubicBezTo>
                  <a:pt x="3708177" y="1570140"/>
                  <a:pt x="3679786" y="1596750"/>
                  <a:pt x="3651203" y="1623473"/>
                </a:cubicBezTo>
                <a:cubicBezTo>
                  <a:pt x="3644202" y="1632617"/>
                  <a:pt x="3620983" y="1635854"/>
                  <a:pt x="3629816" y="1651128"/>
                </a:cubicBezTo>
                <a:cubicBezTo>
                  <a:pt x="3631644" y="1665357"/>
                  <a:pt x="3648050" y="1660964"/>
                  <a:pt x="3661868" y="1663165"/>
                </a:cubicBezTo>
                <a:cubicBezTo>
                  <a:pt x="3686915" y="1674157"/>
                  <a:pt x="3724328" y="1652520"/>
                  <a:pt x="3751776" y="1667219"/>
                </a:cubicBezTo>
                <a:cubicBezTo>
                  <a:pt x="3737202" y="1696030"/>
                  <a:pt x="3695181" y="1710141"/>
                  <a:pt x="3687612" y="1739996"/>
                </a:cubicBezTo>
                <a:cubicBezTo>
                  <a:pt x="3715624" y="1723797"/>
                  <a:pt x="3741239" y="1714078"/>
                  <a:pt x="3762629" y="1696612"/>
                </a:cubicBezTo>
                <a:cubicBezTo>
                  <a:pt x="3795817" y="1667227"/>
                  <a:pt x="3813104" y="1708185"/>
                  <a:pt x="3840927" y="1702285"/>
                </a:cubicBezTo>
                <a:cubicBezTo>
                  <a:pt x="3857333" y="1697893"/>
                  <a:pt x="3847364" y="1724041"/>
                  <a:pt x="3842380" y="1737114"/>
                </a:cubicBezTo>
                <a:cubicBezTo>
                  <a:pt x="3824650" y="1793229"/>
                  <a:pt x="3826164" y="1839232"/>
                  <a:pt x="3909639" y="1831721"/>
                </a:cubicBezTo>
                <a:cubicBezTo>
                  <a:pt x="3873675" y="1877998"/>
                  <a:pt x="3817648" y="1900209"/>
                  <a:pt x="3790897" y="1951348"/>
                </a:cubicBezTo>
                <a:cubicBezTo>
                  <a:pt x="3835315" y="1930756"/>
                  <a:pt x="3870519" y="1905301"/>
                  <a:pt x="3906107" y="1879624"/>
                </a:cubicBezTo>
                <a:cubicBezTo>
                  <a:pt x="3939295" y="1850239"/>
                  <a:pt x="3976707" y="1828602"/>
                  <a:pt x="4018349" y="1824902"/>
                </a:cubicBezTo>
                <a:cubicBezTo>
                  <a:pt x="4034754" y="1820510"/>
                  <a:pt x="4059990" y="1821202"/>
                  <a:pt x="4064218" y="1839139"/>
                </a:cubicBezTo>
                <a:cubicBezTo>
                  <a:pt x="4066047" y="1853368"/>
                  <a:pt x="4045228" y="1860312"/>
                  <a:pt x="4033239" y="1872342"/>
                </a:cubicBezTo>
                <a:cubicBezTo>
                  <a:pt x="3993238" y="1900571"/>
                  <a:pt x="3949009" y="1910864"/>
                  <a:pt x="3911028" y="1953211"/>
                </a:cubicBezTo>
                <a:cubicBezTo>
                  <a:pt x="3962071" y="1944074"/>
                  <a:pt x="4008508" y="1937600"/>
                  <a:pt x="4052546" y="1927419"/>
                </a:cubicBezTo>
                <a:cubicBezTo>
                  <a:pt x="4070968" y="1926955"/>
                  <a:pt x="4089582" y="1926381"/>
                  <a:pt x="4093811" y="1944319"/>
                </a:cubicBezTo>
                <a:cubicBezTo>
                  <a:pt x="4097848" y="1962366"/>
                  <a:pt x="4086050" y="1974284"/>
                  <a:pt x="4069456" y="1988976"/>
                </a:cubicBezTo>
                <a:cubicBezTo>
                  <a:pt x="4052863" y="2003669"/>
                  <a:pt x="4041253" y="2005287"/>
                  <a:pt x="4032420" y="1990014"/>
                </a:cubicBezTo>
                <a:cubicBezTo>
                  <a:pt x="4023587" y="1974740"/>
                  <a:pt x="4011598" y="1986770"/>
                  <a:pt x="4004597" y="1995914"/>
                </a:cubicBezTo>
                <a:cubicBezTo>
                  <a:pt x="3980054" y="2050872"/>
                  <a:pt x="3931220" y="2063827"/>
                  <a:pt x="3875381" y="2075738"/>
                </a:cubicBezTo>
                <a:lnTo>
                  <a:pt x="3879798" y="2083375"/>
                </a:lnTo>
                <a:cubicBezTo>
                  <a:pt x="3889011" y="2088239"/>
                  <a:pt x="3900428" y="2086731"/>
                  <a:pt x="3904845" y="2094368"/>
                </a:cubicBezTo>
                <a:cubicBezTo>
                  <a:pt x="3944975" y="2152689"/>
                  <a:pt x="4005226" y="2138226"/>
                  <a:pt x="4068638" y="2106649"/>
                </a:cubicBezTo>
                <a:cubicBezTo>
                  <a:pt x="4080055" y="2105141"/>
                  <a:pt x="4089648" y="2099593"/>
                  <a:pt x="4112675" y="2096467"/>
                </a:cubicBezTo>
                <a:cubicBezTo>
                  <a:pt x="4091668" y="2113711"/>
                  <a:pt x="4088701" y="2130715"/>
                  <a:pt x="4070278" y="2131178"/>
                </a:cubicBezTo>
                <a:cubicBezTo>
                  <a:pt x="4054064" y="2135460"/>
                  <a:pt x="4035262" y="2146334"/>
                  <a:pt x="4041887" y="2157789"/>
                </a:cubicBezTo>
                <a:cubicBezTo>
                  <a:pt x="4046365" y="2176600"/>
                  <a:pt x="4065167" y="2165726"/>
                  <a:pt x="4079365" y="2157515"/>
                </a:cubicBezTo>
                <a:cubicBezTo>
                  <a:pt x="4116590" y="2146179"/>
                  <a:pt x="4151606" y="2131023"/>
                  <a:pt x="4186622" y="2115868"/>
                </a:cubicBezTo>
                <a:cubicBezTo>
                  <a:pt x="4212238" y="2106149"/>
                  <a:pt x="4249842" y="2084402"/>
                  <a:pt x="4265300" y="2111130"/>
                </a:cubicBezTo>
                <a:cubicBezTo>
                  <a:pt x="4285363" y="2135197"/>
                  <a:pt x="4243154" y="2159607"/>
                  <a:pt x="4224164" y="2180781"/>
                </a:cubicBezTo>
                <a:lnTo>
                  <a:pt x="4219367" y="2183555"/>
                </a:lnTo>
                <a:cubicBezTo>
                  <a:pt x="4235205" y="2199874"/>
                  <a:pt x="4275398" y="2171533"/>
                  <a:pt x="4269654" y="2205428"/>
                </a:cubicBezTo>
                <a:cubicBezTo>
                  <a:pt x="4263914" y="2249513"/>
                  <a:pt x="4272747" y="2264787"/>
                  <a:pt x="4323981" y="2255539"/>
                </a:cubicBezTo>
                <a:cubicBezTo>
                  <a:pt x="4335399" y="2254031"/>
                  <a:pt x="4354009" y="2243268"/>
                  <a:pt x="4348837" y="2266642"/>
                </a:cubicBezTo>
                <a:cubicBezTo>
                  <a:pt x="4350857" y="2280761"/>
                  <a:pt x="4352689" y="2305178"/>
                  <a:pt x="4322466" y="2307371"/>
                </a:cubicBezTo>
                <a:cubicBezTo>
                  <a:pt x="4267006" y="2308871"/>
                  <a:pt x="4240444" y="2349711"/>
                  <a:pt x="4198046" y="2384422"/>
                </a:cubicBezTo>
                <a:cubicBezTo>
                  <a:pt x="4243912" y="2388470"/>
                  <a:pt x="4283725" y="2370540"/>
                  <a:pt x="4296787" y="2403751"/>
                </a:cubicBezTo>
                <a:lnTo>
                  <a:pt x="4348397" y="2373903"/>
                </a:lnTo>
                <a:cubicBezTo>
                  <a:pt x="4322402" y="2394032"/>
                  <a:pt x="4368084" y="2418569"/>
                  <a:pt x="4335276" y="2437543"/>
                </a:cubicBezTo>
                <a:cubicBezTo>
                  <a:pt x="4332308" y="2454546"/>
                  <a:pt x="4341142" y="2469819"/>
                  <a:pt x="4338365" y="2486712"/>
                </a:cubicBezTo>
                <a:cubicBezTo>
                  <a:pt x="4343036" y="2505413"/>
                  <a:pt x="4358306" y="2542441"/>
                  <a:pt x="4316285" y="2556552"/>
                </a:cubicBezTo>
                <a:cubicBezTo>
                  <a:pt x="4285873" y="2569045"/>
                  <a:pt x="4262274" y="2582693"/>
                  <a:pt x="4240888" y="2610348"/>
                </a:cubicBezTo>
                <a:cubicBezTo>
                  <a:pt x="4303540" y="2599592"/>
                  <a:pt x="4364551" y="2564308"/>
                  <a:pt x="4427203" y="2553552"/>
                </a:cubicBezTo>
                <a:cubicBezTo>
                  <a:pt x="4383478" y="2629795"/>
                  <a:pt x="4297232" y="2664387"/>
                  <a:pt x="4235652" y="2720383"/>
                </a:cubicBezTo>
                <a:cubicBezTo>
                  <a:pt x="4258683" y="2727446"/>
                  <a:pt x="4267892" y="2722120"/>
                  <a:pt x="4279690" y="2710202"/>
                </a:cubicBezTo>
                <a:cubicBezTo>
                  <a:pt x="4310481" y="2687298"/>
                  <a:pt x="4334268" y="2663350"/>
                  <a:pt x="4367076" y="2644377"/>
                </a:cubicBezTo>
                <a:cubicBezTo>
                  <a:pt x="4395279" y="2628065"/>
                  <a:pt x="4437677" y="2593355"/>
                  <a:pt x="4442978" y="2656531"/>
                </a:cubicBezTo>
                <a:cubicBezTo>
                  <a:pt x="4442410" y="2677242"/>
                  <a:pt x="4460645" y="2687079"/>
                  <a:pt x="4486072" y="2687661"/>
                </a:cubicBezTo>
                <a:cubicBezTo>
                  <a:pt x="4523108" y="2686623"/>
                  <a:pt x="4557557" y="2692178"/>
                  <a:pt x="4601407" y="2692297"/>
                </a:cubicBezTo>
                <a:cubicBezTo>
                  <a:pt x="4582416" y="2713471"/>
                  <a:pt x="4556421" y="2733600"/>
                  <a:pt x="4593078" y="2742974"/>
                </a:cubicBezTo>
                <a:cubicBezTo>
                  <a:pt x="4620713" y="2747374"/>
                  <a:pt x="4634907" y="2728974"/>
                  <a:pt x="4656110" y="2721807"/>
                </a:cubicBezTo>
                <a:cubicBezTo>
                  <a:pt x="4695730" y="2703989"/>
                  <a:pt x="4740528" y="2672986"/>
                  <a:pt x="4765007" y="2704689"/>
                </a:cubicBezTo>
                <a:cubicBezTo>
                  <a:pt x="4783937" y="2726353"/>
                  <a:pt x="4739140" y="2757356"/>
                  <a:pt x="4722358" y="2782348"/>
                </a:cubicBezTo>
                <a:cubicBezTo>
                  <a:pt x="4696175" y="2812778"/>
                  <a:pt x="4676805" y="2844363"/>
                  <a:pt x="4734472" y="2846680"/>
                </a:cubicBezTo>
                <a:cubicBezTo>
                  <a:pt x="4706081" y="2873291"/>
                  <a:pt x="4669044" y="2874328"/>
                  <a:pt x="4642861" y="2904758"/>
                </a:cubicBezTo>
                <a:cubicBezTo>
                  <a:pt x="4730372" y="2915294"/>
                  <a:pt x="4814223" y="2887183"/>
                  <a:pt x="4895489" y="2875854"/>
                </a:cubicBezTo>
                <a:cubicBezTo>
                  <a:pt x="4894921" y="2896564"/>
                  <a:pt x="4871322" y="2910212"/>
                  <a:pt x="4870946" y="2930812"/>
                </a:cubicBezTo>
                <a:cubicBezTo>
                  <a:pt x="4895552" y="2916582"/>
                  <a:pt x="4916326" y="2901701"/>
                  <a:pt x="4945776" y="2889685"/>
                </a:cubicBezTo>
                <a:lnTo>
                  <a:pt x="4957035" y="2885934"/>
                </a:lnTo>
                <a:lnTo>
                  <a:pt x="4964182" y="2898270"/>
                </a:lnTo>
                <a:lnTo>
                  <a:pt x="4907974" y="2974446"/>
                </a:lnTo>
                <a:cubicBezTo>
                  <a:pt x="4841620" y="3070385"/>
                  <a:pt x="4781512" y="3163428"/>
                  <a:pt x="4668984" y="3220863"/>
                </a:cubicBezTo>
                <a:cubicBezTo>
                  <a:pt x="4743437" y="3208378"/>
                  <a:pt x="4795803" y="3147520"/>
                  <a:pt x="4879147" y="3151294"/>
                </a:cubicBezTo>
                <a:cubicBezTo>
                  <a:pt x="4841735" y="3172931"/>
                  <a:pt x="4811073" y="3184549"/>
                  <a:pt x="4780915" y="3208104"/>
                </a:cubicBezTo>
                <a:cubicBezTo>
                  <a:pt x="4747915" y="3227189"/>
                  <a:pt x="4694035" y="3242044"/>
                  <a:pt x="4702550" y="3278903"/>
                </a:cubicBezTo>
                <a:cubicBezTo>
                  <a:pt x="4708799" y="3310958"/>
                  <a:pt x="4762426" y="3285040"/>
                  <a:pt x="4794858" y="3286666"/>
                </a:cubicBezTo>
                <a:cubicBezTo>
                  <a:pt x="4834103" y="3289447"/>
                  <a:pt x="4892526" y="3260755"/>
                  <a:pt x="4897827" y="3323931"/>
                </a:cubicBezTo>
                <a:cubicBezTo>
                  <a:pt x="4899847" y="3338050"/>
                  <a:pt x="4921046" y="3320694"/>
                  <a:pt x="4935244" y="3312484"/>
                </a:cubicBezTo>
                <a:cubicBezTo>
                  <a:pt x="4963063" y="3296394"/>
                  <a:pt x="4996063" y="3277310"/>
                  <a:pt x="5037705" y="3273610"/>
                </a:cubicBezTo>
                <a:cubicBezTo>
                  <a:pt x="5016126" y="3301376"/>
                  <a:pt x="5004141" y="3323594"/>
                  <a:pt x="4984959" y="3344879"/>
                </a:cubicBezTo>
                <a:cubicBezTo>
                  <a:pt x="4960984" y="3379127"/>
                  <a:pt x="4976822" y="3395445"/>
                  <a:pt x="5010891" y="3411411"/>
                </a:cubicBezTo>
                <a:cubicBezTo>
                  <a:pt x="5045343" y="3427155"/>
                  <a:pt x="5105407" y="3422992"/>
                  <a:pt x="5110896" y="3475869"/>
                </a:cubicBezTo>
                <a:cubicBezTo>
                  <a:pt x="5123832" y="3530554"/>
                  <a:pt x="5155124" y="3563412"/>
                  <a:pt x="5224781" y="3553701"/>
                </a:cubicBezTo>
                <a:cubicBezTo>
                  <a:pt x="5231786" y="3554746"/>
                  <a:pt x="5238599" y="3555901"/>
                  <a:pt x="5245412" y="3557057"/>
                </a:cubicBezTo>
                <a:cubicBezTo>
                  <a:pt x="5291281" y="3571293"/>
                  <a:pt x="5245035" y="3577657"/>
                  <a:pt x="5240051" y="3590730"/>
                </a:cubicBezTo>
                <a:lnTo>
                  <a:pt x="5244468" y="3598367"/>
                </a:lnTo>
                <a:cubicBezTo>
                  <a:pt x="5251281" y="3599523"/>
                  <a:pt x="5251281" y="3599523"/>
                  <a:pt x="5258285" y="3600567"/>
                </a:cubicBezTo>
                <a:lnTo>
                  <a:pt x="5260494" y="3604385"/>
                </a:lnTo>
                <a:cubicBezTo>
                  <a:pt x="5215696" y="3635389"/>
                  <a:pt x="5170899" y="3666392"/>
                  <a:pt x="5130898" y="3694621"/>
                </a:cubicBezTo>
                <a:cubicBezTo>
                  <a:pt x="5176956" y="3698558"/>
                  <a:pt x="5176956" y="3698558"/>
                  <a:pt x="5164591" y="3731187"/>
                </a:cubicBezTo>
                <a:cubicBezTo>
                  <a:pt x="5142445" y="3779664"/>
                  <a:pt x="5153866" y="3788346"/>
                  <a:pt x="5202892" y="3775279"/>
                </a:cubicBezTo>
                <a:cubicBezTo>
                  <a:pt x="5251534" y="3762434"/>
                  <a:pt x="5271409" y="3796801"/>
                  <a:pt x="5301253" y="3805019"/>
                </a:cubicBezTo>
                <a:cubicBezTo>
                  <a:pt x="5308066" y="3806174"/>
                  <a:pt x="5305670" y="3812656"/>
                  <a:pt x="5305670" y="3812656"/>
                </a:cubicBezTo>
                <a:cubicBezTo>
                  <a:pt x="5282075" y="3836492"/>
                  <a:pt x="5302325" y="3850259"/>
                  <a:pt x="5311159" y="3865533"/>
                </a:cubicBezTo>
                <a:cubicBezTo>
                  <a:pt x="5318225" y="3877751"/>
                  <a:pt x="5322642" y="3885388"/>
                  <a:pt x="5308444" y="3893599"/>
                </a:cubicBezTo>
                <a:cubicBezTo>
                  <a:pt x="5247625" y="3928773"/>
                  <a:pt x="5281506" y="3955039"/>
                  <a:pt x="5303589" y="3993223"/>
                </a:cubicBezTo>
                <a:cubicBezTo>
                  <a:pt x="5331099" y="3921262"/>
                  <a:pt x="5378230" y="3970439"/>
                  <a:pt x="5422835" y="3939547"/>
                </a:cubicBezTo>
                <a:cubicBezTo>
                  <a:pt x="5396084" y="3990686"/>
                  <a:pt x="5371730" y="4035345"/>
                  <a:pt x="5391605" y="4069711"/>
                </a:cubicBezTo>
                <a:cubicBezTo>
                  <a:pt x="5411292" y="4114377"/>
                  <a:pt x="5387505" y="4138324"/>
                  <a:pt x="5354509" y="4167598"/>
                </a:cubicBezTo>
                <a:cubicBezTo>
                  <a:pt x="5345108" y="4173035"/>
                  <a:pt x="5330910" y="4181246"/>
                  <a:pt x="5333118" y="4185064"/>
                </a:cubicBezTo>
                <a:cubicBezTo>
                  <a:pt x="5331795" y="4236785"/>
                  <a:pt x="5285549" y="4243149"/>
                  <a:pt x="5259930" y="4242678"/>
                </a:cubicBezTo>
                <a:cubicBezTo>
                  <a:pt x="5220685" y="4239897"/>
                  <a:pt x="5215512" y="4263271"/>
                  <a:pt x="5217533" y="4277389"/>
                </a:cubicBezTo>
                <a:cubicBezTo>
                  <a:pt x="5212360" y="4300763"/>
                  <a:pt x="5211600" y="4321585"/>
                  <a:pt x="5224850" y="4344495"/>
                </a:cubicBezTo>
                <a:cubicBezTo>
                  <a:pt x="5286242" y="4298800"/>
                  <a:pt x="5353502" y="4295570"/>
                  <a:pt x="5422967" y="4285970"/>
                </a:cubicBezTo>
                <a:cubicBezTo>
                  <a:pt x="5401074" y="4345510"/>
                  <a:pt x="5412116" y="4364603"/>
                  <a:pt x="5472621" y="4361203"/>
                </a:cubicBezTo>
                <a:cubicBezTo>
                  <a:pt x="5498048" y="4361785"/>
                  <a:pt x="5521267" y="4358547"/>
                  <a:pt x="5544486" y="4355310"/>
                </a:cubicBezTo>
                <a:cubicBezTo>
                  <a:pt x="5555904" y="4353803"/>
                  <a:pt x="5577106" y="4346636"/>
                  <a:pt x="5585939" y="4361910"/>
                </a:cubicBezTo>
                <a:cubicBezTo>
                  <a:pt x="5587576" y="4376251"/>
                  <a:pt x="5573570" y="4384351"/>
                  <a:pt x="5568778" y="4397313"/>
                </a:cubicBezTo>
                <a:cubicBezTo>
                  <a:pt x="5542215" y="4438153"/>
                  <a:pt x="5493001" y="4461520"/>
                  <a:pt x="5456849" y="4518096"/>
                </a:cubicBezTo>
                <a:cubicBezTo>
                  <a:pt x="5560449" y="4447990"/>
                  <a:pt x="5654648" y="4383321"/>
                  <a:pt x="5750484" y="4332992"/>
                </a:cubicBezTo>
                <a:cubicBezTo>
                  <a:pt x="5756921" y="4354747"/>
                  <a:pt x="5769983" y="4387957"/>
                  <a:pt x="5751181" y="4398831"/>
                </a:cubicBezTo>
                <a:cubicBezTo>
                  <a:pt x="5701779" y="4432497"/>
                  <a:pt x="5723294" y="4491393"/>
                  <a:pt x="5669284" y="4517533"/>
                </a:cubicBezTo>
                <a:cubicBezTo>
                  <a:pt x="5732127" y="4506666"/>
                  <a:pt x="5732127" y="4506666"/>
                  <a:pt x="5742221" y="4556880"/>
                </a:cubicBezTo>
                <a:cubicBezTo>
                  <a:pt x="5758818" y="4650212"/>
                  <a:pt x="5770176" y="4745556"/>
                  <a:pt x="5790744" y="4835572"/>
                </a:cubicBezTo>
                <a:cubicBezTo>
                  <a:pt x="5794405" y="4874220"/>
                  <a:pt x="5808034" y="4886719"/>
                  <a:pt x="5850432" y="4852009"/>
                </a:cubicBezTo>
                <a:cubicBezTo>
                  <a:pt x="5878823" y="4825398"/>
                  <a:pt x="5916427" y="4803650"/>
                  <a:pt x="5949235" y="4784676"/>
                </a:cubicBezTo>
                <a:cubicBezTo>
                  <a:pt x="5984381" y="4856071"/>
                  <a:pt x="5900906" y="4863583"/>
                  <a:pt x="5856113" y="4904775"/>
                </a:cubicBezTo>
                <a:cubicBezTo>
                  <a:pt x="5904567" y="4902230"/>
                  <a:pt x="5937375" y="4883256"/>
                  <a:pt x="5979396" y="4869145"/>
                </a:cubicBezTo>
                <a:cubicBezTo>
                  <a:pt x="5964443" y="4908367"/>
                  <a:pt x="5924630" y="4926296"/>
                  <a:pt x="5894030" y="4949088"/>
                </a:cubicBezTo>
                <a:cubicBezTo>
                  <a:pt x="5924254" y="4946896"/>
                  <a:pt x="5956682" y="4938333"/>
                  <a:pt x="5989176" y="4951133"/>
                </a:cubicBezTo>
                <a:cubicBezTo>
                  <a:pt x="5979395" y="4966981"/>
                  <a:pt x="5972014" y="4986536"/>
                  <a:pt x="5953404" y="4997299"/>
                </a:cubicBezTo>
                <a:cubicBezTo>
                  <a:pt x="5878575" y="5030384"/>
                  <a:pt x="5898449" y="5064750"/>
                  <a:pt x="5924949" y="5110571"/>
                </a:cubicBezTo>
                <a:cubicBezTo>
                  <a:pt x="5953341" y="5083961"/>
                  <a:pt x="5983748" y="5061279"/>
                  <a:pt x="6012332" y="5034558"/>
                </a:cubicBezTo>
                <a:cubicBezTo>
                  <a:pt x="6045328" y="5005284"/>
                  <a:pt x="6072399" y="5040583"/>
                  <a:pt x="6102619" y="5028202"/>
                </a:cubicBezTo>
                <a:cubicBezTo>
                  <a:pt x="6119025" y="5023809"/>
                  <a:pt x="6113849" y="5036994"/>
                  <a:pt x="6113661" y="5047294"/>
                </a:cubicBezTo>
                <a:cubicBezTo>
                  <a:pt x="6091702" y="5085471"/>
                  <a:pt x="6093155" y="5120300"/>
                  <a:pt x="6113030" y="5154666"/>
                </a:cubicBezTo>
                <a:cubicBezTo>
                  <a:pt x="6130696" y="5185214"/>
                  <a:pt x="6164577" y="5211480"/>
                  <a:pt x="6163821" y="5242490"/>
                </a:cubicBezTo>
                <a:cubicBezTo>
                  <a:pt x="6162796" y="5259644"/>
                  <a:pt x="6166026" y="5268604"/>
                  <a:pt x="6171695" y="5272825"/>
                </a:cubicBezTo>
                <a:lnTo>
                  <a:pt x="6171960" y="5272847"/>
                </a:lnTo>
                <a:lnTo>
                  <a:pt x="6160393" y="5281399"/>
                </a:lnTo>
                <a:cubicBezTo>
                  <a:pt x="6153639" y="5289783"/>
                  <a:pt x="6148125" y="5301641"/>
                  <a:pt x="6144817" y="5319261"/>
                </a:cubicBezTo>
                <a:cubicBezTo>
                  <a:pt x="6135995" y="5243240"/>
                  <a:pt x="6091002" y="5210660"/>
                  <a:pt x="6077770" y="5167441"/>
                </a:cubicBezTo>
                <a:cubicBezTo>
                  <a:pt x="6016015" y="5200022"/>
                  <a:pt x="6051304" y="5259641"/>
                  <a:pt x="6055714" y="5308401"/>
                </a:cubicBezTo>
                <a:cubicBezTo>
                  <a:pt x="6055714" y="5351841"/>
                  <a:pt x="6042481" y="5384421"/>
                  <a:pt x="6011604" y="5405920"/>
                </a:cubicBezTo>
                <a:cubicBezTo>
                  <a:pt x="6011604" y="5411239"/>
                  <a:pt x="6011604" y="5416780"/>
                  <a:pt x="6007193" y="5411239"/>
                </a:cubicBezTo>
                <a:cubicBezTo>
                  <a:pt x="6002782" y="5411239"/>
                  <a:pt x="6007193" y="5405920"/>
                  <a:pt x="6007193" y="5400601"/>
                </a:cubicBezTo>
                <a:cubicBezTo>
                  <a:pt x="6002782" y="5330121"/>
                  <a:pt x="5980727" y="5313942"/>
                  <a:pt x="5923384" y="5340981"/>
                </a:cubicBezTo>
                <a:cubicBezTo>
                  <a:pt x="5910150" y="5286681"/>
                  <a:pt x="5905740" y="5281361"/>
                  <a:pt x="5918972" y="5232602"/>
                </a:cubicBezTo>
                <a:cubicBezTo>
                  <a:pt x="5923384" y="5210660"/>
                  <a:pt x="5918972" y="5205341"/>
                  <a:pt x="5905740" y="5205341"/>
                </a:cubicBezTo>
                <a:cubicBezTo>
                  <a:pt x="5892506" y="5205341"/>
                  <a:pt x="5888095" y="5194481"/>
                  <a:pt x="5879273" y="5183842"/>
                </a:cubicBezTo>
                <a:cubicBezTo>
                  <a:pt x="5835163" y="5129542"/>
                  <a:pt x="5826341" y="5129542"/>
                  <a:pt x="5782230" y="5183842"/>
                </a:cubicBezTo>
                <a:cubicBezTo>
                  <a:pt x="5760176" y="5210660"/>
                  <a:pt x="5738120" y="5243240"/>
                  <a:pt x="5694010" y="5237921"/>
                </a:cubicBezTo>
                <a:cubicBezTo>
                  <a:pt x="5666662" y="5232602"/>
                  <a:pt x="5613729" y="5221742"/>
                  <a:pt x="5591674" y="5281361"/>
                </a:cubicBezTo>
                <a:cubicBezTo>
                  <a:pt x="5582852" y="5254100"/>
                  <a:pt x="5587263" y="5216422"/>
                  <a:pt x="5547564" y="5221742"/>
                </a:cubicBezTo>
                <a:cubicBezTo>
                  <a:pt x="5551975" y="5232602"/>
                  <a:pt x="5556386" y="5237921"/>
                  <a:pt x="5560797" y="5248781"/>
                </a:cubicBezTo>
                <a:cubicBezTo>
                  <a:pt x="5565208" y="5265182"/>
                  <a:pt x="5574030" y="5292000"/>
                  <a:pt x="5556386" y="5303082"/>
                </a:cubicBezTo>
                <a:cubicBezTo>
                  <a:pt x="5538742" y="5308401"/>
                  <a:pt x="5529920" y="5292000"/>
                  <a:pt x="5521098" y="5275821"/>
                </a:cubicBezTo>
                <a:cubicBezTo>
                  <a:pt x="5507864" y="5259641"/>
                  <a:pt x="5503454" y="5237921"/>
                  <a:pt x="5494632" y="5216422"/>
                </a:cubicBezTo>
                <a:cubicBezTo>
                  <a:pt x="5476988" y="5221742"/>
                  <a:pt x="5468165" y="5248781"/>
                  <a:pt x="5450521" y="5243240"/>
                </a:cubicBezTo>
                <a:cubicBezTo>
                  <a:pt x="5446110" y="5205341"/>
                  <a:pt x="5384356" y="5129542"/>
                  <a:pt x="5349068" y="5118682"/>
                </a:cubicBezTo>
                <a:cubicBezTo>
                  <a:pt x="5340246" y="5118682"/>
                  <a:pt x="5327012" y="5113141"/>
                  <a:pt x="5322601" y="5113141"/>
                </a:cubicBezTo>
                <a:cubicBezTo>
                  <a:pt x="5300546" y="5135083"/>
                  <a:pt x="5300546" y="5124001"/>
                  <a:pt x="5296135" y="5096961"/>
                </a:cubicBezTo>
                <a:cubicBezTo>
                  <a:pt x="5278491" y="5015622"/>
                  <a:pt x="5251142" y="4999221"/>
                  <a:pt x="5184977" y="5026482"/>
                </a:cubicBezTo>
                <a:cubicBezTo>
                  <a:pt x="5176155" y="5031801"/>
                  <a:pt x="5162922" y="5037342"/>
                  <a:pt x="5154100" y="5037342"/>
                </a:cubicBezTo>
                <a:cubicBezTo>
                  <a:pt x="5114400" y="5037342"/>
                  <a:pt x="5105578" y="5069922"/>
                  <a:pt x="5109990" y="5107822"/>
                </a:cubicBezTo>
                <a:cubicBezTo>
                  <a:pt x="5114400" y="5145721"/>
                  <a:pt x="5105578" y="5167441"/>
                  <a:pt x="5070290" y="5178301"/>
                </a:cubicBezTo>
                <a:cubicBezTo>
                  <a:pt x="5052646" y="5178301"/>
                  <a:pt x="5017358" y="5194481"/>
                  <a:pt x="5017358" y="5194481"/>
                </a:cubicBezTo>
                <a:cubicBezTo>
                  <a:pt x="4995303" y="5243240"/>
                  <a:pt x="4964426" y="5221742"/>
                  <a:pt x="4937960" y="5205341"/>
                </a:cubicBezTo>
                <a:cubicBezTo>
                  <a:pt x="4933548" y="5254100"/>
                  <a:pt x="4933548" y="5292000"/>
                  <a:pt x="4933548" y="5346522"/>
                </a:cubicBezTo>
                <a:cubicBezTo>
                  <a:pt x="4901789" y="5308401"/>
                  <a:pt x="4853268" y="5308401"/>
                  <a:pt x="4866501" y="5243240"/>
                </a:cubicBezTo>
                <a:cubicBezTo>
                  <a:pt x="4875323" y="5205341"/>
                  <a:pt x="4888556" y="5221742"/>
                  <a:pt x="4901789" y="5232602"/>
                </a:cubicBezTo>
                <a:cubicBezTo>
                  <a:pt x="4906200" y="5200022"/>
                  <a:pt x="4929138" y="5161900"/>
                  <a:pt x="4901789" y="5129542"/>
                </a:cubicBezTo>
                <a:cubicBezTo>
                  <a:pt x="4897378" y="5118682"/>
                  <a:pt x="4884145" y="5096961"/>
                  <a:pt x="4875323" y="5113141"/>
                </a:cubicBezTo>
                <a:cubicBezTo>
                  <a:pt x="4862090" y="5124001"/>
                  <a:pt x="4830330" y="5113141"/>
                  <a:pt x="4844446" y="5156581"/>
                </a:cubicBezTo>
                <a:cubicBezTo>
                  <a:pt x="4853268" y="5172982"/>
                  <a:pt x="4840034" y="5189161"/>
                  <a:pt x="4830330" y="5194481"/>
                </a:cubicBezTo>
                <a:cubicBezTo>
                  <a:pt x="4786220" y="5205341"/>
                  <a:pt x="4759754" y="5237921"/>
                  <a:pt x="4737698" y="5275821"/>
                </a:cubicBezTo>
                <a:cubicBezTo>
                  <a:pt x="4742110" y="5216422"/>
                  <a:pt x="4746521" y="5151262"/>
                  <a:pt x="4750932" y="5086101"/>
                </a:cubicBezTo>
                <a:cubicBezTo>
                  <a:pt x="4724466" y="5096961"/>
                  <a:pt x="4728876" y="5135083"/>
                  <a:pt x="4702410" y="5140402"/>
                </a:cubicBezTo>
                <a:cubicBezTo>
                  <a:pt x="4693588" y="5102502"/>
                  <a:pt x="4680356" y="5064381"/>
                  <a:pt x="4675944" y="5026482"/>
                </a:cubicBezTo>
                <a:cubicBezTo>
                  <a:pt x="4671534" y="4977722"/>
                  <a:pt x="4653889" y="4988582"/>
                  <a:pt x="4636245" y="5010302"/>
                </a:cubicBezTo>
                <a:cubicBezTo>
                  <a:pt x="4627423" y="5021162"/>
                  <a:pt x="4618601" y="5037342"/>
                  <a:pt x="4614190" y="5048202"/>
                </a:cubicBezTo>
                <a:cubicBezTo>
                  <a:pt x="4596546" y="5086101"/>
                  <a:pt x="4578902" y="5102502"/>
                  <a:pt x="4548024" y="5048202"/>
                </a:cubicBezTo>
                <a:cubicBezTo>
                  <a:pt x="4578902" y="5113141"/>
                  <a:pt x="4534792" y="5135083"/>
                  <a:pt x="4512736" y="5151262"/>
                </a:cubicBezTo>
                <a:cubicBezTo>
                  <a:pt x="4490681" y="5167441"/>
                  <a:pt x="4468626" y="5129542"/>
                  <a:pt x="4450982" y="5107822"/>
                </a:cubicBezTo>
                <a:cubicBezTo>
                  <a:pt x="4428926" y="5080560"/>
                  <a:pt x="4405990" y="5075241"/>
                  <a:pt x="4388345" y="5113141"/>
                </a:cubicBezTo>
                <a:cubicBezTo>
                  <a:pt x="4379523" y="5124001"/>
                  <a:pt x="4370701" y="5135083"/>
                  <a:pt x="4361879" y="5151262"/>
                </a:cubicBezTo>
                <a:cubicBezTo>
                  <a:pt x="4348646" y="5096961"/>
                  <a:pt x="4348646" y="5042661"/>
                  <a:pt x="4322180" y="4983041"/>
                </a:cubicBezTo>
                <a:cubicBezTo>
                  <a:pt x="4300124" y="5086101"/>
                  <a:pt x="4370701" y="5200022"/>
                  <a:pt x="4282480" y="5281361"/>
                </a:cubicBezTo>
                <a:cubicBezTo>
                  <a:pt x="4264836" y="5248781"/>
                  <a:pt x="4269248" y="5216422"/>
                  <a:pt x="4269248" y="5183842"/>
                </a:cubicBezTo>
                <a:lnTo>
                  <a:pt x="4269248" y="5086101"/>
                </a:lnTo>
                <a:cubicBezTo>
                  <a:pt x="4242781" y="5129542"/>
                  <a:pt x="4229548" y="5183842"/>
                  <a:pt x="4203082" y="5221742"/>
                </a:cubicBezTo>
                <a:cubicBezTo>
                  <a:pt x="4194260" y="5232602"/>
                  <a:pt x="4185438" y="5243240"/>
                  <a:pt x="4172204" y="5237921"/>
                </a:cubicBezTo>
                <a:cubicBezTo>
                  <a:pt x="4158972" y="5232602"/>
                  <a:pt x="4150150" y="5221742"/>
                  <a:pt x="4145738" y="5205341"/>
                </a:cubicBezTo>
                <a:cubicBezTo>
                  <a:pt x="4141328" y="5183842"/>
                  <a:pt x="4150150" y="5178301"/>
                  <a:pt x="4163382" y="5178301"/>
                </a:cubicBezTo>
                <a:cubicBezTo>
                  <a:pt x="4185438" y="5178301"/>
                  <a:pt x="4181027" y="5161900"/>
                  <a:pt x="4172204" y="5145721"/>
                </a:cubicBezTo>
                <a:cubicBezTo>
                  <a:pt x="4150150" y="5096961"/>
                  <a:pt x="4145738" y="5048202"/>
                  <a:pt x="4172204" y="4999221"/>
                </a:cubicBezTo>
                <a:cubicBezTo>
                  <a:pt x="4167794" y="4999221"/>
                  <a:pt x="4167794" y="4999221"/>
                  <a:pt x="4167794" y="4993901"/>
                </a:cubicBezTo>
                <a:cubicBezTo>
                  <a:pt x="4158972" y="4999221"/>
                  <a:pt x="4150150" y="5010302"/>
                  <a:pt x="4141328" y="5010302"/>
                </a:cubicBezTo>
                <a:cubicBezTo>
                  <a:pt x="4066340" y="5021162"/>
                  <a:pt x="4044285" y="5080560"/>
                  <a:pt x="4044285" y="5161900"/>
                </a:cubicBezTo>
                <a:cubicBezTo>
                  <a:pt x="4044285" y="5167441"/>
                  <a:pt x="4044285" y="5178301"/>
                  <a:pt x="4035463" y="5178301"/>
                </a:cubicBezTo>
                <a:cubicBezTo>
                  <a:pt x="4000175" y="5156581"/>
                  <a:pt x="4048696" y="5102502"/>
                  <a:pt x="4008997" y="5080560"/>
                </a:cubicBezTo>
                <a:cubicBezTo>
                  <a:pt x="3990471" y="5129542"/>
                  <a:pt x="3990471" y="5183842"/>
                  <a:pt x="3977237" y="5232602"/>
                </a:cubicBezTo>
                <a:cubicBezTo>
                  <a:pt x="3972826" y="5265182"/>
                  <a:pt x="3981649" y="5319261"/>
                  <a:pt x="3941949" y="5319261"/>
                </a:cubicBezTo>
                <a:cubicBezTo>
                  <a:pt x="3911072" y="5319261"/>
                  <a:pt x="3915483" y="5265182"/>
                  <a:pt x="3906661" y="5232602"/>
                </a:cubicBezTo>
                <a:cubicBezTo>
                  <a:pt x="3906661" y="5232602"/>
                  <a:pt x="3902250" y="5232602"/>
                  <a:pt x="3897839" y="5227061"/>
                </a:cubicBezTo>
                <a:cubicBezTo>
                  <a:pt x="3889017" y="5248781"/>
                  <a:pt x="3875784" y="5265182"/>
                  <a:pt x="3866962" y="5286681"/>
                </a:cubicBezTo>
                <a:cubicBezTo>
                  <a:pt x="3849318" y="5270501"/>
                  <a:pt x="3866962" y="5248781"/>
                  <a:pt x="3853729" y="5237921"/>
                </a:cubicBezTo>
                <a:cubicBezTo>
                  <a:pt x="3814029" y="5237921"/>
                  <a:pt x="3787563" y="5254100"/>
                  <a:pt x="3787563" y="5303082"/>
                </a:cubicBezTo>
                <a:cubicBezTo>
                  <a:pt x="3783152" y="5357160"/>
                  <a:pt x="3756686" y="5330121"/>
                  <a:pt x="3739042" y="5319261"/>
                </a:cubicBezTo>
                <a:cubicBezTo>
                  <a:pt x="3739042" y="5346522"/>
                  <a:pt x="3747864" y="5368021"/>
                  <a:pt x="3730220" y="5389741"/>
                </a:cubicBezTo>
                <a:cubicBezTo>
                  <a:pt x="3703754" y="5351841"/>
                  <a:pt x="3716987" y="5313942"/>
                  <a:pt x="3734631" y="5286681"/>
                </a:cubicBezTo>
                <a:cubicBezTo>
                  <a:pt x="3769919" y="5232602"/>
                  <a:pt x="3756686" y="5189161"/>
                  <a:pt x="3739042" y="5129542"/>
                </a:cubicBezTo>
                <a:cubicBezTo>
                  <a:pt x="3677287" y="5243240"/>
                  <a:pt x="3668465" y="5248781"/>
                  <a:pt x="3593478" y="5216422"/>
                </a:cubicBezTo>
                <a:cubicBezTo>
                  <a:pt x="3575834" y="5205341"/>
                  <a:pt x="3526430" y="5205341"/>
                  <a:pt x="3535252" y="5161900"/>
                </a:cubicBezTo>
                <a:cubicBezTo>
                  <a:pt x="3544074" y="5124001"/>
                  <a:pt x="3535252" y="5091642"/>
                  <a:pt x="3526430" y="5053743"/>
                </a:cubicBezTo>
                <a:cubicBezTo>
                  <a:pt x="3491142" y="5107822"/>
                  <a:pt x="3508786" y="5178301"/>
                  <a:pt x="3477909" y="5232602"/>
                </a:cubicBezTo>
                <a:cubicBezTo>
                  <a:pt x="3451443" y="5200022"/>
                  <a:pt x="3447032" y="5156581"/>
                  <a:pt x="3442621" y="5113141"/>
                </a:cubicBezTo>
                <a:cubicBezTo>
                  <a:pt x="3438210" y="5075241"/>
                  <a:pt x="3433799" y="5037342"/>
                  <a:pt x="3429388" y="4993901"/>
                </a:cubicBezTo>
                <a:cubicBezTo>
                  <a:pt x="3407332" y="5010302"/>
                  <a:pt x="3416155" y="5026482"/>
                  <a:pt x="3416155" y="5042661"/>
                </a:cubicBezTo>
                <a:lnTo>
                  <a:pt x="3429388" y="5140402"/>
                </a:lnTo>
                <a:cubicBezTo>
                  <a:pt x="3433799" y="5200022"/>
                  <a:pt x="3424977" y="5210660"/>
                  <a:pt x="3376455" y="5200022"/>
                </a:cubicBezTo>
                <a:cubicBezTo>
                  <a:pt x="3363222" y="5200022"/>
                  <a:pt x="3349989" y="5205341"/>
                  <a:pt x="3341167" y="5216422"/>
                </a:cubicBezTo>
                <a:cubicBezTo>
                  <a:pt x="3323523" y="5232602"/>
                  <a:pt x="3310290" y="5254100"/>
                  <a:pt x="3301468" y="5275821"/>
                </a:cubicBezTo>
                <a:cubicBezTo>
                  <a:pt x="3297057" y="5292000"/>
                  <a:pt x="3288235" y="5346522"/>
                  <a:pt x="3257357" y="5297762"/>
                </a:cubicBezTo>
                <a:cubicBezTo>
                  <a:pt x="3248535" y="5286681"/>
                  <a:pt x="3222069" y="5292000"/>
                  <a:pt x="3222069" y="5324580"/>
                </a:cubicBezTo>
                <a:cubicBezTo>
                  <a:pt x="3226480" y="5362480"/>
                  <a:pt x="3217658" y="5400601"/>
                  <a:pt x="3208836" y="5433181"/>
                </a:cubicBezTo>
                <a:cubicBezTo>
                  <a:pt x="3204425" y="5449360"/>
                  <a:pt x="3195603" y="5465761"/>
                  <a:pt x="3182370" y="5471081"/>
                </a:cubicBezTo>
                <a:cubicBezTo>
                  <a:pt x="3164726" y="5471081"/>
                  <a:pt x="3160315" y="5449360"/>
                  <a:pt x="3155904" y="5438500"/>
                </a:cubicBezTo>
                <a:cubicBezTo>
                  <a:pt x="3145317" y="5422321"/>
                  <a:pt x="3145317" y="5400601"/>
                  <a:pt x="3136495" y="5384421"/>
                </a:cubicBezTo>
                <a:cubicBezTo>
                  <a:pt x="3118851" y="5351841"/>
                  <a:pt x="3105618" y="5313942"/>
                  <a:pt x="3070330" y="5373340"/>
                </a:cubicBezTo>
                <a:lnTo>
                  <a:pt x="3070330" y="5248781"/>
                </a:lnTo>
                <a:cubicBezTo>
                  <a:pt x="3021808" y="5330121"/>
                  <a:pt x="2990931" y="5411239"/>
                  <a:pt x="2968876" y="5503439"/>
                </a:cubicBezTo>
                <a:cubicBezTo>
                  <a:pt x="2951232" y="5487260"/>
                  <a:pt x="2951232" y="5459999"/>
                  <a:pt x="2929177" y="5449360"/>
                </a:cubicBezTo>
                <a:cubicBezTo>
                  <a:pt x="2929177" y="5481941"/>
                  <a:pt x="2933588" y="5514521"/>
                  <a:pt x="2924766" y="5552421"/>
                </a:cubicBezTo>
                <a:cubicBezTo>
                  <a:pt x="2893889" y="5498120"/>
                  <a:pt x="2854189" y="5459999"/>
                  <a:pt x="2854189" y="5395060"/>
                </a:cubicBezTo>
                <a:cubicBezTo>
                  <a:pt x="2854189" y="5389741"/>
                  <a:pt x="2854189" y="5384421"/>
                  <a:pt x="2849778" y="5378659"/>
                </a:cubicBezTo>
                <a:cubicBezTo>
                  <a:pt x="2801257" y="5313942"/>
                  <a:pt x="2788024" y="5237921"/>
                  <a:pt x="2796846" y="5151262"/>
                </a:cubicBezTo>
                <a:cubicBezTo>
                  <a:pt x="2801257" y="5135083"/>
                  <a:pt x="2788024" y="5118682"/>
                  <a:pt x="2770380" y="5118682"/>
                </a:cubicBezTo>
                <a:cubicBezTo>
                  <a:pt x="2757147" y="5183842"/>
                  <a:pt x="2779202" y="5259641"/>
                  <a:pt x="2743913" y="5324580"/>
                </a:cubicBezTo>
                <a:cubicBezTo>
                  <a:pt x="2739502" y="5286681"/>
                  <a:pt x="2739502" y="5248781"/>
                  <a:pt x="2739502" y="5205341"/>
                </a:cubicBezTo>
                <a:cubicBezTo>
                  <a:pt x="2739502" y="5167441"/>
                  <a:pt x="2739502" y="5129542"/>
                  <a:pt x="2712154" y="5096961"/>
                </a:cubicBezTo>
                <a:cubicBezTo>
                  <a:pt x="2690099" y="5140402"/>
                  <a:pt x="2668044" y="5178301"/>
                  <a:pt x="2645989" y="5216422"/>
                </a:cubicBezTo>
                <a:cubicBezTo>
                  <a:pt x="2637167" y="5232602"/>
                  <a:pt x="2623933" y="5254100"/>
                  <a:pt x="2615111" y="5254100"/>
                </a:cubicBezTo>
                <a:cubicBezTo>
                  <a:pt x="2557768" y="5248781"/>
                  <a:pt x="2571001" y="5303082"/>
                  <a:pt x="2566590" y="5340981"/>
                </a:cubicBezTo>
                <a:cubicBezTo>
                  <a:pt x="2562179" y="5357160"/>
                  <a:pt x="2571001" y="5378659"/>
                  <a:pt x="2557768" y="5389741"/>
                </a:cubicBezTo>
                <a:cubicBezTo>
                  <a:pt x="2535713" y="5378659"/>
                  <a:pt x="2526891" y="5351841"/>
                  <a:pt x="2513658" y="5330121"/>
                </a:cubicBezTo>
                <a:cubicBezTo>
                  <a:pt x="2473958" y="5275821"/>
                  <a:pt x="2473958" y="5275821"/>
                  <a:pt x="2425437" y="5324580"/>
                </a:cubicBezTo>
                <a:cubicBezTo>
                  <a:pt x="2407793" y="5346522"/>
                  <a:pt x="2390149" y="5362480"/>
                  <a:pt x="2372505" y="5378659"/>
                </a:cubicBezTo>
                <a:cubicBezTo>
                  <a:pt x="2350450" y="5400601"/>
                  <a:pt x="2323983" y="5411239"/>
                  <a:pt x="2301046" y="5378659"/>
                </a:cubicBezTo>
                <a:cubicBezTo>
                  <a:pt x="2283402" y="5346522"/>
                  <a:pt x="2265758" y="5357160"/>
                  <a:pt x="2248114" y="5373340"/>
                </a:cubicBezTo>
                <a:cubicBezTo>
                  <a:pt x="2226059" y="5395060"/>
                  <a:pt x="2204003" y="5422321"/>
                  <a:pt x="2181948" y="5449360"/>
                </a:cubicBezTo>
                <a:lnTo>
                  <a:pt x="2181948" y="5378659"/>
                </a:lnTo>
                <a:cubicBezTo>
                  <a:pt x="2168715" y="5400601"/>
                  <a:pt x="2177537" y="5427640"/>
                  <a:pt x="2155482" y="5438500"/>
                </a:cubicBezTo>
                <a:cubicBezTo>
                  <a:pt x="2151071" y="5400601"/>
                  <a:pt x="2146660" y="5368021"/>
                  <a:pt x="2142249" y="5335440"/>
                </a:cubicBezTo>
                <a:cubicBezTo>
                  <a:pt x="2111372" y="5346522"/>
                  <a:pt x="2089317" y="5303082"/>
                  <a:pt x="2067262" y="5303082"/>
                </a:cubicBezTo>
                <a:cubicBezTo>
                  <a:pt x="2023151" y="5297762"/>
                  <a:pt x="2001096" y="5340981"/>
                  <a:pt x="1987863" y="5384421"/>
                </a:cubicBezTo>
                <a:cubicBezTo>
                  <a:pt x="1930520" y="5351841"/>
                  <a:pt x="1867883" y="5319261"/>
                  <a:pt x="1801718" y="5319261"/>
                </a:cubicBezTo>
                <a:cubicBezTo>
                  <a:pt x="1801718" y="5351841"/>
                  <a:pt x="1841417" y="5384421"/>
                  <a:pt x="1792896" y="5395060"/>
                </a:cubicBezTo>
                <a:cubicBezTo>
                  <a:pt x="1762018" y="5395060"/>
                  <a:pt x="1735552" y="5335440"/>
                  <a:pt x="1744374" y="5303082"/>
                </a:cubicBezTo>
                <a:cubicBezTo>
                  <a:pt x="1762018" y="5254100"/>
                  <a:pt x="1753196" y="5210660"/>
                  <a:pt x="1748785" y="5161900"/>
                </a:cubicBezTo>
                <a:cubicBezTo>
                  <a:pt x="1748785" y="5145721"/>
                  <a:pt x="1731141" y="5140402"/>
                  <a:pt x="1731141" y="5156581"/>
                </a:cubicBezTo>
                <a:cubicBezTo>
                  <a:pt x="1731141" y="5205341"/>
                  <a:pt x="1687031" y="5248781"/>
                  <a:pt x="1704675" y="5303082"/>
                </a:cubicBezTo>
                <a:cubicBezTo>
                  <a:pt x="1656154" y="5319261"/>
                  <a:pt x="1616454" y="5292000"/>
                  <a:pt x="1589988" y="5243240"/>
                </a:cubicBezTo>
                <a:cubicBezTo>
                  <a:pt x="1576755" y="5205341"/>
                  <a:pt x="1594399" y="5167441"/>
                  <a:pt x="1616454" y="5135083"/>
                </a:cubicBezTo>
                <a:cubicBezTo>
                  <a:pt x="1585577" y="5129542"/>
                  <a:pt x="1567933" y="5086101"/>
                  <a:pt x="1532645" y="5086101"/>
                </a:cubicBezTo>
                <a:cubicBezTo>
                  <a:pt x="1528234" y="5183842"/>
                  <a:pt x="1523823" y="5189161"/>
                  <a:pt x="1497357" y="5237921"/>
                </a:cubicBezTo>
                <a:cubicBezTo>
                  <a:pt x="1417076" y="5172982"/>
                  <a:pt x="1408254" y="5178301"/>
                  <a:pt x="1386199" y="5292000"/>
                </a:cubicBezTo>
                <a:cubicBezTo>
                  <a:pt x="1381788" y="5319261"/>
                  <a:pt x="1367672" y="5346522"/>
                  <a:pt x="1358850" y="5368021"/>
                </a:cubicBezTo>
                <a:cubicBezTo>
                  <a:pt x="1345617" y="5405920"/>
                  <a:pt x="1332384" y="5411239"/>
                  <a:pt x="1314740" y="5373340"/>
                </a:cubicBezTo>
                <a:cubicBezTo>
                  <a:pt x="1292685" y="5324580"/>
                  <a:pt x="1288274" y="5275821"/>
                  <a:pt x="1266219" y="5227061"/>
                </a:cubicBezTo>
                <a:cubicBezTo>
                  <a:pt x="1261808" y="5319261"/>
                  <a:pt x="1279452" y="5405920"/>
                  <a:pt x="1275041" y="5492579"/>
                </a:cubicBezTo>
                <a:cubicBezTo>
                  <a:pt x="1244163" y="5492579"/>
                  <a:pt x="1213286" y="5481941"/>
                  <a:pt x="1213286" y="5438500"/>
                </a:cubicBezTo>
                <a:cubicBezTo>
                  <a:pt x="1208875" y="5395060"/>
                  <a:pt x="1195642" y="5389741"/>
                  <a:pt x="1164765" y="5389741"/>
                </a:cubicBezTo>
                <a:cubicBezTo>
                  <a:pt x="1151532" y="5395060"/>
                  <a:pt x="1133888" y="5389741"/>
                  <a:pt x="1120655" y="5384421"/>
                </a:cubicBezTo>
                <a:cubicBezTo>
                  <a:pt x="1022730" y="5368021"/>
                  <a:pt x="934509" y="5313942"/>
                  <a:pt x="841878" y="5292000"/>
                </a:cubicBezTo>
                <a:cubicBezTo>
                  <a:pt x="771301" y="5275821"/>
                  <a:pt x="771301" y="5275821"/>
                  <a:pt x="780123" y="5357160"/>
                </a:cubicBezTo>
                <a:cubicBezTo>
                  <a:pt x="784534" y="5378659"/>
                  <a:pt x="784534" y="5400601"/>
                  <a:pt x="784534" y="5416780"/>
                </a:cubicBezTo>
                <a:cubicBezTo>
                  <a:pt x="784534" y="5433181"/>
                  <a:pt x="793356" y="5454680"/>
                  <a:pt x="771301" y="5454680"/>
                </a:cubicBezTo>
                <a:cubicBezTo>
                  <a:pt x="753657" y="5454680"/>
                  <a:pt x="736013" y="5454680"/>
                  <a:pt x="736013" y="5422321"/>
                </a:cubicBezTo>
                <a:cubicBezTo>
                  <a:pt x="736013" y="5400601"/>
                  <a:pt x="731602" y="5378659"/>
                  <a:pt x="731602" y="5357160"/>
                </a:cubicBezTo>
                <a:lnTo>
                  <a:pt x="713958" y="5357160"/>
                </a:lnTo>
                <a:cubicBezTo>
                  <a:pt x="705136" y="5373340"/>
                  <a:pt x="709547" y="5405920"/>
                  <a:pt x="687492" y="5416780"/>
                </a:cubicBezTo>
                <a:cubicBezTo>
                  <a:pt x="669847" y="5389741"/>
                  <a:pt x="674259" y="5357160"/>
                  <a:pt x="674259" y="5330121"/>
                </a:cubicBezTo>
                <a:lnTo>
                  <a:pt x="669847" y="5330121"/>
                </a:lnTo>
                <a:lnTo>
                  <a:pt x="665436" y="5330121"/>
                </a:lnTo>
                <a:cubicBezTo>
                  <a:pt x="661025" y="5346522"/>
                  <a:pt x="656614" y="5357160"/>
                  <a:pt x="652203" y="5373340"/>
                </a:cubicBezTo>
                <a:cubicBezTo>
                  <a:pt x="647792" y="5384421"/>
                  <a:pt x="638970" y="5395060"/>
                  <a:pt x="624855" y="5395060"/>
                </a:cubicBezTo>
                <a:cubicBezTo>
                  <a:pt x="607211" y="5395060"/>
                  <a:pt x="598389" y="5373340"/>
                  <a:pt x="602800" y="5362480"/>
                </a:cubicBezTo>
                <a:cubicBezTo>
                  <a:pt x="611622" y="5281361"/>
                  <a:pt x="563101" y="5275821"/>
                  <a:pt x="514579" y="5259641"/>
                </a:cubicBezTo>
                <a:cubicBezTo>
                  <a:pt x="518990" y="5340981"/>
                  <a:pt x="571923" y="5427640"/>
                  <a:pt x="479291" y="5481941"/>
                </a:cubicBezTo>
                <a:cubicBezTo>
                  <a:pt x="435181" y="5362480"/>
                  <a:pt x="338138" y="5433181"/>
                  <a:pt x="267562" y="5411239"/>
                </a:cubicBezTo>
                <a:cubicBezTo>
                  <a:pt x="232273" y="5400601"/>
                  <a:pt x="245506" y="5454680"/>
                  <a:pt x="227862" y="5465761"/>
                </a:cubicBezTo>
                <a:cubicBezTo>
                  <a:pt x="214629" y="5476400"/>
                  <a:pt x="204925" y="5498120"/>
                  <a:pt x="187281" y="5492579"/>
                </a:cubicBezTo>
                <a:cubicBezTo>
                  <a:pt x="166108" y="5496125"/>
                  <a:pt x="127291" y="5512526"/>
                  <a:pt x="99060" y="5487260"/>
                </a:cubicBezTo>
                <a:cubicBezTo>
                  <a:pt x="70830" y="5461994"/>
                  <a:pt x="28484" y="5400601"/>
                  <a:pt x="15251" y="5340981"/>
                </a:cubicBezTo>
                <a:lnTo>
                  <a:pt x="11278" y="5346268"/>
                </a:lnTo>
                <a:lnTo>
                  <a:pt x="524" y="5307700"/>
                </a:lnTo>
                <a:cubicBezTo>
                  <a:pt x="-1387" y="5290273"/>
                  <a:pt x="1570" y="5272629"/>
                  <a:pt x="15484" y="5255311"/>
                </a:cubicBezTo>
                <a:cubicBezTo>
                  <a:pt x="34453" y="5234905"/>
                  <a:pt x="71648" y="5195709"/>
                  <a:pt x="32691" y="5145477"/>
                </a:cubicBezTo>
                <a:cubicBezTo>
                  <a:pt x="60496" y="5152395"/>
                  <a:pt x="90151" y="5176053"/>
                  <a:pt x="106617" y="5139539"/>
                </a:cubicBezTo>
                <a:cubicBezTo>
                  <a:pt x="95066" y="5137545"/>
                  <a:pt x="88219" y="5138478"/>
                  <a:pt x="76668" y="5136483"/>
                </a:cubicBezTo>
                <a:cubicBezTo>
                  <a:pt x="60414" y="5131560"/>
                  <a:pt x="32985" y="5124876"/>
                  <a:pt x="32902" y="5104040"/>
                </a:cubicBezTo>
                <a:cubicBezTo>
                  <a:pt x="37712" y="5086250"/>
                  <a:pt x="56298" y="5087429"/>
                  <a:pt x="74695" y="5088490"/>
                </a:cubicBezTo>
                <a:cubicBezTo>
                  <a:pt x="95424" y="5085807"/>
                  <a:pt x="116194" y="5093542"/>
                  <a:pt x="139107" y="5097415"/>
                </a:cubicBezTo>
                <a:cubicBezTo>
                  <a:pt x="143917" y="5079625"/>
                  <a:pt x="125625" y="5057845"/>
                  <a:pt x="139654" y="5045795"/>
                </a:cubicBezTo>
                <a:cubicBezTo>
                  <a:pt x="174159" y="5062080"/>
                  <a:pt x="271145" y="5049715"/>
                  <a:pt x="299014" y="5025498"/>
                </a:cubicBezTo>
                <a:cubicBezTo>
                  <a:pt x="303676" y="5018009"/>
                  <a:pt x="315374" y="5009703"/>
                  <a:pt x="317705" y="5005958"/>
                </a:cubicBezTo>
                <a:cubicBezTo>
                  <a:pt x="310735" y="4975639"/>
                  <a:pt x="320142" y="4981495"/>
                  <a:pt x="345428" y="4992041"/>
                </a:cubicBezTo>
                <a:cubicBezTo>
                  <a:pt x="423805" y="5020051"/>
                  <a:pt x="452182" y="5005502"/>
                  <a:pt x="464008" y="4934925"/>
                </a:cubicBezTo>
                <a:cubicBezTo>
                  <a:pt x="464155" y="4924624"/>
                  <a:pt x="466445" y="4910462"/>
                  <a:pt x="471107" y="4902973"/>
                </a:cubicBezTo>
                <a:cubicBezTo>
                  <a:pt x="492089" y="4869271"/>
                  <a:pt x="469093" y="4844563"/>
                  <a:pt x="434587" y="4828277"/>
                </a:cubicBezTo>
                <a:cubicBezTo>
                  <a:pt x="400082" y="4811992"/>
                  <a:pt x="386306" y="4793023"/>
                  <a:pt x="395736" y="4757327"/>
                </a:cubicBezTo>
                <a:cubicBezTo>
                  <a:pt x="405061" y="4742348"/>
                  <a:pt x="409976" y="4703840"/>
                  <a:pt x="409976" y="4703840"/>
                </a:cubicBezTo>
                <a:cubicBezTo>
                  <a:pt x="380239" y="4659347"/>
                  <a:pt x="414809" y="4644496"/>
                  <a:pt x="442719" y="4630696"/>
                </a:cubicBezTo>
                <a:cubicBezTo>
                  <a:pt x="403657" y="4601182"/>
                  <a:pt x="371483" y="4581152"/>
                  <a:pt x="325198" y="4552337"/>
                </a:cubicBezTo>
                <a:cubicBezTo>
                  <a:pt x="374345" y="4545522"/>
                  <a:pt x="399989" y="4504331"/>
                  <a:pt x="448312" y="4550003"/>
                </a:cubicBezTo>
                <a:cubicBezTo>
                  <a:pt x="475823" y="4577522"/>
                  <a:pt x="454906" y="4580088"/>
                  <a:pt x="438693" y="4585583"/>
                </a:cubicBezTo>
                <a:cubicBezTo>
                  <a:pt x="464020" y="4606546"/>
                  <a:pt x="484260" y="4646166"/>
                  <a:pt x="526184" y="4640050"/>
                </a:cubicBezTo>
                <a:cubicBezTo>
                  <a:pt x="537734" y="4642045"/>
                  <a:pt x="563167" y="4642291"/>
                  <a:pt x="554094" y="4626251"/>
                </a:cubicBezTo>
                <a:cubicBezTo>
                  <a:pt x="551869" y="4609277"/>
                  <a:pt x="577873" y="4588055"/>
                  <a:pt x="533536" y="4577079"/>
                </a:cubicBezTo>
                <a:cubicBezTo>
                  <a:pt x="514950" y="4575901"/>
                  <a:pt x="508208" y="4556116"/>
                  <a:pt x="508821" y="4545067"/>
                </a:cubicBezTo>
                <a:cubicBezTo>
                  <a:pt x="522915" y="4501880"/>
                  <a:pt x="509244" y="4462194"/>
                  <a:pt x="488726" y="4423440"/>
                </a:cubicBezTo>
                <a:cubicBezTo>
                  <a:pt x="536820" y="4458577"/>
                  <a:pt x="589805" y="4496760"/>
                  <a:pt x="642790" y="4534942"/>
                </a:cubicBezTo>
                <a:cubicBezTo>
                  <a:pt x="647559" y="4506734"/>
                  <a:pt x="612865" y="4490331"/>
                  <a:pt x="622337" y="4465052"/>
                </a:cubicBezTo>
                <a:cubicBezTo>
                  <a:pt x="659174" y="4477593"/>
                  <a:pt x="698529" y="4486507"/>
                  <a:pt x="733035" y="4502792"/>
                </a:cubicBezTo>
                <a:cubicBezTo>
                  <a:pt x="776759" y="4524817"/>
                  <a:pt x="776865" y="4504099"/>
                  <a:pt x="767751" y="4477641"/>
                </a:cubicBezTo>
                <a:cubicBezTo>
                  <a:pt x="763194" y="4464412"/>
                  <a:pt x="754122" y="4448372"/>
                  <a:pt x="747233" y="4438888"/>
                </a:cubicBezTo>
                <a:cubicBezTo>
                  <a:pt x="724384" y="4403879"/>
                  <a:pt x="719786" y="4380232"/>
                  <a:pt x="782202" y="4382718"/>
                </a:cubicBezTo>
                <a:cubicBezTo>
                  <a:pt x="710755" y="4374610"/>
                  <a:pt x="715440" y="4325567"/>
                  <a:pt x="713362" y="4298293"/>
                </a:cubicBezTo>
                <a:cubicBezTo>
                  <a:pt x="711283" y="4271019"/>
                  <a:pt x="755113" y="4272326"/>
                  <a:pt x="782877" y="4268826"/>
                </a:cubicBezTo>
                <a:cubicBezTo>
                  <a:pt x="817676" y="4264510"/>
                  <a:pt x="834314" y="4247850"/>
                  <a:pt x="811465" y="4212841"/>
                </a:cubicBezTo>
                <a:cubicBezTo>
                  <a:pt x="806908" y="4199612"/>
                  <a:pt x="802163" y="4186266"/>
                  <a:pt x="793091" y="4170226"/>
                </a:cubicBezTo>
                <a:cubicBezTo>
                  <a:pt x="846182" y="4187690"/>
                  <a:pt x="892279" y="4216388"/>
                  <a:pt x="956879" y="4225429"/>
                </a:cubicBezTo>
                <a:cubicBezTo>
                  <a:pt x="881045" y="4152238"/>
                  <a:pt x="747035" y="4151945"/>
                  <a:pt x="724608" y="4034063"/>
                </a:cubicBezTo>
                <a:cubicBezTo>
                  <a:pt x="761591" y="4036304"/>
                  <a:pt x="786730" y="4057150"/>
                  <a:pt x="814388" y="4074369"/>
                </a:cubicBezTo>
                <a:lnTo>
                  <a:pt x="897364" y="4126026"/>
                </a:lnTo>
                <a:cubicBezTo>
                  <a:pt x="874473" y="4080599"/>
                  <a:pt x="835370" y="4040667"/>
                  <a:pt x="817183" y="3998169"/>
                </a:cubicBezTo>
                <a:cubicBezTo>
                  <a:pt x="812626" y="3984940"/>
                  <a:pt x="808258" y="3971828"/>
                  <a:pt x="819767" y="3963405"/>
                </a:cubicBezTo>
                <a:cubicBezTo>
                  <a:pt x="831277" y="3954983"/>
                  <a:pt x="845158" y="3953233"/>
                  <a:pt x="861413" y="3958157"/>
                </a:cubicBezTo>
                <a:cubicBezTo>
                  <a:pt x="881995" y="3965774"/>
                  <a:pt x="882036" y="3976192"/>
                  <a:pt x="875043" y="3987426"/>
                </a:cubicBezTo>
                <a:cubicBezTo>
                  <a:pt x="863386" y="4006149"/>
                  <a:pt x="879641" y="4011072"/>
                  <a:pt x="898038" y="4012134"/>
                </a:cubicBezTo>
                <a:cubicBezTo>
                  <a:pt x="951088" y="4019180"/>
                  <a:pt x="994813" y="4041205"/>
                  <a:pt x="1022407" y="4089560"/>
                </a:cubicBezTo>
                <a:cubicBezTo>
                  <a:pt x="1024738" y="4085815"/>
                  <a:pt x="1024738" y="4085815"/>
                  <a:pt x="1029254" y="4088627"/>
                </a:cubicBezTo>
                <a:cubicBezTo>
                  <a:pt x="1029401" y="4078326"/>
                  <a:pt x="1024656" y="4064980"/>
                  <a:pt x="1029318" y="4057491"/>
                </a:cubicBezTo>
                <a:cubicBezTo>
                  <a:pt x="1059730" y="3988092"/>
                  <a:pt x="1020961" y="3937977"/>
                  <a:pt x="951910" y="3894988"/>
                </a:cubicBezTo>
                <a:cubicBezTo>
                  <a:pt x="947206" y="3892060"/>
                  <a:pt x="937986" y="3886320"/>
                  <a:pt x="942649" y="3878831"/>
                </a:cubicBezTo>
                <a:cubicBezTo>
                  <a:pt x="979738" y="3860353"/>
                  <a:pt x="1000003" y="3930125"/>
                  <a:pt x="1039612" y="3908019"/>
                </a:cubicBezTo>
                <a:cubicBezTo>
                  <a:pt x="1007821" y="3866405"/>
                  <a:pt x="961724" y="3837707"/>
                  <a:pt x="927324" y="3800703"/>
                </a:cubicBezTo>
                <a:cubicBezTo>
                  <a:pt x="901997" y="3779739"/>
                  <a:pt x="851425" y="3758648"/>
                  <a:pt x="872407" y="3724946"/>
                </a:cubicBezTo>
                <a:cubicBezTo>
                  <a:pt x="888725" y="3698734"/>
                  <a:pt x="932303" y="3731059"/>
                  <a:pt x="964624" y="3740789"/>
                </a:cubicBezTo>
                <a:cubicBezTo>
                  <a:pt x="964624" y="3740789"/>
                  <a:pt x="966956" y="3737044"/>
                  <a:pt x="973991" y="3736228"/>
                </a:cubicBezTo>
                <a:cubicBezTo>
                  <a:pt x="960214" y="3717259"/>
                  <a:pt x="953285" y="3697357"/>
                  <a:pt x="939696" y="3678506"/>
                </a:cubicBezTo>
                <a:cubicBezTo>
                  <a:pt x="962757" y="3672078"/>
                  <a:pt x="971870" y="3698536"/>
                  <a:pt x="988084" y="3693042"/>
                </a:cubicBezTo>
                <a:cubicBezTo>
                  <a:pt x="1009065" y="3659340"/>
                  <a:pt x="1009317" y="3628321"/>
                  <a:pt x="967736" y="3602434"/>
                </a:cubicBezTo>
                <a:cubicBezTo>
                  <a:pt x="924158" y="3570109"/>
                  <a:pt x="961100" y="3561931"/>
                  <a:pt x="979645" y="3552692"/>
                </a:cubicBezTo>
                <a:cubicBezTo>
                  <a:pt x="956502" y="3538284"/>
                  <a:pt x="933589" y="3534411"/>
                  <a:pt x="924475" y="3507954"/>
                </a:cubicBezTo>
                <a:cubicBezTo>
                  <a:pt x="970636" y="3505516"/>
                  <a:pt x="995816" y="3536780"/>
                  <a:pt x="1009634" y="3566166"/>
                </a:cubicBezTo>
                <a:cubicBezTo>
                  <a:pt x="1036893" y="3624705"/>
                  <a:pt x="1080765" y="3636429"/>
                  <a:pt x="1140703" y="3652960"/>
                </a:cubicBezTo>
                <a:cubicBezTo>
                  <a:pt x="1076818" y="3540444"/>
                  <a:pt x="1076777" y="3530026"/>
                  <a:pt x="1143879" y="3483469"/>
                </a:cubicBezTo>
                <a:cubicBezTo>
                  <a:pt x="1162611" y="3474347"/>
                  <a:pt x="1188721" y="3432407"/>
                  <a:pt x="1220937" y="3462855"/>
                </a:cubicBezTo>
                <a:cubicBezTo>
                  <a:pt x="1248448" y="3490374"/>
                  <a:pt x="1280581" y="3499987"/>
                  <a:pt x="1317417" y="3512528"/>
                </a:cubicBezTo>
                <a:cubicBezTo>
                  <a:pt x="1290158" y="3453990"/>
                  <a:pt x="1221001" y="3431719"/>
                  <a:pt x="1191222" y="3376808"/>
                </a:cubicBezTo>
                <a:cubicBezTo>
                  <a:pt x="1232868" y="3371559"/>
                  <a:pt x="1272077" y="3390773"/>
                  <a:pt x="1311286" y="3409987"/>
                </a:cubicBezTo>
                <a:cubicBezTo>
                  <a:pt x="1345792" y="3426273"/>
                  <a:pt x="1380297" y="3442558"/>
                  <a:pt x="1419506" y="3461772"/>
                </a:cubicBezTo>
                <a:cubicBezTo>
                  <a:pt x="1417239" y="3434380"/>
                  <a:pt x="1398841" y="3433319"/>
                  <a:pt x="1385106" y="3424768"/>
                </a:cubicBezTo>
                <a:lnTo>
                  <a:pt x="1295137" y="3384345"/>
                </a:lnTo>
                <a:cubicBezTo>
                  <a:pt x="1242193" y="3356581"/>
                  <a:pt x="1237824" y="3343469"/>
                  <a:pt x="1272500" y="3307900"/>
                </a:cubicBezTo>
                <a:cubicBezTo>
                  <a:pt x="1279493" y="3296666"/>
                  <a:pt x="1281971" y="3282621"/>
                  <a:pt x="1277226" y="3269275"/>
                </a:cubicBezTo>
                <a:cubicBezTo>
                  <a:pt x="1272816" y="3245745"/>
                  <a:pt x="1261559" y="3223149"/>
                  <a:pt x="1247783" y="3204181"/>
                </a:cubicBezTo>
                <a:cubicBezTo>
                  <a:pt x="1236379" y="3191885"/>
                  <a:pt x="1194756" y="3155581"/>
                  <a:pt x="1252468" y="3155138"/>
                </a:cubicBezTo>
                <a:cubicBezTo>
                  <a:pt x="1266539" y="3153505"/>
                  <a:pt x="1276010" y="3128226"/>
                  <a:pt x="1248352" y="3111007"/>
                </a:cubicBezTo>
                <a:cubicBezTo>
                  <a:pt x="1213847" y="3094722"/>
                  <a:pt x="1186147" y="3067085"/>
                  <a:pt x="1163151" y="3042377"/>
                </a:cubicBezTo>
                <a:cubicBezTo>
                  <a:pt x="1151747" y="3030082"/>
                  <a:pt x="1142486" y="3013924"/>
                  <a:pt x="1144965" y="2999879"/>
                </a:cubicBezTo>
                <a:cubicBezTo>
                  <a:pt x="1154290" y="2984900"/>
                  <a:pt x="1175060" y="2992635"/>
                  <a:pt x="1186611" y="2994630"/>
                </a:cubicBezTo>
                <a:cubicBezTo>
                  <a:pt x="1205941" y="2994194"/>
                  <a:pt x="1224380" y="3005673"/>
                  <a:pt x="1242777" y="3006735"/>
                </a:cubicBezTo>
                <a:cubicBezTo>
                  <a:pt x="1279761" y="3008975"/>
                  <a:pt x="1318928" y="3017771"/>
                  <a:pt x="1287154" y="2956421"/>
                </a:cubicBezTo>
                <a:lnTo>
                  <a:pt x="1392895" y="3022251"/>
                </a:lnTo>
                <a:cubicBezTo>
                  <a:pt x="1349487" y="2938071"/>
                  <a:pt x="1296942" y="2868988"/>
                  <a:pt x="1230327" y="2801536"/>
                </a:cubicBezTo>
                <a:cubicBezTo>
                  <a:pt x="1253387" y="2795109"/>
                  <a:pt x="1276530" y="2809516"/>
                  <a:pt x="1297218" y="2796415"/>
                </a:cubicBezTo>
                <a:cubicBezTo>
                  <a:pt x="1269559" y="2779196"/>
                  <a:pt x="1239570" y="2765722"/>
                  <a:pt x="1212058" y="2738203"/>
                </a:cubicBezTo>
                <a:cubicBezTo>
                  <a:pt x="1274474" y="2740688"/>
                  <a:pt x="1327818" y="2727133"/>
                  <a:pt x="1382946" y="2761454"/>
                </a:cubicBezTo>
                <a:cubicBezTo>
                  <a:pt x="1387462" y="2764265"/>
                  <a:pt x="1391978" y="2767077"/>
                  <a:pt x="1399201" y="2766377"/>
                </a:cubicBezTo>
                <a:cubicBezTo>
                  <a:pt x="1479785" y="2759390"/>
                  <a:pt x="1551315" y="2788333"/>
                  <a:pt x="1620220" y="2841622"/>
                </a:cubicBezTo>
                <a:cubicBezTo>
                  <a:pt x="1631624" y="2853918"/>
                  <a:pt x="1652541" y="2851352"/>
                  <a:pt x="1661866" y="2836373"/>
                </a:cubicBezTo>
                <a:cubicBezTo>
                  <a:pt x="1613543" y="2790702"/>
                  <a:pt x="1537539" y="2769365"/>
                  <a:pt x="1501060" y="2705087"/>
                </a:cubicBezTo>
                <a:cubicBezTo>
                  <a:pt x="1535565" y="2721372"/>
                  <a:pt x="1567739" y="2741402"/>
                  <a:pt x="1604617" y="2764361"/>
                </a:cubicBezTo>
                <a:cubicBezTo>
                  <a:pt x="1636791" y="2784391"/>
                  <a:pt x="1668965" y="2804421"/>
                  <a:pt x="1711077" y="2798423"/>
                </a:cubicBezTo>
                <a:cubicBezTo>
                  <a:pt x="1685856" y="2756741"/>
                  <a:pt x="1665338" y="2717988"/>
                  <a:pt x="1644632" y="2679118"/>
                </a:cubicBezTo>
                <a:cubicBezTo>
                  <a:pt x="1635560" y="2663077"/>
                  <a:pt x="1624303" y="2640481"/>
                  <a:pt x="1628965" y="2632992"/>
                </a:cubicBezTo>
                <a:cubicBezTo>
                  <a:pt x="1663787" y="2587123"/>
                  <a:pt x="1610696" y="2569659"/>
                  <a:pt x="1580853" y="2545884"/>
                </a:cubicBezTo>
                <a:cubicBezTo>
                  <a:pt x="1569449" y="2533589"/>
                  <a:pt x="1546536" y="2529715"/>
                  <a:pt x="1544122" y="2512625"/>
                </a:cubicBezTo>
                <a:cubicBezTo>
                  <a:pt x="1565186" y="2499758"/>
                  <a:pt x="1592615" y="2506443"/>
                  <a:pt x="1618048" y="2506688"/>
                </a:cubicBezTo>
                <a:cubicBezTo>
                  <a:pt x="1685126" y="2501684"/>
                  <a:pt x="1685126" y="2501684"/>
                  <a:pt x="1669377" y="2434723"/>
                </a:cubicBezTo>
                <a:cubicBezTo>
                  <a:pt x="1660075" y="2408148"/>
                  <a:pt x="1655853" y="2384736"/>
                  <a:pt x="1651443" y="2361206"/>
                </a:cubicBezTo>
                <a:cubicBezTo>
                  <a:pt x="1644472" y="2330886"/>
                  <a:pt x="1649428" y="2302796"/>
                  <a:pt x="1689209" y="2300543"/>
                </a:cubicBezTo>
                <a:cubicBezTo>
                  <a:pt x="1725816" y="2302549"/>
                  <a:pt x="1726110" y="2281948"/>
                  <a:pt x="1721700" y="2258418"/>
                </a:cubicBezTo>
                <a:cubicBezTo>
                  <a:pt x="1714917" y="2228216"/>
                  <a:pt x="1703431" y="2195085"/>
                  <a:pt x="1692132" y="2162071"/>
                </a:cubicBezTo>
                <a:lnTo>
                  <a:pt x="1752153" y="2199437"/>
                </a:lnTo>
                <a:cubicBezTo>
                  <a:pt x="1740520" y="2176607"/>
                  <a:pt x="1712903" y="2169806"/>
                  <a:pt x="1715339" y="2145343"/>
                </a:cubicBezTo>
                <a:cubicBezTo>
                  <a:pt x="1749845" y="2161628"/>
                  <a:pt x="1779834" y="2175103"/>
                  <a:pt x="1809824" y="2188577"/>
                </a:cubicBezTo>
                <a:cubicBezTo>
                  <a:pt x="1816735" y="2156507"/>
                  <a:pt x="1865269" y="2160742"/>
                  <a:pt x="1876925" y="2142019"/>
                </a:cubicBezTo>
                <a:cubicBezTo>
                  <a:pt x="1904754" y="2107384"/>
                  <a:pt x="1879720" y="2065819"/>
                  <a:pt x="1849836" y="2031627"/>
                </a:cubicBezTo>
                <a:cubicBezTo>
                  <a:pt x="1907801" y="2000165"/>
                  <a:pt x="1968563" y="1964210"/>
                  <a:pt x="2003532" y="1908040"/>
                </a:cubicBezTo>
                <a:cubicBezTo>
                  <a:pt x="1975874" y="1890822"/>
                  <a:pt x="1927234" y="1907305"/>
                  <a:pt x="1943846" y="1860491"/>
                </a:cubicBezTo>
                <a:cubicBezTo>
                  <a:pt x="1960165" y="1834278"/>
                  <a:pt x="2024766" y="1843320"/>
                  <a:pt x="2047573" y="1867910"/>
                </a:cubicBezTo>
                <a:cubicBezTo>
                  <a:pt x="2079830" y="1908776"/>
                  <a:pt x="2121370" y="1924246"/>
                  <a:pt x="2165095" y="1946270"/>
                </a:cubicBezTo>
                <a:cubicBezTo>
                  <a:pt x="2178830" y="1954821"/>
                  <a:pt x="2192671" y="1942654"/>
                  <a:pt x="2178936" y="1934103"/>
                </a:cubicBezTo>
                <a:cubicBezTo>
                  <a:pt x="2137542" y="1908333"/>
                  <a:pt x="2123977" y="1847928"/>
                  <a:pt x="2068555" y="1834209"/>
                </a:cubicBezTo>
                <a:cubicBezTo>
                  <a:pt x="2080463" y="1784467"/>
                  <a:pt x="2124587" y="1765173"/>
                  <a:pt x="2179968" y="1768474"/>
                </a:cubicBezTo>
                <a:cubicBezTo>
                  <a:pt x="2219136" y="1777270"/>
                  <a:pt x="2241985" y="1812279"/>
                  <a:pt x="2257799" y="1848104"/>
                </a:cubicBezTo>
                <a:cubicBezTo>
                  <a:pt x="2278822" y="1824820"/>
                  <a:pt x="2325025" y="1832800"/>
                  <a:pt x="2343675" y="1802843"/>
                </a:cubicBezTo>
                <a:cubicBezTo>
                  <a:pt x="2263031" y="1747441"/>
                  <a:pt x="2260846" y="1740885"/>
                  <a:pt x="2233440" y="1692648"/>
                </a:cubicBezTo>
                <a:cubicBezTo>
                  <a:pt x="2330998" y="1658816"/>
                  <a:pt x="2331145" y="1648515"/>
                  <a:pt x="2246279" y="1569701"/>
                </a:cubicBezTo>
                <a:cubicBezTo>
                  <a:pt x="2225467" y="1551549"/>
                  <a:pt x="2209785" y="1525159"/>
                  <a:pt x="2196197" y="1506307"/>
                </a:cubicBezTo>
                <a:cubicBezTo>
                  <a:pt x="2171016" y="1475043"/>
                  <a:pt x="2173494" y="1460998"/>
                  <a:pt x="2214993" y="1466049"/>
                </a:cubicBezTo>
                <a:cubicBezTo>
                  <a:pt x="2268043" y="1473096"/>
                  <a:pt x="2311768" y="1495121"/>
                  <a:pt x="2364818" y="1502168"/>
                </a:cubicBezTo>
                <a:cubicBezTo>
                  <a:pt x="2288878" y="1449695"/>
                  <a:pt x="2205985" y="1418874"/>
                  <a:pt x="2134749" y="1369329"/>
                </a:cubicBezTo>
                <a:cubicBezTo>
                  <a:pt x="2151068" y="1343116"/>
                  <a:pt x="2176418" y="1322526"/>
                  <a:pt x="2213296" y="1345485"/>
                </a:cubicBezTo>
                <a:cubicBezTo>
                  <a:pt x="2252505" y="1364699"/>
                  <a:pt x="2264014" y="1356276"/>
                  <a:pt x="2280333" y="1330063"/>
                </a:cubicBezTo>
                <a:cubicBezTo>
                  <a:pt x="2282811" y="1316018"/>
                  <a:pt x="2296652" y="1303851"/>
                  <a:pt x="2308161" y="1295428"/>
                </a:cubicBezTo>
                <a:cubicBezTo>
                  <a:pt x="2373838" y="1220965"/>
                  <a:pt x="2466372" y="1174653"/>
                  <a:pt x="2533956" y="1107611"/>
                </a:cubicBezTo>
                <a:cubicBezTo>
                  <a:pt x="2584991" y="1056248"/>
                  <a:pt x="2584991" y="1056248"/>
                  <a:pt x="2511277" y="1020748"/>
                </a:cubicBezTo>
                <a:cubicBezTo>
                  <a:pt x="2490695" y="1013131"/>
                  <a:pt x="2472068" y="1001535"/>
                  <a:pt x="2458332" y="992984"/>
                </a:cubicBezTo>
                <a:cubicBezTo>
                  <a:pt x="2444409" y="984316"/>
                  <a:pt x="2421496" y="980443"/>
                  <a:pt x="2433152" y="961720"/>
                </a:cubicBezTo>
                <a:cubicBezTo>
                  <a:pt x="2442477" y="946741"/>
                  <a:pt x="2451802" y="931762"/>
                  <a:pt x="2479273" y="948864"/>
                </a:cubicBezTo>
                <a:cubicBezTo>
                  <a:pt x="2497711" y="960343"/>
                  <a:pt x="2518670" y="968195"/>
                  <a:pt x="2536920" y="979557"/>
                </a:cubicBezTo>
                <a:lnTo>
                  <a:pt x="2546246" y="964579"/>
                </a:lnTo>
                <a:cubicBezTo>
                  <a:pt x="2537173" y="948538"/>
                  <a:pt x="2507183" y="935064"/>
                  <a:pt x="2509620" y="910601"/>
                </a:cubicBezTo>
                <a:cubicBezTo>
                  <a:pt x="2541900" y="909913"/>
                  <a:pt x="2567227" y="930877"/>
                  <a:pt x="2590181" y="945167"/>
                </a:cubicBezTo>
                <a:lnTo>
                  <a:pt x="2592513" y="941422"/>
                </a:lnTo>
                <a:lnTo>
                  <a:pt x="2594844" y="937678"/>
                </a:lnTo>
                <a:cubicBezTo>
                  <a:pt x="2583252" y="925265"/>
                  <a:pt x="2576552" y="915898"/>
                  <a:pt x="2565148" y="903603"/>
                </a:cubicBezTo>
                <a:cubicBezTo>
                  <a:pt x="2558072" y="894001"/>
                  <a:pt x="2553703" y="880889"/>
                  <a:pt x="2561163" y="868906"/>
                </a:cubicBezTo>
                <a:cubicBezTo>
                  <a:pt x="2570488" y="853928"/>
                  <a:pt x="2593589" y="857918"/>
                  <a:pt x="2600478" y="867402"/>
                </a:cubicBezTo>
                <a:cubicBezTo>
                  <a:pt x="2664679" y="917763"/>
                  <a:pt x="2695026" y="879500"/>
                  <a:pt x="2734405" y="846860"/>
                </a:cubicBezTo>
                <a:cubicBezTo>
                  <a:pt x="2663022" y="807616"/>
                  <a:pt x="2561480" y="806752"/>
                  <a:pt x="2564339" y="699416"/>
                </a:cubicBezTo>
                <a:cubicBezTo>
                  <a:pt x="2689065" y="725105"/>
                  <a:pt x="2680332" y="605357"/>
                  <a:pt x="2736259" y="557039"/>
                </a:cubicBezTo>
                <a:cubicBezTo>
                  <a:pt x="2763941" y="532704"/>
                  <a:pt x="2711038" y="515357"/>
                  <a:pt x="2710955" y="494522"/>
                </a:cubicBezTo>
                <a:cubicBezTo>
                  <a:pt x="2708918" y="477665"/>
                  <a:pt x="2695608" y="457948"/>
                  <a:pt x="2709637" y="445897"/>
                </a:cubicBezTo>
                <a:cubicBezTo>
                  <a:pt x="2717816" y="426049"/>
                  <a:pt x="2724408" y="384428"/>
                  <a:pt x="2760777" y="373816"/>
                </a:cubicBezTo>
                <a:cubicBezTo>
                  <a:pt x="2797147" y="363203"/>
                  <a:pt x="2871645" y="359701"/>
                  <a:pt x="2929252" y="379976"/>
                </a:cubicBezTo>
                <a:cubicBezTo>
                  <a:pt x="2888322" y="281751"/>
                  <a:pt x="2897605" y="256355"/>
                  <a:pt x="2973798" y="277809"/>
                </a:cubicBezTo>
                <a:close/>
                <a:moveTo>
                  <a:pt x="3140035" y="81724"/>
                </a:moveTo>
                <a:lnTo>
                  <a:pt x="3147401" y="106542"/>
                </a:lnTo>
                <a:cubicBezTo>
                  <a:pt x="3161187" y="120862"/>
                  <a:pt x="3190069" y="121994"/>
                  <a:pt x="3234202" y="111757"/>
                </a:cubicBezTo>
                <a:cubicBezTo>
                  <a:pt x="3181456" y="183026"/>
                  <a:pt x="3095210" y="217618"/>
                  <a:pt x="3021704" y="198982"/>
                </a:cubicBezTo>
                <a:lnTo>
                  <a:pt x="2990505" y="196234"/>
                </a:lnTo>
                <a:lnTo>
                  <a:pt x="3005107" y="182875"/>
                </a:lnTo>
                <a:cubicBezTo>
                  <a:pt x="3015540" y="175585"/>
                  <a:pt x="3027373" y="168792"/>
                  <a:pt x="3039686" y="161909"/>
                </a:cubicBezTo>
                <a:cubicBezTo>
                  <a:pt x="3069552" y="144130"/>
                  <a:pt x="3109013" y="132326"/>
                  <a:pt x="3129995" y="98624"/>
                </a:cubicBezTo>
                <a:cubicBezTo>
                  <a:pt x="3134620" y="93709"/>
                  <a:pt x="3137962" y="88970"/>
                  <a:pt x="3139834" y="84371"/>
                </a:cubicBezTo>
                <a:close/>
                <a:moveTo>
                  <a:pt x="3093889" y="0"/>
                </a:moveTo>
                <a:lnTo>
                  <a:pt x="3105597" y="4456"/>
                </a:lnTo>
                <a:lnTo>
                  <a:pt x="3152592" y="16960"/>
                </a:lnTo>
                <a:lnTo>
                  <a:pt x="3151171" y="22196"/>
                </a:lnTo>
                <a:lnTo>
                  <a:pt x="3139499" y="69021"/>
                </a:lnTo>
                <a:lnTo>
                  <a:pt x="3131932" y="58181"/>
                </a:lnTo>
                <a:cubicBezTo>
                  <a:pt x="3127178" y="54003"/>
                  <a:pt x="3120581" y="49896"/>
                  <a:pt x="3111955" y="45825"/>
                </a:cubicBezTo>
                <a:lnTo>
                  <a:pt x="3076016" y="2482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91087847"/>
      </p:ext>
    </p:extLst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=""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788995" y="2249718"/>
            <a:ext cx="1952494" cy="293387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80374945"/>
      </p:ext>
    </p:extLst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=""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788995" y="2249718"/>
            <a:ext cx="1952494" cy="293387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707288597"/>
      </p:ext>
    </p:extLst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=""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788995" y="2249718"/>
            <a:ext cx="1952494" cy="293387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167939886"/>
      </p:ext>
    </p:extLst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="" xmlns:a16="http://schemas.microsoft.com/office/drawing/2014/main" id="{F411A7D3-2EB4-447E-BE5F-AC7E7EEBA567}"/>
              </a:ext>
            </a:extLst>
          </p:cNvPr>
          <p:cNvGrpSpPr/>
          <p:nvPr userDrawn="1"/>
        </p:nvGrpSpPr>
        <p:grpSpPr>
          <a:xfrm>
            <a:off x="-1" y="-121539"/>
            <a:ext cx="12192001" cy="1608851"/>
            <a:chOff x="-1" y="-121539"/>
            <a:chExt cx="12192001" cy="1608851"/>
          </a:xfrm>
        </p:grpSpPr>
        <p:sp>
          <p:nvSpPr>
            <p:cNvPr id="22" name="Rectangle 21">
              <a:extLst>
                <a:ext uri="{FF2B5EF4-FFF2-40B4-BE49-F238E27FC236}">
                  <a16:creationId xmlns="" xmlns:a16="http://schemas.microsoft.com/office/drawing/2014/main" id="{A3CD8CE1-859C-4513-862E-CE4DF1CA8AD9}"/>
                </a:ext>
              </a:extLst>
            </p:cNvPr>
            <p:cNvSpPr/>
            <p:nvPr userDrawn="1"/>
          </p:nvSpPr>
          <p:spPr>
            <a:xfrm>
              <a:off x="0" y="1"/>
              <a:ext cx="12192000" cy="140017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A78A8CBF-574A-4E06-8CA3-B60B0BEC73D5}"/>
                </a:ext>
              </a:extLst>
            </p:cNvPr>
            <p:cNvSpPr/>
            <p:nvPr userDrawn="1"/>
          </p:nvSpPr>
          <p:spPr>
            <a:xfrm>
              <a:off x="-1" y="-121539"/>
              <a:ext cx="12192000" cy="1608851"/>
            </a:xfrm>
            <a:custGeom>
              <a:avLst/>
              <a:gdLst>
                <a:gd name="connsiteX0" fmla="*/ 8760317 w 12192000"/>
                <a:gd name="connsiteY0" fmla="*/ 780798 h 1608850"/>
                <a:gd name="connsiteX1" fmla="*/ 8760317 w 12192000"/>
                <a:gd name="connsiteY1" fmla="*/ 785159 h 1608850"/>
                <a:gd name="connsiteX2" fmla="*/ 8761882 w 12192000"/>
                <a:gd name="connsiteY2" fmla="*/ 787771 h 1608850"/>
                <a:gd name="connsiteX3" fmla="*/ 8762996 w 12192000"/>
                <a:gd name="connsiteY3" fmla="*/ 787771 h 1608850"/>
                <a:gd name="connsiteX4" fmla="*/ 8762996 w 12192000"/>
                <a:gd name="connsiteY4" fmla="*/ 786900 h 1608850"/>
                <a:gd name="connsiteX5" fmla="*/ 8762996 w 12192000"/>
                <a:gd name="connsiteY5" fmla="*/ 780798 h 1608850"/>
                <a:gd name="connsiteX6" fmla="*/ 8761881 w 12192000"/>
                <a:gd name="connsiteY6" fmla="*/ 780798 h 1608850"/>
                <a:gd name="connsiteX7" fmla="*/ 8758924 w 12192000"/>
                <a:gd name="connsiteY7" fmla="*/ 762200 h 1608850"/>
                <a:gd name="connsiteX8" fmla="*/ 8759734 w 12192000"/>
                <a:gd name="connsiteY8" fmla="*/ 771499 h 1608850"/>
                <a:gd name="connsiteX9" fmla="*/ 8762996 w 12192000"/>
                <a:gd name="connsiteY9" fmla="*/ 771499 h 1608850"/>
                <a:gd name="connsiteX10" fmla="*/ 8762996 w 12192000"/>
                <a:gd name="connsiteY10" fmla="*/ 770337 h 1608850"/>
                <a:gd name="connsiteX11" fmla="*/ 8762996 w 12192000"/>
                <a:gd name="connsiteY11" fmla="*/ 762200 h 1608850"/>
                <a:gd name="connsiteX12" fmla="*/ 8761881 w 12192000"/>
                <a:gd name="connsiteY12" fmla="*/ 762200 h 1608850"/>
                <a:gd name="connsiteX13" fmla="*/ 8755951 w 12192000"/>
                <a:gd name="connsiteY13" fmla="*/ 745928 h 1608850"/>
                <a:gd name="connsiteX14" fmla="*/ 8756137 w 12192000"/>
                <a:gd name="connsiteY14" fmla="*/ 746512 h 1608850"/>
                <a:gd name="connsiteX15" fmla="*/ 8758088 w 12192000"/>
                <a:gd name="connsiteY15" fmla="*/ 752614 h 1608850"/>
                <a:gd name="connsiteX16" fmla="*/ 8758113 w 12192000"/>
                <a:gd name="connsiteY16" fmla="*/ 752902 h 1608850"/>
                <a:gd name="connsiteX17" fmla="*/ 8762996 w 12192000"/>
                <a:gd name="connsiteY17" fmla="*/ 752902 h 1608850"/>
                <a:gd name="connsiteX18" fmla="*/ 8762996 w 12192000"/>
                <a:gd name="connsiteY18" fmla="*/ 752030 h 1608850"/>
                <a:gd name="connsiteX19" fmla="*/ 8762996 w 12192000"/>
                <a:gd name="connsiteY19" fmla="*/ 745928 h 1608850"/>
                <a:gd name="connsiteX20" fmla="*/ 8761881 w 12192000"/>
                <a:gd name="connsiteY20" fmla="*/ 745928 h 1608850"/>
                <a:gd name="connsiteX21" fmla="*/ 8907881 w 12192000"/>
                <a:gd name="connsiteY21" fmla="*/ 718032 h 1608850"/>
                <a:gd name="connsiteX22" fmla="*/ 8907881 w 12192000"/>
                <a:gd name="connsiteY22" fmla="*/ 719194 h 1608850"/>
                <a:gd name="connsiteX23" fmla="*/ 8907881 w 12192000"/>
                <a:gd name="connsiteY23" fmla="*/ 727331 h 1608850"/>
                <a:gd name="connsiteX24" fmla="*/ 8908543 w 12192000"/>
                <a:gd name="connsiteY24" fmla="*/ 727331 h 1608850"/>
                <a:gd name="connsiteX25" fmla="*/ 8908543 w 12192000"/>
                <a:gd name="connsiteY25" fmla="*/ 718032 h 1608850"/>
                <a:gd name="connsiteX26" fmla="*/ 1099585 w 12192000"/>
                <a:gd name="connsiteY26" fmla="*/ 0 h 1608850"/>
                <a:gd name="connsiteX27" fmla="*/ 1101611 w 12192000"/>
                <a:gd name="connsiteY27" fmla="*/ 246443 h 1608850"/>
                <a:gd name="connsiteX28" fmla="*/ 1140117 w 12192000"/>
                <a:gd name="connsiteY28" fmla="*/ 326429 h 1608850"/>
                <a:gd name="connsiteX29" fmla="*/ 1142145 w 12192000"/>
                <a:gd name="connsiteY29" fmla="*/ 326429 h 1608850"/>
                <a:gd name="connsiteX30" fmla="*/ 1156331 w 12192000"/>
                <a:gd name="connsiteY30" fmla="*/ 326429 h 1608850"/>
                <a:gd name="connsiteX31" fmla="*/ 1156331 w 12192000"/>
                <a:gd name="connsiteY31" fmla="*/ 350208 h 1608850"/>
                <a:gd name="connsiteX32" fmla="*/ 1156839 w 12192000"/>
                <a:gd name="connsiteY32" fmla="*/ 351019 h 1608850"/>
                <a:gd name="connsiteX33" fmla="*/ 1160385 w 12192000"/>
                <a:gd name="connsiteY33" fmla="*/ 356694 h 1608850"/>
                <a:gd name="connsiteX34" fmla="*/ 1160385 w 12192000"/>
                <a:gd name="connsiteY34" fmla="*/ 471268 h 1608850"/>
                <a:gd name="connsiteX35" fmla="*/ 1162664 w 12192000"/>
                <a:gd name="connsiteY35" fmla="*/ 471268 h 1608850"/>
                <a:gd name="connsiteX36" fmla="*/ 1178625 w 12192000"/>
                <a:gd name="connsiteY36" fmla="*/ 471268 h 1608850"/>
                <a:gd name="connsiteX37" fmla="*/ 1178625 w 12192000"/>
                <a:gd name="connsiteY37" fmla="*/ 611783 h 1608850"/>
                <a:gd name="connsiteX38" fmla="*/ 1180145 w 12192000"/>
                <a:gd name="connsiteY38" fmla="*/ 611513 h 1608850"/>
                <a:gd name="connsiteX39" fmla="*/ 1190785 w 12192000"/>
                <a:gd name="connsiteY39" fmla="*/ 609622 h 1608850"/>
                <a:gd name="connsiteX40" fmla="*/ 1188759 w 12192000"/>
                <a:gd name="connsiteY40" fmla="*/ 698254 h 1608850"/>
                <a:gd name="connsiteX41" fmla="*/ 1190279 w 12192000"/>
                <a:gd name="connsiteY41" fmla="*/ 698525 h 1608850"/>
                <a:gd name="connsiteX42" fmla="*/ 1200919 w 12192000"/>
                <a:gd name="connsiteY42" fmla="*/ 700416 h 1608850"/>
                <a:gd name="connsiteX43" fmla="*/ 1201171 w 12192000"/>
                <a:gd name="connsiteY43" fmla="*/ 701227 h 1608850"/>
                <a:gd name="connsiteX44" fmla="*/ 1202945 w 12192000"/>
                <a:gd name="connsiteY44" fmla="*/ 706902 h 1608850"/>
                <a:gd name="connsiteX45" fmla="*/ 1203705 w 12192000"/>
                <a:gd name="connsiteY45" fmla="*/ 704470 h 1608850"/>
                <a:gd name="connsiteX46" fmla="*/ 1209025 w 12192000"/>
                <a:gd name="connsiteY46" fmla="*/ 687446 h 1608850"/>
                <a:gd name="connsiteX47" fmla="*/ 1210799 w 12192000"/>
                <a:gd name="connsiteY47" fmla="*/ 687446 h 1608850"/>
                <a:gd name="connsiteX48" fmla="*/ 1223212 w 12192000"/>
                <a:gd name="connsiteY48" fmla="*/ 687446 h 1608850"/>
                <a:gd name="connsiteX49" fmla="*/ 1223212 w 12192000"/>
                <a:gd name="connsiteY49" fmla="*/ 719872 h 1608850"/>
                <a:gd name="connsiteX50" fmla="*/ 1224225 w 12192000"/>
                <a:gd name="connsiteY50" fmla="*/ 720413 h 1608850"/>
                <a:gd name="connsiteX51" fmla="*/ 1231319 w 12192000"/>
                <a:gd name="connsiteY51" fmla="*/ 724196 h 1608850"/>
                <a:gd name="connsiteX52" fmla="*/ 1231319 w 12192000"/>
                <a:gd name="connsiteY52" fmla="*/ 725547 h 1608850"/>
                <a:gd name="connsiteX53" fmla="*/ 1231319 w 12192000"/>
                <a:gd name="connsiteY53" fmla="*/ 735005 h 1608850"/>
                <a:gd name="connsiteX54" fmla="*/ 1275907 w 12192000"/>
                <a:gd name="connsiteY54" fmla="*/ 735005 h 1608850"/>
                <a:gd name="connsiteX55" fmla="*/ 1275907 w 12192000"/>
                <a:gd name="connsiteY55" fmla="*/ 736086 h 1608850"/>
                <a:gd name="connsiteX56" fmla="*/ 1275907 w 12192000"/>
                <a:gd name="connsiteY56" fmla="*/ 743652 h 1608850"/>
                <a:gd name="connsiteX57" fmla="*/ 1277933 w 12192000"/>
                <a:gd name="connsiteY57" fmla="*/ 743652 h 1608850"/>
                <a:gd name="connsiteX58" fmla="*/ 1292119 w 12192000"/>
                <a:gd name="connsiteY58" fmla="*/ 743652 h 1608850"/>
                <a:gd name="connsiteX59" fmla="*/ 1292119 w 12192000"/>
                <a:gd name="connsiteY59" fmla="*/ 713387 h 1608850"/>
                <a:gd name="connsiteX60" fmla="*/ 1336706 w 12192000"/>
                <a:gd name="connsiteY60" fmla="*/ 713387 h 1608850"/>
                <a:gd name="connsiteX61" fmla="*/ 1336706 w 12192000"/>
                <a:gd name="connsiteY61" fmla="*/ 712036 h 1608850"/>
                <a:gd name="connsiteX62" fmla="*/ 1336706 w 12192000"/>
                <a:gd name="connsiteY62" fmla="*/ 702578 h 1608850"/>
                <a:gd name="connsiteX63" fmla="*/ 1337721 w 12192000"/>
                <a:gd name="connsiteY63" fmla="*/ 702578 h 1608850"/>
                <a:gd name="connsiteX64" fmla="*/ 1344813 w 12192000"/>
                <a:gd name="connsiteY64" fmla="*/ 702578 h 1608850"/>
                <a:gd name="connsiteX65" fmla="*/ 1344813 w 12192000"/>
                <a:gd name="connsiteY65" fmla="*/ 700687 h 1608850"/>
                <a:gd name="connsiteX66" fmla="*/ 1344813 w 12192000"/>
                <a:gd name="connsiteY66" fmla="*/ 687446 h 1608850"/>
                <a:gd name="connsiteX67" fmla="*/ 1345573 w 12192000"/>
                <a:gd name="connsiteY67" fmla="*/ 687446 h 1608850"/>
                <a:gd name="connsiteX68" fmla="*/ 1350893 w 12192000"/>
                <a:gd name="connsiteY68" fmla="*/ 687446 h 1608850"/>
                <a:gd name="connsiteX69" fmla="*/ 1350893 w 12192000"/>
                <a:gd name="connsiteY69" fmla="*/ 686365 h 1608850"/>
                <a:gd name="connsiteX70" fmla="*/ 1350893 w 12192000"/>
                <a:gd name="connsiteY70" fmla="*/ 678798 h 1608850"/>
                <a:gd name="connsiteX71" fmla="*/ 1352921 w 12192000"/>
                <a:gd name="connsiteY71" fmla="*/ 678798 h 1608850"/>
                <a:gd name="connsiteX72" fmla="*/ 1367107 w 12192000"/>
                <a:gd name="connsiteY72" fmla="*/ 678798 h 1608850"/>
                <a:gd name="connsiteX73" fmla="*/ 1367107 w 12192000"/>
                <a:gd name="connsiteY73" fmla="*/ 679879 h 1608850"/>
                <a:gd name="connsiteX74" fmla="*/ 1367107 w 12192000"/>
                <a:gd name="connsiteY74" fmla="*/ 687446 h 1608850"/>
                <a:gd name="connsiteX75" fmla="*/ 1389401 w 12192000"/>
                <a:gd name="connsiteY75" fmla="*/ 687446 h 1608850"/>
                <a:gd name="connsiteX76" fmla="*/ 1389401 w 12192000"/>
                <a:gd name="connsiteY76" fmla="*/ 685554 h 1608850"/>
                <a:gd name="connsiteX77" fmla="*/ 1389401 w 12192000"/>
                <a:gd name="connsiteY77" fmla="*/ 672313 h 1608850"/>
                <a:gd name="connsiteX78" fmla="*/ 1391174 w 12192000"/>
                <a:gd name="connsiteY78" fmla="*/ 672313 h 1608850"/>
                <a:gd name="connsiteX79" fmla="*/ 1403587 w 12192000"/>
                <a:gd name="connsiteY79" fmla="*/ 672313 h 1608850"/>
                <a:gd name="connsiteX80" fmla="*/ 1403587 w 12192000"/>
                <a:gd name="connsiteY80" fmla="*/ 696093 h 1608850"/>
                <a:gd name="connsiteX81" fmla="*/ 1404601 w 12192000"/>
                <a:gd name="connsiteY81" fmla="*/ 696093 h 1608850"/>
                <a:gd name="connsiteX82" fmla="*/ 1411695 w 12192000"/>
                <a:gd name="connsiteY82" fmla="*/ 696093 h 1608850"/>
                <a:gd name="connsiteX83" fmla="*/ 1411695 w 12192000"/>
                <a:gd name="connsiteY83" fmla="*/ 695012 h 1608850"/>
                <a:gd name="connsiteX84" fmla="*/ 1411695 w 12192000"/>
                <a:gd name="connsiteY84" fmla="*/ 687446 h 1608850"/>
                <a:gd name="connsiteX85" fmla="*/ 1413467 w 12192000"/>
                <a:gd name="connsiteY85" fmla="*/ 687446 h 1608850"/>
                <a:gd name="connsiteX86" fmla="*/ 1425881 w 12192000"/>
                <a:gd name="connsiteY86" fmla="*/ 687446 h 1608850"/>
                <a:gd name="connsiteX87" fmla="*/ 1425881 w 12192000"/>
                <a:gd name="connsiteY87" fmla="*/ 713387 h 1608850"/>
                <a:gd name="connsiteX88" fmla="*/ 1427909 w 12192000"/>
                <a:gd name="connsiteY88" fmla="*/ 713387 h 1608850"/>
                <a:gd name="connsiteX89" fmla="*/ 1442095 w 12192000"/>
                <a:gd name="connsiteY89" fmla="*/ 713387 h 1608850"/>
                <a:gd name="connsiteX90" fmla="*/ 1442095 w 12192000"/>
                <a:gd name="connsiteY90" fmla="*/ 715008 h 1608850"/>
                <a:gd name="connsiteX91" fmla="*/ 1442095 w 12192000"/>
                <a:gd name="connsiteY91" fmla="*/ 726358 h 1608850"/>
                <a:gd name="connsiteX92" fmla="*/ 1442855 w 12192000"/>
                <a:gd name="connsiteY92" fmla="*/ 726358 h 1608850"/>
                <a:gd name="connsiteX93" fmla="*/ 1448175 w 12192000"/>
                <a:gd name="connsiteY93" fmla="*/ 726358 h 1608850"/>
                <a:gd name="connsiteX94" fmla="*/ 1448175 w 12192000"/>
                <a:gd name="connsiteY94" fmla="*/ 725547 h 1608850"/>
                <a:gd name="connsiteX95" fmla="*/ 1448175 w 12192000"/>
                <a:gd name="connsiteY95" fmla="*/ 719872 h 1608850"/>
                <a:gd name="connsiteX96" fmla="*/ 1478575 w 12192000"/>
                <a:gd name="connsiteY96" fmla="*/ 719872 h 1608850"/>
                <a:gd name="connsiteX97" fmla="*/ 1478575 w 12192000"/>
                <a:gd name="connsiteY97" fmla="*/ 743652 h 1608850"/>
                <a:gd name="connsiteX98" fmla="*/ 1479589 w 12192000"/>
                <a:gd name="connsiteY98" fmla="*/ 743652 h 1608850"/>
                <a:gd name="connsiteX99" fmla="*/ 1486683 w 12192000"/>
                <a:gd name="connsiteY99" fmla="*/ 743652 h 1608850"/>
                <a:gd name="connsiteX100" fmla="*/ 1486683 w 12192000"/>
                <a:gd name="connsiteY100" fmla="*/ 744733 h 1608850"/>
                <a:gd name="connsiteX101" fmla="*/ 1486683 w 12192000"/>
                <a:gd name="connsiteY101" fmla="*/ 752299 h 1608850"/>
                <a:gd name="connsiteX102" fmla="*/ 1487443 w 12192000"/>
                <a:gd name="connsiteY102" fmla="*/ 752299 h 1608850"/>
                <a:gd name="connsiteX103" fmla="*/ 1492763 w 12192000"/>
                <a:gd name="connsiteY103" fmla="*/ 752299 h 1608850"/>
                <a:gd name="connsiteX104" fmla="*/ 1492763 w 12192000"/>
                <a:gd name="connsiteY104" fmla="*/ 750137 h 1608850"/>
                <a:gd name="connsiteX105" fmla="*/ 1492763 w 12192000"/>
                <a:gd name="connsiteY105" fmla="*/ 735005 h 1608850"/>
                <a:gd name="connsiteX106" fmla="*/ 1493775 w 12192000"/>
                <a:gd name="connsiteY106" fmla="*/ 735005 h 1608850"/>
                <a:gd name="connsiteX107" fmla="*/ 1500869 w 12192000"/>
                <a:gd name="connsiteY107" fmla="*/ 735005 h 1608850"/>
                <a:gd name="connsiteX108" fmla="*/ 1500869 w 12192000"/>
                <a:gd name="connsiteY108" fmla="*/ 736086 h 1608850"/>
                <a:gd name="connsiteX109" fmla="*/ 1500869 w 12192000"/>
                <a:gd name="connsiteY109" fmla="*/ 743652 h 1608850"/>
                <a:gd name="connsiteX110" fmla="*/ 1506189 w 12192000"/>
                <a:gd name="connsiteY110" fmla="*/ 741659 h 1608850"/>
                <a:gd name="connsiteX111" fmla="*/ 1506949 w 12192000"/>
                <a:gd name="connsiteY111" fmla="*/ 740679 h 1608850"/>
                <a:gd name="connsiteX112" fmla="*/ 1506949 w 12192000"/>
                <a:gd name="connsiteY112" fmla="*/ 735005 h 1608850"/>
                <a:gd name="connsiteX113" fmla="*/ 1545457 w 12192000"/>
                <a:gd name="connsiteY113" fmla="*/ 735005 h 1608850"/>
                <a:gd name="connsiteX114" fmla="*/ 1545457 w 12192000"/>
                <a:gd name="connsiteY114" fmla="*/ 758784 h 1608850"/>
                <a:gd name="connsiteX115" fmla="*/ 1547483 w 12192000"/>
                <a:gd name="connsiteY115" fmla="*/ 758784 h 1608850"/>
                <a:gd name="connsiteX116" fmla="*/ 1561669 w 12192000"/>
                <a:gd name="connsiteY116" fmla="*/ 758784 h 1608850"/>
                <a:gd name="connsiteX117" fmla="*/ 1561669 w 12192000"/>
                <a:gd name="connsiteY117" fmla="*/ 759865 h 1608850"/>
                <a:gd name="connsiteX118" fmla="*/ 1561669 w 12192000"/>
                <a:gd name="connsiteY118" fmla="*/ 767431 h 1608850"/>
                <a:gd name="connsiteX119" fmla="*/ 1563443 w 12192000"/>
                <a:gd name="connsiteY119" fmla="*/ 767431 h 1608850"/>
                <a:gd name="connsiteX120" fmla="*/ 1575857 w 12192000"/>
                <a:gd name="connsiteY120" fmla="*/ 767431 h 1608850"/>
                <a:gd name="connsiteX121" fmla="*/ 1575857 w 12192000"/>
                <a:gd name="connsiteY121" fmla="*/ 743652 h 1608850"/>
                <a:gd name="connsiteX122" fmla="*/ 1576869 w 12192000"/>
                <a:gd name="connsiteY122" fmla="*/ 743652 h 1608850"/>
                <a:gd name="connsiteX123" fmla="*/ 1583963 w 12192000"/>
                <a:gd name="connsiteY123" fmla="*/ 743652 h 1608850"/>
                <a:gd name="connsiteX124" fmla="*/ 1583963 w 12192000"/>
                <a:gd name="connsiteY124" fmla="*/ 711225 h 1608850"/>
                <a:gd name="connsiteX125" fmla="*/ 1584977 w 12192000"/>
                <a:gd name="connsiteY125" fmla="*/ 711225 h 1608850"/>
                <a:gd name="connsiteX126" fmla="*/ 1592071 w 12192000"/>
                <a:gd name="connsiteY126" fmla="*/ 711225 h 1608850"/>
                <a:gd name="connsiteX127" fmla="*/ 1592071 w 12192000"/>
                <a:gd name="connsiteY127" fmla="*/ 709334 h 1608850"/>
                <a:gd name="connsiteX128" fmla="*/ 1592071 w 12192000"/>
                <a:gd name="connsiteY128" fmla="*/ 696093 h 1608850"/>
                <a:gd name="connsiteX129" fmla="*/ 1590803 w 12192000"/>
                <a:gd name="connsiteY129" fmla="*/ 694471 h 1608850"/>
                <a:gd name="connsiteX130" fmla="*/ 1596123 w 12192000"/>
                <a:gd name="connsiteY130" fmla="*/ 683122 h 1608850"/>
                <a:gd name="connsiteX131" fmla="*/ 1604231 w 12192000"/>
                <a:gd name="connsiteY131" fmla="*/ 711225 h 1608850"/>
                <a:gd name="connsiteX132" fmla="*/ 1604991 w 12192000"/>
                <a:gd name="connsiteY132" fmla="*/ 711225 h 1608850"/>
                <a:gd name="connsiteX133" fmla="*/ 1610311 w 12192000"/>
                <a:gd name="connsiteY133" fmla="*/ 711225 h 1608850"/>
                <a:gd name="connsiteX134" fmla="*/ 1610311 w 12192000"/>
                <a:gd name="connsiteY134" fmla="*/ 605298 h 1608850"/>
                <a:gd name="connsiteX135" fmla="*/ 1611831 w 12192000"/>
                <a:gd name="connsiteY135" fmla="*/ 605298 h 1608850"/>
                <a:gd name="connsiteX136" fmla="*/ 1622471 w 12192000"/>
                <a:gd name="connsiteY136" fmla="*/ 605298 h 1608850"/>
                <a:gd name="connsiteX137" fmla="*/ 1622471 w 12192000"/>
                <a:gd name="connsiteY137" fmla="*/ 557739 h 1608850"/>
                <a:gd name="connsiteX138" fmla="*/ 1648817 w 12192000"/>
                <a:gd name="connsiteY138" fmla="*/ 557739 h 1608850"/>
                <a:gd name="connsiteX139" fmla="*/ 1648817 w 12192000"/>
                <a:gd name="connsiteY139" fmla="*/ 536121 h 1608850"/>
                <a:gd name="connsiteX140" fmla="*/ 1683271 w 12192000"/>
                <a:gd name="connsiteY140" fmla="*/ 536121 h 1608850"/>
                <a:gd name="connsiteX141" fmla="*/ 1683271 w 12192000"/>
                <a:gd name="connsiteY141" fmla="*/ 538553 h 1608850"/>
                <a:gd name="connsiteX142" fmla="*/ 1683271 w 12192000"/>
                <a:gd name="connsiteY142" fmla="*/ 555577 h 1608850"/>
                <a:gd name="connsiteX143" fmla="*/ 1685551 w 12192000"/>
                <a:gd name="connsiteY143" fmla="*/ 555577 h 1608850"/>
                <a:gd name="connsiteX144" fmla="*/ 1701511 w 12192000"/>
                <a:gd name="connsiteY144" fmla="*/ 555577 h 1608850"/>
                <a:gd name="connsiteX145" fmla="*/ 1701511 w 12192000"/>
                <a:gd name="connsiteY145" fmla="*/ 603136 h 1608850"/>
                <a:gd name="connsiteX146" fmla="*/ 1702525 w 12192000"/>
                <a:gd name="connsiteY146" fmla="*/ 603136 h 1608850"/>
                <a:gd name="connsiteX147" fmla="*/ 1709619 w 12192000"/>
                <a:gd name="connsiteY147" fmla="*/ 603136 h 1608850"/>
                <a:gd name="connsiteX148" fmla="*/ 1723805 w 12192000"/>
                <a:gd name="connsiteY148" fmla="*/ 607460 h 1608850"/>
                <a:gd name="connsiteX149" fmla="*/ 1723805 w 12192000"/>
                <a:gd name="connsiteY149" fmla="*/ 646372 h 1608850"/>
                <a:gd name="connsiteX150" fmla="*/ 1724819 w 12192000"/>
                <a:gd name="connsiteY150" fmla="*/ 646372 h 1608850"/>
                <a:gd name="connsiteX151" fmla="*/ 1731911 w 12192000"/>
                <a:gd name="connsiteY151" fmla="*/ 646372 h 1608850"/>
                <a:gd name="connsiteX152" fmla="*/ 1731911 w 12192000"/>
                <a:gd name="connsiteY152" fmla="*/ 647993 h 1608850"/>
                <a:gd name="connsiteX153" fmla="*/ 1731911 w 12192000"/>
                <a:gd name="connsiteY153" fmla="*/ 659342 h 1608850"/>
                <a:gd name="connsiteX154" fmla="*/ 1733939 w 12192000"/>
                <a:gd name="connsiteY154" fmla="*/ 659342 h 1608850"/>
                <a:gd name="connsiteX155" fmla="*/ 1748125 w 12192000"/>
                <a:gd name="connsiteY155" fmla="*/ 659342 h 1608850"/>
                <a:gd name="connsiteX156" fmla="*/ 1754205 w 12192000"/>
                <a:gd name="connsiteY156" fmla="*/ 665828 h 1608850"/>
                <a:gd name="connsiteX157" fmla="*/ 1754205 w 12192000"/>
                <a:gd name="connsiteY157" fmla="*/ 687446 h 1608850"/>
                <a:gd name="connsiteX158" fmla="*/ 1756485 w 12192000"/>
                <a:gd name="connsiteY158" fmla="*/ 687446 h 1608850"/>
                <a:gd name="connsiteX159" fmla="*/ 1772445 w 12192000"/>
                <a:gd name="connsiteY159" fmla="*/ 687446 h 1608850"/>
                <a:gd name="connsiteX160" fmla="*/ 1772445 w 12192000"/>
                <a:gd name="connsiteY160" fmla="*/ 688526 h 1608850"/>
                <a:gd name="connsiteX161" fmla="*/ 1772445 w 12192000"/>
                <a:gd name="connsiteY161" fmla="*/ 696093 h 1608850"/>
                <a:gd name="connsiteX162" fmla="*/ 1773713 w 12192000"/>
                <a:gd name="connsiteY162" fmla="*/ 696093 h 1608850"/>
                <a:gd name="connsiteX163" fmla="*/ 1782579 w 12192000"/>
                <a:gd name="connsiteY163" fmla="*/ 696093 h 1608850"/>
                <a:gd name="connsiteX164" fmla="*/ 1782579 w 12192000"/>
                <a:gd name="connsiteY164" fmla="*/ 698254 h 1608850"/>
                <a:gd name="connsiteX165" fmla="*/ 1782579 w 12192000"/>
                <a:gd name="connsiteY165" fmla="*/ 713387 h 1608850"/>
                <a:gd name="connsiteX166" fmla="*/ 1786633 w 12192000"/>
                <a:gd name="connsiteY166" fmla="*/ 711495 h 1608850"/>
                <a:gd name="connsiteX167" fmla="*/ 1786633 w 12192000"/>
                <a:gd name="connsiteY167" fmla="*/ 698254 h 1608850"/>
                <a:gd name="connsiteX168" fmla="*/ 1787645 w 12192000"/>
                <a:gd name="connsiteY168" fmla="*/ 698254 h 1608850"/>
                <a:gd name="connsiteX169" fmla="*/ 1794739 w 12192000"/>
                <a:gd name="connsiteY169" fmla="*/ 698254 h 1608850"/>
                <a:gd name="connsiteX170" fmla="*/ 1794739 w 12192000"/>
                <a:gd name="connsiteY170" fmla="*/ 699876 h 1608850"/>
                <a:gd name="connsiteX171" fmla="*/ 1794739 w 12192000"/>
                <a:gd name="connsiteY171" fmla="*/ 711225 h 1608850"/>
                <a:gd name="connsiteX172" fmla="*/ 1795499 w 12192000"/>
                <a:gd name="connsiteY172" fmla="*/ 711225 h 1608850"/>
                <a:gd name="connsiteX173" fmla="*/ 1800819 w 12192000"/>
                <a:gd name="connsiteY173" fmla="*/ 711225 h 1608850"/>
                <a:gd name="connsiteX174" fmla="*/ 1849459 w 12192000"/>
                <a:gd name="connsiteY174" fmla="*/ 706902 h 1608850"/>
                <a:gd name="connsiteX175" fmla="*/ 1849459 w 12192000"/>
                <a:gd name="connsiteY175" fmla="*/ 708253 h 1608850"/>
                <a:gd name="connsiteX176" fmla="*/ 1849459 w 12192000"/>
                <a:gd name="connsiteY176" fmla="*/ 717710 h 1608850"/>
                <a:gd name="connsiteX177" fmla="*/ 1850219 w 12192000"/>
                <a:gd name="connsiteY177" fmla="*/ 717710 h 1608850"/>
                <a:gd name="connsiteX178" fmla="*/ 1855541 w 12192000"/>
                <a:gd name="connsiteY178" fmla="*/ 717710 h 1608850"/>
                <a:gd name="connsiteX179" fmla="*/ 1855541 w 12192000"/>
                <a:gd name="connsiteY179" fmla="*/ 719872 h 1608850"/>
                <a:gd name="connsiteX180" fmla="*/ 1855541 w 12192000"/>
                <a:gd name="connsiteY180" fmla="*/ 735005 h 1608850"/>
                <a:gd name="connsiteX181" fmla="*/ 1857567 w 12192000"/>
                <a:gd name="connsiteY181" fmla="*/ 733654 h 1608850"/>
                <a:gd name="connsiteX182" fmla="*/ 1871753 w 12192000"/>
                <a:gd name="connsiteY182" fmla="*/ 724196 h 1608850"/>
                <a:gd name="connsiteX183" fmla="*/ 1877833 w 12192000"/>
                <a:gd name="connsiteY183" fmla="*/ 683122 h 1608850"/>
                <a:gd name="connsiteX184" fmla="*/ 1878593 w 12192000"/>
                <a:gd name="connsiteY184" fmla="*/ 682852 h 1608850"/>
                <a:gd name="connsiteX185" fmla="*/ 1883913 w 12192000"/>
                <a:gd name="connsiteY185" fmla="*/ 680960 h 1608850"/>
                <a:gd name="connsiteX186" fmla="*/ 1885941 w 12192000"/>
                <a:gd name="connsiteY186" fmla="*/ 611783 h 1608850"/>
                <a:gd name="connsiteX187" fmla="*/ 1887967 w 12192000"/>
                <a:gd name="connsiteY187" fmla="*/ 680960 h 1608850"/>
                <a:gd name="connsiteX188" fmla="*/ 1888727 w 12192000"/>
                <a:gd name="connsiteY188" fmla="*/ 681230 h 1608850"/>
                <a:gd name="connsiteX189" fmla="*/ 1894047 w 12192000"/>
                <a:gd name="connsiteY189" fmla="*/ 683122 h 1608850"/>
                <a:gd name="connsiteX190" fmla="*/ 1894047 w 12192000"/>
                <a:gd name="connsiteY190" fmla="*/ 596651 h 1608850"/>
                <a:gd name="connsiteX191" fmla="*/ 1898101 w 12192000"/>
                <a:gd name="connsiteY191" fmla="*/ 564224 h 1608850"/>
                <a:gd name="connsiteX192" fmla="*/ 1936607 w 12192000"/>
                <a:gd name="connsiteY192" fmla="*/ 564224 h 1608850"/>
                <a:gd name="connsiteX193" fmla="*/ 1936607 w 12192000"/>
                <a:gd name="connsiteY193" fmla="*/ 596651 h 1608850"/>
                <a:gd name="connsiteX194" fmla="*/ 1937367 w 12192000"/>
                <a:gd name="connsiteY194" fmla="*/ 596651 h 1608850"/>
                <a:gd name="connsiteX195" fmla="*/ 1942687 w 12192000"/>
                <a:gd name="connsiteY195" fmla="*/ 596651 h 1608850"/>
                <a:gd name="connsiteX196" fmla="*/ 1942687 w 12192000"/>
                <a:gd name="connsiteY196" fmla="*/ 514503 h 1608850"/>
                <a:gd name="connsiteX197" fmla="*/ 1944461 w 12192000"/>
                <a:gd name="connsiteY197" fmla="*/ 514503 h 1608850"/>
                <a:gd name="connsiteX198" fmla="*/ 1956875 w 12192000"/>
                <a:gd name="connsiteY198" fmla="*/ 514503 h 1608850"/>
                <a:gd name="connsiteX199" fmla="*/ 1956875 w 12192000"/>
                <a:gd name="connsiteY199" fmla="*/ 512612 h 1608850"/>
                <a:gd name="connsiteX200" fmla="*/ 1956875 w 12192000"/>
                <a:gd name="connsiteY200" fmla="*/ 499371 h 1608850"/>
                <a:gd name="connsiteX201" fmla="*/ 1979169 w 12192000"/>
                <a:gd name="connsiteY201" fmla="*/ 499371 h 1608850"/>
                <a:gd name="connsiteX202" fmla="*/ 1979169 w 12192000"/>
                <a:gd name="connsiteY202" fmla="*/ 498290 h 1608850"/>
                <a:gd name="connsiteX203" fmla="*/ 1979169 w 12192000"/>
                <a:gd name="connsiteY203" fmla="*/ 490724 h 1608850"/>
                <a:gd name="connsiteX204" fmla="*/ 1980941 w 12192000"/>
                <a:gd name="connsiteY204" fmla="*/ 490724 h 1608850"/>
                <a:gd name="connsiteX205" fmla="*/ 1993355 w 12192000"/>
                <a:gd name="connsiteY205" fmla="*/ 490724 h 1608850"/>
                <a:gd name="connsiteX206" fmla="*/ 1993355 w 12192000"/>
                <a:gd name="connsiteY206" fmla="*/ 491805 h 1608850"/>
                <a:gd name="connsiteX207" fmla="*/ 1993355 w 12192000"/>
                <a:gd name="connsiteY207" fmla="*/ 499371 h 1608850"/>
                <a:gd name="connsiteX208" fmla="*/ 1994115 w 12192000"/>
                <a:gd name="connsiteY208" fmla="*/ 499371 h 1608850"/>
                <a:gd name="connsiteX209" fmla="*/ 1999435 w 12192000"/>
                <a:gd name="connsiteY209" fmla="*/ 499371 h 1608850"/>
                <a:gd name="connsiteX210" fmla="*/ 2009569 w 12192000"/>
                <a:gd name="connsiteY210" fmla="*/ 495047 h 1608850"/>
                <a:gd name="connsiteX211" fmla="*/ 2013621 w 12192000"/>
                <a:gd name="connsiteY211" fmla="*/ 498290 h 1608850"/>
                <a:gd name="connsiteX212" fmla="*/ 2013621 w 12192000"/>
                <a:gd name="connsiteY212" fmla="*/ 490724 h 1608850"/>
                <a:gd name="connsiteX213" fmla="*/ 2015901 w 12192000"/>
                <a:gd name="connsiteY213" fmla="*/ 490724 h 1608850"/>
                <a:gd name="connsiteX214" fmla="*/ 2031863 w 12192000"/>
                <a:gd name="connsiteY214" fmla="*/ 490724 h 1608850"/>
                <a:gd name="connsiteX215" fmla="*/ 2031863 w 12192000"/>
                <a:gd name="connsiteY215" fmla="*/ 491805 h 1608850"/>
                <a:gd name="connsiteX216" fmla="*/ 2031863 w 12192000"/>
                <a:gd name="connsiteY216" fmla="*/ 499371 h 1608850"/>
                <a:gd name="connsiteX217" fmla="*/ 2062263 w 12192000"/>
                <a:gd name="connsiteY217" fmla="*/ 499371 h 1608850"/>
                <a:gd name="connsiteX218" fmla="*/ 2062263 w 12192000"/>
                <a:gd name="connsiteY218" fmla="*/ 500992 h 1608850"/>
                <a:gd name="connsiteX219" fmla="*/ 2062263 w 12192000"/>
                <a:gd name="connsiteY219" fmla="*/ 512342 h 1608850"/>
                <a:gd name="connsiteX220" fmla="*/ 2088609 w 12192000"/>
                <a:gd name="connsiteY220" fmla="*/ 512342 h 1608850"/>
                <a:gd name="connsiteX221" fmla="*/ 2088609 w 12192000"/>
                <a:gd name="connsiteY221" fmla="*/ 542606 h 1608850"/>
                <a:gd name="connsiteX222" fmla="*/ 2089369 w 12192000"/>
                <a:gd name="connsiteY222" fmla="*/ 542606 h 1608850"/>
                <a:gd name="connsiteX223" fmla="*/ 2094689 w 12192000"/>
                <a:gd name="connsiteY223" fmla="*/ 542606 h 1608850"/>
                <a:gd name="connsiteX224" fmla="*/ 2094689 w 12192000"/>
                <a:gd name="connsiteY224" fmla="*/ 543687 h 1608850"/>
                <a:gd name="connsiteX225" fmla="*/ 2094689 w 12192000"/>
                <a:gd name="connsiteY225" fmla="*/ 551254 h 1608850"/>
                <a:gd name="connsiteX226" fmla="*/ 2098743 w 12192000"/>
                <a:gd name="connsiteY226" fmla="*/ 581518 h 1608850"/>
                <a:gd name="connsiteX227" fmla="*/ 2099503 w 12192000"/>
                <a:gd name="connsiteY227" fmla="*/ 581518 h 1608850"/>
                <a:gd name="connsiteX228" fmla="*/ 2104823 w 12192000"/>
                <a:gd name="connsiteY228" fmla="*/ 581518 h 1608850"/>
                <a:gd name="connsiteX229" fmla="*/ 2104823 w 12192000"/>
                <a:gd name="connsiteY229" fmla="*/ 582329 h 1608850"/>
                <a:gd name="connsiteX230" fmla="*/ 2104823 w 12192000"/>
                <a:gd name="connsiteY230" fmla="*/ 588004 h 1608850"/>
                <a:gd name="connsiteX231" fmla="*/ 2105837 w 12192000"/>
                <a:gd name="connsiteY231" fmla="*/ 588004 h 1608850"/>
                <a:gd name="connsiteX232" fmla="*/ 2112929 w 12192000"/>
                <a:gd name="connsiteY232" fmla="*/ 588004 h 1608850"/>
                <a:gd name="connsiteX233" fmla="*/ 2112929 w 12192000"/>
                <a:gd name="connsiteY233" fmla="*/ 618269 h 1608850"/>
                <a:gd name="connsiteX234" fmla="*/ 2114957 w 12192000"/>
                <a:gd name="connsiteY234" fmla="*/ 618269 h 1608850"/>
                <a:gd name="connsiteX235" fmla="*/ 2129143 w 12192000"/>
                <a:gd name="connsiteY235" fmla="*/ 618269 h 1608850"/>
                <a:gd name="connsiteX236" fmla="*/ 2129143 w 12192000"/>
                <a:gd name="connsiteY236" fmla="*/ 642048 h 1608850"/>
                <a:gd name="connsiteX237" fmla="*/ 2131171 w 12192000"/>
                <a:gd name="connsiteY237" fmla="*/ 643669 h 1608850"/>
                <a:gd name="connsiteX238" fmla="*/ 2131171 w 12192000"/>
                <a:gd name="connsiteY238" fmla="*/ 655019 h 1608850"/>
                <a:gd name="connsiteX239" fmla="*/ 2131931 w 12192000"/>
                <a:gd name="connsiteY239" fmla="*/ 655019 h 1608850"/>
                <a:gd name="connsiteX240" fmla="*/ 2137251 w 12192000"/>
                <a:gd name="connsiteY240" fmla="*/ 655019 h 1608850"/>
                <a:gd name="connsiteX241" fmla="*/ 2137251 w 12192000"/>
                <a:gd name="connsiteY241" fmla="*/ 678798 h 1608850"/>
                <a:gd name="connsiteX242" fmla="*/ 2138517 w 12192000"/>
                <a:gd name="connsiteY242" fmla="*/ 678798 h 1608850"/>
                <a:gd name="connsiteX243" fmla="*/ 2147383 w 12192000"/>
                <a:gd name="connsiteY243" fmla="*/ 678798 h 1608850"/>
                <a:gd name="connsiteX244" fmla="*/ 2149411 w 12192000"/>
                <a:gd name="connsiteY244" fmla="*/ 682852 h 1608850"/>
                <a:gd name="connsiteX245" fmla="*/ 2149411 w 12192000"/>
                <a:gd name="connsiteY245" fmla="*/ 696093 h 1608850"/>
                <a:gd name="connsiteX246" fmla="*/ 2150931 w 12192000"/>
                <a:gd name="connsiteY246" fmla="*/ 694201 h 1608850"/>
                <a:gd name="connsiteX247" fmla="*/ 2161571 w 12192000"/>
                <a:gd name="connsiteY247" fmla="*/ 680960 h 1608850"/>
                <a:gd name="connsiteX248" fmla="*/ 2189945 w 12192000"/>
                <a:gd name="connsiteY248" fmla="*/ 680960 h 1608850"/>
                <a:gd name="connsiteX249" fmla="*/ 2189945 w 12192000"/>
                <a:gd name="connsiteY249" fmla="*/ 767431 h 1608850"/>
                <a:gd name="connsiteX250" fmla="*/ 2190705 w 12192000"/>
                <a:gd name="connsiteY250" fmla="*/ 767431 h 1608850"/>
                <a:gd name="connsiteX251" fmla="*/ 2196025 w 12192000"/>
                <a:gd name="connsiteY251" fmla="*/ 767431 h 1608850"/>
                <a:gd name="connsiteX252" fmla="*/ 2196785 w 12192000"/>
                <a:gd name="connsiteY252" fmla="*/ 766080 h 1608850"/>
                <a:gd name="connsiteX253" fmla="*/ 2202105 w 12192000"/>
                <a:gd name="connsiteY253" fmla="*/ 756622 h 1608850"/>
                <a:gd name="connsiteX254" fmla="*/ 2202105 w 12192000"/>
                <a:gd name="connsiteY254" fmla="*/ 758514 h 1608850"/>
                <a:gd name="connsiteX255" fmla="*/ 2202105 w 12192000"/>
                <a:gd name="connsiteY255" fmla="*/ 771755 h 1608850"/>
                <a:gd name="connsiteX256" fmla="*/ 2206157 w 12192000"/>
                <a:gd name="connsiteY256" fmla="*/ 726358 h 1608850"/>
                <a:gd name="connsiteX257" fmla="*/ 2206917 w 12192000"/>
                <a:gd name="connsiteY257" fmla="*/ 726358 h 1608850"/>
                <a:gd name="connsiteX258" fmla="*/ 2212237 w 12192000"/>
                <a:gd name="connsiteY258" fmla="*/ 726358 h 1608850"/>
                <a:gd name="connsiteX259" fmla="*/ 2212237 w 12192000"/>
                <a:gd name="connsiteY259" fmla="*/ 661504 h 1608850"/>
                <a:gd name="connsiteX260" fmla="*/ 2213251 w 12192000"/>
                <a:gd name="connsiteY260" fmla="*/ 661504 h 1608850"/>
                <a:gd name="connsiteX261" fmla="*/ 2220345 w 12192000"/>
                <a:gd name="connsiteY261" fmla="*/ 661504 h 1608850"/>
                <a:gd name="connsiteX262" fmla="*/ 2232505 w 12192000"/>
                <a:gd name="connsiteY262" fmla="*/ 618269 h 1608850"/>
                <a:gd name="connsiteX263" fmla="*/ 2233771 w 12192000"/>
                <a:gd name="connsiteY263" fmla="*/ 618269 h 1608850"/>
                <a:gd name="connsiteX264" fmla="*/ 2242639 w 12192000"/>
                <a:gd name="connsiteY264" fmla="*/ 618269 h 1608850"/>
                <a:gd name="connsiteX265" fmla="*/ 2252771 w 12192000"/>
                <a:gd name="connsiteY265" fmla="*/ 661504 h 1608850"/>
                <a:gd name="connsiteX266" fmla="*/ 2253785 w 12192000"/>
                <a:gd name="connsiteY266" fmla="*/ 661504 h 1608850"/>
                <a:gd name="connsiteX267" fmla="*/ 2260879 w 12192000"/>
                <a:gd name="connsiteY267" fmla="*/ 661504 h 1608850"/>
                <a:gd name="connsiteX268" fmla="*/ 2260879 w 12192000"/>
                <a:gd name="connsiteY268" fmla="*/ 700416 h 1608850"/>
                <a:gd name="connsiteX269" fmla="*/ 2262651 w 12192000"/>
                <a:gd name="connsiteY269" fmla="*/ 700416 h 1608850"/>
                <a:gd name="connsiteX270" fmla="*/ 2275065 w 12192000"/>
                <a:gd name="connsiteY270" fmla="*/ 700416 h 1608850"/>
                <a:gd name="connsiteX271" fmla="*/ 2275065 w 12192000"/>
                <a:gd name="connsiteY271" fmla="*/ 702578 h 1608850"/>
                <a:gd name="connsiteX272" fmla="*/ 2275065 w 12192000"/>
                <a:gd name="connsiteY272" fmla="*/ 717710 h 1608850"/>
                <a:gd name="connsiteX273" fmla="*/ 2279119 w 12192000"/>
                <a:gd name="connsiteY273" fmla="*/ 715549 h 1608850"/>
                <a:gd name="connsiteX274" fmla="*/ 2279119 w 12192000"/>
                <a:gd name="connsiteY274" fmla="*/ 700416 h 1608850"/>
                <a:gd name="connsiteX275" fmla="*/ 2280639 w 12192000"/>
                <a:gd name="connsiteY275" fmla="*/ 700416 h 1608850"/>
                <a:gd name="connsiteX276" fmla="*/ 2291279 w 12192000"/>
                <a:gd name="connsiteY276" fmla="*/ 700416 h 1608850"/>
                <a:gd name="connsiteX277" fmla="*/ 2291279 w 12192000"/>
                <a:gd name="connsiteY277" fmla="*/ 702037 h 1608850"/>
                <a:gd name="connsiteX278" fmla="*/ 2291279 w 12192000"/>
                <a:gd name="connsiteY278" fmla="*/ 713387 h 1608850"/>
                <a:gd name="connsiteX279" fmla="*/ 2321680 w 12192000"/>
                <a:gd name="connsiteY279" fmla="*/ 713387 h 1608850"/>
                <a:gd name="connsiteX280" fmla="*/ 2321680 w 12192000"/>
                <a:gd name="connsiteY280" fmla="*/ 676637 h 1608850"/>
                <a:gd name="connsiteX281" fmla="*/ 2322945 w 12192000"/>
                <a:gd name="connsiteY281" fmla="*/ 676637 h 1608850"/>
                <a:gd name="connsiteX282" fmla="*/ 2331813 w 12192000"/>
                <a:gd name="connsiteY282" fmla="*/ 676637 h 1608850"/>
                <a:gd name="connsiteX283" fmla="*/ 2331813 w 12192000"/>
                <a:gd name="connsiteY283" fmla="*/ 698254 h 1608850"/>
                <a:gd name="connsiteX284" fmla="*/ 2333840 w 12192000"/>
                <a:gd name="connsiteY284" fmla="*/ 665828 h 1608850"/>
                <a:gd name="connsiteX285" fmla="*/ 2356133 w 12192000"/>
                <a:gd name="connsiteY285" fmla="*/ 665828 h 1608850"/>
                <a:gd name="connsiteX286" fmla="*/ 2356133 w 12192000"/>
                <a:gd name="connsiteY286" fmla="*/ 664206 h 1608850"/>
                <a:gd name="connsiteX287" fmla="*/ 2356133 w 12192000"/>
                <a:gd name="connsiteY287" fmla="*/ 652857 h 1608850"/>
                <a:gd name="connsiteX288" fmla="*/ 2356893 w 12192000"/>
                <a:gd name="connsiteY288" fmla="*/ 652857 h 1608850"/>
                <a:gd name="connsiteX289" fmla="*/ 2362213 w 12192000"/>
                <a:gd name="connsiteY289" fmla="*/ 652857 h 1608850"/>
                <a:gd name="connsiteX290" fmla="*/ 2362213 w 12192000"/>
                <a:gd name="connsiteY290" fmla="*/ 650966 h 1608850"/>
                <a:gd name="connsiteX291" fmla="*/ 2362213 w 12192000"/>
                <a:gd name="connsiteY291" fmla="*/ 637725 h 1608850"/>
                <a:gd name="connsiteX292" fmla="*/ 2366267 w 12192000"/>
                <a:gd name="connsiteY292" fmla="*/ 644210 h 1608850"/>
                <a:gd name="connsiteX293" fmla="*/ 2368547 w 12192000"/>
                <a:gd name="connsiteY293" fmla="*/ 644210 h 1608850"/>
                <a:gd name="connsiteX294" fmla="*/ 2384507 w 12192000"/>
                <a:gd name="connsiteY294" fmla="*/ 644210 h 1608850"/>
                <a:gd name="connsiteX295" fmla="*/ 2384507 w 12192000"/>
                <a:gd name="connsiteY295" fmla="*/ 643399 h 1608850"/>
                <a:gd name="connsiteX296" fmla="*/ 2384507 w 12192000"/>
                <a:gd name="connsiteY296" fmla="*/ 637725 h 1608850"/>
                <a:gd name="connsiteX297" fmla="*/ 2385267 w 12192000"/>
                <a:gd name="connsiteY297" fmla="*/ 637725 h 1608850"/>
                <a:gd name="connsiteX298" fmla="*/ 2390587 w 12192000"/>
                <a:gd name="connsiteY298" fmla="*/ 637725 h 1608850"/>
                <a:gd name="connsiteX299" fmla="*/ 2390587 w 12192000"/>
                <a:gd name="connsiteY299" fmla="*/ 639076 h 1608850"/>
                <a:gd name="connsiteX300" fmla="*/ 2390587 w 12192000"/>
                <a:gd name="connsiteY300" fmla="*/ 648534 h 1608850"/>
                <a:gd name="connsiteX301" fmla="*/ 2429093 w 12192000"/>
                <a:gd name="connsiteY301" fmla="*/ 648534 h 1608850"/>
                <a:gd name="connsiteX302" fmla="*/ 2429093 w 12192000"/>
                <a:gd name="connsiteY302" fmla="*/ 786887 h 1608850"/>
                <a:gd name="connsiteX303" fmla="*/ 2430613 w 12192000"/>
                <a:gd name="connsiteY303" fmla="*/ 786887 h 1608850"/>
                <a:gd name="connsiteX304" fmla="*/ 2441254 w 12192000"/>
                <a:gd name="connsiteY304" fmla="*/ 786887 h 1608850"/>
                <a:gd name="connsiteX305" fmla="*/ 2441254 w 12192000"/>
                <a:gd name="connsiteY305" fmla="*/ 773917 h 1608850"/>
                <a:gd name="connsiteX306" fmla="*/ 2445307 w 12192000"/>
                <a:gd name="connsiteY306" fmla="*/ 773917 h 1608850"/>
                <a:gd name="connsiteX307" fmla="*/ 2445307 w 12192000"/>
                <a:gd name="connsiteY307" fmla="*/ 786887 h 1608850"/>
                <a:gd name="connsiteX308" fmla="*/ 2475707 w 12192000"/>
                <a:gd name="connsiteY308" fmla="*/ 786887 h 1608850"/>
                <a:gd name="connsiteX309" fmla="*/ 2475707 w 12192000"/>
                <a:gd name="connsiteY309" fmla="*/ 756622 h 1608850"/>
                <a:gd name="connsiteX310" fmla="*/ 2487867 w 12192000"/>
                <a:gd name="connsiteY310" fmla="*/ 756622 h 1608850"/>
                <a:gd name="connsiteX311" fmla="*/ 2500027 w 12192000"/>
                <a:gd name="connsiteY311" fmla="*/ 754461 h 1608850"/>
                <a:gd name="connsiteX312" fmla="*/ 2504082 w 12192000"/>
                <a:gd name="connsiteY312" fmla="*/ 756622 h 1608850"/>
                <a:gd name="connsiteX313" fmla="*/ 2514215 w 12192000"/>
                <a:gd name="connsiteY313" fmla="*/ 756622 h 1608850"/>
                <a:gd name="connsiteX314" fmla="*/ 2514215 w 12192000"/>
                <a:gd name="connsiteY314" fmla="*/ 786887 h 1608850"/>
                <a:gd name="connsiteX315" fmla="*/ 2522321 w 12192000"/>
                <a:gd name="connsiteY315" fmla="*/ 786887 h 1608850"/>
                <a:gd name="connsiteX316" fmla="*/ 2522321 w 12192000"/>
                <a:gd name="connsiteY316" fmla="*/ 804182 h 1608850"/>
                <a:gd name="connsiteX317" fmla="*/ 2531658 w 12192000"/>
                <a:gd name="connsiteY317" fmla="*/ 805087 h 1608850"/>
                <a:gd name="connsiteX318" fmla="*/ 2544615 w 12192000"/>
                <a:gd name="connsiteY318" fmla="*/ 805087 h 1608850"/>
                <a:gd name="connsiteX319" fmla="*/ 2544615 w 12192000"/>
                <a:gd name="connsiteY319" fmla="*/ 789049 h 1608850"/>
                <a:gd name="connsiteX320" fmla="*/ 2612571 w 12192000"/>
                <a:gd name="connsiteY320" fmla="*/ 789049 h 1608850"/>
                <a:gd name="connsiteX321" fmla="*/ 2612571 w 12192000"/>
                <a:gd name="connsiteY321" fmla="*/ 703796 h 1608850"/>
                <a:gd name="connsiteX322" fmla="*/ 2684579 w 12192000"/>
                <a:gd name="connsiteY322" fmla="*/ 703796 h 1608850"/>
                <a:gd name="connsiteX323" fmla="*/ 2684579 w 12192000"/>
                <a:gd name="connsiteY323" fmla="*/ 782564 h 1608850"/>
                <a:gd name="connsiteX324" fmla="*/ 2686483 w 12192000"/>
                <a:gd name="connsiteY324" fmla="*/ 782564 h 1608850"/>
                <a:gd name="connsiteX325" fmla="*/ 2687725 w 12192000"/>
                <a:gd name="connsiteY325" fmla="*/ 805087 h 1608850"/>
                <a:gd name="connsiteX326" fmla="*/ 2697401 w 12192000"/>
                <a:gd name="connsiteY326" fmla="*/ 805087 h 1608850"/>
                <a:gd name="connsiteX327" fmla="*/ 2698643 w 12192000"/>
                <a:gd name="connsiteY327" fmla="*/ 782564 h 1608850"/>
                <a:gd name="connsiteX328" fmla="*/ 2704723 w 12192000"/>
                <a:gd name="connsiteY328" fmla="*/ 782564 h 1608850"/>
                <a:gd name="connsiteX329" fmla="*/ 2705965 w 12192000"/>
                <a:gd name="connsiteY329" fmla="*/ 805087 h 1608850"/>
                <a:gd name="connsiteX330" fmla="*/ 2756588 w 12192000"/>
                <a:gd name="connsiteY330" fmla="*/ 805087 h 1608850"/>
                <a:gd name="connsiteX331" fmla="*/ 2756588 w 12192000"/>
                <a:gd name="connsiteY331" fmla="*/ 642059 h 1608850"/>
                <a:gd name="connsiteX332" fmla="*/ 2953915 w 12192000"/>
                <a:gd name="connsiteY332" fmla="*/ 642059 h 1608850"/>
                <a:gd name="connsiteX333" fmla="*/ 2953915 w 12192000"/>
                <a:gd name="connsiteY333" fmla="*/ 805087 h 1608850"/>
                <a:gd name="connsiteX334" fmla="*/ 2972611 w 12192000"/>
                <a:gd name="connsiteY334" fmla="*/ 805087 h 1608850"/>
                <a:gd name="connsiteX335" fmla="*/ 2972611 w 12192000"/>
                <a:gd name="connsiteY335" fmla="*/ 722394 h 1608850"/>
                <a:gd name="connsiteX336" fmla="*/ 3067731 w 12192000"/>
                <a:gd name="connsiteY336" fmla="*/ 722394 h 1608850"/>
                <a:gd name="connsiteX337" fmla="*/ 3079662 w 12192000"/>
                <a:gd name="connsiteY337" fmla="*/ 404253 h 1608850"/>
                <a:gd name="connsiteX338" fmla="*/ 3067502 w 12192000"/>
                <a:gd name="connsiteY338" fmla="*/ 382635 h 1608850"/>
                <a:gd name="connsiteX339" fmla="*/ 3061422 w 12192000"/>
                <a:gd name="connsiteY339" fmla="*/ 378311 h 1608850"/>
                <a:gd name="connsiteX340" fmla="*/ 3069529 w 12192000"/>
                <a:gd name="connsiteY340" fmla="*/ 354532 h 1608850"/>
                <a:gd name="connsiteX341" fmla="*/ 3069529 w 12192000"/>
                <a:gd name="connsiteY341" fmla="*/ 337238 h 1608850"/>
                <a:gd name="connsiteX342" fmla="*/ 3083715 w 12192000"/>
                <a:gd name="connsiteY342" fmla="*/ 337238 h 1608850"/>
                <a:gd name="connsiteX343" fmla="*/ 3083715 w 12192000"/>
                <a:gd name="connsiteY343" fmla="*/ 315620 h 1608850"/>
                <a:gd name="connsiteX344" fmla="*/ 3085742 w 12192000"/>
                <a:gd name="connsiteY344" fmla="*/ 311296 h 1608850"/>
                <a:gd name="connsiteX345" fmla="*/ 3085742 w 12192000"/>
                <a:gd name="connsiteY345" fmla="*/ 233472 h 1608850"/>
                <a:gd name="connsiteX346" fmla="*/ 3083715 w 12192000"/>
                <a:gd name="connsiteY346" fmla="*/ 226987 h 1608850"/>
                <a:gd name="connsiteX347" fmla="*/ 3089795 w 12192000"/>
                <a:gd name="connsiteY347" fmla="*/ 220501 h 1608850"/>
                <a:gd name="connsiteX348" fmla="*/ 3089795 w 12192000"/>
                <a:gd name="connsiteY348" fmla="*/ 162133 h 1608850"/>
                <a:gd name="connsiteX349" fmla="*/ 3091822 w 12192000"/>
                <a:gd name="connsiteY349" fmla="*/ 157810 h 1608850"/>
                <a:gd name="connsiteX350" fmla="*/ 3091822 w 12192000"/>
                <a:gd name="connsiteY350" fmla="*/ 101604 h 1608850"/>
                <a:gd name="connsiteX351" fmla="*/ 3093849 w 12192000"/>
                <a:gd name="connsiteY351" fmla="*/ 82148 h 1608850"/>
                <a:gd name="connsiteX352" fmla="*/ 3097902 w 12192000"/>
                <a:gd name="connsiteY352" fmla="*/ 99442 h 1608850"/>
                <a:gd name="connsiteX353" fmla="*/ 3099929 w 12192000"/>
                <a:gd name="connsiteY353" fmla="*/ 157810 h 1608850"/>
                <a:gd name="connsiteX354" fmla="*/ 3101955 w 12192000"/>
                <a:gd name="connsiteY354" fmla="*/ 220501 h 1608850"/>
                <a:gd name="connsiteX355" fmla="*/ 3108035 w 12192000"/>
                <a:gd name="connsiteY355" fmla="*/ 226987 h 1608850"/>
                <a:gd name="connsiteX356" fmla="*/ 3106009 w 12192000"/>
                <a:gd name="connsiteY356" fmla="*/ 233472 h 1608850"/>
                <a:gd name="connsiteX357" fmla="*/ 3106009 w 12192000"/>
                <a:gd name="connsiteY357" fmla="*/ 311296 h 1608850"/>
                <a:gd name="connsiteX358" fmla="*/ 3108035 w 12192000"/>
                <a:gd name="connsiteY358" fmla="*/ 315620 h 1608850"/>
                <a:gd name="connsiteX359" fmla="*/ 3108035 w 12192000"/>
                <a:gd name="connsiteY359" fmla="*/ 337238 h 1608850"/>
                <a:gd name="connsiteX360" fmla="*/ 3122222 w 12192000"/>
                <a:gd name="connsiteY360" fmla="*/ 337238 h 1608850"/>
                <a:gd name="connsiteX361" fmla="*/ 3122222 w 12192000"/>
                <a:gd name="connsiteY361" fmla="*/ 354532 h 1608850"/>
                <a:gd name="connsiteX362" fmla="*/ 3130330 w 12192000"/>
                <a:gd name="connsiteY362" fmla="*/ 378311 h 1608850"/>
                <a:gd name="connsiteX363" fmla="*/ 3124250 w 12192000"/>
                <a:gd name="connsiteY363" fmla="*/ 382635 h 1608850"/>
                <a:gd name="connsiteX364" fmla="*/ 3112089 w 12192000"/>
                <a:gd name="connsiteY364" fmla="*/ 404253 h 1608850"/>
                <a:gd name="connsiteX365" fmla="*/ 3120195 w 12192000"/>
                <a:gd name="connsiteY365" fmla="*/ 657181 h 1608850"/>
                <a:gd name="connsiteX366" fmla="*/ 3185050 w 12192000"/>
                <a:gd name="connsiteY366" fmla="*/ 657181 h 1608850"/>
                <a:gd name="connsiteX367" fmla="*/ 3185050 w 12192000"/>
                <a:gd name="connsiteY367" fmla="*/ 732843 h 1608850"/>
                <a:gd name="connsiteX368" fmla="*/ 3193157 w 12192000"/>
                <a:gd name="connsiteY368" fmla="*/ 732843 h 1608850"/>
                <a:gd name="connsiteX369" fmla="*/ 3195183 w 12192000"/>
                <a:gd name="connsiteY369" fmla="*/ 726358 h 1608850"/>
                <a:gd name="connsiteX370" fmla="*/ 3201263 w 12192000"/>
                <a:gd name="connsiteY370" fmla="*/ 726358 h 1608850"/>
                <a:gd name="connsiteX371" fmla="*/ 3203291 w 12192000"/>
                <a:gd name="connsiteY371" fmla="*/ 735005 h 1608850"/>
                <a:gd name="connsiteX372" fmla="*/ 3215451 w 12192000"/>
                <a:gd name="connsiteY372" fmla="*/ 735005 h 1608850"/>
                <a:gd name="connsiteX373" fmla="*/ 3215451 w 12192000"/>
                <a:gd name="connsiteY373" fmla="*/ 728519 h 1608850"/>
                <a:gd name="connsiteX374" fmla="*/ 3237744 w 12192000"/>
                <a:gd name="connsiteY374" fmla="*/ 728519 h 1608850"/>
                <a:gd name="connsiteX375" fmla="*/ 3237744 w 12192000"/>
                <a:gd name="connsiteY375" fmla="*/ 735005 h 1608850"/>
                <a:gd name="connsiteX376" fmla="*/ 3258011 w 12192000"/>
                <a:gd name="connsiteY376" fmla="*/ 735005 h 1608850"/>
                <a:gd name="connsiteX377" fmla="*/ 3258011 w 12192000"/>
                <a:gd name="connsiteY377" fmla="*/ 780402 h 1608850"/>
                <a:gd name="connsiteX378" fmla="*/ 3272198 w 12192000"/>
                <a:gd name="connsiteY378" fmla="*/ 780402 h 1608850"/>
                <a:gd name="connsiteX379" fmla="*/ 3272198 w 12192000"/>
                <a:gd name="connsiteY379" fmla="*/ 767431 h 1608850"/>
                <a:gd name="connsiteX380" fmla="*/ 3288412 w 12192000"/>
                <a:gd name="connsiteY380" fmla="*/ 767431 h 1608850"/>
                <a:gd name="connsiteX381" fmla="*/ 3288412 w 12192000"/>
                <a:gd name="connsiteY381" fmla="*/ 588004 h 1608850"/>
                <a:gd name="connsiteX382" fmla="*/ 3294492 w 12192000"/>
                <a:gd name="connsiteY382" fmla="*/ 581518 h 1608850"/>
                <a:gd name="connsiteX383" fmla="*/ 3367453 w 12192000"/>
                <a:gd name="connsiteY383" fmla="*/ 581518 h 1608850"/>
                <a:gd name="connsiteX384" fmla="*/ 3367453 w 12192000"/>
                <a:gd name="connsiteY384" fmla="*/ 590166 h 1608850"/>
                <a:gd name="connsiteX385" fmla="*/ 3377586 w 12192000"/>
                <a:gd name="connsiteY385" fmla="*/ 590166 h 1608850"/>
                <a:gd name="connsiteX386" fmla="*/ 3377586 w 12192000"/>
                <a:gd name="connsiteY386" fmla="*/ 704740 h 1608850"/>
                <a:gd name="connsiteX387" fmla="*/ 3399879 w 12192000"/>
                <a:gd name="connsiteY387" fmla="*/ 704740 h 1608850"/>
                <a:gd name="connsiteX388" fmla="*/ 3399879 w 12192000"/>
                <a:gd name="connsiteY388" fmla="*/ 637725 h 1608850"/>
                <a:gd name="connsiteX389" fmla="*/ 3426227 w 12192000"/>
                <a:gd name="connsiteY389" fmla="*/ 637725 h 1608850"/>
                <a:gd name="connsiteX390" fmla="*/ 3430279 w 12192000"/>
                <a:gd name="connsiteY390" fmla="*/ 633401 h 1608850"/>
                <a:gd name="connsiteX391" fmla="*/ 3438387 w 12192000"/>
                <a:gd name="connsiteY391" fmla="*/ 633401 h 1608850"/>
                <a:gd name="connsiteX392" fmla="*/ 3442439 w 12192000"/>
                <a:gd name="connsiteY392" fmla="*/ 637725 h 1608850"/>
                <a:gd name="connsiteX393" fmla="*/ 3464734 w 12192000"/>
                <a:gd name="connsiteY393" fmla="*/ 637725 h 1608850"/>
                <a:gd name="connsiteX394" fmla="*/ 3464734 w 12192000"/>
                <a:gd name="connsiteY394" fmla="*/ 520989 h 1608850"/>
                <a:gd name="connsiteX395" fmla="*/ 3521481 w 12192000"/>
                <a:gd name="connsiteY395" fmla="*/ 510180 h 1608850"/>
                <a:gd name="connsiteX396" fmla="*/ 3521481 w 12192000"/>
                <a:gd name="connsiteY396" fmla="*/ 511261 h 1608850"/>
                <a:gd name="connsiteX397" fmla="*/ 3521481 w 12192000"/>
                <a:gd name="connsiteY397" fmla="*/ 518827 h 1608850"/>
                <a:gd name="connsiteX398" fmla="*/ 3547828 w 12192000"/>
                <a:gd name="connsiteY398" fmla="*/ 518827 h 1608850"/>
                <a:gd name="connsiteX399" fmla="*/ 3547828 w 12192000"/>
                <a:gd name="connsiteY399" fmla="*/ 773917 h 1608850"/>
                <a:gd name="connsiteX400" fmla="*/ 3570122 w 12192000"/>
                <a:gd name="connsiteY400" fmla="*/ 773917 h 1608850"/>
                <a:gd name="connsiteX401" fmla="*/ 3570122 w 12192000"/>
                <a:gd name="connsiteY401" fmla="*/ 769593 h 1608850"/>
                <a:gd name="connsiteX402" fmla="*/ 3582282 w 12192000"/>
                <a:gd name="connsiteY402" fmla="*/ 769593 h 1608850"/>
                <a:gd name="connsiteX403" fmla="*/ 3582282 w 12192000"/>
                <a:gd name="connsiteY403" fmla="*/ 773917 h 1608850"/>
                <a:gd name="connsiteX404" fmla="*/ 3606602 w 12192000"/>
                <a:gd name="connsiteY404" fmla="*/ 773917 h 1608850"/>
                <a:gd name="connsiteX405" fmla="*/ 3606602 w 12192000"/>
                <a:gd name="connsiteY405" fmla="*/ 760946 h 1608850"/>
                <a:gd name="connsiteX406" fmla="*/ 3634975 w 12192000"/>
                <a:gd name="connsiteY406" fmla="*/ 760946 h 1608850"/>
                <a:gd name="connsiteX407" fmla="*/ 3647135 w 12192000"/>
                <a:gd name="connsiteY407" fmla="*/ 756622 h 1608850"/>
                <a:gd name="connsiteX408" fmla="*/ 3667403 w 12192000"/>
                <a:gd name="connsiteY408" fmla="*/ 760946 h 1608850"/>
                <a:gd name="connsiteX409" fmla="*/ 3667403 w 12192000"/>
                <a:gd name="connsiteY409" fmla="*/ 743652 h 1608850"/>
                <a:gd name="connsiteX410" fmla="*/ 3675510 w 12192000"/>
                <a:gd name="connsiteY410" fmla="*/ 743652 h 1608850"/>
                <a:gd name="connsiteX411" fmla="*/ 3675510 w 12192000"/>
                <a:gd name="connsiteY411" fmla="*/ 730681 h 1608850"/>
                <a:gd name="connsiteX412" fmla="*/ 3732257 w 12192000"/>
                <a:gd name="connsiteY412" fmla="*/ 730681 h 1608850"/>
                <a:gd name="connsiteX413" fmla="*/ 3732257 w 12192000"/>
                <a:gd name="connsiteY413" fmla="*/ 700416 h 1608850"/>
                <a:gd name="connsiteX414" fmla="*/ 3750497 w 12192000"/>
                <a:gd name="connsiteY414" fmla="*/ 700416 h 1608850"/>
                <a:gd name="connsiteX415" fmla="*/ 3750497 w 12192000"/>
                <a:gd name="connsiteY415" fmla="*/ 693931 h 1608850"/>
                <a:gd name="connsiteX416" fmla="*/ 3762657 w 12192000"/>
                <a:gd name="connsiteY416" fmla="*/ 693931 h 1608850"/>
                <a:gd name="connsiteX417" fmla="*/ 3762657 w 12192000"/>
                <a:gd name="connsiteY417" fmla="*/ 700416 h 1608850"/>
                <a:gd name="connsiteX418" fmla="*/ 3778870 w 12192000"/>
                <a:gd name="connsiteY418" fmla="*/ 700416 h 1608850"/>
                <a:gd name="connsiteX419" fmla="*/ 3778870 w 12192000"/>
                <a:gd name="connsiteY419" fmla="*/ 750137 h 1608850"/>
                <a:gd name="connsiteX420" fmla="*/ 3789470 w 12192000"/>
                <a:gd name="connsiteY420" fmla="*/ 750137 h 1608850"/>
                <a:gd name="connsiteX421" fmla="*/ 3789470 w 12192000"/>
                <a:gd name="connsiteY421" fmla="*/ 586174 h 1608850"/>
                <a:gd name="connsiteX422" fmla="*/ 3791390 w 12192000"/>
                <a:gd name="connsiteY422" fmla="*/ 586174 h 1608850"/>
                <a:gd name="connsiteX423" fmla="*/ 3791390 w 12192000"/>
                <a:gd name="connsiteY423" fmla="*/ 723865 h 1608850"/>
                <a:gd name="connsiteX424" fmla="*/ 3791390 w 12192000"/>
                <a:gd name="connsiteY424" fmla="*/ 750137 h 1608850"/>
                <a:gd name="connsiteX425" fmla="*/ 3806350 w 12192000"/>
                <a:gd name="connsiteY425" fmla="*/ 750137 h 1608850"/>
                <a:gd name="connsiteX426" fmla="*/ 3806350 w 12192000"/>
                <a:gd name="connsiteY426" fmla="*/ 742023 h 1608850"/>
                <a:gd name="connsiteX427" fmla="*/ 3811298 w 12192000"/>
                <a:gd name="connsiteY427" fmla="*/ 742023 h 1608850"/>
                <a:gd name="connsiteX428" fmla="*/ 3811298 w 12192000"/>
                <a:gd name="connsiteY428" fmla="*/ 724196 h 1608850"/>
                <a:gd name="connsiteX429" fmla="*/ 3849805 w 12192000"/>
                <a:gd name="connsiteY429" fmla="*/ 724196 h 1608850"/>
                <a:gd name="connsiteX430" fmla="*/ 3849805 w 12192000"/>
                <a:gd name="connsiteY430" fmla="*/ 693931 h 1608850"/>
                <a:gd name="connsiteX431" fmla="*/ 3888823 w 12192000"/>
                <a:gd name="connsiteY431" fmla="*/ 693931 h 1608850"/>
                <a:gd name="connsiteX432" fmla="*/ 3888823 w 12192000"/>
                <a:gd name="connsiteY432" fmla="*/ 690579 h 1608850"/>
                <a:gd name="connsiteX433" fmla="*/ 3887708 w 12192000"/>
                <a:gd name="connsiteY433" fmla="*/ 690579 h 1608850"/>
                <a:gd name="connsiteX434" fmla="*/ 3879906 w 12192000"/>
                <a:gd name="connsiteY434" fmla="*/ 690579 h 1608850"/>
                <a:gd name="connsiteX435" fmla="*/ 3879906 w 12192000"/>
                <a:gd name="connsiteY435" fmla="*/ 689443 h 1608850"/>
                <a:gd name="connsiteX436" fmla="*/ 3879906 w 12192000"/>
                <a:gd name="connsiteY436" fmla="*/ 681500 h 1608850"/>
                <a:gd name="connsiteX437" fmla="*/ 3881022 w 12192000"/>
                <a:gd name="connsiteY437" fmla="*/ 681500 h 1608850"/>
                <a:gd name="connsiteX438" fmla="*/ 3888823 w 12192000"/>
                <a:gd name="connsiteY438" fmla="*/ 681500 h 1608850"/>
                <a:gd name="connsiteX439" fmla="*/ 3888823 w 12192000"/>
                <a:gd name="connsiteY439" fmla="*/ 679986 h 1608850"/>
                <a:gd name="connsiteX440" fmla="*/ 3888823 w 12192000"/>
                <a:gd name="connsiteY440" fmla="*/ 669395 h 1608850"/>
                <a:gd name="connsiteX441" fmla="*/ 3887708 w 12192000"/>
                <a:gd name="connsiteY441" fmla="*/ 669395 h 1608850"/>
                <a:gd name="connsiteX442" fmla="*/ 3879906 w 12192000"/>
                <a:gd name="connsiteY442" fmla="*/ 669395 h 1608850"/>
                <a:gd name="connsiteX443" fmla="*/ 3879906 w 12192000"/>
                <a:gd name="connsiteY443" fmla="*/ 667882 h 1608850"/>
                <a:gd name="connsiteX444" fmla="*/ 3879906 w 12192000"/>
                <a:gd name="connsiteY444" fmla="*/ 657290 h 1608850"/>
                <a:gd name="connsiteX445" fmla="*/ 3881022 w 12192000"/>
                <a:gd name="connsiteY445" fmla="*/ 657290 h 1608850"/>
                <a:gd name="connsiteX446" fmla="*/ 3888823 w 12192000"/>
                <a:gd name="connsiteY446" fmla="*/ 657290 h 1608850"/>
                <a:gd name="connsiteX447" fmla="*/ 3888823 w 12192000"/>
                <a:gd name="connsiteY447" fmla="*/ 656156 h 1608850"/>
                <a:gd name="connsiteX448" fmla="*/ 3888823 w 12192000"/>
                <a:gd name="connsiteY448" fmla="*/ 648212 h 1608850"/>
                <a:gd name="connsiteX449" fmla="*/ 3887708 w 12192000"/>
                <a:gd name="connsiteY449" fmla="*/ 648212 h 1608850"/>
                <a:gd name="connsiteX450" fmla="*/ 3879906 w 12192000"/>
                <a:gd name="connsiteY450" fmla="*/ 648212 h 1608850"/>
                <a:gd name="connsiteX451" fmla="*/ 3879906 w 12192000"/>
                <a:gd name="connsiteY451" fmla="*/ 646698 h 1608850"/>
                <a:gd name="connsiteX452" fmla="*/ 3879906 w 12192000"/>
                <a:gd name="connsiteY452" fmla="*/ 636107 h 1608850"/>
                <a:gd name="connsiteX453" fmla="*/ 3881022 w 12192000"/>
                <a:gd name="connsiteY453" fmla="*/ 636107 h 1608850"/>
                <a:gd name="connsiteX454" fmla="*/ 3888823 w 12192000"/>
                <a:gd name="connsiteY454" fmla="*/ 636107 h 1608850"/>
                <a:gd name="connsiteX455" fmla="*/ 3888823 w 12192000"/>
                <a:gd name="connsiteY455" fmla="*/ 634594 h 1608850"/>
                <a:gd name="connsiteX456" fmla="*/ 3888823 w 12192000"/>
                <a:gd name="connsiteY456" fmla="*/ 624002 h 1608850"/>
                <a:gd name="connsiteX457" fmla="*/ 3887708 w 12192000"/>
                <a:gd name="connsiteY457" fmla="*/ 624002 h 1608850"/>
                <a:gd name="connsiteX458" fmla="*/ 3879906 w 12192000"/>
                <a:gd name="connsiteY458" fmla="*/ 624002 h 1608850"/>
                <a:gd name="connsiteX459" fmla="*/ 3879906 w 12192000"/>
                <a:gd name="connsiteY459" fmla="*/ 622489 h 1608850"/>
                <a:gd name="connsiteX460" fmla="*/ 3879906 w 12192000"/>
                <a:gd name="connsiteY460" fmla="*/ 611898 h 1608850"/>
                <a:gd name="connsiteX461" fmla="*/ 3881022 w 12192000"/>
                <a:gd name="connsiteY461" fmla="*/ 611898 h 1608850"/>
                <a:gd name="connsiteX462" fmla="*/ 3888823 w 12192000"/>
                <a:gd name="connsiteY462" fmla="*/ 611898 h 1608850"/>
                <a:gd name="connsiteX463" fmla="*/ 3888823 w 12192000"/>
                <a:gd name="connsiteY463" fmla="*/ 610763 h 1608850"/>
                <a:gd name="connsiteX464" fmla="*/ 3888823 w 12192000"/>
                <a:gd name="connsiteY464" fmla="*/ 602819 h 1608850"/>
                <a:gd name="connsiteX465" fmla="*/ 3887708 w 12192000"/>
                <a:gd name="connsiteY465" fmla="*/ 602819 h 1608850"/>
                <a:gd name="connsiteX466" fmla="*/ 3879906 w 12192000"/>
                <a:gd name="connsiteY466" fmla="*/ 602819 h 1608850"/>
                <a:gd name="connsiteX467" fmla="*/ 3879906 w 12192000"/>
                <a:gd name="connsiteY467" fmla="*/ 601307 h 1608850"/>
                <a:gd name="connsiteX468" fmla="*/ 3879906 w 12192000"/>
                <a:gd name="connsiteY468" fmla="*/ 590714 h 1608850"/>
                <a:gd name="connsiteX469" fmla="*/ 3881022 w 12192000"/>
                <a:gd name="connsiteY469" fmla="*/ 590714 h 1608850"/>
                <a:gd name="connsiteX470" fmla="*/ 3888823 w 12192000"/>
                <a:gd name="connsiteY470" fmla="*/ 590714 h 1608850"/>
                <a:gd name="connsiteX471" fmla="*/ 3888823 w 12192000"/>
                <a:gd name="connsiteY471" fmla="*/ 589202 h 1608850"/>
                <a:gd name="connsiteX472" fmla="*/ 3888823 w 12192000"/>
                <a:gd name="connsiteY472" fmla="*/ 578610 h 1608850"/>
                <a:gd name="connsiteX473" fmla="*/ 3887708 w 12192000"/>
                <a:gd name="connsiteY473" fmla="*/ 578610 h 1608850"/>
                <a:gd name="connsiteX474" fmla="*/ 3879906 w 12192000"/>
                <a:gd name="connsiteY474" fmla="*/ 578610 h 1608850"/>
                <a:gd name="connsiteX475" fmla="*/ 3879906 w 12192000"/>
                <a:gd name="connsiteY475" fmla="*/ 577096 h 1608850"/>
                <a:gd name="connsiteX476" fmla="*/ 3879906 w 12192000"/>
                <a:gd name="connsiteY476" fmla="*/ 566505 h 1608850"/>
                <a:gd name="connsiteX477" fmla="*/ 3881022 w 12192000"/>
                <a:gd name="connsiteY477" fmla="*/ 566505 h 1608850"/>
                <a:gd name="connsiteX478" fmla="*/ 3888823 w 12192000"/>
                <a:gd name="connsiteY478" fmla="*/ 566505 h 1608850"/>
                <a:gd name="connsiteX479" fmla="*/ 3888823 w 12192000"/>
                <a:gd name="connsiteY479" fmla="*/ 565370 h 1608850"/>
                <a:gd name="connsiteX480" fmla="*/ 3888823 w 12192000"/>
                <a:gd name="connsiteY480" fmla="*/ 557427 h 1608850"/>
                <a:gd name="connsiteX481" fmla="*/ 3887708 w 12192000"/>
                <a:gd name="connsiteY481" fmla="*/ 557427 h 1608850"/>
                <a:gd name="connsiteX482" fmla="*/ 3879906 w 12192000"/>
                <a:gd name="connsiteY482" fmla="*/ 557427 h 1608850"/>
                <a:gd name="connsiteX483" fmla="*/ 3879906 w 12192000"/>
                <a:gd name="connsiteY483" fmla="*/ 555914 h 1608850"/>
                <a:gd name="connsiteX484" fmla="*/ 3879906 w 12192000"/>
                <a:gd name="connsiteY484" fmla="*/ 545322 h 1608850"/>
                <a:gd name="connsiteX485" fmla="*/ 3881022 w 12192000"/>
                <a:gd name="connsiteY485" fmla="*/ 545322 h 1608850"/>
                <a:gd name="connsiteX486" fmla="*/ 3888823 w 12192000"/>
                <a:gd name="connsiteY486" fmla="*/ 545322 h 1608850"/>
                <a:gd name="connsiteX487" fmla="*/ 3887708 w 12192000"/>
                <a:gd name="connsiteY487" fmla="*/ 543053 h 1608850"/>
                <a:gd name="connsiteX488" fmla="*/ 3879906 w 12192000"/>
                <a:gd name="connsiteY488" fmla="*/ 527166 h 1608850"/>
                <a:gd name="connsiteX489" fmla="*/ 3879906 w 12192000"/>
                <a:gd name="connsiteY489" fmla="*/ 478746 h 1608850"/>
                <a:gd name="connsiteX490" fmla="*/ 4029251 w 12192000"/>
                <a:gd name="connsiteY490" fmla="*/ 478746 h 1608850"/>
                <a:gd name="connsiteX491" fmla="*/ 4042623 w 12192000"/>
                <a:gd name="connsiteY491" fmla="*/ 505982 h 1608850"/>
                <a:gd name="connsiteX492" fmla="*/ 4042623 w 12192000"/>
                <a:gd name="connsiteY492" fmla="*/ 566505 h 1608850"/>
                <a:gd name="connsiteX493" fmla="*/ 4041510 w 12192000"/>
                <a:gd name="connsiteY493" fmla="*/ 566505 h 1608850"/>
                <a:gd name="connsiteX494" fmla="*/ 4033708 w 12192000"/>
                <a:gd name="connsiteY494" fmla="*/ 566505 h 1608850"/>
                <a:gd name="connsiteX495" fmla="*/ 4033708 w 12192000"/>
                <a:gd name="connsiteY495" fmla="*/ 568018 h 1608850"/>
                <a:gd name="connsiteX496" fmla="*/ 4033708 w 12192000"/>
                <a:gd name="connsiteY496" fmla="*/ 578610 h 1608850"/>
                <a:gd name="connsiteX497" fmla="*/ 4034823 w 12192000"/>
                <a:gd name="connsiteY497" fmla="*/ 578610 h 1608850"/>
                <a:gd name="connsiteX498" fmla="*/ 4042623 w 12192000"/>
                <a:gd name="connsiteY498" fmla="*/ 578610 h 1608850"/>
                <a:gd name="connsiteX499" fmla="*/ 4042623 w 12192000"/>
                <a:gd name="connsiteY499" fmla="*/ 580123 h 1608850"/>
                <a:gd name="connsiteX500" fmla="*/ 4042623 w 12192000"/>
                <a:gd name="connsiteY500" fmla="*/ 590714 h 1608850"/>
                <a:gd name="connsiteX501" fmla="*/ 4041510 w 12192000"/>
                <a:gd name="connsiteY501" fmla="*/ 590714 h 1608850"/>
                <a:gd name="connsiteX502" fmla="*/ 4033708 w 12192000"/>
                <a:gd name="connsiteY502" fmla="*/ 590714 h 1608850"/>
                <a:gd name="connsiteX503" fmla="*/ 4033708 w 12192000"/>
                <a:gd name="connsiteY503" fmla="*/ 592227 h 1608850"/>
                <a:gd name="connsiteX504" fmla="*/ 4033708 w 12192000"/>
                <a:gd name="connsiteY504" fmla="*/ 602819 h 1608850"/>
                <a:gd name="connsiteX505" fmla="*/ 4034823 w 12192000"/>
                <a:gd name="connsiteY505" fmla="*/ 602819 h 1608850"/>
                <a:gd name="connsiteX506" fmla="*/ 4042623 w 12192000"/>
                <a:gd name="connsiteY506" fmla="*/ 602819 h 1608850"/>
                <a:gd name="connsiteX507" fmla="*/ 4042623 w 12192000"/>
                <a:gd name="connsiteY507" fmla="*/ 603955 h 1608850"/>
                <a:gd name="connsiteX508" fmla="*/ 4042623 w 12192000"/>
                <a:gd name="connsiteY508" fmla="*/ 611898 h 1608850"/>
                <a:gd name="connsiteX509" fmla="*/ 4041510 w 12192000"/>
                <a:gd name="connsiteY509" fmla="*/ 611898 h 1608850"/>
                <a:gd name="connsiteX510" fmla="*/ 4033708 w 12192000"/>
                <a:gd name="connsiteY510" fmla="*/ 611898 h 1608850"/>
                <a:gd name="connsiteX511" fmla="*/ 4033708 w 12192000"/>
                <a:gd name="connsiteY511" fmla="*/ 613411 h 1608850"/>
                <a:gd name="connsiteX512" fmla="*/ 4033708 w 12192000"/>
                <a:gd name="connsiteY512" fmla="*/ 624002 h 1608850"/>
                <a:gd name="connsiteX513" fmla="*/ 4034823 w 12192000"/>
                <a:gd name="connsiteY513" fmla="*/ 624002 h 1608850"/>
                <a:gd name="connsiteX514" fmla="*/ 4042623 w 12192000"/>
                <a:gd name="connsiteY514" fmla="*/ 624002 h 1608850"/>
                <a:gd name="connsiteX515" fmla="*/ 4042623 w 12192000"/>
                <a:gd name="connsiteY515" fmla="*/ 625516 h 1608850"/>
                <a:gd name="connsiteX516" fmla="*/ 4042623 w 12192000"/>
                <a:gd name="connsiteY516" fmla="*/ 636107 h 1608850"/>
                <a:gd name="connsiteX517" fmla="*/ 4041510 w 12192000"/>
                <a:gd name="connsiteY517" fmla="*/ 636107 h 1608850"/>
                <a:gd name="connsiteX518" fmla="*/ 4033708 w 12192000"/>
                <a:gd name="connsiteY518" fmla="*/ 636107 h 1608850"/>
                <a:gd name="connsiteX519" fmla="*/ 4033708 w 12192000"/>
                <a:gd name="connsiteY519" fmla="*/ 637620 h 1608850"/>
                <a:gd name="connsiteX520" fmla="*/ 4033708 w 12192000"/>
                <a:gd name="connsiteY520" fmla="*/ 648212 h 1608850"/>
                <a:gd name="connsiteX521" fmla="*/ 4034823 w 12192000"/>
                <a:gd name="connsiteY521" fmla="*/ 648212 h 1608850"/>
                <a:gd name="connsiteX522" fmla="*/ 4042623 w 12192000"/>
                <a:gd name="connsiteY522" fmla="*/ 648212 h 1608850"/>
                <a:gd name="connsiteX523" fmla="*/ 4042623 w 12192000"/>
                <a:gd name="connsiteY523" fmla="*/ 649346 h 1608850"/>
                <a:gd name="connsiteX524" fmla="*/ 4042623 w 12192000"/>
                <a:gd name="connsiteY524" fmla="*/ 657290 h 1608850"/>
                <a:gd name="connsiteX525" fmla="*/ 4041510 w 12192000"/>
                <a:gd name="connsiteY525" fmla="*/ 657290 h 1608850"/>
                <a:gd name="connsiteX526" fmla="*/ 4033708 w 12192000"/>
                <a:gd name="connsiteY526" fmla="*/ 657290 h 1608850"/>
                <a:gd name="connsiteX527" fmla="*/ 4033708 w 12192000"/>
                <a:gd name="connsiteY527" fmla="*/ 658804 h 1608850"/>
                <a:gd name="connsiteX528" fmla="*/ 4033708 w 12192000"/>
                <a:gd name="connsiteY528" fmla="*/ 669395 h 1608850"/>
                <a:gd name="connsiteX529" fmla="*/ 4034823 w 12192000"/>
                <a:gd name="connsiteY529" fmla="*/ 669395 h 1608850"/>
                <a:gd name="connsiteX530" fmla="*/ 4042623 w 12192000"/>
                <a:gd name="connsiteY530" fmla="*/ 669395 h 1608850"/>
                <a:gd name="connsiteX531" fmla="*/ 4042623 w 12192000"/>
                <a:gd name="connsiteY531" fmla="*/ 670908 h 1608850"/>
                <a:gd name="connsiteX532" fmla="*/ 4042623 w 12192000"/>
                <a:gd name="connsiteY532" fmla="*/ 681500 h 1608850"/>
                <a:gd name="connsiteX533" fmla="*/ 4041510 w 12192000"/>
                <a:gd name="connsiteY533" fmla="*/ 681500 h 1608850"/>
                <a:gd name="connsiteX534" fmla="*/ 4033708 w 12192000"/>
                <a:gd name="connsiteY534" fmla="*/ 681500 h 1608850"/>
                <a:gd name="connsiteX535" fmla="*/ 4033708 w 12192000"/>
                <a:gd name="connsiteY535" fmla="*/ 682634 h 1608850"/>
                <a:gd name="connsiteX536" fmla="*/ 4033708 w 12192000"/>
                <a:gd name="connsiteY536" fmla="*/ 690579 h 1608850"/>
                <a:gd name="connsiteX537" fmla="*/ 4034823 w 12192000"/>
                <a:gd name="connsiteY537" fmla="*/ 690579 h 1608850"/>
                <a:gd name="connsiteX538" fmla="*/ 4042623 w 12192000"/>
                <a:gd name="connsiteY538" fmla="*/ 690579 h 1608850"/>
                <a:gd name="connsiteX539" fmla="*/ 4042623 w 12192000"/>
                <a:gd name="connsiteY539" fmla="*/ 692091 h 1608850"/>
                <a:gd name="connsiteX540" fmla="*/ 4042623 w 12192000"/>
                <a:gd name="connsiteY540" fmla="*/ 702682 h 1608850"/>
                <a:gd name="connsiteX541" fmla="*/ 4041510 w 12192000"/>
                <a:gd name="connsiteY541" fmla="*/ 702682 h 1608850"/>
                <a:gd name="connsiteX542" fmla="*/ 4033708 w 12192000"/>
                <a:gd name="connsiteY542" fmla="*/ 702682 h 1608850"/>
                <a:gd name="connsiteX543" fmla="*/ 4033708 w 12192000"/>
                <a:gd name="connsiteY543" fmla="*/ 704195 h 1608850"/>
                <a:gd name="connsiteX544" fmla="*/ 4033708 w 12192000"/>
                <a:gd name="connsiteY544" fmla="*/ 714788 h 1608850"/>
                <a:gd name="connsiteX545" fmla="*/ 4034823 w 12192000"/>
                <a:gd name="connsiteY545" fmla="*/ 714788 h 1608850"/>
                <a:gd name="connsiteX546" fmla="*/ 4042623 w 12192000"/>
                <a:gd name="connsiteY546" fmla="*/ 714788 h 1608850"/>
                <a:gd name="connsiteX547" fmla="*/ 4042623 w 12192000"/>
                <a:gd name="connsiteY547" fmla="*/ 716300 h 1608850"/>
                <a:gd name="connsiteX548" fmla="*/ 4042623 w 12192000"/>
                <a:gd name="connsiteY548" fmla="*/ 726892 h 1608850"/>
                <a:gd name="connsiteX549" fmla="*/ 4041510 w 12192000"/>
                <a:gd name="connsiteY549" fmla="*/ 726892 h 1608850"/>
                <a:gd name="connsiteX550" fmla="*/ 4033708 w 12192000"/>
                <a:gd name="connsiteY550" fmla="*/ 726892 h 1608850"/>
                <a:gd name="connsiteX551" fmla="*/ 4033708 w 12192000"/>
                <a:gd name="connsiteY551" fmla="*/ 728027 h 1608850"/>
                <a:gd name="connsiteX552" fmla="*/ 4033708 w 12192000"/>
                <a:gd name="connsiteY552" fmla="*/ 735970 h 1608850"/>
                <a:gd name="connsiteX553" fmla="*/ 4034823 w 12192000"/>
                <a:gd name="connsiteY553" fmla="*/ 735970 h 1608850"/>
                <a:gd name="connsiteX554" fmla="*/ 4042623 w 12192000"/>
                <a:gd name="connsiteY554" fmla="*/ 735970 h 1608850"/>
                <a:gd name="connsiteX555" fmla="*/ 4042623 w 12192000"/>
                <a:gd name="connsiteY555" fmla="*/ 737484 h 1608850"/>
                <a:gd name="connsiteX556" fmla="*/ 4042623 w 12192000"/>
                <a:gd name="connsiteY556" fmla="*/ 748075 h 1608850"/>
                <a:gd name="connsiteX557" fmla="*/ 4041510 w 12192000"/>
                <a:gd name="connsiteY557" fmla="*/ 748075 h 1608850"/>
                <a:gd name="connsiteX558" fmla="*/ 4033708 w 12192000"/>
                <a:gd name="connsiteY558" fmla="*/ 748075 h 1608850"/>
                <a:gd name="connsiteX559" fmla="*/ 4033708 w 12192000"/>
                <a:gd name="connsiteY559" fmla="*/ 749588 h 1608850"/>
                <a:gd name="connsiteX560" fmla="*/ 4033708 w 12192000"/>
                <a:gd name="connsiteY560" fmla="*/ 760181 h 1608850"/>
                <a:gd name="connsiteX561" fmla="*/ 4034823 w 12192000"/>
                <a:gd name="connsiteY561" fmla="*/ 760181 h 1608850"/>
                <a:gd name="connsiteX562" fmla="*/ 4042623 w 12192000"/>
                <a:gd name="connsiteY562" fmla="*/ 760181 h 1608850"/>
                <a:gd name="connsiteX563" fmla="*/ 4042623 w 12192000"/>
                <a:gd name="connsiteY563" fmla="*/ 761314 h 1608850"/>
                <a:gd name="connsiteX564" fmla="*/ 4042623 w 12192000"/>
                <a:gd name="connsiteY564" fmla="*/ 769258 h 1608850"/>
                <a:gd name="connsiteX565" fmla="*/ 4041510 w 12192000"/>
                <a:gd name="connsiteY565" fmla="*/ 769258 h 1608850"/>
                <a:gd name="connsiteX566" fmla="*/ 4033708 w 12192000"/>
                <a:gd name="connsiteY566" fmla="*/ 769258 h 1608850"/>
                <a:gd name="connsiteX567" fmla="*/ 4033708 w 12192000"/>
                <a:gd name="connsiteY567" fmla="*/ 770772 h 1608850"/>
                <a:gd name="connsiteX568" fmla="*/ 4033708 w 12192000"/>
                <a:gd name="connsiteY568" fmla="*/ 781363 h 1608850"/>
                <a:gd name="connsiteX569" fmla="*/ 4034823 w 12192000"/>
                <a:gd name="connsiteY569" fmla="*/ 781363 h 1608850"/>
                <a:gd name="connsiteX570" fmla="*/ 4042623 w 12192000"/>
                <a:gd name="connsiteY570" fmla="*/ 781363 h 1608850"/>
                <a:gd name="connsiteX571" fmla="*/ 4042623 w 12192000"/>
                <a:gd name="connsiteY571" fmla="*/ 782876 h 1608850"/>
                <a:gd name="connsiteX572" fmla="*/ 4042623 w 12192000"/>
                <a:gd name="connsiteY572" fmla="*/ 793468 h 1608850"/>
                <a:gd name="connsiteX573" fmla="*/ 4041510 w 12192000"/>
                <a:gd name="connsiteY573" fmla="*/ 793468 h 1608850"/>
                <a:gd name="connsiteX574" fmla="*/ 4033708 w 12192000"/>
                <a:gd name="connsiteY574" fmla="*/ 793468 h 1608850"/>
                <a:gd name="connsiteX575" fmla="*/ 4033708 w 12192000"/>
                <a:gd name="connsiteY575" fmla="*/ 794981 h 1608850"/>
                <a:gd name="connsiteX576" fmla="*/ 4033708 w 12192000"/>
                <a:gd name="connsiteY576" fmla="*/ 805572 h 1608850"/>
                <a:gd name="connsiteX577" fmla="*/ 4034823 w 12192000"/>
                <a:gd name="connsiteY577" fmla="*/ 805572 h 1608850"/>
                <a:gd name="connsiteX578" fmla="*/ 4042623 w 12192000"/>
                <a:gd name="connsiteY578" fmla="*/ 805572 h 1608850"/>
                <a:gd name="connsiteX579" fmla="*/ 4042623 w 12192000"/>
                <a:gd name="connsiteY579" fmla="*/ 806707 h 1608850"/>
                <a:gd name="connsiteX580" fmla="*/ 4042623 w 12192000"/>
                <a:gd name="connsiteY580" fmla="*/ 814651 h 1608850"/>
                <a:gd name="connsiteX581" fmla="*/ 4041510 w 12192000"/>
                <a:gd name="connsiteY581" fmla="*/ 814651 h 1608850"/>
                <a:gd name="connsiteX582" fmla="*/ 4033708 w 12192000"/>
                <a:gd name="connsiteY582" fmla="*/ 814651 h 1608850"/>
                <a:gd name="connsiteX583" fmla="*/ 4033708 w 12192000"/>
                <a:gd name="connsiteY583" fmla="*/ 816163 h 1608850"/>
                <a:gd name="connsiteX584" fmla="*/ 4033708 w 12192000"/>
                <a:gd name="connsiteY584" fmla="*/ 826756 h 1608850"/>
                <a:gd name="connsiteX585" fmla="*/ 4058227 w 12192000"/>
                <a:gd name="connsiteY585" fmla="*/ 853992 h 1608850"/>
                <a:gd name="connsiteX586" fmla="*/ 4057113 w 12192000"/>
                <a:gd name="connsiteY586" fmla="*/ 860044 h 1608850"/>
                <a:gd name="connsiteX587" fmla="*/ 4049311 w 12192000"/>
                <a:gd name="connsiteY587" fmla="*/ 860044 h 1608850"/>
                <a:gd name="connsiteX588" fmla="*/ 4049311 w 12192000"/>
                <a:gd name="connsiteY588" fmla="*/ 893331 h 1608850"/>
                <a:gd name="connsiteX589" fmla="*/ 4050427 w 12192000"/>
                <a:gd name="connsiteY589" fmla="*/ 893331 h 1608850"/>
                <a:gd name="connsiteX590" fmla="*/ 4058227 w 12192000"/>
                <a:gd name="connsiteY590" fmla="*/ 893331 h 1608850"/>
                <a:gd name="connsiteX591" fmla="*/ 4058227 w 12192000"/>
                <a:gd name="connsiteY591" fmla="*/ 891440 h 1608850"/>
                <a:gd name="connsiteX592" fmla="*/ 4058227 w 12192000"/>
                <a:gd name="connsiteY592" fmla="*/ 878201 h 1608850"/>
                <a:gd name="connsiteX593" fmla="*/ 4059342 w 12192000"/>
                <a:gd name="connsiteY593" fmla="*/ 877444 h 1608850"/>
                <a:gd name="connsiteX594" fmla="*/ 4067142 w 12192000"/>
                <a:gd name="connsiteY594" fmla="*/ 872149 h 1608850"/>
                <a:gd name="connsiteX595" fmla="*/ 4069094 w 12192000"/>
                <a:gd name="connsiteY595" fmla="*/ 872149 h 1608850"/>
                <a:gd name="connsiteX596" fmla="*/ 4082747 w 12192000"/>
                <a:gd name="connsiteY596" fmla="*/ 872149 h 1608850"/>
                <a:gd name="connsiteX597" fmla="*/ 4082747 w 12192000"/>
                <a:gd name="connsiteY597" fmla="*/ 873661 h 1608850"/>
                <a:gd name="connsiteX598" fmla="*/ 4082747 w 12192000"/>
                <a:gd name="connsiteY598" fmla="*/ 884253 h 1608850"/>
                <a:gd name="connsiteX599" fmla="*/ 4084419 w 12192000"/>
                <a:gd name="connsiteY599" fmla="*/ 884253 h 1608850"/>
                <a:gd name="connsiteX600" fmla="*/ 4096121 w 12192000"/>
                <a:gd name="connsiteY600" fmla="*/ 884253 h 1608850"/>
                <a:gd name="connsiteX601" fmla="*/ 4097235 w 12192000"/>
                <a:gd name="connsiteY601" fmla="*/ 890305 h 1608850"/>
                <a:gd name="connsiteX602" fmla="*/ 4105038 w 12192000"/>
                <a:gd name="connsiteY602" fmla="*/ 890305 h 1608850"/>
                <a:gd name="connsiteX603" fmla="*/ 4129555 w 12192000"/>
                <a:gd name="connsiteY603" fmla="*/ 932671 h 1608850"/>
                <a:gd name="connsiteX604" fmla="*/ 4129555 w 12192000"/>
                <a:gd name="connsiteY604" fmla="*/ 951821 h 1608850"/>
                <a:gd name="connsiteX605" fmla="*/ 4129555 w 12192000"/>
                <a:gd name="connsiteY605" fmla="*/ 970823 h 1608850"/>
                <a:gd name="connsiteX606" fmla="*/ 4138472 w 12192000"/>
                <a:gd name="connsiteY606" fmla="*/ 970823 h 1608850"/>
                <a:gd name="connsiteX607" fmla="*/ 4138472 w 12192000"/>
                <a:gd name="connsiteY607" fmla="*/ 956881 h 1608850"/>
                <a:gd name="connsiteX608" fmla="*/ 4139308 w 12192000"/>
                <a:gd name="connsiteY608" fmla="*/ 956881 h 1608850"/>
                <a:gd name="connsiteX609" fmla="*/ 4145159 w 12192000"/>
                <a:gd name="connsiteY609" fmla="*/ 956881 h 1608850"/>
                <a:gd name="connsiteX610" fmla="*/ 4145159 w 12192000"/>
                <a:gd name="connsiteY610" fmla="*/ 958394 h 1608850"/>
                <a:gd name="connsiteX611" fmla="*/ 4145159 w 12192000"/>
                <a:gd name="connsiteY611" fmla="*/ 968985 h 1608850"/>
                <a:gd name="connsiteX612" fmla="*/ 4154075 w 12192000"/>
                <a:gd name="connsiteY612" fmla="*/ 905436 h 1608850"/>
                <a:gd name="connsiteX613" fmla="*/ 4191968 w 12192000"/>
                <a:gd name="connsiteY613" fmla="*/ 905436 h 1608850"/>
                <a:gd name="connsiteX614" fmla="*/ 4191968 w 12192000"/>
                <a:gd name="connsiteY614" fmla="*/ 808599 h 1608850"/>
                <a:gd name="connsiteX615" fmla="*/ 4227631 w 12192000"/>
                <a:gd name="connsiteY615" fmla="*/ 808599 h 1608850"/>
                <a:gd name="connsiteX616" fmla="*/ 4227631 w 12192000"/>
                <a:gd name="connsiteY616" fmla="*/ 807464 h 1608850"/>
                <a:gd name="connsiteX617" fmla="*/ 4227631 w 12192000"/>
                <a:gd name="connsiteY617" fmla="*/ 799520 h 1608850"/>
                <a:gd name="connsiteX618" fmla="*/ 4249922 w 12192000"/>
                <a:gd name="connsiteY618" fmla="*/ 799520 h 1608850"/>
                <a:gd name="connsiteX619" fmla="*/ 4249922 w 12192000"/>
                <a:gd name="connsiteY619" fmla="*/ 748075 h 1608850"/>
                <a:gd name="connsiteX620" fmla="*/ 4245463 w 12192000"/>
                <a:gd name="connsiteY620" fmla="*/ 745805 h 1608850"/>
                <a:gd name="connsiteX621" fmla="*/ 4245463 w 12192000"/>
                <a:gd name="connsiteY621" fmla="*/ 729918 h 1608850"/>
                <a:gd name="connsiteX622" fmla="*/ 4249922 w 12192000"/>
                <a:gd name="connsiteY622" fmla="*/ 732945 h 1608850"/>
                <a:gd name="connsiteX623" fmla="*/ 4254381 w 12192000"/>
                <a:gd name="connsiteY623" fmla="*/ 702682 h 1608850"/>
                <a:gd name="connsiteX624" fmla="*/ 4258839 w 12192000"/>
                <a:gd name="connsiteY624" fmla="*/ 732945 h 1608850"/>
                <a:gd name="connsiteX625" fmla="*/ 4261346 w 12192000"/>
                <a:gd name="connsiteY625" fmla="*/ 728783 h 1608850"/>
                <a:gd name="connsiteX626" fmla="*/ 4263297 w 12192000"/>
                <a:gd name="connsiteY626" fmla="*/ 720840 h 1608850"/>
                <a:gd name="connsiteX627" fmla="*/ 4263853 w 12192000"/>
                <a:gd name="connsiteY627" fmla="*/ 719327 h 1608850"/>
                <a:gd name="connsiteX628" fmla="*/ 4267754 w 12192000"/>
                <a:gd name="connsiteY628" fmla="*/ 708734 h 1608850"/>
                <a:gd name="connsiteX629" fmla="*/ 4268311 w 12192000"/>
                <a:gd name="connsiteY629" fmla="*/ 707222 h 1608850"/>
                <a:gd name="connsiteX630" fmla="*/ 4272213 w 12192000"/>
                <a:gd name="connsiteY630" fmla="*/ 696631 h 1608850"/>
                <a:gd name="connsiteX631" fmla="*/ 4273605 w 12192000"/>
                <a:gd name="connsiteY631" fmla="*/ 695495 h 1608850"/>
                <a:gd name="connsiteX632" fmla="*/ 4283357 w 12192000"/>
                <a:gd name="connsiteY632" fmla="*/ 687552 h 1608850"/>
                <a:gd name="connsiteX633" fmla="*/ 4285030 w 12192000"/>
                <a:gd name="connsiteY633" fmla="*/ 686039 h 1608850"/>
                <a:gd name="connsiteX634" fmla="*/ 4296732 w 12192000"/>
                <a:gd name="connsiteY634" fmla="*/ 675447 h 1608850"/>
                <a:gd name="connsiteX635" fmla="*/ 4297568 w 12192000"/>
                <a:gd name="connsiteY635" fmla="*/ 673934 h 1608850"/>
                <a:gd name="connsiteX636" fmla="*/ 4303418 w 12192000"/>
                <a:gd name="connsiteY636" fmla="*/ 663343 h 1608850"/>
                <a:gd name="connsiteX637" fmla="*/ 4303976 w 12192000"/>
                <a:gd name="connsiteY637" fmla="*/ 660695 h 1608850"/>
                <a:gd name="connsiteX638" fmla="*/ 4307877 w 12192000"/>
                <a:gd name="connsiteY638" fmla="*/ 642159 h 1608850"/>
                <a:gd name="connsiteX639" fmla="*/ 4308435 w 12192000"/>
                <a:gd name="connsiteY639" fmla="*/ 644807 h 1608850"/>
                <a:gd name="connsiteX640" fmla="*/ 4312335 w 12192000"/>
                <a:gd name="connsiteY640" fmla="*/ 663343 h 1608850"/>
                <a:gd name="connsiteX641" fmla="*/ 4312893 w 12192000"/>
                <a:gd name="connsiteY641" fmla="*/ 664477 h 1608850"/>
                <a:gd name="connsiteX642" fmla="*/ 4316793 w 12192000"/>
                <a:gd name="connsiteY642" fmla="*/ 672421 h 1608850"/>
                <a:gd name="connsiteX643" fmla="*/ 4318186 w 12192000"/>
                <a:gd name="connsiteY643" fmla="*/ 673934 h 1608850"/>
                <a:gd name="connsiteX644" fmla="*/ 4327938 w 12192000"/>
                <a:gd name="connsiteY644" fmla="*/ 684525 h 1608850"/>
                <a:gd name="connsiteX645" fmla="*/ 4329054 w 12192000"/>
                <a:gd name="connsiteY645" fmla="*/ 686039 h 1608850"/>
                <a:gd name="connsiteX646" fmla="*/ 4336853 w 12192000"/>
                <a:gd name="connsiteY646" fmla="*/ 696631 h 1608850"/>
                <a:gd name="connsiteX647" fmla="*/ 4337969 w 12192000"/>
                <a:gd name="connsiteY647" fmla="*/ 698143 h 1608850"/>
                <a:gd name="connsiteX648" fmla="*/ 4345771 w 12192000"/>
                <a:gd name="connsiteY648" fmla="*/ 708734 h 1608850"/>
                <a:gd name="connsiteX649" fmla="*/ 4346049 w 12192000"/>
                <a:gd name="connsiteY649" fmla="*/ 710248 h 1608850"/>
                <a:gd name="connsiteX650" fmla="*/ 4347998 w 12192000"/>
                <a:gd name="connsiteY650" fmla="*/ 720840 h 1608850"/>
                <a:gd name="connsiteX651" fmla="*/ 4348277 w 12192000"/>
                <a:gd name="connsiteY651" fmla="*/ 722352 h 1608850"/>
                <a:gd name="connsiteX652" fmla="*/ 4350228 w 12192000"/>
                <a:gd name="connsiteY652" fmla="*/ 732945 h 1608850"/>
                <a:gd name="connsiteX653" fmla="*/ 4356914 w 12192000"/>
                <a:gd name="connsiteY653" fmla="*/ 702682 h 1608850"/>
                <a:gd name="connsiteX654" fmla="*/ 4361373 w 12192000"/>
                <a:gd name="connsiteY654" fmla="*/ 732945 h 1608850"/>
                <a:gd name="connsiteX655" fmla="*/ 4365830 w 12192000"/>
                <a:gd name="connsiteY655" fmla="*/ 735214 h 1608850"/>
                <a:gd name="connsiteX656" fmla="*/ 4365830 w 12192000"/>
                <a:gd name="connsiteY656" fmla="*/ 751102 h 1608850"/>
                <a:gd name="connsiteX657" fmla="*/ 4361373 w 12192000"/>
                <a:gd name="connsiteY657" fmla="*/ 793468 h 1608850"/>
                <a:gd name="connsiteX658" fmla="*/ 4362489 w 12192000"/>
                <a:gd name="connsiteY658" fmla="*/ 793468 h 1608850"/>
                <a:gd name="connsiteX659" fmla="*/ 4370289 w 12192000"/>
                <a:gd name="connsiteY659" fmla="*/ 793468 h 1608850"/>
                <a:gd name="connsiteX660" fmla="*/ 4371126 w 12192000"/>
                <a:gd name="connsiteY660" fmla="*/ 799520 h 1608850"/>
                <a:gd name="connsiteX661" fmla="*/ 4376976 w 12192000"/>
                <a:gd name="connsiteY661" fmla="*/ 799520 h 1608850"/>
                <a:gd name="connsiteX662" fmla="*/ 4376976 w 12192000"/>
                <a:gd name="connsiteY662" fmla="*/ 798007 h 1608850"/>
                <a:gd name="connsiteX663" fmla="*/ 4376976 w 12192000"/>
                <a:gd name="connsiteY663" fmla="*/ 787415 h 1608850"/>
                <a:gd name="connsiteX664" fmla="*/ 4379206 w 12192000"/>
                <a:gd name="connsiteY664" fmla="*/ 787415 h 1608850"/>
                <a:gd name="connsiteX665" fmla="*/ 4394808 w 12192000"/>
                <a:gd name="connsiteY665" fmla="*/ 787415 h 1608850"/>
                <a:gd name="connsiteX666" fmla="*/ 4394808 w 12192000"/>
                <a:gd name="connsiteY666" fmla="*/ 784767 h 1608850"/>
                <a:gd name="connsiteX667" fmla="*/ 4394808 w 12192000"/>
                <a:gd name="connsiteY667" fmla="*/ 766232 h 1608850"/>
                <a:gd name="connsiteX668" fmla="*/ 4432702 w 12192000"/>
                <a:gd name="connsiteY668" fmla="*/ 766232 h 1608850"/>
                <a:gd name="connsiteX669" fmla="*/ 4432702 w 12192000"/>
                <a:gd name="connsiteY669" fmla="*/ 768124 h 1608850"/>
                <a:gd name="connsiteX670" fmla="*/ 4432702 w 12192000"/>
                <a:gd name="connsiteY670" fmla="*/ 781363 h 1608850"/>
                <a:gd name="connsiteX671" fmla="*/ 4452762 w 12192000"/>
                <a:gd name="connsiteY671" fmla="*/ 781363 h 1608850"/>
                <a:gd name="connsiteX672" fmla="*/ 4452762 w 12192000"/>
                <a:gd name="connsiteY672" fmla="*/ 784390 h 1608850"/>
                <a:gd name="connsiteX673" fmla="*/ 4452762 w 12192000"/>
                <a:gd name="connsiteY673" fmla="*/ 805572 h 1608850"/>
                <a:gd name="connsiteX674" fmla="*/ 4448306 w 12192000"/>
                <a:gd name="connsiteY674" fmla="*/ 806707 h 1608850"/>
                <a:gd name="connsiteX675" fmla="*/ 4448306 w 12192000"/>
                <a:gd name="connsiteY675" fmla="*/ 814651 h 1608850"/>
                <a:gd name="connsiteX676" fmla="*/ 4452762 w 12192000"/>
                <a:gd name="connsiteY676" fmla="*/ 816921 h 1608850"/>
                <a:gd name="connsiteX677" fmla="*/ 4452762 w 12192000"/>
                <a:gd name="connsiteY677" fmla="*/ 832808 h 1608850"/>
                <a:gd name="connsiteX678" fmla="*/ 4448306 w 12192000"/>
                <a:gd name="connsiteY678" fmla="*/ 838860 h 1608850"/>
                <a:gd name="connsiteX679" fmla="*/ 4448306 w 12192000"/>
                <a:gd name="connsiteY679" fmla="*/ 911488 h 1608850"/>
                <a:gd name="connsiteX680" fmla="*/ 4450255 w 12192000"/>
                <a:gd name="connsiteY680" fmla="*/ 911488 h 1608850"/>
                <a:gd name="connsiteX681" fmla="*/ 4463908 w 12192000"/>
                <a:gd name="connsiteY681" fmla="*/ 911488 h 1608850"/>
                <a:gd name="connsiteX682" fmla="*/ 4465579 w 12192000"/>
                <a:gd name="connsiteY682" fmla="*/ 917540 h 1608850"/>
                <a:gd name="connsiteX683" fmla="*/ 4477282 w 12192000"/>
                <a:gd name="connsiteY683" fmla="*/ 917540 h 1608850"/>
                <a:gd name="connsiteX684" fmla="*/ 4477282 w 12192000"/>
                <a:gd name="connsiteY684" fmla="*/ 920188 h 1608850"/>
                <a:gd name="connsiteX685" fmla="*/ 4477282 w 12192000"/>
                <a:gd name="connsiteY685" fmla="*/ 938724 h 1608850"/>
                <a:gd name="connsiteX686" fmla="*/ 4478955 w 12192000"/>
                <a:gd name="connsiteY686" fmla="*/ 938724 h 1608850"/>
                <a:gd name="connsiteX687" fmla="*/ 4490656 w 12192000"/>
                <a:gd name="connsiteY687" fmla="*/ 938724 h 1608850"/>
                <a:gd name="connsiteX688" fmla="*/ 4490656 w 12192000"/>
                <a:gd name="connsiteY688" fmla="*/ 936076 h 1608850"/>
                <a:gd name="connsiteX689" fmla="*/ 4490656 w 12192000"/>
                <a:gd name="connsiteY689" fmla="*/ 917540 h 1608850"/>
                <a:gd name="connsiteX690" fmla="*/ 4492605 w 12192000"/>
                <a:gd name="connsiteY690" fmla="*/ 916028 h 1608850"/>
                <a:gd name="connsiteX691" fmla="*/ 4506258 w 12192000"/>
                <a:gd name="connsiteY691" fmla="*/ 905436 h 1608850"/>
                <a:gd name="connsiteX692" fmla="*/ 4506258 w 12192000"/>
                <a:gd name="connsiteY692" fmla="*/ 878201 h 1608850"/>
                <a:gd name="connsiteX693" fmla="*/ 4501802 w 12192000"/>
                <a:gd name="connsiteY693" fmla="*/ 847938 h 1608850"/>
                <a:gd name="connsiteX694" fmla="*/ 4502914 w 12192000"/>
                <a:gd name="connsiteY694" fmla="*/ 847938 h 1608850"/>
                <a:gd name="connsiteX695" fmla="*/ 4510717 w 12192000"/>
                <a:gd name="connsiteY695" fmla="*/ 847938 h 1608850"/>
                <a:gd name="connsiteX696" fmla="*/ 4530778 w 12192000"/>
                <a:gd name="connsiteY696" fmla="*/ 844913 h 1608850"/>
                <a:gd name="connsiteX697" fmla="*/ 4530778 w 12192000"/>
                <a:gd name="connsiteY697" fmla="*/ 843399 h 1608850"/>
                <a:gd name="connsiteX698" fmla="*/ 4530778 w 12192000"/>
                <a:gd name="connsiteY698" fmla="*/ 832808 h 1608850"/>
                <a:gd name="connsiteX699" fmla="*/ 4532451 w 12192000"/>
                <a:gd name="connsiteY699" fmla="*/ 832808 h 1608850"/>
                <a:gd name="connsiteX700" fmla="*/ 4544152 w 12192000"/>
                <a:gd name="connsiteY700" fmla="*/ 832808 h 1608850"/>
                <a:gd name="connsiteX701" fmla="*/ 4544152 w 12192000"/>
                <a:gd name="connsiteY701" fmla="*/ 681500 h 1608850"/>
                <a:gd name="connsiteX702" fmla="*/ 4545267 w 12192000"/>
                <a:gd name="connsiteY702" fmla="*/ 681500 h 1608850"/>
                <a:gd name="connsiteX703" fmla="*/ 4553068 w 12192000"/>
                <a:gd name="connsiteY703" fmla="*/ 681500 h 1608850"/>
                <a:gd name="connsiteX704" fmla="*/ 4553068 w 12192000"/>
                <a:gd name="connsiteY704" fmla="*/ 678473 h 1608850"/>
                <a:gd name="connsiteX705" fmla="*/ 4553068 w 12192000"/>
                <a:gd name="connsiteY705" fmla="*/ 657290 h 1608850"/>
                <a:gd name="connsiteX706" fmla="*/ 4555298 w 12192000"/>
                <a:gd name="connsiteY706" fmla="*/ 596766 h 1608850"/>
                <a:gd name="connsiteX707" fmla="*/ 4556412 w 12192000"/>
                <a:gd name="connsiteY707" fmla="*/ 596766 h 1608850"/>
                <a:gd name="connsiteX708" fmla="*/ 4564213 w 12192000"/>
                <a:gd name="connsiteY708" fmla="*/ 596766 h 1608850"/>
                <a:gd name="connsiteX709" fmla="*/ 4564213 w 12192000"/>
                <a:gd name="connsiteY709" fmla="*/ 598280 h 1608850"/>
                <a:gd name="connsiteX710" fmla="*/ 4564213 w 12192000"/>
                <a:gd name="connsiteY710" fmla="*/ 608871 h 1608850"/>
                <a:gd name="connsiteX711" fmla="*/ 4568671 w 12192000"/>
                <a:gd name="connsiteY711" fmla="*/ 605845 h 1608850"/>
                <a:gd name="connsiteX712" fmla="*/ 4568671 w 12192000"/>
                <a:gd name="connsiteY712" fmla="*/ 584662 h 1608850"/>
                <a:gd name="connsiteX713" fmla="*/ 4570065 w 12192000"/>
                <a:gd name="connsiteY713" fmla="*/ 583906 h 1608850"/>
                <a:gd name="connsiteX714" fmla="*/ 4579816 w 12192000"/>
                <a:gd name="connsiteY714" fmla="*/ 578610 h 1608850"/>
                <a:gd name="connsiteX715" fmla="*/ 4580930 w 12192000"/>
                <a:gd name="connsiteY715" fmla="*/ 579367 h 1608850"/>
                <a:gd name="connsiteX716" fmla="*/ 4588733 w 12192000"/>
                <a:gd name="connsiteY716" fmla="*/ 584662 h 1608850"/>
                <a:gd name="connsiteX717" fmla="*/ 4590404 w 12192000"/>
                <a:gd name="connsiteY717" fmla="*/ 584662 h 1608850"/>
                <a:gd name="connsiteX718" fmla="*/ 4602107 w 12192000"/>
                <a:gd name="connsiteY718" fmla="*/ 584662 h 1608850"/>
                <a:gd name="connsiteX719" fmla="*/ 4602107 w 12192000"/>
                <a:gd name="connsiteY719" fmla="*/ 545322 h 1608850"/>
                <a:gd name="connsiteX720" fmla="*/ 4603221 w 12192000"/>
                <a:gd name="connsiteY720" fmla="*/ 545322 h 1608850"/>
                <a:gd name="connsiteX721" fmla="*/ 4611021 w 12192000"/>
                <a:gd name="connsiteY721" fmla="*/ 545322 h 1608850"/>
                <a:gd name="connsiteX722" fmla="*/ 4612414 w 12192000"/>
                <a:gd name="connsiteY722" fmla="*/ 551375 h 1608850"/>
                <a:gd name="connsiteX723" fmla="*/ 4622169 w 12192000"/>
                <a:gd name="connsiteY723" fmla="*/ 551375 h 1608850"/>
                <a:gd name="connsiteX724" fmla="*/ 4623282 w 12192000"/>
                <a:gd name="connsiteY724" fmla="*/ 545322 h 1608850"/>
                <a:gd name="connsiteX725" fmla="*/ 4631084 w 12192000"/>
                <a:gd name="connsiteY725" fmla="*/ 545322 h 1608850"/>
                <a:gd name="connsiteX726" fmla="*/ 4631084 w 12192000"/>
                <a:gd name="connsiteY726" fmla="*/ 590714 h 1608850"/>
                <a:gd name="connsiteX727" fmla="*/ 4632477 w 12192000"/>
                <a:gd name="connsiteY727" fmla="*/ 592227 h 1608850"/>
                <a:gd name="connsiteX728" fmla="*/ 4642230 w 12192000"/>
                <a:gd name="connsiteY728" fmla="*/ 602819 h 1608850"/>
                <a:gd name="connsiteX729" fmla="*/ 4664518 w 12192000"/>
                <a:gd name="connsiteY729" fmla="*/ 611898 h 1608850"/>
                <a:gd name="connsiteX730" fmla="*/ 4664518 w 12192000"/>
                <a:gd name="connsiteY730" fmla="*/ 610007 h 1608850"/>
                <a:gd name="connsiteX731" fmla="*/ 4664518 w 12192000"/>
                <a:gd name="connsiteY731" fmla="*/ 596766 h 1608850"/>
                <a:gd name="connsiteX732" fmla="*/ 4693496 w 12192000"/>
                <a:gd name="connsiteY732" fmla="*/ 584662 h 1608850"/>
                <a:gd name="connsiteX733" fmla="*/ 4693496 w 12192000"/>
                <a:gd name="connsiteY733" fmla="*/ 583150 h 1608850"/>
                <a:gd name="connsiteX734" fmla="*/ 4693496 w 12192000"/>
                <a:gd name="connsiteY734" fmla="*/ 572557 h 1608850"/>
                <a:gd name="connsiteX735" fmla="*/ 4694332 w 12192000"/>
                <a:gd name="connsiteY735" fmla="*/ 572557 h 1608850"/>
                <a:gd name="connsiteX736" fmla="*/ 4700182 w 12192000"/>
                <a:gd name="connsiteY736" fmla="*/ 572557 h 1608850"/>
                <a:gd name="connsiteX737" fmla="*/ 4700182 w 12192000"/>
                <a:gd name="connsiteY737" fmla="*/ 571423 h 1608850"/>
                <a:gd name="connsiteX738" fmla="*/ 4700182 w 12192000"/>
                <a:gd name="connsiteY738" fmla="*/ 563479 h 1608850"/>
                <a:gd name="connsiteX739" fmla="*/ 4702412 w 12192000"/>
                <a:gd name="connsiteY739" fmla="*/ 563479 h 1608850"/>
                <a:gd name="connsiteX740" fmla="*/ 4718014 w 12192000"/>
                <a:gd name="connsiteY740" fmla="*/ 563479 h 1608850"/>
                <a:gd name="connsiteX741" fmla="*/ 4718014 w 12192000"/>
                <a:gd name="connsiteY741" fmla="*/ 564614 h 1608850"/>
                <a:gd name="connsiteX742" fmla="*/ 4718014 w 12192000"/>
                <a:gd name="connsiteY742" fmla="*/ 572557 h 1608850"/>
                <a:gd name="connsiteX743" fmla="*/ 4719686 w 12192000"/>
                <a:gd name="connsiteY743" fmla="*/ 572557 h 1608850"/>
                <a:gd name="connsiteX744" fmla="*/ 4731390 w 12192000"/>
                <a:gd name="connsiteY744" fmla="*/ 572557 h 1608850"/>
                <a:gd name="connsiteX745" fmla="*/ 4731390 w 12192000"/>
                <a:gd name="connsiteY745" fmla="*/ 574828 h 1608850"/>
                <a:gd name="connsiteX746" fmla="*/ 4731390 w 12192000"/>
                <a:gd name="connsiteY746" fmla="*/ 590714 h 1608850"/>
                <a:gd name="connsiteX747" fmla="*/ 4755908 w 12192000"/>
                <a:gd name="connsiteY747" fmla="*/ 590714 h 1608850"/>
                <a:gd name="connsiteX748" fmla="*/ 4755908 w 12192000"/>
                <a:gd name="connsiteY748" fmla="*/ 589202 h 1608850"/>
                <a:gd name="connsiteX749" fmla="*/ 4755908 w 12192000"/>
                <a:gd name="connsiteY749" fmla="*/ 578610 h 1608850"/>
                <a:gd name="connsiteX750" fmla="*/ 4757302 w 12192000"/>
                <a:gd name="connsiteY750" fmla="*/ 578610 h 1608850"/>
                <a:gd name="connsiteX751" fmla="*/ 4767053 w 12192000"/>
                <a:gd name="connsiteY751" fmla="*/ 578610 h 1608850"/>
                <a:gd name="connsiteX752" fmla="*/ 4767053 w 12192000"/>
                <a:gd name="connsiteY752" fmla="*/ 577096 h 1608850"/>
                <a:gd name="connsiteX753" fmla="*/ 4767053 w 12192000"/>
                <a:gd name="connsiteY753" fmla="*/ 566505 h 1608850"/>
                <a:gd name="connsiteX754" fmla="*/ 4768725 w 12192000"/>
                <a:gd name="connsiteY754" fmla="*/ 566505 h 1608850"/>
                <a:gd name="connsiteX755" fmla="*/ 4780426 w 12192000"/>
                <a:gd name="connsiteY755" fmla="*/ 566505 h 1608850"/>
                <a:gd name="connsiteX756" fmla="*/ 4780426 w 12192000"/>
                <a:gd name="connsiteY756" fmla="*/ 568018 h 1608850"/>
                <a:gd name="connsiteX757" fmla="*/ 4780426 w 12192000"/>
                <a:gd name="connsiteY757" fmla="*/ 578610 h 1608850"/>
                <a:gd name="connsiteX758" fmla="*/ 4784886 w 12192000"/>
                <a:gd name="connsiteY758" fmla="*/ 505982 h 1608850"/>
                <a:gd name="connsiteX759" fmla="*/ 4885191 w 12192000"/>
                <a:gd name="connsiteY759" fmla="*/ 505982 h 1608850"/>
                <a:gd name="connsiteX760" fmla="*/ 4885191 w 12192000"/>
                <a:gd name="connsiteY760" fmla="*/ 602819 h 1608850"/>
                <a:gd name="connsiteX761" fmla="*/ 4887420 w 12192000"/>
                <a:gd name="connsiteY761" fmla="*/ 602819 h 1608850"/>
                <a:gd name="connsiteX762" fmla="*/ 4903022 w 12192000"/>
                <a:gd name="connsiteY762" fmla="*/ 602819 h 1608850"/>
                <a:gd name="connsiteX763" fmla="*/ 4903022 w 12192000"/>
                <a:gd name="connsiteY763" fmla="*/ 493877 h 1608850"/>
                <a:gd name="connsiteX764" fmla="*/ 4925313 w 12192000"/>
                <a:gd name="connsiteY764" fmla="*/ 478746 h 1608850"/>
                <a:gd name="connsiteX765" fmla="*/ 4954291 w 12192000"/>
                <a:gd name="connsiteY765" fmla="*/ 478746 h 1608850"/>
                <a:gd name="connsiteX766" fmla="*/ 4956242 w 12192000"/>
                <a:gd name="connsiteY766" fmla="*/ 476477 h 1608850"/>
                <a:gd name="connsiteX767" fmla="*/ 4969893 w 12192000"/>
                <a:gd name="connsiteY767" fmla="*/ 460589 h 1608850"/>
                <a:gd name="connsiteX768" fmla="*/ 5007787 w 12192000"/>
                <a:gd name="connsiteY768" fmla="*/ 460589 h 1608850"/>
                <a:gd name="connsiteX769" fmla="*/ 5007787 w 12192000"/>
                <a:gd name="connsiteY769" fmla="*/ 462859 h 1608850"/>
                <a:gd name="connsiteX770" fmla="*/ 5007787 w 12192000"/>
                <a:gd name="connsiteY770" fmla="*/ 478746 h 1608850"/>
                <a:gd name="connsiteX771" fmla="*/ 5045681 w 12192000"/>
                <a:gd name="connsiteY771" fmla="*/ 478746 h 1608850"/>
                <a:gd name="connsiteX772" fmla="*/ 5045681 w 12192000"/>
                <a:gd name="connsiteY772" fmla="*/ 596766 h 1608850"/>
                <a:gd name="connsiteX773" fmla="*/ 5047073 w 12192000"/>
                <a:gd name="connsiteY773" fmla="*/ 596766 h 1608850"/>
                <a:gd name="connsiteX774" fmla="*/ 5056825 w 12192000"/>
                <a:gd name="connsiteY774" fmla="*/ 596766 h 1608850"/>
                <a:gd name="connsiteX775" fmla="*/ 5056825 w 12192000"/>
                <a:gd name="connsiteY775" fmla="*/ 769258 h 1608850"/>
                <a:gd name="connsiteX776" fmla="*/ 5059053 w 12192000"/>
                <a:gd name="connsiteY776" fmla="*/ 769258 h 1608850"/>
                <a:gd name="connsiteX777" fmla="*/ 5074657 w 12192000"/>
                <a:gd name="connsiteY777" fmla="*/ 769258 h 1608850"/>
                <a:gd name="connsiteX778" fmla="*/ 5074657 w 12192000"/>
                <a:gd name="connsiteY778" fmla="*/ 657290 h 1608850"/>
                <a:gd name="connsiteX779" fmla="*/ 5075493 w 12192000"/>
                <a:gd name="connsiteY779" fmla="*/ 656533 h 1608850"/>
                <a:gd name="connsiteX780" fmla="*/ 5081344 w 12192000"/>
                <a:gd name="connsiteY780" fmla="*/ 651238 h 1608850"/>
                <a:gd name="connsiteX781" fmla="*/ 5085802 w 12192000"/>
                <a:gd name="connsiteY781" fmla="*/ 652750 h 1608850"/>
                <a:gd name="connsiteX782" fmla="*/ 5085802 w 12192000"/>
                <a:gd name="connsiteY782" fmla="*/ 663343 h 1608850"/>
                <a:gd name="connsiteX783" fmla="*/ 5088030 w 12192000"/>
                <a:gd name="connsiteY783" fmla="*/ 661829 h 1608850"/>
                <a:gd name="connsiteX784" fmla="*/ 5103634 w 12192000"/>
                <a:gd name="connsiteY784" fmla="*/ 651238 h 1608850"/>
                <a:gd name="connsiteX785" fmla="*/ 5105585 w 12192000"/>
                <a:gd name="connsiteY785" fmla="*/ 651238 h 1608850"/>
                <a:gd name="connsiteX786" fmla="*/ 5119237 w 12192000"/>
                <a:gd name="connsiteY786" fmla="*/ 651238 h 1608850"/>
                <a:gd name="connsiteX787" fmla="*/ 5119237 w 12192000"/>
                <a:gd name="connsiteY787" fmla="*/ 857017 h 1608850"/>
                <a:gd name="connsiteX788" fmla="*/ 5150444 w 12192000"/>
                <a:gd name="connsiteY788" fmla="*/ 863070 h 1608850"/>
                <a:gd name="connsiteX789" fmla="*/ 5150444 w 12192000"/>
                <a:gd name="connsiteY789" fmla="*/ 853992 h 1608850"/>
                <a:gd name="connsiteX790" fmla="*/ 5183878 w 12192000"/>
                <a:gd name="connsiteY790" fmla="*/ 853992 h 1608850"/>
                <a:gd name="connsiteX791" fmla="*/ 5183878 w 12192000"/>
                <a:gd name="connsiteY791" fmla="*/ 814651 h 1608850"/>
                <a:gd name="connsiteX792" fmla="*/ 5192794 w 12192000"/>
                <a:gd name="connsiteY792" fmla="*/ 814651 h 1608850"/>
                <a:gd name="connsiteX793" fmla="*/ 5192794 w 12192000"/>
                <a:gd name="connsiteY793" fmla="*/ 763206 h 1608850"/>
                <a:gd name="connsiteX794" fmla="*/ 5199482 w 12192000"/>
                <a:gd name="connsiteY794" fmla="*/ 763206 h 1608850"/>
                <a:gd name="connsiteX795" fmla="*/ 5199482 w 12192000"/>
                <a:gd name="connsiteY795" fmla="*/ 711761 h 1608850"/>
                <a:gd name="connsiteX796" fmla="*/ 5215086 w 12192000"/>
                <a:gd name="connsiteY796" fmla="*/ 711761 h 1608850"/>
                <a:gd name="connsiteX797" fmla="*/ 5264122 w 12192000"/>
                <a:gd name="connsiteY797" fmla="*/ 684525 h 1608850"/>
                <a:gd name="connsiteX798" fmla="*/ 5266352 w 12192000"/>
                <a:gd name="connsiteY798" fmla="*/ 657290 h 1608850"/>
                <a:gd name="connsiteX799" fmla="*/ 5270810 w 12192000"/>
                <a:gd name="connsiteY799" fmla="*/ 684525 h 1608850"/>
                <a:gd name="connsiteX800" fmla="*/ 5322078 w 12192000"/>
                <a:gd name="connsiteY800" fmla="*/ 720840 h 1608850"/>
                <a:gd name="connsiteX801" fmla="*/ 5322078 w 12192000"/>
                <a:gd name="connsiteY801" fmla="*/ 714788 h 1608850"/>
                <a:gd name="connsiteX802" fmla="*/ 5335452 w 12192000"/>
                <a:gd name="connsiteY802" fmla="*/ 714788 h 1608850"/>
                <a:gd name="connsiteX803" fmla="*/ 5335452 w 12192000"/>
                <a:gd name="connsiteY803" fmla="*/ 763206 h 1608850"/>
                <a:gd name="connsiteX804" fmla="*/ 5342138 w 12192000"/>
                <a:gd name="connsiteY804" fmla="*/ 763206 h 1608850"/>
                <a:gd name="connsiteX805" fmla="*/ 5342138 w 12192000"/>
                <a:gd name="connsiteY805" fmla="*/ 801467 h 1608850"/>
                <a:gd name="connsiteX806" fmla="*/ 5377917 w 12192000"/>
                <a:gd name="connsiteY806" fmla="*/ 790806 h 1608850"/>
                <a:gd name="connsiteX807" fmla="*/ 5478973 w 12192000"/>
                <a:gd name="connsiteY807" fmla="*/ 790806 h 1608850"/>
                <a:gd name="connsiteX808" fmla="*/ 5478973 w 12192000"/>
                <a:gd name="connsiteY808" fmla="*/ 596233 h 1608850"/>
                <a:gd name="connsiteX809" fmla="*/ 5507479 w 12192000"/>
                <a:gd name="connsiteY809" fmla="*/ 582720 h 1608850"/>
                <a:gd name="connsiteX810" fmla="*/ 5631857 w 12192000"/>
                <a:gd name="connsiteY810" fmla="*/ 561101 h 1608850"/>
                <a:gd name="connsiteX811" fmla="*/ 5675909 w 12192000"/>
                <a:gd name="connsiteY811" fmla="*/ 574613 h 1608850"/>
                <a:gd name="connsiteX812" fmla="*/ 5683682 w 12192000"/>
                <a:gd name="connsiteY812" fmla="*/ 582720 h 1608850"/>
                <a:gd name="connsiteX813" fmla="*/ 5683682 w 12192000"/>
                <a:gd name="connsiteY813" fmla="*/ 833084 h 1608850"/>
                <a:gd name="connsiteX814" fmla="*/ 5701821 w 12192000"/>
                <a:gd name="connsiteY814" fmla="*/ 873985 h 1608850"/>
                <a:gd name="connsiteX815" fmla="*/ 5701821 w 12192000"/>
                <a:gd name="connsiteY815" fmla="*/ 798914 h 1608850"/>
                <a:gd name="connsiteX816" fmla="*/ 5717369 w 12192000"/>
                <a:gd name="connsiteY816" fmla="*/ 798914 h 1608850"/>
                <a:gd name="connsiteX817" fmla="*/ 5717369 w 12192000"/>
                <a:gd name="connsiteY817" fmla="*/ 785402 h 1608850"/>
                <a:gd name="connsiteX818" fmla="*/ 5732917 w 12192000"/>
                <a:gd name="connsiteY818" fmla="*/ 777295 h 1608850"/>
                <a:gd name="connsiteX819" fmla="*/ 5745871 w 12192000"/>
                <a:gd name="connsiteY819" fmla="*/ 777295 h 1608850"/>
                <a:gd name="connsiteX820" fmla="*/ 5745871 w 12192000"/>
                <a:gd name="connsiteY820" fmla="*/ 763783 h 1608850"/>
                <a:gd name="connsiteX821" fmla="*/ 5756236 w 12192000"/>
                <a:gd name="connsiteY821" fmla="*/ 755675 h 1608850"/>
                <a:gd name="connsiteX822" fmla="*/ 5782151 w 12192000"/>
                <a:gd name="connsiteY822" fmla="*/ 755675 h 1608850"/>
                <a:gd name="connsiteX823" fmla="*/ 5782151 w 12192000"/>
                <a:gd name="connsiteY823" fmla="*/ 798914 h 1608850"/>
                <a:gd name="connsiteX824" fmla="*/ 5836566 w 12192000"/>
                <a:gd name="connsiteY824" fmla="*/ 798914 h 1608850"/>
                <a:gd name="connsiteX825" fmla="*/ 5836566 w 12192000"/>
                <a:gd name="connsiteY825" fmla="*/ 950250 h 1608850"/>
                <a:gd name="connsiteX826" fmla="*/ 5857295 w 12192000"/>
                <a:gd name="connsiteY826" fmla="*/ 950250 h 1608850"/>
                <a:gd name="connsiteX827" fmla="*/ 5878025 w 12192000"/>
                <a:gd name="connsiteY827" fmla="*/ 942143 h 1608850"/>
                <a:gd name="connsiteX828" fmla="*/ 5878025 w 12192000"/>
                <a:gd name="connsiteY828" fmla="*/ 931332 h 1608850"/>
                <a:gd name="connsiteX829" fmla="*/ 5870253 w 12192000"/>
                <a:gd name="connsiteY829" fmla="*/ 928630 h 1608850"/>
                <a:gd name="connsiteX830" fmla="*/ 5870253 w 12192000"/>
                <a:gd name="connsiteY830" fmla="*/ 920522 h 1608850"/>
                <a:gd name="connsiteX831" fmla="*/ 5878025 w 12192000"/>
                <a:gd name="connsiteY831" fmla="*/ 915118 h 1608850"/>
                <a:gd name="connsiteX832" fmla="*/ 5878025 w 12192000"/>
                <a:gd name="connsiteY832" fmla="*/ 855665 h 1608850"/>
                <a:gd name="connsiteX833" fmla="*/ 5870253 w 12192000"/>
                <a:gd name="connsiteY833" fmla="*/ 852962 h 1608850"/>
                <a:gd name="connsiteX834" fmla="*/ 5870253 w 12192000"/>
                <a:gd name="connsiteY834" fmla="*/ 844855 h 1608850"/>
                <a:gd name="connsiteX835" fmla="*/ 5878025 w 12192000"/>
                <a:gd name="connsiteY835" fmla="*/ 839450 h 1608850"/>
                <a:gd name="connsiteX836" fmla="*/ 5883208 w 12192000"/>
                <a:gd name="connsiteY836" fmla="*/ 834046 h 1608850"/>
                <a:gd name="connsiteX837" fmla="*/ 5883208 w 12192000"/>
                <a:gd name="connsiteY837" fmla="*/ 823236 h 1608850"/>
                <a:gd name="connsiteX838" fmla="*/ 5878025 w 12192000"/>
                <a:gd name="connsiteY838" fmla="*/ 823236 h 1608850"/>
                <a:gd name="connsiteX839" fmla="*/ 5878025 w 12192000"/>
                <a:gd name="connsiteY839" fmla="*/ 815128 h 1608850"/>
                <a:gd name="connsiteX840" fmla="*/ 5885800 w 12192000"/>
                <a:gd name="connsiteY840" fmla="*/ 809724 h 1608850"/>
                <a:gd name="connsiteX841" fmla="*/ 5927259 w 12192000"/>
                <a:gd name="connsiteY841" fmla="*/ 734056 h 1608850"/>
                <a:gd name="connsiteX842" fmla="*/ 5922077 w 12192000"/>
                <a:gd name="connsiteY842" fmla="*/ 731353 h 1608850"/>
                <a:gd name="connsiteX843" fmla="*/ 5922077 w 12192000"/>
                <a:gd name="connsiteY843" fmla="*/ 723246 h 1608850"/>
                <a:gd name="connsiteX844" fmla="*/ 5929850 w 12192000"/>
                <a:gd name="connsiteY844" fmla="*/ 720543 h 1608850"/>
                <a:gd name="connsiteX845" fmla="*/ 5929850 w 12192000"/>
                <a:gd name="connsiteY845" fmla="*/ 709734 h 1608850"/>
                <a:gd name="connsiteX846" fmla="*/ 5935033 w 12192000"/>
                <a:gd name="connsiteY846" fmla="*/ 709734 h 1608850"/>
                <a:gd name="connsiteX847" fmla="*/ 5935033 w 12192000"/>
                <a:gd name="connsiteY847" fmla="*/ 685412 h 1608850"/>
                <a:gd name="connsiteX848" fmla="*/ 5929850 w 12192000"/>
                <a:gd name="connsiteY848" fmla="*/ 685412 h 1608850"/>
                <a:gd name="connsiteX849" fmla="*/ 5929850 w 12192000"/>
                <a:gd name="connsiteY849" fmla="*/ 680008 h 1608850"/>
                <a:gd name="connsiteX850" fmla="*/ 5935033 w 12192000"/>
                <a:gd name="connsiteY850" fmla="*/ 677305 h 1608850"/>
                <a:gd name="connsiteX851" fmla="*/ 5947989 w 12192000"/>
                <a:gd name="connsiteY851" fmla="*/ 658388 h 1608850"/>
                <a:gd name="connsiteX852" fmla="*/ 5950579 w 12192000"/>
                <a:gd name="connsiteY852" fmla="*/ 647579 h 1608850"/>
                <a:gd name="connsiteX853" fmla="*/ 5950579 w 12192000"/>
                <a:gd name="connsiteY853" fmla="*/ 617852 h 1608850"/>
                <a:gd name="connsiteX854" fmla="*/ 5950904 w 12192000"/>
                <a:gd name="connsiteY854" fmla="*/ 616838 h 1608850"/>
                <a:gd name="connsiteX855" fmla="*/ 5953171 w 12192000"/>
                <a:gd name="connsiteY855" fmla="*/ 609745 h 1608850"/>
                <a:gd name="connsiteX856" fmla="*/ 5953495 w 12192000"/>
                <a:gd name="connsiteY856" fmla="*/ 610759 h 1608850"/>
                <a:gd name="connsiteX857" fmla="*/ 5955763 w 12192000"/>
                <a:gd name="connsiteY857" fmla="*/ 617852 h 1608850"/>
                <a:gd name="connsiteX858" fmla="*/ 5958354 w 12192000"/>
                <a:gd name="connsiteY858" fmla="*/ 647579 h 1608850"/>
                <a:gd name="connsiteX859" fmla="*/ 5958354 w 12192000"/>
                <a:gd name="connsiteY859" fmla="*/ 655686 h 1608850"/>
                <a:gd name="connsiteX860" fmla="*/ 5971311 w 12192000"/>
                <a:gd name="connsiteY860" fmla="*/ 677305 h 1608850"/>
                <a:gd name="connsiteX861" fmla="*/ 5976494 w 12192000"/>
                <a:gd name="connsiteY861" fmla="*/ 680008 h 1608850"/>
                <a:gd name="connsiteX862" fmla="*/ 5976494 w 12192000"/>
                <a:gd name="connsiteY862" fmla="*/ 685412 h 1608850"/>
                <a:gd name="connsiteX863" fmla="*/ 5973903 w 12192000"/>
                <a:gd name="connsiteY863" fmla="*/ 709734 h 1608850"/>
                <a:gd name="connsiteX864" fmla="*/ 5979084 w 12192000"/>
                <a:gd name="connsiteY864" fmla="*/ 720543 h 1608850"/>
                <a:gd name="connsiteX865" fmla="*/ 5984268 w 12192000"/>
                <a:gd name="connsiteY865" fmla="*/ 723246 h 1608850"/>
                <a:gd name="connsiteX866" fmla="*/ 5984268 w 12192000"/>
                <a:gd name="connsiteY866" fmla="*/ 731353 h 1608850"/>
                <a:gd name="connsiteX867" fmla="*/ 5979084 w 12192000"/>
                <a:gd name="connsiteY867" fmla="*/ 734056 h 1608850"/>
                <a:gd name="connsiteX868" fmla="*/ 5999269 w 12192000"/>
                <a:gd name="connsiteY868" fmla="*/ 755105 h 1608850"/>
                <a:gd name="connsiteX869" fmla="*/ 5999269 w 12192000"/>
                <a:gd name="connsiteY869" fmla="*/ 627662 h 1608850"/>
                <a:gd name="connsiteX870" fmla="*/ 5999299 w 12192000"/>
                <a:gd name="connsiteY870" fmla="*/ 627662 h 1608850"/>
                <a:gd name="connsiteX871" fmla="*/ 6037948 w 12192000"/>
                <a:gd name="connsiteY871" fmla="*/ 627662 h 1608850"/>
                <a:gd name="connsiteX872" fmla="*/ 6037948 w 12192000"/>
                <a:gd name="connsiteY872" fmla="*/ 626311 h 1608850"/>
                <a:gd name="connsiteX873" fmla="*/ 6037948 w 12192000"/>
                <a:gd name="connsiteY873" fmla="*/ 616853 h 1608850"/>
                <a:gd name="connsiteX874" fmla="*/ 6038962 w 12192000"/>
                <a:gd name="connsiteY874" fmla="*/ 616853 h 1608850"/>
                <a:gd name="connsiteX875" fmla="*/ 6046055 w 12192000"/>
                <a:gd name="connsiteY875" fmla="*/ 616853 h 1608850"/>
                <a:gd name="connsiteX876" fmla="*/ 6046055 w 12192000"/>
                <a:gd name="connsiteY876" fmla="*/ 614962 h 1608850"/>
                <a:gd name="connsiteX877" fmla="*/ 6046055 w 12192000"/>
                <a:gd name="connsiteY877" fmla="*/ 601721 h 1608850"/>
                <a:gd name="connsiteX878" fmla="*/ 6046815 w 12192000"/>
                <a:gd name="connsiteY878" fmla="*/ 601721 h 1608850"/>
                <a:gd name="connsiteX879" fmla="*/ 6052135 w 12192000"/>
                <a:gd name="connsiteY879" fmla="*/ 601721 h 1608850"/>
                <a:gd name="connsiteX880" fmla="*/ 6052135 w 12192000"/>
                <a:gd name="connsiteY880" fmla="*/ 600640 h 1608850"/>
                <a:gd name="connsiteX881" fmla="*/ 6052135 w 12192000"/>
                <a:gd name="connsiteY881" fmla="*/ 593073 h 1608850"/>
                <a:gd name="connsiteX882" fmla="*/ 6054163 w 12192000"/>
                <a:gd name="connsiteY882" fmla="*/ 593073 h 1608850"/>
                <a:gd name="connsiteX883" fmla="*/ 6068350 w 12192000"/>
                <a:gd name="connsiteY883" fmla="*/ 593073 h 1608850"/>
                <a:gd name="connsiteX884" fmla="*/ 6068350 w 12192000"/>
                <a:gd name="connsiteY884" fmla="*/ 594154 h 1608850"/>
                <a:gd name="connsiteX885" fmla="*/ 6068350 w 12192000"/>
                <a:gd name="connsiteY885" fmla="*/ 601721 h 1608850"/>
                <a:gd name="connsiteX886" fmla="*/ 6090642 w 12192000"/>
                <a:gd name="connsiteY886" fmla="*/ 601721 h 1608850"/>
                <a:gd name="connsiteX887" fmla="*/ 6090642 w 12192000"/>
                <a:gd name="connsiteY887" fmla="*/ 599829 h 1608850"/>
                <a:gd name="connsiteX888" fmla="*/ 6090642 w 12192000"/>
                <a:gd name="connsiteY888" fmla="*/ 586588 h 1608850"/>
                <a:gd name="connsiteX889" fmla="*/ 6092416 w 12192000"/>
                <a:gd name="connsiteY889" fmla="*/ 586588 h 1608850"/>
                <a:gd name="connsiteX890" fmla="*/ 6104829 w 12192000"/>
                <a:gd name="connsiteY890" fmla="*/ 586588 h 1608850"/>
                <a:gd name="connsiteX891" fmla="*/ 6104829 w 12192000"/>
                <a:gd name="connsiteY891" fmla="*/ 610368 h 1608850"/>
                <a:gd name="connsiteX892" fmla="*/ 6105843 w 12192000"/>
                <a:gd name="connsiteY892" fmla="*/ 610368 h 1608850"/>
                <a:gd name="connsiteX893" fmla="*/ 6112936 w 12192000"/>
                <a:gd name="connsiteY893" fmla="*/ 610368 h 1608850"/>
                <a:gd name="connsiteX894" fmla="*/ 6112936 w 12192000"/>
                <a:gd name="connsiteY894" fmla="*/ 609287 h 1608850"/>
                <a:gd name="connsiteX895" fmla="*/ 6112936 w 12192000"/>
                <a:gd name="connsiteY895" fmla="*/ 601721 h 1608850"/>
                <a:gd name="connsiteX896" fmla="*/ 6114709 w 12192000"/>
                <a:gd name="connsiteY896" fmla="*/ 601721 h 1608850"/>
                <a:gd name="connsiteX897" fmla="*/ 6127123 w 12192000"/>
                <a:gd name="connsiteY897" fmla="*/ 601721 h 1608850"/>
                <a:gd name="connsiteX898" fmla="*/ 6127123 w 12192000"/>
                <a:gd name="connsiteY898" fmla="*/ 627662 h 1608850"/>
                <a:gd name="connsiteX899" fmla="*/ 6129150 w 12192000"/>
                <a:gd name="connsiteY899" fmla="*/ 627662 h 1608850"/>
                <a:gd name="connsiteX900" fmla="*/ 6143336 w 12192000"/>
                <a:gd name="connsiteY900" fmla="*/ 627662 h 1608850"/>
                <a:gd name="connsiteX901" fmla="*/ 6143336 w 12192000"/>
                <a:gd name="connsiteY901" fmla="*/ 629283 h 1608850"/>
                <a:gd name="connsiteX902" fmla="*/ 6143336 w 12192000"/>
                <a:gd name="connsiteY902" fmla="*/ 640633 h 1608850"/>
                <a:gd name="connsiteX903" fmla="*/ 6144096 w 12192000"/>
                <a:gd name="connsiteY903" fmla="*/ 640633 h 1608850"/>
                <a:gd name="connsiteX904" fmla="*/ 6149417 w 12192000"/>
                <a:gd name="connsiteY904" fmla="*/ 640633 h 1608850"/>
                <a:gd name="connsiteX905" fmla="*/ 6149417 w 12192000"/>
                <a:gd name="connsiteY905" fmla="*/ 639822 h 1608850"/>
                <a:gd name="connsiteX906" fmla="*/ 6149417 w 12192000"/>
                <a:gd name="connsiteY906" fmla="*/ 634147 h 1608850"/>
                <a:gd name="connsiteX907" fmla="*/ 6179817 w 12192000"/>
                <a:gd name="connsiteY907" fmla="*/ 634147 h 1608850"/>
                <a:gd name="connsiteX908" fmla="*/ 6179817 w 12192000"/>
                <a:gd name="connsiteY908" fmla="*/ 657927 h 1608850"/>
                <a:gd name="connsiteX909" fmla="*/ 6180830 w 12192000"/>
                <a:gd name="connsiteY909" fmla="*/ 657927 h 1608850"/>
                <a:gd name="connsiteX910" fmla="*/ 6187924 w 12192000"/>
                <a:gd name="connsiteY910" fmla="*/ 657927 h 1608850"/>
                <a:gd name="connsiteX911" fmla="*/ 6187924 w 12192000"/>
                <a:gd name="connsiteY911" fmla="*/ 659008 h 1608850"/>
                <a:gd name="connsiteX912" fmla="*/ 6187924 w 12192000"/>
                <a:gd name="connsiteY912" fmla="*/ 666574 h 1608850"/>
                <a:gd name="connsiteX913" fmla="*/ 6188684 w 12192000"/>
                <a:gd name="connsiteY913" fmla="*/ 666574 h 1608850"/>
                <a:gd name="connsiteX914" fmla="*/ 6194004 w 12192000"/>
                <a:gd name="connsiteY914" fmla="*/ 666574 h 1608850"/>
                <a:gd name="connsiteX915" fmla="*/ 6194004 w 12192000"/>
                <a:gd name="connsiteY915" fmla="*/ 664412 h 1608850"/>
                <a:gd name="connsiteX916" fmla="*/ 6194004 w 12192000"/>
                <a:gd name="connsiteY916" fmla="*/ 649280 h 1608850"/>
                <a:gd name="connsiteX917" fmla="*/ 6195017 w 12192000"/>
                <a:gd name="connsiteY917" fmla="*/ 649280 h 1608850"/>
                <a:gd name="connsiteX918" fmla="*/ 6202111 w 12192000"/>
                <a:gd name="connsiteY918" fmla="*/ 649280 h 1608850"/>
                <a:gd name="connsiteX919" fmla="*/ 6202111 w 12192000"/>
                <a:gd name="connsiteY919" fmla="*/ 650361 h 1608850"/>
                <a:gd name="connsiteX920" fmla="*/ 6202111 w 12192000"/>
                <a:gd name="connsiteY920" fmla="*/ 657927 h 1608850"/>
                <a:gd name="connsiteX921" fmla="*/ 6207431 w 12192000"/>
                <a:gd name="connsiteY921" fmla="*/ 655934 h 1608850"/>
                <a:gd name="connsiteX922" fmla="*/ 6208191 w 12192000"/>
                <a:gd name="connsiteY922" fmla="*/ 654954 h 1608850"/>
                <a:gd name="connsiteX923" fmla="*/ 6208191 w 12192000"/>
                <a:gd name="connsiteY923" fmla="*/ 649280 h 1608850"/>
                <a:gd name="connsiteX924" fmla="*/ 6246698 w 12192000"/>
                <a:gd name="connsiteY924" fmla="*/ 649280 h 1608850"/>
                <a:gd name="connsiteX925" fmla="*/ 6246698 w 12192000"/>
                <a:gd name="connsiteY925" fmla="*/ 673059 h 1608850"/>
                <a:gd name="connsiteX926" fmla="*/ 6248724 w 12192000"/>
                <a:gd name="connsiteY926" fmla="*/ 673059 h 1608850"/>
                <a:gd name="connsiteX927" fmla="*/ 6262911 w 12192000"/>
                <a:gd name="connsiteY927" fmla="*/ 673059 h 1608850"/>
                <a:gd name="connsiteX928" fmla="*/ 6262911 w 12192000"/>
                <a:gd name="connsiteY928" fmla="*/ 674140 h 1608850"/>
                <a:gd name="connsiteX929" fmla="*/ 6262911 w 12192000"/>
                <a:gd name="connsiteY929" fmla="*/ 681706 h 1608850"/>
                <a:gd name="connsiteX930" fmla="*/ 6264685 w 12192000"/>
                <a:gd name="connsiteY930" fmla="*/ 681706 h 1608850"/>
                <a:gd name="connsiteX931" fmla="*/ 6277098 w 12192000"/>
                <a:gd name="connsiteY931" fmla="*/ 681706 h 1608850"/>
                <a:gd name="connsiteX932" fmla="*/ 6277098 w 12192000"/>
                <a:gd name="connsiteY932" fmla="*/ 657927 h 1608850"/>
                <a:gd name="connsiteX933" fmla="*/ 6278111 w 12192000"/>
                <a:gd name="connsiteY933" fmla="*/ 657927 h 1608850"/>
                <a:gd name="connsiteX934" fmla="*/ 6285205 w 12192000"/>
                <a:gd name="connsiteY934" fmla="*/ 657927 h 1608850"/>
                <a:gd name="connsiteX935" fmla="*/ 6285205 w 12192000"/>
                <a:gd name="connsiteY935" fmla="*/ 625500 h 1608850"/>
                <a:gd name="connsiteX936" fmla="*/ 6286218 w 12192000"/>
                <a:gd name="connsiteY936" fmla="*/ 625500 h 1608850"/>
                <a:gd name="connsiteX937" fmla="*/ 6293312 w 12192000"/>
                <a:gd name="connsiteY937" fmla="*/ 625500 h 1608850"/>
                <a:gd name="connsiteX938" fmla="*/ 6293312 w 12192000"/>
                <a:gd name="connsiteY938" fmla="*/ 623609 h 1608850"/>
                <a:gd name="connsiteX939" fmla="*/ 6293312 w 12192000"/>
                <a:gd name="connsiteY939" fmla="*/ 610368 h 1608850"/>
                <a:gd name="connsiteX940" fmla="*/ 6292045 w 12192000"/>
                <a:gd name="connsiteY940" fmla="*/ 608746 h 1608850"/>
                <a:gd name="connsiteX941" fmla="*/ 6297365 w 12192000"/>
                <a:gd name="connsiteY941" fmla="*/ 597397 h 1608850"/>
                <a:gd name="connsiteX942" fmla="*/ 6305472 w 12192000"/>
                <a:gd name="connsiteY942" fmla="*/ 625500 h 1608850"/>
                <a:gd name="connsiteX943" fmla="*/ 6306232 w 12192000"/>
                <a:gd name="connsiteY943" fmla="*/ 625500 h 1608850"/>
                <a:gd name="connsiteX944" fmla="*/ 6311552 w 12192000"/>
                <a:gd name="connsiteY944" fmla="*/ 625500 h 1608850"/>
                <a:gd name="connsiteX945" fmla="*/ 6311552 w 12192000"/>
                <a:gd name="connsiteY945" fmla="*/ 519573 h 1608850"/>
                <a:gd name="connsiteX946" fmla="*/ 6313072 w 12192000"/>
                <a:gd name="connsiteY946" fmla="*/ 519573 h 1608850"/>
                <a:gd name="connsiteX947" fmla="*/ 6323712 w 12192000"/>
                <a:gd name="connsiteY947" fmla="*/ 519573 h 1608850"/>
                <a:gd name="connsiteX948" fmla="*/ 6323712 w 12192000"/>
                <a:gd name="connsiteY948" fmla="*/ 472014 h 1608850"/>
                <a:gd name="connsiteX949" fmla="*/ 6350059 w 12192000"/>
                <a:gd name="connsiteY949" fmla="*/ 472014 h 1608850"/>
                <a:gd name="connsiteX950" fmla="*/ 6350059 w 12192000"/>
                <a:gd name="connsiteY950" fmla="*/ 450396 h 1608850"/>
                <a:gd name="connsiteX951" fmla="*/ 6384513 w 12192000"/>
                <a:gd name="connsiteY951" fmla="*/ 450396 h 1608850"/>
                <a:gd name="connsiteX952" fmla="*/ 6384513 w 12192000"/>
                <a:gd name="connsiteY952" fmla="*/ 452828 h 1608850"/>
                <a:gd name="connsiteX953" fmla="*/ 6384513 w 12192000"/>
                <a:gd name="connsiteY953" fmla="*/ 469852 h 1608850"/>
                <a:gd name="connsiteX954" fmla="*/ 6386793 w 12192000"/>
                <a:gd name="connsiteY954" fmla="*/ 469852 h 1608850"/>
                <a:gd name="connsiteX955" fmla="*/ 6402753 w 12192000"/>
                <a:gd name="connsiteY955" fmla="*/ 469852 h 1608850"/>
                <a:gd name="connsiteX956" fmla="*/ 6402753 w 12192000"/>
                <a:gd name="connsiteY956" fmla="*/ 517411 h 1608850"/>
                <a:gd name="connsiteX957" fmla="*/ 6403766 w 12192000"/>
                <a:gd name="connsiteY957" fmla="*/ 517411 h 1608850"/>
                <a:gd name="connsiteX958" fmla="*/ 6410860 w 12192000"/>
                <a:gd name="connsiteY958" fmla="*/ 517411 h 1608850"/>
                <a:gd name="connsiteX959" fmla="*/ 6425047 w 12192000"/>
                <a:gd name="connsiteY959" fmla="*/ 521735 h 1608850"/>
                <a:gd name="connsiteX960" fmla="*/ 6425047 w 12192000"/>
                <a:gd name="connsiteY960" fmla="*/ 560647 h 1608850"/>
                <a:gd name="connsiteX961" fmla="*/ 6426060 w 12192000"/>
                <a:gd name="connsiteY961" fmla="*/ 560647 h 1608850"/>
                <a:gd name="connsiteX962" fmla="*/ 6433153 w 12192000"/>
                <a:gd name="connsiteY962" fmla="*/ 560647 h 1608850"/>
                <a:gd name="connsiteX963" fmla="*/ 6433153 w 12192000"/>
                <a:gd name="connsiteY963" fmla="*/ 562268 h 1608850"/>
                <a:gd name="connsiteX964" fmla="*/ 6433153 w 12192000"/>
                <a:gd name="connsiteY964" fmla="*/ 573617 h 1608850"/>
                <a:gd name="connsiteX965" fmla="*/ 6435180 w 12192000"/>
                <a:gd name="connsiteY965" fmla="*/ 573617 h 1608850"/>
                <a:gd name="connsiteX966" fmla="*/ 6449367 w 12192000"/>
                <a:gd name="connsiteY966" fmla="*/ 573617 h 1608850"/>
                <a:gd name="connsiteX967" fmla="*/ 6455447 w 12192000"/>
                <a:gd name="connsiteY967" fmla="*/ 580103 h 1608850"/>
                <a:gd name="connsiteX968" fmla="*/ 6455447 w 12192000"/>
                <a:gd name="connsiteY968" fmla="*/ 601721 h 1608850"/>
                <a:gd name="connsiteX969" fmla="*/ 6457727 w 12192000"/>
                <a:gd name="connsiteY969" fmla="*/ 601721 h 1608850"/>
                <a:gd name="connsiteX970" fmla="*/ 6473687 w 12192000"/>
                <a:gd name="connsiteY970" fmla="*/ 601721 h 1608850"/>
                <a:gd name="connsiteX971" fmla="*/ 6473687 w 12192000"/>
                <a:gd name="connsiteY971" fmla="*/ 602801 h 1608850"/>
                <a:gd name="connsiteX972" fmla="*/ 6473687 w 12192000"/>
                <a:gd name="connsiteY972" fmla="*/ 610368 h 1608850"/>
                <a:gd name="connsiteX973" fmla="*/ 6474954 w 12192000"/>
                <a:gd name="connsiteY973" fmla="*/ 610368 h 1608850"/>
                <a:gd name="connsiteX974" fmla="*/ 6483821 w 12192000"/>
                <a:gd name="connsiteY974" fmla="*/ 610368 h 1608850"/>
                <a:gd name="connsiteX975" fmla="*/ 6483821 w 12192000"/>
                <a:gd name="connsiteY975" fmla="*/ 612529 h 1608850"/>
                <a:gd name="connsiteX976" fmla="*/ 6483821 w 12192000"/>
                <a:gd name="connsiteY976" fmla="*/ 627662 h 1608850"/>
                <a:gd name="connsiteX977" fmla="*/ 6487874 w 12192000"/>
                <a:gd name="connsiteY977" fmla="*/ 625770 h 1608850"/>
                <a:gd name="connsiteX978" fmla="*/ 6487874 w 12192000"/>
                <a:gd name="connsiteY978" fmla="*/ 612529 h 1608850"/>
                <a:gd name="connsiteX979" fmla="*/ 6488887 w 12192000"/>
                <a:gd name="connsiteY979" fmla="*/ 612529 h 1608850"/>
                <a:gd name="connsiteX980" fmla="*/ 6495981 w 12192000"/>
                <a:gd name="connsiteY980" fmla="*/ 612529 h 1608850"/>
                <a:gd name="connsiteX981" fmla="*/ 6495981 w 12192000"/>
                <a:gd name="connsiteY981" fmla="*/ 614151 h 1608850"/>
                <a:gd name="connsiteX982" fmla="*/ 6495981 w 12192000"/>
                <a:gd name="connsiteY982" fmla="*/ 625500 h 1608850"/>
                <a:gd name="connsiteX983" fmla="*/ 6496741 w 12192000"/>
                <a:gd name="connsiteY983" fmla="*/ 625500 h 1608850"/>
                <a:gd name="connsiteX984" fmla="*/ 6502061 w 12192000"/>
                <a:gd name="connsiteY984" fmla="*/ 625500 h 1608850"/>
                <a:gd name="connsiteX985" fmla="*/ 6550701 w 12192000"/>
                <a:gd name="connsiteY985" fmla="*/ 621177 h 1608850"/>
                <a:gd name="connsiteX986" fmla="*/ 6550701 w 12192000"/>
                <a:gd name="connsiteY986" fmla="*/ 622528 h 1608850"/>
                <a:gd name="connsiteX987" fmla="*/ 6550701 w 12192000"/>
                <a:gd name="connsiteY987" fmla="*/ 631985 h 1608850"/>
                <a:gd name="connsiteX988" fmla="*/ 6551461 w 12192000"/>
                <a:gd name="connsiteY988" fmla="*/ 631985 h 1608850"/>
                <a:gd name="connsiteX989" fmla="*/ 6556782 w 12192000"/>
                <a:gd name="connsiteY989" fmla="*/ 631985 h 1608850"/>
                <a:gd name="connsiteX990" fmla="*/ 6556782 w 12192000"/>
                <a:gd name="connsiteY990" fmla="*/ 634147 h 1608850"/>
                <a:gd name="connsiteX991" fmla="*/ 6556782 w 12192000"/>
                <a:gd name="connsiteY991" fmla="*/ 649280 h 1608850"/>
                <a:gd name="connsiteX992" fmla="*/ 6558808 w 12192000"/>
                <a:gd name="connsiteY992" fmla="*/ 647929 h 1608850"/>
                <a:gd name="connsiteX993" fmla="*/ 6572995 w 12192000"/>
                <a:gd name="connsiteY993" fmla="*/ 638471 h 1608850"/>
                <a:gd name="connsiteX994" fmla="*/ 6579075 w 12192000"/>
                <a:gd name="connsiteY994" fmla="*/ 597397 h 1608850"/>
                <a:gd name="connsiteX995" fmla="*/ 6579835 w 12192000"/>
                <a:gd name="connsiteY995" fmla="*/ 597127 h 1608850"/>
                <a:gd name="connsiteX996" fmla="*/ 6585155 w 12192000"/>
                <a:gd name="connsiteY996" fmla="*/ 595235 h 1608850"/>
                <a:gd name="connsiteX997" fmla="*/ 6587182 w 12192000"/>
                <a:gd name="connsiteY997" fmla="*/ 526058 h 1608850"/>
                <a:gd name="connsiteX998" fmla="*/ 6589209 w 12192000"/>
                <a:gd name="connsiteY998" fmla="*/ 595235 h 1608850"/>
                <a:gd name="connsiteX999" fmla="*/ 6589969 w 12192000"/>
                <a:gd name="connsiteY999" fmla="*/ 595505 h 1608850"/>
                <a:gd name="connsiteX1000" fmla="*/ 6595289 w 12192000"/>
                <a:gd name="connsiteY1000" fmla="*/ 597397 h 1608850"/>
                <a:gd name="connsiteX1001" fmla="*/ 6595289 w 12192000"/>
                <a:gd name="connsiteY1001" fmla="*/ 510926 h 1608850"/>
                <a:gd name="connsiteX1002" fmla="*/ 6599342 w 12192000"/>
                <a:gd name="connsiteY1002" fmla="*/ 478499 h 1608850"/>
                <a:gd name="connsiteX1003" fmla="*/ 6637849 w 12192000"/>
                <a:gd name="connsiteY1003" fmla="*/ 478499 h 1608850"/>
                <a:gd name="connsiteX1004" fmla="*/ 6637849 w 12192000"/>
                <a:gd name="connsiteY1004" fmla="*/ 510926 h 1608850"/>
                <a:gd name="connsiteX1005" fmla="*/ 6638609 w 12192000"/>
                <a:gd name="connsiteY1005" fmla="*/ 510926 h 1608850"/>
                <a:gd name="connsiteX1006" fmla="*/ 6643929 w 12192000"/>
                <a:gd name="connsiteY1006" fmla="*/ 510926 h 1608850"/>
                <a:gd name="connsiteX1007" fmla="*/ 6643929 w 12192000"/>
                <a:gd name="connsiteY1007" fmla="*/ 428778 h 1608850"/>
                <a:gd name="connsiteX1008" fmla="*/ 6645703 w 12192000"/>
                <a:gd name="connsiteY1008" fmla="*/ 428778 h 1608850"/>
                <a:gd name="connsiteX1009" fmla="*/ 6658116 w 12192000"/>
                <a:gd name="connsiteY1009" fmla="*/ 428778 h 1608850"/>
                <a:gd name="connsiteX1010" fmla="*/ 6658116 w 12192000"/>
                <a:gd name="connsiteY1010" fmla="*/ 426887 h 1608850"/>
                <a:gd name="connsiteX1011" fmla="*/ 6658116 w 12192000"/>
                <a:gd name="connsiteY1011" fmla="*/ 413646 h 1608850"/>
                <a:gd name="connsiteX1012" fmla="*/ 6680410 w 12192000"/>
                <a:gd name="connsiteY1012" fmla="*/ 413646 h 1608850"/>
                <a:gd name="connsiteX1013" fmla="*/ 6680410 w 12192000"/>
                <a:gd name="connsiteY1013" fmla="*/ 412565 h 1608850"/>
                <a:gd name="connsiteX1014" fmla="*/ 6680410 w 12192000"/>
                <a:gd name="connsiteY1014" fmla="*/ 404999 h 1608850"/>
                <a:gd name="connsiteX1015" fmla="*/ 6682183 w 12192000"/>
                <a:gd name="connsiteY1015" fmla="*/ 404999 h 1608850"/>
                <a:gd name="connsiteX1016" fmla="*/ 6694597 w 12192000"/>
                <a:gd name="connsiteY1016" fmla="*/ 404999 h 1608850"/>
                <a:gd name="connsiteX1017" fmla="*/ 6694597 w 12192000"/>
                <a:gd name="connsiteY1017" fmla="*/ 406080 h 1608850"/>
                <a:gd name="connsiteX1018" fmla="*/ 6694597 w 12192000"/>
                <a:gd name="connsiteY1018" fmla="*/ 413646 h 1608850"/>
                <a:gd name="connsiteX1019" fmla="*/ 6695357 w 12192000"/>
                <a:gd name="connsiteY1019" fmla="*/ 413646 h 1608850"/>
                <a:gd name="connsiteX1020" fmla="*/ 6700677 w 12192000"/>
                <a:gd name="connsiteY1020" fmla="*/ 413646 h 1608850"/>
                <a:gd name="connsiteX1021" fmla="*/ 6710810 w 12192000"/>
                <a:gd name="connsiteY1021" fmla="*/ 409322 h 1608850"/>
                <a:gd name="connsiteX1022" fmla="*/ 6714863 w 12192000"/>
                <a:gd name="connsiteY1022" fmla="*/ 412565 h 1608850"/>
                <a:gd name="connsiteX1023" fmla="*/ 6714863 w 12192000"/>
                <a:gd name="connsiteY1023" fmla="*/ 404999 h 1608850"/>
                <a:gd name="connsiteX1024" fmla="*/ 6717143 w 12192000"/>
                <a:gd name="connsiteY1024" fmla="*/ 404999 h 1608850"/>
                <a:gd name="connsiteX1025" fmla="*/ 6733104 w 12192000"/>
                <a:gd name="connsiteY1025" fmla="*/ 404999 h 1608850"/>
                <a:gd name="connsiteX1026" fmla="*/ 6733104 w 12192000"/>
                <a:gd name="connsiteY1026" fmla="*/ 406080 h 1608850"/>
                <a:gd name="connsiteX1027" fmla="*/ 6733104 w 12192000"/>
                <a:gd name="connsiteY1027" fmla="*/ 413646 h 1608850"/>
                <a:gd name="connsiteX1028" fmla="*/ 6763504 w 12192000"/>
                <a:gd name="connsiteY1028" fmla="*/ 413646 h 1608850"/>
                <a:gd name="connsiteX1029" fmla="*/ 6763504 w 12192000"/>
                <a:gd name="connsiteY1029" fmla="*/ 415267 h 1608850"/>
                <a:gd name="connsiteX1030" fmla="*/ 6763504 w 12192000"/>
                <a:gd name="connsiteY1030" fmla="*/ 426617 h 1608850"/>
                <a:gd name="connsiteX1031" fmla="*/ 6789851 w 12192000"/>
                <a:gd name="connsiteY1031" fmla="*/ 426617 h 1608850"/>
                <a:gd name="connsiteX1032" fmla="*/ 6789851 w 12192000"/>
                <a:gd name="connsiteY1032" fmla="*/ 456881 h 1608850"/>
                <a:gd name="connsiteX1033" fmla="*/ 6790611 w 12192000"/>
                <a:gd name="connsiteY1033" fmla="*/ 456881 h 1608850"/>
                <a:gd name="connsiteX1034" fmla="*/ 6795931 w 12192000"/>
                <a:gd name="connsiteY1034" fmla="*/ 456881 h 1608850"/>
                <a:gd name="connsiteX1035" fmla="*/ 6795931 w 12192000"/>
                <a:gd name="connsiteY1035" fmla="*/ 457962 h 1608850"/>
                <a:gd name="connsiteX1036" fmla="*/ 6795931 w 12192000"/>
                <a:gd name="connsiteY1036" fmla="*/ 465529 h 1608850"/>
                <a:gd name="connsiteX1037" fmla="*/ 6799985 w 12192000"/>
                <a:gd name="connsiteY1037" fmla="*/ 495793 h 1608850"/>
                <a:gd name="connsiteX1038" fmla="*/ 6800745 w 12192000"/>
                <a:gd name="connsiteY1038" fmla="*/ 495793 h 1608850"/>
                <a:gd name="connsiteX1039" fmla="*/ 6806065 w 12192000"/>
                <a:gd name="connsiteY1039" fmla="*/ 495793 h 1608850"/>
                <a:gd name="connsiteX1040" fmla="*/ 6806065 w 12192000"/>
                <a:gd name="connsiteY1040" fmla="*/ 496604 h 1608850"/>
                <a:gd name="connsiteX1041" fmla="*/ 6806065 w 12192000"/>
                <a:gd name="connsiteY1041" fmla="*/ 502279 h 1608850"/>
                <a:gd name="connsiteX1042" fmla="*/ 6807078 w 12192000"/>
                <a:gd name="connsiteY1042" fmla="*/ 502279 h 1608850"/>
                <a:gd name="connsiteX1043" fmla="*/ 6814171 w 12192000"/>
                <a:gd name="connsiteY1043" fmla="*/ 502279 h 1608850"/>
                <a:gd name="connsiteX1044" fmla="*/ 6814171 w 12192000"/>
                <a:gd name="connsiteY1044" fmla="*/ 532544 h 1608850"/>
                <a:gd name="connsiteX1045" fmla="*/ 6816198 w 12192000"/>
                <a:gd name="connsiteY1045" fmla="*/ 532544 h 1608850"/>
                <a:gd name="connsiteX1046" fmla="*/ 6830385 w 12192000"/>
                <a:gd name="connsiteY1046" fmla="*/ 532544 h 1608850"/>
                <a:gd name="connsiteX1047" fmla="*/ 6830385 w 12192000"/>
                <a:gd name="connsiteY1047" fmla="*/ 556323 h 1608850"/>
                <a:gd name="connsiteX1048" fmla="*/ 6832412 w 12192000"/>
                <a:gd name="connsiteY1048" fmla="*/ 557944 h 1608850"/>
                <a:gd name="connsiteX1049" fmla="*/ 6832412 w 12192000"/>
                <a:gd name="connsiteY1049" fmla="*/ 569294 h 1608850"/>
                <a:gd name="connsiteX1050" fmla="*/ 6833172 w 12192000"/>
                <a:gd name="connsiteY1050" fmla="*/ 569294 h 1608850"/>
                <a:gd name="connsiteX1051" fmla="*/ 6838492 w 12192000"/>
                <a:gd name="connsiteY1051" fmla="*/ 569294 h 1608850"/>
                <a:gd name="connsiteX1052" fmla="*/ 6838492 w 12192000"/>
                <a:gd name="connsiteY1052" fmla="*/ 593073 h 1608850"/>
                <a:gd name="connsiteX1053" fmla="*/ 6839758 w 12192000"/>
                <a:gd name="connsiteY1053" fmla="*/ 593073 h 1608850"/>
                <a:gd name="connsiteX1054" fmla="*/ 6848625 w 12192000"/>
                <a:gd name="connsiteY1054" fmla="*/ 593073 h 1608850"/>
                <a:gd name="connsiteX1055" fmla="*/ 6850652 w 12192000"/>
                <a:gd name="connsiteY1055" fmla="*/ 597127 h 1608850"/>
                <a:gd name="connsiteX1056" fmla="*/ 6850652 w 12192000"/>
                <a:gd name="connsiteY1056" fmla="*/ 610368 h 1608850"/>
                <a:gd name="connsiteX1057" fmla="*/ 6852172 w 12192000"/>
                <a:gd name="connsiteY1057" fmla="*/ 608476 h 1608850"/>
                <a:gd name="connsiteX1058" fmla="*/ 6862812 w 12192000"/>
                <a:gd name="connsiteY1058" fmla="*/ 595235 h 1608850"/>
                <a:gd name="connsiteX1059" fmla="*/ 6891186 w 12192000"/>
                <a:gd name="connsiteY1059" fmla="*/ 595235 h 1608850"/>
                <a:gd name="connsiteX1060" fmla="*/ 6891186 w 12192000"/>
                <a:gd name="connsiteY1060" fmla="*/ 681706 h 1608850"/>
                <a:gd name="connsiteX1061" fmla="*/ 6891946 w 12192000"/>
                <a:gd name="connsiteY1061" fmla="*/ 681706 h 1608850"/>
                <a:gd name="connsiteX1062" fmla="*/ 6897266 w 12192000"/>
                <a:gd name="connsiteY1062" fmla="*/ 681706 h 1608850"/>
                <a:gd name="connsiteX1063" fmla="*/ 6898026 w 12192000"/>
                <a:gd name="connsiteY1063" fmla="*/ 680355 h 1608850"/>
                <a:gd name="connsiteX1064" fmla="*/ 6903346 w 12192000"/>
                <a:gd name="connsiteY1064" fmla="*/ 670897 h 1608850"/>
                <a:gd name="connsiteX1065" fmla="*/ 6903346 w 12192000"/>
                <a:gd name="connsiteY1065" fmla="*/ 672789 h 1608850"/>
                <a:gd name="connsiteX1066" fmla="*/ 6903346 w 12192000"/>
                <a:gd name="connsiteY1066" fmla="*/ 686030 h 1608850"/>
                <a:gd name="connsiteX1067" fmla="*/ 6907399 w 12192000"/>
                <a:gd name="connsiteY1067" fmla="*/ 640633 h 1608850"/>
                <a:gd name="connsiteX1068" fmla="*/ 6908159 w 12192000"/>
                <a:gd name="connsiteY1068" fmla="*/ 640633 h 1608850"/>
                <a:gd name="connsiteX1069" fmla="*/ 6913479 w 12192000"/>
                <a:gd name="connsiteY1069" fmla="*/ 640633 h 1608850"/>
                <a:gd name="connsiteX1070" fmla="*/ 6913479 w 12192000"/>
                <a:gd name="connsiteY1070" fmla="*/ 575779 h 1608850"/>
                <a:gd name="connsiteX1071" fmla="*/ 6914493 w 12192000"/>
                <a:gd name="connsiteY1071" fmla="*/ 575779 h 1608850"/>
                <a:gd name="connsiteX1072" fmla="*/ 6921586 w 12192000"/>
                <a:gd name="connsiteY1072" fmla="*/ 575779 h 1608850"/>
                <a:gd name="connsiteX1073" fmla="*/ 6933746 w 12192000"/>
                <a:gd name="connsiteY1073" fmla="*/ 532544 h 1608850"/>
                <a:gd name="connsiteX1074" fmla="*/ 6935013 w 12192000"/>
                <a:gd name="connsiteY1074" fmla="*/ 532544 h 1608850"/>
                <a:gd name="connsiteX1075" fmla="*/ 6943880 w 12192000"/>
                <a:gd name="connsiteY1075" fmla="*/ 532544 h 1608850"/>
                <a:gd name="connsiteX1076" fmla="*/ 6954013 w 12192000"/>
                <a:gd name="connsiteY1076" fmla="*/ 575779 h 1608850"/>
                <a:gd name="connsiteX1077" fmla="*/ 6955026 w 12192000"/>
                <a:gd name="connsiteY1077" fmla="*/ 575779 h 1608850"/>
                <a:gd name="connsiteX1078" fmla="*/ 6962120 w 12192000"/>
                <a:gd name="connsiteY1078" fmla="*/ 575779 h 1608850"/>
                <a:gd name="connsiteX1079" fmla="*/ 6962120 w 12192000"/>
                <a:gd name="connsiteY1079" fmla="*/ 614691 h 1608850"/>
                <a:gd name="connsiteX1080" fmla="*/ 6963893 w 12192000"/>
                <a:gd name="connsiteY1080" fmla="*/ 614691 h 1608850"/>
                <a:gd name="connsiteX1081" fmla="*/ 6976307 w 12192000"/>
                <a:gd name="connsiteY1081" fmla="*/ 614691 h 1608850"/>
                <a:gd name="connsiteX1082" fmla="*/ 6976307 w 12192000"/>
                <a:gd name="connsiteY1082" fmla="*/ 616853 h 1608850"/>
                <a:gd name="connsiteX1083" fmla="*/ 6976307 w 12192000"/>
                <a:gd name="connsiteY1083" fmla="*/ 631985 h 1608850"/>
                <a:gd name="connsiteX1084" fmla="*/ 6980360 w 12192000"/>
                <a:gd name="connsiteY1084" fmla="*/ 629824 h 1608850"/>
                <a:gd name="connsiteX1085" fmla="*/ 6980360 w 12192000"/>
                <a:gd name="connsiteY1085" fmla="*/ 614691 h 1608850"/>
                <a:gd name="connsiteX1086" fmla="*/ 6981880 w 12192000"/>
                <a:gd name="connsiteY1086" fmla="*/ 614691 h 1608850"/>
                <a:gd name="connsiteX1087" fmla="*/ 6992520 w 12192000"/>
                <a:gd name="connsiteY1087" fmla="*/ 614691 h 1608850"/>
                <a:gd name="connsiteX1088" fmla="*/ 6992520 w 12192000"/>
                <a:gd name="connsiteY1088" fmla="*/ 616312 h 1608850"/>
                <a:gd name="connsiteX1089" fmla="*/ 6992520 w 12192000"/>
                <a:gd name="connsiteY1089" fmla="*/ 627662 h 1608850"/>
                <a:gd name="connsiteX1090" fmla="*/ 7022921 w 12192000"/>
                <a:gd name="connsiteY1090" fmla="*/ 627662 h 1608850"/>
                <a:gd name="connsiteX1091" fmla="*/ 7022921 w 12192000"/>
                <a:gd name="connsiteY1091" fmla="*/ 590912 h 1608850"/>
                <a:gd name="connsiteX1092" fmla="*/ 7024187 w 12192000"/>
                <a:gd name="connsiteY1092" fmla="*/ 590912 h 1608850"/>
                <a:gd name="connsiteX1093" fmla="*/ 7033054 w 12192000"/>
                <a:gd name="connsiteY1093" fmla="*/ 590912 h 1608850"/>
                <a:gd name="connsiteX1094" fmla="*/ 7033054 w 12192000"/>
                <a:gd name="connsiteY1094" fmla="*/ 612529 h 1608850"/>
                <a:gd name="connsiteX1095" fmla="*/ 7035081 w 12192000"/>
                <a:gd name="connsiteY1095" fmla="*/ 580103 h 1608850"/>
                <a:gd name="connsiteX1096" fmla="*/ 7057374 w 12192000"/>
                <a:gd name="connsiteY1096" fmla="*/ 580103 h 1608850"/>
                <a:gd name="connsiteX1097" fmla="*/ 7057374 w 12192000"/>
                <a:gd name="connsiteY1097" fmla="*/ 578481 h 1608850"/>
                <a:gd name="connsiteX1098" fmla="*/ 7057374 w 12192000"/>
                <a:gd name="connsiteY1098" fmla="*/ 567132 h 1608850"/>
                <a:gd name="connsiteX1099" fmla="*/ 7058134 w 12192000"/>
                <a:gd name="connsiteY1099" fmla="*/ 567132 h 1608850"/>
                <a:gd name="connsiteX1100" fmla="*/ 7063454 w 12192000"/>
                <a:gd name="connsiteY1100" fmla="*/ 567132 h 1608850"/>
                <a:gd name="connsiteX1101" fmla="*/ 7063454 w 12192000"/>
                <a:gd name="connsiteY1101" fmla="*/ 565241 h 1608850"/>
                <a:gd name="connsiteX1102" fmla="*/ 7063454 w 12192000"/>
                <a:gd name="connsiteY1102" fmla="*/ 552000 h 1608850"/>
                <a:gd name="connsiteX1103" fmla="*/ 7067508 w 12192000"/>
                <a:gd name="connsiteY1103" fmla="*/ 558485 h 1608850"/>
                <a:gd name="connsiteX1104" fmla="*/ 7069788 w 12192000"/>
                <a:gd name="connsiteY1104" fmla="*/ 558485 h 1608850"/>
                <a:gd name="connsiteX1105" fmla="*/ 7085748 w 12192000"/>
                <a:gd name="connsiteY1105" fmla="*/ 558485 h 1608850"/>
                <a:gd name="connsiteX1106" fmla="*/ 7085748 w 12192000"/>
                <a:gd name="connsiteY1106" fmla="*/ 557674 h 1608850"/>
                <a:gd name="connsiteX1107" fmla="*/ 7085748 w 12192000"/>
                <a:gd name="connsiteY1107" fmla="*/ 552000 h 1608850"/>
                <a:gd name="connsiteX1108" fmla="*/ 7086508 w 12192000"/>
                <a:gd name="connsiteY1108" fmla="*/ 552000 h 1608850"/>
                <a:gd name="connsiteX1109" fmla="*/ 7091828 w 12192000"/>
                <a:gd name="connsiteY1109" fmla="*/ 552000 h 1608850"/>
                <a:gd name="connsiteX1110" fmla="*/ 7091828 w 12192000"/>
                <a:gd name="connsiteY1110" fmla="*/ 553351 h 1608850"/>
                <a:gd name="connsiteX1111" fmla="*/ 7091828 w 12192000"/>
                <a:gd name="connsiteY1111" fmla="*/ 562809 h 1608850"/>
                <a:gd name="connsiteX1112" fmla="*/ 7130335 w 12192000"/>
                <a:gd name="connsiteY1112" fmla="*/ 562809 h 1608850"/>
                <a:gd name="connsiteX1113" fmla="*/ 7130335 w 12192000"/>
                <a:gd name="connsiteY1113" fmla="*/ 701162 h 1608850"/>
                <a:gd name="connsiteX1114" fmla="*/ 7131855 w 12192000"/>
                <a:gd name="connsiteY1114" fmla="*/ 701162 h 1608850"/>
                <a:gd name="connsiteX1115" fmla="*/ 7142495 w 12192000"/>
                <a:gd name="connsiteY1115" fmla="*/ 701162 h 1608850"/>
                <a:gd name="connsiteX1116" fmla="*/ 7142495 w 12192000"/>
                <a:gd name="connsiteY1116" fmla="*/ 688192 h 1608850"/>
                <a:gd name="connsiteX1117" fmla="*/ 7146549 w 12192000"/>
                <a:gd name="connsiteY1117" fmla="*/ 688192 h 1608850"/>
                <a:gd name="connsiteX1118" fmla="*/ 7146549 w 12192000"/>
                <a:gd name="connsiteY1118" fmla="*/ 701162 h 1608850"/>
                <a:gd name="connsiteX1119" fmla="*/ 7176949 w 12192000"/>
                <a:gd name="connsiteY1119" fmla="*/ 701162 h 1608850"/>
                <a:gd name="connsiteX1120" fmla="*/ 7176949 w 12192000"/>
                <a:gd name="connsiteY1120" fmla="*/ 670897 h 1608850"/>
                <a:gd name="connsiteX1121" fmla="*/ 7189109 w 12192000"/>
                <a:gd name="connsiteY1121" fmla="*/ 670897 h 1608850"/>
                <a:gd name="connsiteX1122" fmla="*/ 7201269 w 12192000"/>
                <a:gd name="connsiteY1122" fmla="*/ 668736 h 1608850"/>
                <a:gd name="connsiteX1123" fmla="*/ 7205323 w 12192000"/>
                <a:gd name="connsiteY1123" fmla="*/ 670897 h 1608850"/>
                <a:gd name="connsiteX1124" fmla="*/ 7215456 w 12192000"/>
                <a:gd name="connsiteY1124" fmla="*/ 670897 h 1608850"/>
                <a:gd name="connsiteX1125" fmla="*/ 7215456 w 12192000"/>
                <a:gd name="connsiteY1125" fmla="*/ 701162 h 1608850"/>
                <a:gd name="connsiteX1126" fmla="*/ 7223563 w 12192000"/>
                <a:gd name="connsiteY1126" fmla="*/ 701162 h 1608850"/>
                <a:gd name="connsiteX1127" fmla="*/ 7223563 w 12192000"/>
                <a:gd name="connsiteY1127" fmla="*/ 718457 h 1608850"/>
                <a:gd name="connsiteX1128" fmla="*/ 7232899 w 12192000"/>
                <a:gd name="connsiteY1128" fmla="*/ 719362 h 1608850"/>
                <a:gd name="connsiteX1129" fmla="*/ 7245857 w 12192000"/>
                <a:gd name="connsiteY1129" fmla="*/ 719362 h 1608850"/>
                <a:gd name="connsiteX1130" fmla="*/ 7245857 w 12192000"/>
                <a:gd name="connsiteY1130" fmla="*/ 703324 h 1608850"/>
                <a:gd name="connsiteX1131" fmla="*/ 7313813 w 12192000"/>
                <a:gd name="connsiteY1131" fmla="*/ 703324 h 1608850"/>
                <a:gd name="connsiteX1132" fmla="*/ 7313813 w 12192000"/>
                <a:gd name="connsiteY1132" fmla="*/ 618071 h 1608850"/>
                <a:gd name="connsiteX1133" fmla="*/ 7385821 w 12192000"/>
                <a:gd name="connsiteY1133" fmla="*/ 618071 h 1608850"/>
                <a:gd name="connsiteX1134" fmla="*/ 7385821 w 12192000"/>
                <a:gd name="connsiteY1134" fmla="*/ 696839 h 1608850"/>
                <a:gd name="connsiteX1135" fmla="*/ 7387725 w 12192000"/>
                <a:gd name="connsiteY1135" fmla="*/ 696839 h 1608850"/>
                <a:gd name="connsiteX1136" fmla="*/ 7388967 w 12192000"/>
                <a:gd name="connsiteY1136" fmla="*/ 719362 h 1608850"/>
                <a:gd name="connsiteX1137" fmla="*/ 7398643 w 12192000"/>
                <a:gd name="connsiteY1137" fmla="*/ 719362 h 1608850"/>
                <a:gd name="connsiteX1138" fmla="*/ 7399885 w 12192000"/>
                <a:gd name="connsiteY1138" fmla="*/ 696839 h 1608850"/>
                <a:gd name="connsiteX1139" fmla="*/ 7405965 w 12192000"/>
                <a:gd name="connsiteY1139" fmla="*/ 696839 h 1608850"/>
                <a:gd name="connsiteX1140" fmla="*/ 7407207 w 12192000"/>
                <a:gd name="connsiteY1140" fmla="*/ 719362 h 1608850"/>
                <a:gd name="connsiteX1141" fmla="*/ 7457829 w 12192000"/>
                <a:gd name="connsiteY1141" fmla="*/ 719362 h 1608850"/>
                <a:gd name="connsiteX1142" fmla="*/ 7457829 w 12192000"/>
                <a:gd name="connsiteY1142" fmla="*/ 556334 h 1608850"/>
                <a:gd name="connsiteX1143" fmla="*/ 7655156 w 12192000"/>
                <a:gd name="connsiteY1143" fmla="*/ 556334 h 1608850"/>
                <a:gd name="connsiteX1144" fmla="*/ 7655156 w 12192000"/>
                <a:gd name="connsiteY1144" fmla="*/ 719362 h 1608850"/>
                <a:gd name="connsiteX1145" fmla="*/ 7673853 w 12192000"/>
                <a:gd name="connsiteY1145" fmla="*/ 719362 h 1608850"/>
                <a:gd name="connsiteX1146" fmla="*/ 7673853 w 12192000"/>
                <a:gd name="connsiteY1146" fmla="*/ 636669 h 1608850"/>
                <a:gd name="connsiteX1147" fmla="*/ 7768973 w 12192000"/>
                <a:gd name="connsiteY1147" fmla="*/ 636669 h 1608850"/>
                <a:gd name="connsiteX1148" fmla="*/ 7773382 w 12192000"/>
                <a:gd name="connsiteY1148" fmla="*/ 519115 h 1608850"/>
                <a:gd name="connsiteX1149" fmla="*/ 7819759 w 12192000"/>
                <a:gd name="connsiteY1149" fmla="*/ 519115 h 1608850"/>
                <a:gd name="connsiteX1150" fmla="*/ 7821437 w 12192000"/>
                <a:gd name="connsiteY1150" fmla="*/ 571456 h 1608850"/>
                <a:gd name="connsiteX1151" fmla="*/ 7886292 w 12192000"/>
                <a:gd name="connsiteY1151" fmla="*/ 571456 h 1608850"/>
                <a:gd name="connsiteX1152" fmla="*/ 7886292 w 12192000"/>
                <a:gd name="connsiteY1152" fmla="*/ 647118 h 1608850"/>
                <a:gd name="connsiteX1153" fmla="*/ 7894398 w 12192000"/>
                <a:gd name="connsiteY1153" fmla="*/ 647118 h 1608850"/>
                <a:gd name="connsiteX1154" fmla="*/ 7896425 w 12192000"/>
                <a:gd name="connsiteY1154" fmla="*/ 640633 h 1608850"/>
                <a:gd name="connsiteX1155" fmla="*/ 7902505 w 12192000"/>
                <a:gd name="connsiteY1155" fmla="*/ 640633 h 1608850"/>
                <a:gd name="connsiteX1156" fmla="*/ 7904533 w 12192000"/>
                <a:gd name="connsiteY1156" fmla="*/ 649280 h 1608850"/>
                <a:gd name="connsiteX1157" fmla="*/ 7916693 w 12192000"/>
                <a:gd name="connsiteY1157" fmla="*/ 649280 h 1608850"/>
                <a:gd name="connsiteX1158" fmla="*/ 7916693 w 12192000"/>
                <a:gd name="connsiteY1158" fmla="*/ 642794 h 1608850"/>
                <a:gd name="connsiteX1159" fmla="*/ 7938985 w 12192000"/>
                <a:gd name="connsiteY1159" fmla="*/ 642794 h 1608850"/>
                <a:gd name="connsiteX1160" fmla="*/ 7938985 w 12192000"/>
                <a:gd name="connsiteY1160" fmla="*/ 649280 h 1608850"/>
                <a:gd name="connsiteX1161" fmla="*/ 7959253 w 12192000"/>
                <a:gd name="connsiteY1161" fmla="*/ 649280 h 1608850"/>
                <a:gd name="connsiteX1162" fmla="*/ 7959253 w 12192000"/>
                <a:gd name="connsiteY1162" fmla="*/ 694677 h 1608850"/>
                <a:gd name="connsiteX1163" fmla="*/ 7973440 w 12192000"/>
                <a:gd name="connsiteY1163" fmla="*/ 694677 h 1608850"/>
                <a:gd name="connsiteX1164" fmla="*/ 7973440 w 12192000"/>
                <a:gd name="connsiteY1164" fmla="*/ 681706 h 1608850"/>
                <a:gd name="connsiteX1165" fmla="*/ 7989653 w 12192000"/>
                <a:gd name="connsiteY1165" fmla="*/ 681706 h 1608850"/>
                <a:gd name="connsiteX1166" fmla="*/ 7989653 w 12192000"/>
                <a:gd name="connsiteY1166" fmla="*/ 502279 h 1608850"/>
                <a:gd name="connsiteX1167" fmla="*/ 7995733 w 12192000"/>
                <a:gd name="connsiteY1167" fmla="*/ 495793 h 1608850"/>
                <a:gd name="connsiteX1168" fmla="*/ 8068694 w 12192000"/>
                <a:gd name="connsiteY1168" fmla="*/ 495793 h 1608850"/>
                <a:gd name="connsiteX1169" fmla="*/ 8068694 w 12192000"/>
                <a:gd name="connsiteY1169" fmla="*/ 504441 h 1608850"/>
                <a:gd name="connsiteX1170" fmla="*/ 8078828 w 12192000"/>
                <a:gd name="connsiteY1170" fmla="*/ 504441 h 1608850"/>
                <a:gd name="connsiteX1171" fmla="*/ 8078828 w 12192000"/>
                <a:gd name="connsiteY1171" fmla="*/ 619015 h 1608850"/>
                <a:gd name="connsiteX1172" fmla="*/ 8101121 w 12192000"/>
                <a:gd name="connsiteY1172" fmla="*/ 619015 h 1608850"/>
                <a:gd name="connsiteX1173" fmla="*/ 8101121 w 12192000"/>
                <a:gd name="connsiteY1173" fmla="*/ 552000 h 1608850"/>
                <a:gd name="connsiteX1174" fmla="*/ 8127469 w 12192000"/>
                <a:gd name="connsiteY1174" fmla="*/ 552000 h 1608850"/>
                <a:gd name="connsiteX1175" fmla="*/ 8131521 w 12192000"/>
                <a:gd name="connsiteY1175" fmla="*/ 547676 h 1608850"/>
                <a:gd name="connsiteX1176" fmla="*/ 8139629 w 12192000"/>
                <a:gd name="connsiteY1176" fmla="*/ 547676 h 1608850"/>
                <a:gd name="connsiteX1177" fmla="*/ 8143681 w 12192000"/>
                <a:gd name="connsiteY1177" fmla="*/ 552000 h 1608850"/>
                <a:gd name="connsiteX1178" fmla="*/ 8165976 w 12192000"/>
                <a:gd name="connsiteY1178" fmla="*/ 552000 h 1608850"/>
                <a:gd name="connsiteX1179" fmla="*/ 8165976 w 12192000"/>
                <a:gd name="connsiteY1179" fmla="*/ 435264 h 1608850"/>
                <a:gd name="connsiteX1180" fmla="*/ 8222722 w 12192000"/>
                <a:gd name="connsiteY1180" fmla="*/ 424455 h 1608850"/>
                <a:gd name="connsiteX1181" fmla="*/ 8222722 w 12192000"/>
                <a:gd name="connsiteY1181" fmla="*/ 425536 h 1608850"/>
                <a:gd name="connsiteX1182" fmla="*/ 8222722 w 12192000"/>
                <a:gd name="connsiteY1182" fmla="*/ 433102 h 1608850"/>
                <a:gd name="connsiteX1183" fmla="*/ 8249069 w 12192000"/>
                <a:gd name="connsiteY1183" fmla="*/ 433102 h 1608850"/>
                <a:gd name="connsiteX1184" fmla="*/ 8249069 w 12192000"/>
                <a:gd name="connsiteY1184" fmla="*/ 688192 h 1608850"/>
                <a:gd name="connsiteX1185" fmla="*/ 8271364 w 12192000"/>
                <a:gd name="connsiteY1185" fmla="*/ 688192 h 1608850"/>
                <a:gd name="connsiteX1186" fmla="*/ 8271364 w 12192000"/>
                <a:gd name="connsiteY1186" fmla="*/ 683868 h 1608850"/>
                <a:gd name="connsiteX1187" fmla="*/ 8283524 w 12192000"/>
                <a:gd name="connsiteY1187" fmla="*/ 683868 h 1608850"/>
                <a:gd name="connsiteX1188" fmla="*/ 8283524 w 12192000"/>
                <a:gd name="connsiteY1188" fmla="*/ 688192 h 1608850"/>
                <a:gd name="connsiteX1189" fmla="*/ 8307844 w 12192000"/>
                <a:gd name="connsiteY1189" fmla="*/ 688192 h 1608850"/>
                <a:gd name="connsiteX1190" fmla="*/ 8307844 w 12192000"/>
                <a:gd name="connsiteY1190" fmla="*/ 675221 h 1608850"/>
                <a:gd name="connsiteX1191" fmla="*/ 8336217 w 12192000"/>
                <a:gd name="connsiteY1191" fmla="*/ 675221 h 1608850"/>
                <a:gd name="connsiteX1192" fmla="*/ 8348377 w 12192000"/>
                <a:gd name="connsiteY1192" fmla="*/ 670897 h 1608850"/>
                <a:gd name="connsiteX1193" fmla="*/ 8368645 w 12192000"/>
                <a:gd name="connsiteY1193" fmla="*/ 675221 h 1608850"/>
                <a:gd name="connsiteX1194" fmla="*/ 8368645 w 12192000"/>
                <a:gd name="connsiteY1194" fmla="*/ 657927 h 1608850"/>
                <a:gd name="connsiteX1195" fmla="*/ 8376752 w 12192000"/>
                <a:gd name="connsiteY1195" fmla="*/ 657927 h 1608850"/>
                <a:gd name="connsiteX1196" fmla="*/ 8376752 w 12192000"/>
                <a:gd name="connsiteY1196" fmla="*/ 644956 h 1608850"/>
                <a:gd name="connsiteX1197" fmla="*/ 8433498 w 12192000"/>
                <a:gd name="connsiteY1197" fmla="*/ 644956 h 1608850"/>
                <a:gd name="connsiteX1198" fmla="*/ 8433498 w 12192000"/>
                <a:gd name="connsiteY1198" fmla="*/ 614691 h 1608850"/>
                <a:gd name="connsiteX1199" fmla="*/ 8451738 w 12192000"/>
                <a:gd name="connsiteY1199" fmla="*/ 614691 h 1608850"/>
                <a:gd name="connsiteX1200" fmla="*/ 8451738 w 12192000"/>
                <a:gd name="connsiteY1200" fmla="*/ 608206 h 1608850"/>
                <a:gd name="connsiteX1201" fmla="*/ 8463898 w 12192000"/>
                <a:gd name="connsiteY1201" fmla="*/ 608206 h 1608850"/>
                <a:gd name="connsiteX1202" fmla="*/ 8463898 w 12192000"/>
                <a:gd name="connsiteY1202" fmla="*/ 614691 h 1608850"/>
                <a:gd name="connsiteX1203" fmla="*/ 8480112 w 12192000"/>
                <a:gd name="connsiteY1203" fmla="*/ 614691 h 1608850"/>
                <a:gd name="connsiteX1204" fmla="*/ 8480112 w 12192000"/>
                <a:gd name="connsiteY1204" fmla="*/ 664412 h 1608850"/>
                <a:gd name="connsiteX1205" fmla="*/ 8512540 w 12192000"/>
                <a:gd name="connsiteY1205" fmla="*/ 664412 h 1608850"/>
                <a:gd name="connsiteX1206" fmla="*/ 8512540 w 12192000"/>
                <a:gd name="connsiteY1206" fmla="*/ 638471 h 1608850"/>
                <a:gd name="connsiteX1207" fmla="*/ 8551046 w 12192000"/>
                <a:gd name="connsiteY1207" fmla="*/ 638471 h 1608850"/>
                <a:gd name="connsiteX1208" fmla="*/ 8551046 w 12192000"/>
                <a:gd name="connsiteY1208" fmla="*/ 608206 h 1608850"/>
                <a:gd name="connsiteX1209" fmla="*/ 8599688 w 12192000"/>
                <a:gd name="connsiteY1209" fmla="*/ 608206 h 1608850"/>
                <a:gd name="connsiteX1210" fmla="*/ 8599688 w 12192000"/>
                <a:gd name="connsiteY1210" fmla="*/ 719362 h 1608850"/>
                <a:gd name="connsiteX1211" fmla="*/ 8599688 w 12192000"/>
                <a:gd name="connsiteY1211" fmla="*/ 733141 h 1608850"/>
                <a:gd name="connsiteX1212" fmla="*/ 8665562 w 12192000"/>
                <a:gd name="connsiteY1212" fmla="*/ 733141 h 1608850"/>
                <a:gd name="connsiteX1213" fmla="*/ 8665562 w 12192000"/>
                <a:gd name="connsiteY1213" fmla="*/ 838913 h 1608850"/>
                <a:gd name="connsiteX1214" fmla="*/ 8665562 w 12192000"/>
                <a:gd name="connsiteY1214" fmla="*/ 862160 h 1608850"/>
                <a:gd name="connsiteX1215" fmla="*/ 8680522 w 12192000"/>
                <a:gd name="connsiteY1215" fmla="*/ 862160 h 1608850"/>
                <a:gd name="connsiteX1216" fmla="*/ 8680522 w 12192000"/>
                <a:gd name="connsiteY1216" fmla="*/ 860998 h 1608850"/>
                <a:gd name="connsiteX1217" fmla="*/ 8680522 w 12192000"/>
                <a:gd name="connsiteY1217" fmla="*/ 852862 h 1608850"/>
                <a:gd name="connsiteX1218" fmla="*/ 8725102 w 12192000"/>
                <a:gd name="connsiteY1218" fmla="*/ 852862 h 1608850"/>
                <a:gd name="connsiteX1219" fmla="*/ 8725102 w 12192000"/>
                <a:gd name="connsiteY1219" fmla="*/ 855477 h 1608850"/>
                <a:gd name="connsiteX1220" fmla="*/ 8725102 w 12192000"/>
                <a:gd name="connsiteY1220" fmla="*/ 861131 h 1608850"/>
                <a:gd name="connsiteX1221" fmla="*/ 8733569 w 12192000"/>
                <a:gd name="connsiteY1221" fmla="*/ 852574 h 1608850"/>
                <a:gd name="connsiteX1222" fmla="*/ 8729111 w 12192000"/>
                <a:gd name="connsiteY1222" fmla="*/ 850249 h 1608850"/>
                <a:gd name="connsiteX1223" fmla="*/ 8729111 w 12192000"/>
                <a:gd name="connsiteY1223" fmla="*/ 843275 h 1608850"/>
                <a:gd name="connsiteX1224" fmla="*/ 8735797 w 12192000"/>
                <a:gd name="connsiteY1224" fmla="*/ 840950 h 1608850"/>
                <a:gd name="connsiteX1225" fmla="*/ 8735797 w 12192000"/>
                <a:gd name="connsiteY1225" fmla="*/ 831652 h 1608850"/>
                <a:gd name="connsiteX1226" fmla="*/ 8740256 w 12192000"/>
                <a:gd name="connsiteY1226" fmla="*/ 831652 h 1608850"/>
                <a:gd name="connsiteX1227" fmla="*/ 8740256 w 12192000"/>
                <a:gd name="connsiteY1227" fmla="*/ 810730 h 1608850"/>
                <a:gd name="connsiteX1228" fmla="*/ 8735797 w 12192000"/>
                <a:gd name="connsiteY1228" fmla="*/ 810730 h 1608850"/>
                <a:gd name="connsiteX1229" fmla="*/ 8735797 w 12192000"/>
                <a:gd name="connsiteY1229" fmla="*/ 806081 h 1608850"/>
                <a:gd name="connsiteX1230" fmla="*/ 8740256 w 12192000"/>
                <a:gd name="connsiteY1230" fmla="*/ 803756 h 1608850"/>
                <a:gd name="connsiteX1231" fmla="*/ 8751401 w 12192000"/>
                <a:gd name="connsiteY1231" fmla="*/ 787483 h 1608850"/>
                <a:gd name="connsiteX1232" fmla="*/ 8753629 w 12192000"/>
                <a:gd name="connsiteY1232" fmla="*/ 778185 h 1608850"/>
                <a:gd name="connsiteX1233" fmla="*/ 8753629 w 12192000"/>
                <a:gd name="connsiteY1233" fmla="*/ 752614 h 1608850"/>
                <a:gd name="connsiteX1234" fmla="*/ 8753909 w 12192000"/>
                <a:gd name="connsiteY1234" fmla="*/ 751742 h 1608850"/>
                <a:gd name="connsiteX1235" fmla="*/ 8755767 w 12192000"/>
                <a:gd name="connsiteY1235" fmla="*/ 745928 h 1608850"/>
                <a:gd name="connsiteX1236" fmla="*/ 8754080 w 12192000"/>
                <a:gd name="connsiteY1236" fmla="*/ 745928 h 1608850"/>
                <a:gd name="connsiteX1237" fmla="*/ 8754080 w 12192000"/>
                <a:gd name="connsiteY1237" fmla="*/ 744766 h 1608850"/>
                <a:gd name="connsiteX1238" fmla="*/ 8754080 w 12192000"/>
                <a:gd name="connsiteY1238" fmla="*/ 736629 h 1608850"/>
                <a:gd name="connsiteX1239" fmla="*/ 8755194 w 12192000"/>
                <a:gd name="connsiteY1239" fmla="*/ 736629 h 1608850"/>
                <a:gd name="connsiteX1240" fmla="*/ 8762996 w 12192000"/>
                <a:gd name="connsiteY1240" fmla="*/ 736629 h 1608850"/>
                <a:gd name="connsiteX1241" fmla="*/ 8762996 w 12192000"/>
                <a:gd name="connsiteY1241" fmla="*/ 735467 h 1608850"/>
                <a:gd name="connsiteX1242" fmla="*/ 8762996 w 12192000"/>
                <a:gd name="connsiteY1242" fmla="*/ 727331 h 1608850"/>
                <a:gd name="connsiteX1243" fmla="*/ 8761881 w 12192000"/>
                <a:gd name="connsiteY1243" fmla="*/ 727331 h 1608850"/>
                <a:gd name="connsiteX1244" fmla="*/ 8754080 w 12192000"/>
                <a:gd name="connsiteY1244" fmla="*/ 727331 h 1608850"/>
                <a:gd name="connsiteX1245" fmla="*/ 8754080 w 12192000"/>
                <a:gd name="connsiteY1245" fmla="*/ 726168 h 1608850"/>
                <a:gd name="connsiteX1246" fmla="*/ 8754080 w 12192000"/>
                <a:gd name="connsiteY1246" fmla="*/ 718032 h 1608850"/>
                <a:gd name="connsiteX1247" fmla="*/ 8755194 w 12192000"/>
                <a:gd name="connsiteY1247" fmla="*/ 718032 h 1608850"/>
                <a:gd name="connsiteX1248" fmla="*/ 8762996 w 12192000"/>
                <a:gd name="connsiteY1248" fmla="*/ 718032 h 1608850"/>
                <a:gd name="connsiteX1249" fmla="*/ 8762996 w 12192000"/>
                <a:gd name="connsiteY1249" fmla="*/ 717160 h 1608850"/>
                <a:gd name="connsiteX1250" fmla="*/ 8762996 w 12192000"/>
                <a:gd name="connsiteY1250" fmla="*/ 711058 h 1608850"/>
                <a:gd name="connsiteX1251" fmla="*/ 8761881 w 12192000"/>
                <a:gd name="connsiteY1251" fmla="*/ 711058 h 1608850"/>
                <a:gd name="connsiteX1252" fmla="*/ 8754080 w 12192000"/>
                <a:gd name="connsiteY1252" fmla="*/ 711058 h 1608850"/>
                <a:gd name="connsiteX1253" fmla="*/ 8754080 w 12192000"/>
                <a:gd name="connsiteY1253" fmla="*/ 709896 h 1608850"/>
                <a:gd name="connsiteX1254" fmla="*/ 8754080 w 12192000"/>
                <a:gd name="connsiteY1254" fmla="*/ 701759 h 1608850"/>
                <a:gd name="connsiteX1255" fmla="*/ 8755194 w 12192000"/>
                <a:gd name="connsiteY1255" fmla="*/ 701759 h 1608850"/>
                <a:gd name="connsiteX1256" fmla="*/ 8762996 w 12192000"/>
                <a:gd name="connsiteY1256" fmla="*/ 701759 h 1608850"/>
                <a:gd name="connsiteX1257" fmla="*/ 8761881 w 12192000"/>
                <a:gd name="connsiteY1257" fmla="*/ 700016 h 1608850"/>
                <a:gd name="connsiteX1258" fmla="*/ 8754080 w 12192000"/>
                <a:gd name="connsiteY1258" fmla="*/ 687812 h 1608850"/>
                <a:gd name="connsiteX1259" fmla="*/ 8754080 w 12192000"/>
                <a:gd name="connsiteY1259" fmla="*/ 650617 h 1608850"/>
                <a:gd name="connsiteX1260" fmla="*/ 8903424 w 12192000"/>
                <a:gd name="connsiteY1260" fmla="*/ 650617 h 1608850"/>
                <a:gd name="connsiteX1261" fmla="*/ 8905096 w 12192000"/>
                <a:gd name="connsiteY1261" fmla="*/ 653232 h 1608850"/>
                <a:gd name="connsiteX1262" fmla="*/ 8908543 w 12192000"/>
                <a:gd name="connsiteY1262" fmla="*/ 658626 h 1608850"/>
                <a:gd name="connsiteX1263" fmla="*/ 8908543 w 12192000"/>
                <a:gd name="connsiteY1263" fmla="*/ 647687 h 1608850"/>
                <a:gd name="connsiteX1264" fmla="*/ 8908543 w 12192000"/>
                <a:gd name="connsiteY1264" fmla="*/ 607460 h 1608850"/>
                <a:gd name="connsiteX1265" fmla="*/ 8910570 w 12192000"/>
                <a:gd name="connsiteY1265" fmla="*/ 607460 h 1608850"/>
                <a:gd name="connsiteX1266" fmla="*/ 8924757 w 12192000"/>
                <a:gd name="connsiteY1266" fmla="*/ 607460 h 1608850"/>
                <a:gd name="connsiteX1267" fmla="*/ 8924757 w 12192000"/>
                <a:gd name="connsiteY1267" fmla="*/ 515723 h 1608850"/>
                <a:gd name="connsiteX1268" fmla="*/ 8924757 w 12192000"/>
                <a:gd name="connsiteY1268" fmla="*/ 490724 h 1608850"/>
                <a:gd name="connsiteX1269" fmla="*/ 9078786 w 12192000"/>
                <a:gd name="connsiteY1269" fmla="*/ 490724 h 1608850"/>
                <a:gd name="connsiteX1270" fmla="*/ 9078786 w 12192000"/>
                <a:gd name="connsiteY1270" fmla="*/ 506306 h 1608850"/>
                <a:gd name="connsiteX1271" fmla="*/ 9078786 w 12192000"/>
                <a:gd name="connsiteY1271" fmla="*/ 611783 h 1608850"/>
                <a:gd name="connsiteX1272" fmla="*/ 9080306 w 12192000"/>
                <a:gd name="connsiteY1272" fmla="*/ 611513 h 1608850"/>
                <a:gd name="connsiteX1273" fmla="*/ 9090946 w 12192000"/>
                <a:gd name="connsiteY1273" fmla="*/ 609622 h 1608850"/>
                <a:gd name="connsiteX1274" fmla="*/ 9088919 w 12192000"/>
                <a:gd name="connsiteY1274" fmla="*/ 698254 h 1608850"/>
                <a:gd name="connsiteX1275" fmla="*/ 9090439 w 12192000"/>
                <a:gd name="connsiteY1275" fmla="*/ 698525 h 1608850"/>
                <a:gd name="connsiteX1276" fmla="*/ 9101079 w 12192000"/>
                <a:gd name="connsiteY1276" fmla="*/ 700416 h 1608850"/>
                <a:gd name="connsiteX1277" fmla="*/ 9101332 w 12192000"/>
                <a:gd name="connsiteY1277" fmla="*/ 701227 h 1608850"/>
                <a:gd name="connsiteX1278" fmla="*/ 9103106 w 12192000"/>
                <a:gd name="connsiteY1278" fmla="*/ 706902 h 1608850"/>
                <a:gd name="connsiteX1279" fmla="*/ 9103866 w 12192000"/>
                <a:gd name="connsiteY1279" fmla="*/ 704470 h 1608850"/>
                <a:gd name="connsiteX1280" fmla="*/ 9109186 w 12192000"/>
                <a:gd name="connsiteY1280" fmla="*/ 687446 h 1608850"/>
                <a:gd name="connsiteX1281" fmla="*/ 9110959 w 12192000"/>
                <a:gd name="connsiteY1281" fmla="*/ 687446 h 1608850"/>
                <a:gd name="connsiteX1282" fmla="*/ 9123373 w 12192000"/>
                <a:gd name="connsiteY1282" fmla="*/ 687446 h 1608850"/>
                <a:gd name="connsiteX1283" fmla="*/ 9123373 w 12192000"/>
                <a:gd name="connsiteY1283" fmla="*/ 719872 h 1608850"/>
                <a:gd name="connsiteX1284" fmla="*/ 9124386 w 12192000"/>
                <a:gd name="connsiteY1284" fmla="*/ 720413 h 1608850"/>
                <a:gd name="connsiteX1285" fmla="*/ 9131480 w 12192000"/>
                <a:gd name="connsiteY1285" fmla="*/ 724196 h 1608850"/>
                <a:gd name="connsiteX1286" fmla="*/ 9131480 w 12192000"/>
                <a:gd name="connsiteY1286" fmla="*/ 725547 h 1608850"/>
                <a:gd name="connsiteX1287" fmla="*/ 9131480 w 12192000"/>
                <a:gd name="connsiteY1287" fmla="*/ 735005 h 1608850"/>
                <a:gd name="connsiteX1288" fmla="*/ 9176067 w 12192000"/>
                <a:gd name="connsiteY1288" fmla="*/ 735005 h 1608850"/>
                <a:gd name="connsiteX1289" fmla="*/ 9176067 w 12192000"/>
                <a:gd name="connsiteY1289" fmla="*/ 736086 h 1608850"/>
                <a:gd name="connsiteX1290" fmla="*/ 9176067 w 12192000"/>
                <a:gd name="connsiteY1290" fmla="*/ 743652 h 1608850"/>
                <a:gd name="connsiteX1291" fmla="*/ 9178093 w 12192000"/>
                <a:gd name="connsiteY1291" fmla="*/ 743652 h 1608850"/>
                <a:gd name="connsiteX1292" fmla="*/ 9192280 w 12192000"/>
                <a:gd name="connsiteY1292" fmla="*/ 743652 h 1608850"/>
                <a:gd name="connsiteX1293" fmla="*/ 9192280 w 12192000"/>
                <a:gd name="connsiteY1293" fmla="*/ 713387 h 1608850"/>
                <a:gd name="connsiteX1294" fmla="*/ 9236867 w 12192000"/>
                <a:gd name="connsiteY1294" fmla="*/ 713387 h 1608850"/>
                <a:gd name="connsiteX1295" fmla="*/ 9236867 w 12192000"/>
                <a:gd name="connsiteY1295" fmla="*/ 712036 h 1608850"/>
                <a:gd name="connsiteX1296" fmla="*/ 9236867 w 12192000"/>
                <a:gd name="connsiteY1296" fmla="*/ 702578 h 1608850"/>
                <a:gd name="connsiteX1297" fmla="*/ 9237881 w 12192000"/>
                <a:gd name="connsiteY1297" fmla="*/ 702578 h 1608850"/>
                <a:gd name="connsiteX1298" fmla="*/ 9244974 w 12192000"/>
                <a:gd name="connsiteY1298" fmla="*/ 702578 h 1608850"/>
                <a:gd name="connsiteX1299" fmla="*/ 9244974 w 12192000"/>
                <a:gd name="connsiteY1299" fmla="*/ 700687 h 1608850"/>
                <a:gd name="connsiteX1300" fmla="*/ 9244974 w 12192000"/>
                <a:gd name="connsiteY1300" fmla="*/ 687446 h 1608850"/>
                <a:gd name="connsiteX1301" fmla="*/ 9245734 w 12192000"/>
                <a:gd name="connsiteY1301" fmla="*/ 687446 h 1608850"/>
                <a:gd name="connsiteX1302" fmla="*/ 9251054 w 12192000"/>
                <a:gd name="connsiteY1302" fmla="*/ 687446 h 1608850"/>
                <a:gd name="connsiteX1303" fmla="*/ 9251054 w 12192000"/>
                <a:gd name="connsiteY1303" fmla="*/ 686365 h 1608850"/>
                <a:gd name="connsiteX1304" fmla="*/ 9251054 w 12192000"/>
                <a:gd name="connsiteY1304" fmla="*/ 678798 h 1608850"/>
                <a:gd name="connsiteX1305" fmla="*/ 9253081 w 12192000"/>
                <a:gd name="connsiteY1305" fmla="*/ 678798 h 1608850"/>
                <a:gd name="connsiteX1306" fmla="*/ 9267268 w 12192000"/>
                <a:gd name="connsiteY1306" fmla="*/ 678798 h 1608850"/>
                <a:gd name="connsiteX1307" fmla="*/ 9267268 w 12192000"/>
                <a:gd name="connsiteY1307" fmla="*/ 679879 h 1608850"/>
                <a:gd name="connsiteX1308" fmla="*/ 9267268 w 12192000"/>
                <a:gd name="connsiteY1308" fmla="*/ 687446 h 1608850"/>
                <a:gd name="connsiteX1309" fmla="*/ 9289561 w 12192000"/>
                <a:gd name="connsiteY1309" fmla="*/ 687446 h 1608850"/>
                <a:gd name="connsiteX1310" fmla="*/ 9289561 w 12192000"/>
                <a:gd name="connsiteY1310" fmla="*/ 685554 h 1608850"/>
                <a:gd name="connsiteX1311" fmla="*/ 9289561 w 12192000"/>
                <a:gd name="connsiteY1311" fmla="*/ 672313 h 1608850"/>
                <a:gd name="connsiteX1312" fmla="*/ 9291335 w 12192000"/>
                <a:gd name="connsiteY1312" fmla="*/ 672313 h 1608850"/>
                <a:gd name="connsiteX1313" fmla="*/ 9303748 w 12192000"/>
                <a:gd name="connsiteY1313" fmla="*/ 672313 h 1608850"/>
                <a:gd name="connsiteX1314" fmla="*/ 9303748 w 12192000"/>
                <a:gd name="connsiteY1314" fmla="*/ 696093 h 1608850"/>
                <a:gd name="connsiteX1315" fmla="*/ 9304762 w 12192000"/>
                <a:gd name="connsiteY1315" fmla="*/ 696093 h 1608850"/>
                <a:gd name="connsiteX1316" fmla="*/ 9311855 w 12192000"/>
                <a:gd name="connsiteY1316" fmla="*/ 696093 h 1608850"/>
                <a:gd name="connsiteX1317" fmla="*/ 9311855 w 12192000"/>
                <a:gd name="connsiteY1317" fmla="*/ 695012 h 1608850"/>
                <a:gd name="connsiteX1318" fmla="*/ 9311855 w 12192000"/>
                <a:gd name="connsiteY1318" fmla="*/ 687446 h 1608850"/>
                <a:gd name="connsiteX1319" fmla="*/ 9313628 w 12192000"/>
                <a:gd name="connsiteY1319" fmla="*/ 687446 h 1608850"/>
                <a:gd name="connsiteX1320" fmla="*/ 9326042 w 12192000"/>
                <a:gd name="connsiteY1320" fmla="*/ 687446 h 1608850"/>
                <a:gd name="connsiteX1321" fmla="*/ 9326042 w 12192000"/>
                <a:gd name="connsiteY1321" fmla="*/ 713387 h 1608850"/>
                <a:gd name="connsiteX1322" fmla="*/ 9328069 w 12192000"/>
                <a:gd name="connsiteY1322" fmla="*/ 713387 h 1608850"/>
                <a:gd name="connsiteX1323" fmla="*/ 9342255 w 12192000"/>
                <a:gd name="connsiteY1323" fmla="*/ 713387 h 1608850"/>
                <a:gd name="connsiteX1324" fmla="*/ 9342255 w 12192000"/>
                <a:gd name="connsiteY1324" fmla="*/ 715008 h 1608850"/>
                <a:gd name="connsiteX1325" fmla="*/ 9342255 w 12192000"/>
                <a:gd name="connsiteY1325" fmla="*/ 726358 h 1608850"/>
                <a:gd name="connsiteX1326" fmla="*/ 9343015 w 12192000"/>
                <a:gd name="connsiteY1326" fmla="*/ 726358 h 1608850"/>
                <a:gd name="connsiteX1327" fmla="*/ 9348336 w 12192000"/>
                <a:gd name="connsiteY1327" fmla="*/ 726358 h 1608850"/>
                <a:gd name="connsiteX1328" fmla="*/ 9348336 w 12192000"/>
                <a:gd name="connsiteY1328" fmla="*/ 725547 h 1608850"/>
                <a:gd name="connsiteX1329" fmla="*/ 9348336 w 12192000"/>
                <a:gd name="connsiteY1329" fmla="*/ 719872 h 1608850"/>
                <a:gd name="connsiteX1330" fmla="*/ 9378736 w 12192000"/>
                <a:gd name="connsiteY1330" fmla="*/ 719872 h 1608850"/>
                <a:gd name="connsiteX1331" fmla="*/ 9378736 w 12192000"/>
                <a:gd name="connsiteY1331" fmla="*/ 743652 h 1608850"/>
                <a:gd name="connsiteX1332" fmla="*/ 9379749 w 12192000"/>
                <a:gd name="connsiteY1332" fmla="*/ 743652 h 1608850"/>
                <a:gd name="connsiteX1333" fmla="*/ 9386843 w 12192000"/>
                <a:gd name="connsiteY1333" fmla="*/ 743652 h 1608850"/>
                <a:gd name="connsiteX1334" fmla="*/ 9386843 w 12192000"/>
                <a:gd name="connsiteY1334" fmla="*/ 744733 h 1608850"/>
                <a:gd name="connsiteX1335" fmla="*/ 9386843 w 12192000"/>
                <a:gd name="connsiteY1335" fmla="*/ 752299 h 1608850"/>
                <a:gd name="connsiteX1336" fmla="*/ 9387603 w 12192000"/>
                <a:gd name="connsiteY1336" fmla="*/ 752299 h 1608850"/>
                <a:gd name="connsiteX1337" fmla="*/ 9392923 w 12192000"/>
                <a:gd name="connsiteY1337" fmla="*/ 752299 h 1608850"/>
                <a:gd name="connsiteX1338" fmla="*/ 9392923 w 12192000"/>
                <a:gd name="connsiteY1338" fmla="*/ 750137 h 1608850"/>
                <a:gd name="connsiteX1339" fmla="*/ 9392923 w 12192000"/>
                <a:gd name="connsiteY1339" fmla="*/ 735005 h 1608850"/>
                <a:gd name="connsiteX1340" fmla="*/ 9393936 w 12192000"/>
                <a:gd name="connsiteY1340" fmla="*/ 735005 h 1608850"/>
                <a:gd name="connsiteX1341" fmla="*/ 9401030 w 12192000"/>
                <a:gd name="connsiteY1341" fmla="*/ 735005 h 1608850"/>
                <a:gd name="connsiteX1342" fmla="*/ 9401030 w 12192000"/>
                <a:gd name="connsiteY1342" fmla="*/ 736086 h 1608850"/>
                <a:gd name="connsiteX1343" fmla="*/ 9401030 w 12192000"/>
                <a:gd name="connsiteY1343" fmla="*/ 743652 h 1608850"/>
                <a:gd name="connsiteX1344" fmla="*/ 9406350 w 12192000"/>
                <a:gd name="connsiteY1344" fmla="*/ 741659 h 1608850"/>
                <a:gd name="connsiteX1345" fmla="*/ 9407110 w 12192000"/>
                <a:gd name="connsiteY1345" fmla="*/ 740679 h 1608850"/>
                <a:gd name="connsiteX1346" fmla="*/ 9407110 w 12192000"/>
                <a:gd name="connsiteY1346" fmla="*/ 735005 h 1608850"/>
                <a:gd name="connsiteX1347" fmla="*/ 9445617 w 12192000"/>
                <a:gd name="connsiteY1347" fmla="*/ 735005 h 1608850"/>
                <a:gd name="connsiteX1348" fmla="*/ 9445617 w 12192000"/>
                <a:gd name="connsiteY1348" fmla="*/ 758784 h 1608850"/>
                <a:gd name="connsiteX1349" fmla="*/ 9447643 w 12192000"/>
                <a:gd name="connsiteY1349" fmla="*/ 758784 h 1608850"/>
                <a:gd name="connsiteX1350" fmla="*/ 9461830 w 12192000"/>
                <a:gd name="connsiteY1350" fmla="*/ 758784 h 1608850"/>
                <a:gd name="connsiteX1351" fmla="*/ 9461830 w 12192000"/>
                <a:gd name="connsiteY1351" fmla="*/ 759865 h 1608850"/>
                <a:gd name="connsiteX1352" fmla="*/ 9461830 w 12192000"/>
                <a:gd name="connsiteY1352" fmla="*/ 767431 h 1608850"/>
                <a:gd name="connsiteX1353" fmla="*/ 9463604 w 12192000"/>
                <a:gd name="connsiteY1353" fmla="*/ 767431 h 1608850"/>
                <a:gd name="connsiteX1354" fmla="*/ 9476017 w 12192000"/>
                <a:gd name="connsiteY1354" fmla="*/ 767431 h 1608850"/>
                <a:gd name="connsiteX1355" fmla="*/ 9476017 w 12192000"/>
                <a:gd name="connsiteY1355" fmla="*/ 743652 h 1608850"/>
                <a:gd name="connsiteX1356" fmla="*/ 9477030 w 12192000"/>
                <a:gd name="connsiteY1356" fmla="*/ 743652 h 1608850"/>
                <a:gd name="connsiteX1357" fmla="*/ 9484124 w 12192000"/>
                <a:gd name="connsiteY1357" fmla="*/ 743652 h 1608850"/>
                <a:gd name="connsiteX1358" fmla="*/ 9484124 w 12192000"/>
                <a:gd name="connsiteY1358" fmla="*/ 711225 h 1608850"/>
                <a:gd name="connsiteX1359" fmla="*/ 9485137 w 12192000"/>
                <a:gd name="connsiteY1359" fmla="*/ 711225 h 1608850"/>
                <a:gd name="connsiteX1360" fmla="*/ 9492231 w 12192000"/>
                <a:gd name="connsiteY1360" fmla="*/ 711225 h 1608850"/>
                <a:gd name="connsiteX1361" fmla="*/ 9492231 w 12192000"/>
                <a:gd name="connsiteY1361" fmla="*/ 709334 h 1608850"/>
                <a:gd name="connsiteX1362" fmla="*/ 9492231 w 12192000"/>
                <a:gd name="connsiteY1362" fmla="*/ 696093 h 1608850"/>
                <a:gd name="connsiteX1363" fmla="*/ 9490964 w 12192000"/>
                <a:gd name="connsiteY1363" fmla="*/ 694471 h 1608850"/>
                <a:gd name="connsiteX1364" fmla="*/ 9496284 w 12192000"/>
                <a:gd name="connsiteY1364" fmla="*/ 683122 h 1608850"/>
                <a:gd name="connsiteX1365" fmla="*/ 9504391 w 12192000"/>
                <a:gd name="connsiteY1365" fmla="*/ 711225 h 1608850"/>
                <a:gd name="connsiteX1366" fmla="*/ 9505151 w 12192000"/>
                <a:gd name="connsiteY1366" fmla="*/ 711225 h 1608850"/>
                <a:gd name="connsiteX1367" fmla="*/ 9510471 w 12192000"/>
                <a:gd name="connsiteY1367" fmla="*/ 711225 h 1608850"/>
                <a:gd name="connsiteX1368" fmla="*/ 9510471 w 12192000"/>
                <a:gd name="connsiteY1368" fmla="*/ 605298 h 1608850"/>
                <a:gd name="connsiteX1369" fmla="*/ 9511991 w 12192000"/>
                <a:gd name="connsiteY1369" fmla="*/ 605298 h 1608850"/>
                <a:gd name="connsiteX1370" fmla="*/ 9522631 w 12192000"/>
                <a:gd name="connsiteY1370" fmla="*/ 605298 h 1608850"/>
                <a:gd name="connsiteX1371" fmla="*/ 9522631 w 12192000"/>
                <a:gd name="connsiteY1371" fmla="*/ 557739 h 1608850"/>
                <a:gd name="connsiteX1372" fmla="*/ 9548978 w 12192000"/>
                <a:gd name="connsiteY1372" fmla="*/ 557739 h 1608850"/>
                <a:gd name="connsiteX1373" fmla="*/ 9548978 w 12192000"/>
                <a:gd name="connsiteY1373" fmla="*/ 536121 h 1608850"/>
                <a:gd name="connsiteX1374" fmla="*/ 9583432 w 12192000"/>
                <a:gd name="connsiteY1374" fmla="*/ 536121 h 1608850"/>
                <a:gd name="connsiteX1375" fmla="*/ 9583432 w 12192000"/>
                <a:gd name="connsiteY1375" fmla="*/ 538553 h 1608850"/>
                <a:gd name="connsiteX1376" fmla="*/ 9583432 w 12192000"/>
                <a:gd name="connsiteY1376" fmla="*/ 555577 h 1608850"/>
                <a:gd name="connsiteX1377" fmla="*/ 9585712 w 12192000"/>
                <a:gd name="connsiteY1377" fmla="*/ 555577 h 1608850"/>
                <a:gd name="connsiteX1378" fmla="*/ 9601672 w 12192000"/>
                <a:gd name="connsiteY1378" fmla="*/ 555577 h 1608850"/>
                <a:gd name="connsiteX1379" fmla="*/ 9601672 w 12192000"/>
                <a:gd name="connsiteY1379" fmla="*/ 603136 h 1608850"/>
                <a:gd name="connsiteX1380" fmla="*/ 9602685 w 12192000"/>
                <a:gd name="connsiteY1380" fmla="*/ 603136 h 1608850"/>
                <a:gd name="connsiteX1381" fmla="*/ 9609779 w 12192000"/>
                <a:gd name="connsiteY1381" fmla="*/ 603136 h 1608850"/>
                <a:gd name="connsiteX1382" fmla="*/ 9623966 w 12192000"/>
                <a:gd name="connsiteY1382" fmla="*/ 607460 h 1608850"/>
                <a:gd name="connsiteX1383" fmla="*/ 9623966 w 12192000"/>
                <a:gd name="connsiteY1383" fmla="*/ 646372 h 1608850"/>
                <a:gd name="connsiteX1384" fmla="*/ 9624979 w 12192000"/>
                <a:gd name="connsiteY1384" fmla="*/ 646372 h 1608850"/>
                <a:gd name="connsiteX1385" fmla="*/ 9632072 w 12192000"/>
                <a:gd name="connsiteY1385" fmla="*/ 646372 h 1608850"/>
                <a:gd name="connsiteX1386" fmla="*/ 9632072 w 12192000"/>
                <a:gd name="connsiteY1386" fmla="*/ 647993 h 1608850"/>
                <a:gd name="connsiteX1387" fmla="*/ 9632072 w 12192000"/>
                <a:gd name="connsiteY1387" fmla="*/ 659342 h 1608850"/>
                <a:gd name="connsiteX1388" fmla="*/ 9634099 w 12192000"/>
                <a:gd name="connsiteY1388" fmla="*/ 659342 h 1608850"/>
                <a:gd name="connsiteX1389" fmla="*/ 9648286 w 12192000"/>
                <a:gd name="connsiteY1389" fmla="*/ 659342 h 1608850"/>
                <a:gd name="connsiteX1390" fmla="*/ 9654366 w 12192000"/>
                <a:gd name="connsiteY1390" fmla="*/ 665828 h 1608850"/>
                <a:gd name="connsiteX1391" fmla="*/ 9654366 w 12192000"/>
                <a:gd name="connsiteY1391" fmla="*/ 687446 h 1608850"/>
                <a:gd name="connsiteX1392" fmla="*/ 9656646 w 12192000"/>
                <a:gd name="connsiteY1392" fmla="*/ 687446 h 1608850"/>
                <a:gd name="connsiteX1393" fmla="*/ 9672606 w 12192000"/>
                <a:gd name="connsiteY1393" fmla="*/ 687446 h 1608850"/>
                <a:gd name="connsiteX1394" fmla="*/ 9672606 w 12192000"/>
                <a:gd name="connsiteY1394" fmla="*/ 688526 h 1608850"/>
                <a:gd name="connsiteX1395" fmla="*/ 9672606 w 12192000"/>
                <a:gd name="connsiteY1395" fmla="*/ 696093 h 1608850"/>
                <a:gd name="connsiteX1396" fmla="*/ 9673873 w 12192000"/>
                <a:gd name="connsiteY1396" fmla="*/ 696093 h 1608850"/>
                <a:gd name="connsiteX1397" fmla="*/ 9682740 w 12192000"/>
                <a:gd name="connsiteY1397" fmla="*/ 696093 h 1608850"/>
                <a:gd name="connsiteX1398" fmla="*/ 9682740 w 12192000"/>
                <a:gd name="connsiteY1398" fmla="*/ 698254 h 1608850"/>
                <a:gd name="connsiteX1399" fmla="*/ 9682740 w 12192000"/>
                <a:gd name="connsiteY1399" fmla="*/ 713387 h 1608850"/>
                <a:gd name="connsiteX1400" fmla="*/ 9686793 w 12192000"/>
                <a:gd name="connsiteY1400" fmla="*/ 711495 h 1608850"/>
                <a:gd name="connsiteX1401" fmla="*/ 9686793 w 12192000"/>
                <a:gd name="connsiteY1401" fmla="*/ 698254 h 1608850"/>
                <a:gd name="connsiteX1402" fmla="*/ 9687806 w 12192000"/>
                <a:gd name="connsiteY1402" fmla="*/ 698254 h 1608850"/>
                <a:gd name="connsiteX1403" fmla="*/ 9694900 w 12192000"/>
                <a:gd name="connsiteY1403" fmla="*/ 698254 h 1608850"/>
                <a:gd name="connsiteX1404" fmla="*/ 9694900 w 12192000"/>
                <a:gd name="connsiteY1404" fmla="*/ 699876 h 1608850"/>
                <a:gd name="connsiteX1405" fmla="*/ 9694900 w 12192000"/>
                <a:gd name="connsiteY1405" fmla="*/ 711225 h 1608850"/>
                <a:gd name="connsiteX1406" fmla="*/ 9695660 w 12192000"/>
                <a:gd name="connsiteY1406" fmla="*/ 711225 h 1608850"/>
                <a:gd name="connsiteX1407" fmla="*/ 9700980 w 12192000"/>
                <a:gd name="connsiteY1407" fmla="*/ 711225 h 1608850"/>
                <a:gd name="connsiteX1408" fmla="*/ 9749620 w 12192000"/>
                <a:gd name="connsiteY1408" fmla="*/ 706902 h 1608850"/>
                <a:gd name="connsiteX1409" fmla="*/ 9749620 w 12192000"/>
                <a:gd name="connsiteY1409" fmla="*/ 708253 h 1608850"/>
                <a:gd name="connsiteX1410" fmla="*/ 9749620 w 12192000"/>
                <a:gd name="connsiteY1410" fmla="*/ 717710 h 1608850"/>
                <a:gd name="connsiteX1411" fmla="*/ 9750380 w 12192000"/>
                <a:gd name="connsiteY1411" fmla="*/ 717710 h 1608850"/>
                <a:gd name="connsiteX1412" fmla="*/ 9755702 w 12192000"/>
                <a:gd name="connsiteY1412" fmla="*/ 717710 h 1608850"/>
                <a:gd name="connsiteX1413" fmla="*/ 9755702 w 12192000"/>
                <a:gd name="connsiteY1413" fmla="*/ 719872 h 1608850"/>
                <a:gd name="connsiteX1414" fmla="*/ 9755702 w 12192000"/>
                <a:gd name="connsiteY1414" fmla="*/ 735005 h 1608850"/>
                <a:gd name="connsiteX1415" fmla="*/ 9757728 w 12192000"/>
                <a:gd name="connsiteY1415" fmla="*/ 733654 h 1608850"/>
                <a:gd name="connsiteX1416" fmla="*/ 9771914 w 12192000"/>
                <a:gd name="connsiteY1416" fmla="*/ 724196 h 1608850"/>
                <a:gd name="connsiteX1417" fmla="*/ 9777994 w 12192000"/>
                <a:gd name="connsiteY1417" fmla="*/ 683122 h 1608850"/>
                <a:gd name="connsiteX1418" fmla="*/ 9778754 w 12192000"/>
                <a:gd name="connsiteY1418" fmla="*/ 682852 h 1608850"/>
                <a:gd name="connsiteX1419" fmla="*/ 9784074 w 12192000"/>
                <a:gd name="connsiteY1419" fmla="*/ 680960 h 1608850"/>
                <a:gd name="connsiteX1420" fmla="*/ 9786102 w 12192000"/>
                <a:gd name="connsiteY1420" fmla="*/ 611783 h 1608850"/>
                <a:gd name="connsiteX1421" fmla="*/ 9788128 w 12192000"/>
                <a:gd name="connsiteY1421" fmla="*/ 680960 h 1608850"/>
                <a:gd name="connsiteX1422" fmla="*/ 9788888 w 12192000"/>
                <a:gd name="connsiteY1422" fmla="*/ 681230 h 1608850"/>
                <a:gd name="connsiteX1423" fmla="*/ 9794208 w 12192000"/>
                <a:gd name="connsiteY1423" fmla="*/ 683122 h 1608850"/>
                <a:gd name="connsiteX1424" fmla="*/ 9794208 w 12192000"/>
                <a:gd name="connsiteY1424" fmla="*/ 596651 h 1608850"/>
                <a:gd name="connsiteX1425" fmla="*/ 9798262 w 12192000"/>
                <a:gd name="connsiteY1425" fmla="*/ 564224 h 1608850"/>
                <a:gd name="connsiteX1426" fmla="*/ 9836768 w 12192000"/>
                <a:gd name="connsiteY1426" fmla="*/ 564224 h 1608850"/>
                <a:gd name="connsiteX1427" fmla="*/ 9836768 w 12192000"/>
                <a:gd name="connsiteY1427" fmla="*/ 596651 h 1608850"/>
                <a:gd name="connsiteX1428" fmla="*/ 9837528 w 12192000"/>
                <a:gd name="connsiteY1428" fmla="*/ 596651 h 1608850"/>
                <a:gd name="connsiteX1429" fmla="*/ 9842848 w 12192000"/>
                <a:gd name="connsiteY1429" fmla="*/ 596651 h 1608850"/>
                <a:gd name="connsiteX1430" fmla="*/ 9842848 w 12192000"/>
                <a:gd name="connsiteY1430" fmla="*/ 514503 h 1608850"/>
                <a:gd name="connsiteX1431" fmla="*/ 9844622 w 12192000"/>
                <a:gd name="connsiteY1431" fmla="*/ 514503 h 1608850"/>
                <a:gd name="connsiteX1432" fmla="*/ 9857036 w 12192000"/>
                <a:gd name="connsiteY1432" fmla="*/ 514503 h 1608850"/>
                <a:gd name="connsiteX1433" fmla="*/ 9857036 w 12192000"/>
                <a:gd name="connsiteY1433" fmla="*/ 512612 h 1608850"/>
                <a:gd name="connsiteX1434" fmla="*/ 9857036 w 12192000"/>
                <a:gd name="connsiteY1434" fmla="*/ 499371 h 1608850"/>
                <a:gd name="connsiteX1435" fmla="*/ 9879330 w 12192000"/>
                <a:gd name="connsiteY1435" fmla="*/ 499371 h 1608850"/>
                <a:gd name="connsiteX1436" fmla="*/ 9879330 w 12192000"/>
                <a:gd name="connsiteY1436" fmla="*/ 498290 h 1608850"/>
                <a:gd name="connsiteX1437" fmla="*/ 9879330 w 12192000"/>
                <a:gd name="connsiteY1437" fmla="*/ 490724 h 1608850"/>
                <a:gd name="connsiteX1438" fmla="*/ 9881102 w 12192000"/>
                <a:gd name="connsiteY1438" fmla="*/ 490724 h 1608850"/>
                <a:gd name="connsiteX1439" fmla="*/ 9893516 w 12192000"/>
                <a:gd name="connsiteY1439" fmla="*/ 490724 h 1608850"/>
                <a:gd name="connsiteX1440" fmla="*/ 9893516 w 12192000"/>
                <a:gd name="connsiteY1440" fmla="*/ 491805 h 1608850"/>
                <a:gd name="connsiteX1441" fmla="*/ 9893516 w 12192000"/>
                <a:gd name="connsiteY1441" fmla="*/ 499371 h 1608850"/>
                <a:gd name="connsiteX1442" fmla="*/ 9894276 w 12192000"/>
                <a:gd name="connsiteY1442" fmla="*/ 499371 h 1608850"/>
                <a:gd name="connsiteX1443" fmla="*/ 9899596 w 12192000"/>
                <a:gd name="connsiteY1443" fmla="*/ 499371 h 1608850"/>
                <a:gd name="connsiteX1444" fmla="*/ 9909730 w 12192000"/>
                <a:gd name="connsiteY1444" fmla="*/ 495047 h 1608850"/>
                <a:gd name="connsiteX1445" fmla="*/ 9913782 w 12192000"/>
                <a:gd name="connsiteY1445" fmla="*/ 498290 h 1608850"/>
                <a:gd name="connsiteX1446" fmla="*/ 9913782 w 12192000"/>
                <a:gd name="connsiteY1446" fmla="*/ 490724 h 1608850"/>
                <a:gd name="connsiteX1447" fmla="*/ 9916062 w 12192000"/>
                <a:gd name="connsiteY1447" fmla="*/ 490724 h 1608850"/>
                <a:gd name="connsiteX1448" fmla="*/ 9932024 w 12192000"/>
                <a:gd name="connsiteY1448" fmla="*/ 490724 h 1608850"/>
                <a:gd name="connsiteX1449" fmla="*/ 9932024 w 12192000"/>
                <a:gd name="connsiteY1449" fmla="*/ 491805 h 1608850"/>
                <a:gd name="connsiteX1450" fmla="*/ 9932024 w 12192000"/>
                <a:gd name="connsiteY1450" fmla="*/ 499371 h 1608850"/>
                <a:gd name="connsiteX1451" fmla="*/ 9962424 w 12192000"/>
                <a:gd name="connsiteY1451" fmla="*/ 499371 h 1608850"/>
                <a:gd name="connsiteX1452" fmla="*/ 9962424 w 12192000"/>
                <a:gd name="connsiteY1452" fmla="*/ 500992 h 1608850"/>
                <a:gd name="connsiteX1453" fmla="*/ 9962424 w 12192000"/>
                <a:gd name="connsiteY1453" fmla="*/ 512342 h 1608850"/>
                <a:gd name="connsiteX1454" fmla="*/ 9988770 w 12192000"/>
                <a:gd name="connsiteY1454" fmla="*/ 512342 h 1608850"/>
                <a:gd name="connsiteX1455" fmla="*/ 9988770 w 12192000"/>
                <a:gd name="connsiteY1455" fmla="*/ 542606 h 1608850"/>
                <a:gd name="connsiteX1456" fmla="*/ 9989530 w 12192000"/>
                <a:gd name="connsiteY1456" fmla="*/ 542606 h 1608850"/>
                <a:gd name="connsiteX1457" fmla="*/ 9994850 w 12192000"/>
                <a:gd name="connsiteY1457" fmla="*/ 542606 h 1608850"/>
                <a:gd name="connsiteX1458" fmla="*/ 9994850 w 12192000"/>
                <a:gd name="connsiteY1458" fmla="*/ 543687 h 1608850"/>
                <a:gd name="connsiteX1459" fmla="*/ 9994850 w 12192000"/>
                <a:gd name="connsiteY1459" fmla="*/ 551254 h 1608850"/>
                <a:gd name="connsiteX1460" fmla="*/ 9998904 w 12192000"/>
                <a:gd name="connsiteY1460" fmla="*/ 581518 h 1608850"/>
                <a:gd name="connsiteX1461" fmla="*/ 9999664 w 12192000"/>
                <a:gd name="connsiteY1461" fmla="*/ 581518 h 1608850"/>
                <a:gd name="connsiteX1462" fmla="*/ 10004984 w 12192000"/>
                <a:gd name="connsiteY1462" fmla="*/ 581518 h 1608850"/>
                <a:gd name="connsiteX1463" fmla="*/ 10004984 w 12192000"/>
                <a:gd name="connsiteY1463" fmla="*/ 582329 h 1608850"/>
                <a:gd name="connsiteX1464" fmla="*/ 10004984 w 12192000"/>
                <a:gd name="connsiteY1464" fmla="*/ 588004 h 1608850"/>
                <a:gd name="connsiteX1465" fmla="*/ 10005998 w 12192000"/>
                <a:gd name="connsiteY1465" fmla="*/ 588004 h 1608850"/>
                <a:gd name="connsiteX1466" fmla="*/ 10013090 w 12192000"/>
                <a:gd name="connsiteY1466" fmla="*/ 588004 h 1608850"/>
                <a:gd name="connsiteX1467" fmla="*/ 10013090 w 12192000"/>
                <a:gd name="connsiteY1467" fmla="*/ 618269 h 1608850"/>
                <a:gd name="connsiteX1468" fmla="*/ 10015118 w 12192000"/>
                <a:gd name="connsiteY1468" fmla="*/ 618269 h 1608850"/>
                <a:gd name="connsiteX1469" fmla="*/ 10029304 w 12192000"/>
                <a:gd name="connsiteY1469" fmla="*/ 618269 h 1608850"/>
                <a:gd name="connsiteX1470" fmla="*/ 10029304 w 12192000"/>
                <a:gd name="connsiteY1470" fmla="*/ 642048 h 1608850"/>
                <a:gd name="connsiteX1471" fmla="*/ 10031332 w 12192000"/>
                <a:gd name="connsiteY1471" fmla="*/ 643669 h 1608850"/>
                <a:gd name="connsiteX1472" fmla="*/ 10031332 w 12192000"/>
                <a:gd name="connsiteY1472" fmla="*/ 655019 h 1608850"/>
                <a:gd name="connsiteX1473" fmla="*/ 10032092 w 12192000"/>
                <a:gd name="connsiteY1473" fmla="*/ 655019 h 1608850"/>
                <a:gd name="connsiteX1474" fmla="*/ 10037412 w 12192000"/>
                <a:gd name="connsiteY1474" fmla="*/ 655019 h 1608850"/>
                <a:gd name="connsiteX1475" fmla="*/ 10037412 w 12192000"/>
                <a:gd name="connsiteY1475" fmla="*/ 678798 h 1608850"/>
                <a:gd name="connsiteX1476" fmla="*/ 10038678 w 12192000"/>
                <a:gd name="connsiteY1476" fmla="*/ 678798 h 1608850"/>
                <a:gd name="connsiteX1477" fmla="*/ 10047544 w 12192000"/>
                <a:gd name="connsiteY1477" fmla="*/ 678798 h 1608850"/>
                <a:gd name="connsiteX1478" fmla="*/ 10049572 w 12192000"/>
                <a:gd name="connsiteY1478" fmla="*/ 682852 h 1608850"/>
                <a:gd name="connsiteX1479" fmla="*/ 10049572 w 12192000"/>
                <a:gd name="connsiteY1479" fmla="*/ 696093 h 1608850"/>
                <a:gd name="connsiteX1480" fmla="*/ 10051092 w 12192000"/>
                <a:gd name="connsiteY1480" fmla="*/ 694201 h 1608850"/>
                <a:gd name="connsiteX1481" fmla="*/ 10061732 w 12192000"/>
                <a:gd name="connsiteY1481" fmla="*/ 680960 h 1608850"/>
                <a:gd name="connsiteX1482" fmla="*/ 10090106 w 12192000"/>
                <a:gd name="connsiteY1482" fmla="*/ 680960 h 1608850"/>
                <a:gd name="connsiteX1483" fmla="*/ 10090106 w 12192000"/>
                <a:gd name="connsiteY1483" fmla="*/ 767431 h 1608850"/>
                <a:gd name="connsiteX1484" fmla="*/ 10090866 w 12192000"/>
                <a:gd name="connsiteY1484" fmla="*/ 767431 h 1608850"/>
                <a:gd name="connsiteX1485" fmla="*/ 10096186 w 12192000"/>
                <a:gd name="connsiteY1485" fmla="*/ 767431 h 1608850"/>
                <a:gd name="connsiteX1486" fmla="*/ 10096946 w 12192000"/>
                <a:gd name="connsiteY1486" fmla="*/ 766080 h 1608850"/>
                <a:gd name="connsiteX1487" fmla="*/ 10102266 w 12192000"/>
                <a:gd name="connsiteY1487" fmla="*/ 756622 h 1608850"/>
                <a:gd name="connsiteX1488" fmla="*/ 10102266 w 12192000"/>
                <a:gd name="connsiteY1488" fmla="*/ 758514 h 1608850"/>
                <a:gd name="connsiteX1489" fmla="*/ 10102266 w 12192000"/>
                <a:gd name="connsiteY1489" fmla="*/ 771755 h 1608850"/>
                <a:gd name="connsiteX1490" fmla="*/ 10106318 w 12192000"/>
                <a:gd name="connsiteY1490" fmla="*/ 726358 h 1608850"/>
                <a:gd name="connsiteX1491" fmla="*/ 10107078 w 12192000"/>
                <a:gd name="connsiteY1491" fmla="*/ 726358 h 1608850"/>
                <a:gd name="connsiteX1492" fmla="*/ 10112398 w 12192000"/>
                <a:gd name="connsiteY1492" fmla="*/ 726358 h 1608850"/>
                <a:gd name="connsiteX1493" fmla="*/ 10112398 w 12192000"/>
                <a:gd name="connsiteY1493" fmla="*/ 661504 h 1608850"/>
                <a:gd name="connsiteX1494" fmla="*/ 10113412 w 12192000"/>
                <a:gd name="connsiteY1494" fmla="*/ 661504 h 1608850"/>
                <a:gd name="connsiteX1495" fmla="*/ 10120506 w 12192000"/>
                <a:gd name="connsiteY1495" fmla="*/ 661504 h 1608850"/>
                <a:gd name="connsiteX1496" fmla="*/ 10132666 w 12192000"/>
                <a:gd name="connsiteY1496" fmla="*/ 618269 h 1608850"/>
                <a:gd name="connsiteX1497" fmla="*/ 10133932 w 12192000"/>
                <a:gd name="connsiteY1497" fmla="*/ 618269 h 1608850"/>
                <a:gd name="connsiteX1498" fmla="*/ 10142800 w 12192000"/>
                <a:gd name="connsiteY1498" fmla="*/ 618269 h 1608850"/>
                <a:gd name="connsiteX1499" fmla="*/ 10152932 w 12192000"/>
                <a:gd name="connsiteY1499" fmla="*/ 661504 h 1608850"/>
                <a:gd name="connsiteX1500" fmla="*/ 10153946 w 12192000"/>
                <a:gd name="connsiteY1500" fmla="*/ 661504 h 1608850"/>
                <a:gd name="connsiteX1501" fmla="*/ 10161040 w 12192000"/>
                <a:gd name="connsiteY1501" fmla="*/ 661504 h 1608850"/>
                <a:gd name="connsiteX1502" fmla="*/ 10161040 w 12192000"/>
                <a:gd name="connsiteY1502" fmla="*/ 700416 h 1608850"/>
                <a:gd name="connsiteX1503" fmla="*/ 10162812 w 12192000"/>
                <a:gd name="connsiteY1503" fmla="*/ 700416 h 1608850"/>
                <a:gd name="connsiteX1504" fmla="*/ 10175226 w 12192000"/>
                <a:gd name="connsiteY1504" fmla="*/ 700416 h 1608850"/>
                <a:gd name="connsiteX1505" fmla="*/ 10175226 w 12192000"/>
                <a:gd name="connsiteY1505" fmla="*/ 702578 h 1608850"/>
                <a:gd name="connsiteX1506" fmla="*/ 10175226 w 12192000"/>
                <a:gd name="connsiteY1506" fmla="*/ 717710 h 1608850"/>
                <a:gd name="connsiteX1507" fmla="*/ 10179280 w 12192000"/>
                <a:gd name="connsiteY1507" fmla="*/ 715549 h 1608850"/>
                <a:gd name="connsiteX1508" fmla="*/ 10179280 w 12192000"/>
                <a:gd name="connsiteY1508" fmla="*/ 700416 h 1608850"/>
                <a:gd name="connsiteX1509" fmla="*/ 10180800 w 12192000"/>
                <a:gd name="connsiteY1509" fmla="*/ 700416 h 1608850"/>
                <a:gd name="connsiteX1510" fmla="*/ 10191440 w 12192000"/>
                <a:gd name="connsiteY1510" fmla="*/ 700416 h 1608850"/>
                <a:gd name="connsiteX1511" fmla="*/ 10191440 w 12192000"/>
                <a:gd name="connsiteY1511" fmla="*/ 702037 h 1608850"/>
                <a:gd name="connsiteX1512" fmla="*/ 10191440 w 12192000"/>
                <a:gd name="connsiteY1512" fmla="*/ 713387 h 1608850"/>
                <a:gd name="connsiteX1513" fmla="*/ 10221840 w 12192000"/>
                <a:gd name="connsiteY1513" fmla="*/ 713387 h 1608850"/>
                <a:gd name="connsiteX1514" fmla="*/ 10221840 w 12192000"/>
                <a:gd name="connsiteY1514" fmla="*/ 676637 h 1608850"/>
                <a:gd name="connsiteX1515" fmla="*/ 10223106 w 12192000"/>
                <a:gd name="connsiteY1515" fmla="*/ 676637 h 1608850"/>
                <a:gd name="connsiteX1516" fmla="*/ 10231974 w 12192000"/>
                <a:gd name="connsiteY1516" fmla="*/ 676637 h 1608850"/>
                <a:gd name="connsiteX1517" fmla="*/ 10231974 w 12192000"/>
                <a:gd name="connsiteY1517" fmla="*/ 698254 h 1608850"/>
                <a:gd name="connsiteX1518" fmla="*/ 10234000 w 12192000"/>
                <a:gd name="connsiteY1518" fmla="*/ 665828 h 1608850"/>
                <a:gd name="connsiteX1519" fmla="*/ 10256294 w 12192000"/>
                <a:gd name="connsiteY1519" fmla="*/ 665828 h 1608850"/>
                <a:gd name="connsiteX1520" fmla="*/ 10256294 w 12192000"/>
                <a:gd name="connsiteY1520" fmla="*/ 664206 h 1608850"/>
                <a:gd name="connsiteX1521" fmla="*/ 10256294 w 12192000"/>
                <a:gd name="connsiteY1521" fmla="*/ 652857 h 1608850"/>
                <a:gd name="connsiteX1522" fmla="*/ 10257054 w 12192000"/>
                <a:gd name="connsiteY1522" fmla="*/ 652857 h 1608850"/>
                <a:gd name="connsiteX1523" fmla="*/ 10262374 w 12192000"/>
                <a:gd name="connsiteY1523" fmla="*/ 652857 h 1608850"/>
                <a:gd name="connsiteX1524" fmla="*/ 10262374 w 12192000"/>
                <a:gd name="connsiteY1524" fmla="*/ 650966 h 1608850"/>
                <a:gd name="connsiteX1525" fmla="*/ 10262374 w 12192000"/>
                <a:gd name="connsiteY1525" fmla="*/ 637725 h 1608850"/>
                <a:gd name="connsiteX1526" fmla="*/ 10266428 w 12192000"/>
                <a:gd name="connsiteY1526" fmla="*/ 644210 h 1608850"/>
                <a:gd name="connsiteX1527" fmla="*/ 10268708 w 12192000"/>
                <a:gd name="connsiteY1527" fmla="*/ 644210 h 1608850"/>
                <a:gd name="connsiteX1528" fmla="*/ 10284668 w 12192000"/>
                <a:gd name="connsiteY1528" fmla="*/ 644210 h 1608850"/>
                <a:gd name="connsiteX1529" fmla="*/ 10284668 w 12192000"/>
                <a:gd name="connsiteY1529" fmla="*/ 643399 h 1608850"/>
                <a:gd name="connsiteX1530" fmla="*/ 10284668 w 12192000"/>
                <a:gd name="connsiteY1530" fmla="*/ 637725 h 1608850"/>
                <a:gd name="connsiteX1531" fmla="*/ 10285428 w 12192000"/>
                <a:gd name="connsiteY1531" fmla="*/ 637725 h 1608850"/>
                <a:gd name="connsiteX1532" fmla="*/ 10290748 w 12192000"/>
                <a:gd name="connsiteY1532" fmla="*/ 637725 h 1608850"/>
                <a:gd name="connsiteX1533" fmla="*/ 10290748 w 12192000"/>
                <a:gd name="connsiteY1533" fmla="*/ 639076 h 1608850"/>
                <a:gd name="connsiteX1534" fmla="*/ 10290748 w 12192000"/>
                <a:gd name="connsiteY1534" fmla="*/ 648534 h 1608850"/>
                <a:gd name="connsiteX1535" fmla="*/ 10329254 w 12192000"/>
                <a:gd name="connsiteY1535" fmla="*/ 648534 h 1608850"/>
                <a:gd name="connsiteX1536" fmla="*/ 10329254 w 12192000"/>
                <a:gd name="connsiteY1536" fmla="*/ 786887 h 1608850"/>
                <a:gd name="connsiteX1537" fmla="*/ 10330774 w 12192000"/>
                <a:gd name="connsiteY1537" fmla="*/ 786887 h 1608850"/>
                <a:gd name="connsiteX1538" fmla="*/ 10341414 w 12192000"/>
                <a:gd name="connsiteY1538" fmla="*/ 786887 h 1608850"/>
                <a:gd name="connsiteX1539" fmla="*/ 10341414 w 12192000"/>
                <a:gd name="connsiteY1539" fmla="*/ 773917 h 1608850"/>
                <a:gd name="connsiteX1540" fmla="*/ 10345468 w 12192000"/>
                <a:gd name="connsiteY1540" fmla="*/ 773917 h 1608850"/>
                <a:gd name="connsiteX1541" fmla="*/ 10345468 w 12192000"/>
                <a:gd name="connsiteY1541" fmla="*/ 786887 h 1608850"/>
                <a:gd name="connsiteX1542" fmla="*/ 10375868 w 12192000"/>
                <a:gd name="connsiteY1542" fmla="*/ 786887 h 1608850"/>
                <a:gd name="connsiteX1543" fmla="*/ 10375868 w 12192000"/>
                <a:gd name="connsiteY1543" fmla="*/ 756622 h 1608850"/>
                <a:gd name="connsiteX1544" fmla="*/ 10388028 w 12192000"/>
                <a:gd name="connsiteY1544" fmla="*/ 756622 h 1608850"/>
                <a:gd name="connsiteX1545" fmla="*/ 10400188 w 12192000"/>
                <a:gd name="connsiteY1545" fmla="*/ 754461 h 1608850"/>
                <a:gd name="connsiteX1546" fmla="*/ 10404242 w 12192000"/>
                <a:gd name="connsiteY1546" fmla="*/ 756622 h 1608850"/>
                <a:gd name="connsiteX1547" fmla="*/ 10414376 w 12192000"/>
                <a:gd name="connsiteY1547" fmla="*/ 756622 h 1608850"/>
                <a:gd name="connsiteX1548" fmla="*/ 10414376 w 12192000"/>
                <a:gd name="connsiteY1548" fmla="*/ 786887 h 1608850"/>
                <a:gd name="connsiteX1549" fmla="*/ 10422482 w 12192000"/>
                <a:gd name="connsiteY1549" fmla="*/ 786887 h 1608850"/>
                <a:gd name="connsiteX1550" fmla="*/ 10422482 w 12192000"/>
                <a:gd name="connsiteY1550" fmla="*/ 804182 h 1608850"/>
                <a:gd name="connsiteX1551" fmla="*/ 10431818 w 12192000"/>
                <a:gd name="connsiteY1551" fmla="*/ 805087 h 1608850"/>
                <a:gd name="connsiteX1552" fmla="*/ 10444776 w 12192000"/>
                <a:gd name="connsiteY1552" fmla="*/ 805087 h 1608850"/>
                <a:gd name="connsiteX1553" fmla="*/ 10444776 w 12192000"/>
                <a:gd name="connsiteY1553" fmla="*/ 789049 h 1608850"/>
                <a:gd name="connsiteX1554" fmla="*/ 10512732 w 12192000"/>
                <a:gd name="connsiteY1554" fmla="*/ 789049 h 1608850"/>
                <a:gd name="connsiteX1555" fmla="*/ 10512732 w 12192000"/>
                <a:gd name="connsiteY1555" fmla="*/ 703796 h 1608850"/>
                <a:gd name="connsiteX1556" fmla="*/ 10584740 w 12192000"/>
                <a:gd name="connsiteY1556" fmla="*/ 703796 h 1608850"/>
                <a:gd name="connsiteX1557" fmla="*/ 10584740 w 12192000"/>
                <a:gd name="connsiteY1557" fmla="*/ 782564 h 1608850"/>
                <a:gd name="connsiteX1558" fmla="*/ 10586644 w 12192000"/>
                <a:gd name="connsiteY1558" fmla="*/ 782564 h 1608850"/>
                <a:gd name="connsiteX1559" fmla="*/ 10587886 w 12192000"/>
                <a:gd name="connsiteY1559" fmla="*/ 805087 h 1608850"/>
                <a:gd name="connsiteX1560" fmla="*/ 10597562 w 12192000"/>
                <a:gd name="connsiteY1560" fmla="*/ 805087 h 1608850"/>
                <a:gd name="connsiteX1561" fmla="*/ 10598804 w 12192000"/>
                <a:gd name="connsiteY1561" fmla="*/ 782564 h 1608850"/>
                <a:gd name="connsiteX1562" fmla="*/ 10604884 w 12192000"/>
                <a:gd name="connsiteY1562" fmla="*/ 782564 h 1608850"/>
                <a:gd name="connsiteX1563" fmla="*/ 10606126 w 12192000"/>
                <a:gd name="connsiteY1563" fmla="*/ 805087 h 1608850"/>
                <a:gd name="connsiteX1564" fmla="*/ 10656748 w 12192000"/>
                <a:gd name="connsiteY1564" fmla="*/ 805087 h 1608850"/>
                <a:gd name="connsiteX1565" fmla="*/ 10656748 w 12192000"/>
                <a:gd name="connsiteY1565" fmla="*/ 642059 h 1608850"/>
                <a:gd name="connsiteX1566" fmla="*/ 10854076 w 12192000"/>
                <a:gd name="connsiteY1566" fmla="*/ 642059 h 1608850"/>
                <a:gd name="connsiteX1567" fmla="*/ 10854076 w 12192000"/>
                <a:gd name="connsiteY1567" fmla="*/ 805087 h 1608850"/>
                <a:gd name="connsiteX1568" fmla="*/ 10872772 w 12192000"/>
                <a:gd name="connsiteY1568" fmla="*/ 805087 h 1608850"/>
                <a:gd name="connsiteX1569" fmla="*/ 10872772 w 12192000"/>
                <a:gd name="connsiteY1569" fmla="*/ 722394 h 1608850"/>
                <a:gd name="connsiteX1570" fmla="*/ 10967892 w 12192000"/>
                <a:gd name="connsiteY1570" fmla="*/ 722394 h 1608850"/>
                <a:gd name="connsiteX1571" fmla="*/ 10979823 w 12192000"/>
                <a:gd name="connsiteY1571" fmla="*/ 404253 h 1608850"/>
                <a:gd name="connsiteX1572" fmla="*/ 10967663 w 12192000"/>
                <a:gd name="connsiteY1572" fmla="*/ 382635 h 1608850"/>
                <a:gd name="connsiteX1573" fmla="*/ 10961583 w 12192000"/>
                <a:gd name="connsiteY1573" fmla="*/ 378311 h 1608850"/>
                <a:gd name="connsiteX1574" fmla="*/ 10969690 w 12192000"/>
                <a:gd name="connsiteY1574" fmla="*/ 354532 h 1608850"/>
                <a:gd name="connsiteX1575" fmla="*/ 10969690 w 12192000"/>
                <a:gd name="connsiteY1575" fmla="*/ 337238 h 1608850"/>
                <a:gd name="connsiteX1576" fmla="*/ 10983876 w 12192000"/>
                <a:gd name="connsiteY1576" fmla="*/ 337238 h 1608850"/>
                <a:gd name="connsiteX1577" fmla="*/ 10983876 w 12192000"/>
                <a:gd name="connsiteY1577" fmla="*/ 315620 h 1608850"/>
                <a:gd name="connsiteX1578" fmla="*/ 10985903 w 12192000"/>
                <a:gd name="connsiteY1578" fmla="*/ 311296 h 1608850"/>
                <a:gd name="connsiteX1579" fmla="*/ 10985903 w 12192000"/>
                <a:gd name="connsiteY1579" fmla="*/ 233472 h 1608850"/>
                <a:gd name="connsiteX1580" fmla="*/ 10983876 w 12192000"/>
                <a:gd name="connsiteY1580" fmla="*/ 226987 h 1608850"/>
                <a:gd name="connsiteX1581" fmla="*/ 10989956 w 12192000"/>
                <a:gd name="connsiteY1581" fmla="*/ 220501 h 1608850"/>
                <a:gd name="connsiteX1582" fmla="*/ 10989956 w 12192000"/>
                <a:gd name="connsiteY1582" fmla="*/ 162133 h 1608850"/>
                <a:gd name="connsiteX1583" fmla="*/ 10991983 w 12192000"/>
                <a:gd name="connsiteY1583" fmla="*/ 157810 h 1608850"/>
                <a:gd name="connsiteX1584" fmla="*/ 10991983 w 12192000"/>
                <a:gd name="connsiteY1584" fmla="*/ 101604 h 1608850"/>
                <a:gd name="connsiteX1585" fmla="*/ 10994010 w 12192000"/>
                <a:gd name="connsiteY1585" fmla="*/ 82148 h 1608850"/>
                <a:gd name="connsiteX1586" fmla="*/ 10998063 w 12192000"/>
                <a:gd name="connsiteY1586" fmla="*/ 99442 h 1608850"/>
                <a:gd name="connsiteX1587" fmla="*/ 11000090 w 12192000"/>
                <a:gd name="connsiteY1587" fmla="*/ 157810 h 1608850"/>
                <a:gd name="connsiteX1588" fmla="*/ 11002116 w 12192000"/>
                <a:gd name="connsiteY1588" fmla="*/ 220501 h 1608850"/>
                <a:gd name="connsiteX1589" fmla="*/ 11008196 w 12192000"/>
                <a:gd name="connsiteY1589" fmla="*/ 226987 h 1608850"/>
                <a:gd name="connsiteX1590" fmla="*/ 11006170 w 12192000"/>
                <a:gd name="connsiteY1590" fmla="*/ 233472 h 1608850"/>
                <a:gd name="connsiteX1591" fmla="*/ 11006170 w 12192000"/>
                <a:gd name="connsiteY1591" fmla="*/ 311296 h 1608850"/>
                <a:gd name="connsiteX1592" fmla="*/ 11008196 w 12192000"/>
                <a:gd name="connsiteY1592" fmla="*/ 315620 h 1608850"/>
                <a:gd name="connsiteX1593" fmla="*/ 11008196 w 12192000"/>
                <a:gd name="connsiteY1593" fmla="*/ 337238 h 1608850"/>
                <a:gd name="connsiteX1594" fmla="*/ 11022383 w 12192000"/>
                <a:gd name="connsiteY1594" fmla="*/ 337238 h 1608850"/>
                <a:gd name="connsiteX1595" fmla="*/ 11022383 w 12192000"/>
                <a:gd name="connsiteY1595" fmla="*/ 354532 h 1608850"/>
                <a:gd name="connsiteX1596" fmla="*/ 11030491 w 12192000"/>
                <a:gd name="connsiteY1596" fmla="*/ 378311 h 1608850"/>
                <a:gd name="connsiteX1597" fmla="*/ 11024411 w 12192000"/>
                <a:gd name="connsiteY1597" fmla="*/ 382635 h 1608850"/>
                <a:gd name="connsiteX1598" fmla="*/ 11012250 w 12192000"/>
                <a:gd name="connsiteY1598" fmla="*/ 404253 h 1608850"/>
                <a:gd name="connsiteX1599" fmla="*/ 11020356 w 12192000"/>
                <a:gd name="connsiteY1599" fmla="*/ 657181 h 1608850"/>
                <a:gd name="connsiteX1600" fmla="*/ 11085211 w 12192000"/>
                <a:gd name="connsiteY1600" fmla="*/ 657181 h 1608850"/>
                <a:gd name="connsiteX1601" fmla="*/ 11085211 w 12192000"/>
                <a:gd name="connsiteY1601" fmla="*/ 732843 h 1608850"/>
                <a:gd name="connsiteX1602" fmla="*/ 11093318 w 12192000"/>
                <a:gd name="connsiteY1602" fmla="*/ 732843 h 1608850"/>
                <a:gd name="connsiteX1603" fmla="*/ 11095344 w 12192000"/>
                <a:gd name="connsiteY1603" fmla="*/ 726358 h 1608850"/>
                <a:gd name="connsiteX1604" fmla="*/ 11101424 w 12192000"/>
                <a:gd name="connsiteY1604" fmla="*/ 726358 h 1608850"/>
                <a:gd name="connsiteX1605" fmla="*/ 11103452 w 12192000"/>
                <a:gd name="connsiteY1605" fmla="*/ 735005 h 1608850"/>
                <a:gd name="connsiteX1606" fmla="*/ 11115612 w 12192000"/>
                <a:gd name="connsiteY1606" fmla="*/ 735005 h 1608850"/>
                <a:gd name="connsiteX1607" fmla="*/ 11115612 w 12192000"/>
                <a:gd name="connsiteY1607" fmla="*/ 728519 h 1608850"/>
                <a:gd name="connsiteX1608" fmla="*/ 11137904 w 12192000"/>
                <a:gd name="connsiteY1608" fmla="*/ 728519 h 1608850"/>
                <a:gd name="connsiteX1609" fmla="*/ 11137904 w 12192000"/>
                <a:gd name="connsiteY1609" fmla="*/ 735005 h 1608850"/>
                <a:gd name="connsiteX1610" fmla="*/ 11158172 w 12192000"/>
                <a:gd name="connsiteY1610" fmla="*/ 735005 h 1608850"/>
                <a:gd name="connsiteX1611" fmla="*/ 11158172 w 12192000"/>
                <a:gd name="connsiteY1611" fmla="*/ 780402 h 1608850"/>
                <a:gd name="connsiteX1612" fmla="*/ 11172359 w 12192000"/>
                <a:gd name="connsiteY1612" fmla="*/ 780402 h 1608850"/>
                <a:gd name="connsiteX1613" fmla="*/ 11172359 w 12192000"/>
                <a:gd name="connsiteY1613" fmla="*/ 767431 h 1608850"/>
                <a:gd name="connsiteX1614" fmla="*/ 11188572 w 12192000"/>
                <a:gd name="connsiteY1614" fmla="*/ 767431 h 1608850"/>
                <a:gd name="connsiteX1615" fmla="*/ 11188572 w 12192000"/>
                <a:gd name="connsiteY1615" fmla="*/ 588004 h 1608850"/>
                <a:gd name="connsiteX1616" fmla="*/ 11194652 w 12192000"/>
                <a:gd name="connsiteY1616" fmla="*/ 581518 h 1608850"/>
                <a:gd name="connsiteX1617" fmla="*/ 11267614 w 12192000"/>
                <a:gd name="connsiteY1617" fmla="*/ 581518 h 1608850"/>
                <a:gd name="connsiteX1618" fmla="*/ 11267614 w 12192000"/>
                <a:gd name="connsiteY1618" fmla="*/ 590166 h 1608850"/>
                <a:gd name="connsiteX1619" fmla="*/ 11277747 w 12192000"/>
                <a:gd name="connsiteY1619" fmla="*/ 590166 h 1608850"/>
                <a:gd name="connsiteX1620" fmla="*/ 11277747 w 12192000"/>
                <a:gd name="connsiteY1620" fmla="*/ 704740 h 1608850"/>
                <a:gd name="connsiteX1621" fmla="*/ 11300040 w 12192000"/>
                <a:gd name="connsiteY1621" fmla="*/ 704740 h 1608850"/>
                <a:gd name="connsiteX1622" fmla="*/ 11300040 w 12192000"/>
                <a:gd name="connsiteY1622" fmla="*/ 637725 h 1608850"/>
                <a:gd name="connsiteX1623" fmla="*/ 11326388 w 12192000"/>
                <a:gd name="connsiteY1623" fmla="*/ 637725 h 1608850"/>
                <a:gd name="connsiteX1624" fmla="*/ 11330440 w 12192000"/>
                <a:gd name="connsiteY1624" fmla="*/ 633401 h 1608850"/>
                <a:gd name="connsiteX1625" fmla="*/ 11338548 w 12192000"/>
                <a:gd name="connsiteY1625" fmla="*/ 633401 h 1608850"/>
                <a:gd name="connsiteX1626" fmla="*/ 11342600 w 12192000"/>
                <a:gd name="connsiteY1626" fmla="*/ 637725 h 1608850"/>
                <a:gd name="connsiteX1627" fmla="*/ 11364895 w 12192000"/>
                <a:gd name="connsiteY1627" fmla="*/ 637725 h 1608850"/>
                <a:gd name="connsiteX1628" fmla="*/ 11364895 w 12192000"/>
                <a:gd name="connsiteY1628" fmla="*/ 520989 h 1608850"/>
                <a:gd name="connsiteX1629" fmla="*/ 11421642 w 12192000"/>
                <a:gd name="connsiteY1629" fmla="*/ 510180 h 1608850"/>
                <a:gd name="connsiteX1630" fmla="*/ 11421642 w 12192000"/>
                <a:gd name="connsiteY1630" fmla="*/ 511261 h 1608850"/>
                <a:gd name="connsiteX1631" fmla="*/ 11421642 w 12192000"/>
                <a:gd name="connsiteY1631" fmla="*/ 518827 h 1608850"/>
                <a:gd name="connsiteX1632" fmla="*/ 11447988 w 12192000"/>
                <a:gd name="connsiteY1632" fmla="*/ 518827 h 1608850"/>
                <a:gd name="connsiteX1633" fmla="*/ 11447988 w 12192000"/>
                <a:gd name="connsiteY1633" fmla="*/ 773917 h 1608850"/>
                <a:gd name="connsiteX1634" fmla="*/ 11470283 w 12192000"/>
                <a:gd name="connsiteY1634" fmla="*/ 773917 h 1608850"/>
                <a:gd name="connsiteX1635" fmla="*/ 11470283 w 12192000"/>
                <a:gd name="connsiteY1635" fmla="*/ 769593 h 1608850"/>
                <a:gd name="connsiteX1636" fmla="*/ 11482443 w 12192000"/>
                <a:gd name="connsiteY1636" fmla="*/ 769593 h 1608850"/>
                <a:gd name="connsiteX1637" fmla="*/ 11482443 w 12192000"/>
                <a:gd name="connsiteY1637" fmla="*/ 773917 h 1608850"/>
                <a:gd name="connsiteX1638" fmla="*/ 11506763 w 12192000"/>
                <a:gd name="connsiteY1638" fmla="*/ 773917 h 1608850"/>
                <a:gd name="connsiteX1639" fmla="*/ 11506763 w 12192000"/>
                <a:gd name="connsiteY1639" fmla="*/ 760946 h 1608850"/>
                <a:gd name="connsiteX1640" fmla="*/ 11535136 w 12192000"/>
                <a:gd name="connsiteY1640" fmla="*/ 760946 h 1608850"/>
                <a:gd name="connsiteX1641" fmla="*/ 11547296 w 12192000"/>
                <a:gd name="connsiteY1641" fmla="*/ 756622 h 1608850"/>
                <a:gd name="connsiteX1642" fmla="*/ 11567564 w 12192000"/>
                <a:gd name="connsiteY1642" fmla="*/ 760946 h 1608850"/>
                <a:gd name="connsiteX1643" fmla="*/ 11567564 w 12192000"/>
                <a:gd name="connsiteY1643" fmla="*/ 743652 h 1608850"/>
                <a:gd name="connsiteX1644" fmla="*/ 11575671 w 12192000"/>
                <a:gd name="connsiteY1644" fmla="*/ 743652 h 1608850"/>
                <a:gd name="connsiteX1645" fmla="*/ 11575671 w 12192000"/>
                <a:gd name="connsiteY1645" fmla="*/ 730681 h 1608850"/>
                <a:gd name="connsiteX1646" fmla="*/ 11632418 w 12192000"/>
                <a:gd name="connsiteY1646" fmla="*/ 730681 h 1608850"/>
                <a:gd name="connsiteX1647" fmla="*/ 11632418 w 12192000"/>
                <a:gd name="connsiteY1647" fmla="*/ 700416 h 1608850"/>
                <a:gd name="connsiteX1648" fmla="*/ 11650658 w 12192000"/>
                <a:gd name="connsiteY1648" fmla="*/ 700416 h 1608850"/>
                <a:gd name="connsiteX1649" fmla="*/ 11650658 w 12192000"/>
                <a:gd name="connsiteY1649" fmla="*/ 693931 h 1608850"/>
                <a:gd name="connsiteX1650" fmla="*/ 11662818 w 12192000"/>
                <a:gd name="connsiteY1650" fmla="*/ 693931 h 1608850"/>
                <a:gd name="connsiteX1651" fmla="*/ 11662818 w 12192000"/>
                <a:gd name="connsiteY1651" fmla="*/ 700416 h 1608850"/>
                <a:gd name="connsiteX1652" fmla="*/ 11679031 w 12192000"/>
                <a:gd name="connsiteY1652" fmla="*/ 700416 h 1608850"/>
                <a:gd name="connsiteX1653" fmla="*/ 11679031 w 12192000"/>
                <a:gd name="connsiteY1653" fmla="*/ 750137 h 1608850"/>
                <a:gd name="connsiteX1654" fmla="*/ 11711459 w 12192000"/>
                <a:gd name="connsiteY1654" fmla="*/ 750137 h 1608850"/>
                <a:gd name="connsiteX1655" fmla="*/ 11711459 w 12192000"/>
                <a:gd name="connsiteY1655" fmla="*/ 724196 h 1608850"/>
                <a:gd name="connsiteX1656" fmla="*/ 11749966 w 12192000"/>
                <a:gd name="connsiteY1656" fmla="*/ 724196 h 1608850"/>
                <a:gd name="connsiteX1657" fmla="*/ 11749966 w 12192000"/>
                <a:gd name="connsiteY1657" fmla="*/ 693931 h 1608850"/>
                <a:gd name="connsiteX1658" fmla="*/ 11798607 w 12192000"/>
                <a:gd name="connsiteY1658" fmla="*/ 693931 h 1608850"/>
                <a:gd name="connsiteX1659" fmla="*/ 11798607 w 12192000"/>
                <a:gd name="connsiteY1659" fmla="*/ 805087 h 1608850"/>
                <a:gd name="connsiteX1660" fmla="*/ 11798607 w 12192000"/>
                <a:gd name="connsiteY1660" fmla="*/ 818866 h 1608850"/>
                <a:gd name="connsiteX1661" fmla="*/ 11864482 w 12192000"/>
                <a:gd name="connsiteY1661" fmla="*/ 818866 h 1608850"/>
                <a:gd name="connsiteX1662" fmla="*/ 11864482 w 12192000"/>
                <a:gd name="connsiteY1662" fmla="*/ 924638 h 1608850"/>
                <a:gd name="connsiteX1663" fmla="*/ 11864482 w 12192000"/>
                <a:gd name="connsiteY1663" fmla="*/ 947885 h 1608850"/>
                <a:gd name="connsiteX1664" fmla="*/ 11879442 w 12192000"/>
                <a:gd name="connsiteY1664" fmla="*/ 947885 h 1608850"/>
                <a:gd name="connsiteX1665" fmla="*/ 11879442 w 12192000"/>
                <a:gd name="connsiteY1665" fmla="*/ 946723 h 1608850"/>
                <a:gd name="connsiteX1666" fmla="*/ 11879442 w 12192000"/>
                <a:gd name="connsiteY1666" fmla="*/ 938587 h 1608850"/>
                <a:gd name="connsiteX1667" fmla="*/ 11924022 w 12192000"/>
                <a:gd name="connsiteY1667" fmla="*/ 938587 h 1608850"/>
                <a:gd name="connsiteX1668" fmla="*/ 11924022 w 12192000"/>
                <a:gd name="connsiteY1668" fmla="*/ 959508 h 1608850"/>
                <a:gd name="connsiteX1669" fmla="*/ 11926250 w 12192000"/>
                <a:gd name="connsiteY1669" fmla="*/ 960671 h 1608850"/>
                <a:gd name="connsiteX1670" fmla="*/ 11941854 w 12192000"/>
                <a:gd name="connsiteY1670" fmla="*/ 968807 h 1608850"/>
                <a:gd name="connsiteX1671" fmla="*/ 11941854 w 12192000"/>
                <a:gd name="connsiteY1671" fmla="*/ 999027 h 1608850"/>
                <a:gd name="connsiteX1672" fmla="*/ 11943247 w 12192000"/>
                <a:gd name="connsiteY1672" fmla="*/ 999609 h 1608850"/>
                <a:gd name="connsiteX1673" fmla="*/ 11952999 w 12192000"/>
                <a:gd name="connsiteY1673" fmla="*/ 1003677 h 1608850"/>
                <a:gd name="connsiteX1674" fmla="*/ 11952999 w 12192000"/>
                <a:gd name="connsiteY1674" fmla="*/ 1002515 h 1608850"/>
                <a:gd name="connsiteX1675" fmla="*/ 11952999 w 12192000"/>
                <a:gd name="connsiteY1675" fmla="*/ 994378 h 1608850"/>
                <a:gd name="connsiteX1676" fmla="*/ 11954114 w 12192000"/>
                <a:gd name="connsiteY1676" fmla="*/ 994378 h 1608850"/>
                <a:gd name="connsiteX1677" fmla="*/ 11961915 w 12192000"/>
                <a:gd name="connsiteY1677" fmla="*/ 994378 h 1608850"/>
                <a:gd name="connsiteX1678" fmla="*/ 11961915 w 12192000"/>
                <a:gd name="connsiteY1678" fmla="*/ 993506 h 1608850"/>
                <a:gd name="connsiteX1679" fmla="*/ 11961915 w 12192000"/>
                <a:gd name="connsiteY1679" fmla="*/ 987404 h 1608850"/>
                <a:gd name="connsiteX1680" fmla="*/ 11960800 w 12192000"/>
                <a:gd name="connsiteY1680" fmla="*/ 987404 h 1608850"/>
                <a:gd name="connsiteX1681" fmla="*/ 11952999 w 12192000"/>
                <a:gd name="connsiteY1681" fmla="*/ 987404 h 1608850"/>
                <a:gd name="connsiteX1682" fmla="*/ 11952999 w 12192000"/>
                <a:gd name="connsiteY1682" fmla="*/ 986242 h 1608850"/>
                <a:gd name="connsiteX1683" fmla="*/ 11952999 w 12192000"/>
                <a:gd name="connsiteY1683" fmla="*/ 978106 h 1608850"/>
                <a:gd name="connsiteX1684" fmla="*/ 11954114 w 12192000"/>
                <a:gd name="connsiteY1684" fmla="*/ 978106 h 1608850"/>
                <a:gd name="connsiteX1685" fmla="*/ 11961915 w 12192000"/>
                <a:gd name="connsiteY1685" fmla="*/ 978106 h 1608850"/>
                <a:gd name="connsiteX1686" fmla="*/ 11961915 w 12192000"/>
                <a:gd name="connsiteY1686" fmla="*/ 976943 h 1608850"/>
                <a:gd name="connsiteX1687" fmla="*/ 11961915 w 12192000"/>
                <a:gd name="connsiteY1687" fmla="*/ 968807 h 1608850"/>
                <a:gd name="connsiteX1688" fmla="*/ 11960800 w 12192000"/>
                <a:gd name="connsiteY1688" fmla="*/ 968807 h 1608850"/>
                <a:gd name="connsiteX1689" fmla="*/ 11952999 w 12192000"/>
                <a:gd name="connsiteY1689" fmla="*/ 968807 h 1608850"/>
                <a:gd name="connsiteX1690" fmla="*/ 11952999 w 12192000"/>
                <a:gd name="connsiteY1690" fmla="*/ 967645 h 1608850"/>
                <a:gd name="connsiteX1691" fmla="*/ 11952999 w 12192000"/>
                <a:gd name="connsiteY1691" fmla="*/ 959508 h 1608850"/>
                <a:gd name="connsiteX1692" fmla="*/ 11954114 w 12192000"/>
                <a:gd name="connsiteY1692" fmla="*/ 959508 h 1608850"/>
                <a:gd name="connsiteX1693" fmla="*/ 11961915 w 12192000"/>
                <a:gd name="connsiteY1693" fmla="*/ 959508 h 1608850"/>
                <a:gd name="connsiteX1694" fmla="*/ 11961915 w 12192000"/>
                <a:gd name="connsiteY1694" fmla="*/ 958637 h 1608850"/>
                <a:gd name="connsiteX1695" fmla="*/ 11961915 w 12192000"/>
                <a:gd name="connsiteY1695" fmla="*/ 952535 h 1608850"/>
                <a:gd name="connsiteX1696" fmla="*/ 11960800 w 12192000"/>
                <a:gd name="connsiteY1696" fmla="*/ 952535 h 1608850"/>
                <a:gd name="connsiteX1697" fmla="*/ 11952999 w 12192000"/>
                <a:gd name="connsiteY1697" fmla="*/ 952535 h 1608850"/>
                <a:gd name="connsiteX1698" fmla="*/ 11952999 w 12192000"/>
                <a:gd name="connsiteY1698" fmla="*/ 951372 h 1608850"/>
                <a:gd name="connsiteX1699" fmla="*/ 11952999 w 12192000"/>
                <a:gd name="connsiteY1699" fmla="*/ 943236 h 1608850"/>
                <a:gd name="connsiteX1700" fmla="*/ 11954114 w 12192000"/>
                <a:gd name="connsiteY1700" fmla="*/ 943236 h 1608850"/>
                <a:gd name="connsiteX1701" fmla="*/ 11961915 w 12192000"/>
                <a:gd name="connsiteY1701" fmla="*/ 943236 h 1608850"/>
                <a:gd name="connsiteX1702" fmla="*/ 11961915 w 12192000"/>
                <a:gd name="connsiteY1702" fmla="*/ 942074 h 1608850"/>
                <a:gd name="connsiteX1703" fmla="*/ 11961915 w 12192000"/>
                <a:gd name="connsiteY1703" fmla="*/ 933937 h 1608850"/>
                <a:gd name="connsiteX1704" fmla="*/ 11960800 w 12192000"/>
                <a:gd name="connsiteY1704" fmla="*/ 933937 h 1608850"/>
                <a:gd name="connsiteX1705" fmla="*/ 11952999 w 12192000"/>
                <a:gd name="connsiteY1705" fmla="*/ 933937 h 1608850"/>
                <a:gd name="connsiteX1706" fmla="*/ 11952999 w 12192000"/>
                <a:gd name="connsiteY1706" fmla="*/ 933066 h 1608850"/>
                <a:gd name="connsiteX1707" fmla="*/ 11952999 w 12192000"/>
                <a:gd name="connsiteY1707" fmla="*/ 926963 h 1608850"/>
                <a:gd name="connsiteX1708" fmla="*/ 11954114 w 12192000"/>
                <a:gd name="connsiteY1708" fmla="*/ 926963 h 1608850"/>
                <a:gd name="connsiteX1709" fmla="*/ 11961915 w 12192000"/>
                <a:gd name="connsiteY1709" fmla="*/ 926963 h 1608850"/>
                <a:gd name="connsiteX1710" fmla="*/ 11961915 w 12192000"/>
                <a:gd name="connsiteY1710" fmla="*/ 925801 h 1608850"/>
                <a:gd name="connsiteX1711" fmla="*/ 11961915 w 12192000"/>
                <a:gd name="connsiteY1711" fmla="*/ 917665 h 1608850"/>
                <a:gd name="connsiteX1712" fmla="*/ 11960800 w 12192000"/>
                <a:gd name="connsiteY1712" fmla="*/ 917665 h 1608850"/>
                <a:gd name="connsiteX1713" fmla="*/ 11952999 w 12192000"/>
                <a:gd name="connsiteY1713" fmla="*/ 917665 h 1608850"/>
                <a:gd name="connsiteX1714" fmla="*/ 11952999 w 12192000"/>
                <a:gd name="connsiteY1714" fmla="*/ 916503 h 1608850"/>
                <a:gd name="connsiteX1715" fmla="*/ 11952999 w 12192000"/>
                <a:gd name="connsiteY1715" fmla="*/ 908366 h 1608850"/>
                <a:gd name="connsiteX1716" fmla="*/ 11954114 w 12192000"/>
                <a:gd name="connsiteY1716" fmla="*/ 908366 h 1608850"/>
                <a:gd name="connsiteX1717" fmla="*/ 11961915 w 12192000"/>
                <a:gd name="connsiteY1717" fmla="*/ 908366 h 1608850"/>
                <a:gd name="connsiteX1718" fmla="*/ 11961915 w 12192000"/>
                <a:gd name="connsiteY1718" fmla="*/ 907204 h 1608850"/>
                <a:gd name="connsiteX1719" fmla="*/ 11961915 w 12192000"/>
                <a:gd name="connsiteY1719" fmla="*/ 899068 h 1608850"/>
                <a:gd name="connsiteX1720" fmla="*/ 11960800 w 12192000"/>
                <a:gd name="connsiteY1720" fmla="*/ 899068 h 1608850"/>
                <a:gd name="connsiteX1721" fmla="*/ 11952999 w 12192000"/>
                <a:gd name="connsiteY1721" fmla="*/ 899068 h 1608850"/>
                <a:gd name="connsiteX1722" fmla="*/ 11952999 w 12192000"/>
                <a:gd name="connsiteY1722" fmla="*/ 898196 h 1608850"/>
                <a:gd name="connsiteX1723" fmla="*/ 11952999 w 12192000"/>
                <a:gd name="connsiteY1723" fmla="*/ 892094 h 1608850"/>
                <a:gd name="connsiteX1724" fmla="*/ 11954114 w 12192000"/>
                <a:gd name="connsiteY1724" fmla="*/ 892094 h 1608850"/>
                <a:gd name="connsiteX1725" fmla="*/ 11961915 w 12192000"/>
                <a:gd name="connsiteY1725" fmla="*/ 892094 h 1608850"/>
                <a:gd name="connsiteX1726" fmla="*/ 11961915 w 12192000"/>
                <a:gd name="connsiteY1726" fmla="*/ 890931 h 1608850"/>
                <a:gd name="connsiteX1727" fmla="*/ 11961915 w 12192000"/>
                <a:gd name="connsiteY1727" fmla="*/ 882795 h 1608850"/>
                <a:gd name="connsiteX1728" fmla="*/ 11960800 w 12192000"/>
                <a:gd name="connsiteY1728" fmla="*/ 882795 h 1608850"/>
                <a:gd name="connsiteX1729" fmla="*/ 11952999 w 12192000"/>
                <a:gd name="connsiteY1729" fmla="*/ 882795 h 1608850"/>
                <a:gd name="connsiteX1730" fmla="*/ 11952999 w 12192000"/>
                <a:gd name="connsiteY1730" fmla="*/ 881633 h 1608850"/>
                <a:gd name="connsiteX1731" fmla="*/ 11952999 w 12192000"/>
                <a:gd name="connsiteY1731" fmla="*/ 873496 h 1608850"/>
                <a:gd name="connsiteX1732" fmla="*/ 11954114 w 12192000"/>
                <a:gd name="connsiteY1732" fmla="*/ 873496 h 1608850"/>
                <a:gd name="connsiteX1733" fmla="*/ 11961915 w 12192000"/>
                <a:gd name="connsiteY1733" fmla="*/ 873496 h 1608850"/>
                <a:gd name="connsiteX1734" fmla="*/ 11961915 w 12192000"/>
                <a:gd name="connsiteY1734" fmla="*/ 872625 h 1608850"/>
                <a:gd name="connsiteX1735" fmla="*/ 11961915 w 12192000"/>
                <a:gd name="connsiteY1735" fmla="*/ 866523 h 1608850"/>
                <a:gd name="connsiteX1736" fmla="*/ 11960800 w 12192000"/>
                <a:gd name="connsiteY1736" fmla="*/ 866523 h 1608850"/>
                <a:gd name="connsiteX1737" fmla="*/ 11952999 w 12192000"/>
                <a:gd name="connsiteY1737" fmla="*/ 866523 h 1608850"/>
                <a:gd name="connsiteX1738" fmla="*/ 11952999 w 12192000"/>
                <a:gd name="connsiteY1738" fmla="*/ 865360 h 1608850"/>
                <a:gd name="connsiteX1739" fmla="*/ 11952999 w 12192000"/>
                <a:gd name="connsiteY1739" fmla="*/ 857224 h 1608850"/>
                <a:gd name="connsiteX1740" fmla="*/ 11954114 w 12192000"/>
                <a:gd name="connsiteY1740" fmla="*/ 857224 h 1608850"/>
                <a:gd name="connsiteX1741" fmla="*/ 11961915 w 12192000"/>
                <a:gd name="connsiteY1741" fmla="*/ 857224 h 1608850"/>
                <a:gd name="connsiteX1742" fmla="*/ 11961915 w 12192000"/>
                <a:gd name="connsiteY1742" fmla="*/ 856062 h 1608850"/>
                <a:gd name="connsiteX1743" fmla="*/ 11961915 w 12192000"/>
                <a:gd name="connsiteY1743" fmla="*/ 847925 h 1608850"/>
                <a:gd name="connsiteX1744" fmla="*/ 11960800 w 12192000"/>
                <a:gd name="connsiteY1744" fmla="*/ 847925 h 1608850"/>
                <a:gd name="connsiteX1745" fmla="*/ 11952999 w 12192000"/>
                <a:gd name="connsiteY1745" fmla="*/ 847925 h 1608850"/>
                <a:gd name="connsiteX1746" fmla="*/ 11952999 w 12192000"/>
                <a:gd name="connsiteY1746" fmla="*/ 846763 h 1608850"/>
                <a:gd name="connsiteX1747" fmla="*/ 11952999 w 12192000"/>
                <a:gd name="connsiteY1747" fmla="*/ 838627 h 1608850"/>
                <a:gd name="connsiteX1748" fmla="*/ 11954114 w 12192000"/>
                <a:gd name="connsiteY1748" fmla="*/ 838627 h 1608850"/>
                <a:gd name="connsiteX1749" fmla="*/ 11961915 w 12192000"/>
                <a:gd name="connsiteY1749" fmla="*/ 838627 h 1608850"/>
                <a:gd name="connsiteX1750" fmla="*/ 11961915 w 12192000"/>
                <a:gd name="connsiteY1750" fmla="*/ 837755 h 1608850"/>
                <a:gd name="connsiteX1751" fmla="*/ 11961915 w 12192000"/>
                <a:gd name="connsiteY1751" fmla="*/ 831653 h 1608850"/>
                <a:gd name="connsiteX1752" fmla="*/ 11960800 w 12192000"/>
                <a:gd name="connsiteY1752" fmla="*/ 831653 h 1608850"/>
                <a:gd name="connsiteX1753" fmla="*/ 11952999 w 12192000"/>
                <a:gd name="connsiteY1753" fmla="*/ 831653 h 1608850"/>
                <a:gd name="connsiteX1754" fmla="*/ 11952999 w 12192000"/>
                <a:gd name="connsiteY1754" fmla="*/ 830491 h 1608850"/>
                <a:gd name="connsiteX1755" fmla="*/ 11952999 w 12192000"/>
                <a:gd name="connsiteY1755" fmla="*/ 822354 h 1608850"/>
                <a:gd name="connsiteX1756" fmla="*/ 11954114 w 12192000"/>
                <a:gd name="connsiteY1756" fmla="*/ 822354 h 1608850"/>
                <a:gd name="connsiteX1757" fmla="*/ 11961915 w 12192000"/>
                <a:gd name="connsiteY1757" fmla="*/ 822354 h 1608850"/>
                <a:gd name="connsiteX1758" fmla="*/ 11961915 w 12192000"/>
                <a:gd name="connsiteY1758" fmla="*/ 821192 h 1608850"/>
                <a:gd name="connsiteX1759" fmla="*/ 11961915 w 12192000"/>
                <a:gd name="connsiteY1759" fmla="*/ 813056 h 1608850"/>
                <a:gd name="connsiteX1760" fmla="*/ 11960800 w 12192000"/>
                <a:gd name="connsiteY1760" fmla="*/ 813056 h 1608850"/>
                <a:gd name="connsiteX1761" fmla="*/ 11952999 w 12192000"/>
                <a:gd name="connsiteY1761" fmla="*/ 813056 h 1608850"/>
                <a:gd name="connsiteX1762" fmla="*/ 11952999 w 12192000"/>
                <a:gd name="connsiteY1762" fmla="*/ 811893 h 1608850"/>
                <a:gd name="connsiteX1763" fmla="*/ 11952999 w 12192000"/>
                <a:gd name="connsiteY1763" fmla="*/ 803757 h 1608850"/>
                <a:gd name="connsiteX1764" fmla="*/ 11954114 w 12192000"/>
                <a:gd name="connsiteY1764" fmla="*/ 803757 h 1608850"/>
                <a:gd name="connsiteX1765" fmla="*/ 11961915 w 12192000"/>
                <a:gd name="connsiteY1765" fmla="*/ 803757 h 1608850"/>
                <a:gd name="connsiteX1766" fmla="*/ 11961915 w 12192000"/>
                <a:gd name="connsiteY1766" fmla="*/ 802885 h 1608850"/>
                <a:gd name="connsiteX1767" fmla="*/ 11961915 w 12192000"/>
                <a:gd name="connsiteY1767" fmla="*/ 796783 h 1608850"/>
                <a:gd name="connsiteX1768" fmla="*/ 11960800 w 12192000"/>
                <a:gd name="connsiteY1768" fmla="*/ 796783 h 1608850"/>
                <a:gd name="connsiteX1769" fmla="*/ 11952999 w 12192000"/>
                <a:gd name="connsiteY1769" fmla="*/ 796783 h 1608850"/>
                <a:gd name="connsiteX1770" fmla="*/ 11952999 w 12192000"/>
                <a:gd name="connsiteY1770" fmla="*/ 795621 h 1608850"/>
                <a:gd name="connsiteX1771" fmla="*/ 11952999 w 12192000"/>
                <a:gd name="connsiteY1771" fmla="*/ 787484 h 1608850"/>
                <a:gd name="connsiteX1772" fmla="*/ 11954114 w 12192000"/>
                <a:gd name="connsiteY1772" fmla="*/ 787484 h 1608850"/>
                <a:gd name="connsiteX1773" fmla="*/ 11961915 w 12192000"/>
                <a:gd name="connsiteY1773" fmla="*/ 787484 h 1608850"/>
                <a:gd name="connsiteX1774" fmla="*/ 11960800 w 12192000"/>
                <a:gd name="connsiteY1774" fmla="*/ 785741 h 1608850"/>
                <a:gd name="connsiteX1775" fmla="*/ 11952999 w 12192000"/>
                <a:gd name="connsiteY1775" fmla="*/ 773537 h 1608850"/>
                <a:gd name="connsiteX1776" fmla="*/ 11952999 w 12192000"/>
                <a:gd name="connsiteY1776" fmla="*/ 736342 h 1608850"/>
                <a:gd name="connsiteX1777" fmla="*/ 12102343 w 12192000"/>
                <a:gd name="connsiteY1777" fmla="*/ 736342 h 1608850"/>
                <a:gd name="connsiteX1778" fmla="*/ 12115716 w 12192000"/>
                <a:gd name="connsiteY1778" fmla="*/ 757264 h 1608850"/>
                <a:gd name="connsiteX1779" fmla="*/ 12115716 w 12192000"/>
                <a:gd name="connsiteY1779" fmla="*/ 803757 h 1608850"/>
                <a:gd name="connsiteX1780" fmla="*/ 12114602 w 12192000"/>
                <a:gd name="connsiteY1780" fmla="*/ 803757 h 1608850"/>
                <a:gd name="connsiteX1781" fmla="*/ 12106800 w 12192000"/>
                <a:gd name="connsiteY1781" fmla="*/ 803757 h 1608850"/>
                <a:gd name="connsiteX1782" fmla="*/ 12106800 w 12192000"/>
                <a:gd name="connsiteY1782" fmla="*/ 804919 h 1608850"/>
                <a:gd name="connsiteX1783" fmla="*/ 12106800 w 12192000"/>
                <a:gd name="connsiteY1783" fmla="*/ 813056 h 1608850"/>
                <a:gd name="connsiteX1784" fmla="*/ 12107915 w 12192000"/>
                <a:gd name="connsiteY1784" fmla="*/ 813056 h 1608850"/>
                <a:gd name="connsiteX1785" fmla="*/ 12115716 w 12192000"/>
                <a:gd name="connsiteY1785" fmla="*/ 813056 h 1608850"/>
                <a:gd name="connsiteX1786" fmla="*/ 12115716 w 12192000"/>
                <a:gd name="connsiteY1786" fmla="*/ 814218 h 1608850"/>
                <a:gd name="connsiteX1787" fmla="*/ 12115716 w 12192000"/>
                <a:gd name="connsiteY1787" fmla="*/ 822354 h 1608850"/>
                <a:gd name="connsiteX1788" fmla="*/ 12114602 w 12192000"/>
                <a:gd name="connsiteY1788" fmla="*/ 822354 h 1608850"/>
                <a:gd name="connsiteX1789" fmla="*/ 12106800 w 12192000"/>
                <a:gd name="connsiteY1789" fmla="*/ 822354 h 1608850"/>
                <a:gd name="connsiteX1790" fmla="*/ 12106800 w 12192000"/>
                <a:gd name="connsiteY1790" fmla="*/ 823516 h 1608850"/>
                <a:gd name="connsiteX1791" fmla="*/ 12106800 w 12192000"/>
                <a:gd name="connsiteY1791" fmla="*/ 831653 h 1608850"/>
                <a:gd name="connsiteX1792" fmla="*/ 12107915 w 12192000"/>
                <a:gd name="connsiteY1792" fmla="*/ 831653 h 1608850"/>
                <a:gd name="connsiteX1793" fmla="*/ 12115716 w 12192000"/>
                <a:gd name="connsiteY1793" fmla="*/ 831653 h 1608850"/>
                <a:gd name="connsiteX1794" fmla="*/ 12115716 w 12192000"/>
                <a:gd name="connsiteY1794" fmla="*/ 832525 h 1608850"/>
                <a:gd name="connsiteX1795" fmla="*/ 12115716 w 12192000"/>
                <a:gd name="connsiteY1795" fmla="*/ 838627 h 1608850"/>
                <a:gd name="connsiteX1796" fmla="*/ 12114602 w 12192000"/>
                <a:gd name="connsiteY1796" fmla="*/ 838627 h 1608850"/>
                <a:gd name="connsiteX1797" fmla="*/ 12106800 w 12192000"/>
                <a:gd name="connsiteY1797" fmla="*/ 838627 h 1608850"/>
                <a:gd name="connsiteX1798" fmla="*/ 12106800 w 12192000"/>
                <a:gd name="connsiteY1798" fmla="*/ 839789 h 1608850"/>
                <a:gd name="connsiteX1799" fmla="*/ 12106800 w 12192000"/>
                <a:gd name="connsiteY1799" fmla="*/ 847925 h 1608850"/>
                <a:gd name="connsiteX1800" fmla="*/ 12107915 w 12192000"/>
                <a:gd name="connsiteY1800" fmla="*/ 847925 h 1608850"/>
                <a:gd name="connsiteX1801" fmla="*/ 12115716 w 12192000"/>
                <a:gd name="connsiteY1801" fmla="*/ 847925 h 1608850"/>
                <a:gd name="connsiteX1802" fmla="*/ 12115716 w 12192000"/>
                <a:gd name="connsiteY1802" fmla="*/ 849088 h 1608850"/>
                <a:gd name="connsiteX1803" fmla="*/ 12115716 w 12192000"/>
                <a:gd name="connsiteY1803" fmla="*/ 857224 h 1608850"/>
                <a:gd name="connsiteX1804" fmla="*/ 12114602 w 12192000"/>
                <a:gd name="connsiteY1804" fmla="*/ 857224 h 1608850"/>
                <a:gd name="connsiteX1805" fmla="*/ 12106800 w 12192000"/>
                <a:gd name="connsiteY1805" fmla="*/ 857224 h 1608850"/>
                <a:gd name="connsiteX1806" fmla="*/ 12106800 w 12192000"/>
                <a:gd name="connsiteY1806" fmla="*/ 858386 h 1608850"/>
                <a:gd name="connsiteX1807" fmla="*/ 12106800 w 12192000"/>
                <a:gd name="connsiteY1807" fmla="*/ 866523 h 1608850"/>
                <a:gd name="connsiteX1808" fmla="*/ 12107915 w 12192000"/>
                <a:gd name="connsiteY1808" fmla="*/ 866523 h 1608850"/>
                <a:gd name="connsiteX1809" fmla="*/ 12115716 w 12192000"/>
                <a:gd name="connsiteY1809" fmla="*/ 866523 h 1608850"/>
                <a:gd name="connsiteX1810" fmla="*/ 12115716 w 12192000"/>
                <a:gd name="connsiteY1810" fmla="*/ 867394 h 1608850"/>
                <a:gd name="connsiteX1811" fmla="*/ 12115716 w 12192000"/>
                <a:gd name="connsiteY1811" fmla="*/ 873496 h 1608850"/>
                <a:gd name="connsiteX1812" fmla="*/ 12114602 w 12192000"/>
                <a:gd name="connsiteY1812" fmla="*/ 873496 h 1608850"/>
                <a:gd name="connsiteX1813" fmla="*/ 12106800 w 12192000"/>
                <a:gd name="connsiteY1813" fmla="*/ 873496 h 1608850"/>
                <a:gd name="connsiteX1814" fmla="*/ 12106800 w 12192000"/>
                <a:gd name="connsiteY1814" fmla="*/ 874659 h 1608850"/>
                <a:gd name="connsiteX1815" fmla="*/ 12106800 w 12192000"/>
                <a:gd name="connsiteY1815" fmla="*/ 882795 h 1608850"/>
                <a:gd name="connsiteX1816" fmla="*/ 12107915 w 12192000"/>
                <a:gd name="connsiteY1816" fmla="*/ 882795 h 1608850"/>
                <a:gd name="connsiteX1817" fmla="*/ 12115716 w 12192000"/>
                <a:gd name="connsiteY1817" fmla="*/ 882795 h 1608850"/>
                <a:gd name="connsiteX1818" fmla="*/ 12115716 w 12192000"/>
                <a:gd name="connsiteY1818" fmla="*/ 883957 h 1608850"/>
                <a:gd name="connsiteX1819" fmla="*/ 12115716 w 12192000"/>
                <a:gd name="connsiteY1819" fmla="*/ 892094 h 1608850"/>
                <a:gd name="connsiteX1820" fmla="*/ 12114602 w 12192000"/>
                <a:gd name="connsiteY1820" fmla="*/ 892094 h 1608850"/>
                <a:gd name="connsiteX1821" fmla="*/ 12106800 w 12192000"/>
                <a:gd name="connsiteY1821" fmla="*/ 892094 h 1608850"/>
                <a:gd name="connsiteX1822" fmla="*/ 12106800 w 12192000"/>
                <a:gd name="connsiteY1822" fmla="*/ 892965 h 1608850"/>
                <a:gd name="connsiteX1823" fmla="*/ 12106800 w 12192000"/>
                <a:gd name="connsiteY1823" fmla="*/ 899068 h 1608850"/>
                <a:gd name="connsiteX1824" fmla="*/ 12107915 w 12192000"/>
                <a:gd name="connsiteY1824" fmla="*/ 899068 h 1608850"/>
                <a:gd name="connsiteX1825" fmla="*/ 12115716 w 12192000"/>
                <a:gd name="connsiteY1825" fmla="*/ 899068 h 1608850"/>
                <a:gd name="connsiteX1826" fmla="*/ 12115716 w 12192000"/>
                <a:gd name="connsiteY1826" fmla="*/ 900230 h 1608850"/>
                <a:gd name="connsiteX1827" fmla="*/ 12115716 w 12192000"/>
                <a:gd name="connsiteY1827" fmla="*/ 908366 h 1608850"/>
                <a:gd name="connsiteX1828" fmla="*/ 12114602 w 12192000"/>
                <a:gd name="connsiteY1828" fmla="*/ 908366 h 1608850"/>
                <a:gd name="connsiteX1829" fmla="*/ 12106800 w 12192000"/>
                <a:gd name="connsiteY1829" fmla="*/ 908366 h 1608850"/>
                <a:gd name="connsiteX1830" fmla="*/ 12106800 w 12192000"/>
                <a:gd name="connsiteY1830" fmla="*/ 909528 h 1608850"/>
                <a:gd name="connsiteX1831" fmla="*/ 12106800 w 12192000"/>
                <a:gd name="connsiteY1831" fmla="*/ 917665 h 1608850"/>
                <a:gd name="connsiteX1832" fmla="*/ 12107915 w 12192000"/>
                <a:gd name="connsiteY1832" fmla="*/ 917665 h 1608850"/>
                <a:gd name="connsiteX1833" fmla="*/ 12115716 w 12192000"/>
                <a:gd name="connsiteY1833" fmla="*/ 917665 h 1608850"/>
                <a:gd name="connsiteX1834" fmla="*/ 12115716 w 12192000"/>
                <a:gd name="connsiteY1834" fmla="*/ 918827 h 1608850"/>
                <a:gd name="connsiteX1835" fmla="*/ 12115716 w 12192000"/>
                <a:gd name="connsiteY1835" fmla="*/ 926963 h 1608850"/>
                <a:gd name="connsiteX1836" fmla="*/ 12114602 w 12192000"/>
                <a:gd name="connsiteY1836" fmla="*/ 926963 h 1608850"/>
                <a:gd name="connsiteX1837" fmla="*/ 12106800 w 12192000"/>
                <a:gd name="connsiteY1837" fmla="*/ 926963 h 1608850"/>
                <a:gd name="connsiteX1838" fmla="*/ 12106800 w 12192000"/>
                <a:gd name="connsiteY1838" fmla="*/ 927835 h 1608850"/>
                <a:gd name="connsiteX1839" fmla="*/ 12106800 w 12192000"/>
                <a:gd name="connsiteY1839" fmla="*/ 933937 h 1608850"/>
                <a:gd name="connsiteX1840" fmla="*/ 12107915 w 12192000"/>
                <a:gd name="connsiteY1840" fmla="*/ 933937 h 1608850"/>
                <a:gd name="connsiteX1841" fmla="*/ 12115716 w 12192000"/>
                <a:gd name="connsiteY1841" fmla="*/ 933937 h 1608850"/>
                <a:gd name="connsiteX1842" fmla="*/ 12115716 w 12192000"/>
                <a:gd name="connsiteY1842" fmla="*/ 935100 h 1608850"/>
                <a:gd name="connsiteX1843" fmla="*/ 12115716 w 12192000"/>
                <a:gd name="connsiteY1843" fmla="*/ 943236 h 1608850"/>
                <a:gd name="connsiteX1844" fmla="*/ 12114602 w 12192000"/>
                <a:gd name="connsiteY1844" fmla="*/ 943236 h 1608850"/>
                <a:gd name="connsiteX1845" fmla="*/ 12106800 w 12192000"/>
                <a:gd name="connsiteY1845" fmla="*/ 943236 h 1608850"/>
                <a:gd name="connsiteX1846" fmla="*/ 12106800 w 12192000"/>
                <a:gd name="connsiteY1846" fmla="*/ 944398 h 1608850"/>
                <a:gd name="connsiteX1847" fmla="*/ 12106800 w 12192000"/>
                <a:gd name="connsiteY1847" fmla="*/ 952535 h 1608850"/>
                <a:gd name="connsiteX1848" fmla="*/ 12107915 w 12192000"/>
                <a:gd name="connsiteY1848" fmla="*/ 952535 h 1608850"/>
                <a:gd name="connsiteX1849" fmla="*/ 12115716 w 12192000"/>
                <a:gd name="connsiteY1849" fmla="*/ 952535 h 1608850"/>
                <a:gd name="connsiteX1850" fmla="*/ 12115716 w 12192000"/>
                <a:gd name="connsiteY1850" fmla="*/ 953406 h 1608850"/>
                <a:gd name="connsiteX1851" fmla="*/ 12115716 w 12192000"/>
                <a:gd name="connsiteY1851" fmla="*/ 959508 h 1608850"/>
                <a:gd name="connsiteX1852" fmla="*/ 12114602 w 12192000"/>
                <a:gd name="connsiteY1852" fmla="*/ 959508 h 1608850"/>
                <a:gd name="connsiteX1853" fmla="*/ 12106800 w 12192000"/>
                <a:gd name="connsiteY1853" fmla="*/ 959508 h 1608850"/>
                <a:gd name="connsiteX1854" fmla="*/ 12106800 w 12192000"/>
                <a:gd name="connsiteY1854" fmla="*/ 960671 h 1608850"/>
                <a:gd name="connsiteX1855" fmla="*/ 12106800 w 12192000"/>
                <a:gd name="connsiteY1855" fmla="*/ 968807 h 1608850"/>
                <a:gd name="connsiteX1856" fmla="*/ 12107915 w 12192000"/>
                <a:gd name="connsiteY1856" fmla="*/ 968807 h 1608850"/>
                <a:gd name="connsiteX1857" fmla="*/ 12115716 w 12192000"/>
                <a:gd name="connsiteY1857" fmla="*/ 968807 h 1608850"/>
                <a:gd name="connsiteX1858" fmla="*/ 12115716 w 12192000"/>
                <a:gd name="connsiteY1858" fmla="*/ 969969 h 1608850"/>
                <a:gd name="connsiteX1859" fmla="*/ 12115716 w 12192000"/>
                <a:gd name="connsiteY1859" fmla="*/ 978106 h 1608850"/>
                <a:gd name="connsiteX1860" fmla="*/ 12114602 w 12192000"/>
                <a:gd name="connsiteY1860" fmla="*/ 978106 h 1608850"/>
                <a:gd name="connsiteX1861" fmla="*/ 12106800 w 12192000"/>
                <a:gd name="connsiteY1861" fmla="*/ 978106 h 1608850"/>
                <a:gd name="connsiteX1862" fmla="*/ 12106800 w 12192000"/>
                <a:gd name="connsiteY1862" fmla="*/ 979268 h 1608850"/>
                <a:gd name="connsiteX1863" fmla="*/ 12106800 w 12192000"/>
                <a:gd name="connsiteY1863" fmla="*/ 987404 h 1608850"/>
                <a:gd name="connsiteX1864" fmla="*/ 12107915 w 12192000"/>
                <a:gd name="connsiteY1864" fmla="*/ 987404 h 1608850"/>
                <a:gd name="connsiteX1865" fmla="*/ 12115716 w 12192000"/>
                <a:gd name="connsiteY1865" fmla="*/ 987404 h 1608850"/>
                <a:gd name="connsiteX1866" fmla="*/ 12115716 w 12192000"/>
                <a:gd name="connsiteY1866" fmla="*/ 988276 h 1608850"/>
                <a:gd name="connsiteX1867" fmla="*/ 12115716 w 12192000"/>
                <a:gd name="connsiteY1867" fmla="*/ 994378 h 1608850"/>
                <a:gd name="connsiteX1868" fmla="*/ 12114602 w 12192000"/>
                <a:gd name="connsiteY1868" fmla="*/ 994378 h 1608850"/>
                <a:gd name="connsiteX1869" fmla="*/ 12106800 w 12192000"/>
                <a:gd name="connsiteY1869" fmla="*/ 994378 h 1608850"/>
                <a:gd name="connsiteX1870" fmla="*/ 12106800 w 12192000"/>
                <a:gd name="connsiteY1870" fmla="*/ 995540 h 1608850"/>
                <a:gd name="connsiteX1871" fmla="*/ 12106800 w 12192000"/>
                <a:gd name="connsiteY1871" fmla="*/ 1003677 h 1608850"/>
                <a:gd name="connsiteX1872" fmla="*/ 12131319 w 12192000"/>
                <a:gd name="connsiteY1872" fmla="*/ 1024599 h 1608850"/>
                <a:gd name="connsiteX1873" fmla="*/ 12130206 w 12192000"/>
                <a:gd name="connsiteY1873" fmla="*/ 1029248 h 1608850"/>
                <a:gd name="connsiteX1874" fmla="*/ 12122403 w 12192000"/>
                <a:gd name="connsiteY1874" fmla="*/ 1029248 h 1608850"/>
                <a:gd name="connsiteX1875" fmla="*/ 12122403 w 12192000"/>
                <a:gd name="connsiteY1875" fmla="*/ 1040036 h 1608850"/>
                <a:gd name="connsiteX1876" fmla="*/ 12122403 w 12192000"/>
                <a:gd name="connsiteY1876" fmla="*/ 1046874 h 1608850"/>
                <a:gd name="connsiteX1877" fmla="*/ 12131319 w 12192000"/>
                <a:gd name="connsiteY1877" fmla="*/ 1046874 h 1608850"/>
                <a:gd name="connsiteX1878" fmla="*/ 12131319 w 12192000"/>
                <a:gd name="connsiteY1878" fmla="*/ 1043196 h 1608850"/>
                <a:gd name="connsiteX1879" fmla="*/ 12132434 w 12192000"/>
                <a:gd name="connsiteY1879" fmla="*/ 1042615 h 1608850"/>
                <a:gd name="connsiteX1880" fmla="*/ 12140235 w 12192000"/>
                <a:gd name="connsiteY1880" fmla="*/ 1038547 h 1608850"/>
                <a:gd name="connsiteX1881" fmla="*/ 12142186 w 12192000"/>
                <a:gd name="connsiteY1881" fmla="*/ 1038547 h 1608850"/>
                <a:gd name="connsiteX1882" fmla="*/ 12155839 w 12192000"/>
                <a:gd name="connsiteY1882" fmla="*/ 1038547 h 1608850"/>
                <a:gd name="connsiteX1883" fmla="*/ 12155839 w 12192000"/>
                <a:gd name="connsiteY1883" fmla="*/ 1039709 h 1608850"/>
                <a:gd name="connsiteX1884" fmla="*/ 12155839 w 12192000"/>
                <a:gd name="connsiteY1884" fmla="*/ 1046874 h 1608850"/>
                <a:gd name="connsiteX1885" fmla="*/ 12192000 w 12192000"/>
                <a:gd name="connsiteY1885" fmla="*/ 1046874 h 1608850"/>
                <a:gd name="connsiteX1886" fmla="*/ 12192000 w 12192000"/>
                <a:gd name="connsiteY1886" fmla="*/ 1070905 h 1608850"/>
                <a:gd name="connsiteX1887" fmla="*/ 12192000 w 12192000"/>
                <a:gd name="connsiteY1887" fmla="*/ 1121663 h 1608850"/>
                <a:gd name="connsiteX1888" fmla="*/ 12192000 w 12192000"/>
                <a:gd name="connsiteY1888" fmla="*/ 1608850 h 1608850"/>
                <a:gd name="connsiteX1889" fmla="*/ 0 w 12192000"/>
                <a:gd name="connsiteY1889" fmla="*/ 1608850 h 1608850"/>
                <a:gd name="connsiteX1890" fmla="*/ 0 w 12192000"/>
                <a:gd name="connsiteY1890" fmla="*/ 1046874 h 1608850"/>
                <a:gd name="connsiteX1891" fmla="*/ 65773 w 12192000"/>
                <a:gd name="connsiteY1891" fmla="*/ 1046874 h 1608850"/>
                <a:gd name="connsiteX1892" fmla="*/ 82231 w 12192000"/>
                <a:gd name="connsiteY1892" fmla="*/ 1045519 h 1608850"/>
                <a:gd name="connsiteX1893" fmla="*/ 82231 w 12192000"/>
                <a:gd name="connsiteY1893" fmla="*/ 1012974 h 1608850"/>
                <a:gd name="connsiteX1894" fmla="*/ 126811 w 12192000"/>
                <a:gd name="connsiteY1894" fmla="*/ 1012974 h 1608850"/>
                <a:gd name="connsiteX1895" fmla="*/ 126811 w 12192000"/>
                <a:gd name="connsiteY1895" fmla="*/ 994377 h 1608850"/>
                <a:gd name="connsiteX1896" fmla="*/ 220430 w 12192000"/>
                <a:gd name="connsiteY1896" fmla="*/ 994377 h 1608850"/>
                <a:gd name="connsiteX1897" fmla="*/ 220430 w 12192000"/>
                <a:gd name="connsiteY1897" fmla="*/ 1006000 h 1608850"/>
                <a:gd name="connsiteX1898" fmla="*/ 280612 w 12192000"/>
                <a:gd name="connsiteY1898" fmla="*/ 1006000 h 1608850"/>
                <a:gd name="connsiteX1899" fmla="*/ 280612 w 12192000"/>
                <a:gd name="connsiteY1899" fmla="*/ 1012974 h 1608850"/>
                <a:gd name="connsiteX1900" fmla="*/ 298444 w 12192000"/>
                <a:gd name="connsiteY1900" fmla="*/ 1012974 h 1608850"/>
                <a:gd name="connsiteX1901" fmla="*/ 298444 w 12192000"/>
                <a:gd name="connsiteY1901" fmla="*/ 1019948 h 1608850"/>
                <a:gd name="connsiteX1902" fmla="*/ 314048 w 12192000"/>
                <a:gd name="connsiteY1902" fmla="*/ 1019948 h 1608850"/>
                <a:gd name="connsiteX1903" fmla="*/ 314048 w 12192000"/>
                <a:gd name="connsiteY1903" fmla="*/ 915339 h 1608850"/>
                <a:gd name="connsiteX1904" fmla="*/ 360858 w 12192000"/>
                <a:gd name="connsiteY1904" fmla="*/ 901391 h 1608850"/>
                <a:gd name="connsiteX1905" fmla="*/ 447789 w 12192000"/>
                <a:gd name="connsiteY1905" fmla="*/ 901391 h 1608850"/>
                <a:gd name="connsiteX1906" fmla="*/ 447789 w 12192000"/>
                <a:gd name="connsiteY1906" fmla="*/ 734017 h 1608850"/>
                <a:gd name="connsiteX1907" fmla="*/ 472308 w 12192000"/>
                <a:gd name="connsiteY1907" fmla="*/ 722393 h 1608850"/>
                <a:gd name="connsiteX1908" fmla="*/ 579301 w 12192000"/>
                <a:gd name="connsiteY1908" fmla="*/ 703796 h 1608850"/>
                <a:gd name="connsiteX1909" fmla="*/ 617194 w 12192000"/>
                <a:gd name="connsiteY1909" fmla="*/ 715419 h 1608850"/>
                <a:gd name="connsiteX1910" fmla="*/ 623881 w 12192000"/>
                <a:gd name="connsiteY1910" fmla="*/ 722393 h 1608850"/>
                <a:gd name="connsiteX1911" fmla="*/ 623881 w 12192000"/>
                <a:gd name="connsiteY1911" fmla="*/ 1033896 h 1608850"/>
                <a:gd name="connsiteX1912" fmla="*/ 639484 w 12192000"/>
                <a:gd name="connsiteY1912" fmla="*/ 1033896 h 1608850"/>
                <a:gd name="connsiteX1913" fmla="*/ 639484 w 12192000"/>
                <a:gd name="connsiteY1913" fmla="*/ 908365 h 1608850"/>
                <a:gd name="connsiteX1914" fmla="*/ 652858 w 12192000"/>
                <a:gd name="connsiteY1914" fmla="*/ 908365 h 1608850"/>
                <a:gd name="connsiteX1915" fmla="*/ 652858 w 12192000"/>
                <a:gd name="connsiteY1915" fmla="*/ 896742 h 1608850"/>
                <a:gd name="connsiteX1916" fmla="*/ 666232 w 12192000"/>
                <a:gd name="connsiteY1916" fmla="*/ 889768 h 1608850"/>
                <a:gd name="connsiteX1917" fmla="*/ 677377 w 12192000"/>
                <a:gd name="connsiteY1917" fmla="*/ 889768 h 1608850"/>
                <a:gd name="connsiteX1918" fmla="*/ 677377 w 12192000"/>
                <a:gd name="connsiteY1918" fmla="*/ 878145 h 1608850"/>
                <a:gd name="connsiteX1919" fmla="*/ 686293 w 12192000"/>
                <a:gd name="connsiteY1919" fmla="*/ 871171 h 1608850"/>
                <a:gd name="connsiteX1920" fmla="*/ 708584 w 12192000"/>
                <a:gd name="connsiteY1920" fmla="*/ 871171 h 1608850"/>
                <a:gd name="connsiteX1921" fmla="*/ 708584 w 12192000"/>
                <a:gd name="connsiteY1921" fmla="*/ 908365 h 1608850"/>
                <a:gd name="connsiteX1922" fmla="*/ 755393 w 12192000"/>
                <a:gd name="connsiteY1922" fmla="*/ 908365 h 1608850"/>
                <a:gd name="connsiteX1923" fmla="*/ 755393 w 12192000"/>
                <a:gd name="connsiteY1923" fmla="*/ 1038546 h 1608850"/>
                <a:gd name="connsiteX1924" fmla="*/ 773225 w 12192000"/>
                <a:gd name="connsiteY1924" fmla="*/ 1038546 h 1608850"/>
                <a:gd name="connsiteX1925" fmla="*/ 791057 w 12192000"/>
                <a:gd name="connsiteY1925" fmla="*/ 1031572 h 1608850"/>
                <a:gd name="connsiteX1926" fmla="*/ 791057 w 12192000"/>
                <a:gd name="connsiteY1926" fmla="*/ 1022273 h 1608850"/>
                <a:gd name="connsiteX1927" fmla="*/ 784370 w 12192000"/>
                <a:gd name="connsiteY1927" fmla="*/ 1019948 h 1608850"/>
                <a:gd name="connsiteX1928" fmla="*/ 784370 w 12192000"/>
                <a:gd name="connsiteY1928" fmla="*/ 1012974 h 1608850"/>
                <a:gd name="connsiteX1929" fmla="*/ 791057 w 12192000"/>
                <a:gd name="connsiteY1929" fmla="*/ 1008325 h 1608850"/>
                <a:gd name="connsiteX1930" fmla="*/ 791057 w 12192000"/>
                <a:gd name="connsiteY1930" fmla="*/ 957183 h 1608850"/>
                <a:gd name="connsiteX1931" fmla="*/ 784370 w 12192000"/>
                <a:gd name="connsiteY1931" fmla="*/ 954858 h 1608850"/>
                <a:gd name="connsiteX1932" fmla="*/ 784370 w 12192000"/>
                <a:gd name="connsiteY1932" fmla="*/ 947884 h 1608850"/>
                <a:gd name="connsiteX1933" fmla="*/ 791057 w 12192000"/>
                <a:gd name="connsiteY1933" fmla="*/ 943235 h 1608850"/>
                <a:gd name="connsiteX1934" fmla="*/ 795515 w 12192000"/>
                <a:gd name="connsiteY1934" fmla="*/ 938586 h 1608850"/>
                <a:gd name="connsiteX1935" fmla="*/ 795515 w 12192000"/>
                <a:gd name="connsiteY1935" fmla="*/ 929287 h 1608850"/>
                <a:gd name="connsiteX1936" fmla="*/ 791057 w 12192000"/>
                <a:gd name="connsiteY1936" fmla="*/ 929287 h 1608850"/>
                <a:gd name="connsiteX1937" fmla="*/ 791057 w 12192000"/>
                <a:gd name="connsiteY1937" fmla="*/ 922313 h 1608850"/>
                <a:gd name="connsiteX1938" fmla="*/ 797744 w 12192000"/>
                <a:gd name="connsiteY1938" fmla="*/ 917664 h 1608850"/>
                <a:gd name="connsiteX1939" fmla="*/ 833408 w 12192000"/>
                <a:gd name="connsiteY1939" fmla="*/ 852574 h 1608850"/>
                <a:gd name="connsiteX1940" fmla="*/ 828950 w 12192000"/>
                <a:gd name="connsiteY1940" fmla="*/ 850249 h 1608850"/>
                <a:gd name="connsiteX1941" fmla="*/ 828950 w 12192000"/>
                <a:gd name="connsiteY1941" fmla="*/ 843275 h 1608850"/>
                <a:gd name="connsiteX1942" fmla="*/ 835637 w 12192000"/>
                <a:gd name="connsiteY1942" fmla="*/ 840950 h 1608850"/>
                <a:gd name="connsiteX1943" fmla="*/ 835637 w 12192000"/>
                <a:gd name="connsiteY1943" fmla="*/ 831652 h 1608850"/>
                <a:gd name="connsiteX1944" fmla="*/ 840095 w 12192000"/>
                <a:gd name="connsiteY1944" fmla="*/ 831652 h 1608850"/>
                <a:gd name="connsiteX1945" fmla="*/ 840095 w 12192000"/>
                <a:gd name="connsiteY1945" fmla="*/ 810730 h 1608850"/>
                <a:gd name="connsiteX1946" fmla="*/ 835637 w 12192000"/>
                <a:gd name="connsiteY1946" fmla="*/ 810730 h 1608850"/>
                <a:gd name="connsiteX1947" fmla="*/ 835637 w 12192000"/>
                <a:gd name="connsiteY1947" fmla="*/ 806081 h 1608850"/>
                <a:gd name="connsiteX1948" fmla="*/ 840095 w 12192000"/>
                <a:gd name="connsiteY1948" fmla="*/ 803756 h 1608850"/>
                <a:gd name="connsiteX1949" fmla="*/ 851240 w 12192000"/>
                <a:gd name="connsiteY1949" fmla="*/ 787483 h 1608850"/>
                <a:gd name="connsiteX1950" fmla="*/ 853469 w 12192000"/>
                <a:gd name="connsiteY1950" fmla="*/ 778185 h 1608850"/>
                <a:gd name="connsiteX1951" fmla="*/ 853469 w 12192000"/>
                <a:gd name="connsiteY1951" fmla="*/ 752614 h 1608850"/>
                <a:gd name="connsiteX1952" fmla="*/ 853748 w 12192000"/>
                <a:gd name="connsiteY1952" fmla="*/ 751742 h 1608850"/>
                <a:gd name="connsiteX1953" fmla="*/ 855698 w 12192000"/>
                <a:gd name="connsiteY1953" fmla="*/ 745640 h 1608850"/>
                <a:gd name="connsiteX1954" fmla="*/ 855977 w 12192000"/>
                <a:gd name="connsiteY1954" fmla="*/ 746512 h 1608850"/>
                <a:gd name="connsiteX1955" fmla="*/ 857927 w 12192000"/>
                <a:gd name="connsiteY1955" fmla="*/ 752614 h 1608850"/>
                <a:gd name="connsiteX1956" fmla="*/ 860156 w 12192000"/>
                <a:gd name="connsiteY1956" fmla="*/ 778185 h 1608850"/>
                <a:gd name="connsiteX1957" fmla="*/ 860156 w 12192000"/>
                <a:gd name="connsiteY1957" fmla="*/ 785159 h 1608850"/>
                <a:gd name="connsiteX1958" fmla="*/ 871302 w 12192000"/>
                <a:gd name="connsiteY1958" fmla="*/ 803756 h 1608850"/>
                <a:gd name="connsiteX1959" fmla="*/ 875760 w 12192000"/>
                <a:gd name="connsiteY1959" fmla="*/ 806081 h 1608850"/>
                <a:gd name="connsiteX1960" fmla="*/ 875760 w 12192000"/>
                <a:gd name="connsiteY1960" fmla="*/ 810730 h 1608850"/>
                <a:gd name="connsiteX1961" fmla="*/ 873531 w 12192000"/>
                <a:gd name="connsiteY1961" fmla="*/ 831652 h 1608850"/>
                <a:gd name="connsiteX1962" fmla="*/ 877989 w 12192000"/>
                <a:gd name="connsiteY1962" fmla="*/ 840950 h 1608850"/>
                <a:gd name="connsiteX1963" fmla="*/ 882447 w 12192000"/>
                <a:gd name="connsiteY1963" fmla="*/ 843275 h 1608850"/>
                <a:gd name="connsiteX1964" fmla="*/ 882447 w 12192000"/>
                <a:gd name="connsiteY1964" fmla="*/ 850249 h 1608850"/>
                <a:gd name="connsiteX1965" fmla="*/ 877989 w 12192000"/>
                <a:gd name="connsiteY1965" fmla="*/ 852574 h 1608850"/>
                <a:gd name="connsiteX1966" fmla="*/ 904180 w 12192000"/>
                <a:gd name="connsiteY1966" fmla="*/ 879888 h 1608850"/>
                <a:gd name="connsiteX1967" fmla="*/ 913070 w 12192000"/>
                <a:gd name="connsiteY1967" fmla="*/ 915339 h 1608850"/>
                <a:gd name="connsiteX1968" fmla="*/ 944859 w 12192000"/>
                <a:gd name="connsiteY1968" fmla="*/ 915339 h 1608850"/>
                <a:gd name="connsiteX1969" fmla="*/ 944859 w 12192000"/>
                <a:gd name="connsiteY1969" fmla="*/ 886329 h 1608850"/>
                <a:gd name="connsiteX1970" fmla="*/ 939475 w 12192000"/>
                <a:gd name="connsiteY1970" fmla="*/ 886329 h 1608850"/>
                <a:gd name="connsiteX1971" fmla="*/ 939475 w 12192000"/>
                <a:gd name="connsiteY1971" fmla="*/ 724196 h 1608850"/>
                <a:gd name="connsiteX1972" fmla="*/ 959742 w 12192000"/>
                <a:gd name="connsiteY1972" fmla="*/ 724196 h 1608850"/>
                <a:gd name="connsiteX1973" fmla="*/ 960249 w 12192000"/>
                <a:gd name="connsiteY1973" fmla="*/ 723115 h 1608850"/>
                <a:gd name="connsiteX1974" fmla="*/ 963795 w 12192000"/>
                <a:gd name="connsiteY1974" fmla="*/ 715549 h 1608850"/>
                <a:gd name="connsiteX1975" fmla="*/ 965569 w 12192000"/>
                <a:gd name="connsiteY1975" fmla="*/ 715819 h 1608850"/>
                <a:gd name="connsiteX1976" fmla="*/ 977982 w 12192000"/>
                <a:gd name="connsiteY1976" fmla="*/ 717710 h 1608850"/>
                <a:gd name="connsiteX1977" fmla="*/ 978489 w 12192000"/>
                <a:gd name="connsiteY1977" fmla="*/ 719062 h 1608850"/>
                <a:gd name="connsiteX1978" fmla="*/ 982035 w 12192000"/>
                <a:gd name="connsiteY1978" fmla="*/ 728519 h 1608850"/>
                <a:gd name="connsiteX1979" fmla="*/ 1008382 w 12192000"/>
                <a:gd name="connsiteY1979" fmla="*/ 730681 h 1608850"/>
                <a:gd name="connsiteX1980" fmla="*/ 1008382 w 12192000"/>
                <a:gd name="connsiteY1980" fmla="*/ 607460 h 1608850"/>
                <a:gd name="connsiteX1981" fmla="*/ 1010409 w 12192000"/>
                <a:gd name="connsiteY1981" fmla="*/ 607460 h 1608850"/>
                <a:gd name="connsiteX1982" fmla="*/ 1024597 w 12192000"/>
                <a:gd name="connsiteY1982" fmla="*/ 607460 h 1608850"/>
                <a:gd name="connsiteX1983" fmla="*/ 1024597 w 12192000"/>
                <a:gd name="connsiteY1983" fmla="*/ 471268 h 1608850"/>
                <a:gd name="connsiteX1984" fmla="*/ 1026369 w 12192000"/>
                <a:gd name="connsiteY1984" fmla="*/ 471268 h 1608850"/>
                <a:gd name="connsiteX1985" fmla="*/ 1038783 w 12192000"/>
                <a:gd name="connsiteY1985" fmla="*/ 471268 h 1608850"/>
                <a:gd name="connsiteX1986" fmla="*/ 1038783 w 12192000"/>
                <a:gd name="connsiteY1986" fmla="*/ 356694 h 1608850"/>
                <a:gd name="connsiteX1987" fmla="*/ 1042837 w 12192000"/>
                <a:gd name="connsiteY1987" fmla="*/ 328590 h 1608850"/>
                <a:gd name="connsiteX1988" fmla="*/ 1044863 w 12192000"/>
                <a:gd name="connsiteY1988" fmla="*/ 328590 h 1608850"/>
                <a:gd name="connsiteX1989" fmla="*/ 1059050 w 12192000"/>
                <a:gd name="connsiteY1989" fmla="*/ 328590 h 1608850"/>
                <a:gd name="connsiteX1990" fmla="*/ 1095531 w 12192000"/>
                <a:gd name="connsiteY1990" fmla="*/ 246443 h 1608850"/>
                <a:gd name="connsiteX1991" fmla="*/ 1099585 w 12192000"/>
                <a:gd name="connsiteY1991" fmla="*/ 0 h 160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</a:cxnLst>
              <a:rect l="l" t="t" r="r" b="b"/>
              <a:pathLst>
                <a:path w="12192000" h="1608850">
                  <a:moveTo>
                    <a:pt x="8760317" y="780798"/>
                  </a:moveTo>
                  <a:lnTo>
                    <a:pt x="8760317" y="785159"/>
                  </a:lnTo>
                  <a:lnTo>
                    <a:pt x="8761882" y="787771"/>
                  </a:lnTo>
                  <a:lnTo>
                    <a:pt x="8762996" y="787771"/>
                  </a:lnTo>
                  <a:cubicBezTo>
                    <a:pt x="8762996" y="787771"/>
                    <a:pt x="8762996" y="787771"/>
                    <a:pt x="8762996" y="786900"/>
                  </a:cubicBezTo>
                  <a:lnTo>
                    <a:pt x="8762996" y="780798"/>
                  </a:lnTo>
                  <a:cubicBezTo>
                    <a:pt x="8762996" y="780798"/>
                    <a:pt x="8762996" y="780798"/>
                    <a:pt x="8761881" y="780798"/>
                  </a:cubicBezTo>
                  <a:close/>
                  <a:moveTo>
                    <a:pt x="8758924" y="762200"/>
                  </a:moveTo>
                  <a:lnTo>
                    <a:pt x="8759734" y="771499"/>
                  </a:lnTo>
                  <a:lnTo>
                    <a:pt x="8762996" y="771499"/>
                  </a:lnTo>
                  <a:cubicBezTo>
                    <a:pt x="8762996" y="771499"/>
                    <a:pt x="8762996" y="771499"/>
                    <a:pt x="8762996" y="770337"/>
                  </a:cubicBezTo>
                  <a:lnTo>
                    <a:pt x="8762996" y="762200"/>
                  </a:lnTo>
                  <a:cubicBezTo>
                    <a:pt x="8762996" y="762200"/>
                    <a:pt x="8762996" y="762200"/>
                    <a:pt x="8761881" y="762200"/>
                  </a:cubicBezTo>
                  <a:close/>
                  <a:moveTo>
                    <a:pt x="8755951" y="745928"/>
                  </a:moveTo>
                  <a:lnTo>
                    <a:pt x="8756137" y="746512"/>
                  </a:lnTo>
                  <a:lnTo>
                    <a:pt x="8758088" y="752614"/>
                  </a:lnTo>
                  <a:lnTo>
                    <a:pt x="8758113" y="752902"/>
                  </a:lnTo>
                  <a:lnTo>
                    <a:pt x="8762996" y="752902"/>
                  </a:lnTo>
                  <a:cubicBezTo>
                    <a:pt x="8762996" y="752902"/>
                    <a:pt x="8762996" y="752902"/>
                    <a:pt x="8762996" y="752030"/>
                  </a:cubicBezTo>
                  <a:lnTo>
                    <a:pt x="8762996" y="745928"/>
                  </a:lnTo>
                  <a:cubicBezTo>
                    <a:pt x="8762996" y="745928"/>
                    <a:pt x="8762996" y="745928"/>
                    <a:pt x="8761881" y="745928"/>
                  </a:cubicBezTo>
                  <a:close/>
                  <a:moveTo>
                    <a:pt x="8907881" y="718032"/>
                  </a:moveTo>
                  <a:cubicBezTo>
                    <a:pt x="8907881" y="718032"/>
                    <a:pt x="8907881" y="718032"/>
                    <a:pt x="8907881" y="719194"/>
                  </a:cubicBezTo>
                  <a:lnTo>
                    <a:pt x="8907881" y="727331"/>
                  </a:lnTo>
                  <a:lnTo>
                    <a:pt x="8908543" y="727331"/>
                  </a:lnTo>
                  <a:lnTo>
                    <a:pt x="8908543" y="718032"/>
                  </a:lnTo>
                  <a:close/>
                  <a:moveTo>
                    <a:pt x="1099585" y="0"/>
                  </a:moveTo>
                  <a:cubicBezTo>
                    <a:pt x="1099585" y="18"/>
                    <a:pt x="1099601" y="2040"/>
                    <a:pt x="1101611" y="246443"/>
                  </a:cubicBezTo>
                  <a:cubicBezTo>
                    <a:pt x="1101623" y="246467"/>
                    <a:pt x="1102267" y="247808"/>
                    <a:pt x="1140117" y="326429"/>
                  </a:cubicBezTo>
                  <a:cubicBezTo>
                    <a:pt x="1140125" y="326429"/>
                    <a:pt x="1140236" y="326429"/>
                    <a:pt x="1142145" y="326429"/>
                  </a:cubicBezTo>
                  <a:lnTo>
                    <a:pt x="1156331" y="326429"/>
                  </a:lnTo>
                  <a:cubicBezTo>
                    <a:pt x="1156331" y="326443"/>
                    <a:pt x="1156331" y="327005"/>
                    <a:pt x="1156331" y="350208"/>
                  </a:cubicBezTo>
                  <a:cubicBezTo>
                    <a:pt x="1156333" y="350214"/>
                    <a:pt x="1156371" y="350272"/>
                    <a:pt x="1156839" y="351019"/>
                  </a:cubicBezTo>
                  <a:lnTo>
                    <a:pt x="1160385" y="356694"/>
                  </a:lnTo>
                  <a:cubicBezTo>
                    <a:pt x="1160385" y="356714"/>
                    <a:pt x="1160385" y="358229"/>
                    <a:pt x="1160385" y="471268"/>
                  </a:cubicBezTo>
                  <a:cubicBezTo>
                    <a:pt x="1160393" y="471268"/>
                    <a:pt x="1160533" y="471268"/>
                    <a:pt x="1162664" y="471268"/>
                  </a:cubicBezTo>
                  <a:lnTo>
                    <a:pt x="1178625" y="471268"/>
                  </a:lnTo>
                  <a:cubicBezTo>
                    <a:pt x="1178625" y="471288"/>
                    <a:pt x="1178625" y="472923"/>
                    <a:pt x="1178625" y="611783"/>
                  </a:cubicBezTo>
                  <a:cubicBezTo>
                    <a:pt x="1178635" y="611782"/>
                    <a:pt x="1178747" y="611761"/>
                    <a:pt x="1180145" y="611513"/>
                  </a:cubicBezTo>
                  <a:lnTo>
                    <a:pt x="1190785" y="609622"/>
                  </a:lnTo>
                  <a:cubicBezTo>
                    <a:pt x="1190785" y="609644"/>
                    <a:pt x="1190755" y="610978"/>
                    <a:pt x="1188759" y="698254"/>
                  </a:cubicBezTo>
                  <a:cubicBezTo>
                    <a:pt x="1188769" y="698256"/>
                    <a:pt x="1188879" y="698276"/>
                    <a:pt x="1190279" y="698525"/>
                  </a:cubicBezTo>
                  <a:lnTo>
                    <a:pt x="1200919" y="700416"/>
                  </a:lnTo>
                  <a:cubicBezTo>
                    <a:pt x="1200921" y="700423"/>
                    <a:pt x="1200941" y="700487"/>
                    <a:pt x="1201171" y="701227"/>
                  </a:cubicBezTo>
                  <a:lnTo>
                    <a:pt x="1202945" y="706902"/>
                  </a:lnTo>
                  <a:cubicBezTo>
                    <a:pt x="1202947" y="706893"/>
                    <a:pt x="1202993" y="706750"/>
                    <a:pt x="1203705" y="704470"/>
                  </a:cubicBezTo>
                  <a:lnTo>
                    <a:pt x="1209025" y="687446"/>
                  </a:lnTo>
                  <a:cubicBezTo>
                    <a:pt x="1209032" y="687446"/>
                    <a:pt x="1209133" y="687446"/>
                    <a:pt x="1210799" y="687446"/>
                  </a:cubicBezTo>
                  <a:lnTo>
                    <a:pt x="1223212" y="687446"/>
                  </a:lnTo>
                  <a:cubicBezTo>
                    <a:pt x="1223212" y="687463"/>
                    <a:pt x="1223212" y="688156"/>
                    <a:pt x="1223212" y="719872"/>
                  </a:cubicBezTo>
                  <a:cubicBezTo>
                    <a:pt x="1223219" y="719877"/>
                    <a:pt x="1223295" y="719917"/>
                    <a:pt x="1224225" y="720413"/>
                  </a:cubicBezTo>
                  <a:lnTo>
                    <a:pt x="1231319" y="724196"/>
                  </a:lnTo>
                  <a:cubicBezTo>
                    <a:pt x="1231319" y="724205"/>
                    <a:pt x="1231319" y="724306"/>
                    <a:pt x="1231319" y="725547"/>
                  </a:cubicBezTo>
                  <a:lnTo>
                    <a:pt x="1231319" y="735005"/>
                  </a:lnTo>
                  <a:cubicBezTo>
                    <a:pt x="1231339" y="735005"/>
                    <a:pt x="1232247" y="735005"/>
                    <a:pt x="1275907" y="735005"/>
                  </a:cubicBezTo>
                  <a:cubicBezTo>
                    <a:pt x="1275907" y="735013"/>
                    <a:pt x="1275907" y="735096"/>
                    <a:pt x="1275907" y="736086"/>
                  </a:cubicBezTo>
                  <a:lnTo>
                    <a:pt x="1275907" y="743652"/>
                  </a:lnTo>
                  <a:cubicBezTo>
                    <a:pt x="1275915" y="743652"/>
                    <a:pt x="1276037" y="743652"/>
                    <a:pt x="1277933" y="743652"/>
                  </a:cubicBezTo>
                  <a:lnTo>
                    <a:pt x="1292119" y="743652"/>
                  </a:lnTo>
                  <a:cubicBezTo>
                    <a:pt x="1292119" y="743634"/>
                    <a:pt x="1292119" y="742905"/>
                    <a:pt x="1292119" y="713387"/>
                  </a:cubicBezTo>
                  <a:cubicBezTo>
                    <a:pt x="1292141" y="713387"/>
                    <a:pt x="1293071" y="713387"/>
                    <a:pt x="1336706" y="713387"/>
                  </a:cubicBezTo>
                  <a:cubicBezTo>
                    <a:pt x="1336706" y="713379"/>
                    <a:pt x="1336706" y="713282"/>
                    <a:pt x="1336706" y="712036"/>
                  </a:cubicBezTo>
                  <a:lnTo>
                    <a:pt x="1336706" y="702578"/>
                  </a:lnTo>
                  <a:cubicBezTo>
                    <a:pt x="1336713" y="702578"/>
                    <a:pt x="1336787" y="702578"/>
                    <a:pt x="1337721" y="702578"/>
                  </a:cubicBezTo>
                  <a:lnTo>
                    <a:pt x="1344813" y="702578"/>
                  </a:lnTo>
                  <a:cubicBezTo>
                    <a:pt x="1344813" y="702571"/>
                    <a:pt x="1344813" y="702458"/>
                    <a:pt x="1344813" y="700687"/>
                  </a:cubicBezTo>
                  <a:lnTo>
                    <a:pt x="1344813" y="687446"/>
                  </a:lnTo>
                  <a:cubicBezTo>
                    <a:pt x="1344823" y="687446"/>
                    <a:pt x="1344895" y="687446"/>
                    <a:pt x="1345573" y="687446"/>
                  </a:cubicBezTo>
                  <a:lnTo>
                    <a:pt x="1350893" y="687446"/>
                  </a:lnTo>
                  <a:cubicBezTo>
                    <a:pt x="1350893" y="687439"/>
                    <a:pt x="1350893" y="687354"/>
                    <a:pt x="1350893" y="686365"/>
                  </a:cubicBezTo>
                  <a:lnTo>
                    <a:pt x="1350893" y="678798"/>
                  </a:lnTo>
                  <a:cubicBezTo>
                    <a:pt x="1350901" y="678798"/>
                    <a:pt x="1351025" y="678798"/>
                    <a:pt x="1352921" y="678798"/>
                  </a:cubicBezTo>
                  <a:lnTo>
                    <a:pt x="1367107" y="678798"/>
                  </a:lnTo>
                  <a:cubicBezTo>
                    <a:pt x="1367107" y="678805"/>
                    <a:pt x="1367107" y="678882"/>
                    <a:pt x="1367107" y="679879"/>
                  </a:cubicBezTo>
                  <a:lnTo>
                    <a:pt x="1367107" y="687446"/>
                  </a:lnTo>
                  <a:cubicBezTo>
                    <a:pt x="1367119" y="687446"/>
                    <a:pt x="1367619" y="687446"/>
                    <a:pt x="1389401" y="687446"/>
                  </a:cubicBezTo>
                  <a:cubicBezTo>
                    <a:pt x="1389401" y="687438"/>
                    <a:pt x="1389401" y="687324"/>
                    <a:pt x="1389401" y="685554"/>
                  </a:cubicBezTo>
                  <a:lnTo>
                    <a:pt x="1389401" y="672313"/>
                  </a:lnTo>
                  <a:cubicBezTo>
                    <a:pt x="1389407" y="672313"/>
                    <a:pt x="1389503" y="672313"/>
                    <a:pt x="1391174" y="672313"/>
                  </a:cubicBezTo>
                  <a:lnTo>
                    <a:pt x="1403587" y="672313"/>
                  </a:lnTo>
                  <a:cubicBezTo>
                    <a:pt x="1403587" y="672325"/>
                    <a:pt x="1403587" y="672839"/>
                    <a:pt x="1403587" y="696093"/>
                  </a:cubicBezTo>
                  <a:cubicBezTo>
                    <a:pt x="1403595" y="696093"/>
                    <a:pt x="1403675" y="696093"/>
                    <a:pt x="1404601" y="696093"/>
                  </a:cubicBezTo>
                  <a:lnTo>
                    <a:pt x="1411695" y="696093"/>
                  </a:lnTo>
                  <a:cubicBezTo>
                    <a:pt x="1411695" y="696087"/>
                    <a:pt x="1411695" y="696006"/>
                    <a:pt x="1411695" y="695012"/>
                  </a:cubicBezTo>
                  <a:lnTo>
                    <a:pt x="1411695" y="687446"/>
                  </a:lnTo>
                  <a:cubicBezTo>
                    <a:pt x="1411703" y="687446"/>
                    <a:pt x="1411821" y="687446"/>
                    <a:pt x="1413467" y="687446"/>
                  </a:cubicBezTo>
                  <a:lnTo>
                    <a:pt x="1425881" y="687446"/>
                  </a:lnTo>
                  <a:cubicBezTo>
                    <a:pt x="1425881" y="687459"/>
                    <a:pt x="1425881" y="688018"/>
                    <a:pt x="1425881" y="713387"/>
                  </a:cubicBezTo>
                  <a:cubicBezTo>
                    <a:pt x="1425889" y="713387"/>
                    <a:pt x="1426007" y="713387"/>
                    <a:pt x="1427909" y="713387"/>
                  </a:cubicBezTo>
                  <a:lnTo>
                    <a:pt x="1442095" y="713387"/>
                  </a:lnTo>
                  <a:cubicBezTo>
                    <a:pt x="1442095" y="713398"/>
                    <a:pt x="1442095" y="713513"/>
                    <a:pt x="1442095" y="715008"/>
                  </a:cubicBezTo>
                  <a:lnTo>
                    <a:pt x="1442095" y="726358"/>
                  </a:lnTo>
                  <a:cubicBezTo>
                    <a:pt x="1442103" y="726358"/>
                    <a:pt x="1442173" y="726358"/>
                    <a:pt x="1442855" y="726358"/>
                  </a:cubicBezTo>
                  <a:lnTo>
                    <a:pt x="1448175" y="726358"/>
                  </a:lnTo>
                  <a:cubicBezTo>
                    <a:pt x="1448175" y="726350"/>
                    <a:pt x="1448175" y="726274"/>
                    <a:pt x="1448175" y="725547"/>
                  </a:cubicBezTo>
                  <a:lnTo>
                    <a:pt x="1448175" y="719872"/>
                  </a:lnTo>
                  <a:cubicBezTo>
                    <a:pt x="1448193" y="719872"/>
                    <a:pt x="1448911" y="719872"/>
                    <a:pt x="1478575" y="719872"/>
                  </a:cubicBezTo>
                  <a:cubicBezTo>
                    <a:pt x="1478575" y="719886"/>
                    <a:pt x="1478575" y="720449"/>
                    <a:pt x="1478575" y="743652"/>
                  </a:cubicBezTo>
                  <a:cubicBezTo>
                    <a:pt x="1478583" y="743652"/>
                    <a:pt x="1478661" y="743652"/>
                    <a:pt x="1479589" y="743652"/>
                  </a:cubicBezTo>
                  <a:lnTo>
                    <a:pt x="1486683" y="743652"/>
                  </a:lnTo>
                  <a:cubicBezTo>
                    <a:pt x="1486683" y="743659"/>
                    <a:pt x="1486683" y="743732"/>
                    <a:pt x="1486683" y="744733"/>
                  </a:cubicBezTo>
                  <a:lnTo>
                    <a:pt x="1486683" y="752299"/>
                  </a:lnTo>
                  <a:cubicBezTo>
                    <a:pt x="1486691" y="752299"/>
                    <a:pt x="1486765" y="752299"/>
                    <a:pt x="1487443" y="752299"/>
                  </a:cubicBezTo>
                  <a:lnTo>
                    <a:pt x="1492763" y="752299"/>
                  </a:lnTo>
                  <a:cubicBezTo>
                    <a:pt x="1492763" y="752292"/>
                    <a:pt x="1492763" y="752172"/>
                    <a:pt x="1492763" y="750137"/>
                  </a:cubicBezTo>
                  <a:lnTo>
                    <a:pt x="1492763" y="735005"/>
                  </a:lnTo>
                  <a:cubicBezTo>
                    <a:pt x="1492769" y="735005"/>
                    <a:pt x="1492847" y="735005"/>
                    <a:pt x="1493775" y="735005"/>
                  </a:cubicBezTo>
                  <a:lnTo>
                    <a:pt x="1500869" y="735005"/>
                  </a:lnTo>
                  <a:cubicBezTo>
                    <a:pt x="1500869" y="735013"/>
                    <a:pt x="1500869" y="735096"/>
                    <a:pt x="1500869" y="736086"/>
                  </a:cubicBezTo>
                  <a:lnTo>
                    <a:pt x="1500869" y="743652"/>
                  </a:lnTo>
                  <a:lnTo>
                    <a:pt x="1506189" y="741659"/>
                  </a:lnTo>
                  <a:cubicBezTo>
                    <a:pt x="1506949" y="741287"/>
                    <a:pt x="1506949" y="741085"/>
                    <a:pt x="1506949" y="740679"/>
                  </a:cubicBezTo>
                  <a:lnTo>
                    <a:pt x="1506949" y="735005"/>
                  </a:lnTo>
                  <a:cubicBezTo>
                    <a:pt x="1506966" y="735005"/>
                    <a:pt x="1507767" y="735005"/>
                    <a:pt x="1545457" y="735005"/>
                  </a:cubicBezTo>
                  <a:cubicBezTo>
                    <a:pt x="1545457" y="735019"/>
                    <a:pt x="1545457" y="735566"/>
                    <a:pt x="1545457" y="758784"/>
                  </a:cubicBezTo>
                  <a:cubicBezTo>
                    <a:pt x="1545464" y="758784"/>
                    <a:pt x="1545583" y="758784"/>
                    <a:pt x="1547483" y="758784"/>
                  </a:cubicBezTo>
                  <a:lnTo>
                    <a:pt x="1561669" y="758784"/>
                  </a:lnTo>
                  <a:cubicBezTo>
                    <a:pt x="1561669" y="758792"/>
                    <a:pt x="1561669" y="758874"/>
                    <a:pt x="1561669" y="759865"/>
                  </a:cubicBezTo>
                  <a:lnTo>
                    <a:pt x="1561669" y="767431"/>
                  </a:lnTo>
                  <a:cubicBezTo>
                    <a:pt x="1561679" y="767431"/>
                    <a:pt x="1561801" y="767431"/>
                    <a:pt x="1563443" y="767431"/>
                  </a:cubicBezTo>
                  <a:lnTo>
                    <a:pt x="1575857" y="767431"/>
                  </a:lnTo>
                  <a:cubicBezTo>
                    <a:pt x="1575857" y="767419"/>
                    <a:pt x="1575857" y="766908"/>
                    <a:pt x="1575857" y="743652"/>
                  </a:cubicBezTo>
                  <a:cubicBezTo>
                    <a:pt x="1575863" y="743652"/>
                    <a:pt x="1575941" y="743652"/>
                    <a:pt x="1576869" y="743652"/>
                  </a:cubicBezTo>
                  <a:lnTo>
                    <a:pt x="1583963" y="743652"/>
                  </a:lnTo>
                  <a:cubicBezTo>
                    <a:pt x="1583963" y="743633"/>
                    <a:pt x="1583963" y="742862"/>
                    <a:pt x="1583963" y="711225"/>
                  </a:cubicBezTo>
                  <a:cubicBezTo>
                    <a:pt x="1583971" y="711225"/>
                    <a:pt x="1584047" y="711225"/>
                    <a:pt x="1584977" y="711225"/>
                  </a:cubicBezTo>
                  <a:lnTo>
                    <a:pt x="1592071" y="711225"/>
                  </a:lnTo>
                  <a:cubicBezTo>
                    <a:pt x="1592071" y="711219"/>
                    <a:pt x="1592071" y="711110"/>
                    <a:pt x="1592071" y="709334"/>
                  </a:cubicBezTo>
                  <a:lnTo>
                    <a:pt x="1592071" y="696093"/>
                  </a:lnTo>
                  <a:cubicBezTo>
                    <a:pt x="1590043" y="696093"/>
                    <a:pt x="1590043" y="696093"/>
                    <a:pt x="1590803" y="694471"/>
                  </a:cubicBezTo>
                  <a:lnTo>
                    <a:pt x="1596123" y="683122"/>
                  </a:lnTo>
                  <a:cubicBezTo>
                    <a:pt x="1596129" y="683139"/>
                    <a:pt x="1596323" y="683813"/>
                    <a:pt x="1604231" y="711225"/>
                  </a:cubicBezTo>
                  <a:cubicBezTo>
                    <a:pt x="1604239" y="711225"/>
                    <a:pt x="1604311" y="711225"/>
                    <a:pt x="1604991" y="711225"/>
                  </a:cubicBezTo>
                  <a:lnTo>
                    <a:pt x="1610311" y="711225"/>
                  </a:lnTo>
                  <a:cubicBezTo>
                    <a:pt x="1610311" y="711212"/>
                    <a:pt x="1610311" y="710033"/>
                    <a:pt x="1610311" y="605298"/>
                  </a:cubicBezTo>
                  <a:cubicBezTo>
                    <a:pt x="1610321" y="605298"/>
                    <a:pt x="1610435" y="605298"/>
                    <a:pt x="1611831" y="605298"/>
                  </a:cubicBezTo>
                  <a:lnTo>
                    <a:pt x="1622471" y="605298"/>
                  </a:lnTo>
                  <a:cubicBezTo>
                    <a:pt x="1622471" y="605276"/>
                    <a:pt x="1622471" y="604266"/>
                    <a:pt x="1622471" y="557739"/>
                  </a:cubicBezTo>
                  <a:cubicBezTo>
                    <a:pt x="1622487" y="557739"/>
                    <a:pt x="1623113" y="557739"/>
                    <a:pt x="1648817" y="557739"/>
                  </a:cubicBezTo>
                  <a:cubicBezTo>
                    <a:pt x="1648817" y="557727"/>
                    <a:pt x="1648817" y="557217"/>
                    <a:pt x="1648817" y="536121"/>
                  </a:cubicBezTo>
                  <a:cubicBezTo>
                    <a:pt x="1648837" y="536121"/>
                    <a:pt x="1649625" y="536121"/>
                    <a:pt x="1683271" y="536121"/>
                  </a:cubicBezTo>
                  <a:cubicBezTo>
                    <a:pt x="1683271" y="536129"/>
                    <a:pt x="1683271" y="536259"/>
                    <a:pt x="1683271" y="538553"/>
                  </a:cubicBezTo>
                  <a:lnTo>
                    <a:pt x="1683271" y="555577"/>
                  </a:lnTo>
                  <a:cubicBezTo>
                    <a:pt x="1683281" y="555577"/>
                    <a:pt x="1683411" y="555577"/>
                    <a:pt x="1685551" y="555577"/>
                  </a:cubicBezTo>
                  <a:lnTo>
                    <a:pt x="1701511" y="555577"/>
                  </a:lnTo>
                  <a:cubicBezTo>
                    <a:pt x="1701511" y="555595"/>
                    <a:pt x="1701511" y="556489"/>
                    <a:pt x="1701511" y="603136"/>
                  </a:cubicBezTo>
                  <a:cubicBezTo>
                    <a:pt x="1701517" y="603136"/>
                    <a:pt x="1701593" y="603136"/>
                    <a:pt x="1702525" y="603136"/>
                  </a:cubicBezTo>
                  <a:lnTo>
                    <a:pt x="1709619" y="603136"/>
                  </a:lnTo>
                  <a:lnTo>
                    <a:pt x="1723805" y="607460"/>
                  </a:lnTo>
                  <a:cubicBezTo>
                    <a:pt x="1723805" y="607470"/>
                    <a:pt x="1723805" y="608120"/>
                    <a:pt x="1723805" y="646372"/>
                  </a:cubicBezTo>
                  <a:cubicBezTo>
                    <a:pt x="1723811" y="646372"/>
                    <a:pt x="1723887" y="646372"/>
                    <a:pt x="1724819" y="646372"/>
                  </a:cubicBezTo>
                  <a:lnTo>
                    <a:pt x="1731911" y="646372"/>
                  </a:lnTo>
                  <a:cubicBezTo>
                    <a:pt x="1731911" y="646382"/>
                    <a:pt x="1731911" y="646488"/>
                    <a:pt x="1731911" y="647993"/>
                  </a:cubicBezTo>
                  <a:lnTo>
                    <a:pt x="1731911" y="659342"/>
                  </a:lnTo>
                  <a:cubicBezTo>
                    <a:pt x="1731919" y="659342"/>
                    <a:pt x="1732043" y="659342"/>
                    <a:pt x="1733939" y="659342"/>
                  </a:cubicBezTo>
                  <a:lnTo>
                    <a:pt x="1748125" y="659342"/>
                  </a:lnTo>
                  <a:lnTo>
                    <a:pt x="1754205" y="665828"/>
                  </a:lnTo>
                  <a:cubicBezTo>
                    <a:pt x="1754205" y="665840"/>
                    <a:pt x="1754205" y="666326"/>
                    <a:pt x="1754205" y="687446"/>
                  </a:cubicBezTo>
                  <a:cubicBezTo>
                    <a:pt x="1754214" y="687446"/>
                    <a:pt x="1754345" y="687446"/>
                    <a:pt x="1756485" y="687446"/>
                  </a:cubicBezTo>
                  <a:lnTo>
                    <a:pt x="1772445" y="687446"/>
                  </a:lnTo>
                  <a:cubicBezTo>
                    <a:pt x="1772445" y="687453"/>
                    <a:pt x="1772445" y="687533"/>
                    <a:pt x="1772445" y="688526"/>
                  </a:cubicBezTo>
                  <a:lnTo>
                    <a:pt x="1772445" y="696093"/>
                  </a:lnTo>
                  <a:cubicBezTo>
                    <a:pt x="1772455" y="696093"/>
                    <a:pt x="1772553" y="696093"/>
                    <a:pt x="1773713" y="696093"/>
                  </a:cubicBezTo>
                  <a:lnTo>
                    <a:pt x="1782579" y="696093"/>
                  </a:lnTo>
                  <a:cubicBezTo>
                    <a:pt x="1782579" y="696102"/>
                    <a:pt x="1782579" y="696231"/>
                    <a:pt x="1782579" y="698254"/>
                  </a:cubicBezTo>
                  <a:lnTo>
                    <a:pt x="1782579" y="713387"/>
                  </a:lnTo>
                  <a:cubicBezTo>
                    <a:pt x="1786633" y="713387"/>
                    <a:pt x="1786633" y="713387"/>
                    <a:pt x="1786633" y="711495"/>
                  </a:cubicBezTo>
                  <a:lnTo>
                    <a:pt x="1786633" y="698254"/>
                  </a:lnTo>
                  <a:cubicBezTo>
                    <a:pt x="1786639" y="698254"/>
                    <a:pt x="1786716" y="698254"/>
                    <a:pt x="1787645" y="698254"/>
                  </a:cubicBezTo>
                  <a:lnTo>
                    <a:pt x="1794739" y="698254"/>
                  </a:lnTo>
                  <a:cubicBezTo>
                    <a:pt x="1794739" y="698265"/>
                    <a:pt x="1794739" y="698384"/>
                    <a:pt x="1794739" y="699876"/>
                  </a:cubicBezTo>
                  <a:lnTo>
                    <a:pt x="1794739" y="711225"/>
                  </a:lnTo>
                  <a:cubicBezTo>
                    <a:pt x="1794749" y="711225"/>
                    <a:pt x="1794821" y="711225"/>
                    <a:pt x="1795499" y="711225"/>
                  </a:cubicBezTo>
                  <a:lnTo>
                    <a:pt x="1800819" y="711225"/>
                  </a:lnTo>
                  <a:cubicBezTo>
                    <a:pt x="1800819" y="706902"/>
                    <a:pt x="1800819" y="706902"/>
                    <a:pt x="1849459" y="706902"/>
                  </a:cubicBezTo>
                  <a:cubicBezTo>
                    <a:pt x="1849459" y="706911"/>
                    <a:pt x="1849459" y="707012"/>
                    <a:pt x="1849459" y="708253"/>
                  </a:cubicBezTo>
                  <a:lnTo>
                    <a:pt x="1849459" y="717710"/>
                  </a:lnTo>
                  <a:cubicBezTo>
                    <a:pt x="1849467" y="717710"/>
                    <a:pt x="1849543" y="717710"/>
                    <a:pt x="1850219" y="717710"/>
                  </a:cubicBezTo>
                  <a:lnTo>
                    <a:pt x="1855541" y="717710"/>
                  </a:lnTo>
                  <a:cubicBezTo>
                    <a:pt x="1855541" y="717719"/>
                    <a:pt x="1855541" y="717841"/>
                    <a:pt x="1855541" y="719872"/>
                  </a:cubicBezTo>
                  <a:lnTo>
                    <a:pt x="1855541" y="735005"/>
                  </a:lnTo>
                  <a:cubicBezTo>
                    <a:pt x="1855549" y="735001"/>
                    <a:pt x="1855665" y="734923"/>
                    <a:pt x="1857567" y="733654"/>
                  </a:cubicBezTo>
                  <a:lnTo>
                    <a:pt x="1871753" y="724196"/>
                  </a:lnTo>
                  <a:cubicBezTo>
                    <a:pt x="1871755" y="724177"/>
                    <a:pt x="1871887" y="723302"/>
                    <a:pt x="1877833" y="683122"/>
                  </a:cubicBezTo>
                  <a:cubicBezTo>
                    <a:pt x="1877843" y="683120"/>
                    <a:pt x="1877911" y="683094"/>
                    <a:pt x="1878593" y="682852"/>
                  </a:cubicBezTo>
                  <a:lnTo>
                    <a:pt x="1883913" y="680960"/>
                  </a:lnTo>
                  <a:cubicBezTo>
                    <a:pt x="1883913" y="680944"/>
                    <a:pt x="1883947" y="679883"/>
                    <a:pt x="1885941" y="611783"/>
                  </a:cubicBezTo>
                  <a:cubicBezTo>
                    <a:pt x="1885941" y="611801"/>
                    <a:pt x="1885973" y="612892"/>
                    <a:pt x="1887967" y="680960"/>
                  </a:cubicBezTo>
                  <a:cubicBezTo>
                    <a:pt x="1887977" y="680963"/>
                    <a:pt x="1888047" y="680988"/>
                    <a:pt x="1888727" y="681230"/>
                  </a:cubicBezTo>
                  <a:lnTo>
                    <a:pt x="1894047" y="683122"/>
                  </a:lnTo>
                  <a:cubicBezTo>
                    <a:pt x="1894047" y="683102"/>
                    <a:pt x="1894047" y="681769"/>
                    <a:pt x="1894047" y="596651"/>
                  </a:cubicBezTo>
                  <a:cubicBezTo>
                    <a:pt x="1898101" y="596651"/>
                    <a:pt x="1898101" y="596651"/>
                    <a:pt x="1898101" y="564224"/>
                  </a:cubicBezTo>
                  <a:cubicBezTo>
                    <a:pt x="1898113" y="564224"/>
                    <a:pt x="1898799" y="564224"/>
                    <a:pt x="1936607" y="564224"/>
                  </a:cubicBezTo>
                  <a:cubicBezTo>
                    <a:pt x="1936607" y="564241"/>
                    <a:pt x="1936607" y="564959"/>
                    <a:pt x="1936607" y="596651"/>
                  </a:cubicBezTo>
                  <a:cubicBezTo>
                    <a:pt x="1936617" y="596651"/>
                    <a:pt x="1936689" y="596651"/>
                    <a:pt x="1937367" y="596651"/>
                  </a:cubicBezTo>
                  <a:lnTo>
                    <a:pt x="1942687" y="596651"/>
                  </a:lnTo>
                  <a:cubicBezTo>
                    <a:pt x="1942687" y="596630"/>
                    <a:pt x="1942687" y="595324"/>
                    <a:pt x="1942687" y="514503"/>
                  </a:cubicBezTo>
                  <a:cubicBezTo>
                    <a:pt x="1942693" y="514503"/>
                    <a:pt x="1942793" y="514503"/>
                    <a:pt x="1944461" y="514503"/>
                  </a:cubicBezTo>
                  <a:lnTo>
                    <a:pt x="1956875" y="514503"/>
                  </a:lnTo>
                  <a:cubicBezTo>
                    <a:pt x="1956875" y="514496"/>
                    <a:pt x="1956875" y="514385"/>
                    <a:pt x="1956875" y="512612"/>
                  </a:cubicBezTo>
                  <a:lnTo>
                    <a:pt x="1956875" y="499371"/>
                  </a:lnTo>
                  <a:cubicBezTo>
                    <a:pt x="1956885" y="499371"/>
                    <a:pt x="1957383" y="499371"/>
                    <a:pt x="1979169" y="499371"/>
                  </a:cubicBezTo>
                  <a:cubicBezTo>
                    <a:pt x="1979169" y="499364"/>
                    <a:pt x="1979169" y="499283"/>
                    <a:pt x="1979169" y="498290"/>
                  </a:cubicBezTo>
                  <a:lnTo>
                    <a:pt x="1979169" y="490724"/>
                  </a:lnTo>
                  <a:cubicBezTo>
                    <a:pt x="1979175" y="490724"/>
                    <a:pt x="1979285" y="490724"/>
                    <a:pt x="1980941" y="490724"/>
                  </a:cubicBezTo>
                  <a:lnTo>
                    <a:pt x="1993355" y="490724"/>
                  </a:lnTo>
                  <a:cubicBezTo>
                    <a:pt x="1993355" y="490732"/>
                    <a:pt x="1993355" y="490811"/>
                    <a:pt x="1993355" y="491805"/>
                  </a:cubicBezTo>
                  <a:lnTo>
                    <a:pt x="1993355" y="499371"/>
                  </a:lnTo>
                  <a:cubicBezTo>
                    <a:pt x="1993365" y="499371"/>
                    <a:pt x="1993437" y="499371"/>
                    <a:pt x="1994115" y="499371"/>
                  </a:cubicBezTo>
                  <a:lnTo>
                    <a:pt x="1999435" y="499371"/>
                  </a:lnTo>
                  <a:lnTo>
                    <a:pt x="2009569" y="495047"/>
                  </a:lnTo>
                  <a:lnTo>
                    <a:pt x="2013621" y="498290"/>
                  </a:lnTo>
                  <a:lnTo>
                    <a:pt x="2013621" y="490724"/>
                  </a:lnTo>
                  <a:cubicBezTo>
                    <a:pt x="2013631" y="490724"/>
                    <a:pt x="2013767" y="490724"/>
                    <a:pt x="2015901" y="490724"/>
                  </a:cubicBezTo>
                  <a:lnTo>
                    <a:pt x="2031863" y="490724"/>
                  </a:lnTo>
                  <a:cubicBezTo>
                    <a:pt x="2031863" y="490732"/>
                    <a:pt x="2031863" y="490811"/>
                    <a:pt x="2031863" y="491805"/>
                  </a:cubicBezTo>
                  <a:lnTo>
                    <a:pt x="2031863" y="499371"/>
                  </a:lnTo>
                  <a:cubicBezTo>
                    <a:pt x="2031881" y="499371"/>
                    <a:pt x="2032617" y="499371"/>
                    <a:pt x="2062263" y="499371"/>
                  </a:cubicBezTo>
                  <a:cubicBezTo>
                    <a:pt x="2062263" y="499381"/>
                    <a:pt x="2062263" y="499490"/>
                    <a:pt x="2062263" y="500992"/>
                  </a:cubicBezTo>
                  <a:lnTo>
                    <a:pt x="2062263" y="512342"/>
                  </a:lnTo>
                  <a:cubicBezTo>
                    <a:pt x="2062279" y="512342"/>
                    <a:pt x="2062919" y="512342"/>
                    <a:pt x="2088609" y="512342"/>
                  </a:cubicBezTo>
                  <a:cubicBezTo>
                    <a:pt x="2088609" y="512358"/>
                    <a:pt x="2088609" y="513038"/>
                    <a:pt x="2088609" y="542606"/>
                  </a:cubicBezTo>
                  <a:cubicBezTo>
                    <a:pt x="2088619" y="542606"/>
                    <a:pt x="2088691" y="542606"/>
                    <a:pt x="2089369" y="542606"/>
                  </a:cubicBezTo>
                  <a:lnTo>
                    <a:pt x="2094689" y="542606"/>
                  </a:lnTo>
                  <a:cubicBezTo>
                    <a:pt x="2094689" y="542613"/>
                    <a:pt x="2094689" y="542699"/>
                    <a:pt x="2094689" y="543687"/>
                  </a:cubicBezTo>
                  <a:lnTo>
                    <a:pt x="2094689" y="551254"/>
                  </a:lnTo>
                  <a:cubicBezTo>
                    <a:pt x="2098743" y="551254"/>
                    <a:pt x="2098743" y="551254"/>
                    <a:pt x="2098743" y="581518"/>
                  </a:cubicBezTo>
                  <a:cubicBezTo>
                    <a:pt x="2098753" y="581518"/>
                    <a:pt x="2098827" y="581518"/>
                    <a:pt x="2099503" y="581518"/>
                  </a:cubicBezTo>
                  <a:lnTo>
                    <a:pt x="2104823" y="581518"/>
                  </a:lnTo>
                  <a:cubicBezTo>
                    <a:pt x="2104823" y="581527"/>
                    <a:pt x="2104823" y="581594"/>
                    <a:pt x="2104823" y="582329"/>
                  </a:cubicBezTo>
                  <a:lnTo>
                    <a:pt x="2104823" y="588004"/>
                  </a:lnTo>
                  <a:cubicBezTo>
                    <a:pt x="2104829" y="588004"/>
                    <a:pt x="2104907" y="588004"/>
                    <a:pt x="2105837" y="588004"/>
                  </a:cubicBezTo>
                  <a:lnTo>
                    <a:pt x="2112929" y="588004"/>
                  </a:lnTo>
                  <a:cubicBezTo>
                    <a:pt x="2112929" y="588021"/>
                    <a:pt x="2112929" y="588734"/>
                    <a:pt x="2112929" y="618269"/>
                  </a:cubicBezTo>
                  <a:cubicBezTo>
                    <a:pt x="2112937" y="618269"/>
                    <a:pt x="2113057" y="618269"/>
                    <a:pt x="2114957" y="618269"/>
                  </a:cubicBezTo>
                  <a:lnTo>
                    <a:pt x="2129143" y="618269"/>
                  </a:lnTo>
                  <a:cubicBezTo>
                    <a:pt x="2129143" y="618285"/>
                    <a:pt x="2129143" y="618865"/>
                    <a:pt x="2129143" y="642048"/>
                  </a:cubicBezTo>
                  <a:cubicBezTo>
                    <a:pt x="2131171" y="642048"/>
                    <a:pt x="2131171" y="642048"/>
                    <a:pt x="2131171" y="643669"/>
                  </a:cubicBezTo>
                  <a:lnTo>
                    <a:pt x="2131171" y="655019"/>
                  </a:lnTo>
                  <a:cubicBezTo>
                    <a:pt x="2131179" y="655019"/>
                    <a:pt x="2131249" y="655019"/>
                    <a:pt x="2131931" y="655019"/>
                  </a:cubicBezTo>
                  <a:lnTo>
                    <a:pt x="2137251" y="655019"/>
                  </a:lnTo>
                  <a:cubicBezTo>
                    <a:pt x="2137251" y="655033"/>
                    <a:pt x="2137251" y="655596"/>
                    <a:pt x="2137251" y="678798"/>
                  </a:cubicBezTo>
                  <a:cubicBezTo>
                    <a:pt x="2137259" y="678798"/>
                    <a:pt x="2137357" y="678798"/>
                    <a:pt x="2138517" y="678798"/>
                  </a:cubicBezTo>
                  <a:lnTo>
                    <a:pt x="2147383" y="678798"/>
                  </a:lnTo>
                  <a:cubicBezTo>
                    <a:pt x="2149411" y="680960"/>
                    <a:pt x="2149411" y="680960"/>
                    <a:pt x="2149411" y="682852"/>
                  </a:cubicBezTo>
                  <a:lnTo>
                    <a:pt x="2149411" y="696093"/>
                  </a:lnTo>
                  <a:cubicBezTo>
                    <a:pt x="2149415" y="696086"/>
                    <a:pt x="2149503" y="695979"/>
                    <a:pt x="2150931" y="694201"/>
                  </a:cubicBezTo>
                  <a:lnTo>
                    <a:pt x="2161571" y="680960"/>
                  </a:lnTo>
                  <a:cubicBezTo>
                    <a:pt x="2161585" y="680960"/>
                    <a:pt x="2162225" y="680960"/>
                    <a:pt x="2189945" y="680960"/>
                  </a:cubicBezTo>
                  <a:cubicBezTo>
                    <a:pt x="2189945" y="680985"/>
                    <a:pt x="2189945" y="682386"/>
                    <a:pt x="2189945" y="767431"/>
                  </a:cubicBezTo>
                  <a:cubicBezTo>
                    <a:pt x="2189953" y="767431"/>
                    <a:pt x="2190029" y="767431"/>
                    <a:pt x="2190705" y="767431"/>
                  </a:cubicBezTo>
                  <a:lnTo>
                    <a:pt x="2196025" y="767431"/>
                  </a:lnTo>
                  <a:cubicBezTo>
                    <a:pt x="2196029" y="767423"/>
                    <a:pt x="2196087" y="767323"/>
                    <a:pt x="2196785" y="766080"/>
                  </a:cubicBezTo>
                  <a:lnTo>
                    <a:pt x="2202105" y="756622"/>
                  </a:lnTo>
                  <a:cubicBezTo>
                    <a:pt x="2202105" y="756629"/>
                    <a:pt x="2202105" y="756728"/>
                    <a:pt x="2202105" y="758514"/>
                  </a:cubicBezTo>
                  <a:lnTo>
                    <a:pt x="2202105" y="771755"/>
                  </a:lnTo>
                  <a:cubicBezTo>
                    <a:pt x="2206157" y="771755"/>
                    <a:pt x="2206157" y="771755"/>
                    <a:pt x="2206157" y="726358"/>
                  </a:cubicBezTo>
                  <a:cubicBezTo>
                    <a:pt x="2206167" y="726358"/>
                    <a:pt x="2206237" y="726358"/>
                    <a:pt x="2206917" y="726358"/>
                  </a:cubicBezTo>
                  <a:lnTo>
                    <a:pt x="2212237" y="726358"/>
                  </a:lnTo>
                  <a:cubicBezTo>
                    <a:pt x="2212237" y="726343"/>
                    <a:pt x="2212237" y="725343"/>
                    <a:pt x="2212237" y="661504"/>
                  </a:cubicBezTo>
                  <a:cubicBezTo>
                    <a:pt x="2212245" y="661504"/>
                    <a:pt x="2212325" y="661504"/>
                    <a:pt x="2213251" y="661504"/>
                  </a:cubicBezTo>
                  <a:lnTo>
                    <a:pt x="2220345" y="661504"/>
                  </a:lnTo>
                  <a:cubicBezTo>
                    <a:pt x="2220351" y="661483"/>
                    <a:pt x="2220615" y="660543"/>
                    <a:pt x="2232505" y="618269"/>
                  </a:cubicBezTo>
                  <a:cubicBezTo>
                    <a:pt x="2232514" y="618269"/>
                    <a:pt x="2232611" y="618269"/>
                    <a:pt x="2233771" y="618269"/>
                  </a:cubicBezTo>
                  <a:lnTo>
                    <a:pt x="2242639" y="618269"/>
                  </a:lnTo>
                  <a:cubicBezTo>
                    <a:pt x="2242644" y="618292"/>
                    <a:pt x="2242869" y="619258"/>
                    <a:pt x="2252771" y="661504"/>
                  </a:cubicBezTo>
                  <a:cubicBezTo>
                    <a:pt x="2252777" y="661504"/>
                    <a:pt x="2252851" y="661504"/>
                    <a:pt x="2253785" y="661504"/>
                  </a:cubicBezTo>
                  <a:lnTo>
                    <a:pt x="2260879" y="661504"/>
                  </a:lnTo>
                  <a:cubicBezTo>
                    <a:pt x="2260879" y="661515"/>
                    <a:pt x="2260879" y="662182"/>
                    <a:pt x="2260879" y="700416"/>
                  </a:cubicBezTo>
                  <a:cubicBezTo>
                    <a:pt x="2260885" y="700416"/>
                    <a:pt x="2260985" y="700416"/>
                    <a:pt x="2262651" y="700416"/>
                  </a:cubicBezTo>
                  <a:lnTo>
                    <a:pt x="2275065" y="700416"/>
                  </a:lnTo>
                  <a:cubicBezTo>
                    <a:pt x="2275065" y="700424"/>
                    <a:pt x="2275065" y="700546"/>
                    <a:pt x="2275065" y="702578"/>
                  </a:cubicBezTo>
                  <a:lnTo>
                    <a:pt x="2275065" y="717710"/>
                  </a:lnTo>
                  <a:cubicBezTo>
                    <a:pt x="2279119" y="717710"/>
                    <a:pt x="2279119" y="717710"/>
                    <a:pt x="2279119" y="715549"/>
                  </a:cubicBezTo>
                  <a:lnTo>
                    <a:pt x="2279119" y="700416"/>
                  </a:lnTo>
                  <a:cubicBezTo>
                    <a:pt x="2279129" y="700416"/>
                    <a:pt x="2279241" y="700416"/>
                    <a:pt x="2280639" y="700416"/>
                  </a:cubicBezTo>
                  <a:lnTo>
                    <a:pt x="2291279" y="700416"/>
                  </a:lnTo>
                  <a:cubicBezTo>
                    <a:pt x="2291279" y="700426"/>
                    <a:pt x="2291279" y="700543"/>
                    <a:pt x="2291279" y="702037"/>
                  </a:cubicBezTo>
                  <a:lnTo>
                    <a:pt x="2291279" y="713387"/>
                  </a:lnTo>
                  <a:cubicBezTo>
                    <a:pt x="2291295" y="713387"/>
                    <a:pt x="2292003" y="713387"/>
                    <a:pt x="2321680" y="713387"/>
                  </a:cubicBezTo>
                  <a:cubicBezTo>
                    <a:pt x="2321680" y="713370"/>
                    <a:pt x="2321680" y="712599"/>
                    <a:pt x="2321680" y="676637"/>
                  </a:cubicBezTo>
                  <a:cubicBezTo>
                    <a:pt x="2321687" y="676637"/>
                    <a:pt x="2321781" y="676637"/>
                    <a:pt x="2322945" y="676637"/>
                  </a:cubicBezTo>
                  <a:lnTo>
                    <a:pt x="2331813" y="676637"/>
                  </a:lnTo>
                  <a:cubicBezTo>
                    <a:pt x="2331813" y="676648"/>
                    <a:pt x="2331813" y="677142"/>
                    <a:pt x="2331813" y="698254"/>
                  </a:cubicBezTo>
                  <a:cubicBezTo>
                    <a:pt x="2333840" y="698254"/>
                    <a:pt x="2333840" y="698254"/>
                    <a:pt x="2333840" y="665828"/>
                  </a:cubicBezTo>
                  <a:cubicBezTo>
                    <a:pt x="2333853" y="665828"/>
                    <a:pt x="2334395" y="665828"/>
                    <a:pt x="2356133" y="665828"/>
                  </a:cubicBezTo>
                  <a:cubicBezTo>
                    <a:pt x="2356133" y="665818"/>
                    <a:pt x="2356133" y="665698"/>
                    <a:pt x="2356133" y="664206"/>
                  </a:cubicBezTo>
                  <a:lnTo>
                    <a:pt x="2356133" y="652857"/>
                  </a:lnTo>
                  <a:cubicBezTo>
                    <a:pt x="2356141" y="652857"/>
                    <a:pt x="2356215" y="652857"/>
                    <a:pt x="2356893" y="652857"/>
                  </a:cubicBezTo>
                  <a:lnTo>
                    <a:pt x="2362213" y="652857"/>
                  </a:lnTo>
                  <a:cubicBezTo>
                    <a:pt x="2362213" y="652851"/>
                    <a:pt x="2362213" y="652738"/>
                    <a:pt x="2362213" y="650966"/>
                  </a:cubicBezTo>
                  <a:lnTo>
                    <a:pt x="2362213" y="637725"/>
                  </a:lnTo>
                  <a:lnTo>
                    <a:pt x="2366267" y="644210"/>
                  </a:lnTo>
                  <a:cubicBezTo>
                    <a:pt x="2366275" y="644210"/>
                    <a:pt x="2366403" y="644210"/>
                    <a:pt x="2368547" y="644210"/>
                  </a:cubicBezTo>
                  <a:lnTo>
                    <a:pt x="2384507" y="644210"/>
                  </a:lnTo>
                  <a:cubicBezTo>
                    <a:pt x="2384507" y="644202"/>
                    <a:pt x="2384507" y="644134"/>
                    <a:pt x="2384507" y="643399"/>
                  </a:cubicBezTo>
                  <a:lnTo>
                    <a:pt x="2384507" y="637725"/>
                  </a:lnTo>
                  <a:cubicBezTo>
                    <a:pt x="2384516" y="637725"/>
                    <a:pt x="2384590" y="637725"/>
                    <a:pt x="2385267" y="637725"/>
                  </a:cubicBezTo>
                  <a:lnTo>
                    <a:pt x="2390587" y="637725"/>
                  </a:lnTo>
                  <a:cubicBezTo>
                    <a:pt x="2390587" y="637734"/>
                    <a:pt x="2390587" y="637834"/>
                    <a:pt x="2390587" y="639076"/>
                  </a:cubicBezTo>
                  <a:lnTo>
                    <a:pt x="2390587" y="648534"/>
                  </a:lnTo>
                  <a:cubicBezTo>
                    <a:pt x="2390601" y="648534"/>
                    <a:pt x="2391335" y="648534"/>
                    <a:pt x="2429093" y="648534"/>
                  </a:cubicBezTo>
                  <a:cubicBezTo>
                    <a:pt x="2429093" y="648552"/>
                    <a:pt x="2429093" y="650062"/>
                    <a:pt x="2429093" y="786887"/>
                  </a:cubicBezTo>
                  <a:cubicBezTo>
                    <a:pt x="2429104" y="786887"/>
                    <a:pt x="2429219" y="786887"/>
                    <a:pt x="2430613" y="786887"/>
                  </a:cubicBezTo>
                  <a:lnTo>
                    <a:pt x="2441254" y="786887"/>
                  </a:lnTo>
                  <a:cubicBezTo>
                    <a:pt x="2441254" y="782564"/>
                    <a:pt x="2441254" y="778240"/>
                    <a:pt x="2441254" y="773917"/>
                  </a:cubicBezTo>
                  <a:cubicBezTo>
                    <a:pt x="2443281" y="773917"/>
                    <a:pt x="2443281" y="773917"/>
                    <a:pt x="2445307" y="773917"/>
                  </a:cubicBezTo>
                  <a:cubicBezTo>
                    <a:pt x="2445307" y="778240"/>
                    <a:pt x="2445307" y="782564"/>
                    <a:pt x="2445307" y="786887"/>
                  </a:cubicBezTo>
                  <a:cubicBezTo>
                    <a:pt x="2455441" y="786887"/>
                    <a:pt x="2465575" y="786887"/>
                    <a:pt x="2475707" y="786887"/>
                  </a:cubicBezTo>
                  <a:cubicBezTo>
                    <a:pt x="2475707" y="776078"/>
                    <a:pt x="2475707" y="767431"/>
                    <a:pt x="2475707" y="756622"/>
                  </a:cubicBezTo>
                  <a:cubicBezTo>
                    <a:pt x="2479762" y="756622"/>
                    <a:pt x="2483815" y="756622"/>
                    <a:pt x="2487867" y="756622"/>
                  </a:cubicBezTo>
                  <a:lnTo>
                    <a:pt x="2500027" y="754461"/>
                  </a:lnTo>
                  <a:cubicBezTo>
                    <a:pt x="2502055" y="754461"/>
                    <a:pt x="2502055" y="756622"/>
                    <a:pt x="2504082" y="756622"/>
                  </a:cubicBezTo>
                  <a:lnTo>
                    <a:pt x="2514215" y="756622"/>
                  </a:lnTo>
                  <a:cubicBezTo>
                    <a:pt x="2514215" y="767431"/>
                    <a:pt x="2514215" y="778240"/>
                    <a:pt x="2514215" y="786887"/>
                  </a:cubicBezTo>
                  <a:cubicBezTo>
                    <a:pt x="2516242" y="786887"/>
                    <a:pt x="2518269" y="786887"/>
                    <a:pt x="2522321" y="786887"/>
                  </a:cubicBezTo>
                  <a:cubicBezTo>
                    <a:pt x="2522321" y="793373"/>
                    <a:pt x="2522321" y="799858"/>
                    <a:pt x="2522321" y="804182"/>
                  </a:cubicBezTo>
                  <a:lnTo>
                    <a:pt x="2531658" y="805087"/>
                  </a:lnTo>
                  <a:lnTo>
                    <a:pt x="2544615" y="805087"/>
                  </a:lnTo>
                  <a:cubicBezTo>
                    <a:pt x="2544615" y="799278"/>
                    <a:pt x="2544615" y="795106"/>
                    <a:pt x="2544615" y="789049"/>
                  </a:cubicBezTo>
                  <a:lnTo>
                    <a:pt x="2612571" y="789049"/>
                  </a:lnTo>
                  <a:lnTo>
                    <a:pt x="2612571" y="703796"/>
                  </a:lnTo>
                  <a:lnTo>
                    <a:pt x="2684579" y="703796"/>
                  </a:lnTo>
                  <a:lnTo>
                    <a:pt x="2684579" y="782564"/>
                  </a:lnTo>
                  <a:cubicBezTo>
                    <a:pt x="2685215" y="782564"/>
                    <a:pt x="2685849" y="782564"/>
                    <a:pt x="2686483" y="782564"/>
                  </a:cubicBezTo>
                  <a:lnTo>
                    <a:pt x="2687725" y="805087"/>
                  </a:lnTo>
                  <a:lnTo>
                    <a:pt x="2697401" y="805087"/>
                  </a:lnTo>
                  <a:cubicBezTo>
                    <a:pt x="2697937" y="797873"/>
                    <a:pt x="2698643" y="790219"/>
                    <a:pt x="2698643" y="782564"/>
                  </a:cubicBezTo>
                  <a:cubicBezTo>
                    <a:pt x="2700671" y="782564"/>
                    <a:pt x="2702697" y="782564"/>
                    <a:pt x="2704723" y="782564"/>
                  </a:cubicBezTo>
                  <a:lnTo>
                    <a:pt x="2705965" y="805087"/>
                  </a:lnTo>
                  <a:lnTo>
                    <a:pt x="2756588" y="805087"/>
                  </a:lnTo>
                  <a:lnTo>
                    <a:pt x="2756588" y="642059"/>
                  </a:lnTo>
                  <a:lnTo>
                    <a:pt x="2953915" y="642059"/>
                  </a:lnTo>
                  <a:lnTo>
                    <a:pt x="2953915" y="805087"/>
                  </a:lnTo>
                  <a:lnTo>
                    <a:pt x="2972611" y="805087"/>
                  </a:lnTo>
                  <a:lnTo>
                    <a:pt x="2972611" y="722394"/>
                  </a:lnTo>
                  <a:lnTo>
                    <a:pt x="3067731" y="722394"/>
                  </a:lnTo>
                  <a:cubicBezTo>
                    <a:pt x="3071806" y="616373"/>
                    <a:pt x="3075185" y="510899"/>
                    <a:pt x="3079662" y="404253"/>
                  </a:cubicBezTo>
                  <a:cubicBezTo>
                    <a:pt x="3069529" y="404253"/>
                    <a:pt x="3045209" y="391282"/>
                    <a:pt x="3067502" y="382635"/>
                  </a:cubicBezTo>
                  <a:cubicBezTo>
                    <a:pt x="3065474" y="380473"/>
                    <a:pt x="3063449" y="378311"/>
                    <a:pt x="3061422" y="378311"/>
                  </a:cubicBezTo>
                  <a:cubicBezTo>
                    <a:pt x="3061422" y="365341"/>
                    <a:pt x="3059394" y="363179"/>
                    <a:pt x="3069529" y="354532"/>
                  </a:cubicBezTo>
                  <a:cubicBezTo>
                    <a:pt x="3069529" y="350208"/>
                    <a:pt x="3069529" y="343723"/>
                    <a:pt x="3069529" y="337238"/>
                  </a:cubicBezTo>
                  <a:cubicBezTo>
                    <a:pt x="3073582" y="337238"/>
                    <a:pt x="3077635" y="337238"/>
                    <a:pt x="3083715" y="337238"/>
                  </a:cubicBezTo>
                  <a:cubicBezTo>
                    <a:pt x="3083715" y="328590"/>
                    <a:pt x="3083715" y="322105"/>
                    <a:pt x="3083715" y="315620"/>
                  </a:cubicBezTo>
                  <a:cubicBezTo>
                    <a:pt x="3083715" y="313458"/>
                    <a:pt x="3085742" y="313458"/>
                    <a:pt x="3085742" y="311296"/>
                  </a:cubicBezTo>
                  <a:cubicBezTo>
                    <a:pt x="3085742" y="285355"/>
                    <a:pt x="3085742" y="259414"/>
                    <a:pt x="3085742" y="233472"/>
                  </a:cubicBezTo>
                  <a:cubicBezTo>
                    <a:pt x="3085742" y="231310"/>
                    <a:pt x="3083715" y="229149"/>
                    <a:pt x="3083715" y="226987"/>
                  </a:cubicBezTo>
                  <a:cubicBezTo>
                    <a:pt x="3085742" y="224825"/>
                    <a:pt x="3087769" y="222663"/>
                    <a:pt x="3089795" y="220501"/>
                  </a:cubicBezTo>
                  <a:cubicBezTo>
                    <a:pt x="3089795" y="201045"/>
                    <a:pt x="3089795" y="181589"/>
                    <a:pt x="3089795" y="162133"/>
                  </a:cubicBezTo>
                  <a:cubicBezTo>
                    <a:pt x="3089795" y="159972"/>
                    <a:pt x="3089795" y="159972"/>
                    <a:pt x="3091822" y="157810"/>
                  </a:cubicBezTo>
                  <a:cubicBezTo>
                    <a:pt x="3091822" y="140516"/>
                    <a:pt x="3091822" y="121060"/>
                    <a:pt x="3091822" y="101604"/>
                  </a:cubicBezTo>
                  <a:cubicBezTo>
                    <a:pt x="3093849" y="92957"/>
                    <a:pt x="3093849" y="88633"/>
                    <a:pt x="3093849" y="82148"/>
                  </a:cubicBezTo>
                  <a:cubicBezTo>
                    <a:pt x="3097902" y="88633"/>
                    <a:pt x="3097902" y="92957"/>
                    <a:pt x="3097902" y="99442"/>
                  </a:cubicBezTo>
                  <a:cubicBezTo>
                    <a:pt x="3099929" y="121060"/>
                    <a:pt x="3099929" y="140516"/>
                    <a:pt x="3099929" y="157810"/>
                  </a:cubicBezTo>
                  <a:cubicBezTo>
                    <a:pt x="3101955" y="181589"/>
                    <a:pt x="3101955" y="201045"/>
                    <a:pt x="3101955" y="220501"/>
                  </a:cubicBezTo>
                  <a:cubicBezTo>
                    <a:pt x="3103982" y="222663"/>
                    <a:pt x="3106009" y="224825"/>
                    <a:pt x="3108035" y="226987"/>
                  </a:cubicBezTo>
                  <a:cubicBezTo>
                    <a:pt x="3108035" y="229149"/>
                    <a:pt x="3106009" y="231310"/>
                    <a:pt x="3106009" y="233472"/>
                  </a:cubicBezTo>
                  <a:cubicBezTo>
                    <a:pt x="3106009" y="259414"/>
                    <a:pt x="3106009" y="285355"/>
                    <a:pt x="3106009" y="311296"/>
                  </a:cubicBezTo>
                  <a:cubicBezTo>
                    <a:pt x="3106009" y="313458"/>
                    <a:pt x="3108035" y="313458"/>
                    <a:pt x="3108035" y="315620"/>
                  </a:cubicBezTo>
                  <a:cubicBezTo>
                    <a:pt x="3108035" y="322105"/>
                    <a:pt x="3108035" y="328590"/>
                    <a:pt x="3108035" y="337238"/>
                  </a:cubicBezTo>
                  <a:cubicBezTo>
                    <a:pt x="3112089" y="337238"/>
                    <a:pt x="3118169" y="337238"/>
                    <a:pt x="3122222" y="337238"/>
                  </a:cubicBezTo>
                  <a:cubicBezTo>
                    <a:pt x="3122222" y="343723"/>
                    <a:pt x="3122222" y="350208"/>
                    <a:pt x="3122222" y="354532"/>
                  </a:cubicBezTo>
                  <a:cubicBezTo>
                    <a:pt x="3130330" y="363179"/>
                    <a:pt x="3130330" y="363179"/>
                    <a:pt x="3130330" y="378311"/>
                  </a:cubicBezTo>
                  <a:cubicBezTo>
                    <a:pt x="3128302" y="378311"/>
                    <a:pt x="3126275" y="380473"/>
                    <a:pt x="3124250" y="382635"/>
                  </a:cubicBezTo>
                  <a:cubicBezTo>
                    <a:pt x="3144515" y="393444"/>
                    <a:pt x="3120195" y="402091"/>
                    <a:pt x="3112089" y="404253"/>
                  </a:cubicBezTo>
                  <a:cubicBezTo>
                    <a:pt x="3114115" y="488562"/>
                    <a:pt x="3118169" y="572871"/>
                    <a:pt x="3120195" y="657181"/>
                  </a:cubicBezTo>
                  <a:cubicBezTo>
                    <a:pt x="3142490" y="657181"/>
                    <a:pt x="3164782" y="657181"/>
                    <a:pt x="3185050" y="657181"/>
                  </a:cubicBezTo>
                  <a:cubicBezTo>
                    <a:pt x="3185050" y="683122"/>
                    <a:pt x="3185050" y="709063"/>
                    <a:pt x="3185050" y="732843"/>
                  </a:cubicBezTo>
                  <a:cubicBezTo>
                    <a:pt x="3189103" y="732843"/>
                    <a:pt x="3191130" y="732843"/>
                    <a:pt x="3193157" y="732843"/>
                  </a:cubicBezTo>
                  <a:cubicBezTo>
                    <a:pt x="3193157" y="730681"/>
                    <a:pt x="3195183" y="728519"/>
                    <a:pt x="3195183" y="726358"/>
                  </a:cubicBezTo>
                  <a:cubicBezTo>
                    <a:pt x="3197210" y="726358"/>
                    <a:pt x="3199237" y="726358"/>
                    <a:pt x="3201263" y="726358"/>
                  </a:cubicBezTo>
                  <a:cubicBezTo>
                    <a:pt x="3201263" y="728519"/>
                    <a:pt x="3201263" y="730681"/>
                    <a:pt x="3203291" y="735005"/>
                  </a:cubicBezTo>
                  <a:cubicBezTo>
                    <a:pt x="3207343" y="735005"/>
                    <a:pt x="3211397" y="735005"/>
                    <a:pt x="3215451" y="735005"/>
                  </a:cubicBezTo>
                  <a:cubicBezTo>
                    <a:pt x="3215451" y="732843"/>
                    <a:pt x="3215451" y="730681"/>
                    <a:pt x="3215451" y="728519"/>
                  </a:cubicBezTo>
                  <a:cubicBezTo>
                    <a:pt x="3223557" y="728519"/>
                    <a:pt x="3229636" y="728519"/>
                    <a:pt x="3237744" y="728519"/>
                  </a:cubicBezTo>
                  <a:cubicBezTo>
                    <a:pt x="3237744" y="730681"/>
                    <a:pt x="3237744" y="732843"/>
                    <a:pt x="3237744" y="735005"/>
                  </a:cubicBezTo>
                  <a:cubicBezTo>
                    <a:pt x="3243823" y="735005"/>
                    <a:pt x="3251931" y="735005"/>
                    <a:pt x="3258011" y="735005"/>
                  </a:cubicBezTo>
                  <a:cubicBezTo>
                    <a:pt x="3258011" y="750137"/>
                    <a:pt x="3258011" y="765270"/>
                    <a:pt x="3258011" y="780402"/>
                  </a:cubicBezTo>
                  <a:cubicBezTo>
                    <a:pt x="3262065" y="780402"/>
                    <a:pt x="3268145" y="780402"/>
                    <a:pt x="3272198" y="780402"/>
                  </a:cubicBezTo>
                  <a:cubicBezTo>
                    <a:pt x="3272198" y="776078"/>
                    <a:pt x="3272198" y="771755"/>
                    <a:pt x="3272198" y="767431"/>
                  </a:cubicBezTo>
                  <a:cubicBezTo>
                    <a:pt x="3278278" y="767431"/>
                    <a:pt x="3284358" y="767431"/>
                    <a:pt x="3288412" y="767431"/>
                  </a:cubicBezTo>
                  <a:cubicBezTo>
                    <a:pt x="3288412" y="706902"/>
                    <a:pt x="3288412" y="648534"/>
                    <a:pt x="3288412" y="588004"/>
                  </a:cubicBezTo>
                  <a:cubicBezTo>
                    <a:pt x="3290438" y="585842"/>
                    <a:pt x="3292465" y="583680"/>
                    <a:pt x="3294492" y="581518"/>
                  </a:cubicBezTo>
                  <a:cubicBezTo>
                    <a:pt x="3318811" y="581518"/>
                    <a:pt x="3343131" y="581518"/>
                    <a:pt x="3367453" y="581518"/>
                  </a:cubicBezTo>
                  <a:lnTo>
                    <a:pt x="3367453" y="590166"/>
                  </a:lnTo>
                  <a:lnTo>
                    <a:pt x="3377586" y="590166"/>
                  </a:lnTo>
                  <a:cubicBezTo>
                    <a:pt x="3377586" y="629078"/>
                    <a:pt x="3377586" y="667990"/>
                    <a:pt x="3377586" y="704740"/>
                  </a:cubicBezTo>
                  <a:cubicBezTo>
                    <a:pt x="3385693" y="704740"/>
                    <a:pt x="3391773" y="704740"/>
                    <a:pt x="3399879" y="704740"/>
                  </a:cubicBezTo>
                  <a:cubicBezTo>
                    <a:pt x="3399879" y="683122"/>
                    <a:pt x="3399879" y="661504"/>
                    <a:pt x="3399879" y="637725"/>
                  </a:cubicBezTo>
                  <a:cubicBezTo>
                    <a:pt x="3407986" y="637725"/>
                    <a:pt x="3418119" y="637725"/>
                    <a:pt x="3426227" y="637725"/>
                  </a:cubicBezTo>
                  <a:cubicBezTo>
                    <a:pt x="3428253" y="637725"/>
                    <a:pt x="3428253" y="635563"/>
                    <a:pt x="3430279" y="633401"/>
                  </a:cubicBezTo>
                  <a:lnTo>
                    <a:pt x="3438387" y="633401"/>
                  </a:lnTo>
                  <a:cubicBezTo>
                    <a:pt x="3440413" y="635563"/>
                    <a:pt x="3440413" y="637725"/>
                    <a:pt x="3442439" y="637725"/>
                  </a:cubicBezTo>
                  <a:cubicBezTo>
                    <a:pt x="3448519" y="637725"/>
                    <a:pt x="3456627" y="637725"/>
                    <a:pt x="3464734" y="637725"/>
                  </a:cubicBezTo>
                  <a:cubicBezTo>
                    <a:pt x="3464734" y="598813"/>
                    <a:pt x="3464734" y="559901"/>
                    <a:pt x="3464734" y="520989"/>
                  </a:cubicBezTo>
                  <a:cubicBezTo>
                    <a:pt x="3464747" y="520986"/>
                    <a:pt x="3465614" y="520822"/>
                    <a:pt x="3521481" y="510180"/>
                  </a:cubicBezTo>
                  <a:cubicBezTo>
                    <a:pt x="3521481" y="510187"/>
                    <a:pt x="3521481" y="510261"/>
                    <a:pt x="3521481" y="511261"/>
                  </a:cubicBezTo>
                  <a:lnTo>
                    <a:pt x="3521481" y="518827"/>
                  </a:lnTo>
                  <a:cubicBezTo>
                    <a:pt x="3521498" y="518827"/>
                    <a:pt x="3522142" y="518827"/>
                    <a:pt x="3547828" y="518827"/>
                  </a:cubicBezTo>
                  <a:cubicBezTo>
                    <a:pt x="3547828" y="518849"/>
                    <a:pt x="3547828" y="521220"/>
                    <a:pt x="3547828" y="773917"/>
                  </a:cubicBezTo>
                  <a:cubicBezTo>
                    <a:pt x="3553907" y="773917"/>
                    <a:pt x="3562015" y="773917"/>
                    <a:pt x="3570122" y="773917"/>
                  </a:cubicBezTo>
                  <a:cubicBezTo>
                    <a:pt x="3570122" y="771755"/>
                    <a:pt x="3570122" y="771755"/>
                    <a:pt x="3570122" y="769593"/>
                  </a:cubicBezTo>
                  <a:cubicBezTo>
                    <a:pt x="3574174" y="769593"/>
                    <a:pt x="3578227" y="769593"/>
                    <a:pt x="3582282" y="769593"/>
                  </a:cubicBezTo>
                  <a:cubicBezTo>
                    <a:pt x="3582282" y="771755"/>
                    <a:pt x="3582282" y="771755"/>
                    <a:pt x="3582282" y="773917"/>
                  </a:cubicBezTo>
                  <a:cubicBezTo>
                    <a:pt x="3590389" y="773917"/>
                    <a:pt x="3598494" y="773917"/>
                    <a:pt x="3606602" y="773917"/>
                  </a:cubicBezTo>
                  <a:cubicBezTo>
                    <a:pt x="3606602" y="769593"/>
                    <a:pt x="3606602" y="765270"/>
                    <a:pt x="3606602" y="760946"/>
                  </a:cubicBezTo>
                  <a:cubicBezTo>
                    <a:pt x="3616735" y="760946"/>
                    <a:pt x="3626870" y="760946"/>
                    <a:pt x="3634975" y="760946"/>
                  </a:cubicBezTo>
                  <a:cubicBezTo>
                    <a:pt x="3639029" y="756622"/>
                    <a:pt x="3643083" y="756622"/>
                    <a:pt x="3647135" y="756622"/>
                  </a:cubicBezTo>
                  <a:cubicBezTo>
                    <a:pt x="3653215" y="760946"/>
                    <a:pt x="3661323" y="760946"/>
                    <a:pt x="3667403" y="760946"/>
                  </a:cubicBezTo>
                  <a:cubicBezTo>
                    <a:pt x="3667403" y="754461"/>
                    <a:pt x="3667403" y="750137"/>
                    <a:pt x="3667403" y="743652"/>
                  </a:cubicBezTo>
                  <a:lnTo>
                    <a:pt x="3675510" y="743652"/>
                  </a:lnTo>
                  <a:cubicBezTo>
                    <a:pt x="3675510" y="739328"/>
                    <a:pt x="3675510" y="735005"/>
                    <a:pt x="3675510" y="730681"/>
                  </a:cubicBezTo>
                  <a:cubicBezTo>
                    <a:pt x="3693750" y="730681"/>
                    <a:pt x="3714017" y="730681"/>
                    <a:pt x="3732257" y="730681"/>
                  </a:cubicBezTo>
                  <a:cubicBezTo>
                    <a:pt x="3732257" y="719872"/>
                    <a:pt x="3732257" y="711225"/>
                    <a:pt x="3732257" y="700416"/>
                  </a:cubicBezTo>
                  <a:cubicBezTo>
                    <a:pt x="3738337" y="700416"/>
                    <a:pt x="3744417" y="700416"/>
                    <a:pt x="3750497" y="700416"/>
                  </a:cubicBezTo>
                  <a:cubicBezTo>
                    <a:pt x="3750497" y="698254"/>
                    <a:pt x="3750497" y="696093"/>
                    <a:pt x="3750497" y="693931"/>
                  </a:cubicBezTo>
                  <a:cubicBezTo>
                    <a:pt x="3754550" y="693931"/>
                    <a:pt x="3758603" y="693931"/>
                    <a:pt x="3762657" y="693931"/>
                  </a:cubicBezTo>
                  <a:cubicBezTo>
                    <a:pt x="3762657" y="696093"/>
                    <a:pt x="3762657" y="698254"/>
                    <a:pt x="3762657" y="700416"/>
                  </a:cubicBezTo>
                  <a:cubicBezTo>
                    <a:pt x="3768737" y="700416"/>
                    <a:pt x="3772790" y="700416"/>
                    <a:pt x="3778870" y="700416"/>
                  </a:cubicBezTo>
                  <a:cubicBezTo>
                    <a:pt x="3778870" y="715549"/>
                    <a:pt x="3778870" y="732843"/>
                    <a:pt x="3778870" y="750137"/>
                  </a:cubicBezTo>
                  <a:lnTo>
                    <a:pt x="3789470" y="750137"/>
                  </a:lnTo>
                  <a:lnTo>
                    <a:pt x="3789470" y="586174"/>
                  </a:lnTo>
                  <a:lnTo>
                    <a:pt x="3791390" y="586174"/>
                  </a:lnTo>
                  <a:lnTo>
                    <a:pt x="3791390" y="723865"/>
                  </a:lnTo>
                  <a:lnTo>
                    <a:pt x="3791390" y="750137"/>
                  </a:lnTo>
                  <a:lnTo>
                    <a:pt x="3806350" y="750137"/>
                  </a:lnTo>
                  <a:lnTo>
                    <a:pt x="3806350" y="742023"/>
                  </a:lnTo>
                  <a:lnTo>
                    <a:pt x="3811298" y="742023"/>
                  </a:lnTo>
                  <a:lnTo>
                    <a:pt x="3811298" y="724196"/>
                  </a:lnTo>
                  <a:cubicBezTo>
                    <a:pt x="3823458" y="724196"/>
                    <a:pt x="3837645" y="724196"/>
                    <a:pt x="3849805" y="724196"/>
                  </a:cubicBezTo>
                  <a:cubicBezTo>
                    <a:pt x="3849805" y="713387"/>
                    <a:pt x="3849805" y="704740"/>
                    <a:pt x="3849805" y="693931"/>
                  </a:cubicBezTo>
                  <a:lnTo>
                    <a:pt x="3888823" y="693931"/>
                  </a:lnTo>
                  <a:lnTo>
                    <a:pt x="3888823" y="690579"/>
                  </a:lnTo>
                  <a:cubicBezTo>
                    <a:pt x="3888823" y="690579"/>
                    <a:pt x="3888823" y="690579"/>
                    <a:pt x="3887708" y="690579"/>
                  </a:cubicBezTo>
                  <a:lnTo>
                    <a:pt x="3879906" y="690579"/>
                  </a:lnTo>
                  <a:cubicBezTo>
                    <a:pt x="3879906" y="690579"/>
                    <a:pt x="3879906" y="690579"/>
                    <a:pt x="3879906" y="689443"/>
                  </a:cubicBezTo>
                  <a:lnTo>
                    <a:pt x="3879906" y="681500"/>
                  </a:lnTo>
                  <a:cubicBezTo>
                    <a:pt x="3879906" y="681500"/>
                    <a:pt x="3879906" y="681500"/>
                    <a:pt x="3881022" y="681500"/>
                  </a:cubicBezTo>
                  <a:lnTo>
                    <a:pt x="3888823" y="681500"/>
                  </a:lnTo>
                  <a:cubicBezTo>
                    <a:pt x="3888823" y="681500"/>
                    <a:pt x="3888823" y="681500"/>
                    <a:pt x="3888823" y="679986"/>
                  </a:cubicBezTo>
                  <a:lnTo>
                    <a:pt x="3888823" y="669395"/>
                  </a:lnTo>
                  <a:cubicBezTo>
                    <a:pt x="3888823" y="669395"/>
                    <a:pt x="3888823" y="669395"/>
                    <a:pt x="3887708" y="669395"/>
                  </a:cubicBezTo>
                  <a:lnTo>
                    <a:pt x="3879906" y="669395"/>
                  </a:lnTo>
                  <a:cubicBezTo>
                    <a:pt x="3879906" y="669395"/>
                    <a:pt x="3879906" y="669395"/>
                    <a:pt x="3879906" y="667882"/>
                  </a:cubicBezTo>
                  <a:lnTo>
                    <a:pt x="3879906" y="657290"/>
                  </a:lnTo>
                  <a:cubicBezTo>
                    <a:pt x="3879906" y="657290"/>
                    <a:pt x="3879906" y="657290"/>
                    <a:pt x="3881022" y="657290"/>
                  </a:cubicBezTo>
                  <a:lnTo>
                    <a:pt x="3888823" y="657290"/>
                  </a:lnTo>
                  <a:cubicBezTo>
                    <a:pt x="3888823" y="657290"/>
                    <a:pt x="3888823" y="657290"/>
                    <a:pt x="3888823" y="656156"/>
                  </a:cubicBezTo>
                  <a:lnTo>
                    <a:pt x="3888823" y="648212"/>
                  </a:lnTo>
                  <a:cubicBezTo>
                    <a:pt x="3888823" y="648212"/>
                    <a:pt x="3888823" y="648212"/>
                    <a:pt x="3887708" y="648212"/>
                  </a:cubicBezTo>
                  <a:lnTo>
                    <a:pt x="3879906" y="648212"/>
                  </a:lnTo>
                  <a:cubicBezTo>
                    <a:pt x="3879906" y="648212"/>
                    <a:pt x="3879906" y="648212"/>
                    <a:pt x="3879906" y="646698"/>
                  </a:cubicBezTo>
                  <a:lnTo>
                    <a:pt x="3879906" y="636107"/>
                  </a:lnTo>
                  <a:cubicBezTo>
                    <a:pt x="3879906" y="636107"/>
                    <a:pt x="3879906" y="636107"/>
                    <a:pt x="3881022" y="636107"/>
                  </a:cubicBezTo>
                  <a:lnTo>
                    <a:pt x="3888823" y="636107"/>
                  </a:lnTo>
                  <a:cubicBezTo>
                    <a:pt x="3888823" y="636107"/>
                    <a:pt x="3888823" y="636107"/>
                    <a:pt x="3888823" y="634594"/>
                  </a:cubicBezTo>
                  <a:lnTo>
                    <a:pt x="3888823" y="624002"/>
                  </a:lnTo>
                  <a:cubicBezTo>
                    <a:pt x="3888823" y="624002"/>
                    <a:pt x="3888823" y="624002"/>
                    <a:pt x="3887708" y="624002"/>
                  </a:cubicBezTo>
                  <a:lnTo>
                    <a:pt x="3879906" y="624002"/>
                  </a:lnTo>
                  <a:cubicBezTo>
                    <a:pt x="3879906" y="624002"/>
                    <a:pt x="3879906" y="624002"/>
                    <a:pt x="3879906" y="622489"/>
                  </a:cubicBezTo>
                  <a:lnTo>
                    <a:pt x="3879906" y="611898"/>
                  </a:lnTo>
                  <a:cubicBezTo>
                    <a:pt x="3879906" y="611898"/>
                    <a:pt x="3879906" y="611898"/>
                    <a:pt x="3881022" y="611898"/>
                  </a:cubicBezTo>
                  <a:lnTo>
                    <a:pt x="3888823" y="611898"/>
                  </a:lnTo>
                  <a:cubicBezTo>
                    <a:pt x="3888823" y="611898"/>
                    <a:pt x="3888823" y="611898"/>
                    <a:pt x="3888823" y="610763"/>
                  </a:cubicBezTo>
                  <a:lnTo>
                    <a:pt x="3888823" y="602819"/>
                  </a:lnTo>
                  <a:cubicBezTo>
                    <a:pt x="3888823" y="602819"/>
                    <a:pt x="3888823" y="602819"/>
                    <a:pt x="3887708" y="602819"/>
                  </a:cubicBezTo>
                  <a:lnTo>
                    <a:pt x="3879906" y="602819"/>
                  </a:lnTo>
                  <a:cubicBezTo>
                    <a:pt x="3879906" y="602819"/>
                    <a:pt x="3879906" y="602819"/>
                    <a:pt x="3879906" y="601307"/>
                  </a:cubicBezTo>
                  <a:lnTo>
                    <a:pt x="3879906" y="590714"/>
                  </a:lnTo>
                  <a:cubicBezTo>
                    <a:pt x="3879906" y="590714"/>
                    <a:pt x="3879906" y="590714"/>
                    <a:pt x="3881022" y="590714"/>
                  </a:cubicBezTo>
                  <a:lnTo>
                    <a:pt x="3888823" y="590714"/>
                  </a:lnTo>
                  <a:cubicBezTo>
                    <a:pt x="3888823" y="590714"/>
                    <a:pt x="3888823" y="590714"/>
                    <a:pt x="3888823" y="589202"/>
                  </a:cubicBezTo>
                  <a:lnTo>
                    <a:pt x="3888823" y="578610"/>
                  </a:lnTo>
                  <a:cubicBezTo>
                    <a:pt x="3888823" y="578610"/>
                    <a:pt x="3888823" y="578610"/>
                    <a:pt x="3887708" y="578610"/>
                  </a:cubicBezTo>
                  <a:lnTo>
                    <a:pt x="3879906" y="578610"/>
                  </a:lnTo>
                  <a:cubicBezTo>
                    <a:pt x="3879906" y="578610"/>
                    <a:pt x="3879906" y="578610"/>
                    <a:pt x="3879906" y="577096"/>
                  </a:cubicBezTo>
                  <a:lnTo>
                    <a:pt x="3879906" y="566505"/>
                  </a:lnTo>
                  <a:cubicBezTo>
                    <a:pt x="3879906" y="566505"/>
                    <a:pt x="3879906" y="566505"/>
                    <a:pt x="3881022" y="566505"/>
                  </a:cubicBezTo>
                  <a:lnTo>
                    <a:pt x="3888823" y="566505"/>
                  </a:lnTo>
                  <a:cubicBezTo>
                    <a:pt x="3888823" y="566505"/>
                    <a:pt x="3888823" y="566505"/>
                    <a:pt x="3888823" y="565370"/>
                  </a:cubicBezTo>
                  <a:lnTo>
                    <a:pt x="3888823" y="557427"/>
                  </a:lnTo>
                  <a:cubicBezTo>
                    <a:pt x="3888823" y="557427"/>
                    <a:pt x="3888823" y="557427"/>
                    <a:pt x="3887708" y="557427"/>
                  </a:cubicBezTo>
                  <a:lnTo>
                    <a:pt x="3879906" y="557427"/>
                  </a:lnTo>
                  <a:cubicBezTo>
                    <a:pt x="3879906" y="557427"/>
                    <a:pt x="3879906" y="557427"/>
                    <a:pt x="3879906" y="555914"/>
                  </a:cubicBezTo>
                  <a:lnTo>
                    <a:pt x="3879906" y="545322"/>
                  </a:lnTo>
                  <a:cubicBezTo>
                    <a:pt x="3879906" y="545322"/>
                    <a:pt x="3879906" y="545322"/>
                    <a:pt x="3881022" y="545322"/>
                  </a:cubicBezTo>
                  <a:lnTo>
                    <a:pt x="3888823" y="545322"/>
                  </a:lnTo>
                  <a:cubicBezTo>
                    <a:pt x="3888823" y="545322"/>
                    <a:pt x="3888823" y="545322"/>
                    <a:pt x="3887708" y="543053"/>
                  </a:cubicBezTo>
                  <a:lnTo>
                    <a:pt x="3879906" y="527166"/>
                  </a:lnTo>
                  <a:cubicBezTo>
                    <a:pt x="3879906" y="527166"/>
                    <a:pt x="3879906" y="527166"/>
                    <a:pt x="3879906" y="478746"/>
                  </a:cubicBezTo>
                  <a:cubicBezTo>
                    <a:pt x="3879906" y="478746"/>
                    <a:pt x="3879906" y="478746"/>
                    <a:pt x="4029251" y="478746"/>
                  </a:cubicBezTo>
                  <a:cubicBezTo>
                    <a:pt x="4029251" y="478746"/>
                    <a:pt x="4029251" y="478746"/>
                    <a:pt x="4042623" y="505982"/>
                  </a:cubicBezTo>
                  <a:cubicBezTo>
                    <a:pt x="4042623" y="505982"/>
                    <a:pt x="4042623" y="505982"/>
                    <a:pt x="4042623" y="566505"/>
                  </a:cubicBezTo>
                  <a:cubicBezTo>
                    <a:pt x="4042623" y="566505"/>
                    <a:pt x="4042623" y="566505"/>
                    <a:pt x="4041510" y="566505"/>
                  </a:cubicBezTo>
                  <a:lnTo>
                    <a:pt x="4033708" y="566505"/>
                  </a:lnTo>
                  <a:cubicBezTo>
                    <a:pt x="4033708" y="566505"/>
                    <a:pt x="4033708" y="566505"/>
                    <a:pt x="4033708" y="568018"/>
                  </a:cubicBezTo>
                  <a:lnTo>
                    <a:pt x="4033708" y="578610"/>
                  </a:lnTo>
                  <a:cubicBezTo>
                    <a:pt x="4033708" y="578610"/>
                    <a:pt x="4033708" y="578610"/>
                    <a:pt x="4034823" y="578610"/>
                  </a:cubicBezTo>
                  <a:lnTo>
                    <a:pt x="4042623" y="578610"/>
                  </a:lnTo>
                  <a:cubicBezTo>
                    <a:pt x="4042623" y="578610"/>
                    <a:pt x="4042623" y="578610"/>
                    <a:pt x="4042623" y="580123"/>
                  </a:cubicBezTo>
                  <a:lnTo>
                    <a:pt x="4042623" y="590714"/>
                  </a:lnTo>
                  <a:cubicBezTo>
                    <a:pt x="4042623" y="590714"/>
                    <a:pt x="4042623" y="590714"/>
                    <a:pt x="4041510" y="590714"/>
                  </a:cubicBezTo>
                  <a:lnTo>
                    <a:pt x="4033708" y="590714"/>
                  </a:lnTo>
                  <a:cubicBezTo>
                    <a:pt x="4033708" y="590714"/>
                    <a:pt x="4033708" y="590714"/>
                    <a:pt x="4033708" y="592227"/>
                  </a:cubicBezTo>
                  <a:lnTo>
                    <a:pt x="4033708" y="602819"/>
                  </a:lnTo>
                  <a:cubicBezTo>
                    <a:pt x="4033708" y="602819"/>
                    <a:pt x="4033708" y="602819"/>
                    <a:pt x="4034823" y="602819"/>
                  </a:cubicBezTo>
                  <a:lnTo>
                    <a:pt x="4042623" y="602819"/>
                  </a:lnTo>
                  <a:cubicBezTo>
                    <a:pt x="4042623" y="602819"/>
                    <a:pt x="4042623" y="602819"/>
                    <a:pt x="4042623" y="603955"/>
                  </a:cubicBezTo>
                  <a:lnTo>
                    <a:pt x="4042623" y="611898"/>
                  </a:lnTo>
                  <a:cubicBezTo>
                    <a:pt x="4042623" y="611898"/>
                    <a:pt x="4042623" y="611898"/>
                    <a:pt x="4041510" y="611898"/>
                  </a:cubicBezTo>
                  <a:lnTo>
                    <a:pt x="4033708" y="611898"/>
                  </a:lnTo>
                  <a:cubicBezTo>
                    <a:pt x="4033708" y="611898"/>
                    <a:pt x="4033708" y="611898"/>
                    <a:pt x="4033708" y="613411"/>
                  </a:cubicBezTo>
                  <a:lnTo>
                    <a:pt x="4033708" y="624002"/>
                  </a:lnTo>
                  <a:cubicBezTo>
                    <a:pt x="4033708" y="624002"/>
                    <a:pt x="4033708" y="624002"/>
                    <a:pt x="4034823" y="624002"/>
                  </a:cubicBezTo>
                  <a:lnTo>
                    <a:pt x="4042623" y="624002"/>
                  </a:lnTo>
                  <a:cubicBezTo>
                    <a:pt x="4042623" y="624002"/>
                    <a:pt x="4042623" y="624002"/>
                    <a:pt x="4042623" y="625516"/>
                  </a:cubicBezTo>
                  <a:lnTo>
                    <a:pt x="4042623" y="636107"/>
                  </a:lnTo>
                  <a:cubicBezTo>
                    <a:pt x="4042623" y="636107"/>
                    <a:pt x="4042623" y="636107"/>
                    <a:pt x="4041510" y="636107"/>
                  </a:cubicBezTo>
                  <a:lnTo>
                    <a:pt x="4033708" y="636107"/>
                  </a:lnTo>
                  <a:cubicBezTo>
                    <a:pt x="4033708" y="636107"/>
                    <a:pt x="4033708" y="636107"/>
                    <a:pt x="4033708" y="637620"/>
                  </a:cubicBezTo>
                  <a:lnTo>
                    <a:pt x="4033708" y="648212"/>
                  </a:lnTo>
                  <a:cubicBezTo>
                    <a:pt x="4033708" y="648212"/>
                    <a:pt x="4033708" y="648212"/>
                    <a:pt x="4034823" y="648212"/>
                  </a:cubicBezTo>
                  <a:lnTo>
                    <a:pt x="4042623" y="648212"/>
                  </a:lnTo>
                  <a:cubicBezTo>
                    <a:pt x="4042623" y="648212"/>
                    <a:pt x="4042623" y="648212"/>
                    <a:pt x="4042623" y="649346"/>
                  </a:cubicBezTo>
                  <a:lnTo>
                    <a:pt x="4042623" y="657290"/>
                  </a:lnTo>
                  <a:cubicBezTo>
                    <a:pt x="4042623" y="657290"/>
                    <a:pt x="4042623" y="657290"/>
                    <a:pt x="4041510" y="657290"/>
                  </a:cubicBezTo>
                  <a:lnTo>
                    <a:pt x="4033708" y="657290"/>
                  </a:lnTo>
                  <a:cubicBezTo>
                    <a:pt x="4033708" y="657290"/>
                    <a:pt x="4033708" y="657290"/>
                    <a:pt x="4033708" y="658804"/>
                  </a:cubicBezTo>
                  <a:lnTo>
                    <a:pt x="4033708" y="669395"/>
                  </a:lnTo>
                  <a:cubicBezTo>
                    <a:pt x="4033708" y="669395"/>
                    <a:pt x="4033708" y="669395"/>
                    <a:pt x="4034823" y="669395"/>
                  </a:cubicBezTo>
                  <a:lnTo>
                    <a:pt x="4042623" y="669395"/>
                  </a:lnTo>
                  <a:cubicBezTo>
                    <a:pt x="4042623" y="669395"/>
                    <a:pt x="4042623" y="669395"/>
                    <a:pt x="4042623" y="670908"/>
                  </a:cubicBezTo>
                  <a:lnTo>
                    <a:pt x="4042623" y="681500"/>
                  </a:lnTo>
                  <a:cubicBezTo>
                    <a:pt x="4042623" y="681500"/>
                    <a:pt x="4042623" y="681500"/>
                    <a:pt x="4041510" y="681500"/>
                  </a:cubicBezTo>
                  <a:lnTo>
                    <a:pt x="4033708" y="681500"/>
                  </a:lnTo>
                  <a:cubicBezTo>
                    <a:pt x="4033708" y="681500"/>
                    <a:pt x="4033708" y="681500"/>
                    <a:pt x="4033708" y="682634"/>
                  </a:cubicBezTo>
                  <a:lnTo>
                    <a:pt x="4033708" y="690579"/>
                  </a:lnTo>
                  <a:cubicBezTo>
                    <a:pt x="4033708" y="690579"/>
                    <a:pt x="4033708" y="690579"/>
                    <a:pt x="4034823" y="690579"/>
                  </a:cubicBezTo>
                  <a:lnTo>
                    <a:pt x="4042623" y="690579"/>
                  </a:lnTo>
                  <a:cubicBezTo>
                    <a:pt x="4042623" y="690579"/>
                    <a:pt x="4042623" y="690579"/>
                    <a:pt x="4042623" y="692091"/>
                  </a:cubicBezTo>
                  <a:lnTo>
                    <a:pt x="4042623" y="702682"/>
                  </a:lnTo>
                  <a:cubicBezTo>
                    <a:pt x="4042623" y="702682"/>
                    <a:pt x="4042623" y="702682"/>
                    <a:pt x="4041510" y="702682"/>
                  </a:cubicBezTo>
                  <a:lnTo>
                    <a:pt x="4033708" y="702682"/>
                  </a:lnTo>
                  <a:cubicBezTo>
                    <a:pt x="4033708" y="702682"/>
                    <a:pt x="4033708" y="702682"/>
                    <a:pt x="4033708" y="704195"/>
                  </a:cubicBezTo>
                  <a:lnTo>
                    <a:pt x="4033708" y="714788"/>
                  </a:lnTo>
                  <a:cubicBezTo>
                    <a:pt x="4033708" y="714788"/>
                    <a:pt x="4033708" y="714788"/>
                    <a:pt x="4034823" y="714788"/>
                  </a:cubicBezTo>
                  <a:lnTo>
                    <a:pt x="4042623" y="714788"/>
                  </a:lnTo>
                  <a:cubicBezTo>
                    <a:pt x="4042623" y="714788"/>
                    <a:pt x="4042623" y="714788"/>
                    <a:pt x="4042623" y="716300"/>
                  </a:cubicBezTo>
                  <a:lnTo>
                    <a:pt x="4042623" y="726892"/>
                  </a:lnTo>
                  <a:cubicBezTo>
                    <a:pt x="4042623" y="726892"/>
                    <a:pt x="4042623" y="726892"/>
                    <a:pt x="4041510" y="726892"/>
                  </a:cubicBezTo>
                  <a:lnTo>
                    <a:pt x="4033708" y="726892"/>
                  </a:lnTo>
                  <a:cubicBezTo>
                    <a:pt x="4033708" y="726892"/>
                    <a:pt x="4033708" y="726892"/>
                    <a:pt x="4033708" y="728027"/>
                  </a:cubicBezTo>
                  <a:lnTo>
                    <a:pt x="4033708" y="735970"/>
                  </a:lnTo>
                  <a:cubicBezTo>
                    <a:pt x="4033708" y="735970"/>
                    <a:pt x="4033708" y="735970"/>
                    <a:pt x="4034823" y="735970"/>
                  </a:cubicBezTo>
                  <a:lnTo>
                    <a:pt x="4042623" y="735970"/>
                  </a:lnTo>
                  <a:cubicBezTo>
                    <a:pt x="4042623" y="735970"/>
                    <a:pt x="4042623" y="735970"/>
                    <a:pt x="4042623" y="737484"/>
                  </a:cubicBezTo>
                  <a:lnTo>
                    <a:pt x="4042623" y="748075"/>
                  </a:lnTo>
                  <a:cubicBezTo>
                    <a:pt x="4042623" y="748075"/>
                    <a:pt x="4042623" y="748075"/>
                    <a:pt x="4041510" y="748075"/>
                  </a:cubicBezTo>
                  <a:lnTo>
                    <a:pt x="4033708" y="748075"/>
                  </a:lnTo>
                  <a:cubicBezTo>
                    <a:pt x="4033708" y="748075"/>
                    <a:pt x="4033708" y="748075"/>
                    <a:pt x="4033708" y="749588"/>
                  </a:cubicBezTo>
                  <a:lnTo>
                    <a:pt x="4033708" y="760181"/>
                  </a:lnTo>
                  <a:cubicBezTo>
                    <a:pt x="4033708" y="760181"/>
                    <a:pt x="4033708" y="760181"/>
                    <a:pt x="4034823" y="760181"/>
                  </a:cubicBezTo>
                  <a:lnTo>
                    <a:pt x="4042623" y="760181"/>
                  </a:lnTo>
                  <a:cubicBezTo>
                    <a:pt x="4042623" y="760181"/>
                    <a:pt x="4042623" y="760181"/>
                    <a:pt x="4042623" y="761314"/>
                  </a:cubicBezTo>
                  <a:lnTo>
                    <a:pt x="4042623" y="769258"/>
                  </a:lnTo>
                  <a:cubicBezTo>
                    <a:pt x="4042623" y="769258"/>
                    <a:pt x="4042623" y="769258"/>
                    <a:pt x="4041510" y="769258"/>
                  </a:cubicBezTo>
                  <a:lnTo>
                    <a:pt x="4033708" y="769258"/>
                  </a:lnTo>
                  <a:cubicBezTo>
                    <a:pt x="4033708" y="769258"/>
                    <a:pt x="4033708" y="769258"/>
                    <a:pt x="4033708" y="770772"/>
                  </a:cubicBezTo>
                  <a:lnTo>
                    <a:pt x="4033708" y="781363"/>
                  </a:lnTo>
                  <a:cubicBezTo>
                    <a:pt x="4033708" y="781363"/>
                    <a:pt x="4033708" y="781363"/>
                    <a:pt x="4034823" y="781363"/>
                  </a:cubicBezTo>
                  <a:lnTo>
                    <a:pt x="4042623" y="781363"/>
                  </a:lnTo>
                  <a:cubicBezTo>
                    <a:pt x="4042623" y="781363"/>
                    <a:pt x="4042623" y="781363"/>
                    <a:pt x="4042623" y="782876"/>
                  </a:cubicBezTo>
                  <a:lnTo>
                    <a:pt x="4042623" y="793468"/>
                  </a:lnTo>
                  <a:cubicBezTo>
                    <a:pt x="4042623" y="793468"/>
                    <a:pt x="4042623" y="793468"/>
                    <a:pt x="4041510" y="793468"/>
                  </a:cubicBezTo>
                  <a:lnTo>
                    <a:pt x="4033708" y="793468"/>
                  </a:lnTo>
                  <a:cubicBezTo>
                    <a:pt x="4033708" y="793468"/>
                    <a:pt x="4033708" y="793468"/>
                    <a:pt x="4033708" y="794981"/>
                  </a:cubicBezTo>
                  <a:lnTo>
                    <a:pt x="4033708" y="805572"/>
                  </a:lnTo>
                  <a:cubicBezTo>
                    <a:pt x="4033708" y="805572"/>
                    <a:pt x="4033708" y="805572"/>
                    <a:pt x="4034823" y="805572"/>
                  </a:cubicBezTo>
                  <a:lnTo>
                    <a:pt x="4042623" y="805572"/>
                  </a:lnTo>
                  <a:cubicBezTo>
                    <a:pt x="4042623" y="805572"/>
                    <a:pt x="4042623" y="805572"/>
                    <a:pt x="4042623" y="806707"/>
                  </a:cubicBezTo>
                  <a:lnTo>
                    <a:pt x="4042623" y="814651"/>
                  </a:lnTo>
                  <a:cubicBezTo>
                    <a:pt x="4042623" y="814651"/>
                    <a:pt x="4042623" y="814651"/>
                    <a:pt x="4041510" y="814651"/>
                  </a:cubicBezTo>
                  <a:lnTo>
                    <a:pt x="4033708" y="814651"/>
                  </a:lnTo>
                  <a:cubicBezTo>
                    <a:pt x="4033708" y="814651"/>
                    <a:pt x="4033708" y="814651"/>
                    <a:pt x="4033708" y="816163"/>
                  </a:cubicBezTo>
                  <a:lnTo>
                    <a:pt x="4033708" y="826756"/>
                  </a:lnTo>
                  <a:cubicBezTo>
                    <a:pt x="4033708" y="826756"/>
                    <a:pt x="4033708" y="826756"/>
                    <a:pt x="4058227" y="853992"/>
                  </a:cubicBezTo>
                  <a:cubicBezTo>
                    <a:pt x="4058227" y="860044"/>
                    <a:pt x="4058227" y="860044"/>
                    <a:pt x="4057113" y="860044"/>
                  </a:cubicBezTo>
                  <a:lnTo>
                    <a:pt x="4049311" y="860044"/>
                  </a:lnTo>
                  <a:cubicBezTo>
                    <a:pt x="4049311" y="860044"/>
                    <a:pt x="4049311" y="860044"/>
                    <a:pt x="4049311" y="893331"/>
                  </a:cubicBezTo>
                  <a:cubicBezTo>
                    <a:pt x="4049311" y="893331"/>
                    <a:pt x="4049311" y="893331"/>
                    <a:pt x="4050427" y="893331"/>
                  </a:cubicBezTo>
                  <a:lnTo>
                    <a:pt x="4058227" y="893331"/>
                  </a:lnTo>
                  <a:cubicBezTo>
                    <a:pt x="4058227" y="893331"/>
                    <a:pt x="4058227" y="893331"/>
                    <a:pt x="4058227" y="891440"/>
                  </a:cubicBezTo>
                  <a:lnTo>
                    <a:pt x="4058227" y="878201"/>
                  </a:lnTo>
                  <a:cubicBezTo>
                    <a:pt x="4058227" y="878201"/>
                    <a:pt x="4058227" y="878201"/>
                    <a:pt x="4059342" y="877444"/>
                  </a:cubicBezTo>
                  <a:lnTo>
                    <a:pt x="4067142" y="872149"/>
                  </a:lnTo>
                  <a:cubicBezTo>
                    <a:pt x="4067142" y="872149"/>
                    <a:pt x="4067142" y="872149"/>
                    <a:pt x="4069094" y="872149"/>
                  </a:cubicBezTo>
                  <a:lnTo>
                    <a:pt x="4082747" y="872149"/>
                  </a:lnTo>
                  <a:cubicBezTo>
                    <a:pt x="4082747" y="872149"/>
                    <a:pt x="4082747" y="872149"/>
                    <a:pt x="4082747" y="873661"/>
                  </a:cubicBezTo>
                  <a:lnTo>
                    <a:pt x="4082747" y="884253"/>
                  </a:lnTo>
                  <a:cubicBezTo>
                    <a:pt x="4082747" y="884253"/>
                    <a:pt x="4082747" y="884253"/>
                    <a:pt x="4084419" y="884253"/>
                  </a:cubicBezTo>
                  <a:lnTo>
                    <a:pt x="4096121" y="884253"/>
                  </a:lnTo>
                  <a:cubicBezTo>
                    <a:pt x="4096121" y="890305"/>
                    <a:pt x="4096121" y="890305"/>
                    <a:pt x="4097235" y="890305"/>
                  </a:cubicBezTo>
                  <a:lnTo>
                    <a:pt x="4105038" y="890305"/>
                  </a:lnTo>
                  <a:cubicBezTo>
                    <a:pt x="4105038" y="890305"/>
                    <a:pt x="4105038" y="890305"/>
                    <a:pt x="4129555" y="932671"/>
                  </a:cubicBezTo>
                  <a:cubicBezTo>
                    <a:pt x="4129555" y="932671"/>
                    <a:pt x="4129555" y="932671"/>
                    <a:pt x="4129555" y="951821"/>
                  </a:cubicBezTo>
                  <a:lnTo>
                    <a:pt x="4129555" y="970823"/>
                  </a:lnTo>
                  <a:lnTo>
                    <a:pt x="4138472" y="970823"/>
                  </a:lnTo>
                  <a:lnTo>
                    <a:pt x="4138472" y="956881"/>
                  </a:lnTo>
                  <a:cubicBezTo>
                    <a:pt x="4138472" y="956881"/>
                    <a:pt x="4138472" y="956881"/>
                    <a:pt x="4139308" y="956881"/>
                  </a:cubicBezTo>
                  <a:lnTo>
                    <a:pt x="4145159" y="956881"/>
                  </a:lnTo>
                  <a:cubicBezTo>
                    <a:pt x="4145159" y="956881"/>
                    <a:pt x="4145159" y="956881"/>
                    <a:pt x="4145159" y="958394"/>
                  </a:cubicBezTo>
                  <a:lnTo>
                    <a:pt x="4145159" y="968985"/>
                  </a:lnTo>
                  <a:cubicBezTo>
                    <a:pt x="4154075" y="972013"/>
                    <a:pt x="4154075" y="972013"/>
                    <a:pt x="4154075" y="905436"/>
                  </a:cubicBezTo>
                  <a:cubicBezTo>
                    <a:pt x="4154075" y="905436"/>
                    <a:pt x="4154075" y="905436"/>
                    <a:pt x="4191968" y="905436"/>
                  </a:cubicBezTo>
                  <a:cubicBezTo>
                    <a:pt x="4191968" y="905436"/>
                    <a:pt x="4191968" y="905436"/>
                    <a:pt x="4191968" y="808599"/>
                  </a:cubicBezTo>
                  <a:cubicBezTo>
                    <a:pt x="4191968" y="808599"/>
                    <a:pt x="4191968" y="808599"/>
                    <a:pt x="4227631" y="808599"/>
                  </a:cubicBezTo>
                  <a:cubicBezTo>
                    <a:pt x="4227631" y="808599"/>
                    <a:pt x="4227631" y="808599"/>
                    <a:pt x="4227631" y="807464"/>
                  </a:cubicBezTo>
                  <a:lnTo>
                    <a:pt x="4227631" y="799520"/>
                  </a:lnTo>
                  <a:cubicBezTo>
                    <a:pt x="4227631" y="799520"/>
                    <a:pt x="4227631" y="799520"/>
                    <a:pt x="4249922" y="799520"/>
                  </a:cubicBezTo>
                  <a:cubicBezTo>
                    <a:pt x="4249922" y="799520"/>
                    <a:pt x="4249922" y="799520"/>
                    <a:pt x="4249922" y="748075"/>
                  </a:cubicBezTo>
                  <a:cubicBezTo>
                    <a:pt x="4245463" y="748075"/>
                    <a:pt x="4245463" y="748075"/>
                    <a:pt x="4245463" y="745805"/>
                  </a:cubicBezTo>
                  <a:lnTo>
                    <a:pt x="4245463" y="729918"/>
                  </a:lnTo>
                  <a:lnTo>
                    <a:pt x="4249922" y="732945"/>
                  </a:lnTo>
                  <a:cubicBezTo>
                    <a:pt x="4249922" y="732945"/>
                    <a:pt x="4249922" y="732945"/>
                    <a:pt x="4254381" y="702682"/>
                  </a:cubicBezTo>
                  <a:cubicBezTo>
                    <a:pt x="4254381" y="702682"/>
                    <a:pt x="4254381" y="702682"/>
                    <a:pt x="4258839" y="732945"/>
                  </a:cubicBezTo>
                  <a:cubicBezTo>
                    <a:pt x="4261067" y="729918"/>
                    <a:pt x="4261067" y="729918"/>
                    <a:pt x="4261346" y="728783"/>
                  </a:cubicBezTo>
                  <a:lnTo>
                    <a:pt x="4263297" y="720840"/>
                  </a:lnTo>
                  <a:cubicBezTo>
                    <a:pt x="4263297" y="720840"/>
                    <a:pt x="4263297" y="720840"/>
                    <a:pt x="4263853" y="719327"/>
                  </a:cubicBezTo>
                  <a:lnTo>
                    <a:pt x="4267754" y="708734"/>
                  </a:lnTo>
                  <a:cubicBezTo>
                    <a:pt x="4267754" y="708734"/>
                    <a:pt x="4267754" y="708734"/>
                    <a:pt x="4268311" y="707222"/>
                  </a:cubicBezTo>
                  <a:lnTo>
                    <a:pt x="4272213" y="696631"/>
                  </a:lnTo>
                  <a:cubicBezTo>
                    <a:pt x="4272213" y="696631"/>
                    <a:pt x="4272213" y="696631"/>
                    <a:pt x="4273605" y="695495"/>
                  </a:cubicBezTo>
                  <a:lnTo>
                    <a:pt x="4283357" y="687552"/>
                  </a:lnTo>
                  <a:cubicBezTo>
                    <a:pt x="4283357" y="687552"/>
                    <a:pt x="4283357" y="687552"/>
                    <a:pt x="4285030" y="686039"/>
                  </a:cubicBezTo>
                  <a:lnTo>
                    <a:pt x="4296732" y="675447"/>
                  </a:lnTo>
                  <a:cubicBezTo>
                    <a:pt x="4296732" y="675447"/>
                    <a:pt x="4296732" y="675447"/>
                    <a:pt x="4297568" y="673934"/>
                  </a:cubicBezTo>
                  <a:lnTo>
                    <a:pt x="4303418" y="663343"/>
                  </a:lnTo>
                  <a:cubicBezTo>
                    <a:pt x="4303418" y="663343"/>
                    <a:pt x="4303418" y="663343"/>
                    <a:pt x="4303976" y="660695"/>
                  </a:cubicBezTo>
                  <a:lnTo>
                    <a:pt x="4307877" y="642159"/>
                  </a:lnTo>
                  <a:cubicBezTo>
                    <a:pt x="4307877" y="642159"/>
                    <a:pt x="4307877" y="642159"/>
                    <a:pt x="4308435" y="644807"/>
                  </a:cubicBezTo>
                  <a:lnTo>
                    <a:pt x="4312335" y="663343"/>
                  </a:lnTo>
                  <a:cubicBezTo>
                    <a:pt x="4312335" y="663343"/>
                    <a:pt x="4312335" y="663343"/>
                    <a:pt x="4312893" y="664477"/>
                  </a:cubicBezTo>
                  <a:lnTo>
                    <a:pt x="4316793" y="672421"/>
                  </a:lnTo>
                  <a:cubicBezTo>
                    <a:pt x="4316793" y="672421"/>
                    <a:pt x="4316793" y="672421"/>
                    <a:pt x="4318186" y="673934"/>
                  </a:cubicBezTo>
                  <a:lnTo>
                    <a:pt x="4327938" y="684525"/>
                  </a:lnTo>
                  <a:cubicBezTo>
                    <a:pt x="4327938" y="684525"/>
                    <a:pt x="4327938" y="684525"/>
                    <a:pt x="4329054" y="686039"/>
                  </a:cubicBezTo>
                  <a:lnTo>
                    <a:pt x="4336853" y="696631"/>
                  </a:lnTo>
                  <a:cubicBezTo>
                    <a:pt x="4336853" y="696631"/>
                    <a:pt x="4336853" y="696631"/>
                    <a:pt x="4337969" y="698143"/>
                  </a:cubicBezTo>
                  <a:lnTo>
                    <a:pt x="4345771" y="708734"/>
                  </a:lnTo>
                  <a:cubicBezTo>
                    <a:pt x="4345771" y="708734"/>
                    <a:pt x="4345771" y="708734"/>
                    <a:pt x="4346049" y="710248"/>
                  </a:cubicBezTo>
                  <a:lnTo>
                    <a:pt x="4347998" y="720840"/>
                  </a:lnTo>
                  <a:cubicBezTo>
                    <a:pt x="4347998" y="720840"/>
                    <a:pt x="4347998" y="720840"/>
                    <a:pt x="4348277" y="722352"/>
                  </a:cubicBezTo>
                  <a:lnTo>
                    <a:pt x="4350228" y="732945"/>
                  </a:lnTo>
                  <a:cubicBezTo>
                    <a:pt x="4354685" y="732945"/>
                    <a:pt x="4354685" y="732945"/>
                    <a:pt x="4356914" y="702682"/>
                  </a:cubicBezTo>
                  <a:cubicBezTo>
                    <a:pt x="4356914" y="702682"/>
                    <a:pt x="4356914" y="702682"/>
                    <a:pt x="4361373" y="732945"/>
                  </a:cubicBezTo>
                  <a:cubicBezTo>
                    <a:pt x="4365830" y="732945"/>
                    <a:pt x="4365830" y="732945"/>
                    <a:pt x="4365830" y="735214"/>
                  </a:cubicBezTo>
                  <a:lnTo>
                    <a:pt x="4365830" y="751102"/>
                  </a:lnTo>
                  <a:cubicBezTo>
                    <a:pt x="4361373" y="751102"/>
                    <a:pt x="4361373" y="751102"/>
                    <a:pt x="4361373" y="793468"/>
                  </a:cubicBezTo>
                  <a:cubicBezTo>
                    <a:pt x="4361373" y="793468"/>
                    <a:pt x="4361373" y="793468"/>
                    <a:pt x="4362489" y="793468"/>
                  </a:cubicBezTo>
                  <a:lnTo>
                    <a:pt x="4370289" y="793468"/>
                  </a:lnTo>
                  <a:cubicBezTo>
                    <a:pt x="4370289" y="799520"/>
                    <a:pt x="4370289" y="799520"/>
                    <a:pt x="4371126" y="799520"/>
                  </a:cubicBezTo>
                  <a:lnTo>
                    <a:pt x="4376976" y="799520"/>
                  </a:lnTo>
                  <a:cubicBezTo>
                    <a:pt x="4376976" y="799520"/>
                    <a:pt x="4376976" y="799520"/>
                    <a:pt x="4376976" y="798007"/>
                  </a:cubicBezTo>
                  <a:lnTo>
                    <a:pt x="4376976" y="787415"/>
                  </a:lnTo>
                  <a:cubicBezTo>
                    <a:pt x="4376976" y="787415"/>
                    <a:pt x="4376976" y="787415"/>
                    <a:pt x="4379206" y="787415"/>
                  </a:cubicBezTo>
                  <a:lnTo>
                    <a:pt x="4394808" y="787415"/>
                  </a:lnTo>
                  <a:cubicBezTo>
                    <a:pt x="4394808" y="787415"/>
                    <a:pt x="4394808" y="787415"/>
                    <a:pt x="4394808" y="784767"/>
                  </a:cubicBezTo>
                  <a:lnTo>
                    <a:pt x="4394808" y="766232"/>
                  </a:lnTo>
                  <a:cubicBezTo>
                    <a:pt x="4394808" y="766232"/>
                    <a:pt x="4394808" y="766232"/>
                    <a:pt x="4432702" y="766232"/>
                  </a:cubicBezTo>
                  <a:cubicBezTo>
                    <a:pt x="4432702" y="766232"/>
                    <a:pt x="4432702" y="766232"/>
                    <a:pt x="4432702" y="768124"/>
                  </a:cubicBezTo>
                  <a:lnTo>
                    <a:pt x="4432702" y="781363"/>
                  </a:lnTo>
                  <a:cubicBezTo>
                    <a:pt x="4432702" y="781363"/>
                    <a:pt x="4432702" y="781363"/>
                    <a:pt x="4452762" y="781363"/>
                  </a:cubicBezTo>
                  <a:cubicBezTo>
                    <a:pt x="4452762" y="781363"/>
                    <a:pt x="4452762" y="781363"/>
                    <a:pt x="4452762" y="784390"/>
                  </a:cubicBezTo>
                  <a:lnTo>
                    <a:pt x="4452762" y="805572"/>
                  </a:lnTo>
                  <a:cubicBezTo>
                    <a:pt x="4448306" y="805572"/>
                    <a:pt x="4448306" y="805572"/>
                    <a:pt x="4448306" y="806707"/>
                  </a:cubicBezTo>
                  <a:lnTo>
                    <a:pt x="4448306" y="814651"/>
                  </a:lnTo>
                  <a:cubicBezTo>
                    <a:pt x="4452762" y="814651"/>
                    <a:pt x="4452762" y="814651"/>
                    <a:pt x="4452762" y="816921"/>
                  </a:cubicBezTo>
                  <a:lnTo>
                    <a:pt x="4452762" y="832808"/>
                  </a:lnTo>
                  <a:lnTo>
                    <a:pt x="4448306" y="838860"/>
                  </a:lnTo>
                  <a:cubicBezTo>
                    <a:pt x="4448306" y="838860"/>
                    <a:pt x="4448306" y="838860"/>
                    <a:pt x="4448306" y="911488"/>
                  </a:cubicBezTo>
                  <a:cubicBezTo>
                    <a:pt x="4448306" y="911488"/>
                    <a:pt x="4448306" y="911488"/>
                    <a:pt x="4450255" y="911488"/>
                  </a:cubicBezTo>
                  <a:lnTo>
                    <a:pt x="4463908" y="911488"/>
                  </a:lnTo>
                  <a:cubicBezTo>
                    <a:pt x="4463908" y="917540"/>
                    <a:pt x="4463908" y="917540"/>
                    <a:pt x="4465579" y="917540"/>
                  </a:cubicBezTo>
                  <a:lnTo>
                    <a:pt x="4477282" y="917540"/>
                  </a:lnTo>
                  <a:cubicBezTo>
                    <a:pt x="4477282" y="917540"/>
                    <a:pt x="4477282" y="917540"/>
                    <a:pt x="4477282" y="920188"/>
                  </a:cubicBezTo>
                  <a:lnTo>
                    <a:pt x="4477282" y="938724"/>
                  </a:lnTo>
                  <a:cubicBezTo>
                    <a:pt x="4477282" y="938724"/>
                    <a:pt x="4477282" y="938724"/>
                    <a:pt x="4478955" y="938724"/>
                  </a:cubicBezTo>
                  <a:lnTo>
                    <a:pt x="4490656" y="938724"/>
                  </a:lnTo>
                  <a:cubicBezTo>
                    <a:pt x="4490656" y="938724"/>
                    <a:pt x="4490656" y="938724"/>
                    <a:pt x="4490656" y="936076"/>
                  </a:cubicBezTo>
                  <a:lnTo>
                    <a:pt x="4490656" y="917540"/>
                  </a:lnTo>
                  <a:cubicBezTo>
                    <a:pt x="4490656" y="917540"/>
                    <a:pt x="4490656" y="917540"/>
                    <a:pt x="4492605" y="916028"/>
                  </a:cubicBezTo>
                  <a:lnTo>
                    <a:pt x="4506258" y="905436"/>
                  </a:lnTo>
                  <a:cubicBezTo>
                    <a:pt x="4506258" y="905436"/>
                    <a:pt x="4506258" y="905436"/>
                    <a:pt x="4506258" y="878201"/>
                  </a:cubicBezTo>
                  <a:cubicBezTo>
                    <a:pt x="4501802" y="878201"/>
                    <a:pt x="4501802" y="878201"/>
                    <a:pt x="4501802" y="847938"/>
                  </a:cubicBezTo>
                  <a:cubicBezTo>
                    <a:pt x="4501802" y="847938"/>
                    <a:pt x="4501802" y="847938"/>
                    <a:pt x="4502914" y="847938"/>
                  </a:cubicBezTo>
                  <a:lnTo>
                    <a:pt x="4510717" y="847938"/>
                  </a:lnTo>
                  <a:cubicBezTo>
                    <a:pt x="4510717" y="844913"/>
                    <a:pt x="4510717" y="844913"/>
                    <a:pt x="4530778" y="844913"/>
                  </a:cubicBezTo>
                  <a:cubicBezTo>
                    <a:pt x="4530778" y="844913"/>
                    <a:pt x="4530778" y="844913"/>
                    <a:pt x="4530778" y="843399"/>
                  </a:cubicBezTo>
                  <a:lnTo>
                    <a:pt x="4530778" y="832808"/>
                  </a:lnTo>
                  <a:cubicBezTo>
                    <a:pt x="4530778" y="832808"/>
                    <a:pt x="4530778" y="832808"/>
                    <a:pt x="4532451" y="832808"/>
                  </a:cubicBezTo>
                  <a:lnTo>
                    <a:pt x="4544152" y="832808"/>
                  </a:lnTo>
                  <a:cubicBezTo>
                    <a:pt x="4544152" y="832808"/>
                    <a:pt x="4544152" y="832808"/>
                    <a:pt x="4544152" y="681500"/>
                  </a:cubicBezTo>
                  <a:cubicBezTo>
                    <a:pt x="4544152" y="681500"/>
                    <a:pt x="4544152" y="681500"/>
                    <a:pt x="4545267" y="681500"/>
                  </a:cubicBezTo>
                  <a:lnTo>
                    <a:pt x="4553068" y="681500"/>
                  </a:lnTo>
                  <a:cubicBezTo>
                    <a:pt x="4553068" y="681500"/>
                    <a:pt x="4553068" y="681500"/>
                    <a:pt x="4553068" y="678473"/>
                  </a:cubicBezTo>
                  <a:lnTo>
                    <a:pt x="4553068" y="657290"/>
                  </a:lnTo>
                  <a:cubicBezTo>
                    <a:pt x="4555298" y="657290"/>
                    <a:pt x="4555298" y="657290"/>
                    <a:pt x="4555298" y="596766"/>
                  </a:cubicBezTo>
                  <a:cubicBezTo>
                    <a:pt x="4555298" y="596766"/>
                    <a:pt x="4555298" y="596766"/>
                    <a:pt x="4556412" y="596766"/>
                  </a:cubicBezTo>
                  <a:lnTo>
                    <a:pt x="4564213" y="596766"/>
                  </a:lnTo>
                  <a:cubicBezTo>
                    <a:pt x="4564213" y="596766"/>
                    <a:pt x="4564213" y="596766"/>
                    <a:pt x="4564213" y="598280"/>
                  </a:cubicBezTo>
                  <a:lnTo>
                    <a:pt x="4564213" y="608871"/>
                  </a:lnTo>
                  <a:cubicBezTo>
                    <a:pt x="4568671" y="608871"/>
                    <a:pt x="4568671" y="608871"/>
                    <a:pt x="4568671" y="605845"/>
                  </a:cubicBezTo>
                  <a:lnTo>
                    <a:pt x="4568671" y="584662"/>
                  </a:lnTo>
                  <a:cubicBezTo>
                    <a:pt x="4568671" y="584662"/>
                    <a:pt x="4568671" y="584662"/>
                    <a:pt x="4570065" y="583906"/>
                  </a:cubicBezTo>
                  <a:lnTo>
                    <a:pt x="4579816" y="578610"/>
                  </a:lnTo>
                  <a:cubicBezTo>
                    <a:pt x="4579816" y="578610"/>
                    <a:pt x="4579816" y="578610"/>
                    <a:pt x="4580930" y="579367"/>
                  </a:cubicBezTo>
                  <a:lnTo>
                    <a:pt x="4588733" y="584662"/>
                  </a:lnTo>
                  <a:cubicBezTo>
                    <a:pt x="4588733" y="584662"/>
                    <a:pt x="4588733" y="584662"/>
                    <a:pt x="4590404" y="584662"/>
                  </a:cubicBezTo>
                  <a:lnTo>
                    <a:pt x="4602107" y="584662"/>
                  </a:lnTo>
                  <a:cubicBezTo>
                    <a:pt x="4602107" y="584662"/>
                    <a:pt x="4602107" y="584662"/>
                    <a:pt x="4602107" y="545322"/>
                  </a:cubicBezTo>
                  <a:cubicBezTo>
                    <a:pt x="4602107" y="545322"/>
                    <a:pt x="4602107" y="545322"/>
                    <a:pt x="4603221" y="545322"/>
                  </a:cubicBezTo>
                  <a:lnTo>
                    <a:pt x="4611021" y="545322"/>
                  </a:lnTo>
                  <a:cubicBezTo>
                    <a:pt x="4611021" y="551375"/>
                    <a:pt x="4611021" y="551375"/>
                    <a:pt x="4612414" y="551375"/>
                  </a:cubicBezTo>
                  <a:lnTo>
                    <a:pt x="4622169" y="551375"/>
                  </a:lnTo>
                  <a:cubicBezTo>
                    <a:pt x="4622169" y="545322"/>
                    <a:pt x="4622169" y="545322"/>
                    <a:pt x="4623282" y="545322"/>
                  </a:cubicBezTo>
                  <a:lnTo>
                    <a:pt x="4631084" y="545322"/>
                  </a:lnTo>
                  <a:cubicBezTo>
                    <a:pt x="4631084" y="545322"/>
                    <a:pt x="4631084" y="545322"/>
                    <a:pt x="4631084" y="590714"/>
                  </a:cubicBezTo>
                  <a:cubicBezTo>
                    <a:pt x="4631084" y="590714"/>
                    <a:pt x="4631084" y="590714"/>
                    <a:pt x="4632477" y="592227"/>
                  </a:cubicBezTo>
                  <a:lnTo>
                    <a:pt x="4642230" y="602819"/>
                  </a:lnTo>
                  <a:cubicBezTo>
                    <a:pt x="4640000" y="611898"/>
                    <a:pt x="4640000" y="611898"/>
                    <a:pt x="4664518" y="611898"/>
                  </a:cubicBezTo>
                  <a:cubicBezTo>
                    <a:pt x="4664518" y="611898"/>
                    <a:pt x="4664518" y="611898"/>
                    <a:pt x="4664518" y="610007"/>
                  </a:cubicBezTo>
                  <a:lnTo>
                    <a:pt x="4664518" y="596766"/>
                  </a:lnTo>
                  <a:cubicBezTo>
                    <a:pt x="4664518" y="596766"/>
                    <a:pt x="4664518" y="596766"/>
                    <a:pt x="4693496" y="584662"/>
                  </a:cubicBezTo>
                  <a:cubicBezTo>
                    <a:pt x="4693496" y="584662"/>
                    <a:pt x="4693496" y="584662"/>
                    <a:pt x="4693496" y="583150"/>
                  </a:cubicBezTo>
                  <a:lnTo>
                    <a:pt x="4693496" y="572557"/>
                  </a:lnTo>
                  <a:cubicBezTo>
                    <a:pt x="4693496" y="572557"/>
                    <a:pt x="4693496" y="572557"/>
                    <a:pt x="4694332" y="572557"/>
                  </a:cubicBezTo>
                  <a:lnTo>
                    <a:pt x="4700182" y="572557"/>
                  </a:lnTo>
                  <a:cubicBezTo>
                    <a:pt x="4700182" y="572557"/>
                    <a:pt x="4700182" y="572557"/>
                    <a:pt x="4700182" y="571423"/>
                  </a:cubicBezTo>
                  <a:lnTo>
                    <a:pt x="4700182" y="563479"/>
                  </a:lnTo>
                  <a:cubicBezTo>
                    <a:pt x="4700182" y="563479"/>
                    <a:pt x="4700182" y="563479"/>
                    <a:pt x="4702412" y="563479"/>
                  </a:cubicBezTo>
                  <a:lnTo>
                    <a:pt x="4718014" y="563479"/>
                  </a:lnTo>
                  <a:cubicBezTo>
                    <a:pt x="4718014" y="563479"/>
                    <a:pt x="4718014" y="563479"/>
                    <a:pt x="4718014" y="564614"/>
                  </a:cubicBezTo>
                  <a:lnTo>
                    <a:pt x="4718014" y="572557"/>
                  </a:lnTo>
                  <a:cubicBezTo>
                    <a:pt x="4718014" y="572557"/>
                    <a:pt x="4718014" y="572557"/>
                    <a:pt x="4719686" y="572557"/>
                  </a:cubicBezTo>
                  <a:lnTo>
                    <a:pt x="4731390" y="572557"/>
                  </a:lnTo>
                  <a:cubicBezTo>
                    <a:pt x="4731390" y="572557"/>
                    <a:pt x="4731390" y="572557"/>
                    <a:pt x="4731390" y="574828"/>
                  </a:cubicBezTo>
                  <a:lnTo>
                    <a:pt x="4731390" y="590714"/>
                  </a:lnTo>
                  <a:cubicBezTo>
                    <a:pt x="4731390" y="590714"/>
                    <a:pt x="4731390" y="590714"/>
                    <a:pt x="4755908" y="590714"/>
                  </a:cubicBezTo>
                  <a:cubicBezTo>
                    <a:pt x="4755908" y="590714"/>
                    <a:pt x="4755908" y="590714"/>
                    <a:pt x="4755908" y="589202"/>
                  </a:cubicBezTo>
                  <a:lnTo>
                    <a:pt x="4755908" y="578610"/>
                  </a:lnTo>
                  <a:cubicBezTo>
                    <a:pt x="4755908" y="578610"/>
                    <a:pt x="4755908" y="578610"/>
                    <a:pt x="4757302" y="578610"/>
                  </a:cubicBezTo>
                  <a:lnTo>
                    <a:pt x="4767053" y="578610"/>
                  </a:lnTo>
                  <a:cubicBezTo>
                    <a:pt x="4767053" y="578610"/>
                    <a:pt x="4767053" y="578610"/>
                    <a:pt x="4767053" y="577096"/>
                  </a:cubicBezTo>
                  <a:lnTo>
                    <a:pt x="4767053" y="566505"/>
                  </a:lnTo>
                  <a:cubicBezTo>
                    <a:pt x="4767053" y="566505"/>
                    <a:pt x="4767053" y="566505"/>
                    <a:pt x="4768725" y="566505"/>
                  </a:cubicBezTo>
                  <a:lnTo>
                    <a:pt x="4780426" y="566505"/>
                  </a:lnTo>
                  <a:cubicBezTo>
                    <a:pt x="4780426" y="566505"/>
                    <a:pt x="4780426" y="566505"/>
                    <a:pt x="4780426" y="568018"/>
                  </a:cubicBezTo>
                  <a:lnTo>
                    <a:pt x="4780426" y="578610"/>
                  </a:lnTo>
                  <a:cubicBezTo>
                    <a:pt x="4784886" y="578610"/>
                    <a:pt x="4784886" y="578610"/>
                    <a:pt x="4784886" y="505982"/>
                  </a:cubicBezTo>
                  <a:cubicBezTo>
                    <a:pt x="4784886" y="505982"/>
                    <a:pt x="4784886" y="505982"/>
                    <a:pt x="4885191" y="505982"/>
                  </a:cubicBezTo>
                  <a:cubicBezTo>
                    <a:pt x="4885191" y="505982"/>
                    <a:pt x="4885191" y="505982"/>
                    <a:pt x="4885191" y="602819"/>
                  </a:cubicBezTo>
                  <a:cubicBezTo>
                    <a:pt x="4885191" y="602819"/>
                    <a:pt x="4885191" y="602819"/>
                    <a:pt x="4887420" y="602819"/>
                  </a:cubicBezTo>
                  <a:lnTo>
                    <a:pt x="4903022" y="602819"/>
                  </a:lnTo>
                  <a:cubicBezTo>
                    <a:pt x="4903022" y="602819"/>
                    <a:pt x="4903022" y="602819"/>
                    <a:pt x="4903022" y="493877"/>
                  </a:cubicBezTo>
                  <a:cubicBezTo>
                    <a:pt x="4903022" y="493877"/>
                    <a:pt x="4903022" y="493877"/>
                    <a:pt x="4925313" y="478746"/>
                  </a:cubicBezTo>
                  <a:cubicBezTo>
                    <a:pt x="4925313" y="478746"/>
                    <a:pt x="4925313" y="478746"/>
                    <a:pt x="4954291" y="478746"/>
                  </a:cubicBezTo>
                  <a:cubicBezTo>
                    <a:pt x="4954291" y="478746"/>
                    <a:pt x="4954291" y="478746"/>
                    <a:pt x="4956242" y="476477"/>
                  </a:cubicBezTo>
                  <a:lnTo>
                    <a:pt x="4969893" y="460589"/>
                  </a:lnTo>
                  <a:cubicBezTo>
                    <a:pt x="4969893" y="460589"/>
                    <a:pt x="4969893" y="460589"/>
                    <a:pt x="5007787" y="460589"/>
                  </a:cubicBezTo>
                  <a:cubicBezTo>
                    <a:pt x="5007787" y="460589"/>
                    <a:pt x="5007787" y="460589"/>
                    <a:pt x="5007787" y="462859"/>
                  </a:cubicBezTo>
                  <a:lnTo>
                    <a:pt x="5007787" y="478746"/>
                  </a:lnTo>
                  <a:cubicBezTo>
                    <a:pt x="5007787" y="478746"/>
                    <a:pt x="5007787" y="478746"/>
                    <a:pt x="5045681" y="478746"/>
                  </a:cubicBezTo>
                  <a:cubicBezTo>
                    <a:pt x="5045681" y="478746"/>
                    <a:pt x="5045681" y="478746"/>
                    <a:pt x="5045681" y="596766"/>
                  </a:cubicBezTo>
                  <a:cubicBezTo>
                    <a:pt x="5045681" y="596766"/>
                    <a:pt x="5045681" y="596766"/>
                    <a:pt x="5047073" y="596766"/>
                  </a:cubicBezTo>
                  <a:lnTo>
                    <a:pt x="5056825" y="596766"/>
                  </a:lnTo>
                  <a:cubicBezTo>
                    <a:pt x="5056825" y="596766"/>
                    <a:pt x="5056825" y="596766"/>
                    <a:pt x="5056825" y="769258"/>
                  </a:cubicBezTo>
                  <a:cubicBezTo>
                    <a:pt x="5056825" y="769258"/>
                    <a:pt x="5056825" y="769258"/>
                    <a:pt x="5059053" y="769258"/>
                  </a:cubicBezTo>
                  <a:lnTo>
                    <a:pt x="5074657" y="769258"/>
                  </a:lnTo>
                  <a:cubicBezTo>
                    <a:pt x="5074657" y="769258"/>
                    <a:pt x="5074657" y="769258"/>
                    <a:pt x="5074657" y="657290"/>
                  </a:cubicBezTo>
                  <a:cubicBezTo>
                    <a:pt x="5074657" y="657290"/>
                    <a:pt x="5074657" y="657290"/>
                    <a:pt x="5075493" y="656533"/>
                  </a:cubicBezTo>
                  <a:lnTo>
                    <a:pt x="5081344" y="651238"/>
                  </a:lnTo>
                  <a:cubicBezTo>
                    <a:pt x="5085802" y="651238"/>
                    <a:pt x="5085802" y="651238"/>
                    <a:pt x="5085802" y="652750"/>
                  </a:cubicBezTo>
                  <a:lnTo>
                    <a:pt x="5085802" y="663343"/>
                  </a:lnTo>
                  <a:cubicBezTo>
                    <a:pt x="5085802" y="663343"/>
                    <a:pt x="5085802" y="663343"/>
                    <a:pt x="5088030" y="661829"/>
                  </a:cubicBezTo>
                  <a:lnTo>
                    <a:pt x="5103634" y="651238"/>
                  </a:lnTo>
                  <a:cubicBezTo>
                    <a:pt x="5103634" y="651238"/>
                    <a:pt x="5103634" y="651238"/>
                    <a:pt x="5105585" y="651238"/>
                  </a:cubicBezTo>
                  <a:lnTo>
                    <a:pt x="5119237" y="651238"/>
                  </a:lnTo>
                  <a:cubicBezTo>
                    <a:pt x="5119237" y="651238"/>
                    <a:pt x="5119237" y="651238"/>
                    <a:pt x="5119237" y="857017"/>
                  </a:cubicBezTo>
                  <a:cubicBezTo>
                    <a:pt x="5119237" y="857017"/>
                    <a:pt x="5119237" y="857017"/>
                    <a:pt x="5150444" y="863070"/>
                  </a:cubicBezTo>
                  <a:cubicBezTo>
                    <a:pt x="5150444" y="860044"/>
                    <a:pt x="5150444" y="857017"/>
                    <a:pt x="5150444" y="853992"/>
                  </a:cubicBezTo>
                  <a:cubicBezTo>
                    <a:pt x="5161589" y="853992"/>
                    <a:pt x="5172733" y="853992"/>
                    <a:pt x="5183878" y="853992"/>
                  </a:cubicBezTo>
                  <a:cubicBezTo>
                    <a:pt x="5183878" y="838860"/>
                    <a:pt x="5183878" y="826756"/>
                    <a:pt x="5183878" y="814651"/>
                  </a:cubicBezTo>
                  <a:lnTo>
                    <a:pt x="5192794" y="814651"/>
                  </a:lnTo>
                  <a:cubicBezTo>
                    <a:pt x="5192794" y="796494"/>
                    <a:pt x="5192794" y="781363"/>
                    <a:pt x="5192794" y="763206"/>
                  </a:cubicBezTo>
                  <a:cubicBezTo>
                    <a:pt x="5195024" y="763206"/>
                    <a:pt x="5197254" y="763206"/>
                    <a:pt x="5199482" y="763206"/>
                  </a:cubicBezTo>
                  <a:cubicBezTo>
                    <a:pt x="5199482" y="745049"/>
                    <a:pt x="5199482" y="729918"/>
                    <a:pt x="5199482" y="711761"/>
                  </a:cubicBezTo>
                  <a:cubicBezTo>
                    <a:pt x="5203940" y="711761"/>
                    <a:pt x="5208398" y="711761"/>
                    <a:pt x="5215086" y="711761"/>
                  </a:cubicBezTo>
                  <a:cubicBezTo>
                    <a:pt x="5230688" y="705709"/>
                    <a:pt x="5248520" y="693604"/>
                    <a:pt x="5264122" y="684525"/>
                  </a:cubicBezTo>
                  <a:cubicBezTo>
                    <a:pt x="5266352" y="675447"/>
                    <a:pt x="5266352" y="666368"/>
                    <a:pt x="5266352" y="657290"/>
                  </a:cubicBezTo>
                  <a:cubicBezTo>
                    <a:pt x="5268582" y="666368"/>
                    <a:pt x="5268582" y="675447"/>
                    <a:pt x="5270810" y="684525"/>
                  </a:cubicBezTo>
                  <a:cubicBezTo>
                    <a:pt x="5288642" y="696631"/>
                    <a:pt x="5304245" y="708734"/>
                    <a:pt x="5322078" y="720840"/>
                  </a:cubicBezTo>
                  <a:cubicBezTo>
                    <a:pt x="5322078" y="717821"/>
                    <a:pt x="5322078" y="714803"/>
                    <a:pt x="5322078" y="714788"/>
                  </a:cubicBezTo>
                  <a:cubicBezTo>
                    <a:pt x="5326534" y="714788"/>
                    <a:pt x="5330994" y="714788"/>
                    <a:pt x="5335452" y="714788"/>
                  </a:cubicBezTo>
                  <a:cubicBezTo>
                    <a:pt x="5335452" y="729918"/>
                    <a:pt x="5335452" y="748075"/>
                    <a:pt x="5335452" y="763206"/>
                  </a:cubicBezTo>
                  <a:cubicBezTo>
                    <a:pt x="5337681" y="763206"/>
                    <a:pt x="5339909" y="763206"/>
                    <a:pt x="5342138" y="763206"/>
                  </a:cubicBezTo>
                  <a:lnTo>
                    <a:pt x="5342138" y="801467"/>
                  </a:lnTo>
                  <a:lnTo>
                    <a:pt x="5377917" y="790806"/>
                  </a:lnTo>
                  <a:cubicBezTo>
                    <a:pt x="5411603" y="790806"/>
                    <a:pt x="5445289" y="790806"/>
                    <a:pt x="5478973" y="790806"/>
                  </a:cubicBezTo>
                  <a:cubicBezTo>
                    <a:pt x="5478973" y="725949"/>
                    <a:pt x="5478973" y="661090"/>
                    <a:pt x="5478973" y="596233"/>
                  </a:cubicBezTo>
                  <a:cubicBezTo>
                    <a:pt x="5486748" y="590828"/>
                    <a:pt x="5497114" y="588126"/>
                    <a:pt x="5507479" y="582720"/>
                  </a:cubicBezTo>
                  <a:cubicBezTo>
                    <a:pt x="5548938" y="577316"/>
                    <a:pt x="5590398" y="569208"/>
                    <a:pt x="5631857" y="561101"/>
                  </a:cubicBezTo>
                  <a:cubicBezTo>
                    <a:pt x="5647405" y="566506"/>
                    <a:pt x="5660362" y="571911"/>
                    <a:pt x="5675909" y="574613"/>
                  </a:cubicBezTo>
                  <a:cubicBezTo>
                    <a:pt x="5678501" y="577316"/>
                    <a:pt x="5681091" y="580019"/>
                    <a:pt x="5683682" y="582720"/>
                  </a:cubicBezTo>
                  <a:lnTo>
                    <a:pt x="5683682" y="833084"/>
                  </a:lnTo>
                  <a:lnTo>
                    <a:pt x="5701821" y="873985"/>
                  </a:lnTo>
                  <a:lnTo>
                    <a:pt x="5701821" y="798914"/>
                  </a:lnTo>
                  <a:cubicBezTo>
                    <a:pt x="5707004" y="798914"/>
                    <a:pt x="5712186" y="798914"/>
                    <a:pt x="5717369" y="798914"/>
                  </a:cubicBezTo>
                  <a:cubicBezTo>
                    <a:pt x="5717369" y="793509"/>
                    <a:pt x="5717369" y="790806"/>
                    <a:pt x="5717369" y="785402"/>
                  </a:cubicBezTo>
                  <a:cubicBezTo>
                    <a:pt x="5722551" y="782699"/>
                    <a:pt x="5727734" y="779997"/>
                    <a:pt x="5732917" y="777295"/>
                  </a:cubicBezTo>
                  <a:lnTo>
                    <a:pt x="5745871" y="777295"/>
                  </a:lnTo>
                  <a:cubicBezTo>
                    <a:pt x="5745871" y="771890"/>
                    <a:pt x="5745871" y="769187"/>
                    <a:pt x="5745871" y="763783"/>
                  </a:cubicBezTo>
                  <a:cubicBezTo>
                    <a:pt x="5748464" y="761080"/>
                    <a:pt x="5753646" y="758377"/>
                    <a:pt x="5756236" y="755675"/>
                  </a:cubicBezTo>
                  <a:cubicBezTo>
                    <a:pt x="5764011" y="755675"/>
                    <a:pt x="5774376" y="755675"/>
                    <a:pt x="5782151" y="755675"/>
                  </a:cubicBezTo>
                  <a:cubicBezTo>
                    <a:pt x="5782151" y="769187"/>
                    <a:pt x="5782151" y="785402"/>
                    <a:pt x="5782151" y="798914"/>
                  </a:cubicBezTo>
                  <a:cubicBezTo>
                    <a:pt x="5800289" y="798914"/>
                    <a:pt x="5818428" y="798914"/>
                    <a:pt x="5836566" y="798914"/>
                  </a:cubicBezTo>
                  <a:cubicBezTo>
                    <a:pt x="5836566" y="850260"/>
                    <a:pt x="5836566" y="898903"/>
                    <a:pt x="5836566" y="950250"/>
                  </a:cubicBezTo>
                  <a:cubicBezTo>
                    <a:pt x="5844340" y="950250"/>
                    <a:pt x="5852114" y="950250"/>
                    <a:pt x="5857295" y="950250"/>
                  </a:cubicBezTo>
                  <a:cubicBezTo>
                    <a:pt x="5865070" y="947547"/>
                    <a:pt x="5870253" y="944844"/>
                    <a:pt x="5878025" y="942143"/>
                  </a:cubicBezTo>
                  <a:cubicBezTo>
                    <a:pt x="5878025" y="936737"/>
                    <a:pt x="5878025" y="934035"/>
                    <a:pt x="5878025" y="931332"/>
                  </a:cubicBezTo>
                  <a:cubicBezTo>
                    <a:pt x="5875435" y="931332"/>
                    <a:pt x="5872843" y="928630"/>
                    <a:pt x="5870253" y="928630"/>
                  </a:cubicBezTo>
                  <a:cubicBezTo>
                    <a:pt x="5870253" y="925928"/>
                    <a:pt x="5870253" y="923225"/>
                    <a:pt x="5870253" y="920522"/>
                  </a:cubicBezTo>
                  <a:cubicBezTo>
                    <a:pt x="5872843" y="917821"/>
                    <a:pt x="5875435" y="917821"/>
                    <a:pt x="5878025" y="915118"/>
                  </a:cubicBezTo>
                  <a:cubicBezTo>
                    <a:pt x="5878025" y="896202"/>
                    <a:pt x="5878025" y="874581"/>
                    <a:pt x="5878025" y="855665"/>
                  </a:cubicBezTo>
                  <a:cubicBezTo>
                    <a:pt x="5875435" y="855665"/>
                    <a:pt x="5872843" y="852962"/>
                    <a:pt x="5870253" y="852962"/>
                  </a:cubicBezTo>
                  <a:cubicBezTo>
                    <a:pt x="5870253" y="850260"/>
                    <a:pt x="5870253" y="847558"/>
                    <a:pt x="5870253" y="844855"/>
                  </a:cubicBezTo>
                  <a:cubicBezTo>
                    <a:pt x="5872843" y="842153"/>
                    <a:pt x="5875435" y="842153"/>
                    <a:pt x="5878025" y="839450"/>
                  </a:cubicBezTo>
                  <a:lnTo>
                    <a:pt x="5883208" y="834046"/>
                  </a:lnTo>
                  <a:lnTo>
                    <a:pt x="5883208" y="823236"/>
                  </a:lnTo>
                  <a:cubicBezTo>
                    <a:pt x="5880618" y="823236"/>
                    <a:pt x="5880618" y="823236"/>
                    <a:pt x="5878025" y="823236"/>
                  </a:cubicBezTo>
                  <a:cubicBezTo>
                    <a:pt x="5878025" y="820533"/>
                    <a:pt x="5878025" y="817831"/>
                    <a:pt x="5878025" y="815128"/>
                  </a:cubicBezTo>
                  <a:cubicBezTo>
                    <a:pt x="5880618" y="815128"/>
                    <a:pt x="5883208" y="812426"/>
                    <a:pt x="5885800" y="809724"/>
                  </a:cubicBezTo>
                  <a:cubicBezTo>
                    <a:pt x="5888390" y="777295"/>
                    <a:pt x="5896165" y="750271"/>
                    <a:pt x="5927259" y="734056"/>
                  </a:cubicBezTo>
                  <a:cubicBezTo>
                    <a:pt x="5924668" y="734056"/>
                    <a:pt x="5924668" y="731353"/>
                    <a:pt x="5922077" y="731353"/>
                  </a:cubicBezTo>
                  <a:cubicBezTo>
                    <a:pt x="5922077" y="728651"/>
                    <a:pt x="5922077" y="725949"/>
                    <a:pt x="5922077" y="723246"/>
                  </a:cubicBezTo>
                  <a:cubicBezTo>
                    <a:pt x="5924668" y="723246"/>
                    <a:pt x="5927259" y="720543"/>
                    <a:pt x="5929850" y="720543"/>
                  </a:cubicBezTo>
                  <a:cubicBezTo>
                    <a:pt x="5929850" y="715139"/>
                    <a:pt x="5929850" y="712436"/>
                    <a:pt x="5929850" y="709734"/>
                  </a:cubicBezTo>
                  <a:cubicBezTo>
                    <a:pt x="5932442" y="709734"/>
                    <a:pt x="5932442" y="709734"/>
                    <a:pt x="5935033" y="709734"/>
                  </a:cubicBezTo>
                  <a:cubicBezTo>
                    <a:pt x="5935033" y="701627"/>
                    <a:pt x="5935033" y="693520"/>
                    <a:pt x="5935033" y="685412"/>
                  </a:cubicBezTo>
                  <a:cubicBezTo>
                    <a:pt x="5932442" y="685412"/>
                    <a:pt x="5932442" y="685412"/>
                    <a:pt x="5929850" y="685412"/>
                  </a:cubicBezTo>
                  <a:cubicBezTo>
                    <a:pt x="5929850" y="682710"/>
                    <a:pt x="5929850" y="682710"/>
                    <a:pt x="5929850" y="680008"/>
                  </a:cubicBezTo>
                  <a:lnTo>
                    <a:pt x="5935033" y="677305"/>
                  </a:lnTo>
                  <a:cubicBezTo>
                    <a:pt x="5940215" y="671901"/>
                    <a:pt x="5942806" y="666495"/>
                    <a:pt x="5947989" y="658388"/>
                  </a:cubicBezTo>
                  <a:cubicBezTo>
                    <a:pt x="5950579" y="652983"/>
                    <a:pt x="5950579" y="650281"/>
                    <a:pt x="5950579" y="647579"/>
                  </a:cubicBezTo>
                  <a:cubicBezTo>
                    <a:pt x="5945398" y="639471"/>
                    <a:pt x="5945398" y="625960"/>
                    <a:pt x="5950579" y="617852"/>
                  </a:cubicBezTo>
                  <a:cubicBezTo>
                    <a:pt x="5950581" y="617849"/>
                    <a:pt x="5950598" y="617795"/>
                    <a:pt x="5950904" y="616838"/>
                  </a:cubicBezTo>
                  <a:lnTo>
                    <a:pt x="5953171" y="609745"/>
                  </a:lnTo>
                  <a:cubicBezTo>
                    <a:pt x="5953173" y="609748"/>
                    <a:pt x="5953190" y="609802"/>
                    <a:pt x="5953495" y="610759"/>
                  </a:cubicBezTo>
                  <a:lnTo>
                    <a:pt x="5955763" y="617852"/>
                  </a:lnTo>
                  <a:cubicBezTo>
                    <a:pt x="5960944" y="625960"/>
                    <a:pt x="5963537" y="639471"/>
                    <a:pt x="5958354" y="647579"/>
                  </a:cubicBezTo>
                  <a:cubicBezTo>
                    <a:pt x="5958354" y="650281"/>
                    <a:pt x="5958354" y="652983"/>
                    <a:pt x="5958354" y="655686"/>
                  </a:cubicBezTo>
                  <a:cubicBezTo>
                    <a:pt x="5963537" y="663793"/>
                    <a:pt x="5968719" y="671901"/>
                    <a:pt x="5971311" y="677305"/>
                  </a:cubicBezTo>
                  <a:cubicBezTo>
                    <a:pt x="5973903" y="677305"/>
                    <a:pt x="5973903" y="680008"/>
                    <a:pt x="5976494" y="680008"/>
                  </a:cubicBezTo>
                  <a:cubicBezTo>
                    <a:pt x="5976494" y="682710"/>
                    <a:pt x="5976494" y="682710"/>
                    <a:pt x="5976494" y="685412"/>
                  </a:cubicBezTo>
                  <a:cubicBezTo>
                    <a:pt x="5973903" y="693520"/>
                    <a:pt x="5973903" y="701627"/>
                    <a:pt x="5973903" y="709734"/>
                  </a:cubicBezTo>
                  <a:cubicBezTo>
                    <a:pt x="5979084" y="712436"/>
                    <a:pt x="5979084" y="715139"/>
                    <a:pt x="5979084" y="720543"/>
                  </a:cubicBezTo>
                  <a:lnTo>
                    <a:pt x="5984268" y="723246"/>
                  </a:lnTo>
                  <a:cubicBezTo>
                    <a:pt x="5984268" y="725949"/>
                    <a:pt x="5984268" y="728651"/>
                    <a:pt x="5984268" y="731353"/>
                  </a:cubicBezTo>
                  <a:cubicBezTo>
                    <a:pt x="5981676" y="734056"/>
                    <a:pt x="5981676" y="734056"/>
                    <a:pt x="5979084" y="734056"/>
                  </a:cubicBezTo>
                  <a:lnTo>
                    <a:pt x="5999269" y="755105"/>
                  </a:lnTo>
                  <a:lnTo>
                    <a:pt x="5999269" y="627662"/>
                  </a:lnTo>
                  <a:lnTo>
                    <a:pt x="5999299" y="627662"/>
                  </a:lnTo>
                  <a:cubicBezTo>
                    <a:pt x="6004989" y="627662"/>
                    <a:pt x="6016130" y="627662"/>
                    <a:pt x="6037948" y="627662"/>
                  </a:cubicBezTo>
                  <a:cubicBezTo>
                    <a:pt x="6037948" y="627654"/>
                    <a:pt x="6037948" y="627557"/>
                    <a:pt x="6037948" y="626311"/>
                  </a:cubicBezTo>
                  <a:lnTo>
                    <a:pt x="6037948" y="616853"/>
                  </a:lnTo>
                  <a:cubicBezTo>
                    <a:pt x="6037954" y="616853"/>
                    <a:pt x="6038029" y="616853"/>
                    <a:pt x="6038962" y="616853"/>
                  </a:cubicBezTo>
                  <a:lnTo>
                    <a:pt x="6046055" y="616853"/>
                  </a:lnTo>
                  <a:cubicBezTo>
                    <a:pt x="6046055" y="616846"/>
                    <a:pt x="6046055" y="616733"/>
                    <a:pt x="6046055" y="614962"/>
                  </a:cubicBezTo>
                  <a:lnTo>
                    <a:pt x="6046055" y="601721"/>
                  </a:lnTo>
                  <a:cubicBezTo>
                    <a:pt x="6046064" y="601721"/>
                    <a:pt x="6046136" y="601721"/>
                    <a:pt x="6046815" y="601721"/>
                  </a:cubicBezTo>
                  <a:lnTo>
                    <a:pt x="6052135" y="601721"/>
                  </a:lnTo>
                  <a:cubicBezTo>
                    <a:pt x="6052135" y="601714"/>
                    <a:pt x="6052135" y="601629"/>
                    <a:pt x="6052135" y="600640"/>
                  </a:cubicBezTo>
                  <a:lnTo>
                    <a:pt x="6052135" y="593073"/>
                  </a:lnTo>
                  <a:cubicBezTo>
                    <a:pt x="6052143" y="593073"/>
                    <a:pt x="6052267" y="593073"/>
                    <a:pt x="6054163" y="593073"/>
                  </a:cubicBezTo>
                  <a:lnTo>
                    <a:pt x="6068350" y="593073"/>
                  </a:lnTo>
                  <a:cubicBezTo>
                    <a:pt x="6068350" y="593080"/>
                    <a:pt x="6068350" y="593157"/>
                    <a:pt x="6068350" y="594154"/>
                  </a:cubicBezTo>
                  <a:lnTo>
                    <a:pt x="6068350" y="601721"/>
                  </a:lnTo>
                  <a:cubicBezTo>
                    <a:pt x="6068360" y="601721"/>
                    <a:pt x="6068861" y="601721"/>
                    <a:pt x="6090642" y="601721"/>
                  </a:cubicBezTo>
                  <a:cubicBezTo>
                    <a:pt x="6090642" y="601713"/>
                    <a:pt x="6090642" y="601599"/>
                    <a:pt x="6090642" y="599829"/>
                  </a:cubicBezTo>
                  <a:lnTo>
                    <a:pt x="6090642" y="586588"/>
                  </a:lnTo>
                  <a:cubicBezTo>
                    <a:pt x="6090648" y="586588"/>
                    <a:pt x="6090745" y="586588"/>
                    <a:pt x="6092416" y="586588"/>
                  </a:cubicBezTo>
                  <a:lnTo>
                    <a:pt x="6104829" y="586588"/>
                  </a:lnTo>
                  <a:cubicBezTo>
                    <a:pt x="6104829" y="586600"/>
                    <a:pt x="6104829" y="587114"/>
                    <a:pt x="6104829" y="610368"/>
                  </a:cubicBezTo>
                  <a:cubicBezTo>
                    <a:pt x="6104836" y="610368"/>
                    <a:pt x="6104916" y="610368"/>
                    <a:pt x="6105843" y="610368"/>
                  </a:cubicBezTo>
                  <a:lnTo>
                    <a:pt x="6112936" y="610368"/>
                  </a:lnTo>
                  <a:cubicBezTo>
                    <a:pt x="6112936" y="610362"/>
                    <a:pt x="6112936" y="610281"/>
                    <a:pt x="6112936" y="609287"/>
                  </a:cubicBezTo>
                  <a:lnTo>
                    <a:pt x="6112936" y="601721"/>
                  </a:lnTo>
                  <a:cubicBezTo>
                    <a:pt x="6112945" y="601721"/>
                    <a:pt x="6113063" y="601721"/>
                    <a:pt x="6114709" y="601721"/>
                  </a:cubicBezTo>
                  <a:lnTo>
                    <a:pt x="6127123" y="601721"/>
                  </a:lnTo>
                  <a:cubicBezTo>
                    <a:pt x="6127123" y="601734"/>
                    <a:pt x="6127123" y="602293"/>
                    <a:pt x="6127123" y="627662"/>
                  </a:cubicBezTo>
                  <a:cubicBezTo>
                    <a:pt x="6127131" y="627662"/>
                    <a:pt x="6127249" y="627662"/>
                    <a:pt x="6129150" y="627662"/>
                  </a:cubicBezTo>
                  <a:lnTo>
                    <a:pt x="6143336" y="627662"/>
                  </a:lnTo>
                  <a:cubicBezTo>
                    <a:pt x="6143336" y="627673"/>
                    <a:pt x="6143336" y="627788"/>
                    <a:pt x="6143336" y="629283"/>
                  </a:cubicBezTo>
                  <a:lnTo>
                    <a:pt x="6143336" y="640633"/>
                  </a:lnTo>
                  <a:cubicBezTo>
                    <a:pt x="6143344" y="640633"/>
                    <a:pt x="6143415" y="640633"/>
                    <a:pt x="6144096" y="640633"/>
                  </a:cubicBezTo>
                  <a:lnTo>
                    <a:pt x="6149417" y="640633"/>
                  </a:lnTo>
                  <a:cubicBezTo>
                    <a:pt x="6149417" y="640625"/>
                    <a:pt x="6149417" y="640549"/>
                    <a:pt x="6149417" y="639822"/>
                  </a:cubicBezTo>
                  <a:lnTo>
                    <a:pt x="6149417" y="634147"/>
                  </a:lnTo>
                  <a:cubicBezTo>
                    <a:pt x="6149434" y="634147"/>
                    <a:pt x="6150153" y="634147"/>
                    <a:pt x="6179817" y="634147"/>
                  </a:cubicBezTo>
                  <a:cubicBezTo>
                    <a:pt x="6179817" y="634161"/>
                    <a:pt x="6179817" y="634724"/>
                    <a:pt x="6179817" y="657927"/>
                  </a:cubicBezTo>
                  <a:cubicBezTo>
                    <a:pt x="6179824" y="657927"/>
                    <a:pt x="6179903" y="657927"/>
                    <a:pt x="6180830" y="657927"/>
                  </a:cubicBezTo>
                  <a:lnTo>
                    <a:pt x="6187924" y="657927"/>
                  </a:lnTo>
                  <a:cubicBezTo>
                    <a:pt x="6187924" y="657934"/>
                    <a:pt x="6187924" y="658007"/>
                    <a:pt x="6187924" y="659008"/>
                  </a:cubicBezTo>
                  <a:lnTo>
                    <a:pt x="6187924" y="666574"/>
                  </a:lnTo>
                  <a:cubicBezTo>
                    <a:pt x="6187933" y="666574"/>
                    <a:pt x="6188006" y="666574"/>
                    <a:pt x="6188684" y="666574"/>
                  </a:cubicBezTo>
                  <a:lnTo>
                    <a:pt x="6194004" y="666574"/>
                  </a:lnTo>
                  <a:cubicBezTo>
                    <a:pt x="6194004" y="666567"/>
                    <a:pt x="6194004" y="666447"/>
                    <a:pt x="6194004" y="664412"/>
                  </a:cubicBezTo>
                  <a:lnTo>
                    <a:pt x="6194004" y="649280"/>
                  </a:lnTo>
                  <a:cubicBezTo>
                    <a:pt x="6194011" y="649280"/>
                    <a:pt x="6194089" y="649280"/>
                    <a:pt x="6195017" y="649280"/>
                  </a:cubicBezTo>
                  <a:lnTo>
                    <a:pt x="6202111" y="649280"/>
                  </a:lnTo>
                  <a:cubicBezTo>
                    <a:pt x="6202111" y="649288"/>
                    <a:pt x="6202111" y="649371"/>
                    <a:pt x="6202111" y="650361"/>
                  </a:cubicBezTo>
                  <a:lnTo>
                    <a:pt x="6202111" y="657927"/>
                  </a:lnTo>
                  <a:lnTo>
                    <a:pt x="6207431" y="655934"/>
                  </a:lnTo>
                  <a:cubicBezTo>
                    <a:pt x="6208191" y="655562"/>
                    <a:pt x="6208191" y="655360"/>
                    <a:pt x="6208191" y="654954"/>
                  </a:cubicBezTo>
                  <a:lnTo>
                    <a:pt x="6208191" y="649280"/>
                  </a:lnTo>
                  <a:cubicBezTo>
                    <a:pt x="6208208" y="649280"/>
                    <a:pt x="6209009" y="649280"/>
                    <a:pt x="6246698" y="649280"/>
                  </a:cubicBezTo>
                  <a:cubicBezTo>
                    <a:pt x="6246698" y="649294"/>
                    <a:pt x="6246698" y="649841"/>
                    <a:pt x="6246698" y="673059"/>
                  </a:cubicBezTo>
                  <a:cubicBezTo>
                    <a:pt x="6246706" y="673059"/>
                    <a:pt x="6246824" y="673059"/>
                    <a:pt x="6248724" y="673059"/>
                  </a:cubicBezTo>
                  <a:lnTo>
                    <a:pt x="6262911" y="673059"/>
                  </a:lnTo>
                  <a:cubicBezTo>
                    <a:pt x="6262911" y="673067"/>
                    <a:pt x="6262911" y="673149"/>
                    <a:pt x="6262911" y="674140"/>
                  </a:cubicBezTo>
                  <a:lnTo>
                    <a:pt x="6262911" y="681706"/>
                  </a:lnTo>
                  <a:cubicBezTo>
                    <a:pt x="6262920" y="681706"/>
                    <a:pt x="6263043" y="681706"/>
                    <a:pt x="6264685" y="681706"/>
                  </a:cubicBezTo>
                  <a:lnTo>
                    <a:pt x="6277098" y="681706"/>
                  </a:lnTo>
                  <a:cubicBezTo>
                    <a:pt x="6277098" y="681694"/>
                    <a:pt x="6277098" y="681183"/>
                    <a:pt x="6277098" y="657927"/>
                  </a:cubicBezTo>
                  <a:cubicBezTo>
                    <a:pt x="6277105" y="657927"/>
                    <a:pt x="6277183" y="657927"/>
                    <a:pt x="6278111" y="657927"/>
                  </a:cubicBezTo>
                  <a:lnTo>
                    <a:pt x="6285205" y="657927"/>
                  </a:lnTo>
                  <a:cubicBezTo>
                    <a:pt x="6285205" y="657908"/>
                    <a:pt x="6285205" y="657137"/>
                    <a:pt x="6285205" y="625500"/>
                  </a:cubicBezTo>
                  <a:cubicBezTo>
                    <a:pt x="6285212" y="625500"/>
                    <a:pt x="6285289" y="625500"/>
                    <a:pt x="6286218" y="625500"/>
                  </a:cubicBezTo>
                  <a:lnTo>
                    <a:pt x="6293312" y="625500"/>
                  </a:lnTo>
                  <a:cubicBezTo>
                    <a:pt x="6293312" y="625494"/>
                    <a:pt x="6293312" y="625385"/>
                    <a:pt x="6293312" y="623609"/>
                  </a:cubicBezTo>
                  <a:lnTo>
                    <a:pt x="6293312" y="610368"/>
                  </a:lnTo>
                  <a:cubicBezTo>
                    <a:pt x="6291285" y="610368"/>
                    <a:pt x="6291285" y="610368"/>
                    <a:pt x="6292045" y="608746"/>
                  </a:cubicBezTo>
                  <a:lnTo>
                    <a:pt x="6297365" y="597397"/>
                  </a:lnTo>
                  <a:cubicBezTo>
                    <a:pt x="6297370" y="597414"/>
                    <a:pt x="6297565" y="598088"/>
                    <a:pt x="6305472" y="625500"/>
                  </a:cubicBezTo>
                  <a:cubicBezTo>
                    <a:pt x="6305480" y="625500"/>
                    <a:pt x="6305553" y="625500"/>
                    <a:pt x="6306232" y="625500"/>
                  </a:cubicBezTo>
                  <a:lnTo>
                    <a:pt x="6311552" y="625500"/>
                  </a:lnTo>
                  <a:cubicBezTo>
                    <a:pt x="6311552" y="625487"/>
                    <a:pt x="6311552" y="624308"/>
                    <a:pt x="6311552" y="519573"/>
                  </a:cubicBezTo>
                  <a:cubicBezTo>
                    <a:pt x="6311562" y="519573"/>
                    <a:pt x="6311676" y="519573"/>
                    <a:pt x="6313072" y="519573"/>
                  </a:cubicBezTo>
                  <a:lnTo>
                    <a:pt x="6323712" y="519573"/>
                  </a:lnTo>
                  <a:cubicBezTo>
                    <a:pt x="6323712" y="519551"/>
                    <a:pt x="6323712" y="518541"/>
                    <a:pt x="6323712" y="472014"/>
                  </a:cubicBezTo>
                  <a:cubicBezTo>
                    <a:pt x="6323729" y="472014"/>
                    <a:pt x="6324354" y="472014"/>
                    <a:pt x="6350059" y="472014"/>
                  </a:cubicBezTo>
                  <a:cubicBezTo>
                    <a:pt x="6350059" y="472002"/>
                    <a:pt x="6350059" y="471492"/>
                    <a:pt x="6350059" y="450396"/>
                  </a:cubicBezTo>
                  <a:cubicBezTo>
                    <a:pt x="6350078" y="450396"/>
                    <a:pt x="6350867" y="450396"/>
                    <a:pt x="6384513" y="450396"/>
                  </a:cubicBezTo>
                  <a:cubicBezTo>
                    <a:pt x="6384513" y="450404"/>
                    <a:pt x="6384513" y="450534"/>
                    <a:pt x="6384513" y="452828"/>
                  </a:cubicBezTo>
                  <a:lnTo>
                    <a:pt x="6384513" y="469852"/>
                  </a:lnTo>
                  <a:cubicBezTo>
                    <a:pt x="6384522" y="469852"/>
                    <a:pt x="6384653" y="469852"/>
                    <a:pt x="6386793" y="469852"/>
                  </a:cubicBezTo>
                  <a:lnTo>
                    <a:pt x="6402753" y="469852"/>
                  </a:lnTo>
                  <a:cubicBezTo>
                    <a:pt x="6402753" y="469870"/>
                    <a:pt x="6402753" y="470764"/>
                    <a:pt x="6402753" y="517411"/>
                  </a:cubicBezTo>
                  <a:cubicBezTo>
                    <a:pt x="6402759" y="517411"/>
                    <a:pt x="6402835" y="517411"/>
                    <a:pt x="6403766" y="517411"/>
                  </a:cubicBezTo>
                  <a:lnTo>
                    <a:pt x="6410860" y="517411"/>
                  </a:lnTo>
                  <a:lnTo>
                    <a:pt x="6425047" y="521735"/>
                  </a:lnTo>
                  <a:cubicBezTo>
                    <a:pt x="6425047" y="521745"/>
                    <a:pt x="6425047" y="522395"/>
                    <a:pt x="6425047" y="560647"/>
                  </a:cubicBezTo>
                  <a:cubicBezTo>
                    <a:pt x="6425053" y="560647"/>
                    <a:pt x="6425128" y="560647"/>
                    <a:pt x="6426060" y="560647"/>
                  </a:cubicBezTo>
                  <a:lnTo>
                    <a:pt x="6433153" y="560647"/>
                  </a:lnTo>
                  <a:cubicBezTo>
                    <a:pt x="6433153" y="560657"/>
                    <a:pt x="6433153" y="560763"/>
                    <a:pt x="6433153" y="562268"/>
                  </a:cubicBezTo>
                  <a:lnTo>
                    <a:pt x="6433153" y="573617"/>
                  </a:lnTo>
                  <a:cubicBezTo>
                    <a:pt x="6433161" y="573617"/>
                    <a:pt x="6433285" y="573617"/>
                    <a:pt x="6435180" y="573617"/>
                  </a:cubicBezTo>
                  <a:lnTo>
                    <a:pt x="6449367" y="573617"/>
                  </a:lnTo>
                  <a:lnTo>
                    <a:pt x="6455447" y="580103"/>
                  </a:lnTo>
                  <a:cubicBezTo>
                    <a:pt x="6455447" y="580115"/>
                    <a:pt x="6455447" y="580601"/>
                    <a:pt x="6455447" y="601721"/>
                  </a:cubicBezTo>
                  <a:cubicBezTo>
                    <a:pt x="6455456" y="601721"/>
                    <a:pt x="6455587" y="601721"/>
                    <a:pt x="6457727" y="601721"/>
                  </a:cubicBezTo>
                  <a:lnTo>
                    <a:pt x="6473687" y="601721"/>
                  </a:lnTo>
                  <a:cubicBezTo>
                    <a:pt x="6473687" y="601728"/>
                    <a:pt x="6473687" y="601808"/>
                    <a:pt x="6473687" y="602801"/>
                  </a:cubicBezTo>
                  <a:lnTo>
                    <a:pt x="6473687" y="610368"/>
                  </a:lnTo>
                  <a:cubicBezTo>
                    <a:pt x="6473696" y="610368"/>
                    <a:pt x="6473795" y="610368"/>
                    <a:pt x="6474954" y="610368"/>
                  </a:cubicBezTo>
                  <a:lnTo>
                    <a:pt x="6483821" y="610368"/>
                  </a:lnTo>
                  <a:cubicBezTo>
                    <a:pt x="6483821" y="610377"/>
                    <a:pt x="6483821" y="610506"/>
                    <a:pt x="6483821" y="612529"/>
                  </a:cubicBezTo>
                  <a:lnTo>
                    <a:pt x="6483821" y="627662"/>
                  </a:lnTo>
                  <a:cubicBezTo>
                    <a:pt x="6487874" y="627662"/>
                    <a:pt x="6487874" y="627662"/>
                    <a:pt x="6487874" y="625770"/>
                  </a:cubicBezTo>
                  <a:lnTo>
                    <a:pt x="6487874" y="612529"/>
                  </a:lnTo>
                  <a:cubicBezTo>
                    <a:pt x="6487880" y="612529"/>
                    <a:pt x="6487958" y="612529"/>
                    <a:pt x="6488887" y="612529"/>
                  </a:cubicBezTo>
                  <a:lnTo>
                    <a:pt x="6495981" y="612529"/>
                  </a:lnTo>
                  <a:cubicBezTo>
                    <a:pt x="6495981" y="612540"/>
                    <a:pt x="6495981" y="612659"/>
                    <a:pt x="6495981" y="614151"/>
                  </a:cubicBezTo>
                  <a:lnTo>
                    <a:pt x="6495981" y="625500"/>
                  </a:lnTo>
                  <a:cubicBezTo>
                    <a:pt x="6495990" y="625500"/>
                    <a:pt x="6496063" y="625500"/>
                    <a:pt x="6496741" y="625500"/>
                  </a:cubicBezTo>
                  <a:lnTo>
                    <a:pt x="6502061" y="625500"/>
                  </a:lnTo>
                  <a:cubicBezTo>
                    <a:pt x="6502061" y="621177"/>
                    <a:pt x="6502061" y="621177"/>
                    <a:pt x="6550701" y="621177"/>
                  </a:cubicBezTo>
                  <a:cubicBezTo>
                    <a:pt x="6550701" y="621186"/>
                    <a:pt x="6550701" y="621287"/>
                    <a:pt x="6550701" y="622528"/>
                  </a:cubicBezTo>
                  <a:lnTo>
                    <a:pt x="6550701" y="631985"/>
                  </a:lnTo>
                  <a:cubicBezTo>
                    <a:pt x="6550709" y="631985"/>
                    <a:pt x="6550784" y="631985"/>
                    <a:pt x="6551461" y="631985"/>
                  </a:cubicBezTo>
                  <a:lnTo>
                    <a:pt x="6556782" y="631985"/>
                  </a:lnTo>
                  <a:cubicBezTo>
                    <a:pt x="6556782" y="631994"/>
                    <a:pt x="6556782" y="632116"/>
                    <a:pt x="6556782" y="634147"/>
                  </a:cubicBezTo>
                  <a:lnTo>
                    <a:pt x="6556782" y="649280"/>
                  </a:lnTo>
                  <a:cubicBezTo>
                    <a:pt x="6556790" y="649276"/>
                    <a:pt x="6556906" y="649198"/>
                    <a:pt x="6558808" y="647929"/>
                  </a:cubicBezTo>
                  <a:lnTo>
                    <a:pt x="6572995" y="638471"/>
                  </a:lnTo>
                  <a:cubicBezTo>
                    <a:pt x="6572997" y="638452"/>
                    <a:pt x="6573128" y="637577"/>
                    <a:pt x="6579075" y="597397"/>
                  </a:cubicBezTo>
                  <a:cubicBezTo>
                    <a:pt x="6579084" y="597395"/>
                    <a:pt x="6579153" y="597369"/>
                    <a:pt x="6579835" y="597127"/>
                  </a:cubicBezTo>
                  <a:lnTo>
                    <a:pt x="6585155" y="595235"/>
                  </a:lnTo>
                  <a:cubicBezTo>
                    <a:pt x="6585155" y="595219"/>
                    <a:pt x="6585188" y="594158"/>
                    <a:pt x="6587182" y="526058"/>
                  </a:cubicBezTo>
                  <a:cubicBezTo>
                    <a:pt x="6587182" y="526076"/>
                    <a:pt x="6587215" y="527167"/>
                    <a:pt x="6589209" y="595235"/>
                  </a:cubicBezTo>
                  <a:cubicBezTo>
                    <a:pt x="6589218" y="595238"/>
                    <a:pt x="6589289" y="595263"/>
                    <a:pt x="6589969" y="595505"/>
                  </a:cubicBezTo>
                  <a:lnTo>
                    <a:pt x="6595289" y="597397"/>
                  </a:lnTo>
                  <a:cubicBezTo>
                    <a:pt x="6595289" y="597377"/>
                    <a:pt x="6595289" y="596044"/>
                    <a:pt x="6595289" y="510926"/>
                  </a:cubicBezTo>
                  <a:cubicBezTo>
                    <a:pt x="6599342" y="510926"/>
                    <a:pt x="6599342" y="510926"/>
                    <a:pt x="6599342" y="478499"/>
                  </a:cubicBezTo>
                  <a:cubicBezTo>
                    <a:pt x="6599354" y="478499"/>
                    <a:pt x="6600040" y="478499"/>
                    <a:pt x="6637849" y="478499"/>
                  </a:cubicBezTo>
                  <a:cubicBezTo>
                    <a:pt x="6637849" y="478516"/>
                    <a:pt x="6637849" y="479234"/>
                    <a:pt x="6637849" y="510926"/>
                  </a:cubicBezTo>
                  <a:cubicBezTo>
                    <a:pt x="6637858" y="510926"/>
                    <a:pt x="6637930" y="510926"/>
                    <a:pt x="6638609" y="510926"/>
                  </a:cubicBezTo>
                  <a:lnTo>
                    <a:pt x="6643929" y="510926"/>
                  </a:lnTo>
                  <a:cubicBezTo>
                    <a:pt x="6643929" y="510905"/>
                    <a:pt x="6643929" y="509599"/>
                    <a:pt x="6643929" y="428778"/>
                  </a:cubicBezTo>
                  <a:cubicBezTo>
                    <a:pt x="6643935" y="428778"/>
                    <a:pt x="6644034" y="428778"/>
                    <a:pt x="6645703" y="428778"/>
                  </a:cubicBezTo>
                  <a:lnTo>
                    <a:pt x="6658116" y="428778"/>
                  </a:lnTo>
                  <a:cubicBezTo>
                    <a:pt x="6658116" y="428771"/>
                    <a:pt x="6658116" y="428660"/>
                    <a:pt x="6658116" y="426887"/>
                  </a:cubicBezTo>
                  <a:lnTo>
                    <a:pt x="6658116" y="413646"/>
                  </a:lnTo>
                  <a:cubicBezTo>
                    <a:pt x="6658127" y="413646"/>
                    <a:pt x="6658625" y="413646"/>
                    <a:pt x="6680410" y="413646"/>
                  </a:cubicBezTo>
                  <a:cubicBezTo>
                    <a:pt x="6680410" y="413639"/>
                    <a:pt x="6680410" y="413558"/>
                    <a:pt x="6680410" y="412565"/>
                  </a:cubicBezTo>
                  <a:lnTo>
                    <a:pt x="6680410" y="404999"/>
                  </a:lnTo>
                  <a:cubicBezTo>
                    <a:pt x="6680417" y="404999"/>
                    <a:pt x="6680527" y="404999"/>
                    <a:pt x="6682183" y="404999"/>
                  </a:cubicBezTo>
                  <a:lnTo>
                    <a:pt x="6694597" y="404999"/>
                  </a:lnTo>
                  <a:cubicBezTo>
                    <a:pt x="6694597" y="405007"/>
                    <a:pt x="6694597" y="405086"/>
                    <a:pt x="6694597" y="406080"/>
                  </a:cubicBezTo>
                  <a:lnTo>
                    <a:pt x="6694597" y="413646"/>
                  </a:lnTo>
                  <a:cubicBezTo>
                    <a:pt x="6694606" y="413646"/>
                    <a:pt x="6694679" y="413646"/>
                    <a:pt x="6695357" y="413646"/>
                  </a:cubicBezTo>
                  <a:lnTo>
                    <a:pt x="6700677" y="413646"/>
                  </a:lnTo>
                  <a:lnTo>
                    <a:pt x="6710810" y="409322"/>
                  </a:lnTo>
                  <a:lnTo>
                    <a:pt x="6714863" y="412565"/>
                  </a:lnTo>
                  <a:lnTo>
                    <a:pt x="6714863" y="404999"/>
                  </a:lnTo>
                  <a:cubicBezTo>
                    <a:pt x="6714872" y="404999"/>
                    <a:pt x="6715009" y="404999"/>
                    <a:pt x="6717143" y="404999"/>
                  </a:cubicBezTo>
                  <a:lnTo>
                    <a:pt x="6733104" y="404999"/>
                  </a:lnTo>
                  <a:cubicBezTo>
                    <a:pt x="6733104" y="405007"/>
                    <a:pt x="6733104" y="405086"/>
                    <a:pt x="6733104" y="406080"/>
                  </a:cubicBezTo>
                  <a:lnTo>
                    <a:pt x="6733104" y="413646"/>
                  </a:lnTo>
                  <a:cubicBezTo>
                    <a:pt x="6733123" y="413646"/>
                    <a:pt x="6733859" y="413646"/>
                    <a:pt x="6763504" y="413646"/>
                  </a:cubicBezTo>
                  <a:cubicBezTo>
                    <a:pt x="6763504" y="413656"/>
                    <a:pt x="6763504" y="413765"/>
                    <a:pt x="6763504" y="415267"/>
                  </a:cubicBezTo>
                  <a:lnTo>
                    <a:pt x="6763504" y="426617"/>
                  </a:lnTo>
                  <a:cubicBezTo>
                    <a:pt x="6763521" y="426617"/>
                    <a:pt x="6764161" y="426617"/>
                    <a:pt x="6789851" y="426617"/>
                  </a:cubicBezTo>
                  <a:cubicBezTo>
                    <a:pt x="6789851" y="426633"/>
                    <a:pt x="6789851" y="427313"/>
                    <a:pt x="6789851" y="456881"/>
                  </a:cubicBezTo>
                  <a:cubicBezTo>
                    <a:pt x="6789860" y="456881"/>
                    <a:pt x="6789933" y="456881"/>
                    <a:pt x="6790611" y="456881"/>
                  </a:cubicBezTo>
                  <a:lnTo>
                    <a:pt x="6795931" y="456881"/>
                  </a:lnTo>
                  <a:cubicBezTo>
                    <a:pt x="6795931" y="456888"/>
                    <a:pt x="6795931" y="456974"/>
                    <a:pt x="6795931" y="457962"/>
                  </a:cubicBezTo>
                  <a:lnTo>
                    <a:pt x="6795931" y="465529"/>
                  </a:lnTo>
                  <a:cubicBezTo>
                    <a:pt x="6799985" y="465529"/>
                    <a:pt x="6799985" y="465529"/>
                    <a:pt x="6799985" y="495793"/>
                  </a:cubicBezTo>
                  <a:cubicBezTo>
                    <a:pt x="6799994" y="495793"/>
                    <a:pt x="6800068" y="495793"/>
                    <a:pt x="6800745" y="495793"/>
                  </a:cubicBezTo>
                  <a:lnTo>
                    <a:pt x="6806065" y="495793"/>
                  </a:lnTo>
                  <a:cubicBezTo>
                    <a:pt x="6806065" y="495802"/>
                    <a:pt x="6806065" y="495869"/>
                    <a:pt x="6806065" y="496604"/>
                  </a:cubicBezTo>
                  <a:lnTo>
                    <a:pt x="6806065" y="502279"/>
                  </a:lnTo>
                  <a:cubicBezTo>
                    <a:pt x="6806071" y="502279"/>
                    <a:pt x="6806149" y="502279"/>
                    <a:pt x="6807078" y="502279"/>
                  </a:cubicBezTo>
                  <a:lnTo>
                    <a:pt x="6814171" y="502279"/>
                  </a:lnTo>
                  <a:cubicBezTo>
                    <a:pt x="6814171" y="502296"/>
                    <a:pt x="6814171" y="503009"/>
                    <a:pt x="6814171" y="532544"/>
                  </a:cubicBezTo>
                  <a:cubicBezTo>
                    <a:pt x="6814179" y="532544"/>
                    <a:pt x="6814299" y="532544"/>
                    <a:pt x="6816198" y="532544"/>
                  </a:cubicBezTo>
                  <a:lnTo>
                    <a:pt x="6830385" y="532544"/>
                  </a:lnTo>
                  <a:cubicBezTo>
                    <a:pt x="6830385" y="532560"/>
                    <a:pt x="6830385" y="533140"/>
                    <a:pt x="6830385" y="556323"/>
                  </a:cubicBezTo>
                  <a:cubicBezTo>
                    <a:pt x="6832412" y="556323"/>
                    <a:pt x="6832412" y="556323"/>
                    <a:pt x="6832412" y="557944"/>
                  </a:cubicBezTo>
                  <a:lnTo>
                    <a:pt x="6832412" y="569294"/>
                  </a:lnTo>
                  <a:cubicBezTo>
                    <a:pt x="6832421" y="569294"/>
                    <a:pt x="6832491" y="569294"/>
                    <a:pt x="6833172" y="569294"/>
                  </a:cubicBezTo>
                  <a:lnTo>
                    <a:pt x="6838492" y="569294"/>
                  </a:lnTo>
                  <a:cubicBezTo>
                    <a:pt x="6838492" y="569308"/>
                    <a:pt x="6838492" y="569871"/>
                    <a:pt x="6838492" y="593073"/>
                  </a:cubicBezTo>
                  <a:cubicBezTo>
                    <a:pt x="6838500" y="593073"/>
                    <a:pt x="6838599" y="593073"/>
                    <a:pt x="6839758" y="593073"/>
                  </a:cubicBezTo>
                  <a:lnTo>
                    <a:pt x="6848625" y="593073"/>
                  </a:lnTo>
                  <a:cubicBezTo>
                    <a:pt x="6850652" y="595235"/>
                    <a:pt x="6850652" y="595235"/>
                    <a:pt x="6850652" y="597127"/>
                  </a:cubicBezTo>
                  <a:lnTo>
                    <a:pt x="6850652" y="610368"/>
                  </a:lnTo>
                  <a:cubicBezTo>
                    <a:pt x="6850657" y="610361"/>
                    <a:pt x="6850744" y="610254"/>
                    <a:pt x="6852172" y="608476"/>
                  </a:cubicBezTo>
                  <a:lnTo>
                    <a:pt x="6862812" y="595235"/>
                  </a:lnTo>
                  <a:cubicBezTo>
                    <a:pt x="6862827" y="595235"/>
                    <a:pt x="6863466" y="595235"/>
                    <a:pt x="6891186" y="595235"/>
                  </a:cubicBezTo>
                  <a:cubicBezTo>
                    <a:pt x="6891186" y="595260"/>
                    <a:pt x="6891186" y="596661"/>
                    <a:pt x="6891186" y="681706"/>
                  </a:cubicBezTo>
                  <a:cubicBezTo>
                    <a:pt x="6891194" y="681706"/>
                    <a:pt x="6891270" y="681706"/>
                    <a:pt x="6891946" y="681706"/>
                  </a:cubicBezTo>
                  <a:lnTo>
                    <a:pt x="6897266" y="681706"/>
                  </a:lnTo>
                  <a:cubicBezTo>
                    <a:pt x="6897270" y="681698"/>
                    <a:pt x="6897329" y="681598"/>
                    <a:pt x="6898026" y="680355"/>
                  </a:cubicBezTo>
                  <a:lnTo>
                    <a:pt x="6903346" y="670897"/>
                  </a:lnTo>
                  <a:cubicBezTo>
                    <a:pt x="6903346" y="670904"/>
                    <a:pt x="6903346" y="671003"/>
                    <a:pt x="6903346" y="672789"/>
                  </a:cubicBezTo>
                  <a:lnTo>
                    <a:pt x="6903346" y="686030"/>
                  </a:lnTo>
                  <a:cubicBezTo>
                    <a:pt x="6907399" y="686030"/>
                    <a:pt x="6907399" y="686030"/>
                    <a:pt x="6907399" y="640633"/>
                  </a:cubicBezTo>
                  <a:cubicBezTo>
                    <a:pt x="6907408" y="640633"/>
                    <a:pt x="6907478" y="640633"/>
                    <a:pt x="6908159" y="640633"/>
                  </a:cubicBezTo>
                  <a:lnTo>
                    <a:pt x="6913479" y="640633"/>
                  </a:lnTo>
                  <a:cubicBezTo>
                    <a:pt x="6913479" y="640618"/>
                    <a:pt x="6913479" y="639618"/>
                    <a:pt x="6913479" y="575779"/>
                  </a:cubicBezTo>
                  <a:cubicBezTo>
                    <a:pt x="6913486" y="575779"/>
                    <a:pt x="6913567" y="575779"/>
                    <a:pt x="6914493" y="575779"/>
                  </a:cubicBezTo>
                  <a:lnTo>
                    <a:pt x="6921586" y="575779"/>
                  </a:lnTo>
                  <a:cubicBezTo>
                    <a:pt x="6921592" y="575758"/>
                    <a:pt x="6921856" y="574818"/>
                    <a:pt x="6933746" y="532544"/>
                  </a:cubicBezTo>
                  <a:cubicBezTo>
                    <a:pt x="6933755" y="532544"/>
                    <a:pt x="6933852" y="532544"/>
                    <a:pt x="6935013" y="532544"/>
                  </a:cubicBezTo>
                  <a:lnTo>
                    <a:pt x="6943880" y="532544"/>
                  </a:lnTo>
                  <a:cubicBezTo>
                    <a:pt x="6943885" y="532567"/>
                    <a:pt x="6944111" y="533533"/>
                    <a:pt x="6954013" y="575779"/>
                  </a:cubicBezTo>
                  <a:cubicBezTo>
                    <a:pt x="6954019" y="575779"/>
                    <a:pt x="6954093" y="575779"/>
                    <a:pt x="6955026" y="575779"/>
                  </a:cubicBezTo>
                  <a:lnTo>
                    <a:pt x="6962120" y="575779"/>
                  </a:lnTo>
                  <a:cubicBezTo>
                    <a:pt x="6962120" y="575790"/>
                    <a:pt x="6962120" y="576457"/>
                    <a:pt x="6962120" y="614691"/>
                  </a:cubicBezTo>
                  <a:cubicBezTo>
                    <a:pt x="6962127" y="614691"/>
                    <a:pt x="6962226" y="614691"/>
                    <a:pt x="6963893" y="614691"/>
                  </a:cubicBezTo>
                  <a:lnTo>
                    <a:pt x="6976307" y="614691"/>
                  </a:lnTo>
                  <a:cubicBezTo>
                    <a:pt x="6976307" y="614699"/>
                    <a:pt x="6976307" y="614821"/>
                    <a:pt x="6976307" y="616853"/>
                  </a:cubicBezTo>
                  <a:lnTo>
                    <a:pt x="6976307" y="631985"/>
                  </a:lnTo>
                  <a:cubicBezTo>
                    <a:pt x="6980360" y="631985"/>
                    <a:pt x="6980360" y="631985"/>
                    <a:pt x="6980360" y="629824"/>
                  </a:cubicBezTo>
                  <a:lnTo>
                    <a:pt x="6980360" y="614691"/>
                  </a:lnTo>
                  <a:cubicBezTo>
                    <a:pt x="6980370" y="614691"/>
                    <a:pt x="6980482" y="614691"/>
                    <a:pt x="6981880" y="614691"/>
                  </a:cubicBezTo>
                  <a:lnTo>
                    <a:pt x="6992520" y="614691"/>
                  </a:lnTo>
                  <a:cubicBezTo>
                    <a:pt x="6992520" y="614701"/>
                    <a:pt x="6992520" y="614818"/>
                    <a:pt x="6992520" y="616312"/>
                  </a:cubicBezTo>
                  <a:lnTo>
                    <a:pt x="6992520" y="627662"/>
                  </a:lnTo>
                  <a:cubicBezTo>
                    <a:pt x="6992536" y="627662"/>
                    <a:pt x="6993245" y="627662"/>
                    <a:pt x="7022921" y="627662"/>
                  </a:cubicBezTo>
                  <a:cubicBezTo>
                    <a:pt x="7022921" y="627645"/>
                    <a:pt x="7022921" y="626874"/>
                    <a:pt x="7022921" y="590912"/>
                  </a:cubicBezTo>
                  <a:cubicBezTo>
                    <a:pt x="7022929" y="590912"/>
                    <a:pt x="7023022" y="590912"/>
                    <a:pt x="7024187" y="590912"/>
                  </a:cubicBezTo>
                  <a:lnTo>
                    <a:pt x="7033054" y="590912"/>
                  </a:lnTo>
                  <a:cubicBezTo>
                    <a:pt x="7033054" y="590923"/>
                    <a:pt x="7033054" y="591417"/>
                    <a:pt x="7033054" y="612529"/>
                  </a:cubicBezTo>
                  <a:cubicBezTo>
                    <a:pt x="7035081" y="612529"/>
                    <a:pt x="7035081" y="612529"/>
                    <a:pt x="7035081" y="580103"/>
                  </a:cubicBezTo>
                  <a:cubicBezTo>
                    <a:pt x="7035095" y="580103"/>
                    <a:pt x="7035636" y="580103"/>
                    <a:pt x="7057374" y="580103"/>
                  </a:cubicBezTo>
                  <a:cubicBezTo>
                    <a:pt x="7057374" y="580093"/>
                    <a:pt x="7057374" y="579973"/>
                    <a:pt x="7057374" y="578481"/>
                  </a:cubicBezTo>
                  <a:lnTo>
                    <a:pt x="7057374" y="567132"/>
                  </a:lnTo>
                  <a:cubicBezTo>
                    <a:pt x="7057382" y="567132"/>
                    <a:pt x="7057457" y="567132"/>
                    <a:pt x="7058134" y="567132"/>
                  </a:cubicBezTo>
                  <a:lnTo>
                    <a:pt x="7063454" y="567132"/>
                  </a:lnTo>
                  <a:cubicBezTo>
                    <a:pt x="7063454" y="567126"/>
                    <a:pt x="7063454" y="567013"/>
                    <a:pt x="7063454" y="565241"/>
                  </a:cubicBezTo>
                  <a:lnTo>
                    <a:pt x="7063454" y="552000"/>
                  </a:lnTo>
                  <a:lnTo>
                    <a:pt x="7067508" y="558485"/>
                  </a:lnTo>
                  <a:cubicBezTo>
                    <a:pt x="7067516" y="558485"/>
                    <a:pt x="7067645" y="558485"/>
                    <a:pt x="7069788" y="558485"/>
                  </a:cubicBezTo>
                  <a:lnTo>
                    <a:pt x="7085748" y="558485"/>
                  </a:lnTo>
                  <a:cubicBezTo>
                    <a:pt x="7085748" y="558477"/>
                    <a:pt x="7085748" y="558409"/>
                    <a:pt x="7085748" y="557674"/>
                  </a:cubicBezTo>
                  <a:lnTo>
                    <a:pt x="7085748" y="552000"/>
                  </a:lnTo>
                  <a:cubicBezTo>
                    <a:pt x="7085757" y="552000"/>
                    <a:pt x="7085831" y="552000"/>
                    <a:pt x="7086508" y="552000"/>
                  </a:cubicBezTo>
                  <a:lnTo>
                    <a:pt x="7091828" y="552000"/>
                  </a:lnTo>
                  <a:cubicBezTo>
                    <a:pt x="7091828" y="552009"/>
                    <a:pt x="7091828" y="552109"/>
                    <a:pt x="7091828" y="553351"/>
                  </a:cubicBezTo>
                  <a:lnTo>
                    <a:pt x="7091828" y="562809"/>
                  </a:lnTo>
                  <a:cubicBezTo>
                    <a:pt x="7091843" y="562809"/>
                    <a:pt x="7092576" y="562809"/>
                    <a:pt x="7130335" y="562809"/>
                  </a:cubicBezTo>
                  <a:cubicBezTo>
                    <a:pt x="7130335" y="562827"/>
                    <a:pt x="7130335" y="564337"/>
                    <a:pt x="7130335" y="701162"/>
                  </a:cubicBezTo>
                  <a:cubicBezTo>
                    <a:pt x="7130345" y="701162"/>
                    <a:pt x="7130460" y="701162"/>
                    <a:pt x="7131855" y="701162"/>
                  </a:cubicBezTo>
                  <a:lnTo>
                    <a:pt x="7142495" y="701162"/>
                  </a:lnTo>
                  <a:cubicBezTo>
                    <a:pt x="7142495" y="696839"/>
                    <a:pt x="7142495" y="692515"/>
                    <a:pt x="7142495" y="688192"/>
                  </a:cubicBezTo>
                  <a:cubicBezTo>
                    <a:pt x="7144522" y="688192"/>
                    <a:pt x="7144522" y="688192"/>
                    <a:pt x="7146549" y="688192"/>
                  </a:cubicBezTo>
                  <a:cubicBezTo>
                    <a:pt x="7146549" y="692515"/>
                    <a:pt x="7146549" y="696839"/>
                    <a:pt x="7146549" y="701162"/>
                  </a:cubicBezTo>
                  <a:cubicBezTo>
                    <a:pt x="7156682" y="701162"/>
                    <a:pt x="7166816" y="701162"/>
                    <a:pt x="7176949" y="701162"/>
                  </a:cubicBezTo>
                  <a:cubicBezTo>
                    <a:pt x="7176949" y="690353"/>
                    <a:pt x="7176949" y="681706"/>
                    <a:pt x="7176949" y="670897"/>
                  </a:cubicBezTo>
                  <a:cubicBezTo>
                    <a:pt x="7181003" y="670897"/>
                    <a:pt x="7185056" y="670897"/>
                    <a:pt x="7189109" y="670897"/>
                  </a:cubicBezTo>
                  <a:lnTo>
                    <a:pt x="7201269" y="668736"/>
                  </a:lnTo>
                  <a:cubicBezTo>
                    <a:pt x="7203296" y="668736"/>
                    <a:pt x="7203296" y="670897"/>
                    <a:pt x="7205323" y="670897"/>
                  </a:cubicBezTo>
                  <a:lnTo>
                    <a:pt x="7215456" y="670897"/>
                  </a:lnTo>
                  <a:cubicBezTo>
                    <a:pt x="7215456" y="681706"/>
                    <a:pt x="7215456" y="692515"/>
                    <a:pt x="7215456" y="701162"/>
                  </a:cubicBezTo>
                  <a:cubicBezTo>
                    <a:pt x="7217483" y="701162"/>
                    <a:pt x="7219510" y="701162"/>
                    <a:pt x="7223563" y="701162"/>
                  </a:cubicBezTo>
                  <a:cubicBezTo>
                    <a:pt x="7223563" y="707648"/>
                    <a:pt x="7223563" y="714133"/>
                    <a:pt x="7223563" y="718457"/>
                  </a:cubicBezTo>
                  <a:lnTo>
                    <a:pt x="7232899" y="719362"/>
                  </a:lnTo>
                  <a:lnTo>
                    <a:pt x="7245857" y="719362"/>
                  </a:lnTo>
                  <a:cubicBezTo>
                    <a:pt x="7245857" y="713553"/>
                    <a:pt x="7245857" y="709381"/>
                    <a:pt x="7245857" y="703324"/>
                  </a:cubicBezTo>
                  <a:lnTo>
                    <a:pt x="7313813" y="703324"/>
                  </a:lnTo>
                  <a:lnTo>
                    <a:pt x="7313813" y="618071"/>
                  </a:lnTo>
                  <a:lnTo>
                    <a:pt x="7385821" y="618071"/>
                  </a:lnTo>
                  <a:lnTo>
                    <a:pt x="7385821" y="696839"/>
                  </a:lnTo>
                  <a:cubicBezTo>
                    <a:pt x="7386456" y="696839"/>
                    <a:pt x="7387091" y="696839"/>
                    <a:pt x="7387725" y="696839"/>
                  </a:cubicBezTo>
                  <a:lnTo>
                    <a:pt x="7388967" y="719362"/>
                  </a:lnTo>
                  <a:lnTo>
                    <a:pt x="7398643" y="719362"/>
                  </a:lnTo>
                  <a:cubicBezTo>
                    <a:pt x="7399179" y="712148"/>
                    <a:pt x="7399885" y="704494"/>
                    <a:pt x="7399885" y="696839"/>
                  </a:cubicBezTo>
                  <a:cubicBezTo>
                    <a:pt x="7401912" y="696839"/>
                    <a:pt x="7403939" y="696839"/>
                    <a:pt x="7405965" y="696839"/>
                  </a:cubicBezTo>
                  <a:lnTo>
                    <a:pt x="7407207" y="719362"/>
                  </a:lnTo>
                  <a:lnTo>
                    <a:pt x="7457829" y="719362"/>
                  </a:lnTo>
                  <a:lnTo>
                    <a:pt x="7457829" y="556334"/>
                  </a:lnTo>
                  <a:lnTo>
                    <a:pt x="7655156" y="556334"/>
                  </a:lnTo>
                  <a:lnTo>
                    <a:pt x="7655156" y="719362"/>
                  </a:lnTo>
                  <a:lnTo>
                    <a:pt x="7673853" y="719362"/>
                  </a:lnTo>
                  <a:lnTo>
                    <a:pt x="7673853" y="636669"/>
                  </a:lnTo>
                  <a:lnTo>
                    <a:pt x="7768973" y="636669"/>
                  </a:lnTo>
                  <a:lnTo>
                    <a:pt x="7773382" y="519115"/>
                  </a:lnTo>
                  <a:lnTo>
                    <a:pt x="7819759" y="519115"/>
                  </a:lnTo>
                  <a:lnTo>
                    <a:pt x="7821437" y="571456"/>
                  </a:lnTo>
                  <a:cubicBezTo>
                    <a:pt x="7843732" y="571456"/>
                    <a:pt x="7866024" y="571456"/>
                    <a:pt x="7886292" y="571456"/>
                  </a:cubicBezTo>
                  <a:cubicBezTo>
                    <a:pt x="7886292" y="597397"/>
                    <a:pt x="7886292" y="623338"/>
                    <a:pt x="7886292" y="647118"/>
                  </a:cubicBezTo>
                  <a:cubicBezTo>
                    <a:pt x="7890345" y="647118"/>
                    <a:pt x="7892372" y="647118"/>
                    <a:pt x="7894398" y="647118"/>
                  </a:cubicBezTo>
                  <a:cubicBezTo>
                    <a:pt x="7894398" y="644956"/>
                    <a:pt x="7896425" y="642794"/>
                    <a:pt x="7896425" y="640633"/>
                  </a:cubicBezTo>
                  <a:cubicBezTo>
                    <a:pt x="7898452" y="640633"/>
                    <a:pt x="7900478" y="640633"/>
                    <a:pt x="7902505" y="640633"/>
                  </a:cubicBezTo>
                  <a:cubicBezTo>
                    <a:pt x="7902505" y="642794"/>
                    <a:pt x="7902505" y="644956"/>
                    <a:pt x="7904533" y="649280"/>
                  </a:cubicBezTo>
                  <a:cubicBezTo>
                    <a:pt x="7908585" y="649280"/>
                    <a:pt x="7912638" y="649280"/>
                    <a:pt x="7916693" y="649280"/>
                  </a:cubicBezTo>
                  <a:cubicBezTo>
                    <a:pt x="7916693" y="647118"/>
                    <a:pt x="7916693" y="644956"/>
                    <a:pt x="7916693" y="642794"/>
                  </a:cubicBezTo>
                  <a:cubicBezTo>
                    <a:pt x="7924798" y="642794"/>
                    <a:pt x="7930878" y="642794"/>
                    <a:pt x="7938985" y="642794"/>
                  </a:cubicBezTo>
                  <a:cubicBezTo>
                    <a:pt x="7938985" y="644956"/>
                    <a:pt x="7938985" y="647118"/>
                    <a:pt x="7938985" y="649280"/>
                  </a:cubicBezTo>
                  <a:cubicBezTo>
                    <a:pt x="7945065" y="649280"/>
                    <a:pt x="7953173" y="649280"/>
                    <a:pt x="7959253" y="649280"/>
                  </a:cubicBezTo>
                  <a:cubicBezTo>
                    <a:pt x="7959253" y="664412"/>
                    <a:pt x="7959253" y="679545"/>
                    <a:pt x="7959253" y="694677"/>
                  </a:cubicBezTo>
                  <a:cubicBezTo>
                    <a:pt x="7963306" y="694677"/>
                    <a:pt x="7969386" y="694677"/>
                    <a:pt x="7973440" y="694677"/>
                  </a:cubicBezTo>
                  <a:cubicBezTo>
                    <a:pt x="7973440" y="690353"/>
                    <a:pt x="7973440" y="686030"/>
                    <a:pt x="7973440" y="681706"/>
                  </a:cubicBezTo>
                  <a:cubicBezTo>
                    <a:pt x="7979520" y="681706"/>
                    <a:pt x="7985600" y="681706"/>
                    <a:pt x="7989653" y="681706"/>
                  </a:cubicBezTo>
                  <a:cubicBezTo>
                    <a:pt x="7989653" y="621177"/>
                    <a:pt x="7989653" y="562809"/>
                    <a:pt x="7989653" y="502279"/>
                  </a:cubicBezTo>
                  <a:cubicBezTo>
                    <a:pt x="7991680" y="500117"/>
                    <a:pt x="7993706" y="497955"/>
                    <a:pt x="7995733" y="495793"/>
                  </a:cubicBezTo>
                  <a:cubicBezTo>
                    <a:pt x="8020053" y="495793"/>
                    <a:pt x="8044373" y="495793"/>
                    <a:pt x="8068694" y="495793"/>
                  </a:cubicBezTo>
                  <a:lnTo>
                    <a:pt x="8068694" y="504441"/>
                  </a:lnTo>
                  <a:lnTo>
                    <a:pt x="8078828" y="504441"/>
                  </a:lnTo>
                  <a:cubicBezTo>
                    <a:pt x="8078828" y="543353"/>
                    <a:pt x="8078828" y="582265"/>
                    <a:pt x="8078828" y="619015"/>
                  </a:cubicBezTo>
                  <a:cubicBezTo>
                    <a:pt x="8086934" y="619015"/>
                    <a:pt x="8093014" y="619015"/>
                    <a:pt x="8101121" y="619015"/>
                  </a:cubicBezTo>
                  <a:cubicBezTo>
                    <a:pt x="8101121" y="597397"/>
                    <a:pt x="8101121" y="575779"/>
                    <a:pt x="8101121" y="552000"/>
                  </a:cubicBezTo>
                  <a:cubicBezTo>
                    <a:pt x="8109228" y="552000"/>
                    <a:pt x="8119361" y="552000"/>
                    <a:pt x="8127469" y="552000"/>
                  </a:cubicBezTo>
                  <a:cubicBezTo>
                    <a:pt x="8129494" y="552000"/>
                    <a:pt x="8129494" y="549838"/>
                    <a:pt x="8131521" y="547676"/>
                  </a:cubicBezTo>
                  <a:lnTo>
                    <a:pt x="8139629" y="547676"/>
                  </a:lnTo>
                  <a:cubicBezTo>
                    <a:pt x="8141654" y="549838"/>
                    <a:pt x="8141654" y="552000"/>
                    <a:pt x="8143681" y="552000"/>
                  </a:cubicBezTo>
                  <a:cubicBezTo>
                    <a:pt x="8149761" y="552000"/>
                    <a:pt x="8157869" y="552000"/>
                    <a:pt x="8165976" y="552000"/>
                  </a:cubicBezTo>
                  <a:cubicBezTo>
                    <a:pt x="8165976" y="513088"/>
                    <a:pt x="8165976" y="474176"/>
                    <a:pt x="8165976" y="435264"/>
                  </a:cubicBezTo>
                  <a:cubicBezTo>
                    <a:pt x="8165989" y="435261"/>
                    <a:pt x="8166856" y="435097"/>
                    <a:pt x="8222722" y="424455"/>
                  </a:cubicBezTo>
                  <a:cubicBezTo>
                    <a:pt x="8222722" y="424462"/>
                    <a:pt x="8222722" y="424536"/>
                    <a:pt x="8222722" y="425536"/>
                  </a:cubicBezTo>
                  <a:lnTo>
                    <a:pt x="8222722" y="433102"/>
                  </a:lnTo>
                  <a:cubicBezTo>
                    <a:pt x="8222740" y="433102"/>
                    <a:pt x="8223384" y="433102"/>
                    <a:pt x="8249069" y="433102"/>
                  </a:cubicBezTo>
                  <a:cubicBezTo>
                    <a:pt x="8249069" y="433124"/>
                    <a:pt x="8249069" y="435495"/>
                    <a:pt x="8249069" y="688192"/>
                  </a:cubicBezTo>
                  <a:cubicBezTo>
                    <a:pt x="8255149" y="688192"/>
                    <a:pt x="8263256" y="688192"/>
                    <a:pt x="8271364" y="688192"/>
                  </a:cubicBezTo>
                  <a:cubicBezTo>
                    <a:pt x="8271364" y="686030"/>
                    <a:pt x="8271364" y="686030"/>
                    <a:pt x="8271364" y="683868"/>
                  </a:cubicBezTo>
                  <a:cubicBezTo>
                    <a:pt x="8275416" y="683868"/>
                    <a:pt x="8279469" y="683868"/>
                    <a:pt x="8283524" y="683868"/>
                  </a:cubicBezTo>
                  <a:cubicBezTo>
                    <a:pt x="8283524" y="686030"/>
                    <a:pt x="8283524" y="686030"/>
                    <a:pt x="8283524" y="688192"/>
                  </a:cubicBezTo>
                  <a:cubicBezTo>
                    <a:pt x="8291630" y="688192"/>
                    <a:pt x="8299736" y="688192"/>
                    <a:pt x="8307844" y="688192"/>
                  </a:cubicBezTo>
                  <a:cubicBezTo>
                    <a:pt x="8307844" y="683868"/>
                    <a:pt x="8307844" y="679545"/>
                    <a:pt x="8307844" y="675221"/>
                  </a:cubicBezTo>
                  <a:cubicBezTo>
                    <a:pt x="8317977" y="675221"/>
                    <a:pt x="8328110" y="675221"/>
                    <a:pt x="8336217" y="675221"/>
                  </a:cubicBezTo>
                  <a:cubicBezTo>
                    <a:pt x="8340270" y="670897"/>
                    <a:pt x="8344325" y="670897"/>
                    <a:pt x="8348377" y="670897"/>
                  </a:cubicBezTo>
                  <a:cubicBezTo>
                    <a:pt x="8354457" y="675221"/>
                    <a:pt x="8362565" y="675221"/>
                    <a:pt x="8368645" y="675221"/>
                  </a:cubicBezTo>
                  <a:cubicBezTo>
                    <a:pt x="8368645" y="668736"/>
                    <a:pt x="8368645" y="664412"/>
                    <a:pt x="8368645" y="657927"/>
                  </a:cubicBezTo>
                  <a:lnTo>
                    <a:pt x="8376752" y="657927"/>
                  </a:lnTo>
                  <a:cubicBezTo>
                    <a:pt x="8376752" y="653603"/>
                    <a:pt x="8376752" y="649280"/>
                    <a:pt x="8376752" y="644956"/>
                  </a:cubicBezTo>
                  <a:cubicBezTo>
                    <a:pt x="8394992" y="644956"/>
                    <a:pt x="8415258" y="644956"/>
                    <a:pt x="8433498" y="644956"/>
                  </a:cubicBezTo>
                  <a:cubicBezTo>
                    <a:pt x="8433498" y="634147"/>
                    <a:pt x="8433498" y="625500"/>
                    <a:pt x="8433498" y="614691"/>
                  </a:cubicBezTo>
                  <a:cubicBezTo>
                    <a:pt x="8439578" y="614691"/>
                    <a:pt x="8445658" y="614691"/>
                    <a:pt x="8451738" y="614691"/>
                  </a:cubicBezTo>
                  <a:cubicBezTo>
                    <a:pt x="8451738" y="612529"/>
                    <a:pt x="8451738" y="610368"/>
                    <a:pt x="8451738" y="608206"/>
                  </a:cubicBezTo>
                  <a:cubicBezTo>
                    <a:pt x="8455792" y="608206"/>
                    <a:pt x="8459845" y="608206"/>
                    <a:pt x="8463898" y="608206"/>
                  </a:cubicBezTo>
                  <a:cubicBezTo>
                    <a:pt x="8463898" y="610368"/>
                    <a:pt x="8463898" y="612529"/>
                    <a:pt x="8463898" y="614691"/>
                  </a:cubicBezTo>
                  <a:cubicBezTo>
                    <a:pt x="8469978" y="614691"/>
                    <a:pt x="8474032" y="614691"/>
                    <a:pt x="8480112" y="614691"/>
                  </a:cubicBezTo>
                  <a:cubicBezTo>
                    <a:pt x="8480112" y="629824"/>
                    <a:pt x="8480112" y="647118"/>
                    <a:pt x="8480112" y="664412"/>
                  </a:cubicBezTo>
                  <a:cubicBezTo>
                    <a:pt x="8490245" y="664412"/>
                    <a:pt x="8502406" y="664412"/>
                    <a:pt x="8512540" y="664412"/>
                  </a:cubicBezTo>
                  <a:cubicBezTo>
                    <a:pt x="8512540" y="655765"/>
                    <a:pt x="8512540" y="647118"/>
                    <a:pt x="8512540" y="638471"/>
                  </a:cubicBezTo>
                  <a:cubicBezTo>
                    <a:pt x="8524700" y="638471"/>
                    <a:pt x="8538886" y="638471"/>
                    <a:pt x="8551046" y="638471"/>
                  </a:cubicBezTo>
                  <a:cubicBezTo>
                    <a:pt x="8551046" y="627662"/>
                    <a:pt x="8551046" y="619015"/>
                    <a:pt x="8551046" y="608206"/>
                  </a:cubicBezTo>
                  <a:cubicBezTo>
                    <a:pt x="8567261" y="608206"/>
                    <a:pt x="8583473" y="608206"/>
                    <a:pt x="8599688" y="608206"/>
                  </a:cubicBezTo>
                  <a:cubicBezTo>
                    <a:pt x="8599688" y="608235"/>
                    <a:pt x="8599688" y="610010"/>
                    <a:pt x="8599688" y="719362"/>
                  </a:cubicBezTo>
                  <a:lnTo>
                    <a:pt x="8599688" y="733141"/>
                  </a:lnTo>
                  <a:lnTo>
                    <a:pt x="8665562" y="733141"/>
                  </a:lnTo>
                  <a:lnTo>
                    <a:pt x="8665562" y="838913"/>
                  </a:lnTo>
                  <a:lnTo>
                    <a:pt x="8665562" y="862160"/>
                  </a:lnTo>
                  <a:lnTo>
                    <a:pt x="8680522" y="862160"/>
                  </a:lnTo>
                  <a:cubicBezTo>
                    <a:pt x="8680522" y="862160"/>
                    <a:pt x="8680522" y="862160"/>
                    <a:pt x="8680522" y="860998"/>
                  </a:cubicBezTo>
                  <a:lnTo>
                    <a:pt x="8680522" y="852862"/>
                  </a:lnTo>
                  <a:cubicBezTo>
                    <a:pt x="8680522" y="852862"/>
                    <a:pt x="8680522" y="852862"/>
                    <a:pt x="8725102" y="852862"/>
                  </a:cubicBezTo>
                  <a:cubicBezTo>
                    <a:pt x="8725102" y="852862"/>
                    <a:pt x="8725102" y="852862"/>
                    <a:pt x="8725102" y="855477"/>
                  </a:cubicBezTo>
                  <a:lnTo>
                    <a:pt x="8725102" y="861131"/>
                  </a:lnTo>
                  <a:lnTo>
                    <a:pt x="8733569" y="852574"/>
                  </a:lnTo>
                  <a:cubicBezTo>
                    <a:pt x="8731340" y="852574"/>
                    <a:pt x="8731340" y="850249"/>
                    <a:pt x="8729111" y="850249"/>
                  </a:cubicBezTo>
                  <a:cubicBezTo>
                    <a:pt x="8729111" y="847924"/>
                    <a:pt x="8729111" y="845600"/>
                    <a:pt x="8729111" y="843275"/>
                  </a:cubicBezTo>
                  <a:cubicBezTo>
                    <a:pt x="8731340" y="843275"/>
                    <a:pt x="8733569" y="840950"/>
                    <a:pt x="8735797" y="840950"/>
                  </a:cubicBezTo>
                  <a:cubicBezTo>
                    <a:pt x="8735797" y="836301"/>
                    <a:pt x="8735797" y="833976"/>
                    <a:pt x="8735797" y="831652"/>
                  </a:cubicBezTo>
                  <a:cubicBezTo>
                    <a:pt x="8738027" y="831652"/>
                    <a:pt x="8738027" y="831652"/>
                    <a:pt x="8740256" y="831652"/>
                  </a:cubicBezTo>
                  <a:cubicBezTo>
                    <a:pt x="8740256" y="824678"/>
                    <a:pt x="8740256" y="817704"/>
                    <a:pt x="8740256" y="810730"/>
                  </a:cubicBezTo>
                  <a:cubicBezTo>
                    <a:pt x="8738027" y="810730"/>
                    <a:pt x="8738027" y="810730"/>
                    <a:pt x="8735797" y="810730"/>
                  </a:cubicBezTo>
                  <a:cubicBezTo>
                    <a:pt x="8735797" y="808405"/>
                    <a:pt x="8735797" y="808405"/>
                    <a:pt x="8735797" y="806081"/>
                  </a:cubicBezTo>
                  <a:lnTo>
                    <a:pt x="8740256" y="803756"/>
                  </a:lnTo>
                  <a:cubicBezTo>
                    <a:pt x="8744713" y="799107"/>
                    <a:pt x="8746943" y="794457"/>
                    <a:pt x="8751401" y="787483"/>
                  </a:cubicBezTo>
                  <a:cubicBezTo>
                    <a:pt x="8753629" y="782834"/>
                    <a:pt x="8753629" y="780510"/>
                    <a:pt x="8753629" y="778185"/>
                  </a:cubicBezTo>
                  <a:cubicBezTo>
                    <a:pt x="8749172" y="771211"/>
                    <a:pt x="8749172" y="759588"/>
                    <a:pt x="8753629" y="752614"/>
                  </a:cubicBezTo>
                  <a:cubicBezTo>
                    <a:pt x="8753631" y="752611"/>
                    <a:pt x="8753645" y="752565"/>
                    <a:pt x="8753909" y="751742"/>
                  </a:cubicBezTo>
                  <a:lnTo>
                    <a:pt x="8755767" y="745928"/>
                  </a:lnTo>
                  <a:lnTo>
                    <a:pt x="8754080" y="745928"/>
                  </a:lnTo>
                  <a:cubicBezTo>
                    <a:pt x="8754080" y="745928"/>
                    <a:pt x="8754080" y="745928"/>
                    <a:pt x="8754080" y="744766"/>
                  </a:cubicBezTo>
                  <a:lnTo>
                    <a:pt x="8754080" y="736629"/>
                  </a:lnTo>
                  <a:cubicBezTo>
                    <a:pt x="8754080" y="736629"/>
                    <a:pt x="8754080" y="736629"/>
                    <a:pt x="8755194" y="736629"/>
                  </a:cubicBezTo>
                  <a:lnTo>
                    <a:pt x="8762996" y="736629"/>
                  </a:lnTo>
                  <a:cubicBezTo>
                    <a:pt x="8762996" y="736629"/>
                    <a:pt x="8762996" y="736629"/>
                    <a:pt x="8762996" y="735467"/>
                  </a:cubicBezTo>
                  <a:lnTo>
                    <a:pt x="8762996" y="727331"/>
                  </a:lnTo>
                  <a:cubicBezTo>
                    <a:pt x="8762996" y="727331"/>
                    <a:pt x="8762996" y="727331"/>
                    <a:pt x="8761881" y="727331"/>
                  </a:cubicBezTo>
                  <a:lnTo>
                    <a:pt x="8754080" y="727331"/>
                  </a:lnTo>
                  <a:cubicBezTo>
                    <a:pt x="8754080" y="727331"/>
                    <a:pt x="8754080" y="727331"/>
                    <a:pt x="8754080" y="726168"/>
                  </a:cubicBezTo>
                  <a:lnTo>
                    <a:pt x="8754080" y="718032"/>
                  </a:lnTo>
                  <a:cubicBezTo>
                    <a:pt x="8754080" y="718032"/>
                    <a:pt x="8754080" y="718032"/>
                    <a:pt x="8755194" y="718032"/>
                  </a:cubicBezTo>
                  <a:lnTo>
                    <a:pt x="8762996" y="718032"/>
                  </a:lnTo>
                  <a:cubicBezTo>
                    <a:pt x="8762996" y="718032"/>
                    <a:pt x="8762996" y="718032"/>
                    <a:pt x="8762996" y="717160"/>
                  </a:cubicBezTo>
                  <a:lnTo>
                    <a:pt x="8762996" y="711058"/>
                  </a:lnTo>
                  <a:cubicBezTo>
                    <a:pt x="8762996" y="711058"/>
                    <a:pt x="8762996" y="711058"/>
                    <a:pt x="8761881" y="711058"/>
                  </a:cubicBezTo>
                  <a:lnTo>
                    <a:pt x="8754080" y="711058"/>
                  </a:lnTo>
                  <a:cubicBezTo>
                    <a:pt x="8754080" y="711058"/>
                    <a:pt x="8754080" y="711058"/>
                    <a:pt x="8754080" y="709896"/>
                  </a:cubicBezTo>
                  <a:lnTo>
                    <a:pt x="8754080" y="701759"/>
                  </a:lnTo>
                  <a:cubicBezTo>
                    <a:pt x="8754080" y="701759"/>
                    <a:pt x="8754080" y="701759"/>
                    <a:pt x="8755194" y="701759"/>
                  </a:cubicBezTo>
                  <a:lnTo>
                    <a:pt x="8762996" y="701759"/>
                  </a:lnTo>
                  <a:cubicBezTo>
                    <a:pt x="8762996" y="701759"/>
                    <a:pt x="8762996" y="701759"/>
                    <a:pt x="8761881" y="700016"/>
                  </a:cubicBezTo>
                  <a:lnTo>
                    <a:pt x="8754080" y="687812"/>
                  </a:lnTo>
                  <a:cubicBezTo>
                    <a:pt x="8754080" y="687812"/>
                    <a:pt x="8754080" y="687812"/>
                    <a:pt x="8754080" y="650617"/>
                  </a:cubicBezTo>
                  <a:cubicBezTo>
                    <a:pt x="8754080" y="650617"/>
                    <a:pt x="8754080" y="650617"/>
                    <a:pt x="8903424" y="650617"/>
                  </a:cubicBezTo>
                  <a:cubicBezTo>
                    <a:pt x="8903424" y="650617"/>
                    <a:pt x="8903424" y="650617"/>
                    <a:pt x="8905096" y="653232"/>
                  </a:cubicBezTo>
                  <a:lnTo>
                    <a:pt x="8908543" y="658626"/>
                  </a:lnTo>
                  <a:lnTo>
                    <a:pt x="8908543" y="647687"/>
                  </a:lnTo>
                  <a:cubicBezTo>
                    <a:pt x="8908543" y="636001"/>
                    <a:pt x="8908543" y="622669"/>
                    <a:pt x="8908543" y="607460"/>
                  </a:cubicBezTo>
                  <a:cubicBezTo>
                    <a:pt x="8908552" y="607460"/>
                    <a:pt x="8908671" y="607460"/>
                    <a:pt x="8910570" y="607460"/>
                  </a:cubicBezTo>
                  <a:lnTo>
                    <a:pt x="8924757" y="607460"/>
                  </a:lnTo>
                  <a:cubicBezTo>
                    <a:pt x="8924757" y="607441"/>
                    <a:pt x="8924757" y="606126"/>
                    <a:pt x="8924757" y="515723"/>
                  </a:cubicBezTo>
                  <a:lnTo>
                    <a:pt x="8924757" y="490724"/>
                  </a:lnTo>
                  <a:lnTo>
                    <a:pt x="9078786" y="490724"/>
                  </a:lnTo>
                  <a:lnTo>
                    <a:pt x="9078786" y="506306"/>
                  </a:lnTo>
                  <a:cubicBezTo>
                    <a:pt x="9078786" y="526935"/>
                    <a:pt x="9078786" y="559711"/>
                    <a:pt x="9078786" y="611783"/>
                  </a:cubicBezTo>
                  <a:cubicBezTo>
                    <a:pt x="9078796" y="611782"/>
                    <a:pt x="9078908" y="611761"/>
                    <a:pt x="9080306" y="611513"/>
                  </a:cubicBezTo>
                  <a:lnTo>
                    <a:pt x="9090946" y="609622"/>
                  </a:lnTo>
                  <a:cubicBezTo>
                    <a:pt x="9090946" y="609644"/>
                    <a:pt x="9090916" y="610978"/>
                    <a:pt x="9088919" y="698254"/>
                  </a:cubicBezTo>
                  <a:cubicBezTo>
                    <a:pt x="9088929" y="698256"/>
                    <a:pt x="9089040" y="698276"/>
                    <a:pt x="9090439" y="698525"/>
                  </a:cubicBezTo>
                  <a:lnTo>
                    <a:pt x="9101079" y="700416"/>
                  </a:lnTo>
                  <a:cubicBezTo>
                    <a:pt x="9101081" y="700423"/>
                    <a:pt x="9101101" y="700487"/>
                    <a:pt x="9101332" y="701227"/>
                  </a:cubicBezTo>
                  <a:lnTo>
                    <a:pt x="9103106" y="706902"/>
                  </a:lnTo>
                  <a:cubicBezTo>
                    <a:pt x="9103108" y="706893"/>
                    <a:pt x="9103153" y="706750"/>
                    <a:pt x="9103866" y="704470"/>
                  </a:cubicBezTo>
                  <a:lnTo>
                    <a:pt x="9109186" y="687446"/>
                  </a:lnTo>
                  <a:cubicBezTo>
                    <a:pt x="9109193" y="687446"/>
                    <a:pt x="9109293" y="687446"/>
                    <a:pt x="9110959" y="687446"/>
                  </a:cubicBezTo>
                  <a:lnTo>
                    <a:pt x="9123373" y="687446"/>
                  </a:lnTo>
                  <a:cubicBezTo>
                    <a:pt x="9123373" y="687463"/>
                    <a:pt x="9123373" y="688156"/>
                    <a:pt x="9123373" y="719872"/>
                  </a:cubicBezTo>
                  <a:cubicBezTo>
                    <a:pt x="9123379" y="719877"/>
                    <a:pt x="9123456" y="719917"/>
                    <a:pt x="9124386" y="720413"/>
                  </a:cubicBezTo>
                  <a:lnTo>
                    <a:pt x="9131480" y="724196"/>
                  </a:lnTo>
                  <a:cubicBezTo>
                    <a:pt x="9131480" y="724205"/>
                    <a:pt x="9131480" y="724306"/>
                    <a:pt x="9131480" y="725547"/>
                  </a:cubicBezTo>
                  <a:lnTo>
                    <a:pt x="9131480" y="735005"/>
                  </a:lnTo>
                  <a:cubicBezTo>
                    <a:pt x="9131500" y="735005"/>
                    <a:pt x="9132408" y="735005"/>
                    <a:pt x="9176067" y="735005"/>
                  </a:cubicBezTo>
                  <a:cubicBezTo>
                    <a:pt x="9176067" y="735013"/>
                    <a:pt x="9176067" y="735096"/>
                    <a:pt x="9176067" y="736086"/>
                  </a:cubicBezTo>
                  <a:lnTo>
                    <a:pt x="9176067" y="743652"/>
                  </a:lnTo>
                  <a:cubicBezTo>
                    <a:pt x="9176076" y="743652"/>
                    <a:pt x="9176197" y="743652"/>
                    <a:pt x="9178093" y="743652"/>
                  </a:cubicBezTo>
                  <a:lnTo>
                    <a:pt x="9192280" y="743652"/>
                  </a:lnTo>
                  <a:cubicBezTo>
                    <a:pt x="9192280" y="743634"/>
                    <a:pt x="9192280" y="742905"/>
                    <a:pt x="9192280" y="713387"/>
                  </a:cubicBezTo>
                  <a:cubicBezTo>
                    <a:pt x="9192301" y="713387"/>
                    <a:pt x="9193231" y="713387"/>
                    <a:pt x="9236867" y="713387"/>
                  </a:cubicBezTo>
                  <a:cubicBezTo>
                    <a:pt x="9236867" y="713379"/>
                    <a:pt x="9236867" y="713282"/>
                    <a:pt x="9236867" y="712036"/>
                  </a:cubicBezTo>
                  <a:lnTo>
                    <a:pt x="9236867" y="702578"/>
                  </a:lnTo>
                  <a:cubicBezTo>
                    <a:pt x="9236873" y="702578"/>
                    <a:pt x="9236947" y="702578"/>
                    <a:pt x="9237881" y="702578"/>
                  </a:cubicBezTo>
                  <a:lnTo>
                    <a:pt x="9244974" y="702578"/>
                  </a:lnTo>
                  <a:cubicBezTo>
                    <a:pt x="9244974" y="702571"/>
                    <a:pt x="9244974" y="702458"/>
                    <a:pt x="9244974" y="700687"/>
                  </a:cubicBezTo>
                  <a:lnTo>
                    <a:pt x="9244974" y="687446"/>
                  </a:lnTo>
                  <a:cubicBezTo>
                    <a:pt x="9244983" y="687446"/>
                    <a:pt x="9245055" y="687446"/>
                    <a:pt x="9245734" y="687446"/>
                  </a:cubicBezTo>
                  <a:lnTo>
                    <a:pt x="9251054" y="687446"/>
                  </a:lnTo>
                  <a:cubicBezTo>
                    <a:pt x="9251054" y="687439"/>
                    <a:pt x="9251054" y="687354"/>
                    <a:pt x="9251054" y="686365"/>
                  </a:cubicBezTo>
                  <a:lnTo>
                    <a:pt x="9251054" y="678798"/>
                  </a:lnTo>
                  <a:cubicBezTo>
                    <a:pt x="9251062" y="678798"/>
                    <a:pt x="9251186" y="678798"/>
                    <a:pt x="9253081" y="678798"/>
                  </a:cubicBezTo>
                  <a:lnTo>
                    <a:pt x="9267268" y="678798"/>
                  </a:lnTo>
                  <a:cubicBezTo>
                    <a:pt x="9267268" y="678805"/>
                    <a:pt x="9267268" y="678882"/>
                    <a:pt x="9267268" y="679879"/>
                  </a:cubicBezTo>
                  <a:lnTo>
                    <a:pt x="9267268" y="687446"/>
                  </a:lnTo>
                  <a:cubicBezTo>
                    <a:pt x="9267279" y="687446"/>
                    <a:pt x="9267780" y="687446"/>
                    <a:pt x="9289561" y="687446"/>
                  </a:cubicBezTo>
                  <a:cubicBezTo>
                    <a:pt x="9289561" y="687438"/>
                    <a:pt x="9289561" y="687324"/>
                    <a:pt x="9289561" y="685554"/>
                  </a:cubicBezTo>
                  <a:lnTo>
                    <a:pt x="9289561" y="672313"/>
                  </a:lnTo>
                  <a:cubicBezTo>
                    <a:pt x="9289567" y="672313"/>
                    <a:pt x="9289664" y="672313"/>
                    <a:pt x="9291335" y="672313"/>
                  </a:cubicBezTo>
                  <a:lnTo>
                    <a:pt x="9303748" y="672313"/>
                  </a:lnTo>
                  <a:cubicBezTo>
                    <a:pt x="9303748" y="672325"/>
                    <a:pt x="9303748" y="672839"/>
                    <a:pt x="9303748" y="696093"/>
                  </a:cubicBezTo>
                  <a:cubicBezTo>
                    <a:pt x="9303755" y="696093"/>
                    <a:pt x="9303835" y="696093"/>
                    <a:pt x="9304762" y="696093"/>
                  </a:cubicBezTo>
                  <a:lnTo>
                    <a:pt x="9311855" y="696093"/>
                  </a:lnTo>
                  <a:cubicBezTo>
                    <a:pt x="9311855" y="696087"/>
                    <a:pt x="9311855" y="696006"/>
                    <a:pt x="9311855" y="695012"/>
                  </a:cubicBezTo>
                  <a:lnTo>
                    <a:pt x="9311855" y="687446"/>
                  </a:lnTo>
                  <a:cubicBezTo>
                    <a:pt x="9311864" y="687446"/>
                    <a:pt x="9311982" y="687446"/>
                    <a:pt x="9313628" y="687446"/>
                  </a:cubicBezTo>
                  <a:lnTo>
                    <a:pt x="9326042" y="687446"/>
                  </a:lnTo>
                  <a:cubicBezTo>
                    <a:pt x="9326042" y="687459"/>
                    <a:pt x="9326042" y="688018"/>
                    <a:pt x="9326042" y="713387"/>
                  </a:cubicBezTo>
                  <a:cubicBezTo>
                    <a:pt x="9326050" y="713387"/>
                    <a:pt x="9326168" y="713387"/>
                    <a:pt x="9328069" y="713387"/>
                  </a:cubicBezTo>
                  <a:lnTo>
                    <a:pt x="9342255" y="713387"/>
                  </a:lnTo>
                  <a:cubicBezTo>
                    <a:pt x="9342255" y="713398"/>
                    <a:pt x="9342255" y="713513"/>
                    <a:pt x="9342255" y="715008"/>
                  </a:cubicBezTo>
                  <a:lnTo>
                    <a:pt x="9342255" y="726358"/>
                  </a:lnTo>
                  <a:cubicBezTo>
                    <a:pt x="9342263" y="726358"/>
                    <a:pt x="9342334" y="726358"/>
                    <a:pt x="9343015" y="726358"/>
                  </a:cubicBezTo>
                  <a:lnTo>
                    <a:pt x="9348336" y="726358"/>
                  </a:lnTo>
                  <a:cubicBezTo>
                    <a:pt x="9348336" y="726350"/>
                    <a:pt x="9348336" y="726274"/>
                    <a:pt x="9348336" y="725547"/>
                  </a:cubicBezTo>
                  <a:lnTo>
                    <a:pt x="9348336" y="719872"/>
                  </a:lnTo>
                  <a:cubicBezTo>
                    <a:pt x="9348353" y="719872"/>
                    <a:pt x="9349072" y="719872"/>
                    <a:pt x="9378736" y="719872"/>
                  </a:cubicBezTo>
                  <a:cubicBezTo>
                    <a:pt x="9378736" y="719886"/>
                    <a:pt x="9378736" y="720449"/>
                    <a:pt x="9378736" y="743652"/>
                  </a:cubicBezTo>
                  <a:cubicBezTo>
                    <a:pt x="9378743" y="743652"/>
                    <a:pt x="9378822" y="743652"/>
                    <a:pt x="9379749" y="743652"/>
                  </a:cubicBezTo>
                  <a:lnTo>
                    <a:pt x="9386843" y="743652"/>
                  </a:lnTo>
                  <a:cubicBezTo>
                    <a:pt x="9386843" y="743659"/>
                    <a:pt x="9386843" y="743732"/>
                    <a:pt x="9386843" y="744733"/>
                  </a:cubicBezTo>
                  <a:lnTo>
                    <a:pt x="9386843" y="752299"/>
                  </a:lnTo>
                  <a:cubicBezTo>
                    <a:pt x="9386852" y="752299"/>
                    <a:pt x="9386925" y="752299"/>
                    <a:pt x="9387603" y="752299"/>
                  </a:cubicBezTo>
                  <a:lnTo>
                    <a:pt x="9392923" y="752299"/>
                  </a:lnTo>
                  <a:cubicBezTo>
                    <a:pt x="9392923" y="752292"/>
                    <a:pt x="9392923" y="752172"/>
                    <a:pt x="9392923" y="750137"/>
                  </a:cubicBezTo>
                  <a:lnTo>
                    <a:pt x="9392923" y="735005"/>
                  </a:lnTo>
                  <a:cubicBezTo>
                    <a:pt x="9392930" y="735005"/>
                    <a:pt x="9393008" y="735005"/>
                    <a:pt x="9393936" y="735005"/>
                  </a:cubicBezTo>
                  <a:lnTo>
                    <a:pt x="9401030" y="735005"/>
                  </a:lnTo>
                  <a:cubicBezTo>
                    <a:pt x="9401030" y="735013"/>
                    <a:pt x="9401030" y="735096"/>
                    <a:pt x="9401030" y="736086"/>
                  </a:cubicBezTo>
                  <a:lnTo>
                    <a:pt x="9401030" y="743652"/>
                  </a:lnTo>
                  <a:lnTo>
                    <a:pt x="9406350" y="741659"/>
                  </a:lnTo>
                  <a:cubicBezTo>
                    <a:pt x="9407110" y="741287"/>
                    <a:pt x="9407110" y="741085"/>
                    <a:pt x="9407110" y="740679"/>
                  </a:cubicBezTo>
                  <a:lnTo>
                    <a:pt x="9407110" y="735005"/>
                  </a:lnTo>
                  <a:cubicBezTo>
                    <a:pt x="9407127" y="735005"/>
                    <a:pt x="9407928" y="735005"/>
                    <a:pt x="9445617" y="735005"/>
                  </a:cubicBezTo>
                  <a:cubicBezTo>
                    <a:pt x="9445617" y="735019"/>
                    <a:pt x="9445617" y="735566"/>
                    <a:pt x="9445617" y="758784"/>
                  </a:cubicBezTo>
                  <a:cubicBezTo>
                    <a:pt x="9445625" y="758784"/>
                    <a:pt x="9445743" y="758784"/>
                    <a:pt x="9447643" y="758784"/>
                  </a:cubicBezTo>
                  <a:lnTo>
                    <a:pt x="9461830" y="758784"/>
                  </a:lnTo>
                  <a:cubicBezTo>
                    <a:pt x="9461830" y="758792"/>
                    <a:pt x="9461830" y="758874"/>
                    <a:pt x="9461830" y="759865"/>
                  </a:cubicBezTo>
                  <a:lnTo>
                    <a:pt x="9461830" y="767431"/>
                  </a:lnTo>
                  <a:cubicBezTo>
                    <a:pt x="9461839" y="767431"/>
                    <a:pt x="9461962" y="767431"/>
                    <a:pt x="9463604" y="767431"/>
                  </a:cubicBezTo>
                  <a:lnTo>
                    <a:pt x="9476017" y="767431"/>
                  </a:lnTo>
                  <a:cubicBezTo>
                    <a:pt x="9476017" y="767419"/>
                    <a:pt x="9476017" y="766908"/>
                    <a:pt x="9476017" y="743652"/>
                  </a:cubicBezTo>
                  <a:cubicBezTo>
                    <a:pt x="9476024" y="743652"/>
                    <a:pt x="9476102" y="743652"/>
                    <a:pt x="9477030" y="743652"/>
                  </a:cubicBezTo>
                  <a:lnTo>
                    <a:pt x="9484124" y="743652"/>
                  </a:lnTo>
                  <a:cubicBezTo>
                    <a:pt x="9484124" y="743633"/>
                    <a:pt x="9484124" y="742862"/>
                    <a:pt x="9484124" y="711225"/>
                  </a:cubicBezTo>
                  <a:cubicBezTo>
                    <a:pt x="9484131" y="711225"/>
                    <a:pt x="9484208" y="711225"/>
                    <a:pt x="9485137" y="711225"/>
                  </a:cubicBezTo>
                  <a:lnTo>
                    <a:pt x="9492231" y="711225"/>
                  </a:lnTo>
                  <a:cubicBezTo>
                    <a:pt x="9492231" y="711219"/>
                    <a:pt x="9492231" y="711110"/>
                    <a:pt x="9492231" y="709334"/>
                  </a:cubicBezTo>
                  <a:lnTo>
                    <a:pt x="9492231" y="696093"/>
                  </a:lnTo>
                  <a:cubicBezTo>
                    <a:pt x="9490204" y="696093"/>
                    <a:pt x="9490204" y="696093"/>
                    <a:pt x="9490964" y="694471"/>
                  </a:cubicBezTo>
                  <a:lnTo>
                    <a:pt x="9496284" y="683122"/>
                  </a:lnTo>
                  <a:cubicBezTo>
                    <a:pt x="9496289" y="683139"/>
                    <a:pt x="9496484" y="683813"/>
                    <a:pt x="9504391" y="711225"/>
                  </a:cubicBezTo>
                  <a:cubicBezTo>
                    <a:pt x="9504399" y="711225"/>
                    <a:pt x="9504472" y="711225"/>
                    <a:pt x="9505151" y="711225"/>
                  </a:cubicBezTo>
                  <a:lnTo>
                    <a:pt x="9510471" y="711225"/>
                  </a:lnTo>
                  <a:cubicBezTo>
                    <a:pt x="9510471" y="711212"/>
                    <a:pt x="9510471" y="710033"/>
                    <a:pt x="9510471" y="605298"/>
                  </a:cubicBezTo>
                  <a:cubicBezTo>
                    <a:pt x="9510481" y="605298"/>
                    <a:pt x="9510595" y="605298"/>
                    <a:pt x="9511991" y="605298"/>
                  </a:cubicBezTo>
                  <a:lnTo>
                    <a:pt x="9522631" y="605298"/>
                  </a:lnTo>
                  <a:cubicBezTo>
                    <a:pt x="9522631" y="605276"/>
                    <a:pt x="9522631" y="604266"/>
                    <a:pt x="9522631" y="557739"/>
                  </a:cubicBezTo>
                  <a:cubicBezTo>
                    <a:pt x="9522648" y="557739"/>
                    <a:pt x="9523273" y="557739"/>
                    <a:pt x="9548978" y="557739"/>
                  </a:cubicBezTo>
                  <a:cubicBezTo>
                    <a:pt x="9548978" y="557727"/>
                    <a:pt x="9548978" y="557217"/>
                    <a:pt x="9548978" y="536121"/>
                  </a:cubicBezTo>
                  <a:cubicBezTo>
                    <a:pt x="9548997" y="536121"/>
                    <a:pt x="9549786" y="536121"/>
                    <a:pt x="9583432" y="536121"/>
                  </a:cubicBezTo>
                  <a:cubicBezTo>
                    <a:pt x="9583432" y="536129"/>
                    <a:pt x="9583432" y="536259"/>
                    <a:pt x="9583432" y="538553"/>
                  </a:cubicBezTo>
                  <a:lnTo>
                    <a:pt x="9583432" y="555577"/>
                  </a:lnTo>
                  <a:cubicBezTo>
                    <a:pt x="9583441" y="555577"/>
                    <a:pt x="9583572" y="555577"/>
                    <a:pt x="9585712" y="555577"/>
                  </a:cubicBezTo>
                  <a:lnTo>
                    <a:pt x="9601672" y="555577"/>
                  </a:lnTo>
                  <a:cubicBezTo>
                    <a:pt x="9601672" y="555595"/>
                    <a:pt x="9601672" y="556489"/>
                    <a:pt x="9601672" y="603136"/>
                  </a:cubicBezTo>
                  <a:cubicBezTo>
                    <a:pt x="9601678" y="603136"/>
                    <a:pt x="9601754" y="603136"/>
                    <a:pt x="9602685" y="603136"/>
                  </a:cubicBezTo>
                  <a:lnTo>
                    <a:pt x="9609779" y="603136"/>
                  </a:lnTo>
                  <a:lnTo>
                    <a:pt x="9623966" y="607460"/>
                  </a:lnTo>
                  <a:cubicBezTo>
                    <a:pt x="9623966" y="607470"/>
                    <a:pt x="9623966" y="608120"/>
                    <a:pt x="9623966" y="646372"/>
                  </a:cubicBezTo>
                  <a:cubicBezTo>
                    <a:pt x="9623972" y="646372"/>
                    <a:pt x="9624047" y="646372"/>
                    <a:pt x="9624979" y="646372"/>
                  </a:cubicBezTo>
                  <a:lnTo>
                    <a:pt x="9632072" y="646372"/>
                  </a:lnTo>
                  <a:cubicBezTo>
                    <a:pt x="9632072" y="646382"/>
                    <a:pt x="9632072" y="646488"/>
                    <a:pt x="9632072" y="647993"/>
                  </a:cubicBezTo>
                  <a:lnTo>
                    <a:pt x="9632072" y="659342"/>
                  </a:lnTo>
                  <a:cubicBezTo>
                    <a:pt x="9632080" y="659342"/>
                    <a:pt x="9632204" y="659342"/>
                    <a:pt x="9634099" y="659342"/>
                  </a:cubicBezTo>
                  <a:lnTo>
                    <a:pt x="9648286" y="659342"/>
                  </a:lnTo>
                  <a:lnTo>
                    <a:pt x="9654366" y="665828"/>
                  </a:lnTo>
                  <a:cubicBezTo>
                    <a:pt x="9654366" y="665840"/>
                    <a:pt x="9654366" y="666326"/>
                    <a:pt x="9654366" y="687446"/>
                  </a:cubicBezTo>
                  <a:cubicBezTo>
                    <a:pt x="9654375" y="687446"/>
                    <a:pt x="9654506" y="687446"/>
                    <a:pt x="9656646" y="687446"/>
                  </a:cubicBezTo>
                  <a:lnTo>
                    <a:pt x="9672606" y="687446"/>
                  </a:lnTo>
                  <a:cubicBezTo>
                    <a:pt x="9672606" y="687453"/>
                    <a:pt x="9672606" y="687533"/>
                    <a:pt x="9672606" y="688526"/>
                  </a:cubicBezTo>
                  <a:lnTo>
                    <a:pt x="9672606" y="696093"/>
                  </a:lnTo>
                  <a:cubicBezTo>
                    <a:pt x="9672615" y="696093"/>
                    <a:pt x="9672714" y="696093"/>
                    <a:pt x="9673873" y="696093"/>
                  </a:cubicBezTo>
                  <a:lnTo>
                    <a:pt x="9682740" y="696093"/>
                  </a:lnTo>
                  <a:cubicBezTo>
                    <a:pt x="9682740" y="696102"/>
                    <a:pt x="9682740" y="696231"/>
                    <a:pt x="9682740" y="698254"/>
                  </a:cubicBezTo>
                  <a:lnTo>
                    <a:pt x="9682740" y="713387"/>
                  </a:lnTo>
                  <a:cubicBezTo>
                    <a:pt x="9686793" y="713387"/>
                    <a:pt x="9686793" y="713387"/>
                    <a:pt x="9686793" y="711495"/>
                  </a:cubicBezTo>
                  <a:lnTo>
                    <a:pt x="9686793" y="698254"/>
                  </a:lnTo>
                  <a:cubicBezTo>
                    <a:pt x="9686799" y="698254"/>
                    <a:pt x="9686877" y="698254"/>
                    <a:pt x="9687806" y="698254"/>
                  </a:cubicBezTo>
                  <a:lnTo>
                    <a:pt x="9694900" y="698254"/>
                  </a:lnTo>
                  <a:cubicBezTo>
                    <a:pt x="9694900" y="698265"/>
                    <a:pt x="9694900" y="698384"/>
                    <a:pt x="9694900" y="699876"/>
                  </a:cubicBezTo>
                  <a:lnTo>
                    <a:pt x="9694900" y="711225"/>
                  </a:lnTo>
                  <a:cubicBezTo>
                    <a:pt x="9694909" y="711225"/>
                    <a:pt x="9694982" y="711225"/>
                    <a:pt x="9695660" y="711225"/>
                  </a:cubicBezTo>
                  <a:lnTo>
                    <a:pt x="9700980" y="711225"/>
                  </a:lnTo>
                  <a:cubicBezTo>
                    <a:pt x="9700980" y="706902"/>
                    <a:pt x="9700980" y="706902"/>
                    <a:pt x="9749620" y="706902"/>
                  </a:cubicBezTo>
                  <a:cubicBezTo>
                    <a:pt x="9749620" y="706911"/>
                    <a:pt x="9749620" y="707012"/>
                    <a:pt x="9749620" y="708253"/>
                  </a:cubicBezTo>
                  <a:lnTo>
                    <a:pt x="9749620" y="717710"/>
                  </a:lnTo>
                  <a:cubicBezTo>
                    <a:pt x="9749628" y="717710"/>
                    <a:pt x="9749703" y="717710"/>
                    <a:pt x="9750380" y="717710"/>
                  </a:cubicBezTo>
                  <a:lnTo>
                    <a:pt x="9755702" y="717710"/>
                  </a:lnTo>
                  <a:cubicBezTo>
                    <a:pt x="9755702" y="717719"/>
                    <a:pt x="9755702" y="717841"/>
                    <a:pt x="9755702" y="719872"/>
                  </a:cubicBezTo>
                  <a:lnTo>
                    <a:pt x="9755702" y="735005"/>
                  </a:lnTo>
                  <a:cubicBezTo>
                    <a:pt x="9755710" y="735001"/>
                    <a:pt x="9755826" y="734923"/>
                    <a:pt x="9757728" y="733654"/>
                  </a:cubicBezTo>
                  <a:lnTo>
                    <a:pt x="9771914" y="724196"/>
                  </a:lnTo>
                  <a:cubicBezTo>
                    <a:pt x="9771916" y="724177"/>
                    <a:pt x="9772048" y="723302"/>
                    <a:pt x="9777994" y="683122"/>
                  </a:cubicBezTo>
                  <a:cubicBezTo>
                    <a:pt x="9778004" y="683120"/>
                    <a:pt x="9778072" y="683094"/>
                    <a:pt x="9778754" y="682852"/>
                  </a:cubicBezTo>
                  <a:lnTo>
                    <a:pt x="9784074" y="680960"/>
                  </a:lnTo>
                  <a:cubicBezTo>
                    <a:pt x="9784074" y="680944"/>
                    <a:pt x="9784108" y="679883"/>
                    <a:pt x="9786102" y="611783"/>
                  </a:cubicBezTo>
                  <a:cubicBezTo>
                    <a:pt x="9786102" y="611801"/>
                    <a:pt x="9786134" y="612892"/>
                    <a:pt x="9788128" y="680960"/>
                  </a:cubicBezTo>
                  <a:cubicBezTo>
                    <a:pt x="9788138" y="680963"/>
                    <a:pt x="9788208" y="680988"/>
                    <a:pt x="9788888" y="681230"/>
                  </a:cubicBezTo>
                  <a:lnTo>
                    <a:pt x="9794208" y="683122"/>
                  </a:lnTo>
                  <a:cubicBezTo>
                    <a:pt x="9794208" y="683102"/>
                    <a:pt x="9794208" y="681769"/>
                    <a:pt x="9794208" y="596651"/>
                  </a:cubicBezTo>
                  <a:cubicBezTo>
                    <a:pt x="9798262" y="596651"/>
                    <a:pt x="9798262" y="596651"/>
                    <a:pt x="9798262" y="564224"/>
                  </a:cubicBezTo>
                  <a:cubicBezTo>
                    <a:pt x="9798274" y="564224"/>
                    <a:pt x="9798960" y="564224"/>
                    <a:pt x="9836768" y="564224"/>
                  </a:cubicBezTo>
                  <a:cubicBezTo>
                    <a:pt x="9836768" y="564241"/>
                    <a:pt x="9836768" y="564959"/>
                    <a:pt x="9836768" y="596651"/>
                  </a:cubicBezTo>
                  <a:cubicBezTo>
                    <a:pt x="9836778" y="596651"/>
                    <a:pt x="9836850" y="596651"/>
                    <a:pt x="9837528" y="596651"/>
                  </a:cubicBezTo>
                  <a:lnTo>
                    <a:pt x="9842848" y="596651"/>
                  </a:lnTo>
                  <a:cubicBezTo>
                    <a:pt x="9842848" y="596630"/>
                    <a:pt x="9842848" y="595324"/>
                    <a:pt x="9842848" y="514503"/>
                  </a:cubicBezTo>
                  <a:cubicBezTo>
                    <a:pt x="9842854" y="514503"/>
                    <a:pt x="9842954" y="514503"/>
                    <a:pt x="9844622" y="514503"/>
                  </a:cubicBezTo>
                  <a:lnTo>
                    <a:pt x="9857036" y="514503"/>
                  </a:lnTo>
                  <a:cubicBezTo>
                    <a:pt x="9857036" y="514496"/>
                    <a:pt x="9857036" y="514385"/>
                    <a:pt x="9857036" y="512612"/>
                  </a:cubicBezTo>
                  <a:lnTo>
                    <a:pt x="9857036" y="499371"/>
                  </a:lnTo>
                  <a:cubicBezTo>
                    <a:pt x="9857046" y="499371"/>
                    <a:pt x="9857544" y="499371"/>
                    <a:pt x="9879330" y="499371"/>
                  </a:cubicBezTo>
                  <a:cubicBezTo>
                    <a:pt x="9879330" y="499364"/>
                    <a:pt x="9879330" y="499283"/>
                    <a:pt x="9879330" y="498290"/>
                  </a:cubicBezTo>
                  <a:lnTo>
                    <a:pt x="9879330" y="490724"/>
                  </a:lnTo>
                  <a:cubicBezTo>
                    <a:pt x="9879336" y="490724"/>
                    <a:pt x="9879446" y="490724"/>
                    <a:pt x="9881102" y="490724"/>
                  </a:cubicBezTo>
                  <a:lnTo>
                    <a:pt x="9893516" y="490724"/>
                  </a:lnTo>
                  <a:cubicBezTo>
                    <a:pt x="9893516" y="490732"/>
                    <a:pt x="9893516" y="490811"/>
                    <a:pt x="9893516" y="491805"/>
                  </a:cubicBezTo>
                  <a:lnTo>
                    <a:pt x="9893516" y="499371"/>
                  </a:lnTo>
                  <a:cubicBezTo>
                    <a:pt x="9893526" y="499371"/>
                    <a:pt x="9893598" y="499371"/>
                    <a:pt x="9894276" y="499371"/>
                  </a:cubicBezTo>
                  <a:lnTo>
                    <a:pt x="9899596" y="499371"/>
                  </a:lnTo>
                  <a:lnTo>
                    <a:pt x="9909730" y="495047"/>
                  </a:lnTo>
                  <a:lnTo>
                    <a:pt x="9913782" y="498290"/>
                  </a:lnTo>
                  <a:lnTo>
                    <a:pt x="9913782" y="490724"/>
                  </a:lnTo>
                  <a:cubicBezTo>
                    <a:pt x="9913792" y="490724"/>
                    <a:pt x="9913928" y="490724"/>
                    <a:pt x="9916062" y="490724"/>
                  </a:cubicBezTo>
                  <a:lnTo>
                    <a:pt x="9932024" y="490724"/>
                  </a:lnTo>
                  <a:cubicBezTo>
                    <a:pt x="9932024" y="490732"/>
                    <a:pt x="9932024" y="490811"/>
                    <a:pt x="9932024" y="491805"/>
                  </a:cubicBezTo>
                  <a:lnTo>
                    <a:pt x="9932024" y="499371"/>
                  </a:lnTo>
                  <a:cubicBezTo>
                    <a:pt x="9932042" y="499371"/>
                    <a:pt x="9932778" y="499371"/>
                    <a:pt x="9962424" y="499371"/>
                  </a:cubicBezTo>
                  <a:cubicBezTo>
                    <a:pt x="9962424" y="499381"/>
                    <a:pt x="9962424" y="499490"/>
                    <a:pt x="9962424" y="500992"/>
                  </a:cubicBezTo>
                  <a:lnTo>
                    <a:pt x="9962424" y="512342"/>
                  </a:lnTo>
                  <a:cubicBezTo>
                    <a:pt x="9962440" y="512342"/>
                    <a:pt x="9963080" y="512342"/>
                    <a:pt x="9988770" y="512342"/>
                  </a:cubicBezTo>
                  <a:cubicBezTo>
                    <a:pt x="9988770" y="512358"/>
                    <a:pt x="9988770" y="513038"/>
                    <a:pt x="9988770" y="542606"/>
                  </a:cubicBezTo>
                  <a:cubicBezTo>
                    <a:pt x="9988780" y="542606"/>
                    <a:pt x="9988852" y="542606"/>
                    <a:pt x="9989530" y="542606"/>
                  </a:cubicBezTo>
                  <a:lnTo>
                    <a:pt x="9994850" y="542606"/>
                  </a:lnTo>
                  <a:cubicBezTo>
                    <a:pt x="9994850" y="542613"/>
                    <a:pt x="9994850" y="542699"/>
                    <a:pt x="9994850" y="543687"/>
                  </a:cubicBezTo>
                  <a:lnTo>
                    <a:pt x="9994850" y="551254"/>
                  </a:lnTo>
                  <a:cubicBezTo>
                    <a:pt x="9998904" y="551254"/>
                    <a:pt x="9998904" y="551254"/>
                    <a:pt x="9998904" y="581518"/>
                  </a:cubicBezTo>
                  <a:cubicBezTo>
                    <a:pt x="9998914" y="581518"/>
                    <a:pt x="9998988" y="581518"/>
                    <a:pt x="9999664" y="581518"/>
                  </a:cubicBezTo>
                  <a:lnTo>
                    <a:pt x="10004984" y="581518"/>
                  </a:lnTo>
                  <a:cubicBezTo>
                    <a:pt x="10004984" y="581527"/>
                    <a:pt x="10004984" y="581594"/>
                    <a:pt x="10004984" y="582329"/>
                  </a:cubicBezTo>
                  <a:lnTo>
                    <a:pt x="10004984" y="588004"/>
                  </a:lnTo>
                  <a:cubicBezTo>
                    <a:pt x="10004990" y="588004"/>
                    <a:pt x="10005068" y="588004"/>
                    <a:pt x="10005998" y="588004"/>
                  </a:cubicBezTo>
                  <a:lnTo>
                    <a:pt x="10013090" y="588004"/>
                  </a:lnTo>
                  <a:cubicBezTo>
                    <a:pt x="10013090" y="588021"/>
                    <a:pt x="10013090" y="588734"/>
                    <a:pt x="10013090" y="618269"/>
                  </a:cubicBezTo>
                  <a:cubicBezTo>
                    <a:pt x="10013098" y="618269"/>
                    <a:pt x="10013218" y="618269"/>
                    <a:pt x="10015118" y="618269"/>
                  </a:cubicBezTo>
                  <a:lnTo>
                    <a:pt x="10029304" y="618269"/>
                  </a:lnTo>
                  <a:cubicBezTo>
                    <a:pt x="10029304" y="618285"/>
                    <a:pt x="10029304" y="618865"/>
                    <a:pt x="10029304" y="642048"/>
                  </a:cubicBezTo>
                  <a:cubicBezTo>
                    <a:pt x="10031332" y="642048"/>
                    <a:pt x="10031332" y="642048"/>
                    <a:pt x="10031332" y="643669"/>
                  </a:cubicBezTo>
                  <a:lnTo>
                    <a:pt x="10031332" y="655019"/>
                  </a:lnTo>
                  <a:cubicBezTo>
                    <a:pt x="10031340" y="655019"/>
                    <a:pt x="10031410" y="655019"/>
                    <a:pt x="10032092" y="655019"/>
                  </a:cubicBezTo>
                  <a:lnTo>
                    <a:pt x="10037412" y="655019"/>
                  </a:lnTo>
                  <a:cubicBezTo>
                    <a:pt x="10037412" y="655033"/>
                    <a:pt x="10037412" y="655596"/>
                    <a:pt x="10037412" y="678798"/>
                  </a:cubicBezTo>
                  <a:cubicBezTo>
                    <a:pt x="10037420" y="678798"/>
                    <a:pt x="10037518" y="678798"/>
                    <a:pt x="10038678" y="678798"/>
                  </a:cubicBezTo>
                  <a:lnTo>
                    <a:pt x="10047544" y="678798"/>
                  </a:lnTo>
                  <a:cubicBezTo>
                    <a:pt x="10049572" y="680960"/>
                    <a:pt x="10049572" y="680960"/>
                    <a:pt x="10049572" y="682852"/>
                  </a:cubicBezTo>
                  <a:lnTo>
                    <a:pt x="10049572" y="696093"/>
                  </a:lnTo>
                  <a:cubicBezTo>
                    <a:pt x="10049576" y="696086"/>
                    <a:pt x="10049664" y="695979"/>
                    <a:pt x="10051092" y="694201"/>
                  </a:cubicBezTo>
                  <a:lnTo>
                    <a:pt x="10061732" y="680960"/>
                  </a:lnTo>
                  <a:cubicBezTo>
                    <a:pt x="10061746" y="680960"/>
                    <a:pt x="10062386" y="680960"/>
                    <a:pt x="10090106" y="680960"/>
                  </a:cubicBezTo>
                  <a:cubicBezTo>
                    <a:pt x="10090106" y="680985"/>
                    <a:pt x="10090106" y="682386"/>
                    <a:pt x="10090106" y="767431"/>
                  </a:cubicBezTo>
                  <a:cubicBezTo>
                    <a:pt x="10090114" y="767431"/>
                    <a:pt x="10090190" y="767431"/>
                    <a:pt x="10090866" y="767431"/>
                  </a:cubicBezTo>
                  <a:lnTo>
                    <a:pt x="10096186" y="767431"/>
                  </a:lnTo>
                  <a:cubicBezTo>
                    <a:pt x="10096190" y="767423"/>
                    <a:pt x="10096248" y="767323"/>
                    <a:pt x="10096946" y="766080"/>
                  </a:cubicBezTo>
                  <a:lnTo>
                    <a:pt x="10102266" y="756622"/>
                  </a:lnTo>
                  <a:cubicBezTo>
                    <a:pt x="10102266" y="756629"/>
                    <a:pt x="10102266" y="756728"/>
                    <a:pt x="10102266" y="758514"/>
                  </a:cubicBezTo>
                  <a:lnTo>
                    <a:pt x="10102266" y="771755"/>
                  </a:lnTo>
                  <a:cubicBezTo>
                    <a:pt x="10106318" y="771755"/>
                    <a:pt x="10106318" y="771755"/>
                    <a:pt x="10106318" y="726358"/>
                  </a:cubicBezTo>
                  <a:cubicBezTo>
                    <a:pt x="10106328" y="726358"/>
                    <a:pt x="10106398" y="726358"/>
                    <a:pt x="10107078" y="726358"/>
                  </a:cubicBezTo>
                  <a:lnTo>
                    <a:pt x="10112398" y="726358"/>
                  </a:lnTo>
                  <a:cubicBezTo>
                    <a:pt x="10112398" y="726343"/>
                    <a:pt x="10112398" y="725343"/>
                    <a:pt x="10112398" y="661504"/>
                  </a:cubicBezTo>
                  <a:cubicBezTo>
                    <a:pt x="10112406" y="661504"/>
                    <a:pt x="10112486" y="661504"/>
                    <a:pt x="10113412" y="661504"/>
                  </a:cubicBezTo>
                  <a:lnTo>
                    <a:pt x="10120506" y="661504"/>
                  </a:lnTo>
                  <a:cubicBezTo>
                    <a:pt x="10120512" y="661483"/>
                    <a:pt x="10120776" y="660543"/>
                    <a:pt x="10132666" y="618269"/>
                  </a:cubicBezTo>
                  <a:cubicBezTo>
                    <a:pt x="10132674" y="618269"/>
                    <a:pt x="10132772" y="618269"/>
                    <a:pt x="10133932" y="618269"/>
                  </a:cubicBezTo>
                  <a:lnTo>
                    <a:pt x="10142800" y="618269"/>
                  </a:lnTo>
                  <a:cubicBezTo>
                    <a:pt x="10142804" y="618292"/>
                    <a:pt x="10143030" y="619258"/>
                    <a:pt x="10152932" y="661504"/>
                  </a:cubicBezTo>
                  <a:cubicBezTo>
                    <a:pt x="10152938" y="661504"/>
                    <a:pt x="10153012" y="661504"/>
                    <a:pt x="10153946" y="661504"/>
                  </a:cubicBezTo>
                  <a:lnTo>
                    <a:pt x="10161040" y="661504"/>
                  </a:lnTo>
                  <a:cubicBezTo>
                    <a:pt x="10161040" y="661515"/>
                    <a:pt x="10161040" y="662182"/>
                    <a:pt x="10161040" y="700416"/>
                  </a:cubicBezTo>
                  <a:cubicBezTo>
                    <a:pt x="10161046" y="700416"/>
                    <a:pt x="10161146" y="700416"/>
                    <a:pt x="10162812" y="700416"/>
                  </a:cubicBezTo>
                  <a:lnTo>
                    <a:pt x="10175226" y="700416"/>
                  </a:lnTo>
                  <a:cubicBezTo>
                    <a:pt x="10175226" y="700424"/>
                    <a:pt x="10175226" y="700546"/>
                    <a:pt x="10175226" y="702578"/>
                  </a:cubicBezTo>
                  <a:lnTo>
                    <a:pt x="10175226" y="717710"/>
                  </a:lnTo>
                  <a:cubicBezTo>
                    <a:pt x="10179280" y="717710"/>
                    <a:pt x="10179280" y="717710"/>
                    <a:pt x="10179280" y="715549"/>
                  </a:cubicBezTo>
                  <a:lnTo>
                    <a:pt x="10179280" y="700416"/>
                  </a:lnTo>
                  <a:cubicBezTo>
                    <a:pt x="10179290" y="700416"/>
                    <a:pt x="10179402" y="700416"/>
                    <a:pt x="10180800" y="700416"/>
                  </a:cubicBezTo>
                  <a:lnTo>
                    <a:pt x="10191440" y="700416"/>
                  </a:lnTo>
                  <a:cubicBezTo>
                    <a:pt x="10191440" y="700426"/>
                    <a:pt x="10191440" y="700543"/>
                    <a:pt x="10191440" y="702037"/>
                  </a:cubicBezTo>
                  <a:lnTo>
                    <a:pt x="10191440" y="713387"/>
                  </a:lnTo>
                  <a:cubicBezTo>
                    <a:pt x="10191456" y="713387"/>
                    <a:pt x="10192164" y="713387"/>
                    <a:pt x="10221840" y="713387"/>
                  </a:cubicBezTo>
                  <a:cubicBezTo>
                    <a:pt x="10221840" y="713370"/>
                    <a:pt x="10221840" y="712599"/>
                    <a:pt x="10221840" y="676637"/>
                  </a:cubicBezTo>
                  <a:cubicBezTo>
                    <a:pt x="10221848" y="676637"/>
                    <a:pt x="10221942" y="676637"/>
                    <a:pt x="10223106" y="676637"/>
                  </a:cubicBezTo>
                  <a:lnTo>
                    <a:pt x="10231974" y="676637"/>
                  </a:lnTo>
                  <a:cubicBezTo>
                    <a:pt x="10231974" y="676648"/>
                    <a:pt x="10231974" y="677142"/>
                    <a:pt x="10231974" y="698254"/>
                  </a:cubicBezTo>
                  <a:cubicBezTo>
                    <a:pt x="10234000" y="698254"/>
                    <a:pt x="10234000" y="698254"/>
                    <a:pt x="10234000" y="665828"/>
                  </a:cubicBezTo>
                  <a:cubicBezTo>
                    <a:pt x="10234014" y="665828"/>
                    <a:pt x="10234556" y="665828"/>
                    <a:pt x="10256294" y="665828"/>
                  </a:cubicBezTo>
                  <a:cubicBezTo>
                    <a:pt x="10256294" y="665818"/>
                    <a:pt x="10256294" y="665698"/>
                    <a:pt x="10256294" y="664206"/>
                  </a:cubicBezTo>
                  <a:lnTo>
                    <a:pt x="10256294" y="652857"/>
                  </a:lnTo>
                  <a:cubicBezTo>
                    <a:pt x="10256302" y="652857"/>
                    <a:pt x="10256376" y="652857"/>
                    <a:pt x="10257054" y="652857"/>
                  </a:cubicBezTo>
                  <a:lnTo>
                    <a:pt x="10262374" y="652857"/>
                  </a:lnTo>
                  <a:cubicBezTo>
                    <a:pt x="10262374" y="652851"/>
                    <a:pt x="10262374" y="652738"/>
                    <a:pt x="10262374" y="650966"/>
                  </a:cubicBezTo>
                  <a:lnTo>
                    <a:pt x="10262374" y="637725"/>
                  </a:lnTo>
                  <a:lnTo>
                    <a:pt x="10266428" y="644210"/>
                  </a:lnTo>
                  <a:cubicBezTo>
                    <a:pt x="10266436" y="644210"/>
                    <a:pt x="10266564" y="644210"/>
                    <a:pt x="10268708" y="644210"/>
                  </a:cubicBezTo>
                  <a:lnTo>
                    <a:pt x="10284668" y="644210"/>
                  </a:lnTo>
                  <a:cubicBezTo>
                    <a:pt x="10284668" y="644202"/>
                    <a:pt x="10284668" y="644134"/>
                    <a:pt x="10284668" y="643399"/>
                  </a:cubicBezTo>
                  <a:lnTo>
                    <a:pt x="10284668" y="637725"/>
                  </a:lnTo>
                  <a:cubicBezTo>
                    <a:pt x="10284676" y="637725"/>
                    <a:pt x="10284750" y="637725"/>
                    <a:pt x="10285428" y="637725"/>
                  </a:cubicBezTo>
                  <a:lnTo>
                    <a:pt x="10290748" y="637725"/>
                  </a:lnTo>
                  <a:cubicBezTo>
                    <a:pt x="10290748" y="637734"/>
                    <a:pt x="10290748" y="637834"/>
                    <a:pt x="10290748" y="639076"/>
                  </a:cubicBezTo>
                  <a:lnTo>
                    <a:pt x="10290748" y="648534"/>
                  </a:lnTo>
                  <a:cubicBezTo>
                    <a:pt x="10290762" y="648534"/>
                    <a:pt x="10291496" y="648534"/>
                    <a:pt x="10329254" y="648534"/>
                  </a:cubicBezTo>
                  <a:cubicBezTo>
                    <a:pt x="10329254" y="648552"/>
                    <a:pt x="10329254" y="650062"/>
                    <a:pt x="10329254" y="786887"/>
                  </a:cubicBezTo>
                  <a:cubicBezTo>
                    <a:pt x="10329264" y="786887"/>
                    <a:pt x="10329380" y="786887"/>
                    <a:pt x="10330774" y="786887"/>
                  </a:cubicBezTo>
                  <a:lnTo>
                    <a:pt x="10341414" y="786887"/>
                  </a:lnTo>
                  <a:cubicBezTo>
                    <a:pt x="10341414" y="782564"/>
                    <a:pt x="10341414" y="778240"/>
                    <a:pt x="10341414" y="773917"/>
                  </a:cubicBezTo>
                  <a:cubicBezTo>
                    <a:pt x="10343442" y="773917"/>
                    <a:pt x="10343442" y="773917"/>
                    <a:pt x="10345468" y="773917"/>
                  </a:cubicBezTo>
                  <a:cubicBezTo>
                    <a:pt x="10345468" y="778240"/>
                    <a:pt x="10345468" y="782564"/>
                    <a:pt x="10345468" y="786887"/>
                  </a:cubicBezTo>
                  <a:cubicBezTo>
                    <a:pt x="10355602" y="786887"/>
                    <a:pt x="10365736" y="786887"/>
                    <a:pt x="10375868" y="786887"/>
                  </a:cubicBezTo>
                  <a:cubicBezTo>
                    <a:pt x="10375868" y="776078"/>
                    <a:pt x="10375868" y="767431"/>
                    <a:pt x="10375868" y="756622"/>
                  </a:cubicBezTo>
                  <a:cubicBezTo>
                    <a:pt x="10379922" y="756622"/>
                    <a:pt x="10383976" y="756622"/>
                    <a:pt x="10388028" y="756622"/>
                  </a:cubicBezTo>
                  <a:lnTo>
                    <a:pt x="10400188" y="754461"/>
                  </a:lnTo>
                  <a:cubicBezTo>
                    <a:pt x="10402216" y="754461"/>
                    <a:pt x="10402216" y="756622"/>
                    <a:pt x="10404242" y="756622"/>
                  </a:cubicBezTo>
                  <a:lnTo>
                    <a:pt x="10414376" y="756622"/>
                  </a:lnTo>
                  <a:cubicBezTo>
                    <a:pt x="10414376" y="767431"/>
                    <a:pt x="10414376" y="778240"/>
                    <a:pt x="10414376" y="786887"/>
                  </a:cubicBezTo>
                  <a:cubicBezTo>
                    <a:pt x="10416402" y="786887"/>
                    <a:pt x="10418430" y="786887"/>
                    <a:pt x="10422482" y="786887"/>
                  </a:cubicBezTo>
                  <a:cubicBezTo>
                    <a:pt x="10422482" y="793373"/>
                    <a:pt x="10422482" y="799858"/>
                    <a:pt x="10422482" y="804182"/>
                  </a:cubicBezTo>
                  <a:lnTo>
                    <a:pt x="10431818" y="805087"/>
                  </a:lnTo>
                  <a:lnTo>
                    <a:pt x="10444776" y="805087"/>
                  </a:lnTo>
                  <a:cubicBezTo>
                    <a:pt x="10444776" y="799278"/>
                    <a:pt x="10444776" y="795106"/>
                    <a:pt x="10444776" y="789049"/>
                  </a:cubicBezTo>
                  <a:lnTo>
                    <a:pt x="10512732" y="789049"/>
                  </a:lnTo>
                  <a:lnTo>
                    <a:pt x="10512732" y="703796"/>
                  </a:lnTo>
                  <a:lnTo>
                    <a:pt x="10584740" y="703796"/>
                  </a:lnTo>
                  <a:lnTo>
                    <a:pt x="10584740" y="782564"/>
                  </a:lnTo>
                  <a:cubicBezTo>
                    <a:pt x="10585376" y="782564"/>
                    <a:pt x="10586010" y="782564"/>
                    <a:pt x="10586644" y="782564"/>
                  </a:cubicBezTo>
                  <a:lnTo>
                    <a:pt x="10587886" y="805087"/>
                  </a:lnTo>
                  <a:lnTo>
                    <a:pt x="10597562" y="805087"/>
                  </a:lnTo>
                  <a:cubicBezTo>
                    <a:pt x="10598098" y="797873"/>
                    <a:pt x="10598804" y="790219"/>
                    <a:pt x="10598804" y="782564"/>
                  </a:cubicBezTo>
                  <a:cubicBezTo>
                    <a:pt x="10600832" y="782564"/>
                    <a:pt x="10602858" y="782564"/>
                    <a:pt x="10604884" y="782564"/>
                  </a:cubicBezTo>
                  <a:lnTo>
                    <a:pt x="10606126" y="805087"/>
                  </a:lnTo>
                  <a:lnTo>
                    <a:pt x="10656748" y="805087"/>
                  </a:lnTo>
                  <a:lnTo>
                    <a:pt x="10656748" y="642059"/>
                  </a:lnTo>
                  <a:lnTo>
                    <a:pt x="10854076" y="642059"/>
                  </a:lnTo>
                  <a:lnTo>
                    <a:pt x="10854076" y="805087"/>
                  </a:lnTo>
                  <a:lnTo>
                    <a:pt x="10872772" y="805087"/>
                  </a:lnTo>
                  <a:lnTo>
                    <a:pt x="10872772" y="722394"/>
                  </a:lnTo>
                  <a:lnTo>
                    <a:pt x="10967892" y="722394"/>
                  </a:lnTo>
                  <a:cubicBezTo>
                    <a:pt x="10971967" y="616373"/>
                    <a:pt x="10975346" y="510899"/>
                    <a:pt x="10979823" y="404253"/>
                  </a:cubicBezTo>
                  <a:cubicBezTo>
                    <a:pt x="10969690" y="404253"/>
                    <a:pt x="10945370" y="391282"/>
                    <a:pt x="10967663" y="382635"/>
                  </a:cubicBezTo>
                  <a:cubicBezTo>
                    <a:pt x="10965635" y="380473"/>
                    <a:pt x="10963610" y="378311"/>
                    <a:pt x="10961583" y="378311"/>
                  </a:cubicBezTo>
                  <a:cubicBezTo>
                    <a:pt x="10961583" y="365341"/>
                    <a:pt x="10959555" y="363179"/>
                    <a:pt x="10969690" y="354532"/>
                  </a:cubicBezTo>
                  <a:cubicBezTo>
                    <a:pt x="10969690" y="350208"/>
                    <a:pt x="10969690" y="343723"/>
                    <a:pt x="10969690" y="337238"/>
                  </a:cubicBezTo>
                  <a:cubicBezTo>
                    <a:pt x="10973743" y="337238"/>
                    <a:pt x="10977796" y="337238"/>
                    <a:pt x="10983876" y="337238"/>
                  </a:cubicBezTo>
                  <a:cubicBezTo>
                    <a:pt x="10983876" y="328590"/>
                    <a:pt x="10983876" y="322105"/>
                    <a:pt x="10983876" y="315620"/>
                  </a:cubicBezTo>
                  <a:cubicBezTo>
                    <a:pt x="10983876" y="313458"/>
                    <a:pt x="10985903" y="313458"/>
                    <a:pt x="10985903" y="311296"/>
                  </a:cubicBezTo>
                  <a:cubicBezTo>
                    <a:pt x="10985903" y="285355"/>
                    <a:pt x="10985903" y="259414"/>
                    <a:pt x="10985903" y="233472"/>
                  </a:cubicBezTo>
                  <a:cubicBezTo>
                    <a:pt x="10985903" y="231310"/>
                    <a:pt x="10983876" y="229149"/>
                    <a:pt x="10983876" y="226987"/>
                  </a:cubicBezTo>
                  <a:cubicBezTo>
                    <a:pt x="10985903" y="224825"/>
                    <a:pt x="10987930" y="222663"/>
                    <a:pt x="10989956" y="220501"/>
                  </a:cubicBezTo>
                  <a:cubicBezTo>
                    <a:pt x="10989956" y="201045"/>
                    <a:pt x="10989956" y="181589"/>
                    <a:pt x="10989956" y="162133"/>
                  </a:cubicBezTo>
                  <a:cubicBezTo>
                    <a:pt x="10989956" y="159972"/>
                    <a:pt x="10989956" y="159972"/>
                    <a:pt x="10991983" y="157810"/>
                  </a:cubicBezTo>
                  <a:cubicBezTo>
                    <a:pt x="10991983" y="140516"/>
                    <a:pt x="10991983" y="121060"/>
                    <a:pt x="10991983" y="101604"/>
                  </a:cubicBezTo>
                  <a:cubicBezTo>
                    <a:pt x="10994010" y="92957"/>
                    <a:pt x="10994010" y="88633"/>
                    <a:pt x="10994010" y="82148"/>
                  </a:cubicBezTo>
                  <a:cubicBezTo>
                    <a:pt x="10998063" y="88633"/>
                    <a:pt x="10998063" y="92957"/>
                    <a:pt x="10998063" y="99442"/>
                  </a:cubicBezTo>
                  <a:cubicBezTo>
                    <a:pt x="11000090" y="121060"/>
                    <a:pt x="11000090" y="140516"/>
                    <a:pt x="11000090" y="157810"/>
                  </a:cubicBezTo>
                  <a:cubicBezTo>
                    <a:pt x="11002116" y="181589"/>
                    <a:pt x="11002116" y="201045"/>
                    <a:pt x="11002116" y="220501"/>
                  </a:cubicBezTo>
                  <a:cubicBezTo>
                    <a:pt x="11004143" y="222663"/>
                    <a:pt x="11006170" y="224825"/>
                    <a:pt x="11008196" y="226987"/>
                  </a:cubicBezTo>
                  <a:cubicBezTo>
                    <a:pt x="11008196" y="229149"/>
                    <a:pt x="11006170" y="231310"/>
                    <a:pt x="11006170" y="233472"/>
                  </a:cubicBezTo>
                  <a:cubicBezTo>
                    <a:pt x="11006170" y="259414"/>
                    <a:pt x="11006170" y="285355"/>
                    <a:pt x="11006170" y="311296"/>
                  </a:cubicBezTo>
                  <a:cubicBezTo>
                    <a:pt x="11006170" y="313458"/>
                    <a:pt x="11008196" y="313458"/>
                    <a:pt x="11008196" y="315620"/>
                  </a:cubicBezTo>
                  <a:cubicBezTo>
                    <a:pt x="11008196" y="322105"/>
                    <a:pt x="11008196" y="328590"/>
                    <a:pt x="11008196" y="337238"/>
                  </a:cubicBezTo>
                  <a:cubicBezTo>
                    <a:pt x="11012250" y="337238"/>
                    <a:pt x="11018330" y="337238"/>
                    <a:pt x="11022383" y="337238"/>
                  </a:cubicBezTo>
                  <a:cubicBezTo>
                    <a:pt x="11022383" y="343723"/>
                    <a:pt x="11022383" y="350208"/>
                    <a:pt x="11022383" y="354532"/>
                  </a:cubicBezTo>
                  <a:cubicBezTo>
                    <a:pt x="11030491" y="363179"/>
                    <a:pt x="11030491" y="363179"/>
                    <a:pt x="11030491" y="378311"/>
                  </a:cubicBezTo>
                  <a:cubicBezTo>
                    <a:pt x="11028463" y="378311"/>
                    <a:pt x="11026436" y="380473"/>
                    <a:pt x="11024411" y="382635"/>
                  </a:cubicBezTo>
                  <a:cubicBezTo>
                    <a:pt x="11044676" y="393444"/>
                    <a:pt x="11020356" y="402091"/>
                    <a:pt x="11012250" y="404253"/>
                  </a:cubicBezTo>
                  <a:cubicBezTo>
                    <a:pt x="11014276" y="488562"/>
                    <a:pt x="11018330" y="572871"/>
                    <a:pt x="11020356" y="657181"/>
                  </a:cubicBezTo>
                  <a:cubicBezTo>
                    <a:pt x="11042651" y="657181"/>
                    <a:pt x="11064943" y="657181"/>
                    <a:pt x="11085211" y="657181"/>
                  </a:cubicBezTo>
                  <a:cubicBezTo>
                    <a:pt x="11085211" y="683122"/>
                    <a:pt x="11085211" y="709063"/>
                    <a:pt x="11085211" y="732843"/>
                  </a:cubicBezTo>
                  <a:cubicBezTo>
                    <a:pt x="11089264" y="732843"/>
                    <a:pt x="11091291" y="732843"/>
                    <a:pt x="11093318" y="732843"/>
                  </a:cubicBezTo>
                  <a:cubicBezTo>
                    <a:pt x="11093318" y="730681"/>
                    <a:pt x="11095344" y="728519"/>
                    <a:pt x="11095344" y="726358"/>
                  </a:cubicBezTo>
                  <a:cubicBezTo>
                    <a:pt x="11097371" y="726358"/>
                    <a:pt x="11099398" y="726358"/>
                    <a:pt x="11101424" y="726358"/>
                  </a:cubicBezTo>
                  <a:cubicBezTo>
                    <a:pt x="11101424" y="728519"/>
                    <a:pt x="11101424" y="730681"/>
                    <a:pt x="11103452" y="735005"/>
                  </a:cubicBezTo>
                  <a:cubicBezTo>
                    <a:pt x="11107504" y="735005"/>
                    <a:pt x="11111558" y="735005"/>
                    <a:pt x="11115612" y="735005"/>
                  </a:cubicBezTo>
                  <a:cubicBezTo>
                    <a:pt x="11115612" y="732843"/>
                    <a:pt x="11115612" y="730681"/>
                    <a:pt x="11115612" y="728519"/>
                  </a:cubicBezTo>
                  <a:cubicBezTo>
                    <a:pt x="11123718" y="728519"/>
                    <a:pt x="11129798" y="728519"/>
                    <a:pt x="11137904" y="728519"/>
                  </a:cubicBezTo>
                  <a:cubicBezTo>
                    <a:pt x="11137904" y="730681"/>
                    <a:pt x="11137904" y="732843"/>
                    <a:pt x="11137904" y="735005"/>
                  </a:cubicBezTo>
                  <a:cubicBezTo>
                    <a:pt x="11143984" y="735005"/>
                    <a:pt x="11152092" y="735005"/>
                    <a:pt x="11158172" y="735005"/>
                  </a:cubicBezTo>
                  <a:cubicBezTo>
                    <a:pt x="11158172" y="750137"/>
                    <a:pt x="11158172" y="765270"/>
                    <a:pt x="11158172" y="780402"/>
                  </a:cubicBezTo>
                  <a:cubicBezTo>
                    <a:pt x="11162226" y="780402"/>
                    <a:pt x="11168306" y="780402"/>
                    <a:pt x="11172359" y="780402"/>
                  </a:cubicBezTo>
                  <a:cubicBezTo>
                    <a:pt x="11172359" y="776078"/>
                    <a:pt x="11172359" y="771755"/>
                    <a:pt x="11172359" y="767431"/>
                  </a:cubicBezTo>
                  <a:cubicBezTo>
                    <a:pt x="11178439" y="767431"/>
                    <a:pt x="11184519" y="767431"/>
                    <a:pt x="11188572" y="767431"/>
                  </a:cubicBezTo>
                  <a:cubicBezTo>
                    <a:pt x="11188572" y="706902"/>
                    <a:pt x="11188572" y="648534"/>
                    <a:pt x="11188572" y="588004"/>
                  </a:cubicBezTo>
                  <a:cubicBezTo>
                    <a:pt x="11190599" y="585842"/>
                    <a:pt x="11192626" y="583680"/>
                    <a:pt x="11194652" y="581518"/>
                  </a:cubicBezTo>
                  <a:cubicBezTo>
                    <a:pt x="11218972" y="581518"/>
                    <a:pt x="11243292" y="581518"/>
                    <a:pt x="11267614" y="581518"/>
                  </a:cubicBezTo>
                  <a:lnTo>
                    <a:pt x="11267614" y="590166"/>
                  </a:lnTo>
                  <a:lnTo>
                    <a:pt x="11277747" y="590166"/>
                  </a:lnTo>
                  <a:cubicBezTo>
                    <a:pt x="11277747" y="629078"/>
                    <a:pt x="11277747" y="667990"/>
                    <a:pt x="11277747" y="704740"/>
                  </a:cubicBezTo>
                  <a:cubicBezTo>
                    <a:pt x="11285854" y="704740"/>
                    <a:pt x="11291934" y="704740"/>
                    <a:pt x="11300040" y="704740"/>
                  </a:cubicBezTo>
                  <a:cubicBezTo>
                    <a:pt x="11300040" y="683122"/>
                    <a:pt x="11300040" y="661504"/>
                    <a:pt x="11300040" y="637725"/>
                  </a:cubicBezTo>
                  <a:cubicBezTo>
                    <a:pt x="11308147" y="637725"/>
                    <a:pt x="11318280" y="637725"/>
                    <a:pt x="11326388" y="637725"/>
                  </a:cubicBezTo>
                  <a:cubicBezTo>
                    <a:pt x="11328414" y="637725"/>
                    <a:pt x="11328414" y="635563"/>
                    <a:pt x="11330440" y="633401"/>
                  </a:cubicBezTo>
                  <a:lnTo>
                    <a:pt x="11338548" y="633401"/>
                  </a:lnTo>
                  <a:cubicBezTo>
                    <a:pt x="11340574" y="635563"/>
                    <a:pt x="11340574" y="637725"/>
                    <a:pt x="11342600" y="637725"/>
                  </a:cubicBezTo>
                  <a:cubicBezTo>
                    <a:pt x="11348680" y="637725"/>
                    <a:pt x="11356788" y="637725"/>
                    <a:pt x="11364895" y="637725"/>
                  </a:cubicBezTo>
                  <a:cubicBezTo>
                    <a:pt x="11364895" y="598813"/>
                    <a:pt x="11364895" y="559901"/>
                    <a:pt x="11364895" y="520989"/>
                  </a:cubicBezTo>
                  <a:cubicBezTo>
                    <a:pt x="11364908" y="520986"/>
                    <a:pt x="11365775" y="520822"/>
                    <a:pt x="11421642" y="510180"/>
                  </a:cubicBezTo>
                  <a:cubicBezTo>
                    <a:pt x="11421642" y="510187"/>
                    <a:pt x="11421642" y="510261"/>
                    <a:pt x="11421642" y="511261"/>
                  </a:cubicBezTo>
                  <a:lnTo>
                    <a:pt x="11421642" y="518827"/>
                  </a:lnTo>
                  <a:cubicBezTo>
                    <a:pt x="11421659" y="518827"/>
                    <a:pt x="11422303" y="518827"/>
                    <a:pt x="11447988" y="518827"/>
                  </a:cubicBezTo>
                  <a:cubicBezTo>
                    <a:pt x="11447988" y="518849"/>
                    <a:pt x="11447988" y="521220"/>
                    <a:pt x="11447988" y="773917"/>
                  </a:cubicBezTo>
                  <a:cubicBezTo>
                    <a:pt x="11454068" y="773917"/>
                    <a:pt x="11462175" y="773917"/>
                    <a:pt x="11470283" y="773917"/>
                  </a:cubicBezTo>
                  <a:cubicBezTo>
                    <a:pt x="11470283" y="771755"/>
                    <a:pt x="11470283" y="771755"/>
                    <a:pt x="11470283" y="769593"/>
                  </a:cubicBezTo>
                  <a:cubicBezTo>
                    <a:pt x="11474335" y="769593"/>
                    <a:pt x="11478388" y="769593"/>
                    <a:pt x="11482443" y="769593"/>
                  </a:cubicBezTo>
                  <a:cubicBezTo>
                    <a:pt x="11482443" y="771755"/>
                    <a:pt x="11482443" y="771755"/>
                    <a:pt x="11482443" y="773917"/>
                  </a:cubicBezTo>
                  <a:cubicBezTo>
                    <a:pt x="11490550" y="773917"/>
                    <a:pt x="11498655" y="773917"/>
                    <a:pt x="11506763" y="773917"/>
                  </a:cubicBezTo>
                  <a:cubicBezTo>
                    <a:pt x="11506763" y="769593"/>
                    <a:pt x="11506763" y="765270"/>
                    <a:pt x="11506763" y="760946"/>
                  </a:cubicBezTo>
                  <a:cubicBezTo>
                    <a:pt x="11516896" y="760946"/>
                    <a:pt x="11527030" y="760946"/>
                    <a:pt x="11535136" y="760946"/>
                  </a:cubicBezTo>
                  <a:cubicBezTo>
                    <a:pt x="11539190" y="756622"/>
                    <a:pt x="11543244" y="756622"/>
                    <a:pt x="11547296" y="756622"/>
                  </a:cubicBezTo>
                  <a:cubicBezTo>
                    <a:pt x="11553376" y="760946"/>
                    <a:pt x="11561484" y="760946"/>
                    <a:pt x="11567564" y="760946"/>
                  </a:cubicBezTo>
                  <a:cubicBezTo>
                    <a:pt x="11567564" y="754461"/>
                    <a:pt x="11567564" y="750137"/>
                    <a:pt x="11567564" y="743652"/>
                  </a:cubicBezTo>
                  <a:lnTo>
                    <a:pt x="11575671" y="743652"/>
                  </a:lnTo>
                  <a:cubicBezTo>
                    <a:pt x="11575671" y="739328"/>
                    <a:pt x="11575671" y="735005"/>
                    <a:pt x="11575671" y="730681"/>
                  </a:cubicBezTo>
                  <a:cubicBezTo>
                    <a:pt x="11593911" y="730681"/>
                    <a:pt x="11614178" y="730681"/>
                    <a:pt x="11632418" y="730681"/>
                  </a:cubicBezTo>
                  <a:cubicBezTo>
                    <a:pt x="11632418" y="719872"/>
                    <a:pt x="11632418" y="711225"/>
                    <a:pt x="11632418" y="700416"/>
                  </a:cubicBezTo>
                  <a:cubicBezTo>
                    <a:pt x="11638498" y="700416"/>
                    <a:pt x="11644578" y="700416"/>
                    <a:pt x="11650658" y="700416"/>
                  </a:cubicBezTo>
                  <a:cubicBezTo>
                    <a:pt x="11650658" y="698254"/>
                    <a:pt x="11650658" y="696093"/>
                    <a:pt x="11650658" y="693931"/>
                  </a:cubicBezTo>
                  <a:cubicBezTo>
                    <a:pt x="11654711" y="693931"/>
                    <a:pt x="11658764" y="693931"/>
                    <a:pt x="11662818" y="693931"/>
                  </a:cubicBezTo>
                  <a:cubicBezTo>
                    <a:pt x="11662818" y="696093"/>
                    <a:pt x="11662818" y="698254"/>
                    <a:pt x="11662818" y="700416"/>
                  </a:cubicBezTo>
                  <a:cubicBezTo>
                    <a:pt x="11668898" y="700416"/>
                    <a:pt x="11672951" y="700416"/>
                    <a:pt x="11679031" y="700416"/>
                  </a:cubicBezTo>
                  <a:cubicBezTo>
                    <a:pt x="11679031" y="715549"/>
                    <a:pt x="11679031" y="732843"/>
                    <a:pt x="11679031" y="750137"/>
                  </a:cubicBezTo>
                  <a:cubicBezTo>
                    <a:pt x="11689164" y="750137"/>
                    <a:pt x="11701326" y="750137"/>
                    <a:pt x="11711459" y="750137"/>
                  </a:cubicBezTo>
                  <a:cubicBezTo>
                    <a:pt x="11711459" y="741490"/>
                    <a:pt x="11711459" y="732843"/>
                    <a:pt x="11711459" y="724196"/>
                  </a:cubicBezTo>
                  <a:cubicBezTo>
                    <a:pt x="11723619" y="724196"/>
                    <a:pt x="11737806" y="724196"/>
                    <a:pt x="11749966" y="724196"/>
                  </a:cubicBezTo>
                  <a:cubicBezTo>
                    <a:pt x="11749966" y="713387"/>
                    <a:pt x="11749966" y="704740"/>
                    <a:pt x="11749966" y="693931"/>
                  </a:cubicBezTo>
                  <a:cubicBezTo>
                    <a:pt x="11766180" y="693931"/>
                    <a:pt x="11782392" y="693931"/>
                    <a:pt x="11798607" y="693931"/>
                  </a:cubicBezTo>
                  <a:cubicBezTo>
                    <a:pt x="11798607" y="693960"/>
                    <a:pt x="11798607" y="695735"/>
                    <a:pt x="11798607" y="805087"/>
                  </a:cubicBezTo>
                  <a:lnTo>
                    <a:pt x="11798607" y="818866"/>
                  </a:lnTo>
                  <a:lnTo>
                    <a:pt x="11864482" y="818866"/>
                  </a:lnTo>
                  <a:lnTo>
                    <a:pt x="11864482" y="924638"/>
                  </a:lnTo>
                  <a:lnTo>
                    <a:pt x="11864482" y="947885"/>
                  </a:lnTo>
                  <a:lnTo>
                    <a:pt x="11879442" y="947885"/>
                  </a:lnTo>
                  <a:cubicBezTo>
                    <a:pt x="11879442" y="947885"/>
                    <a:pt x="11879442" y="947885"/>
                    <a:pt x="11879442" y="946723"/>
                  </a:cubicBezTo>
                  <a:lnTo>
                    <a:pt x="11879442" y="938587"/>
                  </a:lnTo>
                  <a:cubicBezTo>
                    <a:pt x="11879442" y="938587"/>
                    <a:pt x="11879442" y="938587"/>
                    <a:pt x="11924022" y="938587"/>
                  </a:cubicBezTo>
                  <a:cubicBezTo>
                    <a:pt x="11924022" y="938587"/>
                    <a:pt x="11924022" y="938587"/>
                    <a:pt x="11924022" y="959508"/>
                  </a:cubicBezTo>
                  <a:cubicBezTo>
                    <a:pt x="11924022" y="959508"/>
                    <a:pt x="11924022" y="959508"/>
                    <a:pt x="11926250" y="960671"/>
                  </a:cubicBezTo>
                  <a:lnTo>
                    <a:pt x="11941854" y="968807"/>
                  </a:lnTo>
                  <a:cubicBezTo>
                    <a:pt x="11941854" y="968807"/>
                    <a:pt x="11941854" y="968807"/>
                    <a:pt x="11941854" y="999027"/>
                  </a:cubicBezTo>
                  <a:cubicBezTo>
                    <a:pt x="11941854" y="999027"/>
                    <a:pt x="11941854" y="999027"/>
                    <a:pt x="11943247" y="999609"/>
                  </a:cubicBezTo>
                  <a:lnTo>
                    <a:pt x="11952999" y="1003677"/>
                  </a:lnTo>
                  <a:cubicBezTo>
                    <a:pt x="11952999" y="1003677"/>
                    <a:pt x="11952999" y="1003677"/>
                    <a:pt x="11952999" y="1002515"/>
                  </a:cubicBezTo>
                  <a:lnTo>
                    <a:pt x="11952999" y="994378"/>
                  </a:lnTo>
                  <a:cubicBezTo>
                    <a:pt x="11952999" y="994378"/>
                    <a:pt x="11952999" y="994378"/>
                    <a:pt x="11954114" y="994378"/>
                  </a:cubicBezTo>
                  <a:lnTo>
                    <a:pt x="11961915" y="994378"/>
                  </a:lnTo>
                  <a:cubicBezTo>
                    <a:pt x="11961915" y="994378"/>
                    <a:pt x="11961915" y="994378"/>
                    <a:pt x="11961915" y="993506"/>
                  </a:cubicBezTo>
                  <a:lnTo>
                    <a:pt x="11961915" y="987404"/>
                  </a:lnTo>
                  <a:cubicBezTo>
                    <a:pt x="11961915" y="987404"/>
                    <a:pt x="11961915" y="987404"/>
                    <a:pt x="11960800" y="987404"/>
                  </a:cubicBezTo>
                  <a:lnTo>
                    <a:pt x="11952999" y="987404"/>
                  </a:lnTo>
                  <a:cubicBezTo>
                    <a:pt x="11952999" y="987404"/>
                    <a:pt x="11952999" y="987404"/>
                    <a:pt x="11952999" y="986242"/>
                  </a:cubicBezTo>
                  <a:lnTo>
                    <a:pt x="11952999" y="978106"/>
                  </a:lnTo>
                  <a:cubicBezTo>
                    <a:pt x="11952999" y="978106"/>
                    <a:pt x="11952999" y="978106"/>
                    <a:pt x="11954114" y="978106"/>
                  </a:cubicBezTo>
                  <a:lnTo>
                    <a:pt x="11961915" y="978106"/>
                  </a:lnTo>
                  <a:cubicBezTo>
                    <a:pt x="11961915" y="978106"/>
                    <a:pt x="11961915" y="978106"/>
                    <a:pt x="11961915" y="976943"/>
                  </a:cubicBezTo>
                  <a:lnTo>
                    <a:pt x="11961915" y="968807"/>
                  </a:lnTo>
                  <a:cubicBezTo>
                    <a:pt x="11961915" y="968807"/>
                    <a:pt x="11961915" y="968807"/>
                    <a:pt x="11960800" y="968807"/>
                  </a:cubicBezTo>
                  <a:lnTo>
                    <a:pt x="11952999" y="968807"/>
                  </a:lnTo>
                  <a:cubicBezTo>
                    <a:pt x="11952999" y="968807"/>
                    <a:pt x="11952999" y="968807"/>
                    <a:pt x="11952999" y="967645"/>
                  </a:cubicBezTo>
                  <a:lnTo>
                    <a:pt x="11952999" y="959508"/>
                  </a:lnTo>
                  <a:cubicBezTo>
                    <a:pt x="11952999" y="959508"/>
                    <a:pt x="11952999" y="959508"/>
                    <a:pt x="11954114" y="959508"/>
                  </a:cubicBezTo>
                  <a:lnTo>
                    <a:pt x="11961915" y="959508"/>
                  </a:lnTo>
                  <a:cubicBezTo>
                    <a:pt x="11961915" y="959508"/>
                    <a:pt x="11961915" y="959508"/>
                    <a:pt x="11961915" y="958637"/>
                  </a:cubicBezTo>
                  <a:lnTo>
                    <a:pt x="11961915" y="952535"/>
                  </a:lnTo>
                  <a:cubicBezTo>
                    <a:pt x="11961915" y="952535"/>
                    <a:pt x="11961915" y="952535"/>
                    <a:pt x="11960800" y="952535"/>
                  </a:cubicBezTo>
                  <a:lnTo>
                    <a:pt x="11952999" y="952535"/>
                  </a:lnTo>
                  <a:cubicBezTo>
                    <a:pt x="11952999" y="952535"/>
                    <a:pt x="11952999" y="952535"/>
                    <a:pt x="11952999" y="951372"/>
                  </a:cubicBezTo>
                  <a:lnTo>
                    <a:pt x="11952999" y="943236"/>
                  </a:lnTo>
                  <a:cubicBezTo>
                    <a:pt x="11952999" y="943236"/>
                    <a:pt x="11952999" y="943236"/>
                    <a:pt x="11954114" y="943236"/>
                  </a:cubicBezTo>
                  <a:lnTo>
                    <a:pt x="11961915" y="943236"/>
                  </a:lnTo>
                  <a:cubicBezTo>
                    <a:pt x="11961915" y="943236"/>
                    <a:pt x="11961915" y="943236"/>
                    <a:pt x="11961915" y="942074"/>
                  </a:cubicBezTo>
                  <a:lnTo>
                    <a:pt x="11961915" y="933937"/>
                  </a:lnTo>
                  <a:cubicBezTo>
                    <a:pt x="11961915" y="933937"/>
                    <a:pt x="11961915" y="933937"/>
                    <a:pt x="11960800" y="933937"/>
                  </a:cubicBezTo>
                  <a:lnTo>
                    <a:pt x="11952999" y="933937"/>
                  </a:lnTo>
                  <a:cubicBezTo>
                    <a:pt x="11952999" y="933937"/>
                    <a:pt x="11952999" y="933937"/>
                    <a:pt x="11952999" y="933066"/>
                  </a:cubicBezTo>
                  <a:lnTo>
                    <a:pt x="11952999" y="926963"/>
                  </a:lnTo>
                  <a:cubicBezTo>
                    <a:pt x="11952999" y="926963"/>
                    <a:pt x="11952999" y="926963"/>
                    <a:pt x="11954114" y="926963"/>
                  </a:cubicBezTo>
                  <a:lnTo>
                    <a:pt x="11961915" y="926963"/>
                  </a:lnTo>
                  <a:cubicBezTo>
                    <a:pt x="11961915" y="926963"/>
                    <a:pt x="11961915" y="926963"/>
                    <a:pt x="11961915" y="925801"/>
                  </a:cubicBezTo>
                  <a:lnTo>
                    <a:pt x="11961915" y="917665"/>
                  </a:lnTo>
                  <a:cubicBezTo>
                    <a:pt x="11961915" y="917665"/>
                    <a:pt x="11961915" y="917665"/>
                    <a:pt x="11960800" y="917665"/>
                  </a:cubicBezTo>
                  <a:lnTo>
                    <a:pt x="11952999" y="917665"/>
                  </a:lnTo>
                  <a:cubicBezTo>
                    <a:pt x="11952999" y="917665"/>
                    <a:pt x="11952999" y="917665"/>
                    <a:pt x="11952999" y="916503"/>
                  </a:cubicBezTo>
                  <a:lnTo>
                    <a:pt x="11952999" y="908366"/>
                  </a:lnTo>
                  <a:cubicBezTo>
                    <a:pt x="11952999" y="908366"/>
                    <a:pt x="11952999" y="908366"/>
                    <a:pt x="11954114" y="908366"/>
                  </a:cubicBezTo>
                  <a:lnTo>
                    <a:pt x="11961915" y="908366"/>
                  </a:lnTo>
                  <a:cubicBezTo>
                    <a:pt x="11961915" y="908366"/>
                    <a:pt x="11961915" y="908366"/>
                    <a:pt x="11961915" y="907204"/>
                  </a:cubicBezTo>
                  <a:lnTo>
                    <a:pt x="11961915" y="899068"/>
                  </a:lnTo>
                  <a:cubicBezTo>
                    <a:pt x="11961915" y="899068"/>
                    <a:pt x="11961915" y="899068"/>
                    <a:pt x="11960800" y="899068"/>
                  </a:cubicBezTo>
                  <a:lnTo>
                    <a:pt x="11952999" y="899068"/>
                  </a:lnTo>
                  <a:cubicBezTo>
                    <a:pt x="11952999" y="899068"/>
                    <a:pt x="11952999" y="899068"/>
                    <a:pt x="11952999" y="898196"/>
                  </a:cubicBezTo>
                  <a:lnTo>
                    <a:pt x="11952999" y="892094"/>
                  </a:lnTo>
                  <a:cubicBezTo>
                    <a:pt x="11952999" y="892094"/>
                    <a:pt x="11952999" y="892094"/>
                    <a:pt x="11954114" y="892094"/>
                  </a:cubicBezTo>
                  <a:lnTo>
                    <a:pt x="11961915" y="892094"/>
                  </a:lnTo>
                  <a:cubicBezTo>
                    <a:pt x="11961915" y="892094"/>
                    <a:pt x="11961915" y="892094"/>
                    <a:pt x="11961915" y="890931"/>
                  </a:cubicBezTo>
                  <a:lnTo>
                    <a:pt x="11961915" y="882795"/>
                  </a:lnTo>
                  <a:cubicBezTo>
                    <a:pt x="11961915" y="882795"/>
                    <a:pt x="11961915" y="882795"/>
                    <a:pt x="11960800" y="882795"/>
                  </a:cubicBezTo>
                  <a:lnTo>
                    <a:pt x="11952999" y="882795"/>
                  </a:lnTo>
                  <a:cubicBezTo>
                    <a:pt x="11952999" y="882795"/>
                    <a:pt x="11952999" y="882795"/>
                    <a:pt x="11952999" y="881633"/>
                  </a:cubicBezTo>
                  <a:lnTo>
                    <a:pt x="11952999" y="873496"/>
                  </a:lnTo>
                  <a:cubicBezTo>
                    <a:pt x="11952999" y="873496"/>
                    <a:pt x="11952999" y="873496"/>
                    <a:pt x="11954114" y="873496"/>
                  </a:cubicBezTo>
                  <a:lnTo>
                    <a:pt x="11961915" y="873496"/>
                  </a:lnTo>
                  <a:cubicBezTo>
                    <a:pt x="11961915" y="873496"/>
                    <a:pt x="11961915" y="873496"/>
                    <a:pt x="11961915" y="872625"/>
                  </a:cubicBezTo>
                  <a:lnTo>
                    <a:pt x="11961915" y="866523"/>
                  </a:lnTo>
                  <a:cubicBezTo>
                    <a:pt x="11961915" y="866523"/>
                    <a:pt x="11961915" y="866523"/>
                    <a:pt x="11960800" y="866523"/>
                  </a:cubicBezTo>
                  <a:lnTo>
                    <a:pt x="11952999" y="866523"/>
                  </a:lnTo>
                  <a:cubicBezTo>
                    <a:pt x="11952999" y="866523"/>
                    <a:pt x="11952999" y="866523"/>
                    <a:pt x="11952999" y="865360"/>
                  </a:cubicBezTo>
                  <a:lnTo>
                    <a:pt x="11952999" y="857224"/>
                  </a:lnTo>
                  <a:cubicBezTo>
                    <a:pt x="11952999" y="857224"/>
                    <a:pt x="11952999" y="857224"/>
                    <a:pt x="11954114" y="857224"/>
                  </a:cubicBezTo>
                  <a:lnTo>
                    <a:pt x="11961915" y="857224"/>
                  </a:lnTo>
                  <a:cubicBezTo>
                    <a:pt x="11961915" y="857224"/>
                    <a:pt x="11961915" y="857224"/>
                    <a:pt x="11961915" y="856062"/>
                  </a:cubicBezTo>
                  <a:lnTo>
                    <a:pt x="11961915" y="847925"/>
                  </a:lnTo>
                  <a:cubicBezTo>
                    <a:pt x="11961915" y="847925"/>
                    <a:pt x="11961915" y="847925"/>
                    <a:pt x="11960800" y="847925"/>
                  </a:cubicBezTo>
                  <a:lnTo>
                    <a:pt x="11952999" y="847925"/>
                  </a:lnTo>
                  <a:cubicBezTo>
                    <a:pt x="11952999" y="847925"/>
                    <a:pt x="11952999" y="847925"/>
                    <a:pt x="11952999" y="846763"/>
                  </a:cubicBezTo>
                  <a:lnTo>
                    <a:pt x="11952999" y="838627"/>
                  </a:lnTo>
                  <a:cubicBezTo>
                    <a:pt x="11952999" y="838627"/>
                    <a:pt x="11952999" y="838627"/>
                    <a:pt x="11954114" y="838627"/>
                  </a:cubicBezTo>
                  <a:lnTo>
                    <a:pt x="11961915" y="838627"/>
                  </a:lnTo>
                  <a:cubicBezTo>
                    <a:pt x="11961915" y="838627"/>
                    <a:pt x="11961915" y="838627"/>
                    <a:pt x="11961915" y="837755"/>
                  </a:cubicBezTo>
                  <a:lnTo>
                    <a:pt x="11961915" y="831653"/>
                  </a:lnTo>
                  <a:cubicBezTo>
                    <a:pt x="11961915" y="831653"/>
                    <a:pt x="11961915" y="831653"/>
                    <a:pt x="11960800" y="831653"/>
                  </a:cubicBezTo>
                  <a:lnTo>
                    <a:pt x="11952999" y="831653"/>
                  </a:lnTo>
                  <a:cubicBezTo>
                    <a:pt x="11952999" y="831653"/>
                    <a:pt x="11952999" y="831653"/>
                    <a:pt x="11952999" y="830491"/>
                  </a:cubicBezTo>
                  <a:lnTo>
                    <a:pt x="11952999" y="822354"/>
                  </a:lnTo>
                  <a:cubicBezTo>
                    <a:pt x="11952999" y="822354"/>
                    <a:pt x="11952999" y="822354"/>
                    <a:pt x="11954114" y="822354"/>
                  </a:cubicBezTo>
                  <a:lnTo>
                    <a:pt x="11961915" y="822354"/>
                  </a:lnTo>
                  <a:cubicBezTo>
                    <a:pt x="11961915" y="822354"/>
                    <a:pt x="11961915" y="822354"/>
                    <a:pt x="11961915" y="821192"/>
                  </a:cubicBezTo>
                  <a:lnTo>
                    <a:pt x="11961915" y="813056"/>
                  </a:lnTo>
                  <a:cubicBezTo>
                    <a:pt x="11961915" y="813056"/>
                    <a:pt x="11961915" y="813056"/>
                    <a:pt x="11960800" y="813056"/>
                  </a:cubicBezTo>
                  <a:lnTo>
                    <a:pt x="11952999" y="813056"/>
                  </a:lnTo>
                  <a:cubicBezTo>
                    <a:pt x="11952999" y="813056"/>
                    <a:pt x="11952999" y="813056"/>
                    <a:pt x="11952999" y="811893"/>
                  </a:cubicBezTo>
                  <a:lnTo>
                    <a:pt x="11952999" y="803757"/>
                  </a:lnTo>
                  <a:cubicBezTo>
                    <a:pt x="11952999" y="803757"/>
                    <a:pt x="11952999" y="803757"/>
                    <a:pt x="11954114" y="803757"/>
                  </a:cubicBezTo>
                  <a:lnTo>
                    <a:pt x="11961915" y="803757"/>
                  </a:lnTo>
                  <a:cubicBezTo>
                    <a:pt x="11961915" y="803757"/>
                    <a:pt x="11961915" y="803757"/>
                    <a:pt x="11961915" y="802885"/>
                  </a:cubicBezTo>
                  <a:lnTo>
                    <a:pt x="11961915" y="796783"/>
                  </a:lnTo>
                  <a:cubicBezTo>
                    <a:pt x="11961915" y="796783"/>
                    <a:pt x="11961915" y="796783"/>
                    <a:pt x="11960800" y="796783"/>
                  </a:cubicBezTo>
                  <a:lnTo>
                    <a:pt x="11952999" y="796783"/>
                  </a:lnTo>
                  <a:cubicBezTo>
                    <a:pt x="11952999" y="796783"/>
                    <a:pt x="11952999" y="796783"/>
                    <a:pt x="11952999" y="795621"/>
                  </a:cubicBezTo>
                  <a:lnTo>
                    <a:pt x="11952999" y="787484"/>
                  </a:lnTo>
                  <a:cubicBezTo>
                    <a:pt x="11952999" y="787484"/>
                    <a:pt x="11952999" y="787484"/>
                    <a:pt x="11954114" y="787484"/>
                  </a:cubicBezTo>
                  <a:lnTo>
                    <a:pt x="11961915" y="787484"/>
                  </a:lnTo>
                  <a:cubicBezTo>
                    <a:pt x="11961915" y="787484"/>
                    <a:pt x="11961915" y="787484"/>
                    <a:pt x="11960800" y="785741"/>
                  </a:cubicBezTo>
                  <a:lnTo>
                    <a:pt x="11952999" y="773537"/>
                  </a:lnTo>
                  <a:cubicBezTo>
                    <a:pt x="11952999" y="773537"/>
                    <a:pt x="11952999" y="773537"/>
                    <a:pt x="11952999" y="736342"/>
                  </a:cubicBezTo>
                  <a:cubicBezTo>
                    <a:pt x="11952999" y="736342"/>
                    <a:pt x="11952999" y="736342"/>
                    <a:pt x="12102343" y="736342"/>
                  </a:cubicBezTo>
                  <a:cubicBezTo>
                    <a:pt x="12102343" y="736342"/>
                    <a:pt x="12102343" y="736342"/>
                    <a:pt x="12115716" y="757264"/>
                  </a:cubicBezTo>
                  <a:cubicBezTo>
                    <a:pt x="12115716" y="757264"/>
                    <a:pt x="12115716" y="757264"/>
                    <a:pt x="12115716" y="803757"/>
                  </a:cubicBezTo>
                  <a:cubicBezTo>
                    <a:pt x="12115716" y="803757"/>
                    <a:pt x="12115716" y="803757"/>
                    <a:pt x="12114602" y="803757"/>
                  </a:cubicBezTo>
                  <a:lnTo>
                    <a:pt x="12106800" y="803757"/>
                  </a:lnTo>
                  <a:cubicBezTo>
                    <a:pt x="12106800" y="803757"/>
                    <a:pt x="12106800" y="803757"/>
                    <a:pt x="12106800" y="804919"/>
                  </a:cubicBezTo>
                  <a:lnTo>
                    <a:pt x="12106800" y="813056"/>
                  </a:lnTo>
                  <a:cubicBezTo>
                    <a:pt x="12106800" y="813056"/>
                    <a:pt x="12106800" y="813056"/>
                    <a:pt x="12107915" y="813056"/>
                  </a:cubicBezTo>
                  <a:lnTo>
                    <a:pt x="12115716" y="813056"/>
                  </a:lnTo>
                  <a:cubicBezTo>
                    <a:pt x="12115716" y="813056"/>
                    <a:pt x="12115716" y="813056"/>
                    <a:pt x="12115716" y="814218"/>
                  </a:cubicBezTo>
                  <a:lnTo>
                    <a:pt x="12115716" y="822354"/>
                  </a:lnTo>
                  <a:cubicBezTo>
                    <a:pt x="12115716" y="822354"/>
                    <a:pt x="12115716" y="822354"/>
                    <a:pt x="12114602" y="822354"/>
                  </a:cubicBezTo>
                  <a:lnTo>
                    <a:pt x="12106800" y="822354"/>
                  </a:lnTo>
                  <a:cubicBezTo>
                    <a:pt x="12106800" y="822354"/>
                    <a:pt x="12106800" y="822354"/>
                    <a:pt x="12106800" y="823516"/>
                  </a:cubicBezTo>
                  <a:lnTo>
                    <a:pt x="12106800" y="831653"/>
                  </a:lnTo>
                  <a:cubicBezTo>
                    <a:pt x="12106800" y="831653"/>
                    <a:pt x="12106800" y="831653"/>
                    <a:pt x="12107915" y="831653"/>
                  </a:cubicBezTo>
                  <a:lnTo>
                    <a:pt x="12115716" y="831653"/>
                  </a:lnTo>
                  <a:cubicBezTo>
                    <a:pt x="12115716" y="831653"/>
                    <a:pt x="12115716" y="831653"/>
                    <a:pt x="12115716" y="832525"/>
                  </a:cubicBezTo>
                  <a:lnTo>
                    <a:pt x="12115716" y="838627"/>
                  </a:lnTo>
                  <a:cubicBezTo>
                    <a:pt x="12115716" y="838627"/>
                    <a:pt x="12115716" y="838627"/>
                    <a:pt x="12114602" y="838627"/>
                  </a:cubicBezTo>
                  <a:lnTo>
                    <a:pt x="12106800" y="838627"/>
                  </a:lnTo>
                  <a:cubicBezTo>
                    <a:pt x="12106800" y="838627"/>
                    <a:pt x="12106800" y="838627"/>
                    <a:pt x="12106800" y="839789"/>
                  </a:cubicBezTo>
                  <a:lnTo>
                    <a:pt x="12106800" y="847925"/>
                  </a:lnTo>
                  <a:cubicBezTo>
                    <a:pt x="12106800" y="847925"/>
                    <a:pt x="12106800" y="847925"/>
                    <a:pt x="12107915" y="847925"/>
                  </a:cubicBezTo>
                  <a:lnTo>
                    <a:pt x="12115716" y="847925"/>
                  </a:lnTo>
                  <a:cubicBezTo>
                    <a:pt x="12115716" y="847925"/>
                    <a:pt x="12115716" y="847925"/>
                    <a:pt x="12115716" y="849088"/>
                  </a:cubicBezTo>
                  <a:lnTo>
                    <a:pt x="12115716" y="857224"/>
                  </a:lnTo>
                  <a:cubicBezTo>
                    <a:pt x="12115716" y="857224"/>
                    <a:pt x="12115716" y="857224"/>
                    <a:pt x="12114602" y="857224"/>
                  </a:cubicBezTo>
                  <a:lnTo>
                    <a:pt x="12106800" y="857224"/>
                  </a:lnTo>
                  <a:cubicBezTo>
                    <a:pt x="12106800" y="857224"/>
                    <a:pt x="12106800" y="857224"/>
                    <a:pt x="12106800" y="858386"/>
                  </a:cubicBezTo>
                  <a:lnTo>
                    <a:pt x="12106800" y="866523"/>
                  </a:lnTo>
                  <a:cubicBezTo>
                    <a:pt x="12106800" y="866523"/>
                    <a:pt x="12106800" y="866523"/>
                    <a:pt x="12107915" y="866523"/>
                  </a:cubicBezTo>
                  <a:lnTo>
                    <a:pt x="12115716" y="866523"/>
                  </a:lnTo>
                  <a:cubicBezTo>
                    <a:pt x="12115716" y="866523"/>
                    <a:pt x="12115716" y="866523"/>
                    <a:pt x="12115716" y="867394"/>
                  </a:cubicBezTo>
                  <a:lnTo>
                    <a:pt x="12115716" y="873496"/>
                  </a:lnTo>
                  <a:cubicBezTo>
                    <a:pt x="12115716" y="873496"/>
                    <a:pt x="12115716" y="873496"/>
                    <a:pt x="12114602" y="873496"/>
                  </a:cubicBezTo>
                  <a:lnTo>
                    <a:pt x="12106800" y="873496"/>
                  </a:lnTo>
                  <a:cubicBezTo>
                    <a:pt x="12106800" y="873496"/>
                    <a:pt x="12106800" y="873496"/>
                    <a:pt x="12106800" y="874659"/>
                  </a:cubicBezTo>
                  <a:lnTo>
                    <a:pt x="12106800" y="882795"/>
                  </a:lnTo>
                  <a:cubicBezTo>
                    <a:pt x="12106800" y="882795"/>
                    <a:pt x="12106800" y="882795"/>
                    <a:pt x="12107915" y="882795"/>
                  </a:cubicBezTo>
                  <a:lnTo>
                    <a:pt x="12115716" y="882795"/>
                  </a:lnTo>
                  <a:cubicBezTo>
                    <a:pt x="12115716" y="882795"/>
                    <a:pt x="12115716" y="882795"/>
                    <a:pt x="12115716" y="883957"/>
                  </a:cubicBezTo>
                  <a:lnTo>
                    <a:pt x="12115716" y="892094"/>
                  </a:lnTo>
                  <a:cubicBezTo>
                    <a:pt x="12115716" y="892094"/>
                    <a:pt x="12115716" y="892094"/>
                    <a:pt x="12114602" y="892094"/>
                  </a:cubicBezTo>
                  <a:lnTo>
                    <a:pt x="12106800" y="892094"/>
                  </a:lnTo>
                  <a:cubicBezTo>
                    <a:pt x="12106800" y="892094"/>
                    <a:pt x="12106800" y="892094"/>
                    <a:pt x="12106800" y="892965"/>
                  </a:cubicBezTo>
                  <a:lnTo>
                    <a:pt x="12106800" y="899068"/>
                  </a:lnTo>
                  <a:cubicBezTo>
                    <a:pt x="12106800" y="899068"/>
                    <a:pt x="12106800" y="899068"/>
                    <a:pt x="12107915" y="899068"/>
                  </a:cubicBezTo>
                  <a:lnTo>
                    <a:pt x="12115716" y="899068"/>
                  </a:lnTo>
                  <a:cubicBezTo>
                    <a:pt x="12115716" y="899068"/>
                    <a:pt x="12115716" y="899068"/>
                    <a:pt x="12115716" y="900230"/>
                  </a:cubicBezTo>
                  <a:lnTo>
                    <a:pt x="12115716" y="908366"/>
                  </a:lnTo>
                  <a:cubicBezTo>
                    <a:pt x="12115716" y="908366"/>
                    <a:pt x="12115716" y="908366"/>
                    <a:pt x="12114602" y="908366"/>
                  </a:cubicBezTo>
                  <a:lnTo>
                    <a:pt x="12106800" y="908366"/>
                  </a:lnTo>
                  <a:cubicBezTo>
                    <a:pt x="12106800" y="908366"/>
                    <a:pt x="12106800" y="908366"/>
                    <a:pt x="12106800" y="909528"/>
                  </a:cubicBezTo>
                  <a:lnTo>
                    <a:pt x="12106800" y="917665"/>
                  </a:lnTo>
                  <a:cubicBezTo>
                    <a:pt x="12106800" y="917665"/>
                    <a:pt x="12106800" y="917665"/>
                    <a:pt x="12107915" y="917665"/>
                  </a:cubicBezTo>
                  <a:lnTo>
                    <a:pt x="12115716" y="917665"/>
                  </a:lnTo>
                  <a:cubicBezTo>
                    <a:pt x="12115716" y="917665"/>
                    <a:pt x="12115716" y="917665"/>
                    <a:pt x="12115716" y="918827"/>
                  </a:cubicBezTo>
                  <a:lnTo>
                    <a:pt x="12115716" y="926963"/>
                  </a:lnTo>
                  <a:cubicBezTo>
                    <a:pt x="12115716" y="926963"/>
                    <a:pt x="12115716" y="926963"/>
                    <a:pt x="12114602" y="926963"/>
                  </a:cubicBezTo>
                  <a:lnTo>
                    <a:pt x="12106800" y="926963"/>
                  </a:lnTo>
                  <a:cubicBezTo>
                    <a:pt x="12106800" y="926963"/>
                    <a:pt x="12106800" y="926963"/>
                    <a:pt x="12106800" y="927835"/>
                  </a:cubicBezTo>
                  <a:lnTo>
                    <a:pt x="12106800" y="933937"/>
                  </a:lnTo>
                  <a:cubicBezTo>
                    <a:pt x="12106800" y="933937"/>
                    <a:pt x="12106800" y="933937"/>
                    <a:pt x="12107915" y="933937"/>
                  </a:cubicBezTo>
                  <a:lnTo>
                    <a:pt x="12115716" y="933937"/>
                  </a:lnTo>
                  <a:cubicBezTo>
                    <a:pt x="12115716" y="933937"/>
                    <a:pt x="12115716" y="933937"/>
                    <a:pt x="12115716" y="935100"/>
                  </a:cubicBezTo>
                  <a:lnTo>
                    <a:pt x="12115716" y="943236"/>
                  </a:lnTo>
                  <a:cubicBezTo>
                    <a:pt x="12115716" y="943236"/>
                    <a:pt x="12115716" y="943236"/>
                    <a:pt x="12114602" y="943236"/>
                  </a:cubicBezTo>
                  <a:lnTo>
                    <a:pt x="12106800" y="943236"/>
                  </a:lnTo>
                  <a:cubicBezTo>
                    <a:pt x="12106800" y="943236"/>
                    <a:pt x="12106800" y="943236"/>
                    <a:pt x="12106800" y="944398"/>
                  </a:cubicBezTo>
                  <a:lnTo>
                    <a:pt x="12106800" y="952535"/>
                  </a:lnTo>
                  <a:cubicBezTo>
                    <a:pt x="12106800" y="952535"/>
                    <a:pt x="12106800" y="952535"/>
                    <a:pt x="12107915" y="952535"/>
                  </a:cubicBezTo>
                  <a:lnTo>
                    <a:pt x="12115716" y="952535"/>
                  </a:lnTo>
                  <a:cubicBezTo>
                    <a:pt x="12115716" y="952535"/>
                    <a:pt x="12115716" y="952535"/>
                    <a:pt x="12115716" y="953406"/>
                  </a:cubicBezTo>
                  <a:lnTo>
                    <a:pt x="12115716" y="959508"/>
                  </a:lnTo>
                  <a:cubicBezTo>
                    <a:pt x="12115716" y="959508"/>
                    <a:pt x="12115716" y="959508"/>
                    <a:pt x="12114602" y="959508"/>
                  </a:cubicBezTo>
                  <a:lnTo>
                    <a:pt x="12106800" y="959508"/>
                  </a:lnTo>
                  <a:cubicBezTo>
                    <a:pt x="12106800" y="959508"/>
                    <a:pt x="12106800" y="959508"/>
                    <a:pt x="12106800" y="960671"/>
                  </a:cubicBezTo>
                  <a:lnTo>
                    <a:pt x="12106800" y="968807"/>
                  </a:lnTo>
                  <a:cubicBezTo>
                    <a:pt x="12106800" y="968807"/>
                    <a:pt x="12106800" y="968807"/>
                    <a:pt x="12107915" y="968807"/>
                  </a:cubicBezTo>
                  <a:lnTo>
                    <a:pt x="12115716" y="968807"/>
                  </a:lnTo>
                  <a:cubicBezTo>
                    <a:pt x="12115716" y="968807"/>
                    <a:pt x="12115716" y="968807"/>
                    <a:pt x="12115716" y="969969"/>
                  </a:cubicBezTo>
                  <a:lnTo>
                    <a:pt x="12115716" y="978106"/>
                  </a:lnTo>
                  <a:cubicBezTo>
                    <a:pt x="12115716" y="978106"/>
                    <a:pt x="12115716" y="978106"/>
                    <a:pt x="12114602" y="978106"/>
                  </a:cubicBezTo>
                  <a:lnTo>
                    <a:pt x="12106800" y="978106"/>
                  </a:lnTo>
                  <a:cubicBezTo>
                    <a:pt x="12106800" y="978106"/>
                    <a:pt x="12106800" y="978106"/>
                    <a:pt x="12106800" y="979268"/>
                  </a:cubicBezTo>
                  <a:lnTo>
                    <a:pt x="12106800" y="987404"/>
                  </a:lnTo>
                  <a:cubicBezTo>
                    <a:pt x="12106800" y="987404"/>
                    <a:pt x="12106800" y="987404"/>
                    <a:pt x="12107915" y="987404"/>
                  </a:cubicBezTo>
                  <a:lnTo>
                    <a:pt x="12115716" y="987404"/>
                  </a:lnTo>
                  <a:cubicBezTo>
                    <a:pt x="12115716" y="987404"/>
                    <a:pt x="12115716" y="987404"/>
                    <a:pt x="12115716" y="988276"/>
                  </a:cubicBezTo>
                  <a:lnTo>
                    <a:pt x="12115716" y="994378"/>
                  </a:lnTo>
                  <a:cubicBezTo>
                    <a:pt x="12115716" y="994378"/>
                    <a:pt x="12115716" y="994378"/>
                    <a:pt x="12114602" y="994378"/>
                  </a:cubicBezTo>
                  <a:lnTo>
                    <a:pt x="12106800" y="994378"/>
                  </a:lnTo>
                  <a:cubicBezTo>
                    <a:pt x="12106800" y="994378"/>
                    <a:pt x="12106800" y="994378"/>
                    <a:pt x="12106800" y="995540"/>
                  </a:cubicBezTo>
                  <a:lnTo>
                    <a:pt x="12106800" y="1003677"/>
                  </a:lnTo>
                  <a:cubicBezTo>
                    <a:pt x="12106800" y="1003677"/>
                    <a:pt x="12106800" y="1003677"/>
                    <a:pt x="12131319" y="1024599"/>
                  </a:cubicBezTo>
                  <a:cubicBezTo>
                    <a:pt x="12131319" y="1029248"/>
                    <a:pt x="12131319" y="1029248"/>
                    <a:pt x="12130206" y="1029248"/>
                  </a:cubicBezTo>
                  <a:lnTo>
                    <a:pt x="12122403" y="1029248"/>
                  </a:lnTo>
                  <a:cubicBezTo>
                    <a:pt x="12122403" y="1029248"/>
                    <a:pt x="12122403" y="1029248"/>
                    <a:pt x="12122403" y="1040036"/>
                  </a:cubicBezTo>
                  <a:lnTo>
                    <a:pt x="12122403" y="1046874"/>
                  </a:lnTo>
                  <a:lnTo>
                    <a:pt x="12131319" y="1046874"/>
                  </a:lnTo>
                  <a:lnTo>
                    <a:pt x="12131319" y="1043196"/>
                  </a:lnTo>
                  <a:cubicBezTo>
                    <a:pt x="12131319" y="1043196"/>
                    <a:pt x="12131319" y="1043196"/>
                    <a:pt x="12132434" y="1042615"/>
                  </a:cubicBezTo>
                  <a:lnTo>
                    <a:pt x="12140235" y="1038547"/>
                  </a:lnTo>
                  <a:cubicBezTo>
                    <a:pt x="12140235" y="1038547"/>
                    <a:pt x="12140235" y="1038547"/>
                    <a:pt x="12142186" y="1038547"/>
                  </a:cubicBezTo>
                  <a:lnTo>
                    <a:pt x="12155839" y="1038547"/>
                  </a:lnTo>
                  <a:cubicBezTo>
                    <a:pt x="12155839" y="1038547"/>
                    <a:pt x="12155839" y="1038547"/>
                    <a:pt x="12155839" y="1039709"/>
                  </a:cubicBezTo>
                  <a:lnTo>
                    <a:pt x="12155839" y="1046874"/>
                  </a:lnTo>
                  <a:lnTo>
                    <a:pt x="12192000" y="1046874"/>
                  </a:lnTo>
                  <a:lnTo>
                    <a:pt x="12192000" y="1070905"/>
                  </a:lnTo>
                  <a:lnTo>
                    <a:pt x="12192000" y="1121663"/>
                  </a:lnTo>
                  <a:lnTo>
                    <a:pt x="12192000" y="1608850"/>
                  </a:lnTo>
                  <a:lnTo>
                    <a:pt x="0" y="1608850"/>
                  </a:lnTo>
                  <a:lnTo>
                    <a:pt x="0" y="1046874"/>
                  </a:lnTo>
                  <a:lnTo>
                    <a:pt x="65773" y="1046874"/>
                  </a:lnTo>
                  <a:lnTo>
                    <a:pt x="82231" y="1045519"/>
                  </a:lnTo>
                  <a:cubicBezTo>
                    <a:pt x="82231" y="1033896"/>
                    <a:pt x="82231" y="1024598"/>
                    <a:pt x="82231" y="1012974"/>
                  </a:cubicBezTo>
                  <a:cubicBezTo>
                    <a:pt x="97834" y="1012974"/>
                    <a:pt x="113436" y="1012974"/>
                    <a:pt x="126811" y="1012974"/>
                  </a:cubicBezTo>
                  <a:cubicBezTo>
                    <a:pt x="126811" y="1006000"/>
                    <a:pt x="126811" y="1001351"/>
                    <a:pt x="126811" y="994377"/>
                  </a:cubicBezTo>
                  <a:cubicBezTo>
                    <a:pt x="158018" y="994377"/>
                    <a:pt x="189224" y="994377"/>
                    <a:pt x="220430" y="994377"/>
                  </a:cubicBezTo>
                  <a:cubicBezTo>
                    <a:pt x="220430" y="999026"/>
                    <a:pt x="220430" y="1001351"/>
                    <a:pt x="220430" y="1006000"/>
                  </a:cubicBezTo>
                  <a:cubicBezTo>
                    <a:pt x="240491" y="1006000"/>
                    <a:pt x="260552" y="1006000"/>
                    <a:pt x="280612" y="1006000"/>
                  </a:cubicBezTo>
                  <a:cubicBezTo>
                    <a:pt x="280612" y="1008325"/>
                    <a:pt x="280612" y="1010650"/>
                    <a:pt x="280612" y="1012974"/>
                  </a:cubicBezTo>
                  <a:cubicBezTo>
                    <a:pt x="285071" y="1012974"/>
                    <a:pt x="291758" y="1012974"/>
                    <a:pt x="298444" y="1012974"/>
                  </a:cubicBezTo>
                  <a:cubicBezTo>
                    <a:pt x="298444" y="1015299"/>
                    <a:pt x="298444" y="1017624"/>
                    <a:pt x="298444" y="1019948"/>
                  </a:cubicBezTo>
                  <a:cubicBezTo>
                    <a:pt x="302903" y="1019948"/>
                    <a:pt x="309590" y="1019948"/>
                    <a:pt x="314048" y="1019948"/>
                  </a:cubicBezTo>
                  <a:cubicBezTo>
                    <a:pt x="314048" y="985079"/>
                    <a:pt x="314048" y="950209"/>
                    <a:pt x="314048" y="915339"/>
                  </a:cubicBezTo>
                  <a:cubicBezTo>
                    <a:pt x="329651" y="910690"/>
                    <a:pt x="345255" y="906041"/>
                    <a:pt x="360858" y="901391"/>
                  </a:cubicBezTo>
                  <a:cubicBezTo>
                    <a:pt x="389835" y="901391"/>
                    <a:pt x="418812" y="901391"/>
                    <a:pt x="447789" y="901391"/>
                  </a:cubicBezTo>
                  <a:cubicBezTo>
                    <a:pt x="447789" y="845600"/>
                    <a:pt x="447789" y="789808"/>
                    <a:pt x="447789" y="734017"/>
                  </a:cubicBezTo>
                  <a:cubicBezTo>
                    <a:pt x="454476" y="729367"/>
                    <a:pt x="463392" y="727043"/>
                    <a:pt x="472308" y="722393"/>
                  </a:cubicBezTo>
                  <a:cubicBezTo>
                    <a:pt x="507972" y="717744"/>
                    <a:pt x="543636" y="710770"/>
                    <a:pt x="579301" y="703796"/>
                  </a:cubicBezTo>
                  <a:cubicBezTo>
                    <a:pt x="592675" y="708445"/>
                    <a:pt x="603820" y="713095"/>
                    <a:pt x="617194" y="715419"/>
                  </a:cubicBezTo>
                  <a:cubicBezTo>
                    <a:pt x="619423" y="717744"/>
                    <a:pt x="621652" y="720069"/>
                    <a:pt x="623881" y="722393"/>
                  </a:cubicBezTo>
                  <a:cubicBezTo>
                    <a:pt x="623881" y="827002"/>
                    <a:pt x="623881" y="931612"/>
                    <a:pt x="623881" y="1033896"/>
                  </a:cubicBezTo>
                  <a:cubicBezTo>
                    <a:pt x="628339" y="1033896"/>
                    <a:pt x="632796" y="1033896"/>
                    <a:pt x="639484" y="1033896"/>
                  </a:cubicBezTo>
                  <a:cubicBezTo>
                    <a:pt x="639484" y="992053"/>
                    <a:pt x="639484" y="950209"/>
                    <a:pt x="639484" y="908365"/>
                  </a:cubicBezTo>
                  <a:cubicBezTo>
                    <a:pt x="643942" y="908365"/>
                    <a:pt x="648400" y="908365"/>
                    <a:pt x="652858" y="908365"/>
                  </a:cubicBezTo>
                  <a:cubicBezTo>
                    <a:pt x="652858" y="903716"/>
                    <a:pt x="652858" y="901391"/>
                    <a:pt x="652858" y="896742"/>
                  </a:cubicBezTo>
                  <a:cubicBezTo>
                    <a:pt x="657316" y="894417"/>
                    <a:pt x="661774" y="892093"/>
                    <a:pt x="666232" y="889768"/>
                  </a:cubicBezTo>
                  <a:lnTo>
                    <a:pt x="677377" y="889768"/>
                  </a:lnTo>
                  <a:cubicBezTo>
                    <a:pt x="677377" y="885119"/>
                    <a:pt x="677377" y="882794"/>
                    <a:pt x="677377" y="878145"/>
                  </a:cubicBezTo>
                  <a:cubicBezTo>
                    <a:pt x="679606" y="875820"/>
                    <a:pt x="684064" y="873495"/>
                    <a:pt x="686293" y="871171"/>
                  </a:cubicBezTo>
                  <a:cubicBezTo>
                    <a:pt x="692981" y="871171"/>
                    <a:pt x="701896" y="871171"/>
                    <a:pt x="708584" y="871171"/>
                  </a:cubicBezTo>
                  <a:cubicBezTo>
                    <a:pt x="708584" y="882794"/>
                    <a:pt x="708584" y="896742"/>
                    <a:pt x="708584" y="908365"/>
                  </a:cubicBezTo>
                  <a:cubicBezTo>
                    <a:pt x="724187" y="908365"/>
                    <a:pt x="739790" y="908365"/>
                    <a:pt x="755393" y="908365"/>
                  </a:cubicBezTo>
                  <a:cubicBezTo>
                    <a:pt x="755393" y="952534"/>
                    <a:pt x="755393" y="994377"/>
                    <a:pt x="755393" y="1038546"/>
                  </a:cubicBezTo>
                  <a:cubicBezTo>
                    <a:pt x="762080" y="1038546"/>
                    <a:pt x="768767" y="1038546"/>
                    <a:pt x="773225" y="1038546"/>
                  </a:cubicBezTo>
                  <a:cubicBezTo>
                    <a:pt x="779912" y="1036221"/>
                    <a:pt x="784370" y="1033896"/>
                    <a:pt x="791057" y="1031572"/>
                  </a:cubicBezTo>
                  <a:cubicBezTo>
                    <a:pt x="791057" y="1026922"/>
                    <a:pt x="791057" y="1024598"/>
                    <a:pt x="791057" y="1022273"/>
                  </a:cubicBezTo>
                  <a:cubicBezTo>
                    <a:pt x="788828" y="1022273"/>
                    <a:pt x="786599" y="1019948"/>
                    <a:pt x="784370" y="1019948"/>
                  </a:cubicBezTo>
                  <a:cubicBezTo>
                    <a:pt x="784370" y="1017624"/>
                    <a:pt x="784370" y="1015299"/>
                    <a:pt x="784370" y="1012974"/>
                  </a:cubicBezTo>
                  <a:cubicBezTo>
                    <a:pt x="786599" y="1010650"/>
                    <a:pt x="788828" y="1010650"/>
                    <a:pt x="791057" y="1008325"/>
                  </a:cubicBezTo>
                  <a:cubicBezTo>
                    <a:pt x="791057" y="992053"/>
                    <a:pt x="791057" y="973455"/>
                    <a:pt x="791057" y="957183"/>
                  </a:cubicBezTo>
                  <a:cubicBezTo>
                    <a:pt x="788828" y="957183"/>
                    <a:pt x="786599" y="954858"/>
                    <a:pt x="784370" y="954858"/>
                  </a:cubicBezTo>
                  <a:cubicBezTo>
                    <a:pt x="784370" y="952534"/>
                    <a:pt x="784370" y="950209"/>
                    <a:pt x="784370" y="947884"/>
                  </a:cubicBezTo>
                  <a:cubicBezTo>
                    <a:pt x="786599" y="945560"/>
                    <a:pt x="788828" y="945560"/>
                    <a:pt x="791057" y="943235"/>
                  </a:cubicBezTo>
                  <a:lnTo>
                    <a:pt x="795515" y="938586"/>
                  </a:lnTo>
                  <a:lnTo>
                    <a:pt x="795515" y="929287"/>
                  </a:lnTo>
                  <a:cubicBezTo>
                    <a:pt x="793286" y="929287"/>
                    <a:pt x="793286" y="929287"/>
                    <a:pt x="791057" y="929287"/>
                  </a:cubicBezTo>
                  <a:cubicBezTo>
                    <a:pt x="791057" y="926962"/>
                    <a:pt x="791057" y="924638"/>
                    <a:pt x="791057" y="922313"/>
                  </a:cubicBezTo>
                  <a:cubicBezTo>
                    <a:pt x="793286" y="922313"/>
                    <a:pt x="795515" y="919988"/>
                    <a:pt x="797744" y="917664"/>
                  </a:cubicBezTo>
                  <a:cubicBezTo>
                    <a:pt x="799972" y="889768"/>
                    <a:pt x="806660" y="866522"/>
                    <a:pt x="833408" y="852574"/>
                  </a:cubicBezTo>
                  <a:cubicBezTo>
                    <a:pt x="831179" y="852574"/>
                    <a:pt x="831179" y="850249"/>
                    <a:pt x="828950" y="850249"/>
                  </a:cubicBezTo>
                  <a:cubicBezTo>
                    <a:pt x="828950" y="847924"/>
                    <a:pt x="828950" y="845600"/>
                    <a:pt x="828950" y="843275"/>
                  </a:cubicBezTo>
                  <a:cubicBezTo>
                    <a:pt x="831179" y="843275"/>
                    <a:pt x="833408" y="840950"/>
                    <a:pt x="835637" y="840950"/>
                  </a:cubicBezTo>
                  <a:cubicBezTo>
                    <a:pt x="835637" y="836301"/>
                    <a:pt x="835637" y="833976"/>
                    <a:pt x="835637" y="831652"/>
                  </a:cubicBezTo>
                  <a:cubicBezTo>
                    <a:pt x="837866" y="831652"/>
                    <a:pt x="837866" y="831652"/>
                    <a:pt x="840095" y="831652"/>
                  </a:cubicBezTo>
                  <a:cubicBezTo>
                    <a:pt x="840095" y="824678"/>
                    <a:pt x="840095" y="817704"/>
                    <a:pt x="840095" y="810730"/>
                  </a:cubicBezTo>
                  <a:cubicBezTo>
                    <a:pt x="837866" y="810730"/>
                    <a:pt x="837866" y="810730"/>
                    <a:pt x="835637" y="810730"/>
                  </a:cubicBezTo>
                  <a:cubicBezTo>
                    <a:pt x="835637" y="808405"/>
                    <a:pt x="835637" y="808405"/>
                    <a:pt x="835637" y="806081"/>
                  </a:cubicBezTo>
                  <a:lnTo>
                    <a:pt x="840095" y="803756"/>
                  </a:lnTo>
                  <a:cubicBezTo>
                    <a:pt x="844552" y="799107"/>
                    <a:pt x="846782" y="794457"/>
                    <a:pt x="851240" y="787483"/>
                  </a:cubicBezTo>
                  <a:cubicBezTo>
                    <a:pt x="853469" y="782834"/>
                    <a:pt x="853469" y="780510"/>
                    <a:pt x="853469" y="778185"/>
                  </a:cubicBezTo>
                  <a:cubicBezTo>
                    <a:pt x="849011" y="771211"/>
                    <a:pt x="849011" y="759588"/>
                    <a:pt x="853469" y="752614"/>
                  </a:cubicBezTo>
                  <a:cubicBezTo>
                    <a:pt x="853470" y="752611"/>
                    <a:pt x="853485" y="752565"/>
                    <a:pt x="853748" y="751742"/>
                  </a:cubicBezTo>
                  <a:lnTo>
                    <a:pt x="855698" y="745640"/>
                  </a:lnTo>
                  <a:cubicBezTo>
                    <a:pt x="855699" y="745643"/>
                    <a:pt x="855714" y="745689"/>
                    <a:pt x="855977" y="746512"/>
                  </a:cubicBezTo>
                  <a:lnTo>
                    <a:pt x="857927" y="752614"/>
                  </a:lnTo>
                  <a:cubicBezTo>
                    <a:pt x="862384" y="759588"/>
                    <a:pt x="864614" y="771211"/>
                    <a:pt x="860156" y="778185"/>
                  </a:cubicBezTo>
                  <a:cubicBezTo>
                    <a:pt x="860156" y="780510"/>
                    <a:pt x="860156" y="782834"/>
                    <a:pt x="860156" y="785159"/>
                  </a:cubicBezTo>
                  <a:cubicBezTo>
                    <a:pt x="864614" y="792133"/>
                    <a:pt x="869072" y="799107"/>
                    <a:pt x="871302" y="803756"/>
                  </a:cubicBezTo>
                  <a:cubicBezTo>
                    <a:pt x="873531" y="803756"/>
                    <a:pt x="873531" y="806081"/>
                    <a:pt x="875760" y="806081"/>
                  </a:cubicBezTo>
                  <a:cubicBezTo>
                    <a:pt x="875760" y="808405"/>
                    <a:pt x="875760" y="808405"/>
                    <a:pt x="875760" y="810730"/>
                  </a:cubicBezTo>
                  <a:cubicBezTo>
                    <a:pt x="873531" y="817704"/>
                    <a:pt x="873531" y="824678"/>
                    <a:pt x="873531" y="831652"/>
                  </a:cubicBezTo>
                  <a:cubicBezTo>
                    <a:pt x="877989" y="833976"/>
                    <a:pt x="877989" y="836301"/>
                    <a:pt x="877989" y="840950"/>
                  </a:cubicBezTo>
                  <a:lnTo>
                    <a:pt x="882447" y="843275"/>
                  </a:lnTo>
                  <a:cubicBezTo>
                    <a:pt x="882447" y="845600"/>
                    <a:pt x="882447" y="847924"/>
                    <a:pt x="882447" y="850249"/>
                  </a:cubicBezTo>
                  <a:cubicBezTo>
                    <a:pt x="880218" y="852574"/>
                    <a:pt x="880218" y="852574"/>
                    <a:pt x="877989" y="852574"/>
                  </a:cubicBezTo>
                  <a:cubicBezTo>
                    <a:pt x="891362" y="859548"/>
                    <a:pt x="899165" y="868846"/>
                    <a:pt x="904180" y="879888"/>
                  </a:cubicBezTo>
                  <a:lnTo>
                    <a:pt x="913070" y="915339"/>
                  </a:lnTo>
                  <a:lnTo>
                    <a:pt x="944859" y="915339"/>
                  </a:lnTo>
                  <a:lnTo>
                    <a:pt x="944859" y="886329"/>
                  </a:lnTo>
                  <a:lnTo>
                    <a:pt x="939475" y="886329"/>
                  </a:lnTo>
                  <a:cubicBezTo>
                    <a:pt x="939475" y="886306"/>
                    <a:pt x="939475" y="884414"/>
                    <a:pt x="939475" y="724196"/>
                  </a:cubicBezTo>
                  <a:cubicBezTo>
                    <a:pt x="939487" y="724196"/>
                    <a:pt x="939957" y="724196"/>
                    <a:pt x="959742" y="724196"/>
                  </a:cubicBezTo>
                  <a:cubicBezTo>
                    <a:pt x="959747" y="724190"/>
                    <a:pt x="959783" y="724108"/>
                    <a:pt x="960249" y="723115"/>
                  </a:cubicBezTo>
                  <a:lnTo>
                    <a:pt x="963795" y="715549"/>
                  </a:lnTo>
                  <a:cubicBezTo>
                    <a:pt x="963804" y="715550"/>
                    <a:pt x="963917" y="715568"/>
                    <a:pt x="965569" y="715819"/>
                  </a:cubicBezTo>
                  <a:lnTo>
                    <a:pt x="977982" y="717710"/>
                  </a:lnTo>
                  <a:cubicBezTo>
                    <a:pt x="977985" y="717720"/>
                    <a:pt x="978023" y="717821"/>
                    <a:pt x="978489" y="719062"/>
                  </a:cubicBezTo>
                  <a:lnTo>
                    <a:pt x="982035" y="728519"/>
                  </a:lnTo>
                  <a:cubicBezTo>
                    <a:pt x="982049" y="728520"/>
                    <a:pt x="982645" y="728570"/>
                    <a:pt x="1008382" y="730681"/>
                  </a:cubicBezTo>
                  <a:cubicBezTo>
                    <a:pt x="1008382" y="730661"/>
                    <a:pt x="1008382" y="729131"/>
                    <a:pt x="1008382" y="607460"/>
                  </a:cubicBezTo>
                  <a:cubicBezTo>
                    <a:pt x="1008391" y="607460"/>
                    <a:pt x="1008510" y="607460"/>
                    <a:pt x="1010409" y="607460"/>
                  </a:cubicBezTo>
                  <a:lnTo>
                    <a:pt x="1024597" y="607460"/>
                  </a:lnTo>
                  <a:cubicBezTo>
                    <a:pt x="1024597" y="607438"/>
                    <a:pt x="1024597" y="605724"/>
                    <a:pt x="1024597" y="471268"/>
                  </a:cubicBezTo>
                  <a:cubicBezTo>
                    <a:pt x="1024605" y="471268"/>
                    <a:pt x="1024712" y="471268"/>
                    <a:pt x="1026369" y="471268"/>
                  </a:cubicBezTo>
                  <a:lnTo>
                    <a:pt x="1038783" y="471268"/>
                  </a:lnTo>
                  <a:cubicBezTo>
                    <a:pt x="1038783" y="471251"/>
                    <a:pt x="1038783" y="469845"/>
                    <a:pt x="1038783" y="356694"/>
                  </a:cubicBezTo>
                  <a:cubicBezTo>
                    <a:pt x="1042837" y="354532"/>
                    <a:pt x="1042837" y="354532"/>
                    <a:pt x="1042837" y="328590"/>
                  </a:cubicBezTo>
                  <a:cubicBezTo>
                    <a:pt x="1042843" y="328590"/>
                    <a:pt x="1042963" y="328590"/>
                    <a:pt x="1044863" y="328590"/>
                  </a:cubicBezTo>
                  <a:lnTo>
                    <a:pt x="1059050" y="328590"/>
                  </a:lnTo>
                  <a:cubicBezTo>
                    <a:pt x="1059061" y="328567"/>
                    <a:pt x="1059667" y="327200"/>
                    <a:pt x="1095531" y="246443"/>
                  </a:cubicBezTo>
                  <a:cubicBezTo>
                    <a:pt x="1095531" y="246429"/>
                    <a:pt x="1095565" y="244478"/>
                    <a:pt x="10995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13" name="Rectangle 5">
            <a:extLst>
              <a:ext uri="{FF2B5EF4-FFF2-40B4-BE49-F238E27FC236}">
                <a16:creationId xmlns="" xmlns:a16="http://schemas.microsoft.com/office/drawing/2014/main" id="{35068011-3E24-404B-997C-ABD66374BC7E}"/>
              </a:ext>
            </a:extLst>
          </p:cNvPr>
          <p:cNvSpPr/>
          <p:nvPr userDrawn="1"/>
        </p:nvSpPr>
        <p:spPr>
          <a:xfrm>
            <a:off x="0" y="5006857"/>
            <a:ext cx="12192000" cy="185114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4" name="Rectangle 10">
            <a:extLst>
              <a:ext uri="{FF2B5EF4-FFF2-40B4-BE49-F238E27FC236}">
                <a16:creationId xmlns="" xmlns:a16="http://schemas.microsoft.com/office/drawing/2014/main" id="{AD1DE5BA-BA06-4EBF-9938-3F11999554D9}"/>
              </a:ext>
            </a:extLst>
          </p:cNvPr>
          <p:cNvSpPr/>
          <p:nvPr userDrawn="1"/>
        </p:nvSpPr>
        <p:spPr>
          <a:xfrm>
            <a:off x="2795451" y="3970007"/>
            <a:ext cx="6773112" cy="612000"/>
          </a:xfrm>
          <a:prstGeom prst="rect">
            <a:avLst/>
          </a:prstGeom>
          <a:solidFill>
            <a:schemeClr val="accent4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5" name="Rectangle 6">
            <a:extLst>
              <a:ext uri="{FF2B5EF4-FFF2-40B4-BE49-F238E27FC236}">
                <a16:creationId xmlns="" xmlns:a16="http://schemas.microsoft.com/office/drawing/2014/main" id="{F7A08108-4EE6-461B-9FF3-F537D87628DE}"/>
              </a:ext>
            </a:extLst>
          </p:cNvPr>
          <p:cNvSpPr/>
          <p:nvPr userDrawn="1"/>
        </p:nvSpPr>
        <p:spPr>
          <a:xfrm>
            <a:off x="2795452" y="1804578"/>
            <a:ext cx="8674446" cy="612000"/>
          </a:xfrm>
          <a:prstGeom prst="rect">
            <a:avLst/>
          </a:prstGeom>
          <a:solidFill>
            <a:schemeClr val="accent1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6" name="Rectangle 7">
            <a:extLst>
              <a:ext uri="{FF2B5EF4-FFF2-40B4-BE49-F238E27FC236}">
                <a16:creationId xmlns="" xmlns:a16="http://schemas.microsoft.com/office/drawing/2014/main" id="{70B55793-022B-40B7-AD0E-44BFA6CCA944}"/>
              </a:ext>
            </a:extLst>
          </p:cNvPr>
          <p:cNvSpPr/>
          <p:nvPr userDrawn="1"/>
        </p:nvSpPr>
        <p:spPr>
          <a:xfrm>
            <a:off x="2795452" y="2526388"/>
            <a:ext cx="8040025" cy="612000"/>
          </a:xfrm>
          <a:prstGeom prst="rect">
            <a:avLst/>
          </a:prstGeom>
          <a:solidFill>
            <a:schemeClr val="accent2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7" name="Rectangle 8">
            <a:extLst>
              <a:ext uri="{FF2B5EF4-FFF2-40B4-BE49-F238E27FC236}">
                <a16:creationId xmlns="" xmlns:a16="http://schemas.microsoft.com/office/drawing/2014/main" id="{AE96286A-6E16-47F3-8E5A-2F3D95830AF1}"/>
              </a:ext>
            </a:extLst>
          </p:cNvPr>
          <p:cNvSpPr/>
          <p:nvPr userDrawn="1"/>
        </p:nvSpPr>
        <p:spPr>
          <a:xfrm>
            <a:off x="2795452" y="3248198"/>
            <a:ext cx="7406569" cy="612000"/>
          </a:xfrm>
          <a:prstGeom prst="rect">
            <a:avLst/>
          </a:prstGeom>
          <a:solidFill>
            <a:schemeClr val="accent3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9" name="Rounded Rectangle 39">
            <a:extLst>
              <a:ext uri="{FF2B5EF4-FFF2-40B4-BE49-F238E27FC236}">
                <a16:creationId xmlns="" xmlns:a16="http://schemas.microsoft.com/office/drawing/2014/main" id="{8E77609A-C716-4CBD-BEA4-A609FE58474A}"/>
              </a:ext>
            </a:extLst>
          </p:cNvPr>
          <p:cNvSpPr/>
          <p:nvPr userDrawn="1"/>
        </p:nvSpPr>
        <p:spPr>
          <a:xfrm rot="2483232">
            <a:off x="-67621" y="1813625"/>
            <a:ext cx="4223096" cy="5102585"/>
          </a:xfrm>
          <a:custGeom>
            <a:avLst/>
            <a:gdLst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11097 w 2194524"/>
              <a:gd name="connsiteY3" fmla="*/ 753742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48308 w 2194524"/>
              <a:gd name="connsiteY5" fmla="*/ 1898342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45453"/>
              <a:gd name="connsiteY0" fmla="*/ 41365 h 3010473"/>
              <a:gd name="connsiteX1" fmla="*/ 769866 w 2145453"/>
              <a:gd name="connsiteY1" fmla="*/ 0 h 3010473"/>
              <a:gd name="connsiteX2" fmla="*/ 911097 w 2145453"/>
              <a:gd name="connsiteY2" fmla="*/ 141231 h 3010473"/>
              <a:gd name="connsiteX3" fmla="*/ 960469 w 2145453"/>
              <a:gd name="connsiteY3" fmla="*/ 784060 h 3010473"/>
              <a:gd name="connsiteX4" fmla="*/ 1594794 w 2145453"/>
              <a:gd name="connsiteY4" fmla="*/ 789196 h 3010473"/>
              <a:gd name="connsiteX5" fmla="*/ 1848308 w 2145453"/>
              <a:gd name="connsiteY5" fmla="*/ 1898342 h 3010473"/>
              <a:gd name="connsiteX6" fmla="*/ 2145453 w 2145453"/>
              <a:gd name="connsiteY6" fmla="*/ 2249789 h 3010473"/>
              <a:gd name="connsiteX7" fmla="*/ 1488044 w 2145453"/>
              <a:gd name="connsiteY7" fmla="*/ 3010473 h 3010473"/>
              <a:gd name="connsiteX8" fmla="*/ 1136947 w 2145453"/>
              <a:gd name="connsiteY8" fmla="*/ 2468062 h 3010473"/>
              <a:gd name="connsiteX9" fmla="*/ 519460 w 2145453"/>
              <a:gd name="connsiteY9" fmla="*/ 2013663 h 3010473"/>
              <a:gd name="connsiteX10" fmla="*/ 0 w 2145453"/>
              <a:gd name="connsiteY10" fmla="*/ 1326467 h 3010473"/>
              <a:gd name="connsiteX11" fmla="*/ 628635 w 2145453"/>
              <a:gd name="connsiteY11" fmla="*/ 1589678 h 3010473"/>
              <a:gd name="connsiteX12" fmla="*/ 628635 w 2145453"/>
              <a:gd name="connsiteY12" fmla="*/ 141231 h 3010473"/>
              <a:gd name="connsiteX13" fmla="*/ 670001 w 2145453"/>
              <a:gd name="connsiteY13" fmla="*/ 41365 h 3010473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19460 w 2145453"/>
              <a:gd name="connsiteY9" fmla="*/ 2013663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710556 w 2145453"/>
              <a:gd name="connsiteY11" fmla="*/ 1634217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733305 w 2208757"/>
              <a:gd name="connsiteY0" fmla="*/ 41365 h 2912664"/>
              <a:gd name="connsiteX1" fmla="*/ 833170 w 2208757"/>
              <a:gd name="connsiteY1" fmla="*/ 0 h 2912664"/>
              <a:gd name="connsiteX2" fmla="*/ 974401 w 2208757"/>
              <a:gd name="connsiteY2" fmla="*/ 141231 h 2912664"/>
              <a:gd name="connsiteX3" fmla="*/ 1042827 w 2208757"/>
              <a:gd name="connsiteY3" fmla="*/ 863751 h 2912664"/>
              <a:gd name="connsiteX4" fmla="*/ 1642153 w 2208757"/>
              <a:gd name="connsiteY4" fmla="*/ 851069 h 2912664"/>
              <a:gd name="connsiteX5" fmla="*/ 1911612 w 2208757"/>
              <a:gd name="connsiteY5" fmla="*/ 1898342 h 2912664"/>
              <a:gd name="connsiteX6" fmla="*/ 2208757 w 2208757"/>
              <a:gd name="connsiteY6" fmla="*/ 2249789 h 2912664"/>
              <a:gd name="connsiteX7" fmla="*/ 1598547 w 2208757"/>
              <a:gd name="connsiteY7" fmla="*/ 2912664 h 2912664"/>
              <a:gd name="connsiteX8" fmla="*/ 1200251 w 2208757"/>
              <a:gd name="connsiteY8" fmla="*/ 2468062 h 2912664"/>
              <a:gd name="connsiteX9" fmla="*/ 593695 w 2208757"/>
              <a:gd name="connsiteY9" fmla="*/ 2073665 h 2912664"/>
              <a:gd name="connsiteX10" fmla="*/ 0 w 2208757"/>
              <a:gd name="connsiteY10" fmla="*/ 1399250 h 2912664"/>
              <a:gd name="connsiteX11" fmla="*/ 773860 w 2208757"/>
              <a:gd name="connsiteY11" fmla="*/ 1634217 h 2912664"/>
              <a:gd name="connsiteX12" fmla="*/ 691939 w 2208757"/>
              <a:gd name="connsiteY12" fmla="*/ 141231 h 2912664"/>
              <a:gd name="connsiteX13" fmla="*/ 733305 w 2208757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3204020"/>
              <a:gd name="connsiteX1" fmla="*/ 886969 w 2262556"/>
              <a:gd name="connsiteY1" fmla="*/ 0 h 3204020"/>
              <a:gd name="connsiteX2" fmla="*/ 1028200 w 2262556"/>
              <a:gd name="connsiteY2" fmla="*/ 141231 h 3204020"/>
              <a:gd name="connsiteX3" fmla="*/ 1096626 w 2262556"/>
              <a:gd name="connsiteY3" fmla="*/ 863751 h 3204020"/>
              <a:gd name="connsiteX4" fmla="*/ 1695952 w 2262556"/>
              <a:gd name="connsiteY4" fmla="*/ 851069 h 3204020"/>
              <a:gd name="connsiteX5" fmla="*/ 1965411 w 2262556"/>
              <a:gd name="connsiteY5" fmla="*/ 1898342 h 3204020"/>
              <a:gd name="connsiteX6" fmla="*/ 2262556 w 2262556"/>
              <a:gd name="connsiteY6" fmla="*/ 2249789 h 3204020"/>
              <a:gd name="connsiteX7" fmla="*/ 1875442 w 2262556"/>
              <a:gd name="connsiteY7" fmla="*/ 3204020 h 3204020"/>
              <a:gd name="connsiteX8" fmla="*/ 1254050 w 2262556"/>
              <a:gd name="connsiteY8" fmla="*/ 2468062 h 3204020"/>
              <a:gd name="connsiteX9" fmla="*/ 647494 w 2262556"/>
              <a:gd name="connsiteY9" fmla="*/ 2073665 h 3204020"/>
              <a:gd name="connsiteX10" fmla="*/ 0 w 2262556"/>
              <a:gd name="connsiteY10" fmla="*/ 1381959 h 3204020"/>
              <a:gd name="connsiteX11" fmla="*/ 827659 w 2262556"/>
              <a:gd name="connsiteY11" fmla="*/ 1634217 h 3204020"/>
              <a:gd name="connsiteX12" fmla="*/ 745738 w 2262556"/>
              <a:gd name="connsiteY12" fmla="*/ 141231 h 3204020"/>
              <a:gd name="connsiteX13" fmla="*/ 787104 w 2262556"/>
              <a:gd name="connsiteY13" fmla="*/ 41365 h 3204020"/>
              <a:gd name="connsiteX0" fmla="*/ 787104 w 2616797"/>
              <a:gd name="connsiteY0" fmla="*/ 41365 h 3204020"/>
              <a:gd name="connsiteX1" fmla="*/ 886969 w 2616797"/>
              <a:gd name="connsiteY1" fmla="*/ 0 h 3204020"/>
              <a:gd name="connsiteX2" fmla="*/ 1028200 w 2616797"/>
              <a:gd name="connsiteY2" fmla="*/ 141231 h 3204020"/>
              <a:gd name="connsiteX3" fmla="*/ 1096626 w 2616797"/>
              <a:gd name="connsiteY3" fmla="*/ 863751 h 3204020"/>
              <a:gd name="connsiteX4" fmla="*/ 1695952 w 2616797"/>
              <a:gd name="connsiteY4" fmla="*/ 851069 h 3204020"/>
              <a:gd name="connsiteX5" fmla="*/ 1965411 w 2616797"/>
              <a:gd name="connsiteY5" fmla="*/ 1898342 h 3204020"/>
              <a:gd name="connsiteX6" fmla="*/ 2616797 w 2616797"/>
              <a:gd name="connsiteY6" fmla="*/ 2518120 h 3204020"/>
              <a:gd name="connsiteX7" fmla="*/ 1875442 w 2616797"/>
              <a:gd name="connsiteY7" fmla="*/ 3204020 h 3204020"/>
              <a:gd name="connsiteX8" fmla="*/ 1254050 w 2616797"/>
              <a:gd name="connsiteY8" fmla="*/ 2468062 h 3204020"/>
              <a:gd name="connsiteX9" fmla="*/ 647494 w 2616797"/>
              <a:gd name="connsiteY9" fmla="*/ 2073665 h 3204020"/>
              <a:gd name="connsiteX10" fmla="*/ 0 w 2616797"/>
              <a:gd name="connsiteY10" fmla="*/ 1381959 h 3204020"/>
              <a:gd name="connsiteX11" fmla="*/ 827659 w 2616797"/>
              <a:gd name="connsiteY11" fmla="*/ 1634217 h 3204020"/>
              <a:gd name="connsiteX12" fmla="*/ 745738 w 2616797"/>
              <a:gd name="connsiteY12" fmla="*/ 141231 h 3204020"/>
              <a:gd name="connsiteX13" fmla="*/ 787104 w 2616797"/>
              <a:gd name="connsiteY13" fmla="*/ 41365 h 3204020"/>
              <a:gd name="connsiteX0" fmla="*/ 787104 w 2616797"/>
              <a:gd name="connsiteY0" fmla="*/ 41365 h 3204020"/>
              <a:gd name="connsiteX1" fmla="*/ 886969 w 2616797"/>
              <a:gd name="connsiteY1" fmla="*/ 0 h 3204020"/>
              <a:gd name="connsiteX2" fmla="*/ 1028200 w 2616797"/>
              <a:gd name="connsiteY2" fmla="*/ 141231 h 3204020"/>
              <a:gd name="connsiteX3" fmla="*/ 1096626 w 2616797"/>
              <a:gd name="connsiteY3" fmla="*/ 863751 h 3204020"/>
              <a:gd name="connsiteX4" fmla="*/ 1695952 w 2616797"/>
              <a:gd name="connsiteY4" fmla="*/ 851069 h 3204020"/>
              <a:gd name="connsiteX5" fmla="*/ 1965411 w 2616797"/>
              <a:gd name="connsiteY5" fmla="*/ 1898342 h 3204020"/>
              <a:gd name="connsiteX6" fmla="*/ 2616797 w 2616797"/>
              <a:gd name="connsiteY6" fmla="*/ 2518120 h 3204020"/>
              <a:gd name="connsiteX7" fmla="*/ 1875442 w 2616797"/>
              <a:gd name="connsiteY7" fmla="*/ 3204020 h 3204020"/>
              <a:gd name="connsiteX8" fmla="*/ 1254050 w 2616797"/>
              <a:gd name="connsiteY8" fmla="*/ 2468062 h 3204020"/>
              <a:gd name="connsiteX9" fmla="*/ 647494 w 2616797"/>
              <a:gd name="connsiteY9" fmla="*/ 2073665 h 3204020"/>
              <a:gd name="connsiteX10" fmla="*/ 0 w 2616797"/>
              <a:gd name="connsiteY10" fmla="*/ 1381959 h 3204020"/>
              <a:gd name="connsiteX11" fmla="*/ 827659 w 2616797"/>
              <a:gd name="connsiteY11" fmla="*/ 1634217 h 3204020"/>
              <a:gd name="connsiteX12" fmla="*/ 745738 w 2616797"/>
              <a:gd name="connsiteY12" fmla="*/ 141231 h 3204020"/>
              <a:gd name="connsiteX13" fmla="*/ 787104 w 2616797"/>
              <a:gd name="connsiteY13" fmla="*/ 41365 h 3204020"/>
              <a:gd name="connsiteX0" fmla="*/ 787104 w 2635848"/>
              <a:gd name="connsiteY0" fmla="*/ 41365 h 3204020"/>
              <a:gd name="connsiteX1" fmla="*/ 886969 w 2635848"/>
              <a:gd name="connsiteY1" fmla="*/ 0 h 3204020"/>
              <a:gd name="connsiteX2" fmla="*/ 1028200 w 2635848"/>
              <a:gd name="connsiteY2" fmla="*/ 141231 h 3204020"/>
              <a:gd name="connsiteX3" fmla="*/ 1096626 w 2635848"/>
              <a:gd name="connsiteY3" fmla="*/ 863751 h 3204020"/>
              <a:gd name="connsiteX4" fmla="*/ 1695952 w 2635848"/>
              <a:gd name="connsiteY4" fmla="*/ 851069 h 3204020"/>
              <a:gd name="connsiteX5" fmla="*/ 1965411 w 2635848"/>
              <a:gd name="connsiteY5" fmla="*/ 1898342 h 3204020"/>
              <a:gd name="connsiteX6" fmla="*/ 2635848 w 2635848"/>
              <a:gd name="connsiteY6" fmla="*/ 2523197 h 3204020"/>
              <a:gd name="connsiteX7" fmla="*/ 1875442 w 2635848"/>
              <a:gd name="connsiteY7" fmla="*/ 3204020 h 3204020"/>
              <a:gd name="connsiteX8" fmla="*/ 1254050 w 2635848"/>
              <a:gd name="connsiteY8" fmla="*/ 2468062 h 3204020"/>
              <a:gd name="connsiteX9" fmla="*/ 647494 w 2635848"/>
              <a:gd name="connsiteY9" fmla="*/ 2073665 h 3204020"/>
              <a:gd name="connsiteX10" fmla="*/ 0 w 2635848"/>
              <a:gd name="connsiteY10" fmla="*/ 1381959 h 3204020"/>
              <a:gd name="connsiteX11" fmla="*/ 827659 w 2635848"/>
              <a:gd name="connsiteY11" fmla="*/ 1634217 h 3204020"/>
              <a:gd name="connsiteX12" fmla="*/ 745738 w 2635848"/>
              <a:gd name="connsiteY12" fmla="*/ 141231 h 3204020"/>
              <a:gd name="connsiteX13" fmla="*/ 787104 w 2635848"/>
              <a:gd name="connsiteY13" fmla="*/ 41365 h 3204020"/>
              <a:gd name="connsiteX0" fmla="*/ 787104 w 2651771"/>
              <a:gd name="connsiteY0" fmla="*/ 41365 h 3204020"/>
              <a:gd name="connsiteX1" fmla="*/ 886969 w 2651771"/>
              <a:gd name="connsiteY1" fmla="*/ 0 h 3204020"/>
              <a:gd name="connsiteX2" fmla="*/ 1028200 w 2651771"/>
              <a:gd name="connsiteY2" fmla="*/ 141231 h 3204020"/>
              <a:gd name="connsiteX3" fmla="*/ 1096626 w 2651771"/>
              <a:gd name="connsiteY3" fmla="*/ 863751 h 3204020"/>
              <a:gd name="connsiteX4" fmla="*/ 1695952 w 2651771"/>
              <a:gd name="connsiteY4" fmla="*/ 851069 h 3204020"/>
              <a:gd name="connsiteX5" fmla="*/ 1965411 w 2651771"/>
              <a:gd name="connsiteY5" fmla="*/ 1898342 h 3204020"/>
              <a:gd name="connsiteX6" fmla="*/ 2651771 w 2651771"/>
              <a:gd name="connsiteY6" fmla="*/ 2516454 h 3204020"/>
              <a:gd name="connsiteX7" fmla="*/ 1875442 w 2651771"/>
              <a:gd name="connsiteY7" fmla="*/ 3204020 h 3204020"/>
              <a:gd name="connsiteX8" fmla="*/ 1254050 w 2651771"/>
              <a:gd name="connsiteY8" fmla="*/ 2468062 h 3204020"/>
              <a:gd name="connsiteX9" fmla="*/ 647494 w 2651771"/>
              <a:gd name="connsiteY9" fmla="*/ 2073665 h 3204020"/>
              <a:gd name="connsiteX10" fmla="*/ 0 w 2651771"/>
              <a:gd name="connsiteY10" fmla="*/ 1381959 h 3204020"/>
              <a:gd name="connsiteX11" fmla="*/ 827659 w 2651771"/>
              <a:gd name="connsiteY11" fmla="*/ 1634217 h 3204020"/>
              <a:gd name="connsiteX12" fmla="*/ 745738 w 2651771"/>
              <a:gd name="connsiteY12" fmla="*/ 141231 h 3204020"/>
              <a:gd name="connsiteX13" fmla="*/ 787104 w 2651771"/>
              <a:gd name="connsiteY13" fmla="*/ 41365 h 3204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651771" h="3204020">
                <a:moveTo>
                  <a:pt x="787104" y="41365"/>
                </a:moveTo>
                <a:cubicBezTo>
                  <a:pt x="812661" y="15808"/>
                  <a:pt x="847969" y="0"/>
                  <a:pt x="886969" y="0"/>
                </a:cubicBezTo>
                <a:cubicBezTo>
                  <a:pt x="964969" y="0"/>
                  <a:pt x="1028200" y="63231"/>
                  <a:pt x="1028200" y="141231"/>
                </a:cubicBezTo>
                <a:lnTo>
                  <a:pt x="1096626" y="863751"/>
                </a:lnTo>
                <a:cubicBezTo>
                  <a:pt x="1324950" y="817026"/>
                  <a:pt x="1594219" y="679679"/>
                  <a:pt x="1695952" y="851069"/>
                </a:cubicBezTo>
                <a:cubicBezTo>
                  <a:pt x="1896857" y="1284096"/>
                  <a:pt x="2012961" y="1443677"/>
                  <a:pt x="1965411" y="1898342"/>
                </a:cubicBezTo>
                <a:cubicBezTo>
                  <a:pt x="2062863" y="2027881"/>
                  <a:pt x="2521735" y="2407218"/>
                  <a:pt x="2651771" y="2516454"/>
                </a:cubicBezTo>
                <a:lnTo>
                  <a:pt x="1875442" y="3204020"/>
                </a:lnTo>
                <a:lnTo>
                  <a:pt x="1254050" y="2468062"/>
                </a:lnTo>
                <a:cubicBezTo>
                  <a:pt x="1117281" y="2338792"/>
                  <a:pt x="856388" y="2269133"/>
                  <a:pt x="647494" y="2073665"/>
                </a:cubicBezTo>
                <a:cubicBezTo>
                  <a:pt x="560013" y="2007911"/>
                  <a:pt x="439289" y="1645529"/>
                  <a:pt x="0" y="1381959"/>
                </a:cubicBezTo>
                <a:cubicBezTo>
                  <a:pt x="137000" y="1119373"/>
                  <a:pt x="679491" y="1549956"/>
                  <a:pt x="827659" y="1634217"/>
                </a:cubicBezTo>
                <a:lnTo>
                  <a:pt x="745738" y="141231"/>
                </a:lnTo>
                <a:cubicBezTo>
                  <a:pt x="745738" y="102231"/>
                  <a:pt x="761546" y="66923"/>
                  <a:pt x="787104" y="41365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prstClr val="black"/>
              </a:solidFill>
            </a:endParaRPr>
          </a:p>
        </p:txBody>
      </p:sp>
      <p:sp>
        <p:nvSpPr>
          <p:cNvPr id="24" name="Text Placeholder 9">
            <a:extLst>
              <a:ext uri="{FF2B5EF4-FFF2-40B4-BE49-F238E27FC236}">
                <a16:creationId xmlns="" xmlns:a16="http://schemas.microsoft.com/office/drawing/2014/main" id="{61F7B881-6EF6-4009-B5CA-70A7BDBB74F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70467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5" name="Group 24">
            <a:extLst>
              <a:ext uri="{FF2B5EF4-FFF2-40B4-BE49-F238E27FC236}">
                <a16:creationId xmlns="" xmlns:a16="http://schemas.microsoft.com/office/drawing/2014/main" id="{7CE41AB9-0B82-44E3-B68B-FDD78E308CED}"/>
              </a:ext>
            </a:extLst>
          </p:cNvPr>
          <p:cNvGrpSpPr/>
          <p:nvPr userDrawn="1"/>
        </p:nvGrpSpPr>
        <p:grpSpPr>
          <a:xfrm rot="20703830">
            <a:off x="1161693" y="1386468"/>
            <a:ext cx="2040464" cy="3808371"/>
            <a:chOff x="3501573" y="3178068"/>
            <a:chExt cx="1340594" cy="2737840"/>
          </a:xfrm>
        </p:grpSpPr>
        <p:sp>
          <p:nvSpPr>
            <p:cNvPr id="26" name="Freeform: Shape 25">
              <a:extLst>
                <a:ext uri="{FF2B5EF4-FFF2-40B4-BE49-F238E27FC236}">
                  <a16:creationId xmlns="" xmlns:a16="http://schemas.microsoft.com/office/drawing/2014/main" id="{F88873E8-C7AE-4389-ADFA-468BD99D57C2}"/>
                </a:ext>
              </a:extLst>
            </p:cNvPr>
            <p:cNvSpPr/>
            <p:nvPr/>
          </p:nvSpPr>
          <p:spPr>
            <a:xfrm>
              <a:off x="3504728" y="3612346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="" xmlns:a16="http://schemas.microsoft.com/office/drawing/2014/main" id="{22F40C01-EC64-45DE-9ABA-479C367A6809}"/>
                </a:ext>
              </a:extLst>
            </p:cNvPr>
            <p:cNvSpPr/>
            <p:nvPr/>
          </p:nvSpPr>
          <p:spPr>
            <a:xfrm>
              <a:off x="3501573" y="3832632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="" xmlns:a16="http://schemas.microsoft.com/office/drawing/2014/main" id="{D28CAD5C-9490-4B5D-B6C4-D2031429C76B}"/>
                </a:ext>
              </a:extLst>
            </p:cNvPr>
            <p:cNvSpPr/>
            <p:nvPr/>
          </p:nvSpPr>
          <p:spPr>
            <a:xfrm>
              <a:off x="4776089" y="3829487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9526" y="65246"/>
                    <a:pt x="16669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="" xmlns:a16="http://schemas.microsoft.com/office/drawing/2014/main" id="{84424811-4BD6-4766-A6FC-79F0EC6E3FB1}"/>
                </a:ext>
              </a:extLst>
            </p:cNvPr>
            <p:cNvSpPr/>
            <p:nvPr/>
          </p:nvSpPr>
          <p:spPr>
            <a:xfrm>
              <a:off x="3520451" y="3178068"/>
              <a:ext cx="1321716" cy="2737840"/>
            </a:xfrm>
            <a:custGeom>
              <a:avLst/>
              <a:gdLst>
                <a:gd name="connsiteX0" fmla="*/ 350044 w 400050"/>
                <a:gd name="connsiteY0" fmla="*/ 7144 h 828675"/>
                <a:gd name="connsiteX1" fmla="*/ 53816 w 400050"/>
                <a:gd name="connsiteY1" fmla="*/ 7144 h 828675"/>
                <a:gd name="connsiteX2" fmla="*/ 7144 w 400050"/>
                <a:gd name="connsiteY2" fmla="*/ 53816 h 828675"/>
                <a:gd name="connsiteX3" fmla="*/ 7144 w 400050"/>
                <a:gd name="connsiteY3" fmla="*/ 781526 h 828675"/>
                <a:gd name="connsiteX4" fmla="*/ 53816 w 400050"/>
                <a:gd name="connsiteY4" fmla="*/ 828199 h 828675"/>
                <a:gd name="connsiteX5" fmla="*/ 350044 w 400050"/>
                <a:gd name="connsiteY5" fmla="*/ 828199 h 828675"/>
                <a:gd name="connsiteX6" fmla="*/ 396716 w 400050"/>
                <a:gd name="connsiteY6" fmla="*/ 781526 h 828675"/>
                <a:gd name="connsiteX7" fmla="*/ 396716 w 400050"/>
                <a:gd name="connsiteY7" fmla="*/ 53816 h 828675"/>
                <a:gd name="connsiteX8" fmla="*/ 350044 w 400050"/>
                <a:gd name="connsiteY8" fmla="*/ 7144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0050" h="828675">
                  <a:moveTo>
                    <a:pt x="350044" y="7144"/>
                  </a:moveTo>
                  <a:lnTo>
                    <a:pt x="53816" y="7144"/>
                  </a:lnTo>
                  <a:cubicBezTo>
                    <a:pt x="28099" y="7144"/>
                    <a:pt x="7144" y="28099"/>
                    <a:pt x="7144" y="53816"/>
                  </a:cubicBezTo>
                  <a:lnTo>
                    <a:pt x="7144" y="781526"/>
                  </a:lnTo>
                  <a:cubicBezTo>
                    <a:pt x="7144" y="807244"/>
                    <a:pt x="28099" y="828199"/>
                    <a:pt x="53816" y="828199"/>
                  </a:cubicBezTo>
                  <a:lnTo>
                    <a:pt x="350044" y="828199"/>
                  </a:lnTo>
                  <a:cubicBezTo>
                    <a:pt x="375761" y="828199"/>
                    <a:pt x="396716" y="807244"/>
                    <a:pt x="396716" y="781526"/>
                  </a:cubicBezTo>
                  <a:lnTo>
                    <a:pt x="396716" y="53816"/>
                  </a:lnTo>
                  <a:cubicBezTo>
                    <a:pt x="396716" y="28099"/>
                    <a:pt x="375761" y="7144"/>
                    <a:pt x="350044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="" xmlns:a16="http://schemas.microsoft.com/office/drawing/2014/main" id="{F18B538C-5F8E-4141-959A-C41B6C0D5FD7}"/>
                </a:ext>
              </a:extLst>
            </p:cNvPr>
            <p:cNvSpPr/>
            <p:nvPr/>
          </p:nvSpPr>
          <p:spPr>
            <a:xfrm>
              <a:off x="3529897" y="3190652"/>
              <a:ext cx="1290246" cy="2706371"/>
            </a:xfrm>
            <a:custGeom>
              <a:avLst/>
              <a:gdLst>
                <a:gd name="connsiteX0" fmla="*/ 345281 w 390525"/>
                <a:gd name="connsiteY0" fmla="*/ 7144 h 819150"/>
                <a:gd name="connsiteX1" fmla="*/ 52864 w 390525"/>
                <a:gd name="connsiteY1" fmla="*/ 7144 h 819150"/>
                <a:gd name="connsiteX2" fmla="*/ 7144 w 390525"/>
                <a:gd name="connsiteY2" fmla="*/ 52864 h 819150"/>
                <a:gd name="connsiteX3" fmla="*/ 7144 w 390525"/>
                <a:gd name="connsiteY3" fmla="*/ 772954 h 819150"/>
                <a:gd name="connsiteX4" fmla="*/ 52864 w 390525"/>
                <a:gd name="connsiteY4" fmla="*/ 818674 h 819150"/>
                <a:gd name="connsiteX5" fmla="*/ 345281 w 390525"/>
                <a:gd name="connsiteY5" fmla="*/ 818674 h 819150"/>
                <a:gd name="connsiteX6" fmla="*/ 391001 w 390525"/>
                <a:gd name="connsiteY6" fmla="*/ 772954 h 819150"/>
                <a:gd name="connsiteX7" fmla="*/ 391001 w 390525"/>
                <a:gd name="connsiteY7" fmla="*/ 52864 h 819150"/>
                <a:gd name="connsiteX8" fmla="*/ 345281 w 390525"/>
                <a:gd name="connsiteY8" fmla="*/ 714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0525" h="819150">
                  <a:moveTo>
                    <a:pt x="345281" y="7144"/>
                  </a:moveTo>
                  <a:lnTo>
                    <a:pt x="52864" y="7144"/>
                  </a:lnTo>
                  <a:cubicBezTo>
                    <a:pt x="27146" y="7144"/>
                    <a:pt x="7144" y="27146"/>
                    <a:pt x="7144" y="52864"/>
                  </a:cubicBezTo>
                  <a:lnTo>
                    <a:pt x="7144" y="772954"/>
                  </a:lnTo>
                  <a:cubicBezTo>
                    <a:pt x="7144" y="798671"/>
                    <a:pt x="27146" y="818674"/>
                    <a:pt x="52864" y="818674"/>
                  </a:cubicBezTo>
                  <a:lnTo>
                    <a:pt x="345281" y="818674"/>
                  </a:lnTo>
                  <a:cubicBezTo>
                    <a:pt x="370999" y="818674"/>
                    <a:pt x="391001" y="798671"/>
                    <a:pt x="391001" y="772954"/>
                  </a:cubicBezTo>
                  <a:lnTo>
                    <a:pt x="391001" y="52864"/>
                  </a:lnTo>
                  <a:cubicBezTo>
                    <a:pt x="391001" y="28099"/>
                    <a:pt x="370046" y="7144"/>
                    <a:pt x="345281" y="7144"/>
                  </a:cubicBez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="" xmlns:a16="http://schemas.microsoft.com/office/drawing/2014/main" id="{336AB7D1-B558-4679-813F-36AAA6B505FC}"/>
                </a:ext>
              </a:extLst>
            </p:cNvPr>
            <p:cNvSpPr/>
            <p:nvPr/>
          </p:nvSpPr>
          <p:spPr>
            <a:xfrm>
              <a:off x="3627447" y="3596610"/>
              <a:ext cx="1101430" cy="1951104"/>
            </a:xfrm>
            <a:custGeom>
              <a:avLst/>
              <a:gdLst>
                <a:gd name="connsiteX0" fmla="*/ 7144 w 333375"/>
                <a:gd name="connsiteY0" fmla="*/ 7144 h 590550"/>
                <a:gd name="connsiteX1" fmla="*/ 331946 w 333375"/>
                <a:gd name="connsiteY1" fmla="*/ 7144 h 590550"/>
                <a:gd name="connsiteX2" fmla="*/ 331946 w 333375"/>
                <a:gd name="connsiteY2" fmla="*/ 586264 h 590550"/>
                <a:gd name="connsiteX3" fmla="*/ 7144 w 333375"/>
                <a:gd name="connsiteY3" fmla="*/ 586264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5" h="590550">
                  <a:moveTo>
                    <a:pt x="7144" y="7144"/>
                  </a:moveTo>
                  <a:lnTo>
                    <a:pt x="331946" y="7144"/>
                  </a:lnTo>
                  <a:lnTo>
                    <a:pt x="331946" y="586264"/>
                  </a:lnTo>
                  <a:lnTo>
                    <a:pt x="7144" y="58626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grpSp>
          <p:nvGrpSpPr>
            <p:cNvPr id="32" name="Group 31">
              <a:extLst>
                <a:ext uri="{FF2B5EF4-FFF2-40B4-BE49-F238E27FC236}">
                  <a16:creationId xmlns="" xmlns:a16="http://schemas.microsoft.com/office/drawing/2014/main" id="{C34BB56B-79FA-456E-B647-F33BC0A7D81C}"/>
                </a:ext>
              </a:extLst>
            </p:cNvPr>
            <p:cNvGrpSpPr/>
            <p:nvPr/>
          </p:nvGrpSpPr>
          <p:grpSpPr>
            <a:xfrm>
              <a:off x="4088523" y="5635852"/>
              <a:ext cx="156199" cy="173080"/>
              <a:chOff x="6768665" y="6038214"/>
              <a:chExt cx="133536" cy="147968"/>
            </a:xfrm>
          </p:grpSpPr>
          <p:sp>
            <p:nvSpPr>
              <p:cNvPr id="36" name="Oval 35">
                <a:extLst>
                  <a:ext uri="{FF2B5EF4-FFF2-40B4-BE49-F238E27FC236}">
                    <a16:creationId xmlns="" xmlns:a16="http://schemas.microsoft.com/office/drawing/2014/main" id="{99A2DEB0-C294-47B6-B636-CB3585E30917}"/>
                  </a:ext>
                </a:extLst>
              </p:cNvPr>
              <p:cNvSpPr/>
              <p:nvPr/>
            </p:nvSpPr>
            <p:spPr>
              <a:xfrm>
                <a:off x="6768665" y="6038214"/>
                <a:ext cx="133536" cy="147968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="" xmlns:a16="http://schemas.microsoft.com/office/drawing/2014/main" id="{CA825310-956C-401C-9CFC-8057C6CA4492}"/>
                  </a:ext>
                </a:extLst>
              </p:cNvPr>
              <p:cNvSpPr/>
              <p:nvPr/>
            </p:nvSpPr>
            <p:spPr>
              <a:xfrm>
                <a:off x="6802088" y="6071634"/>
                <a:ext cx="71904" cy="811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3" name="Freeform: Shape 32">
              <a:extLst>
                <a:ext uri="{FF2B5EF4-FFF2-40B4-BE49-F238E27FC236}">
                  <a16:creationId xmlns="" xmlns:a16="http://schemas.microsoft.com/office/drawing/2014/main" id="{7D743BC3-0A34-4698-AFFD-E0FCDE7D6B33}"/>
                </a:ext>
              </a:extLst>
            </p:cNvPr>
            <p:cNvSpPr/>
            <p:nvPr/>
          </p:nvSpPr>
          <p:spPr>
            <a:xfrm>
              <a:off x="3821102" y="3628406"/>
              <a:ext cx="906450" cy="1887518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4" name="Rectangle: Rounded Corners 33">
              <a:extLst>
                <a:ext uri="{FF2B5EF4-FFF2-40B4-BE49-F238E27FC236}">
                  <a16:creationId xmlns="" xmlns:a16="http://schemas.microsoft.com/office/drawing/2014/main" id="{1E8E65F1-81B7-4570-B544-C403821DF7DD}"/>
                </a:ext>
              </a:extLst>
            </p:cNvPr>
            <p:cNvSpPr/>
            <p:nvPr/>
          </p:nvSpPr>
          <p:spPr>
            <a:xfrm>
              <a:off x="4058661" y="3449093"/>
              <a:ext cx="254255" cy="5839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" name="Oval 34">
              <a:extLst>
                <a:ext uri="{FF2B5EF4-FFF2-40B4-BE49-F238E27FC236}">
                  <a16:creationId xmlns="" xmlns:a16="http://schemas.microsoft.com/office/drawing/2014/main" id="{D9FDE41C-1E15-4710-A536-818D89F3BEEF}"/>
                </a:ext>
              </a:extLst>
            </p:cNvPr>
            <p:cNvSpPr/>
            <p:nvPr/>
          </p:nvSpPr>
          <p:spPr>
            <a:xfrm>
              <a:off x="3922825" y="3449093"/>
              <a:ext cx="58393" cy="58393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1" name="Picture Placeholder 2">
            <a:extLst>
              <a:ext uri="{FF2B5EF4-FFF2-40B4-BE49-F238E27FC236}">
                <a16:creationId xmlns="" xmlns:a16="http://schemas.microsoft.com/office/drawing/2014/main" id="{580C7545-90AC-4A60-96DA-F91A324F4C1A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 rot="20700000">
            <a:off x="1368747" y="1959609"/>
            <a:ext cx="1664534" cy="275904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382169433"/>
      </p:ext>
    </p:extLst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937771727"/>
      </p:ext>
    </p:extLst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black">
                  <a:lumMod val="85000"/>
                  <a:lumOff val="15000"/>
                </a:prst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=""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=""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Line Color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=""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prstClr val="white"/>
                </a:solidFill>
                <a:cs typeface="Arial" pitchFamily="34" charset="0"/>
              </a:rPr>
              <a:t>www.allppt.com</a:t>
            </a:r>
            <a:endParaRPr lang="ko-KR" altLang="en-US" sz="1400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=""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3429783800"/>
      </p:ext>
    </p:extLst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9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>
            <a:extLst>
              <a:ext uri="{FF2B5EF4-FFF2-40B4-BE49-F238E27FC236}">
                <a16:creationId xmlns="" xmlns:a16="http://schemas.microsoft.com/office/drawing/2014/main" id="{3BBCC57E-E2CE-48F6-986D-4DCC519638EA}"/>
              </a:ext>
            </a:extLst>
          </p:cNvPr>
          <p:cNvSpPr/>
          <p:nvPr userDrawn="1"/>
        </p:nvSpPr>
        <p:spPr>
          <a:xfrm>
            <a:off x="4751851" y="0"/>
            <a:ext cx="2688298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그림 개체 틀 2">
            <a:extLst>
              <a:ext uri="{FF2B5EF4-FFF2-40B4-BE49-F238E27FC236}">
                <a16:creationId xmlns="" xmlns:a16="http://schemas.microsoft.com/office/drawing/2014/main" id="{BF64823A-9D96-4704-9538-98AA25DEFED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751851" y="663027"/>
            <a:ext cx="7440149" cy="23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" name="그림 개체 틀 2">
            <a:extLst>
              <a:ext uri="{FF2B5EF4-FFF2-40B4-BE49-F238E27FC236}">
                <a16:creationId xmlns="" xmlns:a16="http://schemas.microsoft.com/office/drawing/2014/main" id="{13356438-4E75-4009-8161-869896F0E5DD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3863346"/>
            <a:ext cx="7440149" cy="23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891692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>
            <a:extLst>
              <a:ext uri="{FF2B5EF4-FFF2-40B4-BE49-F238E27FC236}">
                <a16:creationId xmlns:a16="http://schemas.microsoft.com/office/drawing/2014/main" xmlns="" id="{B3CA5F7E-D45F-4887-AF9C-BB7E27A9C9CE}"/>
              </a:ext>
            </a:extLst>
          </p:cNvPr>
          <p:cNvSpPr/>
          <p:nvPr userDrawn="1"/>
        </p:nvSpPr>
        <p:spPr>
          <a:xfrm>
            <a:off x="7228120" y="1876149"/>
            <a:ext cx="4320000" cy="43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그림 개체 틀 5">
            <a:extLst>
              <a:ext uri="{FF2B5EF4-FFF2-40B4-BE49-F238E27FC236}">
                <a16:creationId xmlns:a16="http://schemas.microsoft.com/office/drawing/2014/main" xmlns="" id="{1C677DB5-A9F3-459B-9D51-37160E08512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000213" y="653142"/>
            <a:ext cx="4320000" cy="43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81850785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>
            <a:extLst>
              <a:ext uri="{FF2B5EF4-FFF2-40B4-BE49-F238E27FC236}">
                <a16:creationId xmlns="" xmlns:a16="http://schemas.microsoft.com/office/drawing/2014/main" id="{B3CA5F7E-D45F-4887-AF9C-BB7E27A9C9CE}"/>
              </a:ext>
            </a:extLst>
          </p:cNvPr>
          <p:cNvSpPr/>
          <p:nvPr userDrawn="1"/>
        </p:nvSpPr>
        <p:spPr>
          <a:xfrm>
            <a:off x="7228120" y="1876149"/>
            <a:ext cx="4320000" cy="43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그림 개체 틀 5">
            <a:extLst>
              <a:ext uri="{FF2B5EF4-FFF2-40B4-BE49-F238E27FC236}">
                <a16:creationId xmlns="" xmlns:a16="http://schemas.microsoft.com/office/drawing/2014/main" id="{1C677DB5-A9F3-459B-9D51-37160E08512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000213" y="653142"/>
            <a:ext cx="4320000" cy="43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1279587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5">
            <a:extLst>
              <a:ext uri="{FF2B5EF4-FFF2-40B4-BE49-F238E27FC236}">
                <a16:creationId xmlns="" xmlns:a16="http://schemas.microsoft.com/office/drawing/2014/main" id="{6F64E99E-F198-4C78-B779-6E8D9BDC6EE5}"/>
              </a:ext>
            </a:extLst>
          </p:cNvPr>
          <p:cNvSpPr/>
          <p:nvPr userDrawn="1"/>
        </p:nvSpPr>
        <p:spPr>
          <a:xfrm>
            <a:off x="0" y="635635"/>
            <a:ext cx="4277360" cy="558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3" name="그림 개체 틀 2">
            <a:extLst>
              <a:ext uri="{FF2B5EF4-FFF2-40B4-BE49-F238E27FC236}">
                <a16:creationId xmlns="" xmlns:a16="http://schemas.microsoft.com/office/drawing/2014/main" id="{64227BB5-E33A-492C-BC7C-D7D79AA186A2}"/>
              </a:ext>
            </a:extLst>
          </p:cNvPr>
          <p:cNvSpPr>
            <a:spLocks noGrp="1"/>
          </p:cNvSpPr>
          <p:nvPr>
            <p:ph type="pic" sz="quarter" idx="65" hasCustomPrompt="1"/>
          </p:nvPr>
        </p:nvSpPr>
        <p:spPr>
          <a:xfrm>
            <a:off x="4418680" y="635635"/>
            <a:ext cx="6984000" cy="27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Rectangle 26">
            <a:extLst>
              <a:ext uri="{FF2B5EF4-FFF2-40B4-BE49-F238E27FC236}">
                <a16:creationId xmlns="" xmlns:a16="http://schemas.microsoft.com/office/drawing/2014/main" id="{6EE6FE4D-0A35-4FB2-A327-71BFEAF09171}"/>
              </a:ext>
            </a:extLst>
          </p:cNvPr>
          <p:cNvSpPr/>
          <p:nvPr userDrawn="1"/>
        </p:nvSpPr>
        <p:spPr>
          <a:xfrm>
            <a:off x="11544000" y="635635"/>
            <a:ext cx="648000" cy="558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5" name="그림 개체 틀 2">
            <a:extLst>
              <a:ext uri="{FF2B5EF4-FFF2-40B4-BE49-F238E27FC236}">
                <a16:creationId xmlns="" xmlns:a16="http://schemas.microsoft.com/office/drawing/2014/main" id="{12ABD49D-EC42-4F59-A393-0BE94DA7553E}"/>
              </a:ext>
            </a:extLst>
          </p:cNvPr>
          <p:cNvSpPr>
            <a:spLocks noGrp="1"/>
          </p:cNvSpPr>
          <p:nvPr>
            <p:ph type="pic" sz="quarter" idx="66" hasCustomPrompt="1"/>
          </p:nvPr>
        </p:nvSpPr>
        <p:spPr>
          <a:xfrm>
            <a:off x="4418680" y="3515635"/>
            <a:ext cx="6984000" cy="27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6312775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>
            <a:extLst>
              <a:ext uri="{FF2B5EF4-FFF2-40B4-BE49-F238E27FC236}">
                <a16:creationId xmlns="" xmlns:a16="http://schemas.microsoft.com/office/drawing/2014/main" id="{2E541B56-E562-45F7-AF65-DC212716E3B3}"/>
              </a:ext>
            </a:extLst>
          </p:cNvPr>
          <p:cNvSpPr/>
          <p:nvPr userDrawn="1"/>
        </p:nvSpPr>
        <p:spPr>
          <a:xfrm>
            <a:off x="0" y="863125"/>
            <a:ext cx="6546079" cy="513175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그림 개체 틀 2">
            <a:extLst>
              <a:ext uri="{FF2B5EF4-FFF2-40B4-BE49-F238E27FC236}">
                <a16:creationId xmlns="" xmlns:a16="http://schemas.microsoft.com/office/drawing/2014/main" id="{1D487A8B-D75C-45FC-8BC1-0D4AF5ACE0C7}"/>
              </a:ext>
            </a:extLst>
          </p:cNvPr>
          <p:cNvSpPr>
            <a:spLocks noGrp="1"/>
          </p:cNvSpPr>
          <p:nvPr>
            <p:ph type="pic" sz="quarter" idx="65" hasCustomPrompt="1"/>
          </p:nvPr>
        </p:nvSpPr>
        <p:spPr>
          <a:xfrm>
            <a:off x="6096000" y="2959216"/>
            <a:ext cx="6096000" cy="27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8" name="그림 개체 틀 2">
            <a:extLst>
              <a:ext uri="{FF2B5EF4-FFF2-40B4-BE49-F238E27FC236}">
                <a16:creationId xmlns="" xmlns:a16="http://schemas.microsoft.com/office/drawing/2014/main" id="{79C5F99C-EA45-41DC-966E-F17A247EA3C2}"/>
              </a:ext>
            </a:extLst>
          </p:cNvPr>
          <p:cNvSpPr>
            <a:spLocks noGrp="1"/>
          </p:cNvSpPr>
          <p:nvPr>
            <p:ph type="pic" sz="quarter" idx="66" hasCustomPrompt="1"/>
          </p:nvPr>
        </p:nvSpPr>
        <p:spPr>
          <a:xfrm>
            <a:off x="842387" y="478948"/>
            <a:ext cx="2232409" cy="5740982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739286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xmlns="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Rectangle: Top Corners Rounded 2">
            <a:extLst>
              <a:ext uri="{FF2B5EF4-FFF2-40B4-BE49-F238E27FC236}">
                <a16:creationId xmlns:a16="http://schemas.microsoft.com/office/drawing/2014/main" xmlns="" id="{EFC97D53-FA99-4CBD-AB1D-83FFB3BD488F}"/>
              </a:ext>
            </a:extLst>
          </p:cNvPr>
          <p:cNvSpPr/>
          <p:nvPr userDrawn="1"/>
        </p:nvSpPr>
        <p:spPr>
          <a:xfrm rot="5400000">
            <a:off x="4877311" y="1608819"/>
            <a:ext cx="138403" cy="9893029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6" name="Rectangle: Top Corners Rounded 5">
            <a:extLst>
              <a:ext uri="{FF2B5EF4-FFF2-40B4-BE49-F238E27FC236}">
                <a16:creationId xmlns:a16="http://schemas.microsoft.com/office/drawing/2014/main" xmlns="" id="{B8A79FB9-F5E9-41A6-86D2-806115F5E6D1}"/>
              </a:ext>
            </a:extLst>
          </p:cNvPr>
          <p:cNvSpPr/>
          <p:nvPr userDrawn="1"/>
        </p:nvSpPr>
        <p:spPr>
          <a:xfrm rot="16200000" flipH="1">
            <a:off x="11665598" y="6098134"/>
            <a:ext cx="138403" cy="914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C603D248-C1F6-4A2E-BEBE-761B2FBA9433}"/>
              </a:ext>
            </a:extLst>
          </p:cNvPr>
          <p:cNvSpPr txBox="1"/>
          <p:nvPr userDrawn="1"/>
        </p:nvSpPr>
        <p:spPr>
          <a:xfrm>
            <a:off x="9893028" y="6386058"/>
            <a:ext cx="1384572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1600" b="1" dirty="0">
                <a:solidFill>
                  <a:srgbClr val="1CBBB4"/>
                </a:solidFill>
                <a:cs typeface="Arial" pitchFamily="34" charset="0"/>
              </a:rPr>
              <a:t>Real Estate</a:t>
            </a:r>
            <a:endParaRPr lang="ko-KR" altLang="en-US" sz="1600" b="1" dirty="0">
              <a:solidFill>
                <a:srgbClr val="1CBBB4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4102619"/>
      </p:ext>
    </p:extLst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xmlns="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AB5EAB53-0AB0-49A7-8A0C-0A9D85479EC0}"/>
              </a:ext>
            </a:extLst>
          </p:cNvPr>
          <p:cNvGrpSpPr/>
          <p:nvPr userDrawn="1"/>
        </p:nvGrpSpPr>
        <p:grpSpPr>
          <a:xfrm>
            <a:off x="10508830" y="5751672"/>
            <a:ext cx="1616495" cy="860583"/>
            <a:chOff x="3631780" y="1691976"/>
            <a:chExt cx="4859204" cy="2586924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xmlns="" id="{67EC8A9F-0142-4609-95F7-1A271547C803}"/>
                </a:ext>
              </a:extLst>
            </p:cNvPr>
            <p:cNvSpPr/>
            <p:nvPr/>
          </p:nvSpPr>
          <p:spPr>
            <a:xfrm>
              <a:off x="4356826" y="3580626"/>
              <a:ext cx="692338" cy="692338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prstClr val="white"/>
                </a:solidFill>
              </a:endParaRPr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xmlns="" id="{CDCF3F67-0811-4C24-B10F-0D140D2AA63A}"/>
                </a:ext>
              </a:extLst>
            </p:cNvPr>
            <p:cNvGrpSpPr/>
            <p:nvPr/>
          </p:nvGrpSpPr>
          <p:grpSpPr>
            <a:xfrm>
              <a:off x="5715672" y="1691976"/>
              <a:ext cx="2775312" cy="2580988"/>
              <a:chOff x="5715672" y="1691976"/>
              <a:chExt cx="2775312" cy="2580988"/>
            </a:xfrm>
            <a:solidFill>
              <a:schemeClr val="accent4"/>
            </a:solidFill>
          </p:grpSpPr>
          <p:sp>
            <p:nvSpPr>
              <p:cNvPr id="43" name="Oval 42">
                <a:extLst>
                  <a:ext uri="{FF2B5EF4-FFF2-40B4-BE49-F238E27FC236}">
                    <a16:creationId xmlns:a16="http://schemas.microsoft.com/office/drawing/2014/main" xmlns="" id="{BA3F13EE-C67A-4A94-8E09-F65FFC6AFA4A}"/>
                  </a:ext>
                </a:extLst>
              </p:cNvPr>
              <p:cNvSpPr/>
              <p:nvPr/>
            </p:nvSpPr>
            <p:spPr>
              <a:xfrm>
                <a:off x="7644977" y="3580626"/>
                <a:ext cx="692338" cy="69233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Oval 43">
                <a:extLst>
                  <a:ext uri="{FF2B5EF4-FFF2-40B4-BE49-F238E27FC236}">
                    <a16:creationId xmlns:a16="http://schemas.microsoft.com/office/drawing/2014/main" xmlns="" id="{99456DDD-1149-4AA4-8114-105A36EE6101}"/>
                  </a:ext>
                </a:extLst>
              </p:cNvPr>
              <p:cNvSpPr/>
              <p:nvPr/>
            </p:nvSpPr>
            <p:spPr>
              <a:xfrm>
                <a:off x="7042069" y="2524772"/>
                <a:ext cx="1448915" cy="144891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>
                <a:extLst>
                  <a:ext uri="{FF2B5EF4-FFF2-40B4-BE49-F238E27FC236}">
                    <a16:creationId xmlns:a16="http://schemas.microsoft.com/office/drawing/2014/main" xmlns="" id="{B154FA3E-24E1-42E4-9A35-425F737CA35F}"/>
                  </a:ext>
                </a:extLst>
              </p:cNvPr>
              <p:cNvSpPr/>
              <p:nvPr/>
            </p:nvSpPr>
            <p:spPr>
              <a:xfrm>
                <a:off x="6494078" y="2004217"/>
                <a:ext cx="1150899" cy="11509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Oval 45">
                <a:extLst>
                  <a:ext uri="{FF2B5EF4-FFF2-40B4-BE49-F238E27FC236}">
                    <a16:creationId xmlns:a16="http://schemas.microsoft.com/office/drawing/2014/main" xmlns="" id="{C6C7D145-134C-4FE3-8FF9-BCEC4B6CA6BA}"/>
                  </a:ext>
                </a:extLst>
              </p:cNvPr>
              <p:cNvSpPr/>
              <p:nvPr/>
            </p:nvSpPr>
            <p:spPr>
              <a:xfrm>
                <a:off x="5715672" y="1691976"/>
                <a:ext cx="969145" cy="96914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Rectangle 46">
                <a:extLst>
                  <a:ext uri="{FF2B5EF4-FFF2-40B4-BE49-F238E27FC236}">
                    <a16:creationId xmlns:a16="http://schemas.microsoft.com/office/drawing/2014/main" xmlns="" id="{717A5171-079A-4D92-B321-8987F6E34CC2}"/>
                  </a:ext>
                </a:extLst>
              </p:cNvPr>
              <p:cNvSpPr/>
              <p:nvPr/>
            </p:nvSpPr>
            <p:spPr>
              <a:xfrm>
                <a:off x="7084624" y="3972002"/>
                <a:ext cx="952666" cy="29313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xmlns="" id="{FBBDD4EF-B3CB-4E3E-B303-0CD5F31B137E}"/>
                </a:ext>
              </a:extLst>
            </p:cNvPr>
            <p:cNvGrpSpPr/>
            <p:nvPr/>
          </p:nvGrpSpPr>
          <p:grpSpPr>
            <a:xfrm>
              <a:off x="4298370" y="1809306"/>
              <a:ext cx="3786551" cy="2465573"/>
              <a:chOff x="4298370" y="1809306"/>
              <a:chExt cx="3786551" cy="2465573"/>
            </a:xfrm>
          </p:grpSpPr>
          <p:sp>
            <p:nvSpPr>
              <p:cNvPr id="32" name="Oval 31">
                <a:extLst>
                  <a:ext uri="{FF2B5EF4-FFF2-40B4-BE49-F238E27FC236}">
                    <a16:creationId xmlns:a16="http://schemas.microsoft.com/office/drawing/2014/main" xmlns="" id="{04D636DE-3F26-4E27-AD6D-B784D857AC99}"/>
                  </a:ext>
                </a:extLst>
              </p:cNvPr>
              <p:cNvSpPr/>
              <p:nvPr/>
            </p:nvSpPr>
            <p:spPr>
              <a:xfrm>
                <a:off x="5322069" y="2156859"/>
                <a:ext cx="1043914" cy="1043915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>
                <a:extLst>
                  <a:ext uri="{FF2B5EF4-FFF2-40B4-BE49-F238E27FC236}">
                    <a16:creationId xmlns:a16="http://schemas.microsoft.com/office/drawing/2014/main" xmlns="" id="{D36D5D76-54F7-4983-873A-E9249D9B27AA}"/>
                  </a:ext>
                </a:extLst>
              </p:cNvPr>
              <p:cNvSpPr/>
              <p:nvPr/>
            </p:nvSpPr>
            <p:spPr>
              <a:xfrm>
                <a:off x="4298370" y="2176549"/>
                <a:ext cx="692338" cy="69233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>
                <a:extLst>
                  <a:ext uri="{FF2B5EF4-FFF2-40B4-BE49-F238E27FC236}">
                    <a16:creationId xmlns:a16="http://schemas.microsoft.com/office/drawing/2014/main" xmlns="" id="{0632AEFC-348B-439E-A407-D68AA774B02B}"/>
                  </a:ext>
                </a:extLst>
              </p:cNvPr>
              <p:cNvSpPr/>
              <p:nvPr/>
            </p:nvSpPr>
            <p:spPr>
              <a:xfrm>
                <a:off x="4809919" y="1809306"/>
                <a:ext cx="1081542" cy="1081542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Oval 34">
                <a:extLst>
                  <a:ext uri="{FF2B5EF4-FFF2-40B4-BE49-F238E27FC236}">
                    <a16:creationId xmlns:a16="http://schemas.microsoft.com/office/drawing/2014/main" xmlns="" id="{8EADCE84-13E0-496D-8C9D-04C0B9B6FB73}"/>
                  </a:ext>
                </a:extLst>
              </p:cNvPr>
              <p:cNvSpPr/>
              <p:nvPr/>
            </p:nvSpPr>
            <p:spPr>
              <a:xfrm>
                <a:off x="6180316" y="2502943"/>
                <a:ext cx="753706" cy="75370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xmlns="" id="{BA412BF7-6E8B-46D7-91C0-20C9A7951A5A}"/>
                  </a:ext>
                </a:extLst>
              </p:cNvPr>
              <p:cNvSpPr/>
              <p:nvPr/>
            </p:nvSpPr>
            <p:spPr>
              <a:xfrm>
                <a:off x="6934022" y="2588625"/>
                <a:ext cx="1150899" cy="11509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xmlns="" id="{643FFB8D-4436-4398-8669-1B7030A860AD}"/>
                  </a:ext>
                </a:extLst>
              </p:cNvPr>
              <p:cNvSpPr/>
              <p:nvPr/>
            </p:nvSpPr>
            <p:spPr>
              <a:xfrm>
                <a:off x="7325201" y="3425414"/>
                <a:ext cx="655148" cy="65514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>
                <a:extLst>
                  <a:ext uri="{FF2B5EF4-FFF2-40B4-BE49-F238E27FC236}">
                    <a16:creationId xmlns:a16="http://schemas.microsoft.com/office/drawing/2014/main" xmlns="" id="{8A1C9E68-FE5B-4D06-BFD6-B836A0EE0D8A}"/>
                  </a:ext>
                </a:extLst>
              </p:cNvPr>
              <p:cNvSpPr/>
              <p:nvPr/>
            </p:nvSpPr>
            <p:spPr>
              <a:xfrm>
                <a:off x="7095848" y="3619731"/>
                <a:ext cx="655148" cy="65514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xmlns="" id="{411F6427-B46A-476C-A1FE-438921C33141}"/>
                  </a:ext>
                </a:extLst>
              </p:cNvPr>
              <p:cNvSpPr/>
              <p:nvPr/>
            </p:nvSpPr>
            <p:spPr>
              <a:xfrm>
                <a:off x="6575764" y="2862232"/>
                <a:ext cx="655148" cy="65514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xmlns="" id="{0871897A-671A-4DF2-8FE8-89C3E46C5C41}"/>
                  </a:ext>
                </a:extLst>
              </p:cNvPr>
              <p:cNvSpPr/>
              <p:nvPr/>
            </p:nvSpPr>
            <p:spPr>
              <a:xfrm>
                <a:off x="6473567" y="3370881"/>
                <a:ext cx="841098" cy="84109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Rectangle 40">
                <a:extLst>
                  <a:ext uri="{FF2B5EF4-FFF2-40B4-BE49-F238E27FC236}">
                    <a16:creationId xmlns:a16="http://schemas.microsoft.com/office/drawing/2014/main" xmlns="" id="{273E5CC0-00B6-418D-B32A-99090DFF4E42}"/>
                  </a:ext>
                </a:extLst>
              </p:cNvPr>
              <p:cNvSpPr/>
              <p:nvPr/>
            </p:nvSpPr>
            <p:spPr>
              <a:xfrm>
                <a:off x="6226213" y="4147024"/>
                <a:ext cx="1256511" cy="10344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xmlns="" id="{BEF72336-3F79-4A97-8B24-887979BA1BC4}"/>
                  </a:ext>
                </a:extLst>
              </p:cNvPr>
              <p:cNvSpPr/>
              <p:nvPr/>
            </p:nvSpPr>
            <p:spPr>
              <a:xfrm>
                <a:off x="5260062" y="2611101"/>
                <a:ext cx="692338" cy="69233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xmlns="" id="{504D2FE2-9428-49AD-8275-8646559047EA}"/>
                </a:ext>
              </a:extLst>
            </p:cNvPr>
            <p:cNvGrpSpPr/>
            <p:nvPr/>
          </p:nvGrpSpPr>
          <p:grpSpPr>
            <a:xfrm>
              <a:off x="3631780" y="2451097"/>
              <a:ext cx="3196921" cy="1827803"/>
              <a:chOff x="3631780" y="2451097"/>
              <a:chExt cx="3196921" cy="1827803"/>
            </a:xfrm>
          </p:grpSpPr>
          <p:sp>
            <p:nvSpPr>
              <p:cNvPr id="24" name="Oval 23">
                <a:extLst>
                  <a:ext uri="{FF2B5EF4-FFF2-40B4-BE49-F238E27FC236}">
                    <a16:creationId xmlns:a16="http://schemas.microsoft.com/office/drawing/2014/main" xmlns="" id="{7C0BEA64-4E59-42CE-A307-A9B2FC69002A}"/>
                  </a:ext>
                </a:extLst>
              </p:cNvPr>
              <p:cNvSpPr/>
              <p:nvPr/>
            </p:nvSpPr>
            <p:spPr>
              <a:xfrm>
                <a:off x="3631780" y="2451097"/>
                <a:ext cx="969145" cy="969145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Oval 24">
                <a:extLst>
                  <a:ext uri="{FF2B5EF4-FFF2-40B4-BE49-F238E27FC236}">
                    <a16:creationId xmlns:a16="http://schemas.microsoft.com/office/drawing/2014/main" xmlns="" id="{6EE78404-9AA0-4852-882C-49A3C9A44FC8}"/>
                  </a:ext>
                </a:extLst>
              </p:cNvPr>
              <p:cNvSpPr/>
              <p:nvPr/>
            </p:nvSpPr>
            <p:spPr>
              <a:xfrm>
                <a:off x="3681373" y="3214859"/>
                <a:ext cx="692338" cy="692338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Oval 25">
                <a:extLst>
                  <a:ext uri="{FF2B5EF4-FFF2-40B4-BE49-F238E27FC236}">
                    <a16:creationId xmlns:a16="http://schemas.microsoft.com/office/drawing/2014/main" xmlns="" id="{9BABA818-FD93-46E2-B427-CAD3408031F7}"/>
                  </a:ext>
                </a:extLst>
              </p:cNvPr>
              <p:cNvSpPr/>
              <p:nvPr/>
            </p:nvSpPr>
            <p:spPr>
              <a:xfrm>
                <a:off x="4232071" y="2602088"/>
                <a:ext cx="1150899" cy="11509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Oval 26">
                <a:extLst>
                  <a:ext uri="{FF2B5EF4-FFF2-40B4-BE49-F238E27FC236}">
                    <a16:creationId xmlns:a16="http://schemas.microsoft.com/office/drawing/2014/main" xmlns="" id="{5F5C9629-B030-43F5-99A7-C079CDBFC02E}"/>
                  </a:ext>
                </a:extLst>
              </p:cNvPr>
              <p:cNvSpPr/>
              <p:nvPr/>
            </p:nvSpPr>
            <p:spPr>
              <a:xfrm>
                <a:off x="3857615" y="3486535"/>
                <a:ext cx="792365" cy="792365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Oval 27">
                <a:extLst>
                  <a:ext uri="{FF2B5EF4-FFF2-40B4-BE49-F238E27FC236}">
                    <a16:creationId xmlns:a16="http://schemas.microsoft.com/office/drawing/2014/main" xmlns="" id="{D1B24AA7-6811-4B16-8042-685AC7A7252C}"/>
                  </a:ext>
                </a:extLst>
              </p:cNvPr>
              <p:cNvSpPr/>
              <p:nvPr/>
            </p:nvSpPr>
            <p:spPr>
              <a:xfrm>
                <a:off x="4643275" y="2959747"/>
                <a:ext cx="1312378" cy="1312379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9" name="Oval 28">
                <a:extLst>
                  <a:ext uri="{FF2B5EF4-FFF2-40B4-BE49-F238E27FC236}">
                    <a16:creationId xmlns:a16="http://schemas.microsoft.com/office/drawing/2014/main" xmlns="" id="{F1C50555-CD46-4DBA-A103-C149350D058C}"/>
                  </a:ext>
                </a:extLst>
              </p:cNvPr>
              <p:cNvSpPr/>
              <p:nvPr/>
            </p:nvSpPr>
            <p:spPr>
              <a:xfrm>
                <a:off x="5510955" y="3011196"/>
                <a:ext cx="1262266" cy="1262267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0" name="Rectangle 29">
                <a:extLst>
                  <a:ext uri="{FF2B5EF4-FFF2-40B4-BE49-F238E27FC236}">
                    <a16:creationId xmlns:a16="http://schemas.microsoft.com/office/drawing/2014/main" xmlns="" id="{11A46BE6-73B1-4DA6-91F3-F4D01E3522F8}"/>
                  </a:ext>
                </a:extLst>
              </p:cNvPr>
              <p:cNvSpPr/>
              <p:nvPr/>
            </p:nvSpPr>
            <p:spPr>
              <a:xfrm>
                <a:off x="4247109" y="4098443"/>
                <a:ext cx="1967954" cy="172529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Oval 30">
                <a:extLst>
                  <a:ext uri="{FF2B5EF4-FFF2-40B4-BE49-F238E27FC236}">
                    <a16:creationId xmlns:a16="http://schemas.microsoft.com/office/drawing/2014/main" xmlns="" id="{D574A065-0D8C-45A4-B697-1EAEE7EAEF03}"/>
                  </a:ext>
                </a:extLst>
              </p:cNvPr>
              <p:cNvSpPr/>
              <p:nvPr/>
            </p:nvSpPr>
            <p:spPr>
              <a:xfrm>
                <a:off x="6296024" y="3742075"/>
                <a:ext cx="532677" cy="532677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xmlns="" id="{DF3D2ADC-CE7F-4D56-BFEF-9BEA82F4E688}"/>
                </a:ext>
              </a:extLst>
            </p:cNvPr>
            <p:cNvGrpSpPr/>
            <p:nvPr/>
          </p:nvGrpSpPr>
          <p:grpSpPr>
            <a:xfrm>
              <a:off x="4055658" y="1945053"/>
              <a:ext cx="4220275" cy="2333847"/>
              <a:chOff x="4055658" y="1925597"/>
              <a:chExt cx="4220275" cy="2333847"/>
            </a:xfrm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grpSpPr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xmlns="" id="{4D5FE209-5876-4F41-AAB8-A3922AB0EAC6}"/>
                  </a:ext>
                </a:extLst>
              </p:cNvPr>
              <p:cNvSpPr/>
              <p:nvPr/>
            </p:nvSpPr>
            <p:spPr>
              <a:xfrm>
                <a:off x="5674127" y="2137226"/>
                <a:ext cx="428693" cy="2119360"/>
              </a:xfrm>
              <a:custGeom>
                <a:avLst/>
                <a:gdLst>
                  <a:gd name="connsiteX0" fmla="*/ 477202 w 476250"/>
                  <a:gd name="connsiteY0" fmla="*/ 2308860 h 2305050"/>
                  <a:gd name="connsiteX1" fmla="*/ 0 w 476250"/>
                  <a:gd name="connsiteY1" fmla="*/ 2308860 h 2305050"/>
                  <a:gd name="connsiteX2" fmla="*/ 0 w 476250"/>
                  <a:gd name="connsiteY2" fmla="*/ 0 h 2305050"/>
                  <a:gd name="connsiteX3" fmla="*/ 477202 w 476250"/>
                  <a:gd name="connsiteY3" fmla="*/ 0 h 2305050"/>
                  <a:gd name="connsiteX4" fmla="*/ 477202 w 476250"/>
                  <a:gd name="connsiteY4" fmla="*/ 2308860 h 2305050"/>
                  <a:gd name="connsiteX5" fmla="*/ 452438 w 476250"/>
                  <a:gd name="connsiteY5" fmla="*/ 1071563 h 2305050"/>
                  <a:gd name="connsiteX6" fmla="*/ 332422 w 476250"/>
                  <a:gd name="connsiteY6" fmla="*/ 1071563 h 2305050"/>
                  <a:gd name="connsiteX7" fmla="*/ 332422 w 476250"/>
                  <a:gd name="connsiteY7" fmla="*/ 1188720 h 2305050"/>
                  <a:gd name="connsiteX8" fmla="*/ 452438 w 476250"/>
                  <a:gd name="connsiteY8" fmla="*/ 1188720 h 2305050"/>
                  <a:gd name="connsiteX9" fmla="*/ 452438 w 476250"/>
                  <a:gd name="connsiteY9" fmla="*/ 1071563 h 2305050"/>
                  <a:gd name="connsiteX10" fmla="*/ 298132 w 476250"/>
                  <a:gd name="connsiteY10" fmla="*/ 1190625 h 2305050"/>
                  <a:gd name="connsiteX11" fmla="*/ 298132 w 476250"/>
                  <a:gd name="connsiteY11" fmla="*/ 1070610 h 2305050"/>
                  <a:gd name="connsiteX12" fmla="*/ 180975 w 476250"/>
                  <a:gd name="connsiteY12" fmla="*/ 1070610 h 2305050"/>
                  <a:gd name="connsiteX13" fmla="*/ 180975 w 476250"/>
                  <a:gd name="connsiteY13" fmla="*/ 1190625 h 2305050"/>
                  <a:gd name="connsiteX14" fmla="*/ 298132 w 476250"/>
                  <a:gd name="connsiteY14" fmla="*/ 1190625 h 2305050"/>
                  <a:gd name="connsiteX15" fmla="*/ 27622 w 476250"/>
                  <a:gd name="connsiteY15" fmla="*/ 1188720 h 2305050"/>
                  <a:gd name="connsiteX16" fmla="*/ 146685 w 476250"/>
                  <a:gd name="connsiteY16" fmla="*/ 1188720 h 2305050"/>
                  <a:gd name="connsiteX17" fmla="*/ 146685 w 476250"/>
                  <a:gd name="connsiteY17" fmla="*/ 1070610 h 2305050"/>
                  <a:gd name="connsiteX18" fmla="*/ 27622 w 476250"/>
                  <a:gd name="connsiteY18" fmla="*/ 1070610 h 2305050"/>
                  <a:gd name="connsiteX19" fmla="*/ 27622 w 476250"/>
                  <a:gd name="connsiteY19" fmla="*/ 1188720 h 2305050"/>
                  <a:gd name="connsiteX20" fmla="*/ 28575 w 476250"/>
                  <a:gd name="connsiteY20" fmla="*/ 328613 h 2305050"/>
                  <a:gd name="connsiteX21" fmla="*/ 28575 w 476250"/>
                  <a:gd name="connsiteY21" fmla="*/ 448627 h 2305050"/>
                  <a:gd name="connsiteX22" fmla="*/ 147638 w 476250"/>
                  <a:gd name="connsiteY22" fmla="*/ 448627 h 2305050"/>
                  <a:gd name="connsiteX23" fmla="*/ 147638 w 476250"/>
                  <a:gd name="connsiteY23" fmla="*/ 328613 h 2305050"/>
                  <a:gd name="connsiteX24" fmla="*/ 28575 w 476250"/>
                  <a:gd name="connsiteY24" fmla="*/ 328613 h 2305050"/>
                  <a:gd name="connsiteX25" fmla="*/ 450532 w 476250"/>
                  <a:gd name="connsiteY25" fmla="*/ 744855 h 2305050"/>
                  <a:gd name="connsiteX26" fmla="*/ 450532 w 476250"/>
                  <a:gd name="connsiteY26" fmla="*/ 627697 h 2305050"/>
                  <a:gd name="connsiteX27" fmla="*/ 331470 w 476250"/>
                  <a:gd name="connsiteY27" fmla="*/ 627697 h 2305050"/>
                  <a:gd name="connsiteX28" fmla="*/ 331470 w 476250"/>
                  <a:gd name="connsiteY28" fmla="*/ 744855 h 2305050"/>
                  <a:gd name="connsiteX29" fmla="*/ 450532 w 476250"/>
                  <a:gd name="connsiteY29" fmla="*/ 744855 h 2305050"/>
                  <a:gd name="connsiteX30" fmla="*/ 147638 w 476250"/>
                  <a:gd name="connsiteY30" fmla="*/ 626745 h 2305050"/>
                  <a:gd name="connsiteX31" fmla="*/ 27622 w 476250"/>
                  <a:gd name="connsiteY31" fmla="*/ 626745 h 2305050"/>
                  <a:gd name="connsiteX32" fmla="*/ 27622 w 476250"/>
                  <a:gd name="connsiteY32" fmla="*/ 743902 h 2305050"/>
                  <a:gd name="connsiteX33" fmla="*/ 147638 w 476250"/>
                  <a:gd name="connsiteY33" fmla="*/ 743902 h 2305050"/>
                  <a:gd name="connsiteX34" fmla="*/ 147638 w 476250"/>
                  <a:gd name="connsiteY34" fmla="*/ 626745 h 2305050"/>
                  <a:gd name="connsiteX35" fmla="*/ 298132 w 476250"/>
                  <a:gd name="connsiteY35" fmla="*/ 1337310 h 2305050"/>
                  <a:gd name="connsiteX36" fmla="*/ 298132 w 476250"/>
                  <a:gd name="connsiteY36" fmla="*/ 1219200 h 2305050"/>
                  <a:gd name="connsiteX37" fmla="*/ 180975 w 476250"/>
                  <a:gd name="connsiteY37" fmla="*/ 1219200 h 2305050"/>
                  <a:gd name="connsiteX38" fmla="*/ 180975 w 476250"/>
                  <a:gd name="connsiteY38" fmla="*/ 1337310 h 2305050"/>
                  <a:gd name="connsiteX39" fmla="*/ 298132 w 476250"/>
                  <a:gd name="connsiteY39" fmla="*/ 1337310 h 2305050"/>
                  <a:gd name="connsiteX40" fmla="*/ 180022 w 476250"/>
                  <a:gd name="connsiteY40" fmla="*/ 476250 h 2305050"/>
                  <a:gd name="connsiteX41" fmla="*/ 180022 w 476250"/>
                  <a:gd name="connsiteY41" fmla="*/ 595313 h 2305050"/>
                  <a:gd name="connsiteX42" fmla="*/ 299085 w 476250"/>
                  <a:gd name="connsiteY42" fmla="*/ 595313 h 2305050"/>
                  <a:gd name="connsiteX43" fmla="*/ 299085 w 476250"/>
                  <a:gd name="connsiteY43" fmla="*/ 476250 h 2305050"/>
                  <a:gd name="connsiteX44" fmla="*/ 180022 w 476250"/>
                  <a:gd name="connsiteY44" fmla="*/ 476250 h 2305050"/>
                  <a:gd name="connsiteX45" fmla="*/ 452438 w 476250"/>
                  <a:gd name="connsiteY45" fmla="*/ 32385 h 2305050"/>
                  <a:gd name="connsiteX46" fmla="*/ 330518 w 476250"/>
                  <a:gd name="connsiteY46" fmla="*/ 32385 h 2305050"/>
                  <a:gd name="connsiteX47" fmla="*/ 330518 w 476250"/>
                  <a:gd name="connsiteY47" fmla="*/ 148590 h 2305050"/>
                  <a:gd name="connsiteX48" fmla="*/ 452438 w 476250"/>
                  <a:gd name="connsiteY48" fmla="*/ 148590 h 2305050"/>
                  <a:gd name="connsiteX49" fmla="*/ 452438 w 476250"/>
                  <a:gd name="connsiteY49" fmla="*/ 32385 h 2305050"/>
                  <a:gd name="connsiteX50" fmla="*/ 300038 w 476250"/>
                  <a:gd name="connsiteY50" fmla="*/ 31432 h 2305050"/>
                  <a:gd name="connsiteX51" fmla="*/ 180022 w 476250"/>
                  <a:gd name="connsiteY51" fmla="*/ 31432 h 2305050"/>
                  <a:gd name="connsiteX52" fmla="*/ 180022 w 476250"/>
                  <a:gd name="connsiteY52" fmla="*/ 149542 h 2305050"/>
                  <a:gd name="connsiteX53" fmla="*/ 300038 w 476250"/>
                  <a:gd name="connsiteY53" fmla="*/ 149542 h 2305050"/>
                  <a:gd name="connsiteX54" fmla="*/ 300038 w 476250"/>
                  <a:gd name="connsiteY54" fmla="*/ 31432 h 2305050"/>
                  <a:gd name="connsiteX55" fmla="*/ 300038 w 476250"/>
                  <a:gd name="connsiteY55" fmla="*/ 299085 h 2305050"/>
                  <a:gd name="connsiteX56" fmla="*/ 300038 w 476250"/>
                  <a:gd name="connsiteY56" fmla="*/ 180022 h 2305050"/>
                  <a:gd name="connsiteX57" fmla="*/ 179070 w 476250"/>
                  <a:gd name="connsiteY57" fmla="*/ 180022 h 2305050"/>
                  <a:gd name="connsiteX58" fmla="*/ 179070 w 476250"/>
                  <a:gd name="connsiteY58" fmla="*/ 299085 h 2305050"/>
                  <a:gd name="connsiteX59" fmla="*/ 300038 w 476250"/>
                  <a:gd name="connsiteY59" fmla="*/ 299085 h 2305050"/>
                  <a:gd name="connsiteX60" fmla="*/ 147638 w 476250"/>
                  <a:gd name="connsiteY60" fmla="*/ 477202 h 2305050"/>
                  <a:gd name="connsiteX61" fmla="*/ 26670 w 476250"/>
                  <a:gd name="connsiteY61" fmla="*/ 477202 h 2305050"/>
                  <a:gd name="connsiteX62" fmla="*/ 26670 w 476250"/>
                  <a:gd name="connsiteY62" fmla="*/ 594360 h 2305050"/>
                  <a:gd name="connsiteX63" fmla="*/ 147638 w 476250"/>
                  <a:gd name="connsiteY63" fmla="*/ 594360 h 2305050"/>
                  <a:gd name="connsiteX64" fmla="*/ 147638 w 476250"/>
                  <a:gd name="connsiteY64" fmla="*/ 477202 h 2305050"/>
                  <a:gd name="connsiteX65" fmla="*/ 450532 w 476250"/>
                  <a:gd name="connsiteY65" fmla="*/ 1041082 h 2305050"/>
                  <a:gd name="connsiteX66" fmla="*/ 450532 w 476250"/>
                  <a:gd name="connsiteY66" fmla="*/ 923925 h 2305050"/>
                  <a:gd name="connsiteX67" fmla="*/ 331470 w 476250"/>
                  <a:gd name="connsiteY67" fmla="*/ 923925 h 2305050"/>
                  <a:gd name="connsiteX68" fmla="*/ 331470 w 476250"/>
                  <a:gd name="connsiteY68" fmla="*/ 1041082 h 2305050"/>
                  <a:gd name="connsiteX69" fmla="*/ 450532 w 476250"/>
                  <a:gd name="connsiteY69" fmla="*/ 1041082 h 2305050"/>
                  <a:gd name="connsiteX70" fmla="*/ 332422 w 476250"/>
                  <a:gd name="connsiteY70" fmla="*/ 1218248 h 2305050"/>
                  <a:gd name="connsiteX71" fmla="*/ 332422 w 476250"/>
                  <a:gd name="connsiteY71" fmla="*/ 1336357 h 2305050"/>
                  <a:gd name="connsiteX72" fmla="*/ 451485 w 476250"/>
                  <a:gd name="connsiteY72" fmla="*/ 1336357 h 2305050"/>
                  <a:gd name="connsiteX73" fmla="*/ 451485 w 476250"/>
                  <a:gd name="connsiteY73" fmla="*/ 1218248 h 2305050"/>
                  <a:gd name="connsiteX74" fmla="*/ 332422 w 476250"/>
                  <a:gd name="connsiteY74" fmla="*/ 1218248 h 2305050"/>
                  <a:gd name="connsiteX75" fmla="*/ 452438 w 476250"/>
                  <a:gd name="connsiteY75" fmla="*/ 447675 h 2305050"/>
                  <a:gd name="connsiteX76" fmla="*/ 452438 w 476250"/>
                  <a:gd name="connsiteY76" fmla="*/ 329565 h 2305050"/>
                  <a:gd name="connsiteX77" fmla="*/ 331470 w 476250"/>
                  <a:gd name="connsiteY77" fmla="*/ 329565 h 2305050"/>
                  <a:gd name="connsiteX78" fmla="*/ 331470 w 476250"/>
                  <a:gd name="connsiteY78" fmla="*/ 447675 h 2305050"/>
                  <a:gd name="connsiteX79" fmla="*/ 452438 w 476250"/>
                  <a:gd name="connsiteY79" fmla="*/ 447675 h 2305050"/>
                  <a:gd name="connsiteX80" fmla="*/ 300038 w 476250"/>
                  <a:gd name="connsiteY80" fmla="*/ 448627 h 2305050"/>
                  <a:gd name="connsiteX81" fmla="*/ 300038 w 476250"/>
                  <a:gd name="connsiteY81" fmla="*/ 328613 h 2305050"/>
                  <a:gd name="connsiteX82" fmla="*/ 180022 w 476250"/>
                  <a:gd name="connsiteY82" fmla="*/ 328613 h 2305050"/>
                  <a:gd name="connsiteX83" fmla="*/ 180022 w 476250"/>
                  <a:gd name="connsiteY83" fmla="*/ 448627 h 2305050"/>
                  <a:gd name="connsiteX84" fmla="*/ 300038 w 476250"/>
                  <a:gd name="connsiteY84" fmla="*/ 448627 h 2305050"/>
                  <a:gd name="connsiteX85" fmla="*/ 146685 w 476250"/>
                  <a:gd name="connsiteY85" fmla="*/ 299085 h 2305050"/>
                  <a:gd name="connsiteX86" fmla="*/ 146685 w 476250"/>
                  <a:gd name="connsiteY86" fmla="*/ 181927 h 2305050"/>
                  <a:gd name="connsiteX87" fmla="*/ 27622 w 476250"/>
                  <a:gd name="connsiteY87" fmla="*/ 181927 h 2305050"/>
                  <a:gd name="connsiteX88" fmla="*/ 27622 w 476250"/>
                  <a:gd name="connsiteY88" fmla="*/ 299085 h 2305050"/>
                  <a:gd name="connsiteX89" fmla="*/ 146685 w 476250"/>
                  <a:gd name="connsiteY89" fmla="*/ 299085 h 2305050"/>
                  <a:gd name="connsiteX90" fmla="*/ 145732 w 476250"/>
                  <a:gd name="connsiteY90" fmla="*/ 889635 h 2305050"/>
                  <a:gd name="connsiteX91" fmla="*/ 145732 w 476250"/>
                  <a:gd name="connsiteY91" fmla="*/ 772477 h 2305050"/>
                  <a:gd name="connsiteX92" fmla="*/ 28575 w 476250"/>
                  <a:gd name="connsiteY92" fmla="*/ 772477 h 2305050"/>
                  <a:gd name="connsiteX93" fmla="*/ 28575 w 476250"/>
                  <a:gd name="connsiteY93" fmla="*/ 889635 h 2305050"/>
                  <a:gd name="connsiteX94" fmla="*/ 145732 w 476250"/>
                  <a:gd name="connsiteY94" fmla="*/ 889635 h 2305050"/>
                  <a:gd name="connsiteX95" fmla="*/ 179070 w 476250"/>
                  <a:gd name="connsiteY95" fmla="*/ 889635 h 2305050"/>
                  <a:gd name="connsiteX96" fmla="*/ 298132 w 476250"/>
                  <a:gd name="connsiteY96" fmla="*/ 889635 h 2305050"/>
                  <a:gd name="connsiteX97" fmla="*/ 298132 w 476250"/>
                  <a:gd name="connsiteY97" fmla="*/ 772477 h 2305050"/>
                  <a:gd name="connsiteX98" fmla="*/ 179070 w 476250"/>
                  <a:gd name="connsiteY98" fmla="*/ 772477 h 2305050"/>
                  <a:gd name="connsiteX99" fmla="*/ 179070 w 476250"/>
                  <a:gd name="connsiteY99" fmla="*/ 889635 h 2305050"/>
                  <a:gd name="connsiteX100" fmla="*/ 450532 w 476250"/>
                  <a:gd name="connsiteY100" fmla="*/ 890588 h 2305050"/>
                  <a:gd name="connsiteX101" fmla="*/ 450532 w 476250"/>
                  <a:gd name="connsiteY101" fmla="*/ 771525 h 2305050"/>
                  <a:gd name="connsiteX102" fmla="*/ 331470 w 476250"/>
                  <a:gd name="connsiteY102" fmla="*/ 771525 h 2305050"/>
                  <a:gd name="connsiteX103" fmla="*/ 331470 w 476250"/>
                  <a:gd name="connsiteY103" fmla="*/ 890588 h 2305050"/>
                  <a:gd name="connsiteX104" fmla="*/ 450532 w 476250"/>
                  <a:gd name="connsiteY104" fmla="*/ 890588 h 2305050"/>
                  <a:gd name="connsiteX105" fmla="*/ 298132 w 476250"/>
                  <a:gd name="connsiteY105" fmla="*/ 1370648 h 2305050"/>
                  <a:gd name="connsiteX106" fmla="*/ 180022 w 476250"/>
                  <a:gd name="connsiteY106" fmla="*/ 1370648 h 2305050"/>
                  <a:gd name="connsiteX107" fmla="*/ 180022 w 476250"/>
                  <a:gd name="connsiteY107" fmla="*/ 1486853 h 2305050"/>
                  <a:gd name="connsiteX108" fmla="*/ 298132 w 476250"/>
                  <a:gd name="connsiteY108" fmla="*/ 1486853 h 2305050"/>
                  <a:gd name="connsiteX109" fmla="*/ 298132 w 476250"/>
                  <a:gd name="connsiteY109" fmla="*/ 1370648 h 2305050"/>
                  <a:gd name="connsiteX110" fmla="*/ 299085 w 476250"/>
                  <a:gd name="connsiteY110" fmla="*/ 1632585 h 2305050"/>
                  <a:gd name="connsiteX111" fmla="*/ 299085 w 476250"/>
                  <a:gd name="connsiteY111" fmla="*/ 1516380 h 2305050"/>
                  <a:gd name="connsiteX112" fmla="*/ 179070 w 476250"/>
                  <a:gd name="connsiteY112" fmla="*/ 1516380 h 2305050"/>
                  <a:gd name="connsiteX113" fmla="*/ 179070 w 476250"/>
                  <a:gd name="connsiteY113" fmla="*/ 1632585 h 2305050"/>
                  <a:gd name="connsiteX114" fmla="*/ 299085 w 476250"/>
                  <a:gd name="connsiteY114" fmla="*/ 1632585 h 2305050"/>
                  <a:gd name="connsiteX115" fmla="*/ 146685 w 476250"/>
                  <a:gd name="connsiteY115" fmla="*/ 1370648 h 2305050"/>
                  <a:gd name="connsiteX116" fmla="*/ 28575 w 476250"/>
                  <a:gd name="connsiteY116" fmla="*/ 1370648 h 2305050"/>
                  <a:gd name="connsiteX117" fmla="*/ 28575 w 476250"/>
                  <a:gd name="connsiteY117" fmla="*/ 1486853 h 2305050"/>
                  <a:gd name="connsiteX118" fmla="*/ 146685 w 476250"/>
                  <a:gd name="connsiteY118" fmla="*/ 1486853 h 2305050"/>
                  <a:gd name="connsiteX119" fmla="*/ 146685 w 476250"/>
                  <a:gd name="connsiteY119" fmla="*/ 1370648 h 2305050"/>
                  <a:gd name="connsiteX120" fmla="*/ 449580 w 476250"/>
                  <a:gd name="connsiteY120" fmla="*/ 1631632 h 2305050"/>
                  <a:gd name="connsiteX121" fmla="*/ 449580 w 476250"/>
                  <a:gd name="connsiteY121" fmla="*/ 1514475 h 2305050"/>
                  <a:gd name="connsiteX122" fmla="*/ 332422 w 476250"/>
                  <a:gd name="connsiteY122" fmla="*/ 1514475 h 2305050"/>
                  <a:gd name="connsiteX123" fmla="*/ 332422 w 476250"/>
                  <a:gd name="connsiteY123" fmla="*/ 1631632 h 2305050"/>
                  <a:gd name="connsiteX124" fmla="*/ 449580 w 476250"/>
                  <a:gd name="connsiteY124" fmla="*/ 1631632 h 2305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476250" h="2305050">
                    <a:moveTo>
                      <a:pt x="477202" y="2308860"/>
                    </a:moveTo>
                    <a:cubicBezTo>
                      <a:pt x="316230" y="2308860"/>
                      <a:pt x="160020" y="2308860"/>
                      <a:pt x="0" y="2308860"/>
                    </a:cubicBezTo>
                    <a:cubicBezTo>
                      <a:pt x="0" y="1539240"/>
                      <a:pt x="0" y="771525"/>
                      <a:pt x="0" y="0"/>
                    </a:cubicBezTo>
                    <a:cubicBezTo>
                      <a:pt x="157163" y="0"/>
                      <a:pt x="315277" y="0"/>
                      <a:pt x="477202" y="0"/>
                    </a:cubicBezTo>
                    <a:cubicBezTo>
                      <a:pt x="477202" y="767715"/>
                      <a:pt x="477202" y="1536382"/>
                      <a:pt x="477202" y="2308860"/>
                    </a:cubicBezTo>
                    <a:close/>
                    <a:moveTo>
                      <a:pt x="452438" y="1071563"/>
                    </a:moveTo>
                    <a:cubicBezTo>
                      <a:pt x="412432" y="1071563"/>
                      <a:pt x="372427" y="1071563"/>
                      <a:pt x="332422" y="1071563"/>
                    </a:cubicBezTo>
                    <a:cubicBezTo>
                      <a:pt x="332422" y="1112520"/>
                      <a:pt x="332422" y="1150620"/>
                      <a:pt x="332422" y="1188720"/>
                    </a:cubicBezTo>
                    <a:cubicBezTo>
                      <a:pt x="374332" y="1188720"/>
                      <a:pt x="412432" y="1188720"/>
                      <a:pt x="452438" y="1188720"/>
                    </a:cubicBezTo>
                    <a:cubicBezTo>
                      <a:pt x="452438" y="1147763"/>
                      <a:pt x="452438" y="1111567"/>
                      <a:pt x="452438" y="1071563"/>
                    </a:cubicBezTo>
                    <a:close/>
                    <a:moveTo>
                      <a:pt x="298132" y="1190625"/>
                    </a:moveTo>
                    <a:cubicBezTo>
                      <a:pt x="298132" y="1147763"/>
                      <a:pt x="298132" y="1108710"/>
                      <a:pt x="298132" y="1070610"/>
                    </a:cubicBezTo>
                    <a:cubicBezTo>
                      <a:pt x="256222" y="1070610"/>
                      <a:pt x="218122" y="1070610"/>
                      <a:pt x="180975" y="1070610"/>
                    </a:cubicBezTo>
                    <a:cubicBezTo>
                      <a:pt x="180975" y="1112520"/>
                      <a:pt x="180975" y="1151573"/>
                      <a:pt x="180975" y="1190625"/>
                    </a:cubicBezTo>
                    <a:cubicBezTo>
                      <a:pt x="220980" y="1190625"/>
                      <a:pt x="257175" y="1190625"/>
                      <a:pt x="298132" y="1190625"/>
                    </a:cubicBezTo>
                    <a:close/>
                    <a:moveTo>
                      <a:pt x="27622" y="1188720"/>
                    </a:moveTo>
                    <a:cubicBezTo>
                      <a:pt x="68580" y="1188720"/>
                      <a:pt x="106680" y="1188720"/>
                      <a:pt x="146685" y="1188720"/>
                    </a:cubicBezTo>
                    <a:cubicBezTo>
                      <a:pt x="146685" y="1146810"/>
                      <a:pt x="146685" y="1108710"/>
                      <a:pt x="146685" y="1070610"/>
                    </a:cubicBezTo>
                    <a:cubicBezTo>
                      <a:pt x="104775" y="1070610"/>
                      <a:pt x="66675" y="1070610"/>
                      <a:pt x="27622" y="1070610"/>
                    </a:cubicBezTo>
                    <a:cubicBezTo>
                      <a:pt x="27622" y="1112520"/>
                      <a:pt x="27622" y="1149667"/>
                      <a:pt x="27622" y="1188720"/>
                    </a:cubicBezTo>
                    <a:close/>
                    <a:moveTo>
                      <a:pt x="28575" y="328613"/>
                    </a:moveTo>
                    <a:cubicBezTo>
                      <a:pt x="28575" y="372427"/>
                      <a:pt x="28575" y="410527"/>
                      <a:pt x="28575" y="448627"/>
                    </a:cubicBezTo>
                    <a:cubicBezTo>
                      <a:pt x="70485" y="448627"/>
                      <a:pt x="107632" y="448627"/>
                      <a:pt x="147638" y="448627"/>
                    </a:cubicBezTo>
                    <a:cubicBezTo>
                      <a:pt x="147638" y="407670"/>
                      <a:pt x="147638" y="369570"/>
                      <a:pt x="147638" y="328613"/>
                    </a:cubicBezTo>
                    <a:cubicBezTo>
                      <a:pt x="106680" y="328613"/>
                      <a:pt x="68580" y="328613"/>
                      <a:pt x="28575" y="328613"/>
                    </a:cubicBezTo>
                    <a:close/>
                    <a:moveTo>
                      <a:pt x="450532" y="744855"/>
                    </a:moveTo>
                    <a:cubicBezTo>
                      <a:pt x="450532" y="702945"/>
                      <a:pt x="450532" y="664845"/>
                      <a:pt x="450532" y="627697"/>
                    </a:cubicBezTo>
                    <a:cubicBezTo>
                      <a:pt x="408622" y="627697"/>
                      <a:pt x="369570" y="627697"/>
                      <a:pt x="331470" y="627697"/>
                    </a:cubicBezTo>
                    <a:cubicBezTo>
                      <a:pt x="331470" y="668655"/>
                      <a:pt x="331470" y="705802"/>
                      <a:pt x="331470" y="744855"/>
                    </a:cubicBezTo>
                    <a:cubicBezTo>
                      <a:pt x="371475" y="744855"/>
                      <a:pt x="409575" y="744855"/>
                      <a:pt x="450532" y="744855"/>
                    </a:cubicBezTo>
                    <a:close/>
                    <a:moveTo>
                      <a:pt x="147638" y="626745"/>
                    </a:moveTo>
                    <a:cubicBezTo>
                      <a:pt x="106680" y="626745"/>
                      <a:pt x="67627" y="626745"/>
                      <a:pt x="27622" y="626745"/>
                    </a:cubicBezTo>
                    <a:cubicBezTo>
                      <a:pt x="27622" y="667702"/>
                      <a:pt x="27622" y="706755"/>
                      <a:pt x="27622" y="743902"/>
                    </a:cubicBezTo>
                    <a:cubicBezTo>
                      <a:pt x="69532" y="743902"/>
                      <a:pt x="107632" y="743902"/>
                      <a:pt x="147638" y="743902"/>
                    </a:cubicBezTo>
                    <a:cubicBezTo>
                      <a:pt x="147638" y="702945"/>
                      <a:pt x="147638" y="665797"/>
                      <a:pt x="147638" y="626745"/>
                    </a:cubicBezTo>
                    <a:close/>
                    <a:moveTo>
                      <a:pt x="298132" y="1337310"/>
                    </a:moveTo>
                    <a:cubicBezTo>
                      <a:pt x="298132" y="1295400"/>
                      <a:pt x="298132" y="1257300"/>
                      <a:pt x="298132" y="1219200"/>
                    </a:cubicBezTo>
                    <a:cubicBezTo>
                      <a:pt x="256222" y="1219200"/>
                      <a:pt x="219075" y="1219200"/>
                      <a:pt x="180975" y="1219200"/>
                    </a:cubicBezTo>
                    <a:cubicBezTo>
                      <a:pt x="180975" y="1260157"/>
                      <a:pt x="180975" y="1298257"/>
                      <a:pt x="180975" y="1337310"/>
                    </a:cubicBezTo>
                    <a:cubicBezTo>
                      <a:pt x="220980" y="1337310"/>
                      <a:pt x="257175" y="1337310"/>
                      <a:pt x="298132" y="1337310"/>
                    </a:cubicBezTo>
                    <a:close/>
                    <a:moveTo>
                      <a:pt x="180022" y="476250"/>
                    </a:moveTo>
                    <a:cubicBezTo>
                      <a:pt x="180022" y="518160"/>
                      <a:pt x="180022" y="556260"/>
                      <a:pt x="180022" y="595313"/>
                    </a:cubicBezTo>
                    <a:cubicBezTo>
                      <a:pt x="220980" y="595313"/>
                      <a:pt x="259080" y="595313"/>
                      <a:pt x="299085" y="595313"/>
                    </a:cubicBezTo>
                    <a:cubicBezTo>
                      <a:pt x="299085" y="554355"/>
                      <a:pt x="299085" y="516255"/>
                      <a:pt x="299085" y="476250"/>
                    </a:cubicBezTo>
                    <a:cubicBezTo>
                      <a:pt x="259080" y="476250"/>
                      <a:pt x="220980" y="476250"/>
                      <a:pt x="180022" y="476250"/>
                    </a:cubicBezTo>
                    <a:close/>
                    <a:moveTo>
                      <a:pt x="452438" y="32385"/>
                    </a:moveTo>
                    <a:cubicBezTo>
                      <a:pt x="411480" y="32385"/>
                      <a:pt x="372427" y="32385"/>
                      <a:pt x="330518" y="32385"/>
                    </a:cubicBezTo>
                    <a:cubicBezTo>
                      <a:pt x="330518" y="71438"/>
                      <a:pt x="330518" y="108585"/>
                      <a:pt x="330518" y="148590"/>
                    </a:cubicBezTo>
                    <a:cubicBezTo>
                      <a:pt x="371475" y="148590"/>
                      <a:pt x="411480" y="148590"/>
                      <a:pt x="452438" y="148590"/>
                    </a:cubicBezTo>
                    <a:cubicBezTo>
                      <a:pt x="452438" y="109538"/>
                      <a:pt x="452438" y="73342"/>
                      <a:pt x="452438" y="32385"/>
                    </a:cubicBezTo>
                    <a:close/>
                    <a:moveTo>
                      <a:pt x="300038" y="31432"/>
                    </a:moveTo>
                    <a:cubicBezTo>
                      <a:pt x="257175" y="31432"/>
                      <a:pt x="219075" y="31432"/>
                      <a:pt x="180022" y="31432"/>
                    </a:cubicBezTo>
                    <a:cubicBezTo>
                      <a:pt x="180022" y="72390"/>
                      <a:pt x="180022" y="111442"/>
                      <a:pt x="180022" y="149542"/>
                    </a:cubicBezTo>
                    <a:cubicBezTo>
                      <a:pt x="221932" y="149542"/>
                      <a:pt x="260985" y="149542"/>
                      <a:pt x="300038" y="149542"/>
                    </a:cubicBezTo>
                    <a:cubicBezTo>
                      <a:pt x="300038" y="108585"/>
                      <a:pt x="300038" y="71438"/>
                      <a:pt x="300038" y="31432"/>
                    </a:cubicBezTo>
                    <a:close/>
                    <a:moveTo>
                      <a:pt x="300038" y="299085"/>
                    </a:moveTo>
                    <a:cubicBezTo>
                      <a:pt x="300038" y="257175"/>
                      <a:pt x="300038" y="220027"/>
                      <a:pt x="300038" y="180022"/>
                    </a:cubicBezTo>
                    <a:cubicBezTo>
                      <a:pt x="259080" y="180022"/>
                      <a:pt x="220027" y="180022"/>
                      <a:pt x="179070" y="180022"/>
                    </a:cubicBezTo>
                    <a:cubicBezTo>
                      <a:pt x="179070" y="220027"/>
                      <a:pt x="179070" y="258127"/>
                      <a:pt x="179070" y="299085"/>
                    </a:cubicBezTo>
                    <a:cubicBezTo>
                      <a:pt x="220027" y="299085"/>
                      <a:pt x="258127" y="299085"/>
                      <a:pt x="300038" y="299085"/>
                    </a:cubicBezTo>
                    <a:close/>
                    <a:moveTo>
                      <a:pt x="147638" y="477202"/>
                    </a:moveTo>
                    <a:cubicBezTo>
                      <a:pt x="104775" y="477202"/>
                      <a:pt x="66675" y="477202"/>
                      <a:pt x="26670" y="477202"/>
                    </a:cubicBezTo>
                    <a:cubicBezTo>
                      <a:pt x="26670" y="517207"/>
                      <a:pt x="26670" y="554355"/>
                      <a:pt x="26670" y="594360"/>
                    </a:cubicBezTo>
                    <a:cubicBezTo>
                      <a:pt x="67627" y="594360"/>
                      <a:pt x="106680" y="594360"/>
                      <a:pt x="147638" y="594360"/>
                    </a:cubicBezTo>
                    <a:cubicBezTo>
                      <a:pt x="147638" y="554355"/>
                      <a:pt x="147638" y="517207"/>
                      <a:pt x="147638" y="477202"/>
                    </a:cubicBezTo>
                    <a:close/>
                    <a:moveTo>
                      <a:pt x="450532" y="1041082"/>
                    </a:moveTo>
                    <a:cubicBezTo>
                      <a:pt x="450532" y="1001077"/>
                      <a:pt x="450532" y="962025"/>
                      <a:pt x="450532" y="923925"/>
                    </a:cubicBezTo>
                    <a:cubicBezTo>
                      <a:pt x="408622" y="923925"/>
                      <a:pt x="370522" y="923925"/>
                      <a:pt x="331470" y="923925"/>
                    </a:cubicBezTo>
                    <a:cubicBezTo>
                      <a:pt x="331470" y="964882"/>
                      <a:pt x="331470" y="1002030"/>
                      <a:pt x="331470" y="1041082"/>
                    </a:cubicBezTo>
                    <a:cubicBezTo>
                      <a:pt x="372427" y="1041082"/>
                      <a:pt x="410527" y="1041082"/>
                      <a:pt x="450532" y="1041082"/>
                    </a:cubicBezTo>
                    <a:close/>
                    <a:moveTo>
                      <a:pt x="332422" y="1218248"/>
                    </a:moveTo>
                    <a:cubicBezTo>
                      <a:pt x="332422" y="1258253"/>
                      <a:pt x="332422" y="1296353"/>
                      <a:pt x="332422" y="1336357"/>
                    </a:cubicBezTo>
                    <a:cubicBezTo>
                      <a:pt x="373380" y="1336357"/>
                      <a:pt x="410527" y="1336357"/>
                      <a:pt x="451485" y="1336357"/>
                    </a:cubicBezTo>
                    <a:cubicBezTo>
                      <a:pt x="451485" y="1296353"/>
                      <a:pt x="451485" y="1257300"/>
                      <a:pt x="451485" y="1218248"/>
                    </a:cubicBezTo>
                    <a:cubicBezTo>
                      <a:pt x="409575" y="1218248"/>
                      <a:pt x="372427" y="1218248"/>
                      <a:pt x="332422" y="1218248"/>
                    </a:cubicBezTo>
                    <a:close/>
                    <a:moveTo>
                      <a:pt x="452438" y="447675"/>
                    </a:moveTo>
                    <a:cubicBezTo>
                      <a:pt x="452438" y="406717"/>
                      <a:pt x="452438" y="369570"/>
                      <a:pt x="452438" y="329565"/>
                    </a:cubicBezTo>
                    <a:cubicBezTo>
                      <a:pt x="411480" y="329565"/>
                      <a:pt x="371475" y="329565"/>
                      <a:pt x="331470" y="329565"/>
                    </a:cubicBezTo>
                    <a:cubicBezTo>
                      <a:pt x="331470" y="370522"/>
                      <a:pt x="331470" y="408622"/>
                      <a:pt x="331470" y="447675"/>
                    </a:cubicBezTo>
                    <a:cubicBezTo>
                      <a:pt x="371475" y="447675"/>
                      <a:pt x="409575" y="447675"/>
                      <a:pt x="452438" y="447675"/>
                    </a:cubicBezTo>
                    <a:close/>
                    <a:moveTo>
                      <a:pt x="300038" y="448627"/>
                    </a:moveTo>
                    <a:cubicBezTo>
                      <a:pt x="300038" y="405765"/>
                      <a:pt x="300038" y="368617"/>
                      <a:pt x="300038" y="328613"/>
                    </a:cubicBezTo>
                    <a:cubicBezTo>
                      <a:pt x="258127" y="328613"/>
                      <a:pt x="219075" y="328613"/>
                      <a:pt x="180022" y="328613"/>
                    </a:cubicBezTo>
                    <a:cubicBezTo>
                      <a:pt x="180022" y="370522"/>
                      <a:pt x="180022" y="408622"/>
                      <a:pt x="180022" y="448627"/>
                    </a:cubicBezTo>
                    <a:cubicBezTo>
                      <a:pt x="220980" y="448627"/>
                      <a:pt x="258127" y="448627"/>
                      <a:pt x="300038" y="448627"/>
                    </a:cubicBezTo>
                    <a:close/>
                    <a:moveTo>
                      <a:pt x="146685" y="299085"/>
                    </a:moveTo>
                    <a:cubicBezTo>
                      <a:pt x="146685" y="256222"/>
                      <a:pt x="146685" y="218122"/>
                      <a:pt x="146685" y="181927"/>
                    </a:cubicBezTo>
                    <a:cubicBezTo>
                      <a:pt x="103822" y="181927"/>
                      <a:pt x="65722" y="181927"/>
                      <a:pt x="27622" y="181927"/>
                    </a:cubicBezTo>
                    <a:cubicBezTo>
                      <a:pt x="27622" y="222885"/>
                      <a:pt x="27622" y="260032"/>
                      <a:pt x="27622" y="299085"/>
                    </a:cubicBezTo>
                    <a:cubicBezTo>
                      <a:pt x="67627" y="299085"/>
                      <a:pt x="104775" y="299085"/>
                      <a:pt x="146685" y="299085"/>
                    </a:cubicBezTo>
                    <a:close/>
                    <a:moveTo>
                      <a:pt x="145732" y="889635"/>
                    </a:moveTo>
                    <a:cubicBezTo>
                      <a:pt x="145732" y="848677"/>
                      <a:pt x="145732" y="810577"/>
                      <a:pt x="145732" y="772477"/>
                    </a:cubicBezTo>
                    <a:cubicBezTo>
                      <a:pt x="103822" y="772477"/>
                      <a:pt x="66675" y="772477"/>
                      <a:pt x="28575" y="772477"/>
                    </a:cubicBezTo>
                    <a:cubicBezTo>
                      <a:pt x="28575" y="813435"/>
                      <a:pt x="28575" y="851535"/>
                      <a:pt x="28575" y="889635"/>
                    </a:cubicBezTo>
                    <a:cubicBezTo>
                      <a:pt x="70485" y="889635"/>
                      <a:pt x="107632" y="889635"/>
                      <a:pt x="145732" y="889635"/>
                    </a:cubicBezTo>
                    <a:close/>
                    <a:moveTo>
                      <a:pt x="179070" y="889635"/>
                    </a:moveTo>
                    <a:cubicBezTo>
                      <a:pt x="220027" y="889635"/>
                      <a:pt x="258127" y="889635"/>
                      <a:pt x="298132" y="889635"/>
                    </a:cubicBezTo>
                    <a:cubicBezTo>
                      <a:pt x="298132" y="848677"/>
                      <a:pt x="298132" y="810577"/>
                      <a:pt x="298132" y="772477"/>
                    </a:cubicBezTo>
                    <a:cubicBezTo>
                      <a:pt x="256222" y="772477"/>
                      <a:pt x="219075" y="772477"/>
                      <a:pt x="179070" y="772477"/>
                    </a:cubicBezTo>
                    <a:cubicBezTo>
                      <a:pt x="179070" y="812482"/>
                      <a:pt x="179070" y="849630"/>
                      <a:pt x="179070" y="889635"/>
                    </a:cubicBezTo>
                    <a:close/>
                    <a:moveTo>
                      <a:pt x="450532" y="890588"/>
                    </a:moveTo>
                    <a:cubicBezTo>
                      <a:pt x="450532" y="849630"/>
                      <a:pt x="450532" y="811530"/>
                      <a:pt x="450532" y="771525"/>
                    </a:cubicBezTo>
                    <a:cubicBezTo>
                      <a:pt x="409575" y="771525"/>
                      <a:pt x="372427" y="771525"/>
                      <a:pt x="331470" y="771525"/>
                    </a:cubicBezTo>
                    <a:cubicBezTo>
                      <a:pt x="331470" y="811530"/>
                      <a:pt x="331470" y="850582"/>
                      <a:pt x="331470" y="890588"/>
                    </a:cubicBezTo>
                    <a:cubicBezTo>
                      <a:pt x="372427" y="890588"/>
                      <a:pt x="410527" y="890588"/>
                      <a:pt x="450532" y="890588"/>
                    </a:cubicBezTo>
                    <a:close/>
                    <a:moveTo>
                      <a:pt x="298132" y="1370648"/>
                    </a:moveTo>
                    <a:cubicBezTo>
                      <a:pt x="257175" y="1370648"/>
                      <a:pt x="218122" y="1370648"/>
                      <a:pt x="180022" y="1370648"/>
                    </a:cubicBezTo>
                    <a:cubicBezTo>
                      <a:pt x="180022" y="1410653"/>
                      <a:pt x="180022" y="1447800"/>
                      <a:pt x="180022" y="1486853"/>
                    </a:cubicBezTo>
                    <a:cubicBezTo>
                      <a:pt x="220980" y="1486853"/>
                      <a:pt x="257175" y="1486853"/>
                      <a:pt x="298132" y="1486853"/>
                    </a:cubicBezTo>
                    <a:cubicBezTo>
                      <a:pt x="298132" y="1447800"/>
                      <a:pt x="298132" y="1411605"/>
                      <a:pt x="298132" y="1370648"/>
                    </a:cubicBezTo>
                    <a:close/>
                    <a:moveTo>
                      <a:pt x="299085" y="1632585"/>
                    </a:moveTo>
                    <a:cubicBezTo>
                      <a:pt x="299085" y="1590675"/>
                      <a:pt x="299085" y="1553528"/>
                      <a:pt x="299085" y="1516380"/>
                    </a:cubicBezTo>
                    <a:cubicBezTo>
                      <a:pt x="258127" y="1516380"/>
                      <a:pt x="219075" y="1516380"/>
                      <a:pt x="179070" y="1516380"/>
                    </a:cubicBezTo>
                    <a:cubicBezTo>
                      <a:pt x="179070" y="1557338"/>
                      <a:pt x="179070" y="1594485"/>
                      <a:pt x="179070" y="1632585"/>
                    </a:cubicBezTo>
                    <a:cubicBezTo>
                      <a:pt x="219075" y="1632585"/>
                      <a:pt x="256222" y="1632585"/>
                      <a:pt x="299085" y="1632585"/>
                    </a:cubicBezTo>
                    <a:close/>
                    <a:moveTo>
                      <a:pt x="146685" y="1370648"/>
                    </a:moveTo>
                    <a:cubicBezTo>
                      <a:pt x="104775" y="1370648"/>
                      <a:pt x="65722" y="1370648"/>
                      <a:pt x="28575" y="1370648"/>
                    </a:cubicBezTo>
                    <a:cubicBezTo>
                      <a:pt x="28575" y="1410653"/>
                      <a:pt x="28575" y="1447800"/>
                      <a:pt x="28575" y="1486853"/>
                    </a:cubicBezTo>
                    <a:cubicBezTo>
                      <a:pt x="69532" y="1486853"/>
                      <a:pt x="106680" y="1486853"/>
                      <a:pt x="146685" y="1486853"/>
                    </a:cubicBezTo>
                    <a:cubicBezTo>
                      <a:pt x="146685" y="1447800"/>
                      <a:pt x="146685" y="1410653"/>
                      <a:pt x="146685" y="1370648"/>
                    </a:cubicBezTo>
                    <a:close/>
                    <a:moveTo>
                      <a:pt x="449580" y="1631632"/>
                    </a:moveTo>
                    <a:cubicBezTo>
                      <a:pt x="449580" y="1591628"/>
                      <a:pt x="449580" y="1553528"/>
                      <a:pt x="449580" y="1514475"/>
                    </a:cubicBezTo>
                    <a:cubicBezTo>
                      <a:pt x="409575" y="1514475"/>
                      <a:pt x="372427" y="1514475"/>
                      <a:pt x="332422" y="1514475"/>
                    </a:cubicBezTo>
                    <a:cubicBezTo>
                      <a:pt x="332422" y="1554480"/>
                      <a:pt x="332422" y="1592580"/>
                      <a:pt x="332422" y="1631632"/>
                    </a:cubicBezTo>
                    <a:cubicBezTo>
                      <a:pt x="373380" y="1631632"/>
                      <a:pt x="410527" y="1631632"/>
                      <a:pt x="449580" y="163163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xmlns="" id="{E63F6FB3-A081-4A24-9993-4B481E0AEBBF}"/>
                  </a:ext>
                </a:extLst>
              </p:cNvPr>
              <p:cNvSpPr/>
              <p:nvPr/>
            </p:nvSpPr>
            <p:spPr>
              <a:xfrm>
                <a:off x="6153901" y="2280010"/>
                <a:ext cx="565541" cy="1976576"/>
              </a:xfrm>
              <a:custGeom>
                <a:avLst/>
                <a:gdLst>
                  <a:gd name="connsiteX0" fmla="*/ 335796 w 565541"/>
                  <a:gd name="connsiteY0" fmla="*/ 1531565 h 1976576"/>
                  <a:gd name="connsiteX1" fmla="*/ 335796 w 565541"/>
                  <a:gd name="connsiteY1" fmla="*/ 1585857 h 1976576"/>
                  <a:gd name="connsiteX2" fmla="*/ 441823 w 565541"/>
                  <a:gd name="connsiteY2" fmla="*/ 1585857 h 1976576"/>
                  <a:gd name="connsiteX3" fmla="*/ 441823 w 565541"/>
                  <a:gd name="connsiteY3" fmla="*/ 1531565 h 1976576"/>
                  <a:gd name="connsiteX4" fmla="*/ 123718 w 565541"/>
                  <a:gd name="connsiteY4" fmla="*/ 1526871 h 1976576"/>
                  <a:gd name="connsiteX5" fmla="*/ 123718 w 565541"/>
                  <a:gd name="connsiteY5" fmla="*/ 1581163 h 1976576"/>
                  <a:gd name="connsiteX6" fmla="*/ 229745 w 565541"/>
                  <a:gd name="connsiteY6" fmla="*/ 1581163 h 1976576"/>
                  <a:gd name="connsiteX7" fmla="*/ 229745 w 565541"/>
                  <a:gd name="connsiteY7" fmla="*/ 1526871 h 1976576"/>
                  <a:gd name="connsiteX8" fmla="*/ 335796 w 565541"/>
                  <a:gd name="connsiteY8" fmla="*/ 1409581 h 1976576"/>
                  <a:gd name="connsiteX9" fmla="*/ 335796 w 565541"/>
                  <a:gd name="connsiteY9" fmla="*/ 1463873 h 1976576"/>
                  <a:gd name="connsiteX10" fmla="*/ 441823 w 565541"/>
                  <a:gd name="connsiteY10" fmla="*/ 1463873 h 1976576"/>
                  <a:gd name="connsiteX11" fmla="*/ 441823 w 565541"/>
                  <a:gd name="connsiteY11" fmla="*/ 1409581 h 1976576"/>
                  <a:gd name="connsiteX12" fmla="*/ 123718 w 565541"/>
                  <a:gd name="connsiteY12" fmla="*/ 1404887 h 1976576"/>
                  <a:gd name="connsiteX13" fmla="*/ 123718 w 565541"/>
                  <a:gd name="connsiteY13" fmla="*/ 1459180 h 1976576"/>
                  <a:gd name="connsiteX14" fmla="*/ 229745 w 565541"/>
                  <a:gd name="connsiteY14" fmla="*/ 1459180 h 1976576"/>
                  <a:gd name="connsiteX15" fmla="*/ 229745 w 565541"/>
                  <a:gd name="connsiteY15" fmla="*/ 1404887 h 1976576"/>
                  <a:gd name="connsiteX16" fmla="*/ 335796 w 565541"/>
                  <a:gd name="connsiteY16" fmla="*/ 1287599 h 1976576"/>
                  <a:gd name="connsiteX17" fmla="*/ 335796 w 565541"/>
                  <a:gd name="connsiteY17" fmla="*/ 1341892 h 1976576"/>
                  <a:gd name="connsiteX18" fmla="*/ 441823 w 565541"/>
                  <a:gd name="connsiteY18" fmla="*/ 1341892 h 1976576"/>
                  <a:gd name="connsiteX19" fmla="*/ 441823 w 565541"/>
                  <a:gd name="connsiteY19" fmla="*/ 1287599 h 1976576"/>
                  <a:gd name="connsiteX20" fmla="*/ 123718 w 565541"/>
                  <a:gd name="connsiteY20" fmla="*/ 1282905 h 1976576"/>
                  <a:gd name="connsiteX21" fmla="*/ 123718 w 565541"/>
                  <a:gd name="connsiteY21" fmla="*/ 1337198 h 1976576"/>
                  <a:gd name="connsiteX22" fmla="*/ 229745 w 565541"/>
                  <a:gd name="connsiteY22" fmla="*/ 1337198 h 1976576"/>
                  <a:gd name="connsiteX23" fmla="*/ 229745 w 565541"/>
                  <a:gd name="connsiteY23" fmla="*/ 1282905 h 1976576"/>
                  <a:gd name="connsiteX24" fmla="*/ 335796 w 565541"/>
                  <a:gd name="connsiteY24" fmla="*/ 1165617 h 1976576"/>
                  <a:gd name="connsiteX25" fmla="*/ 335796 w 565541"/>
                  <a:gd name="connsiteY25" fmla="*/ 1219910 h 1976576"/>
                  <a:gd name="connsiteX26" fmla="*/ 441823 w 565541"/>
                  <a:gd name="connsiteY26" fmla="*/ 1219910 h 1976576"/>
                  <a:gd name="connsiteX27" fmla="*/ 441823 w 565541"/>
                  <a:gd name="connsiteY27" fmla="*/ 1165617 h 1976576"/>
                  <a:gd name="connsiteX28" fmla="*/ 123718 w 565541"/>
                  <a:gd name="connsiteY28" fmla="*/ 1160924 h 1976576"/>
                  <a:gd name="connsiteX29" fmla="*/ 123718 w 565541"/>
                  <a:gd name="connsiteY29" fmla="*/ 1215216 h 1976576"/>
                  <a:gd name="connsiteX30" fmla="*/ 229745 w 565541"/>
                  <a:gd name="connsiteY30" fmla="*/ 1215216 h 1976576"/>
                  <a:gd name="connsiteX31" fmla="*/ 229745 w 565541"/>
                  <a:gd name="connsiteY31" fmla="*/ 1160924 h 1976576"/>
                  <a:gd name="connsiteX32" fmla="*/ 335796 w 565541"/>
                  <a:gd name="connsiteY32" fmla="*/ 1043636 h 1976576"/>
                  <a:gd name="connsiteX33" fmla="*/ 335796 w 565541"/>
                  <a:gd name="connsiteY33" fmla="*/ 1097928 h 1976576"/>
                  <a:gd name="connsiteX34" fmla="*/ 441823 w 565541"/>
                  <a:gd name="connsiteY34" fmla="*/ 1097928 h 1976576"/>
                  <a:gd name="connsiteX35" fmla="*/ 441823 w 565541"/>
                  <a:gd name="connsiteY35" fmla="*/ 1043636 h 1976576"/>
                  <a:gd name="connsiteX36" fmla="*/ 123718 w 565541"/>
                  <a:gd name="connsiteY36" fmla="*/ 1038942 h 1976576"/>
                  <a:gd name="connsiteX37" fmla="*/ 123718 w 565541"/>
                  <a:gd name="connsiteY37" fmla="*/ 1093234 h 1976576"/>
                  <a:gd name="connsiteX38" fmla="*/ 229745 w 565541"/>
                  <a:gd name="connsiteY38" fmla="*/ 1093234 h 1976576"/>
                  <a:gd name="connsiteX39" fmla="*/ 229745 w 565541"/>
                  <a:gd name="connsiteY39" fmla="*/ 1038942 h 1976576"/>
                  <a:gd name="connsiteX40" fmla="*/ 335796 w 565541"/>
                  <a:gd name="connsiteY40" fmla="*/ 921654 h 1976576"/>
                  <a:gd name="connsiteX41" fmla="*/ 335796 w 565541"/>
                  <a:gd name="connsiteY41" fmla="*/ 975946 h 1976576"/>
                  <a:gd name="connsiteX42" fmla="*/ 441823 w 565541"/>
                  <a:gd name="connsiteY42" fmla="*/ 975946 h 1976576"/>
                  <a:gd name="connsiteX43" fmla="*/ 441823 w 565541"/>
                  <a:gd name="connsiteY43" fmla="*/ 921654 h 1976576"/>
                  <a:gd name="connsiteX44" fmla="*/ 123718 w 565541"/>
                  <a:gd name="connsiteY44" fmla="*/ 916960 h 1976576"/>
                  <a:gd name="connsiteX45" fmla="*/ 123718 w 565541"/>
                  <a:gd name="connsiteY45" fmla="*/ 971252 h 1976576"/>
                  <a:gd name="connsiteX46" fmla="*/ 229745 w 565541"/>
                  <a:gd name="connsiteY46" fmla="*/ 971252 h 1976576"/>
                  <a:gd name="connsiteX47" fmla="*/ 229745 w 565541"/>
                  <a:gd name="connsiteY47" fmla="*/ 916960 h 1976576"/>
                  <a:gd name="connsiteX48" fmla="*/ 335796 w 565541"/>
                  <a:gd name="connsiteY48" fmla="*/ 799672 h 1976576"/>
                  <a:gd name="connsiteX49" fmla="*/ 335796 w 565541"/>
                  <a:gd name="connsiteY49" fmla="*/ 853964 h 1976576"/>
                  <a:gd name="connsiteX50" fmla="*/ 441823 w 565541"/>
                  <a:gd name="connsiteY50" fmla="*/ 853964 h 1976576"/>
                  <a:gd name="connsiteX51" fmla="*/ 441823 w 565541"/>
                  <a:gd name="connsiteY51" fmla="*/ 799672 h 1976576"/>
                  <a:gd name="connsiteX52" fmla="*/ 123718 w 565541"/>
                  <a:gd name="connsiteY52" fmla="*/ 794978 h 1976576"/>
                  <a:gd name="connsiteX53" fmla="*/ 123718 w 565541"/>
                  <a:gd name="connsiteY53" fmla="*/ 849270 h 1976576"/>
                  <a:gd name="connsiteX54" fmla="*/ 229745 w 565541"/>
                  <a:gd name="connsiteY54" fmla="*/ 849270 h 1976576"/>
                  <a:gd name="connsiteX55" fmla="*/ 229745 w 565541"/>
                  <a:gd name="connsiteY55" fmla="*/ 794978 h 1976576"/>
                  <a:gd name="connsiteX56" fmla="*/ 335796 w 565541"/>
                  <a:gd name="connsiteY56" fmla="*/ 677690 h 1976576"/>
                  <a:gd name="connsiteX57" fmla="*/ 335796 w 565541"/>
                  <a:gd name="connsiteY57" fmla="*/ 731982 h 1976576"/>
                  <a:gd name="connsiteX58" fmla="*/ 441823 w 565541"/>
                  <a:gd name="connsiteY58" fmla="*/ 731982 h 1976576"/>
                  <a:gd name="connsiteX59" fmla="*/ 441823 w 565541"/>
                  <a:gd name="connsiteY59" fmla="*/ 677690 h 1976576"/>
                  <a:gd name="connsiteX60" fmla="*/ 123718 w 565541"/>
                  <a:gd name="connsiteY60" fmla="*/ 672996 h 1976576"/>
                  <a:gd name="connsiteX61" fmla="*/ 123718 w 565541"/>
                  <a:gd name="connsiteY61" fmla="*/ 727289 h 1976576"/>
                  <a:gd name="connsiteX62" fmla="*/ 229745 w 565541"/>
                  <a:gd name="connsiteY62" fmla="*/ 727289 h 1976576"/>
                  <a:gd name="connsiteX63" fmla="*/ 229745 w 565541"/>
                  <a:gd name="connsiteY63" fmla="*/ 672996 h 1976576"/>
                  <a:gd name="connsiteX64" fmla="*/ 335796 w 565541"/>
                  <a:gd name="connsiteY64" fmla="*/ 555708 h 1976576"/>
                  <a:gd name="connsiteX65" fmla="*/ 335796 w 565541"/>
                  <a:gd name="connsiteY65" fmla="*/ 610000 h 1976576"/>
                  <a:gd name="connsiteX66" fmla="*/ 441823 w 565541"/>
                  <a:gd name="connsiteY66" fmla="*/ 610000 h 1976576"/>
                  <a:gd name="connsiteX67" fmla="*/ 441823 w 565541"/>
                  <a:gd name="connsiteY67" fmla="*/ 555708 h 1976576"/>
                  <a:gd name="connsiteX68" fmla="*/ 123718 w 565541"/>
                  <a:gd name="connsiteY68" fmla="*/ 551014 h 1976576"/>
                  <a:gd name="connsiteX69" fmla="*/ 123718 w 565541"/>
                  <a:gd name="connsiteY69" fmla="*/ 605307 h 1976576"/>
                  <a:gd name="connsiteX70" fmla="*/ 229745 w 565541"/>
                  <a:gd name="connsiteY70" fmla="*/ 605307 h 1976576"/>
                  <a:gd name="connsiteX71" fmla="*/ 229745 w 565541"/>
                  <a:gd name="connsiteY71" fmla="*/ 551014 h 1976576"/>
                  <a:gd name="connsiteX72" fmla="*/ 335796 w 565541"/>
                  <a:gd name="connsiteY72" fmla="*/ 433726 h 1976576"/>
                  <a:gd name="connsiteX73" fmla="*/ 335796 w 565541"/>
                  <a:gd name="connsiteY73" fmla="*/ 488019 h 1976576"/>
                  <a:gd name="connsiteX74" fmla="*/ 441823 w 565541"/>
                  <a:gd name="connsiteY74" fmla="*/ 488019 h 1976576"/>
                  <a:gd name="connsiteX75" fmla="*/ 441823 w 565541"/>
                  <a:gd name="connsiteY75" fmla="*/ 433726 h 1976576"/>
                  <a:gd name="connsiteX76" fmla="*/ 123718 w 565541"/>
                  <a:gd name="connsiteY76" fmla="*/ 429032 h 1976576"/>
                  <a:gd name="connsiteX77" fmla="*/ 123718 w 565541"/>
                  <a:gd name="connsiteY77" fmla="*/ 483325 h 1976576"/>
                  <a:gd name="connsiteX78" fmla="*/ 229745 w 565541"/>
                  <a:gd name="connsiteY78" fmla="*/ 483325 h 1976576"/>
                  <a:gd name="connsiteX79" fmla="*/ 229745 w 565541"/>
                  <a:gd name="connsiteY79" fmla="*/ 429032 h 1976576"/>
                  <a:gd name="connsiteX80" fmla="*/ 244058 w 565541"/>
                  <a:gd name="connsiteY80" fmla="*/ 0 h 1976576"/>
                  <a:gd name="connsiteX81" fmla="*/ 321484 w 565541"/>
                  <a:gd name="connsiteY81" fmla="*/ 0 h 1976576"/>
                  <a:gd name="connsiteX82" fmla="*/ 321484 w 565541"/>
                  <a:gd name="connsiteY82" fmla="*/ 178763 h 1976576"/>
                  <a:gd name="connsiteX83" fmla="*/ 388810 w 565541"/>
                  <a:gd name="connsiteY83" fmla="*/ 178763 h 1976576"/>
                  <a:gd name="connsiteX84" fmla="*/ 388810 w 565541"/>
                  <a:gd name="connsiteY84" fmla="*/ 299617 h 1976576"/>
                  <a:gd name="connsiteX85" fmla="*/ 565541 w 565541"/>
                  <a:gd name="connsiteY85" fmla="*/ 299617 h 1976576"/>
                  <a:gd name="connsiteX86" fmla="*/ 565541 w 565541"/>
                  <a:gd name="connsiteY86" fmla="*/ 1976576 h 1976576"/>
                  <a:gd name="connsiteX87" fmla="*/ 448247 w 565541"/>
                  <a:gd name="connsiteY87" fmla="*/ 1976576 h 1976576"/>
                  <a:gd name="connsiteX88" fmla="*/ 371127 w 565541"/>
                  <a:gd name="connsiteY88" fmla="*/ 1976576 h 1976576"/>
                  <a:gd name="connsiteX89" fmla="*/ 194414 w 565541"/>
                  <a:gd name="connsiteY89" fmla="*/ 1976576 h 1976576"/>
                  <a:gd name="connsiteX90" fmla="*/ 88332 w 565541"/>
                  <a:gd name="connsiteY90" fmla="*/ 1976576 h 1976576"/>
                  <a:gd name="connsiteX91" fmla="*/ 0 w 565541"/>
                  <a:gd name="connsiteY91" fmla="*/ 1976576 h 1976576"/>
                  <a:gd name="connsiteX92" fmla="*/ 0 w 565541"/>
                  <a:gd name="connsiteY92" fmla="*/ 299617 h 1976576"/>
                  <a:gd name="connsiteX93" fmla="*/ 176731 w 565541"/>
                  <a:gd name="connsiteY93" fmla="*/ 299617 h 1976576"/>
                  <a:gd name="connsiteX94" fmla="*/ 176731 w 565541"/>
                  <a:gd name="connsiteY94" fmla="*/ 178763 h 1976576"/>
                  <a:gd name="connsiteX95" fmla="*/ 244058 w 565541"/>
                  <a:gd name="connsiteY95" fmla="*/ 178763 h 1976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565541" h="1976576">
                    <a:moveTo>
                      <a:pt x="335796" y="1531565"/>
                    </a:moveTo>
                    <a:lnTo>
                      <a:pt x="335796" y="1585857"/>
                    </a:lnTo>
                    <a:lnTo>
                      <a:pt x="441823" y="1585857"/>
                    </a:lnTo>
                    <a:lnTo>
                      <a:pt x="441823" y="1531565"/>
                    </a:lnTo>
                    <a:close/>
                    <a:moveTo>
                      <a:pt x="123718" y="1526871"/>
                    </a:moveTo>
                    <a:lnTo>
                      <a:pt x="123718" y="1581163"/>
                    </a:lnTo>
                    <a:lnTo>
                      <a:pt x="229745" y="1581163"/>
                    </a:lnTo>
                    <a:lnTo>
                      <a:pt x="229745" y="1526871"/>
                    </a:lnTo>
                    <a:close/>
                    <a:moveTo>
                      <a:pt x="335796" y="1409581"/>
                    </a:moveTo>
                    <a:lnTo>
                      <a:pt x="335796" y="1463873"/>
                    </a:lnTo>
                    <a:lnTo>
                      <a:pt x="441823" y="1463873"/>
                    </a:lnTo>
                    <a:lnTo>
                      <a:pt x="441823" y="1409581"/>
                    </a:lnTo>
                    <a:close/>
                    <a:moveTo>
                      <a:pt x="123718" y="1404887"/>
                    </a:moveTo>
                    <a:lnTo>
                      <a:pt x="123718" y="1459180"/>
                    </a:lnTo>
                    <a:lnTo>
                      <a:pt x="229745" y="1459180"/>
                    </a:lnTo>
                    <a:lnTo>
                      <a:pt x="229745" y="1404887"/>
                    </a:lnTo>
                    <a:close/>
                    <a:moveTo>
                      <a:pt x="335796" y="1287599"/>
                    </a:moveTo>
                    <a:lnTo>
                      <a:pt x="335796" y="1341892"/>
                    </a:lnTo>
                    <a:lnTo>
                      <a:pt x="441823" y="1341892"/>
                    </a:lnTo>
                    <a:lnTo>
                      <a:pt x="441823" y="1287599"/>
                    </a:lnTo>
                    <a:close/>
                    <a:moveTo>
                      <a:pt x="123718" y="1282905"/>
                    </a:moveTo>
                    <a:lnTo>
                      <a:pt x="123718" y="1337198"/>
                    </a:lnTo>
                    <a:lnTo>
                      <a:pt x="229745" y="1337198"/>
                    </a:lnTo>
                    <a:lnTo>
                      <a:pt x="229745" y="1282905"/>
                    </a:lnTo>
                    <a:close/>
                    <a:moveTo>
                      <a:pt x="335796" y="1165617"/>
                    </a:moveTo>
                    <a:lnTo>
                      <a:pt x="335796" y="1219910"/>
                    </a:lnTo>
                    <a:lnTo>
                      <a:pt x="441823" y="1219910"/>
                    </a:lnTo>
                    <a:lnTo>
                      <a:pt x="441823" y="1165617"/>
                    </a:lnTo>
                    <a:close/>
                    <a:moveTo>
                      <a:pt x="123718" y="1160924"/>
                    </a:moveTo>
                    <a:lnTo>
                      <a:pt x="123718" y="1215216"/>
                    </a:lnTo>
                    <a:lnTo>
                      <a:pt x="229745" y="1215216"/>
                    </a:lnTo>
                    <a:lnTo>
                      <a:pt x="229745" y="1160924"/>
                    </a:lnTo>
                    <a:close/>
                    <a:moveTo>
                      <a:pt x="335796" y="1043636"/>
                    </a:moveTo>
                    <a:lnTo>
                      <a:pt x="335796" y="1097928"/>
                    </a:lnTo>
                    <a:lnTo>
                      <a:pt x="441823" y="1097928"/>
                    </a:lnTo>
                    <a:lnTo>
                      <a:pt x="441823" y="1043636"/>
                    </a:lnTo>
                    <a:close/>
                    <a:moveTo>
                      <a:pt x="123718" y="1038942"/>
                    </a:moveTo>
                    <a:lnTo>
                      <a:pt x="123718" y="1093234"/>
                    </a:lnTo>
                    <a:lnTo>
                      <a:pt x="229745" y="1093234"/>
                    </a:lnTo>
                    <a:lnTo>
                      <a:pt x="229745" y="1038942"/>
                    </a:lnTo>
                    <a:close/>
                    <a:moveTo>
                      <a:pt x="335796" y="921654"/>
                    </a:moveTo>
                    <a:lnTo>
                      <a:pt x="335796" y="975946"/>
                    </a:lnTo>
                    <a:lnTo>
                      <a:pt x="441823" y="975946"/>
                    </a:lnTo>
                    <a:lnTo>
                      <a:pt x="441823" y="921654"/>
                    </a:lnTo>
                    <a:close/>
                    <a:moveTo>
                      <a:pt x="123718" y="916960"/>
                    </a:moveTo>
                    <a:lnTo>
                      <a:pt x="123718" y="971252"/>
                    </a:lnTo>
                    <a:lnTo>
                      <a:pt x="229745" y="971252"/>
                    </a:lnTo>
                    <a:lnTo>
                      <a:pt x="229745" y="916960"/>
                    </a:lnTo>
                    <a:close/>
                    <a:moveTo>
                      <a:pt x="335796" y="799672"/>
                    </a:moveTo>
                    <a:lnTo>
                      <a:pt x="335796" y="853964"/>
                    </a:lnTo>
                    <a:lnTo>
                      <a:pt x="441823" y="853964"/>
                    </a:lnTo>
                    <a:lnTo>
                      <a:pt x="441823" y="799672"/>
                    </a:lnTo>
                    <a:close/>
                    <a:moveTo>
                      <a:pt x="123718" y="794978"/>
                    </a:moveTo>
                    <a:lnTo>
                      <a:pt x="123718" y="849270"/>
                    </a:lnTo>
                    <a:lnTo>
                      <a:pt x="229745" y="849270"/>
                    </a:lnTo>
                    <a:lnTo>
                      <a:pt x="229745" y="794978"/>
                    </a:lnTo>
                    <a:close/>
                    <a:moveTo>
                      <a:pt x="335796" y="677690"/>
                    </a:moveTo>
                    <a:lnTo>
                      <a:pt x="335796" y="731982"/>
                    </a:lnTo>
                    <a:lnTo>
                      <a:pt x="441823" y="731982"/>
                    </a:lnTo>
                    <a:lnTo>
                      <a:pt x="441823" y="677690"/>
                    </a:lnTo>
                    <a:close/>
                    <a:moveTo>
                      <a:pt x="123718" y="672996"/>
                    </a:moveTo>
                    <a:lnTo>
                      <a:pt x="123718" y="727289"/>
                    </a:lnTo>
                    <a:lnTo>
                      <a:pt x="229745" y="727289"/>
                    </a:lnTo>
                    <a:lnTo>
                      <a:pt x="229745" y="672996"/>
                    </a:lnTo>
                    <a:close/>
                    <a:moveTo>
                      <a:pt x="335796" y="555708"/>
                    </a:moveTo>
                    <a:lnTo>
                      <a:pt x="335796" y="610000"/>
                    </a:lnTo>
                    <a:lnTo>
                      <a:pt x="441823" y="610000"/>
                    </a:lnTo>
                    <a:lnTo>
                      <a:pt x="441823" y="555708"/>
                    </a:lnTo>
                    <a:close/>
                    <a:moveTo>
                      <a:pt x="123718" y="551014"/>
                    </a:moveTo>
                    <a:lnTo>
                      <a:pt x="123718" y="605307"/>
                    </a:lnTo>
                    <a:lnTo>
                      <a:pt x="229745" y="605307"/>
                    </a:lnTo>
                    <a:lnTo>
                      <a:pt x="229745" y="551014"/>
                    </a:lnTo>
                    <a:close/>
                    <a:moveTo>
                      <a:pt x="335796" y="433726"/>
                    </a:moveTo>
                    <a:lnTo>
                      <a:pt x="335796" y="488019"/>
                    </a:lnTo>
                    <a:lnTo>
                      <a:pt x="441823" y="488019"/>
                    </a:lnTo>
                    <a:lnTo>
                      <a:pt x="441823" y="433726"/>
                    </a:lnTo>
                    <a:close/>
                    <a:moveTo>
                      <a:pt x="123718" y="429032"/>
                    </a:moveTo>
                    <a:lnTo>
                      <a:pt x="123718" y="483325"/>
                    </a:lnTo>
                    <a:lnTo>
                      <a:pt x="229745" y="483325"/>
                    </a:lnTo>
                    <a:lnTo>
                      <a:pt x="229745" y="429032"/>
                    </a:lnTo>
                    <a:close/>
                    <a:moveTo>
                      <a:pt x="244058" y="0"/>
                    </a:moveTo>
                    <a:lnTo>
                      <a:pt x="321484" y="0"/>
                    </a:lnTo>
                    <a:lnTo>
                      <a:pt x="321484" y="178763"/>
                    </a:lnTo>
                    <a:lnTo>
                      <a:pt x="388810" y="178763"/>
                    </a:lnTo>
                    <a:lnTo>
                      <a:pt x="388810" y="299617"/>
                    </a:lnTo>
                    <a:lnTo>
                      <a:pt x="565541" y="299617"/>
                    </a:lnTo>
                    <a:lnTo>
                      <a:pt x="565541" y="1976576"/>
                    </a:lnTo>
                    <a:lnTo>
                      <a:pt x="448247" y="1976576"/>
                    </a:lnTo>
                    <a:lnTo>
                      <a:pt x="371127" y="1976576"/>
                    </a:lnTo>
                    <a:lnTo>
                      <a:pt x="194414" y="1976576"/>
                    </a:lnTo>
                    <a:lnTo>
                      <a:pt x="88332" y="1976576"/>
                    </a:lnTo>
                    <a:lnTo>
                      <a:pt x="0" y="1976576"/>
                    </a:lnTo>
                    <a:lnTo>
                      <a:pt x="0" y="299617"/>
                    </a:lnTo>
                    <a:lnTo>
                      <a:pt x="176731" y="299617"/>
                    </a:lnTo>
                    <a:lnTo>
                      <a:pt x="176731" y="178763"/>
                    </a:lnTo>
                    <a:lnTo>
                      <a:pt x="244058" y="17876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xmlns="" id="{B6447CA1-2D32-4DA1-A223-78EF87674843}"/>
                  </a:ext>
                </a:extLst>
              </p:cNvPr>
              <p:cNvSpPr/>
              <p:nvPr/>
            </p:nvSpPr>
            <p:spPr>
              <a:xfrm>
                <a:off x="5147338" y="1925597"/>
                <a:ext cx="477157" cy="2330989"/>
              </a:xfrm>
              <a:custGeom>
                <a:avLst/>
                <a:gdLst>
                  <a:gd name="connsiteX0" fmla="*/ 285608 w 487386"/>
                  <a:gd name="connsiteY0" fmla="*/ 1339706 h 2330989"/>
                  <a:gd name="connsiteX1" fmla="*/ 285608 w 487386"/>
                  <a:gd name="connsiteY1" fmla="*/ 1414297 h 2330989"/>
                  <a:gd name="connsiteX2" fmla="*/ 356272 w 487386"/>
                  <a:gd name="connsiteY2" fmla="*/ 1414297 h 2330989"/>
                  <a:gd name="connsiteX3" fmla="*/ 356272 w 487386"/>
                  <a:gd name="connsiteY3" fmla="*/ 1339706 h 2330989"/>
                  <a:gd name="connsiteX4" fmla="*/ 285608 w 487386"/>
                  <a:gd name="connsiteY4" fmla="*/ 1339706 h 2330989"/>
                  <a:gd name="connsiteX5" fmla="*/ 31407 w 487386"/>
                  <a:gd name="connsiteY5" fmla="*/ 1338724 h 2330989"/>
                  <a:gd name="connsiteX6" fmla="*/ 31407 w 487386"/>
                  <a:gd name="connsiteY6" fmla="*/ 1414297 h 2330989"/>
                  <a:gd name="connsiteX7" fmla="*/ 258126 w 487386"/>
                  <a:gd name="connsiteY7" fmla="*/ 1414297 h 2330989"/>
                  <a:gd name="connsiteX8" fmla="*/ 258126 w 487386"/>
                  <a:gd name="connsiteY8" fmla="*/ 1338724 h 2330989"/>
                  <a:gd name="connsiteX9" fmla="*/ 31407 w 487386"/>
                  <a:gd name="connsiteY9" fmla="*/ 1338724 h 2330989"/>
                  <a:gd name="connsiteX10" fmla="*/ 385716 w 487386"/>
                  <a:gd name="connsiteY10" fmla="*/ 1245485 h 2330989"/>
                  <a:gd name="connsiteX11" fmla="*/ 385716 w 487386"/>
                  <a:gd name="connsiteY11" fmla="*/ 1318113 h 2330989"/>
                  <a:gd name="connsiteX12" fmla="*/ 453438 w 487386"/>
                  <a:gd name="connsiteY12" fmla="*/ 1318113 h 2330989"/>
                  <a:gd name="connsiteX13" fmla="*/ 453438 w 487386"/>
                  <a:gd name="connsiteY13" fmla="*/ 1245485 h 2330989"/>
                  <a:gd name="connsiteX14" fmla="*/ 385716 w 487386"/>
                  <a:gd name="connsiteY14" fmla="*/ 1245485 h 2330989"/>
                  <a:gd name="connsiteX15" fmla="*/ 32388 w 487386"/>
                  <a:gd name="connsiteY15" fmla="*/ 1243522 h 2330989"/>
                  <a:gd name="connsiteX16" fmla="*/ 32388 w 487386"/>
                  <a:gd name="connsiteY16" fmla="*/ 1318113 h 2330989"/>
                  <a:gd name="connsiteX17" fmla="*/ 102073 w 487386"/>
                  <a:gd name="connsiteY17" fmla="*/ 1318113 h 2330989"/>
                  <a:gd name="connsiteX18" fmla="*/ 102073 w 487386"/>
                  <a:gd name="connsiteY18" fmla="*/ 1243522 h 2330989"/>
                  <a:gd name="connsiteX19" fmla="*/ 32388 w 487386"/>
                  <a:gd name="connsiteY19" fmla="*/ 1243522 h 2330989"/>
                  <a:gd name="connsiteX20" fmla="*/ 130535 w 487386"/>
                  <a:gd name="connsiteY20" fmla="*/ 1242540 h 2330989"/>
                  <a:gd name="connsiteX21" fmla="*/ 130535 w 487386"/>
                  <a:gd name="connsiteY21" fmla="*/ 1317131 h 2330989"/>
                  <a:gd name="connsiteX22" fmla="*/ 356272 w 487386"/>
                  <a:gd name="connsiteY22" fmla="*/ 1317131 h 2330989"/>
                  <a:gd name="connsiteX23" fmla="*/ 356272 w 487386"/>
                  <a:gd name="connsiteY23" fmla="*/ 1242540 h 2330989"/>
                  <a:gd name="connsiteX24" fmla="*/ 130535 w 487386"/>
                  <a:gd name="connsiteY24" fmla="*/ 1242540 h 2330989"/>
                  <a:gd name="connsiteX25" fmla="*/ 128572 w 487386"/>
                  <a:gd name="connsiteY25" fmla="*/ 1149301 h 2330989"/>
                  <a:gd name="connsiteX26" fmla="*/ 128572 w 487386"/>
                  <a:gd name="connsiteY26" fmla="*/ 1220947 h 2330989"/>
                  <a:gd name="connsiteX27" fmla="*/ 199237 w 487386"/>
                  <a:gd name="connsiteY27" fmla="*/ 1220947 h 2330989"/>
                  <a:gd name="connsiteX28" fmla="*/ 199237 w 487386"/>
                  <a:gd name="connsiteY28" fmla="*/ 1149301 h 2330989"/>
                  <a:gd name="connsiteX29" fmla="*/ 128572 w 487386"/>
                  <a:gd name="connsiteY29" fmla="*/ 1149301 h 2330989"/>
                  <a:gd name="connsiteX30" fmla="*/ 226720 w 487386"/>
                  <a:gd name="connsiteY30" fmla="*/ 1148319 h 2330989"/>
                  <a:gd name="connsiteX31" fmla="*/ 226720 w 487386"/>
                  <a:gd name="connsiteY31" fmla="*/ 1219966 h 2330989"/>
                  <a:gd name="connsiteX32" fmla="*/ 453438 w 487386"/>
                  <a:gd name="connsiteY32" fmla="*/ 1219966 h 2330989"/>
                  <a:gd name="connsiteX33" fmla="*/ 453438 w 487386"/>
                  <a:gd name="connsiteY33" fmla="*/ 1148319 h 2330989"/>
                  <a:gd name="connsiteX34" fmla="*/ 226720 w 487386"/>
                  <a:gd name="connsiteY34" fmla="*/ 1148319 h 2330989"/>
                  <a:gd name="connsiteX35" fmla="*/ 128572 w 487386"/>
                  <a:gd name="connsiteY35" fmla="*/ 1050172 h 2330989"/>
                  <a:gd name="connsiteX36" fmla="*/ 128572 w 487386"/>
                  <a:gd name="connsiteY36" fmla="*/ 1121820 h 2330989"/>
                  <a:gd name="connsiteX37" fmla="*/ 357254 w 487386"/>
                  <a:gd name="connsiteY37" fmla="*/ 1121820 h 2330989"/>
                  <a:gd name="connsiteX38" fmla="*/ 357254 w 487386"/>
                  <a:gd name="connsiteY38" fmla="*/ 1050172 h 2330989"/>
                  <a:gd name="connsiteX39" fmla="*/ 128572 w 487386"/>
                  <a:gd name="connsiteY39" fmla="*/ 1050172 h 2330989"/>
                  <a:gd name="connsiteX40" fmla="*/ 32388 w 487386"/>
                  <a:gd name="connsiteY40" fmla="*/ 1050172 h 2330989"/>
                  <a:gd name="connsiteX41" fmla="*/ 32388 w 487386"/>
                  <a:gd name="connsiteY41" fmla="*/ 1122800 h 2330989"/>
                  <a:gd name="connsiteX42" fmla="*/ 103055 w 487386"/>
                  <a:gd name="connsiteY42" fmla="*/ 1122800 h 2330989"/>
                  <a:gd name="connsiteX43" fmla="*/ 103055 w 487386"/>
                  <a:gd name="connsiteY43" fmla="*/ 1050172 h 2330989"/>
                  <a:gd name="connsiteX44" fmla="*/ 32388 w 487386"/>
                  <a:gd name="connsiteY44" fmla="*/ 1050172 h 2330989"/>
                  <a:gd name="connsiteX45" fmla="*/ 383754 w 487386"/>
                  <a:gd name="connsiteY45" fmla="*/ 953007 h 2330989"/>
                  <a:gd name="connsiteX46" fmla="*/ 383754 w 487386"/>
                  <a:gd name="connsiteY46" fmla="*/ 1024654 h 2330989"/>
                  <a:gd name="connsiteX47" fmla="*/ 452457 w 487386"/>
                  <a:gd name="connsiteY47" fmla="*/ 1024654 h 2330989"/>
                  <a:gd name="connsiteX48" fmla="*/ 452457 w 487386"/>
                  <a:gd name="connsiteY48" fmla="*/ 953007 h 2330989"/>
                  <a:gd name="connsiteX49" fmla="*/ 383754 w 487386"/>
                  <a:gd name="connsiteY49" fmla="*/ 953007 h 2330989"/>
                  <a:gd name="connsiteX50" fmla="*/ 30425 w 487386"/>
                  <a:gd name="connsiteY50" fmla="*/ 953007 h 2330989"/>
                  <a:gd name="connsiteX51" fmla="*/ 30425 w 487386"/>
                  <a:gd name="connsiteY51" fmla="*/ 1023673 h 2330989"/>
                  <a:gd name="connsiteX52" fmla="*/ 259108 w 487386"/>
                  <a:gd name="connsiteY52" fmla="*/ 1023673 h 2330989"/>
                  <a:gd name="connsiteX53" fmla="*/ 259108 w 487386"/>
                  <a:gd name="connsiteY53" fmla="*/ 953007 h 2330989"/>
                  <a:gd name="connsiteX54" fmla="*/ 30425 w 487386"/>
                  <a:gd name="connsiteY54" fmla="*/ 953007 h 2330989"/>
                  <a:gd name="connsiteX55" fmla="*/ 286589 w 487386"/>
                  <a:gd name="connsiteY55" fmla="*/ 952025 h 2330989"/>
                  <a:gd name="connsiteX56" fmla="*/ 286589 w 487386"/>
                  <a:gd name="connsiteY56" fmla="*/ 1023673 h 2330989"/>
                  <a:gd name="connsiteX57" fmla="*/ 357254 w 487386"/>
                  <a:gd name="connsiteY57" fmla="*/ 1023673 h 2330989"/>
                  <a:gd name="connsiteX58" fmla="*/ 357254 w 487386"/>
                  <a:gd name="connsiteY58" fmla="*/ 952025 h 2330989"/>
                  <a:gd name="connsiteX59" fmla="*/ 286589 w 487386"/>
                  <a:gd name="connsiteY59" fmla="*/ 952025 h 2330989"/>
                  <a:gd name="connsiteX60" fmla="*/ 382772 w 487386"/>
                  <a:gd name="connsiteY60" fmla="*/ 854860 h 2330989"/>
                  <a:gd name="connsiteX61" fmla="*/ 382772 w 487386"/>
                  <a:gd name="connsiteY61" fmla="*/ 927489 h 2330989"/>
                  <a:gd name="connsiteX62" fmla="*/ 452457 w 487386"/>
                  <a:gd name="connsiteY62" fmla="*/ 927489 h 2330989"/>
                  <a:gd name="connsiteX63" fmla="*/ 452457 w 487386"/>
                  <a:gd name="connsiteY63" fmla="*/ 854860 h 2330989"/>
                  <a:gd name="connsiteX64" fmla="*/ 382772 w 487386"/>
                  <a:gd name="connsiteY64" fmla="*/ 854860 h 2330989"/>
                  <a:gd name="connsiteX65" fmla="*/ 286589 w 487386"/>
                  <a:gd name="connsiteY65" fmla="*/ 853878 h 2330989"/>
                  <a:gd name="connsiteX66" fmla="*/ 286589 w 487386"/>
                  <a:gd name="connsiteY66" fmla="*/ 927489 h 2330989"/>
                  <a:gd name="connsiteX67" fmla="*/ 355291 w 487386"/>
                  <a:gd name="connsiteY67" fmla="*/ 927489 h 2330989"/>
                  <a:gd name="connsiteX68" fmla="*/ 355291 w 487386"/>
                  <a:gd name="connsiteY68" fmla="*/ 853878 h 2330989"/>
                  <a:gd name="connsiteX69" fmla="*/ 286589 w 487386"/>
                  <a:gd name="connsiteY69" fmla="*/ 853878 h 2330989"/>
                  <a:gd name="connsiteX70" fmla="*/ 384735 w 487386"/>
                  <a:gd name="connsiteY70" fmla="*/ 756713 h 2330989"/>
                  <a:gd name="connsiteX71" fmla="*/ 384735 w 487386"/>
                  <a:gd name="connsiteY71" fmla="*/ 829342 h 2330989"/>
                  <a:gd name="connsiteX72" fmla="*/ 453438 w 487386"/>
                  <a:gd name="connsiteY72" fmla="*/ 829342 h 2330989"/>
                  <a:gd name="connsiteX73" fmla="*/ 453438 w 487386"/>
                  <a:gd name="connsiteY73" fmla="*/ 756713 h 2330989"/>
                  <a:gd name="connsiteX74" fmla="*/ 384735 w 487386"/>
                  <a:gd name="connsiteY74" fmla="*/ 756713 h 2330989"/>
                  <a:gd name="connsiteX75" fmla="*/ 130535 w 487386"/>
                  <a:gd name="connsiteY75" fmla="*/ 756713 h 2330989"/>
                  <a:gd name="connsiteX76" fmla="*/ 130535 w 487386"/>
                  <a:gd name="connsiteY76" fmla="*/ 829342 h 2330989"/>
                  <a:gd name="connsiteX77" fmla="*/ 357254 w 487386"/>
                  <a:gd name="connsiteY77" fmla="*/ 829342 h 2330989"/>
                  <a:gd name="connsiteX78" fmla="*/ 357254 w 487386"/>
                  <a:gd name="connsiteY78" fmla="*/ 756713 h 2330989"/>
                  <a:gd name="connsiteX79" fmla="*/ 130535 w 487386"/>
                  <a:gd name="connsiteY79" fmla="*/ 756713 h 2330989"/>
                  <a:gd name="connsiteX80" fmla="*/ 32388 w 487386"/>
                  <a:gd name="connsiteY80" fmla="*/ 755731 h 2330989"/>
                  <a:gd name="connsiteX81" fmla="*/ 32388 w 487386"/>
                  <a:gd name="connsiteY81" fmla="*/ 830323 h 2330989"/>
                  <a:gd name="connsiteX82" fmla="*/ 102073 w 487386"/>
                  <a:gd name="connsiteY82" fmla="*/ 830323 h 2330989"/>
                  <a:gd name="connsiteX83" fmla="*/ 102073 w 487386"/>
                  <a:gd name="connsiteY83" fmla="*/ 755731 h 2330989"/>
                  <a:gd name="connsiteX84" fmla="*/ 32388 w 487386"/>
                  <a:gd name="connsiteY84" fmla="*/ 755731 h 2330989"/>
                  <a:gd name="connsiteX85" fmla="*/ 382772 w 487386"/>
                  <a:gd name="connsiteY85" fmla="*/ 658566 h 2330989"/>
                  <a:gd name="connsiteX86" fmla="*/ 382772 w 487386"/>
                  <a:gd name="connsiteY86" fmla="*/ 733158 h 2330989"/>
                  <a:gd name="connsiteX87" fmla="*/ 452457 w 487386"/>
                  <a:gd name="connsiteY87" fmla="*/ 733158 h 2330989"/>
                  <a:gd name="connsiteX88" fmla="*/ 452457 w 487386"/>
                  <a:gd name="connsiteY88" fmla="*/ 658566 h 2330989"/>
                  <a:gd name="connsiteX89" fmla="*/ 382772 w 487386"/>
                  <a:gd name="connsiteY89" fmla="*/ 658566 h 2330989"/>
                  <a:gd name="connsiteX90" fmla="*/ 31407 w 487386"/>
                  <a:gd name="connsiteY90" fmla="*/ 658566 h 2330989"/>
                  <a:gd name="connsiteX91" fmla="*/ 31407 w 487386"/>
                  <a:gd name="connsiteY91" fmla="*/ 735121 h 2330989"/>
                  <a:gd name="connsiteX92" fmla="*/ 259108 w 487386"/>
                  <a:gd name="connsiteY92" fmla="*/ 735121 h 2330989"/>
                  <a:gd name="connsiteX93" fmla="*/ 259108 w 487386"/>
                  <a:gd name="connsiteY93" fmla="*/ 658566 h 2330989"/>
                  <a:gd name="connsiteX94" fmla="*/ 31407 w 487386"/>
                  <a:gd name="connsiteY94" fmla="*/ 658566 h 2330989"/>
                  <a:gd name="connsiteX95" fmla="*/ 226720 w 487386"/>
                  <a:gd name="connsiteY95" fmla="*/ 561400 h 2330989"/>
                  <a:gd name="connsiteX96" fmla="*/ 226720 w 487386"/>
                  <a:gd name="connsiteY96" fmla="*/ 638937 h 2330989"/>
                  <a:gd name="connsiteX97" fmla="*/ 451475 w 487386"/>
                  <a:gd name="connsiteY97" fmla="*/ 638937 h 2330989"/>
                  <a:gd name="connsiteX98" fmla="*/ 451475 w 487386"/>
                  <a:gd name="connsiteY98" fmla="*/ 561400 h 2330989"/>
                  <a:gd name="connsiteX99" fmla="*/ 226720 w 487386"/>
                  <a:gd name="connsiteY99" fmla="*/ 561400 h 2330989"/>
                  <a:gd name="connsiteX100" fmla="*/ 128572 w 487386"/>
                  <a:gd name="connsiteY100" fmla="*/ 561400 h 2330989"/>
                  <a:gd name="connsiteX101" fmla="*/ 128572 w 487386"/>
                  <a:gd name="connsiteY101" fmla="*/ 636974 h 2330989"/>
                  <a:gd name="connsiteX102" fmla="*/ 198257 w 487386"/>
                  <a:gd name="connsiteY102" fmla="*/ 636974 h 2330989"/>
                  <a:gd name="connsiteX103" fmla="*/ 198257 w 487386"/>
                  <a:gd name="connsiteY103" fmla="*/ 561400 h 2330989"/>
                  <a:gd name="connsiteX104" fmla="*/ 128572 w 487386"/>
                  <a:gd name="connsiteY104" fmla="*/ 561400 h 2330989"/>
                  <a:gd name="connsiteX105" fmla="*/ 129554 w 487386"/>
                  <a:gd name="connsiteY105" fmla="*/ 464235 h 2330989"/>
                  <a:gd name="connsiteX106" fmla="*/ 129554 w 487386"/>
                  <a:gd name="connsiteY106" fmla="*/ 540790 h 2330989"/>
                  <a:gd name="connsiteX107" fmla="*/ 356272 w 487386"/>
                  <a:gd name="connsiteY107" fmla="*/ 540790 h 2330989"/>
                  <a:gd name="connsiteX108" fmla="*/ 356272 w 487386"/>
                  <a:gd name="connsiteY108" fmla="*/ 464235 h 2330989"/>
                  <a:gd name="connsiteX109" fmla="*/ 129554 w 487386"/>
                  <a:gd name="connsiteY109" fmla="*/ 464235 h 2330989"/>
                  <a:gd name="connsiteX110" fmla="*/ 34352 w 487386"/>
                  <a:gd name="connsiteY110" fmla="*/ 463253 h 2330989"/>
                  <a:gd name="connsiteX111" fmla="*/ 34352 w 487386"/>
                  <a:gd name="connsiteY111" fmla="*/ 539808 h 2330989"/>
                  <a:gd name="connsiteX112" fmla="*/ 102073 w 487386"/>
                  <a:gd name="connsiteY112" fmla="*/ 539808 h 2330989"/>
                  <a:gd name="connsiteX113" fmla="*/ 102073 w 487386"/>
                  <a:gd name="connsiteY113" fmla="*/ 463253 h 2330989"/>
                  <a:gd name="connsiteX114" fmla="*/ 34352 w 487386"/>
                  <a:gd name="connsiteY114" fmla="*/ 463253 h 2330989"/>
                  <a:gd name="connsiteX115" fmla="*/ 384735 w 487386"/>
                  <a:gd name="connsiteY115" fmla="*/ 462272 h 2330989"/>
                  <a:gd name="connsiteX116" fmla="*/ 384735 w 487386"/>
                  <a:gd name="connsiteY116" fmla="*/ 540790 h 2330989"/>
                  <a:gd name="connsiteX117" fmla="*/ 451475 w 487386"/>
                  <a:gd name="connsiteY117" fmla="*/ 540790 h 2330989"/>
                  <a:gd name="connsiteX118" fmla="*/ 451475 w 487386"/>
                  <a:gd name="connsiteY118" fmla="*/ 462272 h 2330989"/>
                  <a:gd name="connsiteX119" fmla="*/ 384735 w 487386"/>
                  <a:gd name="connsiteY119" fmla="*/ 462272 h 2330989"/>
                  <a:gd name="connsiteX120" fmla="*/ 52999 w 487386"/>
                  <a:gd name="connsiteY120" fmla="*/ 286589 h 2330989"/>
                  <a:gd name="connsiteX121" fmla="*/ 52999 w 487386"/>
                  <a:gd name="connsiteY121" fmla="*/ 364126 h 2330989"/>
                  <a:gd name="connsiteX122" fmla="*/ 192368 w 487386"/>
                  <a:gd name="connsiteY122" fmla="*/ 364126 h 2330989"/>
                  <a:gd name="connsiteX123" fmla="*/ 192368 w 487386"/>
                  <a:gd name="connsiteY123" fmla="*/ 286589 h 2330989"/>
                  <a:gd name="connsiteX124" fmla="*/ 52999 w 487386"/>
                  <a:gd name="connsiteY124" fmla="*/ 286589 h 2330989"/>
                  <a:gd name="connsiteX125" fmla="*/ 295422 w 487386"/>
                  <a:gd name="connsiteY125" fmla="*/ 285608 h 2330989"/>
                  <a:gd name="connsiteX126" fmla="*/ 295422 w 487386"/>
                  <a:gd name="connsiteY126" fmla="*/ 364126 h 2330989"/>
                  <a:gd name="connsiteX127" fmla="*/ 434790 w 487386"/>
                  <a:gd name="connsiteY127" fmla="*/ 364126 h 2330989"/>
                  <a:gd name="connsiteX128" fmla="*/ 434790 w 487386"/>
                  <a:gd name="connsiteY128" fmla="*/ 285608 h 2330989"/>
                  <a:gd name="connsiteX129" fmla="*/ 295422 w 487386"/>
                  <a:gd name="connsiteY129" fmla="*/ 285608 h 2330989"/>
                  <a:gd name="connsiteX130" fmla="*/ 51036 w 487386"/>
                  <a:gd name="connsiteY130" fmla="*/ 186479 h 2330989"/>
                  <a:gd name="connsiteX131" fmla="*/ 51036 w 487386"/>
                  <a:gd name="connsiteY131" fmla="*/ 259108 h 2330989"/>
                  <a:gd name="connsiteX132" fmla="*/ 190405 w 487386"/>
                  <a:gd name="connsiteY132" fmla="*/ 259108 h 2330989"/>
                  <a:gd name="connsiteX133" fmla="*/ 190405 w 487386"/>
                  <a:gd name="connsiteY133" fmla="*/ 186479 h 2330989"/>
                  <a:gd name="connsiteX134" fmla="*/ 51036 w 487386"/>
                  <a:gd name="connsiteY134" fmla="*/ 186479 h 2330989"/>
                  <a:gd name="connsiteX135" fmla="*/ 294440 w 487386"/>
                  <a:gd name="connsiteY135" fmla="*/ 185498 h 2330989"/>
                  <a:gd name="connsiteX136" fmla="*/ 294440 w 487386"/>
                  <a:gd name="connsiteY136" fmla="*/ 260090 h 2330989"/>
                  <a:gd name="connsiteX137" fmla="*/ 432828 w 487386"/>
                  <a:gd name="connsiteY137" fmla="*/ 260090 h 2330989"/>
                  <a:gd name="connsiteX138" fmla="*/ 432828 w 487386"/>
                  <a:gd name="connsiteY138" fmla="*/ 185498 h 2330989"/>
                  <a:gd name="connsiteX139" fmla="*/ 294440 w 487386"/>
                  <a:gd name="connsiteY139" fmla="*/ 185498 h 2330989"/>
                  <a:gd name="connsiteX140" fmla="*/ 52999 w 487386"/>
                  <a:gd name="connsiteY140" fmla="*/ 89314 h 2330989"/>
                  <a:gd name="connsiteX141" fmla="*/ 52999 w 487386"/>
                  <a:gd name="connsiteY141" fmla="*/ 158017 h 2330989"/>
                  <a:gd name="connsiteX142" fmla="*/ 191387 w 487386"/>
                  <a:gd name="connsiteY142" fmla="*/ 158017 h 2330989"/>
                  <a:gd name="connsiteX143" fmla="*/ 191387 w 487386"/>
                  <a:gd name="connsiteY143" fmla="*/ 89314 h 2330989"/>
                  <a:gd name="connsiteX144" fmla="*/ 52999 w 487386"/>
                  <a:gd name="connsiteY144" fmla="*/ 89314 h 2330989"/>
                  <a:gd name="connsiteX145" fmla="*/ 296403 w 487386"/>
                  <a:gd name="connsiteY145" fmla="*/ 87351 h 2330989"/>
                  <a:gd name="connsiteX146" fmla="*/ 296403 w 487386"/>
                  <a:gd name="connsiteY146" fmla="*/ 158998 h 2330989"/>
                  <a:gd name="connsiteX147" fmla="*/ 432828 w 487386"/>
                  <a:gd name="connsiteY147" fmla="*/ 158998 h 2330989"/>
                  <a:gd name="connsiteX148" fmla="*/ 432828 w 487386"/>
                  <a:gd name="connsiteY148" fmla="*/ 87351 h 2330989"/>
                  <a:gd name="connsiteX149" fmla="*/ 296403 w 487386"/>
                  <a:gd name="connsiteY149" fmla="*/ 87351 h 2330989"/>
                  <a:gd name="connsiteX150" fmla="*/ 26499 w 487386"/>
                  <a:gd name="connsiteY150" fmla="*/ 0 h 2330989"/>
                  <a:gd name="connsiteX151" fmla="*/ 219849 w 487386"/>
                  <a:gd name="connsiteY151" fmla="*/ 0 h 2330989"/>
                  <a:gd name="connsiteX152" fmla="*/ 219849 w 487386"/>
                  <a:gd name="connsiteY152" fmla="*/ 111888 h 2330989"/>
                  <a:gd name="connsiteX153" fmla="*/ 219849 w 487386"/>
                  <a:gd name="connsiteY153" fmla="*/ 337625 h 2330989"/>
                  <a:gd name="connsiteX154" fmla="*/ 263033 w 487386"/>
                  <a:gd name="connsiteY154" fmla="*/ 366088 h 2330989"/>
                  <a:gd name="connsiteX155" fmla="*/ 263033 w 487386"/>
                  <a:gd name="connsiteY155" fmla="*/ 2945 h 2330989"/>
                  <a:gd name="connsiteX156" fmla="*/ 461290 w 487386"/>
                  <a:gd name="connsiteY156" fmla="*/ 2945 h 2330989"/>
                  <a:gd name="connsiteX157" fmla="*/ 463253 w 487386"/>
                  <a:gd name="connsiteY157" fmla="*/ 330756 h 2330989"/>
                  <a:gd name="connsiteX158" fmla="*/ 481901 w 487386"/>
                  <a:gd name="connsiteY158" fmla="*/ 1297502 h 2330989"/>
                  <a:gd name="connsiteX159" fmla="*/ 483863 w 487386"/>
                  <a:gd name="connsiteY159" fmla="*/ 2269156 h 2330989"/>
                  <a:gd name="connsiteX160" fmla="*/ 483863 w 487386"/>
                  <a:gd name="connsiteY160" fmla="*/ 2330989 h 2330989"/>
                  <a:gd name="connsiteX161" fmla="*/ 0 w 487386"/>
                  <a:gd name="connsiteY161" fmla="*/ 2330989 h 2330989"/>
                  <a:gd name="connsiteX162" fmla="*/ 0 w 487386"/>
                  <a:gd name="connsiteY162" fmla="*/ 2284859 h 2330989"/>
                  <a:gd name="connsiteX163" fmla="*/ 0 w 487386"/>
                  <a:gd name="connsiteY163" fmla="*/ 421051 h 2330989"/>
                  <a:gd name="connsiteX164" fmla="*/ 26499 w 487386"/>
                  <a:gd name="connsiteY164" fmla="*/ 0 h 233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</a:cxnLst>
                <a:rect l="l" t="t" r="r" b="b"/>
                <a:pathLst>
                  <a:path w="487386" h="2330989">
                    <a:moveTo>
                      <a:pt x="285608" y="1339706"/>
                    </a:moveTo>
                    <a:cubicBezTo>
                      <a:pt x="285608" y="1366205"/>
                      <a:pt x="285608" y="1388779"/>
                      <a:pt x="285608" y="1414297"/>
                    </a:cubicBezTo>
                    <a:cubicBezTo>
                      <a:pt x="312107" y="1414297"/>
                      <a:pt x="333699" y="1414297"/>
                      <a:pt x="356272" y="1414297"/>
                    </a:cubicBezTo>
                    <a:cubicBezTo>
                      <a:pt x="356272" y="1387797"/>
                      <a:pt x="356272" y="1364242"/>
                      <a:pt x="356272" y="1339706"/>
                    </a:cubicBezTo>
                    <a:cubicBezTo>
                      <a:pt x="331736" y="1339706"/>
                      <a:pt x="309163" y="1339706"/>
                      <a:pt x="285608" y="1339706"/>
                    </a:cubicBezTo>
                    <a:close/>
                    <a:moveTo>
                      <a:pt x="31407" y="1338724"/>
                    </a:moveTo>
                    <a:cubicBezTo>
                      <a:pt x="31407" y="1366205"/>
                      <a:pt x="31407" y="1389760"/>
                      <a:pt x="31407" y="1414297"/>
                    </a:cubicBezTo>
                    <a:cubicBezTo>
                      <a:pt x="108942" y="1414297"/>
                      <a:pt x="183534" y="1414297"/>
                      <a:pt x="258126" y="1414297"/>
                    </a:cubicBezTo>
                    <a:cubicBezTo>
                      <a:pt x="258126" y="1386816"/>
                      <a:pt x="258126" y="1363261"/>
                      <a:pt x="258126" y="1338724"/>
                    </a:cubicBezTo>
                    <a:cubicBezTo>
                      <a:pt x="180590" y="1338724"/>
                      <a:pt x="106980" y="1338724"/>
                      <a:pt x="31407" y="1338724"/>
                    </a:cubicBezTo>
                    <a:close/>
                    <a:moveTo>
                      <a:pt x="385716" y="1245485"/>
                    </a:moveTo>
                    <a:cubicBezTo>
                      <a:pt x="385716" y="1271984"/>
                      <a:pt x="385716" y="1295539"/>
                      <a:pt x="385716" y="1318113"/>
                    </a:cubicBezTo>
                    <a:cubicBezTo>
                      <a:pt x="410253" y="1318113"/>
                      <a:pt x="430864" y="1318113"/>
                      <a:pt x="453438" y="1318113"/>
                    </a:cubicBezTo>
                    <a:cubicBezTo>
                      <a:pt x="453438" y="1293576"/>
                      <a:pt x="453438" y="1271003"/>
                      <a:pt x="453438" y="1245485"/>
                    </a:cubicBezTo>
                    <a:cubicBezTo>
                      <a:pt x="427920" y="1245485"/>
                      <a:pt x="406328" y="1245485"/>
                      <a:pt x="385716" y="1245485"/>
                    </a:cubicBezTo>
                    <a:close/>
                    <a:moveTo>
                      <a:pt x="32388" y="1243522"/>
                    </a:moveTo>
                    <a:cubicBezTo>
                      <a:pt x="32388" y="1270021"/>
                      <a:pt x="32388" y="1292595"/>
                      <a:pt x="32388" y="1318113"/>
                    </a:cubicBezTo>
                    <a:cubicBezTo>
                      <a:pt x="55943" y="1318113"/>
                      <a:pt x="78518" y="1318113"/>
                      <a:pt x="102073" y="1318113"/>
                    </a:cubicBezTo>
                    <a:cubicBezTo>
                      <a:pt x="102073" y="1292595"/>
                      <a:pt x="102073" y="1269040"/>
                      <a:pt x="102073" y="1243522"/>
                    </a:cubicBezTo>
                    <a:cubicBezTo>
                      <a:pt x="77536" y="1243522"/>
                      <a:pt x="55943" y="1243522"/>
                      <a:pt x="32388" y="1243522"/>
                    </a:cubicBezTo>
                    <a:close/>
                    <a:moveTo>
                      <a:pt x="130535" y="1242540"/>
                    </a:moveTo>
                    <a:cubicBezTo>
                      <a:pt x="130535" y="1271003"/>
                      <a:pt x="130535" y="1294558"/>
                      <a:pt x="130535" y="1317131"/>
                    </a:cubicBezTo>
                    <a:cubicBezTo>
                      <a:pt x="208071" y="1317131"/>
                      <a:pt x="281681" y="1317131"/>
                      <a:pt x="356272" y="1317131"/>
                    </a:cubicBezTo>
                    <a:cubicBezTo>
                      <a:pt x="356272" y="1290632"/>
                      <a:pt x="356272" y="1267077"/>
                      <a:pt x="356272" y="1242540"/>
                    </a:cubicBezTo>
                    <a:cubicBezTo>
                      <a:pt x="278737" y="1242540"/>
                      <a:pt x="206108" y="1242540"/>
                      <a:pt x="130535" y="1242540"/>
                    </a:cubicBezTo>
                    <a:close/>
                    <a:moveTo>
                      <a:pt x="128572" y="1149301"/>
                    </a:moveTo>
                    <a:cubicBezTo>
                      <a:pt x="128572" y="1174819"/>
                      <a:pt x="128572" y="1197392"/>
                      <a:pt x="128572" y="1220947"/>
                    </a:cubicBezTo>
                    <a:cubicBezTo>
                      <a:pt x="153109" y="1220947"/>
                      <a:pt x="174701" y="1220947"/>
                      <a:pt x="199237" y="1220947"/>
                    </a:cubicBezTo>
                    <a:cubicBezTo>
                      <a:pt x="199237" y="1193466"/>
                      <a:pt x="199237" y="1171874"/>
                      <a:pt x="199237" y="1149301"/>
                    </a:cubicBezTo>
                    <a:cubicBezTo>
                      <a:pt x="173719" y="1149301"/>
                      <a:pt x="151146" y="1149301"/>
                      <a:pt x="128572" y="1149301"/>
                    </a:cubicBezTo>
                    <a:close/>
                    <a:moveTo>
                      <a:pt x="226720" y="1148319"/>
                    </a:moveTo>
                    <a:cubicBezTo>
                      <a:pt x="226720" y="1174819"/>
                      <a:pt x="226720" y="1196411"/>
                      <a:pt x="226720" y="1219966"/>
                    </a:cubicBezTo>
                    <a:cubicBezTo>
                      <a:pt x="303273" y="1219966"/>
                      <a:pt x="377866" y="1219966"/>
                      <a:pt x="453438" y="1219966"/>
                    </a:cubicBezTo>
                    <a:cubicBezTo>
                      <a:pt x="453438" y="1195429"/>
                      <a:pt x="453438" y="1172856"/>
                      <a:pt x="453438" y="1148319"/>
                    </a:cubicBezTo>
                    <a:cubicBezTo>
                      <a:pt x="373940" y="1148319"/>
                      <a:pt x="300329" y="1148319"/>
                      <a:pt x="226720" y="1148319"/>
                    </a:cubicBezTo>
                    <a:close/>
                    <a:moveTo>
                      <a:pt x="128572" y="1050172"/>
                    </a:moveTo>
                    <a:cubicBezTo>
                      <a:pt x="128572" y="1075690"/>
                      <a:pt x="128572" y="1098264"/>
                      <a:pt x="128572" y="1121820"/>
                    </a:cubicBezTo>
                    <a:cubicBezTo>
                      <a:pt x="206108" y="1121820"/>
                      <a:pt x="280700" y="1121820"/>
                      <a:pt x="357254" y="1121820"/>
                    </a:cubicBezTo>
                    <a:cubicBezTo>
                      <a:pt x="357254" y="1096301"/>
                      <a:pt x="357254" y="1074709"/>
                      <a:pt x="357254" y="1050172"/>
                    </a:cubicBezTo>
                    <a:cubicBezTo>
                      <a:pt x="279719" y="1050172"/>
                      <a:pt x="204145" y="1050172"/>
                      <a:pt x="128572" y="1050172"/>
                    </a:cubicBezTo>
                    <a:close/>
                    <a:moveTo>
                      <a:pt x="32388" y="1050172"/>
                    </a:moveTo>
                    <a:cubicBezTo>
                      <a:pt x="32388" y="1076672"/>
                      <a:pt x="32388" y="1100227"/>
                      <a:pt x="32388" y="1122800"/>
                    </a:cubicBezTo>
                    <a:cubicBezTo>
                      <a:pt x="57906" y="1122800"/>
                      <a:pt x="79498" y="1122800"/>
                      <a:pt x="103055" y="1122800"/>
                    </a:cubicBezTo>
                    <a:cubicBezTo>
                      <a:pt x="103055" y="1097282"/>
                      <a:pt x="103055" y="1074709"/>
                      <a:pt x="103055" y="1050172"/>
                    </a:cubicBezTo>
                    <a:cubicBezTo>
                      <a:pt x="76555" y="1050172"/>
                      <a:pt x="53981" y="1050172"/>
                      <a:pt x="32388" y="1050172"/>
                    </a:cubicBezTo>
                    <a:close/>
                    <a:moveTo>
                      <a:pt x="383754" y="953007"/>
                    </a:moveTo>
                    <a:cubicBezTo>
                      <a:pt x="383754" y="978525"/>
                      <a:pt x="383754" y="1001098"/>
                      <a:pt x="383754" y="1024654"/>
                    </a:cubicBezTo>
                    <a:cubicBezTo>
                      <a:pt x="408291" y="1024654"/>
                      <a:pt x="429883" y="1024654"/>
                      <a:pt x="452457" y="1024654"/>
                    </a:cubicBezTo>
                    <a:cubicBezTo>
                      <a:pt x="452457" y="998154"/>
                      <a:pt x="452457" y="974599"/>
                      <a:pt x="452457" y="953007"/>
                    </a:cubicBezTo>
                    <a:cubicBezTo>
                      <a:pt x="426939" y="953007"/>
                      <a:pt x="405346" y="953007"/>
                      <a:pt x="383754" y="953007"/>
                    </a:cubicBezTo>
                    <a:close/>
                    <a:moveTo>
                      <a:pt x="30425" y="953007"/>
                    </a:moveTo>
                    <a:cubicBezTo>
                      <a:pt x="30425" y="977543"/>
                      <a:pt x="30425" y="998154"/>
                      <a:pt x="30425" y="1023673"/>
                    </a:cubicBezTo>
                    <a:cubicBezTo>
                      <a:pt x="109924" y="1023673"/>
                      <a:pt x="185497" y="1023673"/>
                      <a:pt x="259108" y="1023673"/>
                    </a:cubicBezTo>
                    <a:cubicBezTo>
                      <a:pt x="259108" y="997172"/>
                      <a:pt x="259108" y="975580"/>
                      <a:pt x="259108" y="953007"/>
                    </a:cubicBezTo>
                    <a:cubicBezTo>
                      <a:pt x="181572" y="953007"/>
                      <a:pt x="105999" y="953007"/>
                      <a:pt x="30425" y="953007"/>
                    </a:cubicBezTo>
                    <a:close/>
                    <a:moveTo>
                      <a:pt x="286589" y="952025"/>
                    </a:moveTo>
                    <a:cubicBezTo>
                      <a:pt x="286589" y="977543"/>
                      <a:pt x="286589" y="1001098"/>
                      <a:pt x="286589" y="1023673"/>
                    </a:cubicBezTo>
                    <a:cubicBezTo>
                      <a:pt x="312107" y="1023673"/>
                      <a:pt x="333699" y="1023673"/>
                      <a:pt x="357254" y="1023673"/>
                    </a:cubicBezTo>
                    <a:cubicBezTo>
                      <a:pt x="357254" y="999135"/>
                      <a:pt x="357254" y="977543"/>
                      <a:pt x="357254" y="952025"/>
                    </a:cubicBezTo>
                    <a:cubicBezTo>
                      <a:pt x="330754" y="952025"/>
                      <a:pt x="309163" y="952025"/>
                      <a:pt x="286589" y="952025"/>
                    </a:cubicBezTo>
                    <a:close/>
                    <a:moveTo>
                      <a:pt x="382772" y="854860"/>
                    </a:moveTo>
                    <a:cubicBezTo>
                      <a:pt x="382772" y="879396"/>
                      <a:pt x="382772" y="901970"/>
                      <a:pt x="382772" y="927489"/>
                    </a:cubicBezTo>
                    <a:cubicBezTo>
                      <a:pt x="409272" y="927489"/>
                      <a:pt x="429883" y="927489"/>
                      <a:pt x="452457" y="927489"/>
                    </a:cubicBezTo>
                    <a:cubicBezTo>
                      <a:pt x="452457" y="901970"/>
                      <a:pt x="452457" y="878415"/>
                      <a:pt x="452457" y="854860"/>
                    </a:cubicBezTo>
                    <a:cubicBezTo>
                      <a:pt x="426939" y="854860"/>
                      <a:pt x="405346" y="854860"/>
                      <a:pt x="382772" y="854860"/>
                    </a:cubicBezTo>
                    <a:close/>
                    <a:moveTo>
                      <a:pt x="286589" y="853878"/>
                    </a:moveTo>
                    <a:cubicBezTo>
                      <a:pt x="286589" y="880378"/>
                      <a:pt x="286589" y="902951"/>
                      <a:pt x="286589" y="927489"/>
                    </a:cubicBezTo>
                    <a:cubicBezTo>
                      <a:pt x="311125" y="927489"/>
                      <a:pt x="331736" y="927489"/>
                      <a:pt x="355291" y="927489"/>
                    </a:cubicBezTo>
                    <a:cubicBezTo>
                      <a:pt x="355291" y="901970"/>
                      <a:pt x="355291" y="878415"/>
                      <a:pt x="355291" y="853878"/>
                    </a:cubicBezTo>
                    <a:cubicBezTo>
                      <a:pt x="330754" y="853878"/>
                      <a:pt x="308181" y="853878"/>
                      <a:pt x="286589" y="853878"/>
                    </a:cubicBezTo>
                    <a:close/>
                    <a:moveTo>
                      <a:pt x="384735" y="756713"/>
                    </a:moveTo>
                    <a:cubicBezTo>
                      <a:pt x="384735" y="783212"/>
                      <a:pt x="384735" y="806767"/>
                      <a:pt x="384735" y="829342"/>
                    </a:cubicBezTo>
                    <a:cubicBezTo>
                      <a:pt x="409272" y="829342"/>
                      <a:pt x="429883" y="829342"/>
                      <a:pt x="453438" y="829342"/>
                    </a:cubicBezTo>
                    <a:cubicBezTo>
                      <a:pt x="453438" y="804805"/>
                      <a:pt x="453438" y="783212"/>
                      <a:pt x="453438" y="756713"/>
                    </a:cubicBezTo>
                    <a:cubicBezTo>
                      <a:pt x="427920" y="756713"/>
                      <a:pt x="406328" y="756713"/>
                      <a:pt x="384735" y="756713"/>
                    </a:cubicBezTo>
                    <a:close/>
                    <a:moveTo>
                      <a:pt x="130535" y="756713"/>
                    </a:moveTo>
                    <a:cubicBezTo>
                      <a:pt x="130535" y="784194"/>
                      <a:pt x="130535" y="807749"/>
                      <a:pt x="130535" y="829342"/>
                    </a:cubicBezTo>
                    <a:cubicBezTo>
                      <a:pt x="208071" y="829342"/>
                      <a:pt x="282663" y="829342"/>
                      <a:pt x="357254" y="829342"/>
                    </a:cubicBezTo>
                    <a:cubicBezTo>
                      <a:pt x="357254" y="802842"/>
                      <a:pt x="357254" y="781249"/>
                      <a:pt x="357254" y="756713"/>
                    </a:cubicBezTo>
                    <a:cubicBezTo>
                      <a:pt x="277755" y="756713"/>
                      <a:pt x="203163" y="756713"/>
                      <a:pt x="130535" y="756713"/>
                    </a:cubicBezTo>
                    <a:close/>
                    <a:moveTo>
                      <a:pt x="32388" y="755731"/>
                    </a:moveTo>
                    <a:cubicBezTo>
                      <a:pt x="32388" y="781249"/>
                      <a:pt x="32388" y="804805"/>
                      <a:pt x="32388" y="830323"/>
                    </a:cubicBezTo>
                    <a:cubicBezTo>
                      <a:pt x="56925" y="830323"/>
                      <a:pt x="78518" y="830323"/>
                      <a:pt x="102073" y="830323"/>
                    </a:cubicBezTo>
                    <a:cubicBezTo>
                      <a:pt x="102073" y="803824"/>
                      <a:pt x="102073" y="781249"/>
                      <a:pt x="102073" y="755731"/>
                    </a:cubicBezTo>
                    <a:cubicBezTo>
                      <a:pt x="77536" y="755731"/>
                      <a:pt x="55943" y="755731"/>
                      <a:pt x="32388" y="755731"/>
                    </a:cubicBezTo>
                    <a:close/>
                    <a:moveTo>
                      <a:pt x="382772" y="658566"/>
                    </a:moveTo>
                    <a:cubicBezTo>
                      <a:pt x="382772" y="685065"/>
                      <a:pt x="382772" y="707640"/>
                      <a:pt x="382772" y="733158"/>
                    </a:cubicBezTo>
                    <a:cubicBezTo>
                      <a:pt x="408291" y="733158"/>
                      <a:pt x="429883" y="733158"/>
                      <a:pt x="452457" y="733158"/>
                    </a:cubicBezTo>
                    <a:cubicBezTo>
                      <a:pt x="452457" y="706658"/>
                      <a:pt x="452457" y="683102"/>
                      <a:pt x="452457" y="658566"/>
                    </a:cubicBezTo>
                    <a:cubicBezTo>
                      <a:pt x="427920" y="658566"/>
                      <a:pt x="405346" y="658566"/>
                      <a:pt x="382772" y="658566"/>
                    </a:cubicBezTo>
                    <a:close/>
                    <a:moveTo>
                      <a:pt x="31407" y="658566"/>
                    </a:moveTo>
                    <a:cubicBezTo>
                      <a:pt x="31407" y="684084"/>
                      <a:pt x="31407" y="707640"/>
                      <a:pt x="31407" y="735121"/>
                    </a:cubicBezTo>
                    <a:cubicBezTo>
                      <a:pt x="107962" y="735121"/>
                      <a:pt x="182553" y="735121"/>
                      <a:pt x="259108" y="735121"/>
                    </a:cubicBezTo>
                    <a:cubicBezTo>
                      <a:pt x="259108" y="706658"/>
                      <a:pt x="259108" y="684084"/>
                      <a:pt x="259108" y="658566"/>
                    </a:cubicBezTo>
                    <a:cubicBezTo>
                      <a:pt x="182553" y="658566"/>
                      <a:pt x="107962" y="658566"/>
                      <a:pt x="31407" y="658566"/>
                    </a:cubicBezTo>
                    <a:close/>
                    <a:moveTo>
                      <a:pt x="226720" y="561400"/>
                    </a:moveTo>
                    <a:cubicBezTo>
                      <a:pt x="226720" y="586918"/>
                      <a:pt x="226720" y="610474"/>
                      <a:pt x="226720" y="638937"/>
                    </a:cubicBezTo>
                    <a:cubicBezTo>
                      <a:pt x="304255" y="638937"/>
                      <a:pt x="376884" y="638937"/>
                      <a:pt x="451475" y="638937"/>
                    </a:cubicBezTo>
                    <a:cubicBezTo>
                      <a:pt x="451475" y="611456"/>
                      <a:pt x="451475" y="586918"/>
                      <a:pt x="451475" y="561400"/>
                    </a:cubicBezTo>
                    <a:cubicBezTo>
                      <a:pt x="374921" y="561400"/>
                      <a:pt x="302292" y="561400"/>
                      <a:pt x="226720" y="561400"/>
                    </a:cubicBezTo>
                    <a:close/>
                    <a:moveTo>
                      <a:pt x="128572" y="561400"/>
                    </a:moveTo>
                    <a:cubicBezTo>
                      <a:pt x="128572" y="587900"/>
                      <a:pt x="128572" y="611456"/>
                      <a:pt x="128572" y="636974"/>
                    </a:cubicBezTo>
                    <a:cubicBezTo>
                      <a:pt x="156053" y="636974"/>
                      <a:pt x="177645" y="636974"/>
                      <a:pt x="198257" y="636974"/>
                    </a:cubicBezTo>
                    <a:cubicBezTo>
                      <a:pt x="198257" y="609493"/>
                      <a:pt x="198257" y="585938"/>
                      <a:pt x="198257" y="561400"/>
                    </a:cubicBezTo>
                    <a:cubicBezTo>
                      <a:pt x="173719" y="561400"/>
                      <a:pt x="152128" y="561400"/>
                      <a:pt x="128572" y="561400"/>
                    </a:cubicBezTo>
                    <a:close/>
                    <a:moveTo>
                      <a:pt x="129554" y="464235"/>
                    </a:moveTo>
                    <a:cubicBezTo>
                      <a:pt x="129554" y="489754"/>
                      <a:pt x="129554" y="513309"/>
                      <a:pt x="129554" y="540790"/>
                    </a:cubicBezTo>
                    <a:cubicBezTo>
                      <a:pt x="208071" y="540790"/>
                      <a:pt x="282663" y="540790"/>
                      <a:pt x="356272" y="540790"/>
                    </a:cubicBezTo>
                    <a:cubicBezTo>
                      <a:pt x="356272" y="513309"/>
                      <a:pt x="356272" y="489754"/>
                      <a:pt x="356272" y="464235"/>
                    </a:cubicBezTo>
                    <a:cubicBezTo>
                      <a:pt x="279719" y="464235"/>
                      <a:pt x="205126" y="464235"/>
                      <a:pt x="129554" y="464235"/>
                    </a:cubicBezTo>
                    <a:close/>
                    <a:moveTo>
                      <a:pt x="34352" y="463253"/>
                    </a:moveTo>
                    <a:cubicBezTo>
                      <a:pt x="34352" y="488772"/>
                      <a:pt x="34352" y="514290"/>
                      <a:pt x="34352" y="539808"/>
                    </a:cubicBezTo>
                    <a:cubicBezTo>
                      <a:pt x="58888" y="539808"/>
                      <a:pt x="80480" y="539808"/>
                      <a:pt x="102073" y="539808"/>
                    </a:cubicBezTo>
                    <a:cubicBezTo>
                      <a:pt x="102073" y="512327"/>
                      <a:pt x="102073" y="488772"/>
                      <a:pt x="102073" y="463253"/>
                    </a:cubicBezTo>
                    <a:cubicBezTo>
                      <a:pt x="79498" y="463253"/>
                      <a:pt x="58888" y="463253"/>
                      <a:pt x="34352" y="463253"/>
                    </a:cubicBezTo>
                    <a:close/>
                    <a:moveTo>
                      <a:pt x="384735" y="462272"/>
                    </a:moveTo>
                    <a:cubicBezTo>
                      <a:pt x="384735" y="490734"/>
                      <a:pt x="384735" y="516253"/>
                      <a:pt x="384735" y="540790"/>
                    </a:cubicBezTo>
                    <a:cubicBezTo>
                      <a:pt x="409272" y="540790"/>
                      <a:pt x="430864" y="540790"/>
                      <a:pt x="451475" y="540790"/>
                    </a:cubicBezTo>
                    <a:cubicBezTo>
                      <a:pt x="451475" y="512327"/>
                      <a:pt x="451475" y="487791"/>
                      <a:pt x="451475" y="462272"/>
                    </a:cubicBezTo>
                    <a:cubicBezTo>
                      <a:pt x="427920" y="462272"/>
                      <a:pt x="408291" y="462272"/>
                      <a:pt x="384735" y="462272"/>
                    </a:cubicBezTo>
                    <a:close/>
                    <a:moveTo>
                      <a:pt x="52999" y="286589"/>
                    </a:moveTo>
                    <a:cubicBezTo>
                      <a:pt x="52999" y="316033"/>
                      <a:pt x="52999" y="340570"/>
                      <a:pt x="52999" y="364126"/>
                    </a:cubicBezTo>
                    <a:cubicBezTo>
                      <a:pt x="101091" y="364126"/>
                      <a:pt x="146238" y="364126"/>
                      <a:pt x="192368" y="364126"/>
                    </a:cubicBezTo>
                    <a:cubicBezTo>
                      <a:pt x="192368" y="337625"/>
                      <a:pt x="192368" y="314070"/>
                      <a:pt x="192368" y="286589"/>
                    </a:cubicBezTo>
                    <a:cubicBezTo>
                      <a:pt x="142313" y="286589"/>
                      <a:pt x="97165" y="286589"/>
                      <a:pt x="52999" y="286589"/>
                    </a:cubicBezTo>
                    <a:close/>
                    <a:moveTo>
                      <a:pt x="295422" y="285608"/>
                    </a:moveTo>
                    <a:cubicBezTo>
                      <a:pt x="295422" y="314070"/>
                      <a:pt x="295422" y="339588"/>
                      <a:pt x="295422" y="364126"/>
                    </a:cubicBezTo>
                    <a:cubicBezTo>
                      <a:pt x="343514" y="364126"/>
                      <a:pt x="388661" y="364126"/>
                      <a:pt x="434790" y="364126"/>
                    </a:cubicBezTo>
                    <a:cubicBezTo>
                      <a:pt x="434790" y="337625"/>
                      <a:pt x="434790" y="313089"/>
                      <a:pt x="434790" y="285608"/>
                    </a:cubicBezTo>
                    <a:cubicBezTo>
                      <a:pt x="384735" y="285608"/>
                      <a:pt x="340569" y="285608"/>
                      <a:pt x="295422" y="285608"/>
                    </a:cubicBezTo>
                    <a:close/>
                    <a:moveTo>
                      <a:pt x="51036" y="186479"/>
                    </a:moveTo>
                    <a:cubicBezTo>
                      <a:pt x="51036" y="211997"/>
                      <a:pt x="51036" y="232609"/>
                      <a:pt x="51036" y="259108"/>
                    </a:cubicBezTo>
                    <a:cubicBezTo>
                      <a:pt x="100110" y="259108"/>
                      <a:pt x="144275" y="259108"/>
                      <a:pt x="190405" y="259108"/>
                    </a:cubicBezTo>
                    <a:cubicBezTo>
                      <a:pt x="190405" y="232609"/>
                      <a:pt x="190405" y="209053"/>
                      <a:pt x="190405" y="186479"/>
                    </a:cubicBezTo>
                    <a:cubicBezTo>
                      <a:pt x="142313" y="186479"/>
                      <a:pt x="97165" y="186479"/>
                      <a:pt x="51036" y="186479"/>
                    </a:cubicBezTo>
                    <a:close/>
                    <a:moveTo>
                      <a:pt x="294440" y="185498"/>
                    </a:moveTo>
                    <a:cubicBezTo>
                      <a:pt x="294440" y="211016"/>
                      <a:pt x="294440" y="232609"/>
                      <a:pt x="294440" y="260090"/>
                    </a:cubicBezTo>
                    <a:cubicBezTo>
                      <a:pt x="343514" y="260090"/>
                      <a:pt x="387680" y="260090"/>
                      <a:pt x="432828" y="260090"/>
                    </a:cubicBezTo>
                    <a:cubicBezTo>
                      <a:pt x="432828" y="233590"/>
                      <a:pt x="432828" y="210034"/>
                      <a:pt x="432828" y="185498"/>
                    </a:cubicBezTo>
                    <a:cubicBezTo>
                      <a:pt x="385716" y="185498"/>
                      <a:pt x="340569" y="185498"/>
                      <a:pt x="294440" y="185498"/>
                    </a:cubicBezTo>
                    <a:close/>
                    <a:moveTo>
                      <a:pt x="52999" y="89314"/>
                    </a:moveTo>
                    <a:cubicBezTo>
                      <a:pt x="52999" y="114832"/>
                      <a:pt x="52999" y="136425"/>
                      <a:pt x="52999" y="158017"/>
                    </a:cubicBezTo>
                    <a:cubicBezTo>
                      <a:pt x="101091" y="158017"/>
                      <a:pt x="145257" y="158017"/>
                      <a:pt x="191387" y="158017"/>
                    </a:cubicBezTo>
                    <a:cubicBezTo>
                      <a:pt x="191387" y="134462"/>
                      <a:pt x="191387" y="113850"/>
                      <a:pt x="191387" y="89314"/>
                    </a:cubicBezTo>
                    <a:cubicBezTo>
                      <a:pt x="142313" y="89314"/>
                      <a:pt x="97165" y="89314"/>
                      <a:pt x="52999" y="89314"/>
                    </a:cubicBezTo>
                    <a:close/>
                    <a:moveTo>
                      <a:pt x="296403" y="87351"/>
                    </a:moveTo>
                    <a:cubicBezTo>
                      <a:pt x="296403" y="114832"/>
                      <a:pt x="296403" y="137406"/>
                      <a:pt x="296403" y="158998"/>
                    </a:cubicBezTo>
                    <a:cubicBezTo>
                      <a:pt x="344496" y="158998"/>
                      <a:pt x="388661" y="158998"/>
                      <a:pt x="432828" y="158998"/>
                    </a:cubicBezTo>
                    <a:cubicBezTo>
                      <a:pt x="432828" y="133480"/>
                      <a:pt x="432828" y="110907"/>
                      <a:pt x="432828" y="87351"/>
                    </a:cubicBezTo>
                    <a:cubicBezTo>
                      <a:pt x="386698" y="87351"/>
                      <a:pt x="342532" y="87351"/>
                      <a:pt x="296403" y="87351"/>
                    </a:cubicBezTo>
                    <a:close/>
                    <a:moveTo>
                      <a:pt x="26499" y="0"/>
                    </a:moveTo>
                    <a:cubicBezTo>
                      <a:pt x="91276" y="0"/>
                      <a:pt x="151146" y="0"/>
                      <a:pt x="219849" y="0"/>
                    </a:cubicBezTo>
                    <a:cubicBezTo>
                      <a:pt x="219849" y="38278"/>
                      <a:pt x="219849" y="74592"/>
                      <a:pt x="219849" y="111888"/>
                    </a:cubicBezTo>
                    <a:cubicBezTo>
                      <a:pt x="219849" y="187461"/>
                      <a:pt x="220831" y="262053"/>
                      <a:pt x="219849" y="337625"/>
                    </a:cubicBezTo>
                    <a:cubicBezTo>
                      <a:pt x="218867" y="368051"/>
                      <a:pt x="231626" y="375903"/>
                      <a:pt x="263033" y="366088"/>
                    </a:cubicBezTo>
                    <a:cubicBezTo>
                      <a:pt x="263033" y="247330"/>
                      <a:pt x="263033" y="126610"/>
                      <a:pt x="263033" y="2945"/>
                    </a:cubicBezTo>
                    <a:cubicBezTo>
                      <a:pt x="329773" y="2945"/>
                      <a:pt x="392587" y="2945"/>
                      <a:pt x="461290" y="2945"/>
                    </a:cubicBezTo>
                    <a:cubicBezTo>
                      <a:pt x="461290" y="112869"/>
                      <a:pt x="448530" y="223775"/>
                      <a:pt x="463253" y="330756"/>
                    </a:cubicBezTo>
                    <a:cubicBezTo>
                      <a:pt x="508400" y="652677"/>
                      <a:pt x="475030" y="975580"/>
                      <a:pt x="481901" y="1297502"/>
                    </a:cubicBezTo>
                    <a:cubicBezTo>
                      <a:pt x="488771" y="1621387"/>
                      <a:pt x="483863" y="1945271"/>
                      <a:pt x="483863" y="2269156"/>
                    </a:cubicBezTo>
                    <a:cubicBezTo>
                      <a:pt x="483863" y="2288785"/>
                      <a:pt x="483863" y="2308415"/>
                      <a:pt x="483863" y="2330989"/>
                    </a:cubicBezTo>
                    <a:cubicBezTo>
                      <a:pt x="322902" y="2330989"/>
                      <a:pt x="164887" y="2330989"/>
                      <a:pt x="0" y="2330989"/>
                    </a:cubicBezTo>
                    <a:cubicBezTo>
                      <a:pt x="0" y="2315285"/>
                      <a:pt x="0" y="2299582"/>
                      <a:pt x="0" y="2284859"/>
                    </a:cubicBezTo>
                    <a:cubicBezTo>
                      <a:pt x="0" y="1663590"/>
                      <a:pt x="0" y="1042320"/>
                      <a:pt x="0" y="421051"/>
                    </a:cubicBezTo>
                    <a:cubicBezTo>
                      <a:pt x="45148" y="282663"/>
                      <a:pt x="12759" y="142314"/>
                      <a:pt x="2649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xmlns="" id="{2495D095-40B3-408D-92AE-BA75CA471A95}"/>
                  </a:ext>
                </a:extLst>
              </p:cNvPr>
              <p:cNvSpPr/>
              <p:nvPr/>
            </p:nvSpPr>
            <p:spPr>
              <a:xfrm>
                <a:off x="6782219" y="2659087"/>
                <a:ext cx="252773" cy="1597499"/>
              </a:xfrm>
              <a:custGeom>
                <a:avLst/>
                <a:gdLst>
                  <a:gd name="connsiteX0" fmla="*/ 94664 w 252773"/>
                  <a:gd name="connsiteY0" fmla="*/ 1169580 h 1597499"/>
                  <a:gd name="connsiteX1" fmla="*/ 94664 w 252773"/>
                  <a:gd name="connsiteY1" fmla="*/ 1232327 h 1597499"/>
                  <a:gd name="connsiteX2" fmla="*/ 158109 w 252773"/>
                  <a:gd name="connsiteY2" fmla="*/ 1232327 h 1597499"/>
                  <a:gd name="connsiteX3" fmla="*/ 158109 w 252773"/>
                  <a:gd name="connsiteY3" fmla="*/ 1169580 h 1597499"/>
                  <a:gd name="connsiteX4" fmla="*/ 94664 w 252773"/>
                  <a:gd name="connsiteY4" fmla="*/ 1169580 h 1597499"/>
                  <a:gd name="connsiteX5" fmla="*/ 175733 w 252773"/>
                  <a:gd name="connsiteY5" fmla="*/ 1168551 h 1597499"/>
                  <a:gd name="connsiteX6" fmla="*/ 175733 w 252773"/>
                  <a:gd name="connsiteY6" fmla="*/ 1231813 h 1597499"/>
                  <a:gd name="connsiteX7" fmla="*/ 237667 w 252773"/>
                  <a:gd name="connsiteY7" fmla="*/ 1231813 h 1597499"/>
                  <a:gd name="connsiteX8" fmla="*/ 237667 w 252773"/>
                  <a:gd name="connsiteY8" fmla="*/ 1168551 h 1597499"/>
                  <a:gd name="connsiteX9" fmla="*/ 175733 w 252773"/>
                  <a:gd name="connsiteY9" fmla="*/ 1168551 h 1597499"/>
                  <a:gd name="connsiteX10" fmla="*/ 95168 w 252773"/>
                  <a:gd name="connsiteY10" fmla="*/ 1090888 h 1597499"/>
                  <a:gd name="connsiteX11" fmla="*/ 95168 w 252773"/>
                  <a:gd name="connsiteY11" fmla="*/ 1153636 h 1597499"/>
                  <a:gd name="connsiteX12" fmla="*/ 157605 w 252773"/>
                  <a:gd name="connsiteY12" fmla="*/ 1153636 h 1597499"/>
                  <a:gd name="connsiteX13" fmla="*/ 157605 w 252773"/>
                  <a:gd name="connsiteY13" fmla="*/ 1090888 h 1597499"/>
                  <a:gd name="connsiteX14" fmla="*/ 95168 w 252773"/>
                  <a:gd name="connsiteY14" fmla="*/ 1090888 h 1597499"/>
                  <a:gd name="connsiteX15" fmla="*/ 15106 w 252773"/>
                  <a:gd name="connsiteY15" fmla="*/ 1090888 h 1597499"/>
                  <a:gd name="connsiteX16" fmla="*/ 15106 w 252773"/>
                  <a:gd name="connsiteY16" fmla="*/ 1153636 h 1597499"/>
                  <a:gd name="connsiteX17" fmla="*/ 77544 w 252773"/>
                  <a:gd name="connsiteY17" fmla="*/ 1153636 h 1597499"/>
                  <a:gd name="connsiteX18" fmla="*/ 77544 w 252773"/>
                  <a:gd name="connsiteY18" fmla="*/ 1090888 h 1597499"/>
                  <a:gd name="connsiteX19" fmla="*/ 15106 w 252773"/>
                  <a:gd name="connsiteY19" fmla="*/ 1090888 h 1597499"/>
                  <a:gd name="connsiteX20" fmla="*/ 95671 w 252773"/>
                  <a:gd name="connsiteY20" fmla="*/ 1009110 h 1597499"/>
                  <a:gd name="connsiteX21" fmla="*/ 95671 w 252773"/>
                  <a:gd name="connsiteY21" fmla="*/ 1072886 h 1597499"/>
                  <a:gd name="connsiteX22" fmla="*/ 157605 w 252773"/>
                  <a:gd name="connsiteY22" fmla="*/ 1072886 h 1597499"/>
                  <a:gd name="connsiteX23" fmla="*/ 157605 w 252773"/>
                  <a:gd name="connsiteY23" fmla="*/ 1009110 h 1597499"/>
                  <a:gd name="connsiteX24" fmla="*/ 95671 w 252773"/>
                  <a:gd name="connsiteY24" fmla="*/ 1009110 h 1597499"/>
                  <a:gd name="connsiteX25" fmla="*/ 175733 w 252773"/>
                  <a:gd name="connsiteY25" fmla="*/ 1008595 h 1597499"/>
                  <a:gd name="connsiteX26" fmla="*/ 175733 w 252773"/>
                  <a:gd name="connsiteY26" fmla="*/ 1072371 h 1597499"/>
                  <a:gd name="connsiteX27" fmla="*/ 238674 w 252773"/>
                  <a:gd name="connsiteY27" fmla="*/ 1072371 h 1597499"/>
                  <a:gd name="connsiteX28" fmla="*/ 238674 w 252773"/>
                  <a:gd name="connsiteY28" fmla="*/ 1008595 h 1597499"/>
                  <a:gd name="connsiteX29" fmla="*/ 175733 w 252773"/>
                  <a:gd name="connsiteY29" fmla="*/ 1008595 h 1597499"/>
                  <a:gd name="connsiteX30" fmla="*/ 175733 w 252773"/>
                  <a:gd name="connsiteY30" fmla="*/ 929389 h 1597499"/>
                  <a:gd name="connsiteX31" fmla="*/ 175733 w 252773"/>
                  <a:gd name="connsiteY31" fmla="*/ 992651 h 1597499"/>
                  <a:gd name="connsiteX32" fmla="*/ 239178 w 252773"/>
                  <a:gd name="connsiteY32" fmla="*/ 992651 h 1597499"/>
                  <a:gd name="connsiteX33" fmla="*/ 239178 w 252773"/>
                  <a:gd name="connsiteY33" fmla="*/ 929389 h 1597499"/>
                  <a:gd name="connsiteX34" fmla="*/ 175733 w 252773"/>
                  <a:gd name="connsiteY34" fmla="*/ 929389 h 1597499"/>
                  <a:gd name="connsiteX35" fmla="*/ 95671 w 252773"/>
                  <a:gd name="connsiteY35" fmla="*/ 928875 h 1597499"/>
                  <a:gd name="connsiteX36" fmla="*/ 95671 w 252773"/>
                  <a:gd name="connsiteY36" fmla="*/ 993680 h 1597499"/>
                  <a:gd name="connsiteX37" fmla="*/ 157605 w 252773"/>
                  <a:gd name="connsiteY37" fmla="*/ 993680 h 1597499"/>
                  <a:gd name="connsiteX38" fmla="*/ 157605 w 252773"/>
                  <a:gd name="connsiteY38" fmla="*/ 928875 h 1597499"/>
                  <a:gd name="connsiteX39" fmla="*/ 95671 w 252773"/>
                  <a:gd name="connsiteY39" fmla="*/ 928875 h 1597499"/>
                  <a:gd name="connsiteX40" fmla="*/ 14602 w 252773"/>
                  <a:gd name="connsiteY40" fmla="*/ 928875 h 1597499"/>
                  <a:gd name="connsiteX41" fmla="*/ 14602 w 252773"/>
                  <a:gd name="connsiteY41" fmla="*/ 992651 h 1597499"/>
                  <a:gd name="connsiteX42" fmla="*/ 77544 w 252773"/>
                  <a:gd name="connsiteY42" fmla="*/ 992651 h 1597499"/>
                  <a:gd name="connsiteX43" fmla="*/ 77544 w 252773"/>
                  <a:gd name="connsiteY43" fmla="*/ 928875 h 1597499"/>
                  <a:gd name="connsiteX44" fmla="*/ 14602 w 252773"/>
                  <a:gd name="connsiteY44" fmla="*/ 928875 h 1597499"/>
                  <a:gd name="connsiteX45" fmla="*/ 175229 w 252773"/>
                  <a:gd name="connsiteY45" fmla="*/ 849668 h 1597499"/>
                  <a:gd name="connsiteX46" fmla="*/ 175229 w 252773"/>
                  <a:gd name="connsiteY46" fmla="*/ 912930 h 1597499"/>
                  <a:gd name="connsiteX47" fmla="*/ 238171 w 252773"/>
                  <a:gd name="connsiteY47" fmla="*/ 912930 h 1597499"/>
                  <a:gd name="connsiteX48" fmla="*/ 238171 w 252773"/>
                  <a:gd name="connsiteY48" fmla="*/ 849668 h 1597499"/>
                  <a:gd name="connsiteX49" fmla="*/ 175229 w 252773"/>
                  <a:gd name="connsiteY49" fmla="*/ 849668 h 1597499"/>
                  <a:gd name="connsiteX50" fmla="*/ 94664 w 252773"/>
                  <a:gd name="connsiteY50" fmla="*/ 767890 h 1597499"/>
                  <a:gd name="connsiteX51" fmla="*/ 94664 w 252773"/>
                  <a:gd name="connsiteY51" fmla="*/ 831152 h 1597499"/>
                  <a:gd name="connsiteX52" fmla="*/ 157605 w 252773"/>
                  <a:gd name="connsiteY52" fmla="*/ 831152 h 1597499"/>
                  <a:gd name="connsiteX53" fmla="*/ 157605 w 252773"/>
                  <a:gd name="connsiteY53" fmla="*/ 767890 h 1597499"/>
                  <a:gd name="connsiteX54" fmla="*/ 94664 w 252773"/>
                  <a:gd name="connsiteY54" fmla="*/ 767890 h 1597499"/>
                  <a:gd name="connsiteX55" fmla="*/ 15106 w 252773"/>
                  <a:gd name="connsiteY55" fmla="*/ 767890 h 1597499"/>
                  <a:gd name="connsiteX56" fmla="*/ 15106 w 252773"/>
                  <a:gd name="connsiteY56" fmla="*/ 831152 h 1597499"/>
                  <a:gd name="connsiteX57" fmla="*/ 77040 w 252773"/>
                  <a:gd name="connsiteY57" fmla="*/ 831152 h 1597499"/>
                  <a:gd name="connsiteX58" fmla="*/ 77040 w 252773"/>
                  <a:gd name="connsiteY58" fmla="*/ 767890 h 1597499"/>
                  <a:gd name="connsiteX59" fmla="*/ 15106 w 252773"/>
                  <a:gd name="connsiteY59" fmla="*/ 767890 h 1597499"/>
                  <a:gd name="connsiteX60" fmla="*/ 175229 w 252773"/>
                  <a:gd name="connsiteY60" fmla="*/ 767376 h 1597499"/>
                  <a:gd name="connsiteX61" fmla="*/ 175229 w 252773"/>
                  <a:gd name="connsiteY61" fmla="*/ 831667 h 1597499"/>
                  <a:gd name="connsiteX62" fmla="*/ 238171 w 252773"/>
                  <a:gd name="connsiteY62" fmla="*/ 831667 h 1597499"/>
                  <a:gd name="connsiteX63" fmla="*/ 238171 w 252773"/>
                  <a:gd name="connsiteY63" fmla="*/ 767376 h 1597499"/>
                  <a:gd name="connsiteX64" fmla="*/ 175229 w 252773"/>
                  <a:gd name="connsiteY64" fmla="*/ 767376 h 1597499"/>
                  <a:gd name="connsiteX65" fmla="*/ 175229 w 252773"/>
                  <a:gd name="connsiteY65" fmla="*/ 689712 h 1597499"/>
                  <a:gd name="connsiteX66" fmla="*/ 175229 w 252773"/>
                  <a:gd name="connsiteY66" fmla="*/ 752975 h 1597499"/>
                  <a:gd name="connsiteX67" fmla="*/ 238171 w 252773"/>
                  <a:gd name="connsiteY67" fmla="*/ 752975 h 1597499"/>
                  <a:gd name="connsiteX68" fmla="*/ 238171 w 252773"/>
                  <a:gd name="connsiteY68" fmla="*/ 689712 h 1597499"/>
                  <a:gd name="connsiteX69" fmla="*/ 175229 w 252773"/>
                  <a:gd name="connsiteY69" fmla="*/ 689712 h 1597499"/>
                  <a:gd name="connsiteX70" fmla="*/ 14602 w 252773"/>
                  <a:gd name="connsiteY70" fmla="*/ 689198 h 1597499"/>
                  <a:gd name="connsiteX71" fmla="*/ 14602 w 252773"/>
                  <a:gd name="connsiteY71" fmla="*/ 752460 h 1597499"/>
                  <a:gd name="connsiteX72" fmla="*/ 78048 w 252773"/>
                  <a:gd name="connsiteY72" fmla="*/ 752460 h 1597499"/>
                  <a:gd name="connsiteX73" fmla="*/ 78048 w 252773"/>
                  <a:gd name="connsiteY73" fmla="*/ 689198 h 1597499"/>
                  <a:gd name="connsiteX74" fmla="*/ 14602 w 252773"/>
                  <a:gd name="connsiteY74" fmla="*/ 689198 h 1597499"/>
                  <a:gd name="connsiteX75" fmla="*/ 14099 w 252773"/>
                  <a:gd name="connsiteY75" fmla="*/ 608449 h 1597499"/>
                  <a:gd name="connsiteX76" fmla="*/ 14099 w 252773"/>
                  <a:gd name="connsiteY76" fmla="*/ 671711 h 1597499"/>
                  <a:gd name="connsiteX77" fmla="*/ 78048 w 252773"/>
                  <a:gd name="connsiteY77" fmla="*/ 671711 h 1597499"/>
                  <a:gd name="connsiteX78" fmla="*/ 78048 w 252773"/>
                  <a:gd name="connsiteY78" fmla="*/ 608449 h 1597499"/>
                  <a:gd name="connsiteX79" fmla="*/ 14099 w 252773"/>
                  <a:gd name="connsiteY79" fmla="*/ 608449 h 1597499"/>
                  <a:gd name="connsiteX80" fmla="*/ 95168 w 252773"/>
                  <a:gd name="connsiteY80" fmla="*/ 607935 h 1597499"/>
                  <a:gd name="connsiteX81" fmla="*/ 95168 w 252773"/>
                  <a:gd name="connsiteY81" fmla="*/ 672226 h 1597499"/>
                  <a:gd name="connsiteX82" fmla="*/ 158109 w 252773"/>
                  <a:gd name="connsiteY82" fmla="*/ 672226 h 1597499"/>
                  <a:gd name="connsiteX83" fmla="*/ 158109 w 252773"/>
                  <a:gd name="connsiteY83" fmla="*/ 607935 h 1597499"/>
                  <a:gd name="connsiteX84" fmla="*/ 95168 w 252773"/>
                  <a:gd name="connsiteY84" fmla="*/ 607935 h 1597499"/>
                  <a:gd name="connsiteX85" fmla="*/ 175229 w 252773"/>
                  <a:gd name="connsiteY85" fmla="*/ 528728 h 1597499"/>
                  <a:gd name="connsiteX86" fmla="*/ 175229 w 252773"/>
                  <a:gd name="connsiteY86" fmla="*/ 592505 h 1597499"/>
                  <a:gd name="connsiteX87" fmla="*/ 239178 w 252773"/>
                  <a:gd name="connsiteY87" fmla="*/ 592505 h 1597499"/>
                  <a:gd name="connsiteX88" fmla="*/ 239178 w 252773"/>
                  <a:gd name="connsiteY88" fmla="*/ 528728 h 1597499"/>
                  <a:gd name="connsiteX89" fmla="*/ 175229 w 252773"/>
                  <a:gd name="connsiteY89" fmla="*/ 528728 h 1597499"/>
                  <a:gd name="connsiteX90" fmla="*/ 95168 w 252773"/>
                  <a:gd name="connsiteY90" fmla="*/ 528214 h 1597499"/>
                  <a:gd name="connsiteX91" fmla="*/ 95168 w 252773"/>
                  <a:gd name="connsiteY91" fmla="*/ 593019 h 1597499"/>
                  <a:gd name="connsiteX92" fmla="*/ 158613 w 252773"/>
                  <a:gd name="connsiteY92" fmla="*/ 593019 h 1597499"/>
                  <a:gd name="connsiteX93" fmla="*/ 158613 w 252773"/>
                  <a:gd name="connsiteY93" fmla="*/ 528214 h 1597499"/>
                  <a:gd name="connsiteX94" fmla="*/ 95168 w 252773"/>
                  <a:gd name="connsiteY94" fmla="*/ 528214 h 1597499"/>
                  <a:gd name="connsiteX95" fmla="*/ 15106 w 252773"/>
                  <a:gd name="connsiteY95" fmla="*/ 528214 h 1597499"/>
                  <a:gd name="connsiteX96" fmla="*/ 15106 w 252773"/>
                  <a:gd name="connsiteY96" fmla="*/ 593019 h 1597499"/>
                  <a:gd name="connsiteX97" fmla="*/ 78048 w 252773"/>
                  <a:gd name="connsiteY97" fmla="*/ 593019 h 1597499"/>
                  <a:gd name="connsiteX98" fmla="*/ 78048 w 252773"/>
                  <a:gd name="connsiteY98" fmla="*/ 528214 h 1597499"/>
                  <a:gd name="connsiteX99" fmla="*/ 15106 w 252773"/>
                  <a:gd name="connsiteY99" fmla="*/ 528214 h 1597499"/>
                  <a:gd name="connsiteX100" fmla="*/ 14602 w 252773"/>
                  <a:gd name="connsiteY100" fmla="*/ 449007 h 1597499"/>
                  <a:gd name="connsiteX101" fmla="*/ 14602 w 252773"/>
                  <a:gd name="connsiteY101" fmla="*/ 512270 h 1597499"/>
                  <a:gd name="connsiteX102" fmla="*/ 77544 w 252773"/>
                  <a:gd name="connsiteY102" fmla="*/ 512270 h 1597499"/>
                  <a:gd name="connsiteX103" fmla="*/ 77544 w 252773"/>
                  <a:gd name="connsiteY103" fmla="*/ 449007 h 1597499"/>
                  <a:gd name="connsiteX104" fmla="*/ 14602 w 252773"/>
                  <a:gd name="connsiteY104" fmla="*/ 449007 h 1597499"/>
                  <a:gd name="connsiteX105" fmla="*/ 94664 w 252773"/>
                  <a:gd name="connsiteY105" fmla="*/ 447979 h 1597499"/>
                  <a:gd name="connsiteX106" fmla="*/ 94664 w 252773"/>
                  <a:gd name="connsiteY106" fmla="*/ 512270 h 1597499"/>
                  <a:gd name="connsiteX107" fmla="*/ 158613 w 252773"/>
                  <a:gd name="connsiteY107" fmla="*/ 512270 h 1597499"/>
                  <a:gd name="connsiteX108" fmla="*/ 158613 w 252773"/>
                  <a:gd name="connsiteY108" fmla="*/ 447979 h 1597499"/>
                  <a:gd name="connsiteX109" fmla="*/ 94664 w 252773"/>
                  <a:gd name="connsiteY109" fmla="*/ 447979 h 1597499"/>
                  <a:gd name="connsiteX110" fmla="*/ 174726 w 252773"/>
                  <a:gd name="connsiteY110" fmla="*/ 368258 h 1597499"/>
                  <a:gd name="connsiteX111" fmla="*/ 174726 w 252773"/>
                  <a:gd name="connsiteY111" fmla="*/ 431006 h 1597499"/>
                  <a:gd name="connsiteX112" fmla="*/ 239178 w 252773"/>
                  <a:gd name="connsiteY112" fmla="*/ 431006 h 1597499"/>
                  <a:gd name="connsiteX113" fmla="*/ 239178 w 252773"/>
                  <a:gd name="connsiteY113" fmla="*/ 368258 h 1597499"/>
                  <a:gd name="connsiteX114" fmla="*/ 174726 w 252773"/>
                  <a:gd name="connsiteY114" fmla="*/ 368258 h 1597499"/>
                  <a:gd name="connsiteX115" fmla="*/ 95168 w 252773"/>
                  <a:gd name="connsiteY115" fmla="*/ 367744 h 1597499"/>
                  <a:gd name="connsiteX116" fmla="*/ 95168 w 252773"/>
                  <a:gd name="connsiteY116" fmla="*/ 431520 h 1597499"/>
                  <a:gd name="connsiteX117" fmla="*/ 158613 w 252773"/>
                  <a:gd name="connsiteY117" fmla="*/ 431520 h 1597499"/>
                  <a:gd name="connsiteX118" fmla="*/ 158613 w 252773"/>
                  <a:gd name="connsiteY118" fmla="*/ 367744 h 1597499"/>
                  <a:gd name="connsiteX119" fmla="*/ 95168 w 252773"/>
                  <a:gd name="connsiteY119" fmla="*/ 367744 h 1597499"/>
                  <a:gd name="connsiteX120" fmla="*/ 0 w 252773"/>
                  <a:gd name="connsiteY120" fmla="*/ 350771 h 1597499"/>
                  <a:gd name="connsiteX121" fmla="*/ 252270 w 252773"/>
                  <a:gd name="connsiteY121" fmla="*/ 350771 h 1597499"/>
                  <a:gd name="connsiteX122" fmla="*/ 252270 w 252773"/>
                  <a:gd name="connsiteY122" fmla="*/ 1597499 h 1597499"/>
                  <a:gd name="connsiteX123" fmla="*/ 0 w 252773"/>
                  <a:gd name="connsiteY123" fmla="*/ 1597499 h 1597499"/>
                  <a:gd name="connsiteX124" fmla="*/ 0 w 252773"/>
                  <a:gd name="connsiteY124" fmla="*/ 350771 h 1597499"/>
                  <a:gd name="connsiteX125" fmla="*/ 134947 w 252773"/>
                  <a:gd name="connsiteY125" fmla="*/ 273107 h 1597499"/>
                  <a:gd name="connsiteX126" fmla="*/ 134947 w 252773"/>
                  <a:gd name="connsiteY126" fmla="*/ 321969 h 1597499"/>
                  <a:gd name="connsiteX127" fmla="*/ 238674 w 252773"/>
                  <a:gd name="connsiteY127" fmla="*/ 321969 h 1597499"/>
                  <a:gd name="connsiteX128" fmla="*/ 238674 w 252773"/>
                  <a:gd name="connsiteY128" fmla="*/ 273107 h 1597499"/>
                  <a:gd name="connsiteX129" fmla="*/ 134947 w 252773"/>
                  <a:gd name="connsiteY129" fmla="*/ 273107 h 1597499"/>
                  <a:gd name="connsiteX130" fmla="*/ 14099 w 252773"/>
                  <a:gd name="connsiteY130" fmla="*/ 271564 h 1597499"/>
                  <a:gd name="connsiteX131" fmla="*/ 14099 w 252773"/>
                  <a:gd name="connsiteY131" fmla="*/ 321969 h 1597499"/>
                  <a:gd name="connsiteX132" fmla="*/ 117827 w 252773"/>
                  <a:gd name="connsiteY132" fmla="*/ 321969 h 1597499"/>
                  <a:gd name="connsiteX133" fmla="*/ 117827 w 252773"/>
                  <a:gd name="connsiteY133" fmla="*/ 271564 h 1597499"/>
                  <a:gd name="connsiteX134" fmla="*/ 66466 w 252773"/>
                  <a:gd name="connsiteY134" fmla="*/ 271564 h 1597499"/>
                  <a:gd name="connsiteX135" fmla="*/ 14099 w 252773"/>
                  <a:gd name="connsiteY135" fmla="*/ 271564 h 1597499"/>
                  <a:gd name="connsiteX136" fmla="*/ 49346 w 252773"/>
                  <a:gd name="connsiteY136" fmla="*/ 209331 h 1597499"/>
                  <a:gd name="connsiteX137" fmla="*/ 17120 w 252773"/>
                  <a:gd name="connsiteY137" fmla="*/ 255106 h 1597499"/>
                  <a:gd name="connsiteX138" fmla="*/ 237164 w 252773"/>
                  <a:gd name="connsiteY138" fmla="*/ 255106 h 1597499"/>
                  <a:gd name="connsiteX139" fmla="*/ 202923 w 252773"/>
                  <a:gd name="connsiteY139" fmla="*/ 209331 h 1597499"/>
                  <a:gd name="connsiteX140" fmla="*/ 49346 w 252773"/>
                  <a:gd name="connsiteY140" fmla="*/ 209331 h 1597499"/>
                  <a:gd name="connsiteX141" fmla="*/ 0 w 252773"/>
                  <a:gd name="connsiteY141" fmla="*/ 190815 h 1597499"/>
                  <a:gd name="connsiteX142" fmla="*/ 252773 w 252773"/>
                  <a:gd name="connsiteY142" fmla="*/ 190815 h 1597499"/>
                  <a:gd name="connsiteX143" fmla="*/ 252773 w 252773"/>
                  <a:gd name="connsiteY143" fmla="*/ 340484 h 1597499"/>
                  <a:gd name="connsiteX144" fmla="*/ 0 w 252773"/>
                  <a:gd name="connsiteY144" fmla="*/ 340484 h 1597499"/>
                  <a:gd name="connsiteX145" fmla="*/ 0 w 252773"/>
                  <a:gd name="connsiteY145" fmla="*/ 190815 h 1597499"/>
                  <a:gd name="connsiteX146" fmla="*/ 31723 w 252773"/>
                  <a:gd name="connsiteY146" fmla="*/ 0 h 1597499"/>
                  <a:gd name="connsiteX147" fmla="*/ 31723 w 252773"/>
                  <a:gd name="connsiteY147" fmla="*/ 120867 h 1597499"/>
                  <a:gd name="connsiteX148" fmla="*/ 95168 w 252773"/>
                  <a:gd name="connsiteY148" fmla="*/ 120867 h 1597499"/>
                  <a:gd name="connsiteX149" fmla="*/ 95168 w 252773"/>
                  <a:gd name="connsiteY149" fmla="*/ 183100 h 1597499"/>
                  <a:gd name="connsiteX150" fmla="*/ 11078 w 252773"/>
                  <a:gd name="connsiteY150" fmla="*/ 183100 h 1597499"/>
                  <a:gd name="connsiteX151" fmla="*/ 24170 w 252773"/>
                  <a:gd name="connsiteY151" fmla="*/ 514 h 1597499"/>
                  <a:gd name="connsiteX152" fmla="*/ 31723 w 252773"/>
                  <a:gd name="connsiteY152" fmla="*/ 0 h 1597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</a:cxnLst>
                <a:rect l="l" t="t" r="r" b="b"/>
                <a:pathLst>
                  <a:path w="252773" h="1597499">
                    <a:moveTo>
                      <a:pt x="94664" y="1169580"/>
                    </a:moveTo>
                    <a:cubicBezTo>
                      <a:pt x="94664" y="1191696"/>
                      <a:pt x="94664" y="1211754"/>
                      <a:pt x="94664" y="1232327"/>
                    </a:cubicBezTo>
                    <a:cubicBezTo>
                      <a:pt x="115813" y="1232327"/>
                      <a:pt x="135450" y="1232327"/>
                      <a:pt x="158109" y="1232327"/>
                    </a:cubicBezTo>
                    <a:cubicBezTo>
                      <a:pt x="158109" y="1209697"/>
                      <a:pt x="158109" y="1189639"/>
                      <a:pt x="158109" y="1169580"/>
                    </a:cubicBezTo>
                    <a:cubicBezTo>
                      <a:pt x="136457" y="1169580"/>
                      <a:pt x="115813" y="1169580"/>
                      <a:pt x="94664" y="1169580"/>
                    </a:cubicBezTo>
                    <a:close/>
                    <a:moveTo>
                      <a:pt x="175733" y="1168551"/>
                    </a:moveTo>
                    <a:cubicBezTo>
                      <a:pt x="175733" y="1190153"/>
                      <a:pt x="175733" y="1210726"/>
                      <a:pt x="175733" y="1231813"/>
                    </a:cubicBezTo>
                    <a:cubicBezTo>
                      <a:pt x="197385" y="1231813"/>
                      <a:pt x="217022" y="1231813"/>
                      <a:pt x="237667" y="1231813"/>
                    </a:cubicBezTo>
                    <a:cubicBezTo>
                      <a:pt x="237667" y="1210212"/>
                      <a:pt x="237667" y="1189639"/>
                      <a:pt x="237667" y="1168551"/>
                    </a:cubicBezTo>
                    <a:cubicBezTo>
                      <a:pt x="216519" y="1168551"/>
                      <a:pt x="196881" y="1168551"/>
                      <a:pt x="175733" y="1168551"/>
                    </a:cubicBezTo>
                    <a:close/>
                    <a:moveTo>
                      <a:pt x="95168" y="1090888"/>
                    </a:moveTo>
                    <a:cubicBezTo>
                      <a:pt x="95168" y="1112490"/>
                      <a:pt x="95168" y="1132548"/>
                      <a:pt x="95168" y="1153636"/>
                    </a:cubicBezTo>
                    <a:cubicBezTo>
                      <a:pt x="116820" y="1153636"/>
                      <a:pt x="135954" y="1153636"/>
                      <a:pt x="157605" y="1153636"/>
                    </a:cubicBezTo>
                    <a:cubicBezTo>
                      <a:pt x="157605" y="1132548"/>
                      <a:pt x="157605" y="1113004"/>
                      <a:pt x="157605" y="1090888"/>
                    </a:cubicBezTo>
                    <a:cubicBezTo>
                      <a:pt x="135954" y="1090888"/>
                      <a:pt x="115309" y="1090888"/>
                      <a:pt x="95168" y="1090888"/>
                    </a:cubicBezTo>
                    <a:close/>
                    <a:moveTo>
                      <a:pt x="15106" y="1090888"/>
                    </a:moveTo>
                    <a:cubicBezTo>
                      <a:pt x="15106" y="1112490"/>
                      <a:pt x="15106" y="1132548"/>
                      <a:pt x="15106" y="1153636"/>
                    </a:cubicBezTo>
                    <a:cubicBezTo>
                      <a:pt x="36758" y="1153636"/>
                      <a:pt x="56396" y="1153636"/>
                      <a:pt x="77544" y="1153636"/>
                    </a:cubicBezTo>
                    <a:cubicBezTo>
                      <a:pt x="77544" y="1132548"/>
                      <a:pt x="77544" y="1112490"/>
                      <a:pt x="77544" y="1090888"/>
                    </a:cubicBezTo>
                    <a:cubicBezTo>
                      <a:pt x="55389" y="1090888"/>
                      <a:pt x="34744" y="1090888"/>
                      <a:pt x="15106" y="1090888"/>
                    </a:cubicBezTo>
                    <a:close/>
                    <a:moveTo>
                      <a:pt x="95671" y="1009110"/>
                    </a:moveTo>
                    <a:cubicBezTo>
                      <a:pt x="95671" y="1031225"/>
                      <a:pt x="95671" y="1051798"/>
                      <a:pt x="95671" y="1072886"/>
                    </a:cubicBezTo>
                    <a:cubicBezTo>
                      <a:pt x="116820" y="1072886"/>
                      <a:pt x="135954" y="1072886"/>
                      <a:pt x="157605" y="1072886"/>
                    </a:cubicBezTo>
                    <a:cubicBezTo>
                      <a:pt x="157605" y="1050256"/>
                      <a:pt x="157605" y="1029683"/>
                      <a:pt x="157605" y="1009110"/>
                    </a:cubicBezTo>
                    <a:cubicBezTo>
                      <a:pt x="135450" y="1009110"/>
                      <a:pt x="115813" y="1009110"/>
                      <a:pt x="95671" y="1009110"/>
                    </a:cubicBezTo>
                    <a:close/>
                    <a:moveTo>
                      <a:pt x="175733" y="1008595"/>
                    </a:moveTo>
                    <a:cubicBezTo>
                      <a:pt x="175733" y="1030197"/>
                      <a:pt x="175733" y="1050770"/>
                      <a:pt x="175733" y="1072371"/>
                    </a:cubicBezTo>
                    <a:cubicBezTo>
                      <a:pt x="197385" y="1072371"/>
                      <a:pt x="217022" y="1072371"/>
                      <a:pt x="238674" y="1072371"/>
                    </a:cubicBezTo>
                    <a:cubicBezTo>
                      <a:pt x="238674" y="1050770"/>
                      <a:pt x="238674" y="1029683"/>
                      <a:pt x="238674" y="1008595"/>
                    </a:cubicBezTo>
                    <a:cubicBezTo>
                      <a:pt x="216519" y="1008595"/>
                      <a:pt x="196881" y="1008595"/>
                      <a:pt x="175733" y="1008595"/>
                    </a:cubicBezTo>
                    <a:close/>
                    <a:moveTo>
                      <a:pt x="175733" y="929389"/>
                    </a:moveTo>
                    <a:cubicBezTo>
                      <a:pt x="175733" y="951505"/>
                      <a:pt x="175733" y="972078"/>
                      <a:pt x="175733" y="992651"/>
                    </a:cubicBezTo>
                    <a:cubicBezTo>
                      <a:pt x="197888" y="992651"/>
                      <a:pt x="218029" y="992651"/>
                      <a:pt x="239178" y="992651"/>
                    </a:cubicBezTo>
                    <a:cubicBezTo>
                      <a:pt x="239178" y="970535"/>
                      <a:pt x="239178" y="950990"/>
                      <a:pt x="239178" y="929389"/>
                    </a:cubicBezTo>
                    <a:cubicBezTo>
                      <a:pt x="218029" y="929389"/>
                      <a:pt x="196881" y="929389"/>
                      <a:pt x="175733" y="929389"/>
                    </a:cubicBezTo>
                    <a:close/>
                    <a:moveTo>
                      <a:pt x="95671" y="928875"/>
                    </a:moveTo>
                    <a:cubicBezTo>
                      <a:pt x="95671" y="951505"/>
                      <a:pt x="95671" y="972593"/>
                      <a:pt x="95671" y="993680"/>
                    </a:cubicBezTo>
                    <a:cubicBezTo>
                      <a:pt x="116820" y="993680"/>
                      <a:pt x="135954" y="993680"/>
                      <a:pt x="157605" y="993680"/>
                    </a:cubicBezTo>
                    <a:cubicBezTo>
                      <a:pt x="157605" y="970535"/>
                      <a:pt x="157605" y="949448"/>
                      <a:pt x="157605" y="928875"/>
                    </a:cubicBezTo>
                    <a:cubicBezTo>
                      <a:pt x="135450" y="928875"/>
                      <a:pt x="115309" y="928875"/>
                      <a:pt x="95671" y="928875"/>
                    </a:cubicBezTo>
                    <a:close/>
                    <a:moveTo>
                      <a:pt x="14602" y="928875"/>
                    </a:moveTo>
                    <a:cubicBezTo>
                      <a:pt x="14602" y="951505"/>
                      <a:pt x="14602" y="971563"/>
                      <a:pt x="14602" y="992651"/>
                    </a:cubicBezTo>
                    <a:cubicBezTo>
                      <a:pt x="36255" y="992651"/>
                      <a:pt x="56396" y="992651"/>
                      <a:pt x="77544" y="992651"/>
                    </a:cubicBezTo>
                    <a:cubicBezTo>
                      <a:pt x="77544" y="970021"/>
                      <a:pt x="77544" y="949448"/>
                      <a:pt x="77544" y="928875"/>
                    </a:cubicBezTo>
                    <a:cubicBezTo>
                      <a:pt x="55389" y="928875"/>
                      <a:pt x="35247" y="928875"/>
                      <a:pt x="14602" y="928875"/>
                    </a:cubicBezTo>
                    <a:close/>
                    <a:moveTo>
                      <a:pt x="175229" y="849668"/>
                    </a:moveTo>
                    <a:cubicBezTo>
                      <a:pt x="175229" y="871784"/>
                      <a:pt x="175229" y="891843"/>
                      <a:pt x="175229" y="912930"/>
                    </a:cubicBezTo>
                    <a:cubicBezTo>
                      <a:pt x="196881" y="912930"/>
                      <a:pt x="217022" y="912930"/>
                      <a:pt x="238171" y="912930"/>
                    </a:cubicBezTo>
                    <a:cubicBezTo>
                      <a:pt x="238171" y="891328"/>
                      <a:pt x="238171" y="870241"/>
                      <a:pt x="238171" y="849668"/>
                    </a:cubicBezTo>
                    <a:cubicBezTo>
                      <a:pt x="216015" y="849668"/>
                      <a:pt x="195874" y="849668"/>
                      <a:pt x="175229" y="849668"/>
                    </a:cubicBezTo>
                    <a:close/>
                    <a:moveTo>
                      <a:pt x="94664" y="767890"/>
                    </a:moveTo>
                    <a:cubicBezTo>
                      <a:pt x="94664" y="789492"/>
                      <a:pt x="94664" y="809551"/>
                      <a:pt x="94664" y="831152"/>
                    </a:cubicBezTo>
                    <a:cubicBezTo>
                      <a:pt x="116316" y="831152"/>
                      <a:pt x="136457" y="831152"/>
                      <a:pt x="157605" y="831152"/>
                    </a:cubicBezTo>
                    <a:cubicBezTo>
                      <a:pt x="157605" y="809036"/>
                      <a:pt x="157605" y="788463"/>
                      <a:pt x="157605" y="767890"/>
                    </a:cubicBezTo>
                    <a:cubicBezTo>
                      <a:pt x="135450" y="767890"/>
                      <a:pt x="115813" y="767890"/>
                      <a:pt x="94664" y="767890"/>
                    </a:cubicBezTo>
                    <a:close/>
                    <a:moveTo>
                      <a:pt x="15106" y="767890"/>
                    </a:moveTo>
                    <a:cubicBezTo>
                      <a:pt x="15106" y="790006"/>
                      <a:pt x="15106" y="810579"/>
                      <a:pt x="15106" y="831152"/>
                    </a:cubicBezTo>
                    <a:cubicBezTo>
                      <a:pt x="37262" y="831152"/>
                      <a:pt x="56899" y="831152"/>
                      <a:pt x="77040" y="831152"/>
                    </a:cubicBezTo>
                    <a:cubicBezTo>
                      <a:pt x="77040" y="809036"/>
                      <a:pt x="77040" y="788463"/>
                      <a:pt x="77040" y="767890"/>
                    </a:cubicBezTo>
                    <a:cubicBezTo>
                      <a:pt x="54885" y="767890"/>
                      <a:pt x="35247" y="767890"/>
                      <a:pt x="15106" y="767890"/>
                    </a:cubicBezTo>
                    <a:close/>
                    <a:moveTo>
                      <a:pt x="175229" y="767376"/>
                    </a:moveTo>
                    <a:cubicBezTo>
                      <a:pt x="175229" y="788978"/>
                      <a:pt x="175229" y="810065"/>
                      <a:pt x="175229" y="831667"/>
                    </a:cubicBezTo>
                    <a:cubicBezTo>
                      <a:pt x="196881" y="831667"/>
                      <a:pt x="217022" y="831667"/>
                      <a:pt x="238171" y="831667"/>
                    </a:cubicBezTo>
                    <a:cubicBezTo>
                      <a:pt x="238171" y="809551"/>
                      <a:pt x="238171" y="788978"/>
                      <a:pt x="238171" y="767376"/>
                    </a:cubicBezTo>
                    <a:cubicBezTo>
                      <a:pt x="216519" y="767376"/>
                      <a:pt x="196881" y="767376"/>
                      <a:pt x="175229" y="767376"/>
                    </a:cubicBezTo>
                    <a:close/>
                    <a:moveTo>
                      <a:pt x="175229" y="689712"/>
                    </a:moveTo>
                    <a:cubicBezTo>
                      <a:pt x="175229" y="711829"/>
                      <a:pt x="175229" y="731887"/>
                      <a:pt x="175229" y="752975"/>
                    </a:cubicBezTo>
                    <a:cubicBezTo>
                      <a:pt x="196378" y="752975"/>
                      <a:pt x="216519" y="752975"/>
                      <a:pt x="238171" y="752975"/>
                    </a:cubicBezTo>
                    <a:cubicBezTo>
                      <a:pt x="238171" y="730344"/>
                      <a:pt x="238171" y="709771"/>
                      <a:pt x="238171" y="689712"/>
                    </a:cubicBezTo>
                    <a:cubicBezTo>
                      <a:pt x="216015" y="689712"/>
                      <a:pt x="195371" y="689712"/>
                      <a:pt x="175229" y="689712"/>
                    </a:cubicBezTo>
                    <a:close/>
                    <a:moveTo>
                      <a:pt x="14602" y="689198"/>
                    </a:moveTo>
                    <a:cubicBezTo>
                      <a:pt x="14602" y="711314"/>
                      <a:pt x="14602" y="732402"/>
                      <a:pt x="14602" y="752460"/>
                    </a:cubicBezTo>
                    <a:cubicBezTo>
                      <a:pt x="36758" y="752460"/>
                      <a:pt x="56899" y="752460"/>
                      <a:pt x="78048" y="752460"/>
                    </a:cubicBezTo>
                    <a:cubicBezTo>
                      <a:pt x="78048" y="730344"/>
                      <a:pt x="78048" y="710285"/>
                      <a:pt x="78048" y="689198"/>
                    </a:cubicBezTo>
                    <a:cubicBezTo>
                      <a:pt x="56396" y="689198"/>
                      <a:pt x="35751" y="689198"/>
                      <a:pt x="14602" y="689198"/>
                    </a:cubicBezTo>
                    <a:close/>
                    <a:moveTo>
                      <a:pt x="14099" y="608449"/>
                    </a:moveTo>
                    <a:cubicBezTo>
                      <a:pt x="14099" y="630050"/>
                      <a:pt x="14099" y="650109"/>
                      <a:pt x="14099" y="671711"/>
                    </a:cubicBezTo>
                    <a:cubicBezTo>
                      <a:pt x="35751" y="671711"/>
                      <a:pt x="56396" y="671711"/>
                      <a:pt x="78048" y="671711"/>
                    </a:cubicBezTo>
                    <a:cubicBezTo>
                      <a:pt x="78048" y="650109"/>
                      <a:pt x="78048" y="630050"/>
                      <a:pt x="78048" y="608449"/>
                    </a:cubicBezTo>
                    <a:cubicBezTo>
                      <a:pt x="55389" y="608449"/>
                      <a:pt x="35247" y="608449"/>
                      <a:pt x="14099" y="608449"/>
                    </a:cubicBezTo>
                    <a:close/>
                    <a:moveTo>
                      <a:pt x="95168" y="607935"/>
                    </a:moveTo>
                    <a:cubicBezTo>
                      <a:pt x="95168" y="630565"/>
                      <a:pt x="95168" y="651138"/>
                      <a:pt x="95168" y="672226"/>
                    </a:cubicBezTo>
                    <a:cubicBezTo>
                      <a:pt x="116820" y="672226"/>
                      <a:pt x="136961" y="672226"/>
                      <a:pt x="158109" y="672226"/>
                    </a:cubicBezTo>
                    <a:cubicBezTo>
                      <a:pt x="158109" y="650109"/>
                      <a:pt x="158109" y="629536"/>
                      <a:pt x="158109" y="607935"/>
                    </a:cubicBezTo>
                    <a:cubicBezTo>
                      <a:pt x="136961" y="607935"/>
                      <a:pt x="116820" y="607935"/>
                      <a:pt x="95168" y="607935"/>
                    </a:cubicBezTo>
                    <a:close/>
                    <a:moveTo>
                      <a:pt x="175229" y="528728"/>
                    </a:moveTo>
                    <a:cubicBezTo>
                      <a:pt x="175229" y="550844"/>
                      <a:pt x="175229" y="571417"/>
                      <a:pt x="175229" y="592505"/>
                    </a:cubicBezTo>
                    <a:cubicBezTo>
                      <a:pt x="196378" y="592505"/>
                      <a:pt x="216519" y="592505"/>
                      <a:pt x="239178" y="592505"/>
                    </a:cubicBezTo>
                    <a:cubicBezTo>
                      <a:pt x="239178" y="570388"/>
                      <a:pt x="239178" y="550330"/>
                      <a:pt x="239178" y="528728"/>
                    </a:cubicBezTo>
                    <a:cubicBezTo>
                      <a:pt x="217526" y="528728"/>
                      <a:pt x="196378" y="528728"/>
                      <a:pt x="175229" y="528728"/>
                    </a:cubicBezTo>
                    <a:close/>
                    <a:moveTo>
                      <a:pt x="95168" y="528214"/>
                    </a:moveTo>
                    <a:cubicBezTo>
                      <a:pt x="95168" y="550844"/>
                      <a:pt x="95168" y="571417"/>
                      <a:pt x="95168" y="593019"/>
                    </a:cubicBezTo>
                    <a:cubicBezTo>
                      <a:pt x="116820" y="593019"/>
                      <a:pt x="136457" y="593019"/>
                      <a:pt x="158613" y="593019"/>
                    </a:cubicBezTo>
                    <a:cubicBezTo>
                      <a:pt x="158613" y="569874"/>
                      <a:pt x="158613" y="549815"/>
                      <a:pt x="158613" y="528214"/>
                    </a:cubicBezTo>
                    <a:cubicBezTo>
                      <a:pt x="136457" y="528214"/>
                      <a:pt x="115813" y="528214"/>
                      <a:pt x="95168" y="528214"/>
                    </a:cubicBezTo>
                    <a:close/>
                    <a:moveTo>
                      <a:pt x="15106" y="528214"/>
                    </a:moveTo>
                    <a:cubicBezTo>
                      <a:pt x="15106" y="551873"/>
                      <a:pt x="15106" y="572446"/>
                      <a:pt x="15106" y="593019"/>
                    </a:cubicBezTo>
                    <a:cubicBezTo>
                      <a:pt x="37262" y="593019"/>
                      <a:pt x="56899" y="593019"/>
                      <a:pt x="78048" y="593019"/>
                    </a:cubicBezTo>
                    <a:cubicBezTo>
                      <a:pt x="78048" y="570903"/>
                      <a:pt x="78048" y="550330"/>
                      <a:pt x="78048" y="528214"/>
                    </a:cubicBezTo>
                    <a:cubicBezTo>
                      <a:pt x="56396" y="528214"/>
                      <a:pt x="36255" y="528214"/>
                      <a:pt x="15106" y="528214"/>
                    </a:cubicBezTo>
                    <a:close/>
                    <a:moveTo>
                      <a:pt x="14602" y="449007"/>
                    </a:moveTo>
                    <a:cubicBezTo>
                      <a:pt x="14602" y="471124"/>
                      <a:pt x="14602" y="491182"/>
                      <a:pt x="14602" y="512270"/>
                    </a:cubicBezTo>
                    <a:cubicBezTo>
                      <a:pt x="35751" y="512270"/>
                      <a:pt x="55389" y="512270"/>
                      <a:pt x="77544" y="512270"/>
                    </a:cubicBezTo>
                    <a:cubicBezTo>
                      <a:pt x="77544" y="489125"/>
                      <a:pt x="77544" y="468552"/>
                      <a:pt x="77544" y="449007"/>
                    </a:cubicBezTo>
                    <a:cubicBezTo>
                      <a:pt x="54885" y="449007"/>
                      <a:pt x="34744" y="449007"/>
                      <a:pt x="14602" y="449007"/>
                    </a:cubicBezTo>
                    <a:close/>
                    <a:moveTo>
                      <a:pt x="94664" y="447979"/>
                    </a:moveTo>
                    <a:cubicBezTo>
                      <a:pt x="94664" y="469580"/>
                      <a:pt x="94664" y="490153"/>
                      <a:pt x="94664" y="512270"/>
                    </a:cubicBezTo>
                    <a:cubicBezTo>
                      <a:pt x="116316" y="512270"/>
                      <a:pt x="136457" y="512270"/>
                      <a:pt x="158613" y="512270"/>
                    </a:cubicBezTo>
                    <a:cubicBezTo>
                      <a:pt x="158613" y="489639"/>
                      <a:pt x="158613" y="469580"/>
                      <a:pt x="158613" y="447979"/>
                    </a:cubicBezTo>
                    <a:cubicBezTo>
                      <a:pt x="136961" y="447979"/>
                      <a:pt x="116316" y="447979"/>
                      <a:pt x="94664" y="447979"/>
                    </a:cubicBezTo>
                    <a:close/>
                    <a:moveTo>
                      <a:pt x="174726" y="368258"/>
                    </a:moveTo>
                    <a:cubicBezTo>
                      <a:pt x="174726" y="389346"/>
                      <a:pt x="174726" y="409404"/>
                      <a:pt x="174726" y="431006"/>
                    </a:cubicBezTo>
                    <a:cubicBezTo>
                      <a:pt x="196378" y="431006"/>
                      <a:pt x="217526" y="431006"/>
                      <a:pt x="239178" y="431006"/>
                    </a:cubicBezTo>
                    <a:cubicBezTo>
                      <a:pt x="239178" y="409919"/>
                      <a:pt x="239178" y="390374"/>
                      <a:pt x="239178" y="368258"/>
                    </a:cubicBezTo>
                    <a:cubicBezTo>
                      <a:pt x="217526" y="368258"/>
                      <a:pt x="196881" y="368258"/>
                      <a:pt x="174726" y="368258"/>
                    </a:cubicBezTo>
                    <a:close/>
                    <a:moveTo>
                      <a:pt x="95168" y="367744"/>
                    </a:moveTo>
                    <a:cubicBezTo>
                      <a:pt x="95168" y="389860"/>
                      <a:pt x="95168" y="410947"/>
                      <a:pt x="95168" y="431520"/>
                    </a:cubicBezTo>
                    <a:cubicBezTo>
                      <a:pt x="117323" y="431520"/>
                      <a:pt x="137968" y="431520"/>
                      <a:pt x="158613" y="431520"/>
                    </a:cubicBezTo>
                    <a:cubicBezTo>
                      <a:pt x="158613" y="409404"/>
                      <a:pt x="158613" y="389346"/>
                      <a:pt x="158613" y="367744"/>
                    </a:cubicBezTo>
                    <a:cubicBezTo>
                      <a:pt x="135954" y="367744"/>
                      <a:pt x="115813" y="367744"/>
                      <a:pt x="95168" y="367744"/>
                    </a:cubicBezTo>
                    <a:close/>
                    <a:moveTo>
                      <a:pt x="0" y="350771"/>
                    </a:moveTo>
                    <a:cubicBezTo>
                      <a:pt x="83083" y="350771"/>
                      <a:pt x="166669" y="350771"/>
                      <a:pt x="252270" y="350771"/>
                    </a:cubicBezTo>
                    <a:cubicBezTo>
                      <a:pt x="252270" y="765319"/>
                      <a:pt x="252270" y="1180380"/>
                      <a:pt x="252270" y="1597499"/>
                    </a:cubicBezTo>
                    <a:cubicBezTo>
                      <a:pt x="167173" y="1597499"/>
                      <a:pt x="84594" y="1597499"/>
                      <a:pt x="0" y="1597499"/>
                    </a:cubicBezTo>
                    <a:cubicBezTo>
                      <a:pt x="0" y="1181923"/>
                      <a:pt x="0" y="767376"/>
                      <a:pt x="0" y="350771"/>
                    </a:cubicBezTo>
                    <a:close/>
                    <a:moveTo>
                      <a:pt x="134947" y="273107"/>
                    </a:moveTo>
                    <a:cubicBezTo>
                      <a:pt x="134947" y="290080"/>
                      <a:pt x="134947" y="306024"/>
                      <a:pt x="134947" y="321969"/>
                    </a:cubicBezTo>
                    <a:cubicBezTo>
                      <a:pt x="170194" y="321969"/>
                      <a:pt x="203931" y="321969"/>
                      <a:pt x="238674" y="321969"/>
                    </a:cubicBezTo>
                    <a:cubicBezTo>
                      <a:pt x="238674" y="304482"/>
                      <a:pt x="238674" y="289566"/>
                      <a:pt x="238674" y="273107"/>
                    </a:cubicBezTo>
                    <a:cubicBezTo>
                      <a:pt x="202420" y="273107"/>
                      <a:pt x="169691" y="273107"/>
                      <a:pt x="134947" y="273107"/>
                    </a:cubicBezTo>
                    <a:close/>
                    <a:moveTo>
                      <a:pt x="14099" y="271564"/>
                    </a:moveTo>
                    <a:cubicBezTo>
                      <a:pt x="14099" y="290080"/>
                      <a:pt x="14099" y="304996"/>
                      <a:pt x="14099" y="321969"/>
                    </a:cubicBezTo>
                    <a:cubicBezTo>
                      <a:pt x="50353" y="321969"/>
                      <a:pt x="83587" y="321969"/>
                      <a:pt x="117827" y="321969"/>
                    </a:cubicBezTo>
                    <a:cubicBezTo>
                      <a:pt x="117827" y="304996"/>
                      <a:pt x="117827" y="289052"/>
                      <a:pt x="117827" y="271564"/>
                    </a:cubicBezTo>
                    <a:cubicBezTo>
                      <a:pt x="99700" y="271564"/>
                      <a:pt x="83083" y="271564"/>
                      <a:pt x="66466" y="271564"/>
                    </a:cubicBezTo>
                    <a:cubicBezTo>
                      <a:pt x="49346" y="271564"/>
                      <a:pt x="32226" y="271564"/>
                      <a:pt x="14099" y="271564"/>
                    </a:cubicBezTo>
                    <a:close/>
                    <a:moveTo>
                      <a:pt x="49346" y="209331"/>
                    </a:moveTo>
                    <a:cubicBezTo>
                      <a:pt x="11581" y="209331"/>
                      <a:pt x="6043" y="217045"/>
                      <a:pt x="17120" y="255106"/>
                    </a:cubicBezTo>
                    <a:cubicBezTo>
                      <a:pt x="90132" y="255106"/>
                      <a:pt x="163145" y="255106"/>
                      <a:pt x="237164" y="255106"/>
                    </a:cubicBezTo>
                    <a:cubicBezTo>
                      <a:pt x="243710" y="212417"/>
                      <a:pt x="241192" y="209331"/>
                      <a:pt x="202923" y="209331"/>
                    </a:cubicBezTo>
                    <a:cubicBezTo>
                      <a:pt x="151563" y="209331"/>
                      <a:pt x="100707" y="209331"/>
                      <a:pt x="49346" y="209331"/>
                    </a:cubicBezTo>
                    <a:close/>
                    <a:moveTo>
                      <a:pt x="0" y="190815"/>
                    </a:moveTo>
                    <a:cubicBezTo>
                      <a:pt x="84594" y="190815"/>
                      <a:pt x="167676" y="190815"/>
                      <a:pt x="252773" y="190815"/>
                    </a:cubicBezTo>
                    <a:cubicBezTo>
                      <a:pt x="252773" y="240704"/>
                      <a:pt x="252773" y="290080"/>
                      <a:pt x="252773" y="340484"/>
                    </a:cubicBezTo>
                    <a:cubicBezTo>
                      <a:pt x="168180" y="340484"/>
                      <a:pt x="84594" y="340484"/>
                      <a:pt x="0" y="340484"/>
                    </a:cubicBezTo>
                    <a:cubicBezTo>
                      <a:pt x="0" y="290594"/>
                      <a:pt x="0" y="241219"/>
                      <a:pt x="0" y="190815"/>
                    </a:cubicBezTo>
                    <a:close/>
                    <a:moveTo>
                      <a:pt x="31723" y="0"/>
                    </a:moveTo>
                    <a:cubicBezTo>
                      <a:pt x="31723" y="39603"/>
                      <a:pt x="31723" y="78691"/>
                      <a:pt x="31723" y="120867"/>
                    </a:cubicBezTo>
                    <a:cubicBezTo>
                      <a:pt x="55892" y="120867"/>
                      <a:pt x="74523" y="120867"/>
                      <a:pt x="95168" y="120867"/>
                    </a:cubicBezTo>
                    <a:cubicBezTo>
                      <a:pt x="95168" y="142468"/>
                      <a:pt x="95168" y="162013"/>
                      <a:pt x="95168" y="183100"/>
                    </a:cubicBezTo>
                    <a:cubicBezTo>
                      <a:pt x="66467" y="183100"/>
                      <a:pt x="40786" y="183100"/>
                      <a:pt x="11078" y="183100"/>
                    </a:cubicBezTo>
                    <a:cubicBezTo>
                      <a:pt x="15610" y="121381"/>
                      <a:pt x="20142" y="61205"/>
                      <a:pt x="24170" y="514"/>
                    </a:cubicBezTo>
                    <a:cubicBezTo>
                      <a:pt x="26688" y="514"/>
                      <a:pt x="29205" y="514"/>
                      <a:pt x="31723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xmlns="" id="{CAA82FE2-E2DD-431D-8D46-7855EDEAA3AE}"/>
                  </a:ext>
                </a:extLst>
              </p:cNvPr>
              <p:cNvSpPr/>
              <p:nvPr/>
            </p:nvSpPr>
            <p:spPr>
              <a:xfrm>
                <a:off x="4797295" y="2666418"/>
                <a:ext cx="300411" cy="1590168"/>
              </a:xfrm>
              <a:custGeom>
                <a:avLst/>
                <a:gdLst>
                  <a:gd name="connsiteX0" fmla="*/ 99275 w 306851"/>
                  <a:gd name="connsiteY0" fmla="*/ 971161 h 1218693"/>
                  <a:gd name="connsiteX1" fmla="*/ 99275 w 306851"/>
                  <a:gd name="connsiteY1" fmla="*/ 1025454 h 1218693"/>
                  <a:gd name="connsiteX2" fmla="*/ 207576 w 306851"/>
                  <a:gd name="connsiteY2" fmla="*/ 1025454 h 1218693"/>
                  <a:gd name="connsiteX3" fmla="*/ 207576 w 306851"/>
                  <a:gd name="connsiteY3" fmla="*/ 971161 h 1218693"/>
                  <a:gd name="connsiteX4" fmla="*/ 99275 w 306851"/>
                  <a:gd name="connsiteY4" fmla="*/ 849179 h 1218693"/>
                  <a:gd name="connsiteX5" fmla="*/ 99275 w 306851"/>
                  <a:gd name="connsiteY5" fmla="*/ 903472 h 1218693"/>
                  <a:gd name="connsiteX6" fmla="*/ 207576 w 306851"/>
                  <a:gd name="connsiteY6" fmla="*/ 903472 h 1218693"/>
                  <a:gd name="connsiteX7" fmla="*/ 207576 w 306851"/>
                  <a:gd name="connsiteY7" fmla="*/ 849179 h 1218693"/>
                  <a:gd name="connsiteX8" fmla="*/ 99275 w 306851"/>
                  <a:gd name="connsiteY8" fmla="*/ 727198 h 1218693"/>
                  <a:gd name="connsiteX9" fmla="*/ 99275 w 306851"/>
                  <a:gd name="connsiteY9" fmla="*/ 781490 h 1218693"/>
                  <a:gd name="connsiteX10" fmla="*/ 207576 w 306851"/>
                  <a:gd name="connsiteY10" fmla="*/ 781490 h 1218693"/>
                  <a:gd name="connsiteX11" fmla="*/ 207576 w 306851"/>
                  <a:gd name="connsiteY11" fmla="*/ 727198 h 1218693"/>
                  <a:gd name="connsiteX12" fmla="*/ 99275 w 306851"/>
                  <a:gd name="connsiteY12" fmla="*/ 605216 h 1218693"/>
                  <a:gd name="connsiteX13" fmla="*/ 99275 w 306851"/>
                  <a:gd name="connsiteY13" fmla="*/ 659508 h 1218693"/>
                  <a:gd name="connsiteX14" fmla="*/ 207576 w 306851"/>
                  <a:gd name="connsiteY14" fmla="*/ 659508 h 1218693"/>
                  <a:gd name="connsiteX15" fmla="*/ 207576 w 306851"/>
                  <a:gd name="connsiteY15" fmla="*/ 605216 h 1218693"/>
                  <a:gd name="connsiteX16" fmla="*/ 99275 w 306851"/>
                  <a:gd name="connsiteY16" fmla="*/ 483234 h 1218693"/>
                  <a:gd name="connsiteX17" fmla="*/ 99275 w 306851"/>
                  <a:gd name="connsiteY17" fmla="*/ 537526 h 1218693"/>
                  <a:gd name="connsiteX18" fmla="*/ 207576 w 306851"/>
                  <a:gd name="connsiteY18" fmla="*/ 537526 h 1218693"/>
                  <a:gd name="connsiteX19" fmla="*/ 207576 w 306851"/>
                  <a:gd name="connsiteY19" fmla="*/ 483234 h 1218693"/>
                  <a:gd name="connsiteX20" fmla="*/ 99275 w 306851"/>
                  <a:gd name="connsiteY20" fmla="*/ 361252 h 1218693"/>
                  <a:gd name="connsiteX21" fmla="*/ 99275 w 306851"/>
                  <a:gd name="connsiteY21" fmla="*/ 415544 h 1218693"/>
                  <a:gd name="connsiteX22" fmla="*/ 207576 w 306851"/>
                  <a:gd name="connsiteY22" fmla="*/ 415544 h 1218693"/>
                  <a:gd name="connsiteX23" fmla="*/ 207576 w 306851"/>
                  <a:gd name="connsiteY23" fmla="*/ 361252 h 1218693"/>
                  <a:gd name="connsiteX24" fmla="*/ 99275 w 306851"/>
                  <a:gd name="connsiteY24" fmla="*/ 239270 h 1218693"/>
                  <a:gd name="connsiteX25" fmla="*/ 99275 w 306851"/>
                  <a:gd name="connsiteY25" fmla="*/ 293563 h 1218693"/>
                  <a:gd name="connsiteX26" fmla="*/ 207576 w 306851"/>
                  <a:gd name="connsiteY26" fmla="*/ 293563 h 1218693"/>
                  <a:gd name="connsiteX27" fmla="*/ 207576 w 306851"/>
                  <a:gd name="connsiteY27" fmla="*/ 239270 h 1218693"/>
                  <a:gd name="connsiteX28" fmla="*/ 99275 w 306851"/>
                  <a:gd name="connsiteY28" fmla="*/ 117288 h 1218693"/>
                  <a:gd name="connsiteX29" fmla="*/ 99275 w 306851"/>
                  <a:gd name="connsiteY29" fmla="*/ 171581 h 1218693"/>
                  <a:gd name="connsiteX30" fmla="*/ 207576 w 306851"/>
                  <a:gd name="connsiteY30" fmla="*/ 171581 h 1218693"/>
                  <a:gd name="connsiteX31" fmla="*/ 207576 w 306851"/>
                  <a:gd name="connsiteY31" fmla="*/ 117288 h 1218693"/>
                  <a:gd name="connsiteX32" fmla="*/ 0 w 306851"/>
                  <a:gd name="connsiteY32" fmla="*/ 0 h 1218693"/>
                  <a:gd name="connsiteX33" fmla="*/ 306851 w 306851"/>
                  <a:gd name="connsiteY33" fmla="*/ 0 h 1218693"/>
                  <a:gd name="connsiteX34" fmla="*/ 306851 w 306851"/>
                  <a:gd name="connsiteY34" fmla="*/ 1218693 h 1218693"/>
                  <a:gd name="connsiteX35" fmla="*/ 0 w 306851"/>
                  <a:gd name="connsiteY35" fmla="*/ 1218693 h 1218693"/>
                  <a:gd name="connsiteX0" fmla="*/ 99275 w 306851"/>
                  <a:gd name="connsiteY0" fmla="*/ 1342636 h 1590168"/>
                  <a:gd name="connsiteX1" fmla="*/ 99275 w 306851"/>
                  <a:gd name="connsiteY1" fmla="*/ 1396929 h 1590168"/>
                  <a:gd name="connsiteX2" fmla="*/ 207576 w 306851"/>
                  <a:gd name="connsiteY2" fmla="*/ 1396929 h 1590168"/>
                  <a:gd name="connsiteX3" fmla="*/ 207576 w 306851"/>
                  <a:gd name="connsiteY3" fmla="*/ 1342636 h 1590168"/>
                  <a:gd name="connsiteX4" fmla="*/ 99275 w 306851"/>
                  <a:gd name="connsiteY4" fmla="*/ 1342636 h 1590168"/>
                  <a:gd name="connsiteX5" fmla="*/ 99275 w 306851"/>
                  <a:gd name="connsiteY5" fmla="*/ 1220654 h 1590168"/>
                  <a:gd name="connsiteX6" fmla="*/ 99275 w 306851"/>
                  <a:gd name="connsiteY6" fmla="*/ 1274947 h 1590168"/>
                  <a:gd name="connsiteX7" fmla="*/ 207576 w 306851"/>
                  <a:gd name="connsiteY7" fmla="*/ 1274947 h 1590168"/>
                  <a:gd name="connsiteX8" fmla="*/ 207576 w 306851"/>
                  <a:gd name="connsiteY8" fmla="*/ 1220654 h 1590168"/>
                  <a:gd name="connsiteX9" fmla="*/ 99275 w 306851"/>
                  <a:gd name="connsiteY9" fmla="*/ 1220654 h 1590168"/>
                  <a:gd name="connsiteX10" fmla="*/ 99275 w 306851"/>
                  <a:gd name="connsiteY10" fmla="*/ 1098673 h 1590168"/>
                  <a:gd name="connsiteX11" fmla="*/ 99275 w 306851"/>
                  <a:gd name="connsiteY11" fmla="*/ 1152965 h 1590168"/>
                  <a:gd name="connsiteX12" fmla="*/ 207576 w 306851"/>
                  <a:gd name="connsiteY12" fmla="*/ 1152965 h 1590168"/>
                  <a:gd name="connsiteX13" fmla="*/ 207576 w 306851"/>
                  <a:gd name="connsiteY13" fmla="*/ 1098673 h 1590168"/>
                  <a:gd name="connsiteX14" fmla="*/ 99275 w 306851"/>
                  <a:gd name="connsiteY14" fmla="*/ 1098673 h 1590168"/>
                  <a:gd name="connsiteX15" fmla="*/ 99275 w 306851"/>
                  <a:gd name="connsiteY15" fmla="*/ 976691 h 1590168"/>
                  <a:gd name="connsiteX16" fmla="*/ 99275 w 306851"/>
                  <a:gd name="connsiteY16" fmla="*/ 1030983 h 1590168"/>
                  <a:gd name="connsiteX17" fmla="*/ 207576 w 306851"/>
                  <a:gd name="connsiteY17" fmla="*/ 1030983 h 1590168"/>
                  <a:gd name="connsiteX18" fmla="*/ 207576 w 306851"/>
                  <a:gd name="connsiteY18" fmla="*/ 976691 h 1590168"/>
                  <a:gd name="connsiteX19" fmla="*/ 99275 w 306851"/>
                  <a:gd name="connsiteY19" fmla="*/ 976691 h 1590168"/>
                  <a:gd name="connsiteX20" fmla="*/ 99275 w 306851"/>
                  <a:gd name="connsiteY20" fmla="*/ 854709 h 1590168"/>
                  <a:gd name="connsiteX21" fmla="*/ 99275 w 306851"/>
                  <a:gd name="connsiteY21" fmla="*/ 909001 h 1590168"/>
                  <a:gd name="connsiteX22" fmla="*/ 207576 w 306851"/>
                  <a:gd name="connsiteY22" fmla="*/ 909001 h 1590168"/>
                  <a:gd name="connsiteX23" fmla="*/ 207576 w 306851"/>
                  <a:gd name="connsiteY23" fmla="*/ 854709 h 1590168"/>
                  <a:gd name="connsiteX24" fmla="*/ 99275 w 306851"/>
                  <a:gd name="connsiteY24" fmla="*/ 854709 h 1590168"/>
                  <a:gd name="connsiteX25" fmla="*/ 99275 w 306851"/>
                  <a:gd name="connsiteY25" fmla="*/ 732727 h 1590168"/>
                  <a:gd name="connsiteX26" fmla="*/ 99275 w 306851"/>
                  <a:gd name="connsiteY26" fmla="*/ 787019 h 1590168"/>
                  <a:gd name="connsiteX27" fmla="*/ 207576 w 306851"/>
                  <a:gd name="connsiteY27" fmla="*/ 787019 h 1590168"/>
                  <a:gd name="connsiteX28" fmla="*/ 207576 w 306851"/>
                  <a:gd name="connsiteY28" fmla="*/ 732727 h 1590168"/>
                  <a:gd name="connsiteX29" fmla="*/ 99275 w 306851"/>
                  <a:gd name="connsiteY29" fmla="*/ 732727 h 1590168"/>
                  <a:gd name="connsiteX30" fmla="*/ 99275 w 306851"/>
                  <a:gd name="connsiteY30" fmla="*/ 610745 h 1590168"/>
                  <a:gd name="connsiteX31" fmla="*/ 99275 w 306851"/>
                  <a:gd name="connsiteY31" fmla="*/ 665038 h 1590168"/>
                  <a:gd name="connsiteX32" fmla="*/ 207576 w 306851"/>
                  <a:gd name="connsiteY32" fmla="*/ 665038 h 1590168"/>
                  <a:gd name="connsiteX33" fmla="*/ 207576 w 306851"/>
                  <a:gd name="connsiteY33" fmla="*/ 610745 h 1590168"/>
                  <a:gd name="connsiteX34" fmla="*/ 99275 w 306851"/>
                  <a:gd name="connsiteY34" fmla="*/ 610745 h 1590168"/>
                  <a:gd name="connsiteX35" fmla="*/ 99275 w 306851"/>
                  <a:gd name="connsiteY35" fmla="*/ 488763 h 1590168"/>
                  <a:gd name="connsiteX36" fmla="*/ 99275 w 306851"/>
                  <a:gd name="connsiteY36" fmla="*/ 543056 h 1590168"/>
                  <a:gd name="connsiteX37" fmla="*/ 207576 w 306851"/>
                  <a:gd name="connsiteY37" fmla="*/ 543056 h 1590168"/>
                  <a:gd name="connsiteX38" fmla="*/ 207576 w 306851"/>
                  <a:gd name="connsiteY38" fmla="*/ 488763 h 1590168"/>
                  <a:gd name="connsiteX39" fmla="*/ 99275 w 306851"/>
                  <a:gd name="connsiteY39" fmla="*/ 488763 h 1590168"/>
                  <a:gd name="connsiteX40" fmla="*/ 9525 w 306851"/>
                  <a:gd name="connsiteY40" fmla="*/ 0 h 1590168"/>
                  <a:gd name="connsiteX41" fmla="*/ 306851 w 306851"/>
                  <a:gd name="connsiteY41" fmla="*/ 371475 h 1590168"/>
                  <a:gd name="connsiteX42" fmla="*/ 306851 w 306851"/>
                  <a:gd name="connsiteY42" fmla="*/ 1590168 h 1590168"/>
                  <a:gd name="connsiteX43" fmla="*/ 0 w 306851"/>
                  <a:gd name="connsiteY43" fmla="*/ 1590168 h 1590168"/>
                  <a:gd name="connsiteX44" fmla="*/ 9525 w 306851"/>
                  <a:gd name="connsiteY44" fmla="*/ 0 h 1590168"/>
                  <a:gd name="connsiteX0" fmla="*/ 99275 w 306851"/>
                  <a:gd name="connsiteY0" fmla="*/ 1342636 h 1590168"/>
                  <a:gd name="connsiteX1" fmla="*/ 99275 w 306851"/>
                  <a:gd name="connsiteY1" fmla="*/ 1396929 h 1590168"/>
                  <a:gd name="connsiteX2" fmla="*/ 207576 w 306851"/>
                  <a:gd name="connsiteY2" fmla="*/ 1396929 h 1590168"/>
                  <a:gd name="connsiteX3" fmla="*/ 207576 w 306851"/>
                  <a:gd name="connsiteY3" fmla="*/ 1342636 h 1590168"/>
                  <a:gd name="connsiteX4" fmla="*/ 99275 w 306851"/>
                  <a:gd name="connsiteY4" fmla="*/ 1342636 h 1590168"/>
                  <a:gd name="connsiteX5" fmla="*/ 99275 w 306851"/>
                  <a:gd name="connsiteY5" fmla="*/ 1220654 h 1590168"/>
                  <a:gd name="connsiteX6" fmla="*/ 99275 w 306851"/>
                  <a:gd name="connsiteY6" fmla="*/ 1274947 h 1590168"/>
                  <a:gd name="connsiteX7" fmla="*/ 207576 w 306851"/>
                  <a:gd name="connsiteY7" fmla="*/ 1274947 h 1590168"/>
                  <a:gd name="connsiteX8" fmla="*/ 207576 w 306851"/>
                  <a:gd name="connsiteY8" fmla="*/ 1220654 h 1590168"/>
                  <a:gd name="connsiteX9" fmla="*/ 99275 w 306851"/>
                  <a:gd name="connsiteY9" fmla="*/ 1220654 h 1590168"/>
                  <a:gd name="connsiteX10" fmla="*/ 99275 w 306851"/>
                  <a:gd name="connsiteY10" fmla="*/ 1098673 h 1590168"/>
                  <a:gd name="connsiteX11" fmla="*/ 99275 w 306851"/>
                  <a:gd name="connsiteY11" fmla="*/ 1152965 h 1590168"/>
                  <a:gd name="connsiteX12" fmla="*/ 207576 w 306851"/>
                  <a:gd name="connsiteY12" fmla="*/ 1152965 h 1590168"/>
                  <a:gd name="connsiteX13" fmla="*/ 207576 w 306851"/>
                  <a:gd name="connsiteY13" fmla="*/ 1098673 h 1590168"/>
                  <a:gd name="connsiteX14" fmla="*/ 99275 w 306851"/>
                  <a:gd name="connsiteY14" fmla="*/ 1098673 h 1590168"/>
                  <a:gd name="connsiteX15" fmla="*/ 99275 w 306851"/>
                  <a:gd name="connsiteY15" fmla="*/ 976691 h 1590168"/>
                  <a:gd name="connsiteX16" fmla="*/ 99275 w 306851"/>
                  <a:gd name="connsiteY16" fmla="*/ 1030983 h 1590168"/>
                  <a:gd name="connsiteX17" fmla="*/ 207576 w 306851"/>
                  <a:gd name="connsiteY17" fmla="*/ 1030983 h 1590168"/>
                  <a:gd name="connsiteX18" fmla="*/ 207576 w 306851"/>
                  <a:gd name="connsiteY18" fmla="*/ 976691 h 1590168"/>
                  <a:gd name="connsiteX19" fmla="*/ 99275 w 306851"/>
                  <a:gd name="connsiteY19" fmla="*/ 976691 h 1590168"/>
                  <a:gd name="connsiteX20" fmla="*/ 99275 w 306851"/>
                  <a:gd name="connsiteY20" fmla="*/ 854709 h 1590168"/>
                  <a:gd name="connsiteX21" fmla="*/ 99275 w 306851"/>
                  <a:gd name="connsiteY21" fmla="*/ 909001 h 1590168"/>
                  <a:gd name="connsiteX22" fmla="*/ 207576 w 306851"/>
                  <a:gd name="connsiteY22" fmla="*/ 909001 h 1590168"/>
                  <a:gd name="connsiteX23" fmla="*/ 207576 w 306851"/>
                  <a:gd name="connsiteY23" fmla="*/ 854709 h 1590168"/>
                  <a:gd name="connsiteX24" fmla="*/ 99275 w 306851"/>
                  <a:gd name="connsiteY24" fmla="*/ 854709 h 1590168"/>
                  <a:gd name="connsiteX25" fmla="*/ 99275 w 306851"/>
                  <a:gd name="connsiteY25" fmla="*/ 732727 h 1590168"/>
                  <a:gd name="connsiteX26" fmla="*/ 99275 w 306851"/>
                  <a:gd name="connsiteY26" fmla="*/ 787019 h 1590168"/>
                  <a:gd name="connsiteX27" fmla="*/ 207576 w 306851"/>
                  <a:gd name="connsiteY27" fmla="*/ 787019 h 1590168"/>
                  <a:gd name="connsiteX28" fmla="*/ 207576 w 306851"/>
                  <a:gd name="connsiteY28" fmla="*/ 732727 h 1590168"/>
                  <a:gd name="connsiteX29" fmla="*/ 99275 w 306851"/>
                  <a:gd name="connsiteY29" fmla="*/ 732727 h 1590168"/>
                  <a:gd name="connsiteX30" fmla="*/ 99275 w 306851"/>
                  <a:gd name="connsiteY30" fmla="*/ 610745 h 1590168"/>
                  <a:gd name="connsiteX31" fmla="*/ 99275 w 306851"/>
                  <a:gd name="connsiteY31" fmla="*/ 665038 h 1590168"/>
                  <a:gd name="connsiteX32" fmla="*/ 207576 w 306851"/>
                  <a:gd name="connsiteY32" fmla="*/ 665038 h 1590168"/>
                  <a:gd name="connsiteX33" fmla="*/ 207576 w 306851"/>
                  <a:gd name="connsiteY33" fmla="*/ 610745 h 1590168"/>
                  <a:gd name="connsiteX34" fmla="*/ 99275 w 306851"/>
                  <a:gd name="connsiteY34" fmla="*/ 610745 h 1590168"/>
                  <a:gd name="connsiteX35" fmla="*/ 99275 w 306851"/>
                  <a:gd name="connsiteY35" fmla="*/ 488763 h 1590168"/>
                  <a:gd name="connsiteX36" fmla="*/ 99275 w 306851"/>
                  <a:gd name="connsiteY36" fmla="*/ 543056 h 1590168"/>
                  <a:gd name="connsiteX37" fmla="*/ 207576 w 306851"/>
                  <a:gd name="connsiteY37" fmla="*/ 543056 h 1590168"/>
                  <a:gd name="connsiteX38" fmla="*/ 207576 w 306851"/>
                  <a:gd name="connsiteY38" fmla="*/ 488763 h 1590168"/>
                  <a:gd name="connsiteX39" fmla="*/ 99275 w 306851"/>
                  <a:gd name="connsiteY39" fmla="*/ 488763 h 1590168"/>
                  <a:gd name="connsiteX40" fmla="*/ 0 w 306851"/>
                  <a:gd name="connsiteY40" fmla="*/ 0 h 1590168"/>
                  <a:gd name="connsiteX41" fmla="*/ 306851 w 306851"/>
                  <a:gd name="connsiteY41" fmla="*/ 371475 h 1590168"/>
                  <a:gd name="connsiteX42" fmla="*/ 306851 w 306851"/>
                  <a:gd name="connsiteY42" fmla="*/ 1590168 h 1590168"/>
                  <a:gd name="connsiteX43" fmla="*/ 0 w 306851"/>
                  <a:gd name="connsiteY43" fmla="*/ 1590168 h 1590168"/>
                  <a:gd name="connsiteX44" fmla="*/ 0 w 306851"/>
                  <a:gd name="connsiteY44" fmla="*/ 0 h 1590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306851" h="1590168">
                    <a:moveTo>
                      <a:pt x="99275" y="1342636"/>
                    </a:moveTo>
                    <a:lnTo>
                      <a:pt x="99275" y="1396929"/>
                    </a:lnTo>
                    <a:lnTo>
                      <a:pt x="207576" y="1396929"/>
                    </a:lnTo>
                    <a:lnTo>
                      <a:pt x="207576" y="1342636"/>
                    </a:lnTo>
                    <a:lnTo>
                      <a:pt x="99275" y="1342636"/>
                    </a:lnTo>
                    <a:close/>
                    <a:moveTo>
                      <a:pt x="99275" y="1220654"/>
                    </a:moveTo>
                    <a:lnTo>
                      <a:pt x="99275" y="1274947"/>
                    </a:lnTo>
                    <a:lnTo>
                      <a:pt x="207576" y="1274947"/>
                    </a:lnTo>
                    <a:lnTo>
                      <a:pt x="207576" y="1220654"/>
                    </a:lnTo>
                    <a:lnTo>
                      <a:pt x="99275" y="1220654"/>
                    </a:lnTo>
                    <a:close/>
                    <a:moveTo>
                      <a:pt x="99275" y="1098673"/>
                    </a:moveTo>
                    <a:lnTo>
                      <a:pt x="99275" y="1152965"/>
                    </a:lnTo>
                    <a:lnTo>
                      <a:pt x="207576" y="1152965"/>
                    </a:lnTo>
                    <a:lnTo>
                      <a:pt x="207576" y="1098673"/>
                    </a:lnTo>
                    <a:lnTo>
                      <a:pt x="99275" y="1098673"/>
                    </a:lnTo>
                    <a:close/>
                    <a:moveTo>
                      <a:pt x="99275" y="976691"/>
                    </a:moveTo>
                    <a:lnTo>
                      <a:pt x="99275" y="1030983"/>
                    </a:lnTo>
                    <a:lnTo>
                      <a:pt x="207576" y="1030983"/>
                    </a:lnTo>
                    <a:lnTo>
                      <a:pt x="207576" y="976691"/>
                    </a:lnTo>
                    <a:lnTo>
                      <a:pt x="99275" y="976691"/>
                    </a:lnTo>
                    <a:close/>
                    <a:moveTo>
                      <a:pt x="99275" y="854709"/>
                    </a:moveTo>
                    <a:lnTo>
                      <a:pt x="99275" y="909001"/>
                    </a:lnTo>
                    <a:lnTo>
                      <a:pt x="207576" y="909001"/>
                    </a:lnTo>
                    <a:lnTo>
                      <a:pt x="207576" y="854709"/>
                    </a:lnTo>
                    <a:lnTo>
                      <a:pt x="99275" y="854709"/>
                    </a:lnTo>
                    <a:close/>
                    <a:moveTo>
                      <a:pt x="99275" y="732727"/>
                    </a:moveTo>
                    <a:lnTo>
                      <a:pt x="99275" y="787019"/>
                    </a:lnTo>
                    <a:lnTo>
                      <a:pt x="207576" y="787019"/>
                    </a:lnTo>
                    <a:lnTo>
                      <a:pt x="207576" y="732727"/>
                    </a:lnTo>
                    <a:lnTo>
                      <a:pt x="99275" y="732727"/>
                    </a:lnTo>
                    <a:close/>
                    <a:moveTo>
                      <a:pt x="99275" y="610745"/>
                    </a:moveTo>
                    <a:lnTo>
                      <a:pt x="99275" y="665038"/>
                    </a:lnTo>
                    <a:lnTo>
                      <a:pt x="207576" y="665038"/>
                    </a:lnTo>
                    <a:lnTo>
                      <a:pt x="207576" y="610745"/>
                    </a:lnTo>
                    <a:lnTo>
                      <a:pt x="99275" y="610745"/>
                    </a:lnTo>
                    <a:close/>
                    <a:moveTo>
                      <a:pt x="99275" y="488763"/>
                    </a:moveTo>
                    <a:lnTo>
                      <a:pt x="99275" y="543056"/>
                    </a:lnTo>
                    <a:lnTo>
                      <a:pt x="207576" y="543056"/>
                    </a:lnTo>
                    <a:lnTo>
                      <a:pt x="207576" y="488763"/>
                    </a:lnTo>
                    <a:lnTo>
                      <a:pt x="99275" y="488763"/>
                    </a:lnTo>
                    <a:close/>
                    <a:moveTo>
                      <a:pt x="0" y="0"/>
                    </a:moveTo>
                    <a:lnTo>
                      <a:pt x="306851" y="371475"/>
                    </a:lnTo>
                    <a:lnTo>
                      <a:pt x="306851" y="1590168"/>
                    </a:lnTo>
                    <a:lnTo>
                      <a:pt x="0" y="15901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>
                  <a:solidFill>
                    <a:prstClr val="white"/>
                  </a:solidFill>
                </a:endParaRPr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xmlns="" id="{B2AD73A5-152E-4424-89CE-9BF6CBA0DB5D}"/>
                  </a:ext>
                </a:extLst>
              </p:cNvPr>
              <p:cNvSpPr/>
              <p:nvPr/>
            </p:nvSpPr>
            <p:spPr>
              <a:xfrm>
                <a:off x="4310739" y="3286263"/>
                <a:ext cx="532405" cy="970323"/>
              </a:xfrm>
              <a:custGeom>
                <a:avLst/>
                <a:gdLst>
                  <a:gd name="connsiteX0" fmla="*/ 475422 w 923439"/>
                  <a:gd name="connsiteY0" fmla="*/ 855427 h 1647670"/>
                  <a:gd name="connsiteX1" fmla="*/ 475422 w 923439"/>
                  <a:gd name="connsiteY1" fmla="*/ 969146 h 1647670"/>
                  <a:gd name="connsiteX2" fmla="*/ 589141 w 923439"/>
                  <a:gd name="connsiteY2" fmla="*/ 969146 h 1647670"/>
                  <a:gd name="connsiteX3" fmla="*/ 589141 w 923439"/>
                  <a:gd name="connsiteY3" fmla="*/ 855427 h 1647670"/>
                  <a:gd name="connsiteX4" fmla="*/ 334298 w 923439"/>
                  <a:gd name="connsiteY4" fmla="*/ 855427 h 1647670"/>
                  <a:gd name="connsiteX5" fmla="*/ 334298 w 923439"/>
                  <a:gd name="connsiteY5" fmla="*/ 969146 h 1647670"/>
                  <a:gd name="connsiteX6" fmla="*/ 448017 w 923439"/>
                  <a:gd name="connsiteY6" fmla="*/ 969146 h 1647670"/>
                  <a:gd name="connsiteX7" fmla="*/ 448017 w 923439"/>
                  <a:gd name="connsiteY7" fmla="*/ 855427 h 1647670"/>
                  <a:gd name="connsiteX8" fmla="*/ 475422 w 923439"/>
                  <a:gd name="connsiteY8" fmla="*/ 709876 h 1647670"/>
                  <a:gd name="connsiteX9" fmla="*/ 475422 w 923439"/>
                  <a:gd name="connsiteY9" fmla="*/ 823595 h 1647670"/>
                  <a:gd name="connsiteX10" fmla="*/ 589141 w 923439"/>
                  <a:gd name="connsiteY10" fmla="*/ 823595 h 1647670"/>
                  <a:gd name="connsiteX11" fmla="*/ 589141 w 923439"/>
                  <a:gd name="connsiteY11" fmla="*/ 709876 h 1647670"/>
                  <a:gd name="connsiteX12" fmla="*/ 334298 w 923439"/>
                  <a:gd name="connsiteY12" fmla="*/ 709876 h 1647670"/>
                  <a:gd name="connsiteX13" fmla="*/ 334298 w 923439"/>
                  <a:gd name="connsiteY13" fmla="*/ 823595 h 1647670"/>
                  <a:gd name="connsiteX14" fmla="*/ 448017 w 923439"/>
                  <a:gd name="connsiteY14" fmla="*/ 823595 h 1647670"/>
                  <a:gd name="connsiteX15" fmla="*/ 448017 w 923439"/>
                  <a:gd name="connsiteY15" fmla="*/ 709876 h 1647670"/>
                  <a:gd name="connsiteX16" fmla="*/ 475422 w 923439"/>
                  <a:gd name="connsiteY16" fmla="*/ 500489 h 1647670"/>
                  <a:gd name="connsiteX17" fmla="*/ 475422 w 923439"/>
                  <a:gd name="connsiteY17" fmla="*/ 614208 h 1647670"/>
                  <a:gd name="connsiteX18" fmla="*/ 589141 w 923439"/>
                  <a:gd name="connsiteY18" fmla="*/ 614208 h 1647670"/>
                  <a:gd name="connsiteX19" fmla="*/ 589141 w 923439"/>
                  <a:gd name="connsiteY19" fmla="*/ 500489 h 1647670"/>
                  <a:gd name="connsiteX20" fmla="*/ 334298 w 923439"/>
                  <a:gd name="connsiteY20" fmla="*/ 500489 h 1647670"/>
                  <a:gd name="connsiteX21" fmla="*/ 334298 w 923439"/>
                  <a:gd name="connsiteY21" fmla="*/ 614208 h 1647670"/>
                  <a:gd name="connsiteX22" fmla="*/ 448017 w 923439"/>
                  <a:gd name="connsiteY22" fmla="*/ 614208 h 1647670"/>
                  <a:gd name="connsiteX23" fmla="*/ 448017 w 923439"/>
                  <a:gd name="connsiteY23" fmla="*/ 500489 h 1647670"/>
                  <a:gd name="connsiteX24" fmla="*/ 475422 w 923439"/>
                  <a:gd name="connsiteY24" fmla="*/ 354938 h 1647670"/>
                  <a:gd name="connsiteX25" fmla="*/ 475422 w 923439"/>
                  <a:gd name="connsiteY25" fmla="*/ 468657 h 1647670"/>
                  <a:gd name="connsiteX26" fmla="*/ 589141 w 923439"/>
                  <a:gd name="connsiteY26" fmla="*/ 468657 h 1647670"/>
                  <a:gd name="connsiteX27" fmla="*/ 589141 w 923439"/>
                  <a:gd name="connsiteY27" fmla="*/ 354938 h 1647670"/>
                  <a:gd name="connsiteX28" fmla="*/ 334298 w 923439"/>
                  <a:gd name="connsiteY28" fmla="*/ 354938 h 1647670"/>
                  <a:gd name="connsiteX29" fmla="*/ 334298 w 923439"/>
                  <a:gd name="connsiteY29" fmla="*/ 468657 h 1647670"/>
                  <a:gd name="connsiteX30" fmla="*/ 448017 w 923439"/>
                  <a:gd name="connsiteY30" fmla="*/ 468657 h 1647670"/>
                  <a:gd name="connsiteX31" fmla="*/ 448017 w 923439"/>
                  <a:gd name="connsiteY31" fmla="*/ 354938 h 1647670"/>
                  <a:gd name="connsiteX32" fmla="*/ 461720 w 923439"/>
                  <a:gd name="connsiteY32" fmla="*/ 0 h 1647670"/>
                  <a:gd name="connsiteX33" fmla="*/ 923439 w 923439"/>
                  <a:gd name="connsiteY33" fmla="*/ 308459 h 1647670"/>
                  <a:gd name="connsiteX34" fmla="*/ 768082 w 923439"/>
                  <a:gd name="connsiteY34" fmla="*/ 308459 h 1647670"/>
                  <a:gd name="connsiteX35" fmla="*/ 768082 w 923439"/>
                  <a:gd name="connsiteY35" fmla="*/ 1647670 h 1647670"/>
                  <a:gd name="connsiteX36" fmla="*/ 155357 w 923439"/>
                  <a:gd name="connsiteY36" fmla="*/ 1647670 h 1647670"/>
                  <a:gd name="connsiteX37" fmla="*/ 155357 w 923439"/>
                  <a:gd name="connsiteY37" fmla="*/ 308459 h 1647670"/>
                  <a:gd name="connsiteX38" fmla="*/ 0 w 923439"/>
                  <a:gd name="connsiteY38" fmla="*/ 308459 h 1647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23439" h="1647670">
                    <a:moveTo>
                      <a:pt x="475422" y="855427"/>
                    </a:moveTo>
                    <a:lnTo>
                      <a:pt x="475422" y="969146"/>
                    </a:lnTo>
                    <a:lnTo>
                      <a:pt x="589141" y="969146"/>
                    </a:lnTo>
                    <a:lnTo>
                      <a:pt x="589141" y="855427"/>
                    </a:lnTo>
                    <a:close/>
                    <a:moveTo>
                      <a:pt x="334298" y="855427"/>
                    </a:moveTo>
                    <a:lnTo>
                      <a:pt x="334298" y="969146"/>
                    </a:lnTo>
                    <a:lnTo>
                      <a:pt x="448017" y="969146"/>
                    </a:lnTo>
                    <a:lnTo>
                      <a:pt x="448017" y="855427"/>
                    </a:lnTo>
                    <a:close/>
                    <a:moveTo>
                      <a:pt x="475422" y="709876"/>
                    </a:moveTo>
                    <a:lnTo>
                      <a:pt x="475422" y="823595"/>
                    </a:lnTo>
                    <a:lnTo>
                      <a:pt x="589141" y="823595"/>
                    </a:lnTo>
                    <a:lnTo>
                      <a:pt x="589141" y="709876"/>
                    </a:lnTo>
                    <a:close/>
                    <a:moveTo>
                      <a:pt x="334298" y="709876"/>
                    </a:moveTo>
                    <a:lnTo>
                      <a:pt x="334298" y="823595"/>
                    </a:lnTo>
                    <a:lnTo>
                      <a:pt x="448017" y="823595"/>
                    </a:lnTo>
                    <a:lnTo>
                      <a:pt x="448017" y="709876"/>
                    </a:lnTo>
                    <a:close/>
                    <a:moveTo>
                      <a:pt x="475422" y="500489"/>
                    </a:moveTo>
                    <a:lnTo>
                      <a:pt x="475422" y="614208"/>
                    </a:lnTo>
                    <a:lnTo>
                      <a:pt x="589141" y="614208"/>
                    </a:lnTo>
                    <a:lnTo>
                      <a:pt x="589141" y="500489"/>
                    </a:lnTo>
                    <a:close/>
                    <a:moveTo>
                      <a:pt x="334298" y="500489"/>
                    </a:moveTo>
                    <a:lnTo>
                      <a:pt x="334298" y="614208"/>
                    </a:lnTo>
                    <a:lnTo>
                      <a:pt x="448017" y="614208"/>
                    </a:lnTo>
                    <a:lnTo>
                      <a:pt x="448017" y="500489"/>
                    </a:lnTo>
                    <a:close/>
                    <a:moveTo>
                      <a:pt x="475422" y="354938"/>
                    </a:moveTo>
                    <a:lnTo>
                      <a:pt x="475422" y="468657"/>
                    </a:lnTo>
                    <a:lnTo>
                      <a:pt x="589141" y="468657"/>
                    </a:lnTo>
                    <a:lnTo>
                      <a:pt x="589141" y="354938"/>
                    </a:lnTo>
                    <a:close/>
                    <a:moveTo>
                      <a:pt x="334298" y="354938"/>
                    </a:moveTo>
                    <a:lnTo>
                      <a:pt x="334298" y="468657"/>
                    </a:lnTo>
                    <a:lnTo>
                      <a:pt x="448017" y="468657"/>
                    </a:lnTo>
                    <a:lnTo>
                      <a:pt x="448017" y="354938"/>
                    </a:lnTo>
                    <a:close/>
                    <a:moveTo>
                      <a:pt x="461720" y="0"/>
                    </a:moveTo>
                    <a:lnTo>
                      <a:pt x="923439" y="308459"/>
                    </a:lnTo>
                    <a:lnTo>
                      <a:pt x="768082" y="308459"/>
                    </a:lnTo>
                    <a:lnTo>
                      <a:pt x="768082" y="1647670"/>
                    </a:lnTo>
                    <a:lnTo>
                      <a:pt x="155357" y="1647670"/>
                    </a:lnTo>
                    <a:lnTo>
                      <a:pt x="155357" y="308459"/>
                    </a:lnTo>
                    <a:lnTo>
                      <a:pt x="0" y="30845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xmlns="" id="{82097D85-AD29-468F-93DF-059351CB873C}"/>
                  </a:ext>
                </a:extLst>
              </p:cNvPr>
              <p:cNvSpPr/>
              <p:nvPr/>
            </p:nvSpPr>
            <p:spPr>
              <a:xfrm>
                <a:off x="7531101" y="3229418"/>
                <a:ext cx="202983" cy="1027168"/>
              </a:xfrm>
              <a:custGeom>
                <a:avLst/>
                <a:gdLst>
                  <a:gd name="connsiteX0" fmla="*/ 99275 w 306850"/>
                  <a:gd name="connsiteY0" fmla="*/ 1096373 h 1339211"/>
                  <a:gd name="connsiteX1" fmla="*/ 99275 w 306850"/>
                  <a:gd name="connsiteY1" fmla="*/ 1150665 h 1339211"/>
                  <a:gd name="connsiteX2" fmla="*/ 207575 w 306850"/>
                  <a:gd name="connsiteY2" fmla="*/ 1150665 h 1339211"/>
                  <a:gd name="connsiteX3" fmla="*/ 207575 w 306850"/>
                  <a:gd name="connsiteY3" fmla="*/ 1096373 h 1339211"/>
                  <a:gd name="connsiteX4" fmla="*/ 99275 w 306850"/>
                  <a:gd name="connsiteY4" fmla="*/ 974391 h 1339211"/>
                  <a:gd name="connsiteX5" fmla="*/ 99275 w 306850"/>
                  <a:gd name="connsiteY5" fmla="*/ 1028684 h 1339211"/>
                  <a:gd name="connsiteX6" fmla="*/ 207575 w 306850"/>
                  <a:gd name="connsiteY6" fmla="*/ 1028684 h 1339211"/>
                  <a:gd name="connsiteX7" fmla="*/ 207575 w 306850"/>
                  <a:gd name="connsiteY7" fmla="*/ 974391 h 1339211"/>
                  <a:gd name="connsiteX8" fmla="*/ 99275 w 306850"/>
                  <a:gd name="connsiteY8" fmla="*/ 852409 h 1339211"/>
                  <a:gd name="connsiteX9" fmla="*/ 99275 w 306850"/>
                  <a:gd name="connsiteY9" fmla="*/ 906702 h 1339211"/>
                  <a:gd name="connsiteX10" fmla="*/ 207575 w 306850"/>
                  <a:gd name="connsiteY10" fmla="*/ 906702 h 1339211"/>
                  <a:gd name="connsiteX11" fmla="*/ 207575 w 306850"/>
                  <a:gd name="connsiteY11" fmla="*/ 852409 h 1339211"/>
                  <a:gd name="connsiteX12" fmla="*/ 99275 w 306850"/>
                  <a:gd name="connsiteY12" fmla="*/ 730427 h 1339211"/>
                  <a:gd name="connsiteX13" fmla="*/ 99275 w 306850"/>
                  <a:gd name="connsiteY13" fmla="*/ 784720 h 1339211"/>
                  <a:gd name="connsiteX14" fmla="*/ 207575 w 306850"/>
                  <a:gd name="connsiteY14" fmla="*/ 784720 h 1339211"/>
                  <a:gd name="connsiteX15" fmla="*/ 207575 w 306850"/>
                  <a:gd name="connsiteY15" fmla="*/ 730427 h 1339211"/>
                  <a:gd name="connsiteX16" fmla="*/ 99275 w 306850"/>
                  <a:gd name="connsiteY16" fmla="*/ 608446 h 1339211"/>
                  <a:gd name="connsiteX17" fmla="*/ 99275 w 306850"/>
                  <a:gd name="connsiteY17" fmla="*/ 662738 h 1339211"/>
                  <a:gd name="connsiteX18" fmla="*/ 207575 w 306850"/>
                  <a:gd name="connsiteY18" fmla="*/ 662738 h 1339211"/>
                  <a:gd name="connsiteX19" fmla="*/ 207575 w 306850"/>
                  <a:gd name="connsiteY19" fmla="*/ 608446 h 1339211"/>
                  <a:gd name="connsiteX20" fmla="*/ 99275 w 306850"/>
                  <a:gd name="connsiteY20" fmla="*/ 486464 h 1339211"/>
                  <a:gd name="connsiteX21" fmla="*/ 99275 w 306850"/>
                  <a:gd name="connsiteY21" fmla="*/ 540756 h 1339211"/>
                  <a:gd name="connsiteX22" fmla="*/ 207575 w 306850"/>
                  <a:gd name="connsiteY22" fmla="*/ 540756 h 1339211"/>
                  <a:gd name="connsiteX23" fmla="*/ 207575 w 306850"/>
                  <a:gd name="connsiteY23" fmla="*/ 486464 h 1339211"/>
                  <a:gd name="connsiteX24" fmla="*/ 99275 w 306850"/>
                  <a:gd name="connsiteY24" fmla="*/ 364482 h 1339211"/>
                  <a:gd name="connsiteX25" fmla="*/ 99275 w 306850"/>
                  <a:gd name="connsiteY25" fmla="*/ 418774 h 1339211"/>
                  <a:gd name="connsiteX26" fmla="*/ 207575 w 306850"/>
                  <a:gd name="connsiteY26" fmla="*/ 418774 h 1339211"/>
                  <a:gd name="connsiteX27" fmla="*/ 207575 w 306850"/>
                  <a:gd name="connsiteY27" fmla="*/ 364482 h 1339211"/>
                  <a:gd name="connsiteX28" fmla="*/ 99275 w 306850"/>
                  <a:gd name="connsiteY28" fmla="*/ 242500 h 1339211"/>
                  <a:gd name="connsiteX29" fmla="*/ 99275 w 306850"/>
                  <a:gd name="connsiteY29" fmla="*/ 296792 h 1339211"/>
                  <a:gd name="connsiteX30" fmla="*/ 207575 w 306850"/>
                  <a:gd name="connsiteY30" fmla="*/ 296792 h 1339211"/>
                  <a:gd name="connsiteX31" fmla="*/ 207575 w 306850"/>
                  <a:gd name="connsiteY31" fmla="*/ 242500 h 1339211"/>
                  <a:gd name="connsiteX32" fmla="*/ 99275 w 306850"/>
                  <a:gd name="connsiteY32" fmla="*/ 120518 h 1339211"/>
                  <a:gd name="connsiteX33" fmla="*/ 99275 w 306850"/>
                  <a:gd name="connsiteY33" fmla="*/ 174811 h 1339211"/>
                  <a:gd name="connsiteX34" fmla="*/ 207575 w 306850"/>
                  <a:gd name="connsiteY34" fmla="*/ 174811 h 1339211"/>
                  <a:gd name="connsiteX35" fmla="*/ 207575 w 306850"/>
                  <a:gd name="connsiteY35" fmla="*/ 120518 h 1339211"/>
                  <a:gd name="connsiteX36" fmla="*/ 0 w 306850"/>
                  <a:gd name="connsiteY36" fmla="*/ 0 h 1339211"/>
                  <a:gd name="connsiteX37" fmla="*/ 306850 w 306850"/>
                  <a:gd name="connsiteY37" fmla="*/ 0 h 1339211"/>
                  <a:gd name="connsiteX38" fmla="*/ 306850 w 306850"/>
                  <a:gd name="connsiteY38" fmla="*/ 1339211 h 1339211"/>
                  <a:gd name="connsiteX39" fmla="*/ 0 w 306850"/>
                  <a:gd name="connsiteY39" fmla="*/ 1339211 h 1339211"/>
                  <a:gd name="connsiteX0" fmla="*/ 99275 w 306850"/>
                  <a:gd name="connsiteY0" fmla="*/ 1277348 h 1520186"/>
                  <a:gd name="connsiteX1" fmla="*/ 99275 w 306850"/>
                  <a:gd name="connsiteY1" fmla="*/ 1331640 h 1520186"/>
                  <a:gd name="connsiteX2" fmla="*/ 207575 w 306850"/>
                  <a:gd name="connsiteY2" fmla="*/ 1331640 h 1520186"/>
                  <a:gd name="connsiteX3" fmla="*/ 207575 w 306850"/>
                  <a:gd name="connsiteY3" fmla="*/ 1277348 h 1520186"/>
                  <a:gd name="connsiteX4" fmla="*/ 99275 w 306850"/>
                  <a:gd name="connsiteY4" fmla="*/ 1277348 h 1520186"/>
                  <a:gd name="connsiteX5" fmla="*/ 99275 w 306850"/>
                  <a:gd name="connsiteY5" fmla="*/ 1155366 h 1520186"/>
                  <a:gd name="connsiteX6" fmla="*/ 99275 w 306850"/>
                  <a:gd name="connsiteY6" fmla="*/ 1209659 h 1520186"/>
                  <a:gd name="connsiteX7" fmla="*/ 207575 w 306850"/>
                  <a:gd name="connsiteY7" fmla="*/ 1209659 h 1520186"/>
                  <a:gd name="connsiteX8" fmla="*/ 207575 w 306850"/>
                  <a:gd name="connsiteY8" fmla="*/ 1155366 h 1520186"/>
                  <a:gd name="connsiteX9" fmla="*/ 99275 w 306850"/>
                  <a:gd name="connsiteY9" fmla="*/ 1155366 h 1520186"/>
                  <a:gd name="connsiteX10" fmla="*/ 99275 w 306850"/>
                  <a:gd name="connsiteY10" fmla="*/ 1033384 h 1520186"/>
                  <a:gd name="connsiteX11" fmla="*/ 99275 w 306850"/>
                  <a:gd name="connsiteY11" fmla="*/ 1087677 h 1520186"/>
                  <a:gd name="connsiteX12" fmla="*/ 207575 w 306850"/>
                  <a:gd name="connsiteY12" fmla="*/ 1087677 h 1520186"/>
                  <a:gd name="connsiteX13" fmla="*/ 207575 w 306850"/>
                  <a:gd name="connsiteY13" fmla="*/ 1033384 h 1520186"/>
                  <a:gd name="connsiteX14" fmla="*/ 99275 w 306850"/>
                  <a:gd name="connsiteY14" fmla="*/ 1033384 h 1520186"/>
                  <a:gd name="connsiteX15" fmla="*/ 99275 w 306850"/>
                  <a:gd name="connsiteY15" fmla="*/ 911402 h 1520186"/>
                  <a:gd name="connsiteX16" fmla="*/ 99275 w 306850"/>
                  <a:gd name="connsiteY16" fmla="*/ 965695 h 1520186"/>
                  <a:gd name="connsiteX17" fmla="*/ 207575 w 306850"/>
                  <a:gd name="connsiteY17" fmla="*/ 965695 h 1520186"/>
                  <a:gd name="connsiteX18" fmla="*/ 207575 w 306850"/>
                  <a:gd name="connsiteY18" fmla="*/ 911402 h 1520186"/>
                  <a:gd name="connsiteX19" fmla="*/ 99275 w 306850"/>
                  <a:gd name="connsiteY19" fmla="*/ 911402 h 1520186"/>
                  <a:gd name="connsiteX20" fmla="*/ 99275 w 306850"/>
                  <a:gd name="connsiteY20" fmla="*/ 789421 h 1520186"/>
                  <a:gd name="connsiteX21" fmla="*/ 99275 w 306850"/>
                  <a:gd name="connsiteY21" fmla="*/ 843713 h 1520186"/>
                  <a:gd name="connsiteX22" fmla="*/ 207575 w 306850"/>
                  <a:gd name="connsiteY22" fmla="*/ 843713 h 1520186"/>
                  <a:gd name="connsiteX23" fmla="*/ 207575 w 306850"/>
                  <a:gd name="connsiteY23" fmla="*/ 789421 h 1520186"/>
                  <a:gd name="connsiteX24" fmla="*/ 99275 w 306850"/>
                  <a:gd name="connsiteY24" fmla="*/ 789421 h 1520186"/>
                  <a:gd name="connsiteX25" fmla="*/ 99275 w 306850"/>
                  <a:gd name="connsiteY25" fmla="*/ 667439 h 1520186"/>
                  <a:gd name="connsiteX26" fmla="*/ 99275 w 306850"/>
                  <a:gd name="connsiteY26" fmla="*/ 721731 h 1520186"/>
                  <a:gd name="connsiteX27" fmla="*/ 207575 w 306850"/>
                  <a:gd name="connsiteY27" fmla="*/ 721731 h 1520186"/>
                  <a:gd name="connsiteX28" fmla="*/ 207575 w 306850"/>
                  <a:gd name="connsiteY28" fmla="*/ 667439 h 1520186"/>
                  <a:gd name="connsiteX29" fmla="*/ 99275 w 306850"/>
                  <a:gd name="connsiteY29" fmla="*/ 667439 h 1520186"/>
                  <a:gd name="connsiteX30" fmla="*/ 99275 w 306850"/>
                  <a:gd name="connsiteY30" fmla="*/ 545457 h 1520186"/>
                  <a:gd name="connsiteX31" fmla="*/ 99275 w 306850"/>
                  <a:gd name="connsiteY31" fmla="*/ 599749 h 1520186"/>
                  <a:gd name="connsiteX32" fmla="*/ 207575 w 306850"/>
                  <a:gd name="connsiteY32" fmla="*/ 599749 h 1520186"/>
                  <a:gd name="connsiteX33" fmla="*/ 207575 w 306850"/>
                  <a:gd name="connsiteY33" fmla="*/ 545457 h 1520186"/>
                  <a:gd name="connsiteX34" fmla="*/ 99275 w 306850"/>
                  <a:gd name="connsiteY34" fmla="*/ 545457 h 1520186"/>
                  <a:gd name="connsiteX35" fmla="*/ 99275 w 306850"/>
                  <a:gd name="connsiteY35" fmla="*/ 423475 h 1520186"/>
                  <a:gd name="connsiteX36" fmla="*/ 99275 w 306850"/>
                  <a:gd name="connsiteY36" fmla="*/ 477767 h 1520186"/>
                  <a:gd name="connsiteX37" fmla="*/ 207575 w 306850"/>
                  <a:gd name="connsiteY37" fmla="*/ 477767 h 1520186"/>
                  <a:gd name="connsiteX38" fmla="*/ 207575 w 306850"/>
                  <a:gd name="connsiteY38" fmla="*/ 423475 h 1520186"/>
                  <a:gd name="connsiteX39" fmla="*/ 99275 w 306850"/>
                  <a:gd name="connsiteY39" fmla="*/ 423475 h 1520186"/>
                  <a:gd name="connsiteX40" fmla="*/ 99275 w 306850"/>
                  <a:gd name="connsiteY40" fmla="*/ 301493 h 1520186"/>
                  <a:gd name="connsiteX41" fmla="*/ 99275 w 306850"/>
                  <a:gd name="connsiteY41" fmla="*/ 355786 h 1520186"/>
                  <a:gd name="connsiteX42" fmla="*/ 207575 w 306850"/>
                  <a:gd name="connsiteY42" fmla="*/ 355786 h 1520186"/>
                  <a:gd name="connsiteX43" fmla="*/ 207575 w 306850"/>
                  <a:gd name="connsiteY43" fmla="*/ 301493 h 1520186"/>
                  <a:gd name="connsiteX44" fmla="*/ 99275 w 306850"/>
                  <a:gd name="connsiteY44" fmla="*/ 301493 h 1520186"/>
                  <a:gd name="connsiteX45" fmla="*/ 0 w 306850"/>
                  <a:gd name="connsiteY45" fmla="*/ 180975 h 1520186"/>
                  <a:gd name="connsiteX46" fmla="*/ 297325 w 306850"/>
                  <a:gd name="connsiteY46" fmla="*/ 0 h 1520186"/>
                  <a:gd name="connsiteX47" fmla="*/ 306850 w 306850"/>
                  <a:gd name="connsiteY47" fmla="*/ 1520186 h 1520186"/>
                  <a:gd name="connsiteX48" fmla="*/ 0 w 306850"/>
                  <a:gd name="connsiteY48" fmla="*/ 1520186 h 1520186"/>
                  <a:gd name="connsiteX49" fmla="*/ 0 w 306850"/>
                  <a:gd name="connsiteY49" fmla="*/ 180975 h 1520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306850" h="1520186">
                    <a:moveTo>
                      <a:pt x="99275" y="1277348"/>
                    </a:moveTo>
                    <a:lnTo>
                      <a:pt x="99275" y="1331640"/>
                    </a:lnTo>
                    <a:lnTo>
                      <a:pt x="207575" y="1331640"/>
                    </a:lnTo>
                    <a:lnTo>
                      <a:pt x="207575" y="1277348"/>
                    </a:lnTo>
                    <a:lnTo>
                      <a:pt x="99275" y="1277348"/>
                    </a:lnTo>
                    <a:close/>
                    <a:moveTo>
                      <a:pt x="99275" y="1155366"/>
                    </a:moveTo>
                    <a:lnTo>
                      <a:pt x="99275" y="1209659"/>
                    </a:lnTo>
                    <a:lnTo>
                      <a:pt x="207575" y="1209659"/>
                    </a:lnTo>
                    <a:lnTo>
                      <a:pt x="207575" y="1155366"/>
                    </a:lnTo>
                    <a:lnTo>
                      <a:pt x="99275" y="1155366"/>
                    </a:lnTo>
                    <a:close/>
                    <a:moveTo>
                      <a:pt x="99275" y="1033384"/>
                    </a:moveTo>
                    <a:lnTo>
                      <a:pt x="99275" y="1087677"/>
                    </a:lnTo>
                    <a:lnTo>
                      <a:pt x="207575" y="1087677"/>
                    </a:lnTo>
                    <a:lnTo>
                      <a:pt x="207575" y="1033384"/>
                    </a:lnTo>
                    <a:lnTo>
                      <a:pt x="99275" y="1033384"/>
                    </a:lnTo>
                    <a:close/>
                    <a:moveTo>
                      <a:pt x="99275" y="911402"/>
                    </a:moveTo>
                    <a:lnTo>
                      <a:pt x="99275" y="965695"/>
                    </a:lnTo>
                    <a:lnTo>
                      <a:pt x="207575" y="965695"/>
                    </a:lnTo>
                    <a:lnTo>
                      <a:pt x="207575" y="911402"/>
                    </a:lnTo>
                    <a:lnTo>
                      <a:pt x="99275" y="911402"/>
                    </a:lnTo>
                    <a:close/>
                    <a:moveTo>
                      <a:pt x="99275" y="789421"/>
                    </a:moveTo>
                    <a:lnTo>
                      <a:pt x="99275" y="843713"/>
                    </a:lnTo>
                    <a:lnTo>
                      <a:pt x="207575" y="843713"/>
                    </a:lnTo>
                    <a:lnTo>
                      <a:pt x="207575" y="789421"/>
                    </a:lnTo>
                    <a:lnTo>
                      <a:pt x="99275" y="789421"/>
                    </a:lnTo>
                    <a:close/>
                    <a:moveTo>
                      <a:pt x="99275" y="667439"/>
                    </a:moveTo>
                    <a:lnTo>
                      <a:pt x="99275" y="721731"/>
                    </a:lnTo>
                    <a:lnTo>
                      <a:pt x="207575" y="721731"/>
                    </a:lnTo>
                    <a:lnTo>
                      <a:pt x="207575" y="667439"/>
                    </a:lnTo>
                    <a:lnTo>
                      <a:pt x="99275" y="667439"/>
                    </a:lnTo>
                    <a:close/>
                    <a:moveTo>
                      <a:pt x="99275" y="545457"/>
                    </a:moveTo>
                    <a:lnTo>
                      <a:pt x="99275" y="599749"/>
                    </a:lnTo>
                    <a:lnTo>
                      <a:pt x="207575" y="599749"/>
                    </a:lnTo>
                    <a:lnTo>
                      <a:pt x="207575" y="545457"/>
                    </a:lnTo>
                    <a:lnTo>
                      <a:pt x="99275" y="545457"/>
                    </a:lnTo>
                    <a:close/>
                    <a:moveTo>
                      <a:pt x="99275" y="423475"/>
                    </a:moveTo>
                    <a:lnTo>
                      <a:pt x="99275" y="477767"/>
                    </a:lnTo>
                    <a:lnTo>
                      <a:pt x="207575" y="477767"/>
                    </a:lnTo>
                    <a:lnTo>
                      <a:pt x="207575" y="423475"/>
                    </a:lnTo>
                    <a:lnTo>
                      <a:pt x="99275" y="423475"/>
                    </a:lnTo>
                    <a:close/>
                    <a:moveTo>
                      <a:pt x="99275" y="301493"/>
                    </a:moveTo>
                    <a:lnTo>
                      <a:pt x="99275" y="355786"/>
                    </a:lnTo>
                    <a:lnTo>
                      <a:pt x="207575" y="355786"/>
                    </a:lnTo>
                    <a:lnTo>
                      <a:pt x="207575" y="301493"/>
                    </a:lnTo>
                    <a:lnTo>
                      <a:pt x="99275" y="301493"/>
                    </a:lnTo>
                    <a:close/>
                    <a:moveTo>
                      <a:pt x="0" y="180975"/>
                    </a:moveTo>
                    <a:lnTo>
                      <a:pt x="297325" y="0"/>
                    </a:lnTo>
                    <a:lnTo>
                      <a:pt x="306850" y="1520186"/>
                    </a:lnTo>
                    <a:lnTo>
                      <a:pt x="0" y="1520186"/>
                    </a:lnTo>
                    <a:lnTo>
                      <a:pt x="0" y="18097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>
                  <a:solidFill>
                    <a:prstClr val="white"/>
                  </a:solidFill>
                </a:endParaRPr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xmlns="" id="{8AB19738-EE19-4B71-AF87-297FFDD95F5F}"/>
                  </a:ext>
                </a:extLst>
              </p:cNvPr>
              <p:cNvSpPr/>
              <p:nvPr/>
            </p:nvSpPr>
            <p:spPr>
              <a:xfrm>
                <a:off x="7673737" y="3386055"/>
                <a:ext cx="602196" cy="870531"/>
              </a:xfrm>
              <a:custGeom>
                <a:avLst/>
                <a:gdLst>
                  <a:gd name="connsiteX0" fmla="*/ 238494 w 462454"/>
                  <a:gd name="connsiteY0" fmla="*/ 563076 h 870531"/>
                  <a:gd name="connsiteX1" fmla="*/ 238494 w 462454"/>
                  <a:gd name="connsiteY1" fmla="*/ 715154 h 870531"/>
                  <a:gd name="connsiteX2" fmla="*/ 324676 w 462454"/>
                  <a:gd name="connsiteY2" fmla="*/ 715154 h 870531"/>
                  <a:gd name="connsiteX3" fmla="*/ 324676 w 462454"/>
                  <a:gd name="connsiteY3" fmla="*/ 563076 h 870531"/>
                  <a:gd name="connsiteX4" fmla="*/ 238494 w 462454"/>
                  <a:gd name="connsiteY4" fmla="*/ 353251 h 870531"/>
                  <a:gd name="connsiteX5" fmla="*/ 238494 w 462454"/>
                  <a:gd name="connsiteY5" fmla="*/ 505329 h 870531"/>
                  <a:gd name="connsiteX6" fmla="*/ 324676 w 462454"/>
                  <a:gd name="connsiteY6" fmla="*/ 505329 h 870531"/>
                  <a:gd name="connsiteX7" fmla="*/ 324676 w 462454"/>
                  <a:gd name="connsiteY7" fmla="*/ 353251 h 870531"/>
                  <a:gd name="connsiteX8" fmla="*/ 231227 w 462454"/>
                  <a:gd name="connsiteY8" fmla="*/ 0 h 870531"/>
                  <a:gd name="connsiteX9" fmla="*/ 462454 w 462454"/>
                  <a:gd name="connsiteY9" fmla="*/ 308459 h 870531"/>
                  <a:gd name="connsiteX10" fmla="*/ 384652 w 462454"/>
                  <a:gd name="connsiteY10" fmla="*/ 308459 h 870531"/>
                  <a:gd name="connsiteX11" fmla="*/ 384652 w 462454"/>
                  <a:gd name="connsiteY11" fmla="*/ 870531 h 870531"/>
                  <a:gd name="connsiteX12" fmla="*/ 77802 w 462454"/>
                  <a:gd name="connsiteY12" fmla="*/ 870531 h 870531"/>
                  <a:gd name="connsiteX13" fmla="*/ 77802 w 462454"/>
                  <a:gd name="connsiteY13" fmla="*/ 308459 h 870531"/>
                  <a:gd name="connsiteX14" fmla="*/ 0 w 462454"/>
                  <a:gd name="connsiteY14" fmla="*/ 308459 h 870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62454" h="870531">
                    <a:moveTo>
                      <a:pt x="238494" y="563076"/>
                    </a:moveTo>
                    <a:lnTo>
                      <a:pt x="238494" y="715154"/>
                    </a:lnTo>
                    <a:lnTo>
                      <a:pt x="324676" y="715154"/>
                    </a:lnTo>
                    <a:lnTo>
                      <a:pt x="324676" y="563076"/>
                    </a:lnTo>
                    <a:close/>
                    <a:moveTo>
                      <a:pt x="238494" y="353251"/>
                    </a:moveTo>
                    <a:lnTo>
                      <a:pt x="238494" y="505329"/>
                    </a:lnTo>
                    <a:lnTo>
                      <a:pt x="324676" y="505329"/>
                    </a:lnTo>
                    <a:lnTo>
                      <a:pt x="324676" y="353251"/>
                    </a:lnTo>
                    <a:close/>
                    <a:moveTo>
                      <a:pt x="231227" y="0"/>
                    </a:moveTo>
                    <a:lnTo>
                      <a:pt x="462454" y="308459"/>
                    </a:lnTo>
                    <a:lnTo>
                      <a:pt x="384652" y="308459"/>
                    </a:lnTo>
                    <a:lnTo>
                      <a:pt x="384652" y="870531"/>
                    </a:lnTo>
                    <a:lnTo>
                      <a:pt x="77802" y="870531"/>
                    </a:lnTo>
                    <a:lnTo>
                      <a:pt x="77802" y="308459"/>
                    </a:lnTo>
                    <a:lnTo>
                      <a:pt x="0" y="30845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xmlns="" id="{CB06252B-9018-4237-8DB9-10D51B4066CB}"/>
                  </a:ext>
                </a:extLst>
              </p:cNvPr>
              <p:cNvSpPr/>
              <p:nvPr/>
            </p:nvSpPr>
            <p:spPr>
              <a:xfrm>
                <a:off x="7084624" y="3097854"/>
                <a:ext cx="399552" cy="1158732"/>
              </a:xfrm>
              <a:custGeom>
                <a:avLst/>
                <a:gdLst>
                  <a:gd name="connsiteX0" fmla="*/ 159201 w 408118"/>
                  <a:gd name="connsiteY0" fmla="*/ 578755 h 1158732"/>
                  <a:gd name="connsiteX1" fmla="*/ 159201 w 408118"/>
                  <a:gd name="connsiteY1" fmla="*/ 665832 h 1158732"/>
                  <a:gd name="connsiteX2" fmla="*/ 248917 w 408118"/>
                  <a:gd name="connsiteY2" fmla="*/ 665832 h 1158732"/>
                  <a:gd name="connsiteX3" fmla="*/ 248917 w 408118"/>
                  <a:gd name="connsiteY3" fmla="*/ 578755 h 1158732"/>
                  <a:gd name="connsiteX4" fmla="*/ 159201 w 408118"/>
                  <a:gd name="connsiteY4" fmla="*/ 578755 h 1158732"/>
                  <a:gd name="connsiteX5" fmla="*/ 278823 w 408118"/>
                  <a:gd name="connsiteY5" fmla="*/ 576996 h 1158732"/>
                  <a:gd name="connsiteX6" fmla="*/ 278823 w 408118"/>
                  <a:gd name="connsiteY6" fmla="*/ 664073 h 1158732"/>
                  <a:gd name="connsiteX7" fmla="*/ 365020 w 408118"/>
                  <a:gd name="connsiteY7" fmla="*/ 664073 h 1158732"/>
                  <a:gd name="connsiteX8" fmla="*/ 365020 w 408118"/>
                  <a:gd name="connsiteY8" fmla="*/ 576996 h 1158732"/>
                  <a:gd name="connsiteX9" fmla="*/ 278823 w 408118"/>
                  <a:gd name="connsiteY9" fmla="*/ 576996 h 1158732"/>
                  <a:gd name="connsiteX10" fmla="*/ 43979 w 408118"/>
                  <a:gd name="connsiteY10" fmla="*/ 576996 h 1158732"/>
                  <a:gd name="connsiteX11" fmla="*/ 43979 w 408118"/>
                  <a:gd name="connsiteY11" fmla="*/ 664952 h 1158732"/>
                  <a:gd name="connsiteX12" fmla="*/ 131935 w 408118"/>
                  <a:gd name="connsiteY12" fmla="*/ 665832 h 1158732"/>
                  <a:gd name="connsiteX13" fmla="*/ 132814 w 408118"/>
                  <a:gd name="connsiteY13" fmla="*/ 576996 h 1158732"/>
                  <a:gd name="connsiteX14" fmla="*/ 43979 w 408118"/>
                  <a:gd name="connsiteY14" fmla="*/ 576996 h 1158732"/>
                  <a:gd name="connsiteX15" fmla="*/ 160960 w 408118"/>
                  <a:gd name="connsiteY15" fmla="*/ 449459 h 1158732"/>
                  <a:gd name="connsiteX16" fmla="*/ 160960 w 408118"/>
                  <a:gd name="connsiteY16" fmla="*/ 539174 h 1158732"/>
                  <a:gd name="connsiteX17" fmla="*/ 248917 w 408118"/>
                  <a:gd name="connsiteY17" fmla="*/ 539174 h 1158732"/>
                  <a:gd name="connsiteX18" fmla="*/ 248917 w 408118"/>
                  <a:gd name="connsiteY18" fmla="*/ 449459 h 1158732"/>
                  <a:gd name="connsiteX19" fmla="*/ 160960 w 408118"/>
                  <a:gd name="connsiteY19" fmla="*/ 449459 h 1158732"/>
                  <a:gd name="connsiteX20" fmla="*/ 44858 w 408118"/>
                  <a:gd name="connsiteY20" fmla="*/ 449459 h 1158732"/>
                  <a:gd name="connsiteX21" fmla="*/ 44858 w 408118"/>
                  <a:gd name="connsiteY21" fmla="*/ 539174 h 1158732"/>
                  <a:gd name="connsiteX22" fmla="*/ 131935 w 408118"/>
                  <a:gd name="connsiteY22" fmla="*/ 539174 h 1158732"/>
                  <a:gd name="connsiteX23" fmla="*/ 131935 w 408118"/>
                  <a:gd name="connsiteY23" fmla="*/ 449459 h 1158732"/>
                  <a:gd name="connsiteX24" fmla="*/ 44858 w 408118"/>
                  <a:gd name="connsiteY24" fmla="*/ 449459 h 1158732"/>
                  <a:gd name="connsiteX25" fmla="*/ 278823 w 408118"/>
                  <a:gd name="connsiteY25" fmla="*/ 448579 h 1158732"/>
                  <a:gd name="connsiteX26" fmla="*/ 278823 w 408118"/>
                  <a:gd name="connsiteY26" fmla="*/ 538295 h 1158732"/>
                  <a:gd name="connsiteX27" fmla="*/ 365020 w 408118"/>
                  <a:gd name="connsiteY27" fmla="*/ 538295 h 1158732"/>
                  <a:gd name="connsiteX28" fmla="*/ 365020 w 408118"/>
                  <a:gd name="connsiteY28" fmla="*/ 448579 h 1158732"/>
                  <a:gd name="connsiteX29" fmla="*/ 278823 w 408118"/>
                  <a:gd name="connsiteY29" fmla="*/ 448579 h 1158732"/>
                  <a:gd name="connsiteX30" fmla="*/ 277943 w 408118"/>
                  <a:gd name="connsiteY30" fmla="*/ 318403 h 1158732"/>
                  <a:gd name="connsiteX31" fmla="*/ 277943 w 408118"/>
                  <a:gd name="connsiteY31" fmla="*/ 408999 h 1158732"/>
                  <a:gd name="connsiteX32" fmla="*/ 366779 w 408118"/>
                  <a:gd name="connsiteY32" fmla="*/ 408999 h 1158732"/>
                  <a:gd name="connsiteX33" fmla="*/ 366779 w 408118"/>
                  <a:gd name="connsiteY33" fmla="*/ 318403 h 1158732"/>
                  <a:gd name="connsiteX34" fmla="*/ 277943 w 408118"/>
                  <a:gd name="connsiteY34" fmla="*/ 318403 h 1158732"/>
                  <a:gd name="connsiteX35" fmla="*/ 159201 w 408118"/>
                  <a:gd name="connsiteY35" fmla="*/ 318403 h 1158732"/>
                  <a:gd name="connsiteX36" fmla="*/ 159201 w 408118"/>
                  <a:gd name="connsiteY36" fmla="*/ 407239 h 1158732"/>
                  <a:gd name="connsiteX37" fmla="*/ 249797 w 408118"/>
                  <a:gd name="connsiteY37" fmla="*/ 407239 h 1158732"/>
                  <a:gd name="connsiteX38" fmla="*/ 249797 w 408118"/>
                  <a:gd name="connsiteY38" fmla="*/ 318403 h 1158732"/>
                  <a:gd name="connsiteX39" fmla="*/ 159201 w 408118"/>
                  <a:gd name="connsiteY39" fmla="*/ 318403 h 1158732"/>
                  <a:gd name="connsiteX40" fmla="*/ 43979 w 408118"/>
                  <a:gd name="connsiteY40" fmla="*/ 318403 h 1158732"/>
                  <a:gd name="connsiteX41" fmla="*/ 43979 w 408118"/>
                  <a:gd name="connsiteY41" fmla="*/ 408119 h 1158732"/>
                  <a:gd name="connsiteX42" fmla="*/ 131935 w 408118"/>
                  <a:gd name="connsiteY42" fmla="*/ 408119 h 1158732"/>
                  <a:gd name="connsiteX43" fmla="*/ 131935 w 408118"/>
                  <a:gd name="connsiteY43" fmla="*/ 318403 h 1158732"/>
                  <a:gd name="connsiteX44" fmla="*/ 43979 w 408118"/>
                  <a:gd name="connsiteY44" fmla="*/ 318403 h 1158732"/>
                  <a:gd name="connsiteX45" fmla="*/ 43098 w 408118"/>
                  <a:gd name="connsiteY45" fmla="*/ 187348 h 1158732"/>
                  <a:gd name="connsiteX46" fmla="*/ 43098 w 408118"/>
                  <a:gd name="connsiteY46" fmla="*/ 279702 h 1158732"/>
                  <a:gd name="connsiteX47" fmla="*/ 132814 w 408118"/>
                  <a:gd name="connsiteY47" fmla="*/ 279702 h 1158732"/>
                  <a:gd name="connsiteX48" fmla="*/ 132814 w 408118"/>
                  <a:gd name="connsiteY48" fmla="*/ 187348 h 1158732"/>
                  <a:gd name="connsiteX49" fmla="*/ 43098 w 408118"/>
                  <a:gd name="connsiteY49" fmla="*/ 187348 h 1158732"/>
                  <a:gd name="connsiteX50" fmla="*/ 43979 w 408118"/>
                  <a:gd name="connsiteY50" fmla="*/ 60690 h 1158732"/>
                  <a:gd name="connsiteX51" fmla="*/ 43979 w 408118"/>
                  <a:gd name="connsiteY51" fmla="*/ 152166 h 1158732"/>
                  <a:gd name="connsiteX52" fmla="*/ 133694 w 408118"/>
                  <a:gd name="connsiteY52" fmla="*/ 152166 h 1158732"/>
                  <a:gd name="connsiteX53" fmla="*/ 133694 w 408118"/>
                  <a:gd name="connsiteY53" fmla="*/ 60690 h 1158732"/>
                  <a:gd name="connsiteX54" fmla="*/ 43979 w 408118"/>
                  <a:gd name="connsiteY54" fmla="*/ 60690 h 1158732"/>
                  <a:gd name="connsiteX55" fmla="*/ 0 w 408118"/>
                  <a:gd name="connsiteY55" fmla="*/ 0 h 1158732"/>
                  <a:gd name="connsiteX56" fmla="*/ 155702 w 408118"/>
                  <a:gd name="connsiteY56" fmla="*/ 0 h 1158732"/>
                  <a:gd name="connsiteX57" fmla="*/ 155702 w 408118"/>
                  <a:gd name="connsiteY57" fmla="*/ 281913 h 1158732"/>
                  <a:gd name="connsiteX58" fmla="*/ 277943 w 408118"/>
                  <a:gd name="connsiteY58" fmla="*/ 281913 h 1158732"/>
                  <a:gd name="connsiteX59" fmla="*/ 277943 w 408118"/>
                  <a:gd name="connsiteY59" fmla="*/ 282341 h 1158732"/>
                  <a:gd name="connsiteX60" fmla="*/ 366779 w 408118"/>
                  <a:gd name="connsiteY60" fmla="*/ 282341 h 1158732"/>
                  <a:gd name="connsiteX61" fmla="*/ 366779 w 408118"/>
                  <a:gd name="connsiteY61" fmla="*/ 281913 h 1158732"/>
                  <a:gd name="connsiteX62" fmla="*/ 408118 w 408118"/>
                  <a:gd name="connsiteY62" fmla="*/ 281913 h 1158732"/>
                  <a:gd name="connsiteX63" fmla="*/ 408118 w 408118"/>
                  <a:gd name="connsiteY63" fmla="*/ 1158732 h 1158732"/>
                  <a:gd name="connsiteX64" fmla="*/ 0 w 408118"/>
                  <a:gd name="connsiteY64" fmla="*/ 1158732 h 1158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408118" h="1158732">
                    <a:moveTo>
                      <a:pt x="159201" y="578755"/>
                    </a:moveTo>
                    <a:cubicBezTo>
                      <a:pt x="159201" y="608660"/>
                      <a:pt x="159201" y="638565"/>
                      <a:pt x="159201" y="665832"/>
                    </a:cubicBezTo>
                    <a:cubicBezTo>
                      <a:pt x="189986" y="668470"/>
                      <a:pt x="222530" y="665832"/>
                      <a:pt x="248917" y="665832"/>
                    </a:cubicBezTo>
                    <a:cubicBezTo>
                      <a:pt x="248917" y="634168"/>
                      <a:pt x="248917" y="608660"/>
                      <a:pt x="248917" y="578755"/>
                    </a:cubicBezTo>
                    <a:cubicBezTo>
                      <a:pt x="217253" y="578755"/>
                      <a:pt x="188227" y="578755"/>
                      <a:pt x="159201" y="578755"/>
                    </a:cubicBezTo>
                    <a:close/>
                    <a:moveTo>
                      <a:pt x="278823" y="576996"/>
                    </a:moveTo>
                    <a:cubicBezTo>
                      <a:pt x="278823" y="606901"/>
                      <a:pt x="278823" y="632408"/>
                      <a:pt x="278823" y="664073"/>
                    </a:cubicBezTo>
                    <a:cubicBezTo>
                      <a:pt x="311366" y="664073"/>
                      <a:pt x="346549" y="664952"/>
                      <a:pt x="365020" y="664073"/>
                    </a:cubicBezTo>
                    <a:cubicBezTo>
                      <a:pt x="365020" y="632408"/>
                      <a:pt x="365020" y="606021"/>
                      <a:pt x="365020" y="576996"/>
                    </a:cubicBezTo>
                    <a:cubicBezTo>
                      <a:pt x="335114" y="576996"/>
                      <a:pt x="306968" y="576996"/>
                      <a:pt x="278823" y="576996"/>
                    </a:cubicBezTo>
                    <a:close/>
                    <a:moveTo>
                      <a:pt x="43979" y="576996"/>
                    </a:moveTo>
                    <a:cubicBezTo>
                      <a:pt x="43979" y="605142"/>
                      <a:pt x="43979" y="638565"/>
                      <a:pt x="43979" y="664952"/>
                    </a:cubicBezTo>
                    <a:cubicBezTo>
                      <a:pt x="81799" y="664952"/>
                      <a:pt x="105548" y="664073"/>
                      <a:pt x="131935" y="665832"/>
                    </a:cubicBezTo>
                    <a:cubicBezTo>
                      <a:pt x="131935" y="631529"/>
                      <a:pt x="132814" y="602503"/>
                      <a:pt x="132814" y="576996"/>
                    </a:cubicBezTo>
                    <a:cubicBezTo>
                      <a:pt x="102030" y="576996"/>
                      <a:pt x="73884" y="576996"/>
                      <a:pt x="43979" y="576996"/>
                    </a:cubicBezTo>
                    <a:close/>
                    <a:moveTo>
                      <a:pt x="160960" y="449459"/>
                    </a:moveTo>
                    <a:cubicBezTo>
                      <a:pt x="160960" y="481123"/>
                      <a:pt x="160960" y="509268"/>
                      <a:pt x="160960" y="539174"/>
                    </a:cubicBezTo>
                    <a:cubicBezTo>
                      <a:pt x="189986" y="539174"/>
                      <a:pt x="217253" y="539174"/>
                      <a:pt x="248917" y="539174"/>
                    </a:cubicBezTo>
                    <a:cubicBezTo>
                      <a:pt x="248917" y="506630"/>
                      <a:pt x="248917" y="477604"/>
                      <a:pt x="248917" y="449459"/>
                    </a:cubicBezTo>
                    <a:cubicBezTo>
                      <a:pt x="218132" y="449459"/>
                      <a:pt x="189107" y="449459"/>
                      <a:pt x="160960" y="449459"/>
                    </a:cubicBezTo>
                    <a:close/>
                    <a:moveTo>
                      <a:pt x="44858" y="449459"/>
                    </a:moveTo>
                    <a:cubicBezTo>
                      <a:pt x="44858" y="481123"/>
                      <a:pt x="44858" y="509268"/>
                      <a:pt x="44858" y="539174"/>
                    </a:cubicBezTo>
                    <a:cubicBezTo>
                      <a:pt x="75643" y="539174"/>
                      <a:pt x="102910" y="539174"/>
                      <a:pt x="131935" y="539174"/>
                    </a:cubicBezTo>
                    <a:cubicBezTo>
                      <a:pt x="131935" y="505751"/>
                      <a:pt x="131935" y="477604"/>
                      <a:pt x="131935" y="449459"/>
                    </a:cubicBezTo>
                    <a:cubicBezTo>
                      <a:pt x="100271" y="449459"/>
                      <a:pt x="72125" y="449459"/>
                      <a:pt x="44858" y="449459"/>
                    </a:cubicBezTo>
                    <a:close/>
                    <a:moveTo>
                      <a:pt x="278823" y="448579"/>
                    </a:moveTo>
                    <a:cubicBezTo>
                      <a:pt x="278823" y="479364"/>
                      <a:pt x="278823" y="508389"/>
                      <a:pt x="278823" y="538295"/>
                    </a:cubicBezTo>
                    <a:cubicBezTo>
                      <a:pt x="308727" y="538295"/>
                      <a:pt x="335994" y="538295"/>
                      <a:pt x="365020" y="538295"/>
                    </a:cubicBezTo>
                    <a:cubicBezTo>
                      <a:pt x="365020" y="507510"/>
                      <a:pt x="365020" y="478484"/>
                      <a:pt x="365020" y="448579"/>
                    </a:cubicBezTo>
                    <a:cubicBezTo>
                      <a:pt x="335994" y="448579"/>
                      <a:pt x="308727" y="448579"/>
                      <a:pt x="278823" y="448579"/>
                    </a:cubicBezTo>
                    <a:close/>
                    <a:moveTo>
                      <a:pt x="277943" y="318403"/>
                    </a:moveTo>
                    <a:cubicBezTo>
                      <a:pt x="277943" y="350067"/>
                      <a:pt x="277943" y="379094"/>
                      <a:pt x="277943" y="408999"/>
                    </a:cubicBezTo>
                    <a:cubicBezTo>
                      <a:pt x="309607" y="408999"/>
                      <a:pt x="337753" y="408999"/>
                      <a:pt x="366779" y="408999"/>
                    </a:cubicBezTo>
                    <a:cubicBezTo>
                      <a:pt x="366779" y="378214"/>
                      <a:pt x="366779" y="349187"/>
                      <a:pt x="366779" y="318403"/>
                    </a:cubicBezTo>
                    <a:cubicBezTo>
                      <a:pt x="336873" y="318403"/>
                      <a:pt x="307848" y="318403"/>
                      <a:pt x="277943" y="318403"/>
                    </a:cubicBezTo>
                    <a:close/>
                    <a:moveTo>
                      <a:pt x="159201" y="318403"/>
                    </a:moveTo>
                    <a:cubicBezTo>
                      <a:pt x="159201" y="349187"/>
                      <a:pt x="159201" y="378214"/>
                      <a:pt x="159201" y="407239"/>
                    </a:cubicBezTo>
                    <a:cubicBezTo>
                      <a:pt x="190866" y="407239"/>
                      <a:pt x="219892" y="407239"/>
                      <a:pt x="249797" y="407239"/>
                    </a:cubicBezTo>
                    <a:cubicBezTo>
                      <a:pt x="249797" y="376454"/>
                      <a:pt x="249797" y="349187"/>
                      <a:pt x="249797" y="318403"/>
                    </a:cubicBezTo>
                    <a:cubicBezTo>
                      <a:pt x="217253" y="318403"/>
                      <a:pt x="188227" y="318403"/>
                      <a:pt x="159201" y="318403"/>
                    </a:cubicBezTo>
                    <a:close/>
                    <a:moveTo>
                      <a:pt x="43979" y="318403"/>
                    </a:moveTo>
                    <a:cubicBezTo>
                      <a:pt x="43979" y="349187"/>
                      <a:pt x="43979" y="378214"/>
                      <a:pt x="43979" y="408119"/>
                    </a:cubicBezTo>
                    <a:cubicBezTo>
                      <a:pt x="74764" y="408119"/>
                      <a:pt x="102910" y="408119"/>
                      <a:pt x="131935" y="408119"/>
                    </a:cubicBezTo>
                    <a:cubicBezTo>
                      <a:pt x="131935" y="376454"/>
                      <a:pt x="131935" y="347429"/>
                      <a:pt x="131935" y="318403"/>
                    </a:cubicBezTo>
                    <a:cubicBezTo>
                      <a:pt x="100271" y="318403"/>
                      <a:pt x="72125" y="318403"/>
                      <a:pt x="43979" y="318403"/>
                    </a:cubicBezTo>
                    <a:close/>
                    <a:moveTo>
                      <a:pt x="43098" y="187348"/>
                    </a:moveTo>
                    <a:cubicBezTo>
                      <a:pt x="43098" y="219892"/>
                      <a:pt x="43098" y="249797"/>
                      <a:pt x="43098" y="279702"/>
                    </a:cubicBezTo>
                    <a:cubicBezTo>
                      <a:pt x="74764" y="279702"/>
                      <a:pt x="104668" y="279702"/>
                      <a:pt x="132814" y="279702"/>
                    </a:cubicBezTo>
                    <a:cubicBezTo>
                      <a:pt x="132814" y="247159"/>
                      <a:pt x="132814" y="218133"/>
                      <a:pt x="132814" y="187348"/>
                    </a:cubicBezTo>
                    <a:cubicBezTo>
                      <a:pt x="102030" y="187348"/>
                      <a:pt x="73884" y="187348"/>
                      <a:pt x="43098" y="187348"/>
                    </a:cubicBezTo>
                    <a:close/>
                    <a:moveTo>
                      <a:pt x="43979" y="60690"/>
                    </a:moveTo>
                    <a:cubicBezTo>
                      <a:pt x="43979" y="93234"/>
                      <a:pt x="43979" y="122259"/>
                      <a:pt x="43979" y="152166"/>
                    </a:cubicBezTo>
                    <a:cubicBezTo>
                      <a:pt x="75643" y="152166"/>
                      <a:pt x="103789" y="152166"/>
                      <a:pt x="133694" y="152166"/>
                    </a:cubicBezTo>
                    <a:cubicBezTo>
                      <a:pt x="133694" y="121380"/>
                      <a:pt x="133694" y="93234"/>
                      <a:pt x="133694" y="60690"/>
                    </a:cubicBezTo>
                    <a:cubicBezTo>
                      <a:pt x="101151" y="60690"/>
                      <a:pt x="72125" y="60690"/>
                      <a:pt x="43979" y="60690"/>
                    </a:cubicBezTo>
                    <a:close/>
                    <a:moveTo>
                      <a:pt x="0" y="0"/>
                    </a:moveTo>
                    <a:lnTo>
                      <a:pt x="155702" y="0"/>
                    </a:lnTo>
                    <a:lnTo>
                      <a:pt x="155702" y="281913"/>
                    </a:lnTo>
                    <a:lnTo>
                      <a:pt x="277943" y="281913"/>
                    </a:lnTo>
                    <a:lnTo>
                      <a:pt x="277943" y="282341"/>
                    </a:lnTo>
                    <a:cubicBezTo>
                      <a:pt x="307848" y="282341"/>
                      <a:pt x="334235" y="282341"/>
                      <a:pt x="366779" y="282341"/>
                    </a:cubicBezTo>
                    <a:lnTo>
                      <a:pt x="366779" y="281913"/>
                    </a:lnTo>
                    <a:lnTo>
                      <a:pt x="408118" y="281913"/>
                    </a:lnTo>
                    <a:lnTo>
                      <a:pt x="408118" y="1158732"/>
                    </a:lnTo>
                    <a:lnTo>
                      <a:pt x="0" y="1158732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xmlns="" id="{D816686D-75D3-419F-AC85-6CA2FEEB76FB}"/>
                  </a:ext>
                </a:extLst>
              </p:cNvPr>
              <p:cNvSpPr/>
              <p:nvPr/>
            </p:nvSpPr>
            <p:spPr>
              <a:xfrm flipH="1">
                <a:off x="4055658" y="3389508"/>
                <a:ext cx="299970" cy="869936"/>
              </a:xfrm>
              <a:custGeom>
                <a:avLst/>
                <a:gdLst>
                  <a:gd name="connsiteX0" fmla="*/ 159201 w 408118"/>
                  <a:gd name="connsiteY0" fmla="*/ 578755 h 1158732"/>
                  <a:gd name="connsiteX1" fmla="*/ 159201 w 408118"/>
                  <a:gd name="connsiteY1" fmla="*/ 665832 h 1158732"/>
                  <a:gd name="connsiteX2" fmla="*/ 248917 w 408118"/>
                  <a:gd name="connsiteY2" fmla="*/ 665832 h 1158732"/>
                  <a:gd name="connsiteX3" fmla="*/ 248917 w 408118"/>
                  <a:gd name="connsiteY3" fmla="*/ 578755 h 1158732"/>
                  <a:gd name="connsiteX4" fmla="*/ 159201 w 408118"/>
                  <a:gd name="connsiteY4" fmla="*/ 578755 h 1158732"/>
                  <a:gd name="connsiteX5" fmla="*/ 278823 w 408118"/>
                  <a:gd name="connsiteY5" fmla="*/ 576996 h 1158732"/>
                  <a:gd name="connsiteX6" fmla="*/ 278823 w 408118"/>
                  <a:gd name="connsiteY6" fmla="*/ 664073 h 1158732"/>
                  <a:gd name="connsiteX7" fmla="*/ 365020 w 408118"/>
                  <a:gd name="connsiteY7" fmla="*/ 664073 h 1158732"/>
                  <a:gd name="connsiteX8" fmla="*/ 365020 w 408118"/>
                  <a:gd name="connsiteY8" fmla="*/ 576996 h 1158732"/>
                  <a:gd name="connsiteX9" fmla="*/ 278823 w 408118"/>
                  <a:gd name="connsiteY9" fmla="*/ 576996 h 1158732"/>
                  <a:gd name="connsiteX10" fmla="*/ 43979 w 408118"/>
                  <a:gd name="connsiteY10" fmla="*/ 576996 h 1158732"/>
                  <a:gd name="connsiteX11" fmla="*/ 43979 w 408118"/>
                  <a:gd name="connsiteY11" fmla="*/ 664952 h 1158732"/>
                  <a:gd name="connsiteX12" fmla="*/ 131935 w 408118"/>
                  <a:gd name="connsiteY12" fmla="*/ 665832 h 1158732"/>
                  <a:gd name="connsiteX13" fmla="*/ 132814 w 408118"/>
                  <a:gd name="connsiteY13" fmla="*/ 576996 h 1158732"/>
                  <a:gd name="connsiteX14" fmla="*/ 43979 w 408118"/>
                  <a:gd name="connsiteY14" fmla="*/ 576996 h 1158732"/>
                  <a:gd name="connsiteX15" fmla="*/ 160960 w 408118"/>
                  <a:gd name="connsiteY15" fmla="*/ 449459 h 1158732"/>
                  <a:gd name="connsiteX16" fmla="*/ 160960 w 408118"/>
                  <a:gd name="connsiteY16" fmla="*/ 539174 h 1158732"/>
                  <a:gd name="connsiteX17" fmla="*/ 248917 w 408118"/>
                  <a:gd name="connsiteY17" fmla="*/ 539174 h 1158732"/>
                  <a:gd name="connsiteX18" fmla="*/ 248917 w 408118"/>
                  <a:gd name="connsiteY18" fmla="*/ 449459 h 1158732"/>
                  <a:gd name="connsiteX19" fmla="*/ 160960 w 408118"/>
                  <a:gd name="connsiteY19" fmla="*/ 449459 h 1158732"/>
                  <a:gd name="connsiteX20" fmla="*/ 44858 w 408118"/>
                  <a:gd name="connsiteY20" fmla="*/ 449459 h 1158732"/>
                  <a:gd name="connsiteX21" fmla="*/ 44858 w 408118"/>
                  <a:gd name="connsiteY21" fmla="*/ 539174 h 1158732"/>
                  <a:gd name="connsiteX22" fmla="*/ 131935 w 408118"/>
                  <a:gd name="connsiteY22" fmla="*/ 539174 h 1158732"/>
                  <a:gd name="connsiteX23" fmla="*/ 131935 w 408118"/>
                  <a:gd name="connsiteY23" fmla="*/ 449459 h 1158732"/>
                  <a:gd name="connsiteX24" fmla="*/ 44858 w 408118"/>
                  <a:gd name="connsiteY24" fmla="*/ 449459 h 1158732"/>
                  <a:gd name="connsiteX25" fmla="*/ 278823 w 408118"/>
                  <a:gd name="connsiteY25" fmla="*/ 448579 h 1158732"/>
                  <a:gd name="connsiteX26" fmla="*/ 278823 w 408118"/>
                  <a:gd name="connsiteY26" fmla="*/ 538295 h 1158732"/>
                  <a:gd name="connsiteX27" fmla="*/ 365020 w 408118"/>
                  <a:gd name="connsiteY27" fmla="*/ 538295 h 1158732"/>
                  <a:gd name="connsiteX28" fmla="*/ 365020 w 408118"/>
                  <a:gd name="connsiteY28" fmla="*/ 448579 h 1158732"/>
                  <a:gd name="connsiteX29" fmla="*/ 278823 w 408118"/>
                  <a:gd name="connsiteY29" fmla="*/ 448579 h 1158732"/>
                  <a:gd name="connsiteX30" fmla="*/ 277943 w 408118"/>
                  <a:gd name="connsiteY30" fmla="*/ 318403 h 1158732"/>
                  <a:gd name="connsiteX31" fmla="*/ 277943 w 408118"/>
                  <a:gd name="connsiteY31" fmla="*/ 408999 h 1158732"/>
                  <a:gd name="connsiteX32" fmla="*/ 366779 w 408118"/>
                  <a:gd name="connsiteY32" fmla="*/ 408999 h 1158732"/>
                  <a:gd name="connsiteX33" fmla="*/ 366779 w 408118"/>
                  <a:gd name="connsiteY33" fmla="*/ 318403 h 1158732"/>
                  <a:gd name="connsiteX34" fmla="*/ 277943 w 408118"/>
                  <a:gd name="connsiteY34" fmla="*/ 318403 h 1158732"/>
                  <a:gd name="connsiteX35" fmla="*/ 159201 w 408118"/>
                  <a:gd name="connsiteY35" fmla="*/ 318403 h 1158732"/>
                  <a:gd name="connsiteX36" fmla="*/ 159201 w 408118"/>
                  <a:gd name="connsiteY36" fmla="*/ 407239 h 1158732"/>
                  <a:gd name="connsiteX37" fmla="*/ 249797 w 408118"/>
                  <a:gd name="connsiteY37" fmla="*/ 407239 h 1158732"/>
                  <a:gd name="connsiteX38" fmla="*/ 249797 w 408118"/>
                  <a:gd name="connsiteY38" fmla="*/ 318403 h 1158732"/>
                  <a:gd name="connsiteX39" fmla="*/ 159201 w 408118"/>
                  <a:gd name="connsiteY39" fmla="*/ 318403 h 1158732"/>
                  <a:gd name="connsiteX40" fmla="*/ 43979 w 408118"/>
                  <a:gd name="connsiteY40" fmla="*/ 318403 h 1158732"/>
                  <a:gd name="connsiteX41" fmla="*/ 43979 w 408118"/>
                  <a:gd name="connsiteY41" fmla="*/ 408119 h 1158732"/>
                  <a:gd name="connsiteX42" fmla="*/ 131935 w 408118"/>
                  <a:gd name="connsiteY42" fmla="*/ 408119 h 1158732"/>
                  <a:gd name="connsiteX43" fmla="*/ 131935 w 408118"/>
                  <a:gd name="connsiteY43" fmla="*/ 318403 h 1158732"/>
                  <a:gd name="connsiteX44" fmla="*/ 43979 w 408118"/>
                  <a:gd name="connsiteY44" fmla="*/ 318403 h 1158732"/>
                  <a:gd name="connsiteX45" fmla="*/ 43098 w 408118"/>
                  <a:gd name="connsiteY45" fmla="*/ 187348 h 1158732"/>
                  <a:gd name="connsiteX46" fmla="*/ 43098 w 408118"/>
                  <a:gd name="connsiteY46" fmla="*/ 279702 h 1158732"/>
                  <a:gd name="connsiteX47" fmla="*/ 132814 w 408118"/>
                  <a:gd name="connsiteY47" fmla="*/ 279702 h 1158732"/>
                  <a:gd name="connsiteX48" fmla="*/ 132814 w 408118"/>
                  <a:gd name="connsiteY48" fmla="*/ 187348 h 1158732"/>
                  <a:gd name="connsiteX49" fmla="*/ 43098 w 408118"/>
                  <a:gd name="connsiteY49" fmla="*/ 187348 h 1158732"/>
                  <a:gd name="connsiteX50" fmla="*/ 43979 w 408118"/>
                  <a:gd name="connsiteY50" fmla="*/ 60690 h 1158732"/>
                  <a:gd name="connsiteX51" fmla="*/ 43979 w 408118"/>
                  <a:gd name="connsiteY51" fmla="*/ 152166 h 1158732"/>
                  <a:gd name="connsiteX52" fmla="*/ 133694 w 408118"/>
                  <a:gd name="connsiteY52" fmla="*/ 152166 h 1158732"/>
                  <a:gd name="connsiteX53" fmla="*/ 133694 w 408118"/>
                  <a:gd name="connsiteY53" fmla="*/ 60690 h 1158732"/>
                  <a:gd name="connsiteX54" fmla="*/ 43979 w 408118"/>
                  <a:gd name="connsiteY54" fmla="*/ 60690 h 1158732"/>
                  <a:gd name="connsiteX55" fmla="*/ 0 w 408118"/>
                  <a:gd name="connsiteY55" fmla="*/ 0 h 1158732"/>
                  <a:gd name="connsiteX56" fmla="*/ 155702 w 408118"/>
                  <a:gd name="connsiteY56" fmla="*/ 0 h 1158732"/>
                  <a:gd name="connsiteX57" fmla="*/ 155702 w 408118"/>
                  <a:gd name="connsiteY57" fmla="*/ 281913 h 1158732"/>
                  <a:gd name="connsiteX58" fmla="*/ 277943 w 408118"/>
                  <a:gd name="connsiteY58" fmla="*/ 281913 h 1158732"/>
                  <a:gd name="connsiteX59" fmla="*/ 277943 w 408118"/>
                  <a:gd name="connsiteY59" fmla="*/ 282341 h 1158732"/>
                  <a:gd name="connsiteX60" fmla="*/ 366779 w 408118"/>
                  <a:gd name="connsiteY60" fmla="*/ 282341 h 1158732"/>
                  <a:gd name="connsiteX61" fmla="*/ 366779 w 408118"/>
                  <a:gd name="connsiteY61" fmla="*/ 281913 h 1158732"/>
                  <a:gd name="connsiteX62" fmla="*/ 408118 w 408118"/>
                  <a:gd name="connsiteY62" fmla="*/ 281913 h 1158732"/>
                  <a:gd name="connsiteX63" fmla="*/ 408118 w 408118"/>
                  <a:gd name="connsiteY63" fmla="*/ 1158732 h 1158732"/>
                  <a:gd name="connsiteX64" fmla="*/ 0 w 408118"/>
                  <a:gd name="connsiteY64" fmla="*/ 1158732 h 1158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408118" h="1158732">
                    <a:moveTo>
                      <a:pt x="159201" y="578755"/>
                    </a:moveTo>
                    <a:cubicBezTo>
                      <a:pt x="159201" y="608660"/>
                      <a:pt x="159201" y="638565"/>
                      <a:pt x="159201" y="665832"/>
                    </a:cubicBezTo>
                    <a:cubicBezTo>
                      <a:pt x="189986" y="668470"/>
                      <a:pt x="222530" y="665832"/>
                      <a:pt x="248917" y="665832"/>
                    </a:cubicBezTo>
                    <a:cubicBezTo>
                      <a:pt x="248917" y="634168"/>
                      <a:pt x="248917" y="608660"/>
                      <a:pt x="248917" y="578755"/>
                    </a:cubicBezTo>
                    <a:cubicBezTo>
                      <a:pt x="217253" y="578755"/>
                      <a:pt x="188227" y="578755"/>
                      <a:pt x="159201" y="578755"/>
                    </a:cubicBezTo>
                    <a:close/>
                    <a:moveTo>
                      <a:pt x="278823" y="576996"/>
                    </a:moveTo>
                    <a:cubicBezTo>
                      <a:pt x="278823" y="606901"/>
                      <a:pt x="278823" y="632408"/>
                      <a:pt x="278823" y="664073"/>
                    </a:cubicBezTo>
                    <a:cubicBezTo>
                      <a:pt x="311366" y="664073"/>
                      <a:pt x="346549" y="664952"/>
                      <a:pt x="365020" y="664073"/>
                    </a:cubicBezTo>
                    <a:cubicBezTo>
                      <a:pt x="365020" y="632408"/>
                      <a:pt x="365020" y="606021"/>
                      <a:pt x="365020" y="576996"/>
                    </a:cubicBezTo>
                    <a:cubicBezTo>
                      <a:pt x="335114" y="576996"/>
                      <a:pt x="306968" y="576996"/>
                      <a:pt x="278823" y="576996"/>
                    </a:cubicBezTo>
                    <a:close/>
                    <a:moveTo>
                      <a:pt x="43979" y="576996"/>
                    </a:moveTo>
                    <a:cubicBezTo>
                      <a:pt x="43979" y="605142"/>
                      <a:pt x="43979" y="638565"/>
                      <a:pt x="43979" y="664952"/>
                    </a:cubicBezTo>
                    <a:cubicBezTo>
                      <a:pt x="81799" y="664952"/>
                      <a:pt x="105548" y="664073"/>
                      <a:pt x="131935" y="665832"/>
                    </a:cubicBezTo>
                    <a:cubicBezTo>
                      <a:pt x="131935" y="631529"/>
                      <a:pt x="132814" y="602503"/>
                      <a:pt x="132814" y="576996"/>
                    </a:cubicBezTo>
                    <a:cubicBezTo>
                      <a:pt x="102030" y="576996"/>
                      <a:pt x="73884" y="576996"/>
                      <a:pt x="43979" y="576996"/>
                    </a:cubicBezTo>
                    <a:close/>
                    <a:moveTo>
                      <a:pt x="160960" y="449459"/>
                    </a:moveTo>
                    <a:cubicBezTo>
                      <a:pt x="160960" y="481123"/>
                      <a:pt x="160960" y="509268"/>
                      <a:pt x="160960" y="539174"/>
                    </a:cubicBezTo>
                    <a:cubicBezTo>
                      <a:pt x="189986" y="539174"/>
                      <a:pt x="217253" y="539174"/>
                      <a:pt x="248917" y="539174"/>
                    </a:cubicBezTo>
                    <a:cubicBezTo>
                      <a:pt x="248917" y="506630"/>
                      <a:pt x="248917" y="477604"/>
                      <a:pt x="248917" y="449459"/>
                    </a:cubicBezTo>
                    <a:cubicBezTo>
                      <a:pt x="218132" y="449459"/>
                      <a:pt x="189107" y="449459"/>
                      <a:pt x="160960" y="449459"/>
                    </a:cubicBezTo>
                    <a:close/>
                    <a:moveTo>
                      <a:pt x="44858" y="449459"/>
                    </a:moveTo>
                    <a:cubicBezTo>
                      <a:pt x="44858" y="481123"/>
                      <a:pt x="44858" y="509268"/>
                      <a:pt x="44858" y="539174"/>
                    </a:cubicBezTo>
                    <a:cubicBezTo>
                      <a:pt x="75643" y="539174"/>
                      <a:pt x="102910" y="539174"/>
                      <a:pt x="131935" y="539174"/>
                    </a:cubicBezTo>
                    <a:cubicBezTo>
                      <a:pt x="131935" y="505751"/>
                      <a:pt x="131935" y="477604"/>
                      <a:pt x="131935" y="449459"/>
                    </a:cubicBezTo>
                    <a:cubicBezTo>
                      <a:pt x="100271" y="449459"/>
                      <a:pt x="72125" y="449459"/>
                      <a:pt x="44858" y="449459"/>
                    </a:cubicBezTo>
                    <a:close/>
                    <a:moveTo>
                      <a:pt x="278823" y="448579"/>
                    </a:moveTo>
                    <a:cubicBezTo>
                      <a:pt x="278823" y="479364"/>
                      <a:pt x="278823" y="508389"/>
                      <a:pt x="278823" y="538295"/>
                    </a:cubicBezTo>
                    <a:cubicBezTo>
                      <a:pt x="308727" y="538295"/>
                      <a:pt x="335994" y="538295"/>
                      <a:pt x="365020" y="538295"/>
                    </a:cubicBezTo>
                    <a:cubicBezTo>
                      <a:pt x="365020" y="507510"/>
                      <a:pt x="365020" y="478484"/>
                      <a:pt x="365020" y="448579"/>
                    </a:cubicBezTo>
                    <a:cubicBezTo>
                      <a:pt x="335994" y="448579"/>
                      <a:pt x="308727" y="448579"/>
                      <a:pt x="278823" y="448579"/>
                    </a:cubicBezTo>
                    <a:close/>
                    <a:moveTo>
                      <a:pt x="277943" y="318403"/>
                    </a:moveTo>
                    <a:cubicBezTo>
                      <a:pt x="277943" y="350067"/>
                      <a:pt x="277943" y="379094"/>
                      <a:pt x="277943" y="408999"/>
                    </a:cubicBezTo>
                    <a:cubicBezTo>
                      <a:pt x="309607" y="408999"/>
                      <a:pt x="337753" y="408999"/>
                      <a:pt x="366779" y="408999"/>
                    </a:cubicBezTo>
                    <a:cubicBezTo>
                      <a:pt x="366779" y="378214"/>
                      <a:pt x="366779" y="349187"/>
                      <a:pt x="366779" y="318403"/>
                    </a:cubicBezTo>
                    <a:cubicBezTo>
                      <a:pt x="336873" y="318403"/>
                      <a:pt x="307848" y="318403"/>
                      <a:pt x="277943" y="318403"/>
                    </a:cubicBezTo>
                    <a:close/>
                    <a:moveTo>
                      <a:pt x="159201" y="318403"/>
                    </a:moveTo>
                    <a:cubicBezTo>
                      <a:pt x="159201" y="349187"/>
                      <a:pt x="159201" y="378214"/>
                      <a:pt x="159201" y="407239"/>
                    </a:cubicBezTo>
                    <a:cubicBezTo>
                      <a:pt x="190866" y="407239"/>
                      <a:pt x="219892" y="407239"/>
                      <a:pt x="249797" y="407239"/>
                    </a:cubicBezTo>
                    <a:cubicBezTo>
                      <a:pt x="249797" y="376454"/>
                      <a:pt x="249797" y="349187"/>
                      <a:pt x="249797" y="318403"/>
                    </a:cubicBezTo>
                    <a:cubicBezTo>
                      <a:pt x="217253" y="318403"/>
                      <a:pt x="188227" y="318403"/>
                      <a:pt x="159201" y="318403"/>
                    </a:cubicBezTo>
                    <a:close/>
                    <a:moveTo>
                      <a:pt x="43979" y="318403"/>
                    </a:moveTo>
                    <a:cubicBezTo>
                      <a:pt x="43979" y="349187"/>
                      <a:pt x="43979" y="378214"/>
                      <a:pt x="43979" y="408119"/>
                    </a:cubicBezTo>
                    <a:cubicBezTo>
                      <a:pt x="74764" y="408119"/>
                      <a:pt x="102910" y="408119"/>
                      <a:pt x="131935" y="408119"/>
                    </a:cubicBezTo>
                    <a:cubicBezTo>
                      <a:pt x="131935" y="376454"/>
                      <a:pt x="131935" y="347429"/>
                      <a:pt x="131935" y="318403"/>
                    </a:cubicBezTo>
                    <a:cubicBezTo>
                      <a:pt x="100271" y="318403"/>
                      <a:pt x="72125" y="318403"/>
                      <a:pt x="43979" y="318403"/>
                    </a:cubicBezTo>
                    <a:close/>
                    <a:moveTo>
                      <a:pt x="43098" y="187348"/>
                    </a:moveTo>
                    <a:cubicBezTo>
                      <a:pt x="43098" y="219892"/>
                      <a:pt x="43098" y="249797"/>
                      <a:pt x="43098" y="279702"/>
                    </a:cubicBezTo>
                    <a:cubicBezTo>
                      <a:pt x="74764" y="279702"/>
                      <a:pt x="104668" y="279702"/>
                      <a:pt x="132814" y="279702"/>
                    </a:cubicBezTo>
                    <a:cubicBezTo>
                      <a:pt x="132814" y="247159"/>
                      <a:pt x="132814" y="218133"/>
                      <a:pt x="132814" y="187348"/>
                    </a:cubicBezTo>
                    <a:cubicBezTo>
                      <a:pt x="102030" y="187348"/>
                      <a:pt x="73884" y="187348"/>
                      <a:pt x="43098" y="187348"/>
                    </a:cubicBezTo>
                    <a:close/>
                    <a:moveTo>
                      <a:pt x="43979" y="60690"/>
                    </a:moveTo>
                    <a:cubicBezTo>
                      <a:pt x="43979" y="93234"/>
                      <a:pt x="43979" y="122259"/>
                      <a:pt x="43979" y="152166"/>
                    </a:cubicBezTo>
                    <a:cubicBezTo>
                      <a:pt x="75643" y="152166"/>
                      <a:pt x="103789" y="152166"/>
                      <a:pt x="133694" y="152166"/>
                    </a:cubicBezTo>
                    <a:cubicBezTo>
                      <a:pt x="133694" y="121380"/>
                      <a:pt x="133694" y="93234"/>
                      <a:pt x="133694" y="60690"/>
                    </a:cubicBezTo>
                    <a:cubicBezTo>
                      <a:pt x="101151" y="60690"/>
                      <a:pt x="72125" y="60690"/>
                      <a:pt x="43979" y="60690"/>
                    </a:cubicBezTo>
                    <a:close/>
                    <a:moveTo>
                      <a:pt x="0" y="0"/>
                    </a:moveTo>
                    <a:lnTo>
                      <a:pt x="155702" y="0"/>
                    </a:lnTo>
                    <a:lnTo>
                      <a:pt x="155702" y="281913"/>
                    </a:lnTo>
                    <a:lnTo>
                      <a:pt x="277943" y="281913"/>
                    </a:lnTo>
                    <a:lnTo>
                      <a:pt x="277943" y="282341"/>
                    </a:lnTo>
                    <a:cubicBezTo>
                      <a:pt x="307848" y="282341"/>
                      <a:pt x="334235" y="282341"/>
                      <a:pt x="366779" y="282341"/>
                    </a:cubicBezTo>
                    <a:lnTo>
                      <a:pt x="366779" y="281913"/>
                    </a:lnTo>
                    <a:lnTo>
                      <a:pt x="408118" y="281913"/>
                    </a:lnTo>
                    <a:lnTo>
                      <a:pt x="408118" y="1158732"/>
                    </a:lnTo>
                    <a:lnTo>
                      <a:pt x="0" y="1158732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xmlns="" id="{FE17257E-496D-43B5-AF2E-E2A20B9FBD10}"/>
              </a:ext>
            </a:extLst>
          </p:cNvPr>
          <p:cNvGrpSpPr/>
          <p:nvPr userDrawn="1"/>
        </p:nvGrpSpPr>
        <p:grpSpPr>
          <a:xfrm>
            <a:off x="0" y="6593205"/>
            <a:ext cx="12192000" cy="283845"/>
            <a:chOff x="0" y="6593205"/>
            <a:chExt cx="12192000" cy="283845"/>
          </a:xfrm>
        </p:grpSpPr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xmlns="" id="{909A48D2-D68F-4890-A42F-5BB72CFCCFD6}"/>
                </a:ext>
              </a:extLst>
            </p:cNvPr>
            <p:cNvSpPr/>
            <p:nvPr/>
          </p:nvSpPr>
          <p:spPr>
            <a:xfrm>
              <a:off x="0" y="6593205"/>
              <a:ext cx="12192000" cy="27432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xmlns="" id="{F59F2605-0DF1-4906-A75E-0ED8566A8648}"/>
                </a:ext>
              </a:extLst>
            </p:cNvPr>
            <p:cNvSpPr/>
            <p:nvPr/>
          </p:nvSpPr>
          <p:spPr>
            <a:xfrm>
              <a:off x="0" y="6684645"/>
              <a:ext cx="12192000" cy="18288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1" name="Rectangle 50">
              <a:extLst>
                <a:ext uri="{FF2B5EF4-FFF2-40B4-BE49-F238E27FC236}">
                  <a16:creationId xmlns:a16="http://schemas.microsoft.com/office/drawing/2014/main" xmlns="" id="{0E70C75D-A69D-47EF-91AF-4C580B47C566}"/>
                </a:ext>
              </a:extLst>
            </p:cNvPr>
            <p:cNvSpPr/>
            <p:nvPr/>
          </p:nvSpPr>
          <p:spPr>
            <a:xfrm>
              <a:off x="0" y="6785610"/>
              <a:ext cx="12192000" cy="914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20717681"/>
      </p:ext>
    </p:extLst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17">
            <a:extLst>
              <a:ext uri="{FF2B5EF4-FFF2-40B4-BE49-F238E27FC236}">
                <a16:creationId xmlns:a16="http://schemas.microsoft.com/office/drawing/2014/main" xmlns="" id="{7DBDC731-CCCD-4C3D-A9AF-48F6234A2FDF}"/>
              </a:ext>
            </a:extLst>
          </p:cNvPr>
          <p:cNvGrpSpPr/>
          <p:nvPr userDrawn="1"/>
        </p:nvGrpSpPr>
        <p:grpSpPr>
          <a:xfrm>
            <a:off x="-1" y="-121539"/>
            <a:ext cx="12192001" cy="1608851"/>
            <a:chOff x="-1" y="-121539"/>
            <a:chExt cx="12192001" cy="1608851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xmlns="" id="{B00FB6E0-B02A-4B89-A387-E6A49302804A}"/>
                </a:ext>
              </a:extLst>
            </p:cNvPr>
            <p:cNvSpPr/>
            <p:nvPr userDrawn="1"/>
          </p:nvSpPr>
          <p:spPr>
            <a:xfrm>
              <a:off x="0" y="1"/>
              <a:ext cx="12192000" cy="140017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FF04D15E-A661-4B09-87F0-33BFFB2C63B4}"/>
                </a:ext>
              </a:extLst>
            </p:cNvPr>
            <p:cNvSpPr/>
            <p:nvPr userDrawn="1"/>
          </p:nvSpPr>
          <p:spPr>
            <a:xfrm>
              <a:off x="-1" y="-121539"/>
              <a:ext cx="12192000" cy="1608851"/>
            </a:xfrm>
            <a:custGeom>
              <a:avLst/>
              <a:gdLst>
                <a:gd name="connsiteX0" fmla="*/ 8760317 w 12192000"/>
                <a:gd name="connsiteY0" fmla="*/ 780798 h 1608850"/>
                <a:gd name="connsiteX1" fmla="*/ 8760317 w 12192000"/>
                <a:gd name="connsiteY1" fmla="*/ 785159 h 1608850"/>
                <a:gd name="connsiteX2" fmla="*/ 8761882 w 12192000"/>
                <a:gd name="connsiteY2" fmla="*/ 787771 h 1608850"/>
                <a:gd name="connsiteX3" fmla="*/ 8762996 w 12192000"/>
                <a:gd name="connsiteY3" fmla="*/ 787771 h 1608850"/>
                <a:gd name="connsiteX4" fmla="*/ 8762996 w 12192000"/>
                <a:gd name="connsiteY4" fmla="*/ 786900 h 1608850"/>
                <a:gd name="connsiteX5" fmla="*/ 8762996 w 12192000"/>
                <a:gd name="connsiteY5" fmla="*/ 780798 h 1608850"/>
                <a:gd name="connsiteX6" fmla="*/ 8761881 w 12192000"/>
                <a:gd name="connsiteY6" fmla="*/ 780798 h 1608850"/>
                <a:gd name="connsiteX7" fmla="*/ 8758924 w 12192000"/>
                <a:gd name="connsiteY7" fmla="*/ 762200 h 1608850"/>
                <a:gd name="connsiteX8" fmla="*/ 8759734 w 12192000"/>
                <a:gd name="connsiteY8" fmla="*/ 771499 h 1608850"/>
                <a:gd name="connsiteX9" fmla="*/ 8762996 w 12192000"/>
                <a:gd name="connsiteY9" fmla="*/ 771499 h 1608850"/>
                <a:gd name="connsiteX10" fmla="*/ 8762996 w 12192000"/>
                <a:gd name="connsiteY10" fmla="*/ 770337 h 1608850"/>
                <a:gd name="connsiteX11" fmla="*/ 8762996 w 12192000"/>
                <a:gd name="connsiteY11" fmla="*/ 762200 h 1608850"/>
                <a:gd name="connsiteX12" fmla="*/ 8761881 w 12192000"/>
                <a:gd name="connsiteY12" fmla="*/ 762200 h 1608850"/>
                <a:gd name="connsiteX13" fmla="*/ 8755951 w 12192000"/>
                <a:gd name="connsiteY13" fmla="*/ 745928 h 1608850"/>
                <a:gd name="connsiteX14" fmla="*/ 8756137 w 12192000"/>
                <a:gd name="connsiteY14" fmla="*/ 746512 h 1608850"/>
                <a:gd name="connsiteX15" fmla="*/ 8758088 w 12192000"/>
                <a:gd name="connsiteY15" fmla="*/ 752614 h 1608850"/>
                <a:gd name="connsiteX16" fmla="*/ 8758113 w 12192000"/>
                <a:gd name="connsiteY16" fmla="*/ 752902 h 1608850"/>
                <a:gd name="connsiteX17" fmla="*/ 8762996 w 12192000"/>
                <a:gd name="connsiteY17" fmla="*/ 752902 h 1608850"/>
                <a:gd name="connsiteX18" fmla="*/ 8762996 w 12192000"/>
                <a:gd name="connsiteY18" fmla="*/ 752030 h 1608850"/>
                <a:gd name="connsiteX19" fmla="*/ 8762996 w 12192000"/>
                <a:gd name="connsiteY19" fmla="*/ 745928 h 1608850"/>
                <a:gd name="connsiteX20" fmla="*/ 8761881 w 12192000"/>
                <a:gd name="connsiteY20" fmla="*/ 745928 h 1608850"/>
                <a:gd name="connsiteX21" fmla="*/ 8907881 w 12192000"/>
                <a:gd name="connsiteY21" fmla="*/ 718032 h 1608850"/>
                <a:gd name="connsiteX22" fmla="*/ 8907881 w 12192000"/>
                <a:gd name="connsiteY22" fmla="*/ 719194 h 1608850"/>
                <a:gd name="connsiteX23" fmla="*/ 8907881 w 12192000"/>
                <a:gd name="connsiteY23" fmla="*/ 727331 h 1608850"/>
                <a:gd name="connsiteX24" fmla="*/ 8908543 w 12192000"/>
                <a:gd name="connsiteY24" fmla="*/ 727331 h 1608850"/>
                <a:gd name="connsiteX25" fmla="*/ 8908543 w 12192000"/>
                <a:gd name="connsiteY25" fmla="*/ 718032 h 1608850"/>
                <a:gd name="connsiteX26" fmla="*/ 1099585 w 12192000"/>
                <a:gd name="connsiteY26" fmla="*/ 0 h 1608850"/>
                <a:gd name="connsiteX27" fmla="*/ 1101611 w 12192000"/>
                <a:gd name="connsiteY27" fmla="*/ 246443 h 1608850"/>
                <a:gd name="connsiteX28" fmla="*/ 1140117 w 12192000"/>
                <a:gd name="connsiteY28" fmla="*/ 326429 h 1608850"/>
                <a:gd name="connsiteX29" fmla="*/ 1142145 w 12192000"/>
                <a:gd name="connsiteY29" fmla="*/ 326429 h 1608850"/>
                <a:gd name="connsiteX30" fmla="*/ 1156331 w 12192000"/>
                <a:gd name="connsiteY30" fmla="*/ 326429 h 1608850"/>
                <a:gd name="connsiteX31" fmla="*/ 1156331 w 12192000"/>
                <a:gd name="connsiteY31" fmla="*/ 350208 h 1608850"/>
                <a:gd name="connsiteX32" fmla="*/ 1156839 w 12192000"/>
                <a:gd name="connsiteY32" fmla="*/ 351019 h 1608850"/>
                <a:gd name="connsiteX33" fmla="*/ 1160385 w 12192000"/>
                <a:gd name="connsiteY33" fmla="*/ 356694 h 1608850"/>
                <a:gd name="connsiteX34" fmla="*/ 1160385 w 12192000"/>
                <a:gd name="connsiteY34" fmla="*/ 471268 h 1608850"/>
                <a:gd name="connsiteX35" fmla="*/ 1162664 w 12192000"/>
                <a:gd name="connsiteY35" fmla="*/ 471268 h 1608850"/>
                <a:gd name="connsiteX36" fmla="*/ 1178625 w 12192000"/>
                <a:gd name="connsiteY36" fmla="*/ 471268 h 1608850"/>
                <a:gd name="connsiteX37" fmla="*/ 1178625 w 12192000"/>
                <a:gd name="connsiteY37" fmla="*/ 611783 h 1608850"/>
                <a:gd name="connsiteX38" fmla="*/ 1180145 w 12192000"/>
                <a:gd name="connsiteY38" fmla="*/ 611513 h 1608850"/>
                <a:gd name="connsiteX39" fmla="*/ 1190785 w 12192000"/>
                <a:gd name="connsiteY39" fmla="*/ 609622 h 1608850"/>
                <a:gd name="connsiteX40" fmla="*/ 1188759 w 12192000"/>
                <a:gd name="connsiteY40" fmla="*/ 698254 h 1608850"/>
                <a:gd name="connsiteX41" fmla="*/ 1190279 w 12192000"/>
                <a:gd name="connsiteY41" fmla="*/ 698525 h 1608850"/>
                <a:gd name="connsiteX42" fmla="*/ 1200919 w 12192000"/>
                <a:gd name="connsiteY42" fmla="*/ 700416 h 1608850"/>
                <a:gd name="connsiteX43" fmla="*/ 1201171 w 12192000"/>
                <a:gd name="connsiteY43" fmla="*/ 701227 h 1608850"/>
                <a:gd name="connsiteX44" fmla="*/ 1202945 w 12192000"/>
                <a:gd name="connsiteY44" fmla="*/ 706902 h 1608850"/>
                <a:gd name="connsiteX45" fmla="*/ 1203705 w 12192000"/>
                <a:gd name="connsiteY45" fmla="*/ 704470 h 1608850"/>
                <a:gd name="connsiteX46" fmla="*/ 1209025 w 12192000"/>
                <a:gd name="connsiteY46" fmla="*/ 687446 h 1608850"/>
                <a:gd name="connsiteX47" fmla="*/ 1210799 w 12192000"/>
                <a:gd name="connsiteY47" fmla="*/ 687446 h 1608850"/>
                <a:gd name="connsiteX48" fmla="*/ 1223212 w 12192000"/>
                <a:gd name="connsiteY48" fmla="*/ 687446 h 1608850"/>
                <a:gd name="connsiteX49" fmla="*/ 1223212 w 12192000"/>
                <a:gd name="connsiteY49" fmla="*/ 719872 h 1608850"/>
                <a:gd name="connsiteX50" fmla="*/ 1224225 w 12192000"/>
                <a:gd name="connsiteY50" fmla="*/ 720413 h 1608850"/>
                <a:gd name="connsiteX51" fmla="*/ 1231319 w 12192000"/>
                <a:gd name="connsiteY51" fmla="*/ 724196 h 1608850"/>
                <a:gd name="connsiteX52" fmla="*/ 1231319 w 12192000"/>
                <a:gd name="connsiteY52" fmla="*/ 725547 h 1608850"/>
                <a:gd name="connsiteX53" fmla="*/ 1231319 w 12192000"/>
                <a:gd name="connsiteY53" fmla="*/ 735005 h 1608850"/>
                <a:gd name="connsiteX54" fmla="*/ 1275907 w 12192000"/>
                <a:gd name="connsiteY54" fmla="*/ 735005 h 1608850"/>
                <a:gd name="connsiteX55" fmla="*/ 1275907 w 12192000"/>
                <a:gd name="connsiteY55" fmla="*/ 736086 h 1608850"/>
                <a:gd name="connsiteX56" fmla="*/ 1275907 w 12192000"/>
                <a:gd name="connsiteY56" fmla="*/ 743652 h 1608850"/>
                <a:gd name="connsiteX57" fmla="*/ 1277933 w 12192000"/>
                <a:gd name="connsiteY57" fmla="*/ 743652 h 1608850"/>
                <a:gd name="connsiteX58" fmla="*/ 1292119 w 12192000"/>
                <a:gd name="connsiteY58" fmla="*/ 743652 h 1608850"/>
                <a:gd name="connsiteX59" fmla="*/ 1292119 w 12192000"/>
                <a:gd name="connsiteY59" fmla="*/ 713387 h 1608850"/>
                <a:gd name="connsiteX60" fmla="*/ 1336706 w 12192000"/>
                <a:gd name="connsiteY60" fmla="*/ 713387 h 1608850"/>
                <a:gd name="connsiteX61" fmla="*/ 1336706 w 12192000"/>
                <a:gd name="connsiteY61" fmla="*/ 712036 h 1608850"/>
                <a:gd name="connsiteX62" fmla="*/ 1336706 w 12192000"/>
                <a:gd name="connsiteY62" fmla="*/ 702578 h 1608850"/>
                <a:gd name="connsiteX63" fmla="*/ 1337721 w 12192000"/>
                <a:gd name="connsiteY63" fmla="*/ 702578 h 1608850"/>
                <a:gd name="connsiteX64" fmla="*/ 1344813 w 12192000"/>
                <a:gd name="connsiteY64" fmla="*/ 702578 h 1608850"/>
                <a:gd name="connsiteX65" fmla="*/ 1344813 w 12192000"/>
                <a:gd name="connsiteY65" fmla="*/ 700687 h 1608850"/>
                <a:gd name="connsiteX66" fmla="*/ 1344813 w 12192000"/>
                <a:gd name="connsiteY66" fmla="*/ 687446 h 1608850"/>
                <a:gd name="connsiteX67" fmla="*/ 1345573 w 12192000"/>
                <a:gd name="connsiteY67" fmla="*/ 687446 h 1608850"/>
                <a:gd name="connsiteX68" fmla="*/ 1350893 w 12192000"/>
                <a:gd name="connsiteY68" fmla="*/ 687446 h 1608850"/>
                <a:gd name="connsiteX69" fmla="*/ 1350893 w 12192000"/>
                <a:gd name="connsiteY69" fmla="*/ 686365 h 1608850"/>
                <a:gd name="connsiteX70" fmla="*/ 1350893 w 12192000"/>
                <a:gd name="connsiteY70" fmla="*/ 678798 h 1608850"/>
                <a:gd name="connsiteX71" fmla="*/ 1352921 w 12192000"/>
                <a:gd name="connsiteY71" fmla="*/ 678798 h 1608850"/>
                <a:gd name="connsiteX72" fmla="*/ 1367107 w 12192000"/>
                <a:gd name="connsiteY72" fmla="*/ 678798 h 1608850"/>
                <a:gd name="connsiteX73" fmla="*/ 1367107 w 12192000"/>
                <a:gd name="connsiteY73" fmla="*/ 679879 h 1608850"/>
                <a:gd name="connsiteX74" fmla="*/ 1367107 w 12192000"/>
                <a:gd name="connsiteY74" fmla="*/ 687446 h 1608850"/>
                <a:gd name="connsiteX75" fmla="*/ 1389401 w 12192000"/>
                <a:gd name="connsiteY75" fmla="*/ 687446 h 1608850"/>
                <a:gd name="connsiteX76" fmla="*/ 1389401 w 12192000"/>
                <a:gd name="connsiteY76" fmla="*/ 685554 h 1608850"/>
                <a:gd name="connsiteX77" fmla="*/ 1389401 w 12192000"/>
                <a:gd name="connsiteY77" fmla="*/ 672313 h 1608850"/>
                <a:gd name="connsiteX78" fmla="*/ 1391174 w 12192000"/>
                <a:gd name="connsiteY78" fmla="*/ 672313 h 1608850"/>
                <a:gd name="connsiteX79" fmla="*/ 1403587 w 12192000"/>
                <a:gd name="connsiteY79" fmla="*/ 672313 h 1608850"/>
                <a:gd name="connsiteX80" fmla="*/ 1403587 w 12192000"/>
                <a:gd name="connsiteY80" fmla="*/ 696093 h 1608850"/>
                <a:gd name="connsiteX81" fmla="*/ 1404601 w 12192000"/>
                <a:gd name="connsiteY81" fmla="*/ 696093 h 1608850"/>
                <a:gd name="connsiteX82" fmla="*/ 1411695 w 12192000"/>
                <a:gd name="connsiteY82" fmla="*/ 696093 h 1608850"/>
                <a:gd name="connsiteX83" fmla="*/ 1411695 w 12192000"/>
                <a:gd name="connsiteY83" fmla="*/ 695012 h 1608850"/>
                <a:gd name="connsiteX84" fmla="*/ 1411695 w 12192000"/>
                <a:gd name="connsiteY84" fmla="*/ 687446 h 1608850"/>
                <a:gd name="connsiteX85" fmla="*/ 1413467 w 12192000"/>
                <a:gd name="connsiteY85" fmla="*/ 687446 h 1608850"/>
                <a:gd name="connsiteX86" fmla="*/ 1425881 w 12192000"/>
                <a:gd name="connsiteY86" fmla="*/ 687446 h 1608850"/>
                <a:gd name="connsiteX87" fmla="*/ 1425881 w 12192000"/>
                <a:gd name="connsiteY87" fmla="*/ 713387 h 1608850"/>
                <a:gd name="connsiteX88" fmla="*/ 1427909 w 12192000"/>
                <a:gd name="connsiteY88" fmla="*/ 713387 h 1608850"/>
                <a:gd name="connsiteX89" fmla="*/ 1442095 w 12192000"/>
                <a:gd name="connsiteY89" fmla="*/ 713387 h 1608850"/>
                <a:gd name="connsiteX90" fmla="*/ 1442095 w 12192000"/>
                <a:gd name="connsiteY90" fmla="*/ 715008 h 1608850"/>
                <a:gd name="connsiteX91" fmla="*/ 1442095 w 12192000"/>
                <a:gd name="connsiteY91" fmla="*/ 726358 h 1608850"/>
                <a:gd name="connsiteX92" fmla="*/ 1442855 w 12192000"/>
                <a:gd name="connsiteY92" fmla="*/ 726358 h 1608850"/>
                <a:gd name="connsiteX93" fmla="*/ 1448175 w 12192000"/>
                <a:gd name="connsiteY93" fmla="*/ 726358 h 1608850"/>
                <a:gd name="connsiteX94" fmla="*/ 1448175 w 12192000"/>
                <a:gd name="connsiteY94" fmla="*/ 725547 h 1608850"/>
                <a:gd name="connsiteX95" fmla="*/ 1448175 w 12192000"/>
                <a:gd name="connsiteY95" fmla="*/ 719872 h 1608850"/>
                <a:gd name="connsiteX96" fmla="*/ 1478575 w 12192000"/>
                <a:gd name="connsiteY96" fmla="*/ 719872 h 1608850"/>
                <a:gd name="connsiteX97" fmla="*/ 1478575 w 12192000"/>
                <a:gd name="connsiteY97" fmla="*/ 743652 h 1608850"/>
                <a:gd name="connsiteX98" fmla="*/ 1479589 w 12192000"/>
                <a:gd name="connsiteY98" fmla="*/ 743652 h 1608850"/>
                <a:gd name="connsiteX99" fmla="*/ 1486683 w 12192000"/>
                <a:gd name="connsiteY99" fmla="*/ 743652 h 1608850"/>
                <a:gd name="connsiteX100" fmla="*/ 1486683 w 12192000"/>
                <a:gd name="connsiteY100" fmla="*/ 744733 h 1608850"/>
                <a:gd name="connsiteX101" fmla="*/ 1486683 w 12192000"/>
                <a:gd name="connsiteY101" fmla="*/ 752299 h 1608850"/>
                <a:gd name="connsiteX102" fmla="*/ 1487443 w 12192000"/>
                <a:gd name="connsiteY102" fmla="*/ 752299 h 1608850"/>
                <a:gd name="connsiteX103" fmla="*/ 1492763 w 12192000"/>
                <a:gd name="connsiteY103" fmla="*/ 752299 h 1608850"/>
                <a:gd name="connsiteX104" fmla="*/ 1492763 w 12192000"/>
                <a:gd name="connsiteY104" fmla="*/ 750137 h 1608850"/>
                <a:gd name="connsiteX105" fmla="*/ 1492763 w 12192000"/>
                <a:gd name="connsiteY105" fmla="*/ 735005 h 1608850"/>
                <a:gd name="connsiteX106" fmla="*/ 1493775 w 12192000"/>
                <a:gd name="connsiteY106" fmla="*/ 735005 h 1608850"/>
                <a:gd name="connsiteX107" fmla="*/ 1500869 w 12192000"/>
                <a:gd name="connsiteY107" fmla="*/ 735005 h 1608850"/>
                <a:gd name="connsiteX108" fmla="*/ 1500869 w 12192000"/>
                <a:gd name="connsiteY108" fmla="*/ 736086 h 1608850"/>
                <a:gd name="connsiteX109" fmla="*/ 1500869 w 12192000"/>
                <a:gd name="connsiteY109" fmla="*/ 743652 h 1608850"/>
                <a:gd name="connsiteX110" fmla="*/ 1506189 w 12192000"/>
                <a:gd name="connsiteY110" fmla="*/ 741659 h 1608850"/>
                <a:gd name="connsiteX111" fmla="*/ 1506949 w 12192000"/>
                <a:gd name="connsiteY111" fmla="*/ 740679 h 1608850"/>
                <a:gd name="connsiteX112" fmla="*/ 1506949 w 12192000"/>
                <a:gd name="connsiteY112" fmla="*/ 735005 h 1608850"/>
                <a:gd name="connsiteX113" fmla="*/ 1545457 w 12192000"/>
                <a:gd name="connsiteY113" fmla="*/ 735005 h 1608850"/>
                <a:gd name="connsiteX114" fmla="*/ 1545457 w 12192000"/>
                <a:gd name="connsiteY114" fmla="*/ 758784 h 1608850"/>
                <a:gd name="connsiteX115" fmla="*/ 1547483 w 12192000"/>
                <a:gd name="connsiteY115" fmla="*/ 758784 h 1608850"/>
                <a:gd name="connsiteX116" fmla="*/ 1561669 w 12192000"/>
                <a:gd name="connsiteY116" fmla="*/ 758784 h 1608850"/>
                <a:gd name="connsiteX117" fmla="*/ 1561669 w 12192000"/>
                <a:gd name="connsiteY117" fmla="*/ 759865 h 1608850"/>
                <a:gd name="connsiteX118" fmla="*/ 1561669 w 12192000"/>
                <a:gd name="connsiteY118" fmla="*/ 767431 h 1608850"/>
                <a:gd name="connsiteX119" fmla="*/ 1563443 w 12192000"/>
                <a:gd name="connsiteY119" fmla="*/ 767431 h 1608850"/>
                <a:gd name="connsiteX120" fmla="*/ 1575857 w 12192000"/>
                <a:gd name="connsiteY120" fmla="*/ 767431 h 1608850"/>
                <a:gd name="connsiteX121" fmla="*/ 1575857 w 12192000"/>
                <a:gd name="connsiteY121" fmla="*/ 743652 h 1608850"/>
                <a:gd name="connsiteX122" fmla="*/ 1576869 w 12192000"/>
                <a:gd name="connsiteY122" fmla="*/ 743652 h 1608850"/>
                <a:gd name="connsiteX123" fmla="*/ 1583963 w 12192000"/>
                <a:gd name="connsiteY123" fmla="*/ 743652 h 1608850"/>
                <a:gd name="connsiteX124" fmla="*/ 1583963 w 12192000"/>
                <a:gd name="connsiteY124" fmla="*/ 711225 h 1608850"/>
                <a:gd name="connsiteX125" fmla="*/ 1584977 w 12192000"/>
                <a:gd name="connsiteY125" fmla="*/ 711225 h 1608850"/>
                <a:gd name="connsiteX126" fmla="*/ 1592071 w 12192000"/>
                <a:gd name="connsiteY126" fmla="*/ 711225 h 1608850"/>
                <a:gd name="connsiteX127" fmla="*/ 1592071 w 12192000"/>
                <a:gd name="connsiteY127" fmla="*/ 709334 h 1608850"/>
                <a:gd name="connsiteX128" fmla="*/ 1592071 w 12192000"/>
                <a:gd name="connsiteY128" fmla="*/ 696093 h 1608850"/>
                <a:gd name="connsiteX129" fmla="*/ 1590803 w 12192000"/>
                <a:gd name="connsiteY129" fmla="*/ 694471 h 1608850"/>
                <a:gd name="connsiteX130" fmla="*/ 1596123 w 12192000"/>
                <a:gd name="connsiteY130" fmla="*/ 683122 h 1608850"/>
                <a:gd name="connsiteX131" fmla="*/ 1604231 w 12192000"/>
                <a:gd name="connsiteY131" fmla="*/ 711225 h 1608850"/>
                <a:gd name="connsiteX132" fmla="*/ 1604991 w 12192000"/>
                <a:gd name="connsiteY132" fmla="*/ 711225 h 1608850"/>
                <a:gd name="connsiteX133" fmla="*/ 1610311 w 12192000"/>
                <a:gd name="connsiteY133" fmla="*/ 711225 h 1608850"/>
                <a:gd name="connsiteX134" fmla="*/ 1610311 w 12192000"/>
                <a:gd name="connsiteY134" fmla="*/ 605298 h 1608850"/>
                <a:gd name="connsiteX135" fmla="*/ 1611831 w 12192000"/>
                <a:gd name="connsiteY135" fmla="*/ 605298 h 1608850"/>
                <a:gd name="connsiteX136" fmla="*/ 1622471 w 12192000"/>
                <a:gd name="connsiteY136" fmla="*/ 605298 h 1608850"/>
                <a:gd name="connsiteX137" fmla="*/ 1622471 w 12192000"/>
                <a:gd name="connsiteY137" fmla="*/ 557739 h 1608850"/>
                <a:gd name="connsiteX138" fmla="*/ 1648817 w 12192000"/>
                <a:gd name="connsiteY138" fmla="*/ 557739 h 1608850"/>
                <a:gd name="connsiteX139" fmla="*/ 1648817 w 12192000"/>
                <a:gd name="connsiteY139" fmla="*/ 536121 h 1608850"/>
                <a:gd name="connsiteX140" fmla="*/ 1683271 w 12192000"/>
                <a:gd name="connsiteY140" fmla="*/ 536121 h 1608850"/>
                <a:gd name="connsiteX141" fmla="*/ 1683271 w 12192000"/>
                <a:gd name="connsiteY141" fmla="*/ 538553 h 1608850"/>
                <a:gd name="connsiteX142" fmla="*/ 1683271 w 12192000"/>
                <a:gd name="connsiteY142" fmla="*/ 555577 h 1608850"/>
                <a:gd name="connsiteX143" fmla="*/ 1685551 w 12192000"/>
                <a:gd name="connsiteY143" fmla="*/ 555577 h 1608850"/>
                <a:gd name="connsiteX144" fmla="*/ 1701511 w 12192000"/>
                <a:gd name="connsiteY144" fmla="*/ 555577 h 1608850"/>
                <a:gd name="connsiteX145" fmla="*/ 1701511 w 12192000"/>
                <a:gd name="connsiteY145" fmla="*/ 603136 h 1608850"/>
                <a:gd name="connsiteX146" fmla="*/ 1702525 w 12192000"/>
                <a:gd name="connsiteY146" fmla="*/ 603136 h 1608850"/>
                <a:gd name="connsiteX147" fmla="*/ 1709619 w 12192000"/>
                <a:gd name="connsiteY147" fmla="*/ 603136 h 1608850"/>
                <a:gd name="connsiteX148" fmla="*/ 1723805 w 12192000"/>
                <a:gd name="connsiteY148" fmla="*/ 607460 h 1608850"/>
                <a:gd name="connsiteX149" fmla="*/ 1723805 w 12192000"/>
                <a:gd name="connsiteY149" fmla="*/ 646372 h 1608850"/>
                <a:gd name="connsiteX150" fmla="*/ 1724819 w 12192000"/>
                <a:gd name="connsiteY150" fmla="*/ 646372 h 1608850"/>
                <a:gd name="connsiteX151" fmla="*/ 1731911 w 12192000"/>
                <a:gd name="connsiteY151" fmla="*/ 646372 h 1608850"/>
                <a:gd name="connsiteX152" fmla="*/ 1731911 w 12192000"/>
                <a:gd name="connsiteY152" fmla="*/ 647993 h 1608850"/>
                <a:gd name="connsiteX153" fmla="*/ 1731911 w 12192000"/>
                <a:gd name="connsiteY153" fmla="*/ 659342 h 1608850"/>
                <a:gd name="connsiteX154" fmla="*/ 1733939 w 12192000"/>
                <a:gd name="connsiteY154" fmla="*/ 659342 h 1608850"/>
                <a:gd name="connsiteX155" fmla="*/ 1748125 w 12192000"/>
                <a:gd name="connsiteY155" fmla="*/ 659342 h 1608850"/>
                <a:gd name="connsiteX156" fmla="*/ 1754205 w 12192000"/>
                <a:gd name="connsiteY156" fmla="*/ 665828 h 1608850"/>
                <a:gd name="connsiteX157" fmla="*/ 1754205 w 12192000"/>
                <a:gd name="connsiteY157" fmla="*/ 687446 h 1608850"/>
                <a:gd name="connsiteX158" fmla="*/ 1756485 w 12192000"/>
                <a:gd name="connsiteY158" fmla="*/ 687446 h 1608850"/>
                <a:gd name="connsiteX159" fmla="*/ 1772445 w 12192000"/>
                <a:gd name="connsiteY159" fmla="*/ 687446 h 1608850"/>
                <a:gd name="connsiteX160" fmla="*/ 1772445 w 12192000"/>
                <a:gd name="connsiteY160" fmla="*/ 688526 h 1608850"/>
                <a:gd name="connsiteX161" fmla="*/ 1772445 w 12192000"/>
                <a:gd name="connsiteY161" fmla="*/ 696093 h 1608850"/>
                <a:gd name="connsiteX162" fmla="*/ 1773713 w 12192000"/>
                <a:gd name="connsiteY162" fmla="*/ 696093 h 1608850"/>
                <a:gd name="connsiteX163" fmla="*/ 1782579 w 12192000"/>
                <a:gd name="connsiteY163" fmla="*/ 696093 h 1608850"/>
                <a:gd name="connsiteX164" fmla="*/ 1782579 w 12192000"/>
                <a:gd name="connsiteY164" fmla="*/ 698254 h 1608850"/>
                <a:gd name="connsiteX165" fmla="*/ 1782579 w 12192000"/>
                <a:gd name="connsiteY165" fmla="*/ 713387 h 1608850"/>
                <a:gd name="connsiteX166" fmla="*/ 1786633 w 12192000"/>
                <a:gd name="connsiteY166" fmla="*/ 711495 h 1608850"/>
                <a:gd name="connsiteX167" fmla="*/ 1786633 w 12192000"/>
                <a:gd name="connsiteY167" fmla="*/ 698254 h 1608850"/>
                <a:gd name="connsiteX168" fmla="*/ 1787645 w 12192000"/>
                <a:gd name="connsiteY168" fmla="*/ 698254 h 1608850"/>
                <a:gd name="connsiteX169" fmla="*/ 1794739 w 12192000"/>
                <a:gd name="connsiteY169" fmla="*/ 698254 h 1608850"/>
                <a:gd name="connsiteX170" fmla="*/ 1794739 w 12192000"/>
                <a:gd name="connsiteY170" fmla="*/ 699876 h 1608850"/>
                <a:gd name="connsiteX171" fmla="*/ 1794739 w 12192000"/>
                <a:gd name="connsiteY171" fmla="*/ 711225 h 1608850"/>
                <a:gd name="connsiteX172" fmla="*/ 1795499 w 12192000"/>
                <a:gd name="connsiteY172" fmla="*/ 711225 h 1608850"/>
                <a:gd name="connsiteX173" fmla="*/ 1800819 w 12192000"/>
                <a:gd name="connsiteY173" fmla="*/ 711225 h 1608850"/>
                <a:gd name="connsiteX174" fmla="*/ 1849459 w 12192000"/>
                <a:gd name="connsiteY174" fmla="*/ 706902 h 1608850"/>
                <a:gd name="connsiteX175" fmla="*/ 1849459 w 12192000"/>
                <a:gd name="connsiteY175" fmla="*/ 708253 h 1608850"/>
                <a:gd name="connsiteX176" fmla="*/ 1849459 w 12192000"/>
                <a:gd name="connsiteY176" fmla="*/ 717710 h 1608850"/>
                <a:gd name="connsiteX177" fmla="*/ 1850219 w 12192000"/>
                <a:gd name="connsiteY177" fmla="*/ 717710 h 1608850"/>
                <a:gd name="connsiteX178" fmla="*/ 1855541 w 12192000"/>
                <a:gd name="connsiteY178" fmla="*/ 717710 h 1608850"/>
                <a:gd name="connsiteX179" fmla="*/ 1855541 w 12192000"/>
                <a:gd name="connsiteY179" fmla="*/ 719872 h 1608850"/>
                <a:gd name="connsiteX180" fmla="*/ 1855541 w 12192000"/>
                <a:gd name="connsiteY180" fmla="*/ 735005 h 1608850"/>
                <a:gd name="connsiteX181" fmla="*/ 1857567 w 12192000"/>
                <a:gd name="connsiteY181" fmla="*/ 733654 h 1608850"/>
                <a:gd name="connsiteX182" fmla="*/ 1871753 w 12192000"/>
                <a:gd name="connsiteY182" fmla="*/ 724196 h 1608850"/>
                <a:gd name="connsiteX183" fmla="*/ 1877833 w 12192000"/>
                <a:gd name="connsiteY183" fmla="*/ 683122 h 1608850"/>
                <a:gd name="connsiteX184" fmla="*/ 1878593 w 12192000"/>
                <a:gd name="connsiteY184" fmla="*/ 682852 h 1608850"/>
                <a:gd name="connsiteX185" fmla="*/ 1883913 w 12192000"/>
                <a:gd name="connsiteY185" fmla="*/ 680960 h 1608850"/>
                <a:gd name="connsiteX186" fmla="*/ 1885941 w 12192000"/>
                <a:gd name="connsiteY186" fmla="*/ 611783 h 1608850"/>
                <a:gd name="connsiteX187" fmla="*/ 1887967 w 12192000"/>
                <a:gd name="connsiteY187" fmla="*/ 680960 h 1608850"/>
                <a:gd name="connsiteX188" fmla="*/ 1888727 w 12192000"/>
                <a:gd name="connsiteY188" fmla="*/ 681230 h 1608850"/>
                <a:gd name="connsiteX189" fmla="*/ 1894047 w 12192000"/>
                <a:gd name="connsiteY189" fmla="*/ 683122 h 1608850"/>
                <a:gd name="connsiteX190" fmla="*/ 1894047 w 12192000"/>
                <a:gd name="connsiteY190" fmla="*/ 596651 h 1608850"/>
                <a:gd name="connsiteX191" fmla="*/ 1898101 w 12192000"/>
                <a:gd name="connsiteY191" fmla="*/ 564224 h 1608850"/>
                <a:gd name="connsiteX192" fmla="*/ 1936607 w 12192000"/>
                <a:gd name="connsiteY192" fmla="*/ 564224 h 1608850"/>
                <a:gd name="connsiteX193" fmla="*/ 1936607 w 12192000"/>
                <a:gd name="connsiteY193" fmla="*/ 596651 h 1608850"/>
                <a:gd name="connsiteX194" fmla="*/ 1937367 w 12192000"/>
                <a:gd name="connsiteY194" fmla="*/ 596651 h 1608850"/>
                <a:gd name="connsiteX195" fmla="*/ 1942687 w 12192000"/>
                <a:gd name="connsiteY195" fmla="*/ 596651 h 1608850"/>
                <a:gd name="connsiteX196" fmla="*/ 1942687 w 12192000"/>
                <a:gd name="connsiteY196" fmla="*/ 514503 h 1608850"/>
                <a:gd name="connsiteX197" fmla="*/ 1944461 w 12192000"/>
                <a:gd name="connsiteY197" fmla="*/ 514503 h 1608850"/>
                <a:gd name="connsiteX198" fmla="*/ 1956875 w 12192000"/>
                <a:gd name="connsiteY198" fmla="*/ 514503 h 1608850"/>
                <a:gd name="connsiteX199" fmla="*/ 1956875 w 12192000"/>
                <a:gd name="connsiteY199" fmla="*/ 512612 h 1608850"/>
                <a:gd name="connsiteX200" fmla="*/ 1956875 w 12192000"/>
                <a:gd name="connsiteY200" fmla="*/ 499371 h 1608850"/>
                <a:gd name="connsiteX201" fmla="*/ 1979169 w 12192000"/>
                <a:gd name="connsiteY201" fmla="*/ 499371 h 1608850"/>
                <a:gd name="connsiteX202" fmla="*/ 1979169 w 12192000"/>
                <a:gd name="connsiteY202" fmla="*/ 498290 h 1608850"/>
                <a:gd name="connsiteX203" fmla="*/ 1979169 w 12192000"/>
                <a:gd name="connsiteY203" fmla="*/ 490724 h 1608850"/>
                <a:gd name="connsiteX204" fmla="*/ 1980941 w 12192000"/>
                <a:gd name="connsiteY204" fmla="*/ 490724 h 1608850"/>
                <a:gd name="connsiteX205" fmla="*/ 1993355 w 12192000"/>
                <a:gd name="connsiteY205" fmla="*/ 490724 h 1608850"/>
                <a:gd name="connsiteX206" fmla="*/ 1993355 w 12192000"/>
                <a:gd name="connsiteY206" fmla="*/ 491805 h 1608850"/>
                <a:gd name="connsiteX207" fmla="*/ 1993355 w 12192000"/>
                <a:gd name="connsiteY207" fmla="*/ 499371 h 1608850"/>
                <a:gd name="connsiteX208" fmla="*/ 1994115 w 12192000"/>
                <a:gd name="connsiteY208" fmla="*/ 499371 h 1608850"/>
                <a:gd name="connsiteX209" fmla="*/ 1999435 w 12192000"/>
                <a:gd name="connsiteY209" fmla="*/ 499371 h 1608850"/>
                <a:gd name="connsiteX210" fmla="*/ 2009569 w 12192000"/>
                <a:gd name="connsiteY210" fmla="*/ 495047 h 1608850"/>
                <a:gd name="connsiteX211" fmla="*/ 2013621 w 12192000"/>
                <a:gd name="connsiteY211" fmla="*/ 498290 h 1608850"/>
                <a:gd name="connsiteX212" fmla="*/ 2013621 w 12192000"/>
                <a:gd name="connsiteY212" fmla="*/ 490724 h 1608850"/>
                <a:gd name="connsiteX213" fmla="*/ 2015901 w 12192000"/>
                <a:gd name="connsiteY213" fmla="*/ 490724 h 1608850"/>
                <a:gd name="connsiteX214" fmla="*/ 2031863 w 12192000"/>
                <a:gd name="connsiteY214" fmla="*/ 490724 h 1608850"/>
                <a:gd name="connsiteX215" fmla="*/ 2031863 w 12192000"/>
                <a:gd name="connsiteY215" fmla="*/ 491805 h 1608850"/>
                <a:gd name="connsiteX216" fmla="*/ 2031863 w 12192000"/>
                <a:gd name="connsiteY216" fmla="*/ 499371 h 1608850"/>
                <a:gd name="connsiteX217" fmla="*/ 2062263 w 12192000"/>
                <a:gd name="connsiteY217" fmla="*/ 499371 h 1608850"/>
                <a:gd name="connsiteX218" fmla="*/ 2062263 w 12192000"/>
                <a:gd name="connsiteY218" fmla="*/ 500992 h 1608850"/>
                <a:gd name="connsiteX219" fmla="*/ 2062263 w 12192000"/>
                <a:gd name="connsiteY219" fmla="*/ 512342 h 1608850"/>
                <a:gd name="connsiteX220" fmla="*/ 2088609 w 12192000"/>
                <a:gd name="connsiteY220" fmla="*/ 512342 h 1608850"/>
                <a:gd name="connsiteX221" fmla="*/ 2088609 w 12192000"/>
                <a:gd name="connsiteY221" fmla="*/ 542606 h 1608850"/>
                <a:gd name="connsiteX222" fmla="*/ 2089369 w 12192000"/>
                <a:gd name="connsiteY222" fmla="*/ 542606 h 1608850"/>
                <a:gd name="connsiteX223" fmla="*/ 2094689 w 12192000"/>
                <a:gd name="connsiteY223" fmla="*/ 542606 h 1608850"/>
                <a:gd name="connsiteX224" fmla="*/ 2094689 w 12192000"/>
                <a:gd name="connsiteY224" fmla="*/ 543687 h 1608850"/>
                <a:gd name="connsiteX225" fmla="*/ 2094689 w 12192000"/>
                <a:gd name="connsiteY225" fmla="*/ 551254 h 1608850"/>
                <a:gd name="connsiteX226" fmla="*/ 2098743 w 12192000"/>
                <a:gd name="connsiteY226" fmla="*/ 581518 h 1608850"/>
                <a:gd name="connsiteX227" fmla="*/ 2099503 w 12192000"/>
                <a:gd name="connsiteY227" fmla="*/ 581518 h 1608850"/>
                <a:gd name="connsiteX228" fmla="*/ 2104823 w 12192000"/>
                <a:gd name="connsiteY228" fmla="*/ 581518 h 1608850"/>
                <a:gd name="connsiteX229" fmla="*/ 2104823 w 12192000"/>
                <a:gd name="connsiteY229" fmla="*/ 582329 h 1608850"/>
                <a:gd name="connsiteX230" fmla="*/ 2104823 w 12192000"/>
                <a:gd name="connsiteY230" fmla="*/ 588004 h 1608850"/>
                <a:gd name="connsiteX231" fmla="*/ 2105837 w 12192000"/>
                <a:gd name="connsiteY231" fmla="*/ 588004 h 1608850"/>
                <a:gd name="connsiteX232" fmla="*/ 2112929 w 12192000"/>
                <a:gd name="connsiteY232" fmla="*/ 588004 h 1608850"/>
                <a:gd name="connsiteX233" fmla="*/ 2112929 w 12192000"/>
                <a:gd name="connsiteY233" fmla="*/ 618269 h 1608850"/>
                <a:gd name="connsiteX234" fmla="*/ 2114957 w 12192000"/>
                <a:gd name="connsiteY234" fmla="*/ 618269 h 1608850"/>
                <a:gd name="connsiteX235" fmla="*/ 2129143 w 12192000"/>
                <a:gd name="connsiteY235" fmla="*/ 618269 h 1608850"/>
                <a:gd name="connsiteX236" fmla="*/ 2129143 w 12192000"/>
                <a:gd name="connsiteY236" fmla="*/ 642048 h 1608850"/>
                <a:gd name="connsiteX237" fmla="*/ 2131171 w 12192000"/>
                <a:gd name="connsiteY237" fmla="*/ 643669 h 1608850"/>
                <a:gd name="connsiteX238" fmla="*/ 2131171 w 12192000"/>
                <a:gd name="connsiteY238" fmla="*/ 655019 h 1608850"/>
                <a:gd name="connsiteX239" fmla="*/ 2131931 w 12192000"/>
                <a:gd name="connsiteY239" fmla="*/ 655019 h 1608850"/>
                <a:gd name="connsiteX240" fmla="*/ 2137251 w 12192000"/>
                <a:gd name="connsiteY240" fmla="*/ 655019 h 1608850"/>
                <a:gd name="connsiteX241" fmla="*/ 2137251 w 12192000"/>
                <a:gd name="connsiteY241" fmla="*/ 678798 h 1608850"/>
                <a:gd name="connsiteX242" fmla="*/ 2138517 w 12192000"/>
                <a:gd name="connsiteY242" fmla="*/ 678798 h 1608850"/>
                <a:gd name="connsiteX243" fmla="*/ 2147383 w 12192000"/>
                <a:gd name="connsiteY243" fmla="*/ 678798 h 1608850"/>
                <a:gd name="connsiteX244" fmla="*/ 2149411 w 12192000"/>
                <a:gd name="connsiteY244" fmla="*/ 682852 h 1608850"/>
                <a:gd name="connsiteX245" fmla="*/ 2149411 w 12192000"/>
                <a:gd name="connsiteY245" fmla="*/ 696093 h 1608850"/>
                <a:gd name="connsiteX246" fmla="*/ 2150931 w 12192000"/>
                <a:gd name="connsiteY246" fmla="*/ 694201 h 1608850"/>
                <a:gd name="connsiteX247" fmla="*/ 2161571 w 12192000"/>
                <a:gd name="connsiteY247" fmla="*/ 680960 h 1608850"/>
                <a:gd name="connsiteX248" fmla="*/ 2189945 w 12192000"/>
                <a:gd name="connsiteY248" fmla="*/ 680960 h 1608850"/>
                <a:gd name="connsiteX249" fmla="*/ 2189945 w 12192000"/>
                <a:gd name="connsiteY249" fmla="*/ 767431 h 1608850"/>
                <a:gd name="connsiteX250" fmla="*/ 2190705 w 12192000"/>
                <a:gd name="connsiteY250" fmla="*/ 767431 h 1608850"/>
                <a:gd name="connsiteX251" fmla="*/ 2196025 w 12192000"/>
                <a:gd name="connsiteY251" fmla="*/ 767431 h 1608850"/>
                <a:gd name="connsiteX252" fmla="*/ 2196785 w 12192000"/>
                <a:gd name="connsiteY252" fmla="*/ 766080 h 1608850"/>
                <a:gd name="connsiteX253" fmla="*/ 2202105 w 12192000"/>
                <a:gd name="connsiteY253" fmla="*/ 756622 h 1608850"/>
                <a:gd name="connsiteX254" fmla="*/ 2202105 w 12192000"/>
                <a:gd name="connsiteY254" fmla="*/ 758514 h 1608850"/>
                <a:gd name="connsiteX255" fmla="*/ 2202105 w 12192000"/>
                <a:gd name="connsiteY255" fmla="*/ 771755 h 1608850"/>
                <a:gd name="connsiteX256" fmla="*/ 2206157 w 12192000"/>
                <a:gd name="connsiteY256" fmla="*/ 726358 h 1608850"/>
                <a:gd name="connsiteX257" fmla="*/ 2206917 w 12192000"/>
                <a:gd name="connsiteY257" fmla="*/ 726358 h 1608850"/>
                <a:gd name="connsiteX258" fmla="*/ 2212237 w 12192000"/>
                <a:gd name="connsiteY258" fmla="*/ 726358 h 1608850"/>
                <a:gd name="connsiteX259" fmla="*/ 2212237 w 12192000"/>
                <a:gd name="connsiteY259" fmla="*/ 661504 h 1608850"/>
                <a:gd name="connsiteX260" fmla="*/ 2213251 w 12192000"/>
                <a:gd name="connsiteY260" fmla="*/ 661504 h 1608850"/>
                <a:gd name="connsiteX261" fmla="*/ 2220345 w 12192000"/>
                <a:gd name="connsiteY261" fmla="*/ 661504 h 1608850"/>
                <a:gd name="connsiteX262" fmla="*/ 2232505 w 12192000"/>
                <a:gd name="connsiteY262" fmla="*/ 618269 h 1608850"/>
                <a:gd name="connsiteX263" fmla="*/ 2233771 w 12192000"/>
                <a:gd name="connsiteY263" fmla="*/ 618269 h 1608850"/>
                <a:gd name="connsiteX264" fmla="*/ 2242639 w 12192000"/>
                <a:gd name="connsiteY264" fmla="*/ 618269 h 1608850"/>
                <a:gd name="connsiteX265" fmla="*/ 2252771 w 12192000"/>
                <a:gd name="connsiteY265" fmla="*/ 661504 h 1608850"/>
                <a:gd name="connsiteX266" fmla="*/ 2253785 w 12192000"/>
                <a:gd name="connsiteY266" fmla="*/ 661504 h 1608850"/>
                <a:gd name="connsiteX267" fmla="*/ 2260879 w 12192000"/>
                <a:gd name="connsiteY267" fmla="*/ 661504 h 1608850"/>
                <a:gd name="connsiteX268" fmla="*/ 2260879 w 12192000"/>
                <a:gd name="connsiteY268" fmla="*/ 700416 h 1608850"/>
                <a:gd name="connsiteX269" fmla="*/ 2262651 w 12192000"/>
                <a:gd name="connsiteY269" fmla="*/ 700416 h 1608850"/>
                <a:gd name="connsiteX270" fmla="*/ 2275065 w 12192000"/>
                <a:gd name="connsiteY270" fmla="*/ 700416 h 1608850"/>
                <a:gd name="connsiteX271" fmla="*/ 2275065 w 12192000"/>
                <a:gd name="connsiteY271" fmla="*/ 702578 h 1608850"/>
                <a:gd name="connsiteX272" fmla="*/ 2275065 w 12192000"/>
                <a:gd name="connsiteY272" fmla="*/ 717710 h 1608850"/>
                <a:gd name="connsiteX273" fmla="*/ 2279119 w 12192000"/>
                <a:gd name="connsiteY273" fmla="*/ 715549 h 1608850"/>
                <a:gd name="connsiteX274" fmla="*/ 2279119 w 12192000"/>
                <a:gd name="connsiteY274" fmla="*/ 700416 h 1608850"/>
                <a:gd name="connsiteX275" fmla="*/ 2280639 w 12192000"/>
                <a:gd name="connsiteY275" fmla="*/ 700416 h 1608850"/>
                <a:gd name="connsiteX276" fmla="*/ 2291279 w 12192000"/>
                <a:gd name="connsiteY276" fmla="*/ 700416 h 1608850"/>
                <a:gd name="connsiteX277" fmla="*/ 2291279 w 12192000"/>
                <a:gd name="connsiteY277" fmla="*/ 702037 h 1608850"/>
                <a:gd name="connsiteX278" fmla="*/ 2291279 w 12192000"/>
                <a:gd name="connsiteY278" fmla="*/ 713387 h 1608850"/>
                <a:gd name="connsiteX279" fmla="*/ 2321680 w 12192000"/>
                <a:gd name="connsiteY279" fmla="*/ 713387 h 1608850"/>
                <a:gd name="connsiteX280" fmla="*/ 2321680 w 12192000"/>
                <a:gd name="connsiteY280" fmla="*/ 676637 h 1608850"/>
                <a:gd name="connsiteX281" fmla="*/ 2322945 w 12192000"/>
                <a:gd name="connsiteY281" fmla="*/ 676637 h 1608850"/>
                <a:gd name="connsiteX282" fmla="*/ 2331813 w 12192000"/>
                <a:gd name="connsiteY282" fmla="*/ 676637 h 1608850"/>
                <a:gd name="connsiteX283" fmla="*/ 2331813 w 12192000"/>
                <a:gd name="connsiteY283" fmla="*/ 698254 h 1608850"/>
                <a:gd name="connsiteX284" fmla="*/ 2333840 w 12192000"/>
                <a:gd name="connsiteY284" fmla="*/ 665828 h 1608850"/>
                <a:gd name="connsiteX285" fmla="*/ 2356133 w 12192000"/>
                <a:gd name="connsiteY285" fmla="*/ 665828 h 1608850"/>
                <a:gd name="connsiteX286" fmla="*/ 2356133 w 12192000"/>
                <a:gd name="connsiteY286" fmla="*/ 664206 h 1608850"/>
                <a:gd name="connsiteX287" fmla="*/ 2356133 w 12192000"/>
                <a:gd name="connsiteY287" fmla="*/ 652857 h 1608850"/>
                <a:gd name="connsiteX288" fmla="*/ 2356893 w 12192000"/>
                <a:gd name="connsiteY288" fmla="*/ 652857 h 1608850"/>
                <a:gd name="connsiteX289" fmla="*/ 2362213 w 12192000"/>
                <a:gd name="connsiteY289" fmla="*/ 652857 h 1608850"/>
                <a:gd name="connsiteX290" fmla="*/ 2362213 w 12192000"/>
                <a:gd name="connsiteY290" fmla="*/ 650966 h 1608850"/>
                <a:gd name="connsiteX291" fmla="*/ 2362213 w 12192000"/>
                <a:gd name="connsiteY291" fmla="*/ 637725 h 1608850"/>
                <a:gd name="connsiteX292" fmla="*/ 2366267 w 12192000"/>
                <a:gd name="connsiteY292" fmla="*/ 644210 h 1608850"/>
                <a:gd name="connsiteX293" fmla="*/ 2368547 w 12192000"/>
                <a:gd name="connsiteY293" fmla="*/ 644210 h 1608850"/>
                <a:gd name="connsiteX294" fmla="*/ 2384507 w 12192000"/>
                <a:gd name="connsiteY294" fmla="*/ 644210 h 1608850"/>
                <a:gd name="connsiteX295" fmla="*/ 2384507 w 12192000"/>
                <a:gd name="connsiteY295" fmla="*/ 643399 h 1608850"/>
                <a:gd name="connsiteX296" fmla="*/ 2384507 w 12192000"/>
                <a:gd name="connsiteY296" fmla="*/ 637725 h 1608850"/>
                <a:gd name="connsiteX297" fmla="*/ 2385267 w 12192000"/>
                <a:gd name="connsiteY297" fmla="*/ 637725 h 1608850"/>
                <a:gd name="connsiteX298" fmla="*/ 2390587 w 12192000"/>
                <a:gd name="connsiteY298" fmla="*/ 637725 h 1608850"/>
                <a:gd name="connsiteX299" fmla="*/ 2390587 w 12192000"/>
                <a:gd name="connsiteY299" fmla="*/ 639076 h 1608850"/>
                <a:gd name="connsiteX300" fmla="*/ 2390587 w 12192000"/>
                <a:gd name="connsiteY300" fmla="*/ 648534 h 1608850"/>
                <a:gd name="connsiteX301" fmla="*/ 2429093 w 12192000"/>
                <a:gd name="connsiteY301" fmla="*/ 648534 h 1608850"/>
                <a:gd name="connsiteX302" fmla="*/ 2429093 w 12192000"/>
                <a:gd name="connsiteY302" fmla="*/ 786887 h 1608850"/>
                <a:gd name="connsiteX303" fmla="*/ 2430613 w 12192000"/>
                <a:gd name="connsiteY303" fmla="*/ 786887 h 1608850"/>
                <a:gd name="connsiteX304" fmla="*/ 2441254 w 12192000"/>
                <a:gd name="connsiteY304" fmla="*/ 786887 h 1608850"/>
                <a:gd name="connsiteX305" fmla="*/ 2441254 w 12192000"/>
                <a:gd name="connsiteY305" fmla="*/ 773917 h 1608850"/>
                <a:gd name="connsiteX306" fmla="*/ 2445307 w 12192000"/>
                <a:gd name="connsiteY306" fmla="*/ 773917 h 1608850"/>
                <a:gd name="connsiteX307" fmla="*/ 2445307 w 12192000"/>
                <a:gd name="connsiteY307" fmla="*/ 786887 h 1608850"/>
                <a:gd name="connsiteX308" fmla="*/ 2475707 w 12192000"/>
                <a:gd name="connsiteY308" fmla="*/ 786887 h 1608850"/>
                <a:gd name="connsiteX309" fmla="*/ 2475707 w 12192000"/>
                <a:gd name="connsiteY309" fmla="*/ 756622 h 1608850"/>
                <a:gd name="connsiteX310" fmla="*/ 2487867 w 12192000"/>
                <a:gd name="connsiteY310" fmla="*/ 756622 h 1608850"/>
                <a:gd name="connsiteX311" fmla="*/ 2500027 w 12192000"/>
                <a:gd name="connsiteY311" fmla="*/ 754461 h 1608850"/>
                <a:gd name="connsiteX312" fmla="*/ 2504082 w 12192000"/>
                <a:gd name="connsiteY312" fmla="*/ 756622 h 1608850"/>
                <a:gd name="connsiteX313" fmla="*/ 2514215 w 12192000"/>
                <a:gd name="connsiteY313" fmla="*/ 756622 h 1608850"/>
                <a:gd name="connsiteX314" fmla="*/ 2514215 w 12192000"/>
                <a:gd name="connsiteY314" fmla="*/ 786887 h 1608850"/>
                <a:gd name="connsiteX315" fmla="*/ 2522321 w 12192000"/>
                <a:gd name="connsiteY315" fmla="*/ 786887 h 1608850"/>
                <a:gd name="connsiteX316" fmla="*/ 2522321 w 12192000"/>
                <a:gd name="connsiteY316" fmla="*/ 804182 h 1608850"/>
                <a:gd name="connsiteX317" fmla="*/ 2531658 w 12192000"/>
                <a:gd name="connsiteY317" fmla="*/ 805087 h 1608850"/>
                <a:gd name="connsiteX318" fmla="*/ 2544615 w 12192000"/>
                <a:gd name="connsiteY318" fmla="*/ 805087 h 1608850"/>
                <a:gd name="connsiteX319" fmla="*/ 2544615 w 12192000"/>
                <a:gd name="connsiteY319" fmla="*/ 789049 h 1608850"/>
                <a:gd name="connsiteX320" fmla="*/ 2612571 w 12192000"/>
                <a:gd name="connsiteY320" fmla="*/ 789049 h 1608850"/>
                <a:gd name="connsiteX321" fmla="*/ 2612571 w 12192000"/>
                <a:gd name="connsiteY321" fmla="*/ 703796 h 1608850"/>
                <a:gd name="connsiteX322" fmla="*/ 2684579 w 12192000"/>
                <a:gd name="connsiteY322" fmla="*/ 703796 h 1608850"/>
                <a:gd name="connsiteX323" fmla="*/ 2684579 w 12192000"/>
                <a:gd name="connsiteY323" fmla="*/ 782564 h 1608850"/>
                <a:gd name="connsiteX324" fmla="*/ 2686483 w 12192000"/>
                <a:gd name="connsiteY324" fmla="*/ 782564 h 1608850"/>
                <a:gd name="connsiteX325" fmla="*/ 2687725 w 12192000"/>
                <a:gd name="connsiteY325" fmla="*/ 805087 h 1608850"/>
                <a:gd name="connsiteX326" fmla="*/ 2697401 w 12192000"/>
                <a:gd name="connsiteY326" fmla="*/ 805087 h 1608850"/>
                <a:gd name="connsiteX327" fmla="*/ 2698643 w 12192000"/>
                <a:gd name="connsiteY327" fmla="*/ 782564 h 1608850"/>
                <a:gd name="connsiteX328" fmla="*/ 2704723 w 12192000"/>
                <a:gd name="connsiteY328" fmla="*/ 782564 h 1608850"/>
                <a:gd name="connsiteX329" fmla="*/ 2705965 w 12192000"/>
                <a:gd name="connsiteY329" fmla="*/ 805087 h 1608850"/>
                <a:gd name="connsiteX330" fmla="*/ 2756588 w 12192000"/>
                <a:gd name="connsiteY330" fmla="*/ 805087 h 1608850"/>
                <a:gd name="connsiteX331" fmla="*/ 2756588 w 12192000"/>
                <a:gd name="connsiteY331" fmla="*/ 642059 h 1608850"/>
                <a:gd name="connsiteX332" fmla="*/ 2953915 w 12192000"/>
                <a:gd name="connsiteY332" fmla="*/ 642059 h 1608850"/>
                <a:gd name="connsiteX333" fmla="*/ 2953915 w 12192000"/>
                <a:gd name="connsiteY333" fmla="*/ 805087 h 1608850"/>
                <a:gd name="connsiteX334" fmla="*/ 2972611 w 12192000"/>
                <a:gd name="connsiteY334" fmla="*/ 805087 h 1608850"/>
                <a:gd name="connsiteX335" fmla="*/ 2972611 w 12192000"/>
                <a:gd name="connsiteY335" fmla="*/ 722394 h 1608850"/>
                <a:gd name="connsiteX336" fmla="*/ 3067731 w 12192000"/>
                <a:gd name="connsiteY336" fmla="*/ 722394 h 1608850"/>
                <a:gd name="connsiteX337" fmla="*/ 3079662 w 12192000"/>
                <a:gd name="connsiteY337" fmla="*/ 404253 h 1608850"/>
                <a:gd name="connsiteX338" fmla="*/ 3067502 w 12192000"/>
                <a:gd name="connsiteY338" fmla="*/ 382635 h 1608850"/>
                <a:gd name="connsiteX339" fmla="*/ 3061422 w 12192000"/>
                <a:gd name="connsiteY339" fmla="*/ 378311 h 1608850"/>
                <a:gd name="connsiteX340" fmla="*/ 3069529 w 12192000"/>
                <a:gd name="connsiteY340" fmla="*/ 354532 h 1608850"/>
                <a:gd name="connsiteX341" fmla="*/ 3069529 w 12192000"/>
                <a:gd name="connsiteY341" fmla="*/ 337238 h 1608850"/>
                <a:gd name="connsiteX342" fmla="*/ 3083715 w 12192000"/>
                <a:gd name="connsiteY342" fmla="*/ 337238 h 1608850"/>
                <a:gd name="connsiteX343" fmla="*/ 3083715 w 12192000"/>
                <a:gd name="connsiteY343" fmla="*/ 315620 h 1608850"/>
                <a:gd name="connsiteX344" fmla="*/ 3085742 w 12192000"/>
                <a:gd name="connsiteY344" fmla="*/ 311296 h 1608850"/>
                <a:gd name="connsiteX345" fmla="*/ 3085742 w 12192000"/>
                <a:gd name="connsiteY345" fmla="*/ 233472 h 1608850"/>
                <a:gd name="connsiteX346" fmla="*/ 3083715 w 12192000"/>
                <a:gd name="connsiteY346" fmla="*/ 226987 h 1608850"/>
                <a:gd name="connsiteX347" fmla="*/ 3089795 w 12192000"/>
                <a:gd name="connsiteY347" fmla="*/ 220501 h 1608850"/>
                <a:gd name="connsiteX348" fmla="*/ 3089795 w 12192000"/>
                <a:gd name="connsiteY348" fmla="*/ 162133 h 1608850"/>
                <a:gd name="connsiteX349" fmla="*/ 3091822 w 12192000"/>
                <a:gd name="connsiteY349" fmla="*/ 157810 h 1608850"/>
                <a:gd name="connsiteX350" fmla="*/ 3091822 w 12192000"/>
                <a:gd name="connsiteY350" fmla="*/ 101604 h 1608850"/>
                <a:gd name="connsiteX351" fmla="*/ 3093849 w 12192000"/>
                <a:gd name="connsiteY351" fmla="*/ 82148 h 1608850"/>
                <a:gd name="connsiteX352" fmla="*/ 3097902 w 12192000"/>
                <a:gd name="connsiteY352" fmla="*/ 99442 h 1608850"/>
                <a:gd name="connsiteX353" fmla="*/ 3099929 w 12192000"/>
                <a:gd name="connsiteY353" fmla="*/ 157810 h 1608850"/>
                <a:gd name="connsiteX354" fmla="*/ 3101955 w 12192000"/>
                <a:gd name="connsiteY354" fmla="*/ 220501 h 1608850"/>
                <a:gd name="connsiteX355" fmla="*/ 3108035 w 12192000"/>
                <a:gd name="connsiteY355" fmla="*/ 226987 h 1608850"/>
                <a:gd name="connsiteX356" fmla="*/ 3106009 w 12192000"/>
                <a:gd name="connsiteY356" fmla="*/ 233472 h 1608850"/>
                <a:gd name="connsiteX357" fmla="*/ 3106009 w 12192000"/>
                <a:gd name="connsiteY357" fmla="*/ 311296 h 1608850"/>
                <a:gd name="connsiteX358" fmla="*/ 3108035 w 12192000"/>
                <a:gd name="connsiteY358" fmla="*/ 315620 h 1608850"/>
                <a:gd name="connsiteX359" fmla="*/ 3108035 w 12192000"/>
                <a:gd name="connsiteY359" fmla="*/ 337238 h 1608850"/>
                <a:gd name="connsiteX360" fmla="*/ 3122222 w 12192000"/>
                <a:gd name="connsiteY360" fmla="*/ 337238 h 1608850"/>
                <a:gd name="connsiteX361" fmla="*/ 3122222 w 12192000"/>
                <a:gd name="connsiteY361" fmla="*/ 354532 h 1608850"/>
                <a:gd name="connsiteX362" fmla="*/ 3130330 w 12192000"/>
                <a:gd name="connsiteY362" fmla="*/ 378311 h 1608850"/>
                <a:gd name="connsiteX363" fmla="*/ 3124250 w 12192000"/>
                <a:gd name="connsiteY363" fmla="*/ 382635 h 1608850"/>
                <a:gd name="connsiteX364" fmla="*/ 3112089 w 12192000"/>
                <a:gd name="connsiteY364" fmla="*/ 404253 h 1608850"/>
                <a:gd name="connsiteX365" fmla="*/ 3120195 w 12192000"/>
                <a:gd name="connsiteY365" fmla="*/ 657181 h 1608850"/>
                <a:gd name="connsiteX366" fmla="*/ 3185050 w 12192000"/>
                <a:gd name="connsiteY366" fmla="*/ 657181 h 1608850"/>
                <a:gd name="connsiteX367" fmla="*/ 3185050 w 12192000"/>
                <a:gd name="connsiteY367" fmla="*/ 732843 h 1608850"/>
                <a:gd name="connsiteX368" fmla="*/ 3193157 w 12192000"/>
                <a:gd name="connsiteY368" fmla="*/ 732843 h 1608850"/>
                <a:gd name="connsiteX369" fmla="*/ 3195183 w 12192000"/>
                <a:gd name="connsiteY369" fmla="*/ 726358 h 1608850"/>
                <a:gd name="connsiteX370" fmla="*/ 3201263 w 12192000"/>
                <a:gd name="connsiteY370" fmla="*/ 726358 h 1608850"/>
                <a:gd name="connsiteX371" fmla="*/ 3203291 w 12192000"/>
                <a:gd name="connsiteY371" fmla="*/ 735005 h 1608850"/>
                <a:gd name="connsiteX372" fmla="*/ 3215451 w 12192000"/>
                <a:gd name="connsiteY372" fmla="*/ 735005 h 1608850"/>
                <a:gd name="connsiteX373" fmla="*/ 3215451 w 12192000"/>
                <a:gd name="connsiteY373" fmla="*/ 728519 h 1608850"/>
                <a:gd name="connsiteX374" fmla="*/ 3237744 w 12192000"/>
                <a:gd name="connsiteY374" fmla="*/ 728519 h 1608850"/>
                <a:gd name="connsiteX375" fmla="*/ 3237744 w 12192000"/>
                <a:gd name="connsiteY375" fmla="*/ 735005 h 1608850"/>
                <a:gd name="connsiteX376" fmla="*/ 3258011 w 12192000"/>
                <a:gd name="connsiteY376" fmla="*/ 735005 h 1608850"/>
                <a:gd name="connsiteX377" fmla="*/ 3258011 w 12192000"/>
                <a:gd name="connsiteY377" fmla="*/ 780402 h 1608850"/>
                <a:gd name="connsiteX378" fmla="*/ 3272198 w 12192000"/>
                <a:gd name="connsiteY378" fmla="*/ 780402 h 1608850"/>
                <a:gd name="connsiteX379" fmla="*/ 3272198 w 12192000"/>
                <a:gd name="connsiteY379" fmla="*/ 767431 h 1608850"/>
                <a:gd name="connsiteX380" fmla="*/ 3288412 w 12192000"/>
                <a:gd name="connsiteY380" fmla="*/ 767431 h 1608850"/>
                <a:gd name="connsiteX381" fmla="*/ 3288412 w 12192000"/>
                <a:gd name="connsiteY381" fmla="*/ 588004 h 1608850"/>
                <a:gd name="connsiteX382" fmla="*/ 3294492 w 12192000"/>
                <a:gd name="connsiteY382" fmla="*/ 581518 h 1608850"/>
                <a:gd name="connsiteX383" fmla="*/ 3367453 w 12192000"/>
                <a:gd name="connsiteY383" fmla="*/ 581518 h 1608850"/>
                <a:gd name="connsiteX384" fmla="*/ 3367453 w 12192000"/>
                <a:gd name="connsiteY384" fmla="*/ 590166 h 1608850"/>
                <a:gd name="connsiteX385" fmla="*/ 3377586 w 12192000"/>
                <a:gd name="connsiteY385" fmla="*/ 590166 h 1608850"/>
                <a:gd name="connsiteX386" fmla="*/ 3377586 w 12192000"/>
                <a:gd name="connsiteY386" fmla="*/ 704740 h 1608850"/>
                <a:gd name="connsiteX387" fmla="*/ 3399879 w 12192000"/>
                <a:gd name="connsiteY387" fmla="*/ 704740 h 1608850"/>
                <a:gd name="connsiteX388" fmla="*/ 3399879 w 12192000"/>
                <a:gd name="connsiteY388" fmla="*/ 637725 h 1608850"/>
                <a:gd name="connsiteX389" fmla="*/ 3426227 w 12192000"/>
                <a:gd name="connsiteY389" fmla="*/ 637725 h 1608850"/>
                <a:gd name="connsiteX390" fmla="*/ 3430279 w 12192000"/>
                <a:gd name="connsiteY390" fmla="*/ 633401 h 1608850"/>
                <a:gd name="connsiteX391" fmla="*/ 3438387 w 12192000"/>
                <a:gd name="connsiteY391" fmla="*/ 633401 h 1608850"/>
                <a:gd name="connsiteX392" fmla="*/ 3442439 w 12192000"/>
                <a:gd name="connsiteY392" fmla="*/ 637725 h 1608850"/>
                <a:gd name="connsiteX393" fmla="*/ 3464734 w 12192000"/>
                <a:gd name="connsiteY393" fmla="*/ 637725 h 1608850"/>
                <a:gd name="connsiteX394" fmla="*/ 3464734 w 12192000"/>
                <a:gd name="connsiteY394" fmla="*/ 520989 h 1608850"/>
                <a:gd name="connsiteX395" fmla="*/ 3521481 w 12192000"/>
                <a:gd name="connsiteY395" fmla="*/ 510180 h 1608850"/>
                <a:gd name="connsiteX396" fmla="*/ 3521481 w 12192000"/>
                <a:gd name="connsiteY396" fmla="*/ 511261 h 1608850"/>
                <a:gd name="connsiteX397" fmla="*/ 3521481 w 12192000"/>
                <a:gd name="connsiteY397" fmla="*/ 518827 h 1608850"/>
                <a:gd name="connsiteX398" fmla="*/ 3547828 w 12192000"/>
                <a:gd name="connsiteY398" fmla="*/ 518827 h 1608850"/>
                <a:gd name="connsiteX399" fmla="*/ 3547828 w 12192000"/>
                <a:gd name="connsiteY399" fmla="*/ 773917 h 1608850"/>
                <a:gd name="connsiteX400" fmla="*/ 3570122 w 12192000"/>
                <a:gd name="connsiteY400" fmla="*/ 773917 h 1608850"/>
                <a:gd name="connsiteX401" fmla="*/ 3570122 w 12192000"/>
                <a:gd name="connsiteY401" fmla="*/ 769593 h 1608850"/>
                <a:gd name="connsiteX402" fmla="*/ 3582282 w 12192000"/>
                <a:gd name="connsiteY402" fmla="*/ 769593 h 1608850"/>
                <a:gd name="connsiteX403" fmla="*/ 3582282 w 12192000"/>
                <a:gd name="connsiteY403" fmla="*/ 773917 h 1608850"/>
                <a:gd name="connsiteX404" fmla="*/ 3606602 w 12192000"/>
                <a:gd name="connsiteY404" fmla="*/ 773917 h 1608850"/>
                <a:gd name="connsiteX405" fmla="*/ 3606602 w 12192000"/>
                <a:gd name="connsiteY405" fmla="*/ 760946 h 1608850"/>
                <a:gd name="connsiteX406" fmla="*/ 3634975 w 12192000"/>
                <a:gd name="connsiteY406" fmla="*/ 760946 h 1608850"/>
                <a:gd name="connsiteX407" fmla="*/ 3647135 w 12192000"/>
                <a:gd name="connsiteY407" fmla="*/ 756622 h 1608850"/>
                <a:gd name="connsiteX408" fmla="*/ 3667403 w 12192000"/>
                <a:gd name="connsiteY408" fmla="*/ 760946 h 1608850"/>
                <a:gd name="connsiteX409" fmla="*/ 3667403 w 12192000"/>
                <a:gd name="connsiteY409" fmla="*/ 743652 h 1608850"/>
                <a:gd name="connsiteX410" fmla="*/ 3675510 w 12192000"/>
                <a:gd name="connsiteY410" fmla="*/ 743652 h 1608850"/>
                <a:gd name="connsiteX411" fmla="*/ 3675510 w 12192000"/>
                <a:gd name="connsiteY411" fmla="*/ 730681 h 1608850"/>
                <a:gd name="connsiteX412" fmla="*/ 3732257 w 12192000"/>
                <a:gd name="connsiteY412" fmla="*/ 730681 h 1608850"/>
                <a:gd name="connsiteX413" fmla="*/ 3732257 w 12192000"/>
                <a:gd name="connsiteY413" fmla="*/ 700416 h 1608850"/>
                <a:gd name="connsiteX414" fmla="*/ 3750497 w 12192000"/>
                <a:gd name="connsiteY414" fmla="*/ 700416 h 1608850"/>
                <a:gd name="connsiteX415" fmla="*/ 3750497 w 12192000"/>
                <a:gd name="connsiteY415" fmla="*/ 693931 h 1608850"/>
                <a:gd name="connsiteX416" fmla="*/ 3762657 w 12192000"/>
                <a:gd name="connsiteY416" fmla="*/ 693931 h 1608850"/>
                <a:gd name="connsiteX417" fmla="*/ 3762657 w 12192000"/>
                <a:gd name="connsiteY417" fmla="*/ 700416 h 1608850"/>
                <a:gd name="connsiteX418" fmla="*/ 3778870 w 12192000"/>
                <a:gd name="connsiteY418" fmla="*/ 700416 h 1608850"/>
                <a:gd name="connsiteX419" fmla="*/ 3778870 w 12192000"/>
                <a:gd name="connsiteY419" fmla="*/ 750137 h 1608850"/>
                <a:gd name="connsiteX420" fmla="*/ 3789470 w 12192000"/>
                <a:gd name="connsiteY420" fmla="*/ 750137 h 1608850"/>
                <a:gd name="connsiteX421" fmla="*/ 3789470 w 12192000"/>
                <a:gd name="connsiteY421" fmla="*/ 586174 h 1608850"/>
                <a:gd name="connsiteX422" fmla="*/ 3791390 w 12192000"/>
                <a:gd name="connsiteY422" fmla="*/ 586174 h 1608850"/>
                <a:gd name="connsiteX423" fmla="*/ 3791390 w 12192000"/>
                <a:gd name="connsiteY423" fmla="*/ 723865 h 1608850"/>
                <a:gd name="connsiteX424" fmla="*/ 3791390 w 12192000"/>
                <a:gd name="connsiteY424" fmla="*/ 750137 h 1608850"/>
                <a:gd name="connsiteX425" fmla="*/ 3806350 w 12192000"/>
                <a:gd name="connsiteY425" fmla="*/ 750137 h 1608850"/>
                <a:gd name="connsiteX426" fmla="*/ 3806350 w 12192000"/>
                <a:gd name="connsiteY426" fmla="*/ 742023 h 1608850"/>
                <a:gd name="connsiteX427" fmla="*/ 3811298 w 12192000"/>
                <a:gd name="connsiteY427" fmla="*/ 742023 h 1608850"/>
                <a:gd name="connsiteX428" fmla="*/ 3811298 w 12192000"/>
                <a:gd name="connsiteY428" fmla="*/ 724196 h 1608850"/>
                <a:gd name="connsiteX429" fmla="*/ 3849805 w 12192000"/>
                <a:gd name="connsiteY429" fmla="*/ 724196 h 1608850"/>
                <a:gd name="connsiteX430" fmla="*/ 3849805 w 12192000"/>
                <a:gd name="connsiteY430" fmla="*/ 693931 h 1608850"/>
                <a:gd name="connsiteX431" fmla="*/ 3888823 w 12192000"/>
                <a:gd name="connsiteY431" fmla="*/ 693931 h 1608850"/>
                <a:gd name="connsiteX432" fmla="*/ 3888823 w 12192000"/>
                <a:gd name="connsiteY432" fmla="*/ 690579 h 1608850"/>
                <a:gd name="connsiteX433" fmla="*/ 3887708 w 12192000"/>
                <a:gd name="connsiteY433" fmla="*/ 690579 h 1608850"/>
                <a:gd name="connsiteX434" fmla="*/ 3879906 w 12192000"/>
                <a:gd name="connsiteY434" fmla="*/ 690579 h 1608850"/>
                <a:gd name="connsiteX435" fmla="*/ 3879906 w 12192000"/>
                <a:gd name="connsiteY435" fmla="*/ 689443 h 1608850"/>
                <a:gd name="connsiteX436" fmla="*/ 3879906 w 12192000"/>
                <a:gd name="connsiteY436" fmla="*/ 681500 h 1608850"/>
                <a:gd name="connsiteX437" fmla="*/ 3881022 w 12192000"/>
                <a:gd name="connsiteY437" fmla="*/ 681500 h 1608850"/>
                <a:gd name="connsiteX438" fmla="*/ 3888823 w 12192000"/>
                <a:gd name="connsiteY438" fmla="*/ 681500 h 1608850"/>
                <a:gd name="connsiteX439" fmla="*/ 3888823 w 12192000"/>
                <a:gd name="connsiteY439" fmla="*/ 679986 h 1608850"/>
                <a:gd name="connsiteX440" fmla="*/ 3888823 w 12192000"/>
                <a:gd name="connsiteY440" fmla="*/ 669395 h 1608850"/>
                <a:gd name="connsiteX441" fmla="*/ 3887708 w 12192000"/>
                <a:gd name="connsiteY441" fmla="*/ 669395 h 1608850"/>
                <a:gd name="connsiteX442" fmla="*/ 3879906 w 12192000"/>
                <a:gd name="connsiteY442" fmla="*/ 669395 h 1608850"/>
                <a:gd name="connsiteX443" fmla="*/ 3879906 w 12192000"/>
                <a:gd name="connsiteY443" fmla="*/ 667882 h 1608850"/>
                <a:gd name="connsiteX444" fmla="*/ 3879906 w 12192000"/>
                <a:gd name="connsiteY444" fmla="*/ 657290 h 1608850"/>
                <a:gd name="connsiteX445" fmla="*/ 3881022 w 12192000"/>
                <a:gd name="connsiteY445" fmla="*/ 657290 h 1608850"/>
                <a:gd name="connsiteX446" fmla="*/ 3888823 w 12192000"/>
                <a:gd name="connsiteY446" fmla="*/ 657290 h 1608850"/>
                <a:gd name="connsiteX447" fmla="*/ 3888823 w 12192000"/>
                <a:gd name="connsiteY447" fmla="*/ 656156 h 1608850"/>
                <a:gd name="connsiteX448" fmla="*/ 3888823 w 12192000"/>
                <a:gd name="connsiteY448" fmla="*/ 648212 h 1608850"/>
                <a:gd name="connsiteX449" fmla="*/ 3887708 w 12192000"/>
                <a:gd name="connsiteY449" fmla="*/ 648212 h 1608850"/>
                <a:gd name="connsiteX450" fmla="*/ 3879906 w 12192000"/>
                <a:gd name="connsiteY450" fmla="*/ 648212 h 1608850"/>
                <a:gd name="connsiteX451" fmla="*/ 3879906 w 12192000"/>
                <a:gd name="connsiteY451" fmla="*/ 646698 h 1608850"/>
                <a:gd name="connsiteX452" fmla="*/ 3879906 w 12192000"/>
                <a:gd name="connsiteY452" fmla="*/ 636107 h 1608850"/>
                <a:gd name="connsiteX453" fmla="*/ 3881022 w 12192000"/>
                <a:gd name="connsiteY453" fmla="*/ 636107 h 1608850"/>
                <a:gd name="connsiteX454" fmla="*/ 3888823 w 12192000"/>
                <a:gd name="connsiteY454" fmla="*/ 636107 h 1608850"/>
                <a:gd name="connsiteX455" fmla="*/ 3888823 w 12192000"/>
                <a:gd name="connsiteY455" fmla="*/ 634594 h 1608850"/>
                <a:gd name="connsiteX456" fmla="*/ 3888823 w 12192000"/>
                <a:gd name="connsiteY456" fmla="*/ 624002 h 1608850"/>
                <a:gd name="connsiteX457" fmla="*/ 3887708 w 12192000"/>
                <a:gd name="connsiteY457" fmla="*/ 624002 h 1608850"/>
                <a:gd name="connsiteX458" fmla="*/ 3879906 w 12192000"/>
                <a:gd name="connsiteY458" fmla="*/ 624002 h 1608850"/>
                <a:gd name="connsiteX459" fmla="*/ 3879906 w 12192000"/>
                <a:gd name="connsiteY459" fmla="*/ 622489 h 1608850"/>
                <a:gd name="connsiteX460" fmla="*/ 3879906 w 12192000"/>
                <a:gd name="connsiteY460" fmla="*/ 611898 h 1608850"/>
                <a:gd name="connsiteX461" fmla="*/ 3881022 w 12192000"/>
                <a:gd name="connsiteY461" fmla="*/ 611898 h 1608850"/>
                <a:gd name="connsiteX462" fmla="*/ 3888823 w 12192000"/>
                <a:gd name="connsiteY462" fmla="*/ 611898 h 1608850"/>
                <a:gd name="connsiteX463" fmla="*/ 3888823 w 12192000"/>
                <a:gd name="connsiteY463" fmla="*/ 610763 h 1608850"/>
                <a:gd name="connsiteX464" fmla="*/ 3888823 w 12192000"/>
                <a:gd name="connsiteY464" fmla="*/ 602819 h 1608850"/>
                <a:gd name="connsiteX465" fmla="*/ 3887708 w 12192000"/>
                <a:gd name="connsiteY465" fmla="*/ 602819 h 1608850"/>
                <a:gd name="connsiteX466" fmla="*/ 3879906 w 12192000"/>
                <a:gd name="connsiteY466" fmla="*/ 602819 h 1608850"/>
                <a:gd name="connsiteX467" fmla="*/ 3879906 w 12192000"/>
                <a:gd name="connsiteY467" fmla="*/ 601307 h 1608850"/>
                <a:gd name="connsiteX468" fmla="*/ 3879906 w 12192000"/>
                <a:gd name="connsiteY468" fmla="*/ 590714 h 1608850"/>
                <a:gd name="connsiteX469" fmla="*/ 3881022 w 12192000"/>
                <a:gd name="connsiteY469" fmla="*/ 590714 h 1608850"/>
                <a:gd name="connsiteX470" fmla="*/ 3888823 w 12192000"/>
                <a:gd name="connsiteY470" fmla="*/ 590714 h 1608850"/>
                <a:gd name="connsiteX471" fmla="*/ 3888823 w 12192000"/>
                <a:gd name="connsiteY471" fmla="*/ 589202 h 1608850"/>
                <a:gd name="connsiteX472" fmla="*/ 3888823 w 12192000"/>
                <a:gd name="connsiteY472" fmla="*/ 578610 h 1608850"/>
                <a:gd name="connsiteX473" fmla="*/ 3887708 w 12192000"/>
                <a:gd name="connsiteY473" fmla="*/ 578610 h 1608850"/>
                <a:gd name="connsiteX474" fmla="*/ 3879906 w 12192000"/>
                <a:gd name="connsiteY474" fmla="*/ 578610 h 1608850"/>
                <a:gd name="connsiteX475" fmla="*/ 3879906 w 12192000"/>
                <a:gd name="connsiteY475" fmla="*/ 577096 h 1608850"/>
                <a:gd name="connsiteX476" fmla="*/ 3879906 w 12192000"/>
                <a:gd name="connsiteY476" fmla="*/ 566505 h 1608850"/>
                <a:gd name="connsiteX477" fmla="*/ 3881022 w 12192000"/>
                <a:gd name="connsiteY477" fmla="*/ 566505 h 1608850"/>
                <a:gd name="connsiteX478" fmla="*/ 3888823 w 12192000"/>
                <a:gd name="connsiteY478" fmla="*/ 566505 h 1608850"/>
                <a:gd name="connsiteX479" fmla="*/ 3888823 w 12192000"/>
                <a:gd name="connsiteY479" fmla="*/ 565370 h 1608850"/>
                <a:gd name="connsiteX480" fmla="*/ 3888823 w 12192000"/>
                <a:gd name="connsiteY480" fmla="*/ 557427 h 1608850"/>
                <a:gd name="connsiteX481" fmla="*/ 3887708 w 12192000"/>
                <a:gd name="connsiteY481" fmla="*/ 557427 h 1608850"/>
                <a:gd name="connsiteX482" fmla="*/ 3879906 w 12192000"/>
                <a:gd name="connsiteY482" fmla="*/ 557427 h 1608850"/>
                <a:gd name="connsiteX483" fmla="*/ 3879906 w 12192000"/>
                <a:gd name="connsiteY483" fmla="*/ 555914 h 1608850"/>
                <a:gd name="connsiteX484" fmla="*/ 3879906 w 12192000"/>
                <a:gd name="connsiteY484" fmla="*/ 545322 h 1608850"/>
                <a:gd name="connsiteX485" fmla="*/ 3881022 w 12192000"/>
                <a:gd name="connsiteY485" fmla="*/ 545322 h 1608850"/>
                <a:gd name="connsiteX486" fmla="*/ 3888823 w 12192000"/>
                <a:gd name="connsiteY486" fmla="*/ 545322 h 1608850"/>
                <a:gd name="connsiteX487" fmla="*/ 3887708 w 12192000"/>
                <a:gd name="connsiteY487" fmla="*/ 543053 h 1608850"/>
                <a:gd name="connsiteX488" fmla="*/ 3879906 w 12192000"/>
                <a:gd name="connsiteY488" fmla="*/ 527166 h 1608850"/>
                <a:gd name="connsiteX489" fmla="*/ 3879906 w 12192000"/>
                <a:gd name="connsiteY489" fmla="*/ 478746 h 1608850"/>
                <a:gd name="connsiteX490" fmla="*/ 4029251 w 12192000"/>
                <a:gd name="connsiteY490" fmla="*/ 478746 h 1608850"/>
                <a:gd name="connsiteX491" fmla="*/ 4042623 w 12192000"/>
                <a:gd name="connsiteY491" fmla="*/ 505982 h 1608850"/>
                <a:gd name="connsiteX492" fmla="*/ 4042623 w 12192000"/>
                <a:gd name="connsiteY492" fmla="*/ 566505 h 1608850"/>
                <a:gd name="connsiteX493" fmla="*/ 4041510 w 12192000"/>
                <a:gd name="connsiteY493" fmla="*/ 566505 h 1608850"/>
                <a:gd name="connsiteX494" fmla="*/ 4033708 w 12192000"/>
                <a:gd name="connsiteY494" fmla="*/ 566505 h 1608850"/>
                <a:gd name="connsiteX495" fmla="*/ 4033708 w 12192000"/>
                <a:gd name="connsiteY495" fmla="*/ 568018 h 1608850"/>
                <a:gd name="connsiteX496" fmla="*/ 4033708 w 12192000"/>
                <a:gd name="connsiteY496" fmla="*/ 578610 h 1608850"/>
                <a:gd name="connsiteX497" fmla="*/ 4034823 w 12192000"/>
                <a:gd name="connsiteY497" fmla="*/ 578610 h 1608850"/>
                <a:gd name="connsiteX498" fmla="*/ 4042623 w 12192000"/>
                <a:gd name="connsiteY498" fmla="*/ 578610 h 1608850"/>
                <a:gd name="connsiteX499" fmla="*/ 4042623 w 12192000"/>
                <a:gd name="connsiteY499" fmla="*/ 580123 h 1608850"/>
                <a:gd name="connsiteX500" fmla="*/ 4042623 w 12192000"/>
                <a:gd name="connsiteY500" fmla="*/ 590714 h 1608850"/>
                <a:gd name="connsiteX501" fmla="*/ 4041510 w 12192000"/>
                <a:gd name="connsiteY501" fmla="*/ 590714 h 1608850"/>
                <a:gd name="connsiteX502" fmla="*/ 4033708 w 12192000"/>
                <a:gd name="connsiteY502" fmla="*/ 590714 h 1608850"/>
                <a:gd name="connsiteX503" fmla="*/ 4033708 w 12192000"/>
                <a:gd name="connsiteY503" fmla="*/ 592227 h 1608850"/>
                <a:gd name="connsiteX504" fmla="*/ 4033708 w 12192000"/>
                <a:gd name="connsiteY504" fmla="*/ 602819 h 1608850"/>
                <a:gd name="connsiteX505" fmla="*/ 4034823 w 12192000"/>
                <a:gd name="connsiteY505" fmla="*/ 602819 h 1608850"/>
                <a:gd name="connsiteX506" fmla="*/ 4042623 w 12192000"/>
                <a:gd name="connsiteY506" fmla="*/ 602819 h 1608850"/>
                <a:gd name="connsiteX507" fmla="*/ 4042623 w 12192000"/>
                <a:gd name="connsiteY507" fmla="*/ 603955 h 1608850"/>
                <a:gd name="connsiteX508" fmla="*/ 4042623 w 12192000"/>
                <a:gd name="connsiteY508" fmla="*/ 611898 h 1608850"/>
                <a:gd name="connsiteX509" fmla="*/ 4041510 w 12192000"/>
                <a:gd name="connsiteY509" fmla="*/ 611898 h 1608850"/>
                <a:gd name="connsiteX510" fmla="*/ 4033708 w 12192000"/>
                <a:gd name="connsiteY510" fmla="*/ 611898 h 1608850"/>
                <a:gd name="connsiteX511" fmla="*/ 4033708 w 12192000"/>
                <a:gd name="connsiteY511" fmla="*/ 613411 h 1608850"/>
                <a:gd name="connsiteX512" fmla="*/ 4033708 w 12192000"/>
                <a:gd name="connsiteY512" fmla="*/ 624002 h 1608850"/>
                <a:gd name="connsiteX513" fmla="*/ 4034823 w 12192000"/>
                <a:gd name="connsiteY513" fmla="*/ 624002 h 1608850"/>
                <a:gd name="connsiteX514" fmla="*/ 4042623 w 12192000"/>
                <a:gd name="connsiteY514" fmla="*/ 624002 h 1608850"/>
                <a:gd name="connsiteX515" fmla="*/ 4042623 w 12192000"/>
                <a:gd name="connsiteY515" fmla="*/ 625516 h 1608850"/>
                <a:gd name="connsiteX516" fmla="*/ 4042623 w 12192000"/>
                <a:gd name="connsiteY516" fmla="*/ 636107 h 1608850"/>
                <a:gd name="connsiteX517" fmla="*/ 4041510 w 12192000"/>
                <a:gd name="connsiteY517" fmla="*/ 636107 h 1608850"/>
                <a:gd name="connsiteX518" fmla="*/ 4033708 w 12192000"/>
                <a:gd name="connsiteY518" fmla="*/ 636107 h 1608850"/>
                <a:gd name="connsiteX519" fmla="*/ 4033708 w 12192000"/>
                <a:gd name="connsiteY519" fmla="*/ 637620 h 1608850"/>
                <a:gd name="connsiteX520" fmla="*/ 4033708 w 12192000"/>
                <a:gd name="connsiteY520" fmla="*/ 648212 h 1608850"/>
                <a:gd name="connsiteX521" fmla="*/ 4034823 w 12192000"/>
                <a:gd name="connsiteY521" fmla="*/ 648212 h 1608850"/>
                <a:gd name="connsiteX522" fmla="*/ 4042623 w 12192000"/>
                <a:gd name="connsiteY522" fmla="*/ 648212 h 1608850"/>
                <a:gd name="connsiteX523" fmla="*/ 4042623 w 12192000"/>
                <a:gd name="connsiteY523" fmla="*/ 649346 h 1608850"/>
                <a:gd name="connsiteX524" fmla="*/ 4042623 w 12192000"/>
                <a:gd name="connsiteY524" fmla="*/ 657290 h 1608850"/>
                <a:gd name="connsiteX525" fmla="*/ 4041510 w 12192000"/>
                <a:gd name="connsiteY525" fmla="*/ 657290 h 1608850"/>
                <a:gd name="connsiteX526" fmla="*/ 4033708 w 12192000"/>
                <a:gd name="connsiteY526" fmla="*/ 657290 h 1608850"/>
                <a:gd name="connsiteX527" fmla="*/ 4033708 w 12192000"/>
                <a:gd name="connsiteY527" fmla="*/ 658804 h 1608850"/>
                <a:gd name="connsiteX528" fmla="*/ 4033708 w 12192000"/>
                <a:gd name="connsiteY528" fmla="*/ 669395 h 1608850"/>
                <a:gd name="connsiteX529" fmla="*/ 4034823 w 12192000"/>
                <a:gd name="connsiteY529" fmla="*/ 669395 h 1608850"/>
                <a:gd name="connsiteX530" fmla="*/ 4042623 w 12192000"/>
                <a:gd name="connsiteY530" fmla="*/ 669395 h 1608850"/>
                <a:gd name="connsiteX531" fmla="*/ 4042623 w 12192000"/>
                <a:gd name="connsiteY531" fmla="*/ 670908 h 1608850"/>
                <a:gd name="connsiteX532" fmla="*/ 4042623 w 12192000"/>
                <a:gd name="connsiteY532" fmla="*/ 681500 h 1608850"/>
                <a:gd name="connsiteX533" fmla="*/ 4041510 w 12192000"/>
                <a:gd name="connsiteY533" fmla="*/ 681500 h 1608850"/>
                <a:gd name="connsiteX534" fmla="*/ 4033708 w 12192000"/>
                <a:gd name="connsiteY534" fmla="*/ 681500 h 1608850"/>
                <a:gd name="connsiteX535" fmla="*/ 4033708 w 12192000"/>
                <a:gd name="connsiteY535" fmla="*/ 682634 h 1608850"/>
                <a:gd name="connsiteX536" fmla="*/ 4033708 w 12192000"/>
                <a:gd name="connsiteY536" fmla="*/ 690579 h 1608850"/>
                <a:gd name="connsiteX537" fmla="*/ 4034823 w 12192000"/>
                <a:gd name="connsiteY537" fmla="*/ 690579 h 1608850"/>
                <a:gd name="connsiteX538" fmla="*/ 4042623 w 12192000"/>
                <a:gd name="connsiteY538" fmla="*/ 690579 h 1608850"/>
                <a:gd name="connsiteX539" fmla="*/ 4042623 w 12192000"/>
                <a:gd name="connsiteY539" fmla="*/ 692091 h 1608850"/>
                <a:gd name="connsiteX540" fmla="*/ 4042623 w 12192000"/>
                <a:gd name="connsiteY540" fmla="*/ 702682 h 1608850"/>
                <a:gd name="connsiteX541" fmla="*/ 4041510 w 12192000"/>
                <a:gd name="connsiteY541" fmla="*/ 702682 h 1608850"/>
                <a:gd name="connsiteX542" fmla="*/ 4033708 w 12192000"/>
                <a:gd name="connsiteY542" fmla="*/ 702682 h 1608850"/>
                <a:gd name="connsiteX543" fmla="*/ 4033708 w 12192000"/>
                <a:gd name="connsiteY543" fmla="*/ 704195 h 1608850"/>
                <a:gd name="connsiteX544" fmla="*/ 4033708 w 12192000"/>
                <a:gd name="connsiteY544" fmla="*/ 714788 h 1608850"/>
                <a:gd name="connsiteX545" fmla="*/ 4034823 w 12192000"/>
                <a:gd name="connsiteY545" fmla="*/ 714788 h 1608850"/>
                <a:gd name="connsiteX546" fmla="*/ 4042623 w 12192000"/>
                <a:gd name="connsiteY546" fmla="*/ 714788 h 1608850"/>
                <a:gd name="connsiteX547" fmla="*/ 4042623 w 12192000"/>
                <a:gd name="connsiteY547" fmla="*/ 716300 h 1608850"/>
                <a:gd name="connsiteX548" fmla="*/ 4042623 w 12192000"/>
                <a:gd name="connsiteY548" fmla="*/ 726892 h 1608850"/>
                <a:gd name="connsiteX549" fmla="*/ 4041510 w 12192000"/>
                <a:gd name="connsiteY549" fmla="*/ 726892 h 1608850"/>
                <a:gd name="connsiteX550" fmla="*/ 4033708 w 12192000"/>
                <a:gd name="connsiteY550" fmla="*/ 726892 h 1608850"/>
                <a:gd name="connsiteX551" fmla="*/ 4033708 w 12192000"/>
                <a:gd name="connsiteY551" fmla="*/ 728027 h 1608850"/>
                <a:gd name="connsiteX552" fmla="*/ 4033708 w 12192000"/>
                <a:gd name="connsiteY552" fmla="*/ 735970 h 1608850"/>
                <a:gd name="connsiteX553" fmla="*/ 4034823 w 12192000"/>
                <a:gd name="connsiteY553" fmla="*/ 735970 h 1608850"/>
                <a:gd name="connsiteX554" fmla="*/ 4042623 w 12192000"/>
                <a:gd name="connsiteY554" fmla="*/ 735970 h 1608850"/>
                <a:gd name="connsiteX555" fmla="*/ 4042623 w 12192000"/>
                <a:gd name="connsiteY555" fmla="*/ 737484 h 1608850"/>
                <a:gd name="connsiteX556" fmla="*/ 4042623 w 12192000"/>
                <a:gd name="connsiteY556" fmla="*/ 748075 h 1608850"/>
                <a:gd name="connsiteX557" fmla="*/ 4041510 w 12192000"/>
                <a:gd name="connsiteY557" fmla="*/ 748075 h 1608850"/>
                <a:gd name="connsiteX558" fmla="*/ 4033708 w 12192000"/>
                <a:gd name="connsiteY558" fmla="*/ 748075 h 1608850"/>
                <a:gd name="connsiteX559" fmla="*/ 4033708 w 12192000"/>
                <a:gd name="connsiteY559" fmla="*/ 749588 h 1608850"/>
                <a:gd name="connsiteX560" fmla="*/ 4033708 w 12192000"/>
                <a:gd name="connsiteY560" fmla="*/ 760181 h 1608850"/>
                <a:gd name="connsiteX561" fmla="*/ 4034823 w 12192000"/>
                <a:gd name="connsiteY561" fmla="*/ 760181 h 1608850"/>
                <a:gd name="connsiteX562" fmla="*/ 4042623 w 12192000"/>
                <a:gd name="connsiteY562" fmla="*/ 760181 h 1608850"/>
                <a:gd name="connsiteX563" fmla="*/ 4042623 w 12192000"/>
                <a:gd name="connsiteY563" fmla="*/ 761314 h 1608850"/>
                <a:gd name="connsiteX564" fmla="*/ 4042623 w 12192000"/>
                <a:gd name="connsiteY564" fmla="*/ 769258 h 1608850"/>
                <a:gd name="connsiteX565" fmla="*/ 4041510 w 12192000"/>
                <a:gd name="connsiteY565" fmla="*/ 769258 h 1608850"/>
                <a:gd name="connsiteX566" fmla="*/ 4033708 w 12192000"/>
                <a:gd name="connsiteY566" fmla="*/ 769258 h 1608850"/>
                <a:gd name="connsiteX567" fmla="*/ 4033708 w 12192000"/>
                <a:gd name="connsiteY567" fmla="*/ 770772 h 1608850"/>
                <a:gd name="connsiteX568" fmla="*/ 4033708 w 12192000"/>
                <a:gd name="connsiteY568" fmla="*/ 781363 h 1608850"/>
                <a:gd name="connsiteX569" fmla="*/ 4034823 w 12192000"/>
                <a:gd name="connsiteY569" fmla="*/ 781363 h 1608850"/>
                <a:gd name="connsiteX570" fmla="*/ 4042623 w 12192000"/>
                <a:gd name="connsiteY570" fmla="*/ 781363 h 1608850"/>
                <a:gd name="connsiteX571" fmla="*/ 4042623 w 12192000"/>
                <a:gd name="connsiteY571" fmla="*/ 782876 h 1608850"/>
                <a:gd name="connsiteX572" fmla="*/ 4042623 w 12192000"/>
                <a:gd name="connsiteY572" fmla="*/ 793468 h 1608850"/>
                <a:gd name="connsiteX573" fmla="*/ 4041510 w 12192000"/>
                <a:gd name="connsiteY573" fmla="*/ 793468 h 1608850"/>
                <a:gd name="connsiteX574" fmla="*/ 4033708 w 12192000"/>
                <a:gd name="connsiteY574" fmla="*/ 793468 h 1608850"/>
                <a:gd name="connsiteX575" fmla="*/ 4033708 w 12192000"/>
                <a:gd name="connsiteY575" fmla="*/ 794981 h 1608850"/>
                <a:gd name="connsiteX576" fmla="*/ 4033708 w 12192000"/>
                <a:gd name="connsiteY576" fmla="*/ 805572 h 1608850"/>
                <a:gd name="connsiteX577" fmla="*/ 4034823 w 12192000"/>
                <a:gd name="connsiteY577" fmla="*/ 805572 h 1608850"/>
                <a:gd name="connsiteX578" fmla="*/ 4042623 w 12192000"/>
                <a:gd name="connsiteY578" fmla="*/ 805572 h 1608850"/>
                <a:gd name="connsiteX579" fmla="*/ 4042623 w 12192000"/>
                <a:gd name="connsiteY579" fmla="*/ 806707 h 1608850"/>
                <a:gd name="connsiteX580" fmla="*/ 4042623 w 12192000"/>
                <a:gd name="connsiteY580" fmla="*/ 814651 h 1608850"/>
                <a:gd name="connsiteX581" fmla="*/ 4041510 w 12192000"/>
                <a:gd name="connsiteY581" fmla="*/ 814651 h 1608850"/>
                <a:gd name="connsiteX582" fmla="*/ 4033708 w 12192000"/>
                <a:gd name="connsiteY582" fmla="*/ 814651 h 1608850"/>
                <a:gd name="connsiteX583" fmla="*/ 4033708 w 12192000"/>
                <a:gd name="connsiteY583" fmla="*/ 816163 h 1608850"/>
                <a:gd name="connsiteX584" fmla="*/ 4033708 w 12192000"/>
                <a:gd name="connsiteY584" fmla="*/ 826756 h 1608850"/>
                <a:gd name="connsiteX585" fmla="*/ 4058227 w 12192000"/>
                <a:gd name="connsiteY585" fmla="*/ 853992 h 1608850"/>
                <a:gd name="connsiteX586" fmla="*/ 4057113 w 12192000"/>
                <a:gd name="connsiteY586" fmla="*/ 860044 h 1608850"/>
                <a:gd name="connsiteX587" fmla="*/ 4049311 w 12192000"/>
                <a:gd name="connsiteY587" fmla="*/ 860044 h 1608850"/>
                <a:gd name="connsiteX588" fmla="*/ 4049311 w 12192000"/>
                <a:gd name="connsiteY588" fmla="*/ 893331 h 1608850"/>
                <a:gd name="connsiteX589" fmla="*/ 4050427 w 12192000"/>
                <a:gd name="connsiteY589" fmla="*/ 893331 h 1608850"/>
                <a:gd name="connsiteX590" fmla="*/ 4058227 w 12192000"/>
                <a:gd name="connsiteY590" fmla="*/ 893331 h 1608850"/>
                <a:gd name="connsiteX591" fmla="*/ 4058227 w 12192000"/>
                <a:gd name="connsiteY591" fmla="*/ 891440 h 1608850"/>
                <a:gd name="connsiteX592" fmla="*/ 4058227 w 12192000"/>
                <a:gd name="connsiteY592" fmla="*/ 878201 h 1608850"/>
                <a:gd name="connsiteX593" fmla="*/ 4059342 w 12192000"/>
                <a:gd name="connsiteY593" fmla="*/ 877444 h 1608850"/>
                <a:gd name="connsiteX594" fmla="*/ 4067142 w 12192000"/>
                <a:gd name="connsiteY594" fmla="*/ 872149 h 1608850"/>
                <a:gd name="connsiteX595" fmla="*/ 4069094 w 12192000"/>
                <a:gd name="connsiteY595" fmla="*/ 872149 h 1608850"/>
                <a:gd name="connsiteX596" fmla="*/ 4082747 w 12192000"/>
                <a:gd name="connsiteY596" fmla="*/ 872149 h 1608850"/>
                <a:gd name="connsiteX597" fmla="*/ 4082747 w 12192000"/>
                <a:gd name="connsiteY597" fmla="*/ 873661 h 1608850"/>
                <a:gd name="connsiteX598" fmla="*/ 4082747 w 12192000"/>
                <a:gd name="connsiteY598" fmla="*/ 884253 h 1608850"/>
                <a:gd name="connsiteX599" fmla="*/ 4084419 w 12192000"/>
                <a:gd name="connsiteY599" fmla="*/ 884253 h 1608850"/>
                <a:gd name="connsiteX600" fmla="*/ 4096121 w 12192000"/>
                <a:gd name="connsiteY600" fmla="*/ 884253 h 1608850"/>
                <a:gd name="connsiteX601" fmla="*/ 4097235 w 12192000"/>
                <a:gd name="connsiteY601" fmla="*/ 890305 h 1608850"/>
                <a:gd name="connsiteX602" fmla="*/ 4105038 w 12192000"/>
                <a:gd name="connsiteY602" fmla="*/ 890305 h 1608850"/>
                <a:gd name="connsiteX603" fmla="*/ 4129555 w 12192000"/>
                <a:gd name="connsiteY603" fmla="*/ 932671 h 1608850"/>
                <a:gd name="connsiteX604" fmla="*/ 4129555 w 12192000"/>
                <a:gd name="connsiteY604" fmla="*/ 951821 h 1608850"/>
                <a:gd name="connsiteX605" fmla="*/ 4129555 w 12192000"/>
                <a:gd name="connsiteY605" fmla="*/ 970823 h 1608850"/>
                <a:gd name="connsiteX606" fmla="*/ 4138472 w 12192000"/>
                <a:gd name="connsiteY606" fmla="*/ 970823 h 1608850"/>
                <a:gd name="connsiteX607" fmla="*/ 4138472 w 12192000"/>
                <a:gd name="connsiteY607" fmla="*/ 956881 h 1608850"/>
                <a:gd name="connsiteX608" fmla="*/ 4139308 w 12192000"/>
                <a:gd name="connsiteY608" fmla="*/ 956881 h 1608850"/>
                <a:gd name="connsiteX609" fmla="*/ 4145159 w 12192000"/>
                <a:gd name="connsiteY609" fmla="*/ 956881 h 1608850"/>
                <a:gd name="connsiteX610" fmla="*/ 4145159 w 12192000"/>
                <a:gd name="connsiteY610" fmla="*/ 958394 h 1608850"/>
                <a:gd name="connsiteX611" fmla="*/ 4145159 w 12192000"/>
                <a:gd name="connsiteY611" fmla="*/ 968985 h 1608850"/>
                <a:gd name="connsiteX612" fmla="*/ 4154075 w 12192000"/>
                <a:gd name="connsiteY612" fmla="*/ 905436 h 1608850"/>
                <a:gd name="connsiteX613" fmla="*/ 4191968 w 12192000"/>
                <a:gd name="connsiteY613" fmla="*/ 905436 h 1608850"/>
                <a:gd name="connsiteX614" fmla="*/ 4191968 w 12192000"/>
                <a:gd name="connsiteY614" fmla="*/ 808599 h 1608850"/>
                <a:gd name="connsiteX615" fmla="*/ 4227631 w 12192000"/>
                <a:gd name="connsiteY615" fmla="*/ 808599 h 1608850"/>
                <a:gd name="connsiteX616" fmla="*/ 4227631 w 12192000"/>
                <a:gd name="connsiteY616" fmla="*/ 807464 h 1608850"/>
                <a:gd name="connsiteX617" fmla="*/ 4227631 w 12192000"/>
                <a:gd name="connsiteY617" fmla="*/ 799520 h 1608850"/>
                <a:gd name="connsiteX618" fmla="*/ 4249922 w 12192000"/>
                <a:gd name="connsiteY618" fmla="*/ 799520 h 1608850"/>
                <a:gd name="connsiteX619" fmla="*/ 4249922 w 12192000"/>
                <a:gd name="connsiteY619" fmla="*/ 748075 h 1608850"/>
                <a:gd name="connsiteX620" fmla="*/ 4245463 w 12192000"/>
                <a:gd name="connsiteY620" fmla="*/ 745805 h 1608850"/>
                <a:gd name="connsiteX621" fmla="*/ 4245463 w 12192000"/>
                <a:gd name="connsiteY621" fmla="*/ 729918 h 1608850"/>
                <a:gd name="connsiteX622" fmla="*/ 4249922 w 12192000"/>
                <a:gd name="connsiteY622" fmla="*/ 732945 h 1608850"/>
                <a:gd name="connsiteX623" fmla="*/ 4254381 w 12192000"/>
                <a:gd name="connsiteY623" fmla="*/ 702682 h 1608850"/>
                <a:gd name="connsiteX624" fmla="*/ 4258839 w 12192000"/>
                <a:gd name="connsiteY624" fmla="*/ 732945 h 1608850"/>
                <a:gd name="connsiteX625" fmla="*/ 4261346 w 12192000"/>
                <a:gd name="connsiteY625" fmla="*/ 728783 h 1608850"/>
                <a:gd name="connsiteX626" fmla="*/ 4263297 w 12192000"/>
                <a:gd name="connsiteY626" fmla="*/ 720840 h 1608850"/>
                <a:gd name="connsiteX627" fmla="*/ 4263853 w 12192000"/>
                <a:gd name="connsiteY627" fmla="*/ 719327 h 1608850"/>
                <a:gd name="connsiteX628" fmla="*/ 4267754 w 12192000"/>
                <a:gd name="connsiteY628" fmla="*/ 708734 h 1608850"/>
                <a:gd name="connsiteX629" fmla="*/ 4268311 w 12192000"/>
                <a:gd name="connsiteY629" fmla="*/ 707222 h 1608850"/>
                <a:gd name="connsiteX630" fmla="*/ 4272213 w 12192000"/>
                <a:gd name="connsiteY630" fmla="*/ 696631 h 1608850"/>
                <a:gd name="connsiteX631" fmla="*/ 4273605 w 12192000"/>
                <a:gd name="connsiteY631" fmla="*/ 695495 h 1608850"/>
                <a:gd name="connsiteX632" fmla="*/ 4283357 w 12192000"/>
                <a:gd name="connsiteY632" fmla="*/ 687552 h 1608850"/>
                <a:gd name="connsiteX633" fmla="*/ 4285030 w 12192000"/>
                <a:gd name="connsiteY633" fmla="*/ 686039 h 1608850"/>
                <a:gd name="connsiteX634" fmla="*/ 4296732 w 12192000"/>
                <a:gd name="connsiteY634" fmla="*/ 675447 h 1608850"/>
                <a:gd name="connsiteX635" fmla="*/ 4297568 w 12192000"/>
                <a:gd name="connsiteY635" fmla="*/ 673934 h 1608850"/>
                <a:gd name="connsiteX636" fmla="*/ 4303418 w 12192000"/>
                <a:gd name="connsiteY636" fmla="*/ 663343 h 1608850"/>
                <a:gd name="connsiteX637" fmla="*/ 4303976 w 12192000"/>
                <a:gd name="connsiteY637" fmla="*/ 660695 h 1608850"/>
                <a:gd name="connsiteX638" fmla="*/ 4307877 w 12192000"/>
                <a:gd name="connsiteY638" fmla="*/ 642159 h 1608850"/>
                <a:gd name="connsiteX639" fmla="*/ 4308435 w 12192000"/>
                <a:gd name="connsiteY639" fmla="*/ 644807 h 1608850"/>
                <a:gd name="connsiteX640" fmla="*/ 4312335 w 12192000"/>
                <a:gd name="connsiteY640" fmla="*/ 663343 h 1608850"/>
                <a:gd name="connsiteX641" fmla="*/ 4312893 w 12192000"/>
                <a:gd name="connsiteY641" fmla="*/ 664477 h 1608850"/>
                <a:gd name="connsiteX642" fmla="*/ 4316793 w 12192000"/>
                <a:gd name="connsiteY642" fmla="*/ 672421 h 1608850"/>
                <a:gd name="connsiteX643" fmla="*/ 4318186 w 12192000"/>
                <a:gd name="connsiteY643" fmla="*/ 673934 h 1608850"/>
                <a:gd name="connsiteX644" fmla="*/ 4327938 w 12192000"/>
                <a:gd name="connsiteY644" fmla="*/ 684525 h 1608850"/>
                <a:gd name="connsiteX645" fmla="*/ 4329054 w 12192000"/>
                <a:gd name="connsiteY645" fmla="*/ 686039 h 1608850"/>
                <a:gd name="connsiteX646" fmla="*/ 4336853 w 12192000"/>
                <a:gd name="connsiteY646" fmla="*/ 696631 h 1608850"/>
                <a:gd name="connsiteX647" fmla="*/ 4337969 w 12192000"/>
                <a:gd name="connsiteY647" fmla="*/ 698143 h 1608850"/>
                <a:gd name="connsiteX648" fmla="*/ 4345771 w 12192000"/>
                <a:gd name="connsiteY648" fmla="*/ 708734 h 1608850"/>
                <a:gd name="connsiteX649" fmla="*/ 4346049 w 12192000"/>
                <a:gd name="connsiteY649" fmla="*/ 710248 h 1608850"/>
                <a:gd name="connsiteX650" fmla="*/ 4347998 w 12192000"/>
                <a:gd name="connsiteY650" fmla="*/ 720840 h 1608850"/>
                <a:gd name="connsiteX651" fmla="*/ 4348277 w 12192000"/>
                <a:gd name="connsiteY651" fmla="*/ 722352 h 1608850"/>
                <a:gd name="connsiteX652" fmla="*/ 4350228 w 12192000"/>
                <a:gd name="connsiteY652" fmla="*/ 732945 h 1608850"/>
                <a:gd name="connsiteX653" fmla="*/ 4356914 w 12192000"/>
                <a:gd name="connsiteY653" fmla="*/ 702682 h 1608850"/>
                <a:gd name="connsiteX654" fmla="*/ 4361373 w 12192000"/>
                <a:gd name="connsiteY654" fmla="*/ 732945 h 1608850"/>
                <a:gd name="connsiteX655" fmla="*/ 4365830 w 12192000"/>
                <a:gd name="connsiteY655" fmla="*/ 735214 h 1608850"/>
                <a:gd name="connsiteX656" fmla="*/ 4365830 w 12192000"/>
                <a:gd name="connsiteY656" fmla="*/ 751102 h 1608850"/>
                <a:gd name="connsiteX657" fmla="*/ 4361373 w 12192000"/>
                <a:gd name="connsiteY657" fmla="*/ 793468 h 1608850"/>
                <a:gd name="connsiteX658" fmla="*/ 4362489 w 12192000"/>
                <a:gd name="connsiteY658" fmla="*/ 793468 h 1608850"/>
                <a:gd name="connsiteX659" fmla="*/ 4370289 w 12192000"/>
                <a:gd name="connsiteY659" fmla="*/ 793468 h 1608850"/>
                <a:gd name="connsiteX660" fmla="*/ 4371126 w 12192000"/>
                <a:gd name="connsiteY660" fmla="*/ 799520 h 1608850"/>
                <a:gd name="connsiteX661" fmla="*/ 4376976 w 12192000"/>
                <a:gd name="connsiteY661" fmla="*/ 799520 h 1608850"/>
                <a:gd name="connsiteX662" fmla="*/ 4376976 w 12192000"/>
                <a:gd name="connsiteY662" fmla="*/ 798007 h 1608850"/>
                <a:gd name="connsiteX663" fmla="*/ 4376976 w 12192000"/>
                <a:gd name="connsiteY663" fmla="*/ 787415 h 1608850"/>
                <a:gd name="connsiteX664" fmla="*/ 4379206 w 12192000"/>
                <a:gd name="connsiteY664" fmla="*/ 787415 h 1608850"/>
                <a:gd name="connsiteX665" fmla="*/ 4394808 w 12192000"/>
                <a:gd name="connsiteY665" fmla="*/ 787415 h 1608850"/>
                <a:gd name="connsiteX666" fmla="*/ 4394808 w 12192000"/>
                <a:gd name="connsiteY666" fmla="*/ 784767 h 1608850"/>
                <a:gd name="connsiteX667" fmla="*/ 4394808 w 12192000"/>
                <a:gd name="connsiteY667" fmla="*/ 766232 h 1608850"/>
                <a:gd name="connsiteX668" fmla="*/ 4432702 w 12192000"/>
                <a:gd name="connsiteY668" fmla="*/ 766232 h 1608850"/>
                <a:gd name="connsiteX669" fmla="*/ 4432702 w 12192000"/>
                <a:gd name="connsiteY669" fmla="*/ 768124 h 1608850"/>
                <a:gd name="connsiteX670" fmla="*/ 4432702 w 12192000"/>
                <a:gd name="connsiteY670" fmla="*/ 781363 h 1608850"/>
                <a:gd name="connsiteX671" fmla="*/ 4452762 w 12192000"/>
                <a:gd name="connsiteY671" fmla="*/ 781363 h 1608850"/>
                <a:gd name="connsiteX672" fmla="*/ 4452762 w 12192000"/>
                <a:gd name="connsiteY672" fmla="*/ 784390 h 1608850"/>
                <a:gd name="connsiteX673" fmla="*/ 4452762 w 12192000"/>
                <a:gd name="connsiteY673" fmla="*/ 805572 h 1608850"/>
                <a:gd name="connsiteX674" fmla="*/ 4448306 w 12192000"/>
                <a:gd name="connsiteY674" fmla="*/ 806707 h 1608850"/>
                <a:gd name="connsiteX675" fmla="*/ 4448306 w 12192000"/>
                <a:gd name="connsiteY675" fmla="*/ 814651 h 1608850"/>
                <a:gd name="connsiteX676" fmla="*/ 4452762 w 12192000"/>
                <a:gd name="connsiteY676" fmla="*/ 816921 h 1608850"/>
                <a:gd name="connsiteX677" fmla="*/ 4452762 w 12192000"/>
                <a:gd name="connsiteY677" fmla="*/ 832808 h 1608850"/>
                <a:gd name="connsiteX678" fmla="*/ 4448306 w 12192000"/>
                <a:gd name="connsiteY678" fmla="*/ 838860 h 1608850"/>
                <a:gd name="connsiteX679" fmla="*/ 4448306 w 12192000"/>
                <a:gd name="connsiteY679" fmla="*/ 911488 h 1608850"/>
                <a:gd name="connsiteX680" fmla="*/ 4450255 w 12192000"/>
                <a:gd name="connsiteY680" fmla="*/ 911488 h 1608850"/>
                <a:gd name="connsiteX681" fmla="*/ 4463908 w 12192000"/>
                <a:gd name="connsiteY681" fmla="*/ 911488 h 1608850"/>
                <a:gd name="connsiteX682" fmla="*/ 4465579 w 12192000"/>
                <a:gd name="connsiteY682" fmla="*/ 917540 h 1608850"/>
                <a:gd name="connsiteX683" fmla="*/ 4477282 w 12192000"/>
                <a:gd name="connsiteY683" fmla="*/ 917540 h 1608850"/>
                <a:gd name="connsiteX684" fmla="*/ 4477282 w 12192000"/>
                <a:gd name="connsiteY684" fmla="*/ 920188 h 1608850"/>
                <a:gd name="connsiteX685" fmla="*/ 4477282 w 12192000"/>
                <a:gd name="connsiteY685" fmla="*/ 938724 h 1608850"/>
                <a:gd name="connsiteX686" fmla="*/ 4478955 w 12192000"/>
                <a:gd name="connsiteY686" fmla="*/ 938724 h 1608850"/>
                <a:gd name="connsiteX687" fmla="*/ 4490656 w 12192000"/>
                <a:gd name="connsiteY687" fmla="*/ 938724 h 1608850"/>
                <a:gd name="connsiteX688" fmla="*/ 4490656 w 12192000"/>
                <a:gd name="connsiteY688" fmla="*/ 936076 h 1608850"/>
                <a:gd name="connsiteX689" fmla="*/ 4490656 w 12192000"/>
                <a:gd name="connsiteY689" fmla="*/ 917540 h 1608850"/>
                <a:gd name="connsiteX690" fmla="*/ 4492605 w 12192000"/>
                <a:gd name="connsiteY690" fmla="*/ 916028 h 1608850"/>
                <a:gd name="connsiteX691" fmla="*/ 4506258 w 12192000"/>
                <a:gd name="connsiteY691" fmla="*/ 905436 h 1608850"/>
                <a:gd name="connsiteX692" fmla="*/ 4506258 w 12192000"/>
                <a:gd name="connsiteY692" fmla="*/ 878201 h 1608850"/>
                <a:gd name="connsiteX693" fmla="*/ 4501802 w 12192000"/>
                <a:gd name="connsiteY693" fmla="*/ 847938 h 1608850"/>
                <a:gd name="connsiteX694" fmla="*/ 4502914 w 12192000"/>
                <a:gd name="connsiteY694" fmla="*/ 847938 h 1608850"/>
                <a:gd name="connsiteX695" fmla="*/ 4510717 w 12192000"/>
                <a:gd name="connsiteY695" fmla="*/ 847938 h 1608850"/>
                <a:gd name="connsiteX696" fmla="*/ 4530778 w 12192000"/>
                <a:gd name="connsiteY696" fmla="*/ 844913 h 1608850"/>
                <a:gd name="connsiteX697" fmla="*/ 4530778 w 12192000"/>
                <a:gd name="connsiteY697" fmla="*/ 843399 h 1608850"/>
                <a:gd name="connsiteX698" fmla="*/ 4530778 w 12192000"/>
                <a:gd name="connsiteY698" fmla="*/ 832808 h 1608850"/>
                <a:gd name="connsiteX699" fmla="*/ 4532451 w 12192000"/>
                <a:gd name="connsiteY699" fmla="*/ 832808 h 1608850"/>
                <a:gd name="connsiteX700" fmla="*/ 4544152 w 12192000"/>
                <a:gd name="connsiteY700" fmla="*/ 832808 h 1608850"/>
                <a:gd name="connsiteX701" fmla="*/ 4544152 w 12192000"/>
                <a:gd name="connsiteY701" fmla="*/ 681500 h 1608850"/>
                <a:gd name="connsiteX702" fmla="*/ 4545267 w 12192000"/>
                <a:gd name="connsiteY702" fmla="*/ 681500 h 1608850"/>
                <a:gd name="connsiteX703" fmla="*/ 4553068 w 12192000"/>
                <a:gd name="connsiteY703" fmla="*/ 681500 h 1608850"/>
                <a:gd name="connsiteX704" fmla="*/ 4553068 w 12192000"/>
                <a:gd name="connsiteY704" fmla="*/ 678473 h 1608850"/>
                <a:gd name="connsiteX705" fmla="*/ 4553068 w 12192000"/>
                <a:gd name="connsiteY705" fmla="*/ 657290 h 1608850"/>
                <a:gd name="connsiteX706" fmla="*/ 4555298 w 12192000"/>
                <a:gd name="connsiteY706" fmla="*/ 596766 h 1608850"/>
                <a:gd name="connsiteX707" fmla="*/ 4556412 w 12192000"/>
                <a:gd name="connsiteY707" fmla="*/ 596766 h 1608850"/>
                <a:gd name="connsiteX708" fmla="*/ 4564213 w 12192000"/>
                <a:gd name="connsiteY708" fmla="*/ 596766 h 1608850"/>
                <a:gd name="connsiteX709" fmla="*/ 4564213 w 12192000"/>
                <a:gd name="connsiteY709" fmla="*/ 598280 h 1608850"/>
                <a:gd name="connsiteX710" fmla="*/ 4564213 w 12192000"/>
                <a:gd name="connsiteY710" fmla="*/ 608871 h 1608850"/>
                <a:gd name="connsiteX711" fmla="*/ 4568671 w 12192000"/>
                <a:gd name="connsiteY711" fmla="*/ 605845 h 1608850"/>
                <a:gd name="connsiteX712" fmla="*/ 4568671 w 12192000"/>
                <a:gd name="connsiteY712" fmla="*/ 584662 h 1608850"/>
                <a:gd name="connsiteX713" fmla="*/ 4570065 w 12192000"/>
                <a:gd name="connsiteY713" fmla="*/ 583906 h 1608850"/>
                <a:gd name="connsiteX714" fmla="*/ 4579816 w 12192000"/>
                <a:gd name="connsiteY714" fmla="*/ 578610 h 1608850"/>
                <a:gd name="connsiteX715" fmla="*/ 4580930 w 12192000"/>
                <a:gd name="connsiteY715" fmla="*/ 579367 h 1608850"/>
                <a:gd name="connsiteX716" fmla="*/ 4588733 w 12192000"/>
                <a:gd name="connsiteY716" fmla="*/ 584662 h 1608850"/>
                <a:gd name="connsiteX717" fmla="*/ 4590404 w 12192000"/>
                <a:gd name="connsiteY717" fmla="*/ 584662 h 1608850"/>
                <a:gd name="connsiteX718" fmla="*/ 4602107 w 12192000"/>
                <a:gd name="connsiteY718" fmla="*/ 584662 h 1608850"/>
                <a:gd name="connsiteX719" fmla="*/ 4602107 w 12192000"/>
                <a:gd name="connsiteY719" fmla="*/ 545322 h 1608850"/>
                <a:gd name="connsiteX720" fmla="*/ 4603221 w 12192000"/>
                <a:gd name="connsiteY720" fmla="*/ 545322 h 1608850"/>
                <a:gd name="connsiteX721" fmla="*/ 4611021 w 12192000"/>
                <a:gd name="connsiteY721" fmla="*/ 545322 h 1608850"/>
                <a:gd name="connsiteX722" fmla="*/ 4612414 w 12192000"/>
                <a:gd name="connsiteY722" fmla="*/ 551375 h 1608850"/>
                <a:gd name="connsiteX723" fmla="*/ 4622169 w 12192000"/>
                <a:gd name="connsiteY723" fmla="*/ 551375 h 1608850"/>
                <a:gd name="connsiteX724" fmla="*/ 4623282 w 12192000"/>
                <a:gd name="connsiteY724" fmla="*/ 545322 h 1608850"/>
                <a:gd name="connsiteX725" fmla="*/ 4631084 w 12192000"/>
                <a:gd name="connsiteY725" fmla="*/ 545322 h 1608850"/>
                <a:gd name="connsiteX726" fmla="*/ 4631084 w 12192000"/>
                <a:gd name="connsiteY726" fmla="*/ 590714 h 1608850"/>
                <a:gd name="connsiteX727" fmla="*/ 4632477 w 12192000"/>
                <a:gd name="connsiteY727" fmla="*/ 592227 h 1608850"/>
                <a:gd name="connsiteX728" fmla="*/ 4642230 w 12192000"/>
                <a:gd name="connsiteY728" fmla="*/ 602819 h 1608850"/>
                <a:gd name="connsiteX729" fmla="*/ 4664518 w 12192000"/>
                <a:gd name="connsiteY729" fmla="*/ 611898 h 1608850"/>
                <a:gd name="connsiteX730" fmla="*/ 4664518 w 12192000"/>
                <a:gd name="connsiteY730" fmla="*/ 610007 h 1608850"/>
                <a:gd name="connsiteX731" fmla="*/ 4664518 w 12192000"/>
                <a:gd name="connsiteY731" fmla="*/ 596766 h 1608850"/>
                <a:gd name="connsiteX732" fmla="*/ 4693496 w 12192000"/>
                <a:gd name="connsiteY732" fmla="*/ 584662 h 1608850"/>
                <a:gd name="connsiteX733" fmla="*/ 4693496 w 12192000"/>
                <a:gd name="connsiteY733" fmla="*/ 583150 h 1608850"/>
                <a:gd name="connsiteX734" fmla="*/ 4693496 w 12192000"/>
                <a:gd name="connsiteY734" fmla="*/ 572557 h 1608850"/>
                <a:gd name="connsiteX735" fmla="*/ 4694332 w 12192000"/>
                <a:gd name="connsiteY735" fmla="*/ 572557 h 1608850"/>
                <a:gd name="connsiteX736" fmla="*/ 4700182 w 12192000"/>
                <a:gd name="connsiteY736" fmla="*/ 572557 h 1608850"/>
                <a:gd name="connsiteX737" fmla="*/ 4700182 w 12192000"/>
                <a:gd name="connsiteY737" fmla="*/ 571423 h 1608850"/>
                <a:gd name="connsiteX738" fmla="*/ 4700182 w 12192000"/>
                <a:gd name="connsiteY738" fmla="*/ 563479 h 1608850"/>
                <a:gd name="connsiteX739" fmla="*/ 4702412 w 12192000"/>
                <a:gd name="connsiteY739" fmla="*/ 563479 h 1608850"/>
                <a:gd name="connsiteX740" fmla="*/ 4718014 w 12192000"/>
                <a:gd name="connsiteY740" fmla="*/ 563479 h 1608850"/>
                <a:gd name="connsiteX741" fmla="*/ 4718014 w 12192000"/>
                <a:gd name="connsiteY741" fmla="*/ 564614 h 1608850"/>
                <a:gd name="connsiteX742" fmla="*/ 4718014 w 12192000"/>
                <a:gd name="connsiteY742" fmla="*/ 572557 h 1608850"/>
                <a:gd name="connsiteX743" fmla="*/ 4719686 w 12192000"/>
                <a:gd name="connsiteY743" fmla="*/ 572557 h 1608850"/>
                <a:gd name="connsiteX744" fmla="*/ 4731390 w 12192000"/>
                <a:gd name="connsiteY744" fmla="*/ 572557 h 1608850"/>
                <a:gd name="connsiteX745" fmla="*/ 4731390 w 12192000"/>
                <a:gd name="connsiteY745" fmla="*/ 574828 h 1608850"/>
                <a:gd name="connsiteX746" fmla="*/ 4731390 w 12192000"/>
                <a:gd name="connsiteY746" fmla="*/ 590714 h 1608850"/>
                <a:gd name="connsiteX747" fmla="*/ 4755908 w 12192000"/>
                <a:gd name="connsiteY747" fmla="*/ 590714 h 1608850"/>
                <a:gd name="connsiteX748" fmla="*/ 4755908 w 12192000"/>
                <a:gd name="connsiteY748" fmla="*/ 589202 h 1608850"/>
                <a:gd name="connsiteX749" fmla="*/ 4755908 w 12192000"/>
                <a:gd name="connsiteY749" fmla="*/ 578610 h 1608850"/>
                <a:gd name="connsiteX750" fmla="*/ 4757302 w 12192000"/>
                <a:gd name="connsiteY750" fmla="*/ 578610 h 1608850"/>
                <a:gd name="connsiteX751" fmla="*/ 4767053 w 12192000"/>
                <a:gd name="connsiteY751" fmla="*/ 578610 h 1608850"/>
                <a:gd name="connsiteX752" fmla="*/ 4767053 w 12192000"/>
                <a:gd name="connsiteY752" fmla="*/ 577096 h 1608850"/>
                <a:gd name="connsiteX753" fmla="*/ 4767053 w 12192000"/>
                <a:gd name="connsiteY753" fmla="*/ 566505 h 1608850"/>
                <a:gd name="connsiteX754" fmla="*/ 4768725 w 12192000"/>
                <a:gd name="connsiteY754" fmla="*/ 566505 h 1608850"/>
                <a:gd name="connsiteX755" fmla="*/ 4780426 w 12192000"/>
                <a:gd name="connsiteY755" fmla="*/ 566505 h 1608850"/>
                <a:gd name="connsiteX756" fmla="*/ 4780426 w 12192000"/>
                <a:gd name="connsiteY756" fmla="*/ 568018 h 1608850"/>
                <a:gd name="connsiteX757" fmla="*/ 4780426 w 12192000"/>
                <a:gd name="connsiteY757" fmla="*/ 578610 h 1608850"/>
                <a:gd name="connsiteX758" fmla="*/ 4784886 w 12192000"/>
                <a:gd name="connsiteY758" fmla="*/ 505982 h 1608850"/>
                <a:gd name="connsiteX759" fmla="*/ 4885191 w 12192000"/>
                <a:gd name="connsiteY759" fmla="*/ 505982 h 1608850"/>
                <a:gd name="connsiteX760" fmla="*/ 4885191 w 12192000"/>
                <a:gd name="connsiteY760" fmla="*/ 602819 h 1608850"/>
                <a:gd name="connsiteX761" fmla="*/ 4887420 w 12192000"/>
                <a:gd name="connsiteY761" fmla="*/ 602819 h 1608850"/>
                <a:gd name="connsiteX762" fmla="*/ 4903022 w 12192000"/>
                <a:gd name="connsiteY762" fmla="*/ 602819 h 1608850"/>
                <a:gd name="connsiteX763" fmla="*/ 4903022 w 12192000"/>
                <a:gd name="connsiteY763" fmla="*/ 493877 h 1608850"/>
                <a:gd name="connsiteX764" fmla="*/ 4925313 w 12192000"/>
                <a:gd name="connsiteY764" fmla="*/ 478746 h 1608850"/>
                <a:gd name="connsiteX765" fmla="*/ 4954291 w 12192000"/>
                <a:gd name="connsiteY765" fmla="*/ 478746 h 1608850"/>
                <a:gd name="connsiteX766" fmla="*/ 4956242 w 12192000"/>
                <a:gd name="connsiteY766" fmla="*/ 476477 h 1608850"/>
                <a:gd name="connsiteX767" fmla="*/ 4969893 w 12192000"/>
                <a:gd name="connsiteY767" fmla="*/ 460589 h 1608850"/>
                <a:gd name="connsiteX768" fmla="*/ 5007787 w 12192000"/>
                <a:gd name="connsiteY768" fmla="*/ 460589 h 1608850"/>
                <a:gd name="connsiteX769" fmla="*/ 5007787 w 12192000"/>
                <a:gd name="connsiteY769" fmla="*/ 462859 h 1608850"/>
                <a:gd name="connsiteX770" fmla="*/ 5007787 w 12192000"/>
                <a:gd name="connsiteY770" fmla="*/ 478746 h 1608850"/>
                <a:gd name="connsiteX771" fmla="*/ 5045681 w 12192000"/>
                <a:gd name="connsiteY771" fmla="*/ 478746 h 1608850"/>
                <a:gd name="connsiteX772" fmla="*/ 5045681 w 12192000"/>
                <a:gd name="connsiteY772" fmla="*/ 596766 h 1608850"/>
                <a:gd name="connsiteX773" fmla="*/ 5047073 w 12192000"/>
                <a:gd name="connsiteY773" fmla="*/ 596766 h 1608850"/>
                <a:gd name="connsiteX774" fmla="*/ 5056825 w 12192000"/>
                <a:gd name="connsiteY774" fmla="*/ 596766 h 1608850"/>
                <a:gd name="connsiteX775" fmla="*/ 5056825 w 12192000"/>
                <a:gd name="connsiteY775" fmla="*/ 769258 h 1608850"/>
                <a:gd name="connsiteX776" fmla="*/ 5059053 w 12192000"/>
                <a:gd name="connsiteY776" fmla="*/ 769258 h 1608850"/>
                <a:gd name="connsiteX777" fmla="*/ 5074657 w 12192000"/>
                <a:gd name="connsiteY777" fmla="*/ 769258 h 1608850"/>
                <a:gd name="connsiteX778" fmla="*/ 5074657 w 12192000"/>
                <a:gd name="connsiteY778" fmla="*/ 657290 h 1608850"/>
                <a:gd name="connsiteX779" fmla="*/ 5075493 w 12192000"/>
                <a:gd name="connsiteY779" fmla="*/ 656533 h 1608850"/>
                <a:gd name="connsiteX780" fmla="*/ 5081344 w 12192000"/>
                <a:gd name="connsiteY780" fmla="*/ 651238 h 1608850"/>
                <a:gd name="connsiteX781" fmla="*/ 5085802 w 12192000"/>
                <a:gd name="connsiteY781" fmla="*/ 652750 h 1608850"/>
                <a:gd name="connsiteX782" fmla="*/ 5085802 w 12192000"/>
                <a:gd name="connsiteY782" fmla="*/ 663343 h 1608850"/>
                <a:gd name="connsiteX783" fmla="*/ 5088030 w 12192000"/>
                <a:gd name="connsiteY783" fmla="*/ 661829 h 1608850"/>
                <a:gd name="connsiteX784" fmla="*/ 5103634 w 12192000"/>
                <a:gd name="connsiteY784" fmla="*/ 651238 h 1608850"/>
                <a:gd name="connsiteX785" fmla="*/ 5105585 w 12192000"/>
                <a:gd name="connsiteY785" fmla="*/ 651238 h 1608850"/>
                <a:gd name="connsiteX786" fmla="*/ 5119237 w 12192000"/>
                <a:gd name="connsiteY786" fmla="*/ 651238 h 1608850"/>
                <a:gd name="connsiteX787" fmla="*/ 5119237 w 12192000"/>
                <a:gd name="connsiteY787" fmla="*/ 857017 h 1608850"/>
                <a:gd name="connsiteX788" fmla="*/ 5150444 w 12192000"/>
                <a:gd name="connsiteY788" fmla="*/ 863070 h 1608850"/>
                <a:gd name="connsiteX789" fmla="*/ 5150444 w 12192000"/>
                <a:gd name="connsiteY789" fmla="*/ 853992 h 1608850"/>
                <a:gd name="connsiteX790" fmla="*/ 5183878 w 12192000"/>
                <a:gd name="connsiteY790" fmla="*/ 853992 h 1608850"/>
                <a:gd name="connsiteX791" fmla="*/ 5183878 w 12192000"/>
                <a:gd name="connsiteY791" fmla="*/ 814651 h 1608850"/>
                <a:gd name="connsiteX792" fmla="*/ 5192794 w 12192000"/>
                <a:gd name="connsiteY792" fmla="*/ 814651 h 1608850"/>
                <a:gd name="connsiteX793" fmla="*/ 5192794 w 12192000"/>
                <a:gd name="connsiteY793" fmla="*/ 763206 h 1608850"/>
                <a:gd name="connsiteX794" fmla="*/ 5199482 w 12192000"/>
                <a:gd name="connsiteY794" fmla="*/ 763206 h 1608850"/>
                <a:gd name="connsiteX795" fmla="*/ 5199482 w 12192000"/>
                <a:gd name="connsiteY795" fmla="*/ 711761 h 1608850"/>
                <a:gd name="connsiteX796" fmla="*/ 5215086 w 12192000"/>
                <a:gd name="connsiteY796" fmla="*/ 711761 h 1608850"/>
                <a:gd name="connsiteX797" fmla="*/ 5264122 w 12192000"/>
                <a:gd name="connsiteY797" fmla="*/ 684525 h 1608850"/>
                <a:gd name="connsiteX798" fmla="*/ 5266352 w 12192000"/>
                <a:gd name="connsiteY798" fmla="*/ 657290 h 1608850"/>
                <a:gd name="connsiteX799" fmla="*/ 5270810 w 12192000"/>
                <a:gd name="connsiteY799" fmla="*/ 684525 h 1608850"/>
                <a:gd name="connsiteX800" fmla="*/ 5322078 w 12192000"/>
                <a:gd name="connsiteY800" fmla="*/ 720840 h 1608850"/>
                <a:gd name="connsiteX801" fmla="*/ 5322078 w 12192000"/>
                <a:gd name="connsiteY801" fmla="*/ 714788 h 1608850"/>
                <a:gd name="connsiteX802" fmla="*/ 5335452 w 12192000"/>
                <a:gd name="connsiteY802" fmla="*/ 714788 h 1608850"/>
                <a:gd name="connsiteX803" fmla="*/ 5335452 w 12192000"/>
                <a:gd name="connsiteY803" fmla="*/ 763206 h 1608850"/>
                <a:gd name="connsiteX804" fmla="*/ 5342138 w 12192000"/>
                <a:gd name="connsiteY804" fmla="*/ 763206 h 1608850"/>
                <a:gd name="connsiteX805" fmla="*/ 5342138 w 12192000"/>
                <a:gd name="connsiteY805" fmla="*/ 801467 h 1608850"/>
                <a:gd name="connsiteX806" fmla="*/ 5377917 w 12192000"/>
                <a:gd name="connsiteY806" fmla="*/ 790806 h 1608850"/>
                <a:gd name="connsiteX807" fmla="*/ 5478973 w 12192000"/>
                <a:gd name="connsiteY807" fmla="*/ 790806 h 1608850"/>
                <a:gd name="connsiteX808" fmla="*/ 5478973 w 12192000"/>
                <a:gd name="connsiteY808" fmla="*/ 596233 h 1608850"/>
                <a:gd name="connsiteX809" fmla="*/ 5507479 w 12192000"/>
                <a:gd name="connsiteY809" fmla="*/ 582720 h 1608850"/>
                <a:gd name="connsiteX810" fmla="*/ 5631857 w 12192000"/>
                <a:gd name="connsiteY810" fmla="*/ 561101 h 1608850"/>
                <a:gd name="connsiteX811" fmla="*/ 5675909 w 12192000"/>
                <a:gd name="connsiteY811" fmla="*/ 574613 h 1608850"/>
                <a:gd name="connsiteX812" fmla="*/ 5683682 w 12192000"/>
                <a:gd name="connsiteY812" fmla="*/ 582720 h 1608850"/>
                <a:gd name="connsiteX813" fmla="*/ 5683682 w 12192000"/>
                <a:gd name="connsiteY813" fmla="*/ 833084 h 1608850"/>
                <a:gd name="connsiteX814" fmla="*/ 5701821 w 12192000"/>
                <a:gd name="connsiteY814" fmla="*/ 873985 h 1608850"/>
                <a:gd name="connsiteX815" fmla="*/ 5701821 w 12192000"/>
                <a:gd name="connsiteY815" fmla="*/ 798914 h 1608850"/>
                <a:gd name="connsiteX816" fmla="*/ 5717369 w 12192000"/>
                <a:gd name="connsiteY816" fmla="*/ 798914 h 1608850"/>
                <a:gd name="connsiteX817" fmla="*/ 5717369 w 12192000"/>
                <a:gd name="connsiteY817" fmla="*/ 785402 h 1608850"/>
                <a:gd name="connsiteX818" fmla="*/ 5732917 w 12192000"/>
                <a:gd name="connsiteY818" fmla="*/ 777295 h 1608850"/>
                <a:gd name="connsiteX819" fmla="*/ 5745871 w 12192000"/>
                <a:gd name="connsiteY819" fmla="*/ 777295 h 1608850"/>
                <a:gd name="connsiteX820" fmla="*/ 5745871 w 12192000"/>
                <a:gd name="connsiteY820" fmla="*/ 763783 h 1608850"/>
                <a:gd name="connsiteX821" fmla="*/ 5756236 w 12192000"/>
                <a:gd name="connsiteY821" fmla="*/ 755675 h 1608850"/>
                <a:gd name="connsiteX822" fmla="*/ 5782151 w 12192000"/>
                <a:gd name="connsiteY822" fmla="*/ 755675 h 1608850"/>
                <a:gd name="connsiteX823" fmla="*/ 5782151 w 12192000"/>
                <a:gd name="connsiteY823" fmla="*/ 798914 h 1608850"/>
                <a:gd name="connsiteX824" fmla="*/ 5836566 w 12192000"/>
                <a:gd name="connsiteY824" fmla="*/ 798914 h 1608850"/>
                <a:gd name="connsiteX825" fmla="*/ 5836566 w 12192000"/>
                <a:gd name="connsiteY825" fmla="*/ 950250 h 1608850"/>
                <a:gd name="connsiteX826" fmla="*/ 5857295 w 12192000"/>
                <a:gd name="connsiteY826" fmla="*/ 950250 h 1608850"/>
                <a:gd name="connsiteX827" fmla="*/ 5878025 w 12192000"/>
                <a:gd name="connsiteY827" fmla="*/ 942143 h 1608850"/>
                <a:gd name="connsiteX828" fmla="*/ 5878025 w 12192000"/>
                <a:gd name="connsiteY828" fmla="*/ 931332 h 1608850"/>
                <a:gd name="connsiteX829" fmla="*/ 5870253 w 12192000"/>
                <a:gd name="connsiteY829" fmla="*/ 928630 h 1608850"/>
                <a:gd name="connsiteX830" fmla="*/ 5870253 w 12192000"/>
                <a:gd name="connsiteY830" fmla="*/ 920522 h 1608850"/>
                <a:gd name="connsiteX831" fmla="*/ 5878025 w 12192000"/>
                <a:gd name="connsiteY831" fmla="*/ 915118 h 1608850"/>
                <a:gd name="connsiteX832" fmla="*/ 5878025 w 12192000"/>
                <a:gd name="connsiteY832" fmla="*/ 855665 h 1608850"/>
                <a:gd name="connsiteX833" fmla="*/ 5870253 w 12192000"/>
                <a:gd name="connsiteY833" fmla="*/ 852962 h 1608850"/>
                <a:gd name="connsiteX834" fmla="*/ 5870253 w 12192000"/>
                <a:gd name="connsiteY834" fmla="*/ 844855 h 1608850"/>
                <a:gd name="connsiteX835" fmla="*/ 5878025 w 12192000"/>
                <a:gd name="connsiteY835" fmla="*/ 839450 h 1608850"/>
                <a:gd name="connsiteX836" fmla="*/ 5883208 w 12192000"/>
                <a:gd name="connsiteY836" fmla="*/ 834046 h 1608850"/>
                <a:gd name="connsiteX837" fmla="*/ 5883208 w 12192000"/>
                <a:gd name="connsiteY837" fmla="*/ 823236 h 1608850"/>
                <a:gd name="connsiteX838" fmla="*/ 5878025 w 12192000"/>
                <a:gd name="connsiteY838" fmla="*/ 823236 h 1608850"/>
                <a:gd name="connsiteX839" fmla="*/ 5878025 w 12192000"/>
                <a:gd name="connsiteY839" fmla="*/ 815128 h 1608850"/>
                <a:gd name="connsiteX840" fmla="*/ 5885800 w 12192000"/>
                <a:gd name="connsiteY840" fmla="*/ 809724 h 1608850"/>
                <a:gd name="connsiteX841" fmla="*/ 5927259 w 12192000"/>
                <a:gd name="connsiteY841" fmla="*/ 734056 h 1608850"/>
                <a:gd name="connsiteX842" fmla="*/ 5922077 w 12192000"/>
                <a:gd name="connsiteY842" fmla="*/ 731353 h 1608850"/>
                <a:gd name="connsiteX843" fmla="*/ 5922077 w 12192000"/>
                <a:gd name="connsiteY843" fmla="*/ 723246 h 1608850"/>
                <a:gd name="connsiteX844" fmla="*/ 5929850 w 12192000"/>
                <a:gd name="connsiteY844" fmla="*/ 720543 h 1608850"/>
                <a:gd name="connsiteX845" fmla="*/ 5929850 w 12192000"/>
                <a:gd name="connsiteY845" fmla="*/ 709734 h 1608850"/>
                <a:gd name="connsiteX846" fmla="*/ 5935033 w 12192000"/>
                <a:gd name="connsiteY846" fmla="*/ 709734 h 1608850"/>
                <a:gd name="connsiteX847" fmla="*/ 5935033 w 12192000"/>
                <a:gd name="connsiteY847" fmla="*/ 685412 h 1608850"/>
                <a:gd name="connsiteX848" fmla="*/ 5929850 w 12192000"/>
                <a:gd name="connsiteY848" fmla="*/ 685412 h 1608850"/>
                <a:gd name="connsiteX849" fmla="*/ 5929850 w 12192000"/>
                <a:gd name="connsiteY849" fmla="*/ 680008 h 1608850"/>
                <a:gd name="connsiteX850" fmla="*/ 5935033 w 12192000"/>
                <a:gd name="connsiteY850" fmla="*/ 677305 h 1608850"/>
                <a:gd name="connsiteX851" fmla="*/ 5947989 w 12192000"/>
                <a:gd name="connsiteY851" fmla="*/ 658388 h 1608850"/>
                <a:gd name="connsiteX852" fmla="*/ 5950579 w 12192000"/>
                <a:gd name="connsiteY852" fmla="*/ 647579 h 1608850"/>
                <a:gd name="connsiteX853" fmla="*/ 5950579 w 12192000"/>
                <a:gd name="connsiteY853" fmla="*/ 617852 h 1608850"/>
                <a:gd name="connsiteX854" fmla="*/ 5950904 w 12192000"/>
                <a:gd name="connsiteY854" fmla="*/ 616838 h 1608850"/>
                <a:gd name="connsiteX855" fmla="*/ 5953171 w 12192000"/>
                <a:gd name="connsiteY855" fmla="*/ 609745 h 1608850"/>
                <a:gd name="connsiteX856" fmla="*/ 5953495 w 12192000"/>
                <a:gd name="connsiteY856" fmla="*/ 610759 h 1608850"/>
                <a:gd name="connsiteX857" fmla="*/ 5955763 w 12192000"/>
                <a:gd name="connsiteY857" fmla="*/ 617852 h 1608850"/>
                <a:gd name="connsiteX858" fmla="*/ 5958354 w 12192000"/>
                <a:gd name="connsiteY858" fmla="*/ 647579 h 1608850"/>
                <a:gd name="connsiteX859" fmla="*/ 5958354 w 12192000"/>
                <a:gd name="connsiteY859" fmla="*/ 655686 h 1608850"/>
                <a:gd name="connsiteX860" fmla="*/ 5971311 w 12192000"/>
                <a:gd name="connsiteY860" fmla="*/ 677305 h 1608850"/>
                <a:gd name="connsiteX861" fmla="*/ 5976494 w 12192000"/>
                <a:gd name="connsiteY861" fmla="*/ 680008 h 1608850"/>
                <a:gd name="connsiteX862" fmla="*/ 5976494 w 12192000"/>
                <a:gd name="connsiteY862" fmla="*/ 685412 h 1608850"/>
                <a:gd name="connsiteX863" fmla="*/ 5973903 w 12192000"/>
                <a:gd name="connsiteY863" fmla="*/ 709734 h 1608850"/>
                <a:gd name="connsiteX864" fmla="*/ 5979084 w 12192000"/>
                <a:gd name="connsiteY864" fmla="*/ 720543 h 1608850"/>
                <a:gd name="connsiteX865" fmla="*/ 5984268 w 12192000"/>
                <a:gd name="connsiteY865" fmla="*/ 723246 h 1608850"/>
                <a:gd name="connsiteX866" fmla="*/ 5984268 w 12192000"/>
                <a:gd name="connsiteY866" fmla="*/ 731353 h 1608850"/>
                <a:gd name="connsiteX867" fmla="*/ 5979084 w 12192000"/>
                <a:gd name="connsiteY867" fmla="*/ 734056 h 1608850"/>
                <a:gd name="connsiteX868" fmla="*/ 5999269 w 12192000"/>
                <a:gd name="connsiteY868" fmla="*/ 755105 h 1608850"/>
                <a:gd name="connsiteX869" fmla="*/ 5999269 w 12192000"/>
                <a:gd name="connsiteY869" fmla="*/ 627662 h 1608850"/>
                <a:gd name="connsiteX870" fmla="*/ 5999299 w 12192000"/>
                <a:gd name="connsiteY870" fmla="*/ 627662 h 1608850"/>
                <a:gd name="connsiteX871" fmla="*/ 6037948 w 12192000"/>
                <a:gd name="connsiteY871" fmla="*/ 627662 h 1608850"/>
                <a:gd name="connsiteX872" fmla="*/ 6037948 w 12192000"/>
                <a:gd name="connsiteY872" fmla="*/ 626311 h 1608850"/>
                <a:gd name="connsiteX873" fmla="*/ 6037948 w 12192000"/>
                <a:gd name="connsiteY873" fmla="*/ 616853 h 1608850"/>
                <a:gd name="connsiteX874" fmla="*/ 6038962 w 12192000"/>
                <a:gd name="connsiteY874" fmla="*/ 616853 h 1608850"/>
                <a:gd name="connsiteX875" fmla="*/ 6046055 w 12192000"/>
                <a:gd name="connsiteY875" fmla="*/ 616853 h 1608850"/>
                <a:gd name="connsiteX876" fmla="*/ 6046055 w 12192000"/>
                <a:gd name="connsiteY876" fmla="*/ 614962 h 1608850"/>
                <a:gd name="connsiteX877" fmla="*/ 6046055 w 12192000"/>
                <a:gd name="connsiteY877" fmla="*/ 601721 h 1608850"/>
                <a:gd name="connsiteX878" fmla="*/ 6046815 w 12192000"/>
                <a:gd name="connsiteY878" fmla="*/ 601721 h 1608850"/>
                <a:gd name="connsiteX879" fmla="*/ 6052135 w 12192000"/>
                <a:gd name="connsiteY879" fmla="*/ 601721 h 1608850"/>
                <a:gd name="connsiteX880" fmla="*/ 6052135 w 12192000"/>
                <a:gd name="connsiteY880" fmla="*/ 600640 h 1608850"/>
                <a:gd name="connsiteX881" fmla="*/ 6052135 w 12192000"/>
                <a:gd name="connsiteY881" fmla="*/ 593073 h 1608850"/>
                <a:gd name="connsiteX882" fmla="*/ 6054163 w 12192000"/>
                <a:gd name="connsiteY882" fmla="*/ 593073 h 1608850"/>
                <a:gd name="connsiteX883" fmla="*/ 6068350 w 12192000"/>
                <a:gd name="connsiteY883" fmla="*/ 593073 h 1608850"/>
                <a:gd name="connsiteX884" fmla="*/ 6068350 w 12192000"/>
                <a:gd name="connsiteY884" fmla="*/ 594154 h 1608850"/>
                <a:gd name="connsiteX885" fmla="*/ 6068350 w 12192000"/>
                <a:gd name="connsiteY885" fmla="*/ 601721 h 1608850"/>
                <a:gd name="connsiteX886" fmla="*/ 6090642 w 12192000"/>
                <a:gd name="connsiteY886" fmla="*/ 601721 h 1608850"/>
                <a:gd name="connsiteX887" fmla="*/ 6090642 w 12192000"/>
                <a:gd name="connsiteY887" fmla="*/ 599829 h 1608850"/>
                <a:gd name="connsiteX888" fmla="*/ 6090642 w 12192000"/>
                <a:gd name="connsiteY888" fmla="*/ 586588 h 1608850"/>
                <a:gd name="connsiteX889" fmla="*/ 6092416 w 12192000"/>
                <a:gd name="connsiteY889" fmla="*/ 586588 h 1608850"/>
                <a:gd name="connsiteX890" fmla="*/ 6104829 w 12192000"/>
                <a:gd name="connsiteY890" fmla="*/ 586588 h 1608850"/>
                <a:gd name="connsiteX891" fmla="*/ 6104829 w 12192000"/>
                <a:gd name="connsiteY891" fmla="*/ 610368 h 1608850"/>
                <a:gd name="connsiteX892" fmla="*/ 6105843 w 12192000"/>
                <a:gd name="connsiteY892" fmla="*/ 610368 h 1608850"/>
                <a:gd name="connsiteX893" fmla="*/ 6112936 w 12192000"/>
                <a:gd name="connsiteY893" fmla="*/ 610368 h 1608850"/>
                <a:gd name="connsiteX894" fmla="*/ 6112936 w 12192000"/>
                <a:gd name="connsiteY894" fmla="*/ 609287 h 1608850"/>
                <a:gd name="connsiteX895" fmla="*/ 6112936 w 12192000"/>
                <a:gd name="connsiteY895" fmla="*/ 601721 h 1608850"/>
                <a:gd name="connsiteX896" fmla="*/ 6114709 w 12192000"/>
                <a:gd name="connsiteY896" fmla="*/ 601721 h 1608850"/>
                <a:gd name="connsiteX897" fmla="*/ 6127123 w 12192000"/>
                <a:gd name="connsiteY897" fmla="*/ 601721 h 1608850"/>
                <a:gd name="connsiteX898" fmla="*/ 6127123 w 12192000"/>
                <a:gd name="connsiteY898" fmla="*/ 627662 h 1608850"/>
                <a:gd name="connsiteX899" fmla="*/ 6129150 w 12192000"/>
                <a:gd name="connsiteY899" fmla="*/ 627662 h 1608850"/>
                <a:gd name="connsiteX900" fmla="*/ 6143336 w 12192000"/>
                <a:gd name="connsiteY900" fmla="*/ 627662 h 1608850"/>
                <a:gd name="connsiteX901" fmla="*/ 6143336 w 12192000"/>
                <a:gd name="connsiteY901" fmla="*/ 629283 h 1608850"/>
                <a:gd name="connsiteX902" fmla="*/ 6143336 w 12192000"/>
                <a:gd name="connsiteY902" fmla="*/ 640633 h 1608850"/>
                <a:gd name="connsiteX903" fmla="*/ 6144096 w 12192000"/>
                <a:gd name="connsiteY903" fmla="*/ 640633 h 1608850"/>
                <a:gd name="connsiteX904" fmla="*/ 6149417 w 12192000"/>
                <a:gd name="connsiteY904" fmla="*/ 640633 h 1608850"/>
                <a:gd name="connsiteX905" fmla="*/ 6149417 w 12192000"/>
                <a:gd name="connsiteY905" fmla="*/ 639822 h 1608850"/>
                <a:gd name="connsiteX906" fmla="*/ 6149417 w 12192000"/>
                <a:gd name="connsiteY906" fmla="*/ 634147 h 1608850"/>
                <a:gd name="connsiteX907" fmla="*/ 6179817 w 12192000"/>
                <a:gd name="connsiteY907" fmla="*/ 634147 h 1608850"/>
                <a:gd name="connsiteX908" fmla="*/ 6179817 w 12192000"/>
                <a:gd name="connsiteY908" fmla="*/ 657927 h 1608850"/>
                <a:gd name="connsiteX909" fmla="*/ 6180830 w 12192000"/>
                <a:gd name="connsiteY909" fmla="*/ 657927 h 1608850"/>
                <a:gd name="connsiteX910" fmla="*/ 6187924 w 12192000"/>
                <a:gd name="connsiteY910" fmla="*/ 657927 h 1608850"/>
                <a:gd name="connsiteX911" fmla="*/ 6187924 w 12192000"/>
                <a:gd name="connsiteY911" fmla="*/ 659008 h 1608850"/>
                <a:gd name="connsiteX912" fmla="*/ 6187924 w 12192000"/>
                <a:gd name="connsiteY912" fmla="*/ 666574 h 1608850"/>
                <a:gd name="connsiteX913" fmla="*/ 6188684 w 12192000"/>
                <a:gd name="connsiteY913" fmla="*/ 666574 h 1608850"/>
                <a:gd name="connsiteX914" fmla="*/ 6194004 w 12192000"/>
                <a:gd name="connsiteY914" fmla="*/ 666574 h 1608850"/>
                <a:gd name="connsiteX915" fmla="*/ 6194004 w 12192000"/>
                <a:gd name="connsiteY915" fmla="*/ 664412 h 1608850"/>
                <a:gd name="connsiteX916" fmla="*/ 6194004 w 12192000"/>
                <a:gd name="connsiteY916" fmla="*/ 649280 h 1608850"/>
                <a:gd name="connsiteX917" fmla="*/ 6195017 w 12192000"/>
                <a:gd name="connsiteY917" fmla="*/ 649280 h 1608850"/>
                <a:gd name="connsiteX918" fmla="*/ 6202111 w 12192000"/>
                <a:gd name="connsiteY918" fmla="*/ 649280 h 1608850"/>
                <a:gd name="connsiteX919" fmla="*/ 6202111 w 12192000"/>
                <a:gd name="connsiteY919" fmla="*/ 650361 h 1608850"/>
                <a:gd name="connsiteX920" fmla="*/ 6202111 w 12192000"/>
                <a:gd name="connsiteY920" fmla="*/ 657927 h 1608850"/>
                <a:gd name="connsiteX921" fmla="*/ 6207431 w 12192000"/>
                <a:gd name="connsiteY921" fmla="*/ 655934 h 1608850"/>
                <a:gd name="connsiteX922" fmla="*/ 6208191 w 12192000"/>
                <a:gd name="connsiteY922" fmla="*/ 654954 h 1608850"/>
                <a:gd name="connsiteX923" fmla="*/ 6208191 w 12192000"/>
                <a:gd name="connsiteY923" fmla="*/ 649280 h 1608850"/>
                <a:gd name="connsiteX924" fmla="*/ 6246698 w 12192000"/>
                <a:gd name="connsiteY924" fmla="*/ 649280 h 1608850"/>
                <a:gd name="connsiteX925" fmla="*/ 6246698 w 12192000"/>
                <a:gd name="connsiteY925" fmla="*/ 673059 h 1608850"/>
                <a:gd name="connsiteX926" fmla="*/ 6248724 w 12192000"/>
                <a:gd name="connsiteY926" fmla="*/ 673059 h 1608850"/>
                <a:gd name="connsiteX927" fmla="*/ 6262911 w 12192000"/>
                <a:gd name="connsiteY927" fmla="*/ 673059 h 1608850"/>
                <a:gd name="connsiteX928" fmla="*/ 6262911 w 12192000"/>
                <a:gd name="connsiteY928" fmla="*/ 674140 h 1608850"/>
                <a:gd name="connsiteX929" fmla="*/ 6262911 w 12192000"/>
                <a:gd name="connsiteY929" fmla="*/ 681706 h 1608850"/>
                <a:gd name="connsiteX930" fmla="*/ 6264685 w 12192000"/>
                <a:gd name="connsiteY930" fmla="*/ 681706 h 1608850"/>
                <a:gd name="connsiteX931" fmla="*/ 6277098 w 12192000"/>
                <a:gd name="connsiteY931" fmla="*/ 681706 h 1608850"/>
                <a:gd name="connsiteX932" fmla="*/ 6277098 w 12192000"/>
                <a:gd name="connsiteY932" fmla="*/ 657927 h 1608850"/>
                <a:gd name="connsiteX933" fmla="*/ 6278111 w 12192000"/>
                <a:gd name="connsiteY933" fmla="*/ 657927 h 1608850"/>
                <a:gd name="connsiteX934" fmla="*/ 6285205 w 12192000"/>
                <a:gd name="connsiteY934" fmla="*/ 657927 h 1608850"/>
                <a:gd name="connsiteX935" fmla="*/ 6285205 w 12192000"/>
                <a:gd name="connsiteY935" fmla="*/ 625500 h 1608850"/>
                <a:gd name="connsiteX936" fmla="*/ 6286218 w 12192000"/>
                <a:gd name="connsiteY936" fmla="*/ 625500 h 1608850"/>
                <a:gd name="connsiteX937" fmla="*/ 6293312 w 12192000"/>
                <a:gd name="connsiteY937" fmla="*/ 625500 h 1608850"/>
                <a:gd name="connsiteX938" fmla="*/ 6293312 w 12192000"/>
                <a:gd name="connsiteY938" fmla="*/ 623609 h 1608850"/>
                <a:gd name="connsiteX939" fmla="*/ 6293312 w 12192000"/>
                <a:gd name="connsiteY939" fmla="*/ 610368 h 1608850"/>
                <a:gd name="connsiteX940" fmla="*/ 6292045 w 12192000"/>
                <a:gd name="connsiteY940" fmla="*/ 608746 h 1608850"/>
                <a:gd name="connsiteX941" fmla="*/ 6297365 w 12192000"/>
                <a:gd name="connsiteY941" fmla="*/ 597397 h 1608850"/>
                <a:gd name="connsiteX942" fmla="*/ 6305472 w 12192000"/>
                <a:gd name="connsiteY942" fmla="*/ 625500 h 1608850"/>
                <a:gd name="connsiteX943" fmla="*/ 6306232 w 12192000"/>
                <a:gd name="connsiteY943" fmla="*/ 625500 h 1608850"/>
                <a:gd name="connsiteX944" fmla="*/ 6311552 w 12192000"/>
                <a:gd name="connsiteY944" fmla="*/ 625500 h 1608850"/>
                <a:gd name="connsiteX945" fmla="*/ 6311552 w 12192000"/>
                <a:gd name="connsiteY945" fmla="*/ 519573 h 1608850"/>
                <a:gd name="connsiteX946" fmla="*/ 6313072 w 12192000"/>
                <a:gd name="connsiteY946" fmla="*/ 519573 h 1608850"/>
                <a:gd name="connsiteX947" fmla="*/ 6323712 w 12192000"/>
                <a:gd name="connsiteY947" fmla="*/ 519573 h 1608850"/>
                <a:gd name="connsiteX948" fmla="*/ 6323712 w 12192000"/>
                <a:gd name="connsiteY948" fmla="*/ 472014 h 1608850"/>
                <a:gd name="connsiteX949" fmla="*/ 6350059 w 12192000"/>
                <a:gd name="connsiteY949" fmla="*/ 472014 h 1608850"/>
                <a:gd name="connsiteX950" fmla="*/ 6350059 w 12192000"/>
                <a:gd name="connsiteY950" fmla="*/ 450396 h 1608850"/>
                <a:gd name="connsiteX951" fmla="*/ 6384513 w 12192000"/>
                <a:gd name="connsiteY951" fmla="*/ 450396 h 1608850"/>
                <a:gd name="connsiteX952" fmla="*/ 6384513 w 12192000"/>
                <a:gd name="connsiteY952" fmla="*/ 452828 h 1608850"/>
                <a:gd name="connsiteX953" fmla="*/ 6384513 w 12192000"/>
                <a:gd name="connsiteY953" fmla="*/ 469852 h 1608850"/>
                <a:gd name="connsiteX954" fmla="*/ 6386793 w 12192000"/>
                <a:gd name="connsiteY954" fmla="*/ 469852 h 1608850"/>
                <a:gd name="connsiteX955" fmla="*/ 6402753 w 12192000"/>
                <a:gd name="connsiteY955" fmla="*/ 469852 h 1608850"/>
                <a:gd name="connsiteX956" fmla="*/ 6402753 w 12192000"/>
                <a:gd name="connsiteY956" fmla="*/ 517411 h 1608850"/>
                <a:gd name="connsiteX957" fmla="*/ 6403766 w 12192000"/>
                <a:gd name="connsiteY957" fmla="*/ 517411 h 1608850"/>
                <a:gd name="connsiteX958" fmla="*/ 6410860 w 12192000"/>
                <a:gd name="connsiteY958" fmla="*/ 517411 h 1608850"/>
                <a:gd name="connsiteX959" fmla="*/ 6425047 w 12192000"/>
                <a:gd name="connsiteY959" fmla="*/ 521735 h 1608850"/>
                <a:gd name="connsiteX960" fmla="*/ 6425047 w 12192000"/>
                <a:gd name="connsiteY960" fmla="*/ 560647 h 1608850"/>
                <a:gd name="connsiteX961" fmla="*/ 6426060 w 12192000"/>
                <a:gd name="connsiteY961" fmla="*/ 560647 h 1608850"/>
                <a:gd name="connsiteX962" fmla="*/ 6433153 w 12192000"/>
                <a:gd name="connsiteY962" fmla="*/ 560647 h 1608850"/>
                <a:gd name="connsiteX963" fmla="*/ 6433153 w 12192000"/>
                <a:gd name="connsiteY963" fmla="*/ 562268 h 1608850"/>
                <a:gd name="connsiteX964" fmla="*/ 6433153 w 12192000"/>
                <a:gd name="connsiteY964" fmla="*/ 573617 h 1608850"/>
                <a:gd name="connsiteX965" fmla="*/ 6435180 w 12192000"/>
                <a:gd name="connsiteY965" fmla="*/ 573617 h 1608850"/>
                <a:gd name="connsiteX966" fmla="*/ 6449367 w 12192000"/>
                <a:gd name="connsiteY966" fmla="*/ 573617 h 1608850"/>
                <a:gd name="connsiteX967" fmla="*/ 6455447 w 12192000"/>
                <a:gd name="connsiteY967" fmla="*/ 580103 h 1608850"/>
                <a:gd name="connsiteX968" fmla="*/ 6455447 w 12192000"/>
                <a:gd name="connsiteY968" fmla="*/ 601721 h 1608850"/>
                <a:gd name="connsiteX969" fmla="*/ 6457727 w 12192000"/>
                <a:gd name="connsiteY969" fmla="*/ 601721 h 1608850"/>
                <a:gd name="connsiteX970" fmla="*/ 6473687 w 12192000"/>
                <a:gd name="connsiteY970" fmla="*/ 601721 h 1608850"/>
                <a:gd name="connsiteX971" fmla="*/ 6473687 w 12192000"/>
                <a:gd name="connsiteY971" fmla="*/ 602801 h 1608850"/>
                <a:gd name="connsiteX972" fmla="*/ 6473687 w 12192000"/>
                <a:gd name="connsiteY972" fmla="*/ 610368 h 1608850"/>
                <a:gd name="connsiteX973" fmla="*/ 6474954 w 12192000"/>
                <a:gd name="connsiteY973" fmla="*/ 610368 h 1608850"/>
                <a:gd name="connsiteX974" fmla="*/ 6483821 w 12192000"/>
                <a:gd name="connsiteY974" fmla="*/ 610368 h 1608850"/>
                <a:gd name="connsiteX975" fmla="*/ 6483821 w 12192000"/>
                <a:gd name="connsiteY975" fmla="*/ 612529 h 1608850"/>
                <a:gd name="connsiteX976" fmla="*/ 6483821 w 12192000"/>
                <a:gd name="connsiteY976" fmla="*/ 627662 h 1608850"/>
                <a:gd name="connsiteX977" fmla="*/ 6487874 w 12192000"/>
                <a:gd name="connsiteY977" fmla="*/ 625770 h 1608850"/>
                <a:gd name="connsiteX978" fmla="*/ 6487874 w 12192000"/>
                <a:gd name="connsiteY978" fmla="*/ 612529 h 1608850"/>
                <a:gd name="connsiteX979" fmla="*/ 6488887 w 12192000"/>
                <a:gd name="connsiteY979" fmla="*/ 612529 h 1608850"/>
                <a:gd name="connsiteX980" fmla="*/ 6495981 w 12192000"/>
                <a:gd name="connsiteY980" fmla="*/ 612529 h 1608850"/>
                <a:gd name="connsiteX981" fmla="*/ 6495981 w 12192000"/>
                <a:gd name="connsiteY981" fmla="*/ 614151 h 1608850"/>
                <a:gd name="connsiteX982" fmla="*/ 6495981 w 12192000"/>
                <a:gd name="connsiteY982" fmla="*/ 625500 h 1608850"/>
                <a:gd name="connsiteX983" fmla="*/ 6496741 w 12192000"/>
                <a:gd name="connsiteY983" fmla="*/ 625500 h 1608850"/>
                <a:gd name="connsiteX984" fmla="*/ 6502061 w 12192000"/>
                <a:gd name="connsiteY984" fmla="*/ 625500 h 1608850"/>
                <a:gd name="connsiteX985" fmla="*/ 6550701 w 12192000"/>
                <a:gd name="connsiteY985" fmla="*/ 621177 h 1608850"/>
                <a:gd name="connsiteX986" fmla="*/ 6550701 w 12192000"/>
                <a:gd name="connsiteY986" fmla="*/ 622528 h 1608850"/>
                <a:gd name="connsiteX987" fmla="*/ 6550701 w 12192000"/>
                <a:gd name="connsiteY987" fmla="*/ 631985 h 1608850"/>
                <a:gd name="connsiteX988" fmla="*/ 6551461 w 12192000"/>
                <a:gd name="connsiteY988" fmla="*/ 631985 h 1608850"/>
                <a:gd name="connsiteX989" fmla="*/ 6556782 w 12192000"/>
                <a:gd name="connsiteY989" fmla="*/ 631985 h 1608850"/>
                <a:gd name="connsiteX990" fmla="*/ 6556782 w 12192000"/>
                <a:gd name="connsiteY990" fmla="*/ 634147 h 1608850"/>
                <a:gd name="connsiteX991" fmla="*/ 6556782 w 12192000"/>
                <a:gd name="connsiteY991" fmla="*/ 649280 h 1608850"/>
                <a:gd name="connsiteX992" fmla="*/ 6558808 w 12192000"/>
                <a:gd name="connsiteY992" fmla="*/ 647929 h 1608850"/>
                <a:gd name="connsiteX993" fmla="*/ 6572995 w 12192000"/>
                <a:gd name="connsiteY993" fmla="*/ 638471 h 1608850"/>
                <a:gd name="connsiteX994" fmla="*/ 6579075 w 12192000"/>
                <a:gd name="connsiteY994" fmla="*/ 597397 h 1608850"/>
                <a:gd name="connsiteX995" fmla="*/ 6579835 w 12192000"/>
                <a:gd name="connsiteY995" fmla="*/ 597127 h 1608850"/>
                <a:gd name="connsiteX996" fmla="*/ 6585155 w 12192000"/>
                <a:gd name="connsiteY996" fmla="*/ 595235 h 1608850"/>
                <a:gd name="connsiteX997" fmla="*/ 6587182 w 12192000"/>
                <a:gd name="connsiteY997" fmla="*/ 526058 h 1608850"/>
                <a:gd name="connsiteX998" fmla="*/ 6589209 w 12192000"/>
                <a:gd name="connsiteY998" fmla="*/ 595235 h 1608850"/>
                <a:gd name="connsiteX999" fmla="*/ 6589969 w 12192000"/>
                <a:gd name="connsiteY999" fmla="*/ 595505 h 1608850"/>
                <a:gd name="connsiteX1000" fmla="*/ 6595289 w 12192000"/>
                <a:gd name="connsiteY1000" fmla="*/ 597397 h 1608850"/>
                <a:gd name="connsiteX1001" fmla="*/ 6595289 w 12192000"/>
                <a:gd name="connsiteY1001" fmla="*/ 510926 h 1608850"/>
                <a:gd name="connsiteX1002" fmla="*/ 6599342 w 12192000"/>
                <a:gd name="connsiteY1002" fmla="*/ 478499 h 1608850"/>
                <a:gd name="connsiteX1003" fmla="*/ 6637849 w 12192000"/>
                <a:gd name="connsiteY1003" fmla="*/ 478499 h 1608850"/>
                <a:gd name="connsiteX1004" fmla="*/ 6637849 w 12192000"/>
                <a:gd name="connsiteY1004" fmla="*/ 510926 h 1608850"/>
                <a:gd name="connsiteX1005" fmla="*/ 6638609 w 12192000"/>
                <a:gd name="connsiteY1005" fmla="*/ 510926 h 1608850"/>
                <a:gd name="connsiteX1006" fmla="*/ 6643929 w 12192000"/>
                <a:gd name="connsiteY1006" fmla="*/ 510926 h 1608850"/>
                <a:gd name="connsiteX1007" fmla="*/ 6643929 w 12192000"/>
                <a:gd name="connsiteY1007" fmla="*/ 428778 h 1608850"/>
                <a:gd name="connsiteX1008" fmla="*/ 6645703 w 12192000"/>
                <a:gd name="connsiteY1008" fmla="*/ 428778 h 1608850"/>
                <a:gd name="connsiteX1009" fmla="*/ 6658116 w 12192000"/>
                <a:gd name="connsiteY1009" fmla="*/ 428778 h 1608850"/>
                <a:gd name="connsiteX1010" fmla="*/ 6658116 w 12192000"/>
                <a:gd name="connsiteY1010" fmla="*/ 426887 h 1608850"/>
                <a:gd name="connsiteX1011" fmla="*/ 6658116 w 12192000"/>
                <a:gd name="connsiteY1011" fmla="*/ 413646 h 1608850"/>
                <a:gd name="connsiteX1012" fmla="*/ 6680410 w 12192000"/>
                <a:gd name="connsiteY1012" fmla="*/ 413646 h 1608850"/>
                <a:gd name="connsiteX1013" fmla="*/ 6680410 w 12192000"/>
                <a:gd name="connsiteY1013" fmla="*/ 412565 h 1608850"/>
                <a:gd name="connsiteX1014" fmla="*/ 6680410 w 12192000"/>
                <a:gd name="connsiteY1014" fmla="*/ 404999 h 1608850"/>
                <a:gd name="connsiteX1015" fmla="*/ 6682183 w 12192000"/>
                <a:gd name="connsiteY1015" fmla="*/ 404999 h 1608850"/>
                <a:gd name="connsiteX1016" fmla="*/ 6694597 w 12192000"/>
                <a:gd name="connsiteY1016" fmla="*/ 404999 h 1608850"/>
                <a:gd name="connsiteX1017" fmla="*/ 6694597 w 12192000"/>
                <a:gd name="connsiteY1017" fmla="*/ 406080 h 1608850"/>
                <a:gd name="connsiteX1018" fmla="*/ 6694597 w 12192000"/>
                <a:gd name="connsiteY1018" fmla="*/ 413646 h 1608850"/>
                <a:gd name="connsiteX1019" fmla="*/ 6695357 w 12192000"/>
                <a:gd name="connsiteY1019" fmla="*/ 413646 h 1608850"/>
                <a:gd name="connsiteX1020" fmla="*/ 6700677 w 12192000"/>
                <a:gd name="connsiteY1020" fmla="*/ 413646 h 1608850"/>
                <a:gd name="connsiteX1021" fmla="*/ 6710810 w 12192000"/>
                <a:gd name="connsiteY1021" fmla="*/ 409322 h 1608850"/>
                <a:gd name="connsiteX1022" fmla="*/ 6714863 w 12192000"/>
                <a:gd name="connsiteY1022" fmla="*/ 412565 h 1608850"/>
                <a:gd name="connsiteX1023" fmla="*/ 6714863 w 12192000"/>
                <a:gd name="connsiteY1023" fmla="*/ 404999 h 1608850"/>
                <a:gd name="connsiteX1024" fmla="*/ 6717143 w 12192000"/>
                <a:gd name="connsiteY1024" fmla="*/ 404999 h 1608850"/>
                <a:gd name="connsiteX1025" fmla="*/ 6733104 w 12192000"/>
                <a:gd name="connsiteY1025" fmla="*/ 404999 h 1608850"/>
                <a:gd name="connsiteX1026" fmla="*/ 6733104 w 12192000"/>
                <a:gd name="connsiteY1026" fmla="*/ 406080 h 1608850"/>
                <a:gd name="connsiteX1027" fmla="*/ 6733104 w 12192000"/>
                <a:gd name="connsiteY1027" fmla="*/ 413646 h 1608850"/>
                <a:gd name="connsiteX1028" fmla="*/ 6763504 w 12192000"/>
                <a:gd name="connsiteY1028" fmla="*/ 413646 h 1608850"/>
                <a:gd name="connsiteX1029" fmla="*/ 6763504 w 12192000"/>
                <a:gd name="connsiteY1029" fmla="*/ 415267 h 1608850"/>
                <a:gd name="connsiteX1030" fmla="*/ 6763504 w 12192000"/>
                <a:gd name="connsiteY1030" fmla="*/ 426617 h 1608850"/>
                <a:gd name="connsiteX1031" fmla="*/ 6789851 w 12192000"/>
                <a:gd name="connsiteY1031" fmla="*/ 426617 h 1608850"/>
                <a:gd name="connsiteX1032" fmla="*/ 6789851 w 12192000"/>
                <a:gd name="connsiteY1032" fmla="*/ 456881 h 1608850"/>
                <a:gd name="connsiteX1033" fmla="*/ 6790611 w 12192000"/>
                <a:gd name="connsiteY1033" fmla="*/ 456881 h 1608850"/>
                <a:gd name="connsiteX1034" fmla="*/ 6795931 w 12192000"/>
                <a:gd name="connsiteY1034" fmla="*/ 456881 h 1608850"/>
                <a:gd name="connsiteX1035" fmla="*/ 6795931 w 12192000"/>
                <a:gd name="connsiteY1035" fmla="*/ 457962 h 1608850"/>
                <a:gd name="connsiteX1036" fmla="*/ 6795931 w 12192000"/>
                <a:gd name="connsiteY1036" fmla="*/ 465529 h 1608850"/>
                <a:gd name="connsiteX1037" fmla="*/ 6799985 w 12192000"/>
                <a:gd name="connsiteY1037" fmla="*/ 495793 h 1608850"/>
                <a:gd name="connsiteX1038" fmla="*/ 6800745 w 12192000"/>
                <a:gd name="connsiteY1038" fmla="*/ 495793 h 1608850"/>
                <a:gd name="connsiteX1039" fmla="*/ 6806065 w 12192000"/>
                <a:gd name="connsiteY1039" fmla="*/ 495793 h 1608850"/>
                <a:gd name="connsiteX1040" fmla="*/ 6806065 w 12192000"/>
                <a:gd name="connsiteY1040" fmla="*/ 496604 h 1608850"/>
                <a:gd name="connsiteX1041" fmla="*/ 6806065 w 12192000"/>
                <a:gd name="connsiteY1041" fmla="*/ 502279 h 1608850"/>
                <a:gd name="connsiteX1042" fmla="*/ 6807078 w 12192000"/>
                <a:gd name="connsiteY1042" fmla="*/ 502279 h 1608850"/>
                <a:gd name="connsiteX1043" fmla="*/ 6814171 w 12192000"/>
                <a:gd name="connsiteY1043" fmla="*/ 502279 h 1608850"/>
                <a:gd name="connsiteX1044" fmla="*/ 6814171 w 12192000"/>
                <a:gd name="connsiteY1044" fmla="*/ 532544 h 1608850"/>
                <a:gd name="connsiteX1045" fmla="*/ 6816198 w 12192000"/>
                <a:gd name="connsiteY1045" fmla="*/ 532544 h 1608850"/>
                <a:gd name="connsiteX1046" fmla="*/ 6830385 w 12192000"/>
                <a:gd name="connsiteY1046" fmla="*/ 532544 h 1608850"/>
                <a:gd name="connsiteX1047" fmla="*/ 6830385 w 12192000"/>
                <a:gd name="connsiteY1047" fmla="*/ 556323 h 1608850"/>
                <a:gd name="connsiteX1048" fmla="*/ 6832412 w 12192000"/>
                <a:gd name="connsiteY1048" fmla="*/ 557944 h 1608850"/>
                <a:gd name="connsiteX1049" fmla="*/ 6832412 w 12192000"/>
                <a:gd name="connsiteY1049" fmla="*/ 569294 h 1608850"/>
                <a:gd name="connsiteX1050" fmla="*/ 6833172 w 12192000"/>
                <a:gd name="connsiteY1050" fmla="*/ 569294 h 1608850"/>
                <a:gd name="connsiteX1051" fmla="*/ 6838492 w 12192000"/>
                <a:gd name="connsiteY1051" fmla="*/ 569294 h 1608850"/>
                <a:gd name="connsiteX1052" fmla="*/ 6838492 w 12192000"/>
                <a:gd name="connsiteY1052" fmla="*/ 593073 h 1608850"/>
                <a:gd name="connsiteX1053" fmla="*/ 6839758 w 12192000"/>
                <a:gd name="connsiteY1053" fmla="*/ 593073 h 1608850"/>
                <a:gd name="connsiteX1054" fmla="*/ 6848625 w 12192000"/>
                <a:gd name="connsiteY1054" fmla="*/ 593073 h 1608850"/>
                <a:gd name="connsiteX1055" fmla="*/ 6850652 w 12192000"/>
                <a:gd name="connsiteY1055" fmla="*/ 597127 h 1608850"/>
                <a:gd name="connsiteX1056" fmla="*/ 6850652 w 12192000"/>
                <a:gd name="connsiteY1056" fmla="*/ 610368 h 1608850"/>
                <a:gd name="connsiteX1057" fmla="*/ 6852172 w 12192000"/>
                <a:gd name="connsiteY1057" fmla="*/ 608476 h 1608850"/>
                <a:gd name="connsiteX1058" fmla="*/ 6862812 w 12192000"/>
                <a:gd name="connsiteY1058" fmla="*/ 595235 h 1608850"/>
                <a:gd name="connsiteX1059" fmla="*/ 6891186 w 12192000"/>
                <a:gd name="connsiteY1059" fmla="*/ 595235 h 1608850"/>
                <a:gd name="connsiteX1060" fmla="*/ 6891186 w 12192000"/>
                <a:gd name="connsiteY1060" fmla="*/ 681706 h 1608850"/>
                <a:gd name="connsiteX1061" fmla="*/ 6891946 w 12192000"/>
                <a:gd name="connsiteY1061" fmla="*/ 681706 h 1608850"/>
                <a:gd name="connsiteX1062" fmla="*/ 6897266 w 12192000"/>
                <a:gd name="connsiteY1062" fmla="*/ 681706 h 1608850"/>
                <a:gd name="connsiteX1063" fmla="*/ 6898026 w 12192000"/>
                <a:gd name="connsiteY1063" fmla="*/ 680355 h 1608850"/>
                <a:gd name="connsiteX1064" fmla="*/ 6903346 w 12192000"/>
                <a:gd name="connsiteY1064" fmla="*/ 670897 h 1608850"/>
                <a:gd name="connsiteX1065" fmla="*/ 6903346 w 12192000"/>
                <a:gd name="connsiteY1065" fmla="*/ 672789 h 1608850"/>
                <a:gd name="connsiteX1066" fmla="*/ 6903346 w 12192000"/>
                <a:gd name="connsiteY1066" fmla="*/ 686030 h 1608850"/>
                <a:gd name="connsiteX1067" fmla="*/ 6907399 w 12192000"/>
                <a:gd name="connsiteY1067" fmla="*/ 640633 h 1608850"/>
                <a:gd name="connsiteX1068" fmla="*/ 6908159 w 12192000"/>
                <a:gd name="connsiteY1068" fmla="*/ 640633 h 1608850"/>
                <a:gd name="connsiteX1069" fmla="*/ 6913479 w 12192000"/>
                <a:gd name="connsiteY1069" fmla="*/ 640633 h 1608850"/>
                <a:gd name="connsiteX1070" fmla="*/ 6913479 w 12192000"/>
                <a:gd name="connsiteY1070" fmla="*/ 575779 h 1608850"/>
                <a:gd name="connsiteX1071" fmla="*/ 6914493 w 12192000"/>
                <a:gd name="connsiteY1071" fmla="*/ 575779 h 1608850"/>
                <a:gd name="connsiteX1072" fmla="*/ 6921586 w 12192000"/>
                <a:gd name="connsiteY1072" fmla="*/ 575779 h 1608850"/>
                <a:gd name="connsiteX1073" fmla="*/ 6933746 w 12192000"/>
                <a:gd name="connsiteY1073" fmla="*/ 532544 h 1608850"/>
                <a:gd name="connsiteX1074" fmla="*/ 6935013 w 12192000"/>
                <a:gd name="connsiteY1074" fmla="*/ 532544 h 1608850"/>
                <a:gd name="connsiteX1075" fmla="*/ 6943880 w 12192000"/>
                <a:gd name="connsiteY1075" fmla="*/ 532544 h 1608850"/>
                <a:gd name="connsiteX1076" fmla="*/ 6954013 w 12192000"/>
                <a:gd name="connsiteY1076" fmla="*/ 575779 h 1608850"/>
                <a:gd name="connsiteX1077" fmla="*/ 6955026 w 12192000"/>
                <a:gd name="connsiteY1077" fmla="*/ 575779 h 1608850"/>
                <a:gd name="connsiteX1078" fmla="*/ 6962120 w 12192000"/>
                <a:gd name="connsiteY1078" fmla="*/ 575779 h 1608850"/>
                <a:gd name="connsiteX1079" fmla="*/ 6962120 w 12192000"/>
                <a:gd name="connsiteY1079" fmla="*/ 614691 h 1608850"/>
                <a:gd name="connsiteX1080" fmla="*/ 6963893 w 12192000"/>
                <a:gd name="connsiteY1080" fmla="*/ 614691 h 1608850"/>
                <a:gd name="connsiteX1081" fmla="*/ 6976307 w 12192000"/>
                <a:gd name="connsiteY1081" fmla="*/ 614691 h 1608850"/>
                <a:gd name="connsiteX1082" fmla="*/ 6976307 w 12192000"/>
                <a:gd name="connsiteY1082" fmla="*/ 616853 h 1608850"/>
                <a:gd name="connsiteX1083" fmla="*/ 6976307 w 12192000"/>
                <a:gd name="connsiteY1083" fmla="*/ 631985 h 1608850"/>
                <a:gd name="connsiteX1084" fmla="*/ 6980360 w 12192000"/>
                <a:gd name="connsiteY1084" fmla="*/ 629824 h 1608850"/>
                <a:gd name="connsiteX1085" fmla="*/ 6980360 w 12192000"/>
                <a:gd name="connsiteY1085" fmla="*/ 614691 h 1608850"/>
                <a:gd name="connsiteX1086" fmla="*/ 6981880 w 12192000"/>
                <a:gd name="connsiteY1086" fmla="*/ 614691 h 1608850"/>
                <a:gd name="connsiteX1087" fmla="*/ 6992520 w 12192000"/>
                <a:gd name="connsiteY1087" fmla="*/ 614691 h 1608850"/>
                <a:gd name="connsiteX1088" fmla="*/ 6992520 w 12192000"/>
                <a:gd name="connsiteY1088" fmla="*/ 616312 h 1608850"/>
                <a:gd name="connsiteX1089" fmla="*/ 6992520 w 12192000"/>
                <a:gd name="connsiteY1089" fmla="*/ 627662 h 1608850"/>
                <a:gd name="connsiteX1090" fmla="*/ 7022921 w 12192000"/>
                <a:gd name="connsiteY1090" fmla="*/ 627662 h 1608850"/>
                <a:gd name="connsiteX1091" fmla="*/ 7022921 w 12192000"/>
                <a:gd name="connsiteY1091" fmla="*/ 590912 h 1608850"/>
                <a:gd name="connsiteX1092" fmla="*/ 7024187 w 12192000"/>
                <a:gd name="connsiteY1092" fmla="*/ 590912 h 1608850"/>
                <a:gd name="connsiteX1093" fmla="*/ 7033054 w 12192000"/>
                <a:gd name="connsiteY1093" fmla="*/ 590912 h 1608850"/>
                <a:gd name="connsiteX1094" fmla="*/ 7033054 w 12192000"/>
                <a:gd name="connsiteY1094" fmla="*/ 612529 h 1608850"/>
                <a:gd name="connsiteX1095" fmla="*/ 7035081 w 12192000"/>
                <a:gd name="connsiteY1095" fmla="*/ 580103 h 1608850"/>
                <a:gd name="connsiteX1096" fmla="*/ 7057374 w 12192000"/>
                <a:gd name="connsiteY1096" fmla="*/ 580103 h 1608850"/>
                <a:gd name="connsiteX1097" fmla="*/ 7057374 w 12192000"/>
                <a:gd name="connsiteY1097" fmla="*/ 578481 h 1608850"/>
                <a:gd name="connsiteX1098" fmla="*/ 7057374 w 12192000"/>
                <a:gd name="connsiteY1098" fmla="*/ 567132 h 1608850"/>
                <a:gd name="connsiteX1099" fmla="*/ 7058134 w 12192000"/>
                <a:gd name="connsiteY1099" fmla="*/ 567132 h 1608850"/>
                <a:gd name="connsiteX1100" fmla="*/ 7063454 w 12192000"/>
                <a:gd name="connsiteY1100" fmla="*/ 567132 h 1608850"/>
                <a:gd name="connsiteX1101" fmla="*/ 7063454 w 12192000"/>
                <a:gd name="connsiteY1101" fmla="*/ 565241 h 1608850"/>
                <a:gd name="connsiteX1102" fmla="*/ 7063454 w 12192000"/>
                <a:gd name="connsiteY1102" fmla="*/ 552000 h 1608850"/>
                <a:gd name="connsiteX1103" fmla="*/ 7067508 w 12192000"/>
                <a:gd name="connsiteY1103" fmla="*/ 558485 h 1608850"/>
                <a:gd name="connsiteX1104" fmla="*/ 7069788 w 12192000"/>
                <a:gd name="connsiteY1104" fmla="*/ 558485 h 1608850"/>
                <a:gd name="connsiteX1105" fmla="*/ 7085748 w 12192000"/>
                <a:gd name="connsiteY1105" fmla="*/ 558485 h 1608850"/>
                <a:gd name="connsiteX1106" fmla="*/ 7085748 w 12192000"/>
                <a:gd name="connsiteY1106" fmla="*/ 557674 h 1608850"/>
                <a:gd name="connsiteX1107" fmla="*/ 7085748 w 12192000"/>
                <a:gd name="connsiteY1107" fmla="*/ 552000 h 1608850"/>
                <a:gd name="connsiteX1108" fmla="*/ 7086508 w 12192000"/>
                <a:gd name="connsiteY1108" fmla="*/ 552000 h 1608850"/>
                <a:gd name="connsiteX1109" fmla="*/ 7091828 w 12192000"/>
                <a:gd name="connsiteY1109" fmla="*/ 552000 h 1608850"/>
                <a:gd name="connsiteX1110" fmla="*/ 7091828 w 12192000"/>
                <a:gd name="connsiteY1110" fmla="*/ 553351 h 1608850"/>
                <a:gd name="connsiteX1111" fmla="*/ 7091828 w 12192000"/>
                <a:gd name="connsiteY1111" fmla="*/ 562809 h 1608850"/>
                <a:gd name="connsiteX1112" fmla="*/ 7130335 w 12192000"/>
                <a:gd name="connsiteY1112" fmla="*/ 562809 h 1608850"/>
                <a:gd name="connsiteX1113" fmla="*/ 7130335 w 12192000"/>
                <a:gd name="connsiteY1113" fmla="*/ 701162 h 1608850"/>
                <a:gd name="connsiteX1114" fmla="*/ 7131855 w 12192000"/>
                <a:gd name="connsiteY1114" fmla="*/ 701162 h 1608850"/>
                <a:gd name="connsiteX1115" fmla="*/ 7142495 w 12192000"/>
                <a:gd name="connsiteY1115" fmla="*/ 701162 h 1608850"/>
                <a:gd name="connsiteX1116" fmla="*/ 7142495 w 12192000"/>
                <a:gd name="connsiteY1116" fmla="*/ 688192 h 1608850"/>
                <a:gd name="connsiteX1117" fmla="*/ 7146549 w 12192000"/>
                <a:gd name="connsiteY1117" fmla="*/ 688192 h 1608850"/>
                <a:gd name="connsiteX1118" fmla="*/ 7146549 w 12192000"/>
                <a:gd name="connsiteY1118" fmla="*/ 701162 h 1608850"/>
                <a:gd name="connsiteX1119" fmla="*/ 7176949 w 12192000"/>
                <a:gd name="connsiteY1119" fmla="*/ 701162 h 1608850"/>
                <a:gd name="connsiteX1120" fmla="*/ 7176949 w 12192000"/>
                <a:gd name="connsiteY1120" fmla="*/ 670897 h 1608850"/>
                <a:gd name="connsiteX1121" fmla="*/ 7189109 w 12192000"/>
                <a:gd name="connsiteY1121" fmla="*/ 670897 h 1608850"/>
                <a:gd name="connsiteX1122" fmla="*/ 7201269 w 12192000"/>
                <a:gd name="connsiteY1122" fmla="*/ 668736 h 1608850"/>
                <a:gd name="connsiteX1123" fmla="*/ 7205323 w 12192000"/>
                <a:gd name="connsiteY1123" fmla="*/ 670897 h 1608850"/>
                <a:gd name="connsiteX1124" fmla="*/ 7215456 w 12192000"/>
                <a:gd name="connsiteY1124" fmla="*/ 670897 h 1608850"/>
                <a:gd name="connsiteX1125" fmla="*/ 7215456 w 12192000"/>
                <a:gd name="connsiteY1125" fmla="*/ 701162 h 1608850"/>
                <a:gd name="connsiteX1126" fmla="*/ 7223563 w 12192000"/>
                <a:gd name="connsiteY1126" fmla="*/ 701162 h 1608850"/>
                <a:gd name="connsiteX1127" fmla="*/ 7223563 w 12192000"/>
                <a:gd name="connsiteY1127" fmla="*/ 718457 h 1608850"/>
                <a:gd name="connsiteX1128" fmla="*/ 7232899 w 12192000"/>
                <a:gd name="connsiteY1128" fmla="*/ 719362 h 1608850"/>
                <a:gd name="connsiteX1129" fmla="*/ 7245857 w 12192000"/>
                <a:gd name="connsiteY1129" fmla="*/ 719362 h 1608850"/>
                <a:gd name="connsiteX1130" fmla="*/ 7245857 w 12192000"/>
                <a:gd name="connsiteY1130" fmla="*/ 703324 h 1608850"/>
                <a:gd name="connsiteX1131" fmla="*/ 7313813 w 12192000"/>
                <a:gd name="connsiteY1131" fmla="*/ 703324 h 1608850"/>
                <a:gd name="connsiteX1132" fmla="*/ 7313813 w 12192000"/>
                <a:gd name="connsiteY1132" fmla="*/ 618071 h 1608850"/>
                <a:gd name="connsiteX1133" fmla="*/ 7385821 w 12192000"/>
                <a:gd name="connsiteY1133" fmla="*/ 618071 h 1608850"/>
                <a:gd name="connsiteX1134" fmla="*/ 7385821 w 12192000"/>
                <a:gd name="connsiteY1134" fmla="*/ 696839 h 1608850"/>
                <a:gd name="connsiteX1135" fmla="*/ 7387725 w 12192000"/>
                <a:gd name="connsiteY1135" fmla="*/ 696839 h 1608850"/>
                <a:gd name="connsiteX1136" fmla="*/ 7388967 w 12192000"/>
                <a:gd name="connsiteY1136" fmla="*/ 719362 h 1608850"/>
                <a:gd name="connsiteX1137" fmla="*/ 7398643 w 12192000"/>
                <a:gd name="connsiteY1137" fmla="*/ 719362 h 1608850"/>
                <a:gd name="connsiteX1138" fmla="*/ 7399885 w 12192000"/>
                <a:gd name="connsiteY1138" fmla="*/ 696839 h 1608850"/>
                <a:gd name="connsiteX1139" fmla="*/ 7405965 w 12192000"/>
                <a:gd name="connsiteY1139" fmla="*/ 696839 h 1608850"/>
                <a:gd name="connsiteX1140" fmla="*/ 7407207 w 12192000"/>
                <a:gd name="connsiteY1140" fmla="*/ 719362 h 1608850"/>
                <a:gd name="connsiteX1141" fmla="*/ 7457829 w 12192000"/>
                <a:gd name="connsiteY1141" fmla="*/ 719362 h 1608850"/>
                <a:gd name="connsiteX1142" fmla="*/ 7457829 w 12192000"/>
                <a:gd name="connsiteY1142" fmla="*/ 556334 h 1608850"/>
                <a:gd name="connsiteX1143" fmla="*/ 7655156 w 12192000"/>
                <a:gd name="connsiteY1143" fmla="*/ 556334 h 1608850"/>
                <a:gd name="connsiteX1144" fmla="*/ 7655156 w 12192000"/>
                <a:gd name="connsiteY1144" fmla="*/ 719362 h 1608850"/>
                <a:gd name="connsiteX1145" fmla="*/ 7673853 w 12192000"/>
                <a:gd name="connsiteY1145" fmla="*/ 719362 h 1608850"/>
                <a:gd name="connsiteX1146" fmla="*/ 7673853 w 12192000"/>
                <a:gd name="connsiteY1146" fmla="*/ 636669 h 1608850"/>
                <a:gd name="connsiteX1147" fmla="*/ 7768973 w 12192000"/>
                <a:gd name="connsiteY1147" fmla="*/ 636669 h 1608850"/>
                <a:gd name="connsiteX1148" fmla="*/ 7773382 w 12192000"/>
                <a:gd name="connsiteY1148" fmla="*/ 519115 h 1608850"/>
                <a:gd name="connsiteX1149" fmla="*/ 7819759 w 12192000"/>
                <a:gd name="connsiteY1149" fmla="*/ 519115 h 1608850"/>
                <a:gd name="connsiteX1150" fmla="*/ 7821437 w 12192000"/>
                <a:gd name="connsiteY1150" fmla="*/ 571456 h 1608850"/>
                <a:gd name="connsiteX1151" fmla="*/ 7886292 w 12192000"/>
                <a:gd name="connsiteY1151" fmla="*/ 571456 h 1608850"/>
                <a:gd name="connsiteX1152" fmla="*/ 7886292 w 12192000"/>
                <a:gd name="connsiteY1152" fmla="*/ 647118 h 1608850"/>
                <a:gd name="connsiteX1153" fmla="*/ 7894398 w 12192000"/>
                <a:gd name="connsiteY1153" fmla="*/ 647118 h 1608850"/>
                <a:gd name="connsiteX1154" fmla="*/ 7896425 w 12192000"/>
                <a:gd name="connsiteY1154" fmla="*/ 640633 h 1608850"/>
                <a:gd name="connsiteX1155" fmla="*/ 7902505 w 12192000"/>
                <a:gd name="connsiteY1155" fmla="*/ 640633 h 1608850"/>
                <a:gd name="connsiteX1156" fmla="*/ 7904533 w 12192000"/>
                <a:gd name="connsiteY1156" fmla="*/ 649280 h 1608850"/>
                <a:gd name="connsiteX1157" fmla="*/ 7916693 w 12192000"/>
                <a:gd name="connsiteY1157" fmla="*/ 649280 h 1608850"/>
                <a:gd name="connsiteX1158" fmla="*/ 7916693 w 12192000"/>
                <a:gd name="connsiteY1158" fmla="*/ 642794 h 1608850"/>
                <a:gd name="connsiteX1159" fmla="*/ 7938985 w 12192000"/>
                <a:gd name="connsiteY1159" fmla="*/ 642794 h 1608850"/>
                <a:gd name="connsiteX1160" fmla="*/ 7938985 w 12192000"/>
                <a:gd name="connsiteY1160" fmla="*/ 649280 h 1608850"/>
                <a:gd name="connsiteX1161" fmla="*/ 7959253 w 12192000"/>
                <a:gd name="connsiteY1161" fmla="*/ 649280 h 1608850"/>
                <a:gd name="connsiteX1162" fmla="*/ 7959253 w 12192000"/>
                <a:gd name="connsiteY1162" fmla="*/ 694677 h 1608850"/>
                <a:gd name="connsiteX1163" fmla="*/ 7973440 w 12192000"/>
                <a:gd name="connsiteY1163" fmla="*/ 694677 h 1608850"/>
                <a:gd name="connsiteX1164" fmla="*/ 7973440 w 12192000"/>
                <a:gd name="connsiteY1164" fmla="*/ 681706 h 1608850"/>
                <a:gd name="connsiteX1165" fmla="*/ 7989653 w 12192000"/>
                <a:gd name="connsiteY1165" fmla="*/ 681706 h 1608850"/>
                <a:gd name="connsiteX1166" fmla="*/ 7989653 w 12192000"/>
                <a:gd name="connsiteY1166" fmla="*/ 502279 h 1608850"/>
                <a:gd name="connsiteX1167" fmla="*/ 7995733 w 12192000"/>
                <a:gd name="connsiteY1167" fmla="*/ 495793 h 1608850"/>
                <a:gd name="connsiteX1168" fmla="*/ 8068694 w 12192000"/>
                <a:gd name="connsiteY1168" fmla="*/ 495793 h 1608850"/>
                <a:gd name="connsiteX1169" fmla="*/ 8068694 w 12192000"/>
                <a:gd name="connsiteY1169" fmla="*/ 504441 h 1608850"/>
                <a:gd name="connsiteX1170" fmla="*/ 8078828 w 12192000"/>
                <a:gd name="connsiteY1170" fmla="*/ 504441 h 1608850"/>
                <a:gd name="connsiteX1171" fmla="*/ 8078828 w 12192000"/>
                <a:gd name="connsiteY1171" fmla="*/ 619015 h 1608850"/>
                <a:gd name="connsiteX1172" fmla="*/ 8101121 w 12192000"/>
                <a:gd name="connsiteY1172" fmla="*/ 619015 h 1608850"/>
                <a:gd name="connsiteX1173" fmla="*/ 8101121 w 12192000"/>
                <a:gd name="connsiteY1173" fmla="*/ 552000 h 1608850"/>
                <a:gd name="connsiteX1174" fmla="*/ 8127469 w 12192000"/>
                <a:gd name="connsiteY1174" fmla="*/ 552000 h 1608850"/>
                <a:gd name="connsiteX1175" fmla="*/ 8131521 w 12192000"/>
                <a:gd name="connsiteY1175" fmla="*/ 547676 h 1608850"/>
                <a:gd name="connsiteX1176" fmla="*/ 8139629 w 12192000"/>
                <a:gd name="connsiteY1176" fmla="*/ 547676 h 1608850"/>
                <a:gd name="connsiteX1177" fmla="*/ 8143681 w 12192000"/>
                <a:gd name="connsiteY1177" fmla="*/ 552000 h 1608850"/>
                <a:gd name="connsiteX1178" fmla="*/ 8165976 w 12192000"/>
                <a:gd name="connsiteY1178" fmla="*/ 552000 h 1608850"/>
                <a:gd name="connsiteX1179" fmla="*/ 8165976 w 12192000"/>
                <a:gd name="connsiteY1179" fmla="*/ 435264 h 1608850"/>
                <a:gd name="connsiteX1180" fmla="*/ 8222722 w 12192000"/>
                <a:gd name="connsiteY1180" fmla="*/ 424455 h 1608850"/>
                <a:gd name="connsiteX1181" fmla="*/ 8222722 w 12192000"/>
                <a:gd name="connsiteY1181" fmla="*/ 425536 h 1608850"/>
                <a:gd name="connsiteX1182" fmla="*/ 8222722 w 12192000"/>
                <a:gd name="connsiteY1182" fmla="*/ 433102 h 1608850"/>
                <a:gd name="connsiteX1183" fmla="*/ 8249069 w 12192000"/>
                <a:gd name="connsiteY1183" fmla="*/ 433102 h 1608850"/>
                <a:gd name="connsiteX1184" fmla="*/ 8249069 w 12192000"/>
                <a:gd name="connsiteY1184" fmla="*/ 688192 h 1608850"/>
                <a:gd name="connsiteX1185" fmla="*/ 8271364 w 12192000"/>
                <a:gd name="connsiteY1185" fmla="*/ 688192 h 1608850"/>
                <a:gd name="connsiteX1186" fmla="*/ 8271364 w 12192000"/>
                <a:gd name="connsiteY1186" fmla="*/ 683868 h 1608850"/>
                <a:gd name="connsiteX1187" fmla="*/ 8283524 w 12192000"/>
                <a:gd name="connsiteY1187" fmla="*/ 683868 h 1608850"/>
                <a:gd name="connsiteX1188" fmla="*/ 8283524 w 12192000"/>
                <a:gd name="connsiteY1188" fmla="*/ 688192 h 1608850"/>
                <a:gd name="connsiteX1189" fmla="*/ 8307844 w 12192000"/>
                <a:gd name="connsiteY1189" fmla="*/ 688192 h 1608850"/>
                <a:gd name="connsiteX1190" fmla="*/ 8307844 w 12192000"/>
                <a:gd name="connsiteY1190" fmla="*/ 675221 h 1608850"/>
                <a:gd name="connsiteX1191" fmla="*/ 8336217 w 12192000"/>
                <a:gd name="connsiteY1191" fmla="*/ 675221 h 1608850"/>
                <a:gd name="connsiteX1192" fmla="*/ 8348377 w 12192000"/>
                <a:gd name="connsiteY1192" fmla="*/ 670897 h 1608850"/>
                <a:gd name="connsiteX1193" fmla="*/ 8368645 w 12192000"/>
                <a:gd name="connsiteY1193" fmla="*/ 675221 h 1608850"/>
                <a:gd name="connsiteX1194" fmla="*/ 8368645 w 12192000"/>
                <a:gd name="connsiteY1194" fmla="*/ 657927 h 1608850"/>
                <a:gd name="connsiteX1195" fmla="*/ 8376752 w 12192000"/>
                <a:gd name="connsiteY1195" fmla="*/ 657927 h 1608850"/>
                <a:gd name="connsiteX1196" fmla="*/ 8376752 w 12192000"/>
                <a:gd name="connsiteY1196" fmla="*/ 644956 h 1608850"/>
                <a:gd name="connsiteX1197" fmla="*/ 8433498 w 12192000"/>
                <a:gd name="connsiteY1197" fmla="*/ 644956 h 1608850"/>
                <a:gd name="connsiteX1198" fmla="*/ 8433498 w 12192000"/>
                <a:gd name="connsiteY1198" fmla="*/ 614691 h 1608850"/>
                <a:gd name="connsiteX1199" fmla="*/ 8451738 w 12192000"/>
                <a:gd name="connsiteY1199" fmla="*/ 614691 h 1608850"/>
                <a:gd name="connsiteX1200" fmla="*/ 8451738 w 12192000"/>
                <a:gd name="connsiteY1200" fmla="*/ 608206 h 1608850"/>
                <a:gd name="connsiteX1201" fmla="*/ 8463898 w 12192000"/>
                <a:gd name="connsiteY1201" fmla="*/ 608206 h 1608850"/>
                <a:gd name="connsiteX1202" fmla="*/ 8463898 w 12192000"/>
                <a:gd name="connsiteY1202" fmla="*/ 614691 h 1608850"/>
                <a:gd name="connsiteX1203" fmla="*/ 8480112 w 12192000"/>
                <a:gd name="connsiteY1203" fmla="*/ 614691 h 1608850"/>
                <a:gd name="connsiteX1204" fmla="*/ 8480112 w 12192000"/>
                <a:gd name="connsiteY1204" fmla="*/ 664412 h 1608850"/>
                <a:gd name="connsiteX1205" fmla="*/ 8512540 w 12192000"/>
                <a:gd name="connsiteY1205" fmla="*/ 664412 h 1608850"/>
                <a:gd name="connsiteX1206" fmla="*/ 8512540 w 12192000"/>
                <a:gd name="connsiteY1206" fmla="*/ 638471 h 1608850"/>
                <a:gd name="connsiteX1207" fmla="*/ 8551046 w 12192000"/>
                <a:gd name="connsiteY1207" fmla="*/ 638471 h 1608850"/>
                <a:gd name="connsiteX1208" fmla="*/ 8551046 w 12192000"/>
                <a:gd name="connsiteY1208" fmla="*/ 608206 h 1608850"/>
                <a:gd name="connsiteX1209" fmla="*/ 8599688 w 12192000"/>
                <a:gd name="connsiteY1209" fmla="*/ 608206 h 1608850"/>
                <a:gd name="connsiteX1210" fmla="*/ 8599688 w 12192000"/>
                <a:gd name="connsiteY1210" fmla="*/ 719362 h 1608850"/>
                <a:gd name="connsiteX1211" fmla="*/ 8599688 w 12192000"/>
                <a:gd name="connsiteY1211" fmla="*/ 733141 h 1608850"/>
                <a:gd name="connsiteX1212" fmla="*/ 8665562 w 12192000"/>
                <a:gd name="connsiteY1212" fmla="*/ 733141 h 1608850"/>
                <a:gd name="connsiteX1213" fmla="*/ 8665562 w 12192000"/>
                <a:gd name="connsiteY1213" fmla="*/ 838913 h 1608850"/>
                <a:gd name="connsiteX1214" fmla="*/ 8665562 w 12192000"/>
                <a:gd name="connsiteY1214" fmla="*/ 862160 h 1608850"/>
                <a:gd name="connsiteX1215" fmla="*/ 8680522 w 12192000"/>
                <a:gd name="connsiteY1215" fmla="*/ 862160 h 1608850"/>
                <a:gd name="connsiteX1216" fmla="*/ 8680522 w 12192000"/>
                <a:gd name="connsiteY1216" fmla="*/ 860998 h 1608850"/>
                <a:gd name="connsiteX1217" fmla="*/ 8680522 w 12192000"/>
                <a:gd name="connsiteY1217" fmla="*/ 852862 h 1608850"/>
                <a:gd name="connsiteX1218" fmla="*/ 8725102 w 12192000"/>
                <a:gd name="connsiteY1218" fmla="*/ 852862 h 1608850"/>
                <a:gd name="connsiteX1219" fmla="*/ 8725102 w 12192000"/>
                <a:gd name="connsiteY1219" fmla="*/ 855477 h 1608850"/>
                <a:gd name="connsiteX1220" fmla="*/ 8725102 w 12192000"/>
                <a:gd name="connsiteY1220" fmla="*/ 861131 h 1608850"/>
                <a:gd name="connsiteX1221" fmla="*/ 8733569 w 12192000"/>
                <a:gd name="connsiteY1221" fmla="*/ 852574 h 1608850"/>
                <a:gd name="connsiteX1222" fmla="*/ 8729111 w 12192000"/>
                <a:gd name="connsiteY1222" fmla="*/ 850249 h 1608850"/>
                <a:gd name="connsiteX1223" fmla="*/ 8729111 w 12192000"/>
                <a:gd name="connsiteY1223" fmla="*/ 843275 h 1608850"/>
                <a:gd name="connsiteX1224" fmla="*/ 8735797 w 12192000"/>
                <a:gd name="connsiteY1224" fmla="*/ 840950 h 1608850"/>
                <a:gd name="connsiteX1225" fmla="*/ 8735797 w 12192000"/>
                <a:gd name="connsiteY1225" fmla="*/ 831652 h 1608850"/>
                <a:gd name="connsiteX1226" fmla="*/ 8740256 w 12192000"/>
                <a:gd name="connsiteY1226" fmla="*/ 831652 h 1608850"/>
                <a:gd name="connsiteX1227" fmla="*/ 8740256 w 12192000"/>
                <a:gd name="connsiteY1227" fmla="*/ 810730 h 1608850"/>
                <a:gd name="connsiteX1228" fmla="*/ 8735797 w 12192000"/>
                <a:gd name="connsiteY1228" fmla="*/ 810730 h 1608850"/>
                <a:gd name="connsiteX1229" fmla="*/ 8735797 w 12192000"/>
                <a:gd name="connsiteY1229" fmla="*/ 806081 h 1608850"/>
                <a:gd name="connsiteX1230" fmla="*/ 8740256 w 12192000"/>
                <a:gd name="connsiteY1230" fmla="*/ 803756 h 1608850"/>
                <a:gd name="connsiteX1231" fmla="*/ 8751401 w 12192000"/>
                <a:gd name="connsiteY1231" fmla="*/ 787483 h 1608850"/>
                <a:gd name="connsiteX1232" fmla="*/ 8753629 w 12192000"/>
                <a:gd name="connsiteY1232" fmla="*/ 778185 h 1608850"/>
                <a:gd name="connsiteX1233" fmla="*/ 8753629 w 12192000"/>
                <a:gd name="connsiteY1233" fmla="*/ 752614 h 1608850"/>
                <a:gd name="connsiteX1234" fmla="*/ 8753909 w 12192000"/>
                <a:gd name="connsiteY1234" fmla="*/ 751742 h 1608850"/>
                <a:gd name="connsiteX1235" fmla="*/ 8755767 w 12192000"/>
                <a:gd name="connsiteY1235" fmla="*/ 745928 h 1608850"/>
                <a:gd name="connsiteX1236" fmla="*/ 8754080 w 12192000"/>
                <a:gd name="connsiteY1236" fmla="*/ 745928 h 1608850"/>
                <a:gd name="connsiteX1237" fmla="*/ 8754080 w 12192000"/>
                <a:gd name="connsiteY1237" fmla="*/ 744766 h 1608850"/>
                <a:gd name="connsiteX1238" fmla="*/ 8754080 w 12192000"/>
                <a:gd name="connsiteY1238" fmla="*/ 736629 h 1608850"/>
                <a:gd name="connsiteX1239" fmla="*/ 8755194 w 12192000"/>
                <a:gd name="connsiteY1239" fmla="*/ 736629 h 1608850"/>
                <a:gd name="connsiteX1240" fmla="*/ 8762996 w 12192000"/>
                <a:gd name="connsiteY1240" fmla="*/ 736629 h 1608850"/>
                <a:gd name="connsiteX1241" fmla="*/ 8762996 w 12192000"/>
                <a:gd name="connsiteY1241" fmla="*/ 735467 h 1608850"/>
                <a:gd name="connsiteX1242" fmla="*/ 8762996 w 12192000"/>
                <a:gd name="connsiteY1242" fmla="*/ 727331 h 1608850"/>
                <a:gd name="connsiteX1243" fmla="*/ 8761881 w 12192000"/>
                <a:gd name="connsiteY1243" fmla="*/ 727331 h 1608850"/>
                <a:gd name="connsiteX1244" fmla="*/ 8754080 w 12192000"/>
                <a:gd name="connsiteY1244" fmla="*/ 727331 h 1608850"/>
                <a:gd name="connsiteX1245" fmla="*/ 8754080 w 12192000"/>
                <a:gd name="connsiteY1245" fmla="*/ 726168 h 1608850"/>
                <a:gd name="connsiteX1246" fmla="*/ 8754080 w 12192000"/>
                <a:gd name="connsiteY1246" fmla="*/ 718032 h 1608850"/>
                <a:gd name="connsiteX1247" fmla="*/ 8755194 w 12192000"/>
                <a:gd name="connsiteY1247" fmla="*/ 718032 h 1608850"/>
                <a:gd name="connsiteX1248" fmla="*/ 8762996 w 12192000"/>
                <a:gd name="connsiteY1248" fmla="*/ 718032 h 1608850"/>
                <a:gd name="connsiteX1249" fmla="*/ 8762996 w 12192000"/>
                <a:gd name="connsiteY1249" fmla="*/ 717160 h 1608850"/>
                <a:gd name="connsiteX1250" fmla="*/ 8762996 w 12192000"/>
                <a:gd name="connsiteY1250" fmla="*/ 711058 h 1608850"/>
                <a:gd name="connsiteX1251" fmla="*/ 8761881 w 12192000"/>
                <a:gd name="connsiteY1251" fmla="*/ 711058 h 1608850"/>
                <a:gd name="connsiteX1252" fmla="*/ 8754080 w 12192000"/>
                <a:gd name="connsiteY1252" fmla="*/ 711058 h 1608850"/>
                <a:gd name="connsiteX1253" fmla="*/ 8754080 w 12192000"/>
                <a:gd name="connsiteY1253" fmla="*/ 709896 h 1608850"/>
                <a:gd name="connsiteX1254" fmla="*/ 8754080 w 12192000"/>
                <a:gd name="connsiteY1254" fmla="*/ 701759 h 1608850"/>
                <a:gd name="connsiteX1255" fmla="*/ 8755194 w 12192000"/>
                <a:gd name="connsiteY1255" fmla="*/ 701759 h 1608850"/>
                <a:gd name="connsiteX1256" fmla="*/ 8762996 w 12192000"/>
                <a:gd name="connsiteY1256" fmla="*/ 701759 h 1608850"/>
                <a:gd name="connsiteX1257" fmla="*/ 8761881 w 12192000"/>
                <a:gd name="connsiteY1257" fmla="*/ 700016 h 1608850"/>
                <a:gd name="connsiteX1258" fmla="*/ 8754080 w 12192000"/>
                <a:gd name="connsiteY1258" fmla="*/ 687812 h 1608850"/>
                <a:gd name="connsiteX1259" fmla="*/ 8754080 w 12192000"/>
                <a:gd name="connsiteY1259" fmla="*/ 650617 h 1608850"/>
                <a:gd name="connsiteX1260" fmla="*/ 8903424 w 12192000"/>
                <a:gd name="connsiteY1260" fmla="*/ 650617 h 1608850"/>
                <a:gd name="connsiteX1261" fmla="*/ 8905096 w 12192000"/>
                <a:gd name="connsiteY1261" fmla="*/ 653232 h 1608850"/>
                <a:gd name="connsiteX1262" fmla="*/ 8908543 w 12192000"/>
                <a:gd name="connsiteY1262" fmla="*/ 658626 h 1608850"/>
                <a:gd name="connsiteX1263" fmla="*/ 8908543 w 12192000"/>
                <a:gd name="connsiteY1263" fmla="*/ 647687 h 1608850"/>
                <a:gd name="connsiteX1264" fmla="*/ 8908543 w 12192000"/>
                <a:gd name="connsiteY1264" fmla="*/ 607460 h 1608850"/>
                <a:gd name="connsiteX1265" fmla="*/ 8910570 w 12192000"/>
                <a:gd name="connsiteY1265" fmla="*/ 607460 h 1608850"/>
                <a:gd name="connsiteX1266" fmla="*/ 8924757 w 12192000"/>
                <a:gd name="connsiteY1266" fmla="*/ 607460 h 1608850"/>
                <a:gd name="connsiteX1267" fmla="*/ 8924757 w 12192000"/>
                <a:gd name="connsiteY1267" fmla="*/ 515723 h 1608850"/>
                <a:gd name="connsiteX1268" fmla="*/ 8924757 w 12192000"/>
                <a:gd name="connsiteY1268" fmla="*/ 490724 h 1608850"/>
                <a:gd name="connsiteX1269" fmla="*/ 9078786 w 12192000"/>
                <a:gd name="connsiteY1269" fmla="*/ 490724 h 1608850"/>
                <a:gd name="connsiteX1270" fmla="*/ 9078786 w 12192000"/>
                <a:gd name="connsiteY1270" fmla="*/ 506306 h 1608850"/>
                <a:gd name="connsiteX1271" fmla="*/ 9078786 w 12192000"/>
                <a:gd name="connsiteY1271" fmla="*/ 611783 h 1608850"/>
                <a:gd name="connsiteX1272" fmla="*/ 9080306 w 12192000"/>
                <a:gd name="connsiteY1272" fmla="*/ 611513 h 1608850"/>
                <a:gd name="connsiteX1273" fmla="*/ 9090946 w 12192000"/>
                <a:gd name="connsiteY1273" fmla="*/ 609622 h 1608850"/>
                <a:gd name="connsiteX1274" fmla="*/ 9088919 w 12192000"/>
                <a:gd name="connsiteY1274" fmla="*/ 698254 h 1608850"/>
                <a:gd name="connsiteX1275" fmla="*/ 9090439 w 12192000"/>
                <a:gd name="connsiteY1275" fmla="*/ 698525 h 1608850"/>
                <a:gd name="connsiteX1276" fmla="*/ 9101079 w 12192000"/>
                <a:gd name="connsiteY1276" fmla="*/ 700416 h 1608850"/>
                <a:gd name="connsiteX1277" fmla="*/ 9101332 w 12192000"/>
                <a:gd name="connsiteY1277" fmla="*/ 701227 h 1608850"/>
                <a:gd name="connsiteX1278" fmla="*/ 9103106 w 12192000"/>
                <a:gd name="connsiteY1278" fmla="*/ 706902 h 1608850"/>
                <a:gd name="connsiteX1279" fmla="*/ 9103866 w 12192000"/>
                <a:gd name="connsiteY1279" fmla="*/ 704470 h 1608850"/>
                <a:gd name="connsiteX1280" fmla="*/ 9109186 w 12192000"/>
                <a:gd name="connsiteY1280" fmla="*/ 687446 h 1608850"/>
                <a:gd name="connsiteX1281" fmla="*/ 9110959 w 12192000"/>
                <a:gd name="connsiteY1281" fmla="*/ 687446 h 1608850"/>
                <a:gd name="connsiteX1282" fmla="*/ 9123373 w 12192000"/>
                <a:gd name="connsiteY1282" fmla="*/ 687446 h 1608850"/>
                <a:gd name="connsiteX1283" fmla="*/ 9123373 w 12192000"/>
                <a:gd name="connsiteY1283" fmla="*/ 719872 h 1608850"/>
                <a:gd name="connsiteX1284" fmla="*/ 9124386 w 12192000"/>
                <a:gd name="connsiteY1284" fmla="*/ 720413 h 1608850"/>
                <a:gd name="connsiteX1285" fmla="*/ 9131480 w 12192000"/>
                <a:gd name="connsiteY1285" fmla="*/ 724196 h 1608850"/>
                <a:gd name="connsiteX1286" fmla="*/ 9131480 w 12192000"/>
                <a:gd name="connsiteY1286" fmla="*/ 725547 h 1608850"/>
                <a:gd name="connsiteX1287" fmla="*/ 9131480 w 12192000"/>
                <a:gd name="connsiteY1287" fmla="*/ 735005 h 1608850"/>
                <a:gd name="connsiteX1288" fmla="*/ 9176067 w 12192000"/>
                <a:gd name="connsiteY1288" fmla="*/ 735005 h 1608850"/>
                <a:gd name="connsiteX1289" fmla="*/ 9176067 w 12192000"/>
                <a:gd name="connsiteY1289" fmla="*/ 736086 h 1608850"/>
                <a:gd name="connsiteX1290" fmla="*/ 9176067 w 12192000"/>
                <a:gd name="connsiteY1290" fmla="*/ 743652 h 1608850"/>
                <a:gd name="connsiteX1291" fmla="*/ 9178093 w 12192000"/>
                <a:gd name="connsiteY1291" fmla="*/ 743652 h 1608850"/>
                <a:gd name="connsiteX1292" fmla="*/ 9192280 w 12192000"/>
                <a:gd name="connsiteY1292" fmla="*/ 743652 h 1608850"/>
                <a:gd name="connsiteX1293" fmla="*/ 9192280 w 12192000"/>
                <a:gd name="connsiteY1293" fmla="*/ 713387 h 1608850"/>
                <a:gd name="connsiteX1294" fmla="*/ 9236867 w 12192000"/>
                <a:gd name="connsiteY1294" fmla="*/ 713387 h 1608850"/>
                <a:gd name="connsiteX1295" fmla="*/ 9236867 w 12192000"/>
                <a:gd name="connsiteY1295" fmla="*/ 712036 h 1608850"/>
                <a:gd name="connsiteX1296" fmla="*/ 9236867 w 12192000"/>
                <a:gd name="connsiteY1296" fmla="*/ 702578 h 1608850"/>
                <a:gd name="connsiteX1297" fmla="*/ 9237881 w 12192000"/>
                <a:gd name="connsiteY1297" fmla="*/ 702578 h 1608850"/>
                <a:gd name="connsiteX1298" fmla="*/ 9244974 w 12192000"/>
                <a:gd name="connsiteY1298" fmla="*/ 702578 h 1608850"/>
                <a:gd name="connsiteX1299" fmla="*/ 9244974 w 12192000"/>
                <a:gd name="connsiteY1299" fmla="*/ 700687 h 1608850"/>
                <a:gd name="connsiteX1300" fmla="*/ 9244974 w 12192000"/>
                <a:gd name="connsiteY1300" fmla="*/ 687446 h 1608850"/>
                <a:gd name="connsiteX1301" fmla="*/ 9245734 w 12192000"/>
                <a:gd name="connsiteY1301" fmla="*/ 687446 h 1608850"/>
                <a:gd name="connsiteX1302" fmla="*/ 9251054 w 12192000"/>
                <a:gd name="connsiteY1302" fmla="*/ 687446 h 1608850"/>
                <a:gd name="connsiteX1303" fmla="*/ 9251054 w 12192000"/>
                <a:gd name="connsiteY1303" fmla="*/ 686365 h 1608850"/>
                <a:gd name="connsiteX1304" fmla="*/ 9251054 w 12192000"/>
                <a:gd name="connsiteY1304" fmla="*/ 678798 h 1608850"/>
                <a:gd name="connsiteX1305" fmla="*/ 9253081 w 12192000"/>
                <a:gd name="connsiteY1305" fmla="*/ 678798 h 1608850"/>
                <a:gd name="connsiteX1306" fmla="*/ 9267268 w 12192000"/>
                <a:gd name="connsiteY1306" fmla="*/ 678798 h 1608850"/>
                <a:gd name="connsiteX1307" fmla="*/ 9267268 w 12192000"/>
                <a:gd name="connsiteY1307" fmla="*/ 679879 h 1608850"/>
                <a:gd name="connsiteX1308" fmla="*/ 9267268 w 12192000"/>
                <a:gd name="connsiteY1308" fmla="*/ 687446 h 1608850"/>
                <a:gd name="connsiteX1309" fmla="*/ 9289561 w 12192000"/>
                <a:gd name="connsiteY1309" fmla="*/ 687446 h 1608850"/>
                <a:gd name="connsiteX1310" fmla="*/ 9289561 w 12192000"/>
                <a:gd name="connsiteY1310" fmla="*/ 685554 h 1608850"/>
                <a:gd name="connsiteX1311" fmla="*/ 9289561 w 12192000"/>
                <a:gd name="connsiteY1311" fmla="*/ 672313 h 1608850"/>
                <a:gd name="connsiteX1312" fmla="*/ 9291335 w 12192000"/>
                <a:gd name="connsiteY1312" fmla="*/ 672313 h 1608850"/>
                <a:gd name="connsiteX1313" fmla="*/ 9303748 w 12192000"/>
                <a:gd name="connsiteY1313" fmla="*/ 672313 h 1608850"/>
                <a:gd name="connsiteX1314" fmla="*/ 9303748 w 12192000"/>
                <a:gd name="connsiteY1314" fmla="*/ 696093 h 1608850"/>
                <a:gd name="connsiteX1315" fmla="*/ 9304762 w 12192000"/>
                <a:gd name="connsiteY1315" fmla="*/ 696093 h 1608850"/>
                <a:gd name="connsiteX1316" fmla="*/ 9311855 w 12192000"/>
                <a:gd name="connsiteY1316" fmla="*/ 696093 h 1608850"/>
                <a:gd name="connsiteX1317" fmla="*/ 9311855 w 12192000"/>
                <a:gd name="connsiteY1317" fmla="*/ 695012 h 1608850"/>
                <a:gd name="connsiteX1318" fmla="*/ 9311855 w 12192000"/>
                <a:gd name="connsiteY1318" fmla="*/ 687446 h 1608850"/>
                <a:gd name="connsiteX1319" fmla="*/ 9313628 w 12192000"/>
                <a:gd name="connsiteY1319" fmla="*/ 687446 h 1608850"/>
                <a:gd name="connsiteX1320" fmla="*/ 9326042 w 12192000"/>
                <a:gd name="connsiteY1320" fmla="*/ 687446 h 1608850"/>
                <a:gd name="connsiteX1321" fmla="*/ 9326042 w 12192000"/>
                <a:gd name="connsiteY1321" fmla="*/ 713387 h 1608850"/>
                <a:gd name="connsiteX1322" fmla="*/ 9328069 w 12192000"/>
                <a:gd name="connsiteY1322" fmla="*/ 713387 h 1608850"/>
                <a:gd name="connsiteX1323" fmla="*/ 9342255 w 12192000"/>
                <a:gd name="connsiteY1323" fmla="*/ 713387 h 1608850"/>
                <a:gd name="connsiteX1324" fmla="*/ 9342255 w 12192000"/>
                <a:gd name="connsiteY1324" fmla="*/ 715008 h 1608850"/>
                <a:gd name="connsiteX1325" fmla="*/ 9342255 w 12192000"/>
                <a:gd name="connsiteY1325" fmla="*/ 726358 h 1608850"/>
                <a:gd name="connsiteX1326" fmla="*/ 9343015 w 12192000"/>
                <a:gd name="connsiteY1326" fmla="*/ 726358 h 1608850"/>
                <a:gd name="connsiteX1327" fmla="*/ 9348336 w 12192000"/>
                <a:gd name="connsiteY1327" fmla="*/ 726358 h 1608850"/>
                <a:gd name="connsiteX1328" fmla="*/ 9348336 w 12192000"/>
                <a:gd name="connsiteY1328" fmla="*/ 725547 h 1608850"/>
                <a:gd name="connsiteX1329" fmla="*/ 9348336 w 12192000"/>
                <a:gd name="connsiteY1329" fmla="*/ 719872 h 1608850"/>
                <a:gd name="connsiteX1330" fmla="*/ 9378736 w 12192000"/>
                <a:gd name="connsiteY1330" fmla="*/ 719872 h 1608850"/>
                <a:gd name="connsiteX1331" fmla="*/ 9378736 w 12192000"/>
                <a:gd name="connsiteY1331" fmla="*/ 743652 h 1608850"/>
                <a:gd name="connsiteX1332" fmla="*/ 9379749 w 12192000"/>
                <a:gd name="connsiteY1332" fmla="*/ 743652 h 1608850"/>
                <a:gd name="connsiteX1333" fmla="*/ 9386843 w 12192000"/>
                <a:gd name="connsiteY1333" fmla="*/ 743652 h 1608850"/>
                <a:gd name="connsiteX1334" fmla="*/ 9386843 w 12192000"/>
                <a:gd name="connsiteY1334" fmla="*/ 744733 h 1608850"/>
                <a:gd name="connsiteX1335" fmla="*/ 9386843 w 12192000"/>
                <a:gd name="connsiteY1335" fmla="*/ 752299 h 1608850"/>
                <a:gd name="connsiteX1336" fmla="*/ 9387603 w 12192000"/>
                <a:gd name="connsiteY1336" fmla="*/ 752299 h 1608850"/>
                <a:gd name="connsiteX1337" fmla="*/ 9392923 w 12192000"/>
                <a:gd name="connsiteY1337" fmla="*/ 752299 h 1608850"/>
                <a:gd name="connsiteX1338" fmla="*/ 9392923 w 12192000"/>
                <a:gd name="connsiteY1338" fmla="*/ 750137 h 1608850"/>
                <a:gd name="connsiteX1339" fmla="*/ 9392923 w 12192000"/>
                <a:gd name="connsiteY1339" fmla="*/ 735005 h 1608850"/>
                <a:gd name="connsiteX1340" fmla="*/ 9393936 w 12192000"/>
                <a:gd name="connsiteY1340" fmla="*/ 735005 h 1608850"/>
                <a:gd name="connsiteX1341" fmla="*/ 9401030 w 12192000"/>
                <a:gd name="connsiteY1341" fmla="*/ 735005 h 1608850"/>
                <a:gd name="connsiteX1342" fmla="*/ 9401030 w 12192000"/>
                <a:gd name="connsiteY1342" fmla="*/ 736086 h 1608850"/>
                <a:gd name="connsiteX1343" fmla="*/ 9401030 w 12192000"/>
                <a:gd name="connsiteY1343" fmla="*/ 743652 h 1608850"/>
                <a:gd name="connsiteX1344" fmla="*/ 9406350 w 12192000"/>
                <a:gd name="connsiteY1344" fmla="*/ 741659 h 1608850"/>
                <a:gd name="connsiteX1345" fmla="*/ 9407110 w 12192000"/>
                <a:gd name="connsiteY1345" fmla="*/ 740679 h 1608850"/>
                <a:gd name="connsiteX1346" fmla="*/ 9407110 w 12192000"/>
                <a:gd name="connsiteY1346" fmla="*/ 735005 h 1608850"/>
                <a:gd name="connsiteX1347" fmla="*/ 9445617 w 12192000"/>
                <a:gd name="connsiteY1347" fmla="*/ 735005 h 1608850"/>
                <a:gd name="connsiteX1348" fmla="*/ 9445617 w 12192000"/>
                <a:gd name="connsiteY1348" fmla="*/ 758784 h 1608850"/>
                <a:gd name="connsiteX1349" fmla="*/ 9447643 w 12192000"/>
                <a:gd name="connsiteY1349" fmla="*/ 758784 h 1608850"/>
                <a:gd name="connsiteX1350" fmla="*/ 9461830 w 12192000"/>
                <a:gd name="connsiteY1350" fmla="*/ 758784 h 1608850"/>
                <a:gd name="connsiteX1351" fmla="*/ 9461830 w 12192000"/>
                <a:gd name="connsiteY1351" fmla="*/ 759865 h 1608850"/>
                <a:gd name="connsiteX1352" fmla="*/ 9461830 w 12192000"/>
                <a:gd name="connsiteY1352" fmla="*/ 767431 h 1608850"/>
                <a:gd name="connsiteX1353" fmla="*/ 9463604 w 12192000"/>
                <a:gd name="connsiteY1353" fmla="*/ 767431 h 1608850"/>
                <a:gd name="connsiteX1354" fmla="*/ 9476017 w 12192000"/>
                <a:gd name="connsiteY1354" fmla="*/ 767431 h 1608850"/>
                <a:gd name="connsiteX1355" fmla="*/ 9476017 w 12192000"/>
                <a:gd name="connsiteY1355" fmla="*/ 743652 h 1608850"/>
                <a:gd name="connsiteX1356" fmla="*/ 9477030 w 12192000"/>
                <a:gd name="connsiteY1356" fmla="*/ 743652 h 1608850"/>
                <a:gd name="connsiteX1357" fmla="*/ 9484124 w 12192000"/>
                <a:gd name="connsiteY1357" fmla="*/ 743652 h 1608850"/>
                <a:gd name="connsiteX1358" fmla="*/ 9484124 w 12192000"/>
                <a:gd name="connsiteY1358" fmla="*/ 711225 h 1608850"/>
                <a:gd name="connsiteX1359" fmla="*/ 9485137 w 12192000"/>
                <a:gd name="connsiteY1359" fmla="*/ 711225 h 1608850"/>
                <a:gd name="connsiteX1360" fmla="*/ 9492231 w 12192000"/>
                <a:gd name="connsiteY1360" fmla="*/ 711225 h 1608850"/>
                <a:gd name="connsiteX1361" fmla="*/ 9492231 w 12192000"/>
                <a:gd name="connsiteY1361" fmla="*/ 709334 h 1608850"/>
                <a:gd name="connsiteX1362" fmla="*/ 9492231 w 12192000"/>
                <a:gd name="connsiteY1362" fmla="*/ 696093 h 1608850"/>
                <a:gd name="connsiteX1363" fmla="*/ 9490964 w 12192000"/>
                <a:gd name="connsiteY1363" fmla="*/ 694471 h 1608850"/>
                <a:gd name="connsiteX1364" fmla="*/ 9496284 w 12192000"/>
                <a:gd name="connsiteY1364" fmla="*/ 683122 h 1608850"/>
                <a:gd name="connsiteX1365" fmla="*/ 9504391 w 12192000"/>
                <a:gd name="connsiteY1365" fmla="*/ 711225 h 1608850"/>
                <a:gd name="connsiteX1366" fmla="*/ 9505151 w 12192000"/>
                <a:gd name="connsiteY1366" fmla="*/ 711225 h 1608850"/>
                <a:gd name="connsiteX1367" fmla="*/ 9510471 w 12192000"/>
                <a:gd name="connsiteY1367" fmla="*/ 711225 h 1608850"/>
                <a:gd name="connsiteX1368" fmla="*/ 9510471 w 12192000"/>
                <a:gd name="connsiteY1368" fmla="*/ 605298 h 1608850"/>
                <a:gd name="connsiteX1369" fmla="*/ 9511991 w 12192000"/>
                <a:gd name="connsiteY1369" fmla="*/ 605298 h 1608850"/>
                <a:gd name="connsiteX1370" fmla="*/ 9522631 w 12192000"/>
                <a:gd name="connsiteY1370" fmla="*/ 605298 h 1608850"/>
                <a:gd name="connsiteX1371" fmla="*/ 9522631 w 12192000"/>
                <a:gd name="connsiteY1371" fmla="*/ 557739 h 1608850"/>
                <a:gd name="connsiteX1372" fmla="*/ 9548978 w 12192000"/>
                <a:gd name="connsiteY1372" fmla="*/ 557739 h 1608850"/>
                <a:gd name="connsiteX1373" fmla="*/ 9548978 w 12192000"/>
                <a:gd name="connsiteY1373" fmla="*/ 536121 h 1608850"/>
                <a:gd name="connsiteX1374" fmla="*/ 9583432 w 12192000"/>
                <a:gd name="connsiteY1374" fmla="*/ 536121 h 1608850"/>
                <a:gd name="connsiteX1375" fmla="*/ 9583432 w 12192000"/>
                <a:gd name="connsiteY1375" fmla="*/ 538553 h 1608850"/>
                <a:gd name="connsiteX1376" fmla="*/ 9583432 w 12192000"/>
                <a:gd name="connsiteY1376" fmla="*/ 555577 h 1608850"/>
                <a:gd name="connsiteX1377" fmla="*/ 9585712 w 12192000"/>
                <a:gd name="connsiteY1377" fmla="*/ 555577 h 1608850"/>
                <a:gd name="connsiteX1378" fmla="*/ 9601672 w 12192000"/>
                <a:gd name="connsiteY1378" fmla="*/ 555577 h 1608850"/>
                <a:gd name="connsiteX1379" fmla="*/ 9601672 w 12192000"/>
                <a:gd name="connsiteY1379" fmla="*/ 603136 h 1608850"/>
                <a:gd name="connsiteX1380" fmla="*/ 9602685 w 12192000"/>
                <a:gd name="connsiteY1380" fmla="*/ 603136 h 1608850"/>
                <a:gd name="connsiteX1381" fmla="*/ 9609779 w 12192000"/>
                <a:gd name="connsiteY1381" fmla="*/ 603136 h 1608850"/>
                <a:gd name="connsiteX1382" fmla="*/ 9623966 w 12192000"/>
                <a:gd name="connsiteY1382" fmla="*/ 607460 h 1608850"/>
                <a:gd name="connsiteX1383" fmla="*/ 9623966 w 12192000"/>
                <a:gd name="connsiteY1383" fmla="*/ 646372 h 1608850"/>
                <a:gd name="connsiteX1384" fmla="*/ 9624979 w 12192000"/>
                <a:gd name="connsiteY1384" fmla="*/ 646372 h 1608850"/>
                <a:gd name="connsiteX1385" fmla="*/ 9632072 w 12192000"/>
                <a:gd name="connsiteY1385" fmla="*/ 646372 h 1608850"/>
                <a:gd name="connsiteX1386" fmla="*/ 9632072 w 12192000"/>
                <a:gd name="connsiteY1386" fmla="*/ 647993 h 1608850"/>
                <a:gd name="connsiteX1387" fmla="*/ 9632072 w 12192000"/>
                <a:gd name="connsiteY1387" fmla="*/ 659342 h 1608850"/>
                <a:gd name="connsiteX1388" fmla="*/ 9634099 w 12192000"/>
                <a:gd name="connsiteY1388" fmla="*/ 659342 h 1608850"/>
                <a:gd name="connsiteX1389" fmla="*/ 9648286 w 12192000"/>
                <a:gd name="connsiteY1389" fmla="*/ 659342 h 1608850"/>
                <a:gd name="connsiteX1390" fmla="*/ 9654366 w 12192000"/>
                <a:gd name="connsiteY1390" fmla="*/ 665828 h 1608850"/>
                <a:gd name="connsiteX1391" fmla="*/ 9654366 w 12192000"/>
                <a:gd name="connsiteY1391" fmla="*/ 687446 h 1608850"/>
                <a:gd name="connsiteX1392" fmla="*/ 9656646 w 12192000"/>
                <a:gd name="connsiteY1392" fmla="*/ 687446 h 1608850"/>
                <a:gd name="connsiteX1393" fmla="*/ 9672606 w 12192000"/>
                <a:gd name="connsiteY1393" fmla="*/ 687446 h 1608850"/>
                <a:gd name="connsiteX1394" fmla="*/ 9672606 w 12192000"/>
                <a:gd name="connsiteY1394" fmla="*/ 688526 h 1608850"/>
                <a:gd name="connsiteX1395" fmla="*/ 9672606 w 12192000"/>
                <a:gd name="connsiteY1395" fmla="*/ 696093 h 1608850"/>
                <a:gd name="connsiteX1396" fmla="*/ 9673873 w 12192000"/>
                <a:gd name="connsiteY1396" fmla="*/ 696093 h 1608850"/>
                <a:gd name="connsiteX1397" fmla="*/ 9682740 w 12192000"/>
                <a:gd name="connsiteY1397" fmla="*/ 696093 h 1608850"/>
                <a:gd name="connsiteX1398" fmla="*/ 9682740 w 12192000"/>
                <a:gd name="connsiteY1398" fmla="*/ 698254 h 1608850"/>
                <a:gd name="connsiteX1399" fmla="*/ 9682740 w 12192000"/>
                <a:gd name="connsiteY1399" fmla="*/ 713387 h 1608850"/>
                <a:gd name="connsiteX1400" fmla="*/ 9686793 w 12192000"/>
                <a:gd name="connsiteY1400" fmla="*/ 711495 h 1608850"/>
                <a:gd name="connsiteX1401" fmla="*/ 9686793 w 12192000"/>
                <a:gd name="connsiteY1401" fmla="*/ 698254 h 1608850"/>
                <a:gd name="connsiteX1402" fmla="*/ 9687806 w 12192000"/>
                <a:gd name="connsiteY1402" fmla="*/ 698254 h 1608850"/>
                <a:gd name="connsiteX1403" fmla="*/ 9694900 w 12192000"/>
                <a:gd name="connsiteY1403" fmla="*/ 698254 h 1608850"/>
                <a:gd name="connsiteX1404" fmla="*/ 9694900 w 12192000"/>
                <a:gd name="connsiteY1404" fmla="*/ 699876 h 1608850"/>
                <a:gd name="connsiteX1405" fmla="*/ 9694900 w 12192000"/>
                <a:gd name="connsiteY1405" fmla="*/ 711225 h 1608850"/>
                <a:gd name="connsiteX1406" fmla="*/ 9695660 w 12192000"/>
                <a:gd name="connsiteY1406" fmla="*/ 711225 h 1608850"/>
                <a:gd name="connsiteX1407" fmla="*/ 9700980 w 12192000"/>
                <a:gd name="connsiteY1407" fmla="*/ 711225 h 1608850"/>
                <a:gd name="connsiteX1408" fmla="*/ 9749620 w 12192000"/>
                <a:gd name="connsiteY1408" fmla="*/ 706902 h 1608850"/>
                <a:gd name="connsiteX1409" fmla="*/ 9749620 w 12192000"/>
                <a:gd name="connsiteY1409" fmla="*/ 708253 h 1608850"/>
                <a:gd name="connsiteX1410" fmla="*/ 9749620 w 12192000"/>
                <a:gd name="connsiteY1410" fmla="*/ 717710 h 1608850"/>
                <a:gd name="connsiteX1411" fmla="*/ 9750380 w 12192000"/>
                <a:gd name="connsiteY1411" fmla="*/ 717710 h 1608850"/>
                <a:gd name="connsiteX1412" fmla="*/ 9755702 w 12192000"/>
                <a:gd name="connsiteY1412" fmla="*/ 717710 h 1608850"/>
                <a:gd name="connsiteX1413" fmla="*/ 9755702 w 12192000"/>
                <a:gd name="connsiteY1413" fmla="*/ 719872 h 1608850"/>
                <a:gd name="connsiteX1414" fmla="*/ 9755702 w 12192000"/>
                <a:gd name="connsiteY1414" fmla="*/ 735005 h 1608850"/>
                <a:gd name="connsiteX1415" fmla="*/ 9757728 w 12192000"/>
                <a:gd name="connsiteY1415" fmla="*/ 733654 h 1608850"/>
                <a:gd name="connsiteX1416" fmla="*/ 9771914 w 12192000"/>
                <a:gd name="connsiteY1416" fmla="*/ 724196 h 1608850"/>
                <a:gd name="connsiteX1417" fmla="*/ 9777994 w 12192000"/>
                <a:gd name="connsiteY1417" fmla="*/ 683122 h 1608850"/>
                <a:gd name="connsiteX1418" fmla="*/ 9778754 w 12192000"/>
                <a:gd name="connsiteY1418" fmla="*/ 682852 h 1608850"/>
                <a:gd name="connsiteX1419" fmla="*/ 9784074 w 12192000"/>
                <a:gd name="connsiteY1419" fmla="*/ 680960 h 1608850"/>
                <a:gd name="connsiteX1420" fmla="*/ 9786102 w 12192000"/>
                <a:gd name="connsiteY1420" fmla="*/ 611783 h 1608850"/>
                <a:gd name="connsiteX1421" fmla="*/ 9788128 w 12192000"/>
                <a:gd name="connsiteY1421" fmla="*/ 680960 h 1608850"/>
                <a:gd name="connsiteX1422" fmla="*/ 9788888 w 12192000"/>
                <a:gd name="connsiteY1422" fmla="*/ 681230 h 1608850"/>
                <a:gd name="connsiteX1423" fmla="*/ 9794208 w 12192000"/>
                <a:gd name="connsiteY1423" fmla="*/ 683122 h 1608850"/>
                <a:gd name="connsiteX1424" fmla="*/ 9794208 w 12192000"/>
                <a:gd name="connsiteY1424" fmla="*/ 596651 h 1608850"/>
                <a:gd name="connsiteX1425" fmla="*/ 9798262 w 12192000"/>
                <a:gd name="connsiteY1425" fmla="*/ 564224 h 1608850"/>
                <a:gd name="connsiteX1426" fmla="*/ 9836768 w 12192000"/>
                <a:gd name="connsiteY1426" fmla="*/ 564224 h 1608850"/>
                <a:gd name="connsiteX1427" fmla="*/ 9836768 w 12192000"/>
                <a:gd name="connsiteY1427" fmla="*/ 596651 h 1608850"/>
                <a:gd name="connsiteX1428" fmla="*/ 9837528 w 12192000"/>
                <a:gd name="connsiteY1428" fmla="*/ 596651 h 1608850"/>
                <a:gd name="connsiteX1429" fmla="*/ 9842848 w 12192000"/>
                <a:gd name="connsiteY1429" fmla="*/ 596651 h 1608850"/>
                <a:gd name="connsiteX1430" fmla="*/ 9842848 w 12192000"/>
                <a:gd name="connsiteY1430" fmla="*/ 514503 h 1608850"/>
                <a:gd name="connsiteX1431" fmla="*/ 9844622 w 12192000"/>
                <a:gd name="connsiteY1431" fmla="*/ 514503 h 1608850"/>
                <a:gd name="connsiteX1432" fmla="*/ 9857036 w 12192000"/>
                <a:gd name="connsiteY1432" fmla="*/ 514503 h 1608850"/>
                <a:gd name="connsiteX1433" fmla="*/ 9857036 w 12192000"/>
                <a:gd name="connsiteY1433" fmla="*/ 512612 h 1608850"/>
                <a:gd name="connsiteX1434" fmla="*/ 9857036 w 12192000"/>
                <a:gd name="connsiteY1434" fmla="*/ 499371 h 1608850"/>
                <a:gd name="connsiteX1435" fmla="*/ 9879330 w 12192000"/>
                <a:gd name="connsiteY1435" fmla="*/ 499371 h 1608850"/>
                <a:gd name="connsiteX1436" fmla="*/ 9879330 w 12192000"/>
                <a:gd name="connsiteY1436" fmla="*/ 498290 h 1608850"/>
                <a:gd name="connsiteX1437" fmla="*/ 9879330 w 12192000"/>
                <a:gd name="connsiteY1437" fmla="*/ 490724 h 1608850"/>
                <a:gd name="connsiteX1438" fmla="*/ 9881102 w 12192000"/>
                <a:gd name="connsiteY1438" fmla="*/ 490724 h 1608850"/>
                <a:gd name="connsiteX1439" fmla="*/ 9893516 w 12192000"/>
                <a:gd name="connsiteY1439" fmla="*/ 490724 h 1608850"/>
                <a:gd name="connsiteX1440" fmla="*/ 9893516 w 12192000"/>
                <a:gd name="connsiteY1440" fmla="*/ 491805 h 1608850"/>
                <a:gd name="connsiteX1441" fmla="*/ 9893516 w 12192000"/>
                <a:gd name="connsiteY1441" fmla="*/ 499371 h 1608850"/>
                <a:gd name="connsiteX1442" fmla="*/ 9894276 w 12192000"/>
                <a:gd name="connsiteY1442" fmla="*/ 499371 h 1608850"/>
                <a:gd name="connsiteX1443" fmla="*/ 9899596 w 12192000"/>
                <a:gd name="connsiteY1443" fmla="*/ 499371 h 1608850"/>
                <a:gd name="connsiteX1444" fmla="*/ 9909730 w 12192000"/>
                <a:gd name="connsiteY1444" fmla="*/ 495047 h 1608850"/>
                <a:gd name="connsiteX1445" fmla="*/ 9913782 w 12192000"/>
                <a:gd name="connsiteY1445" fmla="*/ 498290 h 1608850"/>
                <a:gd name="connsiteX1446" fmla="*/ 9913782 w 12192000"/>
                <a:gd name="connsiteY1446" fmla="*/ 490724 h 1608850"/>
                <a:gd name="connsiteX1447" fmla="*/ 9916062 w 12192000"/>
                <a:gd name="connsiteY1447" fmla="*/ 490724 h 1608850"/>
                <a:gd name="connsiteX1448" fmla="*/ 9932024 w 12192000"/>
                <a:gd name="connsiteY1448" fmla="*/ 490724 h 1608850"/>
                <a:gd name="connsiteX1449" fmla="*/ 9932024 w 12192000"/>
                <a:gd name="connsiteY1449" fmla="*/ 491805 h 1608850"/>
                <a:gd name="connsiteX1450" fmla="*/ 9932024 w 12192000"/>
                <a:gd name="connsiteY1450" fmla="*/ 499371 h 1608850"/>
                <a:gd name="connsiteX1451" fmla="*/ 9962424 w 12192000"/>
                <a:gd name="connsiteY1451" fmla="*/ 499371 h 1608850"/>
                <a:gd name="connsiteX1452" fmla="*/ 9962424 w 12192000"/>
                <a:gd name="connsiteY1452" fmla="*/ 500992 h 1608850"/>
                <a:gd name="connsiteX1453" fmla="*/ 9962424 w 12192000"/>
                <a:gd name="connsiteY1453" fmla="*/ 512342 h 1608850"/>
                <a:gd name="connsiteX1454" fmla="*/ 9988770 w 12192000"/>
                <a:gd name="connsiteY1454" fmla="*/ 512342 h 1608850"/>
                <a:gd name="connsiteX1455" fmla="*/ 9988770 w 12192000"/>
                <a:gd name="connsiteY1455" fmla="*/ 542606 h 1608850"/>
                <a:gd name="connsiteX1456" fmla="*/ 9989530 w 12192000"/>
                <a:gd name="connsiteY1456" fmla="*/ 542606 h 1608850"/>
                <a:gd name="connsiteX1457" fmla="*/ 9994850 w 12192000"/>
                <a:gd name="connsiteY1457" fmla="*/ 542606 h 1608850"/>
                <a:gd name="connsiteX1458" fmla="*/ 9994850 w 12192000"/>
                <a:gd name="connsiteY1458" fmla="*/ 543687 h 1608850"/>
                <a:gd name="connsiteX1459" fmla="*/ 9994850 w 12192000"/>
                <a:gd name="connsiteY1459" fmla="*/ 551254 h 1608850"/>
                <a:gd name="connsiteX1460" fmla="*/ 9998904 w 12192000"/>
                <a:gd name="connsiteY1460" fmla="*/ 581518 h 1608850"/>
                <a:gd name="connsiteX1461" fmla="*/ 9999664 w 12192000"/>
                <a:gd name="connsiteY1461" fmla="*/ 581518 h 1608850"/>
                <a:gd name="connsiteX1462" fmla="*/ 10004984 w 12192000"/>
                <a:gd name="connsiteY1462" fmla="*/ 581518 h 1608850"/>
                <a:gd name="connsiteX1463" fmla="*/ 10004984 w 12192000"/>
                <a:gd name="connsiteY1463" fmla="*/ 582329 h 1608850"/>
                <a:gd name="connsiteX1464" fmla="*/ 10004984 w 12192000"/>
                <a:gd name="connsiteY1464" fmla="*/ 588004 h 1608850"/>
                <a:gd name="connsiteX1465" fmla="*/ 10005998 w 12192000"/>
                <a:gd name="connsiteY1465" fmla="*/ 588004 h 1608850"/>
                <a:gd name="connsiteX1466" fmla="*/ 10013090 w 12192000"/>
                <a:gd name="connsiteY1466" fmla="*/ 588004 h 1608850"/>
                <a:gd name="connsiteX1467" fmla="*/ 10013090 w 12192000"/>
                <a:gd name="connsiteY1467" fmla="*/ 618269 h 1608850"/>
                <a:gd name="connsiteX1468" fmla="*/ 10015118 w 12192000"/>
                <a:gd name="connsiteY1468" fmla="*/ 618269 h 1608850"/>
                <a:gd name="connsiteX1469" fmla="*/ 10029304 w 12192000"/>
                <a:gd name="connsiteY1469" fmla="*/ 618269 h 1608850"/>
                <a:gd name="connsiteX1470" fmla="*/ 10029304 w 12192000"/>
                <a:gd name="connsiteY1470" fmla="*/ 642048 h 1608850"/>
                <a:gd name="connsiteX1471" fmla="*/ 10031332 w 12192000"/>
                <a:gd name="connsiteY1471" fmla="*/ 643669 h 1608850"/>
                <a:gd name="connsiteX1472" fmla="*/ 10031332 w 12192000"/>
                <a:gd name="connsiteY1472" fmla="*/ 655019 h 1608850"/>
                <a:gd name="connsiteX1473" fmla="*/ 10032092 w 12192000"/>
                <a:gd name="connsiteY1473" fmla="*/ 655019 h 1608850"/>
                <a:gd name="connsiteX1474" fmla="*/ 10037412 w 12192000"/>
                <a:gd name="connsiteY1474" fmla="*/ 655019 h 1608850"/>
                <a:gd name="connsiteX1475" fmla="*/ 10037412 w 12192000"/>
                <a:gd name="connsiteY1475" fmla="*/ 678798 h 1608850"/>
                <a:gd name="connsiteX1476" fmla="*/ 10038678 w 12192000"/>
                <a:gd name="connsiteY1476" fmla="*/ 678798 h 1608850"/>
                <a:gd name="connsiteX1477" fmla="*/ 10047544 w 12192000"/>
                <a:gd name="connsiteY1477" fmla="*/ 678798 h 1608850"/>
                <a:gd name="connsiteX1478" fmla="*/ 10049572 w 12192000"/>
                <a:gd name="connsiteY1478" fmla="*/ 682852 h 1608850"/>
                <a:gd name="connsiteX1479" fmla="*/ 10049572 w 12192000"/>
                <a:gd name="connsiteY1479" fmla="*/ 696093 h 1608850"/>
                <a:gd name="connsiteX1480" fmla="*/ 10051092 w 12192000"/>
                <a:gd name="connsiteY1480" fmla="*/ 694201 h 1608850"/>
                <a:gd name="connsiteX1481" fmla="*/ 10061732 w 12192000"/>
                <a:gd name="connsiteY1481" fmla="*/ 680960 h 1608850"/>
                <a:gd name="connsiteX1482" fmla="*/ 10090106 w 12192000"/>
                <a:gd name="connsiteY1482" fmla="*/ 680960 h 1608850"/>
                <a:gd name="connsiteX1483" fmla="*/ 10090106 w 12192000"/>
                <a:gd name="connsiteY1483" fmla="*/ 767431 h 1608850"/>
                <a:gd name="connsiteX1484" fmla="*/ 10090866 w 12192000"/>
                <a:gd name="connsiteY1484" fmla="*/ 767431 h 1608850"/>
                <a:gd name="connsiteX1485" fmla="*/ 10096186 w 12192000"/>
                <a:gd name="connsiteY1485" fmla="*/ 767431 h 1608850"/>
                <a:gd name="connsiteX1486" fmla="*/ 10096946 w 12192000"/>
                <a:gd name="connsiteY1486" fmla="*/ 766080 h 1608850"/>
                <a:gd name="connsiteX1487" fmla="*/ 10102266 w 12192000"/>
                <a:gd name="connsiteY1487" fmla="*/ 756622 h 1608850"/>
                <a:gd name="connsiteX1488" fmla="*/ 10102266 w 12192000"/>
                <a:gd name="connsiteY1488" fmla="*/ 758514 h 1608850"/>
                <a:gd name="connsiteX1489" fmla="*/ 10102266 w 12192000"/>
                <a:gd name="connsiteY1489" fmla="*/ 771755 h 1608850"/>
                <a:gd name="connsiteX1490" fmla="*/ 10106318 w 12192000"/>
                <a:gd name="connsiteY1490" fmla="*/ 726358 h 1608850"/>
                <a:gd name="connsiteX1491" fmla="*/ 10107078 w 12192000"/>
                <a:gd name="connsiteY1491" fmla="*/ 726358 h 1608850"/>
                <a:gd name="connsiteX1492" fmla="*/ 10112398 w 12192000"/>
                <a:gd name="connsiteY1492" fmla="*/ 726358 h 1608850"/>
                <a:gd name="connsiteX1493" fmla="*/ 10112398 w 12192000"/>
                <a:gd name="connsiteY1493" fmla="*/ 661504 h 1608850"/>
                <a:gd name="connsiteX1494" fmla="*/ 10113412 w 12192000"/>
                <a:gd name="connsiteY1494" fmla="*/ 661504 h 1608850"/>
                <a:gd name="connsiteX1495" fmla="*/ 10120506 w 12192000"/>
                <a:gd name="connsiteY1495" fmla="*/ 661504 h 1608850"/>
                <a:gd name="connsiteX1496" fmla="*/ 10132666 w 12192000"/>
                <a:gd name="connsiteY1496" fmla="*/ 618269 h 1608850"/>
                <a:gd name="connsiteX1497" fmla="*/ 10133932 w 12192000"/>
                <a:gd name="connsiteY1497" fmla="*/ 618269 h 1608850"/>
                <a:gd name="connsiteX1498" fmla="*/ 10142800 w 12192000"/>
                <a:gd name="connsiteY1498" fmla="*/ 618269 h 1608850"/>
                <a:gd name="connsiteX1499" fmla="*/ 10152932 w 12192000"/>
                <a:gd name="connsiteY1499" fmla="*/ 661504 h 1608850"/>
                <a:gd name="connsiteX1500" fmla="*/ 10153946 w 12192000"/>
                <a:gd name="connsiteY1500" fmla="*/ 661504 h 1608850"/>
                <a:gd name="connsiteX1501" fmla="*/ 10161040 w 12192000"/>
                <a:gd name="connsiteY1501" fmla="*/ 661504 h 1608850"/>
                <a:gd name="connsiteX1502" fmla="*/ 10161040 w 12192000"/>
                <a:gd name="connsiteY1502" fmla="*/ 700416 h 1608850"/>
                <a:gd name="connsiteX1503" fmla="*/ 10162812 w 12192000"/>
                <a:gd name="connsiteY1503" fmla="*/ 700416 h 1608850"/>
                <a:gd name="connsiteX1504" fmla="*/ 10175226 w 12192000"/>
                <a:gd name="connsiteY1504" fmla="*/ 700416 h 1608850"/>
                <a:gd name="connsiteX1505" fmla="*/ 10175226 w 12192000"/>
                <a:gd name="connsiteY1505" fmla="*/ 702578 h 1608850"/>
                <a:gd name="connsiteX1506" fmla="*/ 10175226 w 12192000"/>
                <a:gd name="connsiteY1506" fmla="*/ 717710 h 1608850"/>
                <a:gd name="connsiteX1507" fmla="*/ 10179280 w 12192000"/>
                <a:gd name="connsiteY1507" fmla="*/ 715549 h 1608850"/>
                <a:gd name="connsiteX1508" fmla="*/ 10179280 w 12192000"/>
                <a:gd name="connsiteY1508" fmla="*/ 700416 h 1608850"/>
                <a:gd name="connsiteX1509" fmla="*/ 10180800 w 12192000"/>
                <a:gd name="connsiteY1509" fmla="*/ 700416 h 1608850"/>
                <a:gd name="connsiteX1510" fmla="*/ 10191440 w 12192000"/>
                <a:gd name="connsiteY1510" fmla="*/ 700416 h 1608850"/>
                <a:gd name="connsiteX1511" fmla="*/ 10191440 w 12192000"/>
                <a:gd name="connsiteY1511" fmla="*/ 702037 h 1608850"/>
                <a:gd name="connsiteX1512" fmla="*/ 10191440 w 12192000"/>
                <a:gd name="connsiteY1512" fmla="*/ 713387 h 1608850"/>
                <a:gd name="connsiteX1513" fmla="*/ 10221840 w 12192000"/>
                <a:gd name="connsiteY1513" fmla="*/ 713387 h 1608850"/>
                <a:gd name="connsiteX1514" fmla="*/ 10221840 w 12192000"/>
                <a:gd name="connsiteY1514" fmla="*/ 676637 h 1608850"/>
                <a:gd name="connsiteX1515" fmla="*/ 10223106 w 12192000"/>
                <a:gd name="connsiteY1515" fmla="*/ 676637 h 1608850"/>
                <a:gd name="connsiteX1516" fmla="*/ 10231974 w 12192000"/>
                <a:gd name="connsiteY1516" fmla="*/ 676637 h 1608850"/>
                <a:gd name="connsiteX1517" fmla="*/ 10231974 w 12192000"/>
                <a:gd name="connsiteY1517" fmla="*/ 698254 h 1608850"/>
                <a:gd name="connsiteX1518" fmla="*/ 10234000 w 12192000"/>
                <a:gd name="connsiteY1518" fmla="*/ 665828 h 1608850"/>
                <a:gd name="connsiteX1519" fmla="*/ 10256294 w 12192000"/>
                <a:gd name="connsiteY1519" fmla="*/ 665828 h 1608850"/>
                <a:gd name="connsiteX1520" fmla="*/ 10256294 w 12192000"/>
                <a:gd name="connsiteY1520" fmla="*/ 664206 h 1608850"/>
                <a:gd name="connsiteX1521" fmla="*/ 10256294 w 12192000"/>
                <a:gd name="connsiteY1521" fmla="*/ 652857 h 1608850"/>
                <a:gd name="connsiteX1522" fmla="*/ 10257054 w 12192000"/>
                <a:gd name="connsiteY1522" fmla="*/ 652857 h 1608850"/>
                <a:gd name="connsiteX1523" fmla="*/ 10262374 w 12192000"/>
                <a:gd name="connsiteY1523" fmla="*/ 652857 h 1608850"/>
                <a:gd name="connsiteX1524" fmla="*/ 10262374 w 12192000"/>
                <a:gd name="connsiteY1524" fmla="*/ 650966 h 1608850"/>
                <a:gd name="connsiteX1525" fmla="*/ 10262374 w 12192000"/>
                <a:gd name="connsiteY1525" fmla="*/ 637725 h 1608850"/>
                <a:gd name="connsiteX1526" fmla="*/ 10266428 w 12192000"/>
                <a:gd name="connsiteY1526" fmla="*/ 644210 h 1608850"/>
                <a:gd name="connsiteX1527" fmla="*/ 10268708 w 12192000"/>
                <a:gd name="connsiteY1527" fmla="*/ 644210 h 1608850"/>
                <a:gd name="connsiteX1528" fmla="*/ 10284668 w 12192000"/>
                <a:gd name="connsiteY1528" fmla="*/ 644210 h 1608850"/>
                <a:gd name="connsiteX1529" fmla="*/ 10284668 w 12192000"/>
                <a:gd name="connsiteY1529" fmla="*/ 643399 h 1608850"/>
                <a:gd name="connsiteX1530" fmla="*/ 10284668 w 12192000"/>
                <a:gd name="connsiteY1530" fmla="*/ 637725 h 1608850"/>
                <a:gd name="connsiteX1531" fmla="*/ 10285428 w 12192000"/>
                <a:gd name="connsiteY1531" fmla="*/ 637725 h 1608850"/>
                <a:gd name="connsiteX1532" fmla="*/ 10290748 w 12192000"/>
                <a:gd name="connsiteY1532" fmla="*/ 637725 h 1608850"/>
                <a:gd name="connsiteX1533" fmla="*/ 10290748 w 12192000"/>
                <a:gd name="connsiteY1533" fmla="*/ 639076 h 1608850"/>
                <a:gd name="connsiteX1534" fmla="*/ 10290748 w 12192000"/>
                <a:gd name="connsiteY1534" fmla="*/ 648534 h 1608850"/>
                <a:gd name="connsiteX1535" fmla="*/ 10329254 w 12192000"/>
                <a:gd name="connsiteY1535" fmla="*/ 648534 h 1608850"/>
                <a:gd name="connsiteX1536" fmla="*/ 10329254 w 12192000"/>
                <a:gd name="connsiteY1536" fmla="*/ 786887 h 1608850"/>
                <a:gd name="connsiteX1537" fmla="*/ 10330774 w 12192000"/>
                <a:gd name="connsiteY1537" fmla="*/ 786887 h 1608850"/>
                <a:gd name="connsiteX1538" fmla="*/ 10341414 w 12192000"/>
                <a:gd name="connsiteY1538" fmla="*/ 786887 h 1608850"/>
                <a:gd name="connsiteX1539" fmla="*/ 10341414 w 12192000"/>
                <a:gd name="connsiteY1539" fmla="*/ 773917 h 1608850"/>
                <a:gd name="connsiteX1540" fmla="*/ 10345468 w 12192000"/>
                <a:gd name="connsiteY1540" fmla="*/ 773917 h 1608850"/>
                <a:gd name="connsiteX1541" fmla="*/ 10345468 w 12192000"/>
                <a:gd name="connsiteY1541" fmla="*/ 786887 h 1608850"/>
                <a:gd name="connsiteX1542" fmla="*/ 10375868 w 12192000"/>
                <a:gd name="connsiteY1542" fmla="*/ 786887 h 1608850"/>
                <a:gd name="connsiteX1543" fmla="*/ 10375868 w 12192000"/>
                <a:gd name="connsiteY1543" fmla="*/ 756622 h 1608850"/>
                <a:gd name="connsiteX1544" fmla="*/ 10388028 w 12192000"/>
                <a:gd name="connsiteY1544" fmla="*/ 756622 h 1608850"/>
                <a:gd name="connsiteX1545" fmla="*/ 10400188 w 12192000"/>
                <a:gd name="connsiteY1545" fmla="*/ 754461 h 1608850"/>
                <a:gd name="connsiteX1546" fmla="*/ 10404242 w 12192000"/>
                <a:gd name="connsiteY1546" fmla="*/ 756622 h 1608850"/>
                <a:gd name="connsiteX1547" fmla="*/ 10414376 w 12192000"/>
                <a:gd name="connsiteY1547" fmla="*/ 756622 h 1608850"/>
                <a:gd name="connsiteX1548" fmla="*/ 10414376 w 12192000"/>
                <a:gd name="connsiteY1548" fmla="*/ 786887 h 1608850"/>
                <a:gd name="connsiteX1549" fmla="*/ 10422482 w 12192000"/>
                <a:gd name="connsiteY1549" fmla="*/ 786887 h 1608850"/>
                <a:gd name="connsiteX1550" fmla="*/ 10422482 w 12192000"/>
                <a:gd name="connsiteY1550" fmla="*/ 804182 h 1608850"/>
                <a:gd name="connsiteX1551" fmla="*/ 10431818 w 12192000"/>
                <a:gd name="connsiteY1551" fmla="*/ 805087 h 1608850"/>
                <a:gd name="connsiteX1552" fmla="*/ 10444776 w 12192000"/>
                <a:gd name="connsiteY1552" fmla="*/ 805087 h 1608850"/>
                <a:gd name="connsiteX1553" fmla="*/ 10444776 w 12192000"/>
                <a:gd name="connsiteY1553" fmla="*/ 789049 h 1608850"/>
                <a:gd name="connsiteX1554" fmla="*/ 10512732 w 12192000"/>
                <a:gd name="connsiteY1554" fmla="*/ 789049 h 1608850"/>
                <a:gd name="connsiteX1555" fmla="*/ 10512732 w 12192000"/>
                <a:gd name="connsiteY1555" fmla="*/ 703796 h 1608850"/>
                <a:gd name="connsiteX1556" fmla="*/ 10584740 w 12192000"/>
                <a:gd name="connsiteY1556" fmla="*/ 703796 h 1608850"/>
                <a:gd name="connsiteX1557" fmla="*/ 10584740 w 12192000"/>
                <a:gd name="connsiteY1557" fmla="*/ 782564 h 1608850"/>
                <a:gd name="connsiteX1558" fmla="*/ 10586644 w 12192000"/>
                <a:gd name="connsiteY1558" fmla="*/ 782564 h 1608850"/>
                <a:gd name="connsiteX1559" fmla="*/ 10587886 w 12192000"/>
                <a:gd name="connsiteY1559" fmla="*/ 805087 h 1608850"/>
                <a:gd name="connsiteX1560" fmla="*/ 10597562 w 12192000"/>
                <a:gd name="connsiteY1560" fmla="*/ 805087 h 1608850"/>
                <a:gd name="connsiteX1561" fmla="*/ 10598804 w 12192000"/>
                <a:gd name="connsiteY1561" fmla="*/ 782564 h 1608850"/>
                <a:gd name="connsiteX1562" fmla="*/ 10604884 w 12192000"/>
                <a:gd name="connsiteY1562" fmla="*/ 782564 h 1608850"/>
                <a:gd name="connsiteX1563" fmla="*/ 10606126 w 12192000"/>
                <a:gd name="connsiteY1563" fmla="*/ 805087 h 1608850"/>
                <a:gd name="connsiteX1564" fmla="*/ 10656748 w 12192000"/>
                <a:gd name="connsiteY1564" fmla="*/ 805087 h 1608850"/>
                <a:gd name="connsiteX1565" fmla="*/ 10656748 w 12192000"/>
                <a:gd name="connsiteY1565" fmla="*/ 642059 h 1608850"/>
                <a:gd name="connsiteX1566" fmla="*/ 10854076 w 12192000"/>
                <a:gd name="connsiteY1566" fmla="*/ 642059 h 1608850"/>
                <a:gd name="connsiteX1567" fmla="*/ 10854076 w 12192000"/>
                <a:gd name="connsiteY1567" fmla="*/ 805087 h 1608850"/>
                <a:gd name="connsiteX1568" fmla="*/ 10872772 w 12192000"/>
                <a:gd name="connsiteY1568" fmla="*/ 805087 h 1608850"/>
                <a:gd name="connsiteX1569" fmla="*/ 10872772 w 12192000"/>
                <a:gd name="connsiteY1569" fmla="*/ 722394 h 1608850"/>
                <a:gd name="connsiteX1570" fmla="*/ 10967892 w 12192000"/>
                <a:gd name="connsiteY1570" fmla="*/ 722394 h 1608850"/>
                <a:gd name="connsiteX1571" fmla="*/ 10979823 w 12192000"/>
                <a:gd name="connsiteY1571" fmla="*/ 404253 h 1608850"/>
                <a:gd name="connsiteX1572" fmla="*/ 10967663 w 12192000"/>
                <a:gd name="connsiteY1572" fmla="*/ 382635 h 1608850"/>
                <a:gd name="connsiteX1573" fmla="*/ 10961583 w 12192000"/>
                <a:gd name="connsiteY1573" fmla="*/ 378311 h 1608850"/>
                <a:gd name="connsiteX1574" fmla="*/ 10969690 w 12192000"/>
                <a:gd name="connsiteY1574" fmla="*/ 354532 h 1608850"/>
                <a:gd name="connsiteX1575" fmla="*/ 10969690 w 12192000"/>
                <a:gd name="connsiteY1575" fmla="*/ 337238 h 1608850"/>
                <a:gd name="connsiteX1576" fmla="*/ 10983876 w 12192000"/>
                <a:gd name="connsiteY1576" fmla="*/ 337238 h 1608850"/>
                <a:gd name="connsiteX1577" fmla="*/ 10983876 w 12192000"/>
                <a:gd name="connsiteY1577" fmla="*/ 315620 h 1608850"/>
                <a:gd name="connsiteX1578" fmla="*/ 10985903 w 12192000"/>
                <a:gd name="connsiteY1578" fmla="*/ 311296 h 1608850"/>
                <a:gd name="connsiteX1579" fmla="*/ 10985903 w 12192000"/>
                <a:gd name="connsiteY1579" fmla="*/ 233472 h 1608850"/>
                <a:gd name="connsiteX1580" fmla="*/ 10983876 w 12192000"/>
                <a:gd name="connsiteY1580" fmla="*/ 226987 h 1608850"/>
                <a:gd name="connsiteX1581" fmla="*/ 10989956 w 12192000"/>
                <a:gd name="connsiteY1581" fmla="*/ 220501 h 1608850"/>
                <a:gd name="connsiteX1582" fmla="*/ 10989956 w 12192000"/>
                <a:gd name="connsiteY1582" fmla="*/ 162133 h 1608850"/>
                <a:gd name="connsiteX1583" fmla="*/ 10991983 w 12192000"/>
                <a:gd name="connsiteY1583" fmla="*/ 157810 h 1608850"/>
                <a:gd name="connsiteX1584" fmla="*/ 10991983 w 12192000"/>
                <a:gd name="connsiteY1584" fmla="*/ 101604 h 1608850"/>
                <a:gd name="connsiteX1585" fmla="*/ 10994010 w 12192000"/>
                <a:gd name="connsiteY1585" fmla="*/ 82148 h 1608850"/>
                <a:gd name="connsiteX1586" fmla="*/ 10998063 w 12192000"/>
                <a:gd name="connsiteY1586" fmla="*/ 99442 h 1608850"/>
                <a:gd name="connsiteX1587" fmla="*/ 11000090 w 12192000"/>
                <a:gd name="connsiteY1587" fmla="*/ 157810 h 1608850"/>
                <a:gd name="connsiteX1588" fmla="*/ 11002116 w 12192000"/>
                <a:gd name="connsiteY1588" fmla="*/ 220501 h 1608850"/>
                <a:gd name="connsiteX1589" fmla="*/ 11008196 w 12192000"/>
                <a:gd name="connsiteY1589" fmla="*/ 226987 h 1608850"/>
                <a:gd name="connsiteX1590" fmla="*/ 11006170 w 12192000"/>
                <a:gd name="connsiteY1590" fmla="*/ 233472 h 1608850"/>
                <a:gd name="connsiteX1591" fmla="*/ 11006170 w 12192000"/>
                <a:gd name="connsiteY1591" fmla="*/ 311296 h 1608850"/>
                <a:gd name="connsiteX1592" fmla="*/ 11008196 w 12192000"/>
                <a:gd name="connsiteY1592" fmla="*/ 315620 h 1608850"/>
                <a:gd name="connsiteX1593" fmla="*/ 11008196 w 12192000"/>
                <a:gd name="connsiteY1593" fmla="*/ 337238 h 1608850"/>
                <a:gd name="connsiteX1594" fmla="*/ 11022383 w 12192000"/>
                <a:gd name="connsiteY1594" fmla="*/ 337238 h 1608850"/>
                <a:gd name="connsiteX1595" fmla="*/ 11022383 w 12192000"/>
                <a:gd name="connsiteY1595" fmla="*/ 354532 h 1608850"/>
                <a:gd name="connsiteX1596" fmla="*/ 11030491 w 12192000"/>
                <a:gd name="connsiteY1596" fmla="*/ 378311 h 1608850"/>
                <a:gd name="connsiteX1597" fmla="*/ 11024411 w 12192000"/>
                <a:gd name="connsiteY1597" fmla="*/ 382635 h 1608850"/>
                <a:gd name="connsiteX1598" fmla="*/ 11012250 w 12192000"/>
                <a:gd name="connsiteY1598" fmla="*/ 404253 h 1608850"/>
                <a:gd name="connsiteX1599" fmla="*/ 11020356 w 12192000"/>
                <a:gd name="connsiteY1599" fmla="*/ 657181 h 1608850"/>
                <a:gd name="connsiteX1600" fmla="*/ 11085211 w 12192000"/>
                <a:gd name="connsiteY1600" fmla="*/ 657181 h 1608850"/>
                <a:gd name="connsiteX1601" fmla="*/ 11085211 w 12192000"/>
                <a:gd name="connsiteY1601" fmla="*/ 732843 h 1608850"/>
                <a:gd name="connsiteX1602" fmla="*/ 11093318 w 12192000"/>
                <a:gd name="connsiteY1602" fmla="*/ 732843 h 1608850"/>
                <a:gd name="connsiteX1603" fmla="*/ 11095344 w 12192000"/>
                <a:gd name="connsiteY1603" fmla="*/ 726358 h 1608850"/>
                <a:gd name="connsiteX1604" fmla="*/ 11101424 w 12192000"/>
                <a:gd name="connsiteY1604" fmla="*/ 726358 h 1608850"/>
                <a:gd name="connsiteX1605" fmla="*/ 11103452 w 12192000"/>
                <a:gd name="connsiteY1605" fmla="*/ 735005 h 1608850"/>
                <a:gd name="connsiteX1606" fmla="*/ 11115612 w 12192000"/>
                <a:gd name="connsiteY1606" fmla="*/ 735005 h 1608850"/>
                <a:gd name="connsiteX1607" fmla="*/ 11115612 w 12192000"/>
                <a:gd name="connsiteY1607" fmla="*/ 728519 h 1608850"/>
                <a:gd name="connsiteX1608" fmla="*/ 11137904 w 12192000"/>
                <a:gd name="connsiteY1608" fmla="*/ 728519 h 1608850"/>
                <a:gd name="connsiteX1609" fmla="*/ 11137904 w 12192000"/>
                <a:gd name="connsiteY1609" fmla="*/ 735005 h 1608850"/>
                <a:gd name="connsiteX1610" fmla="*/ 11158172 w 12192000"/>
                <a:gd name="connsiteY1610" fmla="*/ 735005 h 1608850"/>
                <a:gd name="connsiteX1611" fmla="*/ 11158172 w 12192000"/>
                <a:gd name="connsiteY1611" fmla="*/ 780402 h 1608850"/>
                <a:gd name="connsiteX1612" fmla="*/ 11172359 w 12192000"/>
                <a:gd name="connsiteY1612" fmla="*/ 780402 h 1608850"/>
                <a:gd name="connsiteX1613" fmla="*/ 11172359 w 12192000"/>
                <a:gd name="connsiteY1613" fmla="*/ 767431 h 1608850"/>
                <a:gd name="connsiteX1614" fmla="*/ 11188572 w 12192000"/>
                <a:gd name="connsiteY1614" fmla="*/ 767431 h 1608850"/>
                <a:gd name="connsiteX1615" fmla="*/ 11188572 w 12192000"/>
                <a:gd name="connsiteY1615" fmla="*/ 588004 h 1608850"/>
                <a:gd name="connsiteX1616" fmla="*/ 11194652 w 12192000"/>
                <a:gd name="connsiteY1616" fmla="*/ 581518 h 1608850"/>
                <a:gd name="connsiteX1617" fmla="*/ 11267614 w 12192000"/>
                <a:gd name="connsiteY1617" fmla="*/ 581518 h 1608850"/>
                <a:gd name="connsiteX1618" fmla="*/ 11267614 w 12192000"/>
                <a:gd name="connsiteY1618" fmla="*/ 590166 h 1608850"/>
                <a:gd name="connsiteX1619" fmla="*/ 11277747 w 12192000"/>
                <a:gd name="connsiteY1619" fmla="*/ 590166 h 1608850"/>
                <a:gd name="connsiteX1620" fmla="*/ 11277747 w 12192000"/>
                <a:gd name="connsiteY1620" fmla="*/ 704740 h 1608850"/>
                <a:gd name="connsiteX1621" fmla="*/ 11300040 w 12192000"/>
                <a:gd name="connsiteY1621" fmla="*/ 704740 h 1608850"/>
                <a:gd name="connsiteX1622" fmla="*/ 11300040 w 12192000"/>
                <a:gd name="connsiteY1622" fmla="*/ 637725 h 1608850"/>
                <a:gd name="connsiteX1623" fmla="*/ 11326388 w 12192000"/>
                <a:gd name="connsiteY1623" fmla="*/ 637725 h 1608850"/>
                <a:gd name="connsiteX1624" fmla="*/ 11330440 w 12192000"/>
                <a:gd name="connsiteY1624" fmla="*/ 633401 h 1608850"/>
                <a:gd name="connsiteX1625" fmla="*/ 11338548 w 12192000"/>
                <a:gd name="connsiteY1625" fmla="*/ 633401 h 1608850"/>
                <a:gd name="connsiteX1626" fmla="*/ 11342600 w 12192000"/>
                <a:gd name="connsiteY1626" fmla="*/ 637725 h 1608850"/>
                <a:gd name="connsiteX1627" fmla="*/ 11364895 w 12192000"/>
                <a:gd name="connsiteY1627" fmla="*/ 637725 h 1608850"/>
                <a:gd name="connsiteX1628" fmla="*/ 11364895 w 12192000"/>
                <a:gd name="connsiteY1628" fmla="*/ 520989 h 1608850"/>
                <a:gd name="connsiteX1629" fmla="*/ 11421642 w 12192000"/>
                <a:gd name="connsiteY1629" fmla="*/ 510180 h 1608850"/>
                <a:gd name="connsiteX1630" fmla="*/ 11421642 w 12192000"/>
                <a:gd name="connsiteY1630" fmla="*/ 511261 h 1608850"/>
                <a:gd name="connsiteX1631" fmla="*/ 11421642 w 12192000"/>
                <a:gd name="connsiteY1631" fmla="*/ 518827 h 1608850"/>
                <a:gd name="connsiteX1632" fmla="*/ 11447988 w 12192000"/>
                <a:gd name="connsiteY1632" fmla="*/ 518827 h 1608850"/>
                <a:gd name="connsiteX1633" fmla="*/ 11447988 w 12192000"/>
                <a:gd name="connsiteY1633" fmla="*/ 773917 h 1608850"/>
                <a:gd name="connsiteX1634" fmla="*/ 11470283 w 12192000"/>
                <a:gd name="connsiteY1634" fmla="*/ 773917 h 1608850"/>
                <a:gd name="connsiteX1635" fmla="*/ 11470283 w 12192000"/>
                <a:gd name="connsiteY1635" fmla="*/ 769593 h 1608850"/>
                <a:gd name="connsiteX1636" fmla="*/ 11482443 w 12192000"/>
                <a:gd name="connsiteY1636" fmla="*/ 769593 h 1608850"/>
                <a:gd name="connsiteX1637" fmla="*/ 11482443 w 12192000"/>
                <a:gd name="connsiteY1637" fmla="*/ 773917 h 1608850"/>
                <a:gd name="connsiteX1638" fmla="*/ 11506763 w 12192000"/>
                <a:gd name="connsiteY1638" fmla="*/ 773917 h 1608850"/>
                <a:gd name="connsiteX1639" fmla="*/ 11506763 w 12192000"/>
                <a:gd name="connsiteY1639" fmla="*/ 760946 h 1608850"/>
                <a:gd name="connsiteX1640" fmla="*/ 11535136 w 12192000"/>
                <a:gd name="connsiteY1640" fmla="*/ 760946 h 1608850"/>
                <a:gd name="connsiteX1641" fmla="*/ 11547296 w 12192000"/>
                <a:gd name="connsiteY1641" fmla="*/ 756622 h 1608850"/>
                <a:gd name="connsiteX1642" fmla="*/ 11567564 w 12192000"/>
                <a:gd name="connsiteY1642" fmla="*/ 760946 h 1608850"/>
                <a:gd name="connsiteX1643" fmla="*/ 11567564 w 12192000"/>
                <a:gd name="connsiteY1643" fmla="*/ 743652 h 1608850"/>
                <a:gd name="connsiteX1644" fmla="*/ 11575671 w 12192000"/>
                <a:gd name="connsiteY1644" fmla="*/ 743652 h 1608850"/>
                <a:gd name="connsiteX1645" fmla="*/ 11575671 w 12192000"/>
                <a:gd name="connsiteY1645" fmla="*/ 730681 h 1608850"/>
                <a:gd name="connsiteX1646" fmla="*/ 11632418 w 12192000"/>
                <a:gd name="connsiteY1646" fmla="*/ 730681 h 1608850"/>
                <a:gd name="connsiteX1647" fmla="*/ 11632418 w 12192000"/>
                <a:gd name="connsiteY1647" fmla="*/ 700416 h 1608850"/>
                <a:gd name="connsiteX1648" fmla="*/ 11650658 w 12192000"/>
                <a:gd name="connsiteY1648" fmla="*/ 700416 h 1608850"/>
                <a:gd name="connsiteX1649" fmla="*/ 11650658 w 12192000"/>
                <a:gd name="connsiteY1649" fmla="*/ 693931 h 1608850"/>
                <a:gd name="connsiteX1650" fmla="*/ 11662818 w 12192000"/>
                <a:gd name="connsiteY1650" fmla="*/ 693931 h 1608850"/>
                <a:gd name="connsiteX1651" fmla="*/ 11662818 w 12192000"/>
                <a:gd name="connsiteY1651" fmla="*/ 700416 h 1608850"/>
                <a:gd name="connsiteX1652" fmla="*/ 11679031 w 12192000"/>
                <a:gd name="connsiteY1652" fmla="*/ 700416 h 1608850"/>
                <a:gd name="connsiteX1653" fmla="*/ 11679031 w 12192000"/>
                <a:gd name="connsiteY1653" fmla="*/ 750137 h 1608850"/>
                <a:gd name="connsiteX1654" fmla="*/ 11711459 w 12192000"/>
                <a:gd name="connsiteY1654" fmla="*/ 750137 h 1608850"/>
                <a:gd name="connsiteX1655" fmla="*/ 11711459 w 12192000"/>
                <a:gd name="connsiteY1655" fmla="*/ 724196 h 1608850"/>
                <a:gd name="connsiteX1656" fmla="*/ 11749966 w 12192000"/>
                <a:gd name="connsiteY1656" fmla="*/ 724196 h 1608850"/>
                <a:gd name="connsiteX1657" fmla="*/ 11749966 w 12192000"/>
                <a:gd name="connsiteY1657" fmla="*/ 693931 h 1608850"/>
                <a:gd name="connsiteX1658" fmla="*/ 11798607 w 12192000"/>
                <a:gd name="connsiteY1658" fmla="*/ 693931 h 1608850"/>
                <a:gd name="connsiteX1659" fmla="*/ 11798607 w 12192000"/>
                <a:gd name="connsiteY1659" fmla="*/ 805087 h 1608850"/>
                <a:gd name="connsiteX1660" fmla="*/ 11798607 w 12192000"/>
                <a:gd name="connsiteY1660" fmla="*/ 818866 h 1608850"/>
                <a:gd name="connsiteX1661" fmla="*/ 11864482 w 12192000"/>
                <a:gd name="connsiteY1661" fmla="*/ 818866 h 1608850"/>
                <a:gd name="connsiteX1662" fmla="*/ 11864482 w 12192000"/>
                <a:gd name="connsiteY1662" fmla="*/ 924638 h 1608850"/>
                <a:gd name="connsiteX1663" fmla="*/ 11864482 w 12192000"/>
                <a:gd name="connsiteY1663" fmla="*/ 947885 h 1608850"/>
                <a:gd name="connsiteX1664" fmla="*/ 11879442 w 12192000"/>
                <a:gd name="connsiteY1664" fmla="*/ 947885 h 1608850"/>
                <a:gd name="connsiteX1665" fmla="*/ 11879442 w 12192000"/>
                <a:gd name="connsiteY1665" fmla="*/ 946723 h 1608850"/>
                <a:gd name="connsiteX1666" fmla="*/ 11879442 w 12192000"/>
                <a:gd name="connsiteY1666" fmla="*/ 938587 h 1608850"/>
                <a:gd name="connsiteX1667" fmla="*/ 11924022 w 12192000"/>
                <a:gd name="connsiteY1667" fmla="*/ 938587 h 1608850"/>
                <a:gd name="connsiteX1668" fmla="*/ 11924022 w 12192000"/>
                <a:gd name="connsiteY1668" fmla="*/ 959508 h 1608850"/>
                <a:gd name="connsiteX1669" fmla="*/ 11926250 w 12192000"/>
                <a:gd name="connsiteY1669" fmla="*/ 960671 h 1608850"/>
                <a:gd name="connsiteX1670" fmla="*/ 11941854 w 12192000"/>
                <a:gd name="connsiteY1670" fmla="*/ 968807 h 1608850"/>
                <a:gd name="connsiteX1671" fmla="*/ 11941854 w 12192000"/>
                <a:gd name="connsiteY1671" fmla="*/ 999027 h 1608850"/>
                <a:gd name="connsiteX1672" fmla="*/ 11943247 w 12192000"/>
                <a:gd name="connsiteY1672" fmla="*/ 999609 h 1608850"/>
                <a:gd name="connsiteX1673" fmla="*/ 11952999 w 12192000"/>
                <a:gd name="connsiteY1673" fmla="*/ 1003677 h 1608850"/>
                <a:gd name="connsiteX1674" fmla="*/ 11952999 w 12192000"/>
                <a:gd name="connsiteY1674" fmla="*/ 1002515 h 1608850"/>
                <a:gd name="connsiteX1675" fmla="*/ 11952999 w 12192000"/>
                <a:gd name="connsiteY1675" fmla="*/ 994378 h 1608850"/>
                <a:gd name="connsiteX1676" fmla="*/ 11954114 w 12192000"/>
                <a:gd name="connsiteY1676" fmla="*/ 994378 h 1608850"/>
                <a:gd name="connsiteX1677" fmla="*/ 11961915 w 12192000"/>
                <a:gd name="connsiteY1677" fmla="*/ 994378 h 1608850"/>
                <a:gd name="connsiteX1678" fmla="*/ 11961915 w 12192000"/>
                <a:gd name="connsiteY1678" fmla="*/ 993506 h 1608850"/>
                <a:gd name="connsiteX1679" fmla="*/ 11961915 w 12192000"/>
                <a:gd name="connsiteY1679" fmla="*/ 987404 h 1608850"/>
                <a:gd name="connsiteX1680" fmla="*/ 11960800 w 12192000"/>
                <a:gd name="connsiteY1680" fmla="*/ 987404 h 1608850"/>
                <a:gd name="connsiteX1681" fmla="*/ 11952999 w 12192000"/>
                <a:gd name="connsiteY1681" fmla="*/ 987404 h 1608850"/>
                <a:gd name="connsiteX1682" fmla="*/ 11952999 w 12192000"/>
                <a:gd name="connsiteY1682" fmla="*/ 986242 h 1608850"/>
                <a:gd name="connsiteX1683" fmla="*/ 11952999 w 12192000"/>
                <a:gd name="connsiteY1683" fmla="*/ 978106 h 1608850"/>
                <a:gd name="connsiteX1684" fmla="*/ 11954114 w 12192000"/>
                <a:gd name="connsiteY1684" fmla="*/ 978106 h 1608850"/>
                <a:gd name="connsiteX1685" fmla="*/ 11961915 w 12192000"/>
                <a:gd name="connsiteY1685" fmla="*/ 978106 h 1608850"/>
                <a:gd name="connsiteX1686" fmla="*/ 11961915 w 12192000"/>
                <a:gd name="connsiteY1686" fmla="*/ 976943 h 1608850"/>
                <a:gd name="connsiteX1687" fmla="*/ 11961915 w 12192000"/>
                <a:gd name="connsiteY1687" fmla="*/ 968807 h 1608850"/>
                <a:gd name="connsiteX1688" fmla="*/ 11960800 w 12192000"/>
                <a:gd name="connsiteY1688" fmla="*/ 968807 h 1608850"/>
                <a:gd name="connsiteX1689" fmla="*/ 11952999 w 12192000"/>
                <a:gd name="connsiteY1689" fmla="*/ 968807 h 1608850"/>
                <a:gd name="connsiteX1690" fmla="*/ 11952999 w 12192000"/>
                <a:gd name="connsiteY1690" fmla="*/ 967645 h 1608850"/>
                <a:gd name="connsiteX1691" fmla="*/ 11952999 w 12192000"/>
                <a:gd name="connsiteY1691" fmla="*/ 959508 h 1608850"/>
                <a:gd name="connsiteX1692" fmla="*/ 11954114 w 12192000"/>
                <a:gd name="connsiteY1692" fmla="*/ 959508 h 1608850"/>
                <a:gd name="connsiteX1693" fmla="*/ 11961915 w 12192000"/>
                <a:gd name="connsiteY1693" fmla="*/ 959508 h 1608850"/>
                <a:gd name="connsiteX1694" fmla="*/ 11961915 w 12192000"/>
                <a:gd name="connsiteY1694" fmla="*/ 958637 h 1608850"/>
                <a:gd name="connsiteX1695" fmla="*/ 11961915 w 12192000"/>
                <a:gd name="connsiteY1695" fmla="*/ 952535 h 1608850"/>
                <a:gd name="connsiteX1696" fmla="*/ 11960800 w 12192000"/>
                <a:gd name="connsiteY1696" fmla="*/ 952535 h 1608850"/>
                <a:gd name="connsiteX1697" fmla="*/ 11952999 w 12192000"/>
                <a:gd name="connsiteY1697" fmla="*/ 952535 h 1608850"/>
                <a:gd name="connsiteX1698" fmla="*/ 11952999 w 12192000"/>
                <a:gd name="connsiteY1698" fmla="*/ 951372 h 1608850"/>
                <a:gd name="connsiteX1699" fmla="*/ 11952999 w 12192000"/>
                <a:gd name="connsiteY1699" fmla="*/ 943236 h 1608850"/>
                <a:gd name="connsiteX1700" fmla="*/ 11954114 w 12192000"/>
                <a:gd name="connsiteY1700" fmla="*/ 943236 h 1608850"/>
                <a:gd name="connsiteX1701" fmla="*/ 11961915 w 12192000"/>
                <a:gd name="connsiteY1701" fmla="*/ 943236 h 1608850"/>
                <a:gd name="connsiteX1702" fmla="*/ 11961915 w 12192000"/>
                <a:gd name="connsiteY1702" fmla="*/ 942074 h 1608850"/>
                <a:gd name="connsiteX1703" fmla="*/ 11961915 w 12192000"/>
                <a:gd name="connsiteY1703" fmla="*/ 933937 h 1608850"/>
                <a:gd name="connsiteX1704" fmla="*/ 11960800 w 12192000"/>
                <a:gd name="connsiteY1704" fmla="*/ 933937 h 1608850"/>
                <a:gd name="connsiteX1705" fmla="*/ 11952999 w 12192000"/>
                <a:gd name="connsiteY1705" fmla="*/ 933937 h 1608850"/>
                <a:gd name="connsiteX1706" fmla="*/ 11952999 w 12192000"/>
                <a:gd name="connsiteY1706" fmla="*/ 933066 h 1608850"/>
                <a:gd name="connsiteX1707" fmla="*/ 11952999 w 12192000"/>
                <a:gd name="connsiteY1707" fmla="*/ 926963 h 1608850"/>
                <a:gd name="connsiteX1708" fmla="*/ 11954114 w 12192000"/>
                <a:gd name="connsiteY1708" fmla="*/ 926963 h 1608850"/>
                <a:gd name="connsiteX1709" fmla="*/ 11961915 w 12192000"/>
                <a:gd name="connsiteY1709" fmla="*/ 926963 h 1608850"/>
                <a:gd name="connsiteX1710" fmla="*/ 11961915 w 12192000"/>
                <a:gd name="connsiteY1710" fmla="*/ 925801 h 1608850"/>
                <a:gd name="connsiteX1711" fmla="*/ 11961915 w 12192000"/>
                <a:gd name="connsiteY1711" fmla="*/ 917665 h 1608850"/>
                <a:gd name="connsiteX1712" fmla="*/ 11960800 w 12192000"/>
                <a:gd name="connsiteY1712" fmla="*/ 917665 h 1608850"/>
                <a:gd name="connsiteX1713" fmla="*/ 11952999 w 12192000"/>
                <a:gd name="connsiteY1713" fmla="*/ 917665 h 1608850"/>
                <a:gd name="connsiteX1714" fmla="*/ 11952999 w 12192000"/>
                <a:gd name="connsiteY1714" fmla="*/ 916503 h 1608850"/>
                <a:gd name="connsiteX1715" fmla="*/ 11952999 w 12192000"/>
                <a:gd name="connsiteY1715" fmla="*/ 908366 h 1608850"/>
                <a:gd name="connsiteX1716" fmla="*/ 11954114 w 12192000"/>
                <a:gd name="connsiteY1716" fmla="*/ 908366 h 1608850"/>
                <a:gd name="connsiteX1717" fmla="*/ 11961915 w 12192000"/>
                <a:gd name="connsiteY1717" fmla="*/ 908366 h 1608850"/>
                <a:gd name="connsiteX1718" fmla="*/ 11961915 w 12192000"/>
                <a:gd name="connsiteY1718" fmla="*/ 907204 h 1608850"/>
                <a:gd name="connsiteX1719" fmla="*/ 11961915 w 12192000"/>
                <a:gd name="connsiteY1719" fmla="*/ 899068 h 1608850"/>
                <a:gd name="connsiteX1720" fmla="*/ 11960800 w 12192000"/>
                <a:gd name="connsiteY1720" fmla="*/ 899068 h 1608850"/>
                <a:gd name="connsiteX1721" fmla="*/ 11952999 w 12192000"/>
                <a:gd name="connsiteY1721" fmla="*/ 899068 h 1608850"/>
                <a:gd name="connsiteX1722" fmla="*/ 11952999 w 12192000"/>
                <a:gd name="connsiteY1722" fmla="*/ 898196 h 1608850"/>
                <a:gd name="connsiteX1723" fmla="*/ 11952999 w 12192000"/>
                <a:gd name="connsiteY1723" fmla="*/ 892094 h 1608850"/>
                <a:gd name="connsiteX1724" fmla="*/ 11954114 w 12192000"/>
                <a:gd name="connsiteY1724" fmla="*/ 892094 h 1608850"/>
                <a:gd name="connsiteX1725" fmla="*/ 11961915 w 12192000"/>
                <a:gd name="connsiteY1725" fmla="*/ 892094 h 1608850"/>
                <a:gd name="connsiteX1726" fmla="*/ 11961915 w 12192000"/>
                <a:gd name="connsiteY1726" fmla="*/ 890931 h 1608850"/>
                <a:gd name="connsiteX1727" fmla="*/ 11961915 w 12192000"/>
                <a:gd name="connsiteY1727" fmla="*/ 882795 h 1608850"/>
                <a:gd name="connsiteX1728" fmla="*/ 11960800 w 12192000"/>
                <a:gd name="connsiteY1728" fmla="*/ 882795 h 1608850"/>
                <a:gd name="connsiteX1729" fmla="*/ 11952999 w 12192000"/>
                <a:gd name="connsiteY1729" fmla="*/ 882795 h 1608850"/>
                <a:gd name="connsiteX1730" fmla="*/ 11952999 w 12192000"/>
                <a:gd name="connsiteY1730" fmla="*/ 881633 h 1608850"/>
                <a:gd name="connsiteX1731" fmla="*/ 11952999 w 12192000"/>
                <a:gd name="connsiteY1731" fmla="*/ 873496 h 1608850"/>
                <a:gd name="connsiteX1732" fmla="*/ 11954114 w 12192000"/>
                <a:gd name="connsiteY1732" fmla="*/ 873496 h 1608850"/>
                <a:gd name="connsiteX1733" fmla="*/ 11961915 w 12192000"/>
                <a:gd name="connsiteY1733" fmla="*/ 873496 h 1608850"/>
                <a:gd name="connsiteX1734" fmla="*/ 11961915 w 12192000"/>
                <a:gd name="connsiteY1734" fmla="*/ 872625 h 1608850"/>
                <a:gd name="connsiteX1735" fmla="*/ 11961915 w 12192000"/>
                <a:gd name="connsiteY1735" fmla="*/ 866523 h 1608850"/>
                <a:gd name="connsiteX1736" fmla="*/ 11960800 w 12192000"/>
                <a:gd name="connsiteY1736" fmla="*/ 866523 h 1608850"/>
                <a:gd name="connsiteX1737" fmla="*/ 11952999 w 12192000"/>
                <a:gd name="connsiteY1737" fmla="*/ 866523 h 1608850"/>
                <a:gd name="connsiteX1738" fmla="*/ 11952999 w 12192000"/>
                <a:gd name="connsiteY1738" fmla="*/ 865360 h 1608850"/>
                <a:gd name="connsiteX1739" fmla="*/ 11952999 w 12192000"/>
                <a:gd name="connsiteY1739" fmla="*/ 857224 h 1608850"/>
                <a:gd name="connsiteX1740" fmla="*/ 11954114 w 12192000"/>
                <a:gd name="connsiteY1740" fmla="*/ 857224 h 1608850"/>
                <a:gd name="connsiteX1741" fmla="*/ 11961915 w 12192000"/>
                <a:gd name="connsiteY1741" fmla="*/ 857224 h 1608850"/>
                <a:gd name="connsiteX1742" fmla="*/ 11961915 w 12192000"/>
                <a:gd name="connsiteY1742" fmla="*/ 856062 h 1608850"/>
                <a:gd name="connsiteX1743" fmla="*/ 11961915 w 12192000"/>
                <a:gd name="connsiteY1743" fmla="*/ 847925 h 1608850"/>
                <a:gd name="connsiteX1744" fmla="*/ 11960800 w 12192000"/>
                <a:gd name="connsiteY1744" fmla="*/ 847925 h 1608850"/>
                <a:gd name="connsiteX1745" fmla="*/ 11952999 w 12192000"/>
                <a:gd name="connsiteY1745" fmla="*/ 847925 h 1608850"/>
                <a:gd name="connsiteX1746" fmla="*/ 11952999 w 12192000"/>
                <a:gd name="connsiteY1746" fmla="*/ 846763 h 1608850"/>
                <a:gd name="connsiteX1747" fmla="*/ 11952999 w 12192000"/>
                <a:gd name="connsiteY1747" fmla="*/ 838627 h 1608850"/>
                <a:gd name="connsiteX1748" fmla="*/ 11954114 w 12192000"/>
                <a:gd name="connsiteY1748" fmla="*/ 838627 h 1608850"/>
                <a:gd name="connsiteX1749" fmla="*/ 11961915 w 12192000"/>
                <a:gd name="connsiteY1749" fmla="*/ 838627 h 1608850"/>
                <a:gd name="connsiteX1750" fmla="*/ 11961915 w 12192000"/>
                <a:gd name="connsiteY1750" fmla="*/ 837755 h 1608850"/>
                <a:gd name="connsiteX1751" fmla="*/ 11961915 w 12192000"/>
                <a:gd name="connsiteY1751" fmla="*/ 831653 h 1608850"/>
                <a:gd name="connsiteX1752" fmla="*/ 11960800 w 12192000"/>
                <a:gd name="connsiteY1752" fmla="*/ 831653 h 1608850"/>
                <a:gd name="connsiteX1753" fmla="*/ 11952999 w 12192000"/>
                <a:gd name="connsiteY1753" fmla="*/ 831653 h 1608850"/>
                <a:gd name="connsiteX1754" fmla="*/ 11952999 w 12192000"/>
                <a:gd name="connsiteY1754" fmla="*/ 830491 h 1608850"/>
                <a:gd name="connsiteX1755" fmla="*/ 11952999 w 12192000"/>
                <a:gd name="connsiteY1755" fmla="*/ 822354 h 1608850"/>
                <a:gd name="connsiteX1756" fmla="*/ 11954114 w 12192000"/>
                <a:gd name="connsiteY1756" fmla="*/ 822354 h 1608850"/>
                <a:gd name="connsiteX1757" fmla="*/ 11961915 w 12192000"/>
                <a:gd name="connsiteY1757" fmla="*/ 822354 h 1608850"/>
                <a:gd name="connsiteX1758" fmla="*/ 11961915 w 12192000"/>
                <a:gd name="connsiteY1758" fmla="*/ 821192 h 1608850"/>
                <a:gd name="connsiteX1759" fmla="*/ 11961915 w 12192000"/>
                <a:gd name="connsiteY1759" fmla="*/ 813056 h 1608850"/>
                <a:gd name="connsiteX1760" fmla="*/ 11960800 w 12192000"/>
                <a:gd name="connsiteY1760" fmla="*/ 813056 h 1608850"/>
                <a:gd name="connsiteX1761" fmla="*/ 11952999 w 12192000"/>
                <a:gd name="connsiteY1761" fmla="*/ 813056 h 1608850"/>
                <a:gd name="connsiteX1762" fmla="*/ 11952999 w 12192000"/>
                <a:gd name="connsiteY1762" fmla="*/ 811893 h 1608850"/>
                <a:gd name="connsiteX1763" fmla="*/ 11952999 w 12192000"/>
                <a:gd name="connsiteY1763" fmla="*/ 803757 h 1608850"/>
                <a:gd name="connsiteX1764" fmla="*/ 11954114 w 12192000"/>
                <a:gd name="connsiteY1764" fmla="*/ 803757 h 1608850"/>
                <a:gd name="connsiteX1765" fmla="*/ 11961915 w 12192000"/>
                <a:gd name="connsiteY1765" fmla="*/ 803757 h 1608850"/>
                <a:gd name="connsiteX1766" fmla="*/ 11961915 w 12192000"/>
                <a:gd name="connsiteY1766" fmla="*/ 802885 h 1608850"/>
                <a:gd name="connsiteX1767" fmla="*/ 11961915 w 12192000"/>
                <a:gd name="connsiteY1767" fmla="*/ 796783 h 1608850"/>
                <a:gd name="connsiteX1768" fmla="*/ 11960800 w 12192000"/>
                <a:gd name="connsiteY1768" fmla="*/ 796783 h 1608850"/>
                <a:gd name="connsiteX1769" fmla="*/ 11952999 w 12192000"/>
                <a:gd name="connsiteY1769" fmla="*/ 796783 h 1608850"/>
                <a:gd name="connsiteX1770" fmla="*/ 11952999 w 12192000"/>
                <a:gd name="connsiteY1770" fmla="*/ 795621 h 1608850"/>
                <a:gd name="connsiteX1771" fmla="*/ 11952999 w 12192000"/>
                <a:gd name="connsiteY1771" fmla="*/ 787484 h 1608850"/>
                <a:gd name="connsiteX1772" fmla="*/ 11954114 w 12192000"/>
                <a:gd name="connsiteY1772" fmla="*/ 787484 h 1608850"/>
                <a:gd name="connsiteX1773" fmla="*/ 11961915 w 12192000"/>
                <a:gd name="connsiteY1773" fmla="*/ 787484 h 1608850"/>
                <a:gd name="connsiteX1774" fmla="*/ 11960800 w 12192000"/>
                <a:gd name="connsiteY1774" fmla="*/ 785741 h 1608850"/>
                <a:gd name="connsiteX1775" fmla="*/ 11952999 w 12192000"/>
                <a:gd name="connsiteY1775" fmla="*/ 773537 h 1608850"/>
                <a:gd name="connsiteX1776" fmla="*/ 11952999 w 12192000"/>
                <a:gd name="connsiteY1776" fmla="*/ 736342 h 1608850"/>
                <a:gd name="connsiteX1777" fmla="*/ 12102343 w 12192000"/>
                <a:gd name="connsiteY1777" fmla="*/ 736342 h 1608850"/>
                <a:gd name="connsiteX1778" fmla="*/ 12115716 w 12192000"/>
                <a:gd name="connsiteY1778" fmla="*/ 757264 h 1608850"/>
                <a:gd name="connsiteX1779" fmla="*/ 12115716 w 12192000"/>
                <a:gd name="connsiteY1779" fmla="*/ 803757 h 1608850"/>
                <a:gd name="connsiteX1780" fmla="*/ 12114602 w 12192000"/>
                <a:gd name="connsiteY1780" fmla="*/ 803757 h 1608850"/>
                <a:gd name="connsiteX1781" fmla="*/ 12106800 w 12192000"/>
                <a:gd name="connsiteY1781" fmla="*/ 803757 h 1608850"/>
                <a:gd name="connsiteX1782" fmla="*/ 12106800 w 12192000"/>
                <a:gd name="connsiteY1782" fmla="*/ 804919 h 1608850"/>
                <a:gd name="connsiteX1783" fmla="*/ 12106800 w 12192000"/>
                <a:gd name="connsiteY1783" fmla="*/ 813056 h 1608850"/>
                <a:gd name="connsiteX1784" fmla="*/ 12107915 w 12192000"/>
                <a:gd name="connsiteY1784" fmla="*/ 813056 h 1608850"/>
                <a:gd name="connsiteX1785" fmla="*/ 12115716 w 12192000"/>
                <a:gd name="connsiteY1785" fmla="*/ 813056 h 1608850"/>
                <a:gd name="connsiteX1786" fmla="*/ 12115716 w 12192000"/>
                <a:gd name="connsiteY1786" fmla="*/ 814218 h 1608850"/>
                <a:gd name="connsiteX1787" fmla="*/ 12115716 w 12192000"/>
                <a:gd name="connsiteY1787" fmla="*/ 822354 h 1608850"/>
                <a:gd name="connsiteX1788" fmla="*/ 12114602 w 12192000"/>
                <a:gd name="connsiteY1788" fmla="*/ 822354 h 1608850"/>
                <a:gd name="connsiteX1789" fmla="*/ 12106800 w 12192000"/>
                <a:gd name="connsiteY1789" fmla="*/ 822354 h 1608850"/>
                <a:gd name="connsiteX1790" fmla="*/ 12106800 w 12192000"/>
                <a:gd name="connsiteY1790" fmla="*/ 823516 h 1608850"/>
                <a:gd name="connsiteX1791" fmla="*/ 12106800 w 12192000"/>
                <a:gd name="connsiteY1791" fmla="*/ 831653 h 1608850"/>
                <a:gd name="connsiteX1792" fmla="*/ 12107915 w 12192000"/>
                <a:gd name="connsiteY1792" fmla="*/ 831653 h 1608850"/>
                <a:gd name="connsiteX1793" fmla="*/ 12115716 w 12192000"/>
                <a:gd name="connsiteY1793" fmla="*/ 831653 h 1608850"/>
                <a:gd name="connsiteX1794" fmla="*/ 12115716 w 12192000"/>
                <a:gd name="connsiteY1794" fmla="*/ 832525 h 1608850"/>
                <a:gd name="connsiteX1795" fmla="*/ 12115716 w 12192000"/>
                <a:gd name="connsiteY1795" fmla="*/ 838627 h 1608850"/>
                <a:gd name="connsiteX1796" fmla="*/ 12114602 w 12192000"/>
                <a:gd name="connsiteY1796" fmla="*/ 838627 h 1608850"/>
                <a:gd name="connsiteX1797" fmla="*/ 12106800 w 12192000"/>
                <a:gd name="connsiteY1797" fmla="*/ 838627 h 1608850"/>
                <a:gd name="connsiteX1798" fmla="*/ 12106800 w 12192000"/>
                <a:gd name="connsiteY1798" fmla="*/ 839789 h 1608850"/>
                <a:gd name="connsiteX1799" fmla="*/ 12106800 w 12192000"/>
                <a:gd name="connsiteY1799" fmla="*/ 847925 h 1608850"/>
                <a:gd name="connsiteX1800" fmla="*/ 12107915 w 12192000"/>
                <a:gd name="connsiteY1800" fmla="*/ 847925 h 1608850"/>
                <a:gd name="connsiteX1801" fmla="*/ 12115716 w 12192000"/>
                <a:gd name="connsiteY1801" fmla="*/ 847925 h 1608850"/>
                <a:gd name="connsiteX1802" fmla="*/ 12115716 w 12192000"/>
                <a:gd name="connsiteY1802" fmla="*/ 849088 h 1608850"/>
                <a:gd name="connsiteX1803" fmla="*/ 12115716 w 12192000"/>
                <a:gd name="connsiteY1803" fmla="*/ 857224 h 1608850"/>
                <a:gd name="connsiteX1804" fmla="*/ 12114602 w 12192000"/>
                <a:gd name="connsiteY1804" fmla="*/ 857224 h 1608850"/>
                <a:gd name="connsiteX1805" fmla="*/ 12106800 w 12192000"/>
                <a:gd name="connsiteY1805" fmla="*/ 857224 h 1608850"/>
                <a:gd name="connsiteX1806" fmla="*/ 12106800 w 12192000"/>
                <a:gd name="connsiteY1806" fmla="*/ 858386 h 1608850"/>
                <a:gd name="connsiteX1807" fmla="*/ 12106800 w 12192000"/>
                <a:gd name="connsiteY1807" fmla="*/ 866523 h 1608850"/>
                <a:gd name="connsiteX1808" fmla="*/ 12107915 w 12192000"/>
                <a:gd name="connsiteY1808" fmla="*/ 866523 h 1608850"/>
                <a:gd name="connsiteX1809" fmla="*/ 12115716 w 12192000"/>
                <a:gd name="connsiteY1809" fmla="*/ 866523 h 1608850"/>
                <a:gd name="connsiteX1810" fmla="*/ 12115716 w 12192000"/>
                <a:gd name="connsiteY1810" fmla="*/ 867394 h 1608850"/>
                <a:gd name="connsiteX1811" fmla="*/ 12115716 w 12192000"/>
                <a:gd name="connsiteY1811" fmla="*/ 873496 h 1608850"/>
                <a:gd name="connsiteX1812" fmla="*/ 12114602 w 12192000"/>
                <a:gd name="connsiteY1812" fmla="*/ 873496 h 1608850"/>
                <a:gd name="connsiteX1813" fmla="*/ 12106800 w 12192000"/>
                <a:gd name="connsiteY1813" fmla="*/ 873496 h 1608850"/>
                <a:gd name="connsiteX1814" fmla="*/ 12106800 w 12192000"/>
                <a:gd name="connsiteY1814" fmla="*/ 874659 h 1608850"/>
                <a:gd name="connsiteX1815" fmla="*/ 12106800 w 12192000"/>
                <a:gd name="connsiteY1815" fmla="*/ 882795 h 1608850"/>
                <a:gd name="connsiteX1816" fmla="*/ 12107915 w 12192000"/>
                <a:gd name="connsiteY1816" fmla="*/ 882795 h 1608850"/>
                <a:gd name="connsiteX1817" fmla="*/ 12115716 w 12192000"/>
                <a:gd name="connsiteY1817" fmla="*/ 882795 h 1608850"/>
                <a:gd name="connsiteX1818" fmla="*/ 12115716 w 12192000"/>
                <a:gd name="connsiteY1818" fmla="*/ 883957 h 1608850"/>
                <a:gd name="connsiteX1819" fmla="*/ 12115716 w 12192000"/>
                <a:gd name="connsiteY1819" fmla="*/ 892094 h 1608850"/>
                <a:gd name="connsiteX1820" fmla="*/ 12114602 w 12192000"/>
                <a:gd name="connsiteY1820" fmla="*/ 892094 h 1608850"/>
                <a:gd name="connsiteX1821" fmla="*/ 12106800 w 12192000"/>
                <a:gd name="connsiteY1821" fmla="*/ 892094 h 1608850"/>
                <a:gd name="connsiteX1822" fmla="*/ 12106800 w 12192000"/>
                <a:gd name="connsiteY1822" fmla="*/ 892965 h 1608850"/>
                <a:gd name="connsiteX1823" fmla="*/ 12106800 w 12192000"/>
                <a:gd name="connsiteY1823" fmla="*/ 899068 h 1608850"/>
                <a:gd name="connsiteX1824" fmla="*/ 12107915 w 12192000"/>
                <a:gd name="connsiteY1824" fmla="*/ 899068 h 1608850"/>
                <a:gd name="connsiteX1825" fmla="*/ 12115716 w 12192000"/>
                <a:gd name="connsiteY1825" fmla="*/ 899068 h 1608850"/>
                <a:gd name="connsiteX1826" fmla="*/ 12115716 w 12192000"/>
                <a:gd name="connsiteY1826" fmla="*/ 900230 h 1608850"/>
                <a:gd name="connsiteX1827" fmla="*/ 12115716 w 12192000"/>
                <a:gd name="connsiteY1827" fmla="*/ 908366 h 1608850"/>
                <a:gd name="connsiteX1828" fmla="*/ 12114602 w 12192000"/>
                <a:gd name="connsiteY1828" fmla="*/ 908366 h 1608850"/>
                <a:gd name="connsiteX1829" fmla="*/ 12106800 w 12192000"/>
                <a:gd name="connsiteY1829" fmla="*/ 908366 h 1608850"/>
                <a:gd name="connsiteX1830" fmla="*/ 12106800 w 12192000"/>
                <a:gd name="connsiteY1830" fmla="*/ 909528 h 1608850"/>
                <a:gd name="connsiteX1831" fmla="*/ 12106800 w 12192000"/>
                <a:gd name="connsiteY1831" fmla="*/ 917665 h 1608850"/>
                <a:gd name="connsiteX1832" fmla="*/ 12107915 w 12192000"/>
                <a:gd name="connsiteY1832" fmla="*/ 917665 h 1608850"/>
                <a:gd name="connsiteX1833" fmla="*/ 12115716 w 12192000"/>
                <a:gd name="connsiteY1833" fmla="*/ 917665 h 1608850"/>
                <a:gd name="connsiteX1834" fmla="*/ 12115716 w 12192000"/>
                <a:gd name="connsiteY1834" fmla="*/ 918827 h 1608850"/>
                <a:gd name="connsiteX1835" fmla="*/ 12115716 w 12192000"/>
                <a:gd name="connsiteY1835" fmla="*/ 926963 h 1608850"/>
                <a:gd name="connsiteX1836" fmla="*/ 12114602 w 12192000"/>
                <a:gd name="connsiteY1836" fmla="*/ 926963 h 1608850"/>
                <a:gd name="connsiteX1837" fmla="*/ 12106800 w 12192000"/>
                <a:gd name="connsiteY1837" fmla="*/ 926963 h 1608850"/>
                <a:gd name="connsiteX1838" fmla="*/ 12106800 w 12192000"/>
                <a:gd name="connsiteY1838" fmla="*/ 927835 h 1608850"/>
                <a:gd name="connsiteX1839" fmla="*/ 12106800 w 12192000"/>
                <a:gd name="connsiteY1839" fmla="*/ 933937 h 1608850"/>
                <a:gd name="connsiteX1840" fmla="*/ 12107915 w 12192000"/>
                <a:gd name="connsiteY1840" fmla="*/ 933937 h 1608850"/>
                <a:gd name="connsiteX1841" fmla="*/ 12115716 w 12192000"/>
                <a:gd name="connsiteY1841" fmla="*/ 933937 h 1608850"/>
                <a:gd name="connsiteX1842" fmla="*/ 12115716 w 12192000"/>
                <a:gd name="connsiteY1842" fmla="*/ 935100 h 1608850"/>
                <a:gd name="connsiteX1843" fmla="*/ 12115716 w 12192000"/>
                <a:gd name="connsiteY1843" fmla="*/ 943236 h 1608850"/>
                <a:gd name="connsiteX1844" fmla="*/ 12114602 w 12192000"/>
                <a:gd name="connsiteY1844" fmla="*/ 943236 h 1608850"/>
                <a:gd name="connsiteX1845" fmla="*/ 12106800 w 12192000"/>
                <a:gd name="connsiteY1845" fmla="*/ 943236 h 1608850"/>
                <a:gd name="connsiteX1846" fmla="*/ 12106800 w 12192000"/>
                <a:gd name="connsiteY1846" fmla="*/ 944398 h 1608850"/>
                <a:gd name="connsiteX1847" fmla="*/ 12106800 w 12192000"/>
                <a:gd name="connsiteY1847" fmla="*/ 952535 h 1608850"/>
                <a:gd name="connsiteX1848" fmla="*/ 12107915 w 12192000"/>
                <a:gd name="connsiteY1848" fmla="*/ 952535 h 1608850"/>
                <a:gd name="connsiteX1849" fmla="*/ 12115716 w 12192000"/>
                <a:gd name="connsiteY1849" fmla="*/ 952535 h 1608850"/>
                <a:gd name="connsiteX1850" fmla="*/ 12115716 w 12192000"/>
                <a:gd name="connsiteY1850" fmla="*/ 953406 h 1608850"/>
                <a:gd name="connsiteX1851" fmla="*/ 12115716 w 12192000"/>
                <a:gd name="connsiteY1851" fmla="*/ 959508 h 1608850"/>
                <a:gd name="connsiteX1852" fmla="*/ 12114602 w 12192000"/>
                <a:gd name="connsiteY1852" fmla="*/ 959508 h 1608850"/>
                <a:gd name="connsiteX1853" fmla="*/ 12106800 w 12192000"/>
                <a:gd name="connsiteY1853" fmla="*/ 959508 h 1608850"/>
                <a:gd name="connsiteX1854" fmla="*/ 12106800 w 12192000"/>
                <a:gd name="connsiteY1854" fmla="*/ 960671 h 1608850"/>
                <a:gd name="connsiteX1855" fmla="*/ 12106800 w 12192000"/>
                <a:gd name="connsiteY1855" fmla="*/ 968807 h 1608850"/>
                <a:gd name="connsiteX1856" fmla="*/ 12107915 w 12192000"/>
                <a:gd name="connsiteY1856" fmla="*/ 968807 h 1608850"/>
                <a:gd name="connsiteX1857" fmla="*/ 12115716 w 12192000"/>
                <a:gd name="connsiteY1857" fmla="*/ 968807 h 1608850"/>
                <a:gd name="connsiteX1858" fmla="*/ 12115716 w 12192000"/>
                <a:gd name="connsiteY1858" fmla="*/ 969969 h 1608850"/>
                <a:gd name="connsiteX1859" fmla="*/ 12115716 w 12192000"/>
                <a:gd name="connsiteY1859" fmla="*/ 978106 h 1608850"/>
                <a:gd name="connsiteX1860" fmla="*/ 12114602 w 12192000"/>
                <a:gd name="connsiteY1860" fmla="*/ 978106 h 1608850"/>
                <a:gd name="connsiteX1861" fmla="*/ 12106800 w 12192000"/>
                <a:gd name="connsiteY1861" fmla="*/ 978106 h 1608850"/>
                <a:gd name="connsiteX1862" fmla="*/ 12106800 w 12192000"/>
                <a:gd name="connsiteY1862" fmla="*/ 979268 h 1608850"/>
                <a:gd name="connsiteX1863" fmla="*/ 12106800 w 12192000"/>
                <a:gd name="connsiteY1863" fmla="*/ 987404 h 1608850"/>
                <a:gd name="connsiteX1864" fmla="*/ 12107915 w 12192000"/>
                <a:gd name="connsiteY1864" fmla="*/ 987404 h 1608850"/>
                <a:gd name="connsiteX1865" fmla="*/ 12115716 w 12192000"/>
                <a:gd name="connsiteY1865" fmla="*/ 987404 h 1608850"/>
                <a:gd name="connsiteX1866" fmla="*/ 12115716 w 12192000"/>
                <a:gd name="connsiteY1866" fmla="*/ 988276 h 1608850"/>
                <a:gd name="connsiteX1867" fmla="*/ 12115716 w 12192000"/>
                <a:gd name="connsiteY1867" fmla="*/ 994378 h 1608850"/>
                <a:gd name="connsiteX1868" fmla="*/ 12114602 w 12192000"/>
                <a:gd name="connsiteY1868" fmla="*/ 994378 h 1608850"/>
                <a:gd name="connsiteX1869" fmla="*/ 12106800 w 12192000"/>
                <a:gd name="connsiteY1869" fmla="*/ 994378 h 1608850"/>
                <a:gd name="connsiteX1870" fmla="*/ 12106800 w 12192000"/>
                <a:gd name="connsiteY1870" fmla="*/ 995540 h 1608850"/>
                <a:gd name="connsiteX1871" fmla="*/ 12106800 w 12192000"/>
                <a:gd name="connsiteY1871" fmla="*/ 1003677 h 1608850"/>
                <a:gd name="connsiteX1872" fmla="*/ 12131319 w 12192000"/>
                <a:gd name="connsiteY1872" fmla="*/ 1024599 h 1608850"/>
                <a:gd name="connsiteX1873" fmla="*/ 12130206 w 12192000"/>
                <a:gd name="connsiteY1873" fmla="*/ 1029248 h 1608850"/>
                <a:gd name="connsiteX1874" fmla="*/ 12122403 w 12192000"/>
                <a:gd name="connsiteY1874" fmla="*/ 1029248 h 1608850"/>
                <a:gd name="connsiteX1875" fmla="*/ 12122403 w 12192000"/>
                <a:gd name="connsiteY1875" fmla="*/ 1040036 h 1608850"/>
                <a:gd name="connsiteX1876" fmla="*/ 12122403 w 12192000"/>
                <a:gd name="connsiteY1876" fmla="*/ 1046874 h 1608850"/>
                <a:gd name="connsiteX1877" fmla="*/ 12131319 w 12192000"/>
                <a:gd name="connsiteY1877" fmla="*/ 1046874 h 1608850"/>
                <a:gd name="connsiteX1878" fmla="*/ 12131319 w 12192000"/>
                <a:gd name="connsiteY1878" fmla="*/ 1043196 h 1608850"/>
                <a:gd name="connsiteX1879" fmla="*/ 12132434 w 12192000"/>
                <a:gd name="connsiteY1879" fmla="*/ 1042615 h 1608850"/>
                <a:gd name="connsiteX1880" fmla="*/ 12140235 w 12192000"/>
                <a:gd name="connsiteY1880" fmla="*/ 1038547 h 1608850"/>
                <a:gd name="connsiteX1881" fmla="*/ 12142186 w 12192000"/>
                <a:gd name="connsiteY1881" fmla="*/ 1038547 h 1608850"/>
                <a:gd name="connsiteX1882" fmla="*/ 12155839 w 12192000"/>
                <a:gd name="connsiteY1882" fmla="*/ 1038547 h 1608850"/>
                <a:gd name="connsiteX1883" fmla="*/ 12155839 w 12192000"/>
                <a:gd name="connsiteY1883" fmla="*/ 1039709 h 1608850"/>
                <a:gd name="connsiteX1884" fmla="*/ 12155839 w 12192000"/>
                <a:gd name="connsiteY1884" fmla="*/ 1046874 h 1608850"/>
                <a:gd name="connsiteX1885" fmla="*/ 12192000 w 12192000"/>
                <a:gd name="connsiteY1885" fmla="*/ 1046874 h 1608850"/>
                <a:gd name="connsiteX1886" fmla="*/ 12192000 w 12192000"/>
                <a:gd name="connsiteY1886" fmla="*/ 1070905 h 1608850"/>
                <a:gd name="connsiteX1887" fmla="*/ 12192000 w 12192000"/>
                <a:gd name="connsiteY1887" fmla="*/ 1121663 h 1608850"/>
                <a:gd name="connsiteX1888" fmla="*/ 12192000 w 12192000"/>
                <a:gd name="connsiteY1888" fmla="*/ 1608850 h 1608850"/>
                <a:gd name="connsiteX1889" fmla="*/ 0 w 12192000"/>
                <a:gd name="connsiteY1889" fmla="*/ 1608850 h 1608850"/>
                <a:gd name="connsiteX1890" fmla="*/ 0 w 12192000"/>
                <a:gd name="connsiteY1890" fmla="*/ 1046874 h 1608850"/>
                <a:gd name="connsiteX1891" fmla="*/ 65773 w 12192000"/>
                <a:gd name="connsiteY1891" fmla="*/ 1046874 h 1608850"/>
                <a:gd name="connsiteX1892" fmla="*/ 82231 w 12192000"/>
                <a:gd name="connsiteY1892" fmla="*/ 1045519 h 1608850"/>
                <a:gd name="connsiteX1893" fmla="*/ 82231 w 12192000"/>
                <a:gd name="connsiteY1893" fmla="*/ 1012974 h 1608850"/>
                <a:gd name="connsiteX1894" fmla="*/ 126811 w 12192000"/>
                <a:gd name="connsiteY1894" fmla="*/ 1012974 h 1608850"/>
                <a:gd name="connsiteX1895" fmla="*/ 126811 w 12192000"/>
                <a:gd name="connsiteY1895" fmla="*/ 994377 h 1608850"/>
                <a:gd name="connsiteX1896" fmla="*/ 220430 w 12192000"/>
                <a:gd name="connsiteY1896" fmla="*/ 994377 h 1608850"/>
                <a:gd name="connsiteX1897" fmla="*/ 220430 w 12192000"/>
                <a:gd name="connsiteY1897" fmla="*/ 1006000 h 1608850"/>
                <a:gd name="connsiteX1898" fmla="*/ 280612 w 12192000"/>
                <a:gd name="connsiteY1898" fmla="*/ 1006000 h 1608850"/>
                <a:gd name="connsiteX1899" fmla="*/ 280612 w 12192000"/>
                <a:gd name="connsiteY1899" fmla="*/ 1012974 h 1608850"/>
                <a:gd name="connsiteX1900" fmla="*/ 298444 w 12192000"/>
                <a:gd name="connsiteY1900" fmla="*/ 1012974 h 1608850"/>
                <a:gd name="connsiteX1901" fmla="*/ 298444 w 12192000"/>
                <a:gd name="connsiteY1901" fmla="*/ 1019948 h 1608850"/>
                <a:gd name="connsiteX1902" fmla="*/ 314048 w 12192000"/>
                <a:gd name="connsiteY1902" fmla="*/ 1019948 h 1608850"/>
                <a:gd name="connsiteX1903" fmla="*/ 314048 w 12192000"/>
                <a:gd name="connsiteY1903" fmla="*/ 915339 h 1608850"/>
                <a:gd name="connsiteX1904" fmla="*/ 360858 w 12192000"/>
                <a:gd name="connsiteY1904" fmla="*/ 901391 h 1608850"/>
                <a:gd name="connsiteX1905" fmla="*/ 447789 w 12192000"/>
                <a:gd name="connsiteY1905" fmla="*/ 901391 h 1608850"/>
                <a:gd name="connsiteX1906" fmla="*/ 447789 w 12192000"/>
                <a:gd name="connsiteY1906" fmla="*/ 734017 h 1608850"/>
                <a:gd name="connsiteX1907" fmla="*/ 472308 w 12192000"/>
                <a:gd name="connsiteY1907" fmla="*/ 722393 h 1608850"/>
                <a:gd name="connsiteX1908" fmla="*/ 579301 w 12192000"/>
                <a:gd name="connsiteY1908" fmla="*/ 703796 h 1608850"/>
                <a:gd name="connsiteX1909" fmla="*/ 617194 w 12192000"/>
                <a:gd name="connsiteY1909" fmla="*/ 715419 h 1608850"/>
                <a:gd name="connsiteX1910" fmla="*/ 623881 w 12192000"/>
                <a:gd name="connsiteY1910" fmla="*/ 722393 h 1608850"/>
                <a:gd name="connsiteX1911" fmla="*/ 623881 w 12192000"/>
                <a:gd name="connsiteY1911" fmla="*/ 1033896 h 1608850"/>
                <a:gd name="connsiteX1912" fmla="*/ 639484 w 12192000"/>
                <a:gd name="connsiteY1912" fmla="*/ 1033896 h 1608850"/>
                <a:gd name="connsiteX1913" fmla="*/ 639484 w 12192000"/>
                <a:gd name="connsiteY1913" fmla="*/ 908365 h 1608850"/>
                <a:gd name="connsiteX1914" fmla="*/ 652858 w 12192000"/>
                <a:gd name="connsiteY1914" fmla="*/ 908365 h 1608850"/>
                <a:gd name="connsiteX1915" fmla="*/ 652858 w 12192000"/>
                <a:gd name="connsiteY1915" fmla="*/ 896742 h 1608850"/>
                <a:gd name="connsiteX1916" fmla="*/ 666232 w 12192000"/>
                <a:gd name="connsiteY1916" fmla="*/ 889768 h 1608850"/>
                <a:gd name="connsiteX1917" fmla="*/ 677377 w 12192000"/>
                <a:gd name="connsiteY1917" fmla="*/ 889768 h 1608850"/>
                <a:gd name="connsiteX1918" fmla="*/ 677377 w 12192000"/>
                <a:gd name="connsiteY1918" fmla="*/ 878145 h 1608850"/>
                <a:gd name="connsiteX1919" fmla="*/ 686293 w 12192000"/>
                <a:gd name="connsiteY1919" fmla="*/ 871171 h 1608850"/>
                <a:gd name="connsiteX1920" fmla="*/ 708584 w 12192000"/>
                <a:gd name="connsiteY1920" fmla="*/ 871171 h 1608850"/>
                <a:gd name="connsiteX1921" fmla="*/ 708584 w 12192000"/>
                <a:gd name="connsiteY1921" fmla="*/ 908365 h 1608850"/>
                <a:gd name="connsiteX1922" fmla="*/ 755393 w 12192000"/>
                <a:gd name="connsiteY1922" fmla="*/ 908365 h 1608850"/>
                <a:gd name="connsiteX1923" fmla="*/ 755393 w 12192000"/>
                <a:gd name="connsiteY1923" fmla="*/ 1038546 h 1608850"/>
                <a:gd name="connsiteX1924" fmla="*/ 773225 w 12192000"/>
                <a:gd name="connsiteY1924" fmla="*/ 1038546 h 1608850"/>
                <a:gd name="connsiteX1925" fmla="*/ 791057 w 12192000"/>
                <a:gd name="connsiteY1925" fmla="*/ 1031572 h 1608850"/>
                <a:gd name="connsiteX1926" fmla="*/ 791057 w 12192000"/>
                <a:gd name="connsiteY1926" fmla="*/ 1022273 h 1608850"/>
                <a:gd name="connsiteX1927" fmla="*/ 784370 w 12192000"/>
                <a:gd name="connsiteY1927" fmla="*/ 1019948 h 1608850"/>
                <a:gd name="connsiteX1928" fmla="*/ 784370 w 12192000"/>
                <a:gd name="connsiteY1928" fmla="*/ 1012974 h 1608850"/>
                <a:gd name="connsiteX1929" fmla="*/ 791057 w 12192000"/>
                <a:gd name="connsiteY1929" fmla="*/ 1008325 h 1608850"/>
                <a:gd name="connsiteX1930" fmla="*/ 791057 w 12192000"/>
                <a:gd name="connsiteY1930" fmla="*/ 957183 h 1608850"/>
                <a:gd name="connsiteX1931" fmla="*/ 784370 w 12192000"/>
                <a:gd name="connsiteY1931" fmla="*/ 954858 h 1608850"/>
                <a:gd name="connsiteX1932" fmla="*/ 784370 w 12192000"/>
                <a:gd name="connsiteY1932" fmla="*/ 947884 h 1608850"/>
                <a:gd name="connsiteX1933" fmla="*/ 791057 w 12192000"/>
                <a:gd name="connsiteY1933" fmla="*/ 943235 h 1608850"/>
                <a:gd name="connsiteX1934" fmla="*/ 795515 w 12192000"/>
                <a:gd name="connsiteY1934" fmla="*/ 938586 h 1608850"/>
                <a:gd name="connsiteX1935" fmla="*/ 795515 w 12192000"/>
                <a:gd name="connsiteY1935" fmla="*/ 929287 h 1608850"/>
                <a:gd name="connsiteX1936" fmla="*/ 791057 w 12192000"/>
                <a:gd name="connsiteY1936" fmla="*/ 929287 h 1608850"/>
                <a:gd name="connsiteX1937" fmla="*/ 791057 w 12192000"/>
                <a:gd name="connsiteY1937" fmla="*/ 922313 h 1608850"/>
                <a:gd name="connsiteX1938" fmla="*/ 797744 w 12192000"/>
                <a:gd name="connsiteY1938" fmla="*/ 917664 h 1608850"/>
                <a:gd name="connsiteX1939" fmla="*/ 833408 w 12192000"/>
                <a:gd name="connsiteY1939" fmla="*/ 852574 h 1608850"/>
                <a:gd name="connsiteX1940" fmla="*/ 828950 w 12192000"/>
                <a:gd name="connsiteY1940" fmla="*/ 850249 h 1608850"/>
                <a:gd name="connsiteX1941" fmla="*/ 828950 w 12192000"/>
                <a:gd name="connsiteY1941" fmla="*/ 843275 h 1608850"/>
                <a:gd name="connsiteX1942" fmla="*/ 835637 w 12192000"/>
                <a:gd name="connsiteY1942" fmla="*/ 840950 h 1608850"/>
                <a:gd name="connsiteX1943" fmla="*/ 835637 w 12192000"/>
                <a:gd name="connsiteY1943" fmla="*/ 831652 h 1608850"/>
                <a:gd name="connsiteX1944" fmla="*/ 840095 w 12192000"/>
                <a:gd name="connsiteY1944" fmla="*/ 831652 h 1608850"/>
                <a:gd name="connsiteX1945" fmla="*/ 840095 w 12192000"/>
                <a:gd name="connsiteY1945" fmla="*/ 810730 h 1608850"/>
                <a:gd name="connsiteX1946" fmla="*/ 835637 w 12192000"/>
                <a:gd name="connsiteY1946" fmla="*/ 810730 h 1608850"/>
                <a:gd name="connsiteX1947" fmla="*/ 835637 w 12192000"/>
                <a:gd name="connsiteY1947" fmla="*/ 806081 h 1608850"/>
                <a:gd name="connsiteX1948" fmla="*/ 840095 w 12192000"/>
                <a:gd name="connsiteY1948" fmla="*/ 803756 h 1608850"/>
                <a:gd name="connsiteX1949" fmla="*/ 851240 w 12192000"/>
                <a:gd name="connsiteY1949" fmla="*/ 787483 h 1608850"/>
                <a:gd name="connsiteX1950" fmla="*/ 853469 w 12192000"/>
                <a:gd name="connsiteY1950" fmla="*/ 778185 h 1608850"/>
                <a:gd name="connsiteX1951" fmla="*/ 853469 w 12192000"/>
                <a:gd name="connsiteY1951" fmla="*/ 752614 h 1608850"/>
                <a:gd name="connsiteX1952" fmla="*/ 853748 w 12192000"/>
                <a:gd name="connsiteY1952" fmla="*/ 751742 h 1608850"/>
                <a:gd name="connsiteX1953" fmla="*/ 855698 w 12192000"/>
                <a:gd name="connsiteY1953" fmla="*/ 745640 h 1608850"/>
                <a:gd name="connsiteX1954" fmla="*/ 855977 w 12192000"/>
                <a:gd name="connsiteY1954" fmla="*/ 746512 h 1608850"/>
                <a:gd name="connsiteX1955" fmla="*/ 857927 w 12192000"/>
                <a:gd name="connsiteY1955" fmla="*/ 752614 h 1608850"/>
                <a:gd name="connsiteX1956" fmla="*/ 860156 w 12192000"/>
                <a:gd name="connsiteY1956" fmla="*/ 778185 h 1608850"/>
                <a:gd name="connsiteX1957" fmla="*/ 860156 w 12192000"/>
                <a:gd name="connsiteY1957" fmla="*/ 785159 h 1608850"/>
                <a:gd name="connsiteX1958" fmla="*/ 871302 w 12192000"/>
                <a:gd name="connsiteY1958" fmla="*/ 803756 h 1608850"/>
                <a:gd name="connsiteX1959" fmla="*/ 875760 w 12192000"/>
                <a:gd name="connsiteY1959" fmla="*/ 806081 h 1608850"/>
                <a:gd name="connsiteX1960" fmla="*/ 875760 w 12192000"/>
                <a:gd name="connsiteY1960" fmla="*/ 810730 h 1608850"/>
                <a:gd name="connsiteX1961" fmla="*/ 873531 w 12192000"/>
                <a:gd name="connsiteY1961" fmla="*/ 831652 h 1608850"/>
                <a:gd name="connsiteX1962" fmla="*/ 877989 w 12192000"/>
                <a:gd name="connsiteY1962" fmla="*/ 840950 h 1608850"/>
                <a:gd name="connsiteX1963" fmla="*/ 882447 w 12192000"/>
                <a:gd name="connsiteY1963" fmla="*/ 843275 h 1608850"/>
                <a:gd name="connsiteX1964" fmla="*/ 882447 w 12192000"/>
                <a:gd name="connsiteY1964" fmla="*/ 850249 h 1608850"/>
                <a:gd name="connsiteX1965" fmla="*/ 877989 w 12192000"/>
                <a:gd name="connsiteY1965" fmla="*/ 852574 h 1608850"/>
                <a:gd name="connsiteX1966" fmla="*/ 904180 w 12192000"/>
                <a:gd name="connsiteY1966" fmla="*/ 879888 h 1608850"/>
                <a:gd name="connsiteX1967" fmla="*/ 913070 w 12192000"/>
                <a:gd name="connsiteY1967" fmla="*/ 915339 h 1608850"/>
                <a:gd name="connsiteX1968" fmla="*/ 944859 w 12192000"/>
                <a:gd name="connsiteY1968" fmla="*/ 915339 h 1608850"/>
                <a:gd name="connsiteX1969" fmla="*/ 944859 w 12192000"/>
                <a:gd name="connsiteY1969" fmla="*/ 886329 h 1608850"/>
                <a:gd name="connsiteX1970" fmla="*/ 939475 w 12192000"/>
                <a:gd name="connsiteY1970" fmla="*/ 886329 h 1608850"/>
                <a:gd name="connsiteX1971" fmla="*/ 939475 w 12192000"/>
                <a:gd name="connsiteY1971" fmla="*/ 724196 h 1608850"/>
                <a:gd name="connsiteX1972" fmla="*/ 959742 w 12192000"/>
                <a:gd name="connsiteY1972" fmla="*/ 724196 h 1608850"/>
                <a:gd name="connsiteX1973" fmla="*/ 960249 w 12192000"/>
                <a:gd name="connsiteY1973" fmla="*/ 723115 h 1608850"/>
                <a:gd name="connsiteX1974" fmla="*/ 963795 w 12192000"/>
                <a:gd name="connsiteY1974" fmla="*/ 715549 h 1608850"/>
                <a:gd name="connsiteX1975" fmla="*/ 965569 w 12192000"/>
                <a:gd name="connsiteY1975" fmla="*/ 715819 h 1608850"/>
                <a:gd name="connsiteX1976" fmla="*/ 977982 w 12192000"/>
                <a:gd name="connsiteY1976" fmla="*/ 717710 h 1608850"/>
                <a:gd name="connsiteX1977" fmla="*/ 978489 w 12192000"/>
                <a:gd name="connsiteY1977" fmla="*/ 719062 h 1608850"/>
                <a:gd name="connsiteX1978" fmla="*/ 982035 w 12192000"/>
                <a:gd name="connsiteY1978" fmla="*/ 728519 h 1608850"/>
                <a:gd name="connsiteX1979" fmla="*/ 1008382 w 12192000"/>
                <a:gd name="connsiteY1979" fmla="*/ 730681 h 1608850"/>
                <a:gd name="connsiteX1980" fmla="*/ 1008382 w 12192000"/>
                <a:gd name="connsiteY1980" fmla="*/ 607460 h 1608850"/>
                <a:gd name="connsiteX1981" fmla="*/ 1010409 w 12192000"/>
                <a:gd name="connsiteY1981" fmla="*/ 607460 h 1608850"/>
                <a:gd name="connsiteX1982" fmla="*/ 1024597 w 12192000"/>
                <a:gd name="connsiteY1982" fmla="*/ 607460 h 1608850"/>
                <a:gd name="connsiteX1983" fmla="*/ 1024597 w 12192000"/>
                <a:gd name="connsiteY1983" fmla="*/ 471268 h 1608850"/>
                <a:gd name="connsiteX1984" fmla="*/ 1026369 w 12192000"/>
                <a:gd name="connsiteY1984" fmla="*/ 471268 h 1608850"/>
                <a:gd name="connsiteX1985" fmla="*/ 1038783 w 12192000"/>
                <a:gd name="connsiteY1985" fmla="*/ 471268 h 1608850"/>
                <a:gd name="connsiteX1986" fmla="*/ 1038783 w 12192000"/>
                <a:gd name="connsiteY1986" fmla="*/ 356694 h 1608850"/>
                <a:gd name="connsiteX1987" fmla="*/ 1042837 w 12192000"/>
                <a:gd name="connsiteY1987" fmla="*/ 328590 h 1608850"/>
                <a:gd name="connsiteX1988" fmla="*/ 1044863 w 12192000"/>
                <a:gd name="connsiteY1988" fmla="*/ 328590 h 1608850"/>
                <a:gd name="connsiteX1989" fmla="*/ 1059050 w 12192000"/>
                <a:gd name="connsiteY1989" fmla="*/ 328590 h 1608850"/>
                <a:gd name="connsiteX1990" fmla="*/ 1095531 w 12192000"/>
                <a:gd name="connsiteY1990" fmla="*/ 246443 h 1608850"/>
                <a:gd name="connsiteX1991" fmla="*/ 1099585 w 12192000"/>
                <a:gd name="connsiteY1991" fmla="*/ 0 h 160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</a:cxnLst>
              <a:rect l="l" t="t" r="r" b="b"/>
              <a:pathLst>
                <a:path w="12192000" h="1608850">
                  <a:moveTo>
                    <a:pt x="8760317" y="780798"/>
                  </a:moveTo>
                  <a:lnTo>
                    <a:pt x="8760317" y="785159"/>
                  </a:lnTo>
                  <a:lnTo>
                    <a:pt x="8761882" y="787771"/>
                  </a:lnTo>
                  <a:lnTo>
                    <a:pt x="8762996" y="787771"/>
                  </a:lnTo>
                  <a:cubicBezTo>
                    <a:pt x="8762996" y="787771"/>
                    <a:pt x="8762996" y="787771"/>
                    <a:pt x="8762996" y="786900"/>
                  </a:cubicBezTo>
                  <a:lnTo>
                    <a:pt x="8762996" y="780798"/>
                  </a:lnTo>
                  <a:cubicBezTo>
                    <a:pt x="8762996" y="780798"/>
                    <a:pt x="8762996" y="780798"/>
                    <a:pt x="8761881" y="780798"/>
                  </a:cubicBezTo>
                  <a:close/>
                  <a:moveTo>
                    <a:pt x="8758924" y="762200"/>
                  </a:moveTo>
                  <a:lnTo>
                    <a:pt x="8759734" y="771499"/>
                  </a:lnTo>
                  <a:lnTo>
                    <a:pt x="8762996" y="771499"/>
                  </a:lnTo>
                  <a:cubicBezTo>
                    <a:pt x="8762996" y="771499"/>
                    <a:pt x="8762996" y="771499"/>
                    <a:pt x="8762996" y="770337"/>
                  </a:cubicBezTo>
                  <a:lnTo>
                    <a:pt x="8762996" y="762200"/>
                  </a:lnTo>
                  <a:cubicBezTo>
                    <a:pt x="8762996" y="762200"/>
                    <a:pt x="8762996" y="762200"/>
                    <a:pt x="8761881" y="762200"/>
                  </a:cubicBezTo>
                  <a:close/>
                  <a:moveTo>
                    <a:pt x="8755951" y="745928"/>
                  </a:moveTo>
                  <a:lnTo>
                    <a:pt x="8756137" y="746512"/>
                  </a:lnTo>
                  <a:lnTo>
                    <a:pt x="8758088" y="752614"/>
                  </a:lnTo>
                  <a:lnTo>
                    <a:pt x="8758113" y="752902"/>
                  </a:lnTo>
                  <a:lnTo>
                    <a:pt x="8762996" y="752902"/>
                  </a:lnTo>
                  <a:cubicBezTo>
                    <a:pt x="8762996" y="752902"/>
                    <a:pt x="8762996" y="752902"/>
                    <a:pt x="8762996" y="752030"/>
                  </a:cubicBezTo>
                  <a:lnTo>
                    <a:pt x="8762996" y="745928"/>
                  </a:lnTo>
                  <a:cubicBezTo>
                    <a:pt x="8762996" y="745928"/>
                    <a:pt x="8762996" y="745928"/>
                    <a:pt x="8761881" y="745928"/>
                  </a:cubicBezTo>
                  <a:close/>
                  <a:moveTo>
                    <a:pt x="8907881" y="718032"/>
                  </a:moveTo>
                  <a:cubicBezTo>
                    <a:pt x="8907881" y="718032"/>
                    <a:pt x="8907881" y="718032"/>
                    <a:pt x="8907881" y="719194"/>
                  </a:cubicBezTo>
                  <a:lnTo>
                    <a:pt x="8907881" y="727331"/>
                  </a:lnTo>
                  <a:lnTo>
                    <a:pt x="8908543" y="727331"/>
                  </a:lnTo>
                  <a:lnTo>
                    <a:pt x="8908543" y="718032"/>
                  </a:lnTo>
                  <a:close/>
                  <a:moveTo>
                    <a:pt x="1099585" y="0"/>
                  </a:moveTo>
                  <a:cubicBezTo>
                    <a:pt x="1099585" y="18"/>
                    <a:pt x="1099601" y="2040"/>
                    <a:pt x="1101611" y="246443"/>
                  </a:cubicBezTo>
                  <a:cubicBezTo>
                    <a:pt x="1101623" y="246467"/>
                    <a:pt x="1102267" y="247808"/>
                    <a:pt x="1140117" y="326429"/>
                  </a:cubicBezTo>
                  <a:cubicBezTo>
                    <a:pt x="1140125" y="326429"/>
                    <a:pt x="1140236" y="326429"/>
                    <a:pt x="1142145" y="326429"/>
                  </a:cubicBezTo>
                  <a:lnTo>
                    <a:pt x="1156331" y="326429"/>
                  </a:lnTo>
                  <a:cubicBezTo>
                    <a:pt x="1156331" y="326443"/>
                    <a:pt x="1156331" y="327005"/>
                    <a:pt x="1156331" y="350208"/>
                  </a:cubicBezTo>
                  <a:cubicBezTo>
                    <a:pt x="1156333" y="350214"/>
                    <a:pt x="1156371" y="350272"/>
                    <a:pt x="1156839" y="351019"/>
                  </a:cubicBezTo>
                  <a:lnTo>
                    <a:pt x="1160385" y="356694"/>
                  </a:lnTo>
                  <a:cubicBezTo>
                    <a:pt x="1160385" y="356714"/>
                    <a:pt x="1160385" y="358229"/>
                    <a:pt x="1160385" y="471268"/>
                  </a:cubicBezTo>
                  <a:cubicBezTo>
                    <a:pt x="1160393" y="471268"/>
                    <a:pt x="1160533" y="471268"/>
                    <a:pt x="1162664" y="471268"/>
                  </a:cubicBezTo>
                  <a:lnTo>
                    <a:pt x="1178625" y="471268"/>
                  </a:lnTo>
                  <a:cubicBezTo>
                    <a:pt x="1178625" y="471288"/>
                    <a:pt x="1178625" y="472923"/>
                    <a:pt x="1178625" y="611783"/>
                  </a:cubicBezTo>
                  <a:cubicBezTo>
                    <a:pt x="1178635" y="611782"/>
                    <a:pt x="1178747" y="611761"/>
                    <a:pt x="1180145" y="611513"/>
                  </a:cubicBezTo>
                  <a:lnTo>
                    <a:pt x="1190785" y="609622"/>
                  </a:lnTo>
                  <a:cubicBezTo>
                    <a:pt x="1190785" y="609644"/>
                    <a:pt x="1190755" y="610978"/>
                    <a:pt x="1188759" y="698254"/>
                  </a:cubicBezTo>
                  <a:cubicBezTo>
                    <a:pt x="1188769" y="698256"/>
                    <a:pt x="1188879" y="698276"/>
                    <a:pt x="1190279" y="698525"/>
                  </a:cubicBezTo>
                  <a:lnTo>
                    <a:pt x="1200919" y="700416"/>
                  </a:lnTo>
                  <a:cubicBezTo>
                    <a:pt x="1200921" y="700423"/>
                    <a:pt x="1200941" y="700487"/>
                    <a:pt x="1201171" y="701227"/>
                  </a:cubicBezTo>
                  <a:lnTo>
                    <a:pt x="1202945" y="706902"/>
                  </a:lnTo>
                  <a:cubicBezTo>
                    <a:pt x="1202947" y="706893"/>
                    <a:pt x="1202993" y="706750"/>
                    <a:pt x="1203705" y="704470"/>
                  </a:cubicBezTo>
                  <a:lnTo>
                    <a:pt x="1209025" y="687446"/>
                  </a:lnTo>
                  <a:cubicBezTo>
                    <a:pt x="1209032" y="687446"/>
                    <a:pt x="1209133" y="687446"/>
                    <a:pt x="1210799" y="687446"/>
                  </a:cubicBezTo>
                  <a:lnTo>
                    <a:pt x="1223212" y="687446"/>
                  </a:lnTo>
                  <a:cubicBezTo>
                    <a:pt x="1223212" y="687463"/>
                    <a:pt x="1223212" y="688156"/>
                    <a:pt x="1223212" y="719872"/>
                  </a:cubicBezTo>
                  <a:cubicBezTo>
                    <a:pt x="1223219" y="719877"/>
                    <a:pt x="1223295" y="719917"/>
                    <a:pt x="1224225" y="720413"/>
                  </a:cubicBezTo>
                  <a:lnTo>
                    <a:pt x="1231319" y="724196"/>
                  </a:lnTo>
                  <a:cubicBezTo>
                    <a:pt x="1231319" y="724205"/>
                    <a:pt x="1231319" y="724306"/>
                    <a:pt x="1231319" y="725547"/>
                  </a:cubicBezTo>
                  <a:lnTo>
                    <a:pt x="1231319" y="735005"/>
                  </a:lnTo>
                  <a:cubicBezTo>
                    <a:pt x="1231339" y="735005"/>
                    <a:pt x="1232247" y="735005"/>
                    <a:pt x="1275907" y="735005"/>
                  </a:cubicBezTo>
                  <a:cubicBezTo>
                    <a:pt x="1275907" y="735013"/>
                    <a:pt x="1275907" y="735096"/>
                    <a:pt x="1275907" y="736086"/>
                  </a:cubicBezTo>
                  <a:lnTo>
                    <a:pt x="1275907" y="743652"/>
                  </a:lnTo>
                  <a:cubicBezTo>
                    <a:pt x="1275915" y="743652"/>
                    <a:pt x="1276037" y="743652"/>
                    <a:pt x="1277933" y="743652"/>
                  </a:cubicBezTo>
                  <a:lnTo>
                    <a:pt x="1292119" y="743652"/>
                  </a:lnTo>
                  <a:cubicBezTo>
                    <a:pt x="1292119" y="743634"/>
                    <a:pt x="1292119" y="742905"/>
                    <a:pt x="1292119" y="713387"/>
                  </a:cubicBezTo>
                  <a:cubicBezTo>
                    <a:pt x="1292141" y="713387"/>
                    <a:pt x="1293071" y="713387"/>
                    <a:pt x="1336706" y="713387"/>
                  </a:cubicBezTo>
                  <a:cubicBezTo>
                    <a:pt x="1336706" y="713379"/>
                    <a:pt x="1336706" y="713282"/>
                    <a:pt x="1336706" y="712036"/>
                  </a:cubicBezTo>
                  <a:lnTo>
                    <a:pt x="1336706" y="702578"/>
                  </a:lnTo>
                  <a:cubicBezTo>
                    <a:pt x="1336713" y="702578"/>
                    <a:pt x="1336787" y="702578"/>
                    <a:pt x="1337721" y="702578"/>
                  </a:cubicBezTo>
                  <a:lnTo>
                    <a:pt x="1344813" y="702578"/>
                  </a:lnTo>
                  <a:cubicBezTo>
                    <a:pt x="1344813" y="702571"/>
                    <a:pt x="1344813" y="702458"/>
                    <a:pt x="1344813" y="700687"/>
                  </a:cubicBezTo>
                  <a:lnTo>
                    <a:pt x="1344813" y="687446"/>
                  </a:lnTo>
                  <a:cubicBezTo>
                    <a:pt x="1344823" y="687446"/>
                    <a:pt x="1344895" y="687446"/>
                    <a:pt x="1345573" y="687446"/>
                  </a:cubicBezTo>
                  <a:lnTo>
                    <a:pt x="1350893" y="687446"/>
                  </a:lnTo>
                  <a:cubicBezTo>
                    <a:pt x="1350893" y="687439"/>
                    <a:pt x="1350893" y="687354"/>
                    <a:pt x="1350893" y="686365"/>
                  </a:cubicBezTo>
                  <a:lnTo>
                    <a:pt x="1350893" y="678798"/>
                  </a:lnTo>
                  <a:cubicBezTo>
                    <a:pt x="1350901" y="678798"/>
                    <a:pt x="1351025" y="678798"/>
                    <a:pt x="1352921" y="678798"/>
                  </a:cubicBezTo>
                  <a:lnTo>
                    <a:pt x="1367107" y="678798"/>
                  </a:lnTo>
                  <a:cubicBezTo>
                    <a:pt x="1367107" y="678805"/>
                    <a:pt x="1367107" y="678882"/>
                    <a:pt x="1367107" y="679879"/>
                  </a:cubicBezTo>
                  <a:lnTo>
                    <a:pt x="1367107" y="687446"/>
                  </a:lnTo>
                  <a:cubicBezTo>
                    <a:pt x="1367119" y="687446"/>
                    <a:pt x="1367619" y="687446"/>
                    <a:pt x="1389401" y="687446"/>
                  </a:cubicBezTo>
                  <a:cubicBezTo>
                    <a:pt x="1389401" y="687438"/>
                    <a:pt x="1389401" y="687324"/>
                    <a:pt x="1389401" y="685554"/>
                  </a:cubicBezTo>
                  <a:lnTo>
                    <a:pt x="1389401" y="672313"/>
                  </a:lnTo>
                  <a:cubicBezTo>
                    <a:pt x="1389407" y="672313"/>
                    <a:pt x="1389503" y="672313"/>
                    <a:pt x="1391174" y="672313"/>
                  </a:cubicBezTo>
                  <a:lnTo>
                    <a:pt x="1403587" y="672313"/>
                  </a:lnTo>
                  <a:cubicBezTo>
                    <a:pt x="1403587" y="672325"/>
                    <a:pt x="1403587" y="672839"/>
                    <a:pt x="1403587" y="696093"/>
                  </a:cubicBezTo>
                  <a:cubicBezTo>
                    <a:pt x="1403595" y="696093"/>
                    <a:pt x="1403675" y="696093"/>
                    <a:pt x="1404601" y="696093"/>
                  </a:cubicBezTo>
                  <a:lnTo>
                    <a:pt x="1411695" y="696093"/>
                  </a:lnTo>
                  <a:cubicBezTo>
                    <a:pt x="1411695" y="696087"/>
                    <a:pt x="1411695" y="696006"/>
                    <a:pt x="1411695" y="695012"/>
                  </a:cubicBezTo>
                  <a:lnTo>
                    <a:pt x="1411695" y="687446"/>
                  </a:lnTo>
                  <a:cubicBezTo>
                    <a:pt x="1411703" y="687446"/>
                    <a:pt x="1411821" y="687446"/>
                    <a:pt x="1413467" y="687446"/>
                  </a:cubicBezTo>
                  <a:lnTo>
                    <a:pt x="1425881" y="687446"/>
                  </a:lnTo>
                  <a:cubicBezTo>
                    <a:pt x="1425881" y="687459"/>
                    <a:pt x="1425881" y="688018"/>
                    <a:pt x="1425881" y="713387"/>
                  </a:cubicBezTo>
                  <a:cubicBezTo>
                    <a:pt x="1425889" y="713387"/>
                    <a:pt x="1426007" y="713387"/>
                    <a:pt x="1427909" y="713387"/>
                  </a:cubicBezTo>
                  <a:lnTo>
                    <a:pt x="1442095" y="713387"/>
                  </a:lnTo>
                  <a:cubicBezTo>
                    <a:pt x="1442095" y="713398"/>
                    <a:pt x="1442095" y="713513"/>
                    <a:pt x="1442095" y="715008"/>
                  </a:cubicBezTo>
                  <a:lnTo>
                    <a:pt x="1442095" y="726358"/>
                  </a:lnTo>
                  <a:cubicBezTo>
                    <a:pt x="1442103" y="726358"/>
                    <a:pt x="1442173" y="726358"/>
                    <a:pt x="1442855" y="726358"/>
                  </a:cubicBezTo>
                  <a:lnTo>
                    <a:pt x="1448175" y="726358"/>
                  </a:lnTo>
                  <a:cubicBezTo>
                    <a:pt x="1448175" y="726350"/>
                    <a:pt x="1448175" y="726274"/>
                    <a:pt x="1448175" y="725547"/>
                  </a:cubicBezTo>
                  <a:lnTo>
                    <a:pt x="1448175" y="719872"/>
                  </a:lnTo>
                  <a:cubicBezTo>
                    <a:pt x="1448193" y="719872"/>
                    <a:pt x="1448911" y="719872"/>
                    <a:pt x="1478575" y="719872"/>
                  </a:cubicBezTo>
                  <a:cubicBezTo>
                    <a:pt x="1478575" y="719886"/>
                    <a:pt x="1478575" y="720449"/>
                    <a:pt x="1478575" y="743652"/>
                  </a:cubicBezTo>
                  <a:cubicBezTo>
                    <a:pt x="1478583" y="743652"/>
                    <a:pt x="1478661" y="743652"/>
                    <a:pt x="1479589" y="743652"/>
                  </a:cubicBezTo>
                  <a:lnTo>
                    <a:pt x="1486683" y="743652"/>
                  </a:lnTo>
                  <a:cubicBezTo>
                    <a:pt x="1486683" y="743659"/>
                    <a:pt x="1486683" y="743732"/>
                    <a:pt x="1486683" y="744733"/>
                  </a:cubicBezTo>
                  <a:lnTo>
                    <a:pt x="1486683" y="752299"/>
                  </a:lnTo>
                  <a:cubicBezTo>
                    <a:pt x="1486691" y="752299"/>
                    <a:pt x="1486765" y="752299"/>
                    <a:pt x="1487443" y="752299"/>
                  </a:cubicBezTo>
                  <a:lnTo>
                    <a:pt x="1492763" y="752299"/>
                  </a:lnTo>
                  <a:cubicBezTo>
                    <a:pt x="1492763" y="752292"/>
                    <a:pt x="1492763" y="752172"/>
                    <a:pt x="1492763" y="750137"/>
                  </a:cubicBezTo>
                  <a:lnTo>
                    <a:pt x="1492763" y="735005"/>
                  </a:lnTo>
                  <a:cubicBezTo>
                    <a:pt x="1492769" y="735005"/>
                    <a:pt x="1492847" y="735005"/>
                    <a:pt x="1493775" y="735005"/>
                  </a:cubicBezTo>
                  <a:lnTo>
                    <a:pt x="1500869" y="735005"/>
                  </a:lnTo>
                  <a:cubicBezTo>
                    <a:pt x="1500869" y="735013"/>
                    <a:pt x="1500869" y="735096"/>
                    <a:pt x="1500869" y="736086"/>
                  </a:cubicBezTo>
                  <a:lnTo>
                    <a:pt x="1500869" y="743652"/>
                  </a:lnTo>
                  <a:lnTo>
                    <a:pt x="1506189" y="741659"/>
                  </a:lnTo>
                  <a:cubicBezTo>
                    <a:pt x="1506949" y="741287"/>
                    <a:pt x="1506949" y="741085"/>
                    <a:pt x="1506949" y="740679"/>
                  </a:cubicBezTo>
                  <a:lnTo>
                    <a:pt x="1506949" y="735005"/>
                  </a:lnTo>
                  <a:cubicBezTo>
                    <a:pt x="1506966" y="735005"/>
                    <a:pt x="1507767" y="735005"/>
                    <a:pt x="1545457" y="735005"/>
                  </a:cubicBezTo>
                  <a:cubicBezTo>
                    <a:pt x="1545457" y="735019"/>
                    <a:pt x="1545457" y="735566"/>
                    <a:pt x="1545457" y="758784"/>
                  </a:cubicBezTo>
                  <a:cubicBezTo>
                    <a:pt x="1545464" y="758784"/>
                    <a:pt x="1545583" y="758784"/>
                    <a:pt x="1547483" y="758784"/>
                  </a:cubicBezTo>
                  <a:lnTo>
                    <a:pt x="1561669" y="758784"/>
                  </a:lnTo>
                  <a:cubicBezTo>
                    <a:pt x="1561669" y="758792"/>
                    <a:pt x="1561669" y="758874"/>
                    <a:pt x="1561669" y="759865"/>
                  </a:cubicBezTo>
                  <a:lnTo>
                    <a:pt x="1561669" y="767431"/>
                  </a:lnTo>
                  <a:cubicBezTo>
                    <a:pt x="1561679" y="767431"/>
                    <a:pt x="1561801" y="767431"/>
                    <a:pt x="1563443" y="767431"/>
                  </a:cubicBezTo>
                  <a:lnTo>
                    <a:pt x="1575857" y="767431"/>
                  </a:lnTo>
                  <a:cubicBezTo>
                    <a:pt x="1575857" y="767419"/>
                    <a:pt x="1575857" y="766908"/>
                    <a:pt x="1575857" y="743652"/>
                  </a:cubicBezTo>
                  <a:cubicBezTo>
                    <a:pt x="1575863" y="743652"/>
                    <a:pt x="1575941" y="743652"/>
                    <a:pt x="1576869" y="743652"/>
                  </a:cubicBezTo>
                  <a:lnTo>
                    <a:pt x="1583963" y="743652"/>
                  </a:lnTo>
                  <a:cubicBezTo>
                    <a:pt x="1583963" y="743633"/>
                    <a:pt x="1583963" y="742862"/>
                    <a:pt x="1583963" y="711225"/>
                  </a:cubicBezTo>
                  <a:cubicBezTo>
                    <a:pt x="1583971" y="711225"/>
                    <a:pt x="1584047" y="711225"/>
                    <a:pt x="1584977" y="711225"/>
                  </a:cubicBezTo>
                  <a:lnTo>
                    <a:pt x="1592071" y="711225"/>
                  </a:lnTo>
                  <a:cubicBezTo>
                    <a:pt x="1592071" y="711219"/>
                    <a:pt x="1592071" y="711110"/>
                    <a:pt x="1592071" y="709334"/>
                  </a:cubicBezTo>
                  <a:lnTo>
                    <a:pt x="1592071" y="696093"/>
                  </a:lnTo>
                  <a:cubicBezTo>
                    <a:pt x="1590043" y="696093"/>
                    <a:pt x="1590043" y="696093"/>
                    <a:pt x="1590803" y="694471"/>
                  </a:cubicBezTo>
                  <a:lnTo>
                    <a:pt x="1596123" y="683122"/>
                  </a:lnTo>
                  <a:cubicBezTo>
                    <a:pt x="1596129" y="683139"/>
                    <a:pt x="1596323" y="683813"/>
                    <a:pt x="1604231" y="711225"/>
                  </a:cubicBezTo>
                  <a:cubicBezTo>
                    <a:pt x="1604239" y="711225"/>
                    <a:pt x="1604311" y="711225"/>
                    <a:pt x="1604991" y="711225"/>
                  </a:cubicBezTo>
                  <a:lnTo>
                    <a:pt x="1610311" y="711225"/>
                  </a:lnTo>
                  <a:cubicBezTo>
                    <a:pt x="1610311" y="711212"/>
                    <a:pt x="1610311" y="710033"/>
                    <a:pt x="1610311" y="605298"/>
                  </a:cubicBezTo>
                  <a:cubicBezTo>
                    <a:pt x="1610321" y="605298"/>
                    <a:pt x="1610435" y="605298"/>
                    <a:pt x="1611831" y="605298"/>
                  </a:cubicBezTo>
                  <a:lnTo>
                    <a:pt x="1622471" y="605298"/>
                  </a:lnTo>
                  <a:cubicBezTo>
                    <a:pt x="1622471" y="605276"/>
                    <a:pt x="1622471" y="604266"/>
                    <a:pt x="1622471" y="557739"/>
                  </a:cubicBezTo>
                  <a:cubicBezTo>
                    <a:pt x="1622487" y="557739"/>
                    <a:pt x="1623113" y="557739"/>
                    <a:pt x="1648817" y="557739"/>
                  </a:cubicBezTo>
                  <a:cubicBezTo>
                    <a:pt x="1648817" y="557727"/>
                    <a:pt x="1648817" y="557217"/>
                    <a:pt x="1648817" y="536121"/>
                  </a:cubicBezTo>
                  <a:cubicBezTo>
                    <a:pt x="1648837" y="536121"/>
                    <a:pt x="1649625" y="536121"/>
                    <a:pt x="1683271" y="536121"/>
                  </a:cubicBezTo>
                  <a:cubicBezTo>
                    <a:pt x="1683271" y="536129"/>
                    <a:pt x="1683271" y="536259"/>
                    <a:pt x="1683271" y="538553"/>
                  </a:cubicBezTo>
                  <a:lnTo>
                    <a:pt x="1683271" y="555577"/>
                  </a:lnTo>
                  <a:cubicBezTo>
                    <a:pt x="1683281" y="555577"/>
                    <a:pt x="1683411" y="555577"/>
                    <a:pt x="1685551" y="555577"/>
                  </a:cubicBezTo>
                  <a:lnTo>
                    <a:pt x="1701511" y="555577"/>
                  </a:lnTo>
                  <a:cubicBezTo>
                    <a:pt x="1701511" y="555595"/>
                    <a:pt x="1701511" y="556489"/>
                    <a:pt x="1701511" y="603136"/>
                  </a:cubicBezTo>
                  <a:cubicBezTo>
                    <a:pt x="1701517" y="603136"/>
                    <a:pt x="1701593" y="603136"/>
                    <a:pt x="1702525" y="603136"/>
                  </a:cubicBezTo>
                  <a:lnTo>
                    <a:pt x="1709619" y="603136"/>
                  </a:lnTo>
                  <a:lnTo>
                    <a:pt x="1723805" y="607460"/>
                  </a:lnTo>
                  <a:cubicBezTo>
                    <a:pt x="1723805" y="607470"/>
                    <a:pt x="1723805" y="608120"/>
                    <a:pt x="1723805" y="646372"/>
                  </a:cubicBezTo>
                  <a:cubicBezTo>
                    <a:pt x="1723811" y="646372"/>
                    <a:pt x="1723887" y="646372"/>
                    <a:pt x="1724819" y="646372"/>
                  </a:cubicBezTo>
                  <a:lnTo>
                    <a:pt x="1731911" y="646372"/>
                  </a:lnTo>
                  <a:cubicBezTo>
                    <a:pt x="1731911" y="646382"/>
                    <a:pt x="1731911" y="646488"/>
                    <a:pt x="1731911" y="647993"/>
                  </a:cubicBezTo>
                  <a:lnTo>
                    <a:pt x="1731911" y="659342"/>
                  </a:lnTo>
                  <a:cubicBezTo>
                    <a:pt x="1731919" y="659342"/>
                    <a:pt x="1732043" y="659342"/>
                    <a:pt x="1733939" y="659342"/>
                  </a:cubicBezTo>
                  <a:lnTo>
                    <a:pt x="1748125" y="659342"/>
                  </a:lnTo>
                  <a:lnTo>
                    <a:pt x="1754205" y="665828"/>
                  </a:lnTo>
                  <a:cubicBezTo>
                    <a:pt x="1754205" y="665840"/>
                    <a:pt x="1754205" y="666326"/>
                    <a:pt x="1754205" y="687446"/>
                  </a:cubicBezTo>
                  <a:cubicBezTo>
                    <a:pt x="1754214" y="687446"/>
                    <a:pt x="1754345" y="687446"/>
                    <a:pt x="1756485" y="687446"/>
                  </a:cubicBezTo>
                  <a:lnTo>
                    <a:pt x="1772445" y="687446"/>
                  </a:lnTo>
                  <a:cubicBezTo>
                    <a:pt x="1772445" y="687453"/>
                    <a:pt x="1772445" y="687533"/>
                    <a:pt x="1772445" y="688526"/>
                  </a:cubicBezTo>
                  <a:lnTo>
                    <a:pt x="1772445" y="696093"/>
                  </a:lnTo>
                  <a:cubicBezTo>
                    <a:pt x="1772455" y="696093"/>
                    <a:pt x="1772553" y="696093"/>
                    <a:pt x="1773713" y="696093"/>
                  </a:cubicBezTo>
                  <a:lnTo>
                    <a:pt x="1782579" y="696093"/>
                  </a:lnTo>
                  <a:cubicBezTo>
                    <a:pt x="1782579" y="696102"/>
                    <a:pt x="1782579" y="696231"/>
                    <a:pt x="1782579" y="698254"/>
                  </a:cubicBezTo>
                  <a:lnTo>
                    <a:pt x="1782579" y="713387"/>
                  </a:lnTo>
                  <a:cubicBezTo>
                    <a:pt x="1786633" y="713387"/>
                    <a:pt x="1786633" y="713387"/>
                    <a:pt x="1786633" y="711495"/>
                  </a:cubicBezTo>
                  <a:lnTo>
                    <a:pt x="1786633" y="698254"/>
                  </a:lnTo>
                  <a:cubicBezTo>
                    <a:pt x="1786639" y="698254"/>
                    <a:pt x="1786716" y="698254"/>
                    <a:pt x="1787645" y="698254"/>
                  </a:cubicBezTo>
                  <a:lnTo>
                    <a:pt x="1794739" y="698254"/>
                  </a:lnTo>
                  <a:cubicBezTo>
                    <a:pt x="1794739" y="698265"/>
                    <a:pt x="1794739" y="698384"/>
                    <a:pt x="1794739" y="699876"/>
                  </a:cubicBezTo>
                  <a:lnTo>
                    <a:pt x="1794739" y="711225"/>
                  </a:lnTo>
                  <a:cubicBezTo>
                    <a:pt x="1794749" y="711225"/>
                    <a:pt x="1794821" y="711225"/>
                    <a:pt x="1795499" y="711225"/>
                  </a:cubicBezTo>
                  <a:lnTo>
                    <a:pt x="1800819" y="711225"/>
                  </a:lnTo>
                  <a:cubicBezTo>
                    <a:pt x="1800819" y="706902"/>
                    <a:pt x="1800819" y="706902"/>
                    <a:pt x="1849459" y="706902"/>
                  </a:cubicBezTo>
                  <a:cubicBezTo>
                    <a:pt x="1849459" y="706911"/>
                    <a:pt x="1849459" y="707012"/>
                    <a:pt x="1849459" y="708253"/>
                  </a:cubicBezTo>
                  <a:lnTo>
                    <a:pt x="1849459" y="717710"/>
                  </a:lnTo>
                  <a:cubicBezTo>
                    <a:pt x="1849467" y="717710"/>
                    <a:pt x="1849543" y="717710"/>
                    <a:pt x="1850219" y="717710"/>
                  </a:cubicBezTo>
                  <a:lnTo>
                    <a:pt x="1855541" y="717710"/>
                  </a:lnTo>
                  <a:cubicBezTo>
                    <a:pt x="1855541" y="717719"/>
                    <a:pt x="1855541" y="717841"/>
                    <a:pt x="1855541" y="719872"/>
                  </a:cubicBezTo>
                  <a:lnTo>
                    <a:pt x="1855541" y="735005"/>
                  </a:lnTo>
                  <a:cubicBezTo>
                    <a:pt x="1855549" y="735001"/>
                    <a:pt x="1855665" y="734923"/>
                    <a:pt x="1857567" y="733654"/>
                  </a:cubicBezTo>
                  <a:lnTo>
                    <a:pt x="1871753" y="724196"/>
                  </a:lnTo>
                  <a:cubicBezTo>
                    <a:pt x="1871755" y="724177"/>
                    <a:pt x="1871887" y="723302"/>
                    <a:pt x="1877833" y="683122"/>
                  </a:cubicBezTo>
                  <a:cubicBezTo>
                    <a:pt x="1877843" y="683120"/>
                    <a:pt x="1877911" y="683094"/>
                    <a:pt x="1878593" y="682852"/>
                  </a:cubicBezTo>
                  <a:lnTo>
                    <a:pt x="1883913" y="680960"/>
                  </a:lnTo>
                  <a:cubicBezTo>
                    <a:pt x="1883913" y="680944"/>
                    <a:pt x="1883947" y="679883"/>
                    <a:pt x="1885941" y="611783"/>
                  </a:cubicBezTo>
                  <a:cubicBezTo>
                    <a:pt x="1885941" y="611801"/>
                    <a:pt x="1885973" y="612892"/>
                    <a:pt x="1887967" y="680960"/>
                  </a:cubicBezTo>
                  <a:cubicBezTo>
                    <a:pt x="1887977" y="680963"/>
                    <a:pt x="1888047" y="680988"/>
                    <a:pt x="1888727" y="681230"/>
                  </a:cubicBezTo>
                  <a:lnTo>
                    <a:pt x="1894047" y="683122"/>
                  </a:lnTo>
                  <a:cubicBezTo>
                    <a:pt x="1894047" y="683102"/>
                    <a:pt x="1894047" y="681769"/>
                    <a:pt x="1894047" y="596651"/>
                  </a:cubicBezTo>
                  <a:cubicBezTo>
                    <a:pt x="1898101" y="596651"/>
                    <a:pt x="1898101" y="596651"/>
                    <a:pt x="1898101" y="564224"/>
                  </a:cubicBezTo>
                  <a:cubicBezTo>
                    <a:pt x="1898113" y="564224"/>
                    <a:pt x="1898799" y="564224"/>
                    <a:pt x="1936607" y="564224"/>
                  </a:cubicBezTo>
                  <a:cubicBezTo>
                    <a:pt x="1936607" y="564241"/>
                    <a:pt x="1936607" y="564959"/>
                    <a:pt x="1936607" y="596651"/>
                  </a:cubicBezTo>
                  <a:cubicBezTo>
                    <a:pt x="1936617" y="596651"/>
                    <a:pt x="1936689" y="596651"/>
                    <a:pt x="1937367" y="596651"/>
                  </a:cubicBezTo>
                  <a:lnTo>
                    <a:pt x="1942687" y="596651"/>
                  </a:lnTo>
                  <a:cubicBezTo>
                    <a:pt x="1942687" y="596630"/>
                    <a:pt x="1942687" y="595324"/>
                    <a:pt x="1942687" y="514503"/>
                  </a:cubicBezTo>
                  <a:cubicBezTo>
                    <a:pt x="1942693" y="514503"/>
                    <a:pt x="1942793" y="514503"/>
                    <a:pt x="1944461" y="514503"/>
                  </a:cubicBezTo>
                  <a:lnTo>
                    <a:pt x="1956875" y="514503"/>
                  </a:lnTo>
                  <a:cubicBezTo>
                    <a:pt x="1956875" y="514496"/>
                    <a:pt x="1956875" y="514385"/>
                    <a:pt x="1956875" y="512612"/>
                  </a:cubicBezTo>
                  <a:lnTo>
                    <a:pt x="1956875" y="499371"/>
                  </a:lnTo>
                  <a:cubicBezTo>
                    <a:pt x="1956885" y="499371"/>
                    <a:pt x="1957383" y="499371"/>
                    <a:pt x="1979169" y="499371"/>
                  </a:cubicBezTo>
                  <a:cubicBezTo>
                    <a:pt x="1979169" y="499364"/>
                    <a:pt x="1979169" y="499283"/>
                    <a:pt x="1979169" y="498290"/>
                  </a:cubicBezTo>
                  <a:lnTo>
                    <a:pt x="1979169" y="490724"/>
                  </a:lnTo>
                  <a:cubicBezTo>
                    <a:pt x="1979175" y="490724"/>
                    <a:pt x="1979285" y="490724"/>
                    <a:pt x="1980941" y="490724"/>
                  </a:cubicBezTo>
                  <a:lnTo>
                    <a:pt x="1993355" y="490724"/>
                  </a:lnTo>
                  <a:cubicBezTo>
                    <a:pt x="1993355" y="490732"/>
                    <a:pt x="1993355" y="490811"/>
                    <a:pt x="1993355" y="491805"/>
                  </a:cubicBezTo>
                  <a:lnTo>
                    <a:pt x="1993355" y="499371"/>
                  </a:lnTo>
                  <a:cubicBezTo>
                    <a:pt x="1993365" y="499371"/>
                    <a:pt x="1993437" y="499371"/>
                    <a:pt x="1994115" y="499371"/>
                  </a:cubicBezTo>
                  <a:lnTo>
                    <a:pt x="1999435" y="499371"/>
                  </a:lnTo>
                  <a:lnTo>
                    <a:pt x="2009569" y="495047"/>
                  </a:lnTo>
                  <a:lnTo>
                    <a:pt x="2013621" y="498290"/>
                  </a:lnTo>
                  <a:lnTo>
                    <a:pt x="2013621" y="490724"/>
                  </a:lnTo>
                  <a:cubicBezTo>
                    <a:pt x="2013631" y="490724"/>
                    <a:pt x="2013767" y="490724"/>
                    <a:pt x="2015901" y="490724"/>
                  </a:cubicBezTo>
                  <a:lnTo>
                    <a:pt x="2031863" y="490724"/>
                  </a:lnTo>
                  <a:cubicBezTo>
                    <a:pt x="2031863" y="490732"/>
                    <a:pt x="2031863" y="490811"/>
                    <a:pt x="2031863" y="491805"/>
                  </a:cubicBezTo>
                  <a:lnTo>
                    <a:pt x="2031863" y="499371"/>
                  </a:lnTo>
                  <a:cubicBezTo>
                    <a:pt x="2031881" y="499371"/>
                    <a:pt x="2032617" y="499371"/>
                    <a:pt x="2062263" y="499371"/>
                  </a:cubicBezTo>
                  <a:cubicBezTo>
                    <a:pt x="2062263" y="499381"/>
                    <a:pt x="2062263" y="499490"/>
                    <a:pt x="2062263" y="500992"/>
                  </a:cubicBezTo>
                  <a:lnTo>
                    <a:pt x="2062263" y="512342"/>
                  </a:lnTo>
                  <a:cubicBezTo>
                    <a:pt x="2062279" y="512342"/>
                    <a:pt x="2062919" y="512342"/>
                    <a:pt x="2088609" y="512342"/>
                  </a:cubicBezTo>
                  <a:cubicBezTo>
                    <a:pt x="2088609" y="512358"/>
                    <a:pt x="2088609" y="513038"/>
                    <a:pt x="2088609" y="542606"/>
                  </a:cubicBezTo>
                  <a:cubicBezTo>
                    <a:pt x="2088619" y="542606"/>
                    <a:pt x="2088691" y="542606"/>
                    <a:pt x="2089369" y="542606"/>
                  </a:cubicBezTo>
                  <a:lnTo>
                    <a:pt x="2094689" y="542606"/>
                  </a:lnTo>
                  <a:cubicBezTo>
                    <a:pt x="2094689" y="542613"/>
                    <a:pt x="2094689" y="542699"/>
                    <a:pt x="2094689" y="543687"/>
                  </a:cubicBezTo>
                  <a:lnTo>
                    <a:pt x="2094689" y="551254"/>
                  </a:lnTo>
                  <a:cubicBezTo>
                    <a:pt x="2098743" y="551254"/>
                    <a:pt x="2098743" y="551254"/>
                    <a:pt x="2098743" y="581518"/>
                  </a:cubicBezTo>
                  <a:cubicBezTo>
                    <a:pt x="2098753" y="581518"/>
                    <a:pt x="2098827" y="581518"/>
                    <a:pt x="2099503" y="581518"/>
                  </a:cubicBezTo>
                  <a:lnTo>
                    <a:pt x="2104823" y="581518"/>
                  </a:lnTo>
                  <a:cubicBezTo>
                    <a:pt x="2104823" y="581527"/>
                    <a:pt x="2104823" y="581594"/>
                    <a:pt x="2104823" y="582329"/>
                  </a:cubicBezTo>
                  <a:lnTo>
                    <a:pt x="2104823" y="588004"/>
                  </a:lnTo>
                  <a:cubicBezTo>
                    <a:pt x="2104829" y="588004"/>
                    <a:pt x="2104907" y="588004"/>
                    <a:pt x="2105837" y="588004"/>
                  </a:cubicBezTo>
                  <a:lnTo>
                    <a:pt x="2112929" y="588004"/>
                  </a:lnTo>
                  <a:cubicBezTo>
                    <a:pt x="2112929" y="588021"/>
                    <a:pt x="2112929" y="588734"/>
                    <a:pt x="2112929" y="618269"/>
                  </a:cubicBezTo>
                  <a:cubicBezTo>
                    <a:pt x="2112937" y="618269"/>
                    <a:pt x="2113057" y="618269"/>
                    <a:pt x="2114957" y="618269"/>
                  </a:cubicBezTo>
                  <a:lnTo>
                    <a:pt x="2129143" y="618269"/>
                  </a:lnTo>
                  <a:cubicBezTo>
                    <a:pt x="2129143" y="618285"/>
                    <a:pt x="2129143" y="618865"/>
                    <a:pt x="2129143" y="642048"/>
                  </a:cubicBezTo>
                  <a:cubicBezTo>
                    <a:pt x="2131171" y="642048"/>
                    <a:pt x="2131171" y="642048"/>
                    <a:pt x="2131171" y="643669"/>
                  </a:cubicBezTo>
                  <a:lnTo>
                    <a:pt x="2131171" y="655019"/>
                  </a:lnTo>
                  <a:cubicBezTo>
                    <a:pt x="2131179" y="655019"/>
                    <a:pt x="2131249" y="655019"/>
                    <a:pt x="2131931" y="655019"/>
                  </a:cubicBezTo>
                  <a:lnTo>
                    <a:pt x="2137251" y="655019"/>
                  </a:lnTo>
                  <a:cubicBezTo>
                    <a:pt x="2137251" y="655033"/>
                    <a:pt x="2137251" y="655596"/>
                    <a:pt x="2137251" y="678798"/>
                  </a:cubicBezTo>
                  <a:cubicBezTo>
                    <a:pt x="2137259" y="678798"/>
                    <a:pt x="2137357" y="678798"/>
                    <a:pt x="2138517" y="678798"/>
                  </a:cubicBezTo>
                  <a:lnTo>
                    <a:pt x="2147383" y="678798"/>
                  </a:lnTo>
                  <a:cubicBezTo>
                    <a:pt x="2149411" y="680960"/>
                    <a:pt x="2149411" y="680960"/>
                    <a:pt x="2149411" y="682852"/>
                  </a:cubicBezTo>
                  <a:lnTo>
                    <a:pt x="2149411" y="696093"/>
                  </a:lnTo>
                  <a:cubicBezTo>
                    <a:pt x="2149415" y="696086"/>
                    <a:pt x="2149503" y="695979"/>
                    <a:pt x="2150931" y="694201"/>
                  </a:cubicBezTo>
                  <a:lnTo>
                    <a:pt x="2161571" y="680960"/>
                  </a:lnTo>
                  <a:cubicBezTo>
                    <a:pt x="2161585" y="680960"/>
                    <a:pt x="2162225" y="680960"/>
                    <a:pt x="2189945" y="680960"/>
                  </a:cubicBezTo>
                  <a:cubicBezTo>
                    <a:pt x="2189945" y="680985"/>
                    <a:pt x="2189945" y="682386"/>
                    <a:pt x="2189945" y="767431"/>
                  </a:cubicBezTo>
                  <a:cubicBezTo>
                    <a:pt x="2189953" y="767431"/>
                    <a:pt x="2190029" y="767431"/>
                    <a:pt x="2190705" y="767431"/>
                  </a:cubicBezTo>
                  <a:lnTo>
                    <a:pt x="2196025" y="767431"/>
                  </a:lnTo>
                  <a:cubicBezTo>
                    <a:pt x="2196029" y="767423"/>
                    <a:pt x="2196087" y="767323"/>
                    <a:pt x="2196785" y="766080"/>
                  </a:cubicBezTo>
                  <a:lnTo>
                    <a:pt x="2202105" y="756622"/>
                  </a:lnTo>
                  <a:cubicBezTo>
                    <a:pt x="2202105" y="756629"/>
                    <a:pt x="2202105" y="756728"/>
                    <a:pt x="2202105" y="758514"/>
                  </a:cubicBezTo>
                  <a:lnTo>
                    <a:pt x="2202105" y="771755"/>
                  </a:lnTo>
                  <a:cubicBezTo>
                    <a:pt x="2206157" y="771755"/>
                    <a:pt x="2206157" y="771755"/>
                    <a:pt x="2206157" y="726358"/>
                  </a:cubicBezTo>
                  <a:cubicBezTo>
                    <a:pt x="2206167" y="726358"/>
                    <a:pt x="2206237" y="726358"/>
                    <a:pt x="2206917" y="726358"/>
                  </a:cubicBezTo>
                  <a:lnTo>
                    <a:pt x="2212237" y="726358"/>
                  </a:lnTo>
                  <a:cubicBezTo>
                    <a:pt x="2212237" y="726343"/>
                    <a:pt x="2212237" y="725343"/>
                    <a:pt x="2212237" y="661504"/>
                  </a:cubicBezTo>
                  <a:cubicBezTo>
                    <a:pt x="2212245" y="661504"/>
                    <a:pt x="2212325" y="661504"/>
                    <a:pt x="2213251" y="661504"/>
                  </a:cubicBezTo>
                  <a:lnTo>
                    <a:pt x="2220345" y="661504"/>
                  </a:lnTo>
                  <a:cubicBezTo>
                    <a:pt x="2220351" y="661483"/>
                    <a:pt x="2220615" y="660543"/>
                    <a:pt x="2232505" y="618269"/>
                  </a:cubicBezTo>
                  <a:cubicBezTo>
                    <a:pt x="2232514" y="618269"/>
                    <a:pt x="2232611" y="618269"/>
                    <a:pt x="2233771" y="618269"/>
                  </a:cubicBezTo>
                  <a:lnTo>
                    <a:pt x="2242639" y="618269"/>
                  </a:lnTo>
                  <a:cubicBezTo>
                    <a:pt x="2242644" y="618292"/>
                    <a:pt x="2242869" y="619258"/>
                    <a:pt x="2252771" y="661504"/>
                  </a:cubicBezTo>
                  <a:cubicBezTo>
                    <a:pt x="2252777" y="661504"/>
                    <a:pt x="2252851" y="661504"/>
                    <a:pt x="2253785" y="661504"/>
                  </a:cubicBezTo>
                  <a:lnTo>
                    <a:pt x="2260879" y="661504"/>
                  </a:lnTo>
                  <a:cubicBezTo>
                    <a:pt x="2260879" y="661515"/>
                    <a:pt x="2260879" y="662182"/>
                    <a:pt x="2260879" y="700416"/>
                  </a:cubicBezTo>
                  <a:cubicBezTo>
                    <a:pt x="2260885" y="700416"/>
                    <a:pt x="2260985" y="700416"/>
                    <a:pt x="2262651" y="700416"/>
                  </a:cubicBezTo>
                  <a:lnTo>
                    <a:pt x="2275065" y="700416"/>
                  </a:lnTo>
                  <a:cubicBezTo>
                    <a:pt x="2275065" y="700424"/>
                    <a:pt x="2275065" y="700546"/>
                    <a:pt x="2275065" y="702578"/>
                  </a:cubicBezTo>
                  <a:lnTo>
                    <a:pt x="2275065" y="717710"/>
                  </a:lnTo>
                  <a:cubicBezTo>
                    <a:pt x="2279119" y="717710"/>
                    <a:pt x="2279119" y="717710"/>
                    <a:pt x="2279119" y="715549"/>
                  </a:cubicBezTo>
                  <a:lnTo>
                    <a:pt x="2279119" y="700416"/>
                  </a:lnTo>
                  <a:cubicBezTo>
                    <a:pt x="2279129" y="700416"/>
                    <a:pt x="2279241" y="700416"/>
                    <a:pt x="2280639" y="700416"/>
                  </a:cubicBezTo>
                  <a:lnTo>
                    <a:pt x="2291279" y="700416"/>
                  </a:lnTo>
                  <a:cubicBezTo>
                    <a:pt x="2291279" y="700426"/>
                    <a:pt x="2291279" y="700543"/>
                    <a:pt x="2291279" y="702037"/>
                  </a:cubicBezTo>
                  <a:lnTo>
                    <a:pt x="2291279" y="713387"/>
                  </a:lnTo>
                  <a:cubicBezTo>
                    <a:pt x="2291295" y="713387"/>
                    <a:pt x="2292003" y="713387"/>
                    <a:pt x="2321680" y="713387"/>
                  </a:cubicBezTo>
                  <a:cubicBezTo>
                    <a:pt x="2321680" y="713370"/>
                    <a:pt x="2321680" y="712599"/>
                    <a:pt x="2321680" y="676637"/>
                  </a:cubicBezTo>
                  <a:cubicBezTo>
                    <a:pt x="2321687" y="676637"/>
                    <a:pt x="2321781" y="676637"/>
                    <a:pt x="2322945" y="676637"/>
                  </a:cubicBezTo>
                  <a:lnTo>
                    <a:pt x="2331813" y="676637"/>
                  </a:lnTo>
                  <a:cubicBezTo>
                    <a:pt x="2331813" y="676648"/>
                    <a:pt x="2331813" y="677142"/>
                    <a:pt x="2331813" y="698254"/>
                  </a:cubicBezTo>
                  <a:cubicBezTo>
                    <a:pt x="2333840" y="698254"/>
                    <a:pt x="2333840" y="698254"/>
                    <a:pt x="2333840" y="665828"/>
                  </a:cubicBezTo>
                  <a:cubicBezTo>
                    <a:pt x="2333853" y="665828"/>
                    <a:pt x="2334395" y="665828"/>
                    <a:pt x="2356133" y="665828"/>
                  </a:cubicBezTo>
                  <a:cubicBezTo>
                    <a:pt x="2356133" y="665818"/>
                    <a:pt x="2356133" y="665698"/>
                    <a:pt x="2356133" y="664206"/>
                  </a:cubicBezTo>
                  <a:lnTo>
                    <a:pt x="2356133" y="652857"/>
                  </a:lnTo>
                  <a:cubicBezTo>
                    <a:pt x="2356141" y="652857"/>
                    <a:pt x="2356215" y="652857"/>
                    <a:pt x="2356893" y="652857"/>
                  </a:cubicBezTo>
                  <a:lnTo>
                    <a:pt x="2362213" y="652857"/>
                  </a:lnTo>
                  <a:cubicBezTo>
                    <a:pt x="2362213" y="652851"/>
                    <a:pt x="2362213" y="652738"/>
                    <a:pt x="2362213" y="650966"/>
                  </a:cubicBezTo>
                  <a:lnTo>
                    <a:pt x="2362213" y="637725"/>
                  </a:lnTo>
                  <a:lnTo>
                    <a:pt x="2366267" y="644210"/>
                  </a:lnTo>
                  <a:cubicBezTo>
                    <a:pt x="2366275" y="644210"/>
                    <a:pt x="2366403" y="644210"/>
                    <a:pt x="2368547" y="644210"/>
                  </a:cubicBezTo>
                  <a:lnTo>
                    <a:pt x="2384507" y="644210"/>
                  </a:lnTo>
                  <a:cubicBezTo>
                    <a:pt x="2384507" y="644202"/>
                    <a:pt x="2384507" y="644134"/>
                    <a:pt x="2384507" y="643399"/>
                  </a:cubicBezTo>
                  <a:lnTo>
                    <a:pt x="2384507" y="637725"/>
                  </a:lnTo>
                  <a:cubicBezTo>
                    <a:pt x="2384516" y="637725"/>
                    <a:pt x="2384590" y="637725"/>
                    <a:pt x="2385267" y="637725"/>
                  </a:cubicBezTo>
                  <a:lnTo>
                    <a:pt x="2390587" y="637725"/>
                  </a:lnTo>
                  <a:cubicBezTo>
                    <a:pt x="2390587" y="637734"/>
                    <a:pt x="2390587" y="637834"/>
                    <a:pt x="2390587" y="639076"/>
                  </a:cubicBezTo>
                  <a:lnTo>
                    <a:pt x="2390587" y="648534"/>
                  </a:lnTo>
                  <a:cubicBezTo>
                    <a:pt x="2390601" y="648534"/>
                    <a:pt x="2391335" y="648534"/>
                    <a:pt x="2429093" y="648534"/>
                  </a:cubicBezTo>
                  <a:cubicBezTo>
                    <a:pt x="2429093" y="648552"/>
                    <a:pt x="2429093" y="650062"/>
                    <a:pt x="2429093" y="786887"/>
                  </a:cubicBezTo>
                  <a:cubicBezTo>
                    <a:pt x="2429104" y="786887"/>
                    <a:pt x="2429219" y="786887"/>
                    <a:pt x="2430613" y="786887"/>
                  </a:cubicBezTo>
                  <a:lnTo>
                    <a:pt x="2441254" y="786887"/>
                  </a:lnTo>
                  <a:cubicBezTo>
                    <a:pt x="2441254" y="782564"/>
                    <a:pt x="2441254" y="778240"/>
                    <a:pt x="2441254" y="773917"/>
                  </a:cubicBezTo>
                  <a:cubicBezTo>
                    <a:pt x="2443281" y="773917"/>
                    <a:pt x="2443281" y="773917"/>
                    <a:pt x="2445307" y="773917"/>
                  </a:cubicBezTo>
                  <a:cubicBezTo>
                    <a:pt x="2445307" y="778240"/>
                    <a:pt x="2445307" y="782564"/>
                    <a:pt x="2445307" y="786887"/>
                  </a:cubicBezTo>
                  <a:cubicBezTo>
                    <a:pt x="2455441" y="786887"/>
                    <a:pt x="2465575" y="786887"/>
                    <a:pt x="2475707" y="786887"/>
                  </a:cubicBezTo>
                  <a:cubicBezTo>
                    <a:pt x="2475707" y="776078"/>
                    <a:pt x="2475707" y="767431"/>
                    <a:pt x="2475707" y="756622"/>
                  </a:cubicBezTo>
                  <a:cubicBezTo>
                    <a:pt x="2479762" y="756622"/>
                    <a:pt x="2483815" y="756622"/>
                    <a:pt x="2487867" y="756622"/>
                  </a:cubicBezTo>
                  <a:lnTo>
                    <a:pt x="2500027" y="754461"/>
                  </a:lnTo>
                  <a:cubicBezTo>
                    <a:pt x="2502055" y="754461"/>
                    <a:pt x="2502055" y="756622"/>
                    <a:pt x="2504082" y="756622"/>
                  </a:cubicBezTo>
                  <a:lnTo>
                    <a:pt x="2514215" y="756622"/>
                  </a:lnTo>
                  <a:cubicBezTo>
                    <a:pt x="2514215" y="767431"/>
                    <a:pt x="2514215" y="778240"/>
                    <a:pt x="2514215" y="786887"/>
                  </a:cubicBezTo>
                  <a:cubicBezTo>
                    <a:pt x="2516242" y="786887"/>
                    <a:pt x="2518269" y="786887"/>
                    <a:pt x="2522321" y="786887"/>
                  </a:cubicBezTo>
                  <a:cubicBezTo>
                    <a:pt x="2522321" y="793373"/>
                    <a:pt x="2522321" y="799858"/>
                    <a:pt x="2522321" y="804182"/>
                  </a:cubicBezTo>
                  <a:lnTo>
                    <a:pt x="2531658" y="805087"/>
                  </a:lnTo>
                  <a:lnTo>
                    <a:pt x="2544615" y="805087"/>
                  </a:lnTo>
                  <a:cubicBezTo>
                    <a:pt x="2544615" y="799278"/>
                    <a:pt x="2544615" y="795106"/>
                    <a:pt x="2544615" y="789049"/>
                  </a:cubicBezTo>
                  <a:lnTo>
                    <a:pt x="2612571" y="789049"/>
                  </a:lnTo>
                  <a:lnTo>
                    <a:pt x="2612571" y="703796"/>
                  </a:lnTo>
                  <a:lnTo>
                    <a:pt x="2684579" y="703796"/>
                  </a:lnTo>
                  <a:lnTo>
                    <a:pt x="2684579" y="782564"/>
                  </a:lnTo>
                  <a:cubicBezTo>
                    <a:pt x="2685215" y="782564"/>
                    <a:pt x="2685849" y="782564"/>
                    <a:pt x="2686483" y="782564"/>
                  </a:cubicBezTo>
                  <a:lnTo>
                    <a:pt x="2687725" y="805087"/>
                  </a:lnTo>
                  <a:lnTo>
                    <a:pt x="2697401" y="805087"/>
                  </a:lnTo>
                  <a:cubicBezTo>
                    <a:pt x="2697937" y="797873"/>
                    <a:pt x="2698643" y="790219"/>
                    <a:pt x="2698643" y="782564"/>
                  </a:cubicBezTo>
                  <a:cubicBezTo>
                    <a:pt x="2700671" y="782564"/>
                    <a:pt x="2702697" y="782564"/>
                    <a:pt x="2704723" y="782564"/>
                  </a:cubicBezTo>
                  <a:lnTo>
                    <a:pt x="2705965" y="805087"/>
                  </a:lnTo>
                  <a:lnTo>
                    <a:pt x="2756588" y="805087"/>
                  </a:lnTo>
                  <a:lnTo>
                    <a:pt x="2756588" y="642059"/>
                  </a:lnTo>
                  <a:lnTo>
                    <a:pt x="2953915" y="642059"/>
                  </a:lnTo>
                  <a:lnTo>
                    <a:pt x="2953915" y="805087"/>
                  </a:lnTo>
                  <a:lnTo>
                    <a:pt x="2972611" y="805087"/>
                  </a:lnTo>
                  <a:lnTo>
                    <a:pt x="2972611" y="722394"/>
                  </a:lnTo>
                  <a:lnTo>
                    <a:pt x="3067731" y="722394"/>
                  </a:lnTo>
                  <a:cubicBezTo>
                    <a:pt x="3071806" y="616373"/>
                    <a:pt x="3075185" y="510899"/>
                    <a:pt x="3079662" y="404253"/>
                  </a:cubicBezTo>
                  <a:cubicBezTo>
                    <a:pt x="3069529" y="404253"/>
                    <a:pt x="3045209" y="391282"/>
                    <a:pt x="3067502" y="382635"/>
                  </a:cubicBezTo>
                  <a:cubicBezTo>
                    <a:pt x="3065474" y="380473"/>
                    <a:pt x="3063449" y="378311"/>
                    <a:pt x="3061422" y="378311"/>
                  </a:cubicBezTo>
                  <a:cubicBezTo>
                    <a:pt x="3061422" y="365341"/>
                    <a:pt x="3059394" y="363179"/>
                    <a:pt x="3069529" y="354532"/>
                  </a:cubicBezTo>
                  <a:cubicBezTo>
                    <a:pt x="3069529" y="350208"/>
                    <a:pt x="3069529" y="343723"/>
                    <a:pt x="3069529" y="337238"/>
                  </a:cubicBezTo>
                  <a:cubicBezTo>
                    <a:pt x="3073582" y="337238"/>
                    <a:pt x="3077635" y="337238"/>
                    <a:pt x="3083715" y="337238"/>
                  </a:cubicBezTo>
                  <a:cubicBezTo>
                    <a:pt x="3083715" y="328590"/>
                    <a:pt x="3083715" y="322105"/>
                    <a:pt x="3083715" y="315620"/>
                  </a:cubicBezTo>
                  <a:cubicBezTo>
                    <a:pt x="3083715" y="313458"/>
                    <a:pt x="3085742" y="313458"/>
                    <a:pt x="3085742" y="311296"/>
                  </a:cubicBezTo>
                  <a:cubicBezTo>
                    <a:pt x="3085742" y="285355"/>
                    <a:pt x="3085742" y="259414"/>
                    <a:pt x="3085742" y="233472"/>
                  </a:cubicBezTo>
                  <a:cubicBezTo>
                    <a:pt x="3085742" y="231310"/>
                    <a:pt x="3083715" y="229149"/>
                    <a:pt x="3083715" y="226987"/>
                  </a:cubicBezTo>
                  <a:cubicBezTo>
                    <a:pt x="3085742" y="224825"/>
                    <a:pt x="3087769" y="222663"/>
                    <a:pt x="3089795" y="220501"/>
                  </a:cubicBezTo>
                  <a:cubicBezTo>
                    <a:pt x="3089795" y="201045"/>
                    <a:pt x="3089795" y="181589"/>
                    <a:pt x="3089795" y="162133"/>
                  </a:cubicBezTo>
                  <a:cubicBezTo>
                    <a:pt x="3089795" y="159972"/>
                    <a:pt x="3089795" y="159972"/>
                    <a:pt x="3091822" y="157810"/>
                  </a:cubicBezTo>
                  <a:cubicBezTo>
                    <a:pt x="3091822" y="140516"/>
                    <a:pt x="3091822" y="121060"/>
                    <a:pt x="3091822" y="101604"/>
                  </a:cubicBezTo>
                  <a:cubicBezTo>
                    <a:pt x="3093849" y="92957"/>
                    <a:pt x="3093849" y="88633"/>
                    <a:pt x="3093849" y="82148"/>
                  </a:cubicBezTo>
                  <a:cubicBezTo>
                    <a:pt x="3097902" y="88633"/>
                    <a:pt x="3097902" y="92957"/>
                    <a:pt x="3097902" y="99442"/>
                  </a:cubicBezTo>
                  <a:cubicBezTo>
                    <a:pt x="3099929" y="121060"/>
                    <a:pt x="3099929" y="140516"/>
                    <a:pt x="3099929" y="157810"/>
                  </a:cubicBezTo>
                  <a:cubicBezTo>
                    <a:pt x="3101955" y="181589"/>
                    <a:pt x="3101955" y="201045"/>
                    <a:pt x="3101955" y="220501"/>
                  </a:cubicBezTo>
                  <a:cubicBezTo>
                    <a:pt x="3103982" y="222663"/>
                    <a:pt x="3106009" y="224825"/>
                    <a:pt x="3108035" y="226987"/>
                  </a:cubicBezTo>
                  <a:cubicBezTo>
                    <a:pt x="3108035" y="229149"/>
                    <a:pt x="3106009" y="231310"/>
                    <a:pt x="3106009" y="233472"/>
                  </a:cubicBezTo>
                  <a:cubicBezTo>
                    <a:pt x="3106009" y="259414"/>
                    <a:pt x="3106009" y="285355"/>
                    <a:pt x="3106009" y="311296"/>
                  </a:cubicBezTo>
                  <a:cubicBezTo>
                    <a:pt x="3106009" y="313458"/>
                    <a:pt x="3108035" y="313458"/>
                    <a:pt x="3108035" y="315620"/>
                  </a:cubicBezTo>
                  <a:cubicBezTo>
                    <a:pt x="3108035" y="322105"/>
                    <a:pt x="3108035" y="328590"/>
                    <a:pt x="3108035" y="337238"/>
                  </a:cubicBezTo>
                  <a:cubicBezTo>
                    <a:pt x="3112089" y="337238"/>
                    <a:pt x="3118169" y="337238"/>
                    <a:pt x="3122222" y="337238"/>
                  </a:cubicBezTo>
                  <a:cubicBezTo>
                    <a:pt x="3122222" y="343723"/>
                    <a:pt x="3122222" y="350208"/>
                    <a:pt x="3122222" y="354532"/>
                  </a:cubicBezTo>
                  <a:cubicBezTo>
                    <a:pt x="3130330" y="363179"/>
                    <a:pt x="3130330" y="363179"/>
                    <a:pt x="3130330" y="378311"/>
                  </a:cubicBezTo>
                  <a:cubicBezTo>
                    <a:pt x="3128302" y="378311"/>
                    <a:pt x="3126275" y="380473"/>
                    <a:pt x="3124250" y="382635"/>
                  </a:cubicBezTo>
                  <a:cubicBezTo>
                    <a:pt x="3144515" y="393444"/>
                    <a:pt x="3120195" y="402091"/>
                    <a:pt x="3112089" y="404253"/>
                  </a:cubicBezTo>
                  <a:cubicBezTo>
                    <a:pt x="3114115" y="488562"/>
                    <a:pt x="3118169" y="572871"/>
                    <a:pt x="3120195" y="657181"/>
                  </a:cubicBezTo>
                  <a:cubicBezTo>
                    <a:pt x="3142490" y="657181"/>
                    <a:pt x="3164782" y="657181"/>
                    <a:pt x="3185050" y="657181"/>
                  </a:cubicBezTo>
                  <a:cubicBezTo>
                    <a:pt x="3185050" y="683122"/>
                    <a:pt x="3185050" y="709063"/>
                    <a:pt x="3185050" y="732843"/>
                  </a:cubicBezTo>
                  <a:cubicBezTo>
                    <a:pt x="3189103" y="732843"/>
                    <a:pt x="3191130" y="732843"/>
                    <a:pt x="3193157" y="732843"/>
                  </a:cubicBezTo>
                  <a:cubicBezTo>
                    <a:pt x="3193157" y="730681"/>
                    <a:pt x="3195183" y="728519"/>
                    <a:pt x="3195183" y="726358"/>
                  </a:cubicBezTo>
                  <a:cubicBezTo>
                    <a:pt x="3197210" y="726358"/>
                    <a:pt x="3199237" y="726358"/>
                    <a:pt x="3201263" y="726358"/>
                  </a:cubicBezTo>
                  <a:cubicBezTo>
                    <a:pt x="3201263" y="728519"/>
                    <a:pt x="3201263" y="730681"/>
                    <a:pt x="3203291" y="735005"/>
                  </a:cubicBezTo>
                  <a:cubicBezTo>
                    <a:pt x="3207343" y="735005"/>
                    <a:pt x="3211397" y="735005"/>
                    <a:pt x="3215451" y="735005"/>
                  </a:cubicBezTo>
                  <a:cubicBezTo>
                    <a:pt x="3215451" y="732843"/>
                    <a:pt x="3215451" y="730681"/>
                    <a:pt x="3215451" y="728519"/>
                  </a:cubicBezTo>
                  <a:cubicBezTo>
                    <a:pt x="3223557" y="728519"/>
                    <a:pt x="3229636" y="728519"/>
                    <a:pt x="3237744" y="728519"/>
                  </a:cubicBezTo>
                  <a:cubicBezTo>
                    <a:pt x="3237744" y="730681"/>
                    <a:pt x="3237744" y="732843"/>
                    <a:pt x="3237744" y="735005"/>
                  </a:cubicBezTo>
                  <a:cubicBezTo>
                    <a:pt x="3243823" y="735005"/>
                    <a:pt x="3251931" y="735005"/>
                    <a:pt x="3258011" y="735005"/>
                  </a:cubicBezTo>
                  <a:cubicBezTo>
                    <a:pt x="3258011" y="750137"/>
                    <a:pt x="3258011" y="765270"/>
                    <a:pt x="3258011" y="780402"/>
                  </a:cubicBezTo>
                  <a:cubicBezTo>
                    <a:pt x="3262065" y="780402"/>
                    <a:pt x="3268145" y="780402"/>
                    <a:pt x="3272198" y="780402"/>
                  </a:cubicBezTo>
                  <a:cubicBezTo>
                    <a:pt x="3272198" y="776078"/>
                    <a:pt x="3272198" y="771755"/>
                    <a:pt x="3272198" y="767431"/>
                  </a:cubicBezTo>
                  <a:cubicBezTo>
                    <a:pt x="3278278" y="767431"/>
                    <a:pt x="3284358" y="767431"/>
                    <a:pt x="3288412" y="767431"/>
                  </a:cubicBezTo>
                  <a:cubicBezTo>
                    <a:pt x="3288412" y="706902"/>
                    <a:pt x="3288412" y="648534"/>
                    <a:pt x="3288412" y="588004"/>
                  </a:cubicBezTo>
                  <a:cubicBezTo>
                    <a:pt x="3290438" y="585842"/>
                    <a:pt x="3292465" y="583680"/>
                    <a:pt x="3294492" y="581518"/>
                  </a:cubicBezTo>
                  <a:cubicBezTo>
                    <a:pt x="3318811" y="581518"/>
                    <a:pt x="3343131" y="581518"/>
                    <a:pt x="3367453" y="581518"/>
                  </a:cubicBezTo>
                  <a:lnTo>
                    <a:pt x="3367453" y="590166"/>
                  </a:lnTo>
                  <a:lnTo>
                    <a:pt x="3377586" y="590166"/>
                  </a:lnTo>
                  <a:cubicBezTo>
                    <a:pt x="3377586" y="629078"/>
                    <a:pt x="3377586" y="667990"/>
                    <a:pt x="3377586" y="704740"/>
                  </a:cubicBezTo>
                  <a:cubicBezTo>
                    <a:pt x="3385693" y="704740"/>
                    <a:pt x="3391773" y="704740"/>
                    <a:pt x="3399879" y="704740"/>
                  </a:cubicBezTo>
                  <a:cubicBezTo>
                    <a:pt x="3399879" y="683122"/>
                    <a:pt x="3399879" y="661504"/>
                    <a:pt x="3399879" y="637725"/>
                  </a:cubicBezTo>
                  <a:cubicBezTo>
                    <a:pt x="3407986" y="637725"/>
                    <a:pt x="3418119" y="637725"/>
                    <a:pt x="3426227" y="637725"/>
                  </a:cubicBezTo>
                  <a:cubicBezTo>
                    <a:pt x="3428253" y="637725"/>
                    <a:pt x="3428253" y="635563"/>
                    <a:pt x="3430279" y="633401"/>
                  </a:cubicBezTo>
                  <a:lnTo>
                    <a:pt x="3438387" y="633401"/>
                  </a:lnTo>
                  <a:cubicBezTo>
                    <a:pt x="3440413" y="635563"/>
                    <a:pt x="3440413" y="637725"/>
                    <a:pt x="3442439" y="637725"/>
                  </a:cubicBezTo>
                  <a:cubicBezTo>
                    <a:pt x="3448519" y="637725"/>
                    <a:pt x="3456627" y="637725"/>
                    <a:pt x="3464734" y="637725"/>
                  </a:cubicBezTo>
                  <a:cubicBezTo>
                    <a:pt x="3464734" y="598813"/>
                    <a:pt x="3464734" y="559901"/>
                    <a:pt x="3464734" y="520989"/>
                  </a:cubicBezTo>
                  <a:cubicBezTo>
                    <a:pt x="3464747" y="520986"/>
                    <a:pt x="3465614" y="520822"/>
                    <a:pt x="3521481" y="510180"/>
                  </a:cubicBezTo>
                  <a:cubicBezTo>
                    <a:pt x="3521481" y="510187"/>
                    <a:pt x="3521481" y="510261"/>
                    <a:pt x="3521481" y="511261"/>
                  </a:cubicBezTo>
                  <a:lnTo>
                    <a:pt x="3521481" y="518827"/>
                  </a:lnTo>
                  <a:cubicBezTo>
                    <a:pt x="3521498" y="518827"/>
                    <a:pt x="3522142" y="518827"/>
                    <a:pt x="3547828" y="518827"/>
                  </a:cubicBezTo>
                  <a:cubicBezTo>
                    <a:pt x="3547828" y="518849"/>
                    <a:pt x="3547828" y="521220"/>
                    <a:pt x="3547828" y="773917"/>
                  </a:cubicBezTo>
                  <a:cubicBezTo>
                    <a:pt x="3553907" y="773917"/>
                    <a:pt x="3562015" y="773917"/>
                    <a:pt x="3570122" y="773917"/>
                  </a:cubicBezTo>
                  <a:cubicBezTo>
                    <a:pt x="3570122" y="771755"/>
                    <a:pt x="3570122" y="771755"/>
                    <a:pt x="3570122" y="769593"/>
                  </a:cubicBezTo>
                  <a:cubicBezTo>
                    <a:pt x="3574174" y="769593"/>
                    <a:pt x="3578227" y="769593"/>
                    <a:pt x="3582282" y="769593"/>
                  </a:cubicBezTo>
                  <a:cubicBezTo>
                    <a:pt x="3582282" y="771755"/>
                    <a:pt x="3582282" y="771755"/>
                    <a:pt x="3582282" y="773917"/>
                  </a:cubicBezTo>
                  <a:cubicBezTo>
                    <a:pt x="3590389" y="773917"/>
                    <a:pt x="3598494" y="773917"/>
                    <a:pt x="3606602" y="773917"/>
                  </a:cubicBezTo>
                  <a:cubicBezTo>
                    <a:pt x="3606602" y="769593"/>
                    <a:pt x="3606602" y="765270"/>
                    <a:pt x="3606602" y="760946"/>
                  </a:cubicBezTo>
                  <a:cubicBezTo>
                    <a:pt x="3616735" y="760946"/>
                    <a:pt x="3626870" y="760946"/>
                    <a:pt x="3634975" y="760946"/>
                  </a:cubicBezTo>
                  <a:cubicBezTo>
                    <a:pt x="3639029" y="756622"/>
                    <a:pt x="3643083" y="756622"/>
                    <a:pt x="3647135" y="756622"/>
                  </a:cubicBezTo>
                  <a:cubicBezTo>
                    <a:pt x="3653215" y="760946"/>
                    <a:pt x="3661323" y="760946"/>
                    <a:pt x="3667403" y="760946"/>
                  </a:cubicBezTo>
                  <a:cubicBezTo>
                    <a:pt x="3667403" y="754461"/>
                    <a:pt x="3667403" y="750137"/>
                    <a:pt x="3667403" y="743652"/>
                  </a:cubicBezTo>
                  <a:lnTo>
                    <a:pt x="3675510" y="743652"/>
                  </a:lnTo>
                  <a:cubicBezTo>
                    <a:pt x="3675510" y="739328"/>
                    <a:pt x="3675510" y="735005"/>
                    <a:pt x="3675510" y="730681"/>
                  </a:cubicBezTo>
                  <a:cubicBezTo>
                    <a:pt x="3693750" y="730681"/>
                    <a:pt x="3714017" y="730681"/>
                    <a:pt x="3732257" y="730681"/>
                  </a:cubicBezTo>
                  <a:cubicBezTo>
                    <a:pt x="3732257" y="719872"/>
                    <a:pt x="3732257" y="711225"/>
                    <a:pt x="3732257" y="700416"/>
                  </a:cubicBezTo>
                  <a:cubicBezTo>
                    <a:pt x="3738337" y="700416"/>
                    <a:pt x="3744417" y="700416"/>
                    <a:pt x="3750497" y="700416"/>
                  </a:cubicBezTo>
                  <a:cubicBezTo>
                    <a:pt x="3750497" y="698254"/>
                    <a:pt x="3750497" y="696093"/>
                    <a:pt x="3750497" y="693931"/>
                  </a:cubicBezTo>
                  <a:cubicBezTo>
                    <a:pt x="3754550" y="693931"/>
                    <a:pt x="3758603" y="693931"/>
                    <a:pt x="3762657" y="693931"/>
                  </a:cubicBezTo>
                  <a:cubicBezTo>
                    <a:pt x="3762657" y="696093"/>
                    <a:pt x="3762657" y="698254"/>
                    <a:pt x="3762657" y="700416"/>
                  </a:cubicBezTo>
                  <a:cubicBezTo>
                    <a:pt x="3768737" y="700416"/>
                    <a:pt x="3772790" y="700416"/>
                    <a:pt x="3778870" y="700416"/>
                  </a:cubicBezTo>
                  <a:cubicBezTo>
                    <a:pt x="3778870" y="715549"/>
                    <a:pt x="3778870" y="732843"/>
                    <a:pt x="3778870" y="750137"/>
                  </a:cubicBezTo>
                  <a:lnTo>
                    <a:pt x="3789470" y="750137"/>
                  </a:lnTo>
                  <a:lnTo>
                    <a:pt x="3789470" y="586174"/>
                  </a:lnTo>
                  <a:lnTo>
                    <a:pt x="3791390" y="586174"/>
                  </a:lnTo>
                  <a:lnTo>
                    <a:pt x="3791390" y="723865"/>
                  </a:lnTo>
                  <a:lnTo>
                    <a:pt x="3791390" y="750137"/>
                  </a:lnTo>
                  <a:lnTo>
                    <a:pt x="3806350" y="750137"/>
                  </a:lnTo>
                  <a:lnTo>
                    <a:pt x="3806350" y="742023"/>
                  </a:lnTo>
                  <a:lnTo>
                    <a:pt x="3811298" y="742023"/>
                  </a:lnTo>
                  <a:lnTo>
                    <a:pt x="3811298" y="724196"/>
                  </a:lnTo>
                  <a:cubicBezTo>
                    <a:pt x="3823458" y="724196"/>
                    <a:pt x="3837645" y="724196"/>
                    <a:pt x="3849805" y="724196"/>
                  </a:cubicBezTo>
                  <a:cubicBezTo>
                    <a:pt x="3849805" y="713387"/>
                    <a:pt x="3849805" y="704740"/>
                    <a:pt x="3849805" y="693931"/>
                  </a:cubicBezTo>
                  <a:lnTo>
                    <a:pt x="3888823" y="693931"/>
                  </a:lnTo>
                  <a:lnTo>
                    <a:pt x="3888823" y="690579"/>
                  </a:lnTo>
                  <a:cubicBezTo>
                    <a:pt x="3888823" y="690579"/>
                    <a:pt x="3888823" y="690579"/>
                    <a:pt x="3887708" y="690579"/>
                  </a:cubicBezTo>
                  <a:lnTo>
                    <a:pt x="3879906" y="690579"/>
                  </a:lnTo>
                  <a:cubicBezTo>
                    <a:pt x="3879906" y="690579"/>
                    <a:pt x="3879906" y="690579"/>
                    <a:pt x="3879906" y="689443"/>
                  </a:cubicBezTo>
                  <a:lnTo>
                    <a:pt x="3879906" y="681500"/>
                  </a:lnTo>
                  <a:cubicBezTo>
                    <a:pt x="3879906" y="681500"/>
                    <a:pt x="3879906" y="681500"/>
                    <a:pt x="3881022" y="681500"/>
                  </a:cubicBezTo>
                  <a:lnTo>
                    <a:pt x="3888823" y="681500"/>
                  </a:lnTo>
                  <a:cubicBezTo>
                    <a:pt x="3888823" y="681500"/>
                    <a:pt x="3888823" y="681500"/>
                    <a:pt x="3888823" y="679986"/>
                  </a:cubicBezTo>
                  <a:lnTo>
                    <a:pt x="3888823" y="669395"/>
                  </a:lnTo>
                  <a:cubicBezTo>
                    <a:pt x="3888823" y="669395"/>
                    <a:pt x="3888823" y="669395"/>
                    <a:pt x="3887708" y="669395"/>
                  </a:cubicBezTo>
                  <a:lnTo>
                    <a:pt x="3879906" y="669395"/>
                  </a:lnTo>
                  <a:cubicBezTo>
                    <a:pt x="3879906" y="669395"/>
                    <a:pt x="3879906" y="669395"/>
                    <a:pt x="3879906" y="667882"/>
                  </a:cubicBezTo>
                  <a:lnTo>
                    <a:pt x="3879906" y="657290"/>
                  </a:lnTo>
                  <a:cubicBezTo>
                    <a:pt x="3879906" y="657290"/>
                    <a:pt x="3879906" y="657290"/>
                    <a:pt x="3881022" y="657290"/>
                  </a:cubicBezTo>
                  <a:lnTo>
                    <a:pt x="3888823" y="657290"/>
                  </a:lnTo>
                  <a:cubicBezTo>
                    <a:pt x="3888823" y="657290"/>
                    <a:pt x="3888823" y="657290"/>
                    <a:pt x="3888823" y="656156"/>
                  </a:cubicBezTo>
                  <a:lnTo>
                    <a:pt x="3888823" y="648212"/>
                  </a:lnTo>
                  <a:cubicBezTo>
                    <a:pt x="3888823" y="648212"/>
                    <a:pt x="3888823" y="648212"/>
                    <a:pt x="3887708" y="648212"/>
                  </a:cubicBezTo>
                  <a:lnTo>
                    <a:pt x="3879906" y="648212"/>
                  </a:lnTo>
                  <a:cubicBezTo>
                    <a:pt x="3879906" y="648212"/>
                    <a:pt x="3879906" y="648212"/>
                    <a:pt x="3879906" y="646698"/>
                  </a:cubicBezTo>
                  <a:lnTo>
                    <a:pt x="3879906" y="636107"/>
                  </a:lnTo>
                  <a:cubicBezTo>
                    <a:pt x="3879906" y="636107"/>
                    <a:pt x="3879906" y="636107"/>
                    <a:pt x="3881022" y="636107"/>
                  </a:cubicBezTo>
                  <a:lnTo>
                    <a:pt x="3888823" y="636107"/>
                  </a:lnTo>
                  <a:cubicBezTo>
                    <a:pt x="3888823" y="636107"/>
                    <a:pt x="3888823" y="636107"/>
                    <a:pt x="3888823" y="634594"/>
                  </a:cubicBezTo>
                  <a:lnTo>
                    <a:pt x="3888823" y="624002"/>
                  </a:lnTo>
                  <a:cubicBezTo>
                    <a:pt x="3888823" y="624002"/>
                    <a:pt x="3888823" y="624002"/>
                    <a:pt x="3887708" y="624002"/>
                  </a:cubicBezTo>
                  <a:lnTo>
                    <a:pt x="3879906" y="624002"/>
                  </a:lnTo>
                  <a:cubicBezTo>
                    <a:pt x="3879906" y="624002"/>
                    <a:pt x="3879906" y="624002"/>
                    <a:pt x="3879906" y="622489"/>
                  </a:cubicBezTo>
                  <a:lnTo>
                    <a:pt x="3879906" y="611898"/>
                  </a:lnTo>
                  <a:cubicBezTo>
                    <a:pt x="3879906" y="611898"/>
                    <a:pt x="3879906" y="611898"/>
                    <a:pt x="3881022" y="611898"/>
                  </a:cubicBezTo>
                  <a:lnTo>
                    <a:pt x="3888823" y="611898"/>
                  </a:lnTo>
                  <a:cubicBezTo>
                    <a:pt x="3888823" y="611898"/>
                    <a:pt x="3888823" y="611898"/>
                    <a:pt x="3888823" y="610763"/>
                  </a:cubicBezTo>
                  <a:lnTo>
                    <a:pt x="3888823" y="602819"/>
                  </a:lnTo>
                  <a:cubicBezTo>
                    <a:pt x="3888823" y="602819"/>
                    <a:pt x="3888823" y="602819"/>
                    <a:pt x="3887708" y="602819"/>
                  </a:cubicBezTo>
                  <a:lnTo>
                    <a:pt x="3879906" y="602819"/>
                  </a:lnTo>
                  <a:cubicBezTo>
                    <a:pt x="3879906" y="602819"/>
                    <a:pt x="3879906" y="602819"/>
                    <a:pt x="3879906" y="601307"/>
                  </a:cubicBezTo>
                  <a:lnTo>
                    <a:pt x="3879906" y="590714"/>
                  </a:lnTo>
                  <a:cubicBezTo>
                    <a:pt x="3879906" y="590714"/>
                    <a:pt x="3879906" y="590714"/>
                    <a:pt x="3881022" y="590714"/>
                  </a:cubicBezTo>
                  <a:lnTo>
                    <a:pt x="3888823" y="590714"/>
                  </a:lnTo>
                  <a:cubicBezTo>
                    <a:pt x="3888823" y="590714"/>
                    <a:pt x="3888823" y="590714"/>
                    <a:pt x="3888823" y="589202"/>
                  </a:cubicBezTo>
                  <a:lnTo>
                    <a:pt x="3888823" y="578610"/>
                  </a:lnTo>
                  <a:cubicBezTo>
                    <a:pt x="3888823" y="578610"/>
                    <a:pt x="3888823" y="578610"/>
                    <a:pt x="3887708" y="578610"/>
                  </a:cubicBezTo>
                  <a:lnTo>
                    <a:pt x="3879906" y="578610"/>
                  </a:lnTo>
                  <a:cubicBezTo>
                    <a:pt x="3879906" y="578610"/>
                    <a:pt x="3879906" y="578610"/>
                    <a:pt x="3879906" y="577096"/>
                  </a:cubicBezTo>
                  <a:lnTo>
                    <a:pt x="3879906" y="566505"/>
                  </a:lnTo>
                  <a:cubicBezTo>
                    <a:pt x="3879906" y="566505"/>
                    <a:pt x="3879906" y="566505"/>
                    <a:pt x="3881022" y="566505"/>
                  </a:cubicBezTo>
                  <a:lnTo>
                    <a:pt x="3888823" y="566505"/>
                  </a:lnTo>
                  <a:cubicBezTo>
                    <a:pt x="3888823" y="566505"/>
                    <a:pt x="3888823" y="566505"/>
                    <a:pt x="3888823" y="565370"/>
                  </a:cubicBezTo>
                  <a:lnTo>
                    <a:pt x="3888823" y="557427"/>
                  </a:lnTo>
                  <a:cubicBezTo>
                    <a:pt x="3888823" y="557427"/>
                    <a:pt x="3888823" y="557427"/>
                    <a:pt x="3887708" y="557427"/>
                  </a:cubicBezTo>
                  <a:lnTo>
                    <a:pt x="3879906" y="557427"/>
                  </a:lnTo>
                  <a:cubicBezTo>
                    <a:pt x="3879906" y="557427"/>
                    <a:pt x="3879906" y="557427"/>
                    <a:pt x="3879906" y="555914"/>
                  </a:cubicBezTo>
                  <a:lnTo>
                    <a:pt x="3879906" y="545322"/>
                  </a:lnTo>
                  <a:cubicBezTo>
                    <a:pt x="3879906" y="545322"/>
                    <a:pt x="3879906" y="545322"/>
                    <a:pt x="3881022" y="545322"/>
                  </a:cubicBezTo>
                  <a:lnTo>
                    <a:pt x="3888823" y="545322"/>
                  </a:lnTo>
                  <a:cubicBezTo>
                    <a:pt x="3888823" y="545322"/>
                    <a:pt x="3888823" y="545322"/>
                    <a:pt x="3887708" y="543053"/>
                  </a:cubicBezTo>
                  <a:lnTo>
                    <a:pt x="3879906" y="527166"/>
                  </a:lnTo>
                  <a:cubicBezTo>
                    <a:pt x="3879906" y="527166"/>
                    <a:pt x="3879906" y="527166"/>
                    <a:pt x="3879906" y="478746"/>
                  </a:cubicBezTo>
                  <a:cubicBezTo>
                    <a:pt x="3879906" y="478746"/>
                    <a:pt x="3879906" y="478746"/>
                    <a:pt x="4029251" y="478746"/>
                  </a:cubicBezTo>
                  <a:cubicBezTo>
                    <a:pt x="4029251" y="478746"/>
                    <a:pt x="4029251" y="478746"/>
                    <a:pt x="4042623" y="505982"/>
                  </a:cubicBezTo>
                  <a:cubicBezTo>
                    <a:pt x="4042623" y="505982"/>
                    <a:pt x="4042623" y="505982"/>
                    <a:pt x="4042623" y="566505"/>
                  </a:cubicBezTo>
                  <a:cubicBezTo>
                    <a:pt x="4042623" y="566505"/>
                    <a:pt x="4042623" y="566505"/>
                    <a:pt x="4041510" y="566505"/>
                  </a:cubicBezTo>
                  <a:lnTo>
                    <a:pt x="4033708" y="566505"/>
                  </a:lnTo>
                  <a:cubicBezTo>
                    <a:pt x="4033708" y="566505"/>
                    <a:pt x="4033708" y="566505"/>
                    <a:pt x="4033708" y="568018"/>
                  </a:cubicBezTo>
                  <a:lnTo>
                    <a:pt x="4033708" y="578610"/>
                  </a:lnTo>
                  <a:cubicBezTo>
                    <a:pt x="4033708" y="578610"/>
                    <a:pt x="4033708" y="578610"/>
                    <a:pt x="4034823" y="578610"/>
                  </a:cubicBezTo>
                  <a:lnTo>
                    <a:pt x="4042623" y="578610"/>
                  </a:lnTo>
                  <a:cubicBezTo>
                    <a:pt x="4042623" y="578610"/>
                    <a:pt x="4042623" y="578610"/>
                    <a:pt x="4042623" y="580123"/>
                  </a:cubicBezTo>
                  <a:lnTo>
                    <a:pt x="4042623" y="590714"/>
                  </a:lnTo>
                  <a:cubicBezTo>
                    <a:pt x="4042623" y="590714"/>
                    <a:pt x="4042623" y="590714"/>
                    <a:pt x="4041510" y="590714"/>
                  </a:cubicBezTo>
                  <a:lnTo>
                    <a:pt x="4033708" y="590714"/>
                  </a:lnTo>
                  <a:cubicBezTo>
                    <a:pt x="4033708" y="590714"/>
                    <a:pt x="4033708" y="590714"/>
                    <a:pt x="4033708" y="592227"/>
                  </a:cubicBezTo>
                  <a:lnTo>
                    <a:pt x="4033708" y="602819"/>
                  </a:lnTo>
                  <a:cubicBezTo>
                    <a:pt x="4033708" y="602819"/>
                    <a:pt x="4033708" y="602819"/>
                    <a:pt x="4034823" y="602819"/>
                  </a:cubicBezTo>
                  <a:lnTo>
                    <a:pt x="4042623" y="602819"/>
                  </a:lnTo>
                  <a:cubicBezTo>
                    <a:pt x="4042623" y="602819"/>
                    <a:pt x="4042623" y="602819"/>
                    <a:pt x="4042623" y="603955"/>
                  </a:cubicBezTo>
                  <a:lnTo>
                    <a:pt x="4042623" y="611898"/>
                  </a:lnTo>
                  <a:cubicBezTo>
                    <a:pt x="4042623" y="611898"/>
                    <a:pt x="4042623" y="611898"/>
                    <a:pt x="4041510" y="611898"/>
                  </a:cubicBezTo>
                  <a:lnTo>
                    <a:pt x="4033708" y="611898"/>
                  </a:lnTo>
                  <a:cubicBezTo>
                    <a:pt x="4033708" y="611898"/>
                    <a:pt x="4033708" y="611898"/>
                    <a:pt x="4033708" y="613411"/>
                  </a:cubicBezTo>
                  <a:lnTo>
                    <a:pt x="4033708" y="624002"/>
                  </a:lnTo>
                  <a:cubicBezTo>
                    <a:pt x="4033708" y="624002"/>
                    <a:pt x="4033708" y="624002"/>
                    <a:pt x="4034823" y="624002"/>
                  </a:cubicBezTo>
                  <a:lnTo>
                    <a:pt x="4042623" y="624002"/>
                  </a:lnTo>
                  <a:cubicBezTo>
                    <a:pt x="4042623" y="624002"/>
                    <a:pt x="4042623" y="624002"/>
                    <a:pt x="4042623" y="625516"/>
                  </a:cubicBezTo>
                  <a:lnTo>
                    <a:pt x="4042623" y="636107"/>
                  </a:lnTo>
                  <a:cubicBezTo>
                    <a:pt x="4042623" y="636107"/>
                    <a:pt x="4042623" y="636107"/>
                    <a:pt x="4041510" y="636107"/>
                  </a:cubicBezTo>
                  <a:lnTo>
                    <a:pt x="4033708" y="636107"/>
                  </a:lnTo>
                  <a:cubicBezTo>
                    <a:pt x="4033708" y="636107"/>
                    <a:pt x="4033708" y="636107"/>
                    <a:pt x="4033708" y="637620"/>
                  </a:cubicBezTo>
                  <a:lnTo>
                    <a:pt x="4033708" y="648212"/>
                  </a:lnTo>
                  <a:cubicBezTo>
                    <a:pt x="4033708" y="648212"/>
                    <a:pt x="4033708" y="648212"/>
                    <a:pt x="4034823" y="648212"/>
                  </a:cubicBezTo>
                  <a:lnTo>
                    <a:pt x="4042623" y="648212"/>
                  </a:lnTo>
                  <a:cubicBezTo>
                    <a:pt x="4042623" y="648212"/>
                    <a:pt x="4042623" y="648212"/>
                    <a:pt x="4042623" y="649346"/>
                  </a:cubicBezTo>
                  <a:lnTo>
                    <a:pt x="4042623" y="657290"/>
                  </a:lnTo>
                  <a:cubicBezTo>
                    <a:pt x="4042623" y="657290"/>
                    <a:pt x="4042623" y="657290"/>
                    <a:pt x="4041510" y="657290"/>
                  </a:cubicBezTo>
                  <a:lnTo>
                    <a:pt x="4033708" y="657290"/>
                  </a:lnTo>
                  <a:cubicBezTo>
                    <a:pt x="4033708" y="657290"/>
                    <a:pt x="4033708" y="657290"/>
                    <a:pt x="4033708" y="658804"/>
                  </a:cubicBezTo>
                  <a:lnTo>
                    <a:pt x="4033708" y="669395"/>
                  </a:lnTo>
                  <a:cubicBezTo>
                    <a:pt x="4033708" y="669395"/>
                    <a:pt x="4033708" y="669395"/>
                    <a:pt x="4034823" y="669395"/>
                  </a:cubicBezTo>
                  <a:lnTo>
                    <a:pt x="4042623" y="669395"/>
                  </a:lnTo>
                  <a:cubicBezTo>
                    <a:pt x="4042623" y="669395"/>
                    <a:pt x="4042623" y="669395"/>
                    <a:pt x="4042623" y="670908"/>
                  </a:cubicBezTo>
                  <a:lnTo>
                    <a:pt x="4042623" y="681500"/>
                  </a:lnTo>
                  <a:cubicBezTo>
                    <a:pt x="4042623" y="681500"/>
                    <a:pt x="4042623" y="681500"/>
                    <a:pt x="4041510" y="681500"/>
                  </a:cubicBezTo>
                  <a:lnTo>
                    <a:pt x="4033708" y="681500"/>
                  </a:lnTo>
                  <a:cubicBezTo>
                    <a:pt x="4033708" y="681500"/>
                    <a:pt x="4033708" y="681500"/>
                    <a:pt x="4033708" y="682634"/>
                  </a:cubicBezTo>
                  <a:lnTo>
                    <a:pt x="4033708" y="690579"/>
                  </a:lnTo>
                  <a:cubicBezTo>
                    <a:pt x="4033708" y="690579"/>
                    <a:pt x="4033708" y="690579"/>
                    <a:pt x="4034823" y="690579"/>
                  </a:cubicBezTo>
                  <a:lnTo>
                    <a:pt x="4042623" y="690579"/>
                  </a:lnTo>
                  <a:cubicBezTo>
                    <a:pt x="4042623" y="690579"/>
                    <a:pt x="4042623" y="690579"/>
                    <a:pt x="4042623" y="692091"/>
                  </a:cubicBezTo>
                  <a:lnTo>
                    <a:pt x="4042623" y="702682"/>
                  </a:lnTo>
                  <a:cubicBezTo>
                    <a:pt x="4042623" y="702682"/>
                    <a:pt x="4042623" y="702682"/>
                    <a:pt x="4041510" y="702682"/>
                  </a:cubicBezTo>
                  <a:lnTo>
                    <a:pt x="4033708" y="702682"/>
                  </a:lnTo>
                  <a:cubicBezTo>
                    <a:pt x="4033708" y="702682"/>
                    <a:pt x="4033708" y="702682"/>
                    <a:pt x="4033708" y="704195"/>
                  </a:cubicBezTo>
                  <a:lnTo>
                    <a:pt x="4033708" y="714788"/>
                  </a:lnTo>
                  <a:cubicBezTo>
                    <a:pt x="4033708" y="714788"/>
                    <a:pt x="4033708" y="714788"/>
                    <a:pt x="4034823" y="714788"/>
                  </a:cubicBezTo>
                  <a:lnTo>
                    <a:pt x="4042623" y="714788"/>
                  </a:lnTo>
                  <a:cubicBezTo>
                    <a:pt x="4042623" y="714788"/>
                    <a:pt x="4042623" y="714788"/>
                    <a:pt x="4042623" y="716300"/>
                  </a:cubicBezTo>
                  <a:lnTo>
                    <a:pt x="4042623" y="726892"/>
                  </a:lnTo>
                  <a:cubicBezTo>
                    <a:pt x="4042623" y="726892"/>
                    <a:pt x="4042623" y="726892"/>
                    <a:pt x="4041510" y="726892"/>
                  </a:cubicBezTo>
                  <a:lnTo>
                    <a:pt x="4033708" y="726892"/>
                  </a:lnTo>
                  <a:cubicBezTo>
                    <a:pt x="4033708" y="726892"/>
                    <a:pt x="4033708" y="726892"/>
                    <a:pt x="4033708" y="728027"/>
                  </a:cubicBezTo>
                  <a:lnTo>
                    <a:pt x="4033708" y="735970"/>
                  </a:lnTo>
                  <a:cubicBezTo>
                    <a:pt x="4033708" y="735970"/>
                    <a:pt x="4033708" y="735970"/>
                    <a:pt x="4034823" y="735970"/>
                  </a:cubicBezTo>
                  <a:lnTo>
                    <a:pt x="4042623" y="735970"/>
                  </a:lnTo>
                  <a:cubicBezTo>
                    <a:pt x="4042623" y="735970"/>
                    <a:pt x="4042623" y="735970"/>
                    <a:pt x="4042623" y="737484"/>
                  </a:cubicBezTo>
                  <a:lnTo>
                    <a:pt x="4042623" y="748075"/>
                  </a:lnTo>
                  <a:cubicBezTo>
                    <a:pt x="4042623" y="748075"/>
                    <a:pt x="4042623" y="748075"/>
                    <a:pt x="4041510" y="748075"/>
                  </a:cubicBezTo>
                  <a:lnTo>
                    <a:pt x="4033708" y="748075"/>
                  </a:lnTo>
                  <a:cubicBezTo>
                    <a:pt x="4033708" y="748075"/>
                    <a:pt x="4033708" y="748075"/>
                    <a:pt x="4033708" y="749588"/>
                  </a:cubicBezTo>
                  <a:lnTo>
                    <a:pt x="4033708" y="760181"/>
                  </a:lnTo>
                  <a:cubicBezTo>
                    <a:pt x="4033708" y="760181"/>
                    <a:pt x="4033708" y="760181"/>
                    <a:pt x="4034823" y="760181"/>
                  </a:cubicBezTo>
                  <a:lnTo>
                    <a:pt x="4042623" y="760181"/>
                  </a:lnTo>
                  <a:cubicBezTo>
                    <a:pt x="4042623" y="760181"/>
                    <a:pt x="4042623" y="760181"/>
                    <a:pt x="4042623" y="761314"/>
                  </a:cubicBezTo>
                  <a:lnTo>
                    <a:pt x="4042623" y="769258"/>
                  </a:lnTo>
                  <a:cubicBezTo>
                    <a:pt x="4042623" y="769258"/>
                    <a:pt x="4042623" y="769258"/>
                    <a:pt x="4041510" y="769258"/>
                  </a:cubicBezTo>
                  <a:lnTo>
                    <a:pt x="4033708" y="769258"/>
                  </a:lnTo>
                  <a:cubicBezTo>
                    <a:pt x="4033708" y="769258"/>
                    <a:pt x="4033708" y="769258"/>
                    <a:pt x="4033708" y="770772"/>
                  </a:cubicBezTo>
                  <a:lnTo>
                    <a:pt x="4033708" y="781363"/>
                  </a:lnTo>
                  <a:cubicBezTo>
                    <a:pt x="4033708" y="781363"/>
                    <a:pt x="4033708" y="781363"/>
                    <a:pt x="4034823" y="781363"/>
                  </a:cubicBezTo>
                  <a:lnTo>
                    <a:pt x="4042623" y="781363"/>
                  </a:lnTo>
                  <a:cubicBezTo>
                    <a:pt x="4042623" y="781363"/>
                    <a:pt x="4042623" y="781363"/>
                    <a:pt x="4042623" y="782876"/>
                  </a:cubicBezTo>
                  <a:lnTo>
                    <a:pt x="4042623" y="793468"/>
                  </a:lnTo>
                  <a:cubicBezTo>
                    <a:pt x="4042623" y="793468"/>
                    <a:pt x="4042623" y="793468"/>
                    <a:pt x="4041510" y="793468"/>
                  </a:cubicBezTo>
                  <a:lnTo>
                    <a:pt x="4033708" y="793468"/>
                  </a:lnTo>
                  <a:cubicBezTo>
                    <a:pt x="4033708" y="793468"/>
                    <a:pt x="4033708" y="793468"/>
                    <a:pt x="4033708" y="794981"/>
                  </a:cubicBezTo>
                  <a:lnTo>
                    <a:pt x="4033708" y="805572"/>
                  </a:lnTo>
                  <a:cubicBezTo>
                    <a:pt x="4033708" y="805572"/>
                    <a:pt x="4033708" y="805572"/>
                    <a:pt x="4034823" y="805572"/>
                  </a:cubicBezTo>
                  <a:lnTo>
                    <a:pt x="4042623" y="805572"/>
                  </a:lnTo>
                  <a:cubicBezTo>
                    <a:pt x="4042623" y="805572"/>
                    <a:pt x="4042623" y="805572"/>
                    <a:pt x="4042623" y="806707"/>
                  </a:cubicBezTo>
                  <a:lnTo>
                    <a:pt x="4042623" y="814651"/>
                  </a:lnTo>
                  <a:cubicBezTo>
                    <a:pt x="4042623" y="814651"/>
                    <a:pt x="4042623" y="814651"/>
                    <a:pt x="4041510" y="814651"/>
                  </a:cubicBezTo>
                  <a:lnTo>
                    <a:pt x="4033708" y="814651"/>
                  </a:lnTo>
                  <a:cubicBezTo>
                    <a:pt x="4033708" y="814651"/>
                    <a:pt x="4033708" y="814651"/>
                    <a:pt x="4033708" y="816163"/>
                  </a:cubicBezTo>
                  <a:lnTo>
                    <a:pt x="4033708" y="826756"/>
                  </a:lnTo>
                  <a:cubicBezTo>
                    <a:pt x="4033708" y="826756"/>
                    <a:pt x="4033708" y="826756"/>
                    <a:pt x="4058227" y="853992"/>
                  </a:cubicBezTo>
                  <a:cubicBezTo>
                    <a:pt x="4058227" y="860044"/>
                    <a:pt x="4058227" y="860044"/>
                    <a:pt x="4057113" y="860044"/>
                  </a:cubicBezTo>
                  <a:lnTo>
                    <a:pt x="4049311" y="860044"/>
                  </a:lnTo>
                  <a:cubicBezTo>
                    <a:pt x="4049311" y="860044"/>
                    <a:pt x="4049311" y="860044"/>
                    <a:pt x="4049311" y="893331"/>
                  </a:cubicBezTo>
                  <a:cubicBezTo>
                    <a:pt x="4049311" y="893331"/>
                    <a:pt x="4049311" y="893331"/>
                    <a:pt x="4050427" y="893331"/>
                  </a:cubicBezTo>
                  <a:lnTo>
                    <a:pt x="4058227" y="893331"/>
                  </a:lnTo>
                  <a:cubicBezTo>
                    <a:pt x="4058227" y="893331"/>
                    <a:pt x="4058227" y="893331"/>
                    <a:pt x="4058227" y="891440"/>
                  </a:cubicBezTo>
                  <a:lnTo>
                    <a:pt x="4058227" y="878201"/>
                  </a:lnTo>
                  <a:cubicBezTo>
                    <a:pt x="4058227" y="878201"/>
                    <a:pt x="4058227" y="878201"/>
                    <a:pt x="4059342" y="877444"/>
                  </a:cubicBezTo>
                  <a:lnTo>
                    <a:pt x="4067142" y="872149"/>
                  </a:lnTo>
                  <a:cubicBezTo>
                    <a:pt x="4067142" y="872149"/>
                    <a:pt x="4067142" y="872149"/>
                    <a:pt x="4069094" y="872149"/>
                  </a:cubicBezTo>
                  <a:lnTo>
                    <a:pt x="4082747" y="872149"/>
                  </a:lnTo>
                  <a:cubicBezTo>
                    <a:pt x="4082747" y="872149"/>
                    <a:pt x="4082747" y="872149"/>
                    <a:pt x="4082747" y="873661"/>
                  </a:cubicBezTo>
                  <a:lnTo>
                    <a:pt x="4082747" y="884253"/>
                  </a:lnTo>
                  <a:cubicBezTo>
                    <a:pt x="4082747" y="884253"/>
                    <a:pt x="4082747" y="884253"/>
                    <a:pt x="4084419" y="884253"/>
                  </a:cubicBezTo>
                  <a:lnTo>
                    <a:pt x="4096121" y="884253"/>
                  </a:lnTo>
                  <a:cubicBezTo>
                    <a:pt x="4096121" y="890305"/>
                    <a:pt x="4096121" y="890305"/>
                    <a:pt x="4097235" y="890305"/>
                  </a:cubicBezTo>
                  <a:lnTo>
                    <a:pt x="4105038" y="890305"/>
                  </a:lnTo>
                  <a:cubicBezTo>
                    <a:pt x="4105038" y="890305"/>
                    <a:pt x="4105038" y="890305"/>
                    <a:pt x="4129555" y="932671"/>
                  </a:cubicBezTo>
                  <a:cubicBezTo>
                    <a:pt x="4129555" y="932671"/>
                    <a:pt x="4129555" y="932671"/>
                    <a:pt x="4129555" y="951821"/>
                  </a:cubicBezTo>
                  <a:lnTo>
                    <a:pt x="4129555" y="970823"/>
                  </a:lnTo>
                  <a:lnTo>
                    <a:pt x="4138472" y="970823"/>
                  </a:lnTo>
                  <a:lnTo>
                    <a:pt x="4138472" y="956881"/>
                  </a:lnTo>
                  <a:cubicBezTo>
                    <a:pt x="4138472" y="956881"/>
                    <a:pt x="4138472" y="956881"/>
                    <a:pt x="4139308" y="956881"/>
                  </a:cubicBezTo>
                  <a:lnTo>
                    <a:pt x="4145159" y="956881"/>
                  </a:lnTo>
                  <a:cubicBezTo>
                    <a:pt x="4145159" y="956881"/>
                    <a:pt x="4145159" y="956881"/>
                    <a:pt x="4145159" y="958394"/>
                  </a:cubicBezTo>
                  <a:lnTo>
                    <a:pt x="4145159" y="968985"/>
                  </a:lnTo>
                  <a:cubicBezTo>
                    <a:pt x="4154075" y="972013"/>
                    <a:pt x="4154075" y="972013"/>
                    <a:pt x="4154075" y="905436"/>
                  </a:cubicBezTo>
                  <a:cubicBezTo>
                    <a:pt x="4154075" y="905436"/>
                    <a:pt x="4154075" y="905436"/>
                    <a:pt x="4191968" y="905436"/>
                  </a:cubicBezTo>
                  <a:cubicBezTo>
                    <a:pt x="4191968" y="905436"/>
                    <a:pt x="4191968" y="905436"/>
                    <a:pt x="4191968" y="808599"/>
                  </a:cubicBezTo>
                  <a:cubicBezTo>
                    <a:pt x="4191968" y="808599"/>
                    <a:pt x="4191968" y="808599"/>
                    <a:pt x="4227631" y="808599"/>
                  </a:cubicBezTo>
                  <a:cubicBezTo>
                    <a:pt x="4227631" y="808599"/>
                    <a:pt x="4227631" y="808599"/>
                    <a:pt x="4227631" y="807464"/>
                  </a:cubicBezTo>
                  <a:lnTo>
                    <a:pt x="4227631" y="799520"/>
                  </a:lnTo>
                  <a:cubicBezTo>
                    <a:pt x="4227631" y="799520"/>
                    <a:pt x="4227631" y="799520"/>
                    <a:pt x="4249922" y="799520"/>
                  </a:cubicBezTo>
                  <a:cubicBezTo>
                    <a:pt x="4249922" y="799520"/>
                    <a:pt x="4249922" y="799520"/>
                    <a:pt x="4249922" y="748075"/>
                  </a:cubicBezTo>
                  <a:cubicBezTo>
                    <a:pt x="4245463" y="748075"/>
                    <a:pt x="4245463" y="748075"/>
                    <a:pt x="4245463" y="745805"/>
                  </a:cubicBezTo>
                  <a:lnTo>
                    <a:pt x="4245463" y="729918"/>
                  </a:lnTo>
                  <a:lnTo>
                    <a:pt x="4249922" y="732945"/>
                  </a:lnTo>
                  <a:cubicBezTo>
                    <a:pt x="4249922" y="732945"/>
                    <a:pt x="4249922" y="732945"/>
                    <a:pt x="4254381" y="702682"/>
                  </a:cubicBezTo>
                  <a:cubicBezTo>
                    <a:pt x="4254381" y="702682"/>
                    <a:pt x="4254381" y="702682"/>
                    <a:pt x="4258839" y="732945"/>
                  </a:cubicBezTo>
                  <a:cubicBezTo>
                    <a:pt x="4261067" y="729918"/>
                    <a:pt x="4261067" y="729918"/>
                    <a:pt x="4261346" y="728783"/>
                  </a:cubicBezTo>
                  <a:lnTo>
                    <a:pt x="4263297" y="720840"/>
                  </a:lnTo>
                  <a:cubicBezTo>
                    <a:pt x="4263297" y="720840"/>
                    <a:pt x="4263297" y="720840"/>
                    <a:pt x="4263853" y="719327"/>
                  </a:cubicBezTo>
                  <a:lnTo>
                    <a:pt x="4267754" y="708734"/>
                  </a:lnTo>
                  <a:cubicBezTo>
                    <a:pt x="4267754" y="708734"/>
                    <a:pt x="4267754" y="708734"/>
                    <a:pt x="4268311" y="707222"/>
                  </a:cubicBezTo>
                  <a:lnTo>
                    <a:pt x="4272213" y="696631"/>
                  </a:lnTo>
                  <a:cubicBezTo>
                    <a:pt x="4272213" y="696631"/>
                    <a:pt x="4272213" y="696631"/>
                    <a:pt x="4273605" y="695495"/>
                  </a:cubicBezTo>
                  <a:lnTo>
                    <a:pt x="4283357" y="687552"/>
                  </a:lnTo>
                  <a:cubicBezTo>
                    <a:pt x="4283357" y="687552"/>
                    <a:pt x="4283357" y="687552"/>
                    <a:pt x="4285030" y="686039"/>
                  </a:cubicBezTo>
                  <a:lnTo>
                    <a:pt x="4296732" y="675447"/>
                  </a:lnTo>
                  <a:cubicBezTo>
                    <a:pt x="4296732" y="675447"/>
                    <a:pt x="4296732" y="675447"/>
                    <a:pt x="4297568" y="673934"/>
                  </a:cubicBezTo>
                  <a:lnTo>
                    <a:pt x="4303418" y="663343"/>
                  </a:lnTo>
                  <a:cubicBezTo>
                    <a:pt x="4303418" y="663343"/>
                    <a:pt x="4303418" y="663343"/>
                    <a:pt x="4303976" y="660695"/>
                  </a:cubicBezTo>
                  <a:lnTo>
                    <a:pt x="4307877" y="642159"/>
                  </a:lnTo>
                  <a:cubicBezTo>
                    <a:pt x="4307877" y="642159"/>
                    <a:pt x="4307877" y="642159"/>
                    <a:pt x="4308435" y="644807"/>
                  </a:cubicBezTo>
                  <a:lnTo>
                    <a:pt x="4312335" y="663343"/>
                  </a:lnTo>
                  <a:cubicBezTo>
                    <a:pt x="4312335" y="663343"/>
                    <a:pt x="4312335" y="663343"/>
                    <a:pt x="4312893" y="664477"/>
                  </a:cubicBezTo>
                  <a:lnTo>
                    <a:pt x="4316793" y="672421"/>
                  </a:lnTo>
                  <a:cubicBezTo>
                    <a:pt x="4316793" y="672421"/>
                    <a:pt x="4316793" y="672421"/>
                    <a:pt x="4318186" y="673934"/>
                  </a:cubicBezTo>
                  <a:lnTo>
                    <a:pt x="4327938" y="684525"/>
                  </a:lnTo>
                  <a:cubicBezTo>
                    <a:pt x="4327938" y="684525"/>
                    <a:pt x="4327938" y="684525"/>
                    <a:pt x="4329054" y="686039"/>
                  </a:cubicBezTo>
                  <a:lnTo>
                    <a:pt x="4336853" y="696631"/>
                  </a:lnTo>
                  <a:cubicBezTo>
                    <a:pt x="4336853" y="696631"/>
                    <a:pt x="4336853" y="696631"/>
                    <a:pt x="4337969" y="698143"/>
                  </a:cubicBezTo>
                  <a:lnTo>
                    <a:pt x="4345771" y="708734"/>
                  </a:lnTo>
                  <a:cubicBezTo>
                    <a:pt x="4345771" y="708734"/>
                    <a:pt x="4345771" y="708734"/>
                    <a:pt x="4346049" y="710248"/>
                  </a:cubicBezTo>
                  <a:lnTo>
                    <a:pt x="4347998" y="720840"/>
                  </a:lnTo>
                  <a:cubicBezTo>
                    <a:pt x="4347998" y="720840"/>
                    <a:pt x="4347998" y="720840"/>
                    <a:pt x="4348277" y="722352"/>
                  </a:cubicBezTo>
                  <a:lnTo>
                    <a:pt x="4350228" y="732945"/>
                  </a:lnTo>
                  <a:cubicBezTo>
                    <a:pt x="4354685" y="732945"/>
                    <a:pt x="4354685" y="732945"/>
                    <a:pt x="4356914" y="702682"/>
                  </a:cubicBezTo>
                  <a:cubicBezTo>
                    <a:pt x="4356914" y="702682"/>
                    <a:pt x="4356914" y="702682"/>
                    <a:pt x="4361373" y="732945"/>
                  </a:cubicBezTo>
                  <a:cubicBezTo>
                    <a:pt x="4365830" y="732945"/>
                    <a:pt x="4365830" y="732945"/>
                    <a:pt x="4365830" y="735214"/>
                  </a:cubicBezTo>
                  <a:lnTo>
                    <a:pt x="4365830" y="751102"/>
                  </a:lnTo>
                  <a:cubicBezTo>
                    <a:pt x="4361373" y="751102"/>
                    <a:pt x="4361373" y="751102"/>
                    <a:pt x="4361373" y="793468"/>
                  </a:cubicBezTo>
                  <a:cubicBezTo>
                    <a:pt x="4361373" y="793468"/>
                    <a:pt x="4361373" y="793468"/>
                    <a:pt x="4362489" y="793468"/>
                  </a:cubicBezTo>
                  <a:lnTo>
                    <a:pt x="4370289" y="793468"/>
                  </a:lnTo>
                  <a:cubicBezTo>
                    <a:pt x="4370289" y="799520"/>
                    <a:pt x="4370289" y="799520"/>
                    <a:pt x="4371126" y="799520"/>
                  </a:cubicBezTo>
                  <a:lnTo>
                    <a:pt x="4376976" y="799520"/>
                  </a:lnTo>
                  <a:cubicBezTo>
                    <a:pt x="4376976" y="799520"/>
                    <a:pt x="4376976" y="799520"/>
                    <a:pt x="4376976" y="798007"/>
                  </a:cubicBezTo>
                  <a:lnTo>
                    <a:pt x="4376976" y="787415"/>
                  </a:lnTo>
                  <a:cubicBezTo>
                    <a:pt x="4376976" y="787415"/>
                    <a:pt x="4376976" y="787415"/>
                    <a:pt x="4379206" y="787415"/>
                  </a:cubicBezTo>
                  <a:lnTo>
                    <a:pt x="4394808" y="787415"/>
                  </a:lnTo>
                  <a:cubicBezTo>
                    <a:pt x="4394808" y="787415"/>
                    <a:pt x="4394808" y="787415"/>
                    <a:pt x="4394808" y="784767"/>
                  </a:cubicBezTo>
                  <a:lnTo>
                    <a:pt x="4394808" y="766232"/>
                  </a:lnTo>
                  <a:cubicBezTo>
                    <a:pt x="4394808" y="766232"/>
                    <a:pt x="4394808" y="766232"/>
                    <a:pt x="4432702" y="766232"/>
                  </a:cubicBezTo>
                  <a:cubicBezTo>
                    <a:pt x="4432702" y="766232"/>
                    <a:pt x="4432702" y="766232"/>
                    <a:pt x="4432702" y="768124"/>
                  </a:cubicBezTo>
                  <a:lnTo>
                    <a:pt x="4432702" y="781363"/>
                  </a:lnTo>
                  <a:cubicBezTo>
                    <a:pt x="4432702" y="781363"/>
                    <a:pt x="4432702" y="781363"/>
                    <a:pt x="4452762" y="781363"/>
                  </a:cubicBezTo>
                  <a:cubicBezTo>
                    <a:pt x="4452762" y="781363"/>
                    <a:pt x="4452762" y="781363"/>
                    <a:pt x="4452762" y="784390"/>
                  </a:cubicBezTo>
                  <a:lnTo>
                    <a:pt x="4452762" y="805572"/>
                  </a:lnTo>
                  <a:cubicBezTo>
                    <a:pt x="4448306" y="805572"/>
                    <a:pt x="4448306" y="805572"/>
                    <a:pt x="4448306" y="806707"/>
                  </a:cubicBezTo>
                  <a:lnTo>
                    <a:pt x="4448306" y="814651"/>
                  </a:lnTo>
                  <a:cubicBezTo>
                    <a:pt x="4452762" y="814651"/>
                    <a:pt x="4452762" y="814651"/>
                    <a:pt x="4452762" y="816921"/>
                  </a:cubicBezTo>
                  <a:lnTo>
                    <a:pt x="4452762" y="832808"/>
                  </a:lnTo>
                  <a:lnTo>
                    <a:pt x="4448306" y="838860"/>
                  </a:lnTo>
                  <a:cubicBezTo>
                    <a:pt x="4448306" y="838860"/>
                    <a:pt x="4448306" y="838860"/>
                    <a:pt x="4448306" y="911488"/>
                  </a:cubicBezTo>
                  <a:cubicBezTo>
                    <a:pt x="4448306" y="911488"/>
                    <a:pt x="4448306" y="911488"/>
                    <a:pt x="4450255" y="911488"/>
                  </a:cubicBezTo>
                  <a:lnTo>
                    <a:pt x="4463908" y="911488"/>
                  </a:lnTo>
                  <a:cubicBezTo>
                    <a:pt x="4463908" y="917540"/>
                    <a:pt x="4463908" y="917540"/>
                    <a:pt x="4465579" y="917540"/>
                  </a:cubicBezTo>
                  <a:lnTo>
                    <a:pt x="4477282" y="917540"/>
                  </a:lnTo>
                  <a:cubicBezTo>
                    <a:pt x="4477282" y="917540"/>
                    <a:pt x="4477282" y="917540"/>
                    <a:pt x="4477282" y="920188"/>
                  </a:cubicBezTo>
                  <a:lnTo>
                    <a:pt x="4477282" y="938724"/>
                  </a:lnTo>
                  <a:cubicBezTo>
                    <a:pt x="4477282" y="938724"/>
                    <a:pt x="4477282" y="938724"/>
                    <a:pt x="4478955" y="938724"/>
                  </a:cubicBezTo>
                  <a:lnTo>
                    <a:pt x="4490656" y="938724"/>
                  </a:lnTo>
                  <a:cubicBezTo>
                    <a:pt x="4490656" y="938724"/>
                    <a:pt x="4490656" y="938724"/>
                    <a:pt x="4490656" y="936076"/>
                  </a:cubicBezTo>
                  <a:lnTo>
                    <a:pt x="4490656" y="917540"/>
                  </a:lnTo>
                  <a:cubicBezTo>
                    <a:pt x="4490656" y="917540"/>
                    <a:pt x="4490656" y="917540"/>
                    <a:pt x="4492605" y="916028"/>
                  </a:cubicBezTo>
                  <a:lnTo>
                    <a:pt x="4506258" y="905436"/>
                  </a:lnTo>
                  <a:cubicBezTo>
                    <a:pt x="4506258" y="905436"/>
                    <a:pt x="4506258" y="905436"/>
                    <a:pt x="4506258" y="878201"/>
                  </a:cubicBezTo>
                  <a:cubicBezTo>
                    <a:pt x="4501802" y="878201"/>
                    <a:pt x="4501802" y="878201"/>
                    <a:pt x="4501802" y="847938"/>
                  </a:cubicBezTo>
                  <a:cubicBezTo>
                    <a:pt x="4501802" y="847938"/>
                    <a:pt x="4501802" y="847938"/>
                    <a:pt x="4502914" y="847938"/>
                  </a:cubicBezTo>
                  <a:lnTo>
                    <a:pt x="4510717" y="847938"/>
                  </a:lnTo>
                  <a:cubicBezTo>
                    <a:pt x="4510717" y="844913"/>
                    <a:pt x="4510717" y="844913"/>
                    <a:pt x="4530778" y="844913"/>
                  </a:cubicBezTo>
                  <a:cubicBezTo>
                    <a:pt x="4530778" y="844913"/>
                    <a:pt x="4530778" y="844913"/>
                    <a:pt x="4530778" y="843399"/>
                  </a:cubicBezTo>
                  <a:lnTo>
                    <a:pt x="4530778" y="832808"/>
                  </a:lnTo>
                  <a:cubicBezTo>
                    <a:pt x="4530778" y="832808"/>
                    <a:pt x="4530778" y="832808"/>
                    <a:pt x="4532451" y="832808"/>
                  </a:cubicBezTo>
                  <a:lnTo>
                    <a:pt x="4544152" y="832808"/>
                  </a:lnTo>
                  <a:cubicBezTo>
                    <a:pt x="4544152" y="832808"/>
                    <a:pt x="4544152" y="832808"/>
                    <a:pt x="4544152" y="681500"/>
                  </a:cubicBezTo>
                  <a:cubicBezTo>
                    <a:pt x="4544152" y="681500"/>
                    <a:pt x="4544152" y="681500"/>
                    <a:pt x="4545267" y="681500"/>
                  </a:cubicBezTo>
                  <a:lnTo>
                    <a:pt x="4553068" y="681500"/>
                  </a:lnTo>
                  <a:cubicBezTo>
                    <a:pt x="4553068" y="681500"/>
                    <a:pt x="4553068" y="681500"/>
                    <a:pt x="4553068" y="678473"/>
                  </a:cubicBezTo>
                  <a:lnTo>
                    <a:pt x="4553068" y="657290"/>
                  </a:lnTo>
                  <a:cubicBezTo>
                    <a:pt x="4555298" y="657290"/>
                    <a:pt x="4555298" y="657290"/>
                    <a:pt x="4555298" y="596766"/>
                  </a:cubicBezTo>
                  <a:cubicBezTo>
                    <a:pt x="4555298" y="596766"/>
                    <a:pt x="4555298" y="596766"/>
                    <a:pt x="4556412" y="596766"/>
                  </a:cubicBezTo>
                  <a:lnTo>
                    <a:pt x="4564213" y="596766"/>
                  </a:lnTo>
                  <a:cubicBezTo>
                    <a:pt x="4564213" y="596766"/>
                    <a:pt x="4564213" y="596766"/>
                    <a:pt x="4564213" y="598280"/>
                  </a:cubicBezTo>
                  <a:lnTo>
                    <a:pt x="4564213" y="608871"/>
                  </a:lnTo>
                  <a:cubicBezTo>
                    <a:pt x="4568671" y="608871"/>
                    <a:pt x="4568671" y="608871"/>
                    <a:pt x="4568671" y="605845"/>
                  </a:cubicBezTo>
                  <a:lnTo>
                    <a:pt x="4568671" y="584662"/>
                  </a:lnTo>
                  <a:cubicBezTo>
                    <a:pt x="4568671" y="584662"/>
                    <a:pt x="4568671" y="584662"/>
                    <a:pt x="4570065" y="583906"/>
                  </a:cubicBezTo>
                  <a:lnTo>
                    <a:pt x="4579816" y="578610"/>
                  </a:lnTo>
                  <a:cubicBezTo>
                    <a:pt x="4579816" y="578610"/>
                    <a:pt x="4579816" y="578610"/>
                    <a:pt x="4580930" y="579367"/>
                  </a:cubicBezTo>
                  <a:lnTo>
                    <a:pt x="4588733" y="584662"/>
                  </a:lnTo>
                  <a:cubicBezTo>
                    <a:pt x="4588733" y="584662"/>
                    <a:pt x="4588733" y="584662"/>
                    <a:pt x="4590404" y="584662"/>
                  </a:cubicBezTo>
                  <a:lnTo>
                    <a:pt x="4602107" y="584662"/>
                  </a:lnTo>
                  <a:cubicBezTo>
                    <a:pt x="4602107" y="584662"/>
                    <a:pt x="4602107" y="584662"/>
                    <a:pt x="4602107" y="545322"/>
                  </a:cubicBezTo>
                  <a:cubicBezTo>
                    <a:pt x="4602107" y="545322"/>
                    <a:pt x="4602107" y="545322"/>
                    <a:pt x="4603221" y="545322"/>
                  </a:cubicBezTo>
                  <a:lnTo>
                    <a:pt x="4611021" y="545322"/>
                  </a:lnTo>
                  <a:cubicBezTo>
                    <a:pt x="4611021" y="551375"/>
                    <a:pt x="4611021" y="551375"/>
                    <a:pt x="4612414" y="551375"/>
                  </a:cubicBezTo>
                  <a:lnTo>
                    <a:pt x="4622169" y="551375"/>
                  </a:lnTo>
                  <a:cubicBezTo>
                    <a:pt x="4622169" y="545322"/>
                    <a:pt x="4622169" y="545322"/>
                    <a:pt x="4623282" y="545322"/>
                  </a:cubicBezTo>
                  <a:lnTo>
                    <a:pt x="4631084" y="545322"/>
                  </a:lnTo>
                  <a:cubicBezTo>
                    <a:pt x="4631084" y="545322"/>
                    <a:pt x="4631084" y="545322"/>
                    <a:pt x="4631084" y="590714"/>
                  </a:cubicBezTo>
                  <a:cubicBezTo>
                    <a:pt x="4631084" y="590714"/>
                    <a:pt x="4631084" y="590714"/>
                    <a:pt x="4632477" y="592227"/>
                  </a:cubicBezTo>
                  <a:lnTo>
                    <a:pt x="4642230" y="602819"/>
                  </a:lnTo>
                  <a:cubicBezTo>
                    <a:pt x="4640000" y="611898"/>
                    <a:pt x="4640000" y="611898"/>
                    <a:pt x="4664518" y="611898"/>
                  </a:cubicBezTo>
                  <a:cubicBezTo>
                    <a:pt x="4664518" y="611898"/>
                    <a:pt x="4664518" y="611898"/>
                    <a:pt x="4664518" y="610007"/>
                  </a:cubicBezTo>
                  <a:lnTo>
                    <a:pt x="4664518" y="596766"/>
                  </a:lnTo>
                  <a:cubicBezTo>
                    <a:pt x="4664518" y="596766"/>
                    <a:pt x="4664518" y="596766"/>
                    <a:pt x="4693496" y="584662"/>
                  </a:cubicBezTo>
                  <a:cubicBezTo>
                    <a:pt x="4693496" y="584662"/>
                    <a:pt x="4693496" y="584662"/>
                    <a:pt x="4693496" y="583150"/>
                  </a:cubicBezTo>
                  <a:lnTo>
                    <a:pt x="4693496" y="572557"/>
                  </a:lnTo>
                  <a:cubicBezTo>
                    <a:pt x="4693496" y="572557"/>
                    <a:pt x="4693496" y="572557"/>
                    <a:pt x="4694332" y="572557"/>
                  </a:cubicBezTo>
                  <a:lnTo>
                    <a:pt x="4700182" y="572557"/>
                  </a:lnTo>
                  <a:cubicBezTo>
                    <a:pt x="4700182" y="572557"/>
                    <a:pt x="4700182" y="572557"/>
                    <a:pt x="4700182" y="571423"/>
                  </a:cubicBezTo>
                  <a:lnTo>
                    <a:pt x="4700182" y="563479"/>
                  </a:lnTo>
                  <a:cubicBezTo>
                    <a:pt x="4700182" y="563479"/>
                    <a:pt x="4700182" y="563479"/>
                    <a:pt x="4702412" y="563479"/>
                  </a:cubicBezTo>
                  <a:lnTo>
                    <a:pt x="4718014" y="563479"/>
                  </a:lnTo>
                  <a:cubicBezTo>
                    <a:pt x="4718014" y="563479"/>
                    <a:pt x="4718014" y="563479"/>
                    <a:pt x="4718014" y="564614"/>
                  </a:cubicBezTo>
                  <a:lnTo>
                    <a:pt x="4718014" y="572557"/>
                  </a:lnTo>
                  <a:cubicBezTo>
                    <a:pt x="4718014" y="572557"/>
                    <a:pt x="4718014" y="572557"/>
                    <a:pt x="4719686" y="572557"/>
                  </a:cubicBezTo>
                  <a:lnTo>
                    <a:pt x="4731390" y="572557"/>
                  </a:lnTo>
                  <a:cubicBezTo>
                    <a:pt x="4731390" y="572557"/>
                    <a:pt x="4731390" y="572557"/>
                    <a:pt x="4731390" y="574828"/>
                  </a:cubicBezTo>
                  <a:lnTo>
                    <a:pt x="4731390" y="590714"/>
                  </a:lnTo>
                  <a:cubicBezTo>
                    <a:pt x="4731390" y="590714"/>
                    <a:pt x="4731390" y="590714"/>
                    <a:pt x="4755908" y="590714"/>
                  </a:cubicBezTo>
                  <a:cubicBezTo>
                    <a:pt x="4755908" y="590714"/>
                    <a:pt x="4755908" y="590714"/>
                    <a:pt x="4755908" y="589202"/>
                  </a:cubicBezTo>
                  <a:lnTo>
                    <a:pt x="4755908" y="578610"/>
                  </a:lnTo>
                  <a:cubicBezTo>
                    <a:pt x="4755908" y="578610"/>
                    <a:pt x="4755908" y="578610"/>
                    <a:pt x="4757302" y="578610"/>
                  </a:cubicBezTo>
                  <a:lnTo>
                    <a:pt x="4767053" y="578610"/>
                  </a:lnTo>
                  <a:cubicBezTo>
                    <a:pt x="4767053" y="578610"/>
                    <a:pt x="4767053" y="578610"/>
                    <a:pt x="4767053" y="577096"/>
                  </a:cubicBezTo>
                  <a:lnTo>
                    <a:pt x="4767053" y="566505"/>
                  </a:lnTo>
                  <a:cubicBezTo>
                    <a:pt x="4767053" y="566505"/>
                    <a:pt x="4767053" y="566505"/>
                    <a:pt x="4768725" y="566505"/>
                  </a:cubicBezTo>
                  <a:lnTo>
                    <a:pt x="4780426" y="566505"/>
                  </a:lnTo>
                  <a:cubicBezTo>
                    <a:pt x="4780426" y="566505"/>
                    <a:pt x="4780426" y="566505"/>
                    <a:pt x="4780426" y="568018"/>
                  </a:cubicBezTo>
                  <a:lnTo>
                    <a:pt x="4780426" y="578610"/>
                  </a:lnTo>
                  <a:cubicBezTo>
                    <a:pt x="4784886" y="578610"/>
                    <a:pt x="4784886" y="578610"/>
                    <a:pt x="4784886" y="505982"/>
                  </a:cubicBezTo>
                  <a:cubicBezTo>
                    <a:pt x="4784886" y="505982"/>
                    <a:pt x="4784886" y="505982"/>
                    <a:pt x="4885191" y="505982"/>
                  </a:cubicBezTo>
                  <a:cubicBezTo>
                    <a:pt x="4885191" y="505982"/>
                    <a:pt x="4885191" y="505982"/>
                    <a:pt x="4885191" y="602819"/>
                  </a:cubicBezTo>
                  <a:cubicBezTo>
                    <a:pt x="4885191" y="602819"/>
                    <a:pt x="4885191" y="602819"/>
                    <a:pt x="4887420" y="602819"/>
                  </a:cubicBezTo>
                  <a:lnTo>
                    <a:pt x="4903022" y="602819"/>
                  </a:lnTo>
                  <a:cubicBezTo>
                    <a:pt x="4903022" y="602819"/>
                    <a:pt x="4903022" y="602819"/>
                    <a:pt x="4903022" y="493877"/>
                  </a:cubicBezTo>
                  <a:cubicBezTo>
                    <a:pt x="4903022" y="493877"/>
                    <a:pt x="4903022" y="493877"/>
                    <a:pt x="4925313" y="478746"/>
                  </a:cubicBezTo>
                  <a:cubicBezTo>
                    <a:pt x="4925313" y="478746"/>
                    <a:pt x="4925313" y="478746"/>
                    <a:pt x="4954291" y="478746"/>
                  </a:cubicBezTo>
                  <a:cubicBezTo>
                    <a:pt x="4954291" y="478746"/>
                    <a:pt x="4954291" y="478746"/>
                    <a:pt x="4956242" y="476477"/>
                  </a:cubicBezTo>
                  <a:lnTo>
                    <a:pt x="4969893" y="460589"/>
                  </a:lnTo>
                  <a:cubicBezTo>
                    <a:pt x="4969893" y="460589"/>
                    <a:pt x="4969893" y="460589"/>
                    <a:pt x="5007787" y="460589"/>
                  </a:cubicBezTo>
                  <a:cubicBezTo>
                    <a:pt x="5007787" y="460589"/>
                    <a:pt x="5007787" y="460589"/>
                    <a:pt x="5007787" y="462859"/>
                  </a:cubicBezTo>
                  <a:lnTo>
                    <a:pt x="5007787" y="478746"/>
                  </a:lnTo>
                  <a:cubicBezTo>
                    <a:pt x="5007787" y="478746"/>
                    <a:pt x="5007787" y="478746"/>
                    <a:pt x="5045681" y="478746"/>
                  </a:cubicBezTo>
                  <a:cubicBezTo>
                    <a:pt x="5045681" y="478746"/>
                    <a:pt x="5045681" y="478746"/>
                    <a:pt x="5045681" y="596766"/>
                  </a:cubicBezTo>
                  <a:cubicBezTo>
                    <a:pt x="5045681" y="596766"/>
                    <a:pt x="5045681" y="596766"/>
                    <a:pt x="5047073" y="596766"/>
                  </a:cubicBezTo>
                  <a:lnTo>
                    <a:pt x="5056825" y="596766"/>
                  </a:lnTo>
                  <a:cubicBezTo>
                    <a:pt x="5056825" y="596766"/>
                    <a:pt x="5056825" y="596766"/>
                    <a:pt x="5056825" y="769258"/>
                  </a:cubicBezTo>
                  <a:cubicBezTo>
                    <a:pt x="5056825" y="769258"/>
                    <a:pt x="5056825" y="769258"/>
                    <a:pt x="5059053" y="769258"/>
                  </a:cubicBezTo>
                  <a:lnTo>
                    <a:pt x="5074657" y="769258"/>
                  </a:lnTo>
                  <a:cubicBezTo>
                    <a:pt x="5074657" y="769258"/>
                    <a:pt x="5074657" y="769258"/>
                    <a:pt x="5074657" y="657290"/>
                  </a:cubicBezTo>
                  <a:cubicBezTo>
                    <a:pt x="5074657" y="657290"/>
                    <a:pt x="5074657" y="657290"/>
                    <a:pt x="5075493" y="656533"/>
                  </a:cubicBezTo>
                  <a:lnTo>
                    <a:pt x="5081344" y="651238"/>
                  </a:lnTo>
                  <a:cubicBezTo>
                    <a:pt x="5085802" y="651238"/>
                    <a:pt x="5085802" y="651238"/>
                    <a:pt x="5085802" y="652750"/>
                  </a:cubicBezTo>
                  <a:lnTo>
                    <a:pt x="5085802" y="663343"/>
                  </a:lnTo>
                  <a:cubicBezTo>
                    <a:pt x="5085802" y="663343"/>
                    <a:pt x="5085802" y="663343"/>
                    <a:pt x="5088030" y="661829"/>
                  </a:cubicBezTo>
                  <a:lnTo>
                    <a:pt x="5103634" y="651238"/>
                  </a:lnTo>
                  <a:cubicBezTo>
                    <a:pt x="5103634" y="651238"/>
                    <a:pt x="5103634" y="651238"/>
                    <a:pt x="5105585" y="651238"/>
                  </a:cubicBezTo>
                  <a:lnTo>
                    <a:pt x="5119237" y="651238"/>
                  </a:lnTo>
                  <a:cubicBezTo>
                    <a:pt x="5119237" y="651238"/>
                    <a:pt x="5119237" y="651238"/>
                    <a:pt x="5119237" y="857017"/>
                  </a:cubicBezTo>
                  <a:cubicBezTo>
                    <a:pt x="5119237" y="857017"/>
                    <a:pt x="5119237" y="857017"/>
                    <a:pt x="5150444" y="863070"/>
                  </a:cubicBezTo>
                  <a:cubicBezTo>
                    <a:pt x="5150444" y="860044"/>
                    <a:pt x="5150444" y="857017"/>
                    <a:pt x="5150444" y="853992"/>
                  </a:cubicBezTo>
                  <a:cubicBezTo>
                    <a:pt x="5161589" y="853992"/>
                    <a:pt x="5172733" y="853992"/>
                    <a:pt x="5183878" y="853992"/>
                  </a:cubicBezTo>
                  <a:cubicBezTo>
                    <a:pt x="5183878" y="838860"/>
                    <a:pt x="5183878" y="826756"/>
                    <a:pt x="5183878" y="814651"/>
                  </a:cubicBezTo>
                  <a:lnTo>
                    <a:pt x="5192794" y="814651"/>
                  </a:lnTo>
                  <a:cubicBezTo>
                    <a:pt x="5192794" y="796494"/>
                    <a:pt x="5192794" y="781363"/>
                    <a:pt x="5192794" y="763206"/>
                  </a:cubicBezTo>
                  <a:cubicBezTo>
                    <a:pt x="5195024" y="763206"/>
                    <a:pt x="5197254" y="763206"/>
                    <a:pt x="5199482" y="763206"/>
                  </a:cubicBezTo>
                  <a:cubicBezTo>
                    <a:pt x="5199482" y="745049"/>
                    <a:pt x="5199482" y="729918"/>
                    <a:pt x="5199482" y="711761"/>
                  </a:cubicBezTo>
                  <a:cubicBezTo>
                    <a:pt x="5203940" y="711761"/>
                    <a:pt x="5208398" y="711761"/>
                    <a:pt x="5215086" y="711761"/>
                  </a:cubicBezTo>
                  <a:cubicBezTo>
                    <a:pt x="5230688" y="705709"/>
                    <a:pt x="5248520" y="693604"/>
                    <a:pt x="5264122" y="684525"/>
                  </a:cubicBezTo>
                  <a:cubicBezTo>
                    <a:pt x="5266352" y="675447"/>
                    <a:pt x="5266352" y="666368"/>
                    <a:pt x="5266352" y="657290"/>
                  </a:cubicBezTo>
                  <a:cubicBezTo>
                    <a:pt x="5268582" y="666368"/>
                    <a:pt x="5268582" y="675447"/>
                    <a:pt x="5270810" y="684525"/>
                  </a:cubicBezTo>
                  <a:cubicBezTo>
                    <a:pt x="5288642" y="696631"/>
                    <a:pt x="5304245" y="708734"/>
                    <a:pt x="5322078" y="720840"/>
                  </a:cubicBezTo>
                  <a:cubicBezTo>
                    <a:pt x="5322078" y="717821"/>
                    <a:pt x="5322078" y="714803"/>
                    <a:pt x="5322078" y="714788"/>
                  </a:cubicBezTo>
                  <a:cubicBezTo>
                    <a:pt x="5326534" y="714788"/>
                    <a:pt x="5330994" y="714788"/>
                    <a:pt x="5335452" y="714788"/>
                  </a:cubicBezTo>
                  <a:cubicBezTo>
                    <a:pt x="5335452" y="729918"/>
                    <a:pt x="5335452" y="748075"/>
                    <a:pt x="5335452" y="763206"/>
                  </a:cubicBezTo>
                  <a:cubicBezTo>
                    <a:pt x="5337681" y="763206"/>
                    <a:pt x="5339909" y="763206"/>
                    <a:pt x="5342138" y="763206"/>
                  </a:cubicBezTo>
                  <a:lnTo>
                    <a:pt x="5342138" y="801467"/>
                  </a:lnTo>
                  <a:lnTo>
                    <a:pt x="5377917" y="790806"/>
                  </a:lnTo>
                  <a:cubicBezTo>
                    <a:pt x="5411603" y="790806"/>
                    <a:pt x="5445289" y="790806"/>
                    <a:pt x="5478973" y="790806"/>
                  </a:cubicBezTo>
                  <a:cubicBezTo>
                    <a:pt x="5478973" y="725949"/>
                    <a:pt x="5478973" y="661090"/>
                    <a:pt x="5478973" y="596233"/>
                  </a:cubicBezTo>
                  <a:cubicBezTo>
                    <a:pt x="5486748" y="590828"/>
                    <a:pt x="5497114" y="588126"/>
                    <a:pt x="5507479" y="582720"/>
                  </a:cubicBezTo>
                  <a:cubicBezTo>
                    <a:pt x="5548938" y="577316"/>
                    <a:pt x="5590398" y="569208"/>
                    <a:pt x="5631857" y="561101"/>
                  </a:cubicBezTo>
                  <a:cubicBezTo>
                    <a:pt x="5647405" y="566506"/>
                    <a:pt x="5660362" y="571911"/>
                    <a:pt x="5675909" y="574613"/>
                  </a:cubicBezTo>
                  <a:cubicBezTo>
                    <a:pt x="5678501" y="577316"/>
                    <a:pt x="5681091" y="580019"/>
                    <a:pt x="5683682" y="582720"/>
                  </a:cubicBezTo>
                  <a:lnTo>
                    <a:pt x="5683682" y="833084"/>
                  </a:lnTo>
                  <a:lnTo>
                    <a:pt x="5701821" y="873985"/>
                  </a:lnTo>
                  <a:lnTo>
                    <a:pt x="5701821" y="798914"/>
                  </a:lnTo>
                  <a:cubicBezTo>
                    <a:pt x="5707004" y="798914"/>
                    <a:pt x="5712186" y="798914"/>
                    <a:pt x="5717369" y="798914"/>
                  </a:cubicBezTo>
                  <a:cubicBezTo>
                    <a:pt x="5717369" y="793509"/>
                    <a:pt x="5717369" y="790806"/>
                    <a:pt x="5717369" y="785402"/>
                  </a:cubicBezTo>
                  <a:cubicBezTo>
                    <a:pt x="5722551" y="782699"/>
                    <a:pt x="5727734" y="779997"/>
                    <a:pt x="5732917" y="777295"/>
                  </a:cubicBezTo>
                  <a:lnTo>
                    <a:pt x="5745871" y="777295"/>
                  </a:lnTo>
                  <a:cubicBezTo>
                    <a:pt x="5745871" y="771890"/>
                    <a:pt x="5745871" y="769187"/>
                    <a:pt x="5745871" y="763783"/>
                  </a:cubicBezTo>
                  <a:cubicBezTo>
                    <a:pt x="5748464" y="761080"/>
                    <a:pt x="5753646" y="758377"/>
                    <a:pt x="5756236" y="755675"/>
                  </a:cubicBezTo>
                  <a:cubicBezTo>
                    <a:pt x="5764011" y="755675"/>
                    <a:pt x="5774376" y="755675"/>
                    <a:pt x="5782151" y="755675"/>
                  </a:cubicBezTo>
                  <a:cubicBezTo>
                    <a:pt x="5782151" y="769187"/>
                    <a:pt x="5782151" y="785402"/>
                    <a:pt x="5782151" y="798914"/>
                  </a:cubicBezTo>
                  <a:cubicBezTo>
                    <a:pt x="5800289" y="798914"/>
                    <a:pt x="5818428" y="798914"/>
                    <a:pt x="5836566" y="798914"/>
                  </a:cubicBezTo>
                  <a:cubicBezTo>
                    <a:pt x="5836566" y="850260"/>
                    <a:pt x="5836566" y="898903"/>
                    <a:pt x="5836566" y="950250"/>
                  </a:cubicBezTo>
                  <a:cubicBezTo>
                    <a:pt x="5844340" y="950250"/>
                    <a:pt x="5852114" y="950250"/>
                    <a:pt x="5857295" y="950250"/>
                  </a:cubicBezTo>
                  <a:cubicBezTo>
                    <a:pt x="5865070" y="947547"/>
                    <a:pt x="5870253" y="944844"/>
                    <a:pt x="5878025" y="942143"/>
                  </a:cubicBezTo>
                  <a:cubicBezTo>
                    <a:pt x="5878025" y="936737"/>
                    <a:pt x="5878025" y="934035"/>
                    <a:pt x="5878025" y="931332"/>
                  </a:cubicBezTo>
                  <a:cubicBezTo>
                    <a:pt x="5875435" y="931332"/>
                    <a:pt x="5872843" y="928630"/>
                    <a:pt x="5870253" y="928630"/>
                  </a:cubicBezTo>
                  <a:cubicBezTo>
                    <a:pt x="5870253" y="925928"/>
                    <a:pt x="5870253" y="923225"/>
                    <a:pt x="5870253" y="920522"/>
                  </a:cubicBezTo>
                  <a:cubicBezTo>
                    <a:pt x="5872843" y="917821"/>
                    <a:pt x="5875435" y="917821"/>
                    <a:pt x="5878025" y="915118"/>
                  </a:cubicBezTo>
                  <a:cubicBezTo>
                    <a:pt x="5878025" y="896202"/>
                    <a:pt x="5878025" y="874581"/>
                    <a:pt x="5878025" y="855665"/>
                  </a:cubicBezTo>
                  <a:cubicBezTo>
                    <a:pt x="5875435" y="855665"/>
                    <a:pt x="5872843" y="852962"/>
                    <a:pt x="5870253" y="852962"/>
                  </a:cubicBezTo>
                  <a:cubicBezTo>
                    <a:pt x="5870253" y="850260"/>
                    <a:pt x="5870253" y="847558"/>
                    <a:pt x="5870253" y="844855"/>
                  </a:cubicBezTo>
                  <a:cubicBezTo>
                    <a:pt x="5872843" y="842153"/>
                    <a:pt x="5875435" y="842153"/>
                    <a:pt x="5878025" y="839450"/>
                  </a:cubicBezTo>
                  <a:lnTo>
                    <a:pt x="5883208" y="834046"/>
                  </a:lnTo>
                  <a:lnTo>
                    <a:pt x="5883208" y="823236"/>
                  </a:lnTo>
                  <a:cubicBezTo>
                    <a:pt x="5880618" y="823236"/>
                    <a:pt x="5880618" y="823236"/>
                    <a:pt x="5878025" y="823236"/>
                  </a:cubicBezTo>
                  <a:cubicBezTo>
                    <a:pt x="5878025" y="820533"/>
                    <a:pt x="5878025" y="817831"/>
                    <a:pt x="5878025" y="815128"/>
                  </a:cubicBezTo>
                  <a:cubicBezTo>
                    <a:pt x="5880618" y="815128"/>
                    <a:pt x="5883208" y="812426"/>
                    <a:pt x="5885800" y="809724"/>
                  </a:cubicBezTo>
                  <a:cubicBezTo>
                    <a:pt x="5888390" y="777295"/>
                    <a:pt x="5896165" y="750271"/>
                    <a:pt x="5927259" y="734056"/>
                  </a:cubicBezTo>
                  <a:cubicBezTo>
                    <a:pt x="5924668" y="734056"/>
                    <a:pt x="5924668" y="731353"/>
                    <a:pt x="5922077" y="731353"/>
                  </a:cubicBezTo>
                  <a:cubicBezTo>
                    <a:pt x="5922077" y="728651"/>
                    <a:pt x="5922077" y="725949"/>
                    <a:pt x="5922077" y="723246"/>
                  </a:cubicBezTo>
                  <a:cubicBezTo>
                    <a:pt x="5924668" y="723246"/>
                    <a:pt x="5927259" y="720543"/>
                    <a:pt x="5929850" y="720543"/>
                  </a:cubicBezTo>
                  <a:cubicBezTo>
                    <a:pt x="5929850" y="715139"/>
                    <a:pt x="5929850" y="712436"/>
                    <a:pt x="5929850" y="709734"/>
                  </a:cubicBezTo>
                  <a:cubicBezTo>
                    <a:pt x="5932442" y="709734"/>
                    <a:pt x="5932442" y="709734"/>
                    <a:pt x="5935033" y="709734"/>
                  </a:cubicBezTo>
                  <a:cubicBezTo>
                    <a:pt x="5935033" y="701627"/>
                    <a:pt x="5935033" y="693520"/>
                    <a:pt x="5935033" y="685412"/>
                  </a:cubicBezTo>
                  <a:cubicBezTo>
                    <a:pt x="5932442" y="685412"/>
                    <a:pt x="5932442" y="685412"/>
                    <a:pt x="5929850" y="685412"/>
                  </a:cubicBezTo>
                  <a:cubicBezTo>
                    <a:pt x="5929850" y="682710"/>
                    <a:pt x="5929850" y="682710"/>
                    <a:pt x="5929850" y="680008"/>
                  </a:cubicBezTo>
                  <a:lnTo>
                    <a:pt x="5935033" y="677305"/>
                  </a:lnTo>
                  <a:cubicBezTo>
                    <a:pt x="5940215" y="671901"/>
                    <a:pt x="5942806" y="666495"/>
                    <a:pt x="5947989" y="658388"/>
                  </a:cubicBezTo>
                  <a:cubicBezTo>
                    <a:pt x="5950579" y="652983"/>
                    <a:pt x="5950579" y="650281"/>
                    <a:pt x="5950579" y="647579"/>
                  </a:cubicBezTo>
                  <a:cubicBezTo>
                    <a:pt x="5945398" y="639471"/>
                    <a:pt x="5945398" y="625960"/>
                    <a:pt x="5950579" y="617852"/>
                  </a:cubicBezTo>
                  <a:cubicBezTo>
                    <a:pt x="5950581" y="617849"/>
                    <a:pt x="5950598" y="617795"/>
                    <a:pt x="5950904" y="616838"/>
                  </a:cubicBezTo>
                  <a:lnTo>
                    <a:pt x="5953171" y="609745"/>
                  </a:lnTo>
                  <a:cubicBezTo>
                    <a:pt x="5953173" y="609748"/>
                    <a:pt x="5953190" y="609802"/>
                    <a:pt x="5953495" y="610759"/>
                  </a:cubicBezTo>
                  <a:lnTo>
                    <a:pt x="5955763" y="617852"/>
                  </a:lnTo>
                  <a:cubicBezTo>
                    <a:pt x="5960944" y="625960"/>
                    <a:pt x="5963537" y="639471"/>
                    <a:pt x="5958354" y="647579"/>
                  </a:cubicBezTo>
                  <a:cubicBezTo>
                    <a:pt x="5958354" y="650281"/>
                    <a:pt x="5958354" y="652983"/>
                    <a:pt x="5958354" y="655686"/>
                  </a:cubicBezTo>
                  <a:cubicBezTo>
                    <a:pt x="5963537" y="663793"/>
                    <a:pt x="5968719" y="671901"/>
                    <a:pt x="5971311" y="677305"/>
                  </a:cubicBezTo>
                  <a:cubicBezTo>
                    <a:pt x="5973903" y="677305"/>
                    <a:pt x="5973903" y="680008"/>
                    <a:pt x="5976494" y="680008"/>
                  </a:cubicBezTo>
                  <a:cubicBezTo>
                    <a:pt x="5976494" y="682710"/>
                    <a:pt x="5976494" y="682710"/>
                    <a:pt x="5976494" y="685412"/>
                  </a:cubicBezTo>
                  <a:cubicBezTo>
                    <a:pt x="5973903" y="693520"/>
                    <a:pt x="5973903" y="701627"/>
                    <a:pt x="5973903" y="709734"/>
                  </a:cubicBezTo>
                  <a:cubicBezTo>
                    <a:pt x="5979084" y="712436"/>
                    <a:pt x="5979084" y="715139"/>
                    <a:pt x="5979084" y="720543"/>
                  </a:cubicBezTo>
                  <a:lnTo>
                    <a:pt x="5984268" y="723246"/>
                  </a:lnTo>
                  <a:cubicBezTo>
                    <a:pt x="5984268" y="725949"/>
                    <a:pt x="5984268" y="728651"/>
                    <a:pt x="5984268" y="731353"/>
                  </a:cubicBezTo>
                  <a:cubicBezTo>
                    <a:pt x="5981676" y="734056"/>
                    <a:pt x="5981676" y="734056"/>
                    <a:pt x="5979084" y="734056"/>
                  </a:cubicBezTo>
                  <a:lnTo>
                    <a:pt x="5999269" y="755105"/>
                  </a:lnTo>
                  <a:lnTo>
                    <a:pt x="5999269" y="627662"/>
                  </a:lnTo>
                  <a:lnTo>
                    <a:pt x="5999299" y="627662"/>
                  </a:lnTo>
                  <a:cubicBezTo>
                    <a:pt x="6004989" y="627662"/>
                    <a:pt x="6016130" y="627662"/>
                    <a:pt x="6037948" y="627662"/>
                  </a:cubicBezTo>
                  <a:cubicBezTo>
                    <a:pt x="6037948" y="627654"/>
                    <a:pt x="6037948" y="627557"/>
                    <a:pt x="6037948" y="626311"/>
                  </a:cubicBezTo>
                  <a:lnTo>
                    <a:pt x="6037948" y="616853"/>
                  </a:lnTo>
                  <a:cubicBezTo>
                    <a:pt x="6037954" y="616853"/>
                    <a:pt x="6038029" y="616853"/>
                    <a:pt x="6038962" y="616853"/>
                  </a:cubicBezTo>
                  <a:lnTo>
                    <a:pt x="6046055" y="616853"/>
                  </a:lnTo>
                  <a:cubicBezTo>
                    <a:pt x="6046055" y="616846"/>
                    <a:pt x="6046055" y="616733"/>
                    <a:pt x="6046055" y="614962"/>
                  </a:cubicBezTo>
                  <a:lnTo>
                    <a:pt x="6046055" y="601721"/>
                  </a:lnTo>
                  <a:cubicBezTo>
                    <a:pt x="6046064" y="601721"/>
                    <a:pt x="6046136" y="601721"/>
                    <a:pt x="6046815" y="601721"/>
                  </a:cubicBezTo>
                  <a:lnTo>
                    <a:pt x="6052135" y="601721"/>
                  </a:lnTo>
                  <a:cubicBezTo>
                    <a:pt x="6052135" y="601714"/>
                    <a:pt x="6052135" y="601629"/>
                    <a:pt x="6052135" y="600640"/>
                  </a:cubicBezTo>
                  <a:lnTo>
                    <a:pt x="6052135" y="593073"/>
                  </a:lnTo>
                  <a:cubicBezTo>
                    <a:pt x="6052143" y="593073"/>
                    <a:pt x="6052267" y="593073"/>
                    <a:pt x="6054163" y="593073"/>
                  </a:cubicBezTo>
                  <a:lnTo>
                    <a:pt x="6068350" y="593073"/>
                  </a:lnTo>
                  <a:cubicBezTo>
                    <a:pt x="6068350" y="593080"/>
                    <a:pt x="6068350" y="593157"/>
                    <a:pt x="6068350" y="594154"/>
                  </a:cubicBezTo>
                  <a:lnTo>
                    <a:pt x="6068350" y="601721"/>
                  </a:lnTo>
                  <a:cubicBezTo>
                    <a:pt x="6068360" y="601721"/>
                    <a:pt x="6068861" y="601721"/>
                    <a:pt x="6090642" y="601721"/>
                  </a:cubicBezTo>
                  <a:cubicBezTo>
                    <a:pt x="6090642" y="601713"/>
                    <a:pt x="6090642" y="601599"/>
                    <a:pt x="6090642" y="599829"/>
                  </a:cubicBezTo>
                  <a:lnTo>
                    <a:pt x="6090642" y="586588"/>
                  </a:lnTo>
                  <a:cubicBezTo>
                    <a:pt x="6090648" y="586588"/>
                    <a:pt x="6090745" y="586588"/>
                    <a:pt x="6092416" y="586588"/>
                  </a:cubicBezTo>
                  <a:lnTo>
                    <a:pt x="6104829" y="586588"/>
                  </a:lnTo>
                  <a:cubicBezTo>
                    <a:pt x="6104829" y="586600"/>
                    <a:pt x="6104829" y="587114"/>
                    <a:pt x="6104829" y="610368"/>
                  </a:cubicBezTo>
                  <a:cubicBezTo>
                    <a:pt x="6104836" y="610368"/>
                    <a:pt x="6104916" y="610368"/>
                    <a:pt x="6105843" y="610368"/>
                  </a:cubicBezTo>
                  <a:lnTo>
                    <a:pt x="6112936" y="610368"/>
                  </a:lnTo>
                  <a:cubicBezTo>
                    <a:pt x="6112936" y="610362"/>
                    <a:pt x="6112936" y="610281"/>
                    <a:pt x="6112936" y="609287"/>
                  </a:cubicBezTo>
                  <a:lnTo>
                    <a:pt x="6112936" y="601721"/>
                  </a:lnTo>
                  <a:cubicBezTo>
                    <a:pt x="6112945" y="601721"/>
                    <a:pt x="6113063" y="601721"/>
                    <a:pt x="6114709" y="601721"/>
                  </a:cubicBezTo>
                  <a:lnTo>
                    <a:pt x="6127123" y="601721"/>
                  </a:lnTo>
                  <a:cubicBezTo>
                    <a:pt x="6127123" y="601734"/>
                    <a:pt x="6127123" y="602293"/>
                    <a:pt x="6127123" y="627662"/>
                  </a:cubicBezTo>
                  <a:cubicBezTo>
                    <a:pt x="6127131" y="627662"/>
                    <a:pt x="6127249" y="627662"/>
                    <a:pt x="6129150" y="627662"/>
                  </a:cubicBezTo>
                  <a:lnTo>
                    <a:pt x="6143336" y="627662"/>
                  </a:lnTo>
                  <a:cubicBezTo>
                    <a:pt x="6143336" y="627673"/>
                    <a:pt x="6143336" y="627788"/>
                    <a:pt x="6143336" y="629283"/>
                  </a:cubicBezTo>
                  <a:lnTo>
                    <a:pt x="6143336" y="640633"/>
                  </a:lnTo>
                  <a:cubicBezTo>
                    <a:pt x="6143344" y="640633"/>
                    <a:pt x="6143415" y="640633"/>
                    <a:pt x="6144096" y="640633"/>
                  </a:cubicBezTo>
                  <a:lnTo>
                    <a:pt x="6149417" y="640633"/>
                  </a:lnTo>
                  <a:cubicBezTo>
                    <a:pt x="6149417" y="640625"/>
                    <a:pt x="6149417" y="640549"/>
                    <a:pt x="6149417" y="639822"/>
                  </a:cubicBezTo>
                  <a:lnTo>
                    <a:pt x="6149417" y="634147"/>
                  </a:lnTo>
                  <a:cubicBezTo>
                    <a:pt x="6149434" y="634147"/>
                    <a:pt x="6150153" y="634147"/>
                    <a:pt x="6179817" y="634147"/>
                  </a:cubicBezTo>
                  <a:cubicBezTo>
                    <a:pt x="6179817" y="634161"/>
                    <a:pt x="6179817" y="634724"/>
                    <a:pt x="6179817" y="657927"/>
                  </a:cubicBezTo>
                  <a:cubicBezTo>
                    <a:pt x="6179824" y="657927"/>
                    <a:pt x="6179903" y="657927"/>
                    <a:pt x="6180830" y="657927"/>
                  </a:cubicBezTo>
                  <a:lnTo>
                    <a:pt x="6187924" y="657927"/>
                  </a:lnTo>
                  <a:cubicBezTo>
                    <a:pt x="6187924" y="657934"/>
                    <a:pt x="6187924" y="658007"/>
                    <a:pt x="6187924" y="659008"/>
                  </a:cubicBezTo>
                  <a:lnTo>
                    <a:pt x="6187924" y="666574"/>
                  </a:lnTo>
                  <a:cubicBezTo>
                    <a:pt x="6187933" y="666574"/>
                    <a:pt x="6188006" y="666574"/>
                    <a:pt x="6188684" y="666574"/>
                  </a:cubicBezTo>
                  <a:lnTo>
                    <a:pt x="6194004" y="666574"/>
                  </a:lnTo>
                  <a:cubicBezTo>
                    <a:pt x="6194004" y="666567"/>
                    <a:pt x="6194004" y="666447"/>
                    <a:pt x="6194004" y="664412"/>
                  </a:cubicBezTo>
                  <a:lnTo>
                    <a:pt x="6194004" y="649280"/>
                  </a:lnTo>
                  <a:cubicBezTo>
                    <a:pt x="6194011" y="649280"/>
                    <a:pt x="6194089" y="649280"/>
                    <a:pt x="6195017" y="649280"/>
                  </a:cubicBezTo>
                  <a:lnTo>
                    <a:pt x="6202111" y="649280"/>
                  </a:lnTo>
                  <a:cubicBezTo>
                    <a:pt x="6202111" y="649288"/>
                    <a:pt x="6202111" y="649371"/>
                    <a:pt x="6202111" y="650361"/>
                  </a:cubicBezTo>
                  <a:lnTo>
                    <a:pt x="6202111" y="657927"/>
                  </a:lnTo>
                  <a:lnTo>
                    <a:pt x="6207431" y="655934"/>
                  </a:lnTo>
                  <a:cubicBezTo>
                    <a:pt x="6208191" y="655562"/>
                    <a:pt x="6208191" y="655360"/>
                    <a:pt x="6208191" y="654954"/>
                  </a:cubicBezTo>
                  <a:lnTo>
                    <a:pt x="6208191" y="649280"/>
                  </a:lnTo>
                  <a:cubicBezTo>
                    <a:pt x="6208208" y="649280"/>
                    <a:pt x="6209009" y="649280"/>
                    <a:pt x="6246698" y="649280"/>
                  </a:cubicBezTo>
                  <a:cubicBezTo>
                    <a:pt x="6246698" y="649294"/>
                    <a:pt x="6246698" y="649841"/>
                    <a:pt x="6246698" y="673059"/>
                  </a:cubicBezTo>
                  <a:cubicBezTo>
                    <a:pt x="6246706" y="673059"/>
                    <a:pt x="6246824" y="673059"/>
                    <a:pt x="6248724" y="673059"/>
                  </a:cubicBezTo>
                  <a:lnTo>
                    <a:pt x="6262911" y="673059"/>
                  </a:lnTo>
                  <a:cubicBezTo>
                    <a:pt x="6262911" y="673067"/>
                    <a:pt x="6262911" y="673149"/>
                    <a:pt x="6262911" y="674140"/>
                  </a:cubicBezTo>
                  <a:lnTo>
                    <a:pt x="6262911" y="681706"/>
                  </a:lnTo>
                  <a:cubicBezTo>
                    <a:pt x="6262920" y="681706"/>
                    <a:pt x="6263043" y="681706"/>
                    <a:pt x="6264685" y="681706"/>
                  </a:cubicBezTo>
                  <a:lnTo>
                    <a:pt x="6277098" y="681706"/>
                  </a:lnTo>
                  <a:cubicBezTo>
                    <a:pt x="6277098" y="681694"/>
                    <a:pt x="6277098" y="681183"/>
                    <a:pt x="6277098" y="657927"/>
                  </a:cubicBezTo>
                  <a:cubicBezTo>
                    <a:pt x="6277105" y="657927"/>
                    <a:pt x="6277183" y="657927"/>
                    <a:pt x="6278111" y="657927"/>
                  </a:cubicBezTo>
                  <a:lnTo>
                    <a:pt x="6285205" y="657927"/>
                  </a:lnTo>
                  <a:cubicBezTo>
                    <a:pt x="6285205" y="657908"/>
                    <a:pt x="6285205" y="657137"/>
                    <a:pt x="6285205" y="625500"/>
                  </a:cubicBezTo>
                  <a:cubicBezTo>
                    <a:pt x="6285212" y="625500"/>
                    <a:pt x="6285289" y="625500"/>
                    <a:pt x="6286218" y="625500"/>
                  </a:cubicBezTo>
                  <a:lnTo>
                    <a:pt x="6293312" y="625500"/>
                  </a:lnTo>
                  <a:cubicBezTo>
                    <a:pt x="6293312" y="625494"/>
                    <a:pt x="6293312" y="625385"/>
                    <a:pt x="6293312" y="623609"/>
                  </a:cubicBezTo>
                  <a:lnTo>
                    <a:pt x="6293312" y="610368"/>
                  </a:lnTo>
                  <a:cubicBezTo>
                    <a:pt x="6291285" y="610368"/>
                    <a:pt x="6291285" y="610368"/>
                    <a:pt x="6292045" y="608746"/>
                  </a:cubicBezTo>
                  <a:lnTo>
                    <a:pt x="6297365" y="597397"/>
                  </a:lnTo>
                  <a:cubicBezTo>
                    <a:pt x="6297370" y="597414"/>
                    <a:pt x="6297565" y="598088"/>
                    <a:pt x="6305472" y="625500"/>
                  </a:cubicBezTo>
                  <a:cubicBezTo>
                    <a:pt x="6305480" y="625500"/>
                    <a:pt x="6305553" y="625500"/>
                    <a:pt x="6306232" y="625500"/>
                  </a:cubicBezTo>
                  <a:lnTo>
                    <a:pt x="6311552" y="625500"/>
                  </a:lnTo>
                  <a:cubicBezTo>
                    <a:pt x="6311552" y="625487"/>
                    <a:pt x="6311552" y="624308"/>
                    <a:pt x="6311552" y="519573"/>
                  </a:cubicBezTo>
                  <a:cubicBezTo>
                    <a:pt x="6311562" y="519573"/>
                    <a:pt x="6311676" y="519573"/>
                    <a:pt x="6313072" y="519573"/>
                  </a:cubicBezTo>
                  <a:lnTo>
                    <a:pt x="6323712" y="519573"/>
                  </a:lnTo>
                  <a:cubicBezTo>
                    <a:pt x="6323712" y="519551"/>
                    <a:pt x="6323712" y="518541"/>
                    <a:pt x="6323712" y="472014"/>
                  </a:cubicBezTo>
                  <a:cubicBezTo>
                    <a:pt x="6323729" y="472014"/>
                    <a:pt x="6324354" y="472014"/>
                    <a:pt x="6350059" y="472014"/>
                  </a:cubicBezTo>
                  <a:cubicBezTo>
                    <a:pt x="6350059" y="472002"/>
                    <a:pt x="6350059" y="471492"/>
                    <a:pt x="6350059" y="450396"/>
                  </a:cubicBezTo>
                  <a:cubicBezTo>
                    <a:pt x="6350078" y="450396"/>
                    <a:pt x="6350867" y="450396"/>
                    <a:pt x="6384513" y="450396"/>
                  </a:cubicBezTo>
                  <a:cubicBezTo>
                    <a:pt x="6384513" y="450404"/>
                    <a:pt x="6384513" y="450534"/>
                    <a:pt x="6384513" y="452828"/>
                  </a:cubicBezTo>
                  <a:lnTo>
                    <a:pt x="6384513" y="469852"/>
                  </a:lnTo>
                  <a:cubicBezTo>
                    <a:pt x="6384522" y="469852"/>
                    <a:pt x="6384653" y="469852"/>
                    <a:pt x="6386793" y="469852"/>
                  </a:cubicBezTo>
                  <a:lnTo>
                    <a:pt x="6402753" y="469852"/>
                  </a:lnTo>
                  <a:cubicBezTo>
                    <a:pt x="6402753" y="469870"/>
                    <a:pt x="6402753" y="470764"/>
                    <a:pt x="6402753" y="517411"/>
                  </a:cubicBezTo>
                  <a:cubicBezTo>
                    <a:pt x="6402759" y="517411"/>
                    <a:pt x="6402835" y="517411"/>
                    <a:pt x="6403766" y="517411"/>
                  </a:cubicBezTo>
                  <a:lnTo>
                    <a:pt x="6410860" y="517411"/>
                  </a:lnTo>
                  <a:lnTo>
                    <a:pt x="6425047" y="521735"/>
                  </a:lnTo>
                  <a:cubicBezTo>
                    <a:pt x="6425047" y="521745"/>
                    <a:pt x="6425047" y="522395"/>
                    <a:pt x="6425047" y="560647"/>
                  </a:cubicBezTo>
                  <a:cubicBezTo>
                    <a:pt x="6425053" y="560647"/>
                    <a:pt x="6425128" y="560647"/>
                    <a:pt x="6426060" y="560647"/>
                  </a:cubicBezTo>
                  <a:lnTo>
                    <a:pt x="6433153" y="560647"/>
                  </a:lnTo>
                  <a:cubicBezTo>
                    <a:pt x="6433153" y="560657"/>
                    <a:pt x="6433153" y="560763"/>
                    <a:pt x="6433153" y="562268"/>
                  </a:cubicBezTo>
                  <a:lnTo>
                    <a:pt x="6433153" y="573617"/>
                  </a:lnTo>
                  <a:cubicBezTo>
                    <a:pt x="6433161" y="573617"/>
                    <a:pt x="6433285" y="573617"/>
                    <a:pt x="6435180" y="573617"/>
                  </a:cubicBezTo>
                  <a:lnTo>
                    <a:pt x="6449367" y="573617"/>
                  </a:lnTo>
                  <a:lnTo>
                    <a:pt x="6455447" y="580103"/>
                  </a:lnTo>
                  <a:cubicBezTo>
                    <a:pt x="6455447" y="580115"/>
                    <a:pt x="6455447" y="580601"/>
                    <a:pt x="6455447" y="601721"/>
                  </a:cubicBezTo>
                  <a:cubicBezTo>
                    <a:pt x="6455456" y="601721"/>
                    <a:pt x="6455587" y="601721"/>
                    <a:pt x="6457727" y="601721"/>
                  </a:cubicBezTo>
                  <a:lnTo>
                    <a:pt x="6473687" y="601721"/>
                  </a:lnTo>
                  <a:cubicBezTo>
                    <a:pt x="6473687" y="601728"/>
                    <a:pt x="6473687" y="601808"/>
                    <a:pt x="6473687" y="602801"/>
                  </a:cubicBezTo>
                  <a:lnTo>
                    <a:pt x="6473687" y="610368"/>
                  </a:lnTo>
                  <a:cubicBezTo>
                    <a:pt x="6473696" y="610368"/>
                    <a:pt x="6473795" y="610368"/>
                    <a:pt x="6474954" y="610368"/>
                  </a:cubicBezTo>
                  <a:lnTo>
                    <a:pt x="6483821" y="610368"/>
                  </a:lnTo>
                  <a:cubicBezTo>
                    <a:pt x="6483821" y="610377"/>
                    <a:pt x="6483821" y="610506"/>
                    <a:pt x="6483821" y="612529"/>
                  </a:cubicBezTo>
                  <a:lnTo>
                    <a:pt x="6483821" y="627662"/>
                  </a:lnTo>
                  <a:cubicBezTo>
                    <a:pt x="6487874" y="627662"/>
                    <a:pt x="6487874" y="627662"/>
                    <a:pt x="6487874" y="625770"/>
                  </a:cubicBezTo>
                  <a:lnTo>
                    <a:pt x="6487874" y="612529"/>
                  </a:lnTo>
                  <a:cubicBezTo>
                    <a:pt x="6487880" y="612529"/>
                    <a:pt x="6487958" y="612529"/>
                    <a:pt x="6488887" y="612529"/>
                  </a:cubicBezTo>
                  <a:lnTo>
                    <a:pt x="6495981" y="612529"/>
                  </a:lnTo>
                  <a:cubicBezTo>
                    <a:pt x="6495981" y="612540"/>
                    <a:pt x="6495981" y="612659"/>
                    <a:pt x="6495981" y="614151"/>
                  </a:cubicBezTo>
                  <a:lnTo>
                    <a:pt x="6495981" y="625500"/>
                  </a:lnTo>
                  <a:cubicBezTo>
                    <a:pt x="6495990" y="625500"/>
                    <a:pt x="6496063" y="625500"/>
                    <a:pt x="6496741" y="625500"/>
                  </a:cubicBezTo>
                  <a:lnTo>
                    <a:pt x="6502061" y="625500"/>
                  </a:lnTo>
                  <a:cubicBezTo>
                    <a:pt x="6502061" y="621177"/>
                    <a:pt x="6502061" y="621177"/>
                    <a:pt x="6550701" y="621177"/>
                  </a:cubicBezTo>
                  <a:cubicBezTo>
                    <a:pt x="6550701" y="621186"/>
                    <a:pt x="6550701" y="621287"/>
                    <a:pt x="6550701" y="622528"/>
                  </a:cubicBezTo>
                  <a:lnTo>
                    <a:pt x="6550701" y="631985"/>
                  </a:lnTo>
                  <a:cubicBezTo>
                    <a:pt x="6550709" y="631985"/>
                    <a:pt x="6550784" y="631985"/>
                    <a:pt x="6551461" y="631985"/>
                  </a:cubicBezTo>
                  <a:lnTo>
                    <a:pt x="6556782" y="631985"/>
                  </a:lnTo>
                  <a:cubicBezTo>
                    <a:pt x="6556782" y="631994"/>
                    <a:pt x="6556782" y="632116"/>
                    <a:pt x="6556782" y="634147"/>
                  </a:cubicBezTo>
                  <a:lnTo>
                    <a:pt x="6556782" y="649280"/>
                  </a:lnTo>
                  <a:cubicBezTo>
                    <a:pt x="6556790" y="649276"/>
                    <a:pt x="6556906" y="649198"/>
                    <a:pt x="6558808" y="647929"/>
                  </a:cubicBezTo>
                  <a:lnTo>
                    <a:pt x="6572995" y="638471"/>
                  </a:lnTo>
                  <a:cubicBezTo>
                    <a:pt x="6572997" y="638452"/>
                    <a:pt x="6573128" y="637577"/>
                    <a:pt x="6579075" y="597397"/>
                  </a:cubicBezTo>
                  <a:cubicBezTo>
                    <a:pt x="6579084" y="597395"/>
                    <a:pt x="6579153" y="597369"/>
                    <a:pt x="6579835" y="597127"/>
                  </a:cubicBezTo>
                  <a:lnTo>
                    <a:pt x="6585155" y="595235"/>
                  </a:lnTo>
                  <a:cubicBezTo>
                    <a:pt x="6585155" y="595219"/>
                    <a:pt x="6585188" y="594158"/>
                    <a:pt x="6587182" y="526058"/>
                  </a:cubicBezTo>
                  <a:cubicBezTo>
                    <a:pt x="6587182" y="526076"/>
                    <a:pt x="6587215" y="527167"/>
                    <a:pt x="6589209" y="595235"/>
                  </a:cubicBezTo>
                  <a:cubicBezTo>
                    <a:pt x="6589218" y="595238"/>
                    <a:pt x="6589289" y="595263"/>
                    <a:pt x="6589969" y="595505"/>
                  </a:cubicBezTo>
                  <a:lnTo>
                    <a:pt x="6595289" y="597397"/>
                  </a:lnTo>
                  <a:cubicBezTo>
                    <a:pt x="6595289" y="597377"/>
                    <a:pt x="6595289" y="596044"/>
                    <a:pt x="6595289" y="510926"/>
                  </a:cubicBezTo>
                  <a:cubicBezTo>
                    <a:pt x="6599342" y="510926"/>
                    <a:pt x="6599342" y="510926"/>
                    <a:pt x="6599342" y="478499"/>
                  </a:cubicBezTo>
                  <a:cubicBezTo>
                    <a:pt x="6599354" y="478499"/>
                    <a:pt x="6600040" y="478499"/>
                    <a:pt x="6637849" y="478499"/>
                  </a:cubicBezTo>
                  <a:cubicBezTo>
                    <a:pt x="6637849" y="478516"/>
                    <a:pt x="6637849" y="479234"/>
                    <a:pt x="6637849" y="510926"/>
                  </a:cubicBezTo>
                  <a:cubicBezTo>
                    <a:pt x="6637858" y="510926"/>
                    <a:pt x="6637930" y="510926"/>
                    <a:pt x="6638609" y="510926"/>
                  </a:cubicBezTo>
                  <a:lnTo>
                    <a:pt x="6643929" y="510926"/>
                  </a:lnTo>
                  <a:cubicBezTo>
                    <a:pt x="6643929" y="510905"/>
                    <a:pt x="6643929" y="509599"/>
                    <a:pt x="6643929" y="428778"/>
                  </a:cubicBezTo>
                  <a:cubicBezTo>
                    <a:pt x="6643935" y="428778"/>
                    <a:pt x="6644034" y="428778"/>
                    <a:pt x="6645703" y="428778"/>
                  </a:cubicBezTo>
                  <a:lnTo>
                    <a:pt x="6658116" y="428778"/>
                  </a:lnTo>
                  <a:cubicBezTo>
                    <a:pt x="6658116" y="428771"/>
                    <a:pt x="6658116" y="428660"/>
                    <a:pt x="6658116" y="426887"/>
                  </a:cubicBezTo>
                  <a:lnTo>
                    <a:pt x="6658116" y="413646"/>
                  </a:lnTo>
                  <a:cubicBezTo>
                    <a:pt x="6658127" y="413646"/>
                    <a:pt x="6658625" y="413646"/>
                    <a:pt x="6680410" y="413646"/>
                  </a:cubicBezTo>
                  <a:cubicBezTo>
                    <a:pt x="6680410" y="413639"/>
                    <a:pt x="6680410" y="413558"/>
                    <a:pt x="6680410" y="412565"/>
                  </a:cubicBezTo>
                  <a:lnTo>
                    <a:pt x="6680410" y="404999"/>
                  </a:lnTo>
                  <a:cubicBezTo>
                    <a:pt x="6680417" y="404999"/>
                    <a:pt x="6680527" y="404999"/>
                    <a:pt x="6682183" y="404999"/>
                  </a:cubicBezTo>
                  <a:lnTo>
                    <a:pt x="6694597" y="404999"/>
                  </a:lnTo>
                  <a:cubicBezTo>
                    <a:pt x="6694597" y="405007"/>
                    <a:pt x="6694597" y="405086"/>
                    <a:pt x="6694597" y="406080"/>
                  </a:cubicBezTo>
                  <a:lnTo>
                    <a:pt x="6694597" y="413646"/>
                  </a:lnTo>
                  <a:cubicBezTo>
                    <a:pt x="6694606" y="413646"/>
                    <a:pt x="6694679" y="413646"/>
                    <a:pt x="6695357" y="413646"/>
                  </a:cubicBezTo>
                  <a:lnTo>
                    <a:pt x="6700677" y="413646"/>
                  </a:lnTo>
                  <a:lnTo>
                    <a:pt x="6710810" y="409322"/>
                  </a:lnTo>
                  <a:lnTo>
                    <a:pt x="6714863" y="412565"/>
                  </a:lnTo>
                  <a:lnTo>
                    <a:pt x="6714863" y="404999"/>
                  </a:lnTo>
                  <a:cubicBezTo>
                    <a:pt x="6714872" y="404999"/>
                    <a:pt x="6715009" y="404999"/>
                    <a:pt x="6717143" y="404999"/>
                  </a:cubicBezTo>
                  <a:lnTo>
                    <a:pt x="6733104" y="404999"/>
                  </a:lnTo>
                  <a:cubicBezTo>
                    <a:pt x="6733104" y="405007"/>
                    <a:pt x="6733104" y="405086"/>
                    <a:pt x="6733104" y="406080"/>
                  </a:cubicBezTo>
                  <a:lnTo>
                    <a:pt x="6733104" y="413646"/>
                  </a:lnTo>
                  <a:cubicBezTo>
                    <a:pt x="6733123" y="413646"/>
                    <a:pt x="6733859" y="413646"/>
                    <a:pt x="6763504" y="413646"/>
                  </a:cubicBezTo>
                  <a:cubicBezTo>
                    <a:pt x="6763504" y="413656"/>
                    <a:pt x="6763504" y="413765"/>
                    <a:pt x="6763504" y="415267"/>
                  </a:cubicBezTo>
                  <a:lnTo>
                    <a:pt x="6763504" y="426617"/>
                  </a:lnTo>
                  <a:cubicBezTo>
                    <a:pt x="6763521" y="426617"/>
                    <a:pt x="6764161" y="426617"/>
                    <a:pt x="6789851" y="426617"/>
                  </a:cubicBezTo>
                  <a:cubicBezTo>
                    <a:pt x="6789851" y="426633"/>
                    <a:pt x="6789851" y="427313"/>
                    <a:pt x="6789851" y="456881"/>
                  </a:cubicBezTo>
                  <a:cubicBezTo>
                    <a:pt x="6789860" y="456881"/>
                    <a:pt x="6789933" y="456881"/>
                    <a:pt x="6790611" y="456881"/>
                  </a:cubicBezTo>
                  <a:lnTo>
                    <a:pt x="6795931" y="456881"/>
                  </a:lnTo>
                  <a:cubicBezTo>
                    <a:pt x="6795931" y="456888"/>
                    <a:pt x="6795931" y="456974"/>
                    <a:pt x="6795931" y="457962"/>
                  </a:cubicBezTo>
                  <a:lnTo>
                    <a:pt x="6795931" y="465529"/>
                  </a:lnTo>
                  <a:cubicBezTo>
                    <a:pt x="6799985" y="465529"/>
                    <a:pt x="6799985" y="465529"/>
                    <a:pt x="6799985" y="495793"/>
                  </a:cubicBezTo>
                  <a:cubicBezTo>
                    <a:pt x="6799994" y="495793"/>
                    <a:pt x="6800068" y="495793"/>
                    <a:pt x="6800745" y="495793"/>
                  </a:cubicBezTo>
                  <a:lnTo>
                    <a:pt x="6806065" y="495793"/>
                  </a:lnTo>
                  <a:cubicBezTo>
                    <a:pt x="6806065" y="495802"/>
                    <a:pt x="6806065" y="495869"/>
                    <a:pt x="6806065" y="496604"/>
                  </a:cubicBezTo>
                  <a:lnTo>
                    <a:pt x="6806065" y="502279"/>
                  </a:lnTo>
                  <a:cubicBezTo>
                    <a:pt x="6806071" y="502279"/>
                    <a:pt x="6806149" y="502279"/>
                    <a:pt x="6807078" y="502279"/>
                  </a:cubicBezTo>
                  <a:lnTo>
                    <a:pt x="6814171" y="502279"/>
                  </a:lnTo>
                  <a:cubicBezTo>
                    <a:pt x="6814171" y="502296"/>
                    <a:pt x="6814171" y="503009"/>
                    <a:pt x="6814171" y="532544"/>
                  </a:cubicBezTo>
                  <a:cubicBezTo>
                    <a:pt x="6814179" y="532544"/>
                    <a:pt x="6814299" y="532544"/>
                    <a:pt x="6816198" y="532544"/>
                  </a:cubicBezTo>
                  <a:lnTo>
                    <a:pt x="6830385" y="532544"/>
                  </a:lnTo>
                  <a:cubicBezTo>
                    <a:pt x="6830385" y="532560"/>
                    <a:pt x="6830385" y="533140"/>
                    <a:pt x="6830385" y="556323"/>
                  </a:cubicBezTo>
                  <a:cubicBezTo>
                    <a:pt x="6832412" y="556323"/>
                    <a:pt x="6832412" y="556323"/>
                    <a:pt x="6832412" y="557944"/>
                  </a:cubicBezTo>
                  <a:lnTo>
                    <a:pt x="6832412" y="569294"/>
                  </a:lnTo>
                  <a:cubicBezTo>
                    <a:pt x="6832421" y="569294"/>
                    <a:pt x="6832491" y="569294"/>
                    <a:pt x="6833172" y="569294"/>
                  </a:cubicBezTo>
                  <a:lnTo>
                    <a:pt x="6838492" y="569294"/>
                  </a:lnTo>
                  <a:cubicBezTo>
                    <a:pt x="6838492" y="569308"/>
                    <a:pt x="6838492" y="569871"/>
                    <a:pt x="6838492" y="593073"/>
                  </a:cubicBezTo>
                  <a:cubicBezTo>
                    <a:pt x="6838500" y="593073"/>
                    <a:pt x="6838599" y="593073"/>
                    <a:pt x="6839758" y="593073"/>
                  </a:cubicBezTo>
                  <a:lnTo>
                    <a:pt x="6848625" y="593073"/>
                  </a:lnTo>
                  <a:cubicBezTo>
                    <a:pt x="6850652" y="595235"/>
                    <a:pt x="6850652" y="595235"/>
                    <a:pt x="6850652" y="597127"/>
                  </a:cubicBezTo>
                  <a:lnTo>
                    <a:pt x="6850652" y="610368"/>
                  </a:lnTo>
                  <a:cubicBezTo>
                    <a:pt x="6850657" y="610361"/>
                    <a:pt x="6850744" y="610254"/>
                    <a:pt x="6852172" y="608476"/>
                  </a:cubicBezTo>
                  <a:lnTo>
                    <a:pt x="6862812" y="595235"/>
                  </a:lnTo>
                  <a:cubicBezTo>
                    <a:pt x="6862827" y="595235"/>
                    <a:pt x="6863466" y="595235"/>
                    <a:pt x="6891186" y="595235"/>
                  </a:cubicBezTo>
                  <a:cubicBezTo>
                    <a:pt x="6891186" y="595260"/>
                    <a:pt x="6891186" y="596661"/>
                    <a:pt x="6891186" y="681706"/>
                  </a:cubicBezTo>
                  <a:cubicBezTo>
                    <a:pt x="6891194" y="681706"/>
                    <a:pt x="6891270" y="681706"/>
                    <a:pt x="6891946" y="681706"/>
                  </a:cubicBezTo>
                  <a:lnTo>
                    <a:pt x="6897266" y="681706"/>
                  </a:lnTo>
                  <a:cubicBezTo>
                    <a:pt x="6897270" y="681698"/>
                    <a:pt x="6897329" y="681598"/>
                    <a:pt x="6898026" y="680355"/>
                  </a:cubicBezTo>
                  <a:lnTo>
                    <a:pt x="6903346" y="670897"/>
                  </a:lnTo>
                  <a:cubicBezTo>
                    <a:pt x="6903346" y="670904"/>
                    <a:pt x="6903346" y="671003"/>
                    <a:pt x="6903346" y="672789"/>
                  </a:cubicBezTo>
                  <a:lnTo>
                    <a:pt x="6903346" y="686030"/>
                  </a:lnTo>
                  <a:cubicBezTo>
                    <a:pt x="6907399" y="686030"/>
                    <a:pt x="6907399" y="686030"/>
                    <a:pt x="6907399" y="640633"/>
                  </a:cubicBezTo>
                  <a:cubicBezTo>
                    <a:pt x="6907408" y="640633"/>
                    <a:pt x="6907478" y="640633"/>
                    <a:pt x="6908159" y="640633"/>
                  </a:cubicBezTo>
                  <a:lnTo>
                    <a:pt x="6913479" y="640633"/>
                  </a:lnTo>
                  <a:cubicBezTo>
                    <a:pt x="6913479" y="640618"/>
                    <a:pt x="6913479" y="639618"/>
                    <a:pt x="6913479" y="575779"/>
                  </a:cubicBezTo>
                  <a:cubicBezTo>
                    <a:pt x="6913486" y="575779"/>
                    <a:pt x="6913567" y="575779"/>
                    <a:pt x="6914493" y="575779"/>
                  </a:cubicBezTo>
                  <a:lnTo>
                    <a:pt x="6921586" y="575779"/>
                  </a:lnTo>
                  <a:cubicBezTo>
                    <a:pt x="6921592" y="575758"/>
                    <a:pt x="6921856" y="574818"/>
                    <a:pt x="6933746" y="532544"/>
                  </a:cubicBezTo>
                  <a:cubicBezTo>
                    <a:pt x="6933755" y="532544"/>
                    <a:pt x="6933852" y="532544"/>
                    <a:pt x="6935013" y="532544"/>
                  </a:cubicBezTo>
                  <a:lnTo>
                    <a:pt x="6943880" y="532544"/>
                  </a:lnTo>
                  <a:cubicBezTo>
                    <a:pt x="6943885" y="532567"/>
                    <a:pt x="6944111" y="533533"/>
                    <a:pt x="6954013" y="575779"/>
                  </a:cubicBezTo>
                  <a:cubicBezTo>
                    <a:pt x="6954019" y="575779"/>
                    <a:pt x="6954093" y="575779"/>
                    <a:pt x="6955026" y="575779"/>
                  </a:cubicBezTo>
                  <a:lnTo>
                    <a:pt x="6962120" y="575779"/>
                  </a:lnTo>
                  <a:cubicBezTo>
                    <a:pt x="6962120" y="575790"/>
                    <a:pt x="6962120" y="576457"/>
                    <a:pt x="6962120" y="614691"/>
                  </a:cubicBezTo>
                  <a:cubicBezTo>
                    <a:pt x="6962127" y="614691"/>
                    <a:pt x="6962226" y="614691"/>
                    <a:pt x="6963893" y="614691"/>
                  </a:cubicBezTo>
                  <a:lnTo>
                    <a:pt x="6976307" y="614691"/>
                  </a:lnTo>
                  <a:cubicBezTo>
                    <a:pt x="6976307" y="614699"/>
                    <a:pt x="6976307" y="614821"/>
                    <a:pt x="6976307" y="616853"/>
                  </a:cubicBezTo>
                  <a:lnTo>
                    <a:pt x="6976307" y="631985"/>
                  </a:lnTo>
                  <a:cubicBezTo>
                    <a:pt x="6980360" y="631985"/>
                    <a:pt x="6980360" y="631985"/>
                    <a:pt x="6980360" y="629824"/>
                  </a:cubicBezTo>
                  <a:lnTo>
                    <a:pt x="6980360" y="614691"/>
                  </a:lnTo>
                  <a:cubicBezTo>
                    <a:pt x="6980370" y="614691"/>
                    <a:pt x="6980482" y="614691"/>
                    <a:pt x="6981880" y="614691"/>
                  </a:cubicBezTo>
                  <a:lnTo>
                    <a:pt x="6992520" y="614691"/>
                  </a:lnTo>
                  <a:cubicBezTo>
                    <a:pt x="6992520" y="614701"/>
                    <a:pt x="6992520" y="614818"/>
                    <a:pt x="6992520" y="616312"/>
                  </a:cubicBezTo>
                  <a:lnTo>
                    <a:pt x="6992520" y="627662"/>
                  </a:lnTo>
                  <a:cubicBezTo>
                    <a:pt x="6992536" y="627662"/>
                    <a:pt x="6993245" y="627662"/>
                    <a:pt x="7022921" y="627662"/>
                  </a:cubicBezTo>
                  <a:cubicBezTo>
                    <a:pt x="7022921" y="627645"/>
                    <a:pt x="7022921" y="626874"/>
                    <a:pt x="7022921" y="590912"/>
                  </a:cubicBezTo>
                  <a:cubicBezTo>
                    <a:pt x="7022929" y="590912"/>
                    <a:pt x="7023022" y="590912"/>
                    <a:pt x="7024187" y="590912"/>
                  </a:cubicBezTo>
                  <a:lnTo>
                    <a:pt x="7033054" y="590912"/>
                  </a:lnTo>
                  <a:cubicBezTo>
                    <a:pt x="7033054" y="590923"/>
                    <a:pt x="7033054" y="591417"/>
                    <a:pt x="7033054" y="612529"/>
                  </a:cubicBezTo>
                  <a:cubicBezTo>
                    <a:pt x="7035081" y="612529"/>
                    <a:pt x="7035081" y="612529"/>
                    <a:pt x="7035081" y="580103"/>
                  </a:cubicBezTo>
                  <a:cubicBezTo>
                    <a:pt x="7035095" y="580103"/>
                    <a:pt x="7035636" y="580103"/>
                    <a:pt x="7057374" y="580103"/>
                  </a:cubicBezTo>
                  <a:cubicBezTo>
                    <a:pt x="7057374" y="580093"/>
                    <a:pt x="7057374" y="579973"/>
                    <a:pt x="7057374" y="578481"/>
                  </a:cubicBezTo>
                  <a:lnTo>
                    <a:pt x="7057374" y="567132"/>
                  </a:lnTo>
                  <a:cubicBezTo>
                    <a:pt x="7057382" y="567132"/>
                    <a:pt x="7057457" y="567132"/>
                    <a:pt x="7058134" y="567132"/>
                  </a:cubicBezTo>
                  <a:lnTo>
                    <a:pt x="7063454" y="567132"/>
                  </a:lnTo>
                  <a:cubicBezTo>
                    <a:pt x="7063454" y="567126"/>
                    <a:pt x="7063454" y="567013"/>
                    <a:pt x="7063454" y="565241"/>
                  </a:cubicBezTo>
                  <a:lnTo>
                    <a:pt x="7063454" y="552000"/>
                  </a:lnTo>
                  <a:lnTo>
                    <a:pt x="7067508" y="558485"/>
                  </a:lnTo>
                  <a:cubicBezTo>
                    <a:pt x="7067516" y="558485"/>
                    <a:pt x="7067645" y="558485"/>
                    <a:pt x="7069788" y="558485"/>
                  </a:cubicBezTo>
                  <a:lnTo>
                    <a:pt x="7085748" y="558485"/>
                  </a:lnTo>
                  <a:cubicBezTo>
                    <a:pt x="7085748" y="558477"/>
                    <a:pt x="7085748" y="558409"/>
                    <a:pt x="7085748" y="557674"/>
                  </a:cubicBezTo>
                  <a:lnTo>
                    <a:pt x="7085748" y="552000"/>
                  </a:lnTo>
                  <a:cubicBezTo>
                    <a:pt x="7085757" y="552000"/>
                    <a:pt x="7085831" y="552000"/>
                    <a:pt x="7086508" y="552000"/>
                  </a:cubicBezTo>
                  <a:lnTo>
                    <a:pt x="7091828" y="552000"/>
                  </a:lnTo>
                  <a:cubicBezTo>
                    <a:pt x="7091828" y="552009"/>
                    <a:pt x="7091828" y="552109"/>
                    <a:pt x="7091828" y="553351"/>
                  </a:cubicBezTo>
                  <a:lnTo>
                    <a:pt x="7091828" y="562809"/>
                  </a:lnTo>
                  <a:cubicBezTo>
                    <a:pt x="7091843" y="562809"/>
                    <a:pt x="7092576" y="562809"/>
                    <a:pt x="7130335" y="562809"/>
                  </a:cubicBezTo>
                  <a:cubicBezTo>
                    <a:pt x="7130335" y="562827"/>
                    <a:pt x="7130335" y="564337"/>
                    <a:pt x="7130335" y="701162"/>
                  </a:cubicBezTo>
                  <a:cubicBezTo>
                    <a:pt x="7130345" y="701162"/>
                    <a:pt x="7130460" y="701162"/>
                    <a:pt x="7131855" y="701162"/>
                  </a:cubicBezTo>
                  <a:lnTo>
                    <a:pt x="7142495" y="701162"/>
                  </a:lnTo>
                  <a:cubicBezTo>
                    <a:pt x="7142495" y="696839"/>
                    <a:pt x="7142495" y="692515"/>
                    <a:pt x="7142495" y="688192"/>
                  </a:cubicBezTo>
                  <a:cubicBezTo>
                    <a:pt x="7144522" y="688192"/>
                    <a:pt x="7144522" y="688192"/>
                    <a:pt x="7146549" y="688192"/>
                  </a:cubicBezTo>
                  <a:cubicBezTo>
                    <a:pt x="7146549" y="692515"/>
                    <a:pt x="7146549" y="696839"/>
                    <a:pt x="7146549" y="701162"/>
                  </a:cubicBezTo>
                  <a:cubicBezTo>
                    <a:pt x="7156682" y="701162"/>
                    <a:pt x="7166816" y="701162"/>
                    <a:pt x="7176949" y="701162"/>
                  </a:cubicBezTo>
                  <a:cubicBezTo>
                    <a:pt x="7176949" y="690353"/>
                    <a:pt x="7176949" y="681706"/>
                    <a:pt x="7176949" y="670897"/>
                  </a:cubicBezTo>
                  <a:cubicBezTo>
                    <a:pt x="7181003" y="670897"/>
                    <a:pt x="7185056" y="670897"/>
                    <a:pt x="7189109" y="670897"/>
                  </a:cubicBezTo>
                  <a:lnTo>
                    <a:pt x="7201269" y="668736"/>
                  </a:lnTo>
                  <a:cubicBezTo>
                    <a:pt x="7203296" y="668736"/>
                    <a:pt x="7203296" y="670897"/>
                    <a:pt x="7205323" y="670897"/>
                  </a:cubicBezTo>
                  <a:lnTo>
                    <a:pt x="7215456" y="670897"/>
                  </a:lnTo>
                  <a:cubicBezTo>
                    <a:pt x="7215456" y="681706"/>
                    <a:pt x="7215456" y="692515"/>
                    <a:pt x="7215456" y="701162"/>
                  </a:cubicBezTo>
                  <a:cubicBezTo>
                    <a:pt x="7217483" y="701162"/>
                    <a:pt x="7219510" y="701162"/>
                    <a:pt x="7223563" y="701162"/>
                  </a:cubicBezTo>
                  <a:cubicBezTo>
                    <a:pt x="7223563" y="707648"/>
                    <a:pt x="7223563" y="714133"/>
                    <a:pt x="7223563" y="718457"/>
                  </a:cubicBezTo>
                  <a:lnTo>
                    <a:pt x="7232899" y="719362"/>
                  </a:lnTo>
                  <a:lnTo>
                    <a:pt x="7245857" y="719362"/>
                  </a:lnTo>
                  <a:cubicBezTo>
                    <a:pt x="7245857" y="713553"/>
                    <a:pt x="7245857" y="709381"/>
                    <a:pt x="7245857" y="703324"/>
                  </a:cubicBezTo>
                  <a:lnTo>
                    <a:pt x="7313813" y="703324"/>
                  </a:lnTo>
                  <a:lnTo>
                    <a:pt x="7313813" y="618071"/>
                  </a:lnTo>
                  <a:lnTo>
                    <a:pt x="7385821" y="618071"/>
                  </a:lnTo>
                  <a:lnTo>
                    <a:pt x="7385821" y="696839"/>
                  </a:lnTo>
                  <a:cubicBezTo>
                    <a:pt x="7386456" y="696839"/>
                    <a:pt x="7387091" y="696839"/>
                    <a:pt x="7387725" y="696839"/>
                  </a:cubicBezTo>
                  <a:lnTo>
                    <a:pt x="7388967" y="719362"/>
                  </a:lnTo>
                  <a:lnTo>
                    <a:pt x="7398643" y="719362"/>
                  </a:lnTo>
                  <a:cubicBezTo>
                    <a:pt x="7399179" y="712148"/>
                    <a:pt x="7399885" y="704494"/>
                    <a:pt x="7399885" y="696839"/>
                  </a:cubicBezTo>
                  <a:cubicBezTo>
                    <a:pt x="7401912" y="696839"/>
                    <a:pt x="7403939" y="696839"/>
                    <a:pt x="7405965" y="696839"/>
                  </a:cubicBezTo>
                  <a:lnTo>
                    <a:pt x="7407207" y="719362"/>
                  </a:lnTo>
                  <a:lnTo>
                    <a:pt x="7457829" y="719362"/>
                  </a:lnTo>
                  <a:lnTo>
                    <a:pt x="7457829" y="556334"/>
                  </a:lnTo>
                  <a:lnTo>
                    <a:pt x="7655156" y="556334"/>
                  </a:lnTo>
                  <a:lnTo>
                    <a:pt x="7655156" y="719362"/>
                  </a:lnTo>
                  <a:lnTo>
                    <a:pt x="7673853" y="719362"/>
                  </a:lnTo>
                  <a:lnTo>
                    <a:pt x="7673853" y="636669"/>
                  </a:lnTo>
                  <a:lnTo>
                    <a:pt x="7768973" y="636669"/>
                  </a:lnTo>
                  <a:lnTo>
                    <a:pt x="7773382" y="519115"/>
                  </a:lnTo>
                  <a:lnTo>
                    <a:pt x="7819759" y="519115"/>
                  </a:lnTo>
                  <a:lnTo>
                    <a:pt x="7821437" y="571456"/>
                  </a:lnTo>
                  <a:cubicBezTo>
                    <a:pt x="7843732" y="571456"/>
                    <a:pt x="7866024" y="571456"/>
                    <a:pt x="7886292" y="571456"/>
                  </a:cubicBezTo>
                  <a:cubicBezTo>
                    <a:pt x="7886292" y="597397"/>
                    <a:pt x="7886292" y="623338"/>
                    <a:pt x="7886292" y="647118"/>
                  </a:cubicBezTo>
                  <a:cubicBezTo>
                    <a:pt x="7890345" y="647118"/>
                    <a:pt x="7892372" y="647118"/>
                    <a:pt x="7894398" y="647118"/>
                  </a:cubicBezTo>
                  <a:cubicBezTo>
                    <a:pt x="7894398" y="644956"/>
                    <a:pt x="7896425" y="642794"/>
                    <a:pt x="7896425" y="640633"/>
                  </a:cubicBezTo>
                  <a:cubicBezTo>
                    <a:pt x="7898452" y="640633"/>
                    <a:pt x="7900478" y="640633"/>
                    <a:pt x="7902505" y="640633"/>
                  </a:cubicBezTo>
                  <a:cubicBezTo>
                    <a:pt x="7902505" y="642794"/>
                    <a:pt x="7902505" y="644956"/>
                    <a:pt x="7904533" y="649280"/>
                  </a:cubicBezTo>
                  <a:cubicBezTo>
                    <a:pt x="7908585" y="649280"/>
                    <a:pt x="7912638" y="649280"/>
                    <a:pt x="7916693" y="649280"/>
                  </a:cubicBezTo>
                  <a:cubicBezTo>
                    <a:pt x="7916693" y="647118"/>
                    <a:pt x="7916693" y="644956"/>
                    <a:pt x="7916693" y="642794"/>
                  </a:cubicBezTo>
                  <a:cubicBezTo>
                    <a:pt x="7924798" y="642794"/>
                    <a:pt x="7930878" y="642794"/>
                    <a:pt x="7938985" y="642794"/>
                  </a:cubicBezTo>
                  <a:cubicBezTo>
                    <a:pt x="7938985" y="644956"/>
                    <a:pt x="7938985" y="647118"/>
                    <a:pt x="7938985" y="649280"/>
                  </a:cubicBezTo>
                  <a:cubicBezTo>
                    <a:pt x="7945065" y="649280"/>
                    <a:pt x="7953173" y="649280"/>
                    <a:pt x="7959253" y="649280"/>
                  </a:cubicBezTo>
                  <a:cubicBezTo>
                    <a:pt x="7959253" y="664412"/>
                    <a:pt x="7959253" y="679545"/>
                    <a:pt x="7959253" y="694677"/>
                  </a:cubicBezTo>
                  <a:cubicBezTo>
                    <a:pt x="7963306" y="694677"/>
                    <a:pt x="7969386" y="694677"/>
                    <a:pt x="7973440" y="694677"/>
                  </a:cubicBezTo>
                  <a:cubicBezTo>
                    <a:pt x="7973440" y="690353"/>
                    <a:pt x="7973440" y="686030"/>
                    <a:pt x="7973440" y="681706"/>
                  </a:cubicBezTo>
                  <a:cubicBezTo>
                    <a:pt x="7979520" y="681706"/>
                    <a:pt x="7985600" y="681706"/>
                    <a:pt x="7989653" y="681706"/>
                  </a:cubicBezTo>
                  <a:cubicBezTo>
                    <a:pt x="7989653" y="621177"/>
                    <a:pt x="7989653" y="562809"/>
                    <a:pt x="7989653" y="502279"/>
                  </a:cubicBezTo>
                  <a:cubicBezTo>
                    <a:pt x="7991680" y="500117"/>
                    <a:pt x="7993706" y="497955"/>
                    <a:pt x="7995733" y="495793"/>
                  </a:cubicBezTo>
                  <a:cubicBezTo>
                    <a:pt x="8020053" y="495793"/>
                    <a:pt x="8044373" y="495793"/>
                    <a:pt x="8068694" y="495793"/>
                  </a:cubicBezTo>
                  <a:lnTo>
                    <a:pt x="8068694" y="504441"/>
                  </a:lnTo>
                  <a:lnTo>
                    <a:pt x="8078828" y="504441"/>
                  </a:lnTo>
                  <a:cubicBezTo>
                    <a:pt x="8078828" y="543353"/>
                    <a:pt x="8078828" y="582265"/>
                    <a:pt x="8078828" y="619015"/>
                  </a:cubicBezTo>
                  <a:cubicBezTo>
                    <a:pt x="8086934" y="619015"/>
                    <a:pt x="8093014" y="619015"/>
                    <a:pt x="8101121" y="619015"/>
                  </a:cubicBezTo>
                  <a:cubicBezTo>
                    <a:pt x="8101121" y="597397"/>
                    <a:pt x="8101121" y="575779"/>
                    <a:pt x="8101121" y="552000"/>
                  </a:cubicBezTo>
                  <a:cubicBezTo>
                    <a:pt x="8109228" y="552000"/>
                    <a:pt x="8119361" y="552000"/>
                    <a:pt x="8127469" y="552000"/>
                  </a:cubicBezTo>
                  <a:cubicBezTo>
                    <a:pt x="8129494" y="552000"/>
                    <a:pt x="8129494" y="549838"/>
                    <a:pt x="8131521" y="547676"/>
                  </a:cubicBezTo>
                  <a:lnTo>
                    <a:pt x="8139629" y="547676"/>
                  </a:lnTo>
                  <a:cubicBezTo>
                    <a:pt x="8141654" y="549838"/>
                    <a:pt x="8141654" y="552000"/>
                    <a:pt x="8143681" y="552000"/>
                  </a:cubicBezTo>
                  <a:cubicBezTo>
                    <a:pt x="8149761" y="552000"/>
                    <a:pt x="8157869" y="552000"/>
                    <a:pt x="8165976" y="552000"/>
                  </a:cubicBezTo>
                  <a:cubicBezTo>
                    <a:pt x="8165976" y="513088"/>
                    <a:pt x="8165976" y="474176"/>
                    <a:pt x="8165976" y="435264"/>
                  </a:cubicBezTo>
                  <a:cubicBezTo>
                    <a:pt x="8165989" y="435261"/>
                    <a:pt x="8166856" y="435097"/>
                    <a:pt x="8222722" y="424455"/>
                  </a:cubicBezTo>
                  <a:cubicBezTo>
                    <a:pt x="8222722" y="424462"/>
                    <a:pt x="8222722" y="424536"/>
                    <a:pt x="8222722" y="425536"/>
                  </a:cubicBezTo>
                  <a:lnTo>
                    <a:pt x="8222722" y="433102"/>
                  </a:lnTo>
                  <a:cubicBezTo>
                    <a:pt x="8222740" y="433102"/>
                    <a:pt x="8223384" y="433102"/>
                    <a:pt x="8249069" y="433102"/>
                  </a:cubicBezTo>
                  <a:cubicBezTo>
                    <a:pt x="8249069" y="433124"/>
                    <a:pt x="8249069" y="435495"/>
                    <a:pt x="8249069" y="688192"/>
                  </a:cubicBezTo>
                  <a:cubicBezTo>
                    <a:pt x="8255149" y="688192"/>
                    <a:pt x="8263256" y="688192"/>
                    <a:pt x="8271364" y="688192"/>
                  </a:cubicBezTo>
                  <a:cubicBezTo>
                    <a:pt x="8271364" y="686030"/>
                    <a:pt x="8271364" y="686030"/>
                    <a:pt x="8271364" y="683868"/>
                  </a:cubicBezTo>
                  <a:cubicBezTo>
                    <a:pt x="8275416" y="683868"/>
                    <a:pt x="8279469" y="683868"/>
                    <a:pt x="8283524" y="683868"/>
                  </a:cubicBezTo>
                  <a:cubicBezTo>
                    <a:pt x="8283524" y="686030"/>
                    <a:pt x="8283524" y="686030"/>
                    <a:pt x="8283524" y="688192"/>
                  </a:cubicBezTo>
                  <a:cubicBezTo>
                    <a:pt x="8291630" y="688192"/>
                    <a:pt x="8299736" y="688192"/>
                    <a:pt x="8307844" y="688192"/>
                  </a:cubicBezTo>
                  <a:cubicBezTo>
                    <a:pt x="8307844" y="683868"/>
                    <a:pt x="8307844" y="679545"/>
                    <a:pt x="8307844" y="675221"/>
                  </a:cubicBezTo>
                  <a:cubicBezTo>
                    <a:pt x="8317977" y="675221"/>
                    <a:pt x="8328110" y="675221"/>
                    <a:pt x="8336217" y="675221"/>
                  </a:cubicBezTo>
                  <a:cubicBezTo>
                    <a:pt x="8340270" y="670897"/>
                    <a:pt x="8344325" y="670897"/>
                    <a:pt x="8348377" y="670897"/>
                  </a:cubicBezTo>
                  <a:cubicBezTo>
                    <a:pt x="8354457" y="675221"/>
                    <a:pt x="8362565" y="675221"/>
                    <a:pt x="8368645" y="675221"/>
                  </a:cubicBezTo>
                  <a:cubicBezTo>
                    <a:pt x="8368645" y="668736"/>
                    <a:pt x="8368645" y="664412"/>
                    <a:pt x="8368645" y="657927"/>
                  </a:cubicBezTo>
                  <a:lnTo>
                    <a:pt x="8376752" y="657927"/>
                  </a:lnTo>
                  <a:cubicBezTo>
                    <a:pt x="8376752" y="653603"/>
                    <a:pt x="8376752" y="649280"/>
                    <a:pt x="8376752" y="644956"/>
                  </a:cubicBezTo>
                  <a:cubicBezTo>
                    <a:pt x="8394992" y="644956"/>
                    <a:pt x="8415258" y="644956"/>
                    <a:pt x="8433498" y="644956"/>
                  </a:cubicBezTo>
                  <a:cubicBezTo>
                    <a:pt x="8433498" y="634147"/>
                    <a:pt x="8433498" y="625500"/>
                    <a:pt x="8433498" y="614691"/>
                  </a:cubicBezTo>
                  <a:cubicBezTo>
                    <a:pt x="8439578" y="614691"/>
                    <a:pt x="8445658" y="614691"/>
                    <a:pt x="8451738" y="614691"/>
                  </a:cubicBezTo>
                  <a:cubicBezTo>
                    <a:pt x="8451738" y="612529"/>
                    <a:pt x="8451738" y="610368"/>
                    <a:pt x="8451738" y="608206"/>
                  </a:cubicBezTo>
                  <a:cubicBezTo>
                    <a:pt x="8455792" y="608206"/>
                    <a:pt x="8459845" y="608206"/>
                    <a:pt x="8463898" y="608206"/>
                  </a:cubicBezTo>
                  <a:cubicBezTo>
                    <a:pt x="8463898" y="610368"/>
                    <a:pt x="8463898" y="612529"/>
                    <a:pt x="8463898" y="614691"/>
                  </a:cubicBezTo>
                  <a:cubicBezTo>
                    <a:pt x="8469978" y="614691"/>
                    <a:pt x="8474032" y="614691"/>
                    <a:pt x="8480112" y="614691"/>
                  </a:cubicBezTo>
                  <a:cubicBezTo>
                    <a:pt x="8480112" y="629824"/>
                    <a:pt x="8480112" y="647118"/>
                    <a:pt x="8480112" y="664412"/>
                  </a:cubicBezTo>
                  <a:cubicBezTo>
                    <a:pt x="8490245" y="664412"/>
                    <a:pt x="8502406" y="664412"/>
                    <a:pt x="8512540" y="664412"/>
                  </a:cubicBezTo>
                  <a:cubicBezTo>
                    <a:pt x="8512540" y="655765"/>
                    <a:pt x="8512540" y="647118"/>
                    <a:pt x="8512540" y="638471"/>
                  </a:cubicBezTo>
                  <a:cubicBezTo>
                    <a:pt x="8524700" y="638471"/>
                    <a:pt x="8538886" y="638471"/>
                    <a:pt x="8551046" y="638471"/>
                  </a:cubicBezTo>
                  <a:cubicBezTo>
                    <a:pt x="8551046" y="627662"/>
                    <a:pt x="8551046" y="619015"/>
                    <a:pt x="8551046" y="608206"/>
                  </a:cubicBezTo>
                  <a:cubicBezTo>
                    <a:pt x="8567261" y="608206"/>
                    <a:pt x="8583473" y="608206"/>
                    <a:pt x="8599688" y="608206"/>
                  </a:cubicBezTo>
                  <a:cubicBezTo>
                    <a:pt x="8599688" y="608235"/>
                    <a:pt x="8599688" y="610010"/>
                    <a:pt x="8599688" y="719362"/>
                  </a:cubicBezTo>
                  <a:lnTo>
                    <a:pt x="8599688" y="733141"/>
                  </a:lnTo>
                  <a:lnTo>
                    <a:pt x="8665562" y="733141"/>
                  </a:lnTo>
                  <a:lnTo>
                    <a:pt x="8665562" y="838913"/>
                  </a:lnTo>
                  <a:lnTo>
                    <a:pt x="8665562" y="862160"/>
                  </a:lnTo>
                  <a:lnTo>
                    <a:pt x="8680522" y="862160"/>
                  </a:lnTo>
                  <a:cubicBezTo>
                    <a:pt x="8680522" y="862160"/>
                    <a:pt x="8680522" y="862160"/>
                    <a:pt x="8680522" y="860998"/>
                  </a:cubicBezTo>
                  <a:lnTo>
                    <a:pt x="8680522" y="852862"/>
                  </a:lnTo>
                  <a:cubicBezTo>
                    <a:pt x="8680522" y="852862"/>
                    <a:pt x="8680522" y="852862"/>
                    <a:pt x="8725102" y="852862"/>
                  </a:cubicBezTo>
                  <a:cubicBezTo>
                    <a:pt x="8725102" y="852862"/>
                    <a:pt x="8725102" y="852862"/>
                    <a:pt x="8725102" y="855477"/>
                  </a:cubicBezTo>
                  <a:lnTo>
                    <a:pt x="8725102" y="861131"/>
                  </a:lnTo>
                  <a:lnTo>
                    <a:pt x="8733569" y="852574"/>
                  </a:lnTo>
                  <a:cubicBezTo>
                    <a:pt x="8731340" y="852574"/>
                    <a:pt x="8731340" y="850249"/>
                    <a:pt x="8729111" y="850249"/>
                  </a:cubicBezTo>
                  <a:cubicBezTo>
                    <a:pt x="8729111" y="847924"/>
                    <a:pt x="8729111" y="845600"/>
                    <a:pt x="8729111" y="843275"/>
                  </a:cubicBezTo>
                  <a:cubicBezTo>
                    <a:pt x="8731340" y="843275"/>
                    <a:pt x="8733569" y="840950"/>
                    <a:pt x="8735797" y="840950"/>
                  </a:cubicBezTo>
                  <a:cubicBezTo>
                    <a:pt x="8735797" y="836301"/>
                    <a:pt x="8735797" y="833976"/>
                    <a:pt x="8735797" y="831652"/>
                  </a:cubicBezTo>
                  <a:cubicBezTo>
                    <a:pt x="8738027" y="831652"/>
                    <a:pt x="8738027" y="831652"/>
                    <a:pt x="8740256" y="831652"/>
                  </a:cubicBezTo>
                  <a:cubicBezTo>
                    <a:pt x="8740256" y="824678"/>
                    <a:pt x="8740256" y="817704"/>
                    <a:pt x="8740256" y="810730"/>
                  </a:cubicBezTo>
                  <a:cubicBezTo>
                    <a:pt x="8738027" y="810730"/>
                    <a:pt x="8738027" y="810730"/>
                    <a:pt x="8735797" y="810730"/>
                  </a:cubicBezTo>
                  <a:cubicBezTo>
                    <a:pt x="8735797" y="808405"/>
                    <a:pt x="8735797" y="808405"/>
                    <a:pt x="8735797" y="806081"/>
                  </a:cubicBezTo>
                  <a:lnTo>
                    <a:pt x="8740256" y="803756"/>
                  </a:lnTo>
                  <a:cubicBezTo>
                    <a:pt x="8744713" y="799107"/>
                    <a:pt x="8746943" y="794457"/>
                    <a:pt x="8751401" y="787483"/>
                  </a:cubicBezTo>
                  <a:cubicBezTo>
                    <a:pt x="8753629" y="782834"/>
                    <a:pt x="8753629" y="780510"/>
                    <a:pt x="8753629" y="778185"/>
                  </a:cubicBezTo>
                  <a:cubicBezTo>
                    <a:pt x="8749172" y="771211"/>
                    <a:pt x="8749172" y="759588"/>
                    <a:pt x="8753629" y="752614"/>
                  </a:cubicBezTo>
                  <a:cubicBezTo>
                    <a:pt x="8753631" y="752611"/>
                    <a:pt x="8753645" y="752565"/>
                    <a:pt x="8753909" y="751742"/>
                  </a:cubicBezTo>
                  <a:lnTo>
                    <a:pt x="8755767" y="745928"/>
                  </a:lnTo>
                  <a:lnTo>
                    <a:pt x="8754080" y="745928"/>
                  </a:lnTo>
                  <a:cubicBezTo>
                    <a:pt x="8754080" y="745928"/>
                    <a:pt x="8754080" y="745928"/>
                    <a:pt x="8754080" y="744766"/>
                  </a:cubicBezTo>
                  <a:lnTo>
                    <a:pt x="8754080" y="736629"/>
                  </a:lnTo>
                  <a:cubicBezTo>
                    <a:pt x="8754080" y="736629"/>
                    <a:pt x="8754080" y="736629"/>
                    <a:pt x="8755194" y="736629"/>
                  </a:cubicBezTo>
                  <a:lnTo>
                    <a:pt x="8762996" y="736629"/>
                  </a:lnTo>
                  <a:cubicBezTo>
                    <a:pt x="8762996" y="736629"/>
                    <a:pt x="8762996" y="736629"/>
                    <a:pt x="8762996" y="735467"/>
                  </a:cubicBezTo>
                  <a:lnTo>
                    <a:pt x="8762996" y="727331"/>
                  </a:lnTo>
                  <a:cubicBezTo>
                    <a:pt x="8762996" y="727331"/>
                    <a:pt x="8762996" y="727331"/>
                    <a:pt x="8761881" y="727331"/>
                  </a:cubicBezTo>
                  <a:lnTo>
                    <a:pt x="8754080" y="727331"/>
                  </a:lnTo>
                  <a:cubicBezTo>
                    <a:pt x="8754080" y="727331"/>
                    <a:pt x="8754080" y="727331"/>
                    <a:pt x="8754080" y="726168"/>
                  </a:cubicBezTo>
                  <a:lnTo>
                    <a:pt x="8754080" y="718032"/>
                  </a:lnTo>
                  <a:cubicBezTo>
                    <a:pt x="8754080" y="718032"/>
                    <a:pt x="8754080" y="718032"/>
                    <a:pt x="8755194" y="718032"/>
                  </a:cubicBezTo>
                  <a:lnTo>
                    <a:pt x="8762996" y="718032"/>
                  </a:lnTo>
                  <a:cubicBezTo>
                    <a:pt x="8762996" y="718032"/>
                    <a:pt x="8762996" y="718032"/>
                    <a:pt x="8762996" y="717160"/>
                  </a:cubicBezTo>
                  <a:lnTo>
                    <a:pt x="8762996" y="711058"/>
                  </a:lnTo>
                  <a:cubicBezTo>
                    <a:pt x="8762996" y="711058"/>
                    <a:pt x="8762996" y="711058"/>
                    <a:pt x="8761881" y="711058"/>
                  </a:cubicBezTo>
                  <a:lnTo>
                    <a:pt x="8754080" y="711058"/>
                  </a:lnTo>
                  <a:cubicBezTo>
                    <a:pt x="8754080" y="711058"/>
                    <a:pt x="8754080" y="711058"/>
                    <a:pt x="8754080" y="709896"/>
                  </a:cubicBezTo>
                  <a:lnTo>
                    <a:pt x="8754080" y="701759"/>
                  </a:lnTo>
                  <a:cubicBezTo>
                    <a:pt x="8754080" y="701759"/>
                    <a:pt x="8754080" y="701759"/>
                    <a:pt x="8755194" y="701759"/>
                  </a:cubicBezTo>
                  <a:lnTo>
                    <a:pt x="8762996" y="701759"/>
                  </a:lnTo>
                  <a:cubicBezTo>
                    <a:pt x="8762996" y="701759"/>
                    <a:pt x="8762996" y="701759"/>
                    <a:pt x="8761881" y="700016"/>
                  </a:cubicBezTo>
                  <a:lnTo>
                    <a:pt x="8754080" y="687812"/>
                  </a:lnTo>
                  <a:cubicBezTo>
                    <a:pt x="8754080" y="687812"/>
                    <a:pt x="8754080" y="687812"/>
                    <a:pt x="8754080" y="650617"/>
                  </a:cubicBezTo>
                  <a:cubicBezTo>
                    <a:pt x="8754080" y="650617"/>
                    <a:pt x="8754080" y="650617"/>
                    <a:pt x="8903424" y="650617"/>
                  </a:cubicBezTo>
                  <a:cubicBezTo>
                    <a:pt x="8903424" y="650617"/>
                    <a:pt x="8903424" y="650617"/>
                    <a:pt x="8905096" y="653232"/>
                  </a:cubicBezTo>
                  <a:lnTo>
                    <a:pt x="8908543" y="658626"/>
                  </a:lnTo>
                  <a:lnTo>
                    <a:pt x="8908543" y="647687"/>
                  </a:lnTo>
                  <a:cubicBezTo>
                    <a:pt x="8908543" y="636001"/>
                    <a:pt x="8908543" y="622669"/>
                    <a:pt x="8908543" y="607460"/>
                  </a:cubicBezTo>
                  <a:cubicBezTo>
                    <a:pt x="8908552" y="607460"/>
                    <a:pt x="8908671" y="607460"/>
                    <a:pt x="8910570" y="607460"/>
                  </a:cubicBezTo>
                  <a:lnTo>
                    <a:pt x="8924757" y="607460"/>
                  </a:lnTo>
                  <a:cubicBezTo>
                    <a:pt x="8924757" y="607441"/>
                    <a:pt x="8924757" y="606126"/>
                    <a:pt x="8924757" y="515723"/>
                  </a:cubicBezTo>
                  <a:lnTo>
                    <a:pt x="8924757" y="490724"/>
                  </a:lnTo>
                  <a:lnTo>
                    <a:pt x="9078786" y="490724"/>
                  </a:lnTo>
                  <a:lnTo>
                    <a:pt x="9078786" y="506306"/>
                  </a:lnTo>
                  <a:cubicBezTo>
                    <a:pt x="9078786" y="526935"/>
                    <a:pt x="9078786" y="559711"/>
                    <a:pt x="9078786" y="611783"/>
                  </a:cubicBezTo>
                  <a:cubicBezTo>
                    <a:pt x="9078796" y="611782"/>
                    <a:pt x="9078908" y="611761"/>
                    <a:pt x="9080306" y="611513"/>
                  </a:cubicBezTo>
                  <a:lnTo>
                    <a:pt x="9090946" y="609622"/>
                  </a:lnTo>
                  <a:cubicBezTo>
                    <a:pt x="9090946" y="609644"/>
                    <a:pt x="9090916" y="610978"/>
                    <a:pt x="9088919" y="698254"/>
                  </a:cubicBezTo>
                  <a:cubicBezTo>
                    <a:pt x="9088929" y="698256"/>
                    <a:pt x="9089040" y="698276"/>
                    <a:pt x="9090439" y="698525"/>
                  </a:cubicBezTo>
                  <a:lnTo>
                    <a:pt x="9101079" y="700416"/>
                  </a:lnTo>
                  <a:cubicBezTo>
                    <a:pt x="9101081" y="700423"/>
                    <a:pt x="9101101" y="700487"/>
                    <a:pt x="9101332" y="701227"/>
                  </a:cubicBezTo>
                  <a:lnTo>
                    <a:pt x="9103106" y="706902"/>
                  </a:lnTo>
                  <a:cubicBezTo>
                    <a:pt x="9103108" y="706893"/>
                    <a:pt x="9103153" y="706750"/>
                    <a:pt x="9103866" y="704470"/>
                  </a:cubicBezTo>
                  <a:lnTo>
                    <a:pt x="9109186" y="687446"/>
                  </a:lnTo>
                  <a:cubicBezTo>
                    <a:pt x="9109193" y="687446"/>
                    <a:pt x="9109293" y="687446"/>
                    <a:pt x="9110959" y="687446"/>
                  </a:cubicBezTo>
                  <a:lnTo>
                    <a:pt x="9123373" y="687446"/>
                  </a:lnTo>
                  <a:cubicBezTo>
                    <a:pt x="9123373" y="687463"/>
                    <a:pt x="9123373" y="688156"/>
                    <a:pt x="9123373" y="719872"/>
                  </a:cubicBezTo>
                  <a:cubicBezTo>
                    <a:pt x="9123379" y="719877"/>
                    <a:pt x="9123456" y="719917"/>
                    <a:pt x="9124386" y="720413"/>
                  </a:cubicBezTo>
                  <a:lnTo>
                    <a:pt x="9131480" y="724196"/>
                  </a:lnTo>
                  <a:cubicBezTo>
                    <a:pt x="9131480" y="724205"/>
                    <a:pt x="9131480" y="724306"/>
                    <a:pt x="9131480" y="725547"/>
                  </a:cubicBezTo>
                  <a:lnTo>
                    <a:pt x="9131480" y="735005"/>
                  </a:lnTo>
                  <a:cubicBezTo>
                    <a:pt x="9131500" y="735005"/>
                    <a:pt x="9132408" y="735005"/>
                    <a:pt x="9176067" y="735005"/>
                  </a:cubicBezTo>
                  <a:cubicBezTo>
                    <a:pt x="9176067" y="735013"/>
                    <a:pt x="9176067" y="735096"/>
                    <a:pt x="9176067" y="736086"/>
                  </a:cubicBezTo>
                  <a:lnTo>
                    <a:pt x="9176067" y="743652"/>
                  </a:lnTo>
                  <a:cubicBezTo>
                    <a:pt x="9176076" y="743652"/>
                    <a:pt x="9176197" y="743652"/>
                    <a:pt x="9178093" y="743652"/>
                  </a:cubicBezTo>
                  <a:lnTo>
                    <a:pt x="9192280" y="743652"/>
                  </a:lnTo>
                  <a:cubicBezTo>
                    <a:pt x="9192280" y="743634"/>
                    <a:pt x="9192280" y="742905"/>
                    <a:pt x="9192280" y="713387"/>
                  </a:cubicBezTo>
                  <a:cubicBezTo>
                    <a:pt x="9192301" y="713387"/>
                    <a:pt x="9193231" y="713387"/>
                    <a:pt x="9236867" y="713387"/>
                  </a:cubicBezTo>
                  <a:cubicBezTo>
                    <a:pt x="9236867" y="713379"/>
                    <a:pt x="9236867" y="713282"/>
                    <a:pt x="9236867" y="712036"/>
                  </a:cubicBezTo>
                  <a:lnTo>
                    <a:pt x="9236867" y="702578"/>
                  </a:lnTo>
                  <a:cubicBezTo>
                    <a:pt x="9236873" y="702578"/>
                    <a:pt x="9236947" y="702578"/>
                    <a:pt x="9237881" y="702578"/>
                  </a:cubicBezTo>
                  <a:lnTo>
                    <a:pt x="9244974" y="702578"/>
                  </a:lnTo>
                  <a:cubicBezTo>
                    <a:pt x="9244974" y="702571"/>
                    <a:pt x="9244974" y="702458"/>
                    <a:pt x="9244974" y="700687"/>
                  </a:cubicBezTo>
                  <a:lnTo>
                    <a:pt x="9244974" y="687446"/>
                  </a:lnTo>
                  <a:cubicBezTo>
                    <a:pt x="9244983" y="687446"/>
                    <a:pt x="9245055" y="687446"/>
                    <a:pt x="9245734" y="687446"/>
                  </a:cubicBezTo>
                  <a:lnTo>
                    <a:pt x="9251054" y="687446"/>
                  </a:lnTo>
                  <a:cubicBezTo>
                    <a:pt x="9251054" y="687439"/>
                    <a:pt x="9251054" y="687354"/>
                    <a:pt x="9251054" y="686365"/>
                  </a:cubicBezTo>
                  <a:lnTo>
                    <a:pt x="9251054" y="678798"/>
                  </a:lnTo>
                  <a:cubicBezTo>
                    <a:pt x="9251062" y="678798"/>
                    <a:pt x="9251186" y="678798"/>
                    <a:pt x="9253081" y="678798"/>
                  </a:cubicBezTo>
                  <a:lnTo>
                    <a:pt x="9267268" y="678798"/>
                  </a:lnTo>
                  <a:cubicBezTo>
                    <a:pt x="9267268" y="678805"/>
                    <a:pt x="9267268" y="678882"/>
                    <a:pt x="9267268" y="679879"/>
                  </a:cubicBezTo>
                  <a:lnTo>
                    <a:pt x="9267268" y="687446"/>
                  </a:lnTo>
                  <a:cubicBezTo>
                    <a:pt x="9267279" y="687446"/>
                    <a:pt x="9267780" y="687446"/>
                    <a:pt x="9289561" y="687446"/>
                  </a:cubicBezTo>
                  <a:cubicBezTo>
                    <a:pt x="9289561" y="687438"/>
                    <a:pt x="9289561" y="687324"/>
                    <a:pt x="9289561" y="685554"/>
                  </a:cubicBezTo>
                  <a:lnTo>
                    <a:pt x="9289561" y="672313"/>
                  </a:lnTo>
                  <a:cubicBezTo>
                    <a:pt x="9289567" y="672313"/>
                    <a:pt x="9289664" y="672313"/>
                    <a:pt x="9291335" y="672313"/>
                  </a:cubicBezTo>
                  <a:lnTo>
                    <a:pt x="9303748" y="672313"/>
                  </a:lnTo>
                  <a:cubicBezTo>
                    <a:pt x="9303748" y="672325"/>
                    <a:pt x="9303748" y="672839"/>
                    <a:pt x="9303748" y="696093"/>
                  </a:cubicBezTo>
                  <a:cubicBezTo>
                    <a:pt x="9303755" y="696093"/>
                    <a:pt x="9303835" y="696093"/>
                    <a:pt x="9304762" y="696093"/>
                  </a:cubicBezTo>
                  <a:lnTo>
                    <a:pt x="9311855" y="696093"/>
                  </a:lnTo>
                  <a:cubicBezTo>
                    <a:pt x="9311855" y="696087"/>
                    <a:pt x="9311855" y="696006"/>
                    <a:pt x="9311855" y="695012"/>
                  </a:cubicBezTo>
                  <a:lnTo>
                    <a:pt x="9311855" y="687446"/>
                  </a:lnTo>
                  <a:cubicBezTo>
                    <a:pt x="9311864" y="687446"/>
                    <a:pt x="9311982" y="687446"/>
                    <a:pt x="9313628" y="687446"/>
                  </a:cubicBezTo>
                  <a:lnTo>
                    <a:pt x="9326042" y="687446"/>
                  </a:lnTo>
                  <a:cubicBezTo>
                    <a:pt x="9326042" y="687459"/>
                    <a:pt x="9326042" y="688018"/>
                    <a:pt x="9326042" y="713387"/>
                  </a:cubicBezTo>
                  <a:cubicBezTo>
                    <a:pt x="9326050" y="713387"/>
                    <a:pt x="9326168" y="713387"/>
                    <a:pt x="9328069" y="713387"/>
                  </a:cubicBezTo>
                  <a:lnTo>
                    <a:pt x="9342255" y="713387"/>
                  </a:lnTo>
                  <a:cubicBezTo>
                    <a:pt x="9342255" y="713398"/>
                    <a:pt x="9342255" y="713513"/>
                    <a:pt x="9342255" y="715008"/>
                  </a:cubicBezTo>
                  <a:lnTo>
                    <a:pt x="9342255" y="726358"/>
                  </a:lnTo>
                  <a:cubicBezTo>
                    <a:pt x="9342263" y="726358"/>
                    <a:pt x="9342334" y="726358"/>
                    <a:pt x="9343015" y="726358"/>
                  </a:cubicBezTo>
                  <a:lnTo>
                    <a:pt x="9348336" y="726358"/>
                  </a:lnTo>
                  <a:cubicBezTo>
                    <a:pt x="9348336" y="726350"/>
                    <a:pt x="9348336" y="726274"/>
                    <a:pt x="9348336" y="725547"/>
                  </a:cubicBezTo>
                  <a:lnTo>
                    <a:pt x="9348336" y="719872"/>
                  </a:lnTo>
                  <a:cubicBezTo>
                    <a:pt x="9348353" y="719872"/>
                    <a:pt x="9349072" y="719872"/>
                    <a:pt x="9378736" y="719872"/>
                  </a:cubicBezTo>
                  <a:cubicBezTo>
                    <a:pt x="9378736" y="719886"/>
                    <a:pt x="9378736" y="720449"/>
                    <a:pt x="9378736" y="743652"/>
                  </a:cubicBezTo>
                  <a:cubicBezTo>
                    <a:pt x="9378743" y="743652"/>
                    <a:pt x="9378822" y="743652"/>
                    <a:pt x="9379749" y="743652"/>
                  </a:cubicBezTo>
                  <a:lnTo>
                    <a:pt x="9386843" y="743652"/>
                  </a:lnTo>
                  <a:cubicBezTo>
                    <a:pt x="9386843" y="743659"/>
                    <a:pt x="9386843" y="743732"/>
                    <a:pt x="9386843" y="744733"/>
                  </a:cubicBezTo>
                  <a:lnTo>
                    <a:pt x="9386843" y="752299"/>
                  </a:lnTo>
                  <a:cubicBezTo>
                    <a:pt x="9386852" y="752299"/>
                    <a:pt x="9386925" y="752299"/>
                    <a:pt x="9387603" y="752299"/>
                  </a:cubicBezTo>
                  <a:lnTo>
                    <a:pt x="9392923" y="752299"/>
                  </a:lnTo>
                  <a:cubicBezTo>
                    <a:pt x="9392923" y="752292"/>
                    <a:pt x="9392923" y="752172"/>
                    <a:pt x="9392923" y="750137"/>
                  </a:cubicBezTo>
                  <a:lnTo>
                    <a:pt x="9392923" y="735005"/>
                  </a:lnTo>
                  <a:cubicBezTo>
                    <a:pt x="9392930" y="735005"/>
                    <a:pt x="9393008" y="735005"/>
                    <a:pt x="9393936" y="735005"/>
                  </a:cubicBezTo>
                  <a:lnTo>
                    <a:pt x="9401030" y="735005"/>
                  </a:lnTo>
                  <a:cubicBezTo>
                    <a:pt x="9401030" y="735013"/>
                    <a:pt x="9401030" y="735096"/>
                    <a:pt x="9401030" y="736086"/>
                  </a:cubicBezTo>
                  <a:lnTo>
                    <a:pt x="9401030" y="743652"/>
                  </a:lnTo>
                  <a:lnTo>
                    <a:pt x="9406350" y="741659"/>
                  </a:lnTo>
                  <a:cubicBezTo>
                    <a:pt x="9407110" y="741287"/>
                    <a:pt x="9407110" y="741085"/>
                    <a:pt x="9407110" y="740679"/>
                  </a:cubicBezTo>
                  <a:lnTo>
                    <a:pt x="9407110" y="735005"/>
                  </a:lnTo>
                  <a:cubicBezTo>
                    <a:pt x="9407127" y="735005"/>
                    <a:pt x="9407928" y="735005"/>
                    <a:pt x="9445617" y="735005"/>
                  </a:cubicBezTo>
                  <a:cubicBezTo>
                    <a:pt x="9445617" y="735019"/>
                    <a:pt x="9445617" y="735566"/>
                    <a:pt x="9445617" y="758784"/>
                  </a:cubicBezTo>
                  <a:cubicBezTo>
                    <a:pt x="9445625" y="758784"/>
                    <a:pt x="9445743" y="758784"/>
                    <a:pt x="9447643" y="758784"/>
                  </a:cubicBezTo>
                  <a:lnTo>
                    <a:pt x="9461830" y="758784"/>
                  </a:lnTo>
                  <a:cubicBezTo>
                    <a:pt x="9461830" y="758792"/>
                    <a:pt x="9461830" y="758874"/>
                    <a:pt x="9461830" y="759865"/>
                  </a:cubicBezTo>
                  <a:lnTo>
                    <a:pt x="9461830" y="767431"/>
                  </a:lnTo>
                  <a:cubicBezTo>
                    <a:pt x="9461839" y="767431"/>
                    <a:pt x="9461962" y="767431"/>
                    <a:pt x="9463604" y="767431"/>
                  </a:cubicBezTo>
                  <a:lnTo>
                    <a:pt x="9476017" y="767431"/>
                  </a:lnTo>
                  <a:cubicBezTo>
                    <a:pt x="9476017" y="767419"/>
                    <a:pt x="9476017" y="766908"/>
                    <a:pt x="9476017" y="743652"/>
                  </a:cubicBezTo>
                  <a:cubicBezTo>
                    <a:pt x="9476024" y="743652"/>
                    <a:pt x="9476102" y="743652"/>
                    <a:pt x="9477030" y="743652"/>
                  </a:cubicBezTo>
                  <a:lnTo>
                    <a:pt x="9484124" y="743652"/>
                  </a:lnTo>
                  <a:cubicBezTo>
                    <a:pt x="9484124" y="743633"/>
                    <a:pt x="9484124" y="742862"/>
                    <a:pt x="9484124" y="711225"/>
                  </a:cubicBezTo>
                  <a:cubicBezTo>
                    <a:pt x="9484131" y="711225"/>
                    <a:pt x="9484208" y="711225"/>
                    <a:pt x="9485137" y="711225"/>
                  </a:cubicBezTo>
                  <a:lnTo>
                    <a:pt x="9492231" y="711225"/>
                  </a:lnTo>
                  <a:cubicBezTo>
                    <a:pt x="9492231" y="711219"/>
                    <a:pt x="9492231" y="711110"/>
                    <a:pt x="9492231" y="709334"/>
                  </a:cubicBezTo>
                  <a:lnTo>
                    <a:pt x="9492231" y="696093"/>
                  </a:lnTo>
                  <a:cubicBezTo>
                    <a:pt x="9490204" y="696093"/>
                    <a:pt x="9490204" y="696093"/>
                    <a:pt x="9490964" y="694471"/>
                  </a:cubicBezTo>
                  <a:lnTo>
                    <a:pt x="9496284" y="683122"/>
                  </a:lnTo>
                  <a:cubicBezTo>
                    <a:pt x="9496289" y="683139"/>
                    <a:pt x="9496484" y="683813"/>
                    <a:pt x="9504391" y="711225"/>
                  </a:cubicBezTo>
                  <a:cubicBezTo>
                    <a:pt x="9504399" y="711225"/>
                    <a:pt x="9504472" y="711225"/>
                    <a:pt x="9505151" y="711225"/>
                  </a:cubicBezTo>
                  <a:lnTo>
                    <a:pt x="9510471" y="711225"/>
                  </a:lnTo>
                  <a:cubicBezTo>
                    <a:pt x="9510471" y="711212"/>
                    <a:pt x="9510471" y="710033"/>
                    <a:pt x="9510471" y="605298"/>
                  </a:cubicBezTo>
                  <a:cubicBezTo>
                    <a:pt x="9510481" y="605298"/>
                    <a:pt x="9510595" y="605298"/>
                    <a:pt x="9511991" y="605298"/>
                  </a:cubicBezTo>
                  <a:lnTo>
                    <a:pt x="9522631" y="605298"/>
                  </a:lnTo>
                  <a:cubicBezTo>
                    <a:pt x="9522631" y="605276"/>
                    <a:pt x="9522631" y="604266"/>
                    <a:pt x="9522631" y="557739"/>
                  </a:cubicBezTo>
                  <a:cubicBezTo>
                    <a:pt x="9522648" y="557739"/>
                    <a:pt x="9523273" y="557739"/>
                    <a:pt x="9548978" y="557739"/>
                  </a:cubicBezTo>
                  <a:cubicBezTo>
                    <a:pt x="9548978" y="557727"/>
                    <a:pt x="9548978" y="557217"/>
                    <a:pt x="9548978" y="536121"/>
                  </a:cubicBezTo>
                  <a:cubicBezTo>
                    <a:pt x="9548997" y="536121"/>
                    <a:pt x="9549786" y="536121"/>
                    <a:pt x="9583432" y="536121"/>
                  </a:cubicBezTo>
                  <a:cubicBezTo>
                    <a:pt x="9583432" y="536129"/>
                    <a:pt x="9583432" y="536259"/>
                    <a:pt x="9583432" y="538553"/>
                  </a:cubicBezTo>
                  <a:lnTo>
                    <a:pt x="9583432" y="555577"/>
                  </a:lnTo>
                  <a:cubicBezTo>
                    <a:pt x="9583441" y="555577"/>
                    <a:pt x="9583572" y="555577"/>
                    <a:pt x="9585712" y="555577"/>
                  </a:cubicBezTo>
                  <a:lnTo>
                    <a:pt x="9601672" y="555577"/>
                  </a:lnTo>
                  <a:cubicBezTo>
                    <a:pt x="9601672" y="555595"/>
                    <a:pt x="9601672" y="556489"/>
                    <a:pt x="9601672" y="603136"/>
                  </a:cubicBezTo>
                  <a:cubicBezTo>
                    <a:pt x="9601678" y="603136"/>
                    <a:pt x="9601754" y="603136"/>
                    <a:pt x="9602685" y="603136"/>
                  </a:cubicBezTo>
                  <a:lnTo>
                    <a:pt x="9609779" y="603136"/>
                  </a:lnTo>
                  <a:lnTo>
                    <a:pt x="9623966" y="607460"/>
                  </a:lnTo>
                  <a:cubicBezTo>
                    <a:pt x="9623966" y="607470"/>
                    <a:pt x="9623966" y="608120"/>
                    <a:pt x="9623966" y="646372"/>
                  </a:cubicBezTo>
                  <a:cubicBezTo>
                    <a:pt x="9623972" y="646372"/>
                    <a:pt x="9624047" y="646372"/>
                    <a:pt x="9624979" y="646372"/>
                  </a:cubicBezTo>
                  <a:lnTo>
                    <a:pt x="9632072" y="646372"/>
                  </a:lnTo>
                  <a:cubicBezTo>
                    <a:pt x="9632072" y="646382"/>
                    <a:pt x="9632072" y="646488"/>
                    <a:pt x="9632072" y="647993"/>
                  </a:cubicBezTo>
                  <a:lnTo>
                    <a:pt x="9632072" y="659342"/>
                  </a:lnTo>
                  <a:cubicBezTo>
                    <a:pt x="9632080" y="659342"/>
                    <a:pt x="9632204" y="659342"/>
                    <a:pt x="9634099" y="659342"/>
                  </a:cubicBezTo>
                  <a:lnTo>
                    <a:pt x="9648286" y="659342"/>
                  </a:lnTo>
                  <a:lnTo>
                    <a:pt x="9654366" y="665828"/>
                  </a:lnTo>
                  <a:cubicBezTo>
                    <a:pt x="9654366" y="665840"/>
                    <a:pt x="9654366" y="666326"/>
                    <a:pt x="9654366" y="687446"/>
                  </a:cubicBezTo>
                  <a:cubicBezTo>
                    <a:pt x="9654375" y="687446"/>
                    <a:pt x="9654506" y="687446"/>
                    <a:pt x="9656646" y="687446"/>
                  </a:cubicBezTo>
                  <a:lnTo>
                    <a:pt x="9672606" y="687446"/>
                  </a:lnTo>
                  <a:cubicBezTo>
                    <a:pt x="9672606" y="687453"/>
                    <a:pt x="9672606" y="687533"/>
                    <a:pt x="9672606" y="688526"/>
                  </a:cubicBezTo>
                  <a:lnTo>
                    <a:pt x="9672606" y="696093"/>
                  </a:lnTo>
                  <a:cubicBezTo>
                    <a:pt x="9672615" y="696093"/>
                    <a:pt x="9672714" y="696093"/>
                    <a:pt x="9673873" y="696093"/>
                  </a:cubicBezTo>
                  <a:lnTo>
                    <a:pt x="9682740" y="696093"/>
                  </a:lnTo>
                  <a:cubicBezTo>
                    <a:pt x="9682740" y="696102"/>
                    <a:pt x="9682740" y="696231"/>
                    <a:pt x="9682740" y="698254"/>
                  </a:cubicBezTo>
                  <a:lnTo>
                    <a:pt x="9682740" y="713387"/>
                  </a:lnTo>
                  <a:cubicBezTo>
                    <a:pt x="9686793" y="713387"/>
                    <a:pt x="9686793" y="713387"/>
                    <a:pt x="9686793" y="711495"/>
                  </a:cubicBezTo>
                  <a:lnTo>
                    <a:pt x="9686793" y="698254"/>
                  </a:lnTo>
                  <a:cubicBezTo>
                    <a:pt x="9686799" y="698254"/>
                    <a:pt x="9686877" y="698254"/>
                    <a:pt x="9687806" y="698254"/>
                  </a:cubicBezTo>
                  <a:lnTo>
                    <a:pt x="9694900" y="698254"/>
                  </a:lnTo>
                  <a:cubicBezTo>
                    <a:pt x="9694900" y="698265"/>
                    <a:pt x="9694900" y="698384"/>
                    <a:pt x="9694900" y="699876"/>
                  </a:cubicBezTo>
                  <a:lnTo>
                    <a:pt x="9694900" y="711225"/>
                  </a:lnTo>
                  <a:cubicBezTo>
                    <a:pt x="9694909" y="711225"/>
                    <a:pt x="9694982" y="711225"/>
                    <a:pt x="9695660" y="711225"/>
                  </a:cubicBezTo>
                  <a:lnTo>
                    <a:pt x="9700980" y="711225"/>
                  </a:lnTo>
                  <a:cubicBezTo>
                    <a:pt x="9700980" y="706902"/>
                    <a:pt x="9700980" y="706902"/>
                    <a:pt x="9749620" y="706902"/>
                  </a:cubicBezTo>
                  <a:cubicBezTo>
                    <a:pt x="9749620" y="706911"/>
                    <a:pt x="9749620" y="707012"/>
                    <a:pt x="9749620" y="708253"/>
                  </a:cubicBezTo>
                  <a:lnTo>
                    <a:pt x="9749620" y="717710"/>
                  </a:lnTo>
                  <a:cubicBezTo>
                    <a:pt x="9749628" y="717710"/>
                    <a:pt x="9749703" y="717710"/>
                    <a:pt x="9750380" y="717710"/>
                  </a:cubicBezTo>
                  <a:lnTo>
                    <a:pt x="9755702" y="717710"/>
                  </a:lnTo>
                  <a:cubicBezTo>
                    <a:pt x="9755702" y="717719"/>
                    <a:pt x="9755702" y="717841"/>
                    <a:pt x="9755702" y="719872"/>
                  </a:cubicBezTo>
                  <a:lnTo>
                    <a:pt x="9755702" y="735005"/>
                  </a:lnTo>
                  <a:cubicBezTo>
                    <a:pt x="9755710" y="735001"/>
                    <a:pt x="9755826" y="734923"/>
                    <a:pt x="9757728" y="733654"/>
                  </a:cubicBezTo>
                  <a:lnTo>
                    <a:pt x="9771914" y="724196"/>
                  </a:lnTo>
                  <a:cubicBezTo>
                    <a:pt x="9771916" y="724177"/>
                    <a:pt x="9772048" y="723302"/>
                    <a:pt x="9777994" y="683122"/>
                  </a:cubicBezTo>
                  <a:cubicBezTo>
                    <a:pt x="9778004" y="683120"/>
                    <a:pt x="9778072" y="683094"/>
                    <a:pt x="9778754" y="682852"/>
                  </a:cubicBezTo>
                  <a:lnTo>
                    <a:pt x="9784074" y="680960"/>
                  </a:lnTo>
                  <a:cubicBezTo>
                    <a:pt x="9784074" y="680944"/>
                    <a:pt x="9784108" y="679883"/>
                    <a:pt x="9786102" y="611783"/>
                  </a:cubicBezTo>
                  <a:cubicBezTo>
                    <a:pt x="9786102" y="611801"/>
                    <a:pt x="9786134" y="612892"/>
                    <a:pt x="9788128" y="680960"/>
                  </a:cubicBezTo>
                  <a:cubicBezTo>
                    <a:pt x="9788138" y="680963"/>
                    <a:pt x="9788208" y="680988"/>
                    <a:pt x="9788888" y="681230"/>
                  </a:cubicBezTo>
                  <a:lnTo>
                    <a:pt x="9794208" y="683122"/>
                  </a:lnTo>
                  <a:cubicBezTo>
                    <a:pt x="9794208" y="683102"/>
                    <a:pt x="9794208" y="681769"/>
                    <a:pt x="9794208" y="596651"/>
                  </a:cubicBezTo>
                  <a:cubicBezTo>
                    <a:pt x="9798262" y="596651"/>
                    <a:pt x="9798262" y="596651"/>
                    <a:pt x="9798262" y="564224"/>
                  </a:cubicBezTo>
                  <a:cubicBezTo>
                    <a:pt x="9798274" y="564224"/>
                    <a:pt x="9798960" y="564224"/>
                    <a:pt x="9836768" y="564224"/>
                  </a:cubicBezTo>
                  <a:cubicBezTo>
                    <a:pt x="9836768" y="564241"/>
                    <a:pt x="9836768" y="564959"/>
                    <a:pt x="9836768" y="596651"/>
                  </a:cubicBezTo>
                  <a:cubicBezTo>
                    <a:pt x="9836778" y="596651"/>
                    <a:pt x="9836850" y="596651"/>
                    <a:pt x="9837528" y="596651"/>
                  </a:cubicBezTo>
                  <a:lnTo>
                    <a:pt x="9842848" y="596651"/>
                  </a:lnTo>
                  <a:cubicBezTo>
                    <a:pt x="9842848" y="596630"/>
                    <a:pt x="9842848" y="595324"/>
                    <a:pt x="9842848" y="514503"/>
                  </a:cubicBezTo>
                  <a:cubicBezTo>
                    <a:pt x="9842854" y="514503"/>
                    <a:pt x="9842954" y="514503"/>
                    <a:pt x="9844622" y="514503"/>
                  </a:cubicBezTo>
                  <a:lnTo>
                    <a:pt x="9857036" y="514503"/>
                  </a:lnTo>
                  <a:cubicBezTo>
                    <a:pt x="9857036" y="514496"/>
                    <a:pt x="9857036" y="514385"/>
                    <a:pt x="9857036" y="512612"/>
                  </a:cubicBezTo>
                  <a:lnTo>
                    <a:pt x="9857036" y="499371"/>
                  </a:lnTo>
                  <a:cubicBezTo>
                    <a:pt x="9857046" y="499371"/>
                    <a:pt x="9857544" y="499371"/>
                    <a:pt x="9879330" y="499371"/>
                  </a:cubicBezTo>
                  <a:cubicBezTo>
                    <a:pt x="9879330" y="499364"/>
                    <a:pt x="9879330" y="499283"/>
                    <a:pt x="9879330" y="498290"/>
                  </a:cubicBezTo>
                  <a:lnTo>
                    <a:pt x="9879330" y="490724"/>
                  </a:lnTo>
                  <a:cubicBezTo>
                    <a:pt x="9879336" y="490724"/>
                    <a:pt x="9879446" y="490724"/>
                    <a:pt x="9881102" y="490724"/>
                  </a:cubicBezTo>
                  <a:lnTo>
                    <a:pt x="9893516" y="490724"/>
                  </a:lnTo>
                  <a:cubicBezTo>
                    <a:pt x="9893516" y="490732"/>
                    <a:pt x="9893516" y="490811"/>
                    <a:pt x="9893516" y="491805"/>
                  </a:cubicBezTo>
                  <a:lnTo>
                    <a:pt x="9893516" y="499371"/>
                  </a:lnTo>
                  <a:cubicBezTo>
                    <a:pt x="9893526" y="499371"/>
                    <a:pt x="9893598" y="499371"/>
                    <a:pt x="9894276" y="499371"/>
                  </a:cubicBezTo>
                  <a:lnTo>
                    <a:pt x="9899596" y="499371"/>
                  </a:lnTo>
                  <a:lnTo>
                    <a:pt x="9909730" y="495047"/>
                  </a:lnTo>
                  <a:lnTo>
                    <a:pt x="9913782" y="498290"/>
                  </a:lnTo>
                  <a:lnTo>
                    <a:pt x="9913782" y="490724"/>
                  </a:lnTo>
                  <a:cubicBezTo>
                    <a:pt x="9913792" y="490724"/>
                    <a:pt x="9913928" y="490724"/>
                    <a:pt x="9916062" y="490724"/>
                  </a:cubicBezTo>
                  <a:lnTo>
                    <a:pt x="9932024" y="490724"/>
                  </a:lnTo>
                  <a:cubicBezTo>
                    <a:pt x="9932024" y="490732"/>
                    <a:pt x="9932024" y="490811"/>
                    <a:pt x="9932024" y="491805"/>
                  </a:cubicBezTo>
                  <a:lnTo>
                    <a:pt x="9932024" y="499371"/>
                  </a:lnTo>
                  <a:cubicBezTo>
                    <a:pt x="9932042" y="499371"/>
                    <a:pt x="9932778" y="499371"/>
                    <a:pt x="9962424" y="499371"/>
                  </a:cubicBezTo>
                  <a:cubicBezTo>
                    <a:pt x="9962424" y="499381"/>
                    <a:pt x="9962424" y="499490"/>
                    <a:pt x="9962424" y="500992"/>
                  </a:cubicBezTo>
                  <a:lnTo>
                    <a:pt x="9962424" y="512342"/>
                  </a:lnTo>
                  <a:cubicBezTo>
                    <a:pt x="9962440" y="512342"/>
                    <a:pt x="9963080" y="512342"/>
                    <a:pt x="9988770" y="512342"/>
                  </a:cubicBezTo>
                  <a:cubicBezTo>
                    <a:pt x="9988770" y="512358"/>
                    <a:pt x="9988770" y="513038"/>
                    <a:pt x="9988770" y="542606"/>
                  </a:cubicBezTo>
                  <a:cubicBezTo>
                    <a:pt x="9988780" y="542606"/>
                    <a:pt x="9988852" y="542606"/>
                    <a:pt x="9989530" y="542606"/>
                  </a:cubicBezTo>
                  <a:lnTo>
                    <a:pt x="9994850" y="542606"/>
                  </a:lnTo>
                  <a:cubicBezTo>
                    <a:pt x="9994850" y="542613"/>
                    <a:pt x="9994850" y="542699"/>
                    <a:pt x="9994850" y="543687"/>
                  </a:cubicBezTo>
                  <a:lnTo>
                    <a:pt x="9994850" y="551254"/>
                  </a:lnTo>
                  <a:cubicBezTo>
                    <a:pt x="9998904" y="551254"/>
                    <a:pt x="9998904" y="551254"/>
                    <a:pt x="9998904" y="581518"/>
                  </a:cubicBezTo>
                  <a:cubicBezTo>
                    <a:pt x="9998914" y="581518"/>
                    <a:pt x="9998988" y="581518"/>
                    <a:pt x="9999664" y="581518"/>
                  </a:cubicBezTo>
                  <a:lnTo>
                    <a:pt x="10004984" y="581518"/>
                  </a:lnTo>
                  <a:cubicBezTo>
                    <a:pt x="10004984" y="581527"/>
                    <a:pt x="10004984" y="581594"/>
                    <a:pt x="10004984" y="582329"/>
                  </a:cubicBezTo>
                  <a:lnTo>
                    <a:pt x="10004984" y="588004"/>
                  </a:lnTo>
                  <a:cubicBezTo>
                    <a:pt x="10004990" y="588004"/>
                    <a:pt x="10005068" y="588004"/>
                    <a:pt x="10005998" y="588004"/>
                  </a:cubicBezTo>
                  <a:lnTo>
                    <a:pt x="10013090" y="588004"/>
                  </a:lnTo>
                  <a:cubicBezTo>
                    <a:pt x="10013090" y="588021"/>
                    <a:pt x="10013090" y="588734"/>
                    <a:pt x="10013090" y="618269"/>
                  </a:cubicBezTo>
                  <a:cubicBezTo>
                    <a:pt x="10013098" y="618269"/>
                    <a:pt x="10013218" y="618269"/>
                    <a:pt x="10015118" y="618269"/>
                  </a:cubicBezTo>
                  <a:lnTo>
                    <a:pt x="10029304" y="618269"/>
                  </a:lnTo>
                  <a:cubicBezTo>
                    <a:pt x="10029304" y="618285"/>
                    <a:pt x="10029304" y="618865"/>
                    <a:pt x="10029304" y="642048"/>
                  </a:cubicBezTo>
                  <a:cubicBezTo>
                    <a:pt x="10031332" y="642048"/>
                    <a:pt x="10031332" y="642048"/>
                    <a:pt x="10031332" y="643669"/>
                  </a:cubicBezTo>
                  <a:lnTo>
                    <a:pt x="10031332" y="655019"/>
                  </a:lnTo>
                  <a:cubicBezTo>
                    <a:pt x="10031340" y="655019"/>
                    <a:pt x="10031410" y="655019"/>
                    <a:pt x="10032092" y="655019"/>
                  </a:cubicBezTo>
                  <a:lnTo>
                    <a:pt x="10037412" y="655019"/>
                  </a:lnTo>
                  <a:cubicBezTo>
                    <a:pt x="10037412" y="655033"/>
                    <a:pt x="10037412" y="655596"/>
                    <a:pt x="10037412" y="678798"/>
                  </a:cubicBezTo>
                  <a:cubicBezTo>
                    <a:pt x="10037420" y="678798"/>
                    <a:pt x="10037518" y="678798"/>
                    <a:pt x="10038678" y="678798"/>
                  </a:cubicBezTo>
                  <a:lnTo>
                    <a:pt x="10047544" y="678798"/>
                  </a:lnTo>
                  <a:cubicBezTo>
                    <a:pt x="10049572" y="680960"/>
                    <a:pt x="10049572" y="680960"/>
                    <a:pt x="10049572" y="682852"/>
                  </a:cubicBezTo>
                  <a:lnTo>
                    <a:pt x="10049572" y="696093"/>
                  </a:lnTo>
                  <a:cubicBezTo>
                    <a:pt x="10049576" y="696086"/>
                    <a:pt x="10049664" y="695979"/>
                    <a:pt x="10051092" y="694201"/>
                  </a:cubicBezTo>
                  <a:lnTo>
                    <a:pt x="10061732" y="680960"/>
                  </a:lnTo>
                  <a:cubicBezTo>
                    <a:pt x="10061746" y="680960"/>
                    <a:pt x="10062386" y="680960"/>
                    <a:pt x="10090106" y="680960"/>
                  </a:cubicBezTo>
                  <a:cubicBezTo>
                    <a:pt x="10090106" y="680985"/>
                    <a:pt x="10090106" y="682386"/>
                    <a:pt x="10090106" y="767431"/>
                  </a:cubicBezTo>
                  <a:cubicBezTo>
                    <a:pt x="10090114" y="767431"/>
                    <a:pt x="10090190" y="767431"/>
                    <a:pt x="10090866" y="767431"/>
                  </a:cubicBezTo>
                  <a:lnTo>
                    <a:pt x="10096186" y="767431"/>
                  </a:lnTo>
                  <a:cubicBezTo>
                    <a:pt x="10096190" y="767423"/>
                    <a:pt x="10096248" y="767323"/>
                    <a:pt x="10096946" y="766080"/>
                  </a:cubicBezTo>
                  <a:lnTo>
                    <a:pt x="10102266" y="756622"/>
                  </a:lnTo>
                  <a:cubicBezTo>
                    <a:pt x="10102266" y="756629"/>
                    <a:pt x="10102266" y="756728"/>
                    <a:pt x="10102266" y="758514"/>
                  </a:cubicBezTo>
                  <a:lnTo>
                    <a:pt x="10102266" y="771755"/>
                  </a:lnTo>
                  <a:cubicBezTo>
                    <a:pt x="10106318" y="771755"/>
                    <a:pt x="10106318" y="771755"/>
                    <a:pt x="10106318" y="726358"/>
                  </a:cubicBezTo>
                  <a:cubicBezTo>
                    <a:pt x="10106328" y="726358"/>
                    <a:pt x="10106398" y="726358"/>
                    <a:pt x="10107078" y="726358"/>
                  </a:cubicBezTo>
                  <a:lnTo>
                    <a:pt x="10112398" y="726358"/>
                  </a:lnTo>
                  <a:cubicBezTo>
                    <a:pt x="10112398" y="726343"/>
                    <a:pt x="10112398" y="725343"/>
                    <a:pt x="10112398" y="661504"/>
                  </a:cubicBezTo>
                  <a:cubicBezTo>
                    <a:pt x="10112406" y="661504"/>
                    <a:pt x="10112486" y="661504"/>
                    <a:pt x="10113412" y="661504"/>
                  </a:cubicBezTo>
                  <a:lnTo>
                    <a:pt x="10120506" y="661504"/>
                  </a:lnTo>
                  <a:cubicBezTo>
                    <a:pt x="10120512" y="661483"/>
                    <a:pt x="10120776" y="660543"/>
                    <a:pt x="10132666" y="618269"/>
                  </a:cubicBezTo>
                  <a:cubicBezTo>
                    <a:pt x="10132674" y="618269"/>
                    <a:pt x="10132772" y="618269"/>
                    <a:pt x="10133932" y="618269"/>
                  </a:cubicBezTo>
                  <a:lnTo>
                    <a:pt x="10142800" y="618269"/>
                  </a:lnTo>
                  <a:cubicBezTo>
                    <a:pt x="10142804" y="618292"/>
                    <a:pt x="10143030" y="619258"/>
                    <a:pt x="10152932" y="661504"/>
                  </a:cubicBezTo>
                  <a:cubicBezTo>
                    <a:pt x="10152938" y="661504"/>
                    <a:pt x="10153012" y="661504"/>
                    <a:pt x="10153946" y="661504"/>
                  </a:cubicBezTo>
                  <a:lnTo>
                    <a:pt x="10161040" y="661504"/>
                  </a:lnTo>
                  <a:cubicBezTo>
                    <a:pt x="10161040" y="661515"/>
                    <a:pt x="10161040" y="662182"/>
                    <a:pt x="10161040" y="700416"/>
                  </a:cubicBezTo>
                  <a:cubicBezTo>
                    <a:pt x="10161046" y="700416"/>
                    <a:pt x="10161146" y="700416"/>
                    <a:pt x="10162812" y="700416"/>
                  </a:cubicBezTo>
                  <a:lnTo>
                    <a:pt x="10175226" y="700416"/>
                  </a:lnTo>
                  <a:cubicBezTo>
                    <a:pt x="10175226" y="700424"/>
                    <a:pt x="10175226" y="700546"/>
                    <a:pt x="10175226" y="702578"/>
                  </a:cubicBezTo>
                  <a:lnTo>
                    <a:pt x="10175226" y="717710"/>
                  </a:lnTo>
                  <a:cubicBezTo>
                    <a:pt x="10179280" y="717710"/>
                    <a:pt x="10179280" y="717710"/>
                    <a:pt x="10179280" y="715549"/>
                  </a:cubicBezTo>
                  <a:lnTo>
                    <a:pt x="10179280" y="700416"/>
                  </a:lnTo>
                  <a:cubicBezTo>
                    <a:pt x="10179290" y="700416"/>
                    <a:pt x="10179402" y="700416"/>
                    <a:pt x="10180800" y="700416"/>
                  </a:cubicBezTo>
                  <a:lnTo>
                    <a:pt x="10191440" y="700416"/>
                  </a:lnTo>
                  <a:cubicBezTo>
                    <a:pt x="10191440" y="700426"/>
                    <a:pt x="10191440" y="700543"/>
                    <a:pt x="10191440" y="702037"/>
                  </a:cubicBezTo>
                  <a:lnTo>
                    <a:pt x="10191440" y="713387"/>
                  </a:lnTo>
                  <a:cubicBezTo>
                    <a:pt x="10191456" y="713387"/>
                    <a:pt x="10192164" y="713387"/>
                    <a:pt x="10221840" y="713387"/>
                  </a:cubicBezTo>
                  <a:cubicBezTo>
                    <a:pt x="10221840" y="713370"/>
                    <a:pt x="10221840" y="712599"/>
                    <a:pt x="10221840" y="676637"/>
                  </a:cubicBezTo>
                  <a:cubicBezTo>
                    <a:pt x="10221848" y="676637"/>
                    <a:pt x="10221942" y="676637"/>
                    <a:pt x="10223106" y="676637"/>
                  </a:cubicBezTo>
                  <a:lnTo>
                    <a:pt x="10231974" y="676637"/>
                  </a:lnTo>
                  <a:cubicBezTo>
                    <a:pt x="10231974" y="676648"/>
                    <a:pt x="10231974" y="677142"/>
                    <a:pt x="10231974" y="698254"/>
                  </a:cubicBezTo>
                  <a:cubicBezTo>
                    <a:pt x="10234000" y="698254"/>
                    <a:pt x="10234000" y="698254"/>
                    <a:pt x="10234000" y="665828"/>
                  </a:cubicBezTo>
                  <a:cubicBezTo>
                    <a:pt x="10234014" y="665828"/>
                    <a:pt x="10234556" y="665828"/>
                    <a:pt x="10256294" y="665828"/>
                  </a:cubicBezTo>
                  <a:cubicBezTo>
                    <a:pt x="10256294" y="665818"/>
                    <a:pt x="10256294" y="665698"/>
                    <a:pt x="10256294" y="664206"/>
                  </a:cubicBezTo>
                  <a:lnTo>
                    <a:pt x="10256294" y="652857"/>
                  </a:lnTo>
                  <a:cubicBezTo>
                    <a:pt x="10256302" y="652857"/>
                    <a:pt x="10256376" y="652857"/>
                    <a:pt x="10257054" y="652857"/>
                  </a:cubicBezTo>
                  <a:lnTo>
                    <a:pt x="10262374" y="652857"/>
                  </a:lnTo>
                  <a:cubicBezTo>
                    <a:pt x="10262374" y="652851"/>
                    <a:pt x="10262374" y="652738"/>
                    <a:pt x="10262374" y="650966"/>
                  </a:cubicBezTo>
                  <a:lnTo>
                    <a:pt x="10262374" y="637725"/>
                  </a:lnTo>
                  <a:lnTo>
                    <a:pt x="10266428" y="644210"/>
                  </a:lnTo>
                  <a:cubicBezTo>
                    <a:pt x="10266436" y="644210"/>
                    <a:pt x="10266564" y="644210"/>
                    <a:pt x="10268708" y="644210"/>
                  </a:cubicBezTo>
                  <a:lnTo>
                    <a:pt x="10284668" y="644210"/>
                  </a:lnTo>
                  <a:cubicBezTo>
                    <a:pt x="10284668" y="644202"/>
                    <a:pt x="10284668" y="644134"/>
                    <a:pt x="10284668" y="643399"/>
                  </a:cubicBezTo>
                  <a:lnTo>
                    <a:pt x="10284668" y="637725"/>
                  </a:lnTo>
                  <a:cubicBezTo>
                    <a:pt x="10284676" y="637725"/>
                    <a:pt x="10284750" y="637725"/>
                    <a:pt x="10285428" y="637725"/>
                  </a:cubicBezTo>
                  <a:lnTo>
                    <a:pt x="10290748" y="637725"/>
                  </a:lnTo>
                  <a:cubicBezTo>
                    <a:pt x="10290748" y="637734"/>
                    <a:pt x="10290748" y="637834"/>
                    <a:pt x="10290748" y="639076"/>
                  </a:cubicBezTo>
                  <a:lnTo>
                    <a:pt x="10290748" y="648534"/>
                  </a:lnTo>
                  <a:cubicBezTo>
                    <a:pt x="10290762" y="648534"/>
                    <a:pt x="10291496" y="648534"/>
                    <a:pt x="10329254" y="648534"/>
                  </a:cubicBezTo>
                  <a:cubicBezTo>
                    <a:pt x="10329254" y="648552"/>
                    <a:pt x="10329254" y="650062"/>
                    <a:pt x="10329254" y="786887"/>
                  </a:cubicBezTo>
                  <a:cubicBezTo>
                    <a:pt x="10329264" y="786887"/>
                    <a:pt x="10329380" y="786887"/>
                    <a:pt x="10330774" y="786887"/>
                  </a:cubicBezTo>
                  <a:lnTo>
                    <a:pt x="10341414" y="786887"/>
                  </a:lnTo>
                  <a:cubicBezTo>
                    <a:pt x="10341414" y="782564"/>
                    <a:pt x="10341414" y="778240"/>
                    <a:pt x="10341414" y="773917"/>
                  </a:cubicBezTo>
                  <a:cubicBezTo>
                    <a:pt x="10343442" y="773917"/>
                    <a:pt x="10343442" y="773917"/>
                    <a:pt x="10345468" y="773917"/>
                  </a:cubicBezTo>
                  <a:cubicBezTo>
                    <a:pt x="10345468" y="778240"/>
                    <a:pt x="10345468" y="782564"/>
                    <a:pt x="10345468" y="786887"/>
                  </a:cubicBezTo>
                  <a:cubicBezTo>
                    <a:pt x="10355602" y="786887"/>
                    <a:pt x="10365736" y="786887"/>
                    <a:pt x="10375868" y="786887"/>
                  </a:cubicBezTo>
                  <a:cubicBezTo>
                    <a:pt x="10375868" y="776078"/>
                    <a:pt x="10375868" y="767431"/>
                    <a:pt x="10375868" y="756622"/>
                  </a:cubicBezTo>
                  <a:cubicBezTo>
                    <a:pt x="10379922" y="756622"/>
                    <a:pt x="10383976" y="756622"/>
                    <a:pt x="10388028" y="756622"/>
                  </a:cubicBezTo>
                  <a:lnTo>
                    <a:pt x="10400188" y="754461"/>
                  </a:lnTo>
                  <a:cubicBezTo>
                    <a:pt x="10402216" y="754461"/>
                    <a:pt x="10402216" y="756622"/>
                    <a:pt x="10404242" y="756622"/>
                  </a:cubicBezTo>
                  <a:lnTo>
                    <a:pt x="10414376" y="756622"/>
                  </a:lnTo>
                  <a:cubicBezTo>
                    <a:pt x="10414376" y="767431"/>
                    <a:pt x="10414376" y="778240"/>
                    <a:pt x="10414376" y="786887"/>
                  </a:cubicBezTo>
                  <a:cubicBezTo>
                    <a:pt x="10416402" y="786887"/>
                    <a:pt x="10418430" y="786887"/>
                    <a:pt x="10422482" y="786887"/>
                  </a:cubicBezTo>
                  <a:cubicBezTo>
                    <a:pt x="10422482" y="793373"/>
                    <a:pt x="10422482" y="799858"/>
                    <a:pt x="10422482" y="804182"/>
                  </a:cubicBezTo>
                  <a:lnTo>
                    <a:pt x="10431818" y="805087"/>
                  </a:lnTo>
                  <a:lnTo>
                    <a:pt x="10444776" y="805087"/>
                  </a:lnTo>
                  <a:cubicBezTo>
                    <a:pt x="10444776" y="799278"/>
                    <a:pt x="10444776" y="795106"/>
                    <a:pt x="10444776" y="789049"/>
                  </a:cubicBezTo>
                  <a:lnTo>
                    <a:pt x="10512732" y="789049"/>
                  </a:lnTo>
                  <a:lnTo>
                    <a:pt x="10512732" y="703796"/>
                  </a:lnTo>
                  <a:lnTo>
                    <a:pt x="10584740" y="703796"/>
                  </a:lnTo>
                  <a:lnTo>
                    <a:pt x="10584740" y="782564"/>
                  </a:lnTo>
                  <a:cubicBezTo>
                    <a:pt x="10585376" y="782564"/>
                    <a:pt x="10586010" y="782564"/>
                    <a:pt x="10586644" y="782564"/>
                  </a:cubicBezTo>
                  <a:lnTo>
                    <a:pt x="10587886" y="805087"/>
                  </a:lnTo>
                  <a:lnTo>
                    <a:pt x="10597562" y="805087"/>
                  </a:lnTo>
                  <a:cubicBezTo>
                    <a:pt x="10598098" y="797873"/>
                    <a:pt x="10598804" y="790219"/>
                    <a:pt x="10598804" y="782564"/>
                  </a:cubicBezTo>
                  <a:cubicBezTo>
                    <a:pt x="10600832" y="782564"/>
                    <a:pt x="10602858" y="782564"/>
                    <a:pt x="10604884" y="782564"/>
                  </a:cubicBezTo>
                  <a:lnTo>
                    <a:pt x="10606126" y="805087"/>
                  </a:lnTo>
                  <a:lnTo>
                    <a:pt x="10656748" y="805087"/>
                  </a:lnTo>
                  <a:lnTo>
                    <a:pt x="10656748" y="642059"/>
                  </a:lnTo>
                  <a:lnTo>
                    <a:pt x="10854076" y="642059"/>
                  </a:lnTo>
                  <a:lnTo>
                    <a:pt x="10854076" y="805087"/>
                  </a:lnTo>
                  <a:lnTo>
                    <a:pt x="10872772" y="805087"/>
                  </a:lnTo>
                  <a:lnTo>
                    <a:pt x="10872772" y="722394"/>
                  </a:lnTo>
                  <a:lnTo>
                    <a:pt x="10967892" y="722394"/>
                  </a:lnTo>
                  <a:cubicBezTo>
                    <a:pt x="10971967" y="616373"/>
                    <a:pt x="10975346" y="510899"/>
                    <a:pt x="10979823" y="404253"/>
                  </a:cubicBezTo>
                  <a:cubicBezTo>
                    <a:pt x="10969690" y="404253"/>
                    <a:pt x="10945370" y="391282"/>
                    <a:pt x="10967663" y="382635"/>
                  </a:cubicBezTo>
                  <a:cubicBezTo>
                    <a:pt x="10965635" y="380473"/>
                    <a:pt x="10963610" y="378311"/>
                    <a:pt x="10961583" y="378311"/>
                  </a:cubicBezTo>
                  <a:cubicBezTo>
                    <a:pt x="10961583" y="365341"/>
                    <a:pt x="10959555" y="363179"/>
                    <a:pt x="10969690" y="354532"/>
                  </a:cubicBezTo>
                  <a:cubicBezTo>
                    <a:pt x="10969690" y="350208"/>
                    <a:pt x="10969690" y="343723"/>
                    <a:pt x="10969690" y="337238"/>
                  </a:cubicBezTo>
                  <a:cubicBezTo>
                    <a:pt x="10973743" y="337238"/>
                    <a:pt x="10977796" y="337238"/>
                    <a:pt x="10983876" y="337238"/>
                  </a:cubicBezTo>
                  <a:cubicBezTo>
                    <a:pt x="10983876" y="328590"/>
                    <a:pt x="10983876" y="322105"/>
                    <a:pt x="10983876" y="315620"/>
                  </a:cubicBezTo>
                  <a:cubicBezTo>
                    <a:pt x="10983876" y="313458"/>
                    <a:pt x="10985903" y="313458"/>
                    <a:pt x="10985903" y="311296"/>
                  </a:cubicBezTo>
                  <a:cubicBezTo>
                    <a:pt x="10985903" y="285355"/>
                    <a:pt x="10985903" y="259414"/>
                    <a:pt x="10985903" y="233472"/>
                  </a:cubicBezTo>
                  <a:cubicBezTo>
                    <a:pt x="10985903" y="231310"/>
                    <a:pt x="10983876" y="229149"/>
                    <a:pt x="10983876" y="226987"/>
                  </a:cubicBezTo>
                  <a:cubicBezTo>
                    <a:pt x="10985903" y="224825"/>
                    <a:pt x="10987930" y="222663"/>
                    <a:pt x="10989956" y="220501"/>
                  </a:cubicBezTo>
                  <a:cubicBezTo>
                    <a:pt x="10989956" y="201045"/>
                    <a:pt x="10989956" y="181589"/>
                    <a:pt x="10989956" y="162133"/>
                  </a:cubicBezTo>
                  <a:cubicBezTo>
                    <a:pt x="10989956" y="159972"/>
                    <a:pt x="10989956" y="159972"/>
                    <a:pt x="10991983" y="157810"/>
                  </a:cubicBezTo>
                  <a:cubicBezTo>
                    <a:pt x="10991983" y="140516"/>
                    <a:pt x="10991983" y="121060"/>
                    <a:pt x="10991983" y="101604"/>
                  </a:cubicBezTo>
                  <a:cubicBezTo>
                    <a:pt x="10994010" y="92957"/>
                    <a:pt x="10994010" y="88633"/>
                    <a:pt x="10994010" y="82148"/>
                  </a:cubicBezTo>
                  <a:cubicBezTo>
                    <a:pt x="10998063" y="88633"/>
                    <a:pt x="10998063" y="92957"/>
                    <a:pt x="10998063" y="99442"/>
                  </a:cubicBezTo>
                  <a:cubicBezTo>
                    <a:pt x="11000090" y="121060"/>
                    <a:pt x="11000090" y="140516"/>
                    <a:pt x="11000090" y="157810"/>
                  </a:cubicBezTo>
                  <a:cubicBezTo>
                    <a:pt x="11002116" y="181589"/>
                    <a:pt x="11002116" y="201045"/>
                    <a:pt x="11002116" y="220501"/>
                  </a:cubicBezTo>
                  <a:cubicBezTo>
                    <a:pt x="11004143" y="222663"/>
                    <a:pt x="11006170" y="224825"/>
                    <a:pt x="11008196" y="226987"/>
                  </a:cubicBezTo>
                  <a:cubicBezTo>
                    <a:pt x="11008196" y="229149"/>
                    <a:pt x="11006170" y="231310"/>
                    <a:pt x="11006170" y="233472"/>
                  </a:cubicBezTo>
                  <a:cubicBezTo>
                    <a:pt x="11006170" y="259414"/>
                    <a:pt x="11006170" y="285355"/>
                    <a:pt x="11006170" y="311296"/>
                  </a:cubicBezTo>
                  <a:cubicBezTo>
                    <a:pt x="11006170" y="313458"/>
                    <a:pt x="11008196" y="313458"/>
                    <a:pt x="11008196" y="315620"/>
                  </a:cubicBezTo>
                  <a:cubicBezTo>
                    <a:pt x="11008196" y="322105"/>
                    <a:pt x="11008196" y="328590"/>
                    <a:pt x="11008196" y="337238"/>
                  </a:cubicBezTo>
                  <a:cubicBezTo>
                    <a:pt x="11012250" y="337238"/>
                    <a:pt x="11018330" y="337238"/>
                    <a:pt x="11022383" y="337238"/>
                  </a:cubicBezTo>
                  <a:cubicBezTo>
                    <a:pt x="11022383" y="343723"/>
                    <a:pt x="11022383" y="350208"/>
                    <a:pt x="11022383" y="354532"/>
                  </a:cubicBezTo>
                  <a:cubicBezTo>
                    <a:pt x="11030491" y="363179"/>
                    <a:pt x="11030491" y="363179"/>
                    <a:pt x="11030491" y="378311"/>
                  </a:cubicBezTo>
                  <a:cubicBezTo>
                    <a:pt x="11028463" y="378311"/>
                    <a:pt x="11026436" y="380473"/>
                    <a:pt x="11024411" y="382635"/>
                  </a:cubicBezTo>
                  <a:cubicBezTo>
                    <a:pt x="11044676" y="393444"/>
                    <a:pt x="11020356" y="402091"/>
                    <a:pt x="11012250" y="404253"/>
                  </a:cubicBezTo>
                  <a:cubicBezTo>
                    <a:pt x="11014276" y="488562"/>
                    <a:pt x="11018330" y="572871"/>
                    <a:pt x="11020356" y="657181"/>
                  </a:cubicBezTo>
                  <a:cubicBezTo>
                    <a:pt x="11042651" y="657181"/>
                    <a:pt x="11064943" y="657181"/>
                    <a:pt x="11085211" y="657181"/>
                  </a:cubicBezTo>
                  <a:cubicBezTo>
                    <a:pt x="11085211" y="683122"/>
                    <a:pt x="11085211" y="709063"/>
                    <a:pt x="11085211" y="732843"/>
                  </a:cubicBezTo>
                  <a:cubicBezTo>
                    <a:pt x="11089264" y="732843"/>
                    <a:pt x="11091291" y="732843"/>
                    <a:pt x="11093318" y="732843"/>
                  </a:cubicBezTo>
                  <a:cubicBezTo>
                    <a:pt x="11093318" y="730681"/>
                    <a:pt x="11095344" y="728519"/>
                    <a:pt x="11095344" y="726358"/>
                  </a:cubicBezTo>
                  <a:cubicBezTo>
                    <a:pt x="11097371" y="726358"/>
                    <a:pt x="11099398" y="726358"/>
                    <a:pt x="11101424" y="726358"/>
                  </a:cubicBezTo>
                  <a:cubicBezTo>
                    <a:pt x="11101424" y="728519"/>
                    <a:pt x="11101424" y="730681"/>
                    <a:pt x="11103452" y="735005"/>
                  </a:cubicBezTo>
                  <a:cubicBezTo>
                    <a:pt x="11107504" y="735005"/>
                    <a:pt x="11111558" y="735005"/>
                    <a:pt x="11115612" y="735005"/>
                  </a:cubicBezTo>
                  <a:cubicBezTo>
                    <a:pt x="11115612" y="732843"/>
                    <a:pt x="11115612" y="730681"/>
                    <a:pt x="11115612" y="728519"/>
                  </a:cubicBezTo>
                  <a:cubicBezTo>
                    <a:pt x="11123718" y="728519"/>
                    <a:pt x="11129798" y="728519"/>
                    <a:pt x="11137904" y="728519"/>
                  </a:cubicBezTo>
                  <a:cubicBezTo>
                    <a:pt x="11137904" y="730681"/>
                    <a:pt x="11137904" y="732843"/>
                    <a:pt x="11137904" y="735005"/>
                  </a:cubicBezTo>
                  <a:cubicBezTo>
                    <a:pt x="11143984" y="735005"/>
                    <a:pt x="11152092" y="735005"/>
                    <a:pt x="11158172" y="735005"/>
                  </a:cubicBezTo>
                  <a:cubicBezTo>
                    <a:pt x="11158172" y="750137"/>
                    <a:pt x="11158172" y="765270"/>
                    <a:pt x="11158172" y="780402"/>
                  </a:cubicBezTo>
                  <a:cubicBezTo>
                    <a:pt x="11162226" y="780402"/>
                    <a:pt x="11168306" y="780402"/>
                    <a:pt x="11172359" y="780402"/>
                  </a:cubicBezTo>
                  <a:cubicBezTo>
                    <a:pt x="11172359" y="776078"/>
                    <a:pt x="11172359" y="771755"/>
                    <a:pt x="11172359" y="767431"/>
                  </a:cubicBezTo>
                  <a:cubicBezTo>
                    <a:pt x="11178439" y="767431"/>
                    <a:pt x="11184519" y="767431"/>
                    <a:pt x="11188572" y="767431"/>
                  </a:cubicBezTo>
                  <a:cubicBezTo>
                    <a:pt x="11188572" y="706902"/>
                    <a:pt x="11188572" y="648534"/>
                    <a:pt x="11188572" y="588004"/>
                  </a:cubicBezTo>
                  <a:cubicBezTo>
                    <a:pt x="11190599" y="585842"/>
                    <a:pt x="11192626" y="583680"/>
                    <a:pt x="11194652" y="581518"/>
                  </a:cubicBezTo>
                  <a:cubicBezTo>
                    <a:pt x="11218972" y="581518"/>
                    <a:pt x="11243292" y="581518"/>
                    <a:pt x="11267614" y="581518"/>
                  </a:cubicBezTo>
                  <a:lnTo>
                    <a:pt x="11267614" y="590166"/>
                  </a:lnTo>
                  <a:lnTo>
                    <a:pt x="11277747" y="590166"/>
                  </a:lnTo>
                  <a:cubicBezTo>
                    <a:pt x="11277747" y="629078"/>
                    <a:pt x="11277747" y="667990"/>
                    <a:pt x="11277747" y="704740"/>
                  </a:cubicBezTo>
                  <a:cubicBezTo>
                    <a:pt x="11285854" y="704740"/>
                    <a:pt x="11291934" y="704740"/>
                    <a:pt x="11300040" y="704740"/>
                  </a:cubicBezTo>
                  <a:cubicBezTo>
                    <a:pt x="11300040" y="683122"/>
                    <a:pt x="11300040" y="661504"/>
                    <a:pt x="11300040" y="637725"/>
                  </a:cubicBezTo>
                  <a:cubicBezTo>
                    <a:pt x="11308147" y="637725"/>
                    <a:pt x="11318280" y="637725"/>
                    <a:pt x="11326388" y="637725"/>
                  </a:cubicBezTo>
                  <a:cubicBezTo>
                    <a:pt x="11328414" y="637725"/>
                    <a:pt x="11328414" y="635563"/>
                    <a:pt x="11330440" y="633401"/>
                  </a:cubicBezTo>
                  <a:lnTo>
                    <a:pt x="11338548" y="633401"/>
                  </a:lnTo>
                  <a:cubicBezTo>
                    <a:pt x="11340574" y="635563"/>
                    <a:pt x="11340574" y="637725"/>
                    <a:pt x="11342600" y="637725"/>
                  </a:cubicBezTo>
                  <a:cubicBezTo>
                    <a:pt x="11348680" y="637725"/>
                    <a:pt x="11356788" y="637725"/>
                    <a:pt x="11364895" y="637725"/>
                  </a:cubicBezTo>
                  <a:cubicBezTo>
                    <a:pt x="11364895" y="598813"/>
                    <a:pt x="11364895" y="559901"/>
                    <a:pt x="11364895" y="520989"/>
                  </a:cubicBezTo>
                  <a:cubicBezTo>
                    <a:pt x="11364908" y="520986"/>
                    <a:pt x="11365775" y="520822"/>
                    <a:pt x="11421642" y="510180"/>
                  </a:cubicBezTo>
                  <a:cubicBezTo>
                    <a:pt x="11421642" y="510187"/>
                    <a:pt x="11421642" y="510261"/>
                    <a:pt x="11421642" y="511261"/>
                  </a:cubicBezTo>
                  <a:lnTo>
                    <a:pt x="11421642" y="518827"/>
                  </a:lnTo>
                  <a:cubicBezTo>
                    <a:pt x="11421659" y="518827"/>
                    <a:pt x="11422303" y="518827"/>
                    <a:pt x="11447988" y="518827"/>
                  </a:cubicBezTo>
                  <a:cubicBezTo>
                    <a:pt x="11447988" y="518849"/>
                    <a:pt x="11447988" y="521220"/>
                    <a:pt x="11447988" y="773917"/>
                  </a:cubicBezTo>
                  <a:cubicBezTo>
                    <a:pt x="11454068" y="773917"/>
                    <a:pt x="11462175" y="773917"/>
                    <a:pt x="11470283" y="773917"/>
                  </a:cubicBezTo>
                  <a:cubicBezTo>
                    <a:pt x="11470283" y="771755"/>
                    <a:pt x="11470283" y="771755"/>
                    <a:pt x="11470283" y="769593"/>
                  </a:cubicBezTo>
                  <a:cubicBezTo>
                    <a:pt x="11474335" y="769593"/>
                    <a:pt x="11478388" y="769593"/>
                    <a:pt x="11482443" y="769593"/>
                  </a:cubicBezTo>
                  <a:cubicBezTo>
                    <a:pt x="11482443" y="771755"/>
                    <a:pt x="11482443" y="771755"/>
                    <a:pt x="11482443" y="773917"/>
                  </a:cubicBezTo>
                  <a:cubicBezTo>
                    <a:pt x="11490550" y="773917"/>
                    <a:pt x="11498655" y="773917"/>
                    <a:pt x="11506763" y="773917"/>
                  </a:cubicBezTo>
                  <a:cubicBezTo>
                    <a:pt x="11506763" y="769593"/>
                    <a:pt x="11506763" y="765270"/>
                    <a:pt x="11506763" y="760946"/>
                  </a:cubicBezTo>
                  <a:cubicBezTo>
                    <a:pt x="11516896" y="760946"/>
                    <a:pt x="11527030" y="760946"/>
                    <a:pt x="11535136" y="760946"/>
                  </a:cubicBezTo>
                  <a:cubicBezTo>
                    <a:pt x="11539190" y="756622"/>
                    <a:pt x="11543244" y="756622"/>
                    <a:pt x="11547296" y="756622"/>
                  </a:cubicBezTo>
                  <a:cubicBezTo>
                    <a:pt x="11553376" y="760946"/>
                    <a:pt x="11561484" y="760946"/>
                    <a:pt x="11567564" y="760946"/>
                  </a:cubicBezTo>
                  <a:cubicBezTo>
                    <a:pt x="11567564" y="754461"/>
                    <a:pt x="11567564" y="750137"/>
                    <a:pt x="11567564" y="743652"/>
                  </a:cubicBezTo>
                  <a:lnTo>
                    <a:pt x="11575671" y="743652"/>
                  </a:lnTo>
                  <a:cubicBezTo>
                    <a:pt x="11575671" y="739328"/>
                    <a:pt x="11575671" y="735005"/>
                    <a:pt x="11575671" y="730681"/>
                  </a:cubicBezTo>
                  <a:cubicBezTo>
                    <a:pt x="11593911" y="730681"/>
                    <a:pt x="11614178" y="730681"/>
                    <a:pt x="11632418" y="730681"/>
                  </a:cubicBezTo>
                  <a:cubicBezTo>
                    <a:pt x="11632418" y="719872"/>
                    <a:pt x="11632418" y="711225"/>
                    <a:pt x="11632418" y="700416"/>
                  </a:cubicBezTo>
                  <a:cubicBezTo>
                    <a:pt x="11638498" y="700416"/>
                    <a:pt x="11644578" y="700416"/>
                    <a:pt x="11650658" y="700416"/>
                  </a:cubicBezTo>
                  <a:cubicBezTo>
                    <a:pt x="11650658" y="698254"/>
                    <a:pt x="11650658" y="696093"/>
                    <a:pt x="11650658" y="693931"/>
                  </a:cubicBezTo>
                  <a:cubicBezTo>
                    <a:pt x="11654711" y="693931"/>
                    <a:pt x="11658764" y="693931"/>
                    <a:pt x="11662818" y="693931"/>
                  </a:cubicBezTo>
                  <a:cubicBezTo>
                    <a:pt x="11662818" y="696093"/>
                    <a:pt x="11662818" y="698254"/>
                    <a:pt x="11662818" y="700416"/>
                  </a:cubicBezTo>
                  <a:cubicBezTo>
                    <a:pt x="11668898" y="700416"/>
                    <a:pt x="11672951" y="700416"/>
                    <a:pt x="11679031" y="700416"/>
                  </a:cubicBezTo>
                  <a:cubicBezTo>
                    <a:pt x="11679031" y="715549"/>
                    <a:pt x="11679031" y="732843"/>
                    <a:pt x="11679031" y="750137"/>
                  </a:cubicBezTo>
                  <a:cubicBezTo>
                    <a:pt x="11689164" y="750137"/>
                    <a:pt x="11701326" y="750137"/>
                    <a:pt x="11711459" y="750137"/>
                  </a:cubicBezTo>
                  <a:cubicBezTo>
                    <a:pt x="11711459" y="741490"/>
                    <a:pt x="11711459" y="732843"/>
                    <a:pt x="11711459" y="724196"/>
                  </a:cubicBezTo>
                  <a:cubicBezTo>
                    <a:pt x="11723619" y="724196"/>
                    <a:pt x="11737806" y="724196"/>
                    <a:pt x="11749966" y="724196"/>
                  </a:cubicBezTo>
                  <a:cubicBezTo>
                    <a:pt x="11749966" y="713387"/>
                    <a:pt x="11749966" y="704740"/>
                    <a:pt x="11749966" y="693931"/>
                  </a:cubicBezTo>
                  <a:cubicBezTo>
                    <a:pt x="11766180" y="693931"/>
                    <a:pt x="11782392" y="693931"/>
                    <a:pt x="11798607" y="693931"/>
                  </a:cubicBezTo>
                  <a:cubicBezTo>
                    <a:pt x="11798607" y="693960"/>
                    <a:pt x="11798607" y="695735"/>
                    <a:pt x="11798607" y="805087"/>
                  </a:cubicBezTo>
                  <a:lnTo>
                    <a:pt x="11798607" y="818866"/>
                  </a:lnTo>
                  <a:lnTo>
                    <a:pt x="11864482" y="818866"/>
                  </a:lnTo>
                  <a:lnTo>
                    <a:pt x="11864482" y="924638"/>
                  </a:lnTo>
                  <a:lnTo>
                    <a:pt x="11864482" y="947885"/>
                  </a:lnTo>
                  <a:lnTo>
                    <a:pt x="11879442" y="947885"/>
                  </a:lnTo>
                  <a:cubicBezTo>
                    <a:pt x="11879442" y="947885"/>
                    <a:pt x="11879442" y="947885"/>
                    <a:pt x="11879442" y="946723"/>
                  </a:cubicBezTo>
                  <a:lnTo>
                    <a:pt x="11879442" y="938587"/>
                  </a:lnTo>
                  <a:cubicBezTo>
                    <a:pt x="11879442" y="938587"/>
                    <a:pt x="11879442" y="938587"/>
                    <a:pt x="11924022" y="938587"/>
                  </a:cubicBezTo>
                  <a:cubicBezTo>
                    <a:pt x="11924022" y="938587"/>
                    <a:pt x="11924022" y="938587"/>
                    <a:pt x="11924022" y="959508"/>
                  </a:cubicBezTo>
                  <a:cubicBezTo>
                    <a:pt x="11924022" y="959508"/>
                    <a:pt x="11924022" y="959508"/>
                    <a:pt x="11926250" y="960671"/>
                  </a:cubicBezTo>
                  <a:lnTo>
                    <a:pt x="11941854" y="968807"/>
                  </a:lnTo>
                  <a:cubicBezTo>
                    <a:pt x="11941854" y="968807"/>
                    <a:pt x="11941854" y="968807"/>
                    <a:pt x="11941854" y="999027"/>
                  </a:cubicBezTo>
                  <a:cubicBezTo>
                    <a:pt x="11941854" y="999027"/>
                    <a:pt x="11941854" y="999027"/>
                    <a:pt x="11943247" y="999609"/>
                  </a:cubicBezTo>
                  <a:lnTo>
                    <a:pt x="11952999" y="1003677"/>
                  </a:lnTo>
                  <a:cubicBezTo>
                    <a:pt x="11952999" y="1003677"/>
                    <a:pt x="11952999" y="1003677"/>
                    <a:pt x="11952999" y="1002515"/>
                  </a:cubicBezTo>
                  <a:lnTo>
                    <a:pt x="11952999" y="994378"/>
                  </a:lnTo>
                  <a:cubicBezTo>
                    <a:pt x="11952999" y="994378"/>
                    <a:pt x="11952999" y="994378"/>
                    <a:pt x="11954114" y="994378"/>
                  </a:cubicBezTo>
                  <a:lnTo>
                    <a:pt x="11961915" y="994378"/>
                  </a:lnTo>
                  <a:cubicBezTo>
                    <a:pt x="11961915" y="994378"/>
                    <a:pt x="11961915" y="994378"/>
                    <a:pt x="11961915" y="993506"/>
                  </a:cubicBezTo>
                  <a:lnTo>
                    <a:pt x="11961915" y="987404"/>
                  </a:lnTo>
                  <a:cubicBezTo>
                    <a:pt x="11961915" y="987404"/>
                    <a:pt x="11961915" y="987404"/>
                    <a:pt x="11960800" y="987404"/>
                  </a:cubicBezTo>
                  <a:lnTo>
                    <a:pt x="11952999" y="987404"/>
                  </a:lnTo>
                  <a:cubicBezTo>
                    <a:pt x="11952999" y="987404"/>
                    <a:pt x="11952999" y="987404"/>
                    <a:pt x="11952999" y="986242"/>
                  </a:cubicBezTo>
                  <a:lnTo>
                    <a:pt x="11952999" y="978106"/>
                  </a:lnTo>
                  <a:cubicBezTo>
                    <a:pt x="11952999" y="978106"/>
                    <a:pt x="11952999" y="978106"/>
                    <a:pt x="11954114" y="978106"/>
                  </a:cubicBezTo>
                  <a:lnTo>
                    <a:pt x="11961915" y="978106"/>
                  </a:lnTo>
                  <a:cubicBezTo>
                    <a:pt x="11961915" y="978106"/>
                    <a:pt x="11961915" y="978106"/>
                    <a:pt x="11961915" y="976943"/>
                  </a:cubicBezTo>
                  <a:lnTo>
                    <a:pt x="11961915" y="968807"/>
                  </a:lnTo>
                  <a:cubicBezTo>
                    <a:pt x="11961915" y="968807"/>
                    <a:pt x="11961915" y="968807"/>
                    <a:pt x="11960800" y="968807"/>
                  </a:cubicBezTo>
                  <a:lnTo>
                    <a:pt x="11952999" y="968807"/>
                  </a:lnTo>
                  <a:cubicBezTo>
                    <a:pt x="11952999" y="968807"/>
                    <a:pt x="11952999" y="968807"/>
                    <a:pt x="11952999" y="967645"/>
                  </a:cubicBezTo>
                  <a:lnTo>
                    <a:pt x="11952999" y="959508"/>
                  </a:lnTo>
                  <a:cubicBezTo>
                    <a:pt x="11952999" y="959508"/>
                    <a:pt x="11952999" y="959508"/>
                    <a:pt x="11954114" y="959508"/>
                  </a:cubicBezTo>
                  <a:lnTo>
                    <a:pt x="11961915" y="959508"/>
                  </a:lnTo>
                  <a:cubicBezTo>
                    <a:pt x="11961915" y="959508"/>
                    <a:pt x="11961915" y="959508"/>
                    <a:pt x="11961915" y="958637"/>
                  </a:cubicBezTo>
                  <a:lnTo>
                    <a:pt x="11961915" y="952535"/>
                  </a:lnTo>
                  <a:cubicBezTo>
                    <a:pt x="11961915" y="952535"/>
                    <a:pt x="11961915" y="952535"/>
                    <a:pt x="11960800" y="952535"/>
                  </a:cubicBezTo>
                  <a:lnTo>
                    <a:pt x="11952999" y="952535"/>
                  </a:lnTo>
                  <a:cubicBezTo>
                    <a:pt x="11952999" y="952535"/>
                    <a:pt x="11952999" y="952535"/>
                    <a:pt x="11952999" y="951372"/>
                  </a:cubicBezTo>
                  <a:lnTo>
                    <a:pt x="11952999" y="943236"/>
                  </a:lnTo>
                  <a:cubicBezTo>
                    <a:pt x="11952999" y="943236"/>
                    <a:pt x="11952999" y="943236"/>
                    <a:pt x="11954114" y="943236"/>
                  </a:cubicBezTo>
                  <a:lnTo>
                    <a:pt x="11961915" y="943236"/>
                  </a:lnTo>
                  <a:cubicBezTo>
                    <a:pt x="11961915" y="943236"/>
                    <a:pt x="11961915" y="943236"/>
                    <a:pt x="11961915" y="942074"/>
                  </a:cubicBezTo>
                  <a:lnTo>
                    <a:pt x="11961915" y="933937"/>
                  </a:lnTo>
                  <a:cubicBezTo>
                    <a:pt x="11961915" y="933937"/>
                    <a:pt x="11961915" y="933937"/>
                    <a:pt x="11960800" y="933937"/>
                  </a:cubicBezTo>
                  <a:lnTo>
                    <a:pt x="11952999" y="933937"/>
                  </a:lnTo>
                  <a:cubicBezTo>
                    <a:pt x="11952999" y="933937"/>
                    <a:pt x="11952999" y="933937"/>
                    <a:pt x="11952999" y="933066"/>
                  </a:cubicBezTo>
                  <a:lnTo>
                    <a:pt x="11952999" y="926963"/>
                  </a:lnTo>
                  <a:cubicBezTo>
                    <a:pt x="11952999" y="926963"/>
                    <a:pt x="11952999" y="926963"/>
                    <a:pt x="11954114" y="926963"/>
                  </a:cubicBezTo>
                  <a:lnTo>
                    <a:pt x="11961915" y="926963"/>
                  </a:lnTo>
                  <a:cubicBezTo>
                    <a:pt x="11961915" y="926963"/>
                    <a:pt x="11961915" y="926963"/>
                    <a:pt x="11961915" y="925801"/>
                  </a:cubicBezTo>
                  <a:lnTo>
                    <a:pt x="11961915" y="917665"/>
                  </a:lnTo>
                  <a:cubicBezTo>
                    <a:pt x="11961915" y="917665"/>
                    <a:pt x="11961915" y="917665"/>
                    <a:pt x="11960800" y="917665"/>
                  </a:cubicBezTo>
                  <a:lnTo>
                    <a:pt x="11952999" y="917665"/>
                  </a:lnTo>
                  <a:cubicBezTo>
                    <a:pt x="11952999" y="917665"/>
                    <a:pt x="11952999" y="917665"/>
                    <a:pt x="11952999" y="916503"/>
                  </a:cubicBezTo>
                  <a:lnTo>
                    <a:pt x="11952999" y="908366"/>
                  </a:lnTo>
                  <a:cubicBezTo>
                    <a:pt x="11952999" y="908366"/>
                    <a:pt x="11952999" y="908366"/>
                    <a:pt x="11954114" y="908366"/>
                  </a:cubicBezTo>
                  <a:lnTo>
                    <a:pt x="11961915" y="908366"/>
                  </a:lnTo>
                  <a:cubicBezTo>
                    <a:pt x="11961915" y="908366"/>
                    <a:pt x="11961915" y="908366"/>
                    <a:pt x="11961915" y="907204"/>
                  </a:cubicBezTo>
                  <a:lnTo>
                    <a:pt x="11961915" y="899068"/>
                  </a:lnTo>
                  <a:cubicBezTo>
                    <a:pt x="11961915" y="899068"/>
                    <a:pt x="11961915" y="899068"/>
                    <a:pt x="11960800" y="899068"/>
                  </a:cubicBezTo>
                  <a:lnTo>
                    <a:pt x="11952999" y="899068"/>
                  </a:lnTo>
                  <a:cubicBezTo>
                    <a:pt x="11952999" y="899068"/>
                    <a:pt x="11952999" y="899068"/>
                    <a:pt x="11952999" y="898196"/>
                  </a:cubicBezTo>
                  <a:lnTo>
                    <a:pt x="11952999" y="892094"/>
                  </a:lnTo>
                  <a:cubicBezTo>
                    <a:pt x="11952999" y="892094"/>
                    <a:pt x="11952999" y="892094"/>
                    <a:pt x="11954114" y="892094"/>
                  </a:cubicBezTo>
                  <a:lnTo>
                    <a:pt x="11961915" y="892094"/>
                  </a:lnTo>
                  <a:cubicBezTo>
                    <a:pt x="11961915" y="892094"/>
                    <a:pt x="11961915" y="892094"/>
                    <a:pt x="11961915" y="890931"/>
                  </a:cubicBezTo>
                  <a:lnTo>
                    <a:pt x="11961915" y="882795"/>
                  </a:lnTo>
                  <a:cubicBezTo>
                    <a:pt x="11961915" y="882795"/>
                    <a:pt x="11961915" y="882795"/>
                    <a:pt x="11960800" y="882795"/>
                  </a:cubicBezTo>
                  <a:lnTo>
                    <a:pt x="11952999" y="882795"/>
                  </a:lnTo>
                  <a:cubicBezTo>
                    <a:pt x="11952999" y="882795"/>
                    <a:pt x="11952999" y="882795"/>
                    <a:pt x="11952999" y="881633"/>
                  </a:cubicBezTo>
                  <a:lnTo>
                    <a:pt x="11952999" y="873496"/>
                  </a:lnTo>
                  <a:cubicBezTo>
                    <a:pt x="11952999" y="873496"/>
                    <a:pt x="11952999" y="873496"/>
                    <a:pt x="11954114" y="873496"/>
                  </a:cubicBezTo>
                  <a:lnTo>
                    <a:pt x="11961915" y="873496"/>
                  </a:lnTo>
                  <a:cubicBezTo>
                    <a:pt x="11961915" y="873496"/>
                    <a:pt x="11961915" y="873496"/>
                    <a:pt x="11961915" y="872625"/>
                  </a:cubicBezTo>
                  <a:lnTo>
                    <a:pt x="11961915" y="866523"/>
                  </a:lnTo>
                  <a:cubicBezTo>
                    <a:pt x="11961915" y="866523"/>
                    <a:pt x="11961915" y="866523"/>
                    <a:pt x="11960800" y="866523"/>
                  </a:cubicBezTo>
                  <a:lnTo>
                    <a:pt x="11952999" y="866523"/>
                  </a:lnTo>
                  <a:cubicBezTo>
                    <a:pt x="11952999" y="866523"/>
                    <a:pt x="11952999" y="866523"/>
                    <a:pt x="11952999" y="865360"/>
                  </a:cubicBezTo>
                  <a:lnTo>
                    <a:pt x="11952999" y="857224"/>
                  </a:lnTo>
                  <a:cubicBezTo>
                    <a:pt x="11952999" y="857224"/>
                    <a:pt x="11952999" y="857224"/>
                    <a:pt x="11954114" y="857224"/>
                  </a:cubicBezTo>
                  <a:lnTo>
                    <a:pt x="11961915" y="857224"/>
                  </a:lnTo>
                  <a:cubicBezTo>
                    <a:pt x="11961915" y="857224"/>
                    <a:pt x="11961915" y="857224"/>
                    <a:pt x="11961915" y="856062"/>
                  </a:cubicBezTo>
                  <a:lnTo>
                    <a:pt x="11961915" y="847925"/>
                  </a:lnTo>
                  <a:cubicBezTo>
                    <a:pt x="11961915" y="847925"/>
                    <a:pt x="11961915" y="847925"/>
                    <a:pt x="11960800" y="847925"/>
                  </a:cubicBezTo>
                  <a:lnTo>
                    <a:pt x="11952999" y="847925"/>
                  </a:lnTo>
                  <a:cubicBezTo>
                    <a:pt x="11952999" y="847925"/>
                    <a:pt x="11952999" y="847925"/>
                    <a:pt x="11952999" y="846763"/>
                  </a:cubicBezTo>
                  <a:lnTo>
                    <a:pt x="11952999" y="838627"/>
                  </a:lnTo>
                  <a:cubicBezTo>
                    <a:pt x="11952999" y="838627"/>
                    <a:pt x="11952999" y="838627"/>
                    <a:pt x="11954114" y="838627"/>
                  </a:cubicBezTo>
                  <a:lnTo>
                    <a:pt x="11961915" y="838627"/>
                  </a:lnTo>
                  <a:cubicBezTo>
                    <a:pt x="11961915" y="838627"/>
                    <a:pt x="11961915" y="838627"/>
                    <a:pt x="11961915" y="837755"/>
                  </a:cubicBezTo>
                  <a:lnTo>
                    <a:pt x="11961915" y="831653"/>
                  </a:lnTo>
                  <a:cubicBezTo>
                    <a:pt x="11961915" y="831653"/>
                    <a:pt x="11961915" y="831653"/>
                    <a:pt x="11960800" y="831653"/>
                  </a:cubicBezTo>
                  <a:lnTo>
                    <a:pt x="11952999" y="831653"/>
                  </a:lnTo>
                  <a:cubicBezTo>
                    <a:pt x="11952999" y="831653"/>
                    <a:pt x="11952999" y="831653"/>
                    <a:pt x="11952999" y="830491"/>
                  </a:cubicBezTo>
                  <a:lnTo>
                    <a:pt x="11952999" y="822354"/>
                  </a:lnTo>
                  <a:cubicBezTo>
                    <a:pt x="11952999" y="822354"/>
                    <a:pt x="11952999" y="822354"/>
                    <a:pt x="11954114" y="822354"/>
                  </a:cubicBezTo>
                  <a:lnTo>
                    <a:pt x="11961915" y="822354"/>
                  </a:lnTo>
                  <a:cubicBezTo>
                    <a:pt x="11961915" y="822354"/>
                    <a:pt x="11961915" y="822354"/>
                    <a:pt x="11961915" y="821192"/>
                  </a:cubicBezTo>
                  <a:lnTo>
                    <a:pt x="11961915" y="813056"/>
                  </a:lnTo>
                  <a:cubicBezTo>
                    <a:pt x="11961915" y="813056"/>
                    <a:pt x="11961915" y="813056"/>
                    <a:pt x="11960800" y="813056"/>
                  </a:cubicBezTo>
                  <a:lnTo>
                    <a:pt x="11952999" y="813056"/>
                  </a:lnTo>
                  <a:cubicBezTo>
                    <a:pt x="11952999" y="813056"/>
                    <a:pt x="11952999" y="813056"/>
                    <a:pt x="11952999" y="811893"/>
                  </a:cubicBezTo>
                  <a:lnTo>
                    <a:pt x="11952999" y="803757"/>
                  </a:lnTo>
                  <a:cubicBezTo>
                    <a:pt x="11952999" y="803757"/>
                    <a:pt x="11952999" y="803757"/>
                    <a:pt x="11954114" y="803757"/>
                  </a:cubicBezTo>
                  <a:lnTo>
                    <a:pt x="11961915" y="803757"/>
                  </a:lnTo>
                  <a:cubicBezTo>
                    <a:pt x="11961915" y="803757"/>
                    <a:pt x="11961915" y="803757"/>
                    <a:pt x="11961915" y="802885"/>
                  </a:cubicBezTo>
                  <a:lnTo>
                    <a:pt x="11961915" y="796783"/>
                  </a:lnTo>
                  <a:cubicBezTo>
                    <a:pt x="11961915" y="796783"/>
                    <a:pt x="11961915" y="796783"/>
                    <a:pt x="11960800" y="796783"/>
                  </a:cubicBezTo>
                  <a:lnTo>
                    <a:pt x="11952999" y="796783"/>
                  </a:lnTo>
                  <a:cubicBezTo>
                    <a:pt x="11952999" y="796783"/>
                    <a:pt x="11952999" y="796783"/>
                    <a:pt x="11952999" y="795621"/>
                  </a:cubicBezTo>
                  <a:lnTo>
                    <a:pt x="11952999" y="787484"/>
                  </a:lnTo>
                  <a:cubicBezTo>
                    <a:pt x="11952999" y="787484"/>
                    <a:pt x="11952999" y="787484"/>
                    <a:pt x="11954114" y="787484"/>
                  </a:cubicBezTo>
                  <a:lnTo>
                    <a:pt x="11961915" y="787484"/>
                  </a:lnTo>
                  <a:cubicBezTo>
                    <a:pt x="11961915" y="787484"/>
                    <a:pt x="11961915" y="787484"/>
                    <a:pt x="11960800" y="785741"/>
                  </a:cubicBezTo>
                  <a:lnTo>
                    <a:pt x="11952999" y="773537"/>
                  </a:lnTo>
                  <a:cubicBezTo>
                    <a:pt x="11952999" y="773537"/>
                    <a:pt x="11952999" y="773537"/>
                    <a:pt x="11952999" y="736342"/>
                  </a:cubicBezTo>
                  <a:cubicBezTo>
                    <a:pt x="11952999" y="736342"/>
                    <a:pt x="11952999" y="736342"/>
                    <a:pt x="12102343" y="736342"/>
                  </a:cubicBezTo>
                  <a:cubicBezTo>
                    <a:pt x="12102343" y="736342"/>
                    <a:pt x="12102343" y="736342"/>
                    <a:pt x="12115716" y="757264"/>
                  </a:cubicBezTo>
                  <a:cubicBezTo>
                    <a:pt x="12115716" y="757264"/>
                    <a:pt x="12115716" y="757264"/>
                    <a:pt x="12115716" y="803757"/>
                  </a:cubicBezTo>
                  <a:cubicBezTo>
                    <a:pt x="12115716" y="803757"/>
                    <a:pt x="12115716" y="803757"/>
                    <a:pt x="12114602" y="803757"/>
                  </a:cubicBezTo>
                  <a:lnTo>
                    <a:pt x="12106800" y="803757"/>
                  </a:lnTo>
                  <a:cubicBezTo>
                    <a:pt x="12106800" y="803757"/>
                    <a:pt x="12106800" y="803757"/>
                    <a:pt x="12106800" y="804919"/>
                  </a:cubicBezTo>
                  <a:lnTo>
                    <a:pt x="12106800" y="813056"/>
                  </a:lnTo>
                  <a:cubicBezTo>
                    <a:pt x="12106800" y="813056"/>
                    <a:pt x="12106800" y="813056"/>
                    <a:pt x="12107915" y="813056"/>
                  </a:cubicBezTo>
                  <a:lnTo>
                    <a:pt x="12115716" y="813056"/>
                  </a:lnTo>
                  <a:cubicBezTo>
                    <a:pt x="12115716" y="813056"/>
                    <a:pt x="12115716" y="813056"/>
                    <a:pt x="12115716" y="814218"/>
                  </a:cubicBezTo>
                  <a:lnTo>
                    <a:pt x="12115716" y="822354"/>
                  </a:lnTo>
                  <a:cubicBezTo>
                    <a:pt x="12115716" y="822354"/>
                    <a:pt x="12115716" y="822354"/>
                    <a:pt x="12114602" y="822354"/>
                  </a:cubicBezTo>
                  <a:lnTo>
                    <a:pt x="12106800" y="822354"/>
                  </a:lnTo>
                  <a:cubicBezTo>
                    <a:pt x="12106800" y="822354"/>
                    <a:pt x="12106800" y="822354"/>
                    <a:pt x="12106800" y="823516"/>
                  </a:cubicBezTo>
                  <a:lnTo>
                    <a:pt x="12106800" y="831653"/>
                  </a:lnTo>
                  <a:cubicBezTo>
                    <a:pt x="12106800" y="831653"/>
                    <a:pt x="12106800" y="831653"/>
                    <a:pt x="12107915" y="831653"/>
                  </a:cubicBezTo>
                  <a:lnTo>
                    <a:pt x="12115716" y="831653"/>
                  </a:lnTo>
                  <a:cubicBezTo>
                    <a:pt x="12115716" y="831653"/>
                    <a:pt x="12115716" y="831653"/>
                    <a:pt x="12115716" y="832525"/>
                  </a:cubicBezTo>
                  <a:lnTo>
                    <a:pt x="12115716" y="838627"/>
                  </a:lnTo>
                  <a:cubicBezTo>
                    <a:pt x="12115716" y="838627"/>
                    <a:pt x="12115716" y="838627"/>
                    <a:pt x="12114602" y="838627"/>
                  </a:cubicBezTo>
                  <a:lnTo>
                    <a:pt x="12106800" y="838627"/>
                  </a:lnTo>
                  <a:cubicBezTo>
                    <a:pt x="12106800" y="838627"/>
                    <a:pt x="12106800" y="838627"/>
                    <a:pt x="12106800" y="839789"/>
                  </a:cubicBezTo>
                  <a:lnTo>
                    <a:pt x="12106800" y="847925"/>
                  </a:lnTo>
                  <a:cubicBezTo>
                    <a:pt x="12106800" y="847925"/>
                    <a:pt x="12106800" y="847925"/>
                    <a:pt x="12107915" y="847925"/>
                  </a:cubicBezTo>
                  <a:lnTo>
                    <a:pt x="12115716" y="847925"/>
                  </a:lnTo>
                  <a:cubicBezTo>
                    <a:pt x="12115716" y="847925"/>
                    <a:pt x="12115716" y="847925"/>
                    <a:pt x="12115716" y="849088"/>
                  </a:cubicBezTo>
                  <a:lnTo>
                    <a:pt x="12115716" y="857224"/>
                  </a:lnTo>
                  <a:cubicBezTo>
                    <a:pt x="12115716" y="857224"/>
                    <a:pt x="12115716" y="857224"/>
                    <a:pt x="12114602" y="857224"/>
                  </a:cubicBezTo>
                  <a:lnTo>
                    <a:pt x="12106800" y="857224"/>
                  </a:lnTo>
                  <a:cubicBezTo>
                    <a:pt x="12106800" y="857224"/>
                    <a:pt x="12106800" y="857224"/>
                    <a:pt x="12106800" y="858386"/>
                  </a:cubicBezTo>
                  <a:lnTo>
                    <a:pt x="12106800" y="866523"/>
                  </a:lnTo>
                  <a:cubicBezTo>
                    <a:pt x="12106800" y="866523"/>
                    <a:pt x="12106800" y="866523"/>
                    <a:pt x="12107915" y="866523"/>
                  </a:cubicBezTo>
                  <a:lnTo>
                    <a:pt x="12115716" y="866523"/>
                  </a:lnTo>
                  <a:cubicBezTo>
                    <a:pt x="12115716" y="866523"/>
                    <a:pt x="12115716" y="866523"/>
                    <a:pt x="12115716" y="867394"/>
                  </a:cubicBezTo>
                  <a:lnTo>
                    <a:pt x="12115716" y="873496"/>
                  </a:lnTo>
                  <a:cubicBezTo>
                    <a:pt x="12115716" y="873496"/>
                    <a:pt x="12115716" y="873496"/>
                    <a:pt x="12114602" y="873496"/>
                  </a:cubicBezTo>
                  <a:lnTo>
                    <a:pt x="12106800" y="873496"/>
                  </a:lnTo>
                  <a:cubicBezTo>
                    <a:pt x="12106800" y="873496"/>
                    <a:pt x="12106800" y="873496"/>
                    <a:pt x="12106800" y="874659"/>
                  </a:cubicBezTo>
                  <a:lnTo>
                    <a:pt x="12106800" y="882795"/>
                  </a:lnTo>
                  <a:cubicBezTo>
                    <a:pt x="12106800" y="882795"/>
                    <a:pt x="12106800" y="882795"/>
                    <a:pt x="12107915" y="882795"/>
                  </a:cubicBezTo>
                  <a:lnTo>
                    <a:pt x="12115716" y="882795"/>
                  </a:lnTo>
                  <a:cubicBezTo>
                    <a:pt x="12115716" y="882795"/>
                    <a:pt x="12115716" y="882795"/>
                    <a:pt x="12115716" y="883957"/>
                  </a:cubicBezTo>
                  <a:lnTo>
                    <a:pt x="12115716" y="892094"/>
                  </a:lnTo>
                  <a:cubicBezTo>
                    <a:pt x="12115716" y="892094"/>
                    <a:pt x="12115716" y="892094"/>
                    <a:pt x="12114602" y="892094"/>
                  </a:cubicBezTo>
                  <a:lnTo>
                    <a:pt x="12106800" y="892094"/>
                  </a:lnTo>
                  <a:cubicBezTo>
                    <a:pt x="12106800" y="892094"/>
                    <a:pt x="12106800" y="892094"/>
                    <a:pt x="12106800" y="892965"/>
                  </a:cubicBezTo>
                  <a:lnTo>
                    <a:pt x="12106800" y="899068"/>
                  </a:lnTo>
                  <a:cubicBezTo>
                    <a:pt x="12106800" y="899068"/>
                    <a:pt x="12106800" y="899068"/>
                    <a:pt x="12107915" y="899068"/>
                  </a:cubicBezTo>
                  <a:lnTo>
                    <a:pt x="12115716" y="899068"/>
                  </a:lnTo>
                  <a:cubicBezTo>
                    <a:pt x="12115716" y="899068"/>
                    <a:pt x="12115716" y="899068"/>
                    <a:pt x="12115716" y="900230"/>
                  </a:cubicBezTo>
                  <a:lnTo>
                    <a:pt x="12115716" y="908366"/>
                  </a:lnTo>
                  <a:cubicBezTo>
                    <a:pt x="12115716" y="908366"/>
                    <a:pt x="12115716" y="908366"/>
                    <a:pt x="12114602" y="908366"/>
                  </a:cubicBezTo>
                  <a:lnTo>
                    <a:pt x="12106800" y="908366"/>
                  </a:lnTo>
                  <a:cubicBezTo>
                    <a:pt x="12106800" y="908366"/>
                    <a:pt x="12106800" y="908366"/>
                    <a:pt x="12106800" y="909528"/>
                  </a:cubicBezTo>
                  <a:lnTo>
                    <a:pt x="12106800" y="917665"/>
                  </a:lnTo>
                  <a:cubicBezTo>
                    <a:pt x="12106800" y="917665"/>
                    <a:pt x="12106800" y="917665"/>
                    <a:pt x="12107915" y="917665"/>
                  </a:cubicBezTo>
                  <a:lnTo>
                    <a:pt x="12115716" y="917665"/>
                  </a:lnTo>
                  <a:cubicBezTo>
                    <a:pt x="12115716" y="917665"/>
                    <a:pt x="12115716" y="917665"/>
                    <a:pt x="12115716" y="918827"/>
                  </a:cubicBezTo>
                  <a:lnTo>
                    <a:pt x="12115716" y="926963"/>
                  </a:lnTo>
                  <a:cubicBezTo>
                    <a:pt x="12115716" y="926963"/>
                    <a:pt x="12115716" y="926963"/>
                    <a:pt x="12114602" y="926963"/>
                  </a:cubicBezTo>
                  <a:lnTo>
                    <a:pt x="12106800" y="926963"/>
                  </a:lnTo>
                  <a:cubicBezTo>
                    <a:pt x="12106800" y="926963"/>
                    <a:pt x="12106800" y="926963"/>
                    <a:pt x="12106800" y="927835"/>
                  </a:cubicBezTo>
                  <a:lnTo>
                    <a:pt x="12106800" y="933937"/>
                  </a:lnTo>
                  <a:cubicBezTo>
                    <a:pt x="12106800" y="933937"/>
                    <a:pt x="12106800" y="933937"/>
                    <a:pt x="12107915" y="933937"/>
                  </a:cubicBezTo>
                  <a:lnTo>
                    <a:pt x="12115716" y="933937"/>
                  </a:lnTo>
                  <a:cubicBezTo>
                    <a:pt x="12115716" y="933937"/>
                    <a:pt x="12115716" y="933937"/>
                    <a:pt x="12115716" y="935100"/>
                  </a:cubicBezTo>
                  <a:lnTo>
                    <a:pt x="12115716" y="943236"/>
                  </a:lnTo>
                  <a:cubicBezTo>
                    <a:pt x="12115716" y="943236"/>
                    <a:pt x="12115716" y="943236"/>
                    <a:pt x="12114602" y="943236"/>
                  </a:cubicBezTo>
                  <a:lnTo>
                    <a:pt x="12106800" y="943236"/>
                  </a:lnTo>
                  <a:cubicBezTo>
                    <a:pt x="12106800" y="943236"/>
                    <a:pt x="12106800" y="943236"/>
                    <a:pt x="12106800" y="944398"/>
                  </a:cubicBezTo>
                  <a:lnTo>
                    <a:pt x="12106800" y="952535"/>
                  </a:lnTo>
                  <a:cubicBezTo>
                    <a:pt x="12106800" y="952535"/>
                    <a:pt x="12106800" y="952535"/>
                    <a:pt x="12107915" y="952535"/>
                  </a:cubicBezTo>
                  <a:lnTo>
                    <a:pt x="12115716" y="952535"/>
                  </a:lnTo>
                  <a:cubicBezTo>
                    <a:pt x="12115716" y="952535"/>
                    <a:pt x="12115716" y="952535"/>
                    <a:pt x="12115716" y="953406"/>
                  </a:cubicBezTo>
                  <a:lnTo>
                    <a:pt x="12115716" y="959508"/>
                  </a:lnTo>
                  <a:cubicBezTo>
                    <a:pt x="12115716" y="959508"/>
                    <a:pt x="12115716" y="959508"/>
                    <a:pt x="12114602" y="959508"/>
                  </a:cubicBezTo>
                  <a:lnTo>
                    <a:pt x="12106800" y="959508"/>
                  </a:lnTo>
                  <a:cubicBezTo>
                    <a:pt x="12106800" y="959508"/>
                    <a:pt x="12106800" y="959508"/>
                    <a:pt x="12106800" y="960671"/>
                  </a:cubicBezTo>
                  <a:lnTo>
                    <a:pt x="12106800" y="968807"/>
                  </a:lnTo>
                  <a:cubicBezTo>
                    <a:pt x="12106800" y="968807"/>
                    <a:pt x="12106800" y="968807"/>
                    <a:pt x="12107915" y="968807"/>
                  </a:cubicBezTo>
                  <a:lnTo>
                    <a:pt x="12115716" y="968807"/>
                  </a:lnTo>
                  <a:cubicBezTo>
                    <a:pt x="12115716" y="968807"/>
                    <a:pt x="12115716" y="968807"/>
                    <a:pt x="12115716" y="969969"/>
                  </a:cubicBezTo>
                  <a:lnTo>
                    <a:pt x="12115716" y="978106"/>
                  </a:lnTo>
                  <a:cubicBezTo>
                    <a:pt x="12115716" y="978106"/>
                    <a:pt x="12115716" y="978106"/>
                    <a:pt x="12114602" y="978106"/>
                  </a:cubicBezTo>
                  <a:lnTo>
                    <a:pt x="12106800" y="978106"/>
                  </a:lnTo>
                  <a:cubicBezTo>
                    <a:pt x="12106800" y="978106"/>
                    <a:pt x="12106800" y="978106"/>
                    <a:pt x="12106800" y="979268"/>
                  </a:cubicBezTo>
                  <a:lnTo>
                    <a:pt x="12106800" y="987404"/>
                  </a:lnTo>
                  <a:cubicBezTo>
                    <a:pt x="12106800" y="987404"/>
                    <a:pt x="12106800" y="987404"/>
                    <a:pt x="12107915" y="987404"/>
                  </a:cubicBezTo>
                  <a:lnTo>
                    <a:pt x="12115716" y="987404"/>
                  </a:lnTo>
                  <a:cubicBezTo>
                    <a:pt x="12115716" y="987404"/>
                    <a:pt x="12115716" y="987404"/>
                    <a:pt x="12115716" y="988276"/>
                  </a:cubicBezTo>
                  <a:lnTo>
                    <a:pt x="12115716" y="994378"/>
                  </a:lnTo>
                  <a:cubicBezTo>
                    <a:pt x="12115716" y="994378"/>
                    <a:pt x="12115716" y="994378"/>
                    <a:pt x="12114602" y="994378"/>
                  </a:cubicBezTo>
                  <a:lnTo>
                    <a:pt x="12106800" y="994378"/>
                  </a:lnTo>
                  <a:cubicBezTo>
                    <a:pt x="12106800" y="994378"/>
                    <a:pt x="12106800" y="994378"/>
                    <a:pt x="12106800" y="995540"/>
                  </a:cubicBezTo>
                  <a:lnTo>
                    <a:pt x="12106800" y="1003677"/>
                  </a:lnTo>
                  <a:cubicBezTo>
                    <a:pt x="12106800" y="1003677"/>
                    <a:pt x="12106800" y="1003677"/>
                    <a:pt x="12131319" y="1024599"/>
                  </a:cubicBezTo>
                  <a:cubicBezTo>
                    <a:pt x="12131319" y="1029248"/>
                    <a:pt x="12131319" y="1029248"/>
                    <a:pt x="12130206" y="1029248"/>
                  </a:cubicBezTo>
                  <a:lnTo>
                    <a:pt x="12122403" y="1029248"/>
                  </a:lnTo>
                  <a:cubicBezTo>
                    <a:pt x="12122403" y="1029248"/>
                    <a:pt x="12122403" y="1029248"/>
                    <a:pt x="12122403" y="1040036"/>
                  </a:cubicBezTo>
                  <a:lnTo>
                    <a:pt x="12122403" y="1046874"/>
                  </a:lnTo>
                  <a:lnTo>
                    <a:pt x="12131319" y="1046874"/>
                  </a:lnTo>
                  <a:lnTo>
                    <a:pt x="12131319" y="1043196"/>
                  </a:lnTo>
                  <a:cubicBezTo>
                    <a:pt x="12131319" y="1043196"/>
                    <a:pt x="12131319" y="1043196"/>
                    <a:pt x="12132434" y="1042615"/>
                  </a:cubicBezTo>
                  <a:lnTo>
                    <a:pt x="12140235" y="1038547"/>
                  </a:lnTo>
                  <a:cubicBezTo>
                    <a:pt x="12140235" y="1038547"/>
                    <a:pt x="12140235" y="1038547"/>
                    <a:pt x="12142186" y="1038547"/>
                  </a:cubicBezTo>
                  <a:lnTo>
                    <a:pt x="12155839" y="1038547"/>
                  </a:lnTo>
                  <a:cubicBezTo>
                    <a:pt x="12155839" y="1038547"/>
                    <a:pt x="12155839" y="1038547"/>
                    <a:pt x="12155839" y="1039709"/>
                  </a:cubicBezTo>
                  <a:lnTo>
                    <a:pt x="12155839" y="1046874"/>
                  </a:lnTo>
                  <a:lnTo>
                    <a:pt x="12192000" y="1046874"/>
                  </a:lnTo>
                  <a:lnTo>
                    <a:pt x="12192000" y="1070905"/>
                  </a:lnTo>
                  <a:lnTo>
                    <a:pt x="12192000" y="1121663"/>
                  </a:lnTo>
                  <a:lnTo>
                    <a:pt x="12192000" y="1608850"/>
                  </a:lnTo>
                  <a:lnTo>
                    <a:pt x="0" y="1608850"/>
                  </a:lnTo>
                  <a:lnTo>
                    <a:pt x="0" y="1046874"/>
                  </a:lnTo>
                  <a:lnTo>
                    <a:pt x="65773" y="1046874"/>
                  </a:lnTo>
                  <a:lnTo>
                    <a:pt x="82231" y="1045519"/>
                  </a:lnTo>
                  <a:cubicBezTo>
                    <a:pt x="82231" y="1033896"/>
                    <a:pt x="82231" y="1024598"/>
                    <a:pt x="82231" y="1012974"/>
                  </a:cubicBezTo>
                  <a:cubicBezTo>
                    <a:pt x="97834" y="1012974"/>
                    <a:pt x="113436" y="1012974"/>
                    <a:pt x="126811" y="1012974"/>
                  </a:cubicBezTo>
                  <a:cubicBezTo>
                    <a:pt x="126811" y="1006000"/>
                    <a:pt x="126811" y="1001351"/>
                    <a:pt x="126811" y="994377"/>
                  </a:cubicBezTo>
                  <a:cubicBezTo>
                    <a:pt x="158018" y="994377"/>
                    <a:pt x="189224" y="994377"/>
                    <a:pt x="220430" y="994377"/>
                  </a:cubicBezTo>
                  <a:cubicBezTo>
                    <a:pt x="220430" y="999026"/>
                    <a:pt x="220430" y="1001351"/>
                    <a:pt x="220430" y="1006000"/>
                  </a:cubicBezTo>
                  <a:cubicBezTo>
                    <a:pt x="240491" y="1006000"/>
                    <a:pt x="260552" y="1006000"/>
                    <a:pt x="280612" y="1006000"/>
                  </a:cubicBezTo>
                  <a:cubicBezTo>
                    <a:pt x="280612" y="1008325"/>
                    <a:pt x="280612" y="1010650"/>
                    <a:pt x="280612" y="1012974"/>
                  </a:cubicBezTo>
                  <a:cubicBezTo>
                    <a:pt x="285071" y="1012974"/>
                    <a:pt x="291758" y="1012974"/>
                    <a:pt x="298444" y="1012974"/>
                  </a:cubicBezTo>
                  <a:cubicBezTo>
                    <a:pt x="298444" y="1015299"/>
                    <a:pt x="298444" y="1017624"/>
                    <a:pt x="298444" y="1019948"/>
                  </a:cubicBezTo>
                  <a:cubicBezTo>
                    <a:pt x="302903" y="1019948"/>
                    <a:pt x="309590" y="1019948"/>
                    <a:pt x="314048" y="1019948"/>
                  </a:cubicBezTo>
                  <a:cubicBezTo>
                    <a:pt x="314048" y="985079"/>
                    <a:pt x="314048" y="950209"/>
                    <a:pt x="314048" y="915339"/>
                  </a:cubicBezTo>
                  <a:cubicBezTo>
                    <a:pt x="329651" y="910690"/>
                    <a:pt x="345255" y="906041"/>
                    <a:pt x="360858" y="901391"/>
                  </a:cubicBezTo>
                  <a:cubicBezTo>
                    <a:pt x="389835" y="901391"/>
                    <a:pt x="418812" y="901391"/>
                    <a:pt x="447789" y="901391"/>
                  </a:cubicBezTo>
                  <a:cubicBezTo>
                    <a:pt x="447789" y="845600"/>
                    <a:pt x="447789" y="789808"/>
                    <a:pt x="447789" y="734017"/>
                  </a:cubicBezTo>
                  <a:cubicBezTo>
                    <a:pt x="454476" y="729367"/>
                    <a:pt x="463392" y="727043"/>
                    <a:pt x="472308" y="722393"/>
                  </a:cubicBezTo>
                  <a:cubicBezTo>
                    <a:pt x="507972" y="717744"/>
                    <a:pt x="543636" y="710770"/>
                    <a:pt x="579301" y="703796"/>
                  </a:cubicBezTo>
                  <a:cubicBezTo>
                    <a:pt x="592675" y="708445"/>
                    <a:pt x="603820" y="713095"/>
                    <a:pt x="617194" y="715419"/>
                  </a:cubicBezTo>
                  <a:cubicBezTo>
                    <a:pt x="619423" y="717744"/>
                    <a:pt x="621652" y="720069"/>
                    <a:pt x="623881" y="722393"/>
                  </a:cubicBezTo>
                  <a:cubicBezTo>
                    <a:pt x="623881" y="827002"/>
                    <a:pt x="623881" y="931612"/>
                    <a:pt x="623881" y="1033896"/>
                  </a:cubicBezTo>
                  <a:cubicBezTo>
                    <a:pt x="628339" y="1033896"/>
                    <a:pt x="632796" y="1033896"/>
                    <a:pt x="639484" y="1033896"/>
                  </a:cubicBezTo>
                  <a:cubicBezTo>
                    <a:pt x="639484" y="992053"/>
                    <a:pt x="639484" y="950209"/>
                    <a:pt x="639484" y="908365"/>
                  </a:cubicBezTo>
                  <a:cubicBezTo>
                    <a:pt x="643942" y="908365"/>
                    <a:pt x="648400" y="908365"/>
                    <a:pt x="652858" y="908365"/>
                  </a:cubicBezTo>
                  <a:cubicBezTo>
                    <a:pt x="652858" y="903716"/>
                    <a:pt x="652858" y="901391"/>
                    <a:pt x="652858" y="896742"/>
                  </a:cubicBezTo>
                  <a:cubicBezTo>
                    <a:pt x="657316" y="894417"/>
                    <a:pt x="661774" y="892093"/>
                    <a:pt x="666232" y="889768"/>
                  </a:cubicBezTo>
                  <a:lnTo>
                    <a:pt x="677377" y="889768"/>
                  </a:lnTo>
                  <a:cubicBezTo>
                    <a:pt x="677377" y="885119"/>
                    <a:pt x="677377" y="882794"/>
                    <a:pt x="677377" y="878145"/>
                  </a:cubicBezTo>
                  <a:cubicBezTo>
                    <a:pt x="679606" y="875820"/>
                    <a:pt x="684064" y="873495"/>
                    <a:pt x="686293" y="871171"/>
                  </a:cubicBezTo>
                  <a:cubicBezTo>
                    <a:pt x="692981" y="871171"/>
                    <a:pt x="701896" y="871171"/>
                    <a:pt x="708584" y="871171"/>
                  </a:cubicBezTo>
                  <a:cubicBezTo>
                    <a:pt x="708584" y="882794"/>
                    <a:pt x="708584" y="896742"/>
                    <a:pt x="708584" y="908365"/>
                  </a:cubicBezTo>
                  <a:cubicBezTo>
                    <a:pt x="724187" y="908365"/>
                    <a:pt x="739790" y="908365"/>
                    <a:pt x="755393" y="908365"/>
                  </a:cubicBezTo>
                  <a:cubicBezTo>
                    <a:pt x="755393" y="952534"/>
                    <a:pt x="755393" y="994377"/>
                    <a:pt x="755393" y="1038546"/>
                  </a:cubicBezTo>
                  <a:cubicBezTo>
                    <a:pt x="762080" y="1038546"/>
                    <a:pt x="768767" y="1038546"/>
                    <a:pt x="773225" y="1038546"/>
                  </a:cubicBezTo>
                  <a:cubicBezTo>
                    <a:pt x="779912" y="1036221"/>
                    <a:pt x="784370" y="1033896"/>
                    <a:pt x="791057" y="1031572"/>
                  </a:cubicBezTo>
                  <a:cubicBezTo>
                    <a:pt x="791057" y="1026922"/>
                    <a:pt x="791057" y="1024598"/>
                    <a:pt x="791057" y="1022273"/>
                  </a:cubicBezTo>
                  <a:cubicBezTo>
                    <a:pt x="788828" y="1022273"/>
                    <a:pt x="786599" y="1019948"/>
                    <a:pt x="784370" y="1019948"/>
                  </a:cubicBezTo>
                  <a:cubicBezTo>
                    <a:pt x="784370" y="1017624"/>
                    <a:pt x="784370" y="1015299"/>
                    <a:pt x="784370" y="1012974"/>
                  </a:cubicBezTo>
                  <a:cubicBezTo>
                    <a:pt x="786599" y="1010650"/>
                    <a:pt x="788828" y="1010650"/>
                    <a:pt x="791057" y="1008325"/>
                  </a:cubicBezTo>
                  <a:cubicBezTo>
                    <a:pt x="791057" y="992053"/>
                    <a:pt x="791057" y="973455"/>
                    <a:pt x="791057" y="957183"/>
                  </a:cubicBezTo>
                  <a:cubicBezTo>
                    <a:pt x="788828" y="957183"/>
                    <a:pt x="786599" y="954858"/>
                    <a:pt x="784370" y="954858"/>
                  </a:cubicBezTo>
                  <a:cubicBezTo>
                    <a:pt x="784370" y="952534"/>
                    <a:pt x="784370" y="950209"/>
                    <a:pt x="784370" y="947884"/>
                  </a:cubicBezTo>
                  <a:cubicBezTo>
                    <a:pt x="786599" y="945560"/>
                    <a:pt x="788828" y="945560"/>
                    <a:pt x="791057" y="943235"/>
                  </a:cubicBezTo>
                  <a:lnTo>
                    <a:pt x="795515" y="938586"/>
                  </a:lnTo>
                  <a:lnTo>
                    <a:pt x="795515" y="929287"/>
                  </a:lnTo>
                  <a:cubicBezTo>
                    <a:pt x="793286" y="929287"/>
                    <a:pt x="793286" y="929287"/>
                    <a:pt x="791057" y="929287"/>
                  </a:cubicBezTo>
                  <a:cubicBezTo>
                    <a:pt x="791057" y="926962"/>
                    <a:pt x="791057" y="924638"/>
                    <a:pt x="791057" y="922313"/>
                  </a:cubicBezTo>
                  <a:cubicBezTo>
                    <a:pt x="793286" y="922313"/>
                    <a:pt x="795515" y="919988"/>
                    <a:pt x="797744" y="917664"/>
                  </a:cubicBezTo>
                  <a:cubicBezTo>
                    <a:pt x="799972" y="889768"/>
                    <a:pt x="806660" y="866522"/>
                    <a:pt x="833408" y="852574"/>
                  </a:cubicBezTo>
                  <a:cubicBezTo>
                    <a:pt x="831179" y="852574"/>
                    <a:pt x="831179" y="850249"/>
                    <a:pt x="828950" y="850249"/>
                  </a:cubicBezTo>
                  <a:cubicBezTo>
                    <a:pt x="828950" y="847924"/>
                    <a:pt x="828950" y="845600"/>
                    <a:pt x="828950" y="843275"/>
                  </a:cubicBezTo>
                  <a:cubicBezTo>
                    <a:pt x="831179" y="843275"/>
                    <a:pt x="833408" y="840950"/>
                    <a:pt x="835637" y="840950"/>
                  </a:cubicBezTo>
                  <a:cubicBezTo>
                    <a:pt x="835637" y="836301"/>
                    <a:pt x="835637" y="833976"/>
                    <a:pt x="835637" y="831652"/>
                  </a:cubicBezTo>
                  <a:cubicBezTo>
                    <a:pt x="837866" y="831652"/>
                    <a:pt x="837866" y="831652"/>
                    <a:pt x="840095" y="831652"/>
                  </a:cubicBezTo>
                  <a:cubicBezTo>
                    <a:pt x="840095" y="824678"/>
                    <a:pt x="840095" y="817704"/>
                    <a:pt x="840095" y="810730"/>
                  </a:cubicBezTo>
                  <a:cubicBezTo>
                    <a:pt x="837866" y="810730"/>
                    <a:pt x="837866" y="810730"/>
                    <a:pt x="835637" y="810730"/>
                  </a:cubicBezTo>
                  <a:cubicBezTo>
                    <a:pt x="835637" y="808405"/>
                    <a:pt x="835637" y="808405"/>
                    <a:pt x="835637" y="806081"/>
                  </a:cubicBezTo>
                  <a:lnTo>
                    <a:pt x="840095" y="803756"/>
                  </a:lnTo>
                  <a:cubicBezTo>
                    <a:pt x="844552" y="799107"/>
                    <a:pt x="846782" y="794457"/>
                    <a:pt x="851240" y="787483"/>
                  </a:cubicBezTo>
                  <a:cubicBezTo>
                    <a:pt x="853469" y="782834"/>
                    <a:pt x="853469" y="780510"/>
                    <a:pt x="853469" y="778185"/>
                  </a:cubicBezTo>
                  <a:cubicBezTo>
                    <a:pt x="849011" y="771211"/>
                    <a:pt x="849011" y="759588"/>
                    <a:pt x="853469" y="752614"/>
                  </a:cubicBezTo>
                  <a:cubicBezTo>
                    <a:pt x="853470" y="752611"/>
                    <a:pt x="853485" y="752565"/>
                    <a:pt x="853748" y="751742"/>
                  </a:cubicBezTo>
                  <a:lnTo>
                    <a:pt x="855698" y="745640"/>
                  </a:lnTo>
                  <a:cubicBezTo>
                    <a:pt x="855699" y="745643"/>
                    <a:pt x="855714" y="745689"/>
                    <a:pt x="855977" y="746512"/>
                  </a:cubicBezTo>
                  <a:lnTo>
                    <a:pt x="857927" y="752614"/>
                  </a:lnTo>
                  <a:cubicBezTo>
                    <a:pt x="862384" y="759588"/>
                    <a:pt x="864614" y="771211"/>
                    <a:pt x="860156" y="778185"/>
                  </a:cubicBezTo>
                  <a:cubicBezTo>
                    <a:pt x="860156" y="780510"/>
                    <a:pt x="860156" y="782834"/>
                    <a:pt x="860156" y="785159"/>
                  </a:cubicBezTo>
                  <a:cubicBezTo>
                    <a:pt x="864614" y="792133"/>
                    <a:pt x="869072" y="799107"/>
                    <a:pt x="871302" y="803756"/>
                  </a:cubicBezTo>
                  <a:cubicBezTo>
                    <a:pt x="873531" y="803756"/>
                    <a:pt x="873531" y="806081"/>
                    <a:pt x="875760" y="806081"/>
                  </a:cubicBezTo>
                  <a:cubicBezTo>
                    <a:pt x="875760" y="808405"/>
                    <a:pt x="875760" y="808405"/>
                    <a:pt x="875760" y="810730"/>
                  </a:cubicBezTo>
                  <a:cubicBezTo>
                    <a:pt x="873531" y="817704"/>
                    <a:pt x="873531" y="824678"/>
                    <a:pt x="873531" y="831652"/>
                  </a:cubicBezTo>
                  <a:cubicBezTo>
                    <a:pt x="877989" y="833976"/>
                    <a:pt x="877989" y="836301"/>
                    <a:pt x="877989" y="840950"/>
                  </a:cubicBezTo>
                  <a:lnTo>
                    <a:pt x="882447" y="843275"/>
                  </a:lnTo>
                  <a:cubicBezTo>
                    <a:pt x="882447" y="845600"/>
                    <a:pt x="882447" y="847924"/>
                    <a:pt x="882447" y="850249"/>
                  </a:cubicBezTo>
                  <a:cubicBezTo>
                    <a:pt x="880218" y="852574"/>
                    <a:pt x="880218" y="852574"/>
                    <a:pt x="877989" y="852574"/>
                  </a:cubicBezTo>
                  <a:cubicBezTo>
                    <a:pt x="891362" y="859548"/>
                    <a:pt x="899165" y="868846"/>
                    <a:pt x="904180" y="879888"/>
                  </a:cubicBezTo>
                  <a:lnTo>
                    <a:pt x="913070" y="915339"/>
                  </a:lnTo>
                  <a:lnTo>
                    <a:pt x="944859" y="915339"/>
                  </a:lnTo>
                  <a:lnTo>
                    <a:pt x="944859" y="886329"/>
                  </a:lnTo>
                  <a:lnTo>
                    <a:pt x="939475" y="886329"/>
                  </a:lnTo>
                  <a:cubicBezTo>
                    <a:pt x="939475" y="886306"/>
                    <a:pt x="939475" y="884414"/>
                    <a:pt x="939475" y="724196"/>
                  </a:cubicBezTo>
                  <a:cubicBezTo>
                    <a:pt x="939487" y="724196"/>
                    <a:pt x="939957" y="724196"/>
                    <a:pt x="959742" y="724196"/>
                  </a:cubicBezTo>
                  <a:cubicBezTo>
                    <a:pt x="959747" y="724190"/>
                    <a:pt x="959783" y="724108"/>
                    <a:pt x="960249" y="723115"/>
                  </a:cubicBezTo>
                  <a:lnTo>
                    <a:pt x="963795" y="715549"/>
                  </a:lnTo>
                  <a:cubicBezTo>
                    <a:pt x="963804" y="715550"/>
                    <a:pt x="963917" y="715568"/>
                    <a:pt x="965569" y="715819"/>
                  </a:cubicBezTo>
                  <a:lnTo>
                    <a:pt x="977982" y="717710"/>
                  </a:lnTo>
                  <a:cubicBezTo>
                    <a:pt x="977985" y="717720"/>
                    <a:pt x="978023" y="717821"/>
                    <a:pt x="978489" y="719062"/>
                  </a:cubicBezTo>
                  <a:lnTo>
                    <a:pt x="982035" y="728519"/>
                  </a:lnTo>
                  <a:cubicBezTo>
                    <a:pt x="982049" y="728520"/>
                    <a:pt x="982645" y="728570"/>
                    <a:pt x="1008382" y="730681"/>
                  </a:cubicBezTo>
                  <a:cubicBezTo>
                    <a:pt x="1008382" y="730661"/>
                    <a:pt x="1008382" y="729131"/>
                    <a:pt x="1008382" y="607460"/>
                  </a:cubicBezTo>
                  <a:cubicBezTo>
                    <a:pt x="1008391" y="607460"/>
                    <a:pt x="1008510" y="607460"/>
                    <a:pt x="1010409" y="607460"/>
                  </a:cubicBezTo>
                  <a:lnTo>
                    <a:pt x="1024597" y="607460"/>
                  </a:lnTo>
                  <a:cubicBezTo>
                    <a:pt x="1024597" y="607438"/>
                    <a:pt x="1024597" y="605724"/>
                    <a:pt x="1024597" y="471268"/>
                  </a:cubicBezTo>
                  <a:cubicBezTo>
                    <a:pt x="1024605" y="471268"/>
                    <a:pt x="1024712" y="471268"/>
                    <a:pt x="1026369" y="471268"/>
                  </a:cubicBezTo>
                  <a:lnTo>
                    <a:pt x="1038783" y="471268"/>
                  </a:lnTo>
                  <a:cubicBezTo>
                    <a:pt x="1038783" y="471251"/>
                    <a:pt x="1038783" y="469845"/>
                    <a:pt x="1038783" y="356694"/>
                  </a:cubicBezTo>
                  <a:cubicBezTo>
                    <a:pt x="1042837" y="354532"/>
                    <a:pt x="1042837" y="354532"/>
                    <a:pt x="1042837" y="328590"/>
                  </a:cubicBezTo>
                  <a:cubicBezTo>
                    <a:pt x="1042843" y="328590"/>
                    <a:pt x="1042963" y="328590"/>
                    <a:pt x="1044863" y="328590"/>
                  </a:cubicBezTo>
                  <a:lnTo>
                    <a:pt x="1059050" y="328590"/>
                  </a:lnTo>
                  <a:cubicBezTo>
                    <a:pt x="1059061" y="328567"/>
                    <a:pt x="1059667" y="327200"/>
                    <a:pt x="1095531" y="246443"/>
                  </a:cubicBezTo>
                  <a:cubicBezTo>
                    <a:pt x="1095531" y="246429"/>
                    <a:pt x="1095565" y="244478"/>
                    <a:pt x="10995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" name="Text Placeholder 9">
            <a:extLst>
              <a:ext uri="{FF2B5EF4-FFF2-40B4-BE49-F238E27FC236}">
                <a16:creationId xmlns:a16="http://schemas.microsoft.com/office/drawing/2014/main" xmlns="" id="{23DE32A5-6181-4C51-AD5C-3F1A448478A1}"/>
              </a:ext>
            </a:extLst>
          </p:cNvPr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09402" y="70467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480887767"/>
      </p:ext>
    </p:extLst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xmlns="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4123023399"/>
      </p:ext>
    </p:extLst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91768730"/>
      </p:ext>
    </p:extLst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05016391"/>
      </p:ext>
    </p:extLst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gradFill>
          <a:gsLst>
            <a:gs pos="0">
              <a:schemeClr val="bg1">
                <a:lumMod val="90000"/>
              </a:schemeClr>
            </a:gs>
            <a:gs pos="100000">
              <a:schemeClr val="bg1">
                <a:lumMod val="85000"/>
              </a:schemeClr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34566316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5">
            <a:extLst>
              <a:ext uri="{FF2B5EF4-FFF2-40B4-BE49-F238E27FC236}">
                <a16:creationId xmlns:a16="http://schemas.microsoft.com/office/drawing/2014/main" xmlns="" id="{6F64E99E-F198-4C78-B779-6E8D9BDC6EE5}"/>
              </a:ext>
            </a:extLst>
          </p:cNvPr>
          <p:cNvSpPr/>
          <p:nvPr userDrawn="1"/>
        </p:nvSpPr>
        <p:spPr>
          <a:xfrm>
            <a:off x="0" y="635635"/>
            <a:ext cx="4277360" cy="558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xmlns="" id="{64227BB5-E33A-492C-BC7C-D7D79AA186A2}"/>
              </a:ext>
            </a:extLst>
          </p:cNvPr>
          <p:cNvSpPr>
            <a:spLocks noGrp="1"/>
          </p:cNvSpPr>
          <p:nvPr>
            <p:ph type="pic" sz="quarter" idx="65" hasCustomPrompt="1"/>
          </p:nvPr>
        </p:nvSpPr>
        <p:spPr>
          <a:xfrm>
            <a:off x="4418680" y="635635"/>
            <a:ext cx="6984000" cy="27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Rectangle 26">
            <a:extLst>
              <a:ext uri="{FF2B5EF4-FFF2-40B4-BE49-F238E27FC236}">
                <a16:creationId xmlns:a16="http://schemas.microsoft.com/office/drawing/2014/main" xmlns="" id="{6EE6FE4D-0A35-4FB2-A327-71BFEAF09171}"/>
              </a:ext>
            </a:extLst>
          </p:cNvPr>
          <p:cNvSpPr/>
          <p:nvPr userDrawn="1"/>
        </p:nvSpPr>
        <p:spPr>
          <a:xfrm>
            <a:off x="11544000" y="635635"/>
            <a:ext cx="648000" cy="558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xmlns="" id="{12ABD49D-EC42-4F59-A393-0BE94DA7553E}"/>
              </a:ext>
            </a:extLst>
          </p:cNvPr>
          <p:cNvSpPr>
            <a:spLocks noGrp="1"/>
          </p:cNvSpPr>
          <p:nvPr>
            <p:ph type="pic" sz="quarter" idx="66" hasCustomPrompt="1"/>
          </p:nvPr>
        </p:nvSpPr>
        <p:spPr>
          <a:xfrm>
            <a:off x="4418680" y="3515635"/>
            <a:ext cx="6984000" cy="27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133791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xmlns="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21844" y="1811568"/>
            <a:ext cx="3192955" cy="440843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xmlns="" id="{8F410BE4-3C5E-43B8-8434-8829CB38EFEC}"/>
              </a:ext>
            </a:extLst>
          </p:cNvPr>
          <p:cNvGrpSpPr/>
          <p:nvPr userDrawn="1"/>
        </p:nvGrpSpPr>
        <p:grpSpPr>
          <a:xfrm>
            <a:off x="-1" y="-121539"/>
            <a:ext cx="12192001" cy="1608851"/>
            <a:chOff x="-1" y="-121539"/>
            <a:chExt cx="12192001" cy="1608851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xmlns="" id="{C06A72D2-8DDC-4832-8E1A-5E6079DDB785}"/>
                </a:ext>
              </a:extLst>
            </p:cNvPr>
            <p:cNvSpPr/>
            <p:nvPr userDrawn="1"/>
          </p:nvSpPr>
          <p:spPr>
            <a:xfrm>
              <a:off x="0" y="1"/>
              <a:ext cx="12192000" cy="140017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377B211F-304A-4E12-A07A-202247B1726A}"/>
                </a:ext>
              </a:extLst>
            </p:cNvPr>
            <p:cNvSpPr/>
            <p:nvPr userDrawn="1"/>
          </p:nvSpPr>
          <p:spPr>
            <a:xfrm>
              <a:off x="-1" y="-121539"/>
              <a:ext cx="12192000" cy="1608851"/>
            </a:xfrm>
            <a:custGeom>
              <a:avLst/>
              <a:gdLst>
                <a:gd name="connsiteX0" fmla="*/ 8760317 w 12192000"/>
                <a:gd name="connsiteY0" fmla="*/ 780798 h 1608850"/>
                <a:gd name="connsiteX1" fmla="*/ 8760317 w 12192000"/>
                <a:gd name="connsiteY1" fmla="*/ 785159 h 1608850"/>
                <a:gd name="connsiteX2" fmla="*/ 8761882 w 12192000"/>
                <a:gd name="connsiteY2" fmla="*/ 787771 h 1608850"/>
                <a:gd name="connsiteX3" fmla="*/ 8762996 w 12192000"/>
                <a:gd name="connsiteY3" fmla="*/ 787771 h 1608850"/>
                <a:gd name="connsiteX4" fmla="*/ 8762996 w 12192000"/>
                <a:gd name="connsiteY4" fmla="*/ 786900 h 1608850"/>
                <a:gd name="connsiteX5" fmla="*/ 8762996 w 12192000"/>
                <a:gd name="connsiteY5" fmla="*/ 780798 h 1608850"/>
                <a:gd name="connsiteX6" fmla="*/ 8761881 w 12192000"/>
                <a:gd name="connsiteY6" fmla="*/ 780798 h 1608850"/>
                <a:gd name="connsiteX7" fmla="*/ 8758924 w 12192000"/>
                <a:gd name="connsiteY7" fmla="*/ 762200 h 1608850"/>
                <a:gd name="connsiteX8" fmla="*/ 8759734 w 12192000"/>
                <a:gd name="connsiteY8" fmla="*/ 771499 h 1608850"/>
                <a:gd name="connsiteX9" fmla="*/ 8762996 w 12192000"/>
                <a:gd name="connsiteY9" fmla="*/ 771499 h 1608850"/>
                <a:gd name="connsiteX10" fmla="*/ 8762996 w 12192000"/>
                <a:gd name="connsiteY10" fmla="*/ 770337 h 1608850"/>
                <a:gd name="connsiteX11" fmla="*/ 8762996 w 12192000"/>
                <a:gd name="connsiteY11" fmla="*/ 762200 h 1608850"/>
                <a:gd name="connsiteX12" fmla="*/ 8761881 w 12192000"/>
                <a:gd name="connsiteY12" fmla="*/ 762200 h 1608850"/>
                <a:gd name="connsiteX13" fmla="*/ 8755951 w 12192000"/>
                <a:gd name="connsiteY13" fmla="*/ 745928 h 1608850"/>
                <a:gd name="connsiteX14" fmla="*/ 8756137 w 12192000"/>
                <a:gd name="connsiteY14" fmla="*/ 746512 h 1608850"/>
                <a:gd name="connsiteX15" fmla="*/ 8758088 w 12192000"/>
                <a:gd name="connsiteY15" fmla="*/ 752614 h 1608850"/>
                <a:gd name="connsiteX16" fmla="*/ 8758113 w 12192000"/>
                <a:gd name="connsiteY16" fmla="*/ 752902 h 1608850"/>
                <a:gd name="connsiteX17" fmla="*/ 8762996 w 12192000"/>
                <a:gd name="connsiteY17" fmla="*/ 752902 h 1608850"/>
                <a:gd name="connsiteX18" fmla="*/ 8762996 w 12192000"/>
                <a:gd name="connsiteY18" fmla="*/ 752030 h 1608850"/>
                <a:gd name="connsiteX19" fmla="*/ 8762996 w 12192000"/>
                <a:gd name="connsiteY19" fmla="*/ 745928 h 1608850"/>
                <a:gd name="connsiteX20" fmla="*/ 8761881 w 12192000"/>
                <a:gd name="connsiteY20" fmla="*/ 745928 h 1608850"/>
                <a:gd name="connsiteX21" fmla="*/ 8907881 w 12192000"/>
                <a:gd name="connsiteY21" fmla="*/ 718032 h 1608850"/>
                <a:gd name="connsiteX22" fmla="*/ 8907881 w 12192000"/>
                <a:gd name="connsiteY22" fmla="*/ 719194 h 1608850"/>
                <a:gd name="connsiteX23" fmla="*/ 8907881 w 12192000"/>
                <a:gd name="connsiteY23" fmla="*/ 727331 h 1608850"/>
                <a:gd name="connsiteX24" fmla="*/ 8908543 w 12192000"/>
                <a:gd name="connsiteY24" fmla="*/ 727331 h 1608850"/>
                <a:gd name="connsiteX25" fmla="*/ 8908543 w 12192000"/>
                <a:gd name="connsiteY25" fmla="*/ 718032 h 1608850"/>
                <a:gd name="connsiteX26" fmla="*/ 1099585 w 12192000"/>
                <a:gd name="connsiteY26" fmla="*/ 0 h 1608850"/>
                <a:gd name="connsiteX27" fmla="*/ 1101611 w 12192000"/>
                <a:gd name="connsiteY27" fmla="*/ 246443 h 1608850"/>
                <a:gd name="connsiteX28" fmla="*/ 1140117 w 12192000"/>
                <a:gd name="connsiteY28" fmla="*/ 326429 h 1608850"/>
                <a:gd name="connsiteX29" fmla="*/ 1142145 w 12192000"/>
                <a:gd name="connsiteY29" fmla="*/ 326429 h 1608850"/>
                <a:gd name="connsiteX30" fmla="*/ 1156331 w 12192000"/>
                <a:gd name="connsiteY30" fmla="*/ 326429 h 1608850"/>
                <a:gd name="connsiteX31" fmla="*/ 1156331 w 12192000"/>
                <a:gd name="connsiteY31" fmla="*/ 350208 h 1608850"/>
                <a:gd name="connsiteX32" fmla="*/ 1156839 w 12192000"/>
                <a:gd name="connsiteY32" fmla="*/ 351019 h 1608850"/>
                <a:gd name="connsiteX33" fmla="*/ 1160385 w 12192000"/>
                <a:gd name="connsiteY33" fmla="*/ 356694 h 1608850"/>
                <a:gd name="connsiteX34" fmla="*/ 1160385 w 12192000"/>
                <a:gd name="connsiteY34" fmla="*/ 471268 h 1608850"/>
                <a:gd name="connsiteX35" fmla="*/ 1162664 w 12192000"/>
                <a:gd name="connsiteY35" fmla="*/ 471268 h 1608850"/>
                <a:gd name="connsiteX36" fmla="*/ 1178625 w 12192000"/>
                <a:gd name="connsiteY36" fmla="*/ 471268 h 1608850"/>
                <a:gd name="connsiteX37" fmla="*/ 1178625 w 12192000"/>
                <a:gd name="connsiteY37" fmla="*/ 611783 h 1608850"/>
                <a:gd name="connsiteX38" fmla="*/ 1180145 w 12192000"/>
                <a:gd name="connsiteY38" fmla="*/ 611513 h 1608850"/>
                <a:gd name="connsiteX39" fmla="*/ 1190785 w 12192000"/>
                <a:gd name="connsiteY39" fmla="*/ 609622 h 1608850"/>
                <a:gd name="connsiteX40" fmla="*/ 1188759 w 12192000"/>
                <a:gd name="connsiteY40" fmla="*/ 698254 h 1608850"/>
                <a:gd name="connsiteX41" fmla="*/ 1190279 w 12192000"/>
                <a:gd name="connsiteY41" fmla="*/ 698525 h 1608850"/>
                <a:gd name="connsiteX42" fmla="*/ 1200919 w 12192000"/>
                <a:gd name="connsiteY42" fmla="*/ 700416 h 1608850"/>
                <a:gd name="connsiteX43" fmla="*/ 1201171 w 12192000"/>
                <a:gd name="connsiteY43" fmla="*/ 701227 h 1608850"/>
                <a:gd name="connsiteX44" fmla="*/ 1202945 w 12192000"/>
                <a:gd name="connsiteY44" fmla="*/ 706902 h 1608850"/>
                <a:gd name="connsiteX45" fmla="*/ 1203705 w 12192000"/>
                <a:gd name="connsiteY45" fmla="*/ 704470 h 1608850"/>
                <a:gd name="connsiteX46" fmla="*/ 1209025 w 12192000"/>
                <a:gd name="connsiteY46" fmla="*/ 687446 h 1608850"/>
                <a:gd name="connsiteX47" fmla="*/ 1210799 w 12192000"/>
                <a:gd name="connsiteY47" fmla="*/ 687446 h 1608850"/>
                <a:gd name="connsiteX48" fmla="*/ 1223212 w 12192000"/>
                <a:gd name="connsiteY48" fmla="*/ 687446 h 1608850"/>
                <a:gd name="connsiteX49" fmla="*/ 1223212 w 12192000"/>
                <a:gd name="connsiteY49" fmla="*/ 719872 h 1608850"/>
                <a:gd name="connsiteX50" fmla="*/ 1224225 w 12192000"/>
                <a:gd name="connsiteY50" fmla="*/ 720413 h 1608850"/>
                <a:gd name="connsiteX51" fmla="*/ 1231319 w 12192000"/>
                <a:gd name="connsiteY51" fmla="*/ 724196 h 1608850"/>
                <a:gd name="connsiteX52" fmla="*/ 1231319 w 12192000"/>
                <a:gd name="connsiteY52" fmla="*/ 725547 h 1608850"/>
                <a:gd name="connsiteX53" fmla="*/ 1231319 w 12192000"/>
                <a:gd name="connsiteY53" fmla="*/ 735005 h 1608850"/>
                <a:gd name="connsiteX54" fmla="*/ 1275907 w 12192000"/>
                <a:gd name="connsiteY54" fmla="*/ 735005 h 1608850"/>
                <a:gd name="connsiteX55" fmla="*/ 1275907 w 12192000"/>
                <a:gd name="connsiteY55" fmla="*/ 736086 h 1608850"/>
                <a:gd name="connsiteX56" fmla="*/ 1275907 w 12192000"/>
                <a:gd name="connsiteY56" fmla="*/ 743652 h 1608850"/>
                <a:gd name="connsiteX57" fmla="*/ 1277933 w 12192000"/>
                <a:gd name="connsiteY57" fmla="*/ 743652 h 1608850"/>
                <a:gd name="connsiteX58" fmla="*/ 1292119 w 12192000"/>
                <a:gd name="connsiteY58" fmla="*/ 743652 h 1608850"/>
                <a:gd name="connsiteX59" fmla="*/ 1292119 w 12192000"/>
                <a:gd name="connsiteY59" fmla="*/ 713387 h 1608850"/>
                <a:gd name="connsiteX60" fmla="*/ 1336706 w 12192000"/>
                <a:gd name="connsiteY60" fmla="*/ 713387 h 1608850"/>
                <a:gd name="connsiteX61" fmla="*/ 1336706 w 12192000"/>
                <a:gd name="connsiteY61" fmla="*/ 712036 h 1608850"/>
                <a:gd name="connsiteX62" fmla="*/ 1336706 w 12192000"/>
                <a:gd name="connsiteY62" fmla="*/ 702578 h 1608850"/>
                <a:gd name="connsiteX63" fmla="*/ 1337721 w 12192000"/>
                <a:gd name="connsiteY63" fmla="*/ 702578 h 1608850"/>
                <a:gd name="connsiteX64" fmla="*/ 1344813 w 12192000"/>
                <a:gd name="connsiteY64" fmla="*/ 702578 h 1608850"/>
                <a:gd name="connsiteX65" fmla="*/ 1344813 w 12192000"/>
                <a:gd name="connsiteY65" fmla="*/ 700687 h 1608850"/>
                <a:gd name="connsiteX66" fmla="*/ 1344813 w 12192000"/>
                <a:gd name="connsiteY66" fmla="*/ 687446 h 1608850"/>
                <a:gd name="connsiteX67" fmla="*/ 1345573 w 12192000"/>
                <a:gd name="connsiteY67" fmla="*/ 687446 h 1608850"/>
                <a:gd name="connsiteX68" fmla="*/ 1350893 w 12192000"/>
                <a:gd name="connsiteY68" fmla="*/ 687446 h 1608850"/>
                <a:gd name="connsiteX69" fmla="*/ 1350893 w 12192000"/>
                <a:gd name="connsiteY69" fmla="*/ 686365 h 1608850"/>
                <a:gd name="connsiteX70" fmla="*/ 1350893 w 12192000"/>
                <a:gd name="connsiteY70" fmla="*/ 678798 h 1608850"/>
                <a:gd name="connsiteX71" fmla="*/ 1352921 w 12192000"/>
                <a:gd name="connsiteY71" fmla="*/ 678798 h 1608850"/>
                <a:gd name="connsiteX72" fmla="*/ 1367107 w 12192000"/>
                <a:gd name="connsiteY72" fmla="*/ 678798 h 1608850"/>
                <a:gd name="connsiteX73" fmla="*/ 1367107 w 12192000"/>
                <a:gd name="connsiteY73" fmla="*/ 679879 h 1608850"/>
                <a:gd name="connsiteX74" fmla="*/ 1367107 w 12192000"/>
                <a:gd name="connsiteY74" fmla="*/ 687446 h 1608850"/>
                <a:gd name="connsiteX75" fmla="*/ 1389401 w 12192000"/>
                <a:gd name="connsiteY75" fmla="*/ 687446 h 1608850"/>
                <a:gd name="connsiteX76" fmla="*/ 1389401 w 12192000"/>
                <a:gd name="connsiteY76" fmla="*/ 685554 h 1608850"/>
                <a:gd name="connsiteX77" fmla="*/ 1389401 w 12192000"/>
                <a:gd name="connsiteY77" fmla="*/ 672313 h 1608850"/>
                <a:gd name="connsiteX78" fmla="*/ 1391174 w 12192000"/>
                <a:gd name="connsiteY78" fmla="*/ 672313 h 1608850"/>
                <a:gd name="connsiteX79" fmla="*/ 1403587 w 12192000"/>
                <a:gd name="connsiteY79" fmla="*/ 672313 h 1608850"/>
                <a:gd name="connsiteX80" fmla="*/ 1403587 w 12192000"/>
                <a:gd name="connsiteY80" fmla="*/ 696093 h 1608850"/>
                <a:gd name="connsiteX81" fmla="*/ 1404601 w 12192000"/>
                <a:gd name="connsiteY81" fmla="*/ 696093 h 1608850"/>
                <a:gd name="connsiteX82" fmla="*/ 1411695 w 12192000"/>
                <a:gd name="connsiteY82" fmla="*/ 696093 h 1608850"/>
                <a:gd name="connsiteX83" fmla="*/ 1411695 w 12192000"/>
                <a:gd name="connsiteY83" fmla="*/ 695012 h 1608850"/>
                <a:gd name="connsiteX84" fmla="*/ 1411695 w 12192000"/>
                <a:gd name="connsiteY84" fmla="*/ 687446 h 1608850"/>
                <a:gd name="connsiteX85" fmla="*/ 1413467 w 12192000"/>
                <a:gd name="connsiteY85" fmla="*/ 687446 h 1608850"/>
                <a:gd name="connsiteX86" fmla="*/ 1425881 w 12192000"/>
                <a:gd name="connsiteY86" fmla="*/ 687446 h 1608850"/>
                <a:gd name="connsiteX87" fmla="*/ 1425881 w 12192000"/>
                <a:gd name="connsiteY87" fmla="*/ 713387 h 1608850"/>
                <a:gd name="connsiteX88" fmla="*/ 1427909 w 12192000"/>
                <a:gd name="connsiteY88" fmla="*/ 713387 h 1608850"/>
                <a:gd name="connsiteX89" fmla="*/ 1442095 w 12192000"/>
                <a:gd name="connsiteY89" fmla="*/ 713387 h 1608850"/>
                <a:gd name="connsiteX90" fmla="*/ 1442095 w 12192000"/>
                <a:gd name="connsiteY90" fmla="*/ 715008 h 1608850"/>
                <a:gd name="connsiteX91" fmla="*/ 1442095 w 12192000"/>
                <a:gd name="connsiteY91" fmla="*/ 726358 h 1608850"/>
                <a:gd name="connsiteX92" fmla="*/ 1442855 w 12192000"/>
                <a:gd name="connsiteY92" fmla="*/ 726358 h 1608850"/>
                <a:gd name="connsiteX93" fmla="*/ 1448175 w 12192000"/>
                <a:gd name="connsiteY93" fmla="*/ 726358 h 1608850"/>
                <a:gd name="connsiteX94" fmla="*/ 1448175 w 12192000"/>
                <a:gd name="connsiteY94" fmla="*/ 725547 h 1608850"/>
                <a:gd name="connsiteX95" fmla="*/ 1448175 w 12192000"/>
                <a:gd name="connsiteY95" fmla="*/ 719872 h 1608850"/>
                <a:gd name="connsiteX96" fmla="*/ 1478575 w 12192000"/>
                <a:gd name="connsiteY96" fmla="*/ 719872 h 1608850"/>
                <a:gd name="connsiteX97" fmla="*/ 1478575 w 12192000"/>
                <a:gd name="connsiteY97" fmla="*/ 743652 h 1608850"/>
                <a:gd name="connsiteX98" fmla="*/ 1479589 w 12192000"/>
                <a:gd name="connsiteY98" fmla="*/ 743652 h 1608850"/>
                <a:gd name="connsiteX99" fmla="*/ 1486683 w 12192000"/>
                <a:gd name="connsiteY99" fmla="*/ 743652 h 1608850"/>
                <a:gd name="connsiteX100" fmla="*/ 1486683 w 12192000"/>
                <a:gd name="connsiteY100" fmla="*/ 744733 h 1608850"/>
                <a:gd name="connsiteX101" fmla="*/ 1486683 w 12192000"/>
                <a:gd name="connsiteY101" fmla="*/ 752299 h 1608850"/>
                <a:gd name="connsiteX102" fmla="*/ 1487443 w 12192000"/>
                <a:gd name="connsiteY102" fmla="*/ 752299 h 1608850"/>
                <a:gd name="connsiteX103" fmla="*/ 1492763 w 12192000"/>
                <a:gd name="connsiteY103" fmla="*/ 752299 h 1608850"/>
                <a:gd name="connsiteX104" fmla="*/ 1492763 w 12192000"/>
                <a:gd name="connsiteY104" fmla="*/ 750137 h 1608850"/>
                <a:gd name="connsiteX105" fmla="*/ 1492763 w 12192000"/>
                <a:gd name="connsiteY105" fmla="*/ 735005 h 1608850"/>
                <a:gd name="connsiteX106" fmla="*/ 1493775 w 12192000"/>
                <a:gd name="connsiteY106" fmla="*/ 735005 h 1608850"/>
                <a:gd name="connsiteX107" fmla="*/ 1500869 w 12192000"/>
                <a:gd name="connsiteY107" fmla="*/ 735005 h 1608850"/>
                <a:gd name="connsiteX108" fmla="*/ 1500869 w 12192000"/>
                <a:gd name="connsiteY108" fmla="*/ 736086 h 1608850"/>
                <a:gd name="connsiteX109" fmla="*/ 1500869 w 12192000"/>
                <a:gd name="connsiteY109" fmla="*/ 743652 h 1608850"/>
                <a:gd name="connsiteX110" fmla="*/ 1506189 w 12192000"/>
                <a:gd name="connsiteY110" fmla="*/ 741659 h 1608850"/>
                <a:gd name="connsiteX111" fmla="*/ 1506949 w 12192000"/>
                <a:gd name="connsiteY111" fmla="*/ 740679 h 1608850"/>
                <a:gd name="connsiteX112" fmla="*/ 1506949 w 12192000"/>
                <a:gd name="connsiteY112" fmla="*/ 735005 h 1608850"/>
                <a:gd name="connsiteX113" fmla="*/ 1545457 w 12192000"/>
                <a:gd name="connsiteY113" fmla="*/ 735005 h 1608850"/>
                <a:gd name="connsiteX114" fmla="*/ 1545457 w 12192000"/>
                <a:gd name="connsiteY114" fmla="*/ 758784 h 1608850"/>
                <a:gd name="connsiteX115" fmla="*/ 1547483 w 12192000"/>
                <a:gd name="connsiteY115" fmla="*/ 758784 h 1608850"/>
                <a:gd name="connsiteX116" fmla="*/ 1561669 w 12192000"/>
                <a:gd name="connsiteY116" fmla="*/ 758784 h 1608850"/>
                <a:gd name="connsiteX117" fmla="*/ 1561669 w 12192000"/>
                <a:gd name="connsiteY117" fmla="*/ 759865 h 1608850"/>
                <a:gd name="connsiteX118" fmla="*/ 1561669 w 12192000"/>
                <a:gd name="connsiteY118" fmla="*/ 767431 h 1608850"/>
                <a:gd name="connsiteX119" fmla="*/ 1563443 w 12192000"/>
                <a:gd name="connsiteY119" fmla="*/ 767431 h 1608850"/>
                <a:gd name="connsiteX120" fmla="*/ 1575857 w 12192000"/>
                <a:gd name="connsiteY120" fmla="*/ 767431 h 1608850"/>
                <a:gd name="connsiteX121" fmla="*/ 1575857 w 12192000"/>
                <a:gd name="connsiteY121" fmla="*/ 743652 h 1608850"/>
                <a:gd name="connsiteX122" fmla="*/ 1576869 w 12192000"/>
                <a:gd name="connsiteY122" fmla="*/ 743652 h 1608850"/>
                <a:gd name="connsiteX123" fmla="*/ 1583963 w 12192000"/>
                <a:gd name="connsiteY123" fmla="*/ 743652 h 1608850"/>
                <a:gd name="connsiteX124" fmla="*/ 1583963 w 12192000"/>
                <a:gd name="connsiteY124" fmla="*/ 711225 h 1608850"/>
                <a:gd name="connsiteX125" fmla="*/ 1584977 w 12192000"/>
                <a:gd name="connsiteY125" fmla="*/ 711225 h 1608850"/>
                <a:gd name="connsiteX126" fmla="*/ 1592071 w 12192000"/>
                <a:gd name="connsiteY126" fmla="*/ 711225 h 1608850"/>
                <a:gd name="connsiteX127" fmla="*/ 1592071 w 12192000"/>
                <a:gd name="connsiteY127" fmla="*/ 709334 h 1608850"/>
                <a:gd name="connsiteX128" fmla="*/ 1592071 w 12192000"/>
                <a:gd name="connsiteY128" fmla="*/ 696093 h 1608850"/>
                <a:gd name="connsiteX129" fmla="*/ 1590803 w 12192000"/>
                <a:gd name="connsiteY129" fmla="*/ 694471 h 1608850"/>
                <a:gd name="connsiteX130" fmla="*/ 1596123 w 12192000"/>
                <a:gd name="connsiteY130" fmla="*/ 683122 h 1608850"/>
                <a:gd name="connsiteX131" fmla="*/ 1604231 w 12192000"/>
                <a:gd name="connsiteY131" fmla="*/ 711225 h 1608850"/>
                <a:gd name="connsiteX132" fmla="*/ 1604991 w 12192000"/>
                <a:gd name="connsiteY132" fmla="*/ 711225 h 1608850"/>
                <a:gd name="connsiteX133" fmla="*/ 1610311 w 12192000"/>
                <a:gd name="connsiteY133" fmla="*/ 711225 h 1608850"/>
                <a:gd name="connsiteX134" fmla="*/ 1610311 w 12192000"/>
                <a:gd name="connsiteY134" fmla="*/ 605298 h 1608850"/>
                <a:gd name="connsiteX135" fmla="*/ 1611831 w 12192000"/>
                <a:gd name="connsiteY135" fmla="*/ 605298 h 1608850"/>
                <a:gd name="connsiteX136" fmla="*/ 1622471 w 12192000"/>
                <a:gd name="connsiteY136" fmla="*/ 605298 h 1608850"/>
                <a:gd name="connsiteX137" fmla="*/ 1622471 w 12192000"/>
                <a:gd name="connsiteY137" fmla="*/ 557739 h 1608850"/>
                <a:gd name="connsiteX138" fmla="*/ 1648817 w 12192000"/>
                <a:gd name="connsiteY138" fmla="*/ 557739 h 1608850"/>
                <a:gd name="connsiteX139" fmla="*/ 1648817 w 12192000"/>
                <a:gd name="connsiteY139" fmla="*/ 536121 h 1608850"/>
                <a:gd name="connsiteX140" fmla="*/ 1683271 w 12192000"/>
                <a:gd name="connsiteY140" fmla="*/ 536121 h 1608850"/>
                <a:gd name="connsiteX141" fmla="*/ 1683271 w 12192000"/>
                <a:gd name="connsiteY141" fmla="*/ 538553 h 1608850"/>
                <a:gd name="connsiteX142" fmla="*/ 1683271 w 12192000"/>
                <a:gd name="connsiteY142" fmla="*/ 555577 h 1608850"/>
                <a:gd name="connsiteX143" fmla="*/ 1685551 w 12192000"/>
                <a:gd name="connsiteY143" fmla="*/ 555577 h 1608850"/>
                <a:gd name="connsiteX144" fmla="*/ 1701511 w 12192000"/>
                <a:gd name="connsiteY144" fmla="*/ 555577 h 1608850"/>
                <a:gd name="connsiteX145" fmla="*/ 1701511 w 12192000"/>
                <a:gd name="connsiteY145" fmla="*/ 603136 h 1608850"/>
                <a:gd name="connsiteX146" fmla="*/ 1702525 w 12192000"/>
                <a:gd name="connsiteY146" fmla="*/ 603136 h 1608850"/>
                <a:gd name="connsiteX147" fmla="*/ 1709619 w 12192000"/>
                <a:gd name="connsiteY147" fmla="*/ 603136 h 1608850"/>
                <a:gd name="connsiteX148" fmla="*/ 1723805 w 12192000"/>
                <a:gd name="connsiteY148" fmla="*/ 607460 h 1608850"/>
                <a:gd name="connsiteX149" fmla="*/ 1723805 w 12192000"/>
                <a:gd name="connsiteY149" fmla="*/ 646372 h 1608850"/>
                <a:gd name="connsiteX150" fmla="*/ 1724819 w 12192000"/>
                <a:gd name="connsiteY150" fmla="*/ 646372 h 1608850"/>
                <a:gd name="connsiteX151" fmla="*/ 1731911 w 12192000"/>
                <a:gd name="connsiteY151" fmla="*/ 646372 h 1608850"/>
                <a:gd name="connsiteX152" fmla="*/ 1731911 w 12192000"/>
                <a:gd name="connsiteY152" fmla="*/ 647993 h 1608850"/>
                <a:gd name="connsiteX153" fmla="*/ 1731911 w 12192000"/>
                <a:gd name="connsiteY153" fmla="*/ 659342 h 1608850"/>
                <a:gd name="connsiteX154" fmla="*/ 1733939 w 12192000"/>
                <a:gd name="connsiteY154" fmla="*/ 659342 h 1608850"/>
                <a:gd name="connsiteX155" fmla="*/ 1748125 w 12192000"/>
                <a:gd name="connsiteY155" fmla="*/ 659342 h 1608850"/>
                <a:gd name="connsiteX156" fmla="*/ 1754205 w 12192000"/>
                <a:gd name="connsiteY156" fmla="*/ 665828 h 1608850"/>
                <a:gd name="connsiteX157" fmla="*/ 1754205 w 12192000"/>
                <a:gd name="connsiteY157" fmla="*/ 687446 h 1608850"/>
                <a:gd name="connsiteX158" fmla="*/ 1756485 w 12192000"/>
                <a:gd name="connsiteY158" fmla="*/ 687446 h 1608850"/>
                <a:gd name="connsiteX159" fmla="*/ 1772445 w 12192000"/>
                <a:gd name="connsiteY159" fmla="*/ 687446 h 1608850"/>
                <a:gd name="connsiteX160" fmla="*/ 1772445 w 12192000"/>
                <a:gd name="connsiteY160" fmla="*/ 688526 h 1608850"/>
                <a:gd name="connsiteX161" fmla="*/ 1772445 w 12192000"/>
                <a:gd name="connsiteY161" fmla="*/ 696093 h 1608850"/>
                <a:gd name="connsiteX162" fmla="*/ 1773713 w 12192000"/>
                <a:gd name="connsiteY162" fmla="*/ 696093 h 1608850"/>
                <a:gd name="connsiteX163" fmla="*/ 1782579 w 12192000"/>
                <a:gd name="connsiteY163" fmla="*/ 696093 h 1608850"/>
                <a:gd name="connsiteX164" fmla="*/ 1782579 w 12192000"/>
                <a:gd name="connsiteY164" fmla="*/ 698254 h 1608850"/>
                <a:gd name="connsiteX165" fmla="*/ 1782579 w 12192000"/>
                <a:gd name="connsiteY165" fmla="*/ 713387 h 1608850"/>
                <a:gd name="connsiteX166" fmla="*/ 1786633 w 12192000"/>
                <a:gd name="connsiteY166" fmla="*/ 711495 h 1608850"/>
                <a:gd name="connsiteX167" fmla="*/ 1786633 w 12192000"/>
                <a:gd name="connsiteY167" fmla="*/ 698254 h 1608850"/>
                <a:gd name="connsiteX168" fmla="*/ 1787645 w 12192000"/>
                <a:gd name="connsiteY168" fmla="*/ 698254 h 1608850"/>
                <a:gd name="connsiteX169" fmla="*/ 1794739 w 12192000"/>
                <a:gd name="connsiteY169" fmla="*/ 698254 h 1608850"/>
                <a:gd name="connsiteX170" fmla="*/ 1794739 w 12192000"/>
                <a:gd name="connsiteY170" fmla="*/ 699876 h 1608850"/>
                <a:gd name="connsiteX171" fmla="*/ 1794739 w 12192000"/>
                <a:gd name="connsiteY171" fmla="*/ 711225 h 1608850"/>
                <a:gd name="connsiteX172" fmla="*/ 1795499 w 12192000"/>
                <a:gd name="connsiteY172" fmla="*/ 711225 h 1608850"/>
                <a:gd name="connsiteX173" fmla="*/ 1800819 w 12192000"/>
                <a:gd name="connsiteY173" fmla="*/ 711225 h 1608850"/>
                <a:gd name="connsiteX174" fmla="*/ 1849459 w 12192000"/>
                <a:gd name="connsiteY174" fmla="*/ 706902 h 1608850"/>
                <a:gd name="connsiteX175" fmla="*/ 1849459 w 12192000"/>
                <a:gd name="connsiteY175" fmla="*/ 708253 h 1608850"/>
                <a:gd name="connsiteX176" fmla="*/ 1849459 w 12192000"/>
                <a:gd name="connsiteY176" fmla="*/ 717710 h 1608850"/>
                <a:gd name="connsiteX177" fmla="*/ 1850219 w 12192000"/>
                <a:gd name="connsiteY177" fmla="*/ 717710 h 1608850"/>
                <a:gd name="connsiteX178" fmla="*/ 1855541 w 12192000"/>
                <a:gd name="connsiteY178" fmla="*/ 717710 h 1608850"/>
                <a:gd name="connsiteX179" fmla="*/ 1855541 w 12192000"/>
                <a:gd name="connsiteY179" fmla="*/ 719872 h 1608850"/>
                <a:gd name="connsiteX180" fmla="*/ 1855541 w 12192000"/>
                <a:gd name="connsiteY180" fmla="*/ 735005 h 1608850"/>
                <a:gd name="connsiteX181" fmla="*/ 1857567 w 12192000"/>
                <a:gd name="connsiteY181" fmla="*/ 733654 h 1608850"/>
                <a:gd name="connsiteX182" fmla="*/ 1871753 w 12192000"/>
                <a:gd name="connsiteY182" fmla="*/ 724196 h 1608850"/>
                <a:gd name="connsiteX183" fmla="*/ 1877833 w 12192000"/>
                <a:gd name="connsiteY183" fmla="*/ 683122 h 1608850"/>
                <a:gd name="connsiteX184" fmla="*/ 1878593 w 12192000"/>
                <a:gd name="connsiteY184" fmla="*/ 682852 h 1608850"/>
                <a:gd name="connsiteX185" fmla="*/ 1883913 w 12192000"/>
                <a:gd name="connsiteY185" fmla="*/ 680960 h 1608850"/>
                <a:gd name="connsiteX186" fmla="*/ 1885941 w 12192000"/>
                <a:gd name="connsiteY186" fmla="*/ 611783 h 1608850"/>
                <a:gd name="connsiteX187" fmla="*/ 1887967 w 12192000"/>
                <a:gd name="connsiteY187" fmla="*/ 680960 h 1608850"/>
                <a:gd name="connsiteX188" fmla="*/ 1888727 w 12192000"/>
                <a:gd name="connsiteY188" fmla="*/ 681230 h 1608850"/>
                <a:gd name="connsiteX189" fmla="*/ 1894047 w 12192000"/>
                <a:gd name="connsiteY189" fmla="*/ 683122 h 1608850"/>
                <a:gd name="connsiteX190" fmla="*/ 1894047 w 12192000"/>
                <a:gd name="connsiteY190" fmla="*/ 596651 h 1608850"/>
                <a:gd name="connsiteX191" fmla="*/ 1898101 w 12192000"/>
                <a:gd name="connsiteY191" fmla="*/ 564224 h 1608850"/>
                <a:gd name="connsiteX192" fmla="*/ 1936607 w 12192000"/>
                <a:gd name="connsiteY192" fmla="*/ 564224 h 1608850"/>
                <a:gd name="connsiteX193" fmla="*/ 1936607 w 12192000"/>
                <a:gd name="connsiteY193" fmla="*/ 596651 h 1608850"/>
                <a:gd name="connsiteX194" fmla="*/ 1937367 w 12192000"/>
                <a:gd name="connsiteY194" fmla="*/ 596651 h 1608850"/>
                <a:gd name="connsiteX195" fmla="*/ 1942687 w 12192000"/>
                <a:gd name="connsiteY195" fmla="*/ 596651 h 1608850"/>
                <a:gd name="connsiteX196" fmla="*/ 1942687 w 12192000"/>
                <a:gd name="connsiteY196" fmla="*/ 514503 h 1608850"/>
                <a:gd name="connsiteX197" fmla="*/ 1944461 w 12192000"/>
                <a:gd name="connsiteY197" fmla="*/ 514503 h 1608850"/>
                <a:gd name="connsiteX198" fmla="*/ 1956875 w 12192000"/>
                <a:gd name="connsiteY198" fmla="*/ 514503 h 1608850"/>
                <a:gd name="connsiteX199" fmla="*/ 1956875 w 12192000"/>
                <a:gd name="connsiteY199" fmla="*/ 512612 h 1608850"/>
                <a:gd name="connsiteX200" fmla="*/ 1956875 w 12192000"/>
                <a:gd name="connsiteY200" fmla="*/ 499371 h 1608850"/>
                <a:gd name="connsiteX201" fmla="*/ 1979169 w 12192000"/>
                <a:gd name="connsiteY201" fmla="*/ 499371 h 1608850"/>
                <a:gd name="connsiteX202" fmla="*/ 1979169 w 12192000"/>
                <a:gd name="connsiteY202" fmla="*/ 498290 h 1608850"/>
                <a:gd name="connsiteX203" fmla="*/ 1979169 w 12192000"/>
                <a:gd name="connsiteY203" fmla="*/ 490724 h 1608850"/>
                <a:gd name="connsiteX204" fmla="*/ 1980941 w 12192000"/>
                <a:gd name="connsiteY204" fmla="*/ 490724 h 1608850"/>
                <a:gd name="connsiteX205" fmla="*/ 1993355 w 12192000"/>
                <a:gd name="connsiteY205" fmla="*/ 490724 h 1608850"/>
                <a:gd name="connsiteX206" fmla="*/ 1993355 w 12192000"/>
                <a:gd name="connsiteY206" fmla="*/ 491805 h 1608850"/>
                <a:gd name="connsiteX207" fmla="*/ 1993355 w 12192000"/>
                <a:gd name="connsiteY207" fmla="*/ 499371 h 1608850"/>
                <a:gd name="connsiteX208" fmla="*/ 1994115 w 12192000"/>
                <a:gd name="connsiteY208" fmla="*/ 499371 h 1608850"/>
                <a:gd name="connsiteX209" fmla="*/ 1999435 w 12192000"/>
                <a:gd name="connsiteY209" fmla="*/ 499371 h 1608850"/>
                <a:gd name="connsiteX210" fmla="*/ 2009569 w 12192000"/>
                <a:gd name="connsiteY210" fmla="*/ 495047 h 1608850"/>
                <a:gd name="connsiteX211" fmla="*/ 2013621 w 12192000"/>
                <a:gd name="connsiteY211" fmla="*/ 498290 h 1608850"/>
                <a:gd name="connsiteX212" fmla="*/ 2013621 w 12192000"/>
                <a:gd name="connsiteY212" fmla="*/ 490724 h 1608850"/>
                <a:gd name="connsiteX213" fmla="*/ 2015901 w 12192000"/>
                <a:gd name="connsiteY213" fmla="*/ 490724 h 1608850"/>
                <a:gd name="connsiteX214" fmla="*/ 2031863 w 12192000"/>
                <a:gd name="connsiteY214" fmla="*/ 490724 h 1608850"/>
                <a:gd name="connsiteX215" fmla="*/ 2031863 w 12192000"/>
                <a:gd name="connsiteY215" fmla="*/ 491805 h 1608850"/>
                <a:gd name="connsiteX216" fmla="*/ 2031863 w 12192000"/>
                <a:gd name="connsiteY216" fmla="*/ 499371 h 1608850"/>
                <a:gd name="connsiteX217" fmla="*/ 2062263 w 12192000"/>
                <a:gd name="connsiteY217" fmla="*/ 499371 h 1608850"/>
                <a:gd name="connsiteX218" fmla="*/ 2062263 w 12192000"/>
                <a:gd name="connsiteY218" fmla="*/ 500992 h 1608850"/>
                <a:gd name="connsiteX219" fmla="*/ 2062263 w 12192000"/>
                <a:gd name="connsiteY219" fmla="*/ 512342 h 1608850"/>
                <a:gd name="connsiteX220" fmla="*/ 2088609 w 12192000"/>
                <a:gd name="connsiteY220" fmla="*/ 512342 h 1608850"/>
                <a:gd name="connsiteX221" fmla="*/ 2088609 w 12192000"/>
                <a:gd name="connsiteY221" fmla="*/ 542606 h 1608850"/>
                <a:gd name="connsiteX222" fmla="*/ 2089369 w 12192000"/>
                <a:gd name="connsiteY222" fmla="*/ 542606 h 1608850"/>
                <a:gd name="connsiteX223" fmla="*/ 2094689 w 12192000"/>
                <a:gd name="connsiteY223" fmla="*/ 542606 h 1608850"/>
                <a:gd name="connsiteX224" fmla="*/ 2094689 w 12192000"/>
                <a:gd name="connsiteY224" fmla="*/ 543687 h 1608850"/>
                <a:gd name="connsiteX225" fmla="*/ 2094689 w 12192000"/>
                <a:gd name="connsiteY225" fmla="*/ 551254 h 1608850"/>
                <a:gd name="connsiteX226" fmla="*/ 2098743 w 12192000"/>
                <a:gd name="connsiteY226" fmla="*/ 581518 h 1608850"/>
                <a:gd name="connsiteX227" fmla="*/ 2099503 w 12192000"/>
                <a:gd name="connsiteY227" fmla="*/ 581518 h 1608850"/>
                <a:gd name="connsiteX228" fmla="*/ 2104823 w 12192000"/>
                <a:gd name="connsiteY228" fmla="*/ 581518 h 1608850"/>
                <a:gd name="connsiteX229" fmla="*/ 2104823 w 12192000"/>
                <a:gd name="connsiteY229" fmla="*/ 582329 h 1608850"/>
                <a:gd name="connsiteX230" fmla="*/ 2104823 w 12192000"/>
                <a:gd name="connsiteY230" fmla="*/ 588004 h 1608850"/>
                <a:gd name="connsiteX231" fmla="*/ 2105837 w 12192000"/>
                <a:gd name="connsiteY231" fmla="*/ 588004 h 1608850"/>
                <a:gd name="connsiteX232" fmla="*/ 2112929 w 12192000"/>
                <a:gd name="connsiteY232" fmla="*/ 588004 h 1608850"/>
                <a:gd name="connsiteX233" fmla="*/ 2112929 w 12192000"/>
                <a:gd name="connsiteY233" fmla="*/ 618269 h 1608850"/>
                <a:gd name="connsiteX234" fmla="*/ 2114957 w 12192000"/>
                <a:gd name="connsiteY234" fmla="*/ 618269 h 1608850"/>
                <a:gd name="connsiteX235" fmla="*/ 2129143 w 12192000"/>
                <a:gd name="connsiteY235" fmla="*/ 618269 h 1608850"/>
                <a:gd name="connsiteX236" fmla="*/ 2129143 w 12192000"/>
                <a:gd name="connsiteY236" fmla="*/ 642048 h 1608850"/>
                <a:gd name="connsiteX237" fmla="*/ 2131171 w 12192000"/>
                <a:gd name="connsiteY237" fmla="*/ 643669 h 1608850"/>
                <a:gd name="connsiteX238" fmla="*/ 2131171 w 12192000"/>
                <a:gd name="connsiteY238" fmla="*/ 655019 h 1608850"/>
                <a:gd name="connsiteX239" fmla="*/ 2131931 w 12192000"/>
                <a:gd name="connsiteY239" fmla="*/ 655019 h 1608850"/>
                <a:gd name="connsiteX240" fmla="*/ 2137251 w 12192000"/>
                <a:gd name="connsiteY240" fmla="*/ 655019 h 1608850"/>
                <a:gd name="connsiteX241" fmla="*/ 2137251 w 12192000"/>
                <a:gd name="connsiteY241" fmla="*/ 678798 h 1608850"/>
                <a:gd name="connsiteX242" fmla="*/ 2138517 w 12192000"/>
                <a:gd name="connsiteY242" fmla="*/ 678798 h 1608850"/>
                <a:gd name="connsiteX243" fmla="*/ 2147383 w 12192000"/>
                <a:gd name="connsiteY243" fmla="*/ 678798 h 1608850"/>
                <a:gd name="connsiteX244" fmla="*/ 2149411 w 12192000"/>
                <a:gd name="connsiteY244" fmla="*/ 682852 h 1608850"/>
                <a:gd name="connsiteX245" fmla="*/ 2149411 w 12192000"/>
                <a:gd name="connsiteY245" fmla="*/ 696093 h 1608850"/>
                <a:gd name="connsiteX246" fmla="*/ 2150931 w 12192000"/>
                <a:gd name="connsiteY246" fmla="*/ 694201 h 1608850"/>
                <a:gd name="connsiteX247" fmla="*/ 2161571 w 12192000"/>
                <a:gd name="connsiteY247" fmla="*/ 680960 h 1608850"/>
                <a:gd name="connsiteX248" fmla="*/ 2189945 w 12192000"/>
                <a:gd name="connsiteY248" fmla="*/ 680960 h 1608850"/>
                <a:gd name="connsiteX249" fmla="*/ 2189945 w 12192000"/>
                <a:gd name="connsiteY249" fmla="*/ 767431 h 1608850"/>
                <a:gd name="connsiteX250" fmla="*/ 2190705 w 12192000"/>
                <a:gd name="connsiteY250" fmla="*/ 767431 h 1608850"/>
                <a:gd name="connsiteX251" fmla="*/ 2196025 w 12192000"/>
                <a:gd name="connsiteY251" fmla="*/ 767431 h 1608850"/>
                <a:gd name="connsiteX252" fmla="*/ 2196785 w 12192000"/>
                <a:gd name="connsiteY252" fmla="*/ 766080 h 1608850"/>
                <a:gd name="connsiteX253" fmla="*/ 2202105 w 12192000"/>
                <a:gd name="connsiteY253" fmla="*/ 756622 h 1608850"/>
                <a:gd name="connsiteX254" fmla="*/ 2202105 w 12192000"/>
                <a:gd name="connsiteY254" fmla="*/ 758514 h 1608850"/>
                <a:gd name="connsiteX255" fmla="*/ 2202105 w 12192000"/>
                <a:gd name="connsiteY255" fmla="*/ 771755 h 1608850"/>
                <a:gd name="connsiteX256" fmla="*/ 2206157 w 12192000"/>
                <a:gd name="connsiteY256" fmla="*/ 726358 h 1608850"/>
                <a:gd name="connsiteX257" fmla="*/ 2206917 w 12192000"/>
                <a:gd name="connsiteY257" fmla="*/ 726358 h 1608850"/>
                <a:gd name="connsiteX258" fmla="*/ 2212237 w 12192000"/>
                <a:gd name="connsiteY258" fmla="*/ 726358 h 1608850"/>
                <a:gd name="connsiteX259" fmla="*/ 2212237 w 12192000"/>
                <a:gd name="connsiteY259" fmla="*/ 661504 h 1608850"/>
                <a:gd name="connsiteX260" fmla="*/ 2213251 w 12192000"/>
                <a:gd name="connsiteY260" fmla="*/ 661504 h 1608850"/>
                <a:gd name="connsiteX261" fmla="*/ 2220345 w 12192000"/>
                <a:gd name="connsiteY261" fmla="*/ 661504 h 1608850"/>
                <a:gd name="connsiteX262" fmla="*/ 2232505 w 12192000"/>
                <a:gd name="connsiteY262" fmla="*/ 618269 h 1608850"/>
                <a:gd name="connsiteX263" fmla="*/ 2233771 w 12192000"/>
                <a:gd name="connsiteY263" fmla="*/ 618269 h 1608850"/>
                <a:gd name="connsiteX264" fmla="*/ 2242639 w 12192000"/>
                <a:gd name="connsiteY264" fmla="*/ 618269 h 1608850"/>
                <a:gd name="connsiteX265" fmla="*/ 2252771 w 12192000"/>
                <a:gd name="connsiteY265" fmla="*/ 661504 h 1608850"/>
                <a:gd name="connsiteX266" fmla="*/ 2253785 w 12192000"/>
                <a:gd name="connsiteY266" fmla="*/ 661504 h 1608850"/>
                <a:gd name="connsiteX267" fmla="*/ 2260879 w 12192000"/>
                <a:gd name="connsiteY267" fmla="*/ 661504 h 1608850"/>
                <a:gd name="connsiteX268" fmla="*/ 2260879 w 12192000"/>
                <a:gd name="connsiteY268" fmla="*/ 700416 h 1608850"/>
                <a:gd name="connsiteX269" fmla="*/ 2262651 w 12192000"/>
                <a:gd name="connsiteY269" fmla="*/ 700416 h 1608850"/>
                <a:gd name="connsiteX270" fmla="*/ 2275065 w 12192000"/>
                <a:gd name="connsiteY270" fmla="*/ 700416 h 1608850"/>
                <a:gd name="connsiteX271" fmla="*/ 2275065 w 12192000"/>
                <a:gd name="connsiteY271" fmla="*/ 702578 h 1608850"/>
                <a:gd name="connsiteX272" fmla="*/ 2275065 w 12192000"/>
                <a:gd name="connsiteY272" fmla="*/ 717710 h 1608850"/>
                <a:gd name="connsiteX273" fmla="*/ 2279119 w 12192000"/>
                <a:gd name="connsiteY273" fmla="*/ 715549 h 1608850"/>
                <a:gd name="connsiteX274" fmla="*/ 2279119 w 12192000"/>
                <a:gd name="connsiteY274" fmla="*/ 700416 h 1608850"/>
                <a:gd name="connsiteX275" fmla="*/ 2280639 w 12192000"/>
                <a:gd name="connsiteY275" fmla="*/ 700416 h 1608850"/>
                <a:gd name="connsiteX276" fmla="*/ 2291279 w 12192000"/>
                <a:gd name="connsiteY276" fmla="*/ 700416 h 1608850"/>
                <a:gd name="connsiteX277" fmla="*/ 2291279 w 12192000"/>
                <a:gd name="connsiteY277" fmla="*/ 702037 h 1608850"/>
                <a:gd name="connsiteX278" fmla="*/ 2291279 w 12192000"/>
                <a:gd name="connsiteY278" fmla="*/ 713387 h 1608850"/>
                <a:gd name="connsiteX279" fmla="*/ 2321680 w 12192000"/>
                <a:gd name="connsiteY279" fmla="*/ 713387 h 1608850"/>
                <a:gd name="connsiteX280" fmla="*/ 2321680 w 12192000"/>
                <a:gd name="connsiteY280" fmla="*/ 676637 h 1608850"/>
                <a:gd name="connsiteX281" fmla="*/ 2322945 w 12192000"/>
                <a:gd name="connsiteY281" fmla="*/ 676637 h 1608850"/>
                <a:gd name="connsiteX282" fmla="*/ 2331813 w 12192000"/>
                <a:gd name="connsiteY282" fmla="*/ 676637 h 1608850"/>
                <a:gd name="connsiteX283" fmla="*/ 2331813 w 12192000"/>
                <a:gd name="connsiteY283" fmla="*/ 698254 h 1608850"/>
                <a:gd name="connsiteX284" fmla="*/ 2333840 w 12192000"/>
                <a:gd name="connsiteY284" fmla="*/ 665828 h 1608850"/>
                <a:gd name="connsiteX285" fmla="*/ 2356133 w 12192000"/>
                <a:gd name="connsiteY285" fmla="*/ 665828 h 1608850"/>
                <a:gd name="connsiteX286" fmla="*/ 2356133 w 12192000"/>
                <a:gd name="connsiteY286" fmla="*/ 664206 h 1608850"/>
                <a:gd name="connsiteX287" fmla="*/ 2356133 w 12192000"/>
                <a:gd name="connsiteY287" fmla="*/ 652857 h 1608850"/>
                <a:gd name="connsiteX288" fmla="*/ 2356893 w 12192000"/>
                <a:gd name="connsiteY288" fmla="*/ 652857 h 1608850"/>
                <a:gd name="connsiteX289" fmla="*/ 2362213 w 12192000"/>
                <a:gd name="connsiteY289" fmla="*/ 652857 h 1608850"/>
                <a:gd name="connsiteX290" fmla="*/ 2362213 w 12192000"/>
                <a:gd name="connsiteY290" fmla="*/ 650966 h 1608850"/>
                <a:gd name="connsiteX291" fmla="*/ 2362213 w 12192000"/>
                <a:gd name="connsiteY291" fmla="*/ 637725 h 1608850"/>
                <a:gd name="connsiteX292" fmla="*/ 2366267 w 12192000"/>
                <a:gd name="connsiteY292" fmla="*/ 644210 h 1608850"/>
                <a:gd name="connsiteX293" fmla="*/ 2368547 w 12192000"/>
                <a:gd name="connsiteY293" fmla="*/ 644210 h 1608850"/>
                <a:gd name="connsiteX294" fmla="*/ 2384507 w 12192000"/>
                <a:gd name="connsiteY294" fmla="*/ 644210 h 1608850"/>
                <a:gd name="connsiteX295" fmla="*/ 2384507 w 12192000"/>
                <a:gd name="connsiteY295" fmla="*/ 643399 h 1608850"/>
                <a:gd name="connsiteX296" fmla="*/ 2384507 w 12192000"/>
                <a:gd name="connsiteY296" fmla="*/ 637725 h 1608850"/>
                <a:gd name="connsiteX297" fmla="*/ 2385267 w 12192000"/>
                <a:gd name="connsiteY297" fmla="*/ 637725 h 1608850"/>
                <a:gd name="connsiteX298" fmla="*/ 2390587 w 12192000"/>
                <a:gd name="connsiteY298" fmla="*/ 637725 h 1608850"/>
                <a:gd name="connsiteX299" fmla="*/ 2390587 w 12192000"/>
                <a:gd name="connsiteY299" fmla="*/ 639076 h 1608850"/>
                <a:gd name="connsiteX300" fmla="*/ 2390587 w 12192000"/>
                <a:gd name="connsiteY300" fmla="*/ 648534 h 1608850"/>
                <a:gd name="connsiteX301" fmla="*/ 2429093 w 12192000"/>
                <a:gd name="connsiteY301" fmla="*/ 648534 h 1608850"/>
                <a:gd name="connsiteX302" fmla="*/ 2429093 w 12192000"/>
                <a:gd name="connsiteY302" fmla="*/ 786887 h 1608850"/>
                <a:gd name="connsiteX303" fmla="*/ 2430613 w 12192000"/>
                <a:gd name="connsiteY303" fmla="*/ 786887 h 1608850"/>
                <a:gd name="connsiteX304" fmla="*/ 2441254 w 12192000"/>
                <a:gd name="connsiteY304" fmla="*/ 786887 h 1608850"/>
                <a:gd name="connsiteX305" fmla="*/ 2441254 w 12192000"/>
                <a:gd name="connsiteY305" fmla="*/ 773917 h 1608850"/>
                <a:gd name="connsiteX306" fmla="*/ 2445307 w 12192000"/>
                <a:gd name="connsiteY306" fmla="*/ 773917 h 1608850"/>
                <a:gd name="connsiteX307" fmla="*/ 2445307 w 12192000"/>
                <a:gd name="connsiteY307" fmla="*/ 786887 h 1608850"/>
                <a:gd name="connsiteX308" fmla="*/ 2475707 w 12192000"/>
                <a:gd name="connsiteY308" fmla="*/ 786887 h 1608850"/>
                <a:gd name="connsiteX309" fmla="*/ 2475707 w 12192000"/>
                <a:gd name="connsiteY309" fmla="*/ 756622 h 1608850"/>
                <a:gd name="connsiteX310" fmla="*/ 2487867 w 12192000"/>
                <a:gd name="connsiteY310" fmla="*/ 756622 h 1608850"/>
                <a:gd name="connsiteX311" fmla="*/ 2500027 w 12192000"/>
                <a:gd name="connsiteY311" fmla="*/ 754461 h 1608850"/>
                <a:gd name="connsiteX312" fmla="*/ 2504082 w 12192000"/>
                <a:gd name="connsiteY312" fmla="*/ 756622 h 1608850"/>
                <a:gd name="connsiteX313" fmla="*/ 2514215 w 12192000"/>
                <a:gd name="connsiteY313" fmla="*/ 756622 h 1608850"/>
                <a:gd name="connsiteX314" fmla="*/ 2514215 w 12192000"/>
                <a:gd name="connsiteY314" fmla="*/ 786887 h 1608850"/>
                <a:gd name="connsiteX315" fmla="*/ 2522321 w 12192000"/>
                <a:gd name="connsiteY315" fmla="*/ 786887 h 1608850"/>
                <a:gd name="connsiteX316" fmla="*/ 2522321 w 12192000"/>
                <a:gd name="connsiteY316" fmla="*/ 804182 h 1608850"/>
                <a:gd name="connsiteX317" fmla="*/ 2531658 w 12192000"/>
                <a:gd name="connsiteY317" fmla="*/ 805087 h 1608850"/>
                <a:gd name="connsiteX318" fmla="*/ 2544615 w 12192000"/>
                <a:gd name="connsiteY318" fmla="*/ 805087 h 1608850"/>
                <a:gd name="connsiteX319" fmla="*/ 2544615 w 12192000"/>
                <a:gd name="connsiteY319" fmla="*/ 789049 h 1608850"/>
                <a:gd name="connsiteX320" fmla="*/ 2612571 w 12192000"/>
                <a:gd name="connsiteY320" fmla="*/ 789049 h 1608850"/>
                <a:gd name="connsiteX321" fmla="*/ 2612571 w 12192000"/>
                <a:gd name="connsiteY321" fmla="*/ 703796 h 1608850"/>
                <a:gd name="connsiteX322" fmla="*/ 2684579 w 12192000"/>
                <a:gd name="connsiteY322" fmla="*/ 703796 h 1608850"/>
                <a:gd name="connsiteX323" fmla="*/ 2684579 w 12192000"/>
                <a:gd name="connsiteY323" fmla="*/ 782564 h 1608850"/>
                <a:gd name="connsiteX324" fmla="*/ 2686483 w 12192000"/>
                <a:gd name="connsiteY324" fmla="*/ 782564 h 1608850"/>
                <a:gd name="connsiteX325" fmla="*/ 2687725 w 12192000"/>
                <a:gd name="connsiteY325" fmla="*/ 805087 h 1608850"/>
                <a:gd name="connsiteX326" fmla="*/ 2697401 w 12192000"/>
                <a:gd name="connsiteY326" fmla="*/ 805087 h 1608850"/>
                <a:gd name="connsiteX327" fmla="*/ 2698643 w 12192000"/>
                <a:gd name="connsiteY327" fmla="*/ 782564 h 1608850"/>
                <a:gd name="connsiteX328" fmla="*/ 2704723 w 12192000"/>
                <a:gd name="connsiteY328" fmla="*/ 782564 h 1608850"/>
                <a:gd name="connsiteX329" fmla="*/ 2705965 w 12192000"/>
                <a:gd name="connsiteY329" fmla="*/ 805087 h 1608850"/>
                <a:gd name="connsiteX330" fmla="*/ 2756588 w 12192000"/>
                <a:gd name="connsiteY330" fmla="*/ 805087 h 1608850"/>
                <a:gd name="connsiteX331" fmla="*/ 2756588 w 12192000"/>
                <a:gd name="connsiteY331" fmla="*/ 642059 h 1608850"/>
                <a:gd name="connsiteX332" fmla="*/ 2953915 w 12192000"/>
                <a:gd name="connsiteY332" fmla="*/ 642059 h 1608850"/>
                <a:gd name="connsiteX333" fmla="*/ 2953915 w 12192000"/>
                <a:gd name="connsiteY333" fmla="*/ 805087 h 1608850"/>
                <a:gd name="connsiteX334" fmla="*/ 2972611 w 12192000"/>
                <a:gd name="connsiteY334" fmla="*/ 805087 h 1608850"/>
                <a:gd name="connsiteX335" fmla="*/ 2972611 w 12192000"/>
                <a:gd name="connsiteY335" fmla="*/ 722394 h 1608850"/>
                <a:gd name="connsiteX336" fmla="*/ 3067731 w 12192000"/>
                <a:gd name="connsiteY336" fmla="*/ 722394 h 1608850"/>
                <a:gd name="connsiteX337" fmla="*/ 3079662 w 12192000"/>
                <a:gd name="connsiteY337" fmla="*/ 404253 h 1608850"/>
                <a:gd name="connsiteX338" fmla="*/ 3067502 w 12192000"/>
                <a:gd name="connsiteY338" fmla="*/ 382635 h 1608850"/>
                <a:gd name="connsiteX339" fmla="*/ 3061422 w 12192000"/>
                <a:gd name="connsiteY339" fmla="*/ 378311 h 1608850"/>
                <a:gd name="connsiteX340" fmla="*/ 3069529 w 12192000"/>
                <a:gd name="connsiteY340" fmla="*/ 354532 h 1608850"/>
                <a:gd name="connsiteX341" fmla="*/ 3069529 w 12192000"/>
                <a:gd name="connsiteY341" fmla="*/ 337238 h 1608850"/>
                <a:gd name="connsiteX342" fmla="*/ 3083715 w 12192000"/>
                <a:gd name="connsiteY342" fmla="*/ 337238 h 1608850"/>
                <a:gd name="connsiteX343" fmla="*/ 3083715 w 12192000"/>
                <a:gd name="connsiteY343" fmla="*/ 315620 h 1608850"/>
                <a:gd name="connsiteX344" fmla="*/ 3085742 w 12192000"/>
                <a:gd name="connsiteY344" fmla="*/ 311296 h 1608850"/>
                <a:gd name="connsiteX345" fmla="*/ 3085742 w 12192000"/>
                <a:gd name="connsiteY345" fmla="*/ 233472 h 1608850"/>
                <a:gd name="connsiteX346" fmla="*/ 3083715 w 12192000"/>
                <a:gd name="connsiteY346" fmla="*/ 226987 h 1608850"/>
                <a:gd name="connsiteX347" fmla="*/ 3089795 w 12192000"/>
                <a:gd name="connsiteY347" fmla="*/ 220501 h 1608850"/>
                <a:gd name="connsiteX348" fmla="*/ 3089795 w 12192000"/>
                <a:gd name="connsiteY348" fmla="*/ 162133 h 1608850"/>
                <a:gd name="connsiteX349" fmla="*/ 3091822 w 12192000"/>
                <a:gd name="connsiteY349" fmla="*/ 157810 h 1608850"/>
                <a:gd name="connsiteX350" fmla="*/ 3091822 w 12192000"/>
                <a:gd name="connsiteY350" fmla="*/ 101604 h 1608850"/>
                <a:gd name="connsiteX351" fmla="*/ 3093849 w 12192000"/>
                <a:gd name="connsiteY351" fmla="*/ 82148 h 1608850"/>
                <a:gd name="connsiteX352" fmla="*/ 3097902 w 12192000"/>
                <a:gd name="connsiteY352" fmla="*/ 99442 h 1608850"/>
                <a:gd name="connsiteX353" fmla="*/ 3099929 w 12192000"/>
                <a:gd name="connsiteY353" fmla="*/ 157810 h 1608850"/>
                <a:gd name="connsiteX354" fmla="*/ 3101955 w 12192000"/>
                <a:gd name="connsiteY354" fmla="*/ 220501 h 1608850"/>
                <a:gd name="connsiteX355" fmla="*/ 3108035 w 12192000"/>
                <a:gd name="connsiteY355" fmla="*/ 226987 h 1608850"/>
                <a:gd name="connsiteX356" fmla="*/ 3106009 w 12192000"/>
                <a:gd name="connsiteY356" fmla="*/ 233472 h 1608850"/>
                <a:gd name="connsiteX357" fmla="*/ 3106009 w 12192000"/>
                <a:gd name="connsiteY357" fmla="*/ 311296 h 1608850"/>
                <a:gd name="connsiteX358" fmla="*/ 3108035 w 12192000"/>
                <a:gd name="connsiteY358" fmla="*/ 315620 h 1608850"/>
                <a:gd name="connsiteX359" fmla="*/ 3108035 w 12192000"/>
                <a:gd name="connsiteY359" fmla="*/ 337238 h 1608850"/>
                <a:gd name="connsiteX360" fmla="*/ 3122222 w 12192000"/>
                <a:gd name="connsiteY360" fmla="*/ 337238 h 1608850"/>
                <a:gd name="connsiteX361" fmla="*/ 3122222 w 12192000"/>
                <a:gd name="connsiteY361" fmla="*/ 354532 h 1608850"/>
                <a:gd name="connsiteX362" fmla="*/ 3130330 w 12192000"/>
                <a:gd name="connsiteY362" fmla="*/ 378311 h 1608850"/>
                <a:gd name="connsiteX363" fmla="*/ 3124250 w 12192000"/>
                <a:gd name="connsiteY363" fmla="*/ 382635 h 1608850"/>
                <a:gd name="connsiteX364" fmla="*/ 3112089 w 12192000"/>
                <a:gd name="connsiteY364" fmla="*/ 404253 h 1608850"/>
                <a:gd name="connsiteX365" fmla="*/ 3120195 w 12192000"/>
                <a:gd name="connsiteY365" fmla="*/ 657181 h 1608850"/>
                <a:gd name="connsiteX366" fmla="*/ 3185050 w 12192000"/>
                <a:gd name="connsiteY366" fmla="*/ 657181 h 1608850"/>
                <a:gd name="connsiteX367" fmla="*/ 3185050 w 12192000"/>
                <a:gd name="connsiteY367" fmla="*/ 732843 h 1608850"/>
                <a:gd name="connsiteX368" fmla="*/ 3193157 w 12192000"/>
                <a:gd name="connsiteY368" fmla="*/ 732843 h 1608850"/>
                <a:gd name="connsiteX369" fmla="*/ 3195183 w 12192000"/>
                <a:gd name="connsiteY369" fmla="*/ 726358 h 1608850"/>
                <a:gd name="connsiteX370" fmla="*/ 3201263 w 12192000"/>
                <a:gd name="connsiteY370" fmla="*/ 726358 h 1608850"/>
                <a:gd name="connsiteX371" fmla="*/ 3203291 w 12192000"/>
                <a:gd name="connsiteY371" fmla="*/ 735005 h 1608850"/>
                <a:gd name="connsiteX372" fmla="*/ 3215451 w 12192000"/>
                <a:gd name="connsiteY372" fmla="*/ 735005 h 1608850"/>
                <a:gd name="connsiteX373" fmla="*/ 3215451 w 12192000"/>
                <a:gd name="connsiteY373" fmla="*/ 728519 h 1608850"/>
                <a:gd name="connsiteX374" fmla="*/ 3237744 w 12192000"/>
                <a:gd name="connsiteY374" fmla="*/ 728519 h 1608850"/>
                <a:gd name="connsiteX375" fmla="*/ 3237744 w 12192000"/>
                <a:gd name="connsiteY375" fmla="*/ 735005 h 1608850"/>
                <a:gd name="connsiteX376" fmla="*/ 3258011 w 12192000"/>
                <a:gd name="connsiteY376" fmla="*/ 735005 h 1608850"/>
                <a:gd name="connsiteX377" fmla="*/ 3258011 w 12192000"/>
                <a:gd name="connsiteY377" fmla="*/ 780402 h 1608850"/>
                <a:gd name="connsiteX378" fmla="*/ 3272198 w 12192000"/>
                <a:gd name="connsiteY378" fmla="*/ 780402 h 1608850"/>
                <a:gd name="connsiteX379" fmla="*/ 3272198 w 12192000"/>
                <a:gd name="connsiteY379" fmla="*/ 767431 h 1608850"/>
                <a:gd name="connsiteX380" fmla="*/ 3288412 w 12192000"/>
                <a:gd name="connsiteY380" fmla="*/ 767431 h 1608850"/>
                <a:gd name="connsiteX381" fmla="*/ 3288412 w 12192000"/>
                <a:gd name="connsiteY381" fmla="*/ 588004 h 1608850"/>
                <a:gd name="connsiteX382" fmla="*/ 3294492 w 12192000"/>
                <a:gd name="connsiteY382" fmla="*/ 581518 h 1608850"/>
                <a:gd name="connsiteX383" fmla="*/ 3367453 w 12192000"/>
                <a:gd name="connsiteY383" fmla="*/ 581518 h 1608850"/>
                <a:gd name="connsiteX384" fmla="*/ 3367453 w 12192000"/>
                <a:gd name="connsiteY384" fmla="*/ 590166 h 1608850"/>
                <a:gd name="connsiteX385" fmla="*/ 3377586 w 12192000"/>
                <a:gd name="connsiteY385" fmla="*/ 590166 h 1608850"/>
                <a:gd name="connsiteX386" fmla="*/ 3377586 w 12192000"/>
                <a:gd name="connsiteY386" fmla="*/ 704740 h 1608850"/>
                <a:gd name="connsiteX387" fmla="*/ 3399879 w 12192000"/>
                <a:gd name="connsiteY387" fmla="*/ 704740 h 1608850"/>
                <a:gd name="connsiteX388" fmla="*/ 3399879 w 12192000"/>
                <a:gd name="connsiteY388" fmla="*/ 637725 h 1608850"/>
                <a:gd name="connsiteX389" fmla="*/ 3426227 w 12192000"/>
                <a:gd name="connsiteY389" fmla="*/ 637725 h 1608850"/>
                <a:gd name="connsiteX390" fmla="*/ 3430279 w 12192000"/>
                <a:gd name="connsiteY390" fmla="*/ 633401 h 1608850"/>
                <a:gd name="connsiteX391" fmla="*/ 3438387 w 12192000"/>
                <a:gd name="connsiteY391" fmla="*/ 633401 h 1608850"/>
                <a:gd name="connsiteX392" fmla="*/ 3442439 w 12192000"/>
                <a:gd name="connsiteY392" fmla="*/ 637725 h 1608850"/>
                <a:gd name="connsiteX393" fmla="*/ 3464734 w 12192000"/>
                <a:gd name="connsiteY393" fmla="*/ 637725 h 1608850"/>
                <a:gd name="connsiteX394" fmla="*/ 3464734 w 12192000"/>
                <a:gd name="connsiteY394" fmla="*/ 520989 h 1608850"/>
                <a:gd name="connsiteX395" fmla="*/ 3521481 w 12192000"/>
                <a:gd name="connsiteY395" fmla="*/ 510180 h 1608850"/>
                <a:gd name="connsiteX396" fmla="*/ 3521481 w 12192000"/>
                <a:gd name="connsiteY396" fmla="*/ 511261 h 1608850"/>
                <a:gd name="connsiteX397" fmla="*/ 3521481 w 12192000"/>
                <a:gd name="connsiteY397" fmla="*/ 518827 h 1608850"/>
                <a:gd name="connsiteX398" fmla="*/ 3547828 w 12192000"/>
                <a:gd name="connsiteY398" fmla="*/ 518827 h 1608850"/>
                <a:gd name="connsiteX399" fmla="*/ 3547828 w 12192000"/>
                <a:gd name="connsiteY399" fmla="*/ 773917 h 1608850"/>
                <a:gd name="connsiteX400" fmla="*/ 3570122 w 12192000"/>
                <a:gd name="connsiteY400" fmla="*/ 773917 h 1608850"/>
                <a:gd name="connsiteX401" fmla="*/ 3570122 w 12192000"/>
                <a:gd name="connsiteY401" fmla="*/ 769593 h 1608850"/>
                <a:gd name="connsiteX402" fmla="*/ 3582282 w 12192000"/>
                <a:gd name="connsiteY402" fmla="*/ 769593 h 1608850"/>
                <a:gd name="connsiteX403" fmla="*/ 3582282 w 12192000"/>
                <a:gd name="connsiteY403" fmla="*/ 773917 h 1608850"/>
                <a:gd name="connsiteX404" fmla="*/ 3606602 w 12192000"/>
                <a:gd name="connsiteY404" fmla="*/ 773917 h 1608850"/>
                <a:gd name="connsiteX405" fmla="*/ 3606602 w 12192000"/>
                <a:gd name="connsiteY405" fmla="*/ 760946 h 1608850"/>
                <a:gd name="connsiteX406" fmla="*/ 3634975 w 12192000"/>
                <a:gd name="connsiteY406" fmla="*/ 760946 h 1608850"/>
                <a:gd name="connsiteX407" fmla="*/ 3647135 w 12192000"/>
                <a:gd name="connsiteY407" fmla="*/ 756622 h 1608850"/>
                <a:gd name="connsiteX408" fmla="*/ 3667403 w 12192000"/>
                <a:gd name="connsiteY408" fmla="*/ 760946 h 1608850"/>
                <a:gd name="connsiteX409" fmla="*/ 3667403 w 12192000"/>
                <a:gd name="connsiteY409" fmla="*/ 743652 h 1608850"/>
                <a:gd name="connsiteX410" fmla="*/ 3675510 w 12192000"/>
                <a:gd name="connsiteY410" fmla="*/ 743652 h 1608850"/>
                <a:gd name="connsiteX411" fmla="*/ 3675510 w 12192000"/>
                <a:gd name="connsiteY411" fmla="*/ 730681 h 1608850"/>
                <a:gd name="connsiteX412" fmla="*/ 3732257 w 12192000"/>
                <a:gd name="connsiteY412" fmla="*/ 730681 h 1608850"/>
                <a:gd name="connsiteX413" fmla="*/ 3732257 w 12192000"/>
                <a:gd name="connsiteY413" fmla="*/ 700416 h 1608850"/>
                <a:gd name="connsiteX414" fmla="*/ 3750497 w 12192000"/>
                <a:gd name="connsiteY414" fmla="*/ 700416 h 1608850"/>
                <a:gd name="connsiteX415" fmla="*/ 3750497 w 12192000"/>
                <a:gd name="connsiteY415" fmla="*/ 693931 h 1608850"/>
                <a:gd name="connsiteX416" fmla="*/ 3762657 w 12192000"/>
                <a:gd name="connsiteY416" fmla="*/ 693931 h 1608850"/>
                <a:gd name="connsiteX417" fmla="*/ 3762657 w 12192000"/>
                <a:gd name="connsiteY417" fmla="*/ 700416 h 1608850"/>
                <a:gd name="connsiteX418" fmla="*/ 3778870 w 12192000"/>
                <a:gd name="connsiteY418" fmla="*/ 700416 h 1608850"/>
                <a:gd name="connsiteX419" fmla="*/ 3778870 w 12192000"/>
                <a:gd name="connsiteY419" fmla="*/ 750137 h 1608850"/>
                <a:gd name="connsiteX420" fmla="*/ 3789470 w 12192000"/>
                <a:gd name="connsiteY420" fmla="*/ 750137 h 1608850"/>
                <a:gd name="connsiteX421" fmla="*/ 3789470 w 12192000"/>
                <a:gd name="connsiteY421" fmla="*/ 586174 h 1608850"/>
                <a:gd name="connsiteX422" fmla="*/ 3791390 w 12192000"/>
                <a:gd name="connsiteY422" fmla="*/ 586174 h 1608850"/>
                <a:gd name="connsiteX423" fmla="*/ 3791390 w 12192000"/>
                <a:gd name="connsiteY423" fmla="*/ 723865 h 1608850"/>
                <a:gd name="connsiteX424" fmla="*/ 3791390 w 12192000"/>
                <a:gd name="connsiteY424" fmla="*/ 750137 h 1608850"/>
                <a:gd name="connsiteX425" fmla="*/ 3806350 w 12192000"/>
                <a:gd name="connsiteY425" fmla="*/ 750137 h 1608850"/>
                <a:gd name="connsiteX426" fmla="*/ 3806350 w 12192000"/>
                <a:gd name="connsiteY426" fmla="*/ 742023 h 1608850"/>
                <a:gd name="connsiteX427" fmla="*/ 3811298 w 12192000"/>
                <a:gd name="connsiteY427" fmla="*/ 742023 h 1608850"/>
                <a:gd name="connsiteX428" fmla="*/ 3811298 w 12192000"/>
                <a:gd name="connsiteY428" fmla="*/ 724196 h 1608850"/>
                <a:gd name="connsiteX429" fmla="*/ 3849805 w 12192000"/>
                <a:gd name="connsiteY429" fmla="*/ 724196 h 1608850"/>
                <a:gd name="connsiteX430" fmla="*/ 3849805 w 12192000"/>
                <a:gd name="connsiteY430" fmla="*/ 693931 h 1608850"/>
                <a:gd name="connsiteX431" fmla="*/ 3888823 w 12192000"/>
                <a:gd name="connsiteY431" fmla="*/ 693931 h 1608850"/>
                <a:gd name="connsiteX432" fmla="*/ 3888823 w 12192000"/>
                <a:gd name="connsiteY432" fmla="*/ 690579 h 1608850"/>
                <a:gd name="connsiteX433" fmla="*/ 3887708 w 12192000"/>
                <a:gd name="connsiteY433" fmla="*/ 690579 h 1608850"/>
                <a:gd name="connsiteX434" fmla="*/ 3879906 w 12192000"/>
                <a:gd name="connsiteY434" fmla="*/ 690579 h 1608850"/>
                <a:gd name="connsiteX435" fmla="*/ 3879906 w 12192000"/>
                <a:gd name="connsiteY435" fmla="*/ 689443 h 1608850"/>
                <a:gd name="connsiteX436" fmla="*/ 3879906 w 12192000"/>
                <a:gd name="connsiteY436" fmla="*/ 681500 h 1608850"/>
                <a:gd name="connsiteX437" fmla="*/ 3881022 w 12192000"/>
                <a:gd name="connsiteY437" fmla="*/ 681500 h 1608850"/>
                <a:gd name="connsiteX438" fmla="*/ 3888823 w 12192000"/>
                <a:gd name="connsiteY438" fmla="*/ 681500 h 1608850"/>
                <a:gd name="connsiteX439" fmla="*/ 3888823 w 12192000"/>
                <a:gd name="connsiteY439" fmla="*/ 679986 h 1608850"/>
                <a:gd name="connsiteX440" fmla="*/ 3888823 w 12192000"/>
                <a:gd name="connsiteY440" fmla="*/ 669395 h 1608850"/>
                <a:gd name="connsiteX441" fmla="*/ 3887708 w 12192000"/>
                <a:gd name="connsiteY441" fmla="*/ 669395 h 1608850"/>
                <a:gd name="connsiteX442" fmla="*/ 3879906 w 12192000"/>
                <a:gd name="connsiteY442" fmla="*/ 669395 h 1608850"/>
                <a:gd name="connsiteX443" fmla="*/ 3879906 w 12192000"/>
                <a:gd name="connsiteY443" fmla="*/ 667882 h 1608850"/>
                <a:gd name="connsiteX444" fmla="*/ 3879906 w 12192000"/>
                <a:gd name="connsiteY444" fmla="*/ 657290 h 1608850"/>
                <a:gd name="connsiteX445" fmla="*/ 3881022 w 12192000"/>
                <a:gd name="connsiteY445" fmla="*/ 657290 h 1608850"/>
                <a:gd name="connsiteX446" fmla="*/ 3888823 w 12192000"/>
                <a:gd name="connsiteY446" fmla="*/ 657290 h 1608850"/>
                <a:gd name="connsiteX447" fmla="*/ 3888823 w 12192000"/>
                <a:gd name="connsiteY447" fmla="*/ 656156 h 1608850"/>
                <a:gd name="connsiteX448" fmla="*/ 3888823 w 12192000"/>
                <a:gd name="connsiteY448" fmla="*/ 648212 h 1608850"/>
                <a:gd name="connsiteX449" fmla="*/ 3887708 w 12192000"/>
                <a:gd name="connsiteY449" fmla="*/ 648212 h 1608850"/>
                <a:gd name="connsiteX450" fmla="*/ 3879906 w 12192000"/>
                <a:gd name="connsiteY450" fmla="*/ 648212 h 1608850"/>
                <a:gd name="connsiteX451" fmla="*/ 3879906 w 12192000"/>
                <a:gd name="connsiteY451" fmla="*/ 646698 h 1608850"/>
                <a:gd name="connsiteX452" fmla="*/ 3879906 w 12192000"/>
                <a:gd name="connsiteY452" fmla="*/ 636107 h 1608850"/>
                <a:gd name="connsiteX453" fmla="*/ 3881022 w 12192000"/>
                <a:gd name="connsiteY453" fmla="*/ 636107 h 1608850"/>
                <a:gd name="connsiteX454" fmla="*/ 3888823 w 12192000"/>
                <a:gd name="connsiteY454" fmla="*/ 636107 h 1608850"/>
                <a:gd name="connsiteX455" fmla="*/ 3888823 w 12192000"/>
                <a:gd name="connsiteY455" fmla="*/ 634594 h 1608850"/>
                <a:gd name="connsiteX456" fmla="*/ 3888823 w 12192000"/>
                <a:gd name="connsiteY456" fmla="*/ 624002 h 1608850"/>
                <a:gd name="connsiteX457" fmla="*/ 3887708 w 12192000"/>
                <a:gd name="connsiteY457" fmla="*/ 624002 h 1608850"/>
                <a:gd name="connsiteX458" fmla="*/ 3879906 w 12192000"/>
                <a:gd name="connsiteY458" fmla="*/ 624002 h 1608850"/>
                <a:gd name="connsiteX459" fmla="*/ 3879906 w 12192000"/>
                <a:gd name="connsiteY459" fmla="*/ 622489 h 1608850"/>
                <a:gd name="connsiteX460" fmla="*/ 3879906 w 12192000"/>
                <a:gd name="connsiteY460" fmla="*/ 611898 h 1608850"/>
                <a:gd name="connsiteX461" fmla="*/ 3881022 w 12192000"/>
                <a:gd name="connsiteY461" fmla="*/ 611898 h 1608850"/>
                <a:gd name="connsiteX462" fmla="*/ 3888823 w 12192000"/>
                <a:gd name="connsiteY462" fmla="*/ 611898 h 1608850"/>
                <a:gd name="connsiteX463" fmla="*/ 3888823 w 12192000"/>
                <a:gd name="connsiteY463" fmla="*/ 610763 h 1608850"/>
                <a:gd name="connsiteX464" fmla="*/ 3888823 w 12192000"/>
                <a:gd name="connsiteY464" fmla="*/ 602819 h 1608850"/>
                <a:gd name="connsiteX465" fmla="*/ 3887708 w 12192000"/>
                <a:gd name="connsiteY465" fmla="*/ 602819 h 1608850"/>
                <a:gd name="connsiteX466" fmla="*/ 3879906 w 12192000"/>
                <a:gd name="connsiteY466" fmla="*/ 602819 h 1608850"/>
                <a:gd name="connsiteX467" fmla="*/ 3879906 w 12192000"/>
                <a:gd name="connsiteY467" fmla="*/ 601307 h 1608850"/>
                <a:gd name="connsiteX468" fmla="*/ 3879906 w 12192000"/>
                <a:gd name="connsiteY468" fmla="*/ 590714 h 1608850"/>
                <a:gd name="connsiteX469" fmla="*/ 3881022 w 12192000"/>
                <a:gd name="connsiteY469" fmla="*/ 590714 h 1608850"/>
                <a:gd name="connsiteX470" fmla="*/ 3888823 w 12192000"/>
                <a:gd name="connsiteY470" fmla="*/ 590714 h 1608850"/>
                <a:gd name="connsiteX471" fmla="*/ 3888823 w 12192000"/>
                <a:gd name="connsiteY471" fmla="*/ 589202 h 1608850"/>
                <a:gd name="connsiteX472" fmla="*/ 3888823 w 12192000"/>
                <a:gd name="connsiteY472" fmla="*/ 578610 h 1608850"/>
                <a:gd name="connsiteX473" fmla="*/ 3887708 w 12192000"/>
                <a:gd name="connsiteY473" fmla="*/ 578610 h 1608850"/>
                <a:gd name="connsiteX474" fmla="*/ 3879906 w 12192000"/>
                <a:gd name="connsiteY474" fmla="*/ 578610 h 1608850"/>
                <a:gd name="connsiteX475" fmla="*/ 3879906 w 12192000"/>
                <a:gd name="connsiteY475" fmla="*/ 577096 h 1608850"/>
                <a:gd name="connsiteX476" fmla="*/ 3879906 w 12192000"/>
                <a:gd name="connsiteY476" fmla="*/ 566505 h 1608850"/>
                <a:gd name="connsiteX477" fmla="*/ 3881022 w 12192000"/>
                <a:gd name="connsiteY477" fmla="*/ 566505 h 1608850"/>
                <a:gd name="connsiteX478" fmla="*/ 3888823 w 12192000"/>
                <a:gd name="connsiteY478" fmla="*/ 566505 h 1608850"/>
                <a:gd name="connsiteX479" fmla="*/ 3888823 w 12192000"/>
                <a:gd name="connsiteY479" fmla="*/ 565370 h 1608850"/>
                <a:gd name="connsiteX480" fmla="*/ 3888823 w 12192000"/>
                <a:gd name="connsiteY480" fmla="*/ 557427 h 1608850"/>
                <a:gd name="connsiteX481" fmla="*/ 3887708 w 12192000"/>
                <a:gd name="connsiteY481" fmla="*/ 557427 h 1608850"/>
                <a:gd name="connsiteX482" fmla="*/ 3879906 w 12192000"/>
                <a:gd name="connsiteY482" fmla="*/ 557427 h 1608850"/>
                <a:gd name="connsiteX483" fmla="*/ 3879906 w 12192000"/>
                <a:gd name="connsiteY483" fmla="*/ 555914 h 1608850"/>
                <a:gd name="connsiteX484" fmla="*/ 3879906 w 12192000"/>
                <a:gd name="connsiteY484" fmla="*/ 545322 h 1608850"/>
                <a:gd name="connsiteX485" fmla="*/ 3881022 w 12192000"/>
                <a:gd name="connsiteY485" fmla="*/ 545322 h 1608850"/>
                <a:gd name="connsiteX486" fmla="*/ 3888823 w 12192000"/>
                <a:gd name="connsiteY486" fmla="*/ 545322 h 1608850"/>
                <a:gd name="connsiteX487" fmla="*/ 3887708 w 12192000"/>
                <a:gd name="connsiteY487" fmla="*/ 543053 h 1608850"/>
                <a:gd name="connsiteX488" fmla="*/ 3879906 w 12192000"/>
                <a:gd name="connsiteY488" fmla="*/ 527166 h 1608850"/>
                <a:gd name="connsiteX489" fmla="*/ 3879906 w 12192000"/>
                <a:gd name="connsiteY489" fmla="*/ 478746 h 1608850"/>
                <a:gd name="connsiteX490" fmla="*/ 4029251 w 12192000"/>
                <a:gd name="connsiteY490" fmla="*/ 478746 h 1608850"/>
                <a:gd name="connsiteX491" fmla="*/ 4042623 w 12192000"/>
                <a:gd name="connsiteY491" fmla="*/ 505982 h 1608850"/>
                <a:gd name="connsiteX492" fmla="*/ 4042623 w 12192000"/>
                <a:gd name="connsiteY492" fmla="*/ 566505 h 1608850"/>
                <a:gd name="connsiteX493" fmla="*/ 4041510 w 12192000"/>
                <a:gd name="connsiteY493" fmla="*/ 566505 h 1608850"/>
                <a:gd name="connsiteX494" fmla="*/ 4033708 w 12192000"/>
                <a:gd name="connsiteY494" fmla="*/ 566505 h 1608850"/>
                <a:gd name="connsiteX495" fmla="*/ 4033708 w 12192000"/>
                <a:gd name="connsiteY495" fmla="*/ 568018 h 1608850"/>
                <a:gd name="connsiteX496" fmla="*/ 4033708 w 12192000"/>
                <a:gd name="connsiteY496" fmla="*/ 578610 h 1608850"/>
                <a:gd name="connsiteX497" fmla="*/ 4034823 w 12192000"/>
                <a:gd name="connsiteY497" fmla="*/ 578610 h 1608850"/>
                <a:gd name="connsiteX498" fmla="*/ 4042623 w 12192000"/>
                <a:gd name="connsiteY498" fmla="*/ 578610 h 1608850"/>
                <a:gd name="connsiteX499" fmla="*/ 4042623 w 12192000"/>
                <a:gd name="connsiteY499" fmla="*/ 580123 h 1608850"/>
                <a:gd name="connsiteX500" fmla="*/ 4042623 w 12192000"/>
                <a:gd name="connsiteY500" fmla="*/ 590714 h 1608850"/>
                <a:gd name="connsiteX501" fmla="*/ 4041510 w 12192000"/>
                <a:gd name="connsiteY501" fmla="*/ 590714 h 1608850"/>
                <a:gd name="connsiteX502" fmla="*/ 4033708 w 12192000"/>
                <a:gd name="connsiteY502" fmla="*/ 590714 h 1608850"/>
                <a:gd name="connsiteX503" fmla="*/ 4033708 w 12192000"/>
                <a:gd name="connsiteY503" fmla="*/ 592227 h 1608850"/>
                <a:gd name="connsiteX504" fmla="*/ 4033708 w 12192000"/>
                <a:gd name="connsiteY504" fmla="*/ 602819 h 1608850"/>
                <a:gd name="connsiteX505" fmla="*/ 4034823 w 12192000"/>
                <a:gd name="connsiteY505" fmla="*/ 602819 h 1608850"/>
                <a:gd name="connsiteX506" fmla="*/ 4042623 w 12192000"/>
                <a:gd name="connsiteY506" fmla="*/ 602819 h 1608850"/>
                <a:gd name="connsiteX507" fmla="*/ 4042623 w 12192000"/>
                <a:gd name="connsiteY507" fmla="*/ 603955 h 1608850"/>
                <a:gd name="connsiteX508" fmla="*/ 4042623 w 12192000"/>
                <a:gd name="connsiteY508" fmla="*/ 611898 h 1608850"/>
                <a:gd name="connsiteX509" fmla="*/ 4041510 w 12192000"/>
                <a:gd name="connsiteY509" fmla="*/ 611898 h 1608850"/>
                <a:gd name="connsiteX510" fmla="*/ 4033708 w 12192000"/>
                <a:gd name="connsiteY510" fmla="*/ 611898 h 1608850"/>
                <a:gd name="connsiteX511" fmla="*/ 4033708 w 12192000"/>
                <a:gd name="connsiteY511" fmla="*/ 613411 h 1608850"/>
                <a:gd name="connsiteX512" fmla="*/ 4033708 w 12192000"/>
                <a:gd name="connsiteY512" fmla="*/ 624002 h 1608850"/>
                <a:gd name="connsiteX513" fmla="*/ 4034823 w 12192000"/>
                <a:gd name="connsiteY513" fmla="*/ 624002 h 1608850"/>
                <a:gd name="connsiteX514" fmla="*/ 4042623 w 12192000"/>
                <a:gd name="connsiteY514" fmla="*/ 624002 h 1608850"/>
                <a:gd name="connsiteX515" fmla="*/ 4042623 w 12192000"/>
                <a:gd name="connsiteY515" fmla="*/ 625516 h 1608850"/>
                <a:gd name="connsiteX516" fmla="*/ 4042623 w 12192000"/>
                <a:gd name="connsiteY516" fmla="*/ 636107 h 1608850"/>
                <a:gd name="connsiteX517" fmla="*/ 4041510 w 12192000"/>
                <a:gd name="connsiteY517" fmla="*/ 636107 h 1608850"/>
                <a:gd name="connsiteX518" fmla="*/ 4033708 w 12192000"/>
                <a:gd name="connsiteY518" fmla="*/ 636107 h 1608850"/>
                <a:gd name="connsiteX519" fmla="*/ 4033708 w 12192000"/>
                <a:gd name="connsiteY519" fmla="*/ 637620 h 1608850"/>
                <a:gd name="connsiteX520" fmla="*/ 4033708 w 12192000"/>
                <a:gd name="connsiteY520" fmla="*/ 648212 h 1608850"/>
                <a:gd name="connsiteX521" fmla="*/ 4034823 w 12192000"/>
                <a:gd name="connsiteY521" fmla="*/ 648212 h 1608850"/>
                <a:gd name="connsiteX522" fmla="*/ 4042623 w 12192000"/>
                <a:gd name="connsiteY522" fmla="*/ 648212 h 1608850"/>
                <a:gd name="connsiteX523" fmla="*/ 4042623 w 12192000"/>
                <a:gd name="connsiteY523" fmla="*/ 649346 h 1608850"/>
                <a:gd name="connsiteX524" fmla="*/ 4042623 w 12192000"/>
                <a:gd name="connsiteY524" fmla="*/ 657290 h 1608850"/>
                <a:gd name="connsiteX525" fmla="*/ 4041510 w 12192000"/>
                <a:gd name="connsiteY525" fmla="*/ 657290 h 1608850"/>
                <a:gd name="connsiteX526" fmla="*/ 4033708 w 12192000"/>
                <a:gd name="connsiteY526" fmla="*/ 657290 h 1608850"/>
                <a:gd name="connsiteX527" fmla="*/ 4033708 w 12192000"/>
                <a:gd name="connsiteY527" fmla="*/ 658804 h 1608850"/>
                <a:gd name="connsiteX528" fmla="*/ 4033708 w 12192000"/>
                <a:gd name="connsiteY528" fmla="*/ 669395 h 1608850"/>
                <a:gd name="connsiteX529" fmla="*/ 4034823 w 12192000"/>
                <a:gd name="connsiteY529" fmla="*/ 669395 h 1608850"/>
                <a:gd name="connsiteX530" fmla="*/ 4042623 w 12192000"/>
                <a:gd name="connsiteY530" fmla="*/ 669395 h 1608850"/>
                <a:gd name="connsiteX531" fmla="*/ 4042623 w 12192000"/>
                <a:gd name="connsiteY531" fmla="*/ 670908 h 1608850"/>
                <a:gd name="connsiteX532" fmla="*/ 4042623 w 12192000"/>
                <a:gd name="connsiteY532" fmla="*/ 681500 h 1608850"/>
                <a:gd name="connsiteX533" fmla="*/ 4041510 w 12192000"/>
                <a:gd name="connsiteY533" fmla="*/ 681500 h 1608850"/>
                <a:gd name="connsiteX534" fmla="*/ 4033708 w 12192000"/>
                <a:gd name="connsiteY534" fmla="*/ 681500 h 1608850"/>
                <a:gd name="connsiteX535" fmla="*/ 4033708 w 12192000"/>
                <a:gd name="connsiteY535" fmla="*/ 682634 h 1608850"/>
                <a:gd name="connsiteX536" fmla="*/ 4033708 w 12192000"/>
                <a:gd name="connsiteY536" fmla="*/ 690579 h 1608850"/>
                <a:gd name="connsiteX537" fmla="*/ 4034823 w 12192000"/>
                <a:gd name="connsiteY537" fmla="*/ 690579 h 1608850"/>
                <a:gd name="connsiteX538" fmla="*/ 4042623 w 12192000"/>
                <a:gd name="connsiteY538" fmla="*/ 690579 h 1608850"/>
                <a:gd name="connsiteX539" fmla="*/ 4042623 w 12192000"/>
                <a:gd name="connsiteY539" fmla="*/ 692091 h 1608850"/>
                <a:gd name="connsiteX540" fmla="*/ 4042623 w 12192000"/>
                <a:gd name="connsiteY540" fmla="*/ 702682 h 1608850"/>
                <a:gd name="connsiteX541" fmla="*/ 4041510 w 12192000"/>
                <a:gd name="connsiteY541" fmla="*/ 702682 h 1608850"/>
                <a:gd name="connsiteX542" fmla="*/ 4033708 w 12192000"/>
                <a:gd name="connsiteY542" fmla="*/ 702682 h 1608850"/>
                <a:gd name="connsiteX543" fmla="*/ 4033708 w 12192000"/>
                <a:gd name="connsiteY543" fmla="*/ 704195 h 1608850"/>
                <a:gd name="connsiteX544" fmla="*/ 4033708 w 12192000"/>
                <a:gd name="connsiteY544" fmla="*/ 714788 h 1608850"/>
                <a:gd name="connsiteX545" fmla="*/ 4034823 w 12192000"/>
                <a:gd name="connsiteY545" fmla="*/ 714788 h 1608850"/>
                <a:gd name="connsiteX546" fmla="*/ 4042623 w 12192000"/>
                <a:gd name="connsiteY546" fmla="*/ 714788 h 1608850"/>
                <a:gd name="connsiteX547" fmla="*/ 4042623 w 12192000"/>
                <a:gd name="connsiteY547" fmla="*/ 716300 h 1608850"/>
                <a:gd name="connsiteX548" fmla="*/ 4042623 w 12192000"/>
                <a:gd name="connsiteY548" fmla="*/ 726892 h 1608850"/>
                <a:gd name="connsiteX549" fmla="*/ 4041510 w 12192000"/>
                <a:gd name="connsiteY549" fmla="*/ 726892 h 1608850"/>
                <a:gd name="connsiteX550" fmla="*/ 4033708 w 12192000"/>
                <a:gd name="connsiteY550" fmla="*/ 726892 h 1608850"/>
                <a:gd name="connsiteX551" fmla="*/ 4033708 w 12192000"/>
                <a:gd name="connsiteY551" fmla="*/ 728027 h 1608850"/>
                <a:gd name="connsiteX552" fmla="*/ 4033708 w 12192000"/>
                <a:gd name="connsiteY552" fmla="*/ 735970 h 1608850"/>
                <a:gd name="connsiteX553" fmla="*/ 4034823 w 12192000"/>
                <a:gd name="connsiteY553" fmla="*/ 735970 h 1608850"/>
                <a:gd name="connsiteX554" fmla="*/ 4042623 w 12192000"/>
                <a:gd name="connsiteY554" fmla="*/ 735970 h 1608850"/>
                <a:gd name="connsiteX555" fmla="*/ 4042623 w 12192000"/>
                <a:gd name="connsiteY555" fmla="*/ 737484 h 1608850"/>
                <a:gd name="connsiteX556" fmla="*/ 4042623 w 12192000"/>
                <a:gd name="connsiteY556" fmla="*/ 748075 h 1608850"/>
                <a:gd name="connsiteX557" fmla="*/ 4041510 w 12192000"/>
                <a:gd name="connsiteY557" fmla="*/ 748075 h 1608850"/>
                <a:gd name="connsiteX558" fmla="*/ 4033708 w 12192000"/>
                <a:gd name="connsiteY558" fmla="*/ 748075 h 1608850"/>
                <a:gd name="connsiteX559" fmla="*/ 4033708 w 12192000"/>
                <a:gd name="connsiteY559" fmla="*/ 749588 h 1608850"/>
                <a:gd name="connsiteX560" fmla="*/ 4033708 w 12192000"/>
                <a:gd name="connsiteY560" fmla="*/ 760181 h 1608850"/>
                <a:gd name="connsiteX561" fmla="*/ 4034823 w 12192000"/>
                <a:gd name="connsiteY561" fmla="*/ 760181 h 1608850"/>
                <a:gd name="connsiteX562" fmla="*/ 4042623 w 12192000"/>
                <a:gd name="connsiteY562" fmla="*/ 760181 h 1608850"/>
                <a:gd name="connsiteX563" fmla="*/ 4042623 w 12192000"/>
                <a:gd name="connsiteY563" fmla="*/ 761314 h 1608850"/>
                <a:gd name="connsiteX564" fmla="*/ 4042623 w 12192000"/>
                <a:gd name="connsiteY564" fmla="*/ 769258 h 1608850"/>
                <a:gd name="connsiteX565" fmla="*/ 4041510 w 12192000"/>
                <a:gd name="connsiteY565" fmla="*/ 769258 h 1608850"/>
                <a:gd name="connsiteX566" fmla="*/ 4033708 w 12192000"/>
                <a:gd name="connsiteY566" fmla="*/ 769258 h 1608850"/>
                <a:gd name="connsiteX567" fmla="*/ 4033708 w 12192000"/>
                <a:gd name="connsiteY567" fmla="*/ 770772 h 1608850"/>
                <a:gd name="connsiteX568" fmla="*/ 4033708 w 12192000"/>
                <a:gd name="connsiteY568" fmla="*/ 781363 h 1608850"/>
                <a:gd name="connsiteX569" fmla="*/ 4034823 w 12192000"/>
                <a:gd name="connsiteY569" fmla="*/ 781363 h 1608850"/>
                <a:gd name="connsiteX570" fmla="*/ 4042623 w 12192000"/>
                <a:gd name="connsiteY570" fmla="*/ 781363 h 1608850"/>
                <a:gd name="connsiteX571" fmla="*/ 4042623 w 12192000"/>
                <a:gd name="connsiteY571" fmla="*/ 782876 h 1608850"/>
                <a:gd name="connsiteX572" fmla="*/ 4042623 w 12192000"/>
                <a:gd name="connsiteY572" fmla="*/ 793468 h 1608850"/>
                <a:gd name="connsiteX573" fmla="*/ 4041510 w 12192000"/>
                <a:gd name="connsiteY573" fmla="*/ 793468 h 1608850"/>
                <a:gd name="connsiteX574" fmla="*/ 4033708 w 12192000"/>
                <a:gd name="connsiteY574" fmla="*/ 793468 h 1608850"/>
                <a:gd name="connsiteX575" fmla="*/ 4033708 w 12192000"/>
                <a:gd name="connsiteY575" fmla="*/ 794981 h 1608850"/>
                <a:gd name="connsiteX576" fmla="*/ 4033708 w 12192000"/>
                <a:gd name="connsiteY576" fmla="*/ 805572 h 1608850"/>
                <a:gd name="connsiteX577" fmla="*/ 4034823 w 12192000"/>
                <a:gd name="connsiteY577" fmla="*/ 805572 h 1608850"/>
                <a:gd name="connsiteX578" fmla="*/ 4042623 w 12192000"/>
                <a:gd name="connsiteY578" fmla="*/ 805572 h 1608850"/>
                <a:gd name="connsiteX579" fmla="*/ 4042623 w 12192000"/>
                <a:gd name="connsiteY579" fmla="*/ 806707 h 1608850"/>
                <a:gd name="connsiteX580" fmla="*/ 4042623 w 12192000"/>
                <a:gd name="connsiteY580" fmla="*/ 814651 h 1608850"/>
                <a:gd name="connsiteX581" fmla="*/ 4041510 w 12192000"/>
                <a:gd name="connsiteY581" fmla="*/ 814651 h 1608850"/>
                <a:gd name="connsiteX582" fmla="*/ 4033708 w 12192000"/>
                <a:gd name="connsiteY582" fmla="*/ 814651 h 1608850"/>
                <a:gd name="connsiteX583" fmla="*/ 4033708 w 12192000"/>
                <a:gd name="connsiteY583" fmla="*/ 816163 h 1608850"/>
                <a:gd name="connsiteX584" fmla="*/ 4033708 w 12192000"/>
                <a:gd name="connsiteY584" fmla="*/ 826756 h 1608850"/>
                <a:gd name="connsiteX585" fmla="*/ 4058227 w 12192000"/>
                <a:gd name="connsiteY585" fmla="*/ 853992 h 1608850"/>
                <a:gd name="connsiteX586" fmla="*/ 4057113 w 12192000"/>
                <a:gd name="connsiteY586" fmla="*/ 860044 h 1608850"/>
                <a:gd name="connsiteX587" fmla="*/ 4049311 w 12192000"/>
                <a:gd name="connsiteY587" fmla="*/ 860044 h 1608850"/>
                <a:gd name="connsiteX588" fmla="*/ 4049311 w 12192000"/>
                <a:gd name="connsiteY588" fmla="*/ 893331 h 1608850"/>
                <a:gd name="connsiteX589" fmla="*/ 4050427 w 12192000"/>
                <a:gd name="connsiteY589" fmla="*/ 893331 h 1608850"/>
                <a:gd name="connsiteX590" fmla="*/ 4058227 w 12192000"/>
                <a:gd name="connsiteY590" fmla="*/ 893331 h 1608850"/>
                <a:gd name="connsiteX591" fmla="*/ 4058227 w 12192000"/>
                <a:gd name="connsiteY591" fmla="*/ 891440 h 1608850"/>
                <a:gd name="connsiteX592" fmla="*/ 4058227 w 12192000"/>
                <a:gd name="connsiteY592" fmla="*/ 878201 h 1608850"/>
                <a:gd name="connsiteX593" fmla="*/ 4059342 w 12192000"/>
                <a:gd name="connsiteY593" fmla="*/ 877444 h 1608850"/>
                <a:gd name="connsiteX594" fmla="*/ 4067142 w 12192000"/>
                <a:gd name="connsiteY594" fmla="*/ 872149 h 1608850"/>
                <a:gd name="connsiteX595" fmla="*/ 4069094 w 12192000"/>
                <a:gd name="connsiteY595" fmla="*/ 872149 h 1608850"/>
                <a:gd name="connsiteX596" fmla="*/ 4082747 w 12192000"/>
                <a:gd name="connsiteY596" fmla="*/ 872149 h 1608850"/>
                <a:gd name="connsiteX597" fmla="*/ 4082747 w 12192000"/>
                <a:gd name="connsiteY597" fmla="*/ 873661 h 1608850"/>
                <a:gd name="connsiteX598" fmla="*/ 4082747 w 12192000"/>
                <a:gd name="connsiteY598" fmla="*/ 884253 h 1608850"/>
                <a:gd name="connsiteX599" fmla="*/ 4084419 w 12192000"/>
                <a:gd name="connsiteY599" fmla="*/ 884253 h 1608850"/>
                <a:gd name="connsiteX600" fmla="*/ 4096121 w 12192000"/>
                <a:gd name="connsiteY600" fmla="*/ 884253 h 1608850"/>
                <a:gd name="connsiteX601" fmla="*/ 4097235 w 12192000"/>
                <a:gd name="connsiteY601" fmla="*/ 890305 h 1608850"/>
                <a:gd name="connsiteX602" fmla="*/ 4105038 w 12192000"/>
                <a:gd name="connsiteY602" fmla="*/ 890305 h 1608850"/>
                <a:gd name="connsiteX603" fmla="*/ 4129555 w 12192000"/>
                <a:gd name="connsiteY603" fmla="*/ 932671 h 1608850"/>
                <a:gd name="connsiteX604" fmla="*/ 4129555 w 12192000"/>
                <a:gd name="connsiteY604" fmla="*/ 951821 h 1608850"/>
                <a:gd name="connsiteX605" fmla="*/ 4129555 w 12192000"/>
                <a:gd name="connsiteY605" fmla="*/ 970823 h 1608850"/>
                <a:gd name="connsiteX606" fmla="*/ 4138472 w 12192000"/>
                <a:gd name="connsiteY606" fmla="*/ 970823 h 1608850"/>
                <a:gd name="connsiteX607" fmla="*/ 4138472 w 12192000"/>
                <a:gd name="connsiteY607" fmla="*/ 956881 h 1608850"/>
                <a:gd name="connsiteX608" fmla="*/ 4139308 w 12192000"/>
                <a:gd name="connsiteY608" fmla="*/ 956881 h 1608850"/>
                <a:gd name="connsiteX609" fmla="*/ 4145159 w 12192000"/>
                <a:gd name="connsiteY609" fmla="*/ 956881 h 1608850"/>
                <a:gd name="connsiteX610" fmla="*/ 4145159 w 12192000"/>
                <a:gd name="connsiteY610" fmla="*/ 958394 h 1608850"/>
                <a:gd name="connsiteX611" fmla="*/ 4145159 w 12192000"/>
                <a:gd name="connsiteY611" fmla="*/ 968985 h 1608850"/>
                <a:gd name="connsiteX612" fmla="*/ 4154075 w 12192000"/>
                <a:gd name="connsiteY612" fmla="*/ 905436 h 1608850"/>
                <a:gd name="connsiteX613" fmla="*/ 4191968 w 12192000"/>
                <a:gd name="connsiteY613" fmla="*/ 905436 h 1608850"/>
                <a:gd name="connsiteX614" fmla="*/ 4191968 w 12192000"/>
                <a:gd name="connsiteY614" fmla="*/ 808599 h 1608850"/>
                <a:gd name="connsiteX615" fmla="*/ 4227631 w 12192000"/>
                <a:gd name="connsiteY615" fmla="*/ 808599 h 1608850"/>
                <a:gd name="connsiteX616" fmla="*/ 4227631 w 12192000"/>
                <a:gd name="connsiteY616" fmla="*/ 807464 h 1608850"/>
                <a:gd name="connsiteX617" fmla="*/ 4227631 w 12192000"/>
                <a:gd name="connsiteY617" fmla="*/ 799520 h 1608850"/>
                <a:gd name="connsiteX618" fmla="*/ 4249922 w 12192000"/>
                <a:gd name="connsiteY618" fmla="*/ 799520 h 1608850"/>
                <a:gd name="connsiteX619" fmla="*/ 4249922 w 12192000"/>
                <a:gd name="connsiteY619" fmla="*/ 748075 h 1608850"/>
                <a:gd name="connsiteX620" fmla="*/ 4245463 w 12192000"/>
                <a:gd name="connsiteY620" fmla="*/ 745805 h 1608850"/>
                <a:gd name="connsiteX621" fmla="*/ 4245463 w 12192000"/>
                <a:gd name="connsiteY621" fmla="*/ 729918 h 1608850"/>
                <a:gd name="connsiteX622" fmla="*/ 4249922 w 12192000"/>
                <a:gd name="connsiteY622" fmla="*/ 732945 h 1608850"/>
                <a:gd name="connsiteX623" fmla="*/ 4254381 w 12192000"/>
                <a:gd name="connsiteY623" fmla="*/ 702682 h 1608850"/>
                <a:gd name="connsiteX624" fmla="*/ 4258839 w 12192000"/>
                <a:gd name="connsiteY624" fmla="*/ 732945 h 1608850"/>
                <a:gd name="connsiteX625" fmla="*/ 4261346 w 12192000"/>
                <a:gd name="connsiteY625" fmla="*/ 728783 h 1608850"/>
                <a:gd name="connsiteX626" fmla="*/ 4263297 w 12192000"/>
                <a:gd name="connsiteY626" fmla="*/ 720840 h 1608850"/>
                <a:gd name="connsiteX627" fmla="*/ 4263853 w 12192000"/>
                <a:gd name="connsiteY627" fmla="*/ 719327 h 1608850"/>
                <a:gd name="connsiteX628" fmla="*/ 4267754 w 12192000"/>
                <a:gd name="connsiteY628" fmla="*/ 708734 h 1608850"/>
                <a:gd name="connsiteX629" fmla="*/ 4268311 w 12192000"/>
                <a:gd name="connsiteY629" fmla="*/ 707222 h 1608850"/>
                <a:gd name="connsiteX630" fmla="*/ 4272213 w 12192000"/>
                <a:gd name="connsiteY630" fmla="*/ 696631 h 1608850"/>
                <a:gd name="connsiteX631" fmla="*/ 4273605 w 12192000"/>
                <a:gd name="connsiteY631" fmla="*/ 695495 h 1608850"/>
                <a:gd name="connsiteX632" fmla="*/ 4283357 w 12192000"/>
                <a:gd name="connsiteY632" fmla="*/ 687552 h 1608850"/>
                <a:gd name="connsiteX633" fmla="*/ 4285030 w 12192000"/>
                <a:gd name="connsiteY633" fmla="*/ 686039 h 1608850"/>
                <a:gd name="connsiteX634" fmla="*/ 4296732 w 12192000"/>
                <a:gd name="connsiteY634" fmla="*/ 675447 h 1608850"/>
                <a:gd name="connsiteX635" fmla="*/ 4297568 w 12192000"/>
                <a:gd name="connsiteY635" fmla="*/ 673934 h 1608850"/>
                <a:gd name="connsiteX636" fmla="*/ 4303418 w 12192000"/>
                <a:gd name="connsiteY636" fmla="*/ 663343 h 1608850"/>
                <a:gd name="connsiteX637" fmla="*/ 4303976 w 12192000"/>
                <a:gd name="connsiteY637" fmla="*/ 660695 h 1608850"/>
                <a:gd name="connsiteX638" fmla="*/ 4307877 w 12192000"/>
                <a:gd name="connsiteY638" fmla="*/ 642159 h 1608850"/>
                <a:gd name="connsiteX639" fmla="*/ 4308435 w 12192000"/>
                <a:gd name="connsiteY639" fmla="*/ 644807 h 1608850"/>
                <a:gd name="connsiteX640" fmla="*/ 4312335 w 12192000"/>
                <a:gd name="connsiteY640" fmla="*/ 663343 h 1608850"/>
                <a:gd name="connsiteX641" fmla="*/ 4312893 w 12192000"/>
                <a:gd name="connsiteY641" fmla="*/ 664477 h 1608850"/>
                <a:gd name="connsiteX642" fmla="*/ 4316793 w 12192000"/>
                <a:gd name="connsiteY642" fmla="*/ 672421 h 1608850"/>
                <a:gd name="connsiteX643" fmla="*/ 4318186 w 12192000"/>
                <a:gd name="connsiteY643" fmla="*/ 673934 h 1608850"/>
                <a:gd name="connsiteX644" fmla="*/ 4327938 w 12192000"/>
                <a:gd name="connsiteY644" fmla="*/ 684525 h 1608850"/>
                <a:gd name="connsiteX645" fmla="*/ 4329054 w 12192000"/>
                <a:gd name="connsiteY645" fmla="*/ 686039 h 1608850"/>
                <a:gd name="connsiteX646" fmla="*/ 4336853 w 12192000"/>
                <a:gd name="connsiteY646" fmla="*/ 696631 h 1608850"/>
                <a:gd name="connsiteX647" fmla="*/ 4337969 w 12192000"/>
                <a:gd name="connsiteY647" fmla="*/ 698143 h 1608850"/>
                <a:gd name="connsiteX648" fmla="*/ 4345771 w 12192000"/>
                <a:gd name="connsiteY648" fmla="*/ 708734 h 1608850"/>
                <a:gd name="connsiteX649" fmla="*/ 4346049 w 12192000"/>
                <a:gd name="connsiteY649" fmla="*/ 710248 h 1608850"/>
                <a:gd name="connsiteX650" fmla="*/ 4347998 w 12192000"/>
                <a:gd name="connsiteY650" fmla="*/ 720840 h 1608850"/>
                <a:gd name="connsiteX651" fmla="*/ 4348277 w 12192000"/>
                <a:gd name="connsiteY651" fmla="*/ 722352 h 1608850"/>
                <a:gd name="connsiteX652" fmla="*/ 4350228 w 12192000"/>
                <a:gd name="connsiteY652" fmla="*/ 732945 h 1608850"/>
                <a:gd name="connsiteX653" fmla="*/ 4356914 w 12192000"/>
                <a:gd name="connsiteY653" fmla="*/ 702682 h 1608850"/>
                <a:gd name="connsiteX654" fmla="*/ 4361373 w 12192000"/>
                <a:gd name="connsiteY654" fmla="*/ 732945 h 1608850"/>
                <a:gd name="connsiteX655" fmla="*/ 4365830 w 12192000"/>
                <a:gd name="connsiteY655" fmla="*/ 735214 h 1608850"/>
                <a:gd name="connsiteX656" fmla="*/ 4365830 w 12192000"/>
                <a:gd name="connsiteY656" fmla="*/ 751102 h 1608850"/>
                <a:gd name="connsiteX657" fmla="*/ 4361373 w 12192000"/>
                <a:gd name="connsiteY657" fmla="*/ 793468 h 1608850"/>
                <a:gd name="connsiteX658" fmla="*/ 4362489 w 12192000"/>
                <a:gd name="connsiteY658" fmla="*/ 793468 h 1608850"/>
                <a:gd name="connsiteX659" fmla="*/ 4370289 w 12192000"/>
                <a:gd name="connsiteY659" fmla="*/ 793468 h 1608850"/>
                <a:gd name="connsiteX660" fmla="*/ 4371126 w 12192000"/>
                <a:gd name="connsiteY660" fmla="*/ 799520 h 1608850"/>
                <a:gd name="connsiteX661" fmla="*/ 4376976 w 12192000"/>
                <a:gd name="connsiteY661" fmla="*/ 799520 h 1608850"/>
                <a:gd name="connsiteX662" fmla="*/ 4376976 w 12192000"/>
                <a:gd name="connsiteY662" fmla="*/ 798007 h 1608850"/>
                <a:gd name="connsiteX663" fmla="*/ 4376976 w 12192000"/>
                <a:gd name="connsiteY663" fmla="*/ 787415 h 1608850"/>
                <a:gd name="connsiteX664" fmla="*/ 4379206 w 12192000"/>
                <a:gd name="connsiteY664" fmla="*/ 787415 h 1608850"/>
                <a:gd name="connsiteX665" fmla="*/ 4394808 w 12192000"/>
                <a:gd name="connsiteY665" fmla="*/ 787415 h 1608850"/>
                <a:gd name="connsiteX666" fmla="*/ 4394808 w 12192000"/>
                <a:gd name="connsiteY666" fmla="*/ 784767 h 1608850"/>
                <a:gd name="connsiteX667" fmla="*/ 4394808 w 12192000"/>
                <a:gd name="connsiteY667" fmla="*/ 766232 h 1608850"/>
                <a:gd name="connsiteX668" fmla="*/ 4432702 w 12192000"/>
                <a:gd name="connsiteY668" fmla="*/ 766232 h 1608850"/>
                <a:gd name="connsiteX669" fmla="*/ 4432702 w 12192000"/>
                <a:gd name="connsiteY669" fmla="*/ 768124 h 1608850"/>
                <a:gd name="connsiteX670" fmla="*/ 4432702 w 12192000"/>
                <a:gd name="connsiteY670" fmla="*/ 781363 h 1608850"/>
                <a:gd name="connsiteX671" fmla="*/ 4452762 w 12192000"/>
                <a:gd name="connsiteY671" fmla="*/ 781363 h 1608850"/>
                <a:gd name="connsiteX672" fmla="*/ 4452762 w 12192000"/>
                <a:gd name="connsiteY672" fmla="*/ 784390 h 1608850"/>
                <a:gd name="connsiteX673" fmla="*/ 4452762 w 12192000"/>
                <a:gd name="connsiteY673" fmla="*/ 805572 h 1608850"/>
                <a:gd name="connsiteX674" fmla="*/ 4448306 w 12192000"/>
                <a:gd name="connsiteY674" fmla="*/ 806707 h 1608850"/>
                <a:gd name="connsiteX675" fmla="*/ 4448306 w 12192000"/>
                <a:gd name="connsiteY675" fmla="*/ 814651 h 1608850"/>
                <a:gd name="connsiteX676" fmla="*/ 4452762 w 12192000"/>
                <a:gd name="connsiteY676" fmla="*/ 816921 h 1608850"/>
                <a:gd name="connsiteX677" fmla="*/ 4452762 w 12192000"/>
                <a:gd name="connsiteY677" fmla="*/ 832808 h 1608850"/>
                <a:gd name="connsiteX678" fmla="*/ 4448306 w 12192000"/>
                <a:gd name="connsiteY678" fmla="*/ 838860 h 1608850"/>
                <a:gd name="connsiteX679" fmla="*/ 4448306 w 12192000"/>
                <a:gd name="connsiteY679" fmla="*/ 911488 h 1608850"/>
                <a:gd name="connsiteX680" fmla="*/ 4450255 w 12192000"/>
                <a:gd name="connsiteY680" fmla="*/ 911488 h 1608850"/>
                <a:gd name="connsiteX681" fmla="*/ 4463908 w 12192000"/>
                <a:gd name="connsiteY681" fmla="*/ 911488 h 1608850"/>
                <a:gd name="connsiteX682" fmla="*/ 4465579 w 12192000"/>
                <a:gd name="connsiteY682" fmla="*/ 917540 h 1608850"/>
                <a:gd name="connsiteX683" fmla="*/ 4477282 w 12192000"/>
                <a:gd name="connsiteY683" fmla="*/ 917540 h 1608850"/>
                <a:gd name="connsiteX684" fmla="*/ 4477282 w 12192000"/>
                <a:gd name="connsiteY684" fmla="*/ 920188 h 1608850"/>
                <a:gd name="connsiteX685" fmla="*/ 4477282 w 12192000"/>
                <a:gd name="connsiteY685" fmla="*/ 938724 h 1608850"/>
                <a:gd name="connsiteX686" fmla="*/ 4478955 w 12192000"/>
                <a:gd name="connsiteY686" fmla="*/ 938724 h 1608850"/>
                <a:gd name="connsiteX687" fmla="*/ 4490656 w 12192000"/>
                <a:gd name="connsiteY687" fmla="*/ 938724 h 1608850"/>
                <a:gd name="connsiteX688" fmla="*/ 4490656 w 12192000"/>
                <a:gd name="connsiteY688" fmla="*/ 936076 h 1608850"/>
                <a:gd name="connsiteX689" fmla="*/ 4490656 w 12192000"/>
                <a:gd name="connsiteY689" fmla="*/ 917540 h 1608850"/>
                <a:gd name="connsiteX690" fmla="*/ 4492605 w 12192000"/>
                <a:gd name="connsiteY690" fmla="*/ 916028 h 1608850"/>
                <a:gd name="connsiteX691" fmla="*/ 4506258 w 12192000"/>
                <a:gd name="connsiteY691" fmla="*/ 905436 h 1608850"/>
                <a:gd name="connsiteX692" fmla="*/ 4506258 w 12192000"/>
                <a:gd name="connsiteY692" fmla="*/ 878201 h 1608850"/>
                <a:gd name="connsiteX693" fmla="*/ 4501802 w 12192000"/>
                <a:gd name="connsiteY693" fmla="*/ 847938 h 1608850"/>
                <a:gd name="connsiteX694" fmla="*/ 4502914 w 12192000"/>
                <a:gd name="connsiteY694" fmla="*/ 847938 h 1608850"/>
                <a:gd name="connsiteX695" fmla="*/ 4510717 w 12192000"/>
                <a:gd name="connsiteY695" fmla="*/ 847938 h 1608850"/>
                <a:gd name="connsiteX696" fmla="*/ 4530778 w 12192000"/>
                <a:gd name="connsiteY696" fmla="*/ 844913 h 1608850"/>
                <a:gd name="connsiteX697" fmla="*/ 4530778 w 12192000"/>
                <a:gd name="connsiteY697" fmla="*/ 843399 h 1608850"/>
                <a:gd name="connsiteX698" fmla="*/ 4530778 w 12192000"/>
                <a:gd name="connsiteY698" fmla="*/ 832808 h 1608850"/>
                <a:gd name="connsiteX699" fmla="*/ 4532451 w 12192000"/>
                <a:gd name="connsiteY699" fmla="*/ 832808 h 1608850"/>
                <a:gd name="connsiteX700" fmla="*/ 4544152 w 12192000"/>
                <a:gd name="connsiteY700" fmla="*/ 832808 h 1608850"/>
                <a:gd name="connsiteX701" fmla="*/ 4544152 w 12192000"/>
                <a:gd name="connsiteY701" fmla="*/ 681500 h 1608850"/>
                <a:gd name="connsiteX702" fmla="*/ 4545267 w 12192000"/>
                <a:gd name="connsiteY702" fmla="*/ 681500 h 1608850"/>
                <a:gd name="connsiteX703" fmla="*/ 4553068 w 12192000"/>
                <a:gd name="connsiteY703" fmla="*/ 681500 h 1608850"/>
                <a:gd name="connsiteX704" fmla="*/ 4553068 w 12192000"/>
                <a:gd name="connsiteY704" fmla="*/ 678473 h 1608850"/>
                <a:gd name="connsiteX705" fmla="*/ 4553068 w 12192000"/>
                <a:gd name="connsiteY705" fmla="*/ 657290 h 1608850"/>
                <a:gd name="connsiteX706" fmla="*/ 4555298 w 12192000"/>
                <a:gd name="connsiteY706" fmla="*/ 596766 h 1608850"/>
                <a:gd name="connsiteX707" fmla="*/ 4556412 w 12192000"/>
                <a:gd name="connsiteY707" fmla="*/ 596766 h 1608850"/>
                <a:gd name="connsiteX708" fmla="*/ 4564213 w 12192000"/>
                <a:gd name="connsiteY708" fmla="*/ 596766 h 1608850"/>
                <a:gd name="connsiteX709" fmla="*/ 4564213 w 12192000"/>
                <a:gd name="connsiteY709" fmla="*/ 598280 h 1608850"/>
                <a:gd name="connsiteX710" fmla="*/ 4564213 w 12192000"/>
                <a:gd name="connsiteY710" fmla="*/ 608871 h 1608850"/>
                <a:gd name="connsiteX711" fmla="*/ 4568671 w 12192000"/>
                <a:gd name="connsiteY711" fmla="*/ 605845 h 1608850"/>
                <a:gd name="connsiteX712" fmla="*/ 4568671 w 12192000"/>
                <a:gd name="connsiteY712" fmla="*/ 584662 h 1608850"/>
                <a:gd name="connsiteX713" fmla="*/ 4570065 w 12192000"/>
                <a:gd name="connsiteY713" fmla="*/ 583906 h 1608850"/>
                <a:gd name="connsiteX714" fmla="*/ 4579816 w 12192000"/>
                <a:gd name="connsiteY714" fmla="*/ 578610 h 1608850"/>
                <a:gd name="connsiteX715" fmla="*/ 4580930 w 12192000"/>
                <a:gd name="connsiteY715" fmla="*/ 579367 h 1608850"/>
                <a:gd name="connsiteX716" fmla="*/ 4588733 w 12192000"/>
                <a:gd name="connsiteY716" fmla="*/ 584662 h 1608850"/>
                <a:gd name="connsiteX717" fmla="*/ 4590404 w 12192000"/>
                <a:gd name="connsiteY717" fmla="*/ 584662 h 1608850"/>
                <a:gd name="connsiteX718" fmla="*/ 4602107 w 12192000"/>
                <a:gd name="connsiteY718" fmla="*/ 584662 h 1608850"/>
                <a:gd name="connsiteX719" fmla="*/ 4602107 w 12192000"/>
                <a:gd name="connsiteY719" fmla="*/ 545322 h 1608850"/>
                <a:gd name="connsiteX720" fmla="*/ 4603221 w 12192000"/>
                <a:gd name="connsiteY720" fmla="*/ 545322 h 1608850"/>
                <a:gd name="connsiteX721" fmla="*/ 4611021 w 12192000"/>
                <a:gd name="connsiteY721" fmla="*/ 545322 h 1608850"/>
                <a:gd name="connsiteX722" fmla="*/ 4612414 w 12192000"/>
                <a:gd name="connsiteY722" fmla="*/ 551375 h 1608850"/>
                <a:gd name="connsiteX723" fmla="*/ 4622169 w 12192000"/>
                <a:gd name="connsiteY723" fmla="*/ 551375 h 1608850"/>
                <a:gd name="connsiteX724" fmla="*/ 4623282 w 12192000"/>
                <a:gd name="connsiteY724" fmla="*/ 545322 h 1608850"/>
                <a:gd name="connsiteX725" fmla="*/ 4631084 w 12192000"/>
                <a:gd name="connsiteY725" fmla="*/ 545322 h 1608850"/>
                <a:gd name="connsiteX726" fmla="*/ 4631084 w 12192000"/>
                <a:gd name="connsiteY726" fmla="*/ 590714 h 1608850"/>
                <a:gd name="connsiteX727" fmla="*/ 4632477 w 12192000"/>
                <a:gd name="connsiteY727" fmla="*/ 592227 h 1608850"/>
                <a:gd name="connsiteX728" fmla="*/ 4642230 w 12192000"/>
                <a:gd name="connsiteY728" fmla="*/ 602819 h 1608850"/>
                <a:gd name="connsiteX729" fmla="*/ 4664518 w 12192000"/>
                <a:gd name="connsiteY729" fmla="*/ 611898 h 1608850"/>
                <a:gd name="connsiteX730" fmla="*/ 4664518 w 12192000"/>
                <a:gd name="connsiteY730" fmla="*/ 610007 h 1608850"/>
                <a:gd name="connsiteX731" fmla="*/ 4664518 w 12192000"/>
                <a:gd name="connsiteY731" fmla="*/ 596766 h 1608850"/>
                <a:gd name="connsiteX732" fmla="*/ 4693496 w 12192000"/>
                <a:gd name="connsiteY732" fmla="*/ 584662 h 1608850"/>
                <a:gd name="connsiteX733" fmla="*/ 4693496 w 12192000"/>
                <a:gd name="connsiteY733" fmla="*/ 583150 h 1608850"/>
                <a:gd name="connsiteX734" fmla="*/ 4693496 w 12192000"/>
                <a:gd name="connsiteY734" fmla="*/ 572557 h 1608850"/>
                <a:gd name="connsiteX735" fmla="*/ 4694332 w 12192000"/>
                <a:gd name="connsiteY735" fmla="*/ 572557 h 1608850"/>
                <a:gd name="connsiteX736" fmla="*/ 4700182 w 12192000"/>
                <a:gd name="connsiteY736" fmla="*/ 572557 h 1608850"/>
                <a:gd name="connsiteX737" fmla="*/ 4700182 w 12192000"/>
                <a:gd name="connsiteY737" fmla="*/ 571423 h 1608850"/>
                <a:gd name="connsiteX738" fmla="*/ 4700182 w 12192000"/>
                <a:gd name="connsiteY738" fmla="*/ 563479 h 1608850"/>
                <a:gd name="connsiteX739" fmla="*/ 4702412 w 12192000"/>
                <a:gd name="connsiteY739" fmla="*/ 563479 h 1608850"/>
                <a:gd name="connsiteX740" fmla="*/ 4718014 w 12192000"/>
                <a:gd name="connsiteY740" fmla="*/ 563479 h 1608850"/>
                <a:gd name="connsiteX741" fmla="*/ 4718014 w 12192000"/>
                <a:gd name="connsiteY741" fmla="*/ 564614 h 1608850"/>
                <a:gd name="connsiteX742" fmla="*/ 4718014 w 12192000"/>
                <a:gd name="connsiteY742" fmla="*/ 572557 h 1608850"/>
                <a:gd name="connsiteX743" fmla="*/ 4719686 w 12192000"/>
                <a:gd name="connsiteY743" fmla="*/ 572557 h 1608850"/>
                <a:gd name="connsiteX744" fmla="*/ 4731390 w 12192000"/>
                <a:gd name="connsiteY744" fmla="*/ 572557 h 1608850"/>
                <a:gd name="connsiteX745" fmla="*/ 4731390 w 12192000"/>
                <a:gd name="connsiteY745" fmla="*/ 574828 h 1608850"/>
                <a:gd name="connsiteX746" fmla="*/ 4731390 w 12192000"/>
                <a:gd name="connsiteY746" fmla="*/ 590714 h 1608850"/>
                <a:gd name="connsiteX747" fmla="*/ 4755908 w 12192000"/>
                <a:gd name="connsiteY747" fmla="*/ 590714 h 1608850"/>
                <a:gd name="connsiteX748" fmla="*/ 4755908 w 12192000"/>
                <a:gd name="connsiteY748" fmla="*/ 589202 h 1608850"/>
                <a:gd name="connsiteX749" fmla="*/ 4755908 w 12192000"/>
                <a:gd name="connsiteY749" fmla="*/ 578610 h 1608850"/>
                <a:gd name="connsiteX750" fmla="*/ 4757302 w 12192000"/>
                <a:gd name="connsiteY750" fmla="*/ 578610 h 1608850"/>
                <a:gd name="connsiteX751" fmla="*/ 4767053 w 12192000"/>
                <a:gd name="connsiteY751" fmla="*/ 578610 h 1608850"/>
                <a:gd name="connsiteX752" fmla="*/ 4767053 w 12192000"/>
                <a:gd name="connsiteY752" fmla="*/ 577096 h 1608850"/>
                <a:gd name="connsiteX753" fmla="*/ 4767053 w 12192000"/>
                <a:gd name="connsiteY753" fmla="*/ 566505 h 1608850"/>
                <a:gd name="connsiteX754" fmla="*/ 4768725 w 12192000"/>
                <a:gd name="connsiteY754" fmla="*/ 566505 h 1608850"/>
                <a:gd name="connsiteX755" fmla="*/ 4780426 w 12192000"/>
                <a:gd name="connsiteY755" fmla="*/ 566505 h 1608850"/>
                <a:gd name="connsiteX756" fmla="*/ 4780426 w 12192000"/>
                <a:gd name="connsiteY756" fmla="*/ 568018 h 1608850"/>
                <a:gd name="connsiteX757" fmla="*/ 4780426 w 12192000"/>
                <a:gd name="connsiteY757" fmla="*/ 578610 h 1608850"/>
                <a:gd name="connsiteX758" fmla="*/ 4784886 w 12192000"/>
                <a:gd name="connsiteY758" fmla="*/ 505982 h 1608850"/>
                <a:gd name="connsiteX759" fmla="*/ 4885191 w 12192000"/>
                <a:gd name="connsiteY759" fmla="*/ 505982 h 1608850"/>
                <a:gd name="connsiteX760" fmla="*/ 4885191 w 12192000"/>
                <a:gd name="connsiteY760" fmla="*/ 602819 h 1608850"/>
                <a:gd name="connsiteX761" fmla="*/ 4887420 w 12192000"/>
                <a:gd name="connsiteY761" fmla="*/ 602819 h 1608850"/>
                <a:gd name="connsiteX762" fmla="*/ 4903022 w 12192000"/>
                <a:gd name="connsiteY762" fmla="*/ 602819 h 1608850"/>
                <a:gd name="connsiteX763" fmla="*/ 4903022 w 12192000"/>
                <a:gd name="connsiteY763" fmla="*/ 493877 h 1608850"/>
                <a:gd name="connsiteX764" fmla="*/ 4925313 w 12192000"/>
                <a:gd name="connsiteY764" fmla="*/ 478746 h 1608850"/>
                <a:gd name="connsiteX765" fmla="*/ 4954291 w 12192000"/>
                <a:gd name="connsiteY765" fmla="*/ 478746 h 1608850"/>
                <a:gd name="connsiteX766" fmla="*/ 4956242 w 12192000"/>
                <a:gd name="connsiteY766" fmla="*/ 476477 h 1608850"/>
                <a:gd name="connsiteX767" fmla="*/ 4969893 w 12192000"/>
                <a:gd name="connsiteY767" fmla="*/ 460589 h 1608850"/>
                <a:gd name="connsiteX768" fmla="*/ 5007787 w 12192000"/>
                <a:gd name="connsiteY768" fmla="*/ 460589 h 1608850"/>
                <a:gd name="connsiteX769" fmla="*/ 5007787 w 12192000"/>
                <a:gd name="connsiteY769" fmla="*/ 462859 h 1608850"/>
                <a:gd name="connsiteX770" fmla="*/ 5007787 w 12192000"/>
                <a:gd name="connsiteY770" fmla="*/ 478746 h 1608850"/>
                <a:gd name="connsiteX771" fmla="*/ 5045681 w 12192000"/>
                <a:gd name="connsiteY771" fmla="*/ 478746 h 1608850"/>
                <a:gd name="connsiteX772" fmla="*/ 5045681 w 12192000"/>
                <a:gd name="connsiteY772" fmla="*/ 596766 h 1608850"/>
                <a:gd name="connsiteX773" fmla="*/ 5047073 w 12192000"/>
                <a:gd name="connsiteY773" fmla="*/ 596766 h 1608850"/>
                <a:gd name="connsiteX774" fmla="*/ 5056825 w 12192000"/>
                <a:gd name="connsiteY774" fmla="*/ 596766 h 1608850"/>
                <a:gd name="connsiteX775" fmla="*/ 5056825 w 12192000"/>
                <a:gd name="connsiteY775" fmla="*/ 769258 h 1608850"/>
                <a:gd name="connsiteX776" fmla="*/ 5059053 w 12192000"/>
                <a:gd name="connsiteY776" fmla="*/ 769258 h 1608850"/>
                <a:gd name="connsiteX777" fmla="*/ 5074657 w 12192000"/>
                <a:gd name="connsiteY777" fmla="*/ 769258 h 1608850"/>
                <a:gd name="connsiteX778" fmla="*/ 5074657 w 12192000"/>
                <a:gd name="connsiteY778" fmla="*/ 657290 h 1608850"/>
                <a:gd name="connsiteX779" fmla="*/ 5075493 w 12192000"/>
                <a:gd name="connsiteY779" fmla="*/ 656533 h 1608850"/>
                <a:gd name="connsiteX780" fmla="*/ 5081344 w 12192000"/>
                <a:gd name="connsiteY780" fmla="*/ 651238 h 1608850"/>
                <a:gd name="connsiteX781" fmla="*/ 5085802 w 12192000"/>
                <a:gd name="connsiteY781" fmla="*/ 652750 h 1608850"/>
                <a:gd name="connsiteX782" fmla="*/ 5085802 w 12192000"/>
                <a:gd name="connsiteY782" fmla="*/ 663343 h 1608850"/>
                <a:gd name="connsiteX783" fmla="*/ 5088030 w 12192000"/>
                <a:gd name="connsiteY783" fmla="*/ 661829 h 1608850"/>
                <a:gd name="connsiteX784" fmla="*/ 5103634 w 12192000"/>
                <a:gd name="connsiteY784" fmla="*/ 651238 h 1608850"/>
                <a:gd name="connsiteX785" fmla="*/ 5105585 w 12192000"/>
                <a:gd name="connsiteY785" fmla="*/ 651238 h 1608850"/>
                <a:gd name="connsiteX786" fmla="*/ 5119237 w 12192000"/>
                <a:gd name="connsiteY786" fmla="*/ 651238 h 1608850"/>
                <a:gd name="connsiteX787" fmla="*/ 5119237 w 12192000"/>
                <a:gd name="connsiteY787" fmla="*/ 857017 h 1608850"/>
                <a:gd name="connsiteX788" fmla="*/ 5150444 w 12192000"/>
                <a:gd name="connsiteY788" fmla="*/ 863070 h 1608850"/>
                <a:gd name="connsiteX789" fmla="*/ 5150444 w 12192000"/>
                <a:gd name="connsiteY789" fmla="*/ 853992 h 1608850"/>
                <a:gd name="connsiteX790" fmla="*/ 5183878 w 12192000"/>
                <a:gd name="connsiteY790" fmla="*/ 853992 h 1608850"/>
                <a:gd name="connsiteX791" fmla="*/ 5183878 w 12192000"/>
                <a:gd name="connsiteY791" fmla="*/ 814651 h 1608850"/>
                <a:gd name="connsiteX792" fmla="*/ 5192794 w 12192000"/>
                <a:gd name="connsiteY792" fmla="*/ 814651 h 1608850"/>
                <a:gd name="connsiteX793" fmla="*/ 5192794 w 12192000"/>
                <a:gd name="connsiteY793" fmla="*/ 763206 h 1608850"/>
                <a:gd name="connsiteX794" fmla="*/ 5199482 w 12192000"/>
                <a:gd name="connsiteY794" fmla="*/ 763206 h 1608850"/>
                <a:gd name="connsiteX795" fmla="*/ 5199482 w 12192000"/>
                <a:gd name="connsiteY795" fmla="*/ 711761 h 1608850"/>
                <a:gd name="connsiteX796" fmla="*/ 5215086 w 12192000"/>
                <a:gd name="connsiteY796" fmla="*/ 711761 h 1608850"/>
                <a:gd name="connsiteX797" fmla="*/ 5264122 w 12192000"/>
                <a:gd name="connsiteY797" fmla="*/ 684525 h 1608850"/>
                <a:gd name="connsiteX798" fmla="*/ 5266352 w 12192000"/>
                <a:gd name="connsiteY798" fmla="*/ 657290 h 1608850"/>
                <a:gd name="connsiteX799" fmla="*/ 5270810 w 12192000"/>
                <a:gd name="connsiteY799" fmla="*/ 684525 h 1608850"/>
                <a:gd name="connsiteX800" fmla="*/ 5322078 w 12192000"/>
                <a:gd name="connsiteY800" fmla="*/ 720840 h 1608850"/>
                <a:gd name="connsiteX801" fmla="*/ 5322078 w 12192000"/>
                <a:gd name="connsiteY801" fmla="*/ 714788 h 1608850"/>
                <a:gd name="connsiteX802" fmla="*/ 5335452 w 12192000"/>
                <a:gd name="connsiteY802" fmla="*/ 714788 h 1608850"/>
                <a:gd name="connsiteX803" fmla="*/ 5335452 w 12192000"/>
                <a:gd name="connsiteY803" fmla="*/ 763206 h 1608850"/>
                <a:gd name="connsiteX804" fmla="*/ 5342138 w 12192000"/>
                <a:gd name="connsiteY804" fmla="*/ 763206 h 1608850"/>
                <a:gd name="connsiteX805" fmla="*/ 5342138 w 12192000"/>
                <a:gd name="connsiteY805" fmla="*/ 801467 h 1608850"/>
                <a:gd name="connsiteX806" fmla="*/ 5377917 w 12192000"/>
                <a:gd name="connsiteY806" fmla="*/ 790806 h 1608850"/>
                <a:gd name="connsiteX807" fmla="*/ 5478973 w 12192000"/>
                <a:gd name="connsiteY807" fmla="*/ 790806 h 1608850"/>
                <a:gd name="connsiteX808" fmla="*/ 5478973 w 12192000"/>
                <a:gd name="connsiteY808" fmla="*/ 596233 h 1608850"/>
                <a:gd name="connsiteX809" fmla="*/ 5507479 w 12192000"/>
                <a:gd name="connsiteY809" fmla="*/ 582720 h 1608850"/>
                <a:gd name="connsiteX810" fmla="*/ 5631857 w 12192000"/>
                <a:gd name="connsiteY810" fmla="*/ 561101 h 1608850"/>
                <a:gd name="connsiteX811" fmla="*/ 5675909 w 12192000"/>
                <a:gd name="connsiteY811" fmla="*/ 574613 h 1608850"/>
                <a:gd name="connsiteX812" fmla="*/ 5683682 w 12192000"/>
                <a:gd name="connsiteY812" fmla="*/ 582720 h 1608850"/>
                <a:gd name="connsiteX813" fmla="*/ 5683682 w 12192000"/>
                <a:gd name="connsiteY813" fmla="*/ 833084 h 1608850"/>
                <a:gd name="connsiteX814" fmla="*/ 5701821 w 12192000"/>
                <a:gd name="connsiteY814" fmla="*/ 873985 h 1608850"/>
                <a:gd name="connsiteX815" fmla="*/ 5701821 w 12192000"/>
                <a:gd name="connsiteY815" fmla="*/ 798914 h 1608850"/>
                <a:gd name="connsiteX816" fmla="*/ 5717369 w 12192000"/>
                <a:gd name="connsiteY816" fmla="*/ 798914 h 1608850"/>
                <a:gd name="connsiteX817" fmla="*/ 5717369 w 12192000"/>
                <a:gd name="connsiteY817" fmla="*/ 785402 h 1608850"/>
                <a:gd name="connsiteX818" fmla="*/ 5732917 w 12192000"/>
                <a:gd name="connsiteY818" fmla="*/ 777295 h 1608850"/>
                <a:gd name="connsiteX819" fmla="*/ 5745871 w 12192000"/>
                <a:gd name="connsiteY819" fmla="*/ 777295 h 1608850"/>
                <a:gd name="connsiteX820" fmla="*/ 5745871 w 12192000"/>
                <a:gd name="connsiteY820" fmla="*/ 763783 h 1608850"/>
                <a:gd name="connsiteX821" fmla="*/ 5756236 w 12192000"/>
                <a:gd name="connsiteY821" fmla="*/ 755675 h 1608850"/>
                <a:gd name="connsiteX822" fmla="*/ 5782151 w 12192000"/>
                <a:gd name="connsiteY822" fmla="*/ 755675 h 1608850"/>
                <a:gd name="connsiteX823" fmla="*/ 5782151 w 12192000"/>
                <a:gd name="connsiteY823" fmla="*/ 798914 h 1608850"/>
                <a:gd name="connsiteX824" fmla="*/ 5836566 w 12192000"/>
                <a:gd name="connsiteY824" fmla="*/ 798914 h 1608850"/>
                <a:gd name="connsiteX825" fmla="*/ 5836566 w 12192000"/>
                <a:gd name="connsiteY825" fmla="*/ 950250 h 1608850"/>
                <a:gd name="connsiteX826" fmla="*/ 5857295 w 12192000"/>
                <a:gd name="connsiteY826" fmla="*/ 950250 h 1608850"/>
                <a:gd name="connsiteX827" fmla="*/ 5878025 w 12192000"/>
                <a:gd name="connsiteY827" fmla="*/ 942143 h 1608850"/>
                <a:gd name="connsiteX828" fmla="*/ 5878025 w 12192000"/>
                <a:gd name="connsiteY828" fmla="*/ 931332 h 1608850"/>
                <a:gd name="connsiteX829" fmla="*/ 5870253 w 12192000"/>
                <a:gd name="connsiteY829" fmla="*/ 928630 h 1608850"/>
                <a:gd name="connsiteX830" fmla="*/ 5870253 w 12192000"/>
                <a:gd name="connsiteY830" fmla="*/ 920522 h 1608850"/>
                <a:gd name="connsiteX831" fmla="*/ 5878025 w 12192000"/>
                <a:gd name="connsiteY831" fmla="*/ 915118 h 1608850"/>
                <a:gd name="connsiteX832" fmla="*/ 5878025 w 12192000"/>
                <a:gd name="connsiteY832" fmla="*/ 855665 h 1608850"/>
                <a:gd name="connsiteX833" fmla="*/ 5870253 w 12192000"/>
                <a:gd name="connsiteY833" fmla="*/ 852962 h 1608850"/>
                <a:gd name="connsiteX834" fmla="*/ 5870253 w 12192000"/>
                <a:gd name="connsiteY834" fmla="*/ 844855 h 1608850"/>
                <a:gd name="connsiteX835" fmla="*/ 5878025 w 12192000"/>
                <a:gd name="connsiteY835" fmla="*/ 839450 h 1608850"/>
                <a:gd name="connsiteX836" fmla="*/ 5883208 w 12192000"/>
                <a:gd name="connsiteY836" fmla="*/ 834046 h 1608850"/>
                <a:gd name="connsiteX837" fmla="*/ 5883208 w 12192000"/>
                <a:gd name="connsiteY837" fmla="*/ 823236 h 1608850"/>
                <a:gd name="connsiteX838" fmla="*/ 5878025 w 12192000"/>
                <a:gd name="connsiteY838" fmla="*/ 823236 h 1608850"/>
                <a:gd name="connsiteX839" fmla="*/ 5878025 w 12192000"/>
                <a:gd name="connsiteY839" fmla="*/ 815128 h 1608850"/>
                <a:gd name="connsiteX840" fmla="*/ 5885800 w 12192000"/>
                <a:gd name="connsiteY840" fmla="*/ 809724 h 1608850"/>
                <a:gd name="connsiteX841" fmla="*/ 5927259 w 12192000"/>
                <a:gd name="connsiteY841" fmla="*/ 734056 h 1608850"/>
                <a:gd name="connsiteX842" fmla="*/ 5922077 w 12192000"/>
                <a:gd name="connsiteY842" fmla="*/ 731353 h 1608850"/>
                <a:gd name="connsiteX843" fmla="*/ 5922077 w 12192000"/>
                <a:gd name="connsiteY843" fmla="*/ 723246 h 1608850"/>
                <a:gd name="connsiteX844" fmla="*/ 5929850 w 12192000"/>
                <a:gd name="connsiteY844" fmla="*/ 720543 h 1608850"/>
                <a:gd name="connsiteX845" fmla="*/ 5929850 w 12192000"/>
                <a:gd name="connsiteY845" fmla="*/ 709734 h 1608850"/>
                <a:gd name="connsiteX846" fmla="*/ 5935033 w 12192000"/>
                <a:gd name="connsiteY846" fmla="*/ 709734 h 1608850"/>
                <a:gd name="connsiteX847" fmla="*/ 5935033 w 12192000"/>
                <a:gd name="connsiteY847" fmla="*/ 685412 h 1608850"/>
                <a:gd name="connsiteX848" fmla="*/ 5929850 w 12192000"/>
                <a:gd name="connsiteY848" fmla="*/ 685412 h 1608850"/>
                <a:gd name="connsiteX849" fmla="*/ 5929850 w 12192000"/>
                <a:gd name="connsiteY849" fmla="*/ 680008 h 1608850"/>
                <a:gd name="connsiteX850" fmla="*/ 5935033 w 12192000"/>
                <a:gd name="connsiteY850" fmla="*/ 677305 h 1608850"/>
                <a:gd name="connsiteX851" fmla="*/ 5947989 w 12192000"/>
                <a:gd name="connsiteY851" fmla="*/ 658388 h 1608850"/>
                <a:gd name="connsiteX852" fmla="*/ 5950579 w 12192000"/>
                <a:gd name="connsiteY852" fmla="*/ 647579 h 1608850"/>
                <a:gd name="connsiteX853" fmla="*/ 5950579 w 12192000"/>
                <a:gd name="connsiteY853" fmla="*/ 617852 h 1608850"/>
                <a:gd name="connsiteX854" fmla="*/ 5950904 w 12192000"/>
                <a:gd name="connsiteY854" fmla="*/ 616838 h 1608850"/>
                <a:gd name="connsiteX855" fmla="*/ 5953171 w 12192000"/>
                <a:gd name="connsiteY855" fmla="*/ 609745 h 1608850"/>
                <a:gd name="connsiteX856" fmla="*/ 5953495 w 12192000"/>
                <a:gd name="connsiteY856" fmla="*/ 610759 h 1608850"/>
                <a:gd name="connsiteX857" fmla="*/ 5955763 w 12192000"/>
                <a:gd name="connsiteY857" fmla="*/ 617852 h 1608850"/>
                <a:gd name="connsiteX858" fmla="*/ 5958354 w 12192000"/>
                <a:gd name="connsiteY858" fmla="*/ 647579 h 1608850"/>
                <a:gd name="connsiteX859" fmla="*/ 5958354 w 12192000"/>
                <a:gd name="connsiteY859" fmla="*/ 655686 h 1608850"/>
                <a:gd name="connsiteX860" fmla="*/ 5971311 w 12192000"/>
                <a:gd name="connsiteY860" fmla="*/ 677305 h 1608850"/>
                <a:gd name="connsiteX861" fmla="*/ 5976494 w 12192000"/>
                <a:gd name="connsiteY861" fmla="*/ 680008 h 1608850"/>
                <a:gd name="connsiteX862" fmla="*/ 5976494 w 12192000"/>
                <a:gd name="connsiteY862" fmla="*/ 685412 h 1608850"/>
                <a:gd name="connsiteX863" fmla="*/ 5973903 w 12192000"/>
                <a:gd name="connsiteY863" fmla="*/ 709734 h 1608850"/>
                <a:gd name="connsiteX864" fmla="*/ 5979084 w 12192000"/>
                <a:gd name="connsiteY864" fmla="*/ 720543 h 1608850"/>
                <a:gd name="connsiteX865" fmla="*/ 5984268 w 12192000"/>
                <a:gd name="connsiteY865" fmla="*/ 723246 h 1608850"/>
                <a:gd name="connsiteX866" fmla="*/ 5984268 w 12192000"/>
                <a:gd name="connsiteY866" fmla="*/ 731353 h 1608850"/>
                <a:gd name="connsiteX867" fmla="*/ 5979084 w 12192000"/>
                <a:gd name="connsiteY867" fmla="*/ 734056 h 1608850"/>
                <a:gd name="connsiteX868" fmla="*/ 5999269 w 12192000"/>
                <a:gd name="connsiteY868" fmla="*/ 755105 h 1608850"/>
                <a:gd name="connsiteX869" fmla="*/ 5999269 w 12192000"/>
                <a:gd name="connsiteY869" fmla="*/ 627662 h 1608850"/>
                <a:gd name="connsiteX870" fmla="*/ 5999299 w 12192000"/>
                <a:gd name="connsiteY870" fmla="*/ 627662 h 1608850"/>
                <a:gd name="connsiteX871" fmla="*/ 6037948 w 12192000"/>
                <a:gd name="connsiteY871" fmla="*/ 627662 h 1608850"/>
                <a:gd name="connsiteX872" fmla="*/ 6037948 w 12192000"/>
                <a:gd name="connsiteY872" fmla="*/ 626311 h 1608850"/>
                <a:gd name="connsiteX873" fmla="*/ 6037948 w 12192000"/>
                <a:gd name="connsiteY873" fmla="*/ 616853 h 1608850"/>
                <a:gd name="connsiteX874" fmla="*/ 6038962 w 12192000"/>
                <a:gd name="connsiteY874" fmla="*/ 616853 h 1608850"/>
                <a:gd name="connsiteX875" fmla="*/ 6046055 w 12192000"/>
                <a:gd name="connsiteY875" fmla="*/ 616853 h 1608850"/>
                <a:gd name="connsiteX876" fmla="*/ 6046055 w 12192000"/>
                <a:gd name="connsiteY876" fmla="*/ 614962 h 1608850"/>
                <a:gd name="connsiteX877" fmla="*/ 6046055 w 12192000"/>
                <a:gd name="connsiteY877" fmla="*/ 601721 h 1608850"/>
                <a:gd name="connsiteX878" fmla="*/ 6046815 w 12192000"/>
                <a:gd name="connsiteY878" fmla="*/ 601721 h 1608850"/>
                <a:gd name="connsiteX879" fmla="*/ 6052135 w 12192000"/>
                <a:gd name="connsiteY879" fmla="*/ 601721 h 1608850"/>
                <a:gd name="connsiteX880" fmla="*/ 6052135 w 12192000"/>
                <a:gd name="connsiteY880" fmla="*/ 600640 h 1608850"/>
                <a:gd name="connsiteX881" fmla="*/ 6052135 w 12192000"/>
                <a:gd name="connsiteY881" fmla="*/ 593073 h 1608850"/>
                <a:gd name="connsiteX882" fmla="*/ 6054163 w 12192000"/>
                <a:gd name="connsiteY882" fmla="*/ 593073 h 1608850"/>
                <a:gd name="connsiteX883" fmla="*/ 6068350 w 12192000"/>
                <a:gd name="connsiteY883" fmla="*/ 593073 h 1608850"/>
                <a:gd name="connsiteX884" fmla="*/ 6068350 w 12192000"/>
                <a:gd name="connsiteY884" fmla="*/ 594154 h 1608850"/>
                <a:gd name="connsiteX885" fmla="*/ 6068350 w 12192000"/>
                <a:gd name="connsiteY885" fmla="*/ 601721 h 1608850"/>
                <a:gd name="connsiteX886" fmla="*/ 6090642 w 12192000"/>
                <a:gd name="connsiteY886" fmla="*/ 601721 h 1608850"/>
                <a:gd name="connsiteX887" fmla="*/ 6090642 w 12192000"/>
                <a:gd name="connsiteY887" fmla="*/ 599829 h 1608850"/>
                <a:gd name="connsiteX888" fmla="*/ 6090642 w 12192000"/>
                <a:gd name="connsiteY888" fmla="*/ 586588 h 1608850"/>
                <a:gd name="connsiteX889" fmla="*/ 6092416 w 12192000"/>
                <a:gd name="connsiteY889" fmla="*/ 586588 h 1608850"/>
                <a:gd name="connsiteX890" fmla="*/ 6104829 w 12192000"/>
                <a:gd name="connsiteY890" fmla="*/ 586588 h 1608850"/>
                <a:gd name="connsiteX891" fmla="*/ 6104829 w 12192000"/>
                <a:gd name="connsiteY891" fmla="*/ 610368 h 1608850"/>
                <a:gd name="connsiteX892" fmla="*/ 6105843 w 12192000"/>
                <a:gd name="connsiteY892" fmla="*/ 610368 h 1608850"/>
                <a:gd name="connsiteX893" fmla="*/ 6112936 w 12192000"/>
                <a:gd name="connsiteY893" fmla="*/ 610368 h 1608850"/>
                <a:gd name="connsiteX894" fmla="*/ 6112936 w 12192000"/>
                <a:gd name="connsiteY894" fmla="*/ 609287 h 1608850"/>
                <a:gd name="connsiteX895" fmla="*/ 6112936 w 12192000"/>
                <a:gd name="connsiteY895" fmla="*/ 601721 h 1608850"/>
                <a:gd name="connsiteX896" fmla="*/ 6114709 w 12192000"/>
                <a:gd name="connsiteY896" fmla="*/ 601721 h 1608850"/>
                <a:gd name="connsiteX897" fmla="*/ 6127123 w 12192000"/>
                <a:gd name="connsiteY897" fmla="*/ 601721 h 1608850"/>
                <a:gd name="connsiteX898" fmla="*/ 6127123 w 12192000"/>
                <a:gd name="connsiteY898" fmla="*/ 627662 h 1608850"/>
                <a:gd name="connsiteX899" fmla="*/ 6129150 w 12192000"/>
                <a:gd name="connsiteY899" fmla="*/ 627662 h 1608850"/>
                <a:gd name="connsiteX900" fmla="*/ 6143336 w 12192000"/>
                <a:gd name="connsiteY900" fmla="*/ 627662 h 1608850"/>
                <a:gd name="connsiteX901" fmla="*/ 6143336 w 12192000"/>
                <a:gd name="connsiteY901" fmla="*/ 629283 h 1608850"/>
                <a:gd name="connsiteX902" fmla="*/ 6143336 w 12192000"/>
                <a:gd name="connsiteY902" fmla="*/ 640633 h 1608850"/>
                <a:gd name="connsiteX903" fmla="*/ 6144096 w 12192000"/>
                <a:gd name="connsiteY903" fmla="*/ 640633 h 1608850"/>
                <a:gd name="connsiteX904" fmla="*/ 6149417 w 12192000"/>
                <a:gd name="connsiteY904" fmla="*/ 640633 h 1608850"/>
                <a:gd name="connsiteX905" fmla="*/ 6149417 w 12192000"/>
                <a:gd name="connsiteY905" fmla="*/ 639822 h 1608850"/>
                <a:gd name="connsiteX906" fmla="*/ 6149417 w 12192000"/>
                <a:gd name="connsiteY906" fmla="*/ 634147 h 1608850"/>
                <a:gd name="connsiteX907" fmla="*/ 6179817 w 12192000"/>
                <a:gd name="connsiteY907" fmla="*/ 634147 h 1608850"/>
                <a:gd name="connsiteX908" fmla="*/ 6179817 w 12192000"/>
                <a:gd name="connsiteY908" fmla="*/ 657927 h 1608850"/>
                <a:gd name="connsiteX909" fmla="*/ 6180830 w 12192000"/>
                <a:gd name="connsiteY909" fmla="*/ 657927 h 1608850"/>
                <a:gd name="connsiteX910" fmla="*/ 6187924 w 12192000"/>
                <a:gd name="connsiteY910" fmla="*/ 657927 h 1608850"/>
                <a:gd name="connsiteX911" fmla="*/ 6187924 w 12192000"/>
                <a:gd name="connsiteY911" fmla="*/ 659008 h 1608850"/>
                <a:gd name="connsiteX912" fmla="*/ 6187924 w 12192000"/>
                <a:gd name="connsiteY912" fmla="*/ 666574 h 1608850"/>
                <a:gd name="connsiteX913" fmla="*/ 6188684 w 12192000"/>
                <a:gd name="connsiteY913" fmla="*/ 666574 h 1608850"/>
                <a:gd name="connsiteX914" fmla="*/ 6194004 w 12192000"/>
                <a:gd name="connsiteY914" fmla="*/ 666574 h 1608850"/>
                <a:gd name="connsiteX915" fmla="*/ 6194004 w 12192000"/>
                <a:gd name="connsiteY915" fmla="*/ 664412 h 1608850"/>
                <a:gd name="connsiteX916" fmla="*/ 6194004 w 12192000"/>
                <a:gd name="connsiteY916" fmla="*/ 649280 h 1608850"/>
                <a:gd name="connsiteX917" fmla="*/ 6195017 w 12192000"/>
                <a:gd name="connsiteY917" fmla="*/ 649280 h 1608850"/>
                <a:gd name="connsiteX918" fmla="*/ 6202111 w 12192000"/>
                <a:gd name="connsiteY918" fmla="*/ 649280 h 1608850"/>
                <a:gd name="connsiteX919" fmla="*/ 6202111 w 12192000"/>
                <a:gd name="connsiteY919" fmla="*/ 650361 h 1608850"/>
                <a:gd name="connsiteX920" fmla="*/ 6202111 w 12192000"/>
                <a:gd name="connsiteY920" fmla="*/ 657927 h 1608850"/>
                <a:gd name="connsiteX921" fmla="*/ 6207431 w 12192000"/>
                <a:gd name="connsiteY921" fmla="*/ 655934 h 1608850"/>
                <a:gd name="connsiteX922" fmla="*/ 6208191 w 12192000"/>
                <a:gd name="connsiteY922" fmla="*/ 654954 h 1608850"/>
                <a:gd name="connsiteX923" fmla="*/ 6208191 w 12192000"/>
                <a:gd name="connsiteY923" fmla="*/ 649280 h 1608850"/>
                <a:gd name="connsiteX924" fmla="*/ 6246698 w 12192000"/>
                <a:gd name="connsiteY924" fmla="*/ 649280 h 1608850"/>
                <a:gd name="connsiteX925" fmla="*/ 6246698 w 12192000"/>
                <a:gd name="connsiteY925" fmla="*/ 673059 h 1608850"/>
                <a:gd name="connsiteX926" fmla="*/ 6248724 w 12192000"/>
                <a:gd name="connsiteY926" fmla="*/ 673059 h 1608850"/>
                <a:gd name="connsiteX927" fmla="*/ 6262911 w 12192000"/>
                <a:gd name="connsiteY927" fmla="*/ 673059 h 1608850"/>
                <a:gd name="connsiteX928" fmla="*/ 6262911 w 12192000"/>
                <a:gd name="connsiteY928" fmla="*/ 674140 h 1608850"/>
                <a:gd name="connsiteX929" fmla="*/ 6262911 w 12192000"/>
                <a:gd name="connsiteY929" fmla="*/ 681706 h 1608850"/>
                <a:gd name="connsiteX930" fmla="*/ 6264685 w 12192000"/>
                <a:gd name="connsiteY930" fmla="*/ 681706 h 1608850"/>
                <a:gd name="connsiteX931" fmla="*/ 6277098 w 12192000"/>
                <a:gd name="connsiteY931" fmla="*/ 681706 h 1608850"/>
                <a:gd name="connsiteX932" fmla="*/ 6277098 w 12192000"/>
                <a:gd name="connsiteY932" fmla="*/ 657927 h 1608850"/>
                <a:gd name="connsiteX933" fmla="*/ 6278111 w 12192000"/>
                <a:gd name="connsiteY933" fmla="*/ 657927 h 1608850"/>
                <a:gd name="connsiteX934" fmla="*/ 6285205 w 12192000"/>
                <a:gd name="connsiteY934" fmla="*/ 657927 h 1608850"/>
                <a:gd name="connsiteX935" fmla="*/ 6285205 w 12192000"/>
                <a:gd name="connsiteY935" fmla="*/ 625500 h 1608850"/>
                <a:gd name="connsiteX936" fmla="*/ 6286218 w 12192000"/>
                <a:gd name="connsiteY936" fmla="*/ 625500 h 1608850"/>
                <a:gd name="connsiteX937" fmla="*/ 6293312 w 12192000"/>
                <a:gd name="connsiteY937" fmla="*/ 625500 h 1608850"/>
                <a:gd name="connsiteX938" fmla="*/ 6293312 w 12192000"/>
                <a:gd name="connsiteY938" fmla="*/ 623609 h 1608850"/>
                <a:gd name="connsiteX939" fmla="*/ 6293312 w 12192000"/>
                <a:gd name="connsiteY939" fmla="*/ 610368 h 1608850"/>
                <a:gd name="connsiteX940" fmla="*/ 6292045 w 12192000"/>
                <a:gd name="connsiteY940" fmla="*/ 608746 h 1608850"/>
                <a:gd name="connsiteX941" fmla="*/ 6297365 w 12192000"/>
                <a:gd name="connsiteY941" fmla="*/ 597397 h 1608850"/>
                <a:gd name="connsiteX942" fmla="*/ 6305472 w 12192000"/>
                <a:gd name="connsiteY942" fmla="*/ 625500 h 1608850"/>
                <a:gd name="connsiteX943" fmla="*/ 6306232 w 12192000"/>
                <a:gd name="connsiteY943" fmla="*/ 625500 h 1608850"/>
                <a:gd name="connsiteX944" fmla="*/ 6311552 w 12192000"/>
                <a:gd name="connsiteY944" fmla="*/ 625500 h 1608850"/>
                <a:gd name="connsiteX945" fmla="*/ 6311552 w 12192000"/>
                <a:gd name="connsiteY945" fmla="*/ 519573 h 1608850"/>
                <a:gd name="connsiteX946" fmla="*/ 6313072 w 12192000"/>
                <a:gd name="connsiteY946" fmla="*/ 519573 h 1608850"/>
                <a:gd name="connsiteX947" fmla="*/ 6323712 w 12192000"/>
                <a:gd name="connsiteY947" fmla="*/ 519573 h 1608850"/>
                <a:gd name="connsiteX948" fmla="*/ 6323712 w 12192000"/>
                <a:gd name="connsiteY948" fmla="*/ 472014 h 1608850"/>
                <a:gd name="connsiteX949" fmla="*/ 6350059 w 12192000"/>
                <a:gd name="connsiteY949" fmla="*/ 472014 h 1608850"/>
                <a:gd name="connsiteX950" fmla="*/ 6350059 w 12192000"/>
                <a:gd name="connsiteY950" fmla="*/ 450396 h 1608850"/>
                <a:gd name="connsiteX951" fmla="*/ 6384513 w 12192000"/>
                <a:gd name="connsiteY951" fmla="*/ 450396 h 1608850"/>
                <a:gd name="connsiteX952" fmla="*/ 6384513 w 12192000"/>
                <a:gd name="connsiteY952" fmla="*/ 452828 h 1608850"/>
                <a:gd name="connsiteX953" fmla="*/ 6384513 w 12192000"/>
                <a:gd name="connsiteY953" fmla="*/ 469852 h 1608850"/>
                <a:gd name="connsiteX954" fmla="*/ 6386793 w 12192000"/>
                <a:gd name="connsiteY954" fmla="*/ 469852 h 1608850"/>
                <a:gd name="connsiteX955" fmla="*/ 6402753 w 12192000"/>
                <a:gd name="connsiteY955" fmla="*/ 469852 h 1608850"/>
                <a:gd name="connsiteX956" fmla="*/ 6402753 w 12192000"/>
                <a:gd name="connsiteY956" fmla="*/ 517411 h 1608850"/>
                <a:gd name="connsiteX957" fmla="*/ 6403766 w 12192000"/>
                <a:gd name="connsiteY957" fmla="*/ 517411 h 1608850"/>
                <a:gd name="connsiteX958" fmla="*/ 6410860 w 12192000"/>
                <a:gd name="connsiteY958" fmla="*/ 517411 h 1608850"/>
                <a:gd name="connsiteX959" fmla="*/ 6425047 w 12192000"/>
                <a:gd name="connsiteY959" fmla="*/ 521735 h 1608850"/>
                <a:gd name="connsiteX960" fmla="*/ 6425047 w 12192000"/>
                <a:gd name="connsiteY960" fmla="*/ 560647 h 1608850"/>
                <a:gd name="connsiteX961" fmla="*/ 6426060 w 12192000"/>
                <a:gd name="connsiteY961" fmla="*/ 560647 h 1608850"/>
                <a:gd name="connsiteX962" fmla="*/ 6433153 w 12192000"/>
                <a:gd name="connsiteY962" fmla="*/ 560647 h 1608850"/>
                <a:gd name="connsiteX963" fmla="*/ 6433153 w 12192000"/>
                <a:gd name="connsiteY963" fmla="*/ 562268 h 1608850"/>
                <a:gd name="connsiteX964" fmla="*/ 6433153 w 12192000"/>
                <a:gd name="connsiteY964" fmla="*/ 573617 h 1608850"/>
                <a:gd name="connsiteX965" fmla="*/ 6435180 w 12192000"/>
                <a:gd name="connsiteY965" fmla="*/ 573617 h 1608850"/>
                <a:gd name="connsiteX966" fmla="*/ 6449367 w 12192000"/>
                <a:gd name="connsiteY966" fmla="*/ 573617 h 1608850"/>
                <a:gd name="connsiteX967" fmla="*/ 6455447 w 12192000"/>
                <a:gd name="connsiteY967" fmla="*/ 580103 h 1608850"/>
                <a:gd name="connsiteX968" fmla="*/ 6455447 w 12192000"/>
                <a:gd name="connsiteY968" fmla="*/ 601721 h 1608850"/>
                <a:gd name="connsiteX969" fmla="*/ 6457727 w 12192000"/>
                <a:gd name="connsiteY969" fmla="*/ 601721 h 1608850"/>
                <a:gd name="connsiteX970" fmla="*/ 6473687 w 12192000"/>
                <a:gd name="connsiteY970" fmla="*/ 601721 h 1608850"/>
                <a:gd name="connsiteX971" fmla="*/ 6473687 w 12192000"/>
                <a:gd name="connsiteY971" fmla="*/ 602801 h 1608850"/>
                <a:gd name="connsiteX972" fmla="*/ 6473687 w 12192000"/>
                <a:gd name="connsiteY972" fmla="*/ 610368 h 1608850"/>
                <a:gd name="connsiteX973" fmla="*/ 6474954 w 12192000"/>
                <a:gd name="connsiteY973" fmla="*/ 610368 h 1608850"/>
                <a:gd name="connsiteX974" fmla="*/ 6483821 w 12192000"/>
                <a:gd name="connsiteY974" fmla="*/ 610368 h 1608850"/>
                <a:gd name="connsiteX975" fmla="*/ 6483821 w 12192000"/>
                <a:gd name="connsiteY975" fmla="*/ 612529 h 1608850"/>
                <a:gd name="connsiteX976" fmla="*/ 6483821 w 12192000"/>
                <a:gd name="connsiteY976" fmla="*/ 627662 h 1608850"/>
                <a:gd name="connsiteX977" fmla="*/ 6487874 w 12192000"/>
                <a:gd name="connsiteY977" fmla="*/ 625770 h 1608850"/>
                <a:gd name="connsiteX978" fmla="*/ 6487874 w 12192000"/>
                <a:gd name="connsiteY978" fmla="*/ 612529 h 1608850"/>
                <a:gd name="connsiteX979" fmla="*/ 6488887 w 12192000"/>
                <a:gd name="connsiteY979" fmla="*/ 612529 h 1608850"/>
                <a:gd name="connsiteX980" fmla="*/ 6495981 w 12192000"/>
                <a:gd name="connsiteY980" fmla="*/ 612529 h 1608850"/>
                <a:gd name="connsiteX981" fmla="*/ 6495981 w 12192000"/>
                <a:gd name="connsiteY981" fmla="*/ 614151 h 1608850"/>
                <a:gd name="connsiteX982" fmla="*/ 6495981 w 12192000"/>
                <a:gd name="connsiteY982" fmla="*/ 625500 h 1608850"/>
                <a:gd name="connsiteX983" fmla="*/ 6496741 w 12192000"/>
                <a:gd name="connsiteY983" fmla="*/ 625500 h 1608850"/>
                <a:gd name="connsiteX984" fmla="*/ 6502061 w 12192000"/>
                <a:gd name="connsiteY984" fmla="*/ 625500 h 1608850"/>
                <a:gd name="connsiteX985" fmla="*/ 6550701 w 12192000"/>
                <a:gd name="connsiteY985" fmla="*/ 621177 h 1608850"/>
                <a:gd name="connsiteX986" fmla="*/ 6550701 w 12192000"/>
                <a:gd name="connsiteY986" fmla="*/ 622528 h 1608850"/>
                <a:gd name="connsiteX987" fmla="*/ 6550701 w 12192000"/>
                <a:gd name="connsiteY987" fmla="*/ 631985 h 1608850"/>
                <a:gd name="connsiteX988" fmla="*/ 6551461 w 12192000"/>
                <a:gd name="connsiteY988" fmla="*/ 631985 h 1608850"/>
                <a:gd name="connsiteX989" fmla="*/ 6556782 w 12192000"/>
                <a:gd name="connsiteY989" fmla="*/ 631985 h 1608850"/>
                <a:gd name="connsiteX990" fmla="*/ 6556782 w 12192000"/>
                <a:gd name="connsiteY990" fmla="*/ 634147 h 1608850"/>
                <a:gd name="connsiteX991" fmla="*/ 6556782 w 12192000"/>
                <a:gd name="connsiteY991" fmla="*/ 649280 h 1608850"/>
                <a:gd name="connsiteX992" fmla="*/ 6558808 w 12192000"/>
                <a:gd name="connsiteY992" fmla="*/ 647929 h 1608850"/>
                <a:gd name="connsiteX993" fmla="*/ 6572995 w 12192000"/>
                <a:gd name="connsiteY993" fmla="*/ 638471 h 1608850"/>
                <a:gd name="connsiteX994" fmla="*/ 6579075 w 12192000"/>
                <a:gd name="connsiteY994" fmla="*/ 597397 h 1608850"/>
                <a:gd name="connsiteX995" fmla="*/ 6579835 w 12192000"/>
                <a:gd name="connsiteY995" fmla="*/ 597127 h 1608850"/>
                <a:gd name="connsiteX996" fmla="*/ 6585155 w 12192000"/>
                <a:gd name="connsiteY996" fmla="*/ 595235 h 1608850"/>
                <a:gd name="connsiteX997" fmla="*/ 6587182 w 12192000"/>
                <a:gd name="connsiteY997" fmla="*/ 526058 h 1608850"/>
                <a:gd name="connsiteX998" fmla="*/ 6589209 w 12192000"/>
                <a:gd name="connsiteY998" fmla="*/ 595235 h 1608850"/>
                <a:gd name="connsiteX999" fmla="*/ 6589969 w 12192000"/>
                <a:gd name="connsiteY999" fmla="*/ 595505 h 1608850"/>
                <a:gd name="connsiteX1000" fmla="*/ 6595289 w 12192000"/>
                <a:gd name="connsiteY1000" fmla="*/ 597397 h 1608850"/>
                <a:gd name="connsiteX1001" fmla="*/ 6595289 w 12192000"/>
                <a:gd name="connsiteY1001" fmla="*/ 510926 h 1608850"/>
                <a:gd name="connsiteX1002" fmla="*/ 6599342 w 12192000"/>
                <a:gd name="connsiteY1002" fmla="*/ 478499 h 1608850"/>
                <a:gd name="connsiteX1003" fmla="*/ 6637849 w 12192000"/>
                <a:gd name="connsiteY1003" fmla="*/ 478499 h 1608850"/>
                <a:gd name="connsiteX1004" fmla="*/ 6637849 w 12192000"/>
                <a:gd name="connsiteY1004" fmla="*/ 510926 h 1608850"/>
                <a:gd name="connsiteX1005" fmla="*/ 6638609 w 12192000"/>
                <a:gd name="connsiteY1005" fmla="*/ 510926 h 1608850"/>
                <a:gd name="connsiteX1006" fmla="*/ 6643929 w 12192000"/>
                <a:gd name="connsiteY1006" fmla="*/ 510926 h 1608850"/>
                <a:gd name="connsiteX1007" fmla="*/ 6643929 w 12192000"/>
                <a:gd name="connsiteY1007" fmla="*/ 428778 h 1608850"/>
                <a:gd name="connsiteX1008" fmla="*/ 6645703 w 12192000"/>
                <a:gd name="connsiteY1008" fmla="*/ 428778 h 1608850"/>
                <a:gd name="connsiteX1009" fmla="*/ 6658116 w 12192000"/>
                <a:gd name="connsiteY1009" fmla="*/ 428778 h 1608850"/>
                <a:gd name="connsiteX1010" fmla="*/ 6658116 w 12192000"/>
                <a:gd name="connsiteY1010" fmla="*/ 426887 h 1608850"/>
                <a:gd name="connsiteX1011" fmla="*/ 6658116 w 12192000"/>
                <a:gd name="connsiteY1011" fmla="*/ 413646 h 1608850"/>
                <a:gd name="connsiteX1012" fmla="*/ 6680410 w 12192000"/>
                <a:gd name="connsiteY1012" fmla="*/ 413646 h 1608850"/>
                <a:gd name="connsiteX1013" fmla="*/ 6680410 w 12192000"/>
                <a:gd name="connsiteY1013" fmla="*/ 412565 h 1608850"/>
                <a:gd name="connsiteX1014" fmla="*/ 6680410 w 12192000"/>
                <a:gd name="connsiteY1014" fmla="*/ 404999 h 1608850"/>
                <a:gd name="connsiteX1015" fmla="*/ 6682183 w 12192000"/>
                <a:gd name="connsiteY1015" fmla="*/ 404999 h 1608850"/>
                <a:gd name="connsiteX1016" fmla="*/ 6694597 w 12192000"/>
                <a:gd name="connsiteY1016" fmla="*/ 404999 h 1608850"/>
                <a:gd name="connsiteX1017" fmla="*/ 6694597 w 12192000"/>
                <a:gd name="connsiteY1017" fmla="*/ 406080 h 1608850"/>
                <a:gd name="connsiteX1018" fmla="*/ 6694597 w 12192000"/>
                <a:gd name="connsiteY1018" fmla="*/ 413646 h 1608850"/>
                <a:gd name="connsiteX1019" fmla="*/ 6695357 w 12192000"/>
                <a:gd name="connsiteY1019" fmla="*/ 413646 h 1608850"/>
                <a:gd name="connsiteX1020" fmla="*/ 6700677 w 12192000"/>
                <a:gd name="connsiteY1020" fmla="*/ 413646 h 1608850"/>
                <a:gd name="connsiteX1021" fmla="*/ 6710810 w 12192000"/>
                <a:gd name="connsiteY1021" fmla="*/ 409322 h 1608850"/>
                <a:gd name="connsiteX1022" fmla="*/ 6714863 w 12192000"/>
                <a:gd name="connsiteY1022" fmla="*/ 412565 h 1608850"/>
                <a:gd name="connsiteX1023" fmla="*/ 6714863 w 12192000"/>
                <a:gd name="connsiteY1023" fmla="*/ 404999 h 1608850"/>
                <a:gd name="connsiteX1024" fmla="*/ 6717143 w 12192000"/>
                <a:gd name="connsiteY1024" fmla="*/ 404999 h 1608850"/>
                <a:gd name="connsiteX1025" fmla="*/ 6733104 w 12192000"/>
                <a:gd name="connsiteY1025" fmla="*/ 404999 h 1608850"/>
                <a:gd name="connsiteX1026" fmla="*/ 6733104 w 12192000"/>
                <a:gd name="connsiteY1026" fmla="*/ 406080 h 1608850"/>
                <a:gd name="connsiteX1027" fmla="*/ 6733104 w 12192000"/>
                <a:gd name="connsiteY1027" fmla="*/ 413646 h 1608850"/>
                <a:gd name="connsiteX1028" fmla="*/ 6763504 w 12192000"/>
                <a:gd name="connsiteY1028" fmla="*/ 413646 h 1608850"/>
                <a:gd name="connsiteX1029" fmla="*/ 6763504 w 12192000"/>
                <a:gd name="connsiteY1029" fmla="*/ 415267 h 1608850"/>
                <a:gd name="connsiteX1030" fmla="*/ 6763504 w 12192000"/>
                <a:gd name="connsiteY1030" fmla="*/ 426617 h 1608850"/>
                <a:gd name="connsiteX1031" fmla="*/ 6789851 w 12192000"/>
                <a:gd name="connsiteY1031" fmla="*/ 426617 h 1608850"/>
                <a:gd name="connsiteX1032" fmla="*/ 6789851 w 12192000"/>
                <a:gd name="connsiteY1032" fmla="*/ 456881 h 1608850"/>
                <a:gd name="connsiteX1033" fmla="*/ 6790611 w 12192000"/>
                <a:gd name="connsiteY1033" fmla="*/ 456881 h 1608850"/>
                <a:gd name="connsiteX1034" fmla="*/ 6795931 w 12192000"/>
                <a:gd name="connsiteY1034" fmla="*/ 456881 h 1608850"/>
                <a:gd name="connsiteX1035" fmla="*/ 6795931 w 12192000"/>
                <a:gd name="connsiteY1035" fmla="*/ 457962 h 1608850"/>
                <a:gd name="connsiteX1036" fmla="*/ 6795931 w 12192000"/>
                <a:gd name="connsiteY1036" fmla="*/ 465529 h 1608850"/>
                <a:gd name="connsiteX1037" fmla="*/ 6799985 w 12192000"/>
                <a:gd name="connsiteY1037" fmla="*/ 495793 h 1608850"/>
                <a:gd name="connsiteX1038" fmla="*/ 6800745 w 12192000"/>
                <a:gd name="connsiteY1038" fmla="*/ 495793 h 1608850"/>
                <a:gd name="connsiteX1039" fmla="*/ 6806065 w 12192000"/>
                <a:gd name="connsiteY1039" fmla="*/ 495793 h 1608850"/>
                <a:gd name="connsiteX1040" fmla="*/ 6806065 w 12192000"/>
                <a:gd name="connsiteY1040" fmla="*/ 496604 h 1608850"/>
                <a:gd name="connsiteX1041" fmla="*/ 6806065 w 12192000"/>
                <a:gd name="connsiteY1041" fmla="*/ 502279 h 1608850"/>
                <a:gd name="connsiteX1042" fmla="*/ 6807078 w 12192000"/>
                <a:gd name="connsiteY1042" fmla="*/ 502279 h 1608850"/>
                <a:gd name="connsiteX1043" fmla="*/ 6814171 w 12192000"/>
                <a:gd name="connsiteY1043" fmla="*/ 502279 h 1608850"/>
                <a:gd name="connsiteX1044" fmla="*/ 6814171 w 12192000"/>
                <a:gd name="connsiteY1044" fmla="*/ 532544 h 1608850"/>
                <a:gd name="connsiteX1045" fmla="*/ 6816198 w 12192000"/>
                <a:gd name="connsiteY1045" fmla="*/ 532544 h 1608850"/>
                <a:gd name="connsiteX1046" fmla="*/ 6830385 w 12192000"/>
                <a:gd name="connsiteY1046" fmla="*/ 532544 h 1608850"/>
                <a:gd name="connsiteX1047" fmla="*/ 6830385 w 12192000"/>
                <a:gd name="connsiteY1047" fmla="*/ 556323 h 1608850"/>
                <a:gd name="connsiteX1048" fmla="*/ 6832412 w 12192000"/>
                <a:gd name="connsiteY1048" fmla="*/ 557944 h 1608850"/>
                <a:gd name="connsiteX1049" fmla="*/ 6832412 w 12192000"/>
                <a:gd name="connsiteY1049" fmla="*/ 569294 h 1608850"/>
                <a:gd name="connsiteX1050" fmla="*/ 6833172 w 12192000"/>
                <a:gd name="connsiteY1050" fmla="*/ 569294 h 1608850"/>
                <a:gd name="connsiteX1051" fmla="*/ 6838492 w 12192000"/>
                <a:gd name="connsiteY1051" fmla="*/ 569294 h 1608850"/>
                <a:gd name="connsiteX1052" fmla="*/ 6838492 w 12192000"/>
                <a:gd name="connsiteY1052" fmla="*/ 593073 h 1608850"/>
                <a:gd name="connsiteX1053" fmla="*/ 6839758 w 12192000"/>
                <a:gd name="connsiteY1053" fmla="*/ 593073 h 1608850"/>
                <a:gd name="connsiteX1054" fmla="*/ 6848625 w 12192000"/>
                <a:gd name="connsiteY1054" fmla="*/ 593073 h 1608850"/>
                <a:gd name="connsiteX1055" fmla="*/ 6850652 w 12192000"/>
                <a:gd name="connsiteY1055" fmla="*/ 597127 h 1608850"/>
                <a:gd name="connsiteX1056" fmla="*/ 6850652 w 12192000"/>
                <a:gd name="connsiteY1056" fmla="*/ 610368 h 1608850"/>
                <a:gd name="connsiteX1057" fmla="*/ 6852172 w 12192000"/>
                <a:gd name="connsiteY1057" fmla="*/ 608476 h 1608850"/>
                <a:gd name="connsiteX1058" fmla="*/ 6862812 w 12192000"/>
                <a:gd name="connsiteY1058" fmla="*/ 595235 h 1608850"/>
                <a:gd name="connsiteX1059" fmla="*/ 6891186 w 12192000"/>
                <a:gd name="connsiteY1059" fmla="*/ 595235 h 1608850"/>
                <a:gd name="connsiteX1060" fmla="*/ 6891186 w 12192000"/>
                <a:gd name="connsiteY1060" fmla="*/ 681706 h 1608850"/>
                <a:gd name="connsiteX1061" fmla="*/ 6891946 w 12192000"/>
                <a:gd name="connsiteY1061" fmla="*/ 681706 h 1608850"/>
                <a:gd name="connsiteX1062" fmla="*/ 6897266 w 12192000"/>
                <a:gd name="connsiteY1062" fmla="*/ 681706 h 1608850"/>
                <a:gd name="connsiteX1063" fmla="*/ 6898026 w 12192000"/>
                <a:gd name="connsiteY1063" fmla="*/ 680355 h 1608850"/>
                <a:gd name="connsiteX1064" fmla="*/ 6903346 w 12192000"/>
                <a:gd name="connsiteY1064" fmla="*/ 670897 h 1608850"/>
                <a:gd name="connsiteX1065" fmla="*/ 6903346 w 12192000"/>
                <a:gd name="connsiteY1065" fmla="*/ 672789 h 1608850"/>
                <a:gd name="connsiteX1066" fmla="*/ 6903346 w 12192000"/>
                <a:gd name="connsiteY1066" fmla="*/ 686030 h 1608850"/>
                <a:gd name="connsiteX1067" fmla="*/ 6907399 w 12192000"/>
                <a:gd name="connsiteY1067" fmla="*/ 640633 h 1608850"/>
                <a:gd name="connsiteX1068" fmla="*/ 6908159 w 12192000"/>
                <a:gd name="connsiteY1068" fmla="*/ 640633 h 1608850"/>
                <a:gd name="connsiteX1069" fmla="*/ 6913479 w 12192000"/>
                <a:gd name="connsiteY1069" fmla="*/ 640633 h 1608850"/>
                <a:gd name="connsiteX1070" fmla="*/ 6913479 w 12192000"/>
                <a:gd name="connsiteY1070" fmla="*/ 575779 h 1608850"/>
                <a:gd name="connsiteX1071" fmla="*/ 6914493 w 12192000"/>
                <a:gd name="connsiteY1071" fmla="*/ 575779 h 1608850"/>
                <a:gd name="connsiteX1072" fmla="*/ 6921586 w 12192000"/>
                <a:gd name="connsiteY1072" fmla="*/ 575779 h 1608850"/>
                <a:gd name="connsiteX1073" fmla="*/ 6933746 w 12192000"/>
                <a:gd name="connsiteY1073" fmla="*/ 532544 h 1608850"/>
                <a:gd name="connsiteX1074" fmla="*/ 6935013 w 12192000"/>
                <a:gd name="connsiteY1074" fmla="*/ 532544 h 1608850"/>
                <a:gd name="connsiteX1075" fmla="*/ 6943880 w 12192000"/>
                <a:gd name="connsiteY1075" fmla="*/ 532544 h 1608850"/>
                <a:gd name="connsiteX1076" fmla="*/ 6954013 w 12192000"/>
                <a:gd name="connsiteY1076" fmla="*/ 575779 h 1608850"/>
                <a:gd name="connsiteX1077" fmla="*/ 6955026 w 12192000"/>
                <a:gd name="connsiteY1077" fmla="*/ 575779 h 1608850"/>
                <a:gd name="connsiteX1078" fmla="*/ 6962120 w 12192000"/>
                <a:gd name="connsiteY1078" fmla="*/ 575779 h 1608850"/>
                <a:gd name="connsiteX1079" fmla="*/ 6962120 w 12192000"/>
                <a:gd name="connsiteY1079" fmla="*/ 614691 h 1608850"/>
                <a:gd name="connsiteX1080" fmla="*/ 6963893 w 12192000"/>
                <a:gd name="connsiteY1080" fmla="*/ 614691 h 1608850"/>
                <a:gd name="connsiteX1081" fmla="*/ 6976307 w 12192000"/>
                <a:gd name="connsiteY1081" fmla="*/ 614691 h 1608850"/>
                <a:gd name="connsiteX1082" fmla="*/ 6976307 w 12192000"/>
                <a:gd name="connsiteY1082" fmla="*/ 616853 h 1608850"/>
                <a:gd name="connsiteX1083" fmla="*/ 6976307 w 12192000"/>
                <a:gd name="connsiteY1083" fmla="*/ 631985 h 1608850"/>
                <a:gd name="connsiteX1084" fmla="*/ 6980360 w 12192000"/>
                <a:gd name="connsiteY1084" fmla="*/ 629824 h 1608850"/>
                <a:gd name="connsiteX1085" fmla="*/ 6980360 w 12192000"/>
                <a:gd name="connsiteY1085" fmla="*/ 614691 h 1608850"/>
                <a:gd name="connsiteX1086" fmla="*/ 6981880 w 12192000"/>
                <a:gd name="connsiteY1086" fmla="*/ 614691 h 1608850"/>
                <a:gd name="connsiteX1087" fmla="*/ 6992520 w 12192000"/>
                <a:gd name="connsiteY1087" fmla="*/ 614691 h 1608850"/>
                <a:gd name="connsiteX1088" fmla="*/ 6992520 w 12192000"/>
                <a:gd name="connsiteY1088" fmla="*/ 616312 h 1608850"/>
                <a:gd name="connsiteX1089" fmla="*/ 6992520 w 12192000"/>
                <a:gd name="connsiteY1089" fmla="*/ 627662 h 1608850"/>
                <a:gd name="connsiteX1090" fmla="*/ 7022921 w 12192000"/>
                <a:gd name="connsiteY1090" fmla="*/ 627662 h 1608850"/>
                <a:gd name="connsiteX1091" fmla="*/ 7022921 w 12192000"/>
                <a:gd name="connsiteY1091" fmla="*/ 590912 h 1608850"/>
                <a:gd name="connsiteX1092" fmla="*/ 7024187 w 12192000"/>
                <a:gd name="connsiteY1092" fmla="*/ 590912 h 1608850"/>
                <a:gd name="connsiteX1093" fmla="*/ 7033054 w 12192000"/>
                <a:gd name="connsiteY1093" fmla="*/ 590912 h 1608850"/>
                <a:gd name="connsiteX1094" fmla="*/ 7033054 w 12192000"/>
                <a:gd name="connsiteY1094" fmla="*/ 612529 h 1608850"/>
                <a:gd name="connsiteX1095" fmla="*/ 7035081 w 12192000"/>
                <a:gd name="connsiteY1095" fmla="*/ 580103 h 1608850"/>
                <a:gd name="connsiteX1096" fmla="*/ 7057374 w 12192000"/>
                <a:gd name="connsiteY1096" fmla="*/ 580103 h 1608850"/>
                <a:gd name="connsiteX1097" fmla="*/ 7057374 w 12192000"/>
                <a:gd name="connsiteY1097" fmla="*/ 578481 h 1608850"/>
                <a:gd name="connsiteX1098" fmla="*/ 7057374 w 12192000"/>
                <a:gd name="connsiteY1098" fmla="*/ 567132 h 1608850"/>
                <a:gd name="connsiteX1099" fmla="*/ 7058134 w 12192000"/>
                <a:gd name="connsiteY1099" fmla="*/ 567132 h 1608850"/>
                <a:gd name="connsiteX1100" fmla="*/ 7063454 w 12192000"/>
                <a:gd name="connsiteY1100" fmla="*/ 567132 h 1608850"/>
                <a:gd name="connsiteX1101" fmla="*/ 7063454 w 12192000"/>
                <a:gd name="connsiteY1101" fmla="*/ 565241 h 1608850"/>
                <a:gd name="connsiteX1102" fmla="*/ 7063454 w 12192000"/>
                <a:gd name="connsiteY1102" fmla="*/ 552000 h 1608850"/>
                <a:gd name="connsiteX1103" fmla="*/ 7067508 w 12192000"/>
                <a:gd name="connsiteY1103" fmla="*/ 558485 h 1608850"/>
                <a:gd name="connsiteX1104" fmla="*/ 7069788 w 12192000"/>
                <a:gd name="connsiteY1104" fmla="*/ 558485 h 1608850"/>
                <a:gd name="connsiteX1105" fmla="*/ 7085748 w 12192000"/>
                <a:gd name="connsiteY1105" fmla="*/ 558485 h 1608850"/>
                <a:gd name="connsiteX1106" fmla="*/ 7085748 w 12192000"/>
                <a:gd name="connsiteY1106" fmla="*/ 557674 h 1608850"/>
                <a:gd name="connsiteX1107" fmla="*/ 7085748 w 12192000"/>
                <a:gd name="connsiteY1107" fmla="*/ 552000 h 1608850"/>
                <a:gd name="connsiteX1108" fmla="*/ 7086508 w 12192000"/>
                <a:gd name="connsiteY1108" fmla="*/ 552000 h 1608850"/>
                <a:gd name="connsiteX1109" fmla="*/ 7091828 w 12192000"/>
                <a:gd name="connsiteY1109" fmla="*/ 552000 h 1608850"/>
                <a:gd name="connsiteX1110" fmla="*/ 7091828 w 12192000"/>
                <a:gd name="connsiteY1110" fmla="*/ 553351 h 1608850"/>
                <a:gd name="connsiteX1111" fmla="*/ 7091828 w 12192000"/>
                <a:gd name="connsiteY1111" fmla="*/ 562809 h 1608850"/>
                <a:gd name="connsiteX1112" fmla="*/ 7130335 w 12192000"/>
                <a:gd name="connsiteY1112" fmla="*/ 562809 h 1608850"/>
                <a:gd name="connsiteX1113" fmla="*/ 7130335 w 12192000"/>
                <a:gd name="connsiteY1113" fmla="*/ 701162 h 1608850"/>
                <a:gd name="connsiteX1114" fmla="*/ 7131855 w 12192000"/>
                <a:gd name="connsiteY1114" fmla="*/ 701162 h 1608850"/>
                <a:gd name="connsiteX1115" fmla="*/ 7142495 w 12192000"/>
                <a:gd name="connsiteY1115" fmla="*/ 701162 h 1608850"/>
                <a:gd name="connsiteX1116" fmla="*/ 7142495 w 12192000"/>
                <a:gd name="connsiteY1116" fmla="*/ 688192 h 1608850"/>
                <a:gd name="connsiteX1117" fmla="*/ 7146549 w 12192000"/>
                <a:gd name="connsiteY1117" fmla="*/ 688192 h 1608850"/>
                <a:gd name="connsiteX1118" fmla="*/ 7146549 w 12192000"/>
                <a:gd name="connsiteY1118" fmla="*/ 701162 h 1608850"/>
                <a:gd name="connsiteX1119" fmla="*/ 7176949 w 12192000"/>
                <a:gd name="connsiteY1119" fmla="*/ 701162 h 1608850"/>
                <a:gd name="connsiteX1120" fmla="*/ 7176949 w 12192000"/>
                <a:gd name="connsiteY1120" fmla="*/ 670897 h 1608850"/>
                <a:gd name="connsiteX1121" fmla="*/ 7189109 w 12192000"/>
                <a:gd name="connsiteY1121" fmla="*/ 670897 h 1608850"/>
                <a:gd name="connsiteX1122" fmla="*/ 7201269 w 12192000"/>
                <a:gd name="connsiteY1122" fmla="*/ 668736 h 1608850"/>
                <a:gd name="connsiteX1123" fmla="*/ 7205323 w 12192000"/>
                <a:gd name="connsiteY1123" fmla="*/ 670897 h 1608850"/>
                <a:gd name="connsiteX1124" fmla="*/ 7215456 w 12192000"/>
                <a:gd name="connsiteY1124" fmla="*/ 670897 h 1608850"/>
                <a:gd name="connsiteX1125" fmla="*/ 7215456 w 12192000"/>
                <a:gd name="connsiteY1125" fmla="*/ 701162 h 1608850"/>
                <a:gd name="connsiteX1126" fmla="*/ 7223563 w 12192000"/>
                <a:gd name="connsiteY1126" fmla="*/ 701162 h 1608850"/>
                <a:gd name="connsiteX1127" fmla="*/ 7223563 w 12192000"/>
                <a:gd name="connsiteY1127" fmla="*/ 718457 h 1608850"/>
                <a:gd name="connsiteX1128" fmla="*/ 7232899 w 12192000"/>
                <a:gd name="connsiteY1128" fmla="*/ 719362 h 1608850"/>
                <a:gd name="connsiteX1129" fmla="*/ 7245857 w 12192000"/>
                <a:gd name="connsiteY1129" fmla="*/ 719362 h 1608850"/>
                <a:gd name="connsiteX1130" fmla="*/ 7245857 w 12192000"/>
                <a:gd name="connsiteY1130" fmla="*/ 703324 h 1608850"/>
                <a:gd name="connsiteX1131" fmla="*/ 7313813 w 12192000"/>
                <a:gd name="connsiteY1131" fmla="*/ 703324 h 1608850"/>
                <a:gd name="connsiteX1132" fmla="*/ 7313813 w 12192000"/>
                <a:gd name="connsiteY1132" fmla="*/ 618071 h 1608850"/>
                <a:gd name="connsiteX1133" fmla="*/ 7385821 w 12192000"/>
                <a:gd name="connsiteY1133" fmla="*/ 618071 h 1608850"/>
                <a:gd name="connsiteX1134" fmla="*/ 7385821 w 12192000"/>
                <a:gd name="connsiteY1134" fmla="*/ 696839 h 1608850"/>
                <a:gd name="connsiteX1135" fmla="*/ 7387725 w 12192000"/>
                <a:gd name="connsiteY1135" fmla="*/ 696839 h 1608850"/>
                <a:gd name="connsiteX1136" fmla="*/ 7388967 w 12192000"/>
                <a:gd name="connsiteY1136" fmla="*/ 719362 h 1608850"/>
                <a:gd name="connsiteX1137" fmla="*/ 7398643 w 12192000"/>
                <a:gd name="connsiteY1137" fmla="*/ 719362 h 1608850"/>
                <a:gd name="connsiteX1138" fmla="*/ 7399885 w 12192000"/>
                <a:gd name="connsiteY1138" fmla="*/ 696839 h 1608850"/>
                <a:gd name="connsiteX1139" fmla="*/ 7405965 w 12192000"/>
                <a:gd name="connsiteY1139" fmla="*/ 696839 h 1608850"/>
                <a:gd name="connsiteX1140" fmla="*/ 7407207 w 12192000"/>
                <a:gd name="connsiteY1140" fmla="*/ 719362 h 1608850"/>
                <a:gd name="connsiteX1141" fmla="*/ 7457829 w 12192000"/>
                <a:gd name="connsiteY1141" fmla="*/ 719362 h 1608850"/>
                <a:gd name="connsiteX1142" fmla="*/ 7457829 w 12192000"/>
                <a:gd name="connsiteY1142" fmla="*/ 556334 h 1608850"/>
                <a:gd name="connsiteX1143" fmla="*/ 7655156 w 12192000"/>
                <a:gd name="connsiteY1143" fmla="*/ 556334 h 1608850"/>
                <a:gd name="connsiteX1144" fmla="*/ 7655156 w 12192000"/>
                <a:gd name="connsiteY1144" fmla="*/ 719362 h 1608850"/>
                <a:gd name="connsiteX1145" fmla="*/ 7673853 w 12192000"/>
                <a:gd name="connsiteY1145" fmla="*/ 719362 h 1608850"/>
                <a:gd name="connsiteX1146" fmla="*/ 7673853 w 12192000"/>
                <a:gd name="connsiteY1146" fmla="*/ 636669 h 1608850"/>
                <a:gd name="connsiteX1147" fmla="*/ 7768973 w 12192000"/>
                <a:gd name="connsiteY1147" fmla="*/ 636669 h 1608850"/>
                <a:gd name="connsiteX1148" fmla="*/ 7773382 w 12192000"/>
                <a:gd name="connsiteY1148" fmla="*/ 519115 h 1608850"/>
                <a:gd name="connsiteX1149" fmla="*/ 7819759 w 12192000"/>
                <a:gd name="connsiteY1149" fmla="*/ 519115 h 1608850"/>
                <a:gd name="connsiteX1150" fmla="*/ 7821437 w 12192000"/>
                <a:gd name="connsiteY1150" fmla="*/ 571456 h 1608850"/>
                <a:gd name="connsiteX1151" fmla="*/ 7886292 w 12192000"/>
                <a:gd name="connsiteY1151" fmla="*/ 571456 h 1608850"/>
                <a:gd name="connsiteX1152" fmla="*/ 7886292 w 12192000"/>
                <a:gd name="connsiteY1152" fmla="*/ 647118 h 1608850"/>
                <a:gd name="connsiteX1153" fmla="*/ 7894398 w 12192000"/>
                <a:gd name="connsiteY1153" fmla="*/ 647118 h 1608850"/>
                <a:gd name="connsiteX1154" fmla="*/ 7896425 w 12192000"/>
                <a:gd name="connsiteY1154" fmla="*/ 640633 h 1608850"/>
                <a:gd name="connsiteX1155" fmla="*/ 7902505 w 12192000"/>
                <a:gd name="connsiteY1155" fmla="*/ 640633 h 1608850"/>
                <a:gd name="connsiteX1156" fmla="*/ 7904533 w 12192000"/>
                <a:gd name="connsiteY1156" fmla="*/ 649280 h 1608850"/>
                <a:gd name="connsiteX1157" fmla="*/ 7916693 w 12192000"/>
                <a:gd name="connsiteY1157" fmla="*/ 649280 h 1608850"/>
                <a:gd name="connsiteX1158" fmla="*/ 7916693 w 12192000"/>
                <a:gd name="connsiteY1158" fmla="*/ 642794 h 1608850"/>
                <a:gd name="connsiteX1159" fmla="*/ 7938985 w 12192000"/>
                <a:gd name="connsiteY1159" fmla="*/ 642794 h 1608850"/>
                <a:gd name="connsiteX1160" fmla="*/ 7938985 w 12192000"/>
                <a:gd name="connsiteY1160" fmla="*/ 649280 h 1608850"/>
                <a:gd name="connsiteX1161" fmla="*/ 7959253 w 12192000"/>
                <a:gd name="connsiteY1161" fmla="*/ 649280 h 1608850"/>
                <a:gd name="connsiteX1162" fmla="*/ 7959253 w 12192000"/>
                <a:gd name="connsiteY1162" fmla="*/ 694677 h 1608850"/>
                <a:gd name="connsiteX1163" fmla="*/ 7973440 w 12192000"/>
                <a:gd name="connsiteY1163" fmla="*/ 694677 h 1608850"/>
                <a:gd name="connsiteX1164" fmla="*/ 7973440 w 12192000"/>
                <a:gd name="connsiteY1164" fmla="*/ 681706 h 1608850"/>
                <a:gd name="connsiteX1165" fmla="*/ 7989653 w 12192000"/>
                <a:gd name="connsiteY1165" fmla="*/ 681706 h 1608850"/>
                <a:gd name="connsiteX1166" fmla="*/ 7989653 w 12192000"/>
                <a:gd name="connsiteY1166" fmla="*/ 502279 h 1608850"/>
                <a:gd name="connsiteX1167" fmla="*/ 7995733 w 12192000"/>
                <a:gd name="connsiteY1167" fmla="*/ 495793 h 1608850"/>
                <a:gd name="connsiteX1168" fmla="*/ 8068694 w 12192000"/>
                <a:gd name="connsiteY1168" fmla="*/ 495793 h 1608850"/>
                <a:gd name="connsiteX1169" fmla="*/ 8068694 w 12192000"/>
                <a:gd name="connsiteY1169" fmla="*/ 504441 h 1608850"/>
                <a:gd name="connsiteX1170" fmla="*/ 8078828 w 12192000"/>
                <a:gd name="connsiteY1170" fmla="*/ 504441 h 1608850"/>
                <a:gd name="connsiteX1171" fmla="*/ 8078828 w 12192000"/>
                <a:gd name="connsiteY1171" fmla="*/ 619015 h 1608850"/>
                <a:gd name="connsiteX1172" fmla="*/ 8101121 w 12192000"/>
                <a:gd name="connsiteY1172" fmla="*/ 619015 h 1608850"/>
                <a:gd name="connsiteX1173" fmla="*/ 8101121 w 12192000"/>
                <a:gd name="connsiteY1173" fmla="*/ 552000 h 1608850"/>
                <a:gd name="connsiteX1174" fmla="*/ 8127469 w 12192000"/>
                <a:gd name="connsiteY1174" fmla="*/ 552000 h 1608850"/>
                <a:gd name="connsiteX1175" fmla="*/ 8131521 w 12192000"/>
                <a:gd name="connsiteY1175" fmla="*/ 547676 h 1608850"/>
                <a:gd name="connsiteX1176" fmla="*/ 8139629 w 12192000"/>
                <a:gd name="connsiteY1176" fmla="*/ 547676 h 1608850"/>
                <a:gd name="connsiteX1177" fmla="*/ 8143681 w 12192000"/>
                <a:gd name="connsiteY1177" fmla="*/ 552000 h 1608850"/>
                <a:gd name="connsiteX1178" fmla="*/ 8165976 w 12192000"/>
                <a:gd name="connsiteY1178" fmla="*/ 552000 h 1608850"/>
                <a:gd name="connsiteX1179" fmla="*/ 8165976 w 12192000"/>
                <a:gd name="connsiteY1179" fmla="*/ 435264 h 1608850"/>
                <a:gd name="connsiteX1180" fmla="*/ 8222722 w 12192000"/>
                <a:gd name="connsiteY1180" fmla="*/ 424455 h 1608850"/>
                <a:gd name="connsiteX1181" fmla="*/ 8222722 w 12192000"/>
                <a:gd name="connsiteY1181" fmla="*/ 425536 h 1608850"/>
                <a:gd name="connsiteX1182" fmla="*/ 8222722 w 12192000"/>
                <a:gd name="connsiteY1182" fmla="*/ 433102 h 1608850"/>
                <a:gd name="connsiteX1183" fmla="*/ 8249069 w 12192000"/>
                <a:gd name="connsiteY1183" fmla="*/ 433102 h 1608850"/>
                <a:gd name="connsiteX1184" fmla="*/ 8249069 w 12192000"/>
                <a:gd name="connsiteY1184" fmla="*/ 688192 h 1608850"/>
                <a:gd name="connsiteX1185" fmla="*/ 8271364 w 12192000"/>
                <a:gd name="connsiteY1185" fmla="*/ 688192 h 1608850"/>
                <a:gd name="connsiteX1186" fmla="*/ 8271364 w 12192000"/>
                <a:gd name="connsiteY1186" fmla="*/ 683868 h 1608850"/>
                <a:gd name="connsiteX1187" fmla="*/ 8283524 w 12192000"/>
                <a:gd name="connsiteY1187" fmla="*/ 683868 h 1608850"/>
                <a:gd name="connsiteX1188" fmla="*/ 8283524 w 12192000"/>
                <a:gd name="connsiteY1188" fmla="*/ 688192 h 1608850"/>
                <a:gd name="connsiteX1189" fmla="*/ 8307844 w 12192000"/>
                <a:gd name="connsiteY1189" fmla="*/ 688192 h 1608850"/>
                <a:gd name="connsiteX1190" fmla="*/ 8307844 w 12192000"/>
                <a:gd name="connsiteY1190" fmla="*/ 675221 h 1608850"/>
                <a:gd name="connsiteX1191" fmla="*/ 8336217 w 12192000"/>
                <a:gd name="connsiteY1191" fmla="*/ 675221 h 1608850"/>
                <a:gd name="connsiteX1192" fmla="*/ 8348377 w 12192000"/>
                <a:gd name="connsiteY1192" fmla="*/ 670897 h 1608850"/>
                <a:gd name="connsiteX1193" fmla="*/ 8368645 w 12192000"/>
                <a:gd name="connsiteY1193" fmla="*/ 675221 h 1608850"/>
                <a:gd name="connsiteX1194" fmla="*/ 8368645 w 12192000"/>
                <a:gd name="connsiteY1194" fmla="*/ 657927 h 1608850"/>
                <a:gd name="connsiteX1195" fmla="*/ 8376752 w 12192000"/>
                <a:gd name="connsiteY1195" fmla="*/ 657927 h 1608850"/>
                <a:gd name="connsiteX1196" fmla="*/ 8376752 w 12192000"/>
                <a:gd name="connsiteY1196" fmla="*/ 644956 h 1608850"/>
                <a:gd name="connsiteX1197" fmla="*/ 8433498 w 12192000"/>
                <a:gd name="connsiteY1197" fmla="*/ 644956 h 1608850"/>
                <a:gd name="connsiteX1198" fmla="*/ 8433498 w 12192000"/>
                <a:gd name="connsiteY1198" fmla="*/ 614691 h 1608850"/>
                <a:gd name="connsiteX1199" fmla="*/ 8451738 w 12192000"/>
                <a:gd name="connsiteY1199" fmla="*/ 614691 h 1608850"/>
                <a:gd name="connsiteX1200" fmla="*/ 8451738 w 12192000"/>
                <a:gd name="connsiteY1200" fmla="*/ 608206 h 1608850"/>
                <a:gd name="connsiteX1201" fmla="*/ 8463898 w 12192000"/>
                <a:gd name="connsiteY1201" fmla="*/ 608206 h 1608850"/>
                <a:gd name="connsiteX1202" fmla="*/ 8463898 w 12192000"/>
                <a:gd name="connsiteY1202" fmla="*/ 614691 h 1608850"/>
                <a:gd name="connsiteX1203" fmla="*/ 8480112 w 12192000"/>
                <a:gd name="connsiteY1203" fmla="*/ 614691 h 1608850"/>
                <a:gd name="connsiteX1204" fmla="*/ 8480112 w 12192000"/>
                <a:gd name="connsiteY1204" fmla="*/ 664412 h 1608850"/>
                <a:gd name="connsiteX1205" fmla="*/ 8512540 w 12192000"/>
                <a:gd name="connsiteY1205" fmla="*/ 664412 h 1608850"/>
                <a:gd name="connsiteX1206" fmla="*/ 8512540 w 12192000"/>
                <a:gd name="connsiteY1206" fmla="*/ 638471 h 1608850"/>
                <a:gd name="connsiteX1207" fmla="*/ 8551046 w 12192000"/>
                <a:gd name="connsiteY1207" fmla="*/ 638471 h 1608850"/>
                <a:gd name="connsiteX1208" fmla="*/ 8551046 w 12192000"/>
                <a:gd name="connsiteY1208" fmla="*/ 608206 h 1608850"/>
                <a:gd name="connsiteX1209" fmla="*/ 8599688 w 12192000"/>
                <a:gd name="connsiteY1209" fmla="*/ 608206 h 1608850"/>
                <a:gd name="connsiteX1210" fmla="*/ 8599688 w 12192000"/>
                <a:gd name="connsiteY1210" fmla="*/ 719362 h 1608850"/>
                <a:gd name="connsiteX1211" fmla="*/ 8599688 w 12192000"/>
                <a:gd name="connsiteY1211" fmla="*/ 733141 h 1608850"/>
                <a:gd name="connsiteX1212" fmla="*/ 8665562 w 12192000"/>
                <a:gd name="connsiteY1212" fmla="*/ 733141 h 1608850"/>
                <a:gd name="connsiteX1213" fmla="*/ 8665562 w 12192000"/>
                <a:gd name="connsiteY1213" fmla="*/ 838913 h 1608850"/>
                <a:gd name="connsiteX1214" fmla="*/ 8665562 w 12192000"/>
                <a:gd name="connsiteY1214" fmla="*/ 862160 h 1608850"/>
                <a:gd name="connsiteX1215" fmla="*/ 8680522 w 12192000"/>
                <a:gd name="connsiteY1215" fmla="*/ 862160 h 1608850"/>
                <a:gd name="connsiteX1216" fmla="*/ 8680522 w 12192000"/>
                <a:gd name="connsiteY1216" fmla="*/ 860998 h 1608850"/>
                <a:gd name="connsiteX1217" fmla="*/ 8680522 w 12192000"/>
                <a:gd name="connsiteY1217" fmla="*/ 852862 h 1608850"/>
                <a:gd name="connsiteX1218" fmla="*/ 8725102 w 12192000"/>
                <a:gd name="connsiteY1218" fmla="*/ 852862 h 1608850"/>
                <a:gd name="connsiteX1219" fmla="*/ 8725102 w 12192000"/>
                <a:gd name="connsiteY1219" fmla="*/ 855477 h 1608850"/>
                <a:gd name="connsiteX1220" fmla="*/ 8725102 w 12192000"/>
                <a:gd name="connsiteY1220" fmla="*/ 861131 h 1608850"/>
                <a:gd name="connsiteX1221" fmla="*/ 8733569 w 12192000"/>
                <a:gd name="connsiteY1221" fmla="*/ 852574 h 1608850"/>
                <a:gd name="connsiteX1222" fmla="*/ 8729111 w 12192000"/>
                <a:gd name="connsiteY1222" fmla="*/ 850249 h 1608850"/>
                <a:gd name="connsiteX1223" fmla="*/ 8729111 w 12192000"/>
                <a:gd name="connsiteY1223" fmla="*/ 843275 h 1608850"/>
                <a:gd name="connsiteX1224" fmla="*/ 8735797 w 12192000"/>
                <a:gd name="connsiteY1224" fmla="*/ 840950 h 1608850"/>
                <a:gd name="connsiteX1225" fmla="*/ 8735797 w 12192000"/>
                <a:gd name="connsiteY1225" fmla="*/ 831652 h 1608850"/>
                <a:gd name="connsiteX1226" fmla="*/ 8740256 w 12192000"/>
                <a:gd name="connsiteY1226" fmla="*/ 831652 h 1608850"/>
                <a:gd name="connsiteX1227" fmla="*/ 8740256 w 12192000"/>
                <a:gd name="connsiteY1227" fmla="*/ 810730 h 1608850"/>
                <a:gd name="connsiteX1228" fmla="*/ 8735797 w 12192000"/>
                <a:gd name="connsiteY1228" fmla="*/ 810730 h 1608850"/>
                <a:gd name="connsiteX1229" fmla="*/ 8735797 w 12192000"/>
                <a:gd name="connsiteY1229" fmla="*/ 806081 h 1608850"/>
                <a:gd name="connsiteX1230" fmla="*/ 8740256 w 12192000"/>
                <a:gd name="connsiteY1230" fmla="*/ 803756 h 1608850"/>
                <a:gd name="connsiteX1231" fmla="*/ 8751401 w 12192000"/>
                <a:gd name="connsiteY1231" fmla="*/ 787483 h 1608850"/>
                <a:gd name="connsiteX1232" fmla="*/ 8753629 w 12192000"/>
                <a:gd name="connsiteY1232" fmla="*/ 778185 h 1608850"/>
                <a:gd name="connsiteX1233" fmla="*/ 8753629 w 12192000"/>
                <a:gd name="connsiteY1233" fmla="*/ 752614 h 1608850"/>
                <a:gd name="connsiteX1234" fmla="*/ 8753909 w 12192000"/>
                <a:gd name="connsiteY1234" fmla="*/ 751742 h 1608850"/>
                <a:gd name="connsiteX1235" fmla="*/ 8755767 w 12192000"/>
                <a:gd name="connsiteY1235" fmla="*/ 745928 h 1608850"/>
                <a:gd name="connsiteX1236" fmla="*/ 8754080 w 12192000"/>
                <a:gd name="connsiteY1236" fmla="*/ 745928 h 1608850"/>
                <a:gd name="connsiteX1237" fmla="*/ 8754080 w 12192000"/>
                <a:gd name="connsiteY1237" fmla="*/ 744766 h 1608850"/>
                <a:gd name="connsiteX1238" fmla="*/ 8754080 w 12192000"/>
                <a:gd name="connsiteY1238" fmla="*/ 736629 h 1608850"/>
                <a:gd name="connsiteX1239" fmla="*/ 8755194 w 12192000"/>
                <a:gd name="connsiteY1239" fmla="*/ 736629 h 1608850"/>
                <a:gd name="connsiteX1240" fmla="*/ 8762996 w 12192000"/>
                <a:gd name="connsiteY1240" fmla="*/ 736629 h 1608850"/>
                <a:gd name="connsiteX1241" fmla="*/ 8762996 w 12192000"/>
                <a:gd name="connsiteY1241" fmla="*/ 735467 h 1608850"/>
                <a:gd name="connsiteX1242" fmla="*/ 8762996 w 12192000"/>
                <a:gd name="connsiteY1242" fmla="*/ 727331 h 1608850"/>
                <a:gd name="connsiteX1243" fmla="*/ 8761881 w 12192000"/>
                <a:gd name="connsiteY1243" fmla="*/ 727331 h 1608850"/>
                <a:gd name="connsiteX1244" fmla="*/ 8754080 w 12192000"/>
                <a:gd name="connsiteY1244" fmla="*/ 727331 h 1608850"/>
                <a:gd name="connsiteX1245" fmla="*/ 8754080 w 12192000"/>
                <a:gd name="connsiteY1245" fmla="*/ 726168 h 1608850"/>
                <a:gd name="connsiteX1246" fmla="*/ 8754080 w 12192000"/>
                <a:gd name="connsiteY1246" fmla="*/ 718032 h 1608850"/>
                <a:gd name="connsiteX1247" fmla="*/ 8755194 w 12192000"/>
                <a:gd name="connsiteY1247" fmla="*/ 718032 h 1608850"/>
                <a:gd name="connsiteX1248" fmla="*/ 8762996 w 12192000"/>
                <a:gd name="connsiteY1248" fmla="*/ 718032 h 1608850"/>
                <a:gd name="connsiteX1249" fmla="*/ 8762996 w 12192000"/>
                <a:gd name="connsiteY1249" fmla="*/ 717160 h 1608850"/>
                <a:gd name="connsiteX1250" fmla="*/ 8762996 w 12192000"/>
                <a:gd name="connsiteY1250" fmla="*/ 711058 h 1608850"/>
                <a:gd name="connsiteX1251" fmla="*/ 8761881 w 12192000"/>
                <a:gd name="connsiteY1251" fmla="*/ 711058 h 1608850"/>
                <a:gd name="connsiteX1252" fmla="*/ 8754080 w 12192000"/>
                <a:gd name="connsiteY1252" fmla="*/ 711058 h 1608850"/>
                <a:gd name="connsiteX1253" fmla="*/ 8754080 w 12192000"/>
                <a:gd name="connsiteY1253" fmla="*/ 709896 h 1608850"/>
                <a:gd name="connsiteX1254" fmla="*/ 8754080 w 12192000"/>
                <a:gd name="connsiteY1254" fmla="*/ 701759 h 1608850"/>
                <a:gd name="connsiteX1255" fmla="*/ 8755194 w 12192000"/>
                <a:gd name="connsiteY1255" fmla="*/ 701759 h 1608850"/>
                <a:gd name="connsiteX1256" fmla="*/ 8762996 w 12192000"/>
                <a:gd name="connsiteY1256" fmla="*/ 701759 h 1608850"/>
                <a:gd name="connsiteX1257" fmla="*/ 8761881 w 12192000"/>
                <a:gd name="connsiteY1257" fmla="*/ 700016 h 1608850"/>
                <a:gd name="connsiteX1258" fmla="*/ 8754080 w 12192000"/>
                <a:gd name="connsiteY1258" fmla="*/ 687812 h 1608850"/>
                <a:gd name="connsiteX1259" fmla="*/ 8754080 w 12192000"/>
                <a:gd name="connsiteY1259" fmla="*/ 650617 h 1608850"/>
                <a:gd name="connsiteX1260" fmla="*/ 8903424 w 12192000"/>
                <a:gd name="connsiteY1260" fmla="*/ 650617 h 1608850"/>
                <a:gd name="connsiteX1261" fmla="*/ 8905096 w 12192000"/>
                <a:gd name="connsiteY1261" fmla="*/ 653232 h 1608850"/>
                <a:gd name="connsiteX1262" fmla="*/ 8908543 w 12192000"/>
                <a:gd name="connsiteY1262" fmla="*/ 658626 h 1608850"/>
                <a:gd name="connsiteX1263" fmla="*/ 8908543 w 12192000"/>
                <a:gd name="connsiteY1263" fmla="*/ 647687 h 1608850"/>
                <a:gd name="connsiteX1264" fmla="*/ 8908543 w 12192000"/>
                <a:gd name="connsiteY1264" fmla="*/ 607460 h 1608850"/>
                <a:gd name="connsiteX1265" fmla="*/ 8910570 w 12192000"/>
                <a:gd name="connsiteY1265" fmla="*/ 607460 h 1608850"/>
                <a:gd name="connsiteX1266" fmla="*/ 8924757 w 12192000"/>
                <a:gd name="connsiteY1266" fmla="*/ 607460 h 1608850"/>
                <a:gd name="connsiteX1267" fmla="*/ 8924757 w 12192000"/>
                <a:gd name="connsiteY1267" fmla="*/ 515723 h 1608850"/>
                <a:gd name="connsiteX1268" fmla="*/ 8924757 w 12192000"/>
                <a:gd name="connsiteY1268" fmla="*/ 490724 h 1608850"/>
                <a:gd name="connsiteX1269" fmla="*/ 9078786 w 12192000"/>
                <a:gd name="connsiteY1269" fmla="*/ 490724 h 1608850"/>
                <a:gd name="connsiteX1270" fmla="*/ 9078786 w 12192000"/>
                <a:gd name="connsiteY1270" fmla="*/ 506306 h 1608850"/>
                <a:gd name="connsiteX1271" fmla="*/ 9078786 w 12192000"/>
                <a:gd name="connsiteY1271" fmla="*/ 611783 h 1608850"/>
                <a:gd name="connsiteX1272" fmla="*/ 9080306 w 12192000"/>
                <a:gd name="connsiteY1272" fmla="*/ 611513 h 1608850"/>
                <a:gd name="connsiteX1273" fmla="*/ 9090946 w 12192000"/>
                <a:gd name="connsiteY1273" fmla="*/ 609622 h 1608850"/>
                <a:gd name="connsiteX1274" fmla="*/ 9088919 w 12192000"/>
                <a:gd name="connsiteY1274" fmla="*/ 698254 h 1608850"/>
                <a:gd name="connsiteX1275" fmla="*/ 9090439 w 12192000"/>
                <a:gd name="connsiteY1275" fmla="*/ 698525 h 1608850"/>
                <a:gd name="connsiteX1276" fmla="*/ 9101079 w 12192000"/>
                <a:gd name="connsiteY1276" fmla="*/ 700416 h 1608850"/>
                <a:gd name="connsiteX1277" fmla="*/ 9101332 w 12192000"/>
                <a:gd name="connsiteY1277" fmla="*/ 701227 h 1608850"/>
                <a:gd name="connsiteX1278" fmla="*/ 9103106 w 12192000"/>
                <a:gd name="connsiteY1278" fmla="*/ 706902 h 1608850"/>
                <a:gd name="connsiteX1279" fmla="*/ 9103866 w 12192000"/>
                <a:gd name="connsiteY1279" fmla="*/ 704470 h 1608850"/>
                <a:gd name="connsiteX1280" fmla="*/ 9109186 w 12192000"/>
                <a:gd name="connsiteY1280" fmla="*/ 687446 h 1608850"/>
                <a:gd name="connsiteX1281" fmla="*/ 9110959 w 12192000"/>
                <a:gd name="connsiteY1281" fmla="*/ 687446 h 1608850"/>
                <a:gd name="connsiteX1282" fmla="*/ 9123373 w 12192000"/>
                <a:gd name="connsiteY1282" fmla="*/ 687446 h 1608850"/>
                <a:gd name="connsiteX1283" fmla="*/ 9123373 w 12192000"/>
                <a:gd name="connsiteY1283" fmla="*/ 719872 h 1608850"/>
                <a:gd name="connsiteX1284" fmla="*/ 9124386 w 12192000"/>
                <a:gd name="connsiteY1284" fmla="*/ 720413 h 1608850"/>
                <a:gd name="connsiteX1285" fmla="*/ 9131480 w 12192000"/>
                <a:gd name="connsiteY1285" fmla="*/ 724196 h 1608850"/>
                <a:gd name="connsiteX1286" fmla="*/ 9131480 w 12192000"/>
                <a:gd name="connsiteY1286" fmla="*/ 725547 h 1608850"/>
                <a:gd name="connsiteX1287" fmla="*/ 9131480 w 12192000"/>
                <a:gd name="connsiteY1287" fmla="*/ 735005 h 1608850"/>
                <a:gd name="connsiteX1288" fmla="*/ 9176067 w 12192000"/>
                <a:gd name="connsiteY1288" fmla="*/ 735005 h 1608850"/>
                <a:gd name="connsiteX1289" fmla="*/ 9176067 w 12192000"/>
                <a:gd name="connsiteY1289" fmla="*/ 736086 h 1608850"/>
                <a:gd name="connsiteX1290" fmla="*/ 9176067 w 12192000"/>
                <a:gd name="connsiteY1290" fmla="*/ 743652 h 1608850"/>
                <a:gd name="connsiteX1291" fmla="*/ 9178093 w 12192000"/>
                <a:gd name="connsiteY1291" fmla="*/ 743652 h 1608850"/>
                <a:gd name="connsiteX1292" fmla="*/ 9192280 w 12192000"/>
                <a:gd name="connsiteY1292" fmla="*/ 743652 h 1608850"/>
                <a:gd name="connsiteX1293" fmla="*/ 9192280 w 12192000"/>
                <a:gd name="connsiteY1293" fmla="*/ 713387 h 1608850"/>
                <a:gd name="connsiteX1294" fmla="*/ 9236867 w 12192000"/>
                <a:gd name="connsiteY1294" fmla="*/ 713387 h 1608850"/>
                <a:gd name="connsiteX1295" fmla="*/ 9236867 w 12192000"/>
                <a:gd name="connsiteY1295" fmla="*/ 712036 h 1608850"/>
                <a:gd name="connsiteX1296" fmla="*/ 9236867 w 12192000"/>
                <a:gd name="connsiteY1296" fmla="*/ 702578 h 1608850"/>
                <a:gd name="connsiteX1297" fmla="*/ 9237881 w 12192000"/>
                <a:gd name="connsiteY1297" fmla="*/ 702578 h 1608850"/>
                <a:gd name="connsiteX1298" fmla="*/ 9244974 w 12192000"/>
                <a:gd name="connsiteY1298" fmla="*/ 702578 h 1608850"/>
                <a:gd name="connsiteX1299" fmla="*/ 9244974 w 12192000"/>
                <a:gd name="connsiteY1299" fmla="*/ 700687 h 1608850"/>
                <a:gd name="connsiteX1300" fmla="*/ 9244974 w 12192000"/>
                <a:gd name="connsiteY1300" fmla="*/ 687446 h 1608850"/>
                <a:gd name="connsiteX1301" fmla="*/ 9245734 w 12192000"/>
                <a:gd name="connsiteY1301" fmla="*/ 687446 h 1608850"/>
                <a:gd name="connsiteX1302" fmla="*/ 9251054 w 12192000"/>
                <a:gd name="connsiteY1302" fmla="*/ 687446 h 1608850"/>
                <a:gd name="connsiteX1303" fmla="*/ 9251054 w 12192000"/>
                <a:gd name="connsiteY1303" fmla="*/ 686365 h 1608850"/>
                <a:gd name="connsiteX1304" fmla="*/ 9251054 w 12192000"/>
                <a:gd name="connsiteY1304" fmla="*/ 678798 h 1608850"/>
                <a:gd name="connsiteX1305" fmla="*/ 9253081 w 12192000"/>
                <a:gd name="connsiteY1305" fmla="*/ 678798 h 1608850"/>
                <a:gd name="connsiteX1306" fmla="*/ 9267268 w 12192000"/>
                <a:gd name="connsiteY1306" fmla="*/ 678798 h 1608850"/>
                <a:gd name="connsiteX1307" fmla="*/ 9267268 w 12192000"/>
                <a:gd name="connsiteY1307" fmla="*/ 679879 h 1608850"/>
                <a:gd name="connsiteX1308" fmla="*/ 9267268 w 12192000"/>
                <a:gd name="connsiteY1308" fmla="*/ 687446 h 1608850"/>
                <a:gd name="connsiteX1309" fmla="*/ 9289561 w 12192000"/>
                <a:gd name="connsiteY1309" fmla="*/ 687446 h 1608850"/>
                <a:gd name="connsiteX1310" fmla="*/ 9289561 w 12192000"/>
                <a:gd name="connsiteY1310" fmla="*/ 685554 h 1608850"/>
                <a:gd name="connsiteX1311" fmla="*/ 9289561 w 12192000"/>
                <a:gd name="connsiteY1311" fmla="*/ 672313 h 1608850"/>
                <a:gd name="connsiteX1312" fmla="*/ 9291335 w 12192000"/>
                <a:gd name="connsiteY1312" fmla="*/ 672313 h 1608850"/>
                <a:gd name="connsiteX1313" fmla="*/ 9303748 w 12192000"/>
                <a:gd name="connsiteY1313" fmla="*/ 672313 h 1608850"/>
                <a:gd name="connsiteX1314" fmla="*/ 9303748 w 12192000"/>
                <a:gd name="connsiteY1314" fmla="*/ 696093 h 1608850"/>
                <a:gd name="connsiteX1315" fmla="*/ 9304762 w 12192000"/>
                <a:gd name="connsiteY1315" fmla="*/ 696093 h 1608850"/>
                <a:gd name="connsiteX1316" fmla="*/ 9311855 w 12192000"/>
                <a:gd name="connsiteY1316" fmla="*/ 696093 h 1608850"/>
                <a:gd name="connsiteX1317" fmla="*/ 9311855 w 12192000"/>
                <a:gd name="connsiteY1317" fmla="*/ 695012 h 1608850"/>
                <a:gd name="connsiteX1318" fmla="*/ 9311855 w 12192000"/>
                <a:gd name="connsiteY1318" fmla="*/ 687446 h 1608850"/>
                <a:gd name="connsiteX1319" fmla="*/ 9313628 w 12192000"/>
                <a:gd name="connsiteY1319" fmla="*/ 687446 h 1608850"/>
                <a:gd name="connsiteX1320" fmla="*/ 9326042 w 12192000"/>
                <a:gd name="connsiteY1320" fmla="*/ 687446 h 1608850"/>
                <a:gd name="connsiteX1321" fmla="*/ 9326042 w 12192000"/>
                <a:gd name="connsiteY1321" fmla="*/ 713387 h 1608850"/>
                <a:gd name="connsiteX1322" fmla="*/ 9328069 w 12192000"/>
                <a:gd name="connsiteY1322" fmla="*/ 713387 h 1608850"/>
                <a:gd name="connsiteX1323" fmla="*/ 9342255 w 12192000"/>
                <a:gd name="connsiteY1323" fmla="*/ 713387 h 1608850"/>
                <a:gd name="connsiteX1324" fmla="*/ 9342255 w 12192000"/>
                <a:gd name="connsiteY1324" fmla="*/ 715008 h 1608850"/>
                <a:gd name="connsiteX1325" fmla="*/ 9342255 w 12192000"/>
                <a:gd name="connsiteY1325" fmla="*/ 726358 h 1608850"/>
                <a:gd name="connsiteX1326" fmla="*/ 9343015 w 12192000"/>
                <a:gd name="connsiteY1326" fmla="*/ 726358 h 1608850"/>
                <a:gd name="connsiteX1327" fmla="*/ 9348336 w 12192000"/>
                <a:gd name="connsiteY1327" fmla="*/ 726358 h 1608850"/>
                <a:gd name="connsiteX1328" fmla="*/ 9348336 w 12192000"/>
                <a:gd name="connsiteY1328" fmla="*/ 725547 h 1608850"/>
                <a:gd name="connsiteX1329" fmla="*/ 9348336 w 12192000"/>
                <a:gd name="connsiteY1329" fmla="*/ 719872 h 1608850"/>
                <a:gd name="connsiteX1330" fmla="*/ 9378736 w 12192000"/>
                <a:gd name="connsiteY1330" fmla="*/ 719872 h 1608850"/>
                <a:gd name="connsiteX1331" fmla="*/ 9378736 w 12192000"/>
                <a:gd name="connsiteY1331" fmla="*/ 743652 h 1608850"/>
                <a:gd name="connsiteX1332" fmla="*/ 9379749 w 12192000"/>
                <a:gd name="connsiteY1332" fmla="*/ 743652 h 1608850"/>
                <a:gd name="connsiteX1333" fmla="*/ 9386843 w 12192000"/>
                <a:gd name="connsiteY1333" fmla="*/ 743652 h 1608850"/>
                <a:gd name="connsiteX1334" fmla="*/ 9386843 w 12192000"/>
                <a:gd name="connsiteY1334" fmla="*/ 744733 h 1608850"/>
                <a:gd name="connsiteX1335" fmla="*/ 9386843 w 12192000"/>
                <a:gd name="connsiteY1335" fmla="*/ 752299 h 1608850"/>
                <a:gd name="connsiteX1336" fmla="*/ 9387603 w 12192000"/>
                <a:gd name="connsiteY1336" fmla="*/ 752299 h 1608850"/>
                <a:gd name="connsiteX1337" fmla="*/ 9392923 w 12192000"/>
                <a:gd name="connsiteY1337" fmla="*/ 752299 h 1608850"/>
                <a:gd name="connsiteX1338" fmla="*/ 9392923 w 12192000"/>
                <a:gd name="connsiteY1338" fmla="*/ 750137 h 1608850"/>
                <a:gd name="connsiteX1339" fmla="*/ 9392923 w 12192000"/>
                <a:gd name="connsiteY1339" fmla="*/ 735005 h 1608850"/>
                <a:gd name="connsiteX1340" fmla="*/ 9393936 w 12192000"/>
                <a:gd name="connsiteY1340" fmla="*/ 735005 h 1608850"/>
                <a:gd name="connsiteX1341" fmla="*/ 9401030 w 12192000"/>
                <a:gd name="connsiteY1341" fmla="*/ 735005 h 1608850"/>
                <a:gd name="connsiteX1342" fmla="*/ 9401030 w 12192000"/>
                <a:gd name="connsiteY1342" fmla="*/ 736086 h 1608850"/>
                <a:gd name="connsiteX1343" fmla="*/ 9401030 w 12192000"/>
                <a:gd name="connsiteY1343" fmla="*/ 743652 h 1608850"/>
                <a:gd name="connsiteX1344" fmla="*/ 9406350 w 12192000"/>
                <a:gd name="connsiteY1344" fmla="*/ 741659 h 1608850"/>
                <a:gd name="connsiteX1345" fmla="*/ 9407110 w 12192000"/>
                <a:gd name="connsiteY1345" fmla="*/ 740679 h 1608850"/>
                <a:gd name="connsiteX1346" fmla="*/ 9407110 w 12192000"/>
                <a:gd name="connsiteY1346" fmla="*/ 735005 h 1608850"/>
                <a:gd name="connsiteX1347" fmla="*/ 9445617 w 12192000"/>
                <a:gd name="connsiteY1347" fmla="*/ 735005 h 1608850"/>
                <a:gd name="connsiteX1348" fmla="*/ 9445617 w 12192000"/>
                <a:gd name="connsiteY1348" fmla="*/ 758784 h 1608850"/>
                <a:gd name="connsiteX1349" fmla="*/ 9447643 w 12192000"/>
                <a:gd name="connsiteY1349" fmla="*/ 758784 h 1608850"/>
                <a:gd name="connsiteX1350" fmla="*/ 9461830 w 12192000"/>
                <a:gd name="connsiteY1350" fmla="*/ 758784 h 1608850"/>
                <a:gd name="connsiteX1351" fmla="*/ 9461830 w 12192000"/>
                <a:gd name="connsiteY1351" fmla="*/ 759865 h 1608850"/>
                <a:gd name="connsiteX1352" fmla="*/ 9461830 w 12192000"/>
                <a:gd name="connsiteY1352" fmla="*/ 767431 h 1608850"/>
                <a:gd name="connsiteX1353" fmla="*/ 9463604 w 12192000"/>
                <a:gd name="connsiteY1353" fmla="*/ 767431 h 1608850"/>
                <a:gd name="connsiteX1354" fmla="*/ 9476017 w 12192000"/>
                <a:gd name="connsiteY1354" fmla="*/ 767431 h 1608850"/>
                <a:gd name="connsiteX1355" fmla="*/ 9476017 w 12192000"/>
                <a:gd name="connsiteY1355" fmla="*/ 743652 h 1608850"/>
                <a:gd name="connsiteX1356" fmla="*/ 9477030 w 12192000"/>
                <a:gd name="connsiteY1356" fmla="*/ 743652 h 1608850"/>
                <a:gd name="connsiteX1357" fmla="*/ 9484124 w 12192000"/>
                <a:gd name="connsiteY1357" fmla="*/ 743652 h 1608850"/>
                <a:gd name="connsiteX1358" fmla="*/ 9484124 w 12192000"/>
                <a:gd name="connsiteY1358" fmla="*/ 711225 h 1608850"/>
                <a:gd name="connsiteX1359" fmla="*/ 9485137 w 12192000"/>
                <a:gd name="connsiteY1359" fmla="*/ 711225 h 1608850"/>
                <a:gd name="connsiteX1360" fmla="*/ 9492231 w 12192000"/>
                <a:gd name="connsiteY1360" fmla="*/ 711225 h 1608850"/>
                <a:gd name="connsiteX1361" fmla="*/ 9492231 w 12192000"/>
                <a:gd name="connsiteY1361" fmla="*/ 709334 h 1608850"/>
                <a:gd name="connsiteX1362" fmla="*/ 9492231 w 12192000"/>
                <a:gd name="connsiteY1362" fmla="*/ 696093 h 1608850"/>
                <a:gd name="connsiteX1363" fmla="*/ 9490964 w 12192000"/>
                <a:gd name="connsiteY1363" fmla="*/ 694471 h 1608850"/>
                <a:gd name="connsiteX1364" fmla="*/ 9496284 w 12192000"/>
                <a:gd name="connsiteY1364" fmla="*/ 683122 h 1608850"/>
                <a:gd name="connsiteX1365" fmla="*/ 9504391 w 12192000"/>
                <a:gd name="connsiteY1365" fmla="*/ 711225 h 1608850"/>
                <a:gd name="connsiteX1366" fmla="*/ 9505151 w 12192000"/>
                <a:gd name="connsiteY1366" fmla="*/ 711225 h 1608850"/>
                <a:gd name="connsiteX1367" fmla="*/ 9510471 w 12192000"/>
                <a:gd name="connsiteY1367" fmla="*/ 711225 h 1608850"/>
                <a:gd name="connsiteX1368" fmla="*/ 9510471 w 12192000"/>
                <a:gd name="connsiteY1368" fmla="*/ 605298 h 1608850"/>
                <a:gd name="connsiteX1369" fmla="*/ 9511991 w 12192000"/>
                <a:gd name="connsiteY1369" fmla="*/ 605298 h 1608850"/>
                <a:gd name="connsiteX1370" fmla="*/ 9522631 w 12192000"/>
                <a:gd name="connsiteY1370" fmla="*/ 605298 h 1608850"/>
                <a:gd name="connsiteX1371" fmla="*/ 9522631 w 12192000"/>
                <a:gd name="connsiteY1371" fmla="*/ 557739 h 1608850"/>
                <a:gd name="connsiteX1372" fmla="*/ 9548978 w 12192000"/>
                <a:gd name="connsiteY1372" fmla="*/ 557739 h 1608850"/>
                <a:gd name="connsiteX1373" fmla="*/ 9548978 w 12192000"/>
                <a:gd name="connsiteY1373" fmla="*/ 536121 h 1608850"/>
                <a:gd name="connsiteX1374" fmla="*/ 9583432 w 12192000"/>
                <a:gd name="connsiteY1374" fmla="*/ 536121 h 1608850"/>
                <a:gd name="connsiteX1375" fmla="*/ 9583432 w 12192000"/>
                <a:gd name="connsiteY1375" fmla="*/ 538553 h 1608850"/>
                <a:gd name="connsiteX1376" fmla="*/ 9583432 w 12192000"/>
                <a:gd name="connsiteY1376" fmla="*/ 555577 h 1608850"/>
                <a:gd name="connsiteX1377" fmla="*/ 9585712 w 12192000"/>
                <a:gd name="connsiteY1377" fmla="*/ 555577 h 1608850"/>
                <a:gd name="connsiteX1378" fmla="*/ 9601672 w 12192000"/>
                <a:gd name="connsiteY1378" fmla="*/ 555577 h 1608850"/>
                <a:gd name="connsiteX1379" fmla="*/ 9601672 w 12192000"/>
                <a:gd name="connsiteY1379" fmla="*/ 603136 h 1608850"/>
                <a:gd name="connsiteX1380" fmla="*/ 9602685 w 12192000"/>
                <a:gd name="connsiteY1380" fmla="*/ 603136 h 1608850"/>
                <a:gd name="connsiteX1381" fmla="*/ 9609779 w 12192000"/>
                <a:gd name="connsiteY1381" fmla="*/ 603136 h 1608850"/>
                <a:gd name="connsiteX1382" fmla="*/ 9623966 w 12192000"/>
                <a:gd name="connsiteY1382" fmla="*/ 607460 h 1608850"/>
                <a:gd name="connsiteX1383" fmla="*/ 9623966 w 12192000"/>
                <a:gd name="connsiteY1383" fmla="*/ 646372 h 1608850"/>
                <a:gd name="connsiteX1384" fmla="*/ 9624979 w 12192000"/>
                <a:gd name="connsiteY1384" fmla="*/ 646372 h 1608850"/>
                <a:gd name="connsiteX1385" fmla="*/ 9632072 w 12192000"/>
                <a:gd name="connsiteY1385" fmla="*/ 646372 h 1608850"/>
                <a:gd name="connsiteX1386" fmla="*/ 9632072 w 12192000"/>
                <a:gd name="connsiteY1386" fmla="*/ 647993 h 1608850"/>
                <a:gd name="connsiteX1387" fmla="*/ 9632072 w 12192000"/>
                <a:gd name="connsiteY1387" fmla="*/ 659342 h 1608850"/>
                <a:gd name="connsiteX1388" fmla="*/ 9634099 w 12192000"/>
                <a:gd name="connsiteY1388" fmla="*/ 659342 h 1608850"/>
                <a:gd name="connsiteX1389" fmla="*/ 9648286 w 12192000"/>
                <a:gd name="connsiteY1389" fmla="*/ 659342 h 1608850"/>
                <a:gd name="connsiteX1390" fmla="*/ 9654366 w 12192000"/>
                <a:gd name="connsiteY1390" fmla="*/ 665828 h 1608850"/>
                <a:gd name="connsiteX1391" fmla="*/ 9654366 w 12192000"/>
                <a:gd name="connsiteY1391" fmla="*/ 687446 h 1608850"/>
                <a:gd name="connsiteX1392" fmla="*/ 9656646 w 12192000"/>
                <a:gd name="connsiteY1392" fmla="*/ 687446 h 1608850"/>
                <a:gd name="connsiteX1393" fmla="*/ 9672606 w 12192000"/>
                <a:gd name="connsiteY1393" fmla="*/ 687446 h 1608850"/>
                <a:gd name="connsiteX1394" fmla="*/ 9672606 w 12192000"/>
                <a:gd name="connsiteY1394" fmla="*/ 688526 h 1608850"/>
                <a:gd name="connsiteX1395" fmla="*/ 9672606 w 12192000"/>
                <a:gd name="connsiteY1395" fmla="*/ 696093 h 1608850"/>
                <a:gd name="connsiteX1396" fmla="*/ 9673873 w 12192000"/>
                <a:gd name="connsiteY1396" fmla="*/ 696093 h 1608850"/>
                <a:gd name="connsiteX1397" fmla="*/ 9682740 w 12192000"/>
                <a:gd name="connsiteY1397" fmla="*/ 696093 h 1608850"/>
                <a:gd name="connsiteX1398" fmla="*/ 9682740 w 12192000"/>
                <a:gd name="connsiteY1398" fmla="*/ 698254 h 1608850"/>
                <a:gd name="connsiteX1399" fmla="*/ 9682740 w 12192000"/>
                <a:gd name="connsiteY1399" fmla="*/ 713387 h 1608850"/>
                <a:gd name="connsiteX1400" fmla="*/ 9686793 w 12192000"/>
                <a:gd name="connsiteY1400" fmla="*/ 711495 h 1608850"/>
                <a:gd name="connsiteX1401" fmla="*/ 9686793 w 12192000"/>
                <a:gd name="connsiteY1401" fmla="*/ 698254 h 1608850"/>
                <a:gd name="connsiteX1402" fmla="*/ 9687806 w 12192000"/>
                <a:gd name="connsiteY1402" fmla="*/ 698254 h 1608850"/>
                <a:gd name="connsiteX1403" fmla="*/ 9694900 w 12192000"/>
                <a:gd name="connsiteY1403" fmla="*/ 698254 h 1608850"/>
                <a:gd name="connsiteX1404" fmla="*/ 9694900 w 12192000"/>
                <a:gd name="connsiteY1404" fmla="*/ 699876 h 1608850"/>
                <a:gd name="connsiteX1405" fmla="*/ 9694900 w 12192000"/>
                <a:gd name="connsiteY1405" fmla="*/ 711225 h 1608850"/>
                <a:gd name="connsiteX1406" fmla="*/ 9695660 w 12192000"/>
                <a:gd name="connsiteY1406" fmla="*/ 711225 h 1608850"/>
                <a:gd name="connsiteX1407" fmla="*/ 9700980 w 12192000"/>
                <a:gd name="connsiteY1407" fmla="*/ 711225 h 1608850"/>
                <a:gd name="connsiteX1408" fmla="*/ 9749620 w 12192000"/>
                <a:gd name="connsiteY1408" fmla="*/ 706902 h 1608850"/>
                <a:gd name="connsiteX1409" fmla="*/ 9749620 w 12192000"/>
                <a:gd name="connsiteY1409" fmla="*/ 708253 h 1608850"/>
                <a:gd name="connsiteX1410" fmla="*/ 9749620 w 12192000"/>
                <a:gd name="connsiteY1410" fmla="*/ 717710 h 1608850"/>
                <a:gd name="connsiteX1411" fmla="*/ 9750380 w 12192000"/>
                <a:gd name="connsiteY1411" fmla="*/ 717710 h 1608850"/>
                <a:gd name="connsiteX1412" fmla="*/ 9755702 w 12192000"/>
                <a:gd name="connsiteY1412" fmla="*/ 717710 h 1608850"/>
                <a:gd name="connsiteX1413" fmla="*/ 9755702 w 12192000"/>
                <a:gd name="connsiteY1413" fmla="*/ 719872 h 1608850"/>
                <a:gd name="connsiteX1414" fmla="*/ 9755702 w 12192000"/>
                <a:gd name="connsiteY1414" fmla="*/ 735005 h 1608850"/>
                <a:gd name="connsiteX1415" fmla="*/ 9757728 w 12192000"/>
                <a:gd name="connsiteY1415" fmla="*/ 733654 h 1608850"/>
                <a:gd name="connsiteX1416" fmla="*/ 9771914 w 12192000"/>
                <a:gd name="connsiteY1416" fmla="*/ 724196 h 1608850"/>
                <a:gd name="connsiteX1417" fmla="*/ 9777994 w 12192000"/>
                <a:gd name="connsiteY1417" fmla="*/ 683122 h 1608850"/>
                <a:gd name="connsiteX1418" fmla="*/ 9778754 w 12192000"/>
                <a:gd name="connsiteY1418" fmla="*/ 682852 h 1608850"/>
                <a:gd name="connsiteX1419" fmla="*/ 9784074 w 12192000"/>
                <a:gd name="connsiteY1419" fmla="*/ 680960 h 1608850"/>
                <a:gd name="connsiteX1420" fmla="*/ 9786102 w 12192000"/>
                <a:gd name="connsiteY1420" fmla="*/ 611783 h 1608850"/>
                <a:gd name="connsiteX1421" fmla="*/ 9788128 w 12192000"/>
                <a:gd name="connsiteY1421" fmla="*/ 680960 h 1608850"/>
                <a:gd name="connsiteX1422" fmla="*/ 9788888 w 12192000"/>
                <a:gd name="connsiteY1422" fmla="*/ 681230 h 1608850"/>
                <a:gd name="connsiteX1423" fmla="*/ 9794208 w 12192000"/>
                <a:gd name="connsiteY1423" fmla="*/ 683122 h 1608850"/>
                <a:gd name="connsiteX1424" fmla="*/ 9794208 w 12192000"/>
                <a:gd name="connsiteY1424" fmla="*/ 596651 h 1608850"/>
                <a:gd name="connsiteX1425" fmla="*/ 9798262 w 12192000"/>
                <a:gd name="connsiteY1425" fmla="*/ 564224 h 1608850"/>
                <a:gd name="connsiteX1426" fmla="*/ 9836768 w 12192000"/>
                <a:gd name="connsiteY1426" fmla="*/ 564224 h 1608850"/>
                <a:gd name="connsiteX1427" fmla="*/ 9836768 w 12192000"/>
                <a:gd name="connsiteY1427" fmla="*/ 596651 h 1608850"/>
                <a:gd name="connsiteX1428" fmla="*/ 9837528 w 12192000"/>
                <a:gd name="connsiteY1428" fmla="*/ 596651 h 1608850"/>
                <a:gd name="connsiteX1429" fmla="*/ 9842848 w 12192000"/>
                <a:gd name="connsiteY1429" fmla="*/ 596651 h 1608850"/>
                <a:gd name="connsiteX1430" fmla="*/ 9842848 w 12192000"/>
                <a:gd name="connsiteY1430" fmla="*/ 514503 h 1608850"/>
                <a:gd name="connsiteX1431" fmla="*/ 9844622 w 12192000"/>
                <a:gd name="connsiteY1431" fmla="*/ 514503 h 1608850"/>
                <a:gd name="connsiteX1432" fmla="*/ 9857036 w 12192000"/>
                <a:gd name="connsiteY1432" fmla="*/ 514503 h 1608850"/>
                <a:gd name="connsiteX1433" fmla="*/ 9857036 w 12192000"/>
                <a:gd name="connsiteY1433" fmla="*/ 512612 h 1608850"/>
                <a:gd name="connsiteX1434" fmla="*/ 9857036 w 12192000"/>
                <a:gd name="connsiteY1434" fmla="*/ 499371 h 1608850"/>
                <a:gd name="connsiteX1435" fmla="*/ 9879330 w 12192000"/>
                <a:gd name="connsiteY1435" fmla="*/ 499371 h 1608850"/>
                <a:gd name="connsiteX1436" fmla="*/ 9879330 w 12192000"/>
                <a:gd name="connsiteY1436" fmla="*/ 498290 h 1608850"/>
                <a:gd name="connsiteX1437" fmla="*/ 9879330 w 12192000"/>
                <a:gd name="connsiteY1437" fmla="*/ 490724 h 1608850"/>
                <a:gd name="connsiteX1438" fmla="*/ 9881102 w 12192000"/>
                <a:gd name="connsiteY1438" fmla="*/ 490724 h 1608850"/>
                <a:gd name="connsiteX1439" fmla="*/ 9893516 w 12192000"/>
                <a:gd name="connsiteY1439" fmla="*/ 490724 h 1608850"/>
                <a:gd name="connsiteX1440" fmla="*/ 9893516 w 12192000"/>
                <a:gd name="connsiteY1440" fmla="*/ 491805 h 1608850"/>
                <a:gd name="connsiteX1441" fmla="*/ 9893516 w 12192000"/>
                <a:gd name="connsiteY1441" fmla="*/ 499371 h 1608850"/>
                <a:gd name="connsiteX1442" fmla="*/ 9894276 w 12192000"/>
                <a:gd name="connsiteY1442" fmla="*/ 499371 h 1608850"/>
                <a:gd name="connsiteX1443" fmla="*/ 9899596 w 12192000"/>
                <a:gd name="connsiteY1443" fmla="*/ 499371 h 1608850"/>
                <a:gd name="connsiteX1444" fmla="*/ 9909730 w 12192000"/>
                <a:gd name="connsiteY1444" fmla="*/ 495047 h 1608850"/>
                <a:gd name="connsiteX1445" fmla="*/ 9913782 w 12192000"/>
                <a:gd name="connsiteY1445" fmla="*/ 498290 h 1608850"/>
                <a:gd name="connsiteX1446" fmla="*/ 9913782 w 12192000"/>
                <a:gd name="connsiteY1446" fmla="*/ 490724 h 1608850"/>
                <a:gd name="connsiteX1447" fmla="*/ 9916062 w 12192000"/>
                <a:gd name="connsiteY1447" fmla="*/ 490724 h 1608850"/>
                <a:gd name="connsiteX1448" fmla="*/ 9932024 w 12192000"/>
                <a:gd name="connsiteY1448" fmla="*/ 490724 h 1608850"/>
                <a:gd name="connsiteX1449" fmla="*/ 9932024 w 12192000"/>
                <a:gd name="connsiteY1449" fmla="*/ 491805 h 1608850"/>
                <a:gd name="connsiteX1450" fmla="*/ 9932024 w 12192000"/>
                <a:gd name="connsiteY1450" fmla="*/ 499371 h 1608850"/>
                <a:gd name="connsiteX1451" fmla="*/ 9962424 w 12192000"/>
                <a:gd name="connsiteY1451" fmla="*/ 499371 h 1608850"/>
                <a:gd name="connsiteX1452" fmla="*/ 9962424 w 12192000"/>
                <a:gd name="connsiteY1452" fmla="*/ 500992 h 1608850"/>
                <a:gd name="connsiteX1453" fmla="*/ 9962424 w 12192000"/>
                <a:gd name="connsiteY1453" fmla="*/ 512342 h 1608850"/>
                <a:gd name="connsiteX1454" fmla="*/ 9988770 w 12192000"/>
                <a:gd name="connsiteY1454" fmla="*/ 512342 h 1608850"/>
                <a:gd name="connsiteX1455" fmla="*/ 9988770 w 12192000"/>
                <a:gd name="connsiteY1455" fmla="*/ 542606 h 1608850"/>
                <a:gd name="connsiteX1456" fmla="*/ 9989530 w 12192000"/>
                <a:gd name="connsiteY1456" fmla="*/ 542606 h 1608850"/>
                <a:gd name="connsiteX1457" fmla="*/ 9994850 w 12192000"/>
                <a:gd name="connsiteY1457" fmla="*/ 542606 h 1608850"/>
                <a:gd name="connsiteX1458" fmla="*/ 9994850 w 12192000"/>
                <a:gd name="connsiteY1458" fmla="*/ 543687 h 1608850"/>
                <a:gd name="connsiteX1459" fmla="*/ 9994850 w 12192000"/>
                <a:gd name="connsiteY1459" fmla="*/ 551254 h 1608850"/>
                <a:gd name="connsiteX1460" fmla="*/ 9998904 w 12192000"/>
                <a:gd name="connsiteY1460" fmla="*/ 581518 h 1608850"/>
                <a:gd name="connsiteX1461" fmla="*/ 9999664 w 12192000"/>
                <a:gd name="connsiteY1461" fmla="*/ 581518 h 1608850"/>
                <a:gd name="connsiteX1462" fmla="*/ 10004984 w 12192000"/>
                <a:gd name="connsiteY1462" fmla="*/ 581518 h 1608850"/>
                <a:gd name="connsiteX1463" fmla="*/ 10004984 w 12192000"/>
                <a:gd name="connsiteY1463" fmla="*/ 582329 h 1608850"/>
                <a:gd name="connsiteX1464" fmla="*/ 10004984 w 12192000"/>
                <a:gd name="connsiteY1464" fmla="*/ 588004 h 1608850"/>
                <a:gd name="connsiteX1465" fmla="*/ 10005998 w 12192000"/>
                <a:gd name="connsiteY1465" fmla="*/ 588004 h 1608850"/>
                <a:gd name="connsiteX1466" fmla="*/ 10013090 w 12192000"/>
                <a:gd name="connsiteY1466" fmla="*/ 588004 h 1608850"/>
                <a:gd name="connsiteX1467" fmla="*/ 10013090 w 12192000"/>
                <a:gd name="connsiteY1467" fmla="*/ 618269 h 1608850"/>
                <a:gd name="connsiteX1468" fmla="*/ 10015118 w 12192000"/>
                <a:gd name="connsiteY1468" fmla="*/ 618269 h 1608850"/>
                <a:gd name="connsiteX1469" fmla="*/ 10029304 w 12192000"/>
                <a:gd name="connsiteY1469" fmla="*/ 618269 h 1608850"/>
                <a:gd name="connsiteX1470" fmla="*/ 10029304 w 12192000"/>
                <a:gd name="connsiteY1470" fmla="*/ 642048 h 1608850"/>
                <a:gd name="connsiteX1471" fmla="*/ 10031332 w 12192000"/>
                <a:gd name="connsiteY1471" fmla="*/ 643669 h 1608850"/>
                <a:gd name="connsiteX1472" fmla="*/ 10031332 w 12192000"/>
                <a:gd name="connsiteY1472" fmla="*/ 655019 h 1608850"/>
                <a:gd name="connsiteX1473" fmla="*/ 10032092 w 12192000"/>
                <a:gd name="connsiteY1473" fmla="*/ 655019 h 1608850"/>
                <a:gd name="connsiteX1474" fmla="*/ 10037412 w 12192000"/>
                <a:gd name="connsiteY1474" fmla="*/ 655019 h 1608850"/>
                <a:gd name="connsiteX1475" fmla="*/ 10037412 w 12192000"/>
                <a:gd name="connsiteY1475" fmla="*/ 678798 h 1608850"/>
                <a:gd name="connsiteX1476" fmla="*/ 10038678 w 12192000"/>
                <a:gd name="connsiteY1476" fmla="*/ 678798 h 1608850"/>
                <a:gd name="connsiteX1477" fmla="*/ 10047544 w 12192000"/>
                <a:gd name="connsiteY1477" fmla="*/ 678798 h 1608850"/>
                <a:gd name="connsiteX1478" fmla="*/ 10049572 w 12192000"/>
                <a:gd name="connsiteY1478" fmla="*/ 682852 h 1608850"/>
                <a:gd name="connsiteX1479" fmla="*/ 10049572 w 12192000"/>
                <a:gd name="connsiteY1479" fmla="*/ 696093 h 1608850"/>
                <a:gd name="connsiteX1480" fmla="*/ 10051092 w 12192000"/>
                <a:gd name="connsiteY1480" fmla="*/ 694201 h 1608850"/>
                <a:gd name="connsiteX1481" fmla="*/ 10061732 w 12192000"/>
                <a:gd name="connsiteY1481" fmla="*/ 680960 h 1608850"/>
                <a:gd name="connsiteX1482" fmla="*/ 10090106 w 12192000"/>
                <a:gd name="connsiteY1482" fmla="*/ 680960 h 1608850"/>
                <a:gd name="connsiteX1483" fmla="*/ 10090106 w 12192000"/>
                <a:gd name="connsiteY1483" fmla="*/ 767431 h 1608850"/>
                <a:gd name="connsiteX1484" fmla="*/ 10090866 w 12192000"/>
                <a:gd name="connsiteY1484" fmla="*/ 767431 h 1608850"/>
                <a:gd name="connsiteX1485" fmla="*/ 10096186 w 12192000"/>
                <a:gd name="connsiteY1485" fmla="*/ 767431 h 1608850"/>
                <a:gd name="connsiteX1486" fmla="*/ 10096946 w 12192000"/>
                <a:gd name="connsiteY1486" fmla="*/ 766080 h 1608850"/>
                <a:gd name="connsiteX1487" fmla="*/ 10102266 w 12192000"/>
                <a:gd name="connsiteY1487" fmla="*/ 756622 h 1608850"/>
                <a:gd name="connsiteX1488" fmla="*/ 10102266 w 12192000"/>
                <a:gd name="connsiteY1488" fmla="*/ 758514 h 1608850"/>
                <a:gd name="connsiteX1489" fmla="*/ 10102266 w 12192000"/>
                <a:gd name="connsiteY1489" fmla="*/ 771755 h 1608850"/>
                <a:gd name="connsiteX1490" fmla="*/ 10106318 w 12192000"/>
                <a:gd name="connsiteY1490" fmla="*/ 726358 h 1608850"/>
                <a:gd name="connsiteX1491" fmla="*/ 10107078 w 12192000"/>
                <a:gd name="connsiteY1491" fmla="*/ 726358 h 1608850"/>
                <a:gd name="connsiteX1492" fmla="*/ 10112398 w 12192000"/>
                <a:gd name="connsiteY1492" fmla="*/ 726358 h 1608850"/>
                <a:gd name="connsiteX1493" fmla="*/ 10112398 w 12192000"/>
                <a:gd name="connsiteY1493" fmla="*/ 661504 h 1608850"/>
                <a:gd name="connsiteX1494" fmla="*/ 10113412 w 12192000"/>
                <a:gd name="connsiteY1494" fmla="*/ 661504 h 1608850"/>
                <a:gd name="connsiteX1495" fmla="*/ 10120506 w 12192000"/>
                <a:gd name="connsiteY1495" fmla="*/ 661504 h 1608850"/>
                <a:gd name="connsiteX1496" fmla="*/ 10132666 w 12192000"/>
                <a:gd name="connsiteY1496" fmla="*/ 618269 h 1608850"/>
                <a:gd name="connsiteX1497" fmla="*/ 10133932 w 12192000"/>
                <a:gd name="connsiteY1497" fmla="*/ 618269 h 1608850"/>
                <a:gd name="connsiteX1498" fmla="*/ 10142800 w 12192000"/>
                <a:gd name="connsiteY1498" fmla="*/ 618269 h 1608850"/>
                <a:gd name="connsiteX1499" fmla="*/ 10152932 w 12192000"/>
                <a:gd name="connsiteY1499" fmla="*/ 661504 h 1608850"/>
                <a:gd name="connsiteX1500" fmla="*/ 10153946 w 12192000"/>
                <a:gd name="connsiteY1500" fmla="*/ 661504 h 1608850"/>
                <a:gd name="connsiteX1501" fmla="*/ 10161040 w 12192000"/>
                <a:gd name="connsiteY1501" fmla="*/ 661504 h 1608850"/>
                <a:gd name="connsiteX1502" fmla="*/ 10161040 w 12192000"/>
                <a:gd name="connsiteY1502" fmla="*/ 700416 h 1608850"/>
                <a:gd name="connsiteX1503" fmla="*/ 10162812 w 12192000"/>
                <a:gd name="connsiteY1503" fmla="*/ 700416 h 1608850"/>
                <a:gd name="connsiteX1504" fmla="*/ 10175226 w 12192000"/>
                <a:gd name="connsiteY1504" fmla="*/ 700416 h 1608850"/>
                <a:gd name="connsiteX1505" fmla="*/ 10175226 w 12192000"/>
                <a:gd name="connsiteY1505" fmla="*/ 702578 h 1608850"/>
                <a:gd name="connsiteX1506" fmla="*/ 10175226 w 12192000"/>
                <a:gd name="connsiteY1506" fmla="*/ 717710 h 1608850"/>
                <a:gd name="connsiteX1507" fmla="*/ 10179280 w 12192000"/>
                <a:gd name="connsiteY1507" fmla="*/ 715549 h 1608850"/>
                <a:gd name="connsiteX1508" fmla="*/ 10179280 w 12192000"/>
                <a:gd name="connsiteY1508" fmla="*/ 700416 h 1608850"/>
                <a:gd name="connsiteX1509" fmla="*/ 10180800 w 12192000"/>
                <a:gd name="connsiteY1509" fmla="*/ 700416 h 1608850"/>
                <a:gd name="connsiteX1510" fmla="*/ 10191440 w 12192000"/>
                <a:gd name="connsiteY1510" fmla="*/ 700416 h 1608850"/>
                <a:gd name="connsiteX1511" fmla="*/ 10191440 w 12192000"/>
                <a:gd name="connsiteY1511" fmla="*/ 702037 h 1608850"/>
                <a:gd name="connsiteX1512" fmla="*/ 10191440 w 12192000"/>
                <a:gd name="connsiteY1512" fmla="*/ 713387 h 1608850"/>
                <a:gd name="connsiteX1513" fmla="*/ 10221840 w 12192000"/>
                <a:gd name="connsiteY1513" fmla="*/ 713387 h 1608850"/>
                <a:gd name="connsiteX1514" fmla="*/ 10221840 w 12192000"/>
                <a:gd name="connsiteY1514" fmla="*/ 676637 h 1608850"/>
                <a:gd name="connsiteX1515" fmla="*/ 10223106 w 12192000"/>
                <a:gd name="connsiteY1515" fmla="*/ 676637 h 1608850"/>
                <a:gd name="connsiteX1516" fmla="*/ 10231974 w 12192000"/>
                <a:gd name="connsiteY1516" fmla="*/ 676637 h 1608850"/>
                <a:gd name="connsiteX1517" fmla="*/ 10231974 w 12192000"/>
                <a:gd name="connsiteY1517" fmla="*/ 698254 h 1608850"/>
                <a:gd name="connsiteX1518" fmla="*/ 10234000 w 12192000"/>
                <a:gd name="connsiteY1518" fmla="*/ 665828 h 1608850"/>
                <a:gd name="connsiteX1519" fmla="*/ 10256294 w 12192000"/>
                <a:gd name="connsiteY1519" fmla="*/ 665828 h 1608850"/>
                <a:gd name="connsiteX1520" fmla="*/ 10256294 w 12192000"/>
                <a:gd name="connsiteY1520" fmla="*/ 664206 h 1608850"/>
                <a:gd name="connsiteX1521" fmla="*/ 10256294 w 12192000"/>
                <a:gd name="connsiteY1521" fmla="*/ 652857 h 1608850"/>
                <a:gd name="connsiteX1522" fmla="*/ 10257054 w 12192000"/>
                <a:gd name="connsiteY1522" fmla="*/ 652857 h 1608850"/>
                <a:gd name="connsiteX1523" fmla="*/ 10262374 w 12192000"/>
                <a:gd name="connsiteY1523" fmla="*/ 652857 h 1608850"/>
                <a:gd name="connsiteX1524" fmla="*/ 10262374 w 12192000"/>
                <a:gd name="connsiteY1524" fmla="*/ 650966 h 1608850"/>
                <a:gd name="connsiteX1525" fmla="*/ 10262374 w 12192000"/>
                <a:gd name="connsiteY1525" fmla="*/ 637725 h 1608850"/>
                <a:gd name="connsiteX1526" fmla="*/ 10266428 w 12192000"/>
                <a:gd name="connsiteY1526" fmla="*/ 644210 h 1608850"/>
                <a:gd name="connsiteX1527" fmla="*/ 10268708 w 12192000"/>
                <a:gd name="connsiteY1527" fmla="*/ 644210 h 1608850"/>
                <a:gd name="connsiteX1528" fmla="*/ 10284668 w 12192000"/>
                <a:gd name="connsiteY1528" fmla="*/ 644210 h 1608850"/>
                <a:gd name="connsiteX1529" fmla="*/ 10284668 w 12192000"/>
                <a:gd name="connsiteY1529" fmla="*/ 643399 h 1608850"/>
                <a:gd name="connsiteX1530" fmla="*/ 10284668 w 12192000"/>
                <a:gd name="connsiteY1530" fmla="*/ 637725 h 1608850"/>
                <a:gd name="connsiteX1531" fmla="*/ 10285428 w 12192000"/>
                <a:gd name="connsiteY1531" fmla="*/ 637725 h 1608850"/>
                <a:gd name="connsiteX1532" fmla="*/ 10290748 w 12192000"/>
                <a:gd name="connsiteY1532" fmla="*/ 637725 h 1608850"/>
                <a:gd name="connsiteX1533" fmla="*/ 10290748 w 12192000"/>
                <a:gd name="connsiteY1533" fmla="*/ 639076 h 1608850"/>
                <a:gd name="connsiteX1534" fmla="*/ 10290748 w 12192000"/>
                <a:gd name="connsiteY1534" fmla="*/ 648534 h 1608850"/>
                <a:gd name="connsiteX1535" fmla="*/ 10329254 w 12192000"/>
                <a:gd name="connsiteY1535" fmla="*/ 648534 h 1608850"/>
                <a:gd name="connsiteX1536" fmla="*/ 10329254 w 12192000"/>
                <a:gd name="connsiteY1536" fmla="*/ 786887 h 1608850"/>
                <a:gd name="connsiteX1537" fmla="*/ 10330774 w 12192000"/>
                <a:gd name="connsiteY1537" fmla="*/ 786887 h 1608850"/>
                <a:gd name="connsiteX1538" fmla="*/ 10341414 w 12192000"/>
                <a:gd name="connsiteY1538" fmla="*/ 786887 h 1608850"/>
                <a:gd name="connsiteX1539" fmla="*/ 10341414 w 12192000"/>
                <a:gd name="connsiteY1539" fmla="*/ 773917 h 1608850"/>
                <a:gd name="connsiteX1540" fmla="*/ 10345468 w 12192000"/>
                <a:gd name="connsiteY1540" fmla="*/ 773917 h 1608850"/>
                <a:gd name="connsiteX1541" fmla="*/ 10345468 w 12192000"/>
                <a:gd name="connsiteY1541" fmla="*/ 786887 h 1608850"/>
                <a:gd name="connsiteX1542" fmla="*/ 10375868 w 12192000"/>
                <a:gd name="connsiteY1542" fmla="*/ 786887 h 1608850"/>
                <a:gd name="connsiteX1543" fmla="*/ 10375868 w 12192000"/>
                <a:gd name="connsiteY1543" fmla="*/ 756622 h 1608850"/>
                <a:gd name="connsiteX1544" fmla="*/ 10388028 w 12192000"/>
                <a:gd name="connsiteY1544" fmla="*/ 756622 h 1608850"/>
                <a:gd name="connsiteX1545" fmla="*/ 10400188 w 12192000"/>
                <a:gd name="connsiteY1545" fmla="*/ 754461 h 1608850"/>
                <a:gd name="connsiteX1546" fmla="*/ 10404242 w 12192000"/>
                <a:gd name="connsiteY1546" fmla="*/ 756622 h 1608850"/>
                <a:gd name="connsiteX1547" fmla="*/ 10414376 w 12192000"/>
                <a:gd name="connsiteY1547" fmla="*/ 756622 h 1608850"/>
                <a:gd name="connsiteX1548" fmla="*/ 10414376 w 12192000"/>
                <a:gd name="connsiteY1548" fmla="*/ 786887 h 1608850"/>
                <a:gd name="connsiteX1549" fmla="*/ 10422482 w 12192000"/>
                <a:gd name="connsiteY1549" fmla="*/ 786887 h 1608850"/>
                <a:gd name="connsiteX1550" fmla="*/ 10422482 w 12192000"/>
                <a:gd name="connsiteY1550" fmla="*/ 804182 h 1608850"/>
                <a:gd name="connsiteX1551" fmla="*/ 10431818 w 12192000"/>
                <a:gd name="connsiteY1551" fmla="*/ 805087 h 1608850"/>
                <a:gd name="connsiteX1552" fmla="*/ 10444776 w 12192000"/>
                <a:gd name="connsiteY1552" fmla="*/ 805087 h 1608850"/>
                <a:gd name="connsiteX1553" fmla="*/ 10444776 w 12192000"/>
                <a:gd name="connsiteY1553" fmla="*/ 789049 h 1608850"/>
                <a:gd name="connsiteX1554" fmla="*/ 10512732 w 12192000"/>
                <a:gd name="connsiteY1554" fmla="*/ 789049 h 1608850"/>
                <a:gd name="connsiteX1555" fmla="*/ 10512732 w 12192000"/>
                <a:gd name="connsiteY1555" fmla="*/ 703796 h 1608850"/>
                <a:gd name="connsiteX1556" fmla="*/ 10584740 w 12192000"/>
                <a:gd name="connsiteY1556" fmla="*/ 703796 h 1608850"/>
                <a:gd name="connsiteX1557" fmla="*/ 10584740 w 12192000"/>
                <a:gd name="connsiteY1557" fmla="*/ 782564 h 1608850"/>
                <a:gd name="connsiteX1558" fmla="*/ 10586644 w 12192000"/>
                <a:gd name="connsiteY1558" fmla="*/ 782564 h 1608850"/>
                <a:gd name="connsiteX1559" fmla="*/ 10587886 w 12192000"/>
                <a:gd name="connsiteY1559" fmla="*/ 805087 h 1608850"/>
                <a:gd name="connsiteX1560" fmla="*/ 10597562 w 12192000"/>
                <a:gd name="connsiteY1560" fmla="*/ 805087 h 1608850"/>
                <a:gd name="connsiteX1561" fmla="*/ 10598804 w 12192000"/>
                <a:gd name="connsiteY1561" fmla="*/ 782564 h 1608850"/>
                <a:gd name="connsiteX1562" fmla="*/ 10604884 w 12192000"/>
                <a:gd name="connsiteY1562" fmla="*/ 782564 h 1608850"/>
                <a:gd name="connsiteX1563" fmla="*/ 10606126 w 12192000"/>
                <a:gd name="connsiteY1563" fmla="*/ 805087 h 1608850"/>
                <a:gd name="connsiteX1564" fmla="*/ 10656748 w 12192000"/>
                <a:gd name="connsiteY1564" fmla="*/ 805087 h 1608850"/>
                <a:gd name="connsiteX1565" fmla="*/ 10656748 w 12192000"/>
                <a:gd name="connsiteY1565" fmla="*/ 642059 h 1608850"/>
                <a:gd name="connsiteX1566" fmla="*/ 10854076 w 12192000"/>
                <a:gd name="connsiteY1566" fmla="*/ 642059 h 1608850"/>
                <a:gd name="connsiteX1567" fmla="*/ 10854076 w 12192000"/>
                <a:gd name="connsiteY1567" fmla="*/ 805087 h 1608850"/>
                <a:gd name="connsiteX1568" fmla="*/ 10872772 w 12192000"/>
                <a:gd name="connsiteY1568" fmla="*/ 805087 h 1608850"/>
                <a:gd name="connsiteX1569" fmla="*/ 10872772 w 12192000"/>
                <a:gd name="connsiteY1569" fmla="*/ 722394 h 1608850"/>
                <a:gd name="connsiteX1570" fmla="*/ 10967892 w 12192000"/>
                <a:gd name="connsiteY1570" fmla="*/ 722394 h 1608850"/>
                <a:gd name="connsiteX1571" fmla="*/ 10979823 w 12192000"/>
                <a:gd name="connsiteY1571" fmla="*/ 404253 h 1608850"/>
                <a:gd name="connsiteX1572" fmla="*/ 10967663 w 12192000"/>
                <a:gd name="connsiteY1572" fmla="*/ 382635 h 1608850"/>
                <a:gd name="connsiteX1573" fmla="*/ 10961583 w 12192000"/>
                <a:gd name="connsiteY1573" fmla="*/ 378311 h 1608850"/>
                <a:gd name="connsiteX1574" fmla="*/ 10969690 w 12192000"/>
                <a:gd name="connsiteY1574" fmla="*/ 354532 h 1608850"/>
                <a:gd name="connsiteX1575" fmla="*/ 10969690 w 12192000"/>
                <a:gd name="connsiteY1575" fmla="*/ 337238 h 1608850"/>
                <a:gd name="connsiteX1576" fmla="*/ 10983876 w 12192000"/>
                <a:gd name="connsiteY1576" fmla="*/ 337238 h 1608850"/>
                <a:gd name="connsiteX1577" fmla="*/ 10983876 w 12192000"/>
                <a:gd name="connsiteY1577" fmla="*/ 315620 h 1608850"/>
                <a:gd name="connsiteX1578" fmla="*/ 10985903 w 12192000"/>
                <a:gd name="connsiteY1578" fmla="*/ 311296 h 1608850"/>
                <a:gd name="connsiteX1579" fmla="*/ 10985903 w 12192000"/>
                <a:gd name="connsiteY1579" fmla="*/ 233472 h 1608850"/>
                <a:gd name="connsiteX1580" fmla="*/ 10983876 w 12192000"/>
                <a:gd name="connsiteY1580" fmla="*/ 226987 h 1608850"/>
                <a:gd name="connsiteX1581" fmla="*/ 10989956 w 12192000"/>
                <a:gd name="connsiteY1581" fmla="*/ 220501 h 1608850"/>
                <a:gd name="connsiteX1582" fmla="*/ 10989956 w 12192000"/>
                <a:gd name="connsiteY1582" fmla="*/ 162133 h 1608850"/>
                <a:gd name="connsiteX1583" fmla="*/ 10991983 w 12192000"/>
                <a:gd name="connsiteY1583" fmla="*/ 157810 h 1608850"/>
                <a:gd name="connsiteX1584" fmla="*/ 10991983 w 12192000"/>
                <a:gd name="connsiteY1584" fmla="*/ 101604 h 1608850"/>
                <a:gd name="connsiteX1585" fmla="*/ 10994010 w 12192000"/>
                <a:gd name="connsiteY1585" fmla="*/ 82148 h 1608850"/>
                <a:gd name="connsiteX1586" fmla="*/ 10998063 w 12192000"/>
                <a:gd name="connsiteY1586" fmla="*/ 99442 h 1608850"/>
                <a:gd name="connsiteX1587" fmla="*/ 11000090 w 12192000"/>
                <a:gd name="connsiteY1587" fmla="*/ 157810 h 1608850"/>
                <a:gd name="connsiteX1588" fmla="*/ 11002116 w 12192000"/>
                <a:gd name="connsiteY1588" fmla="*/ 220501 h 1608850"/>
                <a:gd name="connsiteX1589" fmla="*/ 11008196 w 12192000"/>
                <a:gd name="connsiteY1589" fmla="*/ 226987 h 1608850"/>
                <a:gd name="connsiteX1590" fmla="*/ 11006170 w 12192000"/>
                <a:gd name="connsiteY1590" fmla="*/ 233472 h 1608850"/>
                <a:gd name="connsiteX1591" fmla="*/ 11006170 w 12192000"/>
                <a:gd name="connsiteY1591" fmla="*/ 311296 h 1608850"/>
                <a:gd name="connsiteX1592" fmla="*/ 11008196 w 12192000"/>
                <a:gd name="connsiteY1592" fmla="*/ 315620 h 1608850"/>
                <a:gd name="connsiteX1593" fmla="*/ 11008196 w 12192000"/>
                <a:gd name="connsiteY1593" fmla="*/ 337238 h 1608850"/>
                <a:gd name="connsiteX1594" fmla="*/ 11022383 w 12192000"/>
                <a:gd name="connsiteY1594" fmla="*/ 337238 h 1608850"/>
                <a:gd name="connsiteX1595" fmla="*/ 11022383 w 12192000"/>
                <a:gd name="connsiteY1595" fmla="*/ 354532 h 1608850"/>
                <a:gd name="connsiteX1596" fmla="*/ 11030491 w 12192000"/>
                <a:gd name="connsiteY1596" fmla="*/ 378311 h 1608850"/>
                <a:gd name="connsiteX1597" fmla="*/ 11024411 w 12192000"/>
                <a:gd name="connsiteY1597" fmla="*/ 382635 h 1608850"/>
                <a:gd name="connsiteX1598" fmla="*/ 11012250 w 12192000"/>
                <a:gd name="connsiteY1598" fmla="*/ 404253 h 1608850"/>
                <a:gd name="connsiteX1599" fmla="*/ 11020356 w 12192000"/>
                <a:gd name="connsiteY1599" fmla="*/ 657181 h 1608850"/>
                <a:gd name="connsiteX1600" fmla="*/ 11085211 w 12192000"/>
                <a:gd name="connsiteY1600" fmla="*/ 657181 h 1608850"/>
                <a:gd name="connsiteX1601" fmla="*/ 11085211 w 12192000"/>
                <a:gd name="connsiteY1601" fmla="*/ 732843 h 1608850"/>
                <a:gd name="connsiteX1602" fmla="*/ 11093318 w 12192000"/>
                <a:gd name="connsiteY1602" fmla="*/ 732843 h 1608850"/>
                <a:gd name="connsiteX1603" fmla="*/ 11095344 w 12192000"/>
                <a:gd name="connsiteY1603" fmla="*/ 726358 h 1608850"/>
                <a:gd name="connsiteX1604" fmla="*/ 11101424 w 12192000"/>
                <a:gd name="connsiteY1604" fmla="*/ 726358 h 1608850"/>
                <a:gd name="connsiteX1605" fmla="*/ 11103452 w 12192000"/>
                <a:gd name="connsiteY1605" fmla="*/ 735005 h 1608850"/>
                <a:gd name="connsiteX1606" fmla="*/ 11115612 w 12192000"/>
                <a:gd name="connsiteY1606" fmla="*/ 735005 h 1608850"/>
                <a:gd name="connsiteX1607" fmla="*/ 11115612 w 12192000"/>
                <a:gd name="connsiteY1607" fmla="*/ 728519 h 1608850"/>
                <a:gd name="connsiteX1608" fmla="*/ 11137904 w 12192000"/>
                <a:gd name="connsiteY1608" fmla="*/ 728519 h 1608850"/>
                <a:gd name="connsiteX1609" fmla="*/ 11137904 w 12192000"/>
                <a:gd name="connsiteY1609" fmla="*/ 735005 h 1608850"/>
                <a:gd name="connsiteX1610" fmla="*/ 11158172 w 12192000"/>
                <a:gd name="connsiteY1610" fmla="*/ 735005 h 1608850"/>
                <a:gd name="connsiteX1611" fmla="*/ 11158172 w 12192000"/>
                <a:gd name="connsiteY1611" fmla="*/ 780402 h 1608850"/>
                <a:gd name="connsiteX1612" fmla="*/ 11172359 w 12192000"/>
                <a:gd name="connsiteY1612" fmla="*/ 780402 h 1608850"/>
                <a:gd name="connsiteX1613" fmla="*/ 11172359 w 12192000"/>
                <a:gd name="connsiteY1613" fmla="*/ 767431 h 1608850"/>
                <a:gd name="connsiteX1614" fmla="*/ 11188572 w 12192000"/>
                <a:gd name="connsiteY1614" fmla="*/ 767431 h 1608850"/>
                <a:gd name="connsiteX1615" fmla="*/ 11188572 w 12192000"/>
                <a:gd name="connsiteY1615" fmla="*/ 588004 h 1608850"/>
                <a:gd name="connsiteX1616" fmla="*/ 11194652 w 12192000"/>
                <a:gd name="connsiteY1616" fmla="*/ 581518 h 1608850"/>
                <a:gd name="connsiteX1617" fmla="*/ 11267614 w 12192000"/>
                <a:gd name="connsiteY1617" fmla="*/ 581518 h 1608850"/>
                <a:gd name="connsiteX1618" fmla="*/ 11267614 w 12192000"/>
                <a:gd name="connsiteY1618" fmla="*/ 590166 h 1608850"/>
                <a:gd name="connsiteX1619" fmla="*/ 11277747 w 12192000"/>
                <a:gd name="connsiteY1619" fmla="*/ 590166 h 1608850"/>
                <a:gd name="connsiteX1620" fmla="*/ 11277747 w 12192000"/>
                <a:gd name="connsiteY1620" fmla="*/ 704740 h 1608850"/>
                <a:gd name="connsiteX1621" fmla="*/ 11300040 w 12192000"/>
                <a:gd name="connsiteY1621" fmla="*/ 704740 h 1608850"/>
                <a:gd name="connsiteX1622" fmla="*/ 11300040 w 12192000"/>
                <a:gd name="connsiteY1622" fmla="*/ 637725 h 1608850"/>
                <a:gd name="connsiteX1623" fmla="*/ 11326388 w 12192000"/>
                <a:gd name="connsiteY1623" fmla="*/ 637725 h 1608850"/>
                <a:gd name="connsiteX1624" fmla="*/ 11330440 w 12192000"/>
                <a:gd name="connsiteY1624" fmla="*/ 633401 h 1608850"/>
                <a:gd name="connsiteX1625" fmla="*/ 11338548 w 12192000"/>
                <a:gd name="connsiteY1625" fmla="*/ 633401 h 1608850"/>
                <a:gd name="connsiteX1626" fmla="*/ 11342600 w 12192000"/>
                <a:gd name="connsiteY1626" fmla="*/ 637725 h 1608850"/>
                <a:gd name="connsiteX1627" fmla="*/ 11364895 w 12192000"/>
                <a:gd name="connsiteY1627" fmla="*/ 637725 h 1608850"/>
                <a:gd name="connsiteX1628" fmla="*/ 11364895 w 12192000"/>
                <a:gd name="connsiteY1628" fmla="*/ 520989 h 1608850"/>
                <a:gd name="connsiteX1629" fmla="*/ 11421642 w 12192000"/>
                <a:gd name="connsiteY1629" fmla="*/ 510180 h 1608850"/>
                <a:gd name="connsiteX1630" fmla="*/ 11421642 w 12192000"/>
                <a:gd name="connsiteY1630" fmla="*/ 511261 h 1608850"/>
                <a:gd name="connsiteX1631" fmla="*/ 11421642 w 12192000"/>
                <a:gd name="connsiteY1631" fmla="*/ 518827 h 1608850"/>
                <a:gd name="connsiteX1632" fmla="*/ 11447988 w 12192000"/>
                <a:gd name="connsiteY1632" fmla="*/ 518827 h 1608850"/>
                <a:gd name="connsiteX1633" fmla="*/ 11447988 w 12192000"/>
                <a:gd name="connsiteY1633" fmla="*/ 773917 h 1608850"/>
                <a:gd name="connsiteX1634" fmla="*/ 11470283 w 12192000"/>
                <a:gd name="connsiteY1634" fmla="*/ 773917 h 1608850"/>
                <a:gd name="connsiteX1635" fmla="*/ 11470283 w 12192000"/>
                <a:gd name="connsiteY1635" fmla="*/ 769593 h 1608850"/>
                <a:gd name="connsiteX1636" fmla="*/ 11482443 w 12192000"/>
                <a:gd name="connsiteY1636" fmla="*/ 769593 h 1608850"/>
                <a:gd name="connsiteX1637" fmla="*/ 11482443 w 12192000"/>
                <a:gd name="connsiteY1637" fmla="*/ 773917 h 1608850"/>
                <a:gd name="connsiteX1638" fmla="*/ 11506763 w 12192000"/>
                <a:gd name="connsiteY1638" fmla="*/ 773917 h 1608850"/>
                <a:gd name="connsiteX1639" fmla="*/ 11506763 w 12192000"/>
                <a:gd name="connsiteY1639" fmla="*/ 760946 h 1608850"/>
                <a:gd name="connsiteX1640" fmla="*/ 11535136 w 12192000"/>
                <a:gd name="connsiteY1640" fmla="*/ 760946 h 1608850"/>
                <a:gd name="connsiteX1641" fmla="*/ 11547296 w 12192000"/>
                <a:gd name="connsiteY1641" fmla="*/ 756622 h 1608850"/>
                <a:gd name="connsiteX1642" fmla="*/ 11567564 w 12192000"/>
                <a:gd name="connsiteY1642" fmla="*/ 760946 h 1608850"/>
                <a:gd name="connsiteX1643" fmla="*/ 11567564 w 12192000"/>
                <a:gd name="connsiteY1643" fmla="*/ 743652 h 1608850"/>
                <a:gd name="connsiteX1644" fmla="*/ 11575671 w 12192000"/>
                <a:gd name="connsiteY1644" fmla="*/ 743652 h 1608850"/>
                <a:gd name="connsiteX1645" fmla="*/ 11575671 w 12192000"/>
                <a:gd name="connsiteY1645" fmla="*/ 730681 h 1608850"/>
                <a:gd name="connsiteX1646" fmla="*/ 11632418 w 12192000"/>
                <a:gd name="connsiteY1646" fmla="*/ 730681 h 1608850"/>
                <a:gd name="connsiteX1647" fmla="*/ 11632418 w 12192000"/>
                <a:gd name="connsiteY1647" fmla="*/ 700416 h 1608850"/>
                <a:gd name="connsiteX1648" fmla="*/ 11650658 w 12192000"/>
                <a:gd name="connsiteY1648" fmla="*/ 700416 h 1608850"/>
                <a:gd name="connsiteX1649" fmla="*/ 11650658 w 12192000"/>
                <a:gd name="connsiteY1649" fmla="*/ 693931 h 1608850"/>
                <a:gd name="connsiteX1650" fmla="*/ 11662818 w 12192000"/>
                <a:gd name="connsiteY1650" fmla="*/ 693931 h 1608850"/>
                <a:gd name="connsiteX1651" fmla="*/ 11662818 w 12192000"/>
                <a:gd name="connsiteY1651" fmla="*/ 700416 h 1608850"/>
                <a:gd name="connsiteX1652" fmla="*/ 11679031 w 12192000"/>
                <a:gd name="connsiteY1652" fmla="*/ 700416 h 1608850"/>
                <a:gd name="connsiteX1653" fmla="*/ 11679031 w 12192000"/>
                <a:gd name="connsiteY1653" fmla="*/ 750137 h 1608850"/>
                <a:gd name="connsiteX1654" fmla="*/ 11711459 w 12192000"/>
                <a:gd name="connsiteY1654" fmla="*/ 750137 h 1608850"/>
                <a:gd name="connsiteX1655" fmla="*/ 11711459 w 12192000"/>
                <a:gd name="connsiteY1655" fmla="*/ 724196 h 1608850"/>
                <a:gd name="connsiteX1656" fmla="*/ 11749966 w 12192000"/>
                <a:gd name="connsiteY1656" fmla="*/ 724196 h 1608850"/>
                <a:gd name="connsiteX1657" fmla="*/ 11749966 w 12192000"/>
                <a:gd name="connsiteY1657" fmla="*/ 693931 h 1608850"/>
                <a:gd name="connsiteX1658" fmla="*/ 11798607 w 12192000"/>
                <a:gd name="connsiteY1658" fmla="*/ 693931 h 1608850"/>
                <a:gd name="connsiteX1659" fmla="*/ 11798607 w 12192000"/>
                <a:gd name="connsiteY1659" fmla="*/ 805087 h 1608850"/>
                <a:gd name="connsiteX1660" fmla="*/ 11798607 w 12192000"/>
                <a:gd name="connsiteY1660" fmla="*/ 818866 h 1608850"/>
                <a:gd name="connsiteX1661" fmla="*/ 11864482 w 12192000"/>
                <a:gd name="connsiteY1661" fmla="*/ 818866 h 1608850"/>
                <a:gd name="connsiteX1662" fmla="*/ 11864482 w 12192000"/>
                <a:gd name="connsiteY1662" fmla="*/ 924638 h 1608850"/>
                <a:gd name="connsiteX1663" fmla="*/ 11864482 w 12192000"/>
                <a:gd name="connsiteY1663" fmla="*/ 947885 h 1608850"/>
                <a:gd name="connsiteX1664" fmla="*/ 11879442 w 12192000"/>
                <a:gd name="connsiteY1664" fmla="*/ 947885 h 1608850"/>
                <a:gd name="connsiteX1665" fmla="*/ 11879442 w 12192000"/>
                <a:gd name="connsiteY1665" fmla="*/ 946723 h 1608850"/>
                <a:gd name="connsiteX1666" fmla="*/ 11879442 w 12192000"/>
                <a:gd name="connsiteY1666" fmla="*/ 938587 h 1608850"/>
                <a:gd name="connsiteX1667" fmla="*/ 11924022 w 12192000"/>
                <a:gd name="connsiteY1667" fmla="*/ 938587 h 1608850"/>
                <a:gd name="connsiteX1668" fmla="*/ 11924022 w 12192000"/>
                <a:gd name="connsiteY1668" fmla="*/ 959508 h 1608850"/>
                <a:gd name="connsiteX1669" fmla="*/ 11926250 w 12192000"/>
                <a:gd name="connsiteY1669" fmla="*/ 960671 h 1608850"/>
                <a:gd name="connsiteX1670" fmla="*/ 11941854 w 12192000"/>
                <a:gd name="connsiteY1670" fmla="*/ 968807 h 1608850"/>
                <a:gd name="connsiteX1671" fmla="*/ 11941854 w 12192000"/>
                <a:gd name="connsiteY1671" fmla="*/ 999027 h 1608850"/>
                <a:gd name="connsiteX1672" fmla="*/ 11943247 w 12192000"/>
                <a:gd name="connsiteY1672" fmla="*/ 999609 h 1608850"/>
                <a:gd name="connsiteX1673" fmla="*/ 11952999 w 12192000"/>
                <a:gd name="connsiteY1673" fmla="*/ 1003677 h 1608850"/>
                <a:gd name="connsiteX1674" fmla="*/ 11952999 w 12192000"/>
                <a:gd name="connsiteY1674" fmla="*/ 1002515 h 1608850"/>
                <a:gd name="connsiteX1675" fmla="*/ 11952999 w 12192000"/>
                <a:gd name="connsiteY1675" fmla="*/ 994378 h 1608850"/>
                <a:gd name="connsiteX1676" fmla="*/ 11954114 w 12192000"/>
                <a:gd name="connsiteY1676" fmla="*/ 994378 h 1608850"/>
                <a:gd name="connsiteX1677" fmla="*/ 11961915 w 12192000"/>
                <a:gd name="connsiteY1677" fmla="*/ 994378 h 1608850"/>
                <a:gd name="connsiteX1678" fmla="*/ 11961915 w 12192000"/>
                <a:gd name="connsiteY1678" fmla="*/ 993506 h 1608850"/>
                <a:gd name="connsiteX1679" fmla="*/ 11961915 w 12192000"/>
                <a:gd name="connsiteY1679" fmla="*/ 987404 h 1608850"/>
                <a:gd name="connsiteX1680" fmla="*/ 11960800 w 12192000"/>
                <a:gd name="connsiteY1680" fmla="*/ 987404 h 1608850"/>
                <a:gd name="connsiteX1681" fmla="*/ 11952999 w 12192000"/>
                <a:gd name="connsiteY1681" fmla="*/ 987404 h 1608850"/>
                <a:gd name="connsiteX1682" fmla="*/ 11952999 w 12192000"/>
                <a:gd name="connsiteY1682" fmla="*/ 986242 h 1608850"/>
                <a:gd name="connsiteX1683" fmla="*/ 11952999 w 12192000"/>
                <a:gd name="connsiteY1683" fmla="*/ 978106 h 1608850"/>
                <a:gd name="connsiteX1684" fmla="*/ 11954114 w 12192000"/>
                <a:gd name="connsiteY1684" fmla="*/ 978106 h 1608850"/>
                <a:gd name="connsiteX1685" fmla="*/ 11961915 w 12192000"/>
                <a:gd name="connsiteY1685" fmla="*/ 978106 h 1608850"/>
                <a:gd name="connsiteX1686" fmla="*/ 11961915 w 12192000"/>
                <a:gd name="connsiteY1686" fmla="*/ 976943 h 1608850"/>
                <a:gd name="connsiteX1687" fmla="*/ 11961915 w 12192000"/>
                <a:gd name="connsiteY1687" fmla="*/ 968807 h 1608850"/>
                <a:gd name="connsiteX1688" fmla="*/ 11960800 w 12192000"/>
                <a:gd name="connsiteY1688" fmla="*/ 968807 h 1608850"/>
                <a:gd name="connsiteX1689" fmla="*/ 11952999 w 12192000"/>
                <a:gd name="connsiteY1689" fmla="*/ 968807 h 1608850"/>
                <a:gd name="connsiteX1690" fmla="*/ 11952999 w 12192000"/>
                <a:gd name="connsiteY1690" fmla="*/ 967645 h 1608850"/>
                <a:gd name="connsiteX1691" fmla="*/ 11952999 w 12192000"/>
                <a:gd name="connsiteY1691" fmla="*/ 959508 h 1608850"/>
                <a:gd name="connsiteX1692" fmla="*/ 11954114 w 12192000"/>
                <a:gd name="connsiteY1692" fmla="*/ 959508 h 1608850"/>
                <a:gd name="connsiteX1693" fmla="*/ 11961915 w 12192000"/>
                <a:gd name="connsiteY1693" fmla="*/ 959508 h 1608850"/>
                <a:gd name="connsiteX1694" fmla="*/ 11961915 w 12192000"/>
                <a:gd name="connsiteY1694" fmla="*/ 958637 h 1608850"/>
                <a:gd name="connsiteX1695" fmla="*/ 11961915 w 12192000"/>
                <a:gd name="connsiteY1695" fmla="*/ 952535 h 1608850"/>
                <a:gd name="connsiteX1696" fmla="*/ 11960800 w 12192000"/>
                <a:gd name="connsiteY1696" fmla="*/ 952535 h 1608850"/>
                <a:gd name="connsiteX1697" fmla="*/ 11952999 w 12192000"/>
                <a:gd name="connsiteY1697" fmla="*/ 952535 h 1608850"/>
                <a:gd name="connsiteX1698" fmla="*/ 11952999 w 12192000"/>
                <a:gd name="connsiteY1698" fmla="*/ 951372 h 1608850"/>
                <a:gd name="connsiteX1699" fmla="*/ 11952999 w 12192000"/>
                <a:gd name="connsiteY1699" fmla="*/ 943236 h 1608850"/>
                <a:gd name="connsiteX1700" fmla="*/ 11954114 w 12192000"/>
                <a:gd name="connsiteY1700" fmla="*/ 943236 h 1608850"/>
                <a:gd name="connsiteX1701" fmla="*/ 11961915 w 12192000"/>
                <a:gd name="connsiteY1701" fmla="*/ 943236 h 1608850"/>
                <a:gd name="connsiteX1702" fmla="*/ 11961915 w 12192000"/>
                <a:gd name="connsiteY1702" fmla="*/ 942074 h 1608850"/>
                <a:gd name="connsiteX1703" fmla="*/ 11961915 w 12192000"/>
                <a:gd name="connsiteY1703" fmla="*/ 933937 h 1608850"/>
                <a:gd name="connsiteX1704" fmla="*/ 11960800 w 12192000"/>
                <a:gd name="connsiteY1704" fmla="*/ 933937 h 1608850"/>
                <a:gd name="connsiteX1705" fmla="*/ 11952999 w 12192000"/>
                <a:gd name="connsiteY1705" fmla="*/ 933937 h 1608850"/>
                <a:gd name="connsiteX1706" fmla="*/ 11952999 w 12192000"/>
                <a:gd name="connsiteY1706" fmla="*/ 933066 h 1608850"/>
                <a:gd name="connsiteX1707" fmla="*/ 11952999 w 12192000"/>
                <a:gd name="connsiteY1707" fmla="*/ 926963 h 1608850"/>
                <a:gd name="connsiteX1708" fmla="*/ 11954114 w 12192000"/>
                <a:gd name="connsiteY1708" fmla="*/ 926963 h 1608850"/>
                <a:gd name="connsiteX1709" fmla="*/ 11961915 w 12192000"/>
                <a:gd name="connsiteY1709" fmla="*/ 926963 h 1608850"/>
                <a:gd name="connsiteX1710" fmla="*/ 11961915 w 12192000"/>
                <a:gd name="connsiteY1710" fmla="*/ 925801 h 1608850"/>
                <a:gd name="connsiteX1711" fmla="*/ 11961915 w 12192000"/>
                <a:gd name="connsiteY1711" fmla="*/ 917665 h 1608850"/>
                <a:gd name="connsiteX1712" fmla="*/ 11960800 w 12192000"/>
                <a:gd name="connsiteY1712" fmla="*/ 917665 h 1608850"/>
                <a:gd name="connsiteX1713" fmla="*/ 11952999 w 12192000"/>
                <a:gd name="connsiteY1713" fmla="*/ 917665 h 1608850"/>
                <a:gd name="connsiteX1714" fmla="*/ 11952999 w 12192000"/>
                <a:gd name="connsiteY1714" fmla="*/ 916503 h 1608850"/>
                <a:gd name="connsiteX1715" fmla="*/ 11952999 w 12192000"/>
                <a:gd name="connsiteY1715" fmla="*/ 908366 h 1608850"/>
                <a:gd name="connsiteX1716" fmla="*/ 11954114 w 12192000"/>
                <a:gd name="connsiteY1716" fmla="*/ 908366 h 1608850"/>
                <a:gd name="connsiteX1717" fmla="*/ 11961915 w 12192000"/>
                <a:gd name="connsiteY1717" fmla="*/ 908366 h 1608850"/>
                <a:gd name="connsiteX1718" fmla="*/ 11961915 w 12192000"/>
                <a:gd name="connsiteY1718" fmla="*/ 907204 h 1608850"/>
                <a:gd name="connsiteX1719" fmla="*/ 11961915 w 12192000"/>
                <a:gd name="connsiteY1719" fmla="*/ 899068 h 1608850"/>
                <a:gd name="connsiteX1720" fmla="*/ 11960800 w 12192000"/>
                <a:gd name="connsiteY1720" fmla="*/ 899068 h 1608850"/>
                <a:gd name="connsiteX1721" fmla="*/ 11952999 w 12192000"/>
                <a:gd name="connsiteY1721" fmla="*/ 899068 h 1608850"/>
                <a:gd name="connsiteX1722" fmla="*/ 11952999 w 12192000"/>
                <a:gd name="connsiteY1722" fmla="*/ 898196 h 1608850"/>
                <a:gd name="connsiteX1723" fmla="*/ 11952999 w 12192000"/>
                <a:gd name="connsiteY1723" fmla="*/ 892094 h 1608850"/>
                <a:gd name="connsiteX1724" fmla="*/ 11954114 w 12192000"/>
                <a:gd name="connsiteY1724" fmla="*/ 892094 h 1608850"/>
                <a:gd name="connsiteX1725" fmla="*/ 11961915 w 12192000"/>
                <a:gd name="connsiteY1725" fmla="*/ 892094 h 1608850"/>
                <a:gd name="connsiteX1726" fmla="*/ 11961915 w 12192000"/>
                <a:gd name="connsiteY1726" fmla="*/ 890931 h 1608850"/>
                <a:gd name="connsiteX1727" fmla="*/ 11961915 w 12192000"/>
                <a:gd name="connsiteY1727" fmla="*/ 882795 h 1608850"/>
                <a:gd name="connsiteX1728" fmla="*/ 11960800 w 12192000"/>
                <a:gd name="connsiteY1728" fmla="*/ 882795 h 1608850"/>
                <a:gd name="connsiteX1729" fmla="*/ 11952999 w 12192000"/>
                <a:gd name="connsiteY1729" fmla="*/ 882795 h 1608850"/>
                <a:gd name="connsiteX1730" fmla="*/ 11952999 w 12192000"/>
                <a:gd name="connsiteY1730" fmla="*/ 881633 h 1608850"/>
                <a:gd name="connsiteX1731" fmla="*/ 11952999 w 12192000"/>
                <a:gd name="connsiteY1731" fmla="*/ 873496 h 1608850"/>
                <a:gd name="connsiteX1732" fmla="*/ 11954114 w 12192000"/>
                <a:gd name="connsiteY1732" fmla="*/ 873496 h 1608850"/>
                <a:gd name="connsiteX1733" fmla="*/ 11961915 w 12192000"/>
                <a:gd name="connsiteY1733" fmla="*/ 873496 h 1608850"/>
                <a:gd name="connsiteX1734" fmla="*/ 11961915 w 12192000"/>
                <a:gd name="connsiteY1734" fmla="*/ 872625 h 1608850"/>
                <a:gd name="connsiteX1735" fmla="*/ 11961915 w 12192000"/>
                <a:gd name="connsiteY1735" fmla="*/ 866523 h 1608850"/>
                <a:gd name="connsiteX1736" fmla="*/ 11960800 w 12192000"/>
                <a:gd name="connsiteY1736" fmla="*/ 866523 h 1608850"/>
                <a:gd name="connsiteX1737" fmla="*/ 11952999 w 12192000"/>
                <a:gd name="connsiteY1737" fmla="*/ 866523 h 1608850"/>
                <a:gd name="connsiteX1738" fmla="*/ 11952999 w 12192000"/>
                <a:gd name="connsiteY1738" fmla="*/ 865360 h 1608850"/>
                <a:gd name="connsiteX1739" fmla="*/ 11952999 w 12192000"/>
                <a:gd name="connsiteY1739" fmla="*/ 857224 h 1608850"/>
                <a:gd name="connsiteX1740" fmla="*/ 11954114 w 12192000"/>
                <a:gd name="connsiteY1740" fmla="*/ 857224 h 1608850"/>
                <a:gd name="connsiteX1741" fmla="*/ 11961915 w 12192000"/>
                <a:gd name="connsiteY1741" fmla="*/ 857224 h 1608850"/>
                <a:gd name="connsiteX1742" fmla="*/ 11961915 w 12192000"/>
                <a:gd name="connsiteY1742" fmla="*/ 856062 h 1608850"/>
                <a:gd name="connsiteX1743" fmla="*/ 11961915 w 12192000"/>
                <a:gd name="connsiteY1743" fmla="*/ 847925 h 1608850"/>
                <a:gd name="connsiteX1744" fmla="*/ 11960800 w 12192000"/>
                <a:gd name="connsiteY1744" fmla="*/ 847925 h 1608850"/>
                <a:gd name="connsiteX1745" fmla="*/ 11952999 w 12192000"/>
                <a:gd name="connsiteY1745" fmla="*/ 847925 h 1608850"/>
                <a:gd name="connsiteX1746" fmla="*/ 11952999 w 12192000"/>
                <a:gd name="connsiteY1746" fmla="*/ 846763 h 1608850"/>
                <a:gd name="connsiteX1747" fmla="*/ 11952999 w 12192000"/>
                <a:gd name="connsiteY1747" fmla="*/ 838627 h 1608850"/>
                <a:gd name="connsiteX1748" fmla="*/ 11954114 w 12192000"/>
                <a:gd name="connsiteY1748" fmla="*/ 838627 h 1608850"/>
                <a:gd name="connsiteX1749" fmla="*/ 11961915 w 12192000"/>
                <a:gd name="connsiteY1749" fmla="*/ 838627 h 1608850"/>
                <a:gd name="connsiteX1750" fmla="*/ 11961915 w 12192000"/>
                <a:gd name="connsiteY1750" fmla="*/ 837755 h 1608850"/>
                <a:gd name="connsiteX1751" fmla="*/ 11961915 w 12192000"/>
                <a:gd name="connsiteY1751" fmla="*/ 831653 h 1608850"/>
                <a:gd name="connsiteX1752" fmla="*/ 11960800 w 12192000"/>
                <a:gd name="connsiteY1752" fmla="*/ 831653 h 1608850"/>
                <a:gd name="connsiteX1753" fmla="*/ 11952999 w 12192000"/>
                <a:gd name="connsiteY1753" fmla="*/ 831653 h 1608850"/>
                <a:gd name="connsiteX1754" fmla="*/ 11952999 w 12192000"/>
                <a:gd name="connsiteY1754" fmla="*/ 830491 h 1608850"/>
                <a:gd name="connsiteX1755" fmla="*/ 11952999 w 12192000"/>
                <a:gd name="connsiteY1755" fmla="*/ 822354 h 1608850"/>
                <a:gd name="connsiteX1756" fmla="*/ 11954114 w 12192000"/>
                <a:gd name="connsiteY1756" fmla="*/ 822354 h 1608850"/>
                <a:gd name="connsiteX1757" fmla="*/ 11961915 w 12192000"/>
                <a:gd name="connsiteY1757" fmla="*/ 822354 h 1608850"/>
                <a:gd name="connsiteX1758" fmla="*/ 11961915 w 12192000"/>
                <a:gd name="connsiteY1758" fmla="*/ 821192 h 1608850"/>
                <a:gd name="connsiteX1759" fmla="*/ 11961915 w 12192000"/>
                <a:gd name="connsiteY1759" fmla="*/ 813056 h 1608850"/>
                <a:gd name="connsiteX1760" fmla="*/ 11960800 w 12192000"/>
                <a:gd name="connsiteY1760" fmla="*/ 813056 h 1608850"/>
                <a:gd name="connsiteX1761" fmla="*/ 11952999 w 12192000"/>
                <a:gd name="connsiteY1761" fmla="*/ 813056 h 1608850"/>
                <a:gd name="connsiteX1762" fmla="*/ 11952999 w 12192000"/>
                <a:gd name="connsiteY1762" fmla="*/ 811893 h 1608850"/>
                <a:gd name="connsiteX1763" fmla="*/ 11952999 w 12192000"/>
                <a:gd name="connsiteY1763" fmla="*/ 803757 h 1608850"/>
                <a:gd name="connsiteX1764" fmla="*/ 11954114 w 12192000"/>
                <a:gd name="connsiteY1764" fmla="*/ 803757 h 1608850"/>
                <a:gd name="connsiteX1765" fmla="*/ 11961915 w 12192000"/>
                <a:gd name="connsiteY1765" fmla="*/ 803757 h 1608850"/>
                <a:gd name="connsiteX1766" fmla="*/ 11961915 w 12192000"/>
                <a:gd name="connsiteY1766" fmla="*/ 802885 h 1608850"/>
                <a:gd name="connsiteX1767" fmla="*/ 11961915 w 12192000"/>
                <a:gd name="connsiteY1767" fmla="*/ 796783 h 1608850"/>
                <a:gd name="connsiteX1768" fmla="*/ 11960800 w 12192000"/>
                <a:gd name="connsiteY1768" fmla="*/ 796783 h 1608850"/>
                <a:gd name="connsiteX1769" fmla="*/ 11952999 w 12192000"/>
                <a:gd name="connsiteY1769" fmla="*/ 796783 h 1608850"/>
                <a:gd name="connsiteX1770" fmla="*/ 11952999 w 12192000"/>
                <a:gd name="connsiteY1770" fmla="*/ 795621 h 1608850"/>
                <a:gd name="connsiteX1771" fmla="*/ 11952999 w 12192000"/>
                <a:gd name="connsiteY1771" fmla="*/ 787484 h 1608850"/>
                <a:gd name="connsiteX1772" fmla="*/ 11954114 w 12192000"/>
                <a:gd name="connsiteY1772" fmla="*/ 787484 h 1608850"/>
                <a:gd name="connsiteX1773" fmla="*/ 11961915 w 12192000"/>
                <a:gd name="connsiteY1773" fmla="*/ 787484 h 1608850"/>
                <a:gd name="connsiteX1774" fmla="*/ 11960800 w 12192000"/>
                <a:gd name="connsiteY1774" fmla="*/ 785741 h 1608850"/>
                <a:gd name="connsiteX1775" fmla="*/ 11952999 w 12192000"/>
                <a:gd name="connsiteY1775" fmla="*/ 773537 h 1608850"/>
                <a:gd name="connsiteX1776" fmla="*/ 11952999 w 12192000"/>
                <a:gd name="connsiteY1776" fmla="*/ 736342 h 1608850"/>
                <a:gd name="connsiteX1777" fmla="*/ 12102343 w 12192000"/>
                <a:gd name="connsiteY1777" fmla="*/ 736342 h 1608850"/>
                <a:gd name="connsiteX1778" fmla="*/ 12115716 w 12192000"/>
                <a:gd name="connsiteY1778" fmla="*/ 757264 h 1608850"/>
                <a:gd name="connsiteX1779" fmla="*/ 12115716 w 12192000"/>
                <a:gd name="connsiteY1779" fmla="*/ 803757 h 1608850"/>
                <a:gd name="connsiteX1780" fmla="*/ 12114602 w 12192000"/>
                <a:gd name="connsiteY1780" fmla="*/ 803757 h 1608850"/>
                <a:gd name="connsiteX1781" fmla="*/ 12106800 w 12192000"/>
                <a:gd name="connsiteY1781" fmla="*/ 803757 h 1608850"/>
                <a:gd name="connsiteX1782" fmla="*/ 12106800 w 12192000"/>
                <a:gd name="connsiteY1782" fmla="*/ 804919 h 1608850"/>
                <a:gd name="connsiteX1783" fmla="*/ 12106800 w 12192000"/>
                <a:gd name="connsiteY1783" fmla="*/ 813056 h 1608850"/>
                <a:gd name="connsiteX1784" fmla="*/ 12107915 w 12192000"/>
                <a:gd name="connsiteY1784" fmla="*/ 813056 h 1608850"/>
                <a:gd name="connsiteX1785" fmla="*/ 12115716 w 12192000"/>
                <a:gd name="connsiteY1785" fmla="*/ 813056 h 1608850"/>
                <a:gd name="connsiteX1786" fmla="*/ 12115716 w 12192000"/>
                <a:gd name="connsiteY1786" fmla="*/ 814218 h 1608850"/>
                <a:gd name="connsiteX1787" fmla="*/ 12115716 w 12192000"/>
                <a:gd name="connsiteY1787" fmla="*/ 822354 h 1608850"/>
                <a:gd name="connsiteX1788" fmla="*/ 12114602 w 12192000"/>
                <a:gd name="connsiteY1788" fmla="*/ 822354 h 1608850"/>
                <a:gd name="connsiteX1789" fmla="*/ 12106800 w 12192000"/>
                <a:gd name="connsiteY1789" fmla="*/ 822354 h 1608850"/>
                <a:gd name="connsiteX1790" fmla="*/ 12106800 w 12192000"/>
                <a:gd name="connsiteY1790" fmla="*/ 823516 h 1608850"/>
                <a:gd name="connsiteX1791" fmla="*/ 12106800 w 12192000"/>
                <a:gd name="connsiteY1791" fmla="*/ 831653 h 1608850"/>
                <a:gd name="connsiteX1792" fmla="*/ 12107915 w 12192000"/>
                <a:gd name="connsiteY1792" fmla="*/ 831653 h 1608850"/>
                <a:gd name="connsiteX1793" fmla="*/ 12115716 w 12192000"/>
                <a:gd name="connsiteY1793" fmla="*/ 831653 h 1608850"/>
                <a:gd name="connsiteX1794" fmla="*/ 12115716 w 12192000"/>
                <a:gd name="connsiteY1794" fmla="*/ 832525 h 1608850"/>
                <a:gd name="connsiteX1795" fmla="*/ 12115716 w 12192000"/>
                <a:gd name="connsiteY1795" fmla="*/ 838627 h 1608850"/>
                <a:gd name="connsiteX1796" fmla="*/ 12114602 w 12192000"/>
                <a:gd name="connsiteY1796" fmla="*/ 838627 h 1608850"/>
                <a:gd name="connsiteX1797" fmla="*/ 12106800 w 12192000"/>
                <a:gd name="connsiteY1797" fmla="*/ 838627 h 1608850"/>
                <a:gd name="connsiteX1798" fmla="*/ 12106800 w 12192000"/>
                <a:gd name="connsiteY1798" fmla="*/ 839789 h 1608850"/>
                <a:gd name="connsiteX1799" fmla="*/ 12106800 w 12192000"/>
                <a:gd name="connsiteY1799" fmla="*/ 847925 h 1608850"/>
                <a:gd name="connsiteX1800" fmla="*/ 12107915 w 12192000"/>
                <a:gd name="connsiteY1800" fmla="*/ 847925 h 1608850"/>
                <a:gd name="connsiteX1801" fmla="*/ 12115716 w 12192000"/>
                <a:gd name="connsiteY1801" fmla="*/ 847925 h 1608850"/>
                <a:gd name="connsiteX1802" fmla="*/ 12115716 w 12192000"/>
                <a:gd name="connsiteY1802" fmla="*/ 849088 h 1608850"/>
                <a:gd name="connsiteX1803" fmla="*/ 12115716 w 12192000"/>
                <a:gd name="connsiteY1803" fmla="*/ 857224 h 1608850"/>
                <a:gd name="connsiteX1804" fmla="*/ 12114602 w 12192000"/>
                <a:gd name="connsiteY1804" fmla="*/ 857224 h 1608850"/>
                <a:gd name="connsiteX1805" fmla="*/ 12106800 w 12192000"/>
                <a:gd name="connsiteY1805" fmla="*/ 857224 h 1608850"/>
                <a:gd name="connsiteX1806" fmla="*/ 12106800 w 12192000"/>
                <a:gd name="connsiteY1806" fmla="*/ 858386 h 1608850"/>
                <a:gd name="connsiteX1807" fmla="*/ 12106800 w 12192000"/>
                <a:gd name="connsiteY1807" fmla="*/ 866523 h 1608850"/>
                <a:gd name="connsiteX1808" fmla="*/ 12107915 w 12192000"/>
                <a:gd name="connsiteY1808" fmla="*/ 866523 h 1608850"/>
                <a:gd name="connsiteX1809" fmla="*/ 12115716 w 12192000"/>
                <a:gd name="connsiteY1809" fmla="*/ 866523 h 1608850"/>
                <a:gd name="connsiteX1810" fmla="*/ 12115716 w 12192000"/>
                <a:gd name="connsiteY1810" fmla="*/ 867394 h 1608850"/>
                <a:gd name="connsiteX1811" fmla="*/ 12115716 w 12192000"/>
                <a:gd name="connsiteY1811" fmla="*/ 873496 h 1608850"/>
                <a:gd name="connsiteX1812" fmla="*/ 12114602 w 12192000"/>
                <a:gd name="connsiteY1812" fmla="*/ 873496 h 1608850"/>
                <a:gd name="connsiteX1813" fmla="*/ 12106800 w 12192000"/>
                <a:gd name="connsiteY1813" fmla="*/ 873496 h 1608850"/>
                <a:gd name="connsiteX1814" fmla="*/ 12106800 w 12192000"/>
                <a:gd name="connsiteY1814" fmla="*/ 874659 h 1608850"/>
                <a:gd name="connsiteX1815" fmla="*/ 12106800 w 12192000"/>
                <a:gd name="connsiteY1815" fmla="*/ 882795 h 1608850"/>
                <a:gd name="connsiteX1816" fmla="*/ 12107915 w 12192000"/>
                <a:gd name="connsiteY1816" fmla="*/ 882795 h 1608850"/>
                <a:gd name="connsiteX1817" fmla="*/ 12115716 w 12192000"/>
                <a:gd name="connsiteY1817" fmla="*/ 882795 h 1608850"/>
                <a:gd name="connsiteX1818" fmla="*/ 12115716 w 12192000"/>
                <a:gd name="connsiteY1818" fmla="*/ 883957 h 1608850"/>
                <a:gd name="connsiteX1819" fmla="*/ 12115716 w 12192000"/>
                <a:gd name="connsiteY1819" fmla="*/ 892094 h 1608850"/>
                <a:gd name="connsiteX1820" fmla="*/ 12114602 w 12192000"/>
                <a:gd name="connsiteY1820" fmla="*/ 892094 h 1608850"/>
                <a:gd name="connsiteX1821" fmla="*/ 12106800 w 12192000"/>
                <a:gd name="connsiteY1821" fmla="*/ 892094 h 1608850"/>
                <a:gd name="connsiteX1822" fmla="*/ 12106800 w 12192000"/>
                <a:gd name="connsiteY1822" fmla="*/ 892965 h 1608850"/>
                <a:gd name="connsiteX1823" fmla="*/ 12106800 w 12192000"/>
                <a:gd name="connsiteY1823" fmla="*/ 899068 h 1608850"/>
                <a:gd name="connsiteX1824" fmla="*/ 12107915 w 12192000"/>
                <a:gd name="connsiteY1824" fmla="*/ 899068 h 1608850"/>
                <a:gd name="connsiteX1825" fmla="*/ 12115716 w 12192000"/>
                <a:gd name="connsiteY1825" fmla="*/ 899068 h 1608850"/>
                <a:gd name="connsiteX1826" fmla="*/ 12115716 w 12192000"/>
                <a:gd name="connsiteY1826" fmla="*/ 900230 h 1608850"/>
                <a:gd name="connsiteX1827" fmla="*/ 12115716 w 12192000"/>
                <a:gd name="connsiteY1827" fmla="*/ 908366 h 1608850"/>
                <a:gd name="connsiteX1828" fmla="*/ 12114602 w 12192000"/>
                <a:gd name="connsiteY1828" fmla="*/ 908366 h 1608850"/>
                <a:gd name="connsiteX1829" fmla="*/ 12106800 w 12192000"/>
                <a:gd name="connsiteY1829" fmla="*/ 908366 h 1608850"/>
                <a:gd name="connsiteX1830" fmla="*/ 12106800 w 12192000"/>
                <a:gd name="connsiteY1830" fmla="*/ 909528 h 1608850"/>
                <a:gd name="connsiteX1831" fmla="*/ 12106800 w 12192000"/>
                <a:gd name="connsiteY1831" fmla="*/ 917665 h 1608850"/>
                <a:gd name="connsiteX1832" fmla="*/ 12107915 w 12192000"/>
                <a:gd name="connsiteY1832" fmla="*/ 917665 h 1608850"/>
                <a:gd name="connsiteX1833" fmla="*/ 12115716 w 12192000"/>
                <a:gd name="connsiteY1833" fmla="*/ 917665 h 1608850"/>
                <a:gd name="connsiteX1834" fmla="*/ 12115716 w 12192000"/>
                <a:gd name="connsiteY1834" fmla="*/ 918827 h 1608850"/>
                <a:gd name="connsiteX1835" fmla="*/ 12115716 w 12192000"/>
                <a:gd name="connsiteY1835" fmla="*/ 926963 h 1608850"/>
                <a:gd name="connsiteX1836" fmla="*/ 12114602 w 12192000"/>
                <a:gd name="connsiteY1836" fmla="*/ 926963 h 1608850"/>
                <a:gd name="connsiteX1837" fmla="*/ 12106800 w 12192000"/>
                <a:gd name="connsiteY1837" fmla="*/ 926963 h 1608850"/>
                <a:gd name="connsiteX1838" fmla="*/ 12106800 w 12192000"/>
                <a:gd name="connsiteY1838" fmla="*/ 927835 h 1608850"/>
                <a:gd name="connsiteX1839" fmla="*/ 12106800 w 12192000"/>
                <a:gd name="connsiteY1839" fmla="*/ 933937 h 1608850"/>
                <a:gd name="connsiteX1840" fmla="*/ 12107915 w 12192000"/>
                <a:gd name="connsiteY1840" fmla="*/ 933937 h 1608850"/>
                <a:gd name="connsiteX1841" fmla="*/ 12115716 w 12192000"/>
                <a:gd name="connsiteY1841" fmla="*/ 933937 h 1608850"/>
                <a:gd name="connsiteX1842" fmla="*/ 12115716 w 12192000"/>
                <a:gd name="connsiteY1842" fmla="*/ 935100 h 1608850"/>
                <a:gd name="connsiteX1843" fmla="*/ 12115716 w 12192000"/>
                <a:gd name="connsiteY1843" fmla="*/ 943236 h 1608850"/>
                <a:gd name="connsiteX1844" fmla="*/ 12114602 w 12192000"/>
                <a:gd name="connsiteY1844" fmla="*/ 943236 h 1608850"/>
                <a:gd name="connsiteX1845" fmla="*/ 12106800 w 12192000"/>
                <a:gd name="connsiteY1845" fmla="*/ 943236 h 1608850"/>
                <a:gd name="connsiteX1846" fmla="*/ 12106800 w 12192000"/>
                <a:gd name="connsiteY1846" fmla="*/ 944398 h 1608850"/>
                <a:gd name="connsiteX1847" fmla="*/ 12106800 w 12192000"/>
                <a:gd name="connsiteY1847" fmla="*/ 952535 h 1608850"/>
                <a:gd name="connsiteX1848" fmla="*/ 12107915 w 12192000"/>
                <a:gd name="connsiteY1848" fmla="*/ 952535 h 1608850"/>
                <a:gd name="connsiteX1849" fmla="*/ 12115716 w 12192000"/>
                <a:gd name="connsiteY1849" fmla="*/ 952535 h 1608850"/>
                <a:gd name="connsiteX1850" fmla="*/ 12115716 w 12192000"/>
                <a:gd name="connsiteY1850" fmla="*/ 953406 h 1608850"/>
                <a:gd name="connsiteX1851" fmla="*/ 12115716 w 12192000"/>
                <a:gd name="connsiteY1851" fmla="*/ 959508 h 1608850"/>
                <a:gd name="connsiteX1852" fmla="*/ 12114602 w 12192000"/>
                <a:gd name="connsiteY1852" fmla="*/ 959508 h 1608850"/>
                <a:gd name="connsiteX1853" fmla="*/ 12106800 w 12192000"/>
                <a:gd name="connsiteY1853" fmla="*/ 959508 h 1608850"/>
                <a:gd name="connsiteX1854" fmla="*/ 12106800 w 12192000"/>
                <a:gd name="connsiteY1854" fmla="*/ 960671 h 1608850"/>
                <a:gd name="connsiteX1855" fmla="*/ 12106800 w 12192000"/>
                <a:gd name="connsiteY1855" fmla="*/ 968807 h 1608850"/>
                <a:gd name="connsiteX1856" fmla="*/ 12107915 w 12192000"/>
                <a:gd name="connsiteY1856" fmla="*/ 968807 h 1608850"/>
                <a:gd name="connsiteX1857" fmla="*/ 12115716 w 12192000"/>
                <a:gd name="connsiteY1857" fmla="*/ 968807 h 1608850"/>
                <a:gd name="connsiteX1858" fmla="*/ 12115716 w 12192000"/>
                <a:gd name="connsiteY1858" fmla="*/ 969969 h 1608850"/>
                <a:gd name="connsiteX1859" fmla="*/ 12115716 w 12192000"/>
                <a:gd name="connsiteY1859" fmla="*/ 978106 h 1608850"/>
                <a:gd name="connsiteX1860" fmla="*/ 12114602 w 12192000"/>
                <a:gd name="connsiteY1860" fmla="*/ 978106 h 1608850"/>
                <a:gd name="connsiteX1861" fmla="*/ 12106800 w 12192000"/>
                <a:gd name="connsiteY1861" fmla="*/ 978106 h 1608850"/>
                <a:gd name="connsiteX1862" fmla="*/ 12106800 w 12192000"/>
                <a:gd name="connsiteY1862" fmla="*/ 979268 h 1608850"/>
                <a:gd name="connsiteX1863" fmla="*/ 12106800 w 12192000"/>
                <a:gd name="connsiteY1863" fmla="*/ 987404 h 1608850"/>
                <a:gd name="connsiteX1864" fmla="*/ 12107915 w 12192000"/>
                <a:gd name="connsiteY1864" fmla="*/ 987404 h 1608850"/>
                <a:gd name="connsiteX1865" fmla="*/ 12115716 w 12192000"/>
                <a:gd name="connsiteY1865" fmla="*/ 987404 h 1608850"/>
                <a:gd name="connsiteX1866" fmla="*/ 12115716 w 12192000"/>
                <a:gd name="connsiteY1866" fmla="*/ 988276 h 1608850"/>
                <a:gd name="connsiteX1867" fmla="*/ 12115716 w 12192000"/>
                <a:gd name="connsiteY1867" fmla="*/ 994378 h 1608850"/>
                <a:gd name="connsiteX1868" fmla="*/ 12114602 w 12192000"/>
                <a:gd name="connsiteY1868" fmla="*/ 994378 h 1608850"/>
                <a:gd name="connsiteX1869" fmla="*/ 12106800 w 12192000"/>
                <a:gd name="connsiteY1869" fmla="*/ 994378 h 1608850"/>
                <a:gd name="connsiteX1870" fmla="*/ 12106800 w 12192000"/>
                <a:gd name="connsiteY1870" fmla="*/ 995540 h 1608850"/>
                <a:gd name="connsiteX1871" fmla="*/ 12106800 w 12192000"/>
                <a:gd name="connsiteY1871" fmla="*/ 1003677 h 1608850"/>
                <a:gd name="connsiteX1872" fmla="*/ 12131319 w 12192000"/>
                <a:gd name="connsiteY1872" fmla="*/ 1024599 h 1608850"/>
                <a:gd name="connsiteX1873" fmla="*/ 12130206 w 12192000"/>
                <a:gd name="connsiteY1873" fmla="*/ 1029248 h 1608850"/>
                <a:gd name="connsiteX1874" fmla="*/ 12122403 w 12192000"/>
                <a:gd name="connsiteY1874" fmla="*/ 1029248 h 1608850"/>
                <a:gd name="connsiteX1875" fmla="*/ 12122403 w 12192000"/>
                <a:gd name="connsiteY1875" fmla="*/ 1040036 h 1608850"/>
                <a:gd name="connsiteX1876" fmla="*/ 12122403 w 12192000"/>
                <a:gd name="connsiteY1876" fmla="*/ 1046874 h 1608850"/>
                <a:gd name="connsiteX1877" fmla="*/ 12131319 w 12192000"/>
                <a:gd name="connsiteY1877" fmla="*/ 1046874 h 1608850"/>
                <a:gd name="connsiteX1878" fmla="*/ 12131319 w 12192000"/>
                <a:gd name="connsiteY1878" fmla="*/ 1043196 h 1608850"/>
                <a:gd name="connsiteX1879" fmla="*/ 12132434 w 12192000"/>
                <a:gd name="connsiteY1879" fmla="*/ 1042615 h 1608850"/>
                <a:gd name="connsiteX1880" fmla="*/ 12140235 w 12192000"/>
                <a:gd name="connsiteY1880" fmla="*/ 1038547 h 1608850"/>
                <a:gd name="connsiteX1881" fmla="*/ 12142186 w 12192000"/>
                <a:gd name="connsiteY1881" fmla="*/ 1038547 h 1608850"/>
                <a:gd name="connsiteX1882" fmla="*/ 12155839 w 12192000"/>
                <a:gd name="connsiteY1882" fmla="*/ 1038547 h 1608850"/>
                <a:gd name="connsiteX1883" fmla="*/ 12155839 w 12192000"/>
                <a:gd name="connsiteY1883" fmla="*/ 1039709 h 1608850"/>
                <a:gd name="connsiteX1884" fmla="*/ 12155839 w 12192000"/>
                <a:gd name="connsiteY1884" fmla="*/ 1046874 h 1608850"/>
                <a:gd name="connsiteX1885" fmla="*/ 12192000 w 12192000"/>
                <a:gd name="connsiteY1885" fmla="*/ 1046874 h 1608850"/>
                <a:gd name="connsiteX1886" fmla="*/ 12192000 w 12192000"/>
                <a:gd name="connsiteY1886" fmla="*/ 1070905 h 1608850"/>
                <a:gd name="connsiteX1887" fmla="*/ 12192000 w 12192000"/>
                <a:gd name="connsiteY1887" fmla="*/ 1121663 h 1608850"/>
                <a:gd name="connsiteX1888" fmla="*/ 12192000 w 12192000"/>
                <a:gd name="connsiteY1888" fmla="*/ 1608850 h 1608850"/>
                <a:gd name="connsiteX1889" fmla="*/ 0 w 12192000"/>
                <a:gd name="connsiteY1889" fmla="*/ 1608850 h 1608850"/>
                <a:gd name="connsiteX1890" fmla="*/ 0 w 12192000"/>
                <a:gd name="connsiteY1890" fmla="*/ 1046874 h 1608850"/>
                <a:gd name="connsiteX1891" fmla="*/ 65773 w 12192000"/>
                <a:gd name="connsiteY1891" fmla="*/ 1046874 h 1608850"/>
                <a:gd name="connsiteX1892" fmla="*/ 82231 w 12192000"/>
                <a:gd name="connsiteY1892" fmla="*/ 1045519 h 1608850"/>
                <a:gd name="connsiteX1893" fmla="*/ 82231 w 12192000"/>
                <a:gd name="connsiteY1893" fmla="*/ 1012974 h 1608850"/>
                <a:gd name="connsiteX1894" fmla="*/ 126811 w 12192000"/>
                <a:gd name="connsiteY1894" fmla="*/ 1012974 h 1608850"/>
                <a:gd name="connsiteX1895" fmla="*/ 126811 w 12192000"/>
                <a:gd name="connsiteY1895" fmla="*/ 994377 h 1608850"/>
                <a:gd name="connsiteX1896" fmla="*/ 220430 w 12192000"/>
                <a:gd name="connsiteY1896" fmla="*/ 994377 h 1608850"/>
                <a:gd name="connsiteX1897" fmla="*/ 220430 w 12192000"/>
                <a:gd name="connsiteY1897" fmla="*/ 1006000 h 1608850"/>
                <a:gd name="connsiteX1898" fmla="*/ 280612 w 12192000"/>
                <a:gd name="connsiteY1898" fmla="*/ 1006000 h 1608850"/>
                <a:gd name="connsiteX1899" fmla="*/ 280612 w 12192000"/>
                <a:gd name="connsiteY1899" fmla="*/ 1012974 h 1608850"/>
                <a:gd name="connsiteX1900" fmla="*/ 298444 w 12192000"/>
                <a:gd name="connsiteY1900" fmla="*/ 1012974 h 1608850"/>
                <a:gd name="connsiteX1901" fmla="*/ 298444 w 12192000"/>
                <a:gd name="connsiteY1901" fmla="*/ 1019948 h 1608850"/>
                <a:gd name="connsiteX1902" fmla="*/ 314048 w 12192000"/>
                <a:gd name="connsiteY1902" fmla="*/ 1019948 h 1608850"/>
                <a:gd name="connsiteX1903" fmla="*/ 314048 w 12192000"/>
                <a:gd name="connsiteY1903" fmla="*/ 915339 h 1608850"/>
                <a:gd name="connsiteX1904" fmla="*/ 360858 w 12192000"/>
                <a:gd name="connsiteY1904" fmla="*/ 901391 h 1608850"/>
                <a:gd name="connsiteX1905" fmla="*/ 447789 w 12192000"/>
                <a:gd name="connsiteY1905" fmla="*/ 901391 h 1608850"/>
                <a:gd name="connsiteX1906" fmla="*/ 447789 w 12192000"/>
                <a:gd name="connsiteY1906" fmla="*/ 734017 h 1608850"/>
                <a:gd name="connsiteX1907" fmla="*/ 472308 w 12192000"/>
                <a:gd name="connsiteY1907" fmla="*/ 722393 h 1608850"/>
                <a:gd name="connsiteX1908" fmla="*/ 579301 w 12192000"/>
                <a:gd name="connsiteY1908" fmla="*/ 703796 h 1608850"/>
                <a:gd name="connsiteX1909" fmla="*/ 617194 w 12192000"/>
                <a:gd name="connsiteY1909" fmla="*/ 715419 h 1608850"/>
                <a:gd name="connsiteX1910" fmla="*/ 623881 w 12192000"/>
                <a:gd name="connsiteY1910" fmla="*/ 722393 h 1608850"/>
                <a:gd name="connsiteX1911" fmla="*/ 623881 w 12192000"/>
                <a:gd name="connsiteY1911" fmla="*/ 1033896 h 1608850"/>
                <a:gd name="connsiteX1912" fmla="*/ 639484 w 12192000"/>
                <a:gd name="connsiteY1912" fmla="*/ 1033896 h 1608850"/>
                <a:gd name="connsiteX1913" fmla="*/ 639484 w 12192000"/>
                <a:gd name="connsiteY1913" fmla="*/ 908365 h 1608850"/>
                <a:gd name="connsiteX1914" fmla="*/ 652858 w 12192000"/>
                <a:gd name="connsiteY1914" fmla="*/ 908365 h 1608850"/>
                <a:gd name="connsiteX1915" fmla="*/ 652858 w 12192000"/>
                <a:gd name="connsiteY1915" fmla="*/ 896742 h 1608850"/>
                <a:gd name="connsiteX1916" fmla="*/ 666232 w 12192000"/>
                <a:gd name="connsiteY1916" fmla="*/ 889768 h 1608850"/>
                <a:gd name="connsiteX1917" fmla="*/ 677377 w 12192000"/>
                <a:gd name="connsiteY1917" fmla="*/ 889768 h 1608850"/>
                <a:gd name="connsiteX1918" fmla="*/ 677377 w 12192000"/>
                <a:gd name="connsiteY1918" fmla="*/ 878145 h 1608850"/>
                <a:gd name="connsiteX1919" fmla="*/ 686293 w 12192000"/>
                <a:gd name="connsiteY1919" fmla="*/ 871171 h 1608850"/>
                <a:gd name="connsiteX1920" fmla="*/ 708584 w 12192000"/>
                <a:gd name="connsiteY1920" fmla="*/ 871171 h 1608850"/>
                <a:gd name="connsiteX1921" fmla="*/ 708584 w 12192000"/>
                <a:gd name="connsiteY1921" fmla="*/ 908365 h 1608850"/>
                <a:gd name="connsiteX1922" fmla="*/ 755393 w 12192000"/>
                <a:gd name="connsiteY1922" fmla="*/ 908365 h 1608850"/>
                <a:gd name="connsiteX1923" fmla="*/ 755393 w 12192000"/>
                <a:gd name="connsiteY1923" fmla="*/ 1038546 h 1608850"/>
                <a:gd name="connsiteX1924" fmla="*/ 773225 w 12192000"/>
                <a:gd name="connsiteY1924" fmla="*/ 1038546 h 1608850"/>
                <a:gd name="connsiteX1925" fmla="*/ 791057 w 12192000"/>
                <a:gd name="connsiteY1925" fmla="*/ 1031572 h 1608850"/>
                <a:gd name="connsiteX1926" fmla="*/ 791057 w 12192000"/>
                <a:gd name="connsiteY1926" fmla="*/ 1022273 h 1608850"/>
                <a:gd name="connsiteX1927" fmla="*/ 784370 w 12192000"/>
                <a:gd name="connsiteY1927" fmla="*/ 1019948 h 1608850"/>
                <a:gd name="connsiteX1928" fmla="*/ 784370 w 12192000"/>
                <a:gd name="connsiteY1928" fmla="*/ 1012974 h 1608850"/>
                <a:gd name="connsiteX1929" fmla="*/ 791057 w 12192000"/>
                <a:gd name="connsiteY1929" fmla="*/ 1008325 h 1608850"/>
                <a:gd name="connsiteX1930" fmla="*/ 791057 w 12192000"/>
                <a:gd name="connsiteY1930" fmla="*/ 957183 h 1608850"/>
                <a:gd name="connsiteX1931" fmla="*/ 784370 w 12192000"/>
                <a:gd name="connsiteY1931" fmla="*/ 954858 h 1608850"/>
                <a:gd name="connsiteX1932" fmla="*/ 784370 w 12192000"/>
                <a:gd name="connsiteY1932" fmla="*/ 947884 h 1608850"/>
                <a:gd name="connsiteX1933" fmla="*/ 791057 w 12192000"/>
                <a:gd name="connsiteY1933" fmla="*/ 943235 h 1608850"/>
                <a:gd name="connsiteX1934" fmla="*/ 795515 w 12192000"/>
                <a:gd name="connsiteY1934" fmla="*/ 938586 h 1608850"/>
                <a:gd name="connsiteX1935" fmla="*/ 795515 w 12192000"/>
                <a:gd name="connsiteY1935" fmla="*/ 929287 h 1608850"/>
                <a:gd name="connsiteX1936" fmla="*/ 791057 w 12192000"/>
                <a:gd name="connsiteY1936" fmla="*/ 929287 h 1608850"/>
                <a:gd name="connsiteX1937" fmla="*/ 791057 w 12192000"/>
                <a:gd name="connsiteY1937" fmla="*/ 922313 h 1608850"/>
                <a:gd name="connsiteX1938" fmla="*/ 797744 w 12192000"/>
                <a:gd name="connsiteY1938" fmla="*/ 917664 h 1608850"/>
                <a:gd name="connsiteX1939" fmla="*/ 833408 w 12192000"/>
                <a:gd name="connsiteY1939" fmla="*/ 852574 h 1608850"/>
                <a:gd name="connsiteX1940" fmla="*/ 828950 w 12192000"/>
                <a:gd name="connsiteY1940" fmla="*/ 850249 h 1608850"/>
                <a:gd name="connsiteX1941" fmla="*/ 828950 w 12192000"/>
                <a:gd name="connsiteY1941" fmla="*/ 843275 h 1608850"/>
                <a:gd name="connsiteX1942" fmla="*/ 835637 w 12192000"/>
                <a:gd name="connsiteY1942" fmla="*/ 840950 h 1608850"/>
                <a:gd name="connsiteX1943" fmla="*/ 835637 w 12192000"/>
                <a:gd name="connsiteY1943" fmla="*/ 831652 h 1608850"/>
                <a:gd name="connsiteX1944" fmla="*/ 840095 w 12192000"/>
                <a:gd name="connsiteY1944" fmla="*/ 831652 h 1608850"/>
                <a:gd name="connsiteX1945" fmla="*/ 840095 w 12192000"/>
                <a:gd name="connsiteY1945" fmla="*/ 810730 h 1608850"/>
                <a:gd name="connsiteX1946" fmla="*/ 835637 w 12192000"/>
                <a:gd name="connsiteY1946" fmla="*/ 810730 h 1608850"/>
                <a:gd name="connsiteX1947" fmla="*/ 835637 w 12192000"/>
                <a:gd name="connsiteY1947" fmla="*/ 806081 h 1608850"/>
                <a:gd name="connsiteX1948" fmla="*/ 840095 w 12192000"/>
                <a:gd name="connsiteY1948" fmla="*/ 803756 h 1608850"/>
                <a:gd name="connsiteX1949" fmla="*/ 851240 w 12192000"/>
                <a:gd name="connsiteY1949" fmla="*/ 787483 h 1608850"/>
                <a:gd name="connsiteX1950" fmla="*/ 853469 w 12192000"/>
                <a:gd name="connsiteY1950" fmla="*/ 778185 h 1608850"/>
                <a:gd name="connsiteX1951" fmla="*/ 853469 w 12192000"/>
                <a:gd name="connsiteY1951" fmla="*/ 752614 h 1608850"/>
                <a:gd name="connsiteX1952" fmla="*/ 853748 w 12192000"/>
                <a:gd name="connsiteY1952" fmla="*/ 751742 h 1608850"/>
                <a:gd name="connsiteX1953" fmla="*/ 855698 w 12192000"/>
                <a:gd name="connsiteY1953" fmla="*/ 745640 h 1608850"/>
                <a:gd name="connsiteX1954" fmla="*/ 855977 w 12192000"/>
                <a:gd name="connsiteY1954" fmla="*/ 746512 h 1608850"/>
                <a:gd name="connsiteX1955" fmla="*/ 857927 w 12192000"/>
                <a:gd name="connsiteY1955" fmla="*/ 752614 h 1608850"/>
                <a:gd name="connsiteX1956" fmla="*/ 860156 w 12192000"/>
                <a:gd name="connsiteY1956" fmla="*/ 778185 h 1608850"/>
                <a:gd name="connsiteX1957" fmla="*/ 860156 w 12192000"/>
                <a:gd name="connsiteY1957" fmla="*/ 785159 h 1608850"/>
                <a:gd name="connsiteX1958" fmla="*/ 871302 w 12192000"/>
                <a:gd name="connsiteY1958" fmla="*/ 803756 h 1608850"/>
                <a:gd name="connsiteX1959" fmla="*/ 875760 w 12192000"/>
                <a:gd name="connsiteY1959" fmla="*/ 806081 h 1608850"/>
                <a:gd name="connsiteX1960" fmla="*/ 875760 w 12192000"/>
                <a:gd name="connsiteY1960" fmla="*/ 810730 h 1608850"/>
                <a:gd name="connsiteX1961" fmla="*/ 873531 w 12192000"/>
                <a:gd name="connsiteY1961" fmla="*/ 831652 h 1608850"/>
                <a:gd name="connsiteX1962" fmla="*/ 877989 w 12192000"/>
                <a:gd name="connsiteY1962" fmla="*/ 840950 h 1608850"/>
                <a:gd name="connsiteX1963" fmla="*/ 882447 w 12192000"/>
                <a:gd name="connsiteY1963" fmla="*/ 843275 h 1608850"/>
                <a:gd name="connsiteX1964" fmla="*/ 882447 w 12192000"/>
                <a:gd name="connsiteY1964" fmla="*/ 850249 h 1608850"/>
                <a:gd name="connsiteX1965" fmla="*/ 877989 w 12192000"/>
                <a:gd name="connsiteY1965" fmla="*/ 852574 h 1608850"/>
                <a:gd name="connsiteX1966" fmla="*/ 904180 w 12192000"/>
                <a:gd name="connsiteY1966" fmla="*/ 879888 h 1608850"/>
                <a:gd name="connsiteX1967" fmla="*/ 913070 w 12192000"/>
                <a:gd name="connsiteY1967" fmla="*/ 915339 h 1608850"/>
                <a:gd name="connsiteX1968" fmla="*/ 944859 w 12192000"/>
                <a:gd name="connsiteY1968" fmla="*/ 915339 h 1608850"/>
                <a:gd name="connsiteX1969" fmla="*/ 944859 w 12192000"/>
                <a:gd name="connsiteY1969" fmla="*/ 886329 h 1608850"/>
                <a:gd name="connsiteX1970" fmla="*/ 939475 w 12192000"/>
                <a:gd name="connsiteY1970" fmla="*/ 886329 h 1608850"/>
                <a:gd name="connsiteX1971" fmla="*/ 939475 w 12192000"/>
                <a:gd name="connsiteY1971" fmla="*/ 724196 h 1608850"/>
                <a:gd name="connsiteX1972" fmla="*/ 959742 w 12192000"/>
                <a:gd name="connsiteY1972" fmla="*/ 724196 h 1608850"/>
                <a:gd name="connsiteX1973" fmla="*/ 960249 w 12192000"/>
                <a:gd name="connsiteY1973" fmla="*/ 723115 h 1608850"/>
                <a:gd name="connsiteX1974" fmla="*/ 963795 w 12192000"/>
                <a:gd name="connsiteY1974" fmla="*/ 715549 h 1608850"/>
                <a:gd name="connsiteX1975" fmla="*/ 965569 w 12192000"/>
                <a:gd name="connsiteY1975" fmla="*/ 715819 h 1608850"/>
                <a:gd name="connsiteX1976" fmla="*/ 977982 w 12192000"/>
                <a:gd name="connsiteY1976" fmla="*/ 717710 h 1608850"/>
                <a:gd name="connsiteX1977" fmla="*/ 978489 w 12192000"/>
                <a:gd name="connsiteY1977" fmla="*/ 719062 h 1608850"/>
                <a:gd name="connsiteX1978" fmla="*/ 982035 w 12192000"/>
                <a:gd name="connsiteY1978" fmla="*/ 728519 h 1608850"/>
                <a:gd name="connsiteX1979" fmla="*/ 1008382 w 12192000"/>
                <a:gd name="connsiteY1979" fmla="*/ 730681 h 1608850"/>
                <a:gd name="connsiteX1980" fmla="*/ 1008382 w 12192000"/>
                <a:gd name="connsiteY1980" fmla="*/ 607460 h 1608850"/>
                <a:gd name="connsiteX1981" fmla="*/ 1010409 w 12192000"/>
                <a:gd name="connsiteY1981" fmla="*/ 607460 h 1608850"/>
                <a:gd name="connsiteX1982" fmla="*/ 1024597 w 12192000"/>
                <a:gd name="connsiteY1982" fmla="*/ 607460 h 1608850"/>
                <a:gd name="connsiteX1983" fmla="*/ 1024597 w 12192000"/>
                <a:gd name="connsiteY1983" fmla="*/ 471268 h 1608850"/>
                <a:gd name="connsiteX1984" fmla="*/ 1026369 w 12192000"/>
                <a:gd name="connsiteY1984" fmla="*/ 471268 h 1608850"/>
                <a:gd name="connsiteX1985" fmla="*/ 1038783 w 12192000"/>
                <a:gd name="connsiteY1985" fmla="*/ 471268 h 1608850"/>
                <a:gd name="connsiteX1986" fmla="*/ 1038783 w 12192000"/>
                <a:gd name="connsiteY1986" fmla="*/ 356694 h 1608850"/>
                <a:gd name="connsiteX1987" fmla="*/ 1042837 w 12192000"/>
                <a:gd name="connsiteY1987" fmla="*/ 328590 h 1608850"/>
                <a:gd name="connsiteX1988" fmla="*/ 1044863 w 12192000"/>
                <a:gd name="connsiteY1988" fmla="*/ 328590 h 1608850"/>
                <a:gd name="connsiteX1989" fmla="*/ 1059050 w 12192000"/>
                <a:gd name="connsiteY1989" fmla="*/ 328590 h 1608850"/>
                <a:gd name="connsiteX1990" fmla="*/ 1095531 w 12192000"/>
                <a:gd name="connsiteY1990" fmla="*/ 246443 h 1608850"/>
                <a:gd name="connsiteX1991" fmla="*/ 1099585 w 12192000"/>
                <a:gd name="connsiteY1991" fmla="*/ 0 h 160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</a:cxnLst>
              <a:rect l="l" t="t" r="r" b="b"/>
              <a:pathLst>
                <a:path w="12192000" h="1608850">
                  <a:moveTo>
                    <a:pt x="8760317" y="780798"/>
                  </a:moveTo>
                  <a:lnTo>
                    <a:pt x="8760317" y="785159"/>
                  </a:lnTo>
                  <a:lnTo>
                    <a:pt x="8761882" y="787771"/>
                  </a:lnTo>
                  <a:lnTo>
                    <a:pt x="8762996" y="787771"/>
                  </a:lnTo>
                  <a:cubicBezTo>
                    <a:pt x="8762996" y="787771"/>
                    <a:pt x="8762996" y="787771"/>
                    <a:pt x="8762996" y="786900"/>
                  </a:cubicBezTo>
                  <a:lnTo>
                    <a:pt x="8762996" y="780798"/>
                  </a:lnTo>
                  <a:cubicBezTo>
                    <a:pt x="8762996" y="780798"/>
                    <a:pt x="8762996" y="780798"/>
                    <a:pt x="8761881" y="780798"/>
                  </a:cubicBezTo>
                  <a:close/>
                  <a:moveTo>
                    <a:pt x="8758924" y="762200"/>
                  </a:moveTo>
                  <a:lnTo>
                    <a:pt x="8759734" y="771499"/>
                  </a:lnTo>
                  <a:lnTo>
                    <a:pt x="8762996" y="771499"/>
                  </a:lnTo>
                  <a:cubicBezTo>
                    <a:pt x="8762996" y="771499"/>
                    <a:pt x="8762996" y="771499"/>
                    <a:pt x="8762996" y="770337"/>
                  </a:cubicBezTo>
                  <a:lnTo>
                    <a:pt x="8762996" y="762200"/>
                  </a:lnTo>
                  <a:cubicBezTo>
                    <a:pt x="8762996" y="762200"/>
                    <a:pt x="8762996" y="762200"/>
                    <a:pt x="8761881" y="762200"/>
                  </a:cubicBezTo>
                  <a:close/>
                  <a:moveTo>
                    <a:pt x="8755951" y="745928"/>
                  </a:moveTo>
                  <a:lnTo>
                    <a:pt x="8756137" y="746512"/>
                  </a:lnTo>
                  <a:lnTo>
                    <a:pt x="8758088" y="752614"/>
                  </a:lnTo>
                  <a:lnTo>
                    <a:pt x="8758113" y="752902"/>
                  </a:lnTo>
                  <a:lnTo>
                    <a:pt x="8762996" y="752902"/>
                  </a:lnTo>
                  <a:cubicBezTo>
                    <a:pt x="8762996" y="752902"/>
                    <a:pt x="8762996" y="752902"/>
                    <a:pt x="8762996" y="752030"/>
                  </a:cubicBezTo>
                  <a:lnTo>
                    <a:pt x="8762996" y="745928"/>
                  </a:lnTo>
                  <a:cubicBezTo>
                    <a:pt x="8762996" y="745928"/>
                    <a:pt x="8762996" y="745928"/>
                    <a:pt x="8761881" y="745928"/>
                  </a:cubicBezTo>
                  <a:close/>
                  <a:moveTo>
                    <a:pt x="8907881" y="718032"/>
                  </a:moveTo>
                  <a:cubicBezTo>
                    <a:pt x="8907881" y="718032"/>
                    <a:pt x="8907881" y="718032"/>
                    <a:pt x="8907881" y="719194"/>
                  </a:cubicBezTo>
                  <a:lnTo>
                    <a:pt x="8907881" y="727331"/>
                  </a:lnTo>
                  <a:lnTo>
                    <a:pt x="8908543" y="727331"/>
                  </a:lnTo>
                  <a:lnTo>
                    <a:pt x="8908543" y="718032"/>
                  </a:lnTo>
                  <a:close/>
                  <a:moveTo>
                    <a:pt x="1099585" y="0"/>
                  </a:moveTo>
                  <a:cubicBezTo>
                    <a:pt x="1099585" y="18"/>
                    <a:pt x="1099601" y="2040"/>
                    <a:pt x="1101611" y="246443"/>
                  </a:cubicBezTo>
                  <a:cubicBezTo>
                    <a:pt x="1101623" y="246467"/>
                    <a:pt x="1102267" y="247808"/>
                    <a:pt x="1140117" y="326429"/>
                  </a:cubicBezTo>
                  <a:cubicBezTo>
                    <a:pt x="1140125" y="326429"/>
                    <a:pt x="1140236" y="326429"/>
                    <a:pt x="1142145" y="326429"/>
                  </a:cubicBezTo>
                  <a:lnTo>
                    <a:pt x="1156331" y="326429"/>
                  </a:lnTo>
                  <a:cubicBezTo>
                    <a:pt x="1156331" y="326443"/>
                    <a:pt x="1156331" y="327005"/>
                    <a:pt x="1156331" y="350208"/>
                  </a:cubicBezTo>
                  <a:cubicBezTo>
                    <a:pt x="1156333" y="350214"/>
                    <a:pt x="1156371" y="350272"/>
                    <a:pt x="1156839" y="351019"/>
                  </a:cubicBezTo>
                  <a:lnTo>
                    <a:pt x="1160385" y="356694"/>
                  </a:lnTo>
                  <a:cubicBezTo>
                    <a:pt x="1160385" y="356714"/>
                    <a:pt x="1160385" y="358229"/>
                    <a:pt x="1160385" y="471268"/>
                  </a:cubicBezTo>
                  <a:cubicBezTo>
                    <a:pt x="1160393" y="471268"/>
                    <a:pt x="1160533" y="471268"/>
                    <a:pt x="1162664" y="471268"/>
                  </a:cubicBezTo>
                  <a:lnTo>
                    <a:pt x="1178625" y="471268"/>
                  </a:lnTo>
                  <a:cubicBezTo>
                    <a:pt x="1178625" y="471288"/>
                    <a:pt x="1178625" y="472923"/>
                    <a:pt x="1178625" y="611783"/>
                  </a:cubicBezTo>
                  <a:cubicBezTo>
                    <a:pt x="1178635" y="611782"/>
                    <a:pt x="1178747" y="611761"/>
                    <a:pt x="1180145" y="611513"/>
                  </a:cubicBezTo>
                  <a:lnTo>
                    <a:pt x="1190785" y="609622"/>
                  </a:lnTo>
                  <a:cubicBezTo>
                    <a:pt x="1190785" y="609644"/>
                    <a:pt x="1190755" y="610978"/>
                    <a:pt x="1188759" y="698254"/>
                  </a:cubicBezTo>
                  <a:cubicBezTo>
                    <a:pt x="1188769" y="698256"/>
                    <a:pt x="1188879" y="698276"/>
                    <a:pt x="1190279" y="698525"/>
                  </a:cubicBezTo>
                  <a:lnTo>
                    <a:pt x="1200919" y="700416"/>
                  </a:lnTo>
                  <a:cubicBezTo>
                    <a:pt x="1200921" y="700423"/>
                    <a:pt x="1200941" y="700487"/>
                    <a:pt x="1201171" y="701227"/>
                  </a:cubicBezTo>
                  <a:lnTo>
                    <a:pt x="1202945" y="706902"/>
                  </a:lnTo>
                  <a:cubicBezTo>
                    <a:pt x="1202947" y="706893"/>
                    <a:pt x="1202993" y="706750"/>
                    <a:pt x="1203705" y="704470"/>
                  </a:cubicBezTo>
                  <a:lnTo>
                    <a:pt x="1209025" y="687446"/>
                  </a:lnTo>
                  <a:cubicBezTo>
                    <a:pt x="1209032" y="687446"/>
                    <a:pt x="1209133" y="687446"/>
                    <a:pt x="1210799" y="687446"/>
                  </a:cubicBezTo>
                  <a:lnTo>
                    <a:pt x="1223212" y="687446"/>
                  </a:lnTo>
                  <a:cubicBezTo>
                    <a:pt x="1223212" y="687463"/>
                    <a:pt x="1223212" y="688156"/>
                    <a:pt x="1223212" y="719872"/>
                  </a:cubicBezTo>
                  <a:cubicBezTo>
                    <a:pt x="1223219" y="719877"/>
                    <a:pt x="1223295" y="719917"/>
                    <a:pt x="1224225" y="720413"/>
                  </a:cubicBezTo>
                  <a:lnTo>
                    <a:pt x="1231319" y="724196"/>
                  </a:lnTo>
                  <a:cubicBezTo>
                    <a:pt x="1231319" y="724205"/>
                    <a:pt x="1231319" y="724306"/>
                    <a:pt x="1231319" y="725547"/>
                  </a:cubicBezTo>
                  <a:lnTo>
                    <a:pt x="1231319" y="735005"/>
                  </a:lnTo>
                  <a:cubicBezTo>
                    <a:pt x="1231339" y="735005"/>
                    <a:pt x="1232247" y="735005"/>
                    <a:pt x="1275907" y="735005"/>
                  </a:cubicBezTo>
                  <a:cubicBezTo>
                    <a:pt x="1275907" y="735013"/>
                    <a:pt x="1275907" y="735096"/>
                    <a:pt x="1275907" y="736086"/>
                  </a:cubicBezTo>
                  <a:lnTo>
                    <a:pt x="1275907" y="743652"/>
                  </a:lnTo>
                  <a:cubicBezTo>
                    <a:pt x="1275915" y="743652"/>
                    <a:pt x="1276037" y="743652"/>
                    <a:pt x="1277933" y="743652"/>
                  </a:cubicBezTo>
                  <a:lnTo>
                    <a:pt x="1292119" y="743652"/>
                  </a:lnTo>
                  <a:cubicBezTo>
                    <a:pt x="1292119" y="743634"/>
                    <a:pt x="1292119" y="742905"/>
                    <a:pt x="1292119" y="713387"/>
                  </a:cubicBezTo>
                  <a:cubicBezTo>
                    <a:pt x="1292141" y="713387"/>
                    <a:pt x="1293071" y="713387"/>
                    <a:pt x="1336706" y="713387"/>
                  </a:cubicBezTo>
                  <a:cubicBezTo>
                    <a:pt x="1336706" y="713379"/>
                    <a:pt x="1336706" y="713282"/>
                    <a:pt x="1336706" y="712036"/>
                  </a:cubicBezTo>
                  <a:lnTo>
                    <a:pt x="1336706" y="702578"/>
                  </a:lnTo>
                  <a:cubicBezTo>
                    <a:pt x="1336713" y="702578"/>
                    <a:pt x="1336787" y="702578"/>
                    <a:pt x="1337721" y="702578"/>
                  </a:cubicBezTo>
                  <a:lnTo>
                    <a:pt x="1344813" y="702578"/>
                  </a:lnTo>
                  <a:cubicBezTo>
                    <a:pt x="1344813" y="702571"/>
                    <a:pt x="1344813" y="702458"/>
                    <a:pt x="1344813" y="700687"/>
                  </a:cubicBezTo>
                  <a:lnTo>
                    <a:pt x="1344813" y="687446"/>
                  </a:lnTo>
                  <a:cubicBezTo>
                    <a:pt x="1344823" y="687446"/>
                    <a:pt x="1344895" y="687446"/>
                    <a:pt x="1345573" y="687446"/>
                  </a:cubicBezTo>
                  <a:lnTo>
                    <a:pt x="1350893" y="687446"/>
                  </a:lnTo>
                  <a:cubicBezTo>
                    <a:pt x="1350893" y="687439"/>
                    <a:pt x="1350893" y="687354"/>
                    <a:pt x="1350893" y="686365"/>
                  </a:cubicBezTo>
                  <a:lnTo>
                    <a:pt x="1350893" y="678798"/>
                  </a:lnTo>
                  <a:cubicBezTo>
                    <a:pt x="1350901" y="678798"/>
                    <a:pt x="1351025" y="678798"/>
                    <a:pt x="1352921" y="678798"/>
                  </a:cubicBezTo>
                  <a:lnTo>
                    <a:pt x="1367107" y="678798"/>
                  </a:lnTo>
                  <a:cubicBezTo>
                    <a:pt x="1367107" y="678805"/>
                    <a:pt x="1367107" y="678882"/>
                    <a:pt x="1367107" y="679879"/>
                  </a:cubicBezTo>
                  <a:lnTo>
                    <a:pt x="1367107" y="687446"/>
                  </a:lnTo>
                  <a:cubicBezTo>
                    <a:pt x="1367119" y="687446"/>
                    <a:pt x="1367619" y="687446"/>
                    <a:pt x="1389401" y="687446"/>
                  </a:cubicBezTo>
                  <a:cubicBezTo>
                    <a:pt x="1389401" y="687438"/>
                    <a:pt x="1389401" y="687324"/>
                    <a:pt x="1389401" y="685554"/>
                  </a:cubicBezTo>
                  <a:lnTo>
                    <a:pt x="1389401" y="672313"/>
                  </a:lnTo>
                  <a:cubicBezTo>
                    <a:pt x="1389407" y="672313"/>
                    <a:pt x="1389503" y="672313"/>
                    <a:pt x="1391174" y="672313"/>
                  </a:cubicBezTo>
                  <a:lnTo>
                    <a:pt x="1403587" y="672313"/>
                  </a:lnTo>
                  <a:cubicBezTo>
                    <a:pt x="1403587" y="672325"/>
                    <a:pt x="1403587" y="672839"/>
                    <a:pt x="1403587" y="696093"/>
                  </a:cubicBezTo>
                  <a:cubicBezTo>
                    <a:pt x="1403595" y="696093"/>
                    <a:pt x="1403675" y="696093"/>
                    <a:pt x="1404601" y="696093"/>
                  </a:cubicBezTo>
                  <a:lnTo>
                    <a:pt x="1411695" y="696093"/>
                  </a:lnTo>
                  <a:cubicBezTo>
                    <a:pt x="1411695" y="696087"/>
                    <a:pt x="1411695" y="696006"/>
                    <a:pt x="1411695" y="695012"/>
                  </a:cubicBezTo>
                  <a:lnTo>
                    <a:pt x="1411695" y="687446"/>
                  </a:lnTo>
                  <a:cubicBezTo>
                    <a:pt x="1411703" y="687446"/>
                    <a:pt x="1411821" y="687446"/>
                    <a:pt x="1413467" y="687446"/>
                  </a:cubicBezTo>
                  <a:lnTo>
                    <a:pt x="1425881" y="687446"/>
                  </a:lnTo>
                  <a:cubicBezTo>
                    <a:pt x="1425881" y="687459"/>
                    <a:pt x="1425881" y="688018"/>
                    <a:pt x="1425881" y="713387"/>
                  </a:cubicBezTo>
                  <a:cubicBezTo>
                    <a:pt x="1425889" y="713387"/>
                    <a:pt x="1426007" y="713387"/>
                    <a:pt x="1427909" y="713387"/>
                  </a:cubicBezTo>
                  <a:lnTo>
                    <a:pt x="1442095" y="713387"/>
                  </a:lnTo>
                  <a:cubicBezTo>
                    <a:pt x="1442095" y="713398"/>
                    <a:pt x="1442095" y="713513"/>
                    <a:pt x="1442095" y="715008"/>
                  </a:cubicBezTo>
                  <a:lnTo>
                    <a:pt x="1442095" y="726358"/>
                  </a:lnTo>
                  <a:cubicBezTo>
                    <a:pt x="1442103" y="726358"/>
                    <a:pt x="1442173" y="726358"/>
                    <a:pt x="1442855" y="726358"/>
                  </a:cubicBezTo>
                  <a:lnTo>
                    <a:pt x="1448175" y="726358"/>
                  </a:lnTo>
                  <a:cubicBezTo>
                    <a:pt x="1448175" y="726350"/>
                    <a:pt x="1448175" y="726274"/>
                    <a:pt x="1448175" y="725547"/>
                  </a:cubicBezTo>
                  <a:lnTo>
                    <a:pt x="1448175" y="719872"/>
                  </a:lnTo>
                  <a:cubicBezTo>
                    <a:pt x="1448193" y="719872"/>
                    <a:pt x="1448911" y="719872"/>
                    <a:pt x="1478575" y="719872"/>
                  </a:cubicBezTo>
                  <a:cubicBezTo>
                    <a:pt x="1478575" y="719886"/>
                    <a:pt x="1478575" y="720449"/>
                    <a:pt x="1478575" y="743652"/>
                  </a:cubicBezTo>
                  <a:cubicBezTo>
                    <a:pt x="1478583" y="743652"/>
                    <a:pt x="1478661" y="743652"/>
                    <a:pt x="1479589" y="743652"/>
                  </a:cubicBezTo>
                  <a:lnTo>
                    <a:pt x="1486683" y="743652"/>
                  </a:lnTo>
                  <a:cubicBezTo>
                    <a:pt x="1486683" y="743659"/>
                    <a:pt x="1486683" y="743732"/>
                    <a:pt x="1486683" y="744733"/>
                  </a:cubicBezTo>
                  <a:lnTo>
                    <a:pt x="1486683" y="752299"/>
                  </a:lnTo>
                  <a:cubicBezTo>
                    <a:pt x="1486691" y="752299"/>
                    <a:pt x="1486765" y="752299"/>
                    <a:pt x="1487443" y="752299"/>
                  </a:cubicBezTo>
                  <a:lnTo>
                    <a:pt x="1492763" y="752299"/>
                  </a:lnTo>
                  <a:cubicBezTo>
                    <a:pt x="1492763" y="752292"/>
                    <a:pt x="1492763" y="752172"/>
                    <a:pt x="1492763" y="750137"/>
                  </a:cubicBezTo>
                  <a:lnTo>
                    <a:pt x="1492763" y="735005"/>
                  </a:lnTo>
                  <a:cubicBezTo>
                    <a:pt x="1492769" y="735005"/>
                    <a:pt x="1492847" y="735005"/>
                    <a:pt x="1493775" y="735005"/>
                  </a:cubicBezTo>
                  <a:lnTo>
                    <a:pt x="1500869" y="735005"/>
                  </a:lnTo>
                  <a:cubicBezTo>
                    <a:pt x="1500869" y="735013"/>
                    <a:pt x="1500869" y="735096"/>
                    <a:pt x="1500869" y="736086"/>
                  </a:cubicBezTo>
                  <a:lnTo>
                    <a:pt x="1500869" y="743652"/>
                  </a:lnTo>
                  <a:lnTo>
                    <a:pt x="1506189" y="741659"/>
                  </a:lnTo>
                  <a:cubicBezTo>
                    <a:pt x="1506949" y="741287"/>
                    <a:pt x="1506949" y="741085"/>
                    <a:pt x="1506949" y="740679"/>
                  </a:cubicBezTo>
                  <a:lnTo>
                    <a:pt x="1506949" y="735005"/>
                  </a:lnTo>
                  <a:cubicBezTo>
                    <a:pt x="1506966" y="735005"/>
                    <a:pt x="1507767" y="735005"/>
                    <a:pt x="1545457" y="735005"/>
                  </a:cubicBezTo>
                  <a:cubicBezTo>
                    <a:pt x="1545457" y="735019"/>
                    <a:pt x="1545457" y="735566"/>
                    <a:pt x="1545457" y="758784"/>
                  </a:cubicBezTo>
                  <a:cubicBezTo>
                    <a:pt x="1545464" y="758784"/>
                    <a:pt x="1545583" y="758784"/>
                    <a:pt x="1547483" y="758784"/>
                  </a:cubicBezTo>
                  <a:lnTo>
                    <a:pt x="1561669" y="758784"/>
                  </a:lnTo>
                  <a:cubicBezTo>
                    <a:pt x="1561669" y="758792"/>
                    <a:pt x="1561669" y="758874"/>
                    <a:pt x="1561669" y="759865"/>
                  </a:cubicBezTo>
                  <a:lnTo>
                    <a:pt x="1561669" y="767431"/>
                  </a:lnTo>
                  <a:cubicBezTo>
                    <a:pt x="1561679" y="767431"/>
                    <a:pt x="1561801" y="767431"/>
                    <a:pt x="1563443" y="767431"/>
                  </a:cubicBezTo>
                  <a:lnTo>
                    <a:pt x="1575857" y="767431"/>
                  </a:lnTo>
                  <a:cubicBezTo>
                    <a:pt x="1575857" y="767419"/>
                    <a:pt x="1575857" y="766908"/>
                    <a:pt x="1575857" y="743652"/>
                  </a:cubicBezTo>
                  <a:cubicBezTo>
                    <a:pt x="1575863" y="743652"/>
                    <a:pt x="1575941" y="743652"/>
                    <a:pt x="1576869" y="743652"/>
                  </a:cubicBezTo>
                  <a:lnTo>
                    <a:pt x="1583963" y="743652"/>
                  </a:lnTo>
                  <a:cubicBezTo>
                    <a:pt x="1583963" y="743633"/>
                    <a:pt x="1583963" y="742862"/>
                    <a:pt x="1583963" y="711225"/>
                  </a:cubicBezTo>
                  <a:cubicBezTo>
                    <a:pt x="1583971" y="711225"/>
                    <a:pt x="1584047" y="711225"/>
                    <a:pt x="1584977" y="711225"/>
                  </a:cubicBezTo>
                  <a:lnTo>
                    <a:pt x="1592071" y="711225"/>
                  </a:lnTo>
                  <a:cubicBezTo>
                    <a:pt x="1592071" y="711219"/>
                    <a:pt x="1592071" y="711110"/>
                    <a:pt x="1592071" y="709334"/>
                  </a:cubicBezTo>
                  <a:lnTo>
                    <a:pt x="1592071" y="696093"/>
                  </a:lnTo>
                  <a:cubicBezTo>
                    <a:pt x="1590043" y="696093"/>
                    <a:pt x="1590043" y="696093"/>
                    <a:pt x="1590803" y="694471"/>
                  </a:cubicBezTo>
                  <a:lnTo>
                    <a:pt x="1596123" y="683122"/>
                  </a:lnTo>
                  <a:cubicBezTo>
                    <a:pt x="1596129" y="683139"/>
                    <a:pt x="1596323" y="683813"/>
                    <a:pt x="1604231" y="711225"/>
                  </a:cubicBezTo>
                  <a:cubicBezTo>
                    <a:pt x="1604239" y="711225"/>
                    <a:pt x="1604311" y="711225"/>
                    <a:pt x="1604991" y="711225"/>
                  </a:cubicBezTo>
                  <a:lnTo>
                    <a:pt x="1610311" y="711225"/>
                  </a:lnTo>
                  <a:cubicBezTo>
                    <a:pt x="1610311" y="711212"/>
                    <a:pt x="1610311" y="710033"/>
                    <a:pt x="1610311" y="605298"/>
                  </a:cubicBezTo>
                  <a:cubicBezTo>
                    <a:pt x="1610321" y="605298"/>
                    <a:pt x="1610435" y="605298"/>
                    <a:pt x="1611831" y="605298"/>
                  </a:cubicBezTo>
                  <a:lnTo>
                    <a:pt x="1622471" y="605298"/>
                  </a:lnTo>
                  <a:cubicBezTo>
                    <a:pt x="1622471" y="605276"/>
                    <a:pt x="1622471" y="604266"/>
                    <a:pt x="1622471" y="557739"/>
                  </a:cubicBezTo>
                  <a:cubicBezTo>
                    <a:pt x="1622487" y="557739"/>
                    <a:pt x="1623113" y="557739"/>
                    <a:pt x="1648817" y="557739"/>
                  </a:cubicBezTo>
                  <a:cubicBezTo>
                    <a:pt x="1648817" y="557727"/>
                    <a:pt x="1648817" y="557217"/>
                    <a:pt x="1648817" y="536121"/>
                  </a:cubicBezTo>
                  <a:cubicBezTo>
                    <a:pt x="1648837" y="536121"/>
                    <a:pt x="1649625" y="536121"/>
                    <a:pt x="1683271" y="536121"/>
                  </a:cubicBezTo>
                  <a:cubicBezTo>
                    <a:pt x="1683271" y="536129"/>
                    <a:pt x="1683271" y="536259"/>
                    <a:pt x="1683271" y="538553"/>
                  </a:cubicBezTo>
                  <a:lnTo>
                    <a:pt x="1683271" y="555577"/>
                  </a:lnTo>
                  <a:cubicBezTo>
                    <a:pt x="1683281" y="555577"/>
                    <a:pt x="1683411" y="555577"/>
                    <a:pt x="1685551" y="555577"/>
                  </a:cubicBezTo>
                  <a:lnTo>
                    <a:pt x="1701511" y="555577"/>
                  </a:lnTo>
                  <a:cubicBezTo>
                    <a:pt x="1701511" y="555595"/>
                    <a:pt x="1701511" y="556489"/>
                    <a:pt x="1701511" y="603136"/>
                  </a:cubicBezTo>
                  <a:cubicBezTo>
                    <a:pt x="1701517" y="603136"/>
                    <a:pt x="1701593" y="603136"/>
                    <a:pt x="1702525" y="603136"/>
                  </a:cubicBezTo>
                  <a:lnTo>
                    <a:pt x="1709619" y="603136"/>
                  </a:lnTo>
                  <a:lnTo>
                    <a:pt x="1723805" y="607460"/>
                  </a:lnTo>
                  <a:cubicBezTo>
                    <a:pt x="1723805" y="607470"/>
                    <a:pt x="1723805" y="608120"/>
                    <a:pt x="1723805" y="646372"/>
                  </a:cubicBezTo>
                  <a:cubicBezTo>
                    <a:pt x="1723811" y="646372"/>
                    <a:pt x="1723887" y="646372"/>
                    <a:pt x="1724819" y="646372"/>
                  </a:cubicBezTo>
                  <a:lnTo>
                    <a:pt x="1731911" y="646372"/>
                  </a:lnTo>
                  <a:cubicBezTo>
                    <a:pt x="1731911" y="646382"/>
                    <a:pt x="1731911" y="646488"/>
                    <a:pt x="1731911" y="647993"/>
                  </a:cubicBezTo>
                  <a:lnTo>
                    <a:pt x="1731911" y="659342"/>
                  </a:lnTo>
                  <a:cubicBezTo>
                    <a:pt x="1731919" y="659342"/>
                    <a:pt x="1732043" y="659342"/>
                    <a:pt x="1733939" y="659342"/>
                  </a:cubicBezTo>
                  <a:lnTo>
                    <a:pt x="1748125" y="659342"/>
                  </a:lnTo>
                  <a:lnTo>
                    <a:pt x="1754205" y="665828"/>
                  </a:lnTo>
                  <a:cubicBezTo>
                    <a:pt x="1754205" y="665840"/>
                    <a:pt x="1754205" y="666326"/>
                    <a:pt x="1754205" y="687446"/>
                  </a:cubicBezTo>
                  <a:cubicBezTo>
                    <a:pt x="1754214" y="687446"/>
                    <a:pt x="1754345" y="687446"/>
                    <a:pt x="1756485" y="687446"/>
                  </a:cubicBezTo>
                  <a:lnTo>
                    <a:pt x="1772445" y="687446"/>
                  </a:lnTo>
                  <a:cubicBezTo>
                    <a:pt x="1772445" y="687453"/>
                    <a:pt x="1772445" y="687533"/>
                    <a:pt x="1772445" y="688526"/>
                  </a:cubicBezTo>
                  <a:lnTo>
                    <a:pt x="1772445" y="696093"/>
                  </a:lnTo>
                  <a:cubicBezTo>
                    <a:pt x="1772455" y="696093"/>
                    <a:pt x="1772553" y="696093"/>
                    <a:pt x="1773713" y="696093"/>
                  </a:cubicBezTo>
                  <a:lnTo>
                    <a:pt x="1782579" y="696093"/>
                  </a:lnTo>
                  <a:cubicBezTo>
                    <a:pt x="1782579" y="696102"/>
                    <a:pt x="1782579" y="696231"/>
                    <a:pt x="1782579" y="698254"/>
                  </a:cubicBezTo>
                  <a:lnTo>
                    <a:pt x="1782579" y="713387"/>
                  </a:lnTo>
                  <a:cubicBezTo>
                    <a:pt x="1786633" y="713387"/>
                    <a:pt x="1786633" y="713387"/>
                    <a:pt x="1786633" y="711495"/>
                  </a:cubicBezTo>
                  <a:lnTo>
                    <a:pt x="1786633" y="698254"/>
                  </a:lnTo>
                  <a:cubicBezTo>
                    <a:pt x="1786639" y="698254"/>
                    <a:pt x="1786716" y="698254"/>
                    <a:pt x="1787645" y="698254"/>
                  </a:cubicBezTo>
                  <a:lnTo>
                    <a:pt x="1794739" y="698254"/>
                  </a:lnTo>
                  <a:cubicBezTo>
                    <a:pt x="1794739" y="698265"/>
                    <a:pt x="1794739" y="698384"/>
                    <a:pt x="1794739" y="699876"/>
                  </a:cubicBezTo>
                  <a:lnTo>
                    <a:pt x="1794739" y="711225"/>
                  </a:lnTo>
                  <a:cubicBezTo>
                    <a:pt x="1794749" y="711225"/>
                    <a:pt x="1794821" y="711225"/>
                    <a:pt x="1795499" y="711225"/>
                  </a:cubicBezTo>
                  <a:lnTo>
                    <a:pt x="1800819" y="711225"/>
                  </a:lnTo>
                  <a:cubicBezTo>
                    <a:pt x="1800819" y="706902"/>
                    <a:pt x="1800819" y="706902"/>
                    <a:pt x="1849459" y="706902"/>
                  </a:cubicBezTo>
                  <a:cubicBezTo>
                    <a:pt x="1849459" y="706911"/>
                    <a:pt x="1849459" y="707012"/>
                    <a:pt x="1849459" y="708253"/>
                  </a:cubicBezTo>
                  <a:lnTo>
                    <a:pt x="1849459" y="717710"/>
                  </a:lnTo>
                  <a:cubicBezTo>
                    <a:pt x="1849467" y="717710"/>
                    <a:pt x="1849543" y="717710"/>
                    <a:pt x="1850219" y="717710"/>
                  </a:cubicBezTo>
                  <a:lnTo>
                    <a:pt x="1855541" y="717710"/>
                  </a:lnTo>
                  <a:cubicBezTo>
                    <a:pt x="1855541" y="717719"/>
                    <a:pt x="1855541" y="717841"/>
                    <a:pt x="1855541" y="719872"/>
                  </a:cubicBezTo>
                  <a:lnTo>
                    <a:pt x="1855541" y="735005"/>
                  </a:lnTo>
                  <a:cubicBezTo>
                    <a:pt x="1855549" y="735001"/>
                    <a:pt x="1855665" y="734923"/>
                    <a:pt x="1857567" y="733654"/>
                  </a:cubicBezTo>
                  <a:lnTo>
                    <a:pt x="1871753" y="724196"/>
                  </a:lnTo>
                  <a:cubicBezTo>
                    <a:pt x="1871755" y="724177"/>
                    <a:pt x="1871887" y="723302"/>
                    <a:pt x="1877833" y="683122"/>
                  </a:cubicBezTo>
                  <a:cubicBezTo>
                    <a:pt x="1877843" y="683120"/>
                    <a:pt x="1877911" y="683094"/>
                    <a:pt x="1878593" y="682852"/>
                  </a:cubicBezTo>
                  <a:lnTo>
                    <a:pt x="1883913" y="680960"/>
                  </a:lnTo>
                  <a:cubicBezTo>
                    <a:pt x="1883913" y="680944"/>
                    <a:pt x="1883947" y="679883"/>
                    <a:pt x="1885941" y="611783"/>
                  </a:cubicBezTo>
                  <a:cubicBezTo>
                    <a:pt x="1885941" y="611801"/>
                    <a:pt x="1885973" y="612892"/>
                    <a:pt x="1887967" y="680960"/>
                  </a:cubicBezTo>
                  <a:cubicBezTo>
                    <a:pt x="1887977" y="680963"/>
                    <a:pt x="1888047" y="680988"/>
                    <a:pt x="1888727" y="681230"/>
                  </a:cubicBezTo>
                  <a:lnTo>
                    <a:pt x="1894047" y="683122"/>
                  </a:lnTo>
                  <a:cubicBezTo>
                    <a:pt x="1894047" y="683102"/>
                    <a:pt x="1894047" y="681769"/>
                    <a:pt x="1894047" y="596651"/>
                  </a:cubicBezTo>
                  <a:cubicBezTo>
                    <a:pt x="1898101" y="596651"/>
                    <a:pt x="1898101" y="596651"/>
                    <a:pt x="1898101" y="564224"/>
                  </a:cubicBezTo>
                  <a:cubicBezTo>
                    <a:pt x="1898113" y="564224"/>
                    <a:pt x="1898799" y="564224"/>
                    <a:pt x="1936607" y="564224"/>
                  </a:cubicBezTo>
                  <a:cubicBezTo>
                    <a:pt x="1936607" y="564241"/>
                    <a:pt x="1936607" y="564959"/>
                    <a:pt x="1936607" y="596651"/>
                  </a:cubicBezTo>
                  <a:cubicBezTo>
                    <a:pt x="1936617" y="596651"/>
                    <a:pt x="1936689" y="596651"/>
                    <a:pt x="1937367" y="596651"/>
                  </a:cubicBezTo>
                  <a:lnTo>
                    <a:pt x="1942687" y="596651"/>
                  </a:lnTo>
                  <a:cubicBezTo>
                    <a:pt x="1942687" y="596630"/>
                    <a:pt x="1942687" y="595324"/>
                    <a:pt x="1942687" y="514503"/>
                  </a:cubicBezTo>
                  <a:cubicBezTo>
                    <a:pt x="1942693" y="514503"/>
                    <a:pt x="1942793" y="514503"/>
                    <a:pt x="1944461" y="514503"/>
                  </a:cubicBezTo>
                  <a:lnTo>
                    <a:pt x="1956875" y="514503"/>
                  </a:lnTo>
                  <a:cubicBezTo>
                    <a:pt x="1956875" y="514496"/>
                    <a:pt x="1956875" y="514385"/>
                    <a:pt x="1956875" y="512612"/>
                  </a:cubicBezTo>
                  <a:lnTo>
                    <a:pt x="1956875" y="499371"/>
                  </a:lnTo>
                  <a:cubicBezTo>
                    <a:pt x="1956885" y="499371"/>
                    <a:pt x="1957383" y="499371"/>
                    <a:pt x="1979169" y="499371"/>
                  </a:cubicBezTo>
                  <a:cubicBezTo>
                    <a:pt x="1979169" y="499364"/>
                    <a:pt x="1979169" y="499283"/>
                    <a:pt x="1979169" y="498290"/>
                  </a:cubicBezTo>
                  <a:lnTo>
                    <a:pt x="1979169" y="490724"/>
                  </a:lnTo>
                  <a:cubicBezTo>
                    <a:pt x="1979175" y="490724"/>
                    <a:pt x="1979285" y="490724"/>
                    <a:pt x="1980941" y="490724"/>
                  </a:cubicBezTo>
                  <a:lnTo>
                    <a:pt x="1993355" y="490724"/>
                  </a:lnTo>
                  <a:cubicBezTo>
                    <a:pt x="1993355" y="490732"/>
                    <a:pt x="1993355" y="490811"/>
                    <a:pt x="1993355" y="491805"/>
                  </a:cubicBezTo>
                  <a:lnTo>
                    <a:pt x="1993355" y="499371"/>
                  </a:lnTo>
                  <a:cubicBezTo>
                    <a:pt x="1993365" y="499371"/>
                    <a:pt x="1993437" y="499371"/>
                    <a:pt x="1994115" y="499371"/>
                  </a:cubicBezTo>
                  <a:lnTo>
                    <a:pt x="1999435" y="499371"/>
                  </a:lnTo>
                  <a:lnTo>
                    <a:pt x="2009569" y="495047"/>
                  </a:lnTo>
                  <a:lnTo>
                    <a:pt x="2013621" y="498290"/>
                  </a:lnTo>
                  <a:lnTo>
                    <a:pt x="2013621" y="490724"/>
                  </a:lnTo>
                  <a:cubicBezTo>
                    <a:pt x="2013631" y="490724"/>
                    <a:pt x="2013767" y="490724"/>
                    <a:pt x="2015901" y="490724"/>
                  </a:cubicBezTo>
                  <a:lnTo>
                    <a:pt x="2031863" y="490724"/>
                  </a:lnTo>
                  <a:cubicBezTo>
                    <a:pt x="2031863" y="490732"/>
                    <a:pt x="2031863" y="490811"/>
                    <a:pt x="2031863" y="491805"/>
                  </a:cubicBezTo>
                  <a:lnTo>
                    <a:pt x="2031863" y="499371"/>
                  </a:lnTo>
                  <a:cubicBezTo>
                    <a:pt x="2031881" y="499371"/>
                    <a:pt x="2032617" y="499371"/>
                    <a:pt x="2062263" y="499371"/>
                  </a:cubicBezTo>
                  <a:cubicBezTo>
                    <a:pt x="2062263" y="499381"/>
                    <a:pt x="2062263" y="499490"/>
                    <a:pt x="2062263" y="500992"/>
                  </a:cubicBezTo>
                  <a:lnTo>
                    <a:pt x="2062263" y="512342"/>
                  </a:lnTo>
                  <a:cubicBezTo>
                    <a:pt x="2062279" y="512342"/>
                    <a:pt x="2062919" y="512342"/>
                    <a:pt x="2088609" y="512342"/>
                  </a:cubicBezTo>
                  <a:cubicBezTo>
                    <a:pt x="2088609" y="512358"/>
                    <a:pt x="2088609" y="513038"/>
                    <a:pt x="2088609" y="542606"/>
                  </a:cubicBezTo>
                  <a:cubicBezTo>
                    <a:pt x="2088619" y="542606"/>
                    <a:pt x="2088691" y="542606"/>
                    <a:pt x="2089369" y="542606"/>
                  </a:cubicBezTo>
                  <a:lnTo>
                    <a:pt x="2094689" y="542606"/>
                  </a:lnTo>
                  <a:cubicBezTo>
                    <a:pt x="2094689" y="542613"/>
                    <a:pt x="2094689" y="542699"/>
                    <a:pt x="2094689" y="543687"/>
                  </a:cubicBezTo>
                  <a:lnTo>
                    <a:pt x="2094689" y="551254"/>
                  </a:lnTo>
                  <a:cubicBezTo>
                    <a:pt x="2098743" y="551254"/>
                    <a:pt x="2098743" y="551254"/>
                    <a:pt x="2098743" y="581518"/>
                  </a:cubicBezTo>
                  <a:cubicBezTo>
                    <a:pt x="2098753" y="581518"/>
                    <a:pt x="2098827" y="581518"/>
                    <a:pt x="2099503" y="581518"/>
                  </a:cubicBezTo>
                  <a:lnTo>
                    <a:pt x="2104823" y="581518"/>
                  </a:lnTo>
                  <a:cubicBezTo>
                    <a:pt x="2104823" y="581527"/>
                    <a:pt x="2104823" y="581594"/>
                    <a:pt x="2104823" y="582329"/>
                  </a:cubicBezTo>
                  <a:lnTo>
                    <a:pt x="2104823" y="588004"/>
                  </a:lnTo>
                  <a:cubicBezTo>
                    <a:pt x="2104829" y="588004"/>
                    <a:pt x="2104907" y="588004"/>
                    <a:pt x="2105837" y="588004"/>
                  </a:cubicBezTo>
                  <a:lnTo>
                    <a:pt x="2112929" y="588004"/>
                  </a:lnTo>
                  <a:cubicBezTo>
                    <a:pt x="2112929" y="588021"/>
                    <a:pt x="2112929" y="588734"/>
                    <a:pt x="2112929" y="618269"/>
                  </a:cubicBezTo>
                  <a:cubicBezTo>
                    <a:pt x="2112937" y="618269"/>
                    <a:pt x="2113057" y="618269"/>
                    <a:pt x="2114957" y="618269"/>
                  </a:cubicBezTo>
                  <a:lnTo>
                    <a:pt x="2129143" y="618269"/>
                  </a:lnTo>
                  <a:cubicBezTo>
                    <a:pt x="2129143" y="618285"/>
                    <a:pt x="2129143" y="618865"/>
                    <a:pt x="2129143" y="642048"/>
                  </a:cubicBezTo>
                  <a:cubicBezTo>
                    <a:pt x="2131171" y="642048"/>
                    <a:pt x="2131171" y="642048"/>
                    <a:pt x="2131171" y="643669"/>
                  </a:cubicBezTo>
                  <a:lnTo>
                    <a:pt x="2131171" y="655019"/>
                  </a:lnTo>
                  <a:cubicBezTo>
                    <a:pt x="2131179" y="655019"/>
                    <a:pt x="2131249" y="655019"/>
                    <a:pt x="2131931" y="655019"/>
                  </a:cubicBezTo>
                  <a:lnTo>
                    <a:pt x="2137251" y="655019"/>
                  </a:lnTo>
                  <a:cubicBezTo>
                    <a:pt x="2137251" y="655033"/>
                    <a:pt x="2137251" y="655596"/>
                    <a:pt x="2137251" y="678798"/>
                  </a:cubicBezTo>
                  <a:cubicBezTo>
                    <a:pt x="2137259" y="678798"/>
                    <a:pt x="2137357" y="678798"/>
                    <a:pt x="2138517" y="678798"/>
                  </a:cubicBezTo>
                  <a:lnTo>
                    <a:pt x="2147383" y="678798"/>
                  </a:lnTo>
                  <a:cubicBezTo>
                    <a:pt x="2149411" y="680960"/>
                    <a:pt x="2149411" y="680960"/>
                    <a:pt x="2149411" y="682852"/>
                  </a:cubicBezTo>
                  <a:lnTo>
                    <a:pt x="2149411" y="696093"/>
                  </a:lnTo>
                  <a:cubicBezTo>
                    <a:pt x="2149415" y="696086"/>
                    <a:pt x="2149503" y="695979"/>
                    <a:pt x="2150931" y="694201"/>
                  </a:cubicBezTo>
                  <a:lnTo>
                    <a:pt x="2161571" y="680960"/>
                  </a:lnTo>
                  <a:cubicBezTo>
                    <a:pt x="2161585" y="680960"/>
                    <a:pt x="2162225" y="680960"/>
                    <a:pt x="2189945" y="680960"/>
                  </a:cubicBezTo>
                  <a:cubicBezTo>
                    <a:pt x="2189945" y="680985"/>
                    <a:pt x="2189945" y="682386"/>
                    <a:pt x="2189945" y="767431"/>
                  </a:cubicBezTo>
                  <a:cubicBezTo>
                    <a:pt x="2189953" y="767431"/>
                    <a:pt x="2190029" y="767431"/>
                    <a:pt x="2190705" y="767431"/>
                  </a:cubicBezTo>
                  <a:lnTo>
                    <a:pt x="2196025" y="767431"/>
                  </a:lnTo>
                  <a:cubicBezTo>
                    <a:pt x="2196029" y="767423"/>
                    <a:pt x="2196087" y="767323"/>
                    <a:pt x="2196785" y="766080"/>
                  </a:cubicBezTo>
                  <a:lnTo>
                    <a:pt x="2202105" y="756622"/>
                  </a:lnTo>
                  <a:cubicBezTo>
                    <a:pt x="2202105" y="756629"/>
                    <a:pt x="2202105" y="756728"/>
                    <a:pt x="2202105" y="758514"/>
                  </a:cubicBezTo>
                  <a:lnTo>
                    <a:pt x="2202105" y="771755"/>
                  </a:lnTo>
                  <a:cubicBezTo>
                    <a:pt x="2206157" y="771755"/>
                    <a:pt x="2206157" y="771755"/>
                    <a:pt x="2206157" y="726358"/>
                  </a:cubicBezTo>
                  <a:cubicBezTo>
                    <a:pt x="2206167" y="726358"/>
                    <a:pt x="2206237" y="726358"/>
                    <a:pt x="2206917" y="726358"/>
                  </a:cubicBezTo>
                  <a:lnTo>
                    <a:pt x="2212237" y="726358"/>
                  </a:lnTo>
                  <a:cubicBezTo>
                    <a:pt x="2212237" y="726343"/>
                    <a:pt x="2212237" y="725343"/>
                    <a:pt x="2212237" y="661504"/>
                  </a:cubicBezTo>
                  <a:cubicBezTo>
                    <a:pt x="2212245" y="661504"/>
                    <a:pt x="2212325" y="661504"/>
                    <a:pt x="2213251" y="661504"/>
                  </a:cubicBezTo>
                  <a:lnTo>
                    <a:pt x="2220345" y="661504"/>
                  </a:lnTo>
                  <a:cubicBezTo>
                    <a:pt x="2220351" y="661483"/>
                    <a:pt x="2220615" y="660543"/>
                    <a:pt x="2232505" y="618269"/>
                  </a:cubicBezTo>
                  <a:cubicBezTo>
                    <a:pt x="2232514" y="618269"/>
                    <a:pt x="2232611" y="618269"/>
                    <a:pt x="2233771" y="618269"/>
                  </a:cubicBezTo>
                  <a:lnTo>
                    <a:pt x="2242639" y="618269"/>
                  </a:lnTo>
                  <a:cubicBezTo>
                    <a:pt x="2242644" y="618292"/>
                    <a:pt x="2242869" y="619258"/>
                    <a:pt x="2252771" y="661504"/>
                  </a:cubicBezTo>
                  <a:cubicBezTo>
                    <a:pt x="2252777" y="661504"/>
                    <a:pt x="2252851" y="661504"/>
                    <a:pt x="2253785" y="661504"/>
                  </a:cubicBezTo>
                  <a:lnTo>
                    <a:pt x="2260879" y="661504"/>
                  </a:lnTo>
                  <a:cubicBezTo>
                    <a:pt x="2260879" y="661515"/>
                    <a:pt x="2260879" y="662182"/>
                    <a:pt x="2260879" y="700416"/>
                  </a:cubicBezTo>
                  <a:cubicBezTo>
                    <a:pt x="2260885" y="700416"/>
                    <a:pt x="2260985" y="700416"/>
                    <a:pt x="2262651" y="700416"/>
                  </a:cubicBezTo>
                  <a:lnTo>
                    <a:pt x="2275065" y="700416"/>
                  </a:lnTo>
                  <a:cubicBezTo>
                    <a:pt x="2275065" y="700424"/>
                    <a:pt x="2275065" y="700546"/>
                    <a:pt x="2275065" y="702578"/>
                  </a:cubicBezTo>
                  <a:lnTo>
                    <a:pt x="2275065" y="717710"/>
                  </a:lnTo>
                  <a:cubicBezTo>
                    <a:pt x="2279119" y="717710"/>
                    <a:pt x="2279119" y="717710"/>
                    <a:pt x="2279119" y="715549"/>
                  </a:cubicBezTo>
                  <a:lnTo>
                    <a:pt x="2279119" y="700416"/>
                  </a:lnTo>
                  <a:cubicBezTo>
                    <a:pt x="2279129" y="700416"/>
                    <a:pt x="2279241" y="700416"/>
                    <a:pt x="2280639" y="700416"/>
                  </a:cubicBezTo>
                  <a:lnTo>
                    <a:pt x="2291279" y="700416"/>
                  </a:lnTo>
                  <a:cubicBezTo>
                    <a:pt x="2291279" y="700426"/>
                    <a:pt x="2291279" y="700543"/>
                    <a:pt x="2291279" y="702037"/>
                  </a:cubicBezTo>
                  <a:lnTo>
                    <a:pt x="2291279" y="713387"/>
                  </a:lnTo>
                  <a:cubicBezTo>
                    <a:pt x="2291295" y="713387"/>
                    <a:pt x="2292003" y="713387"/>
                    <a:pt x="2321680" y="713387"/>
                  </a:cubicBezTo>
                  <a:cubicBezTo>
                    <a:pt x="2321680" y="713370"/>
                    <a:pt x="2321680" y="712599"/>
                    <a:pt x="2321680" y="676637"/>
                  </a:cubicBezTo>
                  <a:cubicBezTo>
                    <a:pt x="2321687" y="676637"/>
                    <a:pt x="2321781" y="676637"/>
                    <a:pt x="2322945" y="676637"/>
                  </a:cubicBezTo>
                  <a:lnTo>
                    <a:pt x="2331813" y="676637"/>
                  </a:lnTo>
                  <a:cubicBezTo>
                    <a:pt x="2331813" y="676648"/>
                    <a:pt x="2331813" y="677142"/>
                    <a:pt x="2331813" y="698254"/>
                  </a:cubicBezTo>
                  <a:cubicBezTo>
                    <a:pt x="2333840" y="698254"/>
                    <a:pt x="2333840" y="698254"/>
                    <a:pt x="2333840" y="665828"/>
                  </a:cubicBezTo>
                  <a:cubicBezTo>
                    <a:pt x="2333853" y="665828"/>
                    <a:pt x="2334395" y="665828"/>
                    <a:pt x="2356133" y="665828"/>
                  </a:cubicBezTo>
                  <a:cubicBezTo>
                    <a:pt x="2356133" y="665818"/>
                    <a:pt x="2356133" y="665698"/>
                    <a:pt x="2356133" y="664206"/>
                  </a:cubicBezTo>
                  <a:lnTo>
                    <a:pt x="2356133" y="652857"/>
                  </a:lnTo>
                  <a:cubicBezTo>
                    <a:pt x="2356141" y="652857"/>
                    <a:pt x="2356215" y="652857"/>
                    <a:pt x="2356893" y="652857"/>
                  </a:cubicBezTo>
                  <a:lnTo>
                    <a:pt x="2362213" y="652857"/>
                  </a:lnTo>
                  <a:cubicBezTo>
                    <a:pt x="2362213" y="652851"/>
                    <a:pt x="2362213" y="652738"/>
                    <a:pt x="2362213" y="650966"/>
                  </a:cubicBezTo>
                  <a:lnTo>
                    <a:pt x="2362213" y="637725"/>
                  </a:lnTo>
                  <a:lnTo>
                    <a:pt x="2366267" y="644210"/>
                  </a:lnTo>
                  <a:cubicBezTo>
                    <a:pt x="2366275" y="644210"/>
                    <a:pt x="2366403" y="644210"/>
                    <a:pt x="2368547" y="644210"/>
                  </a:cubicBezTo>
                  <a:lnTo>
                    <a:pt x="2384507" y="644210"/>
                  </a:lnTo>
                  <a:cubicBezTo>
                    <a:pt x="2384507" y="644202"/>
                    <a:pt x="2384507" y="644134"/>
                    <a:pt x="2384507" y="643399"/>
                  </a:cubicBezTo>
                  <a:lnTo>
                    <a:pt x="2384507" y="637725"/>
                  </a:lnTo>
                  <a:cubicBezTo>
                    <a:pt x="2384516" y="637725"/>
                    <a:pt x="2384590" y="637725"/>
                    <a:pt x="2385267" y="637725"/>
                  </a:cubicBezTo>
                  <a:lnTo>
                    <a:pt x="2390587" y="637725"/>
                  </a:lnTo>
                  <a:cubicBezTo>
                    <a:pt x="2390587" y="637734"/>
                    <a:pt x="2390587" y="637834"/>
                    <a:pt x="2390587" y="639076"/>
                  </a:cubicBezTo>
                  <a:lnTo>
                    <a:pt x="2390587" y="648534"/>
                  </a:lnTo>
                  <a:cubicBezTo>
                    <a:pt x="2390601" y="648534"/>
                    <a:pt x="2391335" y="648534"/>
                    <a:pt x="2429093" y="648534"/>
                  </a:cubicBezTo>
                  <a:cubicBezTo>
                    <a:pt x="2429093" y="648552"/>
                    <a:pt x="2429093" y="650062"/>
                    <a:pt x="2429093" y="786887"/>
                  </a:cubicBezTo>
                  <a:cubicBezTo>
                    <a:pt x="2429104" y="786887"/>
                    <a:pt x="2429219" y="786887"/>
                    <a:pt x="2430613" y="786887"/>
                  </a:cubicBezTo>
                  <a:lnTo>
                    <a:pt x="2441254" y="786887"/>
                  </a:lnTo>
                  <a:cubicBezTo>
                    <a:pt x="2441254" y="782564"/>
                    <a:pt x="2441254" y="778240"/>
                    <a:pt x="2441254" y="773917"/>
                  </a:cubicBezTo>
                  <a:cubicBezTo>
                    <a:pt x="2443281" y="773917"/>
                    <a:pt x="2443281" y="773917"/>
                    <a:pt x="2445307" y="773917"/>
                  </a:cubicBezTo>
                  <a:cubicBezTo>
                    <a:pt x="2445307" y="778240"/>
                    <a:pt x="2445307" y="782564"/>
                    <a:pt x="2445307" y="786887"/>
                  </a:cubicBezTo>
                  <a:cubicBezTo>
                    <a:pt x="2455441" y="786887"/>
                    <a:pt x="2465575" y="786887"/>
                    <a:pt x="2475707" y="786887"/>
                  </a:cubicBezTo>
                  <a:cubicBezTo>
                    <a:pt x="2475707" y="776078"/>
                    <a:pt x="2475707" y="767431"/>
                    <a:pt x="2475707" y="756622"/>
                  </a:cubicBezTo>
                  <a:cubicBezTo>
                    <a:pt x="2479762" y="756622"/>
                    <a:pt x="2483815" y="756622"/>
                    <a:pt x="2487867" y="756622"/>
                  </a:cubicBezTo>
                  <a:lnTo>
                    <a:pt x="2500027" y="754461"/>
                  </a:lnTo>
                  <a:cubicBezTo>
                    <a:pt x="2502055" y="754461"/>
                    <a:pt x="2502055" y="756622"/>
                    <a:pt x="2504082" y="756622"/>
                  </a:cubicBezTo>
                  <a:lnTo>
                    <a:pt x="2514215" y="756622"/>
                  </a:lnTo>
                  <a:cubicBezTo>
                    <a:pt x="2514215" y="767431"/>
                    <a:pt x="2514215" y="778240"/>
                    <a:pt x="2514215" y="786887"/>
                  </a:cubicBezTo>
                  <a:cubicBezTo>
                    <a:pt x="2516242" y="786887"/>
                    <a:pt x="2518269" y="786887"/>
                    <a:pt x="2522321" y="786887"/>
                  </a:cubicBezTo>
                  <a:cubicBezTo>
                    <a:pt x="2522321" y="793373"/>
                    <a:pt x="2522321" y="799858"/>
                    <a:pt x="2522321" y="804182"/>
                  </a:cubicBezTo>
                  <a:lnTo>
                    <a:pt x="2531658" y="805087"/>
                  </a:lnTo>
                  <a:lnTo>
                    <a:pt x="2544615" y="805087"/>
                  </a:lnTo>
                  <a:cubicBezTo>
                    <a:pt x="2544615" y="799278"/>
                    <a:pt x="2544615" y="795106"/>
                    <a:pt x="2544615" y="789049"/>
                  </a:cubicBezTo>
                  <a:lnTo>
                    <a:pt x="2612571" y="789049"/>
                  </a:lnTo>
                  <a:lnTo>
                    <a:pt x="2612571" y="703796"/>
                  </a:lnTo>
                  <a:lnTo>
                    <a:pt x="2684579" y="703796"/>
                  </a:lnTo>
                  <a:lnTo>
                    <a:pt x="2684579" y="782564"/>
                  </a:lnTo>
                  <a:cubicBezTo>
                    <a:pt x="2685215" y="782564"/>
                    <a:pt x="2685849" y="782564"/>
                    <a:pt x="2686483" y="782564"/>
                  </a:cubicBezTo>
                  <a:lnTo>
                    <a:pt x="2687725" y="805087"/>
                  </a:lnTo>
                  <a:lnTo>
                    <a:pt x="2697401" y="805087"/>
                  </a:lnTo>
                  <a:cubicBezTo>
                    <a:pt x="2697937" y="797873"/>
                    <a:pt x="2698643" y="790219"/>
                    <a:pt x="2698643" y="782564"/>
                  </a:cubicBezTo>
                  <a:cubicBezTo>
                    <a:pt x="2700671" y="782564"/>
                    <a:pt x="2702697" y="782564"/>
                    <a:pt x="2704723" y="782564"/>
                  </a:cubicBezTo>
                  <a:lnTo>
                    <a:pt x="2705965" y="805087"/>
                  </a:lnTo>
                  <a:lnTo>
                    <a:pt x="2756588" y="805087"/>
                  </a:lnTo>
                  <a:lnTo>
                    <a:pt x="2756588" y="642059"/>
                  </a:lnTo>
                  <a:lnTo>
                    <a:pt x="2953915" y="642059"/>
                  </a:lnTo>
                  <a:lnTo>
                    <a:pt x="2953915" y="805087"/>
                  </a:lnTo>
                  <a:lnTo>
                    <a:pt x="2972611" y="805087"/>
                  </a:lnTo>
                  <a:lnTo>
                    <a:pt x="2972611" y="722394"/>
                  </a:lnTo>
                  <a:lnTo>
                    <a:pt x="3067731" y="722394"/>
                  </a:lnTo>
                  <a:cubicBezTo>
                    <a:pt x="3071806" y="616373"/>
                    <a:pt x="3075185" y="510899"/>
                    <a:pt x="3079662" y="404253"/>
                  </a:cubicBezTo>
                  <a:cubicBezTo>
                    <a:pt x="3069529" y="404253"/>
                    <a:pt x="3045209" y="391282"/>
                    <a:pt x="3067502" y="382635"/>
                  </a:cubicBezTo>
                  <a:cubicBezTo>
                    <a:pt x="3065474" y="380473"/>
                    <a:pt x="3063449" y="378311"/>
                    <a:pt x="3061422" y="378311"/>
                  </a:cubicBezTo>
                  <a:cubicBezTo>
                    <a:pt x="3061422" y="365341"/>
                    <a:pt x="3059394" y="363179"/>
                    <a:pt x="3069529" y="354532"/>
                  </a:cubicBezTo>
                  <a:cubicBezTo>
                    <a:pt x="3069529" y="350208"/>
                    <a:pt x="3069529" y="343723"/>
                    <a:pt x="3069529" y="337238"/>
                  </a:cubicBezTo>
                  <a:cubicBezTo>
                    <a:pt x="3073582" y="337238"/>
                    <a:pt x="3077635" y="337238"/>
                    <a:pt x="3083715" y="337238"/>
                  </a:cubicBezTo>
                  <a:cubicBezTo>
                    <a:pt x="3083715" y="328590"/>
                    <a:pt x="3083715" y="322105"/>
                    <a:pt x="3083715" y="315620"/>
                  </a:cubicBezTo>
                  <a:cubicBezTo>
                    <a:pt x="3083715" y="313458"/>
                    <a:pt x="3085742" y="313458"/>
                    <a:pt x="3085742" y="311296"/>
                  </a:cubicBezTo>
                  <a:cubicBezTo>
                    <a:pt x="3085742" y="285355"/>
                    <a:pt x="3085742" y="259414"/>
                    <a:pt x="3085742" y="233472"/>
                  </a:cubicBezTo>
                  <a:cubicBezTo>
                    <a:pt x="3085742" y="231310"/>
                    <a:pt x="3083715" y="229149"/>
                    <a:pt x="3083715" y="226987"/>
                  </a:cubicBezTo>
                  <a:cubicBezTo>
                    <a:pt x="3085742" y="224825"/>
                    <a:pt x="3087769" y="222663"/>
                    <a:pt x="3089795" y="220501"/>
                  </a:cubicBezTo>
                  <a:cubicBezTo>
                    <a:pt x="3089795" y="201045"/>
                    <a:pt x="3089795" y="181589"/>
                    <a:pt x="3089795" y="162133"/>
                  </a:cubicBezTo>
                  <a:cubicBezTo>
                    <a:pt x="3089795" y="159972"/>
                    <a:pt x="3089795" y="159972"/>
                    <a:pt x="3091822" y="157810"/>
                  </a:cubicBezTo>
                  <a:cubicBezTo>
                    <a:pt x="3091822" y="140516"/>
                    <a:pt x="3091822" y="121060"/>
                    <a:pt x="3091822" y="101604"/>
                  </a:cubicBezTo>
                  <a:cubicBezTo>
                    <a:pt x="3093849" y="92957"/>
                    <a:pt x="3093849" y="88633"/>
                    <a:pt x="3093849" y="82148"/>
                  </a:cubicBezTo>
                  <a:cubicBezTo>
                    <a:pt x="3097902" y="88633"/>
                    <a:pt x="3097902" y="92957"/>
                    <a:pt x="3097902" y="99442"/>
                  </a:cubicBezTo>
                  <a:cubicBezTo>
                    <a:pt x="3099929" y="121060"/>
                    <a:pt x="3099929" y="140516"/>
                    <a:pt x="3099929" y="157810"/>
                  </a:cubicBezTo>
                  <a:cubicBezTo>
                    <a:pt x="3101955" y="181589"/>
                    <a:pt x="3101955" y="201045"/>
                    <a:pt x="3101955" y="220501"/>
                  </a:cubicBezTo>
                  <a:cubicBezTo>
                    <a:pt x="3103982" y="222663"/>
                    <a:pt x="3106009" y="224825"/>
                    <a:pt x="3108035" y="226987"/>
                  </a:cubicBezTo>
                  <a:cubicBezTo>
                    <a:pt x="3108035" y="229149"/>
                    <a:pt x="3106009" y="231310"/>
                    <a:pt x="3106009" y="233472"/>
                  </a:cubicBezTo>
                  <a:cubicBezTo>
                    <a:pt x="3106009" y="259414"/>
                    <a:pt x="3106009" y="285355"/>
                    <a:pt x="3106009" y="311296"/>
                  </a:cubicBezTo>
                  <a:cubicBezTo>
                    <a:pt x="3106009" y="313458"/>
                    <a:pt x="3108035" y="313458"/>
                    <a:pt x="3108035" y="315620"/>
                  </a:cubicBezTo>
                  <a:cubicBezTo>
                    <a:pt x="3108035" y="322105"/>
                    <a:pt x="3108035" y="328590"/>
                    <a:pt x="3108035" y="337238"/>
                  </a:cubicBezTo>
                  <a:cubicBezTo>
                    <a:pt x="3112089" y="337238"/>
                    <a:pt x="3118169" y="337238"/>
                    <a:pt x="3122222" y="337238"/>
                  </a:cubicBezTo>
                  <a:cubicBezTo>
                    <a:pt x="3122222" y="343723"/>
                    <a:pt x="3122222" y="350208"/>
                    <a:pt x="3122222" y="354532"/>
                  </a:cubicBezTo>
                  <a:cubicBezTo>
                    <a:pt x="3130330" y="363179"/>
                    <a:pt x="3130330" y="363179"/>
                    <a:pt x="3130330" y="378311"/>
                  </a:cubicBezTo>
                  <a:cubicBezTo>
                    <a:pt x="3128302" y="378311"/>
                    <a:pt x="3126275" y="380473"/>
                    <a:pt x="3124250" y="382635"/>
                  </a:cubicBezTo>
                  <a:cubicBezTo>
                    <a:pt x="3144515" y="393444"/>
                    <a:pt x="3120195" y="402091"/>
                    <a:pt x="3112089" y="404253"/>
                  </a:cubicBezTo>
                  <a:cubicBezTo>
                    <a:pt x="3114115" y="488562"/>
                    <a:pt x="3118169" y="572871"/>
                    <a:pt x="3120195" y="657181"/>
                  </a:cubicBezTo>
                  <a:cubicBezTo>
                    <a:pt x="3142490" y="657181"/>
                    <a:pt x="3164782" y="657181"/>
                    <a:pt x="3185050" y="657181"/>
                  </a:cubicBezTo>
                  <a:cubicBezTo>
                    <a:pt x="3185050" y="683122"/>
                    <a:pt x="3185050" y="709063"/>
                    <a:pt x="3185050" y="732843"/>
                  </a:cubicBezTo>
                  <a:cubicBezTo>
                    <a:pt x="3189103" y="732843"/>
                    <a:pt x="3191130" y="732843"/>
                    <a:pt x="3193157" y="732843"/>
                  </a:cubicBezTo>
                  <a:cubicBezTo>
                    <a:pt x="3193157" y="730681"/>
                    <a:pt x="3195183" y="728519"/>
                    <a:pt x="3195183" y="726358"/>
                  </a:cubicBezTo>
                  <a:cubicBezTo>
                    <a:pt x="3197210" y="726358"/>
                    <a:pt x="3199237" y="726358"/>
                    <a:pt x="3201263" y="726358"/>
                  </a:cubicBezTo>
                  <a:cubicBezTo>
                    <a:pt x="3201263" y="728519"/>
                    <a:pt x="3201263" y="730681"/>
                    <a:pt x="3203291" y="735005"/>
                  </a:cubicBezTo>
                  <a:cubicBezTo>
                    <a:pt x="3207343" y="735005"/>
                    <a:pt x="3211397" y="735005"/>
                    <a:pt x="3215451" y="735005"/>
                  </a:cubicBezTo>
                  <a:cubicBezTo>
                    <a:pt x="3215451" y="732843"/>
                    <a:pt x="3215451" y="730681"/>
                    <a:pt x="3215451" y="728519"/>
                  </a:cubicBezTo>
                  <a:cubicBezTo>
                    <a:pt x="3223557" y="728519"/>
                    <a:pt x="3229636" y="728519"/>
                    <a:pt x="3237744" y="728519"/>
                  </a:cubicBezTo>
                  <a:cubicBezTo>
                    <a:pt x="3237744" y="730681"/>
                    <a:pt x="3237744" y="732843"/>
                    <a:pt x="3237744" y="735005"/>
                  </a:cubicBezTo>
                  <a:cubicBezTo>
                    <a:pt x="3243823" y="735005"/>
                    <a:pt x="3251931" y="735005"/>
                    <a:pt x="3258011" y="735005"/>
                  </a:cubicBezTo>
                  <a:cubicBezTo>
                    <a:pt x="3258011" y="750137"/>
                    <a:pt x="3258011" y="765270"/>
                    <a:pt x="3258011" y="780402"/>
                  </a:cubicBezTo>
                  <a:cubicBezTo>
                    <a:pt x="3262065" y="780402"/>
                    <a:pt x="3268145" y="780402"/>
                    <a:pt x="3272198" y="780402"/>
                  </a:cubicBezTo>
                  <a:cubicBezTo>
                    <a:pt x="3272198" y="776078"/>
                    <a:pt x="3272198" y="771755"/>
                    <a:pt x="3272198" y="767431"/>
                  </a:cubicBezTo>
                  <a:cubicBezTo>
                    <a:pt x="3278278" y="767431"/>
                    <a:pt x="3284358" y="767431"/>
                    <a:pt x="3288412" y="767431"/>
                  </a:cubicBezTo>
                  <a:cubicBezTo>
                    <a:pt x="3288412" y="706902"/>
                    <a:pt x="3288412" y="648534"/>
                    <a:pt x="3288412" y="588004"/>
                  </a:cubicBezTo>
                  <a:cubicBezTo>
                    <a:pt x="3290438" y="585842"/>
                    <a:pt x="3292465" y="583680"/>
                    <a:pt x="3294492" y="581518"/>
                  </a:cubicBezTo>
                  <a:cubicBezTo>
                    <a:pt x="3318811" y="581518"/>
                    <a:pt x="3343131" y="581518"/>
                    <a:pt x="3367453" y="581518"/>
                  </a:cubicBezTo>
                  <a:lnTo>
                    <a:pt x="3367453" y="590166"/>
                  </a:lnTo>
                  <a:lnTo>
                    <a:pt x="3377586" y="590166"/>
                  </a:lnTo>
                  <a:cubicBezTo>
                    <a:pt x="3377586" y="629078"/>
                    <a:pt x="3377586" y="667990"/>
                    <a:pt x="3377586" y="704740"/>
                  </a:cubicBezTo>
                  <a:cubicBezTo>
                    <a:pt x="3385693" y="704740"/>
                    <a:pt x="3391773" y="704740"/>
                    <a:pt x="3399879" y="704740"/>
                  </a:cubicBezTo>
                  <a:cubicBezTo>
                    <a:pt x="3399879" y="683122"/>
                    <a:pt x="3399879" y="661504"/>
                    <a:pt x="3399879" y="637725"/>
                  </a:cubicBezTo>
                  <a:cubicBezTo>
                    <a:pt x="3407986" y="637725"/>
                    <a:pt x="3418119" y="637725"/>
                    <a:pt x="3426227" y="637725"/>
                  </a:cubicBezTo>
                  <a:cubicBezTo>
                    <a:pt x="3428253" y="637725"/>
                    <a:pt x="3428253" y="635563"/>
                    <a:pt x="3430279" y="633401"/>
                  </a:cubicBezTo>
                  <a:lnTo>
                    <a:pt x="3438387" y="633401"/>
                  </a:lnTo>
                  <a:cubicBezTo>
                    <a:pt x="3440413" y="635563"/>
                    <a:pt x="3440413" y="637725"/>
                    <a:pt x="3442439" y="637725"/>
                  </a:cubicBezTo>
                  <a:cubicBezTo>
                    <a:pt x="3448519" y="637725"/>
                    <a:pt x="3456627" y="637725"/>
                    <a:pt x="3464734" y="637725"/>
                  </a:cubicBezTo>
                  <a:cubicBezTo>
                    <a:pt x="3464734" y="598813"/>
                    <a:pt x="3464734" y="559901"/>
                    <a:pt x="3464734" y="520989"/>
                  </a:cubicBezTo>
                  <a:cubicBezTo>
                    <a:pt x="3464747" y="520986"/>
                    <a:pt x="3465614" y="520822"/>
                    <a:pt x="3521481" y="510180"/>
                  </a:cubicBezTo>
                  <a:cubicBezTo>
                    <a:pt x="3521481" y="510187"/>
                    <a:pt x="3521481" y="510261"/>
                    <a:pt x="3521481" y="511261"/>
                  </a:cubicBezTo>
                  <a:lnTo>
                    <a:pt x="3521481" y="518827"/>
                  </a:lnTo>
                  <a:cubicBezTo>
                    <a:pt x="3521498" y="518827"/>
                    <a:pt x="3522142" y="518827"/>
                    <a:pt x="3547828" y="518827"/>
                  </a:cubicBezTo>
                  <a:cubicBezTo>
                    <a:pt x="3547828" y="518849"/>
                    <a:pt x="3547828" y="521220"/>
                    <a:pt x="3547828" y="773917"/>
                  </a:cubicBezTo>
                  <a:cubicBezTo>
                    <a:pt x="3553907" y="773917"/>
                    <a:pt x="3562015" y="773917"/>
                    <a:pt x="3570122" y="773917"/>
                  </a:cubicBezTo>
                  <a:cubicBezTo>
                    <a:pt x="3570122" y="771755"/>
                    <a:pt x="3570122" y="771755"/>
                    <a:pt x="3570122" y="769593"/>
                  </a:cubicBezTo>
                  <a:cubicBezTo>
                    <a:pt x="3574174" y="769593"/>
                    <a:pt x="3578227" y="769593"/>
                    <a:pt x="3582282" y="769593"/>
                  </a:cubicBezTo>
                  <a:cubicBezTo>
                    <a:pt x="3582282" y="771755"/>
                    <a:pt x="3582282" y="771755"/>
                    <a:pt x="3582282" y="773917"/>
                  </a:cubicBezTo>
                  <a:cubicBezTo>
                    <a:pt x="3590389" y="773917"/>
                    <a:pt x="3598494" y="773917"/>
                    <a:pt x="3606602" y="773917"/>
                  </a:cubicBezTo>
                  <a:cubicBezTo>
                    <a:pt x="3606602" y="769593"/>
                    <a:pt x="3606602" y="765270"/>
                    <a:pt x="3606602" y="760946"/>
                  </a:cubicBezTo>
                  <a:cubicBezTo>
                    <a:pt x="3616735" y="760946"/>
                    <a:pt x="3626870" y="760946"/>
                    <a:pt x="3634975" y="760946"/>
                  </a:cubicBezTo>
                  <a:cubicBezTo>
                    <a:pt x="3639029" y="756622"/>
                    <a:pt x="3643083" y="756622"/>
                    <a:pt x="3647135" y="756622"/>
                  </a:cubicBezTo>
                  <a:cubicBezTo>
                    <a:pt x="3653215" y="760946"/>
                    <a:pt x="3661323" y="760946"/>
                    <a:pt x="3667403" y="760946"/>
                  </a:cubicBezTo>
                  <a:cubicBezTo>
                    <a:pt x="3667403" y="754461"/>
                    <a:pt x="3667403" y="750137"/>
                    <a:pt x="3667403" y="743652"/>
                  </a:cubicBezTo>
                  <a:lnTo>
                    <a:pt x="3675510" y="743652"/>
                  </a:lnTo>
                  <a:cubicBezTo>
                    <a:pt x="3675510" y="739328"/>
                    <a:pt x="3675510" y="735005"/>
                    <a:pt x="3675510" y="730681"/>
                  </a:cubicBezTo>
                  <a:cubicBezTo>
                    <a:pt x="3693750" y="730681"/>
                    <a:pt x="3714017" y="730681"/>
                    <a:pt x="3732257" y="730681"/>
                  </a:cubicBezTo>
                  <a:cubicBezTo>
                    <a:pt x="3732257" y="719872"/>
                    <a:pt x="3732257" y="711225"/>
                    <a:pt x="3732257" y="700416"/>
                  </a:cubicBezTo>
                  <a:cubicBezTo>
                    <a:pt x="3738337" y="700416"/>
                    <a:pt x="3744417" y="700416"/>
                    <a:pt x="3750497" y="700416"/>
                  </a:cubicBezTo>
                  <a:cubicBezTo>
                    <a:pt x="3750497" y="698254"/>
                    <a:pt x="3750497" y="696093"/>
                    <a:pt x="3750497" y="693931"/>
                  </a:cubicBezTo>
                  <a:cubicBezTo>
                    <a:pt x="3754550" y="693931"/>
                    <a:pt x="3758603" y="693931"/>
                    <a:pt x="3762657" y="693931"/>
                  </a:cubicBezTo>
                  <a:cubicBezTo>
                    <a:pt x="3762657" y="696093"/>
                    <a:pt x="3762657" y="698254"/>
                    <a:pt x="3762657" y="700416"/>
                  </a:cubicBezTo>
                  <a:cubicBezTo>
                    <a:pt x="3768737" y="700416"/>
                    <a:pt x="3772790" y="700416"/>
                    <a:pt x="3778870" y="700416"/>
                  </a:cubicBezTo>
                  <a:cubicBezTo>
                    <a:pt x="3778870" y="715549"/>
                    <a:pt x="3778870" y="732843"/>
                    <a:pt x="3778870" y="750137"/>
                  </a:cubicBezTo>
                  <a:lnTo>
                    <a:pt x="3789470" y="750137"/>
                  </a:lnTo>
                  <a:lnTo>
                    <a:pt x="3789470" y="586174"/>
                  </a:lnTo>
                  <a:lnTo>
                    <a:pt x="3791390" y="586174"/>
                  </a:lnTo>
                  <a:lnTo>
                    <a:pt x="3791390" y="723865"/>
                  </a:lnTo>
                  <a:lnTo>
                    <a:pt x="3791390" y="750137"/>
                  </a:lnTo>
                  <a:lnTo>
                    <a:pt x="3806350" y="750137"/>
                  </a:lnTo>
                  <a:lnTo>
                    <a:pt x="3806350" y="742023"/>
                  </a:lnTo>
                  <a:lnTo>
                    <a:pt x="3811298" y="742023"/>
                  </a:lnTo>
                  <a:lnTo>
                    <a:pt x="3811298" y="724196"/>
                  </a:lnTo>
                  <a:cubicBezTo>
                    <a:pt x="3823458" y="724196"/>
                    <a:pt x="3837645" y="724196"/>
                    <a:pt x="3849805" y="724196"/>
                  </a:cubicBezTo>
                  <a:cubicBezTo>
                    <a:pt x="3849805" y="713387"/>
                    <a:pt x="3849805" y="704740"/>
                    <a:pt x="3849805" y="693931"/>
                  </a:cubicBezTo>
                  <a:lnTo>
                    <a:pt x="3888823" y="693931"/>
                  </a:lnTo>
                  <a:lnTo>
                    <a:pt x="3888823" y="690579"/>
                  </a:lnTo>
                  <a:cubicBezTo>
                    <a:pt x="3888823" y="690579"/>
                    <a:pt x="3888823" y="690579"/>
                    <a:pt x="3887708" y="690579"/>
                  </a:cubicBezTo>
                  <a:lnTo>
                    <a:pt x="3879906" y="690579"/>
                  </a:lnTo>
                  <a:cubicBezTo>
                    <a:pt x="3879906" y="690579"/>
                    <a:pt x="3879906" y="690579"/>
                    <a:pt x="3879906" y="689443"/>
                  </a:cubicBezTo>
                  <a:lnTo>
                    <a:pt x="3879906" y="681500"/>
                  </a:lnTo>
                  <a:cubicBezTo>
                    <a:pt x="3879906" y="681500"/>
                    <a:pt x="3879906" y="681500"/>
                    <a:pt x="3881022" y="681500"/>
                  </a:cubicBezTo>
                  <a:lnTo>
                    <a:pt x="3888823" y="681500"/>
                  </a:lnTo>
                  <a:cubicBezTo>
                    <a:pt x="3888823" y="681500"/>
                    <a:pt x="3888823" y="681500"/>
                    <a:pt x="3888823" y="679986"/>
                  </a:cubicBezTo>
                  <a:lnTo>
                    <a:pt x="3888823" y="669395"/>
                  </a:lnTo>
                  <a:cubicBezTo>
                    <a:pt x="3888823" y="669395"/>
                    <a:pt x="3888823" y="669395"/>
                    <a:pt x="3887708" y="669395"/>
                  </a:cubicBezTo>
                  <a:lnTo>
                    <a:pt x="3879906" y="669395"/>
                  </a:lnTo>
                  <a:cubicBezTo>
                    <a:pt x="3879906" y="669395"/>
                    <a:pt x="3879906" y="669395"/>
                    <a:pt x="3879906" y="667882"/>
                  </a:cubicBezTo>
                  <a:lnTo>
                    <a:pt x="3879906" y="657290"/>
                  </a:lnTo>
                  <a:cubicBezTo>
                    <a:pt x="3879906" y="657290"/>
                    <a:pt x="3879906" y="657290"/>
                    <a:pt x="3881022" y="657290"/>
                  </a:cubicBezTo>
                  <a:lnTo>
                    <a:pt x="3888823" y="657290"/>
                  </a:lnTo>
                  <a:cubicBezTo>
                    <a:pt x="3888823" y="657290"/>
                    <a:pt x="3888823" y="657290"/>
                    <a:pt x="3888823" y="656156"/>
                  </a:cubicBezTo>
                  <a:lnTo>
                    <a:pt x="3888823" y="648212"/>
                  </a:lnTo>
                  <a:cubicBezTo>
                    <a:pt x="3888823" y="648212"/>
                    <a:pt x="3888823" y="648212"/>
                    <a:pt x="3887708" y="648212"/>
                  </a:cubicBezTo>
                  <a:lnTo>
                    <a:pt x="3879906" y="648212"/>
                  </a:lnTo>
                  <a:cubicBezTo>
                    <a:pt x="3879906" y="648212"/>
                    <a:pt x="3879906" y="648212"/>
                    <a:pt x="3879906" y="646698"/>
                  </a:cubicBezTo>
                  <a:lnTo>
                    <a:pt x="3879906" y="636107"/>
                  </a:lnTo>
                  <a:cubicBezTo>
                    <a:pt x="3879906" y="636107"/>
                    <a:pt x="3879906" y="636107"/>
                    <a:pt x="3881022" y="636107"/>
                  </a:cubicBezTo>
                  <a:lnTo>
                    <a:pt x="3888823" y="636107"/>
                  </a:lnTo>
                  <a:cubicBezTo>
                    <a:pt x="3888823" y="636107"/>
                    <a:pt x="3888823" y="636107"/>
                    <a:pt x="3888823" y="634594"/>
                  </a:cubicBezTo>
                  <a:lnTo>
                    <a:pt x="3888823" y="624002"/>
                  </a:lnTo>
                  <a:cubicBezTo>
                    <a:pt x="3888823" y="624002"/>
                    <a:pt x="3888823" y="624002"/>
                    <a:pt x="3887708" y="624002"/>
                  </a:cubicBezTo>
                  <a:lnTo>
                    <a:pt x="3879906" y="624002"/>
                  </a:lnTo>
                  <a:cubicBezTo>
                    <a:pt x="3879906" y="624002"/>
                    <a:pt x="3879906" y="624002"/>
                    <a:pt x="3879906" y="622489"/>
                  </a:cubicBezTo>
                  <a:lnTo>
                    <a:pt x="3879906" y="611898"/>
                  </a:lnTo>
                  <a:cubicBezTo>
                    <a:pt x="3879906" y="611898"/>
                    <a:pt x="3879906" y="611898"/>
                    <a:pt x="3881022" y="611898"/>
                  </a:cubicBezTo>
                  <a:lnTo>
                    <a:pt x="3888823" y="611898"/>
                  </a:lnTo>
                  <a:cubicBezTo>
                    <a:pt x="3888823" y="611898"/>
                    <a:pt x="3888823" y="611898"/>
                    <a:pt x="3888823" y="610763"/>
                  </a:cubicBezTo>
                  <a:lnTo>
                    <a:pt x="3888823" y="602819"/>
                  </a:lnTo>
                  <a:cubicBezTo>
                    <a:pt x="3888823" y="602819"/>
                    <a:pt x="3888823" y="602819"/>
                    <a:pt x="3887708" y="602819"/>
                  </a:cubicBezTo>
                  <a:lnTo>
                    <a:pt x="3879906" y="602819"/>
                  </a:lnTo>
                  <a:cubicBezTo>
                    <a:pt x="3879906" y="602819"/>
                    <a:pt x="3879906" y="602819"/>
                    <a:pt x="3879906" y="601307"/>
                  </a:cubicBezTo>
                  <a:lnTo>
                    <a:pt x="3879906" y="590714"/>
                  </a:lnTo>
                  <a:cubicBezTo>
                    <a:pt x="3879906" y="590714"/>
                    <a:pt x="3879906" y="590714"/>
                    <a:pt x="3881022" y="590714"/>
                  </a:cubicBezTo>
                  <a:lnTo>
                    <a:pt x="3888823" y="590714"/>
                  </a:lnTo>
                  <a:cubicBezTo>
                    <a:pt x="3888823" y="590714"/>
                    <a:pt x="3888823" y="590714"/>
                    <a:pt x="3888823" y="589202"/>
                  </a:cubicBezTo>
                  <a:lnTo>
                    <a:pt x="3888823" y="578610"/>
                  </a:lnTo>
                  <a:cubicBezTo>
                    <a:pt x="3888823" y="578610"/>
                    <a:pt x="3888823" y="578610"/>
                    <a:pt x="3887708" y="578610"/>
                  </a:cubicBezTo>
                  <a:lnTo>
                    <a:pt x="3879906" y="578610"/>
                  </a:lnTo>
                  <a:cubicBezTo>
                    <a:pt x="3879906" y="578610"/>
                    <a:pt x="3879906" y="578610"/>
                    <a:pt x="3879906" y="577096"/>
                  </a:cubicBezTo>
                  <a:lnTo>
                    <a:pt x="3879906" y="566505"/>
                  </a:lnTo>
                  <a:cubicBezTo>
                    <a:pt x="3879906" y="566505"/>
                    <a:pt x="3879906" y="566505"/>
                    <a:pt x="3881022" y="566505"/>
                  </a:cubicBezTo>
                  <a:lnTo>
                    <a:pt x="3888823" y="566505"/>
                  </a:lnTo>
                  <a:cubicBezTo>
                    <a:pt x="3888823" y="566505"/>
                    <a:pt x="3888823" y="566505"/>
                    <a:pt x="3888823" y="565370"/>
                  </a:cubicBezTo>
                  <a:lnTo>
                    <a:pt x="3888823" y="557427"/>
                  </a:lnTo>
                  <a:cubicBezTo>
                    <a:pt x="3888823" y="557427"/>
                    <a:pt x="3888823" y="557427"/>
                    <a:pt x="3887708" y="557427"/>
                  </a:cubicBezTo>
                  <a:lnTo>
                    <a:pt x="3879906" y="557427"/>
                  </a:lnTo>
                  <a:cubicBezTo>
                    <a:pt x="3879906" y="557427"/>
                    <a:pt x="3879906" y="557427"/>
                    <a:pt x="3879906" y="555914"/>
                  </a:cubicBezTo>
                  <a:lnTo>
                    <a:pt x="3879906" y="545322"/>
                  </a:lnTo>
                  <a:cubicBezTo>
                    <a:pt x="3879906" y="545322"/>
                    <a:pt x="3879906" y="545322"/>
                    <a:pt x="3881022" y="545322"/>
                  </a:cubicBezTo>
                  <a:lnTo>
                    <a:pt x="3888823" y="545322"/>
                  </a:lnTo>
                  <a:cubicBezTo>
                    <a:pt x="3888823" y="545322"/>
                    <a:pt x="3888823" y="545322"/>
                    <a:pt x="3887708" y="543053"/>
                  </a:cubicBezTo>
                  <a:lnTo>
                    <a:pt x="3879906" y="527166"/>
                  </a:lnTo>
                  <a:cubicBezTo>
                    <a:pt x="3879906" y="527166"/>
                    <a:pt x="3879906" y="527166"/>
                    <a:pt x="3879906" y="478746"/>
                  </a:cubicBezTo>
                  <a:cubicBezTo>
                    <a:pt x="3879906" y="478746"/>
                    <a:pt x="3879906" y="478746"/>
                    <a:pt x="4029251" y="478746"/>
                  </a:cubicBezTo>
                  <a:cubicBezTo>
                    <a:pt x="4029251" y="478746"/>
                    <a:pt x="4029251" y="478746"/>
                    <a:pt x="4042623" y="505982"/>
                  </a:cubicBezTo>
                  <a:cubicBezTo>
                    <a:pt x="4042623" y="505982"/>
                    <a:pt x="4042623" y="505982"/>
                    <a:pt x="4042623" y="566505"/>
                  </a:cubicBezTo>
                  <a:cubicBezTo>
                    <a:pt x="4042623" y="566505"/>
                    <a:pt x="4042623" y="566505"/>
                    <a:pt x="4041510" y="566505"/>
                  </a:cubicBezTo>
                  <a:lnTo>
                    <a:pt x="4033708" y="566505"/>
                  </a:lnTo>
                  <a:cubicBezTo>
                    <a:pt x="4033708" y="566505"/>
                    <a:pt x="4033708" y="566505"/>
                    <a:pt x="4033708" y="568018"/>
                  </a:cubicBezTo>
                  <a:lnTo>
                    <a:pt x="4033708" y="578610"/>
                  </a:lnTo>
                  <a:cubicBezTo>
                    <a:pt x="4033708" y="578610"/>
                    <a:pt x="4033708" y="578610"/>
                    <a:pt x="4034823" y="578610"/>
                  </a:cubicBezTo>
                  <a:lnTo>
                    <a:pt x="4042623" y="578610"/>
                  </a:lnTo>
                  <a:cubicBezTo>
                    <a:pt x="4042623" y="578610"/>
                    <a:pt x="4042623" y="578610"/>
                    <a:pt x="4042623" y="580123"/>
                  </a:cubicBezTo>
                  <a:lnTo>
                    <a:pt x="4042623" y="590714"/>
                  </a:lnTo>
                  <a:cubicBezTo>
                    <a:pt x="4042623" y="590714"/>
                    <a:pt x="4042623" y="590714"/>
                    <a:pt x="4041510" y="590714"/>
                  </a:cubicBezTo>
                  <a:lnTo>
                    <a:pt x="4033708" y="590714"/>
                  </a:lnTo>
                  <a:cubicBezTo>
                    <a:pt x="4033708" y="590714"/>
                    <a:pt x="4033708" y="590714"/>
                    <a:pt x="4033708" y="592227"/>
                  </a:cubicBezTo>
                  <a:lnTo>
                    <a:pt x="4033708" y="602819"/>
                  </a:lnTo>
                  <a:cubicBezTo>
                    <a:pt x="4033708" y="602819"/>
                    <a:pt x="4033708" y="602819"/>
                    <a:pt x="4034823" y="602819"/>
                  </a:cubicBezTo>
                  <a:lnTo>
                    <a:pt x="4042623" y="602819"/>
                  </a:lnTo>
                  <a:cubicBezTo>
                    <a:pt x="4042623" y="602819"/>
                    <a:pt x="4042623" y="602819"/>
                    <a:pt x="4042623" y="603955"/>
                  </a:cubicBezTo>
                  <a:lnTo>
                    <a:pt x="4042623" y="611898"/>
                  </a:lnTo>
                  <a:cubicBezTo>
                    <a:pt x="4042623" y="611898"/>
                    <a:pt x="4042623" y="611898"/>
                    <a:pt x="4041510" y="611898"/>
                  </a:cubicBezTo>
                  <a:lnTo>
                    <a:pt x="4033708" y="611898"/>
                  </a:lnTo>
                  <a:cubicBezTo>
                    <a:pt x="4033708" y="611898"/>
                    <a:pt x="4033708" y="611898"/>
                    <a:pt x="4033708" y="613411"/>
                  </a:cubicBezTo>
                  <a:lnTo>
                    <a:pt x="4033708" y="624002"/>
                  </a:lnTo>
                  <a:cubicBezTo>
                    <a:pt x="4033708" y="624002"/>
                    <a:pt x="4033708" y="624002"/>
                    <a:pt x="4034823" y="624002"/>
                  </a:cubicBezTo>
                  <a:lnTo>
                    <a:pt x="4042623" y="624002"/>
                  </a:lnTo>
                  <a:cubicBezTo>
                    <a:pt x="4042623" y="624002"/>
                    <a:pt x="4042623" y="624002"/>
                    <a:pt x="4042623" y="625516"/>
                  </a:cubicBezTo>
                  <a:lnTo>
                    <a:pt x="4042623" y="636107"/>
                  </a:lnTo>
                  <a:cubicBezTo>
                    <a:pt x="4042623" y="636107"/>
                    <a:pt x="4042623" y="636107"/>
                    <a:pt x="4041510" y="636107"/>
                  </a:cubicBezTo>
                  <a:lnTo>
                    <a:pt x="4033708" y="636107"/>
                  </a:lnTo>
                  <a:cubicBezTo>
                    <a:pt x="4033708" y="636107"/>
                    <a:pt x="4033708" y="636107"/>
                    <a:pt x="4033708" y="637620"/>
                  </a:cubicBezTo>
                  <a:lnTo>
                    <a:pt x="4033708" y="648212"/>
                  </a:lnTo>
                  <a:cubicBezTo>
                    <a:pt x="4033708" y="648212"/>
                    <a:pt x="4033708" y="648212"/>
                    <a:pt x="4034823" y="648212"/>
                  </a:cubicBezTo>
                  <a:lnTo>
                    <a:pt x="4042623" y="648212"/>
                  </a:lnTo>
                  <a:cubicBezTo>
                    <a:pt x="4042623" y="648212"/>
                    <a:pt x="4042623" y="648212"/>
                    <a:pt x="4042623" y="649346"/>
                  </a:cubicBezTo>
                  <a:lnTo>
                    <a:pt x="4042623" y="657290"/>
                  </a:lnTo>
                  <a:cubicBezTo>
                    <a:pt x="4042623" y="657290"/>
                    <a:pt x="4042623" y="657290"/>
                    <a:pt x="4041510" y="657290"/>
                  </a:cubicBezTo>
                  <a:lnTo>
                    <a:pt x="4033708" y="657290"/>
                  </a:lnTo>
                  <a:cubicBezTo>
                    <a:pt x="4033708" y="657290"/>
                    <a:pt x="4033708" y="657290"/>
                    <a:pt x="4033708" y="658804"/>
                  </a:cubicBezTo>
                  <a:lnTo>
                    <a:pt x="4033708" y="669395"/>
                  </a:lnTo>
                  <a:cubicBezTo>
                    <a:pt x="4033708" y="669395"/>
                    <a:pt x="4033708" y="669395"/>
                    <a:pt x="4034823" y="669395"/>
                  </a:cubicBezTo>
                  <a:lnTo>
                    <a:pt x="4042623" y="669395"/>
                  </a:lnTo>
                  <a:cubicBezTo>
                    <a:pt x="4042623" y="669395"/>
                    <a:pt x="4042623" y="669395"/>
                    <a:pt x="4042623" y="670908"/>
                  </a:cubicBezTo>
                  <a:lnTo>
                    <a:pt x="4042623" y="681500"/>
                  </a:lnTo>
                  <a:cubicBezTo>
                    <a:pt x="4042623" y="681500"/>
                    <a:pt x="4042623" y="681500"/>
                    <a:pt x="4041510" y="681500"/>
                  </a:cubicBezTo>
                  <a:lnTo>
                    <a:pt x="4033708" y="681500"/>
                  </a:lnTo>
                  <a:cubicBezTo>
                    <a:pt x="4033708" y="681500"/>
                    <a:pt x="4033708" y="681500"/>
                    <a:pt x="4033708" y="682634"/>
                  </a:cubicBezTo>
                  <a:lnTo>
                    <a:pt x="4033708" y="690579"/>
                  </a:lnTo>
                  <a:cubicBezTo>
                    <a:pt x="4033708" y="690579"/>
                    <a:pt x="4033708" y="690579"/>
                    <a:pt x="4034823" y="690579"/>
                  </a:cubicBezTo>
                  <a:lnTo>
                    <a:pt x="4042623" y="690579"/>
                  </a:lnTo>
                  <a:cubicBezTo>
                    <a:pt x="4042623" y="690579"/>
                    <a:pt x="4042623" y="690579"/>
                    <a:pt x="4042623" y="692091"/>
                  </a:cubicBezTo>
                  <a:lnTo>
                    <a:pt x="4042623" y="702682"/>
                  </a:lnTo>
                  <a:cubicBezTo>
                    <a:pt x="4042623" y="702682"/>
                    <a:pt x="4042623" y="702682"/>
                    <a:pt x="4041510" y="702682"/>
                  </a:cubicBezTo>
                  <a:lnTo>
                    <a:pt x="4033708" y="702682"/>
                  </a:lnTo>
                  <a:cubicBezTo>
                    <a:pt x="4033708" y="702682"/>
                    <a:pt x="4033708" y="702682"/>
                    <a:pt x="4033708" y="704195"/>
                  </a:cubicBezTo>
                  <a:lnTo>
                    <a:pt x="4033708" y="714788"/>
                  </a:lnTo>
                  <a:cubicBezTo>
                    <a:pt x="4033708" y="714788"/>
                    <a:pt x="4033708" y="714788"/>
                    <a:pt x="4034823" y="714788"/>
                  </a:cubicBezTo>
                  <a:lnTo>
                    <a:pt x="4042623" y="714788"/>
                  </a:lnTo>
                  <a:cubicBezTo>
                    <a:pt x="4042623" y="714788"/>
                    <a:pt x="4042623" y="714788"/>
                    <a:pt x="4042623" y="716300"/>
                  </a:cubicBezTo>
                  <a:lnTo>
                    <a:pt x="4042623" y="726892"/>
                  </a:lnTo>
                  <a:cubicBezTo>
                    <a:pt x="4042623" y="726892"/>
                    <a:pt x="4042623" y="726892"/>
                    <a:pt x="4041510" y="726892"/>
                  </a:cubicBezTo>
                  <a:lnTo>
                    <a:pt x="4033708" y="726892"/>
                  </a:lnTo>
                  <a:cubicBezTo>
                    <a:pt x="4033708" y="726892"/>
                    <a:pt x="4033708" y="726892"/>
                    <a:pt x="4033708" y="728027"/>
                  </a:cubicBezTo>
                  <a:lnTo>
                    <a:pt x="4033708" y="735970"/>
                  </a:lnTo>
                  <a:cubicBezTo>
                    <a:pt x="4033708" y="735970"/>
                    <a:pt x="4033708" y="735970"/>
                    <a:pt x="4034823" y="735970"/>
                  </a:cubicBezTo>
                  <a:lnTo>
                    <a:pt x="4042623" y="735970"/>
                  </a:lnTo>
                  <a:cubicBezTo>
                    <a:pt x="4042623" y="735970"/>
                    <a:pt x="4042623" y="735970"/>
                    <a:pt x="4042623" y="737484"/>
                  </a:cubicBezTo>
                  <a:lnTo>
                    <a:pt x="4042623" y="748075"/>
                  </a:lnTo>
                  <a:cubicBezTo>
                    <a:pt x="4042623" y="748075"/>
                    <a:pt x="4042623" y="748075"/>
                    <a:pt x="4041510" y="748075"/>
                  </a:cubicBezTo>
                  <a:lnTo>
                    <a:pt x="4033708" y="748075"/>
                  </a:lnTo>
                  <a:cubicBezTo>
                    <a:pt x="4033708" y="748075"/>
                    <a:pt x="4033708" y="748075"/>
                    <a:pt x="4033708" y="749588"/>
                  </a:cubicBezTo>
                  <a:lnTo>
                    <a:pt x="4033708" y="760181"/>
                  </a:lnTo>
                  <a:cubicBezTo>
                    <a:pt x="4033708" y="760181"/>
                    <a:pt x="4033708" y="760181"/>
                    <a:pt x="4034823" y="760181"/>
                  </a:cubicBezTo>
                  <a:lnTo>
                    <a:pt x="4042623" y="760181"/>
                  </a:lnTo>
                  <a:cubicBezTo>
                    <a:pt x="4042623" y="760181"/>
                    <a:pt x="4042623" y="760181"/>
                    <a:pt x="4042623" y="761314"/>
                  </a:cubicBezTo>
                  <a:lnTo>
                    <a:pt x="4042623" y="769258"/>
                  </a:lnTo>
                  <a:cubicBezTo>
                    <a:pt x="4042623" y="769258"/>
                    <a:pt x="4042623" y="769258"/>
                    <a:pt x="4041510" y="769258"/>
                  </a:cubicBezTo>
                  <a:lnTo>
                    <a:pt x="4033708" y="769258"/>
                  </a:lnTo>
                  <a:cubicBezTo>
                    <a:pt x="4033708" y="769258"/>
                    <a:pt x="4033708" y="769258"/>
                    <a:pt x="4033708" y="770772"/>
                  </a:cubicBezTo>
                  <a:lnTo>
                    <a:pt x="4033708" y="781363"/>
                  </a:lnTo>
                  <a:cubicBezTo>
                    <a:pt x="4033708" y="781363"/>
                    <a:pt x="4033708" y="781363"/>
                    <a:pt x="4034823" y="781363"/>
                  </a:cubicBezTo>
                  <a:lnTo>
                    <a:pt x="4042623" y="781363"/>
                  </a:lnTo>
                  <a:cubicBezTo>
                    <a:pt x="4042623" y="781363"/>
                    <a:pt x="4042623" y="781363"/>
                    <a:pt x="4042623" y="782876"/>
                  </a:cubicBezTo>
                  <a:lnTo>
                    <a:pt x="4042623" y="793468"/>
                  </a:lnTo>
                  <a:cubicBezTo>
                    <a:pt x="4042623" y="793468"/>
                    <a:pt x="4042623" y="793468"/>
                    <a:pt x="4041510" y="793468"/>
                  </a:cubicBezTo>
                  <a:lnTo>
                    <a:pt x="4033708" y="793468"/>
                  </a:lnTo>
                  <a:cubicBezTo>
                    <a:pt x="4033708" y="793468"/>
                    <a:pt x="4033708" y="793468"/>
                    <a:pt x="4033708" y="794981"/>
                  </a:cubicBezTo>
                  <a:lnTo>
                    <a:pt x="4033708" y="805572"/>
                  </a:lnTo>
                  <a:cubicBezTo>
                    <a:pt x="4033708" y="805572"/>
                    <a:pt x="4033708" y="805572"/>
                    <a:pt x="4034823" y="805572"/>
                  </a:cubicBezTo>
                  <a:lnTo>
                    <a:pt x="4042623" y="805572"/>
                  </a:lnTo>
                  <a:cubicBezTo>
                    <a:pt x="4042623" y="805572"/>
                    <a:pt x="4042623" y="805572"/>
                    <a:pt x="4042623" y="806707"/>
                  </a:cubicBezTo>
                  <a:lnTo>
                    <a:pt x="4042623" y="814651"/>
                  </a:lnTo>
                  <a:cubicBezTo>
                    <a:pt x="4042623" y="814651"/>
                    <a:pt x="4042623" y="814651"/>
                    <a:pt x="4041510" y="814651"/>
                  </a:cubicBezTo>
                  <a:lnTo>
                    <a:pt x="4033708" y="814651"/>
                  </a:lnTo>
                  <a:cubicBezTo>
                    <a:pt x="4033708" y="814651"/>
                    <a:pt x="4033708" y="814651"/>
                    <a:pt x="4033708" y="816163"/>
                  </a:cubicBezTo>
                  <a:lnTo>
                    <a:pt x="4033708" y="826756"/>
                  </a:lnTo>
                  <a:cubicBezTo>
                    <a:pt x="4033708" y="826756"/>
                    <a:pt x="4033708" y="826756"/>
                    <a:pt x="4058227" y="853992"/>
                  </a:cubicBezTo>
                  <a:cubicBezTo>
                    <a:pt x="4058227" y="860044"/>
                    <a:pt x="4058227" y="860044"/>
                    <a:pt x="4057113" y="860044"/>
                  </a:cubicBezTo>
                  <a:lnTo>
                    <a:pt x="4049311" y="860044"/>
                  </a:lnTo>
                  <a:cubicBezTo>
                    <a:pt x="4049311" y="860044"/>
                    <a:pt x="4049311" y="860044"/>
                    <a:pt x="4049311" y="893331"/>
                  </a:cubicBezTo>
                  <a:cubicBezTo>
                    <a:pt x="4049311" y="893331"/>
                    <a:pt x="4049311" y="893331"/>
                    <a:pt x="4050427" y="893331"/>
                  </a:cubicBezTo>
                  <a:lnTo>
                    <a:pt x="4058227" y="893331"/>
                  </a:lnTo>
                  <a:cubicBezTo>
                    <a:pt x="4058227" y="893331"/>
                    <a:pt x="4058227" y="893331"/>
                    <a:pt x="4058227" y="891440"/>
                  </a:cubicBezTo>
                  <a:lnTo>
                    <a:pt x="4058227" y="878201"/>
                  </a:lnTo>
                  <a:cubicBezTo>
                    <a:pt x="4058227" y="878201"/>
                    <a:pt x="4058227" y="878201"/>
                    <a:pt x="4059342" y="877444"/>
                  </a:cubicBezTo>
                  <a:lnTo>
                    <a:pt x="4067142" y="872149"/>
                  </a:lnTo>
                  <a:cubicBezTo>
                    <a:pt x="4067142" y="872149"/>
                    <a:pt x="4067142" y="872149"/>
                    <a:pt x="4069094" y="872149"/>
                  </a:cubicBezTo>
                  <a:lnTo>
                    <a:pt x="4082747" y="872149"/>
                  </a:lnTo>
                  <a:cubicBezTo>
                    <a:pt x="4082747" y="872149"/>
                    <a:pt x="4082747" y="872149"/>
                    <a:pt x="4082747" y="873661"/>
                  </a:cubicBezTo>
                  <a:lnTo>
                    <a:pt x="4082747" y="884253"/>
                  </a:lnTo>
                  <a:cubicBezTo>
                    <a:pt x="4082747" y="884253"/>
                    <a:pt x="4082747" y="884253"/>
                    <a:pt x="4084419" y="884253"/>
                  </a:cubicBezTo>
                  <a:lnTo>
                    <a:pt x="4096121" y="884253"/>
                  </a:lnTo>
                  <a:cubicBezTo>
                    <a:pt x="4096121" y="890305"/>
                    <a:pt x="4096121" y="890305"/>
                    <a:pt x="4097235" y="890305"/>
                  </a:cubicBezTo>
                  <a:lnTo>
                    <a:pt x="4105038" y="890305"/>
                  </a:lnTo>
                  <a:cubicBezTo>
                    <a:pt x="4105038" y="890305"/>
                    <a:pt x="4105038" y="890305"/>
                    <a:pt x="4129555" y="932671"/>
                  </a:cubicBezTo>
                  <a:cubicBezTo>
                    <a:pt x="4129555" y="932671"/>
                    <a:pt x="4129555" y="932671"/>
                    <a:pt x="4129555" y="951821"/>
                  </a:cubicBezTo>
                  <a:lnTo>
                    <a:pt x="4129555" y="970823"/>
                  </a:lnTo>
                  <a:lnTo>
                    <a:pt x="4138472" y="970823"/>
                  </a:lnTo>
                  <a:lnTo>
                    <a:pt x="4138472" y="956881"/>
                  </a:lnTo>
                  <a:cubicBezTo>
                    <a:pt x="4138472" y="956881"/>
                    <a:pt x="4138472" y="956881"/>
                    <a:pt x="4139308" y="956881"/>
                  </a:cubicBezTo>
                  <a:lnTo>
                    <a:pt x="4145159" y="956881"/>
                  </a:lnTo>
                  <a:cubicBezTo>
                    <a:pt x="4145159" y="956881"/>
                    <a:pt x="4145159" y="956881"/>
                    <a:pt x="4145159" y="958394"/>
                  </a:cubicBezTo>
                  <a:lnTo>
                    <a:pt x="4145159" y="968985"/>
                  </a:lnTo>
                  <a:cubicBezTo>
                    <a:pt x="4154075" y="972013"/>
                    <a:pt x="4154075" y="972013"/>
                    <a:pt x="4154075" y="905436"/>
                  </a:cubicBezTo>
                  <a:cubicBezTo>
                    <a:pt x="4154075" y="905436"/>
                    <a:pt x="4154075" y="905436"/>
                    <a:pt x="4191968" y="905436"/>
                  </a:cubicBezTo>
                  <a:cubicBezTo>
                    <a:pt x="4191968" y="905436"/>
                    <a:pt x="4191968" y="905436"/>
                    <a:pt x="4191968" y="808599"/>
                  </a:cubicBezTo>
                  <a:cubicBezTo>
                    <a:pt x="4191968" y="808599"/>
                    <a:pt x="4191968" y="808599"/>
                    <a:pt x="4227631" y="808599"/>
                  </a:cubicBezTo>
                  <a:cubicBezTo>
                    <a:pt x="4227631" y="808599"/>
                    <a:pt x="4227631" y="808599"/>
                    <a:pt x="4227631" y="807464"/>
                  </a:cubicBezTo>
                  <a:lnTo>
                    <a:pt x="4227631" y="799520"/>
                  </a:lnTo>
                  <a:cubicBezTo>
                    <a:pt x="4227631" y="799520"/>
                    <a:pt x="4227631" y="799520"/>
                    <a:pt x="4249922" y="799520"/>
                  </a:cubicBezTo>
                  <a:cubicBezTo>
                    <a:pt x="4249922" y="799520"/>
                    <a:pt x="4249922" y="799520"/>
                    <a:pt x="4249922" y="748075"/>
                  </a:cubicBezTo>
                  <a:cubicBezTo>
                    <a:pt x="4245463" y="748075"/>
                    <a:pt x="4245463" y="748075"/>
                    <a:pt x="4245463" y="745805"/>
                  </a:cubicBezTo>
                  <a:lnTo>
                    <a:pt x="4245463" y="729918"/>
                  </a:lnTo>
                  <a:lnTo>
                    <a:pt x="4249922" y="732945"/>
                  </a:lnTo>
                  <a:cubicBezTo>
                    <a:pt x="4249922" y="732945"/>
                    <a:pt x="4249922" y="732945"/>
                    <a:pt x="4254381" y="702682"/>
                  </a:cubicBezTo>
                  <a:cubicBezTo>
                    <a:pt x="4254381" y="702682"/>
                    <a:pt x="4254381" y="702682"/>
                    <a:pt x="4258839" y="732945"/>
                  </a:cubicBezTo>
                  <a:cubicBezTo>
                    <a:pt x="4261067" y="729918"/>
                    <a:pt x="4261067" y="729918"/>
                    <a:pt x="4261346" y="728783"/>
                  </a:cubicBezTo>
                  <a:lnTo>
                    <a:pt x="4263297" y="720840"/>
                  </a:lnTo>
                  <a:cubicBezTo>
                    <a:pt x="4263297" y="720840"/>
                    <a:pt x="4263297" y="720840"/>
                    <a:pt x="4263853" y="719327"/>
                  </a:cubicBezTo>
                  <a:lnTo>
                    <a:pt x="4267754" y="708734"/>
                  </a:lnTo>
                  <a:cubicBezTo>
                    <a:pt x="4267754" y="708734"/>
                    <a:pt x="4267754" y="708734"/>
                    <a:pt x="4268311" y="707222"/>
                  </a:cubicBezTo>
                  <a:lnTo>
                    <a:pt x="4272213" y="696631"/>
                  </a:lnTo>
                  <a:cubicBezTo>
                    <a:pt x="4272213" y="696631"/>
                    <a:pt x="4272213" y="696631"/>
                    <a:pt x="4273605" y="695495"/>
                  </a:cubicBezTo>
                  <a:lnTo>
                    <a:pt x="4283357" y="687552"/>
                  </a:lnTo>
                  <a:cubicBezTo>
                    <a:pt x="4283357" y="687552"/>
                    <a:pt x="4283357" y="687552"/>
                    <a:pt x="4285030" y="686039"/>
                  </a:cubicBezTo>
                  <a:lnTo>
                    <a:pt x="4296732" y="675447"/>
                  </a:lnTo>
                  <a:cubicBezTo>
                    <a:pt x="4296732" y="675447"/>
                    <a:pt x="4296732" y="675447"/>
                    <a:pt x="4297568" y="673934"/>
                  </a:cubicBezTo>
                  <a:lnTo>
                    <a:pt x="4303418" y="663343"/>
                  </a:lnTo>
                  <a:cubicBezTo>
                    <a:pt x="4303418" y="663343"/>
                    <a:pt x="4303418" y="663343"/>
                    <a:pt x="4303976" y="660695"/>
                  </a:cubicBezTo>
                  <a:lnTo>
                    <a:pt x="4307877" y="642159"/>
                  </a:lnTo>
                  <a:cubicBezTo>
                    <a:pt x="4307877" y="642159"/>
                    <a:pt x="4307877" y="642159"/>
                    <a:pt x="4308435" y="644807"/>
                  </a:cubicBezTo>
                  <a:lnTo>
                    <a:pt x="4312335" y="663343"/>
                  </a:lnTo>
                  <a:cubicBezTo>
                    <a:pt x="4312335" y="663343"/>
                    <a:pt x="4312335" y="663343"/>
                    <a:pt x="4312893" y="664477"/>
                  </a:cubicBezTo>
                  <a:lnTo>
                    <a:pt x="4316793" y="672421"/>
                  </a:lnTo>
                  <a:cubicBezTo>
                    <a:pt x="4316793" y="672421"/>
                    <a:pt x="4316793" y="672421"/>
                    <a:pt x="4318186" y="673934"/>
                  </a:cubicBezTo>
                  <a:lnTo>
                    <a:pt x="4327938" y="684525"/>
                  </a:lnTo>
                  <a:cubicBezTo>
                    <a:pt x="4327938" y="684525"/>
                    <a:pt x="4327938" y="684525"/>
                    <a:pt x="4329054" y="686039"/>
                  </a:cubicBezTo>
                  <a:lnTo>
                    <a:pt x="4336853" y="696631"/>
                  </a:lnTo>
                  <a:cubicBezTo>
                    <a:pt x="4336853" y="696631"/>
                    <a:pt x="4336853" y="696631"/>
                    <a:pt x="4337969" y="698143"/>
                  </a:cubicBezTo>
                  <a:lnTo>
                    <a:pt x="4345771" y="708734"/>
                  </a:lnTo>
                  <a:cubicBezTo>
                    <a:pt x="4345771" y="708734"/>
                    <a:pt x="4345771" y="708734"/>
                    <a:pt x="4346049" y="710248"/>
                  </a:cubicBezTo>
                  <a:lnTo>
                    <a:pt x="4347998" y="720840"/>
                  </a:lnTo>
                  <a:cubicBezTo>
                    <a:pt x="4347998" y="720840"/>
                    <a:pt x="4347998" y="720840"/>
                    <a:pt x="4348277" y="722352"/>
                  </a:cubicBezTo>
                  <a:lnTo>
                    <a:pt x="4350228" y="732945"/>
                  </a:lnTo>
                  <a:cubicBezTo>
                    <a:pt x="4354685" y="732945"/>
                    <a:pt x="4354685" y="732945"/>
                    <a:pt x="4356914" y="702682"/>
                  </a:cubicBezTo>
                  <a:cubicBezTo>
                    <a:pt x="4356914" y="702682"/>
                    <a:pt x="4356914" y="702682"/>
                    <a:pt x="4361373" y="732945"/>
                  </a:cubicBezTo>
                  <a:cubicBezTo>
                    <a:pt x="4365830" y="732945"/>
                    <a:pt x="4365830" y="732945"/>
                    <a:pt x="4365830" y="735214"/>
                  </a:cubicBezTo>
                  <a:lnTo>
                    <a:pt x="4365830" y="751102"/>
                  </a:lnTo>
                  <a:cubicBezTo>
                    <a:pt x="4361373" y="751102"/>
                    <a:pt x="4361373" y="751102"/>
                    <a:pt x="4361373" y="793468"/>
                  </a:cubicBezTo>
                  <a:cubicBezTo>
                    <a:pt x="4361373" y="793468"/>
                    <a:pt x="4361373" y="793468"/>
                    <a:pt x="4362489" y="793468"/>
                  </a:cubicBezTo>
                  <a:lnTo>
                    <a:pt x="4370289" y="793468"/>
                  </a:lnTo>
                  <a:cubicBezTo>
                    <a:pt x="4370289" y="799520"/>
                    <a:pt x="4370289" y="799520"/>
                    <a:pt x="4371126" y="799520"/>
                  </a:cubicBezTo>
                  <a:lnTo>
                    <a:pt x="4376976" y="799520"/>
                  </a:lnTo>
                  <a:cubicBezTo>
                    <a:pt x="4376976" y="799520"/>
                    <a:pt x="4376976" y="799520"/>
                    <a:pt x="4376976" y="798007"/>
                  </a:cubicBezTo>
                  <a:lnTo>
                    <a:pt x="4376976" y="787415"/>
                  </a:lnTo>
                  <a:cubicBezTo>
                    <a:pt x="4376976" y="787415"/>
                    <a:pt x="4376976" y="787415"/>
                    <a:pt x="4379206" y="787415"/>
                  </a:cubicBezTo>
                  <a:lnTo>
                    <a:pt x="4394808" y="787415"/>
                  </a:lnTo>
                  <a:cubicBezTo>
                    <a:pt x="4394808" y="787415"/>
                    <a:pt x="4394808" y="787415"/>
                    <a:pt x="4394808" y="784767"/>
                  </a:cubicBezTo>
                  <a:lnTo>
                    <a:pt x="4394808" y="766232"/>
                  </a:lnTo>
                  <a:cubicBezTo>
                    <a:pt x="4394808" y="766232"/>
                    <a:pt x="4394808" y="766232"/>
                    <a:pt x="4432702" y="766232"/>
                  </a:cubicBezTo>
                  <a:cubicBezTo>
                    <a:pt x="4432702" y="766232"/>
                    <a:pt x="4432702" y="766232"/>
                    <a:pt x="4432702" y="768124"/>
                  </a:cubicBezTo>
                  <a:lnTo>
                    <a:pt x="4432702" y="781363"/>
                  </a:lnTo>
                  <a:cubicBezTo>
                    <a:pt x="4432702" y="781363"/>
                    <a:pt x="4432702" y="781363"/>
                    <a:pt x="4452762" y="781363"/>
                  </a:cubicBezTo>
                  <a:cubicBezTo>
                    <a:pt x="4452762" y="781363"/>
                    <a:pt x="4452762" y="781363"/>
                    <a:pt x="4452762" y="784390"/>
                  </a:cubicBezTo>
                  <a:lnTo>
                    <a:pt x="4452762" y="805572"/>
                  </a:lnTo>
                  <a:cubicBezTo>
                    <a:pt x="4448306" y="805572"/>
                    <a:pt x="4448306" y="805572"/>
                    <a:pt x="4448306" y="806707"/>
                  </a:cubicBezTo>
                  <a:lnTo>
                    <a:pt x="4448306" y="814651"/>
                  </a:lnTo>
                  <a:cubicBezTo>
                    <a:pt x="4452762" y="814651"/>
                    <a:pt x="4452762" y="814651"/>
                    <a:pt x="4452762" y="816921"/>
                  </a:cubicBezTo>
                  <a:lnTo>
                    <a:pt x="4452762" y="832808"/>
                  </a:lnTo>
                  <a:lnTo>
                    <a:pt x="4448306" y="838860"/>
                  </a:lnTo>
                  <a:cubicBezTo>
                    <a:pt x="4448306" y="838860"/>
                    <a:pt x="4448306" y="838860"/>
                    <a:pt x="4448306" y="911488"/>
                  </a:cubicBezTo>
                  <a:cubicBezTo>
                    <a:pt x="4448306" y="911488"/>
                    <a:pt x="4448306" y="911488"/>
                    <a:pt x="4450255" y="911488"/>
                  </a:cubicBezTo>
                  <a:lnTo>
                    <a:pt x="4463908" y="911488"/>
                  </a:lnTo>
                  <a:cubicBezTo>
                    <a:pt x="4463908" y="917540"/>
                    <a:pt x="4463908" y="917540"/>
                    <a:pt x="4465579" y="917540"/>
                  </a:cubicBezTo>
                  <a:lnTo>
                    <a:pt x="4477282" y="917540"/>
                  </a:lnTo>
                  <a:cubicBezTo>
                    <a:pt x="4477282" y="917540"/>
                    <a:pt x="4477282" y="917540"/>
                    <a:pt x="4477282" y="920188"/>
                  </a:cubicBezTo>
                  <a:lnTo>
                    <a:pt x="4477282" y="938724"/>
                  </a:lnTo>
                  <a:cubicBezTo>
                    <a:pt x="4477282" y="938724"/>
                    <a:pt x="4477282" y="938724"/>
                    <a:pt x="4478955" y="938724"/>
                  </a:cubicBezTo>
                  <a:lnTo>
                    <a:pt x="4490656" y="938724"/>
                  </a:lnTo>
                  <a:cubicBezTo>
                    <a:pt x="4490656" y="938724"/>
                    <a:pt x="4490656" y="938724"/>
                    <a:pt x="4490656" y="936076"/>
                  </a:cubicBezTo>
                  <a:lnTo>
                    <a:pt x="4490656" y="917540"/>
                  </a:lnTo>
                  <a:cubicBezTo>
                    <a:pt x="4490656" y="917540"/>
                    <a:pt x="4490656" y="917540"/>
                    <a:pt x="4492605" y="916028"/>
                  </a:cubicBezTo>
                  <a:lnTo>
                    <a:pt x="4506258" y="905436"/>
                  </a:lnTo>
                  <a:cubicBezTo>
                    <a:pt x="4506258" y="905436"/>
                    <a:pt x="4506258" y="905436"/>
                    <a:pt x="4506258" y="878201"/>
                  </a:cubicBezTo>
                  <a:cubicBezTo>
                    <a:pt x="4501802" y="878201"/>
                    <a:pt x="4501802" y="878201"/>
                    <a:pt x="4501802" y="847938"/>
                  </a:cubicBezTo>
                  <a:cubicBezTo>
                    <a:pt x="4501802" y="847938"/>
                    <a:pt x="4501802" y="847938"/>
                    <a:pt x="4502914" y="847938"/>
                  </a:cubicBezTo>
                  <a:lnTo>
                    <a:pt x="4510717" y="847938"/>
                  </a:lnTo>
                  <a:cubicBezTo>
                    <a:pt x="4510717" y="844913"/>
                    <a:pt x="4510717" y="844913"/>
                    <a:pt x="4530778" y="844913"/>
                  </a:cubicBezTo>
                  <a:cubicBezTo>
                    <a:pt x="4530778" y="844913"/>
                    <a:pt x="4530778" y="844913"/>
                    <a:pt x="4530778" y="843399"/>
                  </a:cubicBezTo>
                  <a:lnTo>
                    <a:pt x="4530778" y="832808"/>
                  </a:lnTo>
                  <a:cubicBezTo>
                    <a:pt x="4530778" y="832808"/>
                    <a:pt x="4530778" y="832808"/>
                    <a:pt x="4532451" y="832808"/>
                  </a:cubicBezTo>
                  <a:lnTo>
                    <a:pt x="4544152" y="832808"/>
                  </a:lnTo>
                  <a:cubicBezTo>
                    <a:pt x="4544152" y="832808"/>
                    <a:pt x="4544152" y="832808"/>
                    <a:pt x="4544152" y="681500"/>
                  </a:cubicBezTo>
                  <a:cubicBezTo>
                    <a:pt x="4544152" y="681500"/>
                    <a:pt x="4544152" y="681500"/>
                    <a:pt x="4545267" y="681500"/>
                  </a:cubicBezTo>
                  <a:lnTo>
                    <a:pt x="4553068" y="681500"/>
                  </a:lnTo>
                  <a:cubicBezTo>
                    <a:pt x="4553068" y="681500"/>
                    <a:pt x="4553068" y="681500"/>
                    <a:pt x="4553068" y="678473"/>
                  </a:cubicBezTo>
                  <a:lnTo>
                    <a:pt x="4553068" y="657290"/>
                  </a:lnTo>
                  <a:cubicBezTo>
                    <a:pt x="4555298" y="657290"/>
                    <a:pt x="4555298" y="657290"/>
                    <a:pt x="4555298" y="596766"/>
                  </a:cubicBezTo>
                  <a:cubicBezTo>
                    <a:pt x="4555298" y="596766"/>
                    <a:pt x="4555298" y="596766"/>
                    <a:pt x="4556412" y="596766"/>
                  </a:cubicBezTo>
                  <a:lnTo>
                    <a:pt x="4564213" y="596766"/>
                  </a:lnTo>
                  <a:cubicBezTo>
                    <a:pt x="4564213" y="596766"/>
                    <a:pt x="4564213" y="596766"/>
                    <a:pt x="4564213" y="598280"/>
                  </a:cubicBezTo>
                  <a:lnTo>
                    <a:pt x="4564213" y="608871"/>
                  </a:lnTo>
                  <a:cubicBezTo>
                    <a:pt x="4568671" y="608871"/>
                    <a:pt x="4568671" y="608871"/>
                    <a:pt x="4568671" y="605845"/>
                  </a:cubicBezTo>
                  <a:lnTo>
                    <a:pt x="4568671" y="584662"/>
                  </a:lnTo>
                  <a:cubicBezTo>
                    <a:pt x="4568671" y="584662"/>
                    <a:pt x="4568671" y="584662"/>
                    <a:pt x="4570065" y="583906"/>
                  </a:cubicBezTo>
                  <a:lnTo>
                    <a:pt x="4579816" y="578610"/>
                  </a:lnTo>
                  <a:cubicBezTo>
                    <a:pt x="4579816" y="578610"/>
                    <a:pt x="4579816" y="578610"/>
                    <a:pt x="4580930" y="579367"/>
                  </a:cubicBezTo>
                  <a:lnTo>
                    <a:pt x="4588733" y="584662"/>
                  </a:lnTo>
                  <a:cubicBezTo>
                    <a:pt x="4588733" y="584662"/>
                    <a:pt x="4588733" y="584662"/>
                    <a:pt x="4590404" y="584662"/>
                  </a:cubicBezTo>
                  <a:lnTo>
                    <a:pt x="4602107" y="584662"/>
                  </a:lnTo>
                  <a:cubicBezTo>
                    <a:pt x="4602107" y="584662"/>
                    <a:pt x="4602107" y="584662"/>
                    <a:pt x="4602107" y="545322"/>
                  </a:cubicBezTo>
                  <a:cubicBezTo>
                    <a:pt x="4602107" y="545322"/>
                    <a:pt x="4602107" y="545322"/>
                    <a:pt x="4603221" y="545322"/>
                  </a:cubicBezTo>
                  <a:lnTo>
                    <a:pt x="4611021" y="545322"/>
                  </a:lnTo>
                  <a:cubicBezTo>
                    <a:pt x="4611021" y="551375"/>
                    <a:pt x="4611021" y="551375"/>
                    <a:pt x="4612414" y="551375"/>
                  </a:cubicBezTo>
                  <a:lnTo>
                    <a:pt x="4622169" y="551375"/>
                  </a:lnTo>
                  <a:cubicBezTo>
                    <a:pt x="4622169" y="545322"/>
                    <a:pt x="4622169" y="545322"/>
                    <a:pt x="4623282" y="545322"/>
                  </a:cubicBezTo>
                  <a:lnTo>
                    <a:pt x="4631084" y="545322"/>
                  </a:lnTo>
                  <a:cubicBezTo>
                    <a:pt x="4631084" y="545322"/>
                    <a:pt x="4631084" y="545322"/>
                    <a:pt x="4631084" y="590714"/>
                  </a:cubicBezTo>
                  <a:cubicBezTo>
                    <a:pt x="4631084" y="590714"/>
                    <a:pt x="4631084" y="590714"/>
                    <a:pt x="4632477" y="592227"/>
                  </a:cubicBezTo>
                  <a:lnTo>
                    <a:pt x="4642230" y="602819"/>
                  </a:lnTo>
                  <a:cubicBezTo>
                    <a:pt x="4640000" y="611898"/>
                    <a:pt x="4640000" y="611898"/>
                    <a:pt x="4664518" y="611898"/>
                  </a:cubicBezTo>
                  <a:cubicBezTo>
                    <a:pt x="4664518" y="611898"/>
                    <a:pt x="4664518" y="611898"/>
                    <a:pt x="4664518" y="610007"/>
                  </a:cubicBezTo>
                  <a:lnTo>
                    <a:pt x="4664518" y="596766"/>
                  </a:lnTo>
                  <a:cubicBezTo>
                    <a:pt x="4664518" y="596766"/>
                    <a:pt x="4664518" y="596766"/>
                    <a:pt x="4693496" y="584662"/>
                  </a:cubicBezTo>
                  <a:cubicBezTo>
                    <a:pt x="4693496" y="584662"/>
                    <a:pt x="4693496" y="584662"/>
                    <a:pt x="4693496" y="583150"/>
                  </a:cubicBezTo>
                  <a:lnTo>
                    <a:pt x="4693496" y="572557"/>
                  </a:lnTo>
                  <a:cubicBezTo>
                    <a:pt x="4693496" y="572557"/>
                    <a:pt x="4693496" y="572557"/>
                    <a:pt x="4694332" y="572557"/>
                  </a:cubicBezTo>
                  <a:lnTo>
                    <a:pt x="4700182" y="572557"/>
                  </a:lnTo>
                  <a:cubicBezTo>
                    <a:pt x="4700182" y="572557"/>
                    <a:pt x="4700182" y="572557"/>
                    <a:pt x="4700182" y="571423"/>
                  </a:cubicBezTo>
                  <a:lnTo>
                    <a:pt x="4700182" y="563479"/>
                  </a:lnTo>
                  <a:cubicBezTo>
                    <a:pt x="4700182" y="563479"/>
                    <a:pt x="4700182" y="563479"/>
                    <a:pt x="4702412" y="563479"/>
                  </a:cubicBezTo>
                  <a:lnTo>
                    <a:pt x="4718014" y="563479"/>
                  </a:lnTo>
                  <a:cubicBezTo>
                    <a:pt x="4718014" y="563479"/>
                    <a:pt x="4718014" y="563479"/>
                    <a:pt x="4718014" y="564614"/>
                  </a:cubicBezTo>
                  <a:lnTo>
                    <a:pt x="4718014" y="572557"/>
                  </a:lnTo>
                  <a:cubicBezTo>
                    <a:pt x="4718014" y="572557"/>
                    <a:pt x="4718014" y="572557"/>
                    <a:pt x="4719686" y="572557"/>
                  </a:cubicBezTo>
                  <a:lnTo>
                    <a:pt x="4731390" y="572557"/>
                  </a:lnTo>
                  <a:cubicBezTo>
                    <a:pt x="4731390" y="572557"/>
                    <a:pt x="4731390" y="572557"/>
                    <a:pt x="4731390" y="574828"/>
                  </a:cubicBezTo>
                  <a:lnTo>
                    <a:pt x="4731390" y="590714"/>
                  </a:lnTo>
                  <a:cubicBezTo>
                    <a:pt x="4731390" y="590714"/>
                    <a:pt x="4731390" y="590714"/>
                    <a:pt x="4755908" y="590714"/>
                  </a:cubicBezTo>
                  <a:cubicBezTo>
                    <a:pt x="4755908" y="590714"/>
                    <a:pt x="4755908" y="590714"/>
                    <a:pt x="4755908" y="589202"/>
                  </a:cubicBezTo>
                  <a:lnTo>
                    <a:pt x="4755908" y="578610"/>
                  </a:lnTo>
                  <a:cubicBezTo>
                    <a:pt x="4755908" y="578610"/>
                    <a:pt x="4755908" y="578610"/>
                    <a:pt x="4757302" y="578610"/>
                  </a:cubicBezTo>
                  <a:lnTo>
                    <a:pt x="4767053" y="578610"/>
                  </a:lnTo>
                  <a:cubicBezTo>
                    <a:pt x="4767053" y="578610"/>
                    <a:pt x="4767053" y="578610"/>
                    <a:pt x="4767053" y="577096"/>
                  </a:cubicBezTo>
                  <a:lnTo>
                    <a:pt x="4767053" y="566505"/>
                  </a:lnTo>
                  <a:cubicBezTo>
                    <a:pt x="4767053" y="566505"/>
                    <a:pt x="4767053" y="566505"/>
                    <a:pt x="4768725" y="566505"/>
                  </a:cubicBezTo>
                  <a:lnTo>
                    <a:pt x="4780426" y="566505"/>
                  </a:lnTo>
                  <a:cubicBezTo>
                    <a:pt x="4780426" y="566505"/>
                    <a:pt x="4780426" y="566505"/>
                    <a:pt x="4780426" y="568018"/>
                  </a:cubicBezTo>
                  <a:lnTo>
                    <a:pt x="4780426" y="578610"/>
                  </a:lnTo>
                  <a:cubicBezTo>
                    <a:pt x="4784886" y="578610"/>
                    <a:pt x="4784886" y="578610"/>
                    <a:pt x="4784886" y="505982"/>
                  </a:cubicBezTo>
                  <a:cubicBezTo>
                    <a:pt x="4784886" y="505982"/>
                    <a:pt x="4784886" y="505982"/>
                    <a:pt x="4885191" y="505982"/>
                  </a:cubicBezTo>
                  <a:cubicBezTo>
                    <a:pt x="4885191" y="505982"/>
                    <a:pt x="4885191" y="505982"/>
                    <a:pt x="4885191" y="602819"/>
                  </a:cubicBezTo>
                  <a:cubicBezTo>
                    <a:pt x="4885191" y="602819"/>
                    <a:pt x="4885191" y="602819"/>
                    <a:pt x="4887420" y="602819"/>
                  </a:cubicBezTo>
                  <a:lnTo>
                    <a:pt x="4903022" y="602819"/>
                  </a:lnTo>
                  <a:cubicBezTo>
                    <a:pt x="4903022" y="602819"/>
                    <a:pt x="4903022" y="602819"/>
                    <a:pt x="4903022" y="493877"/>
                  </a:cubicBezTo>
                  <a:cubicBezTo>
                    <a:pt x="4903022" y="493877"/>
                    <a:pt x="4903022" y="493877"/>
                    <a:pt x="4925313" y="478746"/>
                  </a:cubicBezTo>
                  <a:cubicBezTo>
                    <a:pt x="4925313" y="478746"/>
                    <a:pt x="4925313" y="478746"/>
                    <a:pt x="4954291" y="478746"/>
                  </a:cubicBezTo>
                  <a:cubicBezTo>
                    <a:pt x="4954291" y="478746"/>
                    <a:pt x="4954291" y="478746"/>
                    <a:pt x="4956242" y="476477"/>
                  </a:cubicBezTo>
                  <a:lnTo>
                    <a:pt x="4969893" y="460589"/>
                  </a:lnTo>
                  <a:cubicBezTo>
                    <a:pt x="4969893" y="460589"/>
                    <a:pt x="4969893" y="460589"/>
                    <a:pt x="5007787" y="460589"/>
                  </a:cubicBezTo>
                  <a:cubicBezTo>
                    <a:pt x="5007787" y="460589"/>
                    <a:pt x="5007787" y="460589"/>
                    <a:pt x="5007787" y="462859"/>
                  </a:cubicBezTo>
                  <a:lnTo>
                    <a:pt x="5007787" y="478746"/>
                  </a:lnTo>
                  <a:cubicBezTo>
                    <a:pt x="5007787" y="478746"/>
                    <a:pt x="5007787" y="478746"/>
                    <a:pt x="5045681" y="478746"/>
                  </a:cubicBezTo>
                  <a:cubicBezTo>
                    <a:pt x="5045681" y="478746"/>
                    <a:pt x="5045681" y="478746"/>
                    <a:pt x="5045681" y="596766"/>
                  </a:cubicBezTo>
                  <a:cubicBezTo>
                    <a:pt x="5045681" y="596766"/>
                    <a:pt x="5045681" y="596766"/>
                    <a:pt x="5047073" y="596766"/>
                  </a:cubicBezTo>
                  <a:lnTo>
                    <a:pt x="5056825" y="596766"/>
                  </a:lnTo>
                  <a:cubicBezTo>
                    <a:pt x="5056825" y="596766"/>
                    <a:pt x="5056825" y="596766"/>
                    <a:pt x="5056825" y="769258"/>
                  </a:cubicBezTo>
                  <a:cubicBezTo>
                    <a:pt x="5056825" y="769258"/>
                    <a:pt x="5056825" y="769258"/>
                    <a:pt x="5059053" y="769258"/>
                  </a:cubicBezTo>
                  <a:lnTo>
                    <a:pt x="5074657" y="769258"/>
                  </a:lnTo>
                  <a:cubicBezTo>
                    <a:pt x="5074657" y="769258"/>
                    <a:pt x="5074657" y="769258"/>
                    <a:pt x="5074657" y="657290"/>
                  </a:cubicBezTo>
                  <a:cubicBezTo>
                    <a:pt x="5074657" y="657290"/>
                    <a:pt x="5074657" y="657290"/>
                    <a:pt x="5075493" y="656533"/>
                  </a:cubicBezTo>
                  <a:lnTo>
                    <a:pt x="5081344" y="651238"/>
                  </a:lnTo>
                  <a:cubicBezTo>
                    <a:pt x="5085802" y="651238"/>
                    <a:pt x="5085802" y="651238"/>
                    <a:pt x="5085802" y="652750"/>
                  </a:cubicBezTo>
                  <a:lnTo>
                    <a:pt x="5085802" y="663343"/>
                  </a:lnTo>
                  <a:cubicBezTo>
                    <a:pt x="5085802" y="663343"/>
                    <a:pt x="5085802" y="663343"/>
                    <a:pt x="5088030" y="661829"/>
                  </a:cubicBezTo>
                  <a:lnTo>
                    <a:pt x="5103634" y="651238"/>
                  </a:lnTo>
                  <a:cubicBezTo>
                    <a:pt x="5103634" y="651238"/>
                    <a:pt x="5103634" y="651238"/>
                    <a:pt x="5105585" y="651238"/>
                  </a:cubicBezTo>
                  <a:lnTo>
                    <a:pt x="5119237" y="651238"/>
                  </a:lnTo>
                  <a:cubicBezTo>
                    <a:pt x="5119237" y="651238"/>
                    <a:pt x="5119237" y="651238"/>
                    <a:pt x="5119237" y="857017"/>
                  </a:cubicBezTo>
                  <a:cubicBezTo>
                    <a:pt x="5119237" y="857017"/>
                    <a:pt x="5119237" y="857017"/>
                    <a:pt x="5150444" y="863070"/>
                  </a:cubicBezTo>
                  <a:cubicBezTo>
                    <a:pt x="5150444" y="860044"/>
                    <a:pt x="5150444" y="857017"/>
                    <a:pt x="5150444" y="853992"/>
                  </a:cubicBezTo>
                  <a:cubicBezTo>
                    <a:pt x="5161589" y="853992"/>
                    <a:pt x="5172733" y="853992"/>
                    <a:pt x="5183878" y="853992"/>
                  </a:cubicBezTo>
                  <a:cubicBezTo>
                    <a:pt x="5183878" y="838860"/>
                    <a:pt x="5183878" y="826756"/>
                    <a:pt x="5183878" y="814651"/>
                  </a:cubicBezTo>
                  <a:lnTo>
                    <a:pt x="5192794" y="814651"/>
                  </a:lnTo>
                  <a:cubicBezTo>
                    <a:pt x="5192794" y="796494"/>
                    <a:pt x="5192794" y="781363"/>
                    <a:pt x="5192794" y="763206"/>
                  </a:cubicBezTo>
                  <a:cubicBezTo>
                    <a:pt x="5195024" y="763206"/>
                    <a:pt x="5197254" y="763206"/>
                    <a:pt x="5199482" y="763206"/>
                  </a:cubicBezTo>
                  <a:cubicBezTo>
                    <a:pt x="5199482" y="745049"/>
                    <a:pt x="5199482" y="729918"/>
                    <a:pt x="5199482" y="711761"/>
                  </a:cubicBezTo>
                  <a:cubicBezTo>
                    <a:pt x="5203940" y="711761"/>
                    <a:pt x="5208398" y="711761"/>
                    <a:pt x="5215086" y="711761"/>
                  </a:cubicBezTo>
                  <a:cubicBezTo>
                    <a:pt x="5230688" y="705709"/>
                    <a:pt x="5248520" y="693604"/>
                    <a:pt x="5264122" y="684525"/>
                  </a:cubicBezTo>
                  <a:cubicBezTo>
                    <a:pt x="5266352" y="675447"/>
                    <a:pt x="5266352" y="666368"/>
                    <a:pt x="5266352" y="657290"/>
                  </a:cubicBezTo>
                  <a:cubicBezTo>
                    <a:pt x="5268582" y="666368"/>
                    <a:pt x="5268582" y="675447"/>
                    <a:pt x="5270810" y="684525"/>
                  </a:cubicBezTo>
                  <a:cubicBezTo>
                    <a:pt x="5288642" y="696631"/>
                    <a:pt x="5304245" y="708734"/>
                    <a:pt x="5322078" y="720840"/>
                  </a:cubicBezTo>
                  <a:cubicBezTo>
                    <a:pt x="5322078" y="717821"/>
                    <a:pt x="5322078" y="714803"/>
                    <a:pt x="5322078" y="714788"/>
                  </a:cubicBezTo>
                  <a:cubicBezTo>
                    <a:pt x="5326534" y="714788"/>
                    <a:pt x="5330994" y="714788"/>
                    <a:pt x="5335452" y="714788"/>
                  </a:cubicBezTo>
                  <a:cubicBezTo>
                    <a:pt x="5335452" y="729918"/>
                    <a:pt x="5335452" y="748075"/>
                    <a:pt x="5335452" y="763206"/>
                  </a:cubicBezTo>
                  <a:cubicBezTo>
                    <a:pt x="5337681" y="763206"/>
                    <a:pt x="5339909" y="763206"/>
                    <a:pt x="5342138" y="763206"/>
                  </a:cubicBezTo>
                  <a:lnTo>
                    <a:pt x="5342138" y="801467"/>
                  </a:lnTo>
                  <a:lnTo>
                    <a:pt x="5377917" y="790806"/>
                  </a:lnTo>
                  <a:cubicBezTo>
                    <a:pt x="5411603" y="790806"/>
                    <a:pt x="5445289" y="790806"/>
                    <a:pt x="5478973" y="790806"/>
                  </a:cubicBezTo>
                  <a:cubicBezTo>
                    <a:pt x="5478973" y="725949"/>
                    <a:pt x="5478973" y="661090"/>
                    <a:pt x="5478973" y="596233"/>
                  </a:cubicBezTo>
                  <a:cubicBezTo>
                    <a:pt x="5486748" y="590828"/>
                    <a:pt x="5497114" y="588126"/>
                    <a:pt x="5507479" y="582720"/>
                  </a:cubicBezTo>
                  <a:cubicBezTo>
                    <a:pt x="5548938" y="577316"/>
                    <a:pt x="5590398" y="569208"/>
                    <a:pt x="5631857" y="561101"/>
                  </a:cubicBezTo>
                  <a:cubicBezTo>
                    <a:pt x="5647405" y="566506"/>
                    <a:pt x="5660362" y="571911"/>
                    <a:pt x="5675909" y="574613"/>
                  </a:cubicBezTo>
                  <a:cubicBezTo>
                    <a:pt x="5678501" y="577316"/>
                    <a:pt x="5681091" y="580019"/>
                    <a:pt x="5683682" y="582720"/>
                  </a:cubicBezTo>
                  <a:lnTo>
                    <a:pt x="5683682" y="833084"/>
                  </a:lnTo>
                  <a:lnTo>
                    <a:pt x="5701821" y="873985"/>
                  </a:lnTo>
                  <a:lnTo>
                    <a:pt x="5701821" y="798914"/>
                  </a:lnTo>
                  <a:cubicBezTo>
                    <a:pt x="5707004" y="798914"/>
                    <a:pt x="5712186" y="798914"/>
                    <a:pt x="5717369" y="798914"/>
                  </a:cubicBezTo>
                  <a:cubicBezTo>
                    <a:pt x="5717369" y="793509"/>
                    <a:pt x="5717369" y="790806"/>
                    <a:pt x="5717369" y="785402"/>
                  </a:cubicBezTo>
                  <a:cubicBezTo>
                    <a:pt x="5722551" y="782699"/>
                    <a:pt x="5727734" y="779997"/>
                    <a:pt x="5732917" y="777295"/>
                  </a:cubicBezTo>
                  <a:lnTo>
                    <a:pt x="5745871" y="777295"/>
                  </a:lnTo>
                  <a:cubicBezTo>
                    <a:pt x="5745871" y="771890"/>
                    <a:pt x="5745871" y="769187"/>
                    <a:pt x="5745871" y="763783"/>
                  </a:cubicBezTo>
                  <a:cubicBezTo>
                    <a:pt x="5748464" y="761080"/>
                    <a:pt x="5753646" y="758377"/>
                    <a:pt x="5756236" y="755675"/>
                  </a:cubicBezTo>
                  <a:cubicBezTo>
                    <a:pt x="5764011" y="755675"/>
                    <a:pt x="5774376" y="755675"/>
                    <a:pt x="5782151" y="755675"/>
                  </a:cubicBezTo>
                  <a:cubicBezTo>
                    <a:pt x="5782151" y="769187"/>
                    <a:pt x="5782151" y="785402"/>
                    <a:pt x="5782151" y="798914"/>
                  </a:cubicBezTo>
                  <a:cubicBezTo>
                    <a:pt x="5800289" y="798914"/>
                    <a:pt x="5818428" y="798914"/>
                    <a:pt x="5836566" y="798914"/>
                  </a:cubicBezTo>
                  <a:cubicBezTo>
                    <a:pt x="5836566" y="850260"/>
                    <a:pt x="5836566" y="898903"/>
                    <a:pt x="5836566" y="950250"/>
                  </a:cubicBezTo>
                  <a:cubicBezTo>
                    <a:pt x="5844340" y="950250"/>
                    <a:pt x="5852114" y="950250"/>
                    <a:pt x="5857295" y="950250"/>
                  </a:cubicBezTo>
                  <a:cubicBezTo>
                    <a:pt x="5865070" y="947547"/>
                    <a:pt x="5870253" y="944844"/>
                    <a:pt x="5878025" y="942143"/>
                  </a:cubicBezTo>
                  <a:cubicBezTo>
                    <a:pt x="5878025" y="936737"/>
                    <a:pt x="5878025" y="934035"/>
                    <a:pt x="5878025" y="931332"/>
                  </a:cubicBezTo>
                  <a:cubicBezTo>
                    <a:pt x="5875435" y="931332"/>
                    <a:pt x="5872843" y="928630"/>
                    <a:pt x="5870253" y="928630"/>
                  </a:cubicBezTo>
                  <a:cubicBezTo>
                    <a:pt x="5870253" y="925928"/>
                    <a:pt x="5870253" y="923225"/>
                    <a:pt x="5870253" y="920522"/>
                  </a:cubicBezTo>
                  <a:cubicBezTo>
                    <a:pt x="5872843" y="917821"/>
                    <a:pt x="5875435" y="917821"/>
                    <a:pt x="5878025" y="915118"/>
                  </a:cubicBezTo>
                  <a:cubicBezTo>
                    <a:pt x="5878025" y="896202"/>
                    <a:pt x="5878025" y="874581"/>
                    <a:pt x="5878025" y="855665"/>
                  </a:cubicBezTo>
                  <a:cubicBezTo>
                    <a:pt x="5875435" y="855665"/>
                    <a:pt x="5872843" y="852962"/>
                    <a:pt x="5870253" y="852962"/>
                  </a:cubicBezTo>
                  <a:cubicBezTo>
                    <a:pt x="5870253" y="850260"/>
                    <a:pt x="5870253" y="847558"/>
                    <a:pt x="5870253" y="844855"/>
                  </a:cubicBezTo>
                  <a:cubicBezTo>
                    <a:pt x="5872843" y="842153"/>
                    <a:pt x="5875435" y="842153"/>
                    <a:pt x="5878025" y="839450"/>
                  </a:cubicBezTo>
                  <a:lnTo>
                    <a:pt x="5883208" y="834046"/>
                  </a:lnTo>
                  <a:lnTo>
                    <a:pt x="5883208" y="823236"/>
                  </a:lnTo>
                  <a:cubicBezTo>
                    <a:pt x="5880618" y="823236"/>
                    <a:pt x="5880618" y="823236"/>
                    <a:pt x="5878025" y="823236"/>
                  </a:cubicBezTo>
                  <a:cubicBezTo>
                    <a:pt x="5878025" y="820533"/>
                    <a:pt x="5878025" y="817831"/>
                    <a:pt x="5878025" y="815128"/>
                  </a:cubicBezTo>
                  <a:cubicBezTo>
                    <a:pt x="5880618" y="815128"/>
                    <a:pt x="5883208" y="812426"/>
                    <a:pt x="5885800" y="809724"/>
                  </a:cubicBezTo>
                  <a:cubicBezTo>
                    <a:pt x="5888390" y="777295"/>
                    <a:pt x="5896165" y="750271"/>
                    <a:pt x="5927259" y="734056"/>
                  </a:cubicBezTo>
                  <a:cubicBezTo>
                    <a:pt x="5924668" y="734056"/>
                    <a:pt x="5924668" y="731353"/>
                    <a:pt x="5922077" y="731353"/>
                  </a:cubicBezTo>
                  <a:cubicBezTo>
                    <a:pt x="5922077" y="728651"/>
                    <a:pt x="5922077" y="725949"/>
                    <a:pt x="5922077" y="723246"/>
                  </a:cubicBezTo>
                  <a:cubicBezTo>
                    <a:pt x="5924668" y="723246"/>
                    <a:pt x="5927259" y="720543"/>
                    <a:pt x="5929850" y="720543"/>
                  </a:cubicBezTo>
                  <a:cubicBezTo>
                    <a:pt x="5929850" y="715139"/>
                    <a:pt x="5929850" y="712436"/>
                    <a:pt x="5929850" y="709734"/>
                  </a:cubicBezTo>
                  <a:cubicBezTo>
                    <a:pt x="5932442" y="709734"/>
                    <a:pt x="5932442" y="709734"/>
                    <a:pt x="5935033" y="709734"/>
                  </a:cubicBezTo>
                  <a:cubicBezTo>
                    <a:pt x="5935033" y="701627"/>
                    <a:pt x="5935033" y="693520"/>
                    <a:pt x="5935033" y="685412"/>
                  </a:cubicBezTo>
                  <a:cubicBezTo>
                    <a:pt x="5932442" y="685412"/>
                    <a:pt x="5932442" y="685412"/>
                    <a:pt x="5929850" y="685412"/>
                  </a:cubicBezTo>
                  <a:cubicBezTo>
                    <a:pt x="5929850" y="682710"/>
                    <a:pt x="5929850" y="682710"/>
                    <a:pt x="5929850" y="680008"/>
                  </a:cubicBezTo>
                  <a:lnTo>
                    <a:pt x="5935033" y="677305"/>
                  </a:lnTo>
                  <a:cubicBezTo>
                    <a:pt x="5940215" y="671901"/>
                    <a:pt x="5942806" y="666495"/>
                    <a:pt x="5947989" y="658388"/>
                  </a:cubicBezTo>
                  <a:cubicBezTo>
                    <a:pt x="5950579" y="652983"/>
                    <a:pt x="5950579" y="650281"/>
                    <a:pt x="5950579" y="647579"/>
                  </a:cubicBezTo>
                  <a:cubicBezTo>
                    <a:pt x="5945398" y="639471"/>
                    <a:pt x="5945398" y="625960"/>
                    <a:pt x="5950579" y="617852"/>
                  </a:cubicBezTo>
                  <a:cubicBezTo>
                    <a:pt x="5950581" y="617849"/>
                    <a:pt x="5950598" y="617795"/>
                    <a:pt x="5950904" y="616838"/>
                  </a:cubicBezTo>
                  <a:lnTo>
                    <a:pt x="5953171" y="609745"/>
                  </a:lnTo>
                  <a:cubicBezTo>
                    <a:pt x="5953173" y="609748"/>
                    <a:pt x="5953190" y="609802"/>
                    <a:pt x="5953495" y="610759"/>
                  </a:cubicBezTo>
                  <a:lnTo>
                    <a:pt x="5955763" y="617852"/>
                  </a:lnTo>
                  <a:cubicBezTo>
                    <a:pt x="5960944" y="625960"/>
                    <a:pt x="5963537" y="639471"/>
                    <a:pt x="5958354" y="647579"/>
                  </a:cubicBezTo>
                  <a:cubicBezTo>
                    <a:pt x="5958354" y="650281"/>
                    <a:pt x="5958354" y="652983"/>
                    <a:pt x="5958354" y="655686"/>
                  </a:cubicBezTo>
                  <a:cubicBezTo>
                    <a:pt x="5963537" y="663793"/>
                    <a:pt x="5968719" y="671901"/>
                    <a:pt x="5971311" y="677305"/>
                  </a:cubicBezTo>
                  <a:cubicBezTo>
                    <a:pt x="5973903" y="677305"/>
                    <a:pt x="5973903" y="680008"/>
                    <a:pt x="5976494" y="680008"/>
                  </a:cubicBezTo>
                  <a:cubicBezTo>
                    <a:pt x="5976494" y="682710"/>
                    <a:pt x="5976494" y="682710"/>
                    <a:pt x="5976494" y="685412"/>
                  </a:cubicBezTo>
                  <a:cubicBezTo>
                    <a:pt x="5973903" y="693520"/>
                    <a:pt x="5973903" y="701627"/>
                    <a:pt x="5973903" y="709734"/>
                  </a:cubicBezTo>
                  <a:cubicBezTo>
                    <a:pt x="5979084" y="712436"/>
                    <a:pt x="5979084" y="715139"/>
                    <a:pt x="5979084" y="720543"/>
                  </a:cubicBezTo>
                  <a:lnTo>
                    <a:pt x="5984268" y="723246"/>
                  </a:lnTo>
                  <a:cubicBezTo>
                    <a:pt x="5984268" y="725949"/>
                    <a:pt x="5984268" y="728651"/>
                    <a:pt x="5984268" y="731353"/>
                  </a:cubicBezTo>
                  <a:cubicBezTo>
                    <a:pt x="5981676" y="734056"/>
                    <a:pt x="5981676" y="734056"/>
                    <a:pt x="5979084" y="734056"/>
                  </a:cubicBezTo>
                  <a:lnTo>
                    <a:pt x="5999269" y="755105"/>
                  </a:lnTo>
                  <a:lnTo>
                    <a:pt x="5999269" y="627662"/>
                  </a:lnTo>
                  <a:lnTo>
                    <a:pt x="5999299" y="627662"/>
                  </a:lnTo>
                  <a:cubicBezTo>
                    <a:pt x="6004989" y="627662"/>
                    <a:pt x="6016130" y="627662"/>
                    <a:pt x="6037948" y="627662"/>
                  </a:cubicBezTo>
                  <a:cubicBezTo>
                    <a:pt x="6037948" y="627654"/>
                    <a:pt x="6037948" y="627557"/>
                    <a:pt x="6037948" y="626311"/>
                  </a:cubicBezTo>
                  <a:lnTo>
                    <a:pt x="6037948" y="616853"/>
                  </a:lnTo>
                  <a:cubicBezTo>
                    <a:pt x="6037954" y="616853"/>
                    <a:pt x="6038029" y="616853"/>
                    <a:pt x="6038962" y="616853"/>
                  </a:cubicBezTo>
                  <a:lnTo>
                    <a:pt x="6046055" y="616853"/>
                  </a:lnTo>
                  <a:cubicBezTo>
                    <a:pt x="6046055" y="616846"/>
                    <a:pt x="6046055" y="616733"/>
                    <a:pt x="6046055" y="614962"/>
                  </a:cubicBezTo>
                  <a:lnTo>
                    <a:pt x="6046055" y="601721"/>
                  </a:lnTo>
                  <a:cubicBezTo>
                    <a:pt x="6046064" y="601721"/>
                    <a:pt x="6046136" y="601721"/>
                    <a:pt x="6046815" y="601721"/>
                  </a:cubicBezTo>
                  <a:lnTo>
                    <a:pt x="6052135" y="601721"/>
                  </a:lnTo>
                  <a:cubicBezTo>
                    <a:pt x="6052135" y="601714"/>
                    <a:pt x="6052135" y="601629"/>
                    <a:pt x="6052135" y="600640"/>
                  </a:cubicBezTo>
                  <a:lnTo>
                    <a:pt x="6052135" y="593073"/>
                  </a:lnTo>
                  <a:cubicBezTo>
                    <a:pt x="6052143" y="593073"/>
                    <a:pt x="6052267" y="593073"/>
                    <a:pt x="6054163" y="593073"/>
                  </a:cubicBezTo>
                  <a:lnTo>
                    <a:pt x="6068350" y="593073"/>
                  </a:lnTo>
                  <a:cubicBezTo>
                    <a:pt x="6068350" y="593080"/>
                    <a:pt x="6068350" y="593157"/>
                    <a:pt x="6068350" y="594154"/>
                  </a:cubicBezTo>
                  <a:lnTo>
                    <a:pt x="6068350" y="601721"/>
                  </a:lnTo>
                  <a:cubicBezTo>
                    <a:pt x="6068360" y="601721"/>
                    <a:pt x="6068861" y="601721"/>
                    <a:pt x="6090642" y="601721"/>
                  </a:cubicBezTo>
                  <a:cubicBezTo>
                    <a:pt x="6090642" y="601713"/>
                    <a:pt x="6090642" y="601599"/>
                    <a:pt x="6090642" y="599829"/>
                  </a:cubicBezTo>
                  <a:lnTo>
                    <a:pt x="6090642" y="586588"/>
                  </a:lnTo>
                  <a:cubicBezTo>
                    <a:pt x="6090648" y="586588"/>
                    <a:pt x="6090745" y="586588"/>
                    <a:pt x="6092416" y="586588"/>
                  </a:cubicBezTo>
                  <a:lnTo>
                    <a:pt x="6104829" y="586588"/>
                  </a:lnTo>
                  <a:cubicBezTo>
                    <a:pt x="6104829" y="586600"/>
                    <a:pt x="6104829" y="587114"/>
                    <a:pt x="6104829" y="610368"/>
                  </a:cubicBezTo>
                  <a:cubicBezTo>
                    <a:pt x="6104836" y="610368"/>
                    <a:pt x="6104916" y="610368"/>
                    <a:pt x="6105843" y="610368"/>
                  </a:cubicBezTo>
                  <a:lnTo>
                    <a:pt x="6112936" y="610368"/>
                  </a:lnTo>
                  <a:cubicBezTo>
                    <a:pt x="6112936" y="610362"/>
                    <a:pt x="6112936" y="610281"/>
                    <a:pt x="6112936" y="609287"/>
                  </a:cubicBezTo>
                  <a:lnTo>
                    <a:pt x="6112936" y="601721"/>
                  </a:lnTo>
                  <a:cubicBezTo>
                    <a:pt x="6112945" y="601721"/>
                    <a:pt x="6113063" y="601721"/>
                    <a:pt x="6114709" y="601721"/>
                  </a:cubicBezTo>
                  <a:lnTo>
                    <a:pt x="6127123" y="601721"/>
                  </a:lnTo>
                  <a:cubicBezTo>
                    <a:pt x="6127123" y="601734"/>
                    <a:pt x="6127123" y="602293"/>
                    <a:pt x="6127123" y="627662"/>
                  </a:cubicBezTo>
                  <a:cubicBezTo>
                    <a:pt x="6127131" y="627662"/>
                    <a:pt x="6127249" y="627662"/>
                    <a:pt x="6129150" y="627662"/>
                  </a:cubicBezTo>
                  <a:lnTo>
                    <a:pt x="6143336" y="627662"/>
                  </a:lnTo>
                  <a:cubicBezTo>
                    <a:pt x="6143336" y="627673"/>
                    <a:pt x="6143336" y="627788"/>
                    <a:pt x="6143336" y="629283"/>
                  </a:cubicBezTo>
                  <a:lnTo>
                    <a:pt x="6143336" y="640633"/>
                  </a:lnTo>
                  <a:cubicBezTo>
                    <a:pt x="6143344" y="640633"/>
                    <a:pt x="6143415" y="640633"/>
                    <a:pt x="6144096" y="640633"/>
                  </a:cubicBezTo>
                  <a:lnTo>
                    <a:pt x="6149417" y="640633"/>
                  </a:lnTo>
                  <a:cubicBezTo>
                    <a:pt x="6149417" y="640625"/>
                    <a:pt x="6149417" y="640549"/>
                    <a:pt x="6149417" y="639822"/>
                  </a:cubicBezTo>
                  <a:lnTo>
                    <a:pt x="6149417" y="634147"/>
                  </a:lnTo>
                  <a:cubicBezTo>
                    <a:pt x="6149434" y="634147"/>
                    <a:pt x="6150153" y="634147"/>
                    <a:pt x="6179817" y="634147"/>
                  </a:cubicBezTo>
                  <a:cubicBezTo>
                    <a:pt x="6179817" y="634161"/>
                    <a:pt x="6179817" y="634724"/>
                    <a:pt x="6179817" y="657927"/>
                  </a:cubicBezTo>
                  <a:cubicBezTo>
                    <a:pt x="6179824" y="657927"/>
                    <a:pt x="6179903" y="657927"/>
                    <a:pt x="6180830" y="657927"/>
                  </a:cubicBezTo>
                  <a:lnTo>
                    <a:pt x="6187924" y="657927"/>
                  </a:lnTo>
                  <a:cubicBezTo>
                    <a:pt x="6187924" y="657934"/>
                    <a:pt x="6187924" y="658007"/>
                    <a:pt x="6187924" y="659008"/>
                  </a:cubicBezTo>
                  <a:lnTo>
                    <a:pt x="6187924" y="666574"/>
                  </a:lnTo>
                  <a:cubicBezTo>
                    <a:pt x="6187933" y="666574"/>
                    <a:pt x="6188006" y="666574"/>
                    <a:pt x="6188684" y="666574"/>
                  </a:cubicBezTo>
                  <a:lnTo>
                    <a:pt x="6194004" y="666574"/>
                  </a:lnTo>
                  <a:cubicBezTo>
                    <a:pt x="6194004" y="666567"/>
                    <a:pt x="6194004" y="666447"/>
                    <a:pt x="6194004" y="664412"/>
                  </a:cubicBezTo>
                  <a:lnTo>
                    <a:pt x="6194004" y="649280"/>
                  </a:lnTo>
                  <a:cubicBezTo>
                    <a:pt x="6194011" y="649280"/>
                    <a:pt x="6194089" y="649280"/>
                    <a:pt x="6195017" y="649280"/>
                  </a:cubicBezTo>
                  <a:lnTo>
                    <a:pt x="6202111" y="649280"/>
                  </a:lnTo>
                  <a:cubicBezTo>
                    <a:pt x="6202111" y="649288"/>
                    <a:pt x="6202111" y="649371"/>
                    <a:pt x="6202111" y="650361"/>
                  </a:cubicBezTo>
                  <a:lnTo>
                    <a:pt x="6202111" y="657927"/>
                  </a:lnTo>
                  <a:lnTo>
                    <a:pt x="6207431" y="655934"/>
                  </a:lnTo>
                  <a:cubicBezTo>
                    <a:pt x="6208191" y="655562"/>
                    <a:pt x="6208191" y="655360"/>
                    <a:pt x="6208191" y="654954"/>
                  </a:cubicBezTo>
                  <a:lnTo>
                    <a:pt x="6208191" y="649280"/>
                  </a:lnTo>
                  <a:cubicBezTo>
                    <a:pt x="6208208" y="649280"/>
                    <a:pt x="6209009" y="649280"/>
                    <a:pt x="6246698" y="649280"/>
                  </a:cubicBezTo>
                  <a:cubicBezTo>
                    <a:pt x="6246698" y="649294"/>
                    <a:pt x="6246698" y="649841"/>
                    <a:pt x="6246698" y="673059"/>
                  </a:cubicBezTo>
                  <a:cubicBezTo>
                    <a:pt x="6246706" y="673059"/>
                    <a:pt x="6246824" y="673059"/>
                    <a:pt x="6248724" y="673059"/>
                  </a:cubicBezTo>
                  <a:lnTo>
                    <a:pt x="6262911" y="673059"/>
                  </a:lnTo>
                  <a:cubicBezTo>
                    <a:pt x="6262911" y="673067"/>
                    <a:pt x="6262911" y="673149"/>
                    <a:pt x="6262911" y="674140"/>
                  </a:cubicBezTo>
                  <a:lnTo>
                    <a:pt x="6262911" y="681706"/>
                  </a:lnTo>
                  <a:cubicBezTo>
                    <a:pt x="6262920" y="681706"/>
                    <a:pt x="6263043" y="681706"/>
                    <a:pt x="6264685" y="681706"/>
                  </a:cubicBezTo>
                  <a:lnTo>
                    <a:pt x="6277098" y="681706"/>
                  </a:lnTo>
                  <a:cubicBezTo>
                    <a:pt x="6277098" y="681694"/>
                    <a:pt x="6277098" y="681183"/>
                    <a:pt x="6277098" y="657927"/>
                  </a:cubicBezTo>
                  <a:cubicBezTo>
                    <a:pt x="6277105" y="657927"/>
                    <a:pt x="6277183" y="657927"/>
                    <a:pt x="6278111" y="657927"/>
                  </a:cubicBezTo>
                  <a:lnTo>
                    <a:pt x="6285205" y="657927"/>
                  </a:lnTo>
                  <a:cubicBezTo>
                    <a:pt x="6285205" y="657908"/>
                    <a:pt x="6285205" y="657137"/>
                    <a:pt x="6285205" y="625500"/>
                  </a:cubicBezTo>
                  <a:cubicBezTo>
                    <a:pt x="6285212" y="625500"/>
                    <a:pt x="6285289" y="625500"/>
                    <a:pt x="6286218" y="625500"/>
                  </a:cubicBezTo>
                  <a:lnTo>
                    <a:pt x="6293312" y="625500"/>
                  </a:lnTo>
                  <a:cubicBezTo>
                    <a:pt x="6293312" y="625494"/>
                    <a:pt x="6293312" y="625385"/>
                    <a:pt x="6293312" y="623609"/>
                  </a:cubicBezTo>
                  <a:lnTo>
                    <a:pt x="6293312" y="610368"/>
                  </a:lnTo>
                  <a:cubicBezTo>
                    <a:pt x="6291285" y="610368"/>
                    <a:pt x="6291285" y="610368"/>
                    <a:pt x="6292045" y="608746"/>
                  </a:cubicBezTo>
                  <a:lnTo>
                    <a:pt x="6297365" y="597397"/>
                  </a:lnTo>
                  <a:cubicBezTo>
                    <a:pt x="6297370" y="597414"/>
                    <a:pt x="6297565" y="598088"/>
                    <a:pt x="6305472" y="625500"/>
                  </a:cubicBezTo>
                  <a:cubicBezTo>
                    <a:pt x="6305480" y="625500"/>
                    <a:pt x="6305553" y="625500"/>
                    <a:pt x="6306232" y="625500"/>
                  </a:cubicBezTo>
                  <a:lnTo>
                    <a:pt x="6311552" y="625500"/>
                  </a:lnTo>
                  <a:cubicBezTo>
                    <a:pt x="6311552" y="625487"/>
                    <a:pt x="6311552" y="624308"/>
                    <a:pt x="6311552" y="519573"/>
                  </a:cubicBezTo>
                  <a:cubicBezTo>
                    <a:pt x="6311562" y="519573"/>
                    <a:pt x="6311676" y="519573"/>
                    <a:pt x="6313072" y="519573"/>
                  </a:cubicBezTo>
                  <a:lnTo>
                    <a:pt x="6323712" y="519573"/>
                  </a:lnTo>
                  <a:cubicBezTo>
                    <a:pt x="6323712" y="519551"/>
                    <a:pt x="6323712" y="518541"/>
                    <a:pt x="6323712" y="472014"/>
                  </a:cubicBezTo>
                  <a:cubicBezTo>
                    <a:pt x="6323729" y="472014"/>
                    <a:pt x="6324354" y="472014"/>
                    <a:pt x="6350059" y="472014"/>
                  </a:cubicBezTo>
                  <a:cubicBezTo>
                    <a:pt x="6350059" y="472002"/>
                    <a:pt x="6350059" y="471492"/>
                    <a:pt x="6350059" y="450396"/>
                  </a:cubicBezTo>
                  <a:cubicBezTo>
                    <a:pt x="6350078" y="450396"/>
                    <a:pt x="6350867" y="450396"/>
                    <a:pt x="6384513" y="450396"/>
                  </a:cubicBezTo>
                  <a:cubicBezTo>
                    <a:pt x="6384513" y="450404"/>
                    <a:pt x="6384513" y="450534"/>
                    <a:pt x="6384513" y="452828"/>
                  </a:cubicBezTo>
                  <a:lnTo>
                    <a:pt x="6384513" y="469852"/>
                  </a:lnTo>
                  <a:cubicBezTo>
                    <a:pt x="6384522" y="469852"/>
                    <a:pt x="6384653" y="469852"/>
                    <a:pt x="6386793" y="469852"/>
                  </a:cubicBezTo>
                  <a:lnTo>
                    <a:pt x="6402753" y="469852"/>
                  </a:lnTo>
                  <a:cubicBezTo>
                    <a:pt x="6402753" y="469870"/>
                    <a:pt x="6402753" y="470764"/>
                    <a:pt x="6402753" y="517411"/>
                  </a:cubicBezTo>
                  <a:cubicBezTo>
                    <a:pt x="6402759" y="517411"/>
                    <a:pt x="6402835" y="517411"/>
                    <a:pt x="6403766" y="517411"/>
                  </a:cubicBezTo>
                  <a:lnTo>
                    <a:pt x="6410860" y="517411"/>
                  </a:lnTo>
                  <a:lnTo>
                    <a:pt x="6425047" y="521735"/>
                  </a:lnTo>
                  <a:cubicBezTo>
                    <a:pt x="6425047" y="521745"/>
                    <a:pt x="6425047" y="522395"/>
                    <a:pt x="6425047" y="560647"/>
                  </a:cubicBezTo>
                  <a:cubicBezTo>
                    <a:pt x="6425053" y="560647"/>
                    <a:pt x="6425128" y="560647"/>
                    <a:pt x="6426060" y="560647"/>
                  </a:cubicBezTo>
                  <a:lnTo>
                    <a:pt x="6433153" y="560647"/>
                  </a:lnTo>
                  <a:cubicBezTo>
                    <a:pt x="6433153" y="560657"/>
                    <a:pt x="6433153" y="560763"/>
                    <a:pt x="6433153" y="562268"/>
                  </a:cubicBezTo>
                  <a:lnTo>
                    <a:pt x="6433153" y="573617"/>
                  </a:lnTo>
                  <a:cubicBezTo>
                    <a:pt x="6433161" y="573617"/>
                    <a:pt x="6433285" y="573617"/>
                    <a:pt x="6435180" y="573617"/>
                  </a:cubicBezTo>
                  <a:lnTo>
                    <a:pt x="6449367" y="573617"/>
                  </a:lnTo>
                  <a:lnTo>
                    <a:pt x="6455447" y="580103"/>
                  </a:lnTo>
                  <a:cubicBezTo>
                    <a:pt x="6455447" y="580115"/>
                    <a:pt x="6455447" y="580601"/>
                    <a:pt x="6455447" y="601721"/>
                  </a:cubicBezTo>
                  <a:cubicBezTo>
                    <a:pt x="6455456" y="601721"/>
                    <a:pt x="6455587" y="601721"/>
                    <a:pt x="6457727" y="601721"/>
                  </a:cubicBezTo>
                  <a:lnTo>
                    <a:pt x="6473687" y="601721"/>
                  </a:lnTo>
                  <a:cubicBezTo>
                    <a:pt x="6473687" y="601728"/>
                    <a:pt x="6473687" y="601808"/>
                    <a:pt x="6473687" y="602801"/>
                  </a:cubicBezTo>
                  <a:lnTo>
                    <a:pt x="6473687" y="610368"/>
                  </a:lnTo>
                  <a:cubicBezTo>
                    <a:pt x="6473696" y="610368"/>
                    <a:pt x="6473795" y="610368"/>
                    <a:pt x="6474954" y="610368"/>
                  </a:cubicBezTo>
                  <a:lnTo>
                    <a:pt x="6483821" y="610368"/>
                  </a:lnTo>
                  <a:cubicBezTo>
                    <a:pt x="6483821" y="610377"/>
                    <a:pt x="6483821" y="610506"/>
                    <a:pt x="6483821" y="612529"/>
                  </a:cubicBezTo>
                  <a:lnTo>
                    <a:pt x="6483821" y="627662"/>
                  </a:lnTo>
                  <a:cubicBezTo>
                    <a:pt x="6487874" y="627662"/>
                    <a:pt x="6487874" y="627662"/>
                    <a:pt x="6487874" y="625770"/>
                  </a:cubicBezTo>
                  <a:lnTo>
                    <a:pt x="6487874" y="612529"/>
                  </a:lnTo>
                  <a:cubicBezTo>
                    <a:pt x="6487880" y="612529"/>
                    <a:pt x="6487958" y="612529"/>
                    <a:pt x="6488887" y="612529"/>
                  </a:cubicBezTo>
                  <a:lnTo>
                    <a:pt x="6495981" y="612529"/>
                  </a:lnTo>
                  <a:cubicBezTo>
                    <a:pt x="6495981" y="612540"/>
                    <a:pt x="6495981" y="612659"/>
                    <a:pt x="6495981" y="614151"/>
                  </a:cubicBezTo>
                  <a:lnTo>
                    <a:pt x="6495981" y="625500"/>
                  </a:lnTo>
                  <a:cubicBezTo>
                    <a:pt x="6495990" y="625500"/>
                    <a:pt x="6496063" y="625500"/>
                    <a:pt x="6496741" y="625500"/>
                  </a:cubicBezTo>
                  <a:lnTo>
                    <a:pt x="6502061" y="625500"/>
                  </a:lnTo>
                  <a:cubicBezTo>
                    <a:pt x="6502061" y="621177"/>
                    <a:pt x="6502061" y="621177"/>
                    <a:pt x="6550701" y="621177"/>
                  </a:cubicBezTo>
                  <a:cubicBezTo>
                    <a:pt x="6550701" y="621186"/>
                    <a:pt x="6550701" y="621287"/>
                    <a:pt x="6550701" y="622528"/>
                  </a:cubicBezTo>
                  <a:lnTo>
                    <a:pt x="6550701" y="631985"/>
                  </a:lnTo>
                  <a:cubicBezTo>
                    <a:pt x="6550709" y="631985"/>
                    <a:pt x="6550784" y="631985"/>
                    <a:pt x="6551461" y="631985"/>
                  </a:cubicBezTo>
                  <a:lnTo>
                    <a:pt x="6556782" y="631985"/>
                  </a:lnTo>
                  <a:cubicBezTo>
                    <a:pt x="6556782" y="631994"/>
                    <a:pt x="6556782" y="632116"/>
                    <a:pt x="6556782" y="634147"/>
                  </a:cubicBezTo>
                  <a:lnTo>
                    <a:pt x="6556782" y="649280"/>
                  </a:lnTo>
                  <a:cubicBezTo>
                    <a:pt x="6556790" y="649276"/>
                    <a:pt x="6556906" y="649198"/>
                    <a:pt x="6558808" y="647929"/>
                  </a:cubicBezTo>
                  <a:lnTo>
                    <a:pt x="6572995" y="638471"/>
                  </a:lnTo>
                  <a:cubicBezTo>
                    <a:pt x="6572997" y="638452"/>
                    <a:pt x="6573128" y="637577"/>
                    <a:pt x="6579075" y="597397"/>
                  </a:cubicBezTo>
                  <a:cubicBezTo>
                    <a:pt x="6579084" y="597395"/>
                    <a:pt x="6579153" y="597369"/>
                    <a:pt x="6579835" y="597127"/>
                  </a:cubicBezTo>
                  <a:lnTo>
                    <a:pt x="6585155" y="595235"/>
                  </a:lnTo>
                  <a:cubicBezTo>
                    <a:pt x="6585155" y="595219"/>
                    <a:pt x="6585188" y="594158"/>
                    <a:pt x="6587182" y="526058"/>
                  </a:cubicBezTo>
                  <a:cubicBezTo>
                    <a:pt x="6587182" y="526076"/>
                    <a:pt x="6587215" y="527167"/>
                    <a:pt x="6589209" y="595235"/>
                  </a:cubicBezTo>
                  <a:cubicBezTo>
                    <a:pt x="6589218" y="595238"/>
                    <a:pt x="6589289" y="595263"/>
                    <a:pt x="6589969" y="595505"/>
                  </a:cubicBezTo>
                  <a:lnTo>
                    <a:pt x="6595289" y="597397"/>
                  </a:lnTo>
                  <a:cubicBezTo>
                    <a:pt x="6595289" y="597377"/>
                    <a:pt x="6595289" y="596044"/>
                    <a:pt x="6595289" y="510926"/>
                  </a:cubicBezTo>
                  <a:cubicBezTo>
                    <a:pt x="6599342" y="510926"/>
                    <a:pt x="6599342" y="510926"/>
                    <a:pt x="6599342" y="478499"/>
                  </a:cubicBezTo>
                  <a:cubicBezTo>
                    <a:pt x="6599354" y="478499"/>
                    <a:pt x="6600040" y="478499"/>
                    <a:pt x="6637849" y="478499"/>
                  </a:cubicBezTo>
                  <a:cubicBezTo>
                    <a:pt x="6637849" y="478516"/>
                    <a:pt x="6637849" y="479234"/>
                    <a:pt x="6637849" y="510926"/>
                  </a:cubicBezTo>
                  <a:cubicBezTo>
                    <a:pt x="6637858" y="510926"/>
                    <a:pt x="6637930" y="510926"/>
                    <a:pt x="6638609" y="510926"/>
                  </a:cubicBezTo>
                  <a:lnTo>
                    <a:pt x="6643929" y="510926"/>
                  </a:lnTo>
                  <a:cubicBezTo>
                    <a:pt x="6643929" y="510905"/>
                    <a:pt x="6643929" y="509599"/>
                    <a:pt x="6643929" y="428778"/>
                  </a:cubicBezTo>
                  <a:cubicBezTo>
                    <a:pt x="6643935" y="428778"/>
                    <a:pt x="6644034" y="428778"/>
                    <a:pt x="6645703" y="428778"/>
                  </a:cubicBezTo>
                  <a:lnTo>
                    <a:pt x="6658116" y="428778"/>
                  </a:lnTo>
                  <a:cubicBezTo>
                    <a:pt x="6658116" y="428771"/>
                    <a:pt x="6658116" y="428660"/>
                    <a:pt x="6658116" y="426887"/>
                  </a:cubicBezTo>
                  <a:lnTo>
                    <a:pt x="6658116" y="413646"/>
                  </a:lnTo>
                  <a:cubicBezTo>
                    <a:pt x="6658127" y="413646"/>
                    <a:pt x="6658625" y="413646"/>
                    <a:pt x="6680410" y="413646"/>
                  </a:cubicBezTo>
                  <a:cubicBezTo>
                    <a:pt x="6680410" y="413639"/>
                    <a:pt x="6680410" y="413558"/>
                    <a:pt x="6680410" y="412565"/>
                  </a:cubicBezTo>
                  <a:lnTo>
                    <a:pt x="6680410" y="404999"/>
                  </a:lnTo>
                  <a:cubicBezTo>
                    <a:pt x="6680417" y="404999"/>
                    <a:pt x="6680527" y="404999"/>
                    <a:pt x="6682183" y="404999"/>
                  </a:cubicBezTo>
                  <a:lnTo>
                    <a:pt x="6694597" y="404999"/>
                  </a:lnTo>
                  <a:cubicBezTo>
                    <a:pt x="6694597" y="405007"/>
                    <a:pt x="6694597" y="405086"/>
                    <a:pt x="6694597" y="406080"/>
                  </a:cubicBezTo>
                  <a:lnTo>
                    <a:pt x="6694597" y="413646"/>
                  </a:lnTo>
                  <a:cubicBezTo>
                    <a:pt x="6694606" y="413646"/>
                    <a:pt x="6694679" y="413646"/>
                    <a:pt x="6695357" y="413646"/>
                  </a:cubicBezTo>
                  <a:lnTo>
                    <a:pt x="6700677" y="413646"/>
                  </a:lnTo>
                  <a:lnTo>
                    <a:pt x="6710810" y="409322"/>
                  </a:lnTo>
                  <a:lnTo>
                    <a:pt x="6714863" y="412565"/>
                  </a:lnTo>
                  <a:lnTo>
                    <a:pt x="6714863" y="404999"/>
                  </a:lnTo>
                  <a:cubicBezTo>
                    <a:pt x="6714872" y="404999"/>
                    <a:pt x="6715009" y="404999"/>
                    <a:pt x="6717143" y="404999"/>
                  </a:cubicBezTo>
                  <a:lnTo>
                    <a:pt x="6733104" y="404999"/>
                  </a:lnTo>
                  <a:cubicBezTo>
                    <a:pt x="6733104" y="405007"/>
                    <a:pt x="6733104" y="405086"/>
                    <a:pt x="6733104" y="406080"/>
                  </a:cubicBezTo>
                  <a:lnTo>
                    <a:pt x="6733104" y="413646"/>
                  </a:lnTo>
                  <a:cubicBezTo>
                    <a:pt x="6733123" y="413646"/>
                    <a:pt x="6733859" y="413646"/>
                    <a:pt x="6763504" y="413646"/>
                  </a:cubicBezTo>
                  <a:cubicBezTo>
                    <a:pt x="6763504" y="413656"/>
                    <a:pt x="6763504" y="413765"/>
                    <a:pt x="6763504" y="415267"/>
                  </a:cubicBezTo>
                  <a:lnTo>
                    <a:pt x="6763504" y="426617"/>
                  </a:lnTo>
                  <a:cubicBezTo>
                    <a:pt x="6763521" y="426617"/>
                    <a:pt x="6764161" y="426617"/>
                    <a:pt x="6789851" y="426617"/>
                  </a:cubicBezTo>
                  <a:cubicBezTo>
                    <a:pt x="6789851" y="426633"/>
                    <a:pt x="6789851" y="427313"/>
                    <a:pt x="6789851" y="456881"/>
                  </a:cubicBezTo>
                  <a:cubicBezTo>
                    <a:pt x="6789860" y="456881"/>
                    <a:pt x="6789933" y="456881"/>
                    <a:pt x="6790611" y="456881"/>
                  </a:cubicBezTo>
                  <a:lnTo>
                    <a:pt x="6795931" y="456881"/>
                  </a:lnTo>
                  <a:cubicBezTo>
                    <a:pt x="6795931" y="456888"/>
                    <a:pt x="6795931" y="456974"/>
                    <a:pt x="6795931" y="457962"/>
                  </a:cubicBezTo>
                  <a:lnTo>
                    <a:pt x="6795931" y="465529"/>
                  </a:lnTo>
                  <a:cubicBezTo>
                    <a:pt x="6799985" y="465529"/>
                    <a:pt x="6799985" y="465529"/>
                    <a:pt x="6799985" y="495793"/>
                  </a:cubicBezTo>
                  <a:cubicBezTo>
                    <a:pt x="6799994" y="495793"/>
                    <a:pt x="6800068" y="495793"/>
                    <a:pt x="6800745" y="495793"/>
                  </a:cubicBezTo>
                  <a:lnTo>
                    <a:pt x="6806065" y="495793"/>
                  </a:lnTo>
                  <a:cubicBezTo>
                    <a:pt x="6806065" y="495802"/>
                    <a:pt x="6806065" y="495869"/>
                    <a:pt x="6806065" y="496604"/>
                  </a:cubicBezTo>
                  <a:lnTo>
                    <a:pt x="6806065" y="502279"/>
                  </a:lnTo>
                  <a:cubicBezTo>
                    <a:pt x="6806071" y="502279"/>
                    <a:pt x="6806149" y="502279"/>
                    <a:pt x="6807078" y="502279"/>
                  </a:cubicBezTo>
                  <a:lnTo>
                    <a:pt x="6814171" y="502279"/>
                  </a:lnTo>
                  <a:cubicBezTo>
                    <a:pt x="6814171" y="502296"/>
                    <a:pt x="6814171" y="503009"/>
                    <a:pt x="6814171" y="532544"/>
                  </a:cubicBezTo>
                  <a:cubicBezTo>
                    <a:pt x="6814179" y="532544"/>
                    <a:pt x="6814299" y="532544"/>
                    <a:pt x="6816198" y="532544"/>
                  </a:cubicBezTo>
                  <a:lnTo>
                    <a:pt x="6830385" y="532544"/>
                  </a:lnTo>
                  <a:cubicBezTo>
                    <a:pt x="6830385" y="532560"/>
                    <a:pt x="6830385" y="533140"/>
                    <a:pt x="6830385" y="556323"/>
                  </a:cubicBezTo>
                  <a:cubicBezTo>
                    <a:pt x="6832412" y="556323"/>
                    <a:pt x="6832412" y="556323"/>
                    <a:pt x="6832412" y="557944"/>
                  </a:cubicBezTo>
                  <a:lnTo>
                    <a:pt x="6832412" y="569294"/>
                  </a:lnTo>
                  <a:cubicBezTo>
                    <a:pt x="6832421" y="569294"/>
                    <a:pt x="6832491" y="569294"/>
                    <a:pt x="6833172" y="569294"/>
                  </a:cubicBezTo>
                  <a:lnTo>
                    <a:pt x="6838492" y="569294"/>
                  </a:lnTo>
                  <a:cubicBezTo>
                    <a:pt x="6838492" y="569308"/>
                    <a:pt x="6838492" y="569871"/>
                    <a:pt x="6838492" y="593073"/>
                  </a:cubicBezTo>
                  <a:cubicBezTo>
                    <a:pt x="6838500" y="593073"/>
                    <a:pt x="6838599" y="593073"/>
                    <a:pt x="6839758" y="593073"/>
                  </a:cubicBezTo>
                  <a:lnTo>
                    <a:pt x="6848625" y="593073"/>
                  </a:lnTo>
                  <a:cubicBezTo>
                    <a:pt x="6850652" y="595235"/>
                    <a:pt x="6850652" y="595235"/>
                    <a:pt x="6850652" y="597127"/>
                  </a:cubicBezTo>
                  <a:lnTo>
                    <a:pt x="6850652" y="610368"/>
                  </a:lnTo>
                  <a:cubicBezTo>
                    <a:pt x="6850657" y="610361"/>
                    <a:pt x="6850744" y="610254"/>
                    <a:pt x="6852172" y="608476"/>
                  </a:cubicBezTo>
                  <a:lnTo>
                    <a:pt x="6862812" y="595235"/>
                  </a:lnTo>
                  <a:cubicBezTo>
                    <a:pt x="6862827" y="595235"/>
                    <a:pt x="6863466" y="595235"/>
                    <a:pt x="6891186" y="595235"/>
                  </a:cubicBezTo>
                  <a:cubicBezTo>
                    <a:pt x="6891186" y="595260"/>
                    <a:pt x="6891186" y="596661"/>
                    <a:pt x="6891186" y="681706"/>
                  </a:cubicBezTo>
                  <a:cubicBezTo>
                    <a:pt x="6891194" y="681706"/>
                    <a:pt x="6891270" y="681706"/>
                    <a:pt x="6891946" y="681706"/>
                  </a:cubicBezTo>
                  <a:lnTo>
                    <a:pt x="6897266" y="681706"/>
                  </a:lnTo>
                  <a:cubicBezTo>
                    <a:pt x="6897270" y="681698"/>
                    <a:pt x="6897329" y="681598"/>
                    <a:pt x="6898026" y="680355"/>
                  </a:cubicBezTo>
                  <a:lnTo>
                    <a:pt x="6903346" y="670897"/>
                  </a:lnTo>
                  <a:cubicBezTo>
                    <a:pt x="6903346" y="670904"/>
                    <a:pt x="6903346" y="671003"/>
                    <a:pt x="6903346" y="672789"/>
                  </a:cubicBezTo>
                  <a:lnTo>
                    <a:pt x="6903346" y="686030"/>
                  </a:lnTo>
                  <a:cubicBezTo>
                    <a:pt x="6907399" y="686030"/>
                    <a:pt x="6907399" y="686030"/>
                    <a:pt x="6907399" y="640633"/>
                  </a:cubicBezTo>
                  <a:cubicBezTo>
                    <a:pt x="6907408" y="640633"/>
                    <a:pt x="6907478" y="640633"/>
                    <a:pt x="6908159" y="640633"/>
                  </a:cubicBezTo>
                  <a:lnTo>
                    <a:pt x="6913479" y="640633"/>
                  </a:lnTo>
                  <a:cubicBezTo>
                    <a:pt x="6913479" y="640618"/>
                    <a:pt x="6913479" y="639618"/>
                    <a:pt x="6913479" y="575779"/>
                  </a:cubicBezTo>
                  <a:cubicBezTo>
                    <a:pt x="6913486" y="575779"/>
                    <a:pt x="6913567" y="575779"/>
                    <a:pt x="6914493" y="575779"/>
                  </a:cubicBezTo>
                  <a:lnTo>
                    <a:pt x="6921586" y="575779"/>
                  </a:lnTo>
                  <a:cubicBezTo>
                    <a:pt x="6921592" y="575758"/>
                    <a:pt x="6921856" y="574818"/>
                    <a:pt x="6933746" y="532544"/>
                  </a:cubicBezTo>
                  <a:cubicBezTo>
                    <a:pt x="6933755" y="532544"/>
                    <a:pt x="6933852" y="532544"/>
                    <a:pt x="6935013" y="532544"/>
                  </a:cubicBezTo>
                  <a:lnTo>
                    <a:pt x="6943880" y="532544"/>
                  </a:lnTo>
                  <a:cubicBezTo>
                    <a:pt x="6943885" y="532567"/>
                    <a:pt x="6944111" y="533533"/>
                    <a:pt x="6954013" y="575779"/>
                  </a:cubicBezTo>
                  <a:cubicBezTo>
                    <a:pt x="6954019" y="575779"/>
                    <a:pt x="6954093" y="575779"/>
                    <a:pt x="6955026" y="575779"/>
                  </a:cubicBezTo>
                  <a:lnTo>
                    <a:pt x="6962120" y="575779"/>
                  </a:lnTo>
                  <a:cubicBezTo>
                    <a:pt x="6962120" y="575790"/>
                    <a:pt x="6962120" y="576457"/>
                    <a:pt x="6962120" y="614691"/>
                  </a:cubicBezTo>
                  <a:cubicBezTo>
                    <a:pt x="6962127" y="614691"/>
                    <a:pt x="6962226" y="614691"/>
                    <a:pt x="6963893" y="614691"/>
                  </a:cubicBezTo>
                  <a:lnTo>
                    <a:pt x="6976307" y="614691"/>
                  </a:lnTo>
                  <a:cubicBezTo>
                    <a:pt x="6976307" y="614699"/>
                    <a:pt x="6976307" y="614821"/>
                    <a:pt x="6976307" y="616853"/>
                  </a:cubicBezTo>
                  <a:lnTo>
                    <a:pt x="6976307" y="631985"/>
                  </a:lnTo>
                  <a:cubicBezTo>
                    <a:pt x="6980360" y="631985"/>
                    <a:pt x="6980360" y="631985"/>
                    <a:pt x="6980360" y="629824"/>
                  </a:cubicBezTo>
                  <a:lnTo>
                    <a:pt x="6980360" y="614691"/>
                  </a:lnTo>
                  <a:cubicBezTo>
                    <a:pt x="6980370" y="614691"/>
                    <a:pt x="6980482" y="614691"/>
                    <a:pt x="6981880" y="614691"/>
                  </a:cubicBezTo>
                  <a:lnTo>
                    <a:pt x="6992520" y="614691"/>
                  </a:lnTo>
                  <a:cubicBezTo>
                    <a:pt x="6992520" y="614701"/>
                    <a:pt x="6992520" y="614818"/>
                    <a:pt x="6992520" y="616312"/>
                  </a:cubicBezTo>
                  <a:lnTo>
                    <a:pt x="6992520" y="627662"/>
                  </a:lnTo>
                  <a:cubicBezTo>
                    <a:pt x="6992536" y="627662"/>
                    <a:pt x="6993245" y="627662"/>
                    <a:pt x="7022921" y="627662"/>
                  </a:cubicBezTo>
                  <a:cubicBezTo>
                    <a:pt x="7022921" y="627645"/>
                    <a:pt x="7022921" y="626874"/>
                    <a:pt x="7022921" y="590912"/>
                  </a:cubicBezTo>
                  <a:cubicBezTo>
                    <a:pt x="7022929" y="590912"/>
                    <a:pt x="7023022" y="590912"/>
                    <a:pt x="7024187" y="590912"/>
                  </a:cubicBezTo>
                  <a:lnTo>
                    <a:pt x="7033054" y="590912"/>
                  </a:lnTo>
                  <a:cubicBezTo>
                    <a:pt x="7033054" y="590923"/>
                    <a:pt x="7033054" y="591417"/>
                    <a:pt x="7033054" y="612529"/>
                  </a:cubicBezTo>
                  <a:cubicBezTo>
                    <a:pt x="7035081" y="612529"/>
                    <a:pt x="7035081" y="612529"/>
                    <a:pt x="7035081" y="580103"/>
                  </a:cubicBezTo>
                  <a:cubicBezTo>
                    <a:pt x="7035095" y="580103"/>
                    <a:pt x="7035636" y="580103"/>
                    <a:pt x="7057374" y="580103"/>
                  </a:cubicBezTo>
                  <a:cubicBezTo>
                    <a:pt x="7057374" y="580093"/>
                    <a:pt x="7057374" y="579973"/>
                    <a:pt x="7057374" y="578481"/>
                  </a:cubicBezTo>
                  <a:lnTo>
                    <a:pt x="7057374" y="567132"/>
                  </a:lnTo>
                  <a:cubicBezTo>
                    <a:pt x="7057382" y="567132"/>
                    <a:pt x="7057457" y="567132"/>
                    <a:pt x="7058134" y="567132"/>
                  </a:cubicBezTo>
                  <a:lnTo>
                    <a:pt x="7063454" y="567132"/>
                  </a:lnTo>
                  <a:cubicBezTo>
                    <a:pt x="7063454" y="567126"/>
                    <a:pt x="7063454" y="567013"/>
                    <a:pt x="7063454" y="565241"/>
                  </a:cubicBezTo>
                  <a:lnTo>
                    <a:pt x="7063454" y="552000"/>
                  </a:lnTo>
                  <a:lnTo>
                    <a:pt x="7067508" y="558485"/>
                  </a:lnTo>
                  <a:cubicBezTo>
                    <a:pt x="7067516" y="558485"/>
                    <a:pt x="7067645" y="558485"/>
                    <a:pt x="7069788" y="558485"/>
                  </a:cubicBezTo>
                  <a:lnTo>
                    <a:pt x="7085748" y="558485"/>
                  </a:lnTo>
                  <a:cubicBezTo>
                    <a:pt x="7085748" y="558477"/>
                    <a:pt x="7085748" y="558409"/>
                    <a:pt x="7085748" y="557674"/>
                  </a:cubicBezTo>
                  <a:lnTo>
                    <a:pt x="7085748" y="552000"/>
                  </a:lnTo>
                  <a:cubicBezTo>
                    <a:pt x="7085757" y="552000"/>
                    <a:pt x="7085831" y="552000"/>
                    <a:pt x="7086508" y="552000"/>
                  </a:cubicBezTo>
                  <a:lnTo>
                    <a:pt x="7091828" y="552000"/>
                  </a:lnTo>
                  <a:cubicBezTo>
                    <a:pt x="7091828" y="552009"/>
                    <a:pt x="7091828" y="552109"/>
                    <a:pt x="7091828" y="553351"/>
                  </a:cubicBezTo>
                  <a:lnTo>
                    <a:pt x="7091828" y="562809"/>
                  </a:lnTo>
                  <a:cubicBezTo>
                    <a:pt x="7091843" y="562809"/>
                    <a:pt x="7092576" y="562809"/>
                    <a:pt x="7130335" y="562809"/>
                  </a:cubicBezTo>
                  <a:cubicBezTo>
                    <a:pt x="7130335" y="562827"/>
                    <a:pt x="7130335" y="564337"/>
                    <a:pt x="7130335" y="701162"/>
                  </a:cubicBezTo>
                  <a:cubicBezTo>
                    <a:pt x="7130345" y="701162"/>
                    <a:pt x="7130460" y="701162"/>
                    <a:pt x="7131855" y="701162"/>
                  </a:cubicBezTo>
                  <a:lnTo>
                    <a:pt x="7142495" y="701162"/>
                  </a:lnTo>
                  <a:cubicBezTo>
                    <a:pt x="7142495" y="696839"/>
                    <a:pt x="7142495" y="692515"/>
                    <a:pt x="7142495" y="688192"/>
                  </a:cubicBezTo>
                  <a:cubicBezTo>
                    <a:pt x="7144522" y="688192"/>
                    <a:pt x="7144522" y="688192"/>
                    <a:pt x="7146549" y="688192"/>
                  </a:cubicBezTo>
                  <a:cubicBezTo>
                    <a:pt x="7146549" y="692515"/>
                    <a:pt x="7146549" y="696839"/>
                    <a:pt x="7146549" y="701162"/>
                  </a:cubicBezTo>
                  <a:cubicBezTo>
                    <a:pt x="7156682" y="701162"/>
                    <a:pt x="7166816" y="701162"/>
                    <a:pt x="7176949" y="701162"/>
                  </a:cubicBezTo>
                  <a:cubicBezTo>
                    <a:pt x="7176949" y="690353"/>
                    <a:pt x="7176949" y="681706"/>
                    <a:pt x="7176949" y="670897"/>
                  </a:cubicBezTo>
                  <a:cubicBezTo>
                    <a:pt x="7181003" y="670897"/>
                    <a:pt x="7185056" y="670897"/>
                    <a:pt x="7189109" y="670897"/>
                  </a:cubicBezTo>
                  <a:lnTo>
                    <a:pt x="7201269" y="668736"/>
                  </a:lnTo>
                  <a:cubicBezTo>
                    <a:pt x="7203296" y="668736"/>
                    <a:pt x="7203296" y="670897"/>
                    <a:pt x="7205323" y="670897"/>
                  </a:cubicBezTo>
                  <a:lnTo>
                    <a:pt x="7215456" y="670897"/>
                  </a:lnTo>
                  <a:cubicBezTo>
                    <a:pt x="7215456" y="681706"/>
                    <a:pt x="7215456" y="692515"/>
                    <a:pt x="7215456" y="701162"/>
                  </a:cubicBezTo>
                  <a:cubicBezTo>
                    <a:pt x="7217483" y="701162"/>
                    <a:pt x="7219510" y="701162"/>
                    <a:pt x="7223563" y="701162"/>
                  </a:cubicBezTo>
                  <a:cubicBezTo>
                    <a:pt x="7223563" y="707648"/>
                    <a:pt x="7223563" y="714133"/>
                    <a:pt x="7223563" y="718457"/>
                  </a:cubicBezTo>
                  <a:lnTo>
                    <a:pt x="7232899" y="719362"/>
                  </a:lnTo>
                  <a:lnTo>
                    <a:pt x="7245857" y="719362"/>
                  </a:lnTo>
                  <a:cubicBezTo>
                    <a:pt x="7245857" y="713553"/>
                    <a:pt x="7245857" y="709381"/>
                    <a:pt x="7245857" y="703324"/>
                  </a:cubicBezTo>
                  <a:lnTo>
                    <a:pt x="7313813" y="703324"/>
                  </a:lnTo>
                  <a:lnTo>
                    <a:pt x="7313813" y="618071"/>
                  </a:lnTo>
                  <a:lnTo>
                    <a:pt x="7385821" y="618071"/>
                  </a:lnTo>
                  <a:lnTo>
                    <a:pt x="7385821" y="696839"/>
                  </a:lnTo>
                  <a:cubicBezTo>
                    <a:pt x="7386456" y="696839"/>
                    <a:pt x="7387091" y="696839"/>
                    <a:pt x="7387725" y="696839"/>
                  </a:cubicBezTo>
                  <a:lnTo>
                    <a:pt x="7388967" y="719362"/>
                  </a:lnTo>
                  <a:lnTo>
                    <a:pt x="7398643" y="719362"/>
                  </a:lnTo>
                  <a:cubicBezTo>
                    <a:pt x="7399179" y="712148"/>
                    <a:pt x="7399885" y="704494"/>
                    <a:pt x="7399885" y="696839"/>
                  </a:cubicBezTo>
                  <a:cubicBezTo>
                    <a:pt x="7401912" y="696839"/>
                    <a:pt x="7403939" y="696839"/>
                    <a:pt x="7405965" y="696839"/>
                  </a:cubicBezTo>
                  <a:lnTo>
                    <a:pt x="7407207" y="719362"/>
                  </a:lnTo>
                  <a:lnTo>
                    <a:pt x="7457829" y="719362"/>
                  </a:lnTo>
                  <a:lnTo>
                    <a:pt x="7457829" y="556334"/>
                  </a:lnTo>
                  <a:lnTo>
                    <a:pt x="7655156" y="556334"/>
                  </a:lnTo>
                  <a:lnTo>
                    <a:pt x="7655156" y="719362"/>
                  </a:lnTo>
                  <a:lnTo>
                    <a:pt x="7673853" y="719362"/>
                  </a:lnTo>
                  <a:lnTo>
                    <a:pt x="7673853" y="636669"/>
                  </a:lnTo>
                  <a:lnTo>
                    <a:pt x="7768973" y="636669"/>
                  </a:lnTo>
                  <a:lnTo>
                    <a:pt x="7773382" y="519115"/>
                  </a:lnTo>
                  <a:lnTo>
                    <a:pt x="7819759" y="519115"/>
                  </a:lnTo>
                  <a:lnTo>
                    <a:pt x="7821437" y="571456"/>
                  </a:lnTo>
                  <a:cubicBezTo>
                    <a:pt x="7843732" y="571456"/>
                    <a:pt x="7866024" y="571456"/>
                    <a:pt x="7886292" y="571456"/>
                  </a:cubicBezTo>
                  <a:cubicBezTo>
                    <a:pt x="7886292" y="597397"/>
                    <a:pt x="7886292" y="623338"/>
                    <a:pt x="7886292" y="647118"/>
                  </a:cubicBezTo>
                  <a:cubicBezTo>
                    <a:pt x="7890345" y="647118"/>
                    <a:pt x="7892372" y="647118"/>
                    <a:pt x="7894398" y="647118"/>
                  </a:cubicBezTo>
                  <a:cubicBezTo>
                    <a:pt x="7894398" y="644956"/>
                    <a:pt x="7896425" y="642794"/>
                    <a:pt x="7896425" y="640633"/>
                  </a:cubicBezTo>
                  <a:cubicBezTo>
                    <a:pt x="7898452" y="640633"/>
                    <a:pt x="7900478" y="640633"/>
                    <a:pt x="7902505" y="640633"/>
                  </a:cubicBezTo>
                  <a:cubicBezTo>
                    <a:pt x="7902505" y="642794"/>
                    <a:pt x="7902505" y="644956"/>
                    <a:pt x="7904533" y="649280"/>
                  </a:cubicBezTo>
                  <a:cubicBezTo>
                    <a:pt x="7908585" y="649280"/>
                    <a:pt x="7912638" y="649280"/>
                    <a:pt x="7916693" y="649280"/>
                  </a:cubicBezTo>
                  <a:cubicBezTo>
                    <a:pt x="7916693" y="647118"/>
                    <a:pt x="7916693" y="644956"/>
                    <a:pt x="7916693" y="642794"/>
                  </a:cubicBezTo>
                  <a:cubicBezTo>
                    <a:pt x="7924798" y="642794"/>
                    <a:pt x="7930878" y="642794"/>
                    <a:pt x="7938985" y="642794"/>
                  </a:cubicBezTo>
                  <a:cubicBezTo>
                    <a:pt x="7938985" y="644956"/>
                    <a:pt x="7938985" y="647118"/>
                    <a:pt x="7938985" y="649280"/>
                  </a:cubicBezTo>
                  <a:cubicBezTo>
                    <a:pt x="7945065" y="649280"/>
                    <a:pt x="7953173" y="649280"/>
                    <a:pt x="7959253" y="649280"/>
                  </a:cubicBezTo>
                  <a:cubicBezTo>
                    <a:pt x="7959253" y="664412"/>
                    <a:pt x="7959253" y="679545"/>
                    <a:pt x="7959253" y="694677"/>
                  </a:cubicBezTo>
                  <a:cubicBezTo>
                    <a:pt x="7963306" y="694677"/>
                    <a:pt x="7969386" y="694677"/>
                    <a:pt x="7973440" y="694677"/>
                  </a:cubicBezTo>
                  <a:cubicBezTo>
                    <a:pt x="7973440" y="690353"/>
                    <a:pt x="7973440" y="686030"/>
                    <a:pt x="7973440" y="681706"/>
                  </a:cubicBezTo>
                  <a:cubicBezTo>
                    <a:pt x="7979520" y="681706"/>
                    <a:pt x="7985600" y="681706"/>
                    <a:pt x="7989653" y="681706"/>
                  </a:cubicBezTo>
                  <a:cubicBezTo>
                    <a:pt x="7989653" y="621177"/>
                    <a:pt x="7989653" y="562809"/>
                    <a:pt x="7989653" y="502279"/>
                  </a:cubicBezTo>
                  <a:cubicBezTo>
                    <a:pt x="7991680" y="500117"/>
                    <a:pt x="7993706" y="497955"/>
                    <a:pt x="7995733" y="495793"/>
                  </a:cubicBezTo>
                  <a:cubicBezTo>
                    <a:pt x="8020053" y="495793"/>
                    <a:pt x="8044373" y="495793"/>
                    <a:pt x="8068694" y="495793"/>
                  </a:cubicBezTo>
                  <a:lnTo>
                    <a:pt x="8068694" y="504441"/>
                  </a:lnTo>
                  <a:lnTo>
                    <a:pt x="8078828" y="504441"/>
                  </a:lnTo>
                  <a:cubicBezTo>
                    <a:pt x="8078828" y="543353"/>
                    <a:pt x="8078828" y="582265"/>
                    <a:pt x="8078828" y="619015"/>
                  </a:cubicBezTo>
                  <a:cubicBezTo>
                    <a:pt x="8086934" y="619015"/>
                    <a:pt x="8093014" y="619015"/>
                    <a:pt x="8101121" y="619015"/>
                  </a:cubicBezTo>
                  <a:cubicBezTo>
                    <a:pt x="8101121" y="597397"/>
                    <a:pt x="8101121" y="575779"/>
                    <a:pt x="8101121" y="552000"/>
                  </a:cubicBezTo>
                  <a:cubicBezTo>
                    <a:pt x="8109228" y="552000"/>
                    <a:pt x="8119361" y="552000"/>
                    <a:pt x="8127469" y="552000"/>
                  </a:cubicBezTo>
                  <a:cubicBezTo>
                    <a:pt x="8129494" y="552000"/>
                    <a:pt x="8129494" y="549838"/>
                    <a:pt x="8131521" y="547676"/>
                  </a:cubicBezTo>
                  <a:lnTo>
                    <a:pt x="8139629" y="547676"/>
                  </a:lnTo>
                  <a:cubicBezTo>
                    <a:pt x="8141654" y="549838"/>
                    <a:pt x="8141654" y="552000"/>
                    <a:pt x="8143681" y="552000"/>
                  </a:cubicBezTo>
                  <a:cubicBezTo>
                    <a:pt x="8149761" y="552000"/>
                    <a:pt x="8157869" y="552000"/>
                    <a:pt x="8165976" y="552000"/>
                  </a:cubicBezTo>
                  <a:cubicBezTo>
                    <a:pt x="8165976" y="513088"/>
                    <a:pt x="8165976" y="474176"/>
                    <a:pt x="8165976" y="435264"/>
                  </a:cubicBezTo>
                  <a:cubicBezTo>
                    <a:pt x="8165989" y="435261"/>
                    <a:pt x="8166856" y="435097"/>
                    <a:pt x="8222722" y="424455"/>
                  </a:cubicBezTo>
                  <a:cubicBezTo>
                    <a:pt x="8222722" y="424462"/>
                    <a:pt x="8222722" y="424536"/>
                    <a:pt x="8222722" y="425536"/>
                  </a:cubicBezTo>
                  <a:lnTo>
                    <a:pt x="8222722" y="433102"/>
                  </a:lnTo>
                  <a:cubicBezTo>
                    <a:pt x="8222740" y="433102"/>
                    <a:pt x="8223384" y="433102"/>
                    <a:pt x="8249069" y="433102"/>
                  </a:cubicBezTo>
                  <a:cubicBezTo>
                    <a:pt x="8249069" y="433124"/>
                    <a:pt x="8249069" y="435495"/>
                    <a:pt x="8249069" y="688192"/>
                  </a:cubicBezTo>
                  <a:cubicBezTo>
                    <a:pt x="8255149" y="688192"/>
                    <a:pt x="8263256" y="688192"/>
                    <a:pt x="8271364" y="688192"/>
                  </a:cubicBezTo>
                  <a:cubicBezTo>
                    <a:pt x="8271364" y="686030"/>
                    <a:pt x="8271364" y="686030"/>
                    <a:pt x="8271364" y="683868"/>
                  </a:cubicBezTo>
                  <a:cubicBezTo>
                    <a:pt x="8275416" y="683868"/>
                    <a:pt x="8279469" y="683868"/>
                    <a:pt x="8283524" y="683868"/>
                  </a:cubicBezTo>
                  <a:cubicBezTo>
                    <a:pt x="8283524" y="686030"/>
                    <a:pt x="8283524" y="686030"/>
                    <a:pt x="8283524" y="688192"/>
                  </a:cubicBezTo>
                  <a:cubicBezTo>
                    <a:pt x="8291630" y="688192"/>
                    <a:pt x="8299736" y="688192"/>
                    <a:pt x="8307844" y="688192"/>
                  </a:cubicBezTo>
                  <a:cubicBezTo>
                    <a:pt x="8307844" y="683868"/>
                    <a:pt x="8307844" y="679545"/>
                    <a:pt x="8307844" y="675221"/>
                  </a:cubicBezTo>
                  <a:cubicBezTo>
                    <a:pt x="8317977" y="675221"/>
                    <a:pt x="8328110" y="675221"/>
                    <a:pt x="8336217" y="675221"/>
                  </a:cubicBezTo>
                  <a:cubicBezTo>
                    <a:pt x="8340270" y="670897"/>
                    <a:pt x="8344325" y="670897"/>
                    <a:pt x="8348377" y="670897"/>
                  </a:cubicBezTo>
                  <a:cubicBezTo>
                    <a:pt x="8354457" y="675221"/>
                    <a:pt x="8362565" y="675221"/>
                    <a:pt x="8368645" y="675221"/>
                  </a:cubicBezTo>
                  <a:cubicBezTo>
                    <a:pt x="8368645" y="668736"/>
                    <a:pt x="8368645" y="664412"/>
                    <a:pt x="8368645" y="657927"/>
                  </a:cubicBezTo>
                  <a:lnTo>
                    <a:pt x="8376752" y="657927"/>
                  </a:lnTo>
                  <a:cubicBezTo>
                    <a:pt x="8376752" y="653603"/>
                    <a:pt x="8376752" y="649280"/>
                    <a:pt x="8376752" y="644956"/>
                  </a:cubicBezTo>
                  <a:cubicBezTo>
                    <a:pt x="8394992" y="644956"/>
                    <a:pt x="8415258" y="644956"/>
                    <a:pt x="8433498" y="644956"/>
                  </a:cubicBezTo>
                  <a:cubicBezTo>
                    <a:pt x="8433498" y="634147"/>
                    <a:pt x="8433498" y="625500"/>
                    <a:pt x="8433498" y="614691"/>
                  </a:cubicBezTo>
                  <a:cubicBezTo>
                    <a:pt x="8439578" y="614691"/>
                    <a:pt x="8445658" y="614691"/>
                    <a:pt x="8451738" y="614691"/>
                  </a:cubicBezTo>
                  <a:cubicBezTo>
                    <a:pt x="8451738" y="612529"/>
                    <a:pt x="8451738" y="610368"/>
                    <a:pt x="8451738" y="608206"/>
                  </a:cubicBezTo>
                  <a:cubicBezTo>
                    <a:pt x="8455792" y="608206"/>
                    <a:pt x="8459845" y="608206"/>
                    <a:pt x="8463898" y="608206"/>
                  </a:cubicBezTo>
                  <a:cubicBezTo>
                    <a:pt x="8463898" y="610368"/>
                    <a:pt x="8463898" y="612529"/>
                    <a:pt x="8463898" y="614691"/>
                  </a:cubicBezTo>
                  <a:cubicBezTo>
                    <a:pt x="8469978" y="614691"/>
                    <a:pt x="8474032" y="614691"/>
                    <a:pt x="8480112" y="614691"/>
                  </a:cubicBezTo>
                  <a:cubicBezTo>
                    <a:pt x="8480112" y="629824"/>
                    <a:pt x="8480112" y="647118"/>
                    <a:pt x="8480112" y="664412"/>
                  </a:cubicBezTo>
                  <a:cubicBezTo>
                    <a:pt x="8490245" y="664412"/>
                    <a:pt x="8502406" y="664412"/>
                    <a:pt x="8512540" y="664412"/>
                  </a:cubicBezTo>
                  <a:cubicBezTo>
                    <a:pt x="8512540" y="655765"/>
                    <a:pt x="8512540" y="647118"/>
                    <a:pt x="8512540" y="638471"/>
                  </a:cubicBezTo>
                  <a:cubicBezTo>
                    <a:pt x="8524700" y="638471"/>
                    <a:pt x="8538886" y="638471"/>
                    <a:pt x="8551046" y="638471"/>
                  </a:cubicBezTo>
                  <a:cubicBezTo>
                    <a:pt x="8551046" y="627662"/>
                    <a:pt x="8551046" y="619015"/>
                    <a:pt x="8551046" y="608206"/>
                  </a:cubicBezTo>
                  <a:cubicBezTo>
                    <a:pt x="8567261" y="608206"/>
                    <a:pt x="8583473" y="608206"/>
                    <a:pt x="8599688" y="608206"/>
                  </a:cubicBezTo>
                  <a:cubicBezTo>
                    <a:pt x="8599688" y="608235"/>
                    <a:pt x="8599688" y="610010"/>
                    <a:pt x="8599688" y="719362"/>
                  </a:cubicBezTo>
                  <a:lnTo>
                    <a:pt x="8599688" y="733141"/>
                  </a:lnTo>
                  <a:lnTo>
                    <a:pt x="8665562" y="733141"/>
                  </a:lnTo>
                  <a:lnTo>
                    <a:pt x="8665562" y="838913"/>
                  </a:lnTo>
                  <a:lnTo>
                    <a:pt x="8665562" y="862160"/>
                  </a:lnTo>
                  <a:lnTo>
                    <a:pt x="8680522" y="862160"/>
                  </a:lnTo>
                  <a:cubicBezTo>
                    <a:pt x="8680522" y="862160"/>
                    <a:pt x="8680522" y="862160"/>
                    <a:pt x="8680522" y="860998"/>
                  </a:cubicBezTo>
                  <a:lnTo>
                    <a:pt x="8680522" y="852862"/>
                  </a:lnTo>
                  <a:cubicBezTo>
                    <a:pt x="8680522" y="852862"/>
                    <a:pt x="8680522" y="852862"/>
                    <a:pt x="8725102" y="852862"/>
                  </a:cubicBezTo>
                  <a:cubicBezTo>
                    <a:pt x="8725102" y="852862"/>
                    <a:pt x="8725102" y="852862"/>
                    <a:pt x="8725102" y="855477"/>
                  </a:cubicBezTo>
                  <a:lnTo>
                    <a:pt x="8725102" y="861131"/>
                  </a:lnTo>
                  <a:lnTo>
                    <a:pt x="8733569" y="852574"/>
                  </a:lnTo>
                  <a:cubicBezTo>
                    <a:pt x="8731340" y="852574"/>
                    <a:pt x="8731340" y="850249"/>
                    <a:pt x="8729111" y="850249"/>
                  </a:cubicBezTo>
                  <a:cubicBezTo>
                    <a:pt x="8729111" y="847924"/>
                    <a:pt x="8729111" y="845600"/>
                    <a:pt x="8729111" y="843275"/>
                  </a:cubicBezTo>
                  <a:cubicBezTo>
                    <a:pt x="8731340" y="843275"/>
                    <a:pt x="8733569" y="840950"/>
                    <a:pt x="8735797" y="840950"/>
                  </a:cubicBezTo>
                  <a:cubicBezTo>
                    <a:pt x="8735797" y="836301"/>
                    <a:pt x="8735797" y="833976"/>
                    <a:pt x="8735797" y="831652"/>
                  </a:cubicBezTo>
                  <a:cubicBezTo>
                    <a:pt x="8738027" y="831652"/>
                    <a:pt x="8738027" y="831652"/>
                    <a:pt x="8740256" y="831652"/>
                  </a:cubicBezTo>
                  <a:cubicBezTo>
                    <a:pt x="8740256" y="824678"/>
                    <a:pt x="8740256" y="817704"/>
                    <a:pt x="8740256" y="810730"/>
                  </a:cubicBezTo>
                  <a:cubicBezTo>
                    <a:pt x="8738027" y="810730"/>
                    <a:pt x="8738027" y="810730"/>
                    <a:pt x="8735797" y="810730"/>
                  </a:cubicBezTo>
                  <a:cubicBezTo>
                    <a:pt x="8735797" y="808405"/>
                    <a:pt x="8735797" y="808405"/>
                    <a:pt x="8735797" y="806081"/>
                  </a:cubicBezTo>
                  <a:lnTo>
                    <a:pt x="8740256" y="803756"/>
                  </a:lnTo>
                  <a:cubicBezTo>
                    <a:pt x="8744713" y="799107"/>
                    <a:pt x="8746943" y="794457"/>
                    <a:pt x="8751401" y="787483"/>
                  </a:cubicBezTo>
                  <a:cubicBezTo>
                    <a:pt x="8753629" y="782834"/>
                    <a:pt x="8753629" y="780510"/>
                    <a:pt x="8753629" y="778185"/>
                  </a:cubicBezTo>
                  <a:cubicBezTo>
                    <a:pt x="8749172" y="771211"/>
                    <a:pt x="8749172" y="759588"/>
                    <a:pt x="8753629" y="752614"/>
                  </a:cubicBezTo>
                  <a:cubicBezTo>
                    <a:pt x="8753631" y="752611"/>
                    <a:pt x="8753645" y="752565"/>
                    <a:pt x="8753909" y="751742"/>
                  </a:cubicBezTo>
                  <a:lnTo>
                    <a:pt x="8755767" y="745928"/>
                  </a:lnTo>
                  <a:lnTo>
                    <a:pt x="8754080" y="745928"/>
                  </a:lnTo>
                  <a:cubicBezTo>
                    <a:pt x="8754080" y="745928"/>
                    <a:pt x="8754080" y="745928"/>
                    <a:pt x="8754080" y="744766"/>
                  </a:cubicBezTo>
                  <a:lnTo>
                    <a:pt x="8754080" y="736629"/>
                  </a:lnTo>
                  <a:cubicBezTo>
                    <a:pt x="8754080" y="736629"/>
                    <a:pt x="8754080" y="736629"/>
                    <a:pt x="8755194" y="736629"/>
                  </a:cubicBezTo>
                  <a:lnTo>
                    <a:pt x="8762996" y="736629"/>
                  </a:lnTo>
                  <a:cubicBezTo>
                    <a:pt x="8762996" y="736629"/>
                    <a:pt x="8762996" y="736629"/>
                    <a:pt x="8762996" y="735467"/>
                  </a:cubicBezTo>
                  <a:lnTo>
                    <a:pt x="8762996" y="727331"/>
                  </a:lnTo>
                  <a:cubicBezTo>
                    <a:pt x="8762996" y="727331"/>
                    <a:pt x="8762996" y="727331"/>
                    <a:pt x="8761881" y="727331"/>
                  </a:cubicBezTo>
                  <a:lnTo>
                    <a:pt x="8754080" y="727331"/>
                  </a:lnTo>
                  <a:cubicBezTo>
                    <a:pt x="8754080" y="727331"/>
                    <a:pt x="8754080" y="727331"/>
                    <a:pt x="8754080" y="726168"/>
                  </a:cubicBezTo>
                  <a:lnTo>
                    <a:pt x="8754080" y="718032"/>
                  </a:lnTo>
                  <a:cubicBezTo>
                    <a:pt x="8754080" y="718032"/>
                    <a:pt x="8754080" y="718032"/>
                    <a:pt x="8755194" y="718032"/>
                  </a:cubicBezTo>
                  <a:lnTo>
                    <a:pt x="8762996" y="718032"/>
                  </a:lnTo>
                  <a:cubicBezTo>
                    <a:pt x="8762996" y="718032"/>
                    <a:pt x="8762996" y="718032"/>
                    <a:pt x="8762996" y="717160"/>
                  </a:cubicBezTo>
                  <a:lnTo>
                    <a:pt x="8762996" y="711058"/>
                  </a:lnTo>
                  <a:cubicBezTo>
                    <a:pt x="8762996" y="711058"/>
                    <a:pt x="8762996" y="711058"/>
                    <a:pt x="8761881" y="711058"/>
                  </a:cubicBezTo>
                  <a:lnTo>
                    <a:pt x="8754080" y="711058"/>
                  </a:lnTo>
                  <a:cubicBezTo>
                    <a:pt x="8754080" y="711058"/>
                    <a:pt x="8754080" y="711058"/>
                    <a:pt x="8754080" y="709896"/>
                  </a:cubicBezTo>
                  <a:lnTo>
                    <a:pt x="8754080" y="701759"/>
                  </a:lnTo>
                  <a:cubicBezTo>
                    <a:pt x="8754080" y="701759"/>
                    <a:pt x="8754080" y="701759"/>
                    <a:pt x="8755194" y="701759"/>
                  </a:cubicBezTo>
                  <a:lnTo>
                    <a:pt x="8762996" y="701759"/>
                  </a:lnTo>
                  <a:cubicBezTo>
                    <a:pt x="8762996" y="701759"/>
                    <a:pt x="8762996" y="701759"/>
                    <a:pt x="8761881" y="700016"/>
                  </a:cubicBezTo>
                  <a:lnTo>
                    <a:pt x="8754080" y="687812"/>
                  </a:lnTo>
                  <a:cubicBezTo>
                    <a:pt x="8754080" y="687812"/>
                    <a:pt x="8754080" y="687812"/>
                    <a:pt x="8754080" y="650617"/>
                  </a:cubicBezTo>
                  <a:cubicBezTo>
                    <a:pt x="8754080" y="650617"/>
                    <a:pt x="8754080" y="650617"/>
                    <a:pt x="8903424" y="650617"/>
                  </a:cubicBezTo>
                  <a:cubicBezTo>
                    <a:pt x="8903424" y="650617"/>
                    <a:pt x="8903424" y="650617"/>
                    <a:pt x="8905096" y="653232"/>
                  </a:cubicBezTo>
                  <a:lnTo>
                    <a:pt x="8908543" y="658626"/>
                  </a:lnTo>
                  <a:lnTo>
                    <a:pt x="8908543" y="647687"/>
                  </a:lnTo>
                  <a:cubicBezTo>
                    <a:pt x="8908543" y="636001"/>
                    <a:pt x="8908543" y="622669"/>
                    <a:pt x="8908543" y="607460"/>
                  </a:cubicBezTo>
                  <a:cubicBezTo>
                    <a:pt x="8908552" y="607460"/>
                    <a:pt x="8908671" y="607460"/>
                    <a:pt x="8910570" y="607460"/>
                  </a:cubicBezTo>
                  <a:lnTo>
                    <a:pt x="8924757" y="607460"/>
                  </a:lnTo>
                  <a:cubicBezTo>
                    <a:pt x="8924757" y="607441"/>
                    <a:pt x="8924757" y="606126"/>
                    <a:pt x="8924757" y="515723"/>
                  </a:cubicBezTo>
                  <a:lnTo>
                    <a:pt x="8924757" y="490724"/>
                  </a:lnTo>
                  <a:lnTo>
                    <a:pt x="9078786" y="490724"/>
                  </a:lnTo>
                  <a:lnTo>
                    <a:pt x="9078786" y="506306"/>
                  </a:lnTo>
                  <a:cubicBezTo>
                    <a:pt x="9078786" y="526935"/>
                    <a:pt x="9078786" y="559711"/>
                    <a:pt x="9078786" y="611783"/>
                  </a:cubicBezTo>
                  <a:cubicBezTo>
                    <a:pt x="9078796" y="611782"/>
                    <a:pt x="9078908" y="611761"/>
                    <a:pt x="9080306" y="611513"/>
                  </a:cubicBezTo>
                  <a:lnTo>
                    <a:pt x="9090946" y="609622"/>
                  </a:lnTo>
                  <a:cubicBezTo>
                    <a:pt x="9090946" y="609644"/>
                    <a:pt x="9090916" y="610978"/>
                    <a:pt x="9088919" y="698254"/>
                  </a:cubicBezTo>
                  <a:cubicBezTo>
                    <a:pt x="9088929" y="698256"/>
                    <a:pt x="9089040" y="698276"/>
                    <a:pt x="9090439" y="698525"/>
                  </a:cubicBezTo>
                  <a:lnTo>
                    <a:pt x="9101079" y="700416"/>
                  </a:lnTo>
                  <a:cubicBezTo>
                    <a:pt x="9101081" y="700423"/>
                    <a:pt x="9101101" y="700487"/>
                    <a:pt x="9101332" y="701227"/>
                  </a:cubicBezTo>
                  <a:lnTo>
                    <a:pt x="9103106" y="706902"/>
                  </a:lnTo>
                  <a:cubicBezTo>
                    <a:pt x="9103108" y="706893"/>
                    <a:pt x="9103153" y="706750"/>
                    <a:pt x="9103866" y="704470"/>
                  </a:cubicBezTo>
                  <a:lnTo>
                    <a:pt x="9109186" y="687446"/>
                  </a:lnTo>
                  <a:cubicBezTo>
                    <a:pt x="9109193" y="687446"/>
                    <a:pt x="9109293" y="687446"/>
                    <a:pt x="9110959" y="687446"/>
                  </a:cubicBezTo>
                  <a:lnTo>
                    <a:pt x="9123373" y="687446"/>
                  </a:lnTo>
                  <a:cubicBezTo>
                    <a:pt x="9123373" y="687463"/>
                    <a:pt x="9123373" y="688156"/>
                    <a:pt x="9123373" y="719872"/>
                  </a:cubicBezTo>
                  <a:cubicBezTo>
                    <a:pt x="9123379" y="719877"/>
                    <a:pt x="9123456" y="719917"/>
                    <a:pt x="9124386" y="720413"/>
                  </a:cubicBezTo>
                  <a:lnTo>
                    <a:pt x="9131480" y="724196"/>
                  </a:lnTo>
                  <a:cubicBezTo>
                    <a:pt x="9131480" y="724205"/>
                    <a:pt x="9131480" y="724306"/>
                    <a:pt x="9131480" y="725547"/>
                  </a:cubicBezTo>
                  <a:lnTo>
                    <a:pt x="9131480" y="735005"/>
                  </a:lnTo>
                  <a:cubicBezTo>
                    <a:pt x="9131500" y="735005"/>
                    <a:pt x="9132408" y="735005"/>
                    <a:pt x="9176067" y="735005"/>
                  </a:cubicBezTo>
                  <a:cubicBezTo>
                    <a:pt x="9176067" y="735013"/>
                    <a:pt x="9176067" y="735096"/>
                    <a:pt x="9176067" y="736086"/>
                  </a:cubicBezTo>
                  <a:lnTo>
                    <a:pt x="9176067" y="743652"/>
                  </a:lnTo>
                  <a:cubicBezTo>
                    <a:pt x="9176076" y="743652"/>
                    <a:pt x="9176197" y="743652"/>
                    <a:pt x="9178093" y="743652"/>
                  </a:cubicBezTo>
                  <a:lnTo>
                    <a:pt x="9192280" y="743652"/>
                  </a:lnTo>
                  <a:cubicBezTo>
                    <a:pt x="9192280" y="743634"/>
                    <a:pt x="9192280" y="742905"/>
                    <a:pt x="9192280" y="713387"/>
                  </a:cubicBezTo>
                  <a:cubicBezTo>
                    <a:pt x="9192301" y="713387"/>
                    <a:pt x="9193231" y="713387"/>
                    <a:pt x="9236867" y="713387"/>
                  </a:cubicBezTo>
                  <a:cubicBezTo>
                    <a:pt x="9236867" y="713379"/>
                    <a:pt x="9236867" y="713282"/>
                    <a:pt x="9236867" y="712036"/>
                  </a:cubicBezTo>
                  <a:lnTo>
                    <a:pt x="9236867" y="702578"/>
                  </a:lnTo>
                  <a:cubicBezTo>
                    <a:pt x="9236873" y="702578"/>
                    <a:pt x="9236947" y="702578"/>
                    <a:pt x="9237881" y="702578"/>
                  </a:cubicBezTo>
                  <a:lnTo>
                    <a:pt x="9244974" y="702578"/>
                  </a:lnTo>
                  <a:cubicBezTo>
                    <a:pt x="9244974" y="702571"/>
                    <a:pt x="9244974" y="702458"/>
                    <a:pt x="9244974" y="700687"/>
                  </a:cubicBezTo>
                  <a:lnTo>
                    <a:pt x="9244974" y="687446"/>
                  </a:lnTo>
                  <a:cubicBezTo>
                    <a:pt x="9244983" y="687446"/>
                    <a:pt x="9245055" y="687446"/>
                    <a:pt x="9245734" y="687446"/>
                  </a:cubicBezTo>
                  <a:lnTo>
                    <a:pt x="9251054" y="687446"/>
                  </a:lnTo>
                  <a:cubicBezTo>
                    <a:pt x="9251054" y="687439"/>
                    <a:pt x="9251054" y="687354"/>
                    <a:pt x="9251054" y="686365"/>
                  </a:cubicBezTo>
                  <a:lnTo>
                    <a:pt x="9251054" y="678798"/>
                  </a:lnTo>
                  <a:cubicBezTo>
                    <a:pt x="9251062" y="678798"/>
                    <a:pt x="9251186" y="678798"/>
                    <a:pt x="9253081" y="678798"/>
                  </a:cubicBezTo>
                  <a:lnTo>
                    <a:pt x="9267268" y="678798"/>
                  </a:lnTo>
                  <a:cubicBezTo>
                    <a:pt x="9267268" y="678805"/>
                    <a:pt x="9267268" y="678882"/>
                    <a:pt x="9267268" y="679879"/>
                  </a:cubicBezTo>
                  <a:lnTo>
                    <a:pt x="9267268" y="687446"/>
                  </a:lnTo>
                  <a:cubicBezTo>
                    <a:pt x="9267279" y="687446"/>
                    <a:pt x="9267780" y="687446"/>
                    <a:pt x="9289561" y="687446"/>
                  </a:cubicBezTo>
                  <a:cubicBezTo>
                    <a:pt x="9289561" y="687438"/>
                    <a:pt x="9289561" y="687324"/>
                    <a:pt x="9289561" y="685554"/>
                  </a:cubicBezTo>
                  <a:lnTo>
                    <a:pt x="9289561" y="672313"/>
                  </a:lnTo>
                  <a:cubicBezTo>
                    <a:pt x="9289567" y="672313"/>
                    <a:pt x="9289664" y="672313"/>
                    <a:pt x="9291335" y="672313"/>
                  </a:cubicBezTo>
                  <a:lnTo>
                    <a:pt x="9303748" y="672313"/>
                  </a:lnTo>
                  <a:cubicBezTo>
                    <a:pt x="9303748" y="672325"/>
                    <a:pt x="9303748" y="672839"/>
                    <a:pt x="9303748" y="696093"/>
                  </a:cubicBezTo>
                  <a:cubicBezTo>
                    <a:pt x="9303755" y="696093"/>
                    <a:pt x="9303835" y="696093"/>
                    <a:pt x="9304762" y="696093"/>
                  </a:cubicBezTo>
                  <a:lnTo>
                    <a:pt x="9311855" y="696093"/>
                  </a:lnTo>
                  <a:cubicBezTo>
                    <a:pt x="9311855" y="696087"/>
                    <a:pt x="9311855" y="696006"/>
                    <a:pt x="9311855" y="695012"/>
                  </a:cubicBezTo>
                  <a:lnTo>
                    <a:pt x="9311855" y="687446"/>
                  </a:lnTo>
                  <a:cubicBezTo>
                    <a:pt x="9311864" y="687446"/>
                    <a:pt x="9311982" y="687446"/>
                    <a:pt x="9313628" y="687446"/>
                  </a:cubicBezTo>
                  <a:lnTo>
                    <a:pt x="9326042" y="687446"/>
                  </a:lnTo>
                  <a:cubicBezTo>
                    <a:pt x="9326042" y="687459"/>
                    <a:pt x="9326042" y="688018"/>
                    <a:pt x="9326042" y="713387"/>
                  </a:cubicBezTo>
                  <a:cubicBezTo>
                    <a:pt x="9326050" y="713387"/>
                    <a:pt x="9326168" y="713387"/>
                    <a:pt x="9328069" y="713387"/>
                  </a:cubicBezTo>
                  <a:lnTo>
                    <a:pt x="9342255" y="713387"/>
                  </a:lnTo>
                  <a:cubicBezTo>
                    <a:pt x="9342255" y="713398"/>
                    <a:pt x="9342255" y="713513"/>
                    <a:pt x="9342255" y="715008"/>
                  </a:cubicBezTo>
                  <a:lnTo>
                    <a:pt x="9342255" y="726358"/>
                  </a:lnTo>
                  <a:cubicBezTo>
                    <a:pt x="9342263" y="726358"/>
                    <a:pt x="9342334" y="726358"/>
                    <a:pt x="9343015" y="726358"/>
                  </a:cubicBezTo>
                  <a:lnTo>
                    <a:pt x="9348336" y="726358"/>
                  </a:lnTo>
                  <a:cubicBezTo>
                    <a:pt x="9348336" y="726350"/>
                    <a:pt x="9348336" y="726274"/>
                    <a:pt x="9348336" y="725547"/>
                  </a:cubicBezTo>
                  <a:lnTo>
                    <a:pt x="9348336" y="719872"/>
                  </a:lnTo>
                  <a:cubicBezTo>
                    <a:pt x="9348353" y="719872"/>
                    <a:pt x="9349072" y="719872"/>
                    <a:pt x="9378736" y="719872"/>
                  </a:cubicBezTo>
                  <a:cubicBezTo>
                    <a:pt x="9378736" y="719886"/>
                    <a:pt x="9378736" y="720449"/>
                    <a:pt x="9378736" y="743652"/>
                  </a:cubicBezTo>
                  <a:cubicBezTo>
                    <a:pt x="9378743" y="743652"/>
                    <a:pt x="9378822" y="743652"/>
                    <a:pt x="9379749" y="743652"/>
                  </a:cubicBezTo>
                  <a:lnTo>
                    <a:pt x="9386843" y="743652"/>
                  </a:lnTo>
                  <a:cubicBezTo>
                    <a:pt x="9386843" y="743659"/>
                    <a:pt x="9386843" y="743732"/>
                    <a:pt x="9386843" y="744733"/>
                  </a:cubicBezTo>
                  <a:lnTo>
                    <a:pt x="9386843" y="752299"/>
                  </a:lnTo>
                  <a:cubicBezTo>
                    <a:pt x="9386852" y="752299"/>
                    <a:pt x="9386925" y="752299"/>
                    <a:pt x="9387603" y="752299"/>
                  </a:cubicBezTo>
                  <a:lnTo>
                    <a:pt x="9392923" y="752299"/>
                  </a:lnTo>
                  <a:cubicBezTo>
                    <a:pt x="9392923" y="752292"/>
                    <a:pt x="9392923" y="752172"/>
                    <a:pt x="9392923" y="750137"/>
                  </a:cubicBezTo>
                  <a:lnTo>
                    <a:pt x="9392923" y="735005"/>
                  </a:lnTo>
                  <a:cubicBezTo>
                    <a:pt x="9392930" y="735005"/>
                    <a:pt x="9393008" y="735005"/>
                    <a:pt x="9393936" y="735005"/>
                  </a:cubicBezTo>
                  <a:lnTo>
                    <a:pt x="9401030" y="735005"/>
                  </a:lnTo>
                  <a:cubicBezTo>
                    <a:pt x="9401030" y="735013"/>
                    <a:pt x="9401030" y="735096"/>
                    <a:pt x="9401030" y="736086"/>
                  </a:cubicBezTo>
                  <a:lnTo>
                    <a:pt x="9401030" y="743652"/>
                  </a:lnTo>
                  <a:lnTo>
                    <a:pt x="9406350" y="741659"/>
                  </a:lnTo>
                  <a:cubicBezTo>
                    <a:pt x="9407110" y="741287"/>
                    <a:pt x="9407110" y="741085"/>
                    <a:pt x="9407110" y="740679"/>
                  </a:cubicBezTo>
                  <a:lnTo>
                    <a:pt x="9407110" y="735005"/>
                  </a:lnTo>
                  <a:cubicBezTo>
                    <a:pt x="9407127" y="735005"/>
                    <a:pt x="9407928" y="735005"/>
                    <a:pt x="9445617" y="735005"/>
                  </a:cubicBezTo>
                  <a:cubicBezTo>
                    <a:pt x="9445617" y="735019"/>
                    <a:pt x="9445617" y="735566"/>
                    <a:pt x="9445617" y="758784"/>
                  </a:cubicBezTo>
                  <a:cubicBezTo>
                    <a:pt x="9445625" y="758784"/>
                    <a:pt x="9445743" y="758784"/>
                    <a:pt x="9447643" y="758784"/>
                  </a:cubicBezTo>
                  <a:lnTo>
                    <a:pt x="9461830" y="758784"/>
                  </a:lnTo>
                  <a:cubicBezTo>
                    <a:pt x="9461830" y="758792"/>
                    <a:pt x="9461830" y="758874"/>
                    <a:pt x="9461830" y="759865"/>
                  </a:cubicBezTo>
                  <a:lnTo>
                    <a:pt x="9461830" y="767431"/>
                  </a:lnTo>
                  <a:cubicBezTo>
                    <a:pt x="9461839" y="767431"/>
                    <a:pt x="9461962" y="767431"/>
                    <a:pt x="9463604" y="767431"/>
                  </a:cubicBezTo>
                  <a:lnTo>
                    <a:pt x="9476017" y="767431"/>
                  </a:lnTo>
                  <a:cubicBezTo>
                    <a:pt x="9476017" y="767419"/>
                    <a:pt x="9476017" y="766908"/>
                    <a:pt x="9476017" y="743652"/>
                  </a:cubicBezTo>
                  <a:cubicBezTo>
                    <a:pt x="9476024" y="743652"/>
                    <a:pt x="9476102" y="743652"/>
                    <a:pt x="9477030" y="743652"/>
                  </a:cubicBezTo>
                  <a:lnTo>
                    <a:pt x="9484124" y="743652"/>
                  </a:lnTo>
                  <a:cubicBezTo>
                    <a:pt x="9484124" y="743633"/>
                    <a:pt x="9484124" y="742862"/>
                    <a:pt x="9484124" y="711225"/>
                  </a:cubicBezTo>
                  <a:cubicBezTo>
                    <a:pt x="9484131" y="711225"/>
                    <a:pt x="9484208" y="711225"/>
                    <a:pt x="9485137" y="711225"/>
                  </a:cubicBezTo>
                  <a:lnTo>
                    <a:pt x="9492231" y="711225"/>
                  </a:lnTo>
                  <a:cubicBezTo>
                    <a:pt x="9492231" y="711219"/>
                    <a:pt x="9492231" y="711110"/>
                    <a:pt x="9492231" y="709334"/>
                  </a:cubicBezTo>
                  <a:lnTo>
                    <a:pt x="9492231" y="696093"/>
                  </a:lnTo>
                  <a:cubicBezTo>
                    <a:pt x="9490204" y="696093"/>
                    <a:pt x="9490204" y="696093"/>
                    <a:pt x="9490964" y="694471"/>
                  </a:cubicBezTo>
                  <a:lnTo>
                    <a:pt x="9496284" y="683122"/>
                  </a:lnTo>
                  <a:cubicBezTo>
                    <a:pt x="9496289" y="683139"/>
                    <a:pt x="9496484" y="683813"/>
                    <a:pt x="9504391" y="711225"/>
                  </a:cubicBezTo>
                  <a:cubicBezTo>
                    <a:pt x="9504399" y="711225"/>
                    <a:pt x="9504472" y="711225"/>
                    <a:pt x="9505151" y="711225"/>
                  </a:cubicBezTo>
                  <a:lnTo>
                    <a:pt x="9510471" y="711225"/>
                  </a:lnTo>
                  <a:cubicBezTo>
                    <a:pt x="9510471" y="711212"/>
                    <a:pt x="9510471" y="710033"/>
                    <a:pt x="9510471" y="605298"/>
                  </a:cubicBezTo>
                  <a:cubicBezTo>
                    <a:pt x="9510481" y="605298"/>
                    <a:pt x="9510595" y="605298"/>
                    <a:pt x="9511991" y="605298"/>
                  </a:cubicBezTo>
                  <a:lnTo>
                    <a:pt x="9522631" y="605298"/>
                  </a:lnTo>
                  <a:cubicBezTo>
                    <a:pt x="9522631" y="605276"/>
                    <a:pt x="9522631" y="604266"/>
                    <a:pt x="9522631" y="557739"/>
                  </a:cubicBezTo>
                  <a:cubicBezTo>
                    <a:pt x="9522648" y="557739"/>
                    <a:pt x="9523273" y="557739"/>
                    <a:pt x="9548978" y="557739"/>
                  </a:cubicBezTo>
                  <a:cubicBezTo>
                    <a:pt x="9548978" y="557727"/>
                    <a:pt x="9548978" y="557217"/>
                    <a:pt x="9548978" y="536121"/>
                  </a:cubicBezTo>
                  <a:cubicBezTo>
                    <a:pt x="9548997" y="536121"/>
                    <a:pt x="9549786" y="536121"/>
                    <a:pt x="9583432" y="536121"/>
                  </a:cubicBezTo>
                  <a:cubicBezTo>
                    <a:pt x="9583432" y="536129"/>
                    <a:pt x="9583432" y="536259"/>
                    <a:pt x="9583432" y="538553"/>
                  </a:cubicBezTo>
                  <a:lnTo>
                    <a:pt x="9583432" y="555577"/>
                  </a:lnTo>
                  <a:cubicBezTo>
                    <a:pt x="9583441" y="555577"/>
                    <a:pt x="9583572" y="555577"/>
                    <a:pt x="9585712" y="555577"/>
                  </a:cubicBezTo>
                  <a:lnTo>
                    <a:pt x="9601672" y="555577"/>
                  </a:lnTo>
                  <a:cubicBezTo>
                    <a:pt x="9601672" y="555595"/>
                    <a:pt x="9601672" y="556489"/>
                    <a:pt x="9601672" y="603136"/>
                  </a:cubicBezTo>
                  <a:cubicBezTo>
                    <a:pt x="9601678" y="603136"/>
                    <a:pt x="9601754" y="603136"/>
                    <a:pt x="9602685" y="603136"/>
                  </a:cubicBezTo>
                  <a:lnTo>
                    <a:pt x="9609779" y="603136"/>
                  </a:lnTo>
                  <a:lnTo>
                    <a:pt x="9623966" y="607460"/>
                  </a:lnTo>
                  <a:cubicBezTo>
                    <a:pt x="9623966" y="607470"/>
                    <a:pt x="9623966" y="608120"/>
                    <a:pt x="9623966" y="646372"/>
                  </a:cubicBezTo>
                  <a:cubicBezTo>
                    <a:pt x="9623972" y="646372"/>
                    <a:pt x="9624047" y="646372"/>
                    <a:pt x="9624979" y="646372"/>
                  </a:cubicBezTo>
                  <a:lnTo>
                    <a:pt x="9632072" y="646372"/>
                  </a:lnTo>
                  <a:cubicBezTo>
                    <a:pt x="9632072" y="646382"/>
                    <a:pt x="9632072" y="646488"/>
                    <a:pt x="9632072" y="647993"/>
                  </a:cubicBezTo>
                  <a:lnTo>
                    <a:pt x="9632072" y="659342"/>
                  </a:lnTo>
                  <a:cubicBezTo>
                    <a:pt x="9632080" y="659342"/>
                    <a:pt x="9632204" y="659342"/>
                    <a:pt x="9634099" y="659342"/>
                  </a:cubicBezTo>
                  <a:lnTo>
                    <a:pt x="9648286" y="659342"/>
                  </a:lnTo>
                  <a:lnTo>
                    <a:pt x="9654366" y="665828"/>
                  </a:lnTo>
                  <a:cubicBezTo>
                    <a:pt x="9654366" y="665840"/>
                    <a:pt x="9654366" y="666326"/>
                    <a:pt x="9654366" y="687446"/>
                  </a:cubicBezTo>
                  <a:cubicBezTo>
                    <a:pt x="9654375" y="687446"/>
                    <a:pt x="9654506" y="687446"/>
                    <a:pt x="9656646" y="687446"/>
                  </a:cubicBezTo>
                  <a:lnTo>
                    <a:pt x="9672606" y="687446"/>
                  </a:lnTo>
                  <a:cubicBezTo>
                    <a:pt x="9672606" y="687453"/>
                    <a:pt x="9672606" y="687533"/>
                    <a:pt x="9672606" y="688526"/>
                  </a:cubicBezTo>
                  <a:lnTo>
                    <a:pt x="9672606" y="696093"/>
                  </a:lnTo>
                  <a:cubicBezTo>
                    <a:pt x="9672615" y="696093"/>
                    <a:pt x="9672714" y="696093"/>
                    <a:pt x="9673873" y="696093"/>
                  </a:cubicBezTo>
                  <a:lnTo>
                    <a:pt x="9682740" y="696093"/>
                  </a:lnTo>
                  <a:cubicBezTo>
                    <a:pt x="9682740" y="696102"/>
                    <a:pt x="9682740" y="696231"/>
                    <a:pt x="9682740" y="698254"/>
                  </a:cubicBezTo>
                  <a:lnTo>
                    <a:pt x="9682740" y="713387"/>
                  </a:lnTo>
                  <a:cubicBezTo>
                    <a:pt x="9686793" y="713387"/>
                    <a:pt x="9686793" y="713387"/>
                    <a:pt x="9686793" y="711495"/>
                  </a:cubicBezTo>
                  <a:lnTo>
                    <a:pt x="9686793" y="698254"/>
                  </a:lnTo>
                  <a:cubicBezTo>
                    <a:pt x="9686799" y="698254"/>
                    <a:pt x="9686877" y="698254"/>
                    <a:pt x="9687806" y="698254"/>
                  </a:cubicBezTo>
                  <a:lnTo>
                    <a:pt x="9694900" y="698254"/>
                  </a:lnTo>
                  <a:cubicBezTo>
                    <a:pt x="9694900" y="698265"/>
                    <a:pt x="9694900" y="698384"/>
                    <a:pt x="9694900" y="699876"/>
                  </a:cubicBezTo>
                  <a:lnTo>
                    <a:pt x="9694900" y="711225"/>
                  </a:lnTo>
                  <a:cubicBezTo>
                    <a:pt x="9694909" y="711225"/>
                    <a:pt x="9694982" y="711225"/>
                    <a:pt x="9695660" y="711225"/>
                  </a:cubicBezTo>
                  <a:lnTo>
                    <a:pt x="9700980" y="711225"/>
                  </a:lnTo>
                  <a:cubicBezTo>
                    <a:pt x="9700980" y="706902"/>
                    <a:pt x="9700980" y="706902"/>
                    <a:pt x="9749620" y="706902"/>
                  </a:cubicBezTo>
                  <a:cubicBezTo>
                    <a:pt x="9749620" y="706911"/>
                    <a:pt x="9749620" y="707012"/>
                    <a:pt x="9749620" y="708253"/>
                  </a:cubicBezTo>
                  <a:lnTo>
                    <a:pt x="9749620" y="717710"/>
                  </a:lnTo>
                  <a:cubicBezTo>
                    <a:pt x="9749628" y="717710"/>
                    <a:pt x="9749703" y="717710"/>
                    <a:pt x="9750380" y="717710"/>
                  </a:cubicBezTo>
                  <a:lnTo>
                    <a:pt x="9755702" y="717710"/>
                  </a:lnTo>
                  <a:cubicBezTo>
                    <a:pt x="9755702" y="717719"/>
                    <a:pt x="9755702" y="717841"/>
                    <a:pt x="9755702" y="719872"/>
                  </a:cubicBezTo>
                  <a:lnTo>
                    <a:pt x="9755702" y="735005"/>
                  </a:lnTo>
                  <a:cubicBezTo>
                    <a:pt x="9755710" y="735001"/>
                    <a:pt x="9755826" y="734923"/>
                    <a:pt x="9757728" y="733654"/>
                  </a:cubicBezTo>
                  <a:lnTo>
                    <a:pt x="9771914" y="724196"/>
                  </a:lnTo>
                  <a:cubicBezTo>
                    <a:pt x="9771916" y="724177"/>
                    <a:pt x="9772048" y="723302"/>
                    <a:pt x="9777994" y="683122"/>
                  </a:cubicBezTo>
                  <a:cubicBezTo>
                    <a:pt x="9778004" y="683120"/>
                    <a:pt x="9778072" y="683094"/>
                    <a:pt x="9778754" y="682852"/>
                  </a:cubicBezTo>
                  <a:lnTo>
                    <a:pt x="9784074" y="680960"/>
                  </a:lnTo>
                  <a:cubicBezTo>
                    <a:pt x="9784074" y="680944"/>
                    <a:pt x="9784108" y="679883"/>
                    <a:pt x="9786102" y="611783"/>
                  </a:cubicBezTo>
                  <a:cubicBezTo>
                    <a:pt x="9786102" y="611801"/>
                    <a:pt x="9786134" y="612892"/>
                    <a:pt x="9788128" y="680960"/>
                  </a:cubicBezTo>
                  <a:cubicBezTo>
                    <a:pt x="9788138" y="680963"/>
                    <a:pt x="9788208" y="680988"/>
                    <a:pt x="9788888" y="681230"/>
                  </a:cubicBezTo>
                  <a:lnTo>
                    <a:pt x="9794208" y="683122"/>
                  </a:lnTo>
                  <a:cubicBezTo>
                    <a:pt x="9794208" y="683102"/>
                    <a:pt x="9794208" y="681769"/>
                    <a:pt x="9794208" y="596651"/>
                  </a:cubicBezTo>
                  <a:cubicBezTo>
                    <a:pt x="9798262" y="596651"/>
                    <a:pt x="9798262" y="596651"/>
                    <a:pt x="9798262" y="564224"/>
                  </a:cubicBezTo>
                  <a:cubicBezTo>
                    <a:pt x="9798274" y="564224"/>
                    <a:pt x="9798960" y="564224"/>
                    <a:pt x="9836768" y="564224"/>
                  </a:cubicBezTo>
                  <a:cubicBezTo>
                    <a:pt x="9836768" y="564241"/>
                    <a:pt x="9836768" y="564959"/>
                    <a:pt x="9836768" y="596651"/>
                  </a:cubicBezTo>
                  <a:cubicBezTo>
                    <a:pt x="9836778" y="596651"/>
                    <a:pt x="9836850" y="596651"/>
                    <a:pt x="9837528" y="596651"/>
                  </a:cubicBezTo>
                  <a:lnTo>
                    <a:pt x="9842848" y="596651"/>
                  </a:lnTo>
                  <a:cubicBezTo>
                    <a:pt x="9842848" y="596630"/>
                    <a:pt x="9842848" y="595324"/>
                    <a:pt x="9842848" y="514503"/>
                  </a:cubicBezTo>
                  <a:cubicBezTo>
                    <a:pt x="9842854" y="514503"/>
                    <a:pt x="9842954" y="514503"/>
                    <a:pt x="9844622" y="514503"/>
                  </a:cubicBezTo>
                  <a:lnTo>
                    <a:pt x="9857036" y="514503"/>
                  </a:lnTo>
                  <a:cubicBezTo>
                    <a:pt x="9857036" y="514496"/>
                    <a:pt x="9857036" y="514385"/>
                    <a:pt x="9857036" y="512612"/>
                  </a:cubicBezTo>
                  <a:lnTo>
                    <a:pt x="9857036" y="499371"/>
                  </a:lnTo>
                  <a:cubicBezTo>
                    <a:pt x="9857046" y="499371"/>
                    <a:pt x="9857544" y="499371"/>
                    <a:pt x="9879330" y="499371"/>
                  </a:cubicBezTo>
                  <a:cubicBezTo>
                    <a:pt x="9879330" y="499364"/>
                    <a:pt x="9879330" y="499283"/>
                    <a:pt x="9879330" y="498290"/>
                  </a:cubicBezTo>
                  <a:lnTo>
                    <a:pt x="9879330" y="490724"/>
                  </a:lnTo>
                  <a:cubicBezTo>
                    <a:pt x="9879336" y="490724"/>
                    <a:pt x="9879446" y="490724"/>
                    <a:pt x="9881102" y="490724"/>
                  </a:cubicBezTo>
                  <a:lnTo>
                    <a:pt x="9893516" y="490724"/>
                  </a:lnTo>
                  <a:cubicBezTo>
                    <a:pt x="9893516" y="490732"/>
                    <a:pt x="9893516" y="490811"/>
                    <a:pt x="9893516" y="491805"/>
                  </a:cubicBezTo>
                  <a:lnTo>
                    <a:pt x="9893516" y="499371"/>
                  </a:lnTo>
                  <a:cubicBezTo>
                    <a:pt x="9893526" y="499371"/>
                    <a:pt x="9893598" y="499371"/>
                    <a:pt x="9894276" y="499371"/>
                  </a:cubicBezTo>
                  <a:lnTo>
                    <a:pt x="9899596" y="499371"/>
                  </a:lnTo>
                  <a:lnTo>
                    <a:pt x="9909730" y="495047"/>
                  </a:lnTo>
                  <a:lnTo>
                    <a:pt x="9913782" y="498290"/>
                  </a:lnTo>
                  <a:lnTo>
                    <a:pt x="9913782" y="490724"/>
                  </a:lnTo>
                  <a:cubicBezTo>
                    <a:pt x="9913792" y="490724"/>
                    <a:pt x="9913928" y="490724"/>
                    <a:pt x="9916062" y="490724"/>
                  </a:cubicBezTo>
                  <a:lnTo>
                    <a:pt x="9932024" y="490724"/>
                  </a:lnTo>
                  <a:cubicBezTo>
                    <a:pt x="9932024" y="490732"/>
                    <a:pt x="9932024" y="490811"/>
                    <a:pt x="9932024" y="491805"/>
                  </a:cubicBezTo>
                  <a:lnTo>
                    <a:pt x="9932024" y="499371"/>
                  </a:lnTo>
                  <a:cubicBezTo>
                    <a:pt x="9932042" y="499371"/>
                    <a:pt x="9932778" y="499371"/>
                    <a:pt x="9962424" y="499371"/>
                  </a:cubicBezTo>
                  <a:cubicBezTo>
                    <a:pt x="9962424" y="499381"/>
                    <a:pt x="9962424" y="499490"/>
                    <a:pt x="9962424" y="500992"/>
                  </a:cubicBezTo>
                  <a:lnTo>
                    <a:pt x="9962424" y="512342"/>
                  </a:lnTo>
                  <a:cubicBezTo>
                    <a:pt x="9962440" y="512342"/>
                    <a:pt x="9963080" y="512342"/>
                    <a:pt x="9988770" y="512342"/>
                  </a:cubicBezTo>
                  <a:cubicBezTo>
                    <a:pt x="9988770" y="512358"/>
                    <a:pt x="9988770" y="513038"/>
                    <a:pt x="9988770" y="542606"/>
                  </a:cubicBezTo>
                  <a:cubicBezTo>
                    <a:pt x="9988780" y="542606"/>
                    <a:pt x="9988852" y="542606"/>
                    <a:pt x="9989530" y="542606"/>
                  </a:cubicBezTo>
                  <a:lnTo>
                    <a:pt x="9994850" y="542606"/>
                  </a:lnTo>
                  <a:cubicBezTo>
                    <a:pt x="9994850" y="542613"/>
                    <a:pt x="9994850" y="542699"/>
                    <a:pt x="9994850" y="543687"/>
                  </a:cubicBezTo>
                  <a:lnTo>
                    <a:pt x="9994850" y="551254"/>
                  </a:lnTo>
                  <a:cubicBezTo>
                    <a:pt x="9998904" y="551254"/>
                    <a:pt x="9998904" y="551254"/>
                    <a:pt x="9998904" y="581518"/>
                  </a:cubicBezTo>
                  <a:cubicBezTo>
                    <a:pt x="9998914" y="581518"/>
                    <a:pt x="9998988" y="581518"/>
                    <a:pt x="9999664" y="581518"/>
                  </a:cubicBezTo>
                  <a:lnTo>
                    <a:pt x="10004984" y="581518"/>
                  </a:lnTo>
                  <a:cubicBezTo>
                    <a:pt x="10004984" y="581527"/>
                    <a:pt x="10004984" y="581594"/>
                    <a:pt x="10004984" y="582329"/>
                  </a:cubicBezTo>
                  <a:lnTo>
                    <a:pt x="10004984" y="588004"/>
                  </a:lnTo>
                  <a:cubicBezTo>
                    <a:pt x="10004990" y="588004"/>
                    <a:pt x="10005068" y="588004"/>
                    <a:pt x="10005998" y="588004"/>
                  </a:cubicBezTo>
                  <a:lnTo>
                    <a:pt x="10013090" y="588004"/>
                  </a:lnTo>
                  <a:cubicBezTo>
                    <a:pt x="10013090" y="588021"/>
                    <a:pt x="10013090" y="588734"/>
                    <a:pt x="10013090" y="618269"/>
                  </a:cubicBezTo>
                  <a:cubicBezTo>
                    <a:pt x="10013098" y="618269"/>
                    <a:pt x="10013218" y="618269"/>
                    <a:pt x="10015118" y="618269"/>
                  </a:cubicBezTo>
                  <a:lnTo>
                    <a:pt x="10029304" y="618269"/>
                  </a:lnTo>
                  <a:cubicBezTo>
                    <a:pt x="10029304" y="618285"/>
                    <a:pt x="10029304" y="618865"/>
                    <a:pt x="10029304" y="642048"/>
                  </a:cubicBezTo>
                  <a:cubicBezTo>
                    <a:pt x="10031332" y="642048"/>
                    <a:pt x="10031332" y="642048"/>
                    <a:pt x="10031332" y="643669"/>
                  </a:cubicBezTo>
                  <a:lnTo>
                    <a:pt x="10031332" y="655019"/>
                  </a:lnTo>
                  <a:cubicBezTo>
                    <a:pt x="10031340" y="655019"/>
                    <a:pt x="10031410" y="655019"/>
                    <a:pt x="10032092" y="655019"/>
                  </a:cubicBezTo>
                  <a:lnTo>
                    <a:pt x="10037412" y="655019"/>
                  </a:lnTo>
                  <a:cubicBezTo>
                    <a:pt x="10037412" y="655033"/>
                    <a:pt x="10037412" y="655596"/>
                    <a:pt x="10037412" y="678798"/>
                  </a:cubicBezTo>
                  <a:cubicBezTo>
                    <a:pt x="10037420" y="678798"/>
                    <a:pt x="10037518" y="678798"/>
                    <a:pt x="10038678" y="678798"/>
                  </a:cubicBezTo>
                  <a:lnTo>
                    <a:pt x="10047544" y="678798"/>
                  </a:lnTo>
                  <a:cubicBezTo>
                    <a:pt x="10049572" y="680960"/>
                    <a:pt x="10049572" y="680960"/>
                    <a:pt x="10049572" y="682852"/>
                  </a:cubicBezTo>
                  <a:lnTo>
                    <a:pt x="10049572" y="696093"/>
                  </a:lnTo>
                  <a:cubicBezTo>
                    <a:pt x="10049576" y="696086"/>
                    <a:pt x="10049664" y="695979"/>
                    <a:pt x="10051092" y="694201"/>
                  </a:cubicBezTo>
                  <a:lnTo>
                    <a:pt x="10061732" y="680960"/>
                  </a:lnTo>
                  <a:cubicBezTo>
                    <a:pt x="10061746" y="680960"/>
                    <a:pt x="10062386" y="680960"/>
                    <a:pt x="10090106" y="680960"/>
                  </a:cubicBezTo>
                  <a:cubicBezTo>
                    <a:pt x="10090106" y="680985"/>
                    <a:pt x="10090106" y="682386"/>
                    <a:pt x="10090106" y="767431"/>
                  </a:cubicBezTo>
                  <a:cubicBezTo>
                    <a:pt x="10090114" y="767431"/>
                    <a:pt x="10090190" y="767431"/>
                    <a:pt x="10090866" y="767431"/>
                  </a:cubicBezTo>
                  <a:lnTo>
                    <a:pt x="10096186" y="767431"/>
                  </a:lnTo>
                  <a:cubicBezTo>
                    <a:pt x="10096190" y="767423"/>
                    <a:pt x="10096248" y="767323"/>
                    <a:pt x="10096946" y="766080"/>
                  </a:cubicBezTo>
                  <a:lnTo>
                    <a:pt x="10102266" y="756622"/>
                  </a:lnTo>
                  <a:cubicBezTo>
                    <a:pt x="10102266" y="756629"/>
                    <a:pt x="10102266" y="756728"/>
                    <a:pt x="10102266" y="758514"/>
                  </a:cubicBezTo>
                  <a:lnTo>
                    <a:pt x="10102266" y="771755"/>
                  </a:lnTo>
                  <a:cubicBezTo>
                    <a:pt x="10106318" y="771755"/>
                    <a:pt x="10106318" y="771755"/>
                    <a:pt x="10106318" y="726358"/>
                  </a:cubicBezTo>
                  <a:cubicBezTo>
                    <a:pt x="10106328" y="726358"/>
                    <a:pt x="10106398" y="726358"/>
                    <a:pt x="10107078" y="726358"/>
                  </a:cubicBezTo>
                  <a:lnTo>
                    <a:pt x="10112398" y="726358"/>
                  </a:lnTo>
                  <a:cubicBezTo>
                    <a:pt x="10112398" y="726343"/>
                    <a:pt x="10112398" y="725343"/>
                    <a:pt x="10112398" y="661504"/>
                  </a:cubicBezTo>
                  <a:cubicBezTo>
                    <a:pt x="10112406" y="661504"/>
                    <a:pt x="10112486" y="661504"/>
                    <a:pt x="10113412" y="661504"/>
                  </a:cubicBezTo>
                  <a:lnTo>
                    <a:pt x="10120506" y="661504"/>
                  </a:lnTo>
                  <a:cubicBezTo>
                    <a:pt x="10120512" y="661483"/>
                    <a:pt x="10120776" y="660543"/>
                    <a:pt x="10132666" y="618269"/>
                  </a:cubicBezTo>
                  <a:cubicBezTo>
                    <a:pt x="10132674" y="618269"/>
                    <a:pt x="10132772" y="618269"/>
                    <a:pt x="10133932" y="618269"/>
                  </a:cubicBezTo>
                  <a:lnTo>
                    <a:pt x="10142800" y="618269"/>
                  </a:lnTo>
                  <a:cubicBezTo>
                    <a:pt x="10142804" y="618292"/>
                    <a:pt x="10143030" y="619258"/>
                    <a:pt x="10152932" y="661504"/>
                  </a:cubicBezTo>
                  <a:cubicBezTo>
                    <a:pt x="10152938" y="661504"/>
                    <a:pt x="10153012" y="661504"/>
                    <a:pt x="10153946" y="661504"/>
                  </a:cubicBezTo>
                  <a:lnTo>
                    <a:pt x="10161040" y="661504"/>
                  </a:lnTo>
                  <a:cubicBezTo>
                    <a:pt x="10161040" y="661515"/>
                    <a:pt x="10161040" y="662182"/>
                    <a:pt x="10161040" y="700416"/>
                  </a:cubicBezTo>
                  <a:cubicBezTo>
                    <a:pt x="10161046" y="700416"/>
                    <a:pt x="10161146" y="700416"/>
                    <a:pt x="10162812" y="700416"/>
                  </a:cubicBezTo>
                  <a:lnTo>
                    <a:pt x="10175226" y="700416"/>
                  </a:lnTo>
                  <a:cubicBezTo>
                    <a:pt x="10175226" y="700424"/>
                    <a:pt x="10175226" y="700546"/>
                    <a:pt x="10175226" y="702578"/>
                  </a:cubicBezTo>
                  <a:lnTo>
                    <a:pt x="10175226" y="717710"/>
                  </a:lnTo>
                  <a:cubicBezTo>
                    <a:pt x="10179280" y="717710"/>
                    <a:pt x="10179280" y="717710"/>
                    <a:pt x="10179280" y="715549"/>
                  </a:cubicBezTo>
                  <a:lnTo>
                    <a:pt x="10179280" y="700416"/>
                  </a:lnTo>
                  <a:cubicBezTo>
                    <a:pt x="10179290" y="700416"/>
                    <a:pt x="10179402" y="700416"/>
                    <a:pt x="10180800" y="700416"/>
                  </a:cubicBezTo>
                  <a:lnTo>
                    <a:pt x="10191440" y="700416"/>
                  </a:lnTo>
                  <a:cubicBezTo>
                    <a:pt x="10191440" y="700426"/>
                    <a:pt x="10191440" y="700543"/>
                    <a:pt x="10191440" y="702037"/>
                  </a:cubicBezTo>
                  <a:lnTo>
                    <a:pt x="10191440" y="713387"/>
                  </a:lnTo>
                  <a:cubicBezTo>
                    <a:pt x="10191456" y="713387"/>
                    <a:pt x="10192164" y="713387"/>
                    <a:pt x="10221840" y="713387"/>
                  </a:cubicBezTo>
                  <a:cubicBezTo>
                    <a:pt x="10221840" y="713370"/>
                    <a:pt x="10221840" y="712599"/>
                    <a:pt x="10221840" y="676637"/>
                  </a:cubicBezTo>
                  <a:cubicBezTo>
                    <a:pt x="10221848" y="676637"/>
                    <a:pt x="10221942" y="676637"/>
                    <a:pt x="10223106" y="676637"/>
                  </a:cubicBezTo>
                  <a:lnTo>
                    <a:pt x="10231974" y="676637"/>
                  </a:lnTo>
                  <a:cubicBezTo>
                    <a:pt x="10231974" y="676648"/>
                    <a:pt x="10231974" y="677142"/>
                    <a:pt x="10231974" y="698254"/>
                  </a:cubicBezTo>
                  <a:cubicBezTo>
                    <a:pt x="10234000" y="698254"/>
                    <a:pt x="10234000" y="698254"/>
                    <a:pt x="10234000" y="665828"/>
                  </a:cubicBezTo>
                  <a:cubicBezTo>
                    <a:pt x="10234014" y="665828"/>
                    <a:pt x="10234556" y="665828"/>
                    <a:pt x="10256294" y="665828"/>
                  </a:cubicBezTo>
                  <a:cubicBezTo>
                    <a:pt x="10256294" y="665818"/>
                    <a:pt x="10256294" y="665698"/>
                    <a:pt x="10256294" y="664206"/>
                  </a:cubicBezTo>
                  <a:lnTo>
                    <a:pt x="10256294" y="652857"/>
                  </a:lnTo>
                  <a:cubicBezTo>
                    <a:pt x="10256302" y="652857"/>
                    <a:pt x="10256376" y="652857"/>
                    <a:pt x="10257054" y="652857"/>
                  </a:cubicBezTo>
                  <a:lnTo>
                    <a:pt x="10262374" y="652857"/>
                  </a:lnTo>
                  <a:cubicBezTo>
                    <a:pt x="10262374" y="652851"/>
                    <a:pt x="10262374" y="652738"/>
                    <a:pt x="10262374" y="650966"/>
                  </a:cubicBezTo>
                  <a:lnTo>
                    <a:pt x="10262374" y="637725"/>
                  </a:lnTo>
                  <a:lnTo>
                    <a:pt x="10266428" y="644210"/>
                  </a:lnTo>
                  <a:cubicBezTo>
                    <a:pt x="10266436" y="644210"/>
                    <a:pt x="10266564" y="644210"/>
                    <a:pt x="10268708" y="644210"/>
                  </a:cubicBezTo>
                  <a:lnTo>
                    <a:pt x="10284668" y="644210"/>
                  </a:lnTo>
                  <a:cubicBezTo>
                    <a:pt x="10284668" y="644202"/>
                    <a:pt x="10284668" y="644134"/>
                    <a:pt x="10284668" y="643399"/>
                  </a:cubicBezTo>
                  <a:lnTo>
                    <a:pt x="10284668" y="637725"/>
                  </a:lnTo>
                  <a:cubicBezTo>
                    <a:pt x="10284676" y="637725"/>
                    <a:pt x="10284750" y="637725"/>
                    <a:pt x="10285428" y="637725"/>
                  </a:cubicBezTo>
                  <a:lnTo>
                    <a:pt x="10290748" y="637725"/>
                  </a:lnTo>
                  <a:cubicBezTo>
                    <a:pt x="10290748" y="637734"/>
                    <a:pt x="10290748" y="637834"/>
                    <a:pt x="10290748" y="639076"/>
                  </a:cubicBezTo>
                  <a:lnTo>
                    <a:pt x="10290748" y="648534"/>
                  </a:lnTo>
                  <a:cubicBezTo>
                    <a:pt x="10290762" y="648534"/>
                    <a:pt x="10291496" y="648534"/>
                    <a:pt x="10329254" y="648534"/>
                  </a:cubicBezTo>
                  <a:cubicBezTo>
                    <a:pt x="10329254" y="648552"/>
                    <a:pt x="10329254" y="650062"/>
                    <a:pt x="10329254" y="786887"/>
                  </a:cubicBezTo>
                  <a:cubicBezTo>
                    <a:pt x="10329264" y="786887"/>
                    <a:pt x="10329380" y="786887"/>
                    <a:pt x="10330774" y="786887"/>
                  </a:cubicBezTo>
                  <a:lnTo>
                    <a:pt x="10341414" y="786887"/>
                  </a:lnTo>
                  <a:cubicBezTo>
                    <a:pt x="10341414" y="782564"/>
                    <a:pt x="10341414" y="778240"/>
                    <a:pt x="10341414" y="773917"/>
                  </a:cubicBezTo>
                  <a:cubicBezTo>
                    <a:pt x="10343442" y="773917"/>
                    <a:pt x="10343442" y="773917"/>
                    <a:pt x="10345468" y="773917"/>
                  </a:cubicBezTo>
                  <a:cubicBezTo>
                    <a:pt x="10345468" y="778240"/>
                    <a:pt x="10345468" y="782564"/>
                    <a:pt x="10345468" y="786887"/>
                  </a:cubicBezTo>
                  <a:cubicBezTo>
                    <a:pt x="10355602" y="786887"/>
                    <a:pt x="10365736" y="786887"/>
                    <a:pt x="10375868" y="786887"/>
                  </a:cubicBezTo>
                  <a:cubicBezTo>
                    <a:pt x="10375868" y="776078"/>
                    <a:pt x="10375868" y="767431"/>
                    <a:pt x="10375868" y="756622"/>
                  </a:cubicBezTo>
                  <a:cubicBezTo>
                    <a:pt x="10379922" y="756622"/>
                    <a:pt x="10383976" y="756622"/>
                    <a:pt x="10388028" y="756622"/>
                  </a:cubicBezTo>
                  <a:lnTo>
                    <a:pt x="10400188" y="754461"/>
                  </a:lnTo>
                  <a:cubicBezTo>
                    <a:pt x="10402216" y="754461"/>
                    <a:pt x="10402216" y="756622"/>
                    <a:pt x="10404242" y="756622"/>
                  </a:cubicBezTo>
                  <a:lnTo>
                    <a:pt x="10414376" y="756622"/>
                  </a:lnTo>
                  <a:cubicBezTo>
                    <a:pt x="10414376" y="767431"/>
                    <a:pt x="10414376" y="778240"/>
                    <a:pt x="10414376" y="786887"/>
                  </a:cubicBezTo>
                  <a:cubicBezTo>
                    <a:pt x="10416402" y="786887"/>
                    <a:pt x="10418430" y="786887"/>
                    <a:pt x="10422482" y="786887"/>
                  </a:cubicBezTo>
                  <a:cubicBezTo>
                    <a:pt x="10422482" y="793373"/>
                    <a:pt x="10422482" y="799858"/>
                    <a:pt x="10422482" y="804182"/>
                  </a:cubicBezTo>
                  <a:lnTo>
                    <a:pt x="10431818" y="805087"/>
                  </a:lnTo>
                  <a:lnTo>
                    <a:pt x="10444776" y="805087"/>
                  </a:lnTo>
                  <a:cubicBezTo>
                    <a:pt x="10444776" y="799278"/>
                    <a:pt x="10444776" y="795106"/>
                    <a:pt x="10444776" y="789049"/>
                  </a:cubicBezTo>
                  <a:lnTo>
                    <a:pt x="10512732" y="789049"/>
                  </a:lnTo>
                  <a:lnTo>
                    <a:pt x="10512732" y="703796"/>
                  </a:lnTo>
                  <a:lnTo>
                    <a:pt x="10584740" y="703796"/>
                  </a:lnTo>
                  <a:lnTo>
                    <a:pt x="10584740" y="782564"/>
                  </a:lnTo>
                  <a:cubicBezTo>
                    <a:pt x="10585376" y="782564"/>
                    <a:pt x="10586010" y="782564"/>
                    <a:pt x="10586644" y="782564"/>
                  </a:cubicBezTo>
                  <a:lnTo>
                    <a:pt x="10587886" y="805087"/>
                  </a:lnTo>
                  <a:lnTo>
                    <a:pt x="10597562" y="805087"/>
                  </a:lnTo>
                  <a:cubicBezTo>
                    <a:pt x="10598098" y="797873"/>
                    <a:pt x="10598804" y="790219"/>
                    <a:pt x="10598804" y="782564"/>
                  </a:cubicBezTo>
                  <a:cubicBezTo>
                    <a:pt x="10600832" y="782564"/>
                    <a:pt x="10602858" y="782564"/>
                    <a:pt x="10604884" y="782564"/>
                  </a:cubicBezTo>
                  <a:lnTo>
                    <a:pt x="10606126" y="805087"/>
                  </a:lnTo>
                  <a:lnTo>
                    <a:pt x="10656748" y="805087"/>
                  </a:lnTo>
                  <a:lnTo>
                    <a:pt x="10656748" y="642059"/>
                  </a:lnTo>
                  <a:lnTo>
                    <a:pt x="10854076" y="642059"/>
                  </a:lnTo>
                  <a:lnTo>
                    <a:pt x="10854076" y="805087"/>
                  </a:lnTo>
                  <a:lnTo>
                    <a:pt x="10872772" y="805087"/>
                  </a:lnTo>
                  <a:lnTo>
                    <a:pt x="10872772" y="722394"/>
                  </a:lnTo>
                  <a:lnTo>
                    <a:pt x="10967892" y="722394"/>
                  </a:lnTo>
                  <a:cubicBezTo>
                    <a:pt x="10971967" y="616373"/>
                    <a:pt x="10975346" y="510899"/>
                    <a:pt x="10979823" y="404253"/>
                  </a:cubicBezTo>
                  <a:cubicBezTo>
                    <a:pt x="10969690" y="404253"/>
                    <a:pt x="10945370" y="391282"/>
                    <a:pt x="10967663" y="382635"/>
                  </a:cubicBezTo>
                  <a:cubicBezTo>
                    <a:pt x="10965635" y="380473"/>
                    <a:pt x="10963610" y="378311"/>
                    <a:pt x="10961583" y="378311"/>
                  </a:cubicBezTo>
                  <a:cubicBezTo>
                    <a:pt x="10961583" y="365341"/>
                    <a:pt x="10959555" y="363179"/>
                    <a:pt x="10969690" y="354532"/>
                  </a:cubicBezTo>
                  <a:cubicBezTo>
                    <a:pt x="10969690" y="350208"/>
                    <a:pt x="10969690" y="343723"/>
                    <a:pt x="10969690" y="337238"/>
                  </a:cubicBezTo>
                  <a:cubicBezTo>
                    <a:pt x="10973743" y="337238"/>
                    <a:pt x="10977796" y="337238"/>
                    <a:pt x="10983876" y="337238"/>
                  </a:cubicBezTo>
                  <a:cubicBezTo>
                    <a:pt x="10983876" y="328590"/>
                    <a:pt x="10983876" y="322105"/>
                    <a:pt x="10983876" y="315620"/>
                  </a:cubicBezTo>
                  <a:cubicBezTo>
                    <a:pt x="10983876" y="313458"/>
                    <a:pt x="10985903" y="313458"/>
                    <a:pt x="10985903" y="311296"/>
                  </a:cubicBezTo>
                  <a:cubicBezTo>
                    <a:pt x="10985903" y="285355"/>
                    <a:pt x="10985903" y="259414"/>
                    <a:pt x="10985903" y="233472"/>
                  </a:cubicBezTo>
                  <a:cubicBezTo>
                    <a:pt x="10985903" y="231310"/>
                    <a:pt x="10983876" y="229149"/>
                    <a:pt x="10983876" y="226987"/>
                  </a:cubicBezTo>
                  <a:cubicBezTo>
                    <a:pt x="10985903" y="224825"/>
                    <a:pt x="10987930" y="222663"/>
                    <a:pt x="10989956" y="220501"/>
                  </a:cubicBezTo>
                  <a:cubicBezTo>
                    <a:pt x="10989956" y="201045"/>
                    <a:pt x="10989956" y="181589"/>
                    <a:pt x="10989956" y="162133"/>
                  </a:cubicBezTo>
                  <a:cubicBezTo>
                    <a:pt x="10989956" y="159972"/>
                    <a:pt x="10989956" y="159972"/>
                    <a:pt x="10991983" y="157810"/>
                  </a:cubicBezTo>
                  <a:cubicBezTo>
                    <a:pt x="10991983" y="140516"/>
                    <a:pt x="10991983" y="121060"/>
                    <a:pt x="10991983" y="101604"/>
                  </a:cubicBezTo>
                  <a:cubicBezTo>
                    <a:pt x="10994010" y="92957"/>
                    <a:pt x="10994010" y="88633"/>
                    <a:pt x="10994010" y="82148"/>
                  </a:cubicBezTo>
                  <a:cubicBezTo>
                    <a:pt x="10998063" y="88633"/>
                    <a:pt x="10998063" y="92957"/>
                    <a:pt x="10998063" y="99442"/>
                  </a:cubicBezTo>
                  <a:cubicBezTo>
                    <a:pt x="11000090" y="121060"/>
                    <a:pt x="11000090" y="140516"/>
                    <a:pt x="11000090" y="157810"/>
                  </a:cubicBezTo>
                  <a:cubicBezTo>
                    <a:pt x="11002116" y="181589"/>
                    <a:pt x="11002116" y="201045"/>
                    <a:pt x="11002116" y="220501"/>
                  </a:cubicBezTo>
                  <a:cubicBezTo>
                    <a:pt x="11004143" y="222663"/>
                    <a:pt x="11006170" y="224825"/>
                    <a:pt x="11008196" y="226987"/>
                  </a:cubicBezTo>
                  <a:cubicBezTo>
                    <a:pt x="11008196" y="229149"/>
                    <a:pt x="11006170" y="231310"/>
                    <a:pt x="11006170" y="233472"/>
                  </a:cubicBezTo>
                  <a:cubicBezTo>
                    <a:pt x="11006170" y="259414"/>
                    <a:pt x="11006170" y="285355"/>
                    <a:pt x="11006170" y="311296"/>
                  </a:cubicBezTo>
                  <a:cubicBezTo>
                    <a:pt x="11006170" y="313458"/>
                    <a:pt x="11008196" y="313458"/>
                    <a:pt x="11008196" y="315620"/>
                  </a:cubicBezTo>
                  <a:cubicBezTo>
                    <a:pt x="11008196" y="322105"/>
                    <a:pt x="11008196" y="328590"/>
                    <a:pt x="11008196" y="337238"/>
                  </a:cubicBezTo>
                  <a:cubicBezTo>
                    <a:pt x="11012250" y="337238"/>
                    <a:pt x="11018330" y="337238"/>
                    <a:pt x="11022383" y="337238"/>
                  </a:cubicBezTo>
                  <a:cubicBezTo>
                    <a:pt x="11022383" y="343723"/>
                    <a:pt x="11022383" y="350208"/>
                    <a:pt x="11022383" y="354532"/>
                  </a:cubicBezTo>
                  <a:cubicBezTo>
                    <a:pt x="11030491" y="363179"/>
                    <a:pt x="11030491" y="363179"/>
                    <a:pt x="11030491" y="378311"/>
                  </a:cubicBezTo>
                  <a:cubicBezTo>
                    <a:pt x="11028463" y="378311"/>
                    <a:pt x="11026436" y="380473"/>
                    <a:pt x="11024411" y="382635"/>
                  </a:cubicBezTo>
                  <a:cubicBezTo>
                    <a:pt x="11044676" y="393444"/>
                    <a:pt x="11020356" y="402091"/>
                    <a:pt x="11012250" y="404253"/>
                  </a:cubicBezTo>
                  <a:cubicBezTo>
                    <a:pt x="11014276" y="488562"/>
                    <a:pt x="11018330" y="572871"/>
                    <a:pt x="11020356" y="657181"/>
                  </a:cubicBezTo>
                  <a:cubicBezTo>
                    <a:pt x="11042651" y="657181"/>
                    <a:pt x="11064943" y="657181"/>
                    <a:pt x="11085211" y="657181"/>
                  </a:cubicBezTo>
                  <a:cubicBezTo>
                    <a:pt x="11085211" y="683122"/>
                    <a:pt x="11085211" y="709063"/>
                    <a:pt x="11085211" y="732843"/>
                  </a:cubicBezTo>
                  <a:cubicBezTo>
                    <a:pt x="11089264" y="732843"/>
                    <a:pt x="11091291" y="732843"/>
                    <a:pt x="11093318" y="732843"/>
                  </a:cubicBezTo>
                  <a:cubicBezTo>
                    <a:pt x="11093318" y="730681"/>
                    <a:pt x="11095344" y="728519"/>
                    <a:pt x="11095344" y="726358"/>
                  </a:cubicBezTo>
                  <a:cubicBezTo>
                    <a:pt x="11097371" y="726358"/>
                    <a:pt x="11099398" y="726358"/>
                    <a:pt x="11101424" y="726358"/>
                  </a:cubicBezTo>
                  <a:cubicBezTo>
                    <a:pt x="11101424" y="728519"/>
                    <a:pt x="11101424" y="730681"/>
                    <a:pt x="11103452" y="735005"/>
                  </a:cubicBezTo>
                  <a:cubicBezTo>
                    <a:pt x="11107504" y="735005"/>
                    <a:pt x="11111558" y="735005"/>
                    <a:pt x="11115612" y="735005"/>
                  </a:cubicBezTo>
                  <a:cubicBezTo>
                    <a:pt x="11115612" y="732843"/>
                    <a:pt x="11115612" y="730681"/>
                    <a:pt x="11115612" y="728519"/>
                  </a:cubicBezTo>
                  <a:cubicBezTo>
                    <a:pt x="11123718" y="728519"/>
                    <a:pt x="11129798" y="728519"/>
                    <a:pt x="11137904" y="728519"/>
                  </a:cubicBezTo>
                  <a:cubicBezTo>
                    <a:pt x="11137904" y="730681"/>
                    <a:pt x="11137904" y="732843"/>
                    <a:pt x="11137904" y="735005"/>
                  </a:cubicBezTo>
                  <a:cubicBezTo>
                    <a:pt x="11143984" y="735005"/>
                    <a:pt x="11152092" y="735005"/>
                    <a:pt x="11158172" y="735005"/>
                  </a:cubicBezTo>
                  <a:cubicBezTo>
                    <a:pt x="11158172" y="750137"/>
                    <a:pt x="11158172" y="765270"/>
                    <a:pt x="11158172" y="780402"/>
                  </a:cubicBezTo>
                  <a:cubicBezTo>
                    <a:pt x="11162226" y="780402"/>
                    <a:pt x="11168306" y="780402"/>
                    <a:pt x="11172359" y="780402"/>
                  </a:cubicBezTo>
                  <a:cubicBezTo>
                    <a:pt x="11172359" y="776078"/>
                    <a:pt x="11172359" y="771755"/>
                    <a:pt x="11172359" y="767431"/>
                  </a:cubicBezTo>
                  <a:cubicBezTo>
                    <a:pt x="11178439" y="767431"/>
                    <a:pt x="11184519" y="767431"/>
                    <a:pt x="11188572" y="767431"/>
                  </a:cubicBezTo>
                  <a:cubicBezTo>
                    <a:pt x="11188572" y="706902"/>
                    <a:pt x="11188572" y="648534"/>
                    <a:pt x="11188572" y="588004"/>
                  </a:cubicBezTo>
                  <a:cubicBezTo>
                    <a:pt x="11190599" y="585842"/>
                    <a:pt x="11192626" y="583680"/>
                    <a:pt x="11194652" y="581518"/>
                  </a:cubicBezTo>
                  <a:cubicBezTo>
                    <a:pt x="11218972" y="581518"/>
                    <a:pt x="11243292" y="581518"/>
                    <a:pt x="11267614" y="581518"/>
                  </a:cubicBezTo>
                  <a:lnTo>
                    <a:pt x="11267614" y="590166"/>
                  </a:lnTo>
                  <a:lnTo>
                    <a:pt x="11277747" y="590166"/>
                  </a:lnTo>
                  <a:cubicBezTo>
                    <a:pt x="11277747" y="629078"/>
                    <a:pt x="11277747" y="667990"/>
                    <a:pt x="11277747" y="704740"/>
                  </a:cubicBezTo>
                  <a:cubicBezTo>
                    <a:pt x="11285854" y="704740"/>
                    <a:pt x="11291934" y="704740"/>
                    <a:pt x="11300040" y="704740"/>
                  </a:cubicBezTo>
                  <a:cubicBezTo>
                    <a:pt x="11300040" y="683122"/>
                    <a:pt x="11300040" y="661504"/>
                    <a:pt x="11300040" y="637725"/>
                  </a:cubicBezTo>
                  <a:cubicBezTo>
                    <a:pt x="11308147" y="637725"/>
                    <a:pt x="11318280" y="637725"/>
                    <a:pt x="11326388" y="637725"/>
                  </a:cubicBezTo>
                  <a:cubicBezTo>
                    <a:pt x="11328414" y="637725"/>
                    <a:pt x="11328414" y="635563"/>
                    <a:pt x="11330440" y="633401"/>
                  </a:cubicBezTo>
                  <a:lnTo>
                    <a:pt x="11338548" y="633401"/>
                  </a:lnTo>
                  <a:cubicBezTo>
                    <a:pt x="11340574" y="635563"/>
                    <a:pt x="11340574" y="637725"/>
                    <a:pt x="11342600" y="637725"/>
                  </a:cubicBezTo>
                  <a:cubicBezTo>
                    <a:pt x="11348680" y="637725"/>
                    <a:pt x="11356788" y="637725"/>
                    <a:pt x="11364895" y="637725"/>
                  </a:cubicBezTo>
                  <a:cubicBezTo>
                    <a:pt x="11364895" y="598813"/>
                    <a:pt x="11364895" y="559901"/>
                    <a:pt x="11364895" y="520989"/>
                  </a:cubicBezTo>
                  <a:cubicBezTo>
                    <a:pt x="11364908" y="520986"/>
                    <a:pt x="11365775" y="520822"/>
                    <a:pt x="11421642" y="510180"/>
                  </a:cubicBezTo>
                  <a:cubicBezTo>
                    <a:pt x="11421642" y="510187"/>
                    <a:pt x="11421642" y="510261"/>
                    <a:pt x="11421642" y="511261"/>
                  </a:cubicBezTo>
                  <a:lnTo>
                    <a:pt x="11421642" y="518827"/>
                  </a:lnTo>
                  <a:cubicBezTo>
                    <a:pt x="11421659" y="518827"/>
                    <a:pt x="11422303" y="518827"/>
                    <a:pt x="11447988" y="518827"/>
                  </a:cubicBezTo>
                  <a:cubicBezTo>
                    <a:pt x="11447988" y="518849"/>
                    <a:pt x="11447988" y="521220"/>
                    <a:pt x="11447988" y="773917"/>
                  </a:cubicBezTo>
                  <a:cubicBezTo>
                    <a:pt x="11454068" y="773917"/>
                    <a:pt x="11462175" y="773917"/>
                    <a:pt x="11470283" y="773917"/>
                  </a:cubicBezTo>
                  <a:cubicBezTo>
                    <a:pt x="11470283" y="771755"/>
                    <a:pt x="11470283" y="771755"/>
                    <a:pt x="11470283" y="769593"/>
                  </a:cubicBezTo>
                  <a:cubicBezTo>
                    <a:pt x="11474335" y="769593"/>
                    <a:pt x="11478388" y="769593"/>
                    <a:pt x="11482443" y="769593"/>
                  </a:cubicBezTo>
                  <a:cubicBezTo>
                    <a:pt x="11482443" y="771755"/>
                    <a:pt x="11482443" y="771755"/>
                    <a:pt x="11482443" y="773917"/>
                  </a:cubicBezTo>
                  <a:cubicBezTo>
                    <a:pt x="11490550" y="773917"/>
                    <a:pt x="11498655" y="773917"/>
                    <a:pt x="11506763" y="773917"/>
                  </a:cubicBezTo>
                  <a:cubicBezTo>
                    <a:pt x="11506763" y="769593"/>
                    <a:pt x="11506763" y="765270"/>
                    <a:pt x="11506763" y="760946"/>
                  </a:cubicBezTo>
                  <a:cubicBezTo>
                    <a:pt x="11516896" y="760946"/>
                    <a:pt x="11527030" y="760946"/>
                    <a:pt x="11535136" y="760946"/>
                  </a:cubicBezTo>
                  <a:cubicBezTo>
                    <a:pt x="11539190" y="756622"/>
                    <a:pt x="11543244" y="756622"/>
                    <a:pt x="11547296" y="756622"/>
                  </a:cubicBezTo>
                  <a:cubicBezTo>
                    <a:pt x="11553376" y="760946"/>
                    <a:pt x="11561484" y="760946"/>
                    <a:pt x="11567564" y="760946"/>
                  </a:cubicBezTo>
                  <a:cubicBezTo>
                    <a:pt x="11567564" y="754461"/>
                    <a:pt x="11567564" y="750137"/>
                    <a:pt x="11567564" y="743652"/>
                  </a:cubicBezTo>
                  <a:lnTo>
                    <a:pt x="11575671" y="743652"/>
                  </a:lnTo>
                  <a:cubicBezTo>
                    <a:pt x="11575671" y="739328"/>
                    <a:pt x="11575671" y="735005"/>
                    <a:pt x="11575671" y="730681"/>
                  </a:cubicBezTo>
                  <a:cubicBezTo>
                    <a:pt x="11593911" y="730681"/>
                    <a:pt x="11614178" y="730681"/>
                    <a:pt x="11632418" y="730681"/>
                  </a:cubicBezTo>
                  <a:cubicBezTo>
                    <a:pt x="11632418" y="719872"/>
                    <a:pt x="11632418" y="711225"/>
                    <a:pt x="11632418" y="700416"/>
                  </a:cubicBezTo>
                  <a:cubicBezTo>
                    <a:pt x="11638498" y="700416"/>
                    <a:pt x="11644578" y="700416"/>
                    <a:pt x="11650658" y="700416"/>
                  </a:cubicBezTo>
                  <a:cubicBezTo>
                    <a:pt x="11650658" y="698254"/>
                    <a:pt x="11650658" y="696093"/>
                    <a:pt x="11650658" y="693931"/>
                  </a:cubicBezTo>
                  <a:cubicBezTo>
                    <a:pt x="11654711" y="693931"/>
                    <a:pt x="11658764" y="693931"/>
                    <a:pt x="11662818" y="693931"/>
                  </a:cubicBezTo>
                  <a:cubicBezTo>
                    <a:pt x="11662818" y="696093"/>
                    <a:pt x="11662818" y="698254"/>
                    <a:pt x="11662818" y="700416"/>
                  </a:cubicBezTo>
                  <a:cubicBezTo>
                    <a:pt x="11668898" y="700416"/>
                    <a:pt x="11672951" y="700416"/>
                    <a:pt x="11679031" y="700416"/>
                  </a:cubicBezTo>
                  <a:cubicBezTo>
                    <a:pt x="11679031" y="715549"/>
                    <a:pt x="11679031" y="732843"/>
                    <a:pt x="11679031" y="750137"/>
                  </a:cubicBezTo>
                  <a:cubicBezTo>
                    <a:pt x="11689164" y="750137"/>
                    <a:pt x="11701326" y="750137"/>
                    <a:pt x="11711459" y="750137"/>
                  </a:cubicBezTo>
                  <a:cubicBezTo>
                    <a:pt x="11711459" y="741490"/>
                    <a:pt x="11711459" y="732843"/>
                    <a:pt x="11711459" y="724196"/>
                  </a:cubicBezTo>
                  <a:cubicBezTo>
                    <a:pt x="11723619" y="724196"/>
                    <a:pt x="11737806" y="724196"/>
                    <a:pt x="11749966" y="724196"/>
                  </a:cubicBezTo>
                  <a:cubicBezTo>
                    <a:pt x="11749966" y="713387"/>
                    <a:pt x="11749966" y="704740"/>
                    <a:pt x="11749966" y="693931"/>
                  </a:cubicBezTo>
                  <a:cubicBezTo>
                    <a:pt x="11766180" y="693931"/>
                    <a:pt x="11782392" y="693931"/>
                    <a:pt x="11798607" y="693931"/>
                  </a:cubicBezTo>
                  <a:cubicBezTo>
                    <a:pt x="11798607" y="693960"/>
                    <a:pt x="11798607" y="695735"/>
                    <a:pt x="11798607" y="805087"/>
                  </a:cubicBezTo>
                  <a:lnTo>
                    <a:pt x="11798607" y="818866"/>
                  </a:lnTo>
                  <a:lnTo>
                    <a:pt x="11864482" y="818866"/>
                  </a:lnTo>
                  <a:lnTo>
                    <a:pt x="11864482" y="924638"/>
                  </a:lnTo>
                  <a:lnTo>
                    <a:pt x="11864482" y="947885"/>
                  </a:lnTo>
                  <a:lnTo>
                    <a:pt x="11879442" y="947885"/>
                  </a:lnTo>
                  <a:cubicBezTo>
                    <a:pt x="11879442" y="947885"/>
                    <a:pt x="11879442" y="947885"/>
                    <a:pt x="11879442" y="946723"/>
                  </a:cubicBezTo>
                  <a:lnTo>
                    <a:pt x="11879442" y="938587"/>
                  </a:lnTo>
                  <a:cubicBezTo>
                    <a:pt x="11879442" y="938587"/>
                    <a:pt x="11879442" y="938587"/>
                    <a:pt x="11924022" y="938587"/>
                  </a:cubicBezTo>
                  <a:cubicBezTo>
                    <a:pt x="11924022" y="938587"/>
                    <a:pt x="11924022" y="938587"/>
                    <a:pt x="11924022" y="959508"/>
                  </a:cubicBezTo>
                  <a:cubicBezTo>
                    <a:pt x="11924022" y="959508"/>
                    <a:pt x="11924022" y="959508"/>
                    <a:pt x="11926250" y="960671"/>
                  </a:cubicBezTo>
                  <a:lnTo>
                    <a:pt x="11941854" y="968807"/>
                  </a:lnTo>
                  <a:cubicBezTo>
                    <a:pt x="11941854" y="968807"/>
                    <a:pt x="11941854" y="968807"/>
                    <a:pt x="11941854" y="999027"/>
                  </a:cubicBezTo>
                  <a:cubicBezTo>
                    <a:pt x="11941854" y="999027"/>
                    <a:pt x="11941854" y="999027"/>
                    <a:pt x="11943247" y="999609"/>
                  </a:cubicBezTo>
                  <a:lnTo>
                    <a:pt x="11952999" y="1003677"/>
                  </a:lnTo>
                  <a:cubicBezTo>
                    <a:pt x="11952999" y="1003677"/>
                    <a:pt x="11952999" y="1003677"/>
                    <a:pt x="11952999" y="1002515"/>
                  </a:cubicBezTo>
                  <a:lnTo>
                    <a:pt x="11952999" y="994378"/>
                  </a:lnTo>
                  <a:cubicBezTo>
                    <a:pt x="11952999" y="994378"/>
                    <a:pt x="11952999" y="994378"/>
                    <a:pt x="11954114" y="994378"/>
                  </a:cubicBezTo>
                  <a:lnTo>
                    <a:pt x="11961915" y="994378"/>
                  </a:lnTo>
                  <a:cubicBezTo>
                    <a:pt x="11961915" y="994378"/>
                    <a:pt x="11961915" y="994378"/>
                    <a:pt x="11961915" y="993506"/>
                  </a:cubicBezTo>
                  <a:lnTo>
                    <a:pt x="11961915" y="987404"/>
                  </a:lnTo>
                  <a:cubicBezTo>
                    <a:pt x="11961915" y="987404"/>
                    <a:pt x="11961915" y="987404"/>
                    <a:pt x="11960800" y="987404"/>
                  </a:cubicBezTo>
                  <a:lnTo>
                    <a:pt x="11952999" y="987404"/>
                  </a:lnTo>
                  <a:cubicBezTo>
                    <a:pt x="11952999" y="987404"/>
                    <a:pt x="11952999" y="987404"/>
                    <a:pt x="11952999" y="986242"/>
                  </a:cubicBezTo>
                  <a:lnTo>
                    <a:pt x="11952999" y="978106"/>
                  </a:lnTo>
                  <a:cubicBezTo>
                    <a:pt x="11952999" y="978106"/>
                    <a:pt x="11952999" y="978106"/>
                    <a:pt x="11954114" y="978106"/>
                  </a:cubicBezTo>
                  <a:lnTo>
                    <a:pt x="11961915" y="978106"/>
                  </a:lnTo>
                  <a:cubicBezTo>
                    <a:pt x="11961915" y="978106"/>
                    <a:pt x="11961915" y="978106"/>
                    <a:pt x="11961915" y="976943"/>
                  </a:cubicBezTo>
                  <a:lnTo>
                    <a:pt x="11961915" y="968807"/>
                  </a:lnTo>
                  <a:cubicBezTo>
                    <a:pt x="11961915" y="968807"/>
                    <a:pt x="11961915" y="968807"/>
                    <a:pt x="11960800" y="968807"/>
                  </a:cubicBezTo>
                  <a:lnTo>
                    <a:pt x="11952999" y="968807"/>
                  </a:lnTo>
                  <a:cubicBezTo>
                    <a:pt x="11952999" y="968807"/>
                    <a:pt x="11952999" y="968807"/>
                    <a:pt x="11952999" y="967645"/>
                  </a:cubicBezTo>
                  <a:lnTo>
                    <a:pt x="11952999" y="959508"/>
                  </a:lnTo>
                  <a:cubicBezTo>
                    <a:pt x="11952999" y="959508"/>
                    <a:pt x="11952999" y="959508"/>
                    <a:pt x="11954114" y="959508"/>
                  </a:cubicBezTo>
                  <a:lnTo>
                    <a:pt x="11961915" y="959508"/>
                  </a:lnTo>
                  <a:cubicBezTo>
                    <a:pt x="11961915" y="959508"/>
                    <a:pt x="11961915" y="959508"/>
                    <a:pt x="11961915" y="958637"/>
                  </a:cubicBezTo>
                  <a:lnTo>
                    <a:pt x="11961915" y="952535"/>
                  </a:lnTo>
                  <a:cubicBezTo>
                    <a:pt x="11961915" y="952535"/>
                    <a:pt x="11961915" y="952535"/>
                    <a:pt x="11960800" y="952535"/>
                  </a:cubicBezTo>
                  <a:lnTo>
                    <a:pt x="11952999" y="952535"/>
                  </a:lnTo>
                  <a:cubicBezTo>
                    <a:pt x="11952999" y="952535"/>
                    <a:pt x="11952999" y="952535"/>
                    <a:pt x="11952999" y="951372"/>
                  </a:cubicBezTo>
                  <a:lnTo>
                    <a:pt x="11952999" y="943236"/>
                  </a:lnTo>
                  <a:cubicBezTo>
                    <a:pt x="11952999" y="943236"/>
                    <a:pt x="11952999" y="943236"/>
                    <a:pt x="11954114" y="943236"/>
                  </a:cubicBezTo>
                  <a:lnTo>
                    <a:pt x="11961915" y="943236"/>
                  </a:lnTo>
                  <a:cubicBezTo>
                    <a:pt x="11961915" y="943236"/>
                    <a:pt x="11961915" y="943236"/>
                    <a:pt x="11961915" y="942074"/>
                  </a:cubicBezTo>
                  <a:lnTo>
                    <a:pt x="11961915" y="933937"/>
                  </a:lnTo>
                  <a:cubicBezTo>
                    <a:pt x="11961915" y="933937"/>
                    <a:pt x="11961915" y="933937"/>
                    <a:pt x="11960800" y="933937"/>
                  </a:cubicBezTo>
                  <a:lnTo>
                    <a:pt x="11952999" y="933937"/>
                  </a:lnTo>
                  <a:cubicBezTo>
                    <a:pt x="11952999" y="933937"/>
                    <a:pt x="11952999" y="933937"/>
                    <a:pt x="11952999" y="933066"/>
                  </a:cubicBezTo>
                  <a:lnTo>
                    <a:pt x="11952999" y="926963"/>
                  </a:lnTo>
                  <a:cubicBezTo>
                    <a:pt x="11952999" y="926963"/>
                    <a:pt x="11952999" y="926963"/>
                    <a:pt x="11954114" y="926963"/>
                  </a:cubicBezTo>
                  <a:lnTo>
                    <a:pt x="11961915" y="926963"/>
                  </a:lnTo>
                  <a:cubicBezTo>
                    <a:pt x="11961915" y="926963"/>
                    <a:pt x="11961915" y="926963"/>
                    <a:pt x="11961915" y="925801"/>
                  </a:cubicBezTo>
                  <a:lnTo>
                    <a:pt x="11961915" y="917665"/>
                  </a:lnTo>
                  <a:cubicBezTo>
                    <a:pt x="11961915" y="917665"/>
                    <a:pt x="11961915" y="917665"/>
                    <a:pt x="11960800" y="917665"/>
                  </a:cubicBezTo>
                  <a:lnTo>
                    <a:pt x="11952999" y="917665"/>
                  </a:lnTo>
                  <a:cubicBezTo>
                    <a:pt x="11952999" y="917665"/>
                    <a:pt x="11952999" y="917665"/>
                    <a:pt x="11952999" y="916503"/>
                  </a:cubicBezTo>
                  <a:lnTo>
                    <a:pt x="11952999" y="908366"/>
                  </a:lnTo>
                  <a:cubicBezTo>
                    <a:pt x="11952999" y="908366"/>
                    <a:pt x="11952999" y="908366"/>
                    <a:pt x="11954114" y="908366"/>
                  </a:cubicBezTo>
                  <a:lnTo>
                    <a:pt x="11961915" y="908366"/>
                  </a:lnTo>
                  <a:cubicBezTo>
                    <a:pt x="11961915" y="908366"/>
                    <a:pt x="11961915" y="908366"/>
                    <a:pt x="11961915" y="907204"/>
                  </a:cubicBezTo>
                  <a:lnTo>
                    <a:pt x="11961915" y="899068"/>
                  </a:lnTo>
                  <a:cubicBezTo>
                    <a:pt x="11961915" y="899068"/>
                    <a:pt x="11961915" y="899068"/>
                    <a:pt x="11960800" y="899068"/>
                  </a:cubicBezTo>
                  <a:lnTo>
                    <a:pt x="11952999" y="899068"/>
                  </a:lnTo>
                  <a:cubicBezTo>
                    <a:pt x="11952999" y="899068"/>
                    <a:pt x="11952999" y="899068"/>
                    <a:pt x="11952999" y="898196"/>
                  </a:cubicBezTo>
                  <a:lnTo>
                    <a:pt x="11952999" y="892094"/>
                  </a:lnTo>
                  <a:cubicBezTo>
                    <a:pt x="11952999" y="892094"/>
                    <a:pt x="11952999" y="892094"/>
                    <a:pt x="11954114" y="892094"/>
                  </a:cubicBezTo>
                  <a:lnTo>
                    <a:pt x="11961915" y="892094"/>
                  </a:lnTo>
                  <a:cubicBezTo>
                    <a:pt x="11961915" y="892094"/>
                    <a:pt x="11961915" y="892094"/>
                    <a:pt x="11961915" y="890931"/>
                  </a:cubicBezTo>
                  <a:lnTo>
                    <a:pt x="11961915" y="882795"/>
                  </a:lnTo>
                  <a:cubicBezTo>
                    <a:pt x="11961915" y="882795"/>
                    <a:pt x="11961915" y="882795"/>
                    <a:pt x="11960800" y="882795"/>
                  </a:cubicBezTo>
                  <a:lnTo>
                    <a:pt x="11952999" y="882795"/>
                  </a:lnTo>
                  <a:cubicBezTo>
                    <a:pt x="11952999" y="882795"/>
                    <a:pt x="11952999" y="882795"/>
                    <a:pt x="11952999" y="881633"/>
                  </a:cubicBezTo>
                  <a:lnTo>
                    <a:pt x="11952999" y="873496"/>
                  </a:lnTo>
                  <a:cubicBezTo>
                    <a:pt x="11952999" y="873496"/>
                    <a:pt x="11952999" y="873496"/>
                    <a:pt x="11954114" y="873496"/>
                  </a:cubicBezTo>
                  <a:lnTo>
                    <a:pt x="11961915" y="873496"/>
                  </a:lnTo>
                  <a:cubicBezTo>
                    <a:pt x="11961915" y="873496"/>
                    <a:pt x="11961915" y="873496"/>
                    <a:pt x="11961915" y="872625"/>
                  </a:cubicBezTo>
                  <a:lnTo>
                    <a:pt x="11961915" y="866523"/>
                  </a:lnTo>
                  <a:cubicBezTo>
                    <a:pt x="11961915" y="866523"/>
                    <a:pt x="11961915" y="866523"/>
                    <a:pt x="11960800" y="866523"/>
                  </a:cubicBezTo>
                  <a:lnTo>
                    <a:pt x="11952999" y="866523"/>
                  </a:lnTo>
                  <a:cubicBezTo>
                    <a:pt x="11952999" y="866523"/>
                    <a:pt x="11952999" y="866523"/>
                    <a:pt x="11952999" y="865360"/>
                  </a:cubicBezTo>
                  <a:lnTo>
                    <a:pt x="11952999" y="857224"/>
                  </a:lnTo>
                  <a:cubicBezTo>
                    <a:pt x="11952999" y="857224"/>
                    <a:pt x="11952999" y="857224"/>
                    <a:pt x="11954114" y="857224"/>
                  </a:cubicBezTo>
                  <a:lnTo>
                    <a:pt x="11961915" y="857224"/>
                  </a:lnTo>
                  <a:cubicBezTo>
                    <a:pt x="11961915" y="857224"/>
                    <a:pt x="11961915" y="857224"/>
                    <a:pt x="11961915" y="856062"/>
                  </a:cubicBezTo>
                  <a:lnTo>
                    <a:pt x="11961915" y="847925"/>
                  </a:lnTo>
                  <a:cubicBezTo>
                    <a:pt x="11961915" y="847925"/>
                    <a:pt x="11961915" y="847925"/>
                    <a:pt x="11960800" y="847925"/>
                  </a:cubicBezTo>
                  <a:lnTo>
                    <a:pt x="11952999" y="847925"/>
                  </a:lnTo>
                  <a:cubicBezTo>
                    <a:pt x="11952999" y="847925"/>
                    <a:pt x="11952999" y="847925"/>
                    <a:pt x="11952999" y="846763"/>
                  </a:cubicBezTo>
                  <a:lnTo>
                    <a:pt x="11952999" y="838627"/>
                  </a:lnTo>
                  <a:cubicBezTo>
                    <a:pt x="11952999" y="838627"/>
                    <a:pt x="11952999" y="838627"/>
                    <a:pt x="11954114" y="838627"/>
                  </a:cubicBezTo>
                  <a:lnTo>
                    <a:pt x="11961915" y="838627"/>
                  </a:lnTo>
                  <a:cubicBezTo>
                    <a:pt x="11961915" y="838627"/>
                    <a:pt x="11961915" y="838627"/>
                    <a:pt x="11961915" y="837755"/>
                  </a:cubicBezTo>
                  <a:lnTo>
                    <a:pt x="11961915" y="831653"/>
                  </a:lnTo>
                  <a:cubicBezTo>
                    <a:pt x="11961915" y="831653"/>
                    <a:pt x="11961915" y="831653"/>
                    <a:pt x="11960800" y="831653"/>
                  </a:cubicBezTo>
                  <a:lnTo>
                    <a:pt x="11952999" y="831653"/>
                  </a:lnTo>
                  <a:cubicBezTo>
                    <a:pt x="11952999" y="831653"/>
                    <a:pt x="11952999" y="831653"/>
                    <a:pt x="11952999" y="830491"/>
                  </a:cubicBezTo>
                  <a:lnTo>
                    <a:pt x="11952999" y="822354"/>
                  </a:lnTo>
                  <a:cubicBezTo>
                    <a:pt x="11952999" y="822354"/>
                    <a:pt x="11952999" y="822354"/>
                    <a:pt x="11954114" y="822354"/>
                  </a:cubicBezTo>
                  <a:lnTo>
                    <a:pt x="11961915" y="822354"/>
                  </a:lnTo>
                  <a:cubicBezTo>
                    <a:pt x="11961915" y="822354"/>
                    <a:pt x="11961915" y="822354"/>
                    <a:pt x="11961915" y="821192"/>
                  </a:cubicBezTo>
                  <a:lnTo>
                    <a:pt x="11961915" y="813056"/>
                  </a:lnTo>
                  <a:cubicBezTo>
                    <a:pt x="11961915" y="813056"/>
                    <a:pt x="11961915" y="813056"/>
                    <a:pt x="11960800" y="813056"/>
                  </a:cubicBezTo>
                  <a:lnTo>
                    <a:pt x="11952999" y="813056"/>
                  </a:lnTo>
                  <a:cubicBezTo>
                    <a:pt x="11952999" y="813056"/>
                    <a:pt x="11952999" y="813056"/>
                    <a:pt x="11952999" y="811893"/>
                  </a:cubicBezTo>
                  <a:lnTo>
                    <a:pt x="11952999" y="803757"/>
                  </a:lnTo>
                  <a:cubicBezTo>
                    <a:pt x="11952999" y="803757"/>
                    <a:pt x="11952999" y="803757"/>
                    <a:pt x="11954114" y="803757"/>
                  </a:cubicBezTo>
                  <a:lnTo>
                    <a:pt x="11961915" y="803757"/>
                  </a:lnTo>
                  <a:cubicBezTo>
                    <a:pt x="11961915" y="803757"/>
                    <a:pt x="11961915" y="803757"/>
                    <a:pt x="11961915" y="802885"/>
                  </a:cubicBezTo>
                  <a:lnTo>
                    <a:pt x="11961915" y="796783"/>
                  </a:lnTo>
                  <a:cubicBezTo>
                    <a:pt x="11961915" y="796783"/>
                    <a:pt x="11961915" y="796783"/>
                    <a:pt x="11960800" y="796783"/>
                  </a:cubicBezTo>
                  <a:lnTo>
                    <a:pt x="11952999" y="796783"/>
                  </a:lnTo>
                  <a:cubicBezTo>
                    <a:pt x="11952999" y="796783"/>
                    <a:pt x="11952999" y="796783"/>
                    <a:pt x="11952999" y="795621"/>
                  </a:cubicBezTo>
                  <a:lnTo>
                    <a:pt x="11952999" y="787484"/>
                  </a:lnTo>
                  <a:cubicBezTo>
                    <a:pt x="11952999" y="787484"/>
                    <a:pt x="11952999" y="787484"/>
                    <a:pt x="11954114" y="787484"/>
                  </a:cubicBezTo>
                  <a:lnTo>
                    <a:pt x="11961915" y="787484"/>
                  </a:lnTo>
                  <a:cubicBezTo>
                    <a:pt x="11961915" y="787484"/>
                    <a:pt x="11961915" y="787484"/>
                    <a:pt x="11960800" y="785741"/>
                  </a:cubicBezTo>
                  <a:lnTo>
                    <a:pt x="11952999" y="773537"/>
                  </a:lnTo>
                  <a:cubicBezTo>
                    <a:pt x="11952999" y="773537"/>
                    <a:pt x="11952999" y="773537"/>
                    <a:pt x="11952999" y="736342"/>
                  </a:cubicBezTo>
                  <a:cubicBezTo>
                    <a:pt x="11952999" y="736342"/>
                    <a:pt x="11952999" y="736342"/>
                    <a:pt x="12102343" y="736342"/>
                  </a:cubicBezTo>
                  <a:cubicBezTo>
                    <a:pt x="12102343" y="736342"/>
                    <a:pt x="12102343" y="736342"/>
                    <a:pt x="12115716" y="757264"/>
                  </a:cubicBezTo>
                  <a:cubicBezTo>
                    <a:pt x="12115716" y="757264"/>
                    <a:pt x="12115716" y="757264"/>
                    <a:pt x="12115716" y="803757"/>
                  </a:cubicBezTo>
                  <a:cubicBezTo>
                    <a:pt x="12115716" y="803757"/>
                    <a:pt x="12115716" y="803757"/>
                    <a:pt x="12114602" y="803757"/>
                  </a:cubicBezTo>
                  <a:lnTo>
                    <a:pt x="12106800" y="803757"/>
                  </a:lnTo>
                  <a:cubicBezTo>
                    <a:pt x="12106800" y="803757"/>
                    <a:pt x="12106800" y="803757"/>
                    <a:pt x="12106800" y="804919"/>
                  </a:cubicBezTo>
                  <a:lnTo>
                    <a:pt x="12106800" y="813056"/>
                  </a:lnTo>
                  <a:cubicBezTo>
                    <a:pt x="12106800" y="813056"/>
                    <a:pt x="12106800" y="813056"/>
                    <a:pt x="12107915" y="813056"/>
                  </a:cubicBezTo>
                  <a:lnTo>
                    <a:pt x="12115716" y="813056"/>
                  </a:lnTo>
                  <a:cubicBezTo>
                    <a:pt x="12115716" y="813056"/>
                    <a:pt x="12115716" y="813056"/>
                    <a:pt x="12115716" y="814218"/>
                  </a:cubicBezTo>
                  <a:lnTo>
                    <a:pt x="12115716" y="822354"/>
                  </a:lnTo>
                  <a:cubicBezTo>
                    <a:pt x="12115716" y="822354"/>
                    <a:pt x="12115716" y="822354"/>
                    <a:pt x="12114602" y="822354"/>
                  </a:cubicBezTo>
                  <a:lnTo>
                    <a:pt x="12106800" y="822354"/>
                  </a:lnTo>
                  <a:cubicBezTo>
                    <a:pt x="12106800" y="822354"/>
                    <a:pt x="12106800" y="822354"/>
                    <a:pt x="12106800" y="823516"/>
                  </a:cubicBezTo>
                  <a:lnTo>
                    <a:pt x="12106800" y="831653"/>
                  </a:lnTo>
                  <a:cubicBezTo>
                    <a:pt x="12106800" y="831653"/>
                    <a:pt x="12106800" y="831653"/>
                    <a:pt x="12107915" y="831653"/>
                  </a:cubicBezTo>
                  <a:lnTo>
                    <a:pt x="12115716" y="831653"/>
                  </a:lnTo>
                  <a:cubicBezTo>
                    <a:pt x="12115716" y="831653"/>
                    <a:pt x="12115716" y="831653"/>
                    <a:pt x="12115716" y="832525"/>
                  </a:cubicBezTo>
                  <a:lnTo>
                    <a:pt x="12115716" y="838627"/>
                  </a:lnTo>
                  <a:cubicBezTo>
                    <a:pt x="12115716" y="838627"/>
                    <a:pt x="12115716" y="838627"/>
                    <a:pt x="12114602" y="838627"/>
                  </a:cubicBezTo>
                  <a:lnTo>
                    <a:pt x="12106800" y="838627"/>
                  </a:lnTo>
                  <a:cubicBezTo>
                    <a:pt x="12106800" y="838627"/>
                    <a:pt x="12106800" y="838627"/>
                    <a:pt x="12106800" y="839789"/>
                  </a:cubicBezTo>
                  <a:lnTo>
                    <a:pt x="12106800" y="847925"/>
                  </a:lnTo>
                  <a:cubicBezTo>
                    <a:pt x="12106800" y="847925"/>
                    <a:pt x="12106800" y="847925"/>
                    <a:pt x="12107915" y="847925"/>
                  </a:cubicBezTo>
                  <a:lnTo>
                    <a:pt x="12115716" y="847925"/>
                  </a:lnTo>
                  <a:cubicBezTo>
                    <a:pt x="12115716" y="847925"/>
                    <a:pt x="12115716" y="847925"/>
                    <a:pt x="12115716" y="849088"/>
                  </a:cubicBezTo>
                  <a:lnTo>
                    <a:pt x="12115716" y="857224"/>
                  </a:lnTo>
                  <a:cubicBezTo>
                    <a:pt x="12115716" y="857224"/>
                    <a:pt x="12115716" y="857224"/>
                    <a:pt x="12114602" y="857224"/>
                  </a:cubicBezTo>
                  <a:lnTo>
                    <a:pt x="12106800" y="857224"/>
                  </a:lnTo>
                  <a:cubicBezTo>
                    <a:pt x="12106800" y="857224"/>
                    <a:pt x="12106800" y="857224"/>
                    <a:pt x="12106800" y="858386"/>
                  </a:cubicBezTo>
                  <a:lnTo>
                    <a:pt x="12106800" y="866523"/>
                  </a:lnTo>
                  <a:cubicBezTo>
                    <a:pt x="12106800" y="866523"/>
                    <a:pt x="12106800" y="866523"/>
                    <a:pt x="12107915" y="866523"/>
                  </a:cubicBezTo>
                  <a:lnTo>
                    <a:pt x="12115716" y="866523"/>
                  </a:lnTo>
                  <a:cubicBezTo>
                    <a:pt x="12115716" y="866523"/>
                    <a:pt x="12115716" y="866523"/>
                    <a:pt x="12115716" y="867394"/>
                  </a:cubicBezTo>
                  <a:lnTo>
                    <a:pt x="12115716" y="873496"/>
                  </a:lnTo>
                  <a:cubicBezTo>
                    <a:pt x="12115716" y="873496"/>
                    <a:pt x="12115716" y="873496"/>
                    <a:pt x="12114602" y="873496"/>
                  </a:cubicBezTo>
                  <a:lnTo>
                    <a:pt x="12106800" y="873496"/>
                  </a:lnTo>
                  <a:cubicBezTo>
                    <a:pt x="12106800" y="873496"/>
                    <a:pt x="12106800" y="873496"/>
                    <a:pt x="12106800" y="874659"/>
                  </a:cubicBezTo>
                  <a:lnTo>
                    <a:pt x="12106800" y="882795"/>
                  </a:lnTo>
                  <a:cubicBezTo>
                    <a:pt x="12106800" y="882795"/>
                    <a:pt x="12106800" y="882795"/>
                    <a:pt x="12107915" y="882795"/>
                  </a:cubicBezTo>
                  <a:lnTo>
                    <a:pt x="12115716" y="882795"/>
                  </a:lnTo>
                  <a:cubicBezTo>
                    <a:pt x="12115716" y="882795"/>
                    <a:pt x="12115716" y="882795"/>
                    <a:pt x="12115716" y="883957"/>
                  </a:cubicBezTo>
                  <a:lnTo>
                    <a:pt x="12115716" y="892094"/>
                  </a:lnTo>
                  <a:cubicBezTo>
                    <a:pt x="12115716" y="892094"/>
                    <a:pt x="12115716" y="892094"/>
                    <a:pt x="12114602" y="892094"/>
                  </a:cubicBezTo>
                  <a:lnTo>
                    <a:pt x="12106800" y="892094"/>
                  </a:lnTo>
                  <a:cubicBezTo>
                    <a:pt x="12106800" y="892094"/>
                    <a:pt x="12106800" y="892094"/>
                    <a:pt x="12106800" y="892965"/>
                  </a:cubicBezTo>
                  <a:lnTo>
                    <a:pt x="12106800" y="899068"/>
                  </a:lnTo>
                  <a:cubicBezTo>
                    <a:pt x="12106800" y="899068"/>
                    <a:pt x="12106800" y="899068"/>
                    <a:pt x="12107915" y="899068"/>
                  </a:cubicBezTo>
                  <a:lnTo>
                    <a:pt x="12115716" y="899068"/>
                  </a:lnTo>
                  <a:cubicBezTo>
                    <a:pt x="12115716" y="899068"/>
                    <a:pt x="12115716" y="899068"/>
                    <a:pt x="12115716" y="900230"/>
                  </a:cubicBezTo>
                  <a:lnTo>
                    <a:pt x="12115716" y="908366"/>
                  </a:lnTo>
                  <a:cubicBezTo>
                    <a:pt x="12115716" y="908366"/>
                    <a:pt x="12115716" y="908366"/>
                    <a:pt x="12114602" y="908366"/>
                  </a:cubicBezTo>
                  <a:lnTo>
                    <a:pt x="12106800" y="908366"/>
                  </a:lnTo>
                  <a:cubicBezTo>
                    <a:pt x="12106800" y="908366"/>
                    <a:pt x="12106800" y="908366"/>
                    <a:pt x="12106800" y="909528"/>
                  </a:cubicBezTo>
                  <a:lnTo>
                    <a:pt x="12106800" y="917665"/>
                  </a:lnTo>
                  <a:cubicBezTo>
                    <a:pt x="12106800" y="917665"/>
                    <a:pt x="12106800" y="917665"/>
                    <a:pt x="12107915" y="917665"/>
                  </a:cubicBezTo>
                  <a:lnTo>
                    <a:pt x="12115716" y="917665"/>
                  </a:lnTo>
                  <a:cubicBezTo>
                    <a:pt x="12115716" y="917665"/>
                    <a:pt x="12115716" y="917665"/>
                    <a:pt x="12115716" y="918827"/>
                  </a:cubicBezTo>
                  <a:lnTo>
                    <a:pt x="12115716" y="926963"/>
                  </a:lnTo>
                  <a:cubicBezTo>
                    <a:pt x="12115716" y="926963"/>
                    <a:pt x="12115716" y="926963"/>
                    <a:pt x="12114602" y="926963"/>
                  </a:cubicBezTo>
                  <a:lnTo>
                    <a:pt x="12106800" y="926963"/>
                  </a:lnTo>
                  <a:cubicBezTo>
                    <a:pt x="12106800" y="926963"/>
                    <a:pt x="12106800" y="926963"/>
                    <a:pt x="12106800" y="927835"/>
                  </a:cubicBezTo>
                  <a:lnTo>
                    <a:pt x="12106800" y="933937"/>
                  </a:lnTo>
                  <a:cubicBezTo>
                    <a:pt x="12106800" y="933937"/>
                    <a:pt x="12106800" y="933937"/>
                    <a:pt x="12107915" y="933937"/>
                  </a:cubicBezTo>
                  <a:lnTo>
                    <a:pt x="12115716" y="933937"/>
                  </a:lnTo>
                  <a:cubicBezTo>
                    <a:pt x="12115716" y="933937"/>
                    <a:pt x="12115716" y="933937"/>
                    <a:pt x="12115716" y="935100"/>
                  </a:cubicBezTo>
                  <a:lnTo>
                    <a:pt x="12115716" y="943236"/>
                  </a:lnTo>
                  <a:cubicBezTo>
                    <a:pt x="12115716" y="943236"/>
                    <a:pt x="12115716" y="943236"/>
                    <a:pt x="12114602" y="943236"/>
                  </a:cubicBezTo>
                  <a:lnTo>
                    <a:pt x="12106800" y="943236"/>
                  </a:lnTo>
                  <a:cubicBezTo>
                    <a:pt x="12106800" y="943236"/>
                    <a:pt x="12106800" y="943236"/>
                    <a:pt x="12106800" y="944398"/>
                  </a:cubicBezTo>
                  <a:lnTo>
                    <a:pt x="12106800" y="952535"/>
                  </a:lnTo>
                  <a:cubicBezTo>
                    <a:pt x="12106800" y="952535"/>
                    <a:pt x="12106800" y="952535"/>
                    <a:pt x="12107915" y="952535"/>
                  </a:cubicBezTo>
                  <a:lnTo>
                    <a:pt x="12115716" y="952535"/>
                  </a:lnTo>
                  <a:cubicBezTo>
                    <a:pt x="12115716" y="952535"/>
                    <a:pt x="12115716" y="952535"/>
                    <a:pt x="12115716" y="953406"/>
                  </a:cubicBezTo>
                  <a:lnTo>
                    <a:pt x="12115716" y="959508"/>
                  </a:lnTo>
                  <a:cubicBezTo>
                    <a:pt x="12115716" y="959508"/>
                    <a:pt x="12115716" y="959508"/>
                    <a:pt x="12114602" y="959508"/>
                  </a:cubicBezTo>
                  <a:lnTo>
                    <a:pt x="12106800" y="959508"/>
                  </a:lnTo>
                  <a:cubicBezTo>
                    <a:pt x="12106800" y="959508"/>
                    <a:pt x="12106800" y="959508"/>
                    <a:pt x="12106800" y="960671"/>
                  </a:cubicBezTo>
                  <a:lnTo>
                    <a:pt x="12106800" y="968807"/>
                  </a:lnTo>
                  <a:cubicBezTo>
                    <a:pt x="12106800" y="968807"/>
                    <a:pt x="12106800" y="968807"/>
                    <a:pt x="12107915" y="968807"/>
                  </a:cubicBezTo>
                  <a:lnTo>
                    <a:pt x="12115716" y="968807"/>
                  </a:lnTo>
                  <a:cubicBezTo>
                    <a:pt x="12115716" y="968807"/>
                    <a:pt x="12115716" y="968807"/>
                    <a:pt x="12115716" y="969969"/>
                  </a:cubicBezTo>
                  <a:lnTo>
                    <a:pt x="12115716" y="978106"/>
                  </a:lnTo>
                  <a:cubicBezTo>
                    <a:pt x="12115716" y="978106"/>
                    <a:pt x="12115716" y="978106"/>
                    <a:pt x="12114602" y="978106"/>
                  </a:cubicBezTo>
                  <a:lnTo>
                    <a:pt x="12106800" y="978106"/>
                  </a:lnTo>
                  <a:cubicBezTo>
                    <a:pt x="12106800" y="978106"/>
                    <a:pt x="12106800" y="978106"/>
                    <a:pt x="12106800" y="979268"/>
                  </a:cubicBezTo>
                  <a:lnTo>
                    <a:pt x="12106800" y="987404"/>
                  </a:lnTo>
                  <a:cubicBezTo>
                    <a:pt x="12106800" y="987404"/>
                    <a:pt x="12106800" y="987404"/>
                    <a:pt x="12107915" y="987404"/>
                  </a:cubicBezTo>
                  <a:lnTo>
                    <a:pt x="12115716" y="987404"/>
                  </a:lnTo>
                  <a:cubicBezTo>
                    <a:pt x="12115716" y="987404"/>
                    <a:pt x="12115716" y="987404"/>
                    <a:pt x="12115716" y="988276"/>
                  </a:cubicBezTo>
                  <a:lnTo>
                    <a:pt x="12115716" y="994378"/>
                  </a:lnTo>
                  <a:cubicBezTo>
                    <a:pt x="12115716" y="994378"/>
                    <a:pt x="12115716" y="994378"/>
                    <a:pt x="12114602" y="994378"/>
                  </a:cubicBezTo>
                  <a:lnTo>
                    <a:pt x="12106800" y="994378"/>
                  </a:lnTo>
                  <a:cubicBezTo>
                    <a:pt x="12106800" y="994378"/>
                    <a:pt x="12106800" y="994378"/>
                    <a:pt x="12106800" y="995540"/>
                  </a:cubicBezTo>
                  <a:lnTo>
                    <a:pt x="12106800" y="1003677"/>
                  </a:lnTo>
                  <a:cubicBezTo>
                    <a:pt x="12106800" y="1003677"/>
                    <a:pt x="12106800" y="1003677"/>
                    <a:pt x="12131319" y="1024599"/>
                  </a:cubicBezTo>
                  <a:cubicBezTo>
                    <a:pt x="12131319" y="1029248"/>
                    <a:pt x="12131319" y="1029248"/>
                    <a:pt x="12130206" y="1029248"/>
                  </a:cubicBezTo>
                  <a:lnTo>
                    <a:pt x="12122403" y="1029248"/>
                  </a:lnTo>
                  <a:cubicBezTo>
                    <a:pt x="12122403" y="1029248"/>
                    <a:pt x="12122403" y="1029248"/>
                    <a:pt x="12122403" y="1040036"/>
                  </a:cubicBezTo>
                  <a:lnTo>
                    <a:pt x="12122403" y="1046874"/>
                  </a:lnTo>
                  <a:lnTo>
                    <a:pt x="12131319" y="1046874"/>
                  </a:lnTo>
                  <a:lnTo>
                    <a:pt x="12131319" y="1043196"/>
                  </a:lnTo>
                  <a:cubicBezTo>
                    <a:pt x="12131319" y="1043196"/>
                    <a:pt x="12131319" y="1043196"/>
                    <a:pt x="12132434" y="1042615"/>
                  </a:cubicBezTo>
                  <a:lnTo>
                    <a:pt x="12140235" y="1038547"/>
                  </a:lnTo>
                  <a:cubicBezTo>
                    <a:pt x="12140235" y="1038547"/>
                    <a:pt x="12140235" y="1038547"/>
                    <a:pt x="12142186" y="1038547"/>
                  </a:cubicBezTo>
                  <a:lnTo>
                    <a:pt x="12155839" y="1038547"/>
                  </a:lnTo>
                  <a:cubicBezTo>
                    <a:pt x="12155839" y="1038547"/>
                    <a:pt x="12155839" y="1038547"/>
                    <a:pt x="12155839" y="1039709"/>
                  </a:cubicBezTo>
                  <a:lnTo>
                    <a:pt x="12155839" y="1046874"/>
                  </a:lnTo>
                  <a:lnTo>
                    <a:pt x="12192000" y="1046874"/>
                  </a:lnTo>
                  <a:lnTo>
                    <a:pt x="12192000" y="1070905"/>
                  </a:lnTo>
                  <a:lnTo>
                    <a:pt x="12192000" y="1121663"/>
                  </a:lnTo>
                  <a:lnTo>
                    <a:pt x="12192000" y="1608850"/>
                  </a:lnTo>
                  <a:lnTo>
                    <a:pt x="0" y="1608850"/>
                  </a:lnTo>
                  <a:lnTo>
                    <a:pt x="0" y="1046874"/>
                  </a:lnTo>
                  <a:lnTo>
                    <a:pt x="65773" y="1046874"/>
                  </a:lnTo>
                  <a:lnTo>
                    <a:pt x="82231" y="1045519"/>
                  </a:lnTo>
                  <a:cubicBezTo>
                    <a:pt x="82231" y="1033896"/>
                    <a:pt x="82231" y="1024598"/>
                    <a:pt x="82231" y="1012974"/>
                  </a:cubicBezTo>
                  <a:cubicBezTo>
                    <a:pt x="97834" y="1012974"/>
                    <a:pt x="113436" y="1012974"/>
                    <a:pt x="126811" y="1012974"/>
                  </a:cubicBezTo>
                  <a:cubicBezTo>
                    <a:pt x="126811" y="1006000"/>
                    <a:pt x="126811" y="1001351"/>
                    <a:pt x="126811" y="994377"/>
                  </a:cubicBezTo>
                  <a:cubicBezTo>
                    <a:pt x="158018" y="994377"/>
                    <a:pt x="189224" y="994377"/>
                    <a:pt x="220430" y="994377"/>
                  </a:cubicBezTo>
                  <a:cubicBezTo>
                    <a:pt x="220430" y="999026"/>
                    <a:pt x="220430" y="1001351"/>
                    <a:pt x="220430" y="1006000"/>
                  </a:cubicBezTo>
                  <a:cubicBezTo>
                    <a:pt x="240491" y="1006000"/>
                    <a:pt x="260552" y="1006000"/>
                    <a:pt x="280612" y="1006000"/>
                  </a:cubicBezTo>
                  <a:cubicBezTo>
                    <a:pt x="280612" y="1008325"/>
                    <a:pt x="280612" y="1010650"/>
                    <a:pt x="280612" y="1012974"/>
                  </a:cubicBezTo>
                  <a:cubicBezTo>
                    <a:pt x="285071" y="1012974"/>
                    <a:pt x="291758" y="1012974"/>
                    <a:pt x="298444" y="1012974"/>
                  </a:cubicBezTo>
                  <a:cubicBezTo>
                    <a:pt x="298444" y="1015299"/>
                    <a:pt x="298444" y="1017624"/>
                    <a:pt x="298444" y="1019948"/>
                  </a:cubicBezTo>
                  <a:cubicBezTo>
                    <a:pt x="302903" y="1019948"/>
                    <a:pt x="309590" y="1019948"/>
                    <a:pt x="314048" y="1019948"/>
                  </a:cubicBezTo>
                  <a:cubicBezTo>
                    <a:pt x="314048" y="985079"/>
                    <a:pt x="314048" y="950209"/>
                    <a:pt x="314048" y="915339"/>
                  </a:cubicBezTo>
                  <a:cubicBezTo>
                    <a:pt x="329651" y="910690"/>
                    <a:pt x="345255" y="906041"/>
                    <a:pt x="360858" y="901391"/>
                  </a:cubicBezTo>
                  <a:cubicBezTo>
                    <a:pt x="389835" y="901391"/>
                    <a:pt x="418812" y="901391"/>
                    <a:pt x="447789" y="901391"/>
                  </a:cubicBezTo>
                  <a:cubicBezTo>
                    <a:pt x="447789" y="845600"/>
                    <a:pt x="447789" y="789808"/>
                    <a:pt x="447789" y="734017"/>
                  </a:cubicBezTo>
                  <a:cubicBezTo>
                    <a:pt x="454476" y="729367"/>
                    <a:pt x="463392" y="727043"/>
                    <a:pt x="472308" y="722393"/>
                  </a:cubicBezTo>
                  <a:cubicBezTo>
                    <a:pt x="507972" y="717744"/>
                    <a:pt x="543636" y="710770"/>
                    <a:pt x="579301" y="703796"/>
                  </a:cubicBezTo>
                  <a:cubicBezTo>
                    <a:pt x="592675" y="708445"/>
                    <a:pt x="603820" y="713095"/>
                    <a:pt x="617194" y="715419"/>
                  </a:cubicBezTo>
                  <a:cubicBezTo>
                    <a:pt x="619423" y="717744"/>
                    <a:pt x="621652" y="720069"/>
                    <a:pt x="623881" y="722393"/>
                  </a:cubicBezTo>
                  <a:cubicBezTo>
                    <a:pt x="623881" y="827002"/>
                    <a:pt x="623881" y="931612"/>
                    <a:pt x="623881" y="1033896"/>
                  </a:cubicBezTo>
                  <a:cubicBezTo>
                    <a:pt x="628339" y="1033896"/>
                    <a:pt x="632796" y="1033896"/>
                    <a:pt x="639484" y="1033896"/>
                  </a:cubicBezTo>
                  <a:cubicBezTo>
                    <a:pt x="639484" y="992053"/>
                    <a:pt x="639484" y="950209"/>
                    <a:pt x="639484" y="908365"/>
                  </a:cubicBezTo>
                  <a:cubicBezTo>
                    <a:pt x="643942" y="908365"/>
                    <a:pt x="648400" y="908365"/>
                    <a:pt x="652858" y="908365"/>
                  </a:cubicBezTo>
                  <a:cubicBezTo>
                    <a:pt x="652858" y="903716"/>
                    <a:pt x="652858" y="901391"/>
                    <a:pt x="652858" y="896742"/>
                  </a:cubicBezTo>
                  <a:cubicBezTo>
                    <a:pt x="657316" y="894417"/>
                    <a:pt x="661774" y="892093"/>
                    <a:pt x="666232" y="889768"/>
                  </a:cubicBezTo>
                  <a:lnTo>
                    <a:pt x="677377" y="889768"/>
                  </a:lnTo>
                  <a:cubicBezTo>
                    <a:pt x="677377" y="885119"/>
                    <a:pt x="677377" y="882794"/>
                    <a:pt x="677377" y="878145"/>
                  </a:cubicBezTo>
                  <a:cubicBezTo>
                    <a:pt x="679606" y="875820"/>
                    <a:pt x="684064" y="873495"/>
                    <a:pt x="686293" y="871171"/>
                  </a:cubicBezTo>
                  <a:cubicBezTo>
                    <a:pt x="692981" y="871171"/>
                    <a:pt x="701896" y="871171"/>
                    <a:pt x="708584" y="871171"/>
                  </a:cubicBezTo>
                  <a:cubicBezTo>
                    <a:pt x="708584" y="882794"/>
                    <a:pt x="708584" y="896742"/>
                    <a:pt x="708584" y="908365"/>
                  </a:cubicBezTo>
                  <a:cubicBezTo>
                    <a:pt x="724187" y="908365"/>
                    <a:pt x="739790" y="908365"/>
                    <a:pt x="755393" y="908365"/>
                  </a:cubicBezTo>
                  <a:cubicBezTo>
                    <a:pt x="755393" y="952534"/>
                    <a:pt x="755393" y="994377"/>
                    <a:pt x="755393" y="1038546"/>
                  </a:cubicBezTo>
                  <a:cubicBezTo>
                    <a:pt x="762080" y="1038546"/>
                    <a:pt x="768767" y="1038546"/>
                    <a:pt x="773225" y="1038546"/>
                  </a:cubicBezTo>
                  <a:cubicBezTo>
                    <a:pt x="779912" y="1036221"/>
                    <a:pt x="784370" y="1033896"/>
                    <a:pt x="791057" y="1031572"/>
                  </a:cubicBezTo>
                  <a:cubicBezTo>
                    <a:pt x="791057" y="1026922"/>
                    <a:pt x="791057" y="1024598"/>
                    <a:pt x="791057" y="1022273"/>
                  </a:cubicBezTo>
                  <a:cubicBezTo>
                    <a:pt x="788828" y="1022273"/>
                    <a:pt x="786599" y="1019948"/>
                    <a:pt x="784370" y="1019948"/>
                  </a:cubicBezTo>
                  <a:cubicBezTo>
                    <a:pt x="784370" y="1017624"/>
                    <a:pt x="784370" y="1015299"/>
                    <a:pt x="784370" y="1012974"/>
                  </a:cubicBezTo>
                  <a:cubicBezTo>
                    <a:pt x="786599" y="1010650"/>
                    <a:pt x="788828" y="1010650"/>
                    <a:pt x="791057" y="1008325"/>
                  </a:cubicBezTo>
                  <a:cubicBezTo>
                    <a:pt x="791057" y="992053"/>
                    <a:pt x="791057" y="973455"/>
                    <a:pt x="791057" y="957183"/>
                  </a:cubicBezTo>
                  <a:cubicBezTo>
                    <a:pt x="788828" y="957183"/>
                    <a:pt x="786599" y="954858"/>
                    <a:pt x="784370" y="954858"/>
                  </a:cubicBezTo>
                  <a:cubicBezTo>
                    <a:pt x="784370" y="952534"/>
                    <a:pt x="784370" y="950209"/>
                    <a:pt x="784370" y="947884"/>
                  </a:cubicBezTo>
                  <a:cubicBezTo>
                    <a:pt x="786599" y="945560"/>
                    <a:pt x="788828" y="945560"/>
                    <a:pt x="791057" y="943235"/>
                  </a:cubicBezTo>
                  <a:lnTo>
                    <a:pt x="795515" y="938586"/>
                  </a:lnTo>
                  <a:lnTo>
                    <a:pt x="795515" y="929287"/>
                  </a:lnTo>
                  <a:cubicBezTo>
                    <a:pt x="793286" y="929287"/>
                    <a:pt x="793286" y="929287"/>
                    <a:pt x="791057" y="929287"/>
                  </a:cubicBezTo>
                  <a:cubicBezTo>
                    <a:pt x="791057" y="926962"/>
                    <a:pt x="791057" y="924638"/>
                    <a:pt x="791057" y="922313"/>
                  </a:cubicBezTo>
                  <a:cubicBezTo>
                    <a:pt x="793286" y="922313"/>
                    <a:pt x="795515" y="919988"/>
                    <a:pt x="797744" y="917664"/>
                  </a:cubicBezTo>
                  <a:cubicBezTo>
                    <a:pt x="799972" y="889768"/>
                    <a:pt x="806660" y="866522"/>
                    <a:pt x="833408" y="852574"/>
                  </a:cubicBezTo>
                  <a:cubicBezTo>
                    <a:pt x="831179" y="852574"/>
                    <a:pt x="831179" y="850249"/>
                    <a:pt x="828950" y="850249"/>
                  </a:cubicBezTo>
                  <a:cubicBezTo>
                    <a:pt x="828950" y="847924"/>
                    <a:pt x="828950" y="845600"/>
                    <a:pt x="828950" y="843275"/>
                  </a:cubicBezTo>
                  <a:cubicBezTo>
                    <a:pt x="831179" y="843275"/>
                    <a:pt x="833408" y="840950"/>
                    <a:pt x="835637" y="840950"/>
                  </a:cubicBezTo>
                  <a:cubicBezTo>
                    <a:pt x="835637" y="836301"/>
                    <a:pt x="835637" y="833976"/>
                    <a:pt x="835637" y="831652"/>
                  </a:cubicBezTo>
                  <a:cubicBezTo>
                    <a:pt x="837866" y="831652"/>
                    <a:pt x="837866" y="831652"/>
                    <a:pt x="840095" y="831652"/>
                  </a:cubicBezTo>
                  <a:cubicBezTo>
                    <a:pt x="840095" y="824678"/>
                    <a:pt x="840095" y="817704"/>
                    <a:pt x="840095" y="810730"/>
                  </a:cubicBezTo>
                  <a:cubicBezTo>
                    <a:pt x="837866" y="810730"/>
                    <a:pt x="837866" y="810730"/>
                    <a:pt x="835637" y="810730"/>
                  </a:cubicBezTo>
                  <a:cubicBezTo>
                    <a:pt x="835637" y="808405"/>
                    <a:pt x="835637" y="808405"/>
                    <a:pt x="835637" y="806081"/>
                  </a:cubicBezTo>
                  <a:lnTo>
                    <a:pt x="840095" y="803756"/>
                  </a:lnTo>
                  <a:cubicBezTo>
                    <a:pt x="844552" y="799107"/>
                    <a:pt x="846782" y="794457"/>
                    <a:pt x="851240" y="787483"/>
                  </a:cubicBezTo>
                  <a:cubicBezTo>
                    <a:pt x="853469" y="782834"/>
                    <a:pt x="853469" y="780510"/>
                    <a:pt x="853469" y="778185"/>
                  </a:cubicBezTo>
                  <a:cubicBezTo>
                    <a:pt x="849011" y="771211"/>
                    <a:pt x="849011" y="759588"/>
                    <a:pt x="853469" y="752614"/>
                  </a:cubicBezTo>
                  <a:cubicBezTo>
                    <a:pt x="853470" y="752611"/>
                    <a:pt x="853485" y="752565"/>
                    <a:pt x="853748" y="751742"/>
                  </a:cubicBezTo>
                  <a:lnTo>
                    <a:pt x="855698" y="745640"/>
                  </a:lnTo>
                  <a:cubicBezTo>
                    <a:pt x="855699" y="745643"/>
                    <a:pt x="855714" y="745689"/>
                    <a:pt x="855977" y="746512"/>
                  </a:cubicBezTo>
                  <a:lnTo>
                    <a:pt x="857927" y="752614"/>
                  </a:lnTo>
                  <a:cubicBezTo>
                    <a:pt x="862384" y="759588"/>
                    <a:pt x="864614" y="771211"/>
                    <a:pt x="860156" y="778185"/>
                  </a:cubicBezTo>
                  <a:cubicBezTo>
                    <a:pt x="860156" y="780510"/>
                    <a:pt x="860156" y="782834"/>
                    <a:pt x="860156" y="785159"/>
                  </a:cubicBezTo>
                  <a:cubicBezTo>
                    <a:pt x="864614" y="792133"/>
                    <a:pt x="869072" y="799107"/>
                    <a:pt x="871302" y="803756"/>
                  </a:cubicBezTo>
                  <a:cubicBezTo>
                    <a:pt x="873531" y="803756"/>
                    <a:pt x="873531" y="806081"/>
                    <a:pt x="875760" y="806081"/>
                  </a:cubicBezTo>
                  <a:cubicBezTo>
                    <a:pt x="875760" y="808405"/>
                    <a:pt x="875760" y="808405"/>
                    <a:pt x="875760" y="810730"/>
                  </a:cubicBezTo>
                  <a:cubicBezTo>
                    <a:pt x="873531" y="817704"/>
                    <a:pt x="873531" y="824678"/>
                    <a:pt x="873531" y="831652"/>
                  </a:cubicBezTo>
                  <a:cubicBezTo>
                    <a:pt x="877989" y="833976"/>
                    <a:pt x="877989" y="836301"/>
                    <a:pt x="877989" y="840950"/>
                  </a:cubicBezTo>
                  <a:lnTo>
                    <a:pt x="882447" y="843275"/>
                  </a:lnTo>
                  <a:cubicBezTo>
                    <a:pt x="882447" y="845600"/>
                    <a:pt x="882447" y="847924"/>
                    <a:pt x="882447" y="850249"/>
                  </a:cubicBezTo>
                  <a:cubicBezTo>
                    <a:pt x="880218" y="852574"/>
                    <a:pt x="880218" y="852574"/>
                    <a:pt x="877989" y="852574"/>
                  </a:cubicBezTo>
                  <a:cubicBezTo>
                    <a:pt x="891362" y="859548"/>
                    <a:pt x="899165" y="868846"/>
                    <a:pt x="904180" y="879888"/>
                  </a:cubicBezTo>
                  <a:lnTo>
                    <a:pt x="913070" y="915339"/>
                  </a:lnTo>
                  <a:lnTo>
                    <a:pt x="944859" y="915339"/>
                  </a:lnTo>
                  <a:lnTo>
                    <a:pt x="944859" y="886329"/>
                  </a:lnTo>
                  <a:lnTo>
                    <a:pt x="939475" y="886329"/>
                  </a:lnTo>
                  <a:cubicBezTo>
                    <a:pt x="939475" y="886306"/>
                    <a:pt x="939475" y="884414"/>
                    <a:pt x="939475" y="724196"/>
                  </a:cubicBezTo>
                  <a:cubicBezTo>
                    <a:pt x="939487" y="724196"/>
                    <a:pt x="939957" y="724196"/>
                    <a:pt x="959742" y="724196"/>
                  </a:cubicBezTo>
                  <a:cubicBezTo>
                    <a:pt x="959747" y="724190"/>
                    <a:pt x="959783" y="724108"/>
                    <a:pt x="960249" y="723115"/>
                  </a:cubicBezTo>
                  <a:lnTo>
                    <a:pt x="963795" y="715549"/>
                  </a:lnTo>
                  <a:cubicBezTo>
                    <a:pt x="963804" y="715550"/>
                    <a:pt x="963917" y="715568"/>
                    <a:pt x="965569" y="715819"/>
                  </a:cubicBezTo>
                  <a:lnTo>
                    <a:pt x="977982" y="717710"/>
                  </a:lnTo>
                  <a:cubicBezTo>
                    <a:pt x="977985" y="717720"/>
                    <a:pt x="978023" y="717821"/>
                    <a:pt x="978489" y="719062"/>
                  </a:cubicBezTo>
                  <a:lnTo>
                    <a:pt x="982035" y="728519"/>
                  </a:lnTo>
                  <a:cubicBezTo>
                    <a:pt x="982049" y="728520"/>
                    <a:pt x="982645" y="728570"/>
                    <a:pt x="1008382" y="730681"/>
                  </a:cubicBezTo>
                  <a:cubicBezTo>
                    <a:pt x="1008382" y="730661"/>
                    <a:pt x="1008382" y="729131"/>
                    <a:pt x="1008382" y="607460"/>
                  </a:cubicBezTo>
                  <a:cubicBezTo>
                    <a:pt x="1008391" y="607460"/>
                    <a:pt x="1008510" y="607460"/>
                    <a:pt x="1010409" y="607460"/>
                  </a:cubicBezTo>
                  <a:lnTo>
                    <a:pt x="1024597" y="607460"/>
                  </a:lnTo>
                  <a:cubicBezTo>
                    <a:pt x="1024597" y="607438"/>
                    <a:pt x="1024597" y="605724"/>
                    <a:pt x="1024597" y="471268"/>
                  </a:cubicBezTo>
                  <a:cubicBezTo>
                    <a:pt x="1024605" y="471268"/>
                    <a:pt x="1024712" y="471268"/>
                    <a:pt x="1026369" y="471268"/>
                  </a:cubicBezTo>
                  <a:lnTo>
                    <a:pt x="1038783" y="471268"/>
                  </a:lnTo>
                  <a:cubicBezTo>
                    <a:pt x="1038783" y="471251"/>
                    <a:pt x="1038783" y="469845"/>
                    <a:pt x="1038783" y="356694"/>
                  </a:cubicBezTo>
                  <a:cubicBezTo>
                    <a:pt x="1042837" y="354532"/>
                    <a:pt x="1042837" y="354532"/>
                    <a:pt x="1042837" y="328590"/>
                  </a:cubicBezTo>
                  <a:cubicBezTo>
                    <a:pt x="1042843" y="328590"/>
                    <a:pt x="1042963" y="328590"/>
                    <a:pt x="1044863" y="328590"/>
                  </a:cubicBezTo>
                  <a:lnTo>
                    <a:pt x="1059050" y="328590"/>
                  </a:lnTo>
                  <a:cubicBezTo>
                    <a:pt x="1059061" y="328567"/>
                    <a:pt x="1059667" y="327200"/>
                    <a:pt x="1095531" y="246443"/>
                  </a:cubicBezTo>
                  <a:cubicBezTo>
                    <a:pt x="1095531" y="246429"/>
                    <a:pt x="1095565" y="244478"/>
                    <a:pt x="10995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6" name="Text Placeholder 9">
            <a:extLst>
              <a:ext uri="{FF2B5EF4-FFF2-40B4-BE49-F238E27FC236}">
                <a16:creationId xmlns:a16="http://schemas.microsoft.com/office/drawing/2014/main" xmlns="" id="{E3FBE6D7-EF7F-47A8-89CB-23A37D837D8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70467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27" name="그림 개체 틀 2">
            <a:extLst>
              <a:ext uri="{FF2B5EF4-FFF2-40B4-BE49-F238E27FC236}">
                <a16:creationId xmlns:a16="http://schemas.microsoft.com/office/drawing/2014/main" xmlns="" id="{F114C1C8-D2A1-4716-AE48-7A7DD9221654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8077201" y="1811568"/>
            <a:ext cx="3192955" cy="440843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755683702"/>
      </p:ext>
    </p:extLst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xmlns="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88520" y="1830618"/>
            <a:ext cx="2716706" cy="432270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9AB90EF0-CEED-4A53-B844-4EE65FBA6C64}"/>
              </a:ext>
            </a:extLst>
          </p:cNvPr>
          <p:cNvGrpSpPr/>
          <p:nvPr userDrawn="1"/>
        </p:nvGrpSpPr>
        <p:grpSpPr>
          <a:xfrm>
            <a:off x="-1" y="-121539"/>
            <a:ext cx="12192001" cy="1608851"/>
            <a:chOff x="-1" y="-121539"/>
            <a:chExt cx="12192001" cy="1608851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xmlns="" id="{960EB6D2-B879-496E-A5EF-575D5374257B}"/>
                </a:ext>
              </a:extLst>
            </p:cNvPr>
            <p:cNvSpPr/>
            <p:nvPr userDrawn="1"/>
          </p:nvSpPr>
          <p:spPr>
            <a:xfrm>
              <a:off x="0" y="1"/>
              <a:ext cx="12192000" cy="140017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xmlns="" id="{CF66667A-BCF7-4F22-A620-8007DEC2906A}"/>
                </a:ext>
              </a:extLst>
            </p:cNvPr>
            <p:cNvSpPr/>
            <p:nvPr userDrawn="1"/>
          </p:nvSpPr>
          <p:spPr>
            <a:xfrm>
              <a:off x="-1" y="-121539"/>
              <a:ext cx="12192000" cy="1608851"/>
            </a:xfrm>
            <a:custGeom>
              <a:avLst/>
              <a:gdLst>
                <a:gd name="connsiteX0" fmla="*/ 8760317 w 12192000"/>
                <a:gd name="connsiteY0" fmla="*/ 780798 h 1608850"/>
                <a:gd name="connsiteX1" fmla="*/ 8760317 w 12192000"/>
                <a:gd name="connsiteY1" fmla="*/ 785159 h 1608850"/>
                <a:gd name="connsiteX2" fmla="*/ 8761882 w 12192000"/>
                <a:gd name="connsiteY2" fmla="*/ 787771 h 1608850"/>
                <a:gd name="connsiteX3" fmla="*/ 8762996 w 12192000"/>
                <a:gd name="connsiteY3" fmla="*/ 787771 h 1608850"/>
                <a:gd name="connsiteX4" fmla="*/ 8762996 w 12192000"/>
                <a:gd name="connsiteY4" fmla="*/ 786900 h 1608850"/>
                <a:gd name="connsiteX5" fmla="*/ 8762996 w 12192000"/>
                <a:gd name="connsiteY5" fmla="*/ 780798 h 1608850"/>
                <a:gd name="connsiteX6" fmla="*/ 8761881 w 12192000"/>
                <a:gd name="connsiteY6" fmla="*/ 780798 h 1608850"/>
                <a:gd name="connsiteX7" fmla="*/ 8758924 w 12192000"/>
                <a:gd name="connsiteY7" fmla="*/ 762200 h 1608850"/>
                <a:gd name="connsiteX8" fmla="*/ 8759734 w 12192000"/>
                <a:gd name="connsiteY8" fmla="*/ 771499 h 1608850"/>
                <a:gd name="connsiteX9" fmla="*/ 8762996 w 12192000"/>
                <a:gd name="connsiteY9" fmla="*/ 771499 h 1608850"/>
                <a:gd name="connsiteX10" fmla="*/ 8762996 w 12192000"/>
                <a:gd name="connsiteY10" fmla="*/ 770337 h 1608850"/>
                <a:gd name="connsiteX11" fmla="*/ 8762996 w 12192000"/>
                <a:gd name="connsiteY11" fmla="*/ 762200 h 1608850"/>
                <a:gd name="connsiteX12" fmla="*/ 8761881 w 12192000"/>
                <a:gd name="connsiteY12" fmla="*/ 762200 h 1608850"/>
                <a:gd name="connsiteX13" fmla="*/ 8755951 w 12192000"/>
                <a:gd name="connsiteY13" fmla="*/ 745928 h 1608850"/>
                <a:gd name="connsiteX14" fmla="*/ 8756137 w 12192000"/>
                <a:gd name="connsiteY14" fmla="*/ 746512 h 1608850"/>
                <a:gd name="connsiteX15" fmla="*/ 8758088 w 12192000"/>
                <a:gd name="connsiteY15" fmla="*/ 752614 h 1608850"/>
                <a:gd name="connsiteX16" fmla="*/ 8758113 w 12192000"/>
                <a:gd name="connsiteY16" fmla="*/ 752902 h 1608850"/>
                <a:gd name="connsiteX17" fmla="*/ 8762996 w 12192000"/>
                <a:gd name="connsiteY17" fmla="*/ 752902 h 1608850"/>
                <a:gd name="connsiteX18" fmla="*/ 8762996 w 12192000"/>
                <a:gd name="connsiteY18" fmla="*/ 752030 h 1608850"/>
                <a:gd name="connsiteX19" fmla="*/ 8762996 w 12192000"/>
                <a:gd name="connsiteY19" fmla="*/ 745928 h 1608850"/>
                <a:gd name="connsiteX20" fmla="*/ 8761881 w 12192000"/>
                <a:gd name="connsiteY20" fmla="*/ 745928 h 1608850"/>
                <a:gd name="connsiteX21" fmla="*/ 8907881 w 12192000"/>
                <a:gd name="connsiteY21" fmla="*/ 718032 h 1608850"/>
                <a:gd name="connsiteX22" fmla="*/ 8907881 w 12192000"/>
                <a:gd name="connsiteY22" fmla="*/ 719194 h 1608850"/>
                <a:gd name="connsiteX23" fmla="*/ 8907881 w 12192000"/>
                <a:gd name="connsiteY23" fmla="*/ 727331 h 1608850"/>
                <a:gd name="connsiteX24" fmla="*/ 8908543 w 12192000"/>
                <a:gd name="connsiteY24" fmla="*/ 727331 h 1608850"/>
                <a:gd name="connsiteX25" fmla="*/ 8908543 w 12192000"/>
                <a:gd name="connsiteY25" fmla="*/ 718032 h 1608850"/>
                <a:gd name="connsiteX26" fmla="*/ 1099585 w 12192000"/>
                <a:gd name="connsiteY26" fmla="*/ 0 h 1608850"/>
                <a:gd name="connsiteX27" fmla="*/ 1101611 w 12192000"/>
                <a:gd name="connsiteY27" fmla="*/ 246443 h 1608850"/>
                <a:gd name="connsiteX28" fmla="*/ 1140117 w 12192000"/>
                <a:gd name="connsiteY28" fmla="*/ 326429 h 1608850"/>
                <a:gd name="connsiteX29" fmla="*/ 1142145 w 12192000"/>
                <a:gd name="connsiteY29" fmla="*/ 326429 h 1608850"/>
                <a:gd name="connsiteX30" fmla="*/ 1156331 w 12192000"/>
                <a:gd name="connsiteY30" fmla="*/ 326429 h 1608850"/>
                <a:gd name="connsiteX31" fmla="*/ 1156331 w 12192000"/>
                <a:gd name="connsiteY31" fmla="*/ 350208 h 1608850"/>
                <a:gd name="connsiteX32" fmla="*/ 1156839 w 12192000"/>
                <a:gd name="connsiteY32" fmla="*/ 351019 h 1608850"/>
                <a:gd name="connsiteX33" fmla="*/ 1160385 w 12192000"/>
                <a:gd name="connsiteY33" fmla="*/ 356694 h 1608850"/>
                <a:gd name="connsiteX34" fmla="*/ 1160385 w 12192000"/>
                <a:gd name="connsiteY34" fmla="*/ 471268 h 1608850"/>
                <a:gd name="connsiteX35" fmla="*/ 1162664 w 12192000"/>
                <a:gd name="connsiteY35" fmla="*/ 471268 h 1608850"/>
                <a:gd name="connsiteX36" fmla="*/ 1178625 w 12192000"/>
                <a:gd name="connsiteY36" fmla="*/ 471268 h 1608850"/>
                <a:gd name="connsiteX37" fmla="*/ 1178625 w 12192000"/>
                <a:gd name="connsiteY37" fmla="*/ 611783 h 1608850"/>
                <a:gd name="connsiteX38" fmla="*/ 1180145 w 12192000"/>
                <a:gd name="connsiteY38" fmla="*/ 611513 h 1608850"/>
                <a:gd name="connsiteX39" fmla="*/ 1190785 w 12192000"/>
                <a:gd name="connsiteY39" fmla="*/ 609622 h 1608850"/>
                <a:gd name="connsiteX40" fmla="*/ 1188759 w 12192000"/>
                <a:gd name="connsiteY40" fmla="*/ 698254 h 1608850"/>
                <a:gd name="connsiteX41" fmla="*/ 1190279 w 12192000"/>
                <a:gd name="connsiteY41" fmla="*/ 698525 h 1608850"/>
                <a:gd name="connsiteX42" fmla="*/ 1200919 w 12192000"/>
                <a:gd name="connsiteY42" fmla="*/ 700416 h 1608850"/>
                <a:gd name="connsiteX43" fmla="*/ 1201171 w 12192000"/>
                <a:gd name="connsiteY43" fmla="*/ 701227 h 1608850"/>
                <a:gd name="connsiteX44" fmla="*/ 1202945 w 12192000"/>
                <a:gd name="connsiteY44" fmla="*/ 706902 h 1608850"/>
                <a:gd name="connsiteX45" fmla="*/ 1203705 w 12192000"/>
                <a:gd name="connsiteY45" fmla="*/ 704470 h 1608850"/>
                <a:gd name="connsiteX46" fmla="*/ 1209025 w 12192000"/>
                <a:gd name="connsiteY46" fmla="*/ 687446 h 1608850"/>
                <a:gd name="connsiteX47" fmla="*/ 1210799 w 12192000"/>
                <a:gd name="connsiteY47" fmla="*/ 687446 h 1608850"/>
                <a:gd name="connsiteX48" fmla="*/ 1223212 w 12192000"/>
                <a:gd name="connsiteY48" fmla="*/ 687446 h 1608850"/>
                <a:gd name="connsiteX49" fmla="*/ 1223212 w 12192000"/>
                <a:gd name="connsiteY49" fmla="*/ 719872 h 1608850"/>
                <a:gd name="connsiteX50" fmla="*/ 1224225 w 12192000"/>
                <a:gd name="connsiteY50" fmla="*/ 720413 h 1608850"/>
                <a:gd name="connsiteX51" fmla="*/ 1231319 w 12192000"/>
                <a:gd name="connsiteY51" fmla="*/ 724196 h 1608850"/>
                <a:gd name="connsiteX52" fmla="*/ 1231319 w 12192000"/>
                <a:gd name="connsiteY52" fmla="*/ 725547 h 1608850"/>
                <a:gd name="connsiteX53" fmla="*/ 1231319 w 12192000"/>
                <a:gd name="connsiteY53" fmla="*/ 735005 h 1608850"/>
                <a:gd name="connsiteX54" fmla="*/ 1275907 w 12192000"/>
                <a:gd name="connsiteY54" fmla="*/ 735005 h 1608850"/>
                <a:gd name="connsiteX55" fmla="*/ 1275907 w 12192000"/>
                <a:gd name="connsiteY55" fmla="*/ 736086 h 1608850"/>
                <a:gd name="connsiteX56" fmla="*/ 1275907 w 12192000"/>
                <a:gd name="connsiteY56" fmla="*/ 743652 h 1608850"/>
                <a:gd name="connsiteX57" fmla="*/ 1277933 w 12192000"/>
                <a:gd name="connsiteY57" fmla="*/ 743652 h 1608850"/>
                <a:gd name="connsiteX58" fmla="*/ 1292119 w 12192000"/>
                <a:gd name="connsiteY58" fmla="*/ 743652 h 1608850"/>
                <a:gd name="connsiteX59" fmla="*/ 1292119 w 12192000"/>
                <a:gd name="connsiteY59" fmla="*/ 713387 h 1608850"/>
                <a:gd name="connsiteX60" fmla="*/ 1336706 w 12192000"/>
                <a:gd name="connsiteY60" fmla="*/ 713387 h 1608850"/>
                <a:gd name="connsiteX61" fmla="*/ 1336706 w 12192000"/>
                <a:gd name="connsiteY61" fmla="*/ 712036 h 1608850"/>
                <a:gd name="connsiteX62" fmla="*/ 1336706 w 12192000"/>
                <a:gd name="connsiteY62" fmla="*/ 702578 h 1608850"/>
                <a:gd name="connsiteX63" fmla="*/ 1337721 w 12192000"/>
                <a:gd name="connsiteY63" fmla="*/ 702578 h 1608850"/>
                <a:gd name="connsiteX64" fmla="*/ 1344813 w 12192000"/>
                <a:gd name="connsiteY64" fmla="*/ 702578 h 1608850"/>
                <a:gd name="connsiteX65" fmla="*/ 1344813 w 12192000"/>
                <a:gd name="connsiteY65" fmla="*/ 700687 h 1608850"/>
                <a:gd name="connsiteX66" fmla="*/ 1344813 w 12192000"/>
                <a:gd name="connsiteY66" fmla="*/ 687446 h 1608850"/>
                <a:gd name="connsiteX67" fmla="*/ 1345573 w 12192000"/>
                <a:gd name="connsiteY67" fmla="*/ 687446 h 1608850"/>
                <a:gd name="connsiteX68" fmla="*/ 1350893 w 12192000"/>
                <a:gd name="connsiteY68" fmla="*/ 687446 h 1608850"/>
                <a:gd name="connsiteX69" fmla="*/ 1350893 w 12192000"/>
                <a:gd name="connsiteY69" fmla="*/ 686365 h 1608850"/>
                <a:gd name="connsiteX70" fmla="*/ 1350893 w 12192000"/>
                <a:gd name="connsiteY70" fmla="*/ 678798 h 1608850"/>
                <a:gd name="connsiteX71" fmla="*/ 1352921 w 12192000"/>
                <a:gd name="connsiteY71" fmla="*/ 678798 h 1608850"/>
                <a:gd name="connsiteX72" fmla="*/ 1367107 w 12192000"/>
                <a:gd name="connsiteY72" fmla="*/ 678798 h 1608850"/>
                <a:gd name="connsiteX73" fmla="*/ 1367107 w 12192000"/>
                <a:gd name="connsiteY73" fmla="*/ 679879 h 1608850"/>
                <a:gd name="connsiteX74" fmla="*/ 1367107 w 12192000"/>
                <a:gd name="connsiteY74" fmla="*/ 687446 h 1608850"/>
                <a:gd name="connsiteX75" fmla="*/ 1389401 w 12192000"/>
                <a:gd name="connsiteY75" fmla="*/ 687446 h 1608850"/>
                <a:gd name="connsiteX76" fmla="*/ 1389401 w 12192000"/>
                <a:gd name="connsiteY76" fmla="*/ 685554 h 1608850"/>
                <a:gd name="connsiteX77" fmla="*/ 1389401 w 12192000"/>
                <a:gd name="connsiteY77" fmla="*/ 672313 h 1608850"/>
                <a:gd name="connsiteX78" fmla="*/ 1391174 w 12192000"/>
                <a:gd name="connsiteY78" fmla="*/ 672313 h 1608850"/>
                <a:gd name="connsiteX79" fmla="*/ 1403587 w 12192000"/>
                <a:gd name="connsiteY79" fmla="*/ 672313 h 1608850"/>
                <a:gd name="connsiteX80" fmla="*/ 1403587 w 12192000"/>
                <a:gd name="connsiteY80" fmla="*/ 696093 h 1608850"/>
                <a:gd name="connsiteX81" fmla="*/ 1404601 w 12192000"/>
                <a:gd name="connsiteY81" fmla="*/ 696093 h 1608850"/>
                <a:gd name="connsiteX82" fmla="*/ 1411695 w 12192000"/>
                <a:gd name="connsiteY82" fmla="*/ 696093 h 1608850"/>
                <a:gd name="connsiteX83" fmla="*/ 1411695 w 12192000"/>
                <a:gd name="connsiteY83" fmla="*/ 695012 h 1608850"/>
                <a:gd name="connsiteX84" fmla="*/ 1411695 w 12192000"/>
                <a:gd name="connsiteY84" fmla="*/ 687446 h 1608850"/>
                <a:gd name="connsiteX85" fmla="*/ 1413467 w 12192000"/>
                <a:gd name="connsiteY85" fmla="*/ 687446 h 1608850"/>
                <a:gd name="connsiteX86" fmla="*/ 1425881 w 12192000"/>
                <a:gd name="connsiteY86" fmla="*/ 687446 h 1608850"/>
                <a:gd name="connsiteX87" fmla="*/ 1425881 w 12192000"/>
                <a:gd name="connsiteY87" fmla="*/ 713387 h 1608850"/>
                <a:gd name="connsiteX88" fmla="*/ 1427909 w 12192000"/>
                <a:gd name="connsiteY88" fmla="*/ 713387 h 1608850"/>
                <a:gd name="connsiteX89" fmla="*/ 1442095 w 12192000"/>
                <a:gd name="connsiteY89" fmla="*/ 713387 h 1608850"/>
                <a:gd name="connsiteX90" fmla="*/ 1442095 w 12192000"/>
                <a:gd name="connsiteY90" fmla="*/ 715008 h 1608850"/>
                <a:gd name="connsiteX91" fmla="*/ 1442095 w 12192000"/>
                <a:gd name="connsiteY91" fmla="*/ 726358 h 1608850"/>
                <a:gd name="connsiteX92" fmla="*/ 1442855 w 12192000"/>
                <a:gd name="connsiteY92" fmla="*/ 726358 h 1608850"/>
                <a:gd name="connsiteX93" fmla="*/ 1448175 w 12192000"/>
                <a:gd name="connsiteY93" fmla="*/ 726358 h 1608850"/>
                <a:gd name="connsiteX94" fmla="*/ 1448175 w 12192000"/>
                <a:gd name="connsiteY94" fmla="*/ 725547 h 1608850"/>
                <a:gd name="connsiteX95" fmla="*/ 1448175 w 12192000"/>
                <a:gd name="connsiteY95" fmla="*/ 719872 h 1608850"/>
                <a:gd name="connsiteX96" fmla="*/ 1478575 w 12192000"/>
                <a:gd name="connsiteY96" fmla="*/ 719872 h 1608850"/>
                <a:gd name="connsiteX97" fmla="*/ 1478575 w 12192000"/>
                <a:gd name="connsiteY97" fmla="*/ 743652 h 1608850"/>
                <a:gd name="connsiteX98" fmla="*/ 1479589 w 12192000"/>
                <a:gd name="connsiteY98" fmla="*/ 743652 h 1608850"/>
                <a:gd name="connsiteX99" fmla="*/ 1486683 w 12192000"/>
                <a:gd name="connsiteY99" fmla="*/ 743652 h 1608850"/>
                <a:gd name="connsiteX100" fmla="*/ 1486683 w 12192000"/>
                <a:gd name="connsiteY100" fmla="*/ 744733 h 1608850"/>
                <a:gd name="connsiteX101" fmla="*/ 1486683 w 12192000"/>
                <a:gd name="connsiteY101" fmla="*/ 752299 h 1608850"/>
                <a:gd name="connsiteX102" fmla="*/ 1487443 w 12192000"/>
                <a:gd name="connsiteY102" fmla="*/ 752299 h 1608850"/>
                <a:gd name="connsiteX103" fmla="*/ 1492763 w 12192000"/>
                <a:gd name="connsiteY103" fmla="*/ 752299 h 1608850"/>
                <a:gd name="connsiteX104" fmla="*/ 1492763 w 12192000"/>
                <a:gd name="connsiteY104" fmla="*/ 750137 h 1608850"/>
                <a:gd name="connsiteX105" fmla="*/ 1492763 w 12192000"/>
                <a:gd name="connsiteY105" fmla="*/ 735005 h 1608850"/>
                <a:gd name="connsiteX106" fmla="*/ 1493775 w 12192000"/>
                <a:gd name="connsiteY106" fmla="*/ 735005 h 1608850"/>
                <a:gd name="connsiteX107" fmla="*/ 1500869 w 12192000"/>
                <a:gd name="connsiteY107" fmla="*/ 735005 h 1608850"/>
                <a:gd name="connsiteX108" fmla="*/ 1500869 w 12192000"/>
                <a:gd name="connsiteY108" fmla="*/ 736086 h 1608850"/>
                <a:gd name="connsiteX109" fmla="*/ 1500869 w 12192000"/>
                <a:gd name="connsiteY109" fmla="*/ 743652 h 1608850"/>
                <a:gd name="connsiteX110" fmla="*/ 1506189 w 12192000"/>
                <a:gd name="connsiteY110" fmla="*/ 741659 h 1608850"/>
                <a:gd name="connsiteX111" fmla="*/ 1506949 w 12192000"/>
                <a:gd name="connsiteY111" fmla="*/ 740679 h 1608850"/>
                <a:gd name="connsiteX112" fmla="*/ 1506949 w 12192000"/>
                <a:gd name="connsiteY112" fmla="*/ 735005 h 1608850"/>
                <a:gd name="connsiteX113" fmla="*/ 1545457 w 12192000"/>
                <a:gd name="connsiteY113" fmla="*/ 735005 h 1608850"/>
                <a:gd name="connsiteX114" fmla="*/ 1545457 w 12192000"/>
                <a:gd name="connsiteY114" fmla="*/ 758784 h 1608850"/>
                <a:gd name="connsiteX115" fmla="*/ 1547483 w 12192000"/>
                <a:gd name="connsiteY115" fmla="*/ 758784 h 1608850"/>
                <a:gd name="connsiteX116" fmla="*/ 1561669 w 12192000"/>
                <a:gd name="connsiteY116" fmla="*/ 758784 h 1608850"/>
                <a:gd name="connsiteX117" fmla="*/ 1561669 w 12192000"/>
                <a:gd name="connsiteY117" fmla="*/ 759865 h 1608850"/>
                <a:gd name="connsiteX118" fmla="*/ 1561669 w 12192000"/>
                <a:gd name="connsiteY118" fmla="*/ 767431 h 1608850"/>
                <a:gd name="connsiteX119" fmla="*/ 1563443 w 12192000"/>
                <a:gd name="connsiteY119" fmla="*/ 767431 h 1608850"/>
                <a:gd name="connsiteX120" fmla="*/ 1575857 w 12192000"/>
                <a:gd name="connsiteY120" fmla="*/ 767431 h 1608850"/>
                <a:gd name="connsiteX121" fmla="*/ 1575857 w 12192000"/>
                <a:gd name="connsiteY121" fmla="*/ 743652 h 1608850"/>
                <a:gd name="connsiteX122" fmla="*/ 1576869 w 12192000"/>
                <a:gd name="connsiteY122" fmla="*/ 743652 h 1608850"/>
                <a:gd name="connsiteX123" fmla="*/ 1583963 w 12192000"/>
                <a:gd name="connsiteY123" fmla="*/ 743652 h 1608850"/>
                <a:gd name="connsiteX124" fmla="*/ 1583963 w 12192000"/>
                <a:gd name="connsiteY124" fmla="*/ 711225 h 1608850"/>
                <a:gd name="connsiteX125" fmla="*/ 1584977 w 12192000"/>
                <a:gd name="connsiteY125" fmla="*/ 711225 h 1608850"/>
                <a:gd name="connsiteX126" fmla="*/ 1592071 w 12192000"/>
                <a:gd name="connsiteY126" fmla="*/ 711225 h 1608850"/>
                <a:gd name="connsiteX127" fmla="*/ 1592071 w 12192000"/>
                <a:gd name="connsiteY127" fmla="*/ 709334 h 1608850"/>
                <a:gd name="connsiteX128" fmla="*/ 1592071 w 12192000"/>
                <a:gd name="connsiteY128" fmla="*/ 696093 h 1608850"/>
                <a:gd name="connsiteX129" fmla="*/ 1590803 w 12192000"/>
                <a:gd name="connsiteY129" fmla="*/ 694471 h 1608850"/>
                <a:gd name="connsiteX130" fmla="*/ 1596123 w 12192000"/>
                <a:gd name="connsiteY130" fmla="*/ 683122 h 1608850"/>
                <a:gd name="connsiteX131" fmla="*/ 1604231 w 12192000"/>
                <a:gd name="connsiteY131" fmla="*/ 711225 h 1608850"/>
                <a:gd name="connsiteX132" fmla="*/ 1604991 w 12192000"/>
                <a:gd name="connsiteY132" fmla="*/ 711225 h 1608850"/>
                <a:gd name="connsiteX133" fmla="*/ 1610311 w 12192000"/>
                <a:gd name="connsiteY133" fmla="*/ 711225 h 1608850"/>
                <a:gd name="connsiteX134" fmla="*/ 1610311 w 12192000"/>
                <a:gd name="connsiteY134" fmla="*/ 605298 h 1608850"/>
                <a:gd name="connsiteX135" fmla="*/ 1611831 w 12192000"/>
                <a:gd name="connsiteY135" fmla="*/ 605298 h 1608850"/>
                <a:gd name="connsiteX136" fmla="*/ 1622471 w 12192000"/>
                <a:gd name="connsiteY136" fmla="*/ 605298 h 1608850"/>
                <a:gd name="connsiteX137" fmla="*/ 1622471 w 12192000"/>
                <a:gd name="connsiteY137" fmla="*/ 557739 h 1608850"/>
                <a:gd name="connsiteX138" fmla="*/ 1648817 w 12192000"/>
                <a:gd name="connsiteY138" fmla="*/ 557739 h 1608850"/>
                <a:gd name="connsiteX139" fmla="*/ 1648817 w 12192000"/>
                <a:gd name="connsiteY139" fmla="*/ 536121 h 1608850"/>
                <a:gd name="connsiteX140" fmla="*/ 1683271 w 12192000"/>
                <a:gd name="connsiteY140" fmla="*/ 536121 h 1608850"/>
                <a:gd name="connsiteX141" fmla="*/ 1683271 w 12192000"/>
                <a:gd name="connsiteY141" fmla="*/ 538553 h 1608850"/>
                <a:gd name="connsiteX142" fmla="*/ 1683271 w 12192000"/>
                <a:gd name="connsiteY142" fmla="*/ 555577 h 1608850"/>
                <a:gd name="connsiteX143" fmla="*/ 1685551 w 12192000"/>
                <a:gd name="connsiteY143" fmla="*/ 555577 h 1608850"/>
                <a:gd name="connsiteX144" fmla="*/ 1701511 w 12192000"/>
                <a:gd name="connsiteY144" fmla="*/ 555577 h 1608850"/>
                <a:gd name="connsiteX145" fmla="*/ 1701511 w 12192000"/>
                <a:gd name="connsiteY145" fmla="*/ 603136 h 1608850"/>
                <a:gd name="connsiteX146" fmla="*/ 1702525 w 12192000"/>
                <a:gd name="connsiteY146" fmla="*/ 603136 h 1608850"/>
                <a:gd name="connsiteX147" fmla="*/ 1709619 w 12192000"/>
                <a:gd name="connsiteY147" fmla="*/ 603136 h 1608850"/>
                <a:gd name="connsiteX148" fmla="*/ 1723805 w 12192000"/>
                <a:gd name="connsiteY148" fmla="*/ 607460 h 1608850"/>
                <a:gd name="connsiteX149" fmla="*/ 1723805 w 12192000"/>
                <a:gd name="connsiteY149" fmla="*/ 646372 h 1608850"/>
                <a:gd name="connsiteX150" fmla="*/ 1724819 w 12192000"/>
                <a:gd name="connsiteY150" fmla="*/ 646372 h 1608850"/>
                <a:gd name="connsiteX151" fmla="*/ 1731911 w 12192000"/>
                <a:gd name="connsiteY151" fmla="*/ 646372 h 1608850"/>
                <a:gd name="connsiteX152" fmla="*/ 1731911 w 12192000"/>
                <a:gd name="connsiteY152" fmla="*/ 647993 h 1608850"/>
                <a:gd name="connsiteX153" fmla="*/ 1731911 w 12192000"/>
                <a:gd name="connsiteY153" fmla="*/ 659342 h 1608850"/>
                <a:gd name="connsiteX154" fmla="*/ 1733939 w 12192000"/>
                <a:gd name="connsiteY154" fmla="*/ 659342 h 1608850"/>
                <a:gd name="connsiteX155" fmla="*/ 1748125 w 12192000"/>
                <a:gd name="connsiteY155" fmla="*/ 659342 h 1608850"/>
                <a:gd name="connsiteX156" fmla="*/ 1754205 w 12192000"/>
                <a:gd name="connsiteY156" fmla="*/ 665828 h 1608850"/>
                <a:gd name="connsiteX157" fmla="*/ 1754205 w 12192000"/>
                <a:gd name="connsiteY157" fmla="*/ 687446 h 1608850"/>
                <a:gd name="connsiteX158" fmla="*/ 1756485 w 12192000"/>
                <a:gd name="connsiteY158" fmla="*/ 687446 h 1608850"/>
                <a:gd name="connsiteX159" fmla="*/ 1772445 w 12192000"/>
                <a:gd name="connsiteY159" fmla="*/ 687446 h 1608850"/>
                <a:gd name="connsiteX160" fmla="*/ 1772445 w 12192000"/>
                <a:gd name="connsiteY160" fmla="*/ 688526 h 1608850"/>
                <a:gd name="connsiteX161" fmla="*/ 1772445 w 12192000"/>
                <a:gd name="connsiteY161" fmla="*/ 696093 h 1608850"/>
                <a:gd name="connsiteX162" fmla="*/ 1773713 w 12192000"/>
                <a:gd name="connsiteY162" fmla="*/ 696093 h 1608850"/>
                <a:gd name="connsiteX163" fmla="*/ 1782579 w 12192000"/>
                <a:gd name="connsiteY163" fmla="*/ 696093 h 1608850"/>
                <a:gd name="connsiteX164" fmla="*/ 1782579 w 12192000"/>
                <a:gd name="connsiteY164" fmla="*/ 698254 h 1608850"/>
                <a:gd name="connsiteX165" fmla="*/ 1782579 w 12192000"/>
                <a:gd name="connsiteY165" fmla="*/ 713387 h 1608850"/>
                <a:gd name="connsiteX166" fmla="*/ 1786633 w 12192000"/>
                <a:gd name="connsiteY166" fmla="*/ 711495 h 1608850"/>
                <a:gd name="connsiteX167" fmla="*/ 1786633 w 12192000"/>
                <a:gd name="connsiteY167" fmla="*/ 698254 h 1608850"/>
                <a:gd name="connsiteX168" fmla="*/ 1787645 w 12192000"/>
                <a:gd name="connsiteY168" fmla="*/ 698254 h 1608850"/>
                <a:gd name="connsiteX169" fmla="*/ 1794739 w 12192000"/>
                <a:gd name="connsiteY169" fmla="*/ 698254 h 1608850"/>
                <a:gd name="connsiteX170" fmla="*/ 1794739 w 12192000"/>
                <a:gd name="connsiteY170" fmla="*/ 699876 h 1608850"/>
                <a:gd name="connsiteX171" fmla="*/ 1794739 w 12192000"/>
                <a:gd name="connsiteY171" fmla="*/ 711225 h 1608850"/>
                <a:gd name="connsiteX172" fmla="*/ 1795499 w 12192000"/>
                <a:gd name="connsiteY172" fmla="*/ 711225 h 1608850"/>
                <a:gd name="connsiteX173" fmla="*/ 1800819 w 12192000"/>
                <a:gd name="connsiteY173" fmla="*/ 711225 h 1608850"/>
                <a:gd name="connsiteX174" fmla="*/ 1849459 w 12192000"/>
                <a:gd name="connsiteY174" fmla="*/ 706902 h 1608850"/>
                <a:gd name="connsiteX175" fmla="*/ 1849459 w 12192000"/>
                <a:gd name="connsiteY175" fmla="*/ 708253 h 1608850"/>
                <a:gd name="connsiteX176" fmla="*/ 1849459 w 12192000"/>
                <a:gd name="connsiteY176" fmla="*/ 717710 h 1608850"/>
                <a:gd name="connsiteX177" fmla="*/ 1850219 w 12192000"/>
                <a:gd name="connsiteY177" fmla="*/ 717710 h 1608850"/>
                <a:gd name="connsiteX178" fmla="*/ 1855541 w 12192000"/>
                <a:gd name="connsiteY178" fmla="*/ 717710 h 1608850"/>
                <a:gd name="connsiteX179" fmla="*/ 1855541 w 12192000"/>
                <a:gd name="connsiteY179" fmla="*/ 719872 h 1608850"/>
                <a:gd name="connsiteX180" fmla="*/ 1855541 w 12192000"/>
                <a:gd name="connsiteY180" fmla="*/ 735005 h 1608850"/>
                <a:gd name="connsiteX181" fmla="*/ 1857567 w 12192000"/>
                <a:gd name="connsiteY181" fmla="*/ 733654 h 1608850"/>
                <a:gd name="connsiteX182" fmla="*/ 1871753 w 12192000"/>
                <a:gd name="connsiteY182" fmla="*/ 724196 h 1608850"/>
                <a:gd name="connsiteX183" fmla="*/ 1877833 w 12192000"/>
                <a:gd name="connsiteY183" fmla="*/ 683122 h 1608850"/>
                <a:gd name="connsiteX184" fmla="*/ 1878593 w 12192000"/>
                <a:gd name="connsiteY184" fmla="*/ 682852 h 1608850"/>
                <a:gd name="connsiteX185" fmla="*/ 1883913 w 12192000"/>
                <a:gd name="connsiteY185" fmla="*/ 680960 h 1608850"/>
                <a:gd name="connsiteX186" fmla="*/ 1885941 w 12192000"/>
                <a:gd name="connsiteY186" fmla="*/ 611783 h 1608850"/>
                <a:gd name="connsiteX187" fmla="*/ 1887967 w 12192000"/>
                <a:gd name="connsiteY187" fmla="*/ 680960 h 1608850"/>
                <a:gd name="connsiteX188" fmla="*/ 1888727 w 12192000"/>
                <a:gd name="connsiteY188" fmla="*/ 681230 h 1608850"/>
                <a:gd name="connsiteX189" fmla="*/ 1894047 w 12192000"/>
                <a:gd name="connsiteY189" fmla="*/ 683122 h 1608850"/>
                <a:gd name="connsiteX190" fmla="*/ 1894047 w 12192000"/>
                <a:gd name="connsiteY190" fmla="*/ 596651 h 1608850"/>
                <a:gd name="connsiteX191" fmla="*/ 1898101 w 12192000"/>
                <a:gd name="connsiteY191" fmla="*/ 564224 h 1608850"/>
                <a:gd name="connsiteX192" fmla="*/ 1936607 w 12192000"/>
                <a:gd name="connsiteY192" fmla="*/ 564224 h 1608850"/>
                <a:gd name="connsiteX193" fmla="*/ 1936607 w 12192000"/>
                <a:gd name="connsiteY193" fmla="*/ 596651 h 1608850"/>
                <a:gd name="connsiteX194" fmla="*/ 1937367 w 12192000"/>
                <a:gd name="connsiteY194" fmla="*/ 596651 h 1608850"/>
                <a:gd name="connsiteX195" fmla="*/ 1942687 w 12192000"/>
                <a:gd name="connsiteY195" fmla="*/ 596651 h 1608850"/>
                <a:gd name="connsiteX196" fmla="*/ 1942687 w 12192000"/>
                <a:gd name="connsiteY196" fmla="*/ 514503 h 1608850"/>
                <a:gd name="connsiteX197" fmla="*/ 1944461 w 12192000"/>
                <a:gd name="connsiteY197" fmla="*/ 514503 h 1608850"/>
                <a:gd name="connsiteX198" fmla="*/ 1956875 w 12192000"/>
                <a:gd name="connsiteY198" fmla="*/ 514503 h 1608850"/>
                <a:gd name="connsiteX199" fmla="*/ 1956875 w 12192000"/>
                <a:gd name="connsiteY199" fmla="*/ 512612 h 1608850"/>
                <a:gd name="connsiteX200" fmla="*/ 1956875 w 12192000"/>
                <a:gd name="connsiteY200" fmla="*/ 499371 h 1608850"/>
                <a:gd name="connsiteX201" fmla="*/ 1979169 w 12192000"/>
                <a:gd name="connsiteY201" fmla="*/ 499371 h 1608850"/>
                <a:gd name="connsiteX202" fmla="*/ 1979169 w 12192000"/>
                <a:gd name="connsiteY202" fmla="*/ 498290 h 1608850"/>
                <a:gd name="connsiteX203" fmla="*/ 1979169 w 12192000"/>
                <a:gd name="connsiteY203" fmla="*/ 490724 h 1608850"/>
                <a:gd name="connsiteX204" fmla="*/ 1980941 w 12192000"/>
                <a:gd name="connsiteY204" fmla="*/ 490724 h 1608850"/>
                <a:gd name="connsiteX205" fmla="*/ 1993355 w 12192000"/>
                <a:gd name="connsiteY205" fmla="*/ 490724 h 1608850"/>
                <a:gd name="connsiteX206" fmla="*/ 1993355 w 12192000"/>
                <a:gd name="connsiteY206" fmla="*/ 491805 h 1608850"/>
                <a:gd name="connsiteX207" fmla="*/ 1993355 w 12192000"/>
                <a:gd name="connsiteY207" fmla="*/ 499371 h 1608850"/>
                <a:gd name="connsiteX208" fmla="*/ 1994115 w 12192000"/>
                <a:gd name="connsiteY208" fmla="*/ 499371 h 1608850"/>
                <a:gd name="connsiteX209" fmla="*/ 1999435 w 12192000"/>
                <a:gd name="connsiteY209" fmla="*/ 499371 h 1608850"/>
                <a:gd name="connsiteX210" fmla="*/ 2009569 w 12192000"/>
                <a:gd name="connsiteY210" fmla="*/ 495047 h 1608850"/>
                <a:gd name="connsiteX211" fmla="*/ 2013621 w 12192000"/>
                <a:gd name="connsiteY211" fmla="*/ 498290 h 1608850"/>
                <a:gd name="connsiteX212" fmla="*/ 2013621 w 12192000"/>
                <a:gd name="connsiteY212" fmla="*/ 490724 h 1608850"/>
                <a:gd name="connsiteX213" fmla="*/ 2015901 w 12192000"/>
                <a:gd name="connsiteY213" fmla="*/ 490724 h 1608850"/>
                <a:gd name="connsiteX214" fmla="*/ 2031863 w 12192000"/>
                <a:gd name="connsiteY214" fmla="*/ 490724 h 1608850"/>
                <a:gd name="connsiteX215" fmla="*/ 2031863 w 12192000"/>
                <a:gd name="connsiteY215" fmla="*/ 491805 h 1608850"/>
                <a:gd name="connsiteX216" fmla="*/ 2031863 w 12192000"/>
                <a:gd name="connsiteY216" fmla="*/ 499371 h 1608850"/>
                <a:gd name="connsiteX217" fmla="*/ 2062263 w 12192000"/>
                <a:gd name="connsiteY217" fmla="*/ 499371 h 1608850"/>
                <a:gd name="connsiteX218" fmla="*/ 2062263 w 12192000"/>
                <a:gd name="connsiteY218" fmla="*/ 500992 h 1608850"/>
                <a:gd name="connsiteX219" fmla="*/ 2062263 w 12192000"/>
                <a:gd name="connsiteY219" fmla="*/ 512342 h 1608850"/>
                <a:gd name="connsiteX220" fmla="*/ 2088609 w 12192000"/>
                <a:gd name="connsiteY220" fmla="*/ 512342 h 1608850"/>
                <a:gd name="connsiteX221" fmla="*/ 2088609 w 12192000"/>
                <a:gd name="connsiteY221" fmla="*/ 542606 h 1608850"/>
                <a:gd name="connsiteX222" fmla="*/ 2089369 w 12192000"/>
                <a:gd name="connsiteY222" fmla="*/ 542606 h 1608850"/>
                <a:gd name="connsiteX223" fmla="*/ 2094689 w 12192000"/>
                <a:gd name="connsiteY223" fmla="*/ 542606 h 1608850"/>
                <a:gd name="connsiteX224" fmla="*/ 2094689 w 12192000"/>
                <a:gd name="connsiteY224" fmla="*/ 543687 h 1608850"/>
                <a:gd name="connsiteX225" fmla="*/ 2094689 w 12192000"/>
                <a:gd name="connsiteY225" fmla="*/ 551254 h 1608850"/>
                <a:gd name="connsiteX226" fmla="*/ 2098743 w 12192000"/>
                <a:gd name="connsiteY226" fmla="*/ 581518 h 1608850"/>
                <a:gd name="connsiteX227" fmla="*/ 2099503 w 12192000"/>
                <a:gd name="connsiteY227" fmla="*/ 581518 h 1608850"/>
                <a:gd name="connsiteX228" fmla="*/ 2104823 w 12192000"/>
                <a:gd name="connsiteY228" fmla="*/ 581518 h 1608850"/>
                <a:gd name="connsiteX229" fmla="*/ 2104823 w 12192000"/>
                <a:gd name="connsiteY229" fmla="*/ 582329 h 1608850"/>
                <a:gd name="connsiteX230" fmla="*/ 2104823 w 12192000"/>
                <a:gd name="connsiteY230" fmla="*/ 588004 h 1608850"/>
                <a:gd name="connsiteX231" fmla="*/ 2105837 w 12192000"/>
                <a:gd name="connsiteY231" fmla="*/ 588004 h 1608850"/>
                <a:gd name="connsiteX232" fmla="*/ 2112929 w 12192000"/>
                <a:gd name="connsiteY232" fmla="*/ 588004 h 1608850"/>
                <a:gd name="connsiteX233" fmla="*/ 2112929 w 12192000"/>
                <a:gd name="connsiteY233" fmla="*/ 618269 h 1608850"/>
                <a:gd name="connsiteX234" fmla="*/ 2114957 w 12192000"/>
                <a:gd name="connsiteY234" fmla="*/ 618269 h 1608850"/>
                <a:gd name="connsiteX235" fmla="*/ 2129143 w 12192000"/>
                <a:gd name="connsiteY235" fmla="*/ 618269 h 1608850"/>
                <a:gd name="connsiteX236" fmla="*/ 2129143 w 12192000"/>
                <a:gd name="connsiteY236" fmla="*/ 642048 h 1608850"/>
                <a:gd name="connsiteX237" fmla="*/ 2131171 w 12192000"/>
                <a:gd name="connsiteY237" fmla="*/ 643669 h 1608850"/>
                <a:gd name="connsiteX238" fmla="*/ 2131171 w 12192000"/>
                <a:gd name="connsiteY238" fmla="*/ 655019 h 1608850"/>
                <a:gd name="connsiteX239" fmla="*/ 2131931 w 12192000"/>
                <a:gd name="connsiteY239" fmla="*/ 655019 h 1608850"/>
                <a:gd name="connsiteX240" fmla="*/ 2137251 w 12192000"/>
                <a:gd name="connsiteY240" fmla="*/ 655019 h 1608850"/>
                <a:gd name="connsiteX241" fmla="*/ 2137251 w 12192000"/>
                <a:gd name="connsiteY241" fmla="*/ 678798 h 1608850"/>
                <a:gd name="connsiteX242" fmla="*/ 2138517 w 12192000"/>
                <a:gd name="connsiteY242" fmla="*/ 678798 h 1608850"/>
                <a:gd name="connsiteX243" fmla="*/ 2147383 w 12192000"/>
                <a:gd name="connsiteY243" fmla="*/ 678798 h 1608850"/>
                <a:gd name="connsiteX244" fmla="*/ 2149411 w 12192000"/>
                <a:gd name="connsiteY244" fmla="*/ 682852 h 1608850"/>
                <a:gd name="connsiteX245" fmla="*/ 2149411 w 12192000"/>
                <a:gd name="connsiteY245" fmla="*/ 696093 h 1608850"/>
                <a:gd name="connsiteX246" fmla="*/ 2150931 w 12192000"/>
                <a:gd name="connsiteY246" fmla="*/ 694201 h 1608850"/>
                <a:gd name="connsiteX247" fmla="*/ 2161571 w 12192000"/>
                <a:gd name="connsiteY247" fmla="*/ 680960 h 1608850"/>
                <a:gd name="connsiteX248" fmla="*/ 2189945 w 12192000"/>
                <a:gd name="connsiteY248" fmla="*/ 680960 h 1608850"/>
                <a:gd name="connsiteX249" fmla="*/ 2189945 w 12192000"/>
                <a:gd name="connsiteY249" fmla="*/ 767431 h 1608850"/>
                <a:gd name="connsiteX250" fmla="*/ 2190705 w 12192000"/>
                <a:gd name="connsiteY250" fmla="*/ 767431 h 1608850"/>
                <a:gd name="connsiteX251" fmla="*/ 2196025 w 12192000"/>
                <a:gd name="connsiteY251" fmla="*/ 767431 h 1608850"/>
                <a:gd name="connsiteX252" fmla="*/ 2196785 w 12192000"/>
                <a:gd name="connsiteY252" fmla="*/ 766080 h 1608850"/>
                <a:gd name="connsiteX253" fmla="*/ 2202105 w 12192000"/>
                <a:gd name="connsiteY253" fmla="*/ 756622 h 1608850"/>
                <a:gd name="connsiteX254" fmla="*/ 2202105 w 12192000"/>
                <a:gd name="connsiteY254" fmla="*/ 758514 h 1608850"/>
                <a:gd name="connsiteX255" fmla="*/ 2202105 w 12192000"/>
                <a:gd name="connsiteY255" fmla="*/ 771755 h 1608850"/>
                <a:gd name="connsiteX256" fmla="*/ 2206157 w 12192000"/>
                <a:gd name="connsiteY256" fmla="*/ 726358 h 1608850"/>
                <a:gd name="connsiteX257" fmla="*/ 2206917 w 12192000"/>
                <a:gd name="connsiteY257" fmla="*/ 726358 h 1608850"/>
                <a:gd name="connsiteX258" fmla="*/ 2212237 w 12192000"/>
                <a:gd name="connsiteY258" fmla="*/ 726358 h 1608850"/>
                <a:gd name="connsiteX259" fmla="*/ 2212237 w 12192000"/>
                <a:gd name="connsiteY259" fmla="*/ 661504 h 1608850"/>
                <a:gd name="connsiteX260" fmla="*/ 2213251 w 12192000"/>
                <a:gd name="connsiteY260" fmla="*/ 661504 h 1608850"/>
                <a:gd name="connsiteX261" fmla="*/ 2220345 w 12192000"/>
                <a:gd name="connsiteY261" fmla="*/ 661504 h 1608850"/>
                <a:gd name="connsiteX262" fmla="*/ 2232505 w 12192000"/>
                <a:gd name="connsiteY262" fmla="*/ 618269 h 1608850"/>
                <a:gd name="connsiteX263" fmla="*/ 2233771 w 12192000"/>
                <a:gd name="connsiteY263" fmla="*/ 618269 h 1608850"/>
                <a:gd name="connsiteX264" fmla="*/ 2242639 w 12192000"/>
                <a:gd name="connsiteY264" fmla="*/ 618269 h 1608850"/>
                <a:gd name="connsiteX265" fmla="*/ 2252771 w 12192000"/>
                <a:gd name="connsiteY265" fmla="*/ 661504 h 1608850"/>
                <a:gd name="connsiteX266" fmla="*/ 2253785 w 12192000"/>
                <a:gd name="connsiteY266" fmla="*/ 661504 h 1608850"/>
                <a:gd name="connsiteX267" fmla="*/ 2260879 w 12192000"/>
                <a:gd name="connsiteY267" fmla="*/ 661504 h 1608850"/>
                <a:gd name="connsiteX268" fmla="*/ 2260879 w 12192000"/>
                <a:gd name="connsiteY268" fmla="*/ 700416 h 1608850"/>
                <a:gd name="connsiteX269" fmla="*/ 2262651 w 12192000"/>
                <a:gd name="connsiteY269" fmla="*/ 700416 h 1608850"/>
                <a:gd name="connsiteX270" fmla="*/ 2275065 w 12192000"/>
                <a:gd name="connsiteY270" fmla="*/ 700416 h 1608850"/>
                <a:gd name="connsiteX271" fmla="*/ 2275065 w 12192000"/>
                <a:gd name="connsiteY271" fmla="*/ 702578 h 1608850"/>
                <a:gd name="connsiteX272" fmla="*/ 2275065 w 12192000"/>
                <a:gd name="connsiteY272" fmla="*/ 717710 h 1608850"/>
                <a:gd name="connsiteX273" fmla="*/ 2279119 w 12192000"/>
                <a:gd name="connsiteY273" fmla="*/ 715549 h 1608850"/>
                <a:gd name="connsiteX274" fmla="*/ 2279119 w 12192000"/>
                <a:gd name="connsiteY274" fmla="*/ 700416 h 1608850"/>
                <a:gd name="connsiteX275" fmla="*/ 2280639 w 12192000"/>
                <a:gd name="connsiteY275" fmla="*/ 700416 h 1608850"/>
                <a:gd name="connsiteX276" fmla="*/ 2291279 w 12192000"/>
                <a:gd name="connsiteY276" fmla="*/ 700416 h 1608850"/>
                <a:gd name="connsiteX277" fmla="*/ 2291279 w 12192000"/>
                <a:gd name="connsiteY277" fmla="*/ 702037 h 1608850"/>
                <a:gd name="connsiteX278" fmla="*/ 2291279 w 12192000"/>
                <a:gd name="connsiteY278" fmla="*/ 713387 h 1608850"/>
                <a:gd name="connsiteX279" fmla="*/ 2321680 w 12192000"/>
                <a:gd name="connsiteY279" fmla="*/ 713387 h 1608850"/>
                <a:gd name="connsiteX280" fmla="*/ 2321680 w 12192000"/>
                <a:gd name="connsiteY280" fmla="*/ 676637 h 1608850"/>
                <a:gd name="connsiteX281" fmla="*/ 2322945 w 12192000"/>
                <a:gd name="connsiteY281" fmla="*/ 676637 h 1608850"/>
                <a:gd name="connsiteX282" fmla="*/ 2331813 w 12192000"/>
                <a:gd name="connsiteY282" fmla="*/ 676637 h 1608850"/>
                <a:gd name="connsiteX283" fmla="*/ 2331813 w 12192000"/>
                <a:gd name="connsiteY283" fmla="*/ 698254 h 1608850"/>
                <a:gd name="connsiteX284" fmla="*/ 2333840 w 12192000"/>
                <a:gd name="connsiteY284" fmla="*/ 665828 h 1608850"/>
                <a:gd name="connsiteX285" fmla="*/ 2356133 w 12192000"/>
                <a:gd name="connsiteY285" fmla="*/ 665828 h 1608850"/>
                <a:gd name="connsiteX286" fmla="*/ 2356133 w 12192000"/>
                <a:gd name="connsiteY286" fmla="*/ 664206 h 1608850"/>
                <a:gd name="connsiteX287" fmla="*/ 2356133 w 12192000"/>
                <a:gd name="connsiteY287" fmla="*/ 652857 h 1608850"/>
                <a:gd name="connsiteX288" fmla="*/ 2356893 w 12192000"/>
                <a:gd name="connsiteY288" fmla="*/ 652857 h 1608850"/>
                <a:gd name="connsiteX289" fmla="*/ 2362213 w 12192000"/>
                <a:gd name="connsiteY289" fmla="*/ 652857 h 1608850"/>
                <a:gd name="connsiteX290" fmla="*/ 2362213 w 12192000"/>
                <a:gd name="connsiteY290" fmla="*/ 650966 h 1608850"/>
                <a:gd name="connsiteX291" fmla="*/ 2362213 w 12192000"/>
                <a:gd name="connsiteY291" fmla="*/ 637725 h 1608850"/>
                <a:gd name="connsiteX292" fmla="*/ 2366267 w 12192000"/>
                <a:gd name="connsiteY292" fmla="*/ 644210 h 1608850"/>
                <a:gd name="connsiteX293" fmla="*/ 2368547 w 12192000"/>
                <a:gd name="connsiteY293" fmla="*/ 644210 h 1608850"/>
                <a:gd name="connsiteX294" fmla="*/ 2384507 w 12192000"/>
                <a:gd name="connsiteY294" fmla="*/ 644210 h 1608850"/>
                <a:gd name="connsiteX295" fmla="*/ 2384507 w 12192000"/>
                <a:gd name="connsiteY295" fmla="*/ 643399 h 1608850"/>
                <a:gd name="connsiteX296" fmla="*/ 2384507 w 12192000"/>
                <a:gd name="connsiteY296" fmla="*/ 637725 h 1608850"/>
                <a:gd name="connsiteX297" fmla="*/ 2385267 w 12192000"/>
                <a:gd name="connsiteY297" fmla="*/ 637725 h 1608850"/>
                <a:gd name="connsiteX298" fmla="*/ 2390587 w 12192000"/>
                <a:gd name="connsiteY298" fmla="*/ 637725 h 1608850"/>
                <a:gd name="connsiteX299" fmla="*/ 2390587 w 12192000"/>
                <a:gd name="connsiteY299" fmla="*/ 639076 h 1608850"/>
                <a:gd name="connsiteX300" fmla="*/ 2390587 w 12192000"/>
                <a:gd name="connsiteY300" fmla="*/ 648534 h 1608850"/>
                <a:gd name="connsiteX301" fmla="*/ 2429093 w 12192000"/>
                <a:gd name="connsiteY301" fmla="*/ 648534 h 1608850"/>
                <a:gd name="connsiteX302" fmla="*/ 2429093 w 12192000"/>
                <a:gd name="connsiteY302" fmla="*/ 786887 h 1608850"/>
                <a:gd name="connsiteX303" fmla="*/ 2430613 w 12192000"/>
                <a:gd name="connsiteY303" fmla="*/ 786887 h 1608850"/>
                <a:gd name="connsiteX304" fmla="*/ 2441254 w 12192000"/>
                <a:gd name="connsiteY304" fmla="*/ 786887 h 1608850"/>
                <a:gd name="connsiteX305" fmla="*/ 2441254 w 12192000"/>
                <a:gd name="connsiteY305" fmla="*/ 773917 h 1608850"/>
                <a:gd name="connsiteX306" fmla="*/ 2445307 w 12192000"/>
                <a:gd name="connsiteY306" fmla="*/ 773917 h 1608850"/>
                <a:gd name="connsiteX307" fmla="*/ 2445307 w 12192000"/>
                <a:gd name="connsiteY307" fmla="*/ 786887 h 1608850"/>
                <a:gd name="connsiteX308" fmla="*/ 2475707 w 12192000"/>
                <a:gd name="connsiteY308" fmla="*/ 786887 h 1608850"/>
                <a:gd name="connsiteX309" fmla="*/ 2475707 w 12192000"/>
                <a:gd name="connsiteY309" fmla="*/ 756622 h 1608850"/>
                <a:gd name="connsiteX310" fmla="*/ 2487867 w 12192000"/>
                <a:gd name="connsiteY310" fmla="*/ 756622 h 1608850"/>
                <a:gd name="connsiteX311" fmla="*/ 2500027 w 12192000"/>
                <a:gd name="connsiteY311" fmla="*/ 754461 h 1608850"/>
                <a:gd name="connsiteX312" fmla="*/ 2504082 w 12192000"/>
                <a:gd name="connsiteY312" fmla="*/ 756622 h 1608850"/>
                <a:gd name="connsiteX313" fmla="*/ 2514215 w 12192000"/>
                <a:gd name="connsiteY313" fmla="*/ 756622 h 1608850"/>
                <a:gd name="connsiteX314" fmla="*/ 2514215 w 12192000"/>
                <a:gd name="connsiteY314" fmla="*/ 786887 h 1608850"/>
                <a:gd name="connsiteX315" fmla="*/ 2522321 w 12192000"/>
                <a:gd name="connsiteY315" fmla="*/ 786887 h 1608850"/>
                <a:gd name="connsiteX316" fmla="*/ 2522321 w 12192000"/>
                <a:gd name="connsiteY316" fmla="*/ 804182 h 1608850"/>
                <a:gd name="connsiteX317" fmla="*/ 2531658 w 12192000"/>
                <a:gd name="connsiteY317" fmla="*/ 805087 h 1608850"/>
                <a:gd name="connsiteX318" fmla="*/ 2544615 w 12192000"/>
                <a:gd name="connsiteY318" fmla="*/ 805087 h 1608850"/>
                <a:gd name="connsiteX319" fmla="*/ 2544615 w 12192000"/>
                <a:gd name="connsiteY319" fmla="*/ 789049 h 1608850"/>
                <a:gd name="connsiteX320" fmla="*/ 2612571 w 12192000"/>
                <a:gd name="connsiteY320" fmla="*/ 789049 h 1608850"/>
                <a:gd name="connsiteX321" fmla="*/ 2612571 w 12192000"/>
                <a:gd name="connsiteY321" fmla="*/ 703796 h 1608850"/>
                <a:gd name="connsiteX322" fmla="*/ 2684579 w 12192000"/>
                <a:gd name="connsiteY322" fmla="*/ 703796 h 1608850"/>
                <a:gd name="connsiteX323" fmla="*/ 2684579 w 12192000"/>
                <a:gd name="connsiteY323" fmla="*/ 782564 h 1608850"/>
                <a:gd name="connsiteX324" fmla="*/ 2686483 w 12192000"/>
                <a:gd name="connsiteY324" fmla="*/ 782564 h 1608850"/>
                <a:gd name="connsiteX325" fmla="*/ 2687725 w 12192000"/>
                <a:gd name="connsiteY325" fmla="*/ 805087 h 1608850"/>
                <a:gd name="connsiteX326" fmla="*/ 2697401 w 12192000"/>
                <a:gd name="connsiteY326" fmla="*/ 805087 h 1608850"/>
                <a:gd name="connsiteX327" fmla="*/ 2698643 w 12192000"/>
                <a:gd name="connsiteY327" fmla="*/ 782564 h 1608850"/>
                <a:gd name="connsiteX328" fmla="*/ 2704723 w 12192000"/>
                <a:gd name="connsiteY328" fmla="*/ 782564 h 1608850"/>
                <a:gd name="connsiteX329" fmla="*/ 2705965 w 12192000"/>
                <a:gd name="connsiteY329" fmla="*/ 805087 h 1608850"/>
                <a:gd name="connsiteX330" fmla="*/ 2756588 w 12192000"/>
                <a:gd name="connsiteY330" fmla="*/ 805087 h 1608850"/>
                <a:gd name="connsiteX331" fmla="*/ 2756588 w 12192000"/>
                <a:gd name="connsiteY331" fmla="*/ 642059 h 1608850"/>
                <a:gd name="connsiteX332" fmla="*/ 2953915 w 12192000"/>
                <a:gd name="connsiteY332" fmla="*/ 642059 h 1608850"/>
                <a:gd name="connsiteX333" fmla="*/ 2953915 w 12192000"/>
                <a:gd name="connsiteY333" fmla="*/ 805087 h 1608850"/>
                <a:gd name="connsiteX334" fmla="*/ 2972611 w 12192000"/>
                <a:gd name="connsiteY334" fmla="*/ 805087 h 1608850"/>
                <a:gd name="connsiteX335" fmla="*/ 2972611 w 12192000"/>
                <a:gd name="connsiteY335" fmla="*/ 722394 h 1608850"/>
                <a:gd name="connsiteX336" fmla="*/ 3067731 w 12192000"/>
                <a:gd name="connsiteY336" fmla="*/ 722394 h 1608850"/>
                <a:gd name="connsiteX337" fmla="*/ 3079662 w 12192000"/>
                <a:gd name="connsiteY337" fmla="*/ 404253 h 1608850"/>
                <a:gd name="connsiteX338" fmla="*/ 3067502 w 12192000"/>
                <a:gd name="connsiteY338" fmla="*/ 382635 h 1608850"/>
                <a:gd name="connsiteX339" fmla="*/ 3061422 w 12192000"/>
                <a:gd name="connsiteY339" fmla="*/ 378311 h 1608850"/>
                <a:gd name="connsiteX340" fmla="*/ 3069529 w 12192000"/>
                <a:gd name="connsiteY340" fmla="*/ 354532 h 1608850"/>
                <a:gd name="connsiteX341" fmla="*/ 3069529 w 12192000"/>
                <a:gd name="connsiteY341" fmla="*/ 337238 h 1608850"/>
                <a:gd name="connsiteX342" fmla="*/ 3083715 w 12192000"/>
                <a:gd name="connsiteY342" fmla="*/ 337238 h 1608850"/>
                <a:gd name="connsiteX343" fmla="*/ 3083715 w 12192000"/>
                <a:gd name="connsiteY343" fmla="*/ 315620 h 1608850"/>
                <a:gd name="connsiteX344" fmla="*/ 3085742 w 12192000"/>
                <a:gd name="connsiteY344" fmla="*/ 311296 h 1608850"/>
                <a:gd name="connsiteX345" fmla="*/ 3085742 w 12192000"/>
                <a:gd name="connsiteY345" fmla="*/ 233472 h 1608850"/>
                <a:gd name="connsiteX346" fmla="*/ 3083715 w 12192000"/>
                <a:gd name="connsiteY346" fmla="*/ 226987 h 1608850"/>
                <a:gd name="connsiteX347" fmla="*/ 3089795 w 12192000"/>
                <a:gd name="connsiteY347" fmla="*/ 220501 h 1608850"/>
                <a:gd name="connsiteX348" fmla="*/ 3089795 w 12192000"/>
                <a:gd name="connsiteY348" fmla="*/ 162133 h 1608850"/>
                <a:gd name="connsiteX349" fmla="*/ 3091822 w 12192000"/>
                <a:gd name="connsiteY349" fmla="*/ 157810 h 1608850"/>
                <a:gd name="connsiteX350" fmla="*/ 3091822 w 12192000"/>
                <a:gd name="connsiteY350" fmla="*/ 101604 h 1608850"/>
                <a:gd name="connsiteX351" fmla="*/ 3093849 w 12192000"/>
                <a:gd name="connsiteY351" fmla="*/ 82148 h 1608850"/>
                <a:gd name="connsiteX352" fmla="*/ 3097902 w 12192000"/>
                <a:gd name="connsiteY352" fmla="*/ 99442 h 1608850"/>
                <a:gd name="connsiteX353" fmla="*/ 3099929 w 12192000"/>
                <a:gd name="connsiteY353" fmla="*/ 157810 h 1608850"/>
                <a:gd name="connsiteX354" fmla="*/ 3101955 w 12192000"/>
                <a:gd name="connsiteY354" fmla="*/ 220501 h 1608850"/>
                <a:gd name="connsiteX355" fmla="*/ 3108035 w 12192000"/>
                <a:gd name="connsiteY355" fmla="*/ 226987 h 1608850"/>
                <a:gd name="connsiteX356" fmla="*/ 3106009 w 12192000"/>
                <a:gd name="connsiteY356" fmla="*/ 233472 h 1608850"/>
                <a:gd name="connsiteX357" fmla="*/ 3106009 w 12192000"/>
                <a:gd name="connsiteY357" fmla="*/ 311296 h 1608850"/>
                <a:gd name="connsiteX358" fmla="*/ 3108035 w 12192000"/>
                <a:gd name="connsiteY358" fmla="*/ 315620 h 1608850"/>
                <a:gd name="connsiteX359" fmla="*/ 3108035 w 12192000"/>
                <a:gd name="connsiteY359" fmla="*/ 337238 h 1608850"/>
                <a:gd name="connsiteX360" fmla="*/ 3122222 w 12192000"/>
                <a:gd name="connsiteY360" fmla="*/ 337238 h 1608850"/>
                <a:gd name="connsiteX361" fmla="*/ 3122222 w 12192000"/>
                <a:gd name="connsiteY361" fmla="*/ 354532 h 1608850"/>
                <a:gd name="connsiteX362" fmla="*/ 3130330 w 12192000"/>
                <a:gd name="connsiteY362" fmla="*/ 378311 h 1608850"/>
                <a:gd name="connsiteX363" fmla="*/ 3124250 w 12192000"/>
                <a:gd name="connsiteY363" fmla="*/ 382635 h 1608850"/>
                <a:gd name="connsiteX364" fmla="*/ 3112089 w 12192000"/>
                <a:gd name="connsiteY364" fmla="*/ 404253 h 1608850"/>
                <a:gd name="connsiteX365" fmla="*/ 3120195 w 12192000"/>
                <a:gd name="connsiteY365" fmla="*/ 657181 h 1608850"/>
                <a:gd name="connsiteX366" fmla="*/ 3185050 w 12192000"/>
                <a:gd name="connsiteY366" fmla="*/ 657181 h 1608850"/>
                <a:gd name="connsiteX367" fmla="*/ 3185050 w 12192000"/>
                <a:gd name="connsiteY367" fmla="*/ 732843 h 1608850"/>
                <a:gd name="connsiteX368" fmla="*/ 3193157 w 12192000"/>
                <a:gd name="connsiteY368" fmla="*/ 732843 h 1608850"/>
                <a:gd name="connsiteX369" fmla="*/ 3195183 w 12192000"/>
                <a:gd name="connsiteY369" fmla="*/ 726358 h 1608850"/>
                <a:gd name="connsiteX370" fmla="*/ 3201263 w 12192000"/>
                <a:gd name="connsiteY370" fmla="*/ 726358 h 1608850"/>
                <a:gd name="connsiteX371" fmla="*/ 3203291 w 12192000"/>
                <a:gd name="connsiteY371" fmla="*/ 735005 h 1608850"/>
                <a:gd name="connsiteX372" fmla="*/ 3215451 w 12192000"/>
                <a:gd name="connsiteY372" fmla="*/ 735005 h 1608850"/>
                <a:gd name="connsiteX373" fmla="*/ 3215451 w 12192000"/>
                <a:gd name="connsiteY373" fmla="*/ 728519 h 1608850"/>
                <a:gd name="connsiteX374" fmla="*/ 3237744 w 12192000"/>
                <a:gd name="connsiteY374" fmla="*/ 728519 h 1608850"/>
                <a:gd name="connsiteX375" fmla="*/ 3237744 w 12192000"/>
                <a:gd name="connsiteY375" fmla="*/ 735005 h 1608850"/>
                <a:gd name="connsiteX376" fmla="*/ 3258011 w 12192000"/>
                <a:gd name="connsiteY376" fmla="*/ 735005 h 1608850"/>
                <a:gd name="connsiteX377" fmla="*/ 3258011 w 12192000"/>
                <a:gd name="connsiteY377" fmla="*/ 780402 h 1608850"/>
                <a:gd name="connsiteX378" fmla="*/ 3272198 w 12192000"/>
                <a:gd name="connsiteY378" fmla="*/ 780402 h 1608850"/>
                <a:gd name="connsiteX379" fmla="*/ 3272198 w 12192000"/>
                <a:gd name="connsiteY379" fmla="*/ 767431 h 1608850"/>
                <a:gd name="connsiteX380" fmla="*/ 3288412 w 12192000"/>
                <a:gd name="connsiteY380" fmla="*/ 767431 h 1608850"/>
                <a:gd name="connsiteX381" fmla="*/ 3288412 w 12192000"/>
                <a:gd name="connsiteY381" fmla="*/ 588004 h 1608850"/>
                <a:gd name="connsiteX382" fmla="*/ 3294492 w 12192000"/>
                <a:gd name="connsiteY382" fmla="*/ 581518 h 1608850"/>
                <a:gd name="connsiteX383" fmla="*/ 3367453 w 12192000"/>
                <a:gd name="connsiteY383" fmla="*/ 581518 h 1608850"/>
                <a:gd name="connsiteX384" fmla="*/ 3367453 w 12192000"/>
                <a:gd name="connsiteY384" fmla="*/ 590166 h 1608850"/>
                <a:gd name="connsiteX385" fmla="*/ 3377586 w 12192000"/>
                <a:gd name="connsiteY385" fmla="*/ 590166 h 1608850"/>
                <a:gd name="connsiteX386" fmla="*/ 3377586 w 12192000"/>
                <a:gd name="connsiteY386" fmla="*/ 704740 h 1608850"/>
                <a:gd name="connsiteX387" fmla="*/ 3399879 w 12192000"/>
                <a:gd name="connsiteY387" fmla="*/ 704740 h 1608850"/>
                <a:gd name="connsiteX388" fmla="*/ 3399879 w 12192000"/>
                <a:gd name="connsiteY388" fmla="*/ 637725 h 1608850"/>
                <a:gd name="connsiteX389" fmla="*/ 3426227 w 12192000"/>
                <a:gd name="connsiteY389" fmla="*/ 637725 h 1608850"/>
                <a:gd name="connsiteX390" fmla="*/ 3430279 w 12192000"/>
                <a:gd name="connsiteY390" fmla="*/ 633401 h 1608850"/>
                <a:gd name="connsiteX391" fmla="*/ 3438387 w 12192000"/>
                <a:gd name="connsiteY391" fmla="*/ 633401 h 1608850"/>
                <a:gd name="connsiteX392" fmla="*/ 3442439 w 12192000"/>
                <a:gd name="connsiteY392" fmla="*/ 637725 h 1608850"/>
                <a:gd name="connsiteX393" fmla="*/ 3464734 w 12192000"/>
                <a:gd name="connsiteY393" fmla="*/ 637725 h 1608850"/>
                <a:gd name="connsiteX394" fmla="*/ 3464734 w 12192000"/>
                <a:gd name="connsiteY394" fmla="*/ 520989 h 1608850"/>
                <a:gd name="connsiteX395" fmla="*/ 3521481 w 12192000"/>
                <a:gd name="connsiteY395" fmla="*/ 510180 h 1608850"/>
                <a:gd name="connsiteX396" fmla="*/ 3521481 w 12192000"/>
                <a:gd name="connsiteY396" fmla="*/ 511261 h 1608850"/>
                <a:gd name="connsiteX397" fmla="*/ 3521481 w 12192000"/>
                <a:gd name="connsiteY397" fmla="*/ 518827 h 1608850"/>
                <a:gd name="connsiteX398" fmla="*/ 3547828 w 12192000"/>
                <a:gd name="connsiteY398" fmla="*/ 518827 h 1608850"/>
                <a:gd name="connsiteX399" fmla="*/ 3547828 w 12192000"/>
                <a:gd name="connsiteY399" fmla="*/ 773917 h 1608850"/>
                <a:gd name="connsiteX400" fmla="*/ 3570122 w 12192000"/>
                <a:gd name="connsiteY400" fmla="*/ 773917 h 1608850"/>
                <a:gd name="connsiteX401" fmla="*/ 3570122 w 12192000"/>
                <a:gd name="connsiteY401" fmla="*/ 769593 h 1608850"/>
                <a:gd name="connsiteX402" fmla="*/ 3582282 w 12192000"/>
                <a:gd name="connsiteY402" fmla="*/ 769593 h 1608850"/>
                <a:gd name="connsiteX403" fmla="*/ 3582282 w 12192000"/>
                <a:gd name="connsiteY403" fmla="*/ 773917 h 1608850"/>
                <a:gd name="connsiteX404" fmla="*/ 3606602 w 12192000"/>
                <a:gd name="connsiteY404" fmla="*/ 773917 h 1608850"/>
                <a:gd name="connsiteX405" fmla="*/ 3606602 w 12192000"/>
                <a:gd name="connsiteY405" fmla="*/ 760946 h 1608850"/>
                <a:gd name="connsiteX406" fmla="*/ 3634975 w 12192000"/>
                <a:gd name="connsiteY406" fmla="*/ 760946 h 1608850"/>
                <a:gd name="connsiteX407" fmla="*/ 3647135 w 12192000"/>
                <a:gd name="connsiteY407" fmla="*/ 756622 h 1608850"/>
                <a:gd name="connsiteX408" fmla="*/ 3667403 w 12192000"/>
                <a:gd name="connsiteY408" fmla="*/ 760946 h 1608850"/>
                <a:gd name="connsiteX409" fmla="*/ 3667403 w 12192000"/>
                <a:gd name="connsiteY409" fmla="*/ 743652 h 1608850"/>
                <a:gd name="connsiteX410" fmla="*/ 3675510 w 12192000"/>
                <a:gd name="connsiteY410" fmla="*/ 743652 h 1608850"/>
                <a:gd name="connsiteX411" fmla="*/ 3675510 w 12192000"/>
                <a:gd name="connsiteY411" fmla="*/ 730681 h 1608850"/>
                <a:gd name="connsiteX412" fmla="*/ 3732257 w 12192000"/>
                <a:gd name="connsiteY412" fmla="*/ 730681 h 1608850"/>
                <a:gd name="connsiteX413" fmla="*/ 3732257 w 12192000"/>
                <a:gd name="connsiteY413" fmla="*/ 700416 h 1608850"/>
                <a:gd name="connsiteX414" fmla="*/ 3750497 w 12192000"/>
                <a:gd name="connsiteY414" fmla="*/ 700416 h 1608850"/>
                <a:gd name="connsiteX415" fmla="*/ 3750497 w 12192000"/>
                <a:gd name="connsiteY415" fmla="*/ 693931 h 1608850"/>
                <a:gd name="connsiteX416" fmla="*/ 3762657 w 12192000"/>
                <a:gd name="connsiteY416" fmla="*/ 693931 h 1608850"/>
                <a:gd name="connsiteX417" fmla="*/ 3762657 w 12192000"/>
                <a:gd name="connsiteY417" fmla="*/ 700416 h 1608850"/>
                <a:gd name="connsiteX418" fmla="*/ 3778870 w 12192000"/>
                <a:gd name="connsiteY418" fmla="*/ 700416 h 1608850"/>
                <a:gd name="connsiteX419" fmla="*/ 3778870 w 12192000"/>
                <a:gd name="connsiteY419" fmla="*/ 750137 h 1608850"/>
                <a:gd name="connsiteX420" fmla="*/ 3789470 w 12192000"/>
                <a:gd name="connsiteY420" fmla="*/ 750137 h 1608850"/>
                <a:gd name="connsiteX421" fmla="*/ 3789470 w 12192000"/>
                <a:gd name="connsiteY421" fmla="*/ 586174 h 1608850"/>
                <a:gd name="connsiteX422" fmla="*/ 3791390 w 12192000"/>
                <a:gd name="connsiteY422" fmla="*/ 586174 h 1608850"/>
                <a:gd name="connsiteX423" fmla="*/ 3791390 w 12192000"/>
                <a:gd name="connsiteY423" fmla="*/ 723865 h 1608850"/>
                <a:gd name="connsiteX424" fmla="*/ 3791390 w 12192000"/>
                <a:gd name="connsiteY424" fmla="*/ 750137 h 1608850"/>
                <a:gd name="connsiteX425" fmla="*/ 3806350 w 12192000"/>
                <a:gd name="connsiteY425" fmla="*/ 750137 h 1608850"/>
                <a:gd name="connsiteX426" fmla="*/ 3806350 w 12192000"/>
                <a:gd name="connsiteY426" fmla="*/ 742023 h 1608850"/>
                <a:gd name="connsiteX427" fmla="*/ 3811298 w 12192000"/>
                <a:gd name="connsiteY427" fmla="*/ 742023 h 1608850"/>
                <a:gd name="connsiteX428" fmla="*/ 3811298 w 12192000"/>
                <a:gd name="connsiteY428" fmla="*/ 724196 h 1608850"/>
                <a:gd name="connsiteX429" fmla="*/ 3849805 w 12192000"/>
                <a:gd name="connsiteY429" fmla="*/ 724196 h 1608850"/>
                <a:gd name="connsiteX430" fmla="*/ 3849805 w 12192000"/>
                <a:gd name="connsiteY430" fmla="*/ 693931 h 1608850"/>
                <a:gd name="connsiteX431" fmla="*/ 3888823 w 12192000"/>
                <a:gd name="connsiteY431" fmla="*/ 693931 h 1608850"/>
                <a:gd name="connsiteX432" fmla="*/ 3888823 w 12192000"/>
                <a:gd name="connsiteY432" fmla="*/ 690579 h 1608850"/>
                <a:gd name="connsiteX433" fmla="*/ 3887708 w 12192000"/>
                <a:gd name="connsiteY433" fmla="*/ 690579 h 1608850"/>
                <a:gd name="connsiteX434" fmla="*/ 3879906 w 12192000"/>
                <a:gd name="connsiteY434" fmla="*/ 690579 h 1608850"/>
                <a:gd name="connsiteX435" fmla="*/ 3879906 w 12192000"/>
                <a:gd name="connsiteY435" fmla="*/ 689443 h 1608850"/>
                <a:gd name="connsiteX436" fmla="*/ 3879906 w 12192000"/>
                <a:gd name="connsiteY436" fmla="*/ 681500 h 1608850"/>
                <a:gd name="connsiteX437" fmla="*/ 3881022 w 12192000"/>
                <a:gd name="connsiteY437" fmla="*/ 681500 h 1608850"/>
                <a:gd name="connsiteX438" fmla="*/ 3888823 w 12192000"/>
                <a:gd name="connsiteY438" fmla="*/ 681500 h 1608850"/>
                <a:gd name="connsiteX439" fmla="*/ 3888823 w 12192000"/>
                <a:gd name="connsiteY439" fmla="*/ 679986 h 1608850"/>
                <a:gd name="connsiteX440" fmla="*/ 3888823 w 12192000"/>
                <a:gd name="connsiteY440" fmla="*/ 669395 h 1608850"/>
                <a:gd name="connsiteX441" fmla="*/ 3887708 w 12192000"/>
                <a:gd name="connsiteY441" fmla="*/ 669395 h 1608850"/>
                <a:gd name="connsiteX442" fmla="*/ 3879906 w 12192000"/>
                <a:gd name="connsiteY442" fmla="*/ 669395 h 1608850"/>
                <a:gd name="connsiteX443" fmla="*/ 3879906 w 12192000"/>
                <a:gd name="connsiteY443" fmla="*/ 667882 h 1608850"/>
                <a:gd name="connsiteX444" fmla="*/ 3879906 w 12192000"/>
                <a:gd name="connsiteY444" fmla="*/ 657290 h 1608850"/>
                <a:gd name="connsiteX445" fmla="*/ 3881022 w 12192000"/>
                <a:gd name="connsiteY445" fmla="*/ 657290 h 1608850"/>
                <a:gd name="connsiteX446" fmla="*/ 3888823 w 12192000"/>
                <a:gd name="connsiteY446" fmla="*/ 657290 h 1608850"/>
                <a:gd name="connsiteX447" fmla="*/ 3888823 w 12192000"/>
                <a:gd name="connsiteY447" fmla="*/ 656156 h 1608850"/>
                <a:gd name="connsiteX448" fmla="*/ 3888823 w 12192000"/>
                <a:gd name="connsiteY448" fmla="*/ 648212 h 1608850"/>
                <a:gd name="connsiteX449" fmla="*/ 3887708 w 12192000"/>
                <a:gd name="connsiteY449" fmla="*/ 648212 h 1608850"/>
                <a:gd name="connsiteX450" fmla="*/ 3879906 w 12192000"/>
                <a:gd name="connsiteY450" fmla="*/ 648212 h 1608850"/>
                <a:gd name="connsiteX451" fmla="*/ 3879906 w 12192000"/>
                <a:gd name="connsiteY451" fmla="*/ 646698 h 1608850"/>
                <a:gd name="connsiteX452" fmla="*/ 3879906 w 12192000"/>
                <a:gd name="connsiteY452" fmla="*/ 636107 h 1608850"/>
                <a:gd name="connsiteX453" fmla="*/ 3881022 w 12192000"/>
                <a:gd name="connsiteY453" fmla="*/ 636107 h 1608850"/>
                <a:gd name="connsiteX454" fmla="*/ 3888823 w 12192000"/>
                <a:gd name="connsiteY454" fmla="*/ 636107 h 1608850"/>
                <a:gd name="connsiteX455" fmla="*/ 3888823 w 12192000"/>
                <a:gd name="connsiteY455" fmla="*/ 634594 h 1608850"/>
                <a:gd name="connsiteX456" fmla="*/ 3888823 w 12192000"/>
                <a:gd name="connsiteY456" fmla="*/ 624002 h 1608850"/>
                <a:gd name="connsiteX457" fmla="*/ 3887708 w 12192000"/>
                <a:gd name="connsiteY457" fmla="*/ 624002 h 1608850"/>
                <a:gd name="connsiteX458" fmla="*/ 3879906 w 12192000"/>
                <a:gd name="connsiteY458" fmla="*/ 624002 h 1608850"/>
                <a:gd name="connsiteX459" fmla="*/ 3879906 w 12192000"/>
                <a:gd name="connsiteY459" fmla="*/ 622489 h 1608850"/>
                <a:gd name="connsiteX460" fmla="*/ 3879906 w 12192000"/>
                <a:gd name="connsiteY460" fmla="*/ 611898 h 1608850"/>
                <a:gd name="connsiteX461" fmla="*/ 3881022 w 12192000"/>
                <a:gd name="connsiteY461" fmla="*/ 611898 h 1608850"/>
                <a:gd name="connsiteX462" fmla="*/ 3888823 w 12192000"/>
                <a:gd name="connsiteY462" fmla="*/ 611898 h 1608850"/>
                <a:gd name="connsiteX463" fmla="*/ 3888823 w 12192000"/>
                <a:gd name="connsiteY463" fmla="*/ 610763 h 1608850"/>
                <a:gd name="connsiteX464" fmla="*/ 3888823 w 12192000"/>
                <a:gd name="connsiteY464" fmla="*/ 602819 h 1608850"/>
                <a:gd name="connsiteX465" fmla="*/ 3887708 w 12192000"/>
                <a:gd name="connsiteY465" fmla="*/ 602819 h 1608850"/>
                <a:gd name="connsiteX466" fmla="*/ 3879906 w 12192000"/>
                <a:gd name="connsiteY466" fmla="*/ 602819 h 1608850"/>
                <a:gd name="connsiteX467" fmla="*/ 3879906 w 12192000"/>
                <a:gd name="connsiteY467" fmla="*/ 601307 h 1608850"/>
                <a:gd name="connsiteX468" fmla="*/ 3879906 w 12192000"/>
                <a:gd name="connsiteY468" fmla="*/ 590714 h 1608850"/>
                <a:gd name="connsiteX469" fmla="*/ 3881022 w 12192000"/>
                <a:gd name="connsiteY469" fmla="*/ 590714 h 1608850"/>
                <a:gd name="connsiteX470" fmla="*/ 3888823 w 12192000"/>
                <a:gd name="connsiteY470" fmla="*/ 590714 h 1608850"/>
                <a:gd name="connsiteX471" fmla="*/ 3888823 w 12192000"/>
                <a:gd name="connsiteY471" fmla="*/ 589202 h 1608850"/>
                <a:gd name="connsiteX472" fmla="*/ 3888823 w 12192000"/>
                <a:gd name="connsiteY472" fmla="*/ 578610 h 1608850"/>
                <a:gd name="connsiteX473" fmla="*/ 3887708 w 12192000"/>
                <a:gd name="connsiteY473" fmla="*/ 578610 h 1608850"/>
                <a:gd name="connsiteX474" fmla="*/ 3879906 w 12192000"/>
                <a:gd name="connsiteY474" fmla="*/ 578610 h 1608850"/>
                <a:gd name="connsiteX475" fmla="*/ 3879906 w 12192000"/>
                <a:gd name="connsiteY475" fmla="*/ 577096 h 1608850"/>
                <a:gd name="connsiteX476" fmla="*/ 3879906 w 12192000"/>
                <a:gd name="connsiteY476" fmla="*/ 566505 h 1608850"/>
                <a:gd name="connsiteX477" fmla="*/ 3881022 w 12192000"/>
                <a:gd name="connsiteY477" fmla="*/ 566505 h 1608850"/>
                <a:gd name="connsiteX478" fmla="*/ 3888823 w 12192000"/>
                <a:gd name="connsiteY478" fmla="*/ 566505 h 1608850"/>
                <a:gd name="connsiteX479" fmla="*/ 3888823 w 12192000"/>
                <a:gd name="connsiteY479" fmla="*/ 565370 h 1608850"/>
                <a:gd name="connsiteX480" fmla="*/ 3888823 w 12192000"/>
                <a:gd name="connsiteY480" fmla="*/ 557427 h 1608850"/>
                <a:gd name="connsiteX481" fmla="*/ 3887708 w 12192000"/>
                <a:gd name="connsiteY481" fmla="*/ 557427 h 1608850"/>
                <a:gd name="connsiteX482" fmla="*/ 3879906 w 12192000"/>
                <a:gd name="connsiteY482" fmla="*/ 557427 h 1608850"/>
                <a:gd name="connsiteX483" fmla="*/ 3879906 w 12192000"/>
                <a:gd name="connsiteY483" fmla="*/ 555914 h 1608850"/>
                <a:gd name="connsiteX484" fmla="*/ 3879906 w 12192000"/>
                <a:gd name="connsiteY484" fmla="*/ 545322 h 1608850"/>
                <a:gd name="connsiteX485" fmla="*/ 3881022 w 12192000"/>
                <a:gd name="connsiteY485" fmla="*/ 545322 h 1608850"/>
                <a:gd name="connsiteX486" fmla="*/ 3888823 w 12192000"/>
                <a:gd name="connsiteY486" fmla="*/ 545322 h 1608850"/>
                <a:gd name="connsiteX487" fmla="*/ 3887708 w 12192000"/>
                <a:gd name="connsiteY487" fmla="*/ 543053 h 1608850"/>
                <a:gd name="connsiteX488" fmla="*/ 3879906 w 12192000"/>
                <a:gd name="connsiteY488" fmla="*/ 527166 h 1608850"/>
                <a:gd name="connsiteX489" fmla="*/ 3879906 w 12192000"/>
                <a:gd name="connsiteY489" fmla="*/ 478746 h 1608850"/>
                <a:gd name="connsiteX490" fmla="*/ 4029251 w 12192000"/>
                <a:gd name="connsiteY490" fmla="*/ 478746 h 1608850"/>
                <a:gd name="connsiteX491" fmla="*/ 4042623 w 12192000"/>
                <a:gd name="connsiteY491" fmla="*/ 505982 h 1608850"/>
                <a:gd name="connsiteX492" fmla="*/ 4042623 w 12192000"/>
                <a:gd name="connsiteY492" fmla="*/ 566505 h 1608850"/>
                <a:gd name="connsiteX493" fmla="*/ 4041510 w 12192000"/>
                <a:gd name="connsiteY493" fmla="*/ 566505 h 1608850"/>
                <a:gd name="connsiteX494" fmla="*/ 4033708 w 12192000"/>
                <a:gd name="connsiteY494" fmla="*/ 566505 h 1608850"/>
                <a:gd name="connsiteX495" fmla="*/ 4033708 w 12192000"/>
                <a:gd name="connsiteY495" fmla="*/ 568018 h 1608850"/>
                <a:gd name="connsiteX496" fmla="*/ 4033708 w 12192000"/>
                <a:gd name="connsiteY496" fmla="*/ 578610 h 1608850"/>
                <a:gd name="connsiteX497" fmla="*/ 4034823 w 12192000"/>
                <a:gd name="connsiteY497" fmla="*/ 578610 h 1608850"/>
                <a:gd name="connsiteX498" fmla="*/ 4042623 w 12192000"/>
                <a:gd name="connsiteY498" fmla="*/ 578610 h 1608850"/>
                <a:gd name="connsiteX499" fmla="*/ 4042623 w 12192000"/>
                <a:gd name="connsiteY499" fmla="*/ 580123 h 1608850"/>
                <a:gd name="connsiteX500" fmla="*/ 4042623 w 12192000"/>
                <a:gd name="connsiteY500" fmla="*/ 590714 h 1608850"/>
                <a:gd name="connsiteX501" fmla="*/ 4041510 w 12192000"/>
                <a:gd name="connsiteY501" fmla="*/ 590714 h 1608850"/>
                <a:gd name="connsiteX502" fmla="*/ 4033708 w 12192000"/>
                <a:gd name="connsiteY502" fmla="*/ 590714 h 1608850"/>
                <a:gd name="connsiteX503" fmla="*/ 4033708 w 12192000"/>
                <a:gd name="connsiteY503" fmla="*/ 592227 h 1608850"/>
                <a:gd name="connsiteX504" fmla="*/ 4033708 w 12192000"/>
                <a:gd name="connsiteY504" fmla="*/ 602819 h 1608850"/>
                <a:gd name="connsiteX505" fmla="*/ 4034823 w 12192000"/>
                <a:gd name="connsiteY505" fmla="*/ 602819 h 1608850"/>
                <a:gd name="connsiteX506" fmla="*/ 4042623 w 12192000"/>
                <a:gd name="connsiteY506" fmla="*/ 602819 h 1608850"/>
                <a:gd name="connsiteX507" fmla="*/ 4042623 w 12192000"/>
                <a:gd name="connsiteY507" fmla="*/ 603955 h 1608850"/>
                <a:gd name="connsiteX508" fmla="*/ 4042623 w 12192000"/>
                <a:gd name="connsiteY508" fmla="*/ 611898 h 1608850"/>
                <a:gd name="connsiteX509" fmla="*/ 4041510 w 12192000"/>
                <a:gd name="connsiteY509" fmla="*/ 611898 h 1608850"/>
                <a:gd name="connsiteX510" fmla="*/ 4033708 w 12192000"/>
                <a:gd name="connsiteY510" fmla="*/ 611898 h 1608850"/>
                <a:gd name="connsiteX511" fmla="*/ 4033708 w 12192000"/>
                <a:gd name="connsiteY511" fmla="*/ 613411 h 1608850"/>
                <a:gd name="connsiteX512" fmla="*/ 4033708 w 12192000"/>
                <a:gd name="connsiteY512" fmla="*/ 624002 h 1608850"/>
                <a:gd name="connsiteX513" fmla="*/ 4034823 w 12192000"/>
                <a:gd name="connsiteY513" fmla="*/ 624002 h 1608850"/>
                <a:gd name="connsiteX514" fmla="*/ 4042623 w 12192000"/>
                <a:gd name="connsiteY514" fmla="*/ 624002 h 1608850"/>
                <a:gd name="connsiteX515" fmla="*/ 4042623 w 12192000"/>
                <a:gd name="connsiteY515" fmla="*/ 625516 h 1608850"/>
                <a:gd name="connsiteX516" fmla="*/ 4042623 w 12192000"/>
                <a:gd name="connsiteY516" fmla="*/ 636107 h 1608850"/>
                <a:gd name="connsiteX517" fmla="*/ 4041510 w 12192000"/>
                <a:gd name="connsiteY517" fmla="*/ 636107 h 1608850"/>
                <a:gd name="connsiteX518" fmla="*/ 4033708 w 12192000"/>
                <a:gd name="connsiteY518" fmla="*/ 636107 h 1608850"/>
                <a:gd name="connsiteX519" fmla="*/ 4033708 w 12192000"/>
                <a:gd name="connsiteY519" fmla="*/ 637620 h 1608850"/>
                <a:gd name="connsiteX520" fmla="*/ 4033708 w 12192000"/>
                <a:gd name="connsiteY520" fmla="*/ 648212 h 1608850"/>
                <a:gd name="connsiteX521" fmla="*/ 4034823 w 12192000"/>
                <a:gd name="connsiteY521" fmla="*/ 648212 h 1608850"/>
                <a:gd name="connsiteX522" fmla="*/ 4042623 w 12192000"/>
                <a:gd name="connsiteY522" fmla="*/ 648212 h 1608850"/>
                <a:gd name="connsiteX523" fmla="*/ 4042623 w 12192000"/>
                <a:gd name="connsiteY523" fmla="*/ 649346 h 1608850"/>
                <a:gd name="connsiteX524" fmla="*/ 4042623 w 12192000"/>
                <a:gd name="connsiteY524" fmla="*/ 657290 h 1608850"/>
                <a:gd name="connsiteX525" fmla="*/ 4041510 w 12192000"/>
                <a:gd name="connsiteY525" fmla="*/ 657290 h 1608850"/>
                <a:gd name="connsiteX526" fmla="*/ 4033708 w 12192000"/>
                <a:gd name="connsiteY526" fmla="*/ 657290 h 1608850"/>
                <a:gd name="connsiteX527" fmla="*/ 4033708 w 12192000"/>
                <a:gd name="connsiteY527" fmla="*/ 658804 h 1608850"/>
                <a:gd name="connsiteX528" fmla="*/ 4033708 w 12192000"/>
                <a:gd name="connsiteY528" fmla="*/ 669395 h 1608850"/>
                <a:gd name="connsiteX529" fmla="*/ 4034823 w 12192000"/>
                <a:gd name="connsiteY529" fmla="*/ 669395 h 1608850"/>
                <a:gd name="connsiteX530" fmla="*/ 4042623 w 12192000"/>
                <a:gd name="connsiteY530" fmla="*/ 669395 h 1608850"/>
                <a:gd name="connsiteX531" fmla="*/ 4042623 w 12192000"/>
                <a:gd name="connsiteY531" fmla="*/ 670908 h 1608850"/>
                <a:gd name="connsiteX532" fmla="*/ 4042623 w 12192000"/>
                <a:gd name="connsiteY532" fmla="*/ 681500 h 1608850"/>
                <a:gd name="connsiteX533" fmla="*/ 4041510 w 12192000"/>
                <a:gd name="connsiteY533" fmla="*/ 681500 h 1608850"/>
                <a:gd name="connsiteX534" fmla="*/ 4033708 w 12192000"/>
                <a:gd name="connsiteY534" fmla="*/ 681500 h 1608850"/>
                <a:gd name="connsiteX535" fmla="*/ 4033708 w 12192000"/>
                <a:gd name="connsiteY535" fmla="*/ 682634 h 1608850"/>
                <a:gd name="connsiteX536" fmla="*/ 4033708 w 12192000"/>
                <a:gd name="connsiteY536" fmla="*/ 690579 h 1608850"/>
                <a:gd name="connsiteX537" fmla="*/ 4034823 w 12192000"/>
                <a:gd name="connsiteY537" fmla="*/ 690579 h 1608850"/>
                <a:gd name="connsiteX538" fmla="*/ 4042623 w 12192000"/>
                <a:gd name="connsiteY538" fmla="*/ 690579 h 1608850"/>
                <a:gd name="connsiteX539" fmla="*/ 4042623 w 12192000"/>
                <a:gd name="connsiteY539" fmla="*/ 692091 h 1608850"/>
                <a:gd name="connsiteX540" fmla="*/ 4042623 w 12192000"/>
                <a:gd name="connsiteY540" fmla="*/ 702682 h 1608850"/>
                <a:gd name="connsiteX541" fmla="*/ 4041510 w 12192000"/>
                <a:gd name="connsiteY541" fmla="*/ 702682 h 1608850"/>
                <a:gd name="connsiteX542" fmla="*/ 4033708 w 12192000"/>
                <a:gd name="connsiteY542" fmla="*/ 702682 h 1608850"/>
                <a:gd name="connsiteX543" fmla="*/ 4033708 w 12192000"/>
                <a:gd name="connsiteY543" fmla="*/ 704195 h 1608850"/>
                <a:gd name="connsiteX544" fmla="*/ 4033708 w 12192000"/>
                <a:gd name="connsiteY544" fmla="*/ 714788 h 1608850"/>
                <a:gd name="connsiteX545" fmla="*/ 4034823 w 12192000"/>
                <a:gd name="connsiteY545" fmla="*/ 714788 h 1608850"/>
                <a:gd name="connsiteX546" fmla="*/ 4042623 w 12192000"/>
                <a:gd name="connsiteY546" fmla="*/ 714788 h 1608850"/>
                <a:gd name="connsiteX547" fmla="*/ 4042623 w 12192000"/>
                <a:gd name="connsiteY547" fmla="*/ 716300 h 1608850"/>
                <a:gd name="connsiteX548" fmla="*/ 4042623 w 12192000"/>
                <a:gd name="connsiteY548" fmla="*/ 726892 h 1608850"/>
                <a:gd name="connsiteX549" fmla="*/ 4041510 w 12192000"/>
                <a:gd name="connsiteY549" fmla="*/ 726892 h 1608850"/>
                <a:gd name="connsiteX550" fmla="*/ 4033708 w 12192000"/>
                <a:gd name="connsiteY550" fmla="*/ 726892 h 1608850"/>
                <a:gd name="connsiteX551" fmla="*/ 4033708 w 12192000"/>
                <a:gd name="connsiteY551" fmla="*/ 728027 h 1608850"/>
                <a:gd name="connsiteX552" fmla="*/ 4033708 w 12192000"/>
                <a:gd name="connsiteY552" fmla="*/ 735970 h 1608850"/>
                <a:gd name="connsiteX553" fmla="*/ 4034823 w 12192000"/>
                <a:gd name="connsiteY553" fmla="*/ 735970 h 1608850"/>
                <a:gd name="connsiteX554" fmla="*/ 4042623 w 12192000"/>
                <a:gd name="connsiteY554" fmla="*/ 735970 h 1608850"/>
                <a:gd name="connsiteX555" fmla="*/ 4042623 w 12192000"/>
                <a:gd name="connsiteY555" fmla="*/ 737484 h 1608850"/>
                <a:gd name="connsiteX556" fmla="*/ 4042623 w 12192000"/>
                <a:gd name="connsiteY556" fmla="*/ 748075 h 1608850"/>
                <a:gd name="connsiteX557" fmla="*/ 4041510 w 12192000"/>
                <a:gd name="connsiteY557" fmla="*/ 748075 h 1608850"/>
                <a:gd name="connsiteX558" fmla="*/ 4033708 w 12192000"/>
                <a:gd name="connsiteY558" fmla="*/ 748075 h 1608850"/>
                <a:gd name="connsiteX559" fmla="*/ 4033708 w 12192000"/>
                <a:gd name="connsiteY559" fmla="*/ 749588 h 1608850"/>
                <a:gd name="connsiteX560" fmla="*/ 4033708 w 12192000"/>
                <a:gd name="connsiteY560" fmla="*/ 760181 h 1608850"/>
                <a:gd name="connsiteX561" fmla="*/ 4034823 w 12192000"/>
                <a:gd name="connsiteY561" fmla="*/ 760181 h 1608850"/>
                <a:gd name="connsiteX562" fmla="*/ 4042623 w 12192000"/>
                <a:gd name="connsiteY562" fmla="*/ 760181 h 1608850"/>
                <a:gd name="connsiteX563" fmla="*/ 4042623 w 12192000"/>
                <a:gd name="connsiteY563" fmla="*/ 761314 h 1608850"/>
                <a:gd name="connsiteX564" fmla="*/ 4042623 w 12192000"/>
                <a:gd name="connsiteY564" fmla="*/ 769258 h 1608850"/>
                <a:gd name="connsiteX565" fmla="*/ 4041510 w 12192000"/>
                <a:gd name="connsiteY565" fmla="*/ 769258 h 1608850"/>
                <a:gd name="connsiteX566" fmla="*/ 4033708 w 12192000"/>
                <a:gd name="connsiteY566" fmla="*/ 769258 h 1608850"/>
                <a:gd name="connsiteX567" fmla="*/ 4033708 w 12192000"/>
                <a:gd name="connsiteY567" fmla="*/ 770772 h 1608850"/>
                <a:gd name="connsiteX568" fmla="*/ 4033708 w 12192000"/>
                <a:gd name="connsiteY568" fmla="*/ 781363 h 1608850"/>
                <a:gd name="connsiteX569" fmla="*/ 4034823 w 12192000"/>
                <a:gd name="connsiteY569" fmla="*/ 781363 h 1608850"/>
                <a:gd name="connsiteX570" fmla="*/ 4042623 w 12192000"/>
                <a:gd name="connsiteY570" fmla="*/ 781363 h 1608850"/>
                <a:gd name="connsiteX571" fmla="*/ 4042623 w 12192000"/>
                <a:gd name="connsiteY571" fmla="*/ 782876 h 1608850"/>
                <a:gd name="connsiteX572" fmla="*/ 4042623 w 12192000"/>
                <a:gd name="connsiteY572" fmla="*/ 793468 h 1608850"/>
                <a:gd name="connsiteX573" fmla="*/ 4041510 w 12192000"/>
                <a:gd name="connsiteY573" fmla="*/ 793468 h 1608850"/>
                <a:gd name="connsiteX574" fmla="*/ 4033708 w 12192000"/>
                <a:gd name="connsiteY574" fmla="*/ 793468 h 1608850"/>
                <a:gd name="connsiteX575" fmla="*/ 4033708 w 12192000"/>
                <a:gd name="connsiteY575" fmla="*/ 794981 h 1608850"/>
                <a:gd name="connsiteX576" fmla="*/ 4033708 w 12192000"/>
                <a:gd name="connsiteY576" fmla="*/ 805572 h 1608850"/>
                <a:gd name="connsiteX577" fmla="*/ 4034823 w 12192000"/>
                <a:gd name="connsiteY577" fmla="*/ 805572 h 1608850"/>
                <a:gd name="connsiteX578" fmla="*/ 4042623 w 12192000"/>
                <a:gd name="connsiteY578" fmla="*/ 805572 h 1608850"/>
                <a:gd name="connsiteX579" fmla="*/ 4042623 w 12192000"/>
                <a:gd name="connsiteY579" fmla="*/ 806707 h 1608850"/>
                <a:gd name="connsiteX580" fmla="*/ 4042623 w 12192000"/>
                <a:gd name="connsiteY580" fmla="*/ 814651 h 1608850"/>
                <a:gd name="connsiteX581" fmla="*/ 4041510 w 12192000"/>
                <a:gd name="connsiteY581" fmla="*/ 814651 h 1608850"/>
                <a:gd name="connsiteX582" fmla="*/ 4033708 w 12192000"/>
                <a:gd name="connsiteY582" fmla="*/ 814651 h 1608850"/>
                <a:gd name="connsiteX583" fmla="*/ 4033708 w 12192000"/>
                <a:gd name="connsiteY583" fmla="*/ 816163 h 1608850"/>
                <a:gd name="connsiteX584" fmla="*/ 4033708 w 12192000"/>
                <a:gd name="connsiteY584" fmla="*/ 826756 h 1608850"/>
                <a:gd name="connsiteX585" fmla="*/ 4058227 w 12192000"/>
                <a:gd name="connsiteY585" fmla="*/ 853992 h 1608850"/>
                <a:gd name="connsiteX586" fmla="*/ 4057113 w 12192000"/>
                <a:gd name="connsiteY586" fmla="*/ 860044 h 1608850"/>
                <a:gd name="connsiteX587" fmla="*/ 4049311 w 12192000"/>
                <a:gd name="connsiteY587" fmla="*/ 860044 h 1608850"/>
                <a:gd name="connsiteX588" fmla="*/ 4049311 w 12192000"/>
                <a:gd name="connsiteY588" fmla="*/ 893331 h 1608850"/>
                <a:gd name="connsiteX589" fmla="*/ 4050427 w 12192000"/>
                <a:gd name="connsiteY589" fmla="*/ 893331 h 1608850"/>
                <a:gd name="connsiteX590" fmla="*/ 4058227 w 12192000"/>
                <a:gd name="connsiteY590" fmla="*/ 893331 h 1608850"/>
                <a:gd name="connsiteX591" fmla="*/ 4058227 w 12192000"/>
                <a:gd name="connsiteY591" fmla="*/ 891440 h 1608850"/>
                <a:gd name="connsiteX592" fmla="*/ 4058227 w 12192000"/>
                <a:gd name="connsiteY592" fmla="*/ 878201 h 1608850"/>
                <a:gd name="connsiteX593" fmla="*/ 4059342 w 12192000"/>
                <a:gd name="connsiteY593" fmla="*/ 877444 h 1608850"/>
                <a:gd name="connsiteX594" fmla="*/ 4067142 w 12192000"/>
                <a:gd name="connsiteY594" fmla="*/ 872149 h 1608850"/>
                <a:gd name="connsiteX595" fmla="*/ 4069094 w 12192000"/>
                <a:gd name="connsiteY595" fmla="*/ 872149 h 1608850"/>
                <a:gd name="connsiteX596" fmla="*/ 4082747 w 12192000"/>
                <a:gd name="connsiteY596" fmla="*/ 872149 h 1608850"/>
                <a:gd name="connsiteX597" fmla="*/ 4082747 w 12192000"/>
                <a:gd name="connsiteY597" fmla="*/ 873661 h 1608850"/>
                <a:gd name="connsiteX598" fmla="*/ 4082747 w 12192000"/>
                <a:gd name="connsiteY598" fmla="*/ 884253 h 1608850"/>
                <a:gd name="connsiteX599" fmla="*/ 4084419 w 12192000"/>
                <a:gd name="connsiteY599" fmla="*/ 884253 h 1608850"/>
                <a:gd name="connsiteX600" fmla="*/ 4096121 w 12192000"/>
                <a:gd name="connsiteY600" fmla="*/ 884253 h 1608850"/>
                <a:gd name="connsiteX601" fmla="*/ 4097235 w 12192000"/>
                <a:gd name="connsiteY601" fmla="*/ 890305 h 1608850"/>
                <a:gd name="connsiteX602" fmla="*/ 4105038 w 12192000"/>
                <a:gd name="connsiteY602" fmla="*/ 890305 h 1608850"/>
                <a:gd name="connsiteX603" fmla="*/ 4129555 w 12192000"/>
                <a:gd name="connsiteY603" fmla="*/ 932671 h 1608850"/>
                <a:gd name="connsiteX604" fmla="*/ 4129555 w 12192000"/>
                <a:gd name="connsiteY604" fmla="*/ 951821 h 1608850"/>
                <a:gd name="connsiteX605" fmla="*/ 4129555 w 12192000"/>
                <a:gd name="connsiteY605" fmla="*/ 970823 h 1608850"/>
                <a:gd name="connsiteX606" fmla="*/ 4138472 w 12192000"/>
                <a:gd name="connsiteY606" fmla="*/ 970823 h 1608850"/>
                <a:gd name="connsiteX607" fmla="*/ 4138472 w 12192000"/>
                <a:gd name="connsiteY607" fmla="*/ 956881 h 1608850"/>
                <a:gd name="connsiteX608" fmla="*/ 4139308 w 12192000"/>
                <a:gd name="connsiteY608" fmla="*/ 956881 h 1608850"/>
                <a:gd name="connsiteX609" fmla="*/ 4145159 w 12192000"/>
                <a:gd name="connsiteY609" fmla="*/ 956881 h 1608850"/>
                <a:gd name="connsiteX610" fmla="*/ 4145159 w 12192000"/>
                <a:gd name="connsiteY610" fmla="*/ 958394 h 1608850"/>
                <a:gd name="connsiteX611" fmla="*/ 4145159 w 12192000"/>
                <a:gd name="connsiteY611" fmla="*/ 968985 h 1608850"/>
                <a:gd name="connsiteX612" fmla="*/ 4154075 w 12192000"/>
                <a:gd name="connsiteY612" fmla="*/ 905436 h 1608850"/>
                <a:gd name="connsiteX613" fmla="*/ 4191968 w 12192000"/>
                <a:gd name="connsiteY613" fmla="*/ 905436 h 1608850"/>
                <a:gd name="connsiteX614" fmla="*/ 4191968 w 12192000"/>
                <a:gd name="connsiteY614" fmla="*/ 808599 h 1608850"/>
                <a:gd name="connsiteX615" fmla="*/ 4227631 w 12192000"/>
                <a:gd name="connsiteY615" fmla="*/ 808599 h 1608850"/>
                <a:gd name="connsiteX616" fmla="*/ 4227631 w 12192000"/>
                <a:gd name="connsiteY616" fmla="*/ 807464 h 1608850"/>
                <a:gd name="connsiteX617" fmla="*/ 4227631 w 12192000"/>
                <a:gd name="connsiteY617" fmla="*/ 799520 h 1608850"/>
                <a:gd name="connsiteX618" fmla="*/ 4249922 w 12192000"/>
                <a:gd name="connsiteY618" fmla="*/ 799520 h 1608850"/>
                <a:gd name="connsiteX619" fmla="*/ 4249922 w 12192000"/>
                <a:gd name="connsiteY619" fmla="*/ 748075 h 1608850"/>
                <a:gd name="connsiteX620" fmla="*/ 4245463 w 12192000"/>
                <a:gd name="connsiteY620" fmla="*/ 745805 h 1608850"/>
                <a:gd name="connsiteX621" fmla="*/ 4245463 w 12192000"/>
                <a:gd name="connsiteY621" fmla="*/ 729918 h 1608850"/>
                <a:gd name="connsiteX622" fmla="*/ 4249922 w 12192000"/>
                <a:gd name="connsiteY622" fmla="*/ 732945 h 1608850"/>
                <a:gd name="connsiteX623" fmla="*/ 4254381 w 12192000"/>
                <a:gd name="connsiteY623" fmla="*/ 702682 h 1608850"/>
                <a:gd name="connsiteX624" fmla="*/ 4258839 w 12192000"/>
                <a:gd name="connsiteY624" fmla="*/ 732945 h 1608850"/>
                <a:gd name="connsiteX625" fmla="*/ 4261346 w 12192000"/>
                <a:gd name="connsiteY625" fmla="*/ 728783 h 1608850"/>
                <a:gd name="connsiteX626" fmla="*/ 4263297 w 12192000"/>
                <a:gd name="connsiteY626" fmla="*/ 720840 h 1608850"/>
                <a:gd name="connsiteX627" fmla="*/ 4263853 w 12192000"/>
                <a:gd name="connsiteY627" fmla="*/ 719327 h 1608850"/>
                <a:gd name="connsiteX628" fmla="*/ 4267754 w 12192000"/>
                <a:gd name="connsiteY628" fmla="*/ 708734 h 1608850"/>
                <a:gd name="connsiteX629" fmla="*/ 4268311 w 12192000"/>
                <a:gd name="connsiteY629" fmla="*/ 707222 h 1608850"/>
                <a:gd name="connsiteX630" fmla="*/ 4272213 w 12192000"/>
                <a:gd name="connsiteY630" fmla="*/ 696631 h 1608850"/>
                <a:gd name="connsiteX631" fmla="*/ 4273605 w 12192000"/>
                <a:gd name="connsiteY631" fmla="*/ 695495 h 1608850"/>
                <a:gd name="connsiteX632" fmla="*/ 4283357 w 12192000"/>
                <a:gd name="connsiteY632" fmla="*/ 687552 h 1608850"/>
                <a:gd name="connsiteX633" fmla="*/ 4285030 w 12192000"/>
                <a:gd name="connsiteY633" fmla="*/ 686039 h 1608850"/>
                <a:gd name="connsiteX634" fmla="*/ 4296732 w 12192000"/>
                <a:gd name="connsiteY634" fmla="*/ 675447 h 1608850"/>
                <a:gd name="connsiteX635" fmla="*/ 4297568 w 12192000"/>
                <a:gd name="connsiteY635" fmla="*/ 673934 h 1608850"/>
                <a:gd name="connsiteX636" fmla="*/ 4303418 w 12192000"/>
                <a:gd name="connsiteY636" fmla="*/ 663343 h 1608850"/>
                <a:gd name="connsiteX637" fmla="*/ 4303976 w 12192000"/>
                <a:gd name="connsiteY637" fmla="*/ 660695 h 1608850"/>
                <a:gd name="connsiteX638" fmla="*/ 4307877 w 12192000"/>
                <a:gd name="connsiteY638" fmla="*/ 642159 h 1608850"/>
                <a:gd name="connsiteX639" fmla="*/ 4308435 w 12192000"/>
                <a:gd name="connsiteY639" fmla="*/ 644807 h 1608850"/>
                <a:gd name="connsiteX640" fmla="*/ 4312335 w 12192000"/>
                <a:gd name="connsiteY640" fmla="*/ 663343 h 1608850"/>
                <a:gd name="connsiteX641" fmla="*/ 4312893 w 12192000"/>
                <a:gd name="connsiteY641" fmla="*/ 664477 h 1608850"/>
                <a:gd name="connsiteX642" fmla="*/ 4316793 w 12192000"/>
                <a:gd name="connsiteY642" fmla="*/ 672421 h 1608850"/>
                <a:gd name="connsiteX643" fmla="*/ 4318186 w 12192000"/>
                <a:gd name="connsiteY643" fmla="*/ 673934 h 1608850"/>
                <a:gd name="connsiteX644" fmla="*/ 4327938 w 12192000"/>
                <a:gd name="connsiteY644" fmla="*/ 684525 h 1608850"/>
                <a:gd name="connsiteX645" fmla="*/ 4329054 w 12192000"/>
                <a:gd name="connsiteY645" fmla="*/ 686039 h 1608850"/>
                <a:gd name="connsiteX646" fmla="*/ 4336853 w 12192000"/>
                <a:gd name="connsiteY646" fmla="*/ 696631 h 1608850"/>
                <a:gd name="connsiteX647" fmla="*/ 4337969 w 12192000"/>
                <a:gd name="connsiteY647" fmla="*/ 698143 h 1608850"/>
                <a:gd name="connsiteX648" fmla="*/ 4345771 w 12192000"/>
                <a:gd name="connsiteY648" fmla="*/ 708734 h 1608850"/>
                <a:gd name="connsiteX649" fmla="*/ 4346049 w 12192000"/>
                <a:gd name="connsiteY649" fmla="*/ 710248 h 1608850"/>
                <a:gd name="connsiteX650" fmla="*/ 4347998 w 12192000"/>
                <a:gd name="connsiteY650" fmla="*/ 720840 h 1608850"/>
                <a:gd name="connsiteX651" fmla="*/ 4348277 w 12192000"/>
                <a:gd name="connsiteY651" fmla="*/ 722352 h 1608850"/>
                <a:gd name="connsiteX652" fmla="*/ 4350228 w 12192000"/>
                <a:gd name="connsiteY652" fmla="*/ 732945 h 1608850"/>
                <a:gd name="connsiteX653" fmla="*/ 4356914 w 12192000"/>
                <a:gd name="connsiteY653" fmla="*/ 702682 h 1608850"/>
                <a:gd name="connsiteX654" fmla="*/ 4361373 w 12192000"/>
                <a:gd name="connsiteY654" fmla="*/ 732945 h 1608850"/>
                <a:gd name="connsiteX655" fmla="*/ 4365830 w 12192000"/>
                <a:gd name="connsiteY655" fmla="*/ 735214 h 1608850"/>
                <a:gd name="connsiteX656" fmla="*/ 4365830 w 12192000"/>
                <a:gd name="connsiteY656" fmla="*/ 751102 h 1608850"/>
                <a:gd name="connsiteX657" fmla="*/ 4361373 w 12192000"/>
                <a:gd name="connsiteY657" fmla="*/ 793468 h 1608850"/>
                <a:gd name="connsiteX658" fmla="*/ 4362489 w 12192000"/>
                <a:gd name="connsiteY658" fmla="*/ 793468 h 1608850"/>
                <a:gd name="connsiteX659" fmla="*/ 4370289 w 12192000"/>
                <a:gd name="connsiteY659" fmla="*/ 793468 h 1608850"/>
                <a:gd name="connsiteX660" fmla="*/ 4371126 w 12192000"/>
                <a:gd name="connsiteY660" fmla="*/ 799520 h 1608850"/>
                <a:gd name="connsiteX661" fmla="*/ 4376976 w 12192000"/>
                <a:gd name="connsiteY661" fmla="*/ 799520 h 1608850"/>
                <a:gd name="connsiteX662" fmla="*/ 4376976 w 12192000"/>
                <a:gd name="connsiteY662" fmla="*/ 798007 h 1608850"/>
                <a:gd name="connsiteX663" fmla="*/ 4376976 w 12192000"/>
                <a:gd name="connsiteY663" fmla="*/ 787415 h 1608850"/>
                <a:gd name="connsiteX664" fmla="*/ 4379206 w 12192000"/>
                <a:gd name="connsiteY664" fmla="*/ 787415 h 1608850"/>
                <a:gd name="connsiteX665" fmla="*/ 4394808 w 12192000"/>
                <a:gd name="connsiteY665" fmla="*/ 787415 h 1608850"/>
                <a:gd name="connsiteX666" fmla="*/ 4394808 w 12192000"/>
                <a:gd name="connsiteY666" fmla="*/ 784767 h 1608850"/>
                <a:gd name="connsiteX667" fmla="*/ 4394808 w 12192000"/>
                <a:gd name="connsiteY667" fmla="*/ 766232 h 1608850"/>
                <a:gd name="connsiteX668" fmla="*/ 4432702 w 12192000"/>
                <a:gd name="connsiteY668" fmla="*/ 766232 h 1608850"/>
                <a:gd name="connsiteX669" fmla="*/ 4432702 w 12192000"/>
                <a:gd name="connsiteY669" fmla="*/ 768124 h 1608850"/>
                <a:gd name="connsiteX670" fmla="*/ 4432702 w 12192000"/>
                <a:gd name="connsiteY670" fmla="*/ 781363 h 1608850"/>
                <a:gd name="connsiteX671" fmla="*/ 4452762 w 12192000"/>
                <a:gd name="connsiteY671" fmla="*/ 781363 h 1608850"/>
                <a:gd name="connsiteX672" fmla="*/ 4452762 w 12192000"/>
                <a:gd name="connsiteY672" fmla="*/ 784390 h 1608850"/>
                <a:gd name="connsiteX673" fmla="*/ 4452762 w 12192000"/>
                <a:gd name="connsiteY673" fmla="*/ 805572 h 1608850"/>
                <a:gd name="connsiteX674" fmla="*/ 4448306 w 12192000"/>
                <a:gd name="connsiteY674" fmla="*/ 806707 h 1608850"/>
                <a:gd name="connsiteX675" fmla="*/ 4448306 w 12192000"/>
                <a:gd name="connsiteY675" fmla="*/ 814651 h 1608850"/>
                <a:gd name="connsiteX676" fmla="*/ 4452762 w 12192000"/>
                <a:gd name="connsiteY676" fmla="*/ 816921 h 1608850"/>
                <a:gd name="connsiteX677" fmla="*/ 4452762 w 12192000"/>
                <a:gd name="connsiteY677" fmla="*/ 832808 h 1608850"/>
                <a:gd name="connsiteX678" fmla="*/ 4448306 w 12192000"/>
                <a:gd name="connsiteY678" fmla="*/ 838860 h 1608850"/>
                <a:gd name="connsiteX679" fmla="*/ 4448306 w 12192000"/>
                <a:gd name="connsiteY679" fmla="*/ 911488 h 1608850"/>
                <a:gd name="connsiteX680" fmla="*/ 4450255 w 12192000"/>
                <a:gd name="connsiteY680" fmla="*/ 911488 h 1608850"/>
                <a:gd name="connsiteX681" fmla="*/ 4463908 w 12192000"/>
                <a:gd name="connsiteY681" fmla="*/ 911488 h 1608850"/>
                <a:gd name="connsiteX682" fmla="*/ 4465579 w 12192000"/>
                <a:gd name="connsiteY682" fmla="*/ 917540 h 1608850"/>
                <a:gd name="connsiteX683" fmla="*/ 4477282 w 12192000"/>
                <a:gd name="connsiteY683" fmla="*/ 917540 h 1608850"/>
                <a:gd name="connsiteX684" fmla="*/ 4477282 w 12192000"/>
                <a:gd name="connsiteY684" fmla="*/ 920188 h 1608850"/>
                <a:gd name="connsiteX685" fmla="*/ 4477282 w 12192000"/>
                <a:gd name="connsiteY685" fmla="*/ 938724 h 1608850"/>
                <a:gd name="connsiteX686" fmla="*/ 4478955 w 12192000"/>
                <a:gd name="connsiteY686" fmla="*/ 938724 h 1608850"/>
                <a:gd name="connsiteX687" fmla="*/ 4490656 w 12192000"/>
                <a:gd name="connsiteY687" fmla="*/ 938724 h 1608850"/>
                <a:gd name="connsiteX688" fmla="*/ 4490656 w 12192000"/>
                <a:gd name="connsiteY688" fmla="*/ 936076 h 1608850"/>
                <a:gd name="connsiteX689" fmla="*/ 4490656 w 12192000"/>
                <a:gd name="connsiteY689" fmla="*/ 917540 h 1608850"/>
                <a:gd name="connsiteX690" fmla="*/ 4492605 w 12192000"/>
                <a:gd name="connsiteY690" fmla="*/ 916028 h 1608850"/>
                <a:gd name="connsiteX691" fmla="*/ 4506258 w 12192000"/>
                <a:gd name="connsiteY691" fmla="*/ 905436 h 1608850"/>
                <a:gd name="connsiteX692" fmla="*/ 4506258 w 12192000"/>
                <a:gd name="connsiteY692" fmla="*/ 878201 h 1608850"/>
                <a:gd name="connsiteX693" fmla="*/ 4501802 w 12192000"/>
                <a:gd name="connsiteY693" fmla="*/ 847938 h 1608850"/>
                <a:gd name="connsiteX694" fmla="*/ 4502914 w 12192000"/>
                <a:gd name="connsiteY694" fmla="*/ 847938 h 1608850"/>
                <a:gd name="connsiteX695" fmla="*/ 4510717 w 12192000"/>
                <a:gd name="connsiteY695" fmla="*/ 847938 h 1608850"/>
                <a:gd name="connsiteX696" fmla="*/ 4530778 w 12192000"/>
                <a:gd name="connsiteY696" fmla="*/ 844913 h 1608850"/>
                <a:gd name="connsiteX697" fmla="*/ 4530778 w 12192000"/>
                <a:gd name="connsiteY697" fmla="*/ 843399 h 1608850"/>
                <a:gd name="connsiteX698" fmla="*/ 4530778 w 12192000"/>
                <a:gd name="connsiteY698" fmla="*/ 832808 h 1608850"/>
                <a:gd name="connsiteX699" fmla="*/ 4532451 w 12192000"/>
                <a:gd name="connsiteY699" fmla="*/ 832808 h 1608850"/>
                <a:gd name="connsiteX700" fmla="*/ 4544152 w 12192000"/>
                <a:gd name="connsiteY700" fmla="*/ 832808 h 1608850"/>
                <a:gd name="connsiteX701" fmla="*/ 4544152 w 12192000"/>
                <a:gd name="connsiteY701" fmla="*/ 681500 h 1608850"/>
                <a:gd name="connsiteX702" fmla="*/ 4545267 w 12192000"/>
                <a:gd name="connsiteY702" fmla="*/ 681500 h 1608850"/>
                <a:gd name="connsiteX703" fmla="*/ 4553068 w 12192000"/>
                <a:gd name="connsiteY703" fmla="*/ 681500 h 1608850"/>
                <a:gd name="connsiteX704" fmla="*/ 4553068 w 12192000"/>
                <a:gd name="connsiteY704" fmla="*/ 678473 h 1608850"/>
                <a:gd name="connsiteX705" fmla="*/ 4553068 w 12192000"/>
                <a:gd name="connsiteY705" fmla="*/ 657290 h 1608850"/>
                <a:gd name="connsiteX706" fmla="*/ 4555298 w 12192000"/>
                <a:gd name="connsiteY706" fmla="*/ 596766 h 1608850"/>
                <a:gd name="connsiteX707" fmla="*/ 4556412 w 12192000"/>
                <a:gd name="connsiteY707" fmla="*/ 596766 h 1608850"/>
                <a:gd name="connsiteX708" fmla="*/ 4564213 w 12192000"/>
                <a:gd name="connsiteY708" fmla="*/ 596766 h 1608850"/>
                <a:gd name="connsiteX709" fmla="*/ 4564213 w 12192000"/>
                <a:gd name="connsiteY709" fmla="*/ 598280 h 1608850"/>
                <a:gd name="connsiteX710" fmla="*/ 4564213 w 12192000"/>
                <a:gd name="connsiteY710" fmla="*/ 608871 h 1608850"/>
                <a:gd name="connsiteX711" fmla="*/ 4568671 w 12192000"/>
                <a:gd name="connsiteY711" fmla="*/ 605845 h 1608850"/>
                <a:gd name="connsiteX712" fmla="*/ 4568671 w 12192000"/>
                <a:gd name="connsiteY712" fmla="*/ 584662 h 1608850"/>
                <a:gd name="connsiteX713" fmla="*/ 4570065 w 12192000"/>
                <a:gd name="connsiteY713" fmla="*/ 583906 h 1608850"/>
                <a:gd name="connsiteX714" fmla="*/ 4579816 w 12192000"/>
                <a:gd name="connsiteY714" fmla="*/ 578610 h 1608850"/>
                <a:gd name="connsiteX715" fmla="*/ 4580930 w 12192000"/>
                <a:gd name="connsiteY715" fmla="*/ 579367 h 1608850"/>
                <a:gd name="connsiteX716" fmla="*/ 4588733 w 12192000"/>
                <a:gd name="connsiteY716" fmla="*/ 584662 h 1608850"/>
                <a:gd name="connsiteX717" fmla="*/ 4590404 w 12192000"/>
                <a:gd name="connsiteY717" fmla="*/ 584662 h 1608850"/>
                <a:gd name="connsiteX718" fmla="*/ 4602107 w 12192000"/>
                <a:gd name="connsiteY718" fmla="*/ 584662 h 1608850"/>
                <a:gd name="connsiteX719" fmla="*/ 4602107 w 12192000"/>
                <a:gd name="connsiteY719" fmla="*/ 545322 h 1608850"/>
                <a:gd name="connsiteX720" fmla="*/ 4603221 w 12192000"/>
                <a:gd name="connsiteY720" fmla="*/ 545322 h 1608850"/>
                <a:gd name="connsiteX721" fmla="*/ 4611021 w 12192000"/>
                <a:gd name="connsiteY721" fmla="*/ 545322 h 1608850"/>
                <a:gd name="connsiteX722" fmla="*/ 4612414 w 12192000"/>
                <a:gd name="connsiteY722" fmla="*/ 551375 h 1608850"/>
                <a:gd name="connsiteX723" fmla="*/ 4622169 w 12192000"/>
                <a:gd name="connsiteY723" fmla="*/ 551375 h 1608850"/>
                <a:gd name="connsiteX724" fmla="*/ 4623282 w 12192000"/>
                <a:gd name="connsiteY724" fmla="*/ 545322 h 1608850"/>
                <a:gd name="connsiteX725" fmla="*/ 4631084 w 12192000"/>
                <a:gd name="connsiteY725" fmla="*/ 545322 h 1608850"/>
                <a:gd name="connsiteX726" fmla="*/ 4631084 w 12192000"/>
                <a:gd name="connsiteY726" fmla="*/ 590714 h 1608850"/>
                <a:gd name="connsiteX727" fmla="*/ 4632477 w 12192000"/>
                <a:gd name="connsiteY727" fmla="*/ 592227 h 1608850"/>
                <a:gd name="connsiteX728" fmla="*/ 4642230 w 12192000"/>
                <a:gd name="connsiteY728" fmla="*/ 602819 h 1608850"/>
                <a:gd name="connsiteX729" fmla="*/ 4664518 w 12192000"/>
                <a:gd name="connsiteY729" fmla="*/ 611898 h 1608850"/>
                <a:gd name="connsiteX730" fmla="*/ 4664518 w 12192000"/>
                <a:gd name="connsiteY730" fmla="*/ 610007 h 1608850"/>
                <a:gd name="connsiteX731" fmla="*/ 4664518 w 12192000"/>
                <a:gd name="connsiteY731" fmla="*/ 596766 h 1608850"/>
                <a:gd name="connsiteX732" fmla="*/ 4693496 w 12192000"/>
                <a:gd name="connsiteY732" fmla="*/ 584662 h 1608850"/>
                <a:gd name="connsiteX733" fmla="*/ 4693496 w 12192000"/>
                <a:gd name="connsiteY733" fmla="*/ 583150 h 1608850"/>
                <a:gd name="connsiteX734" fmla="*/ 4693496 w 12192000"/>
                <a:gd name="connsiteY734" fmla="*/ 572557 h 1608850"/>
                <a:gd name="connsiteX735" fmla="*/ 4694332 w 12192000"/>
                <a:gd name="connsiteY735" fmla="*/ 572557 h 1608850"/>
                <a:gd name="connsiteX736" fmla="*/ 4700182 w 12192000"/>
                <a:gd name="connsiteY736" fmla="*/ 572557 h 1608850"/>
                <a:gd name="connsiteX737" fmla="*/ 4700182 w 12192000"/>
                <a:gd name="connsiteY737" fmla="*/ 571423 h 1608850"/>
                <a:gd name="connsiteX738" fmla="*/ 4700182 w 12192000"/>
                <a:gd name="connsiteY738" fmla="*/ 563479 h 1608850"/>
                <a:gd name="connsiteX739" fmla="*/ 4702412 w 12192000"/>
                <a:gd name="connsiteY739" fmla="*/ 563479 h 1608850"/>
                <a:gd name="connsiteX740" fmla="*/ 4718014 w 12192000"/>
                <a:gd name="connsiteY740" fmla="*/ 563479 h 1608850"/>
                <a:gd name="connsiteX741" fmla="*/ 4718014 w 12192000"/>
                <a:gd name="connsiteY741" fmla="*/ 564614 h 1608850"/>
                <a:gd name="connsiteX742" fmla="*/ 4718014 w 12192000"/>
                <a:gd name="connsiteY742" fmla="*/ 572557 h 1608850"/>
                <a:gd name="connsiteX743" fmla="*/ 4719686 w 12192000"/>
                <a:gd name="connsiteY743" fmla="*/ 572557 h 1608850"/>
                <a:gd name="connsiteX744" fmla="*/ 4731390 w 12192000"/>
                <a:gd name="connsiteY744" fmla="*/ 572557 h 1608850"/>
                <a:gd name="connsiteX745" fmla="*/ 4731390 w 12192000"/>
                <a:gd name="connsiteY745" fmla="*/ 574828 h 1608850"/>
                <a:gd name="connsiteX746" fmla="*/ 4731390 w 12192000"/>
                <a:gd name="connsiteY746" fmla="*/ 590714 h 1608850"/>
                <a:gd name="connsiteX747" fmla="*/ 4755908 w 12192000"/>
                <a:gd name="connsiteY747" fmla="*/ 590714 h 1608850"/>
                <a:gd name="connsiteX748" fmla="*/ 4755908 w 12192000"/>
                <a:gd name="connsiteY748" fmla="*/ 589202 h 1608850"/>
                <a:gd name="connsiteX749" fmla="*/ 4755908 w 12192000"/>
                <a:gd name="connsiteY749" fmla="*/ 578610 h 1608850"/>
                <a:gd name="connsiteX750" fmla="*/ 4757302 w 12192000"/>
                <a:gd name="connsiteY750" fmla="*/ 578610 h 1608850"/>
                <a:gd name="connsiteX751" fmla="*/ 4767053 w 12192000"/>
                <a:gd name="connsiteY751" fmla="*/ 578610 h 1608850"/>
                <a:gd name="connsiteX752" fmla="*/ 4767053 w 12192000"/>
                <a:gd name="connsiteY752" fmla="*/ 577096 h 1608850"/>
                <a:gd name="connsiteX753" fmla="*/ 4767053 w 12192000"/>
                <a:gd name="connsiteY753" fmla="*/ 566505 h 1608850"/>
                <a:gd name="connsiteX754" fmla="*/ 4768725 w 12192000"/>
                <a:gd name="connsiteY754" fmla="*/ 566505 h 1608850"/>
                <a:gd name="connsiteX755" fmla="*/ 4780426 w 12192000"/>
                <a:gd name="connsiteY755" fmla="*/ 566505 h 1608850"/>
                <a:gd name="connsiteX756" fmla="*/ 4780426 w 12192000"/>
                <a:gd name="connsiteY756" fmla="*/ 568018 h 1608850"/>
                <a:gd name="connsiteX757" fmla="*/ 4780426 w 12192000"/>
                <a:gd name="connsiteY757" fmla="*/ 578610 h 1608850"/>
                <a:gd name="connsiteX758" fmla="*/ 4784886 w 12192000"/>
                <a:gd name="connsiteY758" fmla="*/ 505982 h 1608850"/>
                <a:gd name="connsiteX759" fmla="*/ 4885191 w 12192000"/>
                <a:gd name="connsiteY759" fmla="*/ 505982 h 1608850"/>
                <a:gd name="connsiteX760" fmla="*/ 4885191 w 12192000"/>
                <a:gd name="connsiteY760" fmla="*/ 602819 h 1608850"/>
                <a:gd name="connsiteX761" fmla="*/ 4887420 w 12192000"/>
                <a:gd name="connsiteY761" fmla="*/ 602819 h 1608850"/>
                <a:gd name="connsiteX762" fmla="*/ 4903022 w 12192000"/>
                <a:gd name="connsiteY762" fmla="*/ 602819 h 1608850"/>
                <a:gd name="connsiteX763" fmla="*/ 4903022 w 12192000"/>
                <a:gd name="connsiteY763" fmla="*/ 493877 h 1608850"/>
                <a:gd name="connsiteX764" fmla="*/ 4925313 w 12192000"/>
                <a:gd name="connsiteY764" fmla="*/ 478746 h 1608850"/>
                <a:gd name="connsiteX765" fmla="*/ 4954291 w 12192000"/>
                <a:gd name="connsiteY765" fmla="*/ 478746 h 1608850"/>
                <a:gd name="connsiteX766" fmla="*/ 4956242 w 12192000"/>
                <a:gd name="connsiteY766" fmla="*/ 476477 h 1608850"/>
                <a:gd name="connsiteX767" fmla="*/ 4969893 w 12192000"/>
                <a:gd name="connsiteY767" fmla="*/ 460589 h 1608850"/>
                <a:gd name="connsiteX768" fmla="*/ 5007787 w 12192000"/>
                <a:gd name="connsiteY768" fmla="*/ 460589 h 1608850"/>
                <a:gd name="connsiteX769" fmla="*/ 5007787 w 12192000"/>
                <a:gd name="connsiteY769" fmla="*/ 462859 h 1608850"/>
                <a:gd name="connsiteX770" fmla="*/ 5007787 w 12192000"/>
                <a:gd name="connsiteY770" fmla="*/ 478746 h 1608850"/>
                <a:gd name="connsiteX771" fmla="*/ 5045681 w 12192000"/>
                <a:gd name="connsiteY771" fmla="*/ 478746 h 1608850"/>
                <a:gd name="connsiteX772" fmla="*/ 5045681 w 12192000"/>
                <a:gd name="connsiteY772" fmla="*/ 596766 h 1608850"/>
                <a:gd name="connsiteX773" fmla="*/ 5047073 w 12192000"/>
                <a:gd name="connsiteY773" fmla="*/ 596766 h 1608850"/>
                <a:gd name="connsiteX774" fmla="*/ 5056825 w 12192000"/>
                <a:gd name="connsiteY774" fmla="*/ 596766 h 1608850"/>
                <a:gd name="connsiteX775" fmla="*/ 5056825 w 12192000"/>
                <a:gd name="connsiteY775" fmla="*/ 769258 h 1608850"/>
                <a:gd name="connsiteX776" fmla="*/ 5059053 w 12192000"/>
                <a:gd name="connsiteY776" fmla="*/ 769258 h 1608850"/>
                <a:gd name="connsiteX777" fmla="*/ 5074657 w 12192000"/>
                <a:gd name="connsiteY777" fmla="*/ 769258 h 1608850"/>
                <a:gd name="connsiteX778" fmla="*/ 5074657 w 12192000"/>
                <a:gd name="connsiteY778" fmla="*/ 657290 h 1608850"/>
                <a:gd name="connsiteX779" fmla="*/ 5075493 w 12192000"/>
                <a:gd name="connsiteY779" fmla="*/ 656533 h 1608850"/>
                <a:gd name="connsiteX780" fmla="*/ 5081344 w 12192000"/>
                <a:gd name="connsiteY780" fmla="*/ 651238 h 1608850"/>
                <a:gd name="connsiteX781" fmla="*/ 5085802 w 12192000"/>
                <a:gd name="connsiteY781" fmla="*/ 652750 h 1608850"/>
                <a:gd name="connsiteX782" fmla="*/ 5085802 w 12192000"/>
                <a:gd name="connsiteY782" fmla="*/ 663343 h 1608850"/>
                <a:gd name="connsiteX783" fmla="*/ 5088030 w 12192000"/>
                <a:gd name="connsiteY783" fmla="*/ 661829 h 1608850"/>
                <a:gd name="connsiteX784" fmla="*/ 5103634 w 12192000"/>
                <a:gd name="connsiteY784" fmla="*/ 651238 h 1608850"/>
                <a:gd name="connsiteX785" fmla="*/ 5105585 w 12192000"/>
                <a:gd name="connsiteY785" fmla="*/ 651238 h 1608850"/>
                <a:gd name="connsiteX786" fmla="*/ 5119237 w 12192000"/>
                <a:gd name="connsiteY786" fmla="*/ 651238 h 1608850"/>
                <a:gd name="connsiteX787" fmla="*/ 5119237 w 12192000"/>
                <a:gd name="connsiteY787" fmla="*/ 857017 h 1608850"/>
                <a:gd name="connsiteX788" fmla="*/ 5150444 w 12192000"/>
                <a:gd name="connsiteY788" fmla="*/ 863070 h 1608850"/>
                <a:gd name="connsiteX789" fmla="*/ 5150444 w 12192000"/>
                <a:gd name="connsiteY789" fmla="*/ 853992 h 1608850"/>
                <a:gd name="connsiteX790" fmla="*/ 5183878 w 12192000"/>
                <a:gd name="connsiteY790" fmla="*/ 853992 h 1608850"/>
                <a:gd name="connsiteX791" fmla="*/ 5183878 w 12192000"/>
                <a:gd name="connsiteY791" fmla="*/ 814651 h 1608850"/>
                <a:gd name="connsiteX792" fmla="*/ 5192794 w 12192000"/>
                <a:gd name="connsiteY792" fmla="*/ 814651 h 1608850"/>
                <a:gd name="connsiteX793" fmla="*/ 5192794 w 12192000"/>
                <a:gd name="connsiteY793" fmla="*/ 763206 h 1608850"/>
                <a:gd name="connsiteX794" fmla="*/ 5199482 w 12192000"/>
                <a:gd name="connsiteY794" fmla="*/ 763206 h 1608850"/>
                <a:gd name="connsiteX795" fmla="*/ 5199482 w 12192000"/>
                <a:gd name="connsiteY795" fmla="*/ 711761 h 1608850"/>
                <a:gd name="connsiteX796" fmla="*/ 5215086 w 12192000"/>
                <a:gd name="connsiteY796" fmla="*/ 711761 h 1608850"/>
                <a:gd name="connsiteX797" fmla="*/ 5264122 w 12192000"/>
                <a:gd name="connsiteY797" fmla="*/ 684525 h 1608850"/>
                <a:gd name="connsiteX798" fmla="*/ 5266352 w 12192000"/>
                <a:gd name="connsiteY798" fmla="*/ 657290 h 1608850"/>
                <a:gd name="connsiteX799" fmla="*/ 5270810 w 12192000"/>
                <a:gd name="connsiteY799" fmla="*/ 684525 h 1608850"/>
                <a:gd name="connsiteX800" fmla="*/ 5322078 w 12192000"/>
                <a:gd name="connsiteY800" fmla="*/ 720840 h 1608850"/>
                <a:gd name="connsiteX801" fmla="*/ 5322078 w 12192000"/>
                <a:gd name="connsiteY801" fmla="*/ 714788 h 1608850"/>
                <a:gd name="connsiteX802" fmla="*/ 5335452 w 12192000"/>
                <a:gd name="connsiteY802" fmla="*/ 714788 h 1608850"/>
                <a:gd name="connsiteX803" fmla="*/ 5335452 w 12192000"/>
                <a:gd name="connsiteY803" fmla="*/ 763206 h 1608850"/>
                <a:gd name="connsiteX804" fmla="*/ 5342138 w 12192000"/>
                <a:gd name="connsiteY804" fmla="*/ 763206 h 1608850"/>
                <a:gd name="connsiteX805" fmla="*/ 5342138 w 12192000"/>
                <a:gd name="connsiteY805" fmla="*/ 801467 h 1608850"/>
                <a:gd name="connsiteX806" fmla="*/ 5377917 w 12192000"/>
                <a:gd name="connsiteY806" fmla="*/ 790806 h 1608850"/>
                <a:gd name="connsiteX807" fmla="*/ 5478973 w 12192000"/>
                <a:gd name="connsiteY807" fmla="*/ 790806 h 1608850"/>
                <a:gd name="connsiteX808" fmla="*/ 5478973 w 12192000"/>
                <a:gd name="connsiteY808" fmla="*/ 596233 h 1608850"/>
                <a:gd name="connsiteX809" fmla="*/ 5507479 w 12192000"/>
                <a:gd name="connsiteY809" fmla="*/ 582720 h 1608850"/>
                <a:gd name="connsiteX810" fmla="*/ 5631857 w 12192000"/>
                <a:gd name="connsiteY810" fmla="*/ 561101 h 1608850"/>
                <a:gd name="connsiteX811" fmla="*/ 5675909 w 12192000"/>
                <a:gd name="connsiteY811" fmla="*/ 574613 h 1608850"/>
                <a:gd name="connsiteX812" fmla="*/ 5683682 w 12192000"/>
                <a:gd name="connsiteY812" fmla="*/ 582720 h 1608850"/>
                <a:gd name="connsiteX813" fmla="*/ 5683682 w 12192000"/>
                <a:gd name="connsiteY813" fmla="*/ 833084 h 1608850"/>
                <a:gd name="connsiteX814" fmla="*/ 5701821 w 12192000"/>
                <a:gd name="connsiteY814" fmla="*/ 873985 h 1608850"/>
                <a:gd name="connsiteX815" fmla="*/ 5701821 w 12192000"/>
                <a:gd name="connsiteY815" fmla="*/ 798914 h 1608850"/>
                <a:gd name="connsiteX816" fmla="*/ 5717369 w 12192000"/>
                <a:gd name="connsiteY816" fmla="*/ 798914 h 1608850"/>
                <a:gd name="connsiteX817" fmla="*/ 5717369 w 12192000"/>
                <a:gd name="connsiteY817" fmla="*/ 785402 h 1608850"/>
                <a:gd name="connsiteX818" fmla="*/ 5732917 w 12192000"/>
                <a:gd name="connsiteY818" fmla="*/ 777295 h 1608850"/>
                <a:gd name="connsiteX819" fmla="*/ 5745871 w 12192000"/>
                <a:gd name="connsiteY819" fmla="*/ 777295 h 1608850"/>
                <a:gd name="connsiteX820" fmla="*/ 5745871 w 12192000"/>
                <a:gd name="connsiteY820" fmla="*/ 763783 h 1608850"/>
                <a:gd name="connsiteX821" fmla="*/ 5756236 w 12192000"/>
                <a:gd name="connsiteY821" fmla="*/ 755675 h 1608850"/>
                <a:gd name="connsiteX822" fmla="*/ 5782151 w 12192000"/>
                <a:gd name="connsiteY822" fmla="*/ 755675 h 1608850"/>
                <a:gd name="connsiteX823" fmla="*/ 5782151 w 12192000"/>
                <a:gd name="connsiteY823" fmla="*/ 798914 h 1608850"/>
                <a:gd name="connsiteX824" fmla="*/ 5836566 w 12192000"/>
                <a:gd name="connsiteY824" fmla="*/ 798914 h 1608850"/>
                <a:gd name="connsiteX825" fmla="*/ 5836566 w 12192000"/>
                <a:gd name="connsiteY825" fmla="*/ 950250 h 1608850"/>
                <a:gd name="connsiteX826" fmla="*/ 5857295 w 12192000"/>
                <a:gd name="connsiteY826" fmla="*/ 950250 h 1608850"/>
                <a:gd name="connsiteX827" fmla="*/ 5878025 w 12192000"/>
                <a:gd name="connsiteY827" fmla="*/ 942143 h 1608850"/>
                <a:gd name="connsiteX828" fmla="*/ 5878025 w 12192000"/>
                <a:gd name="connsiteY828" fmla="*/ 931332 h 1608850"/>
                <a:gd name="connsiteX829" fmla="*/ 5870253 w 12192000"/>
                <a:gd name="connsiteY829" fmla="*/ 928630 h 1608850"/>
                <a:gd name="connsiteX830" fmla="*/ 5870253 w 12192000"/>
                <a:gd name="connsiteY830" fmla="*/ 920522 h 1608850"/>
                <a:gd name="connsiteX831" fmla="*/ 5878025 w 12192000"/>
                <a:gd name="connsiteY831" fmla="*/ 915118 h 1608850"/>
                <a:gd name="connsiteX832" fmla="*/ 5878025 w 12192000"/>
                <a:gd name="connsiteY832" fmla="*/ 855665 h 1608850"/>
                <a:gd name="connsiteX833" fmla="*/ 5870253 w 12192000"/>
                <a:gd name="connsiteY833" fmla="*/ 852962 h 1608850"/>
                <a:gd name="connsiteX834" fmla="*/ 5870253 w 12192000"/>
                <a:gd name="connsiteY834" fmla="*/ 844855 h 1608850"/>
                <a:gd name="connsiteX835" fmla="*/ 5878025 w 12192000"/>
                <a:gd name="connsiteY835" fmla="*/ 839450 h 1608850"/>
                <a:gd name="connsiteX836" fmla="*/ 5883208 w 12192000"/>
                <a:gd name="connsiteY836" fmla="*/ 834046 h 1608850"/>
                <a:gd name="connsiteX837" fmla="*/ 5883208 w 12192000"/>
                <a:gd name="connsiteY837" fmla="*/ 823236 h 1608850"/>
                <a:gd name="connsiteX838" fmla="*/ 5878025 w 12192000"/>
                <a:gd name="connsiteY838" fmla="*/ 823236 h 1608850"/>
                <a:gd name="connsiteX839" fmla="*/ 5878025 w 12192000"/>
                <a:gd name="connsiteY839" fmla="*/ 815128 h 1608850"/>
                <a:gd name="connsiteX840" fmla="*/ 5885800 w 12192000"/>
                <a:gd name="connsiteY840" fmla="*/ 809724 h 1608850"/>
                <a:gd name="connsiteX841" fmla="*/ 5927259 w 12192000"/>
                <a:gd name="connsiteY841" fmla="*/ 734056 h 1608850"/>
                <a:gd name="connsiteX842" fmla="*/ 5922077 w 12192000"/>
                <a:gd name="connsiteY842" fmla="*/ 731353 h 1608850"/>
                <a:gd name="connsiteX843" fmla="*/ 5922077 w 12192000"/>
                <a:gd name="connsiteY843" fmla="*/ 723246 h 1608850"/>
                <a:gd name="connsiteX844" fmla="*/ 5929850 w 12192000"/>
                <a:gd name="connsiteY844" fmla="*/ 720543 h 1608850"/>
                <a:gd name="connsiteX845" fmla="*/ 5929850 w 12192000"/>
                <a:gd name="connsiteY845" fmla="*/ 709734 h 1608850"/>
                <a:gd name="connsiteX846" fmla="*/ 5935033 w 12192000"/>
                <a:gd name="connsiteY846" fmla="*/ 709734 h 1608850"/>
                <a:gd name="connsiteX847" fmla="*/ 5935033 w 12192000"/>
                <a:gd name="connsiteY847" fmla="*/ 685412 h 1608850"/>
                <a:gd name="connsiteX848" fmla="*/ 5929850 w 12192000"/>
                <a:gd name="connsiteY848" fmla="*/ 685412 h 1608850"/>
                <a:gd name="connsiteX849" fmla="*/ 5929850 w 12192000"/>
                <a:gd name="connsiteY849" fmla="*/ 680008 h 1608850"/>
                <a:gd name="connsiteX850" fmla="*/ 5935033 w 12192000"/>
                <a:gd name="connsiteY850" fmla="*/ 677305 h 1608850"/>
                <a:gd name="connsiteX851" fmla="*/ 5947989 w 12192000"/>
                <a:gd name="connsiteY851" fmla="*/ 658388 h 1608850"/>
                <a:gd name="connsiteX852" fmla="*/ 5950579 w 12192000"/>
                <a:gd name="connsiteY852" fmla="*/ 647579 h 1608850"/>
                <a:gd name="connsiteX853" fmla="*/ 5950579 w 12192000"/>
                <a:gd name="connsiteY853" fmla="*/ 617852 h 1608850"/>
                <a:gd name="connsiteX854" fmla="*/ 5950904 w 12192000"/>
                <a:gd name="connsiteY854" fmla="*/ 616838 h 1608850"/>
                <a:gd name="connsiteX855" fmla="*/ 5953171 w 12192000"/>
                <a:gd name="connsiteY855" fmla="*/ 609745 h 1608850"/>
                <a:gd name="connsiteX856" fmla="*/ 5953495 w 12192000"/>
                <a:gd name="connsiteY856" fmla="*/ 610759 h 1608850"/>
                <a:gd name="connsiteX857" fmla="*/ 5955763 w 12192000"/>
                <a:gd name="connsiteY857" fmla="*/ 617852 h 1608850"/>
                <a:gd name="connsiteX858" fmla="*/ 5958354 w 12192000"/>
                <a:gd name="connsiteY858" fmla="*/ 647579 h 1608850"/>
                <a:gd name="connsiteX859" fmla="*/ 5958354 w 12192000"/>
                <a:gd name="connsiteY859" fmla="*/ 655686 h 1608850"/>
                <a:gd name="connsiteX860" fmla="*/ 5971311 w 12192000"/>
                <a:gd name="connsiteY860" fmla="*/ 677305 h 1608850"/>
                <a:gd name="connsiteX861" fmla="*/ 5976494 w 12192000"/>
                <a:gd name="connsiteY861" fmla="*/ 680008 h 1608850"/>
                <a:gd name="connsiteX862" fmla="*/ 5976494 w 12192000"/>
                <a:gd name="connsiteY862" fmla="*/ 685412 h 1608850"/>
                <a:gd name="connsiteX863" fmla="*/ 5973903 w 12192000"/>
                <a:gd name="connsiteY863" fmla="*/ 709734 h 1608850"/>
                <a:gd name="connsiteX864" fmla="*/ 5979084 w 12192000"/>
                <a:gd name="connsiteY864" fmla="*/ 720543 h 1608850"/>
                <a:gd name="connsiteX865" fmla="*/ 5984268 w 12192000"/>
                <a:gd name="connsiteY865" fmla="*/ 723246 h 1608850"/>
                <a:gd name="connsiteX866" fmla="*/ 5984268 w 12192000"/>
                <a:gd name="connsiteY866" fmla="*/ 731353 h 1608850"/>
                <a:gd name="connsiteX867" fmla="*/ 5979084 w 12192000"/>
                <a:gd name="connsiteY867" fmla="*/ 734056 h 1608850"/>
                <a:gd name="connsiteX868" fmla="*/ 5999269 w 12192000"/>
                <a:gd name="connsiteY868" fmla="*/ 755105 h 1608850"/>
                <a:gd name="connsiteX869" fmla="*/ 5999269 w 12192000"/>
                <a:gd name="connsiteY869" fmla="*/ 627662 h 1608850"/>
                <a:gd name="connsiteX870" fmla="*/ 5999299 w 12192000"/>
                <a:gd name="connsiteY870" fmla="*/ 627662 h 1608850"/>
                <a:gd name="connsiteX871" fmla="*/ 6037948 w 12192000"/>
                <a:gd name="connsiteY871" fmla="*/ 627662 h 1608850"/>
                <a:gd name="connsiteX872" fmla="*/ 6037948 w 12192000"/>
                <a:gd name="connsiteY872" fmla="*/ 626311 h 1608850"/>
                <a:gd name="connsiteX873" fmla="*/ 6037948 w 12192000"/>
                <a:gd name="connsiteY873" fmla="*/ 616853 h 1608850"/>
                <a:gd name="connsiteX874" fmla="*/ 6038962 w 12192000"/>
                <a:gd name="connsiteY874" fmla="*/ 616853 h 1608850"/>
                <a:gd name="connsiteX875" fmla="*/ 6046055 w 12192000"/>
                <a:gd name="connsiteY875" fmla="*/ 616853 h 1608850"/>
                <a:gd name="connsiteX876" fmla="*/ 6046055 w 12192000"/>
                <a:gd name="connsiteY876" fmla="*/ 614962 h 1608850"/>
                <a:gd name="connsiteX877" fmla="*/ 6046055 w 12192000"/>
                <a:gd name="connsiteY877" fmla="*/ 601721 h 1608850"/>
                <a:gd name="connsiteX878" fmla="*/ 6046815 w 12192000"/>
                <a:gd name="connsiteY878" fmla="*/ 601721 h 1608850"/>
                <a:gd name="connsiteX879" fmla="*/ 6052135 w 12192000"/>
                <a:gd name="connsiteY879" fmla="*/ 601721 h 1608850"/>
                <a:gd name="connsiteX880" fmla="*/ 6052135 w 12192000"/>
                <a:gd name="connsiteY880" fmla="*/ 600640 h 1608850"/>
                <a:gd name="connsiteX881" fmla="*/ 6052135 w 12192000"/>
                <a:gd name="connsiteY881" fmla="*/ 593073 h 1608850"/>
                <a:gd name="connsiteX882" fmla="*/ 6054163 w 12192000"/>
                <a:gd name="connsiteY882" fmla="*/ 593073 h 1608850"/>
                <a:gd name="connsiteX883" fmla="*/ 6068350 w 12192000"/>
                <a:gd name="connsiteY883" fmla="*/ 593073 h 1608850"/>
                <a:gd name="connsiteX884" fmla="*/ 6068350 w 12192000"/>
                <a:gd name="connsiteY884" fmla="*/ 594154 h 1608850"/>
                <a:gd name="connsiteX885" fmla="*/ 6068350 w 12192000"/>
                <a:gd name="connsiteY885" fmla="*/ 601721 h 1608850"/>
                <a:gd name="connsiteX886" fmla="*/ 6090642 w 12192000"/>
                <a:gd name="connsiteY886" fmla="*/ 601721 h 1608850"/>
                <a:gd name="connsiteX887" fmla="*/ 6090642 w 12192000"/>
                <a:gd name="connsiteY887" fmla="*/ 599829 h 1608850"/>
                <a:gd name="connsiteX888" fmla="*/ 6090642 w 12192000"/>
                <a:gd name="connsiteY888" fmla="*/ 586588 h 1608850"/>
                <a:gd name="connsiteX889" fmla="*/ 6092416 w 12192000"/>
                <a:gd name="connsiteY889" fmla="*/ 586588 h 1608850"/>
                <a:gd name="connsiteX890" fmla="*/ 6104829 w 12192000"/>
                <a:gd name="connsiteY890" fmla="*/ 586588 h 1608850"/>
                <a:gd name="connsiteX891" fmla="*/ 6104829 w 12192000"/>
                <a:gd name="connsiteY891" fmla="*/ 610368 h 1608850"/>
                <a:gd name="connsiteX892" fmla="*/ 6105843 w 12192000"/>
                <a:gd name="connsiteY892" fmla="*/ 610368 h 1608850"/>
                <a:gd name="connsiteX893" fmla="*/ 6112936 w 12192000"/>
                <a:gd name="connsiteY893" fmla="*/ 610368 h 1608850"/>
                <a:gd name="connsiteX894" fmla="*/ 6112936 w 12192000"/>
                <a:gd name="connsiteY894" fmla="*/ 609287 h 1608850"/>
                <a:gd name="connsiteX895" fmla="*/ 6112936 w 12192000"/>
                <a:gd name="connsiteY895" fmla="*/ 601721 h 1608850"/>
                <a:gd name="connsiteX896" fmla="*/ 6114709 w 12192000"/>
                <a:gd name="connsiteY896" fmla="*/ 601721 h 1608850"/>
                <a:gd name="connsiteX897" fmla="*/ 6127123 w 12192000"/>
                <a:gd name="connsiteY897" fmla="*/ 601721 h 1608850"/>
                <a:gd name="connsiteX898" fmla="*/ 6127123 w 12192000"/>
                <a:gd name="connsiteY898" fmla="*/ 627662 h 1608850"/>
                <a:gd name="connsiteX899" fmla="*/ 6129150 w 12192000"/>
                <a:gd name="connsiteY899" fmla="*/ 627662 h 1608850"/>
                <a:gd name="connsiteX900" fmla="*/ 6143336 w 12192000"/>
                <a:gd name="connsiteY900" fmla="*/ 627662 h 1608850"/>
                <a:gd name="connsiteX901" fmla="*/ 6143336 w 12192000"/>
                <a:gd name="connsiteY901" fmla="*/ 629283 h 1608850"/>
                <a:gd name="connsiteX902" fmla="*/ 6143336 w 12192000"/>
                <a:gd name="connsiteY902" fmla="*/ 640633 h 1608850"/>
                <a:gd name="connsiteX903" fmla="*/ 6144096 w 12192000"/>
                <a:gd name="connsiteY903" fmla="*/ 640633 h 1608850"/>
                <a:gd name="connsiteX904" fmla="*/ 6149417 w 12192000"/>
                <a:gd name="connsiteY904" fmla="*/ 640633 h 1608850"/>
                <a:gd name="connsiteX905" fmla="*/ 6149417 w 12192000"/>
                <a:gd name="connsiteY905" fmla="*/ 639822 h 1608850"/>
                <a:gd name="connsiteX906" fmla="*/ 6149417 w 12192000"/>
                <a:gd name="connsiteY906" fmla="*/ 634147 h 1608850"/>
                <a:gd name="connsiteX907" fmla="*/ 6179817 w 12192000"/>
                <a:gd name="connsiteY907" fmla="*/ 634147 h 1608850"/>
                <a:gd name="connsiteX908" fmla="*/ 6179817 w 12192000"/>
                <a:gd name="connsiteY908" fmla="*/ 657927 h 1608850"/>
                <a:gd name="connsiteX909" fmla="*/ 6180830 w 12192000"/>
                <a:gd name="connsiteY909" fmla="*/ 657927 h 1608850"/>
                <a:gd name="connsiteX910" fmla="*/ 6187924 w 12192000"/>
                <a:gd name="connsiteY910" fmla="*/ 657927 h 1608850"/>
                <a:gd name="connsiteX911" fmla="*/ 6187924 w 12192000"/>
                <a:gd name="connsiteY911" fmla="*/ 659008 h 1608850"/>
                <a:gd name="connsiteX912" fmla="*/ 6187924 w 12192000"/>
                <a:gd name="connsiteY912" fmla="*/ 666574 h 1608850"/>
                <a:gd name="connsiteX913" fmla="*/ 6188684 w 12192000"/>
                <a:gd name="connsiteY913" fmla="*/ 666574 h 1608850"/>
                <a:gd name="connsiteX914" fmla="*/ 6194004 w 12192000"/>
                <a:gd name="connsiteY914" fmla="*/ 666574 h 1608850"/>
                <a:gd name="connsiteX915" fmla="*/ 6194004 w 12192000"/>
                <a:gd name="connsiteY915" fmla="*/ 664412 h 1608850"/>
                <a:gd name="connsiteX916" fmla="*/ 6194004 w 12192000"/>
                <a:gd name="connsiteY916" fmla="*/ 649280 h 1608850"/>
                <a:gd name="connsiteX917" fmla="*/ 6195017 w 12192000"/>
                <a:gd name="connsiteY917" fmla="*/ 649280 h 1608850"/>
                <a:gd name="connsiteX918" fmla="*/ 6202111 w 12192000"/>
                <a:gd name="connsiteY918" fmla="*/ 649280 h 1608850"/>
                <a:gd name="connsiteX919" fmla="*/ 6202111 w 12192000"/>
                <a:gd name="connsiteY919" fmla="*/ 650361 h 1608850"/>
                <a:gd name="connsiteX920" fmla="*/ 6202111 w 12192000"/>
                <a:gd name="connsiteY920" fmla="*/ 657927 h 1608850"/>
                <a:gd name="connsiteX921" fmla="*/ 6207431 w 12192000"/>
                <a:gd name="connsiteY921" fmla="*/ 655934 h 1608850"/>
                <a:gd name="connsiteX922" fmla="*/ 6208191 w 12192000"/>
                <a:gd name="connsiteY922" fmla="*/ 654954 h 1608850"/>
                <a:gd name="connsiteX923" fmla="*/ 6208191 w 12192000"/>
                <a:gd name="connsiteY923" fmla="*/ 649280 h 1608850"/>
                <a:gd name="connsiteX924" fmla="*/ 6246698 w 12192000"/>
                <a:gd name="connsiteY924" fmla="*/ 649280 h 1608850"/>
                <a:gd name="connsiteX925" fmla="*/ 6246698 w 12192000"/>
                <a:gd name="connsiteY925" fmla="*/ 673059 h 1608850"/>
                <a:gd name="connsiteX926" fmla="*/ 6248724 w 12192000"/>
                <a:gd name="connsiteY926" fmla="*/ 673059 h 1608850"/>
                <a:gd name="connsiteX927" fmla="*/ 6262911 w 12192000"/>
                <a:gd name="connsiteY927" fmla="*/ 673059 h 1608850"/>
                <a:gd name="connsiteX928" fmla="*/ 6262911 w 12192000"/>
                <a:gd name="connsiteY928" fmla="*/ 674140 h 1608850"/>
                <a:gd name="connsiteX929" fmla="*/ 6262911 w 12192000"/>
                <a:gd name="connsiteY929" fmla="*/ 681706 h 1608850"/>
                <a:gd name="connsiteX930" fmla="*/ 6264685 w 12192000"/>
                <a:gd name="connsiteY930" fmla="*/ 681706 h 1608850"/>
                <a:gd name="connsiteX931" fmla="*/ 6277098 w 12192000"/>
                <a:gd name="connsiteY931" fmla="*/ 681706 h 1608850"/>
                <a:gd name="connsiteX932" fmla="*/ 6277098 w 12192000"/>
                <a:gd name="connsiteY932" fmla="*/ 657927 h 1608850"/>
                <a:gd name="connsiteX933" fmla="*/ 6278111 w 12192000"/>
                <a:gd name="connsiteY933" fmla="*/ 657927 h 1608850"/>
                <a:gd name="connsiteX934" fmla="*/ 6285205 w 12192000"/>
                <a:gd name="connsiteY934" fmla="*/ 657927 h 1608850"/>
                <a:gd name="connsiteX935" fmla="*/ 6285205 w 12192000"/>
                <a:gd name="connsiteY935" fmla="*/ 625500 h 1608850"/>
                <a:gd name="connsiteX936" fmla="*/ 6286218 w 12192000"/>
                <a:gd name="connsiteY936" fmla="*/ 625500 h 1608850"/>
                <a:gd name="connsiteX937" fmla="*/ 6293312 w 12192000"/>
                <a:gd name="connsiteY937" fmla="*/ 625500 h 1608850"/>
                <a:gd name="connsiteX938" fmla="*/ 6293312 w 12192000"/>
                <a:gd name="connsiteY938" fmla="*/ 623609 h 1608850"/>
                <a:gd name="connsiteX939" fmla="*/ 6293312 w 12192000"/>
                <a:gd name="connsiteY939" fmla="*/ 610368 h 1608850"/>
                <a:gd name="connsiteX940" fmla="*/ 6292045 w 12192000"/>
                <a:gd name="connsiteY940" fmla="*/ 608746 h 1608850"/>
                <a:gd name="connsiteX941" fmla="*/ 6297365 w 12192000"/>
                <a:gd name="connsiteY941" fmla="*/ 597397 h 1608850"/>
                <a:gd name="connsiteX942" fmla="*/ 6305472 w 12192000"/>
                <a:gd name="connsiteY942" fmla="*/ 625500 h 1608850"/>
                <a:gd name="connsiteX943" fmla="*/ 6306232 w 12192000"/>
                <a:gd name="connsiteY943" fmla="*/ 625500 h 1608850"/>
                <a:gd name="connsiteX944" fmla="*/ 6311552 w 12192000"/>
                <a:gd name="connsiteY944" fmla="*/ 625500 h 1608850"/>
                <a:gd name="connsiteX945" fmla="*/ 6311552 w 12192000"/>
                <a:gd name="connsiteY945" fmla="*/ 519573 h 1608850"/>
                <a:gd name="connsiteX946" fmla="*/ 6313072 w 12192000"/>
                <a:gd name="connsiteY946" fmla="*/ 519573 h 1608850"/>
                <a:gd name="connsiteX947" fmla="*/ 6323712 w 12192000"/>
                <a:gd name="connsiteY947" fmla="*/ 519573 h 1608850"/>
                <a:gd name="connsiteX948" fmla="*/ 6323712 w 12192000"/>
                <a:gd name="connsiteY948" fmla="*/ 472014 h 1608850"/>
                <a:gd name="connsiteX949" fmla="*/ 6350059 w 12192000"/>
                <a:gd name="connsiteY949" fmla="*/ 472014 h 1608850"/>
                <a:gd name="connsiteX950" fmla="*/ 6350059 w 12192000"/>
                <a:gd name="connsiteY950" fmla="*/ 450396 h 1608850"/>
                <a:gd name="connsiteX951" fmla="*/ 6384513 w 12192000"/>
                <a:gd name="connsiteY951" fmla="*/ 450396 h 1608850"/>
                <a:gd name="connsiteX952" fmla="*/ 6384513 w 12192000"/>
                <a:gd name="connsiteY952" fmla="*/ 452828 h 1608850"/>
                <a:gd name="connsiteX953" fmla="*/ 6384513 w 12192000"/>
                <a:gd name="connsiteY953" fmla="*/ 469852 h 1608850"/>
                <a:gd name="connsiteX954" fmla="*/ 6386793 w 12192000"/>
                <a:gd name="connsiteY954" fmla="*/ 469852 h 1608850"/>
                <a:gd name="connsiteX955" fmla="*/ 6402753 w 12192000"/>
                <a:gd name="connsiteY955" fmla="*/ 469852 h 1608850"/>
                <a:gd name="connsiteX956" fmla="*/ 6402753 w 12192000"/>
                <a:gd name="connsiteY956" fmla="*/ 517411 h 1608850"/>
                <a:gd name="connsiteX957" fmla="*/ 6403766 w 12192000"/>
                <a:gd name="connsiteY957" fmla="*/ 517411 h 1608850"/>
                <a:gd name="connsiteX958" fmla="*/ 6410860 w 12192000"/>
                <a:gd name="connsiteY958" fmla="*/ 517411 h 1608850"/>
                <a:gd name="connsiteX959" fmla="*/ 6425047 w 12192000"/>
                <a:gd name="connsiteY959" fmla="*/ 521735 h 1608850"/>
                <a:gd name="connsiteX960" fmla="*/ 6425047 w 12192000"/>
                <a:gd name="connsiteY960" fmla="*/ 560647 h 1608850"/>
                <a:gd name="connsiteX961" fmla="*/ 6426060 w 12192000"/>
                <a:gd name="connsiteY961" fmla="*/ 560647 h 1608850"/>
                <a:gd name="connsiteX962" fmla="*/ 6433153 w 12192000"/>
                <a:gd name="connsiteY962" fmla="*/ 560647 h 1608850"/>
                <a:gd name="connsiteX963" fmla="*/ 6433153 w 12192000"/>
                <a:gd name="connsiteY963" fmla="*/ 562268 h 1608850"/>
                <a:gd name="connsiteX964" fmla="*/ 6433153 w 12192000"/>
                <a:gd name="connsiteY964" fmla="*/ 573617 h 1608850"/>
                <a:gd name="connsiteX965" fmla="*/ 6435180 w 12192000"/>
                <a:gd name="connsiteY965" fmla="*/ 573617 h 1608850"/>
                <a:gd name="connsiteX966" fmla="*/ 6449367 w 12192000"/>
                <a:gd name="connsiteY966" fmla="*/ 573617 h 1608850"/>
                <a:gd name="connsiteX967" fmla="*/ 6455447 w 12192000"/>
                <a:gd name="connsiteY967" fmla="*/ 580103 h 1608850"/>
                <a:gd name="connsiteX968" fmla="*/ 6455447 w 12192000"/>
                <a:gd name="connsiteY968" fmla="*/ 601721 h 1608850"/>
                <a:gd name="connsiteX969" fmla="*/ 6457727 w 12192000"/>
                <a:gd name="connsiteY969" fmla="*/ 601721 h 1608850"/>
                <a:gd name="connsiteX970" fmla="*/ 6473687 w 12192000"/>
                <a:gd name="connsiteY970" fmla="*/ 601721 h 1608850"/>
                <a:gd name="connsiteX971" fmla="*/ 6473687 w 12192000"/>
                <a:gd name="connsiteY971" fmla="*/ 602801 h 1608850"/>
                <a:gd name="connsiteX972" fmla="*/ 6473687 w 12192000"/>
                <a:gd name="connsiteY972" fmla="*/ 610368 h 1608850"/>
                <a:gd name="connsiteX973" fmla="*/ 6474954 w 12192000"/>
                <a:gd name="connsiteY973" fmla="*/ 610368 h 1608850"/>
                <a:gd name="connsiteX974" fmla="*/ 6483821 w 12192000"/>
                <a:gd name="connsiteY974" fmla="*/ 610368 h 1608850"/>
                <a:gd name="connsiteX975" fmla="*/ 6483821 w 12192000"/>
                <a:gd name="connsiteY975" fmla="*/ 612529 h 1608850"/>
                <a:gd name="connsiteX976" fmla="*/ 6483821 w 12192000"/>
                <a:gd name="connsiteY976" fmla="*/ 627662 h 1608850"/>
                <a:gd name="connsiteX977" fmla="*/ 6487874 w 12192000"/>
                <a:gd name="connsiteY977" fmla="*/ 625770 h 1608850"/>
                <a:gd name="connsiteX978" fmla="*/ 6487874 w 12192000"/>
                <a:gd name="connsiteY978" fmla="*/ 612529 h 1608850"/>
                <a:gd name="connsiteX979" fmla="*/ 6488887 w 12192000"/>
                <a:gd name="connsiteY979" fmla="*/ 612529 h 1608850"/>
                <a:gd name="connsiteX980" fmla="*/ 6495981 w 12192000"/>
                <a:gd name="connsiteY980" fmla="*/ 612529 h 1608850"/>
                <a:gd name="connsiteX981" fmla="*/ 6495981 w 12192000"/>
                <a:gd name="connsiteY981" fmla="*/ 614151 h 1608850"/>
                <a:gd name="connsiteX982" fmla="*/ 6495981 w 12192000"/>
                <a:gd name="connsiteY982" fmla="*/ 625500 h 1608850"/>
                <a:gd name="connsiteX983" fmla="*/ 6496741 w 12192000"/>
                <a:gd name="connsiteY983" fmla="*/ 625500 h 1608850"/>
                <a:gd name="connsiteX984" fmla="*/ 6502061 w 12192000"/>
                <a:gd name="connsiteY984" fmla="*/ 625500 h 1608850"/>
                <a:gd name="connsiteX985" fmla="*/ 6550701 w 12192000"/>
                <a:gd name="connsiteY985" fmla="*/ 621177 h 1608850"/>
                <a:gd name="connsiteX986" fmla="*/ 6550701 w 12192000"/>
                <a:gd name="connsiteY986" fmla="*/ 622528 h 1608850"/>
                <a:gd name="connsiteX987" fmla="*/ 6550701 w 12192000"/>
                <a:gd name="connsiteY987" fmla="*/ 631985 h 1608850"/>
                <a:gd name="connsiteX988" fmla="*/ 6551461 w 12192000"/>
                <a:gd name="connsiteY988" fmla="*/ 631985 h 1608850"/>
                <a:gd name="connsiteX989" fmla="*/ 6556782 w 12192000"/>
                <a:gd name="connsiteY989" fmla="*/ 631985 h 1608850"/>
                <a:gd name="connsiteX990" fmla="*/ 6556782 w 12192000"/>
                <a:gd name="connsiteY990" fmla="*/ 634147 h 1608850"/>
                <a:gd name="connsiteX991" fmla="*/ 6556782 w 12192000"/>
                <a:gd name="connsiteY991" fmla="*/ 649280 h 1608850"/>
                <a:gd name="connsiteX992" fmla="*/ 6558808 w 12192000"/>
                <a:gd name="connsiteY992" fmla="*/ 647929 h 1608850"/>
                <a:gd name="connsiteX993" fmla="*/ 6572995 w 12192000"/>
                <a:gd name="connsiteY993" fmla="*/ 638471 h 1608850"/>
                <a:gd name="connsiteX994" fmla="*/ 6579075 w 12192000"/>
                <a:gd name="connsiteY994" fmla="*/ 597397 h 1608850"/>
                <a:gd name="connsiteX995" fmla="*/ 6579835 w 12192000"/>
                <a:gd name="connsiteY995" fmla="*/ 597127 h 1608850"/>
                <a:gd name="connsiteX996" fmla="*/ 6585155 w 12192000"/>
                <a:gd name="connsiteY996" fmla="*/ 595235 h 1608850"/>
                <a:gd name="connsiteX997" fmla="*/ 6587182 w 12192000"/>
                <a:gd name="connsiteY997" fmla="*/ 526058 h 1608850"/>
                <a:gd name="connsiteX998" fmla="*/ 6589209 w 12192000"/>
                <a:gd name="connsiteY998" fmla="*/ 595235 h 1608850"/>
                <a:gd name="connsiteX999" fmla="*/ 6589969 w 12192000"/>
                <a:gd name="connsiteY999" fmla="*/ 595505 h 1608850"/>
                <a:gd name="connsiteX1000" fmla="*/ 6595289 w 12192000"/>
                <a:gd name="connsiteY1000" fmla="*/ 597397 h 1608850"/>
                <a:gd name="connsiteX1001" fmla="*/ 6595289 w 12192000"/>
                <a:gd name="connsiteY1001" fmla="*/ 510926 h 1608850"/>
                <a:gd name="connsiteX1002" fmla="*/ 6599342 w 12192000"/>
                <a:gd name="connsiteY1002" fmla="*/ 478499 h 1608850"/>
                <a:gd name="connsiteX1003" fmla="*/ 6637849 w 12192000"/>
                <a:gd name="connsiteY1003" fmla="*/ 478499 h 1608850"/>
                <a:gd name="connsiteX1004" fmla="*/ 6637849 w 12192000"/>
                <a:gd name="connsiteY1004" fmla="*/ 510926 h 1608850"/>
                <a:gd name="connsiteX1005" fmla="*/ 6638609 w 12192000"/>
                <a:gd name="connsiteY1005" fmla="*/ 510926 h 1608850"/>
                <a:gd name="connsiteX1006" fmla="*/ 6643929 w 12192000"/>
                <a:gd name="connsiteY1006" fmla="*/ 510926 h 1608850"/>
                <a:gd name="connsiteX1007" fmla="*/ 6643929 w 12192000"/>
                <a:gd name="connsiteY1007" fmla="*/ 428778 h 1608850"/>
                <a:gd name="connsiteX1008" fmla="*/ 6645703 w 12192000"/>
                <a:gd name="connsiteY1008" fmla="*/ 428778 h 1608850"/>
                <a:gd name="connsiteX1009" fmla="*/ 6658116 w 12192000"/>
                <a:gd name="connsiteY1009" fmla="*/ 428778 h 1608850"/>
                <a:gd name="connsiteX1010" fmla="*/ 6658116 w 12192000"/>
                <a:gd name="connsiteY1010" fmla="*/ 426887 h 1608850"/>
                <a:gd name="connsiteX1011" fmla="*/ 6658116 w 12192000"/>
                <a:gd name="connsiteY1011" fmla="*/ 413646 h 1608850"/>
                <a:gd name="connsiteX1012" fmla="*/ 6680410 w 12192000"/>
                <a:gd name="connsiteY1012" fmla="*/ 413646 h 1608850"/>
                <a:gd name="connsiteX1013" fmla="*/ 6680410 w 12192000"/>
                <a:gd name="connsiteY1013" fmla="*/ 412565 h 1608850"/>
                <a:gd name="connsiteX1014" fmla="*/ 6680410 w 12192000"/>
                <a:gd name="connsiteY1014" fmla="*/ 404999 h 1608850"/>
                <a:gd name="connsiteX1015" fmla="*/ 6682183 w 12192000"/>
                <a:gd name="connsiteY1015" fmla="*/ 404999 h 1608850"/>
                <a:gd name="connsiteX1016" fmla="*/ 6694597 w 12192000"/>
                <a:gd name="connsiteY1016" fmla="*/ 404999 h 1608850"/>
                <a:gd name="connsiteX1017" fmla="*/ 6694597 w 12192000"/>
                <a:gd name="connsiteY1017" fmla="*/ 406080 h 1608850"/>
                <a:gd name="connsiteX1018" fmla="*/ 6694597 w 12192000"/>
                <a:gd name="connsiteY1018" fmla="*/ 413646 h 1608850"/>
                <a:gd name="connsiteX1019" fmla="*/ 6695357 w 12192000"/>
                <a:gd name="connsiteY1019" fmla="*/ 413646 h 1608850"/>
                <a:gd name="connsiteX1020" fmla="*/ 6700677 w 12192000"/>
                <a:gd name="connsiteY1020" fmla="*/ 413646 h 1608850"/>
                <a:gd name="connsiteX1021" fmla="*/ 6710810 w 12192000"/>
                <a:gd name="connsiteY1021" fmla="*/ 409322 h 1608850"/>
                <a:gd name="connsiteX1022" fmla="*/ 6714863 w 12192000"/>
                <a:gd name="connsiteY1022" fmla="*/ 412565 h 1608850"/>
                <a:gd name="connsiteX1023" fmla="*/ 6714863 w 12192000"/>
                <a:gd name="connsiteY1023" fmla="*/ 404999 h 1608850"/>
                <a:gd name="connsiteX1024" fmla="*/ 6717143 w 12192000"/>
                <a:gd name="connsiteY1024" fmla="*/ 404999 h 1608850"/>
                <a:gd name="connsiteX1025" fmla="*/ 6733104 w 12192000"/>
                <a:gd name="connsiteY1025" fmla="*/ 404999 h 1608850"/>
                <a:gd name="connsiteX1026" fmla="*/ 6733104 w 12192000"/>
                <a:gd name="connsiteY1026" fmla="*/ 406080 h 1608850"/>
                <a:gd name="connsiteX1027" fmla="*/ 6733104 w 12192000"/>
                <a:gd name="connsiteY1027" fmla="*/ 413646 h 1608850"/>
                <a:gd name="connsiteX1028" fmla="*/ 6763504 w 12192000"/>
                <a:gd name="connsiteY1028" fmla="*/ 413646 h 1608850"/>
                <a:gd name="connsiteX1029" fmla="*/ 6763504 w 12192000"/>
                <a:gd name="connsiteY1029" fmla="*/ 415267 h 1608850"/>
                <a:gd name="connsiteX1030" fmla="*/ 6763504 w 12192000"/>
                <a:gd name="connsiteY1030" fmla="*/ 426617 h 1608850"/>
                <a:gd name="connsiteX1031" fmla="*/ 6789851 w 12192000"/>
                <a:gd name="connsiteY1031" fmla="*/ 426617 h 1608850"/>
                <a:gd name="connsiteX1032" fmla="*/ 6789851 w 12192000"/>
                <a:gd name="connsiteY1032" fmla="*/ 456881 h 1608850"/>
                <a:gd name="connsiteX1033" fmla="*/ 6790611 w 12192000"/>
                <a:gd name="connsiteY1033" fmla="*/ 456881 h 1608850"/>
                <a:gd name="connsiteX1034" fmla="*/ 6795931 w 12192000"/>
                <a:gd name="connsiteY1034" fmla="*/ 456881 h 1608850"/>
                <a:gd name="connsiteX1035" fmla="*/ 6795931 w 12192000"/>
                <a:gd name="connsiteY1035" fmla="*/ 457962 h 1608850"/>
                <a:gd name="connsiteX1036" fmla="*/ 6795931 w 12192000"/>
                <a:gd name="connsiteY1036" fmla="*/ 465529 h 1608850"/>
                <a:gd name="connsiteX1037" fmla="*/ 6799985 w 12192000"/>
                <a:gd name="connsiteY1037" fmla="*/ 495793 h 1608850"/>
                <a:gd name="connsiteX1038" fmla="*/ 6800745 w 12192000"/>
                <a:gd name="connsiteY1038" fmla="*/ 495793 h 1608850"/>
                <a:gd name="connsiteX1039" fmla="*/ 6806065 w 12192000"/>
                <a:gd name="connsiteY1039" fmla="*/ 495793 h 1608850"/>
                <a:gd name="connsiteX1040" fmla="*/ 6806065 w 12192000"/>
                <a:gd name="connsiteY1040" fmla="*/ 496604 h 1608850"/>
                <a:gd name="connsiteX1041" fmla="*/ 6806065 w 12192000"/>
                <a:gd name="connsiteY1041" fmla="*/ 502279 h 1608850"/>
                <a:gd name="connsiteX1042" fmla="*/ 6807078 w 12192000"/>
                <a:gd name="connsiteY1042" fmla="*/ 502279 h 1608850"/>
                <a:gd name="connsiteX1043" fmla="*/ 6814171 w 12192000"/>
                <a:gd name="connsiteY1043" fmla="*/ 502279 h 1608850"/>
                <a:gd name="connsiteX1044" fmla="*/ 6814171 w 12192000"/>
                <a:gd name="connsiteY1044" fmla="*/ 532544 h 1608850"/>
                <a:gd name="connsiteX1045" fmla="*/ 6816198 w 12192000"/>
                <a:gd name="connsiteY1045" fmla="*/ 532544 h 1608850"/>
                <a:gd name="connsiteX1046" fmla="*/ 6830385 w 12192000"/>
                <a:gd name="connsiteY1046" fmla="*/ 532544 h 1608850"/>
                <a:gd name="connsiteX1047" fmla="*/ 6830385 w 12192000"/>
                <a:gd name="connsiteY1047" fmla="*/ 556323 h 1608850"/>
                <a:gd name="connsiteX1048" fmla="*/ 6832412 w 12192000"/>
                <a:gd name="connsiteY1048" fmla="*/ 557944 h 1608850"/>
                <a:gd name="connsiteX1049" fmla="*/ 6832412 w 12192000"/>
                <a:gd name="connsiteY1049" fmla="*/ 569294 h 1608850"/>
                <a:gd name="connsiteX1050" fmla="*/ 6833172 w 12192000"/>
                <a:gd name="connsiteY1050" fmla="*/ 569294 h 1608850"/>
                <a:gd name="connsiteX1051" fmla="*/ 6838492 w 12192000"/>
                <a:gd name="connsiteY1051" fmla="*/ 569294 h 1608850"/>
                <a:gd name="connsiteX1052" fmla="*/ 6838492 w 12192000"/>
                <a:gd name="connsiteY1052" fmla="*/ 593073 h 1608850"/>
                <a:gd name="connsiteX1053" fmla="*/ 6839758 w 12192000"/>
                <a:gd name="connsiteY1053" fmla="*/ 593073 h 1608850"/>
                <a:gd name="connsiteX1054" fmla="*/ 6848625 w 12192000"/>
                <a:gd name="connsiteY1054" fmla="*/ 593073 h 1608850"/>
                <a:gd name="connsiteX1055" fmla="*/ 6850652 w 12192000"/>
                <a:gd name="connsiteY1055" fmla="*/ 597127 h 1608850"/>
                <a:gd name="connsiteX1056" fmla="*/ 6850652 w 12192000"/>
                <a:gd name="connsiteY1056" fmla="*/ 610368 h 1608850"/>
                <a:gd name="connsiteX1057" fmla="*/ 6852172 w 12192000"/>
                <a:gd name="connsiteY1057" fmla="*/ 608476 h 1608850"/>
                <a:gd name="connsiteX1058" fmla="*/ 6862812 w 12192000"/>
                <a:gd name="connsiteY1058" fmla="*/ 595235 h 1608850"/>
                <a:gd name="connsiteX1059" fmla="*/ 6891186 w 12192000"/>
                <a:gd name="connsiteY1059" fmla="*/ 595235 h 1608850"/>
                <a:gd name="connsiteX1060" fmla="*/ 6891186 w 12192000"/>
                <a:gd name="connsiteY1060" fmla="*/ 681706 h 1608850"/>
                <a:gd name="connsiteX1061" fmla="*/ 6891946 w 12192000"/>
                <a:gd name="connsiteY1061" fmla="*/ 681706 h 1608850"/>
                <a:gd name="connsiteX1062" fmla="*/ 6897266 w 12192000"/>
                <a:gd name="connsiteY1062" fmla="*/ 681706 h 1608850"/>
                <a:gd name="connsiteX1063" fmla="*/ 6898026 w 12192000"/>
                <a:gd name="connsiteY1063" fmla="*/ 680355 h 1608850"/>
                <a:gd name="connsiteX1064" fmla="*/ 6903346 w 12192000"/>
                <a:gd name="connsiteY1064" fmla="*/ 670897 h 1608850"/>
                <a:gd name="connsiteX1065" fmla="*/ 6903346 w 12192000"/>
                <a:gd name="connsiteY1065" fmla="*/ 672789 h 1608850"/>
                <a:gd name="connsiteX1066" fmla="*/ 6903346 w 12192000"/>
                <a:gd name="connsiteY1066" fmla="*/ 686030 h 1608850"/>
                <a:gd name="connsiteX1067" fmla="*/ 6907399 w 12192000"/>
                <a:gd name="connsiteY1067" fmla="*/ 640633 h 1608850"/>
                <a:gd name="connsiteX1068" fmla="*/ 6908159 w 12192000"/>
                <a:gd name="connsiteY1068" fmla="*/ 640633 h 1608850"/>
                <a:gd name="connsiteX1069" fmla="*/ 6913479 w 12192000"/>
                <a:gd name="connsiteY1069" fmla="*/ 640633 h 1608850"/>
                <a:gd name="connsiteX1070" fmla="*/ 6913479 w 12192000"/>
                <a:gd name="connsiteY1070" fmla="*/ 575779 h 1608850"/>
                <a:gd name="connsiteX1071" fmla="*/ 6914493 w 12192000"/>
                <a:gd name="connsiteY1071" fmla="*/ 575779 h 1608850"/>
                <a:gd name="connsiteX1072" fmla="*/ 6921586 w 12192000"/>
                <a:gd name="connsiteY1072" fmla="*/ 575779 h 1608850"/>
                <a:gd name="connsiteX1073" fmla="*/ 6933746 w 12192000"/>
                <a:gd name="connsiteY1073" fmla="*/ 532544 h 1608850"/>
                <a:gd name="connsiteX1074" fmla="*/ 6935013 w 12192000"/>
                <a:gd name="connsiteY1074" fmla="*/ 532544 h 1608850"/>
                <a:gd name="connsiteX1075" fmla="*/ 6943880 w 12192000"/>
                <a:gd name="connsiteY1075" fmla="*/ 532544 h 1608850"/>
                <a:gd name="connsiteX1076" fmla="*/ 6954013 w 12192000"/>
                <a:gd name="connsiteY1076" fmla="*/ 575779 h 1608850"/>
                <a:gd name="connsiteX1077" fmla="*/ 6955026 w 12192000"/>
                <a:gd name="connsiteY1077" fmla="*/ 575779 h 1608850"/>
                <a:gd name="connsiteX1078" fmla="*/ 6962120 w 12192000"/>
                <a:gd name="connsiteY1078" fmla="*/ 575779 h 1608850"/>
                <a:gd name="connsiteX1079" fmla="*/ 6962120 w 12192000"/>
                <a:gd name="connsiteY1079" fmla="*/ 614691 h 1608850"/>
                <a:gd name="connsiteX1080" fmla="*/ 6963893 w 12192000"/>
                <a:gd name="connsiteY1080" fmla="*/ 614691 h 1608850"/>
                <a:gd name="connsiteX1081" fmla="*/ 6976307 w 12192000"/>
                <a:gd name="connsiteY1081" fmla="*/ 614691 h 1608850"/>
                <a:gd name="connsiteX1082" fmla="*/ 6976307 w 12192000"/>
                <a:gd name="connsiteY1082" fmla="*/ 616853 h 1608850"/>
                <a:gd name="connsiteX1083" fmla="*/ 6976307 w 12192000"/>
                <a:gd name="connsiteY1083" fmla="*/ 631985 h 1608850"/>
                <a:gd name="connsiteX1084" fmla="*/ 6980360 w 12192000"/>
                <a:gd name="connsiteY1084" fmla="*/ 629824 h 1608850"/>
                <a:gd name="connsiteX1085" fmla="*/ 6980360 w 12192000"/>
                <a:gd name="connsiteY1085" fmla="*/ 614691 h 1608850"/>
                <a:gd name="connsiteX1086" fmla="*/ 6981880 w 12192000"/>
                <a:gd name="connsiteY1086" fmla="*/ 614691 h 1608850"/>
                <a:gd name="connsiteX1087" fmla="*/ 6992520 w 12192000"/>
                <a:gd name="connsiteY1087" fmla="*/ 614691 h 1608850"/>
                <a:gd name="connsiteX1088" fmla="*/ 6992520 w 12192000"/>
                <a:gd name="connsiteY1088" fmla="*/ 616312 h 1608850"/>
                <a:gd name="connsiteX1089" fmla="*/ 6992520 w 12192000"/>
                <a:gd name="connsiteY1089" fmla="*/ 627662 h 1608850"/>
                <a:gd name="connsiteX1090" fmla="*/ 7022921 w 12192000"/>
                <a:gd name="connsiteY1090" fmla="*/ 627662 h 1608850"/>
                <a:gd name="connsiteX1091" fmla="*/ 7022921 w 12192000"/>
                <a:gd name="connsiteY1091" fmla="*/ 590912 h 1608850"/>
                <a:gd name="connsiteX1092" fmla="*/ 7024187 w 12192000"/>
                <a:gd name="connsiteY1092" fmla="*/ 590912 h 1608850"/>
                <a:gd name="connsiteX1093" fmla="*/ 7033054 w 12192000"/>
                <a:gd name="connsiteY1093" fmla="*/ 590912 h 1608850"/>
                <a:gd name="connsiteX1094" fmla="*/ 7033054 w 12192000"/>
                <a:gd name="connsiteY1094" fmla="*/ 612529 h 1608850"/>
                <a:gd name="connsiteX1095" fmla="*/ 7035081 w 12192000"/>
                <a:gd name="connsiteY1095" fmla="*/ 580103 h 1608850"/>
                <a:gd name="connsiteX1096" fmla="*/ 7057374 w 12192000"/>
                <a:gd name="connsiteY1096" fmla="*/ 580103 h 1608850"/>
                <a:gd name="connsiteX1097" fmla="*/ 7057374 w 12192000"/>
                <a:gd name="connsiteY1097" fmla="*/ 578481 h 1608850"/>
                <a:gd name="connsiteX1098" fmla="*/ 7057374 w 12192000"/>
                <a:gd name="connsiteY1098" fmla="*/ 567132 h 1608850"/>
                <a:gd name="connsiteX1099" fmla="*/ 7058134 w 12192000"/>
                <a:gd name="connsiteY1099" fmla="*/ 567132 h 1608850"/>
                <a:gd name="connsiteX1100" fmla="*/ 7063454 w 12192000"/>
                <a:gd name="connsiteY1100" fmla="*/ 567132 h 1608850"/>
                <a:gd name="connsiteX1101" fmla="*/ 7063454 w 12192000"/>
                <a:gd name="connsiteY1101" fmla="*/ 565241 h 1608850"/>
                <a:gd name="connsiteX1102" fmla="*/ 7063454 w 12192000"/>
                <a:gd name="connsiteY1102" fmla="*/ 552000 h 1608850"/>
                <a:gd name="connsiteX1103" fmla="*/ 7067508 w 12192000"/>
                <a:gd name="connsiteY1103" fmla="*/ 558485 h 1608850"/>
                <a:gd name="connsiteX1104" fmla="*/ 7069788 w 12192000"/>
                <a:gd name="connsiteY1104" fmla="*/ 558485 h 1608850"/>
                <a:gd name="connsiteX1105" fmla="*/ 7085748 w 12192000"/>
                <a:gd name="connsiteY1105" fmla="*/ 558485 h 1608850"/>
                <a:gd name="connsiteX1106" fmla="*/ 7085748 w 12192000"/>
                <a:gd name="connsiteY1106" fmla="*/ 557674 h 1608850"/>
                <a:gd name="connsiteX1107" fmla="*/ 7085748 w 12192000"/>
                <a:gd name="connsiteY1107" fmla="*/ 552000 h 1608850"/>
                <a:gd name="connsiteX1108" fmla="*/ 7086508 w 12192000"/>
                <a:gd name="connsiteY1108" fmla="*/ 552000 h 1608850"/>
                <a:gd name="connsiteX1109" fmla="*/ 7091828 w 12192000"/>
                <a:gd name="connsiteY1109" fmla="*/ 552000 h 1608850"/>
                <a:gd name="connsiteX1110" fmla="*/ 7091828 w 12192000"/>
                <a:gd name="connsiteY1110" fmla="*/ 553351 h 1608850"/>
                <a:gd name="connsiteX1111" fmla="*/ 7091828 w 12192000"/>
                <a:gd name="connsiteY1111" fmla="*/ 562809 h 1608850"/>
                <a:gd name="connsiteX1112" fmla="*/ 7130335 w 12192000"/>
                <a:gd name="connsiteY1112" fmla="*/ 562809 h 1608850"/>
                <a:gd name="connsiteX1113" fmla="*/ 7130335 w 12192000"/>
                <a:gd name="connsiteY1113" fmla="*/ 701162 h 1608850"/>
                <a:gd name="connsiteX1114" fmla="*/ 7131855 w 12192000"/>
                <a:gd name="connsiteY1114" fmla="*/ 701162 h 1608850"/>
                <a:gd name="connsiteX1115" fmla="*/ 7142495 w 12192000"/>
                <a:gd name="connsiteY1115" fmla="*/ 701162 h 1608850"/>
                <a:gd name="connsiteX1116" fmla="*/ 7142495 w 12192000"/>
                <a:gd name="connsiteY1116" fmla="*/ 688192 h 1608850"/>
                <a:gd name="connsiteX1117" fmla="*/ 7146549 w 12192000"/>
                <a:gd name="connsiteY1117" fmla="*/ 688192 h 1608850"/>
                <a:gd name="connsiteX1118" fmla="*/ 7146549 w 12192000"/>
                <a:gd name="connsiteY1118" fmla="*/ 701162 h 1608850"/>
                <a:gd name="connsiteX1119" fmla="*/ 7176949 w 12192000"/>
                <a:gd name="connsiteY1119" fmla="*/ 701162 h 1608850"/>
                <a:gd name="connsiteX1120" fmla="*/ 7176949 w 12192000"/>
                <a:gd name="connsiteY1120" fmla="*/ 670897 h 1608850"/>
                <a:gd name="connsiteX1121" fmla="*/ 7189109 w 12192000"/>
                <a:gd name="connsiteY1121" fmla="*/ 670897 h 1608850"/>
                <a:gd name="connsiteX1122" fmla="*/ 7201269 w 12192000"/>
                <a:gd name="connsiteY1122" fmla="*/ 668736 h 1608850"/>
                <a:gd name="connsiteX1123" fmla="*/ 7205323 w 12192000"/>
                <a:gd name="connsiteY1123" fmla="*/ 670897 h 1608850"/>
                <a:gd name="connsiteX1124" fmla="*/ 7215456 w 12192000"/>
                <a:gd name="connsiteY1124" fmla="*/ 670897 h 1608850"/>
                <a:gd name="connsiteX1125" fmla="*/ 7215456 w 12192000"/>
                <a:gd name="connsiteY1125" fmla="*/ 701162 h 1608850"/>
                <a:gd name="connsiteX1126" fmla="*/ 7223563 w 12192000"/>
                <a:gd name="connsiteY1126" fmla="*/ 701162 h 1608850"/>
                <a:gd name="connsiteX1127" fmla="*/ 7223563 w 12192000"/>
                <a:gd name="connsiteY1127" fmla="*/ 718457 h 1608850"/>
                <a:gd name="connsiteX1128" fmla="*/ 7232899 w 12192000"/>
                <a:gd name="connsiteY1128" fmla="*/ 719362 h 1608850"/>
                <a:gd name="connsiteX1129" fmla="*/ 7245857 w 12192000"/>
                <a:gd name="connsiteY1129" fmla="*/ 719362 h 1608850"/>
                <a:gd name="connsiteX1130" fmla="*/ 7245857 w 12192000"/>
                <a:gd name="connsiteY1130" fmla="*/ 703324 h 1608850"/>
                <a:gd name="connsiteX1131" fmla="*/ 7313813 w 12192000"/>
                <a:gd name="connsiteY1131" fmla="*/ 703324 h 1608850"/>
                <a:gd name="connsiteX1132" fmla="*/ 7313813 w 12192000"/>
                <a:gd name="connsiteY1132" fmla="*/ 618071 h 1608850"/>
                <a:gd name="connsiteX1133" fmla="*/ 7385821 w 12192000"/>
                <a:gd name="connsiteY1133" fmla="*/ 618071 h 1608850"/>
                <a:gd name="connsiteX1134" fmla="*/ 7385821 w 12192000"/>
                <a:gd name="connsiteY1134" fmla="*/ 696839 h 1608850"/>
                <a:gd name="connsiteX1135" fmla="*/ 7387725 w 12192000"/>
                <a:gd name="connsiteY1135" fmla="*/ 696839 h 1608850"/>
                <a:gd name="connsiteX1136" fmla="*/ 7388967 w 12192000"/>
                <a:gd name="connsiteY1136" fmla="*/ 719362 h 1608850"/>
                <a:gd name="connsiteX1137" fmla="*/ 7398643 w 12192000"/>
                <a:gd name="connsiteY1137" fmla="*/ 719362 h 1608850"/>
                <a:gd name="connsiteX1138" fmla="*/ 7399885 w 12192000"/>
                <a:gd name="connsiteY1138" fmla="*/ 696839 h 1608850"/>
                <a:gd name="connsiteX1139" fmla="*/ 7405965 w 12192000"/>
                <a:gd name="connsiteY1139" fmla="*/ 696839 h 1608850"/>
                <a:gd name="connsiteX1140" fmla="*/ 7407207 w 12192000"/>
                <a:gd name="connsiteY1140" fmla="*/ 719362 h 1608850"/>
                <a:gd name="connsiteX1141" fmla="*/ 7457829 w 12192000"/>
                <a:gd name="connsiteY1141" fmla="*/ 719362 h 1608850"/>
                <a:gd name="connsiteX1142" fmla="*/ 7457829 w 12192000"/>
                <a:gd name="connsiteY1142" fmla="*/ 556334 h 1608850"/>
                <a:gd name="connsiteX1143" fmla="*/ 7655156 w 12192000"/>
                <a:gd name="connsiteY1143" fmla="*/ 556334 h 1608850"/>
                <a:gd name="connsiteX1144" fmla="*/ 7655156 w 12192000"/>
                <a:gd name="connsiteY1144" fmla="*/ 719362 h 1608850"/>
                <a:gd name="connsiteX1145" fmla="*/ 7673853 w 12192000"/>
                <a:gd name="connsiteY1145" fmla="*/ 719362 h 1608850"/>
                <a:gd name="connsiteX1146" fmla="*/ 7673853 w 12192000"/>
                <a:gd name="connsiteY1146" fmla="*/ 636669 h 1608850"/>
                <a:gd name="connsiteX1147" fmla="*/ 7768973 w 12192000"/>
                <a:gd name="connsiteY1147" fmla="*/ 636669 h 1608850"/>
                <a:gd name="connsiteX1148" fmla="*/ 7773382 w 12192000"/>
                <a:gd name="connsiteY1148" fmla="*/ 519115 h 1608850"/>
                <a:gd name="connsiteX1149" fmla="*/ 7819759 w 12192000"/>
                <a:gd name="connsiteY1149" fmla="*/ 519115 h 1608850"/>
                <a:gd name="connsiteX1150" fmla="*/ 7821437 w 12192000"/>
                <a:gd name="connsiteY1150" fmla="*/ 571456 h 1608850"/>
                <a:gd name="connsiteX1151" fmla="*/ 7886292 w 12192000"/>
                <a:gd name="connsiteY1151" fmla="*/ 571456 h 1608850"/>
                <a:gd name="connsiteX1152" fmla="*/ 7886292 w 12192000"/>
                <a:gd name="connsiteY1152" fmla="*/ 647118 h 1608850"/>
                <a:gd name="connsiteX1153" fmla="*/ 7894398 w 12192000"/>
                <a:gd name="connsiteY1153" fmla="*/ 647118 h 1608850"/>
                <a:gd name="connsiteX1154" fmla="*/ 7896425 w 12192000"/>
                <a:gd name="connsiteY1154" fmla="*/ 640633 h 1608850"/>
                <a:gd name="connsiteX1155" fmla="*/ 7902505 w 12192000"/>
                <a:gd name="connsiteY1155" fmla="*/ 640633 h 1608850"/>
                <a:gd name="connsiteX1156" fmla="*/ 7904533 w 12192000"/>
                <a:gd name="connsiteY1156" fmla="*/ 649280 h 1608850"/>
                <a:gd name="connsiteX1157" fmla="*/ 7916693 w 12192000"/>
                <a:gd name="connsiteY1157" fmla="*/ 649280 h 1608850"/>
                <a:gd name="connsiteX1158" fmla="*/ 7916693 w 12192000"/>
                <a:gd name="connsiteY1158" fmla="*/ 642794 h 1608850"/>
                <a:gd name="connsiteX1159" fmla="*/ 7938985 w 12192000"/>
                <a:gd name="connsiteY1159" fmla="*/ 642794 h 1608850"/>
                <a:gd name="connsiteX1160" fmla="*/ 7938985 w 12192000"/>
                <a:gd name="connsiteY1160" fmla="*/ 649280 h 1608850"/>
                <a:gd name="connsiteX1161" fmla="*/ 7959253 w 12192000"/>
                <a:gd name="connsiteY1161" fmla="*/ 649280 h 1608850"/>
                <a:gd name="connsiteX1162" fmla="*/ 7959253 w 12192000"/>
                <a:gd name="connsiteY1162" fmla="*/ 694677 h 1608850"/>
                <a:gd name="connsiteX1163" fmla="*/ 7973440 w 12192000"/>
                <a:gd name="connsiteY1163" fmla="*/ 694677 h 1608850"/>
                <a:gd name="connsiteX1164" fmla="*/ 7973440 w 12192000"/>
                <a:gd name="connsiteY1164" fmla="*/ 681706 h 1608850"/>
                <a:gd name="connsiteX1165" fmla="*/ 7989653 w 12192000"/>
                <a:gd name="connsiteY1165" fmla="*/ 681706 h 1608850"/>
                <a:gd name="connsiteX1166" fmla="*/ 7989653 w 12192000"/>
                <a:gd name="connsiteY1166" fmla="*/ 502279 h 1608850"/>
                <a:gd name="connsiteX1167" fmla="*/ 7995733 w 12192000"/>
                <a:gd name="connsiteY1167" fmla="*/ 495793 h 1608850"/>
                <a:gd name="connsiteX1168" fmla="*/ 8068694 w 12192000"/>
                <a:gd name="connsiteY1168" fmla="*/ 495793 h 1608850"/>
                <a:gd name="connsiteX1169" fmla="*/ 8068694 w 12192000"/>
                <a:gd name="connsiteY1169" fmla="*/ 504441 h 1608850"/>
                <a:gd name="connsiteX1170" fmla="*/ 8078828 w 12192000"/>
                <a:gd name="connsiteY1170" fmla="*/ 504441 h 1608850"/>
                <a:gd name="connsiteX1171" fmla="*/ 8078828 w 12192000"/>
                <a:gd name="connsiteY1171" fmla="*/ 619015 h 1608850"/>
                <a:gd name="connsiteX1172" fmla="*/ 8101121 w 12192000"/>
                <a:gd name="connsiteY1172" fmla="*/ 619015 h 1608850"/>
                <a:gd name="connsiteX1173" fmla="*/ 8101121 w 12192000"/>
                <a:gd name="connsiteY1173" fmla="*/ 552000 h 1608850"/>
                <a:gd name="connsiteX1174" fmla="*/ 8127469 w 12192000"/>
                <a:gd name="connsiteY1174" fmla="*/ 552000 h 1608850"/>
                <a:gd name="connsiteX1175" fmla="*/ 8131521 w 12192000"/>
                <a:gd name="connsiteY1175" fmla="*/ 547676 h 1608850"/>
                <a:gd name="connsiteX1176" fmla="*/ 8139629 w 12192000"/>
                <a:gd name="connsiteY1176" fmla="*/ 547676 h 1608850"/>
                <a:gd name="connsiteX1177" fmla="*/ 8143681 w 12192000"/>
                <a:gd name="connsiteY1177" fmla="*/ 552000 h 1608850"/>
                <a:gd name="connsiteX1178" fmla="*/ 8165976 w 12192000"/>
                <a:gd name="connsiteY1178" fmla="*/ 552000 h 1608850"/>
                <a:gd name="connsiteX1179" fmla="*/ 8165976 w 12192000"/>
                <a:gd name="connsiteY1179" fmla="*/ 435264 h 1608850"/>
                <a:gd name="connsiteX1180" fmla="*/ 8222722 w 12192000"/>
                <a:gd name="connsiteY1180" fmla="*/ 424455 h 1608850"/>
                <a:gd name="connsiteX1181" fmla="*/ 8222722 w 12192000"/>
                <a:gd name="connsiteY1181" fmla="*/ 425536 h 1608850"/>
                <a:gd name="connsiteX1182" fmla="*/ 8222722 w 12192000"/>
                <a:gd name="connsiteY1182" fmla="*/ 433102 h 1608850"/>
                <a:gd name="connsiteX1183" fmla="*/ 8249069 w 12192000"/>
                <a:gd name="connsiteY1183" fmla="*/ 433102 h 1608850"/>
                <a:gd name="connsiteX1184" fmla="*/ 8249069 w 12192000"/>
                <a:gd name="connsiteY1184" fmla="*/ 688192 h 1608850"/>
                <a:gd name="connsiteX1185" fmla="*/ 8271364 w 12192000"/>
                <a:gd name="connsiteY1185" fmla="*/ 688192 h 1608850"/>
                <a:gd name="connsiteX1186" fmla="*/ 8271364 w 12192000"/>
                <a:gd name="connsiteY1186" fmla="*/ 683868 h 1608850"/>
                <a:gd name="connsiteX1187" fmla="*/ 8283524 w 12192000"/>
                <a:gd name="connsiteY1187" fmla="*/ 683868 h 1608850"/>
                <a:gd name="connsiteX1188" fmla="*/ 8283524 w 12192000"/>
                <a:gd name="connsiteY1188" fmla="*/ 688192 h 1608850"/>
                <a:gd name="connsiteX1189" fmla="*/ 8307844 w 12192000"/>
                <a:gd name="connsiteY1189" fmla="*/ 688192 h 1608850"/>
                <a:gd name="connsiteX1190" fmla="*/ 8307844 w 12192000"/>
                <a:gd name="connsiteY1190" fmla="*/ 675221 h 1608850"/>
                <a:gd name="connsiteX1191" fmla="*/ 8336217 w 12192000"/>
                <a:gd name="connsiteY1191" fmla="*/ 675221 h 1608850"/>
                <a:gd name="connsiteX1192" fmla="*/ 8348377 w 12192000"/>
                <a:gd name="connsiteY1192" fmla="*/ 670897 h 1608850"/>
                <a:gd name="connsiteX1193" fmla="*/ 8368645 w 12192000"/>
                <a:gd name="connsiteY1193" fmla="*/ 675221 h 1608850"/>
                <a:gd name="connsiteX1194" fmla="*/ 8368645 w 12192000"/>
                <a:gd name="connsiteY1194" fmla="*/ 657927 h 1608850"/>
                <a:gd name="connsiteX1195" fmla="*/ 8376752 w 12192000"/>
                <a:gd name="connsiteY1195" fmla="*/ 657927 h 1608850"/>
                <a:gd name="connsiteX1196" fmla="*/ 8376752 w 12192000"/>
                <a:gd name="connsiteY1196" fmla="*/ 644956 h 1608850"/>
                <a:gd name="connsiteX1197" fmla="*/ 8433498 w 12192000"/>
                <a:gd name="connsiteY1197" fmla="*/ 644956 h 1608850"/>
                <a:gd name="connsiteX1198" fmla="*/ 8433498 w 12192000"/>
                <a:gd name="connsiteY1198" fmla="*/ 614691 h 1608850"/>
                <a:gd name="connsiteX1199" fmla="*/ 8451738 w 12192000"/>
                <a:gd name="connsiteY1199" fmla="*/ 614691 h 1608850"/>
                <a:gd name="connsiteX1200" fmla="*/ 8451738 w 12192000"/>
                <a:gd name="connsiteY1200" fmla="*/ 608206 h 1608850"/>
                <a:gd name="connsiteX1201" fmla="*/ 8463898 w 12192000"/>
                <a:gd name="connsiteY1201" fmla="*/ 608206 h 1608850"/>
                <a:gd name="connsiteX1202" fmla="*/ 8463898 w 12192000"/>
                <a:gd name="connsiteY1202" fmla="*/ 614691 h 1608850"/>
                <a:gd name="connsiteX1203" fmla="*/ 8480112 w 12192000"/>
                <a:gd name="connsiteY1203" fmla="*/ 614691 h 1608850"/>
                <a:gd name="connsiteX1204" fmla="*/ 8480112 w 12192000"/>
                <a:gd name="connsiteY1204" fmla="*/ 664412 h 1608850"/>
                <a:gd name="connsiteX1205" fmla="*/ 8512540 w 12192000"/>
                <a:gd name="connsiteY1205" fmla="*/ 664412 h 1608850"/>
                <a:gd name="connsiteX1206" fmla="*/ 8512540 w 12192000"/>
                <a:gd name="connsiteY1206" fmla="*/ 638471 h 1608850"/>
                <a:gd name="connsiteX1207" fmla="*/ 8551046 w 12192000"/>
                <a:gd name="connsiteY1207" fmla="*/ 638471 h 1608850"/>
                <a:gd name="connsiteX1208" fmla="*/ 8551046 w 12192000"/>
                <a:gd name="connsiteY1208" fmla="*/ 608206 h 1608850"/>
                <a:gd name="connsiteX1209" fmla="*/ 8599688 w 12192000"/>
                <a:gd name="connsiteY1209" fmla="*/ 608206 h 1608850"/>
                <a:gd name="connsiteX1210" fmla="*/ 8599688 w 12192000"/>
                <a:gd name="connsiteY1210" fmla="*/ 719362 h 1608850"/>
                <a:gd name="connsiteX1211" fmla="*/ 8599688 w 12192000"/>
                <a:gd name="connsiteY1211" fmla="*/ 733141 h 1608850"/>
                <a:gd name="connsiteX1212" fmla="*/ 8665562 w 12192000"/>
                <a:gd name="connsiteY1212" fmla="*/ 733141 h 1608850"/>
                <a:gd name="connsiteX1213" fmla="*/ 8665562 w 12192000"/>
                <a:gd name="connsiteY1213" fmla="*/ 838913 h 1608850"/>
                <a:gd name="connsiteX1214" fmla="*/ 8665562 w 12192000"/>
                <a:gd name="connsiteY1214" fmla="*/ 862160 h 1608850"/>
                <a:gd name="connsiteX1215" fmla="*/ 8680522 w 12192000"/>
                <a:gd name="connsiteY1215" fmla="*/ 862160 h 1608850"/>
                <a:gd name="connsiteX1216" fmla="*/ 8680522 w 12192000"/>
                <a:gd name="connsiteY1216" fmla="*/ 860998 h 1608850"/>
                <a:gd name="connsiteX1217" fmla="*/ 8680522 w 12192000"/>
                <a:gd name="connsiteY1217" fmla="*/ 852862 h 1608850"/>
                <a:gd name="connsiteX1218" fmla="*/ 8725102 w 12192000"/>
                <a:gd name="connsiteY1218" fmla="*/ 852862 h 1608850"/>
                <a:gd name="connsiteX1219" fmla="*/ 8725102 w 12192000"/>
                <a:gd name="connsiteY1219" fmla="*/ 855477 h 1608850"/>
                <a:gd name="connsiteX1220" fmla="*/ 8725102 w 12192000"/>
                <a:gd name="connsiteY1220" fmla="*/ 861131 h 1608850"/>
                <a:gd name="connsiteX1221" fmla="*/ 8733569 w 12192000"/>
                <a:gd name="connsiteY1221" fmla="*/ 852574 h 1608850"/>
                <a:gd name="connsiteX1222" fmla="*/ 8729111 w 12192000"/>
                <a:gd name="connsiteY1222" fmla="*/ 850249 h 1608850"/>
                <a:gd name="connsiteX1223" fmla="*/ 8729111 w 12192000"/>
                <a:gd name="connsiteY1223" fmla="*/ 843275 h 1608850"/>
                <a:gd name="connsiteX1224" fmla="*/ 8735797 w 12192000"/>
                <a:gd name="connsiteY1224" fmla="*/ 840950 h 1608850"/>
                <a:gd name="connsiteX1225" fmla="*/ 8735797 w 12192000"/>
                <a:gd name="connsiteY1225" fmla="*/ 831652 h 1608850"/>
                <a:gd name="connsiteX1226" fmla="*/ 8740256 w 12192000"/>
                <a:gd name="connsiteY1226" fmla="*/ 831652 h 1608850"/>
                <a:gd name="connsiteX1227" fmla="*/ 8740256 w 12192000"/>
                <a:gd name="connsiteY1227" fmla="*/ 810730 h 1608850"/>
                <a:gd name="connsiteX1228" fmla="*/ 8735797 w 12192000"/>
                <a:gd name="connsiteY1228" fmla="*/ 810730 h 1608850"/>
                <a:gd name="connsiteX1229" fmla="*/ 8735797 w 12192000"/>
                <a:gd name="connsiteY1229" fmla="*/ 806081 h 1608850"/>
                <a:gd name="connsiteX1230" fmla="*/ 8740256 w 12192000"/>
                <a:gd name="connsiteY1230" fmla="*/ 803756 h 1608850"/>
                <a:gd name="connsiteX1231" fmla="*/ 8751401 w 12192000"/>
                <a:gd name="connsiteY1231" fmla="*/ 787483 h 1608850"/>
                <a:gd name="connsiteX1232" fmla="*/ 8753629 w 12192000"/>
                <a:gd name="connsiteY1232" fmla="*/ 778185 h 1608850"/>
                <a:gd name="connsiteX1233" fmla="*/ 8753629 w 12192000"/>
                <a:gd name="connsiteY1233" fmla="*/ 752614 h 1608850"/>
                <a:gd name="connsiteX1234" fmla="*/ 8753909 w 12192000"/>
                <a:gd name="connsiteY1234" fmla="*/ 751742 h 1608850"/>
                <a:gd name="connsiteX1235" fmla="*/ 8755767 w 12192000"/>
                <a:gd name="connsiteY1235" fmla="*/ 745928 h 1608850"/>
                <a:gd name="connsiteX1236" fmla="*/ 8754080 w 12192000"/>
                <a:gd name="connsiteY1236" fmla="*/ 745928 h 1608850"/>
                <a:gd name="connsiteX1237" fmla="*/ 8754080 w 12192000"/>
                <a:gd name="connsiteY1237" fmla="*/ 744766 h 1608850"/>
                <a:gd name="connsiteX1238" fmla="*/ 8754080 w 12192000"/>
                <a:gd name="connsiteY1238" fmla="*/ 736629 h 1608850"/>
                <a:gd name="connsiteX1239" fmla="*/ 8755194 w 12192000"/>
                <a:gd name="connsiteY1239" fmla="*/ 736629 h 1608850"/>
                <a:gd name="connsiteX1240" fmla="*/ 8762996 w 12192000"/>
                <a:gd name="connsiteY1240" fmla="*/ 736629 h 1608850"/>
                <a:gd name="connsiteX1241" fmla="*/ 8762996 w 12192000"/>
                <a:gd name="connsiteY1241" fmla="*/ 735467 h 1608850"/>
                <a:gd name="connsiteX1242" fmla="*/ 8762996 w 12192000"/>
                <a:gd name="connsiteY1242" fmla="*/ 727331 h 1608850"/>
                <a:gd name="connsiteX1243" fmla="*/ 8761881 w 12192000"/>
                <a:gd name="connsiteY1243" fmla="*/ 727331 h 1608850"/>
                <a:gd name="connsiteX1244" fmla="*/ 8754080 w 12192000"/>
                <a:gd name="connsiteY1244" fmla="*/ 727331 h 1608850"/>
                <a:gd name="connsiteX1245" fmla="*/ 8754080 w 12192000"/>
                <a:gd name="connsiteY1245" fmla="*/ 726168 h 1608850"/>
                <a:gd name="connsiteX1246" fmla="*/ 8754080 w 12192000"/>
                <a:gd name="connsiteY1246" fmla="*/ 718032 h 1608850"/>
                <a:gd name="connsiteX1247" fmla="*/ 8755194 w 12192000"/>
                <a:gd name="connsiteY1247" fmla="*/ 718032 h 1608850"/>
                <a:gd name="connsiteX1248" fmla="*/ 8762996 w 12192000"/>
                <a:gd name="connsiteY1248" fmla="*/ 718032 h 1608850"/>
                <a:gd name="connsiteX1249" fmla="*/ 8762996 w 12192000"/>
                <a:gd name="connsiteY1249" fmla="*/ 717160 h 1608850"/>
                <a:gd name="connsiteX1250" fmla="*/ 8762996 w 12192000"/>
                <a:gd name="connsiteY1250" fmla="*/ 711058 h 1608850"/>
                <a:gd name="connsiteX1251" fmla="*/ 8761881 w 12192000"/>
                <a:gd name="connsiteY1251" fmla="*/ 711058 h 1608850"/>
                <a:gd name="connsiteX1252" fmla="*/ 8754080 w 12192000"/>
                <a:gd name="connsiteY1252" fmla="*/ 711058 h 1608850"/>
                <a:gd name="connsiteX1253" fmla="*/ 8754080 w 12192000"/>
                <a:gd name="connsiteY1253" fmla="*/ 709896 h 1608850"/>
                <a:gd name="connsiteX1254" fmla="*/ 8754080 w 12192000"/>
                <a:gd name="connsiteY1254" fmla="*/ 701759 h 1608850"/>
                <a:gd name="connsiteX1255" fmla="*/ 8755194 w 12192000"/>
                <a:gd name="connsiteY1255" fmla="*/ 701759 h 1608850"/>
                <a:gd name="connsiteX1256" fmla="*/ 8762996 w 12192000"/>
                <a:gd name="connsiteY1256" fmla="*/ 701759 h 1608850"/>
                <a:gd name="connsiteX1257" fmla="*/ 8761881 w 12192000"/>
                <a:gd name="connsiteY1257" fmla="*/ 700016 h 1608850"/>
                <a:gd name="connsiteX1258" fmla="*/ 8754080 w 12192000"/>
                <a:gd name="connsiteY1258" fmla="*/ 687812 h 1608850"/>
                <a:gd name="connsiteX1259" fmla="*/ 8754080 w 12192000"/>
                <a:gd name="connsiteY1259" fmla="*/ 650617 h 1608850"/>
                <a:gd name="connsiteX1260" fmla="*/ 8903424 w 12192000"/>
                <a:gd name="connsiteY1260" fmla="*/ 650617 h 1608850"/>
                <a:gd name="connsiteX1261" fmla="*/ 8905096 w 12192000"/>
                <a:gd name="connsiteY1261" fmla="*/ 653232 h 1608850"/>
                <a:gd name="connsiteX1262" fmla="*/ 8908543 w 12192000"/>
                <a:gd name="connsiteY1262" fmla="*/ 658626 h 1608850"/>
                <a:gd name="connsiteX1263" fmla="*/ 8908543 w 12192000"/>
                <a:gd name="connsiteY1263" fmla="*/ 647687 h 1608850"/>
                <a:gd name="connsiteX1264" fmla="*/ 8908543 w 12192000"/>
                <a:gd name="connsiteY1264" fmla="*/ 607460 h 1608850"/>
                <a:gd name="connsiteX1265" fmla="*/ 8910570 w 12192000"/>
                <a:gd name="connsiteY1265" fmla="*/ 607460 h 1608850"/>
                <a:gd name="connsiteX1266" fmla="*/ 8924757 w 12192000"/>
                <a:gd name="connsiteY1266" fmla="*/ 607460 h 1608850"/>
                <a:gd name="connsiteX1267" fmla="*/ 8924757 w 12192000"/>
                <a:gd name="connsiteY1267" fmla="*/ 515723 h 1608850"/>
                <a:gd name="connsiteX1268" fmla="*/ 8924757 w 12192000"/>
                <a:gd name="connsiteY1268" fmla="*/ 490724 h 1608850"/>
                <a:gd name="connsiteX1269" fmla="*/ 9078786 w 12192000"/>
                <a:gd name="connsiteY1269" fmla="*/ 490724 h 1608850"/>
                <a:gd name="connsiteX1270" fmla="*/ 9078786 w 12192000"/>
                <a:gd name="connsiteY1270" fmla="*/ 506306 h 1608850"/>
                <a:gd name="connsiteX1271" fmla="*/ 9078786 w 12192000"/>
                <a:gd name="connsiteY1271" fmla="*/ 611783 h 1608850"/>
                <a:gd name="connsiteX1272" fmla="*/ 9080306 w 12192000"/>
                <a:gd name="connsiteY1272" fmla="*/ 611513 h 1608850"/>
                <a:gd name="connsiteX1273" fmla="*/ 9090946 w 12192000"/>
                <a:gd name="connsiteY1273" fmla="*/ 609622 h 1608850"/>
                <a:gd name="connsiteX1274" fmla="*/ 9088919 w 12192000"/>
                <a:gd name="connsiteY1274" fmla="*/ 698254 h 1608850"/>
                <a:gd name="connsiteX1275" fmla="*/ 9090439 w 12192000"/>
                <a:gd name="connsiteY1275" fmla="*/ 698525 h 1608850"/>
                <a:gd name="connsiteX1276" fmla="*/ 9101079 w 12192000"/>
                <a:gd name="connsiteY1276" fmla="*/ 700416 h 1608850"/>
                <a:gd name="connsiteX1277" fmla="*/ 9101332 w 12192000"/>
                <a:gd name="connsiteY1277" fmla="*/ 701227 h 1608850"/>
                <a:gd name="connsiteX1278" fmla="*/ 9103106 w 12192000"/>
                <a:gd name="connsiteY1278" fmla="*/ 706902 h 1608850"/>
                <a:gd name="connsiteX1279" fmla="*/ 9103866 w 12192000"/>
                <a:gd name="connsiteY1279" fmla="*/ 704470 h 1608850"/>
                <a:gd name="connsiteX1280" fmla="*/ 9109186 w 12192000"/>
                <a:gd name="connsiteY1280" fmla="*/ 687446 h 1608850"/>
                <a:gd name="connsiteX1281" fmla="*/ 9110959 w 12192000"/>
                <a:gd name="connsiteY1281" fmla="*/ 687446 h 1608850"/>
                <a:gd name="connsiteX1282" fmla="*/ 9123373 w 12192000"/>
                <a:gd name="connsiteY1282" fmla="*/ 687446 h 1608850"/>
                <a:gd name="connsiteX1283" fmla="*/ 9123373 w 12192000"/>
                <a:gd name="connsiteY1283" fmla="*/ 719872 h 1608850"/>
                <a:gd name="connsiteX1284" fmla="*/ 9124386 w 12192000"/>
                <a:gd name="connsiteY1284" fmla="*/ 720413 h 1608850"/>
                <a:gd name="connsiteX1285" fmla="*/ 9131480 w 12192000"/>
                <a:gd name="connsiteY1285" fmla="*/ 724196 h 1608850"/>
                <a:gd name="connsiteX1286" fmla="*/ 9131480 w 12192000"/>
                <a:gd name="connsiteY1286" fmla="*/ 725547 h 1608850"/>
                <a:gd name="connsiteX1287" fmla="*/ 9131480 w 12192000"/>
                <a:gd name="connsiteY1287" fmla="*/ 735005 h 1608850"/>
                <a:gd name="connsiteX1288" fmla="*/ 9176067 w 12192000"/>
                <a:gd name="connsiteY1288" fmla="*/ 735005 h 1608850"/>
                <a:gd name="connsiteX1289" fmla="*/ 9176067 w 12192000"/>
                <a:gd name="connsiteY1289" fmla="*/ 736086 h 1608850"/>
                <a:gd name="connsiteX1290" fmla="*/ 9176067 w 12192000"/>
                <a:gd name="connsiteY1290" fmla="*/ 743652 h 1608850"/>
                <a:gd name="connsiteX1291" fmla="*/ 9178093 w 12192000"/>
                <a:gd name="connsiteY1291" fmla="*/ 743652 h 1608850"/>
                <a:gd name="connsiteX1292" fmla="*/ 9192280 w 12192000"/>
                <a:gd name="connsiteY1292" fmla="*/ 743652 h 1608850"/>
                <a:gd name="connsiteX1293" fmla="*/ 9192280 w 12192000"/>
                <a:gd name="connsiteY1293" fmla="*/ 713387 h 1608850"/>
                <a:gd name="connsiteX1294" fmla="*/ 9236867 w 12192000"/>
                <a:gd name="connsiteY1294" fmla="*/ 713387 h 1608850"/>
                <a:gd name="connsiteX1295" fmla="*/ 9236867 w 12192000"/>
                <a:gd name="connsiteY1295" fmla="*/ 712036 h 1608850"/>
                <a:gd name="connsiteX1296" fmla="*/ 9236867 w 12192000"/>
                <a:gd name="connsiteY1296" fmla="*/ 702578 h 1608850"/>
                <a:gd name="connsiteX1297" fmla="*/ 9237881 w 12192000"/>
                <a:gd name="connsiteY1297" fmla="*/ 702578 h 1608850"/>
                <a:gd name="connsiteX1298" fmla="*/ 9244974 w 12192000"/>
                <a:gd name="connsiteY1298" fmla="*/ 702578 h 1608850"/>
                <a:gd name="connsiteX1299" fmla="*/ 9244974 w 12192000"/>
                <a:gd name="connsiteY1299" fmla="*/ 700687 h 1608850"/>
                <a:gd name="connsiteX1300" fmla="*/ 9244974 w 12192000"/>
                <a:gd name="connsiteY1300" fmla="*/ 687446 h 1608850"/>
                <a:gd name="connsiteX1301" fmla="*/ 9245734 w 12192000"/>
                <a:gd name="connsiteY1301" fmla="*/ 687446 h 1608850"/>
                <a:gd name="connsiteX1302" fmla="*/ 9251054 w 12192000"/>
                <a:gd name="connsiteY1302" fmla="*/ 687446 h 1608850"/>
                <a:gd name="connsiteX1303" fmla="*/ 9251054 w 12192000"/>
                <a:gd name="connsiteY1303" fmla="*/ 686365 h 1608850"/>
                <a:gd name="connsiteX1304" fmla="*/ 9251054 w 12192000"/>
                <a:gd name="connsiteY1304" fmla="*/ 678798 h 1608850"/>
                <a:gd name="connsiteX1305" fmla="*/ 9253081 w 12192000"/>
                <a:gd name="connsiteY1305" fmla="*/ 678798 h 1608850"/>
                <a:gd name="connsiteX1306" fmla="*/ 9267268 w 12192000"/>
                <a:gd name="connsiteY1306" fmla="*/ 678798 h 1608850"/>
                <a:gd name="connsiteX1307" fmla="*/ 9267268 w 12192000"/>
                <a:gd name="connsiteY1307" fmla="*/ 679879 h 1608850"/>
                <a:gd name="connsiteX1308" fmla="*/ 9267268 w 12192000"/>
                <a:gd name="connsiteY1308" fmla="*/ 687446 h 1608850"/>
                <a:gd name="connsiteX1309" fmla="*/ 9289561 w 12192000"/>
                <a:gd name="connsiteY1309" fmla="*/ 687446 h 1608850"/>
                <a:gd name="connsiteX1310" fmla="*/ 9289561 w 12192000"/>
                <a:gd name="connsiteY1310" fmla="*/ 685554 h 1608850"/>
                <a:gd name="connsiteX1311" fmla="*/ 9289561 w 12192000"/>
                <a:gd name="connsiteY1311" fmla="*/ 672313 h 1608850"/>
                <a:gd name="connsiteX1312" fmla="*/ 9291335 w 12192000"/>
                <a:gd name="connsiteY1312" fmla="*/ 672313 h 1608850"/>
                <a:gd name="connsiteX1313" fmla="*/ 9303748 w 12192000"/>
                <a:gd name="connsiteY1313" fmla="*/ 672313 h 1608850"/>
                <a:gd name="connsiteX1314" fmla="*/ 9303748 w 12192000"/>
                <a:gd name="connsiteY1314" fmla="*/ 696093 h 1608850"/>
                <a:gd name="connsiteX1315" fmla="*/ 9304762 w 12192000"/>
                <a:gd name="connsiteY1315" fmla="*/ 696093 h 1608850"/>
                <a:gd name="connsiteX1316" fmla="*/ 9311855 w 12192000"/>
                <a:gd name="connsiteY1316" fmla="*/ 696093 h 1608850"/>
                <a:gd name="connsiteX1317" fmla="*/ 9311855 w 12192000"/>
                <a:gd name="connsiteY1317" fmla="*/ 695012 h 1608850"/>
                <a:gd name="connsiteX1318" fmla="*/ 9311855 w 12192000"/>
                <a:gd name="connsiteY1318" fmla="*/ 687446 h 1608850"/>
                <a:gd name="connsiteX1319" fmla="*/ 9313628 w 12192000"/>
                <a:gd name="connsiteY1319" fmla="*/ 687446 h 1608850"/>
                <a:gd name="connsiteX1320" fmla="*/ 9326042 w 12192000"/>
                <a:gd name="connsiteY1320" fmla="*/ 687446 h 1608850"/>
                <a:gd name="connsiteX1321" fmla="*/ 9326042 w 12192000"/>
                <a:gd name="connsiteY1321" fmla="*/ 713387 h 1608850"/>
                <a:gd name="connsiteX1322" fmla="*/ 9328069 w 12192000"/>
                <a:gd name="connsiteY1322" fmla="*/ 713387 h 1608850"/>
                <a:gd name="connsiteX1323" fmla="*/ 9342255 w 12192000"/>
                <a:gd name="connsiteY1323" fmla="*/ 713387 h 1608850"/>
                <a:gd name="connsiteX1324" fmla="*/ 9342255 w 12192000"/>
                <a:gd name="connsiteY1324" fmla="*/ 715008 h 1608850"/>
                <a:gd name="connsiteX1325" fmla="*/ 9342255 w 12192000"/>
                <a:gd name="connsiteY1325" fmla="*/ 726358 h 1608850"/>
                <a:gd name="connsiteX1326" fmla="*/ 9343015 w 12192000"/>
                <a:gd name="connsiteY1326" fmla="*/ 726358 h 1608850"/>
                <a:gd name="connsiteX1327" fmla="*/ 9348336 w 12192000"/>
                <a:gd name="connsiteY1327" fmla="*/ 726358 h 1608850"/>
                <a:gd name="connsiteX1328" fmla="*/ 9348336 w 12192000"/>
                <a:gd name="connsiteY1328" fmla="*/ 725547 h 1608850"/>
                <a:gd name="connsiteX1329" fmla="*/ 9348336 w 12192000"/>
                <a:gd name="connsiteY1329" fmla="*/ 719872 h 1608850"/>
                <a:gd name="connsiteX1330" fmla="*/ 9378736 w 12192000"/>
                <a:gd name="connsiteY1330" fmla="*/ 719872 h 1608850"/>
                <a:gd name="connsiteX1331" fmla="*/ 9378736 w 12192000"/>
                <a:gd name="connsiteY1331" fmla="*/ 743652 h 1608850"/>
                <a:gd name="connsiteX1332" fmla="*/ 9379749 w 12192000"/>
                <a:gd name="connsiteY1332" fmla="*/ 743652 h 1608850"/>
                <a:gd name="connsiteX1333" fmla="*/ 9386843 w 12192000"/>
                <a:gd name="connsiteY1333" fmla="*/ 743652 h 1608850"/>
                <a:gd name="connsiteX1334" fmla="*/ 9386843 w 12192000"/>
                <a:gd name="connsiteY1334" fmla="*/ 744733 h 1608850"/>
                <a:gd name="connsiteX1335" fmla="*/ 9386843 w 12192000"/>
                <a:gd name="connsiteY1335" fmla="*/ 752299 h 1608850"/>
                <a:gd name="connsiteX1336" fmla="*/ 9387603 w 12192000"/>
                <a:gd name="connsiteY1336" fmla="*/ 752299 h 1608850"/>
                <a:gd name="connsiteX1337" fmla="*/ 9392923 w 12192000"/>
                <a:gd name="connsiteY1337" fmla="*/ 752299 h 1608850"/>
                <a:gd name="connsiteX1338" fmla="*/ 9392923 w 12192000"/>
                <a:gd name="connsiteY1338" fmla="*/ 750137 h 1608850"/>
                <a:gd name="connsiteX1339" fmla="*/ 9392923 w 12192000"/>
                <a:gd name="connsiteY1339" fmla="*/ 735005 h 1608850"/>
                <a:gd name="connsiteX1340" fmla="*/ 9393936 w 12192000"/>
                <a:gd name="connsiteY1340" fmla="*/ 735005 h 1608850"/>
                <a:gd name="connsiteX1341" fmla="*/ 9401030 w 12192000"/>
                <a:gd name="connsiteY1341" fmla="*/ 735005 h 1608850"/>
                <a:gd name="connsiteX1342" fmla="*/ 9401030 w 12192000"/>
                <a:gd name="connsiteY1342" fmla="*/ 736086 h 1608850"/>
                <a:gd name="connsiteX1343" fmla="*/ 9401030 w 12192000"/>
                <a:gd name="connsiteY1343" fmla="*/ 743652 h 1608850"/>
                <a:gd name="connsiteX1344" fmla="*/ 9406350 w 12192000"/>
                <a:gd name="connsiteY1344" fmla="*/ 741659 h 1608850"/>
                <a:gd name="connsiteX1345" fmla="*/ 9407110 w 12192000"/>
                <a:gd name="connsiteY1345" fmla="*/ 740679 h 1608850"/>
                <a:gd name="connsiteX1346" fmla="*/ 9407110 w 12192000"/>
                <a:gd name="connsiteY1346" fmla="*/ 735005 h 1608850"/>
                <a:gd name="connsiteX1347" fmla="*/ 9445617 w 12192000"/>
                <a:gd name="connsiteY1347" fmla="*/ 735005 h 1608850"/>
                <a:gd name="connsiteX1348" fmla="*/ 9445617 w 12192000"/>
                <a:gd name="connsiteY1348" fmla="*/ 758784 h 1608850"/>
                <a:gd name="connsiteX1349" fmla="*/ 9447643 w 12192000"/>
                <a:gd name="connsiteY1349" fmla="*/ 758784 h 1608850"/>
                <a:gd name="connsiteX1350" fmla="*/ 9461830 w 12192000"/>
                <a:gd name="connsiteY1350" fmla="*/ 758784 h 1608850"/>
                <a:gd name="connsiteX1351" fmla="*/ 9461830 w 12192000"/>
                <a:gd name="connsiteY1351" fmla="*/ 759865 h 1608850"/>
                <a:gd name="connsiteX1352" fmla="*/ 9461830 w 12192000"/>
                <a:gd name="connsiteY1352" fmla="*/ 767431 h 1608850"/>
                <a:gd name="connsiteX1353" fmla="*/ 9463604 w 12192000"/>
                <a:gd name="connsiteY1353" fmla="*/ 767431 h 1608850"/>
                <a:gd name="connsiteX1354" fmla="*/ 9476017 w 12192000"/>
                <a:gd name="connsiteY1354" fmla="*/ 767431 h 1608850"/>
                <a:gd name="connsiteX1355" fmla="*/ 9476017 w 12192000"/>
                <a:gd name="connsiteY1355" fmla="*/ 743652 h 1608850"/>
                <a:gd name="connsiteX1356" fmla="*/ 9477030 w 12192000"/>
                <a:gd name="connsiteY1356" fmla="*/ 743652 h 1608850"/>
                <a:gd name="connsiteX1357" fmla="*/ 9484124 w 12192000"/>
                <a:gd name="connsiteY1357" fmla="*/ 743652 h 1608850"/>
                <a:gd name="connsiteX1358" fmla="*/ 9484124 w 12192000"/>
                <a:gd name="connsiteY1358" fmla="*/ 711225 h 1608850"/>
                <a:gd name="connsiteX1359" fmla="*/ 9485137 w 12192000"/>
                <a:gd name="connsiteY1359" fmla="*/ 711225 h 1608850"/>
                <a:gd name="connsiteX1360" fmla="*/ 9492231 w 12192000"/>
                <a:gd name="connsiteY1360" fmla="*/ 711225 h 1608850"/>
                <a:gd name="connsiteX1361" fmla="*/ 9492231 w 12192000"/>
                <a:gd name="connsiteY1361" fmla="*/ 709334 h 1608850"/>
                <a:gd name="connsiteX1362" fmla="*/ 9492231 w 12192000"/>
                <a:gd name="connsiteY1362" fmla="*/ 696093 h 1608850"/>
                <a:gd name="connsiteX1363" fmla="*/ 9490964 w 12192000"/>
                <a:gd name="connsiteY1363" fmla="*/ 694471 h 1608850"/>
                <a:gd name="connsiteX1364" fmla="*/ 9496284 w 12192000"/>
                <a:gd name="connsiteY1364" fmla="*/ 683122 h 1608850"/>
                <a:gd name="connsiteX1365" fmla="*/ 9504391 w 12192000"/>
                <a:gd name="connsiteY1365" fmla="*/ 711225 h 1608850"/>
                <a:gd name="connsiteX1366" fmla="*/ 9505151 w 12192000"/>
                <a:gd name="connsiteY1366" fmla="*/ 711225 h 1608850"/>
                <a:gd name="connsiteX1367" fmla="*/ 9510471 w 12192000"/>
                <a:gd name="connsiteY1367" fmla="*/ 711225 h 1608850"/>
                <a:gd name="connsiteX1368" fmla="*/ 9510471 w 12192000"/>
                <a:gd name="connsiteY1368" fmla="*/ 605298 h 1608850"/>
                <a:gd name="connsiteX1369" fmla="*/ 9511991 w 12192000"/>
                <a:gd name="connsiteY1369" fmla="*/ 605298 h 1608850"/>
                <a:gd name="connsiteX1370" fmla="*/ 9522631 w 12192000"/>
                <a:gd name="connsiteY1370" fmla="*/ 605298 h 1608850"/>
                <a:gd name="connsiteX1371" fmla="*/ 9522631 w 12192000"/>
                <a:gd name="connsiteY1371" fmla="*/ 557739 h 1608850"/>
                <a:gd name="connsiteX1372" fmla="*/ 9548978 w 12192000"/>
                <a:gd name="connsiteY1372" fmla="*/ 557739 h 1608850"/>
                <a:gd name="connsiteX1373" fmla="*/ 9548978 w 12192000"/>
                <a:gd name="connsiteY1373" fmla="*/ 536121 h 1608850"/>
                <a:gd name="connsiteX1374" fmla="*/ 9583432 w 12192000"/>
                <a:gd name="connsiteY1374" fmla="*/ 536121 h 1608850"/>
                <a:gd name="connsiteX1375" fmla="*/ 9583432 w 12192000"/>
                <a:gd name="connsiteY1375" fmla="*/ 538553 h 1608850"/>
                <a:gd name="connsiteX1376" fmla="*/ 9583432 w 12192000"/>
                <a:gd name="connsiteY1376" fmla="*/ 555577 h 1608850"/>
                <a:gd name="connsiteX1377" fmla="*/ 9585712 w 12192000"/>
                <a:gd name="connsiteY1377" fmla="*/ 555577 h 1608850"/>
                <a:gd name="connsiteX1378" fmla="*/ 9601672 w 12192000"/>
                <a:gd name="connsiteY1378" fmla="*/ 555577 h 1608850"/>
                <a:gd name="connsiteX1379" fmla="*/ 9601672 w 12192000"/>
                <a:gd name="connsiteY1379" fmla="*/ 603136 h 1608850"/>
                <a:gd name="connsiteX1380" fmla="*/ 9602685 w 12192000"/>
                <a:gd name="connsiteY1380" fmla="*/ 603136 h 1608850"/>
                <a:gd name="connsiteX1381" fmla="*/ 9609779 w 12192000"/>
                <a:gd name="connsiteY1381" fmla="*/ 603136 h 1608850"/>
                <a:gd name="connsiteX1382" fmla="*/ 9623966 w 12192000"/>
                <a:gd name="connsiteY1382" fmla="*/ 607460 h 1608850"/>
                <a:gd name="connsiteX1383" fmla="*/ 9623966 w 12192000"/>
                <a:gd name="connsiteY1383" fmla="*/ 646372 h 1608850"/>
                <a:gd name="connsiteX1384" fmla="*/ 9624979 w 12192000"/>
                <a:gd name="connsiteY1384" fmla="*/ 646372 h 1608850"/>
                <a:gd name="connsiteX1385" fmla="*/ 9632072 w 12192000"/>
                <a:gd name="connsiteY1385" fmla="*/ 646372 h 1608850"/>
                <a:gd name="connsiteX1386" fmla="*/ 9632072 w 12192000"/>
                <a:gd name="connsiteY1386" fmla="*/ 647993 h 1608850"/>
                <a:gd name="connsiteX1387" fmla="*/ 9632072 w 12192000"/>
                <a:gd name="connsiteY1387" fmla="*/ 659342 h 1608850"/>
                <a:gd name="connsiteX1388" fmla="*/ 9634099 w 12192000"/>
                <a:gd name="connsiteY1388" fmla="*/ 659342 h 1608850"/>
                <a:gd name="connsiteX1389" fmla="*/ 9648286 w 12192000"/>
                <a:gd name="connsiteY1389" fmla="*/ 659342 h 1608850"/>
                <a:gd name="connsiteX1390" fmla="*/ 9654366 w 12192000"/>
                <a:gd name="connsiteY1390" fmla="*/ 665828 h 1608850"/>
                <a:gd name="connsiteX1391" fmla="*/ 9654366 w 12192000"/>
                <a:gd name="connsiteY1391" fmla="*/ 687446 h 1608850"/>
                <a:gd name="connsiteX1392" fmla="*/ 9656646 w 12192000"/>
                <a:gd name="connsiteY1392" fmla="*/ 687446 h 1608850"/>
                <a:gd name="connsiteX1393" fmla="*/ 9672606 w 12192000"/>
                <a:gd name="connsiteY1393" fmla="*/ 687446 h 1608850"/>
                <a:gd name="connsiteX1394" fmla="*/ 9672606 w 12192000"/>
                <a:gd name="connsiteY1394" fmla="*/ 688526 h 1608850"/>
                <a:gd name="connsiteX1395" fmla="*/ 9672606 w 12192000"/>
                <a:gd name="connsiteY1395" fmla="*/ 696093 h 1608850"/>
                <a:gd name="connsiteX1396" fmla="*/ 9673873 w 12192000"/>
                <a:gd name="connsiteY1396" fmla="*/ 696093 h 1608850"/>
                <a:gd name="connsiteX1397" fmla="*/ 9682740 w 12192000"/>
                <a:gd name="connsiteY1397" fmla="*/ 696093 h 1608850"/>
                <a:gd name="connsiteX1398" fmla="*/ 9682740 w 12192000"/>
                <a:gd name="connsiteY1398" fmla="*/ 698254 h 1608850"/>
                <a:gd name="connsiteX1399" fmla="*/ 9682740 w 12192000"/>
                <a:gd name="connsiteY1399" fmla="*/ 713387 h 1608850"/>
                <a:gd name="connsiteX1400" fmla="*/ 9686793 w 12192000"/>
                <a:gd name="connsiteY1400" fmla="*/ 711495 h 1608850"/>
                <a:gd name="connsiteX1401" fmla="*/ 9686793 w 12192000"/>
                <a:gd name="connsiteY1401" fmla="*/ 698254 h 1608850"/>
                <a:gd name="connsiteX1402" fmla="*/ 9687806 w 12192000"/>
                <a:gd name="connsiteY1402" fmla="*/ 698254 h 1608850"/>
                <a:gd name="connsiteX1403" fmla="*/ 9694900 w 12192000"/>
                <a:gd name="connsiteY1403" fmla="*/ 698254 h 1608850"/>
                <a:gd name="connsiteX1404" fmla="*/ 9694900 w 12192000"/>
                <a:gd name="connsiteY1404" fmla="*/ 699876 h 1608850"/>
                <a:gd name="connsiteX1405" fmla="*/ 9694900 w 12192000"/>
                <a:gd name="connsiteY1405" fmla="*/ 711225 h 1608850"/>
                <a:gd name="connsiteX1406" fmla="*/ 9695660 w 12192000"/>
                <a:gd name="connsiteY1406" fmla="*/ 711225 h 1608850"/>
                <a:gd name="connsiteX1407" fmla="*/ 9700980 w 12192000"/>
                <a:gd name="connsiteY1407" fmla="*/ 711225 h 1608850"/>
                <a:gd name="connsiteX1408" fmla="*/ 9749620 w 12192000"/>
                <a:gd name="connsiteY1408" fmla="*/ 706902 h 1608850"/>
                <a:gd name="connsiteX1409" fmla="*/ 9749620 w 12192000"/>
                <a:gd name="connsiteY1409" fmla="*/ 708253 h 1608850"/>
                <a:gd name="connsiteX1410" fmla="*/ 9749620 w 12192000"/>
                <a:gd name="connsiteY1410" fmla="*/ 717710 h 1608850"/>
                <a:gd name="connsiteX1411" fmla="*/ 9750380 w 12192000"/>
                <a:gd name="connsiteY1411" fmla="*/ 717710 h 1608850"/>
                <a:gd name="connsiteX1412" fmla="*/ 9755702 w 12192000"/>
                <a:gd name="connsiteY1412" fmla="*/ 717710 h 1608850"/>
                <a:gd name="connsiteX1413" fmla="*/ 9755702 w 12192000"/>
                <a:gd name="connsiteY1413" fmla="*/ 719872 h 1608850"/>
                <a:gd name="connsiteX1414" fmla="*/ 9755702 w 12192000"/>
                <a:gd name="connsiteY1414" fmla="*/ 735005 h 1608850"/>
                <a:gd name="connsiteX1415" fmla="*/ 9757728 w 12192000"/>
                <a:gd name="connsiteY1415" fmla="*/ 733654 h 1608850"/>
                <a:gd name="connsiteX1416" fmla="*/ 9771914 w 12192000"/>
                <a:gd name="connsiteY1416" fmla="*/ 724196 h 1608850"/>
                <a:gd name="connsiteX1417" fmla="*/ 9777994 w 12192000"/>
                <a:gd name="connsiteY1417" fmla="*/ 683122 h 1608850"/>
                <a:gd name="connsiteX1418" fmla="*/ 9778754 w 12192000"/>
                <a:gd name="connsiteY1418" fmla="*/ 682852 h 1608850"/>
                <a:gd name="connsiteX1419" fmla="*/ 9784074 w 12192000"/>
                <a:gd name="connsiteY1419" fmla="*/ 680960 h 1608850"/>
                <a:gd name="connsiteX1420" fmla="*/ 9786102 w 12192000"/>
                <a:gd name="connsiteY1420" fmla="*/ 611783 h 1608850"/>
                <a:gd name="connsiteX1421" fmla="*/ 9788128 w 12192000"/>
                <a:gd name="connsiteY1421" fmla="*/ 680960 h 1608850"/>
                <a:gd name="connsiteX1422" fmla="*/ 9788888 w 12192000"/>
                <a:gd name="connsiteY1422" fmla="*/ 681230 h 1608850"/>
                <a:gd name="connsiteX1423" fmla="*/ 9794208 w 12192000"/>
                <a:gd name="connsiteY1423" fmla="*/ 683122 h 1608850"/>
                <a:gd name="connsiteX1424" fmla="*/ 9794208 w 12192000"/>
                <a:gd name="connsiteY1424" fmla="*/ 596651 h 1608850"/>
                <a:gd name="connsiteX1425" fmla="*/ 9798262 w 12192000"/>
                <a:gd name="connsiteY1425" fmla="*/ 564224 h 1608850"/>
                <a:gd name="connsiteX1426" fmla="*/ 9836768 w 12192000"/>
                <a:gd name="connsiteY1426" fmla="*/ 564224 h 1608850"/>
                <a:gd name="connsiteX1427" fmla="*/ 9836768 w 12192000"/>
                <a:gd name="connsiteY1427" fmla="*/ 596651 h 1608850"/>
                <a:gd name="connsiteX1428" fmla="*/ 9837528 w 12192000"/>
                <a:gd name="connsiteY1428" fmla="*/ 596651 h 1608850"/>
                <a:gd name="connsiteX1429" fmla="*/ 9842848 w 12192000"/>
                <a:gd name="connsiteY1429" fmla="*/ 596651 h 1608850"/>
                <a:gd name="connsiteX1430" fmla="*/ 9842848 w 12192000"/>
                <a:gd name="connsiteY1430" fmla="*/ 514503 h 1608850"/>
                <a:gd name="connsiteX1431" fmla="*/ 9844622 w 12192000"/>
                <a:gd name="connsiteY1431" fmla="*/ 514503 h 1608850"/>
                <a:gd name="connsiteX1432" fmla="*/ 9857036 w 12192000"/>
                <a:gd name="connsiteY1432" fmla="*/ 514503 h 1608850"/>
                <a:gd name="connsiteX1433" fmla="*/ 9857036 w 12192000"/>
                <a:gd name="connsiteY1433" fmla="*/ 512612 h 1608850"/>
                <a:gd name="connsiteX1434" fmla="*/ 9857036 w 12192000"/>
                <a:gd name="connsiteY1434" fmla="*/ 499371 h 1608850"/>
                <a:gd name="connsiteX1435" fmla="*/ 9879330 w 12192000"/>
                <a:gd name="connsiteY1435" fmla="*/ 499371 h 1608850"/>
                <a:gd name="connsiteX1436" fmla="*/ 9879330 w 12192000"/>
                <a:gd name="connsiteY1436" fmla="*/ 498290 h 1608850"/>
                <a:gd name="connsiteX1437" fmla="*/ 9879330 w 12192000"/>
                <a:gd name="connsiteY1437" fmla="*/ 490724 h 1608850"/>
                <a:gd name="connsiteX1438" fmla="*/ 9881102 w 12192000"/>
                <a:gd name="connsiteY1438" fmla="*/ 490724 h 1608850"/>
                <a:gd name="connsiteX1439" fmla="*/ 9893516 w 12192000"/>
                <a:gd name="connsiteY1439" fmla="*/ 490724 h 1608850"/>
                <a:gd name="connsiteX1440" fmla="*/ 9893516 w 12192000"/>
                <a:gd name="connsiteY1440" fmla="*/ 491805 h 1608850"/>
                <a:gd name="connsiteX1441" fmla="*/ 9893516 w 12192000"/>
                <a:gd name="connsiteY1441" fmla="*/ 499371 h 1608850"/>
                <a:gd name="connsiteX1442" fmla="*/ 9894276 w 12192000"/>
                <a:gd name="connsiteY1442" fmla="*/ 499371 h 1608850"/>
                <a:gd name="connsiteX1443" fmla="*/ 9899596 w 12192000"/>
                <a:gd name="connsiteY1443" fmla="*/ 499371 h 1608850"/>
                <a:gd name="connsiteX1444" fmla="*/ 9909730 w 12192000"/>
                <a:gd name="connsiteY1444" fmla="*/ 495047 h 1608850"/>
                <a:gd name="connsiteX1445" fmla="*/ 9913782 w 12192000"/>
                <a:gd name="connsiteY1445" fmla="*/ 498290 h 1608850"/>
                <a:gd name="connsiteX1446" fmla="*/ 9913782 w 12192000"/>
                <a:gd name="connsiteY1446" fmla="*/ 490724 h 1608850"/>
                <a:gd name="connsiteX1447" fmla="*/ 9916062 w 12192000"/>
                <a:gd name="connsiteY1447" fmla="*/ 490724 h 1608850"/>
                <a:gd name="connsiteX1448" fmla="*/ 9932024 w 12192000"/>
                <a:gd name="connsiteY1448" fmla="*/ 490724 h 1608850"/>
                <a:gd name="connsiteX1449" fmla="*/ 9932024 w 12192000"/>
                <a:gd name="connsiteY1449" fmla="*/ 491805 h 1608850"/>
                <a:gd name="connsiteX1450" fmla="*/ 9932024 w 12192000"/>
                <a:gd name="connsiteY1450" fmla="*/ 499371 h 1608850"/>
                <a:gd name="connsiteX1451" fmla="*/ 9962424 w 12192000"/>
                <a:gd name="connsiteY1451" fmla="*/ 499371 h 1608850"/>
                <a:gd name="connsiteX1452" fmla="*/ 9962424 w 12192000"/>
                <a:gd name="connsiteY1452" fmla="*/ 500992 h 1608850"/>
                <a:gd name="connsiteX1453" fmla="*/ 9962424 w 12192000"/>
                <a:gd name="connsiteY1453" fmla="*/ 512342 h 1608850"/>
                <a:gd name="connsiteX1454" fmla="*/ 9988770 w 12192000"/>
                <a:gd name="connsiteY1454" fmla="*/ 512342 h 1608850"/>
                <a:gd name="connsiteX1455" fmla="*/ 9988770 w 12192000"/>
                <a:gd name="connsiteY1455" fmla="*/ 542606 h 1608850"/>
                <a:gd name="connsiteX1456" fmla="*/ 9989530 w 12192000"/>
                <a:gd name="connsiteY1456" fmla="*/ 542606 h 1608850"/>
                <a:gd name="connsiteX1457" fmla="*/ 9994850 w 12192000"/>
                <a:gd name="connsiteY1457" fmla="*/ 542606 h 1608850"/>
                <a:gd name="connsiteX1458" fmla="*/ 9994850 w 12192000"/>
                <a:gd name="connsiteY1458" fmla="*/ 543687 h 1608850"/>
                <a:gd name="connsiteX1459" fmla="*/ 9994850 w 12192000"/>
                <a:gd name="connsiteY1459" fmla="*/ 551254 h 1608850"/>
                <a:gd name="connsiteX1460" fmla="*/ 9998904 w 12192000"/>
                <a:gd name="connsiteY1460" fmla="*/ 581518 h 1608850"/>
                <a:gd name="connsiteX1461" fmla="*/ 9999664 w 12192000"/>
                <a:gd name="connsiteY1461" fmla="*/ 581518 h 1608850"/>
                <a:gd name="connsiteX1462" fmla="*/ 10004984 w 12192000"/>
                <a:gd name="connsiteY1462" fmla="*/ 581518 h 1608850"/>
                <a:gd name="connsiteX1463" fmla="*/ 10004984 w 12192000"/>
                <a:gd name="connsiteY1463" fmla="*/ 582329 h 1608850"/>
                <a:gd name="connsiteX1464" fmla="*/ 10004984 w 12192000"/>
                <a:gd name="connsiteY1464" fmla="*/ 588004 h 1608850"/>
                <a:gd name="connsiteX1465" fmla="*/ 10005998 w 12192000"/>
                <a:gd name="connsiteY1465" fmla="*/ 588004 h 1608850"/>
                <a:gd name="connsiteX1466" fmla="*/ 10013090 w 12192000"/>
                <a:gd name="connsiteY1466" fmla="*/ 588004 h 1608850"/>
                <a:gd name="connsiteX1467" fmla="*/ 10013090 w 12192000"/>
                <a:gd name="connsiteY1467" fmla="*/ 618269 h 1608850"/>
                <a:gd name="connsiteX1468" fmla="*/ 10015118 w 12192000"/>
                <a:gd name="connsiteY1468" fmla="*/ 618269 h 1608850"/>
                <a:gd name="connsiteX1469" fmla="*/ 10029304 w 12192000"/>
                <a:gd name="connsiteY1469" fmla="*/ 618269 h 1608850"/>
                <a:gd name="connsiteX1470" fmla="*/ 10029304 w 12192000"/>
                <a:gd name="connsiteY1470" fmla="*/ 642048 h 1608850"/>
                <a:gd name="connsiteX1471" fmla="*/ 10031332 w 12192000"/>
                <a:gd name="connsiteY1471" fmla="*/ 643669 h 1608850"/>
                <a:gd name="connsiteX1472" fmla="*/ 10031332 w 12192000"/>
                <a:gd name="connsiteY1472" fmla="*/ 655019 h 1608850"/>
                <a:gd name="connsiteX1473" fmla="*/ 10032092 w 12192000"/>
                <a:gd name="connsiteY1473" fmla="*/ 655019 h 1608850"/>
                <a:gd name="connsiteX1474" fmla="*/ 10037412 w 12192000"/>
                <a:gd name="connsiteY1474" fmla="*/ 655019 h 1608850"/>
                <a:gd name="connsiteX1475" fmla="*/ 10037412 w 12192000"/>
                <a:gd name="connsiteY1475" fmla="*/ 678798 h 1608850"/>
                <a:gd name="connsiteX1476" fmla="*/ 10038678 w 12192000"/>
                <a:gd name="connsiteY1476" fmla="*/ 678798 h 1608850"/>
                <a:gd name="connsiteX1477" fmla="*/ 10047544 w 12192000"/>
                <a:gd name="connsiteY1477" fmla="*/ 678798 h 1608850"/>
                <a:gd name="connsiteX1478" fmla="*/ 10049572 w 12192000"/>
                <a:gd name="connsiteY1478" fmla="*/ 682852 h 1608850"/>
                <a:gd name="connsiteX1479" fmla="*/ 10049572 w 12192000"/>
                <a:gd name="connsiteY1479" fmla="*/ 696093 h 1608850"/>
                <a:gd name="connsiteX1480" fmla="*/ 10051092 w 12192000"/>
                <a:gd name="connsiteY1480" fmla="*/ 694201 h 1608850"/>
                <a:gd name="connsiteX1481" fmla="*/ 10061732 w 12192000"/>
                <a:gd name="connsiteY1481" fmla="*/ 680960 h 1608850"/>
                <a:gd name="connsiteX1482" fmla="*/ 10090106 w 12192000"/>
                <a:gd name="connsiteY1482" fmla="*/ 680960 h 1608850"/>
                <a:gd name="connsiteX1483" fmla="*/ 10090106 w 12192000"/>
                <a:gd name="connsiteY1483" fmla="*/ 767431 h 1608850"/>
                <a:gd name="connsiteX1484" fmla="*/ 10090866 w 12192000"/>
                <a:gd name="connsiteY1484" fmla="*/ 767431 h 1608850"/>
                <a:gd name="connsiteX1485" fmla="*/ 10096186 w 12192000"/>
                <a:gd name="connsiteY1485" fmla="*/ 767431 h 1608850"/>
                <a:gd name="connsiteX1486" fmla="*/ 10096946 w 12192000"/>
                <a:gd name="connsiteY1486" fmla="*/ 766080 h 1608850"/>
                <a:gd name="connsiteX1487" fmla="*/ 10102266 w 12192000"/>
                <a:gd name="connsiteY1487" fmla="*/ 756622 h 1608850"/>
                <a:gd name="connsiteX1488" fmla="*/ 10102266 w 12192000"/>
                <a:gd name="connsiteY1488" fmla="*/ 758514 h 1608850"/>
                <a:gd name="connsiteX1489" fmla="*/ 10102266 w 12192000"/>
                <a:gd name="connsiteY1489" fmla="*/ 771755 h 1608850"/>
                <a:gd name="connsiteX1490" fmla="*/ 10106318 w 12192000"/>
                <a:gd name="connsiteY1490" fmla="*/ 726358 h 1608850"/>
                <a:gd name="connsiteX1491" fmla="*/ 10107078 w 12192000"/>
                <a:gd name="connsiteY1491" fmla="*/ 726358 h 1608850"/>
                <a:gd name="connsiteX1492" fmla="*/ 10112398 w 12192000"/>
                <a:gd name="connsiteY1492" fmla="*/ 726358 h 1608850"/>
                <a:gd name="connsiteX1493" fmla="*/ 10112398 w 12192000"/>
                <a:gd name="connsiteY1493" fmla="*/ 661504 h 1608850"/>
                <a:gd name="connsiteX1494" fmla="*/ 10113412 w 12192000"/>
                <a:gd name="connsiteY1494" fmla="*/ 661504 h 1608850"/>
                <a:gd name="connsiteX1495" fmla="*/ 10120506 w 12192000"/>
                <a:gd name="connsiteY1495" fmla="*/ 661504 h 1608850"/>
                <a:gd name="connsiteX1496" fmla="*/ 10132666 w 12192000"/>
                <a:gd name="connsiteY1496" fmla="*/ 618269 h 1608850"/>
                <a:gd name="connsiteX1497" fmla="*/ 10133932 w 12192000"/>
                <a:gd name="connsiteY1497" fmla="*/ 618269 h 1608850"/>
                <a:gd name="connsiteX1498" fmla="*/ 10142800 w 12192000"/>
                <a:gd name="connsiteY1498" fmla="*/ 618269 h 1608850"/>
                <a:gd name="connsiteX1499" fmla="*/ 10152932 w 12192000"/>
                <a:gd name="connsiteY1499" fmla="*/ 661504 h 1608850"/>
                <a:gd name="connsiteX1500" fmla="*/ 10153946 w 12192000"/>
                <a:gd name="connsiteY1500" fmla="*/ 661504 h 1608850"/>
                <a:gd name="connsiteX1501" fmla="*/ 10161040 w 12192000"/>
                <a:gd name="connsiteY1501" fmla="*/ 661504 h 1608850"/>
                <a:gd name="connsiteX1502" fmla="*/ 10161040 w 12192000"/>
                <a:gd name="connsiteY1502" fmla="*/ 700416 h 1608850"/>
                <a:gd name="connsiteX1503" fmla="*/ 10162812 w 12192000"/>
                <a:gd name="connsiteY1503" fmla="*/ 700416 h 1608850"/>
                <a:gd name="connsiteX1504" fmla="*/ 10175226 w 12192000"/>
                <a:gd name="connsiteY1504" fmla="*/ 700416 h 1608850"/>
                <a:gd name="connsiteX1505" fmla="*/ 10175226 w 12192000"/>
                <a:gd name="connsiteY1505" fmla="*/ 702578 h 1608850"/>
                <a:gd name="connsiteX1506" fmla="*/ 10175226 w 12192000"/>
                <a:gd name="connsiteY1506" fmla="*/ 717710 h 1608850"/>
                <a:gd name="connsiteX1507" fmla="*/ 10179280 w 12192000"/>
                <a:gd name="connsiteY1507" fmla="*/ 715549 h 1608850"/>
                <a:gd name="connsiteX1508" fmla="*/ 10179280 w 12192000"/>
                <a:gd name="connsiteY1508" fmla="*/ 700416 h 1608850"/>
                <a:gd name="connsiteX1509" fmla="*/ 10180800 w 12192000"/>
                <a:gd name="connsiteY1509" fmla="*/ 700416 h 1608850"/>
                <a:gd name="connsiteX1510" fmla="*/ 10191440 w 12192000"/>
                <a:gd name="connsiteY1510" fmla="*/ 700416 h 1608850"/>
                <a:gd name="connsiteX1511" fmla="*/ 10191440 w 12192000"/>
                <a:gd name="connsiteY1511" fmla="*/ 702037 h 1608850"/>
                <a:gd name="connsiteX1512" fmla="*/ 10191440 w 12192000"/>
                <a:gd name="connsiteY1512" fmla="*/ 713387 h 1608850"/>
                <a:gd name="connsiteX1513" fmla="*/ 10221840 w 12192000"/>
                <a:gd name="connsiteY1513" fmla="*/ 713387 h 1608850"/>
                <a:gd name="connsiteX1514" fmla="*/ 10221840 w 12192000"/>
                <a:gd name="connsiteY1514" fmla="*/ 676637 h 1608850"/>
                <a:gd name="connsiteX1515" fmla="*/ 10223106 w 12192000"/>
                <a:gd name="connsiteY1515" fmla="*/ 676637 h 1608850"/>
                <a:gd name="connsiteX1516" fmla="*/ 10231974 w 12192000"/>
                <a:gd name="connsiteY1516" fmla="*/ 676637 h 1608850"/>
                <a:gd name="connsiteX1517" fmla="*/ 10231974 w 12192000"/>
                <a:gd name="connsiteY1517" fmla="*/ 698254 h 1608850"/>
                <a:gd name="connsiteX1518" fmla="*/ 10234000 w 12192000"/>
                <a:gd name="connsiteY1518" fmla="*/ 665828 h 1608850"/>
                <a:gd name="connsiteX1519" fmla="*/ 10256294 w 12192000"/>
                <a:gd name="connsiteY1519" fmla="*/ 665828 h 1608850"/>
                <a:gd name="connsiteX1520" fmla="*/ 10256294 w 12192000"/>
                <a:gd name="connsiteY1520" fmla="*/ 664206 h 1608850"/>
                <a:gd name="connsiteX1521" fmla="*/ 10256294 w 12192000"/>
                <a:gd name="connsiteY1521" fmla="*/ 652857 h 1608850"/>
                <a:gd name="connsiteX1522" fmla="*/ 10257054 w 12192000"/>
                <a:gd name="connsiteY1522" fmla="*/ 652857 h 1608850"/>
                <a:gd name="connsiteX1523" fmla="*/ 10262374 w 12192000"/>
                <a:gd name="connsiteY1523" fmla="*/ 652857 h 1608850"/>
                <a:gd name="connsiteX1524" fmla="*/ 10262374 w 12192000"/>
                <a:gd name="connsiteY1524" fmla="*/ 650966 h 1608850"/>
                <a:gd name="connsiteX1525" fmla="*/ 10262374 w 12192000"/>
                <a:gd name="connsiteY1525" fmla="*/ 637725 h 1608850"/>
                <a:gd name="connsiteX1526" fmla="*/ 10266428 w 12192000"/>
                <a:gd name="connsiteY1526" fmla="*/ 644210 h 1608850"/>
                <a:gd name="connsiteX1527" fmla="*/ 10268708 w 12192000"/>
                <a:gd name="connsiteY1527" fmla="*/ 644210 h 1608850"/>
                <a:gd name="connsiteX1528" fmla="*/ 10284668 w 12192000"/>
                <a:gd name="connsiteY1528" fmla="*/ 644210 h 1608850"/>
                <a:gd name="connsiteX1529" fmla="*/ 10284668 w 12192000"/>
                <a:gd name="connsiteY1529" fmla="*/ 643399 h 1608850"/>
                <a:gd name="connsiteX1530" fmla="*/ 10284668 w 12192000"/>
                <a:gd name="connsiteY1530" fmla="*/ 637725 h 1608850"/>
                <a:gd name="connsiteX1531" fmla="*/ 10285428 w 12192000"/>
                <a:gd name="connsiteY1531" fmla="*/ 637725 h 1608850"/>
                <a:gd name="connsiteX1532" fmla="*/ 10290748 w 12192000"/>
                <a:gd name="connsiteY1532" fmla="*/ 637725 h 1608850"/>
                <a:gd name="connsiteX1533" fmla="*/ 10290748 w 12192000"/>
                <a:gd name="connsiteY1533" fmla="*/ 639076 h 1608850"/>
                <a:gd name="connsiteX1534" fmla="*/ 10290748 w 12192000"/>
                <a:gd name="connsiteY1534" fmla="*/ 648534 h 1608850"/>
                <a:gd name="connsiteX1535" fmla="*/ 10329254 w 12192000"/>
                <a:gd name="connsiteY1535" fmla="*/ 648534 h 1608850"/>
                <a:gd name="connsiteX1536" fmla="*/ 10329254 w 12192000"/>
                <a:gd name="connsiteY1536" fmla="*/ 786887 h 1608850"/>
                <a:gd name="connsiteX1537" fmla="*/ 10330774 w 12192000"/>
                <a:gd name="connsiteY1537" fmla="*/ 786887 h 1608850"/>
                <a:gd name="connsiteX1538" fmla="*/ 10341414 w 12192000"/>
                <a:gd name="connsiteY1538" fmla="*/ 786887 h 1608850"/>
                <a:gd name="connsiteX1539" fmla="*/ 10341414 w 12192000"/>
                <a:gd name="connsiteY1539" fmla="*/ 773917 h 1608850"/>
                <a:gd name="connsiteX1540" fmla="*/ 10345468 w 12192000"/>
                <a:gd name="connsiteY1540" fmla="*/ 773917 h 1608850"/>
                <a:gd name="connsiteX1541" fmla="*/ 10345468 w 12192000"/>
                <a:gd name="connsiteY1541" fmla="*/ 786887 h 1608850"/>
                <a:gd name="connsiteX1542" fmla="*/ 10375868 w 12192000"/>
                <a:gd name="connsiteY1542" fmla="*/ 786887 h 1608850"/>
                <a:gd name="connsiteX1543" fmla="*/ 10375868 w 12192000"/>
                <a:gd name="connsiteY1543" fmla="*/ 756622 h 1608850"/>
                <a:gd name="connsiteX1544" fmla="*/ 10388028 w 12192000"/>
                <a:gd name="connsiteY1544" fmla="*/ 756622 h 1608850"/>
                <a:gd name="connsiteX1545" fmla="*/ 10400188 w 12192000"/>
                <a:gd name="connsiteY1545" fmla="*/ 754461 h 1608850"/>
                <a:gd name="connsiteX1546" fmla="*/ 10404242 w 12192000"/>
                <a:gd name="connsiteY1546" fmla="*/ 756622 h 1608850"/>
                <a:gd name="connsiteX1547" fmla="*/ 10414376 w 12192000"/>
                <a:gd name="connsiteY1547" fmla="*/ 756622 h 1608850"/>
                <a:gd name="connsiteX1548" fmla="*/ 10414376 w 12192000"/>
                <a:gd name="connsiteY1548" fmla="*/ 786887 h 1608850"/>
                <a:gd name="connsiteX1549" fmla="*/ 10422482 w 12192000"/>
                <a:gd name="connsiteY1549" fmla="*/ 786887 h 1608850"/>
                <a:gd name="connsiteX1550" fmla="*/ 10422482 w 12192000"/>
                <a:gd name="connsiteY1550" fmla="*/ 804182 h 1608850"/>
                <a:gd name="connsiteX1551" fmla="*/ 10431818 w 12192000"/>
                <a:gd name="connsiteY1551" fmla="*/ 805087 h 1608850"/>
                <a:gd name="connsiteX1552" fmla="*/ 10444776 w 12192000"/>
                <a:gd name="connsiteY1552" fmla="*/ 805087 h 1608850"/>
                <a:gd name="connsiteX1553" fmla="*/ 10444776 w 12192000"/>
                <a:gd name="connsiteY1553" fmla="*/ 789049 h 1608850"/>
                <a:gd name="connsiteX1554" fmla="*/ 10512732 w 12192000"/>
                <a:gd name="connsiteY1554" fmla="*/ 789049 h 1608850"/>
                <a:gd name="connsiteX1555" fmla="*/ 10512732 w 12192000"/>
                <a:gd name="connsiteY1555" fmla="*/ 703796 h 1608850"/>
                <a:gd name="connsiteX1556" fmla="*/ 10584740 w 12192000"/>
                <a:gd name="connsiteY1556" fmla="*/ 703796 h 1608850"/>
                <a:gd name="connsiteX1557" fmla="*/ 10584740 w 12192000"/>
                <a:gd name="connsiteY1557" fmla="*/ 782564 h 1608850"/>
                <a:gd name="connsiteX1558" fmla="*/ 10586644 w 12192000"/>
                <a:gd name="connsiteY1558" fmla="*/ 782564 h 1608850"/>
                <a:gd name="connsiteX1559" fmla="*/ 10587886 w 12192000"/>
                <a:gd name="connsiteY1559" fmla="*/ 805087 h 1608850"/>
                <a:gd name="connsiteX1560" fmla="*/ 10597562 w 12192000"/>
                <a:gd name="connsiteY1560" fmla="*/ 805087 h 1608850"/>
                <a:gd name="connsiteX1561" fmla="*/ 10598804 w 12192000"/>
                <a:gd name="connsiteY1561" fmla="*/ 782564 h 1608850"/>
                <a:gd name="connsiteX1562" fmla="*/ 10604884 w 12192000"/>
                <a:gd name="connsiteY1562" fmla="*/ 782564 h 1608850"/>
                <a:gd name="connsiteX1563" fmla="*/ 10606126 w 12192000"/>
                <a:gd name="connsiteY1563" fmla="*/ 805087 h 1608850"/>
                <a:gd name="connsiteX1564" fmla="*/ 10656748 w 12192000"/>
                <a:gd name="connsiteY1564" fmla="*/ 805087 h 1608850"/>
                <a:gd name="connsiteX1565" fmla="*/ 10656748 w 12192000"/>
                <a:gd name="connsiteY1565" fmla="*/ 642059 h 1608850"/>
                <a:gd name="connsiteX1566" fmla="*/ 10854076 w 12192000"/>
                <a:gd name="connsiteY1566" fmla="*/ 642059 h 1608850"/>
                <a:gd name="connsiteX1567" fmla="*/ 10854076 w 12192000"/>
                <a:gd name="connsiteY1567" fmla="*/ 805087 h 1608850"/>
                <a:gd name="connsiteX1568" fmla="*/ 10872772 w 12192000"/>
                <a:gd name="connsiteY1568" fmla="*/ 805087 h 1608850"/>
                <a:gd name="connsiteX1569" fmla="*/ 10872772 w 12192000"/>
                <a:gd name="connsiteY1569" fmla="*/ 722394 h 1608850"/>
                <a:gd name="connsiteX1570" fmla="*/ 10967892 w 12192000"/>
                <a:gd name="connsiteY1570" fmla="*/ 722394 h 1608850"/>
                <a:gd name="connsiteX1571" fmla="*/ 10979823 w 12192000"/>
                <a:gd name="connsiteY1571" fmla="*/ 404253 h 1608850"/>
                <a:gd name="connsiteX1572" fmla="*/ 10967663 w 12192000"/>
                <a:gd name="connsiteY1572" fmla="*/ 382635 h 1608850"/>
                <a:gd name="connsiteX1573" fmla="*/ 10961583 w 12192000"/>
                <a:gd name="connsiteY1573" fmla="*/ 378311 h 1608850"/>
                <a:gd name="connsiteX1574" fmla="*/ 10969690 w 12192000"/>
                <a:gd name="connsiteY1574" fmla="*/ 354532 h 1608850"/>
                <a:gd name="connsiteX1575" fmla="*/ 10969690 w 12192000"/>
                <a:gd name="connsiteY1575" fmla="*/ 337238 h 1608850"/>
                <a:gd name="connsiteX1576" fmla="*/ 10983876 w 12192000"/>
                <a:gd name="connsiteY1576" fmla="*/ 337238 h 1608850"/>
                <a:gd name="connsiteX1577" fmla="*/ 10983876 w 12192000"/>
                <a:gd name="connsiteY1577" fmla="*/ 315620 h 1608850"/>
                <a:gd name="connsiteX1578" fmla="*/ 10985903 w 12192000"/>
                <a:gd name="connsiteY1578" fmla="*/ 311296 h 1608850"/>
                <a:gd name="connsiteX1579" fmla="*/ 10985903 w 12192000"/>
                <a:gd name="connsiteY1579" fmla="*/ 233472 h 1608850"/>
                <a:gd name="connsiteX1580" fmla="*/ 10983876 w 12192000"/>
                <a:gd name="connsiteY1580" fmla="*/ 226987 h 1608850"/>
                <a:gd name="connsiteX1581" fmla="*/ 10989956 w 12192000"/>
                <a:gd name="connsiteY1581" fmla="*/ 220501 h 1608850"/>
                <a:gd name="connsiteX1582" fmla="*/ 10989956 w 12192000"/>
                <a:gd name="connsiteY1582" fmla="*/ 162133 h 1608850"/>
                <a:gd name="connsiteX1583" fmla="*/ 10991983 w 12192000"/>
                <a:gd name="connsiteY1583" fmla="*/ 157810 h 1608850"/>
                <a:gd name="connsiteX1584" fmla="*/ 10991983 w 12192000"/>
                <a:gd name="connsiteY1584" fmla="*/ 101604 h 1608850"/>
                <a:gd name="connsiteX1585" fmla="*/ 10994010 w 12192000"/>
                <a:gd name="connsiteY1585" fmla="*/ 82148 h 1608850"/>
                <a:gd name="connsiteX1586" fmla="*/ 10998063 w 12192000"/>
                <a:gd name="connsiteY1586" fmla="*/ 99442 h 1608850"/>
                <a:gd name="connsiteX1587" fmla="*/ 11000090 w 12192000"/>
                <a:gd name="connsiteY1587" fmla="*/ 157810 h 1608850"/>
                <a:gd name="connsiteX1588" fmla="*/ 11002116 w 12192000"/>
                <a:gd name="connsiteY1588" fmla="*/ 220501 h 1608850"/>
                <a:gd name="connsiteX1589" fmla="*/ 11008196 w 12192000"/>
                <a:gd name="connsiteY1589" fmla="*/ 226987 h 1608850"/>
                <a:gd name="connsiteX1590" fmla="*/ 11006170 w 12192000"/>
                <a:gd name="connsiteY1590" fmla="*/ 233472 h 1608850"/>
                <a:gd name="connsiteX1591" fmla="*/ 11006170 w 12192000"/>
                <a:gd name="connsiteY1591" fmla="*/ 311296 h 1608850"/>
                <a:gd name="connsiteX1592" fmla="*/ 11008196 w 12192000"/>
                <a:gd name="connsiteY1592" fmla="*/ 315620 h 1608850"/>
                <a:gd name="connsiteX1593" fmla="*/ 11008196 w 12192000"/>
                <a:gd name="connsiteY1593" fmla="*/ 337238 h 1608850"/>
                <a:gd name="connsiteX1594" fmla="*/ 11022383 w 12192000"/>
                <a:gd name="connsiteY1594" fmla="*/ 337238 h 1608850"/>
                <a:gd name="connsiteX1595" fmla="*/ 11022383 w 12192000"/>
                <a:gd name="connsiteY1595" fmla="*/ 354532 h 1608850"/>
                <a:gd name="connsiteX1596" fmla="*/ 11030491 w 12192000"/>
                <a:gd name="connsiteY1596" fmla="*/ 378311 h 1608850"/>
                <a:gd name="connsiteX1597" fmla="*/ 11024411 w 12192000"/>
                <a:gd name="connsiteY1597" fmla="*/ 382635 h 1608850"/>
                <a:gd name="connsiteX1598" fmla="*/ 11012250 w 12192000"/>
                <a:gd name="connsiteY1598" fmla="*/ 404253 h 1608850"/>
                <a:gd name="connsiteX1599" fmla="*/ 11020356 w 12192000"/>
                <a:gd name="connsiteY1599" fmla="*/ 657181 h 1608850"/>
                <a:gd name="connsiteX1600" fmla="*/ 11085211 w 12192000"/>
                <a:gd name="connsiteY1600" fmla="*/ 657181 h 1608850"/>
                <a:gd name="connsiteX1601" fmla="*/ 11085211 w 12192000"/>
                <a:gd name="connsiteY1601" fmla="*/ 732843 h 1608850"/>
                <a:gd name="connsiteX1602" fmla="*/ 11093318 w 12192000"/>
                <a:gd name="connsiteY1602" fmla="*/ 732843 h 1608850"/>
                <a:gd name="connsiteX1603" fmla="*/ 11095344 w 12192000"/>
                <a:gd name="connsiteY1603" fmla="*/ 726358 h 1608850"/>
                <a:gd name="connsiteX1604" fmla="*/ 11101424 w 12192000"/>
                <a:gd name="connsiteY1604" fmla="*/ 726358 h 1608850"/>
                <a:gd name="connsiteX1605" fmla="*/ 11103452 w 12192000"/>
                <a:gd name="connsiteY1605" fmla="*/ 735005 h 1608850"/>
                <a:gd name="connsiteX1606" fmla="*/ 11115612 w 12192000"/>
                <a:gd name="connsiteY1606" fmla="*/ 735005 h 1608850"/>
                <a:gd name="connsiteX1607" fmla="*/ 11115612 w 12192000"/>
                <a:gd name="connsiteY1607" fmla="*/ 728519 h 1608850"/>
                <a:gd name="connsiteX1608" fmla="*/ 11137904 w 12192000"/>
                <a:gd name="connsiteY1608" fmla="*/ 728519 h 1608850"/>
                <a:gd name="connsiteX1609" fmla="*/ 11137904 w 12192000"/>
                <a:gd name="connsiteY1609" fmla="*/ 735005 h 1608850"/>
                <a:gd name="connsiteX1610" fmla="*/ 11158172 w 12192000"/>
                <a:gd name="connsiteY1610" fmla="*/ 735005 h 1608850"/>
                <a:gd name="connsiteX1611" fmla="*/ 11158172 w 12192000"/>
                <a:gd name="connsiteY1611" fmla="*/ 780402 h 1608850"/>
                <a:gd name="connsiteX1612" fmla="*/ 11172359 w 12192000"/>
                <a:gd name="connsiteY1612" fmla="*/ 780402 h 1608850"/>
                <a:gd name="connsiteX1613" fmla="*/ 11172359 w 12192000"/>
                <a:gd name="connsiteY1613" fmla="*/ 767431 h 1608850"/>
                <a:gd name="connsiteX1614" fmla="*/ 11188572 w 12192000"/>
                <a:gd name="connsiteY1614" fmla="*/ 767431 h 1608850"/>
                <a:gd name="connsiteX1615" fmla="*/ 11188572 w 12192000"/>
                <a:gd name="connsiteY1615" fmla="*/ 588004 h 1608850"/>
                <a:gd name="connsiteX1616" fmla="*/ 11194652 w 12192000"/>
                <a:gd name="connsiteY1616" fmla="*/ 581518 h 1608850"/>
                <a:gd name="connsiteX1617" fmla="*/ 11267614 w 12192000"/>
                <a:gd name="connsiteY1617" fmla="*/ 581518 h 1608850"/>
                <a:gd name="connsiteX1618" fmla="*/ 11267614 w 12192000"/>
                <a:gd name="connsiteY1618" fmla="*/ 590166 h 1608850"/>
                <a:gd name="connsiteX1619" fmla="*/ 11277747 w 12192000"/>
                <a:gd name="connsiteY1619" fmla="*/ 590166 h 1608850"/>
                <a:gd name="connsiteX1620" fmla="*/ 11277747 w 12192000"/>
                <a:gd name="connsiteY1620" fmla="*/ 704740 h 1608850"/>
                <a:gd name="connsiteX1621" fmla="*/ 11300040 w 12192000"/>
                <a:gd name="connsiteY1621" fmla="*/ 704740 h 1608850"/>
                <a:gd name="connsiteX1622" fmla="*/ 11300040 w 12192000"/>
                <a:gd name="connsiteY1622" fmla="*/ 637725 h 1608850"/>
                <a:gd name="connsiteX1623" fmla="*/ 11326388 w 12192000"/>
                <a:gd name="connsiteY1623" fmla="*/ 637725 h 1608850"/>
                <a:gd name="connsiteX1624" fmla="*/ 11330440 w 12192000"/>
                <a:gd name="connsiteY1624" fmla="*/ 633401 h 1608850"/>
                <a:gd name="connsiteX1625" fmla="*/ 11338548 w 12192000"/>
                <a:gd name="connsiteY1625" fmla="*/ 633401 h 1608850"/>
                <a:gd name="connsiteX1626" fmla="*/ 11342600 w 12192000"/>
                <a:gd name="connsiteY1626" fmla="*/ 637725 h 1608850"/>
                <a:gd name="connsiteX1627" fmla="*/ 11364895 w 12192000"/>
                <a:gd name="connsiteY1627" fmla="*/ 637725 h 1608850"/>
                <a:gd name="connsiteX1628" fmla="*/ 11364895 w 12192000"/>
                <a:gd name="connsiteY1628" fmla="*/ 520989 h 1608850"/>
                <a:gd name="connsiteX1629" fmla="*/ 11421642 w 12192000"/>
                <a:gd name="connsiteY1629" fmla="*/ 510180 h 1608850"/>
                <a:gd name="connsiteX1630" fmla="*/ 11421642 w 12192000"/>
                <a:gd name="connsiteY1630" fmla="*/ 511261 h 1608850"/>
                <a:gd name="connsiteX1631" fmla="*/ 11421642 w 12192000"/>
                <a:gd name="connsiteY1631" fmla="*/ 518827 h 1608850"/>
                <a:gd name="connsiteX1632" fmla="*/ 11447988 w 12192000"/>
                <a:gd name="connsiteY1632" fmla="*/ 518827 h 1608850"/>
                <a:gd name="connsiteX1633" fmla="*/ 11447988 w 12192000"/>
                <a:gd name="connsiteY1633" fmla="*/ 773917 h 1608850"/>
                <a:gd name="connsiteX1634" fmla="*/ 11470283 w 12192000"/>
                <a:gd name="connsiteY1634" fmla="*/ 773917 h 1608850"/>
                <a:gd name="connsiteX1635" fmla="*/ 11470283 w 12192000"/>
                <a:gd name="connsiteY1635" fmla="*/ 769593 h 1608850"/>
                <a:gd name="connsiteX1636" fmla="*/ 11482443 w 12192000"/>
                <a:gd name="connsiteY1636" fmla="*/ 769593 h 1608850"/>
                <a:gd name="connsiteX1637" fmla="*/ 11482443 w 12192000"/>
                <a:gd name="connsiteY1637" fmla="*/ 773917 h 1608850"/>
                <a:gd name="connsiteX1638" fmla="*/ 11506763 w 12192000"/>
                <a:gd name="connsiteY1638" fmla="*/ 773917 h 1608850"/>
                <a:gd name="connsiteX1639" fmla="*/ 11506763 w 12192000"/>
                <a:gd name="connsiteY1639" fmla="*/ 760946 h 1608850"/>
                <a:gd name="connsiteX1640" fmla="*/ 11535136 w 12192000"/>
                <a:gd name="connsiteY1640" fmla="*/ 760946 h 1608850"/>
                <a:gd name="connsiteX1641" fmla="*/ 11547296 w 12192000"/>
                <a:gd name="connsiteY1641" fmla="*/ 756622 h 1608850"/>
                <a:gd name="connsiteX1642" fmla="*/ 11567564 w 12192000"/>
                <a:gd name="connsiteY1642" fmla="*/ 760946 h 1608850"/>
                <a:gd name="connsiteX1643" fmla="*/ 11567564 w 12192000"/>
                <a:gd name="connsiteY1643" fmla="*/ 743652 h 1608850"/>
                <a:gd name="connsiteX1644" fmla="*/ 11575671 w 12192000"/>
                <a:gd name="connsiteY1644" fmla="*/ 743652 h 1608850"/>
                <a:gd name="connsiteX1645" fmla="*/ 11575671 w 12192000"/>
                <a:gd name="connsiteY1645" fmla="*/ 730681 h 1608850"/>
                <a:gd name="connsiteX1646" fmla="*/ 11632418 w 12192000"/>
                <a:gd name="connsiteY1646" fmla="*/ 730681 h 1608850"/>
                <a:gd name="connsiteX1647" fmla="*/ 11632418 w 12192000"/>
                <a:gd name="connsiteY1647" fmla="*/ 700416 h 1608850"/>
                <a:gd name="connsiteX1648" fmla="*/ 11650658 w 12192000"/>
                <a:gd name="connsiteY1648" fmla="*/ 700416 h 1608850"/>
                <a:gd name="connsiteX1649" fmla="*/ 11650658 w 12192000"/>
                <a:gd name="connsiteY1649" fmla="*/ 693931 h 1608850"/>
                <a:gd name="connsiteX1650" fmla="*/ 11662818 w 12192000"/>
                <a:gd name="connsiteY1650" fmla="*/ 693931 h 1608850"/>
                <a:gd name="connsiteX1651" fmla="*/ 11662818 w 12192000"/>
                <a:gd name="connsiteY1651" fmla="*/ 700416 h 1608850"/>
                <a:gd name="connsiteX1652" fmla="*/ 11679031 w 12192000"/>
                <a:gd name="connsiteY1652" fmla="*/ 700416 h 1608850"/>
                <a:gd name="connsiteX1653" fmla="*/ 11679031 w 12192000"/>
                <a:gd name="connsiteY1653" fmla="*/ 750137 h 1608850"/>
                <a:gd name="connsiteX1654" fmla="*/ 11711459 w 12192000"/>
                <a:gd name="connsiteY1654" fmla="*/ 750137 h 1608850"/>
                <a:gd name="connsiteX1655" fmla="*/ 11711459 w 12192000"/>
                <a:gd name="connsiteY1655" fmla="*/ 724196 h 1608850"/>
                <a:gd name="connsiteX1656" fmla="*/ 11749966 w 12192000"/>
                <a:gd name="connsiteY1656" fmla="*/ 724196 h 1608850"/>
                <a:gd name="connsiteX1657" fmla="*/ 11749966 w 12192000"/>
                <a:gd name="connsiteY1657" fmla="*/ 693931 h 1608850"/>
                <a:gd name="connsiteX1658" fmla="*/ 11798607 w 12192000"/>
                <a:gd name="connsiteY1658" fmla="*/ 693931 h 1608850"/>
                <a:gd name="connsiteX1659" fmla="*/ 11798607 w 12192000"/>
                <a:gd name="connsiteY1659" fmla="*/ 805087 h 1608850"/>
                <a:gd name="connsiteX1660" fmla="*/ 11798607 w 12192000"/>
                <a:gd name="connsiteY1660" fmla="*/ 818866 h 1608850"/>
                <a:gd name="connsiteX1661" fmla="*/ 11864482 w 12192000"/>
                <a:gd name="connsiteY1661" fmla="*/ 818866 h 1608850"/>
                <a:gd name="connsiteX1662" fmla="*/ 11864482 w 12192000"/>
                <a:gd name="connsiteY1662" fmla="*/ 924638 h 1608850"/>
                <a:gd name="connsiteX1663" fmla="*/ 11864482 w 12192000"/>
                <a:gd name="connsiteY1663" fmla="*/ 947885 h 1608850"/>
                <a:gd name="connsiteX1664" fmla="*/ 11879442 w 12192000"/>
                <a:gd name="connsiteY1664" fmla="*/ 947885 h 1608850"/>
                <a:gd name="connsiteX1665" fmla="*/ 11879442 w 12192000"/>
                <a:gd name="connsiteY1665" fmla="*/ 946723 h 1608850"/>
                <a:gd name="connsiteX1666" fmla="*/ 11879442 w 12192000"/>
                <a:gd name="connsiteY1666" fmla="*/ 938587 h 1608850"/>
                <a:gd name="connsiteX1667" fmla="*/ 11924022 w 12192000"/>
                <a:gd name="connsiteY1667" fmla="*/ 938587 h 1608850"/>
                <a:gd name="connsiteX1668" fmla="*/ 11924022 w 12192000"/>
                <a:gd name="connsiteY1668" fmla="*/ 959508 h 1608850"/>
                <a:gd name="connsiteX1669" fmla="*/ 11926250 w 12192000"/>
                <a:gd name="connsiteY1669" fmla="*/ 960671 h 1608850"/>
                <a:gd name="connsiteX1670" fmla="*/ 11941854 w 12192000"/>
                <a:gd name="connsiteY1670" fmla="*/ 968807 h 1608850"/>
                <a:gd name="connsiteX1671" fmla="*/ 11941854 w 12192000"/>
                <a:gd name="connsiteY1671" fmla="*/ 999027 h 1608850"/>
                <a:gd name="connsiteX1672" fmla="*/ 11943247 w 12192000"/>
                <a:gd name="connsiteY1672" fmla="*/ 999609 h 1608850"/>
                <a:gd name="connsiteX1673" fmla="*/ 11952999 w 12192000"/>
                <a:gd name="connsiteY1673" fmla="*/ 1003677 h 1608850"/>
                <a:gd name="connsiteX1674" fmla="*/ 11952999 w 12192000"/>
                <a:gd name="connsiteY1674" fmla="*/ 1002515 h 1608850"/>
                <a:gd name="connsiteX1675" fmla="*/ 11952999 w 12192000"/>
                <a:gd name="connsiteY1675" fmla="*/ 994378 h 1608850"/>
                <a:gd name="connsiteX1676" fmla="*/ 11954114 w 12192000"/>
                <a:gd name="connsiteY1676" fmla="*/ 994378 h 1608850"/>
                <a:gd name="connsiteX1677" fmla="*/ 11961915 w 12192000"/>
                <a:gd name="connsiteY1677" fmla="*/ 994378 h 1608850"/>
                <a:gd name="connsiteX1678" fmla="*/ 11961915 w 12192000"/>
                <a:gd name="connsiteY1678" fmla="*/ 993506 h 1608850"/>
                <a:gd name="connsiteX1679" fmla="*/ 11961915 w 12192000"/>
                <a:gd name="connsiteY1679" fmla="*/ 987404 h 1608850"/>
                <a:gd name="connsiteX1680" fmla="*/ 11960800 w 12192000"/>
                <a:gd name="connsiteY1680" fmla="*/ 987404 h 1608850"/>
                <a:gd name="connsiteX1681" fmla="*/ 11952999 w 12192000"/>
                <a:gd name="connsiteY1681" fmla="*/ 987404 h 1608850"/>
                <a:gd name="connsiteX1682" fmla="*/ 11952999 w 12192000"/>
                <a:gd name="connsiteY1682" fmla="*/ 986242 h 1608850"/>
                <a:gd name="connsiteX1683" fmla="*/ 11952999 w 12192000"/>
                <a:gd name="connsiteY1683" fmla="*/ 978106 h 1608850"/>
                <a:gd name="connsiteX1684" fmla="*/ 11954114 w 12192000"/>
                <a:gd name="connsiteY1684" fmla="*/ 978106 h 1608850"/>
                <a:gd name="connsiteX1685" fmla="*/ 11961915 w 12192000"/>
                <a:gd name="connsiteY1685" fmla="*/ 978106 h 1608850"/>
                <a:gd name="connsiteX1686" fmla="*/ 11961915 w 12192000"/>
                <a:gd name="connsiteY1686" fmla="*/ 976943 h 1608850"/>
                <a:gd name="connsiteX1687" fmla="*/ 11961915 w 12192000"/>
                <a:gd name="connsiteY1687" fmla="*/ 968807 h 1608850"/>
                <a:gd name="connsiteX1688" fmla="*/ 11960800 w 12192000"/>
                <a:gd name="connsiteY1688" fmla="*/ 968807 h 1608850"/>
                <a:gd name="connsiteX1689" fmla="*/ 11952999 w 12192000"/>
                <a:gd name="connsiteY1689" fmla="*/ 968807 h 1608850"/>
                <a:gd name="connsiteX1690" fmla="*/ 11952999 w 12192000"/>
                <a:gd name="connsiteY1690" fmla="*/ 967645 h 1608850"/>
                <a:gd name="connsiteX1691" fmla="*/ 11952999 w 12192000"/>
                <a:gd name="connsiteY1691" fmla="*/ 959508 h 1608850"/>
                <a:gd name="connsiteX1692" fmla="*/ 11954114 w 12192000"/>
                <a:gd name="connsiteY1692" fmla="*/ 959508 h 1608850"/>
                <a:gd name="connsiteX1693" fmla="*/ 11961915 w 12192000"/>
                <a:gd name="connsiteY1693" fmla="*/ 959508 h 1608850"/>
                <a:gd name="connsiteX1694" fmla="*/ 11961915 w 12192000"/>
                <a:gd name="connsiteY1694" fmla="*/ 958637 h 1608850"/>
                <a:gd name="connsiteX1695" fmla="*/ 11961915 w 12192000"/>
                <a:gd name="connsiteY1695" fmla="*/ 952535 h 1608850"/>
                <a:gd name="connsiteX1696" fmla="*/ 11960800 w 12192000"/>
                <a:gd name="connsiteY1696" fmla="*/ 952535 h 1608850"/>
                <a:gd name="connsiteX1697" fmla="*/ 11952999 w 12192000"/>
                <a:gd name="connsiteY1697" fmla="*/ 952535 h 1608850"/>
                <a:gd name="connsiteX1698" fmla="*/ 11952999 w 12192000"/>
                <a:gd name="connsiteY1698" fmla="*/ 951372 h 1608850"/>
                <a:gd name="connsiteX1699" fmla="*/ 11952999 w 12192000"/>
                <a:gd name="connsiteY1699" fmla="*/ 943236 h 1608850"/>
                <a:gd name="connsiteX1700" fmla="*/ 11954114 w 12192000"/>
                <a:gd name="connsiteY1700" fmla="*/ 943236 h 1608850"/>
                <a:gd name="connsiteX1701" fmla="*/ 11961915 w 12192000"/>
                <a:gd name="connsiteY1701" fmla="*/ 943236 h 1608850"/>
                <a:gd name="connsiteX1702" fmla="*/ 11961915 w 12192000"/>
                <a:gd name="connsiteY1702" fmla="*/ 942074 h 1608850"/>
                <a:gd name="connsiteX1703" fmla="*/ 11961915 w 12192000"/>
                <a:gd name="connsiteY1703" fmla="*/ 933937 h 1608850"/>
                <a:gd name="connsiteX1704" fmla="*/ 11960800 w 12192000"/>
                <a:gd name="connsiteY1704" fmla="*/ 933937 h 1608850"/>
                <a:gd name="connsiteX1705" fmla="*/ 11952999 w 12192000"/>
                <a:gd name="connsiteY1705" fmla="*/ 933937 h 1608850"/>
                <a:gd name="connsiteX1706" fmla="*/ 11952999 w 12192000"/>
                <a:gd name="connsiteY1706" fmla="*/ 933066 h 1608850"/>
                <a:gd name="connsiteX1707" fmla="*/ 11952999 w 12192000"/>
                <a:gd name="connsiteY1707" fmla="*/ 926963 h 1608850"/>
                <a:gd name="connsiteX1708" fmla="*/ 11954114 w 12192000"/>
                <a:gd name="connsiteY1708" fmla="*/ 926963 h 1608850"/>
                <a:gd name="connsiteX1709" fmla="*/ 11961915 w 12192000"/>
                <a:gd name="connsiteY1709" fmla="*/ 926963 h 1608850"/>
                <a:gd name="connsiteX1710" fmla="*/ 11961915 w 12192000"/>
                <a:gd name="connsiteY1710" fmla="*/ 925801 h 1608850"/>
                <a:gd name="connsiteX1711" fmla="*/ 11961915 w 12192000"/>
                <a:gd name="connsiteY1711" fmla="*/ 917665 h 1608850"/>
                <a:gd name="connsiteX1712" fmla="*/ 11960800 w 12192000"/>
                <a:gd name="connsiteY1712" fmla="*/ 917665 h 1608850"/>
                <a:gd name="connsiteX1713" fmla="*/ 11952999 w 12192000"/>
                <a:gd name="connsiteY1713" fmla="*/ 917665 h 1608850"/>
                <a:gd name="connsiteX1714" fmla="*/ 11952999 w 12192000"/>
                <a:gd name="connsiteY1714" fmla="*/ 916503 h 1608850"/>
                <a:gd name="connsiteX1715" fmla="*/ 11952999 w 12192000"/>
                <a:gd name="connsiteY1715" fmla="*/ 908366 h 1608850"/>
                <a:gd name="connsiteX1716" fmla="*/ 11954114 w 12192000"/>
                <a:gd name="connsiteY1716" fmla="*/ 908366 h 1608850"/>
                <a:gd name="connsiteX1717" fmla="*/ 11961915 w 12192000"/>
                <a:gd name="connsiteY1717" fmla="*/ 908366 h 1608850"/>
                <a:gd name="connsiteX1718" fmla="*/ 11961915 w 12192000"/>
                <a:gd name="connsiteY1718" fmla="*/ 907204 h 1608850"/>
                <a:gd name="connsiteX1719" fmla="*/ 11961915 w 12192000"/>
                <a:gd name="connsiteY1719" fmla="*/ 899068 h 1608850"/>
                <a:gd name="connsiteX1720" fmla="*/ 11960800 w 12192000"/>
                <a:gd name="connsiteY1720" fmla="*/ 899068 h 1608850"/>
                <a:gd name="connsiteX1721" fmla="*/ 11952999 w 12192000"/>
                <a:gd name="connsiteY1721" fmla="*/ 899068 h 1608850"/>
                <a:gd name="connsiteX1722" fmla="*/ 11952999 w 12192000"/>
                <a:gd name="connsiteY1722" fmla="*/ 898196 h 1608850"/>
                <a:gd name="connsiteX1723" fmla="*/ 11952999 w 12192000"/>
                <a:gd name="connsiteY1723" fmla="*/ 892094 h 1608850"/>
                <a:gd name="connsiteX1724" fmla="*/ 11954114 w 12192000"/>
                <a:gd name="connsiteY1724" fmla="*/ 892094 h 1608850"/>
                <a:gd name="connsiteX1725" fmla="*/ 11961915 w 12192000"/>
                <a:gd name="connsiteY1725" fmla="*/ 892094 h 1608850"/>
                <a:gd name="connsiteX1726" fmla="*/ 11961915 w 12192000"/>
                <a:gd name="connsiteY1726" fmla="*/ 890931 h 1608850"/>
                <a:gd name="connsiteX1727" fmla="*/ 11961915 w 12192000"/>
                <a:gd name="connsiteY1727" fmla="*/ 882795 h 1608850"/>
                <a:gd name="connsiteX1728" fmla="*/ 11960800 w 12192000"/>
                <a:gd name="connsiteY1728" fmla="*/ 882795 h 1608850"/>
                <a:gd name="connsiteX1729" fmla="*/ 11952999 w 12192000"/>
                <a:gd name="connsiteY1729" fmla="*/ 882795 h 1608850"/>
                <a:gd name="connsiteX1730" fmla="*/ 11952999 w 12192000"/>
                <a:gd name="connsiteY1730" fmla="*/ 881633 h 1608850"/>
                <a:gd name="connsiteX1731" fmla="*/ 11952999 w 12192000"/>
                <a:gd name="connsiteY1731" fmla="*/ 873496 h 1608850"/>
                <a:gd name="connsiteX1732" fmla="*/ 11954114 w 12192000"/>
                <a:gd name="connsiteY1732" fmla="*/ 873496 h 1608850"/>
                <a:gd name="connsiteX1733" fmla="*/ 11961915 w 12192000"/>
                <a:gd name="connsiteY1733" fmla="*/ 873496 h 1608850"/>
                <a:gd name="connsiteX1734" fmla="*/ 11961915 w 12192000"/>
                <a:gd name="connsiteY1734" fmla="*/ 872625 h 1608850"/>
                <a:gd name="connsiteX1735" fmla="*/ 11961915 w 12192000"/>
                <a:gd name="connsiteY1735" fmla="*/ 866523 h 1608850"/>
                <a:gd name="connsiteX1736" fmla="*/ 11960800 w 12192000"/>
                <a:gd name="connsiteY1736" fmla="*/ 866523 h 1608850"/>
                <a:gd name="connsiteX1737" fmla="*/ 11952999 w 12192000"/>
                <a:gd name="connsiteY1737" fmla="*/ 866523 h 1608850"/>
                <a:gd name="connsiteX1738" fmla="*/ 11952999 w 12192000"/>
                <a:gd name="connsiteY1738" fmla="*/ 865360 h 1608850"/>
                <a:gd name="connsiteX1739" fmla="*/ 11952999 w 12192000"/>
                <a:gd name="connsiteY1739" fmla="*/ 857224 h 1608850"/>
                <a:gd name="connsiteX1740" fmla="*/ 11954114 w 12192000"/>
                <a:gd name="connsiteY1740" fmla="*/ 857224 h 1608850"/>
                <a:gd name="connsiteX1741" fmla="*/ 11961915 w 12192000"/>
                <a:gd name="connsiteY1741" fmla="*/ 857224 h 1608850"/>
                <a:gd name="connsiteX1742" fmla="*/ 11961915 w 12192000"/>
                <a:gd name="connsiteY1742" fmla="*/ 856062 h 1608850"/>
                <a:gd name="connsiteX1743" fmla="*/ 11961915 w 12192000"/>
                <a:gd name="connsiteY1743" fmla="*/ 847925 h 1608850"/>
                <a:gd name="connsiteX1744" fmla="*/ 11960800 w 12192000"/>
                <a:gd name="connsiteY1744" fmla="*/ 847925 h 1608850"/>
                <a:gd name="connsiteX1745" fmla="*/ 11952999 w 12192000"/>
                <a:gd name="connsiteY1745" fmla="*/ 847925 h 1608850"/>
                <a:gd name="connsiteX1746" fmla="*/ 11952999 w 12192000"/>
                <a:gd name="connsiteY1746" fmla="*/ 846763 h 1608850"/>
                <a:gd name="connsiteX1747" fmla="*/ 11952999 w 12192000"/>
                <a:gd name="connsiteY1747" fmla="*/ 838627 h 1608850"/>
                <a:gd name="connsiteX1748" fmla="*/ 11954114 w 12192000"/>
                <a:gd name="connsiteY1748" fmla="*/ 838627 h 1608850"/>
                <a:gd name="connsiteX1749" fmla="*/ 11961915 w 12192000"/>
                <a:gd name="connsiteY1749" fmla="*/ 838627 h 1608850"/>
                <a:gd name="connsiteX1750" fmla="*/ 11961915 w 12192000"/>
                <a:gd name="connsiteY1750" fmla="*/ 837755 h 1608850"/>
                <a:gd name="connsiteX1751" fmla="*/ 11961915 w 12192000"/>
                <a:gd name="connsiteY1751" fmla="*/ 831653 h 1608850"/>
                <a:gd name="connsiteX1752" fmla="*/ 11960800 w 12192000"/>
                <a:gd name="connsiteY1752" fmla="*/ 831653 h 1608850"/>
                <a:gd name="connsiteX1753" fmla="*/ 11952999 w 12192000"/>
                <a:gd name="connsiteY1753" fmla="*/ 831653 h 1608850"/>
                <a:gd name="connsiteX1754" fmla="*/ 11952999 w 12192000"/>
                <a:gd name="connsiteY1754" fmla="*/ 830491 h 1608850"/>
                <a:gd name="connsiteX1755" fmla="*/ 11952999 w 12192000"/>
                <a:gd name="connsiteY1755" fmla="*/ 822354 h 1608850"/>
                <a:gd name="connsiteX1756" fmla="*/ 11954114 w 12192000"/>
                <a:gd name="connsiteY1756" fmla="*/ 822354 h 1608850"/>
                <a:gd name="connsiteX1757" fmla="*/ 11961915 w 12192000"/>
                <a:gd name="connsiteY1757" fmla="*/ 822354 h 1608850"/>
                <a:gd name="connsiteX1758" fmla="*/ 11961915 w 12192000"/>
                <a:gd name="connsiteY1758" fmla="*/ 821192 h 1608850"/>
                <a:gd name="connsiteX1759" fmla="*/ 11961915 w 12192000"/>
                <a:gd name="connsiteY1759" fmla="*/ 813056 h 1608850"/>
                <a:gd name="connsiteX1760" fmla="*/ 11960800 w 12192000"/>
                <a:gd name="connsiteY1760" fmla="*/ 813056 h 1608850"/>
                <a:gd name="connsiteX1761" fmla="*/ 11952999 w 12192000"/>
                <a:gd name="connsiteY1761" fmla="*/ 813056 h 1608850"/>
                <a:gd name="connsiteX1762" fmla="*/ 11952999 w 12192000"/>
                <a:gd name="connsiteY1762" fmla="*/ 811893 h 1608850"/>
                <a:gd name="connsiteX1763" fmla="*/ 11952999 w 12192000"/>
                <a:gd name="connsiteY1763" fmla="*/ 803757 h 1608850"/>
                <a:gd name="connsiteX1764" fmla="*/ 11954114 w 12192000"/>
                <a:gd name="connsiteY1764" fmla="*/ 803757 h 1608850"/>
                <a:gd name="connsiteX1765" fmla="*/ 11961915 w 12192000"/>
                <a:gd name="connsiteY1765" fmla="*/ 803757 h 1608850"/>
                <a:gd name="connsiteX1766" fmla="*/ 11961915 w 12192000"/>
                <a:gd name="connsiteY1766" fmla="*/ 802885 h 1608850"/>
                <a:gd name="connsiteX1767" fmla="*/ 11961915 w 12192000"/>
                <a:gd name="connsiteY1767" fmla="*/ 796783 h 1608850"/>
                <a:gd name="connsiteX1768" fmla="*/ 11960800 w 12192000"/>
                <a:gd name="connsiteY1768" fmla="*/ 796783 h 1608850"/>
                <a:gd name="connsiteX1769" fmla="*/ 11952999 w 12192000"/>
                <a:gd name="connsiteY1769" fmla="*/ 796783 h 1608850"/>
                <a:gd name="connsiteX1770" fmla="*/ 11952999 w 12192000"/>
                <a:gd name="connsiteY1770" fmla="*/ 795621 h 1608850"/>
                <a:gd name="connsiteX1771" fmla="*/ 11952999 w 12192000"/>
                <a:gd name="connsiteY1771" fmla="*/ 787484 h 1608850"/>
                <a:gd name="connsiteX1772" fmla="*/ 11954114 w 12192000"/>
                <a:gd name="connsiteY1772" fmla="*/ 787484 h 1608850"/>
                <a:gd name="connsiteX1773" fmla="*/ 11961915 w 12192000"/>
                <a:gd name="connsiteY1773" fmla="*/ 787484 h 1608850"/>
                <a:gd name="connsiteX1774" fmla="*/ 11960800 w 12192000"/>
                <a:gd name="connsiteY1774" fmla="*/ 785741 h 1608850"/>
                <a:gd name="connsiteX1775" fmla="*/ 11952999 w 12192000"/>
                <a:gd name="connsiteY1775" fmla="*/ 773537 h 1608850"/>
                <a:gd name="connsiteX1776" fmla="*/ 11952999 w 12192000"/>
                <a:gd name="connsiteY1776" fmla="*/ 736342 h 1608850"/>
                <a:gd name="connsiteX1777" fmla="*/ 12102343 w 12192000"/>
                <a:gd name="connsiteY1777" fmla="*/ 736342 h 1608850"/>
                <a:gd name="connsiteX1778" fmla="*/ 12115716 w 12192000"/>
                <a:gd name="connsiteY1778" fmla="*/ 757264 h 1608850"/>
                <a:gd name="connsiteX1779" fmla="*/ 12115716 w 12192000"/>
                <a:gd name="connsiteY1779" fmla="*/ 803757 h 1608850"/>
                <a:gd name="connsiteX1780" fmla="*/ 12114602 w 12192000"/>
                <a:gd name="connsiteY1780" fmla="*/ 803757 h 1608850"/>
                <a:gd name="connsiteX1781" fmla="*/ 12106800 w 12192000"/>
                <a:gd name="connsiteY1781" fmla="*/ 803757 h 1608850"/>
                <a:gd name="connsiteX1782" fmla="*/ 12106800 w 12192000"/>
                <a:gd name="connsiteY1782" fmla="*/ 804919 h 1608850"/>
                <a:gd name="connsiteX1783" fmla="*/ 12106800 w 12192000"/>
                <a:gd name="connsiteY1783" fmla="*/ 813056 h 1608850"/>
                <a:gd name="connsiteX1784" fmla="*/ 12107915 w 12192000"/>
                <a:gd name="connsiteY1784" fmla="*/ 813056 h 1608850"/>
                <a:gd name="connsiteX1785" fmla="*/ 12115716 w 12192000"/>
                <a:gd name="connsiteY1785" fmla="*/ 813056 h 1608850"/>
                <a:gd name="connsiteX1786" fmla="*/ 12115716 w 12192000"/>
                <a:gd name="connsiteY1786" fmla="*/ 814218 h 1608850"/>
                <a:gd name="connsiteX1787" fmla="*/ 12115716 w 12192000"/>
                <a:gd name="connsiteY1787" fmla="*/ 822354 h 1608850"/>
                <a:gd name="connsiteX1788" fmla="*/ 12114602 w 12192000"/>
                <a:gd name="connsiteY1788" fmla="*/ 822354 h 1608850"/>
                <a:gd name="connsiteX1789" fmla="*/ 12106800 w 12192000"/>
                <a:gd name="connsiteY1789" fmla="*/ 822354 h 1608850"/>
                <a:gd name="connsiteX1790" fmla="*/ 12106800 w 12192000"/>
                <a:gd name="connsiteY1790" fmla="*/ 823516 h 1608850"/>
                <a:gd name="connsiteX1791" fmla="*/ 12106800 w 12192000"/>
                <a:gd name="connsiteY1791" fmla="*/ 831653 h 1608850"/>
                <a:gd name="connsiteX1792" fmla="*/ 12107915 w 12192000"/>
                <a:gd name="connsiteY1792" fmla="*/ 831653 h 1608850"/>
                <a:gd name="connsiteX1793" fmla="*/ 12115716 w 12192000"/>
                <a:gd name="connsiteY1793" fmla="*/ 831653 h 1608850"/>
                <a:gd name="connsiteX1794" fmla="*/ 12115716 w 12192000"/>
                <a:gd name="connsiteY1794" fmla="*/ 832525 h 1608850"/>
                <a:gd name="connsiteX1795" fmla="*/ 12115716 w 12192000"/>
                <a:gd name="connsiteY1795" fmla="*/ 838627 h 1608850"/>
                <a:gd name="connsiteX1796" fmla="*/ 12114602 w 12192000"/>
                <a:gd name="connsiteY1796" fmla="*/ 838627 h 1608850"/>
                <a:gd name="connsiteX1797" fmla="*/ 12106800 w 12192000"/>
                <a:gd name="connsiteY1797" fmla="*/ 838627 h 1608850"/>
                <a:gd name="connsiteX1798" fmla="*/ 12106800 w 12192000"/>
                <a:gd name="connsiteY1798" fmla="*/ 839789 h 1608850"/>
                <a:gd name="connsiteX1799" fmla="*/ 12106800 w 12192000"/>
                <a:gd name="connsiteY1799" fmla="*/ 847925 h 1608850"/>
                <a:gd name="connsiteX1800" fmla="*/ 12107915 w 12192000"/>
                <a:gd name="connsiteY1800" fmla="*/ 847925 h 1608850"/>
                <a:gd name="connsiteX1801" fmla="*/ 12115716 w 12192000"/>
                <a:gd name="connsiteY1801" fmla="*/ 847925 h 1608850"/>
                <a:gd name="connsiteX1802" fmla="*/ 12115716 w 12192000"/>
                <a:gd name="connsiteY1802" fmla="*/ 849088 h 1608850"/>
                <a:gd name="connsiteX1803" fmla="*/ 12115716 w 12192000"/>
                <a:gd name="connsiteY1803" fmla="*/ 857224 h 1608850"/>
                <a:gd name="connsiteX1804" fmla="*/ 12114602 w 12192000"/>
                <a:gd name="connsiteY1804" fmla="*/ 857224 h 1608850"/>
                <a:gd name="connsiteX1805" fmla="*/ 12106800 w 12192000"/>
                <a:gd name="connsiteY1805" fmla="*/ 857224 h 1608850"/>
                <a:gd name="connsiteX1806" fmla="*/ 12106800 w 12192000"/>
                <a:gd name="connsiteY1806" fmla="*/ 858386 h 1608850"/>
                <a:gd name="connsiteX1807" fmla="*/ 12106800 w 12192000"/>
                <a:gd name="connsiteY1807" fmla="*/ 866523 h 1608850"/>
                <a:gd name="connsiteX1808" fmla="*/ 12107915 w 12192000"/>
                <a:gd name="connsiteY1808" fmla="*/ 866523 h 1608850"/>
                <a:gd name="connsiteX1809" fmla="*/ 12115716 w 12192000"/>
                <a:gd name="connsiteY1809" fmla="*/ 866523 h 1608850"/>
                <a:gd name="connsiteX1810" fmla="*/ 12115716 w 12192000"/>
                <a:gd name="connsiteY1810" fmla="*/ 867394 h 1608850"/>
                <a:gd name="connsiteX1811" fmla="*/ 12115716 w 12192000"/>
                <a:gd name="connsiteY1811" fmla="*/ 873496 h 1608850"/>
                <a:gd name="connsiteX1812" fmla="*/ 12114602 w 12192000"/>
                <a:gd name="connsiteY1812" fmla="*/ 873496 h 1608850"/>
                <a:gd name="connsiteX1813" fmla="*/ 12106800 w 12192000"/>
                <a:gd name="connsiteY1813" fmla="*/ 873496 h 1608850"/>
                <a:gd name="connsiteX1814" fmla="*/ 12106800 w 12192000"/>
                <a:gd name="connsiteY1814" fmla="*/ 874659 h 1608850"/>
                <a:gd name="connsiteX1815" fmla="*/ 12106800 w 12192000"/>
                <a:gd name="connsiteY1815" fmla="*/ 882795 h 1608850"/>
                <a:gd name="connsiteX1816" fmla="*/ 12107915 w 12192000"/>
                <a:gd name="connsiteY1816" fmla="*/ 882795 h 1608850"/>
                <a:gd name="connsiteX1817" fmla="*/ 12115716 w 12192000"/>
                <a:gd name="connsiteY1817" fmla="*/ 882795 h 1608850"/>
                <a:gd name="connsiteX1818" fmla="*/ 12115716 w 12192000"/>
                <a:gd name="connsiteY1818" fmla="*/ 883957 h 1608850"/>
                <a:gd name="connsiteX1819" fmla="*/ 12115716 w 12192000"/>
                <a:gd name="connsiteY1819" fmla="*/ 892094 h 1608850"/>
                <a:gd name="connsiteX1820" fmla="*/ 12114602 w 12192000"/>
                <a:gd name="connsiteY1820" fmla="*/ 892094 h 1608850"/>
                <a:gd name="connsiteX1821" fmla="*/ 12106800 w 12192000"/>
                <a:gd name="connsiteY1821" fmla="*/ 892094 h 1608850"/>
                <a:gd name="connsiteX1822" fmla="*/ 12106800 w 12192000"/>
                <a:gd name="connsiteY1822" fmla="*/ 892965 h 1608850"/>
                <a:gd name="connsiteX1823" fmla="*/ 12106800 w 12192000"/>
                <a:gd name="connsiteY1823" fmla="*/ 899068 h 1608850"/>
                <a:gd name="connsiteX1824" fmla="*/ 12107915 w 12192000"/>
                <a:gd name="connsiteY1824" fmla="*/ 899068 h 1608850"/>
                <a:gd name="connsiteX1825" fmla="*/ 12115716 w 12192000"/>
                <a:gd name="connsiteY1825" fmla="*/ 899068 h 1608850"/>
                <a:gd name="connsiteX1826" fmla="*/ 12115716 w 12192000"/>
                <a:gd name="connsiteY1826" fmla="*/ 900230 h 1608850"/>
                <a:gd name="connsiteX1827" fmla="*/ 12115716 w 12192000"/>
                <a:gd name="connsiteY1827" fmla="*/ 908366 h 1608850"/>
                <a:gd name="connsiteX1828" fmla="*/ 12114602 w 12192000"/>
                <a:gd name="connsiteY1828" fmla="*/ 908366 h 1608850"/>
                <a:gd name="connsiteX1829" fmla="*/ 12106800 w 12192000"/>
                <a:gd name="connsiteY1829" fmla="*/ 908366 h 1608850"/>
                <a:gd name="connsiteX1830" fmla="*/ 12106800 w 12192000"/>
                <a:gd name="connsiteY1830" fmla="*/ 909528 h 1608850"/>
                <a:gd name="connsiteX1831" fmla="*/ 12106800 w 12192000"/>
                <a:gd name="connsiteY1831" fmla="*/ 917665 h 1608850"/>
                <a:gd name="connsiteX1832" fmla="*/ 12107915 w 12192000"/>
                <a:gd name="connsiteY1832" fmla="*/ 917665 h 1608850"/>
                <a:gd name="connsiteX1833" fmla="*/ 12115716 w 12192000"/>
                <a:gd name="connsiteY1833" fmla="*/ 917665 h 1608850"/>
                <a:gd name="connsiteX1834" fmla="*/ 12115716 w 12192000"/>
                <a:gd name="connsiteY1834" fmla="*/ 918827 h 1608850"/>
                <a:gd name="connsiteX1835" fmla="*/ 12115716 w 12192000"/>
                <a:gd name="connsiteY1835" fmla="*/ 926963 h 1608850"/>
                <a:gd name="connsiteX1836" fmla="*/ 12114602 w 12192000"/>
                <a:gd name="connsiteY1836" fmla="*/ 926963 h 1608850"/>
                <a:gd name="connsiteX1837" fmla="*/ 12106800 w 12192000"/>
                <a:gd name="connsiteY1837" fmla="*/ 926963 h 1608850"/>
                <a:gd name="connsiteX1838" fmla="*/ 12106800 w 12192000"/>
                <a:gd name="connsiteY1838" fmla="*/ 927835 h 1608850"/>
                <a:gd name="connsiteX1839" fmla="*/ 12106800 w 12192000"/>
                <a:gd name="connsiteY1839" fmla="*/ 933937 h 1608850"/>
                <a:gd name="connsiteX1840" fmla="*/ 12107915 w 12192000"/>
                <a:gd name="connsiteY1840" fmla="*/ 933937 h 1608850"/>
                <a:gd name="connsiteX1841" fmla="*/ 12115716 w 12192000"/>
                <a:gd name="connsiteY1841" fmla="*/ 933937 h 1608850"/>
                <a:gd name="connsiteX1842" fmla="*/ 12115716 w 12192000"/>
                <a:gd name="connsiteY1842" fmla="*/ 935100 h 1608850"/>
                <a:gd name="connsiteX1843" fmla="*/ 12115716 w 12192000"/>
                <a:gd name="connsiteY1843" fmla="*/ 943236 h 1608850"/>
                <a:gd name="connsiteX1844" fmla="*/ 12114602 w 12192000"/>
                <a:gd name="connsiteY1844" fmla="*/ 943236 h 1608850"/>
                <a:gd name="connsiteX1845" fmla="*/ 12106800 w 12192000"/>
                <a:gd name="connsiteY1845" fmla="*/ 943236 h 1608850"/>
                <a:gd name="connsiteX1846" fmla="*/ 12106800 w 12192000"/>
                <a:gd name="connsiteY1846" fmla="*/ 944398 h 1608850"/>
                <a:gd name="connsiteX1847" fmla="*/ 12106800 w 12192000"/>
                <a:gd name="connsiteY1847" fmla="*/ 952535 h 1608850"/>
                <a:gd name="connsiteX1848" fmla="*/ 12107915 w 12192000"/>
                <a:gd name="connsiteY1848" fmla="*/ 952535 h 1608850"/>
                <a:gd name="connsiteX1849" fmla="*/ 12115716 w 12192000"/>
                <a:gd name="connsiteY1849" fmla="*/ 952535 h 1608850"/>
                <a:gd name="connsiteX1850" fmla="*/ 12115716 w 12192000"/>
                <a:gd name="connsiteY1850" fmla="*/ 953406 h 1608850"/>
                <a:gd name="connsiteX1851" fmla="*/ 12115716 w 12192000"/>
                <a:gd name="connsiteY1851" fmla="*/ 959508 h 1608850"/>
                <a:gd name="connsiteX1852" fmla="*/ 12114602 w 12192000"/>
                <a:gd name="connsiteY1852" fmla="*/ 959508 h 1608850"/>
                <a:gd name="connsiteX1853" fmla="*/ 12106800 w 12192000"/>
                <a:gd name="connsiteY1853" fmla="*/ 959508 h 1608850"/>
                <a:gd name="connsiteX1854" fmla="*/ 12106800 w 12192000"/>
                <a:gd name="connsiteY1854" fmla="*/ 960671 h 1608850"/>
                <a:gd name="connsiteX1855" fmla="*/ 12106800 w 12192000"/>
                <a:gd name="connsiteY1855" fmla="*/ 968807 h 1608850"/>
                <a:gd name="connsiteX1856" fmla="*/ 12107915 w 12192000"/>
                <a:gd name="connsiteY1856" fmla="*/ 968807 h 1608850"/>
                <a:gd name="connsiteX1857" fmla="*/ 12115716 w 12192000"/>
                <a:gd name="connsiteY1857" fmla="*/ 968807 h 1608850"/>
                <a:gd name="connsiteX1858" fmla="*/ 12115716 w 12192000"/>
                <a:gd name="connsiteY1858" fmla="*/ 969969 h 1608850"/>
                <a:gd name="connsiteX1859" fmla="*/ 12115716 w 12192000"/>
                <a:gd name="connsiteY1859" fmla="*/ 978106 h 1608850"/>
                <a:gd name="connsiteX1860" fmla="*/ 12114602 w 12192000"/>
                <a:gd name="connsiteY1860" fmla="*/ 978106 h 1608850"/>
                <a:gd name="connsiteX1861" fmla="*/ 12106800 w 12192000"/>
                <a:gd name="connsiteY1861" fmla="*/ 978106 h 1608850"/>
                <a:gd name="connsiteX1862" fmla="*/ 12106800 w 12192000"/>
                <a:gd name="connsiteY1862" fmla="*/ 979268 h 1608850"/>
                <a:gd name="connsiteX1863" fmla="*/ 12106800 w 12192000"/>
                <a:gd name="connsiteY1863" fmla="*/ 987404 h 1608850"/>
                <a:gd name="connsiteX1864" fmla="*/ 12107915 w 12192000"/>
                <a:gd name="connsiteY1864" fmla="*/ 987404 h 1608850"/>
                <a:gd name="connsiteX1865" fmla="*/ 12115716 w 12192000"/>
                <a:gd name="connsiteY1865" fmla="*/ 987404 h 1608850"/>
                <a:gd name="connsiteX1866" fmla="*/ 12115716 w 12192000"/>
                <a:gd name="connsiteY1866" fmla="*/ 988276 h 1608850"/>
                <a:gd name="connsiteX1867" fmla="*/ 12115716 w 12192000"/>
                <a:gd name="connsiteY1867" fmla="*/ 994378 h 1608850"/>
                <a:gd name="connsiteX1868" fmla="*/ 12114602 w 12192000"/>
                <a:gd name="connsiteY1868" fmla="*/ 994378 h 1608850"/>
                <a:gd name="connsiteX1869" fmla="*/ 12106800 w 12192000"/>
                <a:gd name="connsiteY1869" fmla="*/ 994378 h 1608850"/>
                <a:gd name="connsiteX1870" fmla="*/ 12106800 w 12192000"/>
                <a:gd name="connsiteY1870" fmla="*/ 995540 h 1608850"/>
                <a:gd name="connsiteX1871" fmla="*/ 12106800 w 12192000"/>
                <a:gd name="connsiteY1871" fmla="*/ 1003677 h 1608850"/>
                <a:gd name="connsiteX1872" fmla="*/ 12131319 w 12192000"/>
                <a:gd name="connsiteY1872" fmla="*/ 1024599 h 1608850"/>
                <a:gd name="connsiteX1873" fmla="*/ 12130206 w 12192000"/>
                <a:gd name="connsiteY1873" fmla="*/ 1029248 h 1608850"/>
                <a:gd name="connsiteX1874" fmla="*/ 12122403 w 12192000"/>
                <a:gd name="connsiteY1874" fmla="*/ 1029248 h 1608850"/>
                <a:gd name="connsiteX1875" fmla="*/ 12122403 w 12192000"/>
                <a:gd name="connsiteY1875" fmla="*/ 1040036 h 1608850"/>
                <a:gd name="connsiteX1876" fmla="*/ 12122403 w 12192000"/>
                <a:gd name="connsiteY1876" fmla="*/ 1046874 h 1608850"/>
                <a:gd name="connsiteX1877" fmla="*/ 12131319 w 12192000"/>
                <a:gd name="connsiteY1877" fmla="*/ 1046874 h 1608850"/>
                <a:gd name="connsiteX1878" fmla="*/ 12131319 w 12192000"/>
                <a:gd name="connsiteY1878" fmla="*/ 1043196 h 1608850"/>
                <a:gd name="connsiteX1879" fmla="*/ 12132434 w 12192000"/>
                <a:gd name="connsiteY1879" fmla="*/ 1042615 h 1608850"/>
                <a:gd name="connsiteX1880" fmla="*/ 12140235 w 12192000"/>
                <a:gd name="connsiteY1880" fmla="*/ 1038547 h 1608850"/>
                <a:gd name="connsiteX1881" fmla="*/ 12142186 w 12192000"/>
                <a:gd name="connsiteY1881" fmla="*/ 1038547 h 1608850"/>
                <a:gd name="connsiteX1882" fmla="*/ 12155839 w 12192000"/>
                <a:gd name="connsiteY1882" fmla="*/ 1038547 h 1608850"/>
                <a:gd name="connsiteX1883" fmla="*/ 12155839 w 12192000"/>
                <a:gd name="connsiteY1883" fmla="*/ 1039709 h 1608850"/>
                <a:gd name="connsiteX1884" fmla="*/ 12155839 w 12192000"/>
                <a:gd name="connsiteY1884" fmla="*/ 1046874 h 1608850"/>
                <a:gd name="connsiteX1885" fmla="*/ 12192000 w 12192000"/>
                <a:gd name="connsiteY1885" fmla="*/ 1046874 h 1608850"/>
                <a:gd name="connsiteX1886" fmla="*/ 12192000 w 12192000"/>
                <a:gd name="connsiteY1886" fmla="*/ 1070905 h 1608850"/>
                <a:gd name="connsiteX1887" fmla="*/ 12192000 w 12192000"/>
                <a:gd name="connsiteY1887" fmla="*/ 1121663 h 1608850"/>
                <a:gd name="connsiteX1888" fmla="*/ 12192000 w 12192000"/>
                <a:gd name="connsiteY1888" fmla="*/ 1608850 h 1608850"/>
                <a:gd name="connsiteX1889" fmla="*/ 0 w 12192000"/>
                <a:gd name="connsiteY1889" fmla="*/ 1608850 h 1608850"/>
                <a:gd name="connsiteX1890" fmla="*/ 0 w 12192000"/>
                <a:gd name="connsiteY1890" fmla="*/ 1046874 h 1608850"/>
                <a:gd name="connsiteX1891" fmla="*/ 65773 w 12192000"/>
                <a:gd name="connsiteY1891" fmla="*/ 1046874 h 1608850"/>
                <a:gd name="connsiteX1892" fmla="*/ 82231 w 12192000"/>
                <a:gd name="connsiteY1892" fmla="*/ 1045519 h 1608850"/>
                <a:gd name="connsiteX1893" fmla="*/ 82231 w 12192000"/>
                <a:gd name="connsiteY1893" fmla="*/ 1012974 h 1608850"/>
                <a:gd name="connsiteX1894" fmla="*/ 126811 w 12192000"/>
                <a:gd name="connsiteY1894" fmla="*/ 1012974 h 1608850"/>
                <a:gd name="connsiteX1895" fmla="*/ 126811 w 12192000"/>
                <a:gd name="connsiteY1895" fmla="*/ 994377 h 1608850"/>
                <a:gd name="connsiteX1896" fmla="*/ 220430 w 12192000"/>
                <a:gd name="connsiteY1896" fmla="*/ 994377 h 1608850"/>
                <a:gd name="connsiteX1897" fmla="*/ 220430 w 12192000"/>
                <a:gd name="connsiteY1897" fmla="*/ 1006000 h 1608850"/>
                <a:gd name="connsiteX1898" fmla="*/ 280612 w 12192000"/>
                <a:gd name="connsiteY1898" fmla="*/ 1006000 h 1608850"/>
                <a:gd name="connsiteX1899" fmla="*/ 280612 w 12192000"/>
                <a:gd name="connsiteY1899" fmla="*/ 1012974 h 1608850"/>
                <a:gd name="connsiteX1900" fmla="*/ 298444 w 12192000"/>
                <a:gd name="connsiteY1900" fmla="*/ 1012974 h 1608850"/>
                <a:gd name="connsiteX1901" fmla="*/ 298444 w 12192000"/>
                <a:gd name="connsiteY1901" fmla="*/ 1019948 h 1608850"/>
                <a:gd name="connsiteX1902" fmla="*/ 314048 w 12192000"/>
                <a:gd name="connsiteY1902" fmla="*/ 1019948 h 1608850"/>
                <a:gd name="connsiteX1903" fmla="*/ 314048 w 12192000"/>
                <a:gd name="connsiteY1903" fmla="*/ 915339 h 1608850"/>
                <a:gd name="connsiteX1904" fmla="*/ 360858 w 12192000"/>
                <a:gd name="connsiteY1904" fmla="*/ 901391 h 1608850"/>
                <a:gd name="connsiteX1905" fmla="*/ 447789 w 12192000"/>
                <a:gd name="connsiteY1905" fmla="*/ 901391 h 1608850"/>
                <a:gd name="connsiteX1906" fmla="*/ 447789 w 12192000"/>
                <a:gd name="connsiteY1906" fmla="*/ 734017 h 1608850"/>
                <a:gd name="connsiteX1907" fmla="*/ 472308 w 12192000"/>
                <a:gd name="connsiteY1907" fmla="*/ 722393 h 1608850"/>
                <a:gd name="connsiteX1908" fmla="*/ 579301 w 12192000"/>
                <a:gd name="connsiteY1908" fmla="*/ 703796 h 1608850"/>
                <a:gd name="connsiteX1909" fmla="*/ 617194 w 12192000"/>
                <a:gd name="connsiteY1909" fmla="*/ 715419 h 1608850"/>
                <a:gd name="connsiteX1910" fmla="*/ 623881 w 12192000"/>
                <a:gd name="connsiteY1910" fmla="*/ 722393 h 1608850"/>
                <a:gd name="connsiteX1911" fmla="*/ 623881 w 12192000"/>
                <a:gd name="connsiteY1911" fmla="*/ 1033896 h 1608850"/>
                <a:gd name="connsiteX1912" fmla="*/ 639484 w 12192000"/>
                <a:gd name="connsiteY1912" fmla="*/ 1033896 h 1608850"/>
                <a:gd name="connsiteX1913" fmla="*/ 639484 w 12192000"/>
                <a:gd name="connsiteY1913" fmla="*/ 908365 h 1608850"/>
                <a:gd name="connsiteX1914" fmla="*/ 652858 w 12192000"/>
                <a:gd name="connsiteY1914" fmla="*/ 908365 h 1608850"/>
                <a:gd name="connsiteX1915" fmla="*/ 652858 w 12192000"/>
                <a:gd name="connsiteY1915" fmla="*/ 896742 h 1608850"/>
                <a:gd name="connsiteX1916" fmla="*/ 666232 w 12192000"/>
                <a:gd name="connsiteY1916" fmla="*/ 889768 h 1608850"/>
                <a:gd name="connsiteX1917" fmla="*/ 677377 w 12192000"/>
                <a:gd name="connsiteY1917" fmla="*/ 889768 h 1608850"/>
                <a:gd name="connsiteX1918" fmla="*/ 677377 w 12192000"/>
                <a:gd name="connsiteY1918" fmla="*/ 878145 h 1608850"/>
                <a:gd name="connsiteX1919" fmla="*/ 686293 w 12192000"/>
                <a:gd name="connsiteY1919" fmla="*/ 871171 h 1608850"/>
                <a:gd name="connsiteX1920" fmla="*/ 708584 w 12192000"/>
                <a:gd name="connsiteY1920" fmla="*/ 871171 h 1608850"/>
                <a:gd name="connsiteX1921" fmla="*/ 708584 w 12192000"/>
                <a:gd name="connsiteY1921" fmla="*/ 908365 h 1608850"/>
                <a:gd name="connsiteX1922" fmla="*/ 755393 w 12192000"/>
                <a:gd name="connsiteY1922" fmla="*/ 908365 h 1608850"/>
                <a:gd name="connsiteX1923" fmla="*/ 755393 w 12192000"/>
                <a:gd name="connsiteY1923" fmla="*/ 1038546 h 1608850"/>
                <a:gd name="connsiteX1924" fmla="*/ 773225 w 12192000"/>
                <a:gd name="connsiteY1924" fmla="*/ 1038546 h 1608850"/>
                <a:gd name="connsiteX1925" fmla="*/ 791057 w 12192000"/>
                <a:gd name="connsiteY1925" fmla="*/ 1031572 h 1608850"/>
                <a:gd name="connsiteX1926" fmla="*/ 791057 w 12192000"/>
                <a:gd name="connsiteY1926" fmla="*/ 1022273 h 1608850"/>
                <a:gd name="connsiteX1927" fmla="*/ 784370 w 12192000"/>
                <a:gd name="connsiteY1927" fmla="*/ 1019948 h 1608850"/>
                <a:gd name="connsiteX1928" fmla="*/ 784370 w 12192000"/>
                <a:gd name="connsiteY1928" fmla="*/ 1012974 h 1608850"/>
                <a:gd name="connsiteX1929" fmla="*/ 791057 w 12192000"/>
                <a:gd name="connsiteY1929" fmla="*/ 1008325 h 1608850"/>
                <a:gd name="connsiteX1930" fmla="*/ 791057 w 12192000"/>
                <a:gd name="connsiteY1930" fmla="*/ 957183 h 1608850"/>
                <a:gd name="connsiteX1931" fmla="*/ 784370 w 12192000"/>
                <a:gd name="connsiteY1931" fmla="*/ 954858 h 1608850"/>
                <a:gd name="connsiteX1932" fmla="*/ 784370 w 12192000"/>
                <a:gd name="connsiteY1932" fmla="*/ 947884 h 1608850"/>
                <a:gd name="connsiteX1933" fmla="*/ 791057 w 12192000"/>
                <a:gd name="connsiteY1933" fmla="*/ 943235 h 1608850"/>
                <a:gd name="connsiteX1934" fmla="*/ 795515 w 12192000"/>
                <a:gd name="connsiteY1934" fmla="*/ 938586 h 1608850"/>
                <a:gd name="connsiteX1935" fmla="*/ 795515 w 12192000"/>
                <a:gd name="connsiteY1935" fmla="*/ 929287 h 1608850"/>
                <a:gd name="connsiteX1936" fmla="*/ 791057 w 12192000"/>
                <a:gd name="connsiteY1936" fmla="*/ 929287 h 1608850"/>
                <a:gd name="connsiteX1937" fmla="*/ 791057 w 12192000"/>
                <a:gd name="connsiteY1937" fmla="*/ 922313 h 1608850"/>
                <a:gd name="connsiteX1938" fmla="*/ 797744 w 12192000"/>
                <a:gd name="connsiteY1938" fmla="*/ 917664 h 1608850"/>
                <a:gd name="connsiteX1939" fmla="*/ 833408 w 12192000"/>
                <a:gd name="connsiteY1939" fmla="*/ 852574 h 1608850"/>
                <a:gd name="connsiteX1940" fmla="*/ 828950 w 12192000"/>
                <a:gd name="connsiteY1940" fmla="*/ 850249 h 1608850"/>
                <a:gd name="connsiteX1941" fmla="*/ 828950 w 12192000"/>
                <a:gd name="connsiteY1941" fmla="*/ 843275 h 1608850"/>
                <a:gd name="connsiteX1942" fmla="*/ 835637 w 12192000"/>
                <a:gd name="connsiteY1942" fmla="*/ 840950 h 1608850"/>
                <a:gd name="connsiteX1943" fmla="*/ 835637 w 12192000"/>
                <a:gd name="connsiteY1943" fmla="*/ 831652 h 1608850"/>
                <a:gd name="connsiteX1944" fmla="*/ 840095 w 12192000"/>
                <a:gd name="connsiteY1944" fmla="*/ 831652 h 1608850"/>
                <a:gd name="connsiteX1945" fmla="*/ 840095 w 12192000"/>
                <a:gd name="connsiteY1945" fmla="*/ 810730 h 1608850"/>
                <a:gd name="connsiteX1946" fmla="*/ 835637 w 12192000"/>
                <a:gd name="connsiteY1946" fmla="*/ 810730 h 1608850"/>
                <a:gd name="connsiteX1947" fmla="*/ 835637 w 12192000"/>
                <a:gd name="connsiteY1947" fmla="*/ 806081 h 1608850"/>
                <a:gd name="connsiteX1948" fmla="*/ 840095 w 12192000"/>
                <a:gd name="connsiteY1948" fmla="*/ 803756 h 1608850"/>
                <a:gd name="connsiteX1949" fmla="*/ 851240 w 12192000"/>
                <a:gd name="connsiteY1949" fmla="*/ 787483 h 1608850"/>
                <a:gd name="connsiteX1950" fmla="*/ 853469 w 12192000"/>
                <a:gd name="connsiteY1950" fmla="*/ 778185 h 1608850"/>
                <a:gd name="connsiteX1951" fmla="*/ 853469 w 12192000"/>
                <a:gd name="connsiteY1951" fmla="*/ 752614 h 1608850"/>
                <a:gd name="connsiteX1952" fmla="*/ 853748 w 12192000"/>
                <a:gd name="connsiteY1952" fmla="*/ 751742 h 1608850"/>
                <a:gd name="connsiteX1953" fmla="*/ 855698 w 12192000"/>
                <a:gd name="connsiteY1953" fmla="*/ 745640 h 1608850"/>
                <a:gd name="connsiteX1954" fmla="*/ 855977 w 12192000"/>
                <a:gd name="connsiteY1954" fmla="*/ 746512 h 1608850"/>
                <a:gd name="connsiteX1955" fmla="*/ 857927 w 12192000"/>
                <a:gd name="connsiteY1955" fmla="*/ 752614 h 1608850"/>
                <a:gd name="connsiteX1956" fmla="*/ 860156 w 12192000"/>
                <a:gd name="connsiteY1956" fmla="*/ 778185 h 1608850"/>
                <a:gd name="connsiteX1957" fmla="*/ 860156 w 12192000"/>
                <a:gd name="connsiteY1957" fmla="*/ 785159 h 1608850"/>
                <a:gd name="connsiteX1958" fmla="*/ 871302 w 12192000"/>
                <a:gd name="connsiteY1958" fmla="*/ 803756 h 1608850"/>
                <a:gd name="connsiteX1959" fmla="*/ 875760 w 12192000"/>
                <a:gd name="connsiteY1959" fmla="*/ 806081 h 1608850"/>
                <a:gd name="connsiteX1960" fmla="*/ 875760 w 12192000"/>
                <a:gd name="connsiteY1960" fmla="*/ 810730 h 1608850"/>
                <a:gd name="connsiteX1961" fmla="*/ 873531 w 12192000"/>
                <a:gd name="connsiteY1961" fmla="*/ 831652 h 1608850"/>
                <a:gd name="connsiteX1962" fmla="*/ 877989 w 12192000"/>
                <a:gd name="connsiteY1962" fmla="*/ 840950 h 1608850"/>
                <a:gd name="connsiteX1963" fmla="*/ 882447 w 12192000"/>
                <a:gd name="connsiteY1963" fmla="*/ 843275 h 1608850"/>
                <a:gd name="connsiteX1964" fmla="*/ 882447 w 12192000"/>
                <a:gd name="connsiteY1964" fmla="*/ 850249 h 1608850"/>
                <a:gd name="connsiteX1965" fmla="*/ 877989 w 12192000"/>
                <a:gd name="connsiteY1965" fmla="*/ 852574 h 1608850"/>
                <a:gd name="connsiteX1966" fmla="*/ 904180 w 12192000"/>
                <a:gd name="connsiteY1966" fmla="*/ 879888 h 1608850"/>
                <a:gd name="connsiteX1967" fmla="*/ 913070 w 12192000"/>
                <a:gd name="connsiteY1967" fmla="*/ 915339 h 1608850"/>
                <a:gd name="connsiteX1968" fmla="*/ 944859 w 12192000"/>
                <a:gd name="connsiteY1968" fmla="*/ 915339 h 1608850"/>
                <a:gd name="connsiteX1969" fmla="*/ 944859 w 12192000"/>
                <a:gd name="connsiteY1969" fmla="*/ 886329 h 1608850"/>
                <a:gd name="connsiteX1970" fmla="*/ 939475 w 12192000"/>
                <a:gd name="connsiteY1970" fmla="*/ 886329 h 1608850"/>
                <a:gd name="connsiteX1971" fmla="*/ 939475 w 12192000"/>
                <a:gd name="connsiteY1971" fmla="*/ 724196 h 1608850"/>
                <a:gd name="connsiteX1972" fmla="*/ 959742 w 12192000"/>
                <a:gd name="connsiteY1972" fmla="*/ 724196 h 1608850"/>
                <a:gd name="connsiteX1973" fmla="*/ 960249 w 12192000"/>
                <a:gd name="connsiteY1973" fmla="*/ 723115 h 1608850"/>
                <a:gd name="connsiteX1974" fmla="*/ 963795 w 12192000"/>
                <a:gd name="connsiteY1974" fmla="*/ 715549 h 1608850"/>
                <a:gd name="connsiteX1975" fmla="*/ 965569 w 12192000"/>
                <a:gd name="connsiteY1975" fmla="*/ 715819 h 1608850"/>
                <a:gd name="connsiteX1976" fmla="*/ 977982 w 12192000"/>
                <a:gd name="connsiteY1976" fmla="*/ 717710 h 1608850"/>
                <a:gd name="connsiteX1977" fmla="*/ 978489 w 12192000"/>
                <a:gd name="connsiteY1977" fmla="*/ 719062 h 1608850"/>
                <a:gd name="connsiteX1978" fmla="*/ 982035 w 12192000"/>
                <a:gd name="connsiteY1978" fmla="*/ 728519 h 1608850"/>
                <a:gd name="connsiteX1979" fmla="*/ 1008382 w 12192000"/>
                <a:gd name="connsiteY1979" fmla="*/ 730681 h 1608850"/>
                <a:gd name="connsiteX1980" fmla="*/ 1008382 w 12192000"/>
                <a:gd name="connsiteY1980" fmla="*/ 607460 h 1608850"/>
                <a:gd name="connsiteX1981" fmla="*/ 1010409 w 12192000"/>
                <a:gd name="connsiteY1981" fmla="*/ 607460 h 1608850"/>
                <a:gd name="connsiteX1982" fmla="*/ 1024597 w 12192000"/>
                <a:gd name="connsiteY1982" fmla="*/ 607460 h 1608850"/>
                <a:gd name="connsiteX1983" fmla="*/ 1024597 w 12192000"/>
                <a:gd name="connsiteY1983" fmla="*/ 471268 h 1608850"/>
                <a:gd name="connsiteX1984" fmla="*/ 1026369 w 12192000"/>
                <a:gd name="connsiteY1984" fmla="*/ 471268 h 1608850"/>
                <a:gd name="connsiteX1985" fmla="*/ 1038783 w 12192000"/>
                <a:gd name="connsiteY1985" fmla="*/ 471268 h 1608850"/>
                <a:gd name="connsiteX1986" fmla="*/ 1038783 w 12192000"/>
                <a:gd name="connsiteY1986" fmla="*/ 356694 h 1608850"/>
                <a:gd name="connsiteX1987" fmla="*/ 1042837 w 12192000"/>
                <a:gd name="connsiteY1987" fmla="*/ 328590 h 1608850"/>
                <a:gd name="connsiteX1988" fmla="*/ 1044863 w 12192000"/>
                <a:gd name="connsiteY1988" fmla="*/ 328590 h 1608850"/>
                <a:gd name="connsiteX1989" fmla="*/ 1059050 w 12192000"/>
                <a:gd name="connsiteY1989" fmla="*/ 328590 h 1608850"/>
                <a:gd name="connsiteX1990" fmla="*/ 1095531 w 12192000"/>
                <a:gd name="connsiteY1990" fmla="*/ 246443 h 1608850"/>
                <a:gd name="connsiteX1991" fmla="*/ 1099585 w 12192000"/>
                <a:gd name="connsiteY1991" fmla="*/ 0 h 160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</a:cxnLst>
              <a:rect l="l" t="t" r="r" b="b"/>
              <a:pathLst>
                <a:path w="12192000" h="1608850">
                  <a:moveTo>
                    <a:pt x="8760317" y="780798"/>
                  </a:moveTo>
                  <a:lnTo>
                    <a:pt x="8760317" y="785159"/>
                  </a:lnTo>
                  <a:lnTo>
                    <a:pt x="8761882" y="787771"/>
                  </a:lnTo>
                  <a:lnTo>
                    <a:pt x="8762996" y="787771"/>
                  </a:lnTo>
                  <a:cubicBezTo>
                    <a:pt x="8762996" y="787771"/>
                    <a:pt x="8762996" y="787771"/>
                    <a:pt x="8762996" y="786900"/>
                  </a:cubicBezTo>
                  <a:lnTo>
                    <a:pt x="8762996" y="780798"/>
                  </a:lnTo>
                  <a:cubicBezTo>
                    <a:pt x="8762996" y="780798"/>
                    <a:pt x="8762996" y="780798"/>
                    <a:pt x="8761881" y="780798"/>
                  </a:cubicBezTo>
                  <a:close/>
                  <a:moveTo>
                    <a:pt x="8758924" y="762200"/>
                  </a:moveTo>
                  <a:lnTo>
                    <a:pt x="8759734" y="771499"/>
                  </a:lnTo>
                  <a:lnTo>
                    <a:pt x="8762996" y="771499"/>
                  </a:lnTo>
                  <a:cubicBezTo>
                    <a:pt x="8762996" y="771499"/>
                    <a:pt x="8762996" y="771499"/>
                    <a:pt x="8762996" y="770337"/>
                  </a:cubicBezTo>
                  <a:lnTo>
                    <a:pt x="8762996" y="762200"/>
                  </a:lnTo>
                  <a:cubicBezTo>
                    <a:pt x="8762996" y="762200"/>
                    <a:pt x="8762996" y="762200"/>
                    <a:pt x="8761881" y="762200"/>
                  </a:cubicBezTo>
                  <a:close/>
                  <a:moveTo>
                    <a:pt x="8755951" y="745928"/>
                  </a:moveTo>
                  <a:lnTo>
                    <a:pt x="8756137" y="746512"/>
                  </a:lnTo>
                  <a:lnTo>
                    <a:pt x="8758088" y="752614"/>
                  </a:lnTo>
                  <a:lnTo>
                    <a:pt x="8758113" y="752902"/>
                  </a:lnTo>
                  <a:lnTo>
                    <a:pt x="8762996" y="752902"/>
                  </a:lnTo>
                  <a:cubicBezTo>
                    <a:pt x="8762996" y="752902"/>
                    <a:pt x="8762996" y="752902"/>
                    <a:pt x="8762996" y="752030"/>
                  </a:cubicBezTo>
                  <a:lnTo>
                    <a:pt x="8762996" y="745928"/>
                  </a:lnTo>
                  <a:cubicBezTo>
                    <a:pt x="8762996" y="745928"/>
                    <a:pt x="8762996" y="745928"/>
                    <a:pt x="8761881" y="745928"/>
                  </a:cubicBezTo>
                  <a:close/>
                  <a:moveTo>
                    <a:pt x="8907881" y="718032"/>
                  </a:moveTo>
                  <a:cubicBezTo>
                    <a:pt x="8907881" y="718032"/>
                    <a:pt x="8907881" y="718032"/>
                    <a:pt x="8907881" y="719194"/>
                  </a:cubicBezTo>
                  <a:lnTo>
                    <a:pt x="8907881" y="727331"/>
                  </a:lnTo>
                  <a:lnTo>
                    <a:pt x="8908543" y="727331"/>
                  </a:lnTo>
                  <a:lnTo>
                    <a:pt x="8908543" y="718032"/>
                  </a:lnTo>
                  <a:close/>
                  <a:moveTo>
                    <a:pt x="1099585" y="0"/>
                  </a:moveTo>
                  <a:cubicBezTo>
                    <a:pt x="1099585" y="18"/>
                    <a:pt x="1099601" y="2040"/>
                    <a:pt x="1101611" y="246443"/>
                  </a:cubicBezTo>
                  <a:cubicBezTo>
                    <a:pt x="1101623" y="246467"/>
                    <a:pt x="1102267" y="247808"/>
                    <a:pt x="1140117" y="326429"/>
                  </a:cubicBezTo>
                  <a:cubicBezTo>
                    <a:pt x="1140125" y="326429"/>
                    <a:pt x="1140236" y="326429"/>
                    <a:pt x="1142145" y="326429"/>
                  </a:cubicBezTo>
                  <a:lnTo>
                    <a:pt x="1156331" y="326429"/>
                  </a:lnTo>
                  <a:cubicBezTo>
                    <a:pt x="1156331" y="326443"/>
                    <a:pt x="1156331" y="327005"/>
                    <a:pt x="1156331" y="350208"/>
                  </a:cubicBezTo>
                  <a:cubicBezTo>
                    <a:pt x="1156333" y="350214"/>
                    <a:pt x="1156371" y="350272"/>
                    <a:pt x="1156839" y="351019"/>
                  </a:cubicBezTo>
                  <a:lnTo>
                    <a:pt x="1160385" y="356694"/>
                  </a:lnTo>
                  <a:cubicBezTo>
                    <a:pt x="1160385" y="356714"/>
                    <a:pt x="1160385" y="358229"/>
                    <a:pt x="1160385" y="471268"/>
                  </a:cubicBezTo>
                  <a:cubicBezTo>
                    <a:pt x="1160393" y="471268"/>
                    <a:pt x="1160533" y="471268"/>
                    <a:pt x="1162664" y="471268"/>
                  </a:cubicBezTo>
                  <a:lnTo>
                    <a:pt x="1178625" y="471268"/>
                  </a:lnTo>
                  <a:cubicBezTo>
                    <a:pt x="1178625" y="471288"/>
                    <a:pt x="1178625" y="472923"/>
                    <a:pt x="1178625" y="611783"/>
                  </a:cubicBezTo>
                  <a:cubicBezTo>
                    <a:pt x="1178635" y="611782"/>
                    <a:pt x="1178747" y="611761"/>
                    <a:pt x="1180145" y="611513"/>
                  </a:cubicBezTo>
                  <a:lnTo>
                    <a:pt x="1190785" y="609622"/>
                  </a:lnTo>
                  <a:cubicBezTo>
                    <a:pt x="1190785" y="609644"/>
                    <a:pt x="1190755" y="610978"/>
                    <a:pt x="1188759" y="698254"/>
                  </a:cubicBezTo>
                  <a:cubicBezTo>
                    <a:pt x="1188769" y="698256"/>
                    <a:pt x="1188879" y="698276"/>
                    <a:pt x="1190279" y="698525"/>
                  </a:cubicBezTo>
                  <a:lnTo>
                    <a:pt x="1200919" y="700416"/>
                  </a:lnTo>
                  <a:cubicBezTo>
                    <a:pt x="1200921" y="700423"/>
                    <a:pt x="1200941" y="700487"/>
                    <a:pt x="1201171" y="701227"/>
                  </a:cubicBezTo>
                  <a:lnTo>
                    <a:pt x="1202945" y="706902"/>
                  </a:lnTo>
                  <a:cubicBezTo>
                    <a:pt x="1202947" y="706893"/>
                    <a:pt x="1202993" y="706750"/>
                    <a:pt x="1203705" y="704470"/>
                  </a:cubicBezTo>
                  <a:lnTo>
                    <a:pt x="1209025" y="687446"/>
                  </a:lnTo>
                  <a:cubicBezTo>
                    <a:pt x="1209032" y="687446"/>
                    <a:pt x="1209133" y="687446"/>
                    <a:pt x="1210799" y="687446"/>
                  </a:cubicBezTo>
                  <a:lnTo>
                    <a:pt x="1223212" y="687446"/>
                  </a:lnTo>
                  <a:cubicBezTo>
                    <a:pt x="1223212" y="687463"/>
                    <a:pt x="1223212" y="688156"/>
                    <a:pt x="1223212" y="719872"/>
                  </a:cubicBezTo>
                  <a:cubicBezTo>
                    <a:pt x="1223219" y="719877"/>
                    <a:pt x="1223295" y="719917"/>
                    <a:pt x="1224225" y="720413"/>
                  </a:cubicBezTo>
                  <a:lnTo>
                    <a:pt x="1231319" y="724196"/>
                  </a:lnTo>
                  <a:cubicBezTo>
                    <a:pt x="1231319" y="724205"/>
                    <a:pt x="1231319" y="724306"/>
                    <a:pt x="1231319" y="725547"/>
                  </a:cubicBezTo>
                  <a:lnTo>
                    <a:pt x="1231319" y="735005"/>
                  </a:lnTo>
                  <a:cubicBezTo>
                    <a:pt x="1231339" y="735005"/>
                    <a:pt x="1232247" y="735005"/>
                    <a:pt x="1275907" y="735005"/>
                  </a:cubicBezTo>
                  <a:cubicBezTo>
                    <a:pt x="1275907" y="735013"/>
                    <a:pt x="1275907" y="735096"/>
                    <a:pt x="1275907" y="736086"/>
                  </a:cubicBezTo>
                  <a:lnTo>
                    <a:pt x="1275907" y="743652"/>
                  </a:lnTo>
                  <a:cubicBezTo>
                    <a:pt x="1275915" y="743652"/>
                    <a:pt x="1276037" y="743652"/>
                    <a:pt x="1277933" y="743652"/>
                  </a:cubicBezTo>
                  <a:lnTo>
                    <a:pt x="1292119" y="743652"/>
                  </a:lnTo>
                  <a:cubicBezTo>
                    <a:pt x="1292119" y="743634"/>
                    <a:pt x="1292119" y="742905"/>
                    <a:pt x="1292119" y="713387"/>
                  </a:cubicBezTo>
                  <a:cubicBezTo>
                    <a:pt x="1292141" y="713387"/>
                    <a:pt x="1293071" y="713387"/>
                    <a:pt x="1336706" y="713387"/>
                  </a:cubicBezTo>
                  <a:cubicBezTo>
                    <a:pt x="1336706" y="713379"/>
                    <a:pt x="1336706" y="713282"/>
                    <a:pt x="1336706" y="712036"/>
                  </a:cubicBezTo>
                  <a:lnTo>
                    <a:pt x="1336706" y="702578"/>
                  </a:lnTo>
                  <a:cubicBezTo>
                    <a:pt x="1336713" y="702578"/>
                    <a:pt x="1336787" y="702578"/>
                    <a:pt x="1337721" y="702578"/>
                  </a:cubicBezTo>
                  <a:lnTo>
                    <a:pt x="1344813" y="702578"/>
                  </a:lnTo>
                  <a:cubicBezTo>
                    <a:pt x="1344813" y="702571"/>
                    <a:pt x="1344813" y="702458"/>
                    <a:pt x="1344813" y="700687"/>
                  </a:cubicBezTo>
                  <a:lnTo>
                    <a:pt x="1344813" y="687446"/>
                  </a:lnTo>
                  <a:cubicBezTo>
                    <a:pt x="1344823" y="687446"/>
                    <a:pt x="1344895" y="687446"/>
                    <a:pt x="1345573" y="687446"/>
                  </a:cubicBezTo>
                  <a:lnTo>
                    <a:pt x="1350893" y="687446"/>
                  </a:lnTo>
                  <a:cubicBezTo>
                    <a:pt x="1350893" y="687439"/>
                    <a:pt x="1350893" y="687354"/>
                    <a:pt x="1350893" y="686365"/>
                  </a:cubicBezTo>
                  <a:lnTo>
                    <a:pt x="1350893" y="678798"/>
                  </a:lnTo>
                  <a:cubicBezTo>
                    <a:pt x="1350901" y="678798"/>
                    <a:pt x="1351025" y="678798"/>
                    <a:pt x="1352921" y="678798"/>
                  </a:cubicBezTo>
                  <a:lnTo>
                    <a:pt x="1367107" y="678798"/>
                  </a:lnTo>
                  <a:cubicBezTo>
                    <a:pt x="1367107" y="678805"/>
                    <a:pt x="1367107" y="678882"/>
                    <a:pt x="1367107" y="679879"/>
                  </a:cubicBezTo>
                  <a:lnTo>
                    <a:pt x="1367107" y="687446"/>
                  </a:lnTo>
                  <a:cubicBezTo>
                    <a:pt x="1367119" y="687446"/>
                    <a:pt x="1367619" y="687446"/>
                    <a:pt x="1389401" y="687446"/>
                  </a:cubicBezTo>
                  <a:cubicBezTo>
                    <a:pt x="1389401" y="687438"/>
                    <a:pt x="1389401" y="687324"/>
                    <a:pt x="1389401" y="685554"/>
                  </a:cubicBezTo>
                  <a:lnTo>
                    <a:pt x="1389401" y="672313"/>
                  </a:lnTo>
                  <a:cubicBezTo>
                    <a:pt x="1389407" y="672313"/>
                    <a:pt x="1389503" y="672313"/>
                    <a:pt x="1391174" y="672313"/>
                  </a:cubicBezTo>
                  <a:lnTo>
                    <a:pt x="1403587" y="672313"/>
                  </a:lnTo>
                  <a:cubicBezTo>
                    <a:pt x="1403587" y="672325"/>
                    <a:pt x="1403587" y="672839"/>
                    <a:pt x="1403587" y="696093"/>
                  </a:cubicBezTo>
                  <a:cubicBezTo>
                    <a:pt x="1403595" y="696093"/>
                    <a:pt x="1403675" y="696093"/>
                    <a:pt x="1404601" y="696093"/>
                  </a:cubicBezTo>
                  <a:lnTo>
                    <a:pt x="1411695" y="696093"/>
                  </a:lnTo>
                  <a:cubicBezTo>
                    <a:pt x="1411695" y="696087"/>
                    <a:pt x="1411695" y="696006"/>
                    <a:pt x="1411695" y="695012"/>
                  </a:cubicBezTo>
                  <a:lnTo>
                    <a:pt x="1411695" y="687446"/>
                  </a:lnTo>
                  <a:cubicBezTo>
                    <a:pt x="1411703" y="687446"/>
                    <a:pt x="1411821" y="687446"/>
                    <a:pt x="1413467" y="687446"/>
                  </a:cubicBezTo>
                  <a:lnTo>
                    <a:pt x="1425881" y="687446"/>
                  </a:lnTo>
                  <a:cubicBezTo>
                    <a:pt x="1425881" y="687459"/>
                    <a:pt x="1425881" y="688018"/>
                    <a:pt x="1425881" y="713387"/>
                  </a:cubicBezTo>
                  <a:cubicBezTo>
                    <a:pt x="1425889" y="713387"/>
                    <a:pt x="1426007" y="713387"/>
                    <a:pt x="1427909" y="713387"/>
                  </a:cubicBezTo>
                  <a:lnTo>
                    <a:pt x="1442095" y="713387"/>
                  </a:lnTo>
                  <a:cubicBezTo>
                    <a:pt x="1442095" y="713398"/>
                    <a:pt x="1442095" y="713513"/>
                    <a:pt x="1442095" y="715008"/>
                  </a:cubicBezTo>
                  <a:lnTo>
                    <a:pt x="1442095" y="726358"/>
                  </a:lnTo>
                  <a:cubicBezTo>
                    <a:pt x="1442103" y="726358"/>
                    <a:pt x="1442173" y="726358"/>
                    <a:pt x="1442855" y="726358"/>
                  </a:cubicBezTo>
                  <a:lnTo>
                    <a:pt x="1448175" y="726358"/>
                  </a:lnTo>
                  <a:cubicBezTo>
                    <a:pt x="1448175" y="726350"/>
                    <a:pt x="1448175" y="726274"/>
                    <a:pt x="1448175" y="725547"/>
                  </a:cubicBezTo>
                  <a:lnTo>
                    <a:pt x="1448175" y="719872"/>
                  </a:lnTo>
                  <a:cubicBezTo>
                    <a:pt x="1448193" y="719872"/>
                    <a:pt x="1448911" y="719872"/>
                    <a:pt x="1478575" y="719872"/>
                  </a:cubicBezTo>
                  <a:cubicBezTo>
                    <a:pt x="1478575" y="719886"/>
                    <a:pt x="1478575" y="720449"/>
                    <a:pt x="1478575" y="743652"/>
                  </a:cubicBezTo>
                  <a:cubicBezTo>
                    <a:pt x="1478583" y="743652"/>
                    <a:pt x="1478661" y="743652"/>
                    <a:pt x="1479589" y="743652"/>
                  </a:cubicBezTo>
                  <a:lnTo>
                    <a:pt x="1486683" y="743652"/>
                  </a:lnTo>
                  <a:cubicBezTo>
                    <a:pt x="1486683" y="743659"/>
                    <a:pt x="1486683" y="743732"/>
                    <a:pt x="1486683" y="744733"/>
                  </a:cubicBezTo>
                  <a:lnTo>
                    <a:pt x="1486683" y="752299"/>
                  </a:lnTo>
                  <a:cubicBezTo>
                    <a:pt x="1486691" y="752299"/>
                    <a:pt x="1486765" y="752299"/>
                    <a:pt x="1487443" y="752299"/>
                  </a:cubicBezTo>
                  <a:lnTo>
                    <a:pt x="1492763" y="752299"/>
                  </a:lnTo>
                  <a:cubicBezTo>
                    <a:pt x="1492763" y="752292"/>
                    <a:pt x="1492763" y="752172"/>
                    <a:pt x="1492763" y="750137"/>
                  </a:cubicBezTo>
                  <a:lnTo>
                    <a:pt x="1492763" y="735005"/>
                  </a:lnTo>
                  <a:cubicBezTo>
                    <a:pt x="1492769" y="735005"/>
                    <a:pt x="1492847" y="735005"/>
                    <a:pt x="1493775" y="735005"/>
                  </a:cubicBezTo>
                  <a:lnTo>
                    <a:pt x="1500869" y="735005"/>
                  </a:lnTo>
                  <a:cubicBezTo>
                    <a:pt x="1500869" y="735013"/>
                    <a:pt x="1500869" y="735096"/>
                    <a:pt x="1500869" y="736086"/>
                  </a:cubicBezTo>
                  <a:lnTo>
                    <a:pt x="1500869" y="743652"/>
                  </a:lnTo>
                  <a:lnTo>
                    <a:pt x="1506189" y="741659"/>
                  </a:lnTo>
                  <a:cubicBezTo>
                    <a:pt x="1506949" y="741287"/>
                    <a:pt x="1506949" y="741085"/>
                    <a:pt x="1506949" y="740679"/>
                  </a:cubicBezTo>
                  <a:lnTo>
                    <a:pt x="1506949" y="735005"/>
                  </a:lnTo>
                  <a:cubicBezTo>
                    <a:pt x="1506966" y="735005"/>
                    <a:pt x="1507767" y="735005"/>
                    <a:pt x="1545457" y="735005"/>
                  </a:cubicBezTo>
                  <a:cubicBezTo>
                    <a:pt x="1545457" y="735019"/>
                    <a:pt x="1545457" y="735566"/>
                    <a:pt x="1545457" y="758784"/>
                  </a:cubicBezTo>
                  <a:cubicBezTo>
                    <a:pt x="1545464" y="758784"/>
                    <a:pt x="1545583" y="758784"/>
                    <a:pt x="1547483" y="758784"/>
                  </a:cubicBezTo>
                  <a:lnTo>
                    <a:pt x="1561669" y="758784"/>
                  </a:lnTo>
                  <a:cubicBezTo>
                    <a:pt x="1561669" y="758792"/>
                    <a:pt x="1561669" y="758874"/>
                    <a:pt x="1561669" y="759865"/>
                  </a:cubicBezTo>
                  <a:lnTo>
                    <a:pt x="1561669" y="767431"/>
                  </a:lnTo>
                  <a:cubicBezTo>
                    <a:pt x="1561679" y="767431"/>
                    <a:pt x="1561801" y="767431"/>
                    <a:pt x="1563443" y="767431"/>
                  </a:cubicBezTo>
                  <a:lnTo>
                    <a:pt x="1575857" y="767431"/>
                  </a:lnTo>
                  <a:cubicBezTo>
                    <a:pt x="1575857" y="767419"/>
                    <a:pt x="1575857" y="766908"/>
                    <a:pt x="1575857" y="743652"/>
                  </a:cubicBezTo>
                  <a:cubicBezTo>
                    <a:pt x="1575863" y="743652"/>
                    <a:pt x="1575941" y="743652"/>
                    <a:pt x="1576869" y="743652"/>
                  </a:cubicBezTo>
                  <a:lnTo>
                    <a:pt x="1583963" y="743652"/>
                  </a:lnTo>
                  <a:cubicBezTo>
                    <a:pt x="1583963" y="743633"/>
                    <a:pt x="1583963" y="742862"/>
                    <a:pt x="1583963" y="711225"/>
                  </a:cubicBezTo>
                  <a:cubicBezTo>
                    <a:pt x="1583971" y="711225"/>
                    <a:pt x="1584047" y="711225"/>
                    <a:pt x="1584977" y="711225"/>
                  </a:cubicBezTo>
                  <a:lnTo>
                    <a:pt x="1592071" y="711225"/>
                  </a:lnTo>
                  <a:cubicBezTo>
                    <a:pt x="1592071" y="711219"/>
                    <a:pt x="1592071" y="711110"/>
                    <a:pt x="1592071" y="709334"/>
                  </a:cubicBezTo>
                  <a:lnTo>
                    <a:pt x="1592071" y="696093"/>
                  </a:lnTo>
                  <a:cubicBezTo>
                    <a:pt x="1590043" y="696093"/>
                    <a:pt x="1590043" y="696093"/>
                    <a:pt x="1590803" y="694471"/>
                  </a:cubicBezTo>
                  <a:lnTo>
                    <a:pt x="1596123" y="683122"/>
                  </a:lnTo>
                  <a:cubicBezTo>
                    <a:pt x="1596129" y="683139"/>
                    <a:pt x="1596323" y="683813"/>
                    <a:pt x="1604231" y="711225"/>
                  </a:cubicBezTo>
                  <a:cubicBezTo>
                    <a:pt x="1604239" y="711225"/>
                    <a:pt x="1604311" y="711225"/>
                    <a:pt x="1604991" y="711225"/>
                  </a:cubicBezTo>
                  <a:lnTo>
                    <a:pt x="1610311" y="711225"/>
                  </a:lnTo>
                  <a:cubicBezTo>
                    <a:pt x="1610311" y="711212"/>
                    <a:pt x="1610311" y="710033"/>
                    <a:pt x="1610311" y="605298"/>
                  </a:cubicBezTo>
                  <a:cubicBezTo>
                    <a:pt x="1610321" y="605298"/>
                    <a:pt x="1610435" y="605298"/>
                    <a:pt x="1611831" y="605298"/>
                  </a:cubicBezTo>
                  <a:lnTo>
                    <a:pt x="1622471" y="605298"/>
                  </a:lnTo>
                  <a:cubicBezTo>
                    <a:pt x="1622471" y="605276"/>
                    <a:pt x="1622471" y="604266"/>
                    <a:pt x="1622471" y="557739"/>
                  </a:cubicBezTo>
                  <a:cubicBezTo>
                    <a:pt x="1622487" y="557739"/>
                    <a:pt x="1623113" y="557739"/>
                    <a:pt x="1648817" y="557739"/>
                  </a:cubicBezTo>
                  <a:cubicBezTo>
                    <a:pt x="1648817" y="557727"/>
                    <a:pt x="1648817" y="557217"/>
                    <a:pt x="1648817" y="536121"/>
                  </a:cubicBezTo>
                  <a:cubicBezTo>
                    <a:pt x="1648837" y="536121"/>
                    <a:pt x="1649625" y="536121"/>
                    <a:pt x="1683271" y="536121"/>
                  </a:cubicBezTo>
                  <a:cubicBezTo>
                    <a:pt x="1683271" y="536129"/>
                    <a:pt x="1683271" y="536259"/>
                    <a:pt x="1683271" y="538553"/>
                  </a:cubicBezTo>
                  <a:lnTo>
                    <a:pt x="1683271" y="555577"/>
                  </a:lnTo>
                  <a:cubicBezTo>
                    <a:pt x="1683281" y="555577"/>
                    <a:pt x="1683411" y="555577"/>
                    <a:pt x="1685551" y="555577"/>
                  </a:cubicBezTo>
                  <a:lnTo>
                    <a:pt x="1701511" y="555577"/>
                  </a:lnTo>
                  <a:cubicBezTo>
                    <a:pt x="1701511" y="555595"/>
                    <a:pt x="1701511" y="556489"/>
                    <a:pt x="1701511" y="603136"/>
                  </a:cubicBezTo>
                  <a:cubicBezTo>
                    <a:pt x="1701517" y="603136"/>
                    <a:pt x="1701593" y="603136"/>
                    <a:pt x="1702525" y="603136"/>
                  </a:cubicBezTo>
                  <a:lnTo>
                    <a:pt x="1709619" y="603136"/>
                  </a:lnTo>
                  <a:lnTo>
                    <a:pt x="1723805" y="607460"/>
                  </a:lnTo>
                  <a:cubicBezTo>
                    <a:pt x="1723805" y="607470"/>
                    <a:pt x="1723805" y="608120"/>
                    <a:pt x="1723805" y="646372"/>
                  </a:cubicBezTo>
                  <a:cubicBezTo>
                    <a:pt x="1723811" y="646372"/>
                    <a:pt x="1723887" y="646372"/>
                    <a:pt x="1724819" y="646372"/>
                  </a:cubicBezTo>
                  <a:lnTo>
                    <a:pt x="1731911" y="646372"/>
                  </a:lnTo>
                  <a:cubicBezTo>
                    <a:pt x="1731911" y="646382"/>
                    <a:pt x="1731911" y="646488"/>
                    <a:pt x="1731911" y="647993"/>
                  </a:cubicBezTo>
                  <a:lnTo>
                    <a:pt x="1731911" y="659342"/>
                  </a:lnTo>
                  <a:cubicBezTo>
                    <a:pt x="1731919" y="659342"/>
                    <a:pt x="1732043" y="659342"/>
                    <a:pt x="1733939" y="659342"/>
                  </a:cubicBezTo>
                  <a:lnTo>
                    <a:pt x="1748125" y="659342"/>
                  </a:lnTo>
                  <a:lnTo>
                    <a:pt x="1754205" y="665828"/>
                  </a:lnTo>
                  <a:cubicBezTo>
                    <a:pt x="1754205" y="665840"/>
                    <a:pt x="1754205" y="666326"/>
                    <a:pt x="1754205" y="687446"/>
                  </a:cubicBezTo>
                  <a:cubicBezTo>
                    <a:pt x="1754214" y="687446"/>
                    <a:pt x="1754345" y="687446"/>
                    <a:pt x="1756485" y="687446"/>
                  </a:cubicBezTo>
                  <a:lnTo>
                    <a:pt x="1772445" y="687446"/>
                  </a:lnTo>
                  <a:cubicBezTo>
                    <a:pt x="1772445" y="687453"/>
                    <a:pt x="1772445" y="687533"/>
                    <a:pt x="1772445" y="688526"/>
                  </a:cubicBezTo>
                  <a:lnTo>
                    <a:pt x="1772445" y="696093"/>
                  </a:lnTo>
                  <a:cubicBezTo>
                    <a:pt x="1772455" y="696093"/>
                    <a:pt x="1772553" y="696093"/>
                    <a:pt x="1773713" y="696093"/>
                  </a:cubicBezTo>
                  <a:lnTo>
                    <a:pt x="1782579" y="696093"/>
                  </a:lnTo>
                  <a:cubicBezTo>
                    <a:pt x="1782579" y="696102"/>
                    <a:pt x="1782579" y="696231"/>
                    <a:pt x="1782579" y="698254"/>
                  </a:cubicBezTo>
                  <a:lnTo>
                    <a:pt x="1782579" y="713387"/>
                  </a:lnTo>
                  <a:cubicBezTo>
                    <a:pt x="1786633" y="713387"/>
                    <a:pt x="1786633" y="713387"/>
                    <a:pt x="1786633" y="711495"/>
                  </a:cubicBezTo>
                  <a:lnTo>
                    <a:pt x="1786633" y="698254"/>
                  </a:lnTo>
                  <a:cubicBezTo>
                    <a:pt x="1786639" y="698254"/>
                    <a:pt x="1786716" y="698254"/>
                    <a:pt x="1787645" y="698254"/>
                  </a:cubicBezTo>
                  <a:lnTo>
                    <a:pt x="1794739" y="698254"/>
                  </a:lnTo>
                  <a:cubicBezTo>
                    <a:pt x="1794739" y="698265"/>
                    <a:pt x="1794739" y="698384"/>
                    <a:pt x="1794739" y="699876"/>
                  </a:cubicBezTo>
                  <a:lnTo>
                    <a:pt x="1794739" y="711225"/>
                  </a:lnTo>
                  <a:cubicBezTo>
                    <a:pt x="1794749" y="711225"/>
                    <a:pt x="1794821" y="711225"/>
                    <a:pt x="1795499" y="711225"/>
                  </a:cubicBezTo>
                  <a:lnTo>
                    <a:pt x="1800819" y="711225"/>
                  </a:lnTo>
                  <a:cubicBezTo>
                    <a:pt x="1800819" y="706902"/>
                    <a:pt x="1800819" y="706902"/>
                    <a:pt x="1849459" y="706902"/>
                  </a:cubicBezTo>
                  <a:cubicBezTo>
                    <a:pt x="1849459" y="706911"/>
                    <a:pt x="1849459" y="707012"/>
                    <a:pt x="1849459" y="708253"/>
                  </a:cubicBezTo>
                  <a:lnTo>
                    <a:pt x="1849459" y="717710"/>
                  </a:lnTo>
                  <a:cubicBezTo>
                    <a:pt x="1849467" y="717710"/>
                    <a:pt x="1849543" y="717710"/>
                    <a:pt x="1850219" y="717710"/>
                  </a:cubicBezTo>
                  <a:lnTo>
                    <a:pt x="1855541" y="717710"/>
                  </a:lnTo>
                  <a:cubicBezTo>
                    <a:pt x="1855541" y="717719"/>
                    <a:pt x="1855541" y="717841"/>
                    <a:pt x="1855541" y="719872"/>
                  </a:cubicBezTo>
                  <a:lnTo>
                    <a:pt x="1855541" y="735005"/>
                  </a:lnTo>
                  <a:cubicBezTo>
                    <a:pt x="1855549" y="735001"/>
                    <a:pt x="1855665" y="734923"/>
                    <a:pt x="1857567" y="733654"/>
                  </a:cubicBezTo>
                  <a:lnTo>
                    <a:pt x="1871753" y="724196"/>
                  </a:lnTo>
                  <a:cubicBezTo>
                    <a:pt x="1871755" y="724177"/>
                    <a:pt x="1871887" y="723302"/>
                    <a:pt x="1877833" y="683122"/>
                  </a:cubicBezTo>
                  <a:cubicBezTo>
                    <a:pt x="1877843" y="683120"/>
                    <a:pt x="1877911" y="683094"/>
                    <a:pt x="1878593" y="682852"/>
                  </a:cubicBezTo>
                  <a:lnTo>
                    <a:pt x="1883913" y="680960"/>
                  </a:lnTo>
                  <a:cubicBezTo>
                    <a:pt x="1883913" y="680944"/>
                    <a:pt x="1883947" y="679883"/>
                    <a:pt x="1885941" y="611783"/>
                  </a:cubicBezTo>
                  <a:cubicBezTo>
                    <a:pt x="1885941" y="611801"/>
                    <a:pt x="1885973" y="612892"/>
                    <a:pt x="1887967" y="680960"/>
                  </a:cubicBezTo>
                  <a:cubicBezTo>
                    <a:pt x="1887977" y="680963"/>
                    <a:pt x="1888047" y="680988"/>
                    <a:pt x="1888727" y="681230"/>
                  </a:cubicBezTo>
                  <a:lnTo>
                    <a:pt x="1894047" y="683122"/>
                  </a:lnTo>
                  <a:cubicBezTo>
                    <a:pt x="1894047" y="683102"/>
                    <a:pt x="1894047" y="681769"/>
                    <a:pt x="1894047" y="596651"/>
                  </a:cubicBezTo>
                  <a:cubicBezTo>
                    <a:pt x="1898101" y="596651"/>
                    <a:pt x="1898101" y="596651"/>
                    <a:pt x="1898101" y="564224"/>
                  </a:cubicBezTo>
                  <a:cubicBezTo>
                    <a:pt x="1898113" y="564224"/>
                    <a:pt x="1898799" y="564224"/>
                    <a:pt x="1936607" y="564224"/>
                  </a:cubicBezTo>
                  <a:cubicBezTo>
                    <a:pt x="1936607" y="564241"/>
                    <a:pt x="1936607" y="564959"/>
                    <a:pt x="1936607" y="596651"/>
                  </a:cubicBezTo>
                  <a:cubicBezTo>
                    <a:pt x="1936617" y="596651"/>
                    <a:pt x="1936689" y="596651"/>
                    <a:pt x="1937367" y="596651"/>
                  </a:cubicBezTo>
                  <a:lnTo>
                    <a:pt x="1942687" y="596651"/>
                  </a:lnTo>
                  <a:cubicBezTo>
                    <a:pt x="1942687" y="596630"/>
                    <a:pt x="1942687" y="595324"/>
                    <a:pt x="1942687" y="514503"/>
                  </a:cubicBezTo>
                  <a:cubicBezTo>
                    <a:pt x="1942693" y="514503"/>
                    <a:pt x="1942793" y="514503"/>
                    <a:pt x="1944461" y="514503"/>
                  </a:cubicBezTo>
                  <a:lnTo>
                    <a:pt x="1956875" y="514503"/>
                  </a:lnTo>
                  <a:cubicBezTo>
                    <a:pt x="1956875" y="514496"/>
                    <a:pt x="1956875" y="514385"/>
                    <a:pt x="1956875" y="512612"/>
                  </a:cubicBezTo>
                  <a:lnTo>
                    <a:pt x="1956875" y="499371"/>
                  </a:lnTo>
                  <a:cubicBezTo>
                    <a:pt x="1956885" y="499371"/>
                    <a:pt x="1957383" y="499371"/>
                    <a:pt x="1979169" y="499371"/>
                  </a:cubicBezTo>
                  <a:cubicBezTo>
                    <a:pt x="1979169" y="499364"/>
                    <a:pt x="1979169" y="499283"/>
                    <a:pt x="1979169" y="498290"/>
                  </a:cubicBezTo>
                  <a:lnTo>
                    <a:pt x="1979169" y="490724"/>
                  </a:lnTo>
                  <a:cubicBezTo>
                    <a:pt x="1979175" y="490724"/>
                    <a:pt x="1979285" y="490724"/>
                    <a:pt x="1980941" y="490724"/>
                  </a:cubicBezTo>
                  <a:lnTo>
                    <a:pt x="1993355" y="490724"/>
                  </a:lnTo>
                  <a:cubicBezTo>
                    <a:pt x="1993355" y="490732"/>
                    <a:pt x="1993355" y="490811"/>
                    <a:pt x="1993355" y="491805"/>
                  </a:cubicBezTo>
                  <a:lnTo>
                    <a:pt x="1993355" y="499371"/>
                  </a:lnTo>
                  <a:cubicBezTo>
                    <a:pt x="1993365" y="499371"/>
                    <a:pt x="1993437" y="499371"/>
                    <a:pt x="1994115" y="499371"/>
                  </a:cubicBezTo>
                  <a:lnTo>
                    <a:pt x="1999435" y="499371"/>
                  </a:lnTo>
                  <a:lnTo>
                    <a:pt x="2009569" y="495047"/>
                  </a:lnTo>
                  <a:lnTo>
                    <a:pt x="2013621" y="498290"/>
                  </a:lnTo>
                  <a:lnTo>
                    <a:pt x="2013621" y="490724"/>
                  </a:lnTo>
                  <a:cubicBezTo>
                    <a:pt x="2013631" y="490724"/>
                    <a:pt x="2013767" y="490724"/>
                    <a:pt x="2015901" y="490724"/>
                  </a:cubicBezTo>
                  <a:lnTo>
                    <a:pt x="2031863" y="490724"/>
                  </a:lnTo>
                  <a:cubicBezTo>
                    <a:pt x="2031863" y="490732"/>
                    <a:pt x="2031863" y="490811"/>
                    <a:pt x="2031863" y="491805"/>
                  </a:cubicBezTo>
                  <a:lnTo>
                    <a:pt x="2031863" y="499371"/>
                  </a:lnTo>
                  <a:cubicBezTo>
                    <a:pt x="2031881" y="499371"/>
                    <a:pt x="2032617" y="499371"/>
                    <a:pt x="2062263" y="499371"/>
                  </a:cubicBezTo>
                  <a:cubicBezTo>
                    <a:pt x="2062263" y="499381"/>
                    <a:pt x="2062263" y="499490"/>
                    <a:pt x="2062263" y="500992"/>
                  </a:cubicBezTo>
                  <a:lnTo>
                    <a:pt x="2062263" y="512342"/>
                  </a:lnTo>
                  <a:cubicBezTo>
                    <a:pt x="2062279" y="512342"/>
                    <a:pt x="2062919" y="512342"/>
                    <a:pt x="2088609" y="512342"/>
                  </a:cubicBezTo>
                  <a:cubicBezTo>
                    <a:pt x="2088609" y="512358"/>
                    <a:pt x="2088609" y="513038"/>
                    <a:pt x="2088609" y="542606"/>
                  </a:cubicBezTo>
                  <a:cubicBezTo>
                    <a:pt x="2088619" y="542606"/>
                    <a:pt x="2088691" y="542606"/>
                    <a:pt x="2089369" y="542606"/>
                  </a:cubicBezTo>
                  <a:lnTo>
                    <a:pt x="2094689" y="542606"/>
                  </a:lnTo>
                  <a:cubicBezTo>
                    <a:pt x="2094689" y="542613"/>
                    <a:pt x="2094689" y="542699"/>
                    <a:pt x="2094689" y="543687"/>
                  </a:cubicBezTo>
                  <a:lnTo>
                    <a:pt x="2094689" y="551254"/>
                  </a:lnTo>
                  <a:cubicBezTo>
                    <a:pt x="2098743" y="551254"/>
                    <a:pt x="2098743" y="551254"/>
                    <a:pt x="2098743" y="581518"/>
                  </a:cubicBezTo>
                  <a:cubicBezTo>
                    <a:pt x="2098753" y="581518"/>
                    <a:pt x="2098827" y="581518"/>
                    <a:pt x="2099503" y="581518"/>
                  </a:cubicBezTo>
                  <a:lnTo>
                    <a:pt x="2104823" y="581518"/>
                  </a:lnTo>
                  <a:cubicBezTo>
                    <a:pt x="2104823" y="581527"/>
                    <a:pt x="2104823" y="581594"/>
                    <a:pt x="2104823" y="582329"/>
                  </a:cubicBezTo>
                  <a:lnTo>
                    <a:pt x="2104823" y="588004"/>
                  </a:lnTo>
                  <a:cubicBezTo>
                    <a:pt x="2104829" y="588004"/>
                    <a:pt x="2104907" y="588004"/>
                    <a:pt x="2105837" y="588004"/>
                  </a:cubicBezTo>
                  <a:lnTo>
                    <a:pt x="2112929" y="588004"/>
                  </a:lnTo>
                  <a:cubicBezTo>
                    <a:pt x="2112929" y="588021"/>
                    <a:pt x="2112929" y="588734"/>
                    <a:pt x="2112929" y="618269"/>
                  </a:cubicBezTo>
                  <a:cubicBezTo>
                    <a:pt x="2112937" y="618269"/>
                    <a:pt x="2113057" y="618269"/>
                    <a:pt x="2114957" y="618269"/>
                  </a:cubicBezTo>
                  <a:lnTo>
                    <a:pt x="2129143" y="618269"/>
                  </a:lnTo>
                  <a:cubicBezTo>
                    <a:pt x="2129143" y="618285"/>
                    <a:pt x="2129143" y="618865"/>
                    <a:pt x="2129143" y="642048"/>
                  </a:cubicBezTo>
                  <a:cubicBezTo>
                    <a:pt x="2131171" y="642048"/>
                    <a:pt x="2131171" y="642048"/>
                    <a:pt x="2131171" y="643669"/>
                  </a:cubicBezTo>
                  <a:lnTo>
                    <a:pt x="2131171" y="655019"/>
                  </a:lnTo>
                  <a:cubicBezTo>
                    <a:pt x="2131179" y="655019"/>
                    <a:pt x="2131249" y="655019"/>
                    <a:pt x="2131931" y="655019"/>
                  </a:cubicBezTo>
                  <a:lnTo>
                    <a:pt x="2137251" y="655019"/>
                  </a:lnTo>
                  <a:cubicBezTo>
                    <a:pt x="2137251" y="655033"/>
                    <a:pt x="2137251" y="655596"/>
                    <a:pt x="2137251" y="678798"/>
                  </a:cubicBezTo>
                  <a:cubicBezTo>
                    <a:pt x="2137259" y="678798"/>
                    <a:pt x="2137357" y="678798"/>
                    <a:pt x="2138517" y="678798"/>
                  </a:cubicBezTo>
                  <a:lnTo>
                    <a:pt x="2147383" y="678798"/>
                  </a:lnTo>
                  <a:cubicBezTo>
                    <a:pt x="2149411" y="680960"/>
                    <a:pt x="2149411" y="680960"/>
                    <a:pt x="2149411" y="682852"/>
                  </a:cubicBezTo>
                  <a:lnTo>
                    <a:pt x="2149411" y="696093"/>
                  </a:lnTo>
                  <a:cubicBezTo>
                    <a:pt x="2149415" y="696086"/>
                    <a:pt x="2149503" y="695979"/>
                    <a:pt x="2150931" y="694201"/>
                  </a:cubicBezTo>
                  <a:lnTo>
                    <a:pt x="2161571" y="680960"/>
                  </a:lnTo>
                  <a:cubicBezTo>
                    <a:pt x="2161585" y="680960"/>
                    <a:pt x="2162225" y="680960"/>
                    <a:pt x="2189945" y="680960"/>
                  </a:cubicBezTo>
                  <a:cubicBezTo>
                    <a:pt x="2189945" y="680985"/>
                    <a:pt x="2189945" y="682386"/>
                    <a:pt x="2189945" y="767431"/>
                  </a:cubicBezTo>
                  <a:cubicBezTo>
                    <a:pt x="2189953" y="767431"/>
                    <a:pt x="2190029" y="767431"/>
                    <a:pt x="2190705" y="767431"/>
                  </a:cubicBezTo>
                  <a:lnTo>
                    <a:pt x="2196025" y="767431"/>
                  </a:lnTo>
                  <a:cubicBezTo>
                    <a:pt x="2196029" y="767423"/>
                    <a:pt x="2196087" y="767323"/>
                    <a:pt x="2196785" y="766080"/>
                  </a:cubicBezTo>
                  <a:lnTo>
                    <a:pt x="2202105" y="756622"/>
                  </a:lnTo>
                  <a:cubicBezTo>
                    <a:pt x="2202105" y="756629"/>
                    <a:pt x="2202105" y="756728"/>
                    <a:pt x="2202105" y="758514"/>
                  </a:cubicBezTo>
                  <a:lnTo>
                    <a:pt x="2202105" y="771755"/>
                  </a:lnTo>
                  <a:cubicBezTo>
                    <a:pt x="2206157" y="771755"/>
                    <a:pt x="2206157" y="771755"/>
                    <a:pt x="2206157" y="726358"/>
                  </a:cubicBezTo>
                  <a:cubicBezTo>
                    <a:pt x="2206167" y="726358"/>
                    <a:pt x="2206237" y="726358"/>
                    <a:pt x="2206917" y="726358"/>
                  </a:cubicBezTo>
                  <a:lnTo>
                    <a:pt x="2212237" y="726358"/>
                  </a:lnTo>
                  <a:cubicBezTo>
                    <a:pt x="2212237" y="726343"/>
                    <a:pt x="2212237" y="725343"/>
                    <a:pt x="2212237" y="661504"/>
                  </a:cubicBezTo>
                  <a:cubicBezTo>
                    <a:pt x="2212245" y="661504"/>
                    <a:pt x="2212325" y="661504"/>
                    <a:pt x="2213251" y="661504"/>
                  </a:cubicBezTo>
                  <a:lnTo>
                    <a:pt x="2220345" y="661504"/>
                  </a:lnTo>
                  <a:cubicBezTo>
                    <a:pt x="2220351" y="661483"/>
                    <a:pt x="2220615" y="660543"/>
                    <a:pt x="2232505" y="618269"/>
                  </a:cubicBezTo>
                  <a:cubicBezTo>
                    <a:pt x="2232514" y="618269"/>
                    <a:pt x="2232611" y="618269"/>
                    <a:pt x="2233771" y="618269"/>
                  </a:cubicBezTo>
                  <a:lnTo>
                    <a:pt x="2242639" y="618269"/>
                  </a:lnTo>
                  <a:cubicBezTo>
                    <a:pt x="2242644" y="618292"/>
                    <a:pt x="2242869" y="619258"/>
                    <a:pt x="2252771" y="661504"/>
                  </a:cubicBezTo>
                  <a:cubicBezTo>
                    <a:pt x="2252777" y="661504"/>
                    <a:pt x="2252851" y="661504"/>
                    <a:pt x="2253785" y="661504"/>
                  </a:cubicBezTo>
                  <a:lnTo>
                    <a:pt x="2260879" y="661504"/>
                  </a:lnTo>
                  <a:cubicBezTo>
                    <a:pt x="2260879" y="661515"/>
                    <a:pt x="2260879" y="662182"/>
                    <a:pt x="2260879" y="700416"/>
                  </a:cubicBezTo>
                  <a:cubicBezTo>
                    <a:pt x="2260885" y="700416"/>
                    <a:pt x="2260985" y="700416"/>
                    <a:pt x="2262651" y="700416"/>
                  </a:cubicBezTo>
                  <a:lnTo>
                    <a:pt x="2275065" y="700416"/>
                  </a:lnTo>
                  <a:cubicBezTo>
                    <a:pt x="2275065" y="700424"/>
                    <a:pt x="2275065" y="700546"/>
                    <a:pt x="2275065" y="702578"/>
                  </a:cubicBezTo>
                  <a:lnTo>
                    <a:pt x="2275065" y="717710"/>
                  </a:lnTo>
                  <a:cubicBezTo>
                    <a:pt x="2279119" y="717710"/>
                    <a:pt x="2279119" y="717710"/>
                    <a:pt x="2279119" y="715549"/>
                  </a:cubicBezTo>
                  <a:lnTo>
                    <a:pt x="2279119" y="700416"/>
                  </a:lnTo>
                  <a:cubicBezTo>
                    <a:pt x="2279129" y="700416"/>
                    <a:pt x="2279241" y="700416"/>
                    <a:pt x="2280639" y="700416"/>
                  </a:cubicBezTo>
                  <a:lnTo>
                    <a:pt x="2291279" y="700416"/>
                  </a:lnTo>
                  <a:cubicBezTo>
                    <a:pt x="2291279" y="700426"/>
                    <a:pt x="2291279" y="700543"/>
                    <a:pt x="2291279" y="702037"/>
                  </a:cubicBezTo>
                  <a:lnTo>
                    <a:pt x="2291279" y="713387"/>
                  </a:lnTo>
                  <a:cubicBezTo>
                    <a:pt x="2291295" y="713387"/>
                    <a:pt x="2292003" y="713387"/>
                    <a:pt x="2321680" y="713387"/>
                  </a:cubicBezTo>
                  <a:cubicBezTo>
                    <a:pt x="2321680" y="713370"/>
                    <a:pt x="2321680" y="712599"/>
                    <a:pt x="2321680" y="676637"/>
                  </a:cubicBezTo>
                  <a:cubicBezTo>
                    <a:pt x="2321687" y="676637"/>
                    <a:pt x="2321781" y="676637"/>
                    <a:pt x="2322945" y="676637"/>
                  </a:cubicBezTo>
                  <a:lnTo>
                    <a:pt x="2331813" y="676637"/>
                  </a:lnTo>
                  <a:cubicBezTo>
                    <a:pt x="2331813" y="676648"/>
                    <a:pt x="2331813" y="677142"/>
                    <a:pt x="2331813" y="698254"/>
                  </a:cubicBezTo>
                  <a:cubicBezTo>
                    <a:pt x="2333840" y="698254"/>
                    <a:pt x="2333840" y="698254"/>
                    <a:pt x="2333840" y="665828"/>
                  </a:cubicBezTo>
                  <a:cubicBezTo>
                    <a:pt x="2333853" y="665828"/>
                    <a:pt x="2334395" y="665828"/>
                    <a:pt x="2356133" y="665828"/>
                  </a:cubicBezTo>
                  <a:cubicBezTo>
                    <a:pt x="2356133" y="665818"/>
                    <a:pt x="2356133" y="665698"/>
                    <a:pt x="2356133" y="664206"/>
                  </a:cubicBezTo>
                  <a:lnTo>
                    <a:pt x="2356133" y="652857"/>
                  </a:lnTo>
                  <a:cubicBezTo>
                    <a:pt x="2356141" y="652857"/>
                    <a:pt x="2356215" y="652857"/>
                    <a:pt x="2356893" y="652857"/>
                  </a:cubicBezTo>
                  <a:lnTo>
                    <a:pt x="2362213" y="652857"/>
                  </a:lnTo>
                  <a:cubicBezTo>
                    <a:pt x="2362213" y="652851"/>
                    <a:pt x="2362213" y="652738"/>
                    <a:pt x="2362213" y="650966"/>
                  </a:cubicBezTo>
                  <a:lnTo>
                    <a:pt x="2362213" y="637725"/>
                  </a:lnTo>
                  <a:lnTo>
                    <a:pt x="2366267" y="644210"/>
                  </a:lnTo>
                  <a:cubicBezTo>
                    <a:pt x="2366275" y="644210"/>
                    <a:pt x="2366403" y="644210"/>
                    <a:pt x="2368547" y="644210"/>
                  </a:cubicBezTo>
                  <a:lnTo>
                    <a:pt x="2384507" y="644210"/>
                  </a:lnTo>
                  <a:cubicBezTo>
                    <a:pt x="2384507" y="644202"/>
                    <a:pt x="2384507" y="644134"/>
                    <a:pt x="2384507" y="643399"/>
                  </a:cubicBezTo>
                  <a:lnTo>
                    <a:pt x="2384507" y="637725"/>
                  </a:lnTo>
                  <a:cubicBezTo>
                    <a:pt x="2384516" y="637725"/>
                    <a:pt x="2384590" y="637725"/>
                    <a:pt x="2385267" y="637725"/>
                  </a:cubicBezTo>
                  <a:lnTo>
                    <a:pt x="2390587" y="637725"/>
                  </a:lnTo>
                  <a:cubicBezTo>
                    <a:pt x="2390587" y="637734"/>
                    <a:pt x="2390587" y="637834"/>
                    <a:pt x="2390587" y="639076"/>
                  </a:cubicBezTo>
                  <a:lnTo>
                    <a:pt x="2390587" y="648534"/>
                  </a:lnTo>
                  <a:cubicBezTo>
                    <a:pt x="2390601" y="648534"/>
                    <a:pt x="2391335" y="648534"/>
                    <a:pt x="2429093" y="648534"/>
                  </a:cubicBezTo>
                  <a:cubicBezTo>
                    <a:pt x="2429093" y="648552"/>
                    <a:pt x="2429093" y="650062"/>
                    <a:pt x="2429093" y="786887"/>
                  </a:cubicBezTo>
                  <a:cubicBezTo>
                    <a:pt x="2429104" y="786887"/>
                    <a:pt x="2429219" y="786887"/>
                    <a:pt x="2430613" y="786887"/>
                  </a:cubicBezTo>
                  <a:lnTo>
                    <a:pt x="2441254" y="786887"/>
                  </a:lnTo>
                  <a:cubicBezTo>
                    <a:pt x="2441254" y="782564"/>
                    <a:pt x="2441254" y="778240"/>
                    <a:pt x="2441254" y="773917"/>
                  </a:cubicBezTo>
                  <a:cubicBezTo>
                    <a:pt x="2443281" y="773917"/>
                    <a:pt x="2443281" y="773917"/>
                    <a:pt x="2445307" y="773917"/>
                  </a:cubicBezTo>
                  <a:cubicBezTo>
                    <a:pt x="2445307" y="778240"/>
                    <a:pt x="2445307" y="782564"/>
                    <a:pt x="2445307" y="786887"/>
                  </a:cubicBezTo>
                  <a:cubicBezTo>
                    <a:pt x="2455441" y="786887"/>
                    <a:pt x="2465575" y="786887"/>
                    <a:pt x="2475707" y="786887"/>
                  </a:cubicBezTo>
                  <a:cubicBezTo>
                    <a:pt x="2475707" y="776078"/>
                    <a:pt x="2475707" y="767431"/>
                    <a:pt x="2475707" y="756622"/>
                  </a:cubicBezTo>
                  <a:cubicBezTo>
                    <a:pt x="2479762" y="756622"/>
                    <a:pt x="2483815" y="756622"/>
                    <a:pt x="2487867" y="756622"/>
                  </a:cubicBezTo>
                  <a:lnTo>
                    <a:pt x="2500027" y="754461"/>
                  </a:lnTo>
                  <a:cubicBezTo>
                    <a:pt x="2502055" y="754461"/>
                    <a:pt x="2502055" y="756622"/>
                    <a:pt x="2504082" y="756622"/>
                  </a:cubicBezTo>
                  <a:lnTo>
                    <a:pt x="2514215" y="756622"/>
                  </a:lnTo>
                  <a:cubicBezTo>
                    <a:pt x="2514215" y="767431"/>
                    <a:pt x="2514215" y="778240"/>
                    <a:pt x="2514215" y="786887"/>
                  </a:cubicBezTo>
                  <a:cubicBezTo>
                    <a:pt x="2516242" y="786887"/>
                    <a:pt x="2518269" y="786887"/>
                    <a:pt x="2522321" y="786887"/>
                  </a:cubicBezTo>
                  <a:cubicBezTo>
                    <a:pt x="2522321" y="793373"/>
                    <a:pt x="2522321" y="799858"/>
                    <a:pt x="2522321" y="804182"/>
                  </a:cubicBezTo>
                  <a:lnTo>
                    <a:pt x="2531658" y="805087"/>
                  </a:lnTo>
                  <a:lnTo>
                    <a:pt x="2544615" y="805087"/>
                  </a:lnTo>
                  <a:cubicBezTo>
                    <a:pt x="2544615" y="799278"/>
                    <a:pt x="2544615" y="795106"/>
                    <a:pt x="2544615" y="789049"/>
                  </a:cubicBezTo>
                  <a:lnTo>
                    <a:pt x="2612571" y="789049"/>
                  </a:lnTo>
                  <a:lnTo>
                    <a:pt x="2612571" y="703796"/>
                  </a:lnTo>
                  <a:lnTo>
                    <a:pt x="2684579" y="703796"/>
                  </a:lnTo>
                  <a:lnTo>
                    <a:pt x="2684579" y="782564"/>
                  </a:lnTo>
                  <a:cubicBezTo>
                    <a:pt x="2685215" y="782564"/>
                    <a:pt x="2685849" y="782564"/>
                    <a:pt x="2686483" y="782564"/>
                  </a:cubicBezTo>
                  <a:lnTo>
                    <a:pt x="2687725" y="805087"/>
                  </a:lnTo>
                  <a:lnTo>
                    <a:pt x="2697401" y="805087"/>
                  </a:lnTo>
                  <a:cubicBezTo>
                    <a:pt x="2697937" y="797873"/>
                    <a:pt x="2698643" y="790219"/>
                    <a:pt x="2698643" y="782564"/>
                  </a:cubicBezTo>
                  <a:cubicBezTo>
                    <a:pt x="2700671" y="782564"/>
                    <a:pt x="2702697" y="782564"/>
                    <a:pt x="2704723" y="782564"/>
                  </a:cubicBezTo>
                  <a:lnTo>
                    <a:pt x="2705965" y="805087"/>
                  </a:lnTo>
                  <a:lnTo>
                    <a:pt x="2756588" y="805087"/>
                  </a:lnTo>
                  <a:lnTo>
                    <a:pt x="2756588" y="642059"/>
                  </a:lnTo>
                  <a:lnTo>
                    <a:pt x="2953915" y="642059"/>
                  </a:lnTo>
                  <a:lnTo>
                    <a:pt x="2953915" y="805087"/>
                  </a:lnTo>
                  <a:lnTo>
                    <a:pt x="2972611" y="805087"/>
                  </a:lnTo>
                  <a:lnTo>
                    <a:pt x="2972611" y="722394"/>
                  </a:lnTo>
                  <a:lnTo>
                    <a:pt x="3067731" y="722394"/>
                  </a:lnTo>
                  <a:cubicBezTo>
                    <a:pt x="3071806" y="616373"/>
                    <a:pt x="3075185" y="510899"/>
                    <a:pt x="3079662" y="404253"/>
                  </a:cubicBezTo>
                  <a:cubicBezTo>
                    <a:pt x="3069529" y="404253"/>
                    <a:pt x="3045209" y="391282"/>
                    <a:pt x="3067502" y="382635"/>
                  </a:cubicBezTo>
                  <a:cubicBezTo>
                    <a:pt x="3065474" y="380473"/>
                    <a:pt x="3063449" y="378311"/>
                    <a:pt x="3061422" y="378311"/>
                  </a:cubicBezTo>
                  <a:cubicBezTo>
                    <a:pt x="3061422" y="365341"/>
                    <a:pt x="3059394" y="363179"/>
                    <a:pt x="3069529" y="354532"/>
                  </a:cubicBezTo>
                  <a:cubicBezTo>
                    <a:pt x="3069529" y="350208"/>
                    <a:pt x="3069529" y="343723"/>
                    <a:pt x="3069529" y="337238"/>
                  </a:cubicBezTo>
                  <a:cubicBezTo>
                    <a:pt x="3073582" y="337238"/>
                    <a:pt x="3077635" y="337238"/>
                    <a:pt x="3083715" y="337238"/>
                  </a:cubicBezTo>
                  <a:cubicBezTo>
                    <a:pt x="3083715" y="328590"/>
                    <a:pt x="3083715" y="322105"/>
                    <a:pt x="3083715" y="315620"/>
                  </a:cubicBezTo>
                  <a:cubicBezTo>
                    <a:pt x="3083715" y="313458"/>
                    <a:pt x="3085742" y="313458"/>
                    <a:pt x="3085742" y="311296"/>
                  </a:cubicBezTo>
                  <a:cubicBezTo>
                    <a:pt x="3085742" y="285355"/>
                    <a:pt x="3085742" y="259414"/>
                    <a:pt x="3085742" y="233472"/>
                  </a:cubicBezTo>
                  <a:cubicBezTo>
                    <a:pt x="3085742" y="231310"/>
                    <a:pt x="3083715" y="229149"/>
                    <a:pt x="3083715" y="226987"/>
                  </a:cubicBezTo>
                  <a:cubicBezTo>
                    <a:pt x="3085742" y="224825"/>
                    <a:pt x="3087769" y="222663"/>
                    <a:pt x="3089795" y="220501"/>
                  </a:cubicBezTo>
                  <a:cubicBezTo>
                    <a:pt x="3089795" y="201045"/>
                    <a:pt x="3089795" y="181589"/>
                    <a:pt x="3089795" y="162133"/>
                  </a:cubicBezTo>
                  <a:cubicBezTo>
                    <a:pt x="3089795" y="159972"/>
                    <a:pt x="3089795" y="159972"/>
                    <a:pt x="3091822" y="157810"/>
                  </a:cubicBezTo>
                  <a:cubicBezTo>
                    <a:pt x="3091822" y="140516"/>
                    <a:pt x="3091822" y="121060"/>
                    <a:pt x="3091822" y="101604"/>
                  </a:cubicBezTo>
                  <a:cubicBezTo>
                    <a:pt x="3093849" y="92957"/>
                    <a:pt x="3093849" y="88633"/>
                    <a:pt x="3093849" y="82148"/>
                  </a:cubicBezTo>
                  <a:cubicBezTo>
                    <a:pt x="3097902" y="88633"/>
                    <a:pt x="3097902" y="92957"/>
                    <a:pt x="3097902" y="99442"/>
                  </a:cubicBezTo>
                  <a:cubicBezTo>
                    <a:pt x="3099929" y="121060"/>
                    <a:pt x="3099929" y="140516"/>
                    <a:pt x="3099929" y="157810"/>
                  </a:cubicBezTo>
                  <a:cubicBezTo>
                    <a:pt x="3101955" y="181589"/>
                    <a:pt x="3101955" y="201045"/>
                    <a:pt x="3101955" y="220501"/>
                  </a:cubicBezTo>
                  <a:cubicBezTo>
                    <a:pt x="3103982" y="222663"/>
                    <a:pt x="3106009" y="224825"/>
                    <a:pt x="3108035" y="226987"/>
                  </a:cubicBezTo>
                  <a:cubicBezTo>
                    <a:pt x="3108035" y="229149"/>
                    <a:pt x="3106009" y="231310"/>
                    <a:pt x="3106009" y="233472"/>
                  </a:cubicBezTo>
                  <a:cubicBezTo>
                    <a:pt x="3106009" y="259414"/>
                    <a:pt x="3106009" y="285355"/>
                    <a:pt x="3106009" y="311296"/>
                  </a:cubicBezTo>
                  <a:cubicBezTo>
                    <a:pt x="3106009" y="313458"/>
                    <a:pt x="3108035" y="313458"/>
                    <a:pt x="3108035" y="315620"/>
                  </a:cubicBezTo>
                  <a:cubicBezTo>
                    <a:pt x="3108035" y="322105"/>
                    <a:pt x="3108035" y="328590"/>
                    <a:pt x="3108035" y="337238"/>
                  </a:cubicBezTo>
                  <a:cubicBezTo>
                    <a:pt x="3112089" y="337238"/>
                    <a:pt x="3118169" y="337238"/>
                    <a:pt x="3122222" y="337238"/>
                  </a:cubicBezTo>
                  <a:cubicBezTo>
                    <a:pt x="3122222" y="343723"/>
                    <a:pt x="3122222" y="350208"/>
                    <a:pt x="3122222" y="354532"/>
                  </a:cubicBezTo>
                  <a:cubicBezTo>
                    <a:pt x="3130330" y="363179"/>
                    <a:pt x="3130330" y="363179"/>
                    <a:pt x="3130330" y="378311"/>
                  </a:cubicBezTo>
                  <a:cubicBezTo>
                    <a:pt x="3128302" y="378311"/>
                    <a:pt x="3126275" y="380473"/>
                    <a:pt x="3124250" y="382635"/>
                  </a:cubicBezTo>
                  <a:cubicBezTo>
                    <a:pt x="3144515" y="393444"/>
                    <a:pt x="3120195" y="402091"/>
                    <a:pt x="3112089" y="404253"/>
                  </a:cubicBezTo>
                  <a:cubicBezTo>
                    <a:pt x="3114115" y="488562"/>
                    <a:pt x="3118169" y="572871"/>
                    <a:pt x="3120195" y="657181"/>
                  </a:cubicBezTo>
                  <a:cubicBezTo>
                    <a:pt x="3142490" y="657181"/>
                    <a:pt x="3164782" y="657181"/>
                    <a:pt x="3185050" y="657181"/>
                  </a:cubicBezTo>
                  <a:cubicBezTo>
                    <a:pt x="3185050" y="683122"/>
                    <a:pt x="3185050" y="709063"/>
                    <a:pt x="3185050" y="732843"/>
                  </a:cubicBezTo>
                  <a:cubicBezTo>
                    <a:pt x="3189103" y="732843"/>
                    <a:pt x="3191130" y="732843"/>
                    <a:pt x="3193157" y="732843"/>
                  </a:cubicBezTo>
                  <a:cubicBezTo>
                    <a:pt x="3193157" y="730681"/>
                    <a:pt x="3195183" y="728519"/>
                    <a:pt x="3195183" y="726358"/>
                  </a:cubicBezTo>
                  <a:cubicBezTo>
                    <a:pt x="3197210" y="726358"/>
                    <a:pt x="3199237" y="726358"/>
                    <a:pt x="3201263" y="726358"/>
                  </a:cubicBezTo>
                  <a:cubicBezTo>
                    <a:pt x="3201263" y="728519"/>
                    <a:pt x="3201263" y="730681"/>
                    <a:pt x="3203291" y="735005"/>
                  </a:cubicBezTo>
                  <a:cubicBezTo>
                    <a:pt x="3207343" y="735005"/>
                    <a:pt x="3211397" y="735005"/>
                    <a:pt x="3215451" y="735005"/>
                  </a:cubicBezTo>
                  <a:cubicBezTo>
                    <a:pt x="3215451" y="732843"/>
                    <a:pt x="3215451" y="730681"/>
                    <a:pt x="3215451" y="728519"/>
                  </a:cubicBezTo>
                  <a:cubicBezTo>
                    <a:pt x="3223557" y="728519"/>
                    <a:pt x="3229636" y="728519"/>
                    <a:pt x="3237744" y="728519"/>
                  </a:cubicBezTo>
                  <a:cubicBezTo>
                    <a:pt x="3237744" y="730681"/>
                    <a:pt x="3237744" y="732843"/>
                    <a:pt x="3237744" y="735005"/>
                  </a:cubicBezTo>
                  <a:cubicBezTo>
                    <a:pt x="3243823" y="735005"/>
                    <a:pt x="3251931" y="735005"/>
                    <a:pt x="3258011" y="735005"/>
                  </a:cubicBezTo>
                  <a:cubicBezTo>
                    <a:pt x="3258011" y="750137"/>
                    <a:pt x="3258011" y="765270"/>
                    <a:pt x="3258011" y="780402"/>
                  </a:cubicBezTo>
                  <a:cubicBezTo>
                    <a:pt x="3262065" y="780402"/>
                    <a:pt x="3268145" y="780402"/>
                    <a:pt x="3272198" y="780402"/>
                  </a:cubicBezTo>
                  <a:cubicBezTo>
                    <a:pt x="3272198" y="776078"/>
                    <a:pt x="3272198" y="771755"/>
                    <a:pt x="3272198" y="767431"/>
                  </a:cubicBezTo>
                  <a:cubicBezTo>
                    <a:pt x="3278278" y="767431"/>
                    <a:pt x="3284358" y="767431"/>
                    <a:pt x="3288412" y="767431"/>
                  </a:cubicBezTo>
                  <a:cubicBezTo>
                    <a:pt x="3288412" y="706902"/>
                    <a:pt x="3288412" y="648534"/>
                    <a:pt x="3288412" y="588004"/>
                  </a:cubicBezTo>
                  <a:cubicBezTo>
                    <a:pt x="3290438" y="585842"/>
                    <a:pt x="3292465" y="583680"/>
                    <a:pt x="3294492" y="581518"/>
                  </a:cubicBezTo>
                  <a:cubicBezTo>
                    <a:pt x="3318811" y="581518"/>
                    <a:pt x="3343131" y="581518"/>
                    <a:pt x="3367453" y="581518"/>
                  </a:cubicBezTo>
                  <a:lnTo>
                    <a:pt x="3367453" y="590166"/>
                  </a:lnTo>
                  <a:lnTo>
                    <a:pt x="3377586" y="590166"/>
                  </a:lnTo>
                  <a:cubicBezTo>
                    <a:pt x="3377586" y="629078"/>
                    <a:pt x="3377586" y="667990"/>
                    <a:pt x="3377586" y="704740"/>
                  </a:cubicBezTo>
                  <a:cubicBezTo>
                    <a:pt x="3385693" y="704740"/>
                    <a:pt x="3391773" y="704740"/>
                    <a:pt x="3399879" y="704740"/>
                  </a:cubicBezTo>
                  <a:cubicBezTo>
                    <a:pt x="3399879" y="683122"/>
                    <a:pt x="3399879" y="661504"/>
                    <a:pt x="3399879" y="637725"/>
                  </a:cubicBezTo>
                  <a:cubicBezTo>
                    <a:pt x="3407986" y="637725"/>
                    <a:pt x="3418119" y="637725"/>
                    <a:pt x="3426227" y="637725"/>
                  </a:cubicBezTo>
                  <a:cubicBezTo>
                    <a:pt x="3428253" y="637725"/>
                    <a:pt x="3428253" y="635563"/>
                    <a:pt x="3430279" y="633401"/>
                  </a:cubicBezTo>
                  <a:lnTo>
                    <a:pt x="3438387" y="633401"/>
                  </a:lnTo>
                  <a:cubicBezTo>
                    <a:pt x="3440413" y="635563"/>
                    <a:pt x="3440413" y="637725"/>
                    <a:pt x="3442439" y="637725"/>
                  </a:cubicBezTo>
                  <a:cubicBezTo>
                    <a:pt x="3448519" y="637725"/>
                    <a:pt x="3456627" y="637725"/>
                    <a:pt x="3464734" y="637725"/>
                  </a:cubicBezTo>
                  <a:cubicBezTo>
                    <a:pt x="3464734" y="598813"/>
                    <a:pt x="3464734" y="559901"/>
                    <a:pt x="3464734" y="520989"/>
                  </a:cubicBezTo>
                  <a:cubicBezTo>
                    <a:pt x="3464747" y="520986"/>
                    <a:pt x="3465614" y="520822"/>
                    <a:pt x="3521481" y="510180"/>
                  </a:cubicBezTo>
                  <a:cubicBezTo>
                    <a:pt x="3521481" y="510187"/>
                    <a:pt x="3521481" y="510261"/>
                    <a:pt x="3521481" y="511261"/>
                  </a:cubicBezTo>
                  <a:lnTo>
                    <a:pt x="3521481" y="518827"/>
                  </a:lnTo>
                  <a:cubicBezTo>
                    <a:pt x="3521498" y="518827"/>
                    <a:pt x="3522142" y="518827"/>
                    <a:pt x="3547828" y="518827"/>
                  </a:cubicBezTo>
                  <a:cubicBezTo>
                    <a:pt x="3547828" y="518849"/>
                    <a:pt x="3547828" y="521220"/>
                    <a:pt x="3547828" y="773917"/>
                  </a:cubicBezTo>
                  <a:cubicBezTo>
                    <a:pt x="3553907" y="773917"/>
                    <a:pt x="3562015" y="773917"/>
                    <a:pt x="3570122" y="773917"/>
                  </a:cubicBezTo>
                  <a:cubicBezTo>
                    <a:pt x="3570122" y="771755"/>
                    <a:pt x="3570122" y="771755"/>
                    <a:pt x="3570122" y="769593"/>
                  </a:cubicBezTo>
                  <a:cubicBezTo>
                    <a:pt x="3574174" y="769593"/>
                    <a:pt x="3578227" y="769593"/>
                    <a:pt x="3582282" y="769593"/>
                  </a:cubicBezTo>
                  <a:cubicBezTo>
                    <a:pt x="3582282" y="771755"/>
                    <a:pt x="3582282" y="771755"/>
                    <a:pt x="3582282" y="773917"/>
                  </a:cubicBezTo>
                  <a:cubicBezTo>
                    <a:pt x="3590389" y="773917"/>
                    <a:pt x="3598494" y="773917"/>
                    <a:pt x="3606602" y="773917"/>
                  </a:cubicBezTo>
                  <a:cubicBezTo>
                    <a:pt x="3606602" y="769593"/>
                    <a:pt x="3606602" y="765270"/>
                    <a:pt x="3606602" y="760946"/>
                  </a:cubicBezTo>
                  <a:cubicBezTo>
                    <a:pt x="3616735" y="760946"/>
                    <a:pt x="3626870" y="760946"/>
                    <a:pt x="3634975" y="760946"/>
                  </a:cubicBezTo>
                  <a:cubicBezTo>
                    <a:pt x="3639029" y="756622"/>
                    <a:pt x="3643083" y="756622"/>
                    <a:pt x="3647135" y="756622"/>
                  </a:cubicBezTo>
                  <a:cubicBezTo>
                    <a:pt x="3653215" y="760946"/>
                    <a:pt x="3661323" y="760946"/>
                    <a:pt x="3667403" y="760946"/>
                  </a:cubicBezTo>
                  <a:cubicBezTo>
                    <a:pt x="3667403" y="754461"/>
                    <a:pt x="3667403" y="750137"/>
                    <a:pt x="3667403" y="743652"/>
                  </a:cubicBezTo>
                  <a:lnTo>
                    <a:pt x="3675510" y="743652"/>
                  </a:lnTo>
                  <a:cubicBezTo>
                    <a:pt x="3675510" y="739328"/>
                    <a:pt x="3675510" y="735005"/>
                    <a:pt x="3675510" y="730681"/>
                  </a:cubicBezTo>
                  <a:cubicBezTo>
                    <a:pt x="3693750" y="730681"/>
                    <a:pt x="3714017" y="730681"/>
                    <a:pt x="3732257" y="730681"/>
                  </a:cubicBezTo>
                  <a:cubicBezTo>
                    <a:pt x="3732257" y="719872"/>
                    <a:pt x="3732257" y="711225"/>
                    <a:pt x="3732257" y="700416"/>
                  </a:cubicBezTo>
                  <a:cubicBezTo>
                    <a:pt x="3738337" y="700416"/>
                    <a:pt x="3744417" y="700416"/>
                    <a:pt x="3750497" y="700416"/>
                  </a:cubicBezTo>
                  <a:cubicBezTo>
                    <a:pt x="3750497" y="698254"/>
                    <a:pt x="3750497" y="696093"/>
                    <a:pt x="3750497" y="693931"/>
                  </a:cubicBezTo>
                  <a:cubicBezTo>
                    <a:pt x="3754550" y="693931"/>
                    <a:pt x="3758603" y="693931"/>
                    <a:pt x="3762657" y="693931"/>
                  </a:cubicBezTo>
                  <a:cubicBezTo>
                    <a:pt x="3762657" y="696093"/>
                    <a:pt x="3762657" y="698254"/>
                    <a:pt x="3762657" y="700416"/>
                  </a:cubicBezTo>
                  <a:cubicBezTo>
                    <a:pt x="3768737" y="700416"/>
                    <a:pt x="3772790" y="700416"/>
                    <a:pt x="3778870" y="700416"/>
                  </a:cubicBezTo>
                  <a:cubicBezTo>
                    <a:pt x="3778870" y="715549"/>
                    <a:pt x="3778870" y="732843"/>
                    <a:pt x="3778870" y="750137"/>
                  </a:cubicBezTo>
                  <a:lnTo>
                    <a:pt x="3789470" y="750137"/>
                  </a:lnTo>
                  <a:lnTo>
                    <a:pt x="3789470" y="586174"/>
                  </a:lnTo>
                  <a:lnTo>
                    <a:pt x="3791390" y="586174"/>
                  </a:lnTo>
                  <a:lnTo>
                    <a:pt x="3791390" y="723865"/>
                  </a:lnTo>
                  <a:lnTo>
                    <a:pt x="3791390" y="750137"/>
                  </a:lnTo>
                  <a:lnTo>
                    <a:pt x="3806350" y="750137"/>
                  </a:lnTo>
                  <a:lnTo>
                    <a:pt x="3806350" y="742023"/>
                  </a:lnTo>
                  <a:lnTo>
                    <a:pt x="3811298" y="742023"/>
                  </a:lnTo>
                  <a:lnTo>
                    <a:pt x="3811298" y="724196"/>
                  </a:lnTo>
                  <a:cubicBezTo>
                    <a:pt x="3823458" y="724196"/>
                    <a:pt x="3837645" y="724196"/>
                    <a:pt x="3849805" y="724196"/>
                  </a:cubicBezTo>
                  <a:cubicBezTo>
                    <a:pt x="3849805" y="713387"/>
                    <a:pt x="3849805" y="704740"/>
                    <a:pt x="3849805" y="693931"/>
                  </a:cubicBezTo>
                  <a:lnTo>
                    <a:pt x="3888823" y="693931"/>
                  </a:lnTo>
                  <a:lnTo>
                    <a:pt x="3888823" y="690579"/>
                  </a:lnTo>
                  <a:cubicBezTo>
                    <a:pt x="3888823" y="690579"/>
                    <a:pt x="3888823" y="690579"/>
                    <a:pt x="3887708" y="690579"/>
                  </a:cubicBezTo>
                  <a:lnTo>
                    <a:pt x="3879906" y="690579"/>
                  </a:lnTo>
                  <a:cubicBezTo>
                    <a:pt x="3879906" y="690579"/>
                    <a:pt x="3879906" y="690579"/>
                    <a:pt x="3879906" y="689443"/>
                  </a:cubicBezTo>
                  <a:lnTo>
                    <a:pt x="3879906" y="681500"/>
                  </a:lnTo>
                  <a:cubicBezTo>
                    <a:pt x="3879906" y="681500"/>
                    <a:pt x="3879906" y="681500"/>
                    <a:pt x="3881022" y="681500"/>
                  </a:cubicBezTo>
                  <a:lnTo>
                    <a:pt x="3888823" y="681500"/>
                  </a:lnTo>
                  <a:cubicBezTo>
                    <a:pt x="3888823" y="681500"/>
                    <a:pt x="3888823" y="681500"/>
                    <a:pt x="3888823" y="679986"/>
                  </a:cubicBezTo>
                  <a:lnTo>
                    <a:pt x="3888823" y="669395"/>
                  </a:lnTo>
                  <a:cubicBezTo>
                    <a:pt x="3888823" y="669395"/>
                    <a:pt x="3888823" y="669395"/>
                    <a:pt x="3887708" y="669395"/>
                  </a:cubicBezTo>
                  <a:lnTo>
                    <a:pt x="3879906" y="669395"/>
                  </a:lnTo>
                  <a:cubicBezTo>
                    <a:pt x="3879906" y="669395"/>
                    <a:pt x="3879906" y="669395"/>
                    <a:pt x="3879906" y="667882"/>
                  </a:cubicBezTo>
                  <a:lnTo>
                    <a:pt x="3879906" y="657290"/>
                  </a:lnTo>
                  <a:cubicBezTo>
                    <a:pt x="3879906" y="657290"/>
                    <a:pt x="3879906" y="657290"/>
                    <a:pt x="3881022" y="657290"/>
                  </a:cubicBezTo>
                  <a:lnTo>
                    <a:pt x="3888823" y="657290"/>
                  </a:lnTo>
                  <a:cubicBezTo>
                    <a:pt x="3888823" y="657290"/>
                    <a:pt x="3888823" y="657290"/>
                    <a:pt x="3888823" y="656156"/>
                  </a:cubicBezTo>
                  <a:lnTo>
                    <a:pt x="3888823" y="648212"/>
                  </a:lnTo>
                  <a:cubicBezTo>
                    <a:pt x="3888823" y="648212"/>
                    <a:pt x="3888823" y="648212"/>
                    <a:pt x="3887708" y="648212"/>
                  </a:cubicBezTo>
                  <a:lnTo>
                    <a:pt x="3879906" y="648212"/>
                  </a:lnTo>
                  <a:cubicBezTo>
                    <a:pt x="3879906" y="648212"/>
                    <a:pt x="3879906" y="648212"/>
                    <a:pt x="3879906" y="646698"/>
                  </a:cubicBezTo>
                  <a:lnTo>
                    <a:pt x="3879906" y="636107"/>
                  </a:lnTo>
                  <a:cubicBezTo>
                    <a:pt x="3879906" y="636107"/>
                    <a:pt x="3879906" y="636107"/>
                    <a:pt x="3881022" y="636107"/>
                  </a:cubicBezTo>
                  <a:lnTo>
                    <a:pt x="3888823" y="636107"/>
                  </a:lnTo>
                  <a:cubicBezTo>
                    <a:pt x="3888823" y="636107"/>
                    <a:pt x="3888823" y="636107"/>
                    <a:pt x="3888823" y="634594"/>
                  </a:cubicBezTo>
                  <a:lnTo>
                    <a:pt x="3888823" y="624002"/>
                  </a:lnTo>
                  <a:cubicBezTo>
                    <a:pt x="3888823" y="624002"/>
                    <a:pt x="3888823" y="624002"/>
                    <a:pt x="3887708" y="624002"/>
                  </a:cubicBezTo>
                  <a:lnTo>
                    <a:pt x="3879906" y="624002"/>
                  </a:lnTo>
                  <a:cubicBezTo>
                    <a:pt x="3879906" y="624002"/>
                    <a:pt x="3879906" y="624002"/>
                    <a:pt x="3879906" y="622489"/>
                  </a:cubicBezTo>
                  <a:lnTo>
                    <a:pt x="3879906" y="611898"/>
                  </a:lnTo>
                  <a:cubicBezTo>
                    <a:pt x="3879906" y="611898"/>
                    <a:pt x="3879906" y="611898"/>
                    <a:pt x="3881022" y="611898"/>
                  </a:cubicBezTo>
                  <a:lnTo>
                    <a:pt x="3888823" y="611898"/>
                  </a:lnTo>
                  <a:cubicBezTo>
                    <a:pt x="3888823" y="611898"/>
                    <a:pt x="3888823" y="611898"/>
                    <a:pt x="3888823" y="610763"/>
                  </a:cubicBezTo>
                  <a:lnTo>
                    <a:pt x="3888823" y="602819"/>
                  </a:lnTo>
                  <a:cubicBezTo>
                    <a:pt x="3888823" y="602819"/>
                    <a:pt x="3888823" y="602819"/>
                    <a:pt x="3887708" y="602819"/>
                  </a:cubicBezTo>
                  <a:lnTo>
                    <a:pt x="3879906" y="602819"/>
                  </a:lnTo>
                  <a:cubicBezTo>
                    <a:pt x="3879906" y="602819"/>
                    <a:pt x="3879906" y="602819"/>
                    <a:pt x="3879906" y="601307"/>
                  </a:cubicBezTo>
                  <a:lnTo>
                    <a:pt x="3879906" y="590714"/>
                  </a:lnTo>
                  <a:cubicBezTo>
                    <a:pt x="3879906" y="590714"/>
                    <a:pt x="3879906" y="590714"/>
                    <a:pt x="3881022" y="590714"/>
                  </a:cubicBezTo>
                  <a:lnTo>
                    <a:pt x="3888823" y="590714"/>
                  </a:lnTo>
                  <a:cubicBezTo>
                    <a:pt x="3888823" y="590714"/>
                    <a:pt x="3888823" y="590714"/>
                    <a:pt x="3888823" y="589202"/>
                  </a:cubicBezTo>
                  <a:lnTo>
                    <a:pt x="3888823" y="578610"/>
                  </a:lnTo>
                  <a:cubicBezTo>
                    <a:pt x="3888823" y="578610"/>
                    <a:pt x="3888823" y="578610"/>
                    <a:pt x="3887708" y="578610"/>
                  </a:cubicBezTo>
                  <a:lnTo>
                    <a:pt x="3879906" y="578610"/>
                  </a:lnTo>
                  <a:cubicBezTo>
                    <a:pt x="3879906" y="578610"/>
                    <a:pt x="3879906" y="578610"/>
                    <a:pt x="3879906" y="577096"/>
                  </a:cubicBezTo>
                  <a:lnTo>
                    <a:pt x="3879906" y="566505"/>
                  </a:lnTo>
                  <a:cubicBezTo>
                    <a:pt x="3879906" y="566505"/>
                    <a:pt x="3879906" y="566505"/>
                    <a:pt x="3881022" y="566505"/>
                  </a:cubicBezTo>
                  <a:lnTo>
                    <a:pt x="3888823" y="566505"/>
                  </a:lnTo>
                  <a:cubicBezTo>
                    <a:pt x="3888823" y="566505"/>
                    <a:pt x="3888823" y="566505"/>
                    <a:pt x="3888823" y="565370"/>
                  </a:cubicBezTo>
                  <a:lnTo>
                    <a:pt x="3888823" y="557427"/>
                  </a:lnTo>
                  <a:cubicBezTo>
                    <a:pt x="3888823" y="557427"/>
                    <a:pt x="3888823" y="557427"/>
                    <a:pt x="3887708" y="557427"/>
                  </a:cubicBezTo>
                  <a:lnTo>
                    <a:pt x="3879906" y="557427"/>
                  </a:lnTo>
                  <a:cubicBezTo>
                    <a:pt x="3879906" y="557427"/>
                    <a:pt x="3879906" y="557427"/>
                    <a:pt x="3879906" y="555914"/>
                  </a:cubicBezTo>
                  <a:lnTo>
                    <a:pt x="3879906" y="545322"/>
                  </a:lnTo>
                  <a:cubicBezTo>
                    <a:pt x="3879906" y="545322"/>
                    <a:pt x="3879906" y="545322"/>
                    <a:pt x="3881022" y="545322"/>
                  </a:cubicBezTo>
                  <a:lnTo>
                    <a:pt x="3888823" y="545322"/>
                  </a:lnTo>
                  <a:cubicBezTo>
                    <a:pt x="3888823" y="545322"/>
                    <a:pt x="3888823" y="545322"/>
                    <a:pt x="3887708" y="543053"/>
                  </a:cubicBezTo>
                  <a:lnTo>
                    <a:pt x="3879906" y="527166"/>
                  </a:lnTo>
                  <a:cubicBezTo>
                    <a:pt x="3879906" y="527166"/>
                    <a:pt x="3879906" y="527166"/>
                    <a:pt x="3879906" y="478746"/>
                  </a:cubicBezTo>
                  <a:cubicBezTo>
                    <a:pt x="3879906" y="478746"/>
                    <a:pt x="3879906" y="478746"/>
                    <a:pt x="4029251" y="478746"/>
                  </a:cubicBezTo>
                  <a:cubicBezTo>
                    <a:pt x="4029251" y="478746"/>
                    <a:pt x="4029251" y="478746"/>
                    <a:pt x="4042623" y="505982"/>
                  </a:cubicBezTo>
                  <a:cubicBezTo>
                    <a:pt x="4042623" y="505982"/>
                    <a:pt x="4042623" y="505982"/>
                    <a:pt x="4042623" y="566505"/>
                  </a:cubicBezTo>
                  <a:cubicBezTo>
                    <a:pt x="4042623" y="566505"/>
                    <a:pt x="4042623" y="566505"/>
                    <a:pt x="4041510" y="566505"/>
                  </a:cubicBezTo>
                  <a:lnTo>
                    <a:pt x="4033708" y="566505"/>
                  </a:lnTo>
                  <a:cubicBezTo>
                    <a:pt x="4033708" y="566505"/>
                    <a:pt x="4033708" y="566505"/>
                    <a:pt x="4033708" y="568018"/>
                  </a:cubicBezTo>
                  <a:lnTo>
                    <a:pt x="4033708" y="578610"/>
                  </a:lnTo>
                  <a:cubicBezTo>
                    <a:pt x="4033708" y="578610"/>
                    <a:pt x="4033708" y="578610"/>
                    <a:pt x="4034823" y="578610"/>
                  </a:cubicBezTo>
                  <a:lnTo>
                    <a:pt x="4042623" y="578610"/>
                  </a:lnTo>
                  <a:cubicBezTo>
                    <a:pt x="4042623" y="578610"/>
                    <a:pt x="4042623" y="578610"/>
                    <a:pt x="4042623" y="580123"/>
                  </a:cubicBezTo>
                  <a:lnTo>
                    <a:pt x="4042623" y="590714"/>
                  </a:lnTo>
                  <a:cubicBezTo>
                    <a:pt x="4042623" y="590714"/>
                    <a:pt x="4042623" y="590714"/>
                    <a:pt x="4041510" y="590714"/>
                  </a:cubicBezTo>
                  <a:lnTo>
                    <a:pt x="4033708" y="590714"/>
                  </a:lnTo>
                  <a:cubicBezTo>
                    <a:pt x="4033708" y="590714"/>
                    <a:pt x="4033708" y="590714"/>
                    <a:pt x="4033708" y="592227"/>
                  </a:cubicBezTo>
                  <a:lnTo>
                    <a:pt x="4033708" y="602819"/>
                  </a:lnTo>
                  <a:cubicBezTo>
                    <a:pt x="4033708" y="602819"/>
                    <a:pt x="4033708" y="602819"/>
                    <a:pt x="4034823" y="602819"/>
                  </a:cubicBezTo>
                  <a:lnTo>
                    <a:pt x="4042623" y="602819"/>
                  </a:lnTo>
                  <a:cubicBezTo>
                    <a:pt x="4042623" y="602819"/>
                    <a:pt x="4042623" y="602819"/>
                    <a:pt x="4042623" y="603955"/>
                  </a:cubicBezTo>
                  <a:lnTo>
                    <a:pt x="4042623" y="611898"/>
                  </a:lnTo>
                  <a:cubicBezTo>
                    <a:pt x="4042623" y="611898"/>
                    <a:pt x="4042623" y="611898"/>
                    <a:pt x="4041510" y="611898"/>
                  </a:cubicBezTo>
                  <a:lnTo>
                    <a:pt x="4033708" y="611898"/>
                  </a:lnTo>
                  <a:cubicBezTo>
                    <a:pt x="4033708" y="611898"/>
                    <a:pt x="4033708" y="611898"/>
                    <a:pt x="4033708" y="613411"/>
                  </a:cubicBezTo>
                  <a:lnTo>
                    <a:pt x="4033708" y="624002"/>
                  </a:lnTo>
                  <a:cubicBezTo>
                    <a:pt x="4033708" y="624002"/>
                    <a:pt x="4033708" y="624002"/>
                    <a:pt x="4034823" y="624002"/>
                  </a:cubicBezTo>
                  <a:lnTo>
                    <a:pt x="4042623" y="624002"/>
                  </a:lnTo>
                  <a:cubicBezTo>
                    <a:pt x="4042623" y="624002"/>
                    <a:pt x="4042623" y="624002"/>
                    <a:pt x="4042623" y="625516"/>
                  </a:cubicBezTo>
                  <a:lnTo>
                    <a:pt x="4042623" y="636107"/>
                  </a:lnTo>
                  <a:cubicBezTo>
                    <a:pt x="4042623" y="636107"/>
                    <a:pt x="4042623" y="636107"/>
                    <a:pt x="4041510" y="636107"/>
                  </a:cubicBezTo>
                  <a:lnTo>
                    <a:pt x="4033708" y="636107"/>
                  </a:lnTo>
                  <a:cubicBezTo>
                    <a:pt x="4033708" y="636107"/>
                    <a:pt x="4033708" y="636107"/>
                    <a:pt x="4033708" y="637620"/>
                  </a:cubicBezTo>
                  <a:lnTo>
                    <a:pt x="4033708" y="648212"/>
                  </a:lnTo>
                  <a:cubicBezTo>
                    <a:pt x="4033708" y="648212"/>
                    <a:pt x="4033708" y="648212"/>
                    <a:pt x="4034823" y="648212"/>
                  </a:cubicBezTo>
                  <a:lnTo>
                    <a:pt x="4042623" y="648212"/>
                  </a:lnTo>
                  <a:cubicBezTo>
                    <a:pt x="4042623" y="648212"/>
                    <a:pt x="4042623" y="648212"/>
                    <a:pt x="4042623" y="649346"/>
                  </a:cubicBezTo>
                  <a:lnTo>
                    <a:pt x="4042623" y="657290"/>
                  </a:lnTo>
                  <a:cubicBezTo>
                    <a:pt x="4042623" y="657290"/>
                    <a:pt x="4042623" y="657290"/>
                    <a:pt x="4041510" y="657290"/>
                  </a:cubicBezTo>
                  <a:lnTo>
                    <a:pt x="4033708" y="657290"/>
                  </a:lnTo>
                  <a:cubicBezTo>
                    <a:pt x="4033708" y="657290"/>
                    <a:pt x="4033708" y="657290"/>
                    <a:pt x="4033708" y="658804"/>
                  </a:cubicBezTo>
                  <a:lnTo>
                    <a:pt x="4033708" y="669395"/>
                  </a:lnTo>
                  <a:cubicBezTo>
                    <a:pt x="4033708" y="669395"/>
                    <a:pt x="4033708" y="669395"/>
                    <a:pt x="4034823" y="669395"/>
                  </a:cubicBezTo>
                  <a:lnTo>
                    <a:pt x="4042623" y="669395"/>
                  </a:lnTo>
                  <a:cubicBezTo>
                    <a:pt x="4042623" y="669395"/>
                    <a:pt x="4042623" y="669395"/>
                    <a:pt x="4042623" y="670908"/>
                  </a:cubicBezTo>
                  <a:lnTo>
                    <a:pt x="4042623" y="681500"/>
                  </a:lnTo>
                  <a:cubicBezTo>
                    <a:pt x="4042623" y="681500"/>
                    <a:pt x="4042623" y="681500"/>
                    <a:pt x="4041510" y="681500"/>
                  </a:cubicBezTo>
                  <a:lnTo>
                    <a:pt x="4033708" y="681500"/>
                  </a:lnTo>
                  <a:cubicBezTo>
                    <a:pt x="4033708" y="681500"/>
                    <a:pt x="4033708" y="681500"/>
                    <a:pt x="4033708" y="682634"/>
                  </a:cubicBezTo>
                  <a:lnTo>
                    <a:pt x="4033708" y="690579"/>
                  </a:lnTo>
                  <a:cubicBezTo>
                    <a:pt x="4033708" y="690579"/>
                    <a:pt x="4033708" y="690579"/>
                    <a:pt x="4034823" y="690579"/>
                  </a:cubicBezTo>
                  <a:lnTo>
                    <a:pt x="4042623" y="690579"/>
                  </a:lnTo>
                  <a:cubicBezTo>
                    <a:pt x="4042623" y="690579"/>
                    <a:pt x="4042623" y="690579"/>
                    <a:pt x="4042623" y="692091"/>
                  </a:cubicBezTo>
                  <a:lnTo>
                    <a:pt x="4042623" y="702682"/>
                  </a:lnTo>
                  <a:cubicBezTo>
                    <a:pt x="4042623" y="702682"/>
                    <a:pt x="4042623" y="702682"/>
                    <a:pt x="4041510" y="702682"/>
                  </a:cubicBezTo>
                  <a:lnTo>
                    <a:pt x="4033708" y="702682"/>
                  </a:lnTo>
                  <a:cubicBezTo>
                    <a:pt x="4033708" y="702682"/>
                    <a:pt x="4033708" y="702682"/>
                    <a:pt x="4033708" y="704195"/>
                  </a:cubicBezTo>
                  <a:lnTo>
                    <a:pt x="4033708" y="714788"/>
                  </a:lnTo>
                  <a:cubicBezTo>
                    <a:pt x="4033708" y="714788"/>
                    <a:pt x="4033708" y="714788"/>
                    <a:pt x="4034823" y="714788"/>
                  </a:cubicBezTo>
                  <a:lnTo>
                    <a:pt x="4042623" y="714788"/>
                  </a:lnTo>
                  <a:cubicBezTo>
                    <a:pt x="4042623" y="714788"/>
                    <a:pt x="4042623" y="714788"/>
                    <a:pt x="4042623" y="716300"/>
                  </a:cubicBezTo>
                  <a:lnTo>
                    <a:pt x="4042623" y="726892"/>
                  </a:lnTo>
                  <a:cubicBezTo>
                    <a:pt x="4042623" y="726892"/>
                    <a:pt x="4042623" y="726892"/>
                    <a:pt x="4041510" y="726892"/>
                  </a:cubicBezTo>
                  <a:lnTo>
                    <a:pt x="4033708" y="726892"/>
                  </a:lnTo>
                  <a:cubicBezTo>
                    <a:pt x="4033708" y="726892"/>
                    <a:pt x="4033708" y="726892"/>
                    <a:pt x="4033708" y="728027"/>
                  </a:cubicBezTo>
                  <a:lnTo>
                    <a:pt x="4033708" y="735970"/>
                  </a:lnTo>
                  <a:cubicBezTo>
                    <a:pt x="4033708" y="735970"/>
                    <a:pt x="4033708" y="735970"/>
                    <a:pt x="4034823" y="735970"/>
                  </a:cubicBezTo>
                  <a:lnTo>
                    <a:pt x="4042623" y="735970"/>
                  </a:lnTo>
                  <a:cubicBezTo>
                    <a:pt x="4042623" y="735970"/>
                    <a:pt x="4042623" y="735970"/>
                    <a:pt x="4042623" y="737484"/>
                  </a:cubicBezTo>
                  <a:lnTo>
                    <a:pt x="4042623" y="748075"/>
                  </a:lnTo>
                  <a:cubicBezTo>
                    <a:pt x="4042623" y="748075"/>
                    <a:pt x="4042623" y="748075"/>
                    <a:pt x="4041510" y="748075"/>
                  </a:cubicBezTo>
                  <a:lnTo>
                    <a:pt x="4033708" y="748075"/>
                  </a:lnTo>
                  <a:cubicBezTo>
                    <a:pt x="4033708" y="748075"/>
                    <a:pt x="4033708" y="748075"/>
                    <a:pt x="4033708" y="749588"/>
                  </a:cubicBezTo>
                  <a:lnTo>
                    <a:pt x="4033708" y="760181"/>
                  </a:lnTo>
                  <a:cubicBezTo>
                    <a:pt x="4033708" y="760181"/>
                    <a:pt x="4033708" y="760181"/>
                    <a:pt x="4034823" y="760181"/>
                  </a:cubicBezTo>
                  <a:lnTo>
                    <a:pt x="4042623" y="760181"/>
                  </a:lnTo>
                  <a:cubicBezTo>
                    <a:pt x="4042623" y="760181"/>
                    <a:pt x="4042623" y="760181"/>
                    <a:pt x="4042623" y="761314"/>
                  </a:cubicBezTo>
                  <a:lnTo>
                    <a:pt x="4042623" y="769258"/>
                  </a:lnTo>
                  <a:cubicBezTo>
                    <a:pt x="4042623" y="769258"/>
                    <a:pt x="4042623" y="769258"/>
                    <a:pt x="4041510" y="769258"/>
                  </a:cubicBezTo>
                  <a:lnTo>
                    <a:pt x="4033708" y="769258"/>
                  </a:lnTo>
                  <a:cubicBezTo>
                    <a:pt x="4033708" y="769258"/>
                    <a:pt x="4033708" y="769258"/>
                    <a:pt x="4033708" y="770772"/>
                  </a:cubicBezTo>
                  <a:lnTo>
                    <a:pt x="4033708" y="781363"/>
                  </a:lnTo>
                  <a:cubicBezTo>
                    <a:pt x="4033708" y="781363"/>
                    <a:pt x="4033708" y="781363"/>
                    <a:pt x="4034823" y="781363"/>
                  </a:cubicBezTo>
                  <a:lnTo>
                    <a:pt x="4042623" y="781363"/>
                  </a:lnTo>
                  <a:cubicBezTo>
                    <a:pt x="4042623" y="781363"/>
                    <a:pt x="4042623" y="781363"/>
                    <a:pt x="4042623" y="782876"/>
                  </a:cubicBezTo>
                  <a:lnTo>
                    <a:pt x="4042623" y="793468"/>
                  </a:lnTo>
                  <a:cubicBezTo>
                    <a:pt x="4042623" y="793468"/>
                    <a:pt x="4042623" y="793468"/>
                    <a:pt x="4041510" y="793468"/>
                  </a:cubicBezTo>
                  <a:lnTo>
                    <a:pt x="4033708" y="793468"/>
                  </a:lnTo>
                  <a:cubicBezTo>
                    <a:pt x="4033708" y="793468"/>
                    <a:pt x="4033708" y="793468"/>
                    <a:pt x="4033708" y="794981"/>
                  </a:cubicBezTo>
                  <a:lnTo>
                    <a:pt x="4033708" y="805572"/>
                  </a:lnTo>
                  <a:cubicBezTo>
                    <a:pt x="4033708" y="805572"/>
                    <a:pt x="4033708" y="805572"/>
                    <a:pt x="4034823" y="805572"/>
                  </a:cubicBezTo>
                  <a:lnTo>
                    <a:pt x="4042623" y="805572"/>
                  </a:lnTo>
                  <a:cubicBezTo>
                    <a:pt x="4042623" y="805572"/>
                    <a:pt x="4042623" y="805572"/>
                    <a:pt x="4042623" y="806707"/>
                  </a:cubicBezTo>
                  <a:lnTo>
                    <a:pt x="4042623" y="814651"/>
                  </a:lnTo>
                  <a:cubicBezTo>
                    <a:pt x="4042623" y="814651"/>
                    <a:pt x="4042623" y="814651"/>
                    <a:pt x="4041510" y="814651"/>
                  </a:cubicBezTo>
                  <a:lnTo>
                    <a:pt x="4033708" y="814651"/>
                  </a:lnTo>
                  <a:cubicBezTo>
                    <a:pt x="4033708" y="814651"/>
                    <a:pt x="4033708" y="814651"/>
                    <a:pt x="4033708" y="816163"/>
                  </a:cubicBezTo>
                  <a:lnTo>
                    <a:pt x="4033708" y="826756"/>
                  </a:lnTo>
                  <a:cubicBezTo>
                    <a:pt x="4033708" y="826756"/>
                    <a:pt x="4033708" y="826756"/>
                    <a:pt x="4058227" y="853992"/>
                  </a:cubicBezTo>
                  <a:cubicBezTo>
                    <a:pt x="4058227" y="860044"/>
                    <a:pt x="4058227" y="860044"/>
                    <a:pt x="4057113" y="860044"/>
                  </a:cubicBezTo>
                  <a:lnTo>
                    <a:pt x="4049311" y="860044"/>
                  </a:lnTo>
                  <a:cubicBezTo>
                    <a:pt x="4049311" y="860044"/>
                    <a:pt x="4049311" y="860044"/>
                    <a:pt x="4049311" y="893331"/>
                  </a:cubicBezTo>
                  <a:cubicBezTo>
                    <a:pt x="4049311" y="893331"/>
                    <a:pt x="4049311" y="893331"/>
                    <a:pt x="4050427" y="893331"/>
                  </a:cubicBezTo>
                  <a:lnTo>
                    <a:pt x="4058227" y="893331"/>
                  </a:lnTo>
                  <a:cubicBezTo>
                    <a:pt x="4058227" y="893331"/>
                    <a:pt x="4058227" y="893331"/>
                    <a:pt x="4058227" y="891440"/>
                  </a:cubicBezTo>
                  <a:lnTo>
                    <a:pt x="4058227" y="878201"/>
                  </a:lnTo>
                  <a:cubicBezTo>
                    <a:pt x="4058227" y="878201"/>
                    <a:pt x="4058227" y="878201"/>
                    <a:pt x="4059342" y="877444"/>
                  </a:cubicBezTo>
                  <a:lnTo>
                    <a:pt x="4067142" y="872149"/>
                  </a:lnTo>
                  <a:cubicBezTo>
                    <a:pt x="4067142" y="872149"/>
                    <a:pt x="4067142" y="872149"/>
                    <a:pt x="4069094" y="872149"/>
                  </a:cubicBezTo>
                  <a:lnTo>
                    <a:pt x="4082747" y="872149"/>
                  </a:lnTo>
                  <a:cubicBezTo>
                    <a:pt x="4082747" y="872149"/>
                    <a:pt x="4082747" y="872149"/>
                    <a:pt x="4082747" y="873661"/>
                  </a:cubicBezTo>
                  <a:lnTo>
                    <a:pt x="4082747" y="884253"/>
                  </a:lnTo>
                  <a:cubicBezTo>
                    <a:pt x="4082747" y="884253"/>
                    <a:pt x="4082747" y="884253"/>
                    <a:pt x="4084419" y="884253"/>
                  </a:cubicBezTo>
                  <a:lnTo>
                    <a:pt x="4096121" y="884253"/>
                  </a:lnTo>
                  <a:cubicBezTo>
                    <a:pt x="4096121" y="890305"/>
                    <a:pt x="4096121" y="890305"/>
                    <a:pt x="4097235" y="890305"/>
                  </a:cubicBezTo>
                  <a:lnTo>
                    <a:pt x="4105038" y="890305"/>
                  </a:lnTo>
                  <a:cubicBezTo>
                    <a:pt x="4105038" y="890305"/>
                    <a:pt x="4105038" y="890305"/>
                    <a:pt x="4129555" y="932671"/>
                  </a:cubicBezTo>
                  <a:cubicBezTo>
                    <a:pt x="4129555" y="932671"/>
                    <a:pt x="4129555" y="932671"/>
                    <a:pt x="4129555" y="951821"/>
                  </a:cubicBezTo>
                  <a:lnTo>
                    <a:pt x="4129555" y="970823"/>
                  </a:lnTo>
                  <a:lnTo>
                    <a:pt x="4138472" y="970823"/>
                  </a:lnTo>
                  <a:lnTo>
                    <a:pt x="4138472" y="956881"/>
                  </a:lnTo>
                  <a:cubicBezTo>
                    <a:pt x="4138472" y="956881"/>
                    <a:pt x="4138472" y="956881"/>
                    <a:pt x="4139308" y="956881"/>
                  </a:cubicBezTo>
                  <a:lnTo>
                    <a:pt x="4145159" y="956881"/>
                  </a:lnTo>
                  <a:cubicBezTo>
                    <a:pt x="4145159" y="956881"/>
                    <a:pt x="4145159" y="956881"/>
                    <a:pt x="4145159" y="958394"/>
                  </a:cubicBezTo>
                  <a:lnTo>
                    <a:pt x="4145159" y="968985"/>
                  </a:lnTo>
                  <a:cubicBezTo>
                    <a:pt x="4154075" y="972013"/>
                    <a:pt x="4154075" y="972013"/>
                    <a:pt x="4154075" y="905436"/>
                  </a:cubicBezTo>
                  <a:cubicBezTo>
                    <a:pt x="4154075" y="905436"/>
                    <a:pt x="4154075" y="905436"/>
                    <a:pt x="4191968" y="905436"/>
                  </a:cubicBezTo>
                  <a:cubicBezTo>
                    <a:pt x="4191968" y="905436"/>
                    <a:pt x="4191968" y="905436"/>
                    <a:pt x="4191968" y="808599"/>
                  </a:cubicBezTo>
                  <a:cubicBezTo>
                    <a:pt x="4191968" y="808599"/>
                    <a:pt x="4191968" y="808599"/>
                    <a:pt x="4227631" y="808599"/>
                  </a:cubicBezTo>
                  <a:cubicBezTo>
                    <a:pt x="4227631" y="808599"/>
                    <a:pt x="4227631" y="808599"/>
                    <a:pt x="4227631" y="807464"/>
                  </a:cubicBezTo>
                  <a:lnTo>
                    <a:pt x="4227631" y="799520"/>
                  </a:lnTo>
                  <a:cubicBezTo>
                    <a:pt x="4227631" y="799520"/>
                    <a:pt x="4227631" y="799520"/>
                    <a:pt x="4249922" y="799520"/>
                  </a:cubicBezTo>
                  <a:cubicBezTo>
                    <a:pt x="4249922" y="799520"/>
                    <a:pt x="4249922" y="799520"/>
                    <a:pt x="4249922" y="748075"/>
                  </a:cubicBezTo>
                  <a:cubicBezTo>
                    <a:pt x="4245463" y="748075"/>
                    <a:pt x="4245463" y="748075"/>
                    <a:pt x="4245463" y="745805"/>
                  </a:cubicBezTo>
                  <a:lnTo>
                    <a:pt x="4245463" y="729918"/>
                  </a:lnTo>
                  <a:lnTo>
                    <a:pt x="4249922" y="732945"/>
                  </a:lnTo>
                  <a:cubicBezTo>
                    <a:pt x="4249922" y="732945"/>
                    <a:pt x="4249922" y="732945"/>
                    <a:pt x="4254381" y="702682"/>
                  </a:cubicBezTo>
                  <a:cubicBezTo>
                    <a:pt x="4254381" y="702682"/>
                    <a:pt x="4254381" y="702682"/>
                    <a:pt x="4258839" y="732945"/>
                  </a:cubicBezTo>
                  <a:cubicBezTo>
                    <a:pt x="4261067" y="729918"/>
                    <a:pt x="4261067" y="729918"/>
                    <a:pt x="4261346" y="728783"/>
                  </a:cubicBezTo>
                  <a:lnTo>
                    <a:pt x="4263297" y="720840"/>
                  </a:lnTo>
                  <a:cubicBezTo>
                    <a:pt x="4263297" y="720840"/>
                    <a:pt x="4263297" y="720840"/>
                    <a:pt x="4263853" y="719327"/>
                  </a:cubicBezTo>
                  <a:lnTo>
                    <a:pt x="4267754" y="708734"/>
                  </a:lnTo>
                  <a:cubicBezTo>
                    <a:pt x="4267754" y="708734"/>
                    <a:pt x="4267754" y="708734"/>
                    <a:pt x="4268311" y="707222"/>
                  </a:cubicBezTo>
                  <a:lnTo>
                    <a:pt x="4272213" y="696631"/>
                  </a:lnTo>
                  <a:cubicBezTo>
                    <a:pt x="4272213" y="696631"/>
                    <a:pt x="4272213" y="696631"/>
                    <a:pt x="4273605" y="695495"/>
                  </a:cubicBezTo>
                  <a:lnTo>
                    <a:pt x="4283357" y="687552"/>
                  </a:lnTo>
                  <a:cubicBezTo>
                    <a:pt x="4283357" y="687552"/>
                    <a:pt x="4283357" y="687552"/>
                    <a:pt x="4285030" y="686039"/>
                  </a:cubicBezTo>
                  <a:lnTo>
                    <a:pt x="4296732" y="675447"/>
                  </a:lnTo>
                  <a:cubicBezTo>
                    <a:pt x="4296732" y="675447"/>
                    <a:pt x="4296732" y="675447"/>
                    <a:pt x="4297568" y="673934"/>
                  </a:cubicBezTo>
                  <a:lnTo>
                    <a:pt x="4303418" y="663343"/>
                  </a:lnTo>
                  <a:cubicBezTo>
                    <a:pt x="4303418" y="663343"/>
                    <a:pt x="4303418" y="663343"/>
                    <a:pt x="4303976" y="660695"/>
                  </a:cubicBezTo>
                  <a:lnTo>
                    <a:pt x="4307877" y="642159"/>
                  </a:lnTo>
                  <a:cubicBezTo>
                    <a:pt x="4307877" y="642159"/>
                    <a:pt x="4307877" y="642159"/>
                    <a:pt x="4308435" y="644807"/>
                  </a:cubicBezTo>
                  <a:lnTo>
                    <a:pt x="4312335" y="663343"/>
                  </a:lnTo>
                  <a:cubicBezTo>
                    <a:pt x="4312335" y="663343"/>
                    <a:pt x="4312335" y="663343"/>
                    <a:pt x="4312893" y="664477"/>
                  </a:cubicBezTo>
                  <a:lnTo>
                    <a:pt x="4316793" y="672421"/>
                  </a:lnTo>
                  <a:cubicBezTo>
                    <a:pt x="4316793" y="672421"/>
                    <a:pt x="4316793" y="672421"/>
                    <a:pt x="4318186" y="673934"/>
                  </a:cubicBezTo>
                  <a:lnTo>
                    <a:pt x="4327938" y="684525"/>
                  </a:lnTo>
                  <a:cubicBezTo>
                    <a:pt x="4327938" y="684525"/>
                    <a:pt x="4327938" y="684525"/>
                    <a:pt x="4329054" y="686039"/>
                  </a:cubicBezTo>
                  <a:lnTo>
                    <a:pt x="4336853" y="696631"/>
                  </a:lnTo>
                  <a:cubicBezTo>
                    <a:pt x="4336853" y="696631"/>
                    <a:pt x="4336853" y="696631"/>
                    <a:pt x="4337969" y="698143"/>
                  </a:cubicBezTo>
                  <a:lnTo>
                    <a:pt x="4345771" y="708734"/>
                  </a:lnTo>
                  <a:cubicBezTo>
                    <a:pt x="4345771" y="708734"/>
                    <a:pt x="4345771" y="708734"/>
                    <a:pt x="4346049" y="710248"/>
                  </a:cubicBezTo>
                  <a:lnTo>
                    <a:pt x="4347998" y="720840"/>
                  </a:lnTo>
                  <a:cubicBezTo>
                    <a:pt x="4347998" y="720840"/>
                    <a:pt x="4347998" y="720840"/>
                    <a:pt x="4348277" y="722352"/>
                  </a:cubicBezTo>
                  <a:lnTo>
                    <a:pt x="4350228" y="732945"/>
                  </a:lnTo>
                  <a:cubicBezTo>
                    <a:pt x="4354685" y="732945"/>
                    <a:pt x="4354685" y="732945"/>
                    <a:pt x="4356914" y="702682"/>
                  </a:cubicBezTo>
                  <a:cubicBezTo>
                    <a:pt x="4356914" y="702682"/>
                    <a:pt x="4356914" y="702682"/>
                    <a:pt x="4361373" y="732945"/>
                  </a:cubicBezTo>
                  <a:cubicBezTo>
                    <a:pt x="4365830" y="732945"/>
                    <a:pt x="4365830" y="732945"/>
                    <a:pt x="4365830" y="735214"/>
                  </a:cubicBezTo>
                  <a:lnTo>
                    <a:pt x="4365830" y="751102"/>
                  </a:lnTo>
                  <a:cubicBezTo>
                    <a:pt x="4361373" y="751102"/>
                    <a:pt x="4361373" y="751102"/>
                    <a:pt x="4361373" y="793468"/>
                  </a:cubicBezTo>
                  <a:cubicBezTo>
                    <a:pt x="4361373" y="793468"/>
                    <a:pt x="4361373" y="793468"/>
                    <a:pt x="4362489" y="793468"/>
                  </a:cubicBezTo>
                  <a:lnTo>
                    <a:pt x="4370289" y="793468"/>
                  </a:lnTo>
                  <a:cubicBezTo>
                    <a:pt x="4370289" y="799520"/>
                    <a:pt x="4370289" y="799520"/>
                    <a:pt x="4371126" y="799520"/>
                  </a:cubicBezTo>
                  <a:lnTo>
                    <a:pt x="4376976" y="799520"/>
                  </a:lnTo>
                  <a:cubicBezTo>
                    <a:pt x="4376976" y="799520"/>
                    <a:pt x="4376976" y="799520"/>
                    <a:pt x="4376976" y="798007"/>
                  </a:cubicBezTo>
                  <a:lnTo>
                    <a:pt x="4376976" y="787415"/>
                  </a:lnTo>
                  <a:cubicBezTo>
                    <a:pt x="4376976" y="787415"/>
                    <a:pt x="4376976" y="787415"/>
                    <a:pt x="4379206" y="787415"/>
                  </a:cubicBezTo>
                  <a:lnTo>
                    <a:pt x="4394808" y="787415"/>
                  </a:lnTo>
                  <a:cubicBezTo>
                    <a:pt x="4394808" y="787415"/>
                    <a:pt x="4394808" y="787415"/>
                    <a:pt x="4394808" y="784767"/>
                  </a:cubicBezTo>
                  <a:lnTo>
                    <a:pt x="4394808" y="766232"/>
                  </a:lnTo>
                  <a:cubicBezTo>
                    <a:pt x="4394808" y="766232"/>
                    <a:pt x="4394808" y="766232"/>
                    <a:pt x="4432702" y="766232"/>
                  </a:cubicBezTo>
                  <a:cubicBezTo>
                    <a:pt x="4432702" y="766232"/>
                    <a:pt x="4432702" y="766232"/>
                    <a:pt x="4432702" y="768124"/>
                  </a:cubicBezTo>
                  <a:lnTo>
                    <a:pt x="4432702" y="781363"/>
                  </a:lnTo>
                  <a:cubicBezTo>
                    <a:pt x="4432702" y="781363"/>
                    <a:pt x="4432702" y="781363"/>
                    <a:pt x="4452762" y="781363"/>
                  </a:cubicBezTo>
                  <a:cubicBezTo>
                    <a:pt x="4452762" y="781363"/>
                    <a:pt x="4452762" y="781363"/>
                    <a:pt x="4452762" y="784390"/>
                  </a:cubicBezTo>
                  <a:lnTo>
                    <a:pt x="4452762" y="805572"/>
                  </a:lnTo>
                  <a:cubicBezTo>
                    <a:pt x="4448306" y="805572"/>
                    <a:pt x="4448306" y="805572"/>
                    <a:pt x="4448306" y="806707"/>
                  </a:cubicBezTo>
                  <a:lnTo>
                    <a:pt x="4448306" y="814651"/>
                  </a:lnTo>
                  <a:cubicBezTo>
                    <a:pt x="4452762" y="814651"/>
                    <a:pt x="4452762" y="814651"/>
                    <a:pt x="4452762" y="816921"/>
                  </a:cubicBezTo>
                  <a:lnTo>
                    <a:pt x="4452762" y="832808"/>
                  </a:lnTo>
                  <a:lnTo>
                    <a:pt x="4448306" y="838860"/>
                  </a:lnTo>
                  <a:cubicBezTo>
                    <a:pt x="4448306" y="838860"/>
                    <a:pt x="4448306" y="838860"/>
                    <a:pt x="4448306" y="911488"/>
                  </a:cubicBezTo>
                  <a:cubicBezTo>
                    <a:pt x="4448306" y="911488"/>
                    <a:pt x="4448306" y="911488"/>
                    <a:pt x="4450255" y="911488"/>
                  </a:cubicBezTo>
                  <a:lnTo>
                    <a:pt x="4463908" y="911488"/>
                  </a:lnTo>
                  <a:cubicBezTo>
                    <a:pt x="4463908" y="917540"/>
                    <a:pt x="4463908" y="917540"/>
                    <a:pt x="4465579" y="917540"/>
                  </a:cubicBezTo>
                  <a:lnTo>
                    <a:pt x="4477282" y="917540"/>
                  </a:lnTo>
                  <a:cubicBezTo>
                    <a:pt x="4477282" y="917540"/>
                    <a:pt x="4477282" y="917540"/>
                    <a:pt x="4477282" y="920188"/>
                  </a:cubicBezTo>
                  <a:lnTo>
                    <a:pt x="4477282" y="938724"/>
                  </a:lnTo>
                  <a:cubicBezTo>
                    <a:pt x="4477282" y="938724"/>
                    <a:pt x="4477282" y="938724"/>
                    <a:pt x="4478955" y="938724"/>
                  </a:cubicBezTo>
                  <a:lnTo>
                    <a:pt x="4490656" y="938724"/>
                  </a:lnTo>
                  <a:cubicBezTo>
                    <a:pt x="4490656" y="938724"/>
                    <a:pt x="4490656" y="938724"/>
                    <a:pt x="4490656" y="936076"/>
                  </a:cubicBezTo>
                  <a:lnTo>
                    <a:pt x="4490656" y="917540"/>
                  </a:lnTo>
                  <a:cubicBezTo>
                    <a:pt x="4490656" y="917540"/>
                    <a:pt x="4490656" y="917540"/>
                    <a:pt x="4492605" y="916028"/>
                  </a:cubicBezTo>
                  <a:lnTo>
                    <a:pt x="4506258" y="905436"/>
                  </a:lnTo>
                  <a:cubicBezTo>
                    <a:pt x="4506258" y="905436"/>
                    <a:pt x="4506258" y="905436"/>
                    <a:pt x="4506258" y="878201"/>
                  </a:cubicBezTo>
                  <a:cubicBezTo>
                    <a:pt x="4501802" y="878201"/>
                    <a:pt x="4501802" y="878201"/>
                    <a:pt x="4501802" y="847938"/>
                  </a:cubicBezTo>
                  <a:cubicBezTo>
                    <a:pt x="4501802" y="847938"/>
                    <a:pt x="4501802" y="847938"/>
                    <a:pt x="4502914" y="847938"/>
                  </a:cubicBezTo>
                  <a:lnTo>
                    <a:pt x="4510717" y="847938"/>
                  </a:lnTo>
                  <a:cubicBezTo>
                    <a:pt x="4510717" y="844913"/>
                    <a:pt x="4510717" y="844913"/>
                    <a:pt x="4530778" y="844913"/>
                  </a:cubicBezTo>
                  <a:cubicBezTo>
                    <a:pt x="4530778" y="844913"/>
                    <a:pt x="4530778" y="844913"/>
                    <a:pt x="4530778" y="843399"/>
                  </a:cubicBezTo>
                  <a:lnTo>
                    <a:pt x="4530778" y="832808"/>
                  </a:lnTo>
                  <a:cubicBezTo>
                    <a:pt x="4530778" y="832808"/>
                    <a:pt x="4530778" y="832808"/>
                    <a:pt x="4532451" y="832808"/>
                  </a:cubicBezTo>
                  <a:lnTo>
                    <a:pt x="4544152" y="832808"/>
                  </a:lnTo>
                  <a:cubicBezTo>
                    <a:pt x="4544152" y="832808"/>
                    <a:pt x="4544152" y="832808"/>
                    <a:pt x="4544152" y="681500"/>
                  </a:cubicBezTo>
                  <a:cubicBezTo>
                    <a:pt x="4544152" y="681500"/>
                    <a:pt x="4544152" y="681500"/>
                    <a:pt x="4545267" y="681500"/>
                  </a:cubicBezTo>
                  <a:lnTo>
                    <a:pt x="4553068" y="681500"/>
                  </a:lnTo>
                  <a:cubicBezTo>
                    <a:pt x="4553068" y="681500"/>
                    <a:pt x="4553068" y="681500"/>
                    <a:pt x="4553068" y="678473"/>
                  </a:cubicBezTo>
                  <a:lnTo>
                    <a:pt x="4553068" y="657290"/>
                  </a:lnTo>
                  <a:cubicBezTo>
                    <a:pt x="4555298" y="657290"/>
                    <a:pt x="4555298" y="657290"/>
                    <a:pt x="4555298" y="596766"/>
                  </a:cubicBezTo>
                  <a:cubicBezTo>
                    <a:pt x="4555298" y="596766"/>
                    <a:pt x="4555298" y="596766"/>
                    <a:pt x="4556412" y="596766"/>
                  </a:cubicBezTo>
                  <a:lnTo>
                    <a:pt x="4564213" y="596766"/>
                  </a:lnTo>
                  <a:cubicBezTo>
                    <a:pt x="4564213" y="596766"/>
                    <a:pt x="4564213" y="596766"/>
                    <a:pt x="4564213" y="598280"/>
                  </a:cubicBezTo>
                  <a:lnTo>
                    <a:pt x="4564213" y="608871"/>
                  </a:lnTo>
                  <a:cubicBezTo>
                    <a:pt x="4568671" y="608871"/>
                    <a:pt x="4568671" y="608871"/>
                    <a:pt x="4568671" y="605845"/>
                  </a:cubicBezTo>
                  <a:lnTo>
                    <a:pt x="4568671" y="584662"/>
                  </a:lnTo>
                  <a:cubicBezTo>
                    <a:pt x="4568671" y="584662"/>
                    <a:pt x="4568671" y="584662"/>
                    <a:pt x="4570065" y="583906"/>
                  </a:cubicBezTo>
                  <a:lnTo>
                    <a:pt x="4579816" y="578610"/>
                  </a:lnTo>
                  <a:cubicBezTo>
                    <a:pt x="4579816" y="578610"/>
                    <a:pt x="4579816" y="578610"/>
                    <a:pt x="4580930" y="579367"/>
                  </a:cubicBezTo>
                  <a:lnTo>
                    <a:pt x="4588733" y="584662"/>
                  </a:lnTo>
                  <a:cubicBezTo>
                    <a:pt x="4588733" y="584662"/>
                    <a:pt x="4588733" y="584662"/>
                    <a:pt x="4590404" y="584662"/>
                  </a:cubicBezTo>
                  <a:lnTo>
                    <a:pt x="4602107" y="584662"/>
                  </a:lnTo>
                  <a:cubicBezTo>
                    <a:pt x="4602107" y="584662"/>
                    <a:pt x="4602107" y="584662"/>
                    <a:pt x="4602107" y="545322"/>
                  </a:cubicBezTo>
                  <a:cubicBezTo>
                    <a:pt x="4602107" y="545322"/>
                    <a:pt x="4602107" y="545322"/>
                    <a:pt x="4603221" y="545322"/>
                  </a:cubicBezTo>
                  <a:lnTo>
                    <a:pt x="4611021" y="545322"/>
                  </a:lnTo>
                  <a:cubicBezTo>
                    <a:pt x="4611021" y="551375"/>
                    <a:pt x="4611021" y="551375"/>
                    <a:pt x="4612414" y="551375"/>
                  </a:cubicBezTo>
                  <a:lnTo>
                    <a:pt x="4622169" y="551375"/>
                  </a:lnTo>
                  <a:cubicBezTo>
                    <a:pt x="4622169" y="545322"/>
                    <a:pt x="4622169" y="545322"/>
                    <a:pt x="4623282" y="545322"/>
                  </a:cubicBezTo>
                  <a:lnTo>
                    <a:pt x="4631084" y="545322"/>
                  </a:lnTo>
                  <a:cubicBezTo>
                    <a:pt x="4631084" y="545322"/>
                    <a:pt x="4631084" y="545322"/>
                    <a:pt x="4631084" y="590714"/>
                  </a:cubicBezTo>
                  <a:cubicBezTo>
                    <a:pt x="4631084" y="590714"/>
                    <a:pt x="4631084" y="590714"/>
                    <a:pt x="4632477" y="592227"/>
                  </a:cubicBezTo>
                  <a:lnTo>
                    <a:pt x="4642230" y="602819"/>
                  </a:lnTo>
                  <a:cubicBezTo>
                    <a:pt x="4640000" y="611898"/>
                    <a:pt x="4640000" y="611898"/>
                    <a:pt x="4664518" y="611898"/>
                  </a:cubicBezTo>
                  <a:cubicBezTo>
                    <a:pt x="4664518" y="611898"/>
                    <a:pt x="4664518" y="611898"/>
                    <a:pt x="4664518" y="610007"/>
                  </a:cubicBezTo>
                  <a:lnTo>
                    <a:pt x="4664518" y="596766"/>
                  </a:lnTo>
                  <a:cubicBezTo>
                    <a:pt x="4664518" y="596766"/>
                    <a:pt x="4664518" y="596766"/>
                    <a:pt x="4693496" y="584662"/>
                  </a:cubicBezTo>
                  <a:cubicBezTo>
                    <a:pt x="4693496" y="584662"/>
                    <a:pt x="4693496" y="584662"/>
                    <a:pt x="4693496" y="583150"/>
                  </a:cubicBezTo>
                  <a:lnTo>
                    <a:pt x="4693496" y="572557"/>
                  </a:lnTo>
                  <a:cubicBezTo>
                    <a:pt x="4693496" y="572557"/>
                    <a:pt x="4693496" y="572557"/>
                    <a:pt x="4694332" y="572557"/>
                  </a:cubicBezTo>
                  <a:lnTo>
                    <a:pt x="4700182" y="572557"/>
                  </a:lnTo>
                  <a:cubicBezTo>
                    <a:pt x="4700182" y="572557"/>
                    <a:pt x="4700182" y="572557"/>
                    <a:pt x="4700182" y="571423"/>
                  </a:cubicBezTo>
                  <a:lnTo>
                    <a:pt x="4700182" y="563479"/>
                  </a:lnTo>
                  <a:cubicBezTo>
                    <a:pt x="4700182" y="563479"/>
                    <a:pt x="4700182" y="563479"/>
                    <a:pt x="4702412" y="563479"/>
                  </a:cubicBezTo>
                  <a:lnTo>
                    <a:pt x="4718014" y="563479"/>
                  </a:lnTo>
                  <a:cubicBezTo>
                    <a:pt x="4718014" y="563479"/>
                    <a:pt x="4718014" y="563479"/>
                    <a:pt x="4718014" y="564614"/>
                  </a:cubicBezTo>
                  <a:lnTo>
                    <a:pt x="4718014" y="572557"/>
                  </a:lnTo>
                  <a:cubicBezTo>
                    <a:pt x="4718014" y="572557"/>
                    <a:pt x="4718014" y="572557"/>
                    <a:pt x="4719686" y="572557"/>
                  </a:cubicBezTo>
                  <a:lnTo>
                    <a:pt x="4731390" y="572557"/>
                  </a:lnTo>
                  <a:cubicBezTo>
                    <a:pt x="4731390" y="572557"/>
                    <a:pt x="4731390" y="572557"/>
                    <a:pt x="4731390" y="574828"/>
                  </a:cubicBezTo>
                  <a:lnTo>
                    <a:pt x="4731390" y="590714"/>
                  </a:lnTo>
                  <a:cubicBezTo>
                    <a:pt x="4731390" y="590714"/>
                    <a:pt x="4731390" y="590714"/>
                    <a:pt x="4755908" y="590714"/>
                  </a:cubicBezTo>
                  <a:cubicBezTo>
                    <a:pt x="4755908" y="590714"/>
                    <a:pt x="4755908" y="590714"/>
                    <a:pt x="4755908" y="589202"/>
                  </a:cubicBezTo>
                  <a:lnTo>
                    <a:pt x="4755908" y="578610"/>
                  </a:lnTo>
                  <a:cubicBezTo>
                    <a:pt x="4755908" y="578610"/>
                    <a:pt x="4755908" y="578610"/>
                    <a:pt x="4757302" y="578610"/>
                  </a:cubicBezTo>
                  <a:lnTo>
                    <a:pt x="4767053" y="578610"/>
                  </a:lnTo>
                  <a:cubicBezTo>
                    <a:pt x="4767053" y="578610"/>
                    <a:pt x="4767053" y="578610"/>
                    <a:pt x="4767053" y="577096"/>
                  </a:cubicBezTo>
                  <a:lnTo>
                    <a:pt x="4767053" y="566505"/>
                  </a:lnTo>
                  <a:cubicBezTo>
                    <a:pt x="4767053" y="566505"/>
                    <a:pt x="4767053" y="566505"/>
                    <a:pt x="4768725" y="566505"/>
                  </a:cubicBezTo>
                  <a:lnTo>
                    <a:pt x="4780426" y="566505"/>
                  </a:lnTo>
                  <a:cubicBezTo>
                    <a:pt x="4780426" y="566505"/>
                    <a:pt x="4780426" y="566505"/>
                    <a:pt x="4780426" y="568018"/>
                  </a:cubicBezTo>
                  <a:lnTo>
                    <a:pt x="4780426" y="578610"/>
                  </a:lnTo>
                  <a:cubicBezTo>
                    <a:pt x="4784886" y="578610"/>
                    <a:pt x="4784886" y="578610"/>
                    <a:pt x="4784886" y="505982"/>
                  </a:cubicBezTo>
                  <a:cubicBezTo>
                    <a:pt x="4784886" y="505982"/>
                    <a:pt x="4784886" y="505982"/>
                    <a:pt x="4885191" y="505982"/>
                  </a:cubicBezTo>
                  <a:cubicBezTo>
                    <a:pt x="4885191" y="505982"/>
                    <a:pt x="4885191" y="505982"/>
                    <a:pt x="4885191" y="602819"/>
                  </a:cubicBezTo>
                  <a:cubicBezTo>
                    <a:pt x="4885191" y="602819"/>
                    <a:pt x="4885191" y="602819"/>
                    <a:pt x="4887420" y="602819"/>
                  </a:cubicBezTo>
                  <a:lnTo>
                    <a:pt x="4903022" y="602819"/>
                  </a:lnTo>
                  <a:cubicBezTo>
                    <a:pt x="4903022" y="602819"/>
                    <a:pt x="4903022" y="602819"/>
                    <a:pt x="4903022" y="493877"/>
                  </a:cubicBezTo>
                  <a:cubicBezTo>
                    <a:pt x="4903022" y="493877"/>
                    <a:pt x="4903022" y="493877"/>
                    <a:pt x="4925313" y="478746"/>
                  </a:cubicBezTo>
                  <a:cubicBezTo>
                    <a:pt x="4925313" y="478746"/>
                    <a:pt x="4925313" y="478746"/>
                    <a:pt x="4954291" y="478746"/>
                  </a:cubicBezTo>
                  <a:cubicBezTo>
                    <a:pt x="4954291" y="478746"/>
                    <a:pt x="4954291" y="478746"/>
                    <a:pt x="4956242" y="476477"/>
                  </a:cubicBezTo>
                  <a:lnTo>
                    <a:pt x="4969893" y="460589"/>
                  </a:lnTo>
                  <a:cubicBezTo>
                    <a:pt x="4969893" y="460589"/>
                    <a:pt x="4969893" y="460589"/>
                    <a:pt x="5007787" y="460589"/>
                  </a:cubicBezTo>
                  <a:cubicBezTo>
                    <a:pt x="5007787" y="460589"/>
                    <a:pt x="5007787" y="460589"/>
                    <a:pt x="5007787" y="462859"/>
                  </a:cubicBezTo>
                  <a:lnTo>
                    <a:pt x="5007787" y="478746"/>
                  </a:lnTo>
                  <a:cubicBezTo>
                    <a:pt x="5007787" y="478746"/>
                    <a:pt x="5007787" y="478746"/>
                    <a:pt x="5045681" y="478746"/>
                  </a:cubicBezTo>
                  <a:cubicBezTo>
                    <a:pt x="5045681" y="478746"/>
                    <a:pt x="5045681" y="478746"/>
                    <a:pt x="5045681" y="596766"/>
                  </a:cubicBezTo>
                  <a:cubicBezTo>
                    <a:pt x="5045681" y="596766"/>
                    <a:pt x="5045681" y="596766"/>
                    <a:pt x="5047073" y="596766"/>
                  </a:cubicBezTo>
                  <a:lnTo>
                    <a:pt x="5056825" y="596766"/>
                  </a:lnTo>
                  <a:cubicBezTo>
                    <a:pt x="5056825" y="596766"/>
                    <a:pt x="5056825" y="596766"/>
                    <a:pt x="5056825" y="769258"/>
                  </a:cubicBezTo>
                  <a:cubicBezTo>
                    <a:pt x="5056825" y="769258"/>
                    <a:pt x="5056825" y="769258"/>
                    <a:pt x="5059053" y="769258"/>
                  </a:cubicBezTo>
                  <a:lnTo>
                    <a:pt x="5074657" y="769258"/>
                  </a:lnTo>
                  <a:cubicBezTo>
                    <a:pt x="5074657" y="769258"/>
                    <a:pt x="5074657" y="769258"/>
                    <a:pt x="5074657" y="657290"/>
                  </a:cubicBezTo>
                  <a:cubicBezTo>
                    <a:pt x="5074657" y="657290"/>
                    <a:pt x="5074657" y="657290"/>
                    <a:pt x="5075493" y="656533"/>
                  </a:cubicBezTo>
                  <a:lnTo>
                    <a:pt x="5081344" y="651238"/>
                  </a:lnTo>
                  <a:cubicBezTo>
                    <a:pt x="5085802" y="651238"/>
                    <a:pt x="5085802" y="651238"/>
                    <a:pt x="5085802" y="652750"/>
                  </a:cubicBezTo>
                  <a:lnTo>
                    <a:pt x="5085802" y="663343"/>
                  </a:lnTo>
                  <a:cubicBezTo>
                    <a:pt x="5085802" y="663343"/>
                    <a:pt x="5085802" y="663343"/>
                    <a:pt x="5088030" y="661829"/>
                  </a:cubicBezTo>
                  <a:lnTo>
                    <a:pt x="5103634" y="651238"/>
                  </a:lnTo>
                  <a:cubicBezTo>
                    <a:pt x="5103634" y="651238"/>
                    <a:pt x="5103634" y="651238"/>
                    <a:pt x="5105585" y="651238"/>
                  </a:cubicBezTo>
                  <a:lnTo>
                    <a:pt x="5119237" y="651238"/>
                  </a:lnTo>
                  <a:cubicBezTo>
                    <a:pt x="5119237" y="651238"/>
                    <a:pt x="5119237" y="651238"/>
                    <a:pt x="5119237" y="857017"/>
                  </a:cubicBezTo>
                  <a:cubicBezTo>
                    <a:pt x="5119237" y="857017"/>
                    <a:pt x="5119237" y="857017"/>
                    <a:pt x="5150444" y="863070"/>
                  </a:cubicBezTo>
                  <a:cubicBezTo>
                    <a:pt x="5150444" y="860044"/>
                    <a:pt x="5150444" y="857017"/>
                    <a:pt x="5150444" y="853992"/>
                  </a:cubicBezTo>
                  <a:cubicBezTo>
                    <a:pt x="5161589" y="853992"/>
                    <a:pt x="5172733" y="853992"/>
                    <a:pt x="5183878" y="853992"/>
                  </a:cubicBezTo>
                  <a:cubicBezTo>
                    <a:pt x="5183878" y="838860"/>
                    <a:pt x="5183878" y="826756"/>
                    <a:pt x="5183878" y="814651"/>
                  </a:cubicBezTo>
                  <a:lnTo>
                    <a:pt x="5192794" y="814651"/>
                  </a:lnTo>
                  <a:cubicBezTo>
                    <a:pt x="5192794" y="796494"/>
                    <a:pt x="5192794" y="781363"/>
                    <a:pt x="5192794" y="763206"/>
                  </a:cubicBezTo>
                  <a:cubicBezTo>
                    <a:pt x="5195024" y="763206"/>
                    <a:pt x="5197254" y="763206"/>
                    <a:pt x="5199482" y="763206"/>
                  </a:cubicBezTo>
                  <a:cubicBezTo>
                    <a:pt x="5199482" y="745049"/>
                    <a:pt x="5199482" y="729918"/>
                    <a:pt x="5199482" y="711761"/>
                  </a:cubicBezTo>
                  <a:cubicBezTo>
                    <a:pt x="5203940" y="711761"/>
                    <a:pt x="5208398" y="711761"/>
                    <a:pt x="5215086" y="711761"/>
                  </a:cubicBezTo>
                  <a:cubicBezTo>
                    <a:pt x="5230688" y="705709"/>
                    <a:pt x="5248520" y="693604"/>
                    <a:pt x="5264122" y="684525"/>
                  </a:cubicBezTo>
                  <a:cubicBezTo>
                    <a:pt x="5266352" y="675447"/>
                    <a:pt x="5266352" y="666368"/>
                    <a:pt x="5266352" y="657290"/>
                  </a:cubicBezTo>
                  <a:cubicBezTo>
                    <a:pt x="5268582" y="666368"/>
                    <a:pt x="5268582" y="675447"/>
                    <a:pt x="5270810" y="684525"/>
                  </a:cubicBezTo>
                  <a:cubicBezTo>
                    <a:pt x="5288642" y="696631"/>
                    <a:pt x="5304245" y="708734"/>
                    <a:pt x="5322078" y="720840"/>
                  </a:cubicBezTo>
                  <a:cubicBezTo>
                    <a:pt x="5322078" y="717821"/>
                    <a:pt x="5322078" y="714803"/>
                    <a:pt x="5322078" y="714788"/>
                  </a:cubicBezTo>
                  <a:cubicBezTo>
                    <a:pt x="5326534" y="714788"/>
                    <a:pt x="5330994" y="714788"/>
                    <a:pt x="5335452" y="714788"/>
                  </a:cubicBezTo>
                  <a:cubicBezTo>
                    <a:pt x="5335452" y="729918"/>
                    <a:pt x="5335452" y="748075"/>
                    <a:pt x="5335452" y="763206"/>
                  </a:cubicBezTo>
                  <a:cubicBezTo>
                    <a:pt x="5337681" y="763206"/>
                    <a:pt x="5339909" y="763206"/>
                    <a:pt x="5342138" y="763206"/>
                  </a:cubicBezTo>
                  <a:lnTo>
                    <a:pt x="5342138" y="801467"/>
                  </a:lnTo>
                  <a:lnTo>
                    <a:pt x="5377917" y="790806"/>
                  </a:lnTo>
                  <a:cubicBezTo>
                    <a:pt x="5411603" y="790806"/>
                    <a:pt x="5445289" y="790806"/>
                    <a:pt x="5478973" y="790806"/>
                  </a:cubicBezTo>
                  <a:cubicBezTo>
                    <a:pt x="5478973" y="725949"/>
                    <a:pt x="5478973" y="661090"/>
                    <a:pt x="5478973" y="596233"/>
                  </a:cubicBezTo>
                  <a:cubicBezTo>
                    <a:pt x="5486748" y="590828"/>
                    <a:pt x="5497114" y="588126"/>
                    <a:pt x="5507479" y="582720"/>
                  </a:cubicBezTo>
                  <a:cubicBezTo>
                    <a:pt x="5548938" y="577316"/>
                    <a:pt x="5590398" y="569208"/>
                    <a:pt x="5631857" y="561101"/>
                  </a:cubicBezTo>
                  <a:cubicBezTo>
                    <a:pt x="5647405" y="566506"/>
                    <a:pt x="5660362" y="571911"/>
                    <a:pt x="5675909" y="574613"/>
                  </a:cubicBezTo>
                  <a:cubicBezTo>
                    <a:pt x="5678501" y="577316"/>
                    <a:pt x="5681091" y="580019"/>
                    <a:pt x="5683682" y="582720"/>
                  </a:cubicBezTo>
                  <a:lnTo>
                    <a:pt x="5683682" y="833084"/>
                  </a:lnTo>
                  <a:lnTo>
                    <a:pt x="5701821" y="873985"/>
                  </a:lnTo>
                  <a:lnTo>
                    <a:pt x="5701821" y="798914"/>
                  </a:lnTo>
                  <a:cubicBezTo>
                    <a:pt x="5707004" y="798914"/>
                    <a:pt x="5712186" y="798914"/>
                    <a:pt x="5717369" y="798914"/>
                  </a:cubicBezTo>
                  <a:cubicBezTo>
                    <a:pt x="5717369" y="793509"/>
                    <a:pt x="5717369" y="790806"/>
                    <a:pt x="5717369" y="785402"/>
                  </a:cubicBezTo>
                  <a:cubicBezTo>
                    <a:pt x="5722551" y="782699"/>
                    <a:pt x="5727734" y="779997"/>
                    <a:pt x="5732917" y="777295"/>
                  </a:cubicBezTo>
                  <a:lnTo>
                    <a:pt x="5745871" y="777295"/>
                  </a:lnTo>
                  <a:cubicBezTo>
                    <a:pt x="5745871" y="771890"/>
                    <a:pt x="5745871" y="769187"/>
                    <a:pt x="5745871" y="763783"/>
                  </a:cubicBezTo>
                  <a:cubicBezTo>
                    <a:pt x="5748464" y="761080"/>
                    <a:pt x="5753646" y="758377"/>
                    <a:pt x="5756236" y="755675"/>
                  </a:cubicBezTo>
                  <a:cubicBezTo>
                    <a:pt x="5764011" y="755675"/>
                    <a:pt x="5774376" y="755675"/>
                    <a:pt x="5782151" y="755675"/>
                  </a:cubicBezTo>
                  <a:cubicBezTo>
                    <a:pt x="5782151" y="769187"/>
                    <a:pt x="5782151" y="785402"/>
                    <a:pt x="5782151" y="798914"/>
                  </a:cubicBezTo>
                  <a:cubicBezTo>
                    <a:pt x="5800289" y="798914"/>
                    <a:pt x="5818428" y="798914"/>
                    <a:pt x="5836566" y="798914"/>
                  </a:cubicBezTo>
                  <a:cubicBezTo>
                    <a:pt x="5836566" y="850260"/>
                    <a:pt x="5836566" y="898903"/>
                    <a:pt x="5836566" y="950250"/>
                  </a:cubicBezTo>
                  <a:cubicBezTo>
                    <a:pt x="5844340" y="950250"/>
                    <a:pt x="5852114" y="950250"/>
                    <a:pt x="5857295" y="950250"/>
                  </a:cubicBezTo>
                  <a:cubicBezTo>
                    <a:pt x="5865070" y="947547"/>
                    <a:pt x="5870253" y="944844"/>
                    <a:pt x="5878025" y="942143"/>
                  </a:cubicBezTo>
                  <a:cubicBezTo>
                    <a:pt x="5878025" y="936737"/>
                    <a:pt x="5878025" y="934035"/>
                    <a:pt x="5878025" y="931332"/>
                  </a:cubicBezTo>
                  <a:cubicBezTo>
                    <a:pt x="5875435" y="931332"/>
                    <a:pt x="5872843" y="928630"/>
                    <a:pt x="5870253" y="928630"/>
                  </a:cubicBezTo>
                  <a:cubicBezTo>
                    <a:pt x="5870253" y="925928"/>
                    <a:pt x="5870253" y="923225"/>
                    <a:pt x="5870253" y="920522"/>
                  </a:cubicBezTo>
                  <a:cubicBezTo>
                    <a:pt x="5872843" y="917821"/>
                    <a:pt x="5875435" y="917821"/>
                    <a:pt x="5878025" y="915118"/>
                  </a:cubicBezTo>
                  <a:cubicBezTo>
                    <a:pt x="5878025" y="896202"/>
                    <a:pt x="5878025" y="874581"/>
                    <a:pt x="5878025" y="855665"/>
                  </a:cubicBezTo>
                  <a:cubicBezTo>
                    <a:pt x="5875435" y="855665"/>
                    <a:pt x="5872843" y="852962"/>
                    <a:pt x="5870253" y="852962"/>
                  </a:cubicBezTo>
                  <a:cubicBezTo>
                    <a:pt x="5870253" y="850260"/>
                    <a:pt x="5870253" y="847558"/>
                    <a:pt x="5870253" y="844855"/>
                  </a:cubicBezTo>
                  <a:cubicBezTo>
                    <a:pt x="5872843" y="842153"/>
                    <a:pt x="5875435" y="842153"/>
                    <a:pt x="5878025" y="839450"/>
                  </a:cubicBezTo>
                  <a:lnTo>
                    <a:pt x="5883208" y="834046"/>
                  </a:lnTo>
                  <a:lnTo>
                    <a:pt x="5883208" y="823236"/>
                  </a:lnTo>
                  <a:cubicBezTo>
                    <a:pt x="5880618" y="823236"/>
                    <a:pt x="5880618" y="823236"/>
                    <a:pt x="5878025" y="823236"/>
                  </a:cubicBezTo>
                  <a:cubicBezTo>
                    <a:pt x="5878025" y="820533"/>
                    <a:pt x="5878025" y="817831"/>
                    <a:pt x="5878025" y="815128"/>
                  </a:cubicBezTo>
                  <a:cubicBezTo>
                    <a:pt x="5880618" y="815128"/>
                    <a:pt x="5883208" y="812426"/>
                    <a:pt x="5885800" y="809724"/>
                  </a:cubicBezTo>
                  <a:cubicBezTo>
                    <a:pt x="5888390" y="777295"/>
                    <a:pt x="5896165" y="750271"/>
                    <a:pt x="5927259" y="734056"/>
                  </a:cubicBezTo>
                  <a:cubicBezTo>
                    <a:pt x="5924668" y="734056"/>
                    <a:pt x="5924668" y="731353"/>
                    <a:pt x="5922077" y="731353"/>
                  </a:cubicBezTo>
                  <a:cubicBezTo>
                    <a:pt x="5922077" y="728651"/>
                    <a:pt x="5922077" y="725949"/>
                    <a:pt x="5922077" y="723246"/>
                  </a:cubicBezTo>
                  <a:cubicBezTo>
                    <a:pt x="5924668" y="723246"/>
                    <a:pt x="5927259" y="720543"/>
                    <a:pt x="5929850" y="720543"/>
                  </a:cubicBezTo>
                  <a:cubicBezTo>
                    <a:pt x="5929850" y="715139"/>
                    <a:pt x="5929850" y="712436"/>
                    <a:pt x="5929850" y="709734"/>
                  </a:cubicBezTo>
                  <a:cubicBezTo>
                    <a:pt x="5932442" y="709734"/>
                    <a:pt x="5932442" y="709734"/>
                    <a:pt x="5935033" y="709734"/>
                  </a:cubicBezTo>
                  <a:cubicBezTo>
                    <a:pt x="5935033" y="701627"/>
                    <a:pt x="5935033" y="693520"/>
                    <a:pt x="5935033" y="685412"/>
                  </a:cubicBezTo>
                  <a:cubicBezTo>
                    <a:pt x="5932442" y="685412"/>
                    <a:pt x="5932442" y="685412"/>
                    <a:pt x="5929850" y="685412"/>
                  </a:cubicBezTo>
                  <a:cubicBezTo>
                    <a:pt x="5929850" y="682710"/>
                    <a:pt x="5929850" y="682710"/>
                    <a:pt x="5929850" y="680008"/>
                  </a:cubicBezTo>
                  <a:lnTo>
                    <a:pt x="5935033" y="677305"/>
                  </a:lnTo>
                  <a:cubicBezTo>
                    <a:pt x="5940215" y="671901"/>
                    <a:pt x="5942806" y="666495"/>
                    <a:pt x="5947989" y="658388"/>
                  </a:cubicBezTo>
                  <a:cubicBezTo>
                    <a:pt x="5950579" y="652983"/>
                    <a:pt x="5950579" y="650281"/>
                    <a:pt x="5950579" y="647579"/>
                  </a:cubicBezTo>
                  <a:cubicBezTo>
                    <a:pt x="5945398" y="639471"/>
                    <a:pt x="5945398" y="625960"/>
                    <a:pt x="5950579" y="617852"/>
                  </a:cubicBezTo>
                  <a:cubicBezTo>
                    <a:pt x="5950581" y="617849"/>
                    <a:pt x="5950598" y="617795"/>
                    <a:pt x="5950904" y="616838"/>
                  </a:cubicBezTo>
                  <a:lnTo>
                    <a:pt x="5953171" y="609745"/>
                  </a:lnTo>
                  <a:cubicBezTo>
                    <a:pt x="5953173" y="609748"/>
                    <a:pt x="5953190" y="609802"/>
                    <a:pt x="5953495" y="610759"/>
                  </a:cubicBezTo>
                  <a:lnTo>
                    <a:pt x="5955763" y="617852"/>
                  </a:lnTo>
                  <a:cubicBezTo>
                    <a:pt x="5960944" y="625960"/>
                    <a:pt x="5963537" y="639471"/>
                    <a:pt x="5958354" y="647579"/>
                  </a:cubicBezTo>
                  <a:cubicBezTo>
                    <a:pt x="5958354" y="650281"/>
                    <a:pt x="5958354" y="652983"/>
                    <a:pt x="5958354" y="655686"/>
                  </a:cubicBezTo>
                  <a:cubicBezTo>
                    <a:pt x="5963537" y="663793"/>
                    <a:pt x="5968719" y="671901"/>
                    <a:pt x="5971311" y="677305"/>
                  </a:cubicBezTo>
                  <a:cubicBezTo>
                    <a:pt x="5973903" y="677305"/>
                    <a:pt x="5973903" y="680008"/>
                    <a:pt x="5976494" y="680008"/>
                  </a:cubicBezTo>
                  <a:cubicBezTo>
                    <a:pt x="5976494" y="682710"/>
                    <a:pt x="5976494" y="682710"/>
                    <a:pt x="5976494" y="685412"/>
                  </a:cubicBezTo>
                  <a:cubicBezTo>
                    <a:pt x="5973903" y="693520"/>
                    <a:pt x="5973903" y="701627"/>
                    <a:pt x="5973903" y="709734"/>
                  </a:cubicBezTo>
                  <a:cubicBezTo>
                    <a:pt x="5979084" y="712436"/>
                    <a:pt x="5979084" y="715139"/>
                    <a:pt x="5979084" y="720543"/>
                  </a:cubicBezTo>
                  <a:lnTo>
                    <a:pt x="5984268" y="723246"/>
                  </a:lnTo>
                  <a:cubicBezTo>
                    <a:pt x="5984268" y="725949"/>
                    <a:pt x="5984268" y="728651"/>
                    <a:pt x="5984268" y="731353"/>
                  </a:cubicBezTo>
                  <a:cubicBezTo>
                    <a:pt x="5981676" y="734056"/>
                    <a:pt x="5981676" y="734056"/>
                    <a:pt x="5979084" y="734056"/>
                  </a:cubicBezTo>
                  <a:lnTo>
                    <a:pt x="5999269" y="755105"/>
                  </a:lnTo>
                  <a:lnTo>
                    <a:pt x="5999269" y="627662"/>
                  </a:lnTo>
                  <a:lnTo>
                    <a:pt x="5999299" y="627662"/>
                  </a:lnTo>
                  <a:cubicBezTo>
                    <a:pt x="6004989" y="627662"/>
                    <a:pt x="6016130" y="627662"/>
                    <a:pt x="6037948" y="627662"/>
                  </a:cubicBezTo>
                  <a:cubicBezTo>
                    <a:pt x="6037948" y="627654"/>
                    <a:pt x="6037948" y="627557"/>
                    <a:pt x="6037948" y="626311"/>
                  </a:cubicBezTo>
                  <a:lnTo>
                    <a:pt x="6037948" y="616853"/>
                  </a:lnTo>
                  <a:cubicBezTo>
                    <a:pt x="6037954" y="616853"/>
                    <a:pt x="6038029" y="616853"/>
                    <a:pt x="6038962" y="616853"/>
                  </a:cubicBezTo>
                  <a:lnTo>
                    <a:pt x="6046055" y="616853"/>
                  </a:lnTo>
                  <a:cubicBezTo>
                    <a:pt x="6046055" y="616846"/>
                    <a:pt x="6046055" y="616733"/>
                    <a:pt x="6046055" y="614962"/>
                  </a:cubicBezTo>
                  <a:lnTo>
                    <a:pt x="6046055" y="601721"/>
                  </a:lnTo>
                  <a:cubicBezTo>
                    <a:pt x="6046064" y="601721"/>
                    <a:pt x="6046136" y="601721"/>
                    <a:pt x="6046815" y="601721"/>
                  </a:cubicBezTo>
                  <a:lnTo>
                    <a:pt x="6052135" y="601721"/>
                  </a:lnTo>
                  <a:cubicBezTo>
                    <a:pt x="6052135" y="601714"/>
                    <a:pt x="6052135" y="601629"/>
                    <a:pt x="6052135" y="600640"/>
                  </a:cubicBezTo>
                  <a:lnTo>
                    <a:pt x="6052135" y="593073"/>
                  </a:lnTo>
                  <a:cubicBezTo>
                    <a:pt x="6052143" y="593073"/>
                    <a:pt x="6052267" y="593073"/>
                    <a:pt x="6054163" y="593073"/>
                  </a:cubicBezTo>
                  <a:lnTo>
                    <a:pt x="6068350" y="593073"/>
                  </a:lnTo>
                  <a:cubicBezTo>
                    <a:pt x="6068350" y="593080"/>
                    <a:pt x="6068350" y="593157"/>
                    <a:pt x="6068350" y="594154"/>
                  </a:cubicBezTo>
                  <a:lnTo>
                    <a:pt x="6068350" y="601721"/>
                  </a:lnTo>
                  <a:cubicBezTo>
                    <a:pt x="6068360" y="601721"/>
                    <a:pt x="6068861" y="601721"/>
                    <a:pt x="6090642" y="601721"/>
                  </a:cubicBezTo>
                  <a:cubicBezTo>
                    <a:pt x="6090642" y="601713"/>
                    <a:pt x="6090642" y="601599"/>
                    <a:pt x="6090642" y="599829"/>
                  </a:cubicBezTo>
                  <a:lnTo>
                    <a:pt x="6090642" y="586588"/>
                  </a:lnTo>
                  <a:cubicBezTo>
                    <a:pt x="6090648" y="586588"/>
                    <a:pt x="6090745" y="586588"/>
                    <a:pt x="6092416" y="586588"/>
                  </a:cubicBezTo>
                  <a:lnTo>
                    <a:pt x="6104829" y="586588"/>
                  </a:lnTo>
                  <a:cubicBezTo>
                    <a:pt x="6104829" y="586600"/>
                    <a:pt x="6104829" y="587114"/>
                    <a:pt x="6104829" y="610368"/>
                  </a:cubicBezTo>
                  <a:cubicBezTo>
                    <a:pt x="6104836" y="610368"/>
                    <a:pt x="6104916" y="610368"/>
                    <a:pt x="6105843" y="610368"/>
                  </a:cubicBezTo>
                  <a:lnTo>
                    <a:pt x="6112936" y="610368"/>
                  </a:lnTo>
                  <a:cubicBezTo>
                    <a:pt x="6112936" y="610362"/>
                    <a:pt x="6112936" y="610281"/>
                    <a:pt x="6112936" y="609287"/>
                  </a:cubicBezTo>
                  <a:lnTo>
                    <a:pt x="6112936" y="601721"/>
                  </a:lnTo>
                  <a:cubicBezTo>
                    <a:pt x="6112945" y="601721"/>
                    <a:pt x="6113063" y="601721"/>
                    <a:pt x="6114709" y="601721"/>
                  </a:cubicBezTo>
                  <a:lnTo>
                    <a:pt x="6127123" y="601721"/>
                  </a:lnTo>
                  <a:cubicBezTo>
                    <a:pt x="6127123" y="601734"/>
                    <a:pt x="6127123" y="602293"/>
                    <a:pt x="6127123" y="627662"/>
                  </a:cubicBezTo>
                  <a:cubicBezTo>
                    <a:pt x="6127131" y="627662"/>
                    <a:pt x="6127249" y="627662"/>
                    <a:pt x="6129150" y="627662"/>
                  </a:cubicBezTo>
                  <a:lnTo>
                    <a:pt x="6143336" y="627662"/>
                  </a:lnTo>
                  <a:cubicBezTo>
                    <a:pt x="6143336" y="627673"/>
                    <a:pt x="6143336" y="627788"/>
                    <a:pt x="6143336" y="629283"/>
                  </a:cubicBezTo>
                  <a:lnTo>
                    <a:pt x="6143336" y="640633"/>
                  </a:lnTo>
                  <a:cubicBezTo>
                    <a:pt x="6143344" y="640633"/>
                    <a:pt x="6143415" y="640633"/>
                    <a:pt x="6144096" y="640633"/>
                  </a:cubicBezTo>
                  <a:lnTo>
                    <a:pt x="6149417" y="640633"/>
                  </a:lnTo>
                  <a:cubicBezTo>
                    <a:pt x="6149417" y="640625"/>
                    <a:pt x="6149417" y="640549"/>
                    <a:pt x="6149417" y="639822"/>
                  </a:cubicBezTo>
                  <a:lnTo>
                    <a:pt x="6149417" y="634147"/>
                  </a:lnTo>
                  <a:cubicBezTo>
                    <a:pt x="6149434" y="634147"/>
                    <a:pt x="6150153" y="634147"/>
                    <a:pt x="6179817" y="634147"/>
                  </a:cubicBezTo>
                  <a:cubicBezTo>
                    <a:pt x="6179817" y="634161"/>
                    <a:pt x="6179817" y="634724"/>
                    <a:pt x="6179817" y="657927"/>
                  </a:cubicBezTo>
                  <a:cubicBezTo>
                    <a:pt x="6179824" y="657927"/>
                    <a:pt x="6179903" y="657927"/>
                    <a:pt x="6180830" y="657927"/>
                  </a:cubicBezTo>
                  <a:lnTo>
                    <a:pt x="6187924" y="657927"/>
                  </a:lnTo>
                  <a:cubicBezTo>
                    <a:pt x="6187924" y="657934"/>
                    <a:pt x="6187924" y="658007"/>
                    <a:pt x="6187924" y="659008"/>
                  </a:cubicBezTo>
                  <a:lnTo>
                    <a:pt x="6187924" y="666574"/>
                  </a:lnTo>
                  <a:cubicBezTo>
                    <a:pt x="6187933" y="666574"/>
                    <a:pt x="6188006" y="666574"/>
                    <a:pt x="6188684" y="666574"/>
                  </a:cubicBezTo>
                  <a:lnTo>
                    <a:pt x="6194004" y="666574"/>
                  </a:lnTo>
                  <a:cubicBezTo>
                    <a:pt x="6194004" y="666567"/>
                    <a:pt x="6194004" y="666447"/>
                    <a:pt x="6194004" y="664412"/>
                  </a:cubicBezTo>
                  <a:lnTo>
                    <a:pt x="6194004" y="649280"/>
                  </a:lnTo>
                  <a:cubicBezTo>
                    <a:pt x="6194011" y="649280"/>
                    <a:pt x="6194089" y="649280"/>
                    <a:pt x="6195017" y="649280"/>
                  </a:cubicBezTo>
                  <a:lnTo>
                    <a:pt x="6202111" y="649280"/>
                  </a:lnTo>
                  <a:cubicBezTo>
                    <a:pt x="6202111" y="649288"/>
                    <a:pt x="6202111" y="649371"/>
                    <a:pt x="6202111" y="650361"/>
                  </a:cubicBezTo>
                  <a:lnTo>
                    <a:pt x="6202111" y="657927"/>
                  </a:lnTo>
                  <a:lnTo>
                    <a:pt x="6207431" y="655934"/>
                  </a:lnTo>
                  <a:cubicBezTo>
                    <a:pt x="6208191" y="655562"/>
                    <a:pt x="6208191" y="655360"/>
                    <a:pt x="6208191" y="654954"/>
                  </a:cubicBezTo>
                  <a:lnTo>
                    <a:pt x="6208191" y="649280"/>
                  </a:lnTo>
                  <a:cubicBezTo>
                    <a:pt x="6208208" y="649280"/>
                    <a:pt x="6209009" y="649280"/>
                    <a:pt x="6246698" y="649280"/>
                  </a:cubicBezTo>
                  <a:cubicBezTo>
                    <a:pt x="6246698" y="649294"/>
                    <a:pt x="6246698" y="649841"/>
                    <a:pt x="6246698" y="673059"/>
                  </a:cubicBezTo>
                  <a:cubicBezTo>
                    <a:pt x="6246706" y="673059"/>
                    <a:pt x="6246824" y="673059"/>
                    <a:pt x="6248724" y="673059"/>
                  </a:cubicBezTo>
                  <a:lnTo>
                    <a:pt x="6262911" y="673059"/>
                  </a:lnTo>
                  <a:cubicBezTo>
                    <a:pt x="6262911" y="673067"/>
                    <a:pt x="6262911" y="673149"/>
                    <a:pt x="6262911" y="674140"/>
                  </a:cubicBezTo>
                  <a:lnTo>
                    <a:pt x="6262911" y="681706"/>
                  </a:lnTo>
                  <a:cubicBezTo>
                    <a:pt x="6262920" y="681706"/>
                    <a:pt x="6263043" y="681706"/>
                    <a:pt x="6264685" y="681706"/>
                  </a:cubicBezTo>
                  <a:lnTo>
                    <a:pt x="6277098" y="681706"/>
                  </a:lnTo>
                  <a:cubicBezTo>
                    <a:pt x="6277098" y="681694"/>
                    <a:pt x="6277098" y="681183"/>
                    <a:pt x="6277098" y="657927"/>
                  </a:cubicBezTo>
                  <a:cubicBezTo>
                    <a:pt x="6277105" y="657927"/>
                    <a:pt x="6277183" y="657927"/>
                    <a:pt x="6278111" y="657927"/>
                  </a:cubicBezTo>
                  <a:lnTo>
                    <a:pt x="6285205" y="657927"/>
                  </a:lnTo>
                  <a:cubicBezTo>
                    <a:pt x="6285205" y="657908"/>
                    <a:pt x="6285205" y="657137"/>
                    <a:pt x="6285205" y="625500"/>
                  </a:cubicBezTo>
                  <a:cubicBezTo>
                    <a:pt x="6285212" y="625500"/>
                    <a:pt x="6285289" y="625500"/>
                    <a:pt x="6286218" y="625500"/>
                  </a:cubicBezTo>
                  <a:lnTo>
                    <a:pt x="6293312" y="625500"/>
                  </a:lnTo>
                  <a:cubicBezTo>
                    <a:pt x="6293312" y="625494"/>
                    <a:pt x="6293312" y="625385"/>
                    <a:pt x="6293312" y="623609"/>
                  </a:cubicBezTo>
                  <a:lnTo>
                    <a:pt x="6293312" y="610368"/>
                  </a:lnTo>
                  <a:cubicBezTo>
                    <a:pt x="6291285" y="610368"/>
                    <a:pt x="6291285" y="610368"/>
                    <a:pt x="6292045" y="608746"/>
                  </a:cubicBezTo>
                  <a:lnTo>
                    <a:pt x="6297365" y="597397"/>
                  </a:lnTo>
                  <a:cubicBezTo>
                    <a:pt x="6297370" y="597414"/>
                    <a:pt x="6297565" y="598088"/>
                    <a:pt x="6305472" y="625500"/>
                  </a:cubicBezTo>
                  <a:cubicBezTo>
                    <a:pt x="6305480" y="625500"/>
                    <a:pt x="6305553" y="625500"/>
                    <a:pt x="6306232" y="625500"/>
                  </a:cubicBezTo>
                  <a:lnTo>
                    <a:pt x="6311552" y="625500"/>
                  </a:lnTo>
                  <a:cubicBezTo>
                    <a:pt x="6311552" y="625487"/>
                    <a:pt x="6311552" y="624308"/>
                    <a:pt x="6311552" y="519573"/>
                  </a:cubicBezTo>
                  <a:cubicBezTo>
                    <a:pt x="6311562" y="519573"/>
                    <a:pt x="6311676" y="519573"/>
                    <a:pt x="6313072" y="519573"/>
                  </a:cubicBezTo>
                  <a:lnTo>
                    <a:pt x="6323712" y="519573"/>
                  </a:lnTo>
                  <a:cubicBezTo>
                    <a:pt x="6323712" y="519551"/>
                    <a:pt x="6323712" y="518541"/>
                    <a:pt x="6323712" y="472014"/>
                  </a:cubicBezTo>
                  <a:cubicBezTo>
                    <a:pt x="6323729" y="472014"/>
                    <a:pt x="6324354" y="472014"/>
                    <a:pt x="6350059" y="472014"/>
                  </a:cubicBezTo>
                  <a:cubicBezTo>
                    <a:pt x="6350059" y="472002"/>
                    <a:pt x="6350059" y="471492"/>
                    <a:pt x="6350059" y="450396"/>
                  </a:cubicBezTo>
                  <a:cubicBezTo>
                    <a:pt x="6350078" y="450396"/>
                    <a:pt x="6350867" y="450396"/>
                    <a:pt x="6384513" y="450396"/>
                  </a:cubicBezTo>
                  <a:cubicBezTo>
                    <a:pt x="6384513" y="450404"/>
                    <a:pt x="6384513" y="450534"/>
                    <a:pt x="6384513" y="452828"/>
                  </a:cubicBezTo>
                  <a:lnTo>
                    <a:pt x="6384513" y="469852"/>
                  </a:lnTo>
                  <a:cubicBezTo>
                    <a:pt x="6384522" y="469852"/>
                    <a:pt x="6384653" y="469852"/>
                    <a:pt x="6386793" y="469852"/>
                  </a:cubicBezTo>
                  <a:lnTo>
                    <a:pt x="6402753" y="469852"/>
                  </a:lnTo>
                  <a:cubicBezTo>
                    <a:pt x="6402753" y="469870"/>
                    <a:pt x="6402753" y="470764"/>
                    <a:pt x="6402753" y="517411"/>
                  </a:cubicBezTo>
                  <a:cubicBezTo>
                    <a:pt x="6402759" y="517411"/>
                    <a:pt x="6402835" y="517411"/>
                    <a:pt x="6403766" y="517411"/>
                  </a:cubicBezTo>
                  <a:lnTo>
                    <a:pt x="6410860" y="517411"/>
                  </a:lnTo>
                  <a:lnTo>
                    <a:pt x="6425047" y="521735"/>
                  </a:lnTo>
                  <a:cubicBezTo>
                    <a:pt x="6425047" y="521745"/>
                    <a:pt x="6425047" y="522395"/>
                    <a:pt x="6425047" y="560647"/>
                  </a:cubicBezTo>
                  <a:cubicBezTo>
                    <a:pt x="6425053" y="560647"/>
                    <a:pt x="6425128" y="560647"/>
                    <a:pt x="6426060" y="560647"/>
                  </a:cubicBezTo>
                  <a:lnTo>
                    <a:pt x="6433153" y="560647"/>
                  </a:lnTo>
                  <a:cubicBezTo>
                    <a:pt x="6433153" y="560657"/>
                    <a:pt x="6433153" y="560763"/>
                    <a:pt x="6433153" y="562268"/>
                  </a:cubicBezTo>
                  <a:lnTo>
                    <a:pt x="6433153" y="573617"/>
                  </a:lnTo>
                  <a:cubicBezTo>
                    <a:pt x="6433161" y="573617"/>
                    <a:pt x="6433285" y="573617"/>
                    <a:pt x="6435180" y="573617"/>
                  </a:cubicBezTo>
                  <a:lnTo>
                    <a:pt x="6449367" y="573617"/>
                  </a:lnTo>
                  <a:lnTo>
                    <a:pt x="6455447" y="580103"/>
                  </a:lnTo>
                  <a:cubicBezTo>
                    <a:pt x="6455447" y="580115"/>
                    <a:pt x="6455447" y="580601"/>
                    <a:pt x="6455447" y="601721"/>
                  </a:cubicBezTo>
                  <a:cubicBezTo>
                    <a:pt x="6455456" y="601721"/>
                    <a:pt x="6455587" y="601721"/>
                    <a:pt x="6457727" y="601721"/>
                  </a:cubicBezTo>
                  <a:lnTo>
                    <a:pt x="6473687" y="601721"/>
                  </a:lnTo>
                  <a:cubicBezTo>
                    <a:pt x="6473687" y="601728"/>
                    <a:pt x="6473687" y="601808"/>
                    <a:pt x="6473687" y="602801"/>
                  </a:cubicBezTo>
                  <a:lnTo>
                    <a:pt x="6473687" y="610368"/>
                  </a:lnTo>
                  <a:cubicBezTo>
                    <a:pt x="6473696" y="610368"/>
                    <a:pt x="6473795" y="610368"/>
                    <a:pt x="6474954" y="610368"/>
                  </a:cubicBezTo>
                  <a:lnTo>
                    <a:pt x="6483821" y="610368"/>
                  </a:lnTo>
                  <a:cubicBezTo>
                    <a:pt x="6483821" y="610377"/>
                    <a:pt x="6483821" y="610506"/>
                    <a:pt x="6483821" y="612529"/>
                  </a:cubicBezTo>
                  <a:lnTo>
                    <a:pt x="6483821" y="627662"/>
                  </a:lnTo>
                  <a:cubicBezTo>
                    <a:pt x="6487874" y="627662"/>
                    <a:pt x="6487874" y="627662"/>
                    <a:pt x="6487874" y="625770"/>
                  </a:cubicBezTo>
                  <a:lnTo>
                    <a:pt x="6487874" y="612529"/>
                  </a:lnTo>
                  <a:cubicBezTo>
                    <a:pt x="6487880" y="612529"/>
                    <a:pt x="6487958" y="612529"/>
                    <a:pt x="6488887" y="612529"/>
                  </a:cubicBezTo>
                  <a:lnTo>
                    <a:pt x="6495981" y="612529"/>
                  </a:lnTo>
                  <a:cubicBezTo>
                    <a:pt x="6495981" y="612540"/>
                    <a:pt x="6495981" y="612659"/>
                    <a:pt x="6495981" y="614151"/>
                  </a:cubicBezTo>
                  <a:lnTo>
                    <a:pt x="6495981" y="625500"/>
                  </a:lnTo>
                  <a:cubicBezTo>
                    <a:pt x="6495990" y="625500"/>
                    <a:pt x="6496063" y="625500"/>
                    <a:pt x="6496741" y="625500"/>
                  </a:cubicBezTo>
                  <a:lnTo>
                    <a:pt x="6502061" y="625500"/>
                  </a:lnTo>
                  <a:cubicBezTo>
                    <a:pt x="6502061" y="621177"/>
                    <a:pt x="6502061" y="621177"/>
                    <a:pt x="6550701" y="621177"/>
                  </a:cubicBezTo>
                  <a:cubicBezTo>
                    <a:pt x="6550701" y="621186"/>
                    <a:pt x="6550701" y="621287"/>
                    <a:pt x="6550701" y="622528"/>
                  </a:cubicBezTo>
                  <a:lnTo>
                    <a:pt x="6550701" y="631985"/>
                  </a:lnTo>
                  <a:cubicBezTo>
                    <a:pt x="6550709" y="631985"/>
                    <a:pt x="6550784" y="631985"/>
                    <a:pt x="6551461" y="631985"/>
                  </a:cubicBezTo>
                  <a:lnTo>
                    <a:pt x="6556782" y="631985"/>
                  </a:lnTo>
                  <a:cubicBezTo>
                    <a:pt x="6556782" y="631994"/>
                    <a:pt x="6556782" y="632116"/>
                    <a:pt x="6556782" y="634147"/>
                  </a:cubicBezTo>
                  <a:lnTo>
                    <a:pt x="6556782" y="649280"/>
                  </a:lnTo>
                  <a:cubicBezTo>
                    <a:pt x="6556790" y="649276"/>
                    <a:pt x="6556906" y="649198"/>
                    <a:pt x="6558808" y="647929"/>
                  </a:cubicBezTo>
                  <a:lnTo>
                    <a:pt x="6572995" y="638471"/>
                  </a:lnTo>
                  <a:cubicBezTo>
                    <a:pt x="6572997" y="638452"/>
                    <a:pt x="6573128" y="637577"/>
                    <a:pt x="6579075" y="597397"/>
                  </a:cubicBezTo>
                  <a:cubicBezTo>
                    <a:pt x="6579084" y="597395"/>
                    <a:pt x="6579153" y="597369"/>
                    <a:pt x="6579835" y="597127"/>
                  </a:cubicBezTo>
                  <a:lnTo>
                    <a:pt x="6585155" y="595235"/>
                  </a:lnTo>
                  <a:cubicBezTo>
                    <a:pt x="6585155" y="595219"/>
                    <a:pt x="6585188" y="594158"/>
                    <a:pt x="6587182" y="526058"/>
                  </a:cubicBezTo>
                  <a:cubicBezTo>
                    <a:pt x="6587182" y="526076"/>
                    <a:pt x="6587215" y="527167"/>
                    <a:pt x="6589209" y="595235"/>
                  </a:cubicBezTo>
                  <a:cubicBezTo>
                    <a:pt x="6589218" y="595238"/>
                    <a:pt x="6589289" y="595263"/>
                    <a:pt x="6589969" y="595505"/>
                  </a:cubicBezTo>
                  <a:lnTo>
                    <a:pt x="6595289" y="597397"/>
                  </a:lnTo>
                  <a:cubicBezTo>
                    <a:pt x="6595289" y="597377"/>
                    <a:pt x="6595289" y="596044"/>
                    <a:pt x="6595289" y="510926"/>
                  </a:cubicBezTo>
                  <a:cubicBezTo>
                    <a:pt x="6599342" y="510926"/>
                    <a:pt x="6599342" y="510926"/>
                    <a:pt x="6599342" y="478499"/>
                  </a:cubicBezTo>
                  <a:cubicBezTo>
                    <a:pt x="6599354" y="478499"/>
                    <a:pt x="6600040" y="478499"/>
                    <a:pt x="6637849" y="478499"/>
                  </a:cubicBezTo>
                  <a:cubicBezTo>
                    <a:pt x="6637849" y="478516"/>
                    <a:pt x="6637849" y="479234"/>
                    <a:pt x="6637849" y="510926"/>
                  </a:cubicBezTo>
                  <a:cubicBezTo>
                    <a:pt x="6637858" y="510926"/>
                    <a:pt x="6637930" y="510926"/>
                    <a:pt x="6638609" y="510926"/>
                  </a:cubicBezTo>
                  <a:lnTo>
                    <a:pt x="6643929" y="510926"/>
                  </a:lnTo>
                  <a:cubicBezTo>
                    <a:pt x="6643929" y="510905"/>
                    <a:pt x="6643929" y="509599"/>
                    <a:pt x="6643929" y="428778"/>
                  </a:cubicBezTo>
                  <a:cubicBezTo>
                    <a:pt x="6643935" y="428778"/>
                    <a:pt x="6644034" y="428778"/>
                    <a:pt x="6645703" y="428778"/>
                  </a:cubicBezTo>
                  <a:lnTo>
                    <a:pt x="6658116" y="428778"/>
                  </a:lnTo>
                  <a:cubicBezTo>
                    <a:pt x="6658116" y="428771"/>
                    <a:pt x="6658116" y="428660"/>
                    <a:pt x="6658116" y="426887"/>
                  </a:cubicBezTo>
                  <a:lnTo>
                    <a:pt x="6658116" y="413646"/>
                  </a:lnTo>
                  <a:cubicBezTo>
                    <a:pt x="6658127" y="413646"/>
                    <a:pt x="6658625" y="413646"/>
                    <a:pt x="6680410" y="413646"/>
                  </a:cubicBezTo>
                  <a:cubicBezTo>
                    <a:pt x="6680410" y="413639"/>
                    <a:pt x="6680410" y="413558"/>
                    <a:pt x="6680410" y="412565"/>
                  </a:cubicBezTo>
                  <a:lnTo>
                    <a:pt x="6680410" y="404999"/>
                  </a:lnTo>
                  <a:cubicBezTo>
                    <a:pt x="6680417" y="404999"/>
                    <a:pt x="6680527" y="404999"/>
                    <a:pt x="6682183" y="404999"/>
                  </a:cubicBezTo>
                  <a:lnTo>
                    <a:pt x="6694597" y="404999"/>
                  </a:lnTo>
                  <a:cubicBezTo>
                    <a:pt x="6694597" y="405007"/>
                    <a:pt x="6694597" y="405086"/>
                    <a:pt x="6694597" y="406080"/>
                  </a:cubicBezTo>
                  <a:lnTo>
                    <a:pt x="6694597" y="413646"/>
                  </a:lnTo>
                  <a:cubicBezTo>
                    <a:pt x="6694606" y="413646"/>
                    <a:pt x="6694679" y="413646"/>
                    <a:pt x="6695357" y="413646"/>
                  </a:cubicBezTo>
                  <a:lnTo>
                    <a:pt x="6700677" y="413646"/>
                  </a:lnTo>
                  <a:lnTo>
                    <a:pt x="6710810" y="409322"/>
                  </a:lnTo>
                  <a:lnTo>
                    <a:pt x="6714863" y="412565"/>
                  </a:lnTo>
                  <a:lnTo>
                    <a:pt x="6714863" y="404999"/>
                  </a:lnTo>
                  <a:cubicBezTo>
                    <a:pt x="6714872" y="404999"/>
                    <a:pt x="6715009" y="404999"/>
                    <a:pt x="6717143" y="404999"/>
                  </a:cubicBezTo>
                  <a:lnTo>
                    <a:pt x="6733104" y="404999"/>
                  </a:lnTo>
                  <a:cubicBezTo>
                    <a:pt x="6733104" y="405007"/>
                    <a:pt x="6733104" y="405086"/>
                    <a:pt x="6733104" y="406080"/>
                  </a:cubicBezTo>
                  <a:lnTo>
                    <a:pt x="6733104" y="413646"/>
                  </a:lnTo>
                  <a:cubicBezTo>
                    <a:pt x="6733123" y="413646"/>
                    <a:pt x="6733859" y="413646"/>
                    <a:pt x="6763504" y="413646"/>
                  </a:cubicBezTo>
                  <a:cubicBezTo>
                    <a:pt x="6763504" y="413656"/>
                    <a:pt x="6763504" y="413765"/>
                    <a:pt x="6763504" y="415267"/>
                  </a:cubicBezTo>
                  <a:lnTo>
                    <a:pt x="6763504" y="426617"/>
                  </a:lnTo>
                  <a:cubicBezTo>
                    <a:pt x="6763521" y="426617"/>
                    <a:pt x="6764161" y="426617"/>
                    <a:pt x="6789851" y="426617"/>
                  </a:cubicBezTo>
                  <a:cubicBezTo>
                    <a:pt x="6789851" y="426633"/>
                    <a:pt x="6789851" y="427313"/>
                    <a:pt x="6789851" y="456881"/>
                  </a:cubicBezTo>
                  <a:cubicBezTo>
                    <a:pt x="6789860" y="456881"/>
                    <a:pt x="6789933" y="456881"/>
                    <a:pt x="6790611" y="456881"/>
                  </a:cubicBezTo>
                  <a:lnTo>
                    <a:pt x="6795931" y="456881"/>
                  </a:lnTo>
                  <a:cubicBezTo>
                    <a:pt x="6795931" y="456888"/>
                    <a:pt x="6795931" y="456974"/>
                    <a:pt x="6795931" y="457962"/>
                  </a:cubicBezTo>
                  <a:lnTo>
                    <a:pt x="6795931" y="465529"/>
                  </a:lnTo>
                  <a:cubicBezTo>
                    <a:pt x="6799985" y="465529"/>
                    <a:pt x="6799985" y="465529"/>
                    <a:pt x="6799985" y="495793"/>
                  </a:cubicBezTo>
                  <a:cubicBezTo>
                    <a:pt x="6799994" y="495793"/>
                    <a:pt x="6800068" y="495793"/>
                    <a:pt x="6800745" y="495793"/>
                  </a:cubicBezTo>
                  <a:lnTo>
                    <a:pt x="6806065" y="495793"/>
                  </a:lnTo>
                  <a:cubicBezTo>
                    <a:pt x="6806065" y="495802"/>
                    <a:pt x="6806065" y="495869"/>
                    <a:pt x="6806065" y="496604"/>
                  </a:cubicBezTo>
                  <a:lnTo>
                    <a:pt x="6806065" y="502279"/>
                  </a:lnTo>
                  <a:cubicBezTo>
                    <a:pt x="6806071" y="502279"/>
                    <a:pt x="6806149" y="502279"/>
                    <a:pt x="6807078" y="502279"/>
                  </a:cubicBezTo>
                  <a:lnTo>
                    <a:pt x="6814171" y="502279"/>
                  </a:lnTo>
                  <a:cubicBezTo>
                    <a:pt x="6814171" y="502296"/>
                    <a:pt x="6814171" y="503009"/>
                    <a:pt x="6814171" y="532544"/>
                  </a:cubicBezTo>
                  <a:cubicBezTo>
                    <a:pt x="6814179" y="532544"/>
                    <a:pt x="6814299" y="532544"/>
                    <a:pt x="6816198" y="532544"/>
                  </a:cubicBezTo>
                  <a:lnTo>
                    <a:pt x="6830385" y="532544"/>
                  </a:lnTo>
                  <a:cubicBezTo>
                    <a:pt x="6830385" y="532560"/>
                    <a:pt x="6830385" y="533140"/>
                    <a:pt x="6830385" y="556323"/>
                  </a:cubicBezTo>
                  <a:cubicBezTo>
                    <a:pt x="6832412" y="556323"/>
                    <a:pt x="6832412" y="556323"/>
                    <a:pt x="6832412" y="557944"/>
                  </a:cubicBezTo>
                  <a:lnTo>
                    <a:pt x="6832412" y="569294"/>
                  </a:lnTo>
                  <a:cubicBezTo>
                    <a:pt x="6832421" y="569294"/>
                    <a:pt x="6832491" y="569294"/>
                    <a:pt x="6833172" y="569294"/>
                  </a:cubicBezTo>
                  <a:lnTo>
                    <a:pt x="6838492" y="569294"/>
                  </a:lnTo>
                  <a:cubicBezTo>
                    <a:pt x="6838492" y="569308"/>
                    <a:pt x="6838492" y="569871"/>
                    <a:pt x="6838492" y="593073"/>
                  </a:cubicBezTo>
                  <a:cubicBezTo>
                    <a:pt x="6838500" y="593073"/>
                    <a:pt x="6838599" y="593073"/>
                    <a:pt x="6839758" y="593073"/>
                  </a:cubicBezTo>
                  <a:lnTo>
                    <a:pt x="6848625" y="593073"/>
                  </a:lnTo>
                  <a:cubicBezTo>
                    <a:pt x="6850652" y="595235"/>
                    <a:pt x="6850652" y="595235"/>
                    <a:pt x="6850652" y="597127"/>
                  </a:cubicBezTo>
                  <a:lnTo>
                    <a:pt x="6850652" y="610368"/>
                  </a:lnTo>
                  <a:cubicBezTo>
                    <a:pt x="6850657" y="610361"/>
                    <a:pt x="6850744" y="610254"/>
                    <a:pt x="6852172" y="608476"/>
                  </a:cubicBezTo>
                  <a:lnTo>
                    <a:pt x="6862812" y="595235"/>
                  </a:lnTo>
                  <a:cubicBezTo>
                    <a:pt x="6862827" y="595235"/>
                    <a:pt x="6863466" y="595235"/>
                    <a:pt x="6891186" y="595235"/>
                  </a:cubicBezTo>
                  <a:cubicBezTo>
                    <a:pt x="6891186" y="595260"/>
                    <a:pt x="6891186" y="596661"/>
                    <a:pt x="6891186" y="681706"/>
                  </a:cubicBezTo>
                  <a:cubicBezTo>
                    <a:pt x="6891194" y="681706"/>
                    <a:pt x="6891270" y="681706"/>
                    <a:pt x="6891946" y="681706"/>
                  </a:cubicBezTo>
                  <a:lnTo>
                    <a:pt x="6897266" y="681706"/>
                  </a:lnTo>
                  <a:cubicBezTo>
                    <a:pt x="6897270" y="681698"/>
                    <a:pt x="6897329" y="681598"/>
                    <a:pt x="6898026" y="680355"/>
                  </a:cubicBezTo>
                  <a:lnTo>
                    <a:pt x="6903346" y="670897"/>
                  </a:lnTo>
                  <a:cubicBezTo>
                    <a:pt x="6903346" y="670904"/>
                    <a:pt x="6903346" y="671003"/>
                    <a:pt x="6903346" y="672789"/>
                  </a:cubicBezTo>
                  <a:lnTo>
                    <a:pt x="6903346" y="686030"/>
                  </a:lnTo>
                  <a:cubicBezTo>
                    <a:pt x="6907399" y="686030"/>
                    <a:pt x="6907399" y="686030"/>
                    <a:pt x="6907399" y="640633"/>
                  </a:cubicBezTo>
                  <a:cubicBezTo>
                    <a:pt x="6907408" y="640633"/>
                    <a:pt x="6907478" y="640633"/>
                    <a:pt x="6908159" y="640633"/>
                  </a:cubicBezTo>
                  <a:lnTo>
                    <a:pt x="6913479" y="640633"/>
                  </a:lnTo>
                  <a:cubicBezTo>
                    <a:pt x="6913479" y="640618"/>
                    <a:pt x="6913479" y="639618"/>
                    <a:pt x="6913479" y="575779"/>
                  </a:cubicBezTo>
                  <a:cubicBezTo>
                    <a:pt x="6913486" y="575779"/>
                    <a:pt x="6913567" y="575779"/>
                    <a:pt x="6914493" y="575779"/>
                  </a:cubicBezTo>
                  <a:lnTo>
                    <a:pt x="6921586" y="575779"/>
                  </a:lnTo>
                  <a:cubicBezTo>
                    <a:pt x="6921592" y="575758"/>
                    <a:pt x="6921856" y="574818"/>
                    <a:pt x="6933746" y="532544"/>
                  </a:cubicBezTo>
                  <a:cubicBezTo>
                    <a:pt x="6933755" y="532544"/>
                    <a:pt x="6933852" y="532544"/>
                    <a:pt x="6935013" y="532544"/>
                  </a:cubicBezTo>
                  <a:lnTo>
                    <a:pt x="6943880" y="532544"/>
                  </a:lnTo>
                  <a:cubicBezTo>
                    <a:pt x="6943885" y="532567"/>
                    <a:pt x="6944111" y="533533"/>
                    <a:pt x="6954013" y="575779"/>
                  </a:cubicBezTo>
                  <a:cubicBezTo>
                    <a:pt x="6954019" y="575779"/>
                    <a:pt x="6954093" y="575779"/>
                    <a:pt x="6955026" y="575779"/>
                  </a:cubicBezTo>
                  <a:lnTo>
                    <a:pt x="6962120" y="575779"/>
                  </a:lnTo>
                  <a:cubicBezTo>
                    <a:pt x="6962120" y="575790"/>
                    <a:pt x="6962120" y="576457"/>
                    <a:pt x="6962120" y="614691"/>
                  </a:cubicBezTo>
                  <a:cubicBezTo>
                    <a:pt x="6962127" y="614691"/>
                    <a:pt x="6962226" y="614691"/>
                    <a:pt x="6963893" y="614691"/>
                  </a:cubicBezTo>
                  <a:lnTo>
                    <a:pt x="6976307" y="614691"/>
                  </a:lnTo>
                  <a:cubicBezTo>
                    <a:pt x="6976307" y="614699"/>
                    <a:pt x="6976307" y="614821"/>
                    <a:pt x="6976307" y="616853"/>
                  </a:cubicBezTo>
                  <a:lnTo>
                    <a:pt x="6976307" y="631985"/>
                  </a:lnTo>
                  <a:cubicBezTo>
                    <a:pt x="6980360" y="631985"/>
                    <a:pt x="6980360" y="631985"/>
                    <a:pt x="6980360" y="629824"/>
                  </a:cubicBezTo>
                  <a:lnTo>
                    <a:pt x="6980360" y="614691"/>
                  </a:lnTo>
                  <a:cubicBezTo>
                    <a:pt x="6980370" y="614691"/>
                    <a:pt x="6980482" y="614691"/>
                    <a:pt x="6981880" y="614691"/>
                  </a:cubicBezTo>
                  <a:lnTo>
                    <a:pt x="6992520" y="614691"/>
                  </a:lnTo>
                  <a:cubicBezTo>
                    <a:pt x="6992520" y="614701"/>
                    <a:pt x="6992520" y="614818"/>
                    <a:pt x="6992520" y="616312"/>
                  </a:cubicBezTo>
                  <a:lnTo>
                    <a:pt x="6992520" y="627662"/>
                  </a:lnTo>
                  <a:cubicBezTo>
                    <a:pt x="6992536" y="627662"/>
                    <a:pt x="6993245" y="627662"/>
                    <a:pt x="7022921" y="627662"/>
                  </a:cubicBezTo>
                  <a:cubicBezTo>
                    <a:pt x="7022921" y="627645"/>
                    <a:pt x="7022921" y="626874"/>
                    <a:pt x="7022921" y="590912"/>
                  </a:cubicBezTo>
                  <a:cubicBezTo>
                    <a:pt x="7022929" y="590912"/>
                    <a:pt x="7023022" y="590912"/>
                    <a:pt x="7024187" y="590912"/>
                  </a:cubicBezTo>
                  <a:lnTo>
                    <a:pt x="7033054" y="590912"/>
                  </a:lnTo>
                  <a:cubicBezTo>
                    <a:pt x="7033054" y="590923"/>
                    <a:pt x="7033054" y="591417"/>
                    <a:pt x="7033054" y="612529"/>
                  </a:cubicBezTo>
                  <a:cubicBezTo>
                    <a:pt x="7035081" y="612529"/>
                    <a:pt x="7035081" y="612529"/>
                    <a:pt x="7035081" y="580103"/>
                  </a:cubicBezTo>
                  <a:cubicBezTo>
                    <a:pt x="7035095" y="580103"/>
                    <a:pt x="7035636" y="580103"/>
                    <a:pt x="7057374" y="580103"/>
                  </a:cubicBezTo>
                  <a:cubicBezTo>
                    <a:pt x="7057374" y="580093"/>
                    <a:pt x="7057374" y="579973"/>
                    <a:pt x="7057374" y="578481"/>
                  </a:cubicBezTo>
                  <a:lnTo>
                    <a:pt x="7057374" y="567132"/>
                  </a:lnTo>
                  <a:cubicBezTo>
                    <a:pt x="7057382" y="567132"/>
                    <a:pt x="7057457" y="567132"/>
                    <a:pt x="7058134" y="567132"/>
                  </a:cubicBezTo>
                  <a:lnTo>
                    <a:pt x="7063454" y="567132"/>
                  </a:lnTo>
                  <a:cubicBezTo>
                    <a:pt x="7063454" y="567126"/>
                    <a:pt x="7063454" y="567013"/>
                    <a:pt x="7063454" y="565241"/>
                  </a:cubicBezTo>
                  <a:lnTo>
                    <a:pt x="7063454" y="552000"/>
                  </a:lnTo>
                  <a:lnTo>
                    <a:pt x="7067508" y="558485"/>
                  </a:lnTo>
                  <a:cubicBezTo>
                    <a:pt x="7067516" y="558485"/>
                    <a:pt x="7067645" y="558485"/>
                    <a:pt x="7069788" y="558485"/>
                  </a:cubicBezTo>
                  <a:lnTo>
                    <a:pt x="7085748" y="558485"/>
                  </a:lnTo>
                  <a:cubicBezTo>
                    <a:pt x="7085748" y="558477"/>
                    <a:pt x="7085748" y="558409"/>
                    <a:pt x="7085748" y="557674"/>
                  </a:cubicBezTo>
                  <a:lnTo>
                    <a:pt x="7085748" y="552000"/>
                  </a:lnTo>
                  <a:cubicBezTo>
                    <a:pt x="7085757" y="552000"/>
                    <a:pt x="7085831" y="552000"/>
                    <a:pt x="7086508" y="552000"/>
                  </a:cubicBezTo>
                  <a:lnTo>
                    <a:pt x="7091828" y="552000"/>
                  </a:lnTo>
                  <a:cubicBezTo>
                    <a:pt x="7091828" y="552009"/>
                    <a:pt x="7091828" y="552109"/>
                    <a:pt x="7091828" y="553351"/>
                  </a:cubicBezTo>
                  <a:lnTo>
                    <a:pt x="7091828" y="562809"/>
                  </a:lnTo>
                  <a:cubicBezTo>
                    <a:pt x="7091843" y="562809"/>
                    <a:pt x="7092576" y="562809"/>
                    <a:pt x="7130335" y="562809"/>
                  </a:cubicBezTo>
                  <a:cubicBezTo>
                    <a:pt x="7130335" y="562827"/>
                    <a:pt x="7130335" y="564337"/>
                    <a:pt x="7130335" y="701162"/>
                  </a:cubicBezTo>
                  <a:cubicBezTo>
                    <a:pt x="7130345" y="701162"/>
                    <a:pt x="7130460" y="701162"/>
                    <a:pt x="7131855" y="701162"/>
                  </a:cubicBezTo>
                  <a:lnTo>
                    <a:pt x="7142495" y="701162"/>
                  </a:lnTo>
                  <a:cubicBezTo>
                    <a:pt x="7142495" y="696839"/>
                    <a:pt x="7142495" y="692515"/>
                    <a:pt x="7142495" y="688192"/>
                  </a:cubicBezTo>
                  <a:cubicBezTo>
                    <a:pt x="7144522" y="688192"/>
                    <a:pt x="7144522" y="688192"/>
                    <a:pt x="7146549" y="688192"/>
                  </a:cubicBezTo>
                  <a:cubicBezTo>
                    <a:pt x="7146549" y="692515"/>
                    <a:pt x="7146549" y="696839"/>
                    <a:pt x="7146549" y="701162"/>
                  </a:cubicBezTo>
                  <a:cubicBezTo>
                    <a:pt x="7156682" y="701162"/>
                    <a:pt x="7166816" y="701162"/>
                    <a:pt x="7176949" y="701162"/>
                  </a:cubicBezTo>
                  <a:cubicBezTo>
                    <a:pt x="7176949" y="690353"/>
                    <a:pt x="7176949" y="681706"/>
                    <a:pt x="7176949" y="670897"/>
                  </a:cubicBezTo>
                  <a:cubicBezTo>
                    <a:pt x="7181003" y="670897"/>
                    <a:pt x="7185056" y="670897"/>
                    <a:pt x="7189109" y="670897"/>
                  </a:cubicBezTo>
                  <a:lnTo>
                    <a:pt x="7201269" y="668736"/>
                  </a:lnTo>
                  <a:cubicBezTo>
                    <a:pt x="7203296" y="668736"/>
                    <a:pt x="7203296" y="670897"/>
                    <a:pt x="7205323" y="670897"/>
                  </a:cubicBezTo>
                  <a:lnTo>
                    <a:pt x="7215456" y="670897"/>
                  </a:lnTo>
                  <a:cubicBezTo>
                    <a:pt x="7215456" y="681706"/>
                    <a:pt x="7215456" y="692515"/>
                    <a:pt x="7215456" y="701162"/>
                  </a:cubicBezTo>
                  <a:cubicBezTo>
                    <a:pt x="7217483" y="701162"/>
                    <a:pt x="7219510" y="701162"/>
                    <a:pt x="7223563" y="701162"/>
                  </a:cubicBezTo>
                  <a:cubicBezTo>
                    <a:pt x="7223563" y="707648"/>
                    <a:pt x="7223563" y="714133"/>
                    <a:pt x="7223563" y="718457"/>
                  </a:cubicBezTo>
                  <a:lnTo>
                    <a:pt x="7232899" y="719362"/>
                  </a:lnTo>
                  <a:lnTo>
                    <a:pt x="7245857" y="719362"/>
                  </a:lnTo>
                  <a:cubicBezTo>
                    <a:pt x="7245857" y="713553"/>
                    <a:pt x="7245857" y="709381"/>
                    <a:pt x="7245857" y="703324"/>
                  </a:cubicBezTo>
                  <a:lnTo>
                    <a:pt x="7313813" y="703324"/>
                  </a:lnTo>
                  <a:lnTo>
                    <a:pt x="7313813" y="618071"/>
                  </a:lnTo>
                  <a:lnTo>
                    <a:pt x="7385821" y="618071"/>
                  </a:lnTo>
                  <a:lnTo>
                    <a:pt x="7385821" y="696839"/>
                  </a:lnTo>
                  <a:cubicBezTo>
                    <a:pt x="7386456" y="696839"/>
                    <a:pt x="7387091" y="696839"/>
                    <a:pt x="7387725" y="696839"/>
                  </a:cubicBezTo>
                  <a:lnTo>
                    <a:pt x="7388967" y="719362"/>
                  </a:lnTo>
                  <a:lnTo>
                    <a:pt x="7398643" y="719362"/>
                  </a:lnTo>
                  <a:cubicBezTo>
                    <a:pt x="7399179" y="712148"/>
                    <a:pt x="7399885" y="704494"/>
                    <a:pt x="7399885" y="696839"/>
                  </a:cubicBezTo>
                  <a:cubicBezTo>
                    <a:pt x="7401912" y="696839"/>
                    <a:pt x="7403939" y="696839"/>
                    <a:pt x="7405965" y="696839"/>
                  </a:cubicBezTo>
                  <a:lnTo>
                    <a:pt x="7407207" y="719362"/>
                  </a:lnTo>
                  <a:lnTo>
                    <a:pt x="7457829" y="719362"/>
                  </a:lnTo>
                  <a:lnTo>
                    <a:pt x="7457829" y="556334"/>
                  </a:lnTo>
                  <a:lnTo>
                    <a:pt x="7655156" y="556334"/>
                  </a:lnTo>
                  <a:lnTo>
                    <a:pt x="7655156" y="719362"/>
                  </a:lnTo>
                  <a:lnTo>
                    <a:pt x="7673853" y="719362"/>
                  </a:lnTo>
                  <a:lnTo>
                    <a:pt x="7673853" y="636669"/>
                  </a:lnTo>
                  <a:lnTo>
                    <a:pt x="7768973" y="636669"/>
                  </a:lnTo>
                  <a:lnTo>
                    <a:pt x="7773382" y="519115"/>
                  </a:lnTo>
                  <a:lnTo>
                    <a:pt x="7819759" y="519115"/>
                  </a:lnTo>
                  <a:lnTo>
                    <a:pt x="7821437" y="571456"/>
                  </a:lnTo>
                  <a:cubicBezTo>
                    <a:pt x="7843732" y="571456"/>
                    <a:pt x="7866024" y="571456"/>
                    <a:pt x="7886292" y="571456"/>
                  </a:cubicBezTo>
                  <a:cubicBezTo>
                    <a:pt x="7886292" y="597397"/>
                    <a:pt x="7886292" y="623338"/>
                    <a:pt x="7886292" y="647118"/>
                  </a:cubicBezTo>
                  <a:cubicBezTo>
                    <a:pt x="7890345" y="647118"/>
                    <a:pt x="7892372" y="647118"/>
                    <a:pt x="7894398" y="647118"/>
                  </a:cubicBezTo>
                  <a:cubicBezTo>
                    <a:pt x="7894398" y="644956"/>
                    <a:pt x="7896425" y="642794"/>
                    <a:pt x="7896425" y="640633"/>
                  </a:cubicBezTo>
                  <a:cubicBezTo>
                    <a:pt x="7898452" y="640633"/>
                    <a:pt x="7900478" y="640633"/>
                    <a:pt x="7902505" y="640633"/>
                  </a:cubicBezTo>
                  <a:cubicBezTo>
                    <a:pt x="7902505" y="642794"/>
                    <a:pt x="7902505" y="644956"/>
                    <a:pt x="7904533" y="649280"/>
                  </a:cubicBezTo>
                  <a:cubicBezTo>
                    <a:pt x="7908585" y="649280"/>
                    <a:pt x="7912638" y="649280"/>
                    <a:pt x="7916693" y="649280"/>
                  </a:cubicBezTo>
                  <a:cubicBezTo>
                    <a:pt x="7916693" y="647118"/>
                    <a:pt x="7916693" y="644956"/>
                    <a:pt x="7916693" y="642794"/>
                  </a:cubicBezTo>
                  <a:cubicBezTo>
                    <a:pt x="7924798" y="642794"/>
                    <a:pt x="7930878" y="642794"/>
                    <a:pt x="7938985" y="642794"/>
                  </a:cubicBezTo>
                  <a:cubicBezTo>
                    <a:pt x="7938985" y="644956"/>
                    <a:pt x="7938985" y="647118"/>
                    <a:pt x="7938985" y="649280"/>
                  </a:cubicBezTo>
                  <a:cubicBezTo>
                    <a:pt x="7945065" y="649280"/>
                    <a:pt x="7953173" y="649280"/>
                    <a:pt x="7959253" y="649280"/>
                  </a:cubicBezTo>
                  <a:cubicBezTo>
                    <a:pt x="7959253" y="664412"/>
                    <a:pt x="7959253" y="679545"/>
                    <a:pt x="7959253" y="694677"/>
                  </a:cubicBezTo>
                  <a:cubicBezTo>
                    <a:pt x="7963306" y="694677"/>
                    <a:pt x="7969386" y="694677"/>
                    <a:pt x="7973440" y="694677"/>
                  </a:cubicBezTo>
                  <a:cubicBezTo>
                    <a:pt x="7973440" y="690353"/>
                    <a:pt x="7973440" y="686030"/>
                    <a:pt x="7973440" y="681706"/>
                  </a:cubicBezTo>
                  <a:cubicBezTo>
                    <a:pt x="7979520" y="681706"/>
                    <a:pt x="7985600" y="681706"/>
                    <a:pt x="7989653" y="681706"/>
                  </a:cubicBezTo>
                  <a:cubicBezTo>
                    <a:pt x="7989653" y="621177"/>
                    <a:pt x="7989653" y="562809"/>
                    <a:pt x="7989653" y="502279"/>
                  </a:cubicBezTo>
                  <a:cubicBezTo>
                    <a:pt x="7991680" y="500117"/>
                    <a:pt x="7993706" y="497955"/>
                    <a:pt x="7995733" y="495793"/>
                  </a:cubicBezTo>
                  <a:cubicBezTo>
                    <a:pt x="8020053" y="495793"/>
                    <a:pt x="8044373" y="495793"/>
                    <a:pt x="8068694" y="495793"/>
                  </a:cubicBezTo>
                  <a:lnTo>
                    <a:pt x="8068694" y="504441"/>
                  </a:lnTo>
                  <a:lnTo>
                    <a:pt x="8078828" y="504441"/>
                  </a:lnTo>
                  <a:cubicBezTo>
                    <a:pt x="8078828" y="543353"/>
                    <a:pt x="8078828" y="582265"/>
                    <a:pt x="8078828" y="619015"/>
                  </a:cubicBezTo>
                  <a:cubicBezTo>
                    <a:pt x="8086934" y="619015"/>
                    <a:pt x="8093014" y="619015"/>
                    <a:pt x="8101121" y="619015"/>
                  </a:cubicBezTo>
                  <a:cubicBezTo>
                    <a:pt x="8101121" y="597397"/>
                    <a:pt x="8101121" y="575779"/>
                    <a:pt x="8101121" y="552000"/>
                  </a:cubicBezTo>
                  <a:cubicBezTo>
                    <a:pt x="8109228" y="552000"/>
                    <a:pt x="8119361" y="552000"/>
                    <a:pt x="8127469" y="552000"/>
                  </a:cubicBezTo>
                  <a:cubicBezTo>
                    <a:pt x="8129494" y="552000"/>
                    <a:pt x="8129494" y="549838"/>
                    <a:pt x="8131521" y="547676"/>
                  </a:cubicBezTo>
                  <a:lnTo>
                    <a:pt x="8139629" y="547676"/>
                  </a:lnTo>
                  <a:cubicBezTo>
                    <a:pt x="8141654" y="549838"/>
                    <a:pt x="8141654" y="552000"/>
                    <a:pt x="8143681" y="552000"/>
                  </a:cubicBezTo>
                  <a:cubicBezTo>
                    <a:pt x="8149761" y="552000"/>
                    <a:pt x="8157869" y="552000"/>
                    <a:pt x="8165976" y="552000"/>
                  </a:cubicBezTo>
                  <a:cubicBezTo>
                    <a:pt x="8165976" y="513088"/>
                    <a:pt x="8165976" y="474176"/>
                    <a:pt x="8165976" y="435264"/>
                  </a:cubicBezTo>
                  <a:cubicBezTo>
                    <a:pt x="8165989" y="435261"/>
                    <a:pt x="8166856" y="435097"/>
                    <a:pt x="8222722" y="424455"/>
                  </a:cubicBezTo>
                  <a:cubicBezTo>
                    <a:pt x="8222722" y="424462"/>
                    <a:pt x="8222722" y="424536"/>
                    <a:pt x="8222722" y="425536"/>
                  </a:cubicBezTo>
                  <a:lnTo>
                    <a:pt x="8222722" y="433102"/>
                  </a:lnTo>
                  <a:cubicBezTo>
                    <a:pt x="8222740" y="433102"/>
                    <a:pt x="8223384" y="433102"/>
                    <a:pt x="8249069" y="433102"/>
                  </a:cubicBezTo>
                  <a:cubicBezTo>
                    <a:pt x="8249069" y="433124"/>
                    <a:pt x="8249069" y="435495"/>
                    <a:pt x="8249069" y="688192"/>
                  </a:cubicBezTo>
                  <a:cubicBezTo>
                    <a:pt x="8255149" y="688192"/>
                    <a:pt x="8263256" y="688192"/>
                    <a:pt x="8271364" y="688192"/>
                  </a:cubicBezTo>
                  <a:cubicBezTo>
                    <a:pt x="8271364" y="686030"/>
                    <a:pt x="8271364" y="686030"/>
                    <a:pt x="8271364" y="683868"/>
                  </a:cubicBezTo>
                  <a:cubicBezTo>
                    <a:pt x="8275416" y="683868"/>
                    <a:pt x="8279469" y="683868"/>
                    <a:pt x="8283524" y="683868"/>
                  </a:cubicBezTo>
                  <a:cubicBezTo>
                    <a:pt x="8283524" y="686030"/>
                    <a:pt x="8283524" y="686030"/>
                    <a:pt x="8283524" y="688192"/>
                  </a:cubicBezTo>
                  <a:cubicBezTo>
                    <a:pt x="8291630" y="688192"/>
                    <a:pt x="8299736" y="688192"/>
                    <a:pt x="8307844" y="688192"/>
                  </a:cubicBezTo>
                  <a:cubicBezTo>
                    <a:pt x="8307844" y="683868"/>
                    <a:pt x="8307844" y="679545"/>
                    <a:pt x="8307844" y="675221"/>
                  </a:cubicBezTo>
                  <a:cubicBezTo>
                    <a:pt x="8317977" y="675221"/>
                    <a:pt x="8328110" y="675221"/>
                    <a:pt x="8336217" y="675221"/>
                  </a:cubicBezTo>
                  <a:cubicBezTo>
                    <a:pt x="8340270" y="670897"/>
                    <a:pt x="8344325" y="670897"/>
                    <a:pt x="8348377" y="670897"/>
                  </a:cubicBezTo>
                  <a:cubicBezTo>
                    <a:pt x="8354457" y="675221"/>
                    <a:pt x="8362565" y="675221"/>
                    <a:pt x="8368645" y="675221"/>
                  </a:cubicBezTo>
                  <a:cubicBezTo>
                    <a:pt x="8368645" y="668736"/>
                    <a:pt x="8368645" y="664412"/>
                    <a:pt x="8368645" y="657927"/>
                  </a:cubicBezTo>
                  <a:lnTo>
                    <a:pt x="8376752" y="657927"/>
                  </a:lnTo>
                  <a:cubicBezTo>
                    <a:pt x="8376752" y="653603"/>
                    <a:pt x="8376752" y="649280"/>
                    <a:pt x="8376752" y="644956"/>
                  </a:cubicBezTo>
                  <a:cubicBezTo>
                    <a:pt x="8394992" y="644956"/>
                    <a:pt x="8415258" y="644956"/>
                    <a:pt x="8433498" y="644956"/>
                  </a:cubicBezTo>
                  <a:cubicBezTo>
                    <a:pt x="8433498" y="634147"/>
                    <a:pt x="8433498" y="625500"/>
                    <a:pt x="8433498" y="614691"/>
                  </a:cubicBezTo>
                  <a:cubicBezTo>
                    <a:pt x="8439578" y="614691"/>
                    <a:pt x="8445658" y="614691"/>
                    <a:pt x="8451738" y="614691"/>
                  </a:cubicBezTo>
                  <a:cubicBezTo>
                    <a:pt x="8451738" y="612529"/>
                    <a:pt x="8451738" y="610368"/>
                    <a:pt x="8451738" y="608206"/>
                  </a:cubicBezTo>
                  <a:cubicBezTo>
                    <a:pt x="8455792" y="608206"/>
                    <a:pt x="8459845" y="608206"/>
                    <a:pt x="8463898" y="608206"/>
                  </a:cubicBezTo>
                  <a:cubicBezTo>
                    <a:pt x="8463898" y="610368"/>
                    <a:pt x="8463898" y="612529"/>
                    <a:pt x="8463898" y="614691"/>
                  </a:cubicBezTo>
                  <a:cubicBezTo>
                    <a:pt x="8469978" y="614691"/>
                    <a:pt x="8474032" y="614691"/>
                    <a:pt x="8480112" y="614691"/>
                  </a:cubicBezTo>
                  <a:cubicBezTo>
                    <a:pt x="8480112" y="629824"/>
                    <a:pt x="8480112" y="647118"/>
                    <a:pt x="8480112" y="664412"/>
                  </a:cubicBezTo>
                  <a:cubicBezTo>
                    <a:pt x="8490245" y="664412"/>
                    <a:pt x="8502406" y="664412"/>
                    <a:pt x="8512540" y="664412"/>
                  </a:cubicBezTo>
                  <a:cubicBezTo>
                    <a:pt x="8512540" y="655765"/>
                    <a:pt x="8512540" y="647118"/>
                    <a:pt x="8512540" y="638471"/>
                  </a:cubicBezTo>
                  <a:cubicBezTo>
                    <a:pt x="8524700" y="638471"/>
                    <a:pt x="8538886" y="638471"/>
                    <a:pt x="8551046" y="638471"/>
                  </a:cubicBezTo>
                  <a:cubicBezTo>
                    <a:pt x="8551046" y="627662"/>
                    <a:pt x="8551046" y="619015"/>
                    <a:pt x="8551046" y="608206"/>
                  </a:cubicBezTo>
                  <a:cubicBezTo>
                    <a:pt x="8567261" y="608206"/>
                    <a:pt x="8583473" y="608206"/>
                    <a:pt x="8599688" y="608206"/>
                  </a:cubicBezTo>
                  <a:cubicBezTo>
                    <a:pt x="8599688" y="608235"/>
                    <a:pt x="8599688" y="610010"/>
                    <a:pt x="8599688" y="719362"/>
                  </a:cubicBezTo>
                  <a:lnTo>
                    <a:pt x="8599688" y="733141"/>
                  </a:lnTo>
                  <a:lnTo>
                    <a:pt x="8665562" y="733141"/>
                  </a:lnTo>
                  <a:lnTo>
                    <a:pt x="8665562" y="838913"/>
                  </a:lnTo>
                  <a:lnTo>
                    <a:pt x="8665562" y="862160"/>
                  </a:lnTo>
                  <a:lnTo>
                    <a:pt x="8680522" y="862160"/>
                  </a:lnTo>
                  <a:cubicBezTo>
                    <a:pt x="8680522" y="862160"/>
                    <a:pt x="8680522" y="862160"/>
                    <a:pt x="8680522" y="860998"/>
                  </a:cubicBezTo>
                  <a:lnTo>
                    <a:pt x="8680522" y="852862"/>
                  </a:lnTo>
                  <a:cubicBezTo>
                    <a:pt x="8680522" y="852862"/>
                    <a:pt x="8680522" y="852862"/>
                    <a:pt x="8725102" y="852862"/>
                  </a:cubicBezTo>
                  <a:cubicBezTo>
                    <a:pt x="8725102" y="852862"/>
                    <a:pt x="8725102" y="852862"/>
                    <a:pt x="8725102" y="855477"/>
                  </a:cubicBezTo>
                  <a:lnTo>
                    <a:pt x="8725102" y="861131"/>
                  </a:lnTo>
                  <a:lnTo>
                    <a:pt x="8733569" y="852574"/>
                  </a:lnTo>
                  <a:cubicBezTo>
                    <a:pt x="8731340" y="852574"/>
                    <a:pt x="8731340" y="850249"/>
                    <a:pt x="8729111" y="850249"/>
                  </a:cubicBezTo>
                  <a:cubicBezTo>
                    <a:pt x="8729111" y="847924"/>
                    <a:pt x="8729111" y="845600"/>
                    <a:pt x="8729111" y="843275"/>
                  </a:cubicBezTo>
                  <a:cubicBezTo>
                    <a:pt x="8731340" y="843275"/>
                    <a:pt x="8733569" y="840950"/>
                    <a:pt x="8735797" y="840950"/>
                  </a:cubicBezTo>
                  <a:cubicBezTo>
                    <a:pt x="8735797" y="836301"/>
                    <a:pt x="8735797" y="833976"/>
                    <a:pt x="8735797" y="831652"/>
                  </a:cubicBezTo>
                  <a:cubicBezTo>
                    <a:pt x="8738027" y="831652"/>
                    <a:pt x="8738027" y="831652"/>
                    <a:pt x="8740256" y="831652"/>
                  </a:cubicBezTo>
                  <a:cubicBezTo>
                    <a:pt x="8740256" y="824678"/>
                    <a:pt x="8740256" y="817704"/>
                    <a:pt x="8740256" y="810730"/>
                  </a:cubicBezTo>
                  <a:cubicBezTo>
                    <a:pt x="8738027" y="810730"/>
                    <a:pt x="8738027" y="810730"/>
                    <a:pt x="8735797" y="810730"/>
                  </a:cubicBezTo>
                  <a:cubicBezTo>
                    <a:pt x="8735797" y="808405"/>
                    <a:pt x="8735797" y="808405"/>
                    <a:pt x="8735797" y="806081"/>
                  </a:cubicBezTo>
                  <a:lnTo>
                    <a:pt x="8740256" y="803756"/>
                  </a:lnTo>
                  <a:cubicBezTo>
                    <a:pt x="8744713" y="799107"/>
                    <a:pt x="8746943" y="794457"/>
                    <a:pt x="8751401" y="787483"/>
                  </a:cubicBezTo>
                  <a:cubicBezTo>
                    <a:pt x="8753629" y="782834"/>
                    <a:pt x="8753629" y="780510"/>
                    <a:pt x="8753629" y="778185"/>
                  </a:cubicBezTo>
                  <a:cubicBezTo>
                    <a:pt x="8749172" y="771211"/>
                    <a:pt x="8749172" y="759588"/>
                    <a:pt x="8753629" y="752614"/>
                  </a:cubicBezTo>
                  <a:cubicBezTo>
                    <a:pt x="8753631" y="752611"/>
                    <a:pt x="8753645" y="752565"/>
                    <a:pt x="8753909" y="751742"/>
                  </a:cubicBezTo>
                  <a:lnTo>
                    <a:pt x="8755767" y="745928"/>
                  </a:lnTo>
                  <a:lnTo>
                    <a:pt x="8754080" y="745928"/>
                  </a:lnTo>
                  <a:cubicBezTo>
                    <a:pt x="8754080" y="745928"/>
                    <a:pt x="8754080" y="745928"/>
                    <a:pt x="8754080" y="744766"/>
                  </a:cubicBezTo>
                  <a:lnTo>
                    <a:pt x="8754080" y="736629"/>
                  </a:lnTo>
                  <a:cubicBezTo>
                    <a:pt x="8754080" y="736629"/>
                    <a:pt x="8754080" y="736629"/>
                    <a:pt x="8755194" y="736629"/>
                  </a:cubicBezTo>
                  <a:lnTo>
                    <a:pt x="8762996" y="736629"/>
                  </a:lnTo>
                  <a:cubicBezTo>
                    <a:pt x="8762996" y="736629"/>
                    <a:pt x="8762996" y="736629"/>
                    <a:pt x="8762996" y="735467"/>
                  </a:cubicBezTo>
                  <a:lnTo>
                    <a:pt x="8762996" y="727331"/>
                  </a:lnTo>
                  <a:cubicBezTo>
                    <a:pt x="8762996" y="727331"/>
                    <a:pt x="8762996" y="727331"/>
                    <a:pt x="8761881" y="727331"/>
                  </a:cubicBezTo>
                  <a:lnTo>
                    <a:pt x="8754080" y="727331"/>
                  </a:lnTo>
                  <a:cubicBezTo>
                    <a:pt x="8754080" y="727331"/>
                    <a:pt x="8754080" y="727331"/>
                    <a:pt x="8754080" y="726168"/>
                  </a:cubicBezTo>
                  <a:lnTo>
                    <a:pt x="8754080" y="718032"/>
                  </a:lnTo>
                  <a:cubicBezTo>
                    <a:pt x="8754080" y="718032"/>
                    <a:pt x="8754080" y="718032"/>
                    <a:pt x="8755194" y="718032"/>
                  </a:cubicBezTo>
                  <a:lnTo>
                    <a:pt x="8762996" y="718032"/>
                  </a:lnTo>
                  <a:cubicBezTo>
                    <a:pt x="8762996" y="718032"/>
                    <a:pt x="8762996" y="718032"/>
                    <a:pt x="8762996" y="717160"/>
                  </a:cubicBezTo>
                  <a:lnTo>
                    <a:pt x="8762996" y="711058"/>
                  </a:lnTo>
                  <a:cubicBezTo>
                    <a:pt x="8762996" y="711058"/>
                    <a:pt x="8762996" y="711058"/>
                    <a:pt x="8761881" y="711058"/>
                  </a:cubicBezTo>
                  <a:lnTo>
                    <a:pt x="8754080" y="711058"/>
                  </a:lnTo>
                  <a:cubicBezTo>
                    <a:pt x="8754080" y="711058"/>
                    <a:pt x="8754080" y="711058"/>
                    <a:pt x="8754080" y="709896"/>
                  </a:cubicBezTo>
                  <a:lnTo>
                    <a:pt x="8754080" y="701759"/>
                  </a:lnTo>
                  <a:cubicBezTo>
                    <a:pt x="8754080" y="701759"/>
                    <a:pt x="8754080" y="701759"/>
                    <a:pt x="8755194" y="701759"/>
                  </a:cubicBezTo>
                  <a:lnTo>
                    <a:pt x="8762996" y="701759"/>
                  </a:lnTo>
                  <a:cubicBezTo>
                    <a:pt x="8762996" y="701759"/>
                    <a:pt x="8762996" y="701759"/>
                    <a:pt x="8761881" y="700016"/>
                  </a:cubicBezTo>
                  <a:lnTo>
                    <a:pt x="8754080" y="687812"/>
                  </a:lnTo>
                  <a:cubicBezTo>
                    <a:pt x="8754080" y="687812"/>
                    <a:pt x="8754080" y="687812"/>
                    <a:pt x="8754080" y="650617"/>
                  </a:cubicBezTo>
                  <a:cubicBezTo>
                    <a:pt x="8754080" y="650617"/>
                    <a:pt x="8754080" y="650617"/>
                    <a:pt x="8903424" y="650617"/>
                  </a:cubicBezTo>
                  <a:cubicBezTo>
                    <a:pt x="8903424" y="650617"/>
                    <a:pt x="8903424" y="650617"/>
                    <a:pt x="8905096" y="653232"/>
                  </a:cubicBezTo>
                  <a:lnTo>
                    <a:pt x="8908543" y="658626"/>
                  </a:lnTo>
                  <a:lnTo>
                    <a:pt x="8908543" y="647687"/>
                  </a:lnTo>
                  <a:cubicBezTo>
                    <a:pt x="8908543" y="636001"/>
                    <a:pt x="8908543" y="622669"/>
                    <a:pt x="8908543" y="607460"/>
                  </a:cubicBezTo>
                  <a:cubicBezTo>
                    <a:pt x="8908552" y="607460"/>
                    <a:pt x="8908671" y="607460"/>
                    <a:pt x="8910570" y="607460"/>
                  </a:cubicBezTo>
                  <a:lnTo>
                    <a:pt x="8924757" y="607460"/>
                  </a:lnTo>
                  <a:cubicBezTo>
                    <a:pt x="8924757" y="607441"/>
                    <a:pt x="8924757" y="606126"/>
                    <a:pt x="8924757" y="515723"/>
                  </a:cubicBezTo>
                  <a:lnTo>
                    <a:pt x="8924757" y="490724"/>
                  </a:lnTo>
                  <a:lnTo>
                    <a:pt x="9078786" y="490724"/>
                  </a:lnTo>
                  <a:lnTo>
                    <a:pt x="9078786" y="506306"/>
                  </a:lnTo>
                  <a:cubicBezTo>
                    <a:pt x="9078786" y="526935"/>
                    <a:pt x="9078786" y="559711"/>
                    <a:pt x="9078786" y="611783"/>
                  </a:cubicBezTo>
                  <a:cubicBezTo>
                    <a:pt x="9078796" y="611782"/>
                    <a:pt x="9078908" y="611761"/>
                    <a:pt x="9080306" y="611513"/>
                  </a:cubicBezTo>
                  <a:lnTo>
                    <a:pt x="9090946" y="609622"/>
                  </a:lnTo>
                  <a:cubicBezTo>
                    <a:pt x="9090946" y="609644"/>
                    <a:pt x="9090916" y="610978"/>
                    <a:pt x="9088919" y="698254"/>
                  </a:cubicBezTo>
                  <a:cubicBezTo>
                    <a:pt x="9088929" y="698256"/>
                    <a:pt x="9089040" y="698276"/>
                    <a:pt x="9090439" y="698525"/>
                  </a:cubicBezTo>
                  <a:lnTo>
                    <a:pt x="9101079" y="700416"/>
                  </a:lnTo>
                  <a:cubicBezTo>
                    <a:pt x="9101081" y="700423"/>
                    <a:pt x="9101101" y="700487"/>
                    <a:pt x="9101332" y="701227"/>
                  </a:cubicBezTo>
                  <a:lnTo>
                    <a:pt x="9103106" y="706902"/>
                  </a:lnTo>
                  <a:cubicBezTo>
                    <a:pt x="9103108" y="706893"/>
                    <a:pt x="9103153" y="706750"/>
                    <a:pt x="9103866" y="704470"/>
                  </a:cubicBezTo>
                  <a:lnTo>
                    <a:pt x="9109186" y="687446"/>
                  </a:lnTo>
                  <a:cubicBezTo>
                    <a:pt x="9109193" y="687446"/>
                    <a:pt x="9109293" y="687446"/>
                    <a:pt x="9110959" y="687446"/>
                  </a:cubicBezTo>
                  <a:lnTo>
                    <a:pt x="9123373" y="687446"/>
                  </a:lnTo>
                  <a:cubicBezTo>
                    <a:pt x="9123373" y="687463"/>
                    <a:pt x="9123373" y="688156"/>
                    <a:pt x="9123373" y="719872"/>
                  </a:cubicBezTo>
                  <a:cubicBezTo>
                    <a:pt x="9123379" y="719877"/>
                    <a:pt x="9123456" y="719917"/>
                    <a:pt x="9124386" y="720413"/>
                  </a:cubicBezTo>
                  <a:lnTo>
                    <a:pt x="9131480" y="724196"/>
                  </a:lnTo>
                  <a:cubicBezTo>
                    <a:pt x="9131480" y="724205"/>
                    <a:pt x="9131480" y="724306"/>
                    <a:pt x="9131480" y="725547"/>
                  </a:cubicBezTo>
                  <a:lnTo>
                    <a:pt x="9131480" y="735005"/>
                  </a:lnTo>
                  <a:cubicBezTo>
                    <a:pt x="9131500" y="735005"/>
                    <a:pt x="9132408" y="735005"/>
                    <a:pt x="9176067" y="735005"/>
                  </a:cubicBezTo>
                  <a:cubicBezTo>
                    <a:pt x="9176067" y="735013"/>
                    <a:pt x="9176067" y="735096"/>
                    <a:pt x="9176067" y="736086"/>
                  </a:cubicBezTo>
                  <a:lnTo>
                    <a:pt x="9176067" y="743652"/>
                  </a:lnTo>
                  <a:cubicBezTo>
                    <a:pt x="9176076" y="743652"/>
                    <a:pt x="9176197" y="743652"/>
                    <a:pt x="9178093" y="743652"/>
                  </a:cubicBezTo>
                  <a:lnTo>
                    <a:pt x="9192280" y="743652"/>
                  </a:lnTo>
                  <a:cubicBezTo>
                    <a:pt x="9192280" y="743634"/>
                    <a:pt x="9192280" y="742905"/>
                    <a:pt x="9192280" y="713387"/>
                  </a:cubicBezTo>
                  <a:cubicBezTo>
                    <a:pt x="9192301" y="713387"/>
                    <a:pt x="9193231" y="713387"/>
                    <a:pt x="9236867" y="713387"/>
                  </a:cubicBezTo>
                  <a:cubicBezTo>
                    <a:pt x="9236867" y="713379"/>
                    <a:pt x="9236867" y="713282"/>
                    <a:pt x="9236867" y="712036"/>
                  </a:cubicBezTo>
                  <a:lnTo>
                    <a:pt x="9236867" y="702578"/>
                  </a:lnTo>
                  <a:cubicBezTo>
                    <a:pt x="9236873" y="702578"/>
                    <a:pt x="9236947" y="702578"/>
                    <a:pt x="9237881" y="702578"/>
                  </a:cubicBezTo>
                  <a:lnTo>
                    <a:pt x="9244974" y="702578"/>
                  </a:lnTo>
                  <a:cubicBezTo>
                    <a:pt x="9244974" y="702571"/>
                    <a:pt x="9244974" y="702458"/>
                    <a:pt x="9244974" y="700687"/>
                  </a:cubicBezTo>
                  <a:lnTo>
                    <a:pt x="9244974" y="687446"/>
                  </a:lnTo>
                  <a:cubicBezTo>
                    <a:pt x="9244983" y="687446"/>
                    <a:pt x="9245055" y="687446"/>
                    <a:pt x="9245734" y="687446"/>
                  </a:cubicBezTo>
                  <a:lnTo>
                    <a:pt x="9251054" y="687446"/>
                  </a:lnTo>
                  <a:cubicBezTo>
                    <a:pt x="9251054" y="687439"/>
                    <a:pt x="9251054" y="687354"/>
                    <a:pt x="9251054" y="686365"/>
                  </a:cubicBezTo>
                  <a:lnTo>
                    <a:pt x="9251054" y="678798"/>
                  </a:lnTo>
                  <a:cubicBezTo>
                    <a:pt x="9251062" y="678798"/>
                    <a:pt x="9251186" y="678798"/>
                    <a:pt x="9253081" y="678798"/>
                  </a:cubicBezTo>
                  <a:lnTo>
                    <a:pt x="9267268" y="678798"/>
                  </a:lnTo>
                  <a:cubicBezTo>
                    <a:pt x="9267268" y="678805"/>
                    <a:pt x="9267268" y="678882"/>
                    <a:pt x="9267268" y="679879"/>
                  </a:cubicBezTo>
                  <a:lnTo>
                    <a:pt x="9267268" y="687446"/>
                  </a:lnTo>
                  <a:cubicBezTo>
                    <a:pt x="9267279" y="687446"/>
                    <a:pt x="9267780" y="687446"/>
                    <a:pt x="9289561" y="687446"/>
                  </a:cubicBezTo>
                  <a:cubicBezTo>
                    <a:pt x="9289561" y="687438"/>
                    <a:pt x="9289561" y="687324"/>
                    <a:pt x="9289561" y="685554"/>
                  </a:cubicBezTo>
                  <a:lnTo>
                    <a:pt x="9289561" y="672313"/>
                  </a:lnTo>
                  <a:cubicBezTo>
                    <a:pt x="9289567" y="672313"/>
                    <a:pt x="9289664" y="672313"/>
                    <a:pt x="9291335" y="672313"/>
                  </a:cubicBezTo>
                  <a:lnTo>
                    <a:pt x="9303748" y="672313"/>
                  </a:lnTo>
                  <a:cubicBezTo>
                    <a:pt x="9303748" y="672325"/>
                    <a:pt x="9303748" y="672839"/>
                    <a:pt x="9303748" y="696093"/>
                  </a:cubicBezTo>
                  <a:cubicBezTo>
                    <a:pt x="9303755" y="696093"/>
                    <a:pt x="9303835" y="696093"/>
                    <a:pt x="9304762" y="696093"/>
                  </a:cubicBezTo>
                  <a:lnTo>
                    <a:pt x="9311855" y="696093"/>
                  </a:lnTo>
                  <a:cubicBezTo>
                    <a:pt x="9311855" y="696087"/>
                    <a:pt x="9311855" y="696006"/>
                    <a:pt x="9311855" y="695012"/>
                  </a:cubicBezTo>
                  <a:lnTo>
                    <a:pt x="9311855" y="687446"/>
                  </a:lnTo>
                  <a:cubicBezTo>
                    <a:pt x="9311864" y="687446"/>
                    <a:pt x="9311982" y="687446"/>
                    <a:pt x="9313628" y="687446"/>
                  </a:cubicBezTo>
                  <a:lnTo>
                    <a:pt x="9326042" y="687446"/>
                  </a:lnTo>
                  <a:cubicBezTo>
                    <a:pt x="9326042" y="687459"/>
                    <a:pt x="9326042" y="688018"/>
                    <a:pt x="9326042" y="713387"/>
                  </a:cubicBezTo>
                  <a:cubicBezTo>
                    <a:pt x="9326050" y="713387"/>
                    <a:pt x="9326168" y="713387"/>
                    <a:pt x="9328069" y="713387"/>
                  </a:cubicBezTo>
                  <a:lnTo>
                    <a:pt x="9342255" y="713387"/>
                  </a:lnTo>
                  <a:cubicBezTo>
                    <a:pt x="9342255" y="713398"/>
                    <a:pt x="9342255" y="713513"/>
                    <a:pt x="9342255" y="715008"/>
                  </a:cubicBezTo>
                  <a:lnTo>
                    <a:pt x="9342255" y="726358"/>
                  </a:lnTo>
                  <a:cubicBezTo>
                    <a:pt x="9342263" y="726358"/>
                    <a:pt x="9342334" y="726358"/>
                    <a:pt x="9343015" y="726358"/>
                  </a:cubicBezTo>
                  <a:lnTo>
                    <a:pt x="9348336" y="726358"/>
                  </a:lnTo>
                  <a:cubicBezTo>
                    <a:pt x="9348336" y="726350"/>
                    <a:pt x="9348336" y="726274"/>
                    <a:pt x="9348336" y="725547"/>
                  </a:cubicBezTo>
                  <a:lnTo>
                    <a:pt x="9348336" y="719872"/>
                  </a:lnTo>
                  <a:cubicBezTo>
                    <a:pt x="9348353" y="719872"/>
                    <a:pt x="9349072" y="719872"/>
                    <a:pt x="9378736" y="719872"/>
                  </a:cubicBezTo>
                  <a:cubicBezTo>
                    <a:pt x="9378736" y="719886"/>
                    <a:pt x="9378736" y="720449"/>
                    <a:pt x="9378736" y="743652"/>
                  </a:cubicBezTo>
                  <a:cubicBezTo>
                    <a:pt x="9378743" y="743652"/>
                    <a:pt x="9378822" y="743652"/>
                    <a:pt x="9379749" y="743652"/>
                  </a:cubicBezTo>
                  <a:lnTo>
                    <a:pt x="9386843" y="743652"/>
                  </a:lnTo>
                  <a:cubicBezTo>
                    <a:pt x="9386843" y="743659"/>
                    <a:pt x="9386843" y="743732"/>
                    <a:pt x="9386843" y="744733"/>
                  </a:cubicBezTo>
                  <a:lnTo>
                    <a:pt x="9386843" y="752299"/>
                  </a:lnTo>
                  <a:cubicBezTo>
                    <a:pt x="9386852" y="752299"/>
                    <a:pt x="9386925" y="752299"/>
                    <a:pt x="9387603" y="752299"/>
                  </a:cubicBezTo>
                  <a:lnTo>
                    <a:pt x="9392923" y="752299"/>
                  </a:lnTo>
                  <a:cubicBezTo>
                    <a:pt x="9392923" y="752292"/>
                    <a:pt x="9392923" y="752172"/>
                    <a:pt x="9392923" y="750137"/>
                  </a:cubicBezTo>
                  <a:lnTo>
                    <a:pt x="9392923" y="735005"/>
                  </a:lnTo>
                  <a:cubicBezTo>
                    <a:pt x="9392930" y="735005"/>
                    <a:pt x="9393008" y="735005"/>
                    <a:pt x="9393936" y="735005"/>
                  </a:cubicBezTo>
                  <a:lnTo>
                    <a:pt x="9401030" y="735005"/>
                  </a:lnTo>
                  <a:cubicBezTo>
                    <a:pt x="9401030" y="735013"/>
                    <a:pt x="9401030" y="735096"/>
                    <a:pt x="9401030" y="736086"/>
                  </a:cubicBezTo>
                  <a:lnTo>
                    <a:pt x="9401030" y="743652"/>
                  </a:lnTo>
                  <a:lnTo>
                    <a:pt x="9406350" y="741659"/>
                  </a:lnTo>
                  <a:cubicBezTo>
                    <a:pt x="9407110" y="741287"/>
                    <a:pt x="9407110" y="741085"/>
                    <a:pt x="9407110" y="740679"/>
                  </a:cubicBezTo>
                  <a:lnTo>
                    <a:pt x="9407110" y="735005"/>
                  </a:lnTo>
                  <a:cubicBezTo>
                    <a:pt x="9407127" y="735005"/>
                    <a:pt x="9407928" y="735005"/>
                    <a:pt x="9445617" y="735005"/>
                  </a:cubicBezTo>
                  <a:cubicBezTo>
                    <a:pt x="9445617" y="735019"/>
                    <a:pt x="9445617" y="735566"/>
                    <a:pt x="9445617" y="758784"/>
                  </a:cubicBezTo>
                  <a:cubicBezTo>
                    <a:pt x="9445625" y="758784"/>
                    <a:pt x="9445743" y="758784"/>
                    <a:pt x="9447643" y="758784"/>
                  </a:cubicBezTo>
                  <a:lnTo>
                    <a:pt x="9461830" y="758784"/>
                  </a:lnTo>
                  <a:cubicBezTo>
                    <a:pt x="9461830" y="758792"/>
                    <a:pt x="9461830" y="758874"/>
                    <a:pt x="9461830" y="759865"/>
                  </a:cubicBezTo>
                  <a:lnTo>
                    <a:pt x="9461830" y="767431"/>
                  </a:lnTo>
                  <a:cubicBezTo>
                    <a:pt x="9461839" y="767431"/>
                    <a:pt x="9461962" y="767431"/>
                    <a:pt x="9463604" y="767431"/>
                  </a:cubicBezTo>
                  <a:lnTo>
                    <a:pt x="9476017" y="767431"/>
                  </a:lnTo>
                  <a:cubicBezTo>
                    <a:pt x="9476017" y="767419"/>
                    <a:pt x="9476017" y="766908"/>
                    <a:pt x="9476017" y="743652"/>
                  </a:cubicBezTo>
                  <a:cubicBezTo>
                    <a:pt x="9476024" y="743652"/>
                    <a:pt x="9476102" y="743652"/>
                    <a:pt x="9477030" y="743652"/>
                  </a:cubicBezTo>
                  <a:lnTo>
                    <a:pt x="9484124" y="743652"/>
                  </a:lnTo>
                  <a:cubicBezTo>
                    <a:pt x="9484124" y="743633"/>
                    <a:pt x="9484124" y="742862"/>
                    <a:pt x="9484124" y="711225"/>
                  </a:cubicBezTo>
                  <a:cubicBezTo>
                    <a:pt x="9484131" y="711225"/>
                    <a:pt x="9484208" y="711225"/>
                    <a:pt x="9485137" y="711225"/>
                  </a:cubicBezTo>
                  <a:lnTo>
                    <a:pt x="9492231" y="711225"/>
                  </a:lnTo>
                  <a:cubicBezTo>
                    <a:pt x="9492231" y="711219"/>
                    <a:pt x="9492231" y="711110"/>
                    <a:pt x="9492231" y="709334"/>
                  </a:cubicBezTo>
                  <a:lnTo>
                    <a:pt x="9492231" y="696093"/>
                  </a:lnTo>
                  <a:cubicBezTo>
                    <a:pt x="9490204" y="696093"/>
                    <a:pt x="9490204" y="696093"/>
                    <a:pt x="9490964" y="694471"/>
                  </a:cubicBezTo>
                  <a:lnTo>
                    <a:pt x="9496284" y="683122"/>
                  </a:lnTo>
                  <a:cubicBezTo>
                    <a:pt x="9496289" y="683139"/>
                    <a:pt x="9496484" y="683813"/>
                    <a:pt x="9504391" y="711225"/>
                  </a:cubicBezTo>
                  <a:cubicBezTo>
                    <a:pt x="9504399" y="711225"/>
                    <a:pt x="9504472" y="711225"/>
                    <a:pt x="9505151" y="711225"/>
                  </a:cubicBezTo>
                  <a:lnTo>
                    <a:pt x="9510471" y="711225"/>
                  </a:lnTo>
                  <a:cubicBezTo>
                    <a:pt x="9510471" y="711212"/>
                    <a:pt x="9510471" y="710033"/>
                    <a:pt x="9510471" y="605298"/>
                  </a:cubicBezTo>
                  <a:cubicBezTo>
                    <a:pt x="9510481" y="605298"/>
                    <a:pt x="9510595" y="605298"/>
                    <a:pt x="9511991" y="605298"/>
                  </a:cubicBezTo>
                  <a:lnTo>
                    <a:pt x="9522631" y="605298"/>
                  </a:lnTo>
                  <a:cubicBezTo>
                    <a:pt x="9522631" y="605276"/>
                    <a:pt x="9522631" y="604266"/>
                    <a:pt x="9522631" y="557739"/>
                  </a:cubicBezTo>
                  <a:cubicBezTo>
                    <a:pt x="9522648" y="557739"/>
                    <a:pt x="9523273" y="557739"/>
                    <a:pt x="9548978" y="557739"/>
                  </a:cubicBezTo>
                  <a:cubicBezTo>
                    <a:pt x="9548978" y="557727"/>
                    <a:pt x="9548978" y="557217"/>
                    <a:pt x="9548978" y="536121"/>
                  </a:cubicBezTo>
                  <a:cubicBezTo>
                    <a:pt x="9548997" y="536121"/>
                    <a:pt x="9549786" y="536121"/>
                    <a:pt x="9583432" y="536121"/>
                  </a:cubicBezTo>
                  <a:cubicBezTo>
                    <a:pt x="9583432" y="536129"/>
                    <a:pt x="9583432" y="536259"/>
                    <a:pt x="9583432" y="538553"/>
                  </a:cubicBezTo>
                  <a:lnTo>
                    <a:pt x="9583432" y="555577"/>
                  </a:lnTo>
                  <a:cubicBezTo>
                    <a:pt x="9583441" y="555577"/>
                    <a:pt x="9583572" y="555577"/>
                    <a:pt x="9585712" y="555577"/>
                  </a:cubicBezTo>
                  <a:lnTo>
                    <a:pt x="9601672" y="555577"/>
                  </a:lnTo>
                  <a:cubicBezTo>
                    <a:pt x="9601672" y="555595"/>
                    <a:pt x="9601672" y="556489"/>
                    <a:pt x="9601672" y="603136"/>
                  </a:cubicBezTo>
                  <a:cubicBezTo>
                    <a:pt x="9601678" y="603136"/>
                    <a:pt x="9601754" y="603136"/>
                    <a:pt x="9602685" y="603136"/>
                  </a:cubicBezTo>
                  <a:lnTo>
                    <a:pt x="9609779" y="603136"/>
                  </a:lnTo>
                  <a:lnTo>
                    <a:pt x="9623966" y="607460"/>
                  </a:lnTo>
                  <a:cubicBezTo>
                    <a:pt x="9623966" y="607470"/>
                    <a:pt x="9623966" y="608120"/>
                    <a:pt x="9623966" y="646372"/>
                  </a:cubicBezTo>
                  <a:cubicBezTo>
                    <a:pt x="9623972" y="646372"/>
                    <a:pt x="9624047" y="646372"/>
                    <a:pt x="9624979" y="646372"/>
                  </a:cubicBezTo>
                  <a:lnTo>
                    <a:pt x="9632072" y="646372"/>
                  </a:lnTo>
                  <a:cubicBezTo>
                    <a:pt x="9632072" y="646382"/>
                    <a:pt x="9632072" y="646488"/>
                    <a:pt x="9632072" y="647993"/>
                  </a:cubicBezTo>
                  <a:lnTo>
                    <a:pt x="9632072" y="659342"/>
                  </a:lnTo>
                  <a:cubicBezTo>
                    <a:pt x="9632080" y="659342"/>
                    <a:pt x="9632204" y="659342"/>
                    <a:pt x="9634099" y="659342"/>
                  </a:cubicBezTo>
                  <a:lnTo>
                    <a:pt x="9648286" y="659342"/>
                  </a:lnTo>
                  <a:lnTo>
                    <a:pt x="9654366" y="665828"/>
                  </a:lnTo>
                  <a:cubicBezTo>
                    <a:pt x="9654366" y="665840"/>
                    <a:pt x="9654366" y="666326"/>
                    <a:pt x="9654366" y="687446"/>
                  </a:cubicBezTo>
                  <a:cubicBezTo>
                    <a:pt x="9654375" y="687446"/>
                    <a:pt x="9654506" y="687446"/>
                    <a:pt x="9656646" y="687446"/>
                  </a:cubicBezTo>
                  <a:lnTo>
                    <a:pt x="9672606" y="687446"/>
                  </a:lnTo>
                  <a:cubicBezTo>
                    <a:pt x="9672606" y="687453"/>
                    <a:pt x="9672606" y="687533"/>
                    <a:pt x="9672606" y="688526"/>
                  </a:cubicBezTo>
                  <a:lnTo>
                    <a:pt x="9672606" y="696093"/>
                  </a:lnTo>
                  <a:cubicBezTo>
                    <a:pt x="9672615" y="696093"/>
                    <a:pt x="9672714" y="696093"/>
                    <a:pt x="9673873" y="696093"/>
                  </a:cubicBezTo>
                  <a:lnTo>
                    <a:pt x="9682740" y="696093"/>
                  </a:lnTo>
                  <a:cubicBezTo>
                    <a:pt x="9682740" y="696102"/>
                    <a:pt x="9682740" y="696231"/>
                    <a:pt x="9682740" y="698254"/>
                  </a:cubicBezTo>
                  <a:lnTo>
                    <a:pt x="9682740" y="713387"/>
                  </a:lnTo>
                  <a:cubicBezTo>
                    <a:pt x="9686793" y="713387"/>
                    <a:pt x="9686793" y="713387"/>
                    <a:pt x="9686793" y="711495"/>
                  </a:cubicBezTo>
                  <a:lnTo>
                    <a:pt x="9686793" y="698254"/>
                  </a:lnTo>
                  <a:cubicBezTo>
                    <a:pt x="9686799" y="698254"/>
                    <a:pt x="9686877" y="698254"/>
                    <a:pt x="9687806" y="698254"/>
                  </a:cubicBezTo>
                  <a:lnTo>
                    <a:pt x="9694900" y="698254"/>
                  </a:lnTo>
                  <a:cubicBezTo>
                    <a:pt x="9694900" y="698265"/>
                    <a:pt x="9694900" y="698384"/>
                    <a:pt x="9694900" y="699876"/>
                  </a:cubicBezTo>
                  <a:lnTo>
                    <a:pt x="9694900" y="711225"/>
                  </a:lnTo>
                  <a:cubicBezTo>
                    <a:pt x="9694909" y="711225"/>
                    <a:pt x="9694982" y="711225"/>
                    <a:pt x="9695660" y="711225"/>
                  </a:cubicBezTo>
                  <a:lnTo>
                    <a:pt x="9700980" y="711225"/>
                  </a:lnTo>
                  <a:cubicBezTo>
                    <a:pt x="9700980" y="706902"/>
                    <a:pt x="9700980" y="706902"/>
                    <a:pt x="9749620" y="706902"/>
                  </a:cubicBezTo>
                  <a:cubicBezTo>
                    <a:pt x="9749620" y="706911"/>
                    <a:pt x="9749620" y="707012"/>
                    <a:pt x="9749620" y="708253"/>
                  </a:cubicBezTo>
                  <a:lnTo>
                    <a:pt x="9749620" y="717710"/>
                  </a:lnTo>
                  <a:cubicBezTo>
                    <a:pt x="9749628" y="717710"/>
                    <a:pt x="9749703" y="717710"/>
                    <a:pt x="9750380" y="717710"/>
                  </a:cubicBezTo>
                  <a:lnTo>
                    <a:pt x="9755702" y="717710"/>
                  </a:lnTo>
                  <a:cubicBezTo>
                    <a:pt x="9755702" y="717719"/>
                    <a:pt x="9755702" y="717841"/>
                    <a:pt x="9755702" y="719872"/>
                  </a:cubicBezTo>
                  <a:lnTo>
                    <a:pt x="9755702" y="735005"/>
                  </a:lnTo>
                  <a:cubicBezTo>
                    <a:pt x="9755710" y="735001"/>
                    <a:pt x="9755826" y="734923"/>
                    <a:pt x="9757728" y="733654"/>
                  </a:cubicBezTo>
                  <a:lnTo>
                    <a:pt x="9771914" y="724196"/>
                  </a:lnTo>
                  <a:cubicBezTo>
                    <a:pt x="9771916" y="724177"/>
                    <a:pt x="9772048" y="723302"/>
                    <a:pt x="9777994" y="683122"/>
                  </a:cubicBezTo>
                  <a:cubicBezTo>
                    <a:pt x="9778004" y="683120"/>
                    <a:pt x="9778072" y="683094"/>
                    <a:pt x="9778754" y="682852"/>
                  </a:cubicBezTo>
                  <a:lnTo>
                    <a:pt x="9784074" y="680960"/>
                  </a:lnTo>
                  <a:cubicBezTo>
                    <a:pt x="9784074" y="680944"/>
                    <a:pt x="9784108" y="679883"/>
                    <a:pt x="9786102" y="611783"/>
                  </a:cubicBezTo>
                  <a:cubicBezTo>
                    <a:pt x="9786102" y="611801"/>
                    <a:pt x="9786134" y="612892"/>
                    <a:pt x="9788128" y="680960"/>
                  </a:cubicBezTo>
                  <a:cubicBezTo>
                    <a:pt x="9788138" y="680963"/>
                    <a:pt x="9788208" y="680988"/>
                    <a:pt x="9788888" y="681230"/>
                  </a:cubicBezTo>
                  <a:lnTo>
                    <a:pt x="9794208" y="683122"/>
                  </a:lnTo>
                  <a:cubicBezTo>
                    <a:pt x="9794208" y="683102"/>
                    <a:pt x="9794208" y="681769"/>
                    <a:pt x="9794208" y="596651"/>
                  </a:cubicBezTo>
                  <a:cubicBezTo>
                    <a:pt x="9798262" y="596651"/>
                    <a:pt x="9798262" y="596651"/>
                    <a:pt x="9798262" y="564224"/>
                  </a:cubicBezTo>
                  <a:cubicBezTo>
                    <a:pt x="9798274" y="564224"/>
                    <a:pt x="9798960" y="564224"/>
                    <a:pt x="9836768" y="564224"/>
                  </a:cubicBezTo>
                  <a:cubicBezTo>
                    <a:pt x="9836768" y="564241"/>
                    <a:pt x="9836768" y="564959"/>
                    <a:pt x="9836768" y="596651"/>
                  </a:cubicBezTo>
                  <a:cubicBezTo>
                    <a:pt x="9836778" y="596651"/>
                    <a:pt x="9836850" y="596651"/>
                    <a:pt x="9837528" y="596651"/>
                  </a:cubicBezTo>
                  <a:lnTo>
                    <a:pt x="9842848" y="596651"/>
                  </a:lnTo>
                  <a:cubicBezTo>
                    <a:pt x="9842848" y="596630"/>
                    <a:pt x="9842848" y="595324"/>
                    <a:pt x="9842848" y="514503"/>
                  </a:cubicBezTo>
                  <a:cubicBezTo>
                    <a:pt x="9842854" y="514503"/>
                    <a:pt x="9842954" y="514503"/>
                    <a:pt x="9844622" y="514503"/>
                  </a:cubicBezTo>
                  <a:lnTo>
                    <a:pt x="9857036" y="514503"/>
                  </a:lnTo>
                  <a:cubicBezTo>
                    <a:pt x="9857036" y="514496"/>
                    <a:pt x="9857036" y="514385"/>
                    <a:pt x="9857036" y="512612"/>
                  </a:cubicBezTo>
                  <a:lnTo>
                    <a:pt x="9857036" y="499371"/>
                  </a:lnTo>
                  <a:cubicBezTo>
                    <a:pt x="9857046" y="499371"/>
                    <a:pt x="9857544" y="499371"/>
                    <a:pt x="9879330" y="499371"/>
                  </a:cubicBezTo>
                  <a:cubicBezTo>
                    <a:pt x="9879330" y="499364"/>
                    <a:pt x="9879330" y="499283"/>
                    <a:pt x="9879330" y="498290"/>
                  </a:cubicBezTo>
                  <a:lnTo>
                    <a:pt x="9879330" y="490724"/>
                  </a:lnTo>
                  <a:cubicBezTo>
                    <a:pt x="9879336" y="490724"/>
                    <a:pt x="9879446" y="490724"/>
                    <a:pt x="9881102" y="490724"/>
                  </a:cubicBezTo>
                  <a:lnTo>
                    <a:pt x="9893516" y="490724"/>
                  </a:lnTo>
                  <a:cubicBezTo>
                    <a:pt x="9893516" y="490732"/>
                    <a:pt x="9893516" y="490811"/>
                    <a:pt x="9893516" y="491805"/>
                  </a:cubicBezTo>
                  <a:lnTo>
                    <a:pt x="9893516" y="499371"/>
                  </a:lnTo>
                  <a:cubicBezTo>
                    <a:pt x="9893526" y="499371"/>
                    <a:pt x="9893598" y="499371"/>
                    <a:pt x="9894276" y="499371"/>
                  </a:cubicBezTo>
                  <a:lnTo>
                    <a:pt x="9899596" y="499371"/>
                  </a:lnTo>
                  <a:lnTo>
                    <a:pt x="9909730" y="495047"/>
                  </a:lnTo>
                  <a:lnTo>
                    <a:pt x="9913782" y="498290"/>
                  </a:lnTo>
                  <a:lnTo>
                    <a:pt x="9913782" y="490724"/>
                  </a:lnTo>
                  <a:cubicBezTo>
                    <a:pt x="9913792" y="490724"/>
                    <a:pt x="9913928" y="490724"/>
                    <a:pt x="9916062" y="490724"/>
                  </a:cubicBezTo>
                  <a:lnTo>
                    <a:pt x="9932024" y="490724"/>
                  </a:lnTo>
                  <a:cubicBezTo>
                    <a:pt x="9932024" y="490732"/>
                    <a:pt x="9932024" y="490811"/>
                    <a:pt x="9932024" y="491805"/>
                  </a:cubicBezTo>
                  <a:lnTo>
                    <a:pt x="9932024" y="499371"/>
                  </a:lnTo>
                  <a:cubicBezTo>
                    <a:pt x="9932042" y="499371"/>
                    <a:pt x="9932778" y="499371"/>
                    <a:pt x="9962424" y="499371"/>
                  </a:cubicBezTo>
                  <a:cubicBezTo>
                    <a:pt x="9962424" y="499381"/>
                    <a:pt x="9962424" y="499490"/>
                    <a:pt x="9962424" y="500992"/>
                  </a:cubicBezTo>
                  <a:lnTo>
                    <a:pt x="9962424" y="512342"/>
                  </a:lnTo>
                  <a:cubicBezTo>
                    <a:pt x="9962440" y="512342"/>
                    <a:pt x="9963080" y="512342"/>
                    <a:pt x="9988770" y="512342"/>
                  </a:cubicBezTo>
                  <a:cubicBezTo>
                    <a:pt x="9988770" y="512358"/>
                    <a:pt x="9988770" y="513038"/>
                    <a:pt x="9988770" y="542606"/>
                  </a:cubicBezTo>
                  <a:cubicBezTo>
                    <a:pt x="9988780" y="542606"/>
                    <a:pt x="9988852" y="542606"/>
                    <a:pt x="9989530" y="542606"/>
                  </a:cubicBezTo>
                  <a:lnTo>
                    <a:pt x="9994850" y="542606"/>
                  </a:lnTo>
                  <a:cubicBezTo>
                    <a:pt x="9994850" y="542613"/>
                    <a:pt x="9994850" y="542699"/>
                    <a:pt x="9994850" y="543687"/>
                  </a:cubicBezTo>
                  <a:lnTo>
                    <a:pt x="9994850" y="551254"/>
                  </a:lnTo>
                  <a:cubicBezTo>
                    <a:pt x="9998904" y="551254"/>
                    <a:pt x="9998904" y="551254"/>
                    <a:pt x="9998904" y="581518"/>
                  </a:cubicBezTo>
                  <a:cubicBezTo>
                    <a:pt x="9998914" y="581518"/>
                    <a:pt x="9998988" y="581518"/>
                    <a:pt x="9999664" y="581518"/>
                  </a:cubicBezTo>
                  <a:lnTo>
                    <a:pt x="10004984" y="581518"/>
                  </a:lnTo>
                  <a:cubicBezTo>
                    <a:pt x="10004984" y="581527"/>
                    <a:pt x="10004984" y="581594"/>
                    <a:pt x="10004984" y="582329"/>
                  </a:cubicBezTo>
                  <a:lnTo>
                    <a:pt x="10004984" y="588004"/>
                  </a:lnTo>
                  <a:cubicBezTo>
                    <a:pt x="10004990" y="588004"/>
                    <a:pt x="10005068" y="588004"/>
                    <a:pt x="10005998" y="588004"/>
                  </a:cubicBezTo>
                  <a:lnTo>
                    <a:pt x="10013090" y="588004"/>
                  </a:lnTo>
                  <a:cubicBezTo>
                    <a:pt x="10013090" y="588021"/>
                    <a:pt x="10013090" y="588734"/>
                    <a:pt x="10013090" y="618269"/>
                  </a:cubicBezTo>
                  <a:cubicBezTo>
                    <a:pt x="10013098" y="618269"/>
                    <a:pt x="10013218" y="618269"/>
                    <a:pt x="10015118" y="618269"/>
                  </a:cubicBezTo>
                  <a:lnTo>
                    <a:pt x="10029304" y="618269"/>
                  </a:lnTo>
                  <a:cubicBezTo>
                    <a:pt x="10029304" y="618285"/>
                    <a:pt x="10029304" y="618865"/>
                    <a:pt x="10029304" y="642048"/>
                  </a:cubicBezTo>
                  <a:cubicBezTo>
                    <a:pt x="10031332" y="642048"/>
                    <a:pt x="10031332" y="642048"/>
                    <a:pt x="10031332" y="643669"/>
                  </a:cubicBezTo>
                  <a:lnTo>
                    <a:pt x="10031332" y="655019"/>
                  </a:lnTo>
                  <a:cubicBezTo>
                    <a:pt x="10031340" y="655019"/>
                    <a:pt x="10031410" y="655019"/>
                    <a:pt x="10032092" y="655019"/>
                  </a:cubicBezTo>
                  <a:lnTo>
                    <a:pt x="10037412" y="655019"/>
                  </a:lnTo>
                  <a:cubicBezTo>
                    <a:pt x="10037412" y="655033"/>
                    <a:pt x="10037412" y="655596"/>
                    <a:pt x="10037412" y="678798"/>
                  </a:cubicBezTo>
                  <a:cubicBezTo>
                    <a:pt x="10037420" y="678798"/>
                    <a:pt x="10037518" y="678798"/>
                    <a:pt x="10038678" y="678798"/>
                  </a:cubicBezTo>
                  <a:lnTo>
                    <a:pt x="10047544" y="678798"/>
                  </a:lnTo>
                  <a:cubicBezTo>
                    <a:pt x="10049572" y="680960"/>
                    <a:pt x="10049572" y="680960"/>
                    <a:pt x="10049572" y="682852"/>
                  </a:cubicBezTo>
                  <a:lnTo>
                    <a:pt x="10049572" y="696093"/>
                  </a:lnTo>
                  <a:cubicBezTo>
                    <a:pt x="10049576" y="696086"/>
                    <a:pt x="10049664" y="695979"/>
                    <a:pt x="10051092" y="694201"/>
                  </a:cubicBezTo>
                  <a:lnTo>
                    <a:pt x="10061732" y="680960"/>
                  </a:lnTo>
                  <a:cubicBezTo>
                    <a:pt x="10061746" y="680960"/>
                    <a:pt x="10062386" y="680960"/>
                    <a:pt x="10090106" y="680960"/>
                  </a:cubicBezTo>
                  <a:cubicBezTo>
                    <a:pt x="10090106" y="680985"/>
                    <a:pt x="10090106" y="682386"/>
                    <a:pt x="10090106" y="767431"/>
                  </a:cubicBezTo>
                  <a:cubicBezTo>
                    <a:pt x="10090114" y="767431"/>
                    <a:pt x="10090190" y="767431"/>
                    <a:pt x="10090866" y="767431"/>
                  </a:cubicBezTo>
                  <a:lnTo>
                    <a:pt x="10096186" y="767431"/>
                  </a:lnTo>
                  <a:cubicBezTo>
                    <a:pt x="10096190" y="767423"/>
                    <a:pt x="10096248" y="767323"/>
                    <a:pt x="10096946" y="766080"/>
                  </a:cubicBezTo>
                  <a:lnTo>
                    <a:pt x="10102266" y="756622"/>
                  </a:lnTo>
                  <a:cubicBezTo>
                    <a:pt x="10102266" y="756629"/>
                    <a:pt x="10102266" y="756728"/>
                    <a:pt x="10102266" y="758514"/>
                  </a:cubicBezTo>
                  <a:lnTo>
                    <a:pt x="10102266" y="771755"/>
                  </a:lnTo>
                  <a:cubicBezTo>
                    <a:pt x="10106318" y="771755"/>
                    <a:pt x="10106318" y="771755"/>
                    <a:pt x="10106318" y="726358"/>
                  </a:cubicBezTo>
                  <a:cubicBezTo>
                    <a:pt x="10106328" y="726358"/>
                    <a:pt x="10106398" y="726358"/>
                    <a:pt x="10107078" y="726358"/>
                  </a:cubicBezTo>
                  <a:lnTo>
                    <a:pt x="10112398" y="726358"/>
                  </a:lnTo>
                  <a:cubicBezTo>
                    <a:pt x="10112398" y="726343"/>
                    <a:pt x="10112398" y="725343"/>
                    <a:pt x="10112398" y="661504"/>
                  </a:cubicBezTo>
                  <a:cubicBezTo>
                    <a:pt x="10112406" y="661504"/>
                    <a:pt x="10112486" y="661504"/>
                    <a:pt x="10113412" y="661504"/>
                  </a:cubicBezTo>
                  <a:lnTo>
                    <a:pt x="10120506" y="661504"/>
                  </a:lnTo>
                  <a:cubicBezTo>
                    <a:pt x="10120512" y="661483"/>
                    <a:pt x="10120776" y="660543"/>
                    <a:pt x="10132666" y="618269"/>
                  </a:cubicBezTo>
                  <a:cubicBezTo>
                    <a:pt x="10132674" y="618269"/>
                    <a:pt x="10132772" y="618269"/>
                    <a:pt x="10133932" y="618269"/>
                  </a:cubicBezTo>
                  <a:lnTo>
                    <a:pt x="10142800" y="618269"/>
                  </a:lnTo>
                  <a:cubicBezTo>
                    <a:pt x="10142804" y="618292"/>
                    <a:pt x="10143030" y="619258"/>
                    <a:pt x="10152932" y="661504"/>
                  </a:cubicBezTo>
                  <a:cubicBezTo>
                    <a:pt x="10152938" y="661504"/>
                    <a:pt x="10153012" y="661504"/>
                    <a:pt x="10153946" y="661504"/>
                  </a:cubicBezTo>
                  <a:lnTo>
                    <a:pt x="10161040" y="661504"/>
                  </a:lnTo>
                  <a:cubicBezTo>
                    <a:pt x="10161040" y="661515"/>
                    <a:pt x="10161040" y="662182"/>
                    <a:pt x="10161040" y="700416"/>
                  </a:cubicBezTo>
                  <a:cubicBezTo>
                    <a:pt x="10161046" y="700416"/>
                    <a:pt x="10161146" y="700416"/>
                    <a:pt x="10162812" y="700416"/>
                  </a:cubicBezTo>
                  <a:lnTo>
                    <a:pt x="10175226" y="700416"/>
                  </a:lnTo>
                  <a:cubicBezTo>
                    <a:pt x="10175226" y="700424"/>
                    <a:pt x="10175226" y="700546"/>
                    <a:pt x="10175226" y="702578"/>
                  </a:cubicBezTo>
                  <a:lnTo>
                    <a:pt x="10175226" y="717710"/>
                  </a:lnTo>
                  <a:cubicBezTo>
                    <a:pt x="10179280" y="717710"/>
                    <a:pt x="10179280" y="717710"/>
                    <a:pt x="10179280" y="715549"/>
                  </a:cubicBezTo>
                  <a:lnTo>
                    <a:pt x="10179280" y="700416"/>
                  </a:lnTo>
                  <a:cubicBezTo>
                    <a:pt x="10179290" y="700416"/>
                    <a:pt x="10179402" y="700416"/>
                    <a:pt x="10180800" y="700416"/>
                  </a:cubicBezTo>
                  <a:lnTo>
                    <a:pt x="10191440" y="700416"/>
                  </a:lnTo>
                  <a:cubicBezTo>
                    <a:pt x="10191440" y="700426"/>
                    <a:pt x="10191440" y="700543"/>
                    <a:pt x="10191440" y="702037"/>
                  </a:cubicBezTo>
                  <a:lnTo>
                    <a:pt x="10191440" y="713387"/>
                  </a:lnTo>
                  <a:cubicBezTo>
                    <a:pt x="10191456" y="713387"/>
                    <a:pt x="10192164" y="713387"/>
                    <a:pt x="10221840" y="713387"/>
                  </a:cubicBezTo>
                  <a:cubicBezTo>
                    <a:pt x="10221840" y="713370"/>
                    <a:pt x="10221840" y="712599"/>
                    <a:pt x="10221840" y="676637"/>
                  </a:cubicBezTo>
                  <a:cubicBezTo>
                    <a:pt x="10221848" y="676637"/>
                    <a:pt x="10221942" y="676637"/>
                    <a:pt x="10223106" y="676637"/>
                  </a:cubicBezTo>
                  <a:lnTo>
                    <a:pt x="10231974" y="676637"/>
                  </a:lnTo>
                  <a:cubicBezTo>
                    <a:pt x="10231974" y="676648"/>
                    <a:pt x="10231974" y="677142"/>
                    <a:pt x="10231974" y="698254"/>
                  </a:cubicBezTo>
                  <a:cubicBezTo>
                    <a:pt x="10234000" y="698254"/>
                    <a:pt x="10234000" y="698254"/>
                    <a:pt x="10234000" y="665828"/>
                  </a:cubicBezTo>
                  <a:cubicBezTo>
                    <a:pt x="10234014" y="665828"/>
                    <a:pt x="10234556" y="665828"/>
                    <a:pt x="10256294" y="665828"/>
                  </a:cubicBezTo>
                  <a:cubicBezTo>
                    <a:pt x="10256294" y="665818"/>
                    <a:pt x="10256294" y="665698"/>
                    <a:pt x="10256294" y="664206"/>
                  </a:cubicBezTo>
                  <a:lnTo>
                    <a:pt x="10256294" y="652857"/>
                  </a:lnTo>
                  <a:cubicBezTo>
                    <a:pt x="10256302" y="652857"/>
                    <a:pt x="10256376" y="652857"/>
                    <a:pt x="10257054" y="652857"/>
                  </a:cubicBezTo>
                  <a:lnTo>
                    <a:pt x="10262374" y="652857"/>
                  </a:lnTo>
                  <a:cubicBezTo>
                    <a:pt x="10262374" y="652851"/>
                    <a:pt x="10262374" y="652738"/>
                    <a:pt x="10262374" y="650966"/>
                  </a:cubicBezTo>
                  <a:lnTo>
                    <a:pt x="10262374" y="637725"/>
                  </a:lnTo>
                  <a:lnTo>
                    <a:pt x="10266428" y="644210"/>
                  </a:lnTo>
                  <a:cubicBezTo>
                    <a:pt x="10266436" y="644210"/>
                    <a:pt x="10266564" y="644210"/>
                    <a:pt x="10268708" y="644210"/>
                  </a:cubicBezTo>
                  <a:lnTo>
                    <a:pt x="10284668" y="644210"/>
                  </a:lnTo>
                  <a:cubicBezTo>
                    <a:pt x="10284668" y="644202"/>
                    <a:pt x="10284668" y="644134"/>
                    <a:pt x="10284668" y="643399"/>
                  </a:cubicBezTo>
                  <a:lnTo>
                    <a:pt x="10284668" y="637725"/>
                  </a:lnTo>
                  <a:cubicBezTo>
                    <a:pt x="10284676" y="637725"/>
                    <a:pt x="10284750" y="637725"/>
                    <a:pt x="10285428" y="637725"/>
                  </a:cubicBezTo>
                  <a:lnTo>
                    <a:pt x="10290748" y="637725"/>
                  </a:lnTo>
                  <a:cubicBezTo>
                    <a:pt x="10290748" y="637734"/>
                    <a:pt x="10290748" y="637834"/>
                    <a:pt x="10290748" y="639076"/>
                  </a:cubicBezTo>
                  <a:lnTo>
                    <a:pt x="10290748" y="648534"/>
                  </a:lnTo>
                  <a:cubicBezTo>
                    <a:pt x="10290762" y="648534"/>
                    <a:pt x="10291496" y="648534"/>
                    <a:pt x="10329254" y="648534"/>
                  </a:cubicBezTo>
                  <a:cubicBezTo>
                    <a:pt x="10329254" y="648552"/>
                    <a:pt x="10329254" y="650062"/>
                    <a:pt x="10329254" y="786887"/>
                  </a:cubicBezTo>
                  <a:cubicBezTo>
                    <a:pt x="10329264" y="786887"/>
                    <a:pt x="10329380" y="786887"/>
                    <a:pt x="10330774" y="786887"/>
                  </a:cubicBezTo>
                  <a:lnTo>
                    <a:pt x="10341414" y="786887"/>
                  </a:lnTo>
                  <a:cubicBezTo>
                    <a:pt x="10341414" y="782564"/>
                    <a:pt x="10341414" y="778240"/>
                    <a:pt x="10341414" y="773917"/>
                  </a:cubicBezTo>
                  <a:cubicBezTo>
                    <a:pt x="10343442" y="773917"/>
                    <a:pt x="10343442" y="773917"/>
                    <a:pt x="10345468" y="773917"/>
                  </a:cubicBezTo>
                  <a:cubicBezTo>
                    <a:pt x="10345468" y="778240"/>
                    <a:pt x="10345468" y="782564"/>
                    <a:pt x="10345468" y="786887"/>
                  </a:cubicBezTo>
                  <a:cubicBezTo>
                    <a:pt x="10355602" y="786887"/>
                    <a:pt x="10365736" y="786887"/>
                    <a:pt x="10375868" y="786887"/>
                  </a:cubicBezTo>
                  <a:cubicBezTo>
                    <a:pt x="10375868" y="776078"/>
                    <a:pt x="10375868" y="767431"/>
                    <a:pt x="10375868" y="756622"/>
                  </a:cubicBezTo>
                  <a:cubicBezTo>
                    <a:pt x="10379922" y="756622"/>
                    <a:pt x="10383976" y="756622"/>
                    <a:pt x="10388028" y="756622"/>
                  </a:cubicBezTo>
                  <a:lnTo>
                    <a:pt x="10400188" y="754461"/>
                  </a:lnTo>
                  <a:cubicBezTo>
                    <a:pt x="10402216" y="754461"/>
                    <a:pt x="10402216" y="756622"/>
                    <a:pt x="10404242" y="756622"/>
                  </a:cubicBezTo>
                  <a:lnTo>
                    <a:pt x="10414376" y="756622"/>
                  </a:lnTo>
                  <a:cubicBezTo>
                    <a:pt x="10414376" y="767431"/>
                    <a:pt x="10414376" y="778240"/>
                    <a:pt x="10414376" y="786887"/>
                  </a:cubicBezTo>
                  <a:cubicBezTo>
                    <a:pt x="10416402" y="786887"/>
                    <a:pt x="10418430" y="786887"/>
                    <a:pt x="10422482" y="786887"/>
                  </a:cubicBezTo>
                  <a:cubicBezTo>
                    <a:pt x="10422482" y="793373"/>
                    <a:pt x="10422482" y="799858"/>
                    <a:pt x="10422482" y="804182"/>
                  </a:cubicBezTo>
                  <a:lnTo>
                    <a:pt x="10431818" y="805087"/>
                  </a:lnTo>
                  <a:lnTo>
                    <a:pt x="10444776" y="805087"/>
                  </a:lnTo>
                  <a:cubicBezTo>
                    <a:pt x="10444776" y="799278"/>
                    <a:pt x="10444776" y="795106"/>
                    <a:pt x="10444776" y="789049"/>
                  </a:cubicBezTo>
                  <a:lnTo>
                    <a:pt x="10512732" y="789049"/>
                  </a:lnTo>
                  <a:lnTo>
                    <a:pt x="10512732" y="703796"/>
                  </a:lnTo>
                  <a:lnTo>
                    <a:pt x="10584740" y="703796"/>
                  </a:lnTo>
                  <a:lnTo>
                    <a:pt x="10584740" y="782564"/>
                  </a:lnTo>
                  <a:cubicBezTo>
                    <a:pt x="10585376" y="782564"/>
                    <a:pt x="10586010" y="782564"/>
                    <a:pt x="10586644" y="782564"/>
                  </a:cubicBezTo>
                  <a:lnTo>
                    <a:pt x="10587886" y="805087"/>
                  </a:lnTo>
                  <a:lnTo>
                    <a:pt x="10597562" y="805087"/>
                  </a:lnTo>
                  <a:cubicBezTo>
                    <a:pt x="10598098" y="797873"/>
                    <a:pt x="10598804" y="790219"/>
                    <a:pt x="10598804" y="782564"/>
                  </a:cubicBezTo>
                  <a:cubicBezTo>
                    <a:pt x="10600832" y="782564"/>
                    <a:pt x="10602858" y="782564"/>
                    <a:pt x="10604884" y="782564"/>
                  </a:cubicBezTo>
                  <a:lnTo>
                    <a:pt x="10606126" y="805087"/>
                  </a:lnTo>
                  <a:lnTo>
                    <a:pt x="10656748" y="805087"/>
                  </a:lnTo>
                  <a:lnTo>
                    <a:pt x="10656748" y="642059"/>
                  </a:lnTo>
                  <a:lnTo>
                    <a:pt x="10854076" y="642059"/>
                  </a:lnTo>
                  <a:lnTo>
                    <a:pt x="10854076" y="805087"/>
                  </a:lnTo>
                  <a:lnTo>
                    <a:pt x="10872772" y="805087"/>
                  </a:lnTo>
                  <a:lnTo>
                    <a:pt x="10872772" y="722394"/>
                  </a:lnTo>
                  <a:lnTo>
                    <a:pt x="10967892" y="722394"/>
                  </a:lnTo>
                  <a:cubicBezTo>
                    <a:pt x="10971967" y="616373"/>
                    <a:pt x="10975346" y="510899"/>
                    <a:pt x="10979823" y="404253"/>
                  </a:cubicBezTo>
                  <a:cubicBezTo>
                    <a:pt x="10969690" y="404253"/>
                    <a:pt x="10945370" y="391282"/>
                    <a:pt x="10967663" y="382635"/>
                  </a:cubicBezTo>
                  <a:cubicBezTo>
                    <a:pt x="10965635" y="380473"/>
                    <a:pt x="10963610" y="378311"/>
                    <a:pt x="10961583" y="378311"/>
                  </a:cubicBezTo>
                  <a:cubicBezTo>
                    <a:pt x="10961583" y="365341"/>
                    <a:pt x="10959555" y="363179"/>
                    <a:pt x="10969690" y="354532"/>
                  </a:cubicBezTo>
                  <a:cubicBezTo>
                    <a:pt x="10969690" y="350208"/>
                    <a:pt x="10969690" y="343723"/>
                    <a:pt x="10969690" y="337238"/>
                  </a:cubicBezTo>
                  <a:cubicBezTo>
                    <a:pt x="10973743" y="337238"/>
                    <a:pt x="10977796" y="337238"/>
                    <a:pt x="10983876" y="337238"/>
                  </a:cubicBezTo>
                  <a:cubicBezTo>
                    <a:pt x="10983876" y="328590"/>
                    <a:pt x="10983876" y="322105"/>
                    <a:pt x="10983876" y="315620"/>
                  </a:cubicBezTo>
                  <a:cubicBezTo>
                    <a:pt x="10983876" y="313458"/>
                    <a:pt x="10985903" y="313458"/>
                    <a:pt x="10985903" y="311296"/>
                  </a:cubicBezTo>
                  <a:cubicBezTo>
                    <a:pt x="10985903" y="285355"/>
                    <a:pt x="10985903" y="259414"/>
                    <a:pt x="10985903" y="233472"/>
                  </a:cubicBezTo>
                  <a:cubicBezTo>
                    <a:pt x="10985903" y="231310"/>
                    <a:pt x="10983876" y="229149"/>
                    <a:pt x="10983876" y="226987"/>
                  </a:cubicBezTo>
                  <a:cubicBezTo>
                    <a:pt x="10985903" y="224825"/>
                    <a:pt x="10987930" y="222663"/>
                    <a:pt x="10989956" y="220501"/>
                  </a:cubicBezTo>
                  <a:cubicBezTo>
                    <a:pt x="10989956" y="201045"/>
                    <a:pt x="10989956" y="181589"/>
                    <a:pt x="10989956" y="162133"/>
                  </a:cubicBezTo>
                  <a:cubicBezTo>
                    <a:pt x="10989956" y="159972"/>
                    <a:pt x="10989956" y="159972"/>
                    <a:pt x="10991983" y="157810"/>
                  </a:cubicBezTo>
                  <a:cubicBezTo>
                    <a:pt x="10991983" y="140516"/>
                    <a:pt x="10991983" y="121060"/>
                    <a:pt x="10991983" y="101604"/>
                  </a:cubicBezTo>
                  <a:cubicBezTo>
                    <a:pt x="10994010" y="92957"/>
                    <a:pt x="10994010" y="88633"/>
                    <a:pt x="10994010" y="82148"/>
                  </a:cubicBezTo>
                  <a:cubicBezTo>
                    <a:pt x="10998063" y="88633"/>
                    <a:pt x="10998063" y="92957"/>
                    <a:pt x="10998063" y="99442"/>
                  </a:cubicBezTo>
                  <a:cubicBezTo>
                    <a:pt x="11000090" y="121060"/>
                    <a:pt x="11000090" y="140516"/>
                    <a:pt x="11000090" y="157810"/>
                  </a:cubicBezTo>
                  <a:cubicBezTo>
                    <a:pt x="11002116" y="181589"/>
                    <a:pt x="11002116" y="201045"/>
                    <a:pt x="11002116" y="220501"/>
                  </a:cubicBezTo>
                  <a:cubicBezTo>
                    <a:pt x="11004143" y="222663"/>
                    <a:pt x="11006170" y="224825"/>
                    <a:pt x="11008196" y="226987"/>
                  </a:cubicBezTo>
                  <a:cubicBezTo>
                    <a:pt x="11008196" y="229149"/>
                    <a:pt x="11006170" y="231310"/>
                    <a:pt x="11006170" y="233472"/>
                  </a:cubicBezTo>
                  <a:cubicBezTo>
                    <a:pt x="11006170" y="259414"/>
                    <a:pt x="11006170" y="285355"/>
                    <a:pt x="11006170" y="311296"/>
                  </a:cubicBezTo>
                  <a:cubicBezTo>
                    <a:pt x="11006170" y="313458"/>
                    <a:pt x="11008196" y="313458"/>
                    <a:pt x="11008196" y="315620"/>
                  </a:cubicBezTo>
                  <a:cubicBezTo>
                    <a:pt x="11008196" y="322105"/>
                    <a:pt x="11008196" y="328590"/>
                    <a:pt x="11008196" y="337238"/>
                  </a:cubicBezTo>
                  <a:cubicBezTo>
                    <a:pt x="11012250" y="337238"/>
                    <a:pt x="11018330" y="337238"/>
                    <a:pt x="11022383" y="337238"/>
                  </a:cubicBezTo>
                  <a:cubicBezTo>
                    <a:pt x="11022383" y="343723"/>
                    <a:pt x="11022383" y="350208"/>
                    <a:pt x="11022383" y="354532"/>
                  </a:cubicBezTo>
                  <a:cubicBezTo>
                    <a:pt x="11030491" y="363179"/>
                    <a:pt x="11030491" y="363179"/>
                    <a:pt x="11030491" y="378311"/>
                  </a:cubicBezTo>
                  <a:cubicBezTo>
                    <a:pt x="11028463" y="378311"/>
                    <a:pt x="11026436" y="380473"/>
                    <a:pt x="11024411" y="382635"/>
                  </a:cubicBezTo>
                  <a:cubicBezTo>
                    <a:pt x="11044676" y="393444"/>
                    <a:pt x="11020356" y="402091"/>
                    <a:pt x="11012250" y="404253"/>
                  </a:cubicBezTo>
                  <a:cubicBezTo>
                    <a:pt x="11014276" y="488562"/>
                    <a:pt x="11018330" y="572871"/>
                    <a:pt x="11020356" y="657181"/>
                  </a:cubicBezTo>
                  <a:cubicBezTo>
                    <a:pt x="11042651" y="657181"/>
                    <a:pt x="11064943" y="657181"/>
                    <a:pt x="11085211" y="657181"/>
                  </a:cubicBezTo>
                  <a:cubicBezTo>
                    <a:pt x="11085211" y="683122"/>
                    <a:pt x="11085211" y="709063"/>
                    <a:pt x="11085211" y="732843"/>
                  </a:cubicBezTo>
                  <a:cubicBezTo>
                    <a:pt x="11089264" y="732843"/>
                    <a:pt x="11091291" y="732843"/>
                    <a:pt x="11093318" y="732843"/>
                  </a:cubicBezTo>
                  <a:cubicBezTo>
                    <a:pt x="11093318" y="730681"/>
                    <a:pt x="11095344" y="728519"/>
                    <a:pt x="11095344" y="726358"/>
                  </a:cubicBezTo>
                  <a:cubicBezTo>
                    <a:pt x="11097371" y="726358"/>
                    <a:pt x="11099398" y="726358"/>
                    <a:pt x="11101424" y="726358"/>
                  </a:cubicBezTo>
                  <a:cubicBezTo>
                    <a:pt x="11101424" y="728519"/>
                    <a:pt x="11101424" y="730681"/>
                    <a:pt x="11103452" y="735005"/>
                  </a:cubicBezTo>
                  <a:cubicBezTo>
                    <a:pt x="11107504" y="735005"/>
                    <a:pt x="11111558" y="735005"/>
                    <a:pt x="11115612" y="735005"/>
                  </a:cubicBezTo>
                  <a:cubicBezTo>
                    <a:pt x="11115612" y="732843"/>
                    <a:pt x="11115612" y="730681"/>
                    <a:pt x="11115612" y="728519"/>
                  </a:cubicBezTo>
                  <a:cubicBezTo>
                    <a:pt x="11123718" y="728519"/>
                    <a:pt x="11129798" y="728519"/>
                    <a:pt x="11137904" y="728519"/>
                  </a:cubicBezTo>
                  <a:cubicBezTo>
                    <a:pt x="11137904" y="730681"/>
                    <a:pt x="11137904" y="732843"/>
                    <a:pt x="11137904" y="735005"/>
                  </a:cubicBezTo>
                  <a:cubicBezTo>
                    <a:pt x="11143984" y="735005"/>
                    <a:pt x="11152092" y="735005"/>
                    <a:pt x="11158172" y="735005"/>
                  </a:cubicBezTo>
                  <a:cubicBezTo>
                    <a:pt x="11158172" y="750137"/>
                    <a:pt x="11158172" y="765270"/>
                    <a:pt x="11158172" y="780402"/>
                  </a:cubicBezTo>
                  <a:cubicBezTo>
                    <a:pt x="11162226" y="780402"/>
                    <a:pt x="11168306" y="780402"/>
                    <a:pt x="11172359" y="780402"/>
                  </a:cubicBezTo>
                  <a:cubicBezTo>
                    <a:pt x="11172359" y="776078"/>
                    <a:pt x="11172359" y="771755"/>
                    <a:pt x="11172359" y="767431"/>
                  </a:cubicBezTo>
                  <a:cubicBezTo>
                    <a:pt x="11178439" y="767431"/>
                    <a:pt x="11184519" y="767431"/>
                    <a:pt x="11188572" y="767431"/>
                  </a:cubicBezTo>
                  <a:cubicBezTo>
                    <a:pt x="11188572" y="706902"/>
                    <a:pt x="11188572" y="648534"/>
                    <a:pt x="11188572" y="588004"/>
                  </a:cubicBezTo>
                  <a:cubicBezTo>
                    <a:pt x="11190599" y="585842"/>
                    <a:pt x="11192626" y="583680"/>
                    <a:pt x="11194652" y="581518"/>
                  </a:cubicBezTo>
                  <a:cubicBezTo>
                    <a:pt x="11218972" y="581518"/>
                    <a:pt x="11243292" y="581518"/>
                    <a:pt x="11267614" y="581518"/>
                  </a:cubicBezTo>
                  <a:lnTo>
                    <a:pt x="11267614" y="590166"/>
                  </a:lnTo>
                  <a:lnTo>
                    <a:pt x="11277747" y="590166"/>
                  </a:lnTo>
                  <a:cubicBezTo>
                    <a:pt x="11277747" y="629078"/>
                    <a:pt x="11277747" y="667990"/>
                    <a:pt x="11277747" y="704740"/>
                  </a:cubicBezTo>
                  <a:cubicBezTo>
                    <a:pt x="11285854" y="704740"/>
                    <a:pt x="11291934" y="704740"/>
                    <a:pt x="11300040" y="704740"/>
                  </a:cubicBezTo>
                  <a:cubicBezTo>
                    <a:pt x="11300040" y="683122"/>
                    <a:pt x="11300040" y="661504"/>
                    <a:pt x="11300040" y="637725"/>
                  </a:cubicBezTo>
                  <a:cubicBezTo>
                    <a:pt x="11308147" y="637725"/>
                    <a:pt x="11318280" y="637725"/>
                    <a:pt x="11326388" y="637725"/>
                  </a:cubicBezTo>
                  <a:cubicBezTo>
                    <a:pt x="11328414" y="637725"/>
                    <a:pt x="11328414" y="635563"/>
                    <a:pt x="11330440" y="633401"/>
                  </a:cubicBezTo>
                  <a:lnTo>
                    <a:pt x="11338548" y="633401"/>
                  </a:lnTo>
                  <a:cubicBezTo>
                    <a:pt x="11340574" y="635563"/>
                    <a:pt x="11340574" y="637725"/>
                    <a:pt x="11342600" y="637725"/>
                  </a:cubicBezTo>
                  <a:cubicBezTo>
                    <a:pt x="11348680" y="637725"/>
                    <a:pt x="11356788" y="637725"/>
                    <a:pt x="11364895" y="637725"/>
                  </a:cubicBezTo>
                  <a:cubicBezTo>
                    <a:pt x="11364895" y="598813"/>
                    <a:pt x="11364895" y="559901"/>
                    <a:pt x="11364895" y="520989"/>
                  </a:cubicBezTo>
                  <a:cubicBezTo>
                    <a:pt x="11364908" y="520986"/>
                    <a:pt x="11365775" y="520822"/>
                    <a:pt x="11421642" y="510180"/>
                  </a:cubicBezTo>
                  <a:cubicBezTo>
                    <a:pt x="11421642" y="510187"/>
                    <a:pt x="11421642" y="510261"/>
                    <a:pt x="11421642" y="511261"/>
                  </a:cubicBezTo>
                  <a:lnTo>
                    <a:pt x="11421642" y="518827"/>
                  </a:lnTo>
                  <a:cubicBezTo>
                    <a:pt x="11421659" y="518827"/>
                    <a:pt x="11422303" y="518827"/>
                    <a:pt x="11447988" y="518827"/>
                  </a:cubicBezTo>
                  <a:cubicBezTo>
                    <a:pt x="11447988" y="518849"/>
                    <a:pt x="11447988" y="521220"/>
                    <a:pt x="11447988" y="773917"/>
                  </a:cubicBezTo>
                  <a:cubicBezTo>
                    <a:pt x="11454068" y="773917"/>
                    <a:pt x="11462175" y="773917"/>
                    <a:pt x="11470283" y="773917"/>
                  </a:cubicBezTo>
                  <a:cubicBezTo>
                    <a:pt x="11470283" y="771755"/>
                    <a:pt x="11470283" y="771755"/>
                    <a:pt x="11470283" y="769593"/>
                  </a:cubicBezTo>
                  <a:cubicBezTo>
                    <a:pt x="11474335" y="769593"/>
                    <a:pt x="11478388" y="769593"/>
                    <a:pt x="11482443" y="769593"/>
                  </a:cubicBezTo>
                  <a:cubicBezTo>
                    <a:pt x="11482443" y="771755"/>
                    <a:pt x="11482443" y="771755"/>
                    <a:pt x="11482443" y="773917"/>
                  </a:cubicBezTo>
                  <a:cubicBezTo>
                    <a:pt x="11490550" y="773917"/>
                    <a:pt x="11498655" y="773917"/>
                    <a:pt x="11506763" y="773917"/>
                  </a:cubicBezTo>
                  <a:cubicBezTo>
                    <a:pt x="11506763" y="769593"/>
                    <a:pt x="11506763" y="765270"/>
                    <a:pt x="11506763" y="760946"/>
                  </a:cubicBezTo>
                  <a:cubicBezTo>
                    <a:pt x="11516896" y="760946"/>
                    <a:pt x="11527030" y="760946"/>
                    <a:pt x="11535136" y="760946"/>
                  </a:cubicBezTo>
                  <a:cubicBezTo>
                    <a:pt x="11539190" y="756622"/>
                    <a:pt x="11543244" y="756622"/>
                    <a:pt x="11547296" y="756622"/>
                  </a:cubicBezTo>
                  <a:cubicBezTo>
                    <a:pt x="11553376" y="760946"/>
                    <a:pt x="11561484" y="760946"/>
                    <a:pt x="11567564" y="760946"/>
                  </a:cubicBezTo>
                  <a:cubicBezTo>
                    <a:pt x="11567564" y="754461"/>
                    <a:pt x="11567564" y="750137"/>
                    <a:pt x="11567564" y="743652"/>
                  </a:cubicBezTo>
                  <a:lnTo>
                    <a:pt x="11575671" y="743652"/>
                  </a:lnTo>
                  <a:cubicBezTo>
                    <a:pt x="11575671" y="739328"/>
                    <a:pt x="11575671" y="735005"/>
                    <a:pt x="11575671" y="730681"/>
                  </a:cubicBezTo>
                  <a:cubicBezTo>
                    <a:pt x="11593911" y="730681"/>
                    <a:pt x="11614178" y="730681"/>
                    <a:pt x="11632418" y="730681"/>
                  </a:cubicBezTo>
                  <a:cubicBezTo>
                    <a:pt x="11632418" y="719872"/>
                    <a:pt x="11632418" y="711225"/>
                    <a:pt x="11632418" y="700416"/>
                  </a:cubicBezTo>
                  <a:cubicBezTo>
                    <a:pt x="11638498" y="700416"/>
                    <a:pt x="11644578" y="700416"/>
                    <a:pt x="11650658" y="700416"/>
                  </a:cubicBezTo>
                  <a:cubicBezTo>
                    <a:pt x="11650658" y="698254"/>
                    <a:pt x="11650658" y="696093"/>
                    <a:pt x="11650658" y="693931"/>
                  </a:cubicBezTo>
                  <a:cubicBezTo>
                    <a:pt x="11654711" y="693931"/>
                    <a:pt x="11658764" y="693931"/>
                    <a:pt x="11662818" y="693931"/>
                  </a:cubicBezTo>
                  <a:cubicBezTo>
                    <a:pt x="11662818" y="696093"/>
                    <a:pt x="11662818" y="698254"/>
                    <a:pt x="11662818" y="700416"/>
                  </a:cubicBezTo>
                  <a:cubicBezTo>
                    <a:pt x="11668898" y="700416"/>
                    <a:pt x="11672951" y="700416"/>
                    <a:pt x="11679031" y="700416"/>
                  </a:cubicBezTo>
                  <a:cubicBezTo>
                    <a:pt x="11679031" y="715549"/>
                    <a:pt x="11679031" y="732843"/>
                    <a:pt x="11679031" y="750137"/>
                  </a:cubicBezTo>
                  <a:cubicBezTo>
                    <a:pt x="11689164" y="750137"/>
                    <a:pt x="11701326" y="750137"/>
                    <a:pt x="11711459" y="750137"/>
                  </a:cubicBezTo>
                  <a:cubicBezTo>
                    <a:pt x="11711459" y="741490"/>
                    <a:pt x="11711459" y="732843"/>
                    <a:pt x="11711459" y="724196"/>
                  </a:cubicBezTo>
                  <a:cubicBezTo>
                    <a:pt x="11723619" y="724196"/>
                    <a:pt x="11737806" y="724196"/>
                    <a:pt x="11749966" y="724196"/>
                  </a:cubicBezTo>
                  <a:cubicBezTo>
                    <a:pt x="11749966" y="713387"/>
                    <a:pt x="11749966" y="704740"/>
                    <a:pt x="11749966" y="693931"/>
                  </a:cubicBezTo>
                  <a:cubicBezTo>
                    <a:pt x="11766180" y="693931"/>
                    <a:pt x="11782392" y="693931"/>
                    <a:pt x="11798607" y="693931"/>
                  </a:cubicBezTo>
                  <a:cubicBezTo>
                    <a:pt x="11798607" y="693960"/>
                    <a:pt x="11798607" y="695735"/>
                    <a:pt x="11798607" y="805087"/>
                  </a:cubicBezTo>
                  <a:lnTo>
                    <a:pt x="11798607" y="818866"/>
                  </a:lnTo>
                  <a:lnTo>
                    <a:pt x="11864482" y="818866"/>
                  </a:lnTo>
                  <a:lnTo>
                    <a:pt x="11864482" y="924638"/>
                  </a:lnTo>
                  <a:lnTo>
                    <a:pt x="11864482" y="947885"/>
                  </a:lnTo>
                  <a:lnTo>
                    <a:pt x="11879442" y="947885"/>
                  </a:lnTo>
                  <a:cubicBezTo>
                    <a:pt x="11879442" y="947885"/>
                    <a:pt x="11879442" y="947885"/>
                    <a:pt x="11879442" y="946723"/>
                  </a:cubicBezTo>
                  <a:lnTo>
                    <a:pt x="11879442" y="938587"/>
                  </a:lnTo>
                  <a:cubicBezTo>
                    <a:pt x="11879442" y="938587"/>
                    <a:pt x="11879442" y="938587"/>
                    <a:pt x="11924022" y="938587"/>
                  </a:cubicBezTo>
                  <a:cubicBezTo>
                    <a:pt x="11924022" y="938587"/>
                    <a:pt x="11924022" y="938587"/>
                    <a:pt x="11924022" y="959508"/>
                  </a:cubicBezTo>
                  <a:cubicBezTo>
                    <a:pt x="11924022" y="959508"/>
                    <a:pt x="11924022" y="959508"/>
                    <a:pt x="11926250" y="960671"/>
                  </a:cubicBezTo>
                  <a:lnTo>
                    <a:pt x="11941854" y="968807"/>
                  </a:lnTo>
                  <a:cubicBezTo>
                    <a:pt x="11941854" y="968807"/>
                    <a:pt x="11941854" y="968807"/>
                    <a:pt x="11941854" y="999027"/>
                  </a:cubicBezTo>
                  <a:cubicBezTo>
                    <a:pt x="11941854" y="999027"/>
                    <a:pt x="11941854" y="999027"/>
                    <a:pt x="11943247" y="999609"/>
                  </a:cubicBezTo>
                  <a:lnTo>
                    <a:pt x="11952999" y="1003677"/>
                  </a:lnTo>
                  <a:cubicBezTo>
                    <a:pt x="11952999" y="1003677"/>
                    <a:pt x="11952999" y="1003677"/>
                    <a:pt x="11952999" y="1002515"/>
                  </a:cubicBezTo>
                  <a:lnTo>
                    <a:pt x="11952999" y="994378"/>
                  </a:lnTo>
                  <a:cubicBezTo>
                    <a:pt x="11952999" y="994378"/>
                    <a:pt x="11952999" y="994378"/>
                    <a:pt x="11954114" y="994378"/>
                  </a:cubicBezTo>
                  <a:lnTo>
                    <a:pt x="11961915" y="994378"/>
                  </a:lnTo>
                  <a:cubicBezTo>
                    <a:pt x="11961915" y="994378"/>
                    <a:pt x="11961915" y="994378"/>
                    <a:pt x="11961915" y="993506"/>
                  </a:cubicBezTo>
                  <a:lnTo>
                    <a:pt x="11961915" y="987404"/>
                  </a:lnTo>
                  <a:cubicBezTo>
                    <a:pt x="11961915" y="987404"/>
                    <a:pt x="11961915" y="987404"/>
                    <a:pt x="11960800" y="987404"/>
                  </a:cubicBezTo>
                  <a:lnTo>
                    <a:pt x="11952999" y="987404"/>
                  </a:lnTo>
                  <a:cubicBezTo>
                    <a:pt x="11952999" y="987404"/>
                    <a:pt x="11952999" y="987404"/>
                    <a:pt x="11952999" y="986242"/>
                  </a:cubicBezTo>
                  <a:lnTo>
                    <a:pt x="11952999" y="978106"/>
                  </a:lnTo>
                  <a:cubicBezTo>
                    <a:pt x="11952999" y="978106"/>
                    <a:pt x="11952999" y="978106"/>
                    <a:pt x="11954114" y="978106"/>
                  </a:cubicBezTo>
                  <a:lnTo>
                    <a:pt x="11961915" y="978106"/>
                  </a:lnTo>
                  <a:cubicBezTo>
                    <a:pt x="11961915" y="978106"/>
                    <a:pt x="11961915" y="978106"/>
                    <a:pt x="11961915" y="976943"/>
                  </a:cubicBezTo>
                  <a:lnTo>
                    <a:pt x="11961915" y="968807"/>
                  </a:lnTo>
                  <a:cubicBezTo>
                    <a:pt x="11961915" y="968807"/>
                    <a:pt x="11961915" y="968807"/>
                    <a:pt x="11960800" y="968807"/>
                  </a:cubicBezTo>
                  <a:lnTo>
                    <a:pt x="11952999" y="968807"/>
                  </a:lnTo>
                  <a:cubicBezTo>
                    <a:pt x="11952999" y="968807"/>
                    <a:pt x="11952999" y="968807"/>
                    <a:pt x="11952999" y="967645"/>
                  </a:cubicBezTo>
                  <a:lnTo>
                    <a:pt x="11952999" y="959508"/>
                  </a:lnTo>
                  <a:cubicBezTo>
                    <a:pt x="11952999" y="959508"/>
                    <a:pt x="11952999" y="959508"/>
                    <a:pt x="11954114" y="959508"/>
                  </a:cubicBezTo>
                  <a:lnTo>
                    <a:pt x="11961915" y="959508"/>
                  </a:lnTo>
                  <a:cubicBezTo>
                    <a:pt x="11961915" y="959508"/>
                    <a:pt x="11961915" y="959508"/>
                    <a:pt x="11961915" y="958637"/>
                  </a:cubicBezTo>
                  <a:lnTo>
                    <a:pt x="11961915" y="952535"/>
                  </a:lnTo>
                  <a:cubicBezTo>
                    <a:pt x="11961915" y="952535"/>
                    <a:pt x="11961915" y="952535"/>
                    <a:pt x="11960800" y="952535"/>
                  </a:cubicBezTo>
                  <a:lnTo>
                    <a:pt x="11952999" y="952535"/>
                  </a:lnTo>
                  <a:cubicBezTo>
                    <a:pt x="11952999" y="952535"/>
                    <a:pt x="11952999" y="952535"/>
                    <a:pt x="11952999" y="951372"/>
                  </a:cubicBezTo>
                  <a:lnTo>
                    <a:pt x="11952999" y="943236"/>
                  </a:lnTo>
                  <a:cubicBezTo>
                    <a:pt x="11952999" y="943236"/>
                    <a:pt x="11952999" y="943236"/>
                    <a:pt x="11954114" y="943236"/>
                  </a:cubicBezTo>
                  <a:lnTo>
                    <a:pt x="11961915" y="943236"/>
                  </a:lnTo>
                  <a:cubicBezTo>
                    <a:pt x="11961915" y="943236"/>
                    <a:pt x="11961915" y="943236"/>
                    <a:pt x="11961915" y="942074"/>
                  </a:cubicBezTo>
                  <a:lnTo>
                    <a:pt x="11961915" y="933937"/>
                  </a:lnTo>
                  <a:cubicBezTo>
                    <a:pt x="11961915" y="933937"/>
                    <a:pt x="11961915" y="933937"/>
                    <a:pt x="11960800" y="933937"/>
                  </a:cubicBezTo>
                  <a:lnTo>
                    <a:pt x="11952999" y="933937"/>
                  </a:lnTo>
                  <a:cubicBezTo>
                    <a:pt x="11952999" y="933937"/>
                    <a:pt x="11952999" y="933937"/>
                    <a:pt x="11952999" y="933066"/>
                  </a:cubicBezTo>
                  <a:lnTo>
                    <a:pt x="11952999" y="926963"/>
                  </a:lnTo>
                  <a:cubicBezTo>
                    <a:pt x="11952999" y="926963"/>
                    <a:pt x="11952999" y="926963"/>
                    <a:pt x="11954114" y="926963"/>
                  </a:cubicBezTo>
                  <a:lnTo>
                    <a:pt x="11961915" y="926963"/>
                  </a:lnTo>
                  <a:cubicBezTo>
                    <a:pt x="11961915" y="926963"/>
                    <a:pt x="11961915" y="926963"/>
                    <a:pt x="11961915" y="925801"/>
                  </a:cubicBezTo>
                  <a:lnTo>
                    <a:pt x="11961915" y="917665"/>
                  </a:lnTo>
                  <a:cubicBezTo>
                    <a:pt x="11961915" y="917665"/>
                    <a:pt x="11961915" y="917665"/>
                    <a:pt x="11960800" y="917665"/>
                  </a:cubicBezTo>
                  <a:lnTo>
                    <a:pt x="11952999" y="917665"/>
                  </a:lnTo>
                  <a:cubicBezTo>
                    <a:pt x="11952999" y="917665"/>
                    <a:pt x="11952999" y="917665"/>
                    <a:pt x="11952999" y="916503"/>
                  </a:cubicBezTo>
                  <a:lnTo>
                    <a:pt x="11952999" y="908366"/>
                  </a:lnTo>
                  <a:cubicBezTo>
                    <a:pt x="11952999" y="908366"/>
                    <a:pt x="11952999" y="908366"/>
                    <a:pt x="11954114" y="908366"/>
                  </a:cubicBezTo>
                  <a:lnTo>
                    <a:pt x="11961915" y="908366"/>
                  </a:lnTo>
                  <a:cubicBezTo>
                    <a:pt x="11961915" y="908366"/>
                    <a:pt x="11961915" y="908366"/>
                    <a:pt x="11961915" y="907204"/>
                  </a:cubicBezTo>
                  <a:lnTo>
                    <a:pt x="11961915" y="899068"/>
                  </a:lnTo>
                  <a:cubicBezTo>
                    <a:pt x="11961915" y="899068"/>
                    <a:pt x="11961915" y="899068"/>
                    <a:pt x="11960800" y="899068"/>
                  </a:cubicBezTo>
                  <a:lnTo>
                    <a:pt x="11952999" y="899068"/>
                  </a:lnTo>
                  <a:cubicBezTo>
                    <a:pt x="11952999" y="899068"/>
                    <a:pt x="11952999" y="899068"/>
                    <a:pt x="11952999" y="898196"/>
                  </a:cubicBezTo>
                  <a:lnTo>
                    <a:pt x="11952999" y="892094"/>
                  </a:lnTo>
                  <a:cubicBezTo>
                    <a:pt x="11952999" y="892094"/>
                    <a:pt x="11952999" y="892094"/>
                    <a:pt x="11954114" y="892094"/>
                  </a:cubicBezTo>
                  <a:lnTo>
                    <a:pt x="11961915" y="892094"/>
                  </a:lnTo>
                  <a:cubicBezTo>
                    <a:pt x="11961915" y="892094"/>
                    <a:pt x="11961915" y="892094"/>
                    <a:pt x="11961915" y="890931"/>
                  </a:cubicBezTo>
                  <a:lnTo>
                    <a:pt x="11961915" y="882795"/>
                  </a:lnTo>
                  <a:cubicBezTo>
                    <a:pt x="11961915" y="882795"/>
                    <a:pt x="11961915" y="882795"/>
                    <a:pt x="11960800" y="882795"/>
                  </a:cubicBezTo>
                  <a:lnTo>
                    <a:pt x="11952999" y="882795"/>
                  </a:lnTo>
                  <a:cubicBezTo>
                    <a:pt x="11952999" y="882795"/>
                    <a:pt x="11952999" y="882795"/>
                    <a:pt x="11952999" y="881633"/>
                  </a:cubicBezTo>
                  <a:lnTo>
                    <a:pt x="11952999" y="873496"/>
                  </a:lnTo>
                  <a:cubicBezTo>
                    <a:pt x="11952999" y="873496"/>
                    <a:pt x="11952999" y="873496"/>
                    <a:pt x="11954114" y="873496"/>
                  </a:cubicBezTo>
                  <a:lnTo>
                    <a:pt x="11961915" y="873496"/>
                  </a:lnTo>
                  <a:cubicBezTo>
                    <a:pt x="11961915" y="873496"/>
                    <a:pt x="11961915" y="873496"/>
                    <a:pt x="11961915" y="872625"/>
                  </a:cubicBezTo>
                  <a:lnTo>
                    <a:pt x="11961915" y="866523"/>
                  </a:lnTo>
                  <a:cubicBezTo>
                    <a:pt x="11961915" y="866523"/>
                    <a:pt x="11961915" y="866523"/>
                    <a:pt x="11960800" y="866523"/>
                  </a:cubicBezTo>
                  <a:lnTo>
                    <a:pt x="11952999" y="866523"/>
                  </a:lnTo>
                  <a:cubicBezTo>
                    <a:pt x="11952999" y="866523"/>
                    <a:pt x="11952999" y="866523"/>
                    <a:pt x="11952999" y="865360"/>
                  </a:cubicBezTo>
                  <a:lnTo>
                    <a:pt x="11952999" y="857224"/>
                  </a:lnTo>
                  <a:cubicBezTo>
                    <a:pt x="11952999" y="857224"/>
                    <a:pt x="11952999" y="857224"/>
                    <a:pt x="11954114" y="857224"/>
                  </a:cubicBezTo>
                  <a:lnTo>
                    <a:pt x="11961915" y="857224"/>
                  </a:lnTo>
                  <a:cubicBezTo>
                    <a:pt x="11961915" y="857224"/>
                    <a:pt x="11961915" y="857224"/>
                    <a:pt x="11961915" y="856062"/>
                  </a:cubicBezTo>
                  <a:lnTo>
                    <a:pt x="11961915" y="847925"/>
                  </a:lnTo>
                  <a:cubicBezTo>
                    <a:pt x="11961915" y="847925"/>
                    <a:pt x="11961915" y="847925"/>
                    <a:pt x="11960800" y="847925"/>
                  </a:cubicBezTo>
                  <a:lnTo>
                    <a:pt x="11952999" y="847925"/>
                  </a:lnTo>
                  <a:cubicBezTo>
                    <a:pt x="11952999" y="847925"/>
                    <a:pt x="11952999" y="847925"/>
                    <a:pt x="11952999" y="846763"/>
                  </a:cubicBezTo>
                  <a:lnTo>
                    <a:pt x="11952999" y="838627"/>
                  </a:lnTo>
                  <a:cubicBezTo>
                    <a:pt x="11952999" y="838627"/>
                    <a:pt x="11952999" y="838627"/>
                    <a:pt x="11954114" y="838627"/>
                  </a:cubicBezTo>
                  <a:lnTo>
                    <a:pt x="11961915" y="838627"/>
                  </a:lnTo>
                  <a:cubicBezTo>
                    <a:pt x="11961915" y="838627"/>
                    <a:pt x="11961915" y="838627"/>
                    <a:pt x="11961915" y="837755"/>
                  </a:cubicBezTo>
                  <a:lnTo>
                    <a:pt x="11961915" y="831653"/>
                  </a:lnTo>
                  <a:cubicBezTo>
                    <a:pt x="11961915" y="831653"/>
                    <a:pt x="11961915" y="831653"/>
                    <a:pt x="11960800" y="831653"/>
                  </a:cubicBezTo>
                  <a:lnTo>
                    <a:pt x="11952999" y="831653"/>
                  </a:lnTo>
                  <a:cubicBezTo>
                    <a:pt x="11952999" y="831653"/>
                    <a:pt x="11952999" y="831653"/>
                    <a:pt x="11952999" y="830491"/>
                  </a:cubicBezTo>
                  <a:lnTo>
                    <a:pt x="11952999" y="822354"/>
                  </a:lnTo>
                  <a:cubicBezTo>
                    <a:pt x="11952999" y="822354"/>
                    <a:pt x="11952999" y="822354"/>
                    <a:pt x="11954114" y="822354"/>
                  </a:cubicBezTo>
                  <a:lnTo>
                    <a:pt x="11961915" y="822354"/>
                  </a:lnTo>
                  <a:cubicBezTo>
                    <a:pt x="11961915" y="822354"/>
                    <a:pt x="11961915" y="822354"/>
                    <a:pt x="11961915" y="821192"/>
                  </a:cubicBezTo>
                  <a:lnTo>
                    <a:pt x="11961915" y="813056"/>
                  </a:lnTo>
                  <a:cubicBezTo>
                    <a:pt x="11961915" y="813056"/>
                    <a:pt x="11961915" y="813056"/>
                    <a:pt x="11960800" y="813056"/>
                  </a:cubicBezTo>
                  <a:lnTo>
                    <a:pt x="11952999" y="813056"/>
                  </a:lnTo>
                  <a:cubicBezTo>
                    <a:pt x="11952999" y="813056"/>
                    <a:pt x="11952999" y="813056"/>
                    <a:pt x="11952999" y="811893"/>
                  </a:cubicBezTo>
                  <a:lnTo>
                    <a:pt x="11952999" y="803757"/>
                  </a:lnTo>
                  <a:cubicBezTo>
                    <a:pt x="11952999" y="803757"/>
                    <a:pt x="11952999" y="803757"/>
                    <a:pt x="11954114" y="803757"/>
                  </a:cubicBezTo>
                  <a:lnTo>
                    <a:pt x="11961915" y="803757"/>
                  </a:lnTo>
                  <a:cubicBezTo>
                    <a:pt x="11961915" y="803757"/>
                    <a:pt x="11961915" y="803757"/>
                    <a:pt x="11961915" y="802885"/>
                  </a:cubicBezTo>
                  <a:lnTo>
                    <a:pt x="11961915" y="796783"/>
                  </a:lnTo>
                  <a:cubicBezTo>
                    <a:pt x="11961915" y="796783"/>
                    <a:pt x="11961915" y="796783"/>
                    <a:pt x="11960800" y="796783"/>
                  </a:cubicBezTo>
                  <a:lnTo>
                    <a:pt x="11952999" y="796783"/>
                  </a:lnTo>
                  <a:cubicBezTo>
                    <a:pt x="11952999" y="796783"/>
                    <a:pt x="11952999" y="796783"/>
                    <a:pt x="11952999" y="795621"/>
                  </a:cubicBezTo>
                  <a:lnTo>
                    <a:pt x="11952999" y="787484"/>
                  </a:lnTo>
                  <a:cubicBezTo>
                    <a:pt x="11952999" y="787484"/>
                    <a:pt x="11952999" y="787484"/>
                    <a:pt x="11954114" y="787484"/>
                  </a:cubicBezTo>
                  <a:lnTo>
                    <a:pt x="11961915" y="787484"/>
                  </a:lnTo>
                  <a:cubicBezTo>
                    <a:pt x="11961915" y="787484"/>
                    <a:pt x="11961915" y="787484"/>
                    <a:pt x="11960800" y="785741"/>
                  </a:cubicBezTo>
                  <a:lnTo>
                    <a:pt x="11952999" y="773537"/>
                  </a:lnTo>
                  <a:cubicBezTo>
                    <a:pt x="11952999" y="773537"/>
                    <a:pt x="11952999" y="773537"/>
                    <a:pt x="11952999" y="736342"/>
                  </a:cubicBezTo>
                  <a:cubicBezTo>
                    <a:pt x="11952999" y="736342"/>
                    <a:pt x="11952999" y="736342"/>
                    <a:pt x="12102343" y="736342"/>
                  </a:cubicBezTo>
                  <a:cubicBezTo>
                    <a:pt x="12102343" y="736342"/>
                    <a:pt x="12102343" y="736342"/>
                    <a:pt x="12115716" y="757264"/>
                  </a:cubicBezTo>
                  <a:cubicBezTo>
                    <a:pt x="12115716" y="757264"/>
                    <a:pt x="12115716" y="757264"/>
                    <a:pt x="12115716" y="803757"/>
                  </a:cubicBezTo>
                  <a:cubicBezTo>
                    <a:pt x="12115716" y="803757"/>
                    <a:pt x="12115716" y="803757"/>
                    <a:pt x="12114602" y="803757"/>
                  </a:cubicBezTo>
                  <a:lnTo>
                    <a:pt x="12106800" y="803757"/>
                  </a:lnTo>
                  <a:cubicBezTo>
                    <a:pt x="12106800" y="803757"/>
                    <a:pt x="12106800" y="803757"/>
                    <a:pt x="12106800" y="804919"/>
                  </a:cubicBezTo>
                  <a:lnTo>
                    <a:pt x="12106800" y="813056"/>
                  </a:lnTo>
                  <a:cubicBezTo>
                    <a:pt x="12106800" y="813056"/>
                    <a:pt x="12106800" y="813056"/>
                    <a:pt x="12107915" y="813056"/>
                  </a:cubicBezTo>
                  <a:lnTo>
                    <a:pt x="12115716" y="813056"/>
                  </a:lnTo>
                  <a:cubicBezTo>
                    <a:pt x="12115716" y="813056"/>
                    <a:pt x="12115716" y="813056"/>
                    <a:pt x="12115716" y="814218"/>
                  </a:cubicBezTo>
                  <a:lnTo>
                    <a:pt x="12115716" y="822354"/>
                  </a:lnTo>
                  <a:cubicBezTo>
                    <a:pt x="12115716" y="822354"/>
                    <a:pt x="12115716" y="822354"/>
                    <a:pt x="12114602" y="822354"/>
                  </a:cubicBezTo>
                  <a:lnTo>
                    <a:pt x="12106800" y="822354"/>
                  </a:lnTo>
                  <a:cubicBezTo>
                    <a:pt x="12106800" y="822354"/>
                    <a:pt x="12106800" y="822354"/>
                    <a:pt x="12106800" y="823516"/>
                  </a:cubicBezTo>
                  <a:lnTo>
                    <a:pt x="12106800" y="831653"/>
                  </a:lnTo>
                  <a:cubicBezTo>
                    <a:pt x="12106800" y="831653"/>
                    <a:pt x="12106800" y="831653"/>
                    <a:pt x="12107915" y="831653"/>
                  </a:cubicBezTo>
                  <a:lnTo>
                    <a:pt x="12115716" y="831653"/>
                  </a:lnTo>
                  <a:cubicBezTo>
                    <a:pt x="12115716" y="831653"/>
                    <a:pt x="12115716" y="831653"/>
                    <a:pt x="12115716" y="832525"/>
                  </a:cubicBezTo>
                  <a:lnTo>
                    <a:pt x="12115716" y="838627"/>
                  </a:lnTo>
                  <a:cubicBezTo>
                    <a:pt x="12115716" y="838627"/>
                    <a:pt x="12115716" y="838627"/>
                    <a:pt x="12114602" y="838627"/>
                  </a:cubicBezTo>
                  <a:lnTo>
                    <a:pt x="12106800" y="838627"/>
                  </a:lnTo>
                  <a:cubicBezTo>
                    <a:pt x="12106800" y="838627"/>
                    <a:pt x="12106800" y="838627"/>
                    <a:pt x="12106800" y="839789"/>
                  </a:cubicBezTo>
                  <a:lnTo>
                    <a:pt x="12106800" y="847925"/>
                  </a:lnTo>
                  <a:cubicBezTo>
                    <a:pt x="12106800" y="847925"/>
                    <a:pt x="12106800" y="847925"/>
                    <a:pt x="12107915" y="847925"/>
                  </a:cubicBezTo>
                  <a:lnTo>
                    <a:pt x="12115716" y="847925"/>
                  </a:lnTo>
                  <a:cubicBezTo>
                    <a:pt x="12115716" y="847925"/>
                    <a:pt x="12115716" y="847925"/>
                    <a:pt x="12115716" y="849088"/>
                  </a:cubicBezTo>
                  <a:lnTo>
                    <a:pt x="12115716" y="857224"/>
                  </a:lnTo>
                  <a:cubicBezTo>
                    <a:pt x="12115716" y="857224"/>
                    <a:pt x="12115716" y="857224"/>
                    <a:pt x="12114602" y="857224"/>
                  </a:cubicBezTo>
                  <a:lnTo>
                    <a:pt x="12106800" y="857224"/>
                  </a:lnTo>
                  <a:cubicBezTo>
                    <a:pt x="12106800" y="857224"/>
                    <a:pt x="12106800" y="857224"/>
                    <a:pt x="12106800" y="858386"/>
                  </a:cubicBezTo>
                  <a:lnTo>
                    <a:pt x="12106800" y="866523"/>
                  </a:lnTo>
                  <a:cubicBezTo>
                    <a:pt x="12106800" y="866523"/>
                    <a:pt x="12106800" y="866523"/>
                    <a:pt x="12107915" y="866523"/>
                  </a:cubicBezTo>
                  <a:lnTo>
                    <a:pt x="12115716" y="866523"/>
                  </a:lnTo>
                  <a:cubicBezTo>
                    <a:pt x="12115716" y="866523"/>
                    <a:pt x="12115716" y="866523"/>
                    <a:pt x="12115716" y="867394"/>
                  </a:cubicBezTo>
                  <a:lnTo>
                    <a:pt x="12115716" y="873496"/>
                  </a:lnTo>
                  <a:cubicBezTo>
                    <a:pt x="12115716" y="873496"/>
                    <a:pt x="12115716" y="873496"/>
                    <a:pt x="12114602" y="873496"/>
                  </a:cubicBezTo>
                  <a:lnTo>
                    <a:pt x="12106800" y="873496"/>
                  </a:lnTo>
                  <a:cubicBezTo>
                    <a:pt x="12106800" y="873496"/>
                    <a:pt x="12106800" y="873496"/>
                    <a:pt x="12106800" y="874659"/>
                  </a:cubicBezTo>
                  <a:lnTo>
                    <a:pt x="12106800" y="882795"/>
                  </a:lnTo>
                  <a:cubicBezTo>
                    <a:pt x="12106800" y="882795"/>
                    <a:pt x="12106800" y="882795"/>
                    <a:pt x="12107915" y="882795"/>
                  </a:cubicBezTo>
                  <a:lnTo>
                    <a:pt x="12115716" y="882795"/>
                  </a:lnTo>
                  <a:cubicBezTo>
                    <a:pt x="12115716" y="882795"/>
                    <a:pt x="12115716" y="882795"/>
                    <a:pt x="12115716" y="883957"/>
                  </a:cubicBezTo>
                  <a:lnTo>
                    <a:pt x="12115716" y="892094"/>
                  </a:lnTo>
                  <a:cubicBezTo>
                    <a:pt x="12115716" y="892094"/>
                    <a:pt x="12115716" y="892094"/>
                    <a:pt x="12114602" y="892094"/>
                  </a:cubicBezTo>
                  <a:lnTo>
                    <a:pt x="12106800" y="892094"/>
                  </a:lnTo>
                  <a:cubicBezTo>
                    <a:pt x="12106800" y="892094"/>
                    <a:pt x="12106800" y="892094"/>
                    <a:pt x="12106800" y="892965"/>
                  </a:cubicBezTo>
                  <a:lnTo>
                    <a:pt x="12106800" y="899068"/>
                  </a:lnTo>
                  <a:cubicBezTo>
                    <a:pt x="12106800" y="899068"/>
                    <a:pt x="12106800" y="899068"/>
                    <a:pt x="12107915" y="899068"/>
                  </a:cubicBezTo>
                  <a:lnTo>
                    <a:pt x="12115716" y="899068"/>
                  </a:lnTo>
                  <a:cubicBezTo>
                    <a:pt x="12115716" y="899068"/>
                    <a:pt x="12115716" y="899068"/>
                    <a:pt x="12115716" y="900230"/>
                  </a:cubicBezTo>
                  <a:lnTo>
                    <a:pt x="12115716" y="908366"/>
                  </a:lnTo>
                  <a:cubicBezTo>
                    <a:pt x="12115716" y="908366"/>
                    <a:pt x="12115716" y="908366"/>
                    <a:pt x="12114602" y="908366"/>
                  </a:cubicBezTo>
                  <a:lnTo>
                    <a:pt x="12106800" y="908366"/>
                  </a:lnTo>
                  <a:cubicBezTo>
                    <a:pt x="12106800" y="908366"/>
                    <a:pt x="12106800" y="908366"/>
                    <a:pt x="12106800" y="909528"/>
                  </a:cubicBezTo>
                  <a:lnTo>
                    <a:pt x="12106800" y="917665"/>
                  </a:lnTo>
                  <a:cubicBezTo>
                    <a:pt x="12106800" y="917665"/>
                    <a:pt x="12106800" y="917665"/>
                    <a:pt x="12107915" y="917665"/>
                  </a:cubicBezTo>
                  <a:lnTo>
                    <a:pt x="12115716" y="917665"/>
                  </a:lnTo>
                  <a:cubicBezTo>
                    <a:pt x="12115716" y="917665"/>
                    <a:pt x="12115716" y="917665"/>
                    <a:pt x="12115716" y="918827"/>
                  </a:cubicBezTo>
                  <a:lnTo>
                    <a:pt x="12115716" y="926963"/>
                  </a:lnTo>
                  <a:cubicBezTo>
                    <a:pt x="12115716" y="926963"/>
                    <a:pt x="12115716" y="926963"/>
                    <a:pt x="12114602" y="926963"/>
                  </a:cubicBezTo>
                  <a:lnTo>
                    <a:pt x="12106800" y="926963"/>
                  </a:lnTo>
                  <a:cubicBezTo>
                    <a:pt x="12106800" y="926963"/>
                    <a:pt x="12106800" y="926963"/>
                    <a:pt x="12106800" y="927835"/>
                  </a:cubicBezTo>
                  <a:lnTo>
                    <a:pt x="12106800" y="933937"/>
                  </a:lnTo>
                  <a:cubicBezTo>
                    <a:pt x="12106800" y="933937"/>
                    <a:pt x="12106800" y="933937"/>
                    <a:pt x="12107915" y="933937"/>
                  </a:cubicBezTo>
                  <a:lnTo>
                    <a:pt x="12115716" y="933937"/>
                  </a:lnTo>
                  <a:cubicBezTo>
                    <a:pt x="12115716" y="933937"/>
                    <a:pt x="12115716" y="933937"/>
                    <a:pt x="12115716" y="935100"/>
                  </a:cubicBezTo>
                  <a:lnTo>
                    <a:pt x="12115716" y="943236"/>
                  </a:lnTo>
                  <a:cubicBezTo>
                    <a:pt x="12115716" y="943236"/>
                    <a:pt x="12115716" y="943236"/>
                    <a:pt x="12114602" y="943236"/>
                  </a:cubicBezTo>
                  <a:lnTo>
                    <a:pt x="12106800" y="943236"/>
                  </a:lnTo>
                  <a:cubicBezTo>
                    <a:pt x="12106800" y="943236"/>
                    <a:pt x="12106800" y="943236"/>
                    <a:pt x="12106800" y="944398"/>
                  </a:cubicBezTo>
                  <a:lnTo>
                    <a:pt x="12106800" y="952535"/>
                  </a:lnTo>
                  <a:cubicBezTo>
                    <a:pt x="12106800" y="952535"/>
                    <a:pt x="12106800" y="952535"/>
                    <a:pt x="12107915" y="952535"/>
                  </a:cubicBezTo>
                  <a:lnTo>
                    <a:pt x="12115716" y="952535"/>
                  </a:lnTo>
                  <a:cubicBezTo>
                    <a:pt x="12115716" y="952535"/>
                    <a:pt x="12115716" y="952535"/>
                    <a:pt x="12115716" y="953406"/>
                  </a:cubicBezTo>
                  <a:lnTo>
                    <a:pt x="12115716" y="959508"/>
                  </a:lnTo>
                  <a:cubicBezTo>
                    <a:pt x="12115716" y="959508"/>
                    <a:pt x="12115716" y="959508"/>
                    <a:pt x="12114602" y="959508"/>
                  </a:cubicBezTo>
                  <a:lnTo>
                    <a:pt x="12106800" y="959508"/>
                  </a:lnTo>
                  <a:cubicBezTo>
                    <a:pt x="12106800" y="959508"/>
                    <a:pt x="12106800" y="959508"/>
                    <a:pt x="12106800" y="960671"/>
                  </a:cubicBezTo>
                  <a:lnTo>
                    <a:pt x="12106800" y="968807"/>
                  </a:lnTo>
                  <a:cubicBezTo>
                    <a:pt x="12106800" y="968807"/>
                    <a:pt x="12106800" y="968807"/>
                    <a:pt x="12107915" y="968807"/>
                  </a:cubicBezTo>
                  <a:lnTo>
                    <a:pt x="12115716" y="968807"/>
                  </a:lnTo>
                  <a:cubicBezTo>
                    <a:pt x="12115716" y="968807"/>
                    <a:pt x="12115716" y="968807"/>
                    <a:pt x="12115716" y="969969"/>
                  </a:cubicBezTo>
                  <a:lnTo>
                    <a:pt x="12115716" y="978106"/>
                  </a:lnTo>
                  <a:cubicBezTo>
                    <a:pt x="12115716" y="978106"/>
                    <a:pt x="12115716" y="978106"/>
                    <a:pt x="12114602" y="978106"/>
                  </a:cubicBezTo>
                  <a:lnTo>
                    <a:pt x="12106800" y="978106"/>
                  </a:lnTo>
                  <a:cubicBezTo>
                    <a:pt x="12106800" y="978106"/>
                    <a:pt x="12106800" y="978106"/>
                    <a:pt x="12106800" y="979268"/>
                  </a:cubicBezTo>
                  <a:lnTo>
                    <a:pt x="12106800" y="987404"/>
                  </a:lnTo>
                  <a:cubicBezTo>
                    <a:pt x="12106800" y="987404"/>
                    <a:pt x="12106800" y="987404"/>
                    <a:pt x="12107915" y="987404"/>
                  </a:cubicBezTo>
                  <a:lnTo>
                    <a:pt x="12115716" y="987404"/>
                  </a:lnTo>
                  <a:cubicBezTo>
                    <a:pt x="12115716" y="987404"/>
                    <a:pt x="12115716" y="987404"/>
                    <a:pt x="12115716" y="988276"/>
                  </a:cubicBezTo>
                  <a:lnTo>
                    <a:pt x="12115716" y="994378"/>
                  </a:lnTo>
                  <a:cubicBezTo>
                    <a:pt x="12115716" y="994378"/>
                    <a:pt x="12115716" y="994378"/>
                    <a:pt x="12114602" y="994378"/>
                  </a:cubicBezTo>
                  <a:lnTo>
                    <a:pt x="12106800" y="994378"/>
                  </a:lnTo>
                  <a:cubicBezTo>
                    <a:pt x="12106800" y="994378"/>
                    <a:pt x="12106800" y="994378"/>
                    <a:pt x="12106800" y="995540"/>
                  </a:cubicBezTo>
                  <a:lnTo>
                    <a:pt x="12106800" y="1003677"/>
                  </a:lnTo>
                  <a:cubicBezTo>
                    <a:pt x="12106800" y="1003677"/>
                    <a:pt x="12106800" y="1003677"/>
                    <a:pt x="12131319" y="1024599"/>
                  </a:cubicBezTo>
                  <a:cubicBezTo>
                    <a:pt x="12131319" y="1029248"/>
                    <a:pt x="12131319" y="1029248"/>
                    <a:pt x="12130206" y="1029248"/>
                  </a:cubicBezTo>
                  <a:lnTo>
                    <a:pt x="12122403" y="1029248"/>
                  </a:lnTo>
                  <a:cubicBezTo>
                    <a:pt x="12122403" y="1029248"/>
                    <a:pt x="12122403" y="1029248"/>
                    <a:pt x="12122403" y="1040036"/>
                  </a:cubicBezTo>
                  <a:lnTo>
                    <a:pt x="12122403" y="1046874"/>
                  </a:lnTo>
                  <a:lnTo>
                    <a:pt x="12131319" y="1046874"/>
                  </a:lnTo>
                  <a:lnTo>
                    <a:pt x="12131319" y="1043196"/>
                  </a:lnTo>
                  <a:cubicBezTo>
                    <a:pt x="12131319" y="1043196"/>
                    <a:pt x="12131319" y="1043196"/>
                    <a:pt x="12132434" y="1042615"/>
                  </a:cubicBezTo>
                  <a:lnTo>
                    <a:pt x="12140235" y="1038547"/>
                  </a:lnTo>
                  <a:cubicBezTo>
                    <a:pt x="12140235" y="1038547"/>
                    <a:pt x="12140235" y="1038547"/>
                    <a:pt x="12142186" y="1038547"/>
                  </a:cubicBezTo>
                  <a:lnTo>
                    <a:pt x="12155839" y="1038547"/>
                  </a:lnTo>
                  <a:cubicBezTo>
                    <a:pt x="12155839" y="1038547"/>
                    <a:pt x="12155839" y="1038547"/>
                    <a:pt x="12155839" y="1039709"/>
                  </a:cubicBezTo>
                  <a:lnTo>
                    <a:pt x="12155839" y="1046874"/>
                  </a:lnTo>
                  <a:lnTo>
                    <a:pt x="12192000" y="1046874"/>
                  </a:lnTo>
                  <a:lnTo>
                    <a:pt x="12192000" y="1070905"/>
                  </a:lnTo>
                  <a:lnTo>
                    <a:pt x="12192000" y="1121663"/>
                  </a:lnTo>
                  <a:lnTo>
                    <a:pt x="12192000" y="1608850"/>
                  </a:lnTo>
                  <a:lnTo>
                    <a:pt x="0" y="1608850"/>
                  </a:lnTo>
                  <a:lnTo>
                    <a:pt x="0" y="1046874"/>
                  </a:lnTo>
                  <a:lnTo>
                    <a:pt x="65773" y="1046874"/>
                  </a:lnTo>
                  <a:lnTo>
                    <a:pt x="82231" y="1045519"/>
                  </a:lnTo>
                  <a:cubicBezTo>
                    <a:pt x="82231" y="1033896"/>
                    <a:pt x="82231" y="1024598"/>
                    <a:pt x="82231" y="1012974"/>
                  </a:cubicBezTo>
                  <a:cubicBezTo>
                    <a:pt x="97834" y="1012974"/>
                    <a:pt x="113436" y="1012974"/>
                    <a:pt x="126811" y="1012974"/>
                  </a:cubicBezTo>
                  <a:cubicBezTo>
                    <a:pt x="126811" y="1006000"/>
                    <a:pt x="126811" y="1001351"/>
                    <a:pt x="126811" y="994377"/>
                  </a:cubicBezTo>
                  <a:cubicBezTo>
                    <a:pt x="158018" y="994377"/>
                    <a:pt x="189224" y="994377"/>
                    <a:pt x="220430" y="994377"/>
                  </a:cubicBezTo>
                  <a:cubicBezTo>
                    <a:pt x="220430" y="999026"/>
                    <a:pt x="220430" y="1001351"/>
                    <a:pt x="220430" y="1006000"/>
                  </a:cubicBezTo>
                  <a:cubicBezTo>
                    <a:pt x="240491" y="1006000"/>
                    <a:pt x="260552" y="1006000"/>
                    <a:pt x="280612" y="1006000"/>
                  </a:cubicBezTo>
                  <a:cubicBezTo>
                    <a:pt x="280612" y="1008325"/>
                    <a:pt x="280612" y="1010650"/>
                    <a:pt x="280612" y="1012974"/>
                  </a:cubicBezTo>
                  <a:cubicBezTo>
                    <a:pt x="285071" y="1012974"/>
                    <a:pt x="291758" y="1012974"/>
                    <a:pt x="298444" y="1012974"/>
                  </a:cubicBezTo>
                  <a:cubicBezTo>
                    <a:pt x="298444" y="1015299"/>
                    <a:pt x="298444" y="1017624"/>
                    <a:pt x="298444" y="1019948"/>
                  </a:cubicBezTo>
                  <a:cubicBezTo>
                    <a:pt x="302903" y="1019948"/>
                    <a:pt x="309590" y="1019948"/>
                    <a:pt x="314048" y="1019948"/>
                  </a:cubicBezTo>
                  <a:cubicBezTo>
                    <a:pt x="314048" y="985079"/>
                    <a:pt x="314048" y="950209"/>
                    <a:pt x="314048" y="915339"/>
                  </a:cubicBezTo>
                  <a:cubicBezTo>
                    <a:pt x="329651" y="910690"/>
                    <a:pt x="345255" y="906041"/>
                    <a:pt x="360858" y="901391"/>
                  </a:cubicBezTo>
                  <a:cubicBezTo>
                    <a:pt x="389835" y="901391"/>
                    <a:pt x="418812" y="901391"/>
                    <a:pt x="447789" y="901391"/>
                  </a:cubicBezTo>
                  <a:cubicBezTo>
                    <a:pt x="447789" y="845600"/>
                    <a:pt x="447789" y="789808"/>
                    <a:pt x="447789" y="734017"/>
                  </a:cubicBezTo>
                  <a:cubicBezTo>
                    <a:pt x="454476" y="729367"/>
                    <a:pt x="463392" y="727043"/>
                    <a:pt x="472308" y="722393"/>
                  </a:cubicBezTo>
                  <a:cubicBezTo>
                    <a:pt x="507972" y="717744"/>
                    <a:pt x="543636" y="710770"/>
                    <a:pt x="579301" y="703796"/>
                  </a:cubicBezTo>
                  <a:cubicBezTo>
                    <a:pt x="592675" y="708445"/>
                    <a:pt x="603820" y="713095"/>
                    <a:pt x="617194" y="715419"/>
                  </a:cubicBezTo>
                  <a:cubicBezTo>
                    <a:pt x="619423" y="717744"/>
                    <a:pt x="621652" y="720069"/>
                    <a:pt x="623881" y="722393"/>
                  </a:cubicBezTo>
                  <a:cubicBezTo>
                    <a:pt x="623881" y="827002"/>
                    <a:pt x="623881" y="931612"/>
                    <a:pt x="623881" y="1033896"/>
                  </a:cubicBezTo>
                  <a:cubicBezTo>
                    <a:pt x="628339" y="1033896"/>
                    <a:pt x="632796" y="1033896"/>
                    <a:pt x="639484" y="1033896"/>
                  </a:cubicBezTo>
                  <a:cubicBezTo>
                    <a:pt x="639484" y="992053"/>
                    <a:pt x="639484" y="950209"/>
                    <a:pt x="639484" y="908365"/>
                  </a:cubicBezTo>
                  <a:cubicBezTo>
                    <a:pt x="643942" y="908365"/>
                    <a:pt x="648400" y="908365"/>
                    <a:pt x="652858" y="908365"/>
                  </a:cubicBezTo>
                  <a:cubicBezTo>
                    <a:pt x="652858" y="903716"/>
                    <a:pt x="652858" y="901391"/>
                    <a:pt x="652858" y="896742"/>
                  </a:cubicBezTo>
                  <a:cubicBezTo>
                    <a:pt x="657316" y="894417"/>
                    <a:pt x="661774" y="892093"/>
                    <a:pt x="666232" y="889768"/>
                  </a:cubicBezTo>
                  <a:lnTo>
                    <a:pt x="677377" y="889768"/>
                  </a:lnTo>
                  <a:cubicBezTo>
                    <a:pt x="677377" y="885119"/>
                    <a:pt x="677377" y="882794"/>
                    <a:pt x="677377" y="878145"/>
                  </a:cubicBezTo>
                  <a:cubicBezTo>
                    <a:pt x="679606" y="875820"/>
                    <a:pt x="684064" y="873495"/>
                    <a:pt x="686293" y="871171"/>
                  </a:cubicBezTo>
                  <a:cubicBezTo>
                    <a:pt x="692981" y="871171"/>
                    <a:pt x="701896" y="871171"/>
                    <a:pt x="708584" y="871171"/>
                  </a:cubicBezTo>
                  <a:cubicBezTo>
                    <a:pt x="708584" y="882794"/>
                    <a:pt x="708584" y="896742"/>
                    <a:pt x="708584" y="908365"/>
                  </a:cubicBezTo>
                  <a:cubicBezTo>
                    <a:pt x="724187" y="908365"/>
                    <a:pt x="739790" y="908365"/>
                    <a:pt x="755393" y="908365"/>
                  </a:cubicBezTo>
                  <a:cubicBezTo>
                    <a:pt x="755393" y="952534"/>
                    <a:pt x="755393" y="994377"/>
                    <a:pt x="755393" y="1038546"/>
                  </a:cubicBezTo>
                  <a:cubicBezTo>
                    <a:pt x="762080" y="1038546"/>
                    <a:pt x="768767" y="1038546"/>
                    <a:pt x="773225" y="1038546"/>
                  </a:cubicBezTo>
                  <a:cubicBezTo>
                    <a:pt x="779912" y="1036221"/>
                    <a:pt x="784370" y="1033896"/>
                    <a:pt x="791057" y="1031572"/>
                  </a:cubicBezTo>
                  <a:cubicBezTo>
                    <a:pt x="791057" y="1026922"/>
                    <a:pt x="791057" y="1024598"/>
                    <a:pt x="791057" y="1022273"/>
                  </a:cubicBezTo>
                  <a:cubicBezTo>
                    <a:pt x="788828" y="1022273"/>
                    <a:pt x="786599" y="1019948"/>
                    <a:pt x="784370" y="1019948"/>
                  </a:cubicBezTo>
                  <a:cubicBezTo>
                    <a:pt x="784370" y="1017624"/>
                    <a:pt x="784370" y="1015299"/>
                    <a:pt x="784370" y="1012974"/>
                  </a:cubicBezTo>
                  <a:cubicBezTo>
                    <a:pt x="786599" y="1010650"/>
                    <a:pt x="788828" y="1010650"/>
                    <a:pt x="791057" y="1008325"/>
                  </a:cubicBezTo>
                  <a:cubicBezTo>
                    <a:pt x="791057" y="992053"/>
                    <a:pt x="791057" y="973455"/>
                    <a:pt x="791057" y="957183"/>
                  </a:cubicBezTo>
                  <a:cubicBezTo>
                    <a:pt x="788828" y="957183"/>
                    <a:pt x="786599" y="954858"/>
                    <a:pt x="784370" y="954858"/>
                  </a:cubicBezTo>
                  <a:cubicBezTo>
                    <a:pt x="784370" y="952534"/>
                    <a:pt x="784370" y="950209"/>
                    <a:pt x="784370" y="947884"/>
                  </a:cubicBezTo>
                  <a:cubicBezTo>
                    <a:pt x="786599" y="945560"/>
                    <a:pt x="788828" y="945560"/>
                    <a:pt x="791057" y="943235"/>
                  </a:cubicBezTo>
                  <a:lnTo>
                    <a:pt x="795515" y="938586"/>
                  </a:lnTo>
                  <a:lnTo>
                    <a:pt x="795515" y="929287"/>
                  </a:lnTo>
                  <a:cubicBezTo>
                    <a:pt x="793286" y="929287"/>
                    <a:pt x="793286" y="929287"/>
                    <a:pt x="791057" y="929287"/>
                  </a:cubicBezTo>
                  <a:cubicBezTo>
                    <a:pt x="791057" y="926962"/>
                    <a:pt x="791057" y="924638"/>
                    <a:pt x="791057" y="922313"/>
                  </a:cubicBezTo>
                  <a:cubicBezTo>
                    <a:pt x="793286" y="922313"/>
                    <a:pt x="795515" y="919988"/>
                    <a:pt x="797744" y="917664"/>
                  </a:cubicBezTo>
                  <a:cubicBezTo>
                    <a:pt x="799972" y="889768"/>
                    <a:pt x="806660" y="866522"/>
                    <a:pt x="833408" y="852574"/>
                  </a:cubicBezTo>
                  <a:cubicBezTo>
                    <a:pt x="831179" y="852574"/>
                    <a:pt x="831179" y="850249"/>
                    <a:pt x="828950" y="850249"/>
                  </a:cubicBezTo>
                  <a:cubicBezTo>
                    <a:pt x="828950" y="847924"/>
                    <a:pt x="828950" y="845600"/>
                    <a:pt x="828950" y="843275"/>
                  </a:cubicBezTo>
                  <a:cubicBezTo>
                    <a:pt x="831179" y="843275"/>
                    <a:pt x="833408" y="840950"/>
                    <a:pt x="835637" y="840950"/>
                  </a:cubicBezTo>
                  <a:cubicBezTo>
                    <a:pt x="835637" y="836301"/>
                    <a:pt x="835637" y="833976"/>
                    <a:pt x="835637" y="831652"/>
                  </a:cubicBezTo>
                  <a:cubicBezTo>
                    <a:pt x="837866" y="831652"/>
                    <a:pt x="837866" y="831652"/>
                    <a:pt x="840095" y="831652"/>
                  </a:cubicBezTo>
                  <a:cubicBezTo>
                    <a:pt x="840095" y="824678"/>
                    <a:pt x="840095" y="817704"/>
                    <a:pt x="840095" y="810730"/>
                  </a:cubicBezTo>
                  <a:cubicBezTo>
                    <a:pt x="837866" y="810730"/>
                    <a:pt x="837866" y="810730"/>
                    <a:pt x="835637" y="810730"/>
                  </a:cubicBezTo>
                  <a:cubicBezTo>
                    <a:pt x="835637" y="808405"/>
                    <a:pt x="835637" y="808405"/>
                    <a:pt x="835637" y="806081"/>
                  </a:cubicBezTo>
                  <a:lnTo>
                    <a:pt x="840095" y="803756"/>
                  </a:lnTo>
                  <a:cubicBezTo>
                    <a:pt x="844552" y="799107"/>
                    <a:pt x="846782" y="794457"/>
                    <a:pt x="851240" y="787483"/>
                  </a:cubicBezTo>
                  <a:cubicBezTo>
                    <a:pt x="853469" y="782834"/>
                    <a:pt x="853469" y="780510"/>
                    <a:pt x="853469" y="778185"/>
                  </a:cubicBezTo>
                  <a:cubicBezTo>
                    <a:pt x="849011" y="771211"/>
                    <a:pt x="849011" y="759588"/>
                    <a:pt x="853469" y="752614"/>
                  </a:cubicBezTo>
                  <a:cubicBezTo>
                    <a:pt x="853470" y="752611"/>
                    <a:pt x="853485" y="752565"/>
                    <a:pt x="853748" y="751742"/>
                  </a:cubicBezTo>
                  <a:lnTo>
                    <a:pt x="855698" y="745640"/>
                  </a:lnTo>
                  <a:cubicBezTo>
                    <a:pt x="855699" y="745643"/>
                    <a:pt x="855714" y="745689"/>
                    <a:pt x="855977" y="746512"/>
                  </a:cubicBezTo>
                  <a:lnTo>
                    <a:pt x="857927" y="752614"/>
                  </a:lnTo>
                  <a:cubicBezTo>
                    <a:pt x="862384" y="759588"/>
                    <a:pt x="864614" y="771211"/>
                    <a:pt x="860156" y="778185"/>
                  </a:cubicBezTo>
                  <a:cubicBezTo>
                    <a:pt x="860156" y="780510"/>
                    <a:pt x="860156" y="782834"/>
                    <a:pt x="860156" y="785159"/>
                  </a:cubicBezTo>
                  <a:cubicBezTo>
                    <a:pt x="864614" y="792133"/>
                    <a:pt x="869072" y="799107"/>
                    <a:pt x="871302" y="803756"/>
                  </a:cubicBezTo>
                  <a:cubicBezTo>
                    <a:pt x="873531" y="803756"/>
                    <a:pt x="873531" y="806081"/>
                    <a:pt x="875760" y="806081"/>
                  </a:cubicBezTo>
                  <a:cubicBezTo>
                    <a:pt x="875760" y="808405"/>
                    <a:pt x="875760" y="808405"/>
                    <a:pt x="875760" y="810730"/>
                  </a:cubicBezTo>
                  <a:cubicBezTo>
                    <a:pt x="873531" y="817704"/>
                    <a:pt x="873531" y="824678"/>
                    <a:pt x="873531" y="831652"/>
                  </a:cubicBezTo>
                  <a:cubicBezTo>
                    <a:pt x="877989" y="833976"/>
                    <a:pt x="877989" y="836301"/>
                    <a:pt x="877989" y="840950"/>
                  </a:cubicBezTo>
                  <a:lnTo>
                    <a:pt x="882447" y="843275"/>
                  </a:lnTo>
                  <a:cubicBezTo>
                    <a:pt x="882447" y="845600"/>
                    <a:pt x="882447" y="847924"/>
                    <a:pt x="882447" y="850249"/>
                  </a:cubicBezTo>
                  <a:cubicBezTo>
                    <a:pt x="880218" y="852574"/>
                    <a:pt x="880218" y="852574"/>
                    <a:pt x="877989" y="852574"/>
                  </a:cubicBezTo>
                  <a:cubicBezTo>
                    <a:pt x="891362" y="859548"/>
                    <a:pt x="899165" y="868846"/>
                    <a:pt x="904180" y="879888"/>
                  </a:cubicBezTo>
                  <a:lnTo>
                    <a:pt x="913070" y="915339"/>
                  </a:lnTo>
                  <a:lnTo>
                    <a:pt x="944859" y="915339"/>
                  </a:lnTo>
                  <a:lnTo>
                    <a:pt x="944859" y="886329"/>
                  </a:lnTo>
                  <a:lnTo>
                    <a:pt x="939475" y="886329"/>
                  </a:lnTo>
                  <a:cubicBezTo>
                    <a:pt x="939475" y="886306"/>
                    <a:pt x="939475" y="884414"/>
                    <a:pt x="939475" y="724196"/>
                  </a:cubicBezTo>
                  <a:cubicBezTo>
                    <a:pt x="939487" y="724196"/>
                    <a:pt x="939957" y="724196"/>
                    <a:pt x="959742" y="724196"/>
                  </a:cubicBezTo>
                  <a:cubicBezTo>
                    <a:pt x="959747" y="724190"/>
                    <a:pt x="959783" y="724108"/>
                    <a:pt x="960249" y="723115"/>
                  </a:cubicBezTo>
                  <a:lnTo>
                    <a:pt x="963795" y="715549"/>
                  </a:lnTo>
                  <a:cubicBezTo>
                    <a:pt x="963804" y="715550"/>
                    <a:pt x="963917" y="715568"/>
                    <a:pt x="965569" y="715819"/>
                  </a:cubicBezTo>
                  <a:lnTo>
                    <a:pt x="977982" y="717710"/>
                  </a:lnTo>
                  <a:cubicBezTo>
                    <a:pt x="977985" y="717720"/>
                    <a:pt x="978023" y="717821"/>
                    <a:pt x="978489" y="719062"/>
                  </a:cubicBezTo>
                  <a:lnTo>
                    <a:pt x="982035" y="728519"/>
                  </a:lnTo>
                  <a:cubicBezTo>
                    <a:pt x="982049" y="728520"/>
                    <a:pt x="982645" y="728570"/>
                    <a:pt x="1008382" y="730681"/>
                  </a:cubicBezTo>
                  <a:cubicBezTo>
                    <a:pt x="1008382" y="730661"/>
                    <a:pt x="1008382" y="729131"/>
                    <a:pt x="1008382" y="607460"/>
                  </a:cubicBezTo>
                  <a:cubicBezTo>
                    <a:pt x="1008391" y="607460"/>
                    <a:pt x="1008510" y="607460"/>
                    <a:pt x="1010409" y="607460"/>
                  </a:cubicBezTo>
                  <a:lnTo>
                    <a:pt x="1024597" y="607460"/>
                  </a:lnTo>
                  <a:cubicBezTo>
                    <a:pt x="1024597" y="607438"/>
                    <a:pt x="1024597" y="605724"/>
                    <a:pt x="1024597" y="471268"/>
                  </a:cubicBezTo>
                  <a:cubicBezTo>
                    <a:pt x="1024605" y="471268"/>
                    <a:pt x="1024712" y="471268"/>
                    <a:pt x="1026369" y="471268"/>
                  </a:cubicBezTo>
                  <a:lnTo>
                    <a:pt x="1038783" y="471268"/>
                  </a:lnTo>
                  <a:cubicBezTo>
                    <a:pt x="1038783" y="471251"/>
                    <a:pt x="1038783" y="469845"/>
                    <a:pt x="1038783" y="356694"/>
                  </a:cubicBezTo>
                  <a:cubicBezTo>
                    <a:pt x="1042837" y="354532"/>
                    <a:pt x="1042837" y="354532"/>
                    <a:pt x="1042837" y="328590"/>
                  </a:cubicBezTo>
                  <a:cubicBezTo>
                    <a:pt x="1042843" y="328590"/>
                    <a:pt x="1042963" y="328590"/>
                    <a:pt x="1044863" y="328590"/>
                  </a:cubicBezTo>
                  <a:lnTo>
                    <a:pt x="1059050" y="328590"/>
                  </a:lnTo>
                  <a:cubicBezTo>
                    <a:pt x="1059061" y="328567"/>
                    <a:pt x="1059667" y="327200"/>
                    <a:pt x="1095531" y="246443"/>
                  </a:cubicBezTo>
                  <a:cubicBezTo>
                    <a:pt x="1095531" y="246429"/>
                    <a:pt x="1095565" y="244478"/>
                    <a:pt x="10995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6" name="Text Placeholder 9">
            <a:extLst>
              <a:ext uri="{FF2B5EF4-FFF2-40B4-BE49-F238E27FC236}">
                <a16:creationId xmlns:a16="http://schemas.microsoft.com/office/drawing/2014/main" xmlns="" id="{371B1C91-12C8-44EE-830D-F1FB142AC6F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70467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343329970"/>
      </p:ext>
    </p:extLst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aphic 14">
            <a:extLst>
              <a:ext uri="{FF2B5EF4-FFF2-40B4-BE49-F238E27FC236}">
                <a16:creationId xmlns:a16="http://schemas.microsoft.com/office/drawing/2014/main" xmlns="" id="{DE92AE71-849C-4C5D-8BC3-63D1AD20C264}"/>
              </a:ext>
            </a:extLst>
          </p:cNvPr>
          <p:cNvGrpSpPr/>
          <p:nvPr userDrawn="1"/>
        </p:nvGrpSpPr>
        <p:grpSpPr>
          <a:xfrm>
            <a:off x="720076" y="1536177"/>
            <a:ext cx="3862162" cy="3037656"/>
            <a:chOff x="2444748" y="555045"/>
            <a:chExt cx="7282048" cy="5727454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xmlns="" id="{7D0E32D3-7FAD-40AF-9518-E72C3AEAC5FF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xmlns="" id="{7EBD8ABF-E4E6-471F-986A-C4EE494F7A1E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xmlns="" id="{315278CF-71CB-4FE8-B7ED-DAAA45C6791D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xmlns="" id="{B7FAF83E-5E8E-4C78-A6BA-2CDBD8810123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xmlns="" id="{06877B64-3C97-4D73-BE16-52CE9B257488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xmlns="" id="{AD987417-78D5-491C-8E6A-188C225E73DC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xmlns="" id="{583DB0D5-7B53-40AF-92BC-8E5F127A3D0E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xmlns="" id="{C541791F-5F7F-4B16-86E2-320FDFF01FCD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" name="Graphic 14">
            <a:extLst>
              <a:ext uri="{FF2B5EF4-FFF2-40B4-BE49-F238E27FC236}">
                <a16:creationId xmlns:a16="http://schemas.microsoft.com/office/drawing/2014/main" xmlns="" id="{CA01EEE8-1A00-420B-A9D7-046737460489}"/>
              </a:ext>
            </a:extLst>
          </p:cNvPr>
          <p:cNvGrpSpPr/>
          <p:nvPr userDrawn="1"/>
        </p:nvGrpSpPr>
        <p:grpSpPr>
          <a:xfrm>
            <a:off x="7624988" y="2977447"/>
            <a:ext cx="3862162" cy="3037656"/>
            <a:chOff x="2444748" y="555045"/>
            <a:chExt cx="7282048" cy="5727454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FFF2C995-526A-4EB1-B4C9-1F6C1A508E4A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7887F308-9F56-41C4-B2ED-E364B83EB337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C77A3EDE-4590-40C5-888A-D3B474B740A7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xmlns="" id="{D30074FC-818E-4468-95AA-F42F7DC340D5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571E1870-4715-463E-8873-E96187341BD1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xmlns="" id="{011437F7-9D98-4BE9-93CE-1A7DCF71FBFD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71022038-51F2-4CDE-95C2-5343CFB701F3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E60F7F6F-3E37-44A1-86D4-35EFC13F5DA9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2" name="그림 개체 틀 2">
            <a:extLst>
              <a:ext uri="{FF2B5EF4-FFF2-40B4-BE49-F238E27FC236}">
                <a16:creationId xmlns:a16="http://schemas.microsoft.com/office/drawing/2014/main" xmlns="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99554" y="1730073"/>
            <a:ext cx="3529615" cy="200272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1" name="그림 개체 틀 2">
            <a:extLst>
              <a:ext uri="{FF2B5EF4-FFF2-40B4-BE49-F238E27FC236}">
                <a16:creationId xmlns:a16="http://schemas.microsoft.com/office/drawing/2014/main" xmlns="" id="{6D1F2188-2B90-458D-B866-CF7EE47DCD8F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796362" y="3147364"/>
            <a:ext cx="3529615" cy="200272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xmlns="" id="{CA4F7555-B08F-4024-B435-F4B03BF47F9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23" name="Rectangle: Top Corners Rounded 22">
            <a:extLst>
              <a:ext uri="{FF2B5EF4-FFF2-40B4-BE49-F238E27FC236}">
                <a16:creationId xmlns:a16="http://schemas.microsoft.com/office/drawing/2014/main" xmlns="" id="{263284AA-C901-48FB-8B29-4C8F0687F5D8}"/>
              </a:ext>
            </a:extLst>
          </p:cNvPr>
          <p:cNvSpPr/>
          <p:nvPr userDrawn="1"/>
        </p:nvSpPr>
        <p:spPr>
          <a:xfrm rot="5400000">
            <a:off x="4877311" y="1608819"/>
            <a:ext cx="138403" cy="9893029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4" name="Rectangle: Top Corners Rounded 23">
            <a:extLst>
              <a:ext uri="{FF2B5EF4-FFF2-40B4-BE49-F238E27FC236}">
                <a16:creationId xmlns:a16="http://schemas.microsoft.com/office/drawing/2014/main" xmlns="" id="{8C3D689E-28EE-438B-A23D-92EC82A7FA53}"/>
              </a:ext>
            </a:extLst>
          </p:cNvPr>
          <p:cNvSpPr/>
          <p:nvPr userDrawn="1"/>
        </p:nvSpPr>
        <p:spPr>
          <a:xfrm rot="16200000" flipH="1">
            <a:off x="11665598" y="6098134"/>
            <a:ext cx="138403" cy="914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xmlns="" id="{1BC99B3A-24E5-4560-8124-DF3CBFC4979C}"/>
              </a:ext>
            </a:extLst>
          </p:cNvPr>
          <p:cNvSpPr txBox="1"/>
          <p:nvPr userDrawn="1"/>
        </p:nvSpPr>
        <p:spPr>
          <a:xfrm>
            <a:off x="9893028" y="6386058"/>
            <a:ext cx="1384572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1600" b="1" dirty="0">
                <a:solidFill>
                  <a:srgbClr val="1CBBB4"/>
                </a:solidFill>
                <a:cs typeface="Arial" pitchFamily="34" charset="0"/>
              </a:rPr>
              <a:t>Real Estate</a:t>
            </a:r>
            <a:endParaRPr lang="ko-KR" altLang="en-US" sz="1600" b="1" dirty="0">
              <a:solidFill>
                <a:srgbClr val="1CBBB4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2479501"/>
      </p:ext>
    </p:extLst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xmlns="" id="{36EA1BEB-CA23-4BDA-ABE4-1C3DD68D5A74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676669" y="924448"/>
            <a:ext cx="5298456" cy="5009104"/>
          </a:xfrm>
          <a:custGeom>
            <a:avLst/>
            <a:gdLst>
              <a:gd name="connsiteX0" fmla="*/ 383512 w 4232031"/>
              <a:gd name="connsiteY0" fmla="*/ 152400 h 4000919"/>
              <a:gd name="connsiteX1" fmla="*/ 4232031 w 4232031"/>
              <a:gd name="connsiteY1" fmla="*/ 152400 h 4000919"/>
              <a:gd name="connsiteX2" fmla="*/ 4232031 w 4232031"/>
              <a:gd name="connsiteY2" fmla="*/ 4000919 h 4000919"/>
              <a:gd name="connsiteX3" fmla="*/ 0 w 4232031"/>
              <a:gd name="connsiteY3" fmla="*/ 0 h 4000919"/>
              <a:gd name="connsiteX4" fmla="*/ 3848519 w 4232031"/>
              <a:gd name="connsiteY4" fmla="*/ 3848519 h 4000919"/>
              <a:gd name="connsiteX5" fmla="*/ 0 w 4232031"/>
              <a:gd name="connsiteY5" fmla="*/ 3848519 h 4000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32031" h="4000919">
                <a:moveTo>
                  <a:pt x="383512" y="152400"/>
                </a:moveTo>
                <a:lnTo>
                  <a:pt x="4232031" y="152400"/>
                </a:lnTo>
                <a:lnTo>
                  <a:pt x="4232031" y="4000919"/>
                </a:lnTo>
                <a:close/>
                <a:moveTo>
                  <a:pt x="0" y="0"/>
                </a:moveTo>
                <a:lnTo>
                  <a:pt x="3848519" y="3848519"/>
                </a:lnTo>
                <a:lnTo>
                  <a:pt x="0" y="384851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32897454"/>
      </p:ext>
    </p:extLst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xmlns="" id="{D2C59715-0591-4B9D-8DF3-CA84D8FBF86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6504010" cy="6858000"/>
          </a:xfrm>
          <a:custGeom>
            <a:avLst/>
            <a:gdLst>
              <a:gd name="connsiteX0" fmla="*/ 2612170 w 6504010"/>
              <a:gd name="connsiteY0" fmla="*/ 0 h 6858000"/>
              <a:gd name="connsiteX1" fmla="*/ 4486354 w 6504010"/>
              <a:gd name="connsiteY1" fmla="*/ 0 h 6858000"/>
              <a:gd name="connsiteX2" fmla="*/ 6504010 w 6504010"/>
              <a:gd name="connsiteY2" fmla="*/ 4666806 h 6858000"/>
              <a:gd name="connsiteX3" fmla="*/ 1435812 w 6504010"/>
              <a:gd name="connsiteY3" fmla="*/ 6858000 h 6858000"/>
              <a:gd name="connsiteX4" fmla="*/ 1101944 w 6504010"/>
              <a:gd name="connsiteY4" fmla="*/ 6858000 h 6858000"/>
              <a:gd name="connsiteX5" fmla="*/ 0 w 6504010"/>
              <a:gd name="connsiteY5" fmla="*/ 4309223 h 6858000"/>
              <a:gd name="connsiteX6" fmla="*/ 0 w 6504010"/>
              <a:gd name="connsiteY6" fmla="*/ 1129351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04010" h="6858000">
                <a:moveTo>
                  <a:pt x="2612170" y="0"/>
                </a:moveTo>
                <a:lnTo>
                  <a:pt x="4486354" y="0"/>
                </a:lnTo>
                <a:lnTo>
                  <a:pt x="6504010" y="4666806"/>
                </a:lnTo>
                <a:lnTo>
                  <a:pt x="1435812" y="6858000"/>
                </a:lnTo>
                <a:lnTo>
                  <a:pt x="1101944" y="6858000"/>
                </a:lnTo>
                <a:lnTo>
                  <a:pt x="0" y="4309223"/>
                </a:lnTo>
                <a:lnTo>
                  <a:pt x="0" y="112935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1428294"/>
      </p:ext>
    </p:extLst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ame 4">
            <a:extLst>
              <a:ext uri="{FF2B5EF4-FFF2-40B4-BE49-F238E27FC236}">
                <a16:creationId xmlns:a16="http://schemas.microsoft.com/office/drawing/2014/main" xmlns="" id="{68FC2D2C-E288-4655-B149-7FDC6019F189}"/>
              </a:ext>
            </a:extLst>
          </p:cNvPr>
          <p:cNvSpPr/>
          <p:nvPr userDrawn="1"/>
        </p:nvSpPr>
        <p:spPr>
          <a:xfrm>
            <a:off x="1065125" y="615462"/>
            <a:ext cx="10061750" cy="5627077"/>
          </a:xfrm>
          <a:prstGeom prst="frame">
            <a:avLst>
              <a:gd name="adj1" fmla="val 125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2" name="그림 개체 틀 2">
            <a:extLst>
              <a:ext uri="{FF2B5EF4-FFF2-40B4-BE49-F238E27FC236}">
                <a16:creationId xmlns:a16="http://schemas.microsoft.com/office/drawing/2014/main" xmlns="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525478" y="2672859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xmlns="" id="{8C2D07FC-15C4-4C6A-986D-9F8AF75556D2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783566" y="2672859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xmlns="" id="{77E72DE7-6595-4BFA-8756-B9305A9898BD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10041654" y="2672860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xmlns="" id="{F9074EBC-1F15-45F9-A91E-E5C4D64C8180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3267390" y="2672859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3325CAF5-D11F-4EBB-976F-4EE501C8F940}"/>
              </a:ext>
            </a:extLst>
          </p:cNvPr>
          <p:cNvSpPr/>
          <p:nvPr userDrawn="1"/>
        </p:nvSpPr>
        <p:spPr>
          <a:xfrm>
            <a:off x="0" y="2672858"/>
            <a:ext cx="3064747" cy="251072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1542949"/>
      </p:ext>
    </p:extLst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xmlns="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66858" y="364253"/>
            <a:ext cx="6012983" cy="306474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xmlns="" id="{550CE873-3157-4ACA-9DEF-A3898679AE42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8486787" y="364253"/>
            <a:ext cx="3172650" cy="60566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xmlns="" id="{97EDFA1B-E40C-4818-BE93-5913C50D0E28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2266858" y="3627455"/>
            <a:ext cx="2902063" cy="286629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그림 개체 틀 2">
            <a:extLst>
              <a:ext uri="{FF2B5EF4-FFF2-40B4-BE49-F238E27FC236}">
                <a16:creationId xmlns:a16="http://schemas.microsoft.com/office/drawing/2014/main" xmlns="" id="{A8A97DCE-D05A-4EB8-81BB-EFE1E828ADAE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5381193" y="3627455"/>
            <a:ext cx="2898648" cy="286629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06966343"/>
      </p:ext>
    </p:extLst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이등변 삼각형 1">
            <a:extLst>
              <a:ext uri="{FF2B5EF4-FFF2-40B4-BE49-F238E27FC236}">
                <a16:creationId xmlns:a16="http://schemas.microsoft.com/office/drawing/2014/main" xmlns="" id="{6C6DFD09-A3A3-46CB-8362-51647524E6BD}"/>
              </a:ext>
            </a:extLst>
          </p:cNvPr>
          <p:cNvSpPr/>
          <p:nvPr userDrawn="1"/>
        </p:nvSpPr>
        <p:spPr>
          <a:xfrm rot="19800000">
            <a:off x="133561" y="236516"/>
            <a:ext cx="6117151" cy="5273405"/>
          </a:xfrm>
          <a:prstGeom prst="triangle">
            <a:avLst/>
          </a:pr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prstClr val="white"/>
              </a:solidFill>
            </a:endParaRPr>
          </a:p>
        </p:txBody>
      </p:sp>
      <p:sp>
        <p:nvSpPr>
          <p:cNvPr id="10" name="그림 개체 틀 9">
            <a:extLst>
              <a:ext uri="{FF2B5EF4-FFF2-40B4-BE49-F238E27FC236}">
                <a16:creationId xmlns:a16="http://schemas.microsoft.com/office/drawing/2014/main" xmlns="" id="{031131DF-CEA2-4960-A1A4-3F4DC774EDC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76964" y="420431"/>
            <a:ext cx="6699339" cy="5844144"/>
          </a:xfrm>
          <a:custGeom>
            <a:avLst/>
            <a:gdLst>
              <a:gd name="connsiteX0" fmla="*/ 6255989 w 6364927"/>
              <a:gd name="connsiteY0" fmla="*/ 5288703 h 5552421"/>
              <a:gd name="connsiteX1" fmla="*/ 6256633 w 6364927"/>
              <a:gd name="connsiteY1" fmla="*/ 5289197 h 5552421"/>
              <a:gd name="connsiteX2" fmla="*/ 6273669 w 6364927"/>
              <a:gd name="connsiteY2" fmla="*/ 5302275 h 5552421"/>
              <a:gd name="connsiteX3" fmla="*/ 6338341 w 6364927"/>
              <a:gd name="connsiteY3" fmla="*/ 5305638 h 5552421"/>
              <a:gd name="connsiteX4" fmla="*/ 6353495 w 6364927"/>
              <a:gd name="connsiteY4" fmla="*/ 5296297 h 5552421"/>
              <a:gd name="connsiteX5" fmla="*/ 6364927 w 6364927"/>
              <a:gd name="connsiteY5" fmla="*/ 5316029 h 5552421"/>
              <a:gd name="connsiteX6" fmla="*/ 6361174 w 6364927"/>
              <a:gd name="connsiteY6" fmla="*/ 5318389 h 5552421"/>
              <a:gd name="connsiteX7" fmla="*/ 6311999 w 6364927"/>
              <a:gd name="connsiteY7" fmla="*/ 5363376 h 5552421"/>
              <a:gd name="connsiteX8" fmla="*/ 6278329 w 6364927"/>
              <a:gd name="connsiteY8" fmla="*/ 5408157 h 5552421"/>
              <a:gd name="connsiteX9" fmla="*/ 6275149 w 6364927"/>
              <a:gd name="connsiteY9" fmla="*/ 5406491 h 5552421"/>
              <a:gd name="connsiteX10" fmla="*/ 6228626 w 6364927"/>
              <a:gd name="connsiteY10" fmla="*/ 5438500 h 5552421"/>
              <a:gd name="connsiteX11" fmla="*/ 6193338 w 6364927"/>
              <a:gd name="connsiteY11" fmla="*/ 5476400 h 5552421"/>
              <a:gd name="connsiteX12" fmla="*/ 6184516 w 6364927"/>
              <a:gd name="connsiteY12" fmla="*/ 5427640 h 5552421"/>
              <a:gd name="connsiteX13" fmla="*/ 6241860 w 6364927"/>
              <a:gd name="connsiteY13" fmla="*/ 5319261 h 5552421"/>
              <a:gd name="connsiteX14" fmla="*/ 6256196 w 6364927"/>
              <a:gd name="connsiteY14" fmla="*/ 5289451 h 5552421"/>
              <a:gd name="connsiteX15" fmla="*/ 2968165 w 6364927"/>
              <a:gd name="connsiteY15" fmla="*/ 245883 h 5552421"/>
              <a:gd name="connsiteX16" fmla="*/ 2986957 w 6364927"/>
              <a:gd name="connsiteY16" fmla="*/ 259205 h 5552421"/>
              <a:gd name="connsiteX17" fmla="*/ 3033442 w 6364927"/>
              <a:gd name="connsiteY17" fmla="*/ 283914 h 5552421"/>
              <a:gd name="connsiteX18" fmla="*/ 2956404 w 6364927"/>
              <a:gd name="connsiteY18" fmla="*/ 411016 h 5552421"/>
              <a:gd name="connsiteX19" fmla="*/ 3117671 w 6364927"/>
              <a:gd name="connsiteY19" fmla="*/ 343228 h 5552421"/>
              <a:gd name="connsiteX20" fmla="*/ 3210547 w 6364927"/>
              <a:gd name="connsiteY20" fmla="*/ 330280 h 5552421"/>
              <a:gd name="connsiteX21" fmla="*/ 3243292 w 6364927"/>
              <a:gd name="connsiteY21" fmla="*/ 397967 h 5552421"/>
              <a:gd name="connsiteX22" fmla="*/ 3193322 w 6364927"/>
              <a:gd name="connsiteY22" fmla="*/ 452344 h 5552421"/>
              <a:gd name="connsiteX23" fmla="*/ 3176728 w 6364927"/>
              <a:gd name="connsiteY23" fmla="*/ 467036 h 5552421"/>
              <a:gd name="connsiteX24" fmla="*/ 3081773 w 6364927"/>
              <a:gd name="connsiteY24" fmla="*/ 562716 h 5552421"/>
              <a:gd name="connsiteX25" fmla="*/ 3134961 w 6364927"/>
              <a:gd name="connsiteY25" fmla="*/ 644059 h 5552421"/>
              <a:gd name="connsiteX26" fmla="*/ 3233513 w 6364927"/>
              <a:gd name="connsiteY26" fmla="*/ 673688 h 5552421"/>
              <a:gd name="connsiteX27" fmla="*/ 3288282 w 6364927"/>
              <a:gd name="connsiteY27" fmla="*/ 724562 h 5552421"/>
              <a:gd name="connsiteX28" fmla="*/ 3337558 w 6364927"/>
              <a:gd name="connsiteY28" fmla="*/ 864218 h 5552421"/>
              <a:gd name="connsiteX29" fmla="*/ 3337370 w 6364927"/>
              <a:gd name="connsiteY29" fmla="*/ 874518 h 5552421"/>
              <a:gd name="connsiteX30" fmla="*/ 3344120 w 6364927"/>
              <a:gd name="connsiteY30" fmla="*/ 962335 h 5552421"/>
              <a:gd name="connsiteX31" fmla="*/ 3319577 w 6364927"/>
              <a:gd name="connsiteY31" fmla="*/ 1017294 h 5552421"/>
              <a:gd name="connsiteX32" fmla="*/ 3288347 w 6364927"/>
              <a:gd name="connsiteY32" fmla="*/ 1147458 h 5552421"/>
              <a:gd name="connsiteX33" fmla="*/ 3305699 w 6364927"/>
              <a:gd name="connsiteY33" fmla="*/ 1209780 h 5552421"/>
              <a:gd name="connsiteX34" fmla="*/ 3348793 w 6364927"/>
              <a:gd name="connsiteY34" fmla="*/ 1240909 h 5552421"/>
              <a:gd name="connsiteX35" fmla="*/ 3443497 w 6364927"/>
              <a:gd name="connsiteY35" fmla="*/ 1242190 h 5552421"/>
              <a:gd name="connsiteX36" fmla="*/ 3517378 w 6364927"/>
              <a:gd name="connsiteY36" fmla="*/ 1240227 h 5552421"/>
              <a:gd name="connsiteX37" fmla="*/ 3646343 w 6364927"/>
              <a:gd name="connsiteY37" fmla="*/ 1257363 h 5552421"/>
              <a:gd name="connsiteX38" fmla="*/ 3673411 w 6364927"/>
              <a:gd name="connsiteY38" fmla="*/ 1282474 h 5552421"/>
              <a:gd name="connsiteX39" fmla="*/ 3675051 w 6364927"/>
              <a:gd name="connsiteY39" fmla="*/ 1307003 h 5552421"/>
              <a:gd name="connsiteX40" fmla="*/ 3740667 w 6364927"/>
              <a:gd name="connsiteY40" fmla="*/ 1269055 h 5552421"/>
              <a:gd name="connsiteX41" fmla="*/ 3665336 w 6364927"/>
              <a:gd name="connsiteY41" fmla="*/ 1344214 h 5552421"/>
              <a:gd name="connsiteX42" fmla="*/ 3620350 w 6364927"/>
              <a:gd name="connsiteY42" fmla="*/ 1385517 h 5552421"/>
              <a:gd name="connsiteX43" fmla="*/ 3642434 w 6364927"/>
              <a:gd name="connsiteY43" fmla="*/ 1423702 h 5552421"/>
              <a:gd name="connsiteX44" fmla="*/ 3770892 w 6364927"/>
              <a:gd name="connsiteY44" fmla="*/ 1472724 h 5552421"/>
              <a:gd name="connsiteX45" fmla="*/ 3684074 w 6364927"/>
              <a:gd name="connsiteY45" fmla="*/ 1517837 h 5552421"/>
              <a:gd name="connsiteX46" fmla="*/ 3736569 w 6364927"/>
              <a:gd name="connsiteY46" fmla="*/ 1543530 h 5552421"/>
              <a:gd name="connsiteX47" fmla="*/ 3651203 w 6364927"/>
              <a:gd name="connsiteY47" fmla="*/ 1623473 h 5552421"/>
              <a:gd name="connsiteX48" fmla="*/ 3629816 w 6364927"/>
              <a:gd name="connsiteY48" fmla="*/ 1651128 h 5552421"/>
              <a:gd name="connsiteX49" fmla="*/ 3661868 w 6364927"/>
              <a:gd name="connsiteY49" fmla="*/ 1663165 h 5552421"/>
              <a:gd name="connsiteX50" fmla="*/ 3751776 w 6364927"/>
              <a:gd name="connsiteY50" fmla="*/ 1667219 h 5552421"/>
              <a:gd name="connsiteX51" fmla="*/ 3687612 w 6364927"/>
              <a:gd name="connsiteY51" fmla="*/ 1739996 h 5552421"/>
              <a:gd name="connsiteX52" fmla="*/ 3762629 w 6364927"/>
              <a:gd name="connsiteY52" fmla="*/ 1696612 h 5552421"/>
              <a:gd name="connsiteX53" fmla="*/ 3840927 w 6364927"/>
              <a:gd name="connsiteY53" fmla="*/ 1702285 h 5552421"/>
              <a:gd name="connsiteX54" fmla="*/ 3842380 w 6364927"/>
              <a:gd name="connsiteY54" fmla="*/ 1737114 h 5552421"/>
              <a:gd name="connsiteX55" fmla="*/ 3909639 w 6364927"/>
              <a:gd name="connsiteY55" fmla="*/ 1831721 h 5552421"/>
              <a:gd name="connsiteX56" fmla="*/ 3790897 w 6364927"/>
              <a:gd name="connsiteY56" fmla="*/ 1951348 h 5552421"/>
              <a:gd name="connsiteX57" fmla="*/ 3906107 w 6364927"/>
              <a:gd name="connsiteY57" fmla="*/ 1879624 h 5552421"/>
              <a:gd name="connsiteX58" fmla="*/ 4018349 w 6364927"/>
              <a:gd name="connsiteY58" fmla="*/ 1824902 h 5552421"/>
              <a:gd name="connsiteX59" fmla="*/ 4064218 w 6364927"/>
              <a:gd name="connsiteY59" fmla="*/ 1839139 h 5552421"/>
              <a:gd name="connsiteX60" fmla="*/ 4033239 w 6364927"/>
              <a:gd name="connsiteY60" fmla="*/ 1872342 h 5552421"/>
              <a:gd name="connsiteX61" fmla="*/ 3911028 w 6364927"/>
              <a:gd name="connsiteY61" fmla="*/ 1953211 h 5552421"/>
              <a:gd name="connsiteX62" fmla="*/ 4052546 w 6364927"/>
              <a:gd name="connsiteY62" fmla="*/ 1927419 h 5552421"/>
              <a:gd name="connsiteX63" fmla="*/ 4093811 w 6364927"/>
              <a:gd name="connsiteY63" fmla="*/ 1944319 h 5552421"/>
              <a:gd name="connsiteX64" fmla="*/ 4069456 w 6364927"/>
              <a:gd name="connsiteY64" fmla="*/ 1988976 h 5552421"/>
              <a:gd name="connsiteX65" fmla="*/ 4032420 w 6364927"/>
              <a:gd name="connsiteY65" fmla="*/ 1990014 h 5552421"/>
              <a:gd name="connsiteX66" fmla="*/ 4004597 w 6364927"/>
              <a:gd name="connsiteY66" fmla="*/ 1995914 h 5552421"/>
              <a:gd name="connsiteX67" fmla="*/ 3875381 w 6364927"/>
              <a:gd name="connsiteY67" fmla="*/ 2075738 h 5552421"/>
              <a:gd name="connsiteX68" fmla="*/ 3879798 w 6364927"/>
              <a:gd name="connsiteY68" fmla="*/ 2083375 h 5552421"/>
              <a:gd name="connsiteX69" fmla="*/ 3904845 w 6364927"/>
              <a:gd name="connsiteY69" fmla="*/ 2094368 h 5552421"/>
              <a:gd name="connsiteX70" fmla="*/ 4068638 w 6364927"/>
              <a:gd name="connsiteY70" fmla="*/ 2106649 h 5552421"/>
              <a:gd name="connsiteX71" fmla="*/ 4112675 w 6364927"/>
              <a:gd name="connsiteY71" fmla="*/ 2096467 h 5552421"/>
              <a:gd name="connsiteX72" fmla="*/ 4070278 w 6364927"/>
              <a:gd name="connsiteY72" fmla="*/ 2131178 h 5552421"/>
              <a:gd name="connsiteX73" fmla="*/ 4041887 w 6364927"/>
              <a:gd name="connsiteY73" fmla="*/ 2157789 h 5552421"/>
              <a:gd name="connsiteX74" fmla="*/ 4079365 w 6364927"/>
              <a:gd name="connsiteY74" fmla="*/ 2157515 h 5552421"/>
              <a:gd name="connsiteX75" fmla="*/ 4186622 w 6364927"/>
              <a:gd name="connsiteY75" fmla="*/ 2115868 h 5552421"/>
              <a:gd name="connsiteX76" fmla="*/ 4265300 w 6364927"/>
              <a:gd name="connsiteY76" fmla="*/ 2111130 h 5552421"/>
              <a:gd name="connsiteX77" fmla="*/ 4224164 w 6364927"/>
              <a:gd name="connsiteY77" fmla="*/ 2180781 h 5552421"/>
              <a:gd name="connsiteX78" fmla="*/ 4219367 w 6364927"/>
              <a:gd name="connsiteY78" fmla="*/ 2183555 h 5552421"/>
              <a:gd name="connsiteX79" fmla="*/ 4269654 w 6364927"/>
              <a:gd name="connsiteY79" fmla="*/ 2205428 h 5552421"/>
              <a:gd name="connsiteX80" fmla="*/ 4323981 w 6364927"/>
              <a:gd name="connsiteY80" fmla="*/ 2255539 h 5552421"/>
              <a:gd name="connsiteX81" fmla="*/ 4348837 w 6364927"/>
              <a:gd name="connsiteY81" fmla="*/ 2266642 h 5552421"/>
              <a:gd name="connsiteX82" fmla="*/ 4322466 w 6364927"/>
              <a:gd name="connsiteY82" fmla="*/ 2307371 h 5552421"/>
              <a:gd name="connsiteX83" fmla="*/ 4198046 w 6364927"/>
              <a:gd name="connsiteY83" fmla="*/ 2384422 h 5552421"/>
              <a:gd name="connsiteX84" fmla="*/ 4296787 w 6364927"/>
              <a:gd name="connsiteY84" fmla="*/ 2403751 h 5552421"/>
              <a:gd name="connsiteX85" fmla="*/ 4348397 w 6364927"/>
              <a:gd name="connsiteY85" fmla="*/ 2373903 h 5552421"/>
              <a:gd name="connsiteX86" fmla="*/ 4335276 w 6364927"/>
              <a:gd name="connsiteY86" fmla="*/ 2437543 h 5552421"/>
              <a:gd name="connsiteX87" fmla="*/ 4338365 w 6364927"/>
              <a:gd name="connsiteY87" fmla="*/ 2486712 h 5552421"/>
              <a:gd name="connsiteX88" fmla="*/ 4316285 w 6364927"/>
              <a:gd name="connsiteY88" fmla="*/ 2556552 h 5552421"/>
              <a:gd name="connsiteX89" fmla="*/ 4240888 w 6364927"/>
              <a:gd name="connsiteY89" fmla="*/ 2610348 h 5552421"/>
              <a:gd name="connsiteX90" fmla="*/ 4427203 w 6364927"/>
              <a:gd name="connsiteY90" fmla="*/ 2553552 h 5552421"/>
              <a:gd name="connsiteX91" fmla="*/ 4235652 w 6364927"/>
              <a:gd name="connsiteY91" fmla="*/ 2720383 h 5552421"/>
              <a:gd name="connsiteX92" fmla="*/ 4279690 w 6364927"/>
              <a:gd name="connsiteY92" fmla="*/ 2710202 h 5552421"/>
              <a:gd name="connsiteX93" fmla="*/ 4367076 w 6364927"/>
              <a:gd name="connsiteY93" fmla="*/ 2644377 h 5552421"/>
              <a:gd name="connsiteX94" fmla="*/ 4442978 w 6364927"/>
              <a:gd name="connsiteY94" fmla="*/ 2656531 h 5552421"/>
              <a:gd name="connsiteX95" fmla="*/ 4486072 w 6364927"/>
              <a:gd name="connsiteY95" fmla="*/ 2687661 h 5552421"/>
              <a:gd name="connsiteX96" fmla="*/ 4601407 w 6364927"/>
              <a:gd name="connsiteY96" fmla="*/ 2692297 h 5552421"/>
              <a:gd name="connsiteX97" fmla="*/ 4593078 w 6364927"/>
              <a:gd name="connsiteY97" fmla="*/ 2742974 h 5552421"/>
              <a:gd name="connsiteX98" fmla="*/ 4656110 w 6364927"/>
              <a:gd name="connsiteY98" fmla="*/ 2721807 h 5552421"/>
              <a:gd name="connsiteX99" fmla="*/ 4765007 w 6364927"/>
              <a:gd name="connsiteY99" fmla="*/ 2704689 h 5552421"/>
              <a:gd name="connsiteX100" fmla="*/ 4722358 w 6364927"/>
              <a:gd name="connsiteY100" fmla="*/ 2782348 h 5552421"/>
              <a:gd name="connsiteX101" fmla="*/ 4734472 w 6364927"/>
              <a:gd name="connsiteY101" fmla="*/ 2846680 h 5552421"/>
              <a:gd name="connsiteX102" fmla="*/ 4642861 w 6364927"/>
              <a:gd name="connsiteY102" fmla="*/ 2904758 h 5552421"/>
              <a:gd name="connsiteX103" fmla="*/ 4895489 w 6364927"/>
              <a:gd name="connsiteY103" fmla="*/ 2875854 h 5552421"/>
              <a:gd name="connsiteX104" fmla="*/ 4870946 w 6364927"/>
              <a:gd name="connsiteY104" fmla="*/ 2930812 h 5552421"/>
              <a:gd name="connsiteX105" fmla="*/ 4945776 w 6364927"/>
              <a:gd name="connsiteY105" fmla="*/ 2889685 h 5552421"/>
              <a:gd name="connsiteX106" fmla="*/ 4957035 w 6364927"/>
              <a:gd name="connsiteY106" fmla="*/ 2885934 h 5552421"/>
              <a:gd name="connsiteX107" fmla="*/ 4964182 w 6364927"/>
              <a:gd name="connsiteY107" fmla="*/ 2898270 h 5552421"/>
              <a:gd name="connsiteX108" fmla="*/ 4907974 w 6364927"/>
              <a:gd name="connsiteY108" fmla="*/ 2974446 h 5552421"/>
              <a:gd name="connsiteX109" fmla="*/ 4668984 w 6364927"/>
              <a:gd name="connsiteY109" fmla="*/ 3220863 h 5552421"/>
              <a:gd name="connsiteX110" fmla="*/ 4879147 w 6364927"/>
              <a:gd name="connsiteY110" fmla="*/ 3151294 h 5552421"/>
              <a:gd name="connsiteX111" fmla="*/ 4780915 w 6364927"/>
              <a:gd name="connsiteY111" fmla="*/ 3208104 h 5552421"/>
              <a:gd name="connsiteX112" fmla="*/ 4702550 w 6364927"/>
              <a:gd name="connsiteY112" fmla="*/ 3278903 h 5552421"/>
              <a:gd name="connsiteX113" fmla="*/ 4794858 w 6364927"/>
              <a:gd name="connsiteY113" fmla="*/ 3286666 h 5552421"/>
              <a:gd name="connsiteX114" fmla="*/ 4897827 w 6364927"/>
              <a:gd name="connsiteY114" fmla="*/ 3323931 h 5552421"/>
              <a:gd name="connsiteX115" fmla="*/ 4935244 w 6364927"/>
              <a:gd name="connsiteY115" fmla="*/ 3312484 h 5552421"/>
              <a:gd name="connsiteX116" fmla="*/ 5037705 w 6364927"/>
              <a:gd name="connsiteY116" fmla="*/ 3273610 h 5552421"/>
              <a:gd name="connsiteX117" fmla="*/ 4984959 w 6364927"/>
              <a:gd name="connsiteY117" fmla="*/ 3344879 h 5552421"/>
              <a:gd name="connsiteX118" fmla="*/ 5010891 w 6364927"/>
              <a:gd name="connsiteY118" fmla="*/ 3411411 h 5552421"/>
              <a:gd name="connsiteX119" fmla="*/ 5110896 w 6364927"/>
              <a:gd name="connsiteY119" fmla="*/ 3475869 h 5552421"/>
              <a:gd name="connsiteX120" fmla="*/ 5224781 w 6364927"/>
              <a:gd name="connsiteY120" fmla="*/ 3553701 h 5552421"/>
              <a:gd name="connsiteX121" fmla="*/ 5245412 w 6364927"/>
              <a:gd name="connsiteY121" fmla="*/ 3557057 h 5552421"/>
              <a:gd name="connsiteX122" fmla="*/ 5240051 w 6364927"/>
              <a:gd name="connsiteY122" fmla="*/ 3590730 h 5552421"/>
              <a:gd name="connsiteX123" fmla="*/ 5244468 w 6364927"/>
              <a:gd name="connsiteY123" fmla="*/ 3598367 h 5552421"/>
              <a:gd name="connsiteX124" fmla="*/ 5258285 w 6364927"/>
              <a:gd name="connsiteY124" fmla="*/ 3600567 h 5552421"/>
              <a:gd name="connsiteX125" fmla="*/ 5260494 w 6364927"/>
              <a:gd name="connsiteY125" fmla="*/ 3604385 h 5552421"/>
              <a:gd name="connsiteX126" fmla="*/ 5130898 w 6364927"/>
              <a:gd name="connsiteY126" fmla="*/ 3694621 h 5552421"/>
              <a:gd name="connsiteX127" fmla="*/ 5164591 w 6364927"/>
              <a:gd name="connsiteY127" fmla="*/ 3731187 h 5552421"/>
              <a:gd name="connsiteX128" fmla="*/ 5202892 w 6364927"/>
              <a:gd name="connsiteY128" fmla="*/ 3775279 h 5552421"/>
              <a:gd name="connsiteX129" fmla="*/ 5301253 w 6364927"/>
              <a:gd name="connsiteY129" fmla="*/ 3805019 h 5552421"/>
              <a:gd name="connsiteX130" fmla="*/ 5305670 w 6364927"/>
              <a:gd name="connsiteY130" fmla="*/ 3812656 h 5552421"/>
              <a:gd name="connsiteX131" fmla="*/ 5311159 w 6364927"/>
              <a:gd name="connsiteY131" fmla="*/ 3865533 h 5552421"/>
              <a:gd name="connsiteX132" fmla="*/ 5308444 w 6364927"/>
              <a:gd name="connsiteY132" fmla="*/ 3893599 h 5552421"/>
              <a:gd name="connsiteX133" fmla="*/ 5303589 w 6364927"/>
              <a:gd name="connsiteY133" fmla="*/ 3993223 h 5552421"/>
              <a:gd name="connsiteX134" fmla="*/ 5422835 w 6364927"/>
              <a:gd name="connsiteY134" fmla="*/ 3939547 h 5552421"/>
              <a:gd name="connsiteX135" fmla="*/ 5391605 w 6364927"/>
              <a:gd name="connsiteY135" fmla="*/ 4069711 h 5552421"/>
              <a:gd name="connsiteX136" fmla="*/ 5354509 w 6364927"/>
              <a:gd name="connsiteY136" fmla="*/ 4167598 h 5552421"/>
              <a:gd name="connsiteX137" fmla="*/ 5333118 w 6364927"/>
              <a:gd name="connsiteY137" fmla="*/ 4185064 h 5552421"/>
              <a:gd name="connsiteX138" fmla="*/ 5259930 w 6364927"/>
              <a:gd name="connsiteY138" fmla="*/ 4242678 h 5552421"/>
              <a:gd name="connsiteX139" fmla="*/ 5217533 w 6364927"/>
              <a:gd name="connsiteY139" fmla="*/ 4277389 h 5552421"/>
              <a:gd name="connsiteX140" fmla="*/ 5224850 w 6364927"/>
              <a:gd name="connsiteY140" fmla="*/ 4344495 h 5552421"/>
              <a:gd name="connsiteX141" fmla="*/ 5422967 w 6364927"/>
              <a:gd name="connsiteY141" fmla="*/ 4285970 h 5552421"/>
              <a:gd name="connsiteX142" fmla="*/ 5472621 w 6364927"/>
              <a:gd name="connsiteY142" fmla="*/ 4361203 h 5552421"/>
              <a:gd name="connsiteX143" fmla="*/ 5544486 w 6364927"/>
              <a:gd name="connsiteY143" fmla="*/ 4355310 h 5552421"/>
              <a:gd name="connsiteX144" fmla="*/ 5585939 w 6364927"/>
              <a:gd name="connsiteY144" fmla="*/ 4361910 h 5552421"/>
              <a:gd name="connsiteX145" fmla="*/ 5568778 w 6364927"/>
              <a:gd name="connsiteY145" fmla="*/ 4397313 h 5552421"/>
              <a:gd name="connsiteX146" fmla="*/ 5456849 w 6364927"/>
              <a:gd name="connsiteY146" fmla="*/ 4518096 h 5552421"/>
              <a:gd name="connsiteX147" fmla="*/ 5750484 w 6364927"/>
              <a:gd name="connsiteY147" fmla="*/ 4332992 h 5552421"/>
              <a:gd name="connsiteX148" fmla="*/ 5751181 w 6364927"/>
              <a:gd name="connsiteY148" fmla="*/ 4398831 h 5552421"/>
              <a:gd name="connsiteX149" fmla="*/ 5669284 w 6364927"/>
              <a:gd name="connsiteY149" fmla="*/ 4517533 h 5552421"/>
              <a:gd name="connsiteX150" fmla="*/ 5742221 w 6364927"/>
              <a:gd name="connsiteY150" fmla="*/ 4556880 h 5552421"/>
              <a:gd name="connsiteX151" fmla="*/ 5790744 w 6364927"/>
              <a:gd name="connsiteY151" fmla="*/ 4835572 h 5552421"/>
              <a:gd name="connsiteX152" fmla="*/ 5850432 w 6364927"/>
              <a:gd name="connsiteY152" fmla="*/ 4852009 h 5552421"/>
              <a:gd name="connsiteX153" fmla="*/ 5949235 w 6364927"/>
              <a:gd name="connsiteY153" fmla="*/ 4784676 h 5552421"/>
              <a:gd name="connsiteX154" fmla="*/ 5856113 w 6364927"/>
              <a:gd name="connsiteY154" fmla="*/ 4904775 h 5552421"/>
              <a:gd name="connsiteX155" fmla="*/ 5979396 w 6364927"/>
              <a:gd name="connsiteY155" fmla="*/ 4869145 h 5552421"/>
              <a:gd name="connsiteX156" fmla="*/ 5894030 w 6364927"/>
              <a:gd name="connsiteY156" fmla="*/ 4949088 h 5552421"/>
              <a:gd name="connsiteX157" fmla="*/ 5989176 w 6364927"/>
              <a:gd name="connsiteY157" fmla="*/ 4951133 h 5552421"/>
              <a:gd name="connsiteX158" fmla="*/ 5953404 w 6364927"/>
              <a:gd name="connsiteY158" fmla="*/ 4997299 h 5552421"/>
              <a:gd name="connsiteX159" fmla="*/ 5924949 w 6364927"/>
              <a:gd name="connsiteY159" fmla="*/ 5110571 h 5552421"/>
              <a:gd name="connsiteX160" fmla="*/ 6012332 w 6364927"/>
              <a:gd name="connsiteY160" fmla="*/ 5034558 h 5552421"/>
              <a:gd name="connsiteX161" fmla="*/ 6102619 w 6364927"/>
              <a:gd name="connsiteY161" fmla="*/ 5028202 h 5552421"/>
              <a:gd name="connsiteX162" fmla="*/ 6113661 w 6364927"/>
              <a:gd name="connsiteY162" fmla="*/ 5047294 h 5552421"/>
              <a:gd name="connsiteX163" fmla="*/ 6113030 w 6364927"/>
              <a:gd name="connsiteY163" fmla="*/ 5154666 h 5552421"/>
              <a:gd name="connsiteX164" fmla="*/ 6163821 w 6364927"/>
              <a:gd name="connsiteY164" fmla="*/ 5242490 h 5552421"/>
              <a:gd name="connsiteX165" fmla="*/ 6171695 w 6364927"/>
              <a:gd name="connsiteY165" fmla="*/ 5272825 h 5552421"/>
              <a:gd name="connsiteX166" fmla="*/ 6171960 w 6364927"/>
              <a:gd name="connsiteY166" fmla="*/ 5272847 h 5552421"/>
              <a:gd name="connsiteX167" fmla="*/ 6160393 w 6364927"/>
              <a:gd name="connsiteY167" fmla="*/ 5281399 h 5552421"/>
              <a:gd name="connsiteX168" fmla="*/ 6144817 w 6364927"/>
              <a:gd name="connsiteY168" fmla="*/ 5319261 h 5552421"/>
              <a:gd name="connsiteX169" fmla="*/ 6077770 w 6364927"/>
              <a:gd name="connsiteY169" fmla="*/ 5167441 h 5552421"/>
              <a:gd name="connsiteX170" fmla="*/ 6055714 w 6364927"/>
              <a:gd name="connsiteY170" fmla="*/ 5308401 h 5552421"/>
              <a:gd name="connsiteX171" fmla="*/ 6011604 w 6364927"/>
              <a:gd name="connsiteY171" fmla="*/ 5405920 h 5552421"/>
              <a:gd name="connsiteX172" fmla="*/ 6007193 w 6364927"/>
              <a:gd name="connsiteY172" fmla="*/ 5411239 h 5552421"/>
              <a:gd name="connsiteX173" fmla="*/ 6007193 w 6364927"/>
              <a:gd name="connsiteY173" fmla="*/ 5400601 h 5552421"/>
              <a:gd name="connsiteX174" fmla="*/ 5923384 w 6364927"/>
              <a:gd name="connsiteY174" fmla="*/ 5340981 h 5552421"/>
              <a:gd name="connsiteX175" fmla="*/ 5918972 w 6364927"/>
              <a:gd name="connsiteY175" fmla="*/ 5232602 h 5552421"/>
              <a:gd name="connsiteX176" fmla="*/ 5905740 w 6364927"/>
              <a:gd name="connsiteY176" fmla="*/ 5205341 h 5552421"/>
              <a:gd name="connsiteX177" fmla="*/ 5879273 w 6364927"/>
              <a:gd name="connsiteY177" fmla="*/ 5183842 h 5552421"/>
              <a:gd name="connsiteX178" fmla="*/ 5782230 w 6364927"/>
              <a:gd name="connsiteY178" fmla="*/ 5183842 h 5552421"/>
              <a:gd name="connsiteX179" fmla="*/ 5694010 w 6364927"/>
              <a:gd name="connsiteY179" fmla="*/ 5237921 h 5552421"/>
              <a:gd name="connsiteX180" fmla="*/ 5591674 w 6364927"/>
              <a:gd name="connsiteY180" fmla="*/ 5281361 h 5552421"/>
              <a:gd name="connsiteX181" fmla="*/ 5547564 w 6364927"/>
              <a:gd name="connsiteY181" fmla="*/ 5221742 h 5552421"/>
              <a:gd name="connsiteX182" fmla="*/ 5560797 w 6364927"/>
              <a:gd name="connsiteY182" fmla="*/ 5248781 h 5552421"/>
              <a:gd name="connsiteX183" fmla="*/ 5556386 w 6364927"/>
              <a:gd name="connsiteY183" fmla="*/ 5303082 h 5552421"/>
              <a:gd name="connsiteX184" fmla="*/ 5521098 w 6364927"/>
              <a:gd name="connsiteY184" fmla="*/ 5275821 h 5552421"/>
              <a:gd name="connsiteX185" fmla="*/ 5494632 w 6364927"/>
              <a:gd name="connsiteY185" fmla="*/ 5216422 h 5552421"/>
              <a:gd name="connsiteX186" fmla="*/ 5450521 w 6364927"/>
              <a:gd name="connsiteY186" fmla="*/ 5243240 h 5552421"/>
              <a:gd name="connsiteX187" fmla="*/ 5349068 w 6364927"/>
              <a:gd name="connsiteY187" fmla="*/ 5118682 h 5552421"/>
              <a:gd name="connsiteX188" fmla="*/ 5322601 w 6364927"/>
              <a:gd name="connsiteY188" fmla="*/ 5113141 h 5552421"/>
              <a:gd name="connsiteX189" fmla="*/ 5296135 w 6364927"/>
              <a:gd name="connsiteY189" fmla="*/ 5096961 h 5552421"/>
              <a:gd name="connsiteX190" fmla="*/ 5184977 w 6364927"/>
              <a:gd name="connsiteY190" fmla="*/ 5026482 h 5552421"/>
              <a:gd name="connsiteX191" fmla="*/ 5154100 w 6364927"/>
              <a:gd name="connsiteY191" fmla="*/ 5037342 h 5552421"/>
              <a:gd name="connsiteX192" fmla="*/ 5109990 w 6364927"/>
              <a:gd name="connsiteY192" fmla="*/ 5107822 h 5552421"/>
              <a:gd name="connsiteX193" fmla="*/ 5070290 w 6364927"/>
              <a:gd name="connsiteY193" fmla="*/ 5178301 h 5552421"/>
              <a:gd name="connsiteX194" fmla="*/ 5017358 w 6364927"/>
              <a:gd name="connsiteY194" fmla="*/ 5194481 h 5552421"/>
              <a:gd name="connsiteX195" fmla="*/ 4937960 w 6364927"/>
              <a:gd name="connsiteY195" fmla="*/ 5205341 h 5552421"/>
              <a:gd name="connsiteX196" fmla="*/ 4933548 w 6364927"/>
              <a:gd name="connsiteY196" fmla="*/ 5346522 h 5552421"/>
              <a:gd name="connsiteX197" fmla="*/ 4866501 w 6364927"/>
              <a:gd name="connsiteY197" fmla="*/ 5243240 h 5552421"/>
              <a:gd name="connsiteX198" fmla="*/ 4901789 w 6364927"/>
              <a:gd name="connsiteY198" fmla="*/ 5232602 h 5552421"/>
              <a:gd name="connsiteX199" fmla="*/ 4901789 w 6364927"/>
              <a:gd name="connsiteY199" fmla="*/ 5129542 h 5552421"/>
              <a:gd name="connsiteX200" fmla="*/ 4875323 w 6364927"/>
              <a:gd name="connsiteY200" fmla="*/ 5113141 h 5552421"/>
              <a:gd name="connsiteX201" fmla="*/ 4844446 w 6364927"/>
              <a:gd name="connsiteY201" fmla="*/ 5156581 h 5552421"/>
              <a:gd name="connsiteX202" fmla="*/ 4830330 w 6364927"/>
              <a:gd name="connsiteY202" fmla="*/ 5194481 h 5552421"/>
              <a:gd name="connsiteX203" fmla="*/ 4737698 w 6364927"/>
              <a:gd name="connsiteY203" fmla="*/ 5275821 h 5552421"/>
              <a:gd name="connsiteX204" fmla="*/ 4750932 w 6364927"/>
              <a:gd name="connsiteY204" fmla="*/ 5086101 h 5552421"/>
              <a:gd name="connsiteX205" fmla="*/ 4702410 w 6364927"/>
              <a:gd name="connsiteY205" fmla="*/ 5140402 h 5552421"/>
              <a:gd name="connsiteX206" fmla="*/ 4675944 w 6364927"/>
              <a:gd name="connsiteY206" fmla="*/ 5026482 h 5552421"/>
              <a:gd name="connsiteX207" fmla="*/ 4636245 w 6364927"/>
              <a:gd name="connsiteY207" fmla="*/ 5010302 h 5552421"/>
              <a:gd name="connsiteX208" fmla="*/ 4614190 w 6364927"/>
              <a:gd name="connsiteY208" fmla="*/ 5048202 h 5552421"/>
              <a:gd name="connsiteX209" fmla="*/ 4548024 w 6364927"/>
              <a:gd name="connsiteY209" fmla="*/ 5048202 h 5552421"/>
              <a:gd name="connsiteX210" fmla="*/ 4512736 w 6364927"/>
              <a:gd name="connsiteY210" fmla="*/ 5151262 h 5552421"/>
              <a:gd name="connsiteX211" fmla="*/ 4450982 w 6364927"/>
              <a:gd name="connsiteY211" fmla="*/ 5107822 h 5552421"/>
              <a:gd name="connsiteX212" fmla="*/ 4388345 w 6364927"/>
              <a:gd name="connsiteY212" fmla="*/ 5113141 h 5552421"/>
              <a:gd name="connsiteX213" fmla="*/ 4361879 w 6364927"/>
              <a:gd name="connsiteY213" fmla="*/ 5151262 h 5552421"/>
              <a:gd name="connsiteX214" fmla="*/ 4322180 w 6364927"/>
              <a:gd name="connsiteY214" fmla="*/ 4983041 h 5552421"/>
              <a:gd name="connsiteX215" fmla="*/ 4282480 w 6364927"/>
              <a:gd name="connsiteY215" fmla="*/ 5281361 h 5552421"/>
              <a:gd name="connsiteX216" fmla="*/ 4269248 w 6364927"/>
              <a:gd name="connsiteY216" fmla="*/ 5183842 h 5552421"/>
              <a:gd name="connsiteX217" fmla="*/ 4269248 w 6364927"/>
              <a:gd name="connsiteY217" fmla="*/ 5086101 h 5552421"/>
              <a:gd name="connsiteX218" fmla="*/ 4203082 w 6364927"/>
              <a:gd name="connsiteY218" fmla="*/ 5221742 h 5552421"/>
              <a:gd name="connsiteX219" fmla="*/ 4172204 w 6364927"/>
              <a:gd name="connsiteY219" fmla="*/ 5237921 h 5552421"/>
              <a:gd name="connsiteX220" fmla="*/ 4145738 w 6364927"/>
              <a:gd name="connsiteY220" fmla="*/ 5205341 h 5552421"/>
              <a:gd name="connsiteX221" fmla="*/ 4163382 w 6364927"/>
              <a:gd name="connsiteY221" fmla="*/ 5178301 h 5552421"/>
              <a:gd name="connsiteX222" fmla="*/ 4172204 w 6364927"/>
              <a:gd name="connsiteY222" fmla="*/ 5145721 h 5552421"/>
              <a:gd name="connsiteX223" fmla="*/ 4172204 w 6364927"/>
              <a:gd name="connsiteY223" fmla="*/ 4999221 h 5552421"/>
              <a:gd name="connsiteX224" fmla="*/ 4167794 w 6364927"/>
              <a:gd name="connsiteY224" fmla="*/ 4993901 h 5552421"/>
              <a:gd name="connsiteX225" fmla="*/ 4141328 w 6364927"/>
              <a:gd name="connsiteY225" fmla="*/ 5010302 h 5552421"/>
              <a:gd name="connsiteX226" fmla="*/ 4044285 w 6364927"/>
              <a:gd name="connsiteY226" fmla="*/ 5161900 h 5552421"/>
              <a:gd name="connsiteX227" fmla="*/ 4035463 w 6364927"/>
              <a:gd name="connsiteY227" fmla="*/ 5178301 h 5552421"/>
              <a:gd name="connsiteX228" fmla="*/ 4008997 w 6364927"/>
              <a:gd name="connsiteY228" fmla="*/ 5080560 h 5552421"/>
              <a:gd name="connsiteX229" fmla="*/ 3977237 w 6364927"/>
              <a:gd name="connsiteY229" fmla="*/ 5232602 h 5552421"/>
              <a:gd name="connsiteX230" fmla="*/ 3941949 w 6364927"/>
              <a:gd name="connsiteY230" fmla="*/ 5319261 h 5552421"/>
              <a:gd name="connsiteX231" fmla="*/ 3906661 w 6364927"/>
              <a:gd name="connsiteY231" fmla="*/ 5232602 h 5552421"/>
              <a:gd name="connsiteX232" fmla="*/ 3897839 w 6364927"/>
              <a:gd name="connsiteY232" fmla="*/ 5227061 h 5552421"/>
              <a:gd name="connsiteX233" fmla="*/ 3866962 w 6364927"/>
              <a:gd name="connsiteY233" fmla="*/ 5286681 h 5552421"/>
              <a:gd name="connsiteX234" fmla="*/ 3853729 w 6364927"/>
              <a:gd name="connsiteY234" fmla="*/ 5237921 h 5552421"/>
              <a:gd name="connsiteX235" fmla="*/ 3787563 w 6364927"/>
              <a:gd name="connsiteY235" fmla="*/ 5303082 h 5552421"/>
              <a:gd name="connsiteX236" fmla="*/ 3739042 w 6364927"/>
              <a:gd name="connsiteY236" fmla="*/ 5319261 h 5552421"/>
              <a:gd name="connsiteX237" fmla="*/ 3730220 w 6364927"/>
              <a:gd name="connsiteY237" fmla="*/ 5389741 h 5552421"/>
              <a:gd name="connsiteX238" fmla="*/ 3734631 w 6364927"/>
              <a:gd name="connsiteY238" fmla="*/ 5286681 h 5552421"/>
              <a:gd name="connsiteX239" fmla="*/ 3739042 w 6364927"/>
              <a:gd name="connsiteY239" fmla="*/ 5129542 h 5552421"/>
              <a:gd name="connsiteX240" fmla="*/ 3593478 w 6364927"/>
              <a:gd name="connsiteY240" fmla="*/ 5216422 h 5552421"/>
              <a:gd name="connsiteX241" fmla="*/ 3535252 w 6364927"/>
              <a:gd name="connsiteY241" fmla="*/ 5161900 h 5552421"/>
              <a:gd name="connsiteX242" fmla="*/ 3526430 w 6364927"/>
              <a:gd name="connsiteY242" fmla="*/ 5053743 h 5552421"/>
              <a:gd name="connsiteX243" fmla="*/ 3477909 w 6364927"/>
              <a:gd name="connsiteY243" fmla="*/ 5232602 h 5552421"/>
              <a:gd name="connsiteX244" fmla="*/ 3442621 w 6364927"/>
              <a:gd name="connsiteY244" fmla="*/ 5113141 h 5552421"/>
              <a:gd name="connsiteX245" fmla="*/ 3429388 w 6364927"/>
              <a:gd name="connsiteY245" fmla="*/ 4993901 h 5552421"/>
              <a:gd name="connsiteX246" fmla="*/ 3416155 w 6364927"/>
              <a:gd name="connsiteY246" fmla="*/ 5042661 h 5552421"/>
              <a:gd name="connsiteX247" fmla="*/ 3429388 w 6364927"/>
              <a:gd name="connsiteY247" fmla="*/ 5140402 h 5552421"/>
              <a:gd name="connsiteX248" fmla="*/ 3376455 w 6364927"/>
              <a:gd name="connsiteY248" fmla="*/ 5200022 h 5552421"/>
              <a:gd name="connsiteX249" fmla="*/ 3341167 w 6364927"/>
              <a:gd name="connsiteY249" fmla="*/ 5216422 h 5552421"/>
              <a:gd name="connsiteX250" fmla="*/ 3301468 w 6364927"/>
              <a:gd name="connsiteY250" fmla="*/ 5275821 h 5552421"/>
              <a:gd name="connsiteX251" fmla="*/ 3257357 w 6364927"/>
              <a:gd name="connsiteY251" fmla="*/ 5297762 h 5552421"/>
              <a:gd name="connsiteX252" fmla="*/ 3222069 w 6364927"/>
              <a:gd name="connsiteY252" fmla="*/ 5324580 h 5552421"/>
              <a:gd name="connsiteX253" fmla="*/ 3208836 w 6364927"/>
              <a:gd name="connsiteY253" fmla="*/ 5433181 h 5552421"/>
              <a:gd name="connsiteX254" fmla="*/ 3182370 w 6364927"/>
              <a:gd name="connsiteY254" fmla="*/ 5471081 h 5552421"/>
              <a:gd name="connsiteX255" fmla="*/ 3155904 w 6364927"/>
              <a:gd name="connsiteY255" fmla="*/ 5438500 h 5552421"/>
              <a:gd name="connsiteX256" fmla="*/ 3136495 w 6364927"/>
              <a:gd name="connsiteY256" fmla="*/ 5384421 h 5552421"/>
              <a:gd name="connsiteX257" fmla="*/ 3070330 w 6364927"/>
              <a:gd name="connsiteY257" fmla="*/ 5373340 h 5552421"/>
              <a:gd name="connsiteX258" fmla="*/ 3070330 w 6364927"/>
              <a:gd name="connsiteY258" fmla="*/ 5248781 h 5552421"/>
              <a:gd name="connsiteX259" fmla="*/ 2968876 w 6364927"/>
              <a:gd name="connsiteY259" fmla="*/ 5503439 h 5552421"/>
              <a:gd name="connsiteX260" fmla="*/ 2929177 w 6364927"/>
              <a:gd name="connsiteY260" fmla="*/ 5449360 h 5552421"/>
              <a:gd name="connsiteX261" fmla="*/ 2924766 w 6364927"/>
              <a:gd name="connsiteY261" fmla="*/ 5552421 h 5552421"/>
              <a:gd name="connsiteX262" fmla="*/ 2854189 w 6364927"/>
              <a:gd name="connsiteY262" fmla="*/ 5395060 h 5552421"/>
              <a:gd name="connsiteX263" fmla="*/ 2849778 w 6364927"/>
              <a:gd name="connsiteY263" fmla="*/ 5378659 h 5552421"/>
              <a:gd name="connsiteX264" fmla="*/ 2796846 w 6364927"/>
              <a:gd name="connsiteY264" fmla="*/ 5151262 h 5552421"/>
              <a:gd name="connsiteX265" fmla="*/ 2770380 w 6364927"/>
              <a:gd name="connsiteY265" fmla="*/ 5118682 h 5552421"/>
              <a:gd name="connsiteX266" fmla="*/ 2743913 w 6364927"/>
              <a:gd name="connsiteY266" fmla="*/ 5324580 h 5552421"/>
              <a:gd name="connsiteX267" fmla="*/ 2739502 w 6364927"/>
              <a:gd name="connsiteY267" fmla="*/ 5205341 h 5552421"/>
              <a:gd name="connsiteX268" fmla="*/ 2712154 w 6364927"/>
              <a:gd name="connsiteY268" fmla="*/ 5096961 h 5552421"/>
              <a:gd name="connsiteX269" fmla="*/ 2645989 w 6364927"/>
              <a:gd name="connsiteY269" fmla="*/ 5216422 h 5552421"/>
              <a:gd name="connsiteX270" fmla="*/ 2615111 w 6364927"/>
              <a:gd name="connsiteY270" fmla="*/ 5254100 h 5552421"/>
              <a:gd name="connsiteX271" fmla="*/ 2566590 w 6364927"/>
              <a:gd name="connsiteY271" fmla="*/ 5340981 h 5552421"/>
              <a:gd name="connsiteX272" fmla="*/ 2557768 w 6364927"/>
              <a:gd name="connsiteY272" fmla="*/ 5389741 h 5552421"/>
              <a:gd name="connsiteX273" fmla="*/ 2513658 w 6364927"/>
              <a:gd name="connsiteY273" fmla="*/ 5330121 h 5552421"/>
              <a:gd name="connsiteX274" fmla="*/ 2425437 w 6364927"/>
              <a:gd name="connsiteY274" fmla="*/ 5324580 h 5552421"/>
              <a:gd name="connsiteX275" fmla="*/ 2372505 w 6364927"/>
              <a:gd name="connsiteY275" fmla="*/ 5378659 h 5552421"/>
              <a:gd name="connsiteX276" fmla="*/ 2301046 w 6364927"/>
              <a:gd name="connsiteY276" fmla="*/ 5378659 h 5552421"/>
              <a:gd name="connsiteX277" fmla="*/ 2248114 w 6364927"/>
              <a:gd name="connsiteY277" fmla="*/ 5373340 h 5552421"/>
              <a:gd name="connsiteX278" fmla="*/ 2181948 w 6364927"/>
              <a:gd name="connsiteY278" fmla="*/ 5449360 h 5552421"/>
              <a:gd name="connsiteX279" fmla="*/ 2181948 w 6364927"/>
              <a:gd name="connsiteY279" fmla="*/ 5378659 h 5552421"/>
              <a:gd name="connsiteX280" fmla="*/ 2155482 w 6364927"/>
              <a:gd name="connsiteY280" fmla="*/ 5438500 h 5552421"/>
              <a:gd name="connsiteX281" fmla="*/ 2142249 w 6364927"/>
              <a:gd name="connsiteY281" fmla="*/ 5335440 h 5552421"/>
              <a:gd name="connsiteX282" fmla="*/ 2067262 w 6364927"/>
              <a:gd name="connsiteY282" fmla="*/ 5303082 h 5552421"/>
              <a:gd name="connsiteX283" fmla="*/ 1987863 w 6364927"/>
              <a:gd name="connsiteY283" fmla="*/ 5384421 h 5552421"/>
              <a:gd name="connsiteX284" fmla="*/ 1801718 w 6364927"/>
              <a:gd name="connsiteY284" fmla="*/ 5319261 h 5552421"/>
              <a:gd name="connsiteX285" fmla="*/ 1792896 w 6364927"/>
              <a:gd name="connsiteY285" fmla="*/ 5395060 h 5552421"/>
              <a:gd name="connsiteX286" fmla="*/ 1744374 w 6364927"/>
              <a:gd name="connsiteY286" fmla="*/ 5303082 h 5552421"/>
              <a:gd name="connsiteX287" fmla="*/ 1748785 w 6364927"/>
              <a:gd name="connsiteY287" fmla="*/ 5161900 h 5552421"/>
              <a:gd name="connsiteX288" fmla="*/ 1731141 w 6364927"/>
              <a:gd name="connsiteY288" fmla="*/ 5156581 h 5552421"/>
              <a:gd name="connsiteX289" fmla="*/ 1704675 w 6364927"/>
              <a:gd name="connsiteY289" fmla="*/ 5303082 h 5552421"/>
              <a:gd name="connsiteX290" fmla="*/ 1589988 w 6364927"/>
              <a:gd name="connsiteY290" fmla="*/ 5243240 h 5552421"/>
              <a:gd name="connsiteX291" fmla="*/ 1616454 w 6364927"/>
              <a:gd name="connsiteY291" fmla="*/ 5135083 h 5552421"/>
              <a:gd name="connsiteX292" fmla="*/ 1532645 w 6364927"/>
              <a:gd name="connsiteY292" fmla="*/ 5086101 h 5552421"/>
              <a:gd name="connsiteX293" fmla="*/ 1497357 w 6364927"/>
              <a:gd name="connsiteY293" fmla="*/ 5237921 h 5552421"/>
              <a:gd name="connsiteX294" fmla="*/ 1386199 w 6364927"/>
              <a:gd name="connsiteY294" fmla="*/ 5292000 h 5552421"/>
              <a:gd name="connsiteX295" fmla="*/ 1358850 w 6364927"/>
              <a:gd name="connsiteY295" fmla="*/ 5368021 h 5552421"/>
              <a:gd name="connsiteX296" fmla="*/ 1314740 w 6364927"/>
              <a:gd name="connsiteY296" fmla="*/ 5373340 h 5552421"/>
              <a:gd name="connsiteX297" fmla="*/ 1266219 w 6364927"/>
              <a:gd name="connsiteY297" fmla="*/ 5227061 h 5552421"/>
              <a:gd name="connsiteX298" fmla="*/ 1275041 w 6364927"/>
              <a:gd name="connsiteY298" fmla="*/ 5492579 h 5552421"/>
              <a:gd name="connsiteX299" fmla="*/ 1213286 w 6364927"/>
              <a:gd name="connsiteY299" fmla="*/ 5438500 h 5552421"/>
              <a:gd name="connsiteX300" fmla="*/ 1164765 w 6364927"/>
              <a:gd name="connsiteY300" fmla="*/ 5389741 h 5552421"/>
              <a:gd name="connsiteX301" fmla="*/ 1120655 w 6364927"/>
              <a:gd name="connsiteY301" fmla="*/ 5384421 h 5552421"/>
              <a:gd name="connsiteX302" fmla="*/ 841878 w 6364927"/>
              <a:gd name="connsiteY302" fmla="*/ 5292000 h 5552421"/>
              <a:gd name="connsiteX303" fmla="*/ 780123 w 6364927"/>
              <a:gd name="connsiteY303" fmla="*/ 5357160 h 5552421"/>
              <a:gd name="connsiteX304" fmla="*/ 784534 w 6364927"/>
              <a:gd name="connsiteY304" fmla="*/ 5416780 h 5552421"/>
              <a:gd name="connsiteX305" fmla="*/ 771301 w 6364927"/>
              <a:gd name="connsiteY305" fmla="*/ 5454680 h 5552421"/>
              <a:gd name="connsiteX306" fmla="*/ 736013 w 6364927"/>
              <a:gd name="connsiteY306" fmla="*/ 5422321 h 5552421"/>
              <a:gd name="connsiteX307" fmla="*/ 731602 w 6364927"/>
              <a:gd name="connsiteY307" fmla="*/ 5357160 h 5552421"/>
              <a:gd name="connsiteX308" fmla="*/ 713958 w 6364927"/>
              <a:gd name="connsiteY308" fmla="*/ 5357160 h 5552421"/>
              <a:gd name="connsiteX309" fmla="*/ 687492 w 6364927"/>
              <a:gd name="connsiteY309" fmla="*/ 5416780 h 5552421"/>
              <a:gd name="connsiteX310" fmla="*/ 674259 w 6364927"/>
              <a:gd name="connsiteY310" fmla="*/ 5330121 h 5552421"/>
              <a:gd name="connsiteX311" fmla="*/ 669847 w 6364927"/>
              <a:gd name="connsiteY311" fmla="*/ 5330121 h 5552421"/>
              <a:gd name="connsiteX312" fmla="*/ 665436 w 6364927"/>
              <a:gd name="connsiteY312" fmla="*/ 5330121 h 5552421"/>
              <a:gd name="connsiteX313" fmla="*/ 652203 w 6364927"/>
              <a:gd name="connsiteY313" fmla="*/ 5373340 h 5552421"/>
              <a:gd name="connsiteX314" fmla="*/ 624855 w 6364927"/>
              <a:gd name="connsiteY314" fmla="*/ 5395060 h 5552421"/>
              <a:gd name="connsiteX315" fmla="*/ 602800 w 6364927"/>
              <a:gd name="connsiteY315" fmla="*/ 5362480 h 5552421"/>
              <a:gd name="connsiteX316" fmla="*/ 514579 w 6364927"/>
              <a:gd name="connsiteY316" fmla="*/ 5259641 h 5552421"/>
              <a:gd name="connsiteX317" fmla="*/ 479291 w 6364927"/>
              <a:gd name="connsiteY317" fmla="*/ 5481941 h 5552421"/>
              <a:gd name="connsiteX318" fmla="*/ 267562 w 6364927"/>
              <a:gd name="connsiteY318" fmla="*/ 5411239 h 5552421"/>
              <a:gd name="connsiteX319" fmla="*/ 227862 w 6364927"/>
              <a:gd name="connsiteY319" fmla="*/ 5465761 h 5552421"/>
              <a:gd name="connsiteX320" fmla="*/ 187281 w 6364927"/>
              <a:gd name="connsiteY320" fmla="*/ 5492579 h 5552421"/>
              <a:gd name="connsiteX321" fmla="*/ 99060 w 6364927"/>
              <a:gd name="connsiteY321" fmla="*/ 5487260 h 5552421"/>
              <a:gd name="connsiteX322" fmla="*/ 15251 w 6364927"/>
              <a:gd name="connsiteY322" fmla="*/ 5340981 h 5552421"/>
              <a:gd name="connsiteX323" fmla="*/ 11278 w 6364927"/>
              <a:gd name="connsiteY323" fmla="*/ 5346268 h 5552421"/>
              <a:gd name="connsiteX324" fmla="*/ 524 w 6364927"/>
              <a:gd name="connsiteY324" fmla="*/ 5307700 h 5552421"/>
              <a:gd name="connsiteX325" fmla="*/ 15484 w 6364927"/>
              <a:gd name="connsiteY325" fmla="*/ 5255311 h 5552421"/>
              <a:gd name="connsiteX326" fmla="*/ 32691 w 6364927"/>
              <a:gd name="connsiteY326" fmla="*/ 5145477 h 5552421"/>
              <a:gd name="connsiteX327" fmla="*/ 106617 w 6364927"/>
              <a:gd name="connsiteY327" fmla="*/ 5139539 h 5552421"/>
              <a:gd name="connsiteX328" fmla="*/ 76668 w 6364927"/>
              <a:gd name="connsiteY328" fmla="*/ 5136483 h 5552421"/>
              <a:gd name="connsiteX329" fmla="*/ 32902 w 6364927"/>
              <a:gd name="connsiteY329" fmla="*/ 5104040 h 5552421"/>
              <a:gd name="connsiteX330" fmla="*/ 74695 w 6364927"/>
              <a:gd name="connsiteY330" fmla="*/ 5088490 h 5552421"/>
              <a:gd name="connsiteX331" fmla="*/ 139107 w 6364927"/>
              <a:gd name="connsiteY331" fmla="*/ 5097415 h 5552421"/>
              <a:gd name="connsiteX332" fmla="*/ 139654 w 6364927"/>
              <a:gd name="connsiteY332" fmla="*/ 5045795 h 5552421"/>
              <a:gd name="connsiteX333" fmla="*/ 299014 w 6364927"/>
              <a:gd name="connsiteY333" fmla="*/ 5025498 h 5552421"/>
              <a:gd name="connsiteX334" fmla="*/ 317705 w 6364927"/>
              <a:gd name="connsiteY334" fmla="*/ 5005958 h 5552421"/>
              <a:gd name="connsiteX335" fmla="*/ 345428 w 6364927"/>
              <a:gd name="connsiteY335" fmla="*/ 4992041 h 5552421"/>
              <a:gd name="connsiteX336" fmla="*/ 464008 w 6364927"/>
              <a:gd name="connsiteY336" fmla="*/ 4934925 h 5552421"/>
              <a:gd name="connsiteX337" fmla="*/ 471107 w 6364927"/>
              <a:gd name="connsiteY337" fmla="*/ 4902973 h 5552421"/>
              <a:gd name="connsiteX338" fmla="*/ 434587 w 6364927"/>
              <a:gd name="connsiteY338" fmla="*/ 4828277 h 5552421"/>
              <a:gd name="connsiteX339" fmla="*/ 395736 w 6364927"/>
              <a:gd name="connsiteY339" fmla="*/ 4757327 h 5552421"/>
              <a:gd name="connsiteX340" fmla="*/ 409976 w 6364927"/>
              <a:gd name="connsiteY340" fmla="*/ 4703840 h 5552421"/>
              <a:gd name="connsiteX341" fmla="*/ 442719 w 6364927"/>
              <a:gd name="connsiteY341" fmla="*/ 4630696 h 5552421"/>
              <a:gd name="connsiteX342" fmla="*/ 325198 w 6364927"/>
              <a:gd name="connsiteY342" fmla="*/ 4552337 h 5552421"/>
              <a:gd name="connsiteX343" fmla="*/ 448312 w 6364927"/>
              <a:gd name="connsiteY343" fmla="*/ 4550003 h 5552421"/>
              <a:gd name="connsiteX344" fmla="*/ 438693 w 6364927"/>
              <a:gd name="connsiteY344" fmla="*/ 4585583 h 5552421"/>
              <a:gd name="connsiteX345" fmla="*/ 526184 w 6364927"/>
              <a:gd name="connsiteY345" fmla="*/ 4640050 h 5552421"/>
              <a:gd name="connsiteX346" fmla="*/ 554094 w 6364927"/>
              <a:gd name="connsiteY346" fmla="*/ 4626251 h 5552421"/>
              <a:gd name="connsiteX347" fmla="*/ 533536 w 6364927"/>
              <a:gd name="connsiteY347" fmla="*/ 4577079 h 5552421"/>
              <a:gd name="connsiteX348" fmla="*/ 508821 w 6364927"/>
              <a:gd name="connsiteY348" fmla="*/ 4545067 h 5552421"/>
              <a:gd name="connsiteX349" fmla="*/ 488726 w 6364927"/>
              <a:gd name="connsiteY349" fmla="*/ 4423440 h 5552421"/>
              <a:gd name="connsiteX350" fmla="*/ 642790 w 6364927"/>
              <a:gd name="connsiteY350" fmla="*/ 4534942 h 5552421"/>
              <a:gd name="connsiteX351" fmla="*/ 622337 w 6364927"/>
              <a:gd name="connsiteY351" fmla="*/ 4465052 h 5552421"/>
              <a:gd name="connsiteX352" fmla="*/ 733035 w 6364927"/>
              <a:gd name="connsiteY352" fmla="*/ 4502792 h 5552421"/>
              <a:gd name="connsiteX353" fmla="*/ 767751 w 6364927"/>
              <a:gd name="connsiteY353" fmla="*/ 4477641 h 5552421"/>
              <a:gd name="connsiteX354" fmla="*/ 747233 w 6364927"/>
              <a:gd name="connsiteY354" fmla="*/ 4438888 h 5552421"/>
              <a:gd name="connsiteX355" fmla="*/ 782202 w 6364927"/>
              <a:gd name="connsiteY355" fmla="*/ 4382718 h 5552421"/>
              <a:gd name="connsiteX356" fmla="*/ 713362 w 6364927"/>
              <a:gd name="connsiteY356" fmla="*/ 4298293 h 5552421"/>
              <a:gd name="connsiteX357" fmla="*/ 782877 w 6364927"/>
              <a:gd name="connsiteY357" fmla="*/ 4268826 h 5552421"/>
              <a:gd name="connsiteX358" fmla="*/ 811465 w 6364927"/>
              <a:gd name="connsiteY358" fmla="*/ 4212841 h 5552421"/>
              <a:gd name="connsiteX359" fmla="*/ 793091 w 6364927"/>
              <a:gd name="connsiteY359" fmla="*/ 4170226 h 5552421"/>
              <a:gd name="connsiteX360" fmla="*/ 956879 w 6364927"/>
              <a:gd name="connsiteY360" fmla="*/ 4225429 h 5552421"/>
              <a:gd name="connsiteX361" fmla="*/ 724608 w 6364927"/>
              <a:gd name="connsiteY361" fmla="*/ 4034063 h 5552421"/>
              <a:gd name="connsiteX362" fmla="*/ 814388 w 6364927"/>
              <a:gd name="connsiteY362" fmla="*/ 4074369 h 5552421"/>
              <a:gd name="connsiteX363" fmla="*/ 897364 w 6364927"/>
              <a:gd name="connsiteY363" fmla="*/ 4126026 h 5552421"/>
              <a:gd name="connsiteX364" fmla="*/ 817183 w 6364927"/>
              <a:gd name="connsiteY364" fmla="*/ 3998169 h 5552421"/>
              <a:gd name="connsiteX365" fmla="*/ 819767 w 6364927"/>
              <a:gd name="connsiteY365" fmla="*/ 3963405 h 5552421"/>
              <a:gd name="connsiteX366" fmla="*/ 861413 w 6364927"/>
              <a:gd name="connsiteY366" fmla="*/ 3958157 h 5552421"/>
              <a:gd name="connsiteX367" fmla="*/ 875043 w 6364927"/>
              <a:gd name="connsiteY367" fmla="*/ 3987426 h 5552421"/>
              <a:gd name="connsiteX368" fmla="*/ 898038 w 6364927"/>
              <a:gd name="connsiteY368" fmla="*/ 4012134 h 5552421"/>
              <a:gd name="connsiteX369" fmla="*/ 1022407 w 6364927"/>
              <a:gd name="connsiteY369" fmla="*/ 4089560 h 5552421"/>
              <a:gd name="connsiteX370" fmla="*/ 1029254 w 6364927"/>
              <a:gd name="connsiteY370" fmla="*/ 4088627 h 5552421"/>
              <a:gd name="connsiteX371" fmla="*/ 1029318 w 6364927"/>
              <a:gd name="connsiteY371" fmla="*/ 4057491 h 5552421"/>
              <a:gd name="connsiteX372" fmla="*/ 951910 w 6364927"/>
              <a:gd name="connsiteY372" fmla="*/ 3894988 h 5552421"/>
              <a:gd name="connsiteX373" fmla="*/ 942649 w 6364927"/>
              <a:gd name="connsiteY373" fmla="*/ 3878831 h 5552421"/>
              <a:gd name="connsiteX374" fmla="*/ 1039612 w 6364927"/>
              <a:gd name="connsiteY374" fmla="*/ 3908019 h 5552421"/>
              <a:gd name="connsiteX375" fmla="*/ 927324 w 6364927"/>
              <a:gd name="connsiteY375" fmla="*/ 3800703 h 5552421"/>
              <a:gd name="connsiteX376" fmla="*/ 872407 w 6364927"/>
              <a:gd name="connsiteY376" fmla="*/ 3724946 h 5552421"/>
              <a:gd name="connsiteX377" fmla="*/ 964624 w 6364927"/>
              <a:gd name="connsiteY377" fmla="*/ 3740789 h 5552421"/>
              <a:gd name="connsiteX378" fmla="*/ 973991 w 6364927"/>
              <a:gd name="connsiteY378" fmla="*/ 3736228 h 5552421"/>
              <a:gd name="connsiteX379" fmla="*/ 939696 w 6364927"/>
              <a:gd name="connsiteY379" fmla="*/ 3678506 h 5552421"/>
              <a:gd name="connsiteX380" fmla="*/ 988084 w 6364927"/>
              <a:gd name="connsiteY380" fmla="*/ 3693042 h 5552421"/>
              <a:gd name="connsiteX381" fmla="*/ 967736 w 6364927"/>
              <a:gd name="connsiteY381" fmla="*/ 3602434 h 5552421"/>
              <a:gd name="connsiteX382" fmla="*/ 979645 w 6364927"/>
              <a:gd name="connsiteY382" fmla="*/ 3552692 h 5552421"/>
              <a:gd name="connsiteX383" fmla="*/ 924475 w 6364927"/>
              <a:gd name="connsiteY383" fmla="*/ 3507954 h 5552421"/>
              <a:gd name="connsiteX384" fmla="*/ 1009634 w 6364927"/>
              <a:gd name="connsiteY384" fmla="*/ 3566166 h 5552421"/>
              <a:gd name="connsiteX385" fmla="*/ 1140703 w 6364927"/>
              <a:gd name="connsiteY385" fmla="*/ 3652960 h 5552421"/>
              <a:gd name="connsiteX386" fmla="*/ 1143879 w 6364927"/>
              <a:gd name="connsiteY386" fmla="*/ 3483469 h 5552421"/>
              <a:gd name="connsiteX387" fmla="*/ 1220937 w 6364927"/>
              <a:gd name="connsiteY387" fmla="*/ 3462855 h 5552421"/>
              <a:gd name="connsiteX388" fmla="*/ 1317417 w 6364927"/>
              <a:gd name="connsiteY388" fmla="*/ 3512528 h 5552421"/>
              <a:gd name="connsiteX389" fmla="*/ 1191222 w 6364927"/>
              <a:gd name="connsiteY389" fmla="*/ 3376808 h 5552421"/>
              <a:gd name="connsiteX390" fmla="*/ 1311286 w 6364927"/>
              <a:gd name="connsiteY390" fmla="*/ 3409987 h 5552421"/>
              <a:gd name="connsiteX391" fmla="*/ 1419506 w 6364927"/>
              <a:gd name="connsiteY391" fmla="*/ 3461772 h 5552421"/>
              <a:gd name="connsiteX392" fmla="*/ 1385106 w 6364927"/>
              <a:gd name="connsiteY392" fmla="*/ 3424768 h 5552421"/>
              <a:gd name="connsiteX393" fmla="*/ 1295137 w 6364927"/>
              <a:gd name="connsiteY393" fmla="*/ 3384345 h 5552421"/>
              <a:gd name="connsiteX394" fmla="*/ 1272500 w 6364927"/>
              <a:gd name="connsiteY394" fmla="*/ 3307900 h 5552421"/>
              <a:gd name="connsiteX395" fmla="*/ 1277226 w 6364927"/>
              <a:gd name="connsiteY395" fmla="*/ 3269275 h 5552421"/>
              <a:gd name="connsiteX396" fmla="*/ 1247783 w 6364927"/>
              <a:gd name="connsiteY396" fmla="*/ 3204181 h 5552421"/>
              <a:gd name="connsiteX397" fmla="*/ 1252468 w 6364927"/>
              <a:gd name="connsiteY397" fmla="*/ 3155138 h 5552421"/>
              <a:gd name="connsiteX398" fmla="*/ 1248352 w 6364927"/>
              <a:gd name="connsiteY398" fmla="*/ 3111007 h 5552421"/>
              <a:gd name="connsiteX399" fmla="*/ 1163151 w 6364927"/>
              <a:gd name="connsiteY399" fmla="*/ 3042377 h 5552421"/>
              <a:gd name="connsiteX400" fmla="*/ 1144965 w 6364927"/>
              <a:gd name="connsiteY400" fmla="*/ 2999879 h 5552421"/>
              <a:gd name="connsiteX401" fmla="*/ 1186611 w 6364927"/>
              <a:gd name="connsiteY401" fmla="*/ 2994630 h 5552421"/>
              <a:gd name="connsiteX402" fmla="*/ 1242777 w 6364927"/>
              <a:gd name="connsiteY402" fmla="*/ 3006735 h 5552421"/>
              <a:gd name="connsiteX403" fmla="*/ 1287154 w 6364927"/>
              <a:gd name="connsiteY403" fmla="*/ 2956421 h 5552421"/>
              <a:gd name="connsiteX404" fmla="*/ 1392895 w 6364927"/>
              <a:gd name="connsiteY404" fmla="*/ 3022251 h 5552421"/>
              <a:gd name="connsiteX405" fmla="*/ 1230327 w 6364927"/>
              <a:gd name="connsiteY405" fmla="*/ 2801536 h 5552421"/>
              <a:gd name="connsiteX406" fmla="*/ 1297218 w 6364927"/>
              <a:gd name="connsiteY406" fmla="*/ 2796415 h 5552421"/>
              <a:gd name="connsiteX407" fmla="*/ 1212058 w 6364927"/>
              <a:gd name="connsiteY407" fmla="*/ 2738203 h 5552421"/>
              <a:gd name="connsiteX408" fmla="*/ 1382946 w 6364927"/>
              <a:gd name="connsiteY408" fmla="*/ 2761454 h 5552421"/>
              <a:gd name="connsiteX409" fmla="*/ 1399201 w 6364927"/>
              <a:gd name="connsiteY409" fmla="*/ 2766377 h 5552421"/>
              <a:gd name="connsiteX410" fmla="*/ 1620220 w 6364927"/>
              <a:gd name="connsiteY410" fmla="*/ 2841622 h 5552421"/>
              <a:gd name="connsiteX411" fmla="*/ 1661866 w 6364927"/>
              <a:gd name="connsiteY411" fmla="*/ 2836373 h 5552421"/>
              <a:gd name="connsiteX412" fmla="*/ 1501060 w 6364927"/>
              <a:gd name="connsiteY412" fmla="*/ 2705087 h 5552421"/>
              <a:gd name="connsiteX413" fmla="*/ 1604617 w 6364927"/>
              <a:gd name="connsiteY413" fmla="*/ 2764361 h 5552421"/>
              <a:gd name="connsiteX414" fmla="*/ 1711077 w 6364927"/>
              <a:gd name="connsiteY414" fmla="*/ 2798423 h 5552421"/>
              <a:gd name="connsiteX415" fmla="*/ 1644632 w 6364927"/>
              <a:gd name="connsiteY415" fmla="*/ 2679118 h 5552421"/>
              <a:gd name="connsiteX416" fmla="*/ 1628965 w 6364927"/>
              <a:gd name="connsiteY416" fmla="*/ 2632992 h 5552421"/>
              <a:gd name="connsiteX417" fmla="*/ 1580853 w 6364927"/>
              <a:gd name="connsiteY417" fmla="*/ 2545884 h 5552421"/>
              <a:gd name="connsiteX418" fmla="*/ 1544122 w 6364927"/>
              <a:gd name="connsiteY418" fmla="*/ 2512625 h 5552421"/>
              <a:gd name="connsiteX419" fmla="*/ 1618048 w 6364927"/>
              <a:gd name="connsiteY419" fmla="*/ 2506688 h 5552421"/>
              <a:gd name="connsiteX420" fmla="*/ 1669377 w 6364927"/>
              <a:gd name="connsiteY420" fmla="*/ 2434723 h 5552421"/>
              <a:gd name="connsiteX421" fmla="*/ 1651443 w 6364927"/>
              <a:gd name="connsiteY421" fmla="*/ 2361206 h 5552421"/>
              <a:gd name="connsiteX422" fmla="*/ 1689209 w 6364927"/>
              <a:gd name="connsiteY422" fmla="*/ 2300543 h 5552421"/>
              <a:gd name="connsiteX423" fmla="*/ 1721700 w 6364927"/>
              <a:gd name="connsiteY423" fmla="*/ 2258418 h 5552421"/>
              <a:gd name="connsiteX424" fmla="*/ 1692132 w 6364927"/>
              <a:gd name="connsiteY424" fmla="*/ 2162071 h 5552421"/>
              <a:gd name="connsiteX425" fmla="*/ 1752153 w 6364927"/>
              <a:gd name="connsiteY425" fmla="*/ 2199437 h 5552421"/>
              <a:gd name="connsiteX426" fmla="*/ 1715339 w 6364927"/>
              <a:gd name="connsiteY426" fmla="*/ 2145343 h 5552421"/>
              <a:gd name="connsiteX427" fmla="*/ 1809824 w 6364927"/>
              <a:gd name="connsiteY427" fmla="*/ 2188577 h 5552421"/>
              <a:gd name="connsiteX428" fmla="*/ 1876925 w 6364927"/>
              <a:gd name="connsiteY428" fmla="*/ 2142019 h 5552421"/>
              <a:gd name="connsiteX429" fmla="*/ 1849836 w 6364927"/>
              <a:gd name="connsiteY429" fmla="*/ 2031627 h 5552421"/>
              <a:gd name="connsiteX430" fmla="*/ 2003532 w 6364927"/>
              <a:gd name="connsiteY430" fmla="*/ 1908040 h 5552421"/>
              <a:gd name="connsiteX431" fmla="*/ 1943846 w 6364927"/>
              <a:gd name="connsiteY431" fmla="*/ 1860491 h 5552421"/>
              <a:gd name="connsiteX432" fmla="*/ 2047573 w 6364927"/>
              <a:gd name="connsiteY432" fmla="*/ 1867910 h 5552421"/>
              <a:gd name="connsiteX433" fmla="*/ 2165095 w 6364927"/>
              <a:gd name="connsiteY433" fmla="*/ 1946270 h 5552421"/>
              <a:gd name="connsiteX434" fmla="*/ 2178936 w 6364927"/>
              <a:gd name="connsiteY434" fmla="*/ 1934103 h 5552421"/>
              <a:gd name="connsiteX435" fmla="*/ 2068555 w 6364927"/>
              <a:gd name="connsiteY435" fmla="*/ 1834209 h 5552421"/>
              <a:gd name="connsiteX436" fmla="*/ 2179968 w 6364927"/>
              <a:gd name="connsiteY436" fmla="*/ 1768474 h 5552421"/>
              <a:gd name="connsiteX437" fmla="*/ 2257799 w 6364927"/>
              <a:gd name="connsiteY437" fmla="*/ 1848104 h 5552421"/>
              <a:gd name="connsiteX438" fmla="*/ 2343675 w 6364927"/>
              <a:gd name="connsiteY438" fmla="*/ 1802843 h 5552421"/>
              <a:gd name="connsiteX439" fmla="*/ 2233440 w 6364927"/>
              <a:gd name="connsiteY439" fmla="*/ 1692648 h 5552421"/>
              <a:gd name="connsiteX440" fmla="*/ 2246279 w 6364927"/>
              <a:gd name="connsiteY440" fmla="*/ 1569701 h 5552421"/>
              <a:gd name="connsiteX441" fmla="*/ 2196197 w 6364927"/>
              <a:gd name="connsiteY441" fmla="*/ 1506307 h 5552421"/>
              <a:gd name="connsiteX442" fmla="*/ 2214993 w 6364927"/>
              <a:gd name="connsiteY442" fmla="*/ 1466049 h 5552421"/>
              <a:gd name="connsiteX443" fmla="*/ 2364818 w 6364927"/>
              <a:gd name="connsiteY443" fmla="*/ 1502168 h 5552421"/>
              <a:gd name="connsiteX444" fmla="*/ 2134749 w 6364927"/>
              <a:gd name="connsiteY444" fmla="*/ 1369329 h 5552421"/>
              <a:gd name="connsiteX445" fmla="*/ 2213296 w 6364927"/>
              <a:gd name="connsiteY445" fmla="*/ 1345485 h 5552421"/>
              <a:gd name="connsiteX446" fmla="*/ 2280333 w 6364927"/>
              <a:gd name="connsiteY446" fmla="*/ 1330063 h 5552421"/>
              <a:gd name="connsiteX447" fmla="*/ 2308161 w 6364927"/>
              <a:gd name="connsiteY447" fmla="*/ 1295428 h 5552421"/>
              <a:gd name="connsiteX448" fmla="*/ 2533956 w 6364927"/>
              <a:gd name="connsiteY448" fmla="*/ 1107611 h 5552421"/>
              <a:gd name="connsiteX449" fmla="*/ 2511277 w 6364927"/>
              <a:gd name="connsiteY449" fmla="*/ 1020748 h 5552421"/>
              <a:gd name="connsiteX450" fmla="*/ 2458332 w 6364927"/>
              <a:gd name="connsiteY450" fmla="*/ 992984 h 5552421"/>
              <a:gd name="connsiteX451" fmla="*/ 2433152 w 6364927"/>
              <a:gd name="connsiteY451" fmla="*/ 961720 h 5552421"/>
              <a:gd name="connsiteX452" fmla="*/ 2479273 w 6364927"/>
              <a:gd name="connsiteY452" fmla="*/ 948864 h 5552421"/>
              <a:gd name="connsiteX453" fmla="*/ 2536920 w 6364927"/>
              <a:gd name="connsiteY453" fmla="*/ 979557 h 5552421"/>
              <a:gd name="connsiteX454" fmla="*/ 2546246 w 6364927"/>
              <a:gd name="connsiteY454" fmla="*/ 964579 h 5552421"/>
              <a:gd name="connsiteX455" fmla="*/ 2509620 w 6364927"/>
              <a:gd name="connsiteY455" fmla="*/ 910601 h 5552421"/>
              <a:gd name="connsiteX456" fmla="*/ 2590181 w 6364927"/>
              <a:gd name="connsiteY456" fmla="*/ 945167 h 5552421"/>
              <a:gd name="connsiteX457" fmla="*/ 2592513 w 6364927"/>
              <a:gd name="connsiteY457" fmla="*/ 941422 h 5552421"/>
              <a:gd name="connsiteX458" fmla="*/ 2594844 w 6364927"/>
              <a:gd name="connsiteY458" fmla="*/ 937678 h 5552421"/>
              <a:gd name="connsiteX459" fmla="*/ 2565148 w 6364927"/>
              <a:gd name="connsiteY459" fmla="*/ 903603 h 5552421"/>
              <a:gd name="connsiteX460" fmla="*/ 2561163 w 6364927"/>
              <a:gd name="connsiteY460" fmla="*/ 868906 h 5552421"/>
              <a:gd name="connsiteX461" fmla="*/ 2600478 w 6364927"/>
              <a:gd name="connsiteY461" fmla="*/ 867402 h 5552421"/>
              <a:gd name="connsiteX462" fmla="*/ 2734405 w 6364927"/>
              <a:gd name="connsiteY462" fmla="*/ 846860 h 5552421"/>
              <a:gd name="connsiteX463" fmla="*/ 2564339 w 6364927"/>
              <a:gd name="connsiteY463" fmla="*/ 699416 h 5552421"/>
              <a:gd name="connsiteX464" fmla="*/ 2736259 w 6364927"/>
              <a:gd name="connsiteY464" fmla="*/ 557039 h 5552421"/>
              <a:gd name="connsiteX465" fmla="*/ 2710955 w 6364927"/>
              <a:gd name="connsiteY465" fmla="*/ 494522 h 5552421"/>
              <a:gd name="connsiteX466" fmla="*/ 2709637 w 6364927"/>
              <a:gd name="connsiteY466" fmla="*/ 445897 h 5552421"/>
              <a:gd name="connsiteX467" fmla="*/ 2760777 w 6364927"/>
              <a:gd name="connsiteY467" fmla="*/ 373816 h 5552421"/>
              <a:gd name="connsiteX468" fmla="*/ 2929252 w 6364927"/>
              <a:gd name="connsiteY468" fmla="*/ 379976 h 5552421"/>
              <a:gd name="connsiteX469" fmla="*/ 2973798 w 6364927"/>
              <a:gd name="connsiteY469" fmla="*/ 277809 h 5552421"/>
              <a:gd name="connsiteX470" fmla="*/ 3140035 w 6364927"/>
              <a:gd name="connsiteY470" fmla="*/ 81724 h 5552421"/>
              <a:gd name="connsiteX471" fmla="*/ 3147401 w 6364927"/>
              <a:gd name="connsiteY471" fmla="*/ 106542 h 5552421"/>
              <a:gd name="connsiteX472" fmla="*/ 3234202 w 6364927"/>
              <a:gd name="connsiteY472" fmla="*/ 111757 h 5552421"/>
              <a:gd name="connsiteX473" fmla="*/ 3021704 w 6364927"/>
              <a:gd name="connsiteY473" fmla="*/ 198982 h 5552421"/>
              <a:gd name="connsiteX474" fmla="*/ 2990505 w 6364927"/>
              <a:gd name="connsiteY474" fmla="*/ 196234 h 5552421"/>
              <a:gd name="connsiteX475" fmla="*/ 3005107 w 6364927"/>
              <a:gd name="connsiteY475" fmla="*/ 182875 h 5552421"/>
              <a:gd name="connsiteX476" fmla="*/ 3039686 w 6364927"/>
              <a:gd name="connsiteY476" fmla="*/ 161909 h 5552421"/>
              <a:gd name="connsiteX477" fmla="*/ 3129995 w 6364927"/>
              <a:gd name="connsiteY477" fmla="*/ 98624 h 5552421"/>
              <a:gd name="connsiteX478" fmla="*/ 3139834 w 6364927"/>
              <a:gd name="connsiteY478" fmla="*/ 84371 h 5552421"/>
              <a:gd name="connsiteX479" fmla="*/ 3093889 w 6364927"/>
              <a:gd name="connsiteY479" fmla="*/ 0 h 5552421"/>
              <a:gd name="connsiteX480" fmla="*/ 3105597 w 6364927"/>
              <a:gd name="connsiteY480" fmla="*/ 4456 h 5552421"/>
              <a:gd name="connsiteX481" fmla="*/ 3152592 w 6364927"/>
              <a:gd name="connsiteY481" fmla="*/ 16960 h 5552421"/>
              <a:gd name="connsiteX482" fmla="*/ 3151171 w 6364927"/>
              <a:gd name="connsiteY482" fmla="*/ 22196 h 5552421"/>
              <a:gd name="connsiteX483" fmla="*/ 3139499 w 6364927"/>
              <a:gd name="connsiteY483" fmla="*/ 69021 h 5552421"/>
              <a:gd name="connsiteX484" fmla="*/ 3131932 w 6364927"/>
              <a:gd name="connsiteY484" fmla="*/ 58181 h 5552421"/>
              <a:gd name="connsiteX485" fmla="*/ 3111955 w 6364927"/>
              <a:gd name="connsiteY485" fmla="*/ 45825 h 5552421"/>
              <a:gd name="connsiteX486" fmla="*/ 3076016 w 6364927"/>
              <a:gd name="connsiteY486" fmla="*/ 24824 h 5552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</a:cxnLst>
            <a:rect l="l" t="t" r="r" b="b"/>
            <a:pathLst>
              <a:path w="6364927" h="5552421">
                <a:moveTo>
                  <a:pt x="6255989" y="5288703"/>
                </a:moveTo>
                <a:lnTo>
                  <a:pt x="6256633" y="5289197"/>
                </a:lnTo>
                <a:cubicBezTo>
                  <a:pt x="6263495" y="5292872"/>
                  <a:pt x="6270356" y="5296547"/>
                  <a:pt x="6273669" y="5302275"/>
                </a:cubicBezTo>
                <a:cubicBezTo>
                  <a:pt x="6284143" y="5342078"/>
                  <a:pt x="6307550" y="5328541"/>
                  <a:pt x="6338341" y="5305638"/>
                </a:cubicBezTo>
                <a:lnTo>
                  <a:pt x="6353495" y="5296297"/>
                </a:lnTo>
                <a:lnTo>
                  <a:pt x="6364927" y="5316029"/>
                </a:lnTo>
                <a:lnTo>
                  <a:pt x="6361174" y="5318389"/>
                </a:lnTo>
                <a:cubicBezTo>
                  <a:pt x="6342548" y="5332147"/>
                  <a:pt x="6326365" y="5347268"/>
                  <a:pt x="6311999" y="5363376"/>
                </a:cubicBezTo>
                <a:lnTo>
                  <a:pt x="6278329" y="5408157"/>
                </a:lnTo>
                <a:lnTo>
                  <a:pt x="6275149" y="5406491"/>
                </a:lnTo>
                <a:cubicBezTo>
                  <a:pt x="6255920" y="5398897"/>
                  <a:pt x="6238552" y="5401931"/>
                  <a:pt x="6228626" y="5438500"/>
                </a:cubicBezTo>
                <a:cubicBezTo>
                  <a:pt x="6224216" y="5459999"/>
                  <a:pt x="6210982" y="5481941"/>
                  <a:pt x="6193338" y="5476400"/>
                </a:cubicBezTo>
                <a:cubicBezTo>
                  <a:pt x="6171284" y="5471081"/>
                  <a:pt x="6184516" y="5443820"/>
                  <a:pt x="6184516" y="5427640"/>
                </a:cubicBezTo>
                <a:cubicBezTo>
                  <a:pt x="6184516" y="5378659"/>
                  <a:pt x="6206572" y="5335440"/>
                  <a:pt x="6241860" y="5319261"/>
                </a:cubicBezTo>
                <a:cubicBezTo>
                  <a:pt x="6257299" y="5311171"/>
                  <a:pt x="6258401" y="5300311"/>
                  <a:pt x="6256196" y="5289451"/>
                </a:cubicBezTo>
                <a:close/>
                <a:moveTo>
                  <a:pt x="2968165" y="245883"/>
                </a:moveTo>
                <a:lnTo>
                  <a:pt x="2986957" y="259205"/>
                </a:lnTo>
                <a:cubicBezTo>
                  <a:pt x="2998992" y="273264"/>
                  <a:pt x="3008929" y="290447"/>
                  <a:pt x="3033442" y="283914"/>
                </a:cubicBezTo>
                <a:cubicBezTo>
                  <a:pt x="3002083" y="327528"/>
                  <a:pt x="2994388" y="378857"/>
                  <a:pt x="2956404" y="411016"/>
                </a:cubicBezTo>
                <a:cubicBezTo>
                  <a:pt x="3027513" y="436134"/>
                  <a:pt x="3063853" y="369257"/>
                  <a:pt x="3117671" y="343228"/>
                </a:cubicBezTo>
                <a:cubicBezTo>
                  <a:pt x="3145683" y="327028"/>
                  <a:pt x="3178115" y="328654"/>
                  <a:pt x="3210547" y="330280"/>
                </a:cubicBezTo>
                <a:cubicBezTo>
                  <a:pt x="3265814" y="328890"/>
                  <a:pt x="3202218" y="380956"/>
                  <a:pt x="3243292" y="397967"/>
                </a:cubicBezTo>
                <a:cubicBezTo>
                  <a:pt x="3263923" y="401323"/>
                  <a:pt x="3212312" y="431170"/>
                  <a:pt x="3193322" y="452344"/>
                </a:cubicBezTo>
                <a:cubicBezTo>
                  <a:pt x="3190926" y="458825"/>
                  <a:pt x="3181333" y="464373"/>
                  <a:pt x="3176728" y="467036"/>
                </a:cubicBezTo>
                <a:cubicBezTo>
                  <a:pt x="3143540" y="496421"/>
                  <a:pt x="3097103" y="502895"/>
                  <a:pt x="3081773" y="562716"/>
                </a:cubicBezTo>
                <a:cubicBezTo>
                  <a:pt x="3068460" y="626467"/>
                  <a:pt x="3058871" y="642204"/>
                  <a:pt x="3134961" y="644059"/>
                </a:cubicBezTo>
                <a:cubicBezTo>
                  <a:pt x="3176602" y="640359"/>
                  <a:pt x="3231873" y="649159"/>
                  <a:pt x="3233513" y="673688"/>
                </a:cubicBezTo>
                <a:cubicBezTo>
                  <a:pt x="3235408" y="709281"/>
                  <a:pt x="3263043" y="713681"/>
                  <a:pt x="3288282" y="724562"/>
                </a:cubicBezTo>
                <a:cubicBezTo>
                  <a:pt x="3372638" y="762402"/>
                  <a:pt x="3379263" y="773857"/>
                  <a:pt x="3337558" y="864218"/>
                </a:cubicBezTo>
                <a:cubicBezTo>
                  <a:pt x="3332953" y="866881"/>
                  <a:pt x="3335162" y="870700"/>
                  <a:pt x="3337370" y="874518"/>
                </a:cubicBezTo>
                <a:cubicBezTo>
                  <a:pt x="3408287" y="899747"/>
                  <a:pt x="3410116" y="913976"/>
                  <a:pt x="3344120" y="962335"/>
                </a:cubicBezTo>
                <a:cubicBezTo>
                  <a:pt x="3318125" y="982464"/>
                  <a:pt x="3320145" y="996583"/>
                  <a:pt x="3319577" y="1017294"/>
                </a:cubicBezTo>
                <a:cubicBezTo>
                  <a:pt x="3327463" y="1063689"/>
                  <a:pt x="3333332" y="1106155"/>
                  <a:pt x="3288347" y="1147458"/>
                </a:cubicBezTo>
                <a:cubicBezTo>
                  <a:pt x="3269798" y="1169395"/>
                  <a:pt x="3289861" y="1193461"/>
                  <a:pt x="3305699" y="1209780"/>
                </a:cubicBezTo>
                <a:cubicBezTo>
                  <a:pt x="3319137" y="1222390"/>
                  <a:pt x="3339960" y="1225635"/>
                  <a:pt x="3348793" y="1240909"/>
                </a:cubicBezTo>
                <a:cubicBezTo>
                  <a:pt x="3375481" y="1276430"/>
                  <a:pt x="3405513" y="1274349"/>
                  <a:pt x="3443497" y="1242190"/>
                </a:cubicBezTo>
                <a:cubicBezTo>
                  <a:pt x="3471508" y="1225990"/>
                  <a:pt x="3487914" y="1221597"/>
                  <a:pt x="3517378" y="1240227"/>
                </a:cubicBezTo>
                <a:cubicBezTo>
                  <a:pt x="3549242" y="1262563"/>
                  <a:pt x="3589936" y="1289985"/>
                  <a:pt x="3646343" y="1257363"/>
                </a:cubicBezTo>
                <a:cubicBezTo>
                  <a:pt x="3679151" y="1238389"/>
                  <a:pt x="3683188" y="1256437"/>
                  <a:pt x="3673411" y="1282474"/>
                </a:cubicBezTo>
                <a:cubicBezTo>
                  <a:pt x="3671014" y="1288955"/>
                  <a:pt x="3663630" y="1298321"/>
                  <a:pt x="3675051" y="1307003"/>
                </a:cubicBezTo>
                <a:lnTo>
                  <a:pt x="3740667" y="1269055"/>
                </a:lnTo>
                <a:cubicBezTo>
                  <a:pt x="3741993" y="1325359"/>
                  <a:pt x="3695747" y="1331721"/>
                  <a:pt x="3665336" y="1344214"/>
                </a:cubicBezTo>
                <a:cubicBezTo>
                  <a:pt x="3639529" y="1354043"/>
                  <a:pt x="3625523" y="1362144"/>
                  <a:pt x="3620350" y="1385517"/>
                </a:cubicBezTo>
                <a:cubicBezTo>
                  <a:pt x="3612778" y="1405183"/>
                  <a:pt x="3631012" y="1415020"/>
                  <a:pt x="3642434" y="1423702"/>
                </a:cubicBezTo>
                <a:cubicBezTo>
                  <a:pt x="3674360" y="1457213"/>
                  <a:pt x="3718021" y="1467631"/>
                  <a:pt x="3770892" y="1472724"/>
                </a:cubicBezTo>
                <a:cubicBezTo>
                  <a:pt x="3740292" y="1495516"/>
                  <a:pt x="3709881" y="1508008"/>
                  <a:pt x="3684074" y="1517837"/>
                </a:cubicBezTo>
                <a:cubicBezTo>
                  <a:pt x="3688114" y="1546074"/>
                  <a:pt x="3720922" y="1527100"/>
                  <a:pt x="3736569" y="1543530"/>
                </a:cubicBezTo>
                <a:cubicBezTo>
                  <a:pt x="3708177" y="1570140"/>
                  <a:pt x="3679786" y="1596750"/>
                  <a:pt x="3651203" y="1623473"/>
                </a:cubicBezTo>
                <a:cubicBezTo>
                  <a:pt x="3644202" y="1632617"/>
                  <a:pt x="3620983" y="1635854"/>
                  <a:pt x="3629816" y="1651128"/>
                </a:cubicBezTo>
                <a:cubicBezTo>
                  <a:pt x="3631644" y="1665357"/>
                  <a:pt x="3648050" y="1660964"/>
                  <a:pt x="3661868" y="1663165"/>
                </a:cubicBezTo>
                <a:cubicBezTo>
                  <a:pt x="3686915" y="1674157"/>
                  <a:pt x="3724328" y="1652520"/>
                  <a:pt x="3751776" y="1667219"/>
                </a:cubicBezTo>
                <a:cubicBezTo>
                  <a:pt x="3737202" y="1696030"/>
                  <a:pt x="3695181" y="1710141"/>
                  <a:pt x="3687612" y="1739996"/>
                </a:cubicBezTo>
                <a:cubicBezTo>
                  <a:pt x="3715624" y="1723797"/>
                  <a:pt x="3741239" y="1714078"/>
                  <a:pt x="3762629" y="1696612"/>
                </a:cubicBezTo>
                <a:cubicBezTo>
                  <a:pt x="3795817" y="1667227"/>
                  <a:pt x="3813104" y="1708185"/>
                  <a:pt x="3840927" y="1702285"/>
                </a:cubicBezTo>
                <a:cubicBezTo>
                  <a:pt x="3857333" y="1697893"/>
                  <a:pt x="3847364" y="1724041"/>
                  <a:pt x="3842380" y="1737114"/>
                </a:cubicBezTo>
                <a:cubicBezTo>
                  <a:pt x="3824650" y="1793229"/>
                  <a:pt x="3826164" y="1839232"/>
                  <a:pt x="3909639" y="1831721"/>
                </a:cubicBezTo>
                <a:cubicBezTo>
                  <a:pt x="3873675" y="1877998"/>
                  <a:pt x="3817648" y="1900209"/>
                  <a:pt x="3790897" y="1951348"/>
                </a:cubicBezTo>
                <a:cubicBezTo>
                  <a:pt x="3835315" y="1930756"/>
                  <a:pt x="3870519" y="1905301"/>
                  <a:pt x="3906107" y="1879624"/>
                </a:cubicBezTo>
                <a:cubicBezTo>
                  <a:pt x="3939295" y="1850239"/>
                  <a:pt x="3976707" y="1828602"/>
                  <a:pt x="4018349" y="1824902"/>
                </a:cubicBezTo>
                <a:cubicBezTo>
                  <a:pt x="4034754" y="1820510"/>
                  <a:pt x="4059990" y="1821202"/>
                  <a:pt x="4064218" y="1839139"/>
                </a:cubicBezTo>
                <a:cubicBezTo>
                  <a:pt x="4066047" y="1853368"/>
                  <a:pt x="4045228" y="1860312"/>
                  <a:pt x="4033239" y="1872342"/>
                </a:cubicBezTo>
                <a:cubicBezTo>
                  <a:pt x="3993238" y="1900571"/>
                  <a:pt x="3949009" y="1910864"/>
                  <a:pt x="3911028" y="1953211"/>
                </a:cubicBezTo>
                <a:cubicBezTo>
                  <a:pt x="3962071" y="1944074"/>
                  <a:pt x="4008508" y="1937600"/>
                  <a:pt x="4052546" y="1927419"/>
                </a:cubicBezTo>
                <a:cubicBezTo>
                  <a:pt x="4070968" y="1926955"/>
                  <a:pt x="4089582" y="1926381"/>
                  <a:pt x="4093811" y="1944319"/>
                </a:cubicBezTo>
                <a:cubicBezTo>
                  <a:pt x="4097848" y="1962366"/>
                  <a:pt x="4086050" y="1974284"/>
                  <a:pt x="4069456" y="1988976"/>
                </a:cubicBezTo>
                <a:cubicBezTo>
                  <a:pt x="4052863" y="2003669"/>
                  <a:pt x="4041253" y="2005287"/>
                  <a:pt x="4032420" y="1990014"/>
                </a:cubicBezTo>
                <a:cubicBezTo>
                  <a:pt x="4023587" y="1974740"/>
                  <a:pt x="4011598" y="1986770"/>
                  <a:pt x="4004597" y="1995914"/>
                </a:cubicBezTo>
                <a:cubicBezTo>
                  <a:pt x="3980054" y="2050872"/>
                  <a:pt x="3931220" y="2063827"/>
                  <a:pt x="3875381" y="2075738"/>
                </a:cubicBezTo>
                <a:lnTo>
                  <a:pt x="3879798" y="2083375"/>
                </a:lnTo>
                <a:cubicBezTo>
                  <a:pt x="3889011" y="2088239"/>
                  <a:pt x="3900428" y="2086731"/>
                  <a:pt x="3904845" y="2094368"/>
                </a:cubicBezTo>
                <a:cubicBezTo>
                  <a:pt x="3944975" y="2152689"/>
                  <a:pt x="4005226" y="2138226"/>
                  <a:pt x="4068638" y="2106649"/>
                </a:cubicBezTo>
                <a:cubicBezTo>
                  <a:pt x="4080055" y="2105141"/>
                  <a:pt x="4089648" y="2099593"/>
                  <a:pt x="4112675" y="2096467"/>
                </a:cubicBezTo>
                <a:cubicBezTo>
                  <a:pt x="4091668" y="2113711"/>
                  <a:pt x="4088701" y="2130715"/>
                  <a:pt x="4070278" y="2131178"/>
                </a:cubicBezTo>
                <a:cubicBezTo>
                  <a:pt x="4054064" y="2135460"/>
                  <a:pt x="4035262" y="2146334"/>
                  <a:pt x="4041887" y="2157789"/>
                </a:cubicBezTo>
                <a:cubicBezTo>
                  <a:pt x="4046365" y="2176600"/>
                  <a:pt x="4065167" y="2165726"/>
                  <a:pt x="4079365" y="2157515"/>
                </a:cubicBezTo>
                <a:cubicBezTo>
                  <a:pt x="4116590" y="2146179"/>
                  <a:pt x="4151606" y="2131023"/>
                  <a:pt x="4186622" y="2115868"/>
                </a:cubicBezTo>
                <a:cubicBezTo>
                  <a:pt x="4212238" y="2106149"/>
                  <a:pt x="4249842" y="2084402"/>
                  <a:pt x="4265300" y="2111130"/>
                </a:cubicBezTo>
                <a:cubicBezTo>
                  <a:pt x="4285363" y="2135197"/>
                  <a:pt x="4243154" y="2159607"/>
                  <a:pt x="4224164" y="2180781"/>
                </a:cubicBezTo>
                <a:lnTo>
                  <a:pt x="4219367" y="2183555"/>
                </a:lnTo>
                <a:cubicBezTo>
                  <a:pt x="4235205" y="2199874"/>
                  <a:pt x="4275398" y="2171533"/>
                  <a:pt x="4269654" y="2205428"/>
                </a:cubicBezTo>
                <a:cubicBezTo>
                  <a:pt x="4263914" y="2249513"/>
                  <a:pt x="4272747" y="2264787"/>
                  <a:pt x="4323981" y="2255539"/>
                </a:cubicBezTo>
                <a:cubicBezTo>
                  <a:pt x="4335399" y="2254031"/>
                  <a:pt x="4354009" y="2243268"/>
                  <a:pt x="4348837" y="2266642"/>
                </a:cubicBezTo>
                <a:cubicBezTo>
                  <a:pt x="4350857" y="2280761"/>
                  <a:pt x="4352689" y="2305178"/>
                  <a:pt x="4322466" y="2307371"/>
                </a:cubicBezTo>
                <a:cubicBezTo>
                  <a:pt x="4267006" y="2308871"/>
                  <a:pt x="4240444" y="2349711"/>
                  <a:pt x="4198046" y="2384422"/>
                </a:cubicBezTo>
                <a:cubicBezTo>
                  <a:pt x="4243912" y="2388470"/>
                  <a:pt x="4283725" y="2370540"/>
                  <a:pt x="4296787" y="2403751"/>
                </a:cubicBezTo>
                <a:lnTo>
                  <a:pt x="4348397" y="2373903"/>
                </a:lnTo>
                <a:cubicBezTo>
                  <a:pt x="4322402" y="2394032"/>
                  <a:pt x="4368084" y="2418569"/>
                  <a:pt x="4335276" y="2437543"/>
                </a:cubicBezTo>
                <a:cubicBezTo>
                  <a:pt x="4332308" y="2454546"/>
                  <a:pt x="4341142" y="2469819"/>
                  <a:pt x="4338365" y="2486712"/>
                </a:cubicBezTo>
                <a:cubicBezTo>
                  <a:pt x="4343036" y="2505413"/>
                  <a:pt x="4358306" y="2542441"/>
                  <a:pt x="4316285" y="2556552"/>
                </a:cubicBezTo>
                <a:cubicBezTo>
                  <a:pt x="4285873" y="2569045"/>
                  <a:pt x="4262274" y="2582693"/>
                  <a:pt x="4240888" y="2610348"/>
                </a:cubicBezTo>
                <a:cubicBezTo>
                  <a:pt x="4303540" y="2599592"/>
                  <a:pt x="4364551" y="2564308"/>
                  <a:pt x="4427203" y="2553552"/>
                </a:cubicBezTo>
                <a:cubicBezTo>
                  <a:pt x="4383478" y="2629795"/>
                  <a:pt x="4297232" y="2664387"/>
                  <a:pt x="4235652" y="2720383"/>
                </a:cubicBezTo>
                <a:cubicBezTo>
                  <a:pt x="4258683" y="2727446"/>
                  <a:pt x="4267892" y="2722120"/>
                  <a:pt x="4279690" y="2710202"/>
                </a:cubicBezTo>
                <a:cubicBezTo>
                  <a:pt x="4310481" y="2687298"/>
                  <a:pt x="4334268" y="2663350"/>
                  <a:pt x="4367076" y="2644377"/>
                </a:cubicBezTo>
                <a:cubicBezTo>
                  <a:pt x="4395279" y="2628065"/>
                  <a:pt x="4437677" y="2593355"/>
                  <a:pt x="4442978" y="2656531"/>
                </a:cubicBezTo>
                <a:cubicBezTo>
                  <a:pt x="4442410" y="2677242"/>
                  <a:pt x="4460645" y="2687079"/>
                  <a:pt x="4486072" y="2687661"/>
                </a:cubicBezTo>
                <a:cubicBezTo>
                  <a:pt x="4523108" y="2686623"/>
                  <a:pt x="4557557" y="2692178"/>
                  <a:pt x="4601407" y="2692297"/>
                </a:cubicBezTo>
                <a:cubicBezTo>
                  <a:pt x="4582416" y="2713471"/>
                  <a:pt x="4556421" y="2733600"/>
                  <a:pt x="4593078" y="2742974"/>
                </a:cubicBezTo>
                <a:cubicBezTo>
                  <a:pt x="4620713" y="2747374"/>
                  <a:pt x="4634907" y="2728974"/>
                  <a:pt x="4656110" y="2721807"/>
                </a:cubicBezTo>
                <a:cubicBezTo>
                  <a:pt x="4695730" y="2703989"/>
                  <a:pt x="4740528" y="2672986"/>
                  <a:pt x="4765007" y="2704689"/>
                </a:cubicBezTo>
                <a:cubicBezTo>
                  <a:pt x="4783937" y="2726353"/>
                  <a:pt x="4739140" y="2757356"/>
                  <a:pt x="4722358" y="2782348"/>
                </a:cubicBezTo>
                <a:cubicBezTo>
                  <a:pt x="4696175" y="2812778"/>
                  <a:pt x="4676805" y="2844363"/>
                  <a:pt x="4734472" y="2846680"/>
                </a:cubicBezTo>
                <a:cubicBezTo>
                  <a:pt x="4706081" y="2873291"/>
                  <a:pt x="4669044" y="2874328"/>
                  <a:pt x="4642861" y="2904758"/>
                </a:cubicBezTo>
                <a:cubicBezTo>
                  <a:pt x="4730372" y="2915294"/>
                  <a:pt x="4814223" y="2887183"/>
                  <a:pt x="4895489" y="2875854"/>
                </a:cubicBezTo>
                <a:cubicBezTo>
                  <a:pt x="4894921" y="2896564"/>
                  <a:pt x="4871322" y="2910212"/>
                  <a:pt x="4870946" y="2930812"/>
                </a:cubicBezTo>
                <a:cubicBezTo>
                  <a:pt x="4895552" y="2916582"/>
                  <a:pt x="4916326" y="2901701"/>
                  <a:pt x="4945776" y="2889685"/>
                </a:cubicBezTo>
                <a:lnTo>
                  <a:pt x="4957035" y="2885934"/>
                </a:lnTo>
                <a:lnTo>
                  <a:pt x="4964182" y="2898270"/>
                </a:lnTo>
                <a:lnTo>
                  <a:pt x="4907974" y="2974446"/>
                </a:lnTo>
                <a:cubicBezTo>
                  <a:pt x="4841620" y="3070385"/>
                  <a:pt x="4781512" y="3163428"/>
                  <a:pt x="4668984" y="3220863"/>
                </a:cubicBezTo>
                <a:cubicBezTo>
                  <a:pt x="4743437" y="3208378"/>
                  <a:pt x="4795803" y="3147520"/>
                  <a:pt x="4879147" y="3151294"/>
                </a:cubicBezTo>
                <a:cubicBezTo>
                  <a:pt x="4841735" y="3172931"/>
                  <a:pt x="4811073" y="3184549"/>
                  <a:pt x="4780915" y="3208104"/>
                </a:cubicBezTo>
                <a:cubicBezTo>
                  <a:pt x="4747915" y="3227189"/>
                  <a:pt x="4694035" y="3242044"/>
                  <a:pt x="4702550" y="3278903"/>
                </a:cubicBezTo>
                <a:cubicBezTo>
                  <a:pt x="4708799" y="3310958"/>
                  <a:pt x="4762426" y="3285040"/>
                  <a:pt x="4794858" y="3286666"/>
                </a:cubicBezTo>
                <a:cubicBezTo>
                  <a:pt x="4834103" y="3289447"/>
                  <a:pt x="4892526" y="3260755"/>
                  <a:pt x="4897827" y="3323931"/>
                </a:cubicBezTo>
                <a:cubicBezTo>
                  <a:pt x="4899847" y="3338050"/>
                  <a:pt x="4921046" y="3320694"/>
                  <a:pt x="4935244" y="3312484"/>
                </a:cubicBezTo>
                <a:cubicBezTo>
                  <a:pt x="4963063" y="3296394"/>
                  <a:pt x="4996063" y="3277310"/>
                  <a:pt x="5037705" y="3273610"/>
                </a:cubicBezTo>
                <a:cubicBezTo>
                  <a:pt x="5016126" y="3301376"/>
                  <a:pt x="5004141" y="3323594"/>
                  <a:pt x="4984959" y="3344879"/>
                </a:cubicBezTo>
                <a:cubicBezTo>
                  <a:pt x="4960984" y="3379127"/>
                  <a:pt x="4976822" y="3395445"/>
                  <a:pt x="5010891" y="3411411"/>
                </a:cubicBezTo>
                <a:cubicBezTo>
                  <a:pt x="5045343" y="3427155"/>
                  <a:pt x="5105407" y="3422992"/>
                  <a:pt x="5110896" y="3475869"/>
                </a:cubicBezTo>
                <a:cubicBezTo>
                  <a:pt x="5123832" y="3530554"/>
                  <a:pt x="5155124" y="3563412"/>
                  <a:pt x="5224781" y="3553701"/>
                </a:cubicBezTo>
                <a:cubicBezTo>
                  <a:pt x="5231786" y="3554746"/>
                  <a:pt x="5238599" y="3555901"/>
                  <a:pt x="5245412" y="3557057"/>
                </a:cubicBezTo>
                <a:cubicBezTo>
                  <a:pt x="5291281" y="3571293"/>
                  <a:pt x="5245035" y="3577657"/>
                  <a:pt x="5240051" y="3590730"/>
                </a:cubicBezTo>
                <a:lnTo>
                  <a:pt x="5244468" y="3598367"/>
                </a:lnTo>
                <a:cubicBezTo>
                  <a:pt x="5251281" y="3599523"/>
                  <a:pt x="5251281" y="3599523"/>
                  <a:pt x="5258285" y="3600567"/>
                </a:cubicBezTo>
                <a:lnTo>
                  <a:pt x="5260494" y="3604385"/>
                </a:lnTo>
                <a:cubicBezTo>
                  <a:pt x="5215696" y="3635389"/>
                  <a:pt x="5170899" y="3666392"/>
                  <a:pt x="5130898" y="3694621"/>
                </a:cubicBezTo>
                <a:cubicBezTo>
                  <a:pt x="5176956" y="3698558"/>
                  <a:pt x="5176956" y="3698558"/>
                  <a:pt x="5164591" y="3731187"/>
                </a:cubicBezTo>
                <a:cubicBezTo>
                  <a:pt x="5142445" y="3779664"/>
                  <a:pt x="5153866" y="3788346"/>
                  <a:pt x="5202892" y="3775279"/>
                </a:cubicBezTo>
                <a:cubicBezTo>
                  <a:pt x="5251534" y="3762434"/>
                  <a:pt x="5271409" y="3796801"/>
                  <a:pt x="5301253" y="3805019"/>
                </a:cubicBezTo>
                <a:cubicBezTo>
                  <a:pt x="5308066" y="3806174"/>
                  <a:pt x="5305670" y="3812656"/>
                  <a:pt x="5305670" y="3812656"/>
                </a:cubicBezTo>
                <a:cubicBezTo>
                  <a:pt x="5282075" y="3836492"/>
                  <a:pt x="5302325" y="3850259"/>
                  <a:pt x="5311159" y="3865533"/>
                </a:cubicBezTo>
                <a:cubicBezTo>
                  <a:pt x="5318225" y="3877751"/>
                  <a:pt x="5322642" y="3885388"/>
                  <a:pt x="5308444" y="3893599"/>
                </a:cubicBezTo>
                <a:cubicBezTo>
                  <a:pt x="5247625" y="3928773"/>
                  <a:pt x="5281506" y="3955039"/>
                  <a:pt x="5303589" y="3993223"/>
                </a:cubicBezTo>
                <a:cubicBezTo>
                  <a:pt x="5331099" y="3921262"/>
                  <a:pt x="5378230" y="3970439"/>
                  <a:pt x="5422835" y="3939547"/>
                </a:cubicBezTo>
                <a:cubicBezTo>
                  <a:pt x="5396084" y="3990686"/>
                  <a:pt x="5371730" y="4035345"/>
                  <a:pt x="5391605" y="4069711"/>
                </a:cubicBezTo>
                <a:cubicBezTo>
                  <a:pt x="5411292" y="4114377"/>
                  <a:pt x="5387505" y="4138324"/>
                  <a:pt x="5354509" y="4167598"/>
                </a:cubicBezTo>
                <a:cubicBezTo>
                  <a:pt x="5345108" y="4173035"/>
                  <a:pt x="5330910" y="4181246"/>
                  <a:pt x="5333118" y="4185064"/>
                </a:cubicBezTo>
                <a:cubicBezTo>
                  <a:pt x="5331795" y="4236785"/>
                  <a:pt x="5285549" y="4243149"/>
                  <a:pt x="5259930" y="4242678"/>
                </a:cubicBezTo>
                <a:cubicBezTo>
                  <a:pt x="5220685" y="4239897"/>
                  <a:pt x="5215512" y="4263271"/>
                  <a:pt x="5217533" y="4277389"/>
                </a:cubicBezTo>
                <a:cubicBezTo>
                  <a:pt x="5212360" y="4300763"/>
                  <a:pt x="5211600" y="4321585"/>
                  <a:pt x="5224850" y="4344495"/>
                </a:cubicBezTo>
                <a:cubicBezTo>
                  <a:pt x="5286242" y="4298800"/>
                  <a:pt x="5353502" y="4295570"/>
                  <a:pt x="5422967" y="4285970"/>
                </a:cubicBezTo>
                <a:cubicBezTo>
                  <a:pt x="5401074" y="4345510"/>
                  <a:pt x="5412116" y="4364603"/>
                  <a:pt x="5472621" y="4361203"/>
                </a:cubicBezTo>
                <a:cubicBezTo>
                  <a:pt x="5498048" y="4361785"/>
                  <a:pt x="5521267" y="4358547"/>
                  <a:pt x="5544486" y="4355310"/>
                </a:cubicBezTo>
                <a:cubicBezTo>
                  <a:pt x="5555904" y="4353803"/>
                  <a:pt x="5577106" y="4346636"/>
                  <a:pt x="5585939" y="4361910"/>
                </a:cubicBezTo>
                <a:cubicBezTo>
                  <a:pt x="5587576" y="4376251"/>
                  <a:pt x="5573570" y="4384351"/>
                  <a:pt x="5568778" y="4397313"/>
                </a:cubicBezTo>
                <a:cubicBezTo>
                  <a:pt x="5542215" y="4438153"/>
                  <a:pt x="5493001" y="4461520"/>
                  <a:pt x="5456849" y="4518096"/>
                </a:cubicBezTo>
                <a:cubicBezTo>
                  <a:pt x="5560449" y="4447990"/>
                  <a:pt x="5654648" y="4383321"/>
                  <a:pt x="5750484" y="4332992"/>
                </a:cubicBezTo>
                <a:cubicBezTo>
                  <a:pt x="5756921" y="4354747"/>
                  <a:pt x="5769983" y="4387957"/>
                  <a:pt x="5751181" y="4398831"/>
                </a:cubicBezTo>
                <a:cubicBezTo>
                  <a:pt x="5701779" y="4432497"/>
                  <a:pt x="5723294" y="4491393"/>
                  <a:pt x="5669284" y="4517533"/>
                </a:cubicBezTo>
                <a:cubicBezTo>
                  <a:pt x="5732127" y="4506666"/>
                  <a:pt x="5732127" y="4506666"/>
                  <a:pt x="5742221" y="4556880"/>
                </a:cubicBezTo>
                <a:cubicBezTo>
                  <a:pt x="5758818" y="4650212"/>
                  <a:pt x="5770176" y="4745556"/>
                  <a:pt x="5790744" y="4835572"/>
                </a:cubicBezTo>
                <a:cubicBezTo>
                  <a:pt x="5794405" y="4874220"/>
                  <a:pt x="5808034" y="4886719"/>
                  <a:pt x="5850432" y="4852009"/>
                </a:cubicBezTo>
                <a:cubicBezTo>
                  <a:pt x="5878823" y="4825398"/>
                  <a:pt x="5916427" y="4803650"/>
                  <a:pt x="5949235" y="4784676"/>
                </a:cubicBezTo>
                <a:cubicBezTo>
                  <a:pt x="5984381" y="4856071"/>
                  <a:pt x="5900906" y="4863583"/>
                  <a:pt x="5856113" y="4904775"/>
                </a:cubicBezTo>
                <a:cubicBezTo>
                  <a:pt x="5904567" y="4902230"/>
                  <a:pt x="5937375" y="4883256"/>
                  <a:pt x="5979396" y="4869145"/>
                </a:cubicBezTo>
                <a:cubicBezTo>
                  <a:pt x="5964443" y="4908367"/>
                  <a:pt x="5924630" y="4926296"/>
                  <a:pt x="5894030" y="4949088"/>
                </a:cubicBezTo>
                <a:cubicBezTo>
                  <a:pt x="5924254" y="4946896"/>
                  <a:pt x="5956682" y="4938333"/>
                  <a:pt x="5989176" y="4951133"/>
                </a:cubicBezTo>
                <a:cubicBezTo>
                  <a:pt x="5979395" y="4966981"/>
                  <a:pt x="5972014" y="4986536"/>
                  <a:pt x="5953404" y="4997299"/>
                </a:cubicBezTo>
                <a:cubicBezTo>
                  <a:pt x="5878575" y="5030384"/>
                  <a:pt x="5898449" y="5064750"/>
                  <a:pt x="5924949" y="5110571"/>
                </a:cubicBezTo>
                <a:cubicBezTo>
                  <a:pt x="5953341" y="5083961"/>
                  <a:pt x="5983748" y="5061279"/>
                  <a:pt x="6012332" y="5034558"/>
                </a:cubicBezTo>
                <a:cubicBezTo>
                  <a:pt x="6045328" y="5005284"/>
                  <a:pt x="6072399" y="5040583"/>
                  <a:pt x="6102619" y="5028202"/>
                </a:cubicBezTo>
                <a:cubicBezTo>
                  <a:pt x="6119025" y="5023809"/>
                  <a:pt x="6113849" y="5036994"/>
                  <a:pt x="6113661" y="5047294"/>
                </a:cubicBezTo>
                <a:cubicBezTo>
                  <a:pt x="6091702" y="5085471"/>
                  <a:pt x="6093155" y="5120300"/>
                  <a:pt x="6113030" y="5154666"/>
                </a:cubicBezTo>
                <a:cubicBezTo>
                  <a:pt x="6130696" y="5185214"/>
                  <a:pt x="6164577" y="5211480"/>
                  <a:pt x="6163821" y="5242490"/>
                </a:cubicBezTo>
                <a:cubicBezTo>
                  <a:pt x="6162796" y="5259644"/>
                  <a:pt x="6166026" y="5268604"/>
                  <a:pt x="6171695" y="5272825"/>
                </a:cubicBezTo>
                <a:lnTo>
                  <a:pt x="6171960" y="5272847"/>
                </a:lnTo>
                <a:lnTo>
                  <a:pt x="6160393" y="5281399"/>
                </a:lnTo>
                <a:cubicBezTo>
                  <a:pt x="6153639" y="5289783"/>
                  <a:pt x="6148125" y="5301641"/>
                  <a:pt x="6144817" y="5319261"/>
                </a:cubicBezTo>
                <a:cubicBezTo>
                  <a:pt x="6135995" y="5243240"/>
                  <a:pt x="6091002" y="5210660"/>
                  <a:pt x="6077770" y="5167441"/>
                </a:cubicBezTo>
                <a:cubicBezTo>
                  <a:pt x="6016015" y="5200022"/>
                  <a:pt x="6051304" y="5259641"/>
                  <a:pt x="6055714" y="5308401"/>
                </a:cubicBezTo>
                <a:cubicBezTo>
                  <a:pt x="6055714" y="5351841"/>
                  <a:pt x="6042481" y="5384421"/>
                  <a:pt x="6011604" y="5405920"/>
                </a:cubicBezTo>
                <a:cubicBezTo>
                  <a:pt x="6011604" y="5411239"/>
                  <a:pt x="6011604" y="5416780"/>
                  <a:pt x="6007193" y="5411239"/>
                </a:cubicBezTo>
                <a:cubicBezTo>
                  <a:pt x="6002782" y="5411239"/>
                  <a:pt x="6007193" y="5405920"/>
                  <a:pt x="6007193" y="5400601"/>
                </a:cubicBezTo>
                <a:cubicBezTo>
                  <a:pt x="6002782" y="5330121"/>
                  <a:pt x="5980727" y="5313942"/>
                  <a:pt x="5923384" y="5340981"/>
                </a:cubicBezTo>
                <a:cubicBezTo>
                  <a:pt x="5910150" y="5286681"/>
                  <a:pt x="5905740" y="5281361"/>
                  <a:pt x="5918972" y="5232602"/>
                </a:cubicBezTo>
                <a:cubicBezTo>
                  <a:pt x="5923384" y="5210660"/>
                  <a:pt x="5918972" y="5205341"/>
                  <a:pt x="5905740" y="5205341"/>
                </a:cubicBezTo>
                <a:cubicBezTo>
                  <a:pt x="5892506" y="5205341"/>
                  <a:pt x="5888095" y="5194481"/>
                  <a:pt x="5879273" y="5183842"/>
                </a:cubicBezTo>
                <a:cubicBezTo>
                  <a:pt x="5835163" y="5129542"/>
                  <a:pt x="5826341" y="5129542"/>
                  <a:pt x="5782230" y="5183842"/>
                </a:cubicBezTo>
                <a:cubicBezTo>
                  <a:pt x="5760176" y="5210660"/>
                  <a:pt x="5738120" y="5243240"/>
                  <a:pt x="5694010" y="5237921"/>
                </a:cubicBezTo>
                <a:cubicBezTo>
                  <a:pt x="5666662" y="5232602"/>
                  <a:pt x="5613729" y="5221742"/>
                  <a:pt x="5591674" y="5281361"/>
                </a:cubicBezTo>
                <a:cubicBezTo>
                  <a:pt x="5582852" y="5254100"/>
                  <a:pt x="5587263" y="5216422"/>
                  <a:pt x="5547564" y="5221742"/>
                </a:cubicBezTo>
                <a:cubicBezTo>
                  <a:pt x="5551975" y="5232602"/>
                  <a:pt x="5556386" y="5237921"/>
                  <a:pt x="5560797" y="5248781"/>
                </a:cubicBezTo>
                <a:cubicBezTo>
                  <a:pt x="5565208" y="5265182"/>
                  <a:pt x="5574030" y="5292000"/>
                  <a:pt x="5556386" y="5303082"/>
                </a:cubicBezTo>
                <a:cubicBezTo>
                  <a:pt x="5538742" y="5308401"/>
                  <a:pt x="5529920" y="5292000"/>
                  <a:pt x="5521098" y="5275821"/>
                </a:cubicBezTo>
                <a:cubicBezTo>
                  <a:pt x="5507864" y="5259641"/>
                  <a:pt x="5503454" y="5237921"/>
                  <a:pt x="5494632" y="5216422"/>
                </a:cubicBezTo>
                <a:cubicBezTo>
                  <a:pt x="5476988" y="5221742"/>
                  <a:pt x="5468165" y="5248781"/>
                  <a:pt x="5450521" y="5243240"/>
                </a:cubicBezTo>
                <a:cubicBezTo>
                  <a:pt x="5446110" y="5205341"/>
                  <a:pt x="5384356" y="5129542"/>
                  <a:pt x="5349068" y="5118682"/>
                </a:cubicBezTo>
                <a:cubicBezTo>
                  <a:pt x="5340246" y="5118682"/>
                  <a:pt x="5327012" y="5113141"/>
                  <a:pt x="5322601" y="5113141"/>
                </a:cubicBezTo>
                <a:cubicBezTo>
                  <a:pt x="5300546" y="5135083"/>
                  <a:pt x="5300546" y="5124001"/>
                  <a:pt x="5296135" y="5096961"/>
                </a:cubicBezTo>
                <a:cubicBezTo>
                  <a:pt x="5278491" y="5015622"/>
                  <a:pt x="5251142" y="4999221"/>
                  <a:pt x="5184977" y="5026482"/>
                </a:cubicBezTo>
                <a:cubicBezTo>
                  <a:pt x="5176155" y="5031801"/>
                  <a:pt x="5162922" y="5037342"/>
                  <a:pt x="5154100" y="5037342"/>
                </a:cubicBezTo>
                <a:cubicBezTo>
                  <a:pt x="5114400" y="5037342"/>
                  <a:pt x="5105578" y="5069922"/>
                  <a:pt x="5109990" y="5107822"/>
                </a:cubicBezTo>
                <a:cubicBezTo>
                  <a:pt x="5114400" y="5145721"/>
                  <a:pt x="5105578" y="5167441"/>
                  <a:pt x="5070290" y="5178301"/>
                </a:cubicBezTo>
                <a:cubicBezTo>
                  <a:pt x="5052646" y="5178301"/>
                  <a:pt x="5017358" y="5194481"/>
                  <a:pt x="5017358" y="5194481"/>
                </a:cubicBezTo>
                <a:cubicBezTo>
                  <a:pt x="4995303" y="5243240"/>
                  <a:pt x="4964426" y="5221742"/>
                  <a:pt x="4937960" y="5205341"/>
                </a:cubicBezTo>
                <a:cubicBezTo>
                  <a:pt x="4933548" y="5254100"/>
                  <a:pt x="4933548" y="5292000"/>
                  <a:pt x="4933548" y="5346522"/>
                </a:cubicBezTo>
                <a:cubicBezTo>
                  <a:pt x="4901789" y="5308401"/>
                  <a:pt x="4853268" y="5308401"/>
                  <a:pt x="4866501" y="5243240"/>
                </a:cubicBezTo>
                <a:cubicBezTo>
                  <a:pt x="4875323" y="5205341"/>
                  <a:pt x="4888556" y="5221742"/>
                  <a:pt x="4901789" y="5232602"/>
                </a:cubicBezTo>
                <a:cubicBezTo>
                  <a:pt x="4906200" y="5200022"/>
                  <a:pt x="4929138" y="5161900"/>
                  <a:pt x="4901789" y="5129542"/>
                </a:cubicBezTo>
                <a:cubicBezTo>
                  <a:pt x="4897378" y="5118682"/>
                  <a:pt x="4884145" y="5096961"/>
                  <a:pt x="4875323" y="5113141"/>
                </a:cubicBezTo>
                <a:cubicBezTo>
                  <a:pt x="4862090" y="5124001"/>
                  <a:pt x="4830330" y="5113141"/>
                  <a:pt x="4844446" y="5156581"/>
                </a:cubicBezTo>
                <a:cubicBezTo>
                  <a:pt x="4853268" y="5172982"/>
                  <a:pt x="4840034" y="5189161"/>
                  <a:pt x="4830330" y="5194481"/>
                </a:cubicBezTo>
                <a:cubicBezTo>
                  <a:pt x="4786220" y="5205341"/>
                  <a:pt x="4759754" y="5237921"/>
                  <a:pt x="4737698" y="5275821"/>
                </a:cubicBezTo>
                <a:cubicBezTo>
                  <a:pt x="4742110" y="5216422"/>
                  <a:pt x="4746521" y="5151262"/>
                  <a:pt x="4750932" y="5086101"/>
                </a:cubicBezTo>
                <a:cubicBezTo>
                  <a:pt x="4724466" y="5096961"/>
                  <a:pt x="4728876" y="5135083"/>
                  <a:pt x="4702410" y="5140402"/>
                </a:cubicBezTo>
                <a:cubicBezTo>
                  <a:pt x="4693588" y="5102502"/>
                  <a:pt x="4680356" y="5064381"/>
                  <a:pt x="4675944" y="5026482"/>
                </a:cubicBezTo>
                <a:cubicBezTo>
                  <a:pt x="4671534" y="4977722"/>
                  <a:pt x="4653889" y="4988582"/>
                  <a:pt x="4636245" y="5010302"/>
                </a:cubicBezTo>
                <a:cubicBezTo>
                  <a:pt x="4627423" y="5021162"/>
                  <a:pt x="4618601" y="5037342"/>
                  <a:pt x="4614190" y="5048202"/>
                </a:cubicBezTo>
                <a:cubicBezTo>
                  <a:pt x="4596546" y="5086101"/>
                  <a:pt x="4578902" y="5102502"/>
                  <a:pt x="4548024" y="5048202"/>
                </a:cubicBezTo>
                <a:cubicBezTo>
                  <a:pt x="4578902" y="5113141"/>
                  <a:pt x="4534792" y="5135083"/>
                  <a:pt x="4512736" y="5151262"/>
                </a:cubicBezTo>
                <a:cubicBezTo>
                  <a:pt x="4490681" y="5167441"/>
                  <a:pt x="4468626" y="5129542"/>
                  <a:pt x="4450982" y="5107822"/>
                </a:cubicBezTo>
                <a:cubicBezTo>
                  <a:pt x="4428926" y="5080560"/>
                  <a:pt x="4405990" y="5075241"/>
                  <a:pt x="4388345" y="5113141"/>
                </a:cubicBezTo>
                <a:cubicBezTo>
                  <a:pt x="4379523" y="5124001"/>
                  <a:pt x="4370701" y="5135083"/>
                  <a:pt x="4361879" y="5151262"/>
                </a:cubicBezTo>
                <a:cubicBezTo>
                  <a:pt x="4348646" y="5096961"/>
                  <a:pt x="4348646" y="5042661"/>
                  <a:pt x="4322180" y="4983041"/>
                </a:cubicBezTo>
                <a:cubicBezTo>
                  <a:pt x="4300124" y="5086101"/>
                  <a:pt x="4370701" y="5200022"/>
                  <a:pt x="4282480" y="5281361"/>
                </a:cubicBezTo>
                <a:cubicBezTo>
                  <a:pt x="4264836" y="5248781"/>
                  <a:pt x="4269248" y="5216422"/>
                  <a:pt x="4269248" y="5183842"/>
                </a:cubicBezTo>
                <a:lnTo>
                  <a:pt x="4269248" y="5086101"/>
                </a:lnTo>
                <a:cubicBezTo>
                  <a:pt x="4242781" y="5129542"/>
                  <a:pt x="4229548" y="5183842"/>
                  <a:pt x="4203082" y="5221742"/>
                </a:cubicBezTo>
                <a:cubicBezTo>
                  <a:pt x="4194260" y="5232602"/>
                  <a:pt x="4185438" y="5243240"/>
                  <a:pt x="4172204" y="5237921"/>
                </a:cubicBezTo>
                <a:cubicBezTo>
                  <a:pt x="4158972" y="5232602"/>
                  <a:pt x="4150150" y="5221742"/>
                  <a:pt x="4145738" y="5205341"/>
                </a:cubicBezTo>
                <a:cubicBezTo>
                  <a:pt x="4141328" y="5183842"/>
                  <a:pt x="4150150" y="5178301"/>
                  <a:pt x="4163382" y="5178301"/>
                </a:cubicBezTo>
                <a:cubicBezTo>
                  <a:pt x="4185438" y="5178301"/>
                  <a:pt x="4181027" y="5161900"/>
                  <a:pt x="4172204" y="5145721"/>
                </a:cubicBezTo>
                <a:cubicBezTo>
                  <a:pt x="4150150" y="5096961"/>
                  <a:pt x="4145738" y="5048202"/>
                  <a:pt x="4172204" y="4999221"/>
                </a:cubicBezTo>
                <a:cubicBezTo>
                  <a:pt x="4167794" y="4999221"/>
                  <a:pt x="4167794" y="4999221"/>
                  <a:pt x="4167794" y="4993901"/>
                </a:cubicBezTo>
                <a:cubicBezTo>
                  <a:pt x="4158972" y="4999221"/>
                  <a:pt x="4150150" y="5010302"/>
                  <a:pt x="4141328" y="5010302"/>
                </a:cubicBezTo>
                <a:cubicBezTo>
                  <a:pt x="4066340" y="5021162"/>
                  <a:pt x="4044285" y="5080560"/>
                  <a:pt x="4044285" y="5161900"/>
                </a:cubicBezTo>
                <a:cubicBezTo>
                  <a:pt x="4044285" y="5167441"/>
                  <a:pt x="4044285" y="5178301"/>
                  <a:pt x="4035463" y="5178301"/>
                </a:cubicBezTo>
                <a:cubicBezTo>
                  <a:pt x="4000175" y="5156581"/>
                  <a:pt x="4048696" y="5102502"/>
                  <a:pt x="4008997" y="5080560"/>
                </a:cubicBezTo>
                <a:cubicBezTo>
                  <a:pt x="3990471" y="5129542"/>
                  <a:pt x="3990471" y="5183842"/>
                  <a:pt x="3977237" y="5232602"/>
                </a:cubicBezTo>
                <a:cubicBezTo>
                  <a:pt x="3972826" y="5265182"/>
                  <a:pt x="3981649" y="5319261"/>
                  <a:pt x="3941949" y="5319261"/>
                </a:cubicBezTo>
                <a:cubicBezTo>
                  <a:pt x="3911072" y="5319261"/>
                  <a:pt x="3915483" y="5265182"/>
                  <a:pt x="3906661" y="5232602"/>
                </a:cubicBezTo>
                <a:cubicBezTo>
                  <a:pt x="3906661" y="5232602"/>
                  <a:pt x="3902250" y="5232602"/>
                  <a:pt x="3897839" y="5227061"/>
                </a:cubicBezTo>
                <a:cubicBezTo>
                  <a:pt x="3889017" y="5248781"/>
                  <a:pt x="3875784" y="5265182"/>
                  <a:pt x="3866962" y="5286681"/>
                </a:cubicBezTo>
                <a:cubicBezTo>
                  <a:pt x="3849318" y="5270501"/>
                  <a:pt x="3866962" y="5248781"/>
                  <a:pt x="3853729" y="5237921"/>
                </a:cubicBezTo>
                <a:cubicBezTo>
                  <a:pt x="3814029" y="5237921"/>
                  <a:pt x="3787563" y="5254100"/>
                  <a:pt x="3787563" y="5303082"/>
                </a:cubicBezTo>
                <a:cubicBezTo>
                  <a:pt x="3783152" y="5357160"/>
                  <a:pt x="3756686" y="5330121"/>
                  <a:pt x="3739042" y="5319261"/>
                </a:cubicBezTo>
                <a:cubicBezTo>
                  <a:pt x="3739042" y="5346522"/>
                  <a:pt x="3747864" y="5368021"/>
                  <a:pt x="3730220" y="5389741"/>
                </a:cubicBezTo>
                <a:cubicBezTo>
                  <a:pt x="3703754" y="5351841"/>
                  <a:pt x="3716987" y="5313942"/>
                  <a:pt x="3734631" y="5286681"/>
                </a:cubicBezTo>
                <a:cubicBezTo>
                  <a:pt x="3769919" y="5232602"/>
                  <a:pt x="3756686" y="5189161"/>
                  <a:pt x="3739042" y="5129542"/>
                </a:cubicBezTo>
                <a:cubicBezTo>
                  <a:pt x="3677287" y="5243240"/>
                  <a:pt x="3668465" y="5248781"/>
                  <a:pt x="3593478" y="5216422"/>
                </a:cubicBezTo>
                <a:cubicBezTo>
                  <a:pt x="3575834" y="5205341"/>
                  <a:pt x="3526430" y="5205341"/>
                  <a:pt x="3535252" y="5161900"/>
                </a:cubicBezTo>
                <a:cubicBezTo>
                  <a:pt x="3544074" y="5124001"/>
                  <a:pt x="3535252" y="5091642"/>
                  <a:pt x="3526430" y="5053743"/>
                </a:cubicBezTo>
                <a:cubicBezTo>
                  <a:pt x="3491142" y="5107822"/>
                  <a:pt x="3508786" y="5178301"/>
                  <a:pt x="3477909" y="5232602"/>
                </a:cubicBezTo>
                <a:cubicBezTo>
                  <a:pt x="3451443" y="5200022"/>
                  <a:pt x="3447032" y="5156581"/>
                  <a:pt x="3442621" y="5113141"/>
                </a:cubicBezTo>
                <a:cubicBezTo>
                  <a:pt x="3438210" y="5075241"/>
                  <a:pt x="3433799" y="5037342"/>
                  <a:pt x="3429388" y="4993901"/>
                </a:cubicBezTo>
                <a:cubicBezTo>
                  <a:pt x="3407332" y="5010302"/>
                  <a:pt x="3416155" y="5026482"/>
                  <a:pt x="3416155" y="5042661"/>
                </a:cubicBezTo>
                <a:lnTo>
                  <a:pt x="3429388" y="5140402"/>
                </a:lnTo>
                <a:cubicBezTo>
                  <a:pt x="3433799" y="5200022"/>
                  <a:pt x="3424977" y="5210660"/>
                  <a:pt x="3376455" y="5200022"/>
                </a:cubicBezTo>
                <a:cubicBezTo>
                  <a:pt x="3363222" y="5200022"/>
                  <a:pt x="3349989" y="5205341"/>
                  <a:pt x="3341167" y="5216422"/>
                </a:cubicBezTo>
                <a:cubicBezTo>
                  <a:pt x="3323523" y="5232602"/>
                  <a:pt x="3310290" y="5254100"/>
                  <a:pt x="3301468" y="5275821"/>
                </a:cubicBezTo>
                <a:cubicBezTo>
                  <a:pt x="3297057" y="5292000"/>
                  <a:pt x="3288235" y="5346522"/>
                  <a:pt x="3257357" y="5297762"/>
                </a:cubicBezTo>
                <a:cubicBezTo>
                  <a:pt x="3248535" y="5286681"/>
                  <a:pt x="3222069" y="5292000"/>
                  <a:pt x="3222069" y="5324580"/>
                </a:cubicBezTo>
                <a:cubicBezTo>
                  <a:pt x="3226480" y="5362480"/>
                  <a:pt x="3217658" y="5400601"/>
                  <a:pt x="3208836" y="5433181"/>
                </a:cubicBezTo>
                <a:cubicBezTo>
                  <a:pt x="3204425" y="5449360"/>
                  <a:pt x="3195603" y="5465761"/>
                  <a:pt x="3182370" y="5471081"/>
                </a:cubicBezTo>
                <a:cubicBezTo>
                  <a:pt x="3164726" y="5471081"/>
                  <a:pt x="3160315" y="5449360"/>
                  <a:pt x="3155904" y="5438500"/>
                </a:cubicBezTo>
                <a:cubicBezTo>
                  <a:pt x="3145317" y="5422321"/>
                  <a:pt x="3145317" y="5400601"/>
                  <a:pt x="3136495" y="5384421"/>
                </a:cubicBezTo>
                <a:cubicBezTo>
                  <a:pt x="3118851" y="5351841"/>
                  <a:pt x="3105618" y="5313942"/>
                  <a:pt x="3070330" y="5373340"/>
                </a:cubicBezTo>
                <a:lnTo>
                  <a:pt x="3070330" y="5248781"/>
                </a:lnTo>
                <a:cubicBezTo>
                  <a:pt x="3021808" y="5330121"/>
                  <a:pt x="2990931" y="5411239"/>
                  <a:pt x="2968876" y="5503439"/>
                </a:cubicBezTo>
                <a:cubicBezTo>
                  <a:pt x="2951232" y="5487260"/>
                  <a:pt x="2951232" y="5459999"/>
                  <a:pt x="2929177" y="5449360"/>
                </a:cubicBezTo>
                <a:cubicBezTo>
                  <a:pt x="2929177" y="5481941"/>
                  <a:pt x="2933588" y="5514521"/>
                  <a:pt x="2924766" y="5552421"/>
                </a:cubicBezTo>
                <a:cubicBezTo>
                  <a:pt x="2893889" y="5498120"/>
                  <a:pt x="2854189" y="5459999"/>
                  <a:pt x="2854189" y="5395060"/>
                </a:cubicBezTo>
                <a:cubicBezTo>
                  <a:pt x="2854189" y="5389741"/>
                  <a:pt x="2854189" y="5384421"/>
                  <a:pt x="2849778" y="5378659"/>
                </a:cubicBezTo>
                <a:cubicBezTo>
                  <a:pt x="2801257" y="5313942"/>
                  <a:pt x="2788024" y="5237921"/>
                  <a:pt x="2796846" y="5151262"/>
                </a:cubicBezTo>
                <a:cubicBezTo>
                  <a:pt x="2801257" y="5135083"/>
                  <a:pt x="2788024" y="5118682"/>
                  <a:pt x="2770380" y="5118682"/>
                </a:cubicBezTo>
                <a:cubicBezTo>
                  <a:pt x="2757147" y="5183842"/>
                  <a:pt x="2779202" y="5259641"/>
                  <a:pt x="2743913" y="5324580"/>
                </a:cubicBezTo>
                <a:cubicBezTo>
                  <a:pt x="2739502" y="5286681"/>
                  <a:pt x="2739502" y="5248781"/>
                  <a:pt x="2739502" y="5205341"/>
                </a:cubicBezTo>
                <a:cubicBezTo>
                  <a:pt x="2739502" y="5167441"/>
                  <a:pt x="2739502" y="5129542"/>
                  <a:pt x="2712154" y="5096961"/>
                </a:cubicBezTo>
                <a:cubicBezTo>
                  <a:pt x="2690099" y="5140402"/>
                  <a:pt x="2668044" y="5178301"/>
                  <a:pt x="2645989" y="5216422"/>
                </a:cubicBezTo>
                <a:cubicBezTo>
                  <a:pt x="2637167" y="5232602"/>
                  <a:pt x="2623933" y="5254100"/>
                  <a:pt x="2615111" y="5254100"/>
                </a:cubicBezTo>
                <a:cubicBezTo>
                  <a:pt x="2557768" y="5248781"/>
                  <a:pt x="2571001" y="5303082"/>
                  <a:pt x="2566590" y="5340981"/>
                </a:cubicBezTo>
                <a:cubicBezTo>
                  <a:pt x="2562179" y="5357160"/>
                  <a:pt x="2571001" y="5378659"/>
                  <a:pt x="2557768" y="5389741"/>
                </a:cubicBezTo>
                <a:cubicBezTo>
                  <a:pt x="2535713" y="5378659"/>
                  <a:pt x="2526891" y="5351841"/>
                  <a:pt x="2513658" y="5330121"/>
                </a:cubicBezTo>
                <a:cubicBezTo>
                  <a:pt x="2473958" y="5275821"/>
                  <a:pt x="2473958" y="5275821"/>
                  <a:pt x="2425437" y="5324580"/>
                </a:cubicBezTo>
                <a:cubicBezTo>
                  <a:pt x="2407793" y="5346522"/>
                  <a:pt x="2390149" y="5362480"/>
                  <a:pt x="2372505" y="5378659"/>
                </a:cubicBezTo>
                <a:cubicBezTo>
                  <a:pt x="2350450" y="5400601"/>
                  <a:pt x="2323983" y="5411239"/>
                  <a:pt x="2301046" y="5378659"/>
                </a:cubicBezTo>
                <a:cubicBezTo>
                  <a:pt x="2283402" y="5346522"/>
                  <a:pt x="2265758" y="5357160"/>
                  <a:pt x="2248114" y="5373340"/>
                </a:cubicBezTo>
                <a:cubicBezTo>
                  <a:pt x="2226059" y="5395060"/>
                  <a:pt x="2204003" y="5422321"/>
                  <a:pt x="2181948" y="5449360"/>
                </a:cubicBezTo>
                <a:lnTo>
                  <a:pt x="2181948" y="5378659"/>
                </a:lnTo>
                <a:cubicBezTo>
                  <a:pt x="2168715" y="5400601"/>
                  <a:pt x="2177537" y="5427640"/>
                  <a:pt x="2155482" y="5438500"/>
                </a:cubicBezTo>
                <a:cubicBezTo>
                  <a:pt x="2151071" y="5400601"/>
                  <a:pt x="2146660" y="5368021"/>
                  <a:pt x="2142249" y="5335440"/>
                </a:cubicBezTo>
                <a:cubicBezTo>
                  <a:pt x="2111372" y="5346522"/>
                  <a:pt x="2089317" y="5303082"/>
                  <a:pt x="2067262" y="5303082"/>
                </a:cubicBezTo>
                <a:cubicBezTo>
                  <a:pt x="2023151" y="5297762"/>
                  <a:pt x="2001096" y="5340981"/>
                  <a:pt x="1987863" y="5384421"/>
                </a:cubicBezTo>
                <a:cubicBezTo>
                  <a:pt x="1930520" y="5351841"/>
                  <a:pt x="1867883" y="5319261"/>
                  <a:pt x="1801718" y="5319261"/>
                </a:cubicBezTo>
                <a:cubicBezTo>
                  <a:pt x="1801718" y="5351841"/>
                  <a:pt x="1841417" y="5384421"/>
                  <a:pt x="1792896" y="5395060"/>
                </a:cubicBezTo>
                <a:cubicBezTo>
                  <a:pt x="1762018" y="5395060"/>
                  <a:pt x="1735552" y="5335440"/>
                  <a:pt x="1744374" y="5303082"/>
                </a:cubicBezTo>
                <a:cubicBezTo>
                  <a:pt x="1762018" y="5254100"/>
                  <a:pt x="1753196" y="5210660"/>
                  <a:pt x="1748785" y="5161900"/>
                </a:cubicBezTo>
                <a:cubicBezTo>
                  <a:pt x="1748785" y="5145721"/>
                  <a:pt x="1731141" y="5140402"/>
                  <a:pt x="1731141" y="5156581"/>
                </a:cubicBezTo>
                <a:cubicBezTo>
                  <a:pt x="1731141" y="5205341"/>
                  <a:pt x="1687031" y="5248781"/>
                  <a:pt x="1704675" y="5303082"/>
                </a:cubicBezTo>
                <a:cubicBezTo>
                  <a:pt x="1656154" y="5319261"/>
                  <a:pt x="1616454" y="5292000"/>
                  <a:pt x="1589988" y="5243240"/>
                </a:cubicBezTo>
                <a:cubicBezTo>
                  <a:pt x="1576755" y="5205341"/>
                  <a:pt x="1594399" y="5167441"/>
                  <a:pt x="1616454" y="5135083"/>
                </a:cubicBezTo>
                <a:cubicBezTo>
                  <a:pt x="1585577" y="5129542"/>
                  <a:pt x="1567933" y="5086101"/>
                  <a:pt x="1532645" y="5086101"/>
                </a:cubicBezTo>
                <a:cubicBezTo>
                  <a:pt x="1528234" y="5183842"/>
                  <a:pt x="1523823" y="5189161"/>
                  <a:pt x="1497357" y="5237921"/>
                </a:cubicBezTo>
                <a:cubicBezTo>
                  <a:pt x="1417076" y="5172982"/>
                  <a:pt x="1408254" y="5178301"/>
                  <a:pt x="1386199" y="5292000"/>
                </a:cubicBezTo>
                <a:cubicBezTo>
                  <a:pt x="1381788" y="5319261"/>
                  <a:pt x="1367672" y="5346522"/>
                  <a:pt x="1358850" y="5368021"/>
                </a:cubicBezTo>
                <a:cubicBezTo>
                  <a:pt x="1345617" y="5405920"/>
                  <a:pt x="1332384" y="5411239"/>
                  <a:pt x="1314740" y="5373340"/>
                </a:cubicBezTo>
                <a:cubicBezTo>
                  <a:pt x="1292685" y="5324580"/>
                  <a:pt x="1288274" y="5275821"/>
                  <a:pt x="1266219" y="5227061"/>
                </a:cubicBezTo>
                <a:cubicBezTo>
                  <a:pt x="1261808" y="5319261"/>
                  <a:pt x="1279452" y="5405920"/>
                  <a:pt x="1275041" y="5492579"/>
                </a:cubicBezTo>
                <a:cubicBezTo>
                  <a:pt x="1244163" y="5492579"/>
                  <a:pt x="1213286" y="5481941"/>
                  <a:pt x="1213286" y="5438500"/>
                </a:cubicBezTo>
                <a:cubicBezTo>
                  <a:pt x="1208875" y="5395060"/>
                  <a:pt x="1195642" y="5389741"/>
                  <a:pt x="1164765" y="5389741"/>
                </a:cubicBezTo>
                <a:cubicBezTo>
                  <a:pt x="1151532" y="5395060"/>
                  <a:pt x="1133888" y="5389741"/>
                  <a:pt x="1120655" y="5384421"/>
                </a:cubicBezTo>
                <a:cubicBezTo>
                  <a:pt x="1022730" y="5368021"/>
                  <a:pt x="934509" y="5313942"/>
                  <a:pt x="841878" y="5292000"/>
                </a:cubicBezTo>
                <a:cubicBezTo>
                  <a:pt x="771301" y="5275821"/>
                  <a:pt x="771301" y="5275821"/>
                  <a:pt x="780123" y="5357160"/>
                </a:cubicBezTo>
                <a:cubicBezTo>
                  <a:pt x="784534" y="5378659"/>
                  <a:pt x="784534" y="5400601"/>
                  <a:pt x="784534" y="5416780"/>
                </a:cubicBezTo>
                <a:cubicBezTo>
                  <a:pt x="784534" y="5433181"/>
                  <a:pt x="793356" y="5454680"/>
                  <a:pt x="771301" y="5454680"/>
                </a:cubicBezTo>
                <a:cubicBezTo>
                  <a:pt x="753657" y="5454680"/>
                  <a:pt x="736013" y="5454680"/>
                  <a:pt x="736013" y="5422321"/>
                </a:cubicBezTo>
                <a:cubicBezTo>
                  <a:pt x="736013" y="5400601"/>
                  <a:pt x="731602" y="5378659"/>
                  <a:pt x="731602" y="5357160"/>
                </a:cubicBezTo>
                <a:lnTo>
                  <a:pt x="713958" y="5357160"/>
                </a:lnTo>
                <a:cubicBezTo>
                  <a:pt x="705136" y="5373340"/>
                  <a:pt x="709547" y="5405920"/>
                  <a:pt x="687492" y="5416780"/>
                </a:cubicBezTo>
                <a:cubicBezTo>
                  <a:pt x="669847" y="5389741"/>
                  <a:pt x="674259" y="5357160"/>
                  <a:pt x="674259" y="5330121"/>
                </a:cubicBezTo>
                <a:lnTo>
                  <a:pt x="669847" y="5330121"/>
                </a:lnTo>
                <a:lnTo>
                  <a:pt x="665436" y="5330121"/>
                </a:lnTo>
                <a:cubicBezTo>
                  <a:pt x="661025" y="5346522"/>
                  <a:pt x="656614" y="5357160"/>
                  <a:pt x="652203" y="5373340"/>
                </a:cubicBezTo>
                <a:cubicBezTo>
                  <a:pt x="647792" y="5384421"/>
                  <a:pt x="638970" y="5395060"/>
                  <a:pt x="624855" y="5395060"/>
                </a:cubicBezTo>
                <a:cubicBezTo>
                  <a:pt x="607211" y="5395060"/>
                  <a:pt x="598389" y="5373340"/>
                  <a:pt x="602800" y="5362480"/>
                </a:cubicBezTo>
                <a:cubicBezTo>
                  <a:pt x="611622" y="5281361"/>
                  <a:pt x="563101" y="5275821"/>
                  <a:pt x="514579" y="5259641"/>
                </a:cubicBezTo>
                <a:cubicBezTo>
                  <a:pt x="518990" y="5340981"/>
                  <a:pt x="571923" y="5427640"/>
                  <a:pt x="479291" y="5481941"/>
                </a:cubicBezTo>
                <a:cubicBezTo>
                  <a:pt x="435181" y="5362480"/>
                  <a:pt x="338138" y="5433181"/>
                  <a:pt x="267562" y="5411239"/>
                </a:cubicBezTo>
                <a:cubicBezTo>
                  <a:pt x="232273" y="5400601"/>
                  <a:pt x="245506" y="5454680"/>
                  <a:pt x="227862" y="5465761"/>
                </a:cubicBezTo>
                <a:cubicBezTo>
                  <a:pt x="214629" y="5476400"/>
                  <a:pt x="204925" y="5498120"/>
                  <a:pt x="187281" y="5492579"/>
                </a:cubicBezTo>
                <a:cubicBezTo>
                  <a:pt x="166108" y="5496125"/>
                  <a:pt x="127291" y="5512526"/>
                  <a:pt x="99060" y="5487260"/>
                </a:cubicBezTo>
                <a:cubicBezTo>
                  <a:pt x="70830" y="5461994"/>
                  <a:pt x="28484" y="5400601"/>
                  <a:pt x="15251" y="5340981"/>
                </a:cubicBezTo>
                <a:lnTo>
                  <a:pt x="11278" y="5346268"/>
                </a:lnTo>
                <a:lnTo>
                  <a:pt x="524" y="5307700"/>
                </a:lnTo>
                <a:cubicBezTo>
                  <a:pt x="-1387" y="5290273"/>
                  <a:pt x="1570" y="5272629"/>
                  <a:pt x="15484" y="5255311"/>
                </a:cubicBezTo>
                <a:cubicBezTo>
                  <a:pt x="34453" y="5234905"/>
                  <a:pt x="71648" y="5195709"/>
                  <a:pt x="32691" y="5145477"/>
                </a:cubicBezTo>
                <a:cubicBezTo>
                  <a:pt x="60496" y="5152395"/>
                  <a:pt x="90151" y="5176053"/>
                  <a:pt x="106617" y="5139539"/>
                </a:cubicBezTo>
                <a:cubicBezTo>
                  <a:pt x="95066" y="5137545"/>
                  <a:pt x="88219" y="5138478"/>
                  <a:pt x="76668" y="5136483"/>
                </a:cubicBezTo>
                <a:cubicBezTo>
                  <a:pt x="60414" y="5131560"/>
                  <a:pt x="32985" y="5124876"/>
                  <a:pt x="32902" y="5104040"/>
                </a:cubicBezTo>
                <a:cubicBezTo>
                  <a:pt x="37712" y="5086250"/>
                  <a:pt x="56298" y="5087429"/>
                  <a:pt x="74695" y="5088490"/>
                </a:cubicBezTo>
                <a:cubicBezTo>
                  <a:pt x="95424" y="5085807"/>
                  <a:pt x="116194" y="5093542"/>
                  <a:pt x="139107" y="5097415"/>
                </a:cubicBezTo>
                <a:cubicBezTo>
                  <a:pt x="143917" y="5079625"/>
                  <a:pt x="125625" y="5057845"/>
                  <a:pt x="139654" y="5045795"/>
                </a:cubicBezTo>
                <a:cubicBezTo>
                  <a:pt x="174159" y="5062080"/>
                  <a:pt x="271145" y="5049715"/>
                  <a:pt x="299014" y="5025498"/>
                </a:cubicBezTo>
                <a:cubicBezTo>
                  <a:pt x="303676" y="5018009"/>
                  <a:pt x="315374" y="5009703"/>
                  <a:pt x="317705" y="5005958"/>
                </a:cubicBezTo>
                <a:cubicBezTo>
                  <a:pt x="310735" y="4975639"/>
                  <a:pt x="320142" y="4981495"/>
                  <a:pt x="345428" y="4992041"/>
                </a:cubicBezTo>
                <a:cubicBezTo>
                  <a:pt x="423805" y="5020051"/>
                  <a:pt x="452182" y="5005502"/>
                  <a:pt x="464008" y="4934925"/>
                </a:cubicBezTo>
                <a:cubicBezTo>
                  <a:pt x="464155" y="4924624"/>
                  <a:pt x="466445" y="4910462"/>
                  <a:pt x="471107" y="4902973"/>
                </a:cubicBezTo>
                <a:cubicBezTo>
                  <a:pt x="492089" y="4869271"/>
                  <a:pt x="469093" y="4844563"/>
                  <a:pt x="434587" y="4828277"/>
                </a:cubicBezTo>
                <a:cubicBezTo>
                  <a:pt x="400082" y="4811992"/>
                  <a:pt x="386306" y="4793023"/>
                  <a:pt x="395736" y="4757327"/>
                </a:cubicBezTo>
                <a:cubicBezTo>
                  <a:pt x="405061" y="4742348"/>
                  <a:pt x="409976" y="4703840"/>
                  <a:pt x="409976" y="4703840"/>
                </a:cubicBezTo>
                <a:cubicBezTo>
                  <a:pt x="380239" y="4659347"/>
                  <a:pt x="414809" y="4644496"/>
                  <a:pt x="442719" y="4630696"/>
                </a:cubicBezTo>
                <a:cubicBezTo>
                  <a:pt x="403657" y="4601182"/>
                  <a:pt x="371483" y="4581152"/>
                  <a:pt x="325198" y="4552337"/>
                </a:cubicBezTo>
                <a:cubicBezTo>
                  <a:pt x="374345" y="4545522"/>
                  <a:pt x="399989" y="4504331"/>
                  <a:pt x="448312" y="4550003"/>
                </a:cubicBezTo>
                <a:cubicBezTo>
                  <a:pt x="475823" y="4577522"/>
                  <a:pt x="454906" y="4580088"/>
                  <a:pt x="438693" y="4585583"/>
                </a:cubicBezTo>
                <a:cubicBezTo>
                  <a:pt x="464020" y="4606546"/>
                  <a:pt x="484260" y="4646166"/>
                  <a:pt x="526184" y="4640050"/>
                </a:cubicBezTo>
                <a:cubicBezTo>
                  <a:pt x="537734" y="4642045"/>
                  <a:pt x="563167" y="4642291"/>
                  <a:pt x="554094" y="4626251"/>
                </a:cubicBezTo>
                <a:cubicBezTo>
                  <a:pt x="551869" y="4609277"/>
                  <a:pt x="577873" y="4588055"/>
                  <a:pt x="533536" y="4577079"/>
                </a:cubicBezTo>
                <a:cubicBezTo>
                  <a:pt x="514950" y="4575901"/>
                  <a:pt x="508208" y="4556116"/>
                  <a:pt x="508821" y="4545067"/>
                </a:cubicBezTo>
                <a:cubicBezTo>
                  <a:pt x="522915" y="4501880"/>
                  <a:pt x="509244" y="4462194"/>
                  <a:pt x="488726" y="4423440"/>
                </a:cubicBezTo>
                <a:cubicBezTo>
                  <a:pt x="536820" y="4458577"/>
                  <a:pt x="589805" y="4496760"/>
                  <a:pt x="642790" y="4534942"/>
                </a:cubicBezTo>
                <a:cubicBezTo>
                  <a:pt x="647559" y="4506734"/>
                  <a:pt x="612865" y="4490331"/>
                  <a:pt x="622337" y="4465052"/>
                </a:cubicBezTo>
                <a:cubicBezTo>
                  <a:pt x="659174" y="4477593"/>
                  <a:pt x="698529" y="4486507"/>
                  <a:pt x="733035" y="4502792"/>
                </a:cubicBezTo>
                <a:cubicBezTo>
                  <a:pt x="776759" y="4524817"/>
                  <a:pt x="776865" y="4504099"/>
                  <a:pt x="767751" y="4477641"/>
                </a:cubicBezTo>
                <a:cubicBezTo>
                  <a:pt x="763194" y="4464412"/>
                  <a:pt x="754122" y="4448372"/>
                  <a:pt x="747233" y="4438888"/>
                </a:cubicBezTo>
                <a:cubicBezTo>
                  <a:pt x="724384" y="4403879"/>
                  <a:pt x="719786" y="4380232"/>
                  <a:pt x="782202" y="4382718"/>
                </a:cubicBezTo>
                <a:cubicBezTo>
                  <a:pt x="710755" y="4374610"/>
                  <a:pt x="715440" y="4325567"/>
                  <a:pt x="713362" y="4298293"/>
                </a:cubicBezTo>
                <a:cubicBezTo>
                  <a:pt x="711283" y="4271019"/>
                  <a:pt x="755113" y="4272326"/>
                  <a:pt x="782877" y="4268826"/>
                </a:cubicBezTo>
                <a:cubicBezTo>
                  <a:pt x="817676" y="4264510"/>
                  <a:pt x="834314" y="4247850"/>
                  <a:pt x="811465" y="4212841"/>
                </a:cubicBezTo>
                <a:cubicBezTo>
                  <a:pt x="806908" y="4199612"/>
                  <a:pt x="802163" y="4186266"/>
                  <a:pt x="793091" y="4170226"/>
                </a:cubicBezTo>
                <a:cubicBezTo>
                  <a:pt x="846182" y="4187690"/>
                  <a:pt x="892279" y="4216388"/>
                  <a:pt x="956879" y="4225429"/>
                </a:cubicBezTo>
                <a:cubicBezTo>
                  <a:pt x="881045" y="4152238"/>
                  <a:pt x="747035" y="4151945"/>
                  <a:pt x="724608" y="4034063"/>
                </a:cubicBezTo>
                <a:cubicBezTo>
                  <a:pt x="761591" y="4036304"/>
                  <a:pt x="786730" y="4057150"/>
                  <a:pt x="814388" y="4074369"/>
                </a:cubicBezTo>
                <a:lnTo>
                  <a:pt x="897364" y="4126026"/>
                </a:lnTo>
                <a:cubicBezTo>
                  <a:pt x="874473" y="4080599"/>
                  <a:pt x="835370" y="4040667"/>
                  <a:pt x="817183" y="3998169"/>
                </a:cubicBezTo>
                <a:cubicBezTo>
                  <a:pt x="812626" y="3984940"/>
                  <a:pt x="808258" y="3971828"/>
                  <a:pt x="819767" y="3963405"/>
                </a:cubicBezTo>
                <a:cubicBezTo>
                  <a:pt x="831277" y="3954983"/>
                  <a:pt x="845158" y="3953233"/>
                  <a:pt x="861413" y="3958157"/>
                </a:cubicBezTo>
                <a:cubicBezTo>
                  <a:pt x="881995" y="3965774"/>
                  <a:pt x="882036" y="3976192"/>
                  <a:pt x="875043" y="3987426"/>
                </a:cubicBezTo>
                <a:cubicBezTo>
                  <a:pt x="863386" y="4006149"/>
                  <a:pt x="879641" y="4011072"/>
                  <a:pt x="898038" y="4012134"/>
                </a:cubicBezTo>
                <a:cubicBezTo>
                  <a:pt x="951088" y="4019180"/>
                  <a:pt x="994813" y="4041205"/>
                  <a:pt x="1022407" y="4089560"/>
                </a:cubicBezTo>
                <a:cubicBezTo>
                  <a:pt x="1024738" y="4085815"/>
                  <a:pt x="1024738" y="4085815"/>
                  <a:pt x="1029254" y="4088627"/>
                </a:cubicBezTo>
                <a:cubicBezTo>
                  <a:pt x="1029401" y="4078326"/>
                  <a:pt x="1024656" y="4064980"/>
                  <a:pt x="1029318" y="4057491"/>
                </a:cubicBezTo>
                <a:cubicBezTo>
                  <a:pt x="1059730" y="3988092"/>
                  <a:pt x="1020961" y="3937977"/>
                  <a:pt x="951910" y="3894988"/>
                </a:cubicBezTo>
                <a:cubicBezTo>
                  <a:pt x="947206" y="3892060"/>
                  <a:pt x="937986" y="3886320"/>
                  <a:pt x="942649" y="3878831"/>
                </a:cubicBezTo>
                <a:cubicBezTo>
                  <a:pt x="979738" y="3860353"/>
                  <a:pt x="1000003" y="3930125"/>
                  <a:pt x="1039612" y="3908019"/>
                </a:cubicBezTo>
                <a:cubicBezTo>
                  <a:pt x="1007821" y="3866405"/>
                  <a:pt x="961724" y="3837707"/>
                  <a:pt x="927324" y="3800703"/>
                </a:cubicBezTo>
                <a:cubicBezTo>
                  <a:pt x="901997" y="3779739"/>
                  <a:pt x="851425" y="3758648"/>
                  <a:pt x="872407" y="3724946"/>
                </a:cubicBezTo>
                <a:cubicBezTo>
                  <a:pt x="888725" y="3698734"/>
                  <a:pt x="932303" y="3731059"/>
                  <a:pt x="964624" y="3740789"/>
                </a:cubicBezTo>
                <a:cubicBezTo>
                  <a:pt x="964624" y="3740789"/>
                  <a:pt x="966956" y="3737044"/>
                  <a:pt x="973991" y="3736228"/>
                </a:cubicBezTo>
                <a:cubicBezTo>
                  <a:pt x="960214" y="3717259"/>
                  <a:pt x="953285" y="3697357"/>
                  <a:pt x="939696" y="3678506"/>
                </a:cubicBezTo>
                <a:cubicBezTo>
                  <a:pt x="962757" y="3672078"/>
                  <a:pt x="971870" y="3698536"/>
                  <a:pt x="988084" y="3693042"/>
                </a:cubicBezTo>
                <a:cubicBezTo>
                  <a:pt x="1009065" y="3659340"/>
                  <a:pt x="1009317" y="3628321"/>
                  <a:pt x="967736" y="3602434"/>
                </a:cubicBezTo>
                <a:cubicBezTo>
                  <a:pt x="924158" y="3570109"/>
                  <a:pt x="961100" y="3561931"/>
                  <a:pt x="979645" y="3552692"/>
                </a:cubicBezTo>
                <a:cubicBezTo>
                  <a:pt x="956502" y="3538284"/>
                  <a:pt x="933589" y="3534411"/>
                  <a:pt x="924475" y="3507954"/>
                </a:cubicBezTo>
                <a:cubicBezTo>
                  <a:pt x="970636" y="3505516"/>
                  <a:pt x="995816" y="3536780"/>
                  <a:pt x="1009634" y="3566166"/>
                </a:cubicBezTo>
                <a:cubicBezTo>
                  <a:pt x="1036893" y="3624705"/>
                  <a:pt x="1080765" y="3636429"/>
                  <a:pt x="1140703" y="3652960"/>
                </a:cubicBezTo>
                <a:cubicBezTo>
                  <a:pt x="1076818" y="3540444"/>
                  <a:pt x="1076777" y="3530026"/>
                  <a:pt x="1143879" y="3483469"/>
                </a:cubicBezTo>
                <a:cubicBezTo>
                  <a:pt x="1162611" y="3474347"/>
                  <a:pt x="1188721" y="3432407"/>
                  <a:pt x="1220937" y="3462855"/>
                </a:cubicBezTo>
                <a:cubicBezTo>
                  <a:pt x="1248448" y="3490374"/>
                  <a:pt x="1280581" y="3499987"/>
                  <a:pt x="1317417" y="3512528"/>
                </a:cubicBezTo>
                <a:cubicBezTo>
                  <a:pt x="1290158" y="3453990"/>
                  <a:pt x="1221001" y="3431719"/>
                  <a:pt x="1191222" y="3376808"/>
                </a:cubicBezTo>
                <a:cubicBezTo>
                  <a:pt x="1232868" y="3371559"/>
                  <a:pt x="1272077" y="3390773"/>
                  <a:pt x="1311286" y="3409987"/>
                </a:cubicBezTo>
                <a:cubicBezTo>
                  <a:pt x="1345792" y="3426273"/>
                  <a:pt x="1380297" y="3442558"/>
                  <a:pt x="1419506" y="3461772"/>
                </a:cubicBezTo>
                <a:cubicBezTo>
                  <a:pt x="1417239" y="3434380"/>
                  <a:pt x="1398841" y="3433319"/>
                  <a:pt x="1385106" y="3424768"/>
                </a:cubicBezTo>
                <a:lnTo>
                  <a:pt x="1295137" y="3384345"/>
                </a:lnTo>
                <a:cubicBezTo>
                  <a:pt x="1242193" y="3356581"/>
                  <a:pt x="1237824" y="3343469"/>
                  <a:pt x="1272500" y="3307900"/>
                </a:cubicBezTo>
                <a:cubicBezTo>
                  <a:pt x="1279493" y="3296666"/>
                  <a:pt x="1281971" y="3282621"/>
                  <a:pt x="1277226" y="3269275"/>
                </a:cubicBezTo>
                <a:cubicBezTo>
                  <a:pt x="1272816" y="3245745"/>
                  <a:pt x="1261559" y="3223149"/>
                  <a:pt x="1247783" y="3204181"/>
                </a:cubicBezTo>
                <a:cubicBezTo>
                  <a:pt x="1236379" y="3191885"/>
                  <a:pt x="1194756" y="3155581"/>
                  <a:pt x="1252468" y="3155138"/>
                </a:cubicBezTo>
                <a:cubicBezTo>
                  <a:pt x="1266539" y="3153505"/>
                  <a:pt x="1276010" y="3128226"/>
                  <a:pt x="1248352" y="3111007"/>
                </a:cubicBezTo>
                <a:cubicBezTo>
                  <a:pt x="1213847" y="3094722"/>
                  <a:pt x="1186147" y="3067085"/>
                  <a:pt x="1163151" y="3042377"/>
                </a:cubicBezTo>
                <a:cubicBezTo>
                  <a:pt x="1151747" y="3030082"/>
                  <a:pt x="1142486" y="3013924"/>
                  <a:pt x="1144965" y="2999879"/>
                </a:cubicBezTo>
                <a:cubicBezTo>
                  <a:pt x="1154290" y="2984900"/>
                  <a:pt x="1175060" y="2992635"/>
                  <a:pt x="1186611" y="2994630"/>
                </a:cubicBezTo>
                <a:cubicBezTo>
                  <a:pt x="1205941" y="2994194"/>
                  <a:pt x="1224380" y="3005673"/>
                  <a:pt x="1242777" y="3006735"/>
                </a:cubicBezTo>
                <a:cubicBezTo>
                  <a:pt x="1279761" y="3008975"/>
                  <a:pt x="1318928" y="3017771"/>
                  <a:pt x="1287154" y="2956421"/>
                </a:cubicBezTo>
                <a:lnTo>
                  <a:pt x="1392895" y="3022251"/>
                </a:lnTo>
                <a:cubicBezTo>
                  <a:pt x="1349487" y="2938071"/>
                  <a:pt x="1296942" y="2868988"/>
                  <a:pt x="1230327" y="2801536"/>
                </a:cubicBezTo>
                <a:cubicBezTo>
                  <a:pt x="1253387" y="2795109"/>
                  <a:pt x="1276530" y="2809516"/>
                  <a:pt x="1297218" y="2796415"/>
                </a:cubicBezTo>
                <a:cubicBezTo>
                  <a:pt x="1269559" y="2779196"/>
                  <a:pt x="1239570" y="2765722"/>
                  <a:pt x="1212058" y="2738203"/>
                </a:cubicBezTo>
                <a:cubicBezTo>
                  <a:pt x="1274474" y="2740688"/>
                  <a:pt x="1327818" y="2727133"/>
                  <a:pt x="1382946" y="2761454"/>
                </a:cubicBezTo>
                <a:cubicBezTo>
                  <a:pt x="1387462" y="2764265"/>
                  <a:pt x="1391978" y="2767077"/>
                  <a:pt x="1399201" y="2766377"/>
                </a:cubicBezTo>
                <a:cubicBezTo>
                  <a:pt x="1479785" y="2759390"/>
                  <a:pt x="1551315" y="2788333"/>
                  <a:pt x="1620220" y="2841622"/>
                </a:cubicBezTo>
                <a:cubicBezTo>
                  <a:pt x="1631624" y="2853918"/>
                  <a:pt x="1652541" y="2851352"/>
                  <a:pt x="1661866" y="2836373"/>
                </a:cubicBezTo>
                <a:cubicBezTo>
                  <a:pt x="1613543" y="2790702"/>
                  <a:pt x="1537539" y="2769365"/>
                  <a:pt x="1501060" y="2705087"/>
                </a:cubicBezTo>
                <a:cubicBezTo>
                  <a:pt x="1535565" y="2721372"/>
                  <a:pt x="1567739" y="2741402"/>
                  <a:pt x="1604617" y="2764361"/>
                </a:cubicBezTo>
                <a:cubicBezTo>
                  <a:pt x="1636791" y="2784391"/>
                  <a:pt x="1668965" y="2804421"/>
                  <a:pt x="1711077" y="2798423"/>
                </a:cubicBezTo>
                <a:cubicBezTo>
                  <a:pt x="1685856" y="2756741"/>
                  <a:pt x="1665338" y="2717988"/>
                  <a:pt x="1644632" y="2679118"/>
                </a:cubicBezTo>
                <a:cubicBezTo>
                  <a:pt x="1635560" y="2663077"/>
                  <a:pt x="1624303" y="2640481"/>
                  <a:pt x="1628965" y="2632992"/>
                </a:cubicBezTo>
                <a:cubicBezTo>
                  <a:pt x="1663787" y="2587123"/>
                  <a:pt x="1610696" y="2569659"/>
                  <a:pt x="1580853" y="2545884"/>
                </a:cubicBezTo>
                <a:cubicBezTo>
                  <a:pt x="1569449" y="2533589"/>
                  <a:pt x="1546536" y="2529715"/>
                  <a:pt x="1544122" y="2512625"/>
                </a:cubicBezTo>
                <a:cubicBezTo>
                  <a:pt x="1565186" y="2499758"/>
                  <a:pt x="1592615" y="2506443"/>
                  <a:pt x="1618048" y="2506688"/>
                </a:cubicBezTo>
                <a:cubicBezTo>
                  <a:pt x="1685126" y="2501684"/>
                  <a:pt x="1685126" y="2501684"/>
                  <a:pt x="1669377" y="2434723"/>
                </a:cubicBezTo>
                <a:cubicBezTo>
                  <a:pt x="1660075" y="2408148"/>
                  <a:pt x="1655853" y="2384736"/>
                  <a:pt x="1651443" y="2361206"/>
                </a:cubicBezTo>
                <a:cubicBezTo>
                  <a:pt x="1644472" y="2330886"/>
                  <a:pt x="1649428" y="2302796"/>
                  <a:pt x="1689209" y="2300543"/>
                </a:cubicBezTo>
                <a:cubicBezTo>
                  <a:pt x="1725816" y="2302549"/>
                  <a:pt x="1726110" y="2281948"/>
                  <a:pt x="1721700" y="2258418"/>
                </a:cubicBezTo>
                <a:cubicBezTo>
                  <a:pt x="1714917" y="2228216"/>
                  <a:pt x="1703431" y="2195085"/>
                  <a:pt x="1692132" y="2162071"/>
                </a:cubicBezTo>
                <a:lnTo>
                  <a:pt x="1752153" y="2199437"/>
                </a:lnTo>
                <a:cubicBezTo>
                  <a:pt x="1740520" y="2176607"/>
                  <a:pt x="1712903" y="2169806"/>
                  <a:pt x="1715339" y="2145343"/>
                </a:cubicBezTo>
                <a:cubicBezTo>
                  <a:pt x="1749845" y="2161628"/>
                  <a:pt x="1779834" y="2175103"/>
                  <a:pt x="1809824" y="2188577"/>
                </a:cubicBezTo>
                <a:cubicBezTo>
                  <a:pt x="1816735" y="2156507"/>
                  <a:pt x="1865269" y="2160742"/>
                  <a:pt x="1876925" y="2142019"/>
                </a:cubicBezTo>
                <a:cubicBezTo>
                  <a:pt x="1904754" y="2107384"/>
                  <a:pt x="1879720" y="2065819"/>
                  <a:pt x="1849836" y="2031627"/>
                </a:cubicBezTo>
                <a:cubicBezTo>
                  <a:pt x="1907801" y="2000165"/>
                  <a:pt x="1968563" y="1964210"/>
                  <a:pt x="2003532" y="1908040"/>
                </a:cubicBezTo>
                <a:cubicBezTo>
                  <a:pt x="1975874" y="1890822"/>
                  <a:pt x="1927234" y="1907305"/>
                  <a:pt x="1943846" y="1860491"/>
                </a:cubicBezTo>
                <a:cubicBezTo>
                  <a:pt x="1960165" y="1834278"/>
                  <a:pt x="2024766" y="1843320"/>
                  <a:pt x="2047573" y="1867910"/>
                </a:cubicBezTo>
                <a:cubicBezTo>
                  <a:pt x="2079830" y="1908776"/>
                  <a:pt x="2121370" y="1924246"/>
                  <a:pt x="2165095" y="1946270"/>
                </a:cubicBezTo>
                <a:cubicBezTo>
                  <a:pt x="2178830" y="1954821"/>
                  <a:pt x="2192671" y="1942654"/>
                  <a:pt x="2178936" y="1934103"/>
                </a:cubicBezTo>
                <a:cubicBezTo>
                  <a:pt x="2137542" y="1908333"/>
                  <a:pt x="2123977" y="1847928"/>
                  <a:pt x="2068555" y="1834209"/>
                </a:cubicBezTo>
                <a:cubicBezTo>
                  <a:pt x="2080463" y="1784467"/>
                  <a:pt x="2124587" y="1765173"/>
                  <a:pt x="2179968" y="1768474"/>
                </a:cubicBezTo>
                <a:cubicBezTo>
                  <a:pt x="2219136" y="1777270"/>
                  <a:pt x="2241985" y="1812279"/>
                  <a:pt x="2257799" y="1848104"/>
                </a:cubicBezTo>
                <a:cubicBezTo>
                  <a:pt x="2278822" y="1824820"/>
                  <a:pt x="2325025" y="1832800"/>
                  <a:pt x="2343675" y="1802843"/>
                </a:cubicBezTo>
                <a:cubicBezTo>
                  <a:pt x="2263031" y="1747441"/>
                  <a:pt x="2260846" y="1740885"/>
                  <a:pt x="2233440" y="1692648"/>
                </a:cubicBezTo>
                <a:cubicBezTo>
                  <a:pt x="2330998" y="1658816"/>
                  <a:pt x="2331145" y="1648515"/>
                  <a:pt x="2246279" y="1569701"/>
                </a:cubicBezTo>
                <a:cubicBezTo>
                  <a:pt x="2225467" y="1551549"/>
                  <a:pt x="2209785" y="1525159"/>
                  <a:pt x="2196197" y="1506307"/>
                </a:cubicBezTo>
                <a:cubicBezTo>
                  <a:pt x="2171016" y="1475043"/>
                  <a:pt x="2173494" y="1460998"/>
                  <a:pt x="2214993" y="1466049"/>
                </a:cubicBezTo>
                <a:cubicBezTo>
                  <a:pt x="2268043" y="1473096"/>
                  <a:pt x="2311768" y="1495121"/>
                  <a:pt x="2364818" y="1502168"/>
                </a:cubicBezTo>
                <a:cubicBezTo>
                  <a:pt x="2288878" y="1449695"/>
                  <a:pt x="2205985" y="1418874"/>
                  <a:pt x="2134749" y="1369329"/>
                </a:cubicBezTo>
                <a:cubicBezTo>
                  <a:pt x="2151068" y="1343116"/>
                  <a:pt x="2176418" y="1322526"/>
                  <a:pt x="2213296" y="1345485"/>
                </a:cubicBezTo>
                <a:cubicBezTo>
                  <a:pt x="2252505" y="1364699"/>
                  <a:pt x="2264014" y="1356276"/>
                  <a:pt x="2280333" y="1330063"/>
                </a:cubicBezTo>
                <a:cubicBezTo>
                  <a:pt x="2282811" y="1316018"/>
                  <a:pt x="2296652" y="1303851"/>
                  <a:pt x="2308161" y="1295428"/>
                </a:cubicBezTo>
                <a:cubicBezTo>
                  <a:pt x="2373838" y="1220965"/>
                  <a:pt x="2466372" y="1174653"/>
                  <a:pt x="2533956" y="1107611"/>
                </a:cubicBezTo>
                <a:cubicBezTo>
                  <a:pt x="2584991" y="1056248"/>
                  <a:pt x="2584991" y="1056248"/>
                  <a:pt x="2511277" y="1020748"/>
                </a:cubicBezTo>
                <a:cubicBezTo>
                  <a:pt x="2490695" y="1013131"/>
                  <a:pt x="2472068" y="1001535"/>
                  <a:pt x="2458332" y="992984"/>
                </a:cubicBezTo>
                <a:cubicBezTo>
                  <a:pt x="2444409" y="984316"/>
                  <a:pt x="2421496" y="980443"/>
                  <a:pt x="2433152" y="961720"/>
                </a:cubicBezTo>
                <a:cubicBezTo>
                  <a:pt x="2442477" y="946741"/>
                  <a:pt x="2451802" y="931762"/>
                  <a:pt x="2479273" y="948864"/>
                </a:cubicBezTo>
                <a:cubicBezTo>
                  <a:pt x="2497711" y="960343"/>
                  <a:pt x="2518670" y="968195"/>
                  <a:pt x="2536920" y="979557"/>
                </a:cubicBezTo>
                <a:lnTo>
                  <a:pt x="2546246" y="964579"/>
                </a:lnTo>
                <a:cubicBezTo>
                  <a:pt x="2537173" y="948538"/>
                  <a:pt x="2507183" y="935064"/>
                  <a:pt x="2509620" y="910601"/>
                </a:cubicBezTo>
                <a:cubicBezTo>
                  <a:pt x="2541900" y="909913"/>
                  <a:pt x="2567227" y="930877"/>
                  <a:pt x="2590181" y="945167"/>
                </a:cubicBezTo>
                <a:lnTo>
                  <a:pt x="2592513" y="941422"/>
                </a:lnTo>
                <a:lnTo>
                  <a:pt x="2594844" y="937678"/>
                </a:lnTo>
                <a:cubicBezTo>
                  <a:pt x="2583252" y="925265"/>
                  <a:pt x="2576552" y="915898"/>
                  <a:pt x="2565148" y="903603"/>
                </a:cubicBezTo>
                <a:cubicBezTo>
                  <a:pt x="2558072" y="894001"/>
                  <a:pt x="2553703" y="880889"/>
                  <a:pt x="2561163" y="868906"/>
                </a:cubicBezTo>
                <a:cubicBezTo>
                  <a:pt x="2570488" y="853928"/>
                  <a:pt x="2593589" y="857918"/>
                  <a:pt x="2600478" y="867402"/>
                </a:cubicBezTo>
                <a:cubicBezTo>
                  <a:pt x="2664679" y="917763"/>
                  <a:pt x="2695026" y="879500"/>
                  <a:pt x="2734405" y="846860"/>
                </a:cubicBezTo>
                <a:cubicBezTo>
                  <a:pt x="2663022" y="807616"/>
                  <a:pt x="2561480" y="806752"/>
                  <a:pt x="2564339" y="699416"/>
                </a:cubicBezTo>
                <a:cubicBezTo>
                  <a:pt x="2689065" y="725105"/>
                  <a:pt x="2680332" y="605357"/>
                  <a:pt x="2736259" y="557039"/>
                </a:cubicBezTo>
                <a:cubicBezTo>
                  <a:pt x="2763941" y="532704"/>
                  <a:pt x="2711038" y="515357"/>
                  <a:pt x="2710955" y="494522"/>
                </a:cubicBezTo>
                <a:cubicBezTo>
                  <a:pt x="2708918" y="477665"/>
                  <a:pt x="2695608" y="457948"/>
                  <a:pt x="2709637" y="445897"/>
                </a:cubicBezTo>
                <a:cubicBezTo>
                  <a:pt x="2717816" y="426049"/>
                  <a:pt x="2724408" y="384428"/>
                  <a:pt x="2760777" y="373816"/>
                </a:cubicBezTo>
                <a:cubicBezTo>
                  <a:pt x="2797147" y="363203"/>
                  <a:pt x="2871645" y="359701"/>
                  <a:pt x="2929252" y="379976"/>
                </a:cubicBezTo>
                <a:cubicBezTo>
                  <a:pt x="2888322" y="281751"/>
                  <a:pt x="2897605" y="256355"/>
                  <a:pt x="2973798" y="277809"/>
                </a:cubicBezTo>
                <a:close/>
                <a:moveTo>
                  <a:pt x="3140035" y="81724"/>
                </a:moveTo>
                <a:lnTo>
                  <a:pt x="3147401" y="106542"/>
                </a:lnTo>
                <a:cubicBezTo>
                  <a:pt x="3161187" y="120862"/>
                  <a:pt x="3190069" y="121994"/>
                  <a:pt x="3234202" y="111757"/>
                </a:cubicBezTo>
                <a:cubicBezTo>
                  <a:pt x="3181456" y="183026"/>
                  <a:pt x="3095210" y="217618"/>
                  <a:pt x="3021704" y="198982"/>
                </a:cubicBezTo>
                <a:lnTo>
                  <a:pt x="2990505" y="196234"/>
                </a:lnTo>
                <a:lnTo>
                  <a:pt x="3005107" y="182875"/>
                </a:lnTo>
                <a:cubicBezTo>
                  <a:pt x="3015540" y="175585"/>
                  <a:pt x="3027373" y="168792"/>
                  <a:pt x="3039686" y="161909"/>
                </a:cubicBezTo>
                <a:cubicBezTo>
                  <a:pt x="3069552" y="144130"/>
                  <a:pt x="3109013" y="132326"/>
                  <a:pt x="3129995" y="98624"/>
                </a:cubicBezTo>
                <a:cubicBezTo>
                  <a:pt x="3134620" y="93709"/>
                  <a:pt x="3137962" y="88970"/>
                  <a:pt x="3139834" y="84371"/>
                </a:cubicBezTo>
                <a:close/>
                <a:moveTo>
                  <a:pt x="3093889" y="0"/>
                </a:moveTo>
                <a:lnTo>
                  <a:pt x="3105597" y="4456"/>
                </a:lnTo>
                <a:lnTo>
                  <a:pt x="3152592" y="16960"/>
                </a:lnTo>
                <a:lnTo>
                  <a:pt x="3151171" y="22196"/>
                </a:lnTo>
                <a:lnTo>
                  <a:pt x="3139499" y="69021"/>
                </a:lnTo>
                <a:lnTo>
                  <a:pt x="3131932" y="58181"/>
                </a:lnTo>
                <a:cubicBezTo>
                  <a:pt x="3127178" y="54003"/>
                  <a:pt x="3120581" y="49896"/>
                  <a:pt x="3111955" y="45825"/>
                </a:cubicBezTo>
                <a:lnTo>
                  <a:pt x="3076016" y="2482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12432914"/>
      </p:ext>
    </p:extLst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xmlns="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788995" y="2249718"/>
            <a:ext cx="1952494" cy="293387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307195073"/>
      </p:ext>
    </p:extLst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xmlns="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788995" y="2249718"/>
            <a:ext cx="1952494" cy="293387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4530737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>
            <a:extLst>
              <a:ext uri="{FF2B5EF4-FFF2-40B4-BE49-F238E27FC236}">
                <a16:creationId xmlns:a16="http://schemas.microsoft.com/office/drawing/2014/main" xmlns="" id="{2E541B56-E562-45F7-AF65-DC212716E3B3}"/>
              </a:ext>
            </a:extLst>
          </p:cNvPr>
          <p:cNvSpPr/>
          <p:nvPr userDrawn="1"/>
        </p:nvSpPr>
        <p:spPr>
          <a:xfrm>
            <a:off x="0" y="863125"/>
            <a:ext cx="6546079" cy="513175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xmlns="" id="{1D487A8B-D75C-45FC-8BC1-0D4AF5ACE0C7}"/>
              </a:ext>
            </a:extLst>
          </p:cNvPr>
          <p:cNvSpPr>
            <a:spLocks noGrp="1"/>
          </p:cNvSpPr>
          <p:nvPr>
            <p:ph type="pic" sz="quarter" idx="65" hasCustomPrompt="1"/>
          </p:nvPr>
        </p:nvSpPr>
        <p:spPr>
          <a:xfrm>
            <a:off x="6096000" y="2959216"/>
            <a:ext cx="6096000" cy="27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8" name="그림 개체 틀 2">
            <a:extLst>
              <a:ext uri="{FF2B5EF4-FFF2-40B4-BE49-F238E27FC236}">
                <a16:creationId xmlns:a16="http://schemas.microsoft.com/office/drawing/2014/main" xmlns="" id="{79C5F99C-EA45-41DC-966E-F17A247EA3C2}"/>
              </a:ext>
            </a:extLst>
          </p:cNvPr>
          <p:cNvSpPr>
            <a:spLocks noGrp="1"/>
          </p:cNvSpPr>
          <p:nvPr>
            <p:ph type="pic" sz="quarter" idx="66" hasCustomPrompt="1"/>
          </p:nvPr>
        </p:nvSpPr>
        <p:spPr>
          <a:xfrm>
            <a:off x="842387" y="478948"/>
            <a:ext cx="2232409" cy="5740982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8945647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xmlns="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788995" y="2249718"/>
            <a:ext cx="1952494" cy="293387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61913164"/>
      </p:ext>
    </p:extLst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xmlns="" id="{F411A7D3-2EB4-447E-BE5F-AC7E7EEBA567}"/>
              </a:ext>
            </a:extLst>
          </p:cNvPr>
          <p:cNvGrpSpPr/>
          <p:nvPr userDrawn="1"/>
        </p:nvGrpSpPr>
        <p:grpSpPr>
          <a:xfrm>
            <a:off x="-1" y="-121539"/>
            <a:ext cx="12192001" cy="1608851"/>
            <a:chOff x="-1" y="-121539"/>
            <a:chExt cx="12192001" cy="1608851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xmlns="" id="{A3CD8CE1-859C-4513-862E-CE4DF1CA8AD9}"/>
                </a:ext>
              </a:extLst>
            </p:cNvPr>
            <p:cNvSpPr/>
            <p:nvPr userDrawn="1"/>
          </p:nvSpPr>
          <p:spPr>
            <a:xfrm>
              <a:off x="0" y="1"/>
              <a:ext cx="12192000" cy="140017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xmlns="" id="{A78A8CBF-574A-4E06-8CA3-B60B0BEC73D5}"/>
                </a:ext>
              </a:extLst>
            </p:cNvPr>
            <p:cNvSpPr/>
            <p:nvPr userDrawn="1"/>
          </p:nvSpPr>
          <p:spPr>
            <a:xfrm>
              <a:off x="-1" y="-121539"/>
              <a:ext cx="12192000" cy="1608851"/>
            </a:xfrm>
            <a:custGeom>
              <a:avLst/>
              <a:gdLst>
                <a:gd name="connsiteX0" fmla="*/ 8760317 w 12192000"/>
                <a:gd name="connsiteY0" fmla="*/ 780798 h 1608850"/>
                <a:gd name="connsiteX1" fmla="*/ 8760317 w 12192000"/>
                <a:gd name="connsiteY1" fmla="*/ 785159 h 1608850"/>
                <a:gd name="connsiteX2" fmla="*/ 8761882 w 12192000"/>
                <a:gd name="connsiteY2" fmla="*/ 787771 h 1608850"/>
                <a:gd name="connsiteX3" fmla="*/ 8762996 w 12192000"/>
                <a:gd name="connsiteY3" fmla="*/ 787771 h 1608850"/>
                <a:gd name="connsiteX4" fmla="*/ 8762996 w 12192000"/>
                <a:gd name="connsiteY4" fmla="*/ 786900 h 1608850"/>
                <a:gd name="connsiteX5" fmla="*/ 8762996 w 12192000"/>
                <a:gd name="connsiteY5" fmla="*/ 780798 h 1608850"/>
                <a:gd name="connsiteX6" fmla="*/ 8761881 w 12192000"/>
                <a:gd name="connsiteY6" fmla="*/ 780798 h 1608850"/>
                <a:gd name="connsiteX7" fmla="*/ 8758924 w 12192000"/>
                <a:gd name="connsiteY7" fmla="*/ 762200 h 1608850"/>
                <a:gd name="connsiteX8" fmla="*/ 8759734 w 12192000"/>
                <a:gd name="connsiteY8" fmla="*/ 771499 h 1608850"/>
                <a:gd name="connsiteX9" fmla="*/ 8762996 w 12192000"/>
                <a:gd name="connsiteY9" fmla="*/ 771499 h 1608850"/>
                <a:gd name="connsiteX10" fmla="*/ 8762996 w 12192000"/>
                <a:gd name="connsiteY10" fmla="*/ 770337 h 1608850"/>
                <a:gd name="connsiteX11" fmla="*/ 8762996 w 12192000"/>
                <a:gd name="connsiteY11" fmla="*/ 762200 h 1608850"/>
                <a:gd name="connsiteX12" fmla="*/ 8761881 w 12192000"/>
                <a:gd name="connsiteY12" fmla="*/ 762200 h 1608850"/>
                <a:gd name="connsiteX13" fmla="*/ 8755951 w 12192000"/>
                <a:gd name="connsiteY13" fmla="*/ 745928 h 1608850"/>
                <a:gd name="connsiteX14" fmla="*/ 8756137 w 12192000"/>
                <a:gd name="connsiteY14" fmla="*/ 746512 h 1608850"/>
                <a:gd name="connsiteX15" fmla="*/ 8758088 w 12192000"/>
                <a:gd name="connsiteY15" fmla="*/ 752614 h 1608850"/>
                <a:gd name="connsiteX16" fmla="*/ 8758113 w 12192000"/>
                <a:gd name="connsiteY16" fmla="*/ 752902 h 1608850"/>
                <a:gd name="connsiteX17" fmla="*/ 8762996 w 12192000"/>
                <a:gd name="connsiteY17" fmla="*/ 752902 h 1608850"/>
                <a:gd name="connsiteX18" fmla="*/ 8762996 w 12192000"/>
                <a:gd name="connsiteY18" fmla="*/ 752030 h 1608850"/>
                <a:gd name="connsiteX19" fmla="*/ 8762996 w 12192000"/>
                <a:gd name="connsiteY19" fmla="*/ 745928 h 1608850"/>
                <a:gd name="connsiteX20" fmla="*/ 8761881 w 12192000"/>
                <a:gd name="connsiteY20" fmla="*/ 745928 h 1608850"/>
                <a:gd name="connsiteX21" fmla="*/ 8907881 w 12192000"/>
                <a:gd name="connsiteY21" fmla="*/ 718032 h 1608850"/>
                <a:gd name="connsiteX22" fmla="*/ 8907881 w 12192000"/>
                <a:gd name="connsiteY22" fmla="*/ 719194 h 1608850"/>
                <a:gd name="connsiteX23" fmla="*/ 8907881 w 12192000"/>
                <a:gd name="connsiteY23" fmla="*/ 727331 h 1608850"/>
                <a:gd name="connsiteX24" fmla="*/ 8908543 w 12192000"/>
                <a:gd name="connsiteY24" fmla="*/ 727331 h 1608850"/>
                <a:gd name="connsiteX25" fmla="*/ 8908543 w 12192000"/>
                <a:gd name="connsiteY25" fmla="*/ 718032 h 1608850"/>
                <a:gd name="connsiteX26" fmla="*/ 1099585 w 12192000"/>
                <a:gd name="connsiteY26" fmla="*/ 0 h 1608850"/>
                <a:gd name="connsiteX27" fmla="*/ 1101611 w 12192000"/>
                <a:gd name="connsiteY27" fmla="*/ 246443 h 1608850"/>
                <a:gd name="connsiteX28" fmla="*/ 1140117 w 12192000"/>
                <a:gd name="connsiteY28" fmla="*/ 326429 h 1608850"/>
                <a:gd name="connsiteX29" fmla="*/ 1142145 w 12192000"/>
                <a:gd name="connsiteY29" fmla="*/ 326429 h 1608850"/>
                <a:gd name="connsiteX30" fmla="*/ 1156331 w 12192000"/>
                <a:gd name="connsiteY30" fmla="*/ 326429 h 1608850"/>
                <a:gd name="connsiteX31" fmla="*/ 1156331 w 12192000"/>
                <a:gd name="connsiteY31" fmla="*/ 350208 h 1608850"/>
                <a:gd name="connsiteX32" fmla="*/ 1156839 w 12192000"/>
                <a:gd name="connsiteY32" fmla="*/ 351019 h 1608850"/>
                <a:gd name="connsiteX33" fmla="*/ 1160385 w 12192000"/>
                <a:gd name="connsiteY33" fmla="*/ 356694 h 1608850"/>
                <a:gd name="connsiteX34" fmla="*/ 1160385 w 12192000"/>
                <a:gd name="connsiteY34" fmla="*/ 471268 h 1608850"/>
                <a:gd name="connsiteX35" fmla="*/ 1162664 w 12192000"/>
                <a:gd name="connsiteY35" fmla="*/ 471268 h 1608850"/>
                <a:gd name="connsiteX36" fmla="*/ 1178625 w 12192000"/>
                <a:gd name="connsiteY36" fmla="*/ 471268 h 1608850"/>
                <a:gd name="connsiteX37" fmla="*/ 1178625 w 12192000"/>
                <a:gd name="connsiteY37" fmla="*/ 611783 h 1608850"/>
                <a:gd name="connsiteX38" fmla="*/ 1180145 w 12192000"/>
                <a:gd name="connsiteY38" fmla="*/ 611513 h 1608850"/>
                <a:gd name="connsiteX39" fmla="*/ 1190785 w 12192000"/>
                <a:gd name="connsiteY39" fmla="*/ 609622 h 1608850"/>
                <a:gd name="connsiteX40" fmla="*/ 1188759 w 12192000"/>
                <a:gd name="connsiteY40" fmla="*/ 698254 h 1608850"/>
                <a:gd name="connsiteX41" fmla="*/ 1190279 w 12192000"/>
                <a:gd name="connsiteY41" fmla="*/ 698525 h 1608850"/>
                <a:gd name="connsiteX42" fmla="*/ 1200919 w 12192000"/>
                <a:gd name="connsiteY42" fmla="*/ 700416 h 1608850"/>
                <a:gd name="connsiteX43" fmla="*/ 1201171 w 12192000"/>
                <a:gd name="connsiteY43" fmla="*/ 701227 h 1608850"/>
                <a:gd name="connsiteX44" fmla="*/ 1202945 w 12192000"/>
                <a:gd name="connsiteY44" fmla="*/ 706902 h 1608850"/>
                <a:gd name="connsiteX45" fmla="*/ 1203705 w 12192000"/>
                <a:gd name="connsiteY45" fmla="*/ 704470 h 1608850"/>
                <a:gd name="connsiteX46" fmla="*/ 1209025 w 12192000"/>
                <a:gd name="connsiteY46" fmla="*/ 687446 h 1608850"/>
                <a:gd name="connsiteX47" fmla="*/ 1210799 w 12192000"/>
                <a:gd name="connsiteY47" fmla="*/ 687446 h 1608850"/>
                <a:gd name="connsiteX48" fmla="*/ 1223212 w 12192000"/>
                <a:gd name="connsiteY48" fmla="*/ 687446 h 1608850"/>
                <a:gd name="connsiteX49" fmla="*/ 1223212 w 12192000"/>
                <a:gd name="connsiteY49" fmla="*/ 719872 h 1608850"/>
                <a:gd name="connsiteX50" fmla="*/ 1224225 w 12192000"/>
                <a:gd name="connsiteY50" fmla="*/ 720413 h 1608850"/>
                <a:gd name="connsiteX51" fmla="*/ 1231319 w 12192000"/>
                <a:gd name="connsiteY51" fmla="*/ 724196 h 1608850"/>
                <a:gd name="connsiteX52" fmla="*/ 1231319 w 12192000"/>
                <a:gd name="connsiteY52" fmla="*/ 725547 h 1608850"/>
                <a:gd name="connsiteX53" fmla="*/ 1231319 w 12192000"/>
                <a:gd name="connsiteY53" fmla="*/ 735005 h 1608850"/>
                <a:gd name="connsiteX54" fmla="*/ 1275907 w 12192000"/>
                <a:gd name="connsiteY54" fmla="*/ 735005 h 1608850"/>
                <a:gd name="connsiteX55" fmla="*/ 1275907 w 12192000"/>
                <a:gd name="connsiteY55" fmla="*/ 736086 h 1608850"/>
                <a:gd name="connsiteX56" fmla="*/ 1275907 w 12192000"/>
                <a:gd name="connsiteY56" fmla="*/ 743652 h 1608850"/>
                <a:gd name="connsiteX57" fmla="*/ 1277933 w 12192000"/>
                <a:gd name="connsiteY57" fmla="*/ 743652 h 1608850"/>
                <a:gd name="connsiteX58" fmla="*/ 1292119 w 12192000"/>
                <a:gd name="connsiteY58" fmla="*/ 743652 h 1608850"/>
                <a:gd name="connsiteX59" fmla="*/ 1292119 w 12192000"/>
                <a:gd name="connsiteY59" fmla="*/ 713387 h 1608850"/>
                <a:gd name="connsiteX60" fmla="*/ 1336706 w 12192000"/>
                <a:gd name="connsiteY60" fmla="*/ 713387 h 1608850"/>
                <a:gd name="connsiteX61" fmla="*/ 1336706 w 12192000"/>
                <a:gd name="connsiteY61" fmla="*/ 712036 h 1608850"/>
                <a:gd name="connsiteX62" fmla="*/ 1336706 w 12192000"/>
                <a:gd name="connsiteY62" fmla="*/ 702578 h 1608850"/>
                <a:gd name="connsiteX63" fmla="*/ 1337721 w 12192000"/>
                <a:gd name="connsiteY63" fmla="*/ 702578 h 1608850"/>
                <a:gd name="connsiteX64" fmla="*/ 1344813 w 12192000"/>
                <a:gd name="connsiteY64" fmla="*/ 702578 h 1608850"/>
                <a:gd name="connsiteX65" fmla="*/ 1344813 w 12192000"/>
                <a:gd name="connsiteY65" fmla="*/ 700687 h 1608850"/>
                <a:gd name="connsiteX66" fmla="*/ 1344813 w 12192000"/>
                <a:gd name="connsiteY66" fmla="*/ 687446 h 1608850"/>
                <a:gd name="connsiteX67" fmla="*/ 1345573 w 12192000"/>
                <a:gd name="connsiteY67" fmla="*/ 687446 h 1608850"/>
                <a:gd name="connsiteX68" fmla="*/ 1350893 w 12192000"/>
                <a:gd name="connsiteY68" fmla="*/ 687446 h 1608850"/>
                <a:gd name="connsiteX69" fmla="*/ 1350893 w 12192000"/>
                <a:gd name="connsiteY69" fmla="*/ 686365 h 1608850"/>
                <a:gd name="connsiteX70" fmla="*/ 1350893 w 12192000"/>
                <a:gd name="connsiteY70" fmla="*/ 678798 h 1608850"/>
                <a:gd name="connsiteX71" fmla="*/ 1352921 w 12192000"/>
                <a:gd name="connsiteY71" fmla="*/ 678798 h 1608850"/>
                <a:gd name="connsiteX72" fmla="*/ 1367107 w 12192000"/>
                <a:gd name="connsiteY72" fmla="*/ 678798 h 1608850"/>
                <a:gd name="connsiteX73" fmla="*/ 1367107 w 12192000"/>
                <a:gd name="connsiteY73" fmla="*/ 679879 h 1608850"/>
                <a:gd name="connsiteX74" fmla="*/ 1367107 w 12192000"/>
                <a:gd name="connsiteY74" fmla="*/ 687446 h 1608850"/>
                <a:gd name="connsiteX75" fmla="*/ 1389401 w 12192000"/>
                <a:gd name="connsiteY75" fmla="*/ 687446 h 1608850"/>
                <a:gd name="connsiteX76" fmla="*/ 1389401 w 12192000"/>
                <a:gd name="connsiteY76" fmla="*/ 685554 h 1608850"/>
                <a:gd name="connsiteX77" fmla="*/ 1389401 w 12192000"/>
                <a:gd name="connsiteY77" fmla="*/ 672313 h 1608850"/>
                <a:gd name="connsiteX78" fmla="*/ 1391174 w 12192000"/>
                <a:gd name="connsiteY78" fmla="*/ 672313 h 1608850"/>
                <a:gd name="connsiteX79" fmla="*/ 1403587 w 12192000"/>
                <a:gd name="connsiteY79" fmla="*/ 672313 h 1608850"/>
                <a:gd name="connsiteX80" fmla="*/ 1403587 w 12192000"/>
                <a:gd name="connsiteY80" fmla="*/ 696093 h 1608850"/>
                <a:gd name="connsiteX81" fmla="*/ 1404601 w 12192000"/>
                <a:gd name="connsiteY81" fmla="*/ 696093 h 1608850"/>
                <a:gd name="connsiteX82" fmla="*/ 1411695 w 12192000"/>
                <a:gd name="connsiteY82" fmla="*/ 696093 h 1608850"/>
                <a:gd name="connsiteX83" fmla="*/ 1411695 w 12192000"/>
                <a:gd name="connsiteY83" fmla="*/ 695012 h 1608850"/>
                <a:gd name="connsiteX84" fmla="*/ 1411695 w 12192000"/>
                <a:gd name="connsiteY84" fmla="*/ 687446 h 1608850"/>
                <a:gd name="connsiteX85" fmla="*/ 1413467 w 12192000"/>
                <a:gd name="connsiteY85" fmla="*/ 687446 h 1608850"/>
                <a:gd name="connsiteX86" fmla="*/ 1425881 w 12192000"/>
                <a:gd name="connsiteY86" fmla="*/ 687446 h 1608850"/>
                <a:gd name="connsiteX87" fmla="*/ 1425881 w 12192000"/>
                <a:gd name="connsiteY87" fmla="*/ 713387 h 1608850"/>
                <a:gd name="connsiteX88" fmla="*/ 1427909 w 12192000"/>
                <a:gd name="connsiteY88" fmla="*/ 713387 h 1608850"/>
                <a:gd name="connsiteX89" fmla="*/ 1442095 w 12192000"/>
                <a:gd name="connsiteY89" fmla="*/ 713387 h 1608850"/>
                <a:gd name="connsiteX90" fmla="*/ 1442095 w 12192000"/>
                <a:gd name="connsiteY90" fmla="*/ 715008 h 1608850"/>
                <a:gd name="connsiteX91" fmla="*/ 1442095 w 12192000"/>
                <a:gd name="connsiteY91" fmla="*/ 726358 h 1608850"/>
                <a:gd name="connsiteX92" fmla="*/ 1442855 w 12192000"/>
                <a:gd name="connsiteY92" fmla="*/ 726358 h 1608850"/>
                <a:gd name="connsiteX93" fmla="*/ 1448175 w 12192000"/>
                <a:gd name="connsiteY93" fmla="*/ 726358 h 1608850"/>
                <a:gd name="connsiteX94" fmla="*/ 1448175 w 12192000"/>
                <a:gd name="connsiteY94" fmla="*/ 725547 h 1608850"/>
                <a:gd name="connsiteX95" fmla="*/ 1448175 w 12192000"/>
                <a:gd name="connsiteY95" fmla="*/ 719872 h 1608850"/>
                <a:gd name="connsiteX96" fmla="*/ 1478575 w 12192000"/>
                <a:gd name="connsiteY96" fmla="*/ 719872 h 1608850"/>
                <a:gd name="connsiteX97" fmla="*/ 1478575 w 12192000"/>
                <a:gd name="connsiteY97" fmla="*/ 743652 h 1608850"/>
                <a:gd name="connsiteX98" fmla="*/ 1479589 w 12192000"/>
                <a:gd name="connsiteY98" fmla="*/ 743652 h 1608850"/>
                <a:gd name="connsiteX99" fmla="*/ 1486683 w 12192000"/>
                <a:gd name="connsiteY99" fmla="*/ 743652 h 1608850"/>
                <a:gd name="connsiteX100" fmla="*/ 1486683 w 12192000"/>
                <a:gd name="connsiteY100" fmla="*/ 744733 h 1608850"/>
                <a:gd name="connsiteX101" fmla="*/ 1486683 w 12192000"/>
                <a:gd name="connsiteY101" fmla="*/ 752299 h 1608850"/>
                <a:gd name="connsiteX102" fmla="*/ 1487443 w 12192000"/>
                <a:gd name="connsiteY102" fmla="*/ 752299 h 1608850"/>
                <a:gd name="connsiteX103" fmla="*/ 1492763 w 12192000"/>
                <a:gd name="connsiteY103" fmla="*/ 752299 h 1608850"/>
                <a:gd name="connsiteX104" fmla="*/ 1492763 w 12192000"/>
                <a:gd name="connsiteY104" fmla="*/ 750137 h 1608850"/>
                <a:gd name="connsiteX105" fmla="*/ 1492763 w 12192000"/>
                <a:gd name="connsiteY105" fmla="*/ 735005 h 1608850"/>
                <a:gd name="connsiteX106" fmla="*/ 1493775 w 12192000"/>
                <a:gd name="connsiteY106" fmla="*/ 735005 h 1608850"/>
                <a:gd name="connsiteX107" fmla="*/ 1500869 w 12192000"/>
                <a:gd name="connsiteY107" fmla="*/ 735005 h 1608850"/>
                <a:gd name="connsiteX108" fmla="*/ 1500869 w 12192000"/>
                <a:gd name="connsiteY108" fmla="*/ 736086 h 1608850"/>
                <a:gd name="connsiteX109" fmla="*/ 1500869 w 12192000"/>
                <a:gd name="connsiteY109" fmla="*/ 743652 h 1608850"/>
                <a:gd name="connsiteX110" fmla="*/ 1506189 w 12192000"/>
                <a:gd name="connsiteY110" fmla="*/ 741659 h 1608850"/>
                <a:gd name="connsiteX111" fmla="*/ 1506949 w 12192000"/>
                <a:gd name="connsiteY111" fmla="*/ 740679 h 1608850"/>
                <a:gd name="connsiteX112" fmla="*/ 1506949 w 12192000"/>
                <a:gd name="connsiteY112" fmla="*/ 735005 h 1608850"/>
                <a:gd name="connsiteX113" fmla="*/ 1545457 w 12192000"/>
                <a:gd name="connsiteY113" fmla="*/ 735005 h 1608850"/>
                <a:gd name="connsiteX114" fmla="*/ 1545457 w 12192000"/>
                <a:gd name="connsiteY114" fmla="*/ 758784 h 1608850"/>
                <a:gd name="connsiteX115" fmla="*/ 1547483 w 12192000"/>
                <a:gd name="connsiteY115" fmla="*/ 758784 h 1608850"/>
                <a:gd name="connsiteX116" fmla="*/ 1561669 w 12192000"/>
                <a:gd name="connsiteY116" fmla="*/ 758784 h 1608850"/>
                <a:gd name="connsiteX117" fmla="*/ 1561669 w 12192000"/>
                <a:gd name="connsiteY117" fmla="*/ 759865 h 1608850"/>
                <a:gd name="connsiteX118" fmla="*/ 1561669 w 12192000"/>
                <a:gd name="connsiteY118" fmla="*/ 767431 h 1608850"/>
                <a:gd name="connsiteX119" fmla="*/ 1563443 w 12192000"/>
                <a:gd name="connsiteY119" fmla="*/ 767431 h 1608850"/>
                <a:gd name="connsiteX120" fmla="*/ 1575857 w 12192000"/>
                <a:gd name="connsiteY120" fmla="*/ 767431 h 1608850"/>
                <a:gd name="connsiteX121" fmla="*/ 1575857 w 12192000"/>
                <a:gd name="connsiteY121" fmla="*/ 743652 h 1608850"/>
                <a:gd name="connsiteX122" fmla="*/ 1576869 w 12192000"/>
                <a:gd name="connsiteY122" fmla="*/ 743652 h 1608850"/>
                <a:gd name="connsiteX123" fmla="*/ 1583963 w 12192000"/>
                <a:gd name="connsiteY123" fmla="*/ 743652 h 1608850"/>
                <a:gd name="connsiteX124" fmla="*/ 1583963 w 12192000"/>
                <a:gd name="connsiteY124" fmla="*/ 711225 h 1608850"/>
                <a:gd name="connsiteX125" fmla="*/ 1584977 w 12192000"/>
                <a:gd name="connsiteY125" fmla="*/ 711225 h 1608850"/>
                <a:gd name="connsiteX126" fmla="*/ 1592071 w 12192000"/>
                <a:gd name="connsiteY126" fmla="*/ 711225 h 1608850"/>
                <a:gd name="connsiteX127" fmla="*/ 1592071 w 12192000"/>
                <a:gd name="connsiteY127" fmla="*/ 709334 h 1608850"/>
                <a:gd name="connsiteX128" fmla="*/ 1592071 w 12192000"/>
                <a:gd name="connsiteY128" fmla="*/ 696093 h 1608850"/>
                <a:gd name="connsiteX129" fmla="*/ 1590803 w 12192000"/>
                <a:gd name="connsiteY129" fmla="*/ 694471 h 1608850"/>
                <a:gd name="connsiteX130" fmla="*/ 1596123 w 12192000"/>
                <a:gd name="connsiteY130" fmla="*/ 683122 h 1608850"/>
                <a:gd name="connsiteX131" fmla="*/ 1604231 w 12192000"/>
                <a:gd name="connsiteY131" fmla="*/ 711225 h 1608850"/>
                <a:gd name="connsiteX132" fmla="*/ 1604991 w 12192000"/>
                <a:gd name="connsiteY132" fmla="*/ 711225 h 1608850"/>
                <a:gd name="connsiteX133" fmla="*/ 1610311 w 12192000"/>
                <a:gd name="connsiteY133" fmla="*/ 711225 h 1608850"/>
                <a:gd name="connsiteX134" fmla="*/ 1610311 w 12192000"/>
                <a:gd name="connsiteY134" fmla="*/ 605298 h 1608850"/>
                <a:gd name="connsiteX135" fmla="*/ 1611831 w 12192000"/>
                <a:gd name="connsiteY135" fmla="*/ 605298 h 1608850"/>
                <a:gd name="connsiteX136" fmla="*/ 1622471 w 12192000"/>
                <a:gd name="connsiteY136" fmla="*/ 605298 h 1608850"/>
                <a:gd name="connsiteX137" fmla="*/ 1622471 w 12192000"/>
                <a:gd name="connsiteY137" fmla="*/ 557739 h 1608850"/>
                <a:gd name="connsiteX138" fmla="*/ 1648817 w 12192000"/>
                <a:gd name="connsiteY138" fmla="*/ 557739 h 1608850"/>
                <a:gd name="connsiteX139" fmla="*/ 1648817 w 12192000"/>
                <a:gd name="connsiteY139" fmla="*/ 536121 h 1608850"/>
                <a:gd name="connsiteX140" fmla="*/ 1683271 w 12192000"/>
                <a:gd name="connsiteY140" fmla="*/ 536121 h 1608850"/>
                <a:gd name="connsiteX141" fmla="*/ 1683271 w 12192000"/>
                <a:gd name="connsiteY141" fmla="*/ 538553 h 1608850"/>
                <a:gd name="connsiteX142" fmla="*/ 1683271 w 12192000"/>
                <a:gd name="connsiteY142" fmla="*/ 555577 h 1608850"/>
                <a:gd name="connsiteX143" fmla="*/ 1685551 w 12192000"/>
                <a:gd name="connsiteY143" fmla="*/ 555577 h 1608850"/>
                <a:gd name="connsiteX144" fmla="*/ 1701511 w 12192000"/>
                <a:gd name="connsiteY144" fmla="*/ 555577 h 1608850"/>
                <a:gd name="connsiteX145" fmla="*/ 1701511 w 12192000"/>
                <a:gd name="connsiteY145" fmla="*/ 603136 h 1608850"/>
                <a:gd name="connsiteX146" fmla="*/ 1702525 w 12192000"/>
                <a:gd name="connsiteY146" fmla="*/ 603136 h 1608850"/>
                <a:gd name="connsiteX147" fmla="*/ 1709619 w 12192000"/>
                <a:gd name="connsiteY147" fmla="*/ 603136 h 1608850"/>
                <a:gd name="connsiteX148" fmla="*/ 1723805 w 12192000"/>
                <a:gd name="connsiteY148" fmla="*/ 607460 h 1608850"/>
                <a:gd name="connsiteX149" fmla="*/ 1723805 w 12192000"/>
                <a:gd name="connsiteY149" fmla="*/ 646372 h 1608850"/>
                <a:gd name="connsiteX150" fmla="*/ 1724819 w 12192000"/>
                <a:gd name="connsiteY150" fmla="*/ 646372 h 1608850"/>
                <a:gd name="connsiteX151" fmla="*/ 1731911 w 12192000"/>
                <a:gd name="connsiteY151" fmla="*/ 646372 h 1608850"/>
                <a:gd name="connsiteX152" fmla="*/ 1731911 w 12192000"/>
                <a:gd name="connsiteY152" fmla="*/ 647993 h 1608850"/>
                <a:gd name="connsiteX153" fmla="*/ 1731911 w 12192000"/>
                <a:gd name="connsiteY153" fmla="*/ 659342 h 1608850"/>
                <a:gd name="connsiteX154" fmla="*/ 1733939 w 12192000"/>
                <a:gd name="connsiteY154" fmla="*/ 659342 h 1608850"/>
                <a:gd name="connsiteX155" fmla="*/ 1748125 w 12192000"/>
                <a:gd name="connsiteY155" fmla="*/ 659342 h 1608850"/>
                <a:gd name="connsiteX156" fmla="*/ 1754205 w 12192000"/>
                <a:gd name="connsiteY156" fmla="*/ 665828 h 1608850"/>
                <a:gd name="connsiteX157" fmla="*/ 1754205 w 12192000"/>
                <a:gd name="connsiteY157" fmla="*/ 687446 h 1608850"/>
                <a:gd name="connsiteX158" fmla="*/ 1756485 w 12192000"/>
                <a:gd name="connsiteY158" fmla="*/ 687446 h 1608850"/>
                <a:gd name="connsiteX159" fmla="*/ 1772445 w 12192000"/>
                <a:gd name="connsiteY159" fmla="*/ 687446 h 1608850"/>
                <a:gd name="connsiteX160" fmla="*/ 1772445 w 12192000"/>
                <a:gd name="connsiteY160" fmla="*/ 688526 h 1608850"/>
                <a:gd name="connsiteX161" fmla="*/ 1772445 w 12192000"/>
                <a:gd name="connsiteY161" fmla="*/ 696093 h 1608850"/>
                <a:gd name="connsiteX162" fmla="*/ 1773713 w 12192000"/>
                <a:gd name="connsiteY162" fmla="*/ 696093 h 1608850"/>
                <a:gd name="connsiteX163" fmla="*/ 1782579 w 12192000"/>
                <a:gd name="connsiteY163" fmla="*/ 696093 h 1608850"/>
                <a:gd name="connsiteX164" fmla="*/ 1782579 w 12192000"/>
                <a:gd name="connsiteY164" fmla="*/ 698254 h 1608850"/>
                <a:gd name="connsiteX165" fmla="*/ 1782579 w 12192000"/>
                <a:gd name="connsiteY165" fmla="*/ 713387 h 1608850"/>
                <a:gd name="connsiteX166" fmla="*/ 1786633 w 12192000"/>
                <a:gd name="connsiteY166" fmla="*/ 711495 h 1608850"/>
                <a:gd name="connsiteX167" fmla="*/ 1786633 w 12192000"/>
                <a:gd name="connsiteY167" fmla="*/ 698254 h 1608850"/>
                <a:gd name="connsiteX168" fmla="*/ 1787645 w 12192000"/>
                <a:gd name="connsiteY168" fmla="*/ 698254 h 1608850"/>
                <a:gd name="connsiteX169" fmla="*/ 1794739 w 12192000"/>
                <a:gd name="connsiteY169" fmla="*/ 698254 h 1608850"/>
                <a:gd name="connsiteX170" fmla="*/ 1794739 w 12192000"/>
                <a:gd name="connsiteY170" fmla="*/ 699876 h 1608850"/>
                <a:gd name="connsiteX171" fmla="*/ 1794739 w 12192000"/>
                <a:gd name="connsiteY171" fmla="*/ 711225 h 1608850"/>
                <a:gd name="connsiteX172" fmla="*/ 1795499 w 12192000"/>
                <a:gd name="connsiteY172" fmla="*/ 711225 h 1608850"/>
                <a:gd name="connsiteX173" fmla="*/ 1800819 w 12192000"/>
                <a:gd name="connsiteY173" fmla="*/ 711225 h 1608850"/>
                <a:gd name="connsiteX174" fmla="*/ 1849459 w 12192000"/>
                <a:gd name="connsiteY174" fmla="*/ 706902 h 1608850"/>
                <a:gd name="connsiteX175" fmla="*/ 1849459 w 12192000"/>
                <a:gd name="connsiteY175" fmla="*/ 708253 h 1608850"/>
                <a:gd name="connsiteX176" fmla="*/ 1849459 w 12192000"/>
                <a:gd name="connsiteY176" fmla="*/ 717710 h 1608850"/>
                <a:gd name="connsiteX177" fmla="*/ 1850219 w 12192000"/>
                <a:gd name="connsiteY177" fmla="*/ 717710 h 1608850"/>
                <a:gd name="connsiteX178" fmla="*/ 1855541 w 12192000"/>
                <a:gd name="connsiteY178" fmla="*/ 717710 h 1608850"/>
                <a:gd name="connsiteX179" fmla="*/ 1855541 w 12192000"/>
                <a:gd name="connsiteY179" fmla="*/ 719872 h 1608850"/>
                <a:gd name="connsiteX180" fmla="*/ 1855541 w 12192000"/>
                <a:gd name="connsiteY180" fmla="*/ 735005 h 1608850"/>
                <a:gd name="connsiteX181" fmla="*/ 1857567 w 12192000"/>
                <a:gd name="connsiteY181" fmla="*/ 733654 h 1608850"/>
                <a:gd name="connsiteX182" fmla="*/ 1871753 w 12192000"/>
                <a:gd name="connsiteY182" fmla="*/ 724196 h 1608850"/>
                <a:gd name="connsiteX183" fmla="*/ 1877833 w 12192000"/>
                <a:gd name="connsiteY183" fmla="*/ 683122 h 1608850"/>
                <a:gd name="connsiteX184" fmla="*/ 1878593 w 12192000"/>
                <a:gd name="connsiteY184" fmla="*/ 682852 h 1608850"/>
                <a:gd name="connsiteX185" fmla="*/ 1883913 w 12192000"/>
                <a:gd name="connsiteY185" fmla="*/ 680960 h 1608850"/>
                <a:gd name="connsiteX186" fmla="*/ 1885941 w 12192000"/>
                <a:gd name="connsiteY186" fmla="*/ 611783 h 1608850"/>
                <a:gd name="connsiteX187" fmla="*/ 1887967 w 12192000"/>
                <a:gd name="connsiteY187" fmla="*/ 680960 h 1608850"/>
                <a:gd name="connsiteX188" fmla="*/ 1888727 w 12192000"/>
                <a:gd name="connsiteY188" fmla="*/ 681230 h 1608850"/>
                <a:gd name="connsiteX189" fmla="*/ 1894047 w 12192000"/>
                <a:gd name="connsiteY189" fmla="*/ 683122 h 1608850"/>
                <a:gd name="connsiteX190" fmla="*/ 1894047 w 12192000"/>
                <a:gd name="connsiteY190" fmla="*/ 596651 h 1608850"/>
                <a:gd name="connsiteX191" fmla="*/ 1898101 w 12192000"/>
                <a:gd name="connsiteY191" fmla="*/ 564224 h 1608850"/>
                <a:gd name="connsiteX192" fmla="*/ 1936607 w 12192000"/>
                <a:gd name="connsiteY192" fmla="*/ 564224 h 1608850"/>
                <a:gd name="connsiteX193" fmla="*/ 1936607 w 12192000"/>
                <a:gd name="connsiteY193" fmla="*/ 596651 h 1608850"/>
                <a:gd name="connsiteX194" fmla="*/ 1937367 w 12192000"/>
                <a:gd name="connsiteY194" fmla="*/ 596651 h 1608850"/>
                <a:gd name="connsiteX195" fmla="*/ 1942687 w 12192000"/>
                <a:gd name="connsiteY195" fmla="*/ 596651 h 1608850"/>
                <a:gd name="connsiteX196" fmla="*/ 1942687 w 12192000"/>
                <a:gd name="connsiteY196" fmla="*/ 514503 h 1608850"/>
                <a:gd name="connsiteX197" fmla="*/ 1944461 w 12192000"/>
                <a:gd name="connsiteY197" fmla="*/ 514503 h 1608850"/>
                <a:gd name="connsiteX198" fmla="*/ 1956875 w 12192000"/>
                <a:gd name="connsiteY198" fmla="*/ 514503 h 1608850"/>
                <a:gd name="connsiteX199" fmla="*/ 1956875 w 12192000"/>
                <a:gd name="connsiteY199" fmla="*/ 512612 h 1608850"/>
                <a:gd name="connsiteX200" fmla="*/ 1956875 w 12192000"/>
                <a:gd name="connsiteY200" fmla="*/ 499371 h 1608850"/>
                <a:gd name="connsiteX201" fmla="*/ 1979169 w 12192000"/>
                <a:gd name="connsiteY201" fmla="*/ 499371 h 1608850"/>
                <a:gd name="connsiteX202" fmla="*/ 1979169 w 12192000"/>
                <a:gd name="connsiteY202" fmla="*/ 498290 h 1608850"/>
                <a:gd name="connsiteX203" fmla="*/ 1979169 w 12192000"/>
                <a:gd name="connsiteY203" fmla="*/ 490724 h 1608850"/>
                <a:gd name="connsiteX204" fmla="*/ 1980941 w 12192000"/>
                <a:gd name="connsiteY204" fmla="*/ 490724 h 1608850"/>
                <a:gd name="connsiteX205" fmla="*/ 1993355 w 12192000"/>
                <a:gd name="connsiteY205" fmla="*/ 490724 h 1608850"/>
                <a:gd name="connsiteX206" fmla="*/ 1993355 w 12192000"/>
                <a:gd name="connsiteY206" fmla="*/ 491805 h 1608850"/>
                <a:gd name="connsiteX207" fmla="*/ 1993355 w 12192000"/>
                <a:gd name="connsiteY207" fmla="*/ 499371 h 1608850"/>
                <a:gd name="connsiteX208" fmla="*/ 1994115 w 12192000"/>
                <a:gd name="connsiteY208" fmla="*/ 499371 h 1608850"/>
                <a:gd name="connsiteX209" fmla="*/ 1999435 w 12192000"/>
                <a:gd name="connsiteY209" fmla="*/ 499371 h 1608850"/>
                <a:gd name="connsiteX210" fmla="*/ 2009569 w 12192000"/>
                <a:gd name="connsiteY210" fmla="*/ 495047 h 1608850"/>
                <a:gd name="connsiteX211" fmla="*/ 2013621 w 12192000"/>
                <a:gd name="connsiteY211" fmla="*/ 498290 h 1608850"/>
                <a:gd name="connsiteX212" fmla="*/ 2013621 w 12192000"/>
                <a:gd name="connsiteY212" fmla="*/ 490724 h 1608850"/>
                <a:gd name="connsiteX213" fmla="*/ 2015901 w 12192000"/>
                <a:gd name="connsiteY213" fmla="*/ 490724 h 1608850"/>
                <a:gd name="connsiteX214" fmla="*/ 2031863 w 12192000"/>
                <a:gd name="connsiteY214" fmla="*/ 490724 h 1608850"/>
                <a:gd name="connsiteX215" fmla="*/ 2031863 w 12192000"/>
                <a:gd name="connsiteY215" fmla="*/ 491805 h 1608850"/>
                <a:gd name="connsiteX216" fmla="*/ 2031863 w 12192000"/>
                <a:gd name="connsiteY216" fmla="*/ 499371 h 1608850"/>
                <a:gd name="connsiteX217" fmla="*/ 2062263 w 12192000"/>
                <a:gd name="connsiteY217" fmla="*/ 499371 h 1608850"/>
                <a:gd name="connsiteX218" fmla="*/ 2062263 w 12192000"/>
                <a:gd name="connsiteY218" fmla="*/ 500992 h 1608850"/>
                <a:gd name="connsiteX219" fmla="*/ 2062263 w 12192000"/>
                <a:gd name="connsiteY219" fmla="*/ 512342 h 1608850"/>
                <a:gd name="connsiteX220" fmla="*/ 2088609 w 12192000"/>
                <a:gd name="connsiteY220" fmla="*/ 512342 h 1608850"/>
                <a:gd name="connsiteX221" fmla="*/ 2088609 w 12192000"/>
                <a:gd name="connsiteY221" fmla="*/ 542606 h 1608850"/>
                <a:gd name="connsiteX222" fmla="*/ 2089369 w 12192000"/>
                <a:gd name="connsiteY222" fmla="*/ 542606 h 1608850"/>
                <a:gd name="connsiteX223" fmla="*/ 2094689 w 12192000"/>
                <a:gd name="connsiteY223" fmla="*/ 542606 h 1608850"/>
                <a:gd name="connsiteX224" fmla="*/ 2094689 w 12192000"/>
                <a:gd name="connsiteY224" fmla="*/ 543687 h 1608850"/>
                <a:gd name="connsiteX225" fmla="*/ 2094689 w 12192000"/>
                <a:gd name="connsiteY225" fmla="*/ 551254 h 1608850"/>
                <a:gd name="connsiteX226" fmla="*/ 2098743 w 12192000"/>
                <a:gd name="connsiteY226" fmla="*/ 581518 h 1608850"/>
                <a:gd name="connsiteX227" fmla="*/ 2099503 w 12192000"/>
                <a:gd name="connsiteY227" fmla="*/ 581518 h 1608850"/>
                <a:gd name="connsiteX228" fmla="*/ 2104823 w 12192000"/>
                <a:gd name="connsiteY228" fmla="*/ 581518 h 1608850"/>
                <a:gd name="connsiteX229" fmla="*/ 2104823 w 12192000"/>
                <a:gd name="connsiteY229" fmla="*/ 582329 h 1608850"/>
                <a:gd name="connsiteX230" fmla="*/ 2104823 w 12192000"/>
                <a:gd name="connsiteY230" fmla="*/ 588004 h 1608850"/>
                <a:gd name="connsiteX231" fmla="*/ 2105837 w 12192000"/>
                <a:gd name="connsiteY231" fmla="*/ 588004 h 1608850"/>
                <a:gd name="connsiteX232" fmla="*/ 2112929 w 12192000"/>
                <a:gd name="connsiteY232" fmla="*/ 588004 h 1608850"/>
                <a:gd name="connsiteX233" fmla="*/ 2112929 w 12192000"/>
                <a:gd name="connsiteY233" fmla="*/ 618269 h 1608850"/>
                <a:gd name="connsiteX234" fmla="*/ 2114957 w 12192000"/>
                <a:gd name="connsiteY234" fmla="*/ 618269 h 1608850"/>
                <a:gd name="connsiteX235" fmla="*/ 2129143 w 12192000"/>
                <a:gd name="connsiteY235" fmla="*/ 618269 h 1608850"/>
                <a:gd name="connsiteX236" fmla="*/ 2129143 w 12192000"/>
                <a:gd name="connsiteY236" fmla="*/ 642048 h 1608850"/>
                <a:gd name="connsiteX237" fmla="*/ 2131171 w 12192000"/>
                <a:gd name="connsiteY237" fmla="*/ 643669 h 1608850"/>
                <a:gd name="connsiteX238" fmla="*/ 2131171 w 12192000"/>
                <a:gd name="connsiteY238" fmla="*/ 655019 h 1608850"/>
                <a:gd name="connsiteX239" fmla="*/ 2131931 w 12192000"/>
                <a:gd name="connsiteY239" fmla="*/ 655019 h 1608850"/>
                <a:gd name="connsiteX240" fmla="*/ 2137251 w 12192000"/>
                <a:gd name="connsiteY240" fmla="*/ 655019 h 1608850"/>
                <a:gd name="connsiteX241" fmla="*/ 2137251 w 12192000"/>
                <a:gd name="connsiteY241" fmla="*/ 678798 h 1608850"/>
                <a:gd name="connsiteX242" fmla="*/ 2138517 w 12192000"/>
                <a:gd name="connsiteY242" fmla="*/ 678798 h 1608850"/>
                <a:gd name="connsiteX243" fmla="*/ 2147383 w 12192000"/>
                <a:gd name="connsiteY243" fmla="*/ 678798 h 1608850"/>
                <a:gd name="connsiteX244" fmla="*/ 2149411 w 12192000"/>
                <a:gd name="connsiteY244" fmla="*/ 682852 h 1608850"/>
                <a:gd name="connsiteX245" fmla="*/ 2149411 w 12192000"/>
                <a:gd name="connsiteY245" fmla="*/ 696093 h 1608850"/>
                <a:gd name="connsiteX246" fmla="*/ 2150931 w 12192000"/>
                <a:gd name="connsiteY246" fmla="*/ 694201 h 1608850"/>
                <a:gd name="connsiteX247" fmla="*/ 2161571 w 12192000"/>
                <a:gd name="connsiteY247" fmla="*/ 680960 h 1608850"/>
                <a:gd name="connsiteX248" fmla="*/ 2189945 w 12192000"/>
                <a:gd name="connsiteY248" fmla="*/ 680960 h 1608850"/>
                <a:gd name="connsiteX249" fmla="*/ 2189945 w 12192000"/>
                <a:gd name="connsiteY249" fmla="*/ 767431 h 1608850"/>
                <a:gd name="connsiteX250" fmla="*/ 2190705 w 12192000"/>
                <a:gd name="connsiteY250" fmla="*/ 767431 h 1608850"/>
                <a:gd name="connsiteX251" fmla="*/ 2196025 w 12192000"/>
                <a:gd name="connsiteY251" fmla="*/ 767431 h 1608850"/>
                <a:gd name="connsiteX252" fmla="*/ 2196785 w 12192000"/>
                <a:gd name="connsiteY252" fmla="*/ 766080 h 1608850"/>
                <a:gd name="connsiteX253" fmla="*/ 2202105 w 12192000"/>
                <a:gd name="connsiteY253" fmla="*/ 756622 h 1608850"/>
                <a:gd name="connsiteX254" fmla="*/ 2202105 w 12192000"/>
                <a:gd name="connsiteY254" fmla="*/ 758514 h 1608850"/>
                <a:gd name="connsiteX255" fmla="*/ 2202105 w 12192000"/>
                <a:gd name="connsiteY255" fmla="*/ 771755 h 1608850"/>
                <a:gd name="connsiteX256" fmla="*/ 2206157 w 12192000"/>
                <a:gd name="connsiteY256" fmla="*/ 726358 h 1608850"/>
                <a:gd name="connsiteX257" fmla="*/ 2206917 w 12192000"/>
                <a:gd name="connsiteY257" fmla="*/ 726358 h 1608850"/>
                <a:gd name="connsiteX258" fmla="*/ 2212237 w 12192000"/>
                <a:gd name="connsiteY258" fmla="*/ 726358 h 1608850"/>
                <a:gd name="connsiteX259" fmla="*/ 2212237 w 12192000"/>
                <a:gd name="connsiteY259" fmla="*/ 661504 h 1608850"/>
                <a:gd name="connsiteX260" fmla="*/ 2213251 w 12192000"/>
                <a:gd name="connsiteY260" fmla="*/ 661504 h 1608850"/>
                <a:gd name="connsiteX261" fmla="*/ 2220345 w 12192000"/>
                <a:gd name="connsiteY261" fmla="*/ 661504 h 1608850"/>
                <a:gd name="connsiteX262" fmla="*/ 2232505 w 12192000"/>
                <a:gd name="connsiteY262" fmla="*/ 618269 h 1608850"/>
                <a:gd name="connsiteX263" fmla="*/ 2233771 w 12192000"/>
                <a:gd name="connsiteY263" fmla="*/ 618269 h 1608850"/>
                <a:gd name="connsiteX264" fmla="*/ 2242639 w 12192000"/>
                <a:gd name="connsiteY264" fmla="*/ 618269 h 1608850"/>
                <a:gd name="connsiteX265" fmla="*/ 2252771 w 12192000"/>
                <a:gd name="connsiteY265" fmla="*/ 661504 h 1608850"/>
                <a:gd name="connsiteX266" fmla="*/ 2253785 w 12192000"/>
                <a:gd name="connsiteY266" fmla="*/ 661504 h 1608850"/>
                <a:gd name="connsiteX267" fmla="*/ 2260879 w 12192000"/>
                <a:gd name="connsiteY267" fmla="*/ 661504 h 1608850"/>
                <a:gd name="connsiteX268" fmla="*/ 2260879 w 12192000"/>
                <a:gd name="connsiteY268" fmla="*/ 700416 h 1608850"/>
                <a:gd name="connsiteX269" fmla="*/ 2262651 w 12192000"/>
                <a:gd name="connsiteY269" fmla="*/ 700416 h 1608850"/>
                <a:gd name="connsiteX270" fmla="*/ 2275065 w 12192000"/>
                <a:gd name="connsiteY270" fmla="*/ 700416 h 1608850"/>
                <a:gd name="connsiteX271" fmla="*/ 2275065 w 12192000"/>
                <a:gd name="connsiteY271" fmla="*/ 702578 h 1608850"/>
                <a:gd name="connsiteX272" fmla="*/ 2275065 w 12192000"/>
                <a:gd name="connsiteY272" fmla="*/ 717710 h 1608850"/>
                <a:gd name="connsiteX273" fmla="*/ 2279119 w 12192000"/>
                <a:gd name="connsiteY273" fmla="*/ 715549 h 1608850"/>
                <a:gd name="connsiteX274" fmla="*/ 2279119 w 12192000"/>
                <a:gd name="connsiteY274" fmla="*/ 700416 h 1608850"/>
                <a:gd name="connsiteX275" fmla="*/ 2280639 w 12192000"/>
                <a:gd name="connsiteY275" fmla="*/ 700416 h 1608850"/>
                <a:gd name="connsiteX276" fmla="*/ 2291279 w 12192000"/>
                <a:gd name="connsiteY276" fmla="*/ 700416 h 1608850"/>
                <a:gd name="connsiteX277" fmla="*/ 2291279 w 12192000"/>
                <a:gd name="connsiteY277" fmla="*/ 702037 h 1608850"/>
                <a:gd name="connsiteX278" fmla="*/ 2291279 w 12192000"/>
                <a:gd name="connsiteY278" fmla="*/ 713387 h 1608850"/>
                <a:gd name="connsiteX279" fmla="*/ 2321680 w 12192000"/>
                <a:gd name="connsiteY279" fmla="*/ 713387 h 1608850"/>
                <a:gd name="connsiteX280" fmla="*/ 2321680 w 12192000"/>
                <a:gd name="connsiteY280" fmla="*/ 676637 h 1608850"/>
                <a:gd name="connsiteX281" fmla="*/ 2322945 w 12192000"/>
                <a:gd name="connsiteY281" fmla="*/ 676637 h 1608850"/>
                <a:gd name="connsiteX282" fmla="*/ 2331813 w 12192000"/>
                <a:gd name="connsiteY282" fmla="*/ 676637 h 1608850"/>
                <a:gd name="connsiteX283" fmla="*/ 2331813 w 12192000"/>
                <a:gd name="connsiteY283" fmla="*/ 698254 h 1608850"/>
                <a:gd name="connsiteX284" fmla="*/ 2333840 w 12192000"/>
                <a:gd name="connsiteY284" fmla="*/ 665828 h 1608850"/>
                <a:gd name="connsiteX285" fmla="*/ 2356133 w 12192000"/>
                <a:gd name="connsiteY285" fmla="*/ 665828 h 1608850"/>
                <a:gd name="connsiteX286" fmla="*/ 2356133 w 12192000"/>
                <a:gd name="connsiteY286" fmla="*/ 664206 h 1608850"/>
                <a:gd name="connsiteX287" fmla="*/ 2356133 w 12192000"/>
                <a:gd name="connsiteY287" fmla="*/ 652857 h 1608850"/>
                <a:gd name="connsiteX288" fmla="*/ 2356893 w 12192000"/>
                <a:gd name="connsiteY288" fmla="*/ 652857 h 1608850"/>
                <a:gd name="connsiteX289" fmla="*/ 2362213 w 12192000"/>
                <a:gd name="connsiteY289" fmla="*/ 652857 h 1608850"/>
                <a:gd name="connsiteX290" fmla="*/ 2362213 w 12192000"/>
                <a:gd name="connsiteY290" fmla="*/ 650966 h 1608850"/>
                <a:gd name="connsiteX291" fmla="*/ 2362213 w 12192000"/>
                <a:gd name="connsiteY291" fmla="*/ 637725 h 1608850"/>
                <a:gd name="connsiteX292" fmla="*/ 2366267 w 12192000"/>
                <a:gd name="connsiteY292" fmla="*/ 644210 h 1608850"/>
                <a:gd name="connsiteX293" fmla="*/ 2368547 w 12192000"/>
                <a:gd name="connsiteY293" fmla="*/ 644210 h 1608850"/>
                <a:gd name="connsiteX294" fmla="*/ 2384507 w 12192000"/>
                <a:gd name="connsiteY294" fmla="*/ 644210 h 1608850"/>
                <a:gd name="connsiteX295" fmla="*/ 2384507 w 12192000"/>
                <a:gd name="connsiteY295" fmla="*/ 643399 h 1608850"/>
                <a:gd name="connsiteX296" fmla="*/ 2384507 w 12192000"/>
                <a:gd name="connsiteY296" fmla="*/ 637725 h 1608850"/>
                <a:gd name="connsiteX297" fmla="*/ 2385267 w 12192000"/>
                <a:gd name="connsiteY297" fmla="*/ 637725 h 1608850"/>
                <a:gd name="connsiteX298" fmla="*/ 2390587 w 12192000"/>
                <a:gd name="connsiteY298" fmla="*/ 637725 h 1608850"/>
                <a:gd name="connsiteX299" fmla="*/ 2390587 w 12192000"/>
                <a:gd name="connsiteY299" fmla="*/ 639076 h 1608850"/>
                <a:gd name="connsiteX300" fmla="*/ 2390587 w 12192000"/>
                <a:gd name="connsiteY300" fmla="*/ 648534 h 1608850"/>
                <a:gd name="connsiteX301" fmla="*/ 2429093 w 12192000"/>
                <a:gd name="connsiteY301" fmla="*/ 648534 h 1608850"/>
                <a:gd name="connsiteX302" fmla="*/ 2429093 w 12192000"/>
                <a:gd name="connsiteY302" fmla="*/ 786887 h 1608850"/>
                <a:gd name="connsiteX303" fmla="*/ 2430613 w 12192000"/>
                <a:gd name="connsiteY303" fmla="*/ 786887 h 1608850"/>
                <a:gd name="connsiteX304" fmla="*/ 2441254 w 12192000"/>
                <a:gd name="connsiteY304" fmla="*/ 786887 h 1608850"/>
                <a:gd name="connsiteX305" fmla="*/ 2441254 w 12192000"/>
                <a:gd name="connsiteY305" fmla="*/ 773917 h 1608850"/>
                <a:gd name="connsiteX306" fmla="*/ 2445307 w 12192000"/>
                <a:gd name="connsiteY306" fmla="*/ 773917 h 1608850"/>
                <a:gd name="connsiteX307" fmla="*/ 2445307 w 12192000"/>
                <a:gd name="connsiteY307" fmla="*/ 786887 h 1608850"/>
                <a:gd name="connsiteX308" fmla="*/ 2475707 w 12192000"/>
                <a:gd name="connsiteY308" fmla="*/ 786887 h 1608850"/>
                <a:gd name="connsiteX309" fmla="*/ 2475707 w 12192000"/>
                <a:gd name="connsiteY309" fmla="*/ 756622 h 1608850"/>
                <a:gd name="connsiteX310" fmla="*/ 2487867 w 12192000"/>
                <a:gd name="connsiteY310" fmla="*/ 756622 h 1608850"/>
                <a:gd name="connsiteX311" fmla="*/ 2500027 w 12192000"/>
                <a:gd name="connsiteY311" fmla="*/ 754461 h 1608850"/>
                <a:gd name="connsiteX312" fmla="*/ 2504082 w 12192000"/>
                <a:gd name="connsiteY312" fmla="*/ 756622 h 1608850"/>
                <a:gd name="connsiteX313" fmla="*/ 2514215 w 12192000"/>
                <a:gd name="connsiteY313" fmla="*/ 756622 h 1608850"/>
                <a:gd name="connsiteX314" fmla="*/ 2514215 w 12192000"/>
                <a:gd name="connsiteY314" fmla="*/ 786887 h 1608850"/>
                <a:gd name="connsiteX315" fmla="*/ 2522321 w 12192000"/>
                <a:gd name="connsiteY315" fmla="*/ 786887 h 1608850"/>
                <a:gd name="connsiteX316" fmla="*/ 2522321 w 12192000"/>
                <a:gd name="connsiteY316" fmla="*/ 804182 h 1608850"/>
                <a:gd name="connsiteX317" fmla="*/ 2531658 w 12192000"/>
                <a:gd name="connsiteY317" fmla="*/ 805087 h 1608850"/>
                <a:gd name="connsiteX318" fmla="*/ 2544615 w 12192000"/>
                <a:gd name="connsiteY318" fmla="*/ 805087 h 1608850"/>
                <a:gd name="connsiteX319" fmla="*/ 2544615 w 12192000"/>
                <a:gd name="connsiteY319" fmla="*/ 789049 h 1608850"/>
                <a:gd name="connsiteX320" fmla="*/ 2612571 w 12192000"/>
                <a:gd name="connsiteY320" fmla="*/ 789049 h 1608850"/>
                <a:gd name="connsiteX321" fmla="*/ 2612571 w 12192000"/>
                <a:gd name="connsiteY321" fmla="*/ 703796 h 1608850"/>
                <a:gd name="connsiteX322" fmla="*/ 2684579 w 12192000"/>
                <a:gd name="connsiteY322" fmla="*/ 703796 h 1608850"/>
                <a:gd name="connsiteX323" fmla="*/ 2684579 w 12192000"/>
                <a:gd name="connsiteY323" fmla="*/ 782564 h 1608850"/>
                <a:gd name="connsiteX324" fmla="*/ 2686483 w 12192000"/>
                <a:gd name="connsiteY324" fmla="*/ 782564 h 1608850"/>
                <a:gd name="connsiteX325" fmla="*/ 2687725 w 12192000"/>
                <a:gd name="connsiteY325" fmla="*/ 805087 h 1608850"/>
                <a:gd name="connsiteX326" fmla="*/ 2697401 w 12192000"/>
                <a:gd name="connsiteY326" fmla="*/ 805087 h 1608850"/>
                <a:gd name="connsiteX327" fmla="*/ 2698643 w 12192000"/>
                <a:gd name="connsiteY327" fmla="*/ 782564 h 1608850"/>
                <a:gd name="connsiteX328" fmla="*/ 2704723 w 12192000"/>
                <a:gd name="connsiteY328" fmla="*/ 782564 h 1608850"/>
                <a:gd name="connsiteX329" fmla="*/ 2705965 w 12192000"/>
                <a:gd name="connsiteY329" fmla="*/ 805087 h 1608850"/>
                <a:gd name="connsiteX330" fmla="*/ 2756588 w 12192000"/>
                <a:gd name="connsiteY330" fmla="*/ 805087 h 1608850"/>
                <a:gd name="connsiteX331" fmla="*/ 2756588 w 12192000"/>
                <a:gd name="connsiteY331" fmla="*/ 642059 h 1608850"/>
                <a:gd name="connsiteX332" fmla="*/ 2953915 w 12192000"/>
                <a:gd name="connsiteY332" fmla="*/ 642059 h 1608850"/>
                <a:gd name="connsiteX333" fmla="*/ 2953915 w 12192000"/>
                <a:gd name="connsiteY333" fmla="*/ 805087 h 1608850"/>
                <a:gd name="connsiteX334" fmla="*/ 2972611 w 12192000"/>
                <a:gd name="connsiteY334" fmla="*/ 805087 h 1608850"/>
                <a:gd name="connsiteX335" fmla="*/ 2972611 w 12192000"/>
                <a:gd name="connsiteY335" fmla="*/ 722394 h 1608850"/>
                <a:gd name="connsiteX336" fmla="*/ 3067731 w 12192000"/>
                <a:gd name="connsiteY336" fmla="*/ 722394 h 1608850"/>
                <a:gd name="connsiteX337" fmla="*/ 3079662 w 12192000"/>
                <a:gd name="connsiteY337" fmla="*/ 404253 h 1608850"/>
                <a:gd name="connsiteX338" fmla="*/ 3067502 w 12192000"/>
                <a:gd name="connsiteY338" fmla="*/ 382635 h 1608850"/>
                <a:gd name="connsiteX339" fmla="*/ 3061422 w 12192000"/>
                <a:gd name="connsiteY339" fmla="*/ 378311 h 1608850"/>
                <a:gd name="connsiteX340" fmla="*/ 3069529 w 12192000"/>
                <a:gd name="connsiteY340" fmla="*/ 354532 h 1608850"/>
                <a:gd name="connsiteX341" fmla="*/ 3069529 w 12192000"/>
                <a:gd name="connsiteY341" fmla="*/ 337238 h 1608850"/>
                <a:gd name="connsiteX342" fmla="*/ 3083715 w 12192000"/>
                <a:gd name="connsiteY342" fmla="*/ 337238 h 1608850"/>
                <a:gd name="connsiteX343" fmla="*/ 3083715 w 12192000"/>
                <a:gd name="connsiteY343" fmla="*/ 315620 h 1608850"/>
                <a:gd name="connsiteX344" fmla="*/ 3085742 w 12192000"/>
                <a:gd name="connsiteY344" fmla="*/ 311296 h 1608850"/>
                <a:gd name="connsiteX345" fmla="*/ 3085742 w 12192000"/>
                <a:gd name="connsiteY345" fmla="*/ 233472 h 1608850"/>
                <a:gd name="connsiteX346" fmla="*/ 3083715 w 12192000"/>
                <a:gd name="connsiteY346" fmla="*/ 226987 h 1608850"/>
                <a:gd name="connsiteX347" fmla="*/ 3089795 w 12192000"/>
                <a:gd name="connsiteY347" fmla="*/ 220501 h 1608850"/>
                <a:gd name="connsiteX348" fmla="*/ 3089795 w 12192000"/>
                <a:gd name="connsiteY348" fmla="*/ 162133 h 1608850"/>
                <a:gd name="connsiteX349" fmla="*/ 3091822 w 12192000"/>
                <a:gd name="connsiteY349" fmla="*/ 157810 h 1608850"/>
                <a:gd name="connsiteX350" fmla="*/ 3091822 w 12192000"/>
                <a:gd name="connsiteY350" fmla="*/ 101604 h 1608850"/>
                <a:gd name="connsiteX351" fmla="*/ 3093849 w 12192000"/>
                <a:gd name="connsiteY351" fmla="*/ 82148 h 1608850"/>
                <a:gd name="connsiteX352" fmla="*/ 3097902 w 12192000"/>
                <a:gd name="connsiteY352" fmla="*/ 99442 h 1608850"/>
                <a:gd name="connsiteX353" fmla="*/ 3099929 w 12192000"/>
                <a:gd name="connsiteY353" fmla="*/ 157810 h 1608850"/>
                <a:gd name="connsiteX354" fmla="*/ 3101955 w 12192000"/>
                <a:gd name="connsiteY354" fmla="*/ 220501 h 1608850"/>
                <a:gd name="connsiteX355" fmla="*/ 3108035 w 12192000"/>
                <a:gd name="connsiteY355" fmla="*/ 226987 h 1608850"/>
                <a:gd name="connsiteX356" fmla="*/ 3106009 w 12192000"/>
                <a:gd name="connsiteY356" fmla="*/ 233472 h 1608850"/>
                <a:gd name="connsiteX357" fmla="*/ 3106009 w 12192000"/>
                <a:gd name="connsiteY357" fmla="*/ 311296 h 1608850"/>
                <a:gd name="connsiteX358" fmla="*/ 3108035 w 12192000"/>
                <a:gd name="connsiteY358" fmla="*/ 315620 h 1608850"/>
                <a:gd name="connsiteX359" fmla="*/ 3108035 w 12192000"/>
                <a:gd name="connsiteY359" fmla="*/ 337238 h 1608850"/>
                <a:gd name="connsiteX360" fmla="*/ 3122222 w 12192000"/>
                <a:gd name="connsiteY360" fmla="*/ 337238 h 1608850"/>
                <a:gd name="connsiteX361" fmla="*/ 3122222 w 12192000"/>
                <a:gd name="connsiteY361" fmla="*/ 354532 h 1608850"/>
                <a:gd name="connsiteX362" fmla="*/ 3130330 w 12192000"/>
                <a:gd name="connsiteY362" fmla="*/ 378311 h 1608850"/>
                <a:gd name="connsiteX363" fmla="*/ 3124250 w 12192000"/>
                <a:gd name="connsiteY363" fmla="*/ 382635 h 1608850"/>
                <a:gd name="connsiteX364" fmla="*/ 3112089 w 12192000"/>
                <a:gd name="connsiteY364" fmla="*/ 404253 h 1608850"/>
                <a:gd name="connsiteX365" fmla="*/ 3120195 w 12192000"/>
                <a:gd name="connsiteY365" fmla="*/ 657181 h 1608850"/>
                <a:gd name="connsiteX366" fmla="*/ 3185050 w 12192000"/>
                <a:gd name="connsiteY366" fmla="*/ 657181 h 1608850"/>
                <a:gd name="connsiteX367" fmla="*/ 3185050 w 12192000"/>
                <a:gd name="connsiteY367" fmla="*/ 732843 h 1608850"/>
                <a:gd name="connsiteX368" fmla="*/ 3193157 w 12192000"/>
                <a:gd name="connsiteY368" fmla="*/ 732843 h 1608850"/>
                <a:gd name="connsiteX369" fmla="*/ 3195183 w 12192000"/>
                <a:gd name="connsiteY369" fmla="*/ 726358 h 1608850"/>
                <a:gd name="connsiteX370" fmla="*/ 3201263 w 12192000"/>
                <a:gd name="connsiteY370" fmla="*/ 726358 h 1608850"/>
                <a:gd name="connsiteX371" fmla="*/ 3203291 w 12192000"/>
                <a:gd name="connsiteY371" fmla="*/ 735005 h 1608850"/>
                <a:gd name="connsiteX372" fmla="*/ 3215451 w 12192000"/>
                <a:gd name="connsiteY372" fmla="*/ 735005 h 1608850"/>
                <a:gd name="connsiteX373" fmla="*/ 3215451 w 12192000"/>
                <a:gd name="connsiteY373" fmla="*/ 728519 h 1608850"/>
                <a:gd name="connsiteX374" fmla="*/ 3237744 w 12192000"/>
                <a:gd name="connsiteY374" fmla="*/ 728519 h 1608850"/>
                <a:gd name="connsiteX375" fmla="*/ 3237744 w 12192000"/>
                <a:gd name="connsiteY375" fmla="*/ 735005 h 1608850"/>
                <a:gd name="connsiteX376" fmla="*/ 3258011 w 12192000"/>
                <a:gd name="connsiteY376" fmla="*/ 735005 h 1608850"/>
                <a:gd name="connsiteX377" fmla="*/ 3258011 w 12192000"/>
                <a:gd name="connsiteY377" fmla="*/ 780402 h 1608850"/>
                <a:gd name="connsiteX378" fmla="*/ 3272198 w 12192000"/>
                <a:gd name="connsiteY378" fmla="*/ 780402 h 1608850"/>
                <a:gd name="connsiteX379" fmla="*/ 3272198 w 12192000"/>
                <a:gd name="connsiteY379" fmla="*/ 767431 h 1608850"/>
                <a:gd name="connsiteX380" fmla="*/ 3288412 w 12192000"/>
                <a:gd name="connsiteY380" fmla="*/ 767431 h 1608850"/>
                <a:gd name="connsiteX381" fmla="*/ 3288412 w 12192000"/>
                <a:gd name="connsiteY381" fmla="*/ 588004 h 1608850"/>
                <a:gd name="connsiteX382" fmla="*/ 3294492 w 12192000"/>
                <a:gd name="connsiteY382" fmla="*/ 581518 h 1608850"/>
                <a:gd name="connsiteX383" fmla="*/ 3367453 w 12192000"/>
                <a:gd name="connsiteY383" fmla="*/ 581518 h 1608850"/>
                <a:gd name="connsiteX384" fmla="*/ 3367453 w 12192000"/>
                <a:gd name="connsiteY384" fmla="*/ 590166 h 1608850"/>
                <a:gd name="connsiteX385" fmla="*/ 3377586 w 12192000"/>
                <a:gd name="connsiteY385" fmla="*/ 590166 h 1608850"/>
                <a:gd name="connsiteX386" fmla="*/ 3377586 w 12192000"/>
                <a:gd name="connsiteY386" fmla="*/ 704740 h 1608850"/>
                <a:gd name="connsiteX387" fmla="*/ 3399879 w 12192000"/>
                <a:gd name="connsiteY387" fmla="*/ 704740 h 1608850"/>
                <a:gd name="connsiteX388" fmla="*/ 3399879 w 12192000"/>
                <a:gd name="connsiteY388" fmla="*/ 637725 h 1608850"/>
                <a:gd name="connsiteX389" fmla="*/ 3426227 w 12192000"/>
                <a:gd name="connsiteY389" fmla="*/ 637725 h 1608850"/>
                <a:gd name="connsiteX390" fmla="*/ 3430279 w 12192000"/>
                <a:gd name="connsiteY390" fmla="*/ 633401 h 1608850"/>
                <a:gd name="connsiteX391" fmla="*/ 3438387 w 12192000"/>
                <a:gd name="connsiteY391" fmla="*/ 633401 h 1608850"/>
                <a:gd name="connsiteX392" fmla="*/ 3442439 w 12192000"/>
                <a:gd name="connsiteY392" fmla="*/ 637725 h 1608850"/>
                <a:gd name="connsiteX393" fmla="*/ 3464734 w 12192000"/>
                <a:gd name="connsiteY393" fmla="*/ 637725 h 1608850"/>
                <a:gd name="connsiteX394" fmla="*/ 3464734 w 12192000"/>
                <a:gd name="connsiteY394" fmla="*/ 520989 h 1608850"/>
                <a:gd name="connsiteX395" fmla="*/ 3521481 w 12192000"/>
                <a:gd name="connsiteY395" fmla="*/ 510180 h 1608850"/>
                <a:gd name="connsiteX396" fmla="*/ 3521481 w 12192000"/>
                <a:gd name="connsiteY396" fmla="*/ 511261 h 1608850"/>
                <a:gd name="connsiteX397" fmla="*/ 3521481 w 12192000"/>
                <a:gd name="connsiteY397" fmla="*/ 518827 h 1608850"/>
                <a:gd name="connsiteX398" fmla="*/ 3547828 w 12192000"/>
                <a:gd name="connsiteY398" fmla="*/ 518827 h 1608850"/>
                <a:gd name="connsiteX399" fmla="*/ 3547828 w 12192000"/>
                <a:gd name="connsiteY399" fmla="*/ 773917 h 1608850"/>
                <a:gd name="connsiteX400" fmla="*/ 3570122 w 12192000"/>
                <a:gd name="connsiteY400" fmla="*/ 773917 h 1608850"/>
                <a:gd name="connsiteX401" fmla="*/ 3570122 w 12192000"/>
                <a:gd name="connsiteY401" fmla="*/ 769593 h 1608850"/>
                <a:gd name="connsiteX402" fmla="*/ 3582282 w 12192000"/>
                <a:gd name="connsiteY402" fmla="*/ 769593 h 1608850"/>
                <a:gd name="connsiteX403" fmla="*/ 3582282 w 12192000"/>
                <a:gd name="connsiteY403" fmla="*/ 773917 h 1608850"/>
                <a:gd name="connsiteX404" fmla="*/ 3606602 w 12192000"/>
                <a:gd name="connsiteY404" fmla="*/ 773917 h 1608850"/>
                <a:gd name="connsiteX405" fmla="*/ 3606602 w 12192000"/>
                <a:gd name="connsiteY405" fmla="*/ 760946 h 1608850"/>
                <a:gd name="connsiteX406" fmla="*/ 3634975 w 12192000"/>
                <a:gd name="connsiteY406" fmla="*/ 760946 h 1608850"/>
                <a:gd name="connsiteX407" fmla="*/ 3647135 w 12192000"/>
                <a:gd name="connsiteY407" fmla="*/ 756622 h 1608850"/>
                <a:gd name="connsiteX408" fmla="*/ 3667403 w 12192000"/>
                <a:gd name="connsiteY408" fmla="*/ 760946 h 1608850"/>
                <a:gd name="connsiteX409" fmla="*/ 3667403 w 12192000"/>
                <a:gd name="connsiteY409" fmla="*/ 743652 h 1608850"/>
                <a:gd name="connsiteX410" fmla="*/ 3675510 w 12192000"/>
                <a:gd name="connsiteY410" fmla="*/ 743652 h 1608850"/>
                <a:gd name="connsiteX411" fmla="*/ 3675510 w 12192000"/>
                <a:gd name="connsiteY411" fmla="*/ 730681 h 1608850"/>
                <a:gd name="connsiteX412" fmla="*/ 3732257 w 12192000"/>
                <a:gd name="connsiteY412" fmla="*/ 730681 h 1608850"/>
                <a:gd name="connsiteX413" fmla="*/ 3732257 w 12192000"/>
                <a:gd name="connsiteY413" fmla="*/ 700416 h 1608850"/>
                <a:gd name="connsiteX414" fmla="*/ 3750497 w 12192000"/>
                <a:gd name="connsiteY414" fmla="*/ 700416 h 1608850"/>
                <a:gd name="connsiteX415" fmla="*/ 3750497 w 12192000"/>
                <a:gd name="connsiteY415" fmla="*/ 693931 h 1608850"/>
                <a:gd name="connsiteX416" fmla="*/ 3762657 w 12192000"/>
                <a:gd name="connsiteY416" fmla="*/ 693931 h 1608850"/>
                <a:gd name="connsiteX417" fmla="*/ 3762657 w 12192000"/>
                <a:gd name="connsiteY417" fmla="*/ 700416 h 1608850"/>
                <a:gd name="connsiteX418" fmla="*/ 3778870 w 12192000"/>
                <a:gd name="connsiteY418" fmla="*/ 700416 h 1608850"/>
                <a:gd name="connsiteX419" fmla="*/ 3778870 w 12192000"/>
                <a:gd name="connsiteY419" fmla="*/ 750137 h 1608850"/>
                <a:gd name="connsiteX420" fmla="*/ 3789470 w 12192000"/>
                <a:gd name="connsiteY420" fmla="*/ 750137 h 1608850"/>
                <a:gd name="connsiteX421" fmla="*/ 3789470 w 12192000"/>
                <a:gd name="connsiteY421" fmla="*/ 586174 h 1608850"/>
                <a:gd name="connsiteX422" fmla="*/ 3791390 w 12192000"/>
                <a:gd name="connsiteY422" fmla="*/ 586174 h 1608850"/>
                <a:gd name="connsiteX423" fmla="*/ 3791390 w 12192000"/>
                <a:gd name="connsiteY423" fmla="*/ 723865 h 1608850"/>
                <a:gd name="connsiteX424" fmla="*/ 3791390 w 12192000"/>
                <a:gd name="connsiteY424" fmla="*/ 750137 h 1608850"/>
                <a:gd name="connsiteX425" fmla="*/ 3806350 w 12192000"/>
                <a:gd name="connsiteY425" fmla="*/ 750137 h 1608850"/>
                <a:gd name="connsiteX426" fmla="*/ 3806350 w 12192000"/>
                <a:gd name="connsiteY426" fmla="*/ 742023 h 1608850"/>
                <a:gd name="connsiteX427" fmla="*/ 3811298 w 12192000"/>
                <a:gd name="connsiteY427" fmla="*/ 742023 h 1608850"/>
                <a:gd name="connsiteX428" fmla="*/ 3811298 w 12192000"/>
                <a:gd name="connsiteY428" fmla="*/ 724196 h 1608850"/>
                <a:gd name="connsiteX429" fmla="*/ 3849805 w 12192000"/>
                <a:gd name="connsiteY429" fmla="*/ 724196 h 1608850"/>
                <a:gd name="connsiteX430" fmla="*/ 3849805 w 12192000"/>
                <a:gd name="connsiteY430" fmla="*/ 693931 h 1608850"/>
                <a:gd name="connsiteX431" fmla="*/ 3888823 w 12192000"/>
                <a:gd name="connsiteY431" fmla="*/ 693931 h 1608850"/>
                <a:gd name="connsiteX432" fmla="*/ 3888823 w 12192000"/>
                <a:gd name="connsiteY432" fmla="*/ 690579 h 1608850"/>
                <a:gd name="connsiteX433" fmla="*/ 3887708 w 12192000"/>
                <a:gd name="connsiteY433" fmla="*/ 690579 h 1608850"/>
                <a:gd name="connsiteX434" fmla="*/ 3879906 w 12192000"/>
                <a:gd name="connsiteY434" fmla="*/ 690579 h 1608850"/>
                <a:gd name="connsiteX435" fmla="*/ 3879906 w 12192000"/>
                <a:gd name="connsiteY435" fmla="*/ 689443 h 1608850"/>
                <a:gd name="connsiteX436" fmla="*/ 3879906 w 12192000"/>
                <a:gd name="connsiteY436" fmla="*/ 681500 h 1608850"/>
                <a:gd name="connsiteX437" fmla="*/ 3881022 w 12192000"/>
                <a:gd name="connsiteY437" fmla="*/ 681500 h 1608850"/>
                <a:gd name="connsiteX438" fmla="*/ 3888823 w 12192000"/>
                <a:gd name="connsiteY438" fmla="*/ 681500 h 1608850"/>
                <a:gd name="connsiteX439" fmla="*/ 3888823 w 12192000"/>
                <a:gd name="connsiteY439" fmla="*/ 679986 h 1608850"/>
                <a:gd name="connsiteX440" fmla="*/ 3888823 w 12192000"/>
                <a:gd name="connsiteY440" fmla="*/ 669395 h 1608850"/>
                <a:gd name="connsiteX441" fmla="*/ 3887708 w 12192000"/>
                <a:gd name="connsiteY441" fmla="*/ 669395 h 1608850"/>
                <a:gd name="connsiteX442" fmla="*/ 3879906 w 12192000"/>
                <a:gd name="connsiteY442" fmla="*/ 669395 h 1608850"/>
                <a:gd name="connsiteX443" fmla="*/ 3879906 w 12192000"/>
                <a:gd name="connsiteY443" fmla="*/ 667882 h 1608850"/>
                <a:gd name="connsiteX444" fmla="*/ 3879906 w 12192000"/>
                <a:gd name="connsiteY444" fmla="*/ 657290 h 1608850"/>
                <a:gd name="connsiteX445" fmla="*/ 3881022 w 12192000"/>
                <a:gd name="connsiteY445" fmla="*/ 657290 h 1608850"/>
                <a:gd name="connsiteX446" fmla="*/ 3888823 w 12192000"/>
                <a:gd name="connsiteY446" fmla="*/ 657290 h 1608850"/>
                <a:gd name="connsiteX447" fmla="*/ 3888823 w 12192000"/>
                <a:gd name="connsiteY447" fmla="*/ 656156 h 1608850"/>
                <a:gd name="connsiteX448" fmla="*/ 3888823 w 12192000"/>
                <a:gd name="connsiteY448" fmla="*/ 648212 h 1608850"/>
                <a:gd name="connsiteX449" fmla="*/ 3887708 w 12192000"/>
                <a:gd name="connsiteY449" fmla="*/ 648212 h 1608850"/>
                <a:gd name="connsiteX450" fmla="*/ 3879906 w 12192000"/>
                <a:gd name="connsiteY450" fmla="*/ 648212 h 1608850"/>
                <a:gd name="connsiteX451" fmla="*/ 3879906 w 12192000"/>
                <a:gd name="connsiteY451" fmla="*/ 646698 h 1608850"/>
                <a:gd name="connsiteX452" fmla="*/ 3879906 w 12192000"/>
                <a:gd name="connsiteY452" fmla="*/ 636107 h 1608850"/>
                <a:gd name="connsiteX453" fmla="*/ 3881022 w 12192000"/>
                <a:gd name="connsiteY453" fmla="*/ 636107 h 1608850"/>
                <a:gd name="connsiteX454" fmla="*/ 3888823 w 12192000"/>
                <a:gd name="connsiteY454" fmla="*/ 636107 h 1608850"/>
                <a:gd name="connsiteX455" fmla="*/ 3888823 w 12192000"/>
                <a:gd name="connsiteY455" fmla="*/ 634594 h 1608850"/>
                <a:gd name="connsiteX456" fmla="*/ 3888823 w 12192000"/>
                <a:gd name="connsiteY456" fmla="*/ 624002 h 1608850"/>
                <a:gd name="connsiteX457" fmla="*/ 3887708 w 12192000"/>
                <a:gd name="connsiteY457" fmla="*/ 624002 h 1608850"/>
                <a:gd name="connsiteX458" fmla="*/ 3879906 w 12192000"/>
                <a:gd name="connsiteY458" fmla="*/ 624002 h 1608850"/>
                <a:gd name="connsiteX459" fmla="*/ 3879906 w 12192000"/>
                <a:gd name="connsiteY459" fmla="*/ 622489 h 1608850"/>
                <a:gd name="connsiteX460" fmla="*/ 3879906 w 12192000"/>
                <a:gd name="connsiteY460" fmla="*/ 611898 h 1608850"/>
                <a:gd name="connsiteX461" fmla="*/ 3881022 w 12192000"/>
                <a:gd name="connsiteY461" fmla="*/ 611898 h 1608850"/>
                <a:gd name="connsiteX462" fmla="*/ 3888823 w 12192000"/>
                <a:gd name="connsiteY462" fmla="*/ 611898 h 1608850"/>
                <a:gd name="connsiteX463" fmla="*/ 3888823 w 12192000"/>
                <a:gd name="connsiteY463" fmla="*/ 610763 h 1608850"/>
                <a:gd name="connsiteX464" fmla="*/ 3888823 w 12192000"/>
                <a:gd name="connsiteY464" fmla="*/ 602819 h 1608850"/>
                <a:gd name="connsiteX465" fmla="*/ 3887708 w 12192000"/>
                <a:gd name="connsiteY465" fmla="*/ 602819 h 1608850"/>
                <a:gd name="connsiteX466" fmla="*/ 3879906 w 12192000"/>
                <a:gd name="connsiteY466" fmla="*/ 602819 h 1608850"/>
                <a:gd name="connsiteX467" fmla="*/ 3879906 w 12192000"/>
                <a:gd name="connsiteY467" fmla="*/ 601307 h 1608850"/>
                <a:gd name="connsiteX468" fmla="*/ 3879906 w 12192000"/>
                <a:gd name="connsiteY468" fmla="*/ 590714 h 1608850"/>
                <a:gd name="connsiteX469" fmla="*/ 3881022 w 12192000"/>
                <a:gd name="connsiteY469" fmla="*/ 590714 h 1608850"/>
                <a:gd name="connsiteX470" fmla="*/ 3888823 w 12192000"/>
                <a:gd name="connsiteY470" fmla="*/ 590714 h 1608850"/>
                <a:gd name="connsiteX471" fmla="*/ 3888823 w 12192000"/>
                <a:gd name="connsiteY471" fmla="*/ 589202 h 1608850"/>
                <a:gd name="connsiteX472" fmla="*/ 3888823 w 12192000"/>
                <a:gd name="connsiteY472" fmla="*/ 578610 h 1608850"/>
                <a:gd name="connsiteX473" fmla="*/ 3887708 w 12192000"/>
                <a:gd name="connsiteY473" fmla="*/ 578610 h 1608850"/>
                <a:gd name="connsiteX474" fmla="*/ 3879906 w 12192000"/>
                <a:gd name="connsiteY474" fmla="*/ 578610 h 1608850"/>
                <a:gd name="connsiteX475" fmla="*/ 3879906 w 12192000"/>
                <a:gd name="connsiteY475" fmla="*/ 577096 h 1608850"/>
                <a:gd name="connsiteX476" fmla="*/ 3879906 w 12192000"/>
                <a:gd name="connsiteY476" fmla="*/ 566505 h 1608850"/>
                <a:gd name="connsiteX477" fmla="*/ 3881022 w 12192000"/>
                <a:gd name="connsiteY477" fmla="*/ 566505 h 1608850"/>
                <a:gd name="connsiteX478" fmla="*/ 3888823 w 12192000"/>
                <a:gd name="connsiteY478" fmla="*/ 566505 h 1608850"/>
                <a:gd name="connsiteX479" fmla="*/ 3888823 w 12192000"/>
                <a:gd name="connsiteY479" fmla="*/ 565370 h 1608850"/>
                <a:gd name="connsiteX480" fmla="*/ 3888823 w 12192000"/>
                <a:gd name="connsiteY480" fmla="*/ 557427 h 1608850"/>
                <a:gd name="connsiteX481" fmla="*/ 3887708 w 12192000"/>
                <a:gd name="connsiteY481" fmla="*/ 557427 h 1608850"/>
                <a:gd name="connsiteX482" fmla="*/ 3879906 w 12192000"/>
                <a:gd name="connsiteY482" fmla="*/ 557427 h 1608850"/>
                <a:gd name="connsiteX483" fmla="*/ 3879906 w 12192000"/>
                <a:gd name="connsiteY483" fmla="*/ 555914 h 1608850"/>
                <a:gd name="connsiteX484" fmla="*/ 3879906 w 12192000"/>
                <a:gd name="connsiteY484" fmla="*/ 545322 h 1608850"/>
                <a:gd name="connsiteX485" fmla="*/ 3881022 w 12192000"/>
                <a:gd name="connsiteY485" fmla="*/ 545322 h 1608850"/>
                <a:gd name="connsiteX486" fmla="*/ 3888823 w 12192000"/>
                <a:gd name="connsiteY486" fmla="*/ 545322 h 1608850"/>
                <a:gd name="connsiteX487" fmla="*/ 3887708 w 12192000"/>
                <a:gd name="connsiteY487" fmla="*/ 543053 h 1608850"/>
                <a:gd name="connsiteX488" fmla="*/ 3879906 w 12192000"/>
                <a:gd name="connsiteY488" fmla="*/ 527166 h 1608850"/>
                <a:gd name="connsiteX489" fmla="*/ 3879906 w 12192000"/>
                <a:gd name="connsiteY489" fmla="*/ 478746 h 1608850"/>
                <a:gd name="connsiteX490" fmla="*/ 4029251 w 12192000"/>
                <a:gd name="connsiteY490" fmla="*/ 478746 h 1608850"/>
                <a:gd name="connsiteX491" fmla="*/ 4042623 w 12192000"/>
                <a:gd name="connsiteY491" fmla="*/ 505982 h 1608850"/>
                <a:gd name="connsiteX492" fmla="*/ 4042623 w 12192000"/>
                <a:gd name="connsiteY492" fmla="*/ 566505 h 1608850"/>
                <a:gd name="connsiteX493" fmla="*/ 4041510 w 12192000"/>
                <a:gd name="connsiteY493" fmla="*/ 566505 h 1608850"/>
                <a:gd name="connsiteX494" fmla="*/ 4033708 w 12192000"/>
                <a:gd name="connsiteY494" fmla="*/ 566505 h 1608850"/>
                <a:gd name="connsiteX495" fmla="*/ 4033708 w 12192000"/>
                <a:gd name="connsiteY495" fmla="*/ 568018 h 1608850"/>
                <a:gd name="connsiteX496" fmla="*/ 4033708 w 12192000"/>
                <a:gd name="connsiteY496" fmla="*/ 578610 h 1608850"/>
                <a:gd name="connsiteX497" fmla="*/ 4034823 w 12192000"/>
                <a:gd name="connsiteY497" fmla="*/ 578610 h 1608850"/>
                <a:gd name="connsiteX498" fmla="*/ 4042623 w 12192000"/>
                <a:gd name="connsiteY498" fmla="*/ 578610 h 1608850"/>
                <a:gd name="connsiteX499" fmla="*/ 4042623 w 12192000"/>
                <a:gd name="connsiteY499" fmla="*/ 580123 h 1608850"/>
                <a:gd name="connsiteX500" fmla="*/ 4042623 w 12192000"/>
                <a:gd name="connsiteY500" fmla="*/ 590714 h 1608850"/>
                <a:gd name="connsiteX501" fmla="*/ 4041510 w 12192000"/>
                <a:gd name="connsiteY501" fmla="*/ 590714 h 1608850"/>
                <a:gd name="connsiteX502" fmla="*/ 4033708 w 12192000"/>
                <a:gd name="connsiteY502" fmla="*/ 590714 h 1608850"/>
                <a:gd name="connsiteX503" fmla="*/ 4033708 w 12192000"/>
                <a:gd name="connsiteY503" fmla="*/ 592227 h 1608850"/>
                <a:gd name="connsiteX504" fmla="*/ 4033708 w 12192000"/>
                <a:gd name="connsiteY504" fmla="*/ 602819 h 1608850"/>
                <a:gd name="connsiteX505" fmla="*/ 4034823 w 12192000"/>
                <a:gd name="connsiteY505" fmla="*/ 602819 h 1608850"/>
                <a:gd name="connsiteX506" fmla="*/ 4042623 w 12192000"/>
                <a:gd name="connsiteY506" fmla="*/ 602819 h 1608850"/>
                <a:gd name="connsiteX507" fmla="*/ 4042623 w 12192000"/>
                <a:gd name="connsiteY507" fmla="*/ 603955 h 1608850"/>
                <a:gd name="connsiteX508" fmla="*/ 4042623 w 12192000"/>
                <a:gd name="connsiteY508" fmla="*/ 611898 h 1608850"/>
                <a:gd name="connsiteX509" fmla="*/ 4041510 w 12192000"/>
                <a:gd name="connsiteY509" fmla="*/ 611898 h 1608850"/>
                <a:gd name="connsiteX510" fmla="*/ 4033708 w 12192000"/>
                <a:gd name="connsiteY510" fmla="*/ 611898 h 1608850"/>
                <a:gd name="connsiteX511" fmla="*/ 4033708 w 12192000"/>
                <a:gd name="connsiteY511" fmla="*/ 613411 h 1608850"/>
                <a:gd name="connsiteX512" fmla="*/ 4033708 w 12192000"/>
                <a:gd name="connsiteY512" fmla="*/ 624002 h 1608850"/>
                <a:gd name="connsiteX513" fmla="*/ 4034823 w 12192000"/>
                <a:gd name="connsiteY513" fmla="*/ 624002 h 1608850"/>
                <a:gd name="connsiteX514" fmla="*/ 4042623 w 12192000"/>
                <a:gd name="connsiteY514" fmla="*/ 624002 h 1608850"/>
                <a:gd name="connsiteX515" fmla="*/ 4042623 w 12192000"/>
                <a:gd name="connsiteY515" fmla="*/ 625516 h 1608850"/>
                <a:gd name="connsiteX516" fmla="*/ 4042623 w 12192000"/>
                <a:gd name="connsiteY516" fmla="*/ 636107 h 1608850"/>
                <a:gd name="connsiteX517" fmla="*/ 4041510 w 12192000"/>
                <a:gd name="connsiteY517" fmla="*/ 636107 h 1608850"/>
                <a:gd name="connsiteX518" fmla="*/ 4033708 w 12192000"/>
                <a:gd name="connsiteY518" fmla="*/ 636107 h 1608850"/>
                <a:gd name="connsiteX519" fmla="*/ 4033708 w 12192000"/>
                <a:gd name="connsiteY519" fmla="*/ 637620 h 1608850"/>
                <a:gd name="connsiteX520" fmla="*/ 4033708 w 12192000"/>
                <a:gd name="connsiteY520" fmla="*/ 648212 h 1608850"/>
                <a:gd name="connsiteX521" fmla="*/ 4034823 w 12192000"/>
                <a:gd name="connsiteY521" fmla="*/ 648212 h 1608850"/>
                <a:gd name="connsiteX522" fmla="*/ 4042623 w 12192000"/>
                <a:gd name="connsiteY522" fmla="*/ 648212 h 1608850"/>
                <a:gd name="connsiteX523" fmla="*/ 4042623 w 12192000"/>
                <a:gd name="connsiteY523" fmla="*/ 649346 h 1608850"/>
                <a:gd name="connsiteX524" fmla="*/ 4042623 w 12192000"/>
                <a:gd name="connsiteY524" fmla="*/ 657290 h 1608850"/>
                <a:gd name="connsiteX525" fmla="*/ 4041510 w 12192000"/>
                <a:gd name="connsiteY525" fmla="*/ 657290 h 1608850"/>
                <a:gd name="connsiteX526" fmla="*/ 4033708 w 12192000"/>
                <a:gd name="connsiteY526" fmla="*/ 657290 h 1608850"/>
                <a:gd name="connsiteX527" fmla="*/ 4033708 w 12192000"/>
                <a:gd name="connsiteY527" fmla="*/ 658804 h 1608850"/>
                <a:gd name="connsiteX528" fmla="*/ 4033708 w 12192000"/>
                <a:gd name="connsiteY528" fmla="*/ 669395 h 1608850"/>
                <a:gd name="connsiteX529" fmla="*/ 4034823 w 12192000"/>
                <a:gd name="connsiteY529" fmla="*/ 669395 h 1608850"/>
                <a:gd name="connsiteX530" fmla="*/ 4042623 w 12192000"/>
                <a:gd name="connsiteY530" fmla="*/ 669395 h 1608850"/>
                <a:gd name="connsiteX531" fmla="*/ 4042623 w 12192000"/>
                <a:gd name="connsiteY531" fmla="*/ 670908 h 1608850"/>
                <a:gd name="connsiteX532" fmla="*/ 4042623 w 12192000"/>
                <a:gd name="connsiteY532" fmla="*/ 681500 h 1608850"/>
                <a:gd name="connsiteX533" fmla="*/ 4041510 w 12192000"/>
                <a:gd name="connsiteY533" fmla="*/ 681500 h 1608850"/>
                <a:gd name="connsiteX534" fmla="*/ 4033708 w 12192000"/>
                <a:gd name="connsiteY534" fmla="*/ 681500 h 1608850"/>
                <a:gd name="connsiteX535" fmla="*/ 4033708 w 12192000"/>
                <a:gd name="connsiteY535" fmla="*/ 682634 h 1608850"/>
                <a:gd name="connsiteX536" fmla="*/ 4033708 w 12192000"/>
                <a:gd name="connsiteY536" fmla="*/ 690579 h 1608850"/>
                <a:gd name="connsiteX537" fmla="*/ 4034823 w 12192000"/>
                <a:gd name="connsiteY537" fmla="*/ 690579 h 1608850"/>
                <a:gd name="connsiteX538" fmla="*/ 4042623 w 12192000"/>
                <a:gd name="connsiteY538" fmla="*/ 690579 h 1608850"/>
                <a:gd name="connsiteX539" fmla="*/ 4042623 w 12192000"/>
                <a:gd name="connsiteY539" fmla="*/ 692091 h 1608850"/>
                <a:gd name="connsiteX540" fmla="*/ 4042623 w 12192000"/>
                <a:gd name="connsiteY540" fmla="*/ 702682 h 1608850"/>
                <a:gd name="connsiteX541" fmla="*/ 4041510 w 12192000"/>
                <a:gd name="connsiteY541" fmla="*/ 702682 h 1608850"/>
                <a:gd name="connsiteX542" fmla="*/ 4033708 w 12192000"/>
                <a:gd name="connsiteY542" fmla="*/ 702682 h 1608850"/>
                <a:gd name="connsiteX543" fmla="*/ 4033708 w 12192000"/>
                <a:gd name="connsiteY543" fmla="*/ 704195 h 1608850"/>
                <a:gd name="connsiteX544" fmla="*/ 4033708 w 12192000"/>
                <a:gd name="connsiteY544" fmla="*/ 714788 h 1608850"/>
                <a:gd name="connsiteX545" fmla="*/ 4034823 w 12192000"/>
                <a:gd name="connsiteY545" fmla="*/ 714788 h 1608850"/>
                <a:gd name="connsiteX546" fmla="*/ 4042623 w 12192000"/>
                <a:gd name="connsiteY546" fmla="*/ 714788 h 1608850"/>
                <a:gd name="connsiteX547" fmla="*/ 4042623 w 12192000"/>
                <a:gd name="connsiteY547" fmla="*/ 716300 h 1608850"/>
                <a:gd name="connsiteX548" fmla="*/ 4042623 w 12192000"/>
                <a:gd name="connsiteY548" fmla="*/ 726892 h 1608850"/>
                <a:gd name="connsiteX549" fmla="*/ 4041510 w 12192000"/>
                <a:gd name="connsiteY549" fmla="*/ 726892 h 1608850"/>
                <a:gd name="connsiteX550" fmla="*/ 4033708 w 12192000"/>
                <a:gd name="connsiteY550" fmla="*/ 726892 h 1608850"/>
                <a:gd name="connsiteX551" fmla="*/ 4033708 w 12192000"/>
                <a:gd name="connsiteY551" fmla="*/ 728027 h 1608850"/>
                <a:gd name="connsiteX552" fmla="*/ 4033708 w 12192000"/>
                <a:gd name="connsiteY552" fmla="*/ 735970 h 1608850"/>
                <a:gd name="connsiteX553" fmla="*/ 4034823 w 12192000"/>
                <a:gd name="connsiteY553" fmla="*/ 735970 h 1608850"/>
                <a:gd name="connsiteX554" fmla="*/ 4042623 w 12192000"/>
                <a:gd name="connsiteY554" fmla="*/ 735970 h 1608850"/>
                <a:gd name="connsiteX555" fmla="*/ 4042623 w 12192000"/>
                <a:gd name="connsiteY555" fmla="*/ 737484 h 1608850"/>
                <a:gd name="connsiteX556" fmla="*/ 4042623 w 12192000"/>
                <a:gd name="connsiteY556" fmla="*/ 748075 h 1608850"/>
                <a:gd name="connsiteX557" fmla="*/ 4041510 w 12192000"/>
                <a:gd name="connsiteY557" fmla="*/ 748075 h 1608850"/>
                <a:gd name="connsiteX558" fmla="*/ 4033708 w 12192000"/>
                <a:gd name="connsiteY558" fmla="*/ 748075 h 1608850"/>
                <a:gd name="connsiteX559" fmla="*/ 4033708 w 12192000"/>
                <a:gd name="connsiteY559" fmla="*/ 749588 h 1608850"/>
                <a:gd name="connsiteX560" fmla="*/ 4033708 w 12192000"/>
                <a:gd name="connsiteY560" fmla="*/ 760181 h 1608850"/>
                <a:gd name="connsiteX561" fmla="*/ 4034823 w 12192000"/>
                <a:gd name="connsiteY561" fmla="*/ 760181 h 1608850"/>
                <a:gd name="connsiteX562" fmla="*/ 4042623 w 12192000"/>
                <a:gd name="connsiteY562" fmla="*/ 760181 h 1608850"/>
                <a:gd name="connsiteX563" fmla="*/ 4042623 w 12192000"/>
                <a:gd name="connsiteY563" fmla="*/ 761314 h 1608850"/>
                <a:gd name="connsiteX564" fmla="*/ 4042623 w 12192000"/>
                <a:gd name="connsiteY564" fmla="*/ 769258 h 1608850"/>
                <a:gd name="connsiteX565" fmla="*/ 4041510 w 12192000"/>
                <a:gd name="connsiteY565" fmla="*/ 769258 h 1608850"/>
                <a:gd name="connsiteX566" fmla="*/ 4033708 w 12192000"/>
                <a:gd name="connsiteY566" fmla="*/ 769258 h 1608850"/>
                <a:gd name="connsiteX567" fmla="*/ 4033708 w 12192000"/>
                <a:gd name="connsiteY567" fmla="*/ 770772 h 1608850"/>
                <a:gd name="connsiteX568" fmla="*/ 4033708 w 12192000"/>
                <a:gd name="connsiteY568" fmla="*/ 781363 h 1608850"/>
                <a:gd name="connsiteX569" fmla="*/ 4034823 w 12192000"/>
                <a:gd name="connsiteY569" fmla="*/ 781363 h 1608850"/>
                <a:gd name="connsiteX570" fmla="*/ 4042623 w 12192000"/>
                <a:gd name="connsiteY570" fmla="*/ 781363 h 1608850"/>
                <a:gd name="connsiteX571" fmla="*/ 4042623 w 12192000"/>
                <a:gd name="connsiteY571" fmla="*/ 782876 h 1608850"/>
                <a:gd name="connsiteX572" fmla="*/ 4042623 w 12192000"/>
                <a:gd name="connsiteY572" fmla="*/ 793468 h 1608850"/>
                <a:gd name="connsiteX573" fmla="*/ 4041510 w 12192000"/>
                <a:gd name="connsiteY573" fmla="*/ 793468 h 1608850"/>
                <a:gd name="connsiteX574" fmla="*/ 4033708 w 12192000"/>
                <a:gd name="connsiteY574" fmla="*/ 793468 h 1608850"/>
                <a:gd name="connsiteX575" fmla="*/ 4033708 w 12192000"/>
                <a:gd name="connsiteY575" fmla="*/ 794981 h 1608850"/>
                <a:gd name="connsiteX576" fmla="*/ 4033708 w 12192000"/>
                <a:gd name="connsiteY576" fmla="*/ 805572 h 1608850"/>
                <a:gd name="connsiteX577" fmla="*/ 4034823 w 12192000"/>
                <a:gd name="connsiteY577" fmla="*/ 805572 h 1608850"/>
                <a:gd name="connsiteX578" fmla="*/ 4042623 w 12192000"/>
                <a:gd name="connsiteY578" fmla="*/ 805572 h 1608850"/>
                <a:gd name="connsiteX579" fmla="*/ 4042623 w 12192000"/>
                <a:gd name="connsiteY579" fmla="*/ 806707 h 1608850"/>
                <a:gd name="connsiteX580" fmla="*/ 4042623 w 12192000"/>
                <a:gd name="connsiteY580" fmla="*/ 814651 h 1608850"/>
                <a:gd name="connsiteX581" fmla="*/ 4041510 w 12192000"/>
                <a:gd name="connsiteY581" fmla="*/ 814651 h 1608850"/>
                <a:gd name="connsiteX582" fmla="*/ 4033708 w 12192000"/>
                <a:gd name="connsiteY582" fmla="*/ 814651 h 1608850"/>
                <a:gd name="connsiteX583" fmla="*/ 4033708 w 12192000"/>
                <a:gd name="connsiteY583" fmla="*/ 816163 h 1608850"/>
                <a:gd name="connsiteX584" fmla="*/ 4033708 w 12192000"/>
                <a:gd name="connsiteY584" fmla="*/ 826756 h 1608850"/>
                <a:gd name="connsiteX585" fmla="*/ 4058227 w 12192000"/>
                <a:gd name="connsiteY585" fmla="*/ 853992 h 1608850"/>
                <a:gd name="connsiteX586" fmla="*/ 4057113 w 12192000"/>
                <a:gd name="connsiteY586" fmla="*/ 860044 h 1608850"/>
                <a:gd name="connsiteX587" fmla="*/ 4049311 w 12192000"/>
                <a:gd name="connsiteY587" fmla="*/ 860044 h 1608850"/>
                <a:gd name="connsiteX588" fmla="*/ 4049311 w 12192000"/>
                <a:gd name="connsiteY588" fmla="*/ 893331 h 1608850"/>
                <a:gd name="connsiteX589" fmla="*/ 4050427 w 12192000"/>
                <a:gd name="connsiteY589" fmla="*/ 893331 h 1608850"/>
                <a:gd name="connsiteX590" fmla="*/ 4058227 w 12192000"/>
                <a:gd name="connsiteY590" fmla="*/ 893331 h 1608850"/>
                <a:gd name="connsiteX591" fmla="*/ 4058227 w 12192000"/>
                <a:gd name="connsiteY591" fmla="*/ 891440 h 1608850"/>
                <a:gd name="connsiteX592" fmla="*/ 4058227 w 12192000"/>
                <a:gd name="connsiteY592" fmla="*/ 878201 h 1608850"/>
                <a:gd name="connsiteX593" fmla="*/ 4059342 w 12192000"/>
                <a:gd name="connsiteY593" fmla="*/ 877444 h 1608850"/>
                <a:gd name="connsiteX594" fmla="*/ 4067142 w 12192000"/>
                <a:gd name="connsiteY594" fmla="*/ 872149 h 1608850"/>
                <a:gd name="connsiteX595" fmla="*/ 4069094 w 12192000"/>
                <a:gd name="connsiteY595" fmla="*/ 872149 h 1608850"/>
                <a:gd name="connsiteX596" fmla="*/ 4082747 w 12192000"/>
                <a:gd name="connsiteY596" fmla="*/ 872149 h 1608850"/>
                <a:gd name="connsiteX597" fmla="*/ 4082747 w 12192000"/>
                <a:gd name="connsiteY597" fmla="*/ 873661 h 1608850"/>
                <a:gd name="connsiteX598" fmla="*/ 4082747 w 12192000"/>
                <a:gd name="connsiteY598" fmla="*/ 884253 h 1608850"/>
                <a:gd name="connsiteX599" fmla="*/ 4084419 w 12192000"/>
                <a:gd name="connsiteY599" fmla="*/ 884253 h 1608850"/>
                <a:gd name="connsiteX600" fmla="*/ 4096121 w 12192000"/>
                <a:gd name="connsiteY600" fmla="*/ 884253 h 1608850"/>
                <a:gd name="connsiteX601" fmla="*/ 4097235 w 12192000"/>
                <a:gd name="connsiteY601" fmla="*/ 890305 h 1608850"/>
                <a:gd name="connsiteX602" fmla="*/ 4105038 w 12192000"/>
                <a:gd name="connsiteY602" fmla="*/ 890305 h 1608850"/>
                <a:gd name="connsiteX603" fmla="*/ 4129555 w 12192000"/>
                <a:gd name="connsiteY603" fmla="*/ 932671 h 1608850"/>
                <a:gd name="connsiteX604" fmla="*/ 4129555 w 12192000"/>
                <a:gd name="connsiteY604" fmla="*/ 951821 h 1608850"/>
                <a:gd name="connsiteX605" fmla="*/ 4129555 w 12192000"/>
                <a:gd name="connsiteY605" fmla="*/ 970823 h 1608850"/>
                <a:gd name="connsiteX606" fmla="*/ 4138472 w 12192000"/>
                <a:gd name="connsiteY606" fmla="*/ 970823 h 1608850"/>
                <a:gd name="connsiteX607" fmla="*/ 4138472 w 12192000"/>
                <a:gd name="connsiteY607" fmla="*/ 956881 h 1608850"/>
                <a:gd name="connsiteX608" fmla="*/ 4139308 w 12192000"/>
                <a:gd name="connsiteY608" fmla="*/ 956881 h 1608850"/>
                <a:gd name="connsiteX609" fmla="*/ 4145159 w 12192000"/>
                <a:gd name="connsiteY609" fmla="*/ 956881 h 1608850"/>
                <a:gd name="connsiteX610" fmla="*/ 4145159 w 12192000"/>
                <a:gd name="connsiteY610" fmla="*/ 958394 h 1608850"/>
                <a:gd name="connsiteX611" fmla="*/ 4145159 w 12192000"/>
                <a:gd name="connsiteY611" fmla="*/ 968985 h 1608850"/>
                <a:gd name="connsiteX612" fmla="*/ 4154075 w 12192000"/>
                <a:gd name="connsiteY612" fmla="*/ 905436 h 1608850"/>
                <a:gd name="connsiteX613" fmla="*/ 4191968 w 12192000"/>
                <a:gd name="connsiteY613" fmla="*/ 905436 h 1608850"/>
                <a:gd name="connsiteX614" fmla="*/ 4191968 w 12192000"/>
                <a:gd name="connsiteY614" fmla="*/ 808599 h 1608850"/>
                <a:gd name="connsiteX615" fmla="*/ 4227631 w 12192000"/>
                <a:gd name="connsiteY615" fmla="*/ 808599 h 1608850"/>
                <a:gd name="connsiteX616" fmla="*/ 4227631 w 12192000"/>
                <a:gd name="connsiteY616" fmla="*/ 807464 h 1608850"/>
                <a:gd name="connsiteX617" fmla="*/ 4227631 w 12192000"/>
                <a:gd name="connsiteY617" fmla="*/ 799520 h 1608850"/>
                <a:gd name="connsiteX618" fmla="*/ 4249922 w 12192000"/>
                <a:gd name="connsiteY618" fmla="*/ 799520 h 1608850"/>
                <a:gd name="connsiteX619" fmla="*/ 4249922 w 12192000"/>
                <a:gd name="connsiteY619" fmla="*/ 748075 h 1608850"/>
                <a:gd name="connsiteX620" fmla="*/ 4245463 w 12192000"/>
                <a:gd name="connsiteY620" fmla="*/ 745805 h 1608850"/>
                <a:gd name="connsiteX621" fmla="*/ 4245463 w 12192000"/>
                <a:gd name="connsiteY621" fmla="*/ 729918 h 1608850"/>
                <a:gd name="connsiteX622" fmla="*/ 4249922 w 12192000"/>
                <a:gd name="connsiteY622" fmla="*/ 732945 h 1608850"/>
                <a:gd name="connsiteX623" fmla="*/ 4254381 w 12192000"/>
                <a:gd name="connsiteY623" fmla="*/ 702682 h 1608850"/>
                <a:gd name="connsiteX624" fmla="*/ 4258839 w 12192000"/>
                <a:gd name="connsiteY624" fmla="*/ 732945 h 1608850"/>
                <a:gd name="connsiteX625" fmla="*/ 4261346 w 12192000"/>
                <a:gd name="connsiteY625" fmla="*/ 728783 h 1608850"/>
                <a:gd name="connsiteX626" fmla="*/ 4263297 w 12192000"/>
                <a:gd name="connsiteY626" fmla="*/ 720840 h 1608850"/>
                <a:gd name="connsiteX627" fmla="*/ 4263853 w 12192000"/>
                <a:gd name="connsiteY627" fmla="*/ 719327 h 1608850"/>
                <a:gd name="connsiteX628" fmla="*/ 4267754 w 12192000"/>
                <a:gd name="connsiteY628" fmla="*/ 708734 h 1608850"/>
                <a:gd name="connsiteX629" fmla="*/ 4268311 w 12192000"/>
                <a:gd name="connsiteY629" fmla="*/ 707222 h 1608850"/>
                <a:gd name="connsiteX630" fmla="*/ 4272213 w 12192000"/>
                <a:gd name="connsiteY630" fmla="*/ 696631 h 1608850"/>
                <a:gd name="connsiteX631" fmla="*/ 4273605 w 12192000"/>
                <a:gd name="connsiteY631" fmla="*/ 695495 h 1608850"/>
                <a:gd name="connsiteX632" fmla="*/ 4283357 w 12192000"/>
                <a:gd name="connsiteY632" fmla="*/ 687552 h 1608850"/>
                <a:gd name="connsiteX633" fmla="*/ 4285030 w 12192000"/>
                <a:gd name="connsiteY633" fmla="*/ 686039 h 1608850"/>
                <a:gd name="connsiteX634" fmla="*/ 4296732 w 12192000"/>
                <a:gd name="connsiteY634" fmla="*/ 675447 h 1608850"/>
                <a:gd name="connsiteX635" fmla="*/ 4297568 w 12192000"/>
                <a:gd name="connsiteY635" fmla="*/ 673934 h 1608850"/>
                <a:gd name="connsiteX636" fmla="*/ 4303418 w 12192000"/>
                <a:gd name="connsiteY636" fmla="*/ 663343 h 1608850"/>
                <a:gd name="connsiteX637" fmla="*/ 4303976 w 12192000"/>
                <a:gd name="connsiteY637" fmla="*/ 660695 h 1608850"/>
                <a:gd name="connsiteX638" fmla="*/ 4307877 w 12192000"/>
                <a:gd name="connsiteY638" fmla="*/ 642159 h 1608850"/>
                <a:gd name="connsiteX639" fmla="*/ 4308435 w 12192000"/>
                <a:gd name="connsiteY639" fmla="*/ 644807 h 1608850"/>
                <a:gd name="connsiteX640" fmla="*/ 4312335 w 12192000"/>
                <a:gd name="connsiteY640" fmla="*/ 663343 h 1608850"/>
                <a:gd name="connsiteX641" fmla="*/ 4312893 w 12192000"/>
                <a:gd name="connsiteY641" fmla="*/ 664477 h 1608850"/>
                <a:gd name="connsiteX642" fmla="*/ 4316793 w 12192000"/>
                <a:gd name="connsiteY642" fmla="*/ 672421 h 1608850"/>
                <a:gd name="connsiteX643" fmla="*/ 4318186 w 12192000"/>
                <a:gd name="connsiteY643" fmla="*/ 673934 h 1608850"/>
                <a:gd name="connsiteX644" fmla="*/ 4327938 w 12192000"/>
                <a:gd name="connsiteY644" fmla="*/ 684525 h 1608850"/>
                <a:gd name="connsiteX645" fmla="*/ 4329054 w 12192000"/>
                <a:gd name="connsiteY645" fmla="*/ 686039 h 1608850"/>
                <a:gd name="connsiteX646" fmla="*/ 4336853 w 12192000"/>
                <a:gd name="connsiteY646" fmla="*/ 696631 h 1608850"/>
                <a:gd name="connsiteX647" fmla="*/ 4337969 w 12192000"/>
                <a:gd name="connsiteY647" fmla="*/ 698143 h 1608850"/>
                <a:gd name="connsiteX648" fmla="*/ 4345771 w 12192000"/>
                <a:gd name="connsiteY648" fmla="*/ 708734 h 1608850"/>
                <a:gd name="connsiteX649" fmla="*/ 4346049 w 12192000"/>
                <a:gd name="connsiteY649" fmla="*/ 710248 h 1608850"/>
                <a:gd name="connsiteX650" fmla="*/ 4347998 w 12192000"/>
                <a:gd name="connsiteY650" fmla="*/ 720840 h 1608850"/>
                <a:gd name="connsiteX651" fmla="*/ 4348277 w 12192000"/>
                <a:gd name="connsiteY651" fmla="*/ 722352 h 1608850"/>
                <a:gd name="connsiteX652" fmla="*/ 4350228 w 12192000"/>
                <a:gd name="connsiteY652" fmla="*/ 732945 h 1608850"/>
                <a:gd name="connsiteX653" fmla="*/ 4356914 w 12192000"/>
                <a:gd name="connsiteY653" fmla="*/ 702682 h 1608850"/>
                <a:gd name="connsiteX654" fmla="*/ 4361373 w 12192000"/>
                <a:gd name="connsiteY654" fmla="*/ 732945 h 1608850"/>
                <a:gd name="connsiteX655" fmla="*/ 4365830 w 12192000"/>
                <a:gd name="connsiteY655" fmla="*/ 735214 h 1608850"/>
                <a:gd name="connsiteX656" fmla="*/ 4365830 w 12192000"/>
                <a:gd name="connsiteY656" fmla="*/ 751102 h 1608850"/>
                <a:gd name="connsiteX657" fmla="*/ 4361373 w 12192000"/>
                <a:gd name="connsiteY657" fmla="*/ 793468 h 1608850"/>
                <a:gd name="connsiteX658" fmla="*/ 4362489 w 12192000"/>
                <a:gd name="connsiteY658" fmla="*/ 793468 h 1608850"/>
                <a:gd name="connsiteX659" fmla="*/ 4370289 w 12192000"/>
                <a:gd name="connsiteY659" fmla="*/ 793468 h 1608850"/>
                <a:gd name="connsiteX660" fmla="*/ 4371126 w 12192000"/>
                <a:gd name="connsiteY660" fmla="*/ 799520 h 1608850"/>
                <a:gd name="connsiteX661" fmla="*/ 4376976 w 12192000"/>
                <a:gd name="connsiteY661" fmla="*/ 799520 h 1608850"/>
                <a:gd name="connsiteX662" fmla="*/ 4376976 w 12192000"/>
                <a:gd name="connsiteY662" fmla="*/ 798007 h 1608850"/>
                <a:gd name="connsiteX663" fmla="*/ 4376976 w 12192000"/>
                <a:gd name="connsiteY663" fmla="*/ 787415 h 1608850"/>
                <a:gd name="connsiteX664" fmla="*/ 4379206 w 12192000"/>
                <a:gd name="connsiteY664" fmla="*/ 787415 h 1608850"/>
                <a:gd name="connsiteX665" fmla="*/ 4394808 w 12192000"/>
                <a:gd name="connsiteY665" fmla="*/ 787415 h 1608850"/>
                <a:gd name="connsiteX666" fmla="*/ 4394808 w 12192000"/>
                <a:gd name="connsiteY666" fmla="*/ 784767 h 1608850"/>
                <a:gd name="connsiteX667" fmla="*/ 4394808 w 12192000"/>
                <a:gd name="connsiteY667" fmla="*/ 766232 h 1608850"/>
                <a:gd name="connsiteX668" fmla="*/ 4432702 w 12192000"/>
                <a:gd name="connsiteY668" fmla="*/ 766232 h 1608850"/>
                <a:gd name="connsiteX669" fmla="*/ 4432702 w 12192000"/>
                <a:gd name="connsiteY669" fmla="*/ 768124 h 1608850"/>
                <a:gd name="connsiteX670" fmla="*/ 4432702 w 12192000"/>
                <a:gd name="connsiteY670" fmla="*/ 781363 h 1608850"/>
                <a:gd name="connsiteX671" fmla="*/ 4452762 w 12192000"/>
                <a:gd name="connsiteY671" fmla="*/ 781363 h 1608850"/>
                <a:gd name="connsiteX672" fmla="*/ 4452762 w 12192000"/>
                <a:gd name="connsiteY672" fmla="*/ 784390 h 1608850"/>
                <a:gd name="connsiteX673" fmla="*/ 4452762 w 12192000"/>
                <a:gd name="connsiteY673" fmla="*/ 805572 h 1608850"/>
                <a:gd name="connsiteX674" fmla="*/ 4448306 w 12192000"/>
                <a:gd name="connsiteY674" fmla="*/ 806707 h 1608850"/>
                <a:gd name="connsiteX675" fmla="*/ 4448306 w 12192000"/>
                <a:gd name="connsiteY675" fmla="*/ 814651 h 1608850"/>
                <a:gd name="connsiteX676" fmla="*/ 4452762 w 12192000"/>
                <a:gd name="connsiteY676" fmla="*/ 816921 h 1608850"/>
                <a:gd name="connsiteX677" fmla="*/ 4452762 w 12192000"/>
                <a:gd name="connsiteY677" fmla="*/ 832808 h 1608850"/>
                <a:gd name="connsiteX678" fmla="*/ 4448306 w 12192000"/>
                <a:gd name="connsiteY678" fmla="*/ 838860 h 1608850"/>
                <a:gd name="connsiteX679" fmla="*/ 4448306 w 12192000"/>
                <a:gd name="connsiteY679" fmla="*/ 911488 h 1608850"/>
                <a:gd name="connsiteX680" fmla="*/ 4450255 w 12192000"/>
                <a:gd name="connsiteY680" fmla="*/ 911488 h 1608850"/>
                <a:gd name="connsiteX681" fmla="*/ 4463908 w 12192000"/>
                <a:gd name="connsiteY681" fmla="*/ 911488 h 1608850"/>
                <a:gd name="connsiteX682" fmla="*/ 4465579 w 12192000"/>
                <a:gd name="connsiteY682" fmla="*/ 917540 h 1608850"/>
                <a:gd name="connsiteX683" fmla="*/ 4477282 w 12192000"/>
                <a:gd name="connsiteY683" fmla="*/ 917540 h 1608850"/>
                <a:gd name="connsiteX684" fmla="*/ 4477282 w 12192000"/>
                <a:gd name="connsiteY684" fmla="*/ 920188 h 1608850"/>
                <a:gd name="connsiteX685" fmla="*/ 4477282 w 12192000"/>
                <a:gd name="connsiteY685" fmla="*/ 938724 h 1608850"/>
                <a:gd name="connsiteX686" fmla="*/ 4478955 w 12192000"/>
                <a:gd name="connsiteY686" fmla="*/ 938724 h 1608850"/>
                <a:gd name="connsiteX687" fmla="*/ 4490656 w 12192000"/>
                <a:gd name="connsiteY687" fmla="*/ 938724 h 1608850"/>
                <a:gd name="connsiteX688" fmla="*/ 4490656 w 12192000"/>
                <a:gd name="connsiteY688" fmla="*/ 936076 h 1608850"/>
                <a:gd name="connsiteX689" fmla="*/ 4490656 w 12192000"/>
                <a:gd name="connsiteY689" fmla="*/ 917540 h 1608850"/>
                <a:gd name="connsiteX690" fmla="*/ 4492605 w 12192000"/>
                <a:gd name="connsiteY690" fmla="*/ 916028 h 1608850"/>
                <a:gd name="connsiteX691" fmla="*/ 4506258 w 12192000"/>
                <a:gd name="connsiteY691" fmla="*/ 905436 h 1608850"/>
                <a:gd name="connsiteX692" fmla="*/ 4506258 w 12192000"/>
                <a:gd name="connsiteY692" fmla="*/ 878201 h 1608850"/>
                <a:gd name="connsiteX693" fmla="*/ 4501802 w 12192000"/>
                <a:gd name="connsiteY693" fmla="*/ 847938 h 1608850"/>
                <a:gd name="connsiteX694" fmla="*/ 4502914 w 12192000"/>
                <a:gd name="connsiteY694" fmla="*/ 847938 h 1608850"/>
                <a:gd name="connsiteX695" fmla="*/ 4510717 w 12192000"/>
                <a:gd name="connsiteY695" fmla="*/ 847938 h 1608850"/>
                <a:gd name="connsiteX696" fmla="*/ 4530778 w 12192000"/>
                <a:gd name="connsiteY696" fmla="*/ 844913 h 1608850"/>
                <a:gd name="connsiteX697" fmla="*/ 4530778 w 12192000"/>
                <a:gd name="connsiteY697" fmla="*/ 843399 h 1608850"/>
                <a:gd name="connsiteX698" fmla="*/ 4530778 w 12192000"/>
                <a:gd name="connsiteY698" fmla="*/ 832808 h 1608850"/>
                <a:gd name="connsiteX699" fmla="*/ 4532451 w 12192000"/>
                <a:gd name="connsiteY699" fmla="*/ 832808 h 1608850"/>
                <a:gd name="connsiteX700" fmla="*/ 4544152 w 12192000"/>
                <a:gd name="connsiteY700" fmla="*/ 832808 h 1608850"/>
                <a:gd name="connsiteX701" fmla="*/ 4544152 w 12192000"/>
                <a:gd name="connsiteY701" fmla="*/ 681500 h 1608850"/>
                <a:gd name="connsiteX702" fmla="*/ 4545267 w 12192000"/>
                <a:gd name="connsiteY702" fmla="*/ 681500 h 1608850"/>
                <a:gd name="connsiteX703" fmla="*/ 4553068 w 12192000"/>
                <a:gd name="connsiteY703" fmla="*/ 681500 h 1608850"/>
                <a:gd name="connsiteX704" fmla="*/ 4553068 w 12192000"/>
                <a:gd name="connsiteY704" fmla="*/ 678473 h 1608850"/>
                <a:gd name="connsiteX705" fmla="*/ 4553068 w 12192000"/>
                <a:gd name="connsiteY705" fmla="*/ 657290 h 1608850"/>
                <a:gd name="connsiteX706" fmla="*/ 4555298 w 12192000"/>
                <a:gd name="connsiteY706" fmla="*/ 596766 h 1608850"/>
                <a:gd name="connsiteX707" fmla="*/ 4556412 w 12192000"/>
                <a:gd name="connsiteY707" fmla="*/ 596766 h 1608850"/>
                <a:gd name="connsiteX708" fmla="*/ 4564213 w 12192000"/>
                <a:gd name="connsiteY708" fmla="*/ 596766 h 1608850"/>
                <a:gd name="connsiteX709" fmla="*/ 4564213 w 12192000"/>
                <a:gd name="connsiteY709" fmla="*/ 598280 h 1608850"/>
                <a:gd name="connsiteX710" fmla="*/ 4564213 w 12192000"/>
                <a:gd name="connsiteY710" fmla="*/ 608871 h 1608850"/>
                <a:gd name="connsiteX711" fmla="*/ 4568671 w 12192000"/>
                <a:gd name="connsiteY711" fmla="*/ 605845 h 1608850"/>
                <a:gd name="connsiteX712" fmla="*/ 4568671 w 12192000"/>
                <a:gd name="connsiteY712" fmla="*/ 584662 h 1608850"/>
                <a:gd name="connsiteX713" fmla="*/ 4570065 w 12192000"/>
                <a:gd name="connsiteY713" fmla="*/ 583906 h 1608850"/>
                <a:gd name="connsiteX714" fmla="*/ 4579816 w 12192000"/>
                <a:gd name="connsiteY714" fmla="*/ 578610 h 1608850"/>
                <a:gd name="connsiteX715" fmla="*/ 4580930 w 12192000"/>
                <a:gd name="connsiteY715" fmla="*/ 579367 h 1608850"/>
                <a:gd name="connsiteX716" fmla="*/ 4588733 w 12192000"/>
                <a:gd name="connsiteY716" fmla="*/ 584662 h 1608850"/>
                <a:gd name="connsiteX717" fmla="*/ 4590404 w 12192000"/>
                <a:gd name="connsiteY717" fmla="*/ 584662 h 1608850"/>
                <a:gd name="connsiteX718" fmla="*/ 4602107 w 12192000"/>
                <a:gd name="connsiteY718" fmla="*/ 584662 h 1608850"/>
                <a:gd name="connsiteX719" fmla="*/ 4602107 w 12192000"/>
                <a:gd name="connsiteY719" fmla="*/ 545322 h 1608850"/>
                <a:gd name="connsiteX720" fmla="*/ 4603221 w 12192000"/>
                <a:gd name="connsiteY720" fmla="*/ 545322 h 1608850"/>
                <a:gd name="connsiteX721" fmla="*/ 4611021 w 12192000"/>
                <a:gd name="connsiteY721" fmla="*/ 545322 h 1608850"/>
                <a:gd name="connsiteX722" fmla="*/ 4612414 w 12192000"/>
                <a:gd name="connsiteY722" fmla="*/ 551375 h 1608850"/>
                <a:gd name="connsiteX723" fmla="*/ 4622169 w 12192000"/>
                <a:gd name="connsiteY723" fmla="*/ 551375 h 1608850"/>
                <a:gd name="connsiteX724" fmla="*/ 4623282 w 12192000"/>
                <a:gd name="connsiteY724" fmla="*/ 545322 h 1608850"/>
                <a:gd name="connsiteX725" fmla="*/ 4631084 w 12192000"/>
                <a:gd name="connsiteY725" fmla="*/ 545322 h 1608850"/>
                <a:gd name="connsiteX726" fmla="*/ 4631084 w 12192000"/>
                <a:gd name="connsiteY726" fmla="*/ 590714 h 1608850"/>
                <a:gd name="connsiteX727" fmla="*/ 4632477 w 12192000"/>
                <a:gd name="connsiteY727" fmla="*/ 592227 h 1608850"/>
                <a:gd name="connsiteX728" fmla="*/ 4642230 w 12192000"/>
                <a:gd name="connsiteY728" fmla="*/ 602819 h 1608850"/>
                <a:gd name="connsiteX729" fmla="*/ 4664518 w 12192000"/>
                <a:gd name="connsiteY729" fmla="*/ 611898 h 1608850"/>
                <a:gd name="connsiteX730" fmla="*/ 4664518 w 12192000"/>
                <a:gd name="connsiteY730" fmla="*/ 610007 h 1608850"/>
                <a:gd name="connsiteX731" fmla="*/ 4664518 w 12192000"/>
                <a:gd name="connsiteY731" fmla="*/ 596766 h 1608850"/>
                <a:gd name="connsiteX732" fmla="*/ 4693496 w 12192000"/>
                <a:gd name="connsiteY732" fmla="*/ 584662 h 1608850"/>
                <a:gd name="connsiteX733" fmla="*/ 4693496 w 12192000"/>
                <a:gd name="connsiteY733" fmla="*/ 583150 h 1608850"/>
                <a:gd name="connsiteX734" fmla="*/ 4693496 w 12192000"/>
                <a:gd name="connsiteY734" fmla="*/ 572557 h 1608850"/>
                <a:gd name="connsiteX735" fmla="*/ 4694332 w 12192000"/>
                <a:gd name="connsiteY735" fmla="*/ 572557 h 1608850"/>
                <a:gd name="connsiteX736" fmla="*/ 4700182 w 12192000"/>
                <a:gd name="connsiteY736" fmla="*/ 572557 h 1608850"/>
                <a:gd name="connsiteX737" fmla="*/ 4700182 w 12192000"/>
                <a:gd name="connsiteY737" fmla="*/ 571423 h 1608850"/>
                <a:gd name="connsiteX738" fmla="*/ 4700182 w 12192000"/>
                <a:gd name="connsiteY738" fmla="*/ 563479 h 1608850"/>
                <a:gd name="connsiteX739" fmla="*/ 4702412 w 12192000"/>
                <a:gd name="connsiteY739" fmla="*/ 563479 h 1608850"/>
                <a:gd name="connsiteX740" fmla="*/ 4718014 w 12192000"/>
                <a:gd name="connsiteY740" fmla="*/ 563479 h 1608850"/>
                <a:gd name="connsiteX741" fmla="*/ 4718014 w 12192000"/>
                <a:gd name="connsiteY741" fmla="*/ 564614 h 1608850"/>
                <a:gd name="connsiteX742" fmla="*/ 4718014 w 12192000"/>
                <a:gd name="connsiteY742" fmla="*/ 572557 h 1608850"/>
                <a:gd name="connsiteX743" fmla="*/ 4719686 w 12192000"/>
                <a:gd name="connsiteY743" fmla="*/ 572557 h 1608850"/>
                <a:gd name="connsiteX744" fmla="*/ 4731390 w 12192000"/>
                <a:gd name="connsiteY744" fmla="*/ 572557 h 1608850"/>
                <a:gd name="connsiteX745" fmla="*/ 4731390 w 12192000"/>
                <a:gd name="connsiteY745" fmla="*/ 574828 h 1608850"/>
                <a:gd name="connsiteX746" fmla="*/ 4731390 w 12192000"/>
                <a:gd name="connsiteY746" fmla="*/ 590714 h 1608850"/>
                <a:gd name="connsiteX747" fmla="*/ 4755908 w 12192000"/>
                <a:gd name="connsiteY747" fmla="*/ 590714 h 1608850"/>
                <a:gd name="connsiteX748" fmla="*/ 4755908 w 12192000"/>
                <a:gd name="connsiteY748" fmla="*/ 589202 h 1608850"/>
                <a:gd name="connsiteX749" fmla="*/ 4755908 w 12192000"/>
                <a:gd name="connsiteY749" fmla="*/ 578610 h 1608850"/>
                <a:gd name="connsiteX750" fmla="*/ 4757302 w 12192000"/>
                <a:gd name="connsiteY750" fmla="*/ 578610 h 1608850"/>
                <a:gd name="connsiteX751" fmla="*/ 4767053 w 12192000"/>
                <a:gd name="connsiteY751" fmla="*/ 578610 h 1608850"/>
                <a:gd name="connsiteX752" fmla="*/ 4767053 w 12192000"/>
                <a:gd name="connsiteY752" fmla="*/ 577096 h 1608850"/>
                <a:gd name="connsiteX753" fmla="*/ 4767053 w 12192000"/>
                <a:gd name="connsiteY753" fmla="*/ 566505 h 1608850"/>
                <a:gd name="connsiteX754" fmla="*/ 4768725 w 12192000"/>
                <a:gd name="connsiteY754" fmla="*/ 566505 h 1608850"/>
                <a:gd name="connsiteX755" fmla="*/ 4780426 w 12192000"/>
                <a:gd name="connsiteY755" fmla="*/ 566505 h 1608850"/>
                <a:gd name="connsiteX756" fmla="*/ 4780426 w 12192000"/>
                <a:gd name="connsiteY756" fmla="*/ 568018 h 1608850"/>
                <a:gd name="connsiteX757" fmla="*/ 4780426 w 12192000"/>
                <a:gd name="connsiteY757" fmla="*/ 578610 h 1608850"/>
                <a:gd name="connsiteX758" fmla="*/ 4784886 w 12192000"/>
                <a:gd name="connsiteY758" fmla="*/ 505982 h 1608850"/>
                <a:gd name="connsiteX759" fmla="*/ 4885191 w 12192000"/>
                <a:gd name="connsiteY759" fmla="*/ 505982 h 1608850"/>
                <a:gd name="connsiteX760" fmla="*/ 4885191 w 12192000"/>
                <a:gd name="connsiteY760" fmla="*/ 602819 h 1608850"/>
                <a:gd name="connsiteX761" fmla="*/ 4887420 w 12192000"/>
                <a:gd name="connsiteY761" fmla="*/ 602819 h 1608850"/>
                <a:gd name="connsiteX762" fmla="*/ 4903022 w 12192000"/>
                <a:gd name="connsiteY762" fmla="*/ 602819 h 1608850"/>
                <a:gd name="connsiteX763" fmla="*/ 4903022 w 12192000"/>
                <a:gd name="connsiteY763" fmla="*/ 493877 h 1608850"/>
                <a:gd name="connsiteX764" fmla="*/ 4925313 w 12192000"/>
                <a:gd name="connsiteY764" fmla="*/ 478746 h 1608850"/>
                <a:gd name="connsiteX765" fmla="*/ 4954291 w 12192000"/>
                <a:gd name="connsiteY765" fmla="*/ 478746 h 1608850"/>
                <a:gd name="connsiteX766" fmla="*/ 4956242 w 12192000"/>
                <a:gd name="connsiteY766" fmla="*/ 476477 h 1608850"/>
                <a:gd name="connsiteX767" fmla="*/ 4969893 w 12192000"/>
                <a:gd name="connsiteY767" fmla="*/ 460589 h 1608850"/>
                <a:gd name="connsiteX768" fmla="*/ 5007787 w 12192000"/>
                <a:gd name="connsiteY768" fmla="*/ 460589 h 1608850"/>
                <a:gd name="connsiteX769" fmla="*/ 5007787 w 12192000"/>
                <a:gd name="connsiteY769" fmla="*/ 462859 h 1608850"/>
                <a:gd name="connsiteX770" fmla="*/ 5007787 w 12192000"/>
                <a:gd name="connsiteY770" fmla="*/ 478746 h 1608850"/>
                <a:gd name="connsiteX771" fmla="*/ 5045681 w 12192000"/>
                <a:gd name="connsiteY771" fmla="*/ 478746 h 1608850"/>
                <a:gd name="connsiteX772" fmla="*/ 5045681 w 12192000"/>
                <a:gd name="connsiteY772" fmla="*/ 596766 h 1608850"/>
                <a:gd name="connsiteX773" fmla="*/ 5047073 w 12192000"/>
                <a:gd name="connsiteY773" fmla="*/ 596766 h 1608850"/>
                <a:gd name="connsiteX774" fmla="*/ 5056825 w 12192000"/>
                <a:gd name="connsiteY774" fmla="*/ 596766 h 1608850"/>
                <a:gd name="connsiteX775" fmla="*/ 5056825 w 12192000"/>
                <a:gd name="connsiteY775" fmla="*/ 769258 h 1608850"/>
                <a:gd name="connsiteX776" fmla="*/ 5059053 w 12192000"/>
                <a:gd name="connsiteY776" fmla="*/ 769258 h 1608850"/>
                <a:gd name="connsiteX777" fmla="*/ 5074657 w 12192000"/>
                <a:gd name="connsiteY777" fmla="*/ 769258 h 1608850"/>
                <a:gd name="connsiteX778" fmla="*/ 5074657 w 12192000"/>
                <a:gd name="connsiteY778" fmla="*/ 657290 h 1608850"/>
                <a:gd name="connsiteX779" fmla="*/ 5075493 w 12192000"/>
                <a:gd name="connsiteY779" fmla="*/ 656533 h 1608850"/>
                <a:gd name="connsiteX780" fmla="*/ 5081344 w 12192000"/>
                <a:gd name="connsiteY780" fmla="*/ 651238 h 1608850"/>
                <a:gd name="connsiteX781" fmla="*/ 5085802 w 12192000"/>
                <a:gd name="connsiteY781" fmla="*/ 652750 h 1608850"/>
                <a:gd name="connsiteX782" fmla="*/ 5085802 w 12192000"/>
                <a:gd name="connsiteY782" fmla="*/ 663343 h 1608850"/>
                <a:gd name="connsiteX783" fmla="*/ 5088030 w 12192000"/>
                <a:gd name="connsiteY783" fmla="*/ 661829 h 1608850"/>
                <a:gd name="connsiteX784" fmla="*/ 5103634 w 12192000"/>
                <a:gd name="connsiteY784" fmla="*/ 651238 h 1608850"/>
                <a:gd name="connsiteX785" fmla="*/ 5105585 w 12192000"/>
                <a:gd name="connsiteY785" fmla="*/ 651238 h 1608850"/>
                <a:gd name="connsiteX786" fmla="*/ 5119237 w 12192000"/>
                <a:gd name="connsiteY786" fmla="*/ 651238 h 1608850"/>
                <a:gd name="connsiteX787" fmla="*/ 5119237 w 12192000"/>
                <a:gd name="connsiteY787" fmla="*/ 857017 h 1608850"/>
                <a:gd name="connsiteX788" fmla="*/ 5150444 w 12192000"/>
                <a:gd name="connsiteY788" fmla="*/ 863070 h 1608850"/>
                <a:gd name="connsiteX789" fmla="*/ 5150444 w 12192000"/>
                <a:gd name="connsiteY789" fmla="*/ 853992 h 1608850"/>
                <a:gd name="connsiteX790" fmla="*/ 5183878 w 12192000"/>
                <a:gd name="connsiteY790" fmla="*/ 853992 h 1608850"/>
                <a:gd name="connsiteX791" fmla="*/ 5183878 w 12192000"/>
                <a:gd name="connsiteY791" fmla="*/ 814651 h 1608850"/>
                <a:gd name="connsiteX792" fmla="*/ 5192794 w 12192000"/>
                <a:gd name="connsiteY792" fmla="*/ 814651 h 1608850"/>
                <a:gd name="connsiteX793" fmla="*/ 5192794 w 12192000"/>
                <a:gd name="connsiteY793" fmla="*/ 763206 h 1608850"/>
                <a:gd name="connsiteX794" fmla="*/ 5199482 w 12192000"/>
                <a:gd name="connsiteY794" fmla="*/ 763206 h 1608850"/>
                <a:gd name="connsiteX795" fmla="*/ 5199482 w 12192000"/>
                <a:gd name="connsiteY795" fmla="*/ 711761 h 1608850"/>
                <a:gd name="connsiteX796" fmla="*/ 5215086 w 12192000"/>
                <a:gd name="connsiteY796" fmla="*/ 711761 h 1608850"/>
                <a:gd name="connsiteX797" fmla="*/ 5264122 w 12192000"/>
                <a:gd name="connsiteY797" fmla="*/ 684525 h 1608850"/>
                <a:gd name="connsiteX798" fmla="*/ 5266352 w 12192000"/>
                <a:gd name="connsiteY798" fmla="*/ 657290 h 1608850"/>
                <a:gd name="connsiteX799" fmla="*/ 5270810 w 12192000"/>
                <a:gd name="connsiteY799" fmla="*/ 684525 h 1608850"/>
                <a:gd name="connsiteX800" fmla="*/ 5322078 w 12192000"/>
                <a:gd name="connsiteY800" fmla="*/ 720840 h 1608850"/>
                <a:gd name="connsiteX801" fmla="*/ 5322078 w 12192000"/>
                <a:gd name="connsiteY801" fmla="*/ 714788 h 1608850"/>
                <a:gd name="connsiteX802" fmla="*/ 5335452 w 12192000"/>
                <a:gd name="connsiteY802" fmla="*/ 714788 h 1608850"/>
                <a:gd name="connsiteX803" fmla="*/ 5335452 w 12192000"/>
                <a:gd name="connsiteY803" fmla="*/ 763206 h 1608850"/>
                <a:gd name="connsiteX804" fmla="*/ 5342138 w 12192000"/>
                <a:gd name="connsiteY804" fmla="*/ 763206 h 1608850"/>
                <a:gd name="connsiteX805" fmla="*/ 5342138 w 12192000"/>
                <a:gd name="connsiteY805" fmla="*/ 801467 h 1608850"/>
                <a:gd name="connsiteX806" fmla="*/ 5377917 w 12192000"/>
                <a:gd name="connsiteY806" fmla="*/ 790806 h 1608850"/>
                <a:gd name="connsiteX807" fmla="*/ 5478973 w 12192000"/>
                <a:gd name="connsiteY807" fmla="*/ 790806 h 1608850"/>
                <a:gd name="connsiteX808" fmla="*/ 5478973 w 12192000"/>
                <a:gd name="connsiteY808" fmla="*/ 596233 h 1608850"/>
                <a:gd name="connsiteX809" fmla="*/ 5507479 w 12192000"/>
                <a:gd name="connsiteY809" fmla="*/ 582720 h 1608850"/>
                <a:gd name="connsiteX810" fmla="*/ 5631857 w 12192000"/>
                <a:gd name="connsiteY810" fmla="*/ 561101 h 1608850"/>
                <a:gd name="connsiteX811" fmla="*/ 5675909 w 12192000"/>
                <a:gd name="connsiteY811" fmla="*/ 574613 h 1608850"/>
                <a:gd name="connsiteX812" fmla="*/ 5683682 w 12192000"/>
                <a:gd name="connsiteY812" fmla="*/ 582720 h 1608850"/>
                <a:gd name="connsiteX813" fmla="*/ 5683682 w 12192000"/>
                <a:gd name="connsiteY813" fmla="*/ 833084 h 1608850"/>
                <a:gd name="connsiteX814" fmla="*/ 5701821 w 12192000"/>
                <a:gd name="connsiteY814" fmla="*/ 873985 h 1608850"/>
                <a:gd name="connsiteX815" fmla="*/ 5701821 w 12192000"/>
                <a:gd name="connsiteY815" fmla="*/ 798914 h 1608850"/>
                <a:gd name="connsiteX816" fmla="*/ 5717369 w 12192000"/>
                <a:gd name="connsiteY816" fmla="*/ 798914 h 1608850"/>
                <a:gd name="connsiteX817" fmla="*/ 5717369 w 12192000"/>
                <a:gd name="connsiteY817" fmla="*/ 785402 h 1608850"/>
                <a:gd name="connsiteX818" fmla="*/ 5732917 w 12192000"/>
                <a:gd name="connsiteY818" fmla="*/ 777295 h 1608850"/>
                <a:gd name="connsiteX819" fmla="*/ 5745871 w 12192000"/>
                <a:gd name="connsiteY819" fmla="*/ 777295 h 1608850"/>
                <a:gd name="connsiteX820" fmla="*/ 5745871 w 12192000"/>
                <a:gd name="connsiteY820" fmla="*/ 763783 h 1608850"/>
                <a:gd name="connsiteX821" fmla="*/ 5756236 w 12192000"/>
                <a:gd name="connsiteY821" fmla="*/ 755675 h 1608850"/>
                <a:gd name="connsiteX822" fmla="*/ 5782151 w 12192000"/>
                <a:gd name="connsiteY822" fmla="*/ 755675 h 1608850"/>
                <a:gd name="connsiteX823" fmla="*/ 5782151 w 12192000"/>
                <a:gd name="connsiteY823" fmla="*/ 798914 h 1608850"/>
                <a:gd name="connsiteX824" fmla="*/ 5836566 w 12192000"/>
                <a:gd name="connsiteY824" fmla="*/ 798914 h 1608850"/>
                <a:gd name="connsiteX825" fmla="*/ 5836566 w 12192000"/>
                <a:gd name="connsiteY825" fmla="*/ 950250 h 1608850"/>
                <a:gd name="connsiteX826" fmla="*/ 5857295 w 12192000"/>
                <a:gd name="connsiteY826" fmla="*/ 950250 h 1608850"/>
                <a:gd name="connsiteX827" fmla="*/ 5878025 w 12192000"/>
                <a:gd name="connsiteY827" fmla="*/ 942143 h 1608850"/>
                <a:gd name="connsiteX828" fmla="*/ 5878025 w 12192000"/>
                <a:gd name="connsiteY828" fmla="*/ 931332 h 1608850"/>
                <a:gd name="connsiteX829" fmla="*/ 5870253 w 12192000"/>
                <a:gd name="connsiteY829" fmla="*/ 928630 h 1608850"/>
                <a:gd name="connsiteX830" fmla="*/ 5870253 w 12192000"/>
                <a:gd name="connsiteY830" fmla="*/ 920522 h 1608850"/>
                <a:gd name="connsiteX831" fmla="*/ 5878025 w 12192000"/>
                <a:gd name="connsiteY831" fmla="*/ 915118 h 1608850"/>
                <a:gd name="connsiteX832" fmla="*/ 5878025 w 12192000"/>
                <a:gd name="connsiteY832" fmla="*/ 855665 h 1608850"/>
                <a:gd name="connsiteX833" fmla="*/ 5870253 w 12192000"/>
                <a:gd name="connsiteY833" fmla="*/ 852962 h 1608850"/>
                <a:gd name="connsiteX834" fmla="*/ 5870253 w 12192000"/>
                <a:gd name="connsiteY834" fmla="*/ 844855 h 1608850"/>
                <a:gd name="connsiteX835" fmla="*/ 5878025 w 12192000"/>
                <a:gd name="connsiteY835" fmla="*/ 839450 h 1608850"/>
                <a:gd name="connsiteX836" fmla="*/ 5883208 w 12192000"/>
                <a:gd name="connsiteY836" fmla="*/ 834046 h 1608850"/>
                <a:gd name="connsiteX837" fmla="*/ 5883208 w 12192000"/>
                <a:gd name="connsiteY837" fmla="*/ 823236 h 1608850"/>
                <a:gd name="connsiteX838" fmla="*/ 5878025 w 12192000"/>
                <a:gd name="connsiteY838" fmla="*/ 823236 h 1608850"/>
                <a:gd name="connsiteX839" fmla="*/ 5878025 w 12192000"/>
                <a:gd name="connsiteY839" fmla="*/ 815128 h 1608850"/>
                <a:gd name="connsiteX840" fmla="*/ 5885800 w 12192000"/>
                <a:gd name="connsiteY840" fmla="*/ 809724 h 1608850"/>
                <a:gd name="connsiteX841" fmla="*/ 5927259 w 12192000"/>
                <a:gd name="connsiteY841" fmla="*/ 734056 h 1608850"/>
                <a:gd name="connsiteX842" fmla="*/ 5922077 w 12192000"/>
                <a:gd name="connsiteY842" fmla="*/ 731353 h 1608850"/>
                <a:gd name="connsiteX843" fmla="*/ 5922077 w 12192000"/>
                <a:gd name="connsiteY843" fmla="*/ 723246 h 1608850"/>
                <a:gd name="connsiteX844" fmla="*/ 5929850 w 12192000"/>
                <a:gd name="connsiteY844" fmla="*/ 720543 h 1608850"/>
                <a:gd name="connsiteX845" fmla="*/ 5929850 w 12192000"/>
                <a:gd name="connsiteY845" fmla="*/ 709734 h 1608850"/>
                <a:gd name="connsiteX846" fmla="*/ 5935033 w 12192000"/>
                <a:gd name="connsiteY846" fmla="*/ 709734 h 1608850"/>
                <a:gd name="connsiteX847" fmla="*/ 5935033 w 12192000"/>
                <a:gd name="connsiteY847" fmla="*/ 685412 h 1608850"/>
                <a:gd name="connsiteX848" fmla="*/ 5929850 w 12192000"/>
                <a:gd name="connsiteY848" fmla="*/ 685412 h 1608850"/>
                <a:gd name="connsiteX849" fmla="*/ 5929850 w 12192000"/>
                <a:gd name="connsiteY849" fmla="*/ 680008 h 1608850"/>
                <a:gd name="connsiteX850" fmla="*/ 5935033 w 12192000"/>
                <a:gd name="connsiteY850" fmla="*/ 677305 h 1608850"/>
                <a:gd name="connsiteX851" fmla="*/ 5947989 w 12192000"/>
                <a:gd name="connsiteY851" fmla="*/ 658388 h 1608850"/>
                <a:gd name="connsiteX852" fmla="*/ 5950579 w 12192000"/>
                <a:gd name="connsiteY852" fmla="*/ 647579 h 1608850"/>
                <a:gd name="connsiteX853" fmla="*/ 5950579 w 12192000"/>
                <a:gd name="connsiteY853" fmla="*/ 617852 h 1608850"/>
                <a:gd name="connsiteX854" fmla="*/ 5950904 w 12192000"/>
                <a:gd name="connsiteY854" fmla="*/ 616838 h 1608850"/>
                <a:gd name="connsiteX855" fmla="*/ 5953171 w 12192000"/>
                <a:gd name="connsiteY855" fmla="*/ 609745 h 1608850"/>
                <a:gd name="connsiteX856" fmla="*/ 5953495 w 12192000"/>
                <a:gd name="connsiteY856" fmla="*/ 610759 h 1608850"/>
                <a:gd name="connsiteX857" fmla="*/ 5955763 w 12192000"/>
                <a:gd name="connsiteY857" fmla="*/ 617852 h 1608850"/>
                <a:gd name="connsiteX858" fmla="*/ 5958354 w 12192000"/>
                <a:gd name="connsiteY858" fmla="*/ 647579 h 1608850"/>
                <a:gd name="connsiteX859" fmla="*/ 5958354 w 12192000"/>
                <a:gd name="connsiteY859" fmla="*/ 655686 h 1608850"/>
                <a:gd name="connsiteX860" fmla="*/ 5971311 w 12192000"/>
                <a:gd name="connsiteY860" fmla="*/ 677305 h 1608850"/>
                <a:gd name="connsiteX861" fmla="*/ 5976494 w 12192000"/>
                <a:gd name="connsiteY861" fmla="*/ 680008 h 1608850"/>
                <a:gd name="connsiteX862" fmla="*/ 5976494 w 12192000"/>
                <a:gd name="connsiteY862" fmla="*/ 685412 h 1608850"/>
                <a:gd name="connsiteX863" fmla="*/ 5973903 w 12192000"/>
                <a:gd name="connsiteY863" fmla="*/ 709734 h 1608850"/>
                <a:gd name="connsiteX864" fmla="*/ 5979084 w 12192000"/>
                <a:gd name="connsiteY864" fmla="*/ 720543 h 1608850"/>
                <a:gd name="connsiteX865" fmla="*/ 5984268 w 12192000"/>
                <a:gd name="connsiteY865" fmla="*/ 723246 h 1608850"/>
                <a:gd name="connsiteX866" fmla="*/ 5984268 w 12192000"/>
                <a:gd name="connsiteY866" fmla="*/ 731353 h 1608850"/>
                <a:gd name="connsiteX867" fmla="*/ 5979084 w 12192000"/>
                <a:gd name="connsiteY867" fmla="*/ 734056 h 1608850"/>
                <a:gd name="connsiteX868" fmla="*/ 5999269 w 12192000"/>
                <a:gd name="connsiteY868" fmla="*/ 755105 h 1608850"/>
                <a:gd name="connsiteX869" fmla="*/ 5999269 w 12192000"/>
                <a:gd name="connsiteY869" fmla="*/ 627662 h 1608850"/>
                <a:gd name="connsiteX870" fmla="*/ 5999299 w 12192000"/>
                <a:gd name="connsiteY870" fmla="*/ 627662 h 1608850"/>
                <a:gd name="connsiteX871" fmla="*/ 6037948 w 12192000"/>
                <a:gd name="connsiteY871" fmla="*/ 627662 h 1608850"/>
                <a:gd name="connsiteX872" fmla="*/ 6037948 w 12192000"/>
                <a:gd name="connsiteY872" fmla="*/ 626311 h 1608850"/>
                <a:gd name="connsiteX873" fmla="*/ 6037948 w 12192000"/>
                <a:gd name="connsiteY873" fmla="*/ 616853 h 1608850"/>
                <a:gd name="connsiteX874" fmla="*/ 6038962 w 12192000"/>
                <a:gd name="connsiteY874" fmla="*/ 616853 h 1608850"/>
                <a:gd name="connsiteX875" fmla="*/ 6046055 w 12192000"/>
                <a:gd name="connsiteY875" fmla="*/ 616853 h 1608850"/>
                <a:gd name="connsiteX876" fmla="*/ 6046055 w 12192000"/>
                <a:gd name="connsiteY876" fmla="*/ 614962 h 1608850"/>
                <a:gd name="connsiteX877" fmla="*/ 6046055 w 12192000"/>
                <a:gd name="connsiteY877" fmla="*/ 601721 h 1608850"/>
                <a:gd name="connsiteX878" fmla="*/ 6046815 w 12192000"/>
                <a:gd name="connsiteY878" fmla="*/ 601721 h 1608850"/>
                <a:gd name="connsiteX879" fmla="*/ 6052135 w 12192000"/>
                <a:gd name="connsiteY879" fmla="*/ 601721 h 1608850"/>
                <a:gd name="connsiteX880" fmla="*/ 6052135 w 12192000"/>
                <a:gd name="connsiteY880" fmla="*/ 600640 h 1608850"/>
                <a:gd name="connsiteX881" fmla="*/ 6052135 w 12192000"/>
                <a:gd name="connsiteY881" fmla="*/ 593073 h 1608850"/>
                <a:gd name="connsiteX882" fmla="*/ 6054163 w 12192000"/>
                <a:gd name="connsiteY882" fmla="*/ 593073 h 1608850"/>
                <a:gd name="connsiteX883" fmla="*/ 6068350 w 12192000"/>
                <a:gd name="connsiteY883" fmla="*/ 593073 h 1608850"/>
                <a:gd name="connsiteX884" fmla="*/ 6068350 w 12192000"/>
                <a:gd name="connsiteY884" fmla="*/ 594154 h 1608850"/>
                <a:gd name="connsiteX885" fmla="*/ 6068350 w 12192000"/>
                <a:gd name="connsiteY885" fmla="*/ 601721 h 1608850"/>
                <a:gd name="connsiteX886" fmla="*/ 6090642 w 12192000"/>
                <a:gd name="connsiteY886" fmla="*/ 601721 h 1608850"/>
                <a:gd name="connsiteX887" fmla="*/ 6090642 w 12192000"/>
                <a:gd name="connsiteY887" fmla="*/ 599829 h 1608850"/>
                <a:gd name="connsiteX888" fmla="*/ 6090642 w 12192000"/>
                <a:gd name="connsiteY888" fmla="*/ 586588 h 1608850"/>
                <a:gd name="connsiteX889" fmla="*/ 6092416 w 12192000"/>
                <a:gd name="connsiteY889" fmla="*/ 586588 h 1608850"/>
                <a:gd name="connsiteX890" fmla="*/ 6104829 w 12192000"/>
                <a:gd name="connsiteY890" fmla="*/ 586588 h 1608850"/>
                <a:gd name="connsiteX891" fmla="*/ 6104829 w 12192000"/>
                <a:gd name="connsiteY891" fmla="*/ 610368 h 1608850"/>
                <a:gd name="connsiteX892" fmla="*/ 6105843 w 12192000"/>
                <a:gd name="connsiteY892" fmla="*/ 610368 h 1608850"/>
                <a:gd name="connsiteX893" fmla="*/ 6112936 w 12192000"/>
                <a:gd name="connsiteY893" fmla="*/ 610368 h 1608850"/>
                <a:gd name="connsiteX894" fmla="*/ 6112936 w 12192000"/>
                <a:gd name="connsiteY894" fmla="*/ 609287 h 1608850"/>
                <a:gd name="connsiteX895" fmla="*/ 6112936 w 12192000"/>
                <a:gd name="connsiteY895" fmla="*/ 601721 h 1608850"/>
                <a:gd name="connsiteX896" fmla="*/ 6114709 w 12192000"/>
                <a:gd name="connsiteY896" fmla="*/ 601721 h 1608850"/>
                <a:gd name="connsiteX897" fmla="*/ 6127123 w 12192000"/>
                <a:gd name="connsiteY897" fmla="*/ 601721 h 1608850"/>
                <a:gd name="connsiteX898" fmla="*/ 6127123 w 12192000"/>
                <a:gd name="connsiteY898" fmla="*/ 627662 h 1608850"/>
                <a:gd name="connsiteX899" fmla="*/ 6129150 w 12192000"/>
                <a:gd name="connsiteY899" fmla="*/ 627662 h 1608850"/>
                <a:gd name="connsiteX900" fmla="*/ 6143336 w 12192000"/>
                <a:gd name="connsiteY900" fmla="*/ 627662 h 1608850"/>
                <a:gd name="connsiteX901" fmla="*/ 6143336 w 12192000"/>
                <a:gd name="connsiteY901" fmla="*/ 629283 h 1608850"/>
                <a:gd name="connsiteX902" fmla="*/ 6143336 w 12192000"/>
                <a:gd name="connsiteY902" fmla="*/ 640633 h 1608850"/>
                <a:gd name="connsiteX903" fmla="*/ 6144096 w 12192000"/>
                <a:gd name="connsiteY903" fmla="*/ 640633 h 1608850"/>
                <a:gd name="connsiteX904" fmla="*/ 6149417 w 12192000"/>
                <a:gd name="connsiteY904" fmla="*/ 640633 h 1608850"/>
                <a:gd name="connsiteX905" fmla="*/ 6149417 w 12192000"/>
                <a:gd name="connsiteY905" fmla="*/ 639822 h 1608850"/>
                <a:gd name="connsiteX906" fmla="*/ 6149417 w 12192000"/>
                <a:gd name="connsiteY906" fmla="*/ 634147 h 1608850"/>
                <a:gd name="connsiteX907" fmla="*/ 6179817 w 12192000"/>
                <a:gd name="connsiteY907" fmla="*/ 634147 h 1608850"/>
                <a:gd name="connsiteX908" fmla="*/ 6179817 w 12192000"/>
                <a:gd name="connsiteY908" fmla="*/ 657927 h 1608850"/>
                <a:gd name="connsiteX909" fmla="*/ 6180830 w 12192000"/>
                <a:gd name="connsiteY909" fmla="*/ 657927 h 1608850"/>
                <a:gd name="connsiteX910" fmla="*/ 6187924 w 12192000"/>
                <a:gd name="connsiteY910" fmla="*/ 657927 h 1608850"/>
                <a:gd name="connsiteX911" fmla="*/ 6187924 w 12192000"/>
                <a:gd name="connsiteY911" fmla="*/ 659008 h 1608850"/>
                <a:gd name="connsiteX912" fmla="*/ 6187924 w 12192000"/>
                <a:gd name="connsiteY912" fmla="*/ 666574 h 1608850"/>
                <a:gd name="connsiteX913" fmla="*/ 6188684 w 12192000"/>
                <a:gd name="connsiteY913" fmla="*/ 666574 h 1608850"/>
                <a:gd name="connsiteX914" fmla="*/ 6194004 w 12192000"/>
                <a:gd name="connsiteY914" fmla="*/ 666574 h 1608850"/>
                <a:gd name="connsiteX915" fmla="*/ 6194004 w 12192000"/>
                <a:gd name="connsiteY915" fmla="*/ 664412 h 1608850"/>
                <a:gd name="connsiteX916" fmla="*/ 6194004 w 12192000"/>
                <a:gd name="connsiteY916" fmla="*/ 649280 h 1608850"/>
                <a:gd name="connsiteX917" fmla="*/ 6195017 w 12192000"/>
                <a:gd name="connsiteY917" fmla="*/ 649280 h 1608850"/>
                <a:gd name="connsiteX918" fmla="*/ 6202111 w 12192000"/>
                <a:gd name="connsiteY918" fmla="*/ 649280 h 1608850"/>
                <a:gd name="connsiteX919" fmla="*/ 6202111 w 12192000"/>
                <a:gd name="connsiteY919" fmla="*/ 650361 h 1608850"/>
                <a:gd name="connsiteX920" fmla="*/ 6202111 w 12192000"/>
                <a:gd name="connsiteY920" fmla="*/ 657927 h 1608850"/>
                <a:gd name="connsiteX921" fmla="*/ 6207431 w 12192000"/>
                <a:gd name="connsiteY921" fmla="*/ 655934 h 1608850"/>
                <a:gd name="connsiteX922" fmla="*/ 6208191 w 12192000"/>
                <a:gd name="connsiteY922" fmla="*/ 654954 h 1608850"/>
                <a:gd name="connsiteX923" fmla="*/ 6208191 w 12192000"/>
                <a:gd name="connsiteY923" fmla="*/ 649280 h 1608850"/>
                <a:gd name="connsiteX924" fmla="*/ 6246698 w 12192000"/>
                <a:gd name="connsiteY924" fmla="*/ 649280 h 1608850"/>
                <a:gd name="connsiteX925" fmla="*/ 6246698 w 12192000"/>
                <a:gd name="connsiteY925" fmla="*/ 673059 h 1608850"/>
                <a:gd name="connsiteX926" fmla="*/ 6248724 w 12192000"/>
                <a:gd name="connsiteY926" fmla="*/ 673059 h 1608850"/>
                <a:gd name="connsiteX927" fmla="*/ 6262911 w 12192000"/>
                <a:gd name="connsiteY927" fmla="*/ 673059 h 1608850"/>
                <a:gd name="connsiteX928" fmla="*/ 6262911 w 12192000"/>
                <a:gd name="connsiteY928" fmla="*/ 674140 h 1608850"/>
                <a:gd name="connsiteX929" fmla="*/ 6262911 w 12192000"/>
                <a:gd name="connsiteY929" fmla="*/ 681706 h 1608850"/>
                <a:gd name="connsiteX930" fmla="*/ 6264685 w 12192000"/>
                <a:gd name="connsiteY930" fmla="*/ 681706 h 1608850"/>
                <a:gd name="connsiteX931" fmla="*/ 6277098 w 12192000"/>
                <a:gd name="connsiteY931" fmla="*/ 681706 h 1608850"/>
                <a:gd name="connsiteX932" fmla="*/ 6277098 w 12192000"/>
                <a:gd name="connsiteY932" fmla="*/ 657927 h 1608850"/>
                <a:gd name="connsiteX933" fmla="*/ 6278111 w 12192000"/>
                <a:gd name="connsiteY933" fmla="*/ 657927 h 1608850"/>
                <a:gd name="connsiteX934" fmla="*/ 6285205 w 12192000"/>
                <a:gd name="connsiteY934" fmla="*/ 657927 h 1608850"/>
                <a:gd name="connsiteX935" fmla="*/ 6285205 w 12192000"/>
                <a:gd name="connsiteY935" fmla="*/ 625500 h 1608850"/>
                <a:gd name="connsiteX936" fmla="*/ 6286218 w 12192000"/>
                <a:gd name="connsiteY936" fmla="*/ 625500 h 1608850"/>
                <a:gd name="connsiteX937" fmla="*/ 6293312 w 12192000"/>
                <a:gd name="connsiteY937" fmla="*/ 625500 h 1608850"/>
                <a:gd name="connsiteX938" fmla="*/ 6293312 w 12192000"/>
                <a:gd name="connsiteY938" fmla="*/ 623609 h 1608850"/>
                <a:gd name="connsiteX939" fmla="*/ 6293312 w 12192000"/>
                <a:gd name="connsiteY939" fmla="*/ 610368 h 1608850"/>
                <a:gd name="connsiteX940" fmla="*/ 6292045 w 12192000"/>
                <a:gd name="connsiteY940" fmla="*/ 608746 h 1608850"/>
                <a:gd name="connsiteX941" fmla="*/ 6297365 w 12192000"/>
                <a:gd name="connsiteY941" fmla="*/ 597397 h 1608850"/>
                <a:gd name="connsiteX942" fmla="*/ 6305472 w 12192000"/>
                <a:gd name="connsiteY942" fmla="*/ 625500 h 1608850"/>
                <a:gd name="connsiteX943" fmla="*/ 6306232 w 12192000"/>
                <a:gd name="connsiteY943" fmla="*/ 625500 h 1608850"/>
                <a:gd name="connsiteX944" fmla="*/ 6311552 w 12192000"/>
                <a:gd name="connsiteY944" fmla="*/ 625500 h 1608850"/>
                <a:gd name="connsiteX945" fmla="*/ 6311552 w 12192000"/>
                <a:gd name="connsiteY945" fmla="*/ 519573 h 1608850"/>
                <a:gd name="connsiteX946" fmla="*/ 6313072 w 12192000"/>
                <a:gd name="connsiteY946" fmla="*/ 519573 h 1608850"/>
                <a:gd name="connsiteX947" fmla="*/ 6323712 w 12192000"/>
                <a:gd name="connsiteY947" fmla="*/ 519573 h 1608850"/>
                <a:gd name="connsiteX948" fmla="*/ 6323712 w 12192000"/>
                <a:gd name="connsiteY948" fmla="*/ 472014 h 1608850"/>
                <a:gd name="connsiteX949" fmla="*/ 6350059 w 12192000"/>
                <a:gd name="connsiteY949" fmla="*/ 472014 h 1608850"/>
                <a:gd name="connsiteX950" fmla="*/ 6350059 w 12192000"/>
                <a:gd name="connsiteY950" fmla="*/ 450396 h 1608850"/>
                <a:gd name="connsiteX951" fmla="*/ 6384513 w 12192000"/>
                <a:gd name="connsiteY951" fmla="*/ 450396 h 1608850"/>
                <a:gd name="connsiteX952" fmla="*/ 6384513 w 12192000"/>
                <a:gd name="connsiteY952" fmla="*/ 452828 h 1608850"/>
                <a:gd name="connsiteX953" fmla="*/ 6384513 w 12192000"/>
                <a:gd name="connsiteY953" fmla="*/ 469852 h 1608850"/>
                <a:gd name="connsiteX954" fmla="*/ 6386793 w 12192000"/>
                <a:gd name="connsiteY954" fmla="*/ 469852 h 1608850"/>
                <a:gd name="connsiteX955" fmla="*/ 6402753 w 12192000"/>
                <a:gd name="connsiteY955" fmla="*/ 469852 h 1608850"/>
                <a:gd name="connsiteX956" fmla="*/ 6402753 w 12192000"/>
                <a:gd name="connsiteY956" fmla="*/ 517411 h 1608850"/>
                <a:gd name="connsiteX957" fmla="*/ 6403766 w 12192000"/>
                <a:gd name="connsiteY957" fmla="*/ 517411 h 1608850"/>
                <a:gd name="connsiteX958" fmla="*/ 6410860 w 12192000"/>
                <a:gd name="connsiteY958" fmla="*/ 517411 h 1608850"/>
                <a:gd name="connsiteX959" fmla="*/ 6425047 w 12192000"/>
                <a:gd name="connsiteY959" fmla="*/ 521735 h 1608850"/>
                <a:gd name="connsiteX960" fmla="*/ 6425047 w 12192000"/>
                <a:gd name="connsiteY960" fmla="*/ 560647 h 1608850"/>
                <a:gd name="connsiteX961" fmla="*/ 6426060 w 12192000"/>
                <a:gd name="connsiteY961" fmla="*/ 560647 h 1608850"/>
                <a:gd name="connsiteX962" fmla="*/ 6433153 w 12192000"/>
                <a:gd name="connsiteY962" fmla="*/ 560647 h 1608850"/>
                <a:gd name="connsiteX963" fmla="*/ 6433153 w 12192000"/>
                <a:gd name="connsiteY963" fmla="*/ 562268 h 1608850"/>
                <a:gd name="connsiteX964" fmla="*/ 6433153 w 12192000"/>
                <a:gd name="connsiteY964" fmla="*/ 573617 h 1608850"/>
                <a:gd name="connsiteX965" fmla="*/ 6435180 w 12192000"/>
                <a:gd name="connsiteY965" fmla="*/ 573617 h 1608850"/>
                <a:gd name="connsiteX966" fmla="*/ 6449367 w 12192000"/>
                <a:gd name="connsiteY966" fmla="*/ 573617 h 1608850"/>
                <a:gd name="connsiteX967" fmla="*/ 6455447 w 12192000"/>
                <a:gd name="connsiteY967" fmla="*/ 580103 h 1608850"/>
                <a:gd name="connsiteX968" fmla="*/ 6455447 w 12192000"/>
                <a:gd name="connsiteY968" fmla="*/ 601721 h 1608850"/>
                <a:gd name="connsiteX969" fmla="*/ 6457727 w 12192000"/>
                <a:gd name="connsiteY969" fmla="*/ 601721 h 1608850"/>
                <a:gd name="connsiteX970" fmla="*/ 6473687 w 12192000"/>
                <a:gd name="connsiteY970" fmla="*/ 601721 h 1608850"/>
                <a:gd name="connsiteX971" fmla="*/ 6473687 w 12192000"/>
                <a:gd name="connsiteY971" fmla="*/ 602801 h 1608850"/>
                <a:gd name="connsiteX972" fmla="*/ 6473687 w 12192000"/>
                <a:gd name="connsiteY972" fmla="*/ 610368 h 1608850"/>
                <a:gd name="connsiteX973" fmla="*/ 6474954 w 12192000"/>
                <a:gd name="connsiteY973" fmla="*/ 610368 h 1608850"/>
                <a:gd name="connsiteX974" fmla="*/ 6483821 w 12192000"/>
                <a:gd name="connsiteY974" fmla="*/ 610368 h 1608850"/>
                <a:gd name="connsiteX975" fmla="*/ 6483821 w 12192000"/>
                <a:gd name="connsiteY975" fmla="*/ 612529 h 1608850"/>
                <a:gd name="connsiteX976" fmla="*/ 6483821 w 12192000"/>
                <a:gd name="connsiteY976" fmla="*/ 627662 h 1608850"/>
                <a:gd name="connsiteX977" fmla="*/ 6487874 w 12192000"/>
                <a:gd name="connsiteY977" fmla="*/ 625770 h 1608850"/>
                <a:gd name="connsiteX978" fmla="*/ 6487874 w 12192000"/>
                <a:gd name="connsiteY978" fmla="*/ 612529 h 1608850"/>
                <a:gd name="connsiteX979" fmla="*/ 6488887 w 12192000"/>
                <a:gd name="connsiteY979" fmla="*/ 612529 h 1608850"/>
                <a:gd name="connsiteX980" fmla="*/ 6495981 w 12192000"/>
                <a:gd name="connsiteY980" fmla="*/ 612529 h 1608850"/>
                <a:gd name="connsiteX981" fmla="*/ 6495981 w 12192000"/>
                <a:gd name="connsiteY981" fmla="*/ 614151 h 1608850"/>
                <a:gd name="connsiteX982" fmla="*/ 6495981 w 12192000"/>
                <a:gd name="connsiteY982" fmla="*/ 625500 h 1608850"/>
                <a:gd name="connsiteX983" fmla="*/ 6496741 w 12192000"/>
                <a:gd name="connsiteY983" fmla="*/ 625500 h 1608850"/>
                <a:gd name="connsiteX984" fmla="*/ 6502061 w 12192000"/>
                <a:gd name="connsiteY984" fmla="*/ 625500 h 1608850"/>
                <a:gd name="connsiteX985" fmla="*/ 6550701 w 12192000"/>
                <a:gd name="connsiteY985" fmla="*/ 621177 h 1608850"/>
                <a:gd name="connsiteX986" fmla="*/ 6550701 w 12192000"/>
                <a:gd name="connsiteY986" fmla="*/ 622528 h 1608850"/>
                <a:gd name="connsiteX987" fmla="*/ 6550701 w 12192000"/>
                <a:gd name="connsiteY987" fmla="*/ 631985 h 1608850"/>
                <a:gd name="connsiteX988" fmla="*/ 6551461 w 12192000"/>
                <a:gd name="connsiteY988" fmla="*/ 631985 h 1608850"/>
                <a:gd name="connsiteX989" fmla="*/ 6556782 w 12192000"/>
                <a:gd name="connsiteY989" fmla="*/ 631985 h 1608850"/>
                <a:gd name="connsiteX990" fmla="*/ 6556782 w 12192000"/>
                <a:gd name="connsiteY990" fmla="*/ 634147 h 1608850"/>
                <a:gd name="connsiteX991" fmla="*/ 6556782 w 12192000"/>
                <a:gd name="connsiteY991" fmla="*/ 649280 h 1608850"/>
                <a:gd name="connsiteX992" fmla="*/ 6558808 w 12192000"/>
                <a:gd name="connsiteY992" fmla="*/ 647929 h 1608850"/>
                <a:gd name="connsiteX993" fmla="*/ 6572995 w 12192000"/>
                <a:gd name="connsiteY993" fmla="*/ 638471 h 1608850"/>
                <a:gd name="connsiteX994" fmla="*/ 6579075 w 12192000"/>
                <a:gd name="connsiteY994" fmla="*/ 597397 h 1608850"/>
                <a:gd name="connsiteX995" fmla="*/ 6579835 w 12192000"/>
                <a:gd name="connsiteY995" fmla="*/ 597127 h 1608850"/>
                <a:gd name="connsiteX996" fmla="*/ 6585155 w 12192000"/>
                <a:gd name="connsiteY996" fmla="*/ 595235 h 1608850"/>
                <a:gd name="connsiteX997" fmla="*/ 6587182 w 12192000"/>
                <a:gd name="connsiteY997" fmla="*/ 526058 h 1608850"/>
                <a:gd name="connsiteX998" fmla="*/ 6589209 w 12192000"/>
                <a:gd name="connsiteY998" fmla="*/ 595235 h 1608850"/>
                <a:gd name="connsiteX999" fmla="*/ 6589969 w 12192000"/>
                <a:gd name="connsiteY999" fmla="*/ 595505 h 1608850"/>
                <a:gd name="connsiteX1000" fmla="*/ 6595289 w 12192000"/>
                <a:gd name="connsiteY1000" fmla="*/ 597397 h 1608850"/>
                <a:gd name="connsiteX1001" fmla="*/ 6595289 w 12192000"/>
                <a:gd name="connsiteY1001" fmla="*/ 510926 h 1608850"/>
                <a:gd name="connsiteX1002" fmla="*/ 6599342 w 12192000"/>
                <a:gd name="connsiteY1002" fmla="*/ 478499 h 1608850"/>
                <a:gd name="connsiteX1003" fmla="*/ 6637849 w 12192000"/>
                <a:gd name="connsiteY1003" fmla="*/ 478499 h 1608850"/>
                <a:gd name="connsiteX1004" fmla="*/ 6637849 w 12192000"/>
                <a:gd name="connsiteY1004" fmla="*/ 510926 h 1608850"/>
                <a:gd name="connsiteX1005" fmla="*/ 6638609 w 12192000"/>
                <a:gd name="connsiteY1005" fmla="*/ 510926 h 1608850"/>
                <a:gd name="connsiteX1006" fmla="*/ 6643929 w 12192000"/>
                <a:gd name="connsiteY1006" fmla="*/ 510926 h 1608850"/>
                <a:gd name="connsiteX1007" fmla="*/ 6643929 w 12192000"/>
                <a:gd name="connsiteY1007" fmla="*/ 428778 h 1608850"/>
                <a:gd name="connsiteX1008" fmla="*/ 6645703 w 12192000"/>
                <a:gd name="connsiteY1008" fmla="*/ 428778 h 1608850"/>
                <a:gd name="connsiteX1009" fmla="*/ 6658116 w 12192000"/>
                <a:gd name="connsiteY1009" fmla="*/ 428778 h 1608850"/>
                <a:gd name="connsiteX1010" fmla="*/ 6658116 w 12192000"/>
                <a:gd name="connsiteY1010" fmla="*/ 426887 h 1608850"/>
                <a:gd name="connsiteX1011" fmla="*/ 6658116 w 12192000"/>
                <a:gd name="connsiteY1011" fmla="*/ 413646 h 1608850"/>
                <a:gd name="connsiteX1012" fmla="*/ 6680410 w 12192000"/>
                <a:gd name="connsiteY1012" fmla="*/ 413646 h 1608850"/>
                <a:gd name="connsiteX1013" fmla="*/ 6680410 w 12192000"/>
                <a:gd name="connsiteY1013" fmla="*/ 412565 h 1608850"/>
                <a:gd name="connsiteX1014" fmla="*/ 6680410 w 12192000"/>
                <a:gd name="connsiteY1014" fmla="*/ 404999 h 1608850"/>
                <a:gd name="connsiteX1015" fmla="*/ 6682183 w 12192000"/>
                <a:gd name="connsiteY1015" fmla="*/ 404999 h 1608850"/>
                <a:gd name="connsiteX1016" fmla="*/ 6694597 w 12192000"/>
                <a:gd name="connsiteY1016" fmla="*/ 404999 h 1608850"/>
                <a:gd name="connsiteX1017" fmla="*/ 6694597 w 12192000"/>
                <a:gd name="connsiteY1017" fmla="*/ 406080 h 1608850"/>
                <a:gd name="connsiteX1018" fmla="*/ 6694597 w 12192000"/>
                <a:gd name="connsiteY1018" fmla="*/ 413646 h 1608850"/>
                <a:gd name="connsiteX1019" fmla="*/ 6695357 w 12192000"/>
                <a:gd name="connsiteY1019" fmla="*/ 413646 h 1608850"/>
                <a:gd name="connsiteX1020" fmla="*/ 6700677 w 12192000"/>
                <a:gd name="connsiteY1020" fmla="*/ 413646 h 1608850"/>
                <a:gd name="connsiteX1021" fmla="*/ 6710810 w 12192000"/>
                <a:gd name="connsiteY1021" fmla="*/ 409322 h 1608850"/>
                <a:gd name="connsiteX1022" fmla="*/ 6714863 w 12192000"/>
                <a:gd name="connsiteY1022" fmla="*/ 412565 h 1608850"/>
                <a:gd name="connsiteX1023" fmla="*/ 6714863 w 12192000"/>
                <a:gd name="connsiteY1023" fmla="*/ 404999 h 1608850"/>
                <a:gd name="connsiteX1024" fmla="*/ 6717143 w 12192000"/>
                <a:gd name="connsiteY1024" fmla="*/ 404999 h 1608850"/>
                <a:gd name="connsiteX1025" fmla="*/ 6733104 w 12192000"/>
                <a:gd name="connsiteY1025" fmla="*/ 404999 h 1608850"/>
                <a:gd name="connsiteX1026" fmla="*/ 6733104 w 12192000"/>
                <a:gd name="connsiteY1026" fmla="*/ 406080 h 1608850"/>
                <a:gd name="connsiteX1027" fmla="*/ 6733104 w 12192000"/>
                <a:gd name="connsiteY1027" fmla="*/ 413646 h 1608850"/>
                <a:gd name="connsiteX1028" fmla="*/ 6763504 w 12192000"/>
                <a:gd name="connsiteY1028" fmla="*/ 413646 h 1608850"/>
                <a:gd name="connsiteX1029" fmla="*/ 6763504 w 12192000"/>
                <a:gd name="connsiteY1029" fmla="*/ 415267 h 1608850"/>
                <a:gd name="connsiteX1030" fmla="*/ 6763504 w 12192000"/>
                <a:gd name="connsiteY1030" fmla="*/ 426617 h 1608850"/>
                <a:gd name="connsiteX1031" fmla="*/ 6789851 w 12192000"/>
                <a:gd name="connsiteY1031" fmla="*/ 426617 h 1608850"/>
                <a:gd name="connsiteX1032" fmla="*/ 6789851 w 12192000"/>
                <a:gd name="connsiteY1032" fmla="*/ 456881 h 1608850"/>
                <a:gd name="connsiteX1033" fmla="*/ 6790611 w 12192000"/>
                <a:gd name="connsiteY1033" fmla="*/ 456881 h 1608850"/>
                <a:gd name="connsiteX1034" fmla="*/ 6795931 w 12192000"/>
                <a:gd name="connsiteY1034" fmla="*/ 456881 h 1608850"/>
                <a:gd name="connsiteX1035" fmla="*/ 6795931 w 12192000"/>
                <a:gd name="connsiteY1035" fmla="*/ 457962 h 1608850"/>
                <a:gd name="connsiteX1036" fmla="*/ 6795931 w 12192000"/>
                <a:gd name="connsiteY1036" fmla="*/ 465529 h 1608850"/>
                <a:gd name="connsiteX1037" fmla="*/ 6799985 w 12192000"/>
                <a:gd name="connsiteY1037" fmla="*/ 495793 h 1608850"/>
                <a:gd name="connsiteX1038" fmla="*/ 6800745 w 12192000"/>
                <a:gd name="connsiteY1038" fmla="*/ 495793 h 1608850"/>
                <a:gd name="connsiteX1039" fmla="*/ 6806065 w 12192000"/>
                <a:gd name="connsiteY1039" fmla="*/ 495793 h 1608850"/>
                <a:gd name="connsiteX1040" fmla="*/ 6806065 w 12192000"/>
                <a:gd name="connsiteY1040" fmla="*/ 496604 h 1608850"/>
                <a:gd name="connsiteX1041" fmla="*/ 6806065 w 12192000"/>
                <a:gd name="connsiteY1041" fmla="*/ 502279 h 1608850"/>
                <a:gd name="connsiteX1042" fmla="*/ 6807078 w 12192000"/>
                <a:gd name="connsiteY1042" fmla="*/ 502279 h 1608850"/>
                <a:gd name="connsiteX1043" fmla="*/ 6814171 w 12192000"/>
                <a:gd name="connsiteY1043" fmla="*/ 502279 h 1608850"/>
                <a:gd name="connsiteX1044" fmla="*/ 6814171 w 12192000"/>
                <a:gd name="connsiteY1044" fmla="*/ 532544 h 1608850"/>
                <a:gd name="connsiteX1045" fmla="*/ 6816198 w 12192000"/>
                <a:gd name="connsiteY1045" fmla="*/ 532544 h 1608850"/>
                <a:gd name="connsiteX1046" fmla="*/ 6830385 w 12192000"/>
                <a:gd name="connsiteY1046" fmla="*/ 532544 h 1608850"/>
                <a:gd name="connsiteX1047" fmla="*/ 6830385 w 12192000"/>
                <a:gd name="connsiteY1047" fmla="*/ 556323 h 1608850"/>
                <a:gd name="connsiteX1048" fmla="*/ 6832412 w 12192000"/>
                <a:gd name="connsiteY1048" fmla="*/ 557944 h 1608850"/>
                <a:gd name="connsiteX1049" fmla="*/ 6832412 w 12192000"/>
                <a:gd name="connsiteY1049" fmla="*/ 569294 h 1608850"/>
                <a:gd name="connsiteX1050" fmla="*/ 6833172 w 12192000"/>
                <a:gd name="connsiteY1050" fmla="*/ 569294 h 1608850"/>
                <a:gd name="connsiteX1051" fmla="*/ 6838492 w 12192000"/>
                <a:gd name="connsiteY1051" fmla="*/ 569294 h 1608850"/>
                <a:gd name="connsiteX1052" fmla="*/ 6838492 w 12192000"/>
                <a:gd name="connsiteY1052" fmla="*/ 593073 h 1608850"/>
                <a:gd name="connsiteX1053" fmla="*/ 6839758 w 12192000"/>
                <a:gd name="connsiteY1053" fmla="*/ 593073 h 1608850"/>
                <a:gd name="connsiteX1054" fmla="*/ 6848625 w 12192000"/>
                <a:gd name="connsiteY1054" fmla="*/ 593073 h 1608850"/>
                <a:gd name="connsiteX1055" fmla="*/ 6850652 w 12192000"/>
                <a:gd name="connsiteY1055" fmla="*/ 597127 h 1608850"/>
                <a:gd name="connsiteX1056" fmla="*/ 6850652 w 12192000"/>
                <a:gd name="connsiteY1056" fmla="*/ 610368 h 1608850"/>
                <a:gd name="connsiteX1057" fmla="*/ 6852172 w 12192000"/>
                <a:gd name="connsiteY1057" fmla="*/ 608476 h 1608850"/>
                <a:gd name="connsiteX1058" fmla="*/ 6862812 w 12192000"/>
                <a:gd name="connsiteY1058" fmla="*/ 595235 h 1608850"/>
                <a:gd name="connsiteX1059" fmla="*/ 6891186 w 12192000"/>
                <a:gd name="connsiteY1059" fmla="*/ 595235 h 1608850"/>
                <a:gd name="connsiteX1060" fmla="*/ 6891186 w 12192000"/>
                <a:gd name="connsiteY1060" fmla="*/ 681706 h 1608850"/>
                <a:gd name="connsiteX1061" fmla="*/ 6891946 w 12192000"/>
                <a:gd name="connsiteY1061" fmla="*/ 681706 h 1608850"/>
                <a:gd name="connsiteX1062" fmla="*/ 6897266 w 12192000"/>
                <a:gd name="connsiteY1062" fmla="*/ 681706 h 1608850"/>
                <a:gd name="connsiteX1063" fmla="*/ 6898026 w 12192000"/>
                <a:gd name="connsiteY1063" fmla="*/ 680355 h 1608850"/>
                <a:gd name="connsiteX1064" fmla="*/ 6903346 w 12192000"/>
                <a:gd name="connsiteY1064" fmla="*/ 670897 h 1608850"/>
                <a:gd name="connsiteX1065" fmla="*/ 6903346 w 12192000"/>
                <a:gd name="connsiteY1065" fmla="*/ 672789 h 1608850"/>
                <a:gd name="connsiteX1066" fmla="*/ 6903346 w 12192000"/>
                <a:gd name="connsiteY1066" fmla="*/ 686030 h 1608850"/>
                <a:gd name="connsiteX1067" fmla="*/ 6907399 w 12192000"/>
                <a:gd name="connsiteY1067" fmla="*/ 640633 h 1608850"/>
                <a:gd name="connsiteX1068" fmla="*/ 6908159 w 12192000"/>
                <a:gd name="connsiteY1068" fmla="*/ 640633 h 1608850"/>
                <a:gd name="connsiteX1069" fmla="*/ 6913479 w 12192000"/>
                <a:gd name="connsiteY1069" fmla="*/ 640633 h 1608850"/>
                <a:gd name="connsiteX1070" fmla="*/ 6913479 w 12192000"/>
                <a:gd name="connsiteY1070" fmla="*/ 575779 h 1608850"/>
                <a:gd name="connsiteX1071" fmla="*/ 6914493 w 12192000"/>
                <a:gd name="connsiteY1071" fmla="*/ 575779 h 1608850"/>
                <a:gd name="connsiteX1072" fmla="*/ 6921586 w 12192000"/>
                <a:gd name="connsiteY1072" fmla="*/ 575779 h 1608850"/>
                <a:gd name="connsiteX1073" fmla="*/ 6933746 w 12192000"/>
                <a:gd name="connsiteY1073" fmla="*/ 532544 h 1608850"/>
                <a:gd name="connsiteX1074" fmla="*/ 6935013 w 12192000"/>
                <a:gd name="connsiteY1074" fmla="*/ 532544 h 1608850"/>
                <a:gd name="connsiteX1075" fmla="*/ 6943880 w 12192000"/>
                <a:gd name="connsiteY1075" fmla="*/ 532544 h 1608850"/>
                <a:gd name="connsiteX1076" fmla="*/ 6954013 w 12192000"/>
                <a:gd name="connsiteY1076" fmla="*/ 575779 h 1608850"/>
                <a:gd name="connsiteX1077" fmla="*/ 6955026 w 12192000"/>
                <a:gd name="connsiteY1077" fmla="*/ 575779 h 1608850"/>
                <a:gd name="connsiteX1078" fmla="*/ 6962120 w 12192000"/>
                <a:gd name="connsiteY1078" fmla="*/ 575779 h 1608850"/>
                <a:gd name="connsiteX1079" fmla="*/ 6962120 w 12192000"/>
                <a:gd name="connsiteY1079" fmla="*/ 614691 h 1608850"/>
                <a:gd name="connsiteX1080" fmla="*/ 6963893 w 12192000"/>
                <a:gd name="connsiteY1080" fmla="*/ 614691 h 1608850"/>
                <a:gd name="connsiteX1081" fmla="*/ 6976307 w 12192000"/>
                <a:gd name="connsiteY1081" fmla="*/ 614691 h 1608850"/>
                <a:gd name="connsiteX1082" fmla="*/ 6976307 w 12192000"/>
                <a:gd name="connsiteY1082" fmla="*/ 616853 h 1608850"/>
                <a:gd name="connsiteX1083" fmla="*/ 6976307 w 12192000"/>
                <a:gd name="connsiteY1083" fmla="*/ 631985 h 1608850"/>
                <a:gd name="connsiteX1084" fmla="*/ 6980360 w 12192000"/>
                <a:gd name="connsiteY1084" fmla="*/ 629824 h 1608850"/>
                <a:gd name="connsiteX1085" fmla="*/ 6980360 w 12192000"/>
                <a:gd name="connsiteY1085" fmla="*/ 614691 h 1608850"/>
                <a:gd name="connsiteX1086" fmla="*/ 6981880 w 12192000"/>
                <a:gd name="connsiteY1086" fmla="*/ 614691 h 1608850"/>
                <a:gd name="connsiteX1087" fmla="*/ 6992520 w 12192000"/>
                <a:gd name="connsiteY1087" fmla="*/ 614691 h 1608850"/>
                <a:gd name="connsiteX1088" fmla="*/ 6992520 w 12192000"/>
                <a:gd name="connsiteY1088" fmla="*/ 616312 h 1608850"/>
                <a:gd name="connsiteX1089" fmla="*/ 6992520 w 12192000"/>
                <a:gd name="connsiteY1089" fmla="*/ 627662 h 1608850"/>
                <a:gd name="connsiteX1090" fmla="*/ 7022921 w 12192000"/>
                <a:gd name="connsiteY1090" fmla="*/ 627662 h 1608850"/>
                <a:gd name="connsiteX1091" fmla="*/ 7022921 w 12192000"/>
                <a:gd name="connsiteY1091" fmla="*/ 590912 h 1608850"/>
                <a:gd name="connsiteX1092" fmla="*/ 7024187 w 12192000"/>
                <a:gd name="connsiteY1092" fmla="*/ 590912 h 1608850"/>
                <a:gd name="connsiteX1093" fmla="*/ 7033054 w 12192000"/>
                <a:gd name="connsiteY1093" fmla="*/ 590912 h 1608850"/>
                <a:gd name="connsiteX1094" fmla="*/ 7033054 w 12192000"/>
                <a:gd name="connsiteY1094" fmla="*/ 612529 h 1608850"/>
                <a:gd name="connsiteX1095" fmla="*/ 7035081 w 12192000"/>
                <a:gd name="connsiteY1095" fmla="*/ 580103 h 1608850"/>
                <a:gd name="connsiteX1096" fmla="*/ 7057374 w 12192000"/>
                <a:gd name="connsiteY1096" fmla="*/ 580103 h 1608850"/>
                <a:gd name="connsiteX1097" fmla="*/ 7057374 w 12192000"/>
                <a:gd name="connsiteY1097" fmla="*/ 578481 h 1608850"/>
                <a:gd name="connsiteX1098" fmla="*/ 7057374 w 12192000"/>
                <a:gd name="connsiteY1098" fmla="*/ 567132 h 1608850"/>
                <a:gd name="connsiteX1099" fmla="*/ 7058134 w 12192000"/>
                <a:gd name="connsiteY1099" fmla="*/ 567132 h 1608850"/>
                <a:gd name="connsiteX1100" fmla="*/ 7063454 w 12192000"/>
                <a:gd name="connsiteY1100" fmla="*/ 567132 h 1608850"/>
                <a:gd name="connsiteX1101" fmla="*/ 7063454 w 12192000"/>
                <a:gd name="connsiteY1101" fmla="*/ 565241 h 1608850"/>
                <a:gd name="connsiteX1102" fmla="*/ 7063454 w 12192000"/>
                <a:gd name="connsiteY1102" fmla="*/ 552000 h 1608850"/>
                <a:gd name="connsiteX1103" fmla="*/ 7067508 w 12192000"/>
                <a:gd name="connsiteY1103" fmla="*/ 558485 h 1608850"/>
                <a:gd name="connsiteX1104" fmla="*/ 7069788 w 12192000"/>
                <a:gd name="connsiteY1104" fmla="*/ 558485 h 1608850"/>
                <a:gd name="connsiteX1105" fmla="*/ 7085748 w 12192000"/>
                <a:gd name="connsiteY1105" fmla="*/ 558485 h 1608850"/>
                <a:gd name="connsiteX1106" fmla="*/ 7085748 w 12192000"/>
                <a:gd name="connsiteY1106" fmla="*/ 557674 h 1608850"/>
                <a:gd name="connsiteX1107" fmla="*/ 7085748 w 12192000"/>
                <a:gd name="connsiteY1107" fmla="*/ 552000 h 1608850"/>
                <a:gd name="connsiteX1108" fmla="*/ 7086508 w 12192000"/>
                <a:gd name="connsiteY1108" fmla="*/ 552000 h 1608850"/>
                <a:gd name="connsiteX1109" fmla="*/ 7091828 w 12192000"/>
                <a:gd name="connsiteY1109" fmla="*/ 552000 h 1608850"/>
                <a:gd name="connsiteX1110" fmla="*/ 7091828 w 12192000"/>
                <a:gd name="connsiteY1110" fmla="*/ 553351 h 1608850"/>
                <a:gd name="connsiteX1111" fmla="*/ 7091828 w 12192000"/>
                <a:gd name="connsiteY1111" fmla="*/ 562809 h 1608850"/>
                <a:gd name="connsiteX1112" fmla="*/ 7130335 w 12192000"/>
                <a:gd name="connsiteY1112" fmla="*/ 562809 h 1608850"/>
                <a:gd name="connsiteX1113" fmla="*/ 7130335 w 12192000"/>
                <a:gd name="connsiteY1113" fmla="*/ 701162 h 1608850"/>
                <a:gd name="connsiteX1114" fmla="*/ 7131855 w 12192000"/>
                <a:gd name="connsiteY1114" fmla="*/ 701162 h 1608850"/>
                <a:gd name="connsiteX1115" fmla="*/ 7142495 w 12192000"/>
                <a:gd name="connsiteY1115" fmla="*/ 701162 h 1608850"/>
                <a:gd name="connsiteX1116" fmla="*/ 7142495 w 12192000"/>
                <a:gd name="connsiteY1116" fmla="*/ 688192 h 1608850"/>
                <a:gd name="connsiteX1117" fmla="*/ 7146549 w 12192000"/>
                <a:gd name="connsiteY1117" fmla="*/ 688192 h 1608850"/>
                <a:gd name="connsiteX1118" fmla="*/ 7146549 w 12192000"/>
                <a:gd name="connsiteY1118" fmla="*/ 701162 h 1608850"/>
                <a:gd name="connsiteX1119" fmla="*/ 7176949 w 12192000"/>
                <a:gd name="connsiteY1119" fmla="*/ 701162 h 1608850"/>
                <a:gd name="connsiteX1120" fmla="*/ 7176949 w 12192000"/>
                <a:gd name="connsiteY1120" fmla="*/ 670897 h 1608850"/>
                <a:gd name="connsiteX1121" fmla="*/ 7189109 w 12192000"/>
                <a:gd name="connsiteY1121" fmla="*/ 670897 h 1608850"/>
                <a:gd name="connsiteX1122" fmla="*/ 7201269 w 12192000"/>
                <a:gd name="connsiteY1122" fmla="*/ 668736 h 1608850"/>
                <a:gd name="connsiteX1123" fmla="*/ 7205323 w 12192000"/>
                <a:gd name="connsiteY1123" fmla="*/ 670897 h 1608850"/>
                <a:gd name="connsiteX1124" fmla="*/ 7215456 w 12192000"/>
                <a:gd name="connsiteY1124" fmla="*/ 670897 h 1608850"/>
                <a:gd name="connsiteX1125" fmla="*/ 7215456 w 12192000"/>
                <a:gd name="connsiteY1125" fmla="*/ 701162 h 1608850"/>
                <a:gd name="connsiteX1126" fmla="*/ 7223563 w 12192000"/>
                <a:gd name="connsiteY1126" fmla="*/ 701162 h 1608850"/>
                <a:gd name="connsiteX1127" fmla="*/ 7223563 w 12192000"/>
                <a:gd name="connsiteY1127" fmla="*/ 718457 h 1608850"/>
                <a:gd name="connsiteX1128" fmla="*/ 7232899 w 12192000"/>
                <a:gd name="connsiteY1128" fmla="*/ 719362 h 1608850"/>
                <a:gd name="connsiteX1129" fmla="*/ 7245857 w 12192000"/>
                <a:gd name="connsiteY1129" fmla="*/ 719362 h 1608850"/>
                <a:gd name="connsiteX1130" fmla="*/ 7245857 w 12192000"/>
                <a:gd name="connsiteY1130" fmla="*/ 703324 h 1608850"/>
                <a:gd name="connsiteX1131" fmla="*/ 7313813 w 12192000"/>
                <a:gd name="connsiteY1131" fmla="*/ 703324 h 1608850"/>
                <a:gd name="connsiteX1132" fmla="*/ 7313813 w 12192000"/>
                <a:gd name="connsiteY1132" fmla="*/ 618071 h 1608850"/>
                <a:gd name="connsiteX1133" fmla="*/ 7385821 w 12192000"/>
                <a:gd name="connsiteY1133" fmla="*/ 618071 h 1608850"/>
                <a:gd name="connsiteX1134" fmla="*/ 7385821 w 12192000"/>
                <a:gd name="connsiteY1134" fmla="*/ 696839 h 1608850"/>
                <a:gd name="connsiteX1135" fmla="*/ 7387725 w 12192000"/>
                <a:gd name="connsiteY1135" fmla="*/ 696839 h 1608850"/>
                <a:gd name="connsiteX1136" fmla="*/ 7388967 w 12192000"/>
                <a:gd name="connsiteY1136" fmla="*/ 719362 h 1608850"/>
                <a:gd name="connsiteX1137" fmla="*/ 7398643 w 12192000"/>
                <a:gd name="connsiteY1137" fmla="*/ 719362 h 1608850"/>
                <a:gd name="connsiteX1138" fmla="*/ 7399885 w 12192000"/>
                <a:gd name="connsiteY1138" fmla="*/ 696839 h 1608850"/>
                <a:gd name="connsiteX1139" fmla="*/ 7405965 w 12192000"/>
                <a:gd name="connsiteY1139" fmla="*/ 696839 h 1608850"/>
                <a:gd name="connsiteX1140" fmla="*/ 7407207 w 12192000"/>
                <a:gd name="connsiteY1140" fmla="*/ 719362 h 1608850"/>
                <a:gd name="connsiteX1141" fmla="*/ 7457829 w 12192000"/>
                <a:gd name="connsiteY1141" fmla="*/ 719362 h 1608850"/>
                <a:gd name="connsiteX1142" fmla="*/ 7457829 w 12192000"/>
                <a:gd name="connsiteY1142" fmla="*/ 556334 h 1608850"/>
                <a:gd name="connsiteX1143" fmla="*/ 7655156 w 12192000"/>
                <a:gd name="connsiteY1143" fmla="*/ 556334 h 1608850"/>
                <a:gd name="connsiteX1144" fmla="*/ 7655156 w 12192000"/>
                <a:gd name="connsiteY1144" fmla="*/ 719362 h 1608850"/>
                <a:gd name="connsiteX1145" fmla="*/ 7673853 w 12192000"/>
                <a:gd name="connsiteY1145" fmla="*/ 719362 h 1608850"/>
                <a:gd name="connsiteX1146" fmla="*/ 7673853 w 12192000"/>
                <a:gd name="connsiteY1146" fmla="*/ 636669 h 1608850"/>
                <a:gd name="connsiteX1147" fmla="*/ 7768973 w 12192000"/>
                <a:gd name="connsiteY1147" fmla="*/ 636669 h 1608850"/>
                <a:gd name="connsiteX1148" fmla="*/ 7773382 w 12192000"/>
                <a:gd name="connsiteY1148" fmla="*/ 519115 h 1608850"/>
                <a:gd name="connsiteX1149" fmla="*/ 7819759 w 12192000"/>
                <a:gd name="connsiteY1149" fmla="*/ 519115 h 1608850"/>
                <a:gd name="connsiteX1150" fmla="*/ 7821437 w 12192000"/>
                <a:gd name="connsiteY1150" fmla="*/ 571456 h 1608850"/>
                <a:gd name="connsiteX1151" fmla="*/ 7886292 w 12192000"/>
                <a:gd name="connsiteY1151" fmla="*/ 571456 h 1608850"/>
                <a:gd name="connsiteX1152" fmla="*/ 7886292 w 12192000"/>
                <a:gd name="connsiteY1152" fmla="*/ 647118 h 1608850"/>
                <a:gd name="connsiteX1153" fmla="*/ 7894398 w 12192000"/>
                <a:gd name="connsiteY1153" fmla="*/ 647118 h 1608850"/>
                <a:gd name="connsiteX1154" fmla="*/ 7896425 w 12192000"/>
                <a:gd name="connsiteY1154" fmla="*/ 640633 h 1608850"/>
                <a:gd name="connsiteX1155" fmla="*/ 7902505 w 12192000"/>
                <a:gd name="connsiteY1155" fmla="*/ 640633 h 1608850"/>
                <a:gd name="connsiteX1156" fmla="*/ 7904533 w 12192000"/>
                <a:gd name="connsiteY1156" fmla="*/ 649280 h 1608850"/>
                <a:gd name="connsiteX1157" fmla="*/ 7916693 w 12192000"/>
                <a:gd name="connsiteY1157" fmla="*/ 649280 h 1608850"/>
                <a:gd name="connsiteX1158" fmla="*/ 7916693 w 12192000"/>
                <a:gd name="connsiteY1158" fmla="*/ 642794 h 1608850"/>
                <a:gd name="connsiteX1159" fmla="*/ 7938985 w 12192000"/>
                <a:gd name="connsiteY1159" fmla="*/ 642794 h 1608850"/>
                <a:gd name="connsiteX1160" fmla="*/ 7938985 w 12192000"/>
                <a:gd name="connsiteY1160" fmla="*/ 649280 h 1608850"/>
                <a:gd name="connsiteX1161" fmla="*/ 7959253 w 12192000"/>
                <a:gd name="connsiteY1161" fmla="*/ 649280 h 1608850"/>
                <a:gd name="connsiteX1162" fmla="*/ 7959253 w 12192000"/>
                <a:gd name="connsiteY1162" fmla="*/ 694677 h 1608850"/>
                <a:gd name="connsiteX1163" fmla="*/ 7973440 w 12192000"/>
                <a:gd name="connsiteY1163" fmla="*/ 694677 h 1608850"/>
                <a:gd name="connsiteX1164" fmla="*/ 7973440 w 12192000"/>
                <a:gd name="connsiteY1164" fmla="*/ 681706 h 1608850"/>
                <a:gd name="connsiteX1165" fmla="*/ 7989653 w 12192000"/>
                <a:gd name="connsiteY1165" fmla="*/ 681706 h 1608850"/>
                <a:gd name="connsiteX1166" fmla="*/ 7989653 w 12192000"/>
                <a:gd name="connsiteY1166" fmla="*/ 502279 h 1608850"/>
                <a:gd name="connsiteX1167" fmla="*/ 7995733 w 12192000"/>
                <a:gd name="connsiteY1167" fmla="*/ 495793 h 1608850"/>
                <a:gd name="connsiteX1168" fmla="*/ 8068694 w 12192000"/>
                <a:gd name="connsiteY1168" fmla="*/ 495793 h 1608850"/>
                <a:gd name="connsiteX1169" fmla="*/ 8068694 w 12192000"/>
                <a:gd name="connsiteY1169" fmla="*/ 504441 h 1608850"/>
                <a:gd name="connsiteX1170" fmla="*/ 8078828 w 12192000"/>
                <a:gd name="connsiteY1170" fmla="*/ 504441 h 1608850"/>
                <a:gd name="connsiteX1171" fmla="*/ 8078828 w 12192000"/>
                <a:gd name="connsiteY1171" fmla="*/ 619015 h 1608850"/>
                <a:gd name="connsiteX1172" fmla="*/ 8101121 w 12192000"/>
                <a:gd name="connsiteY1172" fmla="*/ 619015 h 1608850"/>
                <a:gd name="connsiteX1173" fmla="*/ 8101121 w 12192000"/>
                <a:gd name="connsiteY1173" fmla="*/ 552000 h 1608850"/>
                <a:gd name="connsiteX1174" fmla="*/ 8127469 w 12192000"/>
                <a:gd name="connsiteY1174" fmla="*/ 552000 h 1608850"/>
                <a:gd name="connsiteX1175" fmla="*/ 8131521 w 12192000"/>
                <a:gd name="connsiteY1175" fmla="*/ 547676 h 1608850"/>
                <a:gd name="connsiteX1176" fmla="*/ 8139629 w 12192000"/>
                <a:gd name="connsiteY1176" fmla="*/ 547676 h 1608850"/>
                <a:gd name="connsiteX1177" fmla="*/ 8143681 w 12192000"/>
                <a:gd name="connsiteY1177" fmla="*/ 552000 h 1608850"/>
                <a:gd name="connsiteX1178" fmla="*/ 8165976 w 12192000"/>
                <a:gd name="connsiteY1178" fmla="*/ 552000 h 1608850"/>
                <a:gd name="connsiteX1179" fmla="*/ 8165976 w 12192000"/>
                <a:gd name="connsiteY1179" fmla="*/ 435264 h 1608850"/>
                <a:gd name="connsiteX1180" fmla="*/ 8222722 w 12192000"/>
                <a:gd name="connsiteY1180" fmla="*/ 424455 h 1608850"/>
                <a:gd name="connsiteX1181" fmla="*/ 8222722 w 12192000"/>
                <a:gd name="connsiteY1181" fmla="*/ 425536 h 1608850"/>
                <a:gd name="connsiteX1182" fmla="*/ 8222722 w 12192000"/>
                <a:gd name="connsiteY1182" fmla="*/ 433102 h 1608850"/>
                <a:gd name="connsiteX1183" fmla="*/ 8249069 w 12192000"/>
                <a:gd name="connsiteY1183" fmla="*/ 433102 h 1608850"/>
                <a:gd name="connsiteX1184" fmla="*/ 8249069 w 12192000"/>
                <a:gd name="connsiteY1184" fmla="*/ 688192 h 1608850"/>
                <a:gd name="connsiteX1185" fmla="*/ 8271364 w 12192000"/>
                <a:gd name="connsiteY1185" fmla="*/ 688192 h 1608850"/>
                <a:gd name="connsiteX1186" fmla="*/ 8271364 w 12192000"/>
                <a:gd name="connsiteY1186" fmla="*/ 683868 h 1608850"/>
                <a:gd name="connsiteX1187" fmla="*/ 8283524 w 12192000"/>
                <a:gd name="connsiteY1187" fmla="*/ 683868 h 1608850"/>
                <a:gd name="connsiteX1188" fmla="*/ 8283524 w 12192000"/>
                <a:gd name="connsiteY1188" fmla="*/ 688192 h 1608850"/>
                <a:gd name="connsiteX1189" fmla="*/ 8307844 w 12192000"/>
                <a:gd name="connsiteY1189" fmla="*/ 688192 h 1608850"/>
                <a:gd name="connsiteX1190" fmla="*/ 8307844 w 12192000"/>
                <a:gd name="connsiteY1190" fmla="*/ 675221 h 1608850"/>
                <a:gd name="connsiteX1191" fmla="*/ 8336217 w 12192000"/>
                <a:gd name="connsiteY1191" fmla="*/ 675221 h 1608850"/>
                <a:gd name="connsiteX1192" fmla="*/ 8348377 w 12192000"/>
                <a:gd name="connsiteY1192" fmla="*/ 670897 h 1608850"/>
                <a:gd name="connsiteX1193" fmla="*/ 8368645 w 12192000"/>
                <a:gd name="connsiteY1193" fmla="*/ 675221 h 1608850"/>
                <a:gd name="connsiteX1194" fmla="*/ 8368645 w 12192000"/>
                <a:gd name="connsiteY1194" fmla="*/ 657927 h 1608850"/>
                <a:gd name="connsiteX1195" fmla="*/ 8376752 w 12192000"/>
                <a:gd name="connsiteY1195" fmla="*/ 657927 h 1608850"/>
                <a:gd name="connsiteX1196" fmla="*/ 8376752 w 12192000"/>
                <a:gd name="connsiteY1196" fmla="*/ 644956 h 1608850"/>
                <a:gd name="connsiteX1197" fmla="*/ 8433498 w 12192000"/>
                <a:gd name="connsiteY1197" fmla="*/ 644956 h 1608850"/>
                <a:gd name="connsiteX1198" fmla="*/ 8433498 w 12192000"/>
                <a:gd name="connsiteY1198" fmla="*/ 614691 h 1608850"/>
                <a:gd name="connsiteX1199" fmla="*/ 8451738 w 12192000"/>
                <a:gd name="connsiteY1199" fmla="*/ 614691 h 1608850"/>
                <a:gd name="connsiteX1200" fmla="*/ 8451738 w 12192000"/>
                <a:gd name="connsiteY1200" fmla="*/ 608206 h 1608850"/>
                <a:gd name="connsiteX1201" fmla="*/ 8463898 w 12192000"/>
                <a:gd name="connsiteY1201" fmla="*/ 608206 h 1608850"/>
                <a:gd name="connsiteX1202" fmla="*/ 8463898 w 12192000"/>
                <a:gd name="connsiteY1202" fmla="*/ 614691 h 1608850"/>
                <a:gd name="connsiteX1203" fmla="*/ 8480112 w 12192000"/>
                <a:gd name="connsiteY1203" fmla="*/ 614691 h 1608850"/>
                <a:gd name="connsiteX1204" fmla="*/ 8480112 w 12192000"/>
                <a:gd name="connsiteY1204" fmla="*/ 664412 h 1608850"/>
                <a:gd name="connsiteX1205" fmla="*/ 8512540 w 12192000"/>
                <a:gd name="connsiteY1205" fmla="*/ 664412 h 1608850"/>
                <a:gd name="connsiteX1206" fmla="*/ 8512540 w 12192000"/>
                <a:gd name="connsiteY1206" fmla="*/ 638471 h 1608850"/>
                <a:gd name="connsiteX1207" fmla="*/ 8551046 w 12192000"/>
                <a:gd name="connsiteY1207" fmla="*/ 638471 h 1608850"/>
                <a:gd name="connsiteX1208" fmla="*/ 8551046 w 12192000"/>
                <a:gd name="connsiteY1208" fmla="*/ 608206 h 1608850"/>
                <a:gd name="connsiteX1209" fmla="*/ 8599688 w 12192000"/>
                <a:gd name="connsiteY1209" fmla="*/ 608206 h 1608850"/>
                <a:gd name="connsiteX1210" fmla="*/ 8599688 w 12192000"/>
                <a:gd name="connsiteY1210" fmla="*/ 719362 h 1608850"/>
                <a:gd name="connsiteX1211" fmla="*/ 8599688 w 12192000"/>
                <a:gd name="connsiteY1211" fmla="*/ 733141 h 1608850"/>
                <a:gd name="connsiteX1212" fmla="*/ 8665562 w 12192000"/>
                <a:gd name="connsiteY1212" fmla="*/ 733141 h 1608850"/>
                <a:gd name="connsiteX1213" fmla="*/ 8665562 w 12192000"/>
                <a:gd name="connsiteY1213" fmla="*/ 838913 h 1608850"/>
                <a:gd name="connsiteX1214" fmla="*/ 8665562 w 12192000"/>
                <a:gd name="connsiteY1214" fmla="*/ 862160 h 1608850"/>
                <a:gd name="connsiteX1215" fmla="*/ 8680522 w 12192000"/>
                <a:gd name="connsiteY1215" fmla="*/ 862160 h 1608850"/>
                <a:gd name="connsiteX1216" fmla="*/ 8680522 w 12192000"/>
                <a:gd name="connsiteY1216" fmla="*/ 860998 h 1608850"/>
                <a:gd name="connsiteX1217" fmla="*/ 8680522 w 12192000"/>
                <a:gd name="connsiteY1217" fmla="*/ 852862 h 1608850"/>
                <a:gd name="connsiteX1218" fmla="*/ 8725102 w 12192000"/>
                <a:gd name="connsiteY1218" fmla="*/ 852862 h 1608850"/>
                <a:gd name="connsiteX1219" fmla="*/ 8725102 w 12192000"/>
                <a:gd name="connsiteY1219" fmla="*/ 855477 h 1608850"/>
                <a:gd name="connsiteX1220" fmla="*/ 8725102 w 12192000"/>
                <a:gd name="connsiteY1220" fmla="*/ 861131 h 1608850"/>
                <a:gd name="connsiteX1221" fmla="*/ 8733569 w 12192000"/>
                <a:gd name="connsiteY1221" fmla="*/ 852574 h 1608850"/>
                <a:gd name="connsiteX1222" fmla="*/ 8729111 w 12192000"/>
                <a:gd name="connsiteY1222" fmla="*/ 850249 h 1608850"/>
                <a:gd name="connsiteX1223" fmla="*/ 8729111 w 12192000"/>
                <a:gd name="connsiteY1223" fmla="*/ 843275 h 1608850"/>
                <a:gd name="connsiteX1224" fmla="*/ 8735797 w 12192000"/>
                <a:gd name="connsiteY1224" fmla="*/ 840950 h 1608850"/>
                <a:gd name="connsiteX1225" fmla="*/ 8735797 w 12192000"/>
                <a:gd name="connsiteY1225" fmla="*/ 831652 h 1608850"/>
                <a:gd name="connsiteX1226" fmla="*/ 8740256 w 12192000"/>
                <a:gd name="connsiteY1226" fmla="*/ 831652 h 1608850"/>
                <a:gd name="connsiteX1227" fmla="*/ 8740256 w 12192000"/>
                <a:gd name="connsiteY1227" fmla="*/ 810730 h 1608850"/>
                <a:gd name="connsiteX1228" fmla="*/ 8735797 w 12192000"/>
                <a:gd name="connsiteY1228" fmla="*/ 810730 h 1608850"/>
                <a:gd name="connsiteX1229" fmla="*/ 8735797 w 12192000"/>
                <a:gd name="connsiteY1229" fmla="*/ 806081 h 1608850"/>
                <a:gd name="connsiteX1230" fmla="*/ 8740256 w 12192000"/>
                <a:gd name="connsiteY1230" fmla="*/ 803756 h 1608850"/>
                <a:gd name="connsiteX1231" fmla="*/ 8751401 w 12192000"/>
                <a:gd name="connsiteY1231" fmla="*/ 787483 h 1608850"/>
                <a:gd name="connsiteX1232" fmla="*/ 8753629 w 12192000"/>
                <a:gd name="connsiteY1232" fmla="*/ 778185 h 1608850"/>
                <a:gd name="connsiteX1233" fmla="*/ 8753629 w 12192000"/>
                <a:gd name="connsiteY1233" fmla="*/ 752614 h 1608850"/>
                <a:gd name="connsiteX1234" fmla="*/ 8753909 w 12192000"/>
                <a:gd name="connsiteY1234" fmla="*/ 751742 h 1608850"/>
                <a:gd name="connsiteX1235" fmla="*/ 8755767 w 12192000"/>
                <a:gd name="connsiteY1235" fmla="*/ 745928 h 1608850"/>
                <a:gd name="connsiteX1236" fmla="*/ 8754080 w 12192000"/>
                <a:gd name="connsiteY1236" fmla="*/ 745928 h 1608850"/>
                <a:gd name="connsiteX1237" fmla="*/ 8754080 w 12192000"/>
                <a:gd name="connsiteY1237" fmla="*/ 744766 h 1608850"/>
                <a:gd name="connsiteX1238" fmla="*/ 8754080 w 12192000"/>
                <a:gd name="connsiteY1238" fmla="*/ 736629 h 1608850"/>
                <a:gd name="connsiteX1239" fmla="*/ 8755194 w 12192000"/>
                <a:gd name="connsiteY1239" fmla="*/ 736629 h 1608850"/>
                <a:gd name="connsiteX1240" fmla="*/ 8762996 w 12192000"/>
                <a:gd name="connsiteY1240" fmla="*/ 736629 h 1608850"/>
                <a:gd name="connsiteX1241" fmla="*/ 8762996 w 12192000"/>
                <a:gd name="connsiteY1241" fmla="*/ 735467 h 1608850"/>
                <a:gd name="connsiteX1242" fmla="*/ 8762996 w 12192000"/>
                <a:gd name="connsiteY1242" fmla="*/ 727331 h 1608850"/>
                <a:gd name="connsiteX1243" fmla="*/ 8761881 w 12192000"/>
                <a:gd name="connsiteY1243" fmla="*/ 727331 h 1608850"/>
                <a:gd name="connsiteX1244" fmla="*/ 8754080 w 12192000"/>
                <a:gd name="connsiteY1244" fmla="*/ 727331 h 1608850"/>
                <a:gd name="connsiteX1245" fmla="*/ 8754080 w 12192000"/>
                <a:gd name="connsiteY1245" fmla="*/ 726168 h 1608850"/>
                <a:gd name="connsiteX1246" fmla="*/ 8754080 w 12192000"/>
                <a:gd name="connsiteY1246" fmla="*/ 718032 h 1608850"/>
                <a:gd name="connsiteX1247" fmla="*/ 8755194 w 12192000"/>
                <a:gd name="connsiteY1247" fmla="*/ 718032 h 1608850"/>
                <a:gd name="connsiteX1248" fmla="*/ 8762996 w 12192000"/>
                <a:gd name="connsiteY1248" fmla="*/ 718032 h 1608850"/>
                <a:gd name="connsiteX1249" fmla="*/ 8762996 w 12192000"/>
                <a:gd name="connsiteY1249" fmla="*/ 717160 h 1608850"/>
                <a:gd name="connsiteX1250" fmla="*/ 8762996 w 12192000"/>
                <a:gd name="connsiteY1250" fmla="*/ 711058 h 1608850"/>
                <a:gd name="connsiteX1251" fmla="*/ 8761881 w 12192000"/>
                <a:gd name="connsiteY1251" fmla="*/ 711058 h 1608850"/>
                <a:gd name="connsiteX1252" fmla="*/ 8754080 w 12192000"/>
                <a:gd name="connsiteY1252" fmla="*/ 711058 h 1608850"/>
                <a:gd name="connsiteX1253" fmla="*/ 8754080 w 12192000"/>
                <a:gd name="connsiteY1253" fmla="*/ 709896 h 1608850"/>
                <a:gd name="connsiteX1254" fmla="*/ 8754080 w 12192000"/>
                <a:gd name="connsiteY1254" fmla="*/ 701759 h 1608850"/>
                <a:gd name="connsiteX1255" fmla="*/ 8755194 w 12192000"/>
                <a:gd name="connsiteY1255" fmla="*/ 701759 h 1608850"/>
                <a:gd name="connsiteX1256" fmla="*/ 8762996 w 12192000"/>
                <a:gd name="connsiteY1256" fmla="*/ 701759 h 1608850"/>
                <a:gd name="connsiteX1257" fmla="*/ 8761881 w 12192000"/>
                <a:gd name="connsiteY1257" fmla="*/ 700016 h 1608850"/>
                <a:gd name="connsiteX1258" fmla="*/ 8754080 w 12192000"/>
                <a:gd name="connsiteY1258" fmla="*/ 687812 h 1608850"/>
                <a:gd name="connsiteX1259" fmla="*/ 8754080 w 12192000"/>
                <a:gd name="connsiteY1259" fmla="*/ 650617 h 1608850"/>
                <a:gd name="connsiteX1260" fmla="*/ 8903424 w 12192000"/>
                <a:gd name="connsiteY1260" fmla="*/ 650617 h 1608850"/>
                <a:gd name="connsiteX1261" fmla="*/ 8905096 w 12192000"/>
                <a:gd name="connsiteY1261" fmla="*/ 653232 h 1608850"/>
                <a:gd name="connsiteX1262" fmla="*/ 8908543 w 12192000"/>
                <a:gd name="connsiteY1262" fmla="*/ 658626 h 1608850"/>
                <a:gd name="connsiteX1263" fmla="*/ 8908543 w 12192000"/>
                <a:gd name="connsiteY1263" fmla="*/ 647687 h 1608850"/>
                <a:gd name="connsiteX1264" fmla="*/ 8908543 w 12192000"/>
                <a:gd name="connsiteY1264" fmla="*/ 607460 h 1608850"/>
                <a:gd name="connsiteX1265" fmla="*/ 8910570 w 12192000"/>
                <a:gd name="connsiteY1265" fmla="*/ 607460 h 1608850"/>
                <a:gd name="connsiteX1266" fmla="*/ 8924757 w 12192000"/>
                <a:gd name="connsiteY1266" fmla="*/ 607460 h 1608850"/>
                <a:gd name="connsiteX1267" fmla="*/ 8924757 w 12192000"/>
                <a:gd name="connsiteY1267" fmla="*/ 515723 h 1608850"/>
                <a:gd name="connsiteX1268" fmla="*/ 8924757 w 12192000"/>
                <a:gd name="connsiteY1268" fmla="*/ 490724 h 1608850"/>
                <a:gd name="connsiteX1269" fmla="*/ 9078786 w 12192000"/>
                <a:gd name="connsiteY1269" fmla="*/ 490724 h 1608850"/>
                <a:gd name="connsiteX1270" fmla="*/ 9078786 w 12192000"/>
                <a:gd name="connsiteY1270" fmla="*/ 506306 h 1608850"/>
                <a:gd name="connsiteX1271" fmla="*/ 9078786 w 12192000"/>
                <a:gd name="connsiteY1271" fmla="*/ 611783 h 1608850"/>
                <a:gd name="connsiteX1272" fmla="*/ 9080306 w 12192000"/>
                <a:gd name="connsiteY1272" fmla="*/ 611513 h 1608850"/>
                <a:gd name="connsiteX1273" fmla="*/ 9090946 w 12192000"/>
                <a:gd name="connsiteY1273" fmla="*/ 609622 h 1608850"/>
                <a:gd name="connsiteX1274" fmla="*/ 9088919 w 12192000"/>
                <a:gd name="connsiteY1274" fmla="*/ 698254 h 1608850"/>
                <a:gd name="connsiteX1275" fmla="*/ 9090439 w 12192000"/>
                <a:gd name="connsiteY1275" fmla="*/ 698525 h 1608850"/>
                <a:gd name="connsiteX1276" fmla="*/ 9101079 w 12192000"/>
                <a:gd name="connsiteY1276" fmla="*/ 700416 h 1608850"/>
                <a:gd name="connsiteX1277" fmla="*/ 9101332 w 12192000"/>
                <a:gd name="connsiteY1277" fmla="*/ 701227 h 1608850"/>
                <a:gd name="connsiteX1278" fmla="*/ 9103106 w 12192000"/>
                <a:gd name="connsiteY1278" fmla="*/ 706902 h 1608850"/>
                <a:gd name="connsiteX1279" fmla="*/ 9103866 w 12192000"/>
                <a:gd name="connsiteY1279" fmla="*/ 704470 h 1608850"/>
                <a:gd name="connsiteX1280" fmla="*/ 9109186 w 12192000"/>
                <a:gd name="connsiteY1280" fmla="*/ 687446 h 1608850"/>
                <a:gd name="connsiteX1281" fmla="*/ 9110959 w 12192000"/>
                <a:gd name="connsiteY1281" fmla="*/ 687446 h 1608850"/>
                <a:gd name="connsiteX1282" fmla="*/ 9123373 w 12192000"/>
                <a:gd name="connsiteY1282" fmla="*/ 687446 h 1608850"/>
                <a:gd name="connsiteX1283" fmla="*/ 9123373 w 12192000"/>
                <a:gd name="connsiteY1283" fmla="*/ 719872 h 1608850"/>
                <a:gd name="connsiteX1284" fmla="*/ 9124386 w 12192000"/>
                <a:gd name="connsiteY1284" fmla="*/ 720413 h 1608850"/>
                <a:gd name="connsiteX1285" fmla="*/ 9131480 w 12192000"/>
                <a:gd name="connsiteY1285" fmla="*/ 724196 h 1608850"/>
                <a:gd name="connsiteX1286" fmla="*/ 9131480 w 12192000"/>
                <a:gd name="connsiteY1286" fmla="*/ 725547 h 1608850"/>
                <a:gd name="connsiteX1287" fmla="*/ 9131480 w 12192000"/>
                <a:gd name="connsiteY1287" fmla="*/ 735005 h 1608850"/>
                <a:gd name="connsiteX1288" fmla="*/ 9176067 w 12192000"/>
                <a:gd name="connsiteY1288" fmla="*/ 735005 h 1608850"/>
                <a:gd name="connsiteX1289" fmla="*/ 9176067 w 12192000"/>
                <a:gd name="connsiteY1289" fmla="*/ 736086 h 1608850"/>
                <a:gd name="connsiteX1290" fmla="*/ 9176067 w 12192000"/>
                <a:gd name="connsiteY1290" fmla="*/ 743652 h 1608850"/>
                <a:gd name="connsiteX1291" fmla="*/ 9178093 w 12192000"/>
                <a:gd name="connsiteY1291" fmla="*/ 743652 h 1608850"/>
                <a:gd name="connsiteX1292" fmla="*/ 9192280 w 12192000"/>
                <a:gd name="connsiteY1292" fmla="*/ 743652 h 1608850"/>
                <a:gd name="connsiteX1293" fmla="*/ 9192280 w 12192000"/>
                <a:gd name="connsiteY1293" fmla="*/ 713387 h 1608850"/>
                <a:gd name="connsiteX1294" fmla="*/ 9236867 w 12192000"/>
                <a:gd name="connsiteY1294" fmla="*/ 713387 h 1608850"/>
                <a:gd name="connsiteX1295" fmla="*/ 9236867 w 12192000"/>
                <a:gd name="connsiteY1295" fmla="*/ 712036 h 1608850"/>
                <a:gd name="connsiteX1296" fmla="*/ 9236867 w 12192000"/>
                <a:gd name="connsiteY1296" fmla="*/ 702578 h 1608850"/>
                <a:gd name="connsiteX1297" fmla="*/ 9237881 w 12192000"/>
                <a:gd name="connsiteY1297" fmla="*/ 702578 h 1608850"/>
                <a:gd name="connsiteX1298" fmla="*/ 9244974 w 12192000"/>
                <a:gd name="connsiteY1298" fmla="*/ 702578 h 1608850"/>
                <a:gd name="connsiteX1299" fmla="*/ 9244974 w 12192000"/>
                <a:gd name="connsiteY1299" fmla="*/ 700687 h 1608850"/>
                <a:gd name="connsiteX1300" fmla="*/ 9244974 w 12192000"/>
                <a:gd name="connsiteY1300" fmla="*/ 687446 h 1608850"/>
                <a:gd name="connsiteX1301" fmla="*/ 9245734 w 12192000"/>
                <a:gd name="connsiteY1301" fmla="*/ 687446 h 1608850"/>
                <a:gd name="connsiteX1302" fmla="*/ 9251054 w 12192000"/>
                <a:gd name="connsiteY1302" fmla="*/ 687446 h 1608850"/>
                <a:gd name="connsiteX1303" fmla="*/ 9251054 w 12192000"/>
                <a:gd name="connsiteY1303" fmla="*/ 686365 h 1608850"/>
                <a:gd name="connsiteX1304" fmla="*/ 9251054 w 12192000"/>
                <a:gd name="connsiteY1304" fmla="*/ 678798 h 1608850"/>
                <a:gd name="connsiteX1305" fmla="*/ 9253081 w 12192000"/>
                <a:gd name="connsiteY1305" fmla="*/ 678798 h 1608850"/>
                <a:gd name="connsiteX1306" fmla="*/ 9267268 w 12192000"/>
                <a:gd name="connsiteY1306" fmla="*/ 678798 h 1608850"/>
                <a:gd name="connsiteX1307" fmla="*/ 9267268 w 12192000"/>
                <a:gd name="connsiteY1307" fmla="*/ 679879 h 1608850"/>
                <a:gd name="connsiteX1308" fmla="*/ 9267268 w 12192000"/>
                <a:gd name="connsiteY1308" fmla="*/ 687446 h 1608850"/>
                <a:gd name="connsiteX1309" fmla="*/ 9289561 w 12192000"/>
                <a:gd name="connsiteY1309" fmla="*/ 687446 h 1608850"/>
                <a:gd name="connsiteX1310" fmla="*/ 9289561 w 12192000"/>
                <a:gd name="connsiteY1310" fmla="*/ 685554 h 1608850"/>
                <a:gd name="connsiteX1311" fmla="*/ 9289561 w 12192000"/>
                <a:gd name="connsiteY1311" fmla="*/ 672313 h 1608850"/>
                <a:gd name="connsiteX1312" fmla="*/ 9291335 w 12192000"/>
                <a:gd name="connsiteY1312" fmla="*/ 672313 h 1608850"/>
                <a:gd name="connsiteX1313" fmla="*/ 9303748 w 12192000"/>
                <a:gd name="connsiteY1313" fmla="*/ 672313 h 1608850"/>
                <a:gd name="connsiteX1314" fmla="*/ 9303748 w 12192000"/>
                <a:gd name="connsiteY1314" fmla="*/ 696093 h 1608850"/>
                <a:gd name="connsiteX1315" fmla="*/ 9304762 w 12192000"/>
                <a:gd name="connsiteY1315" fmla="*/ 696093 h 1608850"/>
                <a:gd name="connsiteX1316" fmla="*/ 9311855 w 12192000"/>
                <a:gd name="connsiteY1316" fmla="*/ 696093 h 1608850"/>
                <a:gd name="connsiteX1317" fmla="*/ 9311855 w 12192000"/>
                <a:gd name="connsiteY1317" fmla="*/ 695012 h 1608850"/>
                <a:gd name="connsiteX1318" fmla="*/ 9311855 w 12192000"/>
                <a:gd name="connsiteY1318" fmla="*/ 687446 h 1608850"/>
                <a:gd name="connsiteX1319" fmla="*/ 9313628 w 12192000"/>
                <a:gd name="connsiteY1319" fmla="*/ 687446 h 1608850"/>
                <a:gd name="connsiteX1320" fmla="*/ 9326042 w 12192000"/>
                <a:gd name="connsiteY1320" fmla="*/ 687446 h 1608850"/>
                <a:gd name="connsiteX1321" fmla="*/ 9326042 w 12192000"/>
                <a:gd name="connsiteY1321" fmla="*/ 713387 h 1608850"/>
                <a:gd name="connsiteX1322" fmla="*/ 9328069 w 12192000"/>
                <a:gd name="connsiteY1322" fmla="*/ 713387 h 1608850"/>
                <a:gd name="connsiteX1323" fmla="*/ 9342255 w 12192000"/>
                <a:gd name="connsiteY1323" fmla="*/ 713387 h 1608850"/>
                <a:gd name="connsiteX1324" fmla="*/ 9342255 w 12192000"/>
                <a:gd name="connsiteY1324" fmla="*/ 715008 h 1608850"/>
                <a:gd name="connsiteX1325" fmla="*/ 9342255 w 12192000"/>
                <a:gd name="connsiteY1325" fmla="*/ 726358 h 1608850"/>
                <a:gd name="connsiteX1326" fmla="*/ 9343015 w 12192000"/>
                <a:gd name="connsiteY1326" fmla="*/ 726358 h 1608850"/>
                <a:gd name="connsiteX1327" fmla="*/ 9348336 w 12192000"/>
                <a:gd name="connsiteY1327" fmla="*/ 726358 h 1608850"/>
                <a:gd name="connsiteX1328" fmla="*/ 9348336 w 12192000"/>
                <a:gd name="connsiteY1328" fmla="*/ 725547 h 1608850"/>
                <a:gd name="connsiteX1329" fmla="*/ 9348336 w 12192000"/>
                <a:gd name="connsiteY1329" fmla="*/ 719872 h 1608850"/>
                <a:gd name="connsiteX1330" fmla="*/ 9378736 w 12192000"/>
                <a:gd name="connsiteY1330" fmla="*/ 719872 h 1608850"/>
                <a:gd name="connsiteX1331" fmla="*/ 9378736 w 12192000"/>
                <a:gd name="connsiteY1331" fmla="*/ 743652 h 1608850"/>
                <a:gd name="connsiteX1332" fmla="*/ 9379749 w 12192000"/>
                <a:gd name="connsiteY1332" fmla="*/ 743652 h 1608850"/>
                <a:gd name="connsiteX1333" fmla="*/ 9386843 w 12192000"/>
                <a:gd name="connsiteY1333" fmla="*/ 743652 h 1608850"/>
                <a:gd name="connsiteX1334" fmla="*/ 9386843 w 12192000"/>
                <a:gd name="connsiteY1334" fmla="*/ 744733 h 1608850"/>
                <a:gd name="connsiteX1335" fmla="*/ 9386843 w 12192000"/>
                <a:gd name="connsiteY1335" fmla="*/ 752299 h 1608850"/>
                <a:gd name="connsiteX1336" fmla="*/ 9387603 w 12192000"/>
                <a:gd name="connsiteY1336" fmla="*/ 752299 h 1608850"/>
                <a:gd name="connsiteX1337" fmla="*/ 9392923 w 12192000"/>
                <a:gd name="connsiteY1337" fmla="*/ 752299 h 1608850"/>
                <a:gd name="connsiteX1338" fmla="*/ 9392923 w 12192000"/>
                <a:gd name="connsiteY1338" fmla="*/ 750137 h 1608850"/>
                <a:gd name="connsiteX1339" fmla="*/ 9392923 w 12192000"/>
                <a:gd name="connsiteY1339" fmla="*/ 735005 h 1608850"/>
                <a:gd name="connsiteX1340" fmla="*/ 9393936 w 12192000"/>
                <a:gd name="connsiteY1340" fmla="*/ 735005 h 1608850"/>
                <a:gd name="connsiteX1341" fmla="*/ 9401030 w 12192000"/>
                <a:gd name="connsiteY1341" fmla="*/ 735005 h 1608850"/>
                <a:gd name="connsiteX1342" fmla="*/ 9401030 w 12192000"/>
                <a:gd name="connsiteY1342" fmla="*/ 736086 h 1608850"/>
                <a:gd name="connsiteX1343" fmla="*/ 9401030 w 12192000"/>
                <a:gd name="connsiteY1343" fmla="*/ 743652 h 1608850"/>
                <a:gd name="connsiteX1344" fmla="*/ 9406350 w 12192000"/>
                <a:gd name="connsiteY1344" fmla="*/ 741659 h 1608850"/>
                <a:gd name="connsiteX1345" fmla="*/ 9407110 w 12192000"/>
                <a:gd name="connsiteY1345" fmla="*/ 740679 h 1608850"/>
                <a:gd name="connsiteX1346" fmla="*/ 9407110 w 12192000"/>
                <a:gd name="connsiteY1346" fmla="*/ 735005 h 1608850"/>
                <a:gd name="connsiteX1347" fmla="*/ 9445617 w 12192000"/>
                <a:gd name="connsiteY1347" fmla="*/ 735005 h 1608850"/>
                <a:gd name="connsiteX1348" fmla="*/ 9445617 w 12192000"/>
                <a:gd name="connsiteY1348" fmla="*/ 758784 h 1608850"/>
                <a:gd name="connsiteX1349" fmla="*/ 9447643 w 12192000"/>
                <a:gd name="connsiteY1349" fmla="*/ 758784 h 1608850"/>
                <a:gd name="connsiteX1350" fmla="*/ 9461830 w 12192000"/>
                <a:gd name="connsiteY1350" fmla="*/ 758784 h 1608850"/>
                <a:gd name="connsiteX1351" fmla="*/ 9461830 w 12192000"/>
                <a:gd name="connsiteY1351" fmla="*/ 759865 h 1608850"/>
                <a:gd name="connsiteX1352" fmla="*/ 9461830 w 12192000"/>
                <a:gd name="connsiteY1352" fmla="*/ 767431 h 1608850"/>
                <a:gd name="connsiteX1353" fmla="*/ 9463604 w 12192000"/>
                <a:gd name="connsiteY1353" fmla="*/ 767431 h 1608850"/>
                <a:gd name="connsiteX1354" fmla="*/ 9476017 w 12192000"/>
                <a:gd name="connsiteY1354" fmla="*/ 767431 h 1608850"/>
                <a:gd name="connsiteX1355" fmla="*/ 9476017 w 12192000"/>
                <a:gd name="connsiteY1355" fmla="*/ 743652 h 1608850"/>
                <a:gd name="connsiteX1356" fmla="*/ 9477030 w 12192000"/>
                <a:gd name="connsiteY1356" fmla="*/ 743652 h 1608850"/>
                <a:gd name="connsiteX1357" fmla="*/ 9484124 w 12192000"/>
                <a:gd name="connsiteY1357" fmla="*/ 743652 h 1608850"/>
                <a:gd name="connsiteX1358" fmla="*/ 9484124 w 12192000"/>
                <a:gd name="connsiteY1358" fmla="*/ 711225 h 1608850"/>
                <a:gd name="connsiteX1359" fmla="*/ 9485137 w 12192000"/>
                <a:gd name="connsiteY1359" fmla="*/ 711225 h 1608850"/>
                <a:gd name="connsiteX1360" fmla="*/ 9492231 w 12192000"/>
                <a:gd name="connsiteY1360" fmla="*/ 711225 h 1608850"/>
                <a:gd name="connsiteX1361" fmla="*/ 9492231 w 12192000"/>
                <a:gd name="connsiteY1361" fmla="*/ 709334 h 1608850"/>
                <a:gd name="connsiteX1362" fmla="*/ 9492231 w 12192000"/>
                <a:gd name="connsiteY1362" fmla="*/ 696093 h 1608850"/>
                <a:gd name="connsiteX1363" fmla="*/ 9490964 w 12192000"/>
                <a:gd name="connsiteY1363" fmla="*/ 694471 h 1608850"/>
                <a:gd name="connsiteX1364" fmla="*/ 9496284 w 12192000"/>
                <a:gd name="connsiteY1364" fmla="*/ 683122 h 1608850"/>
                <a:gd name="connsiteX1365" fmla="*/ 9504391 w 12192000"/>
                <a:gd name="connsiteY1365" fmla="*/ 711225 h 1608850"/>
                <a:gd name="connsiteX1366" fmla="*/ 9505151 w 12192000"/>
                <a:gd name="connsiteY1366" fmla="*/ 711225 h 1608850"/>
                <a:gd name="connsiteX1367" fmla="*/ 9510471 w 12192000"/>
                <a:gd name="connsiteY1367" fmla="*/ 711225 h 1608850"/>
                <a:gd name="connsiteX1368" fmla="*/ 9510471 w 12192000"/>
                <a:gd name="connsiteY1368" fmla="*/ 605298 h 1608850"/>
                <a:gd name="connsiteX1369" fmla="*/ 9511991 w 12192000"/>
                <a:gd name="connsiteY1369" fmla="*/ 605298 h 1608850"/>
                <a:gd name="connsiteX1370" fmla="*/ 9522631 w 12192000"/>
                <a:gd name="connsiteY1370" fmla="*/ 605298 h 1608850"/>
                <a:gd name="connsiteX1371" fmla="*/ 9522631 w 12192000"/>
                <a:gd name="connsiteY1371" fmla="*/ 557739 h 1608850"/>
                <a:gd name="connsiteX1372" fmla="*/ 9548978 w 12192000"/>
                <a:gd name="connsiteY1372" fmla="*/ 557739 h 1608850"/>
                <a:gd name="connsiteX1373" fmla="*/ 9548978 w 12192000"/>
                <a:gd name="connsiteY1373" fmla="*/ 536121 h 1608850"/>
                <a:gd name="connsiteX1374" fmla="*/ 9583432 w 12192000"/>
                <a:gd name="connsiteY1374" fmla="*/ 536121 h 1608850"/>
                <a:gd name="connsiteX1375" fmla="*/ 9583432 w 12192000"/>
                <a:gd name="connsiteY1375" fmla="*/ 538553 h 1608850"/>
                <a:gd name="connsiteX1376" fmla="*/ 9583432 w 12192000"/>
                <a:gd name="connsiteY1376" fmla="*/ 555577 h 1608850"/>
                <a:gd name="connsiteX1377" fmla="*/ 9585712 w 12192000"/>
                <a:gd name="connsiteY1377" fmla="*/ 555577 h 1608850"/>
                <a:gd name="connsiteX1378" fmla="*/ 9601672 w 12192000"/>
                <a:gd name="connsiteY1378" fmla="*/ 555577 h 1608850"/>
                <a:gd name="connsiteX1379" fmla="*/ 9601672 w 12192000"/>
                <a:gd name="connsiteY1379" fmla="*/ 603136 h 1608850"/>
                <a:gd name="connsiteX1380" fmla="*/ 9602685 w 12192000"/>
                <a:gd name="connsiteY1380" fmla="*/ 603136 h 1608850"/>
                <a:gd name="connsiteX1381" fmla="*/ 9609779 w 12192000"/>
                <a:gd name="connsiteY1381" fmla="*/ 603136 h 1608850"/>
                <a:gd name="connsiteX1382" fmla="*/ 9623966 w 12192000"/>
                <a:gd name="connsiteY1382" fmla="*/ 607460 h 1608850"/>
                <a:gd name="connsiteX1383" fmla="*/ 9623966 w 12192000"/>
                <a:gd name="connsiteY1383" fmla="*/ 646372 h 1608850"/>
                <a:gd name="connsiteX1384" fmla="*/ 9624979 w 12192000"/>
                <a:gd name="connsiteY1384" fmla="*/ 646372 h 1608850"/>
                <a:gd name="connsiteX1385" fmla="*/ 9632072 w 12192000"/>
                <a:gd name="connsiteY1385" fmla="*/ 646372 h 1608850"/>
                <a:gd name="connsiteX1386" fmla="*/ 9632072 w 12192000"/>
                <a:gd name="connsiteY1386" fmla="*/ 647993 h 1608850"/>
                <a:gd name="connsiteX1387" fmla="*/ 9632072 w 12192000"/>
                <a:gd name="connsiteY1387" fmla="*/ 659342 h 1608850"/>
                <a:gd name="connsiteX1388" fmla="*/ 9634099 w 12192000"/>
                <a:gd name="connsiteY1388" fmla="*/ 659342 h 1608850"/>
                <a:gd name="connsiteX1389" fmla="*/ 9648286 w 12192000"/>
                <a:gd name="connsiteY1389" fmla="*/ 659342 h 1608850"/>
                <a:gd name="connsiteX1390" fmla="*/ 9654366 w 12192000"/>
                <a:gd name="connsiteY1390" fmla="*/ 665828 h 1608850"/>
                <a:gd name="connsiteX1391" fmla="*/ 9654366 w 12192000"/>
                <a:gd name="connsiteY1391" fmla="*/ 687446 h 1608850"/>
                <a:gd name="connsiteX1392" fmla="*/ 9656646 w 12192000"/>
                <a:gd name="connsiteY1392" fmla="*/ 687446 h 1608850"/>
                <a:gd name="connsiteX1393" fmla="*/ 9672606 w 12192000"/>
                <a:gd name="connsiteY1393" fmla="*/ 687446 h 1608850"/>
                <a:gd name="connsiteX1394" fmla="*/ 9672606 w 12192000"/>
                <a:gd name="connsiteY1394" fmla="*/ 688526 h 1608850"/>
                <a:gd name="connsiteX1395" fmla="*/ 9672606 w 12192000"/>
                <a:gd name="connsiteY1395" fmla="*/ 696093 h 1608850"/>
                <a:gd name="connsiteX1396" fmla="*/ 9673873 w 12192000"/>
                <a:gd name="connsiteY1396" fmla="*/ 696093 h 1608850"/>
                <a:gd name="connsiteX1397" fmla="*/ 9682740 w 12192000"/>
                <a:gd name="connsiteY1397" fmla="*/ 696093 h 1608850"/>
                <a:gd name="connsiteX1398" fmla="*/ 9682740 w 12192000"/>
                <a:gd name="connsiteY1398" fmla="*/ 698254 h 1608850"/>
                <a:gd name="connsiteX1399" fmla="*/ 9682740 w 12192000"/>
                <a:gd name="connsiteY1399" fmla="*/ 713387 h 1608850"/>
                <a:gd name="connsiteX1400" fmla="*/ 9686793 w 12192000"/>
                <a:gd name="connsiteY1400" fmla="*/ 711495 h 1608850"/>
                <a:gd name="connsiteX1401" fmla="*/ 9686793 w 12192000"/>
                <a:gd name="connsiteY1401" fmla="*/ 698254 h 1608850"/>
                <a:gd name="connsiteX1402" fmla="*/ 9687806 w 12192000"/>
                <a:gd name="connsiteY1402" fmla="*/ 698254 h 1608850"/>
                <a:gd name="connsiteX1403" fmla="*/ 9694900 w 12192000"/>
                <a:gd name="connsiteY1403" fmla="*/ 698254 h 1608850"/>
                <a:gd name="connsiteX1404" fmla="*/ 9694900 w 12192000"/>
                <a:gd name="connsiteY1404" fmla="*/ 699876 h 1608850"/>
                <a:gd name="connsiteX1405" fmla="*/ 9694900 w 12192000"/>
                <a:gd name="connsiteY1405" fmla="*/ 711225 h 1608850"/>
                <a:gd name="connsiteX1406" fmla="*/ 9695660 w 12192000"/>
                <a:gd name="connsiteY1406" fmla="*/ 711225 h 1608850"/>
                <a:gd name="connsiteX1407" fmla="*/ 9700980 w 12192000"/>
                <a:gd name="connsiteY1407" fmla="*/ 711225 h 1608850"/>
                <a:gd name="connsiteX1408" fmla="*/ 9749620 w 12192000"/>
                <a:gd name="connsiteY1408" fmla="*/ 706902 h 1608850"/>
                <a:gd name="connsiteX1409" fmla="*/ 9749620 w 12192000"/>
                <a:gd name="connsiteY1409" fmla="*/ 708253 h 1608850"/>
                <a:gd name="connsiteX1410" fmla="*/ 9749620 w 12192000"/>
                <a:gd name="connsiteY1410" fmla="*/ 717710 h 1608850"/>
                <a:gd name="connsiteX1411" fmla="*/ 9750380 w 12192000"/>
                <a:gd name="connsiteY1411" fmla="*/ 717710 h 1608850"/>
                <a:gd name="connsiteX1412" fmla="*/ 9755702 w 12192000"/>
                <a:gd name="connsiteY1412" fmla="*/ 717710 h 1608850"/>
                <a:gd name="connsiteX1413" fmla="*/ 9755702 w 12192000"/>
                <a:gd name="connsiteY1413" fmla="*/ 719872 h 1608850"/>
                <a:gd name="connsiteX1414" fmla="*/ 9755702 w 12192000"/>
                <a:gd name="connsiteY1414" fmla="*/ 735005 h 1608850"/>
                <a:gd name="connsiteX1415" fmla="*/ 9757728 w 12192000"/>
                <a:gd name="connsiteY1415" fmla="*/ 733654 h 1608850"/>
                <a:gd name="connsiteX1416" fmla="*/ 9771914 w 12192000"/>
                <a:gd name="connsiteY1416" fmla="*/ 724196 h 1608850"/>
                <a:gd name="connsiteX1417" fmla="*/ 9777994 w 12192000"/>
                <a:gd name="connsiteY1417" fmla="*/ 683122 h 1608850"/>
                <a:gd name="connsiteX1418" fmla="*/ 9778754 w 12192000"/>
                <a:gd name="connsiteY1418" fmla="*/ 682852 h 1608850"/>
                <a:gd name="connsiteX1419" fmla="*/ 9784074 w 12192000"/>
                <a:gd name="connsiteY1419" fmla="*/ 680960 h 1608850"/>
                <a:gd name="connsiteX1420" fmla="*/ 9786102 w 12192000"/>
                <a:gd name="connsiteY1420" fmla="*/ 611783 h 1608850"/>
                <a:gd name="connsiteX1421" fmla="*/ 9788128 w 12192000"/>
                <a:gd name="connsiteY1421" fmla="*/ 680960 h 1608850"/>
                <a:gd name="connsiteX1422" fmla="*/ 9788888 w 12192000"/>
                <a:gd name="connsiteY1422" fmla="*/ 681230 h 1608850"/>
                <a:gd name="connsiteX1423" fmla="*/ 9794208 w 12192000"/>
                <a:gd name="connsiteY1423" fmla="*/ 683122 h 1608850"/>
                <a:gd name="connsiteX1424" fmla="*/ 9794208 w 12192000"/>
                <a:gd name="connsiteY1424" fmla="*/ 596651 h 1608850"/>
                <a:gd name="connsiteX1425" fmla="*/ 9798262 w 12192000"/>
                <a:gd name="connsiteY1425" fmla="*/ 564224 h 1608850"/>
                <a:gd name="connsiteX1426" fmla="*/ 9836768 w 12192000"/>
                <a:gd name="connsiteY1426" fmla="*/ 564224 h 1608850"/>
                <a:gd name="connsiteX1427" fmla="*/ 9836768 w 12192000"/>
                <a:gd name="connsiteY1427" fmla="*/ 596651 h 1608850"/>
                <a:gd name="connsiteX1428" fmla="*/ 9837528 w 12192000"/>
                <a:gd name="connsiteY1428" fmla="*/ 596651 h 1608850"/>
                <a:gd name="connsiteX1429" fmla="*/ 9842848 w 12192000"/>
                <a:gd name="connsiteY1429" fmla="*/ 596651 h 1608850"/>
                <a:gd name="connsiteX1430" fmla="*/ 9842848 w 12192000"/>
                <a:gd name="connsiteY1430" fmla="*/ 514503 h 1608850"/>
                <a:gd name="connsiteX1431" fmla="*/ 9844622 w 12192000"/>
                <a:gd name="connsiteY1431" fmla="*/ 514503 h 1608850"/>
                <a:gd name="connsiteX1432" fmla="*/ 9857036 w 12192000"/>
                <a:gd name="connsiteY1432" fmla="*/ 514503 h 1608850"/>
                <a:gd name="connsiteX1433" fmla="*/ 9857036 w 12192000"/>
                <a:gd name="connsiteY1433" fmla="*/ 512612 h 1608850"/>
                <a:gd name="connsiteX1434" fmla="*/ 9857036 w 12192000"/>
                <a:gd name="connsiteY1434" fmla="*/ 499371 h 1608850"/>
                <a:gd name="connsiteX1435" fmla="*/ 9879330 w 12192000"/>
                <a:gd name="connsiteY1435" fmla="*/ 499371 h 1608850"/>
                <a:gd name="connsiteX1436" fmla="*/ 9879330 w 12192000"/>
                <a:gd name="connsiteY1436" fmla="*/ 498290 h 1608850"/>
                <a:gd name="connsiteX1437" fmla="*/ 9879330 w 12192000"/>
                <a:gd name="connsiteY1437" fmla="*/ 490724 h 1608850"/>
                <a:gd name="connsiteX1438" fmla="*/ 9881102 w 12192000"/>
                <a:gd name="connsiteY1438" fmla="*/ 490724 h 1608850"/>
                <a:gd name="connsiteX1439" fmla="*/ 9893516 w 12192000"/>
                <a:gd name="connsiteY1439" fmla="*/ 490724 h 1608850"/>
                <a:gd name="connsiteX1440" fmla="*/ 9893516 w 12192000"/>
                <a:gd name="connsiteY1440" fmla="*/ 491805 h 1608850"/>
                <a:gd name="connsiteX1441" fmla="*/ 9893516 w 12192000"/>
                <a:gd name="connsiteY1441" fmla="*/ 499371 h 1608850"/>
                <a:gd name="connsiteX1442" fmla="*/ 9894276 w 12192000"/>
                <a:gd name="connsiteY1442" fmla="*/ 499371 h 1608850"/>
                <a:gd name="connsiteX1443" fmla="*/ 9899596 w 12192000"/>
                <a:gd name="connsiteY1443" fmla="*/ 499371 h 1608850"/>
                <a:gd name="connsiteX1444" fmla="*/ 9909730 w 12192000"/>
                <a:gd name="connsiteY1444" fmla="*/ 495047 h 1608850"/>
                <a:gd name="connsiteX1445" fmla="*/ 9913782 w 12192000"/>
                <a:gd name="connsiteY1445" fmla="*/ 498290 h 1608850"/>
                <a:gd name="connsiteX1446" fmla="*/ 9913782 w 12192000"/>
                <a:gd name="connsiteY1446" fmla="*/ 490724 h 1608850"/>
                <a:gd name="connsiteX1447" fmla="*/ 9916062 w 12192000"/>
                <a:gd name="connsiteY1447" fmla="*/ 490724 h 1608850"/>
                <a:gd name="connsiteX1448" fmla="*/ 9932024 w 12192000"/>
                <a:gd name="connsiteY1448" fmla="*/ 490724 h 1608850"/>
                <a:gd name="connsiteX1449" fmla="*/ 9932024 w 12192000"/>
                <a:gd name="connsiteY1449" fmla="*/ 491805 h 1608850"/>
                <a:gd name="connsiteX1450" fmla="*/ 9932024 w 12192000"/>
                <a:gd name="connsiteY1450" fmla="*/ 499371 h 1608850"/>
                <a:gd name="connsiteX1451" fmla="*/ 9962424 w 12192000"/>
                <a:gd name="connsiteY1451" fmla="*/ 499371 h 1608850"/>
                <a:gd name="connsiteX1452" fmla="*/ 9962424 w 12192000"/>
                <a:gd name="connsiteY1452" fmla="*/ 500992 h 1608850"/>
                <a:gd name="connsiteX1453" fmla="*/ 9962424 w 12192000"/>
                <a:gd name="connsiteY1453" fmla="*/ 512342 h 1608850"/>
                <a:gd name="connsiteX1454" fmla="*/ 9988770 w 12192000"/>
                <a:gd name="connsiteY1454" fmla="*/ 512342 h 1608850"/>
                <a:gd name="connsiteX1455" fmla="*/ 9988770 w 12192000"/>
                <a:gd name="connsiteY1455" fmla="*/ 542606 h 1608850"/>
                <a:gd name="connsiteX1456" fmla="*/ 9989530 w 12192000"/>
                <a:gd name="connsiteY1456" fmla="*/ 542606 h 1608850"/>
                <a:gd name="connsiteX1457" fmla="*/ 9994850 w 12192000"/>
                <a:gd name="connsiteY1457" fmla="*/ 542606 h 1608850"/>
                <a:gd name="connsiteX1458" fmla="*/ 9994850 w 12192000"/>
                <a:gd name="connsiteY1458" fmla="*/ 543687 h 1608850"/>
                <a:gd name="connsiteX1459" fmla="*/ 9994850 w 12192000"/>
                <a:gd name="connsiteY1459" fmla="*/ 551254 h 1608850"/>
                <a:gd name="connsiteX1460" fmla="*/ 9998904 w 12192000"/>
                <a:gd name="connsiteY1460" fmla="*/ 581518 h 1608850"/>
                <a:gd name="connsiteX1461" fmla="*/ 9999664 w 12192000"/>
                <a:gd name="connsiteY1461" fmla="*/ 581518 h 1608850"/>
                <a:gd name="connsiteX1462" fmla="*/ 10004984 w 12192000"/>
                <a:gd name="connsiteY1462" fmla="*/ 581518 h 1608850"/>
                <a:gd name="connsiteX1463" fmla="*/ 10004984 w 12192000"/>
                <a:gd name="connsiteY1463" fmla="*/ 582329 h 1608850"/>
                <a:gd name="connsiteX1464" fmla="*/ 10004984 w 12192000"/>
                <a:gd name="connsiteY1464" fmla="*/ 588004 h 1608850"/>
                <a:gd name="connsiteX1465" fmla="*/ 10005998 w 12192000"/>
                <a:gd name="connsiteY1465" fmla="*/ 588004 h 1608850"/>
                <a:gd name="connsiteX1466" fmla="*/ 10013090 w 12192000"/>
                <a:gd name="connsiteY1466" fmla="*/ 588004 h 1608850"/>
                <a:gd name="connsiteX1467" fmla="*/ 10013090 w 12192000"/>
                <a:gd name="connsiteY1467" fmla="*/ 618269 h 1608850"/>
                <a:gd name="connsiteX1468" fmla="*/ 10015118 w 12192000"/>
                <a:gd name="connsiteY1468" fmla="*/ 618269 h 1608850"/>
                <a:gd name="connsiteX1469" fmla="*/ 10029304 w 12192000"/>
                <a:gd name="connsiteY1469" fmla="*/ 618269 h 1608850"/>
                <a:gd name="connsiteX1470" fmla="*/ 10029304 w 12192000"/>
                <a:gd name="connsiteY1470" fmla="*/ 642048 h 1608850"/>
                <a:gd name="connsiteX1471" fmla="*/ 10031332 w 12192000"/>
                <a:gd name="connsiteY1471" fmla="*/ 643669 h 1608850"/>
                <a:gd name="connsiteX1472" fmla="*/ 10031332 w 12192000"/>
                <a:gd name="connsiteY1472" fmla="*/ 655019 h 1608850"/>
                <a:gd name="connsiteX1473" fmla="*/ 10032092 w 12192000"/>
                <a:gd name="connsiteY1473" fmla="*/ 655019 h 1608850"/>
                <a:gd name="connsiteX1474" fmla="*/ 10037412 w 12192000"/>
                <a:gd name="connsiteY1474" fmla="*/ 655019 h 1608850"/>
                <a:gd name="connsiteX1475" fmla="*/ 10037412 w 12192000"/>
                <a:gd name="connsiteY1475" fmla="*/ 678798 h 1608850"/>
                <a:gd name="connsiteX1476" fmla="*/ 10038678 w 12192000"/>
                <a:gd name="connsiteY1476" fmla="*/ 678798 h 1608850"/>
                <a:gd name="connsiteX1477" fmla="*/ 10047544 w 12192000"/>
                <a:gd name="connsiteY1477" fmla="*/ 678798 h 1608850"/>
                <a:gd name="connsiteX1478" fmla="*/ 10049572 w 12192000"/>
                <a:gd name="connsiteY1478" fmla="*/ 682852 h 1608850"/>
                <a:gd name="connsiteX1479" fmla="*/ 10049572 w 12192000"/>
                <a:gd name="connsiteY1479" fmla="*/ 696093 h 1608850"/>
                <a:gd name="connsiteX1480" fmla="*/ 10051092 w 12192000"/>
                <a:gd name="connsiteY1480" fmla="*/ 694201 h 1608850"/>
                <a:gd name="connsiteX1481" fmla="*/ 10061732 w 12192000"/>
                <a:gd name="connsiteY1481" fmla="*/ 680960 h 1608850"/>
                <a:gd name="connsiteX1482" fmla="*/ 10090106 w 12192000"/>
                <a:gd name="connsiteY1482" fmla="*/ 680960 h 1608850"/>
                <a:gd name="connsiteX1483" fmla="*/ 10090106 w 12192000"/>
                <a:gd name="connsiteY1483" fmla="*/ 767431 h 1608850"/>
                <a:gd name="connsiteX1484" fmla="*/ 10090866 w 12192000"/>
                <a:gd name="connsiteY1484" fmla="*/ 767431 h 1608850"/>
                <a:gd name="connsiteX1485" fmla="*/ 10096186 w 12192000"/>
                <a:gd name="connsiteY1485" fmla="*/ 767431 h 1608850"/>
                <a:gd name="connsiteX1486" fmla="*/ 10096946 w 12192000"/>
                <a:gd name="connsiteY1486" fmla="*/ 766080 h 1608850"/>
                <a:gd name="connsiteX1487" fmla="*/ 10102266 w 12192000"/>
                <a:gd name="connsiteY1487" fmla="*/ 756622 h 1608850"/>
                <a:gd name="connsiteX1488" fmla="*/ 10102266 w 12192000"/>
                <a:gd name="connsiteY1488" fmla="*/ 758514 h 1608850"/>
                <a:gd name="connsiteX1489" fmla="*/ 10102266 w 12192000"/>
                <a:gd name="connsiteY1489" fmla="*/ 771755 h 1608850"/>
                <a:gd name="connsiteX1490" fmla="*/ 10106318 w 12192000"/>
                <a:gd name="connsiteY1490" fmla="*/ 726358 h 1608850"/>
                <a:gd name="connsiteX1491" fmla="*/ 10107078 w 12192000"/>
                <a:gd name="connsiteY1491" fmla="*/ 726358 h 1608850"/>
                <a:gd name="connsiteX1492" fmla="*/ 10112398 w 12192000"/>
                <a:gd name="connsiteY1492" fmla="*/ 726358 h 1608850"/>
                <a:gd name="connsiteX1493" fmla="*/ 10112398 w 12192000"/>
                <a:gd name="connsiteY1493" fmla="*/ 661504 h 1608850"/>
                <a:gd name="connsiteX1494" fmla="*/ 10113412 w 12192000"/>
                <a:gd name="connsiteY1494" fmla="*/ 661504 h 1608850"/>
                <a:gd name="connsiteX1495" fmla="*/ 10120506 w 12192000"/>
                <a:gd name="connsiteY1495" fmla="*/ 661504 h 1608850"/>
                <a:gd name="connsiteX1496" fmla="*/ 10132666 w 12192000"/>
                <a:gd name="connsiteY1496" fmla="*/ 618269 h 1608850"/>
                <a:gd name="connsiteX1497" fmla="*/ 10133932 w 12192000"/>
                <a:gd name="connsiteY1497" fmla="*/ 618269 h 1608850"/>
                <a:gd name="connsiteX1498" fmla="*/ 10142800 w 12192000"/>
                <a:gd name="connsiteY1498" fmla="*/ 618269 h 1608850"/>
                <a:gd name="connsiteX1499" fmla="*/ 10152932 w 12192000"/>
                <a:gd name="connsiteY1499" fmla="*/ 661504 h 1608850"/>
                <a:gd name="connsiteX1500" fmla="*/ 10153946 w 12192000"/>
                <a:gd name="connsiteY1500" fmla="*/ 661504 h 1608850"/>
                <a:gd name="connsiteX1501" fmla="*/ 10161040 w 12192000"/>
                <a:gd name="connsiteY1501" fmla="*/ 661504 h 1608850"/>
                <a:gd name="connsiteX1502" fmla="*/ 10161040 w 12192000"/>
                <a:gd name="connsiteY1502" fmla="*/ 700416 h 1608850"/>
                <a:gd name="connsiteX1503" fmla="*/ 10162812 w 12192000"/>
                <a:gd name="connsiteY1503" fmla="*/ 700416 h 1608850"/>
                <a:gd name="connsiteX1504" fmla="*/ 10175226 w 12192000"/>
                <a:gd name="connsiteY1504" fmla="*/ 700416 h 1608850"/>
                <a:gd name="connsiteX1505" fmla="*/ 10175226 w 12192000"/>
                <a:gd name="connsiteY1505" fmla="*/ 702578 h 1608850"/>
                <a:gd name="connsiteX1506" fmla="*/ 10175226 w 12192000"/>
                <a:gd name="connsiteY1506" fmla="*/ 717710 h 1608850"/>
                <a:gd name="connsiteX1507" fmla="*/ 10179280 w 12192000"/>
                <a:gd name="connsiteY1507" fmla="*/ 715549 h 1608850"/>
                <a:gd name="connsiteX1508" fmla="*/ 10179280 w 12192000"/>
                <a:gd name="connsiteY1508" fmla="*/ 700416 h 1608850"/>
                <a:gd name="connsiteX1509" fmla="*/ 10180800 w 12192000"/>
                <a:gd name="connsiteY1509" fmla="*/ 700416 h 1608850"/>
                <a:gd name="connsiteX1510" fmla="*/ 10191440 w 12192000"/>
                <a:gd name="connsiteY1510" fmla="*/ 700416 h 1608850"/>
                <a:gd name="connsiteX1511" fmla="*/ 10191440 w 12192000"/>
                <a:gd name="connsiteY1511" fmla="*/ 702037 h 1608850"/>
                <a:gd name="connsiteX1512" fmla="*/ 10191440 w 12192000"/>
                <a:gd name="connsiteY1512" fmla="*/ 713387 h 1608850"/>
                <a:gd name="connsiteX1513" fmla="*/ 10221840 w 12192000"/>
                <a:gd name="connsiteY1513" fmla="*/ 713387 h 1608850"/>
                <a:gd name="connsiteX1514" fmla="*/ 10221840 w 12192000"/>
                <a:gd name="connsiteY1514" fmla="*/ 676637 h 1608850"/>
                <a:gd name="connsiteX1515" fmla="*/ 10223106 w 12192000"/>
                <a:gd name="connsiteY1515" fmla="*/ 676637 h 1608850"/>
                <a:gd name="connsiteX1516" fmla="*/ 10231974 w 12192000"/>
                <a:gd name="connsiteY1516" fmla="*/ 676637 h 1608850"/>
                <a:gd name="connsiteX1517" fmla="*/ 10231974 w 12192000"/>
                <a:gd name="connsiteY1517" fmla="*/ 698254 h 1608850"/>
                <a:gd name="connsiteX1518" fmla="*/ 10234000 w 12192000"/>
                <a:gd name="connsiteY1518" fmla="*/ 665828 h 1608850"/>
                <a:gd name="connsiteX1519" fmla="*/ 10256294 w 12192000"/>
                <a:gd name="connsiteY1519" fmla="*/ 665828 h 1608850"/>
                <a:gd name="connsiteX1520" fmla="*/ 10256294 w 12192000"/>
                <a:gd name="connsiteY1520" fmla="*/ 664206 h 1608850"/>
                <a:gd name="connsiteX1521" fmla="*/ 10256294 w 12192000"/>
                <a:gd name="connsiteY1521" fmla="*/ 652857 h 1608850"/>
                <a:gd name="connsiteX1522" fmla="*/ 10257054 w 12192000"/>
                <a:gd name="connsiteY1522" fmla="*/ 652857 h 1608850"/>
                <a:gd name="connsiteX1523" fmla="*/ 10262374 w 12192000"/>
                <a:gd name="connsiteY1523" fmla="*/ 652857 h 1608850"/>
                <a:gd name="connsiteX1524" fmla="*/ 10262374 w 12192000"/>
                <a:gd name="connsiteY1524" fmla="*/ 650966 h 1608850"/>
                <a:gd name="connsiteX1525" fmla="*/ 10262374 w 12192000"/>
                <a:gd name="connsiteY1525" fmla="*/ 637725 h 1608850"/>
                <a:gd name="connsiteX1526" fmla="*/ 10266428 w 12192000"/>
                <a:gd name="connsiteY1526" fmla="*/ 644210 h 1608850"/>
                <a:gd name="connsiteX1527" fmla="*/ 10268708 w 12192000"/>
                <a:gd name="connsiteY1527" fmla="*/ 644210 h 1608850"/>
                <a:gd name="connsiteX1528" fmla="*/ 10284668 w 12192000"/>
                <a:gd name="connsiteY1528" fmla="*/ 644210 h 1608850"/>
                <a:gd name="connsiteX1529" fmla="*/ 10284668 w 12192000"/>
                <a:gd name="connsiteY1529" fmla="*/ 643399 h 1608850"/>
                <a:gd name="connsiteX1530" fmla="*/ 10284668 w 12192000"/>
                <a:gd name="connsiteY1530" fmla="*/ 637725 h 1608850"/>
                <a:gd name="connsiteX1531" fmla="*/ 10285428 w 12192000"/>
                <a:gd name="connsiteY1531" fmla="*/ 637725 h 1608850"/>
                <a:gd name="connsiteX1532" fmla="*/ 10290748 w 12192000"/>
                <a:gd name="connsiteY1532" fmla="*/ 637725 h 1608850"/>
                <a:gd name="connsiteX1533" fmla="*/ 10290748 w 12192000"/>
                <a:gd name="connsiteY1533" fmla="*/ 639076 h 1608850"/>
                <a:gd name="connsiteX1534" fmla="*/ 10290748 w 12192000"/>
                <a:gd name="connsiteY1534" fmla="*/ 648534 h 1608850"/>
                <a:gd name="connsiteX1535" fmla="*/ 10329254 w 12192000"/>
                <a:gd name="connsiteY1535" fmla="*/ 648534 h 1608850"/>
                <a:gd name="connsiteX1536" fmla="*/ 10329254 w 12192000"/>
                <a:gd name="connsiteY1536" fmla="*/ 786887 h 1608850"/>
                <a:gd name="connsiteX1537" fmla="*/ 10330774 w 12192000"/>
                <a:gd name="connsiteY1537" fmla="*/ 786887 h 1608850"/>
                <a:gd name="connsiteX1538" fmla="*/ 10341414 w 12192000"/>
                <a:gd name="connsiteY1538" fmla="*/ 786887 h 1608850"/>
                <a:gd name="connsiteX1539" fmla="*/ 10341414 w 12192000"/>
                <a:gd name="connsiteY1539" fmla="*/ 773917 h 1608850"/>
                <a:gd name="connsiteX1540" fmla="*/ 10345468 w 12192000"/>
                <a:gd name="connsiteY1540" fmla="*/ 773917 h 1608850"/>
                <a:gd name="connsiteX1541" fmla="*/ 10345468 w 12192000"/>
                <a:gd name="connsiteY1541" fmla="*/ 786887 h 1608850"/>
                <a:gd name="connsiteX1542" fmla="*/ 10375868 w 12192000"/>
                <a:gd name="connsiteY1542" fmla="*/ 786887 h 1608850"/>
                <a:gd name="connsiteX1543" fmla="*/ 10375868 w 12192000"/>
                <a:gd name="connsiteY1543" fmla="*/ 756622 h 1608850"/>
                <a:gd name="connsiteX1544" fmla="*/ 10388028 w 12192000"/>
                <a:gd name="connsiteY1544" fmla="*/ 756622 h 1608850"/>
                <a:gd name="connsiteX1545" fmla="*/ 10400188 w 12192000"/>
                <a:gd name="connsiteY1545" fmla="*/ 754461 h 1608850"/>
                <a:gd name="connsiteX1546" fmla="*/ 10404242 w 12192000"/>
                <a:gd name="connsiteY1546" fmla="*/ 756622 h 1608850"/>
                <a:gd name="connsiteX1547" fmla="*/ 10414376 w 12192000"/>
                <a:gd name="connsiteY1547" fmla="*/ 756622 h 1608850"/>
                <a:gd name="connsiteX1548" fmla="*/ 10414376 w 12192000"/>
                <a:gd name="connsiteY1548" fmla="*/ 786887 h 1608850"/>
                <a:gd name="connsiteX1549" fmla="*/ 10422482 w 12192000"/>
                <a:gd name="connsiteY1549" fmla="*/ 786887 h 1608850"/>
                <a:gd name="connsiteX1550" fmla="*/ 10422482 w 12192000"/>
                <a:gd name="connsiteY1550" fmla="*/ 804182 h 1608850"/>
                <a:gd name="connsiteX1551" fmla="*/ 10431818 w 12192000"/>
                <a:gd name="connsiteY1551" fmla="*/ 805087 h 1608850"/>
                <a:gd name="connsiteX1552" fmla="*/ 10444776 w 12192000"/>
                <a:gd name="connsiteY1552" fmla="*/ 805087 h 1608850"/>
                <a:gd name="connsiteX1553" fmla="*/ 10444776 w 12192000"/>
                <a:gd name="connsiteY1553" fmla="*/ 789049 h 1608850"/>
                <a:gd name="connsiteX1554" fmla="*/ 10512732 w 12192000"/>
                <a:gd name="connsiteY1554" fmla="*/ 789049 h 1608850"/>
                <a:gd name="connsiteX1555" fmla="*/ 10512732 w 12192000"/>
                <a:gd name="connsiteY1555" fmla="*/ 703796 h 1608850"/>
                <a:gd name="connsiteX1556" fmla="*/ 10584740 w 12192000"/>
                <a:gd name="connsiteY1556" fmla="*/ 703796 h 1608850"/>
                <a:gd name="connsiteX1557" fmla="*/ 10584740 w 12192000"/>
                <a:gd name="connsiteY1557" fmla="*/ 782564 h 1608850"/>
                <a:gd name="connsiteX1558" fmla="*/ 10586644 w 12192000"/>
                <a:gd name="connsiteY1558" fmla="*/ 782564 h 1608850"/>
                <a:gd name="connsiteX1559" fmla="*/ 10587886 w 12192000"/>
                <a:gd name="connsiteY1559" fmla="*/ 805087 h 1608850"/>
                <a:gd name="connsiteX1560" fmla="*/ 10597562 w 12192000"/>
                <a:gd name="connsiteY1560" fmla="*/ 805087 h 1608850"/>
                <a:gd name="connsiteX1561" fmla="*/ 10598804 w 12192000"/>
                <a:gd name="connsiteY1561" fmla="*/ 782564 h 1608850"/>
                <a:gd name="connsiteX1562" fmla="*/ 10604884 w 12192000"/>
                <a:gd name="connsiteY1562" fmla="*/ 782564 h 1608850"/>
                <a:gd name="connsiteX1563" fmla="*/ 10606126 w 12192000"/>
                <a:gd name="connsiteY1563" fmla="*/ 805087 h 1608850"/>
                <a:gd name="connsiteX1564" fmla="*/ 10656748 w 12192000"/>
                <a:gd name="connsiteY1564" fmla="*/ 805087 h 1608850"/>
                <a:gd name="connsiteX1565" fmla="*/ 10656748 w 12192000"/>
                <a:gd name="connsiteY1565" fmla="*/ 642059 h 1608850"/>
                <a:gd name="connsiteX1566" fmla="*/ 10854076 w 12192000"/>
                <a:gd name="connsiteY1566" fmla="*/ 642059 h 1608850"/>
                <a:gd name="connsiteX1567" fmla="*/ 10854076 w 12192000"/>
                <a:gd name="connsiteY1567" fmla="*/ 805087 h 1608850"/>
                <a:gd name="connsiteX1568" fmla="*/ 10872772 w 12192000"/>
                <a:gd name="connsiteY1568" fmla="*/ 805087 h 1608850"/>
                <a:gd name="connsiteX1569" fmla="*/ 10872772 w 12192000"/>
                <a:gd name="connsiteY1569" fmla="*/ 722394 h 1608850"/>
                <a:gd name="connsiteX1570" fmla="*/ 10967892 w 12192000"/>
                <a:gd name="connsiteY1570" fmla="*/ 722394 h 1608850"/>
                <a:gd name="connsiteX1571" fmla="*/ 10979823 w 12192000"/>
                <a:gd name="connsiteY1571" fmla="*/ 404253 h 1608850"/>
                <a:gd name="connsiteX1572" fmla="*/ 10967663 w 12192000"/>
                <a:gd name="connsiteY1572" fmla="*/ 382635 h 1608850"/>
                <a:gd name="connsiteX1573" fmla="*/ 10961583 w 12192000"/>
                <a:gd name="connsiteY1573" fmla="*/ 378311 h 1608850"/>
                <a:gd name="connsiteX1574" fmla="*/ 10969690 w 12192000"/>
                <a:gd name="connsiteY1574" fmla="*/ 354532 h 1608850"/>
                <a:gd name="connsiteX1575" fmla="*/ 10969690 w 12192000"/>
                <a:gd name="connsiteY1575" fmla="*/ 337238 h 1608850"/>
                <a:gd name="connsiteX1576" fmla="*/ 10983876 w 12192000"/>
                <a:gd name="connsiteY1576" fmla="*/ 337238 h 1608850"/>
                <a:gd name="connsiteX1577" fmla="*/ 10983876 w 12192000"/>
                <a:gd name="connsiteY1577" fmla="*/ 315620 h 1608850"/>
                <a:gd name="connsiteX1578" fmla="*/ 10985903 w 12192000"/>
                <a:gd name="connsiteY1578" fmla="*/ 311296 h 1608850"/>
                <a:gd name="connsiteX1579" fmla="*/ 10985903 w 12192000"/>
                <a:gd name="connsiteY1579" fmla="*/ 233472 h 1608850"/>
                <a:gd name="connsiteX1580" fmla="*/ 10983876 w 12192000"/>
                <a:gd name="connsiteY1580" fmla="*/ 226987 h 1608850"/>
                <a:gd name="connsiteX1581" fmla="*/ 10989956 w 12192000"/>
                <a:gd name="connsiteY1581" fmla="*/ 220501 h 1608850"/>
                <a:gd name="connsiteX1582" fmla="*/ 10989956 w 12192000"/>
                <a:gd name="connsiteY1582" fmla="*/ 162133 h 1608850"/>
                <a:gd name="connsiteX1583" fmla="*/ 10991983 w 12192000"/>
                <a:gd name="connsiteY1583" fmla="*/ 157810 h 1608850"/>
                <a:gd name="connsiteX1584" fmla="*/ 10991983 w 12192000"/>
                <a:gd name="connsiteY1584" fmla="*/ 101604 h 1608850"/>
                <a:gd name="connsiteX1585" fmla="*/ 10994010 w 12192000"/>
                <a:gd name="connsiteY1585" fmla="*/ 82148 h 1608850"/>
                <a:gd name="connsiteX1586" fmla="*/ 10998063 w 12192000"/>
                <a:gd name="connsiteY1586" fmla="*/ 99442 h 1608850"/>
                <a:gd name="connsiteX1587" fmla="*/ 11000090 w 12192000"/>
                <a:gd name="connsiteY1587" fmla="*/ 157810 h 1608850"/>
                <a:gd name="connsiteX1588" fmla="*/ 11002116 w 12192000"/>
                <a:gd name="connsiteY1588" fmla="*/ 220501 h 1608850"/>
                <a:gd name="connsiteX1589" fmla="*/ 11008196 w 12192000"/>
                <a:gd name="connsiteY1589" fmla="*/ 226987 h 1608850"/>
                <a:gd name="connsiteX1590" fmla="*/ 11006170 w 12192000"/>
                <a:gd name="connsiteY1590" fmla="*/ 233472 h 1608850"/>
                <a:gd name="connsiteX1591" fmla="*/ 11006170 w 12192000"/>
                <a:gd name="connsiteY1591" fmla="*/ 311296 h 1608850"/>
                <a:gd name="connsiteX1592" fmla="*/ 11008196 w 12192000"/>
                <a:gd name="connsiteY1592" fmla="*/ 315620 h 1608850"/>
                <a:gd name="connsiteX1593" fmla="*/ 11008196 w 12192000"/>
                <a:gd name="connsiteY1593" fmla="*/ 337238 h 1608850"/>
                <a:gd name="connsiteX1594" fmla="*/ 11022383 w 12192000"/>
                <a:gd name="connsiteY1594" fmla="*/ 337238 h 1608850"/>
                <a:gd name="connsiteX1595" fmla="*/ 11022383 w 12192000"/>
                <a:gd name="connsiteY1595" fmla="*/ 354532 h 1608850"/>
                <a:gd name="connsiteX1596" fmla="*/ 11030491 w 12192000"/>
                <a:gd name="connsiteY1596" fmla="*/ 378311 h 1608850"/>
                <a:gd name="connsiteX1597" fmla="*/ 11024411 w 12192000"/>
                <a:gd name="connsiteY1597" fmla="*/ 382635 h 1608850"/>
                <a:gd name="connsiteX1598" fmla="*/ 11012250 w 12192000"/>
                <a:gd name="connsiteY1598" fmla="*/ 404253 h 1608850"/>
                <a:gd name="connsiteX1599" fmla="*/ 11020356 w 12192000"/>
                <a:gd name="connsiteY1599" fmla="*/ 657181 h 1608850"/>
                <a:gd name="connsiteX1600" fmla="*/ 11085211 w 12192000"/>
                <a:gd name="connsiteY1600" fmla="*/ 657181 h 1608850"/>
                <a:gd name="connsiteX1601" fmla="*/ 11085211 w 12192000"/>
                <a:gd name="connsiteY1601" fmla="*/ 732843 h 1608850"/>
                <a:gd name="connsiteX1602" fmla="*/ 11093318 w 12192000"/>
                <a:gd name="connsiteY1602" fmla="*/ 732843 h 1608850"/>
                <a:gd name="connsiteX1603" fmla="*/ 11095344 w 12192000"/>
                <a:gd name="connsiteY1603" fmla="*/ 726358 h 1608850"/>
                <a:gd name="connsiteX1604" fmla="*/ 11101424 w 12192000"/>
                <a:gd name="connsiteY1604" fmla="*/ 726358 h 1608850"/>
                <a:gd name="connsiteX1605" fmla="*/ 11103452 w 12192000"/>
                <a:gd name="connsiteY1605" fmla="*/ 735005 h 1608850"/>
                <a:gd name="connsiteX1606" fmla="*/ 11115612 w 12192000"/>
                <a:gd name="connsiteY1606" fmla="*/ 735005 h 1608850"/>
                <a:gd name="connsiteX1607" fmla="*/ 11115612 w 12192000"/>
                <a:gd name="connsiteY1607" fmla="*/ 728519 h 1608850"/>
                <a:gd name="connsiteX1608" fmla="*/ 11137904 w 12192000"/>
                <a:gd name="connsiteY1608" fmla="*/ 728519 h 1608850"/>
                <a:gd name="connsiteX1609" fmla="*/ 11137904 w 12192000"/>
                <a:gd name="connsiteY1609" fmla="*/ 735005 h 1608850"/>
                <a:gd name="connsiteX1610" fmla="*/ 11158172 w 12192000"/>
                <a:gd name="connsiteY1610" fmla="*/ 735005 h 1608850"/>
                <a:gd name="connsiteX1611" fmla="*/ 11158172 w 12192000"/>
                <a:gd name="connsiteY1611" fmla="*/ 780402 h 1608850"/>
                <a:gd name="connsiteX1612" fmla="*/ 11172359 w 12192000"/>
                <a:gd name="connsiteY1612" fmla="*/ 780402 h 1608850"/>
                <a:gd name="connsiteX1613" fmla="*/ 11172359 w 12192000"/>
                <a:gd name="connsiteY1613" fmla="*/ 767431 h 1608850"/>
                <a:gd name="connsiteX1614" fmla="*/ 11188572 w 12192000"/>
                <a:gd name="connsiteY1614" fmla="*/ 767431 h 1608850"/>
                <a:gd name="connsiteX1615" fmla="*/ 11188572 w 12192000"/>
                <a:gd name="connsiteY1615" fmla="*/ 588004 h 1608850"/>
                <a:gd name="connsiteX1616" fmla="*/ 11194652 w 12192000"/>
                <a:gd name="connsiteY1616" fmla="*/ 581518 h 1608850"/>
                <a:gd name="connsiteX1617" fmla="*/ 11267614 w 12192000"/>
                <a:gd name="connsiteY1617" fmla="*/ 581518 h 1608850"/>
                <a:gd name="connsiteX1618" fmla="*/ 11267614 w 12192000"/>
                <a:gd name="connsiteY1618" fmla="*/ 590166 h 1608850"/>
                <a:gd name="connsiteX1619" fmla="*/ 11277747 w 12192000"/>
                <a:gd name="connsiteY1619" fmla="*/ 590166 h 1608850"/>
                <a:gd name="connsiteX1620" fmla="*/ 11277747 w 12192000"/>
                <a:gd name="connsiteY1620" fmla="*/ 704740 h 1608850"/>
                <a:gd name="connsiteX1621" fmla="*/ 11300040 w 12192000"/>
                <a:gd name="connsiteY1621" fmla="*/ 704740 h 1608850"/>
                <a:gd name="connsiteX1622" fmla="*/ 11300040 w 12192000"/>
                <a:gd name="connsiteY1622" fmla="*/ 637725 h 1608850"/>
                <a:gd name="connsiteX1623" fmla="*/ 11326388 w 12192000"/>
                <a:gd name="connsiteY1623" fmla="*/ 637725 h 1608850"/>
                <a:gd name="connsiteX1624" fmla="*/ 11330440 w 12192000"/>
                <a:gd name="connsiteY1624" fmla="*/ 633401 h 1608850"/>
                <a:gd name="connsiteX1625" fmla="*/ 11338548 w 12192000"/>
                <a:gd name="connsiteY1625" fmla="*/ 633401 h 1608850"/>
                <a:gd name="connsiteX1626" fmla="*/ 11342600 w 12192000"/>
                <a:gd name="connsiteY1626" fmla="*/ 637725 h 1608850"/>
                <a:gd name="connsiteX1627" fmla="*/ 11364895 w 12192000"/>
                <a:gd name="connsiteY1627" fmla="*/ 637725 h 1608850"/>
                <a:gd name="connsiteX1628" fmla="*/ 11364895 w 12192000"/>
                <a:gd name="connsiteY1628" fmla="*/ 520989 h 1608850"/>
                <a:gd name="connsiteX1629" fmla="*/ 11421642 w 12192000"/>
                <a:gd name="connsiteY1629" fmla="*/ 510180 h 1608850"/>
                <a:gd name="connsiteX1630" fmla="*/ 11421642 w 12192000"/>
                <a:gd name="connsiteY1630" fmla="*/ 511261 h 1608850"/>
                <a:gd name="connsiteX1631" fmla="*/ 11421642 w 12192000"/>
                <a:gd name="connsiteY1631" fmla="*/ 518827 h 1608850"/>
                <a:gd name="connsiteX1632" fmla="*/ 11447988 w 12192000"/>
                <a:gd name="connsiteY1632" fmla="*/ 518827 h 1608850"/>
                <a:gd name="connsiteX1633" fmla="*/ 11447988 w 12192000"/>
                <a:gd name="connsiteY1633" fmla="*/ 773917 h 1608850"/>
                <a:gd name="connsiteX1634" fmla="*/ 11470283 w 12192000"/>
                <a:gd name="connsiteY1634" fmla="*/ 773917 h 1608850"/>
                <a:gd name="connsiteX1635" fmla="*/ 11470283 w 12192000"/>
                <a:gd name="connsiteY1635" fmla="*/ 769593 h 1608850"/>
                <a:gd name="connsiteX1636" fmla="*/ 11482443 w 12192000"/>
                <a:gd name="connsiteY1636" fmla="*/ 769593 h 1608850"/>
                <a:gd name="connsiteX1637" fmla="*/ 11482443 w 12192000"/>
                <a:gd name="connsiteY1637" fmla="*/ 773917 h 1608850"/>
                <a:gd name="connsiteX1638" fmla="*/ 11506763 w 12192000"/>
                <a:gd name="connsiteY1638" fmla="*/ 773917 h 1608850"/>
                <a:gd name="connsiteX1639" fmla="*/ 11506763 w 12192000"/>
                <a:gd name="connsiteY1639" fmla="*/ 760946 h 1608850"/>
                <a:gd name="connsiteX1640" fmla="*/ 11535136 w 12192000"/>
                <a:gd name="connsiteY1640" fmla="*/ 760946 h 1608850"/>
                <a:gd name="connsiteX1641" fmla="*/ 11547296 w 12192000"/>
                <a:gd name="connsiteY1641" fmla="*/ 756622 h 1608850"/>
                <a:gd name="connsiteX1642" fmla="*/ 11567564 w 12192000"/>
                <a:gd name="connsiteY1642" fmla="*/ 760946 h 1608850"/>
                <a:gd name="connsiteX1643" fmla="*/ 11567564 w 12192000"/>
                <a:gd name="connsiteY1643" fmla="*/ 743652 h 1608850"/>
                <a:gd name="connsiteX1644" fmla="*/ 11575671 w 12192000"/>
                <a:gd name="connsiteY1644" fmla="*/ 743652 h 1608850"/>
                <a:gd name="connsiteX1645" fmla="*/ 11575671 w 12192000"/>
                <a:gd name="connsiteY1645" fmla="*/ 730681 h 1608850"/>
                <a:gd name="connsiteX1646" fmla="*/ 11632418 w 12192000"/>
                <a:gd name="connsiteY1646" fmla="*/ 730681 h 1608850"/>
                <a:gd name="connsiteX1647" fmla="*/ 11632418 w 12192000"/>
                <a:gd name="connsiteY1647" fmla="*/ 700416 h 1608850"/>
                <a:gd name="connsiteX1648" fmla="*/ 11650658 w 12192000"/>
                <a:gd name="connsiteY1648" fmla="*/ 700416 h 1608850"/>
                <a:gd name="connsiteX1649" fmla="*/ 11650658 w 12192000"/>
                <a:gd name="connsiteY1649" fmla="*/ 693931 h 1608850"/>
                <a:gd name="connsiteX1650" fmla="*/ 11662818 w 12192000"/>
                <a:gd name="connsiteY1650" fmla="*/ 693931 h 1608850"/>
                <a:gd name="connsiteX1651" fmla="*/ 11662818 w 12192000"/>
                <a:gd name="connsiteY1651" fmla="*/ 700416 h 1608850"/>
                <a:gd name="connsiteX1652" fmla="*/ 11679031 w 12192000"/>
                <a:gd name="connsiteY1652" fmla="*/ 700416 h 1608850"/>
                <a:gd name="connsiteX1653" fmla="*/ 11679031 w 12192000"/>
                <a:gd name="connsiteY1653" fmla="*/ 750137 h 1608850"/>
                <a:gd name="connsiteX1654" fmla="*/ 11711459 w 12192000"/>
                <a:gd name="connsiteY1654" fmla="*/ 750137 h 1608850"/>
                <a:gd name="connsiteX1655" fmla="*/ 11711459 w 12192000"/>
                <a:gd name="connsiteY1655" fmla="*/ 724196 h 1608850"/>
                <a:gd name="connsiteX1656" fmla="*/ 11749966 w 12192000"/>
                <a:gd name="connsiteY1656" fmla="*/ 724196 h 1608850"/>
                <a:gd name="connsiteX1657" fmla="*/ 11749966 w 12192000"/>
                <a:gd name="connsiteY1657" fmla="*/ 693931 h 1608850"/>
                <a:gd name="connsiteX1658" fmla="*/ 11798607 w 12192000"/>
                <a:gd name="connsiteY1658" fmla="*/ 693931 h 1608850"/>
                <a:gd name="connsiteX1659" fmla="*/ 11798607 w 12192000"/>
                <a:gd name="connsiteY1659" fmla="*/ 805087 h 1608850"/>
                <a:gd name="connsiteX1660" fmla="*/ 11798607 w 12192000"/>
                <a:gd name="connsiteY1660" fmla="*/ 818866 h 1608850"/>
                <a:gd name="connsiteX1661" fmla="*/ 11864482 w 12192000"/>
                <a:gd name="connsiteY1661" fmla="*/ 818866 h 1608850"/>
                <a:gd name="connsiteX1662" fmla="*/ 11864482 w 12192000"/>
                <a:gd name="connsiteY1662" fmla="*/ 924638 h 1608850"/>
                <a:gd name="connsiteX1663" fmla="*/ 11864482 w 12192000"/>
                <a:gd name="connsiteY1663" fmla="*/ 947885 h 1608850"/>
                <a:gd name="connsiteX1664" fmla="*/ 11879442 w 12192000"/>
                <a:gd name="connsiteY1664" fmla="*/ 947885 h 1608850"/>
                <a:gd name="connsiteX1665" fmla="*/ 11879442 w 12192000"/>
                <a:gd name="connsiteY1665" fmla="*/ 946723 h 1608850"/>
                <a:gd name="connsiteX1666" fmla="*/ 11879442 w 12192000"/>
                <a:gd name="connsiteY1666" fmla="*/ 938587 h 1608850"/>
                <a:gd name="connsiteX1667" fmla="*/ 11924022 w 12192000"/>
                <a:gd name="connsiteY1667" fmla="*/ 938587 h 1608850"/>
                <a:gd name="connsiteX1668" fmla="*/ 11924022 w 12192000"/>
                <a:gd name="connsiteY1668" fmla="*/ 959508 h 1608850"/>
                <a:gd name="connsiteX1669" fmla="*/ 11926250 w 12192000"/>
                <a:gd name="connsiteY1669" fmla="*/ 960671 h 1608850"/>
                <a:gd name="connsiteX1670" fmla="*/ 11941854 w 12192000"/>
                <a:gd name="connsiteY1670" fmla="*/ 968807 h 1608850"/>
                <a:gd name="connsiteX1671" fmla="*/ 11941854 w 12192000"/>
                <a:gd name="connsiteY1671" fmla="*/ 999027 h 1608850"/>
                <a:gd name="connsiteX1672" fmla="*/ 11943247 w 12192000"/>
                <a:gd name="connsiteY1672" fmla="*/ 999609 h 1608850"/>
                <a:gd name="connsiteX1673" fmla="*/ 11952999 w 12192000"/>
                <a:gd name="connsiteY1673" fmla="*/ 1003677 h 1608850"/>
                <a:gd name="connsiteX1674" fmla="*/ 11952999 w 12192000"/>
                <a:gd name="connsiteY1674" fmla="*/ 1002515 h 1608850"/>
                <a:gd name="connsiteX1675" fmla="*/ 11952999 w 12192000"/>
                <a:gd name="connsiteY1675" fmla="*/ 994378 h 1608850"/>
                <a:gd name="connsiteX1676" fmla="*/ 11954114 w 12192000"/>
                <a:gd name="connsiteY1676" fmla="*/ 994378 h 1608850"/>
                <a:gd name="connsiteX1677" fmla="*/ 11961915 w 12192000"/>
                <a:gd name="connsiteY1677" fmla="*/ 994378 h 1608850"/>
                <a:gd name="connsiteX1678" fmla="*/ 11961915 w 12192000"/>
                <a:gd name="connsiteY1678" fmla="*/ 993506 h 1608850"/>
                <a:gd name="connsiteX1679" fmla="*/ 11961915 w 12192000"/>
                <a:gd name="connsiteY1679" fmla="*/ 987404 h 1608850"/>
                <a:gd name="connsiteX1680" fmla="*/ 11960800 w 12192000"/>
                <a:gd name="connsiteY1680" fmla="*/ 987404 h 1608850"/>
                <a:gd name="connsiteX1681" fmla="*/ 11952999 w 12192000"/>
                <a:gd name="connsiteY1681" fmla="*/ 987404 h 1608850"/>
                <a:gd name="connsiteX1682" fmla="*/ 11952999 w 12192000"/>
                <a:gd name="connsiteY1682" fmla="*/ 986242 h 1608850"/>
                <a:gd name="connsiteX1683" fmla="*/ 11952999 w 12192000"/>
                <a:gd name="connsiteY1683" fmla="*/ 978106 h 1608850"/>
                <a:gd name="connsiteX1684" fmla="*/ 11954114 w 12192000"/>
                <a:gd name="connsiteY1684" fmla="*/ 978106 h 1608850"/>
                <a:gd name="connsiteX1685" fmla="*/ 11961915 w 12192000"/>
                <a:gd name="connsiteY1685" fmla="*/ 978106 h 1608850"/>
                <a:gd name="connsiteX1686" fmla="*/ 11961915 w 12192000"/>
                <a:gd name="connsiteY1686" fmla="*/ 976943 h 1608850"/>
                <a:gd name="connsiteX1687" fmla="*/ 11961915 w 12192000"/>
                <a:gd name="connsiteY1687" fmla="*/ 968807 h 1608850"/>
                <a:gd name="connsiteX1688" fmla="*/ 11960800 w 12192000"/>
                <a:gd name="connsiteY1688" fmla="*/ 968807 h 1608850"/>
                <a:gd name="connsiteX1689" fmla="*/ 11952999 w 12192000"/>
                <a:gd name="connsiteY1689" fmla="*/ 968807 h 1608850"/>
                <a:gd name="connsiteX1690" fmla="*/ 11952999 w 12192000"/>
                <a:gd name="connsiteY1690" fmla="*/ 967645 h 1608850"/>
                <a:gd name="connsiteX1691" fmla="*/ 11952999 w 12192000"/>
                <a:gd name="connsiteY1691" fmla="*/ 959508 h 1608850"/>
                <a:gd name="connsiteX1692" fmla="*/ 11954114 w 12192000"/>
                <a:gd name="connsiteY1692" fmla="*/ 959508 h 1608850"/>
                <a:gd name="connsiteX1693" fmla="*/ 11961915 w 12192000"/>
                <a:gd name="connsiteY1693" fmla="*/ 959508 h 1608850"/>
                <a:gd name="connsiteX1694" fmla="*/ 11961915 w 12192000"/>
                <a:gd name="connsiteY1694" fmla="*/ 958637 h 1608850"/>
                <a:gd name="connsiteX1695" fmla="*/ 11961915 w 12192000"/>
                <a:gd name="connsiteY1695" fmla="*/ 952535 h 1608850"/>
                <a:gd name="connsiteX1696" fmla="*/ 11960800 w 12192000"/>
                <a:gd name="connsiteY1696" fmla="*/ 952535 h 1608850"/>
                <a:gd name="connsiteX1697" fmla="*/ 11952999 w 12192000"/>
                <a:gd name="connsiteY1697" fmla="*/ 952535 h 1608850"/>
                <a:gd name="connsiteX1698" fmla="*/ 11952999 w 12192000"/>
                <a:gd name="connsiteY1698" fmla="*/ 951372 h 1608850"/>
                <a:gd name="connsiteX1699" fmla="*/ 11952999 w 12192000"/>
                <a:gd name="connsiteY1699" fmla="*/ 943236 h 1608850"/>
                <a:gd name="connsiteX1700" fmla="*/ 11954114 w 12192000"/>
                <a:gd name="connsiteY1700" fmla="*/ 943236 h 1608850"/>
                <a:gd name="connsiteX1701" fmla="*/ 11961915 w 12192000"/>
                <a:gd name="connsiteY1701" fmla="*/ 943236 h 1608850"/>
                <a:gd name="connsiteX1702" fmla="*/ 11961915 w 12192000"/>
                <a:gd name="connsiteY1702" fmla="*/ 942074 h 1608850"/>
                <a:gd name="connsiteX1703" fmla="*/ 11961915 w 12192000"/>
                <a:gd name="connsiteY1703" fmla="*/ 933937 h 1608850"/>
                <a:gd name="connsiteX1704" fmla="*/ 11960800 w 12192000"/>
                <a:gd name="connsiteY1704" fmla="*/ 933937 h 1608850"/>
                <a:gd name="connsiteX1705" fmla="*/ 11952999 w 12192000"/>
                <a:gd name="connsiteY1705" fmla="*/ 933937 h 1608850"/>
                <a:gd name="connsiteX1706" fmla="*/ 11952999 w 12192000"/>
                <a:gd name="connsiteY1706" fmla="*/ 933066 h 1608850"/>
                <a:gd name="connsiteX1707" fmla="*/ 11952999 w 12192000"/>
                <a:gd name="connsiteY1707" fmla="*/ 926963 h 1608850"/>
                <a:gd name="connsiteX1708" fmla="*/ 11954114 w 12192000"/>
                <a:gd name="connsiteY1708" fmla="*/ 926963 h 1608850"/>
                <a:gd name="connsiteX1709" fmla="*/ 11961915 w 12192000"/>
                <a:gd name="connsiteY1709" fmla="*/ 926963 h 1608850"/>
                <a:gd name="connsiteX1710" fmla="*/ 11961915 w 12192000"/>
                <a:gd name="connsiteY1710" fmla="*/ 925801 h 1608850"/>
                <a:gd name="connsiteX1711" fmla="*/ 11961915 w 12192000"/>
                <a:gd name="connsiteY1711" fmla="*/ 917665 h 1608850"/>
                <a:gd name="connsiteX1712" fmla="*/ 11960800 w 12192000"/>
                <a:gd name="connsiteY1712" fmla="*/ 917665 h 1608850"/>
                <a:gd name="connsiteX1713" fmla="*/ 11952999 w 12192000"/>
                <a:gd name="connsiteY1713" fmla="*/ 917665 h 1608850"/>
                <a:gd name="connsiteX1714" fmla="*/ 11952999 w 12192000"/>
                <a:gd name="connsiteY1714" fmla="*/ 916503 h 1608850"/>
                <a:gd name="connsiteX1715" fmla="*/ 11952999 w 12192000"/>
                <a:gd name="connsiteY1715" fmla="*/ 908366 h 1608850"/>
                <a:gd name="connsiteX1716" fmla="*/ 11954114 w 12192000"/>
                <a:gd name="connsiteY1716" fmla="*/ 908366 h 1608850"/>
                <a:gd name="connsiteX1717" fmla="*/ 11961915 w 12192000"/>
                <a:gd name="connsiteY1717" fmla="*/ 908366 h 1608850"/>
                <a:gd name="connsiteX1718" fmla="*/ 11961915 w 12192000"/>
                <a:gd name="connsiteY1718" fmla="*/ 907204 h 1608850"/>
                <a:gd name="connsiteX1719" fmla="*/ 11961915 w 12192000"/>
                <a:gd name="connsiteY1719" fmla="*/ 899068 h 1608850"/>
                <a:gd name="connsiteX1720" fmla="*/ 11960800 w 12192000"/>
                <a:gd name="connsiteY1720" fmla="*/ 899068 h 1608850"/>
                <a:gd name="connsiteX1721" fmla="*/ 11952999 w 12192000"/>
                <a:gd name="connsiteY1721" fmla="*/ 899068 h 1608850"/>
                <a:gd name="connsiteX1722" fmla="*/ 11952999 w 12192000"/>
                <a:gd name="connsiteY1722" fmla="*/ 898196 h 1608850"/>
                <a:gd name="connsiteX1723" fmla="*/ 11952999 w 12192000"/>
                <a:gd name="connsiteY1723" fmla="*/ 892094 h 1608850"/>
                <a:gd name="connsiteX1724" fmla="*/ 11954114 w 12192000"/>
                <a:gd name="connsiteY1724" fmla="*/ 892094 h 1608850"/>
                <a:gd name="connsiteX1725" fmla="*/ 11961915 w 12192000"/>
                <a:gd name="connsiteY1725" fmla="*/ 892094 h 1608850"/>
                <a:gd name="connsiteX1726" fmla="*/ 11961915 w 12192000"/>
                <a:gd name="connsiteY1726" fmla="*/ 890931 h 1608850"/>
                <a:gd name="connsiteX1727" fmla="*/ 11961915 w 12192000"/>
                <a:gd name="connsiteY1727" fmla="*/ 882795 h 1608850"/>
                <a:gd name="connsiteX1728" fmla="*/ 11960800 w 12192000"/>
                <a:gd name="connsiteY1728" fmla="*/ 882795 h 1608850"/>
                <a:gd name="connsiteX1729" fmla="*/ 11952999 w 12192000"/>
                <a:gd name="connsiteY1729" fmla="*/ 882795 h 1608850"/>
                <a:gd name="connsiteX1730" fmla="*/ 11952999 w 12192000"/>
                <a:gd name="connsiteY1730" fmla="*/ 881633 h 1608850"/>
                <a:gd name="connsiteX1731" fmla="*/ 11952999 w 12192000"/>
                <a:gd name="connsiteY1731" fmla="*/ 873496 h 1608850"/>
                <a:gd name="connsiteX1732" fmla="*/ 11954114 w 12192000"/>
                <a:gd name="connsiteY1732" fmla="*/ 873496 h 1608850"/>
                <a:gd name="connsiteX1733" fmla="*/ 11961915 w 12192000"/>
                <a:gd name="connsiteY1733" fmla="*/ 873496 h 1608850"/>
                <a:gd name="connsiteX1734" fmla="*/ 11961915 w 12192000"/>
                <a:gd name="connsiteY1734" fmla="*/ 872625 h 1608850"/>
                <a:gd name="connsiteX1735" fmla="*/ 11961915 w 12192000"/>
                <a:gd name="connsiteY1735" fmla="*/ 866523 h 1608850"/>
                <a:gd name="connsiteX1736" fmla="*/ 11960800 w 12192000"/>
                <a:gd name="connsiteY1736" fmla="*/ 866523 h 1608850"/>
                <a:gd name="connsiteX1737" fmla="*/ 11952999 w 12192000"/>
                <a:gd name="connsiteY1737" fmla="*/ 866523 h 1608850"/>
                <a:gd name="connsiteX1738" fmla="*/ 11952999 w 12192000"/>
                <a:gd name="connsiteY1738" fmla="*/ 865360 h 1608850"/>
                <a:gd name="connsiteX1739" fmla="*/ 11952999 w 12192000"/>
                <a:gd name="connsiteY1739" fmla="*/ 857224 h 1608850"/>
                <a:gd name="connsiteX1740" fmla="*/ 11954114 w 12192000"/>
                <a:gd name="connsiteY1740" fmla="*/ 857224 h 1608850"/>
                <a:gd name="connsiteX1741" fmla="*/ 11961915 w 12192000"/>
                <a:gd name="connsiteY1741" fmla="*/ 857224 h 1608850"/>
                <a:gd name="connsiteX1742" fmla="*/ 11961915 w 12192000"/>
                <a:gd name="connsiteY1742" fmla="*/ 856062 h 1608850"/>
                <a:gd name="connsiteX1743" fmla="*/ 11961915 w 12192000"/>
                <a:gd name="connsiteY1743" fmla="*/ 847925 h 1608850"/>
                <a:gd name="connsiteX1744" fmla="*/ 11960800 w 12192000"/>
                <a:gd name="connsiteY1744" fmla="*/ 847925 h 1608850"/>
                <a:gd name="connsiteX1745" fmla="*/ 11952999 w 12192000"/>
                <a:gd name="connsiteY1745" fmla="*/ 847925 h 1608850"/>
                <a:gd name="connsiteX1746" fmla="*/ 11952999 w 12192000"/>
                <a:gd name="connsiteY1746" fmla="*/ 846763 h 1608850"/>
                <a:gd name="connsiteX1747" fmla="*/ 11952999 w 12192000"/>
                <a:gd name="connsiteY1747" fmla="*/ 838627 h 1608850"/>
                <a:gd name="connsiteX1748" fmla="*/ 11954114 w 12192000"/>
                <a:gd name="connsiteY1748" fmla="*/ 838627 h 1608850"/>
                <a:gd name="connsiteX1749" fmla="*/ 11961915 w 12192000"/>
                <a:gd name="connsiteY1749" fmla="*/ 838627 h 1608850"/>
                <a:gd name="connsiteX1750" fmla="*/ 11961915 w 12192000"/>
                <a:gd name="connsiteY1750" fmla="*/ 837755 h 1608850"/>
                <a:gd name="connsiteX1751" fmla="*/ 11961915 w 12192000"/>
                <a:gd name="connsiteY1751" fmla="*/ 831653 h 1608850"/>
                <a:gd name="connsiteX1752" fmla="*/ 11960800 w 12192000"/>
                <a:gd name="connsiteY1752" fmla="*/ 831653 h 1608850"/>
                <a:gd name="connsiteX1753" fmla="*/ 11952999 w 12192000"/>
                <a:gd name="connsiteY1753" fmla="*/ 831653 h 1608850"/>
                <a:gd name="connsiteX1754" fmla="*/ 11952999 w 12192000"/>
                <a:gd name="connsiteY1754" fmla="*/ 830491 h 1608850"/>
                <a:gd name="connsiteX1755" fmla="*/ 11952999 w 12192000"/>
                <a:gd name="connsiteY1755" fmla="*/ 822354 h 1608850"/>
                <a:gd name="connsiteX1756" fmla="*/ 11954114 w 12192000"/>
                <a:gd name="connsiteY1756" fmla="*/ 822354 h 1608850"/>
                <a:gd name="connsiteX1757" fmla="*/ 11961915 w 12192000"/>
                <a:gd name="connsiteY1757" fmla="*/ 822354 h 1608850"/>
                <a:gd name="connsiteX1758" fmla="*/ 11961915 w 12192000"/>
                <a:gd name="connsiteY1758" fmla="*/ 821192 h 1608850"/>
                <a:gd name="connsiteX1759" fmla="*/ 11961915 w 12192000"/>
                <a:gd name="connsiteY1759" fmla="*/ 813056 h 1608850"/>
                <a:gd name="connsiteX1760" fmla="*/ 11960800 w 12192000"/>
                <a:gd name="connsiteY1760" fmla="*/ 813056 h 1608850"/>
                <a:gd name="connsiteX1761" fmla="*/ 11952999 w 12192000"/>
                <a:gd name="connsiteY1761" fmla="*/ 813056 h 1608850"/>
                <a:gd name="connsiteX1762" fmla="*/ 11952999 w 12192000"/>
                <a:gd name="connsiteY1762" fmla="*/ 811893 h 1608850"/>
                <a:gd name="connsiteX1763" fmla="*/ 11952999 w 12192000"/>
                <a:gd name="connsiteY1763" fmla="*/ 803757 h 1608850"/>
                <a:gd name="connsiteX1764" fmla="*/ 11954114 w 12192000"/>
                <a:gd name="connsiteY1764" fmla="*/ 803757 h 1608850"/>
                <a:gd name="connsiteX1765" fmla="*/ 11961915 w 12192000"/>
                <a:gd name="connsiteY1765" fmla="*/ 803757 h 1608850"/>
                <a:gd name="connsiteX1766" fmla="*/ 11961915 w 12192000"/>
                <a:gd name="connsiteY1766" fmla="*/ 802885 h 1608850"/>
                <a:gd name="connsiteX1767" fmla="*/ 11961915 w 12192000"/>
                <a:gd name="connsiteY1767" fmla="*/ 796783 h 1608850"/>
                <a:gd name="connsiteX1768" fmla="*/ 11960800 w 12192000"/>
                <a:gd name="connsiteY1768" fmla="*/ 796783 h 1608850"/>
                <a:gd name="connsiteX1769" fmla="*/ 11952999 w 12192000"/>
                <a:gd name="connsiteY1769" fmla="*/ 796783 h 1608850"/>
                <a:gd name="connsiteX1770" fmla="*/ 11952999 w 12192000"/>
                <a:gd name="connsiteY1770" fmla="*/ 795621 h 1608850"/>
                <a:gd name="connsiteX1771" fmla="*/ 11952999 w 12192000"/>
                <a:gd name="connsiteY1771" fmla="*/ 787484 h 1608850"/>
                <a:gd name="connsiteX1772" fmla="*/ 11954114 w 12192000"/>
                <a:gd name="connsiteY1772" fmla="*/ 787484 h 1608850"/>
                <a:gd name="connsiteX1773" fmla="*/ 11961915 w 12192000"/>
                <a:gd name="connsiteY1773" fmla="*/ 787484 h 1608850"/>
                <a:gd name="connsiteX1774" fmla="*/ 11960800 w 12192000"/>
                <a:gd name="connsiteY1774" fmla="*/ 785741 h 1608850"/>
                <a:gd name="connsiteX1775" fmla="*/ 11952999 w 12192000"/>
                <a:gd name="connsiteY1775" fmla="*/ 773537 h 1608850"/>
                <a:gd name="connsiteX1776" fmla="*/ 11952999 w 12192000"/>
                <a:gd name="connsiteY1776" fmla="*/ 736342 h 1608850"/>
                <a:gd name="connsiteX1777" fmla="*/ 12102343 w 12192000"/>
                <a:gd name="connsiteY1777" fmla="*/ 736342 h 1608850"/>
                <a:gd name="connsiteX1778" fmla="*/ 12115716 w 12192000"/>
                <a:gd name="connsiteY1778" fmla="*/ 757264 h 1608850"/>
                <a:gd name="connsiteX1779" fmla="*/ 12115716 w 12192000"/>
                <a:gd name="connsiteY1779" fmla="*/ 803757 h 1608850"/>
                <a:gd name="connsiteX1780" fmla="*/ 12114602 w 12192000"/>
                <a:gd name="connsiteY1780" fmla="*/ 803757 h 1608850"/>
                <a:gd name="connsiteX1781" fmla="*/ 12106800 w 12192000"/>
                <a:gd name="connsiteY1781" fmla="*/ 803757 h 1608850"/>
                <a:gd name="connsiteX1782" fmla="*/ 12106800 w 12192000"/>
                <a:gd name="connsiteY1782" fmla="*/ 804919 h 1608850"/>
                <a:gd name="connsiteX1783" fmla="*/ 12106800 w 12192000"/>
                <a:gd name="connsiteY1783" fmla="*/ 813056 h 1608850"/>
                <a:gd name="connsiteX1784" fmla="*/ 12107915 w 12192000"/>
                <a:gd name="connsiteY1784" fmla="*/ 813056 h 1608850"/>
                <a:gd name="connsiteX1785" fmla="*/ 12115716 w 12192000"/>
                <a:gd name="connsiteY1785" fmla="*/ 813056 h 1608850"/>
                <a:gd name="connsiteX1786" fmla="*/ 12115716 w 12192000"/>
                <a:gd name="connsiteY1786" fmla="*/ 814218 h 1608850"/>
                <a:gd name="connsiteX1787" fmla="*/ 12115716 w 12192000"/>
                <a:gd name="connsiteY1787" fmla="*/ 822354 h 1608850"/>
                <a:gd name="connsiteX1788" fmla="*/ 12114602 w 12192000"/>
                <a:gd name="connsiteY1788" fmla="*/ 822354 h 1608850"/>
                <a:gd name="connsiteX1789" fmla="*/ 12106800 w 12192000"/>
                <a:gd name="connsiteY1789" fmla="*/ 822354 h 1608850"/>
                <a:gd name="connsiteX1790" fmla="*/ 12106800 w 12192000"/>
                <a:gd name="connsiteY1790" fmla="*/ 823516 h 1608850"/>
                <a:gd name="connsiteX1791" fmla="*/ 12106800 w 12192000"/>
                <a:gd name="connsiteY1791" fmla="*/ 831653 h 1608850"/>
                <a:gd name="connsiteX1792" fmla="*/ 12107915 w 12192000"/>
                <a:gd name="connsiteY1792" fmla="*/ 831653 h 1608850"/>
                <a:gd name="connsiteX1793" fmla="*/ 12115716 w 12192000"/>
                <a:gd name="connsiteY1793" fmla="*/ 831653 h 1608850"/>
                <a:gd name="connsiteX1794" fmla="*/ 12115716 w 12192000"/>
                <a:gd name="connsiteY1794" fmla="*/ 832525 h 1608850"/>
                <a:gd name="connsiteX1795" fmla="*/ 12115716 w 12192000"/>
                <a:gd name="connsiteY1795" fmla="*/ 838627 h 1608850"/>
                <a:gd name="connsiteX1796" fmla="*/ 12114602 w 12192000"/>
                <a:gd name="connsiteY1796" fmla="*/ 838627 h 1608850"/>
                <a:gd name="connsiteX1797" fmla="*/ 12106800 w 12192000"/>
                <a:gd name="connsiteY1797" fmla="*/ 838627 h 1608850"/>
                <a:gd name="connsiteX1798" fmla="*/ 12106800 w 12192000"/>
                <a:gd name="connsiteY1798" fmla="*/ 839789 h 1608850"/>
                <a:gd name="connsiteX1799" fmla="*/ 12106800 w 12192000"/>
                <a:gd name="connsiteY1799" fmla="*/ 847925 h 1608850"/>
                <a:gd name="connsiteX1800" fmla="*/ 12107915 w 12192000"/>
                <a:gd name="connsiteY1800" fmla="*/ 847925 h 1608850"/>
                <a:gd name="connsiteX1801" fmla="*/ 12115716 w 12192000"/>
                <a:gd name="connsiteY1801" fmla="*/ 847925 h 1608850"/>
                <a:gd name="connsiteX1802" fmla="*/ 12115716 w 12192000"/>
                <a:gd name="connsiteY1802" fmla="*/ 849088 h 1608850"/>
                <a:gd name="connsiteX1803" fmla="*/ 12115716 w 12192000"/>
                <a:gd name="connsiteY1803" fmla="*/ 857224 h 1608850"/>
                <a:gd name="connsiteX1804" fmla="*/ 12114602 w 12192000"/>
                <a:gd name="connsiteY1804" fmla="*/ 857224 h 1608850"/>
                <a:gd name="connsiteX1805" fmla="*/ 12106800 w 12192000"/>
                <a:gd name="connsiteY1805" fmla="*/ 857224 h 1608850"/>
                <a:gd name="connsiteX1806" fmla="*/ 12106800 w 12192000"/>
                <a:gd name="connsiteY1806" fmla="*/ 858386 h 1608850"/>
                <a:gd name="connsiteX1807" fmla="*/ 12106800 w 12192000"/>
                <a:gd name="connsiteY1807" fmla="*/ 866523 h 1608850"/>
                <a:gd name="connsiteX1808" fmla="*/ 12107915 w 12192000"/>
                <a:gd name="connsiteY1808" fmla="*/ 866523 h 1608850"/>
                <a:gd name="connsiteX1809" fmla="*/ 12115716 w 12192000"/>
                <a:gd name="connsiteY1809" fmla="*/ 866523 h 1608850"/>
                <a:gd name="connsiteX1810" fmla="*/ 12115716 w 12192000"/>
                <a:gd name="connsiteY1810" fmla="*/ 867394 h 1608850"/>
                <a:gd name="connsiteX1811" fmla="*/ 12115716 w 12192000"/>
                <a:gd name="connsiteY1811" fmla="*/ 873496 h 1608850"/>
                <a:gd name="connsiteX1812" fmla="*/ 12114602 w 12192000"/>
                <a:gd name="connsiteY1812" fmla="*/ 873496 h 1608850"/>
                <a:gd name="connsiteX1813" fmla="*/ 12106800 w 12192000"/>
                <a:gd name="connsiteY1813" fmla="*/ 873496 h 1608850"/>
                <a:gd name="connsiteX1814" fmla="*/ 12106800 w 12192000"/>
                <a:gd name="connsiteY1814" fmla="*/ 874659 h 1608850"/>
                <a:gd name="connsiteX1815" fmla="*/ 12106800 w 12192000"/>
                <a:gd name="connsiteY1815" fmla="*/ 882795 h 1608850"/>
                <a:gd name="connsiteX1816" fmla="*/ 12107915 w 12192000"/>
                <a:gd name="connsiteY1816" fmla="*/ 882795 h 1608850"/>
                <a:gd name="connsiteX1817" fmla="*/ 12115716 w 12192000"/>
                <a:gd name="connsiteY1817" fmla="*/ 882795 h 1608850"/>
                <a:gd name="connsiteX1818" fmla="*/ 12115716 w 12192000"/>
                <a:gd name="connsiteY1818" fmla="*/ 883957 h 1608850"/>
                <a:gd name="connsiteX1819" fmla="*/ 12115716 w 12192000"/>
                <a:gd name="connsiteY1819" fmla="*/ 892094 h 1608850"/>
                <a:gd name="connsiteX1820" fmla="*/ 12114602 w 12192000"/>
                <a:gd name="connsiteY1820" fmla="*/ 892094 h 1608850"/>
                <a:gd name="connsiteX1821" fmla="*/ 12106800 w 12192000"/>
                <a:gd name="connsiteY1821" fmla="*/ 892094 h 1608850"/>
                <a:gd name="connsiteX1822" fmla="*/ 12106800 w 12192000"/>
                <a:gd name="connsiteY1822" fmla="*/ 892965 h 1608850"/>
                <a:gd name="connsiteX1823" fmla="*/ 12106800 w 12192000"/>
                <a:gd name="connsiteY1823" fmla="*/ 899068 h 1608850"/>
                <a:gd name="connsiteX1824" fmla="*/ 12107915 w 12192000"/>
                <a:gd name="connsiteY1824" fmla="*/ 899068 h 1608850"/>
                <a:gd name="connsiteX1825" fmla="*/ 12115716 w 12192000"/>
                <a:gd name="connsiteY1825" fmla="*/ 899068 h 1608850"/>
                <a:gd name="connsiteX1826" fmla="*/ 12115716 w 12192000"/>
                <a:gd name="connsiteY1826" fmla="*/ 900230 h 1608850"/>
                <a:gd name="connsiteX1827" fmla="*/ 12115716 w 12192000"/>
                <a:gd name="connsiteY1827" fmla="*/ 908366 h 1608850"/>
                <a:gd name="connsiteX1828" fmla="*/ 12114602 w 12192000"/>
                <a:gd name="connsiteY1828" fmla="*/ 908366 h 1608850"/>
                <a:gd name="connsiteX1829" fmla="*/ 12106800 w 12192000"/>
                <a:gd name="connsiteY1829" fmla="*/ 908366 h 1608850"/>
                <a:gd name="connsiteX1830" fmla="*/ 12106800 w 12192000"/>
                <a:gd name="connsiteY1830" fmla="*/ 909528 h 1608850"/>
                <a:gd name="connsiteX1831" fmla="*/ 12106800 w 12192000"/>
                <a:gd name="connsiteY1831" fmla="*/ 917665 h 1608850"/>
                <a:gd name="connsiteX1832" fmla="*/ 12107915 w 12192000"/>
                <a:gd name="connsiteY1832" fmla="*/ 917665 h 1608850"/>
                <a:gd name="connsiteX1833" fmla="*/ 12115716 w 12192000"/>
                <a:gd name="connsiteY1833" fmla="*/ 917665 h 1608850"/>
                <a:gd name="connsiteX1834" fmla="*/ 12115716 w 12192000"/>
                <a:gd name="connsiteY1834" fmla="*/ 918827 h 1608850"/>
                <a:gd name="connsiteX1835" fmla="*/ 12115716 w 12192000"/>
                <a:gd name="connsiteY1835" fmla="*/ 926963 h 1608850"/>
                <a:gd name="connsiteX1836" fmla="*/ 12114602 w 12192000"/>
                <a:gd name="connsiteY1836" fmla="*/ 926963 h 1608850"/>
                <a:gd name="connsiteX1837" fmla="*/ 12106800 w 12192000"/>
                <a:gd name="connsiteY1837" fmla="*/ 926963 h 1608850"/>
                <a:gd name="connsiteX1838" fmla="*/ 12106800 w 12192000"/>
                <a:gd name="connsiteY1838" fmla="*/ 927835 h 1608850"/>
                <a:gd name="connsiteX1839" fmla="*/ 12106800 w 12192000"/>
                <a:gd name="connsiteY1839" fmla="*/ 933937 h 1608850"/>
                <a:gd name="connsiteX1840" fmla="*/ 12107915 w 12192000"/>
                <a:gd name="connsiteY1840" fmla="*/ 933937 h 1608850"/>
                <a:gd name="connsiteX1841" fmla="*/ 12115716 w 12192000"/>
                <a:gd name="connsiteY1841" fmla="*/ 933937 h 1608850"/>
                <a:gd name="connsiteX1842" fmla="*/ 12115716 w 12192000"/>
                <a:gd name="connsiteY1842" fmla="*/ 935100 h 1608850"/>
                <a:gd name="connsiteX1843" fmla="*/ 12115716 w 12192000"/>
                <a:gd name="connsiteY1843" fmla="*/ 943236 h 1608850"/>
                <a:gd name="connsiteX1844" fmla="*/ 12114602 w 12192000"/>
                <a:gd name="connsiteY1844" fmla="*/ 943236 h 1608850"/>
                <a:gd name="connsiteX1845" fmla="*/ 12106800 w 12192000"/>
                <a:gd name="connsiteY1845" fmla="*/ 943236 h 1608850"/>
                <a:gd name="connsiteX1846" fmla="*/ 12106800 w 12192000"/>
                <a:gd name="connsiteY1846" fmla="*/ 944398 h 1608850"/>
                <a:gd name="connsiteX1847" fmla="*/ 12106800 w 12192000"/>
                <a:gd name="connsiteY1847" fmla="*/ 952535 h 1608850"/>
                <a:gd name="connsiteX1848" fmla="*/ 12107915 w 12192000"/>
                <a:gd name="connsiteY1848" fmla="*/ 952535 h 1608850"/>
                <a:gd name="connsiteX1849" fmla="*/ 12115716 w 12192000"/>
                <a:gd name="connsiteY1849" fmla="*/ 952535 h 1608850"/>
                <a:gd name="connsiteX1850" fmla="*/ 12115716 w 12192000"/>
                <a:gd name="connsiteY1850" fmla="*/ 953406 h 1608850"/>
                <a:gd name="connsiteX1851" fmla="*/ 12115716 w 12192000"/>
                <a:gd name="connsiteY1851" fmla="*/ 959508 h 1608850"/>
                <a:gd name="connsiteX1852" fmla="*/ 12114602 w 12192000"/>
                <a:gd name="connsiteY1852" fmla="*/ 959508 h 1608850"/>
                <a:gd name="connsiteX1853" fmla="*/ 12106800 w 12192000"/>
                <a:gd name="connsiteY1853" fmla="*/ 959508 h 1608850"/>
                <a:gd name="connsiteX1854" fmla="*/ 12106800 w 12192000"/>
                <a:gd name="connsiteY1854" fmla="*/ 960671 h 1608850"/>
                <a:gd name="connsiteX1855" fmla="*/ 12106800 w 12192000"/>
                <a:gd name="connsiteY1855" fmla="*/ 968807 h 1608850"/>
                <a:gd name="connsiteX1856" fmla="*/ 12107915 w 12192000"/>
                <a:gd name="connsiteY1856" fmla="*/ 968807 h 1608850"/>
                <a:gd name="connsiteX1857" fmla="*/ 12115716 w 12192000"/>
                <a:gd name="connsiteY1857" fmla="*/ 968807 h 1608850"/>
                <a:gd name="connsiteX1858" fmla="*/ 12115716 w 12192000"/>
                <a:gd name="connsiteY1858" fmla="*/ 969969 h 1608850"/>
                <a:gd name="connsiteX1859" fmla="*/ 12115716 w 12192000"/>
                <a:gd name="connsiteY1859" fmla="*/ 978106 h 1608850"/>
                <a:gd name="connsiteX1860" fmla="*/ 12114602 w 12192000"/>
                <a:gd name="connsiteY1860" fmla="*/ 978106 h 1608850"/>
                <a:gd name="connsiteX1861" fmla="*/ 12106800 w 12192000"/>
                <a:gd name="connsiteY1861" fmla="*/ 978106 h 1608850"/>
                <a:gd name="connsiteX1862" fmla="*/ 12106800 w 12192000"/>
                <a:gd name="connsiteY1862" fmla="*/ 979268 h 1608850"/>
                <a:gd name="connsiteX1863" fmla="*/ 12106800 w 12192000"/>
                <a:gd name="connsiteY1863" fmla="*/ 987404 h 1608850"/>
                <a:gd name="connsiteX1864" fmla="*/ 12107915 w 12192000"/>
                <a:gd name="connsiteY1864" fmla="*/ 987404 h 1608850"/>
                <a:gd name="connsiteX1865" fmla="*/ 12115716 w 12192000"/>
                <a:gd name="connsiteY1865" fmla="*/ 987404 h 1608850"/>
                <a:gd name="connsiteX1866" fmla="*/ 12115716 w 12192000"/>
                <a:gd name="connsiteY1866" fmla="*/ 988276 h 1608850"/>
                <a:gd name="connsiteX1867" fmla="*/ 12115716 w 12192000"/>
                <a:gd name="connsiteY1867" fmla="*/ 994378 h 1608850"/>
                <a:gd name="connsiteX1868" fmla="*/ 12114602 w 12192000"/>
                <a:gd name="connsiteY1868" fmla="*/ 994378 h 1608850"/>
                <a:gd name="connsiteX1869" fmla="*/ 12106800 w 12192000"/>
                <a:gd name="connsiteY1869" fmla="*/ 994378 h 1608850"/>
                <a:gd name="connsiteX1870" fmla="*/ 12106800 w 12192000"/>
                <a:gd name="connsiteY1870" fmla="*/ 995540 h 1608850"/>
                <a:gd name="connsiteX1871" fmla="*/ 12106800 w 12192000"/>
                <a:gd name="connsiteY1871" fmla="*/ 1003677 h 1608850"/>
                <a:gd name="connsiteX1872" fmla="*/ 12131319 w 12192000"/>
                <a:gd name="connsiteY1872" fmla="*/ 1024599 h 1608850"/>
                <a:gd name="connsiteX1873" fmla="*/ 12130206 w 12192000"/>
                <a:gd name="connsiteY1873" fmla="*/ 1029248 h 1608850"/>
                <a:gd name="connsiteX1874" fmla="*/ 12122403 w 12192000"/>
                <a:gd name="connsiteY1874" fmla="*/ 1029248 h 1608850"/>
                <a:gd name="connsiteX1875" fmla="*/ 12122403 w 12192000"/>
                <a:gd name="connsiteY1875" fmla="*/ 1040036 h 1608850"/>
                <a:gd name="connsiteX1876" fmla="*/ 12122403 w 12192000"/>
                <a:gd name="connsiteY1876" fmla="*/ 1046874 h 1608850"/>
                <a:gd name="connsiteX1877" fmla="*/ 12131319 w 12192000"/>
                <a:gd name="connsiteY1877" fmla="*/ 1046874 h 1608850"/>
                <a:gd name="connsiteX1878" fmla="*/ 12131319 w 12192000"/>
                <a:gd name="connsiteY1878" fmla="*/ 1043196 h 1608850"/>
                <a:gd name="connsiteX1879" fmla="*/ 12132434 w 12192000"/>
                <a:gd name="connsiteY1879" fmla="*/ 1042615 h 1608850"/>
                <a:gd name="connsiteX1880" fmla="*/ 12140235 w 12192000"/>
                <a:gd name="connsiteY1880" fmla="*/ 1038547 h 1608850"/>
                <a:gd name="connsiteX1881" fmla="*/ 12142186 w 12192000"/>
                <a:gd name="connsiteY1881" fmla="*/ 1038547 h 1608850"/>
                <a:gd name="connsiteX1882" fmla="*/ 12155839 w 12192000"/>
                <a:gd name="connsiteY1882" fmla="*/ 1038547 h 1608850"/>
                <a:gd name="connsiteX1883" fmla="*/ 12155839 w 12192000"/>
                <a:gd name="connsiteY1883" fmla="*/ 1039709 h 1608850"/>
                <a:gd name="connsiteX1884" fmla="*/ 12155839 w 12192000"/>
                <a:gd name="connsiteY1884" fmla="*/ 1046874 h 1608850"/>
                <a:gd name="connsiteX1885" fmla="*/ 12192000 w 12192000"/>
                <a:gd name="connsiteY1885" fmla="*/ 1046874 h 1608850"/>
                <a:gd name="connsiteX1886" fmla="*/ 12192000 w 12192000"/>
                <a:gd name="connsiteY1886" fmla="*/ 1070905 h 1608850"/>
                <a:gd name="connsiteX1887" fmla="*/ 12192000 w 12192000"/>
                <a:gd name="connsiteY1887" fmla="*/ 1121663 h 1608850"/>
                <a:gd name="connsiteX1888" fmla="*/ 12192000 w 12192000"/>
                <a:gd name="connsiteY1888" fmla="*/ 1608850 h 1608850"/>
                <a:gd name="connsiteX1889" fmla="*/ 0 w 12192000"/>
                <a:gd name="connsiteY1889" fmla="*/ 1608850 h 1608850"/>
                <a:gd name="connsiteX1890" fmla="*/ 0 w 12192000"/>
                <a:gd name="connsiteY1890" fmla="*/ 1046874 h 1608850"/>
                <a:gd name="connsiteX1891" fmla="*/ 65773 w 12192000"/>
                <a:gd name="connsiteY1891" fmla="*/ 1046874 h 1608850"/>
                <a:gd name="connsiteX1892" fmla="*/ 82231 w 12192000"/>
                <a:gd name="connsiteY1892" fmla="*/ 1045519 h 1608850"/>
                <a:gd name="connsiteX1893" fmla="*/ 82231 w 12192000"/>
                <a:gd name="connsiteY1893" fmla="*/ 1012974 h 1608850"/>
                <a:gd name="connsiteX1894" fmla="*/ 126811 w 12192000"/>
                <a:gd name="connsiteY1894" fmla="*/ 1012974 h 1608850"/>
                <a:gd name="connsiteX1895" fmla="*/ 126811 w 12192000"/>
                <a:gd name="connsiteY1895" fmla="*/ 994377 h 1608850"/>
                <a:gd name="connsiteX1896" fmla="*/ 220430 w 12192000"/>
                <a:gd name="connsiteY1896" fmla="*/ 994377 h 1608850"/>
                <a:gd name="connsiteX1897" fmla="*/ 220430 w 12192000"/>
                <a:gd name="connsiteY1897" fmla="*/ 1006000 h 1608850"/>
                <a:gd name="connsiteX1898" fmla="*/ 280612 w 12192000"/>
                <a:gd name="connsiteY1898" fmla="*/ 1006000 h 1608850"/>
                <a:gd name="connsiteX1899" fmla="*/ 280612 w 12192000"/>
                <a:gd name="connsiteY1899" fmla="*/ 1012974 h 1608850"/>
                <a:gd name="connsiteX1900" fmla="*/ 298444 w 12192000"/>
                <a:gd name="connsiteY1900" fmla="*/ 1012974 h 1608850"/>
                <a:gd name="connsiteX1901" fmla="*/ 298444 w 12192000"/>
                <a:gd name="connsiteY1901" fmla="*/ 1019948 h 1608850"/>
                <a:gd name="connsiteX1902" fmla="*/ 314048 w 12192000"/>
                <a:gd name="connsiteY1902" fmla="*/ 1019948 h 1608850"/>
                <a:gd name="connsiteX1903" fmla="*/ 314048 w 12192000"/>
                <a:gd name="connsiteY1903" fmla="*/ 915339 h 1608850"/>
                <a:gd name="connsiteX1904" fmla="*/ 360858 w 12192000"/>
                <a:gd name="connsiteY1904" fmla="*/ 901391 h 1608850"/>
                <a:gd name="connsiteX1905" fmla="*/ 447789 w 12192000"/>
                <a:gd name="connsiteY1905" fmla="*/ 901391 h 1608850"/>
                <a:gd name="connsiteX1906" fmla="*/ 447789 w 12192000"/>
                <a:gd name="connsiteY1906" fmla="*/ 734017 h 1608850"/>
                <a:gd name="connsiteX1907" fmla="*/ 472308 w 12192000"/>
                <a:gd name="connsiteY1907" fmla="*/ 722393 h 1608850"/>
                <a:gd name="connsiteX1908" fmla="*/ 579301 w 12192000"/>
                <a:gd name="connsiteY1908" fmla="*/ 703796 h 1608850"/>
                <a:gd name="connsiteX1909" fmla="*/ 617194 w 12192000"/>
                <a:gd name="connsiteY1909" fmla="*/ 715419 h 1608850"/>
                <a:gd name="connsiteX1910" fmla="*/ 623881 w 12192000"/>
                <a:gd name="connsiteY1910" fmla="*/ 722393 h 1608850"/>
                <a:gd name="connsiteX1911" fmla="*/ 623881 w 12192000"/>
                <a:gd name="connsiteY1911" fmla="*/ 1033896 h 1608850"/>
                <a:gd name="connsiteX1912" fmla="*/ 639484 w 12192000"/>
                <a:gd name="connsiteY1912" fmla="*/ 1033896 h 1608850"/>
                <a:gd name="connsiteX1913" fmla="*/ 639484 w 12192000"/>
                <a:gd name="connsiteY1913" fmla="*/ 908365 h 1608850"/>
                <a:gd name="connsiteX1914" fmla="*/ 652858 w 12192000"/>
                <a:gd name="connsiteY1914" fmla="*/ 908365 h 1608850"/>
                <a:gd name="connsiteX1915" fmla="*/ 652858 w 12192000"/>
                <a:gd name="connsiteY1915" fmla="*/ 896742 h 1608850"/>
                <a:gd name="connsiteX1916" fmla="*/ 666232 w 12192000"/>
                <a:gd name="connsiteY1916" fmla="*/ 889768 h 1608850"/>
                <a:gd name="connsiteX1917" fmla="*/ 677377 w 12192000"/>
                <a:gd name="connsiteY1917" fmla="*/ 889768 h 1608850"/>
                <a:gd name="connsiteX1918" fmla="*/ 677377 w 12192000"/>
                <a:gd name="connsiteY1918" fmla="*/ 878145 h 1608850"/>
                <a:gd name="connsiteX1919" fmla="*/ 686293 w 12192000"/>
                <a:gd name="connsiteY1919" fmla="*/ 871171 h 1608850"/>
                <a:gd name="connsiteX1920" fmla="*/ 708584 w 12192000"/>
                <a:gd name="connsiteY1920" fmla="*/ 871171 h 1608850"/>
                <a:gd name="connsiteX1921" fmla="*/ 708584 w 12192000"/>
                <a:gd name="connsiteY1921" fmla="*/ 908365 h 1608850"/>
                <a:gd name="connsiteX1922" fmla="*/ 755393 w 12192000"/>
                <a:gd name="connsiteY1922" fmla="*/ 908365 h 1608850"/>
                <a:gd name="connsiteX1923" fmla="*/ 755393 w 12192000"/>
                <a:gd name="connsiteY1923" fmla="*/ 1038546 h 1608850"/>
                <a:gd name="connsiteX1924" fmla="*/ 773225 w 12192000"/>
                <a:gd name="connsiteY1924" fmla="*/ 1038546 h 1608850"/>
                <a:gd name="connsiteX1925" fmla="*/ 791057 w 12192000"/>
                <a:gd name="connsiteY1925" fmla="*/ 1031572 h 1608850"/>
                <a:gd name="connsiteX1926" fmla="*/ 791057 w 12192000"/>
                <a:gd name="connsiteY1926" fmla="*/ 1022273 h 1608850"/>
                <a:gd name="connsiteX1927" fmla="*/ 784370 w 12192000"/>
                <a:gd name="connsiteY1927" fmla="*/ 1019948 h 1608850"/>
                <a:gd name="connsiteX1928" fmla="*/ 784370 w 12192000"/>
                <a:gd name="connsiteY1928" fmla="*/ 1012974 h 1608850"/>
                <a:gd name="connsiteX1929" fmla="*/ 791057 w 12192000"/>
                <a:gd name="connsiteY1929" fmla="*/ 1008325 h 1608850"/>
                <a:gd name="connsiteX1930" fmla="*/ 791057 w 12192000"/>
                <a:gd name="connsiteY1930" fmla="*/ 957183 h 1608850"/>
                <a:gd name="connsiteX1931" fmla="*/ 784370 w 12192000"/>
                <a:gd name="connsiteY1931" fmla="*/ 954858 h 1608850"/>
                <a:gd name="connsiteX1932" fmla="*/ 784370 w 12192000"/>
                <a:gd name="connsiteY1932" fmla="*/ 947884 h 1608850"/>
                <a:gd name="connsiteX1933" fmla="*/ 791057 w 12192000"/>
                <a:gd name="connsiteY1933" fmla="*/ 943235 h 1608850"/>
                <a:gd name="connsiteX1934" fmla="*/ 795515 w 12192000"/>
                <a:gd name="connsiteY1934" fmla="*/ 938586 h 1608850"/>
                <a:gd name="connsiteX1935" fmla="*/ 795515 w 12192000"/>
                <a:gd name="connsiteY1935" fmla="*/ 929287 h 1608850"/>
                <a:gd name="connsiteX1936" fmla="*/ 791057 w 12192000"/>
                <a:gd name="connsiteY1936" fmla="*/ 929287 h 1608850"/>
                <a:gd name="connsiteX1937" fmla="*/ 791057 w 12192000"/>
                <a:gd name="connsiteY1937" fmla="*/ 922313 h 1608850"/>
                <a:gd name="connsiteX1938" fmla="*/ 797744 w 12192000"/>
                <a:gd name="connsiteY1938" fmla="*/ 917664 h 1608850"/>
                <a:gd name="connsiteX1939" fmla="*/ 833408 w 12192000"/>
                <a:gd name="connsiteY1939" fmla="*/ 852574 h 1608850"/>
                <a:gd name="connsiteX1940" fmla="*/ 828950 w 12192000"/>
                <a:gd name="connsiteY1940" fmla="*/ 850249 h 1608850"/>
                <a:gd name="connsiteX1941" fmla="*/ 828950 w 12192000"/>
                <a:gd name="connsiteY1941" fmla="*/ 843275 h 1608850"/>
                <a:gd name="connsiteX1942" fmla="*/ 835637 w 12192000"/>
                <a:gd name="connsiteY1942" fmla="*/ 840950 h 1608850"/>
                <a:gd name="connsiteX1943" fmla="*/ 835637 w 12192000"/>
                <a:gd name="connsiteY1943" fmla="*/ 831652 h 1608850"/>
                <a:gd name="connsiteX1944" fmla="*/ 840095 w 12192000"/>
                <a:gd name="connsiteY1944" fmla="*/ 831652 h 1608850"/>
                <a:gd name="connsiteX1945" fmla="*/ 840095 w 12192000"/>
                <a:gd name="connsiteY1945" fmla="*/ 810730 h 1608850"/>
                <a:gd name="connsiteX1946" fmla="*/ 835637 w 12192000"/>
                <a:gd name="connsiteY1946" fmla="*/ 810730 h 1608850"/>
                <a:gd name="connsiteX1947" fmla="*/ 835637 w 12192000"/>
                <a:gd name="connsiteY1947" fmla="*/ 806081 h 1608850"/>
                <a:gd name="connsiteX1948" fmla="*/ 840095 w 12192000"/>
                <a:gd name="connsiteY1948" fmla="*/ 803756 h 1608850"/>
                <a:gd name="connsiteX1949" fmla="*/ 851240 w 12192000"/>
                <a:gd name="connsiteY1949" fmla="*/ 787483 h 1608850"/>
                <a:gd name="connsiteX1950" fmla="*/ 853469 w 12192000"/>
                <a:gd name="connsiteY1950" fmla="*/ 778185 h 1608850"/>
                <a:gd name="connsiteX1951" fmla="*/ 853469 w 12192000"/>
                <a:gd name="connsiteY1951" fmla="*/ 752614 h 1608850"/>
                <a:gd name="connsiteX1952" fmla="*/ 853748 w 12192000"/>
                <a:gd name="connsiteY1952" fmla="*/ 751742 h 1608850"/>
                <a:gd name="connsiteX1953" fmla="*/ 855698 w 12192000"/>
                <a:gd name="connsiteY1953" fmla="*/ 745640 h 1608850"/>
                <a:gd name="connsiteX1954" fmla="*/ 855977 w 12192000"/>
                <a:gd name="connsiteY1954" fmla="*/ 746512 h 1608850"/>
                <a:gd name="connsiteX1955" fmla="*/ 857927 w 12192000"/>
                <a:gd name="connsiteY1955" fmla="*/ 752614 h 1608850"/>
                <a:gd name="connsiteX1956" fmla="*/ 860156 w 12192000"/>
                <a:gd name="connsiteY1956" fmla="*/ 778185 h 1608850"/>
                <a:gd name="connsiteX1957" fmla="*/ 860156 w 12192000"/>
                <a:gd name="connsiteY1957" fmla="*/ 785159 h 1608850"/>
                <a:gd name="connsiteX1958" fmla="*/ 871302 w 12192000"/>
                <a:gd name="connsiteY1958" fmla="*/ 803756 h 1608850"/>
                <a:gd name="connsiteX1959" fmla="*/ 875760 w 12192000"/>
                <a:gd name="connsiteY1959" fmla="*/ 806081 h 1608850"/>
                <a:gd name="connsiteX1960" fmla="*/ 875760 w 12192000"/>
                <a:gd name="connsiteY1960" fmla="*/ 810730 h 1608850"/>
                <a:gd name="connsiteX1961" fmla="*/ 873531 w 12192000"/>
                <a:gd name="connsiteY1961" fmla="*/ 831652 h 1608850"/>
                <a:gd name="connsiteX1962" fmla="*/ 877989 w 12192000"/>
                <a:gd name="connsiteY1962" fmla="*/ 840950 h 1608850"/>
                <a:gd name="connsiteX1963" fmla="*/ 882447 w 12192000"/>
                <a:gd name="connsiteY1963" fmla="*/ 843275 h 1608850"/>
                <a:gd name="connsiteX1964" fmla="*/ 882447 w 12192000"/>
                <a:gd name="connsiteY1964" fmla="*/ 850249 h 1608850"/>
                <a:gd name="connsiteX1965" fmla="*/ 877989 w 12192000"/>
                <a:gd name="connsiteY1965" fmla="*/ 852574 h 1608850"/>
                <a:gd name="connsiteX1966" fmla="*/ 904180 w 12192000"/>
                <a:gd name="connsiteY1966" fmla="*/ 879888 h 1608850"/>
                <a:gd name="connsiteX1967" fmla="*/ 913070 w 12192000"/>
                <a:gd name="connsiteY1967" fmla="*/ 915339 h 1608850"/>
                <a:gd name="connsiteX1968" fmla="*/ 944859 w 12192000"/>
                <a:gd name="connsiteY1968" fmla="*/ 915339 h 1608850"/>
                <a:gd name="connsiteX1969" fmla="*/ 944859 w 12192000"/>
                <a:gd name="connsiteY1969" fmla="*/ 886329 h 1608850"/>
                <a:gd name="connsiteX1970" fmla="*/ 939475 w 12192000"/>
                <a:gd name="connsiteY1970" fmla="*/ 886329 h 1608850"/>
                <a:gd name="connsiteX1971" fmla="*/ 939475 w 12192000"/>
                <a:gd name="connsiteY1971" fmla="*/ 724196 h 1608850"/>
                <a:gd name="connsiteX1972" fmla="*/ 959742 w 12192000"/>
                <a:gd name="connsiteY1972" fmla="*/ 724196 h 1608850"/>
                <a:gd name="connsiteX1973" fmla="*/ 960249 w 12192000"/>
                <a:gd name="connsiteY1973" fmla="*/ 723115 h 1608850"/>
                <a:gd name="connsiteX1974" fmla="*/ 963795 w 12192000"/>
                <a:gd name="connsiteY1974" fmla="*/ 715549 h 1608850"/>
                <a:gd name="connsiteX1975" fmla="*/ 965569 w 12192000"/>
                <a:gd name="connsiteY1975" fmla="*/ 715819 h 1608850"/>
                <a:gd name="connsiteX1976" fmla="*/ 977982 w 12192000"/>
                <a:gd name="connsiteY1976" fmla="*/ 717710 h 1608850"/>
                <a:gd name="connsiteX1977" fmla="*/ 978489 w 12192000"/>
                <a:gd name="connsiteY1977" fmla="*/ 719062 h 1608850"/>
                <a:gd name="connsiteX1978" fmla="*/ 982035 w 12192000"/>
                <a:gd name="connsiteY1978" fmla="*/ 728519 h 1608850"/>
                <a:gd name="connsiteX1979" fmla="*/ 1008382 w 12192000"/>
                <a:gd name="connsiteY1979" fmla="*/ 730681 h 1608850"/>
                <a:gd name="connsiteX1980" fmla="*/ 1008382 w 12192000"/>
                <a:gd name="connsiteY1980" fmla="*/ 607460 h 1608850"/>
                <a:gd name="connsiteX1981" fmla="*/ 1010409 w 12192000"/>
                <a:gd name="connsiteY1981" fmla="*/ 607460 h 1608850"/>
                <a:gd name="connsiteX1982" fmla="*/ 1024597 w 12192000"/>
                <a:gd name="connsiteY1982" fmla="*/ 607460 h 1608850"/>
                <a:gd name="connsiteX1983" fmla="*/ 1024597 w 12192000"/>
                <a:gd name="connsiteY1983" fmla="*/ 471268 h 1608850"/>
                <a:gd name="connsiteX1984" fmla="*/ 1026369 w 12192000"/>
                <a:gd name="connsiteY1984" fmla="*/ 471268 h 1608850"/>
                <a:gd name="connsiteX1985" fmla="*/ 1038783 w 12192000"/>
                <a:gd name="connsiteY1985" fmla="*/ 471268 h 1608850"/>
                <a:gd name="connsiteX1986" fmla="*/ 1038783 w 12192000"/>
                <a:gd name="connsiteY1986" fmla="*/ 356694 h 1608850"/>
                <a:gd name="connsiteX1987" fmla="*/ 1042837 w 12192000"/>
                <a:gd name="connsiteY1987" fmla="*/ 328590 h 1608850"/>
                <a:gd name="connsiteX1988" fmla="*/ 1044863 w 12192000"/>
                <a:gd name="connsiteY1988" fmla="*/ 328590 h 1608850"/>
                <a:gd name="connsiteX1989" fmla="*/ 1059050 w 12192000"/>
                <a:gd name="connsiteY1989" fmla="*/ 328590 h 1608850"/>
                <a:gd name="connsiteX1990" fmla="*/ 1095531 w 12192000"/>
                <a:gd name="connsiteY1990" fmla="*/ 246443 h 1608850"/>
                <a:gd name="connsiteX1991" fmla="*/ 1099585 w 12192000"/>
                <a:gd name="connsiteY1991" fmla="*/ 0 h 160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</a:cxnLst>
              <a:rect l="l" t="t" r="r" b="b"/>
              <a:pathLst>
                <a:path w="12192000" h="1608850">
                  <a:moveTo>
                    <a:pt x="8760317" y="780798"/>
                  </a:moveTo>
                  <a:lnTo>
                    <a:pt x="8760317" y="785159"/>
                  </a:lnTo>
                  <a:lnTo>
                    <a:pt x="8761882" y="787771"/>
                  </a:lnTo>
                  <a:lnTo>
                    <a:pt x="8762996" y="787771"/>
                  </a:lnTo>
                  <a:cubicBezTo>
                    <a:pt x="8762996" y="787771"/>
                    <a:pt x="8762996" y="787771"/>
                    <a:pt x="8762996" y="786900"/>
                  </a:cubicBezTo>
                  <a:lnTo>
                    <a:pt x="8762996" y="780798"/>
                  </a:lnTo>
                  <a:cubicBezTo>
                    <a:pt x="8762996" y="780798"/>
                    <a:pt x="8762996" y="780798"/>
                    <a:pt x="8761881" y="780798"/>
                  </a:cubicBezTo>
                  <a:close/>
                  <a:moveTo>
                    <a:pt x="8758924" y="762200"/>
                  </a:moveTo>
                  <a:lnTo>
                    <a:pt x="8759734" y="771499"/>
                  </a:lnTo>
                  <a:lnTo>
                    <a:pt x="8762996" y="771499"/>
                  </a:lnTo>
                  <a:cubicBezTo>
                    <a:pt x="8762996" y="771499"/>
                    <a:pt x="8762996" y="771499"/>
                    <a:pt x="8762996" y="770337"/>
                  </a:cubicBezTo>
                  <a:lnTo>
                    <a:pt x="8762996" y="762200"/>
                  </a:lnTo>
                  <a:cubicBezTo>
                    <a:pt x="8762996" y="762200"/>
                    <a:pt x="8762996" y="762200"/>
                    <a:pt x="8761881" y="762200"/>
                  </a:cubicBezTo>
                  <a:close/>
                  <a:moveTo>
                    <a:pt x="8755951" y="745928"/>
                  </a:moveTo>
                  <a:lnTo>
                    <a:pt x="8756137" y="746512"/>
                  </a:lnTo>
                  <a:lnTo>
                    <a:pt x="8758088" y="752614"/>
                  </a:lnTo>
                  <a:lnTo>
                    <a:pt x="8758113" y="752902"/>
                  </a:lnTo>
                  <a:lnTo>
                    <a:pt x="8762996" y="752902"/>
                  </a:lnTo>
                  <a:cubicBezTo>
                    <a:pt x="8762996" y="752902"/>
                    <a:pt x="8762996" y="752902"/>
                    <a:pt x="8762996" y="752030"/>
                  </a:cubicBezTo>
                  <a:lnTo>
                    <a:pt x="8762996" y="745928"/>
                  </a:lnTo>
                  <a:cubicBezTo>
                    <a:pt x="8762996" y="745928"/>
                    <a:pt x="8762996" y="745928"/>
                    <a:pt x="8761881" y="745928"/>
                  </a:cubicBezTo>
                  <a:close/>
                  <a:moveTo>
                    <a:pt x="8907881" y="718032"/>
                  </a:moveTo>
                  <a:cubicBezTo>
                    <a:pt x="8907881" y="718032"/>
                    <a:pt x="8907881" y="718032"/>
                    <a:pt x="8907881" y="719194"/>
                  </a:cubicBezTo>
                  <a:lnTo>
                    <a:pt x="8907881" y="727331"/>
                  </a:lnTo>
                  <a:lnTo>
                    <a:pt x="8908543" y="727331"/>
                  </a:lnTo>
                  <a:lnTo>
                    <a:pt x="8908543" y="718032"/>
                  </a:lnTo>
                  <a:close/>
                  <a:moveTo>
                    <a:pt x="1099585" y="0"/>
                  </a:moveTo>
                  <a:cubicBezTo>
                    <a:pt x="1099585" y="18"/>
                    <a:pt x="1099601" y="2040"/>
                    <a:pt x="1101611" y="246443"/>
                  </a:cubicBezTo>
                  <a:cubicBezTo>
                    <a:pt x="1101623" y="246467"/>
                    <a:pt x="1102267" y="247808"/>
                    <a:pt x="1140117" y="326429"/>
                  </a:cubicBezTo>
                  <a:cubicBezTo>
                    <a:pt x="1140125" y="326429"/>
                    <a:pt x="1140236" y="326429"/>
                    <a:pt x="1142145" y="326429"/>
                  </a:cubicBezTo>
                  <a:lnTo>
                    <a:pt x="1156331" y="326429"/>
                  </a:lnTo>
                  <a:cubicBezTo>
                    <a:pt x="1156331" y="326443"/>
                    <a:pt x="1156331" y="327005"/>
                    <a:pt x="1156331" y="350208"/>
                  </a:cubicBezTo>
                  <a:cubicBezTo>
                    <a:pt x="1156333" y="350214"/>
                    <a:pt x="1156371" y="350272"/>
                    <a:pt x="1156839" y="351019"/>
                  </a:cubicBezTo>
                  <a:lnTo>
                    <a:pt x="1160385" y="356694"/>
                  </a:lnTo>
                  <a:cubicBezTo>
                    <a:pt x="1160385" y="356714"/>
                    <a:pt x="1160385" y="358229"/>
                    <a:pt x="1160385" y="471268"/>
                  </a:cubicBezTo>
                  <a:cubicBezTo>
                    <a:pt x="1160393" y="471268"/>
                    <a:pt x="1160533" y="471268"/>
                    <a:pt x="1162664" y="471268"/>
                  </a:cubicBezTo>
                  <a:lnTo>
                    <a:pt x="1178625" y="471268"/>
                  </a:lnTo>
                  <a:cubicBezTo>
                    <a:pt x="1178625" y="471288"/>
                    <a:pt x="1178625" y="472923"/>
                    <a:pt x="1178625" y="611783"/>
                  </a:cubicBezTo>
                  <a:cubicBezTo>
                    <a:pt x="1178635" y="611782"/>
                    <a:pt x="1178747" y="611761"/>
                    <a:pt x="1180145" y="611513"/>
                  </a:cubicBezTo>
                  <a:lnTo>
                    <a:pt x="1190785" y="609622"/>
                  </a:lnTo>
                  <a:cubicBezTo>
                    <a:pt x="1190785" y="609644"/>
                    <a:pt x="1190755" y="610978"/>
                    <a:pt x="1188759" y="698254"/>
                  </a:cubicBezTo>
                  <a:cubicBezTo>
                    <a:pt x="1188769" y="698256"/>
                    <a:pt x="1188879" y="698276"/>
                    <a:pt x="1190279" y="698525"/>
                  </a:cubicBezTo>
                  <a:lnTo>
                    <a:pt x="1200919" y="700416"/>
                  </a:lnTo>
                  <a:cubicBezTo>
                    <a:pt x="1200921" y="700423"/>
                    <a:pt x="1200941" y="700487"/>
                    <a:pt x="1201171" y="701227"/>
                  </a:cubicBezTo>
                  <a:lnTo>
                    <a:pt x="1202945" y="706902"/>
                  </a:lnTo>
                  <a:cubicBezTo>
                    <a:pt x="1202947" y="706893"/>
                    <a:pt x="1202993" y="706750"/>
                    <a:pt x="1203705" y="704470"/>
                  </a:cubicBezTo>
                  <a:lnTo>
                    <a:pt x="1209025" y="687446"/>
                  </a:lnTo>
                  <a:cubicBezTo>
                    <a:pt x="1209032" y="687446"/>
                    <a:pt x="1209133" y="687446"/>
                    <a:pt x="1210799" y="687446"/>
                  </a:cubicBezTo>
                  <a:lnTo>
                    <a:pt x="1223212" y="687446"/>
                  </a:lnTo>
                  <a:cubicBezTo>
                    <a:pt x="1223212" y="687463"/>
                    <a:pt x="1223212" y="688156"/>
                    <a:pt x="1223212" y="719872"/>
                  </a:cubicBezTo>
                  <a:cubicBezTo>
                    <a:pt x="1223219" y="719877"/>
                    <a:pt x="1223295" y="719917"/>
                    <a:pt x="1224225" y="720413"/>
                  </a:cubicBezTo>
                  <a:lnTo>
                    <a:pt x="1231319" y="724196"/>
                  </a:lnTo>
                  <a:cubicBezTo>
                    <a:pt x="1231319" y="724205"/>
                    <a:pt x="1231319" y="724306"/>
                    <a:pt x="1231319" y="725547"/>
                  </a:cubicBezTo>
                  <a:lnTo>
                    <a:pt x="1231319" y="735005"/>
                  </a:lnTo>
                  <a:cubicBezTo>
                    <a:pt x="1231339" y="735005"/>
                    <a:pt x="1232247" y="735005"/>
                    <a:pt x="1275907" y="735005"/>
                  </a:cubicBezTo>
                  <a:cubicBezTo>
                    <a:pt x="1275907" y="735013"/>
                    <a:pt x="1275907" y="735096"/>
                    <a:pt x="1275907" y="736086"/>
                  </a:cubicBezTo>
                  <a:lnTo>
                    <a:pt x="1275907" y="743652"/>
                  </a:lnTo>
                  <a:cubicBezTo>
                    <a:pt x="1275915" y="743652"/>
                    <a:pt x="1276037" y="743652"/>
                    <a:pt x="1277933" y="743652"/>
                  </a:cubicBezTo>
                  <a:lnTo>
                    <a:pt x="1292119" y="743652"/>
                  </a:lnTo>
                  <a:cubicBezTo>
                    <a:pt x="1292119" y="743634"/>
                    <a:pt x="1292119" y="742905"/>
                    <a:pt x="1292119" y="713387"/>
                  </a:cubicBezTo>
                  <a:cubicBezTo>
                    <a:pt x="1292141" y="713387"/>
                    <a:pt x="1293071" y="713387"/>
                    <a:pt x="1336706" y="713387"/>
                  </a:cubicBezTo>
                  <a:cubicBezTo>
                    <a:pt x="1336706" y="713379"/>
                    <a:pt x="1336706" y="713282"/>
                    <a:pt x="1336706" y="712036"/>
                  </a:cubicBezTo>
                  <a:lnTo>
                    <a:pt x="1336706" y="702578"/>
                  </a:lnTo>
                  <a:cubicBezTo>
                    <a:pt x="1336713" y="702578"/>
                    <a:pt x="1336787" y="702578"/>
                    <a:pt x="1337721" y="702578"/>
                  </a:cubicBezTo>
                  <a:lnTo>
                    <a:pt x="1344813" y="702578"/>
                  </a:lnTo>
                  <a:cubicBezTo>
                    <a:pt x="1344813" y="702571"/>
                    <a:pt x="1344813" y="702458"/>
                    <a:pt x="1344813" y="700687"/>
                  </a:cubicBezTo>
                  <a:lnTo>
                    <a:pt x="1344813" y="687446"/>
                  </a:lnTo>
                  <a:cubicBezTo>
                    <a:pt x="1344823" y="687446"/>
                    <a:pt x="1344895" y="687446"/>
                    <a:pt x="1345573" y="687446"/>
                  </a:cubicBezTo>
                  <a:lnTo>
                    <a:pt x="1350893" y="687446"/>
                  </a:lnTo>
                  <a:cubicBezTo>
                    <a:pt x="1350893" y="687439"/>
                    <a:pt x="1350893" y="687354"/>
                    <a:pt x="1350893" y="686365"/>
                  </a:cubicBezTo>
                  <a:lnTo>
                    <a:pt x="1350893" y="678798"/>
                  </a:lnTo>
                  <a:cubicBezTo>
                    <a:pt x="1350901" y="678798"/>
                    <a:pt x="1351025" y="678798"/>
                    <a:pt x="1352921" y="678798"/>
                  </a:cubicBezTo>
                  <a:lnTo>
                    <a:pt x="1367107" y="678798"/>
                  </a:lnTo>
                  <a:cubicBezTo>
                    <a:pt x="1367107" y="678805"/>
                    <a:pt x="1367107" y="678882"/>
                    <a:pt x="1367107" y="679879"/>
                  </a:cubicBezTo>
                  <a:lnTo>
                    <a:pt x="1367107" y="687446"/>
                  </a:lnTo>
                  <a:cubicBezTo>
                    <a:pt x="1367119" y="687446"/>
                    <a:pt x="1367619" y="687446"/>
                    <a:pt x="1389401" y="687446"/>
                  </a:cubicBezTo>
                  <a:cubicBezTo>
                    <a:pt x="1389401" y="687438"/>
                    <a:pt x="1389401" y="687324"/>
                    <a:pt x="1389401" y="685554"/>
                  </a:cubicBezTo>
                  <a:lnTo>
                    <a:pt x="1389401" y="672313"/>
                  </a:lnTo>
                  <a:cubicBezTo>
                    <a:pt x="1389407" y="672313"/>
                    <a:pt x="1389503" y="672313"/>
                    <a:pt x="1391174" y="672313"/>
                  </a:cubicBezTo>
                  <a:lnTo>
                    <a:pt x="1403587" y="672313"/>
                  </a:lnTo>
                  <a:cubicBezTo>
                    <a:pt x="1403587" y="672325"/>
                    <a:pt x="1403587" y="672839"/>
                    <a:pt x="1403587" y="696093"/>
                  </a:cubicBezTo>
                  <a:cubicBezTo>
                    <a:pt x="1403595" y="696093"/>
                    <a:pt x="1403675" y="696093"/>
                    <a:pt x="1404601" y="696093"/>
                  </a:cubicBezTo>
                  <a:lnTo>
                    <a:pt x="1411695" y="696093"/>
                  </a:lnTo>
                  <a:cubicBezTo>
                    <a:pt x="1411695" y="696087"/>
                    <a:pt x="1411695" y="696006"/>
                    <a:pt x="1411695" y="695012"/>
                  </a:cubicBezTo>
                  <a:lnTo>
                    <a:pt x="1411695" y="687446"/>
                  </a:lnTo>
                  <a:cubicBezTo>
                    <a:pt x="1411703" y="687446"/>
                    <a:pt x="1411821" y="687446"/>
                    <a:pt x="1413467" y="687446"/>
                  </a:cubicBezTo>
                  <a:lnTo>
                    <a:pt x="1425881" y="687446"/>
                  </a:lnTo>
                  <a:cubicBezTo>
                    <a:pt x="1425881" y="687459"/>
                    <a:pt x="1425881" y="688018"/>
                    <a:pt x="1425881" y="713387"/>
                  </a:cubicBezTo>
                  <a:cubicBezTo>
                    <a:pt x="1425889" y="713387"/>
                    <a:pt x="1426007" y="713387"/>
                    <a:pt x="1427909" y="713387"/>
                  </a:cubicBezTo>
                  <a:lnTo>
                    <a:pt x="1442095" y="713387"/>
                  </a:lnTo>
                  <a:cubicBezTo>
                    <a:pt x="1442095" y="713398"/>
                    <a:pt x="1442095" y="713513"/>
                    <a:pt x="1442095" y="715008"/>
                  </a:cubicBezTo>
                  <a:lnTo>
                    <a:pt x="1442095" y="726358"/>
                  </a:lnTo>
                  <a:cubicBezTo>
                    <a:pt x="1442103" y="726358"/>
                    <a:pt x="1442173" y="726358"/>
                    <a:pt x="1442855" y="726358"/>
                  </a:cubicBezTo>
                  <a:lnTo>
                    <a:pt x="1448175" y="726358"/>
                  </a:lnTo>
                  <a:cubicBezTo>
                    <a:pt x="1448175" y="726350"/>
                    <a:pt x="1448175" y="726274"/>
                    <a:pt x="1448175" y="725547"/>
                  </a:cubicBezTo>
                  <a:lnTo>
                    <a:pt x="1448175" y="719872"/>
                  </a:lnTo>
                  <a:cubicBezTo>
                    <a:pt x="1448193" y="719872"/>
                    <a:pt x="1448911" y="719872"/>
                    <a:pt x="1478575" y="719872"/>
                  </a:cubicBezTo>
                  <a:cubicBezTo>
                    <a:pt x="1478575" y="719886"/>
                    <a:pt x="1478575" y="720449"/>
                    <a:pt x="1478575" y="743652"/>
                  </a:cubicBezTo>
                  <a:cubicBezTo>
                    <a:pt x="1478583" y="743652"/>
                    <a:pt x="1478661" y="743652"/>
                    <a:pt x="1479589" y="743652"/>
                  </a:cubicBezTo>
                  <a:lnTo>
                    <a:pt x="1486683" y="743652"/>
                  </a:lnTo>
                  <a:cubicBezTo>
                    <a:pt x="1486683" y="743659"/>
                    <a:pt x="1486683" y="743732"/>
                    <a:pt x="1486683" y="744733"/>
                  </a:cubicBezTo>
                  <a:lnTo>
                    <a:pt x="1486683" y="752299"/>
                  </a:lnTo>
                  <a:cubicBezTo>
                    <a:pt x="1486691" y="752299"/>
                    <a:pt x="1486765" y="752299"/>
                    <a:pt x="1487443" y="752299"/>
                  </a:cubicBezTo>
                  <a:lnTo>
                    <a:pt x="1492763" y="752299"/>
                  </a:lnTo>
                  <a:cubicBezTo>
                    <a:pt x="1492763" y="752292"/>
                    <a:pt x="1492763" y="752172"/>
                    <a:pt x="1492763" y="750137"/>
                  </a:cubicBezTo>
                  <a:lnTo>
                    <a:pt x="1492763" y="735005"/>
                  </a:lnTo>
                  <a:cubicBezTo>
                    <a:pt x="1492769" y="735005"/>
                    <a:pt x="1492847" y="735005"/>
                    <a:pt x="1493775" y="735005"/>
                  </a:cubicBezTo>
                  <a:lnTo>
                    <a:pt x="1500869" y="735005"/>
                  </a:lnTo>
                  <a:cubicBezTo>
                    <a:pt x="1500869" y="735013"/>
                    <a:pt x="1500869" y="735096"/>
                    <a:pt x="1500869" y="736086"/>
                  </a:cubicBezTo>
                  <a:lnTo>
                    <a:pt x="1500869" y="743652"/>
                  </a:lnTo>
                  <a:lnTo>
                    <a:pt x="1506189" y="741659"/>
                  </a:lnTo>
                  <a:cubicBezTo>
                    <a:pt x="1506949" y="741287"/>
                    <a:pt x="1506949" y="741085"/>
                    <a:pt x="1506949" y="740679"/>
                  </a:cubicBezTo>
                  <a:lnTo>
                    <a:pt x="1506949" y="735005"/>
                  </a:lnTo>
                  <a:cubicBezTo>
                    <a:pt x="1506966" y="735005"/>
                    <a:pt x="1507767" y="735005"/>
                    <a:pt x="1545457" y="735005"/>
                  </a:cubicBezTo>
                  <a:cubicBezTo>
                    <a:pt x="1545457" y="735019"/>
                    <a:pt x="1545457" y="735566"/>
                    <a:pt x="1545457" y="758784"/>
                  </a:cubicBezTo>
                  <a:cubicBezTo>
                    <a:pt x="1545464" y="758784"/>
                    <a:pt x="1545583" y="758784"/>
                    <a:pt x="1547483" y="758784"/>
                  </a:cubicBezTo>
                  <a:lnTo>
                    <a:pt x="1561669" y="758784"/>
                  </a:lnTo>
                  <a:cubicBezTo>
                    <a:pt x="1561669" y="758792"/>
                    <a:pt x="1561669" y="758874"/>
                    <a:pt x="1561669" y="759865"/>
                  </a:cubicBezTo>
                  <a:lnTo>
                    <a:pt x="1561669" y="767431"/>
                  </a:lnTo>
                  <a:cubicBezTo>
                    <a:pt x="1561679" y="767431"/>
                    <a:pt x="1561801" y="767431"/>
                    <a:pt x="1563443" y="767431"/>
                  </a:cubicBezTo>
                  <a:lnTo>
                    <a:pt x="1575857" y="767431"/>
                  </a:lnTo>
                  <a:cubicBezTo>
                    <a:pt x="1575857" y="767419"/>
                    <a:pt x="1575857" y="766908"/>
                    <a:pt x="1575857" y="743652"/>
                  </a:cubicBezTo>
                  <a:cubicBezTo>
                    <a:pt x="1575863" y="743652"/>
                    <a:pt x="1575941" y="743652"/>
                    <a:pt x="1576869" y="743652"/>
                  </a:cubicBezTo>
                  <a:lnTo>
                    <a:pt x="1583963" y="743652"/>
                  </a:lnTo>
                  <a:cubicBezTo>
                    <a:pt x="1583963" y="743633"/>
                    <a:pt x="1583963" y="742862"/>
                    <a:pt x="1583963" y="711225"/>
                  </a:cubicBezTo>
                  <a:cubicBezTo>
                    <a:pt x="1583971" y="711225"/>
                    <a:pt x="1584047" y="711225"/>
                    <a:pt x="1584977" y="711225"/>
                  </a:cubicBezTo>
                  <a:lnTo>
                    <a:pt x="1592071" y="711225"/>
                  </a:lnTo>
                  <a:cubicBezTo>
                    <a:pt x="1592071" y="711219"/>
                    <a:pt x="1592071" y="711110"/>
                    <a:pt x="1592071" y="709334"/>
                  </a:cubicBezTo>
                  <a:lnTo>
                    <a:pt x="1592071" y="696093"/>
                  </a:lnTo>
                  <a:cubicBezTo>
                    <a:pt x="1590043" y="696093"/>
                    <a:pt x="1590043" y="696093"/>
                    <a:pt x="1590803" y="694471"/>
                  </a:cubicBezTo>
                  <a:lnTo>
                    <a:pt x="1596123" y="683122"/>
                  </a:lnTo>
                  <a:cubicBezTo>
                    <a:pt x="1596129" y="683139"/>
                    <a:pt x="1596323" y="683813"/>
                    <a:pt x="1604231" y="711225"/>
                  </a:cubicBezTo>
                  <a:cubicBezTo>
                    <a:pt x="1604239" y="711225"/>
                    <a:pt x="1604311" y="711225"/>
                    <a:pt x="1604991" y="711225"/>
                  </a:cubicBezTo>
                  <a:lnTo>
                    <a:pt x="1610311" y="711225"/>
                  </a:lnTo>
                  <a:cubicBezTo>
                    <a:pt x="1610311" y="711212"/>
                    <a:pt x="1610311" y="710033"/>
                    <a:pt x="1610311" y="605298"/>
                  </a:cubicBezTo>
                  <a:cubicBezTo>
                    <a:pt x="1610321" y="605298"/>
                    <a:pt x="1610435" y="605298"/>
                    <a:pt x="1611831" y="605298"/>
                  </a:cubicBezTo>
                  <a:lnTo>
                    <a:pt x="1622471" y="605298"/>
                  </a:lnTo>
                  <a:cubicBezTo>
                    <a:pt x="1622471" y="605276"/>
                    <a:pt x="1622471" y="604266"/>
                    <a:pt x="1622471" y="557739"/>
                  </a:cubicBezTo>
                  <a:cubicBezTo>
                    <a:pt x="1622487" y="557739"/>
                    <a:pt x="1623113" y="557739"/>
                    <a:pt x="1648817" y="557739"/>
                  </a:cubicBezTo>
                  <a:cubicBezTo>
                    <a:pt x="1648817" y="557727"/>
                    <a:pt x="1648817" y="557217"/>
                    <a:pt x="1648817" y="536121"/>
                  </a:cubicBezTo>
                  <a:cubicBezTo>
                    <a:pt x="1648837" y="536121"/>
                    <a:pt x="1649625" y="536121"/>
                    <a:pt x="1683271" y="536121"/>
                  </a:cubicBezTo>
                  <a:cubicBezTo>
                    <a:pt x="1683271" y="536129"/>
                    <a:pt x="1683271" y="536259"/>
                    <a:pt x="1683271" y="538553"/>
                  </a:cubicBezTo>
                  <a:lnTo>
                    <a:pt x="1683271" y="555577"/>
                  </a:lnTo>
                  <a:cubicBezTo>
                    <a:pt x="1683281" y="555577"/>
                    <a:pt x="1683411" y="555577"/>
                    <a:pt x="1685551" y="555577"/>
                  </a:cubicBezTo>
                  <a:lnTo>
                    <a:pt x="1701511" y="555577"/>
                  </a:lnTo>
                  <a:cubicBezTo>
                    <a:pt x="1701511" y="555595"/>
                    <a:pt x="1701511" y="556489"/>
                    <a:pt x="1701511" y="603136"/>
                  </a:cubicBezTo>
                  <a:cubicBezTo>
                    <a:pt x="1701517" y="603136"/>
                    <a:pt x="1701593" y="603136"/>
                    <a:pt x="1702525" y="603136"/>
                  </a:cubicBezTo>
                  <a:lnTo>
                    <a:pt x="1709619" y="603136"/>
                  </a:lnTo>
                  <a:lnTo>
                    <a:pt x="1723805" y="607460"/>
                  </a:lnTo>
                  <a:cubicBezTo>
                    <a:pt x="1723805" y="607470"/>
                    <a:pt x="1723805" y="608120"/>
                    <a:pt x="1723805" y="646372"/>
                  </a:cubicBezTo>
                  <a:cubicBezTo>
                    <a:pt x="1723811" y="646372"/>
                    <a:pt x="1723887" y="646372"/>
                    <a:pt x="1724819" y="646372"/>
                  </a:cubicBezTo>
                  <a:lnTo>
                    <a:pt x="1731911" y="646372"/>
                  </a:lnTo>
                  <a:cubicBezTo>
                    <a:pt x="1731911" y="646382"/>
                    <a:pt x="1731911" y="646488"/>
                    <a:pt x="1731911" y="647993"/>
                  </a:cubicBezTo>
                  <a:lnTo>
                    <a:pt x="1731911" y="659342"/>
                  </a:lnTo>
                  <a:cubicBezTo>
                    <a:pt x="1731919" y="659342"/>
                    <a:pt x="1732043" y="659342"/>
                    <a:pt x="1733939" y="659342"/>
                  </a:cubicBezTo>
                  <a:lnTo>
                    <a:pt x="1748125" y="659342"/>
                  </a:lnTo>
                  <a:lnTo>
                    <a:pt x="1754205" y="665828"/>
                  </a:lnTo>
                  <a:cubicBezTo>
                    <a:pt x="1754205" y="665840"/>
                    <a:pt x="1754205" y="666326"/>
                    <a:pt x="1754205" y="687446"/>
                  </a:cubicBezTo>
                  <a:cubicBezTo>
                    <a:pt x="1754214" y="687446"/>
                    <a:pt x="1754345" y="687446"/>
                    <a:pt x="1756485" y="687446"/>
                  </a:cubicBezTo>
                  <a:lnTo>
                    <a:pt x="1772445" y="687446"/>
                  </a:lnTo>
                  <a:cubicBezTo>
                    <a:pt x="1772445" y="687453"/>
                    <a:pt x="1772445" y="687533"/>
                    <a:pt x="1772445" y="688526"/>
                  </a:cubicBezTo>
                  <a:lnTo>
                    <a:pt x="1772445" y="696093"/>
                  </a:lnTo>
                  <a:cubicBezTo>
                    <a:pt x="1772455" y="696093"/>
                    <a:pt x="1772553" y="696093"/>
                    <a:pt x="1773713" y="696093"/>
                  </a:cubicBezTo>
                  <a:lnTo>
                    <a:pt x="1782579" y="696093"/>
                  </a:lnTo>
                  <a:cubicBezTo>
                    <a:pt x="1782579" y="696102"/>
                    <a:pt x="1782579" y="696231"/>
                    <a:pt x="1782579" y="698254"/>
                  </a:cubicBezTo>
                  <a:lnTo>
                    <a:pt x="1782579" y="713387"/>
                  </a:lnTo>
                  <a:cubicBezTo>
                    <a:pt x="1786633" y="713387"/>
                    <a:pt x="1786633" y="713387"/>
                    <a:pt x="1786633" y="711495"/>
                  </a:cubicBezTo>
                  <a:lnTo>
                    <a:pt x="1786633" y="698254"/>
                  </a:lnTo>
                  <a:cubicBezTo>
                    <a:pt x="1786639" y="698254"/>
                    <a:pt x="1786716" y="698254"/>
                    <a:pt x="1787645" y="698254"/>
                  </a:cubicBezTo>
                  <a:lnTo>
                    <a:pt x="1794739" y="698254"/>
                  </a:lnTo>
                  <a:cubicBezTo>
                    <a:pt x="1794739" y="698265"/>
                    <a:pt x="1794739" y="698384"/>
                    <a:pt x="1794739" y="699876"/>
                  </a:cubicBezTo>
                  <a:lnTo>
                    <a:pt x="1794739" y="711225"/>
                  </a:lnTo>
                  <a:cubicBezTo>
                    <a:pt x="1794749" y="711225"/>
                    <a:pt x="1794821" y="711225"/>
                    <a:pt x="1795499" y="711225"/>
                  </a:cubicBezTo>
                  <a:lnTo>
                    <a:pt x="1800819" y="711225"/>
                  </a:lnTo>
                  <a:cubicBezTo>
                    <a:pt x="1800819" y="706902"/>
                    <a:pt x="1800819" y="706902"/>
                    <a:pt x="1849459" y="706902"/>
                  </a:cubicBezTo>
                  <a:cubicBezTo>
                    <a:pt x="1849459" y="706911"/>
                    <a:pt x="1849459" y="707012"/>
                    <a:pt x="1849459" y="708253"/>
                  </a:cubicBezTo>
                  <a:lnTo>
                    <a:pt x="1849459" y="717710"/>
                  </a:lnTo>
                  <a:cubicBezTo>
                    <a:pt x="1849467" y="717710"/>
                    <a:pt x="1849543" y="717710"/>
                    <a:pt x="1850219" y="717710"/>
                  </a:cubicBezTo>
                  <a:lnTo>
                    <a:pt x="1855541" y="717710"/>
                  </a:lnTo>
                  <a:cubicBezTo>
                    <a:pt x="1855541" y="717719"/>
                    <a:pt x="1855541" y="717841"/>
                    <a:pt x="1855541" y="719872"/>
                  </a:cubicBezTo>
                  <a:lnTo>
                    <a:pt x="1855541" y="735005"/>
                  </a:lnTo>
                  <a:cubicBezTo>
                    <a:pt x="1855549" y="735001"/>
                    <a:pt x="1855665" y="734923"/>
                    <a:pt x="1857567" y="733654"/>
                  </a:cubicBezTo>
                  <a:lnTo>
                    <a:pt x="1871753" y="724196"/>
                  </a:lnTo>
                  <a:cubicBezTo>
                    <a:pt x="1871755" y="724177"/>
                    <a:pt x="1871887" y="723302"/>
                    <a:pt x="1877833" y="683122"/>
                  </a:cubicBezTo>
                  <a:cubicBezTo>
                    <a:pt x="1877843" y="683120"/>
                    <a:pt x="1877911" y="683094"/>
                    <a:pt x="1878593" y="682852"/>
                  </a:cubicBezTo>
                  <a:lnTo>
                    <a:pt x="1883913" y="680960"/>
                  </a:lnTo>
                  <a:cubicBezTo>
                    <a:pt x="1883913" y="680944"/>
                    <a:pt x="1883947" y="679883"/>
                    <a:pt x="1885941" y="611783"/>
                  </a:cubicBezTo>
                  <a:cubicBezTo>
                    <a:pt x="1885941" y="611801"/>
                    <a:pt x="1885973" y="612892"/>
                    <a:pt x="1887967" y="680960"/>
                  </a:cubicBezTo>
                  <a:cubicBezTo>
                    <a:pt x="1887977" y="680963"/>
                    <a:pt x="1888047" y="680988"/>
                    <a:pt x="1888727" y="681230"/>
                  </a:cubicBezTo>
                  <a:lnTo>
                    <a:pt x="1894047" y="683122"/>
                  </a:lnTo>
                  <a:cubicBezTo>
                    <a:pt x="1894047" y="683102"/>
                    <a:pt x="1894047" y="681769"/>
                    <a:pt x="1894047" y="596651"/>
                  </a:cubicBezTo>
                  <a:cubicBezTo>
                    <a:pt x="1898101" y="596651"/>
                    <a:pt x="1898101" y="596651"/>
                    <a:pt x="1898101" y="564224"/>
                  </a:cubicBezTo>
                  <a:cubicBezTo>
                    <a:pt x="1898113" y="564224"/>
                    <a:pt x="1898799" y="564224"/>
                    <a:pt x="1936607" y="564224"/>
                  </a:cubicBezTo>
                  <a:cubicBezTo>
                    <a:pt x="1936607" y="564241"/>
                    <a:pt x="1936607" y="564959"/>
                    <a:pt x="1936607" y="596651"/>
                  </a:cubicBezTo>
                  <a:cubicBezTo>
                    <a:pt x="1936617" y="596651"/>
                    <a:pt x="1936689" y="596651"/>
                    <a:pt x="1937367" y="596651"/>
                  </a:cubicBezTo>
                  <a:lnTo>
                    <a:pt x="1942687" y="596651"/>
                  </a:lnTo>
                  <a:cubicBezTo>
                    <a:pt x="1942687" y="596630"/>
                    <a:pt x="1942687" y="595324"/>
                    <a:pt x="1942687" y="514503"/>
                  </a:cubicBezTo>
                  <a:cubicBezTo>
                    <a:pt x="1942693" y="514503"/>
                    <a:pt x="1942793" y="514503"/>
                    <a:pt x="1944461" y="514503"/>
                  </a:cubicBezTo>
                  <a:lnTo>
                    <a:pt x="1956875" y="514503"/>
                  </a:lnTo>
                  <a:cubicBezTo>
                    <a:pt x="1956875" y="514496"/>
                    <a:pt x="1956875" y="514385"/>
                    <a:pt x="1956875" y="512612"/>
                  </a:cubicBezTo>
                  <a:lnTo>
                    <a:pt x="1956875" y="499371"/>
                  </a:lnTo>
                  <a:cubicBezTo>
                    <a:pt x="1956885" y="499371"/>
                    <a:pt x="1957383" y="499371"/>
                    <a:pt x="1979169" y="499371"/>
                  </a:cubicBezTo>
                  <a:cubicBezTo>
                    <a:pt x="1979169" y="499364"/>
                    <a:pt x="1979169" y="499283"/>
                    <a:pt x="1979169" y="498290"/>
                  </a:cubicBezTo>
                  <a:lnTo>
                    <a:pt x="1979169" y="490724"/>
                  </a:lnTo>
                  <a:cubicBezTo>
                    <a:pt x="1979175" y="490724"/>
                    <a:pt x="1979285" y="490724"/>
                    <a:pt x="1980941" y="490724"/>
                  </a:cubicBezTo>
                  <a:lnTo>
                    <a:pt x="1993355" y="490724"/>
                  </a:lnTo>
                  <a:cubicBezTo>
                    <a:pt x="1993355" y="490732"/>
                    <a:pt x="1993355" y="490811"/>
                    <a:pt x="1993355" y="491805"/>
                  </a:cubicBezTo>
                  <a:lnTo>
                    <a:pt x="1993355" y="499371"/>
                  </a:lnTo>
                  <a:cubicBezTo>
                    <a:pt x="1993365" y="499371"/>
                    <a:pt x="1993437" y="499371"/>
                    <a:pt x="1994115" y="499371"/>
                  </a:cubicBezTo>
                  <a:lnTo>
                    <a:pt x="1999435" y="499371"/>
                  </a:lnTo>
                  <a:lnTo>
                    <a:pt x="2009569" y="495047"/>
                  </a:lnTo>
                  <a:lnTo>
                    <a:pt x="2013621" y="498290"/>
                  </a:lnTo>
                  <a:lnTo>
                    <a:pt x="2013621" y="490724"/>
                  </a:lnTo>
                  <a:cubicBezTo>
                    <a:pt x="2013631" y="490724"/>
                    <a:pt x="2013767" y="490724"/>
                    <a:pt x="2015901" y="490724"/>
                  </a:cubicBezTo>
                  <a:lnTo>
                    <a:pt x="2031863" y="490724"/>
                  </a:lnTo>
                  <a:cubicBezTo>
                    <a:pt x="2031863" y="490732"/>
                    <a:pt x="2031863" y="490811"/>
                    <a:pt x="2031863" y="491805"/>
                  </a:cubicBezTo>
                  <a:lnTo>
                    <a:pt x="2031863" y="499371"/>
                  </a:lnTo>
                  <a:cubicBezTo>
                    <a:pt x="2031881" y="499371"/>
                    <a:pt x="2032617" y="499371"/>
                    <a:pt x="2062263" y="499371"/>
                  </a:cubicBezTo>
                  <a:cubicBezTo>
                    <a:pt x="2062263" y="499381"/>
                    <a:pt x="2062263" y="499490"/>
                    <a:pt x="2062263" y="500992"/>
                  </a:cubicBezTo>
                  <a:lnTo>
                    <a:pt x="2062263" y="512342"/>
                  </a:lnTo>
                  <a:cubicBezTo>
                    <a:pt x="2062279" y="512342"/>
                    <a:pt x="2062919" y="512342"/>
                    <a:pt x="2088609" y="512342"/>
                  </a:cubicBezTo>
                  <a:cubicBezTo>
                    <a:pt x="2088609" y="512358"/>
                    <a:pt x="2088609" y="513038"/>
                    <a:pt x="2088609" y="542606"/>
                  </a:cubicBezTo>
                  <a:cubicBezTo>
                    <a:pt x="2088619" y="542606"/>
                    <a:pt x="2088691" y="542606"/>
                    <a:pt x="2089369" y="542606"/>
                  </a:cubicBezTo>
                  <a:lnTo>
                    <a:pt x="2094689" y="542606"/>
                  </a:lnTo>
                  <a:cubicBezTo>
                    <a:pt x="2094689" y="542613"/>
                    <a:pt x="2094689" y="542699"/>
                    <a:pt x="2094689" y="543687"/>
                  </a:cubicBezTo>
                  <a:lnTo>
                    <a:pt x="2094689" y="551254"/>
                  </a:lnTo>
                  <a:cubicBezTo>
                    <a:pt x="2098743" y="551254"/>
                    <a:pt x="2098743" y="551254"/>
                    <a:pt x="2098743" y="581518"/>
                  </a:cubicBezTo>
                  <a:cubicBezTo>
                    <a:pt x="2098753" y="581518"/>
                    <a:pt x="2098827" y="581518"/>
                    <a:pt x="2099503" y="581518"/>
                  </a:cubicBezTo>
                  <a:lnTo>
                    <a:pt x="2104823" y="581518"/>
                  </a:lnTo>
                  <a:cubicBezTo>
                    <a:pt x="2104823" y="581527"/>
                    <a:pt x="2104823" y="581594"/>
                    <a:pt x="2104823" y="582329"/>
                  </a:cubicBezTo>
                  <a:lnTo>
                    <a:pt x="2104823" y="588004"/>
                  </a:lnTo>
                  <a:cubicBezTo>
                    <a:pt x="2104829" y="588004"/>
                    <a:pt x="2104907" y="588004"/>
                    <a:pt x="2105837" y="588004"/>
                  </a:cubicBezTo>
                  <a:lnTo>
                    <a:pt x="2112929" y="588004"/>
                  </a:lnTo>
                  <a:cubicBezTo>
                    <a:pt x="2112929" y="588021"/>
                    <a:pt x="2112929" y="588734"/>
                    <a:pt x="2112929" y="618269"/>
                  </a:cubicBezTo>
                  <a:cubicBezTo>
                    <a:pt x="2112937" y="618269"/>
                    <a:pt x="2113057" y="618269"/>
                    <a:pt x="2114957" y="618269"/>
                  </a:cubicBezTo>
                  <a:lnTo>
                    <a:pt x="2129143" y="618269"/>
                  </a:lnTo>
                  <a:cubicBezTo>
                    <a:pt x="2129143" y="618285"/>
                    <a:pt x="2129143" y="618865"/>
                    <a:pt x="2129143" y="642048"/>
                  </a:cubicBezTo>
                  <a:cubicBezTo>
                    <a:pt x="2131171" y="642048"/>
                    <a:pt x="2131171" y="642048"/>
                    <a:pt x="2131171" y="643669"/>
                  </a:cubicBezTo>
                  <a:lnTo>
                    <a:pt x="2131171" y="655019"/>
                  </a:lnTo>
                  <a:cubicBezTo>
                    <a:pt x="2131179" y="655019"/>
                    <a:pt x="2131249" y="655019"/>
                    <a:pt x="2131931" y="655019"/>
                  </a:cubicBezTo>
                  <a:lnTo>
                    <a:pt x="2137251" y="655019"/>
                  </a:lnTo>
                  <a:cubicBezTo>
                    <a:pt x="2137251" y="655033"/>
                    <a:pt x="2137251" y="655596"/>
                    <a:pt x="2137251" y="678798"/>
                  </a:cubicBezTo>
                  <a:cubicBezTo>
                    <a:pt x="2137259" y="678798"/>
                    <a:pt x="2137357" y="678798"/>
                    <a:pt x="2138517" y="678798"/>
                  </a:cubicBezTo>
                  <a:lnTo>
                    <a:pt x="2147383" y="678798"/>
                  </a:lnTo>
                  <a:cubicBezTo>
                    <a:pt x="2149411" y="680960"/>
                    <a:pt x="2149411" y="680960"/>
                    <a:pt x="2149411" y="682852"/>
                  </a:cubicBezTo>
                  <a:lnTo>
                    <a:pt x="2149411" y="696093"/>
                  </a:lnTo>
                  <a:cubicBezTo>
                    <a:pt x="2149415" y="696086"/>
                    <a:pt x="2149503" y="695979"/>
                    <a:pt x="2150931" y="694201"/>
                  </a:cubicBezTo>
                  <a:lnTo>
                    <a:pt x="2161571" y="680960"/>
                  </a:lnTo>
                  <a:cubicBezTo>
                    <a:pt x="2161585" y="680960"/>
                    <a:pt x="2162225" y="680960"/>
                    <a:pt x="2189945" y="680960"/>
                  </a:cubicBezTo>
                  <a:cubicBezTo>
                    <a:pt x="2189945" y="680985"/>
                    <a:pt x="2189945" y="682386"/>
                    <a:pt x="2189945" y="767431"/>
                  </a:cubicBezTo>
                  <a:cubicBezTo>
                    <a:pt x="2189953" y="767431"/>
                    <a:pt x="2190029" y="767431"/>
                    <a:pt x="2190705" y="767431"/>
                  </a:cubicBezTo>
                  <a:lnTo>
                    <a:pt x="2196025" y="767431"/>
                  </a:lnTo>
                  <a:cubicBezTo>
                    <a:pt x="2196029" y="767423"/>
                    <a:pt x="2196087" y="767323"/>
                    <a:pt x="2196785" y="766080"/>
                  </a:cubicBezTo>
                  <a:lnTo>
                    <a:pt x="2202105" y="756622"/>
                  </a:lnTo>
                  <a:cubicBezTo>
                    <a:pt x="2202105" y="756629"/>
                    <a:pt x="2202105" y="756728"/>
                    <a:pt x="2202105" y="758514"/>
                  </a:cubicBezTo>
                  <a:lnTo>
                    <a:pt x="2202105" y="771755"/>
                  </a:lnTo>
                  <a:cubicBezTo>
                    <a:pt x="2206157" y="771755"/>
                    <a:pt x="2206157" y="771755"/>
                    <a:pt x="2206157" y="726358"/>
                  </a:cubicBezTo>
                  <a:cubicBezTo>
                    <a:pt x="2206167" y="726358"/>
                    <a:pt x="2206237" y="726358"/>
                    <a:pt x="2206917" y="726358"/>
                  </a:cubicBezTo>
                  <a:lnTo>
                    <a:pt x="2212237" y="726358"/>
                  </a:lnTo>
                  <a:cubicBezTo>
                    <a:pt x="2212237" y="726343"/>
                    <a:pt x="2212237" y="725343"/>
                    <a:pt x="2212237" y="661504"/>
                  </a:cubicBezTo>
                  <a:cubicBezTo>
                    <a:pt x="2212245" y="661504"/>
                    <a:pt x="2212325" y="661504"/>
                    <a:pt x="2213251" y="661504"/>
                  </a:cubicBezTo>
                  <a:lnTo>
                    <a:pt x="2220345" y="661504"/>
                  </a:lnTo>
                  <a:cubicBezTo>
                    <a:pt x="2220351" y="661483"/>
                    <a:pt x="2220615" y="660543"/>
                    <a:pt x="2232505" y="618269"/>
                  </a:cubicBezTo>
                  <a:cubicBezTo>
                    <a:pt x="2232514" y="618269"/>
                    <a:pt x="2232611" y="618269"/>
                    <a:pt x="2233771" y="618269"/>
                  </a:cubicBezTo>
                  <a:lnTo>
                    <a:pt x="2242639" y="618269"/>
                  </a:lnTo>
                  <a:cubicBezTo>
                    <a:pt x="2242644" y="618292"/>
                    <a:pt x="2242869" y="619258"/>
                    <a:pt x="2252771" y="661504"/>
                  </a:cubicBezTo>
                  <a:cubicBezTo>
                    <a:pt x="2252777" y="661504"/>
                    <a:pt x="2252851" y="661504"/>
                    <a:pt x="2253785" y="661504"/>
                  </a:cubicBezTo>
                  <a:lnTo>
                    <a:pt x="2260879" y="661504"/>
                  </a:lnTo>
                  <a:cubicBezTo>
                    <a:pt x="2260879" y="661515"/>
                    <a:pt x="2260879" y="662182"/>
                    <a:pt x="2260879" y="700416"/>
                  </a:cubicBezTo>
                  <a:cubicBezTo>
                    <a:pt x="2260885" y="700416"/>
                    <a:pt x="2260985" y="700416"/>
                    <a:pt x="2262651" y="700416"/>
                  </a:cubicBezTo>
                  <a:lnTo>
                    <a:pt x="2275065" y="700416"/>
                  </a:lnTo>
                  <a:cubicBezTo>
                    <a:pt x="2275065" y="700424"/>
                    <a:pt x="2275065" y="700546"/>
                    <a:pt x="2275065" y="702578"/>
                  </a:cubicBezTo>
                  <a:lnTo>
                    <a:pt x="2275065" y="717710"/>
                  </a:lnTo>
                  <a:cubicBezTo>
                    <a:pt x="2279119" y="717710"/>
                    <a:pt x="2279119" y="717710"/>
                    <a:pt x="2279119" y="715549"/>
                  </a:cubicBezTo>
                  <a:lnTo>
                    <a:pt x="2279119" y="700416"/>
                  </a:lnTo>
                  <a:cubicBezTo>
                    <a:pt x="2279129" y="700416"/>
                    <a:pt x="2279241" y="700416"/>
                    <a:pt x="2280639" y="700416"/>
                  </a:cubicBezTo>
                  <a:lnTo>
                    <a:pt x="2291279" y="700416"/>
                  </a:lnTo>
                  <a:cubicBezTo>
                    <a:pt x="2291279" y="700426"/>
                    <a:pt x="2291279" y="700543"/>
                    <a:pt x="2291279" y="702037"/>
                  </a:cubicBezTo>
                  <a:lnTo>
                    <a:pt x="2291279" y="713387"/>
                  </a:lnTo>
                  <a:cubicBezTo>
                    <a:pt x="2291295" y="713387"/>
                    <a:pt x="2292003" y="713387"/>
                    <a:pt x="2321680" y="713387"/>
                  </a:cubicBezTo>
                  <a:cubicBezTo>
                    <a:pt x="2321680" y="713370"/>
                    <a:pt x="2321680" y="712599"/>
                    <a:pt x="2321680" y="676637"/>
                  </a:cubicBezTo>
                  <a:cubicBezTo>
                    <a:pt x="2321687" y="676637"/>
                    <a:pt x="2321781" y="676637"/>
                    <a:pt x="2322945" y="676637"/>
                  </a:cubicBezTo>
                  <a:lnTo>
                    <a:pt x="2331813" y="676637"/>
                  </a:lnTo>
                  <a:cubicBezTo>
                    <a:pt x="2331813" y="676648"/>
                    <a:pt x="2331813" y="677142"/>
                    <a:pt x="2331813" y="698254"/>
                  </a:cubicBezTo>
                  <a:cubicBezTo>
                    <a:pt x="2333840" y="698254"/>
                    <a:pt x="2333840" y="698254"/>
                    <a:pt x="2333840" y="665828"/>
                  </a:cubicBezTo>
                  <a:cubicBezTo>
                    <a:pt x="2333853" y="665828"/>
                    <a:pt x="2334395" y="665828"/>
                    <a:pt x="2356133" y="665828"/>
                  </a:cubicBezTo>
                  <a:cubicBezTo>
                    <a:pt x="2356133" y="665818"/>
                    <a:pt x="2356133" y="665698"/>
                    <a:pt x="2356133" y="664206"/>
                  </a:cubicBezTo>
                  <a:lnTo>
                    <a:pt x="2356133" y="652857"/>
                  </a:lnTo>
                  <a:cubicBezTo>
                    <a:pt x="2356141" y="652857"/>
                    <a:pt x="2356215" y="652857"/>
                    <a:pt x="2356893" y="652857"/>
                  </a:cubicBezTo>
                  <a:lnTo>
                    <a:pt x="2362213" y="652857"/>
                  </a:lnTo>
                  <a:cubicBezTo>
                    <a:pt x="2362213" y="652851"/>
                    <a:pt x="2362213" y="652738"/>
                    <a:pt x="2362213" y="650966"/>
                  </a:cubicBezTo>
                  <a:lnTo>
                    <a:pt x="2362213" y="637725"/>
                  </a:lnTo>
                  <a:lnTo>
                    <a:pt x="2366267" y="644210"/>
                  </a:lnTo>
                  <a:cubicBezTo>
                    <a:pt x="2366275" y="644210"/>
                    <a:pt x="2366403" y="644210"/>
                    <a:pt x="2368547" y="644210"/>
                  </a:cubicBezTo>
                  <a:lnTo>
                    <a:pt x="2384507" y="644210"/>
                  </a:lnTo>
                  <a:cubicBezTo>
                    <a:pt x="2384507" y="644202"/>
                    <a:pt x="2384507" y="644134"/>
                    <a:pt x="2384507" y="643399"/>
                  </a:cubicBezTo>
                  <a:lnTo>
                    <a:pt x="2384507" y="637725"/>
                  </a:lnTo>
                  <a:cubicBezTo>
                    <a:pt x="2384516" y="637725"/>
                    <a:pt x="2384590" y="637725"/>
                    <a:pt x="2385267" y="637725"/>
                  </a:cubicBezTo>
                  <a:lnTo>
                    <a:pt x="2390587" y="637725"/>
                  </a:lnTo>
                  <a:cubicBezTo>
                    <a:pt x="2390587" y="637734"/>
                    <a:pt x="2390587" y="637834"/>
                    <a:pt x="2390587" y="639076"/>
                  </a:cubicBezTo>
                  <a:lnTo>
                    <a:pt x="2390587" y="648534"/>
                  </a:lnTo>
                  <a:cubicBezTo>
                    <a:pt x="2390601" y="648534"/>
                    <a:pt x="2391335" y="648534"/>
                    <a:pt x="2429093" y="648534"/>
                  </a:cubicBezTo>
                  <a:cubicBezTo>
                    <a:pt x="2429093" y="648552"/>
                    <a:pt x="2429093" y="650062"/>
                    <a:pt x="2429093" y="786887"/>
                  </a:cubicBezTo>
                  <a:cubicBezTo>
                    <a:pt x="2429104" y="786887"/>
                    <a:pt x="2429219" y="786887"/>
                    <a:pt x="2430613" y="786887"/>
                  </a:cubicBezTo>
                  <a:lnTo>
                    <a:pt x="2441254" y="786887"/>
                  </a:lnTo>
                  <a:cubicBezTo>
                    <a:pt x="2441254" y="782564"/>
                    <a:pt x="2441254" y="778240"/>
                    <a:pt x="2441254" y="773917"/>
                  </a:cubicBezTo>
                  <a:cubicBezTo>
                    <a:pt x="2443281" y="773917"/>
                    <a:pt x="2443281" y="773917"/>
                    <a:pt x="2445307" y="773917"/>
                  </a:cubicBezTo>
                  <a:cubicBezTo>
                    <a:pt x="2445307" y="778240"/>
                    <a:pt x="2445307" y="782564"/>
                    <a:pt x="2445307" y="786887"/>
                  </a:cubicBezTo>
                  <a:cubicBezTo>
                    <a:pt x="2455441" y="786887"/>
                    <a:pt x="2465575" y="786887"/>
                    <a:pt x="2475707" y="786887"/>
                  </a:cubicBezTo>
                  <a:cubicBezTo>
                    <a:pt x="2475707" y="776078"/>
                    <a:pt x="2475707" y="767431"/>
                    <a:pt x="2475707" y="756622"/>
                  </a:cubicBezTo>
                  <a:cubicBezTo>
                    <a:pt x="2479762" y="756622"/>
                    <a:pt x="2483815" y="756622"/>
                    <a:pt x="2487867" y="756622"/>
                  </a:cubicBezTo>
                  <a:lnTo>
                    <a:pt x="2500027" y="754461"/>
                  </a:lnTo>
                  <a:cubicBezTo>
                    <a:pt x="2502055" y="754461"/>
                    <a:pt x="2502055" y="756622"/>
                    <a:pt x="2504082" y="756622"/>
                  </a:cubicBezTo>
                  <a:lnTo>
                    <a:pt x="2514215" y="756622"/>
                  </a:lnTo>
                  <a:cubicBezTo>
                    <a:pt x="2514215" y="767431"/>
                    <a:pt x="2514215" y="778240"/>
                    <a:pt x="2514215" y="786887"/>
                  </a:cubicBezTo>
                  <a:cubicBezTo>
                    <a:pt x="2516242" y="786887"/>
                    <a:pt x="2518269" y="786887"/>
                    <a:pt x="2522321" y="786887"/>
                  </a:cubicBezTo>
                  <a:cubicBezTo>
                    <a:pt x="2522321" y="793373"/>
                    <a:pt x="2522321" y="799858"/>
                    <a:pt x="2522321" y="804182"/>
                  </a:cubicBezTo>
                  <a:lnTo>
                    <a:pt x="2531658" y="805087"/>
                  </a:lnTo>
                  <a:lnTo>
                    <a:pt x="2544615" y="805087"/>
                  </a:lnTo>
                  <a:cubicBezTo>
                    <a:pt x="2544615" y="799278"/>
                    <a:pt x="2544615" y="795106"/>
                    <a:pt x="2544615" y="789049"/>
                  </a:cubicBezTo>
                  <a:lnTo>
                    <a:pt x="2612571" y="789049"/>
                  </a:lnTo>
                  <a:lnTo>
                    <a:pt x="2612571" y="703796"/>
                  </a:lnTo>
                  <a:lnTo>
                    <a:pt x="2684579" y="703796"/>
                  </a:lnTo>
                  <a:lnTo>
                    <a:pt x="2684579" y="782564"/>
                  </a:lnTo>
                  <a:cubicBezTo>
                    <a:pt x="2685215" y="782564"/>
                    <a:pt x="2685849" y="782564"/>
                    <a:pt x="2686483" y="782564"/>
                  </a:cubicBezTo>
                  <a:lnTo>
                    <a:pt x="2687725" y="805087"/>
                  </a:lnTo>
                  <a:lnTo>
                    <a:pt x="2697401" y="805087"/>
                  </a:lnTo>
                  <a:cubicBezTo>
                    <a:pt x="2697937" y="797873"/>
                    <a:pt x="2698643" y="790219"/>
                    <a:pt x="2698643" y="782564"/>
                  </a:cubicBezTo>
                  <a:cubicBezTo>
                    <a:pt x="2700671" y="782564"/>
                    <a:pt x="2702697" y="782564"/>
                    <a:pt x="2704723" y="782564"/>
                  </a:cubicBezTo>
                  <a:lnTo>
                    <a:pt x="2705965" y="805087"/>
                  </a:lnTo>
                  <a:lnTo>
                    <a:pt x="2756588" y="805087"/>
                  </a:lnTo>
                  <a:lnTo>
                    <a:pt x="2756588" y="642059"/>
                  </a:lnTo>
                  <a:lnTo>
                    <a:pt x="2953915" y="642059"/>
                  </a:lnTo>
                  <a:lnTo>
                    <a:pt x="2953915" y="805087"/>
                  </a:lnTo>
                  <a:lnTo>
                    <a:pt x="2972611" y="805087"/>
                  </a:lnTo>
                  <a:lnTo>
                    <a:pt x="2972611" y="722394"/>
                  </a:lnTo>
                  <a:lnTo>
                    <a:pt x="3067731" y="722394"/>
                  </a:lnTo>
                  <a:cubicBezTo>
                    <a:pt x="3071806" y="616373"/>
                    <a:pt x="3075185" y="510899"/>
                    <a:pt x="3079662" y="404253"/>
                  </a:cubicBezTo>
                  <a:cubicBezTo>
                    <a:pt x="3069529" y="404253"/>
                    <a:pt x="3045209" y="391282"/>
                    <a:pt x="3067502" y="382635"/>
                  </a:cubicBezTo>
                  <a:cubicBezTo>
                    <a:pt x="3065474" y="380473"/>
                    <a:pt x="3063449" y="378311"/>
                    <a:pt x="3061422" y="378311"/>
                  </a:cubicBezTo>
                  <a:cubicBezTo>
                    <a:pt x="3061422" y="365341"/>
                    <a:pt x="3059394" y="363179"/>
                    <a:pt x="3069529" y="354532"/>
                  </a:cubicBezTo>
                  <a:cubicBezTo>
                    <a:pt x="3069529" y="350208"/>
                    <a:pt x="3069529" y="343723"/>
                    <a:pt x="3069529" y="337238"/>
                  </a:cubicBezTo>
                  <a:cubicBezTo>
                    <a:pt x="3073582" y="337238"/>
                    <a:pt x="3077635" y="337238"/>
                    <a:pt x="3083715" y="337238"/>
                  </a:cubicBezTo>
                  <a:cubicBezTo>
                    <a:pt x="3083715" y="328590"/>
                    <a:pt x="3083715" y="322105"/>
                    <a:pt x="3083715" y="315620"/>
                  </a:cubicBezTo>
                  <a:cubicBezTo>
                    <a:pt x="3083715" y="313458"/>
                    <a:pt x="3085742" y="313458"/>
                    <a:pt x="3085742" y="311296"/>
                  </a:cubicBezTo>
                  <a:cubicBezTo>
                    <a:pt x="3085742" y="285355"/>
                    <a:pt x="3085742" y="259414"/>
                    <a:pt x="3085742" y="233472"/>
                  </a:cubicBezTo>
                  <a:cubicBezTo>
                    <a:pt x="3085742" y="231310"/>
                    <a:pt x="3083715" y="229149"/>
                    <a:pt x="3083715" y="226987"/>
                  </a:cubicBezTo>
                  <a:cubicBezTo>
                    <a:pt x="3085742" y="224825"/>
                    <a:pt x="3087769" y="222663"/>
                    <a:pt x="3089795" y="220501"/>
                  </a:cubicBezTo>
                  <a:cubicBezTo>
                    <a:pt x="3089795" y="201045"/>
                    <a:pt x="3089795" y="181589"/>
                    <a:pt x="3089795" y="162133"/>
                  </a:cubicBezTo>
                  <a:cubicBezTo>
                    <a:pt x="3089795" y="159972"/>
                    <a:pt x="3089795" y="159972"/>
                    <a:pt x="3091822" y="157810"/>
                  </a:cubicBezTo>
                  <a:cubicBezTo>
                    <a:pt x="3091822" y="140516"/>
                    <a:pt x="3091822" y="121060"/>
                    <a:pt x="3091822" y="101604"/>
                  </a:cubicBezTo>
                  <a:cubicBezTo>
                    <a:pt x="3093849" y="92957"/>
                    <a:pt x="3093849" y="88633"/>
                    <a:pt x="3093849" y="82148"/>
                  </a:cubicBezTo>
                  <a:cubicBezTo>
                    <a:pt x="3097902" y="88633"/>
                    <a:pt x="3097902" y="92957"/>
                    <a:pt x="3097902" y="99442"/>
                  </a:cubicBezTo>
                  <a:cubicBezTo>
                    <a:pt x="3099929" y="121060"/>
                    <a:pt x="3099929" y="140516"/>
                    <a:pt x="3099929" y="157810"/>
                  </a:cubicBezTo>
                  <a:cubicBezTo>
                    <a:pt x="3101955" y="181589"/>
                    <a:pt x="3101955" y="201045"/>
                    <a:pt x="3101955" y="220501"/>
                  </a:cubicBezTo>
                  <a:cubicBezTo>
                    <a:pt x="3103982" y="222663"/>
                    <a:pt x="3106009" y="224825"/>
                    <a:pt x="3108035" y="226987"/>
                  </a:cubicBezTo>
                  <a:cubicBezTo>
                    <a:pt x="3108035" y="229149"/>
                    <a:pt x="3106009" y="231310"/>
                    <a:pt x="3106009" y="233472"/>
                  </a:cubicBezTo>
                  <a:cubicBezTo>
                    <a:pt x="3106009" y="259414"/>
                    <a:pt x="3106009" y="285355"/>
                    <a:pt x="3106009" y="311296"/>
                  </a:cubicBezTo>
                  <a:cubicBezTo>
                    <a:pt x="3106009" y="313458"/>
                    <a:pt x="3108035" y="313458"/>
                    <a:pt x="3108035" y="315620"/>
                  </a:cubicBezTo>
                  <a:cubicBezTo>
                    <a:pt x="3108035" y="322105"/>
                    <a:pt x="3108035" y="328590"/>
                    <a:pt x="3108035" y="337238"/>
                  </a:cubicBezTo>
                  <a:cubicBezTo>
                    <a:pt x="3112089" y="337238"/>
                    <a:pt x="3118169" y="337238"/>
                    <a:pt x="3122222" y="337238"/>
                  </a:cubicBezTo>
                  <a:cubicBezTo>
                    <a:pt x="3122222" y="343723"/>
                    <a:pt x="3122222" y="350208"/>
                    <a:pt x="3122222" y="354532"/>
                  </a:cubicBezTo>
                  <a:cubicBezTo>
                    <a:pt x="3130330" y="363179"/>
                    <a:pt x="3130330" y="363179"/>
                    <a:pt x="3130330" y="378311"/>
                  </a:cubicBezTo>
                  <a:cubicBezTo>
                    <a:pt x="3128302" y="378311"/>
                    <a:pt x="3126275" y="380473"/>
                    <a:pt x="3124250" y="382635"/>
                  </a:cubicBezTo>
                  <a:cubicBezTo>
                    <a:pt x="3144515" y="393444"/>
                    <a:pt x="3120195" y="402091"/>
                    <a:pt x="3112089" y="404253"/>
                  </a:cubicBezTo>
                  <a:cubicBezTo>
                    <a:pt x="3114115" y="488562"/>
                    <a:pt x="3118169" y="572871"/>
                    <a:pt x="3120195" y="657181"/>
                  </a:cubicBezTo>
                  <a:cubicBezTo>
                    <a:pt x="3142490" y="657181"/>
                    <a:pt x="3164782" y="657181"/>
                    <a:pt x="3185050" y="657181"/>
                  </a:cubicBezTo>
                  <a:cubicBezTo>
                    <a:pt x="3185050" y="683122"/>
                    <a:pt x="3185050" y="709063"/>
                    <a:pt x="3185050" y="732843"/>
                  </a:cubicBezTo>
                  <a:cubicBezTo>
                    <a:pt x="3189103" y="732843"/>
                    <a:pt x="3191130" y="732843"/>
                    <a:pt x="3193157" y="732843"/>
                  </a:cubicBezTo>
                  <a:cubicBezTo>
                    <a:pt x="3193157" y="730681"/>
                    <a:pt x="3195183" y="728519"/>
                    <a:pt x="3195183" y="726358"/>
                  </a:cubicBezTo>
                  <a:cubicBezTo>
                    <a:pt x="3197210" y="726358"/>
                    <a:pt x="3199237" y="726358"/>
                    <a:pt x="3201263" y="726358"/>
                  </a:cubicBezTo>
                  <a:cubicBezTo>
                    <a:pt x="3201263" y="728519"/>
                    <a:pt x="3201263" y="730681"/>
                    <a:pt x="3203291" y="735005"/>
                  </a:cubicBezTo>
                  <a:cubicBezTo>
                    <a:pt x="3207343" y="735005"/>
                    <a:pt x="3211397" y="735005"/>
                    <a:pt x="3215451" y="735005"/>
                  </a:cubicBezTo>
                  <a:cubicBezTo>
                    <a:pt x="3215451" y="732843"/>
                    <a:pt x="3215451" y="730681"/>
                    <a:pt x="3215451" y="728519"/>
                  </a:cubicBezTo>
                  <a:cubicBezTo>
                    <a:pt x="3223557" y="728519"/>
                    <a:pt x="3229636" y="728519"/>
                    <a:pt x="3237744" y="728519"/>
                  </a:cubicBezTo>
                  <a:cubicBezTo>
                    <a:pt x="3237744" y="730681"/>
                    <a:pt x="3237744" y="732843"/>
                    <a:pt x="3237744" y="735005"/>
                  </a:cubicBezTo>
                  <a:cubicBezTo>
                    <a:pt x="3243823" y="735005"/>
                    <a:pt x="3251931" y="735005"/>
                    <a:pt x="3258011" y="735005"/>
                  </a:cubicBezTo>
                  <a:cubicBezTo>
                    <a:pt x="3258011" y="750137"/>
                    <a:pt x="3258011" y="765270"/>
                    <a:pt x="3258011" y="780402"/>
                  </a:cubicBezTo>
                  <a:cubicBezTo>
                    <a:pt x="3262065" y="780402"/>
                    <a:pt x="3268145" y="780402"/>
                    <a:pt x="3272198" y="780402"/>
                  </a:cubicBezTo>
                  <a:cubicBezTo>
                    <a:pt x="3272198" y="776078"/>
                    <a:pt x="3272198" y="771755"/>
                    <a:pt x="3272198" y="767431"/>
                  </a:cubicBezTo>
                  <a:cubicBezTo>
                    <a:pt x="3278278" y="767431"/>
                    <a:pt x="3284358" y="767431"/>
                    <a:pt x="3288412" y="767431"/>
                  </a:cubicBezTo>
                  <a:cubicBezTo>
                    <a:pt x="3288412" y="706902"/>
                    <a:pt x="3288412" y="648534"/>
                    <a:pt x="3288412" y="588004"/>
                  </a:cubicBezTo>
                  <a:cubicBezTo>
                    <a:pt x="3290438" y="585842"/>
                    <a:pt x="3292465" y="583680"/>
                    <a:pt x="3294492" y="581518"/>
                  </a:cubicBezTo>
                  <a:cubicBezTo>
                    <a:pt x="3318811" y="581518"/>
                    <a:pt x="3343131" y="581518"/>
                    <a:pt x="3367453" y="581518"/>
                  </a:cubicBezTo>
                  <a:lnTo>
                    <a:pt x="3367453" y="590166"/>
                  </a:lnTo>
                  <a:lnTo>
                    <a:pt x="3377586" y="590166"/>
                  </a:lnTo>
                  <a:cubicBezTo>
                    <a:pt x="3377586" y="629078"/>
                    <a:pt x="3377586" y="667990"/>
                    <a:pt x="3377586" y="704740"/>
                  </a:cubicBezTo>
                  <a:cubicBezTo>
                    <a:pt x="3385693" y="704740"/>
                    <a:pt x="3391773" y="704740"/>
                    <a:pt x="3399879" y="704740"/>
                  </a:cubicBezTo>
                  <a:cubicBezTo>
                    <a:pt x="3399879" y="683122"/>
                    <a:pt x="3399879" y="661504"/>
                    <a:pt x="3399879" y="637725"/>
                  </a:cubicBezTo>
                  <a:cubicBezTo>
                    <a:pt x="3407986" y="637725"/>
                    <a:pt x="3418119" y="637725"/>
                    <a:pt x="3426227" y="637725"/>
                  </a:cubicBezTo>
                  <a:cubicBezTo>
                    <a:pt x="3428253" y="637725"/>
                    <a:pt x="3428253" y="635563"/>
                    <a:pt x="3430279" y="633401"/>
                  </a:cubicBezTo>
                  <a:lnTo>
                    <a:pt x="3438387" y="633401"/>
                  </a:lnTo>
                  <a:cubicBezTo>
                    <a:pt x="3440413" y="635563"/>
                    <a:pt x="3440413" y="637725"/>
                    <a:pt x="3442439" y="637725"/>
                  </a:cubicBezTo>
                  <a:cubicBezTo>
                    <a:pt x="3448519" y="637725"/>
                    <a:pt x="3456627" y="637725"/>
                    <a:pt x="3464734" y="637725"/>
                  </a:cubicBezTo>
                  <a:cubicBezTo>
                    <a:pt x="3464734" y="598813"/>
                    <a:pt x="3464734" y="559901"/>
                    <a:pt x="3464734" y="520989"/>
                  </a:cubicBezTo>
                  <a:cubicBezTo>
                    <a:pt x="3464747" y="520986"/>
                    <a:pt x="3465614" y="520822"/>
                    <a:pt x="3521481" y="510180"/>
                  </a:cubicBezTo>
                  <a:cubicBezTo>
                    <a:pt x="3521481" y="510187"/>
                    <a:pt x="3521481" y="510261"/>
                    <a:pt x="3521481" y="511261"/>
                  </a:cubicBezTo>
                  <a:lnTo>
                    <a:pt x="3521481" y="518827"/>
                  </a:lnTo>
                  <a:cubicBezTo>
                    <a:pt x="3521498" y="518827"/>
                    <a:pt x="3522142" y="518827"/>
                    <a:pt x="3547828" y="518827"/>
                  </a:cubicBezTo>
                  <a:cubicBezTo>
                    <a:pt x="3547828" y="518849"/>
                    <a:pt x="3547828" y="521220"/>
                    <a:pt x="3547828" y="773917"/>
                  </a:cubicBezTo>
                  <a:cubicBezTo>
                    <a:pt x="3553907" y="773917"/>
                    <a:pt x="3562015" y="773917"/>
                    <a:pt x="3570122" y="773917"/>
                  </a:cubicBezTo>
                  <a:cubicBezTo>
                    <a:pt x="3570122" y="771755"/>
                    <a:pt x="3570122" y="771755"/>
                    <a:pt x="3570122" y="769593"/>
                  </a:cubicBezTo>
                  <a:cubicBezTo>
                    <a:pt x="3574174" y="769593"/>
                    <a:pt x="3578227" y="769593"/>
                    <a:pt x="3582282" y="769593"/>
                  </a:cubicBezTo>
                  <a:cubicBezTo>
                    <a:pt x="3582282" y="771755"/>
                    <a:pt x="3582282" y="771755"/>
                    <a:pt x="3582282" y="773917"/>
                  </a:cubicBezTo>
                  <a:cubicBezTo>
                    <a:pt x="3590389" y="773917"/>
                    <a:pt x="3598494" y="773917"/>
                    <a:pt x="3606602" y="773917"/>
                  </a:cubicBezTo>
                  <a:cubicBezTo>
                    <a:pt x="3606602" y="769593"/>
                    <a:pt x="3606602" y="765270"/>
                    <a:pt x="3606602" y="760946"/>
                  </a:cubicBezTo>
                  <a:cubicBezTo>
                    <a:pt x="3616735" y="760946"/>
                    <a:pt x="3626870" y="760946"/>
                    <a:pt x="3634975" y="760946"/>
                  </a:cubicBezTo>
                  <a:cubicBezTo>
                    <a:pt x="3639029" y="756622"/>
                    <a:pt x="3643083" y="756622"/>
                    <a:pt x="3647135" y="756622"/>
                  </a:cubicBezTo>
                  <a:cubicBezTo>
                    <a:pt x="3653215" y="760946"/>
                    <a:pt x="3661323" y="760946"/>
                    <a:pt x="3667403" y="760946"/>
                  </a:cubicBezTo>
                  <a:cubicBezTo>
                    <a:pt x="3667403" y="754461"/>
                    <a:pt x="3667403" y="750137"/>
                    <a:pt x="3667403" y="743652"/>
                  </a:cubicBezTo>
                  <a:lnTo>
                    <a:pt x="3675510" y="743652"/>
                  </a:lnTo>
                  <a:cubicBezTo>
                    <a:pt x="3675510" y="739328"/>
                    <a:pt x="3675510" y="735005"/>
                    <a:pt x="3675510" y="730681"/>
                  </a:cubicBezTo>
                  <a:cubicBezTo>
                    <a:pt x="3693750" y="730681"/>
                    <a:pt x="3714017" y="730681"/>
                    <a:pt x="3732257" y="730681"/>
                  </a:cubicBezTo>
                  <a:cubicBezTo>
                    <a:pt x="3732257" y="719872"/>
                    <a:pt x="3732257" y="711225"/>
                    <a:pt x="3732257" y="700416"/>
                  </a:cubicBezTo>
                  <a:cubicBezTo>
                    <a:pt x="3738337" y="700416"/>
                    <a:pt x="3744417" y="700416"/>
                    <a:pt x="3750497" y="700416"/>
                  </a:cubicBezTo>
                  <a:cubicBezTo>
                    <a:pt x="3750497" y="698254"/>
                    <a:pt x="3750497" y="696093"/>
                    <a:pt x="3750497" y="693931"/>
                  </a:cubicBezTo>
                  <a:cubicBezTo>
                    <a:pt x="3754550" y="693931"/>
                    <a:pt x="3758603" y="693931"/>
                    <a:pt x="3762657" y="693931"/>
                  </a:cubicBezTo>
                  <a:cubicBezTo>
                    <a:pt x="3762657" y="696093"/>
                    <a:pt x="3762657" y="698254"/>
                    <a:pt x="3762657" y="700416"/>
                  </a:cubicBezTo>
                  <a:cubicBezTo>
                    <a:pt x="3768737" y="700416"/>
                    <a:pt x="3772790" y="700416"/>
                    <a:pt x="3778870" y="700416"/>
                  </a:cubicBezTo>
                  <a:cubicBezTo>
                    <a:pt x="3778870" y="715549"/>
                    <a:pt x="3778870" y="732843"/>
                    <a:pt x="3778870" y="750137"/>
                  </a:cubicBezTo>
                  <a:lnTo>
                    <a:pt x="3789470" y="750137"/>
                  </a:lnTo>
                  <a:lnTo>
                    <a:pt x="3789470" y="586174"/>
                  </a:lnTo>
                  <a:lnTo>
                    <a:pt x="3791390" y="586174"/>
                  </a:lnTo>
                  <a:lnTo>
                    <a:pt x="3791390" y="723865"/>
                  </a:lnTo>
                  <a:lnTo>
                    <a:pt x="3791390" y="750137"/>
                  </a:lnTo>
                  <a:lnTo>
                    <a:pt x="3806350" y="750137"/>
                  </a:lnTo>
                  <a:lnTo>
                    <a:pt x="3806350" y="742023"/>
                  </a:lnTo>
                  <a:lnTo>
                    <a:pt x="3811298" y="742023"/>
                  </a:lnTo>
                  <a:lnTo>
                    <a:pt x="3811298" y="724196"/>
                  </a:lnTo>
                  <a:cubicBezTo>
                    <a:pt x="3823458" y="724196"/>
                    <a:pt x="3837645" y="724196"/>
                    <a:pt x="3849805" y="724196"/>
                  </a:cubicBezTo>
                  <a:cubicBezTo>
                    <a:pt x="3849805" y="713387"/>
                    <a:pt x="3849805" y="704740"/>
                    <a:pt x="3849805" y="693931"/>
                  </a:cubicBezTo>
                  <a:lnTo>
                    <a:pt x="3888823" y="693931"/>
                  </a:lnTo>
                  <a:lnTo>
                    <a:pt x="3888823" y="690579"/>
                  </a:lnTo>
                  <a:cubicBezTo>
                    <a:pt x="3888823" y="690579"/>
                    <a:pt x="3888823" y="690579"/>
                    <a:pt x="3887708" y="690579"/>
                  </a:cubicBezTo>
                  <a:lnTo>
                    <a:pt x="3879906" y="690579"/>
                  </a:lnTo>
                  <a:cubicBezTo>
                    <a:pt x="3879906" y="690579"/>
                    <a:pt x="3879906" y="690579"/>
                    <a:pt x="3879906" y="689443"/>
                  </a:cubicBezTo>
                  <a:lnTo>
                    <a:pt x="3879906" y="681500"/>
                  </a:lnTo>
                  <a:cubicBezTo>
                    <a:pt x="3879906" y="681500"/>
                    <a:pt x="3879906" y="681500"/>
                    <a:pt x="3881022" y="681500"/>
                  </a:cubicBezTo>
                  <a:lnTo>
                    <a:pt x="3888823" y="681500"/>
                  </a:lnTo>
                  <a:cubicBezTo>
                    <a:pt x="3888823" y="681500"/>
                    <a:pt x="3888823" y="681500"/>
                    <a:pt x="3888823" y="679986"/>
                  </a:cubicBezTo>
                  <a:lnTo>
                    <a:pt x="3888823" y="669395"/>
                  </a:lnTo>
                  <a:cubicBezTo>
                    <a:pt x="3888823" y="669395"/>
                    <a:pt x="3888823" y="669395"/>
                    <a:pt x="3887708" y="669395"/>
                  </a:cubicBezTo>
                  <a:lnTo>
                    <a:pt x="3879906" y="669395"/>
                  </a:lnTo>
                  <a:cubicBezTo>
                    <a:pt x="3879906" y="669395"/>
                    <a:pt x="3879906" y="669395"/>
                    <a:pt x="3879906" y="667882"/>
                  </a:cubicBezTo>
                  <a:lnTo>
                    <a:pt x="3879906" y="657290"/>
                  </a:lnTo>
                  <a:cubicBezTo>
                    <a:pt x="3879906" y="657290"/>
                    <a:pt x="3879906" y="657290"/>
                    <a:pt x="3881022" y="657290"/>
                  </a:cubicBezTo>
                  <a:lnTo>
                    <a:pt x="3888823" y="657290"/>
                  </a:lnTo>
                  <a:cubicBezTo>
                    <a:pt x="3888823" y="657290"/>
                    <a:pt x="3888823" y="657290"/>
                    <a:pt x="3888823" y="656156"/>
                  </a:cubicBezTo>
                  <a:lnTo>
                    <a:pt x="3888823" y="648212"/>
                  </a:lnTo>
                  <a:cubicBezTo>
                    <a:pt x="3888823" y="648212"/>
                    <a:pt x="3888823" y="648212"/>
                    <a:pt x="3887708" y="648212"/>
                  </a:cubicBezTo>
                  <a:lnTo>
                    <a:pt x="3879906" y="648212"/>
                  </a:lnTo>
                  <a:cubicBezTo>
                    <a:pt x="3879906" y="648212"/>
                    <a:pt x="3879906" y="648212"/>
                    <a:pt x="3879906" y="646698"/>
                  </a:cubicBezTo>
                  <a:lnTo>
                    <a:pt x="3879906" y="636107"/>
                  </a:lnTo>
                  <a:cubicBezTo>
                    <a:pt x="3879906" y="636107"/>
                    <a:pt x="3879906" y="636107"/>
                    <a:pt x="3881022" y="636107"/>
                  </a:cubicBezTo>
                  <a:lnTo>
                    <a:pt x="3888823" y="636107"/>
                  </a:lnTo>
                  <a:cubicBezTo>
                    <a:pt x="3888823" y="636107"/>
                    <a:pt x="3888823" y="636107"/>
                    <a:pt x="3888823" y="634594"/>
                  </a:cubicBezTo>
                  <a:lnTo>
                    <a:pt x="3888823" y="624002"/>
                  </a:lnTo>
                  <a:cubicBezTo>
                    <a:pt x="3888823" y="624002"/>
                    <a:pt x="3888823" y="624002"/>
                    <a:pt x="3887708" y="624002"/>
                  </a:cubicBezTo>
                  <a:lnTo>
                    <a:pt x="3879906" y="624002"/>
                  </a:lnTo>
                  <a:cubicBezTo>
                    <a:pt x="3879906" y="624002"/>
                    <a:pt x="3879906" y="624002"/>
                    <a:pt x="3879906" y="622489"/>
                  </a:cubicBezTo>
                  <a:lnTo>
                    <a:pt x="3879906" y="611898"/>
                  </a:lnTo>
                  <a:cubicBezTo>
                    <a:pt x="3879906" y="611898"/>
                    <a:pt x="3879906" y="611898"/>
                    <a:pt x="3881022" y="611898"/>
                  </a:cubicBezTo>
                  <a:lnTo>
                    <a:pt x="3888823" y="611898"/>
                  </a:lnTo>
                  <a:cubicBezTo>
                    <a:pt x="3888823" y="611898"/>
                    <a:pt x="3888823" y="611898"/>
                    <a:pt x="3888823" y="610763"/>
                  </a:cubicBezTo>
                  <a:lnTo>
                    <a:pt x="3888823" y="602819"/>
                  </a:lnTo>
                  <a:cubicBezTo>
                    <a:pt x="3888823" y="602819"/>
                    <a:pt x="3888823" y="602819"/>
                    <a:pt x="3887708" y="602819"/>
                  </a:cubicBezTo>
                  <a:lnTo>
                    <a:pt x="3879906" y="602819"/>
                  </a:lnTo>
                  <a:cubicBezTo>
                    <a:pt x="3879906" y="602819"/>
                    <a:pt x="3879906" y="602819"/>
                    <a:pt x="3879906" y="601307"/>
                  </a:cubicBezTo>
                  <a:lnTo>
                    <a:pt x="3879906" y="590714"/>
                  </a:lnTo>
                  <a:cubicBezTo>
                    <a:pt x="3879906" y="590714"/>
                    <a:pt x="3879906" y="590714"/>
                    <a:pt x="3881022" y="590714"/>
                  </a:cubicBezTo>
                  <a:lnTo>
                    <a:pt x="3888823" y="590714"/>
                  </a:lnTo>
                  <a:cubicBezTo>
                    <a:pt x="3888823" y="590714"/>
                    <a:pt x="3888823" y="590714"/>
                    <a:pt x="3888823" y="589202"/>
                  </a:cubicBezTo>
                  <a:lnTo>
                    <a:pt x="3888823" y="578610"/>
                  </a:lnTo>
                  <a:cubicBezTo>
                    <a:pt x="3888823" y="578610"/>
                    <a:pt x="3888823" y="578610"/>
                    <a:pt x="3887708" y="578610"/>
                  </a:cubicBezTo>
                  <a:lnTo>
                    <a:pt x="3879906" y="578610"/>
                  </a:lnTo>
                  <a:cubicBezTo>
                    <a:pt x="3879906" y="578610"/>
                    <a:pt x="3879906" y="578610"/>
                    <a:pt x="3879906" y="577096"/>
                  </a:cubicBezTo>
                  <a:lnTo>
                    <a:pt x="3879906" y="566505"/>
                  </a:lnTo>
                  <a:cubicBezTo>
                    <a:pt x="3879906" y="566505"/>
                    <a:pt x="3879906" y="566505"/>
                    <a:pt x="3881022" y="566505"/>
                  </a:cubicBezTo>
                  <a:lnTo>
                    <a:pt x="3888823" y="566505"/>
                  </a:lnTo>
                  <a:cubicBezTo>
                    <a:pt x="3888823" y="566505"/>
                    <a:pt x="3888823" y="566505"/>
                    <a:pt x="3888823" y="565370"/>
                  </a:cubicBezTo>
                  <a:lnTo>
                    <a:pt x="3888823" y="557427"/>
                  </a:lnTo>
                  <a:cubicBezTo>
                    <a:pt x="3888823" y="557427"/>
                    <a:pt x="3888823" y="557427"/>
                    <a:pt x="3887708" y="557427"/>
                  </a:cubicBezTo>
                  <a:lnTo>
                    <a:pt x="3879906" y="557427"/>
                  </a:lnTo>
                  <a:cubicBezTo>
                    <a:pt x="3879906" y="557427"/>
                    <a:pt x="3879906" y="557427"/>
                    <a:pt x="3879906" y="555914"/>
                  </a:cubicBezTo>
                  <a:lnTo>
                    <a:pt x="3879906" y="545322"/>
                  </a:lnTo>
                  <a:cubicBezTo>
                    <a:pt x="3879906" y="545322"/>
                    <a:pt x="3879906" y="545322"/>
                    <a:pt x="3881022" y="545322"/>
                  </a:cubicBezTo>
                  <a:lnTo>
                    <a:pt x="3888823" y="545322"/>
                  </a:lnTo>
                  <a:cubicBezTo>
                    <a:pt x="3888823" y="545322"/>
                    <a:pt x="3888823" y="545322"/>
                    <a:pt x="3887708" y="543053"/>
                  </a:cubicBezTo>
                  <a:lnTo>
                    <a:pt x="3879906" y="527166"/>
                  </a:lnTo>
                  <a:cubicBezTo>
                    <a:pt x="3879906" y="527166"/>
                    <a:pt x="3879906" y="527166"/>
                    <a:pt x="3879906" y="478746"/>
                  </a:cubicBezTo>
                  <a:cubicBezTo>
                    <a:pt x="3879906" y="478746"/>
                    <a:pt x="3879906" y="478746"/>
                    <a:pt x="4029251" y="478746"/>
                  </a:cubicBezTo>
                  <a:cubicBezTo>
                    <a:pt x="4029251" y="478746"/>
                    <a:pt x="4029251" y="478746"/>
                    <a:pt x="4042623" y="505982"/>
                  </a:cubicBezTo>
                  <a:cubicBezTo>
                    <a:pt x="4042623" y="505982"/>
                    <a:pt x="4042623" y="505982"/>
                    <a:pt x="4042623" y="566505"/>
                  </a:cubicBezTo>
                  <a:cubicBezTo>
                    <a:pt x="4042623" y="566505"/>
                    <a:pt x="4042623" y="566505"/>
                    <a:pt x="4041510" y="566505"/>
                  </a:cubicBezTo>
                  <a:lnTo>
                    <a:pt x="4033708" y="566505"/>
                  </a:lnTo>
                  <a:cubicBezTo>
                    <a:pt x="4033708" y="566505"/>
                    <a:pt x="4033708" y="566505"/>
                    <a:pt x="4033708" y="568018"/>
                  </a:cubicBezTo>
                  <a:lnTo>
                    <a:pt x="4033708" y="578610"/>
                  </a:lnTo>
                  <a:cubicBezTo>
                    <a:pt x="4033708" y="578610"/>
                    <a:pt x="4033708" y="578610"/>
                    <a:pt x="4034823" y="578610"/>
                  </a:cubicBezTo>
                  <a:lnTo>
                    <a:pt x="4042623" y="578610"/>
                  </a:lnTo>
                  <a:cubicBezTo>
                    <a:pt x="4042623" y="578610"/>
                    <a:pt x="4042623" y="578610"/>
                    <a:pt x="4042623" y="580123"/>
                  </a:cubicBezTo>
                  <a:lnTo>
                    <a:pt x="4042623" y="590714"/>
                  </a:lnTo>
                  <a:cubicBezTo>
                    <a:pt x="4042623" y="590714"/>
                    <a:pt x="4042623" y="590714"/>
                    <a:pt x="4041510" y="590714"/>
                  </a:cubicBezTo>
                  <a:lnTo>
                    <a:pt x="4033708" y="590714"/>
                  </a:lnTo>
                  <a:cubicBezTo>
                    <a:pt x="4033708" y="590714"/>
                    <a:pt x="4033708" y="590714"/>
                    <a:pt x="4033708" y="592227"/>
                  </a:cubicBezTo>
                  <a:lnTo>
                    <a:pt x="4033708" y="602819"/>
                  </a:lnTo>
                  <a:cubicBezTo>
                    <a:pt x="4033708" y="602819"/>
                    <a:pt x="4033708" y="602819"/>
                    <a:pt x="4034823" y="602819"/>
                  </a:cubicBezTo>
                  <a:lnTo>
                    <a:pt x="4042623" y="602819"/>
                  </a:lnTo>
                  <a:cubicBezTo>
                    <a:pt x="4042623" y="602819"/>
                    <a:pt x="4042623" y="602819"/>
                    <a:pt x="4042623" y="603955"/>
                  </a:cubicBezTo>
                  <a:lnTo>
                    <a:pt x="4042623" y="611898"/>
                  </a:lnTo>
                  <a:cubicBezTo>
                    <a:pt x="4042623" y="611898"/>
                    <a:pt x="4042623" y="611898"/>
                    <a:pt x="4041510" y="611898"/>
                  </a:cubicBezTo>
                  <a:lnTo>
                    <a:pt x="4033708" y="611898"/>
                  </a:lnTo>
                  <a:cubicBezTo>
                    <a:pt x="4033708" y="611898"/>
                    <a:pt x="4033708" y="611898"/>
                    <a:pt x="4033708" y="613411"/>
                  </a:cubicBezTo>
                  <a:lnTo>
                    <a:pt x="4033708" y="624002"/>
                  </a:lnTo>
                  <a:cubicBezTo>
                    <a:pt x="4033708" y="624002"/>
                    <a:pt x="4033708" y="624002"/>
                    <a:pt x="4034823" y="624002"/>
                  </a:cubicBezTo>
                  <a:lnTo>
                    <a:pt x="4042623" y="624002"/>
                  </a:lnTo>
                  <a:cubicBezTo>
                    <a:pt x="4042623" y="624002"/>
                    <a:pt x="4042623" y="624002"/>
                    <a:pt x="4042623" y="625516"/>
                  </a:cubicBezTo>
                  <a:lnTo>
                    <a:pt x="4042623" y="636107"/>
                  </a:lnTo>
                  <a:cubicBezTo>
                    <a:pt x="4042623" y="636107"/>
                    <a:pt x="4042623" y="636107"/>
                    <a:pt x="4041510" y="636107"/>
                  </a:cubicBezTo>
                  <a:lnTo>
                    <a:pt x="4033708" y="636107"/>
                  </a:lnTo>
                  <a:cubicBezTo>
                    <a:pt x="4033708" y="636107"/>
                    <a:pt x="4033708" y="636107"/>
                    <a:pt x="4033708" y="637620"/>
                  </a:cubicBezTo>
                  <a:lnTo>
                    <a:pt x="4033708" y="648212"/>
                  </a:lnTo>
                  <a:cubicBezTo>
                    <a:pt x="4033708" y="648212"/>
                    <a:pt x="4033708" y="648212"/>
                    <a:pt x="4034823" y="648212"/>
                  </a:cubicBezTo>
                  <a:lnTo>
                    <a:pt x="4042623" y="648212"/>
                  </a:lnTo>
                  <a:cubicBezTo>
                    <a:pt x="4042623" y="648212"/>
                    <a:pt x="4042623" y="648212"/>
                    <a:pt x="4042623" y="649346"/>
                  </a:cubicBezTo>
                  <a:lnTo>
                    <a:pt x="4042623" y="657290"/>
                  </a:lnTo>
                  <a:cubicBezTo>
                    <a:pt x="4042623" y="657290"/>
                    <a:pt x="4042623" y="657290"/>
                    <a:pt x="4041510" y="657290"/>
                  </a:cubicBezTo>
                  <a:lnTo>
                    <a:pt x="4033708" y="657290"/>
                  </a:lnTo>
                  <a:cubicBezTo>
                    <a:pt x="4033708" y="657290"/>
                    <a:pt x="4033708" y="657290"/>
                    <a:pt x="4033708" y="658804"/>
                  </a:cubicBezTo>
                  <a:lnTo>
                    <a:pt x="4033708" y="669395"/>
                  </a:lnTo>
                  <a:cubicBezTo>
                    <a:pt x="4033708" y="669395"/>
                    <a:pt x="4033708" y="669395"/>
                    <a:pt x="4034823" y="669395"/>
                  </a:cubicBezTo>
                  <a:lnTo>
                    <a:pt x="4042623" y="669395"/>
                  </a:lnTo>
                  <a:cubicBezTo>
                    <a:pt x="4042623" y="669395"/>
                    <a:pt x="4042623" y="669395"/>
                    <a:pt x="4042623" y="670908"/>
                  </a:cubicBezTo>
                  <a:lnTo>
                    <a:pt x="4042623" y="681500"/>
                  </a:lnTo>
                  <a:cubicBezTo>
                    <a:pt x="4042623" y="681500"/>
                    <a:pt x="4042623" y="681500"/>
                    <a:pt x="4041510" y="681500"/>
                  </a:cubicBezTo>
                  <a:lnTo>
                    <a:pt x="4033708" y="681500"/>
                  </a:lnTo>
                  <a:cubicBezTo>
                    <a:pt x="4033708" y="681500"/>
                    <a:pt x="4033708" y="681500"/>
                    <a:pt x="4033708" y="682634"/>
                  </a:cubicBezTo>
                  <a:lnTo>
                    <a:pt x="4033708" y="690579"/>
                  </a:lnTo>
                  <a:cubicBezTo>
                    <a:pt x="4033708" y="690579"/>
                    <a:pt x="4033708" y="690579"/>
                    <a:pt x="4034823" y="690579"/>
                  </a:cubicBezTo>
                  <a:lnTo>
                    <a:pt x="4042623" y="690579"/>
                  </a:lnTo>
                  <a:cubicBezTo>
                    <a:pt x="4042623" y="690579"/>
                    <a:pt x="4042623" y="690579"/>
                    <a:pt x="4042623" y="692091"/>
                  </a:cubicBezTo>
                  <a:lnTo>
                    <a:pt x="4042623" y="702682"/>
                  </a:lnTo>
                  <a:cubicBezTo>
                    <a:pt x="4042623" y="702682"/>
                    <a:pt x="4042623" y="702682"/>
                    <a:pt x="4041510" y="702682"/>
                  </a:cubicBezTo>
                  <a:lnTo>
                    <a:pt x="4033708" y="702682"/>
                  </a:lnTo>
                  <a:cubicBezTo>
                    <a:pt x="4033708" y="702682"/>
                    <a:pt x="4033708" y="702682"/>
                    <a:pt x="4033708" y="704195"/>
                  </a:cubicBezTo>
                  <a:lnTo>
                    <a:pt x="4033708" y="714788"/>
                  </a:lnTo>
                  <a:cubicBezTo>
                    <a:pt x="4033708" y="714788"/>
                    <a:pt x="4033708" y="714788"/>
                    <a:pt x="4034823" y="714788"/>
                  </a:cubicBezTo>
                  <a:lnTo>
                    <a:pt x="4042623" y="714788"/>
                  </a:lnTo>
                  <a:cubicBezTo>
                    <a:pt x="4042623" y="714788"/>
                    <a:pt x="4042623" y="714788"/>
                    <a:pt x="4042623" y="716300"/>
                  </a:cubicBezTo>
                  <a:lnTo>
                    <a:pt x="4042623" y="726892"/>
                  </a:lnTo>
                  <a:cubicBezTo>
                    <a:pt x="4042623" y="726892"/>
                    <a:pt x="4042623" y="726892"/>
                    <a:pt x="4041510" y="726892"/>
                  </a:cubicBezTo>
                  <a:lnTo>
                    <a:pt x="4033708" y="726892"/>
                  </a:lnTo>
                  <a:cubicBezTo>
                    <a:pt x="4033708" y="726892"/>
                    <a:pt x="4033708" y="726892"/>
                    <a:pt x="4033708" y="728027"/>
                  </a:cubicBezTo>
                  <a:lnTo>
                    <a:pt x="4033708" y="735970"/>
                  </a:lnTo>
                  <a:cubicBezTo>
                    <a:pt x="4033708" y="735970"/>
                    <a:pt x="4033708" y="735970"/>
                    <a:pt x="4034823" y="735970"/>
                  </a:cubicBezTo>
                  <a:lnTo>
                    <a:pt x="4042623" y="735970"/>
                  </a:lnTo>
                  <a:cubicBezTo>
                    <a:pt x="4042623" y="735970"/>
                    <a:pt x="4042623" y="735970"/>
                    <a:pt x="4042623" y="737484"/>
                  </a:cubicBezTo>
                  <a:lnTo>
                    <a:pt x="4042623" y="748075"/>
                  </a:lnTo>
                  <a:cubicBezTo>
                    <a:pt x="4042623" y="748075"/>
                    <a:pt x="4042623" y="748075"/>
                    <a:pt x="4041510" y="748075"/>
                  </a:cubicBezTo>
                  <a:lnTo>
                    <a:pt x="4033708" y="748075"/>
                  </a:lnTo>
                  <a:cubicBezTo>
                    <a:pt x="4033708" y="748075"/>
                    <a:pt x="4033708" y="748075"/>
                    <a:pt x="4033708" y="749588"/>
                  </a:cubicBezTo>
                  <a:lnTo>
                    <a:pt x="4033708" y="760181"/>
                  </a:lnTo>
                  <a:cubicBezTo>
                    <a:pt x="4033708" y="760181"/>
                    <a:pt x="4033708" y="760181"/>
                    <a:pt x="4034823" y="760181"/>
                  </a:cubicBezTo>
                  <a:lnTo>
                    <a:pt x="4042623" y="760181"/>
                  </a:lnTo>
                  <a:cubicBezTo>
                    <a:pt x="4042623" y="760181"/>
                    <a:pt x="4042623" y="760181"/>
                    <a:pt x="4042623" y="761314"/>
                  </a:cubicBezTo>
                  <a:lnTo>
                    <a:pt x="4042623" y="769258"/>
                  </a:lnTo>
                  <a:cubicBezTo>
                    <a:pt x="4042623" y="769258"/>
                    <a:pt x="4042623" y="769258"/>
                    <a:pt x="4041510" y="769258"/>
                  </a:cubicBezTo>
                  <a:lnTo>
                    <a:pt x="4033708" y="769258"/>
                  </a:lnTo>
                  <a:cubicBezTo>
                    <a:pt x="4033708" y="769258"/>
                    <a:pt x="4033708" y="769258"/>
                    <a:pt x="4033708" y="770772"/>
                  </a:cubicBezTo>
                  <a:lnTo>
                    <a:pt x="4033708" y="781363"/>
                  </a:lnTo>
                  <a:cubicBezTo>
                    <a:pt x="4033708" y="781363"/>
                    <a:pt x="4033708" y="781363"/>
                    <a:pt x="4034823" y="781363"/>
                  </a:cubicBezTo>
                  <a:lnTo>
                    <a:pt x="4042623" y="781363"/>
                  </a:lnTo>
                  <a:cubicBezTo>
                    <a:pt x="4042623" y="781363"/>
                    <a:pt x="4042623" y="781363"/>
                    <a:pt x="4042623" y="782876"/>
                  </a:cubicBezTo>
                  <a:lnTo>
                    <a:pt x="4042623" y="793468"/>
                  </a:lnTo>
                  <a:cubicBezTo>
                    <a:pt x="4042623" y="793468"/>
                    <a:pt x="4042623" y="793468"/>
                    <a:pt x="4041510" y="793468"/>
                  </a:cubicBezTo>
                  <a:lnTo>
                    <a:pt x="4033708" y="793468"/>
                  </a:lnTo>
                  <a:cubicBezTo>
                    <a:pt x="4033708" y="793468"/>
                    <a:pt x="4033708" y="793468"/>
                    <a:pt x="4033708" y="794981"/>
                  </a:cubicBezTo>
                  <a:lnTo>
                    <a:pt x="4033708" y="805572"/>
                  </a:lnTo>
                  <a:cubicBezTo>
                    <a:pt x="4033708" y="805572"/>
                    <a:pt x="4033708" y="805572"/>
                    <a:pt x="4034823" y="805572"/>
                  </a:cubicBezTo>
                  <a:lnTo>
                    <a:pt x="4042623" y="805572"/>
                  </a:lnTo>
                  <a:cubicBezTo>
                    <a:pt x="4042623" y="805572"/>
                    <a:pt x="4042623" y="805572"/>
                    <a:pt x="4042623" y="806707"/>
                  </a:cubicBezTo>
                  <a:lnTo>
                    <a:pt x="4042623" y="814651"/>
                  </a:lnTo>
                  <a:cubicBezTo>
                    <a:pt x="4042623" y="814651"/>
                    <a:pt x="4042623" y="814651"/>
                    <a:pt x="4041510" y="814651"/>
                  </a:cubicBezTo>
                  <a:lnTo>
                    <a:pt x="4033708" y="814651"/>
                  </a:lnTo>
                  <a:cubicBezTo>
                    <a:pt x="4033708" y="814651"/>
                    <a:pt x="4033708" y="814651"/>
                    <a:pt x="4033708" y="816163"/>
                  </a:cubicBezTo>
                  <a:lnTo>
                    <a:pt x="4033708" y="826756"/>
                  </a:lnTo>
                  <a:cubicBezTo>
                    <a:pt x="4033708" y="826756"/>
                    <a:pt x="4033708" y="826756"/>
                    <a:pt x="4058227" y="853992"/>
                  </a:cubicBezTo>
                  <a:cubicBezTo>
                    <a:pt x="4058227" y="860044"/>
                    <a:pt x="4058227" y="860044"/>
                    <a:pt x="4057113" y="860044"/>
                  </a:cubicBezTo>
                  <a:lnTo>
                    <a:pt x="4049311" y="860044"/>
                  </a:lnTo>
                  <a:cubicBezTo>
                    <a:pt x="4049311" y="860044"/>
                    <a:pt x="4049311" y="860044"/>
                    <a:pt x="4049311" y="893331"/>
                  </a:cubicBezTo>
                  <a:cubicBezTo>
                    <a:pt x="4049311" y="893331"/>
                    <a:pt x="4049311" y="893331"/>
                    <a:pt x="4050427" y="893331"/>
                  </a:cubicBezTo>
                  <a:lnTo>
                    <a:pt x="4058227" y="893331"/>
                  </a:lnTo>
                  <a:cubicBezTo>
                    <a:pt x="4058227" y="893331"/>
                    <a:pt x="4058227" y="893331"/>
                    <a:pt x="4058227" y="891440"/>
                  </a:cubicBezTo>
                  <a:lnTo>
                    <a:pt x="4058227" y="878201"/>
                  </a:lnTo>
                  <a:cubicBezTo>
                    <a:pt x="4058227" y="878201"/>
                    <a:pt x="4058227" y="878201"/>
                    <a:pt x="4059342" y="877444"/>
                  </a:cubicBezTo>
                  <a:lnTo>
                    <a:pt x="4067142" y="872149"/>
                  </a:lnTo>
                  <a:cubicBezTo>
                    <a:pt x="4067142" y="872149"/>
                    <a:pt x="4067142" y="872149"/>
                    <a:pt x="4069094" y="872149"/>
                  </a:cubicBezTo>
                  <a:lnTo>
                    <a:pt x="4082747" y="872149"/>
                  </a:lnTo>
                  <a:cubicBezTo>
                    <a:pt x="4082747" y="872149"/>
                    <a:pt x="4082747" y="872149"/>
                    <a:pt x="4082747" y="873661"/>
                  </a:cubicBezTo>
                  <a:lnTo>
                    <a:pt x="4082747" y="884253"/>
                  </a:lnTo>
                  <a:cubicBezTo>
                    <a:pt x="4082747" y="884253"/>
                    <a:pt x="4082747" y="884253"/>
                    <a:pt x="4084419" y="884253"/>
                  </a:cubicBezTo>
                  <a:lnTo>
                    <a:pt x="4096121" y="884253"/>
                  </a:lnTo>
                  <a:cubicBezTo>
                    <a:pt x="4096121" y="890305"/>
                    <a:pt x="4096121" y="890305"/>
                    <a:pt x="4097235" y="890305"/>
                  </a:cubicBezTo>
                  <a:lnTo>
                    <a:pt x="4105038" y="890305"/>
                  </a:lnTo>
                  <a:cubicBezTo>
                    <a:pt x="4105038" y="890305"/>
                    <a:pt x="4105038" y="890305"/>
                    <a:pt x="4129555" y="932671"/>
                  </a:cubicBezTo>
                  <a:cubicBezTo>
                    <a:pt x="4129555" y="932671"/>
                    <a:pt x="4129555" y="932671"/>
                    <a:pt x="4129555" y="951821"/>
                  </a:cubicBezTo>
                  <a:lnTo>
                    <a:pt x="4129555" y="970823"/>
                  </a:lnTo>
                  <a:lnTo>
                    <a:pt x="4138472" y="970823"/>
                  </a:lnTo>
                  <a:lnTo>
                    <a:pt x="4138472" y="956881"/>
                  </a:lnTo>
                  <a:cubicBezTo>
                    <a:pt x="4138472" y="956881"/>
                    <a:pt x="4138472" y="956881"/>
                    <a:pt x="4139308" y="956881"/>
                  </a:cubicBezTo>
                  <a:lnTo>
                    <a:pt x="4145159" y="956881"/>
                  </a:lnTo>
                  <a:cubicBezTo>
                    <a:pt x="4145159" y="956881"/>
                    <a:pt x="4145159" y="956881"/>
                    <a:pt x="4145159" y="958394"/>
                  </a:cubicBezTo>
                  <a:lnTo>
                    <a:pt x="4145159" y="968985"/>
                  </a:lnTo>
                  <a:cubicBezTo>
                    <a:pt x="4154075" y="972013"/>
                    <a:pt x="4154075" y="972013"/>
                    <a:pt x="4154075" y="905436"/>
                  </a:cubicBezTo>
                  <a:cubicBezTo>
                    <a:pt x="4154075" y="905436"/>
                    <a:pt x="4154075" y="905436"/>
                    <a:pt x="4191968" y="905436"/>
                  </a:cubicBezTo>
                  <a:cubicBezTo>
                    <a:pt x="4191968" y="905436"/>
                    <a:pt x="4191968" y="905436"/>
                    <a:pt x="4191968" y="808599"/>
                  </a:cubicBezTo>
                  <a:cubicBezTo>
                    <a:pt x="4191968" y="808599"/>
                    <a:pt x="4191968" y="808599"/>
                    <a:pt x="4227631" y="808599"/>
                  </a:cubicBezTo>
                  <a:cubicBezTo>
                    <a:pt x="4227631" y="808599"/>
                    <a:pt x="4227631" y="808599"/>
                    <a:pt x="4227631" y="807464"/>
                  </a:cubicBezTo>
                  <a:lnTo>
                    <a:pt x="4227631" y="799520"/>
                  </a:lnTo>
                  <a:cubicBezTo>
                    <a:pt x="4227631" y="799520"/>
                    <a:pt x="4227631" y="799520"/>
                    <a:pt x="4249922" y="799520"/>
                  </a:cubicBezTo>
                  <a:cubicBezTo>
                    <a:pt x="4249922" y="799520"/>
                    <a:pt x="4249922" y="799520"/>
                    <a:pt x="4249922" y="748075"/>
                  </a:cubicBezTo>
                  <a:cubicBezTo>
                    <a:pt x="4245463" y="748075"/>
                    <a:pt x="4245463" y="748075"/>
                    <a:pt x="4245463" y="745805"/>
                  </a:cubicBezTo>
                  <a:lnTo>
                    <a:pt x="4245463" y="729918"/>
                  </a:lnTo>
                  <a:lnTo>
                    <a:pt x="4249922" y="732945"/>
                  </a:lnTo>
                  <a:cubicBezTo>
                    <a:pt x="4249922" y="732945"/>
                    <a:pt x="4249922" y="732945"/>
                    <a:pt x="4254381" y="702682"/>
                  </a:cubicBezTo>
                  <a:cubicBezTo>
                    <a:pt x="4254381" y="702682"/>
                    <a:pt x="4254381" y="702682"/>
                    <a:pt x="4258839" y="732945"/>
                  </a:cubicBezTo>
                  <a:cubicBezTo>
                    <a:pt x="4261067" y="729918"/>
                    <a:pt x="4261067" y="729918"/>
                    <a:pt x="4261346" y="728783"/>
                  </a:cubicBezTo>
                  <a:lnTo>
                    <a:pt x="4263297" y="720840"/>
                  </a:lnTo>
                  <a:cubicBezTo>
                    <a:pt x="4263297" y="720840"/>
                    <a:pt x="4263297" y="720840"/>
                    <a:pt x="4263853" y="719327"/>
                  </a:cubicBezTo>
                  <a:lnTo>
                    <a:pt x="4267754" y="708734"/>
                  </a:lnTo>
                  <a:cubicBezTo>
                    <a:pt x="4267754" y="708734"/>
                    <a:pt x="4267754" y="708734"/>
                    <a:pt x="4268311" y="707222"/>
                  </a:cubicBezTo>
                  <a:lnTo>
                    <a:pt x="4272213" y="696631"/>
                  </a:lnTo>
                  <a:cubicBezTo>
                    <a:pt x="4272213" y="696631"/>
                    <a:pt x="4272213" y="696631"/>
                    <a:pt x="4273605" y="695495"/>
                  </a:cubicBezTo>
                  <a:lnTo>
                    <a:pt x="4283357" y="687552"/>
                  </a:lnTo>
                  <a:cubicBezTo>
                    <a:pt x="4283357" y="687552"/>
                    <a:pt x="4283357" y="687552"/>
                    <a:pt x="4285030" y="686039"/>
                  </a:cubicBezTo>
                  <a:lnTo>
                    <a:pt x="4296732" y="675447"/>
                  </a:lnTo>
                  <a:cubicBezTo>
                    <a:pt x="4296732" y="675447"/>
                    <a:pt x="4296732" y="675447"/>
                    <a:pt x="4297568" y="673934"/>
                  </a:cubicBezTo>
                  <a:lnTo>
                    <a:pt x="4303418" y="663343"/>
                  </a:lnTo>
                  <a:cubicBezTo>
                    <a:pt x="4303418" y="663343"/>
                    <a:pt x="4303418" y="663343"/>
                    <a:pt x="4303976" y="660695"/>
                  </a:cubicBezTo>
                  <a:lnTo>
                    <a:pt x="4307877" y="642159"/>
                  </a:lnTo>
                  <a:cubicBezTo>
                    <a:pt x="4307877" y="642159"/>
                    <a:pt x="4307877" y="642159"/>
                    <a:pt x="4308435" y="644807"/>
                  </a:cubicBezTo>
                  <a:lnTo>
                    <a:pt x="4312335" y="663343"/>
                  </a:lnTo>
                  <a:cubicBezTo>
                    <a:pt x="4312335" y="663343"/>
                    <a:pt x="4312335" y="663343"/>
                    <a:pt x="4312893" y="664477"/>
                  </a:cubicBezTo>
                  <a:lnTo>
                    <a:pt x="4316793" y="672421"/>
                  </a:lnTo>
                  <a:cubicBezTo>
                    <a:pt x="4316793" y="672421"/>
                    <a:pt x="4316793" y="672421"/>
                    <a:pt x="4318186" y="673934"/>
                  </a:cubicBezTo>
                  <a:lnTo>
                    <a:pt x="4327938" y="684525"/>
                  </a:lnTo>
                  <a:cubicBezTo>
                    <a:pt x="4327938" y="684525"/>
                    <a:pt x="4327938" y="684525"/>
                    <a:pt x="4329054" y="686039"/>
                  </a:cubicBezTo>
                  <a:lnTo>
                    <a:pt x="4336853" y="696631"/>
                  </a:lnTo>
                  <a:cubicBezTo>
                    <a:pt x="4336853" y="696631"/>
                    <a:pt x="4336853" y="696631"/>
                    <a:pt x="4337969" y="698143"/>
                  </a:cubicBezTo>
                  <a:lnTo>
                    <a:pt x="4345771" y="708734"/>
                  </a:lnTo>
                  <a:cubicBezTo>
                    <a:pt x="4345771" y="708734"/>
                    <a:pt x="4345771" y="708734"/>
                    <a:pt x="4346049" y="710248"/>
                  </a:cubicBezTo>
                  <a:lnTo>
                    <a:pt x="4347998" y="720840"/>
                  </a:lnTo>
                  <a:cubicBezTo>
                    <a:pt x="4347998" y="720840"/>
                    <a:pt x="4347998" y="720840"/>
                    <a:pt x="4348277" y="722352"/>
                  </a:cubicBezTo>
                  <a:lnTo>
                    <a:pt x="4350228" y="732945"/>
                  </a:lnTo>
                  <a:cubicBezTo>
                    <a:pt x="4354685" y="732945"/>
                    <a:pt x="4354685" y="732945"/>
                    <a:pt x="4356914" y="702682"/>
                  </a:cubicBezTo>
                  <a:cubicBezTo>
                    <a:pt x="4356914" y="702682"/>
                    <a:pt x="4356914" y="702682"/>
                    <a:pt x="4361373" y="732945"/>
                  </a:cubicBezTo>
                  <a:cubicBezTo>
                    <a:pt x="4365830" y="732945"/>
                    <a:pt x="4365830" y="732945"/>
                    <a:pt x="4365830" y="735214"/>
                  </a:cubicBezTo>
                  <a:lnTo>
                    <a:pt x="4365830" y="751102"/>
                  </a:lnTo>
                  <a:cubicBezTo>
                    <a:pt x="4361373" y="751102"/>
                    <a:pt x="4361373" y="751102"/>
                    <a:pt x="4361373" y="793468"/>
                  </a:cubicBezTo>
                  <a:cubicBezTo>
                    <a:pt x="4361373" y="793468"/>
                    <a:pt x="4361373" y="793468"/>
                    <a:pt x="4362489" y="793468"/>
                  </a:cubicBezTo>
                  <a:lnTo>
                    <a:pt x="4370289" y="793468"/>
                  </a:lnTo>
                  <a:cubicBezTo>
                    <a:pt x="4370289" y="799520"/>
                    <a:pt x="4370289" y="799520"/>
                    <a:pt x="4371126" y="799520"/>
                  </a:cubicBezTo>
                  <a:lnTo>
                    <a:pt x="4376976" y="799520"/>
                  </a:lnTo>
                  <a:cubicBezTo>
                    <a:pt x="4376976" y="799520"/>
                    <a:pt x="4376976" y="799520"/>
                    <a:pt x="4376976" y="798007"/>
                  </a:cubicBezTo>
                  <a:lnTo>
                    <a:pt x="4376976" y="787415"/>
                  </a:lnTo>
                  <a:cubicBezTo>
                    <a:pt x="4376976" y="787415"/>
                    <a:pt x="4376976" y="787415"/>
                    <a:pt x="4379206" y="787415"/>
                  </a:cubicBezTo>
                  <a:lnTo>
                    <a:pt x="4394808" y="787415"/>
                  </a:lnTo>
                  <a:cubicBezTo>
                    <a:pt x="4394808" y="787415"/>
                    <a:pt x="4394808" y="787415"/>
                    <a:pt x="4394808" y="784767"/>
                  </a:cubicBezTo>
                  <a:lnTo>
                    <a:pt x="4394808" y="766232"/>
                  </a:lnTo>
                  <a:cubicBezTo>
                    <a:pt x="4394808" y="766232"/>
                    <a:pt x="4394808" y="766232"/>
                    <a:pt x="4432702" y="766232"/>
                  </a:cubicBezTo>
                  <a:cubicBezTo>
                    <a:pt x="4432702" y="766232"/>
                    <a:pt x="4432702" y="766232"/>
                    <a:pt x="4432702" y="768124"/>
                  </a:cubicBezTo>
                  <a:lnTo>
                    <a:pt x="4432702" y="781363"/>
                  </a:lnTo>
                  <a:cubicBezTo>
                    <a:pt x="4432702" y="781363"/>
                    <a:pt x="4432702" y="781363"/>
                    <a:pt x="4452762" y="781363"/>
                  </a:cubicBezTo>
                  <a:cubicBezTo>
                    <a:pt x="4452762" y="781363"/>
                    <a:pt x="4452762" y="781363"/>
                    <a:pt x="4452762" y="784390"/>
                  </a:cubicBezTo>
                  <a:lnTo>
                    <a:pt x="4452762" y="805572"/>
                  </a:lnTo>
                  <a:cubicBezTo>
                    <a:pt x="4448306" y="805572"/>
                    <a:pt x="4448306" y="805572"/>
                    <a:pt x="4448306" y="806707"/>
                  </a:cubicBezTo>
                  <a:lnTo>
                    <a:pt x="4448306" y="814651"/>
                  </a:lnTo>
                  <a:cubicBezTo>
                    <a:pt x="4452762" y="814651"/>
                    <a:pt x="4452762" y="814651"/>
                    <a:pt x="4452762" y="816921"/>
                  </a:cubicBezTo>
                  <a:lnTo>
                    <a:pt x="4452762" y="832808"/>
                  </a:lnTo>
                  <a:lnTo>
                    <a:pt x="4448306" y="838860"/>
                  </a:lnTo>
                  <a:cubicBezTo>
                    <a:pt x="4448306" y="838860"/>
                    <a:pt x="4448306" y="838860"/>
                    <a:pt x="4448306" y="911488"/>
                  </a:cubicBezTo>
                  <a:cubicBezTo>
                    <a:pt x="4448306" y="911488"/>
                    <a:pt x="4448306" y="911488"/>
                    <a:pt x="4450255" y="911488"/>
                  </a:cubicBezTo>
                  <a:lnTo>
                    <a:pt x="4463908" y="911488"/>
                  </a:lnTo>
                  <a:cubicBezTo>
                    <a:pt x="4463908" y="917540"/>
                    <a:pt x="4463908" y="917540"/>
                    <a:pt x="4465579" y="917540"/>
                  </a:cubicBezTo>
                  <a:lnTo>
                    <a:pt x="4477282" y="917540"/>
                  </a:lnTo>
                  <a:cubicBezTo>
                    <a:pt x="4477282" y="917540"/>
                    <a:pt x="4477282" y="917540"/>
                    <a:pt x="4477282" y="920188"/>
                  </a:cubicBezTo>
                  <a:lnTo>
                    <a:pt x="4477282" y="938724"/>
                  </a:lnTo>
                  <a:cubicBezTo>
                    <a:pt x="4477282" y="938724"/>
                    <a:pt x="4477282" y="938724"/>
                    <a:pt x="4478955" y="938724"/>
                  </a:cubicBezTo>
                  <a:lnTo>
                    <a:pt x="4490656" y="938724"/>
                  </a:lnTo>
                  <a:cubicBezTo>
                    <a:pt x="4490656" y="938724"/>
                    <a:pt x="4490656" y="938724"/>
                    <a:pt x="4490656" y="936076"/>
                  </a:cubicBezTo>
                  <a:lnTo>
                    <a:pt x="4490656" y="917540"/>
                  </a:lnTo>
                  <a:cubicBezTo>
                    <a:pt x="4490656" y="917540"/>
                    <a:pt x="4490656" y="917540"/>
                    <a:pt x="4492605" y="916028"/>
                  </a:cubicBezTo>
                  <a:lnTo>
                    <a:pt x="4506258" y="905436"/>
                  </a:lnTo>
                  <a:cubicBezTo>
                    <a:pt x="4506258" y="905436"/>
                    <a:pt x="4506258" y="905436"/>
                    <a:pt x="4506258" y="878201"/>
                  </a:cubicBezTo>
                  <a:cubicBezTo>
                    <a:pt x="4501802" y="878201"/>
                    <a:pt x="4501802" y="878201"/>
                    <a:pt x="4501802" y="847938"/>
                  </a:cubicBezTo>
                  <a:cubicBezTo>
                    <a:pt x="4501802" y="847938"/>
                    <a:pt x="4501802" y="847938"/>
                    <a:pt x="4502914" y="847938"/>
                  </a:cubicBezTo>
                  <a:lnTo>
                    <a:pt x="4510717" y="847938"/>
                  </a:lnTo>
                  <a:cubicBezTo>
                    <a:pt x="4510717" y="844913"/>
                    <a:pt x="4510717" y="844913"/>
                    <a:pt x="4530778" y="844913"/>
                  </a:cubicBezTo>
                  <a:cubicBezTo>
                    <a:pt x="4530778" y="844913"/>
                    <a:pt x="4530778" y="844913"/>
                    <a:pt x="4530778" y="843399"/>
                  </a:cubicBezTo>
                  <a:lnTo>
                    <a:pt x="4530778" y="832808"/>
                  </a:lnTo>
                  <a:cubicBezTo>
                    <a:pt x="4530778" y="832808"/>
                    <a:pt x="4530778" y="832808"/>
                    <a:pt x="4532451" y="832808"/>
                  </a:cubicBezTo>
                  <a:lnTo>
                    <a:pt x="4544152" y="832808"/>
                  </a:lnTo>
                  <a:cubicBezTo>
                    <a:pt x="4544152" y="832808"/>
                    <a:pt x="4544152" y="832808"/>
                    <a:pt x="4544152" y="681500"/>
                  </a:cubicBezTo>
                  <a:cubicBezTo>
                    <a:pt x="4544152" y="681500"/>
                    <a:pt x="4544152" y="681500"/>
                    <a:pt x="4545267" y="681500"/>
                  </a:cubicBezTo>
                  <a:lnTo>
                    <a:pt x="4553068" y="681500"/>
                  </a:lnTo>
                  <a:cubicBezTo>
                    <a:pt x="4553068" y="681500"/>
                    <a:pt x="4553068" y="681500"/>
                    <a:pt x="4553068" y="678473"/>
                  </a:cubicBezTo>
                  <a:lnTo>
                    <a:pt x="4553068" y="657290"/>
                  </a:lnTo>
                  <a:cubicBezTo>
                    <a:pt x="4555298" y="657290"/>
                    <a:pt x="4555298" y="657290"/>
                    <a:pt x="4555298" y="596766"/>
                  </a:cubicBezTo>
                  <a:cubicBezTo>
                    <a:pt x="4555298" y="596766"/>
                    <a:pt x="4555298" y="596766"/>
                    <a:pt x="4556412" y="596766"/>
                  </a:cubicBezTo>
                  <a:lnTo>
                    <a:pt x="4564213" y="596766"/>
                  </a:lnTo>
                  <a:cubicBezTo>
                    <a:pt x="4564213" y="596766"/>
                    <a:pt x="4564213" y="596766"/>
                    <a:pt x="4564213" y="598280"/>
                  </a:cubicBezTo>
                  <a:lnTo>
                    <a:pt x="4564213" y="608871"/>
                  </a:lnTo>
                  <a:cubicBezTo>
                    <a:pt x="4568671" y="608871"/>
                    <a:pt x="4568671" y="608871"/>
                    <a:pt x="4568671" y="605845"/>
                  </a:cubicBezTo>
                  <a:lnTo>
                    <a:pt x="4568671" y="584662"/>
                  </a:lnTo>
                  <a:cubicBezTo>
                    <a:pt x="4568671" y="584662"/>
                    <a:pt x="4568671" y="584662"/>
                    <a:pt x="4570065" y="583906"/>
                  </a:cubicBezTo>
                  <a:lnTo>
                    <a:pt x="4579816" y="578610"/>
                  </a:lnTo>
                  <a:cubicBezTo>
                    <a:pt x="4579816" y="578610"/>
                    <a:pt x="4579816" y="578610"/>
                    <a:pt x="4580930" y="579367"/>
                  </a:cubicBezTo>
                  <a:lnTo>
                    <a:pt x="4588733" y="584662"/>
                  </a:lnTo>
                  <a:cubicBezTo>
                    <a:pt x="4588733" y="584662"/>
                    <a:pt x="4588733" y="584662"/>
                    <a:pt x="4590404" y="584662"/>
                  </a:cubicBezTo>
                  <a:lnTo>
                    <a:pt x="4602107" y="584662"/>
                  </a:lnTo>
                  <a:cubicBezTo>
                    <a:pt x="4602107" y="584662"/>
                    <a:pt x="4602107" y="584662"/>
                    <a:pt x="4602107" y="545322"/>
                  </a:cubicBezTo>
                  <a:cubicBezTo>
                    <a:pt x="4602107" y="545322"/>
                    <a:pt x="4602107" y="545322"/>
                    <a:pt x="4603221" y="545322"/>
                  </a:cubicBezTo>
                  <a:lnTo>
                    <a:pt x="4611021" y="545322"/>
                  </a:lnTo>
                  <a:cubicBezTo>
                    <a:pt x="4611021" y="551375"/>
                    <a:pt x="4611021" y="551375"/>
                    <a:pt x="4612414" y="551375"/>
                  </a:cubicBezTo>
                  <a:lnTo>
                    <a:pt x="4622169" y="551375"/>
                  </a:lnTo>
                  <a:cubicBezTo>
                    <a:pt x="4622169" y="545322"/>
                    <a:pt x="4622169" y="545322"/>
                    <a:pt x="4623282" y="545322"/>
                  </a:cubicBezTo>
                  <a:lnTo>
                    <a:pt x="4631084" y="545322"/>
                  </a:lnTo>
                  <a:cubicBezTo>
                    <a:pt x="4631084" y="545322"/>
                    <a:pt x="4631084" y="545322"/>
                    <a:pt x="4631084" y="590714"/>
                  </a:cubicBezTo>
                  <a:cubicBezTo>
                    <a:pt x="4631084" y="590714"/>
                    <a:pt x="4631084" y="590714"/>
                    <a:pt x="4632477" y="592227"/>
                  </a:cubicBezTo>
                  <a:lnTo>
                    <a:pt x="4642230" y="602819"/>
                  </a:lnTo>
                  <a:cubicBezTo>
                    <a:pt x="4640000" y="611898"/>
                    <a:pt x="4640000" y="611898"/>
                    <a:pt x="4664518" y="611898"/>
                  </a:cubicBezTo>
                  <a:cubicBezTo>
                    <a:pt x="4664518" y="611898"/>
                    <a:pt x="4664518" y="611898"/>
                    <a:pt x="4664518" y="610007"/>
                  </a:cubicBezTo>
                  <a:lnTo>
                    <a:pt x="4664518" y="596766"/>
                  </a:lnTo>
                  <a:cubicBezTo>
                    <a:pt x="4664518" y="596766"/>
                    <a:pt x="4664518" y="596766"/>
                    <a:pt x="4693496" y="584662"/>
                  </a:cubicBezTo>
                  <a:cubicBezTo>
                    <a:pt x="4693496" y="584662"/>
                    <a:pt x="4693496" y="584662"/>
                    <a:pt x="4693496" y="583150"/>
                  </a:cubicBezTo>
                  <a:lnTo>
                    <a:pt x="4693496" y="572557"/>
                  </a:lnTo>
                  <a:cubicBezTo>
                    <a:pt x="4693496" y="572557"/>
                    <a:pt x="4693496" y="572557"/>
                    <a:pt x="4694332" y="572557"/>
                  </a:cubicBezTo>
                  <a:lnTo>
                    <a:pt x="4700182" y="572557"/>
                  </a:lnTo>
                  <a:cubicBezTo>
                    <a:pt x="4700182" y="572557"/>
                    <a:pt x="4700182" y="572557"/>
                    <a:pt x="4700182" y="571423"/>
                  </a:cubicBezTo>
                  <a:lnTo>
                    <a:pt x="4700182" y="563479"/>
                  </a:lnTo>
                  <a:cubicBezTo>
                    <a:pt x="4700182" y="563479"/>
                    <a:pt x="4700182" y="563479"/>
                    <a:pt x="4702412" y="563479"/>
                  </a:cubicBezTo>
                  <a:lnTo>
                    <a:pt x="4718014" y="563479"/>
                  </a:lnTo>
                  <a:cubicBezTo>
                    <a:pt x="4718014" y="563479"/>
                    <a:pt x="4718014" y="563479"/>
                    <a:pt x="4718014" y="564614"/>
                  </a:cubicBezTo>
                  <a:lnTo>
                    <a:pt x="4718014" y="572557"/>
                  </a:lnTo>
                  <a:cubicBezTo>
                    <a:pt x="4718014" y="572557"/>
                    <a:pt x="4718014" y="572557"/>
                    <a:pt x="4719686" y="572557"/>
                  </a:cubicBezTo>
                  <a:lnTo>
                    <a:pt x="4731390" y="572557"/>
                  </a:lnTo>
                  <a:cubicBezTo>
                    <a:pt x="4731390" y="572557"/>
                    <a:pt x="4731390" y="572557"/>
                    <a:pt x="4731390" y="574828"/>
                  </a:cubicBezTo>
                  <a:lnTo>
                    <a:pt x="4731390" y="590714"/>
                  </a:lnTo>
                  <a:cubicBezTo>
                    <a:pt x="4731390" y="590714"/>
                    <a:pt x="4731390" y="590714"/>
                    <a:pt x="4755908" y="590714"/>
                  </a:cubicBezTo>
                  <a:cubicBezTo>
                    <a:pt x="4755908" y="590714"/>
                    <a:pt x="4755908" y="590714"/>
                    <a:pt x="4755908" y="589202"/>
                  </a:cubicBezTo>
                  <a:lnTo>
                    <a:pt x="4755908" y="578610"/>
                  </a:lnTo>
                  <a:cubicBezTo>
                    <a:pt x="4755908" y="578610"/>
                    <a:pt x="4755908" y="578610"/>
                    <a:pt x="4757302" y="578610"/>
                  </a:cubicBezTo>
                  <a:lnTo>
                    <a:pt x="4767053" y="578610"/>
                  </a:lnTo>
                  <a:cubicBezTo>
                    <a:pt x="4767053" y="578610"/>
                    <a:pt x="4767053" y="578610"/>
                    <a:pt x="4767053" y="577096"/>
                  </a:cubicBezTo>
                  <a:lnTo>
                    <a:pt x="4767053" y="566505"/>
                  </a:lnTo>
                  <a:cubicBezTo>
                    <a:pt x="4767053" y="566505"/>
                    <a:pt x="4767053" y="566505"/>
                    <a:pt x="4768725" y="566505"/>
                  </a:cubicBezTo>
                  <a:lnTo>
                    <a:pt x="4780426" y="566505"/>
                  </a:lnTo>
                  <a:cubicBezTo>
                    <a:pt x="4780426" y="566505"/>
                    <a:pt x="4780426" y="566505"/>
                    <a:pt x="4780426" y="568018"/>
                  </a:cubicBezTo>
                  <a:lnTo>
                    <a:pt x="4780426" y="578610"/>
                  </a:lnTo>
                  <a:cubicBezTo>
                    <a:pt x="4784886" y="578610"/>
                    <a:pt x="4784886" y="578610"/>
                    <a:pt x="4784886" y="505982"/>
                  </a:cubicBezTo>
                  <a:cubicBezTo>
                    <a:pt x="4784886" y="505982"/>
                    <a:pt x="4784886" y="505982"/>
                    <a:pt x="4885191" y="505982"/>
                  </a:cubicBezTo>
                  <a:cubicBezTo>
                    <a:pt x="4885191" y="505982"/>
                    <a:pt x="4885191" y="505982"/>
                    <a:pt x="4885191" y="602819"/>
                  </a:cubicBezTo>
                  <a:cubicBezTo>
                    <a:pt x="4885191" y="602819"/>
                    <a:pt x="4885191" y="602819"/>
                    <a:pt x="4887420" y="602819"/>
                  </a:cubicBezTo>
                  <a:lnTo>
                    <a:pt x="4903022" y="602819"/>
                  </a:lnTo>
                  <a:cubicBezTo>
                    <a:pt x="4903022" y="602819"/>
                    <a:pt x="4903022" y="602819"/>
                    <a:pt x="4903022" y="493877"/>
                  </a:cubicBezTo>
                  <a:cubicBezTo>
                    <a:pt x="4903022" y="493877"/>
                    <a:pt x="4903022" y="493877"/>
                    <a:pt x="4925313" y="478746"/>
                  </a:cubicBezTo>
                  <a:cubicBezTo>
                    <a:pt x="4925313" y="478746"/>
                    <a:pt x="4925313" y="478746"/>
                    <a:pt x="4954291" y="478746"/>
                  </a:cubicBezTo>
                  <a:cubicBezTo>
                    <a:pt x="4954291" y="478746"/>
                    <a:pt x="4954291" y="478746"/>
                    <a:pt x="4956242" y="476477"/>
                  </a:cubicBezTo>
                  <a:lnTo>
                    <a:pt x="4969893" y="460589"/>
                  </a:lnTo>
                  <a:cubicBezTo>
                    <a:pt x="4969893" y="460589"/>
                    <a:pt x="4969893" y="460589"/>
                    <a:pt x="5007787" y="460589"/>
                  </a:cubicBezTo>
                  <a:cubicBezTo>
                    <a:pt x="5007787" y="460589"/>
                    <a:pt x="5007787" y="460589"/>
                    <a:pt x="5007787" y="462859"/>
                  </a:cubicBezTo>
                  <a:lnTo>
                    <a:pt x="5007787" y="478746"/>
                  </a:lnTo>
                  <a:cubicBezTo>
                    <a:pt x="5007787" y="478746"/>
                    <a:pt x="5007787" y="478746"/>
                    <a:pt x="5045681" y="478746"/>
                  </a:cubicBezTo>
                  <a:cubicBezTo>
                    <a:pt x="5045681" y="478746"/>
                    <a:pt x="5045681" y="478746"/>
                    <a:pt x="5045681" y="596766"/>
                  </a:cubicBezTo>
                  <a:cubicBezTo>
                    <a:pt x="5045681" y="596766"/>
                    <a:pt x="5045681" y="596766"/>
                    <a:pt x="5047073" y="596766"/>
                  </a:cubicBezTo>
                  <a:lnTo>
                    <a:pt x="5056825" y="596766"/>
                  </a:lnTo>
                  <a:cubicBezTo>
                    <a:pt x="5056825" y="596766"/>
                    <a:pt x="5056825" y="596766"/>
                    <a:pt x="5056825" y="769258"/>
                  </a:cubicBezTo>
                  <a:cubicBezTo>
                    <a:pt x="5056825" y="769258"/>
                    <a:pt x="5056825" y="769258"/>
                    <a:pt x="5059053" y="769258"/>
                  </a:cubicBezTo>
                  <a:lnTo>
                    <a:pt x="5074657" y="769258"/>
                  </a:lnTo>
                  <a:cubicBezTo>
                    <a:pt x="5074657" y="769258"/>
                    <a:pt x="5074657" y="769258"/>
                    <a:pt x="5074657" y="657290"/>
                  </a:cubicBezTo>
                  <a:cubicBezTo>
                    <a:pt x="5074657" y="657290"/>
                    <a:pt x="5074657" y="657290"/>
                    <a:pt x="5075493" y="656533"/>
                  </a:cubicBezTo>
                  <a:lnTo>
                    <a:pt x="5081344" y="651238"/>
                  </a:lnTo>
                  <a:cubicBezTo>
                    <a:pt x="5085802" y="651238"/>
                    <a:pt x="5085802" y="651238"/>
                    <a:pt x="5085802" y="652750"/>
                  </a:cubicBezTo>
                  <a:lnTo>
                    <a:pt x="5085802" y="663343"/>
                  </a:lnTo>
                  <a:cubicBezTo>
                    <a:pt x="5085802" y="663343"/>
                    <a:pt x="5085802" y="663343"/>
                    <a:pt x="5088030" y="661829"/>
                  </a:cubicBezTo>
                  <a:lnTo>
                    <a:pt x="5103634" y="651238"/>
                  </a:lnTo>
                  <a:cubicBezTo>
                    <a:pt x="5103634" y="651238"/>
                    <a:pt x="5103634" y="651238"/>
                    <a:pt x="5105585" y="651238"/>
                  </a:cubicBezTo>
                  <a:lnTo>
                    <a:pt x="5119237" y="651238"/>
                  </a:lnTo>
                  <a:cubicBezTo>
                    <a:pt x="5119237" y="651238"/>
                    <a:pt x="5119237" y="651238"/>
                    <a:pt x="5119237" y="857017"/>
                  </a:cubicBezTo>
                  <a:cubicBezTo>
                    <a:pt x="5119237" y="857017"/>
                    <a:pt x="5119237" y="857017"/>
                    <a:pt x="5150444" y="863070"/>
                  </a:cubicBezTo>
                  <a:cubicBezTo>
                    <a:pt x="5150444" y="860044"/>
                    <a:pt x="5150444" y="857017"/>
                    <a:pt x="5150444" y="853992"/>
                  </a:cubicBezTo>
                  <a:cubicBezTo>
                    <a:pt x="5161589" y="853992"/>
                    <a:pt x="5172733" y="853992"/>
                    <a:pt x="5183878" y="853992"/>
                  </a:cubicBezTo>
                  <a:cubicBezTo>
                    <a:pt x="5183878" y="838860"/>
                    <a:pt x="5183878" y="826756"/>
                    <a:pt x="5183878" y="814651"/>
                  </a:cubicBezTo>
                  <a:lnTo>
                    <a:pt x="5192794" y="814651"/>
                  </a:lnTo>
                  <a:cubicBezTo>
                    <a:pt x="5192794" y="796494"/>
                    <a:pt x="5192794" y="781363"/>
                    <a:pt x="5192794" y="763206"/>
                  </a:cubicBezTo>
                  <a:cubicBezTo>
                    <a:pt x="5195024" y="763206"/>
                    <a:pt x="5197254" y="763206"/>
                    <a:pt x="5199482" y="763206"/>
                  </a:cubicBezTo>
                  <a:cubicBezTo>
                    <a:pt x="5199482" y="745049"/>
                    <a:pt x="5199482" y="729918"/>
                    <a:pt x="5199482" y="711761"/>
                  </a:cubicBezTo>
                  <a:cubicBezTo>
                    <a:pt x="5203940" y="711761"/>
                    <a:pt x="5208398" y="711761"/>
                    <a:pt x="5215086" y="711761"/>
                  </a:cubicBezTo>
                  <a:cubicBezTo>
                    <a:pt x="5230688" y="705709"/>
                    <a:pt x="5248520" y="693604"/>
                    <a:pt x="5264122" y="684525"/>
                  </a:cubicBezTo>
                  <a:cubicBezTo>
                    <a:pt x="5266352" y="675447"/>
                    <a:pt x="5266352" y="666368"/>
                    <a:pt x="5266352" y="657290"/>
                  </a:cubicBezTo>
                  <a:cubicBezTo>
                    <a:pt x="5268582" y="666368"/>
                    <a:pt x="5268582" y="675447"/>
                    <a:pt x="5270810" y="684525"/>
                  </a:cubicBezTo>
                  <a:cubicBezTo>
                    <a:pt x="5288642" y="696631"/>
                    <a:pt x="5304245" y="708734"/>
                    <a:pt x="5322078" y="720840"/>
                  </a:cubicBezTo>
                  <a:cubicBezTo>
                    <a:pt x="5322078" y="717821"/>
                    <a:pt x="5322078" y="714803"/>
                    <a:pt x="5322078" y="714788"/>
                  </a:cubicBezTo>
                  <a:cubicBezTo>
                    <a:pt x="5326534" y="714788"/>
                    <a:pt x="5330994" y="714788"/>
                    <a:pt x="5335452" y="714788"/>
                  </a:cubicBezTo>
                  <a:cubicBezTo>
                    <a:pt x="5335452" y="729918"/>
                    <a:pt x="5335452" y="748075"/>
                    <a:pt x="5335452" y="763206"/>
                  </a:cubicBezTo>
                  <a:cubicBezTo>
                    <a:pt x="5337681" y="763206"/>
                    <a:pt x="5339909" y="763206"/>
                    <a:pt x="5342138" y="763206"/>
                  </a:cubicBezTo>
                  <a:lnTo>
                    <a:pt x="5342138" y="801467"/>
                  </a:lnTo>
                  <a:lnTo>
                    <a:pt x="5377917" y="790806"/>
                  </a:lnTo>
                  <a:cubicBezTo>
                    <a:pt x="5411603" y="790806"/>
                    <a:pt x="5445289" y="790806"/>
                    <a:pt x="5478973" y="790806"/>
                  </a:cubicBezTo>
                  <a:cubicBezTo>
                    <a:pt x="5478973" y="725949"/>
                    <a:pt x="5478973" y="661090"/>
                    <a:pt x="5478973" y="596233"/>
                  </a:cubicBezTo>
                  <a:cubicBezTo>
                    <a:pt x="5486748" y="590828"/>
                    <a:pt x="5497114" y="588126"/>
                    <a:pt x="5507479" y="582720"/>
                  </a:cubicBezTo>
                  <a:cubicBezTo>
                    <a:pt x="5548938" y="577316"/>
                    <a:pt x="5590398" y="569208"/>
                    <a:pt x="5631857" y="561101"/>
                  </a:cubicBezTo>
                  <a:cubicBezTo>
                    <a:pt x="5647405" y="566506"/>
                    <a:pt x="5660362" y="571911"/>
                    <a:pt x="5675909" y="574613"/>
                  </a:cubicBezTo>
                  <a:cubicBezTo>
                    <a:pt x="5678501" y="577316"/>
                    <a:pt x="5681091" y="580019"/>
                    <a:pt x="5683682" y="582720"/>
                  </a:cubicBezTo>
                  <a:lnTo>
                    <a:pt x="5683682" y="833084"/>
                  </a:lnTo>
                  <a:lnTo>
                    <a:pt x="5701821" y="873985"/>
                  </a:lnTo>
                  <a:lnTo>
                    <a:pt x="5701821" y="798914"/>
                  </a:lnTo>
                  <a:cubicBezTo>
                    <a:pt x="5707004" y="798914"/>
                    <a:pt x="5712186" y="798914"/>
                    <a:pt x="5717369" y="798914"/>
                  </a:cubicBezTo>
                  <a:cubicBezTo>
                    <a:pt x="5717369" y="793509"/>
                    <a:pt x="5717369" y="790806"/>
                    <a:pt x="5717369" y="785402"/>
                  </a:cubicBezTo>
                  <a:cubicBezTo>
                    <a:pt x="5722551" y="782699"/>
                    <a:pt x="5727734" y="779997"/>
                    <a:pt x="5732917" y="777295"/>
                  </a:cubicBezTo>
                  <a:lnTo>
                    <a:pt x="5745871" y="777295"/>
                  </a:lnTo>
                  <a:cubicBezTo>
                    <a:pt x="5745871" y="771890"/>
                    <a:pt x="5745871" y="769187"/>
                    <a:pt x="5745871" y="763783"/>
                  </a:cubicBezTo>
                  <a:cubicBezTo>
                    <a:pt x="5748464" y="761080"/>
                    <a:pt x="5753646" y="758377"/>
                    <a:pt x="5756236" y="755675"/>
                  </a:cubicBezTo>
                  <a:cubicBezTo>
                    <a:pt x="5764011" y="755675"/>
                    <a:pt x="5774376" y="755675"/>
                    <a:pt x="5782151" y="755675"/>
                  </a:cubicBezTo>
                  <a:cubicBezTo>
                    <a:pt x="5782151" y="769187"/>
                    <a:pt x="5782151" y="785402"/>
                    <a:pt x="5782151" y="798914"/>
                  </a:cubicBezTo>
                  <a:cubicBezTo>
                    <a:pt x="5800289" y="798914"/>
                    <a:pt x="5818428" y="798914"/>
                    <a:pt x="5836566" y="798914"/>
                  </a:cubicBezTo>
                  <a:cubicBezTo>
                    <a:pt x="5836566" y="850260"/>
                    <a:pt x="5836566" y="898903"/>
                    <a:pt x="5836566" y="950250"/>
                  </a:cubicBezTo>
                  <a:cubicBezTo>
                    <a:pt x="5844340" y="950250"/>
                    <a:pt x="5852114" y="950250"/>
                    <a:pt x="5857295" y="950250"/>
                  </a:cubicBezTo>
                  <a:cubicBezTo>
                    <a:pt x="5865070" y="947547"/>
                    <a:pt x="5870253" y="944844"/>
                    <a:pt x="5878025" y="942143"/>
                  </a:cubicBezTo>
                  <a:cubicBezTo>
                    <a:pt x="5878025" y="936737"/>
                    <a:pt x="5878025" y="934035"/>
                    <a:pt x="5878025" y="931332"/>
                  </a:cubicBezTo>
                  <a:cubicBezTo>
                    <a:pt x="5875435" y="931332"/>
                    <a:pt x="5872843" y="928630"/>
                    <a:pt x="5870253" y="928630"/>
                  </a:cubicBezTo>
                  <a:cubicBezTo>
                    <a:pt x="5870253" y="925928"/>
                    <a:pt x="5870253" y="923225"/>
                    <a:pt x="5870253" y="920522"/>
                  </a:cubicBezTo>
                  <a:cubicBezTo>
                    <a:pt x="5872843" y="917821"/>
                    <a:pt x="5875435" y="917821"/>
                    <a:pt x="5878025" y="915118"/>
                  </a:cubicBezTo>
                  <a:cubicBezTo>
                    <a:pt x="5878025" y="896202"/>
                    <a:pt x="5878025" y="874581"/>
                    <a:pt x="5878025" y="855665"/>
                  </a:cubicBezTo>
                  <a:cubicBezTo>
                    <a:pt x="5875435" y="855665"/>
                    <a:pt x="5872843" y="852962"/>
                    <a:pt x="5870253" y="852962"/>
                  </a:cubicBezTo>
                  <a:cubicBezTo>
                    <a:pt x="5870253" y="850260"/>
                    <a:pt x="5870253" y="847558"/>
                    <a:pt x="5870253" y="844855"/>
                  </a:cubicBezTo>
                  <a:cubicBezTo>
                    <a:pt x="5872843" y="842153"/>
                    <a:pt x="5875435" y="842153"/>
                    <a:pt x="5878025" y="839450"/>
                  </a:cubicBezTo>
                  <a:lnTo>
                    <a:pt x="5883208" y="834046"/>
                  </a:lnTo>
                  <a:lnTo>
                    <a:pt x="5883208" y="823236"/>
                  </a:lnTo>
                  <a:cubicBezTo>
                    <a:pt x="5880618" y="823236"/>
                    <a:pt x="5880618" y="823236"/>
                    <a:pt x="5878025" y="823236"/>
                  </a:cubicBezTo>
                  <a:cubicBezTo>
                    <a:pt x="5878025" y="820533"/>
                    <a:pt x="5878025" y="817831"/>
                    <a:pt x="5878025" y="815128"/>
                  </a:cubicBezTo>
                  <a:cubicBezTo>
                    <a:pt x="5880618" y="815128"/>
                    <a:pt x="5883208" y="812426"/>
                    <a:pt x="5885800" y="809724"/>
                  </a:cubicBezTo>
                  <a:cubicBezTo>
                    <a:pt x="5888390" y="777295"/>
                    <a:pt x="5896165" y="750271"/>
                    <a:pt x="5927259" y="734056"/>
                  </a:cubicBezTo>
                  <a:cubicBezTo>
                    <a:pt x="5924668" y="734056"/>
                    <a:pt x="5924668" y="731353"/>
                    <a:pt x="5922077" y="731353"/>
                  </a:cubicBezTo>
                  <a:cubicBezTo>
                    <a:pt x="5922077" y="728651"/>
                    <a:pt x="5922077" y="725949"/>
                    <a:pt x="5922077" y="723246"/>
                  </a:cubicBezTo>
                  <a:cubicBezTo>
                    <a:pt x="5924668" y="723246"/>
                    <a:pt x="5927259" y="720543"/>
                    <a:pt x="5929850" y="720543"/>
                  </a:cubicBezTo>
                  <a:cubicBezTo>
                    <a:pt x="5929850" y="715139"/>
                    <a:pt x="5929850" y="712436"/>
                    <a:pt x="5929850" y="709734"/>
                  </a:cubicBezTo>
                  <a:cubicBezTo>
                    <a:pt x="5932442" y="709734"/>
                    <a:pt x="5932442" y="709734"/>
                    <a:pt x="5935033" y="709734"/>
                  </a:cubicBezTo>
                  <a:cubicBezTo>
                    <a:pt x="5935033" y="701627"/>
                    <a:pt x="5935033" y="693520"/>
                    <a:pt x="5935033" y="685412"/>
                  </a:cubicBezTo>
                  <a:cubicBezTo>
                    <a:pt x="5932442" y="685412"/>
                    <a:pt x="5932442" y="685412"/>
                    <a:pt x="5929850" y="685412"/>
                  </a:cubicBezTo>
                  <a:cubicBezTo>
                    <a:pt x="5929850" y="682710"/>
                    <a:pt x="5929850" y="682710"/>
                    <a:pt x="5929850" y="680008"/>
                  </a:cubicBezTo>
                  <a:lnTo>
                    <a:pt x="5935033" y="677305"/>
                  </a:lnTo>
                  <a:cubicBezTo>
                    <a:pt x="5940215" y="671901"/>
                    <a:pt x="5942806" y="666495"/>
                    <a:pt x="5947989" y="658388"/>
                  </a:cubicBezTo>
                  <a:cubicBezTo>
                    <a:pt x="5950579" y="652983"/>
                    <a:pt x="5950579" y="650281"/>
                    <a:pt x="5950579" y="647579"/>
                  </a:cubicBezTo>
                  <a:cubicBezTo>
                    <a:pt x="5945398" y="639471"/>
                    <a:pt x="5945398" y="625960"/>
                    <a:pt x="5950579" y="617852"/>
                  </a:cubicBezTo>
                  <a:cubicBezTo>
                    <a:pt x="5950581" y="617849"/>
                    <a:pt x="5950598" y="617795"/>
                    <a:pt x="5950904" y="616838"/>
                  </a:cubicBezTo>
                  <a:lnTo>
                    <a:pt x="5953171" y="609745"/>
                  </a:lnTo>
                  <a:cubicBezTo>
                    <a:pt x="5953173" y="609748"/>
                    <a:pt x="5953190" y="609802"/>
                    <a:pt x="5953495" y="610759"/>
                  </a:cubicBezTo>
                  <a:lnTo>
                    <a:pt x="5955763" y="617852"/>
                  </a:lnTo>
                  <a:cubicBezTo>
                    <a:pt x="5960944" y="625960"/>
                    <a:pt x="5963537" y="639471"/>
                    <a:pt x="5958354" y="647579"/>
                  </a:cubicBezTo>
                  <a:cubicBezTo>
                    <a:pt x="5958354" y="650281"/>
                    <a:pt x="5958354" y="652983"/>
                    <a:pt x="5958354" y="655686"/>
                  </a:cubicBezTo>
                  <a:cubicBezTo>
                    <a:pt x="5963537" y="663793"/>
                    <a:pt x="5968719" y="671901"/>
                    <a:pt x="5971311" y="677305"/>
                  </a:cubicBezTo>
                  <a:cubicBezTo>
                    <a:pt x="5973903" y="677305"/>
                    <a:pt x="5973903" y="680008"/>
                    <a:pt x="5976494" y="680008"/>
                  </a:cubicBezTo>
                  <a:cubicBezTo>
                    <a:pt x="5976494" y="682710"/>
                    <a:pt x="5976494" y="682710"/>
                    <a:pt x="5976494" y="685412"/>
                  </a:cubicBezTo>
                  <a:cubicBezTo>
                    <a:pt x="5973903" y="693520"/>
                    <a:pt x="5973903" y="701627"/>
                    <a:pt x="5973903" y="709734"/>
                  </a:cubicBezTo>
                  <a:cubicBezTo>
                    <a:pt x="5979084" y="712436"/>
                    <a:pt x="5979084" y="715139"/>
                    <a:pt x="5979084" y="720543"/>
                  </a:cubicBezTo>
                  <a:lnTo>
                    <a:pt x="5984268" y="723246"/>
                  </a:lnTo>
                  <a:cubicBezTo>
                    <a:pt x="5984268" y="725949"/>
                    <a:pt x="5984268" y="728651"/>
                    <a:pt x="5984268" y="731353"/>
                  </a:cubicBezTo>
                  <a:cubicBezTo>
                    <a:pt x="5981676" y="734056"/>
                    <a:pt x="5981676" y="734056"/>
                    <a:pt x="5979084" y="734056"/>
                  </a:cubicBezTo>
                  <a:lnTo>
                    <a:pt x="5999269" y="755105"/>
                  </a:lnTo>
                  <a:lnTo>
                    <a:pt x="5999269" y="627662"/>
                  </a:lnTo>
                  <a:lnTo>
                    <a:pt x="5999299" y="627662"/>
                  </a:lnTo>
                  <a:cubicBezTo>
                    <a:pt x="6004989" y="627662"/>
                    <a:pt x="6016130" y="627662"/>
                    <a:pt x="6037948" y="627662"/>
                  </a:cubicBezTo>
                  <a:cubicBezTo>
                    <a:pt x="6037948" y="627654"/>
                    <a:pt x="6037948" y="627557"/>
                    <a:pt x="6037948" y="626311"/>
                  </a:cubicBezTo>
                  <a:lnTo>
                    <a:pt x="6037948" y="616853"/>
                  </a:lnTo>
                  <a:cubicBezTo>
                    <a:pt x="6037954" y="616853"/>
                    <a:pt x="6038029" y="616853"/>
                    <a:pt x="6038962" y="616853"/>
                  </a:cubicBezTo>
                  <a:lnTo>
                    <a:pt x="6046055" y="616853"/>
                  </a:lnTo>
                  <a:cubicBezTo>
                    <a:pt x="6046055" y="616846"/>
                    <a:pt x="6046055" y="616733"/>
                    <a:pt x="6046055" y="614962"/>
                  </a:cubicBezTo>
                  <a:lnTo>
                    <a:pt x="6046055" y="601721"/>
                  </a:lnTo>
                  <a:cubicBezTo>
                    <a:pt x="6046064" y="601721"/>
                    <a:pt x="6046136" y="601721"/>
                    <a:pt x="6046815" y="601721"/>
                  </a:cubicBezTo>
                  <a:lnTo>
                    <a:pt x="6052135" y="601721"/>
                  </a:lnTo>
                  <a:cubicBezTo>
                    <a:pt x="6052135" y="601714"/>
                    <a:pt x="6052135" y="601629"/>
                    <a:pt x="6052135" y="600640"/>
                  </a:cubicBezTo>
                  <a:lnTo>
                    <a:pt x="6052135" y="593073"/>
                  </a:lnTo>
                  <a:cubicBezTo>
                    <a:pt x="6052143" y="593073"/>
                    <a:pt x="6052267" y="593073"/>
                    <a:pt x="6054163" y="593073"/>
                  </a:cubicBezTo>
                  <a:lnTo>
                    <a:pt x="6068350" y="593073"/>
                  </a:lnTo>
                  <a:cubicBezTo>
                    <a:pt x="6068350" y="593080"/>
                    <a:pt x="6068350" y="593157"/>
                    <a:pt x="6068350" y="594154"/>
                  </a:cubicBezTo>
                  <a:lnTo>
                    <a:pt x="6068350" y="601721"/>
                  </a:lnTo>
                  <a:cubicBezTo>
                    <a:pt x="6068360" y="601721"/>
                    <a:pt x="6068861" y="601721"/>
                    <a:pt x="6090642" y="601721"/>
                  </a:cubicBezTo>
                  <a:cubicBezTo>
                    <a:pt x="6090642" y="601713"/>
                    <a:pt x="6090642" y="601599"/>
                    <a:pt x="6090642" y="599829"/>
                  </a:cubicBezTo>
                  <a:lnTo>
                    <a:pt x="6090642" y="586588"/>
                  </a:lnTo>
                  <a:cubicBezTo>
                    <a:pt x="6090648" y="586588"/>
                    <a:pt x="6090745" y="586588"/>
                    <a:pt x="6092416" y="586588"/>
                  </a:cubicBezTo>
                  <a:lnTo>
                    <a:pt x="6104829" y="586588"/>
                  </a:lnTo>
                  <a:cubicBezTo>
                    <a:pt x="6104829" y="586600"/>
                    <a:pt x="6104829" y="587114"/>
                    <a:pt x="6104829" y="610368"/>
                  </a:cubicBezTo>
                  <a:cubicBezTo>
                    <a:pt x="6104836" y="610368"/>
                    <a:pt x="6104916" y="610368"/>
                    <a:pt x="6105843" y="610368"/>
                  </a:cubicBezTo>
                  <a:lnTo>
                    <a:pt x="6112936" y="610368"/>
                  </a:lnTo>
                  <a:cubicBezTo>
                    <a:pt x="6112936" y="610362"/>
                    <a:pt x="6112936" y="610281"/>
                    <a:pt x="6112936" y="609287"/>
                  </a:cubicBezTo>
                  <a:lnTo>
                    <a:pt x="6112936" y="601721"/>
                  </a:lnTo>
                  <a:cubicBezTo>
                    <a:pt x="6112945" y="601721"/>
                    <a:pt x="6113063" y="601721"/>
                    <a:pt x="6114709" y="601721"/>
                  </a:cubicBezTo>
                  <a:lnTo>
                    <a:pt x="6127123" y="601721"/>
                  </a:lnTo>
                  <a:cubicBezTo>
                    <a:pt x="6127123" y="601734"/>
                    <a:pt x="6127123" y="602293"/>
                    <a:pt x="6127123" y="627662"/>
                  </a:cubicBezTo>
                  <a:cubicBezTo>
                    <a:pt x="6127131" y="627662"/>
                    <a:pt x="6127249" y="627662"/>
                    <a:pt x="6129150" y="627662"/>
                  </a:cubicBezTo>
                  <a:lnTo>
                    <a:pt x="6143336" y="627662"/>
                  </a:lnTo>
                  <a:cubicBezTo>
                    <a:pt x="6143336" y="627673"/>
                    <a:pt x="6143336" y="627788"/>
                    <a:pt x="6143336" y="629283"/>
                  </a:cubicBezTo>
                  <a:lnTo>
                    <a:pt x="6143336" y="640633"/>
                  </a:lnTo>
                  <a:cubicBezTo>
                    <a:pt x="6143344" y="640633"/>
                    <a:pt x="6143415" y="640633"/>
                    <a:pt x="6144096" y="640633"/>
                  </a:cubicBezTo>
                  <a:lnTo>
                    <a:pt x="6149417" y="640633"/>
                  </a:lnTo>
                  <a:cubicBezTo>
                    <a:pt x="6149417" y="640625"/>
                    <a:pt x="6149417" y="640549"/>
                    <a:pt x="6149417" y="639822"/>
                  </a:cubicBezTo>
                  <a:lnTo>
                    <a:pt x="6149417" y="634147"/>
                  </a:lnTo>
                  <a:cubicBezTo>
                    <a:pt x="6149434" y="634147"/>
                    <a:pt x="6150153" y="634147"/>
                    <a:pt x="6179817" y="634147"/>
                  </a:cubicBezTo>
                  <a:cubicBezTo>
                    <a:pt x="6179817" y="634161"/>
                    <a:pt x="6179817" y="634724"/>
                    <a:pt x="6179817" y="657927"/>
                  </a:cubicBezTo>
                  <a:cubicBezTo>
                    <a:pt x="6179824" y="657927"/>
                    <a:pt x="6179903" y="657927"/>
                    <a:pt x="6180830" y="657927"/>
                  </a:cubicBezTo>
                  <a:lnTo>
                    <a:pt x="6187924" y="657927"/>
                  </a:lnTo>
                  <a:cubicBezTo>
                    <a:pt x="6187924" y="657934"/>
                    <a:pt x="6187924" y="658007"/>
                    <a:pt x="6187924" y="659008"/>
                  </a:cubicBezTo>
                  <a:lnTo>
                    <a:pt x="6187924" y="666574"/>
                  </a:lnTo>
                  <a:cubicBezTo>
                    <a:pt x="6187933" y="666574"/>
                    <a:pt x="6188006" y="666574"/>
                    <a:pt x="6188684" y="666574"/>
                  </a:cubicBezTo>
                  <a:lnTo>
                    <a:pt x="6194004" y="666574"/>
                  </a:lnTo>
                  <a:cubicBezTo>
                    <a:pt x="6194004" y="666567"/>
                    <a:pt x="6194004" y="666447"/>
                    <a:pt x="6194004" y="664412"/>
                  </a:cubicBezTo>
                  <a:lnTo>
                    <a:pt x="6194004" y="649280"/>
                  </a:lnTo>
                  <a:cubicBezTo>
                    <a:pt x="6194011" y="649280"/>
                    <a:pt x="6194089" y="649280"/>
                    <a:pt x="6195017" y="649280"/>
                  </a:cubicBezTo>
                  <a:lnTo>
                    <a:pt x="6202111" y="649280"/>
                  </a:lnTo>
                  <a:cubicBezTo>
                    <a:pt x="6202111" y="649288"/>
                    <a:pt x="6202111" y="649371"/>
                    <a:pt x="6202111" y="650361"/>
                  </a:cubicBezTo>
                  <a:lnTo>
                    <a:pt x="6202111" y="657927"/>
                  </a:lnTo>
                  <a:lnTo>
                    <a:pt x="6207431" y="655934"/>
                  </a:lnTo>
                  <a:cubicBezTo>
                    <a:pt x="6208191" y="655562"/>
                    <a:pt x="6208191" y="655360"/>
                    <a:pt x="6208191" y="654954"/>
                  </a:cubicBezTo>
                  <a:lnTo>
                    <a:pt x="6208191" y="649280"/>
                  </a:lnTo>
                  <a:cubicBezTo>
                    <a:pt x="6208208" y="649280"/>
                    <a:pt x="6209009" y="649280"/>
                    <a:pt x="6246698" y="649280"/>
                  </a:cubicBezTo>
                  <a:cubicBezTo>
                    <a:pt x="6246698" y="649294"/>
                    <a:pt x="6246698" y="649841"/>
                    <a:pt x="6246698" y="673059"/>
                  </a:cubicBezTo>
                  <a:cubicBezTo>
                    <a:pt x="6246706" y="673059"/>
                    <a:pt x="6246824" y="673059"/>
                    <a:pt x="6248724" y="673059"/>
                  </a:cubicBezTo>
                  <a:lnTo>
                    <a:pt x="6262911" y="673059"/>
                  </a:lnTo>
                  <a:cubicBezTo>
                    <a:pt x="6262911" y="673067"/>
                    <a:pt x="6262911" y="673149"/>
                    <a:pt x="6262911" y="674140"/>
                  </a:cubicBezTo>
                  <a:lnTo>
                    <a:pt x="6262911" y="681706"/>
                  </a:lnTo>
                  <a:cubicBezTo>
                    <a:pt x="6262920" y="681706"/>
                    <a:pt x="6263043" y="681706"/>
                    <a:pt x="6264685" y="681706"/>
                  </a:cubicBezTo>
                  <a:lnTo>
                    <a:pt x="6277098" y="681706"/>
                  </a:lnTo>
                  <a:cubicBezTo>
                    <a:pt x="6277098" y="681694"/>
                    <a:pt x="6277098" y="681183"/>
                    <a:pt x="6277098" y="657927"/>
                  </a:cubicBezTo>
                  <a:cubicBezTo>
                    <a:pt x="6277105" y="657927"/>
                    <a:pt x="6277183" y="657927"/>
                    <a:pt x="6278111" y="657927"/>
                  </a:cubicBezTo>
                  <a:lnTo>
                    <a:pt x="6285205" y="657927"/>
                  </a:lnTo>
                  <a:cubicBezTo>
                    <a:pt x="6285205" y="657908"/>
                    <a:pt x="6285205" y="657137"/>
                    <a:pt x="6285205" y="625500"/>
                  </a:cubicBezTo>
                  <a:cubicBezTo>
                    <a:pt x="6285212" y="625500"/>
                    <a:pt x="6285289" y="625500"/>
                    <a:pt x="6286218" y="625500"/>
                  </a:cubicBezTo>
                  <a:lnTo>
                    <a:pt x="6293312" y="625500"/>
                  </a:lnTo>
                  <a:cubicBezTo>
                    <a:pt x="6293312" y="625494"/>
                    <a:pt x="6293312" y="625385"/>
                    <a:pt x="6293312" y="623609"/>
                  </a:cubicBezTo>
                  <a:lnTo>
                    <a:pt x="6293312" y="610368"/>
                  </a:lnTo>
                  <a:cubicBezTo>
                    <a:pt x="6291285" y="610368"/>
                    <a:pt x="6291285" y="610368"/>
                    <a:pt x="6292045" y="608746"/>
                  </a:cubicBezTo>
                  <a:lnTo>
                    <a:pt x="6297365" y="597397"/>
                  </a:lnTo>
                  <a:cubicBezTo>
                    <a:pt x="6297370" y="597414"/>
                    <a:pt x="6297565" y="598088"/>
                    <a:pt x="6305472" y="625500"/>
                  </a:cubicBezTo>
                  <a:cubicBezTo>
                    <a:pt x="6305480" y="625500"/>
                    <a:pt x="6305553" y="625500"/>
                    <a:pt x="6306232" y="625500"/>
                  </a:cubicBezTo>
                  <a:lnTo>
                    <a:pt x="6311552" y="625500"/>
                  </a:lnTo>
                  <a:cubicBezTo>
                    <a:pt x="6311552" y="625487"/>
                    <a:pt x="6311552" y="624308"/>
                    <a:pt x="6311552" y="519573"/>
                  </a:cubicBezTo>
                  <a:cubicBezTo>
                    <a:pt x="6311562" y="519573"/>
                    <a:pt x="6311676" y="519573"/>
                    <a:pt x="6313072" y="519573"/>
                  </a:cubicBezTo>
                  <a:lnTo>
                    <a:pt x="6323712" y="519573"/>
                  </a:lnTo>
                  <a:cubicBezTo>
                    <a:pt x="6323712" y="519551"/>
                    <a:pt x="6323712" y="518541"/>
                    <a:pt x="6323712" y="472014"/>
                  </a:cubicBezTo>
                  <a:cubicBezTo>
                    <a:pt x="6323729" y="472014"/>
                    <a:pt x="6324354" y="472014"/>
                    <a:pt x="6350059" y="472014"/>
                  </a:cubicBezTo>
                  <a:cubicBezTo>
                    <a:pt x="6350059" y="472002"/>
                    <a:pt x="6350059" y="471492"/>
                    <a:pt x="6350059" y="450396"/>
                  </a:cubicBezTo>
                  <a:cubicBezTo>
                    <a:pt x="6350078" y="450396"/>
                    <a:pt x="6350867" y="450396"/>
                    <a:pt x="6384513" y="450396"/>
                  </a:cubicBezTo>
                  <a:cubicBezTo>
                    <a:pt x="6384513" y="450404"/>
                    <a:pt x="6384513" y="450534"/>
                    <a:pt x="6384513" y="452828"/>
                  </a:cubicBezTo>
                  <a:lnTo>
                    <a:pt x="6384513" y="469852"/>
                  </a:lnTo>
                  <a:cubicBezTo>
                    <a:pt x="6384522" y="469852"/>
                    <a:pt x="6384653" y="469852"/>
                    <a:pt x="6386793" y="469852"/>
                  </a:cubicBezTo>
                  <a:lnTo>
                    <a:pt x="6402753" y="469852"/>
                  </a:lnTo>
                  <a:cubicBezTo>
                    <a:pt x="6402753" y="469870"/>
                    <a:pt x="6402753" y="470764"/>
                    <a:pt x="6402753" y="517411"/>
                  </a:cubicBezTo>
                  <a:cubicBezTo>
                    <a:pt x="6402759" y="517411"/>
                    <a:pt x="6402835" y="517411"/>
                    <a:pt x="6403766" y="517411"/>
                  </a:cubicBezTo>
                  <a:lnTo>
                    <a:pt x="6410860" y="517411"/>
                  </a:lnTo>
                  <a:lnTo>
                    <a:pt x="6425047" y="521735"/>
                  </a:lnTo>
                  <a:cubicBezTo>
                    <a:pt x="6425047" y="521745"/>
                    <a:pt x="6425047" y="522395"/>
                    <a:pt x="6425047" y="560647"/>
                  </a:cubicBezTo>
                  <a:cubicBezTo>
                    <a:pt x="6425053" y="560647"/>
                    <a:pt x="6425128" y="560647"/>
                    <a:pt x="6426060" y="560647"/>
                  </a:cubicBezTo>
                  <a:lnTo>
                    <a:pt x="6433153" y="560647"/>
                  </a:lnTo>
                  <a:cubicBezTo>
                    <a:pt x="6433153" y="560657"/>
                    <a:pt x="6433153" y="560763"/>
                    <a:pt x="6433153" y="562268"/>
                  </a:cubicBezTo>
                  <a:lnTo>
                    <a:pt x="6433153" y="573617"/>
                  </a:lnTo>
                  <a:cubicBezTo>
                    <a:pt x="6433161" y="573617"/>
                    <a:pt x="6433285" y="573617"/>
                    <a:pt x="6435180" y="573617"/>
                  </a:cubicBezTo>
                  <a:lnTo>
                    <a:pt x="6449367" y="573617"/>
                  </a:lnTo>
                  <a:lnTo>
                    <a:pt x="6455447" y="580103"/>
                  </a:lnTo>
                  <a:cubicBezTo>
                    <a:pt x="6455447" y="580115"/>
                    <a:pt x="6455447" y="580601"/>
                    <a:pt x="6455447" y="601721"/>
                  </a:cubicBezTo>
                  <a:cubicBezTo>
                    <a:pt x="6455456" y="601721"/>
                    <a:pt x="6455587" y="601721"/>
                    <a:pt x="6457727" y="601721"/>
                  </a:cubicBezTo>
                  <a:lnTo>
                    <a:pt x="6473687" y="601721"/>
                  </a:lnTo>
                  <a:cubicBezTo>
                    <a:pt x="6473687" y="601728"/>
                    <a:pt x="6473687" y="601808"/>
                    <a:pt x="6473687" y="602801"/>
                  </a:cubicBezTo>
                  <a:lnTo>
                    <a:pt x="6473687" y="610368"/>
                  </a:lnTo>
                  <a:cubicBezTo>
                    <a:pt x="6473696" y="610368"/>
                    <a:pt x="6473795" y="610368"/>
                    <a:pt x="6474954" y="610368"/>
                  </a:cubicBezTo>
                  <a:lnTo>
                    <a:pt x="6483821" y="610368"/>
                  </a:lnTo>
                  <a:cubicBezTo>
                    <a:pt x="6483821" y="610377"/>
                    <a:pt x="6483821" y="610506"/>
                    <a:pt x="6483821" y="612529"/>
                  </a:cubicBezTo>
                  <a:lnTo>
                    <a:pt x="6483821" y="627662"/>
                  </a:lnTo>
                  <a:cubicBezTo>
                    <a:pt x="6487874" y="627662"/>
                    <a:pt x="6487874" y="627662"/>
                    <a:pt x="6487874" y="625770"/>
                  </a:cubicBezTo>
                  <a:lnTo>
                    <a:pt x="6487874" y="612529"/>
                  </a:lnTo>
                  <a:cubicBezTo>
                    <a:pt x="6487880" y="612529"/>
                    <a:pt x="6487958" y="612529"/>
                    <a:pt x="6488887" y="612529"/>
                  </a:cubicBezTo>
                  <a:lnTo>
                    <a:pt x="6495981" y="612529"/>
                  </a:lnTo>
                  <a:cubicBezTo>
                    <a:pt x="6495981" y="612540"/>
                    <a:pt x="6495981" y="612659"/>
                    <a:pt x="6495981" y="614151"/>
                  </a:cubicBezTo>
                  <a:lnTo>
                    <a:pt x="6495981" y="625500"/>
                  </a:lnTo>
                  <a:cubicBezTo>
                    <a:pt x="6495990" y="625500"/>
                    <a:pt x="6496063" y="625500"/>
                    <a:pt x="6496741" y="625500"/>
                  </a:cubicBezTo>
                  <a:lnTo>
                    <a:pt x="6502061" y="625500"/>
                  </a:lnTo>
                  <a:cubicBezTo>
                    <a:pt x="6502061" y="621177"/>
                    <a:pt x="6502061" y="621177"/>
                    <a:pt x="6550701" y="621177"/>
                  </a:cubicBezTo>
                  <a:cubicBezTo>
                    <a:pt x="6550701" y="621186"/>
                    <a:pt x="6550701" y="621287"/>
                    <a:pt x="6550701" y="622528"/>
                  </a:cubicBezTo>
                  <a:lnTo>
                    <a:pt x="6550701" y="631985"/>
                  </a:lnTo>
                  <a:cubicBezTo>
                    <a:pt x="6550709" y="631985"/>
                    <a:pt x="6550784" y="631985"/>
                    <a:pt x="6551461" y="631985"/>
                  </a:cubicBezTo>
                  <a:lnTo>
                    <a:pt x="6556782" y="631985"/>
                  </a:lnTo>
                  <a:cubicBezTo>
                    <a:pt x="6556782" y="631994"/>
                    <a:pt x="6556782" y="632116"/>
                    <a:pt x="6556782" y="634147"/>
                  </a:cubicBezTo>
                  <a:lnTo>
                    <a:pt x="6556782" y="649280"/>
                  </a:lnTo>
                  <a:cubicBezTo>
                    <a:pt x="6556790" y="649276"/>
                    <a:pt x="6556906" y="649198"/>
                    <a:pt x="6558808" y="647929"/>
                  </a:cubicBezTo>
                  <a:lnTo>
                    <a:pt x="6572995" y="638471"/>
                  </a:lnTo>
                  <a:cubicBezTo>
                    <a:pt x="6572997" y="638452"/>
                    <a:pt x="6573128" y="637577"/>
                    <a:pt x="6579075" y="597397"/>
                  </a:cubicBezTo>
                  <a:cubicBezTo>
                    <a:pt x="6579084" y="597395"/>
                    <a:pt x="6579153" y="597369"/>
                    <a:pt x="6579835" y="597127"/>
                  </a:cubicBezTo>
                  <a:lnTo>
                    <a:pt x="6585155" y="595235"/>
                  </a:lnTo>
                  <a:cubicBezTo>
                    <a:pt x="6585155" y="595219"/>
                    <a:pt x="6585188" y="594158"/>
                    <a:pt x="6587182" y="526058"/>
                  </a:cubicBezTo>
                  <a:cubicBezTo>
                    <a:pt x="6587182" y="526076"/>
                    <a:pt x="6587215" y="527167"/>
                    <a:pt x="6589209" y="595235"/>
                  </a:cubicBezTo>
                  <a:cubicBezTo>
                    <a:pt x="6589218" y="595238"/>
                    <a:pt x="6589289" y="595263"/>
                    <a:pt x="6589969" y="595505"/>
                  </a:cubicBezTo>
                  <a:lnTo>
                    <a:pt x="6595289" y="597397"/>
                  </a:lnTo>
                  <a:cubicBezTo>
                    <a:pt x="6595289" y="597377"/>
                    <a:pt x="6595289" y="596044"/>
                    <a:pt x="6595289" y="510926"/>
                  </a:cubicBezTo>
                  <a:cubicBezTo>
                    <a:pt x="6599342" y="510926"/>
                    <a:pt x="6599342" y="510926"/>
                    <a:pt x="6599342" y="478499"/>
                  </a:cubicBezTo>
                  <a:cubicBezTo>
                    <a:pt x="6599354" y="478499"/>
                    <a:pt x="6600040" y="478499"/>
                    <a:pt x="6637849" y="478499"/>
                  </a:cubicBezTo>
                  <a:cubicBezTo>
                    <a:pt x="6637849" y="478516"/>
                    <a:pt x="6637849" y="479234"/>
                    <a:pt x="6637849" y="510926"/>
                  </a:cubicBezTo>
                  <a:cubicBezTo>
                    <a:pt x="6637858" y="510926"/>
                    <a:pt x="6637930" y="510926"/>
                    <a:pt x="6638609" y="510926"/>
                  </a:cubicBezTo>
                  <a:lnTo>
                    <a:pt x="6643929" y="510926"/>
                  </a:lnTo>
                  <a:cubicBezTo>
                    <a:pt x="6643929" y="510905"/>
                    <a:pt x="6643929" y="509599"/>
                    <a:pt x="6643929" y="428778"/>
                  </a:cubicBezTo>
                  <a:cubicBezTo>
                    <a:pt x="6643935" y="428778"/>
                    <a:pt x="6644034" y="428778"/>
                    <a:pt x="6645703" y="428778"/>
                  </a:cubicBezTo>
                  <a:lnTo>
                    <a:pt x="6658116" y="428778"/>
                  </a:lnTo>
                  <a:cubicBezTo>
                    <a:pt x="6658116" y="428771"/>
                    <a:pt x="6658116" y="428660"/>
                    <a:pt x="6658116" y="426887"/>
                  </a:cubicBezTo>
                  <a:lnTo>
                    <a:pt x="6658116" y="413646"/>
                  </a:lnTo>
                  <a:cubicBezTo>
                    <a:pt x="6658127" y="413646"/>
                    <a:pt x="6658625" y="413646"/>
                    <a:pt x="6680410" y="413646"/>
                  </a:cubicBezTo>
                  <a:cubicBezTo>
                    <a:pt x="6680410" y="413639"/>
                    <a:pt x="6680410" y="413558"/>
                    <a:pt x="6680410" y="412565"/>
                  </a:cubicBezTo>
                  <a:lnTo>
                    <a:pt x="6680410" y="404999"/>
                  </a:lnTo>
                  <a:cubicBezTo>
                    <a:pt x="6680417" y="404999"/>
                    <a:pt x="6680527" y="404999"/>
                    <a:pt x="6682183" y="404999"/>
                  </a:cubicBezTo>
                  <a:lnTo>
                    <a:pt x="6694597" y="404999"/>
                  </a:lnTo>
                  <a:cubicBezTo>
                    <a:pt x="6694597" y="405007"/>
                    <a:pt x="6694597" y="405086"/>
                    <a:pt x="6694597" y="406080"/>
                  </a:cubicBezTo>
                  <a:lnTo>
                    <a:pt x="6694597" y="413646"/>
                  </a:lnTo>
                  <a:cubicBezTo>
                    <a:pt x="6694606" y="413646"/>
                    <a:pt x="6694679" y="413646"/>
                    <a:pt x="6695357" y="413646"/>
                  </a:cubicBezTo>
                  <a:lnTo>
                    <a:pt x="6700677" y="413646"/>
                  </a:lnTo>
                  <a:lnTo>
                    <a:pt x="6710810" y="409322"/>
                  </a:lnTo>
                  <a:lnTo>
                    <a:pt x="6714863" y="412565"/>
                  </a:lnTo>
                  <a:lnTo>
                    <a:pt x="6714863" y="404999"/>
                  </a:lnTo>
                  <a:cubicBezTo>
                    <a:pt x="6714872" y="404999"/>
                    <a:pt x="6715009" y="404999"/>
                    <a:pt x="6717143" y="404999"/>
                  </a:cubicBezTo>
                  <a:lnTo>
                    <a:pt x="6733104" y="404999"/>
                  </a:lnTo>
                  <a:cubicBezTo>
                    <a:pt x="6733104" y="405007"/>
                    <a:pt x="6733104" y="405086"/>
                    <a:pt x="6733104" y="406080"/>
                  </a:cubicBezTo>
                  <a:lnTo>
                    <a:pt x="6733104" y="413646"/>
                  </a:lnTo>
                  <a:cubicBezTo>
                    <a:pt x="6733123" y="413646"/>
                    <a:pt x="6733859" y="413646"/>
                    <a:pt x="6763504" y="413646"/>
                  </a:cubicBezTo>
                  <a:cubicBezTo>
                    <a:pt x="6763504" y="413656"/>
                    <a:pt x="6763504" y="413765"/>
                    <a:pt x="6763504" y="415267"/>
                  </a:cubicBezTo>
                  <a:lnTo>
                    <a:pt x="6763504" y="426617"/>
                  </a:lnTo>
                  <a:cubicBezTo>
                    <a:pt x="6763521" y="426617"/>
                    <a:pt x="6764161" y="426617"/>
                    <a:pt x="6789851" y="426617"/>
                  </a:cubicBezTo>
                  <a:cubicBezTo>
                    <a:pt x="6789851" y="426633"/>
                    <a:pt x="6789851" y="427313"/>
                    <a:pt x="6789851" y="456881"/>
                  </a:cubicBezTo>
                  <a:cubicBezTo>
                    <a:pt x="6789860" y="456881"/>
                    <a:pt x="6789933" y="456881"/>
                    <a:pt x="6790611" y="456881"/>
                  </a:cubicBezTo>
                  <a:lnTo>
                    <a:pt x="6795931" y="456881"/>
                  </a:lnTo>
                  <a:cubicBezTo>
                    <a:pt x="6795931" y="456888"/>
                    <a:pt x="6795931" y="456974"/>
                    <a:pt x="6795931" y="457962"/>
                  </a:cubicBezTo>
                  <a:lnTo>
                    <a:pt x="6795931" y="465529"/>
                  </a:lnTo>
                  <a:cubicBezTo>
                    <a:pt x="6799985" y="465529"/>
                    <a:pt x="6799985" y="465529"/>
                    <a:pt x="6799985" y="495793"/>
                  </a:cubicBezTo>
                  <a:cubicBezTo>
                    <a:pt x="6799994" y="495793"/>
                    <a:pt x="6800068" y="495793"/>
                    <a:pt x="6800745" y="495793"/>
                  </a:cubicBezTo>
                  <a:lnTo>
                    <a:pt x="6806065" y="495793"/>
                  </a:lnTo>
                  <a:cubicBezTo>
                    <a:pt x="6806065" y="495802"/>
                    <a:pt x="6806065" y="495869"/>
                    <a:pt x="6806065" y="496604"/>
                  </a:cubicBezTo>
                  <a:lnTo>
                    <a:pt x="6806065" y="502279"/>
                  </a:lnTo>
                  <a:cubicBezTo>
                    <a:pt x="6806071" y="502279"/>
                    <a:pt x="6806149" y="502279"/>
                    <a:pt x="6807078" y="502279"/>
                  </a:cubicBezTo>
                  <a:lnTo>
                    <a:pt x="6814171" y="502279"/>
                  </a:lnTo>
                  <a:cubicBezTo>
                    <a:pt x="6814171" y="502296"/>
                    <a:pt x="6814171" y="503009"/>
                    <a:pt x="6814171" y="532544"/>
                  </a:cubicBezTo>
                  <a:cubicBezTo>
                    <a:pt x="6814179" y="532544"/>
                    <a:pt x="6814299" y="532544"/>
                    <a:pt x="6816198" y="532544"/>
                  </a:cubicBezTo>
                  <a:lnTo>
                    <a:pt x="6830385" y="532544"/>
                  </a:lnTo>
                  <a:cubicBezTo>
                    <a:pt x="6830385" y="532560"/>
                    <a:pt x="6830385" y="533140"/>
                    <a:pt x="6830385" y="556323"/>
                  </a:cubicBezTo>
                  <a:cubicBezTo>
                    <a:pt x="6832412" y="556323"/>
                    <a:pt x="6832412" y="556323"/>
                    <a:pt x="6832412" y="557944"/>
                  </a:cubicBezTo>
                  <a:lnTo>
                    <a:pt x="6832412" y="569294"/>
                  </a:lnTo>
                  <a:cubicBezTo>
                    <a:pt x="6832421" y="569294"/>
                    <a:pt x="6832491" y="569294"/>
                    <a:pt x="6833172" y="569294"/>
                  </a:cubicBezTo>
                  <a:lnTo>
                    <a:pt x="6838492" y="569294"/>
                  </a:lnTo>
                  <a:cubicBezTo>
                    <a:pt x="6838492" y="569308"/>
                    <a:pt x="6838492" y="569871"/>
                    <a:pt x="6838492" y="593073"/>
                  </a:cubicBezTo>
                  <a:cubicBezTo>
                    <a:pt x="6838500" y="593073"/>
                    <a:pt x="6838599" y="593073"/>
                    <a:pt x="6839758" y="593073"/>
                  </a:cubicBezTo>
                  <a:lnTo>
                    <a:pt x="6848625" y="593073"/>
                  </a:lnTo>
                  <a:cubicBezTo>
                    <a:pt x="6850652" y="595235"/>
                    <a:pt x="6850652" y="595235"/>
                    <a:pt x="6850652" y="597127"/>
                  </a:cubicBezTo>
                  <a:lnTo>
                    <a:pt x="6850652" y="610368"/>
                  </a:lnTo>
                  <a:cubicBezTo>
                    <a:pt x="6850657" y="610361"/>
                    <a:pt x="6850744" y="610254"/>
                    <a:pt x="6852172" y="608476"/>
                  </a:cubicBezTo>
                  <a:lnTo>
                    <a:pt x="6862812" y="595235"/>
                  </a:lnTo>
                  <a:cubicBezTo>
                    <a:pt x="6862827" y="595235"/>
                    <a:pt x="6863466" y="595235"/>
                    <a:pt x="6891186" y="595235"/>
                  </a:cubicBezTo>
                  <a:cubicBezTo>
                    <a:pt x="6891186" y="595260"/>
                    <a:pt x="6891186" y="596661"/>
                    <a:pt x="6891186" y="681706"/>
                  </a:cubicBezTo>
                  <a:cubicBezTo>
                    <a:pt x="6891194" y="681706"/>
                    <a:pt x="6891270" y="681706"/>
                    <a:pt x="6891946" y="681706"/>
                  </a:cubicBezTo>
                  <a:lnTo>
                    <a:pt x="6897266" y="681706"/>
                  </a:lnTo>
                  <a:cubicBezTo>
                    <a:pt x="6897270" y="681698"/>
                    <a:pt x="6897329" y="681598"/>
                    <a:pt x="6898026" y="680355"/>
                  </a:cubicBezTo>
                  <a:lnTo>
                    <a:pt x="6903346" y="670897"/>
                  </a:lnTo>
                  <a:cubicBezTo>
                    <a:pt x="6903346" y="670904"/>
                    <a:pt x="6903346" y="671003"/>
                    <a:pt x="6903346" y="672789"/>
                  </a:cubicBezTo>
                  <a:lnTo>
                    <a:pt x="6903346" y="686030"/>
                  </a:lnTo>
                  <a:cubicBezTo>
                    <a:pt x="6907399" y="686030"/>
                    <a:pt x="6907399" y="686030"/>
                    <a:pt x="6907399" y="640633"/>
                  </a:cubicBezTo>
                  <a:cubicBezTo>
                    <a:pt x="6907408" y="640633"/>
                    <a:pt x="6907478" y="640633"/>
                    <a:pt x="6908159" y="640633"/>
                  </a:cubicBezTo>
                  <a:lnTo>
                    <a:pt x="6913479" y="640633"/>
                  </a:lnTo>
                  <a:cubicBezTo>
                    <a:pt x="6913479" y="640618"/>
                    <a:pt x="6913479" y="639618"/>
                    <a:pt x="6913479" y="575779"/>
                  </a:cubicBezTo>
                  <a:cubicBezTo>
                    <a:pt x="6913486" y="575779"/>
                    <a:pt x="6913567" y="575779"/>
                    <a:pt x="6914493" y="575779"/>
                  </a:cubicBezTo>
                  <a:lnTo>
                    <a:pt x="6921586" y="575779"/>
                  </a:lnTo>
                  <a:cubicBezTo>
                    <a:pt x="6921592" y="575758"/>
                    <a:pt x="6921856" y="574818"/>
                    <a:pt x="6933746" y="532544"/>
                  </a:cubicBezTo>
                  <a:cubicBezTo>
                    <a:pt x="6933755" y="532544"/>
                    <a:pt x="6933852" y="532544"/>
                    <a:pt x="6935013" y="532544"/>
                  </a:cubicBezTo>
                  <a:lnTo>
                    <a:pt x="6943880" y="532544"/>
                  </a:lnTo>
                  <a:cubicBezTo>
                    <a:pt x="6943885" y="532567"/>
                    <a:pt x="6944111" y="533533"/>
                    <a:pt x="6954013" y="575779"/>
                  </a:cubicBezTo>
                  <a:cubicBezTo>
                    <a:pt x="6954019" y="575779"/>
                    <a:pt x="6954093" y="575779"/>
                    <a:pt x="6955026" y="575779"/>
                  </a:cubicBezTo>
                  <a:lnTo>
                    <a:pt x="6962120" y="575779"/>
                  </a:lnTo>
                  <a:cubicBezTo>
                    <a:pt x="6962120" y="575790"/>
                    <a:pt x="6962120" y="576457"/>
                    <a:pt x="6962120" y="614691"/>
                  </a:cubicBezTo>
                  <a:cubicBezTo>
                    <a:pt x="6962127" y="614691"/>
                    <a:pt x="6962226" y="614691"/>
                    <a:pt x="6963893" y="614691"/>
                  </a:cubicBezTo>
                  <a:lnTo>
                    <a:pt x="6976307" y="614691"/>
                  </a:lnTo>
                  <a:cubicBezTo>
                    <a:pt x="6976307" y="614699"/>
                    <a:pt x="6976307" y="614821"/>
                    <a:pt x="6976307" y="616853"/>
                  </a:cubicBezTo>
                  <a:lnTo>
                    <a:pt x="6976307" y="631985"/>
                  </a:lnTo>
                  <a:cubicBezTo>
                    <a:pt x="6980360" y="631985"/>
                    <a:pt x="6980360" y="631985"/>
                    <a:pt x="6980360" y="629824"/>
                  </a:cubicBezTo>
                  <a:lnTo>
                    <a:pt x="6980360" y="614691"/>
                  </a:lnTo>
                  <a:cubicBezTo>
                    <a:pt x="6980370" y="614691"/>
                    <a:pt x="6980482" y="614691"/>
                    <a:pt x="6981880" y="614691"/>
                  </a:cubicBezTo>
                  <a:lnTo>
                    <a:pt x="6992520" y="614691"/>
                  </a:lnTo>
                  <a:cubicBezTo>
                    <a:pt x="6992520" y="614701"/>
                    <a:pt x="6992520" y="614818"/>
                    <a:pt x="6992520" y="616312"/>
                  </a:cubicBezTo>
                  <a:lnTo>
                    <a:pt x="6992520" y="627662"/>
                  </a:lnTo>
                  <a:cubicBezTo>
                    <a:pt x="6992536" y="627662"/>
                    <a:pt x="6993245" y="627662"/>
                    <a:pt x="7022921" y="627662"/>
                  </a:cubicBezTo>
                  <a:cubicBezTo>
                    <a:pt x="7022921" y="627645"/>
                    <a:pt x="7022921" y="626874"/>
                    <a:pt x="7022921" y="590912"/>
                  </a:cubicBezTo>
                  <a:cubicBezTo>
                    <a:pt x="7022929" y="590912"/>
                    <a:pt x="7023022" y="590912"/>
                    <a:pt x="7024187" y="590912"/>
                  </a:cubicBezTo>
                  <a:lnTo>
                    <a:pt x="7033054" y="590912"/>
                  </a:lnTo>
                  <a:cubicBezTo>
                    <a:pt x="7033054" y="590923"/>
                    <a:pt x="7033054" y="591417"/>
                    <a:pt x="7033054" y="612529"/>
                  </a:cubicBezTo>
                  <a:cubicBezTo>
                    <a:pt x="7035081" y="612529"/>
                    <a:pt x="7035081" y="612529"/>
                    <a:pt x="7035081" y="580103"/>
                  </a:cubicBezTo>
                  <a:cubicBezTo>
                    <a:pt x="7035095" y="580103"/>
                    <a:pt x="7035636" y="580103"/>
                    <a:pt x="7057374" y="580103"/>
                  </a:cubicBezTo>
                  <a:cubicBezTo>
                    <a:pt x="7057374" y="580093"/>
                    <a:pt x="7057374" y="579973"/>
                    <a:pt x="7057374" y="578481"/>
                  </a:cubicBezTo>
                  <a:lnTo>
                    <a:pt x="7057374" y="567132"/>
                  </a:lnTo>
                  <a:cubicBezTo>
                    <a:pt x="7057382" y="567132"/>
                    <a:pt x="7057457" y="567132"/>
                    <a:pt x="7058134" y="567132"/>
                  </a:cubicBezTo>
                  <a:lnTo>
                    <a:pt x="7063454" y="567132"/>
                  </a:lnTo>
                  <a:cubicBezTo>
                    <a:pt x="7063454" y="567126"/>
                    <a:pt x="7063454" y="567013"/>
                    <a:pt x="7063454" y="565241"/>
                  </a:cubicBezTo>
                  <a:lnTo>
                    <a:pt x="7063454" y="552000"/>
                  </a:lnTo>
                  <a:lnTo>
                    <a:pt x="7067508" y="558485"/>
                  </a:lnTo>
                  <a:cubicBezTo>
                    <a:pt x="7067516" y="558485"/>
                    <a:pt x="7067645" y="558485"/>
                    <a:pt x="7069788" y="558485"/>
                  </a:cubicBezTo>
                  <a:lnTo>
                    <a:pt x="7085748" y="558485"/>
                  </a:lnTo>
                  <a:cubicBezTo>
                    <a:pt x="7085748" y="558477"/>
                    <a:pt x="7085748" y="558409"/>
                    <a:pt x="7085748" y="557674"/>
                  </a:cubicBezTo>
                  <a:lnTo>
                    <a:pt x="7085748" y="552000"/>
                  </a:lnTo>
                  <a:cubicBezTo>
                    <a:pt x="7085757" y="552000"/>
                    <a:pt x="7085831" y="552000"/>
                    <a:pt x="7086508" y="552000"/>
                  </a:cubicBezTo>
                  <a:lnTo>
                    <a:pt x="7091828" y="552000"/>
                  </a:lnTo>
                  <a:cubicBezTo>
                    <a:pt x="7091828" y="552009"/>
                    <a:pt x="7091828" y="552109"/>
                    <a:pt x="7091828" y="553351"/>
                  </a:cubicBezTo>
                  <a:lnTo>
                    <a:pt x="7091828" y="562809"/>
                  </a:lnTo>
                  <a:cubicBezTo>
                    <a:pt x="7091843" y="562809"/>
                    <a:pt x="7092576" y="562809"/>
                    <a:pt x="7130335" y="562809"/>
                  </a:cubicBezTo>
                  <a:cubicBezTo>
                    <a:pt x="7130335" y="562827"/>
                    <a:pt x="7130335" y="564337"/>
                    <a:pt x="7130335" y="701162"/>
                  </a:cubicBezTo>
                  <a:cubicBezTo>
                    <a:pt x="7130345" y="701162"/>
                    <a:pt x="7130460" y="701162"/>
                    <a:pt x="7131855" y="701162"/>
                  </a:cubicBezTo>
                  <a:lnTo>
                    <a:pt x="7142495" y="701162"/>
                  </a:lnTo>
                  <a:cubicBezTo>
                    <a:pt x="7142495" y="696839"/>
                    <a:pt x="7142495" y="692515"/>
                    <a:pt x="7142495" y="688192"/>
                  </a:cubicBezTo>
                  <a:cubicBezTo>
                    <a:pt x="7144522" y="688192"/>
                    <a:pt x="7144522" y="688192"/>
                    <a:pt x="7146549" y="688192"/>
                  </a:cubicBezTo>
                  <a:cubicBezTo>
                    <a:pt x="7146549" y="692515"/>
                    <a:pt x="7146549" y="696839"/>
                    <a:pt x="7146549" y="701162"/>
                  </a:cubicBezTo>
                  <a:cubicBezTo>
                    <a:pt x="7156682" y="701162"/>
                    <a:pt x="7166816" y="701162"/>
                    <a:pt x="7176949" y="701162"/>
                  </a:cubicBezTo>
                  <a:cubicBezTo>
                    <a:pt x="7176949" y="690353"/>
                    <a:pt x="7176949" y="681706"/>
                    <a:pt x="7176949" y="670897"/>
                  </a:cubicBezTo>
                  <a:cubicBezTo>
                    <a:pt x="7181003" y="670897"/>
                    <a:pt x="7185056" y="670897"/>
                    <a:pt x="7189109" y="670897"/>
                  </a:cubicBezTo>
                  <a:lnTo>
                    <a:pt x="7201269" y="668736"/>
                  </a:lnTo>
                  <a:cubicBezTo>
                    <a:pt x="7203296" y="668736"/>
                    <a:pt x="7203296" y="670897"/>
                    <a:pt x="7205323" y="670897"/>
                  </a:cubicBezTo>
                  <a:lnTo>
                    <a:pt x="7215456" y="670897"/>
                  </a:lnTo>
                  <a:cubicBezTo>
                    <a:pt x="7215456" y="681706"/>
                    <a:pt x="7215456" y="692515"/>
                    <a:pt x="7215456" y="701162"/>
                  </a:cubicBezTo>
                  <a:cubicBezTo>
                    <a:pt x="7217483" y="701162"/>
                    <a:pt x="7219510" y="701162"/>
                    <a:pt x="7223563" y="701162"/>
                  </a:cubicBezTo>
                  <a:cubicBezTo>
                    <a:pt x="7223563" y="707648"/>
                    <a:pt x="7223563" y="714133"/>
                    <a:pt x="7223563" y="718457"/>
                  </a:cubicBezTo>
                  <a:lnTo>
                    <a:pt x="7232899" y="719362"/>
                  </a:lnTo>
                  <a:lnTo>
                    <a:pt x="7245857" y="719362"/>
                  </a:lnTo>
                  <a:cubicBezTo>
                    <a:pt x="7245857" y="713553"/>
                    <a:pt x="7245857" y="709381"/>
                    <a:pt x="7245857" y="703324"/>
                  </a:cubicBezTo>
                  <a:lnTo>
                    <a:pt x="7313813" y="703324"/>
                  </a:lnTo>
                  <a:lnTo>
                    <a:pt x="7313813" y="618071"/>
                  </a:lnTo>
                  <a:lnTo>
                    <a:pt x="7385821" y="618071"/>
                  </a:lnTo>
                  <a:lnTo>
                    <a:pt x="7385821" y="696839"/>
                  </a:lnTo>
                  <a:cubicBezTo>
                    <a:pt x="7386456" y="696839"/>
                    <a:pt x="7387091" y="696839"/>
                    <a:pt x="7387725" y="696839"/>
                  </a:cubicBezTo>
                  <a:lnTo>
                    <a:pt x="7388967" y="719362"/>
                  </a:lnTo>
                  <a:lnTo>
                    <a:pt x="7398643" y="719362"/>
                  </a:lnTo>
                  <a:cubicBezTo>
                    <a:pt x="7399179" y="712148"/>
                    <a:pt x="7399885" y="704494"/>
                    <a:pt x="7399885" y="696839"/>
                  </a:cubicBezTo>
                  <a:cubicBezTo>
                    <a:pt x="7401912" y="696839"/>
                    <a:pt x="7403939" y="696839"/>
                    <a:pt x="7405965" y="696839"/>
                  </a:cubicBezTo>
                  <a:lnTo>
                    <a:pt x="7407207" y="719362"/>
                  </a:lnTo>
                  <a:lnTo>
                    <a:pt x="7457829" y="719362"/>
                  </a:lnTo>
                  <a:lnTo>
                    <a:pt x="7457829" y="556334"/>
                  </a:lnTo>
                  <a:lnTo>
                    <a:pt x="7655156" y="556334"/>
                  </a:lnTo>
                  <a:lnTo>
                    <a:pt x="7655156" y="719362"/>
                  </a:lnTo>
                  <a:lnTo>
                    <a:pt x="7673853" y="719362"/>
                  </a:lnTo>
                  <a:lnTo>
                    <a:pt x="7673853" y="636669"/>
                  </a:lnTo>
                  <a:lnTo>
                    <a:pt x="7768973" y="636669"/>
                  </a:lnTo>
                  <a:lnTo>
                    <a:pt x="7773382" y="519115"/>
                  </a:lnTo>
                  <a:lnTo>
                    <a:pt x="7819759" y="519115"/>
                  </a:lnTo>
                  <a:lnTo>
                    <a:pt x="7821437" y="571456"/>
                  </a:lnTo>
                  <a:cubicBezTo>
                    <a:pt x="7843732" y="571456"/>
                    <a:pt x="7866024" y="571456"/>
                    <a:pt x="7886292" y="571456"/>
                  </a:cubicBezTo>
                  <a:cubicBezTo>
                    <a:pt x="7886292" y="597397"/>
                    <a:pt x="7886292" y="623338"/>
                    <a:pt x="7886292" y="647118"/>
                  </a:cubicBezTo>
                  <a:cubicBezTo>
                    <a:pt x="7890345" y="647118"/>
                    <a:pt x="7892372" y="647118"/>
                    <a:pt x="7894398" y="647118"/>
                  </a:cubicBezTo>
                  <a:cubicBezTo>
                    <a:pt x="7894398" y="644956"/>
                    <a:pt x="7896425" y="642794"/>
                    <a:pt x="7896425" y="640633"/>
                  </a:cubicBezTo>
                  <a:cubicBezTo>
                    <a:pt x="7898452" y="640633"/>
                    <a:pt x="7900478" y="640633"/>
                    <a:pt x="7902505" y="640633"/>
                  </a:cubicBezTo>
                  <a:cubicBezTo>
                    <a:pt x="7902505" y="642794"/>
                    <a:pt x="7902505" y="644956"/>
                    <a:pt x="7904533" y="649280"/>
                  </a:cubicBezTo>
                  <a:cubicBezTo>
                    <a:pt x="7908585" y="649280"/>
                    <a:pt x="7912638" y="649280"/>
                    <a:pt x="7916693" y="649280"/>
                  </a:cubicBezTo>
                  <a:cubicBezTo>
                    <a:pt x="7916693" y="647118"/>
                    <a:pt x="7916693" y="644956"/>
                    <a:pt x="7916693" y="642794"/>
                  </a:cubicBezTo>
                  <a:cubicBezTo>
                    <a:pt x="7924798" y="642794"/>
                    <a:pt x="7930878" y="642794"/>
                    <a:pt x="7938985" y="642794"/>
                  </a:cubicBezTo>
                  <a:cubicBezTo>
                    <a:pt x="7938985" y="644956"/>
                    <a:pt x="7938985" y="647118"/>
                    <a:pt x="7938985" y="649280"/>
                  </a:cubicBezTo>
                  <a:cubicBezTo>
                    <a:pt x="7945065" y="649280"/>
                    <a:pt x="7953173" y="649280"/>
                    <a:pt x="7959253" y="649280"/>
                  </a:cubicBezTo>
                  <a:cubicBezTo>
                    <a:pt x="7959253" y="664412"/>
                    <a:pt x="7959253" y="679545"/>
                    <a:pt x="7959253" y="694677"/>
                  </a:cubicBezTo>
                  <a:cubicBezTo>
                    <a:pt x="7963306" y="694677"/>
                    <a:pt x="7969386" y="694677"/>
                    <a:pt x="7973440" y="694677"/>
                  </a:cubicBezTo>
                  <a:cubicBezTo>
                    <a:pt x="7973440" y="690353"/>
                    <a:pt x="7973440" y="686030"/>
                    <a:pt x="7973440" y="681706"/>
                  </a:cubicBezTo>
                  <a:cubicBezTo>
                    <a:pt x="7979520" y="681706"/>
                    <a:pt x="7985600" y="681706"/>
                    <a:pt x="7989653" y="681706"/>
                  </a:cubicBezTo>
                  <a:cubicBezTo>
                    <a:pt x="7989653" y="621177"/>
                    <a:pt x="7989653" y="562809"/>
                    <a:pt x="7989653" y="502279"/>
                  </a:cubicBezTo>
                  <a:cubicBezTo>
                    <a:pt x="7991680" y="500117"/>
                    <a:pt x="7993706" y="497955"/>
                    <a:pt x="7995733" y="495793"/>
                  </a:cubicBezTo>
                  <a:cubicBezTo>
                    <a:pt x="8020053" y="495793"/>
                    <a:pt x="8044373" y="495793"/>
                    <a:pt x="8068694" y="495793"/>
                  </a:cubicBezTo>
                  <a:lnTo>
                    <a:pt x="8068694" y="504441"/>
                  </a:lnTo>
                  <a:lnTo>
                    <a:pt x="8078828" y="504441"/>
                  </a:lnTo>
                  <a:cubicBezTo>
                    <a:pt x="8078828" y="543353"/>
                    <a:pt x="8078828" y="582265"/>
                    <a:pt x="8078828" y="619015"/>
                  </a:cubicBezTo>
                  <a:cubicBezTo>
                    <a:pt x="8086934" y="619015"/>
                    <a:pt x="8093014" y="619015"/>
                    <a:pt x="8101121" y="619015"/>
                  </a:cubicBezTo>
                  <a:cubicBezTo>
                    <a:pt x="8101121" y="597397"/>
                    <a:pt x="8101121" y="575779"/>
                    <a:pt x="8101121" y="552000"/>
                  </a:cubicBezTo>
                  <a:cubicBezTo>
                    <a:pt x="8109228" y="552000"/>
                    <a:pt x="8119361" y="552000"/>
                    <a:pt x="8127469" y="552000"/>
                  </a:cubicBezTo>
                  <a:cubicBezTo>
                    <a:pt x="8129494" y="552000"/>
                    <a:pt x="8129494" y="549838"/>
                    <a:pt x="8131521" y="547676"/>
                  </a:cubicBezTo>
                  <a:lnTo>
                    <a:pt x="8139629" y="547676"/>
                  </a:lnTo>
                  <a:cubicBezTo>
                    <a:pt x="8141654" y="549838"/>
                    <a:pt x="8141654" y="552000"/>
                    <a:pt x="8143681" y="552000"/>
                  </a:cubicBezTo>
                  <a:cubicBezTo>
                    <a:pt x="8149761" y="552000"/>
                    <a:pt x="8157869" y="552000"/>
                    <a:pt x="8165976" y="552000"/>
                  </a:cubicBezTo>
                  <a:cubicBezTo>
                    <a:pt x="8165976" y="513088"/>
                    <a:pt x="8165976" y="474176"/>
                    <a:pt x="8165976" y="435264"/>
                  </a:cubicBezTo>
                  <a:cubicBezTo>
                    <a:pt x="8165989" y="435261"/>
                    <a:pt x="8166856" y="435097"/>
                    <a:pt x="8222722" y="424455"/>
                  </a:cubicBezTo>
                  <a:cubicBezTo>
                    <a:pt x="8222722" y="424462"/>
                    <a:pt x="8222722" y="424536"/>
                    <a:pt x="8222722" y="425536"/>
                  </a:cubicBezTo>
                  <a:lnTo>
                    <a:pt x="8222722" y="433102"/>
                  </a:lnTo>
                  <a:cubicBezTo>
                    <a:pt x="8222740" y="433102"/>
                    <a:pt x="8223384" y="433102"/>
                    <a:pt x="8249069" y="433102"/>
                  </a:cubicBezTo>
                  <a:cubicBezTo>
                    <a:pt x="8249069" y="433124"/>
                    <a:pt x="8249069" y="435495"/>
                    <a:pt x="8249069" y="688192"/>
                  </a:cubicBezTo>
                  <a:cubicBezTo>
                    <a:pt x="8255149" y="688192"/>
                    <a:pt x="8263256" y="688192"/>
                    <a:pt x="8271364" y="688192"/>
                  </a:cubicBezTo>
                  <a:cubicBezTo>
                    <a:pt x="8271364" y="686030"/>
                    <a:pt x="8271364" y="686030"/>
                    <a:pt x="8271364" y="683868"/>
                  </a:cubicBezTo>
                  <a:cubicBezTo>
                    <a:pt x="8275416" y="683868"/>
                    <a:pt x="8279469" y="683868"/>
                    <a:pt x="8283524" y="683868"/>
                  </a:cubicBezTo>
                  <a:cubicBezTo>
                    <a:pt x="8283524" y="686030"/>
                    <a:pt x="8283524" y="686030"/>
                    <a:pt x="8283524" y="688192"/>
                  </a:cubicBezTo>
                  <a:cubicBezTo>
                    <a:pt x="8291630" y="688192"/>
                    <a:pt x="8299736" y="688192"/>
                    <a:pt x="8307844" y="688192"/>
                  </a:cubicBezTo>
                  <a:cubicBezTo>
                    <a:pt x="8307844" y="683868"/>
                    <a:pt x="8307844" y="679545"/>
                    <a:pt x="8307844" y="675221"/>
                  </a:cubicBezTo>
                  <a:cubicBezTo>
                    <a:pt x="8317977" y="675221"/>
                    <a:pt x="8328110" y="675221"/>
                    <a:pt x="8336217" y="675221"/>
                  </a:cubicBezTo>
                  <a:cubicBezTo>
                    <a:pt x="8340270" y="670897"/>
                    <a:pt x="8344325" y="670897"/>
                    <a:pt x="8348377" y="670897"/>
                  </a:cubicBezTo>
                  <a:cubicBezTo>
                    <a:pt x="8354457" y="675221"/>
                    <a:pt x="8362565" y="675221"/>
                    <a:pt x="8368645" y="675221"/>
                  </a:cubicBezTo>
                  <a:cubicBezTo>
                    <a:pt x="8368645" y="668736"/>
                    <a:pt x="8368645" y="664412"/>
                    <a:pt x="8368645" y="657927"/>
                  </a:cubicBezTo>
                  <a:lnTo>
                    <a:pt x="8376752" y="657927"/>
                  </a:lnTo>
                  <a:cubicBezTo>
                    <a:pt x="8376752" y="653603"/>
                    <a:pt x="8376752" y="649280"/>
                    <a:pt x="8376752" y="644956"/>
                  </a:cubicBezTo>
                  <a:cubicBezTo>
                    <a:pt x="8394992" y="644956"/>
                    <a:pt x="8415258" y="644956"/>
                    <a:pt x="8433498" y="644956"/>
                  </a:cubicBezTo>
                  <a:cubicBezTo>
                    <a:pt x="8433498" y="634147"/>
                    <a:pt x="8433498" y="625500"/>
                    <a:pt x="8433498" y="614691"/>
                  </a:cubicBezTo>
                  <a:cubicBezTo>
                    <a:pt x="8439578" y="614691"/>
                    <a:pt x="8445658" y="614691"/>
                    <a:pt x="8451738" y="614691"/>
                  </a:cubicBezTo>
                  <a:cubicBezTo>
                    <a:pt x="8451738" y="612529"/>
                    <a:pt x="8451738" y="610368"/>
                    <a:pt x="8451738" y="608206"/>
                  </a:cubicBezTo>
                  <a:cubicBezTo>
                    <a:pt x="8455792" y="608206"/>
                    <a:pt x="8459845" y="608206"/>
                    <a:pt x="8463898" y="608206"/>
                  </a:cubicBezTo>
                  <a:cubicBezTo>
                    <a:pt x="8463898" y="610368"/>
                    <a:pt x="8463898" y="612529"/>
                    <a:pt x="8463898" y="614691"/>
                  </a:cubicBezTo>
                  <a:cubicBezTo>
                    <a:pt x="8469978" y="614691"/>
                    <a:pt x="8474032" y="614691"/>
                    <a:pt x="8480112" y="614691"/>
                  </a:cubicBezTo>
                  <a:cubicBezTo>
                    <a:pt x="8480112" y="629824"/>
                    <a:pt x="8480112" y="647118"/>
                    <a:pt x="8480112" y="664412"/>
                  </a:cubicBezTo>
                  <a:cubicBezTo>
                    <a:pt x="8490245" y="664412"/>
                    <a:pt x="8502406" y="664412"/>
                    <a:pt x="8512540" y="664412"/>
                  </a:cubicBezTo>
                  <a:cubicBezTo>
                    <a:pt x="8512540" y="655765"/>
                    <a:pt x="8512540" y="647118"/>
                    <a:pt x="8512540" y="638471"/>
                  </a:cubicBezTo>
                  <a:cubicBezTo>
                    <a:pt x="8524700" y="638471"/>
                    <a:pt x="8538886" y="638471"/>
                    <a:pt x="8551046" y="638471"/>
                  </a:cubicBezTo>
                  <a:cubicBezTo>
                    <a:pt x="8551046" y="627662"/>
                    <a:pt x="8551046" y="619015"/>
                    <a:pt x="8551046" y="608206"/>
                  </a:cubicBezTo>
                  <a:cubicBezTo>
                    <a:pt x="8567261" y="608206"/>
                    <a:pt x="8583473" y="608206"/>
                    <a:pt x="8599688" y="608206"/>
                  </a:cubicBezTo>
                  <a:cubicBezTo>
                    <a:pt x="8599688" y="608235"/>
                    <a:pt x="8599688" y="610010"/>
                    <a:pt x="8599688" y="719362"/>
                  </a:cubicBezTo>
                  <a:lnTo>
                    <a:pt x="8599688" y="733141"/>
                  </a:lnTo>
                  <a:lnTo>
                    <a:pt x="8665562" y="733141"/>
                  </a:lnTo>
                  <a:lnTo>
                    <a:pt x="8665562" y="838913"/>
                  </a:lnTo>
                  <a:lnTo>
                    <a:pt x="8665562" y="862160"/>
                  </a:lnTo>
                  <a:lnTo>
                    <a:pt x="8680522" y="862160"/>
                  </a:lnTo>
                  <a:cubicBezTo>
                    <a:pt x="8680522" y="862160"/>
                    <a:pt x="8680522" y="862160"/>
                    <a:pt x="8680522" y="860998"/>
                  </a:cubicBezTo>
                  <a:lnTo>
                    <a:pt x="8680522" y="852862"/>
                  </a:lnTo>
                  <a:cubicBezTo>
                    <a:pt x="8680522" y="852862"/>
                    <a:pt x="8680522" y="852862"/>
                    <a:pt x="8725102" y="852862"/>
                  </a:cubicBezTo>
                  <a:cubicBezTo>
                    <a:pt x="8725102" y="852862"/>
                    <a:pt x="8725102" y="852862"/>
                    <a:pt x="8725102" y="855477"/>
                  </a:cubicBezTo>
                  <a:lnTo>
                    <a:pt x="8725102" y="861131"/>
                  </a:lnTo>
                  <a:lnTo>
                    <a:pt x="8733569" y="852574"/>
                  </a:lnTo>
                  <a:cubicBezTo>
                    <a:pt x="8731340" y="852574"/>
                    <a:pt x="8731340" y="850249"/>
                    <a:pt x="8729111" y="850249"/>
                  </a:cubicBezTo>
                  <a:cubicBezTo>
                    <a:pt x="8729111" y="847924"/>
                    <a:pt x="8729111" y="845600"/>
                    <a:pt x="8729111" y="843275"/>
                  </a:cubicBezTo>
                  <a:cubicBezTo>
                    <a:pt x="8731340" y="843275"/>
                    <a:pt x="8733569" y="840950"/>
                    <a:pt x="8735797" y="840950"/>
                  </a:cubicBezTo>
                  <a:cubicBezTo>
                    <a:pt x="8735797" y="836301"/>
                    <a:pt x="8735797" y="833976"/>
                    <a:pt x="8735797" y="831652"/>
                  </a:cubicBezTo>
                  <a:cubicBezTo>
                    <a:pt x="8738027" y="831652"/>
                    <a:pt x="8738027" y="831652"/>
                    <a:pt x="8740256" y="831652"/>
                  </a:cubicBezTo>
                  <a:cubicBezTo>
                    <a:pt x="8740256" y="824678"/>
                    <a:pt x="8740256" y="817704"/>
                    <a:pt x="8740256" y="810730"/>
                  </a:cubicBezTo>
                  <a:cubicBezTo>
                    <a:pt x="8738027" y="810730"/>
                    <a:pt x="8738027" y="810730"/>
                    <a:pt x="8735797" y="810730"/>
                  </a:cubicBezTo>
                  <a:cubicBezTo>
                    <a:pt x="8735797" y="808405"/>
                    <a:pt x="8735797" y="808405"/>
                    <a:pt x="8735797" y="806081"/>
                  </a:cubicBezTo>
                  <a:lnTo>
                    <a:pt x="8740256" y="803756"/>
                  </a:lnTo>
                  <a:cubicBezTo>
                    <a:pt x="8744713" y="799107"/>
                    <a:pt x="8746943" y="794457"/>
                    <a:pt x="8751401" y="787483"/>
                  </a:cubicBezTo>
                  <a:cubicBezTo>
                    <a:pt x="8753629" y="782834"/>
                    <a:pt x="8753629" y="780510"/>
                    <a:pt x="8753629" y="778185"/>
                  </a:cubicBezTo>
                  <a:cubicBezTo>
                    <a:pt x="8749172" y="771211"/>
                    <a:pt x="8749172" y="759588"/>
                    <a:pt x="8753629" y="752614"/>
                  </a:cubicBezTo>
                  <a:cubicBezTo>
                    <a:pt x="8753631" y="752611"/>
                    <a:pt x="8753645" y="752565"/>
                    <a:pt x="8753909" y="751742"/>
                  </a:cubicBezTo>
                  <a:lnTo>
                    <a:pt x="8755767" y="745928"/>
                  </a:lnTo>
                  <a:lnTo>
                    <a:pt x="8754080" y="745928"/>
                  </a:lnTo>
                  <a:cubicBezTo>
                    <a:pt x="8754080" y="745928"/>
                    <a:pt x="8754080" y="745928"/>
                    <a:pt x="8754080" y="744766"/>
                  </a:cubicBezTo>
                  <a:lnTo>
                    <a:pt x="8754080" y="736629"/>
                  </a:lnTo>
                  <a:cubicBezTo>
                    <a:pt x="8754080" y="736629"/>
                    <a:pt x="8754080" y="736629"/>
                    <a:pt x="8755194" y="736629"/>
                  </a:cubicBezTo>
                  <a:lnTo>
                    <a:pt x="8762996" y="736629"/>
                  </a:lnTo>
                  <a:cubicBezTo>
                    <a:pt x="8762996" y="736629"/>
                    <a:pt x="8762996" y="736629"/>
                    <a:pt x="8762996" y="735467"/>
                  </a:cubicBezTo>
                  <a:lnTo>
                    <a:pt x="8762996" y="727331"/>
                  </a:lnTo>
                  <a:cubicBezTo>
                    <a:pt x="8762996" y="727331"/>
                    <a:pt x="8762996" y="727331"/>
                    <a:pt x="8761881" y="727331"/>
                  </a:cubicBezTo>
                  <a:lnTo>
                    <a:pt x="8754080" y="727331"/>
                  </a:lnTo>
                  <a:cubicBezTo>
                    <a:pt x="8754080" y="727331"/>
                    <a:pt x="8754080" y="727331"/>
                    <a:pt x="8754080" y="726168"/>
                  </a:cubicBezTo>
                  <a:lnTo>
                    <a:pt x="8754080" y="718032"/>
                  </a:lnTo>
                  <a:cubicBezTo>
                    <a:pt x="8754080" y="718032"/>
                    <a:pt x="8754080" y="718032"/>
                    <a:pt x="8755194" y="718032"/>
                  </a:cubicBezTo>
                  <a:lnTo>
                    <a:pt x="8762996" y="718032"/>
                  </a:lnTo>
                  <a:cubicBezTo>
                    <a:pt x="8762996" y="718032"/>
                    <a:pt x="8762996" y="718032"/>
                    <a:pt x="8762996" y="717160"/>
                  </a:cubicBezTo>
                  <a:lnTo>
                    <a:pt x="8762996" y="711058"/>
                  </a:lnTo>
                  <a:cubicBezTo>
                    <a:pt x="8762996" y="711058"/>
                    <a:pt x="8762996" y="711058"/>
                    <a:pt x="8761881" y="711058"/>
                  </a:cubicBezTo>
                  <a:lnTo>
                    <a:pt x="8754080" y="711058"/>
                  </a:lnTo>
                  <a:cubicBezTo>
                    <a:pt x="8754080" y="711058"/>
                    <a:pt x="8754080" y="711058"/>
                    <a:pt x="8754080" y="709896"/>
                  </a:cubicBezTo>
                  <a:lnTo>
                    <a:pt x="8754080" y="701759"/>
                  </a:lnTo>
                  <a:cubicBezTo>
                    <a:pt x="8754080" y="701759"/>
                    <a:pt x="8754080" y="701759"/>
                    <a:pt x="8755194" y="701759"/>
                  </a:cubicBezTo>
                  <a:lnTo>
                    <a:pt x="8762996" y="701759"/>
                  </a:lnTo>
                  <a:cubicBezTo>
                    <a:pt x="8762996" y="701759"/>
                    <a:pt x="8762996" y="701759"/>
                    <a:pt x="8761881" y="700016"/>
                  </a:cubicBezTo>
                  <a:lnTo>
                    <a:pt x="8754080" y="687812"/>
                  </a:lnTo>
                  <a:cubicBezTo>
                    <a:pt x="8754080" y="687812"/>
                    <a:pt x="8754080" y="687812"/>
                    <a:pt x="8754080" y="650617"/>
                  </a:cubicBezTo>
                  <a:cubicBezTo>
                    <a:pt x="8754080" y="650617"/>
                    <a:pt x="8754080" y="650617"/>
                    <a:pt x="8903424" y="650617"/>
                  </a:cubicBezTo>
                  <a:cubicBezTo>
                    <a:pt x="8903424" y="650617"/>
                    <a:pt x="8903424" y="650617"/>
                    <a:pt x="8905096" y="653232"/>
                  </a:cubicBezTo>
                  <a:lnTo>
                    <a:pt x="8908543" y="658626"/>
                  </a:lnTo>
                  <a:lnTo>
                    <a:pt x="8908543" y="647687"/>
                  </a:lnTo>
                  <a:cubicBezTo>
                    <a:pt x="8908543" y="636001"/>
                    <a:pt x="8908543" y="622669"/>
                    <a:pt x="8908543" y="607460"/>
                  </a:cubicBezTo>
                  <a:cubicBezTo>
                    <a:pt x="8908552" y="607460"/>
                    <a:pt x="8908671" y="607460"/>
                    <a:pt x="8910570" y="607460"/>
                  </a:cubicBezTo>
                  <a:lnTo>
                    <a:pt x="8924757" y="607460"/>
                  </a:lnTo>
                  <a:cubicBezTo>
                    <a:pt x="8924757" y="607441"/>
                    <a:pt x="8924757" y="606126"/>
                    <a:pt x="8924757" y="515723"/>
                  </a:cubicBezTo>
                  <a:lnTo>
                    <a:pt x="8924757" y="490724"/>
                  </a:lnTo>
                  <a:lnTo>
                    <a:pt x="9078786" y="490724"/>
                  </a:lnTo>
                  <a:lnTo>
                    <a:pt x="9078786" y="506306"/>
                  </a:lnTo>
                  <a:cubicBezTo>
                    <a:pt x="9078786" y="526935"/>
                    <a:pt x="9078786" y="559711"/>
                    <a:pt x="9078786" y="611783"/>
                  </a:cubicBezTo>
                  <a:cubicBezTo>
                    <a:pt x="9078796" y="611782"/>
                    <a:pt x="9078908" y="611761"/>
                    <a:pt x="9080306" y="611513"/>
                  </a:cubicBezTo>
                  <a:lnTo>
                    <a:pt x="9090946" y="609622"/>
                  </a:lnTo>
                  <a:cubicBezTo>
                    <a:pt x="9090946" y="609644"/>
                    <a:pt x="9090916" y="610978"/>
                    <a:pt x="9088919" y="698254"/>
                  </a:cubicBezTo>
                  <a:cubicBezTo>
                    <a:pt x="9088929" y="698256"/>
                    <a:pt x="9089040" y="698276"/>
                    <a:pt x="9090439" y="698525"/>
                  </a:cubicBezTo>
                  <a:lnTo>
                    <a:pt x="9101079" y="700416"/>
                  </a:lnTo>
                  <a:cubicBezTo>
                    <a:pt x="9101081" y="700423"/>
                    <a:pt x="9101101" y="700487"/>
                    <a:pt x="9101332" y="701227"/>
                  </a:cubicBezTo>
                  <a:lnTo>
                    <a:pt x="9103106" y="706902"/>
                  </a:lnTo>
                  <a:cubicBezTo>
                    <a:pt x="9103108" y="706893"/>
                    <a:pt x="9103153" y="706750"/>
                    <a:pt x="9103866" y="704470"/>
                  </a:cubicBezTo>
                  <a:lnTo>
                    <a:pt x="9109186" y="687446"/>
                  </a:lnTo>
                  <a:cubicBezTo>
                    <a:pt x="9109193" y="687446"/>
                    <a:pt x="9109293" y="687446"/>
                    <a:pt x="9110959" y="687446"/>
                  </a:cubicBezTo>
                  <a:lnTo>
                    <a:pt x="9123373" y="687446"/>
                  </a:lnTo>
                  <a:cubicBezTo>
                    <a:pt x="9123373" y="687463"/>
                    <a:pt x="9123373" y="688156"/>
                    <a:pt x="9123373" y="719872"/>
                  </a:cubicBezTo>
                  <a:cubicBezTo>
                    <a:pt x="9123379" y="719877"/>
                    <a:pt x="9123456" y="719917"/>
                    <a:pt x="9124386" y="720413"/>
                  </a:cubicBezTo>
                  <a:lnTo>
                    <a:pt x="9131480" y="724196"/>
                  </a:lnTo>
                  <a:cubicBezTo>
                    <a:pt x="9131480" y="724205"/>
                    <a:pt x="9131480" y="724306"/>
                    <a:pt x="9131480" y="725547"/>
                  </a:cubicBezTo>
                  <a:lnTo>
                    <a:pt x="9131480" y="735005"/>
                  </a:lnTo>
                  <a:cubicBezTo>
                    <a:pt x="9131500" y="735005"/>
                    <a:pt x="9132408" y="735005"/>
                    <a:pt x="9176067" y="735005"/>
                  </a:cubicBezTo>
                  <a:cubicBezTo>
                    <a:pt x="9176067" y="735013"/>
                    <a:pt x="9176067" y="735096"/>
                    <a:pt x="9176067" y="736086"/>
                  </a:cubicBezTo>
                  <a:lnTo>
                    <a:pt x="9176067" y="743652"/>
                  </a:lnTo>
                  <a:cubicBezTo>
                    <a:pt x="9176076" y="743652"/>
                    <a:pt x="9176197" y="743652"/>
                    <a:pt x="9178093" y="743652"/>
                  </a:cubicBezTo>
                  <a:lnTo>
                    <a:pt x="9192280" y="743652"/>
                  </a:lnTo>
                  <a:cubicBezTo>
                    <a:pt x="9192280" y="743634"/>
                    <a:pt x="9192280" y="742905"/>
                    <a:pt x="9192280" y="713387"/>
                  </a:cubicBezTo>
                  <a:cubicBezTo>
                    <a:pt x="9192301" y="713387"/>
                    <a:pt x="9193231" y="713387"/>
                    <a:pt x="9236867" y="713387"/>
                  </a:cubicBezTo>
                  <a:cubicBezTo>
                    <a:pt x="9236867" y="713379"/>
                    <a:pt x="9236867" y="713282"/>
                    <a:pt x="9236867" y="712036"/>
                  </a:cubicBezTo>
                  <a:lnTo>
                    <a:pt x="9236867" y="702578"/>
                  </a:lnTo>
                  <a:cubicBezTo>
                    <a:pt x="9236873" y="702578"/>
                    <a:pt x="9236947" y="702578"/>
                    <a:pt x="9237881" y="702578"/>
                  </a:cubicBezTo>
                  <a:lnTo>
                    <a:pt x="9244974" y="702578"/>
                  </a:lnTo>
                  <a:cubicBezTo>
                    <a:pt x="9244974" y="702571"/>
                    <a:pt x="9244974" y="702458"/>
                    <a:pt x="9244974" y="700687"/>
                  </a:cubicBezTo>
                  <a:lnTo>
                    <a:pt x="9244974" y="687446"/>
                  </a:lnTo>
                  <a:cubicBezTo>
                    <a:pt x="9244983" y="687446"/>
                    <a:pt x="9245055" y="687446"/>
                    <a:pt x="9245734" y="687446"/>
                  </a:cubicBezTo>
                  <a:lnTo>
                    <a:pt x="9251054" y="687446"/>
                  </a:lnTo>
                  <a:cubicBezTo>
                    <a:pt x="9251054" y="687439"/>
                    <a:pt x="9251054" y="687354"/>
                    <a:pt x="9251054" y="686365"/>
                  </a:cubicBezTo>
                  <a:lnTo>
                    <a:pt x="9251054" y="678798"/>
                  </a:lnTo>
                  <a:cubicBezTo>
                    <a:pt x="9251062" y="678798"/>
                    <a:pt x="9251186" y="678798"/>
                    <a:pt x="9253081" y="678798"/>
                  </a:cubicBezTo>
                  <a:lnTo>
                    <a:pt x="9267268" y="678798"/>
                  </a:lnTo>
                  <a:cubicBezTo>
                    <a:pt x="9267268" y="678805"/>
                    <a:pt x="9267268" y="678882"/>
                    <a:pt x="9267268" y="679879"/>
                  </a:cubicBezTo>
                  <a:lnTo>
                    <a:pt x="9267268" y="687446"/>
                  </a:lnTo>
                  <a:cubicBezTo>
                    <a:pt x="9267279" y="687446"/>
                    <a:pt x="9267780" y="687446"/>
                    <a:pt x="9289561" y="687446"/>
                  </a:cubicBezTo>
                  <a:cubicBezTo>
                    <a:pt x="9289561" y="687438"/>
                    <a:pt x="9289561" y="687324"/>
                    <a:pt x="9289561" y="685554"/>
                  </a:cubicBezTo>
                  <a:lnTo>
                    <a:pt x="9289561" y="672313"/>
                  </a:lnTo>
                  <a:cubicBezTo>
                    <a:pt x="9289567" y="672313"/>
                    <a:pt x="9289664" y="672313"/>
                    <a:pt x="9291335" y="672313"/>
                  </a:cubicBezTo>
                  <a:lnTo>
                    <a:pt x="9303748" y="672313"/>
                  </a:lnTo>
                  <a:cubicBezTo>
                    <a:pt x="9303748" y="672325"/>
                    <a:pt x="9303748" y="672839"/>
                    <a:pt x="9303748" y="696093"/>
                  </a:cubicBezTo>
                  <a:cubicBezTo>
                    <a:pt x="9303755" y="696093"/>
                    <a:pt x="9303835" y="696093"/>
                    <a:pt x="9304762" y="696093"/>
                  </a:cubicBezTo>
                  <a:lnTo>
                    <a:pt x="9311855" y="696093"/>
                  </a:lnTo>
                  <a:cubicBezTo>
                    <a:pt x="9311855" y="696087"/>
                    <a:pt x="9311855" y="696006"/>
                    <a:pt x="9311855" y="695012"/>
                  </a:cubicBezTo>
                  <a:lnTo>
                    <a:pt x="9311855" y="687446"/>
                  </a:lnTo>
                  <a:cubicBezTo>
                    <a:pt x="9311864" y="687446"/>
                    <a:pt x="9311982" y="687446"/>
                    <a:pt x="9313628" y="687446"/>
                  </a:cubicBezTo>
                  <a:lnTo>
                    <a:pt x="9326042" y="687446"/>
                  </a:lnTo>
                  <a:cubicBezTo>
                    <a:pt x="9326042" y="687459"/>
                    <a:pt x="9326042" y="688018"/>
                    <a:pt x="9326042" y="713387"/>
                  </a:cubicBezTo>
                  <a:cubicBezTo>
                    <a:pt x="9326050" y="713387"/>
                    <a:pt x="9326168" y="713387"/>
                    <a:pt x="9328069" y="713387"/>
                  </a:cubicBezTo>
                  <a:lnTo>
                    <a:pt x="9342255" y="713387"/>
                  </a:lnTo>
                  <a:cubicBezTo>
                    <a:pt x="9342255" y="713398"/>
                    <a:pt x="9342255" y="713513"/>
                    <a:pt x="9342255" y="715008"/>
                  </a:cubicBezTo>
                  <a:lnTo>
                    <a:pt x="9342255" y="726358"/>
                  </a:lnTo>
                  <a:cubicBezTo>
                    <a:pt x="9342263" y="726358"/>
                    <a:pt x="9342334" y="726358"/>
                    <a:pt x="9343015" y="726358"/>
                  </a:cubicBezTo>
                  <a:lnTo>
                    <a:pt x="9348336" y="726358"/>
                  </a:lnTo>
                  <a:cubicBezTo>
                    <a:pt x="9348336" y="726350"/>
                    <a:pt x="9348336" y="726274"/>
                    <a:pt x="9348336" y="725547"/>
                  </a:cubicBezTo>
                  <a:lnTo>
                    <a:pt x="9348336" y="719872"/>
                  </a:lnTo>
                  <a:cubicBezTo>
                    <a:pt x="9348353" y="719872"/>
                    <a:pt x="9349072" y="719872"/>
                    <a:pt x="9378736" y="719872"/>
                  </a:cubicBezTo>
                  <a:cubicBezTo>
                    <a:pt x="9378736" y="719886"/>
                    <a:pt x="9378736" y="720449"/>
                    <a:pt x="9378736" y="743652"/>
                  </a:cubicBezTo>
                  <a:cubicBezTo>
                    <a:pt x="9378743" y="743652"/>
                    <a:pt x="9378822" y="743652"/>
                    <a:pt x="9379749" y="743652"/>
                  </a:cubicBezTo>
                  <a:lnTo>
                    <a:pt x="9386843" y="743652"/>
                  </a:lnTo>
                  <a:cubicBezTo>
                    <a:pt x="9386843" y="743659"/>
                    <a:pt x="9386843" y="743732"/>
                    <a:pt x="9386843" y="744733"/>
                  </a:cubicBezTo>
                  <a:lnTo>
                    <a:pt x="9386843" y="752299"/>
                  </a:lnTo>
                  <a:cubicBezTo>
                    <a:pt x="9386852" y="752299"/>
                    <a:pt x="9386925" y="752299"/>
                    <a:pt x="9387603" y="752299"/>
                  </a:cubicBezTo>
                  <a:lnTo>
                    <a:pt x="9392923" y="752299"/>
                  </a:lnTo>
                  <a:cubicBezTo>
                    <a:pt x="9392923" y="752292"/>
                    <a:pt x="9392923" y="752172"/>
                    <a:pt x="9392923" y="750137"/>
                  </a:cubicBezTo>
                  <a:lnTo>
                    <a:pt x="9392923" y="735005"/>
                  </a:lnTo>
                  <a:cubicBezTo>
                    <a:pt x="9392930" y="735005"/>
                    <a:pt x="9393008" y="735005"/>
                    <a:pt x="9393936" y="735005"/>
                  </a:cubicBezTo>
                  <a:lnTo>
                    <a:pt x="9401030" y="735005"/>
                  </a:lnTo>
                  <a:cubicBezTo>
                    <a:pt x="9401030" y="735013"/>
                    <a:pt x="9401030" y="735096"/>
                    <a:pt x="9401030" y="736086"/>
                  </a:cubicBezTo>
                  <a:lnTo>
                    <a:pt x="9401030" y="743652"/>
                  </a:lnTo>
                  <a:lnTo>
                    <a:pt x="9406350" y="741659"/>
                  </a:lnTo>
                  <a:cubicBezTo>
                    <a:pt x="9407110" y="741287"/>
                    <a:pt x="9407110" y="741085"/>
                    <a:pt x="9407110" y="740679"/>
                  </a:cubicBezTo>
                  <a:lnTo>
                    <a:pt x="9407110" y="735005"/>
                  </a:lnTo>
                  <a:cubicBezTo>
                    <a:pt x="9407127" y="735005"/>
                    <a:pt x="9407928" y="735005"/>
                    <a:pt x="9445617" y="735005"/>
                  </a:cubicBezTo>
                  <a:cubicBezTo>
                    <a:pt x="9445617" y="735019"/>
                    <a:pt x="9445617" y="735566"/>
                    <a:pt x="9445617" y="758784"/>
                  </a:cubicBezTo>
                  <a:cubicBezTo>
                    <a:pt x="9445625" y="758784"/>
                    <a:pt x="9445743" y="758784"/>
                    <a:pt x="9447643" y="758784"/>
                  </a:cubicBezTo>
                  <a:lnTo>
                    <a:pt x="9461830" y="758784"/>
                  </a:lnTo>
                  <a:cubicBezTo>
                    <a:pt x="9461830" y="758792"/>
                    <a:pt x="9461830" y="758874"/>
                    <a:pt x="9461830" y="759865"/>
                  </a:cubicBezTo>
                  <a:lnTo>
                    <a:pt x="9461830" y="767431"/>
                  </a:lnTo>
                  <a:cubicBezTo>
                    <a:pt x="9461839" y="767431"/>
                    <a:pt x="9461962" y="767431"/>
                    <a:pt x="9463604" y="767431"/>
                  </a:cubicBezTo>
                  <a:lnTo>
                    <a:pt x="9476017" y="767431"/>
                  </a:lnTo>
                  <a:cubicBezTo>
                    <a:pt x="9476017" y="767419"/>
                    <a:pt x="9476017" y="766908"/>
                    <a:pt x="9476017" y="743652"/>
                  </a:cubicBezTo>
                  <a:cubicBezTo>
                    <a:pt x="9476024" y="743652"/>
                    <a:pt x="9476102" y="743652"/>
                    <a:pt x="9477030" y="743652"/>
                  </a:cubicBezTo>
                  <a:lnTo>
                    <a:pt x="9484124" y="743652"/>
                  </a:lnTo>
                  <a:cubicBezTo>
                    <a:pt x="9484124" y="743633"/>
                    <a:pt x="9484124" y="742862"/>
                    <a:pt x="9484124" y="711225"/>
                  </a:cubicBezTo>
                  <a:cubicBezTo>
                    <a:pt x="9484131" y="711225"/>
                    <a:pt x="9484208" y="711225"/>
                    <a:pt x="9485137" y="711225"/>
                  </a:cubicBezTo>
                  <a:lnTo>
                    <a:pt x="9492231" y="711225"/>
                  </a:lnTo>
                  <a:cubicBezTo>
                    <a:pt x="9492231" y="711219"/>
                    <a:pt x="9492231" y="711110"/>
                    <a:pt x="9492231" y="709334"/>
                  </a:cubicBezTo>
                  <a:lnTo>
                    <a:pt x="9492231" y="696093"/>
                  </a:lnTo>
                  <a:cubicBezTo>
                    <a:pt x="9490204" y="696093"/>
                    <a:pt x="9490204" y="696093"/>
                    <a:pt x="9490964" y="694471"/>
                  </a:cubicBezTo>
                  <a:lnTo>
                    <a:pt x="9496284" y="683122"/>
                  </a:lnTo>
                  <a:cubicBezTo>
                    <a:pt x="9496289" y="683139"/>
                    <a:pt x="9496484" y="683813"/>
                    <a:pt x="9504391" y="711225"/>
                  </a:cubicBezTo>
                  <a:cubicBezTo>
                    <a:pt x="9504399" y="711225"/>
                    <a:pt x="9504472" y="711225"/>
                    <a:pt x="9505151" y="711225"/>
                  </a:cubicBezTo>
                  <a:lnTo>
                    <a:pt x="9510471" y="711225"/>
                  </a:lnTo>
                  <a:cubicBezTo>
                    <a:pt x="9510471" y="711212"/>
                    <a:pt x="9510471" y="710033"/>
                    <a:pt x="9510471" y="605298"/>
                  </a:cubicBezTo>
                  <a:cubicBezTo>
                    <a:pt x="9510481" y="605298"/>
                    <a:pt x="9510595" y="605298"/>
                    <a:pt x="9511991" y="605298"/>
                  </a:cubicBezTo>
                  <a:lnTo>
                    <a:pt x="9522631" y="605298"/>
                  </a:lnTo>
                  <a:cubicBezTo>
                    <a:pt x="9522631" y="605276"/>
                    <a:pt x="9522631" y="604266"/>
                    <a:pt x="9522631" y="557739"/>
                  </a:cubicBezTo>
                  <a:cubicBezTo>
                    <a:pt x="9522648" y="557739"/>
                    <a:pt x="9523273" y="557739"/>
                    <a:pt x="9548978" y="557739"/>
                  </a:cubicBezTo>
                  <a:cubicBezTo>
                    <a:pt x="9548978" y="557727"/>
                    <a:pt x="9548978" y="557217"/>
                    <a:pt x="9548978" y="536121"/>
                  </a:cubicBezTo>
                  <a:cubicBezTo>
                    <a:pt x="9548997" y="536121"/>
                    <a:pt x="9549786" y="536121"/>
                    <a:pt x="9583432" y="536121"/>
                  </a:cubicBezTo>
                  <a:cubicBezTo>
                    <a:pt x="9583432" y="536129"/>
                    <a:pt x="9583432" y="536259"/>
                    <a:pt x="9583432" y="538553"/>
                  </a:cubicBezTo>
                  <a:lnTo>
                    <a:pt x="9583432" y="555577"/>
                  </a:lnTo>
                  <a:cubicBezTo>
                    <a:pt x="9583441" y="555577"/>
                    <a:pt x="9583572" y="555577"/>
                    <a:pt x="9585712" y="555577"/>
                  </a:cubicBezTo>
                  <a:lnTo>
                    <a:pt x="9601672" y="555577"/>
                  </a:lnTo>
                  <a:cubicBezTo>
                    <a:pt x="9601672" y="555595"/>
                    <a:pt x="9601672" y="556489"/>
                    <a:pt x="9601672" y="603136"/>
                  </a:cubicBezTo>
                  <a:cubicBezTo>
                    <a:pt x="9601678" y="603136"/>
                    <a:pt x="9601754" y="603136"/>
                    <a:pt x="9602685" y="603136"/>
                  </a:cubicBezTo>
                  <a:lnTo>
                    <a:pt x="9609779" y="603136"/>
                  </a:lnTo>
                  <a:lnTo>
                    <a:pt x="9623966" y="607460"/>
                  </a:lnTo>
                  <a:cubicBezTo>
                    <a:pt x="9623966" y="607470"/>
                    <a:pt x="9623966" y="608120"/>
                    <a:pt x="9623966" y="646372"/>
                  </a:cubicBezTo>
                  <a:cubicBezTo>
                    <a:pt x="9623972" y="646372"/>
                    <a:pt x="9624047" y="646372"/>
                    <a:pt x="9624979" y="646372"/>
                  </a:cubicBezTo>
                  <a:lnTo>
                    <a:pt x="9632072" y="646372"/>
                  </a:lnTo>
                  <a:cubicBezTo>
                    <a:pt x="9632072" y="646382"/>
                    <a:pt x="9632072" y="646488"/>
                    <a:pt x="9632072" y="647993"/>
                  </a:cubicBezTo>
                  <a:lnTo>
                    <a:pt x="9632072" y="659342"/>
                  </a:lnTo>
                  <a:cubicBezTo>
                    <a:pt x="9632080" y="659342"/>
                    <a:pt x="9632204" y="659342"/>
                    <a:pt x="9634099" y="659342"/>
                  </a:cubicBezTo>
                  <a:lnTo>
                    <a:pt x="9648286" y="659342"/>
                  </a:lnTo>
                  <a:lnTo>
                    <a:pt x="9654366" y="665828"/>
                  </a:lnTo>
                  <a:cubicBezTo>
                    <a:pt x="9654366" y="665840"/>
                    <a:pt x="9654366" y="666326"/>
                    <a:pt x="9654366" y="687446"/>
                  </a:cubicBezTo>
                  <a:cubicBezTo>
                    <a:pt x="9654375" y="687446"/>
                    <a:pt x="9654506" y="687446"/>
                    <a:pt x="9656646" y="687446"/>
                  </a:cubicBezTo>
                  <a:lnTo>
                    <a:pt x="9672606" y="687446"/>
                  </a:lnTo>
                  <a:cubicBezTo>
                    <a:pt x="9672606" y="687453"/>
                    <a:pt x="9672606" y="687533"/>
                    <a:pt x="9672606" y="688526"/>
                  </a:cubicBezTo>
                  <a:lnTo>
                    <a:pt x="9672606" y="696093"/>
                  </a:lnTo>
                  <a:cubicBezTo>
                    <a:pt x="9672615" y="696093"/>
                    <a:pt x="9672714" y="696093"/>
                    <a:pt x="9673873" y="696093"/>
                  </a:cubicBezTo>
                  <a:lnTo>
                    <a:pt x="9682740" y="696093"/>
                  </a:lnTo>
                  <a:cubicBezTo>
                    <a:pt x="9682740" y="696102"/>
                    <a:pt x="9682740" y="696231"/>
                    <a:pt x="9682740" y="698254"/>
                  </a:cubicBezTo>
                  <a:lnTo>
                    <a:pt x="9682740" y="713387"/>
                  </a:lnTo>
                  <a:cubicBezTo>
                    <a:pt x="9686793" y="713387"/>
                    <a:pt x="9686793" y="713387"/>
                    <a:pt x="9686793" y="711495"/>
                  </a:cubicBezTo>
                  <a:lnTo>
                    <a:pt x="9686793" y="698254"/>
                  </a:lnTo>
                  <a:cubicBezTo>
                    <a:pt x="9686799" y="698254"/>
                    <a:pt x="9686877" y="698254"/>
                    <a:pt x="9687806" y="698254"/>
                  </a:cubicBezTo>
                  <a:lnTo>
                    <a:pt x="9694900" y="698254"/>
                  </a:lnTo>
                  <a:cubicBezTo>
                    <a:pt x="9694900" y="698265"/>
                    <a:pt x="9694900" y="698384"/>
                    <a:pt x="9694900" y="699876"/>
                  </a:cubicBezTo>
                  <a:lnTo>
                    <a:pt x="9694900" y="711225"/>
                  </a:lnTo>
                  <a:cubicBezTo>
                    <a:pt x="9694909" y="711225"/>
                    <a:pt x="9694982" y="711225"/>
                    <a:pt x="9695660" y="711225"/>
                  </a:cubicBezTo>
                  <a:lnTo>
                    <a:pt x="9700980" y="711225"/>
                  </a:lnTo>
                  <a:cubicBezTo>
                    <a:pt x="9700980" y="706902"/>
                    <a:pt x="9700980" y="706902"/>
                    <a:pt x="9749620" y="706902"/>
                  </a:cubicBezTo>
                  <a:cubicBezTo>
                    <a:pt x="9749620" y="706911"/>
                    <a:pt x="9749620" y="707012"/>
                    <a:pt x="9749620" y="708253"/>
                  </a:cubicBezTo>
                  <a:lnTo>
                    <a:pt x="9749620" y="717710"/>
                  </a:lnTo>
                  <a:cubicBezTo>
                    <a:pt x="9749628" y="717710"/>
                    <a:pt x="9749703" y="717710"/>
                    <a:pt x="9750380" y="717710"/>
                  </a:cubicBezTo>
                  <a:lnTo>
                    <a:pt x="9755702" y="717710"/>
                  </a:lnTo>
                  <a:cubicBezTo>
                    <a:pt x="9755702" y="717719"/>
                    <a:pt x="9755702" y="717841"/>
                    <a:pt x="9755702" y="719872"/>
                  </a:cubicBezTo>
                  <a:lnTo>
                    <a:pt x="9755702" y="735005"/>
                  </a:lnTo>
                  <a:cubicBezTo>
                    <a:pt x="9755710" y="735001"/>
                    <a:pt x="9755826" y="734923"/>
                    <a:pt x="9757728" y="733654"/>
                  </a:cubicBezTo>
                  <a:lnTo>
                    <a:pt x="9771914" y="724196"/>
                  </a:lnTo>
                  <a:cubicBezTo>
                    <a:pt x="9771916" y="724177"/>
                    <a:pt x="9772048" y="723302"/>
                    <a:pt x="9777994" y="683122"/>
                  </a:cubicBezTo>
                  <a:cubicBezTo>
                    <a:pt x="9778004" y="683120"/>
                    <a:pt x="9778072" y="683094"/>
                    <a:pt x="9778754" y="682852"/>
                  </a:cubicBezTo>
                  <a:lnTo>
                    <a:pt x="9784074" y="680960"/>
                  </a:lnTo>
                  <a:cubicBezTo>
                    <a:pt x="9784074" y="680944"/>
                    <a:pt x="9784108" y="679883"/>
                    <a:pt x="9786102" y="611783"/>
                  </a:cubicBezTo>
                  <a:cubicBezTo>
                    <a:pt x="9786102" y="611801"/>
                    <a:pt x="9786134" y="612892"/>
                    <a:pt x="9788128" y="680960"/>
                  </a:cubicBezTo>
                  <a:cubicBezTo>
                    <a:pt x="9788138" y="680963"/>
                    <a:pt x="9788208" y="680988"/>
                    <a:pt x="9788888" y="681230"/>
                  </a:cubicBezTo>
                  <a:lnTo>
                    <a:pt x="9794208" y="683122"/>
                  </a:lnTo>
                  <a:cubicBezTo>
                    <a:pt x="9794208" y="683102"/>
                    <a:pt x="9794208" y="681769"/>
                    <a:pt x="9794208" y="596651"/>
                  </a:cubicBezTo>
                  <a:cubicBezTo>
                    <a:pt x="9798262" y="596651"/>
                    <a:pt x="9798262" y="596651"/>
                    <a:pt x="9798262" y="564224"/>
                  </a:cubicBezTo>
                  <a:cubicBezTo>
                    <a:pt x="9798274" y="564224"/>
                    <a:pt x="9798960" y="564224"/>
                    <a:pt x="9836768" y="564224"/>
                  </a:cubicBezTo>
                  <a:cubicBezTo>
                    <a:pt x="9836768" y="564241"/>
                    <a:pt x="9836768" y="564959"/>
                    <a:pt x="9836768" y="596651"/>
                  </a:cubicBezTo>
                  <a:cubicBezTo>
                    <a:pt x="9836778" y="596651"/>
                    <a:pt x="9836850" y="596651"/>
                    <a:pt x="9837528" y="596651"/>
                  </a:cubicBezTo>
                  <a:lnTo>
                    <a:pt x="9842848" y="596651"/>
                  </a:lnTo>
                  <a:cubicBezTo>
                    <a:pt x="9842848" y="596630"/>
                    <a:pt x="9842848" y="595324"/>
                    <a:pt x="9842848" y="514503"/>
                  </a:cubicBezTo>
                  <a:cubicBezTo>
                    <a:pt x="9842854" y="514503"/>
                    <a:pt x="9842954" y="514503"/>
                    <a:pt x="9844622" y="514503"/>
                  </a:cubicBezTo>
                  <a:lnTo>
                    <a:pt x="9857036" y="514503"/>
                  </a:lnTo>
                  <a:cubicBezTo>
                    <a:pt x="9857036" y="514496"/>
                    <a:pt x="9857036" y="514385"/>
                    <a:pt x="9857036" y="512612"/>
                  </a:cubicBezTo>
                  <a:lnTo>
                    <a:pt x="9857036" y="499371"/>
                  </a:lnTo>
                  <a:cubicBezTo>
                    <a:pt x="9857046" y="499371"/>
                    <a:pt x="9857544" y="499371"/>
                    <a:pt x="9879330" y="499371"/>
                  </a:cubicBezTo>
                  <a:cubicBezTo>
                    <a:pt x="9879330" y="499364"/>
                    <a:pt x="9879330" y="499283"/>
                    <a:pt x="9879330" y="498290"/>
                  </a:cubicBezTo>
                  <a:lnTo>
                    <a:pt x="9879330" y="490724"/>
                  </a:lnTo>
                  <a:cubicBezTo>
                    <a:pt x="9879336" y="490724"/>
                    <a:pt x="9879446" y="490724"/>
                    <a:pt x="9881102" y="490724"/>
                  </a:cubicBezTo>
                  <a:lnTo>
                    <a:pt x="9893516" y="490724"/>
                  </a:lnTo>
                  <a:cubicBezTo>
                    <a:pt x="9893516" y="490732"/>
                    <a:pt x="9893516" y="490811"/>
                    <a:pt x="9893516" y="491805"/>
                  </a:cubicBezTo>
                  <a:lnTo>
                    <a:pt x="9893516" y="499371"/>
                  </a:lnTo>
                  <a:cubicBezTo>
                    <a:pt x="9893526" y="499371"/>
                    <a:pt x="9893598" y="499371"/>
                    <a:pt x="9894276" y="499371"/>
                  </a:cubicBezTo>
                  <a:lnTo>
                    <a:pt x="9899596" y="499371"/>
                  </a:lnTo>
                  <a:lnTo>
                    <a:pt x="9909730" y="495047"/>
                  </a:lnTo>
                  <a:lnTo>
                    <a:pt x="9913782" y="498290"/>
                  </a:lnTo>
                  <a:lnTo>
                    <a:pt x="9913782" y="490724"/>
                  </a:lnTo>
                  <a:cubicBezTo>
                    <a:pt x="9913792" y="490724"/>
                    <a:pt x="9913928" y="490724"/>
                    <a:pt x="9916062" y="490724"/>
                  </a:cubicBezTo>
                  <a:lnTo>
                    <a:pt x="9932024" y="490724"/>
                  </a:lnTo>
                  <a:cubicBezTo>
                    <a:pt x="9932024" y="490732"/>
                    <a:pt x="9932024" y="490811"/>
                    <a:pt x="9932024" y="491805"/>
                  </a:cubicBezTo>
                  <a:lnTo>
                    <a:pt x="9932024" y="499371"/>
                  </a:lnTo>
                  <a:cubicBezTo>
                    <a:pt x="9932042" y="499371"/>
                    <a:pt x="9932778" y="499371"/>
                    <a:pt x="9962424" y="499371"/>
                  </a:cubicBezTo>
                  <a:cubicBezTo>
                    <a:pt x="9962424" y="499381"/>
                    <a:pt x="9962424" y="499490"/>
                    <a:pt x="9962424" y="500992"/>
                  </a:cubicBezTo>
                  <a:lnTo>
                    <a:pt x="9962424" y="512342"/>
                  </a:lnTo>
                  <a:cubicBezTo>
                    <a:pt x="9962440" y="512342"/>
                    <a:pt x="9963080" y="512342"/>
                    <a:pt x="9988770" y="512342"/>
                  </a:cubicBezTo>
                  <a:cubicBezTo>
                    <a:pt x="9988770" y="512358"/>
                    <a:pt x="9988770" y="513038"/>
                    <a:pt x="9988770" y="542606"/>
                  </a:cubicBezTo>
                  <a:cubicBezTo>
                    <a:pt x="9988780" y="542606"/>
                    <a:pt x="9988852" y="542606"/>
                    <a:pt x="9989530" y="542606"/>
                  </a:cubicBezTo>
                  <a:lnTo>
                    <a:pt x="9994850" y="542606"/>
                  </a:lnTo>
                  <a:cubicBezTo>
                    <a:pt x="9994850" y="542613"/>
                    <a:pt x="9994850" y="542699"/>
                    <a:pt x="9994850" y="543687"/>
                  </a:cubicBezTo>
                  <a:lnTo>
                    <a:pt x="9994850" y="551254"/>
                  </a:lnTo>
                  <a:cubicBezTo>
                    <a:pt x="9998904" y="551254"/>
                    <a:pt x="9998904" y="551254"/>
                    <a:pt x="9998904" y="581518"/>
                  </a:cubicBezTo>
                  <a:cubicBezTo>
                    <a:pt x="9998914" y="581518"/>
                    <a:pt x="9998988" y="581518"/>
                    <a:pt x="9999664" y="581518"/>
                  </a:cubicBezTo>
                  <a:lnTo>
                    <a:pt x="10004984" y="581518"/>
                  </a:lnTo>
                  <a:cubicBezTo>
                    <a:pt x="10004984" y="581527"/>
                    <a:pt x="10004984" y="581594"/>
                    <a:pt x="10004984" y="582329"/>
                  </a:cubicBezTo>
                  <a:lnTo>
                    <a:pt x="10004984" y="588004"/>
                  </a:lnTo>
                  <a:cubicBezTo>
                    <a:pt x="10004990" y="588004"/>
                    <a:pt x="10005068" y="588004"/>
                    <a:pt x="10005998" y="588004"/>
                  </a:cubicBezTo>
                  <a:lnTo>
                    <a:pt x="10013090" y="588004"/>
                  </a:lnTo>
                  <a:cubicBezTo>
                    <a:pt x="10013090" y="588021"/>
                    <a:pt x="10013090" y="588734"/>
                    <a:pt x="10013090" y="618269"/>
                  </a:cubicBezTo>
                  <a:cubicBezTo>
                    <a:pt x="10013098" y="618269"/>
                    <a:pt x="10013218" y="618269"/>
                    <a:pt x="10015118" y="618269"/>
                  </a:cubicBezTo>
                  <a:lnTo>
                    <a:pt x="10029304" y="618269"/>
                  </a:lnTo>
                  <a:cubicBezTo>
                    <a:pt x="10029304" y="618285"/>
                    <a:pt x="10029304" y="618865"/>
                    <a:pt x="10029304" y="642048"/>
                  </a:cubicBezTo>
                  <a:cubicBezTo>
                    <a:pt x="10031332" y="642048"/>
                    <a:pt x="10031332" y="642048"/>
                    <a:pt x="10031332" y="643669"/>
                  </a:cubicBezTo>
                  <a:lnTo>
                    <a:pt x="10031332" y="655019"/>
                  </a:lnTo>
                  <a:cubicBezTo>
                    <a:pt x="10031340" y="655019"/>
                    <a:pt x="10031410" y="655019"/>
                    <a:pt x="10032092" y="655019"/>
                  </a:cubicBezTo>
                  <a:lnTo>
                    <a:pt x="10037412" y="655019"/>
                  </a:lnTo>
                  <a:cubicBezTo>
                    <a:pt x="10037412" y="655033"/>
                    <a:pt x="10037412" y="655596"/>
                    <a:pt x="10037412" y="678798"/>
                  </a:cubicBezTo>
                  <a:cubicBezTo>
                    <a:pt x="10037420" y="678798"/>
                    <a:pt x="10037518" y="678798"/>
                    <a:pt x="10038678" y="678798"/>
                  </a:cubicBezTo>
                  <a:lnTo>
                    <a:pt x="10047544" y="678798"/>
                  </a:lnTo>
                  <a:cubicBezTo>
                    <a:pt x="10049572" y="680960"/>
                    <a:pt x="10049572" y="680960"/>
                    <a:pt x="10049572" y="682852"/>
                  </a:cubicBezTo>
                  <a:lnTo>
                    <a:pt x="10049572" y="696093"/>
                  </a:lnTo>
                  <a:cubicBezTo>
                    <a:pt x="10049576" y="696086"/>
                    <a:pt x="10049664" y="695979"/>
                    <a:pt x="10051092" y="694201"/>
                  </a:cubicBezTo>
                  <a:lnTo>
                    <a:pt x="10061732" y="680960"/>
                  </a:lnTo>
                  <a:cubicBezTo>
                    <a:pt x="10061746" y="680960"/>
                    <a:pt x="10062386" y="680960"/>
                    <a:pt x="10090106" y="680960"/>
                  </a:cubicBezTo>
                  <a:cubicBezTo>
                    <a:pt x="10090106" y="680985"/>
                    <a:pt x="10090106" y="682386"/>
                    <a:pt x="10090106" y="767431"/>
                  </a:cubicBezTo>
                  <a:cubicBezTo>
                    <a:pt x="10090114" y="767431"/>
                    <a:pt x="10090190" y="767431"/>
                    <a:pt x="10090866" y="767431"/>
                  </a:cubicBezTo>
                  <a:lnTo>
                    <a:pt x="10096186" y="767431"/>
                  </a:lnTo>
                  <a:cubicBezTo>
                    <a:pt x="10096190" y="767423"/>
                    <a:pt x="10096248" y="767323"/>
                    <a:pt x="10096946" y="766080"/>
                  </a:cubicBezTo>
                  <a:lnTo>
                    <a:pt x="10102266" y="756622"/>
                  </a:lnTo>
                  <a:cubicBezTo>
                    <a:pt x="10102266" y="756629"/>
                    <a:pt x="10102266" y="756728"/>
                    <a:pt x="10102266" y="758514"/>
                  </a:cubicBezTo>
                  <a:lnTo>
                    <a:pt x="10102266" y="771755"/>
                  </a:lnTo>
                  <a:cubicBezTo>
                    <a:pt x="10106318" y="771755"/>
                    <a:pt x="10106318" y="771755"/>
                    <a:pt x="10106318" y="726358"/>
                  </a:cubicBezTo>
                  <a:cubicBezTo>
                    <a:pt x="10106328" y="726358"/>
                    <a:pt x="10106398" y="726358"/>
                    <a:pt x="10107078" y="726358"/>
                  </a:cubicBezTo>
                  <a:lnTo>
                    <a:pt x="10112398" y="726358"/>
                  </a:lnTo>
                  <a:cubicBezTo>
                    <a:pt x="10112398" y="726343"/>
                    <a:pt x="10112398" y="725343"/>
                    <a:pt x="10112398" y="661504"/>
                  </a:cubicBezTo>
                  <a:cubicBezTo>
                    <a:pt x="10112406" y="661504"/>
                    <a:pt x="10112486" y="661504"/>
                    <a:pt x="10113412" y="661504"/>
                  </a:cubicBezTo>
                  <a:lnTo>
                    <a:pt x="10120506" y="661504"/>
                  </a:lnTo>
                  <a:cubicBezTo>
                    <a:pt x="10120512" y="661483"/>
                    <a:pt x="10120776" y="660543"/>
                    <a:pt x="10132666" y="618269"/>
                  </a:cubicBezTo>
                  <a:cubicBezTo>
                    <a:pt x="10132674" y="618269"/>
                    <a:pt x="10132772" y="618269"/>
                    <a:pt x="10133932" y="618269"/>
                  </a:cubicBezTo>
                  <a:lnTo>
                    <a:pt x="10142800" y="618269"/>
                  </a:lnTo>
                  <a:cubicBezTo>
                    <a:pt x="10142804" y="618292"/>
                    <a:pt x="10143030" y="619258"/>
                    <a:pt x="10152932" y="661504"/>
                  </a:cubicBezTo>
                  <a:cubicBezTo>
                    <a:pt x="10152938" y="661504"/>
                    <a:pt x="10153012" y="661504"/>
                    <a:pt x="10153946" y="661504"/>
                  </a:cubicBezTo>
                  <a:lnTo>
                    <a:pt x="10161040" y="661504"/>
                  </a:lnTo>
                  <a:cubicBezTo>
                    <a:pt x="10161040" y="661515"/>
                    <a:pt x="10161040" y="662182"/>
                    <a:pt x="10161040" y="700416"/>
                  </a:cubicBezTo>
                  <a:cubicBezTo>
                    <a:pt x="10161046" y="700416"/>
                    <a:pt x="10161146" y="700416"/>
                    <a:pt x="10162812" y="700416"/>
                  </a:cubicBezTo>
                  <a:lnTo>
                    <a:pt x="10175226" y="700416"/>
                  </a:lnTo>
                  <a:cubicBezTo>
                    <a:pt x="10175226" y="700424"/>
                    <a:pt x="10175226" y="700546"/>
                    <a:pt x="10175226" y="702578"/>
                  </a:cubicBezTo>
                  <a:lnTo>
                    <a:pt x="10175226" y="717710"/>
                  </a:lnTo>
                  <a:cubicBezTo>
                    <a:pt x="10179280" y="717710"/>
                    <a:pt x="10179280" y="717710"/>
                    <a:pt x="10179280" y="715549"/>
                  </a:cubicBezTo>
                  <a:lnTo>
                    <a:pt x="10179280" y="700416"/>
                  </a:lnTo>
                  <a:cubicBezTo>
                    <a:pt x="10179290" y="700416"/>
                    <a:pt x="10179402" y="700416"/>
                    <a:pt x="10180800" y="700416"/>
                  </a:cubicBezTo>
                  <a:lnTo>
                    <a:pt x="10191440" y="700416"/>
                  </a:lnTo>
                  <a:cubicBezTo>
                    <a:pt x="10191440" y="700426"/>
                    <a:pt x="10191440" y="700543"/>
                    <a:pt x="10191440" y="702037"/>
                  </a:cubicBezTo>
                  <a:lnTo>
                    <a:pt x="10191440" y="713387"/>
                  </a:lnTo>
                  <a:cubicBezTo>
                    <a:pt x="10191456" y="713387"/>
                    <a:pt x="10192164" y="713387"/>
                    <a:pt x="10221840" y="713387"/>
                  </a:cubicBezTo>
                  <a:cubicBezTo>
                    <a:pt x="10221840" y="713370"/>
                    <a:pt x="10221840" y="712599"/>
                    <a:pt x="10221840" y="676637"/>
                  </a:cubicBezTo>
                  <a:cubicBezTo>
                    <a:pt x="10221848" y="676637"/>
                    <a:pt x="10221942" y="676637"/>
                    <a:pt x="10223106" y="676637"/>
                  </a:cubicBezTo>
                  <a:lnTo>
                    <a:pt x="10231974" y="676637"/>
                  </a:lnTo>
                  <a:cubicBezTo>
                    <a:pt x="10231974" y="676648"/>
                    <a:pt x="10231974" y="677142"/>
                    <a:pt x="10231974" y="698254"/>
                  </a:cubicBezTo>
                  <a:cubicBezTo>
                    <a:pt x="10234000" y="698254"/>
                    <a:pt x="10234000" y="698254"/>
                    <a:pt x="10234000" y="665828"/>
                  </a:cubicBezTo>
                  <a:cubicBezTo>
                    <a:pt x="10234014" y="665828"/>
                    <a:pt x="10234556" y="665828"/>
                    <a:pt x="10256294" y="665828"/>
                  </a:cubicBezTo>
                  <a:cubicBezTo>
                    <a:pt x="10256294" y="665818"/>
                    <a:pt x="10256294" y="665698"/>
                    <a:pt x="10256294" y="664206"/>
                  </a:cubicBezTo>
                  <a:lnTo>
                    <a:pt x="10256294" y="652857"/>
                  </a:lnTo>
                  <a:cubicBezTo>
                    <a:pt x="10256302" y="652857"/>
                    <a:pt x="10256376" y="652857"/>
                    <a:pt x="10257054" y="652857"/>
                  </a:cubicBezTo>
                  <a:lnTo>
                    <a:pt x="10262374" y="652857"/>
                  </a:lnTo>
                  <a:cubicBezTo>
                    <a:pt x="10262374" y="652851"/>
                    <a:pt x="10262374" y="652738"/>
                    <a:pt x="10262374" y="650966"/>
                  </a:cubicBezTo>
                  <a:lnTo>
                    <a:pt x="10262374" y="637725"/>
                  </a:lnTo>
                  <a:lnTo>
                    <a:pt x="10266428" y="644210"/>
                  </a:lnTo>
                  <a:cubicBezTo>
                    <a:pt x="10266436" y="644210"/>
                    <a:pt x="10266564" y="644210"/>
                    <a:pt x="10268708" y="644210"/>
                  </a:cubicBezTo>
                  <a:lnTo>
                    <a:pt x="10284668" y="644210"/>
                  </a:lnTo>
                  <a:cubicBezTo>
                    <a:pt x="10284668" y="644202"/>
                    <a:pt x="10284668" y="644134"/>
                    <a:pt x="10284668" y="643399"/>
                  </a:cubicBezTo>
                  <a:lnTo>
                    <a:pt x="10284668" y="637725"/>
                  </a:lnTo>
                  <a:cubicBezTo>
                    <a:pt x="10284676" y="637725"/>
                    <a:pt x="10284750" y="637725"/>
                    <a:pt x="10285428" y="637725"/>
                  </a:cubicBezTo>
                  <a:lnTo>
                    <a:pt x="10290748" y="637725"/>
                  </a:lnTo>
                  <a:cubicBezTo>
                    <a:pt x="10290748" y="637734"/>
                    <a:pt x="10290748" y="637834"/>
                    <a:pt x="10290748" y="639076"/>
                  </a:cubicBezTo>
                  <a:lnTo>
                    <a:pt x="10290748" y="648534"/>
                  </a:lnTo>
                  <a:cubicBezTo>
                    <a:pt x="10290762" y="648534"/>
                    <a:pt x="10291496" y="648534"/>
                    <a:pt x="10329254" y="648534"/>
                  </a:cubicBezTo>
                  <a:cubicBezTo>
                    <a:pt x="10329254" y="648552"/>
                    <a:pt x="10329254" y="650062"/>
                    <a:pt x="10329254" y="786887"/>
                  </a:cubicBezTo>
                  <a:cubicBezTo>
                    <a:pt x="10329264" y="786887"/>
                    <a:pt x="10329380" y="786887"/>
                    <a:pt x="10330774" y="786887"/>
                  </a:cubicBezTo>
                  <a:lnTo>
                    <a:pt x="10341414" y="786887"/>
                  </a:lnTo>
                  <a:cubicBezTo>
                    <a:pt x="10341414" y="782564"/>
                    <a:pt x="10341414" y="778240"/>
                    <a:pt x="10341414" y="773917"/>
                  </a:cubicBezTo>
                  <a:cubicBezTo>
                    <a:pt x="10343442" y="773917"/>
                    <a:pt x="10343442" y="773917"/>
                    <a:pt x="10345468" y="773917"/>
                  </a:cubicBezTo>
                  <a:cubicBezTo>
                    <a:pt x="10345468" y="778240"/>
                    <a:pt x="10345468" y="782564"/>
                    <a:pt x="10345468" y="786887"/>
                  </a:cubicBezTo>
                  <a:cubicBezTo>
                    <a:pt x="10355602" y="786887"/>
                    <a:pt x="10365736" y="786887"/>
                    <a:pt x="10375868" y="786887"/>
                  </a:cubicBezTo>
                  <a:cubicBezTo>
                    <a:pt x="10375868" y="776078"/>
                    <a:pt x="10375868" y="767431"/>
                    <a:pt x="10375868" y="756622"/>
                  </a:cubicBezTo>
                  <a:cubicBezTo>
                    <a:pt x="10379922" y="756622"/>
                    <a:pt x="10383976" y="756622"/>
                    <a:pt x="10388028" y="756622"/>
                  </a:cubicBezTo>
                  <a:lnTo>
                    <a:pt x="10400188" y="754461"/>
                  </a:lnTo>
                  <a:cubicBezTo>
                    <a:pt x="10402216" y="754461"/>
                    <a:pt x="10402216" y="756622"/>
                    <a:pt x="10404242" y="756622"/>
                  </a:cubicBezTo>
                  <a:lnTo>
                    <a:pt x="10414376" y="756622"/>
                  </a:lnTo>
                  <a:cubicBezTo>
                    <a:pt x="10414376" y="767431"/>
                    <a:pt x="10414376" y="778240"/>
                    <a:pt x="10414376" y="786887"/>
                  </a:cubicBezTo>
                  <a:cubicBezTo>
                    <a:pt x="10416402" y="786887"/>
                    <a:pt x="10418430" y="786887"/>
                    <a:pt x="10422482" y="786887"/>
                  </a:cubicBezTo>
                  <a:cubicBezTo>
                    <a:pt x="10422482" y="793373"/>
                    <a:pt x="10422482" y="799858"/>
                    <a:pt x="10422482" y="804182"/>
                  </a:cubicBezTo>
                  <a:lnTo>
                    <a:pt x="10431818" y="805087"/>
                  </a:lnTo>
                  <a:lnTo>
                    <a:pt x="10444776" y="805087"/>
                  </a:lnTo>
                  <a:cubicBezTo>
                    <a:pt x="10444776" y="799278"/>
                    <a:pt x="10444776" y="795106"/>
                    <a:pt x="10444776" y="789049"/>
                  </a:cubicBezTo>
                  <a:lnTo>
                    <a:pt x="10512732" y="789049"/>
                  </a:lnTo>
                  <a:lnTo>
                    <a:pt x="10512732" y="703796"/>
                  </a:lnTo>
                  <a:lnTo>
                    <a:pt x="10584740" y="703796"/>
                  </a:lnTo>
                  <a:lnTo>
                    <a:pt x="10584740" y="782564"/>
                  </a:lnTo>
                  <a:cubicBezTo>
                    <a:pt x="10585376" y="782564"/>
                    <a:pt x="10586010" y="782564"/>
                    <a:pt x="10586644" y="782564"/>
                  </a:cubicBezTo>
                  <a:lnTo>
                    <a:pt x="10587886" y="805087"/>
                  </a:lnTo>
                  <a:lnTo>
                    <a:pt x="10597562" y="805087"/>
                  </a:lnTo>
                  <a:cubicBezTo>
                    <a:pt x="10598098" y="797873"/>
                    <a:pt x="10598804" y="790219"/>
                    <a:pt x="10598804" y="782564"/>
                  </a:cubicBezTo>
                  <a:cubicBezTo>
                    <a:pt x="10600832" y="782564"/>
                    <a:pt x="10602858" y="782564"/>
                    <a:pt x="10604884" y="782564"/>
                  </a:cubicBezTo>
                  <a:lnTo>
                    <a:pt x="10606126" y="805087"/>
                  </a:lnTo>
                  <a:lnTo>
                    <a:pt x="10656748" y="805087"/>
                  </a:lnTo>
                  <a:lnTo>
                    <a:pt x="10656748" y="642059"/>
                  </a:lnTo>
                  <a:lnTo>
                    <a:pt x="10854076" y="642059"/>
                  </a:lnTo>
                  <a:lnTo>
                    <a:pt x="10854076" y="805087"/>
                  </a:lnTo>
                  <a:lnTo>
                    <a:pt x="10872772" y="805087"/>
                  </a:lnTo>
                  <a:lnTo>
                    <a:pt x="10872772" y="722394"/>
                  </a:lnTo>
                  <a:lnTo>
                    <a:pt x="10967892" y="722394"/>
                  </a:lnTo>
                  <a:cubicBezTo>
                    <a:pt x="10971967" y="616373"/>
                    <a:pt x="10975346" y="510899"/>
                    <a:pt x="10979823" y="404253"/>
                  </a:cubicBezTo>
                  <a:cubicBezTo>
                    <a:pt x="10969690" y="404253"/>
                    <a:pt x="10945370" y="391282"/>
                    <a:pt x="10967663" y="382635"/>
                  </a:cubicBezTo>
                  <a:cubicBezTo>
                    <a:pt x="10965635" y="380473"/>
                    <a:pt x="10963610" y="378311"/>
                    <a:pt x="10961583" y="378311"/>
                  </a:cubicBezTo>
                  <a:cubicBezTo>
                    <a:pt x="10961583" y="365341"/>
                    <a:pt x="10959555" y="363179"/>
                    <a:pt x="10969690" y="354532"/>
                  </a:cubicBezTo>
                  <a:cubicBezTo>
                    <a:pt x="10969690" y="350208"/>
                    <a:pt x="10969690" y="343723"/>
                    <a:pt x="10969690" y="337238"/>
                  </a:cubicBezTo>
                  <a:cubicBezTo>
                    <a:pt x="10973743" y="337238"/>
                    <a:pt x="10977796" y="337238"/>
                    <a:pt x="10983876" y="337238"/>
                  </a:cubicBezTo>
                  <a:cubicBezTo>
                    <a:pt x="10983876" y="328590"/>
                    <a:pt x="10983876" y="322105"/>
                    <a:pt x="10983876" y="315620"/>
                  </a:cubicBezTo>
                  <a:cubicBezTo>
                    <a:pt x="10983876" y="313458"/>
                    <a:pt x="10985903" y="313458"/>
                    <a:pt x="10985903" y="311296"/>
                  </a:cubicBezTo>
                  <a:cubicBezTo>
                    <a:pt x="10985903" y="285355"/>
                    <a:pt x="10985903" y="259414"/>
                    <a:pt x="10985903" y="233472"/>
                  </a:cubicBezTo>
                  <a:cubicBezTo>
                    <a:pt x="10985903" y="231310"/>
                    <a:pt x="10983876" y="229149"/>
                    <a:pt x="10983876" y="226987"/>
                  </a:cubicBezTo>
                  <a:cubicBezTo>
                    <a:pt x="10985903" y="224825"/>
                    <a:pt x="10987930" y="222663"/>
                    <a:pt x="10989956" y="220501"/>
                  </a:cubicBezTo>
                  <a:cubicBezTo>
                    <a:pt x="10989956" y="201045"/>
                    <a:pt x="10989956" y="181589"/>
                    <a:pt x="10989956" y="162133"/>
                  </a:cubicBezTo>
                  <a:cubicBezTo>
                    <a:pt x="10989956" y="159972"/>
                    <a:pt x="10989956" y="159972"/>
                    <a:pt x="10991983" y="157810"/>
                  </a:cubicBezTo>
                  <a:cubicBezTo>
                    <a:pt x="10991983" y="140516"/>
                    <a:pt x="10991983" y="121060"/>
                    <a:pt x="10991983" y="101604"/>
                  </a:cubicBezTo>
                  <a:cubicBezTo>
                    <a:pt x="10994010" y="92957"/>
                    <a:pt x="10994010" y="88633"/>
                    <a:pt x="10994010" y="82148"/>
                  </a:cubicBezTo>
                  <a:cubicBezTo>
                    <a:pt x="10998063" y="88633"/>
                    <a:pt x="10998063" y="92957"/>
                    <a:pt x="10998063" y="99442"/>
                  </a:cubicBezTo>
                  <a:cubicBezTo>
                    <a:pt x="11000090" y="121060"/>
                    <a:pt x="11000090" y="140516"/>
                    <a:pt x="11000090" y="157810"/>
                  </a:cubicBezTo>
                  <a:cubicBezTo>
                    <a:pt x="11002116" y="181589"/>
                    <a:pt x="11002116" y="201045"/>
                    <a:pt x="11002116" y="220501"/>
                  </a:cubicBezTo>
                  <a:cubicBezTo>
                    <a:pt x="11004143" y="222663"/>
                    <a:pt x="11006170" y="224825"/>
                    <a:pt x="11008196" y="226987"/>
                  </a:cubicBezTo>
                  <a:cubicBezTo>
                    <a:pt x="11008196" y="229149"/>
                    <a:pt x="11006170" y="231310"/>
                    <a:pt x="11006170" y="233472"/>
                  </a:cubicBezTo>
                  <a:cubicBezTo>
                    <a:pt x="11006170" y="259414"/>
                    <a:pt x="11006170" y="285355"/>
                    <a:pt x="11006170" y="311296"/>
                  </a:cubicBezTo>
                  <a:cubicBezTo>
                    <a:pt x="11006170" y="313458"/>
                    <a:pt x="11008196" y="313458"/>
                    <a:pt x="11008196" y="315620"/>
                  </a:cubicBezTo>
                  <a:cubicBezTo>
                    <a:pt x="11008196" y="322105"/>
                    <a:pt x="11008196" y="328590"/>
                    <a:pt x="11008196" y="337238"/>
                  </a:cubicBezTo>
                  <a:cubicBezTo>
                    <a:pt x="11012250" y="337238"/>
                    <a:pt x="11018330" y="337238"/>
                    <a:pt x="11022383" y="337238"/>
                  </a:cubicBezTo>
                  <a:cubicBezTo>
                    <a:pt x="11022383" y="343723"/>
                    <a:pt x="11022383" y="350208"/>
                    <a:pt x="11022383" y="354532"/>
                  </a:cubicBezTo>
                  <a:cubicBezTo>
                    <a:pt x="11030491" y="363179"/>
                    <a:pt x="11030491" y="363179"/>
                    <a:pt x="11030491" y="378311"/>
                  </a:cubicBezTo>
                  <a:cubicBezTo>
                    <a:pt x="11028463" y="378311"/>
                    <a:pt x="11026436" y="380473"/>
                    <a:pt x="11024411" y="382635"/>
                  </a:cubicBezTo>
                  <a:cubicBezTo>
                    <a:pt x="11044676" y="393444"/>
                    <a:pt x="11020356" y="402091"/>
                    <a:pt x="11012250" y="404253"/>
                  </a:cubicBezTo>
                  <a:cubicBezTo>
                    <a:pt x="11014276" y="488562"/>
                    <a:pt x="11018330" y="572871"/>
                    <a:pt x="11020356" y="657181"/>
                  </a:cubicBezTo>
                  <a:cubicBezTo>
                    <a:pt x="11042651" y="657181"/>
                    <a:pt x="11064943" y="657181"/>
                    <a:pt x="11085211" y="657181"/>
                  </a:cubicBezTo>
                  <a:cubicBezTo>
                    <a:pt x="11085211" y="683122"/>
                    <a:pt x="11085211" y="709063"/>
                    <a:pt x="11085211" y="732843"/>
                  </a:cubicBezTo>
                  <a:cubicBezTo>
                    <a:pt x="11089264" y="732843"/>
                    <a:pt x="11091291" y="732843"/>
                    <a:pt x="11093318" y="732843"/>
                  </a:cubicBezTo>
                  <a:cubicBezTo>
                    <a:pt x="11093318" y="730681"/>
                    <a:pt x="11095344" y="728519"/>
                    <a:pt x="11095344" y="726358"/>
                  </a:cubicBezTo>
                  <a:cubicBezTo>
                    <a:pt x="11097371" y="726358"/>
                    <a:pt x="11099398" y="726358"/>
                    <a:pt x="11101424" y="726358"/>
                  </a:cubicBezTo>
                  <a:cubicBezTo>
                    <a:pt x="11101424" y="728519"/>
                    <a:pt x="11101424" y="730681"/>
                    <a:pt x="11103452" y="735005"/>
                  </a:cubicBezTo>
                  <a:cubicBezTo>
                    <a:pt x="11107504" y="735005"/>
                    <a:pt x="11111558" y="735005"/>
                    <a:pt x="11115612" y="735005"/>
                  </a:cubicBezTo>
                  <a:cubicBezTo>
                    <a:pt x="11115612" y="732843"/>
                    <a:pt x="11115612" y="730681"/>
                    <a:pt x="11115612" y="728519"/>
                  </a:cubicBezTo>
                  <a:cubicBezTo>
                    <a:pt x="11123718" y="728519"/>
                    <a:pt x="11129798" y="728519"/>
                    <a:pt x="11137904" y="728519"/>
                  </a:cubicBezTo>
                  <a:cubicBezTo>
                    <a:pt x="11137904" y="730681"/>
                    <a:pt x="11137904" y="732843"/>
                    <a:pt x="11137904" y="735005"/>
                  </a:cubicBezTo>
                  <a:cubicBezTo>
                    <a:pt x="11143984" y="735005"/>
                    <a:pt x="11152092" y="735005"/>
                    <a:pt x="11158172" y="735005"/>
                  </a:cubicBezTo>
                  <a:cubicBezTo>
                    <a:pt x="11158172" y="750137"/>
                    <a:pt x="11158172" y="765270"/>
                    <a:pt x="11158172" y="780402"/>
                  </a:cubicBezTo>
                  <a:cubicBezTo>
                    <a:pt x="11162226" y="780402"/>
                    <a:pt x="11168306" y="780402"/>
                    <a:pt x="11172359" y="780402"/>
                  </a:cubicBezTo>
                  <a:cubicBezTo>
                    <a:pt x="11172359" y="776078"/>
                    <a:pt x="11172359" y="771755"/>
                    <a:pt x="11172359" y="767431"/>
                  </a:cubicBezTo>
                  <a:cubicBezTo>
                    <a:pt x="11178439" y="767431"/>
                    <a:pt x="11184519" y="767431"/>
                    <a:pt x="11188572" y="767431"/>
                  </a:cubicBezTo>
                  <a:cubicBezTo>
                    <a:pt x="11188572" y="706902"/>
                    <a:pt x="11188572" y="648534"/>
                    <a:pt x="11188572" y="588004"/>
                  </a:cubicBezTo>
                  <a:cubicBezTo>
                    <a:pt x="11190599" y="585842"/>
                    <a:pt x="11192626" y="583680"/>
                    <a:pt x="11194652" y="581518"/>
                  </a:cubicBezTo>
                  <a:cubicBezTo>
                    <a:pt x="11218972" y="581518"/>
                    <a:pt x="11243292" y="581518"/>
                    <a:pt x="11267614" y="581518"/>
                  </a:cubicBezTo>
                  <a:lnTo>
                    <a:pt x="11267614" y="590166"/>
                  </a:lnTo>
                  <a:lnTo>
                    <a:pt x="11277747" y="590166"/>
                  </a:lnTo>
                  <a:cubicBezTo>
                    <a:pt x="11277747" y="629078"/>
                    <a:pt x="11277747" y="667990"/>
                    <a:pt x="11277747" y="704740"/>
                  </a:cubicBezTo>
                  <a:cubicBezTo>
                    <a:pt x="11285854" y="704740"/>
                    <a:pt x="11291934" y="704740"/>
                    <a:pt x="11300040" y="704740"/>
                  </a:cubicBezTo>
                  <a:cubicBezTo>
                    <a:pt x="11300040" y="683122"/>
                    <a:pt x="11300040" y="661504"/>
                    <a:pt x="11300040" y="637725"/>
                  </a:cubicBezTo>
                  <a:cubicBezTo>
                    <a:pt x="11308147" y="637725"/>
                    <a:pt x="11318280" y="637725"/>
                    <a:pt x="11326388" y="637725"/>
                  </a:cubicBezTo>
                  <a:cubicBezTo>
                    <a:pt x="11328414" y="637725"/>
                    <a:pt x="11328414" y="635563"/>
                    <a:pt x="11330440" y="633401"/>
                  </a:cubicBezTo>
                  <a:lnTo>
                    <a:pt x="11338548" y="633401"/>
                  </a:lnTo>
                  <a:cubicBezTo>
                    <a:pt x="11340574" y="635563"/>
                    <a:pt x="11340574" y="637725"/>
                    <a:pt x="11342600" y="637725"/>
                  </a:cubicBezTo>
                  <a:cubicBezTo>
                    <a:pt x="11348680" y="637725"/>
                    <a:pt x="11356788" y="637725"/>
                    <a:pt x="11364895" y="637725"/>
                  </a:cubicBezTo>
                  <a:cubicBezTo>
                    <a:pt x="11364895" y="598813"/>
                    <a:pt x="11364895" y="559901"/>
                    <a:pt x="11364895" y="520989"/>
                  </a:cubicBezTo>
                  <a:cubicBezTo>
                    <a:pt x="11364908" y="520986"/>
                    <a:pt x="11365775" y="520822"/>
                    <a:pt x="11421642" y="510180"/>
                  </a:cubicBezTo>
                  <a:cubicBezTo>
                    <a:pt x="11421642" y="510187"/>
                    <a:pt x="11421642" y="510261"/>
                    <a:pt x="11421642" y="511261"/>
                  </a:cubicBezTo>
                  <a:lnTo>
                    <a:pt x="11421642" y="518827"/>
                  </a:lnTo>
                  <a:cubicBezTo>
                    <a:pt x="11421659" y="518827"/>
                    <a:pt x="11422303" y="518827"/>
                    <a:pt x="11447988" y="518827"/>
                  </a:cubicBezTo>
                  <a:cubicBezTo>
                    <a:pt x="11447988" y="518849"/>
                    <a:pt x="11447988" y="521220"/>
                    <a:pt x="11447988" y="773917"/>
                  </a:cubicBezTo>
                  <a:cubicBezTo>
                    <a:pt x="11454068" y="773917"/>
                    <a:pt x="11462175" y="773917"/>
                    <a:pt x="11470283" y="773917"/>
                  </a:cubicBezTo>
                  <a:cubicBezTo>
                    <a:pt x="11470283" y="771755"/>
                    <a:pt x="11470283" y="771755"/>
                    <a:pt x="11470283" y="769593"/>
                  </a:cubicBezTo>
                  <a:cubicBezTo>
                    <a:pt x="11474335" y="769593"/>
                    <a:pt x="11478388" y="769593"/>
                    <a:pt x="11482443" y="769593"/>
                  </a:cubicBezTo>
                  <a:cubicBezTo>
                    <a:pt x="11482443" y="771755"/>
                    <a:pt x="11482443" y="771755"/>
                    <a:pt x="11482443" y="773917"/>
                  </a:cubicBezTo>
                  <a:cubicBezTo>
                    <a:pt x="11490550" y="773917"/>
                    <a:pt x="11498655" y="773917"/>
                    <a:pt x="11506763" y="773917"/>
                  </a:cubicBezTo>
                  <a:cubicBezTo>
                    <a:pt x="11506763" y="769593"/>
                    <a:pt x="11506763" y="765270"/>
                    <a:pt x="11506763" y="760946"/>
                  </a:cubicBezTo>
                  <a:cubicBezTo>
                    <a:pt x="11516896" y="760946"/>
                    <a:pt x="11527030" y="760946"/>
                    <a:pt x="11535136" y="760946"/>
                  </a:cubicBezTo>
                  <a:cubicBezTo>
                    <a:pt x="11539190" y="756622"/>
                    <a:pt x="11543244" y="756622"/>
                    <a:pt x="11547296" y="756622"/>
                  </a:cubicBezTo>
                  <a:cubicBezTo>
                    <a:pt x="11553376" y="760946"/>
                    <a:pt x="11561484" y="760946"/>
                    <a:pt x="11567564" y="760946"/>
                  </a:cubicBezTo>
                  <a:cubicBezTo>
                    <a:pt x="11567564" y="754461"/>
                    <a:pt x="11567564" y="750137"/>
                    <a:pt x="11567564" y="743652"/>
                  </a:cubicBezTo>
                  <a:lnTo>
                    <a:pt x="11575671" y="743652"/>
                  </a:lnTo>
                  <a:cubicBezTo>
                    <a:pt x="11575671" y="739328"/>
                    <a:pt x="11575671" y="735005"/>
                    <a:pt x="11575671" y="730681"/>
                  </a:cubicBezTo>
                  <a:cubicBezTo>
                    <a:pt x="11593911" y="730681"/>
                    <a:pt x="11614178" y="730681"/>
                    <a:pt x="11632418" y="730681"/>
                  </a:cubicBezTo>
                  <a:cubicBezTo>
                    <a:pt x="11632418" y="719872"/>
                    <a:pt x="11632418" y="711225"/>
                    <a:pt x="11632418" y="700416"/>
                  </a:cubicBezTo>
                  <a:cubicBezTo>
                    <a:pt x="11638498" y="700416"/>
                    <a:pt x="11644578" y="700416"/>
                    <a:pt x="11650658" y="700416"/>
                  </a:cubicBezTo>
                  <a:cubicBezTo>
                    <a:pt x="11650658" y="698254"/>
                    <a:pt x="11650658" y="696093"/>
                    <a:pt x="11650658" y="693931"/>
                  </a:cubicBezTo>
                  <a:cubicBezTo>
                    <a:pt x="11654711" y="693931"/>
                    <a:pt x="11658764" y="693931"/>
                    <a:pt x="11662818" y="693931"/>
                  </a:cubicBezTo>
                  <a:cubicBezTo>
                    <a:pt x="11662818" y="696093"/>
                    <a:pt x="11662818" y="698254"/>
                    <a:pt x="11662818" y="700416"/>
                  </a:cubicBezTo>
                  <a:cubicBezTo>
                    <a:pt x="11668898" y="700416"/>
                    <a:pt x="11672951" y="700416"/>
                    <a:pt x="11679031" y="700416"/>
                  </a:cubicBezTo>
                  <a:cubicBezTo>
                    <a:pt x="11679031" y="715549"/>
                    <a:pt x="11679031" y="732843"/>
                    <a:pt x="11679031" y="750137"/>
                  </a:cubicBezTo>
                  <a:cubicBezTo>
                    <a:pt x="11689164" y="750137"/>
                    <a:pt x="11701326" y="750137"/>
                    <a:pt x="11711459" y="750137"/>
                  </a:cubicBezTo>
                  <a:cubicBezTo>
                    <a:pt x="11711459" y="741490"/>
                    <a:pt x="11711459" y="732843"/>
                    <a:pt x="11711459" y="724196"/>
                  </a:cubicBezTo>
                  <a:cubicBezTo>
                    <a:pt x="11723619" y="724196"/>
                    <a:pt x="11737806" y="724196"/>
                    <a:pt x="11749966" y="724196"/>
                  </a:cubicBezTo>
                  <a:cubicBezTo>
                    <a:pt x="11749966" y="713387"/>
                    <a:pt x="11749966" y="704740"/>
                    <a:pt x="11749966" y="693931"/>
                  </a:cubicBezTo>
                  <a:cubicBezTo>
                    <a:pt x="11766180" y="693931"/>
                    <a:pt x="11782392" y="693931"/>
                    <a:pt x="11798607" y="693931"/>
                  </a:cubicBezTo>
                  <a:cubicBezTo>
                    <a:pt x="11798607" y="693960"/>
                    <a:pt x="11798607" y="695735"/>
                    <a:pt x="11798607" y="805087"/>
                  </a:cubicBezTo>
                  <a:lnTo>
                    <a:pt x="11798607" y="818866"/>
                  </a:lnTo>
                  <a:lnTo>
                    <a:pt x="11864482" y="818866"/>
                  </a:lnTo>
                  <a:lnTo>
                    <a:pt x="11864482" y="924638"/>
                  </a:lnTo>
                  <a:lnTo>
                    <a:pt x="11864482" y="947885"/>
                  </a:lnTo>
                  <a:lnTo>
                    <a:pt x="11879442" y="947885"/>
                  </a:lnTo>
                  <a:cubicBezTo>
                    <a:pt x="11879442" y="947885"/>
                    <a:pt x="11879442" y="947885"/>
                    <a:pt x="11879442" y="946723"/>
                  </a:cubicBezTo>
                  <a:lnTo>
                    <a:pt x="11879442" y="938587"/>
                  </a:lnTo>
                  <a:cubicBezTo>
                    <a:pt x="11879442" y="938587"/>
                    <a:pt x="11879442" y="938587"/>
                    <a:pt x="11924022" y="938587"/>
                  </a:cubicBezTo>
                  <a:cubicBezTo>
                    <a:pt x="11924022" y="938587"/>
                    <a:pt x="11924022" y="938587"/>
                    <a:pt x="11924022" y="959508"/>
                  </a:cubicBezTo>
                  <a:cubicBezTo>
                    <a:pt x="11924022" y="959508"/>
                    <a:pt x="11924022" y="959508"/>
                    <a:pt x="11926250" y="960671"/>
                  </a:cubicBezTo>
                  <a:lnTo>
                    <a:pt x="11941854" y="968807"/>
                  </a:lnTo>
                  <a:cubicBezTo>
                    <a:pt x="11941854" y="968807"/>
                    <a:pt x="11941854" y="968807"/>
                    <a:pt x="11941854" y="999027"/>
                  </a:cubicBezTo>
                  <a:cubicBezTo>
                    <a:pt x="11941854" y="999027"/>
                    <a:pt x="11941854" y="999027"/>
                    <a:pt x="11943247" y="999609"/>
                  </a:cubicBezTo>
                  <a:lnTo>
                    <a:pt x="11952999" y="1003677"/>
                  </a:lnTo>
                  <a:cubicBezTo>
                    <a:pt x="11952999" y="1003677"/>
                    <a:pt x="11952999" y="1003677"/>
                    <a:pt x="11952999" y="1002515"/>
                  </a:cubicBezTo>
                  <a:lnTo>
                    <a:pt x="11952999" y="994378"/>
                  </a:lnTo>
                  <a:cubicBezTo>
                    <a:pt x="11952999" y="994378"/>
                    <a:pt x="11952999" y="994378"/>
                    <a:pt x="11954114" y="994378"/>
                  </a:cubicBezTo>
                  <a:lnTo>
                    <a:pt x="11961915" y="994378"/>
                  </a:lnTo>
                  <a:cubicBezTo>
                    <a:pt x="11961915" y="994378"/>
                    <a:pt x="11961915" y="994378"/>
                    <a:pt x="11961915" y="993506"/>
                  </a:cubicBezTo>
                  <a:lnTo>
                    <a:pt x="11961915" y="987404"/>
                  </a:lnTo>
                  <a:cubicBezTo>
                    <a:pt x="11961915" y="987404"/>
                    <a:pt x="11961915" y="987404"/>
                    <a:pt x="11960800" y="987404"/>
                  </a:cubicBezTo>
                  <a:lnTo>
                    <a:pt x="11952999" y="987404"/>
                  </a:lnTo>
                  <a:cubicBezTo>
                    <a:pt x="11952999" y="987404"/>
                    <a:pt x="11952999" y="987404"/>
                    <a:pt x="11952999" y="986242"/>
                  </a:cubicBezTo>
                  <a:lnTo>
                    <a:pt x="11952999" y="978106"/>
                  </a:lnTo>
                  <a:cubicBezTo>
                    <a:pt x="11952999" y="978106"/>
                    <a:pt x="11952999" y="978106"/>
                    <a:pt x="11954114" y="978106"/>
                  </a:cubicBezTo>
                  <a:lnTo>
                    <a:pt x="11961915" y="978106"/>
                  </a:lnTo>
                  <a:cubicBezTo>
                    <a:pt x="11961915" y="978106"/>
                    <a:pt x="11961915" y="978106"/>
                    <a:pt x="11961915" y="976943"/>
                  </a:cubicBezTo>
                  <a:lnTo>
                    <a:pt x="11961915" y="968807"/>
                  </a:lnTo>
                  <a:cubicBezTo>
                    <a:pt x="11961915" y="968807"/>
                    <a:pt x="11961915" y="968807"/>
                    <a:pt x="11960800" y="968807"/>
                  </a:cubicBezTo>
                  <a:lnTo>
                    <a:pt x="11952999" y="968807"/>
                  </a:lnTo>
                  <a:cubicBezTo>
                    <a:pt x="11952999" y="968807"/>
                    <a:pt x="11952999" y="968807"/>
                    <a:pt x="11952999" y="967645"/>
                  </a:cubicBezTo>
                  <a:lnTo>
                    <a:pt x="11952999" y="959508"/>
                  </a:lnTo>
                  <a:cubicBezTo>
                    <a:pt x="11952999" y="959508"/>
                    <a:pt x="11952999" y="959508"/>
                    <a:pt x="11954114" y="959508"/>
                  </a:cubicBezTo>
                  <a:lnTo>
                    <a:pt x="11961915" y="959508"/>
                  </a:lnTo>
                  <a:cubicBezTo>
                    <a:pt x="11961915" y="959508"/>
                    <a:pt x="11961915" y="959508"/>
                    <a:pt x="11961915" y="958637"/>
                  </a:cubicBezTo>
                  <a:lnTo>
                    <a:pt x="11961915" y="952535"/>
                  </a:lnTo>
                  <a:cubicBezTo>
                    <a:pt x="11961915" y="952535"/>
                    <a:pt x="11961915" y="952535"/>
                    <a:pt x="11960800" y="952535"/>
                  </a:cubicBezTo>
                  <a:lnTo>
                    <a:pt x="11952999" y="952535"/>
                  </a:lnTo>
                  <a:cubicBezTo>
                    <a:pt x="11952999" y="952535"/>
                    <a:pt x="11952999" y="952535"/>
                    <a:pt x="11952999" y="951372"/>
                  </a:cubicBezTo>
                  <a:lnTo>
                    <a:pt x="11952999" y="943236"/>
                  </a:lnTo>
                  <a:cubicBezTo>
                    <a:pt x="11952999" y="943236"/>
                    <a:pt x="11952999" y="943236"/>
                    <a:pt x="11954114" y="943236"/>
                  </a:cubicBezTo>
                  <a:lnTo>
                    <a:pt x="11961915" y="943236"/>
                  </a:lnTo>
                  <a:cubicBezTo>
                    <a:pt x="11961915" y="943236"/>
                    <a:pt x="11961915" y="943236"/>
                    <a:pt x="11961915" y="942074"/>
                  </a:cubicBezTo>
                  <a:lnTo>
                    <a:pt x="11961915" y="933937"/>
                  </a:lnTo>
                  <a:cubicBezTo>
                    <a:pt x="11961915" y="933937"/>
                    <a:pt x="11961915" y="933937"/>
                    <a:pt x="11960800" y="933937"/>
                  </a:cubicBezTo>
                  <a:lnTo>
                    <a:pt x="11952999" y="933937"/>
                  </a:lnTo>
                  <a:cubicBezTo>
                    <a:pt x="11952999" y="933937"/>
                    <a:pt x="11952999" y="933937"/>
                    <a:pt x="11952999" y="933066"/>
                  </a:cubicBezTo>
                  <a:lnTo>
                    <a:pt x="11952999" y="926963"/>
                  </a:lnTo>
                  <a:cubicBezTo>
                    <a:pt x="11952999" y="926963"/>
                    <a:pt x="11952999" y="926963"/>
                    <a:pt x="11954114" y="926963"/>
                  </a:cubicBezTo>
                  <a:lnTo>
                    <a:pt x="11961915" y="926963"/>
                  </a:lnTo>
                  <a:cubicBezTo>
                    <a:pt x="11961915" y="926963"/>
                    <a:pt x="11961915" y="926963"/>
                    <a:pt x="11961915" y="925801"/>
                  </a:cubicBezTo>
                  <a:lnTo>
                    <a:pt x="11961915" y="917665"/>
                  </a:lnTo>
                  <a:cubicBezTo>
                    <a:pt x="11961915" y="917665"/>
                    <a:pt x="11961915" y="917665"/>
                    <a:pt x="11960800" y="917665"/>
                  </a:cubicBezTo>
                  <a:lnTo>
                    <a:pt x="11952999" y="917665"/>
                  </a:lnTo>
                  <a:cubicBezTo>
                    <a:pt x="11952999" y="917665"/>
                    <a:pt x="11952999" y="917665"/>
                    <a:pt x="11952999" y="916503"/>
                  </a:cubicBezTo>
                  <a:lnTo>
                    <a:pt x="11952999" y="908366"/>
                  </a:lnTo>
                  <a:cubicBezTo>
                    <a:pt x="11952999" y="908366"/>
                    <a:pt x="11952999" y="908366"/>
                    <a:pt x="11954114" y="908366"/>
                  </a:cubicBezTo>
                  <a:lnTo>
                    <a:pt x="11961915" y="908366"/>
                  </a:lnTo>
                  <a:cubicBezTo>
                    <a:pt x="11961915" y="908366"/>
                    <a:pt x="11961915" y="908366"/>
                    <a:pt x="11961915" y="907204"/>
                  </a:cubicBezTo>
                  <a:lnTo>
                    <a:pt x="11961915" y="899068"/>
                  </a:lnTo>
                  <a:cubicBezTo>
                    <a:pt x="11961915" y="899068"/>
                    <a:pt x="11961915" y="899068"/>
                    <a:pt x="11960800" y="899068"/>
                  </a:cubicBezTo>
                  <a:lnTo>
                    <a:pt x="11952999" y="899068"/>
                  </a:lnTo>
                  <a:cubicBezTo>
                    <a:pt x="11952999" y="899068"/>
                    <a:pt x="11952999" y="899068"/>
                    <a:pt x="11952999" y="898196"/>
                  </a:cubicBezTo>
                  <a:lnTo>
                    <a:pt x="11952999" y="892094"/>
                  </a:lnTo>
                  <a:cubicBezTo>
                    <a:pt x="11952999" y="892094"/>
                    <a:pt x="11952999" y="892094"/>
                    <a:pt x="11954114" y="892094"/>
                  </a:cubicBezTo>
                  <a:lnTo>
                    <a:pt x="11961915" y="892094"/>
                  </a:lnTo>
                  <a:cubicBezTo>
                    <a:pt x="11961915" y="892094"/>
                    <a:pt x="11961915" y="892094"/>
                    <a:pt x="11961915" y="890931"/>
                  </a:cubicBezTo>
                  <a:lnTo>
                    <a:pt x="11961915" y="882795"/>
                  </a:lnTo>
                  <a:cubicBezTo>
                    <a:pt x="11961915" y="882795"/>
                    <a:pt x="11961915" y="882795"/>
                    <a:pt x="11960800" y="882795"/>
                  </a:cubicBezTo>
                  <a:lnTo>
                    <a:pt x="11952999" y="882795"/>
                  </a:lnTo>
                  <a:cubicBezTo>
                    <a:pt x="11952999" y="882795"/>
                    <a:pt x="11952999" y="882795"/>
                    <a:pt x="11952999" y="881633"/>
                  </a:cubicBezTo>
                  <a:lnTo>
                    <a:pt x="11952999" y="873496"/>
                  </a:lnTo>
                  <a:cubicBezTo>
                    <a:pt x="11952999" y="873496"/>
                    <a:pt x="11952999" y="873496"/>
                    <a:pt x="11954114" y="873496"/>
                  </a:cubicBezTo>
                  <a:lnTo>
                    <a:pt x="11961915" y="873496"/>
                  </a:lnTo>
                  <a:cubicBezTo>
                    <a:pt x="11961915" y="873496"/>
                    <a:pt x="11961915" y="873496"/>
                    <a:pt x="11961915" y="872625"/>
                  </a:cubicBezTo>
                  <a:lnTo>
                    <a:pt x="11961915" y="866523"/>
                  </a:lnTo>
                  <a:cubicBezTo>
                    <a:pt x="11961915" y="866523"/>
                    <a:pt x="11961915" y="866523"/>
                    <a:pt x="11960800" y="866523"/>
                  </a:cubicBezTo>
                  <a:lnTo>
                    <a:pt x="11952999" y="866523"/>
                  </a:lnTo>
                  <a:cubicBezTo>
                    <a:pt x="11952999" y="866523"/>
                    <a:pt x="11952999" y="866523"/>
                    <a:pt x="11952999" y="865360"/>
                  </a:cubicBezTo>
                  <a:lnTo>
                    <a:pt x="11952999" y="857224"/>
                  </a:lnTo>
                  <a:cubicBezTo>
                    <a:pt x="11952999" y="857224"/>
                    <a:pt x="11952999" y="857224"/>
                    <a:pt x="11954114" y="857224"/>
                  </a:cubicBezTo>
                  <a:lnTo>
                    <a:pt x="11961915" y="857224"/>
                  </a:lnTo>
                  <a:cubicBezTo>
                    <a:pt x="11961915" y="857224"/>
                    <a:pt x="11961915" y="857224"/>
                    <a:pt x="11961915" y="856062"/>
                  </a:cubicBezTo>
                  <a:lnTo>
                    <a:pt x="11961915" y="847925"/>
                  </a:lnTo>
                  <a:cubicBezTo>
                    <a:pt x="11961915" y="847925"/>
                    <a:pt x="11961915" y="847925"/>
                    <a:pt x="11960800" y="847925"/>
                  </a:cubicBezTo>
                  <a:lnTo>
                    <a:pt x="11952999" y="847925"/>
                  </a:lnTo>
                  <a:cubicBezTo>
                    <a:pt x="11952999" y="847925"/>
                    <a:pt x="11952999" y="847925"/>
                    <a:pt x="11952999" y="846763"/>
                  </a:cubicBezTo>
                  <a:lnTo>
                    <a:pt x="11952999" y="838627"/>
                  </a:lnTo>
                  <a:cubicBezTo>
                    <a:pt x="11952999" y="838627"/>
                    <a:pt x="11952999" y="838627"/>
                    <a:pt x="11954114" y="838627"/>
                  </a:cubicBezTo>
                  <a:lnTo>
                    <a:pt x="11961915" y="838627"/>
                  </a:lnTo>
                  <a:cubicBezTo>
                    <a:pt x="11961915" y="838627"/>
                    <a:pt x="11961915" y="838627"/>
                    <a:pt x="11961915" y="837755"/>
                  </a:cubicBezTo>
                  <a:lnTo>
                    <a:pt x="11961915" y="831653"/>
                  </a:lnTo>
                  <a:cubicBezTo>
                    <a:pt x="11961915" y="831653"/>
                    <a:pt x="11961915" y="831653"/>
                    <a:pt x="11960800" y="831653"/>
                  </a:cubicBezTo>
                  <a:lnTo>
                    <a:pt x="11952999" y="831653"/>
                  </a:lnTo>
                  <a:cubicBezTo>
                    <a:pt x="11952999" y="831653"/>
                    <a:pt x="11952999" y="831653"/>
                    <a:pt x="11952999" y="830491"/>
                  </a:cubicBezTo>
                  <a:lnTo>
                    <a:pt x="11952999" y="822354"/>
                  </a:lnTo>
                  <a:cubicBezTo>
                    <a:pt x="11952999" y="822354"/>
                    <a:pt x="11952999" y="822354"/>
                    <a:pt x="11954114" y="822354"/>
                  </a:cubicBezTo>
                  <a:lnTo>
                    <a:pt x="11961915" y="822354"/>
                  </a:lnTo>
                  <a:cubicBezTo>
                    <a:pt x="11961915" y="822354"/>
                    <a:pt x="11961915" y="822354"/>
                    <a:pt x="11961915" y="821192"/>
                  </a:cubicBezTo>
                  <a:lnTo>
                    <a:pt x="11961915" y="813056"/>
                  </a:lnTo>
                  <a:cubicBezTo>
                    <a:pt x="11961915" y="813056"/>
                    <a:pt x="11961915" y="813056"/>
                    <a:pt x="11960800" y="813056"/>
                  </a:cubicBezTo>
                  <a:lnTo>
                    <a:pt x="11952999" y="813056"/>
                  </a:lnTo>
                  <a:cubicBezTo>
                    <a:pt x="11952999" y="813056"/>
                    <a:pt x="11952999" y="813056"/>
                    <a:pt x="11952999" y="811893"/>
                  </a:cubicBezTo>
                  <a:lnTo>
                    <a:pt x="11952999" y="803757"/>
                  </a:lnTo>
                  <a:cubicBezTo>
                    <a:pt x="11952999" y="803757"/>
                    <a:pt x="11952999" y="803757"/>
                    <a:pt x="11954114" y="803757"/>
                  </a:cubicBezTo>
                  <a:lnTo>
                    <a:pt x="11961915" y="803757"/>
                  </a:lnTo>
                  <a:cubicBezTo>
                    <a:pt x="11961915" y="803757"/>
                    <a:pt x="11961915" y="803757"/>
                    <a:pt x="11961915" y="802885"/>
                  </a:cubicBezTo>
                  <a:lnTo>
                    <a:pt x="11961915" y="796783"/>
                  </a:lnTo>
                  <a:cubicBezTo>
                    <a:pt x="11961915" y="796783"/>
                    <a:pt x="11961915" y="796783"/>
                    <a:pt x="11960800" y="796783"/>
                  </a:cubicBezTo>
                  <a:lnTo>
                    <a:pt x="11952999" y="796783"/>
                  </a:lnTo>
                  <a:cubicBezTo>
                    <a:pt x="11952999" y="796783"/>
                    <a:pt x="11952999" y="796783"/>
                    <a:pt x="11952999" y="795621"/>
                  </a:cubicBezTo>
                  <a:lnTo>
                    <a:pt x="11952999" y="787484"/>
                  </a:lnTo>
                  <a:cubicBezTo>
                    <a:pt x="11952999" y="787484"/>
                    <a:pt x="11952999" y="787484"/>
                    <a:pt x="11954114" y="787484"/>
                  </a:cubicBezTo>
                  <a:lnTo>
                    <a:pt x="11961915" y="787484"/>
                  </a:lnTo>
                  <a:cubicBezTo>
                    <a:pt x="11961915" y="787484"/>
                    <a:pt x="11961915" y="787484"/>
                    <a:pt x="11960800" y="785741"/>
                  </a:cubicBezTo>
                  <a:lnTo>
                    <a:pt x="11952999" y="773537"/>
                  </a:lnTo>
                  <a:cubicBezTo>
                    <a:pt x="11952999" y="773537"/>
                    <a:pt x="11952999" y="773537"/>
                    <a:pt x="11952999" y="736342"/>
                  </a:cubicBezTo>
                  <a:cubicBezTo>
                    <a:pt x="11952999" y="736342"/>
                    <a:pt x="11952999" y="736342"/>
                    <a:pt x="12102343" y="736342"/>
                  </a:cubicBezTo>
                  <a:cubicBezTo>
                    <a:pt x="12102343" y="736342"/>
                    <a:pt x="12102343" y="736342"/>
                    <a:pt x="12115716" y="757264"/>
                  </a:cubicBezTo>
                  <a:cubicBezTo>
                    <a:pt x="12115716" y="757264"/>
                    <a:pt x="12115716" y="757264"/>
                    <a:pt x="12115716" y="803757"/>
                  </a:cubicBezTo>
                  <a:cubicBezTo>
                    <a:pt x="12115716" y="803757"/>
                    <a:pt x="12115716" y="803757"/>
                    <a:pt x="12114602" y="803757"/>
                  </a:cubicBezTo>
                  <a:lnTo>
                    <a:pt x="12106800" y="803757"/>
                  </a:lnTo>
                  <a:cubicBezTo>
                    <a:pt x="12106800" y="803757"/>
                    <a:pt x="12106800" y="803757"/>
                    <a:pt x="12106800" y="804919"/>
                  </a:cubicBezTo>
                  <a:lnTo>
                    <a:pt x="12106800" y="813056"/>
                  </a:lnTo>
                  <a:cubicBezTo>
                    <a:pt x="12106800" y="813056"/>
                    <a:pt x="12106800" y="813056"/>
                    <a:pt x="12107915" y="813056"/>
                  </a:cubicBezTo>
                  <a:lnTo>
                    <a:pt x="12115716" y="813056"/>
                  </a:lnTo>
                  <a:cubicBezTo>
                    <a:pt x="12115716" y="813056"/>
                    <a:pt x="12115716" y="813056"/>
                    <a:pt x="12115716" y="814218"/>
                  </a:cubicBezTo>
                  <a:lnTo>
                    <a:pt x="12115716" y="822354"/>
                  </a:lnTo>
                  <a:cubicBezTo>
                    <a:pt x="12115716" y="822354"/>
                    <a:pt x="12115716" y="822354"/>
                    <a:pt x="12114602" y="822354"/>
                  </a:cubicBezTo>
                  <a:lnTo>
                    <a:pt x="12106800" y="822354"/>
                  </a:lnTo>
                  <a:cubicBezTo>
                    <a:pt x="12106800" y="822354"/>
                    <a:pt x="12106800" y="822354"/>
                    <a:pt x="12106800" y="823516"/>
                  </a:cubicBezTo>
                  <a:lnTo>
                    <a:pt x="12106800" y="831653"/>
                  </a:lnTo>
                  <a:cubicBezTo>
                    <a:pt x="12106800" y="831653"/>
                    <a:pt x="12106800" y="831653"/>
                    <a:pt x="12107915" y="831653"/>
                  </a:cubicBezTo>
                  <a:lnTo>
                    <a:pt x="12115716" y="831653"/>
                  </a:lnTo>
                  <a:cubicBezTo>
                    <a:pt x="12115716" y="831653"/>
                    <a:pt x="12115716" y="831653"/>
                    <a:pt x="12115716" y="832525"/>
                  </a:cubicBezTo>
                  <a:lnTo>
                    <a:pt x="12115716" y="838627"/>
                  </a:lnTo>
                  <a:cubicBezTo>
                    <a:pt x="12115716" y="838627"/>
                    <a:pt x="12115716" y="838627"/>
                    <a:pt x="12114602" y="838627"/>
                  </a:cubicBezTo>
                  <a:lnTo>
                    <a:pt x="12106800" y="838627"/>
                  </a:lnTo>
                  <a:cubicBezTo>
                    <a:pt x="12106800" y="838627"/>
                    <a:pt x="12106800" y="838627"/>
                    <a:pt x="12106800" y="839789"/>
                  </a:cubicBezTo>
                  <a:lnTo>
                    <a:pt x="12106800" y="847925"/>
                  </a:lnTo>
                  <a:cubicBezTo>
                    <a:pt x="12106800" y="847925"/>
                    <a:pt x="12106800" y="847925"/>
                    <a:pt x="12107915" y="847925"/>
                  </a:cubicBezTo>
                  <a:lnTo>
                    <a:pt x="12115716" y="847925"/>
                  </a:lnTo>
                  <a:cubicBezTo>
                    <a:pt x="12115716" y="847925"/>
                    <a:pt x="12115716" y="847925"/>
                    <a:pt x="12115716" y="849088"/>
                  </a:cubicBezTo>
                  <a:lnTo>
                    <a:pt x="12115716" y="857224"/>
                  </a:lnTo>
                  <a:cubicBezTo>
                    <a:pt x="12115716" y="857224"/>
                    <a:pt x="12115716" y="857224"/>
                    <a:pt x="12114602" y="857224"/>
                  </a:cubicBezTo>
                  <a:lnTo>
                    <a:pt x="12106800" y="857224"/>
                  </a:lnTo>
                  <a:cubicBezTo>
                    <a:pt x="12106800" y="857224"/>
                    <a:pt x="12106800" y="857224"/>
                    <a:pt x="12106800" y="858386"/>
                  </a:cubicBezTo>
                  <a:lnTo>
                    <a:pt x="12106800" y="866523"/>
                  </a:lnTo>
                  <a:cubicBezTo>
                    <a:pt x="12106800" y="866523"/>
                    <a:pt x="12106800" y="866523"/>
                    <a:pt x="12107915" y="866523"/>
                  </a:cubicBezTo>
                  <a:lnTo>
                    <a:pt x="12115716" y="866523"/>
                  </a:lnTo>
                  <a:cubicBezTo>
                    <a:pt x="12115716" y="866523"/>
                    <a:pt x="12115716" y="866523"/>
                    <a:pt x="12115716" y="867394"/>
                  </a:cubicBezTo>
                  <a:lnTo>
                    <a:pt x="12115716" y="873496"/>
                  </a:lnTo>
                  <a:cubicBezTo>
                    <a:pt x="12115716" y="873496"/>
                    <a:pt x="12115716" y="873496"/>
                    <a:pt x="12114602" y="873496"/>
                  </a:cubicBezTo>
                  <a:lnTo>
                    <a:pt x="12106800" y="873496"/>
                  </a:lnTo>
                  <a:cubicBezTo>
                    <a:pt x="12106800" y="873496"/>
                    <a:pt x="12106800" y="873496"/>
                    <a:pt x="12106800" y="874659"/>
                  </a:cubicBezTo>
                  <a:lnTo>
                    <a:pt x="12106800" y="882795"/>
                  </a:lnTo>
                  <a:cubicBezTo>
                    <a:pt x="12106800" y="882795"/>
                    <a:pt x="12106800" y="882795"/>
                    <a:pt x="12107915" y="882795"/>
                  </a:cubicBezTo>
                  <a:lnTo>
                    <a:pt x="12115716" y="882795"/>
                  </a:lnTo>
                  <a:cubicBezTo>
                    <a:pt x="12115716" y="882795"/>
                    <a:pt x="12115716" y="882795"/>
                    <a:pt x="12115716" y="883957"/>
                  </a:cubicBezTo>
                  <a:lnTo>
                    <a:pt x="12115716" y="892094"/>
                  </a:lnTo>
                  <a:cubicBezTo>
                    <a:pt x="12115716" y="892094"/>
                    <a:pt x="12115716" y="892094"/>
                    <a:pt x="12114602" y="892094"/>
                  </a:cubicBezTo>
                  <a:lnTo>
                    <a:pt x="12106800" y="892094"/>
                  </a:lnTo>
                  <a:cubicBezTo>
                    <a:pt x="12106800" y="892094"/>
                    <a:pt x="12106800" y="892094"/>
                    <a:pt x="12106800" y="892965"/>
                  </a:cubicBezTo>
                  <a:lnTo>
                    <a:pt x="12106800" y="899068"/>
                  </a:lnTo>
                  <a:cubicBezTo>
                    <a:pt x="12106800" y="899068"/>
                    <a:pt x="12106800" y="899068"/>
                    <a:pt x="12107915" y="899068"/>
                  </a:cubicBezTo>
                  <a:lnTo>
                    <a:pt x="12115716" y="899068"/>
                  </a:lnTo>
                  <a:cubicBezTo>
                    <a:pt x="12115716" y="899068"/>
                    <a:pt x="12115716" y="899068"/>
                    <a:pt x="12115716" y="900230"/>
                  </a:cubicBezTo>
                  <a:lnTo>
                    <a:pt x="12115716" y="908366"/>
                  </a:lnTo>
                  <a:cubicBezTo>
                    <a:pt x="12115716" y="908366"/>
                    <a:pt x="12115716" y="908366"/>
                    <a:pt x="12114602" y="908366"/>
                  </a:cubicBezTo>
                  <a:lnTo>
                    <a:pt x="12106800" y="908366"/>
                  </a:lnTo>
                  <a:cubicBezTo>
                    <a:pt x="12106800" y="908366"/>
                    <a:pt x="12106800" y="908366"/>
                    <a:pt x="12106800" y="909528"/>
                  </a:cubicBezTo>
                  <a:lnTo>
                    <a:pt x="12106800" y="917665"/>
                  </a:lnTo>
                  <a:cubicBezTo>
                    <a:pt x="12106800" y="917665"/>
                    <a:pt x="12106800" y="917665"/>
                    <a:pt x="12107915" y="917665"/>
                  </a:cubicBezTo>
                  <a:lnTo>
                    <a:pt x="12115716" y="917665"/>
                  </a:lnTo>
                  <a:cubicBezTo>
                    <a:pt x="12115716" y="917665"/>
                    <a:pt x="12115716" y="917665"/>
                    <a:pt x="12115716" y="918827"/>
                  </a:cubicBezTo>
                  <a:lnTo>
                    <a:pt x="12115716" y="926963"/>
                  </a:lnTo>
                  <a:cubicBezTo>
                    <a:pt x="12115716" y="926963"/>
                    <a:pt x="12115716" y="926963"/>
                    <a:pt x="12114602" y="926963"/>
                  </a:cubicBezTo>
                  <a:lnTo>
                    <a:pt x="12106800" y="926963"/>
                  </a:lnTo>
                  <a:cubicBezTo>
                    <a:pt x="12106800" y="926963"/>
                    <a:pt x="12106800" y="926963"/>
                    <a:pt x="12106800" y="927835"/>
                  </a:cubicBezTo>
                  <a:lnTo>
                    <a:pt x="12106800" y="933937"/>
                  </a:lnTo>
                  <a:cubicBezTo>
                    <a:pt x="12106800" y="933937"/>
                    <a:pt x="12106800" y="933937"/>
                    <a:pt x="12107915" y="933937"/>
                  </a:cubicBezTo>
                  <a:lnTo>
                    <a:pt x="12115716" y="933937"/>
                  </a:lnTo>
                  <a:cubicBezTo>
                    <a:pt x="12115716" y="933937"/>
                    <a:pt x="12115716" y="933937"/>
                    <a:pt x="12115716" y="935100"/>
                  </a:cubicBezTo>
                  <a:lnTo>
                    <a:pt x="12115716" y="943236"/>
                  </a:lnTo>
                  <a:cubicBezTo>
                    <a:pt x="12115716" y="943236"/>
                    <a:pt x="12115716" y="943236"/>
                    <a:pt x="12114602" y="943236"/>
                  </a:cubicBezTo>
                  <a:lnTo>
                    <a:pt x="12106800" y="943236"/>
                  </a:lnTo>
                  <a:cubicBezTo>
                    <a:pt x="12106800" y="943236"/>
                    <a:pt x="12106800" y="943236"/>
                    <a:pt x="12106800" y="944398"/>
                  </a:cubicBezTo>
                  <a:lnTo>
                    <a:pt x="12106800" y="952535"/>
                  </a:lnTo>
                  <a:cubicBezTo>
                    <a:pt x="12106800" y="952535"/>
                    <a:pt x="12106800" y="952535"/>
                    <a:pt x="12107915" y="952535"/>
                  </a:cubicBezTo>
                  <a:lnTo>
                    <a:pt x="12115716" y="952535"/>
                  </a:lnTo>
                  <a:cubicBezTo>
                    <a:pt x="12115716" y="952535"/>
                    <a:pt x="12115716" y="952535"/>
                    <a:pt x="12115716" y="953406"/>
                  </a:cubicBezTo>
                  <a:lnTo>
                    <a:pt x="12115716" y="959508"/>
                  </a:lnTo>
                  <a:cubicBezTo>
                    <a:pt x="12115716" y="959508"/>
                    <a:pt x="12115716" y="959508"/>
                    <a:pt x="12114602" y="959508"/>
                  </a:cubicBezTo>
                  <a:lnTo>
                    <a:pt x="12106800" y="959508"/>
                  </a:lnTo>
                  <a:cubicBezTo>
                    <a:pt x="12106800" y="959508"/>
                    <a:pt x="12106800" y="959508"/>
                    <a:pt x="12106800" y="960671"/>
                  </a:cubicBezTo>
                  <a:lnTo>
                    <a:pt x="12106800" y="968807"/>
                  </a:lnTo>
                  <a:cubicBezTo>
                    <a:pt x="12106800" y="968807"/>
                    <a:pt x="12106800" y="968807"/>
                    <a:pt x="12107915" y="968807"/>
                  </a:cubicBezTo>
                  <a:lnTo>
                    <a:pt x="12115716" y="968807"/>
                  </a:lnTo>
                  <a:cubicBezTo>
                    <a:pt x="12115716" y="968807"/>
                    <a:pt x="12115716" y="968807"/>
                    <a:pt x="12115716" y="969969"/>
                  </a:cubicBezTo>
                  <a:lnTo>
                    <a:pt x="12115716" y="978106"/>
                  </a:lnTo>
                  <a:cubicBezTo>
                    <a:pt x="12115716" y="978106"/>
                    <a:pt x="12115716" y="978106"/>
                    <a:pt x="12114602" y="978106"/>
                  </a:cubicBezTo>
                  <a:lnTo>
                    <a:pt x="12106800" y="978106"/>
                  </a:lnTo>
                  <a:cubicBezTo>
                    <a:pt x="12106800" y="978106"/>
                    <a:pt x="12106800" y="978106"/>
                    <a:pt x="12106800" y="979268"/>
                  </a:cubicBezTo>
                  <a:lnTo>
                    <a:pt x="12106800" y="987404"/>
                  </a:lnTo>
                  <a:cubicBezTo>
                    <a:pt x="12106800" y="987404"/>
                    <a:pt x="12106800" y="987404"/>
                    <a:pt x="12107915" y="987404"/>
                  </a:cubicBezTo>
                  <a:lnTo>
                    <a:pt x="12115716" y="987404"/>
                  </a:lnTo>
                  <a:cubicBezTo>
                    <a:pt x="12115716" y="987404"/>
                    <a:pt x="12115716" y="987404"/>
                    <a:pt x="12115716" y="988276"/>
                  </a:cubicBezTo>
                  <a:lnTo>
                    <a:pt x="12115716" y="994378"/>
                  </a:lnTo>
                  <a:cubicBezTo>
                    <a:pt x="12115716" y="994378"/>
                    <a:pt x="12115716" y="994378"/>
                    <a:pt x="12114602" y="994378"/>
                  </a:cubicBezTo>
                  <a:lnTo>
                    <a:pt x="12106800" y="994378"/>
                  </a:lnTo>
                  <a:cubicBezTo>
                    <a:pt x="12106800" y="994378"/>
                    <a:pt x="12106800" y="994378"/>
                    <a:pt x="12106800" y="995540"/>
                  </a:cubicBezTo>
                  <a:lnTo>
                    <a:pt x="12106800" y="1003677"/>
                  </a:lnTo>
                  <a:cubicBezTo>
                    <a:pt x="12106800" y="1003677"/>
                    <a:pt x="12106800" y="1003677"/>
                    <a:pt x="12131319" y="1024599"/>
                  </a:cubicBezTo>
                  <a:cubicBezTo>
                    <a:pt x="12131319" y="1029248"/>
                    <a:pt x="12131319" y="1029248"/>
                    <a:pt x="12130206" y="1029248"/>
                  </a:cubicBezTo>
                  <a:lnTo>
                    <a:pt x="12122403" y="1029248"/>
                  </a:lnTo>
                  <a:cubicBezTo>
                    <a:pt x="12122403" y="1029248"/>
                    <a:pt x="12122403" y="1029248"/>
                    <a:pt x="12122403" y="1040036"/>
                  </a:cubicBezTo>
                  <a:lnTo>
                    <a:pt x="12122403" y="1046874"/>
                  </a:lnTo>
                  <a:lnTo>
                    <a:pt x="12131319" y="1046874"/>
                  </a:lnTo>
                  <a:lnTo>
                    <a:pt x="12131319" y="1043196"/>
                  </a:lnTo>
                  <a:cubicBezTo>
                    <a:pt x="12131319" y="1043196"/>
                    <a:pt x="12131319" y="1043196"/>
                    <a:pt x="12132434" y="1042615"/>
                  </a:cubicBezTo>
                  <a:lnTo>
                    <a:pt x="12140235" y="1038547"/>
                  </a:lnTo>
                  <a:cubicBezTo>
                    <a:pt x="12140235" y="1038547"/>
                    <a:pt x="12140235" y="1038547"/>
                    <a:pt x="12142186" y="1038547"/>
                  </a:cubicBezTo>
                  <a:lnTo>
                    <a:pt x="12155839" y="1038547"/>
                  </a:lnTo>
                  <a:cubicBezTo>
                    <a:pt x="12155839" y="1038547"/>
                    <a:pt x="12155839" y="1038547"/>
                    <a:pt x="12155839" y="1039709"/>
                  </a:cubicBezTo>
                  <a:lnTo>
                    <a:pt x="12155839" y="1046874"/>
                  </a:lnTo>
                  <a:lnTo>
                    <a:pt x="12192000" y="1046874"/>
                  </a:lnTo>
                  <a:lnTo>
                    <a:pt x="12192000" y="1070905"/>
                  </a:lnTo>
                  <a:lnTo>
                    <a:pt x="12192000" y="1121663"/>
                  </a:lnTo>
                  <a:lnTo>
                    <a:pt x="12192000" y="1608850"/>
                  </a:lnTo>
                  <a:lnTo>
                    <a:pt x="0" y="1608850"/>
                  </a:lnTo>
                  <a:lnTo>
                    <a:pt x="0" y="1046874"/>
                  </a:lnTo>
                  <a:lnTo>
                    <a:pt x="65773" y="1046874"/>
                  </a:lnTo>
                  <a:lnTo>
                    <a:pt x="82231" y="1045519"/>
                  </a:lnTo>
                  <a:cubicBezTo>
                    <a:pt x="82231" y="1033896"/>
                    <a:pt x="82231" y="1024598"/>
                    <a:pt x="82231" y="1012974"/>
                  </a:cubicBezTo>
                  <a:cubicBezTo>
                    <a:pt x="97834" y="1012974"/>
                    <a:pt x="113436" y="1012974"/>
                    <a:pt x="126811" y="1012974"/>
                  </a:cubicBezTo>
                  <a:cubicBezTo>
                    <a:pt x="126811" y="1006000"/>
                    <a:pt x="126811" y="1001351"/>
                    <a:pt x="126811" y="994377"/>
                  </a:cubicBezTo>
                  <a:cubicBezTo>
                    <a:pt x="158018" y="994377"/>
                    <a:pt x="189224" y="994377"/>
                    <a:pt x="220430" y="994377"/>
                  </a:cubicBezTo>
                  <a:cubicBezTo>
                    <a:pt x="220430" y="999026"/>
                    <a:pt x="220430" y="1001351"/>
                    <a:pt x="220430" y="1006000"/>
                  </a:cubicBezTo>
                  <a:cubicBezTo>
                    <a:pt x="240491" y="1006000"/>
                    <a:pt x="260552" y="1006000"/>
                    <a:pt x="280612" y="1006000"/>
                  </a:cubicBezTo>
                  <a:cubicBezTo>
                    <a:pt x="280612" y="1008325"/>
                    <a:pt x="280612" y="1010650"/>
                    <a:pt x="280612" y="1012974"/>
                  </a:cubicBezTo>
                  <a:cubicBezTo>
                    <a:pt x="285071" y="1012974"/>
                    <a:pt x="291758" y="1012974"/>
                    <a:pt x="298444" y="1012974"/>
                  </a:cubicBezTo>
                  <a:cubicBezTo>
                    <a:pt x="298444" y="1015299"/>
                    <a:pt x="298444" y="1017624"/>
                    <a:pt x="298444" y="1019948"/>
                  </a:cubicBezTo>
                  <a:cubicBezTo>
                    <a:pt x="302903" y="1019948"/>
                    <a:pt x="309590" y="1019948"/>
                    <a:pt x="314048" y="1019948"/>
                  </a:cubicBezTo>
                  <a:cubicBezTo>
                    <a:pt x="314048" y="985079"/>
                    <a:pt x="314048" y="950209"/>
                    <a:pt x="314048" y="915339"/>
                  </a:cubicBezTo>
                  <a:cubicBezTo>
                    <a:pt x="329651" y="910690"/>
                    <a:pt x="345255" y="906041"/>
                    <a:pt x="360858" y="901391"/>
                  </a:cubicBezTo>
                  <a:cubicBezTo>
                    <a:pt x="389835" y="901391"/>
                    <a:pt x="418812" y="901391"/>
                    <a:pt x="447789" y="901391"/>
                  </a:cubicBezTo>
                  <a:cubicBezTo>
                    <a:pt x="447789" y="845600"/>
                    <a:pt x="447789" y="789808"/>
                    <a:pt x="447789" y="734017"/>
                  </a:cubicBezTo>
                  <a:cubicBezTo>
                    <a:pt x="454476" y="729367"/>
                    <a:pt x="463392" y="727043"/>
                    <a:pt x="472308" y="722393"/>
                  </a:cubicBezTo>
                  <a:cubicBezTo>
                    <a:pt x="507972" y="717744"/>
                    <a:pt x="543636" y="710770"/>
                    <a:pt x="579301" y="703796"/>
                  </a:cubicBezTo>
                  <a:cubicBezTo>
                    <a:pt x="592675" y="708445"/>
                    <a:pt x="603820" y="713095"/>
                    <a:pt x="617194" y="715419"/>
                  </a:cubicBezTo>
                  <a:cubicBezTo>
                    <a:pt x="619423" y="717744"/>
                    <a:pt x="621652" y="720069"/>
                    <a:pt x="623881" y="722393"/>
                  </a:cubicBezTo>
                  <a:cubicBezTo>
                    <a:pt x="623881" y="827002"/>
                    <a:pt x="623881" y="931612"/>
                    <a:pt x="623881" y="1033896"/>
                  </a:cubicBezTo>
                  <a:cubicBezTo>
                    <a:pt x="628339" y="1033896"/>
                    <a:pt x="632796" y="1033896"/>
                    <a:pt x="639484" y="1033896"/>
                  </a:cubicBezTo>
                  <a:cubicBezTo>
                    <a:pt x="639484" y="992053"/>
                    <a:pt x="639484" y="950209"/>
                    <a:pt x="639484" y="908365"/>
                  </a:cubicBezTo>
                  <a:cubicBezTo>
                    <a:pt x="643942" y="908365"/>
                    <a:pt x="648400" y="908365"/>
                    <a:pt x="652858" y="908365"/>
                  </a:cubicBezTo>
                  <a:cubicBezTo>
                    <a:pt x="652858" y="903716"/>
                    <a:pt x="652858" y="901391"/>
                    <a:pt x="652858" y="896742"/>
                  </a:cubicBezTo>
                  <a:cubicBezTo>
                    <a:pt x="657316" y="894417"/>
                    <a:pt x="661774" y="892093"/>
                    <a:pt x="666232" y="889768"/>
                  </a:cubicBezTo>
                  <a:lnTo>
                    <a:pt x="677377" y="889768"/>
                  </a:lnTo>
                  <a:cubicBezTo>
                    <a:pt x="677377" y="885119"/>
                    <a:pt x="677377" y="882794"/>
                    <a:pt x="677377" y="878145"/>
                  </a:cubicBezTo>
                  <a:cubicBezTo>
                    <a:pt x="679606" y="875820"/>
                    <a:pt x="684064" y="873495"/>
                    <a:pt x="686293" y="871171"/>
                  </a:cubicBezTo>
                  <a:cubicBezTo>
                    <a:pt x="692981" y="871171"/>
                    <a:pt x="701896" y="871171"/>
                    <a:pt x="708584" y="871171"/>
                  </a:cubicBezTo>
                  <a:cubicBezTo>
                    <a:pt x="708584" y="882794"/>
                    <a:pt x="708584" y="896742"/>
                    <a:pt x="708584" y="908365"/>
                  </a:cubicBezTo>
                  <a:cubicBezTo>
                    <a:pt x="724187" y="908365"/>
                    <a:pt x="739790" y="908365"/>
                    <a:pt x="755393" y="908365"/>
                  </a:cubicBezTo>
                  <a:cubicBezTo>
                    <a:pt x="755393" y="952534"/>
                    <a:pt x="755393" y="994377"/>
                    <a:pt x="755393" y="1038546"/>
                  </a:cubicBezTo>
                  <a:cubicBezTo>
                    <a:pt x="762080" y="1038546"/>
                    <a:pt x="768767" y="1038546"/>
                    <a:pt x="773225" y="1038546"/>
                  </a:cubicBezTo>
                  <a:cubicBezTo>
                    <a:pt x="779912" y="1036221"/>
                    <a:pt x="784370" y="1033896"/>
                    <a:pt x="791057" y="1031572"/>
                  </a:cubicBezTo>
                  <a:cubicBezTo>
                    <a:pt x="791057" y="1026922"/>
                    <a:pt x="791057" y="1024598"/>
                    <a:pt x="791057" y="1022273"/>
                  </a:cubicBezTo>
                  <a:cubicBezTo>
                    <a:pt x="788828" y="1022273"/>
                    <a:pt x="786599" y="1019948"/>
                    <a:pt x="784370" y="1019948"/>
                  </a:cubicBezTo>
                  <a:cubicBezTo>
                    <a:pt x="784370" y="1017624"/>
                    <a:pt x="784370" y="1015299"/>
                    <a:pt x="784370" y="1012974"/>
                  </a:cubicBezTo>
                  <a:cubicBezTo>
                    <a:pt x="786599" y="1010650"/>
                    <a:pt x="788828" y="1010650"/>
                    <a:pt x="791057" y="1008325"/>
                  </a:cubicBezTo>
                  <a:cubicBezTo>
                    <a:pt x="791057" y="992053"/>
                    <a:pt x="791057" y="973455"/>
                    <a:pt x="791057" y="957183"/>
                  </a:cubicBezTo>
                  <a:cubicBezTo>
                    <a:pt x="788828" y="957183"/>
                    <a:pt x="786599" y="954858"/>
                    <a:pt x="784370" y="954858"/>
                  </a:cubicBezTo>
                  <a:cubicBezTo>
                    <a:pt x="784370" y="952534"/>
                    <a:pt x="784370" y="950209"/>
                    <a:pt x="784370" y="947884"/>
                  </a:cubicBezTo>
                  <a:cubicBezTo>
                    <a:pt x="786599" y="945560"/>
                    <a:pt x="788828" y="945560"/>
                    <a:pt x="791057" y="943235"/>
                  </a:cubicBezTo>
                  <a:lnTo>
                    <a:pt x="795515" y="938586"/>
                  </a:lnTo>
                  <a:lnTo>
                    <a:pt x="795515" y="929287"/>
                  </a:lnTo>
                  <a:cubicBezTo>
                    <a:pt x="793286" y="929287"/>
                    <a:pt x="793286" y="929287"/>
                    <a:pt x="791057" y="929287"/>
                  </a:cubicBezTo>
                  <a:cubicBezTo>
                    <a:pt x="791057" y="926962"/>
                    <a:pt x="791057" y="924638"/>
                    <a:pt x="791057" y="922313"/>
                  </a:cubicBezTo>
                  <a:cubicBezTo>
                    <a:pt x="793286" y="922313"/>
                    <a:pt x="795515" y="919988"/>
                    <a:pt x="797744" y="917664"/>
                  </a:cubicBezTo>
                  <a:cubicBezTo>
                    <a:pt x="799972" y="889768"/>
                    <a:pt x="806660" y="866522"/>
                    <a:pt x="833408" y="852574"/>
                  </a:cubicBezTo>
                  <a:cubicBezTo>
                    <a:pt x="831179" y="852574"/>
                    <a:pt x="831179" y="850249"/>
                    <a:pt x="828950" y="850249"/>
                  </a:cubicBezTo>
                  <a:cubicBezTo>
                    <a:pt x="828950" y="847924"/>
                    <a:pt x="828950" y="845600"/>
                    <a:pt x="828950" y="843275"/>
                  </a:cubicBezTo>
                  <a:cubicBezTo>
                    <a:pt x="831179" y="843275"/>
                    <a:pt x="833408" y="840950"/>
                    <a:pt x="835637" y="840950"/>
                  </a:cubicBezTo>
                  <a:cubicBezTo>
                    <a:pt x="835637" y="836301"/>
                    <a:pt x="835637" y="833976"/>
                    <a:pt x="835637" y="831652"/>
                  </a:cubicBezTo>
                  <a:cubicBezTo>
                    <a:pt x="837866" y="831652"/>
                    <a:pt x="837866" y="831652"/>
                    <a:pt x="840095" y="831652"/>
                  </a:cubicBezTo>
                  <a:cubicBezTo>
                    <a:pt x="840095" y="824678"/>
                    <a:pt x="840095" y="817704"/>
                    <a:pt x="840095" y="810730"/>
                  </a:cubicBezTo>
                  <a:cubicBezTo>
                    <a:pt x="837866" y="810730"/>
                    <a:pt x="837866" y="810730"/>
                    <a:pt x="835637" y="810730"/>
                  </a:cubicBezTo>
                  <a:cubicBezTo>
                    <a:pt x="835637" y="808405"/>
                    <a:pt x="835637" y="808405"/>
                    <a:pt x="835637" y="806081"/>
                  </a:cubicBezTo>
                  <a:lnTo>
                    <a:pt x="840095" y="803756"/>
                  </a:lnTo>
                  <a:cubicBezTo>
                    <a:pt x="844552" y="799107"/>
                    <a:pt x="846782" y="794457"/>
                    <a:pt x="851240" y="787483"/>
                  </a:cubicBezTo>
                  <a:cubicBezTo>
                    <a:pt x="853469" y="782834"/>
                    <a:pt x="853469" y="780510"/>
                    <a:pt x="853469" y="778185"/>
                  </a:cubicBezTo>
                  <a:cubicBezTo>
                    <a:pt x="849011" y="771211"/>
                    <a:pt x="849011" y="759588"/>
                    <a:pt x="853469" y="752614"/>
                  </a:cubicBezTo>
                  <a:cubicBezTo>
                    <a:pt x="853470" y="752611"/>
                    <a:pt x="853485" y="752565"/>
                    <a:pt x="853748" y="751742"/>
                  </a:cubicBezTo>
                  <a:lnTo>
                    <a:pt x="855698" y="745640"/>
                  </a:lnTo>
                  <a:cubicBezTo>
                    <a:pt x="855699" y="745643"/>
                    <a:pt x="855714" y="745689"/>
                    <a:pt x="855977" y="746512"/>
                  </a:cubicBezTo>
                  <a:lnTo>
                    <a:pt x="857927" y="752614"/>
                  </a:lnTo>
                  <a:cubicBezTo>
                    <a:pt x="862384" y="759588"/>
                    <a:pt x="864614" y="771211"/>
                    <a:pt x="860156" y="778185"/>
                  </a:cubicBezTo>
                  <a:cubicBezTo>
                    <a:pt x="860156" y="780510"/>
                    <a:pt x="860156" y="782834"/>
                    <a:pt x="860156" y="785159"/>
                  </a:cubicBezTo>
                  <a:cubicBezTo>
                    <a:pt x="864614" y="792133"/>
                    <a:pt x="869072" y="799107"/>
                    <a:pt x="871302" y="803756"/>
                  </a:cubicBezTo>
                  <a:cubicBezTo>
                    <a:pt x="873531" y="803756"/>
                    <a:pt x="873531" y="806081"/>
                    <a:pt x="875760" y="806081"/>
                  </a:cubicBezTo>
                  <a:cubicBezTo>
                    <a:pt x="875760" y="808405"/>
                    <a:pt x="875760" y="808405"/>
                    <a:pt x="875760" y="810730"/>
                  </a:cubicBezTo>
                  <a:cubicBezTo>
                    <a:pt x="873531" y="817704"/>
                    <a:pt x="873531" y="824678"/>
                    <a:pt x="873531" y="831652"/>
                  </a:cubicBezTo>
                  <a:cubicBezTo>
                    <a:pt x="877989" y="833976"/>
                    <a:pt x="877989" y="836301"/>
                    <a:pt x="877989" y="840950"/>
                  </a:cubicBezTo>
                  <a:lnTo>
                    <a:pt x="882447" y="843275"/>
                  </a:lnTo>
                  <a:cubicBezTo>
                    <a:pt x="882447" y="845600"/>
                    <a:pt x="882447" y="847924"/>
                    <a:pt x="882447" y="850249"/>
                  </a:cubicBezTo>
                  <a:cubicBezTo>
                    <a:pt x="880218" y="852574"/>
                    <a:pt x="880218" y="852574"/>
                    <a:pt x="877989" y="852574"/>
                  </a:cubicBezTo>
                  <a:cubicBezTo>
                    <a:pt x="891362" y="859548"/>
                    <a:pt x="899165" y="868846"/>
                    <a:pt x="904180" y="879888"/>
                  </a:cubicBezTo>
                  <a:lnTo>
                    <a:pt x="913070" y="915339"/>
                  </a:lnTo>
                  <a:lnTo>
                    <a:pt x="944859" y="915339"/>
                  </a:lnTo>
                  <a:lnTo>
                    <a:pt x="944859" y="886329"/>
                  </a:lnTo>
                  <a:lnTo>
                    <a:pt x="939475" y="886329"/>
                  </a:lnTo>
                  <a:cubicBezTo>
                    <a:pt x="939475" y="886306"/>
                    <a:pt x="939475" y="884414"/>
                    <a:pt x="939475" y="724196"/>
                  </a:cubicBezTo>
                  <a:cubicBezTo>
                    <a:pt x="939487" y="724196"/>
                    <a:pt x="939957" y="724196"/>
                    <a:pt x="959742" y="724196"/>
                  </a:cubicBezTo>
                  <a:cubicBezTo>
                    <a:pt x="959747" y="724190"/>
                    <a:pt x="959783" y="724108"/>
                    <a:pt x="960249" y="723115"/>
                  </a:cubicBezTo>
                  <a:lnTo>
                    <a:pt x="963795" y="715549"/>
                  </a:lnTo>
                  <a:cubicBezTo>
                    <a:pt x="963804" y="715550"/>
                    <a:pt x="963917" y="715568"/>
                    <a:pt x="965569" y="715819"/>
                  </a:cubicBezTo>
                  <a:lnTo>
                    <a:pt x="977982" y="717710"/>
                  </a:lnTo>
                  <a:cubicBezTo>
                    <a:pt x="977985" y="717720"/>
                    <a:pt x="978023" y="717821"/>
                    <a:pt x="978489" y="719062"/>
                  </a:cubicBezTo>
                  <a:lnTo>
                    <a:pt x="982035" y="728519"/>
                  </a:lnTo>
                  <a:cubicBezTo>
                    <a:pt x="982049" y="728520"/>
                    <a:pt x="982645" y="728570"/>
                    <a:pt x="1008382" y="730681"/>
                  </a:cubicBezTo>
                  <a:cubicBezTo>
                    <a:pt x="1008382" y="730661"/>
                    <a:pt x="1008382" y="729131"/>
                    <a:pt x="1008382" y="607460"/>
                  </a:cubicBezTo>
                  <a:cubicBezTo>
                    <a:pt x="1008391" y="607460"/>
                    <a:pt x="1008510" y="607460"/>
                    <a:pt x="1010409" y="607460"/>
                  </a:cubicBezTo>
                  <a:lnTo>
                    <a:pt x="1024597" y="607460"/>
                  </a:lnTo>
                  <a:cubicBezTo>
                    <a:pt x="1024597" y="607438"/>
                    <a:pt x="1024597" y="605724"/>
                    <a:pt x="1024597" y="471268"/>
                  </a:cubicBezTo>
                  <a:cubicBezTo>
                    <a:pt x="1024605" y="471268"/>
                    <a:pt x="1024712" y="471268"/>
                    <a:pt x="1026369" y="471268"/>
                  </a:cubicBezTo>
                  <a:lnTo>
                    <a:pt x="1038783" y="471268"/>
                  </a:lnTo>
                  <a:cubicBezTo>
                    <a:pt x="1038783" y="471251"/>
                    <a:pt x="1038783" y="469845"/>
                    <a:pt x="1038783" y="356694"/>
                  </a:cubicBezTo>
                  <a:cubicBezTo>
                    <a:pt x="1042837" y="354532"/>
                    <a:pt x="1042837" y="354532"/>
                    <a:pt x="1042837" y="328590"/>
                  </a:cubicBezTo>
                  <a:cubicBezTo>
                    <a:pt x="1042843" y="328590"/>
                    <a:pt x="1042963" y="328590"/>
                    <a:pt x="1044863" y="328590"/>
                  </a:cubicBezTo>
                  <a:lnTo>
                    <a:pt x="1059050" y="328590"/>
                  </a:lnTo>
                  <a:cubicBezTo>
                    <a:pt x="1059061" y="328567"/>
                    <a:pt x="1059667" y="327200"/>
                    <a:pt x="1095531" y="246443"/>
                  </a:cubicBezTo>
                  <a:cubicBezTo>
                    <a:pt x="1095531" y="246429"/>
                    <a:pt x="1095565" y="244478"/>
                    <a:pt x="10995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13" name="Rectangle 5">
            <a:extLst>
              <a:ext uri="{FF2B5EF4-FFF2-40B4-BE49-F238E27FC236}">
                <a16:creationId xmlns:a16="http://schemas.microsoft.com/office/drawing/2014/main" xmlns="" id="{35068011-3E24-404B-997C-ABD66374BC7E}"/>
              </a:ext>
            </a:extLst>
          </p:cNvPr>
          <p:cNvSpPr/>
          <p:nvPr userDrawn="1"/>
        </p:nvSpPr>
        <p:spPr>
          <a:xfrm>
            <a:off x="0" y="5006857"/>
            <a:ext cx="12192000" cy="185114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4" name="Rectangle 10">
            <a:extLst>
              <a:ext uri="{FF2B5EF4-FFF2-40B4-BE49-F238E27FC236}">
                <a16:creationId xmlns:a16="http://schemas.microsoft.com/office/drawing/2014/main" xmlns="" id="{AD1DE5BA-BA06-4EBF-9938-3F11999554D9}"/>
              </a:ext>
            </a:extLst>
          </p:cNvPr>
          <p:cNvSpPr/>
          <p:nvPr userDrawn="1"/>
        </p:nvSpPr>
        <p:spPr>
          <a:xfrm>
            <a:off x="2795451" y="3970007"/>
            <a:ext cx="6773112" cy="612000"/>
          </a:xfrm>
          <a:prstGeom prst="rect">
            <a:avLst/>
          </a:prstGeom>
          <a:solidFill>
            <a:schemeClr val="accent4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xmlns="" id="{F7A08108-4EE6-461B-9FF3-F537D87628DE}"/>
              </a:ext>
            </a:extLst>
          </p:cNvPr>
          <p:cNvSpPr/>
          <p:nvPr userDrawn="1"/>
        </p:nvSpPr>
        <p:spPr>
          <a:xfrm>
            <a:off x="2795452" y="1804578"/>
            <a:ext cx="8674446" cy="612000"/>
          </a:xfrm>
          <a:prstGeom prst="rect">
            <a:avLst/>
          </a:prstGeom>
          <a:solidFill>
            <a:schemeClr val="accent1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6" name="Rectangle 7">
            <a:extLst>
              <a:ext uri="{FF2B5EF4-FFF2-40B4-BE49-F238E27FC236}">
                <a16:creationId xmlns:a16="http://schemas.microsoft.com/office/drawing/2014/main" xmlns="" id="{70B55793-022B-40B7-AD0E-44BFA6CCA944}"/>
              </a:ext>
            </a:extLst>
          </p:cNvPr>
          <p:cNvSpPr/>
          <p:nvPr userDrawn="1"/>
        </p:nvSpPr>
        <p:spPr>
          <a:xfrm>
            <a:off x="2795452" y="2526388"/>
            <a:ext cx="8040025" cy="612000"/>
          </a:xfrm>
          <a:prstGeom prst="rect">
            <a:avLst/>
          </a:prstGeom>
          <a:solidFill>
            <a:schemeClr val="accent2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7" name="Rectangle 8">
            <a:extLst>
              <a:ext uri="{FF2B5EF4-FFF2-40B4-BE49-F238E27FC236}">
                <a16:creationId xmlns:a16="http://schemas.microsoft.com/office/drawing/2014/main" xmlns="" id="{AE96286A-6E16-47F3-8E5A-2F3D95830AF1}"/>
              </a:ext>
            </a:extLst>
          </p:cNvPr>
          <p:cNvSpPr/>
          <p:nvPr userDrawn="1"/>
        </p:nvSpPr>
        <p:spPr>
          <a:xfrm>
            <a:off x="2795452" y="3248198"/>
            <a:ext cx="7406569" cy="612000"/>
          </a:xfrm>
          <a:prstGeom prst="rect">
            <a:avLst/>
          </a:prstGeom>
          <a:solidFill>
            <a:schemeClr val="accent3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9" name="Rounded Rectangle 39">
            <a:extLst>
              <a:ext uri="{FF2B5EF4-FFF2-40B4-BE49-F238E27FC236}">
                <a16:creationId xmlns:a16="http://schemas.microsoft.com/office/drawing/2014/main" xmlns="" id="{8E77609A-C716-4CBD-BEA4-A609FE58474A}"/>
              </a:ext>
            </a:extLst>
          </p:cNvPr>
          <p:cNvSpPr/>
          <p:nvPr userDrawn="1"/>
        </p:nvSpPr>
        <p:spPr>
          <a:xfrm rot="2483232">
            <a:off x="-67621" y="1813625"/>
            <a:ext cx="4223096" cy="5102585"/>
          </a:xfrm>
          <a:custGeom>
            <a:avLst/>
            <a:gdLst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11097 w 2194524"/>
              <a:gd name="connsiteY3" fmla="*/ 753742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48308 w 2194524"/>
              <a:gd name="connsiteY5" fmla="*/ 1898342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45453"/>
              <a:gd name="connsiteY0" fmla="*/ 41365 h 3010473"/>
              <a:gd name="connsiteX1" fmla="*/ 769866 w 2145453"/>
              <a:gd name="connsiteY1" fmla="*/ 0 h 3010473"/>
              <a:gd name="connsiteX2" fmla="*/ 911097 w 2145453"/>
              <a:gd name="connsiteY2" fmla="*/ 141231 h 3010473"/>
              <a:gd name="connsiteX3" fmla="*/ 960469 w 2145453"/>
              <a:gd name="connsiteY3" fmla="*/ 784060 h 3010473"/>
              <a:gd name="connsiteX4" fmla="*/ 1594794 w 2145453"/>
              <a:gd name="connsiteY4" fmla="*/ 789196 h 3010473"/>
              <a:gd name="connsiteX5" fmla="*/ 1848308 w 2145453"/>
              <a:gd name="connsiteY5" fmla="*/ 1898342 h 3010473"/>
              <a:gd name="connsiteX6" fmla="*/ 2145453 w 2145453"/>
              <a:gd name="connsiteY6" fmla="*/ 2249789 h 3010473"/>
              <a:gd name="connsiteX7" fmla="*/ 1488044 w 2145453"/>
              <a:gd name="connsiteY7" fmla="*/ 3010473 h 3010473"/>
              <a:gd name="connsiteX8" fmla="*/ 1136947 w 2145453"/>
              <a:gd name="connsiteY8" fmla="*/ 2468062 h 3010473"/>
              <a:gd name="connsiteX9" fmla="*/ 519460 w 2145453"/>
              <a:gd name="connsiteY9" fmla="*/ 2013663 h 3010473"/>
              <a:gd name="connsiteX10" fmla="*/ 0 w 2145453"/>
              <a:gd name="connsiteY10" fmla="*/ 1326467 h 3010473"/>
              <a:gd name="connsiteX11" fmla="*/ 628635 w 2145453"/>
              <a:gd name="connsiteY11" fmla="*/ 1589678 h 3010473"/>
              <a:gd name="connsiteX12" fmla="*/ 628635 w 2145453"/>
              <a:gd name="connsiteY12" fmla="*/ 141231 h 3010473"/>
              <a:gd name="connsiteX13" fmla="*/ 670001 w 2145453"/>
              <a:gd name="connsiteY13" fmla="*/ 41365 h 3010473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19460 w 2145453"/>
              <a:gd name="connsiteY9" fmla="*/ 2013663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710556 w 2145453"/>
              <a:gd name="connsiteY11" fmla="*/ 1634217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733305 w 2208757"/>
              <a:gd name="connsiteY0" fmla="*/ 41365 h 2912664"/>
              <a:gd name="connsiteX1" fmla="*/ 833170 w 2208757"/>
              <a:gd name="connsiteY1" fmla="*/ 0 h 2912664"/>
              <a:gd name="connsiteX2" fmla="*/ 974401 w 2208757"/>
              <a:gd name="connsiteY2" fmla="*/ 141231 h 2912664"/>
              <a:gd name="connsiteX3" fmla="*/ 1042827 w 2208757"/>
              <a:gd name="connsiteY3" fmla="*/ 863751 h 2912664"/>
              <a:gd name="connsiteX4" fmla="*/ 1642153 w 2208757"/>
              <a:gd name="connsiteY4" fmla="*/ 851069 h 2912664"/>
              <a:gd name="connsiteX5" fmla="*/ 1911612 w 2208757"/>
              <a:gd name="connsiteY5" fmla="*/ 1898342 h 2912664"/>
              <a:gd name="connsiteX6" fmla="*/ 2208757 w 2208757"/>
              <a:gd name="connsiteY6" fmla="*/ 2249789 h 2912664"/>
              <a:gd name="connsiteX7" fmla="*/ 1598547 w 2208757"/>
              <a:gd name="connsiteY7" fmla="*/ 2912664 h 2912664"/>
              <a:gd name="connsiteX8" fmla="*/ 1200251 w 2208757"/>
              <a:gd name="connsiteY8" fmla="*/ 2468062 h 2912664"/>
              <a:gd name="connsiteX9" fmla="*/ 593695 w 2208757"/>
              <a:gd name="connsiteY9" fmla="*/ 2073665 h 2912664"/>
              <a:gd name="connsiteX10" fmla="*/ 0 w 2208757"/>
              <a:gd name="connsiteY10" fmla="*/ 1399250 h 2912664"/>
              <a:gd name="connsiteX11" fmla="*/ 773860 w 2208757"/>
              <a:gd name="connsiteY11" fmla="*/ 1634217 h 2912664"/>
              <a:gd name="connsiteX12" fmla="*/ 691939 w 2208757"/>
              <a:gd name="connsiteY12" fmla="*/ 141231 h 2912664"/>
              <a:gd name="connsiteX13" fmla="*/ 733305 w 2208757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3204020"/>
              <a:gd name="connsiteX1" fmla="*/ 886969 w 2262556"/>
              <a:gd name="connsiteY1" fmla="*/ 0 h 3204020"/>
              <a:gd name="connsiteX2" fmla="*/ 1028200 w 2262556"/>
              <a:gd name="connsiteY2" fmla="*/ 141231 h 3204020"/>
              <a:gd name="connsiteX3" fmla="*/ 1096626 w 2262556"/>
              <a:gd name="connsiteY3" fmla="*/ 863751 h 3204020"/>
              <a:gd name="connsiteX4" fmla="*/ 1695952 w 2262556"/>
              <a:gd name="connsiteY4" fmla="*/ 851069 h 3204020"/>
              <a:gd name="connsiteX5" fmla="*/ 1965411 w 2262556"/>
              <a:gd name="connsiteY5" fmla="*/ 1898342 h 3204020"/>
              <a:gd name="connsiteX6" fmla="*/ 2262556 w 2262556"/>
              <a:gd name="connsiteY6" fmla="*/ 2249789 h 3204020"/>
              <a:gd name="connsiteX7" fmla="*/ 1875442 w 2262556"/>
              <a:gd name="connsiteY7" fmla="*/ 3204020 h 3204020"/>
              <a:gd name="connsiteX8" fmla="*/ 1254050 w 2262556"/>
              <a:gd name="connsiteY8" fmla="*/ 2468062 h 3204020"/>
              <a:gd name="connsiteX9" fmla="*/ 647494 w 2262556"/>
              <a:gd name="connsiteY9" fmla="*/ 2073665 h 3204020"/>
              <a:gd name="connsiteX10" fmla="*/ 0 w 2262556"/>
              <a:gd name="connsiteY10" fmla="*/ 1381959 h 3204020"/>
              <a:gd name="connsiteX11" fmla="*/ 827659 w 2262556"/>
              <a:gd name="connsiteY11" fmla="*/ 1634217 h 3204020"/>
              <a:gd name="connsiteX12" fmla="*/ 745738 w 2262556"/>
              <a:gd name="connsiteY12" fmla="*/ 141231 h 3204020"/>
              <a:gd name="connsiteX13" fmla="*/ 787104 w 2262556"/>
              <a:gd name="connsiteY13" fmla="*/ 41365 h 3204020"/>
              <a:gd name="connsiteX0" fmla="*/ 787104 w 2616797"/>
              <a:gd name="connsiteY0" fmla="*/ 41365 h 3204020"/>
              <a:gd name="connsiteX1" fmla="*/ 886969 w 2616797"/>
              <a:gd name="connsiteY1" fmla="*/ 0 h 3204020"/>
              <a:gd name="connsiteX2" fmla="*/ 1028200 w 2616797"/>
              <a:gd name="connsiteY2" fmla="*/ 141231 h 3204020"/>
              <a:gd name="connsiteX3" fmla="*/ 1096626 w 2616797"/>
              <a:gd name="connsiteY3" fmla="*/ 863751 h 3204020"/>
              <a:gd name="connsiteX4" fmla="*/ 1695952 w 2616797"/>
              <a:gd name="connsiteY4" fmla="*/ 851069 h 3204020"/>
              <a:gd name="connsiteX5" fmla="*/ 1965411 w 2616797"/>
              <a:gd name="connsiteY5" fmla="*/ 1898342 h 3204020"/>
              <a:gd name="connsiteX6" fmla="*/ 2616797 w 2616797"/>
              <a:gd name="connsiteY6" fmla="*/ 2518120 h 3204020"/>
              <a:gd name="connsiteX7" fmla="*/ 1875442 w 2616797"/>
              <a:gd name="connsiteY7" fmla="*/ 3204020 h 3204020"/>
              <a:gd name="connsiteX8" fmla="*/ 1254050 w 2616797"/>
              <a:gd name="connsiteY8" fmla="*/ 2468062 h 3204020"/>
              <a:gd name="connsiteX9" fmla="*/ 647494 w 2616797"/>
              <a:gd name="connsiteY9" fmla="*/ 2073665 h 3204020"/>
              <a:gd name="connsiteX10" fmla="*/ 0 w 2616797"/>
              <a:gd name="connsiteY10" fmla="*/ 1381959 h 3204020"/>
              <a:gd name="connsiteX11" fmla="*/ 827659 w 2616797"/>
              <a:gd name="connsiteY11" fmla="*/ 1634217 h 3204020"/>
              <a:gd name="connsiteX12" fmla="*/ 745738 w 2616797"/>
              <a:gd name="connsiteY12" fmla="*/ 141231 h 3204020"/>
              <a:gd name="connsiteX13" fmla="*/ 787104 w 2616797"/>
              <a:gd name="connsiteY13" fmla="*/ 41365 h 3204020"/>
              <a:gd name="connsiteX0" fmla="*/ 787104 w 2616797"/>
              <a:gd name="connsiteY0" fmla="*/ 41365 h 3204020"/>
              <a:gd name="connsiteX1" fmla="*/ 886969 w 2616797"/>
              <a:gd name="connsiteY1" fmla="*/ 0 h 3204020"/>
              <a:gd name="connsiteX2" fmla="*/ 1028200 w 2616797"/>
              <a:gd name="connsiteY2" fmla="*/ 141231 h 3204020"/>
              <a:gd name="connsiteX3" fmla="*/ 1096626 w 2616797"/>
              <a:gd name="connsiteY3" fmla="*/ 863751 h 3204020"/>
              <a:gd name="connsiteX4" fmla="*/ 1695952 w 2616797"/>
              <a:gd name="connsiteY4" fmla="*/ 851069 h 3204020"/>
              <a:gd name="connsiteX5" fmla="*/ 1965411 w 2616797"/>
              <a:gd name="connsiteY5" fmla="*/ 1898342 h 3204020"/>
              <a:gd name="connsiteX6" fmla="*/ 2616797 w 2616797"/>
              <a:gd name="connsiteY6" fmla="*/ 2518120 h 3204020"/>
              <a:gd name="connsiteX7" fmla="*/ 1875442 w 2616797"/>
              <a:gd name="connsiteY7" fmla="*/ 3204020 h 3204020"/>
              <a:gd name="connsiteX8" fmla="*/ 1254050 w 2616797"/>
              <a:gd name="connsiteY8" fmla="*/ 2468062 h 3204020"/>
              <a:gd name="connsiteX9" fmla="*/ 647494 w 2616797"/>
              <a:gd name="connsiteY9" fmla="*/ 2073665 h 3204020"/>
              <a:gd name="connsiteX10" fmla="*/ 0 w 2616797"/>
              <a:gd name="connsiteY10" fmla="*/ 1381959 h 3204020"/>
              <a:gd name="connsiteX11" fmla="*/ 827659 w 2616797"/>
              <a:gd name="connsiteY11" fmla="*/ 1634217 h 3204020"/>
              <a:gd name="connsiteX12" fmla="*/ 745738 w 2616797"/>
              <a:gd name="connsiteY12" fmla="*/ 141231 h 3204020"/>
              <a:gd name="connsiteX13" fmla="*/ 787104 w 2616797"/>
              <a:gd name="connsiteY13" fmla="*/ 41365 h 3204020"/>
              <a:gd name="connsiteX0" fmla="*/ 787104 w 2635848"/>
              <a:gd name="connsiteY0" fmla="*/ 41365 h 3204020"/>
              <a:gd name="connsiteX1" fmla="*/ 886969 w 2635848"/>
              <a:gd name="connsiteY1" fmla="*/ 0 h 3204020"/>
              <a:gd name="connsiteX2" fmla="*/ 1028200 w 2635848"/>
              <a:gd name="connsiteY2" fmla="*/ 141231 h 3204020"/>
              <a:gd name="connsiteX3" fmla="*/ 1096626 w 2635848"/>
              <a:gd name="connsiteY3" fmla="*/ 863751 h 3204020"/>
              <a:gd name="connsiteX4" fmla="*/ 1695952 w 2635848"/>
              <a:gd name="connsiteY4" fmla="*/ 851069 h 3204020"/>
              <a:gd name="connsiteX5" fmla="*/ 1965411 w 2635848"/>
              <a:gd name="connsiteY5" fmla="*/ 1898342 h 3204020"/>
              <a:gd name="connsiteX6" fmla="*/ 2635848 w 2635848"/>
              <a:gd name="connsiteY6" fmla="*/ 2523197 h 3204020"/>
              <a:gd name="connsiteX7" fmla="*/ 1875442 w 2635848"/>
              <a:gd name="connsiteY7" fmla="*/ 3204020 h 3204020"/>
              <a:gd name="connsiteX8" fmla="*/ 1254050 w 2635848"/>
              <a:gd name="connsiteY8" fmla="*/ 2468062 h 3204020"/>
              <a:gd name="connsiteX9" fmla="*/ 647494 w 2635848"/>
              <a:gd name="connsiteY9" fmla="*/ 2073665 h 3204020"/>
              <a:gd name="connsiteX10" fmla="*/ 0 w 2635848"/>
              <a:gd name="connsiteY10" fmla="*/ 1381959 h 3204020"/>
              <a:gd name="connsiteX11" fmla="*/ 827659 w 2635848"/>
              <a:gd name="connsiteY11" fmla="*/ 1634217 h 3204020"/>
              <a:gd name="connsiteX12" fmla="*/ 745738 w 2635848"/>
              <a:gd name="connsiteY12" fmla="*/ 141231 h 3204020"/>
              <a:gd name="connsiteX13" fmla="*/ 787104 w 2635848"/>
              <a:gd name="connsiteY13" fmla="*/ 41365 h 3204020"/>
              <a:gd name="connsiteX0" fmla="*/ 787104 w 2651771"/>
              <a:gd name="connsiteY0" fmla="*/ 41365 h 3204020"/>
              <a:gd name="connsiteX1" fmla="*/ 886969 w 2651771"/>
              <a:gd name="connsiteY1" fmla="*/ 0 h 3204020"/>
              <a:gd name="connsiteX2" fmla="*/ 1028200 w 2651771"/>
              <a:gd name="connsiteY2" fmla="*/ 141231 h 3204020"/>
              <a:gd name="connsiteX3" fmla="*/ 1096626 w 2651771"/>
              <a:gd name="connsiteY3" fmla="*/ 863751 h 3204020"/>
              <a:gd name="connsiteX4" fmla="*/ 1695952 w 2651771"/>
              <a:gd name="connsiteY4" fmla="*/ 851069 h 3204020"/>
              <a:gd name="connsiteX5" fmla="*/ 1965411 w 2651771"/>
              <a:gd name="connsiteY5" fmla="*/ 1898342 h 3204020"/>
              <a:gd name="connsiteX6" fmla="*/ 2651771 w 2651771"/>
              <a:gd name="connsiteY6" fmla="*/ 2516454 h 3204020"/>
              <a:gd name="connsiteX7" fmla="*/ 1875442 w 2651771"/>
              <a:gd name="connsiteY7" fmla="*/ 3204020 h 3204020"/>
              <a:gd name="connsiteX8" fmla="*/ 1254050 w 2651771"/>
              <a:gd name="connsiteY8" fmla="*/ 2468062 h 3204020"/>
              <a:gd name="connsiteX9" fmla="*/ 647494 w 2651771"/>
              <a:gd name="connsiteY9" fmla="*/ 2073665 h 3204020"/>
              <a:gd name="connsiteX10" fmla="*/ 0 w 2651771"/>
              <a:gd name="connsiteY10" fmla="*/ 1381959 h 3204020"/>
              <a:gd name="connsiteX11" fmla="*/ 827659 w 2651771"/>
              <a:gd name="connsiteY11" fmla="*/ 1634217 h 3204020"/>
              <a:gd name="connsiteX12" fmla="*/ 745738 w 2651771"/>
              <a:gd name="connsiteY12" fmla="*/ 141231 h 3204020"/>
              <a:gd name="connsiteX13" fmla="*/ 787104 w 2651771"/>
              <a:gd name="connsiteY13" fmla="*/ 41365 h 3204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651771" h="3204020">
                <a:moveTo>
                  <a:pt x="787104" y="41365"/>
                </a:moveTo>
                <a:cubicBezTo>
                  <a:pt x="812661" y="15808"/>
                  <a:pt x="847969" y="0"/>
                  <a:pt x="886969" y="0"/>
                </a:cubicBezTo>
                <a:cubicBezTo>
                  <a:pt x="964969" y="0"/>
                  <a:pt x="1028200" y="63231"/>
                  <a:pt x="1028200" y="141231"/>
                </a:cubicBezTo>
                <a:lnTo>
                  <a:pt x="1096626" y="863751"/>
                </a:lnTo>
                <a:cubicBezTo>
                  <a:pt x="1324950" y="817026"/>
                  <a:pt x="1594219" y="679679"/>
                  <a:pt x="1695952" y="851069"/>
                </a:cubicBezTo>
                <a:cubicBezTo>
                  <a:pt x="1896857" y="1284096"/>
                  <a:pt x="2012961" y="1443677"/>
                  <a:pt x="1965411" y="1898342"/>
                </a:cubicBezTo>
                <a:cubicBezTo>
                  <a:pt x="2062863" y="2027881"/>
                  <a:pt x="2521735" y="2407218"/>
                  <a:pt x="2651771" y="2516454"/>
                </a:cubicBezTo>
                <a:lnTo>
                  <a:pt x="1875442" y="3204020"/>
                </a:lnTo>
                <a:lnTo>
                  <a:pt x="1254050" y="2468062"/>
                </a:lnTo>
                <a:cubicBezTo>
                  <a:pt x="1117281" y="2338792"/>
                  <a:pt x="856388" y="2269133"/>
                  <a:pt x="647494" y="2073665"/>
                </a:cubicBezTo>
                <a:cubicBezTo>
                  <a:pt x="560013" y="2007911"/>
                  <a:pt x="439289" y="1645529"/>
                  <a:pt x="0" y="1381959"/>
                </a:cubicBezTo>
                <a:cubicBezTo>
                  <a:pt x="137000" y="1119373"/>
                  <a:pt x="679491" y="1549956"/>
                  <a:pt x="827659" y="1634217"/>
                </a:cubicBezTo>
                <a:lnTo>
                  <a:pt x="745738" y="141231"/>
                </a:lnTo>
                <a:cubicBezTo>
                  <a:pt x="745738" y="102231"/>
                  <a:pt x="761546" y="66923"/>
                  <a:pt x="787104" y="41365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prstClr val="black"/>
              </a:solidFill>
            </a:endParaRP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xmlns="" id="{61F7B881-6EF6-4009-B5CA-70A7BDBB74F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70467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xmlns="" id="{7CE41AB9-0B82-44E3-B68B-FDD78E308CED}"/>
              </a:ext>
            </a:extLst>
          </p:cNvPr>
          <p:cNvGrpSpPr/>
          <p:nvPr userDrawn="1"/>
        </p:nvGrpSpPr>
        <p:grpSpPr>
          <a:xfrm rot="20703830">
            <a:off x="1161693" y="1386468"/>
            <a:ext cx="2040464" cy="3808371"/>
            <a:chOff x="3501573" y="3178068"/>
            <a:chExt cx="1340594" cy="2737840"/>
          </a:xfrm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F88873E8-C7AE-4389-ADFA-468BD99D57C2}"/>
                </a:ext>
              </a:extLst>
            </p:cNvPr>
            <p:cNvSpPr/>
            <p:nvPr/>
          </p:nvSpPr>
          <p:spPr>
            <a:xfrm>
              <a:off x="3504728" y="3612346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xmlns="" id="{22F40C01-EC64-45DE-9ABA-479C367A6809}"/>
                </a:ext>
              </a:extLst>
            </p:cNvPr>
            <p:cNvSpPr/>
            <p:nvPr/>
          </p:nvSpPr>
          <p:spPr>
            <a:xfrm>
              <a:off x="3501573" y="3832632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xmlns="" id="{D28CAD5C-9490-4B5D-B6C4-D2031429C76B}"/>
                </a:ext>
              </a:extLst>
            </p:cNvPr>
            <p:cNvSpPr/>
            <p:nvPr/>
          </p:nvSpPr>
          <p:spPr>
            <a:xfrm>
              <a:off x="4776089" y="3829487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9526" y="65246"/>
                    <a:pt x="16669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84424811-4BD6-4766-A6FC-79F0EC6E3FB1}"/>
                </a:ext>
              </a:extLst>
            </p:cNvPr>
            <p:cNvSpPr/>
            <p:nvPr/>
          </p:nvSpPr>
          <p:spPr>
            <a:xfrm>
              <a:off x="3520451" y="3178068"/>
              <a:ext cx="1321716" cy="2737840"/>
            </a:xfrm>
            <a:custGeom>
              <a:avLst/>
              <a:gdLst>
                <a:gd name="connsiteX0" fmla="*/ 350044 w 400050"/>
                <a:gd name="connsiteY0" fmla="*/ 7144 h 828675"/>
                <a:gd name="connsiteX1" fmla="*/ 53816 w 400050"/>
                <a:gd name="connsiteY1" fmla="*/ 7144 h 828675"/>
                <a:gd name="connsiteX2" fmla="*/ 7144 w 400050"/>
                <a:gd name="connsiteY2" fmla="*/ 53816 h 828675"/>
                <a:gd name="connsiteX3" fmla="*/ 7144 w 400050"/>
                <a:gd name="connsiteY3" fmla="*/ 781526 h 828675"/>
                <a:gd name="connsiteX4" fmla="*/ 53816 w 400050"/>
                <a:gd name="connsiteY4" fmla="*/ 828199 h 828675"/>
                <a:gd name="connsiteX5" fmla="*/ 350044 w 400050"/>
                <a:gd name="connsiteY5" fmla="*/ 828199 h 828675"/>
                <a:gd name="connsiteX6" fmla="*/ 396716 w 400050"/>
                <a:gd name="connsiteY6" fmla="*/ 781526 h 828675"/>
                <a:gd name="connsiteX7" fmla="*/ 396716 w 400050"/>
                <a:gd name="connsiteY7" fmla="*/ 53816 h 828675"/>
                <a:gd name="connsiteX8" fmla="*/ 350044 w 400050"/>
                <a:gd name="connsiteY8" fmla="*/ 7144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0050" h="828675">
                  <a:moveTo>
                    <a:pt x="350044" y="7144"/>
                  </a:moveTo>
                  <a:lnTo>
                    <a:pt x="53816" y="7144"/>
                  </a:lnTo>
                  <a:cubicBezTo>
                    <a:pt x="28099" y="7144"/>
                    <a:pt x="7144" y="28099"/>
                    <a:pt x="7144" y="53816"/>
                  </a:cubicBezTo>
                  <a:lnTo>
                    <a:pt x="7144" y="781526"/>
                  </a:lnTo>
                  <a:cubicBezTo>
                    <a:pt x="7144" y="807244"/>
                    <a:pt x="28099" y="828199"/>
                    <a:pt x="53816" y="828199"/>
                  </a:cubicBezTo>
                  <a:lnTo>
                    <a:pt x="350044" y="828199"/>
                  </a:lnTo>
                  <a:cubicBezTo>
                    <a:pt x="375761" y="828199"/>
                    <a:pt x="396716" y="807244"/>
                    <a:pt x="396716" y="781526"/>
                  </a:cubicBezTo>
                  <a:lnTo>
                    <a:pt x="396716" y="53816"/>
                  </a:lnTo>
                  <a:cubicBezTo>
                    <a:pt x="396716" y="28099"/>
                    <a:pt x="375761" y="7144"/>
                    <a:pt x="350044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F18B538C-5F8E-4141-959A-C41B6C0D5FD7}"/>
                </a:ext>
              </a:extLst>
            </p:cNvPr>
            <p:cNvSpPr/>
            <p:nvPr/>
          </p:nvSpPr>
          <p:spPr>
            <a:xfrm>
              <a:off x="3529897" y="3190652"/>
              <a:ext cx="1290246" cy="2706371"/>
            </a:xfrm>
            <a:custGeom>
              <a:avLst/>
              <a:gdLst>
                <a:gd name="connsiteX0" fmla="*/ 345281 w 390525"/>
                <a:gd name="connsiteY0" fmla="*/ 7144 h 819150"/>
                <a:gd name="connsiteX1" fmla="*/ 52864 w 390525"/>
                <a:gd name="connsiteY1" fmla="*/ 7144 h 819150"/>
                <a:gd name="connsiteX2" fmla="*/ 7144 w 390525"/>
                <a:gd name="connsiteY2" fmla="*/ 52864 h 819150"/>
                <a:gd name="connsiteX3" fmla="*/ 7144 w 390525"/>
                <a:gd name="connsiteY3" fmla="*/ 772954 h 819150"/>
                <a:gd name="connsiteX4" fmla="*/ 52864 w 390525"/>
                <a:gd name="connsiteY4" fmla="*/ 818674 h 819150"/>
                <a:gd name="connsiteX5" fmla="*/ 345281 w 390525"/>
                <a:gd name="connsiteY5" fmla="*/ 818674 h 819150"/>
                <a:gd name="connsiteX6" fmla="*/ 391001 w 390525"/>
                <a:gd name="connsiteY6" fmla="*/ 772954 h 819150"/>
                <a:gd name="connsiteX7" fmla="*/ 391001 w 390525"/>
                <a:gd name="connsiteY7" fmla="*/ 52864 h 819150"/>
                <a:gd name="connsiteX8" fmla="*/ 345281 w 390525"/>
                <a:gd name="connsiteY8" fmla="*/ 714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0525" h="819150">
                  <a:moveTo>
                    <a:pt x="345281" y="7144"/>
                  </a:moveTo>
                  <a:lnTo>
                    <a:pt x="52864" y="7144"/>
                  </a:lnTo>
                  <a:cubicBezTo>
                    <a:pt x="27146" y="7144"/>
                    <a:pt x="7144" y="27146"/>
                    <a:pt x="7144" y="52864"/>
                  </a:cubicBezTo>
                  <a:lnTo>
                    <a:pt x="7144" y="772954"/>
                  </a:lnTo>
                  <a:cubicBezTo>
                    <a:pt x="7144" y="798671"/>
                    <a:pt x="27146" y="818674"/>
                    <a:pt x="52864" y="818674"/>
                  </a:cubicBezTo>
                  <a:lnTo>
                    <a:pt x="345281" y="818674"/>
                  </a:lnTo>
                  <a:cubicBezTo>
                    <a:pt x="370999" y="818674"/>
                    <a:pt x="391001" y="798671"/>
                    <a:pt x="391001" y="772954"/>
                  </a:cubicBezTo>
                  <a:lnTo>
                    <a:pt x="391001" y="52864"/>
                  </a:lnTo>
                  <a:cubicBezTo>
                    <a:pt x="391001" y="28099"/>
                    <a:pt x="370046" y="7144"/>
                    <a:pt x="345281" y="7144"/>
                  </a:cubicBez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336AB7D1-B558-4679-813F-36AAA6B505FC}"/>
                </a:ext>
              </a:extLst>
            </p:cNvPr>
            <p:cNvSpPr/>
            <p:nvPr/>
          </p:nvSpPr>
          <p:spPr>
            <a:xfrm>
              <a:off x="3627447" y="3596610"/>
              <a:ext cx="1101430" cy="1951104"/>
            </a:xfrm>
            <a:custGeom>
              <a:avLst/>
              <a:gdLst>
                <a:gd name="connsiteX0" fmla="*/ 7144 w 333375"/>
                <a:gd name="connsiteY0" fmla="*/ 7144 h 590550"/>
                <a:gd name="connsiteX1" fmla="*/ 331946 w 333375"/>
                <a:gd name="connsiteY1" fmla="*/ 7144 h 590550"/>
                <a:gd name="connsiteX2" fmla="*/ 331946 w 333375"/>
                <a:gd name="connsiteY2" fmla="*/ 586264 h 590550"/>
                <a:gd name="connsiteX3" fmla="*/ 7144 w 333375"/>
                <a:gd name="connsiteY3" fmla="*/ 586264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5" h="590550">
                  <a:moveTo>
                    <a:pt x="7144" y="7144"/>
                  </a:moveTo>
                  <a:lnTo>
                    <a:pt x="331946" y="7144"/>
                  </a:lnTo>
                  <a:lnTo>
                    <a:pt x="331946" y="586264"/>
                  </a:lnTo>
                  <a:lnTo>
                    <a:pt x="7144" y="58626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xmlns="" id="{C34BB56B-79FA-456E-B647-F33BC0A7D81C}"/>
                </a:ext>
              </a:extLst>
            </p:cNvPr>
            <p:cNvGrpSpPr/>
            <p:nvPr/>
          </p:nvGrpSpPr>
          <p:grpSpPr>
            <a:xfrm>
              <a:off x="4088523" y="5635852"/>
              <a:ext cx="156199" cy="173080"/>
              <a:chOff x="6768665" y="6038214"/>
              <a:chExt cx="133536" cy="147968"/>
            </a:xfrm>
          </p:grpSpPr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xmlns="" id="{99A2DEB0-C294-47B6-B636-CB3585E30917}"/>
                  </a:ext>
                </a:extLst>
              </p:cNvPr>
              <p:cNvSpPr/>
              <p:nvPr/>
            </p:nvSpPr>
            <p:spPr>
              <a:xfrm>
                <a:off x="6768665" y="6038214"/>
                <a:ext cx="133536" cy="147968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xmlns="" id="{CA825310-956C-401C-9CFC-8057C6CA4492}"/>
                  </a:ext>
                </a:extLst>
              </p:cNvPr>
              <p:cNvSpPr/>
              <p:nvPr/>
            </p:nvSpPr>
            <p:spPr>
              <a:xfrm>
                <a:off x="6802088" y="6071634"/>
                <a:ext cx="71904" cy="811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xmlns="" id="{7D743BC3-0A34-4698-AFFD-E0FCDE7D6B33}"/>
                </a:ext>
              </a:extLst>
            </p:cNvPr>
            <p:cNvSpPr/>
            <p:nvPr/>
          </p:nvSpPr>
          <p:spPr>
            <a:xfrm>
              <a:off x="3821102" y="3628406"/>
              <a:ext cx="906450" cy="1887518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xmlns="" id="{1E8E65F1-81B7-4570-B544-C403821DF7DD}"/>
                </a:ext>
              </a:extLst>
            </p:cNvPr>
            <p:cNvSpPr/>
            <p:nvPr/>
          </p:nvSpPr>
          <p:spPr>
            <a:xfrm>
              <a:off x="4058661" y="3449093"/>
              <a:ext cx="254255" cy="5839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xmlns="" id="{D9FDE41C-1E15-4710-A536-818D89F3BEEF}"/>
                </a:ext>
              </a:extLst>
            </p:cNvPr>
            <p:cNvSpPr/>
            <p:nvPr/>
          </p:nvSpPr>
          <p:spPr>
            <a:xfrm>
              <a:off x="3922825" y="3449093"/>
              <a:ext cx="58393" cy="58393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1" name="Picture Placeholder 2">
            <a:extLst>
              <a:ext uri="{FF2B5EF4-FFF2-40B4-BE49-F238E27FC236}">
                <a16:creationId xmlns:a16="http://schemas.microsoft.com/office/drawing/2014/main" xmlns="" id="{580C7545-90AC-4A60-96DA-F91A324F4C1A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 rot="20700000">
            <a:off x="1368747" y="1959609"/>
            <a:ext cx="1664534" cy="275904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443031162"/>
      </p:ext>
    </p:extLst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177248136"/>
      </p:ext>
    </p:extLst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black">
                  <a:lumMod val="85000"/>
                  <a:lumOff val="15000"/>
                </a:prst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xmlns="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xmlns="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Line Color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xmlns="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prstClr val="white"/>
                </a:solidFill>
                <a:cs typeface="Arial" pitchFamily="34" charset="0"/>
              </a:rPr>
              <a:t>www.allppt.com</a:t>
            </a:r>
            <a:endParaRPr lang="ko-KR" altLang="en-US" sz="1400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xmlns="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3269089157"/>
      </p:ext>
    </p:extLst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9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>
            <a:extLst>
              <a:ext uri="{FF2B5EF4-FFF2-40B4-BE49-F238E27FC236}">
                <a16:creationId xmlns:a16="http://schemas.microsoft.com/office/drawing/2014/main" xmlns="" id="{3BBCC57E-E2CE-48F6-986D-4DCC519638EA}"/>
              </a:ext>
            </a:extLst>
          </p:cNvPr>
          <p:cNvSpPr/>
          <p:nvPr userDrawn="1"/>
        </p:nvSpPr>
        <p:spPr>
          <a:xfrm>
            <a:off x="4751851" y="0"/>
            <a:ext cx="2688298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그림 개체 틀 2">
            <a:extLst>
              <a:ext uri="{FF2B5EF4-FFF2-40B4-BE49-F238E27FC236}">
                <a16:creationId xmlns:a16="http://schemas.microsoft.com/office/drawing/2014/main" xmlns="" id="{BF64823A-9D96-4704-9538-98AA25DEFED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751851" y="663027"/>
            <a:ext cx="7440149" cy="23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xmlns="" id="{13356438-4E75-4009-8161-869896F0E5DD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3863346"/>
            <a:ext cx="7440149" cy="23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9071765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4294967295" orient="horz" pos="2160">
          <p15:clr>
            <a:srgbClr val="FBAE40"/>
          </p15:clr>
        </p15:guide>
        <p15:guide id="4294967295" pos="3840">
          <p15:clr>
            <a:srgbClr val="FBAE40"/>
          </p15:clr>
        </p15:guide>
      </p15:sldGuideLst>
    </p:ext>
  </p:extLst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>
            <a:extLst>
              <a:ext uri="{FF2B5EF4-FFF2-40B4-BE49-F238E27FC236}">
                <a16:creationId xmlns:a16="http://schemas.microsoft.com/office/drawing/2014/main" xmlns="" id="{B3CA5F7E-D45F-4887-AF9C-BB7E27A9C9CE}"/>
              </a:ext>
            </a:extLst>
          </p:cNvPr>
          <p:cNvSpPr/>
          <p:nvPr userDrawn="1"/>
        </p:nvSpPr>
        <p:spPr>
          <a:xfrm>
            <a:off x="7228120" y="1876149"/>
            <a:ext cx="4320000" cy="43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그림 개체 틀 5">
            <a:extLst>
              <a:ext uri="{FF2B5EF4-FFF2-40B4-BE49-F238E27FC236}">
                <a16:creationId xmlns:a16="http://schemas.microsoft.com/office/drawing/2014/main" xmlns="" id="{1C677DB5-A9F3-459B-9D51-37160E08512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000213" y="653142"/>
            <a:ext cx="4320000" cy="43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6625531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4294967295" orient="horz" pos="2160">
          <p15:clr>
            <a:srgbClr val="FBAE40"/>
          </p15:clr>
        </p15:guide>
        <p15:guide id="4294967295" pos="3840">
          <p15:clr>
            <a:srgbClr val="FBAE40"/>
          </p15:clr>
        </p15:guide>
      </p15:sldGuideLst>
    </p:ext>
  </p:extLst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5">
            <a:extLst>
              <a:ext uri="{FF2B5EF4-FFF2-40B4-BE49-F238E27FC236}">
                <a16:creationId xmlns:a16="http://schemas.microsoft.com/office/drawing/2014/main" xmlns="" id="{6F64E99E-F198-4C78-B779-6E8D9BDC6EE5}"/>
              </a:ext>
            </a:extLst>
          </p:cNvPr>
          <p:cNvSpPr/>
          <p:nvPr userDrawn="1"/>
        </p:nvSpPr>
        <p:spPr>
          <a:xfrm>
            <a:off x="0" y="635635"/>
            <a:ext cx="4277360" cy="558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xmlns="" id="{64227BB5-E33A-492C-BC7C-D7D79AA186A2}"/>
              </a:ext>
            </a:extLst>
          </p:cNvPr>
          <p:cNvSpPr>
            <a:spLocks noGrp="1"/>
          </p:cNvSpPr>
          <p:nvPr>
            <p:ph type="pic" sz="quarter" idx="65" hasCustomPrompt="1"/>
          </p:nvPr>
        </p:nvSpPr>
        <p:spPr>
          <a:xfrm>
            <a:off x="4418680" y="635635"/>
            <a:ext cx="6984000" cy="27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Rectangle 26">
            <a:extLst>
              <a:ext uri="{FF2B5EF4-FFF2-40B4-BE49-F238E27FC236}">
                <a16:creationId xmlns:a16="http://schemas.microsoft.com/office/drawing/2014/main" xmlns="" id="{6EE6FE4D-0A35-4FB2-A327-71BFEAF09171}"/>
              </a:ext>
            </a:extLst>
          </p:cNvPr>
          <p:cNvSpPr/>
          <p:nvPr userDrawn="1"/>
        </p:nvSpPr>
        <p:spPr>
          <a:xfrm>
            <a:off x="11544000" y="635635"/>
            <a:ext cx="648000" cy="558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xmlns="" id="{12ABD49D-EC42-4F59-A393-0BE94DA7553E}"/>
              </a:ext>
            </a:extLst>
          </p:cNvPr>
          <p:cNvSpPr>
            <a:spLocks noGrp="1"/>
          </p:cNvSpPr>
          <p:nvPr>
            <p:ph type="pic" sz="quarter" idx="66" hasCustomPrompt="1"/>
          </p:nvPr>
        </p:nvSpPr>
        <p:spPr>
          <a:xfrm>
            <a:off x="4418680" y="3515635"/>
            <a:ext cx="6984000" cy="27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69032602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4294967295" orient="horz" pos="2160">
          <p15:clr>
            <a:srgbClr val="FBAE40"/>
          </p15:clr>
        </p15:guide>
        <p15:guide id="4294967295" pos="3840">
          <p15:clr>
            <a:srgbClr val="FBAE40"/>
          </p15:clr>
        </p15:guide>
      </p15:sldGuideLst>
    </p:ext>
  </p:extLst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>
            <a:extLst>
              <a:ext uri="{FF2B5EF4-FFF2-40B4-BE49-F238E27FC236}">
                <a16:creationId xmlns:a16="http://schemas.microsoft.com/office/drawing/2014/main" xmlns="" id="{2E541B56-E562-45F7-AF65-DC212716E3B3}"/>
              </a:ext>
            </a:extLst>
          </p:cNvPr>
          <p:cNvSpPr/>
          <p:nvPr userDrawn="1"/>
        </p:nvSpPr>
        <p:spPr>
          <a:xfrm>
            <a:off x="0" y="863125"/>
            <a:ext cx="6546079" cy="513175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xmlns="" id="{1D487A8B-D75C-45FC-8BC1-0D4AF5ACE0C7}"/>
              </a:ext>
            </a:extLst>
          </p:cNvPr>
          <p:cNvSpPr>
            <a:spLocks noGrp="1"/>
          </p:cNvSpPr>
          <p:nvPr>
            <p:ph type="pic" sz="quarter" idx="65" hasCustomPrompt="1"/>
          </p:nvPr>
        </p:nvSpPr>
        <p:spPr>
          <a:xfrm>
            <a:off x="6096000" y="2959216"/>
            <a:ext cx="6096000" cy="27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8" name="그림 개체 틀 2">
            <a:extLst>
              <a:ext uri="{FF2B5EF4-FFF2-40B4-BE49-F238E27FC236}">
                <a16:creationId xmlns:a16="http://schemas.microsoft.com/office/drawing/2014/main" xmlns="" id="{79C5F99C-EA45-41DC-966E-F17A247EA3C2}"/>
              </a:ext>
            </a:extLst>
          </p:cNvPr>
          <p:cNvSpPr>
            <a:spLocks noGrp="1"/>
          </p:cNvSpPr>
          <p:nvPr>
            <p:ph type="pic" sz="quarter" idx="66" hasCustomPrompt="1"/>
          </p:nvPr>
        </p:nvSpPr>
        <p:spPr>
          <a:xfrm>
            <a:off x="842387" y="478948"/>
            <a:ext cx="2232409" cy="5740982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33441041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4294967295" orient="horz" pos="2160">
          <p15:clr>
            <a:srgbClr val="FBAE40"/>
          </p15:clr>
        </p15:guide>
        <p15:guide id="4294967295" pos="3840">
          <p15:clr>
            <a:srgbClr val="FBAE40"/>
          </p15:clr>
        </p15:guide>
      </p15:sldGuideLst>
    </p:ext>
  </p:extLs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xmlns="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Rectangle: Top Corners Rounded 2">
            <a:extLst>
              <a:ext uri="{FF2B5EF4-FFF2-40B4-BE49-F238E27FC236}">
                <a16:creationId xmlns:a16="http://schemas.microsoft.com/office/drawing/2014/main" xmlns="" id="{EFC97D53-FA99-4CBD-AB1D-83FFB3BD488F}"/>
              </a:ext>
            </a:extLst>
          </p:cNvPr>
          <p:cNvSpPr/>
          <p:nvPr userDrawn="1"/>
        </p:nvSpPr>
        <p:spPr>
          <a:xfrm rot="5400000">
            <a:off x="4877311" y="1608819"/>
            <a:ext cx="138403" cy="9893029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6" name="Rectangle: Top Corners Rounded 5">
            <a:extLst>
              <a:ext uri="{FF2B5EF4-FFF2-40B4-BE49-F238E27FC236}">
                <a16:creationId xmlns:a16="http://schemas.microsoft.com/office/drawing/2014/main" xmlns="" id="{B8A79FB9-F5E9-41A6-86D2-806115F5E6D1}"/>
              </a:ext>
            </a:extLst>
          </p:cNvPr>
          <p:cNvSpPr/>
          <p:nvPr userDrawn="1"/>
        </p:nvSpPr>
        <p:spPr>
          <a:xfrm rot="16200000" flipH="1">
            <a:off x="11665598" y="6098134"/>
            <a:ext cx="138403" cy="914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C603D248-C1F6-4A2E-BEBE-761B2FBA9433}"/>
              </a:ext>
            </a:extLst>
          </p:cNvPr>
          <p:cNvSpPr txBox="1"/>
          <p:nvPr userDrawn="1"/>
        </p:nvSpPr>
        <p:spPr>
          <a:xfrm>
            <a:off x="9893028" y="6386058"/>
            <a:ext cx="1384572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1600" b="1" dirty="0">
                <a:solidFill>
                  <a:srgbClr val="1CBBB4"/>
                </a:solidFill>
                <a:cs typeface="Arial" pitchFamily="34" charset="0"/>
              </a:rPr>
              <a:t>Real Estate</a:t>
            </a:r>
            <a:endParaRPr lang="ko-KR" altLang="en-US" sz="1600" b="1" dirty="0">
              <a:solidFill>
                <a:srgbClr val="1CBBB4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8950158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xmlns="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AB5EAB53-0AB0-49A7-8A0C-0A9D85479EC0}"/>
              </a:ext>
            </a:extLst>
          </p:cNvPr>
          <p:cNvGrpSpPr/>
          <p:nvPr userDrawn="1"/>
        </p:nvGrpSpPr>
        <p:grpSpPr>
          <a:xfrm>
            <a:off x="10508830" y="5751672"/>
            <a:ext cx="1616495" cy="860583"/>
            <a:chOff x="3631780" y="1691976"/>
            <a:chExt cx="4859204" cy="2586924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xmlns="" id="{67EC8A9F-0142-4609-95F7-1A271547C803}"/>
                </a:ext>
              </a:extLst>
            </p:cNvPr>
            <p:cNvSpPr/>
            <p:nvPr/>
          </p:nvSpPr>
          <p:spPr>
            <a:xfrm>
              <a:off x="4356826" y="3580626"/>
              <a:ext cx="692338" cy="692338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prstClr val="white"/>
                </a:solidFill>
              </a:endParaRPr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xmlns="" id="{CDCF3F67-0811-4C24-B10F-0D140D2AA63A}"/>
                </a:ext>
              </a:extLst>
            </p:cNvPr>
            <p:cNvGrpSpPr/>
            <p:nvPr/>
          </p:nvGrpSpPr>
          <p:grpSpPr>
            <a:xfrm>
              <a:off x="5715672" y="1691976"/>
              <a:ext cx="2775312" cy="2580988"/>
              <a:chOff x="5715672" y="1691976"/>
              <a:chExt cx="2775312" cy="2580988"/>
            </a:xfrm>
            <a:solidFill>
              <a:schemeClr val="accent4"/>
            </a:solidFill>
          </p:grpSpPr>
          <p:sp>
            <p:nvSpPr>
              <p:cNvPr id="43" name="Oval 42">
                <a:extLst>
                  <a:ext uri="{FF2B5EF4-FFF2-40B4-BE49-F238E27FC236}">
                    <a16:creationId xmlns:a16="http://schemas.microsoft.com/office/drawing/2014/main" xmlns="" id="{BA3F13EE-C67A-4A94-8E09-F65FFC6AFA4A}"/>
                  </a:ext>
                </a:extLst>
              </p:cNvPr>
              <p:cNvSpPr/>
              <p:nvPr/>
            </p:nvSpPr>
            <p:spPr>
              <a:xfrm>
                <a:off x="7644977" y="3580626"/>
                <a:ext cx="692338" cy="69233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Oval 43">
                <a:extLst>
                  <a:ext uri="{FF2B5EF4-FFF2-40B4-BE49-F238E27FC236}">
                    <a16:creationId xmlns:a16="http://schemas.microsoft.com/office/drawing/2014/main" xmlns="" id="{99456DDD-1149-4AA4-8114-105A36EE6101}"/>
                  </a:ext>
                </a:extLst>
              </p:cNvPr>
              <p:cNvSpPr/>
              <p:nvPr/>
            </p:nvSpPr>
            <p:spPr>
              <a:xfrm>
                <a:off x="7042069" y="2524772"/>
                <a:ext cx="1448915" cy="144891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>
                <a:extLst>
                  <a:ext uri="{FF2B5EF4-FFF2-40B4-BE49-F238E27FC236}">
                    <a16:creationId xmlns:a16="http://schemas.microsoft.com/office/drawing/2014/main" xmlns="" id="{B154FA3E-24E1-42E4-9A35-425F737CA35F}"/>
                  </a:ext>
                </a:extLst>
              </p:cNvPr>
              <p:cNvSpPr/>
              <p:nvPr/>
            </p:nvSpPr>
            <p:spPr>
              <a:xfrm>
                <a:off x="6494078" y="2004217"/>
                <a:ext cx="1150899" cy="11509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Oval 45">
                <a:extLst>
                  <a:ext uri="{FF2B5EF4-FFF2-40B4-BE49-F238E27FC236}">
                    <a16:creationId xmlns:a16="http://schemas.microsoft.com/office/drawing/2014/main" xmlns="" id="{C6C7D145-134C-4FE3-8FF9-BCEC4B6CA6BA}"/>
                  </a:ext>
                </a:extLst>
              </p:cNvPr>
              <p:cNvSpPr/>
              <p:nvPr/>
            </p:nvSpPr>
            <p:spPr>
              <a:xfrm>
                <a:off x="5715672" y="1691976"/>
                <a:ext cx="969145" cy="96914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Rectangle 46">
                <a:extLst>
                  <a:ext uri="{FF2B5EF4-FFF2-40B4-BE49-F238E27FC236}">
                    <a16:creationId xmlns:a16="http://schemas.microsoft.com/office/drawing/2014/main" xmlns="" id="{717A5171-079A-4D92-B321-8987F6E34CC2}"/>
                  </a:ext>
                </a:extLst>
              </p:cNvPr>
              <p:cNvSpPr/>
              <p:nvPr/>
            </p:nvSpPr>
            <p:spPr>
              <a:xfrm>
                <a:off x="7084624" y="3972002"/>
                <a:ext cx="952666" cy="29313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xmlns="" id="{FBBDD4EF-B3CB-4E3E-B303-0CD5F31B137E}"/>
                </a:ext>
              </a:extLst>
            </p:cNvPr>
            <p:cNvGrpSpPr/>
            <p:nvPr/>
          </p:nvGrpSpPr>
          <p:grpSpPr>
            <a:xfrm>
              <a:off x="4298370" y="1809306"/>
              <a:ext cx="3786551" cy="2465573"/>
              <a:chOff x="4298370" y="1809306"/>
              <a:chExt cx="3786551" cy="2465573"/>
            </a:xfrm>
          </p:grpSpPr>
          <p:sp>
            <p:nvSpPr>
              <p:cNvPr id="32" name="Oval 31">
                <a:extLst>
                  <a:ext uri="{FF2B5EF4-FFF2-40B4-BE49-F238E27FC236}">
                    <a16:creationId xmlns:a16="http://schemas.microsoft.com/office/drawing/2014/main" xmlns="" id="{04D636DE-3F26-4E27-AD6D-B784D857AC99}"/>
                  </a:ext>
                </a:extLst>
              </p:cNvPr>
              <p:cNvSpPr/>
              <p:nvPr/>
            </p:nvSpPr>
            <p:spPr>
              <a:xfrm>
                <a:off x="5322069" y="2156859"/>
                <a:ext cx="1043914" cy="1043915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>
                <a:extLst>
                  <a:ext uri="{FF2B5EF4-FFF2-40B4-BE49-F238E27FC236}">
                    <a16:creationId xmlns:a16="http://schemas.microsoft.com/office/drawing/2014/main" xmlns="" id="{D36D5D76-54F7-4983-873A-E9249D9B27AA}"/>
                  </a:ext>
                </a:extLst>
              </p:cNvPr>
              <p:cNvSpPr/>
              <p:nvPr/>
            </p:nvSpPr>
            <p:spPr>
              <a:xfrm>
                <a:off x="4298370" y="2176549"/>
                <a:ext cx="692338" cy="69233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>
                <a:extLst>
                  <a:ext uri="{FF2B5EF4-FFF2-40B4-BE49-F238E27FC236}">
                    <a16:creationId xmlns:a16="http://schemas.microsoft.com/office/drawing/2014/main" xmlns="" id="{0632AEFC-348B-439E-A407-D68AA774B02B}"/>
                  </a:ext>
                </a:extLst>
              </p:cNvPr>
              <p:cNvSpPr/>
              <p:nvPr/>
            </p:nvSpPr>
            <p:spPr>
              <a:xfrm>
                <a:off x="4809919" y="1809306"/>
                <a:ext cx="1081542" cy="1081542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Oval 34">
                <a:extLst>
                  <a:ext uri="{FF2B5EF4-FFF2-40B4-BE49-F238E27FC236}">
                    <a16:creationId xmlns:a16="http://schemas.microsoft.com/office/drawing/2014/main" xmlns="" id="{8EADCE84-13E0-496D-8C9D-04C0B9B6FB73}"/>
                  </a:ext>
                </a:extLst>
              </p:cNvPr>
              <p:cNvSpPr/>
              <p:nvPr/>
            </p:nvSpPr>
            <p:spPr>
              <a:xfrm>
                <a:off x="6180316" y="2502943"/>
                <a:ext cx="753706" cy="75370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xmlns="" id="{BA412BF7-6E8B-46D7-91C0-20C9A7951A5A}"/>
                  </a:ext>
                </a:extLst>
              </p:cNvPr>
              <p:cNvSpPr/>
              <p:nvPr/>
            </p:nvSpPr>
            <p:spPr>
              <a:xfrm>
                <a:off x="6934022" y="2588625"/>
                <a:ext cx="1150899" cy="11509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xmlns="" id="{643FFB8D-4436-4398-8669-1B7030A860AD}"/>
                  </a:ext>
                </a:extLst>
              </p:cNvPr>
              <p:cNvSpPr/>
              <p:nvPr/>
            </p:nvSpPr>
            <p:spPr>
              <a:xfrm>
                <a:off x="7325201" y="3425414"/>
                <a:ext cx="655148" cy="65514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>
                <a:extLst>
                  <a:ext uri="{FF2B5EF4-FFF2-40B4-BE49-F238E27FC236}">
                    <a16:creationId xmlns:a16="http://schemas.microsoft.com/office/drawing/2014/main" xmlns="" id="{8A1C9E68-FE5B-4D06-BFD6-B836A0EE0D8A}"/>
                  </a:ext>
                </a:extLst>
              </p:cNvPr>
              <p:cNvSpPr/>
              <p:nvPr/>
            </p:nvSpPr>
            <p:spPr>
              <a:xfrm>
                <a:off x="7095848" y="3619731"/>
                <a:ext cx="655148" cy="65514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xmlns="" id="{411F6427-B46A-476C-A1FE-438921C33141}"/>
                  </a:ext>
                </a:extLst>
              </p:cNvPr>
              <p:cNvSpPr/>
              <p:nvPr/>
            </p:nvSpPr>
            <p:spPr>
              <a:xfrm>
                <a:off x="6575764" y="2862232"/>
                <a:ext cx="655148" cy="65514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xmlns="" id="{0871897A-671A-4DF2-8FE8-89C3E46C5C41}"/>
                  </a:ext>
                </a:extLst>
              </p:cNvPr>
              <p:cNvSpPr/>
              <p:nvPr/>
            </p:nvSpPr>
            <p:spPr>
              <a:xfrm>
                <a:off x="6473567" y="3370881"/>
                <a:ext cx="841098" cy="84109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Rectangle 40">
                <a:extLst>
                  <a:ext uri="{FF2B5EF4-FFF2-40B4-BE49-F238E27FC236}">
                    <a16:creationId xmlns:a16="http://schemas.microsoft.com/office/drawing/2014/main" xmlns="" id="{273E5CC0-00B6-418D-B32A-99090DFF4E42}"/>
                  </a:ext>
                </a:extLst>
              </p:cNvPr>
              <p:cNvSpPr/>
              <p:nvPr/>
            </p:nvSpPr>
            <p:spPr>
              <a:xfrm>
                <a:off x="6226213" y="4147024"/>
                <a:ext cx="1256511" cy="10344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xmlns="" id="{BEF72336-3F79-4A97-8B24-887979BA1BC4}"/>
                  </a:ext>
                </a:extLst>
              </p:cNvPr>
              <p:cNvSpPr/>
              <p:nvPr/>
            </p:nvSpPr>
            <p:spPr>
              <a:xfrm>
                <a:off x="5260062" y="2611101"/>
                <a:ext cx="692338" cy="69233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xmlns="" id="{504D2FE2-9428-49AD-8275-8646559047EA}"/>
                </a:ext>
              </a:extLst>
            </p:cNvPr>
            <p:cNvGrpSpPr/>
            <p:nvPr/>
          </p:nvGrpSpPr>
          <p:grpSpPr>
            <a:xfrm>
              <a:off x="3631780" y="2451097"/>
              <a:ext cx="3196921" cy="1827803"/>
              <a:chOff x="3631780" y="2451097"/>
              <a:chExt cx="3196921" cy="1827803"/>
            </a:xfrm>
          </p:grpSpPr>
          <p:sp>
            <p:nvSpPr>
              <p:cNvPr id="24" name="Oval 23">
                <a:extLst>
                  <a:ext uri="{FF2B5EF4-FFF2-40B4-BE49-F238E27FC236}">
                    <a16:creationId xmlns:a16="http://schemas.microsoft.com/office/drawing/2014/main" xmlns="" id="{7C0BEA64-4E59-42CE-A307-A9B2FC69002A}"/>
                  </a:ext>
                </a:extLst>
              </p:cNvPr>
              <p:cNvSpPr/>
              <p:nvPr/>
            </p:nvSpPr>
            <p:spPr>
              <a:xfrm>
                <a:off x="3631780" y="2451097"/>
                <a:ext cx="969145" cy="969145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Oval 24">
                <a:extLst>
                  <a:ext uri="{FF2B5EF4-FFF2-40B4-BE49-F238E27FC236}">
                    <a16:creationId xmlns:a16="http://schemas.microsoft.com/office/drawing/2014/main" xmlns="" id="{6EE78404-9AA0-4852-882C-49A3C9A44FC8}"/>
                  </a:ext>
                </a:extLst>
              </p:cNvPr>
              <p:cNvSpPr/>
              <p:nvPr/>
            </p:nvSpPr>
            <p:spPr>
              <a:xfrm>
                <a:off x="3681373" y="3214859"/>
                <a:ext cx="692338" cy="692338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Oval 25">
                <a:extLst>
                  <a:ext uri="{FF2B5EF4-FFF2-40B4-BE49-F238E27FC236}">
                    <a16:creationId xmlns:a16="http://schemas.microsoft.com/office/drawing/2014/main" xmlns="" id="{9BABA818-FD93-46E2-B427-CAD3408031F7}"/>
                  </a:ext>
                </a:extLst>
              </p:cNvPr>
              <p:cNvSpPr/>
              <p:nvPr/>
            </p:nvSpPr>
            <p:spPr>
              <a:xfrm>
                <a:off x="4232071" y="2602088"/>
                <a:ext cx="1150899" cy="11509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Oval 26">
                <a:extLst>
                  <a:ext uri="{FF2B5EF4-FFF2-40B4-BE49-F238E27FC236}">
                    <a16:creationId xmlns:a16="http://schemas.microsoft.com/office/drawing/2014/main" xmlns="" id="{5F5C9629-B030-43F5-99A7-C079CDBFC02E}"/>
                  </a:ext>
                </a:extLst>
              </p:cNvPr>
              <p:cNvSpPr/>
              <p:nvPr/>
            </p:nvSpPr>
            <p:spPr>
              <a:xfrm>
                <a:off x="3857615" y="3486535"/>
                <a:ext cx="792365" cy="792365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Oval 27">
                <a:extLst>
                  <a:ext uri="{FF2B5EF4-FFF2-40B4-BE49-F238E27FC236}">
                    <a16:creationId xmlns:a16="http://schemas.microsoft.com/office/drawing/2014/main" xmlns="" id="{D1B24AA7-6811-4B16-8042-685AC7A7252C}"/>
                  </a:ext>
                </a:extLst>
              </p:cNvPr>
              <p:cNvSpPr/>
              <p:nvPr/>
            </p:nvSpPr>
            <p:spPr>
              <a:xfrm>
                <a:off x="4643275" y="2959747"/>
                <a:ext cx="1312378" cy="1312379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9" name="Oval 28">
                <a:extLst>
                  <a:ext uri="{FF2B5EF4-FFF2-40B4-BE49-F238E27FC236}">
                    <a16:creationId xmlns:a16="http://schemas.microsoft.com/office/drawing/2014/main" xmlns="" id="{F1C50555-CD46-4DBA-A103-C149350D058C}"/>
                  </a:ext>
                </a:extLst>
              </p:cNvPr>
              <p:cNvSpPr/>
              <p:nvPr/>
            </p:nvSpPr>
            <p:spPr>
              <a:xfrm>
                <a:off x="5510955" y="3011196"/>
                <a:ext cx="1262266" cy="1262267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0" name="Rectangle 29">
                <a:extLst>
                  <a:ext uri="{FF2B5EF4-FFF2-40B4-BE49-F238E27FC236}">
                    <a16:creationId xmlns:a16="http://schemas.microsoft.com/office/drawing/2014/main" xmlns="" id="{11A46BE6-73B1-4DA6-91F3-F4D01E3522F8}"/>
                  </a:ext>
                </a:extLst>
              </p:cNvPr>
              <p:cNvSpPr/>
              <p:nvPr/>
            </p:nvSpPr>
            <p:spPr>
              <a:xfrm>
                <a:off x="4247109" y="4098443"/>
                <a:ext cx="1967954" cy="172529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Oval 30">
                <a:extLst>
                  <a:ext uri="{FF2B5EF4-FFF2-40B4-BE49-F238E27FC236}">
                    <a16:creationId xmlns:a16="http://schemas.microsoft.com/office/drawing/2014/main" xmlns="" id="{D574A065-0D8C-45A4-B697-1EAEE7EAEF03}"/>
                  </a:ext>
                </a:extLst>
              </p:cNvPr>
              <p:cNvSpPr/>
              <p:nvPr/>
            </p:nvSpPr>
            <p:spPr>
              <a:xfrm>
                <a:off x="6296024" y="3742075"/>
                <a:ext cx="532677" cy="532677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xmlns="" id="{DF3D2ADC-CE7F-4D56-BFEF-9BEA82F4E688}"/>
                </a:ext>
              </a:extLst>
            </p:cNvPr>
            <p:cNvGrpSpPr/>
            <p:nvPr/>
          </p:nvGrpSpPr>
          <p:grpSpPr>
            <a:xfrm>
              <a:off x="4055658" y="1945053"/>
              <a:ext cx="4220275" cy="2333847"/>
              <a:chOff x="4055658" y="1925597"/>
              <a:chExt cx="4220275" cy="2333847"/>
            </a:xfrm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grpSpPr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xmlns="" id="{4D5FE209-5876-4F41-AAB8-A3922AB0EAC6}"/>
                  </a:ext>
                </a:extLst>
              </p:cNvPr>
              <p:cNvSpPr/>
              <p:nvPr/>
            </p:nvSpPr>
            <p:spPr>
              <a:xfrm>
                <a:off x="5674127" y="2137226"/>
                <a:ext cx="428693" cy="2119360"/>
              </a:xfrm>
              <a:custGeom>
                <a:avLst/>
                <a:gdLst>
                  <a:gd name="connsiteX0" fmla="*/ 477202 w 476250"/>
                  <a:gd name="connsiteY0" fmla="*/ 2308860 h 2305050"/>
                  <a:gd name="connsiteX1" fmla="*/ 0 w 476250"/>
                  <a:gd name="connsiteY1" fmla="*/ 2308860 h 2305050"/>
                  <a:gd name="connsiteX2" fmla="*/ 0 w 476250"/>
                  <a:gd name="connsiteY2" fmla="*/ 0 h 2305050"/>
                  <a:gd name="connsiteX3" fmla="*/ 477202 w 476250"/>
                  <a:gd name="connsiteY3" fmla="*/ 0 h 2305050"/>
                  <a:gd name="connsiteX4" fmla="*/ 477202 w 476250"/>
                  <a:gd name="connsiteY4" fmla="*/ 2308860 h 2305050"/>
                  <a:gd name="connsiteX5" fmla="*/ 452438 w 476250"/>
                  <a:gd name="connsiteY5" fmla="*/ 1071563 h 2305050"/>
                  <a:gd name="connsiteX6" fmla="*/ 332422 w 476250"/>
                  <a:gd name="connsiteY6" fmla="*/ 1071563 h 2305050"/>
                  <a:gd name="connsiteX7" fmla="*/ 332422 w 476250"/>
                  <a:gd name="connsiteY7" fmla="*/ 1188720 h 2305050"/>
                  <a:gd name="connsiteX8" fmla="*/ 452438 w 476250"/>
                  <a:gd name="connsiteY8" fmla="*/ 1188720 h 2305050"/>
                  <a:gd name="connsiteX9" fmla="*/ 452438 w 476250"/>
                  <a:gd name="connsiteY9" fmla="*/ 1071563 h 2305050"/>
                  <a:gd name="connsiteX10" fmla="*/ 298132 w 476250"/>
                  <a:gd name="connsiteY10" fmla="*/ 1190625 h 2305050"/>
                  <a:gd name="connsiteX11" fmla="*/ 298132 w 476250"/>
                  <a:gd name="connsiteY11" fmla="*/ 1070610 h 2305050"/>
                  <a:gd name="connsiteX12" fmla="*/ 180975 w 476250"/>
                  <a:gd name="connsiteY12" fmla="*/ 1070610 h 2305050"/>
                  <a:gd name="connsiteX13" fmla="*/ 180975 w 476250"/>
                  <a:gd name="connsiteY13" fmla="*/ 1190625 h 2305050"/>
                  <a:gd name="connsiteX14" fmla="*/ 298132 w 476250"/>
                  <a:gd name="connsiteY14" fmla="*/ 1190625 h 2305050"/>
                  <a:gd name="connsiteX15" fmla="*/ 27622 w 476250"/>
                  <a:gd name="connsiteY15" fmla="*/ 1188720 h 2305050"/>
                  <a:gd name="connsiteX16" fmla="*/ 146685 w 476250"/>
                  <a:gd name="connsiteY16" fmla="*/ 1188720 h 2305050"/>
                  <a:gd name="connsiteX17" fmla="*/ 146685 w 476250"/>
                  <a:gd name="connsiteY17" fmla="*/ 1070610 h 2305050"/>
                  <a:gd name="connsiteX18" fmla="*/ 27622 w 476250"/>
                  <a:gd name="connsiteY18" fmla="*/ 1070610 h 2305050"/>
                  <a:gd name="connsiteX19" fmla="*/ 27622 w 476250"/>
                  <a:gd name="connsiteY19" fmla="*/ 1188720 h 2305050"/>
                  <a:gd name="connsiteX20" fmla="*/ 28575 w 476250"/>
                  <a:gd name="connsiteY20" fmla="*/ 328613 h 2305050"/>
                  <a:gd name="connsiteX21" fmla="*/ 28575 w 476250"/>
                  <a:gd name="connsiteY21" fmla="*/ 448627 h 2305050"/>
                  <a:gd name="connsiteX22" fmla="*/ 147638 w 476250"/>
                  <a:gd name="connsiteY22" fmla="*/ 448627 h 2305050"/>
                  <a:gd name="connsiteX23" fmla="*/ 147638 w 476250"/>
                  <a:gd name="connsiteY23" fmla="*/ 328613 h 2305050"/>
                  <a:gd name="connsiteX24" fmla="*/ 28575 w 476250"/>
                  <a:gd name="connsiteY24" fmla="*/ 328613 h 2305050"/>
                  <a:gd name="connsiteX25" fmla="*/ 450532 w 476250"/>
                  <a:gd name="connsiteY25" fmla="*/ 744855 h 2305050"/>
                  <a:gd name="connsiteX26" fmla="*/ 450532 w 476250"/>
                  <a:gd name="connsiteY26" fmla="*/ 627697 h 2305050"/>
                  <a:gd name="connsiteX27" fmla="*/ 331470 w 476250"/>
                  <a:gd name="connsiteY27" fmla="*/ 627697 h 2305050"/>
                  <a:gd name="connsiteX28" fmla="*/ 331470 w 476250"/>
                  <a:gd name="connsiteY28" fmla="*/ 744855 h 2305050"/>
                  <a:gd name="connsiteX29" fmla="*/ 450532 w 476250"/>
                  <a:gd name="connsiteY29" fmla="*/ 744855 h 2305050"/>
                  <a:gd name="connsiteX30" fmla="*/ 147638 w 476250"/>
                  <a:gd name="connsiteY30" fmla="*/ 626745 h 2305050"/>
                  <a:gd name="connsiteX31" fmla="*/ 27622 w 476250"/>
                  <a:gd name="connsiteY31" fmla="*/ 626745 h 2305050"/>
                  <a:gd name="connsiteX32" fmla="*/ 27622 w 476250"/>
                  <a:gd name="connsiteY32" fmla="*/ 743902 h 2305050"/>
                  <a:gd name="connsiteX33" fmla="*/ 147638 w 476250"/>
                  <a:gd name="connsiteY33" fmla="*/ 743902 h 2305050"/>
                  <a:gd name="connsiteX34" fmla="*/ 147638 w 476250"/>
                  <a:gd name="connsiteY34" fmla="*/ 626745 h 2305050"/>
                  <a:gd name="connsiteX35" fmla="*/ 298132 w 476250"/>
                  <a:gd name="connsiteY35" fmla="*/ 1337310 h 2305050"/>
                  <a:gd name="connsiteX36" fmla="*/ 298132 w 476250"/>
                  <a:gd name="connsiteY36" fmla="*/ 1219200 h 2305050"/>
                  <a:gd name="connsiteX37" fmla="*/ 180975 w 476250"/>
                  <a:gd name="connsiteY37" fmla="*/ 1219200 h 2305050"/>
                  <a:gd name="connsiteX38" fmla="*/ 180975 w 476250"/>
                  <a:gd name="connsiteY38" fmla="*/ 1337310 h 2305050"/>
                  <a:gd name="connsiteX39" fmla="*/ 298132 w 476250"/>
                  <a:gd name="connsiteY39" fmla="*/ 1337310 h 2305050"/>
                  <a:gd name="connsiteX40" fmla="*/ 180022 w 476250"/>
                  <a:gd name="connsiteY40" fmla="*/ 476250 h 2305050"/>
                  <a:gd name="connsiteX41" fmla="*/ 180022 w 476250"/>
                  <a:gd name="connsiteY41" fmla="*/ 595313 h 2305050"/>
                  <a:gd name="connsiteX42" fmla="*/ 299085 w 476250"/>
                  <a:gd name="connsiteY42" fmla="*/ 595313 h 2305050"/>
                  <a:gd name="connsiteX43" fmla="*/ 299085 w 476250"/>
                  <a:gd name="connsiteY43" fmla="*/ 476250 h 2305050"/>
                  <a:gd name="connsiteX44" fmla="*/ 180022 w 476250"/>
                  <a:gd name="connsiteY44" fmla="*/ 476250 h 2305050"/>
                  <a:gd name="connsiteX45" fmla="*/ 452438 w 476250"/>
                  <a:gd name="connsiteY45" fmla="*/ 32385 h 2305050"/>
                  <a:gd name="connsiteX46" fmla="*/ 330518 w 476250"/>
                  <a:gd name="connsiteY46" fmla="*/ 32385 h 2305050"/>
                  <a:gd name="connsiteX47" fmla="*/ 330518 w 476250"/>
                  <a:gd name="connsiteY47" fmla="*/ 148590 h 2305050"/>
                  <a:gd name="connsiteX48" fmla="*/ 452438 w 476250"/>
                  <a:gd name="connsiteY48" fmla="*/ 148590 h 2305050"/>
                  <a:gd name="connsiteX49" fmla="*/ 452438 w 476250"/>
                  <a:gd name="connsiteY49" fmla="*/ 32385 h 2305050"/>
                  <a:gd name="connsiteX50" fmla="*/ 300038 w 476250"/>
                  <a:gd name="connsiteY50" fmla="*/ 31432 h 2305050"/>
                  <a:gd name="connsiteX51" fmla="*/ 180022 w 476250"/>
                  <a:gd name="connsiteY51" fmla="*/ 31432 h 2305050"/>
                  <a:gd name="connsiteX52" fmla="*/ 180022 w 476250"/>
                  <a:gd name="connsiteY52" fmla="*/ 149542 h 2305050"/>
                  <a:gd name="connsiteX53" fmla="*/ 300038 w 476250"/>
                  <a:gd name="connsiteY53" fmla="*/ 149542 h 2305050"/>
                  <a:gd name="connsiteX54" fmla="*/ 300038 w 476250"/>
                  <a:gd name="connsiteY54" fmla="*/ 31432 h 2305050"/>
                  <a:gd name="connsiteX55" fmla="*/ 300038 w 476250"/>
                  <a:gd name="connsiteY55" fmla="*/ 299085 h 2305050"/>
                  <a:gd name="connsiteX56" fmla="*/ 300038 w 476250"/>
                  <a:gd name="connsiteY56" fmla="*/ 180022 h 2305050"/>
                  <a:gd name="connsiteX57" fmla="*/ 179070 w 476250"/>
                  <a:gd name="connsiteY57" fmla="*/ 180022 h 2305050"/>
                  <a:gd name="connsiteX58" fmla="*/ 179070 w 476250"/>
                  <a:gd name="connsiteY58" fmla="*/ 299085 h 2305050"/>
                  <a:gd name="connsiteX59" fmla="*/ 300038 w 476250"/>
                  <a:gd name="connsiteY59" fmla="*/ 299085 h 2305050"/>
                  <a:gd name="connsiteX60" fmla="*/ 147638 w 476250"/>
                  <a:gd name="connsiteY60" fmla="*/ 477202 h 2305050"/>
                  <a:gd name="connsiteX61" fmla="*/ 26670 w 476250"/>
                  <a:gd name="connsiteY61" fmla="*/ 477202 h 2305050"/>
                  <a:gd name="connsiteX62" fmla="*/ 26670 w 476250"/>
                  <a:gd name="connsiteY62" fmla="*/ 594360 h 2305050"/>
                  <a:gd name="connsiteX63" fmla="*/ 147638 w 476250"/>
                  <a:gd name="connsiteY63" fmla="*/ 594360 h 2305050"/>
                  <a:gd name="connsiteX64" fmla="*/ 147638 w 476250"/>
                  <a:gd name="connsiteY64" fmla="*/ 477202 h 2305050"/>
                  <a:gd name="connsiteX65" fmla="*/ 450532 w 476250"/>
                  <a:gd name="connsiteY65" fmla="*/ 1041082 h 2305050"/>
                  <a:gd name="connsiteX66" fmla="*/ 450532 w 476250"/>
                  <a:gd name="connsiteY66" fmla="*/ 923925 h 2305050"/>
                  <a:gd name="connsiteX67" fmla="*/ 331470 w 476250"/>
                  <a:gd name="connsiteY67" fmla="*/ 923925 h 2305050"/>
                  <a:gd name="connsiteX68" fmla="*/ 331470 w 476250"/>
                  <a:gd name="connsiteY68" fmla="*/ 1041082 h 2305050"/>
                  <a:gd name="connsiteX69" fmla="*/ 450532 w 476250"/>
                  <a:gd name="connsiteY69" fmla="*/ 1041082 h 2305050"/>
                  <a:gd name="connsiteX70" fmla="*/ 332422 w 476250"/>
                  <a:gd name="connsiteY70" fmla="*/ 1218248 h 2305050"/>
                  <a:gd name="connsiteX71" fmla="*/ 332422 w 476250"/>
                  <a:gd name="connsiteY71" fmla="*/ 1336357 h 2305050"/>
                  <a:gd name="connsiteX72" fmla="*/ 451485 w 476250"/>
                  <a:gd name="connsiteY72" fmla="*/ 1336357 h 2305050"/>
                  <a:gd name="connsiteX73" fmla="*/ 451485 w 476250"/>
                  <a:gd name="connsiteY73" fmla="*/ 1218248 h 2305050"/>
                  <a:gd name="connsiteX74" fmla="*/ 332422 w 476250"/>
                  <a:gd name="connsiteY74" fmla="*/ 1218248 h 2305050"/>
                  <a:gd name="connsiteX75" fmla="*/ 452438 w 476250"/>
                  <a:gd name="connsiteY75" fmla="*/ 447675 h 2305050"/>
                  <a:gd name="connsiteX76" fmla="*/ 452438 w 476250"/>
                  <a:gd name="connsiteY76" fmla="*/ 329565 h 2305050"/>
                  <a:gd name="connsiteX77" fmla="*/ 331470 w 476250"/>
                  <a:gd name="connsiteY77" fmla="*/ 329565 h 2305050"/>
                  <a:gd name="connsiteX78" fmla="*/ 331470 w 476250"/>
                  <a:gd name="connsiteY78" fmla="*/ 447675 h 2305050"/>
                  <a:gd name="connsiteX79" fmla="*/ 452438 w 476250"/>
                  <a:gd name="connsiteY79" fmla="*/ 447675 h 2305050"/>
                  <a:gd name="connsiteX80" fmla="*/ 300038 w 476250"/>
                  <a:gd name="connsiteY80" fmla="*/ 448627 h 2305050"/>
                  <a:gd name="connsiteX81" fmla="*/ 300038 w 476250"/>
                  <a:gd name="connsiteY81" fmla="*/ 328613 h 2305050"/>
                  <a:gd name="connsiteX82" fmla="*/ 180022 w 476250"/>
                  <a:gd name="connsiteY82" fmla="*/ 328613 h 2305050"/>
                  <a:gd name="connsiteX83" fmla="*/ 180022 w 476250"/>
                  <a:gd name="connsiteY83" fmla="*/ 448627 h 2305050"/>
                  <a:gd name="connsiteX84" fmla="*/ 300038 w 476250"/>
                  <a:gd name="connsiteY84" fmla="*/ 448627 h 2305050"/>
                  <a:gd name="connsiteX85" fmla="*/ 146685 w 476250"/>
                  <a:gd name="connsiteY85" fmla="*/ 299085 h 2305050"/>
                  <a:gd name="connsiteX86" fmla="*/ 146685 w 476250"/>
                  <a:gd name="connsiteY86" fmla="*/ 181927 h 2305050"/>
                  <a:gd name="connsiteX87" fmla="*/ 27622 w 476250"/>
                  <a:gd name="connsiteY87" fmla="*/ 181927 h 2305050"/>
                  <a:gd name="connsiteX88" fmla="*/ 27622 w 476250"/>
                  <a:gd name="connsiteY88" fmla="*/ 299085 h 2305050"/>
                  <a:gd name="connsiteX89" fmla="*/ 146685 w 476250"/>
                  <a:gd name="connsiteY89" fmla="*/ 299085 h 2305050"/>
                  <a:gd name="connsiteX90" fmla="*/ 145732 w 476250"/>
                  <a:gd name="connsiteY90" fmla="*/ 889635 h 2305050"/>
                  <a:gd name="connsiteX91" fmla="*/ 145732 w 476250"/>
                  <a:gd name="connsiteY91" fmla="*/ 772477 h 2305050"/>
                  <a:gd name="connsiteX92" fmla="*/ 28575 w 476250"/>
                  <a:gd name="connsiteY92" fmla="*/ 772477 h 2305050"/>
                  <a:gd name="connsiteX93" fmla="*/ 28575 w 476250"/>
                  <a:gd name="connsiteY93" fmla="*/ 889635 h 2305050"/>
                  <a:gd name="connsiteX94" fmla="*/ 145732 w 476250"/>
                  <a:gd name="connsiteY94" fmla="*/ 889635 h 2305050"/>
                  <a:gd name="connsiteX95" fmla="*/ 179070 w 476250"/>
                  <a:gd name="connsiteY95" fmla="*/ 889635 h 2305050"/>
                  <a:gd name="connsiteX96" fmla="*/ 298132 w 476250"/>
                  <a:gd name="connsiteY96" fmla="*/ 889635 h 2305050"/>
                  <a:gd name="connsiteX97" fmla="*/ 298132 w 476250"/>
                  <a:gd name="connsiteY97" fmla="*/ 772477 h 2305050"/>
                  <a:gd name="connsiteX98" fmla="*/ 179070 w 476250"/>
                  <a:gd name="connsiteY98" fmla="*/ 772477 h 2305050"/>
                  <a:gd name="connsiteX99" fmla="*/ 179070 w 476250"/>
                  <a:gd name="connsiteY99" fmla="*/ 889635 h 2305050"/>
                  <a:gd name="connsiteX100" fmla="*/ 450532 w 476250"/>
                  <a:gd name="connsiteY100" fmla="*/ 890588 h 2305050"/>
                  <a:gd name="connsiteX101" fmla="*/ 450532 w 476250"/>
                  <a:gd name="connsiteY101" fmla="*/ 771525 h 2305050"/>
                  <a:gd name="connsiteX102" fmla="*/ 331470 w 476250"/>
                  <a:gd name="connsiteY102" fmla="*/ 771525 h 2305050"/>
                  <a:gd name="connsiteX103" fmla="*/ 331470 w 476250"/>
                  <a:gd name="connsiteY103" fmla="*/ 890588 h 2305050"/>
                  <a:gd name="connsiteX104" fmla="*/ 450532 w 476250"/>
                  <a:gd name="connsiteY104" fmla="*/ 890588 h 2305050"/>
                  <a:gd name="connsiteX105" fmla="*/ 298132 w 476250"/>
                  <a:gd name="connsiteY105" fmla="*/ 1370648 h 2305050"/>
                  <a:gd name="connsiteX106" fmla="*/ 180022 w 476250"/>
                  <a:gd name="connsiteY106" fmla="*/ 1370648 h 2305050"/>
                  <a:gd name="connsiteX107" fmla="*/ 180022 w 476250"/>
                  <a:gd name="connsiteY107" fmla="*/ 1486853 h 2305050"/>
                  <a:gd name="connsiteX108" fmla="*/ 298132 w 476250"/>
                  <a:gd name="connsiteY108" fmla="*/ 1486853 h 2305050"/>
                  <a:gd name="connsiteX109" fmla="*/ 298132 w 476250"/>
                  <a:gd name="connsiteY109" fmla="*/ 1370648 h 2305050"/>
                  <a:gd name="connsiteX110" fmla="*/ 299085 w 476250"/>
                  <a:gd name="connsiteY110" fmla="*/ 1632585 h 2305050"/>
                  <a:gd name="connsiteX111" fmla="*/ 299085 w 476250"/>
                  <a:gd name="connsiteY111" fmla="*/ 1516380 h 2305050"/>
                  <a:gd name="connsiteX112" fmla="*/ 179070 w 476250"/>
                  <a:gd name="connsiteY112" fmla="*/ 1516380 h 2305050"/>
                  <a:gd name="connsiteX113" fmla="*/ 179070 w 476250"/>
                  <a:gd name="connsiteY113" fmla="*/ 1632585 h 2305050"/>
                  <a:gd name="connsiteX114" fmla="*/ 299085 w 476250"/>
                  <a:gd name="connsiteY114" fmla="*/ 1632585 h 2305050"/>
                  <a:gd name="connsiteX115" fmla="*/ 146685 w 476250"/>
                  <a:gd name="connsiteY115" fmla="*/ 1370648 h 2305050"/>
                  <a:gd name="connsiteX116" fmla="*/ 28575 w 476250"/>
                  <a:gd name="connsiteY116" fmla="*/ 1370648 h 2305050"/>
                  <a:gd name="connsiteX117" fmla="*/ 28575 w 476250"/>
                  <a:gd name="connsiteY117" fmla="*/ 1486853 h 2305050"/>
                  <a:gd name="connsiteX118" fmla="*/ 146685 w 476250"/>
                  <a:gd name="connsiteY118" fmla="*/ 1486853 h 2305050"/>
                  <a:gd name="connsiteX119" fmla="*/ 146685 w 476250"/>
                  <a:gd name="connsiteY119" fmla="*/ 1370648 h 2305050"/>
                  <a:gd name="connsiteX120" fmla="*/ 449580 w 476250"/>
                  <a:gd name="connsiteY120" fmla="*/ 1631632 h 2305050"/>
                  <a:gd name="connsiteX121" fmla="*/ 449580 w 476250"/>
                  <a:gd name="connsiteY121" fmla="*/ 1514475 h 2305050"/>
                  <a:gd name="connsiteX122" fmla="*/ 332422 w 476250"/>
                  <a:gd name="connsiteY122" fmla="*/ 1514475 h 2305050"/>
                  <a:gd name="connsiteX123" fmla="*/ 332422 w 476250"/>
                  <a:gd name="connsiteY123" fmla="*/ 1631632 h 2305050"/>
                  <a:gd name="connsiteX124" fmla="*/ 449580 w 476250"/>
                  <a:gd name="connsiteY124" fmla="*/ 1631632 h 2305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476250" h="2305050">
                    <a:moveTo>
                      <a:pt x="477202" y="2308860"/>
                    </a:moveTo>
                    <a:cubicBezTo>
                      <a:pt x="316230" y="2308860"/>
                      <a:pt x="160020" y="2308860"/>
                      <a:pt x="0" y="2308860"/>
                    </a:cubicBezTo>
                    <a:cubicBezTo>
                      <a:pt x="0" y="1539240"/>
                      <a:pt x="0" y="771525"/>
                      <a:pt x="0" y="0"/>
                    </a:cubicBezTo>
                    <a:cubicBezTo>
                      <a:pt x="157163" y="0"/>
                      <a:pt x="315277" y="0"/>
                      <a:pt x="477202" y="0"/>
                    </a:cubicBezTo>
                    <a:cubicBezTo>
                      <a:pt x="477202" y="767715"/>
                      <a:pt x="477202" y="1536382"/>
                      <a:pt x="477202" y="2308860"/>
                    </a:cubicBezTo>
                    <a:close/>
                    <a:moveTo>
                      <a:pt x="452438" y="1071563"/>
                    </a:moveTo>
                    <a:cubicBezTo>
                      <a:pt x="412432" y="1071563"/>
                      <a:pt x="372427" y="1071563"/>
                      <a:pt x="332422" y="1071563"/>
                    </a:cubicBezTo>
                    <a:cubicBezTo>
                      <a:pt x="332422" y="1112520"/>
                      <a:pt x="332422" y="1150620"/>
                      <a:pt x="332422" y="1188720"/>
                    </a:cubicBezTo>
                    <a:cubicBezTo>
                      <a:pt x="374332" y="1188720"/>
                      <a:pt x="412432" y="1188720"/>
                      <a:pt x="452438" y="1188720"/>
                    </a:cubicBezTo>
                    <a:cubicBezTo>
                      <a:pt x="452438" y="1147763"/>
                      <a:pt x="452438" y="1111567"/>
                      <a:pt x="452438" y="1071563"/>
                    </a:cubicBezTo>
                    <a:close/>
                    <a:moveTo>
                      <a:pt x="298132" y="1190625"/>
                    </a:moveTo>
                    <a:cubicBezTo>
                      <a:pt x="298132" y="1147763"/>
                      <a:pt x="298132" y="1108710"/>
                      <a:pt x="298132" y="1070610"/>
                    </a:cubicBezTo>
                    <a:cubicBezTo>
                      <a:pt x="256222" y="1070610"/>
                      <a:pt x="218122" y="1070610"/>
                      <a:pt x="180975" y="1070610"/>
                    </a:cubicBezTo>
                    <a:cubicBezTo>
                      <a:pt x="180975" y="1112520"/>
                      <a:pt x="180975" y="1151573"/>
                      <a:pt x="180975" y="1190625"/>
                    </a:cubicBezTo>
                    <a:cubicBezTo>
                      <a:pt x="220980" y="1190625"/>
                      <a:pt x="257175" y="1190625"/>
                      <a:pt x="298132" y="1190625"/>
                    </a:cubicBezTo>
                    <a:close/>
                    <a:moveTo>
                      <a:pt x="27622" y="1188720"/>
                    </a:moveTo>
                    <a:cubicBezTo>
                      <a:pt x="68580" y="1188720"/>
                      <a:pt x="106680" y="1188720"/>
                      <a:pt x="146685" y="1188720"/>
                    </a:cubicBezTo>
                    <a:cubicBezTo>
                      <a:pt x="146685" y="1146810"/>
                      <a:pt x="146685" y="1108710"/>
                      <a:pt x="146685" y="1070610"/>
                    </a:cubicBezTo>
                    <a:cubicBezTo>
                      <a:pt x="104775" y="1070610"/>
                      <a:pt x="66675" y="1070610"/>
                      <a:pt x="27622" y="1070610"/>
                    </a:cubicBezTo>
                    <a:cubicBezTo>
                      <a:pt x="27622" y="1112520"/>
                      <a:pt x="27622" y="1149667"/>
                      <a:pt x="27622" y="1188720"/>
                    </a:cubicBezTo>
                    <a:close/>
                    <a:moveTo>
                      <a:pt x="28575" y="328613"/>
                    </a:moveTo>
                    <a:cubicBezTo>
                      <a:pt x="28575" y="372427"/>
                      <a:pt x="28575" y="410527"/>
                      <a:pt x="28575" y="448627"/>
                    </a:cubicBezTo>
                    <a:cubicBezTo>
                      <a:pt x="70485" y="448627"/>
                      <a:pt x="107632" y="448627"/>
                      <a:pt x="147638" y="448627"/>
                    </a:cubicBezTo>
                    <a:cubicBezTo>
                      <a:pt x="147638" y="407670"/>
                      <a:pt x="147638" y="369570"/>
                      <a:pt x="147638" y="328613"/>
                    </a:cubicBezTo>
                    <a:cubicBezTo>
                      <a:pt x="106680" y="328613"/>
                      <a:pt x="68580" y="328613"/>
                      <a:pt x="28575" y="328613"/>
                    </a:cubicBezTo>
                    <a:close/>
                    <a:moveTo>
                      <a:pt x="450532" y="744855"/>
                    </a:moveTo>
                    <a:cubicBezTo>
                      <a:pt x="450532" y="702945"/>
                      <a:pt x="450532" y="664845"/>
                      <a:pt x="450532" y="627697"/>
                    </a:cubicBezTo>
                    <a:cubicBezTo>
                      <a:pt x="408622" y="627697"/>
                      <a:pt x="369570" y="627697"/>
                      <a:pt x="331470" y="627697"/>
                    </a:cubicBezTo>
                    <a:cubicBezTo>
                      <a:pt x="331470" y="668655"/>
                      <a:pt x="331470" y="705802"/>
                      <a:pt x="331470" y="744855"/>
                    </a:cubicBezTo>
                    <a:cubicBezTo>
                      <a:pt x="371475" y="744855"/>
                      <a:pt x="409575" y="744855"/>
                      <a:pt x="450532" y="744855"/>
                    </a:cubicBezTo>
                    <a:close/>
                    <a:moveTo>
                      <a:pt x="147638" y="626745"/>
                    </a:moveTo>
                    <a:cubicBezTo>
                      <a:pt x="106680" y="626745"/>
                      <a:pt x="67627" y="626745"/>
                      <a:pt x="27622" y="626745"/>
                    </a:cubicBezTo>
                    <a:cubicBezTo>
                      <a:pt x="27622" y="667702"/>
                      <a:pt x="27622" y="706755"/>
                      <a:pt x="27622" y="743902"/>
                    </a:cubicBezTo>
                    <a:cubicBezTo>
                      <a:pt x="69532" y="743902"/>
                      <a:pt x="107632" y="743902"/>
                      <a:pt x="147638" y="743902"/>
                    </a:cubicBezTo>
                    <a:cubicBezTo>
                      <a:pt x="147638" y="702945"/>
                      <a:pt x="147638" y="665797"/>
                      <a:pt x="147638" y="626745"/>
                    </a:cubicBezTo>
                    <a:close/>
                    <a:moveTo>
                      <a:pt x="298132" y="1337310"/>
                    </a:moveTo>
                    <a:cubicBezTo>
                      <a:pt x="298132" y="1295400"/>
                      <a:pt x="298132" y="1257300"/>
                      <a:pt x="298132" y="1219200"/>
                    </a:cubicBezTo>
                    <a:cubicBezTo>
                      <a:pt x="256222" y="1219200"/>
                      <a:pt x="219075" y="1219200"/>
                      <a:pt x="180975" y="1219200"/>
                    </a:cubicBezTo>
                    <a:cubicBezTo>
                      <a:pt x="180975" y="1260157"/>
                      <a:pt x="180975" y="1298257"/>
                      <a:pt x="180975" y="1337310"/>
                    </a:cubicBezTo>
                    <a:cubicBezTo>
                      <a:pt x="220980" y="1337310"/>
                      <a:pt x="257175" y="1337310"/>
                      <a:pt x="298132" y="1337310"/>
                    </a:cubicBezTo>
                    <a:close/>
                    <a:moveTo>
                      <a:pt x="180022" y="476250"/>
                    </a:moveTo>
                    <a:cubicBezTo>
                      <a:pt x="180022" y="518160"/>
                      <a:pt x="180022" y="556260"/>
                      <a:pt x="180022" y="595313"/>
                    </a:cubicBezTo>
                    <a:cubicBezTo>
                      <a:pt x="220980" y="595313"/>
                      <a:pt x="259080" y="595313"/>
                      <a:pt x="299085" y="595313"/>
                    </a:cubicBezTo>
                    <a:cubicBezTo>
                      <a:pt x="299085" y="554355"/>
                      <a:pt x="299085" y="516255"/>
                      <a:pt x="299085" y="476250"/>
                    </a:cubicBezTo>
                    <a:cubicBezTo>
                      <a:pt x="259080" y="476250"/>
                      <a:pt x="220980" y="476250"/>
                      <a:pt x="180022" y="476250"/>
                    </a:cubicBezTo>
                    <a:close/>
                    <a:moveTo>
                      <a:pt x="452438" y="32385"/>
                    </a:moveTo>
                    <a:cubicBezTo>
                      <a:pt x="411480" y="32385"/>
                      <a:pt x="372427" y="32385"/>
                      <a:pt x="330518" y="32385"/>
                    </a:cubicBezTo>
                    <a:cubicBezTo>
                      <a:pt x="330518" y="71438"/>
                      <a:pt x="330518" y="108585"/>
                      <a:pt x="330518" y="148590"/>
                    </a:cubicBezTo>
                    <a:cubicBezTo>
                      <a:pt x="371475" y="148590"/>
                      <a:pt x="411480" y="148590"/>
                      <a:pt x="452438" y="148590"/>
                    </a:cubicBezTo>
                    <a:cubicBezTo>
                      <a:pt x="452438" y="109538"/>
                      <a:pt x="452438" y="73342"/>
                      <a:pt x="452438" y="32385"/>
                    </a:cubicBezTo>
                    <a:close/>
                    <a:moveTo>
                      <a:pt x="300038" y="31432"/>
                    </a:moveTo>
                    <a:cubicBezTo>
                      <a:pt x="257175" y="31432"/>
                      <a:pt x="219075" y="31432"/>
                      <a:pt x="180022" y="31432"/>
                    </a:cubicBezTo>
                    <a:cubicBezTo>
                      <a:pt x="180022" y="72390"/>
                      <a:pt x="180022" y="111442"/>
                      <a:pt x="180022" y="149542"/>
                    </a:cubicBezTo>
                    <a:cubicBezTo>
                      <a:pt x="221932" y="149542"/>
                      <a:pt x="260985" y="149542"/>
                      <a:pt x="300038" y="149542"/>
                    </a:cubicBezTo>
                    <a:cubicBezTo>
                      <a:pt x="300038" y="108585"/>
                      <a:pt x="300038" y="71438"/>
                      <a:pt x="300038" y="31432"/>
                    </a:cubicBezTo>
                    <a:close/>
                    <a:moveTo>
                      <a:pt x="300038" y="299085"/>
                    </a:moveTo>
                    <a:cubicBezTo>
                      <a:pt x="300038" y="257175"/>
                      <a:pt x="300038" y="220027"/>
                      <a:pt x="300038" y="180022"/>
                    </a:cubicBezTo>
                    <a:cubicBezTo>
                      <a:pt x="259080" y="180022"/>
                      <a:pt x="220027" y="180022"/>
                      <a:pt x="179070" y="180022"/>
                    </a:cubicBezTo>
                    <a:cubicBezTo>
                      <a:pt x="179070" y="220027"/>
                      <a:pt x="179070" y="258127"/>
                      <a:pt x="179070" y="299085"/>
                    </a:cubicBezTo>
                    <a:cubicBezTo>
                      <a:pt x="220027" y="299085"/>
                      <a:pt x="258127" y="299085"/>
                      <a:pt x="300038" y="299085"/>
                    </a:cubicBezTo>
                    <a:close/>
                    <a:moveTo>
                      <a:pt x="147638" y="477202"/>
                    </a:moveTo>
                    <a:cubicBezTo>
                      <a:pt x="104775" y="477202"/>
                      <a:pt x="66675" y="477202"/>
                      <a:pt x="26670" y="477202"/>
                    </a:cubicBezTo>
                    <a:cubicBezTo>
                      <a:pt x="26670" y="517207"/>
                      <a:pt x="26670" y="554355"/>
                      <a:pt x="26670" y="594360"/>
                    </a:cubicBezTo>
                    <a:cubicBezTo>
                      <a:pt x="67627" y="594360"/>
                      <a:pt x="106680" y="594360"/>
                      <a:pt x="147638" y="594360"/>
                    </a:cubicBezTo>
                    <a:cubicBezTo>
                      <a:pt x="147638" y="554355"/>
                      <a:pt x="147638" y="517207"/>
                      <a:pt x="147638" y="477202"/>
                    </a:cubicBezTo>
                    <a:close/>
                    <a:moveTo>
                      <a:pt x="450532" y="1041082"/>
                    </a:moveTo>
                    <a:cubicBezTo>
                      <a:pt x="450532" y="1001077"/>
                      <a:pt x="450532" y="962025"/>
                      <a:pt x="450532" y="923925"/>
                    </a:cubicBezTo>
                    <a:cubicBezTo>
                      <a:pt x="408622" y="923925"/>
                      <a:pt x="370522" y="923925"/>
                      <a:pt x="331470" y="923925"/>
                    </a:cubicBezTo>
                    <a:cubicBezTo>
                      <a:pt x="331470" y="964882"/>
                      <a:pt x="331470" y="1002030"/>
                      <a:pt x="331470" y="1041082"/>
                    </a:cubicBezTo>
                    <a:cubicBezTo>
                      <a:pt x="372427" y="1041082"/>
                      <a:pt x="410527" y="1041082"/>
                      <a:pt x="450532" y="1041082"/>
                    </a:cubicBezTo>
                    <a:close/>
                    <a:moveTo>
                      <a:pt x="332422" y="1218248"/>
                    </a:moveTo>
                    <a:cubicBezTo>
                      <a:pt x="332422" y="1258253"/>
                      <a:pt x="332422" y="1296353"/>
                      <a:pt x="332422" y="1336357"/>
                    </a:cubicBezTo>
                    <a:cubicBezTo>
                      <a:pt x="373380" y="1336357"/>
                      <a:pt x="410527" y="1336357"/>
                      <a:pt x="451485" y="1336357"/>
                    </a:cubicBezTo>
                    <a:cubicBezTo>
                      <a:pt x="451485" y="1296353"/>
                      <a:pt x="451485" y="1257300"/>
                      <a:pt x="451485" y="1218248"/>
                    </a:cubicBezTo>
                    <a:cubicBezTo>
                      <a:pt x="409575" y="1218248"/>
                      <a:pt x="372427" y="1218248"/>
                      <a:pt x="332422" y="1218248"/>
                    </a:cubicBezTo>
                    <a:close/>
                    <a:moveTo>
                      <a:pt x="452438" y="447675"/>
                    </a:moveTo>
                    <a:cubicBezTo>
                      <a:pt x="452438" y="406717"/>
                      <a:pt x="452438" y="369570"/>
                      <a:pt x="452438" y="329565"/>
                    </a:cubicBezTo>
                    <a:cubicBezTo>
                      <a:pt x="411480" y="329565"/>
                      <a:pt x="371475" y="329565"/>
                      <a:pt x="331470" y="329565"/>
                    </a:cubicBezTo>
                    <a:cubicBezTo>
                      <a:pt x="331470" y="370522"/>
                      <a:pt x="331470" y="408622"/>
                      <a:pt x="331470" y="447675"/>
                    </a:cubicBezTo>
                    <a:cubicBezTo>
                      <a:pt x="371475" y="447675"/>
                      <a:pt x="409575" y="447675"/>
                      <a:pt x="452438" y="447675"/>
                    </a:cubicBezTo>
                    <a:close/>
                    <a:moveTo>
                      <a:pt x="300038" y="448627"/>
                    </a:moveTo>
                    <a:cubicBezTo>
                      <a:pt x="300038" y="405765"/>
                      <a:pt x="300038" y="368617"/>
                      <a:pt x="300038" y="328613"/>
                    </a:cubicBezTo>
                    <a:cubicBezTo>
                      <a:pt x="258127" y="328613"/>
                      <a:pt x="219075" y="328613"/>
                      <a:pt x="180022" y="328613"/>
                    </a:cubicBezTo>
                    <a:cubicBezTo>
                      <a:pt x="180022" y="370522"/>
                      <a:pt x="180022" y="408622"/>
                      <a:pt x="180022" y="448627"/>
                    </a:cubicBezTo>
                    <a:cubicBezTo>
                      <a:pt x="220980" y="448627"/>
                      <a:pt x="258127" y="448627"/>
                      <a:pt x="300038" y="448627"/>
                    </a:cubicBezTo>
                    <a:close/>
                    <a:moveTo>
                      <a:pt x="146685" y="299085"/>
                    </a:moveTo>
                    <a:cubicBezTo>
                      <a:pt x="146685" y="256222"/>
                      <a:pt x="146685" y="218122"/>
                      <a:pt x="146685" y="181927"/>
                    </a:cubicBezTo>
                    <a:cubicBezTo>
                      <a:pt x="103822" y="181927"/>
                      <a:pt x="65722" y="181927"/>
                      <a:pt x="27622" y="181927"/>
                    </a:cubicBezTo>
                    <a:cubicBezTo>
                      <a:pt x="27622" y="222885"/>
                      <a:pt x="27622" y="260032"/>
                      <a:pt x="27622" y="299085"/>
                    </a:cubicBezTo>
                    <a:cubicBezTo>
                      <a:pt x="67627" y="299085"/>
                      <a:pt x="104775" y="299085"/>
                      <a:pt x="146685" y="299085"/>
                    </a:cubicBezTo>
                    <a:close/>
                    <a:moveTo>
                      <a:pt x="145732" y="889635"/>
                    </a:moveTo>
                    <a:cubicBezTo>
                      <a:pt x="145732" y="848677"/>
                      <a:pt x="145732" y="810577"/>
                      <a:pt x="145732" y="772477"/>
                    </a:cubicBezTo>
                    <a:cubicBezTo>
                      <a:pt x="103822" y="772477"/>
                      <a:pt x="66675" y="772477"/>
                      <a:pt x="28575" y="772477"/>
                    </a:cubicBezTo>
                    <a:cubicBezTo>
                      <a:pt x="28575" y="813435"/>
                      <a:pt x="28575" y="851535"/>
                      <a:pt x="28575" y="889635"/>
                    </a:cubicBezTo>
                    <a:cubicBezTo>
                      <a:pt x="70485" y="889635"/>
                      <a:pt x="107632" y="889635"/>
                      <a:pt x="145732" y="889635"/>
                    </a:cubicBezTo>
                    <a:close/>
                    <a:moveTo>
                      <a:pt x="179070" y="889635"/>
                    </a:moveTo>
                    <a:cubicBezTo>
                      <a:pt x="220027" y="889635"/>
                      <a:pt x="258127" y="889635"/>
                      <a:pt x="298132" y="889635"/>
                    </a:cubicBezTo>
                    <a:cubicBezTo>
                      <a:pt x="298132" y="848677"/>
                      <a:pt x="298132" y="810577"/>
                      <a:pt x="298132" y="772477"/>
                    </a:cubicBezTo>
                    <a:cubicBezTo>
                      <a:pt x="256222" y="772477"/>
                      <a:pt x="219075" y="772477"/>
                      <a:pt x="179070" y="772477"/>
                    </a:cubicBezTo>
                    <a:cubicBezTo>
                      <a:pt x="179070" y="812482"/>
                      <a:pt x="179070" y="849630"/>
                      <a:pt x="179070" y="889635"/>
                    </a:cubicBezTo>
                    <a:close/>
                    <a:moveTo>
                      <a:pt x="450532" y="890588"/>
                    </a:moveTo>
                    <a:cubicBezTo>
                      <a:pt x="450532" y="849630"/>
                      <a:pt x="450532" y="811530"/>
                      <a:pt x="450532" y="771525"/>
                    </a:cubicBezTo>
                    <a:cubicBezTo>
                      <a:pt x="409575" y="771525"/>
                      <a:pt x="372427" y="771525"/>
                      <a:pt x="331470" y="771525"/>
                    </a:cubicBezTo>
                    <a:cubicBezTo>
                      <a:pt x="331470" y="811530"/>
                      <a:pt x="331470" y="850582"/>
                      <a:pt x="331470" y="890588"/>
                    </a:cubicBezTo>
                    <a:cubicBezTo>
                      <a:pt x="372427" y="890588"/>
                      <a:pt x="410527" y="890588"/>
                      <a:pt x="450532" y="890588"/>
                    </a:cubicBezTo>
                    <a:close/>
                    <a:moveTo>
                      <a:pt x="298132" y="1370648"/>
                    </a:moveTo>
                    <a:cubicBezTo>
                      <a:pt x="257175" y="1370648"/>
                      <a:pt x="218122" y="1370648"/>
                      <a:pt x="180022" y="1370648"/>
                    </a:cubicBezTo>
                    <a:cubicBezTo>
                      <a:pt x="180022" y="1410653"/>
                      <a:pt x="180022" y="1447800"/>
                      <a:pt x="180022" y="1486853"/>
                    </a:cubicBezTo>
                    <a:cubicBezTo>
                      <a:pt x="220980" y="1486853"/>
                      <a:pt x="257175" y="1486853"/>
                      <a:pt x="298132" y="1486853"/>
                    </a:cubicBezTo>
                    <a:cubicBezTo>
                      <a:pt x="298132" y="1447800"/>
                      <a:pt x="298132" y="1411605"/>
                      <a:pt x="298132" y="1370648"/>
                    </a:cubicBezTo>
                    <a:close/>
                    <a:moveTo>
                      <a:pt x="299085" y="1632585"/>
                    </a:moveTo>
                    <a:cubicBezTo>
                      <a:pt x="299085" y="1590675"/>
                      <a:pt x="299085" y="1553528"/>
                      <a:pt x="299085" y="1516380"/>
                    </a:cubicBezTo>
                    <a:cubicBezTo>
                      <a:pt x="258127" y="1516380"/>
                      <a:pt x="219075" y="1516380"/>
                      <a:pt x="179070" y="1516380"/>
                    </a:cubicBezTo>
                    <a:cubicBezTo>
                      <a:pt x="179070" y="1557338"/>
                      <a:pt x="179070" y="1594485"/>
                      <a:pt x="179070" y="1632585"/>
                    </a:cubicBezTo>
                    <a:cubicBezTo>
                      <a:pt x="219075" y="1632585"/>
                      <a:pt x="256222" y="1632585"/>
                      <a:pt x="299085" y="1632585"/>
                    </a:cubicBezTo>
                    <a:close/>
                    <a:moveTo>
                      <a:pt x="146685" y="1370648"/>
                    </a:moveTo>
                    <a:cubicBezTo>
                      <a:pt x="104775" y="1370648"/>
                      <a:pt x="65722" y="1370648"/>
                      <a:pt x="28575" y="1370648"/>
                    </a:cubicBezTo>
                    <a:cubicBezTo>
                      <a:pt x="28575" y="1410653"/>
                      <a:pt x="28575" y="1447800"/>
                      <a:pt x="28575" y="1486853"/>
                    </a:cubicBezTo>
                    <a:cubicBezTo>
                      <a:pt x="69532" y="1486853"/>
                      <a:pt x="106680" y="1486853"/>
                      <a:pt x="146685" y="1486853"/>
                    </a:cubicBezTo>
                    <a:cubicBezTo>
                      <a:pt x="146685" y="1447800"/>
                      <a:pt x="146685" y="1410653"/>
                      <a:pt x="146685" y="1370648"/>
                    </a:cubicBezTo>
                    <a:close/>
                    <a:moveTo>
                      <a:pt x="449580" y="1631632"/>
                    </a:moveTo>
                    <a:cubicBezTo>
                      <a:pt x="449580" y="1591628"/>
                      <a:pt x="449580" y="1553528"/>
                      <a:pt x="449580" y="1514475"/>
                    </a:cubicBezTo>
                    <a:cubicBezTo>
                      <a:pt x="409575" y="1514475"/>
                      <a:pt x="372427" y="1514475"/>
                      <a:pt x="332422" y="1514475"/>
                    </a:cubicBezTo>
                    <a:cubicBezTo>
                      <a:pt x="332422" y="1554480"/>
                      <a:pt x="332422" y="1592580"/>
                      <a:pt x="332422" y="1631632"/>
                    </a:cubicBezTo>
                    <a:cubicBezTo>
                      <a:pt x="373380" y="1631632"/>
                      <a:pt x="410527" y="1631632"/>
                      <a:pt x="449580" y="163163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xmlns="" id="{E63F6FB3-A081-4A24-9993-4B481E0AEBBF}"/>
                  </a:ext>
                </a:extLst>
              </p:cNvPr>
              <p:cNvSpPr/>
              <p:nvPr/>
            </p:nvSpPr>
            <p:spPr>
              <a:xfrm>
                <a:off x="6153901" y="2280010"/>
                <a:ext cx="565541" cy="1976576"/>
              </a:xfrm>
              <a:custGeom>
                <a:avLst/>
                <a:gdLst>
                  <a:gd name="connsiteX0" fmla="*/ 335796 w 565541"/>
                  <a:gd name="connsiteY0" fmla="*/ 1531565 h 1976576"/>
                  <a:gd name="connsiteX1" fmla="*/ 335796 w 565541"/>
                  <a:gd name="connsiteY1" fmla="*/ 1585857 h 1976576"/>
                  <a:gd name="connsiteX2" fmla="*/ 441823 w 565541"/>
                  <a:gd name="connsiteY2" fmla="*/ 1585857 h 1976576"/>
                  <a:gd name="connsiteX3" fmla="*/ 441823 w 565541"/>
                  <a:gd name="connsiteY3" fmla="*/ 1531565 h 1976576"/>
                  <a:gd name="connsiteX4" fmla="*/ 123718 w 565541"/>
                  <a:gd name="connsiteY4" fmla="*/ 1526871 h 1976576"/>
                  <a:gd name="connsiteX5" fmla="*/ 123718 w 565541"/>
                  <a:gd name="connsiteY5" fmla="*/ 1581163 h 1976576"/>
                  <a:gd name="connsiteX6" fmla="*/ 229745 w 565541"/>
                  <a:gd name="connsiteY6" fmla="*/ 1581163 h 1976576"/>
                  <a:gd name="connsiteX7" fmla="*/ 229745 w 565541"/>
                  <a:gd name="connsiteY7" fmla="*/ 1526871 h 1976576"/>
                  <a:gd name="connsiteX8" fmla="*/ 335796 w 565541"/>
                  <a:gd name="connsiteY8" fmla="*/ 1409581 h 1976576"/>
                  <a:gd name="connsiteX9" fmla="*/ 335796 w 565541"/>
                  <a:gd name="connsiteY9" fmla="*/ 1463873 h 1976576"/>
                  <a:gd name="connsiteX10" fmla="*/ 441823 w 565541"/>
                  <a:gd name="connsiteY10" fmla="*/ 1463873 h 1976576"/>
                  <a:gd name="connsiteX11" fmla="*/ 441823 w 565541"/>
                  <a:gd name="connsiteY11" fmla="*/ 1409581 h 1976576"/>
                  <a:gd name="connsiteX12" fmla="*/ 123718 w 565541"/>
                  <a:gd name="connsiteY12" fmla="*/ 1404887 h 1976576"/>
                  <a:gd name="connsiteX13" fmla="*/ 123718 w 565541"/>
                  <a:gd name="connsiteY13" fmla="*/ 1459180 h 1976576"/>
                  <a:gd name="connsiteX14" fmla="*/ 229745 w 565541"/>
                  <a:gd name="connsiteY14" fmla="*/ 1459180 h 1976576"/>
                  <a:gd name="connsiteX15" fmla="*/ 229745 w 565541"/>
                  <a:gd name="connsiteY15" fmla="*/ 1404887 h 1976576"/>
                  <a:gd name="connsiteX16" fmla="*/ 335796 w 565541"/>
                  <a:gd name="connsiteY16" fmla="*/ 1287599 h 1976576"/>
                  <a:gd name="connsiteX17" fmla="*/ 335796 w 565541"/>
                  <a:gd name="connsiteY17" fmla="*/ 1341892 h 1976576"/>
                  <a:gd name="connsiteX18" fmla="*/ 441823 w 565541"/>
                  <a:gd name="connsiteY18" fmla="*/ 1341892 h 1976576"/>
                  <a:gd name="connsiteX19" fmla="*/ 441823 w 565541"/>
                  <a:gd name="connsiteY19" fmla="*/ 1287599 h 1976576"/>
                  <a:gd name="connsiteX20" fmla="*/ 123718 w 565541"/>
                  <a:gd name="connsiteY20" fmla="*/ 1282905 h 1976576"/>
                  <a:gd name="connsiteX21" fmla="*/ 123718 w 565541"/>
                  <a:gd name="connsiteY21" fmla="*/ 1337198 h 1976576"/>
                  <a:gd name="connsiteX22" fmla="*/ 229745 w 565541"/>
                  <a:gd name="connsiteY22" fmla="*/ 1337198 h 1976576"/>
                  <a:gd name="connsiteX23" fmla="*/ 229745 w 565541"/>
                  <a:gd name="connsiteY23" fmla="*/ 1282905 h 1976576"/>
                  <a:gd name="connsiteX24" fmla="*/ 335796 w 565541"/>
                  <a:gd name="connsiteY24" fmla="*/ 1165617 h 1976576"/>
                  <a:gd name="connsiteX25" fmla="*/ 335796 w 565541"/>
                  <a:gd name="connsiteY25" fmla="*/ 1219910 h 1976576"/>
                  <a:gd name="connsiteX26" fmla="*/ 441823 w 565541"/>
                  <a:gd name="connsiteY26" fmla="*/ 1219910 h 1976576"/>
                  <a:gd name="connsiteX27" fmla="*/ 441823 w 565541"/>
                  <a:gd name="connsiteY27" fmla="*/ 1165617 h 1976576"/>
                  <a:gd name="connsiteX28" fmla="*/ 123718 w 565541"/>
                  <a:gd name="connsiteY28" fmla="*/ 1160924 h 1976576"/>
                  <a:gd name="connsiteX29" fmla="*/ 123718 w 565541"/>
                  <a:gd name="connsiteY29" fmla="*/ 1215216 h 1976576"/>
                  <a:gd name="connsiteX30" fmla="*/ 229745 w 565541"/>
                  <a:gd name="connsiteY30" fmla="*/ 1215216 h 1976576"/>
                  <a:gd name="connsiteX31" fmla="*/ 229745 w 565541"/>
                  <a:gd name="connsiteY31" fmla="*/ 1160924 h 1976576"/>
                  <a:gd name="connsiteX32" fmla="*/ 335796 w 565541"/>
                  <a:gd name="connsiteY32" fmla="*/ 1043636 h 1976576"/>
                  <a:gd name="connsiteX33" fmla="*/ 335796 w 565541"/>
                  <a:gd name="connsiteY33" fmla="*/ 1097928 h 1976576"/>
                  <a:gd name="connsiteX34" fmla="*/ 441823 w 565541"/>
                  <a:gd name="connsiteY34" fmla="*/ 1097928 h 1976576"/>
                  <a:gd name="connsiteX35" fmla="*/ 441823 w 565541"/>
                  <a:gd name="connsiteY35" fmla="*/ 1043636 h 1976576"/>
                  <a:gd name="connsiteX36" fmla="*/ 123718 w 565541"/>
                  <a:gd name="connsiteY36" fmla="*/ 1038942 h 1976576"/>
                  <a:gd name="connsiteX37" fmla="*/ 123718 w 565541"/>
                  <a:gd name="connsiteY37" fmla="*/ 1093234 h 1976576"/>
                  <a:gd name="connsiteX38" fmla="*/ 229745 w 565541"/>
                  <a:gd name="connsiteY38" fmla="*/ 1093234 h 1976576"/>
                  <a:gd name="connsiteX39" fmla="*/ 229745 w 565541"/>
                  <a:gd name="connsiteY39" fmla="*/ 1038942 h 1976576"/>
                  <a:gd name="connsiteX40" fmla="*/ 335796 w 565541"/>
                  <a:gd name="connsiteY40" fmla="*/ 921654 h 1976576"/>
                  <a:gd name="connsiteX41" fmla="*/ 335796 w 565541"/>
                  <a:gd name="connsiteY41" fmla="*/ 975946 h 1976576"/>
                  <a:gd name="connsiteX42" fmla="*/ 441823 w 565541"/>
                  <a:gd name="connsiteY42" fmla="*/ 975946 h 1976576"/>
                  <a:gd name="connsiteX43" fmla="*/ 441823 w 565541"/>
                  <a:gd name="connsiteY43" fmla="*/ 921654 h 1976576"/>
                  <a:gd name="connsiteX44" fmla="*/ 123718 w 565541"/>
                  <a:gd name="connsiteY44" fmla="*/ 916960 h 1976576"/>
                  <a:gd name="connsiteX45" fmla="*/ 123718 w 565541"/>
                  <a:gd name="connsiteY45" fmla="*/ 971252 h 1976576"/>
                  <a:gd name="connsiteX46" fmla="*/ 229745 w 565541"/>
                  <a:gd name="connsiteY46" fmla="*/ 971252 h 1976576"/>
                  <a:gd name="connsiteX47" fmla="*/ 229745 w 565541"/>
                  <a:gd name="connsiteY47" fmla="*/ 916960 h 1976576"/>
                  <a:gd name="connsiteX48" fmla="*/ 335796 w 565541"/>
                  <a:gd name="connsiteY48" fmla="*/ 799672 h 1976576"/>
                  <a:gd name="connsiteX49" fmla="*/ 335796 w 565541"/>
                  <a:gd name="connsiteY49" fmla="*/ 853964 h 1976576"/>
                  <a:gd name="connsiteX50" fmla="*/ 441823 w 565541"/>
                  <a:gd name="connsiteY50" fmla="*/ 853964 h 1976576"/>
                  <a:gd name="connsiteX51" fmla="*/ 441823 w 565541"/>
                  <a:gd name="connsiteY51" fmla="*/ 799672 h 1976576"/>
                  <a:gd name="connsiteX52" fmla="*/ 123718 w 565541"/>
                  <a:gd name="connsiteY52" fmla="*/ 794978 h 1976576"/>
                  <a:gd name="connsiteX53" fmla="*/ 123718 w 565541"/>
                  <a:gd name="connsiteY53" fmla="*/ 849270 h 1976576"/>
                  <a:gd name="connsiteX54" fmla="*/ 229745 w 565541"/>
                  <a:gd name="connsiteY54" fmla="*/ 849270 h 1976576"/>
                  <a:gd name="connsiteX55" fmla="*/ 229745 w 565541"/>
                  <a:gd name="connsiteY55" fmla="*/ 794978 h 1976576"/>
                  <a:gd name="connsiteX56" fmla="*/ 335796 w 565541"/>
                  <a:gd name="connsiteY56" fmla="*/ 677690 h 1976576"/>
                  <a:gd name="connsiteX57" fmla="*/ 335796 w 565541"/>
                  <a:gd name="connsiteY57" fmla="*/ 731982 h 1976576"/>
                  <a:gd name="connsiteX58" fmla="*/ 441823 w 565541"/>
                  <a:gd name="connsiteY58" fmla="*/ 731982 h 1976576"/>
                  <a:gd name="connsiteX59" fmla="*/ 441823 w 565541"/>
                  <a:gd name="connsiteY59" fmla="*/ 677690 h 1976576"/>
                  <a:gd name="connsiteX60" fmla="*/ 123718 w 565541"/>
                  <a:gd name="connsiteY60" fmla="*/ 672996 h 1976576"/>
                  <a:gd name="connsiteX61" fmla="*/ 123718 w 565541"/>
                  <a:gd name="connsiteY61" fmla="*/ 727289 h 1976576"/>
                  <a:gd name="connsiteX62" fmla="*/ 229745 w 565541"/>
                  <a:gd name="connsiteY62" fmla="*/ 727289 h 1976576"/>
                  <a:gd name="connsiteX63" fmla="*/ 229745 w 565541"/>
                  <a:gd name="connsiteY63" fmla="*/ 672996 h 1976576"/>
                  <a:gd name="connsiteX64" fmla="*/ 335796 w 565541"/>
                  <a:gd name="connsiteY64" fmla="*/ 555708 h 1976576"/>
                  <a:gd name="connsiteX65" fmla="*/ 335796 w 565541"/>
                  <a:gd name="connsiteY65" fmla="*/ 610000 h 1976576"/>
                  <a:gd name="connsiteX66" fmla="*/ 441823 w 565541"/>
                  <a:gd name="connsiteY66" fmla="*/ 610000 h 1976576"/>
                  <a:gd name="connsiteX67" fmla="*/ 441823 w 565541"/>
                  <a:gd name="connsiteY67" fmla="*/ 555708 h 1976576"/>
                  <a:gd name="connsiteX68" fmla="*/ 123718 w 565541"/>
                  <a:gd name="connsiteY68" fmla="*/ 551014 h 1976576"/>
                  <a:gd name="connsiteX69" fmla="*/ 123718 w 565541"/>
                  <a:gd name="connsiteY69" fmla="*/ 605307 h 1976576"/>
                  <a:gd name="connsiteX70" fmla="*/ 229745 w 565541"/>
                  <a:gd name="connsiteY70" fmla="*/ 605307 h 1976576"/>
                  <a:gd name="connsiteX71" fmla="*/ 229745 w 565541"/>
                  <a:gd name="connsiteY71" fmla="*/ 551014 h 1976576"/>
                  <a:gd name="connsiteX72" fmla="*/ 335796 w 565541"/>
                  <a:gd name="connsiteY72" fmla="*/ 433726 h 1976576"/>
                  <a:gd name="connsiteX73" fmla="*/ 335796 w 565541"/>
                  <a:gd name="connsiteY73" fmla="*/ 488019 h 1976576"/>
                  <a:gd name="connsiteX74" fmla="*/ 441823 w 565541"/>
                  <a:gd name="connsiteY74" fmla="*/ 488019 h 1976576"/>
                  <a:gd name="connsiteX75" fmla="*/ 441823 w 565541"/>
                  <a:gd name="connsiteY75" fmla="*/ 433726 h 1976576"/>
                  <a:gd name="connsiteX76" fmla="*/ 123718 w 565541"/>
                  <a:gd name="connsiteY76" fmla="*/ 429032 h 1976576"/>
                  <a:gd name="connsiteX77" fmla="*/ 123718 w 565541"/>
                  <a:gd name="connsiteY77" fmla="*/ 483325 h 1976576"/>
                  <a:gd name="connsiteX78" fmla="*/ 229745 w 565541"/>
                  <a:gd name="connsiteY78" fmla="*/ 483325 h 1976576"/>
                  <a:gd name="connsiteX79" fmla="*/ 229745 w 565541"/>
                  <a:gd name="connsiteY79" fmla="*/ 429032 h 1976576"/>
                  <a:gd name="connsiteX80" fmla="*/ 244058 w 565541"/>
                  <a:gd name="connsiteY80" fmla="*/ 0 h 1976576"/>
                  <a:gd name="connsiteX81" fmla="*/ 321484 w 565541"/>
                  <a:gd name="connsiteY81" fmla="*/ 0 h 1976576"/>
                  <a:gd name="connsiteX82" fmla="*/ 321484 w 565541"/>
                  <a:gd name="connsiteY82" fmla="*/ 178763 h 1976576"/>
                  <a:gd name="connsiteX83" fmla="*/ 388810 w 565541"/>
                  <a:gd name="connsiteY83" fmla="*/ 178763 h 1976576"/>
                  <a:gd name="connsiteX84" fmla="*/ 388810 w 565541"/>
                  <a:gd name="connsiteY84" fmla="*/ 299617 h 1976576"/>
                  <a:gd name="connsiteX85" fmla="*/ 565541 w 565541"/>
                  <a:gd name="connsiteY85" fmla="*/ 299617 h 1976576"/>
                  <a:gd name="connsiteX86" fmla="*/ 565541 w 565541"/>
                  <a:gd name="connsiteY86" fmla="*/ 1976576 h 1976576"/>
                  <a:gd name="connsiteX87" fmla="*/ 448247 w 565541"/>
                  <a:gd name="connsiteY87" fmla="*/ 1976576 h 1976576"/>
                  <a:gd name="connsiteX88" fmla="*/ 371127 w 565541"/>
                  <a:gd name="connsiteY88" fmla="*/ 1976576 h 1976576"/>
                  <a:gd name="connsiteX89" fmla="*/ 194414 w 565541"/>
                  <a:gd name="connsiteY89" fmla="*/ 1976576 h 1976576"/>
                  <a:gd name="connsiteX90" fmla="*/ 88332 w 565541"/>
                  <a:gd name="connsiteY90" fmla="*/ 1976576 h 1976576"/>
                  <a:gd name="connsiteX91" fmla="*/ 0 w 565541"/>
                  <a:gd name="connsiteY91" fmla="*/ 1976576 h 1976576"/>
                  <a:gd name="connsiteX92" fmla="*/ 0 w 565541"/>
                  <a:gd name="connsiteY92" fmla="*/ 299617 h 1976576"/>
                  <a:gd name="connsiteX93" fmla="*/ 176731 w 565541"/>
                  <a:gd name="connsiteY93" fmla="*/ 299617 h 1976576"/>
                  <a:gd name="connsiteX94" fmla="*/ 176731 w 565541"/>
                  <a:gd name="connsiteY94" fmla="*/ 178763 h 1976576"/>
                  <a:gd name="connsiteX95" fmla="*/ 244058 w 565541"/>
                  <a:gd name="connsiteY95" fmla="*/ 178763 h 1976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565541" h="1976576">
                    <a:moveTo>
                      <a:pt x="335796" y="1531565"/>
                    </a:moveTo>
                    <a:lnTo>
                      <a:pt x="335796" y="1585857"/>
                    </a:lnTo>
                    <a:lnTo>
                      <a:pt x="441823" y="1585857"/>
                    </a:lnTo>
                    <a:lnTo>
                      <a:pt x="441823" y="1531565"/>
                    </a:lnTo>
                    <a:close/>
                    <a:moveTo>
                      <a:pt x="123718" y="1526871"/>
                    </a:moveTo>
                    <a:lnTo>
                      <a:pt x="123718" y="1581163"/>
                    </a:lnTo>
                    <a:lnTo>
                      <a:pt x="229745" y="1581163"/>
                    </a:lnTo>
                    <a:lnTo>
                      <a:pt x="229745" y="1526871"/>
                    </a:lnTo>
                    <a:close/>
                    <a:moveTo>
                      <a:pt x="335796" y="1409581"/>
                    </a:moveTo>
                    <a:lnTo>
                      <a:pt x="335796" y="1463873"/>
                    </a:lnTo>
                    <a:lnTo>
                      <a:pt x="441823" y="1463873"/>
                    </a:lnTo>
                    <a:lnTo>
                      <a:pt x="441823" y="1409581"/>
                    </a:lnTo>
                    <a:close/>
                    <a:moveTo>
                      <a:pt x="123718" y="1404887"/>
                    </a:moveTo>
                    <a:lnTo>
                      <a:pt x="123718" y="1459180"/>
                    </a:lnTo>
                    <a:lnTo>
                      <a:pt x="229745" y="1459180"/>
                    </a:lnTo>
                    <a:lnTo>
                      <a:pt x="229745" y="1404887"/>
                    </a:lnTo>
                    <a:close/>
                    <a:moveTo>
                      <a:pt x="335796" y="1287599"/>
                    </a:moveTo>
                    <a:lnTo>
                      <a:pt x="335796" y="1341892"/>
                    </a:lnTo>
                    <a:lnTo>
                      <a:pt x="441823" y="1341892"/>
                    </a:lnTo>
                    <a:lnTo>
                      <a:pt x="441823" y="1287599"/>
                    </a:lnTo>
                    <a:close/>
                    <a:moveTo>
                      <a:pt x="123718" y="1282905"/>
                    </a:moveTo>
                    <a:lnTo>
                      <a:pt x="123718" y="1337198"/>
                    </a:lnTo>
                    <a:lnTo>
                      <a:pt x="229745" y="1337198"/>
                    </a:lnTo>
                    <a:lnTo>
                      <a:pt x="229745" y="1282905"/>
                    </a:lnTo>
                    <a:close/>
                    <a:moveTo>
                      <a:pt x="335796" y="1165617"/>
                    </a:moveTo>
                    <a:lnTo>
                      <a:pt x="335796" y="1219910"/>
                    </a:lnTo>
                    <a:lnTo>
                      <a:pt x="441823" y="1219910"/>
                    </a:lnTo>
                    <a:lnTo>
                      <a:pt x="441823" y="1165617"/>
                    </a:lnTo>
                    <a:close/>
                    <a:moveTo>
                      <a:pt x="123718" y="1160924"/>
                    </a:moveTo>
                    <a:lnTo>
                      <a:pt x="123718" y="1215216"/>
                    </a:lnTo>
                    <a:lnTo>
                      <a:pt x="229745" y="1215216"/>
                    </a:lnTo>
                    <a:lnTo>
                      <a:pt x="229745" y="1160924"/>
                    </a:lnTo>
                    <a:close/>
                    <a:moveTo>
                      <a:pt x="335796" y="1043636"/>
                    </a:moveTo>
                    <a:lnTo>
                      <a:pt x="335796" y="1097928"/>
                    </a:lnTo>
                    <a:lnTo>
                      <a:pt x="441823" y="1097928"/>
                    </a:lnTo>
                    <a:lnTo>
                      <a:pt x="441823" y="1043636"/>
                    </a:lnTo>
                    <a:close/>
                    <a:moveTo>
                      <a:pt x="123718" y="1038942"/>
                    </a:moveTo>
                    <a:lnTo>
                      <a:pt x="123718" y="1093234"/>
                    </a:lnTo>
                    <a:lnTo>
                      <a:pt x="229745" y="1093234"/>
                    </a:lnTo>
                    <a:lnTo>
                      <a:pt x="229745" y="1038942"/>
                    </a:lnTo>
                    <a:close/>
                    <a:moveTo>
                      <a:pt x="335796" y="921654"/>
                    </a:moveTo>
                    <a:lnTo>
                      <a:pt x="335796" y="975946"/>
                    </a:lnTo>
                    <a:lnTo>
                      <a:pt x="441823" y="975946"/>
                    </a:lnTo>
                    <a:lnTo>
                      <a:pt x="441823" y="921654"/>
                    </a:lnTo>
                    <a:close/>
                    <a:moveTo>
                      <a:pt x="123718" y="916960"/>
                    </a:moveTo>
                    <a:lnTo>
                      <a:pt x="123718" y="971252"/>
                    </a:lnTo>
                    <a:lnTo>
                      <a:pt x="229745" y="971252"/>
                    </a:lnTo>
                    <a:lnTo>
                      <a:pt x="229745" y="916960"/>
                    </a:lnTo>
                    <a:close/>
                    <a:moveTo>
                      <a:pt x="335796" y="799672"/>
                    </a:moveTo>
                    <a:lnTo>
                      <a:pt x="335796" y="853964"/>
                    </a:lnTo>
                    <a:lnTo>
                      <a:pt x="441823" y="853964"/>
                    </a:lnTo>
                    <a:lnTo>
                      <a:pt x="441823" y="799672"/>
                    </a:lnTo>
                    <a:close/>
                    <a:moveTo>
                      <a:pt x="123718" y="794978"/>
                    </a:moveTo>
                    <a:lnTo>
                      <a:pt x="123718" y="849270"/>
                    </a:lnTo>
                    <a:lnTo>
                      <a:pt x="229745" y="849270"/>
                    </a:lnTo>
                    <a:lnTo>
                      <a:pt x="229745" y="794978"/>
                    </a:lnTo>
                    <a:close/>
                    <a:moveTo>
                      <a:pt x="335796" y="677690"/>
                    </a:moveTo>
                    <a:lnTo>
                      <a:pt x="335796" y="731982"/>
                    </a:lnTo>
                    <a:lnTo>
                      <a:pt x="441823" y="731982"/>
                    </a:lnTo>
                    <a:lnTo>
                      <a:pt x="441823" y="677690"/>
                    </a:lnTo>
                    <a:close/>
                    <a:moveTo>
                      <a:pt x="123718" y="672996"/>
                    </a:moveTo>
                    <a:lnTo>
                      <a:pt x="123718" y="727289"/>
                    </a:lnTo>
                    <a:lnTo>
                      <a:pt x="229745" y="727289"/>
                    </a:lnTo>
                    <a:lnTo>
                      <a:pt x="229745" y="672996"/>
                    </a:lnTo>
                    <a:close/>
                    <a:moveTo>
                      <a:pt x="335796" y="555708"/>
                    </a:moveTo>
                    <a:lnTo>
                      <a:pt x="335796" y="610000"/>
                    </a:lnTo>
                    <a:lnTo>
                      <a:pt x="441823" y="610000"/>
                    </a:lnTo>
                    <a:lnTo>
                      <a:pt x="441823" y="555708"/>
                    </a:lnTo>
                    <a:close/>
                    <a:moveTo>
                      <a:pt x="123718" y="551014"/>
                    </a:moveTo>
                    <a:lnTo>
                      <a:pt x="123718" y="605307"/>
                    </a:lnTo>
                    <a:lnTo>
                      <a:pt x="229745" y="605307"/>
                    </a:lnTo>
                    <a:lnTo>
                      <a:pt x="229745" y="551014"/>
                    </a:lnTo>
                    <a:close/>
                    <a:moveTo>
                      <a:pt x="335796" y="433726"/>
                    </a:moveTo>
                    <a:lnTo>
                      <a:pt x="335796" y="488019"/>
                    </a:lnTo>
                    <a:lnTo>
                      <a:pt x="441823" y="488019"/>
                    </a:lnTo>
                    <a:lnTo>
                      <a:pt x="441823" y="433726"/>
                    </a:lnTo>
                    <a:close/>
                    <a:moveTo>
                      <a:pt x="123718" y="429032"/>
                    </a:moveTo>
                    <a:lnTo>
                      <a:pt x="123718" y="483325"/>
                    </a:lnTo>
                    <a:lnTo>
                      <a:pt x="229745" y="483325"/>
                    </a:lnTo>
                    <a:lnTo>
                      <a:pt x="229745" y="429032"/>
                    </a:lnTo>
                    <a:close/>
                    <a:moveTo>
                      <a:pt x="244058" y="0"/>
                    </a:moveTo>
                    <a:lnTo>
                      <a:pt x="321484" y="0"/>
                    </a:lnTo>
                    <a:lnTo>
                      <a:pt x="321484" y="178763"/>
                    </a:lnTo>
                    <a:lnTo>
                      <a:pt x="388810" y="178763"/>
                    </a:lnTo>
                    <a:lnTo>
                      <a:pt x="388810" y="299617"/>
                    </a:lnTo>
                    <a:lnTo>
                      <a:pt x="565541" y="299617"/>
                    </a:lnTo>
                    <a:lnTo>
                      <a:pt x="565541" y="1976576"/>
                    </a:lnTo>
                    <a:lnTo>
                      <a:pt x="448247" y="1976576"/>
                    </a:lnTo>
                    <a:lnTo>
                      <a:pt x="371127" y="1976576"/>
                    </a:lnTo>
                    <a:lnTo>
                      <a:pt x="194414" y="1976576"/>
                    </a:lnTo>
                    <a:lnTo>
                      <a:pt x="88332" y="1976576"/>
                    </a:lnTo>
                    <a:lnTo>
                      <a:pt x="0" y="1976576"/>
                    </a:lnTo>
                    <a:lnTo>
                      <a:pt x="0" y="299617"/>
                    </a:lnTo>
                    <a:lnTo>
                      <a:pt x="176731" y="299617"/>
                    </a:lnTo>
                    <a:lnTo>
                      <a:pt x="176731" y="178763"/>
                    </a:lnTo>
                    <a:lnTo>
                      <a:pt x="244058" y="17876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xmlns="" id="{B6447CA1-2D32-4DA1-A223-78EF87674843}"/>
                  </a:ext>
                </a:extLst>
              </p:cNvPr>
              <p:cNvSpPr/>
              <p:nvPr/>
            </p:nvSpPr>
            <p:spPr>
              <a:xfrm>
                <a:off x="5147338" y="1925597"/>
                <a:ext cx="477157" cy="2330989"/>
              </a:xfrm>
              <a:custGeom>
                <a:avLst/>
                <a:gdLst>
                  <a:gd name="connsiteX0" fmla="*/ 285608 w 487386"/>
                  <a:gd name="connsiteY0" fmla="*/ 1339706 h 2330989"/>
                  <a:gd name="connsiteX1" fmla="*/ 285608 w 487386"/>
                  <a:gd name="connsiteY1" fmla="*/ 1414297 h 2330989"/>
                  <a:gd name="connsiteX2" fmla="*/ 356272 w 487386"/>
                  <a:gd name="connsiteY2" fmla="*/ 1414297 h 2330989"/>
                  <a:gd name="connsiteX3" fmla="*/ 356272 w 487386"/>
                  <a:gd name="connsiteY3" fmla="*/ 1339706 h 2330989"/>
                  <a:gd name="connsiteX4" fmla="*/ 285608 w 487386"/>
                  <a:gd name="connsiteY4" fmla="*/ 1339706 h 2330989"/>
                  <a:gd name="connsiteX5" fmla="*/ 31407 w 487386"/>
                  <a:gd name="connsiteY5" fmla="*/ 1338724 h 2330989"/>
                  <a:gd name="connsiteX6" fmla="*/ 31407 w 487386"/>
                  <a:gd name="connsiteY6" fmla="*/ 1414297 h 2330989"/>
                  <a:gd name="connsiteX7" fmla="*/ 258126 w 487386"/>
                  <a:gd name="connsiteY7" fmla="*/ 1414297 h 2330989"/>
                  <a:gd name="connsiteX8" fmla="*/ 258126 w 487386"/>
                  <a:gd name="connsiteY8" fmla="*/ 1338724 h 2330989"/>
                  <a:gd name="connsiteX9" fmla="*/ 31407 w 487386"/>
                  <a:gd name="connsiteY9" fmla="*/ 1338724 h 2330989"/>
                  <a:gd name="connsiteX10" fmla="*/ 385716 w 487386"/>
                  <a:gd name="connsiteY10" fmla="*/ 1245485 h 2330989"/>
                  <a:gd name="connsiteX11" fmla="*/ 385716 w 487386"/>
                  <a:gd name="connsiteY11" fmla="*/ 1318113 h 2330989"/>
                  <a:gd name="connsiteX12" fmla="*/ 453438 w 487386"/>
                  <a:gd name="connsiteY12" fmla="*/ 1318113 h 2330989"/>
                  <a:gd name="connsiteX13" fmla="*/ 453438 w 487386"/>
                  <a:gd name="connsiteY13" fmla="*/ 1245485 h 2330989"/>
                  <a:gd name="connsiteX14" fmla="*/ 385716 w 487386"/>
                  <a:gd name="connsiteY14" fmla="*/ 1245485 h 2330989"/>
                  <a:gd name="connsiteX15" fmla="*/ 32388 w 487386"/>
                  <a:gd name="connsiteY15" fmla="*/ 1243522 h 2330989"/>
                  <a:gd name="connsiteX16" fmla="*/ 32388 w 487386"/>
                  <a:gd name="connsiteY16" fmla="*/ 1318113 h 2330989"/>
                  <a:gd name="connsiteX17" fmla="*/ 102073 w 487386"/>
                  <a:gd name="connsiteY17" fmla="*/ 1318113 h 2330989"/>
                  <a:gd name="connsiteX18" fmla="*/ 102073 w 487386"/>
                  <a:gd name="connsiteY18" fmla="*/ 1243522 h 2330989"/>
                  <a:gd name="connsiteX19" fmla="*/ 32388 w 487386"/>
                  <a:gd name="connsiteY19" fmla="*/ 1243522 h 2330989"/>
                  <a:gd name="connsiteX20" fmla="*/ 130535 w 487386"/>
                  <a:gd name="connsiteY20" fmla="*/ 1242540 h 2330989"/>
                  <a:gd name="connsiteX21" fmla="*/ 130535 w 487386"/>
                  <a:gd name="connsiteY21" fmla="*/ 1317131 h 2330989"/>
                  <a:gd name="connsiteX22" fmla="*/ 356272 w 487386"/>
                  <a:gd name="connsiteY22" fmla="*/ 1317131 h 2330989"/>
                  <a:gd name="connsiteX23" fmla="*/ 356272 w 487386"/>
                  <a:gd name="connsiteY23" fmla="*/ 1242540 h 2330989"/>
                  <a:gd name="connsiteX24" fmla="*/ 130535 w 487386"/>
                  <a:gd name="connsiteY24" fmla="*/ 1242540 h 2330989"/>
                  <a:gd name="connsiteX25" fmla="*/ 128572 w 487386"/>
                  <a:gd name="connsiteY25" fmla="*/ 1149301 h 2330989"/>
                  <a:gd name="connsiteX26" fmla="*/ 128572 w 487386"/>
                  <a:gd name="connsiteY26" fmla="*/ 1220947 h 2330989"/>
                  <a:gd name="connsiteX27" fmla="*/ 199237 w 487386"/>
                  <a:gd name="connsiteY27" fmla="*/ 1220947 h 2330989"/>
                  <a:gd name="connsiteX28" fmla="*/ 199237 w 487386"/>
                  <a:gd name="connsiteY28" fmla="*/ 1149301 h 2330989"/>
                  <a:gd name="connsiteX29" fmla="*/ 128572 w 487386"/>
                  <a:gd name="connsiteY29" fmla="*/ 1149301 h 2330989"/>
                  <a:gd name="connsiteX30" fmla="*/ 226720 w 487386"/>
                  <a:gd name="connsiteY30" fmla="*/ 1148319 h 2330989"/>
                  <a:gd name="connsiteX31" fmla="*/ 226720 w 487386"/>
                  <a:gd name="connsiteY31" fmla="*/ 1219966 h 2330989"/>
                  <a:gd name="connsiteX32" fmla="*/ 453438 w 487386"/>
                  <a:gd name="connsiteY32" fmla="*/ 1219966 h 2330989"/>
                  <a:gd name="connsiteX33" fmla="*/ 453438 w 487386"/>
                  <a:gd name="connsiteY33" fmla="*/ 1148319 h 2330989"/>
                  <a:gd name="connsiteX34" fmla="*/ 226720 w 487386"/>
                  <a:gd name="connsiteY34" fmla="*/ 1148319 h 2330989"/>
                  <a:gd name="connsiteX35" fmla="*/ 128572 w 487386"/>
                  <a:gd name="connsiteY35" fmla="*/ 1050172 h 2330989"/>
                  <a:gd name="connsiteX36" fmla="*/ 128572 w 487386"/>
                  <a:gd name="connsiteY36" fmla="*/ 1121820 h 2330989"/>
                  <a:gd name="connsiteX37" fmla="*/ 357254 w 487386"/>
                  <a:gd name="connsiteY37" fmla="*/ 1121820 h 2330989"/>
                  <a:gd name="connsiteX38" fmla="*/ 357254 w 487386"/>
                  <a:gd name="connsiteY38" fmla="*/ 1050172 h 2330989"/>
                  <a:gd name="connsiteX39" fmla="*/ 128572 w 487386"/>
                  <a:gd name="connsiteY39" fmla="*/ 1050172 h 2330989"/>
                  <a:gd name="connsiteX40" fmla="*/ 32388 w 487386"/>
                  <a:gd name="connsiteY40" fmla="*/ 1050172 h 2330989"/>
                  <a:gd name="connsiteX41" fmla="*/ 32388 w 487386"/>
                  <a:gd name="connsiteY41" fmla="*/ 1122800 h 2330989"/>
                  <a:gd name="connsiteX42" fmla="*/ 103055 w 487386"/>
                  <a:gd name="connsiteY42" fmla="*/ 1122800 h 2330989"/>
                  <a:gd name="connsiteX43" fmla="*/ 103055 w 487386"/>
                  <a:gd name="connsiteY43" fmla="*/ 1050172 h 2330989"/>
                  <a:gd name="connsiteX44" fmla="*/ 32388 w 487386"/>
                  <a:gd name="connsiteY44" fmla="*/ 1050172 h 2330989"/>
                  <a:gd name="connsiteX45" fmla="*/ 383754 w 487386"/>
                  <a:gd name="connsiteY45" fmla="*/ 953007 h 2330989"/>
                  <a:gd name="connsiteX46" fmla="*/ 383754 w 487386"/>
                  <a:gd name="connsiteY46" fmla="*/ 1024654 h 2330989"/>
                  <a:gd name="connsiteX47" fmla="*/ 452457 w 487386"/>
                  <a:gd name="connsiteY47" fmla="*/ 1024654 h 2330989"/>
                  <a:gd name="connsiteX48" fmla="*/ 452457 w 487386"/>
                  <a:gd name="connsiteY48" fmla="*/ 953007 h 2330989"/>
                  <a:gd name="connsiteX49" fmla="*/ 383754 w 487386"/>
                  <a:gd name="connsiteY49" fmla="*/ 953007 h 2330989"/>
                  <a:gd name="connsiteX50" fmla="*/ 30425 w 487386"/>
                  <a:gd name="connsiteY50" fmla="*/ 953007 h 2330989"/>
                  <a:gd name="connsiteX51" fmla="*/ 30425 w 487386"/>
                  <a:gd name="connsiteY51" fmla="*/ 1023673 h 2330989"/>
                  <a:gd name="connsiteX52" fmla="*/ 259108 w 487386"/>
                  <a:gd name="connsiteY52" fmla="*/ 1023673 h 2330989"/>
                  <a:gd name="connsiteX53" fmla="*/ 259108 w 487386"/>
                  <a:gd name="connsiteY53" fmla="*/ 953007 h 2330989"/>
                  <a:gd name="connsiteX54" fmla="*/ 30425 w 487386"/>
                  <a:gd name="connsiteY54" fmla="*/ 953007 h 2330989"/>
                  <a:gd name="connsiteX55" fmla="*/ 286589 w 487386"/>
                  <a:gd name="connsiteY55" fmla="*/ 952025 h 2330989"/>
                  <a:gd name="connsiteX56" fmla="*/ 286589 w 487386"/>
                  <a:gd name="connsiteY56" fmla="*/ 1023673 h 2330989"/>
                  <a:gd name="connsiteX57" fmla="*/ 357254 w 487386"/>
                  <a:gd name="connsiteY57" fmla="*/ 1023673 h 2330989"/>
                  <a:gd name="connsiteX58" fmla="*/ 357254 w 487386"/>
                  <a:gd name="connsiteY58" fmla="*/ 952025 h 2330989"/>
                  <a:gd name="connsiteX59" fmla="*/ 286589 w 487386"/>
                  <a:gd name="connsiteY59" fmla="*/ 952025 h 2330989"/>
                  <a:gd name="connsiteX60" fmla="*/ 382772 w 487386"/>
                  <a:gd name="connsiteY60" fmla="*/ 854860 h 2330989"/>
                  <a:gd name="connsiteX61" fmla="*/ 382772 w 487386"/>
                  <a:gd name="connsiteY61" fmla="*/ 927489 h 2330989"/>
                  <a:gd name="connsiteX62" fmla="*/ 452457 w 487386"/>
                  <a:gd name="connsiteY62" fmla="*/ 927489 h 2330989"/>
                  <a:gd name="connsiteX63" fmla="*/ 452457 w 487386"/>
                  <a:gd name="connsiteY63" fmla="*/ 854860 h 2330989"/>
                  <a:gd name="connsiteX64" fmla="*/ 382772 w 487386"/>
                  <a:gd name="connsiteY64" fmla="*/ 854860 h 2330989"/>
                  <a:gd name="connsiteX65" fmla="*/ 286589 w 487386"/>
                  <a:gd name="connsiteY65" fmla="*/ 853878 h 2330989"/>
                  <a:gd name="connsiteX66" fmla="*/ 286589 w 487386"/>
                  <a:gd name="connsiteY66" fmla="*/ 927489 h 2330989"/>
                  <a:gd name="connsiteX67" fmla="*/ 355291 w 487386"/>
                  <a:gd name="connsiteY67" fmla="*/ 927489 h 2330989"/>
                  <a:gd name="connsiteX68" fmla="*/ 355291 w 487386"/>
                  <a:gd name="connsiteY68" fmla="*/ 853878 h 2330989"/>
                  <a:gd name="connsiteX69" fmla="*/ 286589 w 487386"/>
                  <a:gd name="connsiteY69" fmla="*/ 853878 h 2330989"/>
                  <a:gd name="connsiteX70" fmla="*/ 384735 w 487386"/>
                  <a:gd name="connsiteY70" fmla="*/ 756713 h 2330989"/>
                  <a:gd name="connsiteX71" fmla="*/ 384735 w 487386"/>
                  <a:gd name="connsiteY71" fmla="*/ 829342 h 2330989"/>
                  <a:gd name="connsiteX72" fmla="*/ 453438 w 487386"/>
                  <a:gd name="connsiteY72" fmla="*/ 829342 h 2330989"/>
                  <a:gd name="connsiteX73" fmla="*/ 453438 w 487386"/>
                  <a:gd name="connsiteY73" fmla="*/ 756713 h 2330989"/>
                  <a:gd name="connsiteX74" fmla="*/ 384735 w 487386"/>
                  <a:gd name="connsiteY74" fmla="*/ 756713 h 2330989"/>
                  <a:gd name="connsiteX75" fmla="*/ 130535 w 487386"/>
                  <a:gd name="connsiteY75" fmla="*/ 756713 h 2330989"/>
                  <a:gd name="connsiteX76" fmla="*/ 130535 w 487386"/>
                  <a:gd name="connsiteY76" fmla="*/ 829342 h 2330989"/>
                  <a:gd name="connsiteX77" fmla="*/ 357254 w 487386"/>
                  <a:gd name="connsiteY77" fmla="*/ 829342 h 2330989"/>
                  <a:gd name="connsiteX78" fmla="*/ 357254 w 487386"/>
                  <a:gd name="connsiteY78" fmla="*/ 756713 h 2330989"/>
                  <a:gd name="connsiteX79" fmla="*/ 130535 w 487386"/>
                  <a:gd name="connsiteY79" fmla="*/ 756713 h 2330989"/>
                  <a:gd name="connsiteX80" fmla="*/ 32388 w 487386"/>
                  <a:gd name="connsiteY80" fmla="*/ 755731 h 2330989"/>
                  <a:gd name="connsiteX81" fmla="*/ 32388 w 487386"/>
                  <a:gd name="connsiteY81" fmla="*/ 830323 h 2330989"/>
                  <a:gd name="connsiteX82" fmla="*/ 102073 w 487386"/>
                  <a:gd name="connsiteY82" fmla="*/ 830323 h 2330989"/>
                  <a:gd name="connsiteX83" fmla="*/ 102073 w 487386"/>
                  <a:gd name="connsiteY83" fmla="*/ 755731 h 2330989"/>
                  <a:gd name="connsiteX84" fmla="*/ 32388 w 487386"/>
                  <a:gd name="connsiteY84" fmla="*/ 755731 h 2330989"/>
                  <a:gd name="connsiteX85" fmla="*/ 382772 w 487386"/>
                  <a:gd name="connsiteY85" fmla="*/ 658566 h 2330989"/>
                  <a:gd name="connsiteX86" fmla="*/ 382772 w 487386"/>
                  <a:gd name="connsiteY86" fmla="*/ 733158 h 2330989"/>
                  <a:gd name="connsiteX87" fmla="*/ 452457 w 487386"/>
                  <a:gd name="connsiteY87" fmla="*/ 733158 h 2330989"/>
                  <a:gd name="connsiteX88" fmla="*/ 452457 w 487386"/>
                  <a:gd name="connsiteY88" fmla="*/ 658566 h 2330989"/>
                  <a:gd name="connsiteX89" fmla="*/ 382772 w 487386"/>
                  <a:gd name="connsiteY89" fmla="*/ 658566 h 2330989"/>
                  <a:gd name="connsiteX90" fmla="*/ 31407 w 487386"/>
                  <a:gd name="connsiteY90" fmla="*/ 658566 h 2330989"/>
                  <a:gd name="connsiteX91" fmla="*/ 31407 w 487386"/>
                  <a:gd name="connsiteY91" fmla="*/ 735121 h 2330989"/>
                  <a:gd name="connsiteX92" fmla="*/ 259108 w 487386"/>
                  <a:gd name="connsiteY92" fmla="*/ 735121 h 2330989"/>
                  <a:gd name="connsiteX93" fmla="*/ 259108 w 487386"/>
                  <a:gd name="connsiteY93" fmla="*/ 658566 h 2330989"/>
                  <a:gd name="connsiteX94" fmla="*/ 31407 w 487386"/>
                  <a:gd name="connsiteY94" fmla="*/ 658566 h 2330989"/>
                  <a:gd name="connsiteX95" fmla="*/ 226720 w 487386"/>
                  <a:gd name="connsiteY95" fmla="*/ 561400 h 2330989"/>
                  <a:gd name="connsiteX96" fmla="*/ 226720 w 487386"/>
                  <a:gd name="connsiteY96" fmla="*/ 638937 h 2330989"/>
                  <a:gd name="connsiteX97" fmla="*/ 451475 w 487386"/>
                  <a:gd name="connsiteY97" fmla="*/ 638937 h 2330989"/>
                  <a:gd name="connsiteX98" fmla="*/ 451475 w 487386"/>
                  <a:gd name="connsiteY98" fmla="*/ 561400 h 2330989"/>
                  <a:gd name="connsiteX99" fmla="*/ 226720 w 487386"/>
                  <a:gd name="connsiteY99" fmla="*/ 561400 h 2330989"/>
                  <a:gd name="connsiteX100" fmla="*/ 128572 w 487386"/>
                  <a:gd name="connsiteY100" fmla="*/ 561400 h 2330989"/>
                  <a:gd name="connsiteX101" fmla="*/ 128572 w 487386"/>
                  <a:gd name="connsiteY101" fmla="*/ 636974 h 2330989"/>
                  <a:gd name="connsiteX102" fmla="*/ 198257 w 487386"/>
                  <a:gd name="connsiteY102" fmla="*/ 636974 h 2330989"/>
                  <a:gd name="connsiteX103" fmla="*/ 198257 w 487386"/>
                  <a:gd name="connsiteY103" fmla="*/ 561400 h 2330989"/>
                  <a:gd name="connsiteX104" fmla="*/ 128572 w 487386"/>
                  <a:gd name="connsiteY104" fmla="*/ 561400 h 2330989"/>
                  <a:gd name="connsiteX105" fmla="*/ 129554 w 487386"/>
                  <a:gd name="connsiteY105" fmla="*/ 464235 h 2330989"/>
                  <a:gd name="connsiteX106" fmla="*/ 129554 w 487386"/>
                  <a:gd name="connsiteY106" fmla="*/ 540790 h 2330989"/>
                  <a:gd name="connsiteX107" fmla="*/ 356272 w 487386"/>
                  <a:gd name="connsiteY107" fmla="*/ 540790 h 2330989"/>
                  <a:gd name="connsiteX108" fmla="*/ 356272 w 487386"/>
                  <a:gd name="connsiteY108" fmla="*/ 464235 h 2330989"/>
                  <a:gd name="connsiteX109" fmla="*/ 129554 w 487386"/>
                  <a:gd name="connsiteY109" fmla="*/ 464235 h 2330989"/>
                  <a:gd name="connsiteX110" fmla="*/ 34352 w 487386"/>
                  <a:gd name="connsiteY110" fmla="*/ 463253 h 2330989"/>
                  <a:gd name="connsiteX111" fmla="*/ 34352 w 487386"/>
                  <a:gd name="connsiteY111" fmla="*/ 539808 h 2330989"/>
                  <a:gd name="connsiteX112" fmla="*/ 102073 w 487386"/>
                  <a:gd name="connsiteY112" fmla="*/ 539808 h 2330989"/>
                  <a:gd name="connsiteX113" fmla="*/ 102073 w 487386"/>
                  <a:gd name="connsiteY113" fmla="*/ 463253 h 2330989"/>
                  <a:gd name="connsiteX114" fmla="*/ 34352 w 487386"/>
                  <a:gd name="connsiteY114" fmla="*/ 463253 h 2330989"/>
                  <a:gd name="connsiteX115" fmla="*/ 384735 w 487386"/>
                  <a:gd name="connsiteY115" fmla="*/ 462272 h 2330989"/>
                  <a:gd name="connsiteX116" fmla="*/ 384735 w 487386"/>
                  <a:gd name="connsiteY116" fmla="*/ 540790 h 2330989"/>
                  <a:gd name="connsiteX117" fmla="*/ 451475 w 487386"/>
                  <a:gd name="connsiteY117" fmla="*/ 540790 h 2330989"/>
                  <a:gd name="connsiteX118" fmla="*/ 451475 w 487386"/>
                  <a:gd name="connsiteY118" fmla="*/ 462272 h 2330989"/>
                  <a:gd name="connsiteX119" fmla="*/ 384735 w 487386"/>
                  <a:gd name="connsiteY119" fmla="*/ 462272 h 2330989"/>
                  <a:gd name="connsiteX120" fmla="*/ 52999 w 487386"/>
                  <a:gd name="connsiteY120" fmla="*/ 286589 h 2330989"/>
                  <a:gd name="connsiteX121" fmla="*/ 52999 w 487386"/>
                  <a:gd name="connsiteY121" fmla="*/ 364126 h 2330989"/>
                  <a:gd name="connsiteX122" fmla="*/ 192368 w 487386"/>
                  <a:gd name="connsiteY122" fmla="*/ 364126 h 2330989"/>
                  <a:gd name="connsiteX123" fmla="*/ 192368 w 487386"/>
                  <a:gd name="connsiteY123" fmla="*/ 286589 h 2330989"/>
                  <a:gd name="connsiteX124" fmla="*/ 52999 w 487386"/>
                  <a:gd name="connsiteY124" fmla="*/ 286589 h 2330989"/>
                  <a:gd name="connsiteX125" fmla="*/ 295422 w 487386"/>
                  <a:gd name="connsiteY125" fmla="*/ 285608 h 2330989"/>
                  <a:gd name="connsiteX126" fmla="*/ 295422 w 487386"/>
                  <a:gd name="connsiteY126" fmla="*/ 364126 h 2330989"/>
                  <a:gd name="connsiteX127" fmla="*/ 434790 w 487386"/>
                  <a:gd name="connsiteY127" fmla="*/ 364126 h 2330989"/>
                  <a:gd name="connsiteX128" fmla="*/ 434790 w 487386"/>
                  <a:gd name="connsiteY128" fmla="*/ 285608 h 2330989"/>
                  <a:gd name="connsiteX129" fmla="*/ 295422 w 487386"/>
                  <a:gd name="connsiteY129" fmla="*/ 285608 h 2330989"/>
                  <a:gd name="connsiteX130" fmla="*/ 51036 w 487386"/>
                  <a:gd name="connsiteY130" fmla="*/ 186479 h 2330989"/>
                  <a:gd name="connsiteX131" fmla="*/ 51036 w 487386"/>
                  <a:gd name="connsiteY131" fmla="*/ 259108 h 2330989"/>
                  <a:gd name="connsiteX132" fmla="*/ 190405 w 487386"/>
                  <a:gd name="connsiteY132" fmla="*/ 259108 h 2330989"/>
                  <a:gd name="connsiteX133" fmla="*/ 190405 w 487386"/>
                  <a:gd name="connsiteY133" fmla="*/ 186479 h 2330989"/>
                  <a:gd name="connsiteX134" fmla="*/ 51036 w 487386"/>
                  <a:gd name="connsiteY134" fmla="*/ 186479 h 2330989"/>
                  <a:gd name="connsiteX135" fmla="*/ 294440 w 487386"/>
                  <a:gd name="connsiteY135" fmla="*/ 185498 h 2330989"/>
                  <a:gd name="connsiteX136" fmla="*/ 294440 w 487386"/>
                  <a:gd name="connsiteY136" fmla="*/ 260090 h 2330989"/>
                  <a:gd name="connsiteX137" fmla="*/ 432828 w 487386"/>
                  <a:gd name="connsiteY137" fmla="*/ 260090 h 2330989"/>
                  <a:gd name="connsiteX138" fmla="*/ 432828 w 487386"/>
                  <a:gd name="connsiteY138" fmla="*/ 185498 h 2330989"/>
                  <a:gd name="connsiteX139" fmla="*/ 294440 w 487386"/>
                  <a:gd name="connsiteY139" fmla="*/ 185498 h 2330989"/>
                  <a:gd name="connsiteX140" fmla="*/ 52999 w 487386"/>
                  <a:gd name="connsiteY140" fmla="*/ 89314 h 2330989"/>
                  <a:gd name="connsiteX141" fmla="*/ 52999 w 487386"/>
                  <a:gd name="connsiteY141" fmla="*/ 158017 h 2330989"/>
                  <a:gd name="connsiteX142" fmla="*/ 191387 w 487386"/>
                  <a:gd name="connsiteY142" fmla="*/ 158017 h 2330989"/>
                  <a:gd name="connsiteX143" fmla="*/ 191387 w 487386"/>
                  <a:gd name="connsiteY143" fmla="*/ 89314 h 2330989"/>
                  <a:gd name="connsiteX144" fmla="*/ 52999 w 487386"/>
                  <a:gd name="connsiteY144" fmla="*/ 89314 h 2330989"/>
                  <a:gd name="connsiteX145" fmla="*/ 296403 w 487386"/>
                  <a:gd name="connsiteY145" fmla="*/ 87351 h 2330989"/>
                  <a:gd name="connsiteX146" fmla="*/ 296403 w 487386"/>
                  <a:gd name="connsiteY146" fmla="*/ 158998 h 2330989"/>
                  <a:gd name="connsiteX147" fmla="*/ 432828 w 487386"/>
                  <a:gd name="connsiteY147" fmla="*/ 158998 h 2330989"/>
                  <a:gd name="connsiteX148" fmla="*/ 432828 w 487386"/>
                  <a:gd name="connsiteY148" fmla="*/ 87351 h 2330989"/>
                  <a:gd name="connsiteX149" fmla="*/ 296403 w 487386"/>
                  <a:gd name="connsiteY149" fmla="*/ 87351 h 2330989"/>
                  <a:gd name="connsiteX150" fmla="*/ 26499 w 487386"/>
                  <a:gd name="connsiteY150" fmla="*/ 0 h 2330989"/>
                  <a:gd name="connsiteX151" fmla="*/ 219849 w 487386"/>
                  <a:gd name="connsiteY151" fmla="*/ 0 h 2330989"/>
                  <a:gd name="connsiteX152" fmla="*/ 219849 w 487386"/>
                  <a:gd name="connsiteY152" fmla="*/ 111888 h 2330989"/>
                  <a:gd name="connsiteX153" fmla="*/ 219849 w 487386"/>
                  <a:gd name="connsiteY153" fmla="*/ 337625 h 2330989"/>
                  <a:gd name="connsiteX154" fmla="*/ 263033 w 487386"/>
                  <a:gd name="connsiteY154" fmla="*/ 366088 h 2330989"/>
                  <a:gd name="connsiteX155" fmla="*/ 263033 w 487386"/>
                  <a:gd name="connsiteY155" fmla="*/ 2945 h 2330989"/>
                  <a:gd name="connsiteX156" fmla="*/ 461290 w 487386"/>
                  <a:gd name="connsiteY156" fmla="*/ 2945 h 2330989"/>
                  <a:gd name="connsiteX157" fmla="*/ 463253 w 487386"/>
                  <a:gd name="connsiteY157" fmla="*/ 330756 h 2330989"/>
                  <a:gd name="connsiteX158" fmla="*/ 481901 w 487386"/>
                  <a:gd name="connsiteY158" fmla="*/ 1297502 h 2330989"/>
                  <a:gd name="connsiteX159" fmla="*/ 483863 w 487386"/>
                  <a:gd name="connsiteY159" fmla="*/ 2269156 h 2330989"/>
                  <a:gd name="connsiteX160" fmla="*/ 483863 w 487386"/>
                  <a:gd name="connsiteY160" fmla="*/ 2330989 h 2330989"/>
                  <a:gd name="connsiteX161" fmla="*/ 0 w 487386"/>
                  <a:gd name="connsiteY161" fmla="*/ 2330989 h 2330989"/>
                  <a:gd name="connsiteX162" fmla="*/ 0 w 487386"/>
                  <a:gd name="connsiteY162" fmla="*/ 2284859 h 2330989"/>
                  <a:gd name="connsiteX163" fmla="*/ 0 w 487386"/>
                  <a:gd name="connsiteY163" fmla="*/ 421051 h 2330989"/>
                  <a:gd name="connsiteX164" fmla="*/ 26499 w 487386"/>
                  <a:gd name="connsiteY164" fmla="*/ 0 h 233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</a:cxnLst>
                <a:rect l="l" t="t" r="r" b="b"/>
                <a:pathLst>
                  <a:path w="487386" h="2330989">
                    <a:moveTo>
                      <a:pt x="285608" y="1339706"/>
                    </a:moveTo>
                    <a:cubicBezTo>
                      <a:pt x="285608" y="1366205"/>
                      <a:pt x="285608" y="1388779"/>
                      <a:pt x="285608" y="1414297"/>
                    </a:cubicBezTo>
                    <a:cubicBezTo>
                      <a:pt x="312107" y="1414297"/>
                      <a:pt x="333699" y="1414297"/>
                      <a:pt x="356272" y="1414297"/>
                    </a:cubicBezTo>
                    <a:cubicBezTo>
                      <a:pt x="356272" y="1387797"/>
                      <a:pt x="356272" y="1364242"/>
                      <a:pt x="356272" y="1339706"/>
                    </a:cubicBezTo>
                    <a:cubicBezTo>
                      <a:pt x="331736" y="1339706"/>
                      <a:pt x="309163" y="1339706"/>
                      <a:pt x="285608" y="1339706"/>
                    </a:cubicBezTo>
                    <a:close/>
                    <a:moveTo>
                      <a:pt x="31407" y="1338724"/>
                    </a:moveTo>
                    <a:cubicBezTo>
                      <a:pt x="31407" y="1366205"/>
                      <a:pt x="31407" y="1389760"/>
                      <a:pt x="31407" y="1414297"/>
                    </a:cubicBezTo>
                    <a:cubicBezTo>
                      <a:pt x="108942" y="1414297"/>
                      <a:pt x="183534" y="1414297"/>
                      <a:pt x="258126" y="1414297"/>
                    </a:cubicBezTo>
                    <a:cubicBezTo>
                      <a:pt x="258126" y="1386816"/>
                      <a:pt x="258126" y="1363261"/>
                      <a:pt x="258126" y="1338724"/>
                    </a:cubicBezTo>
                    <a:cubicBezTo>
                      <a:pt x="180590" y="1338724"/>
                      <a:pt x="106980" y="1338724"/>
                      <a:pt x="31407" y="1338724"/>
                    </a:cubicBezTo>
                    <a:close/>
                    <a:moveTo>
                      <a:pt x="385716" y="1245485"/>
                    </a:moveTo>
                    <a:cubicBezTo>
                      <a:pt x="385716" y="1271984"/>
                      <a:pt x="385716" y="1295539"/>
                      <a:pt x="385716" y="1318113"/>
                    </a:cubicBezTo>
                    <a:cubicBezTo>
                      <a:pt x="410253" y="1318113"/>
                      <a:pt x="430864" y="1318113"/>
                      <a:pt x="453438" y="1318113"/>
                    </a:cubicBezTo>
                    <a:cubicBezTo>
                      <a:pt x="453438" y="1293576"/>
                      <a:pt x="453438" y="1271003"/>
                      <a:pt x="453438" y="1245485"/>
                    </a:cubicBezTo>
                    <a:cubicBezTo>
                      <a:pt x="427920" y="1245485"/>
                      <a:pt x="406328" y="1245485"/>
                      <a:pt x="385716" y="1245485"/>
                    </a:cubicBezTo>
                    <a:close/>
                    <a:moveTo>
                      <a:pt x="32388" y="1243522"/>
                    </a:moveTo>
                    <a:cubicBezTo>
                      <a:pt x="32388" y="1270021"/>
                      <a:pt x="32388" y="1292595"/>
                      <a:pt x="32388" y="1318113"/>
                    </a:cubicBezTo>
                    <a:cubicBezTo>
                      <a:pt x="55943" y="1318113"/>
                      <a:pt x="78518" y="1318113"/>
                      <a:pt x="102073" y="1318113"/>
                    </a:cubicBezTo>
                    <a:cubicBezTo>
                      <a:pt x="102073" y="1292595"/>
                      <a:pt x="102073" y="1269040"/>
                      <a:pt x="102073" y="1243522"/>
                    </a:cubicBezTo>
                    <a:cubicBezTo>
                      <a:pt x="77536" y="1243522"/>
                      <a:pt x="55943" y="1243522"/>
                      <a:pt x="32388" y="1243522"/>
                    </a:cubicBezTo>
                    <a:close/>
                    <a:moveTo>
                      <a:pt x="130535" y="1242540"/>
                    </a:moveTo>
                    <a:cubicBezTo>
                      <a:pt x="130535" y="1271003"/>
                      <a:pt x="130535" y="1294558"/>
                      <a:pt x="130535" y="1317131"/>
                    </a:cubicBezTo>
                    <a:cubicBezTo>
                      <a:pt x="208071" y="1317131"/>
                      <a:pt x="281681" y="1317131"/>
                      <a:pt x="356272" y="1317131"/>
                    </a:cubicBezTo>
                    <a:cubicBezTo>
                      <a:pt x="356272" y="1290632"/>
                      <a:pt x="356272" y="1267077"/>
                      <a:pt x="356272" y="1242540"/>
                    </a:cubicBezTo>
                    <a:cubicBezTo>
                      <a:pt x="278737" y="1242540"/>
                      <a:pt x="206108" y="1242540"/>
                      <a:pt x="130535" y="1242540"/>
                    </a:cubicBezTo>
                    <a:close/>
                    <a:moveTo>
                      <a:pt x="128572" y="1149301"/>
                    </a:moveTo>
                    <a:cubicBezTo>
                      <a:pt x="128572" y="1174819"/>
                      <a:pt x="128572" y="1197392"/>
                      <a:pt x="128572" y="1220947"/>
                    </a:cubicBezTo>
                    <a:cubicBezTo>
                      <a:pt x="153109" y="1220947"/>
                      <a:pt x="174701" y="1220947"/>
                      <a:pt x="199237" y="1220947"/>
                    </a:cubicBezTo>
                    <a:cubicBezTo>
                      <a:pt x="199237" y="1193466"/>
                      <a:pt x="199237" y="1171874"/>
                      <a:pt x="199237" y="1149301"/>
                    </a:cubicBezTo>
                    <a:cubicBezTo>
                      <a:pt x="173719" y="1149301"/>
                      <a:pt x="151146" y="1149301"/>
                      <a:pt x="128572" y="1149301"/>
                    </a:cubicBezTo>
                    <a:close/>
                    <a:moveTo>
                      <a:pt x="226720" y="1148319"/>
                    </a:moveTo>
                    <a:cubicBezTo>
                      <a:pt x="226720" y="1174819"/>
                      <a:pt x="226720" y="1196411"/>
                      <a:pt x="226720" y="1219966"/>
                    </a:cubicBezTo>
                    <a:cubicBezTo>
                      <a:pt x="303273" y="1219966"/>
                      <a:pt x="377866" y="1219966"/>
                      <a:pt x="453438" y="1219966"/>
                    </a:cubicBezTo>
                    <a:cubicBezTo>
                      <a:pt x="453438" y="1195429"/>
                      <a:pt x="453438" y="1172856"/>
                      <a:pt x="453438" y="1148319"/>
                    </a:cubicBezTo>
                    <a:cubicBezTo>
                      <a:pt x="373940" y="1148319"/>
                      <a:pt x="300329" y="1148319"/>
                      <a:pt x="226720" y="1148319"/>
                    </a:cubicBezTo>
                    <a:close/>
                    <a:moveTo>
                      <a:pt x="128572" y="1050172"/>
                    </a:moveTo>
                    <a:cubicBezTo>
                      <a:pt x="128572" y="1075690"/>
                      <a:pt x="128572" y="1098264"/>
                      <a:pt x="128572" y="1121820"/>
                    </a:cubicBezTo>
                    <a:cubicBezTo>
                      <a:pt x="206108" y="1121820"/>
                      <a:pt x="280700" y="1121820"/>
                      <a:pt x="357254" y="1121820"/>
                    </a:cubicBezTo>
                    <a:cubicBezTo>
                      <a:pt x="357254" y="1096301"/>
                      <a:pt x="357254" y="1074709"/>
                      <a:pt x="357254" y="1050172"/>
                    </a:cubicBezTo>
                    <a:cubicBezTo>
                      <a:pt x="279719" y="1050172"/>
                      <a:pt x="204145" y="1050172"/>
                      <a:pt x="128572" y="1050172"/>
                    </a:cubicBezTo>
                    <a:close/>
                    <a:moveTo>
                      <a:pt x="32388" y="1050172"/>
                    </a:moveTo>
                    <a:cubicBezTo>
                      <a:pt x="32388" y="1076672"/>
                      <a:pt x="32388" y="1100227"/>
                      <a:pt x="32388" y="1122800"/>
                    </a:cubicBezTo>
                    <a:cubicBezTo>
                      <a:pt x="57906" y="1122800"/>
                      <a:pt x="79498" y="1122800"/>
                      <a:pt x="103055" y="1122800"/>
                    </a:cubicBezTo>
                    <a:cubicBezTo>
                      <a:pt x="103055" y="1097282"/>
                      <a:pt x="103055" y="1074709"/>
                      <a:pt x="103055" y="1050172"/>
                    </a:cubicBezTo>
                    <a:cubicBezTo>
                      <a:pt x="76555" y="1050172"/>
                      <a:pt x="53981" y="1050172"/>
                      <a:pt x="32388" y="1050172"/>
                    </a:cubicBezTo>
                    <a:close/>
                    <a:moveTo>
                      <a:pt x="383754" y="953007"/>
                    </a:moveTo>
                    <a:cubicBezTo>
                      <a:pt x="383754" y="978525"/>
                      <a:pt x="383754" y="1001098"/>
                      <a:pt x="383754" y="1024654"/>
                    </a:cubicBezTo>
                    <a:cubicBezTo>
                      <a:pt x="408291" y="1024654"/>
                      <a:pt x="429883" y="1024654"/>
                      <a:pt x="452457" y="1024654"/>
                    </a:cubicBezTo>
                    <a:cubicBezTo>
                      <a:pt x="452457" y="998154"/>
                      <a:pt x="452457" y="974599"/>
                      <a:pt x="452457" y="953007"/>
                    </a:cubicBezTo>
                    <a:cubicBezTo>
                      <a:pt x="426939" y="953007"/>
                      <a:pt x="405346" y="953007"/>
                      <a:pt x="383754" y="953007"/>
                    </a:cubicBezTo>
                    <a:close/>
                    <a:moveTo>
                      <a:pt x="30425" y="953007"/>
                    </a:moveTo>
                    <a:cubicBezTo>
                      <a:pt x="30425" y="977543"/>
                      <a:pt x="30425" y="998154"/>
                      <a:pt x="30425" y="1023673"/>
                    </a:cubicBezTo>
                    <a:cubicBezTo>
                      <a:pt x="109924" y="1023673"/>
                      <a:pt x="185497" y="1023673"/>
                      <a:pt x="259108" y="1023673"/>
                    </a:cubicBezTo>
                    <a:cubicBezTo>
                      <a:pt x="259108" y="997172"/>
                      <a:pt x="259108" y="975580"/>
                      <a:pt x="259108" y="953007"/>
                    </a:cubicBezTo>
                    <a:cubicBezTo>
                      <a:pt x="181572" y="953007"/>
                      <a:pt x="105999" y="953007"/>
                      <a:pt x="30425" y="953007"/>
                    </a:cubicBezTo>
                    <a:close/>
                    <a:moveTo>
                      <a:pt x="286589" y="952025"/>
                    </a:moveTo>
                    <a:cubicBezTo>
                      <a:pt x="286589" y="977543"/>
                      <a:pt x="286589" y="1001098"/>
                      <a:pt x="286589" y="1023673"/>
                    </a:cubicBezTo>
                    <a:cubicBezTo>
                      <a:pt x="312107" y="1023673"/>
                      <a:pt x="333699" y="1023673"/>
                      <a:pt x="357254" y="1023673"/>
                    </a:cubicBezTo>
                    <a:cubicBezTo>
                      <a:pt x="357254" y="999135"/>
                      <a:pt x="357254" y="977543"/>
                      <a:pt x="357254" y="952025"/>
                    </a:cubicBezTo>
                    <a:cubicBezTo>
                      <a:pt x="330754" y="952025"/>
                      <a:pt x="309163" y="952025"/>
                      <a:pt x="286589" y="952025"/>
                    </a:cubicBezTo>
                    <a:close/>
                    <a:moveTo>
                      <a:pt x="382772" y="854860"/>
                    </a:moveTo>
                    <a:cubicBezTo>
                      <a:pt x="382772" y="879396"/>
                      <a:pt x="382772" y="901970"/>
                      <a:pt x="382772" y="927489"/>
                    </a:cubicBezTo>
                    <a:cubicBezTo>
                      <a:pt x="409272" y="927489"/>
                      <a:pt x="429883" y="927489"/>
                      <a:pt x="452457" y="927489"/>
                    </a:cubicBezTo>
                    <a:cubicBezTo>
                      <a:pt x="452457" y="901970"/>
                      <a:pt x="452457" y="878415"/>
                      <a:pt x="452457" y="854860"/>
                    </a:cubicBezTo>
                    <a:cubicBezTo>
                      <a:pt x="426939" y="854860"/>
                      <a:pt x="405346" y="854860"/>
                      <a:pt x="382772" y="854860"/>
                    </a:cubicBezTo>
                    <a:close/>
                    <a:moveTo>
                      <a:pt x="286589" y="853878"/>
                    </a:moveTo>
                    <a:cubicBezTo>
                      <a:pt x="286589" y="880378"/>
                      <a:pt x="286589" y="902951"/>
                      <a:pt x="286589" y="927489"/>
                    </a:cubicBezTo>
                    <a:cubicBezTo>
                      <a:pt x="311125" y="927489"/>
                      <a:pt x="331736" y="927489"/>
                      <a:pt x="355291" y="927489"/>
                    </a:cubicBezTo>
                    <a:cubicBezTo>
                      <a:pt x="355291" y="901970"/>
                      <a:pt x="355291" y="878415"/>
                      <a:pt x="355291" y="853878"/>
                    </a:cubicBezTo>
                    <a:cubicBezTo>
                      <a:pt x="330754" y="853878"/>
                      <a:pt x="308181" y="853878"/>
                      <a:pt x="286589" y="853878"/>
                    </a:cubicBezTo>
                    <a:close/>
                    <a:moveTo>
                      <a:pt x="384735" y="756713"/>
                    </a:moveTo>
                    <a:cubicBezTo>
                      <a:pt x="384735" y="783212"/>
                      <a:pt x="384735" y="806767"/>
                      <a:pt x="384735" y="829342"/>
                    </a:cubicBezTo>
                    <a:cubicBezTo>
                      <a:pt x="409272" y="829342"/>
                      <a:pt x="429883" y="829342"/>
                      <a:pt x="453438" y="829342"/>
                    </a:cubicBezTo>
                    <a:cubicBezTo>
                      <a:pt x="453438" y="804805"/>
                      <a:pt x="453438" y="783212"/>
                      <a:pt x="453438" y="756713"/>
                    </a:cubicBezTo>
                    <a:cubicBezTo>
                      <a:pt x="427920" y="756713"/>
                      <a:pt x="406328" y="756713"/>
                      <a:pt x="384735" y="756713"/>
                    </a:cubicBezTo>
                    <a:close/>
                    <a:moveTo>
                      <a:pt x="130535" y="756713"/>
                    </a:moveTo>
                    <a:cubicBezTo>
                      <a:pt x="130535" y="784194"/>
                      <a:pt x="130535" y="807749"/>
                      <a:pt x="130535" y="829342"/>
                    </a:cubicBezTo>
                    <a:cubicBezTo>
                      <a:pt x="208071" y="829342"/>
                      <a:pt x="282663" y="829342"/>
                      <a:pt x="357254" y="829342"/>
                    </a:cubicBezTo>
                    <a:cubicBezTo>
                      <a:pt x="357254" y="802842"/>
                      <a:pt x="357254" y="781249"/>
                      <a:pt x="357254" y="756713"/>
                    </a:cubicBezTo>
                    <a:cubicBezTo>
                      <a:pt x="277755" y="756713"/>
                      <a:pt x="203163" y="756713"/>
                      <a:pt x="130535" y="756713"/>
                    </a:cubicBezTo>
                    <a:close/>
                    <a:moveTo>
                      <a:pt x="32388" y="755731"/>
                    </a:moveTo>
                    <a:cubicBezTo>
                      <a:pt x="32388" y="781249"/>
                      <a:pt x="32388" y="804805"/>
                      <a:pt x="32388" y="830323"/>
                    </a:cubicBezTo>
                    <a:cubicBezTo>
                      <a:pt x="56925" y="830323"/>
                      <a:pt x="78518" y="830323"/>
                      <a:pt x="102073" y="830323"/>
                    </a:cubicBezTo>
                    <a:cubicBezTo>
                      <a:pt x="102073" y="803824"/>
                      <a:pt x="102073" y="781249"/>
                      <a:pt x="102073" y="755731"/>
                    </a:cubicBezTo>
                    <a:cubicBezTo>
                      <a:pt x="77536" y="755731"/>
                      <a:pt x="55943" y="755731"/>
                      <a:pt x="32388" y="755731"/>
                    </a:cubicBezTo>
                    <a:close/>
                    <a:moveTo>
                      <a:pt x="382772" y="658566"/>
                    </a:moveTo>
                    <a:cubicBezTo>
                      <a:pt x="382772" y="685065"/>
                      <a:pt x="382772" y="707640"/>
                      <a:pt x="382772" y="733158"/>
                    </a:cubicBezTo>
                    <a:cubicBezTo>
                      <a:pt x="408291" y="733158"/>
                      <a:pt x="429883" y="733158"/>
                      <a:pt x="452457" y="733158"/>
                    </a:cubicBezTo>
                    <a:cubicBezTo>
                      <a:pt x="452457" y="706658"/>
                      <a:pt x="452457" y="683102"/>
                      <a:pt x="452457" y="658566"/>
                    </a:cubicBezTo>
                    <a:cubicBezTo>
                      <a:pt x="427920" y="658566"/>
                      <a:pt x="405346" y="658566"/>
                      <a:pt x="382772" y="658566"/>
                    </a:cubicBezTo>
                    <a:close/>
                    <a:moveTo>
                      <a:pt x="31407" y="658566"/>
                    </a:moveTo>
                    <a:cubicBezTo>
                      <a:pt x="31407" y="684084"/>
                      <a:pt x="31407" y="707640"/>
                      <a:pt x="31407" y="735121"/>
                    </a:cubicBezTo>
                    <a:cubicBezTo>
                      <a:pt x="107962" y="735121"/>
                      <a:pt x="182553" y="735121"/>
                      <a:pt x="259108" y="735121"/>
                    </a:cubicBezTo>
                    <a:cubicBezTo>
                      <a:pt x="259108" y="706658"/>
                      <a:pt x="259108" y="684084"/>
                      <a:pt x="259108" y="658566"/>
                    </a:cubicBezTo>
                    <a:cubicBezTo>
                      <a:pt x="182553" y="658566"/>
                      <a:pt x="107962" y="658566"/>
                      <a:pt x="31407" y="658566"/>
                    </a:cubicBezTo>
                    <a:close/>
                    <a:moveTo>
                      <a:pt x="226720" y="561400"/>
                    </a:moveTo>
                    <a:cubicBezTo>
                      <a:pt x="226720" y="586918"/>
                      <a:pt x="226720" y="610474"/>
                      <a:pt x="226720" y="638937"/>
                    </a:cubicBezTo>
                    <a:cubicBezTo>
                      <a:pt x="304255" y="638937"/>
                      <a:pt x="376884" y="638937"/>
                      <a:pt x="451475" y="638937"/>
                    </a:cubicBezTo>
                    <a:cubicBezTo>
                      <a:pt x="451475" y="611456"/>
                      <a:pt x="451475" y="586918"/>
                      <a:pt x="451475" y="561400"/>
                    </a:cubicBezTo>
                    <a:cubicBezTo>
                      <a:pt x="374921" y="561400"/>
                      <a:pt x="302292" y="561400"/>
                      <a:pt x="226720" y="561400"/>
                    </a:cubicBezTo>
                    <a:close/>
                    <a:moveTo>
                      <a:pt x="128572" y="561400"/>
                    </a:moveTo>
                    <a:cubicBezTo>
                      <a:pt x="128572" y="587900"/>
                      <a:pt x="128572" y="611456"/>
                      <a:pt x="128572" y="636974"/>
                    </a:cubicBezTo>
                    <a:cubicBezTo>
                      <a:pt x="156053" y="636974"/>
                      <a:pt x="177645" y="636974"/>
                      <a:pt x="198257" y="636974"/>
                    </a:cubicBezTo>
                    <a:cubicBezTo>
                      <a:pt x="198257" y="609493"/>
                      <a:pt x="198257" y="585938"/>
                      <a:pt x="198257" y="561400"/>
                    </a:cubicBezTo>
                    <a:cubicBezTo>
                      <a:pt x="173719" y="561400"/>
                      <a:pt x="152128" y="561400"/>
                      <a:pt x="128572" y="561400"/>
                    </a:cubicBezTo>
                    <a:close/>
                    <a:moveTo>
                      <a:pt x="129554" y="464235"/>
                    </a:moveTo>
                    <a:cubicBezTo>
                      <a:pt x="129554" y="489754"/>
                      <a:pt x="129554" y="513309"/>
                      <a:pt x="129554" y="540790"/>
                    </a:cubicBezTo>
                    <a:cubicBezTo>
                      <a:pt x="208071" y="540790"/>
                      <a:pt x="282663" y="540790"/>
                      <a:pt x="356272" y="540790"/>
                    </a:cubicBezTo>
                    <a:cubicBezTo>
                      <a:pt x="356272" y="513309"/>
                      <a:pt x="356272" y="489754"/>
                      <a:pt x="356272" y="464235"/>
                    </a:cubicBezTo>
                    <a:cubicBezTo>
                      <a:pt x="279719" y="464235"/>
                      <a:pt x="205126" y="464235"/>
                      <a:pt x="129554" y="464235"/>
                    </a:cubicBezTo>
                    <a:close/>
                    <a:moveTo>
                      <a:pt x="34352" y="463253"/>
                    </a:moveTo>
                    <a:cubicBezTo>
                      <a:pt x="34352" y="488772"/>
                      <a:pt x="34352" y="514290"/>
                      <a:pt x="34352" y="539808"/>
                    </a:cubicBezTo>
                    <a:cubicBezTo>
                      <a:pt x="58888" y="539808"/>
                      <a:pt x="80480" y="539808"/>
                      <a:pt x="102073" y="539808"/>
                    </a:cubicBezTo>
                    <a:cubicBezTo>
                      <a:pt x="102073" y="512327"/>
                      <a:pt x="102073" y="488772"/>
                      <a:pt x="102073" y="463253"/>
                    </a:cubicBezTo>
                    <a:cubicBezTo>
                      <a:pt x="79498" y="463253"/>
                      <a:pt x="58888" y="463253"/>
                      <a:pt x="34352" y="463253"/>
                    </a:cubicBezTo>
                    <a:close/>
                    <a:moveTo>
                      <a:pt x="384735" y="462272"/>
                    </a:moveTo>
                    <a:cubicBezTo>
                      <a:pt x="384735" y="490734"/>
                      <a:pt x="384735" y="516253"/>
                      <a:pt x="384735" y="540790"/>
                    </a:cubicBezTo>
                    <a:cubicBezTo>
                      <a:pt x="409272" y="540790"/>
                      <a:pt x="430864" y="540790"/>
                      <a:pt x="451475" y="540790"/>
                    </a:cubicBezTo>
                    <a:cubicBezTo>
                      <a:pt x="451475" y="512327"/>
                      <a:pt x="451475" y="487791"/>
                      <a:pt x="451475" y="462272"/>
                    </a:cubicBezTo>
                    <a:cubicBezTo>
                      <a:pt x="427920" y="462272"/>
                      <a:pt x="408291" y="462272"/>
                      <a:pt x="384735" y="462272"/>
                    </a:cubicBezTo>
                    <a:close/>
                    <a:moveTo>
                      <a:pt x="52999" y="286589"/>
                    </a:moveTo>
                    <a:cubicBezTo>
                      <a:pt x="52999" y="316033"/>
                      <a:pt x="52999" y="340570"/>
                      <a:pt x="52999" y="364126"/>
                    </a:cubicBezTo>
                    <a:cubicBezTo>
                      <a:pt x="101091" y="364126"/>
                      <a:pt x="146238" y="364126"/>
                      <a:pt x="192368" y="364126"/>
                    </a:cubicBezTo>
                    <a:cubicBezTo>
                      <a:pt x="192368" y="337625"/>
                      <a:pt x="192368" y="314070"/>
                      <a:pt x="192368" y="286589"/>
                    </a:cubicBezTo>
                    <a:cubicBezTo>
                      <a:pt x="142313" y="286589"/>
                      <a:pt x="97165" y="286589"/>
                      <a:pt x="52999" y="286589"/>
                    </a:cubicBezTo>
                    <a:close/>
                    <a:moveTo>
                      <a:pt x="295422" y="285608"/>
                    </a:moveTo>
                    <a:cubicBezTo>
                      <a:pt x="295422" y="314070"/>
                      <a:pt x="295422" y="339588"/>
                      <a:pt x="295422" y="364126"/>
                    </a:cubicBezTo>
                    <a:cubicBezTo>
                      <a:pt x="343514" y="364126"/>
                      <a:pt x="388661" y="364126"/>
                      <a:pt x="434790" y="364126"/>
                    </a:cubicBezTo>
                    <a:cubicBezTo>
                      <a:pt x="434790" y="337625"/>
                      <a:pt x="434790" y="313089"/>
                      <a:pt x="434790" y="285608"/>
                    </a:cubicBezTo>
                    <a:cubicBezTo>
                      <a:pt x="384735" y="285608"/>
                      <a:pt x="340569" y="285608"/>
                      <a:pt x="295422" y="285608"/>
                    </a:cubicBezTo>
                    <a:close/>
                    <a:moveTo>
                      <a:pt x="51036" y="186479"/>
                    </a:moveTo>
                    <a:cubicBezTo>
                      <a:pt x="51036" y="211997"/>
                      <a:pt x="51036" y="232609"/>
                      <a:pt x="51036" y="259108"/>
                    </a:cubicBezTo>
                    <a:cubicBezTo>
                      <a:pt x="100110" y="259108"/>
                      <a:pt x="144275" y="259108"/>
                      <a:pt x="190405" y="259108"/>
                    </a:cubicBezTo>
                    <a:cubicBezTo>
                      <a:pt x="190405" y="232609"/>
                      <a:pt x="190405" y="209053"/>
                      <a:pt x="190405" y="186479"/>
                    </a:cubicBezTo>
                    <a:cubicBezTo>
                      <a:pt x="142313" y="186479"/>
                      <a:pt x="97165" y="186479"/>
                      <a:pt x="51036" y="186479"/>
                    </a:cubicBezTo>
                    <a:close/>
                    <a:moveTo>
                      <a:pt x="294440" y="185498"/>
                    </a:moveTo>
                    <a:cubicBezTo>
                      <a:pt x="294440" y="211016"/>
                      <a:pt x="294440" y="232609"/>
                      <a:pt x="294440" y="260090"/>
                    </a:cubicBezTo>
                    <a:cubicBezTo>
                      <a:pt x="343514" y="260090"/>
                      <a:pt x="387680" y="260090"/>
                      <a:pt x="432828" y="260090"/>
                    </a:cubicBezTo>
                    <a:cubicBezTo>
                      <a:pt x="432828" y="233590"/>
                      <a:pt x="432828" y="210034"/>
                      <a:pt x="432828" y="185498"/>
                    </a:cubicBezTo>
                    <a:cubicBezTo>
                      <a:pt x="385716" y="185498"/>
                      <a:pt x="340569" y="185498"/>
                      <a:pt x="294440" y="185498"/>
                    </a:cubicBezTo>
                    <a:close/>
                    <a:moveTo>
                      <a:pt x="52999" y="89314"/>
                    </a:moveTo>
                    <a:cubicBezTo>
                      <a:pt x="52999" y="114832"/>
                      <a:pt x="52999" y="136425"/>
                      <a:pt x="52999" y="158017"/>
                    </a:cubicBezTo>
                    <a:cubicBezTo>
                      <a:pt x="101091" y="158017"/>
                      <a:pt x="145257" y="158017"/>
                      <a:pt x="191387" y="158017"/>
                    </a:cubicBezTo>
                    <a:cubicBezTo>
                      <a:pt x="191387" y="134462"/>
                      <a:pt x="191387" y="113850"/>
                      <a:pt x="191387" y="89314"/>
                    </a:cubicBezTo>
                    <a:cubicBezTo>
                      <a:pt x="142313" y="89314"/>
                      <a:pt x="97165" y="89314"/>
                      <a:pt x="52999" y="89314"/>
                    </a:cubicBezTo>
                    <a:close/>
                    <a:moveTo>
                      <a:pt x="296403" y="87351"/>
                    </a:moveTo>
                    <a:cubicBezTo>
                      <a:pt x="296403" y="114832"/>
                      <a:pt x="296403" y="137406"/>
                      <a:pt x="296403" y="158998"/>
                    </a:cubicBezTo>
                    <a:cubicBezTo>
                      <a:pt x="344496" y="158998"/>
                      <a:pt x="388661" y="158998"/>
                      <a:pt x="432828" y="158998"/>
                    </a:cubicBezTo>
                    <a:cubicBezTo>
                      <a:pt x="432828" y="133480"/>
                      <a:pt x="432828" y="110907"/>
                      <a:pt x="432828" y="87351"/>
                    </a:cubicBezTo>
                    <a:cubicBezTo>
                      <a:pt x="386698" y="87351"/>
                      <a:pt x="342532" y="87351"/>
                      <a:pt x="296403" y="87351"/>
                    </a:cubicBezTo>
                    <a:close/>
                    <a:moveTo>
                      <a:pt x="26499" y="0"/>
                    </a:moveTo>
                    <a:cubicBezTo>
                      <a:pt x="91276" y="0"/>
                      <a:pt x="151146" y="0"/>
                      <a:pt x="219849" y="0"/>
                    </a:cubicBezTo>
                    <a:cubicBezTo>
                      <a:pt x="219849" y="38278"/>
                      <a:pt x="219849" y="74592"/>
                      <a:pt x="219849" y="111888"/>
                    </a:cubicBezTo>
                    <a:cubicBezTo>
                      <a:pt x="219849" y="187461"/>
                      <a:pt x="220831" y="262053"/>
                      <a:pt x="219849" y="337625"/>
                    </a:cubicBezTo>
                    <a:cubicBezTo>
                      <a:pt x="218867" y="368051"/>
                      <a:pt x="231626" y="375903"/>
                      <a:pt x="263033" y="366088"/>
                    </a:cubicBezTo>
                    <a:cubicBezTo>
                      <a:pt x="263033" y="247330"/>
                      <a:pt x="263033" y="126610"/>
                      <a:pt x="263033" y="2945"/>
                    </a:cubicBezTo>
                    <a:cubicBezTo>
                      <a:pt x="329773" y="2945"/>
                      <a:pt x="392587" y="2945"/>
                      <a:pt x="461290" y="2945"/>
                    </a:cubicBezTo>
                    <a:cubicBezTo>
                      <a:pt x="461290" y="112869"/>
                      <a:pt x="448530" y="223775"/>
                      <a:pt x="463253" y="330756"/>
                    </a:cubicBezTo>
                    <a:cubicBezTo>
                      <a:pt x="508400" y="652677"/>
                      <a:pt x="475030" y="975580"/>
                      <a:pt x="481901" y="1297502"/>
                    </a:cubicBezTo>
                    <a:cubicBezTo>
                      <a:pt x="488771" y="1621387"/>
                      <a:pt x="483863" y="1945271"/>
                      <a:pt x="483863" y="2269156"/>
                    </a:cubicBezTo>
                    <a:cubicBezTo>
                      <a:pt x="483863" y="2288785"/>
                      <a:pt x="483863" y="2308415"/>
                      <a:pt x="483863" y="2330989"/>
                    </a:cubicBezTo>
                    <a:cubicBezTo>
                      <a:pt x="322902" y="2330989"/>
                      <a:pt x="164887" y="2330989"/>
                      <a:pt x="0" y="2330989"/>
                    </a:cubicBezTo>
                    <a:cubicBezTo>
                      <a:pt x="0" y="2315285"/>
                      <a:pt x="0" y="2299582"/>
                      <a:pt x="0" y="2284859"/>
                    </a:cubicBezTo>
                    <a:cubicBezTo>
                      <a:pt x="0" y="1663590"/>
                      <a:pt x="0" y="1042320"/>
                      <a:pt x="0" y="421051"/>
                    </a:cubicBezTo>
                    <a:cubicBezTo>
                      <a:pt x="45148" y="282663"/>
                      <a:pt x="12759" y="142314"/>
                      <a:pt x="2649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xmlns="" id="{2495D095-40B3-408D-92AE-BA75CA471A95}"/>
                  </a:ext>
                </a:extLst>
              </p:cNvPr>
              <p:cNvSpPr/>
              <p:nvPr/>
            </p:nvSpPr>
            <p:spPr>
              <a:xfrm>
                <a:off x="6782219" y="2659087"/>
                <a:ext cx="252773" cy="1597499"/>
              </a:xfrm>
              <a:custGeom>
                <a:avLst/>
                <a:gdLst>
                  <a:gd name="connsiteX0" fmla="*/ 94664 w 252773"/>
                  <a:gd name="connsiteY0" fmla="*/ 1169580 h 1597499"/>
                  <a:gd name="connsiteX1" fmla="*/ 94664 w 252773"/>
                  <a:gd name="connsiteY1" fmla="*/ 1232327 h 1597499"/>
                  <a:gd name="connsiteX2" fmla="*/ 158109 w 252773"/>
                  <a:gd name="connsiteY2" fmla="*/ 1232327 h 1597499"/>
                  <a:gd name="connsiteX3" fmla="*/ 158109 w 252773"/>
                  <a:gd name="connsiteY3" fmla="*/ 1169580 h 1597499"/>
                  <a:gd name="connsiteX4" fmla="*/ 94664 w 252773"/>
                  <a:gd name="connsiteY4" fmla="*/ 1169580 h 1597499"/>
                  <a:gd name="connsiteX5" fmla="*/ 175733 w 252773"/>
                  <a:gd name="connsiteY5" fmla="*/ 1168551 h 1597499"/>
                  <a:gd name="connsiteX6" fmla="*/ 175733 w 252773"/>
                  <a:gd name="connsiteY6" fmla="*/ 1231813 h 1597499"/>
                  <a:gd name="connsiteX7" fmla="*/ 237667 w 252773"/>
                  <a:gd name="connsiteY7" fmla="*/ 1231813 h 1597499"/>
                  <a:gd name="connsiteX8" fmla="*/ 237667 w 252773"/>
                  <a:gd name="connsiteY8" fmla="*/ 1168551 h 1597499"/>
                  <a:gd name="connsiteX9" fmla="*/ 175733 w 252773"/>
                  <a:gd name="connsiteY9" fmla="*/ 1168551 h 1597499"/>
                  <a:gd name="connsiteX10" fmla="*/ 95168 w 252773"/>
                  <a:gd name="connsiteY10" fmla="*/ 1090888 h 1597499"/>
                  <a:gd name="connsiteX11" fmla="*/ 95168 w 252773"/>
                  <a:gd name="connsiteY11" fmla="*/ 1153636 h 1597499"/>
                  <a:gd name="connsiteX12" fmla="*/ 157605 w 252773"/>
                  <a:gd name="connsiteY12" fmla="*/ 1153636 h 1597499"/>
                  <a:gd name="connsiteX13" fmla="*/ 157605 w 252773"/>
                  <a:gd name="connsiteY13" fmla="*/ 1090888 h 1597499"/>
                  <a:gd name="connsiteX14" fmla="*/ 95168 w 252773"/>
                  <a:gd name="connsiteY14" fmla="*/ 1090888 h 1597499"/>
                  <a:gd name="connsiteX15" fmla="*/ 15106 w 252773"/>
                  <a:gd name="connsiteY15" fmla="*/ 1090888 h 1597499"/>
                  <a:gd name="connsiteX16" fmla="*/ 15106 w 252773"/>
                  <a:gd name="connsiteY16" fmla="*/ 1153636 h 1597499"/>
                  <a:gd name="connsiteX17" fmla="*/ 77544 w 252773"/>
                  <a:gd name="connsiteY17" fmla="*/ 1153636 h 1597499"/>
                  <a:gd name="connsiteX18" fmla="*/ 77544 w 252773"/>
                  <a:gd name="connsiteY18" fmla="*/ 1090888 h 1597499"/>
                  <a:gd name="connsiteX19" fmla="*/ 15106 w 252773"/>
                  <a:gd name="connsiteY19" fmla="*/ 1090888 h 1597499"/>
                  <a:gd name="connsiteX20" fmla="*/ 95671 w 252773"/>
                  <a:gd name="connsiteY20" fmla="*/ 1009110 h 1597499"/>
                  <a:gd name="connsiteX21" fmla="*/ 95671 w 252773"/>
                  <a:gd name="connsiteY21" fmla="*/ 1072886 h 1597499"/>
                  <a:gd name="connsiteX22" fmla="*/ 157605 w 252773"/>
                  <a:gd name="connsiteY22" fmla="*/ 1072886 h 1597499"/>
                  <a:gd name="connsiteX23" fmla="*/ 157605 w 252773"/>
                  <a:gd name="connsiteY23" fmla="*/ 1009110 h 1597499"/>
                  <a:gd name="connsiteX24" fmla="*/ 95671 w 252773"/>
                  <a:gd name="connsiteY24" fmla="*/ 1009110 h 1597499"/>
                  <a:gd name="connsiteX25" fmla="*/ 175733 w 252773"/>
                  <a:gd name="connsiteY25" fmla="*/ 1008595 h 1597499"/>
                  <a:gd name="connsiteX26" fmla="*/ 175733 w 252773"/>
                  <a:gd name="connsiteY26" fmla="*/ 1072371 h 1597499"/>
                  <a:gd name="connsiteX27" fmla="*/ 238674 w 252773"/>
                  <a:gd name="connsiteY27" fmla="*/ 1072371 h 1597499"/>
                  <a:gd name="connsiteX28" fmla="*/ 238674 w 252773"/>
                  <a:gd name="connsiteY28" fmla="*/ 1008595 h 1597499"/>
                  <a:gd name="connsiteX29" fmla="*/ 175733 w 252773"/>
                  <a:gd name="connsiteY29" fmla="*/ 1008595 h 1597499"/>
                  <a:gd name="connsiteX30" fmla="*/ 175733 w 252773"/>
                  <a:gd name="connsiteY30" fmla="*/ 929389 h 1597499"/>
                  <a:gd name="connsiteX31" fmla="*/ 175733 w 252773"/>
                  <a:gd name="connsiteY31" fmla="*/ 992651 h 1597499"/>
                  <a:gd name="connsiteX32" fmla="*/ 239178 w 252773"/>
                  <a:gd name="connsiteY32" fmla="*/ 992651 h 1597499"/>
                  <a:gd name="connsiteX33" fmla="*/ 239178 w 252773"/>
                  <a:gd name="connsiteY33" fmla="*/ 929389 h 1597499"/>
                  <a:gd name="connsiteX34" fmla="*/ 175733 w 252773"/>
                  <a:gd name="connsiteY34" fmla="*/ 929389 h 1597499"/>
                  <a:gd name="connsiteX35" fmla="*/ 95671 w 252773"/>
                  <a:gd name="connsiteY35" fmla="*/ 928875 h 1597499"/>
                  <a:gd name="connsiteX36" fmla="*/ 95671 w 252773"/>
                  <a:gd name="connsiteY36" fmla="*/ 993680 h 1597499"/>
                  <a:gd name="connsiteX37" fmla="*/ 157605 w 252773"/>
                  <a:gd name="connsiteY37" fmla="*/ 993680 h 1597499"/>
                  <a:gd name="connsiteX38" fmla="*/ 157605 w 252773"/>
                  <a:gd name="connsiteY38" fmla="*/ 928875 h 1597499"/>
                  <a:gd name="connsiteX39" fmla="*/ 95671 w 252773"/>
                  <a:gd name="connsiteY39" fmla="*/ 928875 h 1597499"/>
                  <a:gd name="connsiteX40" fmla="*/ 14602 w 252773"/>
                  <a:gd name="connsiteY40" fmla="*/ 928875 h 1597499"/>
                  <a:gd name="connsiteX41" fmla="*/ 14602 w 252773"/>
                  <a:gd name="connsiteY41" fmla="*/ 992651 h 1597499"/>
                  <a:gd name="connsiteX42" fmla="*/ 77544 w 252773"/>
                  <a:gd name="connsiteY42" fmla="*/ 992651 h 1597499"/>
                  <a:gd name="connsiteX43" fmla="*/ 77544 w 252773"/>
                  <a:gd name="connsiteY43" fmla="*/ 928875 h 1597499"/>
                  <a:gd name="connsiteX44" fmla="*/ 14602 w 252773"/>
                  <a:gd name="connsiteY44" fmla="*/ 928875 h 1597499"/>
                  <a:gd name="connsiteX45" fmla="*/ 175229 w 252773"/>
                  <a:gd name="connsiteY45" fmla="*/ 849668 h 1597499"/>
                  <a:gd name="connsiteX46" fmla="*/ 175229 w 252773"/>
                  <a:gd name="connsiteY46" fmla="*/ 912930 h 1597499"/>
                  <a:gd name="connsiteX47" fmla="*/ 238171 w 252773"/>
                  <a:gd name="connsiteY47" fmla="*/ 912930 h 1597499"/>
                  <a:gd name="connsiteX48" fmla="*/ 238171 w 252773"/>
                  <a:gd name="connsiteY48" fmla="*/ 849668 h 1597499"/>
                  <a:gd name="connsiteX49" fmla="*/ 175229 w 252773"/>
                  <a:gd name="connsiteY49" fmla="*/ 849668 h 1597499"/>
                  <a:gd name="connsiteX50" fmla="*/ 94664 w 252773"/>
                  <a:gd name="connsiteY50" fmla="*/ 767890 h 1597499"/>
                  <a:gd name="connsiteX51" fmla="*/ 94664 w 252773"/>
                  <a:gd name="connsiteY51" fmla="*/ 831152 h 1597499"/>
                  <a:gd name="connsiteX52" fmla="*/ 157605 w 252773"/>
                  <a:gd name="connsiteY52" fmla="*/ 831152 h 1597499"/>
                  <a:gd name="connsiteX53" fmla="*/ 157605 w 252773"/>
                  <a:gd name="connsiteY53" fmla="*/ 767890 h 1597499"/>
                  <a:gd name="connsiteX54" fmla="*/ 94664 w 252773"/>
                  <a:gd name="connsiteY54" fmla="*/ 767890 h 1597499"/>
                  <a:gd name="connsiteX55" fmla="*/ 15106 w 252773"/>
                  <a:gd name="connsiteY55" fmla="*/ 767890 h 1597499"/>
                  <a:gd name="connsiteX56" fmla="*/ 15106 w 252773"/>
                  <a:gd name="connsiteY56" fmla="*/ 831152 h 1597499"/>
                  <a:gd name="connsiteX57" fmla="*/ 77040 w 252773"/>
                  <a:gd name="connsiteY57" fmla="*/ 831152 h 1597499"/>
                  <a:gd name="connsiteX58" fmla="*/ 77040 w 252773"/>
                  <a:gd name="connsiteY58" fmla="*/ 767890 h 1597499"/>
                  <a:gd name="connsiteX59" fmla="*/ 15106 w 252773"/>
                  <a:gd name="connsiteY59" fmla="*/ 767890 h 1597499"/>
                  <a:gd name="connsiteX60" fmla="*/ 175229 w 252773"/>
                  <a:gd name="connsiteY60" fmla="*/ 767376 h 1597499"/>
                  <a:gd name="connsiteX61" fmla="*/ 175229 w 252773"/>
                  <a:gd name="connsiteY61" fmla="*/ 831667 h 1597499"/>
                  <a:gd name="connsiteX62" fmla="*/ 238171 w 252773"/>
                  <a:gd name="connsiteY62" fmla="*/ 831667 h 1597499"/>
                  <a:gd name="connsiteX63" fmla="*/ 238171 w 252773"/>
                  <a:gd name="connsiteY63" fmla="*/ 767376 h 1597499"/>
                  <a:gd name="connsiteX64" fmla="*/ 175229 w 252773"/>
                  <a:gd name="connsiteY64" fmla="*/ 767376 h 1597499"/>
                  <a:gd name="connsiteX65" fmla="*/ 175229 w 252773"/>
                  <a:gd name="connsiteY65" fmla="*/ 689712 h 1597499"/>
                  <a:gd name="connsiteX66" fmla="*/ 175229 w 252773"/>
                  <a:gd name="connsiteY66" fmla="*/ 752975 h 1597499"/>
                  <a:gd name="connsiteX67" fmla="*/ 238171 w 252773"/>
                  <a:gd name="connsiteY67" fmla="*/ 752975 h 1597499"/>
                  <a:gd name="connsiteX68" fmla="*/ 238171 w 252773"/>
                  <a:gd name="connsiteY68" fmla="*/ 689712 h 1597499"/>
                  <a:gd name="connsiteX69" fmla="*/ 175229 w 252773"/>
                  <a:gd name="connsiteY69" fmla="*/ 689712 h 1597499"/>
                  <a:gd name="connsiteX70" fmla="*/ 14602 w 252773"/>
                  <a:gd name="connsiteY70" fmla="*/ 689198 h 1597499"/>
                  <a:gd name="connsiteX71" fmla="*/ 14602 w 252773"/>
                  <a:gd name="connsiteY71" fmla="*/ 752460 h 1597499"/>
                  <a:gd name="connsiteX72" fmla="*/ 78048 w 252773"/>
                  <a:gd name="connsiteY72" fmla="*/ 752460 h 1597499"/>
                  <a:gd name="connsiteX73" fmla="*/ 78048 w 252773"/>
                  <a:gd name="connsiteY73" fmla="*/ 689198 h 1597499"/>
                  <a:gd name="connsiteX74" fmla="*/ 14602 w 252773"/>
                  <a:gd name="connsiteY74" fmla="*/ 689198 h 1597499"/>
                  <a:gd name="connsiteX75" fmla="*/ 14099 w 252773"/>
                  <a:gd name="connsiteY75" fmla="*/ 608449 h 1597499"/>
                  <a:gd name="connsiteX76" fmla="*/ 14099 w 252773"/>
                  <a:gd name="connsiteY76" fmla="*/ 671711 h 1597499"/>
                  <a:gd name="connsiteX77" fmla="*/ 78048 w 252773"/>
                  <a:gd name="connsiteY77" fmla="*/ 671711 h 1597499"/>
                  <a:gd name="connsiteX78" fmla="*/ 78048 w 252773"/>
                  <a:gd name="connsiteY78" fmla="*/ 608449 h 1597499"/>
                  <a:gd name="connsiteX79" fmla="*/ 14099 w 252773"/>
                  <a:gd name="connsiteY79" fmla="*/ 608449 h 1597499"/>
                  <a:gd name="connsiteX80" fmla="*/ 95168 w 252773"/>
                  <a:gd name="connsiteY80" fmla="*/ 607935 h 1597499"/>
                  <a:gd name="connsiteX81" fmla="*/ 95168 w 252773"/>
                  <a:gd name="connsiteY81" fmla="*/ 672226 h 1597499"/>
                  <a:gd name="connsiteX82" fmla="*/ 158109 w 252773"/>
                  <a:gd name="connsiteY82" fmla="*/ 672226 h 1597499"/>
                  <a:gd name="connsiteX83" fmla="*/ 158109 w 252773"/>
                  <a:gd name="connsiteY83" fmla="*/ 607935 h 1597499"/>
                  <a:gd name="connsiteX84" fmla="*/ 95168 w 252773"/>
                  <a:gd name="connsiteY84" fmla="*/ 607935 h 1597499"/>
                  <a:gd name="connsiteX85" fmla="*/ 175229 w 252773"/>
                  <a:gd name="connsiteY85" fmla="*/ 528728 h 1597499"/>
                  <a:gd name="connsiteX86" fmla="*/ 175229 w 252773"/>
                  <a:gd name="connsiteY86" fmla="*/ 592505 h 1597499"/>
                  <a:gd name="connsiteX87" fmla="*/ 239178 w 252773"/>
                  <a:gd name="connsiteY87" fmla="*/ 592505 h 1597499"/>
                  <a:gd name="connsiteX88" fmla="*/ 239178 w 252773"/>
                  <a:gd name="connsiteY88" fmla="*/ 528728 h 1597499"/>
                  <a:gd name="connsiteX89" fmla="*/ 175229 w 252773"/>
                  <a:gd name="connsiteY89" fmla="*/ 528728 h 1597499"/>
                  <a:gd name="connsiteX90" fmla="*/ 95168 w 252773"/>
                  <a:gd name="connsiteY90" fmla="*/ 528214 h 1597499"/>
                  <a:gd name="connsiteX91" fmla="*/ 95168 w 252773"/>
                  <a:gd name="connsiteY91" fmla="*/ 593019 h 1597499"/>
                  <a:gd name="connsiteX92" fmla="*/ 158613 w 252773"/>
                  <a:gd name="connsiteY92" fmla="*/ 593019 h 1597499"/>
                  <a:gd name="connsiteX93" fmla="*/ 158613 w 252773"/>
                  <a:gd name="connsiteY93" fmla="*/ 528214 h 1597499"/>
                  <a:gd name="connsiteX94" fmla="*/ 95168 w 252773"/>
                  <a:gd name="connsiteY94" fmla="*/ 528214 h 1597499"/>
                  <a:gd name="connsiteX95" fmla="*/ 15106 w 252773"/>
                  <a:gd name="connsiteY95" fmla="*/ 528214 h 1597499"/>
                  <a:gd name="connsiteX96" fmla="*/ 15106 w 252773"/>
                  <a:gd name="connsiteY96" fmla="*/ 593019 h 1597499"/>
                  <a:gd name="connsiteX97" fmla="*/ 78048 w 252773"/>
                  <a:gd name="connsiteY97" fmla="*/ 593019 h 1597499"/>
                  <a:gd name="connsiteX98" fmla="*/ 78048 w 252773"/>
                  <a:gd name="connsiteY98" fmla="*/ 528214 h 1597499"/>
                  <a:gd name="connsiteX99" fmla="*/ 15106 w 252773"/>
                  <a:gd name="connsiteY99" fmla="*/ 528214 h 1597499"/>
                  <a:gd name="connsiteX100" fmla="*/ 14602 w 252773"/>
                  <a:gd name="connsiteY100" fmla="*/ 449007 h 1597499"/>
                  <a:gd name="connsiteX101" fmla="*/ 14602 w 252773"/>
                  <a:gd name="connsiteY101" fmla="*/ 512270 h 1597499"/>
                  <a:gd name="connsiteX102" fmla="*/ 77544 w 252773"/>
                  <a:gd name="connsiteY102" fmla="*/ 512270 h 1597499"/>
                  <a:gd name="connsiteX103" fmla="*/ 77544 w 252773"/>
                  <a:gd name="connsiteY103" fmla="*/ 449007 h 1597499"/>
                  <a:gd name="connsiteX104" fmla="*/ 14602 w 252773"/>
                  <a:gd name="connsiteY104" fmla="*/ 449007 h 1597499"/>
                  <a:gd name="connsiteX105" fmla="*/ 94664 w 252773"/>
                  <a:gd name="connsiteY105" fmla="*/ 447979 h 1597499"/>
                  <a:gd name="connsiteX106" fmla="*/ 94664 w 252773"/>
                  <a:gd name="connsiteY106" fmla="*/ 512270 h 1597499"/>
                  <a:gd name="connsiteX107" fmla="*/ 158613 w 252773"/>
                  <a:gd name="connsiteY107" fmla="*/ 512270 h 1597499"/>
                  <a:gd name="connsiteX108" fmla="*/ 158613 w 252773"/>
                  <a:gd name="connsiteY108" fmla="*/ 447979 h 1597499"/>
                  <a:gd name="connsiteX109" fmla="*/ 94664 w 252773"/>
                  <a:gd name="connsiteY109" fmla="*/ 447979 h 1597499"/>
                  <a:gd name="connsiteX110" fmla="*/ 174726 w 252773"/>
                  <a:gd name="connsiteY110" fmla="*/ 368258 h 1597499"/>
                  <a:gd name="connsiteX111" fmla="*/ 174726 w 252773"/>
                  <a:gd name="connsiteY111" fmla="*/ 431006 h 1597499"/>
                  <a:gd name="connsiteX112" fmla="*/ 239178 w 252773"/>
                  <a:gd name="connsiteY112" fmla="*/ 431006 h 1597499"/>
                  <a:gd name="connsiteX113" fmla="*/ 239178 w 252773"/>
                  <a:gd name="connsiteY113" fmla="*/ 368258 h 1597499"/>
                  <a:gd name="connsiteX114" fmla="*/ 174726 w 252773"/>
                  <a:gd name="connsiteY114" fmla="*/ 368258 h 1597499"/>
                  <a:gd name="connsiteX115" fmla="*/ 95168 w 252773"/>
                  <a:gd name="connsiteY115" fmla="*/ 367744 h 1597499"/>
                  <a:gd name="connsiteX116" fmla="*/ 95168 w 252773"/>
                  <a:gd name="connsiteY116" fmla="*/ 431520 h 1597499"/>
                  <a:gd name="connsiteX117" fmla="*/ 158613 w 252773"/>
                  <a:gd name="connsiteY117" fmla="*/ 431520 h 1597499"/>
                  <a:gd name="connsiteX118" fmla="*/ 158613 w 252773"/>
                  <a:gd name="connsiteY118" fmla="*/ 367744 h 1597499"/>
                  <a:gd name="connsiteX119" fmla="*/ 95168 w 252773"/>
                  <a:gd name="connsiteY119" fmla="*/ 367744 h 1597499"/>
                  <a:gd name="connsiteX120" fmla="*/ 0 w 252773"/>
                  <a:gd name="connsiteY120" fmla="*/ 350771 h 1597499"/>
                  <a:gd name="connsiteX121" fmla="*/ 252270 w 252773"/>
                  <a:gd name="connsiteY121" fmla="*/ 350771 h 1597499"/>
                  <a:gd name="connsiteX122" fmla="*/ 252270 w 252773"/>
                  <a:gd name="connsiteY122" fmla="*/ 1597499 h 1597499"/>
                  <a:gd name="connsiteX123" fmla="*/ 0 w 252773"/>
                  <a:gd name="connsiteY123" fmla="*/ 1597499 h 1597499"/>
                  <a:gd name="connsiteX124" fmla="*/ 0 w 252773"/>
                  <a:gd name="connsiteY124" fmla="*/ 350771 h 1597499"/>
                  <a:gd name="connsiteX125" fmla="*/ 134947 w 252773"/>
                  <a:gd name="connsiteY125" fmla="*/ 273107 h 1597499"/>
                  <a:gd name="connsiteX126" fmla="*/ 134947 w 252773"/>
                  <a:gd name="connsiteY126" fmla="*/ 321969 h 1597499"/>
                  <a:gd name="connsiteX127" fmla="*/ 238674 w 252773"/>
                  <a:gd name="connsiteY127" fmla="*/ 321969 h 1597499"/>
                  <a:gd name="connsiteX128" fmla="*/ 238674 w 252773"/>
                  <a:gd name="connsiteY128" fmla="*/ 273107 h 1597499"/>
                  <a:gd name="connsiteX129" fmla="*/ 134947 w 252773"/>
                  <a:gd name="connsiteY129" fmla="*/ 273107 h 1597499"/>
                  <a:gd name="connsiteX130" fmla="*/ 14099 w 252773"/>
                  <a:gd name="connsiteY130" fmla="*/ 271564 h 1597499"/>
                  <a:gd name="connsiteX131" fmla="*/ 14099 w 252773"/>
                  <a:gd name="connsiteY131" fmla="*/ 321969 h 1597499"/>
                  <a:gd name="connsiteX132" fmla="*/ 117827 w 252773"/>
                  <a:gd name="connsiteY132" fmla="*/ 321969 h 1597499"/>
                  <a:gd name="connsiteX133" fmla="*/ 117827 w 252773"/>
                  <a:gd name="connsiteY133" fmla="*/ 271564 h 1597499"/>
                  <a:gd name="connsiteX134" fmla="*/ 66466 w 252773"/>
                  <a:gd name="connsiteY134" fmla="*/ 271564 h 1597499"/>
                  <a:gd name="connsiteX135" fmla="*/ 14099 w 252773"/>
                  <a:gd name="connsiteY135" fmla="*/ 271564 h 1597499"/>
                  <a:gd name="connsiteX136" fmla="*/ 49346 w 252773"/>
                  <a:gd name="connsiteY136" fmla="*/ 209331 h 1597499"/>
                  <a:gd name="connsiteX137" fmla="*/ 17120 w 252773"/>
                  <a:gd name="connsiteY137" fmla="*/ 255106 h 1597499"/>
                  <a:gd name="connsiteX138" fmla="*/ 237164 w 252773"/>
                  <a:gd name="connsiteY138" fmla="*/ 255106 h 1597499"/>
                  <a:gd name="connsiteX139" fmla="*/ 202923 w 252773"/>
                  <a:gd name="connsiteY139" fmla="*/ 209331 h 1597499"/>
                  <a:gd name="connsiteX140" fmla="*/ 49346 w 252773"/>
                  <a:gd name="connsiteY140" fmla="*/ 209331 h 1597499"/>
                  <a:gd name="connsiteX141" fmla="*/ 0 w 252773"/>
                  <a:gd name="connsiteY141" fmla="*/ 190815 h 1597499"/>
                  <a:gd name="connsiteX142" fmla="*/ 252773 w 252773"/>
                  <a:gd name="connsiteY142" fmla="*/ 190815 h 1597499"/>
                  <a:gd name="connsiteX143" fmla="*/ 252773 w 252773"/>
                  <a:gd name="connsiteY143" fmla="*/ 340484 h 1597499"/>
                  <a:gd name="connsiteX144" fmla="*/ 0 w 252773"/>
                  <a:gd name="connsiteY144" fmla="*/ 340484 h 1597499"/>
                  <a:gd name="connsiteX145" fmla="*/ 0 w 252773"/>
                  <a:gd name="connsiteY145" fmla="*/ 190815 h 1597499"/>
                  <a:gd name="connsiteX146" fmla="*/ 31723 w 252773"/>
                  <a:gd name="connsiteY146" fmla="*/ 0 h 1597499"/>
                  <a:gd name="connsiteX147" fmla="*/ 31723 w 252773"/>
                  <a:gd name="connsiteY147" fmla="*/ 120867 h 1597499"/>
                  <a:gd name="connsiteX148" fmla="*/ 95168 w 252773"/>
                  <a:gd name="connsiteY148" fmla="*/ 120867 h 1597499"/>
                  <a:gd name="connsiteX149" fmla="*/ 95168 w 252773"/>
                  <a:gd name="connsiteY149" fmla="*/ 183100 h 1597499"/>
                  <a:gd name="connsiteX150" fmla="*/ 11078 w 252773"/>
                  <a:gd name="connsiteY150" fmla="*/ 183100 h 1597499"/>
                  <a:gd name="connsiteX151" fmla="*/ 24170 w 252773"/>
                  <a:gd name="connsiteY151" fmla="*/ 514 h 1597499"/>
                  <a:gd name="connsiteX152" fmla="*/ 31723 w 252773"/>
                  <a:gd name="connsiteY152" fmla="*/ 0 h 1597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</a:cxnLst>
                <a:rect l="l" t="t" r="r" b="b"/>
                <a:pathLst>
                  <a:path w="252773" h="1597499">
                    <a:moveTo>
                      <a:pt x="94664" y="1169580"/>
                    </a:moveTo>
                    <a:cubicBezTo>
                      <a:pt x="94664" y="1191696"/>
                      <a:pt x="94664" y="1211754"/>
                      <a:pt x="94664" y="1232327"/>
                    </a:cubicBezTo>
                    <a:cubicBezTo>
                      <a:pt x="115813" y="1232327"/>
                      <a:pt x="135450" y="1232327"/>
                      <a:pt x="158109" y="1232327"/>
                    </a:cubicBezTo>
                    <a:cubicBezTo>
                      <a:pt x="158109" y="1209697"/>
                      <a:pt x="158109" y="1189639"/>
                      <a:pt x="158109" y="1169580"/>
                    </a:cubicBezTo>
                    <a:cubicBezTo>
                      <a:pt x="136457" y="1169580"/>
                      <a:pt x="115813" y="1169580"/>
                      <a:pt x="94664" y="1169580"/>
                    </a:cubicBezTo>
                    <a:close/>
                    <a:moveTo>
                      <a:pt x="175733" y="1168551"/>
                    </a:moveTo>
                    <a:cubicBezTo>
                      <a:pt x="175733" y="1190153"/>
                      <a:pt x="175733" y="1210726"/>
                      <a:pt x="175733" y="1231813"/>
                    </a:cubicBezTo>
                    <a:cubicBezTo>
                      <a:pt x="197385" y="1231813"/>
                      <a:pt x="217022" y="1231813"/>
                      <a:pt x="237667" y="1231813"/>
                    </a:cubicBezTo>
                    <a:cubicBezTo>
                      <a:pt x="237667" y="1210212"/>
                      <a:pt x="237667" y="1189639"/>
                      <a:pt x="237667" y="1168551"/>
                    </a:cubicBezTo>
                    <a:cubicBezTo>
                      <a:pt x="216519" y="1168551"/>
                      <a:pt x="196881" y="1168551"/>
                      <a:pt x="175733" y="1168551"/>
                    </a:cubicBezTo>
                    <a:close/>
                    <a:moveTo>
                      <a:pt x="95168" y="1090888"/>
                    </a:moveTo>
                    <a:cubicBezTo>
                      <a:pt x="95168" y="1112490"/>
                      <a:pt x="95168" y="1132548"/>
                      <a:pt x="95168" y="1153636"/>
                    </a:cubicBezTo>
                    <a:cubicBezTo>
                      <a:pt x="116820" y="1153636"/>
                      <a:pt x="135954" y="1153636"/>
                      <a:pt x="157605" y="1153636"/>
                    </a:cubicBezTo>
                    <a:cubicBezTo>
                      <a:pt x="157605" y="1132548"/>
                      <a:pt x="157605" y="1113004"/>
                      <a:pt x="157605" y="1090888"/>
                    </a:cubicBezTo>
                    <a:cubicBezTo>
                      <a:pt x="135954" y="1090888"/>
                      <a:pt x="115309" y="1090888"/>
                      <a:pt x="95168" y="1090888"/>
                    </a:cubicBezTo>
                    <a:close/>
                    <a:moveTo>
                      <a:pt x="15106" y="1090888"/>
                    </a:moveTo>
                    <a:cubicBezTo>
                      <a:pt x="15106" y="1112490"/>
                      <a:pt x="15106" y="1132548"/>
                      <a:pt x="15106" y="1153636"/>
                    </a:cubicBezTo>
                    <a:cubicBezTo>
                      <a:pt x="36758" y="1153636"/>
                      <a:pt x="56396" y="1153636"/>
                      <a:pt x="77544" y="1153636"/>
                    </a:cubicBezTo>
                    <a:cubicBezTo>
                      <a:pt x="77544" y="1132548"/>
                      <a:pt x="77544" y="1112490"/>
                      <a:pt x="77544" y="1090888"/>
                    </a:cubicBezTo>
                    <a:cubicBezTo>
                      <a:pt x="55389" y="1090888"/>
                      <a:pt x="34744" y="1090888"/>
                      <a:pt x="15106" y="1090888"/>
                    </a:cubicBezTo>
                    <a:close/>
                    <a:moveTo>
                      <a:pt x="95671" y="1009110"/>
                    </a:moveTo>
                    <a:cubicBezTo>
                      <a:pt x="95671" y="1031225"/>
                      <a:pt x="95671" y="1051798"/>
                      <a:pt x="95671" y="1072886"/>
                    </a:cubicBezTo>
                    <a:cubicBezTo>
                      <a:pt x="116820" y="1072886"/>
                      <a:pt x="135954" y="1072886"/>
                      <a:pt x="157605" y="1072886"/>
                    </a:cubicBezTo>
                    <a:cubicBezTo>
                      <a:pt x="157605" y="1050256"/>
                      <a:pt x="157605" y="1029683"/>
                      <a:pt x="157605" y="1009110"/>
                    </a:cubicBezTo>
                    <a:cubicBezTo>
                      <a:pt x="135450" y="1009110"/>
                      <a:pt x="115813" y="1009110"/>
                      <a:pt x="95671" y="1009110"/>
                    </a:cubicBezTo>
                    <a:close/>
                    <a:moveTo>
                      <a:pt x="175733" y="1008595"/>
                    </a:moveTo>
                    <a:cubicBezTo>
                      <a:pt x="175733" y="1030197"/>
                      <a:pt x="175733" y="1050770"/>
                      <a:pt x="175733" y="1072371"/>
                    </a:cubicBezTo>
                    <a:cubicBezTo>
                      <a:pt x="197385" y="1072371"/>
                      <a:pt x="217022" y="1072371"/>
                      <a:pt x="238674" y="1072371"/>
                    </a:cubicBezTo>
                    <a:cubicBezTo>
                      <a:pt x="238674" y="1050770"/>
                      <a:pt x="238674" y="1029683"/>
                      <a:pt x="238674" y="1008595"/>
                    </a:cubicBezTo>
                    <a:cubicBezTo>
                      <a:pt x="216519" y="1008595"/>
                      <a:pt x="196881" y="1008595"/>
                      <a:pt x="175733" y="1008595"/>
                    </a:cubicBezTo>
                    <a:close/>
                    <a:moveTo>
                      <a:pt x="175733" y="929389"/>
                    </a:moveTo>
                    <a:cubicBezTo>
                      <a:pt x="175733" y="951505"/>
                      <a:pt x="175733" y="972078"/>
                      <a:pt x="175733" y="992651"/>
                    </a:cubicBezTo>
                    <a:cubicBezTo>
                      <a:pt x="197888" y="992651"/>
                      <a:pt x="218029" y="992651"/>
                      <a:pt x="239178" y="992651"/>
                    </a:cubicBezTo>
                    <a:cubicBezTo>
                      <a:pt x="239178" y="970535"/>
                      <a:pt x="239178" y="950990"/>
                      <a:pt x="239178" y="929389"/>
                    </a:cubicBezTo>
                    <a:cubicBezTo>
                      <a:pt x="218029" y="929389"/>
                      <a:pt x="196881" y="929389"/>
                      <a:pt x="175733" y="929389"/>
                    </a:cubicBezTo>
                    <a:close/>
                    <a:moveTo>
                      <a:pt x="95671" y="928875"/>
                    </a:moveTo>
                    <a:cubicBezTo>
                      <a:pt x="95671" y="951505"/>
                      <a:pt x="95671" y="972593"/>
                      <a:pt x="95671" y="993680"/>
                    </a:cubicBezTo>
                    <a:cubicBezTo>
                      <a:pt x="116820" y="993680"/>
                      <a:pt x="135954" y="993680"/>
                      <a:pt x="157605" y="993680"/>
                    </a:cubicBezTo>
                    <a:cubicBezTo>
                      <a:pt x="157605" y="970535"/>
                      <a:pt x="157605" y="949448"/>
                      <a:pt x="157605" y="928875"/>
                    </a:cubicBezTo>
                    <a:cubicBezTo>
                      <a:pt x="135450" y="928875"/>
                      <a:pt x="115309" y="928875"/>
                      <a:pt x="95671" y="928875"/>
                    </a:cubicBezTo>
                    <a:close/>
                    <a:moveTo>
                      <a:pt x="14602" y="928875"/>
                    </a:moveTo>
                    <a:cubicBezTo>
                      <a:pt x="14602" y="951505"/>
                      <a:pt x="14602" y="971563"/>
                      <a:pt x="14602" y="992651"/>
                    </a:cubicBezTo>
                    <a:cubicBezTo>
                      <a:pt x="36255" y="992651"/>
                      <a:pt x="56396" y="992651"/>
                      <a:pt x="77544" y="992651"/>
                    </a:cubicBezTo>
                    <a:cubicBezTo>
                      <a:pt x="77544" y="970021"/>
                      <a:pt x="77544" y="949448"/>
                      <a:pt x="77544" y="928875"/>
                    </a:cubicBezTo>
                    <a:cubicBezTo>
                      <a:pt x="55389" y="928875"/>
                      <a:pt x="35247" y="928875"/>
                      <a:pt x="14602" y="928875"/>
                    </a:cubicBezTo>
                    <a:close/>
                    <a:moveTo>
                      <a:pt x="175229" y="849668"/>
                    </a:moveTo>
                    <a:cubicBezTo>
                      <a:pt x="175229" y="871784"/>
                      <a:pt x="175229" y="891843"/>
                      <a:pt x="175229" y="912930"/>
                    </a:cubicBezTo>
                    <a:cubicBezTo>
                      <a:pt x="196881" y="912930"/>
                      <a:pt x="217022" y="912930"/>
                      <a:pt x="238171" y="912930"/>
                    </a:cubicBezTo>
                    <a:cubicBezTo>
                      <a:pt x="238171" y="891328"/>
                      <a:pt x="238171" y="870241"/>
                      <a:pt x="238171" y="849668"/>
                    </a:cubicBezTo>
                    <a:cubicBezTo>
                      <a:pt x="216015" y="849668"/>
                      <a:pt x="195874" y="849668"/>
                      <a:pt x="175229" y="849668"/>
                    </a:cubicBezTo>
                    <a:close/>
                    <a:moveTo>
                      <a:pt x="94664" y="767890"/>
                    </a:moveTo>
                    <a:cubicBezTo>
                      <a:pt x="94664" y="789492"/>
                      <a:pt x="94664" y="809551"/>
                      <a:pt x="94664" y="831152"/>
                    </a:cubicBezTo>
                    <a:cubicBezTo>
                      <a:pt x="116316" y="831152"/>
                      <a:pt x="136457" y="831152"/>
                      <a:pt x="157605" y="831152"/>
                    </a:cubicBezTo>
                    <a:cubicBezTo>
                      <a:pt x="157605" y="809036"/>
                      <a:pt x="157605" y="788463"/>
                      <a:pt x="157605" y="767890"/>
                    </a:cubicBezTo>
                    <a:cubicBezTo>
                      <a:pt x="135450" y="767890"/>
                      <a:pt x="115813" y="767890"/>
                      <a:pt x="94664" y="767890"/>
                    </a:cubicBezTo>
                    <a:close/>
                    <a:moveTo>
                      <a:pt x="15106" y="767890"/>
                    </a:moveTo>
                    <a:cubicBezTo>
                      <a:pt x="15106" y="790006"/>
                      <a:pt x="15106" y="810579"/>
                      <a:pt x="15106" y="831152"/>
                    </a:cubicBezTo>
                    <a:cubicBezTo>
                      <a:pt x="37262" y="831152"/>
                      <a:pt x="56899" y="831152"/>
                      <a:pt x="77040" y="831152"/>
                    </a:cubicBezTo>
                    <a:cubicBezTo>
                      <a:pt x="77040" y="809036"/>
                      <a:pt x="77040" y="788463"/>
                      <a:pt x="77040" y="767890"/>
                    </a:cubicBezTo>
                    <a:cubicBezTo>
                      <a:pt x="54885" y="767890"/>
                      <a:pt x="35247" y="767890"/>
                      <a:pt x="15106" y="767890"/>
                    </a:cubicBezTo>
                    <a:close/>
                    <a:moveTo>
                      <a:pt x="175229" y="767376"/>
                    </a:moveTo>
                    <a:cubicBezTo>
                      <a:pt x="175229" y="788978"/>
                      <a:pt x="175229" y="810065"/>
                      <a:pt x="175229" y="831667"/>
                    </a:cubicBezTo>
                    <a:cubicBezTo>
                      <a:pt x="196881" y="831667"/>
                      <a:pt x="217022" y="831667"/>
                      <a:pt x="238171" y="831667"/>
                    </a:cubicBezTo>
                    <a:cubicBezTo>
                      <a:pt x="238171" y="809551"/>
                      <a:pt x="238171" y="788978"/>
                      <a:pt x="238171" y="767376"/>
                    </a:cubicBezTo>
                    <a:cubicBezTo>
                      <a:pt x="216519" y="767376"/>
                      <a:pt x="196881" y="767376"/>
                      <a:pt x="175229" y="767376"/>
                    </a:cubicBezTo>
                    <a:close/>
                    <a:moveTo>
                      <a:pt x="175229" y="689712"/>
                    </a:moveTo>
                    <a:cubicBezTo>
                      <a:pt x="175229" y="711829"/>
                      <a:pt x="175229" y="731887"/>
                      <a:pt x="175229" y="752975"/>
                    </a:cubicBezTo>
                    <a:cubicBezTo>
                      <a:pt x="196378" y="752975"/>
                      <a:pt x="216519" y="752975"/>
                      <a:pt x="238171" y="752975"/>
                    </a:cubicBezTo>
                    <a:cubicBezTo>
                      <a:pt x="238171" y="730344"/>
                      <a:pt x="238171" y="709771"/>
                      <a:pt x="238171" y="689712"/>
                    </a:cubicBezTo>
                    <a:cubicBezTo>
                      <a:pt x="216015" y="689712"/>
                      <a:pt x="195371" y="689712"/>
                      <a:pt x="175229" y="689712"/>
                    </a:cubicBezTo>
                    <a:close/>
                    <a:moveTo>
                      <a:pt x="14602" y="689198"/>
                    </a:moveTo>
                    <a:cubicBezTo>
                      <a:pt x="14602" y="711314"/>
                      <a:pt x="14602" y="732402"/>
                      <a:pt x="14602" y="752460"/>
                    </a:cubicBezTo>
                    <a:cubicBezTo>
                      <a:pt x="36758" y="752460"/>
                      <a:pt x="56899" y="752460"/>
                      <a:pt x="78048" y="752460"/>
                    </a:cubicBezTo>
                    <a:cubicBezTo>
                      <a:pt x="78048" y="730344"/>
                      <a:pt x="78048" y="710285"/>
                      <a:pt x="78048" y="689198"/>
                    </a:cubicBezTo>
                    <a:cubicBezTo>
                      <a:pt x="56396" y="689198"/>
                      <a:pt x="35751" y="689198"/>
                      <a:pt x="14602" y="689198"/>
                    </a:cubicBezTo>
                    <a:close/>
                    <a:moveTo>
                      <a:pt x="14099" y="608449"/>
                    </a:moveTo>
                    <a:cubicBezTo>
                      <a:pt x="14099" y="630050"/>
                      <a:pt x="14099" y="650109"/>
                      <a:pt x="14099" y="671711"/>
                    </a:cubicBezTo>
                    <a:cubicBezTo>
                      <a:pt x="35751" y="671711"/>
                      <a:pt x="56396" y="671711"/>
                      <a:pt x="78048" y="671711"/>
                    </a:cubicBezTo>
                    <a:cubicBezTo>
                      <a:pt x="78048" y="650109"/>
                      <a:pt x="78048" y="630050"/>
                      <a:pt x="78048" y="608449"/>
                    </a:cubicBezTo>
                    <a:cubicBezTo>
                      <a:pt x="55389" y="608449"/>
                      <a:pt x="35247" y="608449"/>
                      <a:pt x="14099" y="608449"/>
                    </a:cubicBezTo>
                    <a:close/>
                    <a:moveTo>
                      <a:pt x="95168" y="607935"/>
                    </a:moveTo>
                    <a:cubicBezTo>
                      <a:pt x="95168" y="630565"/>
                      <a:pt x="95168" y="651138"/>
                      <a:pt x="95168" y="672226"/>
                    </a:cubicBezTo>
                    <a:cubicBezTo>
                      <a:pt x="116820" y="672226"/>
                      <a:pt x="136961" y="672226"/>
                      <a:pt x="158109" y="672226"/>
                    </a:cubicBezTo>
                    <a:cubicBezTo>
                      <a:pt x="158109" y="650109"/>
                      <a:pt x="158109" y="629536"/>
                      <a:pt x="158109" y="607935"/>
                    </a:cubicBezTo>
                    <a:cubicBezTo>
                      <a:pt x="136961" y="607935"/>
                      <a:pt x="116820" y="607935"/>
                      <a:pt x="95168" y="607935"/>
                    </a:cubicBezTo>
                    <a:close/>
                    <a:moveTo>
                      <a:pt x="175229" y="528728"/>
                    </a:moveTo>
                    <a:cubicBezTo>
                      <a:pt x="175229" y="550844"/>
                      <a:pt x="175229" y="571417"/>
                      <a:pt x="175229" y="592505"/>
                    </a:cubicBezTo>
                    <a:cubicBezTo>
                      <a:pt x="196378" y="592505"/>
                      <a:pt x="216519" y="592505"/>
                      <a:pt x="239178" y="592505"/>
                    </a:cubicBezTo>
                    <a:cubicBezTo>
                      <a:pt x="239178" y="570388"/>
                      <a:pt x="239178" y="550330"/>
                      <a:pt x="239178" y="528728"/>
                    </a:cubicBezTo>
                    <a:cubicBezTo>
                      <a:pt x="217526" y="528728"/>
                      <a:pt x="196378" y="528728"/>
                      <a:pt x="175229" y="528728"/>
                    </a:cubicBezTo>
                    <a:close/>
                    <a:moveTo>
                      <a:pt x="95168" y="528214"/>
                    </a:moveTo>
                    <a:cubicBezTo>
                      <a:pt x="95168" y="550844"/>
                      <a:pt x="95168" y="571417"/>
                      <a:pt x="95168" y="593019"/>
                    </a:cubicBezTo>
                    <a:cubicBezTo>
                      <a:pt x="116820" y="593019"/>
                      <a:pt x="136457" y="593019"/>
                      <a:pt x="158613" y="593019"/>
                    </a:cubicBezTo>
                    <a:cubicBezTo>
                      <a:pt x="158613" y="569874"/>
                      <a:pt x="158613" y="549815"/>
                      <a:pt x="158613" y="528214"/>
                    </a:cubicBezTo>
                    <a:cubicBezTo>
                      <a:pt x="136457" y="528214"/>
                      <a:pt x="115813" y="528214"/>
                      <a:pt x="95168" y="528214"/>
                    </a:cubicBezTo>
                    <a:close/>
                    <a:moveTo>
                      <a:pt x="15106" y="528214"/>
                    </a:moveTo>
                    <a:cubicBezTo>
                      <a:pt x="15106" y="551873"/>
                      <a:pt x="15106" y="572446"/>
                      <a:pt x="15106" y="593019"/>
                    </a:cubicBezTo>
                    <a:cubicBezTo>
                      <a:pt x="37262" y="593019"/>
                      <a:pt x="56899" y="593019"/>
                      <a:pt x="78048" y="593019"/>
                    </a:cubicBezTo>
                    <a:cubicBezTo>
                      <a:pt x="78048" y="570903"/>
                      <a:pt x="78048" y="550330"/>
                      <a:pt x="78048" y="528214"/>
                    </a:cubicBezTo>
                    <a:cubicBezTo>
                      <a:pt x="56396" y="528214"/>
                      <a:pt x="36255" y="528214"/>
                      <a:pt x="15106" y="528214"/>
                    </a:cubicBezTo>
                    <a:close/>
                    <a:moveTo>
                      <a:pt x="14602" y="449007"/>
                    </a:moveTo>
                    <a:cubicBezTo>
                      <a:pt x="14602" y="471124"/>
                      <a:pt x="14602" y="491182"/>
                      <a:pt x="14602" y="512270"/>
                    </a:cubicBezTo>
                    <a:cubicBezTo>
                      <a:pt x="35751" y="512270"/>
                      <a:pt x="55389" y="512270"/>
                      <a:pt x="77544" y="512270"/>
                    </a:cubicBezTo>
                    <a:cubicBezTo>
                      <a:pt x="77544" y="489125"/>
                      <a:pt x="77544" y="468552"/>
                      <a:pt x="77544" y="449007"/>
                    </a:cubicBezTo>
                    <a:cubicBezTo>
                      <a:pt x="54885" y="449007"/>
                      <a:pt x="34744" y="449007"/>
                      <a:pt x="14602" y="449007"/>
                    </a:cubicBezTo>
                    <a:close/>
                    <a:moveTo>
                      <a:pt x="94664" y="447979"/>
                    </a:moveTo>
                    <a:cubicBezTo>
                      <a:pt x="94664" y="469580"/>
                      <a:pt x="94664" y="490153"/>
                      <a:pt x="94664" y="512270"/>
                    </a:cubicBezTo>
                    <a:cubicBezTo>
                      <a:pt x="116316" y="512270"/>
                      <a:pt x="136457" y="512270"/>
                      <a:pt x="158613" y="512270"/>
                    </a:cubicBezTo>
                    <a:cubicBezTo>
                      <a:pt x="158613" y="489639"/>
                      <a:pt x="158613" y="469580"/>
                      <a:pt x="158613" y="447979"/>
                    </a:cubicBezTo>
                    <a:cubicBezTo>
                      <a:pt x="136961" y="447979"/>
                      <a:pt x="116316" y="447979"/>
                      <a:pt x="94664" y="447979"/>
                    </a:cubicBezTo>
                    <a:close/>
                    <a:moveTo>
                      <a:pt x="174726" y="368258"/>
                    </a:moveTo>
                    <a:cubicBezTo>
                      <a:pt x="174726" y="389346"/>
                      <a:pt x="174726" y="409404"/>
                      <a:pt x="174726" y="431006"/>
                    </a:cubicBezTo>
                    <a:cubicBezTo>
                      <a:pt x="196378" y="431006"/>
                      <a:pt x="217526" y="431006"/>
                      <a:pt x="239178" y="431006"/>
                    </a:cubicBezTo>
                    <a:cubicBezTo>
                      <a:pt x="239178" y="409919"/>
                      <a:pt x="239178" y="390374"/>
                      <a:pt x="239178" y="368258"/>
                    </a:cubicBezTo>
                    <a:cubicBezTo>
                      <a:pt x="217526" y="368258"/>
                      <a:pt x="196881" y="368258"/>
                      <a:pt x="174726" y="368258"/>
                    </a:cubicBezTo>
                    <a:close/>
                    <a:moveTo>
                      <a:pt x="95168" y="367744"/>
                    </a:moveTo>
                    <a:cubicBezTo>
                      <a:pt x="95168" y="389860"/>
                      <a:pt x="95168" y="410947"/>
                      <a:pt x="95168" y="431520"/>
                    </a:cubicBezTo>
                    <a:cubicBezTo>
                      <a:pt x="117323" y="431520"/>
                      <a:pt x="137968" y="431520"/>
                      <a:pt x="158613" y="431520"/>
                    </a:cubicBezTo>
                    <a:cubicBezTo>
                      <a:pt x="158613" y="409404"/>
                      <a:pt x="158613" y="389346"/>
                      <a:pt x="158613" y="367744"/>
                    </a:cubicBezTo>
                    <a:cubicBezTo>
                      <a:pt x="135954" y="367744"/>
                      <a:pt x="115813" y="367744"/>
                      <a:pt x="95168" y="367744"/>
                    </a:cubicBezTo>
                    <a:close/>
                    <a:moveTo>
                      <a:pt x="0" y="350771"/>
                    </a:moveTo>
                    <a:cubicBezTo>
                      <a:pt x="83083" y="350771"/>
                      <a:pt x="166669" y="350771"/>
                      <a:pt x="252270" y="350771"/>
                    </a:cubicBezTo>
                    <a:cubicBezTo>
                      <a:pt x="252270" y="765319"/>
                      <a:pt x="252270" y="1180380"/>
                      <a:pt x="252270" y="1597499"/>
                    </a:cubicBezTo>
                    <a:cubicBezTo>
                      <a:pt x="167173" y="1597499"/>
                      <a:pt x="84594" y="1597499"/>
                      <a:pt x="0" y="1597499"/>
                    </a:cubicBezTo>
                    <a:cubicBezTo>
                      <a:pt x="0" y="1181923"/>
                      <a:pt x="0" y="767376"/>
                      <a:pt x="0" y="350771"/>
                    </a:cubicBezTo>
                    <a:close/>
                    <a:moveTo>
                      <a:pt x="134947" y="273107"/>
                    </a:moveTo>
                    <a:cubicBezTo>
                      <a:pt x="134947" y="290080"/>
                      <a:pt x="134947" y="306024"/>
                      <a:pt x="134947" y="321969"/>
                    </a:cubicBezTo>
                    <a:cubicBezTo>
                      <a:pt x="170194" y="321969"/>
                      <a:pt x="203931" y="321969"/>
                      <a:pt x="238674" y="321969"/>
                    </a:cubicBezTo>
                    <a:cubicBezTo>
                      <a:pt x="238674" y="304482"/>
                      <a:pt x="238674" y="289566"/>
                      <a:pt x="238674" y="273107"/>
                    </a:cubicBezTo>
                    <a:cubicBezTo>
                      <a:pt x="202420" y="273107"/>
                      <a:pt x="169691" y="273107"/>
                      <a:pt x="134947" y="273107"/>
                    </a:cubicBezTo>
                    <a:close/>
                    <a:moveTo>
                      <a:pt x="14099" y="271564"/>
                    </a:moveTo>
                    <a:cubicBezTo>
                      <a:pt x="14099" y="290080"/>
                      <a:pt x="14099" y="304996"/>
                      <a:pt x="14099" y="321969"/>
                    </a:cubicBezTo>
                    <a:cubicBezTo>
                      <a:pt x="50353" y="321969"/>
                      <a:pt x="83587" y="321969"/>
                      <a:pt x="117827" y="321969"/>
                    </a:cubicBezTo>
                    <a:cubicBezTo>
                      <a:pt x="117827" y="304996"/>
                      <a:pt x="117827" y="289052"/>
                      <a:pt x="117827" y="271564"/>
                    </a:cubicBezTo>
                    <a:cubicBezTo>
                      <a:pt x="99700" y="271564"/>
                      <a:pt x="83083" y="271564"/>
                      <a:pt x="66466" y="271564"/>
                    </a:cubicBezTo>
                    <a:cubicBezTo>
                      <a:pt x="49346" y="271564"/>
                      <a:pt x="32226" y="271564"/>
                      <a:pt x="14099" y="271564"/>
                    </a:cubicBezTo>
                    <a:close/>
                    <a:moveTo>
                      <a:pt x="49346" y="209331"/>
                    </a:moveTo>
                    <a:cubicBezTo>
                      <a:pt x="11581" y="209331"/>
                      <a:pt x="6043" y="217045"/>
                      <a:pt x="17120" y="255106"/>
                    </a:cubicBezTo>
                    <a:cubicBezTo>
                      <a:pt x="90132" y="255106"/>
                      <a:pt x="163145" y="255106"/>
                      <a:pt x="237164" y="255106"/>
                    </a:cubicBezTo>
                    <a:cubicBezTo>
                      <a:pt x="243710" y="212417"/>
                      <a:pt x="241192" y="209331"/>
                      <a:pt x="202923" y="209331"/>
                    </a:cubicBezTo>
                    <a:cubicBezTo>
                      <a:pt x="151563" y="209331"/>
                      <a:pt x="100707" y="209331"/>
                      <a:pt x="49346" y="209331"/>
                    </a:cubicBezTo>
                    <a:close/>
                    <a:moveTo>
                      <a:pt x="0" y="190815"/>
                    </a:moveTo>
                    <a:cubicBezTo>
                      <a:pt x="84594" y="190815"/>
                      <a:pt x="167676" y="190815"/>
                      <a:pt x="252773" y="190815"/>
                    </a:cubicBezTo>
                    <a:cubicBezTo>
                      <a:pt x="252773" y="240704"/>
                      <a:pt x="252773" y="290080"/>
                      <a:pt x="252773" y="340484"/>
                    </a:cubicBezTo>
                    <a:cubicBezTo>
                      <a:pt x="168180" y="340484"/>
                      <a:pt x="84594" y="340484"/>
                      <a:pt x="0" y="340484"/>
                    </a:cubicBezTo>
                    <a:cubicBezTo>
                      <a:pt x="0" y="290594"/>
                      <a:pt x="0" y="241219"/>
                      <a:pt x="0" y="190815"/>
                    </a:cubicBezTo>
                    <a:close/>
                    <a:moveTo>
                      <a:pt x="31723" y="0"/>
                    </a:moveTo>
                    <a:cubicBezTo>
                      <a:pt x="31723" y="39603"/>
                      <a:pt x="31723" y="78691"/>
                      <a:pt x="31723" y="120867"/>
                    </a:cubicBezTo>
                    <a:cubicBezTo>
                      <a:pt x="55892" y="120867"/>
                      <a:pt x="74523" y="120867"/>
                      <a:pt x="95168" y="120867"/>
                    </a:cubicBezTo>
                    <a:cubicBezTo>
                      <a:pt x="95168" y="142468"/>
                      <a:pt x="95168" y="162013"/>
                      <a:pt x="95168" y="183100"/>
                    </a:cubicBezTo>
                    <a:cubicBezTo>
                      <a:pt x="66467" y="183100"/>
                      <a:pt x="40786" y="183100"/>
                      <a:pt x="11078" y="183100"/>
                    </a:cubicBezTo>
                    <a:cubicBezTo>
                      <a:pt x="15610" y="121381"/>
                      <a:pt x="20142" y="61205"/>
                      <a:pt x="24170" y="514"/>
                    </a:cubicBezTo>
                    <a:cubicBezTo>
                      <a:pt x="26688" y="514"/>
                      <a:pt x="29205" y="514"/>
                      <a:pt x="31723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xmlns="" id="{CAA82FE2-E2DD-431D-8D46-7855EDEAA3AE}"/>
                  </a:ext>
                </a:extLst>
              </p:cNvPr>
              <p:cNvSpPr/>
              <p:nvPr/>
            </p:nvSpPr>
            <p:spPr>
              <a:xfrm>
                <a:off x="4797295" y="2666418"/>
                <a:ext cx="300411" cy="1590168"/>
              </a:xfrm>
              <a:custGeom>
                <a:avLst/>
                <a:gdLst>
                  <a:gd name="connsiteX0" fmla="*/ 99275 w 306851"/>
                  <a:gd name="connsiteY0" fmla="*/ 971161 h 1218693"/>
                  <a:gd name="connsiteX1" fmla="*/ 99275 w 306851"/>
                  <a:gd name="connsiteY1" fmla="*/ 1025454 h 1218693"/>
                  <a:gd name="connsiteX2" fmla="*/ 207576 w 306851"/>
                  <a:gd name="connsiteY2" fmla="*/ 1025454 h 1218693"/>
                  <a:gd name="connsiteX3" fmla="*/ 207576 w 306851"/>
                  <a:gd name="connsiteY3" fmla="*/ 971161 h 1218693"/>
                  <a:gd name="connsiteX4" fmla="*/ 99275 w 306851"/>
                  <a:gd name="connsiteY4" fmla="*/ 849179 h 1218693"/>
                  <a:gd name="connsiteX5" fmla="*/ 99275 w 306851"/>
                  <a:gd name="connsiteY5" fmla="*/ 903472 h 1218693"/>
                  <a:gd name="connsiteX6" fmla="*/ 207576 w 306851"/>
                  <a:gd name="connsiteY6" fmla="*/ 903472 h 1218693"/>
                  <a:gd name="connsiteX7" fmla="*/ 207576 w 306851"/>
                  <a:gd name="connsiteY7" fmla="*/ 849179 h 1218693"/>
                  <a:gd name="connsiteX8" fmla="*/ 99275 w 306851"/>
                  <a:gd name="connsiteY8" fmla="*/ 727198 h 1218693"/>
                  <a:gd name="connsiteX9" fmla="*/ 99275 w 306851"/>
                  <a:gd name="connsiteY9" fmla="*/ 781490 h 1218693"/>
                  <a:gd name="connsiteX10" fmla="*/ 207576 w 306851"/>
                  <a:gd name="connsiteY10" fmla="*/ 781490 h 1218693"/>
                  <a:gd name="connsiteX11" fmla="*/ 207576 w 306851"/>
                  <a:gd name="connsiteY11" fmla="*/ 727198 h 1218693"/>
                  <a:gd name="connsiteX12" fmla="*/ 99275 w 306851"/>
                  <a:gd name="connsiteY12" fmla="*/ 605216 h 1218693"/>
                  <a:gd name="connsiteX13" fmla="*/ 99275 w 306851"/>
                  <a:gd name="connsiteY13" fmla="*/ 659508 h 1218693"/>
                  <a:gd name="connsiteX14" fmla="*/ 207576 w 306851"/>
                  <a:gd name="connsiteY14" fmla="*/ 659508 h 1218693"/>
                  <a:gd name="connsiteX15" fmla="*/ 207576 w 306851"/>
                  <a:gd name="connsiteY15" fmla="*/ 605216 h 1218693"/>
                  <a:gd name="connsiteX16" fmla="*/ 99275 w 306851"/>
                  <a:gd name="connsiteY16" fmla="*/ 483234 h 1218693"/>
                  <a:gd name="connsiteX17" fmla="*/ 99275 w 306851"/>
                  <a:gd name="connsiteY17" fmla="*/ 537526 h 1218693"/>
                  <a:gd name="connsiteX18" fmla="*/ 207576 w 306851"/>
                  <a:gd name="connsiteY18" fmla="*/ 537526 h 1218693"/>
                  <a:gd name="connsiteX19" fmla="*/ 207576 w 306851"/>
                  <a:gd name="connsiteY19" fmla="*/ 483234 h 1218693"/>
                  <a:gd name="connsiteX20" fmla="*/ 99275 w 306851"/>
                  <a:gd name="connsiteY20" fmla="*/ 361252 h 1218693"/>
                  <a:gd name="connsiteX21" fmla="*/ 99275 w 306851"/>
                  <a:gd name="connsiteY21" fmla="*/ 415544 h 1218693"/>
                  <a:gd name="connsiteX22" fmla="*/ 207576 w 306851"/>
                  <a:gd name="connsiteY22" fmla="*/ 415544 h 1218693"/>
                  <a:gd name="connsiteX23" fmla="*/ 207576 w 306851"/>
                  <a:gd name="connsiteY23" fmla="*/ 361252 h 1218693"/>
                  <a:gd name="connsiteX24" fmla="*/ 99275 w 306851"/>
                  <a:gd name="connsiteY24" fmla="*/ 239270 h 1218693"/>
                  <a:gd name="connsiteX25" fmla="*/ 99275 w 306851"/>
                  <a:gd name="connsiteY25" fmla="*/ 293563 h 1218693"/>
                  <a:gd name="connsiteX26" fmla="*/ 207576 w 306851"/>
                  <a:gd name="connsiteY26" fmla="*/ 293563 h 1218693"/>
                  <a:gd name="connsiteX27" fmla="*/ 207576 w 306851"/>
                  <a:gd name="connsiteY27" fmla="*/ 239270 h 1218693"/>
                  <a:gd name="connsiteX28" fmla="*/ 99275 w 306851"/>
                  <a:gd name="connsiteY28" fmla="*/ 117288 h 1218693"/>
                  <a:gd name="connsiteX29" fmla="*/ 99275 w 306851"/>
                  <a:gd name="connsiteY29" fmla="*/ 171581 h 1218693"/>
                  <a:gd name="connsiteX30" fmla="*/ 207576 w 306851"/>
                  <a:gd name="connsiteY30" fmla="*/ 171581 h 1218693"/>
                  <a:gd name="connsiteX31" fmla="*/ 207576 w 306851"/>
                  <a:gd name="connsiteY31" fmla="*/ 117288 h 1218693"/>
                  <a:gd name="connsiteX32" fmla="*/ 0 w 306851"/>
                  <a:gd name="connsiteY32" fmla="*/ 0 h 1218693"/>
                  <a:gd name="connsiteX33" fmla="*/ 306851 w 306851"/>
                  <a:gd name="connsiteY33" fmla="*/ 0 h 1218693"/>
                  <a:gd name="connsiteX34" fmla="*/ 306851 w 306851"/>
                  <a:gd name="connsiteY34" fmla="*/ 1218693 h 1218693"/>
                  <a:gd name="connsiteX35" fmla="*/ 0 w 306851"/>
                  <a:gd name="connsiteY35" fmla="*/ 1218693 h 1218693"/>
                  <a:gd name="connsiteX0" fmla="*/ 99275 w 306851"/>
                  <a:gd name="connsiteY0" fmla="*/ 1342636 h 1590168"/>
                  <a:gd name="connsiteX1" fmla="*/ 99275 w 306851"/>
                  <a:gd name="connsiteY1" fmla="*/ 1396929 h 1590168"/>
                  <a:gd name="connsiteX2" fmla="*/ 207576 w 306851"/>
                  <a:gd name="connsiteY2" fmla="*/ 1396929 h 1590168"/>
                  <a:gd name="connsiteX3" fmla="*/ 207576 w 306851"/>
                  <a:gd name="connsiteY3" fmla="*/ 1342636 h 1590168"/>
                  <a:gd name="connsiteX4" fmla="*/ 99275 w 306851"/>
                  <a:gd name="connsiteY4" fmla="*/ 1342636 h 1590168"/>
                  <a:gd name="connsiteX5" fmla="*/ 99275 w 306851"/>
                  <a:gd name="connsiteY5" fmla="*/ 1220654 h 1590168"/>
                  <a:gd name="connsiteX6" fmla="*/ 99275 w 306851"/>
                  <a:gd name="connsiteY6" fmla="*/ 1274947 h 1590168"/>
                  <a:gd name="connsiteX7" fmla="*/ 207576 w 306851"/>
                  <a:gd name="connsiteY7" fmla="*/ 1274947 h 1590168"/>
                  <a:gd name="connsiteX8" fmla="*/ 207576 w 306851"/>
                  <a:gd name="connsiteY8" fmla="*/ 1220654 h 1590168"/>
                  <a:gd name="connsiteX9" fmla="*/ 99275 w 306851"/>
                  <a:gd name="connsiteY9" fmla="*/ 1220654 h 1590168"/>
                  <a:gd name="connsiteX10" fmla="*/ 99275 w 306851"/>
                  <a:gd name="connsiteY10" fmla="*/ 1098673 h 1590168"/>
                  <a:gd name="connsiteX11" fmla="*/ 99275 w 306851"/>
                  <a:gd name="connsiteY11" fmla="*/ 1152965 h 1590168"/>
                  <a:gd name="connsiteX12" fmla="*/ 207576 w 306851"/>
                  <a:gd name="connsiteY12" fmla="*/ 1152965 h 1590168"/>
                  <a:gd name="connsiteX13" fmla="*/ 207576 w 306851"/>
                  <a:gd name="connsiteY13" fmla="*/ 1098673 h 1590168"/>
                  <a:gd name="connsiteX14" fmla="*/ 99275 w 306851"/>
                  <a:gd name="connsiteY14" fmla="*/ 1098673 h 1590168"/>
                  <a:gd name="connsiteX15" fmla="*/ 99275 w 306851"/>
                  <a:gd name="connsiteY15" fmla="*/ 976691 h 1590168"/>
                  <a:gd name="connsiteX16" fmla="*/ 99275 w 306851"/>
                  <a:gd name="connsiteY16" fmla="*/ 1030983 h 1590168"/>
                  <a:gd name="connsiteX17" fmla="*/ 207576 w 306851"/>
                  <a:gd name="connsiteY17" fmla="*/ 1030983 h 1590168"/>
                  <a:gd name="connsiteX18" fmla="*/ 207576 w 306851"/>
                  <a:gd name="connsiteY18" fmla="*/ 976691 h 1590168"/>
                  <a:gd name="connsiteX19" fmla="*/ 99275 w 306851"/>
                  <a:gd name="connsiteY19" fmla="*/ 976691 h 1590168"/>
                  <a:gd name="connsiteX20" fmla="*/ 99275 w 306851"/>
                  <a:gd name="connsiteY20" fmla="*/ 854709 h 1590168"/>
                  <a:gd name="connsiteX21" fmla="*/ 99275 w 306851"/>
                  <a:gd name="connsiteY21" fmla="*/ 909001 h 1590168"/>
                  <a:gd name="connsiteX22" fmla="*/ 207576 w 306851"/>
                  <a:gd name="connsiteY22" fmla="*/ 909001 h 1590168"/>
                  <a:gd name="connsiteX23" fmla="*/ 207576 w 306851"/>
                  <a:gd name="connsiteY23" fmla="*/ 854709 h 1590168"/>
                  <a:gd name="connsiteX24" fmla="*/ 99275 w 306851"/>
                  <a:gd name="connsiteY24" fmla="*/ 854709 h 1590168"/>
                  <a:gd name="connsiteX25" fmla="*/ 99275 w 306851"/>
                  <a:gd name="connsiteY25" fmla="*/ 732727 h 1590168"/>
                  <a:gd name="connsiteX26" fmla="*/ 99275 w 306851"/>
                  <a:gd name="connsiteY26" fmla="*/ 787019 h 1590168"/>
                  <a:gd name="connsiteX27" fmla="*/ 207576 w 306851"/>
                  <a:gd name="connsiteY27" fmla="*/ 787019 h 1590168"/>
                  <a:gd name="connsiteX28" fmla="*/ 207576 w 306851"/>
                  <a:gd name="connsiteY28" fmla="*/ 732727 h 1590168"/>
                  <a:gd name="connsiteX29" fmla="*/ 99275 w 306851"/>
                  <a:gd name="connsiteY29" fmla="*/ 732727 h 1590168"/>
                  <a:gd name="connsiteX30" fmla="*/ 99275 w 306851"/>
                  <a:gd name="connsiteY30" fmla="*/ 610745 h 1590168"/>
                  <a:gd name="connsiteX31" fmla="*/ 99275 w 306851"/>
                  <a:gd name="connsiteY31" fmla="*/ 665038 h 1590168"/>
                  <a:gd name="connsiteX32" fmla="*/ 207576 w 306851"/>
                  <a:gd name="connsiteY32" fmla="*/ 665038 h 1590168"/>
                  <a:gd name="connsiteX33" fmla="*/ 207576 w 306851"/>
                  <a:gd name="connsiteY33" fmla="*/ 610745 h 1590168"/>
                  <a:gd name="connsiteX34" fmla="*/ 99275 w 306851"/>
                  <a:gd name="connsiteY34" fmla="*/ 610745 h 1590168"/>
                  <a:gd name="connsiteX35" fmla="*/ 99275 w 306851"/>
                  <a:gd name="connsiteY35" fmla="*/ 488763 h 1590168"/>
                  <a:gd name="connsiteX36" fmla="*/ 99275 w 306851"/>
                  <a:gd name="connsiteY36" fmla="*/ 543056 h 1590168"/>
                  <a:gd name="connsiteX37" fmla="*/ 207576 w 306851"/>
                  <a:gd name="connsiteY37" fmla="*/ 543056 h 1590168"/>
                  <a:gd name="connsiteX38" fmla="*/ 207576 w 306851"/>
                  <a:gd name="connsiteY38" fmla="*/ 488763 h 1590168"/>
                  <a:gd name="connsiteX39" fmla="*/ 99275 w 306851"/>
                  <a:gd name="connsiteY39" fmla="*/ 488763 h 1590168"/>
                  <a:gd name="connsiteX40" fmla="*/ 9525 w 306851"/>
                  <a:gd name="connsiteY40" fmla="*/ 0 h 1590168"/>
                  <a:gd name="connsiteX41" fmla="*/ 306851 w 306851"/>
                  <a:gd name="connsiteY41" fmla="*/ 371475 h 1590168"/>
                  <a:gd name="connsiteX42" fmla="*/ 306851 w 306851"/>
                  <a:gd name="connsiteY42" fmla="*/ 1590168 h 1590168"/>
                  <a:gd name="connsiteX43" fmla="*/ 0 w 306851"/>
                  <a:gd name="connsiteY43" fmla="*/ 1590168 h 1590168"/>
                  <a:gd name="connsiteX44" fmla="*/ 9525 w 306851"/>
                  <a:gd name="connsiteY44" fmla="*/ 0 h 1590168"/>
                  <a:gd name="connsiteX0" fmla="*/ 99275 w 306851"/>
                  <a:gd name="connsiteY0" fmla="*/ 1342636 h 1590168"/>
                  <a:gd name="connsiteX1" fmla="*/ 99275 w 306851"/>
                  <a:gd name="connsiteY1" fmla="*/ 1396929 h 1590168"/>
                  <a:gd name="connsiteX2" fmla="*/ 207576 w 306851"/>
                  <a:gd name="connsiteY2" fmla="*/ 1396929 h 1590168"/>
                  <a:gd name="connsiteX3" fmla="*/ 207576 w 306851"/>
                  <a:gd name="connsiteY3" fmla="*/ 1342636 h 1590168"/>
                  <a:gd name="connsiteX4" fmla="*/ 99275 w 306851"/>
                  <a:gd name="connsiteY4" fmla="*/ 1342636 h 1590168"/>
                  <a:gd name="connsiteX5" fmla="*/ 99275 w 306851"/>
                  <a:gd name="connsiteY5" fmla="*/ 1220654 h 1590168"/>
                  <a:gd name="connsiteX6" fmla="*/ 99275 w 306851"/>
                  <a:gd name="connsiteY6" fmla="*/ 1274947 h 1590168"/>
                  <a:gd name="connsiteX7" fmla="*/ 207576 w 306851"/>
                  <a:gd name="connsiteY7" fmla="*/ 1274947 h 1590168"/>
                  <a:gd name="connsiteX8" fmla="*/ 207576 w 306851"/>
                  <a:gd name="connsiteY8" fmla="*/ 1220654 h 1590168"/>
                  <a:gd name="connsiteX9" fmla="*/ 99275 w 306851"/>
                  <a:gd name="connsiteY9" fmla="*/ 1220654 h 1590168"/>
                  <a:gd name="connsiteX10" fmla="*/ 99275 w 306851"/>
                  <a:gd name="connsiteY10" fmla="*/ 1098673 h 1590168"/>
                  <a:gd name="connsiteX11" fmla="*/ 99275 w 306851"/>
                  <a:gd name="connsiteY11" fmla="*/ 1152965 h 1590168"/>
                  <a:gd name="connsiteX12" fmla="*/ 207576 w 306851"/>
                  <a:gd name="connsiteY12" fmla="*/ 1152965 h 1590168"/>
                  <a:gd name="connsiteX13" fmla="*/ 207576 w 306851"/>
                  <a:gd name="connsiteY13" fmla="*/ 1098673 h 1590168"/>
                  <a:gd name="connsiteX14" fmla="*/ 99275 w 306851"/>
                  <a:gd name="connsiteY14" fmla="*/ 1098673 h 1590168"/>
                  <a:gd name="connsiteX15" fmla="*/ 99275 w 306851"/>
                  <a:gd name="connsiteY15" fmla="*/ 976691 h 1590168"/>
                  <a:gd name="connsiteX16" fmla="*/ 99275 w 306851"/>
                  <a:gd name="connsiteY16" fmla="*/ 1030983 h 1590168"/>
                  <a:gd name="connsiteX17" fmla="*/ 207576 w 306851"/>
                  <a:gd name="connsiteY17" fmla="*/ 1030983 h 1590168"/>
                  <a:gd name="connsiteX18" fmla="*/ 207576 w 306851"/>
                  <a:gd name="connsiteY18" fmla="*/ 976691 h 1590168"/>
                  <a:gd name="connsiteX19" fmla="*/ 99275 w 306851"/>
                  <a:gd name="connsiteY19" fmla="*/ 976691 h 1590168"/>
                  <a:gd name="connsiteX20" fmla="*/ 99275 w 306851"/>
                  <a:gd name="connsiteY20" fmla="*/ 854709 h 1590168"/>
                  <a:gd name="connsiteX21" fmla="*/ 99275 w 306851"/>
                  <a:gd name="connsiteY21" fmla="*/ 909001 h 1590168"/>
                  <a:gd name="connsiteX22" fmla="*/ 207576 w 306851"/>
                  <a:gd name="connsiteY22" fmla="*/ 909001 h 1590168"/>
                  <a:gd name="connsiteX23" fmla="*/ 207576 w 306851"/>
                  <a:gd name="connsiteY23" fmla="*/ 854709 h 1590168"/>
                  <a:gd name="connsiteX24" fmla="*/ 99275 w 306851"/>
                  <a:gd name="connsiteY24" fmla="*/ 854709 h 1590168"/>
                  <a:gd name="connsiteX25" fmla="*/ 99275 w 306851"/>
                  <a:gd name="connsiteY25" fmla="*/ 732727 h 1590168"/>
                  <a:gd name="connsiteX26" fmla="*/ 99275 w 306851"/>
                  <a:gd name="connsiteY26" fmla="*/ 787019 h 1590168"/>
                  <a:gd name="connsiteX27" fmla="*/ 207576 w 306851"/>
                  <a:gd name="connsiteY27" fmla="*/ 787019 h 1590168"/>
                  <a:gd name="connsiteX28" fmla="*/ 207576 w 306851"/>
                  <a:gd name="connsiteY28" fmla="*/ 732727 h 1590168"/>
                  <a:gd name="connsiteX29" fmla="*/ 99275 w 306851"/>
                  <a:gd name="connsiteY29" fmla="*/ 732727 h 1590168"/>
                  <a:gd name="connsiteX30" fmla="*/ 99275 w 306851"/>
                  <a:gd name="connsiteY30" fmla="*/ 610745 h 1590168"/>
                  <a:gd name="connsiteX31" fmla="*/ 99275 w 306851"/>
                  <a:gd name="connsiteY31" fmla="*/ 665038 h 1590168"/>
                  <a:gd name="connsiteX32" fmla="*/ 207576 w 306851"/>
                  <a:gd name="connsiteY32" fmla="*/ 665038 h 1590168"/>
                  <a:gd name="connsiteX33" fmla="*/ 207576 w 306851"/>
                  <a:gd name="connsiteY33" fmla="*/ 610745 h 1590168"/>
                  <a:gd name="connsiteX34" fmla="*/ 99275 w 306851"/>
                  <a:gd name="connsiteY34" fmla="*/ 610745 h 1590168"/>
                  <a:gd name="connsiteX35" fmla="*/ 99275 w 306851"/>
                  <a:gd name="connsiteY35" fmla="*/ 488763 h 1590168"/>
                  <a:gd name="connsiteX36" fmla="*/ 99275 w 306851"/>
                  <a:gd name="connsiteY36" fmla="*/ 543056 h 1590168"/>
                  <a:gd name="connsiteX37" fmla="*/ 207576 w 306851"/>
                  <a:gd name="connsiteY37" fmla="*/ 543056 h 1590168"/>
                  <a:gd name="connsiteX38" fmla="*/ 207576 w 306851"/>
                  <a:gd name="connsiteY38" fmla="*/ 488763 h 1590168"/>
                  <a:gd name="connsiteX39" fmla="*/ 99275 w 306851"/>
                  <a:gd name="connsiteY39" fmla="*/ 488763 h 1590168"/>
                  <a:gd name="connsiteX40" fmla="*/ 0 w 306851"/>
                  <a:gd name="connsiteY40" fmla="*/ 0 h 1590168"/>
                  <a:gd name="connsiteX41" fmla="*/ 306851 w 306851"/>
                  <a:gd name="connsiteY41" fmla="*/ 371475 h 1590168"/>
                  <a:gd name="connsiteX42" fmla="*/ 306851 w 306851"/>
                  <a:gd name="connsiteY42" fmla="*/ 1590168 h 1590168"/>
                  <a:gd name="connsiteX43" fmla="*/ 0 w 306851"/>
                  <a:gd name="connsiteY43" fmla="*/ 1590168 h 1590168"/>
                  <a:gd name="connsiteX44" fmla="*/ 0 w 306851"/>
                  <a:gd name="connsiteY44" fmla="*/ 0 h 1590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306851" h="1590168">
                    <a:moveTo>
                      <a:pt x="99275" y="1342636"/>
                    </a:moveTo>
                    <a:lnTo>
                      <a:pt x="99275" y="1396929"/>
                    </a:lnTo>
                    <a:lnTo>
                      <a:pt x="207576" y="1396929"/>
                    </a:lnTo>
                    <a:lnTo>
                      <a:pt x="207576" y="1342636"/>
                    </a:lnTo>
                    <a:lnTo>
                      <a:pt x="99275" y="1342636"/>
                    </a:lnTo>
                    <a:close/>
                    <a:moveTo>
                      <a:pt x="99275" y="1220654"/>
                    </a:moveTo>
                    <a:lnTo>
                      <a:pt x="99275" y="1274947"/>
                    </a:lnTo>
                    <a:lnTo>
                      <a:pt x="207576" y="1274947"/>
                    </a:lnTo>
                    <a:lnTo>
                      <a:pt x="207576" y="1220654"/>
                    </a:lnTo>
                    <a:lnTo>
                      <a:pt x="99275" y="1220654"/>
                    </a:lnTo>
                    <a:close/>
                    <a:moveTo>
                      <a:pt x="99275" y="1098673"/>
                    </a:moveTo>
                    <a:lnTo>
                      <a:pt x="99275" y="1152965"/>
                    </a:lnTo>
                    <a:lnTo>
                      <a:pt x="207576" y="1152965"/>
                    </a:lnTo>
                    <a:lnTo>
                      <a:pt x="207576" y="1098673"/>
                    </a:lnTo>
                    <a:lnTo>
                      <a:pt x="99275" y="1098673"/>
                    </a:lnTo>
                    <a:close/>
                    <a:moveTo>
                      <a:pt x="99275" y="976691"/>
                    </a:moveTo>
                    <a:lnTo>
                      <a:pt x="99275" y="1030983"/>
                    </a:lnTo>
                    <a:lnTo>
                      <a:pt x="207576" y="1030983"/>
                    </a:lnTo>
                    <a:lnTo>
                      <a:pt x="207576" y="976691"/>
                    </a:lnTo>
                    <a:lnTo>
                      <a:pt x="99275" y="976691"/>
                    </a:lnTo>
                    <a:close/>
                    <a:moveTo>
                      <a:pt x="99275" y="854709"/>
                    </a:moveTo>
                    <a:lnTo>
                      <a:pt x="99275" y="909001"/>
                    </a:lnTo>
                    <a:lnTo>
                      <a:pt x="207576" y="909001"/>
                    </a:lnTo>
                    <a:lnTo>
                      <a:pt x="207576" y="854709"/>
                    </a:lnTo>
                    <a:lnTo>
                      <a:pt x="99275" y="854709"/>
                    </a:lnTo>
                    <a:close/>
                    <a:moveTo>
                      <a:pt x="99275" y="732727"/>
                    </a:moveTo>
                    <a:lnTo>
                      <a:pt x="99275" y="787019"/>
                    </a:lnTo>
                    <a:lnTo>
                      <a:pt x="207576" y="787019"/>
                    </a:lnTo>
                    <a:lnTo>
                      <a:pt x="207576" y="732727"/>
                    </a:lnTo>
                    <a:lnTo>
                      <a:pt x="99275" y="732727"/>
                    </a:lnTo>
                    <a:close/>
                    <a:moveTo>
                      <a:pt x="99275" y="610745"/>
                    </a:moveTo>
                    <a:lnTo>
                      <a:pt x="99275" y="665038"/>
                    </a:lnTo>
                    <a:lnTo>
                      <a:pt x="207576" y="665038"/>
                    </a:lnTo>
                    <a:lnTo>
                      <a:pt x="207576" y="610745"/>
                    </a:lnTo>
                    <a:lnTo>
                      <a:pt x="99275" y="610745"/>
                    </a:lnTo>
                    <a:close/>
                    <a:moveTo>
                      <a:pt x="99275" y="488763"/>
                    </a:moveTo>
                    <a:lnTo>
                      <a:pt x="99275" y="543056"/>
                    </a:lnTo>
                    <a:lnTo>
                      <a:pt x="207576" y="543056"/>
                    </a:lnTo>
                    <a:lnTo>
                      <a:pt x="207576" y="488763"/>
                    </a:lnTo>
                    <a:lnTo>
                      <a:pt x="99275" y="488763"/>
                    </a:lnTo>
                    <a:close/>
                    <a:moveTo>
                      <a:pt x="0" y="0"/>
                    </a:moveTo>
                    <a:lnTo>
                      <a:pt x="306851" y="371475"/>
                    </a:lnTo>
                    <a:lnTo>
                      <a:pt x="306851" y="1590168"/>
                    </a:lnTo>
                    <a:lnTo>
                      <a:pt x="0" y="15901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>
                  <a:solidFill>
                    <a:prstClr val="white"/>
                  </a:solidFill>
                </a:endParaRPr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xmlns="" id="{B2AD73A5-152E-4424-89CE-9BF6CBA0DB5D}"/>
                  </a:ext>
                </a:extLst>
              </p:cNvPr>
              <p:cNvSpPr/>
              <p:nvPr/>
            </p:nvSpPr>
            <p:spPr>
              <a:xfrm>
                <a:off x="4310739" y="3286263"/>
                <a:ext cx="532405" cy="970323"/>
              </a:xfrm>
              <a:custGeom>
                <a:avLst/>
                <a:gdLst>
                  <a:gd name="connsiteX0" fmla="*/ 475422 w 923439"/>
                  <a:gd name="connsiteY0" fmla="*/ 855427 h 1647670"/>
                  <a:gd name="connsiteX1" fmla="*/ 475422 w 923439"/>
                  <a:gd name="connsiteY1" fmla="*/ 969146 h 1647670"/>
                  <a:gd name="connsiteX2" fmla="*/ 589141 w 923439"/>
                  <a:gd name="connsiteY2" fmla="*/ 969146 h 1647670"/>
                  <a:gd name="connsiteX3" fmla="*/ 589141 w 923439"/>
                  <a:gd name="connsiteY3" fmla="*/ 855427 h 1647670"/>
                  <a:gd name="connsiteX4" fmla="*/ 334298 w 923439"/>
                  <a:gd name="connsiteY4" fmla="*/ 855427 h 1647670"/>
                  <a:gd name="connsiteX5" fmla="*/ 334298 w 923439"/>
                  <a:gd name="connsiteY5" fmla="*/ 969146 h 1647670"/>
                  <a:gd name="connsiteX6" fmla="*/ 448017 w 923439"/>
                  <a:gd name="connsiteY6" fmla="*/ 969146 h 1647670"/>
                  <a:gd name="connsiteX7" fmla="*/ 448017 w 923439"/>
                  <a:gd name="connsiteY7" fmla="*/ 855427 h 1647670"/>
                  <a:gd name="connsiteX8" fmla="*/ 475422 w 923439"/>
                  <a:gd name="connsiteY8" fmla="*/ 709876 h 1647670"/>
                  <a:gd name="connsiteX9" fmla="*/ 475422 w 923439"/>
                  <a:gd name="connsiteY9" fmla="*/ 823595 h 1647670"/>
                  <a:gd name="connsiteX10" fmla="*/ 589141 w 923439"/>
                  <a:gd name="connsiteY10" fmla="*/ 823595 h 1647670"/>
                  <a:gd name="connsiteX11" fmla="*/ 589141 w 923439"/>
                  <a:gd name="connsiteY11" fmla="*/ 709876 h 1647670"/>
                  <a:gd name="connsiteX12" fmla="*/ 334298 w 923439"/>
                  <a:gd name="connsiteY12" fmla="*/ 709876 h 1647670"/>
                  <a:gd name="connsiteX13" fmla="*/ 334298 w 923439"/>
                  <a:gd name="connsiteY13" fmla="*/ 823595 h 1647670"/>
                  <a:gd name="connsiteX14" fmla="*/ 448017 w 923439"/>
                  <a:gd name="connsiteY14" fmla="*/ 823595 h 1647670"/>
                  <a:gd name="connsiteX15" fmla="*/ 448017 w 923439"/>
                  <a:gd name="connsiteY15" fmla="*/ 709876 h 1647670"/>
                  <a:gd name="connsiteX16" fmla="*/ 475422 w 923439"/>
                  <a:gd name="connsiteY16" fmla="*/ 500489 h 1647670"/>
                  <a:gd name="connsiteX17" fmla="*/ 475422 w 923439"/>
                  <a:gd name="connsiteY17" fmla="*/ 614208 h 1647670"/>
                  <a:gd name="connsiteX18" fmla="*/ 589141 w 923439"/>
                  <a:gd name="connsiteY18" fmla="*/ 614208 h 1647670"/>
                  <a:gd name="connsiteX19" fmla="*/ 589141 w 923439"/>
                  <a:gd name="connsiteY19" fmla="*/ 500489 h 1647670"/>
                  <a:gd name="connsiteX20" fmla="*/ 334298 w 923439"/>
                  <a:gd name="connsiteY20" fmla="*/ 500489 h 1647670"/>
                  <a:gd name="connsiteX21" fmla="*/ 334298 w 923439"/>
                  <a:gd name="connsiteY21" fmla="*/ 614208 h 1647670"/>
                  <a:gd name="connsiteX22" fmla="*/ 448017 w 923439"/>
                  <a:gd name="connsiteY22" fmla="*/ 614208 h 1647670"/>
                  <a:gd name="connsiteX23" fmla="*/ 448017 w 923439"/>
                  <a:gd name="connsiteY23" fmla="*/ 500489 h 1647670"/>
                  <a:gd name="connsiteX24" fmla="*/ 475422 w 923439"/>
                  <a:gd name="connsiteY24" fmla="*/ 354938 h 1647670"/>
                  <a:gd name="connsiteX25" fmla="*/ 475422 w 923439"/>
                  <a:gd name="connsiteY25" fmla="*/ 468657 h 1647670"/>
                  <a:gd name="connsiteX26" fmla="*/ 589141 w 923439"/>
                  <a:gd name="connsiteY26" fmla="*/ 468657 h 1647670"/>
                  <a:gd name="connsiteX27" fmla="*/ 589141 w 923439"/>
                  <a:gd name="connsiteY27" fmla="*/ 354938 h 1647670"/>
                  <a:gd name="connsiteX28" fmla="*/ 334298 w 923439"/>
                  <a:gd name="connsiteY28" fmla="*/ 354938 h 1647670"/>
                  <a:gd name="connsiteX29" fmla="*/ 334298 w 923439"/>
                  <a:gd name="connsiteY29" fmla="*/ 468657 h 1647670"/>
                  <a:gd name="connsiteX30" fmla="*/ 448017 w 923439"/>
                  <a:gd name="connsiteY30" fmla="*/ 468657 h 1647670"/>
                  <a:gd name="connsiteX31" fmla="*/ 448017 w 923439"/>
                  <a:gd name="connsiteY31" fmla="*/ 354938 h 1647670"/>
                  <a:gd name="connsiteX32" fmla="*/ 461720 w 923439"/>
                  <a:gd name="connsiteY32" fmla="*/ 0 h 1647670"/>
                  <a:gd name="connsiteX33" fmla="*/ 923439 w 923439"/>
                  <a:gd name="connsiteY33" fmla="*/ 308459 h 1647670"/>
                  <a:gd name="connsiteX34" fmla="*/ 768082 w 923439"/>
                  <a:gd name="connsiteY34" fmla="*/ 308459 h 1647670"/>
                  <a:gd name="connsiteX35" fmla="*/ 768082 w 923439"/>
                  <a:gd name="connsiteY35" fmla="*/ 1647670 h 1647670"/>
                  <a:gd name="connsiteX36" fmla="*/ 155357 w 923439"/>
                  <a:gd name="connsiteY36" fmla="*/ 1647670 h 1647670"/>
                  <a:gd name="connsiteX37" fmla="*/ 155357 w 923439"/>
                  <a:gd name="connsiteY37" fmla="*/ 308459 h 1647670"/>
                  <a:gd name="connsiteX38" fmla="*/ 0 w 923439"/>
                  <a:gd name="connsiteY38" fmla="*/ 308459 h 1647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23439" h="1647670">
                    <a:moveTo>
                      <a:pt x="475422" y="855427"/>
                    </a:moveTo>
                    <a:lnTo>
                      <a:pt x="475422" y="969146"/>
                    </a:lnTo>
                    <a:lnTo>
                      <a:pt x="589141" y="969146"/>
                    </a:lnTo>
                    <a:lnTo>
                      <a:pt x="589141" y="855427"/>
                    </a:lnTo>
                    <a:close/>
                    <a:moveTo>
                      <a:pt x="334298" y="855427"/>
                    </a:moveTo>
                    <a:lnTo>
                      <a:pt x="334298" y="969146"/>
                    </a:lnTo>
                    <a:lnTo>
                      <a:pt x="448017" y="969146"/>
                    </a:lnTo>
                    <a:lnTo>
                      <a:pt x="448017" y="855427"/>
                    </a:lnTo>
                    <a:close/>
                    <a:moveTo>
                      <a:pt x="475422" y="709876"/>
                    </a:moveTo>
                    <a:lnTo>
                      <a:pt x="475422" y="823595"/>
                    </a:lnTo>
                    <a:lnTo>
                      <a:pt x="589141" y="823595"/>
                    </a:lnTo>
                    <a:lnTo>
                      <a:pt x="589141" y="709876"/>
                    </a:lnTo>
                    <a:close/>
                    <a:moveTo>
                      <a:pt x="334298" y="709876"/>
                    </a:moveTo>
                    <a:lnTo>
                      <a:pt x="334298" y="823595"/>
                    </a:lnTo>
                    <a:lnTo>
                      <a:pt x="448017" y="823595"/>
                    </a:lnTo>
                    <a:lnTo>
                      <a:pt x="448017" y="709876"/>
                    </a:lnTo>
                    <a:close/>
                    <a:moveTo>
                      <a:pt x="475422" y="500489"/>
                    </a:moveTo>
                    <a:lnTo>
                      <a:pt x="475422" y="614208"/>
                    </a:lnTo>
                    <a:lnTo>
                      <a:pt x="589141" y="614208"/>
                    </a:lnTo>
                    <a:lnTo>
                      <a:pt x="589141" y="500489"/>
                    </a:lnTo>
                    <a:close/>
                    <a:moveTo>
                      <a:pt x="334298" y="500489"/>
                    </a:moveTo>
                    <a:lnTo>
                      <a:pt x="334298" y="614208"/>
                    </a:lnTo>
                    <a:lnTo>
                      <a:pt x="448017" y="614208"/>
                    </a:lnTo>
                    <a:lnTo>
                      <a:pt x="448017" y="500489"/>
                    </a:lnTo>
                    <a:close/>
                    <a:moveTo>
                      <a:pt x="475422" y="354938"/>
                    </a:moveTo>
                    <a:lnTo>
                      <a:pt x="475422" y="468657"/>
                    </a:lnTo>
                    <a:lnTo>
                      <a:pt x="589141" y="468657"/>
                    </a:lnTo>
                    <a:lnTo>
                      <a:pt x="589141" y="354938"/>
                    </a:lnTo>
                    <a:close/>
                    <a:moveTo>
                      <a:pt x="334298" y="354938"/>
                    </a:moveTo>
                    <a:lnTo>
                      <a:pt x="334298" y="468657"/>
                    </a:lnTo>
                    <a:lnTo>
                      <a:pt x="448017" y="468657"/>
                    </a:lnTo>
                    <a:lnTo>
                      <a:pt x="448017" y="354938"/>
                    </a:lnTo>
                    <a:close/>
                    <a:moveTo>
                      <a:pt x="461720" y="0"/>
                    </a:moveTo>
                    <a:lnTo>
                      <a:pt x="923439" y="308459"/>
                    </a:lnTo>
                    <a:lnTo>
                      <a:pt x="768082" y="308459"/>
                    </a:lnTo>
                    <a:lnTo>
                      <a:pt x="768082" y="1647670"/>
                    </a:lnTo>
                    <a:lnTo>
                      <a:pt x="155357" y="1647670"/>
                    </a:lnTo>
                    <a:lnTo>
                      <a:pt x="155357" y="308459"/>
                    </a:lnTo>
                    <a:lnTo>
                      <a:pt x="0" y="30845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xmlns="" id="{82097D85-AD29-468F-93DF-059351CB873C}"/>
                  </a:ext>
                </a:extLst>
              </p:cNvPr>
              <p:cNvSpPr/>
              <p:nvPr/>
            </p:nvSpPr>
            <p:spPr>
              <a:xfrm>
                <a:off x="7531101" y="3229418"/>
                <a:ext cx="202983" cy="1027168"/>
              </a:xfrm>
              <a:custGeom>
                <a:avLst/>
                <a:gdLst>
                  <a:gd name="connsiteX0" fmla="*/ 99275 w 306850"/>
                  <a:gd name="connsiteY0" fmla="*/ 1096373 h 1339211"/>
                  <a:gd name="connsiteX1" fmla="*/ 99275 w 306850"/>
                  <a:gd name="connsiteY1" fmla="*/ 1150665 h 1339211"/>
                  <a:gd name="connsiteX2" fmla="*/ 207575 w 306850"/>
                  <a:gd name="connsiteY2" fmla="*/ 1150665 h 1339211"/>
                  <a:gd name="connsiteX3" fmla="*/ 207575 w 306850"/>
                  <a:gd name="connsiteY3" fmla="*/ 1096373 h 1339211"/>
                  <a:gd name="connsiteX4" fmla="*/ 99275 w 306850"/>
                  <a:gd name="connsiteY4" fmla="*/ 974391 h 1339211"/>
                  <a:gd name="connsiteX5" fmla="*/ 99275 w 306850"/>
                  <a:gd name="connsiteY5" fmla="*/ 1028684 h 1339211"/>
                  <a:gd name="connsiteX6" fmla="*/ 207575 w 306850"/>
                  <a:gd name="connsiteY6" fmla="*/ 1028684 h 1339211"/>
                  <a:gd name="connsiteX7" fmla="*/ 207575 w 306850"/>
                  <a:gd name="connsiteY7" fmla="*/ 974391 h 1339211"/>
                  <a:gd name="connsiteX8" fmla="*/ 99275 w 306850"/>
                  <a:gd name="connsiteY8" fmla="*/ 852409 h 1339211"/>
                  <a:gd name="connsiteX9" fmla="*/ 99275 w 306850"/>
                  <a:gd name="connsiteY9" fmla="*/ 906702 h 1339211"/>
                  <a:gd name="connsiteX10" fmla="*/ 207575 w 306850"/>
                  <a:gd name="connsiteY10" fmla="*/ 906702 h 1339211"/>
                  <a:gd name="connsiteX11" fmla="*/ 207575 w 306850"/>
                  <a:gd name="connsiteY11" fmla="*/ 852409 h 1339211"/>
                  <a:gd name="connsiteX12" fmla="*/ 99275 w 306850"/>
                  <a:gd name="connsiteY12" fmla="*/ 730427 h 1339211"/>
                  <a:gd name="connsiteX13" fmla="*/ 99275 w 306850"/>
                  <a:gd name="connsiteY13" fmla="*/ 784720 h 1339211"/>
                  <a:gd name="connsiteX14" fmla="*/ 207575 w 306850"/>
                  <a:gd name="connsiteY14" fmla="*/ 784720 h 1339211"/>
                  <a:gd name="connsiteX15" fmla="*/ 207575 w 306850"/>
                  <a:gd name="connsiteY15" fmla="*/ 730427 h 1339211"/>
                  <a:gd name="connsiteX16" fmla="*/ 99275 w 306850"/>
                  <a:gd name="connsiteY16" fmla="*/ 608446 h 1339211"/>
                  <a:gd name="connsiteX17" fmla="*/ 99275 w 306850"/>
                  <a:gd name="connsiteY17" fmla="*/ 662738 h 1339211"/>
                  <a:gd name="connsiteX18" fmla="*/ 207575 w 306850"/>
                  <a:gd name="connsiteY18" fmla="*/ 662738 h 1339211"/>
                  <a:gd name="connsiteX19" fmla="*/ 207575 w 306850"/>
                  <a:gd name="connsiteY19" fmla="*/ 608446 h 1339211"/>
                  <a:gd name="connsiteX20" fmla="*/ 99275 w 306850"/>
                  <a:gd name="connsiteY20" fmla="*/ 486464 h 1339211"/>
                  <a:gd name="connsiteX21" fmla="*/ 99275 w 306850"/>
                  <a:gd name="connsiteY21" fmla="*/ 540756 h 1339211"/>
                  <a:gd name="connsiteX22" fmla="*/ 207575 w 306850"/>
                  <a:gd name="connsiteY22" fmla="*/ 540756 h 1339211"/>
                  <a:gd name="connsiteX23" fmla="*/ 207575 w 306850"/>
                  <a:gd name="connsiteY23" fmla="*/ 486464 h 1339211"/>
                  <a:gd name="connsiteX24" fmla="*/ 99275 w 306850"/>
                  <a:gd name="connsiteY24" fmla="*/ 364482 h 1339211"/>
                  <a:gd name="connsiteX25" fmla="*/ 99275 w 306850"/>
                  <a:gd name="connsiteY25" fmla="*/ 418774 h 1339211"/>
                  <a:gd name="connsiteX26" fmla="*/ 207575 w 306850"/>
                  <a:gd name="connsiteY26" fmla="*/ 418774 h 1339211"/>
                  <a:gd name="connsiteX27" fmla="*/ 207575 w 306850"/>
                  <a:gd name="connsiteY27" fmla="*/ 364482 h 1339211"/>
                  <a:gd name="connsiteX28" fmla="*/ 99275 w 306850"/>
                  <a:gd name="connsiteY28" fmla="*/ 242500 h 1339211"/>
                  <a:gd name="connsiteX29" fmla="*/ 99275 w 306850"/>
                  <a:gd name="connsiteY29" fmla="*/ 296792 h 1339211"/>
                  <a:gd name="connsiteX30" fmla="*/ 207575 w 306850"/>
                  <a:gd name="connsiteY30" fmla="*/ 296792 h 1339211"/>
                  <a:gd name="connsiteX31" fmla="*/ 207575 w 306850"/>
                  <a:gd name="connsiteY31" fmla="*/ 242500 h 1339211"/>
                  <a:gd name="connsiteX32" fmla="*/ 99275 w 306850"/>
                  <a:gd name="connsiteY32" fmla="*/ 120518 h 1339211"/>
                  <a:gd name="connsiteX33" fmla="*/ 99275 w 306850"/>
                  <a:gd name="connsiteY33" fmla="*/ 174811 h 1339211"/>
                  <a:gd name="connsiteX34" fmla="*/ 207575 w 306850"/>
                  <a:gd name="connsiteY34" fmla="*/ 174811 h 1339211"/>
                  <a:gd name="connsiteX35" fmla="*/ 207575 w 306850"/>
                  <a:gd name="connsiteY35" fmla="*/ 120518 h 1339211"/>
                  <a:gd name="connsiteX36" fmla="*/ 0 w 306850"/>
                  <a:gd name="connsiteY36" fmla="*/ 0 h 1339211"/>
                  <a:gd name="connsiteX37" fmla="*/ 306850 w 306850"/>
                  <a:gd name="connsiteY37" fmla="*/ 0 h 1339211"/>
                  <a:gd name="connsiteX38" fmla="*/ 306850 w 306850"/>
                  <a:gd name="connsiteY38" fmla="*/ 1339211 h 1339211"/>
                  <a:gd name="connsiteX39" fmla="*/ 0 w 306850"/>
                  <a:gd name="connsiteY39" fmla="*/ 1339211 h 1339211"/>
                  <a:gd name="connsiteX0" fmla="*/ 99275 w 306850"/>
                  <a:gd name="connsiteY0" fmla="*/ 1277348 h 1520186"/>
                  <a:gd name="connsiteX1" fmla="*/ 99275 w 306850"/>
                  <a:gd name="connsiteY1" fmla="*/ 1331640 h 1520186"/>
                  <a:gd name="connsiteX2" fmla="*/ 207575 w 306850"/>
                  <a:gd name="connsiteY2" fmla="*/ 1331640 h 1520186"/>
                  <a:gd name="connsiteX3" fmla="*/ 207575 w 306850"/>
                  <a:gd name="connsiteY3" fmla="*/ 1277348 h 1520186"/>
                  <a:gd name="connsiteX4" fmla="*/ 99275 w 306850"/>
                  <a:gd name="connsiteY4" fmla="*/ 1277348 h 1520186"/>
                  <a:gd name="connsiteX5" fmla="*/ 99275 w 306850"/>
                  <a:gd name="connsiteY5" fmla="*/ 1155366 h 1520186"/>
                  <a:gd name="connsiteX6" fmla="*/ 99275 w 306850"/>
                  <a:gd name="connsiteY6" fmla="*/ 1209659 h 1520186"/>
                  <a:gd name="connsiteX7" fmla="*/ 207575 w 306850"/>
                  <a:gd name="connsiteY7" fmla="*/ 1209659 h 1520186"/>
                  <a:gd name="connsiteX8" fmla="*/ 207575 w 306850"/>
                  <a:gd name="connsiteY8" fmla="*/ 1155366 h 1520186"/>
                  <a:gd name="connsiteX9" fmla="*/ 99275 w 306850"/>
                  <a:gd name="connsiteY9" fmla="*/ 1155366 h 1520186"/>
                  <a:gd name="connsiteX10" fmla="*/ 99275 w 306850"/>
                  <a:gd name="connsiteY10" fmla="*/ 1033384 h 1520186"/>
                  <a:gd name="connsiteX11" fmla="*/ 99275 w 306850"/>
                  <a:gd name="connsiteY11" fmla="*/ 1087677 h 1520186"/>
                  <a:gd name="connsiteX12" fmla="*/ 207575 w 306850"/>
                  <a:gd name="connsiteY12" fmla="*/ 1087677 h 1520186"/>
                  <a:gd name="connsiteX13" fmla="*/ 207575 w 306850"/>
                  <a:gd name="connsiteY13" fmla="*/ 1033384 h 1520186"/>
                  <a:gd name="connsiteX14" fmla="*/ 99275 w 306850"/>
                  <a:gd name="connsiteY14" fmla="*/ 1033384 h 1520186"/>
                  <a:gd name="connsiteX15" fmla="*/ 99275 w 306850"/>
                  <a:gd name="connsiteY15" fmla="*/ 911402 h 1520186"/>
                  <a:gd name="connsiteX16" fmla="*/ 99275 w 306850"/>
                  <a:gd name="connsiteY16" fmla="*/ 965695 h 1520186"/>
                  <a:gd name="connsiteX17" fmla="*/ 207575 w 306850"/>
                  <a:gd name="connsiteY17" fmla="*/ 965695 h 1520186"/>
                  <a:gd name="connsiteX18" fmla="*/ 207575 w 306850"/>
                  <a:gd name="connsiteY18" fmla="*/ 911402 h 1520186"/>
                  <a:gd name="connsiteX19" fmla="*/ 99275 w 306850"/>
                  <a:gd name="connsiteY19" fmla="*/ 911402 h 1520186"/>
                  <a:gd name="connsiteX20" fmla="*/ 99275 w 306850"/>
                  <a:gd name="connsiteY20" fmla="*/ 789421 h 1520186"/>
                  <a:gd name="connsiteX21" fmla="*/ 99275 w 306850"/>
                  <a:gd name="connsiteY21" fmla="*/ 843713 h 1520186"/>
                  <a:gd name="connsiteX22" fmla="*/ 207575 w 306850"/>
                  <a:gd name="connsiteY22" fmla="*/ 843713 h 1520186"/>
                  <a:gd name="connsiteX23" fmla="*/ 207575 w 306850"/>
                  <a:gd name="connsiteY23" fmla="*/ 789421 h 1520186"/>
                  <a:gd name="connsiteX24" fmla="*/ 99275 w 306850"/>
                  <a:gd name="connsiteY24" fmla="*/ 789421 h 1520186"/>
                  <a:gd name="connsiteX25" fmla="*/ 99275 w 306850"/>
                  <a:gd name="connsiteY25" fmla="*/ 667439 h 1520186"/>
                  <a:gd name="connsiteX26" fmla="*/ 99275 w 306850"/>
                  <a:gd name="connsiteY26" fmla="*/ 721731 h 1520186"/>
                  <a:gd name="connsiteX27" fmla="*/ 207575 w 306850"/>
                  <a:gd name="connsiteY27" fmla="*/ 721731 h 1520186"/>
                  <a:gd name="connsiteX28" fmla="*/ 207575 w 306850"/>
                  <a:gd name="connsiteY28" fmla="*/ 667439 h 1520186"/>
                  <a:gd name="connsiteX29" fmla="*/ 99275 w 306850"/>
                  <a:gd name="connsiteY29" fmla="*/ 667439 h 1520186"/>
                  <a:gd name="connsiteX30" fmla="*/ 99275 w 306850"/>
                  <a:gd name="connsiteY30" fmla="*/ 545457 h 1520186"/>
                  <a:gd name="connsiteX31" fmla="*/ 99275 w 306850"/>
                  <a:gd name="connsiteY31" fmla="*/ 599749 h 1520186"/>
                  <a:gd name="connsiteX32" fmla="*/ 207575 w 306850"/>
                  <a:gd name="connsiteY32" fmla="*/ 599749 h 1520186"/>
                  <a:gd name="connsiteX33" fmla="*/ 207575 w 306850"/>
                  <a:gd name="connsiteY33" fmla="*/ 545457 h 1520186"/>
                  <a:gd name="connsiteX34" fmla="*/ 99275 w 306850"/>
                  <a:gd name="connsiteY34" fmla="*/ 545457 h 1520186"/>
                  <a:gd name="connsiteX35" fmla="*/ 99275 w 306850"/>
                  <a:gd name="connsiteY35" fmla="*/ 423475 h 1520186"/>
                  <a:gd name="connsiteX36" fmla="*/ 99275 w 306850"/>
                  <a:gd name="connsiteY36" fmla="*/ 477767 h 1520186"/>
                  <a:gd name="connsiteX37" fmla="*/ 207575 w 306850"/>
                  <a:gd name="connsiteY37" fmla="*/ 477767 h 1520186"/>
                  <a:gd name="connsiteX38" fmla="*/ 207575 w 306850"/>
                  <a:gd name="connsiteY38" fmla="*/ 423475 h 1520186"/>
                  <a:gd name="connsiteX39" fmla="*/ 99275 w 306850"/>
                  <a:gd name="connsiteY39" fmla="*/ 423475 h 1520186"/>
                  <a:gd name="connsiteX40" fmla="*/ 99275 w 306850"/>
                  <a:gd name="connsiteY40" fmla="*/ 301493 h 1520186"/>
                  <a:gd name="connsiteX41" fmla="*/ 99275 w 306850"/>
                  <a:gd name="connsiteY41" fmla="*/ 355786 h 1520186"/>
                  <a:gd name="connsiteX42" fmla="*/ 207575 w 306850"/>
                  <a:gd name="connsiteY42" fmla="*/ 355786 h 1520186"/>
                  <a:gd name="connsiteX43" fmla="*/ 207575 w 306850"/>
                  <a:gd name="connsiteY43" fmla="*/ 301493 h 1520186"/>
                  <a:gd name="connsiteX44" fmla="*/ 99275 w 306850"/>
                  <a:gd name="connsiteY44" fmla="*/ 301493 h 1520186"/>
                  <a:gd name="connsiteX45" fmla="*/ 0 w 306850"/>
                  <a:gd name="connsiteY45" fmla="*/ 180975 h 1520186"/>
                  <a:gd name="connsiteX46" fmla="*/ 297325 w 306850"/>
                  <a:gd name="connsiteY46" fmla="*/ 0 h 1520186"/>
                  <a:gd name="connsiteX47" fmla="*/ 306850 w 306850"/>
                  <a:gd name="connsiteY47" fmla="*/ 1520186 h 1520186"/>
                  <a:gd name="connsiteX48" fmla="*/ 0 w 306850"/>
                  <a:gd name="connsiteY48" fmla="*/ 1520186 h 1520186"/>
                  <a:gd name="connsiteX49" fmla="*/ 0 w 306850"/>
                  <a:gd name="connsiteY49" fmla="*/ 180975 h 1520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306850" h="1520186">
                    <a:moveTo>
                      <a:pt x="99275" y="1277348"/>
                    </a:moveTo>
                    <a:lnTo>
                      <a:pt x="99275" y="1331640"/>
                    </a:lnTo>
                    <a:lnTo>
                      <a:pt x="207575" y="1331640"/>
                    </a:lnTo>
                    <a:lnTo>
                      <a:pt x="207575" y="1277348"/>
                    </a:lnTo>
                    <a:lnTo>
                      <a:pt x="99275" y="1277348"/>
                    </a:lnTo>
                    <a:close/>
                    <a:moveTo>
                      <a:pt x="99275" y="1155366"/>
                    </a:moveTo>
                    <a:lnTo>
                      <a:pt x="99275" y="1209659"/>
                    </a:lnTo>
                    <a:lnTo>
                      <a:pt x="207575" y="1209659"/>
                    </a:lnTo>
                    <a:lnTo>
                      <a:pt x="207575" y="1155366"/>
                    </a:lnTo>
                    <a:lnTo>
                      <a:pt x="99275" y="1155366"/>
                    </a:lnTo>
                    <a:close/>
                    <a:moveTo>
                      <a:pt x="99275" y="1033384"/>
                    </a:moveTo>
                    <a:lnTo>
                      <a:pt x="99275" y="1087677"/>
                    </a:lnTo>
                    <a:lnTo>
                      <a:pt x="207575" y="1087677"/>
                    </a:lnTo>
                    <a:lnTo>
                      <a:pt x="207575" y="1033384"/>
                    </a:lnTo>
                    <a:lnTo>
                      <a:pt x="99275" y="1033384"/>
                    </a:lnTo>
                    <a:close/>
                    <a:moveTo>
                      <a:pt x="99275" y="911402"/>
                    </a:moveTo>
                    <a:lnTo>
                      <a:pt x="99275" y="965695"/>
                    </a:lnTo>
                    <a:lnTo>
                      <a:pt x="207575" y="965695"/>
                    </a:lnTo>
                    <a:lnTo>
                      <a:pt x="207575" y="911402"/>
                    </a:lnTo>
                    <a:lnTo>
                      <a:pt x="99275" y="911402"/>
                    </a:lnTo>
                    <a:close/>
                    <a:moveTo>
                      <a:pt x="99275" y="789421"/>
                    </a:moveTo>
                    <a:lnTo>
                      <a:pt x="99275" y="843713"/>
                    </a:lnTo>
                    <a:lnTo>
                      <a:pt x="207575" y="843713"/>
                    </a:lnTo>
                    <a:lnTo>
                      <a:pt x="207575" y="789421"/>
                    </a:lnTo>
                    <a:lnTo>
                      <a:pt x="99275" y="789421"/>
                    </a:lnTo>
                    <a:close/>
                    <a:moveTo>
                      <a:pt x="99275" y="667439"/>
                    </a:moveTo>
                    <a:lnTo>
                      <a:pt x="99275" y="721731"/>
                    </a:lnTo>
                    <a:lnTo>
                      <a:pt x="207575" y="721731"/>
                    </a:lnTo>
                    <a:lnTo>
                      <a:pt x="207575" y="667439"/>
                    </a:lnTo>
                    <a:lnTo>
                      <a:pt x="99275" y="667439"/>
                    </a:lnTo>
                    <a:close/>
                    <a:moveTo>
                      <a:pt x="99275" y="545457"/>
                    </a:moveTo>
                    <a:lnTo>
                      <a:pt x="99275" y="599749"/>
                    </a:lnTo>
                    <a:lnTo>
                      <a:pt x="207575" y="599749"/>
                    </a:lnTo>
                    <a:lnTo>
                      <a:pt x="207575" y="545457"/>
                    </a:lnTo>
                    <a:lnTo>
                      <a:pt x="99275" y="545457"/>
                    </a:lnTo>
                    <a:close/>
                    <a:moveTo>
                      <a:pt x="99275" y="423475"/>
                    </a:moveTo>
                    <a:lnTo>
                      <a:pt x="99275" y="477767"/>
                    </a:lnTo>
                    <a:lnTo>
                      <a:pt x="207575" y="477767"/>
                    </a:lnTo>
                    <a:lnTo>
                      <a:pt x="207575" y="423475"/>
                    </a:lnTo>
                    <a:lnTo>
                      <a:pt x="99275" y="423475"/>
                    </a:lnTo>
                    <a:close/>
                    <a:moveTo>
                      <a:pt x="99275" y="301493"/>
                    </a:moveTo>
                    <a:lnTo>
                      <a:pt x="99275" y="355786"/>
                    </a:lnTo>
                    <a:lnTo>
                      <a:pt x="207575" y="355786"/>
                    </a:lnTo>
                    <a:lnTo>
                      <a:pt x="207575" y="301493"/>
                    </a:lnTo>
                    <a:lnTo>
                      <a:pt x="99275" y="301493"/>
                    </a:lnTo>
                    <a:close/>
                    <a:moveTo>
                      <a:pt x="0" y="180975"/>
                    </a:moveTo>
                    <a:lnTo>
                      <a:pt x="297325" y="0"/>
                    </a:lnTo>
                    <a:lnTo>
                      <a:pt x="306850" y="1520186"/>
                    </a:lnTo>
                    <a:lnTo>
                      <a:pt x="0" y="1520186"/>
                    </a:lnTo>
                    <a:lnTo>
                      <a:pt x="0" y="18097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>
                  <a:solidFill>
                    <a:prstClr val="white"/>
                  </a:solidFill>
                </a:endParaRPr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xmlns="" id="{8AB19738-EE19-4B71-AF87-297FFDD95F5F}"/>
                  </a:ext>
                </a:extLst>
              </p:cNvPr>
              <p:cNvSpPr/>
              <p:nvPr/>
            </p:nvSpPr>
            <p:spPr>
              <a:xfrm>
                <a:off x="7673737" y="3386055"/>
                <a:ext cx="602196" cy="870531"/>
              </a:xfrm>
              <a:custGeom>
                <a:avLst/>
                <a:gdLst>
                  <a:gd name="connsiteX0" fmla="*/ 238494 w 462454"/>
                  <a:gd name="connsiteY0" fmla="*/ 563076 h 870531"/>
                  <a:gd name="connsiteX1" fmla="*/ 238494 w 462454"/>
                  <a:gd name="connsiteY1" fmla="*/ 715154 h 870531"/>
                  <a:gd name="connsiteX2" fmla="*/ 324676 w 462454"/>
                  <a:gd name="connsiteY2" fmla="*/ 715154 h 870531"/>
                  <a:gd name="connsiteX3" fmla="*/ 324676 w 462454"/>
                  <a:gd name="connsiteY3" fmla="*/ 563076 h 870531"/>
                  <a:gd name="connsiteX4" fmla="*/ 238494 w 462454"/>
                  <a:gd name="connsiteY4" fmla="*/ 353251 h 870531"/>
                  <a:gd name="connsiteX5" fmla="*/ 238494 w 462454"/>
                  <a:gd name="connsiteY5" fmla="*/ 505329 h 870531"/>
                  <a:gd name="connsiteX6" fmla="*/ 324676 w 462454"/>
                  <a:gd name="connsiteY6" fmla="*/ 505329 h 870531"/>
                  <a:gd name="connsiteX7" fmla="*/ 324676 w 462454"/>
                  <a:gd name="connsiteY7" fmla="*/ 353251 h 870531"/>
                  <a:gd name="connsiteX8" fmla="*/ 231227 w 462454"/>
                  <a:gd name="connsiteY8" fmla="*/ 0 h 870531"/>
                  <a:gd name="connsiteX9" fmla="*/ 462454 w 462454"/>
                  <a:gd name="connsiteY9" fmla="*/ 308459 h 870531"/>
                  <a:gd name="connsiteX10" fmla="*/ 384652 w 462454"/>
                  <a:gd name="connsiteY10" fmla="*/ 308459 h 870531"/>
                  <a:gd name="connsiteX11" fmla="*/ 384652 w 462454"/>
                  <a:gd name="connsiteY11" fmla="*/ 870531 h 870531"/>
                  <a:gd name="connsiteX12" fmla="*/ 77802 w 462454"/>
                  <a:gd name="connsiteY12" fmla="*/ 870531 h 870531"/>
                  <a:gd name="connsiteX13" fmla="*/ 77802 w 462454"/>
                  <a:gd name="connsiteY13" fmla="*/ 308459 h 870531"/>
                  <a:gd name="connsiteX14" fmla="*/ 0 w 462454"/>
                  <a:gd name="connsiteY14" fmla="*/ 308459 h 870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62454" h="870531">
                    <a:moveTo>
                      <a:pt x="238494" y="563076"/>
                    </a:moveTo>
                    <a:lnTo>
                      <a:pt x="238494" y="715154"/>
                    </a:lnTo>
                    <a:lnTo>
                      <a:pt x="324676" y="715154"/>
                    </a:lnTo>
                    <a:lnTo>
                      <a:pt x="324676" y="563076"/>
                    </a:lnTo>
                    <a:close/>
                    <a:moveTo>
                      <a:pt x="238494" y="353251"/>
                    </a:moveTo>
                    <a:lnTo>
                      <a:pt x="238494" y="505329"/>
                    </a:lnTo>
                    <a:lnTo>
                      <a:pt x="324676" y="505329"/>
                    </a:lnTo>
                    <a:lnTo>
                      <a:pt x="324676" y="353251"/>
                    </a:lnTo>
                    <a:close/>
                    <a:moveTo>
                      <a:pt x="231227" y="0"/>
                    </a:moveTo>
                    <a:lnTo>
                      <a:pt x="462454" y="308459"/>
                    </a:lnTo>
                    <a:lnTo>
                      <a:pt x="384652" y="308459"/>
                    </a:lnTo>
                    <a:lnTo>
                      <a:pt x="384652" y="870531"/>
                    </a:lnTo>
                    <a:lnTo>
                      <a:pt x="77802" y="870531"/>
                    </a:lnTo>
                    <a:lnTo>
                      <a:pt x="77802" y="308459"/>
                    </a:lnTo>
                    <a:lnTo>
                      <a:pt x="0" y="30845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xmlns="" id="{CB06252B-9018-4237-8DB9-10D51B4066CB}"/>
                  </a:ext>
                </a:extLst>
              </p:cNvPr>
              <p:cNvSpPr/>
              <p:nvPr/>
            </p:nvSpPr>
            <p:spPr>
              <a:xfrm>
                <a:off x="7084624" y="3097854"/>
                <a:ext cx="399552" cy="1158732"/>
              </a:xfrm>
              <a:custGeom>
                <a:avLst/>
                <a:gdLst>
                  <a:gd name="connsiteX0" fmla="*/ 159201 w 408118"/>
                  <a:gd name="connsiteY0" fmla="*/ 578755 h 1158732"/>
                  <a:gd name="connsiteX1" fmla="*/ 159201 w 408118"/>
                  <a:gd name="connsiteY1" fmla="*/ 665832 h 1158732"/>
                  <a:gd name="connsiteX2" fmla="*/ 248917 w 408118"/>
                  <a:gd name="connsiteY2" fmla="*/ 665832 h 1158732"/>
                  <a:gd name="connsiteX3" fmla="*/ 248917 w 408118"/>
                  <a:gd name="connsiteY3" fmla="*/ 578755 h 1158732"/>
                  <a:gd name="connsiteX4" fmla="*/ 159201 w 408118"/>
                  <a:gd name="connsiteY4" fmla="*/ 578755 h 1158732"/>
                  <a:gd name="connsiteX5" fmla="*/ 278823 w 408118"/>
                  <a:gd name="connsiteY5" fmla="*/ 576996 h 1158732"/>
                  <a:gd name="connsiteX6" fmla="*/ 278823 w 408118"/>
                  <a:gd name="connsiteY6" fmla="*/ 664073 h 1158732"/>
                  <a:gd name="connsiteX7" fmla="*/ 365020 w 408118"/>
                  <a:gd name="connsiteY7" fmla="*/ 664073 h 1158732"/>
                  <a:gd name="connsiteX8" fmla="*/ 365020 w 408118"/>
                  <a:gd name="connsiteY8" fmla="*/ 576996 h 1158732"/>
                  <a:gd name="connsiteX9" fmla="*/ 278823 w 408118"/>
                  <a:gd name="connsiteY9" fmla="*/ 576996 h 1158732"/>
                  <a:gd name="connsiteX10" fmla="*/ 43979 w 408118"/>
                  <a:gd name="connsiteY10" fmla="*/ 576996 h 1158732"/>
                  <a:gd name="connsiteX11" fmla="*/ 43979 w 408118"/>
                  <a:gd name="connsiteY11" fmla="*/ 664952 h 1158732"/>
                  <a:gd name="connsiteX12" fmla="*/ 131935 w 408118"/>
                  <a:gd name="connsiteY12" fmla="*/ 665832 h 1158732"/>
                  <a:gd name="connsiteX13" fmla="*/ 132814 w 408118"/>
                  <a:gd name="connsiteY13" fmla="*/ 576996 h 1158732"/>
                  <a:gd name="connsiteX14" fmla="*/ 43979 w 408118"/>
                  <a:gd name="connsiteY14" fmla="*/ 576996 h 1158732"/>
                  <a:gd name="connsiteX15" fmla="*/ 160960 w 408118"/>
                  <a:gd name="connsiteY15" fmla="*/ 449459 h 1158732"/>
                  <a:gd name="connsiteX16" fmla="*/ 160960 w 408118"/>
                  <a:gd name="connsiteY16" fmla="*/ 539174 h 1158732"/>
                  <a:gd name="connsiteX17" fmla="*/ 248917 w 408118"/>
                  <a:gd name="connsiteY17" fmla="*/ 539174 h 1158732"/>
                  <a:gd name="connsiteX18" fmla="*/ 248917 w 408118"/>
                  <a:gd name="connsiteY18" fmla="*/ 449459 h 1158732"/>
                  <a:gd name="connsiteX19" fmla="*/ 160960 w 408118"/>
                  <a:gd name="connsiteY19" fmla="*/ 449459 h 1158732"/>
                  <a:gd name="connsiteX20" fmla="*/ 44858 w 408118"/>
                  <a:gd name="connsiteY20" fmla="*/ 449459 h 1158732"/>
                  <a:gd name="connsiteX21" fmla="*/ 44858 w 408118"/>
                  <a:gd name="connsiteY21" fmla="*/ 539174 h 1158732"/>
                  <a:gd name="connsiteX22" fmla="*/ 131935 w 408118"/>
                  <a:gd name="connsiteY22" fmla="*/ 539174 h 1158732"/>
                  <a:gd name="connsiteX23" fmla="*/ 131935 w 408118"/>
                  <a:gd name="connsiteY23" fmla="*/ 449459 h 1158732"/>
                  <a:gd name="connsiteX24" fmla="*/ 44858 w 408118"/>
                  <a:gd name="connsiteY24" fmla="*/ 449459 h 1158732"/>
                  <a:gd name="connsiteX25" fmla="*/ 278823 w 408118"/>
                  <a:gd name="connsiteY25" fmla="*/ 448579 h 1158732"/>
                  <a:gd name="connsiteX26" fmla="*/ 278823 w 408118"/>
                  <a:gd name="connsiteY26" fmla="*/ 538295 h 1158732"/>
                  <a:gd name="connsiteX27" fmla="*/ 365020 w 408118"/>
                  <a:gd name="connsiteY27" fmla="*/ 538295 h 1158732"/>
                  <a:gd name="connsiteX28" fmla="*/ 365020 w 408118"/>
                  <a:gd name="connsiteY28" fmla="*/ 448579 h 1158732"/>
                  <a:gd name="connsiteX29" fmla="*/ 278823 w 408118"/>
                  <a:gd name="connsiteY29" fmla="*/ 448579 h 1158732"/>
                  <a:gd name="connsiteX30" fmla="*/ 277943 w 408118"/>
                  <a:gd name="connsiteY30" fmla="*/ 318403 h 1158732"/>
                  <a:gd name="connsiteX31" fmla="*/ 277943 w 408118"/>
                  <a:gd name="connsiteY31" fmla="*/ 408999 h 1158732"/>
                  <a:gd name="connsiteX32" fmla="*/ 366779 w 408118"/>
                  <a:gd name="connsiteY32" fmla="*/ 408999 h 1158732"/>
                  <a:gd name="connsiteX33" fmla="*/ 366779 w 408118"/>
                  <a:gd name="connsiteY33" fmla="*/ 318403 h 1158732"/>
                  <a:gd name="connsiteX34" fmla="*/ 277943 w 408118"/>
                  <a:gd name="connsiteY34" fmla="*/ 318403 h 1158732"/>
                  <a:gd name="connsiteX35" fmla="*/ 159201 w 408118"/>
                  <a:gd name="connsiteY35" fmla="*/ 318403 h 1158732"/>
                  <a:gd name="connsiteX36" fmla="*/ 159201 w 408118"/>
                  <a:gd name="connsiteY36" fmla="*/ 407239 h 1158732"/>
                  <a:gd name="connsiteX37" fmla="*/ 249797 w 408118"/>
                  <a:gd name="connsiteY37" fmla="*/ 407239 h 1158732"/>
                  <a:gd name="connsiteX38" fmla="*/ 249797 w 408118"/>
                  <a:gd name="connsiteY38" fmla="*/ 318403 h 1158732"/>
                  <a:gd name="connsiteX39" fmla="*/ 159201 w 408118"/>
                  <a:gd name="connsiteY39" fmla="*/ 318403 h 1158732"/>
                  <a:gd name="connsiteX40" fmla="*/ 43979 w 408118"/>
                  <a:gd name="connsiteY40" fmla="*/ 318403 h 1158732"/>
                  <a:gd name="connsiteX41" fmla="*/ 43979 w 408118"/>
                  <a:gd name="connsiteY41" fmla="*/ 408119 h 1158732"/>
                  <a:gd name="connsiteX42" fmla="*/ 131935 w 408118"/>
                  <a:gd name="connsiteY42" fmla="*/ 408119 h 1158732"/>
                  <a:gd name="connsiteX43" fmla="*/ 131935 w 408118"/>
                  <a:gd name="connsiteY43" fmla="*/ 318403 h 1158732"/>
                  <a:gd name="connsiteX44" fmla="*/ 43979 w 408118"/>
                  <a:gd name="connsiteY44" fmla="*/ 318403 h 1158732"/>
                  <a:gd name="connsiteX45" fmla="*/ 43098 w 408118"/>
                  <a:gd name="connsiteY45" fmla="*/ 187348 h 1158732"/>
                  <a:gd name="connsiteX46" fmla="*/ 43098 w 408118"/>
                  <a:gd name="connsiteY46" fmla="*/ 279702 h 1158732"/>
                  <a:gd name="connsiteX47" fmla="*/ 132814 w 408118"/>
                  <a:gd name="connsiteY47" fmla="*/ 279702 h 1158732"/>
                  <a:gd name="connsiteX48" fmla="*/ 132814 w 408118"/>
                  <a:gd name="connsiteY48" fmla="*/ 187348 h 1158732"/>
                  <a:gd name="connsiteX49" fmla="*/ 43098 w 408118"/>
                  <a:gd name="connsiteY49" fmla="*/ 187348 h 1158732"/>
                  <a:gd name="connsiteX50" fmla="*/ 43979 w 408118"/>
                  <a:gd name="connsiteY50" fmla="*/ 60690 h 1158732"/>
                  <a:gd name="connsiteX51" fmla="*/ 43979 w 408118"/>
                  <a:gd name="connsiteY51" fmla="*/ 152166 h 1158732"/>
                  <a:gd name="connsiteX52" fmla="*/ 133694 w 408118"/>
                  <a:gd name="connsiteY52" fmla="*/ 152166 h 1158732"/>
                  <a:gd name="connsiteX53" fmla="*/ 133694 w 408118"/>
                  <a:gd name="connsiteY53" fmla="*/ 60690 h 1158732"/>
                  <a:gd name="connsiteX54" fmla="*/ 43979 w 408118"/>
                  <a:gd name="connsiteY54" fmla="*/ 60690 h 1158732"/>
                  <a:gd name="connsiteX55" fmla="*/ 0 w 408118"/>
                  <a:gd name="connsiteY55" fmla="*/ 0 h 1158732"/>
                  <a:gd name="connsiteX56" fmla="*/ 155702 w 408118"/>
                  <a:gd name="connsiteY56" fmla="*/ 0 h 1158732"/>
                  <a:gd name="connsiteX57" fmla="*/ 155702 w 408118"/>
                  <a:gd name="connsiteY57" fmla="*/ 281913 h 1158732"/>
                  <a:gd name="connsiteX58" fmla="*/ 277943 w 408118"/>
                  <a:gd name="connsiteY58" fmla="*/ 281913 h 1158732"/>
                  <a:gd name="connsiteX59" fmla="*/ 277943 w 408118"/>
                  <a:gd name="connsiteY59" fmla="*/ 282341 h 1158732"/>
                  <a:gd name="connsiteX60" fmla="*/ 366779 w 408118"/>
                  <a:gd name="connsiteY60" fmla="*/ 282341 h 1158732"/>
                  <a:gd name="connsiteX61" fmla="*/ 366779 w 408118"/>
                  <a:gd name="connsiteY61" fmla="*/ 281913 h 1158732"/>
                  <a:gd name="connsiteX62" fmla="*/ 408118 w 408118"/>
                  <a:gd name="connsiteY62" fmla="*/ 281913 h 1158732"/>
                  <a:gd name="connsiteX63" fmla="*/ 408118 w 408118"/>
                  <a:gd name="connsiteY63" fmla="*/ 1158732 h 1158732"/>
                  <a:gd name="connsiteX64" fmla="*/ 0 w 408118"/>
                  <a:gd name="connsiteY64" fmla="*/ 1158732 h 1158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408118" h="1158732">
                    <a:moveTo>
                      <a:pt x="159201" y="578755"/>
                    </a:moveTo>
                    <a:cubicBezTo>
                      <a:pt x="159201" y="608660"/>
                      <a:pt x="159201" y="638565"/>
                      <a:pt x="159201" y="665832"/>
                    </a:cubicBezTo>
                    <a:cubicBezTo>
                      <a:pt x="189986" y="668470"/>
                      <a:pt x="222530" y="665832"/>
                      <a:pt x="248917" y="665832"/>
                    </a:cubicBezTo>
                    <a:cubicBezTo>
                      <a:pt x="248917" y="634168"/>
                      <a:pt x="248917" y="608660"/>
                      <a:pt x="248917" y="578755"/>
                    </a:cubicBezTo>
                    <a:cubicBezTo>
                      <a:pt x="217253" y="578755"/>
                      <a:pt x="188227" y="578755"/>
                      <a:pt x="159201" y="578755"/>
                    </a:cubicBezTo>
                    <a:close/>
                    <a:moveTo>
                      <a:pt x="278823" y="576996"/>
                    </a:moveTo>
                    <a:cubicBezTo>
                      <a:pt x="278823" y="606901"/>
                      <a:pt x="278823" y="632408"/>
                      <a:pt x="278823" y="664073"/>
                    </a:cubicBezTo>
                    <a:cubicBezTo>
                      <a:pt x="311366" y="664073"/>
                      <a:pt x="346549" y="664952"/>
                      <a:pt x="365020" y="664073"/>
                    </a:cubicBezTo>
                    <a:cubicBezTo>
                      <a:pt x="365020" y="632408"/>
                      <a:pt x="365020" y="606021"/>
                      <a:pt x="365020" y="576996"/>
                    </a:cubicBezTo>
                    <a:cubicBezTo>
                      <a:pt x="335114" y="576996"/>
                      <a:pt x="306968" y="576996"/>
                      <a:pt x="278823" y="576996"/>
                    </a:cubicBezTo>
                    <a:close/>
                    <a:moveTo>
                      <a:pt x="43979" y="576996"/>
                    </a:moveTo>
                    <a:cubicBezTo>
                      <a:pt x="43979" y="605142"/>
                      <a:pt x="43979" y="638565"/>
                      <a:pt x="43979" y="664952"/>
                    </a:cubicBezTo>
                    <a:cubicBezTo>
                      <a:pt x="81799" y="664952"/>
                      <a:pt x="105548" y="664073"/>
                      <a:pt x="131935" y="665832"/>
                    </a:cubicBezTo>
                    <a:cubicBezTo>
                      <a:pt x="131935" y="631529"/>
                      <a:pt x="132814" y="602503"/>
                      <a:pt x="132814" y="576996"/>
                    </a:cubicBezTo>
                    <a:cubicBezTo>
                      <a:pt x="102030" y="576996"/>
                      <a:pt x="73884" y="576996"/>
                      <a:pt x="43979" y="576996"/>
                    </a:cubicBezTo>
                    <a:close/>
                    <a:moveTo>
                      <a:pt x="160960" y="449459"/>
                    </a:moveTo>
                    <a:cubicBezTo>
                      <a:pt x="160960" y="481123"/>
                      <a:pt x="160960" y="509268"/>
                      <a:pt x="160960" y="539174"/>
                    </a:cubicBezTo>
                    <a:cubicBezTo>
                      <a:pt x="189986" y="539174"/>
                      <a:pt x="217253" y="539174"/>
                      <a:pt x="248917" y="539174"/>
                    </a:cubicBezTo>
                    <a:cubicBezTo>
                      <a:pt x="248917" y="506630"/>
                      <a:pt x="248917" y="477604"/>
                      <a:pt x="248917" y="449459"/>
                    </a:cubicBezTo>
                    <a:cubicBezTo>
                      <a:pt x="218132" y="449459"/>
                      <a:pt x="189107" y="449459"/>
                      <a:pt x="160960" y="449459"/>
                    </a:cubicBezTo>
                    <a:close/>
                    <a:moveTo>
                      <a:pt x="44858" y="449459"/>
                    </a:moveTo>
                    <a:cubicBezTo>
                      <a:pt x="44858" y="481123"/>
                      <a:pt x="44858" y="509268"/>
                      <a:pt x="44858" y="539174"/>
                    </a:cubicBezTo>
                    <a:cubicBezTo>
                      <a:pt x="75643" y="539174"/>
                      <a:pt x="102910" y="539174"/>
                      <a:pt x="131935" y="539174"/>
                    </a:cubicBezTo>
                    <a:cubicBezTo>
                      <a:pt x="131935" y="505751"/>
                      <a:pt x="131935" y="477604"/>
                      <a:pt x="131935" y="449459"/>
                    </a:cubicBezTo>
                    <a:cubicBezTo>
                      <a:pt x="100271" y="449459"/>
                      <a:pt x="72125" y="449459"/>
                      <a:pt x="44858" y="449459"/>
                    </a:cubicBezTo>
                    <a:close/>
                    <a:moveTo>
                      <a:pt x="278823" y="448579"/>
                    </a:moveTo>
                    <a:cubicBezTo>
                      <a:pt x="278823" y="479364"/>
                      <a:pt x="278823" y="508389"/>
                      <a:pt x="278823" y="538295"/>
                    </a:cubicBezTo>
                    <a:cubicBezTo>
                      <a:pt x="308727" y="538295"/>
                      <a:pt x="335994" y="538295"/>
                      <a:pt x="365020" y="538295"/>
                    </a:cubicBezTo>
                    <a:cubicBezTo>
                      <a:pt x="365020" y="507510"/>
                      <a:pt x="365020" y="478484"/>
                      <a:pt x="365020" y="448579"/>
                    </a:cubicBezTo>
                    <a:cubicBezTo>
                      <a:pt x="335994" y="448579"/>
                      <a:pt x="308727" y="448579"/>
                      <a:pt x="278823" y="448579"/>
                    </a:cubicBezTo>
                    <a:close/>
                    <a:moveTo>
                      <a:pt x="277943" y="318403"/>
                    </a:moveTo>
                    <a:cubicBezTo>
                      <a:pt x="277943" y="350067"/>
                      <a:pt x="277943" y="379094"/>
                      <a:pt x="277943" y="408999"/>
                    </a:cubicBezTo>
                    <a:cubicBezTo>
                      <a:pt x="309607" y="408999"/>
                      <a:pt x="337753" y="408999"/>
                      <a:pt x="366779" y="408999"/>
                    </a:cubicBezTo>
                    <a:cubicBezTo>
                      <a:pt x="366779" y="378214"/>
                      <a:pt x="366779" y="349187"/>
                      <a:pt x="366779" y="318403"/>
                    </a:cubicBezTo>
                    <a:cubicBezTo>
                      <a:pt x="336873" y="318403"/>
                      <a:pt x="307848" y="318403"/>
                      <a:pt x="277943" y="318403"/>
                    </a:cubicBezTo>
                    <a:close/>
                    <a:moveTo>
                      <a:pt x="159201" y="318403"/>
                    </a:moveTo>
                    <a:cubicBezTo>
                      <a:pt x="159201" y="349187"/>
                      <a:pt x="159201" y="378214"/>
                      <a:pt x="159201" y="407239"/>
                    </a:cubicBezTo>
                    <a:cubicBezTo>
                      <a:pt x="190866" y="407239"/>
                      <a:pt x="219892" y="407239"/>
                      <a:pt x="249797" y="407239"/>
                    </a:cubicBezTo>
                    <a:cubicBezTo>
                      <a:pt x="249797" y="376454"/>
                      <a:pt x="249797" y="349187"/>
                      <a:pt x="249797" y="318403"/>
                    </a:cubicBezTo>
                    <a:cubicBezTo>
                      <a:pt x="217253" y="318403"/>
                      <a:pt x="188227" y="318403"/>
                      <a:pt x="159201" y="318403"/>
                    </a:cubicBezTo>
                    <a:close/>
                    <a:moveTo>
                      <a:pt x="43979" y="318403"/>
                    </a:moveTo>
                    <a:cubicBezTo>
                      <a:pt x="43979" y="349187"/>
                      <a:pt x="43979" y="378214"/>
                      <a:pt x="43979" y="408119"/>
                    </a:cubicBezTo>
                    <a:cubicBezTo>
                      <a:pt x="74764" y="408119"/>
                      <a:pt x="102910" y="408119"/>
                      <a:pt x="131935" y="408119"/>
                    </a:cubicBezTo>
                    <a:cubicBezTo>
                      <a:pt x="131935" y="376454"/>
                      <a:pt x="131935" y="347429"/>
                      <a:pt x="131935" y="318403"/>
                    </a:cubicBezTo>
                    <a:cubicBezTo>
                      <a:pt x="100271" y="318403"/>
                      <a:pt x="72125" y="318403"/>
                      <a:pt x="43979" y="318403"/>
                    </a:cubicBezTo>
                    <a:close/>
                    <a:moveTo>
                      <a:pt x="43098" y="187348"/>
                    </a:moveTo>
                    <a:cubicBezTo>
                      <a:pt x="43098" y="219892"/>
                      <a:pt x="43098" y="249797"/>
                      <a:pt x="43098" y="279702"/>
                    </a:cubicBezTo>
                    <a:cubicBezTo>
                      <a:pt x="74764" y="279702"/>
                      <a:pt x="104668" y="279702"/>
                      <a:pt x="132814" y="279702"/>
                    </a:cubicBezTo>
                    <a:cubicBezTo>
                      <a:pt x="132814" y="247159"/>
                      <a:pt x="132814" y="218133"/>
                      <a:pt x="132814" y="187348"/>
                    </a:cubicBezTo>
                    <a:cubicBezTo>
                      <a:pt x="102030" y="187348"/>
                      <a:pt x="73884" y="187348"/>
                      <a:pt x="43098" y="187348"/>
                    </a:cubicBezTo>
                    <a:close/>
                    <a:moveTo>
                      <a:pt x="43979" y="60690"/>
                    </a:moveTo>
                    <a:cubicBezTo>
                      <a:pt x="43979" y="93234"/>
                      <a:pt x="43979" y="122259"/>
                      <a:pt x="43979" y="152166"/>
                    </a:cubicBezTo>
                    <a:cubicBezTo>
                      <a:pt x="75643" y="152166"/>
                      <a:pt x="103789" y="152166"/>
                      <a:pt x="133694" y="152166"/>
                    </a:cubicBezTo>
                    <a:cubicBezTo>
                      <a:pt x="133694" y="121380"/>
                      <a:pt x="133694" y="93234"/>
                      <a:pt x="133694" y="60690"/>
                    </a:cubicBezTo>
                    <a:cubicBezTo>
                      <a:pt x="101151" y="60690"/>
                      <a:pt x="72125" y="60690"/>
                      <a:pt x="43979" y="60690"/>
                    </a:cubicBezTo>
                    <a:close/>
                    <a:moveTo>
                      <a:pt x="0" y="0"/>
                    </a:moveTo>
                    <a:lnTo>
                      <a:pt x="155702" y="0"/>
                    </a:lnTo>
                    <a:lnTo>
                      <a:pt x="155702" y="281913"/>
                    </a:lnTo>
                    <a:lnTo>
                      <a:pt x="277943" y="281913"/>
                    </a:lnTo>
                    <a:lnTo>
                      <a:pt x="277943" y="282341"/>
                    </a:lnTo>
                    <a:cubicBezTo>
                      <a:pt x="307848" y="282341"/>
                      <a:pt x="334235" y="282341"/>
                      <a:pt x="366779" y="282341"/>
                    </a:cubicBezTo>
                    <a:lnTo>
                      <a:pt x="366779" y="281913"/>
                    </a:lnTo>
                    <a:lnTo>
                      <a:pt x="408118" y="281913"/>
                    </a:lnTo>
                    <a:lnTo>
                      <a:pt x="408118" y="1158732"/>
                    </a:lnTo>
                    <a:lnTo>
                      <a:pt x="0" y="1158732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xmlns="" id="{D816686D-75D3-419F-AC85-6CA2FEEB76FB}"/>
                  </a:ext>
                </a:extLst>
              </p:cNvPr>
              <p:cNvSpPr/>
              <p:nvPr/>
            </p:nvSpPr>
            <p:spPr>
              <a:xfrm flipH="1">
                <a:off x="4055658" y="3389508"/>
                <a:ext cx="299970" cy="869936"/>
              </a:xfrm>
              <a:custGeom>
                <a:avLst/>
                <a:gdLst>
                  <a:gd name="connsiteX0" fmla="*/ 159201 w 408118"/>
                  <a:gd name="connsiteY0" fmla="*/ 578755 h 1158732"/>
                  <a:gd name="connsiteX1" fmla="*/ 159201 w 408118"/>
                  <a:gd name="connsiteY1" fmla="*/ 665832 h 1158732"/>
                  <a:gd name="connsiteX2" fmla="*/ 248917 w 408118"/>
                  <a:gd name="connsiteY2" fmla="*/ 665832 h 1158732"/>
                  <a:gd name="connsiteX3" fmla="*/ 248917 w 408118"/>
                  <a:gd name="connsiteY3" fmla="*/ 578755 h 1158732"/>
                  <a:gd name="connsiteX4" fmla="*/ 159201 w 408118"/>
                  <a:gd name="connsiteY4" fmla="*/ 578755 h 1158732"/>
                  <a:gd name="connsiteX5" fmla="*/ 278823 w 408118"/>
                  <a:gd name="connsiteY5" fmla="*/ 576996 h 1158732"/>
                  <a:gd name="connsiteX6" fmla="*/ 278823 w 408118"/>
                  <a:gd name="connsiteY6" fmla="*/ 664073 h 1158732"/>
                  <a:gd name="connsiteX7" fmla="*/ 365020 w 408118"/>
                  <a:gd name="connsiteY7" fmla="*/ 664073 h 1158732"/>
                  <a:gd name="connsiteX8" fmla="*/ 365020 w 408118"/>
                  <a:gd name="connsiteY8" fmla="*/ 576996 h 1158732"/>
                  <a:gd name="connsiteX9" fmla="*/ 278823 w 408118"/>
                  <a:gd name="connsiteY9" fmla="*/ 576996 h 1158732"/>
                  <a:gd name="connsiteX10" fmla="*/ 43979 w 408118"/>
                  <a:gd name="connsiteY10" fmla="*/ 576996 h 1158732"/>
                  <a:gd name="connsiteX11" fmla="*/ 43979 w 408118"/>
                  <a:gd name="connsiteY11" fmla="*/ 664952 h 1158732"/>
                  <a:gd name="connsiteX12" fmla="*/ 131935 w 408118"/>
                  <a:gd name="connsiteY12" fmla="*/ 665832 h 1158732"/>
                  <a:gd name="connsiteX13" fmla="*/ 132814 w 408118"/>
                  <a:gd name="connsiteY13" fmla="*/ 576996 h 1158732"/>
                  <a:gd name="connsiteX14" fmla="*/ 43979 w 408118"/>
                  <a:gd name="connsiteY14" fmla="*/ 576996 h 1158732"/>
                  <a:gd name="connsiteX15" fmla="*/ 160960 w 408118"/>
                  <a:gd name="connsiteY15" fmla="*/ 449459 h 1158732"/>
                  <a:gd name="connsiteX16" fmla="*/ 160960 w 408118"/>
                  <a:gd name="connsiteY16" fmla="*/ 539174 h 1158732"/>
                  <a:gd name="connsiteX17" fmla="*/ 248917 w 408118"/>
                  <a:gd name="connsiteY17" fmla="*/ 539174 h 1158732"/>
                  <a:gd name="connsiteX18" fmla="*/ 248917 w 408118"/>
                  <a:gd name="connsiteY18" fmla="*/ 449459 h 1158732"/>
                  <a:gd name="connsiteX19" fmla="*/ 160960 w 408118"/>
                  <a:gd name="connsiteY19" fmla="*/ 449459 h 1158732"/>
                  <a:gd name="connsiteX20" fmla="*/ 44858 w 408118"/>
                  <a:gd name="connsiteY20" fmla="*/ 449459 h 1158732"/>
                  <a:gd name="connsiteX21" fmla="*/ 44858 w 408118"/>
                  <a:gd name="connsiteY21" fmla="*/ 539174 h 1158732"/>
                  <a:gd name="connsiteX22" fmla="*/ 131935 w 408118"/>
                  <a:gd name="connsiteY22" fmla="*/ 539174 h 1158732"/>
                  <a:gd name="connsiteX23" fmla="*/ 131935 w 408118"/>
                  <a:gd name="connsiteY23" fmla="*/ 449459 h 1158732"/>
                  <a:gd name="connsiteX24" fmla="*/ 44858 w 408118"/>
                  <a:gd name="connsiteY24" fmla="*/ 449459 h 1158732"/>
                  <a:gd name="connsiteX25" fmla="*/ 278823 w 408118"/>
                  <a:gd name="connsiteY25" fmla="*/ 448579 h 1158732"/>
                  <a:gd name="connsiteX26" fmla="*/ 278823 w 408118"/>
                  <a:gd name="connsiteY26" fmla="*/ 538295 h 1158732"/>
                  <a:gd name="connsiteX27" fmla="*/ 365020 w 408118"/>
                  <a:gd name="connsiteY27" fmla="*/ 538295 h 1158732"/>
                  <a:gd name="connsiteX28" fmla="*/ 365020 w 408118"/>
                  <a:gd name="connsiteY28" fmla="*/ 448579 h 1158732"/>
                  <a:gd name="connsiteX29" fmla="*/ 278823 w 408118"/>
                  <a:gd name="connsiteY29" fmla="*/ 448579 h 1158732"/>
                  <a:gd name="connsiteX30" fmla="*/ 277943 w 408118"/>
                  <a:gd name="connsiteY30" fmla="*/ 318403 h 1158732"/>
                  <a:gd name="connsiteX31" fmla="*/ 277943 w 408118"/>
                  <a:gd name="connsiteY31" fmla="*/ 408999 h 1158732"/>
                  <a:gd name="connsiteX32" fmla="*/ 366779 w 408118"/>
                  <a:gd name="connsiteY32" fmla="*/ 408999 h 1158732"/>
                  <a:gd name="connsiteX33" fmla="*/ 366779 w 408118"/>
                  <a:gd name="connsiteY33" fmla="*/ 318403 h 1158732"/>
                  <a:gd name="connsiteX34" fmla="*/ 277943 w 408118"/>
                  <a:gd name="connsiteY34" fmla="*/ 318403 h 1158732"/>
                  <a:gd name="connsiteX35" fmla="*/ 159201 w 408118"/>
                  <a:gd name="connsiteY35" fmla="*/ 318403 h 1158732"/>
                  <a:gd name="connsiteX36" fmla="*/ 159201 w 408118"/>
                  <a:gd name="connsiteY36" fmla="*/ 407239 h 1158732"/>
                  <a:gd name="connsiteX37" fmla="*/ 249797 w 408118"/>
                  <a:gd name="connsiteY37" fmla="*/ 407239 h 1158732"/>
                  <a:gd name="connsiteX38" fmla="*/ 249797 w 408118"/>
                  <a:gd name="connsiteY38" fmla="*/ 318403 h 1158732"/>
                  <a:gd name="connsiteX39" fmla="*/ 159201 w 408118"/>
                  <a:gd name="connsiteY39" fmla="*/ 318403 h 1158732"/>
                  <a:gd name="connsiteX40" fmla="*/ 43979 w 408118"/>
                  <a:gd name="connsiteY40" fmla="*/ 318403 h 1158732"/>
                  <a:gd name="connsiteX41" fmla="*/ 43979 w 408118"/>
                  <a:gd name="connsiteY41" fmla="*/ 408119 h 1158732"/>
                  <a:gd name="connsiteX42" fmla="*/ 131935 w 408118"/>
                  <a:gd name="connsiteY42" fmla="*/ 408119 h 1158732"/>
                  <a:gd name="connsiteX43" fmla="*/ 131935 w 408118"/>
                  <a:gd name="connsiteY43" fmla="*/ 318403 h 1158732"/>
                  <a:gd name="connsiteX44" fmla="*/ 43979 w 408118"/>
                  <a:gd name="connsiteY44" fmla="*/ 318403 h 1158732"/>
                  <a:gd name="connsiteX45" fmla="*/ 43098 w 408118"/>
                  <a:gd name="connsiteY45" fmla="*/ 187348 h 1158732"/>
                  <a:gd name="connsiteX46" fmla="*/ 43098 w 408118"/>
                  <a:gd name="connsiteY46" fmla="*/ 279702 h 1158732"/>
                  <a:gd name="connsiteX47" fmla="*/ 132814 w 408118"/>
                  <a:gd name="connsiteY47" fmla="*/ 279702 h 1158732"/>
                  <a:gd name="connsiteX48" fmla="*/ 132814 w 408118"/>
                  <a:gd name="connsiteY48" fmla="*/ 187348 h 1158732"/>
                  <a:gd name="connsiteX49" fmla="*/ 43098 w 408118"/>
                  <a:gd name="connsiteY49" fmla="*/ 187348 h 1158732"/>
                  <a:gd name="connsiteX50" fmla="*/ 43979 w 408118"/>
                  <a:gd name="connsiteY50" fmla="*/ 60690 h 1158732"/>
                  <a:gd name="connsiteX51" fmla="*/ 43979 w 408118"/>
                  <a:gd name="connsiteY51" fmla="*/ 152166 h 1158732"/>
                  <a:gd name="connsiteX52" fmla="*/ 133694 w 408118"/>
                  <a:gd name="connsiteY52" fmla="*/ 152166 h 1158732"/>
                  <a:gd name="connsiteX53" fmla="*/ 133694 w 408118"/>
                  <a:gd name="connsiteY53" fmla="*/ 60690 h 1158732"/>
                  <a:gd name="connsiteX54" fmla="*/ 43979 w 408118"/>
                  <a:gd name="connsiteY54" fmla="*/ 60690 h 1158732"/>
                  <a:gd name="connsiteX55" fmla="*/ 0 w 408118"/>
                  <a:gd name="connsiteY55" fmla="*/ 0 h 1158732"/>
                  <a:gd name="connsiteX56" fmla="*/ 155702 w 408118"/>
                  <a:gd name="connsiteY56" fmla="*/ 0 h 1158732"/>
                  <a:gd name="connsiteX57" fmla="*/ 155702 w 408118"/>
                  <a:gd name="connsiteY57" fmla="*/ 281913 h 1158732"/>
                  <a:gd name="connsiteX58" fmla="*/ 277943 w 408118"/>
                  <a:gd name="connsiteY58" fmla="*/ 281913 h 1158732"/>
                  <a:gd name="connsiteX59" fmla="*/ 277943 w 408118"/>
                  <a:gd name="connsiteY59" fmla="*/ 282341 h 1158732"/>
                  <a:gd name="connsiteX60" fmla="*/ 366779 w 408118"/>
                  <a:gd name="connsiteY60" fmla="*/ 282341 h 1158732"/>
                  <a:gd name="connsiteX61" fmla="*/ 366779 w 408118"/>
                  <a:gd name="connsiteY61" fmla="*/ 281913 h 1158732"/>
                  <a:gd name="connsiteX62" fmla="*/ 408118 w 408118"/>
                  <a:gd name="connsiteY62" fmla="*/ 281913 h 1158732"/>
                  <a:gd name="connsiteX63" fmla="*/ 408118 w 408118"/>
                  <a:gd name="connsiteY63" fmla="*/ 1158732 h 1158732"/>
                  <a:gd name="connsiteX64" fmla="*/ 0 w 408118"/>
                  <a:gd name="connsiteY64" fmla="*/ 1158732 h 1158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408118" h="1158732">
                    <a:moveTo>
                      <a:pt x="159201" y="578755"/>
                    </a:moveTo>
                    <a:cubicBezTo>
                      <a:pt x="159201" y="608660"/>
                      <a:pt x="159201" y="638565"/>
                      <a:pt x="159201" y="665832"/>
                    </a:cubicBezTo>
                    <a:cubicBezTo>
                      <a:pt x="189986" y="668470"/>
                      <a:pt x="222530" y="665832"/>
                      <a:pt x="248917" y="665832"/>
                    </a:cubicBezTo>
                    <a:cubicBezTo>
                      <a:pt x="248917" y="634168"/>
                      <a:pt x="248917" y="608660"/>
                      <a:pt x="248917" y="578755"/>
                    </a:cubicBezTo>
                    <a:cubicBezTo>
                      <a:pt x="217253" y="578755"/>
                      <a:pt x="188227" y="578755"/>
                      <a:pt x="159201" y="578755"/>
                    </a:cubicBezTo>
                    <a:close/>
                    <a:moveTo>
                      <a:pt x="278823" y="576996"/>
                    </a:moveTo>
                    <a:cubicBezTo>
                      <a:pt x="278823" y="606901"/>
                      <a:pt x="278823" y="632408"/>
                      <a:pt x="278823" y="664073"/>
                    </a:cubicBezTo>
                    <a:cubicBezTo>
                      <a:pt x="311366" y="664073"/>
                      <a:pt x="346549" y="664952"/>
                      <a:pt x="365020" y="664073"/>
                    </a:cubicBezTo>
                    <a:cubicBezTo>
                      <a:pt x="365020" y="632408"/>
                      <a:pt x="365020" y="606021"/>
                      <a:pt x="365020" y="576996"/>
                    </a:cubicBezTo>
                    <a:cubicBezTo>
                      <a:pt x="335114" y="576996"/>
                      <a:pt x="306968" y="576996"/>
                      <a:pt x="278823" y="576996"/>
                    </a:cubicBezTo>
                    <a:close/>
                    <a:moveTo>
                      <a:pt x="43979" y="576996"/>
                    </a:moveTo>
                    <a:cubicBezTo>
                      <a:pt x="43979" y="605142"/>
                      <a:pt x="43979" y="638565"/>
                      <a:pt x="43979" y="664952"/>
                    </a:cubicBezTo>
                    <a:cubicBezTo>
                      <a:pt x="81799" y="664952"/>
                      <a:pt x="105548" y="664073"/>
                      <a:pt x="131935" y="665832"/>
                    </a:cubicBezTo>
                    <a:cubicBezTo>
                      <a:pt x="131935" y="631529"/>
                      <a:pt x="132814" y="602503"/>
                      <a:pt x="132814" y="576996"/>
                    </a:cubicBezTo>
                    <a:cubicBezTo>
                      <a:pt x="102030" y="576996"/>
                      <a:pt x="73884" y="576996"/>
                      <a:pt x="43979" y="576996"/>
                    </a:cubicBezTo>
                    <a:close/>
                    <a:moveTo>
                      <a:pt x="160960" y="449459"/>
                    </a:moveTo>
                    <a:cubicBezTo>
                      <a:pt x="160960" y="481123"/>
                      <a:pt x="160960" y="509268"/>
                      <a:pt x="160960" y="539174"/>
                    </a:cubicBezTo>
                    <a:cubicBezTo>
                      <a:pt x="189986" y="539174"/>
                      <a:pt x="217253" y="539174"/>
                      <a:pt x="248917" y="539174"/>
                    </a:cubicBezTo>
                    <a:cubicBezTo>
                      <a:pt x="248917" y="506630"/>
                      <a:pt x="248917" y="477604"/>
                      <a:pt x="248917" y="449459"/>
                    </a:cubicBezTo>
                    <a:cubicBezTo>
                      <a:pt x="218132" y="449459"/>
                      <a:pt x="189107" y="449459"/>
                      <a:pt x="160960" y="449459"/>
                    </a:cubicBezTo>
                    <a:close/>
                    <a:moveTo>
                      <a:pt x="44858" y="449459"/>
                    </a:moveTo>
                    <a:cubicBezTo>
                      <a:pt x="44858" y="481123"/>
                      <a:pt x="44858" y="509268"/>
                      <a:pt x="44858" y="539174"/>
                    </a:cubicBezTo>
                    <a:cubicBezTo>
                      <a:pt x="75643" y="539174"/>
                      <a:pt x="102910" y="539174"/>
                      <a:pt x="131935" y="539174"/>
                    </a:cubicBezTo>
                    <a:cubicBezTo>
                      <a:pt x="131935" y="505751"/>
                      <a:pt x="131935" y="477604"/>
                      <a:pt x="131935" y="449459"/>
                    </a:cubicBezTo>
                    <a:cubicBezTo>
                      <a:pt x="100271" y="449459"/>
                      <a:pt x="72125" y="449459"/>
                      <a:pt x="44858" y="449459"/>
                    </a:cubicBezTo>
                    <a:close/>
                    <a:moveTo>
                      <a:pt x="278823" y="448579"/>
                    </a:moveTo>
                    <a:cubicBezTo>
                      <a:pt x="278823" y="479364"/>
                      <a:pt x="278823" y="508389"/>
                      <a:pt x="278823" y="538295"/>
                    </a:cubicBezTo>
                    <a:cubicBezTo>
                      <a:pt x="308727" y="538295"/>
                      <a:pt x="335994" y="538295"/>
                      <a:pt x="365020" y="538295"/>
                    </a:cubicBezTo>
                    <a:cubicBezTo>
                      <a:pt x="365020" y="507510"/>
                      <a:pt x="365020" y="478484"/>
                      <a:pt x="365020" y="448579"/>
                    </a:cubicBezTo>
                    <a:cubicBezTo>
                      <a:pt x="335994" y="448579"/>
                      <a:pt x="308727" y="448579"/>
                      <a:pt x="278823" y="448579"/>
                    </a:cubicBezTo>
                    <a:close/>
                    <a:moveTo>
                      <a:pt x="277943" y="318403"/>
                    </a:moveTo>
                    <a:cubicBezTo>
                      <a:pt x="277943" y="350067"/>
                      <a:pt x="277943" y="379094"/>
                      <a:pt x="277943" y="408999"/>
                    </a:cubicBezTo>
                    <a:cubicBezTo>
                      <a:pt x="309607" y="408999"/>
                      <a:pt x="337753" y="408999"/>
                      <a:pt x="366779" y="408999"/>
                    </a:cubicBezTo>
                    <a:cubicBezTo>
                      <a:pt x="366779" y="378214"/>
                      <a:pt x="366779" y="349187"/>
                      <a:pt x="366779" y="318403"/>
                    </a:cubicBezTo>
                    <a:cubicBezTo>
                      <a:pt x="336873" y="318403"/>
                      <a:pt x="307848" y="318403"/>
                      <a:pt x="277943" y="318403"/>
                    </a:cubicBezTo>
                    <a:close/>
                    <a:moveTo>
                      <a:pt x="159201" y="318403"/>
                    </a:moveTo>
                    <a:cubicBezTo>
                      <a:pt x="159201" y="349187"/>
                      <a:pt x="159201" y="378214"/>
                      <a:pt x="159201" y="407239"/>
                    </a:cubicBezTo>
                    <a:cubicBezTo>
                      <a:pt x="190866" y="407239"/>
                      <a:pt x="219892" y="407239"/>
                      <a:pt x="249797" y="407239"/>
                    </a:cubicBezTo>
                    <a:cubicBezTo>
                      <a:pt x="249797" y="376454"/>
                      <a:pt x="249797" y="349187"/>
                      <a:pt x="249797" y="318403"/>
                    </a:cubicBezTo>
                    <a:cubicBezTo>
                      <a:pt x="217253" y="318403"/>
                      <a:pt x="188227" y="318403"/>
                      <a:pt x="159201" y="318403"/>
                    </a:cubicBezTo>
                    <a:close/>
                    <a:moveTo>
                      <a:pt x="43979" y="318403"/>
                    </a:moveTo>
                    <a:cubicBezTo>
                      <a:pt x="43979" y="349187"/>
                      <a:pt x="43979" y="378214"/>
                      <a:pt x="43979" y="408119"/>
                    </a:cubicBezTo>
                    <a:cubicBezTo>
                      <a:pt x="74764" y="408119"/>
                      <a:pt x="102910" y="408119"/>
                      <a:pt x="131935" y="408119"/>
                    </a:cubicBezTo>
                    <a:cubicBezTo>
                      <a:pt x="131935" y="376454"/>
                      <a:pt x="131935" y="347429"/>
                      <a:pt x="131935" y="318403"/>
                    </a:cubicBezTo>
                    <a:cubicBezTo>
                      <a:pt x="100271" y="318403"/>
                      <a:pt x="72125" y="318403"/>
                      <a:pt x="43979" y="318403"/>
                    </a:cubicBezTo>
                    <a:close/>
                    <a:moveTo>
                      <a:pt x="43098" y="187348"/>
                    </a:moveTo>
                    <a:cubicBezTo>
                      <a:pt x="43098" y="219892"/>
                      <a:pt x="43098" y="249797"/>
                      <a:pt x="43098" y="279702"/>
                    </a:cubicBezTo>
                    <a:cubicBezTo>
                      <a:pt x="74764" y="279702"/>
                      <a:pt x="104668" y="279702"/>
                      <a:pt x="132814" y="279702"/>
                    </a:cubicBezTo>
                    <a:cubicBezTo>
                      <a:pt x="132814" y="247159"/>
                      <a:pt x="132814" y="218133"/>
                      <a:pt x="132814" y="187348"/>
                    </a:cubicBezTo>
                    <a:cubicBezTo>
                      <a:pt x="102030" y="187348"/>
                      <a:pt x="73884" y="187348"/>
                      <a:pt x="43098" y="187348"/>
                    </a:cubicBezTo>
                    <a:close/>
                    <a:moveTo>
                      <a:pt x="43979" y="60690"/>
                    </a:moveTo>
                    <a:cubicBezTo>
                      <a:pt x="43979" y="93234"/>
                      <a:pt x="43979" y="122259"/>
                      <a:pt x="43979" y="152166"/>
                    </a:cubicBezTo>
                    <a:cubicBezTo>
                      <a:pt x="75643" y="152166"/>
                      <a:pt x="103789" y="152166"/>
                      <a:pt x="133694" y="152166"/>
                    </a:cubicBezTo>
                    <a:cubicBezTo>
                      <a:pt x="133694" y="121380"/>
                      <a:pt x="133694" y="93234"/>
                      <a:pt x="133694" y="60690"/>
                    </a:cubicBezTo>
                    <a:cubicBezTo>
                      <a:pt x="101151" y="60690"/>
                      <a:pt x="72125" y="60690"/>
                      <a:pt x="43979" y="60690"/>
                    </a:cubicBezTo>
                    <a:close/>
                    <a:moveTo>
                      <a:pt x="0" y="0"/>
                    </a:moveTo>
                    <a:lnTo>
                      <a:pt x="155702" y="0"/>
                    </a:lnTo>
                    <a:lnTo>
                      <a:pt x="155702" y="281913"/>
                    </a:lnTo>
                    <a:lnTo>
                      <a:pt x="277943" y="281913"/>
                    </a:lnTo>
                    <a:lnTo>
                      <a:pt x="277943" y="282341"/>
                    </a:lnTo>
                    <a:cubicBezTo>
                      <a:pt x="307848" y="282341"/>
                      <a:pt x="334235" y="282341"/>
                      <a:pt x="366779" y="282341"/>
                    </a:cubicBezTo>
                    <a:lnTo>
                      <a:pt x="366779" y="281913"/>
                    </a:lnTo>
                    <a:lnTo>
                      <a:pt x="408118" y="281913"/>
                    </a:lnTo>
                    <a:lnTo>
                      <a:pt x="408118" y="1158732"/>
                    </a:lnTo>
                    <a:lnTo>
                      <a:pt x="0" y="1158732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xmlns="" id="{FE17257E-496D-43B5-AF2E-E2A20B9FBD10}"/>
              </a:ext>
            </a:extLst>
          </p:cNvPr>
          <p:cNvGrpSpPr/>
          <p:nvPr userDrawn="1"/>
        </p:nvGrpSpPr>
        <p:grpSpPr>
          <a:xfrm>
            <a:off x="0" y="6593205"/>
            <a:ext cx="12192000" cy="283845"/>
            <a:chOff x="0" y="6593205"/>
            <a:chExt cx="12192000" cy="283845"/>
          </a:xfrm>
        </p:grpSpPr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xmlns="" id="{909A48D2-D68F-4890-A42F-5BB72CFCCFD6}"/>
                </a:ext>
              </a:extLst>
            </p:cNvPr>
            <p:cNvSpPr/>
            <p:nvPr/>
          </p:nvSpPr>
          <p:spPr>
            <a:xfrm>
              <a:off x="0" y="6593205"/>
              <a:ext cx="12192000" cy="27432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xmlns="" id="{F59F2605-0DF1-4906-A75E-0ED8566A8648}"/>
                </a:ext>
              </a:extLst>
            </p:cNvPr>
            <p:cNvSpPr/>
            <p:nvPr/>
          </p:nvSpPr>
          <p:spPr>
            <a:xfrm>
              <a:off x="0" y="6684645"/>
              <a:ext cx="12192000" cy="18288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1" name="Rectangle 50">
              <a:extLst>
                <a:ext uri="{FF2B5EF4-FFF2-40B4-BE49-F238E27FC236}">
                  <a16:creationId xmlns:a16="http://schemas.microsoft.com/office/drawing/2014/main" xmlns="" id="{0E70C75D-A69D-47EF-91AF-4C580B47C566}"/>
                </a:ext>
              </a:extLst>
            </p:cNvPr>
            <p:cNvSpPr/>
            <p:nvPr/>
          </p:nvSpPr>
          <p:spPr>
            <a:xfrm>
              <a:off x="0" y="6785610"/>
              <a:ext cx="12192000" cy="914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0734989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xmlns="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Rectangle: Top Corners Rounded 2">
            <a:extLst>
              <a:ext uri="{FF2B5EF4-FFF2-40B4-BE49-F238E27FC236}">
                <a16:creationId xmlns:a16="http://schemas.microsoft.com/office/drawing/2014/main" xmlns="" id="{EFC97D53-FA99-4CBD-AB1D-83FFB3BD488F}"/>
              </a:ext>
            </a:extLst>
          </p:cNvPr>
          <p:cNvSpPr/>
          <p:nvPr userDrawn="1"/>
        </p:nvSpPr>
        <p:spPr>
          <a:xfrm rot="5400000">
            <a:off x="4877311" y="1608819"/>
            <a:ext cx="138403" cy="9893029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6" name="Rectangle: Top Corners Rounded 5">
            <a:extLst>
              <a:ext uri="{FF2B5EF4-FFF2-40B4-BE49-F238E27FC236}">
                <a16:creationId xmlns:a16="http://schemas.microsoft.com/office/drawing/2014/main" xmlns="" id="{B8A79FB9-F5E9-41A6-86D2-806115F5E6D1}"/>
              </a:ext>
            </a:extLst>
          </p:cNvPr>
          <p:cNvSpPr/>
          <p:nvPr userDrawn="1"/>
        </p:nvSpPr>
        <p:spPr>
          <a:xfrm rot="16200000" flipH="1">
            <a:off x="11665598" y="6098134"/>
            <a:ext cx="138403" cy="914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C603D248-C1F6-4A2E-BEBE-761B2FBA9433}"/>
              </a:ext>
            </a:extLst>
          </p:cNvPr>
          <p:cNvSpPr txBox="1"/>
          <p:nvPr userDrawn="1"/>
        </p:nvSpPr>
        <p:spPr>
          <a:xfrm>
            <a:off x="9893028" y="6386058"/>
            <a:ext cx="1384572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1600" b="1" dirty="0">
                <a:solidFill>
                  <a:srgbClr val="1CBBB4"/>
                </a:solidFill>
                <a:cs typeface="Arial" pitchFamily="34" charset="0"/>
              </a:rPr>
              <a:t>Real Estate</a:t>
            </a:r>
            <a:endParaRPr lang="ko-KR" altLang="en-US" sz="1600" b="1" dirty="0">
              <a:solidFill>
                <a:srgbClr val="1CBBB4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8165579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17">
            <a:extLst>
              <a:ext uri="{FF2B5EF4-FFF2-40B4-BE49-F238E27FC236}">
                <a16:creationId xmlns:a16="http://schemas.microsoft.com/office/drawing/2014/main" xmlns="" id="{7DBDC731-CCCD-4C3D-A9AF-48F6234A2FDF}"/>
              </a:ext>
            </a:extLst>
          </p:cNvPr>
          <p:cNvGrpSpPr/>
          <p:nvPr userDrawn="1"/>
        </p:nvGrpSpPr>
        <p:grpSpPr>
          <a:xfrm>
            <a:off x="-1" y="-121539"/>
            <a:ext cx="12192001" cy="1608851"/>
            <a:chOff x="-1" y="-121539"/>
            <a:chExt cx="12192001" cy="1608851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xmlns="" id="{B00FB6E0-B02A-4B89-A387-E6A49302804A}"/>
                </a:ext>
              </a:extLst>
            </p:cNvPr>
            <p:cNvSpPr/>
            <p:nvPr userDrawn="1"/>
          </p:nvSpPr>
          <p:spPr>
            <a:xfrm>
              <a:off x="0" y="1"/>
              <a:ext cx="12192000" cy="140017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FF04D15E-A661-4B09-87F0-33BFFB2C63B4}"/>
                </a:ext>
              </a:extLst>
            </p:cNvPr>
            <p:cNvSpPr/>
            <p:nvPr userDrawn="1"/>
          </p:nvSpPr>
          <p:spPr>
            <a:xfrm>
              <a:off x="-1" y="-121539"/>
              <a:ext cx="12192000" cy="1608851"/>
            </a:xfrm>
            <a:custGeom>
              <a:avLst/>
              <a:gdLst>
                <a:gd name="connsiteX0" fmla="*/ 8760317 w 12192000"/>
                <a:gd name="connsiteY0" fmla="*/ 780798 h 1608850"/>
                <a:gd name="connsiteX1" fmla="*/ 8760317 w 12192000"/>
                <a:gd name="connsiteY1" fmla="*/ 785159 h 1608850"/>
                <a:gd name="connsiteX2" fmla="*/ 8761882 w 12192000"/>
                <a:gd name="connsiteY2" fmla="*/ 787771 h 1608850"/>
                <a:gd name="connsiteX3" fmla="*/ 8762996 w 12192000"/>
                <a:gd name="connsiteY3" fmla="*/ 787771 h 1608850"/>
                <a:gd name="connsiteX4" fmla="*/ 8762996 w 12192000"/>
                <a:gd name="connsiteY4" fmla="*/ 786900 h 1608850"/>
                <a:gd name="connsiteX5" fmla="*/ 8762996 w 12192000"/>
                <a:gd name="connsiteY5" fmla="*/ 780798 h 1608850"/>
                <a:gd name="connsiteX6" fmla="*/ 8761881 w 12192000"/>
                <a:gd name="connsiteY6" fmla="*/ 780798 h 1608850"/>
                <a:gd name="connsiteX7" fmla="*/ 8758924 w 12192000"/>
                <a:gd name="connsiteY7" fmla="*/ 762200 h 1608850"/>
                <a:gd name="connsiteX8" fmla="*/ 8759734 w 12192000"/>
                <a:gd name="connsiteY8" fmla="*/ 771499 h 1608850"/>
                <a:gd name="connsiteX9" fmla="*/ 8762996 w 12192000"/>
                <a:gd name="connsiteY9" fmla="*/ 771499 h 1608850"/>
                <a:gd name="connsiteX10" fmla="*/ 8762996 w 12192000"/>
                <a:gd name="connsiteY10" fmla="*/ 770337 h 1608850"/>
                <a:gd name="connsiteX11" fmla="*/ 8762996 w 12192000"/>
                <a:gd name="connsiteY11" fmla="*/ 762200 h 1608850"/>
                <a:gd name="connsiteX12" fmla="*/ 8761881 w 12192000"/>
                <a:gd name="connsiteY12" fmla="*/ 762200 h 1608850"/>
                <a:gd name="connsiteX13" fmla="*/ 8755951 w 12192000"/>
                <a:gd name="connsiteY13" fmla="*/ 745928 h 1608850"/>
                <a:gd name="connsiteX14" fmla="*/ 8756137 w 12192000"/>
                <a:gd name="connsiteY14" fmla="*/ 746512 h 1608850"/>
                <a:gd name="connsiteX15" fmla="*/ 8758088 w 12192000"/>
                <a:gd name="connsiteY15" fmla="*/ 752614 h 1608850"/>
                <a:gd name="connsiteX16" fmla="*/ 8758113 w 12192000"/>
                <a:gd name="connsiteY16" fmla="*/ 752902 h 1608850"/>
                <a:gd name="connsiteX17" fmla="*/ 8762996 w 12192000"/>
                <a:gd name="connsiteY17" fmla="*/ 752902 h 1608850"/>
                <a:gd name="connsiteX18" fmla="*/ 8762996 w 12192000"/>
                <a:gd name="connsiteY18" fmla="*/ 752030 h 1608850"/>
                <a:gd name="connsiteX19" fmla="*/ 8762996 w 12192000"/>
                <a:gd name="connsiteY19" fmla="*/ 745928 h 1608850"/>
                <a:gd name="connsiteX20" fmla="*/ 8761881 w 12192000"/>
                <a:gd name="connsiteY20" fmla="*/ 745928 h 1608850"/>
                <a:gd name="connsiteX21" fmla="*/ 8907881 w 12192000"/>
                <a:gd name="connsiteY21" fmla="*/ 718032 h 1608850"/>
                <a:gd name="connsiteX22" fmla="*/ 8907881 w 12192000"/>
                <a:gd name="connsiteY22" fmla="*/ 719194 h 1608850"/>
                <a:gd name="connsiteX23" fmla="*/ 8907881 w 12192000"/>
                <a:gd name="connsiteY23" fmla="*/ 727331 h 1608850"/>
                <a:gd name="connsiteX24" fmla="*/ 8908543 w 12192000"/>
                <a:gd name="connsiteY24" fmla="*/ 727331 h 1608850"/>
                <a:gd name="connsiteX25" fmla="*/ 8908543 w 12192000"/>
                <a:gd name="connsiteY25" fmla="*/ 718032 h 1608850"/>
                <a:gd name="connsiteX26" fmla="*/ 1099585 w 12192000"/>
                <a:gd name="connsiteY26" fmla="*/ 0 h 1608850"/>
                <a:gd name="connsiteX27" fmla="*/ 1101611 w 12192000"/>
                <a:gd name="connsiteY27" fmla="*/ 246443 h 1608850"/>
                <a:gd name="connsiteX28" fmla="*/ 1140117 w 12192000"/>
                <a:gd name="connsiteY28" fmla="*/ 326429 h 1608850"/>
                <a:gd name="connsiteX29" fmla="*/ 1142145 w 12192000"/>
                <a:gd name="connsiteY29" fmla="*/ 326429 h 1608850"/>
                <a:gd name="connsiteX30" fmla="*/ 1156331 w 12192000"/>
                <a:gd name="connsiteY30" fmla="*/ 326429 h 1608850"/>
                <a:gd name="connsiteX31" fmla="*/ 1156331 w 12192000"/>
                <a:gd name="connsiteY31" fmla="*/ 350208 h 1608850"/>
                <a:gd name="connsiteX32" fmla="*/ 1156839 w 12192000"/>
                <a:gd name="connsiteY32" fmla="*/ 351019 h 1608850"/>
                <a:gd name="connsiteX33" fmla="*/ 1160385 w 12192000"/>
                <a:gd name="connsiteY33" fmla="*/ 356694 h 1608850"/>
                <a:gd name="connsiteX34" fmla="*/ 1160385 w 12192000"/>
                <a:gd name="connsiteY34" fmla="*/ 471268 h 1608850"/>
                <a:gd name="connsiteX35" fmla="*/ 1162664 w 12192000"/>
                <a:gd name="connsiteY35" fmla="*/ 471268 h 1608850"/>
                <a:gd name="connsiteX36" fmla="*/ 1178625 w 12192000"/>
                <a:gd name="connsiteY36" fmla="*/ 471268 h 1608850"/>
                <a:gd name="connsiteX37" fmla="*/ 1178625 w 12192000"/>
                <a:gd name="connsiteY37" fmla="*/ 611783 h 1608850"/>
                <a:gd name="connsiteX38" fmla="*/ 1180145 w 12192000"/>
                <a:gd name="connsiteY38" fmla="*/ 611513 h 1608850"/>
                <a:gd name="connsiteX39" fmla="*/ 1190785 w 12192000"/>
                <a:gd name="connsiteY39" fmla="*/ 609622 h 1608850"/>
                <a:gd name="connsiteX40" fmla="*/ 1188759 w 12192000"/>
                <a:gd name="connsiteY40" fmla="*/ 698254 h 1608850"/>
                <a:gd name="connsiteX41" fmla="*/ 1190279 w 12192000"/>
                <a:gd name="connsiteY41" fmla="*/ 698525 h 1608850"/>
                <a:gd name="connsiteX42" fmla="*/ 1200919 w 12192000"/>
                <a:gd name="connsiteY42" fmla="*/ 700416 h 1608850"/>
                <a:gd name="connsiteX43" fmla="*/ 1201171 w 12192000"/>
                <a:gd name="connsiteY43" fmla="*/ 701227 h 1608850"/>
                <a:gd name="connsiteX44" fmla="*/ 1202945 w 12192000"/>
                <a:gd name="connsiteY44" fmla="*/ 706902 h 1608850"/>
                <a:gd name="connsiteX45" fmla="*/ 1203705 w 12192000"/>
                <a:gd name="connsiteY45" fmla="*/ 704470 h 1608850"/>
                <a:gd name="connsiteX46" fmla="*/ 1209025 w 12192000"/>
                <a:gd name="connsiteY46" fmla="*/ 687446 h 1608850"/>
                <a:gd name="connsiteX47" fmla="*/ 1210799 w 12192000"/>
                <a:gd name="connsiteY47" fmla="*/ 687446 h 1608850"/>
                <a:gd name="connsiteX48" fmla="*/ 1223212 w 12192000"/>
                <a:gd name="connsiteY48" fmla="*/ 687446 h 1608850"/>
                <a:gd name="connsiteX49" fmla="*/ 1223212 w 12192000"/>
                <a:gd name="connsiteY49" fmla="*/ 719872 h 1608850"/>
                <a:gd name="connsiteX50" fmla="*/ 1224225 w 12192000"/>
                <a:gd name="connsiteY50" fmla="*/ 720413 h 1608850"/>
                <a:gd name="connsiteX51" fmla="*/ 1231319 w 12192000"/>
                <a:gd name="connsiteY51" fmla="*/ 724196 h 1608850"/>
                <a:gd name="connsiteX52" fmla="*/ 1231319 w 12192000"/>
                <a:gd name="connsiteY52" fmla="*/ 725547 h 1608850"/>
                <a:gd name="connsiteX53" fmla="*/ 1231319 w 12192000"/>
                <a:gd name="connsiteY53" fmla="*/ 735005 h 1608850"/>
                <a:gd name="connsiteX54" fmla="*/ 1275907 w 12192000"/>
                <a:gd name="connsiteY54" fmla="*/ 735005 h 1608850"/>
                <a:gd name="connsiteX55" fmla="*/ 1275907 w 12192000"/>
                <a:gd name="connsiteY55" fmla="*/ 736086 h 1608850"/>
                <a:gd name="connsiteX56" fmla="*/ 1275907 w 12192000"/>
                <a:gd name="connsiteY56" fmla="*/ 743652 h 1608850"/>
                <a:gd name="connsiteX57" fmla="*/ 1277933 w 12192000"/>
                <a:gd name="connsiteY57" fmla="*/ 743652 h 1608850"/>
                <a:gd name="connsiteX58" fmla="*/ 1292119 w 12192000"/>
                <a:gd name="connsiteY58" fmla="*/ 743652 h 1608850"/>
                <a:gd name="connsiteX59" fmla="*/ 1292119 w 12192000"/>
                <a:gd name="connsiteY59" fmla="*/ 713387 h 1608850"/>
                <a:gd name="connsiteX60" fmla="*/ 1336706 w 12192000"/>
                <a:gd name="connsiteY60" fmla="*/ 713387 h 1608850"/>
                <a:gd name="connsiteX61" fmla="*/ 1336706 w 12192000"/>
                <a:gd name="connsiteY61" fmla="*/ 712036 h 1608850"/>
                <a:gd name="connsiteX62" fmla="*/ 1336706 w 12192000"/>
                <a:gd name="connsiteY62" fmla="*/ 702578 h 1608850"/>
                <a:gd name="connsiteX63" fmla="*/ 1337721 w 12192000"/>
                <a:gd name="connsiteY63" fmla="*/ 702578 h 1608850"/>
                <a:gd name="connsiteX64" fmla="*/ 1344813 w 12192000"/>
                <a:gd name="connsiteY64" fmla="*/ 702578 h 1608850"/>
                <a:gd name="connsiteX65" fmla="*/ 1344813 w 12192000"/>
                <a:gd name="connsiteY65" fmla="*/ 700687 h 1608850"/>
                <a:gd name="connsiteX66" fmla="*/ 1344813 w 12192000"/>
                <a:gd name="connsiteY66" fmla="*/ 687446 h 1608850"/>
                <a:gd name="connsiteX67" fmla="*/ 1345573 w 12192000"/>
                <a:gd name="connsiteY67" fmla="*/ 687446 h 1608850"/>
                <a:gd name="connsiteX68" fmla="*/ 1350893 w 12192000"/>
                <a:gd name="connsiteY68" fmla="*/ 687446 h 1608850"/>
                <a:gd name="connsiteX69" fmla="*/ 1350893 w 12192000"/>
                <a:gd name="connsiteY69" fmla="*/ 686365 h 1608850"/>
                <a:gd name="connsiteX70" fmla="*/ 1350893 w 12192000"/>
                <a:gd name="connsiteY70" fmla="*/ 678798 h 1608850"/>
                <a:gd name="connsiteX71" fmla="*/ 1352921 w 12192000"/>
                <a:gd name="connsiteY71" fmla="*/ 678798 h 1608850"/>
                <a:gd name="connsiteX72" fmla="*/ 1367107 w 12192000"/>
                <a:gd name="connsiteY72" fmla="*/ 678798 h 1608850"/>
                <a:gd name="connsiteX73" fmla="*/ 1367107 w 12192000"/>
                <a:gd name="connsiteY73" fmla="*/ 679879 h 1608850"/>
                <a:gd name="connsiteX74" fmla="*/ 1367107 w 12192000"/>
                <a:gd name="connsiteY74" fmla="*/ 687446 h 1608850"/>
                <a:gd name="connsiteX75" fmla="*/ 1389401 w 12192000"/>
                <a:gd name="connsiteY75" fmla="*/ 687446 h 1608850"/>
                <a:gd name="connsiteX76" fmla="*/ 1389401 w 12192000"/>
                <a:gd name="connsiteY76" fmla="*/ 685554 h 1608850"/>
                <a:gd name="connsiteX77" fmla="*/ 1389401 w 12192000"/>
                <a:gd name="connsiteY77" fmla="*/ 672313 h 1608850"/>
                <a:gd name="connsiteX78" fmla="*/ 1391174 w 12192000"/>
                <a:gd name="connsiteY78" fmla="*/ 672313 h 1608850"/>
                <a:gd name="connsiteX79" fmla="*/ 1403587 w 12192000"/>
                <a:gd name="connsiteY79" fmla="*/ 672313 h 1608850"/>
                <a:gd name="connsiteX80" fmla="*/ 1403587 w 12192000"/>
                <a:gd name="connsiteY80" fmla="*/ 696093 h 1608850"/>
                <a:gd name="connsiteX81" fmla="*/ 1404601 w 12192000"/>
                <a:gd name="connsiteY81" fmla="*/ 696093 h 1608850"/>
                <a:gd name="connsiteX82" fmla="*/ 1411695 w 12192000"/>
                <a:gd name="connsiteY82" fmla="*/ 696093 h 1608850"/>
                <a:gd name="connsiteX83" fmla="*/ 1411695 w 12192000"/>
                <a:gd name="connsiteY83" fmla="*/ 695012 h 1608850"/>
                <a:gd name="connsiteX84" fmla="*/ 1411695 w 12192000"/>
                <a:gd name="connsiteY84" fmla="*/ 687446 h 1608850"/>
                <a:gd name="connsiteX85" fmla="*/ 1413467 w 12192000"/>
                <a:gd name="connsiteY85" fmla="*/ 687446 h 1608850"/>
                <a:gd name="connsiteX86" fmla="*/ 1425881 w 12192000"/>
                <a:gd name="connsiteY86" fmla="*/ 687446 h 1608850"/>
                <a:gd name="connsiteX87" fmla="*/ 1425881 w 12192000"/>
                <a:gd name="connsiteY87" fmla="*/ 713387 h 1608850"/>
                <a:gd name="connsiteX88" fmla="*/ 1427909 w 12192000"/>
                <a:gd name="connsiteY88" fmla="*/ 713387 h 1608850"/>
                <a:gd name="connsiteX89" fmla="*/ 1442095 w 12192000"/>
                <a:gd name="connsiteY89" fmla="*/ 713387 h 1608850"/>
                <a:gd name="connsiteX90" fmla="*/ 1442095 w 12192000"/>
                <a:gd name="connsiteY90" fmla="*/ 715008 h 1608850"/>
                <a:gd name="connsiteX91" fmla="*/ 1442095 w 12192000"/>
                <a:gd name="connsiteY91" fmla="*/ 726358 h 1608850"/>
                <a:gd name="connsiteX92" fmla="*/ 1442855 w 12192000"/>
                <a:gd name="connsiteY92" fmla="*/ 726358 h 1608850"/>
                <a:gd name="connsiteX93" fmla="*/ 1448175 w 12192000"/>
                <a:gd name="connsiteY93" fmla="*/ 726358 h 1608850"/>
                <a:gd name="connsiteX94" fmla="*/ 1448175 w 12192000"/>
                <a:gd name="connsiteY94" fmla="*/ 725547 h 1608850"/>
                <a:gd name="connsiteX95" fmla="*/ 1448175 w 12192000"/>
                <a:gd name="connsiteY95" fmla="*/ 719872 h 1608850"/>
                <a:gd name="connsiteX96" fmla="*/ 1478575 w 12192000"/>
                <a:gd name="connsiteY96" fmla="*/ 719872 h 1608850"/>
                <a:gd name="connsiteX97" fmla="*/ 1478575 w 12192000"/>
                <a:gd name="connsiteY97" fmla="*/ 743652 h 1608850"/>
                <a:gd name="connsiteX98" fmla="*/ 1479589 w 12192000"/>
                <a:gd name="connsiteY98" fmla="*/ 743652 h 1608850"/>
                <a:gd name="connsiteX99" fmla="*/ 1486683 w 12192000"/>
                <a:gd name="connsiteY99" fmla="*/ 743652 h 1608850"/>
                <a:gd name="connsiteX100" fmla="*/ 1486683 w 12192000"/>
                <a:gd name="connsiteY100" fmla="*/ 744733 h 1608850"/>
                <a:gd name="connsiteX101" fmla="*/ 1486683 w 12192000"/>
                <a:gd name="connsiteY101" fmla="*/ 752299 h 1608850"/>
                <a:gd name="connsiteX102" fmla="*/ 1487443 w 12192000"/>
                <a:gd name="connsiteY102" fmla="*/ 752299 h 1608850"/>
                <a:gd name="connsiteX103" fmla="*/ 1492763 w 12192000"/>
                <a:gd name="connsiteY103" fmla="*/ 752299 h 1608850"/>
                <a:gd name="connsiteX104" fmla="*/ 1492763 w 12192000"/>
                <a:gd name="connsiteY104" fmla="*/ 750137 h 1608850"/>
                <a:gd name="connsiteX105" fmla="*/ 1492763 w 12192000"/>
                <a:gd name="connsiteY105" fmla="*/ 735005 h 1608850"/>
                <a:gd name="connsiteX106" fmla="*/ 1493775 w 12192000"/>
                <a:gd name="connsiteY106" fmla="*/ 735005 h 1608850"/>
                <a:gd name="connsiteX107" fmla="*/ 1500869 w 12192000"/>
                <a:gd name="connsiteY107" fmla="*/ 735005 h 1608850"/>
                <a:gd name="connsiteX108" fmla="*/ 1500869 w 12192000"/>
                <a:gd name="connsiteY108" fmla="*/ 736086 h 1608850"/>
                <a:gd name="connsiteX109" fmla="*/ 1500869 w 12192000"/>
                <a:gd name="connsiteY109" fmla="*/ 743652 h 1608850"/>
                <a:gd name="connsiteX110" fmla="*/ 1506189 w 12192000"/>
                <a:gd name="connsiteY110" fmla="*/ 741659 h 1608850"/>
                <a:gd name="connsiteX111" fmla="*/ 1506949 w 12192000"/>
                <a:gd name="connsiteY111" fmla="*/ 740679 h 1608850"/>
                <a:gd name="connsiteX112" fmla="*/ 1506949 w 12192000"/>
                <a:gd name="connsiteY112" fmla="*/ 735005 h 1608850"/>
                <a:gd name="connsiteX113" fmla="*/ 1545457 w 12192000"/>
                <a:gd name="connsiteY113" fmla="*/ 735005 h 1608850"/>
                <a:gd name="connsiteX114" fmla="*/ 1545457 w 12192000"/>
                <a:gd name="connsiteY114" fmla="*/ 758784 h 1608850"/>
                <a:gd name="connsiteX115" fmla="*/ 1547483 w 12192000"/>
                <a:gd name="connsiteY115" fmla="*/ 758784 h 1608850"/>
                <a:gd name="connsiteX116" fmla="*/ 1561669 w 12192000"/>
                <a:gd name="connsiteY116" fmla="*/ 758784 h 1608850"/>
                <a:gd name="connsiteX117" fmla="*/ 1561669 w 12192000"/>
                <a:gd name="connsiteY117" fmla="*/ 759865 h 1608850"/>
                <a:gd name="connsiteX118" fmla="*/ 1561669 w 12192000"/>
                <a:gd name="connsiteY118" fmla="*/ 767431 h 1608850"/>
                <a:gd name="connsiteX119" fmla="*/ 1563443 w 12192000"/>
                <a:gd name="connsiteY119" fmla="*/ 767431 h 1608850"/>
                <a:gd name="connsiteX120" fmla="*/ 1575857 w 12192000"/>
                <a:gd name="connsiteY120" fmla="*/ 767431 h 1608850"/>
                <a:gd name="connsiteX121" fmla="*/ 1575857 w 12192000"/>
                <a:gd name="connsiteY121" fmla="*/ 743652 h 1608850"/>
                <a:gd name="connsiteX122" fmla="*/ 1576869 w 12192000"/>
                <a:gd name="connsiteY122" fmla="*/ 743652 h 1608850"/>
                <a:gd name="connsiteX123" fmla="*/ 1583963 w 12192000"/>
                <a:gd name="connsiteY123" fmla="*/ 743652 h 1608850"/>
                <a:gd name="connsiteX124" fmla="*/ 1583963 w 12192000"/>
                <a:gd name="connsiteY124" fmla="*/ 711225 h 1608850"/>
                <a:gd name="connsiteX125" fmla="*/ 1584977 w 12192000"/>
                <a:gd name="connsiteY125" fmla="*/ 711225 h 1608850"/>
                <a:gd name="connsiteX126" fmla="*/ 1592071 w 12192000"/>
                <a:gd name="connsiteY126" fmla="*/ 711225 h 1608850"/>
                <a:gd name="connsiteX127" fmla="*/ 1592071 w 12192000"/>
                <a:gd name="connsiteY127" fmla="*/ 709334 h 1608850"/>
                <a:gd name="connsiteX128" fmla="*/ 1592071 w 12192000"/>
                <a:gd name="connsiteY128" fmla="*/ 696093 h 1608850"/>
                <a:gd name="connsiteX129" fmla="*/ 1590803 w 12192000"/>
                <a:gd name="connsiteY129" fmla="*/ 694471 h 1608850"/>
                <a:gd name="connsiteX130" fmla="*/ 1596123 w 12192000"/>
                <a:gd name="connsiteY130" fmla="*/ 683122 h 1608850"/>
                <a:gd name="connsiteX131" fmla="*/ 1604231 w 12192000"/>
                <a:gd name="connsiteY131" fmla="*/ 711225 h 1608850"/>
                <a:gd name="connsiteX132" fmla="*/ 1604991 w 12192000"/>
                <a:gd name="connsiteY132" fmla="*/ 711225 h 1608850"/>
                <a:gd name="connsiteX133" fmla="*/ 1610311 w 12192000"/>
                <a:gd name="connsiteY133" fmla="*/ 711225 h 1608850"/>
                <a:gd name="connsiteX134" fmla="*/ 1610311 w 12192000"/>
                <a:gd name="connsiteY134" fmla="*/ 605298 h 1608850"/>
                <a:gd name="connsiteX135" fmla="*/ 1611831 w 12192000"/>
                <a:gd name="connsiteY135" fmla="*/ 605298 h 1608850"/>
                <a:gd name="connsiteX136" fmla="*/ 1622471 w 12192000"/>
                <a:gd name="connsiteY136" fmla="*/ 605298 h 1608850"/>
                <a:gd name="connsiteX137" fmla="*/ 1622471 w 12192000"/>
                <a:gd name="connsiteY137" fmla="*/ 557739 h 1608850"/>
                <a:gd name="connsiteX138" fmla="*/ 1648817 w 12192000"/>
                <a:gd name="connsiteY138" fmla="*/ 557739 h 1608850"/>
                <a:gd name="connsiteX139" fmla="*/ 1648817 w 12192000"/>
                <a:gd name="connsiteY139" fmla="*/ 536121 h 1608850"/>
                <a:gd name="connsiteX140" fmla="*/ 1683271 w 12192000"/>
                <a:gd name="connsiteY140" fmla="*/ 536121 h 1608850"/>
                <a:gd name="connsiteX141" fmla="*/ 1683271 w 12192000"/>
                <a:gd name="connsiteY141" fmla="*/ 538553 h 1608850"/>
                <a:gd name="connsiteX142" fmla="*/ 1683271 w 12192000"/>
                <a:gd name="connsiteY142" fmla="*/ 555577 h 1608850"/>
                <a:gd name="connsiteX143" fmla="*/ 1685551 w 12192000"/>
                <a:gd name="connsiteY143" fmla="*/ 555577 h 1608850"/>
                <a:gd name="connsiteX144" fmla="*/ 1701511 w 12192000"/>
                <a:gd name="connsiteY144" fmla="*/ 555577 h 1608850"/>
                <a:gd name="connsiteX145" fmla="*/ 1701511 w 12192000"/>
                <a:gd name="connsiteY145" fmla="*/ 603136 h 1608850"/>
                <a:gd name="connsiteX146" fmla="*/ 1702525 w 12192000"/>
                <a:gd name="connsiteY146" fmla="*/ 603136 h 1608850"/>
                <a:gd name="connsiteX147" fmla="*/ 1709619 w 12192000"/>
                <a:gd name="connsiteY147" fmla="*/ 603136 h 1608850"/>
                <a:gd name="connsiteX148" fmla="*/ 1723805 w 12192000"/>
                <a:gd name="connsiteY148" fmla="*/ 607460 h 1608850"/>
                <a:gd name="connsiteX149" fmla="*/ 1723805 w 12192000"/>
                <a:gd name="connsiteY149" fmla="*/ 646372 h 1608850"/>
                <a:gd name="connsiteX150" fmla="*/ 1724819 w 12192000"/>
                <a:gd name="connsiteY150" fmla="*/ 646372 h 1608850"/>
                <a:gd name="connsiteX151" fmla="*/ 1731911 w 12192000"/>
                <a:gd name="connsiteY151" fmla="*/ 646372 h 1608850"/>
                <a:gd name="connsiteX152" fmla="*/ 1731911 w 12192000"/>
                <a:gd name="connsiteY152" fmla="*/ 647993 h 1608850"/>
                <a:gd name="connsiteX153" fmla="*/ 1731911 w 12192000"/>
                <a:gd name="connsiteY153" fmla="*/ 659342 h 1608850"/>
                <a:gd name="connsiteX154" fmla="*/ 1733939 w 12192000"/>
                <a:gd name="connsiteY154" fmla="*/ 659342 h 1608850"/>
                <a:gd name="connsiteX155" fmla="*/ 1748125 w 12192000"/>
                <a:gd name="connsiteY155" fmla="*/ 659342 h 1608850"/>
                <a:gd name="connsiteX156" fmla="*/ 1754205 w 12192000"/>
                <a:gd name="connsiteY156" fmla="*/ 665828 h 1608850"/>
                <a:gd name="connsiteX157" fmla="*/ 1754205 w 12192000"/>
                <a:gd name="connsiteY157" fmla="*/ 687446 h 1608850"/>
                <a:gd name="connsiteX158" fmla="*/ 1756485 w 12192000"/>
                <a:gd name="connsiteY158" fmla="*/ 687446 h 1608850"/>
                <a:gd name="connsiteX159" fmla="*/ 1772445 w 12192000"/>
                <a:gd name="connsiteY159" fmla="*/ 687446 h 1608850"/>
                <a:gd name="connsiteX160" fmla="*/ 1772445 w 12192000"/>
                <a:gd name="connsiteY160" fmla="*/ 688526 h 1608850"/>
                <a:gd name="connsiteX161" fmla="*/ 1772445 w 12192000"/>
                <a:gd name="connsiteY161" fmla="*/ 696093 h 1608850"/>
                <a:gd name="connsiteX162" fmla="*/ 1773713 w 12192000"/>
                <a:gd name="connsiteY162" fmla="*/ 696093 h 1608850"/>
                <a:gd name="connsiteX163" fmla="*/ 1782579 w 12192000"/>
                <a:gd name="connsiteY163" fmla="*/ 696093 h 1608850"/>
                <a:gd name="connsiteX164" fmla="*/ 1782579 w 12192000"/>
                <a:gd name="connsiteY164" fmla="*/ 698254 h 1608850"/>
                <a:gd name="connsiteX165" fmla="*/ 1782579 w 12192000"/>
                <a:gd name="connsiteY165" fmla="*/ 713387 h 1608850"/>
                <a:gd name="connsiteX166" fmla="*/ 1786633 w 12192000"/>
                <a:gd name="connsiteY166" fmla="*/ 711495 h 1608850"/>
                <a:gd name="connsiteX167" fmla="*/ 1786633 w 12192000"/>
                <a:gd name="connsiteY167" fmla="*/ 698254 h 1608850"/>
                <a:gd name="connsiteX168" fmla="*/ 1787645 w 12192000"/>
                <a:gd name="connsiteY168" fmla="*/ 698254 h 1608850"/>
                <a:gd name="connsiteX169" fmla="*/ 1794739 w 12192000"/>
                <a:gd name="connsiteY169" fmla="*/ 698254 h 1608850"/>
                <a:gd name="connsiteX170" fmla="*/ 1794739 w 12192000"/>
                <a:gd name="connsiteY170" fmla="*/ 699876 h 1608850"/>
                <a:gd name="connsiteX171" fmla="*/ 1794739 w 12192000"/>
                <a:gd name="connsiteY171" fmla="*/ 711225 h 1608850"/>
                <a:gd name="connsiteX172" fmla="*/ 1795499 w 12192000"/>
                <a:gd name="connsiteY172" fmla="*/ 711225 h 1608850"/>
                <a:gd name="connsiteX173" fmla="*/ 1800819 w 12192000"/>
                <a:gd name="connsiteY173" fmla="*/ 711225 h 1608850"/>
                <a:gd name="connsiteX174" fmla="*/ 1849459 w 12192000"/>
                <a:gd name="connsiteY174" fmla="*/ 706902 h 1608850"/>
                <a:gd name="connsiteX175" fmla="*/ 1849459 w 12192000"/>
                <a:gd name="connsiteY175" fmla="*/ 708253 h 1608850"/>
                <a:gd name="connsiteX176" fmla="*/ 1849459 w 12192000"/>
                <a:gd name="connsiteY176" fmla="*/ 717710 h 1608850"/>
                <a:gd name="connsiteX177" fmla="*/ 1850219 w 12192000"/>
                <a:gd name="connsiteY177" fmla="*/ 717710 h 1608850"/>
                <a:gd name="connsiteX178" fmla="*/ 1855541 w 12192000"/>
                <a:gd name="connsiteY178" fmla="*/ 717710 h 1608850"/>
                <a:gd name="connsiteX179" fmla="*/ 1855541 w 12192000"/>
                <a:gd name="connsiteY179" fmla="*/ 719872 h 1608850"/>
                <a:gd name="connsiteX180" fmla="*/ 1855541 w 12192000"/>
                <a:gd name="connsiteY180" fmla="*/ 735005 h 1608850"/>
                <a:gd name="connsiteX181" fmla="*/ 1857567 w 12192000"/>
                <a:gd name="connsiteY181" fmla="*/ 733654 h 1608850"/>
                <a:gd name="connsiteX182" fmla="*/ 1871753 w 12192000"/>
                <a:gd name="connsiteY182" fmla="*/ 724196 h 1608850"/>
                <a:gd name="connsiteX183" fmla="*/ 1877833 w 12192000"/>
                <a:gd name="connsiteY183" fmla="*/ 683122 h 1608850"/>
                <a:gd name="connsiteX184" fmla="*/ 1878593 w 12192000"/>
                <a:gd name="connsiteY184" fmla="*/ 682852 h 1608850"/>
                <a:gd name="connsiteX185" fmla="*/ 1883913 w 12192000"/>
                <a:gd name="connsiteY185" fmla="*/ 680960 h 1608850"/>
                <a:gd name="connsiteX186" fmla="*/ 1885941 w 12192000"/>
                <a:gd name="connsiteY186" fmla="*/ 611783 h 1608850"/>
                <a:gd name="connsiteX187" fmla="*/ 1887967 w 12192000"/>
                <a:gd name="connsiteY187" fmla="*/ 680960 h 1608850"/>
                <a:gd name="connsiteX188" fmla="*/ 1888727 w 12192000"/>
                <a:gd name="connsiteY188" fmla="*/ 681230 h 1608850"/>
                <a:gd name="connsiteX189" fmla="*/ 1894047 w 12192000"/>
                <a:gd name="connsiteY189" fmla="*/ 683122 h 1608850"/>
                <a:gd name="connsiteX190" fmla="*/ 1894047 w 12192000"/>
                <a:gd name="connsiteY190" fmla="*/ 596651 h 1608850"/>
                <a:gd name="connsiteX191" fmla="*/ 1898101 w 12192000"/>
                <a:gd name="connsiteY191" fmla="*/ 564224 h 1608850"/>
                <a:gd name="connsiteX192" fmla="*/ 1936607 w 12192000"/>
                <a:gd name="connsiteY192" fmla="*/ 564224 h 1608850"/>
                <a:gd name="connsiteX193" fmla="*/ 1936607 w 12192000"/>
                <a:gd name="connsiteY193" fmla="*/ 596651 h 1608850"/>
                <a:gd name="connsiteX194" fmla="*/ 1937367 w 12192000"/>
                <a:gd name="connsiteY194" fmla="*/ 596651 h 1608850"/>
                <a:gd name="connsiteX195" fmla="*/ 1942687 w 12192000"/>
                <a:gd name="connsiteY195" fmla="*/ 596651 h 1608850"/>
                <a:gd name="connsiteX196" fmla="*/ 1942687 w 12192000"/>
                <a:gd name="connsiteY196" fmla="*/ 514503 h 1608850"/>
                <a:gd name="connsiteX197" fmla="*/ 1944461 w 12192000"/>
                <a:gd name="connsiteY197" fmla="*/ 514503 h 1608850"/>
                <a:gd name="connsiteX198" fmla="*/ 1956875 w 12192000"/>
                <a:gd name="connsiteY198" fmla="*/ 514503 h 1608850"/>
                <a:gd name="connsiteX199" fmla="*/ 1956875 w 12192000"/>
                <a:gd name="connsiteY199" fmla="*/ 512612 h 1608850"/>
                <a:gd name="connsiteX200" fmla="*/ 1956875 w 12192000"/>
                <a:gd name="connsiteY200" fmla="*/ 499371 h 1608850"/>
                <a:gd name="connsiteX201" fmla="*/ 1979169 w 12192000"/>
                <a:gd name="connsiteY201" fmla="*/ 499371 h 1608850"/>
                <a:gd name="connsiteX202" fmla="*/ 1979169 w 12192000"/>
                <a:gd name="connsiteY202" fmla="*/ 498290 h 1608850"/>
                <a:gd name="connsiteX203" fmla="*/ 1979169 w 12192000"/>
                <a:gd name="connsiteY203" fmla="*/ 490724 h 1608850"/>
                <a:gd name="connsiteX204" fmla="*/ 1980941 w 12192000"/>
                <a:gd name="connsiteY204" fmla="*/ 490724 h 1608850"/>
                <a:gd name="connsiteX205" fmla="*/ 1993355 w 12192000"/>
                <a:gd name="connsiteY205" fmla="*/ 490724 h 1608850"/>
                <a:gd name="connsiteX206" fmla="*/ 1993355 w 12192000"/>
                <a:gd name="connsiteY206" fmla="*/ 491805 h 1608850"/>
                <a:gd name="connsiteX207" fmla="*/ 1993355 w 12192000"/>
                <a:gd name="connsiteY207" fmla="*/ 499371 h 1608850"/>
                <a:gd name="connsiteX208" fmla="*/ 1994115 w 12192000"/>
                <a:gd name="connsiteY208" fmla="*/ 499371 h 1608850"/>
                <a:gd name="connsiteX209" fmla="*/ 1999435 w 12192000"/>
                <a:gd name="connsiteY209" fmla="*/ 499371 h 1608850"/>
                <a:gd name="connsiteX210" fmla="*/ 2009569 w 12192000"/>
                <a:gd name="connsiteY210" fmla="*/ 495047 h 1608850"/>
                <a:gd name="connsiteX211" fmla="*/ 2013621 w 12192000"/>
                <a:gd name="connsiteY211" fmla="*/ 498290 h 1608850"/>
                <a:gd name="connsiteX212" fmla="*/ 2013621 w 12192000"/>
                <a:gd name="connsiteY212" fmla="*/ 490724 h 1608850"/>
                <a:gd name="connsiteX213" fmla="*/ 2015901 w 12192000"/>
                <a:gd name="connsiteY213" fmla="*/ 490724 h 1608850"/>
                <a:gd name="connsiteX214" fmla="*/ 2031863 w 12192000"/>
                <a:gd name="connsiteY214" fmla="*/ 490724 h 1608850"/>
                <a:gd name="connsiteX215" fmla="*/ 2031863 w 12192000"/>
                <a:gd name="connsiteY215" fmla="*/ 491805 h 1608850"/>
                <a:gd name="connsiteX216" fmla="*/ 2031863 w 12192000"/>
                <a:gd name="connsiteY216" fmla="*/ 499371 h 1608850"/>
                <a:gd name="connsiteX217" fmla="*/ 2062263 w 12192000"/>
                <a:gd name="connsiteY217" fmla="*/ 499371 h 1608850"/>
                <a:gd name="connsiteX218" fmla="*/ 2062263 w 12192000"/>
                <a:gd name="connsiteY218" fmla="*/ 500992 h 1608850"/>
                <a:gd name="connsiteX219" fmla="*/ 2062263 w 12192000"/>
                <a:gd name="connsiteY219" fmla="*/ 512342 h 1608850"/>
                <a:gd name="connsiteX220" fmla="*/ 2088609 w 12192000"/>
                <a:gd name="connsiteY220" fmla="*/ 512342 h 1608850"/>
                <a:gd name="connsiteX221" fmla="*/ 2088609 w 12192000"/>
                <a:gd name="connsiteY221" fmla="*/ 542606 h 1608850"/>
                <a:gd name="connsiteX222" fmla="*/ 2089369 w 12192000"/>
                <a:gd name="connsiteY222" fmla="*/ 542606 h 1608850"/>
                <a:gd name="connsiteX223" fmla="*/ 2094689 w 12192000"/>
                <a:gd name="connsiteY223" fmla="*/ 542606 h 1608850"/>
                <a:gd name="connsiteX224" fmla="*/ 2094689 w 12192000"/>
                <a:gd name="connsiteY224" fmla="*/ 543687 h 1608850"/>
                <a:gd name="connsiteX225" fmla="*/ 2094689 w 12192000"/>
                <a:gd name="connsiteY225" fmla="*/ 551254 h 1608850"/>
                <a:gd name="connsiteX226" fmla="*/ 2098743 w 12192000"/>
                <a:gd name="connsiteY226" fmla="*/ 581518 h 1608850"/>
                <a:gd name="connsiteX227" fmla="*/ 2099503 w 12192000"/>
                <a:gd name="connsiteY227" fmla="*/ 581518 h 1608850"/>
                <a:gd name="connsiteX228" fmla="*/ 2104823 w 12192000"/>
                <a:gd name="connsiteY228" fmla="*/ 581518 h 1608850"/>
                <a:gd name="connsiteX229" fmla="*/ 2104823 w 12192000"/>
                <a:gd name="connsiteY229" fmla="*/ 582329 h 1608850"/>
                <a:gd name="connsiteX230" fmla="*/ 2104823 w 12192000"/>
                <a:gd name="connsiteY230" fmla="*/ 588004 h 1608850"/>
                <a:gd name="connsiteX231" fmla="*/ 2105837 w 12192000"/>
                <a:gd name="connsiteY231" fmla="*/ 588004 h 1608850"/>
                <a:gd name="connsiteX232" fmla="*/ 2112929 w 12192000"/>
                <a:gd name="connsiteY232" fmla="*/ 588004 h 1608850"/>
                <a:gd name="connsiteX233" fmla="*/ 2112929 w 12192000"/>
                <a:gd name="connsiteY233" fmla="*/ 618269 h 1608850"/>
                <a:gd name="connsiteX234" fmla="*/ 2114957 w 12192000"/>
                <a:gd name="connsiteY234" fmla="*/ 618269 h 1608850"/>
                <a:gd name="connsiteX235" fmla="*/ 2129143 w 12192000"/>
                <a:gd name="connsiteY235" fmla="*/ 618269 h 1608850"/>
                <a:gd name="connsiteX236" fmla="*/ 2129143 w 12192000"/>
                <a:gd name="connsiteY236" fmla="*/ 642048 h 1608850"/>
                <a:gd name="connsiteX237" fmla="*/ 2131171 w 12192000"/>
                <a:gd name="connsiteY237" fmla="*/ 643669 h 1608850"/>
                <a:gd name="connsiteX238" fmla="*/ 2131171 w 12192000"/>
                <a:gd name="connsiteY238" fmla="*/ 655019 h 1608850"/>
                <a:gd name="connsiteX239" fmla="*/ 2131931 w 12192000"/>
                <a:gd name="connsiteY239" fmla="*/ 655019 h 1608850"/>
                <a:gd name="connsiteX240" fmla="*/ 2137251 w 12192000"/>
                <a:gd name="connsiteY240" fmla="*/ 655019 h 1608850"/>
                <a:gd name="connsiteX241" fmla="*/ 2137251 w 12192000"/>
                <a:gd name="connsiteY241" fmla="*/ 678798 h 1608850"/>
                <a:gd name="connsiteX242" fmla="*/ 2138517 w 12192000"/>
                <a:gd name="connsiteY242" fmla="*/ 678798 h 1608850"/>
                <a:gd name="connsiteX243" fmla="*/ 2147383 w 12192000"/>
                <a:gd name="connsiteY243" fmla="*/ 678798 h 1608850"/>
                <a:gd name="connsiteX244" fmla="*/ 2149411 w 12192000"/>
                <a:gd name="connsiteY244" fmla="*/ 682852 h 1608850"/>
                <a:gd name="connsiteX245" fmla="*/ 2149411 w 12192000"/>
                <a:gd name="connsiteY245" fmla="*/ 696093 h 1608850"/>
                <a:gd name="connsiteX246" fmla="*/ 2150931 w 12192000"/>
                <a:gd name="connsiteY246" fmla="*/ 694201 h 1608850"/>
                <a:gd name="connsiteX247" fmla="*/ 2161571 w 12192000"/>
                <a:gd name="connsiteY247" fmla="*/ 680960 h 1608850"/>
                <a:gd name="connsiteX248" fmla="*/ 2189945 w 12192000"/>
                <a:gd name="connsiteY248" fmla="*/ 680960 h 1608850"/>
                <a:gd name="connsiteX249" fmla="*/ 2189945 w 12192000"/>
                <a:gd name="connsiteY249" fmla="*/ 767431 h 1608850"/>
                <a:gd name="connsiteX250" fmla="*/ 2190705 w 12192000"/>
                <a:gd name="connsiteY250" fmla="*/ 767431 h 1608850"/>
                <a:gd name="connsiteX251" fmla="*/ 2196025 w 12192000"/>
                <a:gd name="connsiteY251" fmla="*/ 767431 h 1608850"/>
                <a:gd name="connsiteX252" fmla="*/ 2196785 w 12192000"/>
                <a:gd name="connsiteY252" fmla="*/ 766080 h 1608850"/>
                <a:gd name="connsiteX253" fmla="*/ 2202105 w 12192000"/>
                <a:gd name="connsiteY253" fmla="*/ 756622 h 1608850"/>
                <a:gd name="connsiteX254" fmla="*/ 2202105 w 12192000"/>
                <a:gd name="connsiteY254" fmla="*/ 758514 h 1608850"/>
                <a:gd name="connsiteX255" fmla="*/ 2202105 w 12192000"/>
                <a:gd name="connsiteY255" fmla="*/ 771755 h 1608850"/>
                <a:gd name="connsiteX256" fmla="*/ 2206157 w 12192000"/>
                <a:gd name="connsiteY256" fmla="*/ 726358 h 1608850"/>
                <a:gd name="connsiteX257" fmla="*/ 2206917 w 12192000"/>
                <a:gd name="connsiteY257" fmla="*/ 726358 h 1608850"/>
                <a:gd name="connsiteX258" fmla="*/ 2212237 w 12192000"/>
                <a:gd name="connsiteY258" fmla="*/ 726358 h 1608850"/>
                <a:gd name="connsiteX259" fmla="*/ 2212237 w 12192000"/>
                <a:gd name="connsiteY259" fmla="*/ 661504 h 1608850"/>
                <a:gd name="connsiteX260" fmla="*/ 2213251 w 12192000"/>
                <a:gd name="connsiteY260" fmla="*/ 661504 h 1608850"/>
                <a:gd name="connsiteX261" fmla="*/ 2220345 w 12192000"/>
                <a:gd name="connsiteY261" fmla="*/ 661504 h 1608850"/>
                <a:gd name="connsiteX262" fmla="*/ 2232505 w 12192000"/>
                <a:gd name="connsiteY262" fmla="*/ 618269 h 1608850"/>
                <a:gd name="connsiteX263" fmla="*/ 2233771 w 12192000"/>
                <a:gd name="connsiteY263" fmla="*/ 618269 h 1608850"/>
                <a:gd name="connsiteX264" fmla="*/ 2242639 w 12192000"/>
                <a:gd name="connsiteY264" fmla="*/ 618269 h 1608850"/>
                <a:gd name="connsiteX265" fmla="*/ 2252771 w 12192000"/>
                <a:gd name="connsiteY265" fmla="*/ 661504 h 1608850"/>
                <a:gd name="connsiteX266" fmla="*/ 2253785 w 12192000"/>
                <a:gd name="connsiteY266" fmla="*/ 661504 h 1608850"/>
                <a:gd name="connsiteX267" fmla="*/ 2260879 w 12192000"/>
                <a:gd name="connsiteY267" fmla="*/ 661504 h 1608850"/>
                <a:gd name="connsiteX268" fmla="*/ 2260879 w 12192000"/>
                <a:gd name="connsiteY268" fmla="*/ 700416 h 1608850"/>
                <a:gd name="connsiteX269" fmla="*/ 2262651 w 12192000"/>
                <a:gd name="connsiteY269" fmla="*/ 700416 h 1608850"/>
                <a:gd name="connsiteX270" fmla="*/ 2275065 w 12192000"/>
                <a:gd name="connsiteY270" fmla="*/ 700416 h 1608850"/>
                <a:gd name="connsiteX271" fmla="*/ 2275065 w 12192000"/>
                <a:gd name="connsiteY271" fmla="*/ 702578 h 1608850"/>
                <a:gd name="connsiteX272" fmla="*/ 2275065 w 12192000"/>
                <a:gd name="connsiteY272" fmla="*/ 717710 h 1608850"/>
                <a:gd name="connsiteX273" fmla="*/ 2279119 w 12192000"/>
                <a:gd name="connsiteY273" fmla="*/ 715549 h 1608850"/>
                <a:gd name="connsiteX274" fmla="*/ 2279119 w 12192000"/>
                <a:gd name="connsiteY274" fmla="*/ 700416 h 1608850"/>
                <a:gd name="connsiteX275" fmla="*/ 2280639 w 12192000"/>
                <a:gd name="connsiteY275" fmla="*/ 700416 h 1608850"/>
                <a:gd name="connsiteX276" fmla="*/ 2291279 w 12192000"/>
                <a:gd name="connsiteY276" fmla="*/ 700416 h 1608850"/>
                <a:gd name="connsiteX277" fmla="*/ 2291279 w 12192000"/>
                <a:gd name="connsiteY277" fmla="*/ 702037 h 1608850"/>
                <a:gd name="connsiteX278" fmla="*/ 2291279 w 12192000"/>
                <a:gd name="connsiteY278" fmla="*/ 713387 h 1608850"/>
                <a:gd name="connsiteX279" fmla="*/ 2321680 w 12192000"/>
                <a:gd name="connsiteY279" fmla="*/ 713387 h 1608850"/>
                <a:gd name="connsiteX280" fmla="*/ 2321680 w 12192000"/>
                <a:gd name="connsiteY280" fmla="*/ 676637 h 1608850"/>
                <a:gd name="connsiteX281" fmla="*/ 2322945 w 12192000"/>
                <a:gd name="connsiteY281" fmla="*/ 676637 h 1608850"/>
                <a:gd name="connsiteX282" fmla="*/ 2331813 w 12192000"/>
                <a:gd name="connsiteY282" fmla="*/ 676637 h 1608850"/>
                <a:gd name="connsiteX283" fmla="*/ 2331813 w 12192000"/>
                <a:gd name="connsiteY283" fmla="*/ 698254 h 1608850"/>
                <a:gd name="connsiteX284" fmla="*/ 2333840 w 12192000"/>
                <a:gd name="connsiteY284" fmla="*/ 665828 h 1608850"/>
                <a:gd name="connsiteX285" fmla="*/ 2356133 w 12192000"/>
                <a:gd name="connsiteY285" fmla="*/ 665828 h 1608850"/>
                <a:gd name="connsiteX286" fmla="*/ 2356133 w 12192000"/>
                <a:gd name="connsiteY286" fmla="*/ 664206 h 1608850"/>
                <a:gd name="connsiteX287" fmla="*/ 2356133 w 12192000"/>
                <a:gd name="connsiteY287" fmla="*/ 652857 h 1608850"/>
                <a:gd name="connsiteX288" fmla="*/ 2356893 w 12192000"/>
                <a:gd name="connsiteY288" fmla="*/ 652857 h 1608850"/>
                <a:gd name="connsiteX289" fmla="*/ 2362213 w 12192000"/>
                <a:gd name="connsiteY289" fmla="*/ 652857 h 1608850"/>
                <a:gd name="connsiteX290" fmla="*/ 2362213 w 12192000"/>
                <a:gd name="connsiteY290" fmla="*/ 650966 h 1608850"/>
                <a:gd name="connsiteX291" fmla="*/ 2362213 w 12192000"/>
                <a:gd name="connsiteY291" fmla="*/ 637725 h 1608850"/>
                <a:gd name="connsiteX292" fmla="*/ 2366267 w 12192000"/>
                <a:gd name="connsiteY292" fmla="*/ 644210 h 1608850"/>
                <a:gd name="connsiteX293" fmla="*/ 2368547 w 12192000"/>
                <a:gd name="connsiteY293" fmla="*/ 644210 h 1608850"/>
                <a:gd name="connsiteX294" fmla="*/ 2384507 w 12192000"/>
                <a:gd name="connsiteY294" fmla="*/ 644210 h 1608850"/>
                <a:gd name="connsiteX295" fmla="*/ 2384507 w 12192000"/>
                <a:gd name="connsiteY295" fmla="*/ 643399 h 1608850"/>
                <a:gd name="connsiteX296" fmla="*/ 2384507 w 12192000"/>
                <a:gd name="connsiteY296" fmla="*/ 637725 h 1608850"/>
                <a:gd name="connsiteX297" fmla="*/ 2385267 w 12192000"/>
                <a:gd name="connsiteY297" fmla="*/ 637725 h 1608850"/>
                <a:gd name="connsiteX298" fmla="*/ 2390587 w 12192000"/>
                <a:gd name="connsiteY298" fmla="*/ 637725 h 1608850"/>
                <a:gd name="connsiteX299" fmla="*/ 2390587 w 12192000"/>
                <a:gd name="connsiteY299" fmla="*/ 639076 h 1608850"/>
                <a:gd name="connsiteX300" fmla="*/ 2390587 w 12192000"/>
                <a:gd name="connsiteY300" fmla="*/ 648534 h 1608850"/>
                <a:gd name="connsiteX301" fmla="*/ 2429093 w 12192000"/>
                <a:gd name="connsiteY301" fmla="*/ 648534 h 1608850"/>
                <a:gd name="connsiteX302" fmla="*/ 2429093 w 12192000"/>
                <a:gd name="connsiteY302" fmla="*/ 786887 h 1608850"/>
                <a:gd name="connsiteX303" fmla="*/ 2430613 w 12192000"/>
                <a:gd name="connsiteY303" fmla="*/ 786887 h 1608850"/>
                <a:gd name="connsiteX304" fmla="*/ 2441254 w 12192000"/>
                <a:gd name="connsiteY304" fmla="*/ 786887 h 1608850"/>
                <a:gd name="connsiteX305" fmla="*/ 2441254 w 12192000"/>
                <a:gd name="connsiteY305" fmla="*/ 773917 h 1608850"/>
                <a:gd name="connsiteX306" fmla="*/ 2445307 w 12192000"/>
                <a:gd name="connsiteY306" fmla="*/ 773917 h 1608850"/>
                <a:gd name="connsiteX307" fmla="*/ 2445307 w 12192000"/>
                <a:gd name="connsiteY307" fmla="*/ 786887 h 1608850"/>
                <a:gd name="connsiteX308" fmla="*/ 2475707 w 12192000"/>
                <a:gd name="connsiteY308" fmla="*/ 786887 h 1608850"/>
                <a:gd name="connsiteX309" fmla="*/ 2475707 w 12192000"/>
                <a:gd name="connsiteY309" fmla="*/ 756622 h 1608850"/>
                <a:gd name="connsiteX310" fmla="*/ 2487867 w 12192000"/>
                <a:gd name="connsiteY310" fmla="*/ 756622 h 1608850"/>
                <a:gd name="connsiteX311" fmla="*/ 2500027 w 12192000"/>
                <a:gd name="connsiteY311" fmla="*/ 754461 h 1608850"/>
                <a:gd name="connsiteX312" fmla="*/ 2504082 w 12192000"/>
                <a:gd name="connsiteY312" fmla="*/ 756622 h 1608850"/>
                <a:gd name="connsiteX313" fmla="*/ 2514215 w 12192000"/>
                <a:gd name="connsiteY313" fmla="*/ 756622 h 1608850"/>
                <a:gd name="connsiteX314" fmla="*/ 2514215 w 12192000"/>
                <a:gd name="connsiteY314" fmla="*/ 786887 h 1608850"/>
                <a:gd name="connsiteX315" fmla="*/ 2522321 w 12192000"/>
                <a:gd name="connsiteY315" fmla="*/ 786887 h 1608850"/>
                <a:gd name="connsiteX316" fmla="*/ 2522321 w 12192000"/>
                <a:gd name="connsiteY316" fmla="*/ 804182 h 1608850"/>
                <a:gd name="connsiteX317" fmla="*/ 2531658 w 12192000"/>
                <a:gd name="connsiteY317" fmla="*/ 805087 h 1608850"/>
                <a:gd name="connsiteX318" fmla="*/ 2544615 w 12192000"/>
                <a:gd name="connsiteY318" fmla="*/ 805087 h 1608850"/>
                <a:gd name="connsiteX319" fmla="*/ 2544615 w 12192000"/>
                <a:gd name="connsiteY319" fmla="*/ 789049 h 1608850"/>
                <a:gd name="connsiteX320" fmla="*/ 2612571 w 12192000"/>
                <a:gd name="connsiteY320" fmla="*/ 789049 h 1608850"/>
                <a:gd name="connsiteX321" fmla="*/ 2612571 w 12192000"/>
                <a:gd name="connsiteY321" fmla="*/ 703796 h 1608850"/>
                <a:gd name="connsiteX322" fmla="*/ 2684579 w 12192000"/>
                <a:gd name="connsiteY322" fmla="*/ 703796 h 1608850"/>
                <a:gd name="connsiteX323" fmla="*/ 2684579 w 12192000"/>
                <a:gd name="connsiteY323" fmla="*/ 782564 h 1608850"/>
                <a:gd name="connsiteX324" fmla="*/ 2686483 w 12192000"/>
                <a:gd name="connsiteY324" fmla="*/ 782564 h 1608850"/>
                <a:gd name="connsiteX325" fmla="*/ 2687725 w 12192000"/>
                <a:gd name="connsiteY325" fmla="*/ 805087 h 1608850"/>
                <a:gd name="connsiteX326" fmla="*/ 2697401 w 12192000"/>
                <a:gd name="connsiteY326" fmla="*/ 805087 h 1608850"/>
                <a:gd name="connsiteX327" fmla="*/ 2698643 w 12192000"/>
                <a:gd name="connsiteY327" fmla="*/ 782564 h 1608850"/>
                <a:gd name="connsiteX328" fmla="*/ 2704723 w 12192000"/>
                <a:gd name="connsiteY328" fmla="*/ 782564 h 1608850"/>
                <a:gd name="connsiteX329" fmla="*/ 2705965 w 12192000"/>
                <a:gd name="connsiteY329" fmla="*/ 805087 h 1608850"/>
                <a:gd name="connsiteX330" fmla="*/ 2756588 w 12192000"/>
                <a:gd name="connsiteY330" fmla="*/ 805087 h 1608850"/>
                <a:gd name="connsiteX331" fmla="*/ 2756588 w 12192000"/>
                <a:gd name="connsiteY331" fmla="*/ 642059 h 1608850"/>
                <a:gd name="connsiteX332" fmla="*/ 2953915 w 12192000"/>
                <a:gd name="connsiteY332" fmla="*/ 642059 h 1608850"/>
                <a:gd name="connsiteX333" fmla="*/ 2953915 w 12192000"/>
                <a:gd name="connsiteY333" fmla="*/ 805087 h 1608850"/>
                <a:gd name="connsiteX334" fmla="*/ 2972611 w 12192000"/>
                <a:gd name="connsiteY334" fmla="*/ 805087 h 1608850"/>
                <a:gd name="connsiteX335" fmla="*/ 2972611 w 12192000"/>
                <a:gd name="connsiteY335" fmla="*/ 722394 h 1608850"/>
                <a:gd name="connsiteX336" fmla="*/ 3067731 w 12192000"/>
                <a:gd name="connsiteY336" fmla="*/ 722394 h 1608850"/>
                <a:gd name="connsiteX337" fmla="*/ 3079662 w 12192000"/>
                <a:gd name="connsiteY337" fmla="*/ 404253 h 1608850"/>
                <a:gd name="connsiteX338" fmla="*/ 3067502 w 12192000"/>
                <a:gd name="connsiteY338" fmla="*/ 382635 h 1608850"/>
                <a:gd name="connsiteX339" fmla="*/ 3061422 w 12192000"/>
                <a:gd name="connsiteY339" fmla="*/ 378311 h 1608850"/>
                <a:gd name="connsiteX340" fmla="*/ 3069529 w 12192000"/>
                <a:gd name="connsiteY340" fmla="*/ 354532 h 1608850"/>
                <a:gd name="connsiteX341" fmla="*/ 3069529 w 12192000"/>
                <a:gd name="connsiteY341" fmla="*/ 337238 h 1608850"/>
                <a:gd name="connsiteX342" fmla="*/ 3083715 w 12192000"/>
                <a:gd name="connsiteY342" fmla="*/ 337238 h 1608850"/>
                <a:gd name="connsiteX343" fmla="*/ 3083715 w 12192000"/>
                <a:gd name="connsiteY343" fmla="*/ 315620 h 1608850"/>
                <a:gd name="connsiteX344" fmla="*/ 3085742 w 12192000"/>
                <a:gd name="connsiteY344" fmla="*/ 311296 h 1608850"/>
                <a:gd name="connsiteX345" fmla="*/ 3085742 w 12192000"/>
                <a:gd name="connsiteY345" fmla="*/ 233472 h 1608850"/>
                <a:gd name="connsiteX346" fmla="*/ 3083715 w 12192000"/>
                <a:gd name="connsiteY346" fmla="*/ 226987 h 1608850"/>
                <a:gd name="connsiteX347" fmla="*/ 3089795 w 12192000"/>
                <a:gd name="connsiteY347" fmla="*/ 220501 h 1608850"/>
                <a:gd name="connsiteX348" fmla="*/ 3089795 w 12192000"/>
                <a:gd name="connsiteY348" fmla="*/ 162133 h 1608850"/>
                <a:gd name="connsiteX349" fmla="*/ 3091822 w 12192000"/>
                <a:gd name="connsiteY349" fmla="*/ 157810 h 1608850"/>
                <a:gd name="connsiteX350" fmla="*/ 3091822 w 12192000"/>
                <a:gd name="connsiteY350" fmla="*/ 101604 h 1608850"/>
                <a:gd name="connsiteX351" fmla="*/ 3093849 w 12192000"/>
                <a:gd name="connsiteY351" fmla="*/ 82148 h 1608850"/>
                <a:gd name="connsiteX352" fmla="*/ 3097902 w 12192000"/>
                <a:gd name="connsiteY352" fmla="*/ 99442 h 1608850"/>
                <a:gd name="connsiteX353" fmla="*/ 3099929 w 12192000"/>
                <a:gd name="connsiteY353" fmla="*/ 157810 h 1608850"/>
                <a:gd name="connsiteX354" fmla="*/ 3101955 w 12192000"/>
                <a:gd name="connsiteY354" fmla="*/ 220501 h 1608850"/>
                <a:gd name="connsiteX355" fmla="*/ 3108035 w 12192000"/>
                <a:gd name="connsiteY355" fmla="*/ 226987 h 1608850"/>
                <a:gd name="connsiteX356" fmla="*/ 3106009 w 12192000"/>
                <a:gd name="connsiteY356" fmla="*/ 233472 h 1608850"/>
                <a:gd name="connsiteX357" fmla="*/ 3106009 w 12192000"/>
                <a:gd name="connsiteY357" fmla="*/ 311296 h 1608850"/>
                <a:gd name="connsiteX358" fmla="*/ 3108035 w 12192000"/>
                <a:gd name="connsiteY358" fmla="*/ 315620 h 1608850"/>
                <a:gd name="connsiteX359" fmla="*/ 3108035 w 12192000"/>
                <a:gd name="connsiteY359" fmla="*/ 337238 h 1608850"/>
                <a:gd name="connsiteX360" fmla="*/ 3122222 w 12192000"/>
                <a:gd name="connsiteY360" fmla="*/ 337238 h 1608850"/>
                <a:gd name="connsiteX361" fmla="*/ 3122222 w 12192000"/>
                <a:gd name="connsiteY361" fmla="*/ 354532 h 1608850"/>
                <a:gd name="connsiteX362" fmla="*/ 3130330 w 12192000"/>
                <a:gd name="connsiteY362" fmla="*/ 378311 h 1608850"/>
                <a:gd name="connsiteX363" fmla="*/ 3124250 w 12192000"/>
                <a:gd name="connsiteY363" fmla="*/ 382635 h 1608850"/>
                <a:gd name="connsiteX364" fmla="*/ 3112089 w 12192000"/>
                <a:gd name="connsiteY364" fmla="*/ 404253 h 1608850"/>
                <a:gd name="connsiteX365" fmla="*/ 3120195 w 12192000"/>
                <a:gd name="connsiteY365" fmla="*/ 657181 h 1608850"/>
                <a:gd name="connsiteX366" fmla="*/ 3185050 w 12192000"/>
                <a:gd name="connsiteY366" fmla="*/ 657181 h 1608850"/>
                <a:gd name="connsiteX367" fmla="*/ 3185050 w 12192000"/>
                <a:gd name="connsiteY367" fmla="*/ 732843 h 1608850"/>
                <a:gd name="connsiteX368" fmla="*/ 3193157 w 12192000"/>
                <a:gd name="connsiteY368" fmla="*/ 732843 h 1608850"/>
                <a:gd name="connsiteX369" fmla="*/ 3195183 w 12192000"/>
                <a:gd name="connsiteY369" fmla="*/ 726358 h 1608850"/>
                <a:gd name="connsiteX370" fmla="*/ 3201263 w 12192000"/>
                <a:gd name="connsiteY370" fmla="*/ 726358 h 1608850"/>
                <a:gd name="connsiteX371" fmla="*/ 3203291 w 12192000"/>
                <a:gd name="connsiteY371" fmla="*/ 735005 h 1608850"/>
                <a:gd name="connsiteX372" fmla="*/ 3215451 w 12192000"/>
                <a:gd name="connsiteY372" fmla="*/ 735005 h 1608850"/>
                <a:gd name="connsiteX373" fmla="*/ 3215451 w 12192000"/>
                <a:gd name="connsiteY373" fmla="*/ 728519 h 1608850"/>
                <a:gd name="connsiteX374" fmla="*/ 3237744 w 12192000"/>
                <a:gd name="connsiteY374" fmla="*/ 728519 h 1608850"/>
                <a:gd name="connsiteX375" fmla="*/ 3237744 w 12192000"/>
                <a:gd name="connsiteY375" fmla="*/ 735005 h 1608850"/>
                <a:gd name="connsiteX376" fmla="*/ 3258011 w 12192000"/>
                <a:gd name="connsiteY376" fmla="*/ 735005 h 1608850"/>
                <a:gd name="connsiteX377" fmla="*/ 3258011 w 12192000"/>
                <a:gd name="connsiteY377" fmla="*/ 780402 h 1608850"/>
                <a:gd name="connsiteX378" fmla="*/ 3272198 w 12192000"/>
                <a:gd name="connsiteY378" fmla="*/ 780402 h 1608850"/>
                <a:gd name="connsiteX379" fmla="*/ 3272198 w 12192000"/>
                <a:gd name="connsiteY379" fmla="*/ 767431 h 1608850"/>
                <a:gd name="connsiteX380" fmla="*/ 3288412 w 12192000"/>
                <a:gd name="connsiteY380" fmla="*/ 767431 h 1608850"/>
                <a:gd name="connsiteX381" fmla="*/ 3288412 w 12192000"/>
                <a:gd name="connsiteY381" fmla="*/ 588004 h 1608850"/>
                <a:gd name="connsiteX382" fmla="*/ 3294492 w 12192000"/>
                <a:gd name="connsiteY382" fmla="*/ 581518 h 1608850"/>
                <a:gd name="connsiteX383" fmla="*/ 3367453 w 12192000"/>
                <a:gd name="connsiteY383" fmla="*/ 581518 h 1608850"/>
                <a:gd name="connsiteX384" fmla="*/ 3367453 w 12192000"/>
                <a:gd name="connsiteY384" fmla="*/ 590166 h 1608850"/>
                <a:gd name="connsiteX385" fmla="*/ 3377586 w 12192000"/>
                <a:gd name="connsiteY385" fmla="*/ 590166 h 1608850"/>
                <a:gd name="connsiteX386" fmla="*/ 3377586 w 12192000"/>
                <a:gd name="connsiteY386" fmla="*/ 704740 h 1608850"/>
                <a:gd name="connsiteX387" fmla="*/ 3399879 w 12192000"/>
                <a:gd name="connsiteY387" fmla="*/ 704740 h 1608850"/>
                <a:gd name="connsiteX388" fmla="*/ 3399879 w 12192000"/>
                <a:gd name="connsiteY388" fmla="*/ 637725 h 1608850"/>
                <a:gd name="connsiteX389" fmla="*/ 3426227 w 12192000"/>
                <a:gd name="connsiteY389" fmla="*/ 637725 h 1608850"/>
                <a:gd name="connsiteX390" fmla="*/ 3430279 w 12192000"/>
                <a:gd name="connsiteY390" fmla="*/ 633401 h 1608850"/>
                <a:gd name="connsiteX391" fmla="*/ 3438387 w 12192000"/>
                <a:gd name="connsiteY391" fmla="*/ 633401 h 1608850"/>
                <a:gd name="connsiteX392" fmla="*/ 3442439 w 12192000"/>
                <a:gd name="connsiteY392" fmla="*/ 637725 h 1608850"/>
                <a:gd name="connsiteX393" fmla="*/ 3464734 w 12192000"/>
                <a:gd name="connsiteY393" fmla="*/ 637725 h 1608850"/>
                <a:gd name="connsiteX394" fmla="*/ 3464734 w 12192000"/>
                <a:gd name="connsiteY394" fmla="*/ 520989 h 1608850"/>
                <a:gd name="connsiteX395" fmla="*/ 3521481 w 12192000"/>
                <a:gd name="connsiteY395" fmla="*/ 510180 h 1608850"/>
                <a:gd name="connsiteX396" fmla="*/ 3521481 w 12192000"/>
                <a:gd name="connsiteY396" fmla="*/ 511261 h 1608850"/>
                <a:gd name="connsiteX397" fmla="*/ 3521481 w 12192000"/>
                <a:gd name="connsiteY397" fmla="*/ 518827 h 1608850"/>
                <a:gd name="connsiteX398" fmla="*/ 3547828 w 12192000"/>
                <a:gd name="connsiteY398" fmla="*/ 518827 h 1608850"/>
                <a:gd name="connsiteX399" fmla="*/ 3547828 w 12192000"/>
                <a:gd name="connsiteY399" fmla="*/ 773917 h 1608850"/>
                <a:gd name="connsiteX400" fmla="*/ 3570122 w 12192000"/>
                <a:gd name="connsiteY400" fmla="*/ 773917 h 1608850"/>
                <a:gd name="connsiteX401" fmla="*/ 3570122 w 12192000"/>
                <a:gd name="connsiteY401" fmla="*/ 769593 h 1608850"/>
                <a:gd name="connsiteX402" fmla="*/ 3582282 w 12192000"/>
                <a:gd name="connsiteY402" fmla="*/ 769593 h 1608850"/>
                <a:gd name="connsiteX403" fmla="*/ 3582282 w 12192000"/>
                <a:gd name="connsiteY403" fmla="*/ 773917 h 1608850"/>
                <a:gd name="connsiteX404" fmla="*/ 3606602 w 12192000"/>
                <a:gd name="connsiteY404" fmla="*/ 773917 h 1608850"/>
                <a:gd name="connsiteX405" fmla="*/ 3606602 w 12192000"/>
                <a:gd name="connsiteY405" fmla="*/ 760946 h 1608850"/>
                <a:gd name="connsiteX406" fmla="*/ 3634975 w 12192000"/>
                <a:gd name="connsiteY406" fmla="*/ 760946 h 1608850"/>
                <a:gd name="connsiteX407" fmla="*/ 3647135 w 12192000"/>
                <a:gd name="connsiteY407" fmla="*/ 756622 h 1608850"/>
                <a:gd name="connsiteX408" fmla="*/ 3667403 w 12192000"/>
                <a:gd name="connsiteY408" fmla="*/ 760946 h 1608850"/>
                <a:gd name="connsiteX409" fmla="*/ 3667403 w 12192000"/>
                <a:gd name="connsiteY409" fmla="*/ 743652 h 1608850"/>
                <a:gd name="connsiteX410" fmla="*/ 3675510 w 12192000"/>
                <a:gd name="connsiteY410" fmla="*/ 743652 h 1608850"/>
                <a:gd name="connsiteX411" fmla="*/ 3675510 w 12192000"/>
                <a:gd name="connsiteY411" fmla="*/ 730681 h 1608850"/>
                <a:gd name="connsiteX412" fmla="*/ 3732257 w 12192000"/>
                <a:gd name="connsiteY412" fmla="*/ 730681 h 1608850"/>
                <a:gd name="connsiteX413" fmla="*/ 3732257 w 12192000"/>
                <a:gd name="connsiteY413" fmla="*/ 700416 h 1608850"/>
                <a:gd name="connsiteX414" fmla="*/ 3750497 w 12192000"/>
                <a:gd name="connsiteY414" fmla="*/ 700416 h 1608850"/>
                <a:gd name="connsiteX415" fmla="*/ 3750497 w 12192000"/>
                <a:gd name="connsiteY415" fmla="*/ 693931 h 1608850"/>
                <a:gd name="connsiteX416" fmla="*/ 3762657 w 12192000"/>
                <a:gd name="connsiteY416" fmla="*/ 693931 h 1608850"/>
                <a:gd name="connsiteX417" fmla="*/ 3762657 w 12192000"/>
                <a:gd name="connsiteY417" fmla="*/ 700416 h 1608850"/>
                <a:gd name="connsiteX418" fmla="*/ 3778870 w 12192000"/>
                <a:gd name="connsiteY418" fmla="*/ 700416 h 1608850"/>
                <a:gd name="connsiteX419" fmla="*/ 3778870 w 12192000"/>
                <a:gd name="connsiteY419" fmla="*/ 750137 h 1608850"/>
                <a:gd name="connsiteX420" fmla="*/ 3789470 w 12192000"/>
                <a:gd name="connsiteY420" fmla="*/ 750137 h 1608850"/>
                <a:gd name="connsiteX421" fmla="*/ 3789470 w 12192000"/>
                <a:gd name="connsiteY421" fmla="*/ 586174 h 1608850"/>
                <a:gd name="connsiteX422" fmla="*/ 3791390 w 12192000"/>
                <a:gd name="connsiteY422" fmla="*/ 586174 h 1608850"/>
                <a:gd name="connsiteX423" fmla="*/ 3791390 w 12192000"/>
                <a:gd name="connsiteY423" fmla="*/ 723865 h 1608850"/>
                <a:gd name="connsiteX424" fmla="*/ 3791390 w 12192000"/>
                <a:gd name="connsiteY424" fmla="*/ 750137 h 1608850"/>
                <a:gd name="connsiteX425" fmla="*/ 3806350 w 12192000"/>
                <a:gd name="connsiteY425" fmla="*/ 750137 h 1608850"/>
                <a:gd name="connsiteX426" fmla="*/ 3806350 w 12192000"/>
                <a:gd name="connsiteY426" fmla="*/ 742023 h 1608850"/>
                <a:gd name="connsiteX427" fmla="*/ 3811298 w 12192000"/>
                <a:gd name="connsiteY427" fmla="*/ 742023 h 1608850"/>
                <a:gd name="connsiteX428" fmla="*/ 3811298 w 12192000"/>
                <a:gd name="connsiteY428" fmla="*/ 724196 h 1608850"/>
                <a:gd name="connsiteX429" fmla="*/ 3849805 w 12192000"/>
                <a:gd name="connsiteY429" fmla="*/ 724196 h 1608850"/>
                <a:gd name="connsiteX430" fmla="*/ 3849805 w 12192000"/>
                <a:gd name="connsiteY430" fmla="*/ 693931 h 1608850"/>
                <a:gd name="connsiteX431" fmla="*/ 3888823 w 12192000"/>
                <a:gd name="connsiteY431" fmla="*/ 693931 h 1608850"/>
                <a:gd name="connsiteX432" fmla="*/ 3888823 w 12192000"/>
                <a:gd name="connsiteY432" fmla="*/ 690579 h 1608850"/>
                <a:gd name="connsiteX433" fmla="*/ 3887708 w 12192000"/>
                <a:gd name="connsiteY433" fmla="*/ 690579 h 1608850"/>
                <a:gd name="connsiteX434" fmla="*/ 3879906 w 12192000"/>
                <a:gd name="connsiteY434" fmla="*/ 690579 h 1608850"/>
                <a:gd name="connsiteX435" fmla="*/ 3879906 w 12192000"/>
                <a:gd name="connsiteY435" fmla="*/ 689443 h 1608850"/>
                <a:gd name="connsiteX436" fmla="*/ 3879906 w 12192000"/>
                <a:gd name="connsiteY436" fmla="*/ 681500 h 1608850"/>
                <a:gd name="connsiteX437" fmla="*/ 3881022 w 12192000"/>
                <a:gd name="connsiteY437" fmla="*/ 681500 h 1608850"/>
                <a:gd name="connsiteX438" fmla="*/ 3888823 w 12192000"/>
                <a:gd name="connsiteY438" fmla="*/ 681500 h 1608850"/>
                <a:gd name="connsiteX439" fmla="*/ 3888823 w 12192000"/>
                <a:gd name="connsiteY439" fmla="*/ 679986 h 1608850"/>
                <a:gd name="connsiteX440" fmla="*/ 3888823 w 12192000"/>
                <a:gd name="connsiteY440" fmla="*/ 669395 h 1608850"/>
                <a:gd name="connsiteX441" fmla="*/ 3887708 w 12192000"/>
                <a:gd name="connsiteY441" fmla="*/ 669395 h 1608850"/>
                <a:gd name="connsiteX442" fmla="*/ 3879906 w 12192000"/>
                <a:gd name="connsiteY442" fmla="*/ 669395 h 1608850"/>
                <a:gd name="connsiteX443" fmla="*/ 3879906 w 12192000"/>
                <a:gd name="connsiteY443" fmla="*/ 667882 h 1608850"/>
                <a:gd name="connsiteX444" fmla="*/ 3879906 w 12192000"/>
                <a:gd name="connsiteY444" fmla="*/ 657290 h 1608850"/>
                <a:gd name="connsiteX445" fmla="*/ 3881022 w 12192000"/>
                <a:gd name="connsiteY445" fmla="*/ 657290 h 1608850"/>
                <a:gd name="connsiteX446" fmla="*/ 3888823 w 12192000"/>
                <a:gd name="connsiteY446" fmla="*/ 657290 h 1608850"/>
                <a:gd name="connsiteX447" fmla="*/ 3888823 w 12192000"/>
                <a:gd name="connsiteY447" fmla="*/ 656156 h 1608850"/>
                <a:gd name="connsiteX448" fmla="*/ 3888823 w 12192000"/>
                <a:gd name="connsiteY448" fmla="*/ 648212 h 1608850"/>
                <a:gd name="connsiteX449" fmla="*/ 3887708 w 12192000"/>
                <a:gd name="connsiteY449" fmla="*/ 648212 h 1608850"/>
                <a:gd name="connsiteX450" fmla="*/ 3879906 w 12192000"/>
                <a:gd name="connsiteY450" fmla="*/ 648212 h 1608850"/>
                <a:gd name="connsiteX451" fmla="*/ 3879906 w 12192000"/>
                <a:gd name="connsiteY451" fmla="*/ 646698 h 1608850"/>
                <a:gd name="connsiteX452" fmla="*/ 3879906 w 12192000"/>
                <a:gd name="connsiteY452" fmla="*/ 636107 h 1608850"/>
                <a:gd name="connsiteX453" fmla="*/ 3881022 w 12192000"/>
                <a:gd name="connsiteY453" fmla="*/ 636107 h 1608850"/>
                <a:gd name="connsiteX454" fmla="*/ 3888823 w 12192000"/>
                <a:gd name="connsiteY454" fmla="*/ 636107 h 1608850"/>
                <a:gd name="connsiteX455" fmla="*/ 3888823 w 12192000"/>
                <a:gd name="connsiteY455" fmla="*/ 634594 h 1608850"/>
                <a:gd name="connsiteX456" fmla="*/ 3888823 w 12192000"/>
                <a:gd name="connsiteY456" fmla="*/ 624002 h 1608850"/>
                <a:gd name="connsiteX457" fmla="*/ 3887708 w 12192000"/>
                <a:gd name="connsiteY457" fmla="*/ 624002 h 1608850"/>
                <a:gd name="connsiteX458" fmla="*/ 3879906 w 12192000"/>
                <a:gd name="connsiteY458" fmla="*/ 624002 h 1608850"/>
                <a:gd name="connsiteX459" fmla="*/ 3879906 w 12192000"/>
                <a:gd name="connsiteY459" fmla="*/ 622489 h 1608850"/>
                <a:gd name="connsiteX460" fmla="*/ 3879906 w 12192000"/>
                <a:gd name="connsiteY460" fmla="*/ 611898 h 1608850"/>
                <a:gd name="connsiteX461" fmla="*/ 3881022 w 12192000"/>
                <a:gd name="connsiteY461" fmla="*/ 611898 h 1608850"/>
                <a:gd name="connsiteX462" fmla="*/ 3888823 w 12192000"/>
                <a:gd name="connsiteY462" fmla="*/ 611898 h 1608850"/>
                <a:gd name="connsiteX463" fmla="*/ 3888823 w 12192000"/>
                <a:gd name="connsiteY463" fmla="*/ 610763 h 1608850"/>
                <a:gd name="connsiteX464" fmla="*/ 3888823 w 12192000"/>
                <a:gd name="connsiteY464" fmla="*/ 602819 h 1608850"/>
                <a:gd name="connsiteX465" fmla="*/ 3887708 w 12192000"/>
                <a:gd name="connsiteY465" fmla="*/ 602819 h 1608850"/>
                <a:gd name="connsiteX466" fmla="*/ 3879906 w 12192000"/>
                <a:gd name="connsiteY466" fmla="*/ 602819 h 1608850"/>
                <a:gd name="connsiteX467" fmla="*/ 3879906 w 12192000"/>
                <a:gd name="connsiteY467" fmla="*/ 601307 h 1608850"/>
                <a:gd name="connsiteX468" fmla="*/ 3879906 w 12192000"/>
                <a:gd name="connsiteY468" fmla="*/ 590714 h 1608850"/>
                <a:gd name="connsiteX469" fmla="*/ 3881022 w 12192000"/>
                <a:gd name="connsiteY469" fmla="*/ 590714 h 1608850"/>
                <a:gd name="connsiteX470" fmla="*/ 3888823 w 12192000"/>
                <a:gd name="connsiteY470" fmla="*/ 590714 h 1608850"/>
                <a:gd name="connsiteX471" fmla="*/ 3888823 w 12192000"/>
                <a:gd name="connsiteY471" fmla="*/ 589202 h 1608850"/>
                <a:gd name="connsiteX472" fmla="*/ 3888823 w 12192000"/>
                <a:gd name="connsiteY472" fmla="*/ 578610 h 1608850"/>
                <a:gd name="connsiteX473" fmla="*/ 3887708 w 12192000"/>
                <a:gd name="connsiteY473" fmla="*/ 578610 h 1608850"/>
                <a:gd name="connsiteX474" fmla="*/ 3879906 w 12192000"/>
                <a:gd name="connsiteY474" fmla="*/ 578610 h 1608850"/>
                <a:gd name="connsiteX475" fmla="*/ 3879906 w 12192000"/>
                <a:gd name="connsiteY475" fmla="*/ 577096 h 1608850"/>
                <a:gd name="connsiteX476" fmla="*/ 3879906 w 12192000"/>
                <a:gd name="connsiteY476" fmla="*/ 566505 h 1608850"/>
                <a:gd name="connsiteX477" fmla="*/ 3881022 w 12192000"/>
                <a:gd name="connsiteY477" fmla="*/ 566505 h 1608850"/>
                <a:gd name="connsiteX478" fmla="*/ 3888823 w 12192000"/>
                <a:gd name="connsiteY478" fmla="*/ 566505 h 1608850"/>
                <a:gd name="connsiteX479" fmla="*/ 3888823 w 12192000"/>
                <a:gd name="connsiteY479" fmla="*/ 565370 h 1608850"/>
                <a:gd name="connsiteX480" fmla="*/ 3888823 w 12192000"/>
                <a:gd name="connsiteY480" fmla="*/ 557427 h 1608850"/>
                <a:gd name="connsiteX481" fmla="*/ 3887708 w 12192000"/>
                <a:gd name="connsiteY481" fmla="*/ 557427 h 1608850"/>
                <a:gd name="connsiteX482" fmla="*/ 3879906 w 12192000"/>
                <a:gd name="connsiteY482" fmla="*/ 557427 h 1608850"/>
                <a:gd name="connsiteX483" fmla="*/ 3879906 w 12192000"/>
                <a:gd name="connsiteY483" fmla="*/ 555914 h 1608850"/>
                <a:gd name="connsiteX484" fmla="*/ 3879906 w 12192000"/>
                <a:gd name="connsiteY484" fmla="*/ 545322 h 1608850"/>
                <a:gd name="connsiteX485" fmla="*/ 3881022 w 12192000"/>
                <a:gd name="connsiteY485" fmla="*/ 545322 h 1608850"/>
                <a:gd name="connsiteX486" fmla="*/ 3888823 w 12192000"/>
                <a:gd name="connsiteY486" fmla="*/ 545322 h 1608850"/>
                <a:gd name="connsiteX487" fmla="*/ 3887708 w 12192000"/>
                <a:gd name="connsiteY487" fmla="*/ 543053 h 1608850"/>
                <a:gd name="connsiteX488" fmla="*/ 3879906 w 12192000"/>
                <a:gd name="connsiteY488" fmla="*/ 527166 h 1608850"/>
                <a:gd name="connsiteX489" fmla="*/ 3879906 w 12192000"/>
                <a:gd name="connsiteY489" fmla="*/ 478746 h 1608850"/>
                <a:gd name="connsiteX490" fmla="*/ 4029251 w 12192000"/>
                <a:gd name="connsiteY490" fmla="*/ 478746 h 1608850"/>
                <a:gd name="connsiteX491" fmla="*/ 4042623 w 12192000"/>
                <a:gd name="connsiteY491" fmla="*/ 505982 h 1608850"/>
                <a:gd name="connsiteX492" fmla="*/ 4042623 w 12192000"/>
                <a:gd name="connsiteY492" fmla="*/ 566505 h 1608850"/>
                <a:gd name="connsiteX493" fmla="*/ 4041510 w 12192000"/>
                <a:gd name="connsiteY493" fmla="*/ 566505 h 1608850"/>
                <a:gd name="connsiteX494" fmla="*/ 4033708 w 12192000"/>
                <a:gd name="connsiteY494" fmla="*/ 566505 h 1608850"/>
                <a:gd name="connsiteX495" fmla="*/ 4033708 w 12192000"/>
                <a:gd name="connsiteY495" fmla="*/ 568018 h 1608850"/>
                <a:gd name="connsiteX496" fmla="*/ 4033708 w 12192000"/>
                <a:gd name="connsiteY496" fmla="*/ 578610 h 1608850"/>
                <a:gd name="connsiteX497" fmla="*/ 4034823 w 12192000"/>
                <a:gd name="connsiteY497" fmla="*/ 578610 h 1608850"/>
                <a:gd name="connsiteX498" fmla="*/ 4042623 w 12192000"/>
                <a:gd name="connsiteY498" fmla="*/ 578610 h 1608850"/>
                <a:gd name="connsiteX499" fmla="*/ 4042623 w 12192000"/>
                <a:gd name="connsiteY499" fmla="*/ 580123 h 1608850"/>
                <a:gd name="connsiteX500" fmla="*/ 4042623 w 12192000"/>
                <a:gd name="connsiteY500" fmla="*/ 590714 h 1608850"/>
                <a:gd name="connsiteX501" fmla="*/ 4041510 w 12192000"/>
                <a:gd name="connsiteY501" fmla="*/ 590714 h 1608850"/>
                <a:gd name="connsiteX502" fmla="*/ 4033708 w 12192000"/>
                <a:gd name="connsiteY502" fmla="*/ 590714 h 1608850"/>
                <a:gd name="connsiteX503" fmla="*/ 4033708 w 12192000"/>
                <a:gd name="connsiteY503" fmla="*/ 592227 h 1608850"/>
                <a:gd name="connsiteX504" fmla="*/ 4033708 w 12192000"/>
                <a:gd name="connsiteY504" fmla="*/ 602819 h 1608850"/>
                <a:gd name="connsiteX505" fmla="*/ 4034823 w 12192000"/>
                <a:gd name="connsiteY505" fmla="*/ 602819 h 1608850"/>
                <a:gd name="connsiteX506" fmla="*/ 4042623 w 12192000"/>
                <a:gd name="connsiteY506" fmla="*/ 602819 h 1608850"/>
                <a:gd name="connsiteX507" fmla="*/ 4042623 w 12192000"/>
                <a:gd name="connsiteY507" fmla="*/ 603955 h 1608850"/>
                <a:gd name="connsiteX508" fmla="*/ 4042623 w 12192000"/>
                <a:gd name="connsiteY508" fmla="*/ 611898 h 1608850"/>
                <a:gd name="connsiteX509" fmla="*/ 4041510 w 12192000"/>
                <a:gd name="connsiteY509" fmla="*/ 611898 h 1608850"/>
                <a:gd name="connsiteX510" fmla="*/ 4033708 w 12192000"/>
                <a:gd name="connsiteY510" fmla="*/ 611898 h 1608850"/>
                <a:gd name="connsiteX511" fmla="*/ 4033708 w 12192000"/>
                <a:gd name="connsiteY511" fmla="*/ 613411 h 1608850"/>
                <a:gd name="connsiteX512" fmla="*/ 4033708 w 12192000"/>
                <a:gd name="connsiteY512" fmla="*/ 624002 h 1608850"/>
                <a:gd name="connsiteX513" fmla="*/ 4034823 w 12192000"/>
                <a:gd name="connsiteY513" fmla="*/ 624002 h 1608850"/>
                <a:gd name="connsiteX514" fmla="*/ 4042623 w 12192000"/>
                <a:gd name="connsiteY514" fmla="*/ 624002 h 1608850"/>
                <a:gd name="connsiteX515" fmla="*/ 4042623 w 12192000"/>
                <a:gd name="connsiteY515" fmla="*/ 625516 h 1608850"/>
                <a:gd name="connsiteX516" fmla="*/ 4042623 w 12192000"/>
                <a:gd name="connsiteY516" fmla="*/ 636107 h 1608850"/>
                <a:gd name="connsiteX517" fmla="*/ 4041510 w 12192000"/>
                <a:gd name="connsiteY517" fmla="*/ 636107 h 1608850"/>
                <a:gd name="connsiteX518" fmla="*/ 4033708 w 12192000"/>
                <a:gd name="connsiteY518" fmla="*/ 636107 h 1608850"/>
                <a:gd name="connsiteX519" fmla="*/ 4033708 w 12192000"/>
                <a:gd name="connsiteY519" fmla="*/ 637620 h 1608850"/>
                <a:gd name="connsiteX520" fmla="*/ 4033708 w 12192000"/>
                <a:gd name="connsiteY520" fmla="*/ 648212 h 1608850"/>
                <a:gd name="connsiteX521" fmla="*/ 4034823 w 12192000"/>
                <a:gd name="connsiteY521" fmla="*/ 648212 h 1608850"/>
                <a:gd name="connsiteX522" fmla="*/ 4042623 w 12192000"/>
                <a:gd name="connsiteY522" fmla="*/ 648212 h 1608850"/>
                <a:gd name="connsiteX523" fmla="*/ 4042623 w 12192000"/>
                <a:gd name="connsiteY523" fmla="*/ 649346 h 1608850"/>
                <a:gd name="connsiteX524" fmla="*/ 4042623 w 12192000"/>
                <a:gd name="connsiteY524" fmla="*/ 657290 h 1608850"/>
                <a:gd name="connsiteX525" fmla="*/ 4041510 w 12192000"/>
                <a:gd name="connsiteY525" fmla="*/ 657290 h 1608850"/>
                <a:gd name="connsiteX526" fmla="*/ 4033708 w 12192000"/>
                <a:gd name="connsiteY526" fmla="*/ 657290 h 1608850"/>
                <a:gd name="connsiteX527" fmla="*/ 4033708 w 12192000"/>
                <a:gd name="connsiteY527" fmla="*/ 658804 h 1608850"/>
                <a:gd name="connsiteX528" fmla="*/ 4033708 w 12192000"/>
                <a:gd name="connsiteY528" fmla="*/ 669395 h 1608850"/>
                <a:gd name="connsiteX529" fmla="*/ 4034823 w 12192000"/>
                <a:gd name="connsiteY529" fmla="*/ 669395 h 1608850"/>
                <a:gd name="connsiteX530" fmla="*/ 4042623 w 12192000"/>
                <a:gd name="connsiteY530" fmla="*/ 669395 h 1608850"/>
                <a:gd name="connsiteX531" fmla="*/ 4042623 w 12192000"/>
                <a:gd name="connsiteY531" fmla="*/ 670908 h 1608850"/>
                <a:gd name="connsiteX532" fmla="*/ 4042623 w 12192000"/>
                <a:gd name="connsiteY532" fmla="*/ 681500 h 1608850"/>
                <a:gd name="connsiteX533" fmla="*/ 4041510 w 12192000"/>
                <a:gd name="connsiteY533" fmla="*/ 681500 h 1608850"/>
                <a:gd name="connsiteX534" fmla="*/ 4033708 w 12192000"/>
                <a:gd name="connsiteY534" fmla="*/ 681500 h 1608850"/>
                <a:gd name="connsiteX535" fmla="*/ 4033708 w 12192000"/>
                <a:gd name="connsiteY535" fmla="*/ 682634 h 1608850"/>
                <a:gd name="connsiteX536" fmla="*/ 4033708 w 12192000"/>
                <a:gd name="connsiteY536" fmla="*/ 690579 h 1608850"/>
                <a:gd name="connsiteX537" fmla="*/ 4034823 w 12192000"/>
                <a:gd name="connsiteY537" fmla="*/ 690579 h 1608850"/>
                <a:gd name="connsiteX538" fmla="*/ 4042623 w 12192000"/>
                <a:gd name="connsiteY538" fmla="*/ 690579 h 1608850"/>
                <a:gd name="connsiteX539" fmla="*/ 4042623 w 12192000"/>
                <a:gd name="connsiteY539" fmla="*/ 692091 h 1608850"/>
                <a:gd name="connsiteX540" fmla="*/ 4042623 w 12192000"/>
                <a:gd name="connsiteY540" fmla="*/ 702682 h 1608850"/>
                <a:gd name="connsiteX541" fmla="*/ 4041510 w 12192000"/>
                <a:gd name="connsiteY541" fmla="*/ 702682 h 1608850"/>
                <a:gd name="connsiteX542" fmla="*/ 4033708 w 12192000"/>
                <a:gd name="connsiteY542" fmla="*/ 702682 h 1608850"/>
                <a:gd name="connsiteX543" fmla="*/ 4033708 w 12192000"/>
                <a:gd name="connsiteY543" fmla="*/ 704195 h 1608850"/>
                <a:gd name="connsiteX544" fmla="*/ 4033708 w 12192000"/>
                <a:gd name="connsiteY544" fmla="*/ 714788 h 1608850"/>
                <a:gd name="connsiteX545" fmla="*/ 4034823 w 12192000"/>
                <a:gd name="connsiteY545" fmla="*/ 714788 h 1608850"/>
                <a:gd name="connsiteX546" fmla="*/ 4042623 w 12192000"/>
                <a:gd name="connsiteY546" fmla="*/ 714788 h 1608850"/>
                <a:gd name="connsiteX547" fmla="*/ 4042623 w 12192000"/>
                <a:gd name="connsiteY547" fmla="*/ 716300 h 1608850"/>
                <a:gd name="connsiteX548" fmla="*/ 4042623 w 12192000"/>
                <a:gd name="connsiteY548" fmla="*/ 726892 h 1608850"/>
                <a:gd name="connsiteX549" fmla="*/ 4041510 w 12192000"/>
                <a:gd name="connsiteY549" fmla="*/ 726892 h 1608850"/>
                <a:gd name="connsiteX550" fmla="*/ 4033708 w 12192000"/>
                <a:gd name="connsiteY550" fmla="*/ 726892 h 1608850"/>
                <a:gd name="connsiteX551" fmla="*/ 4033708 w 12192000"/>
                <a:gd name="connsiteY551" fmla="*/ 728027 h 1608850"/>
                <a:gd name="connsiteX552" fmla="*/ 4033708 w 12192000"/>
                <a:gd name="connsiteY552" fmla="*/ 735970 h 1608850"/>
                <a:gd name="connsiteX553" fmla="*/ 4034823 w 12192000"/>
                <a:gd name="connsiteY553" fmla="*/ 735970 h 1608850"/>
                <a:gd name="connsiteX554" fmla="*/ 4042623 w 12192000"/>
                <a:gd name="connsiteY554" fmla="*/ 735970 h 1608850"/>
                <a:gd name="connsiteX555" fmla="*/ 4042623 w 12192000"/>
                <a:gd name="connsiteY555" fmla="*/ 737484 h 1608850"/>
                <a:gd name="connsiteX556" fmla="*/ 4042623 w 12192000"/>
                <a:gd name="connsiteY556" fmla="*/ 748075 h 1608850"/>
                <a:gd name="connsiteX557" fmla="*/ 4041510 w 12192000"/>
                <a:gd name="connsiteY557" fmla="*/ 748075 h 1608850"/>
                <a:gd name="connsiteX558" fmla="*/ 4033708 w 12192000"/>
                <a:gd name="connsiteY558" fmla="*/ 748075 h 1608850"/>
                <a:gd name="connsiteX559" fmla="*/ 4033708 w 12192000"/>
                <a:gd name="connsiteY559" fmla="*/ 749588 h 1608850"/>
                <a:gd name="connsiteX560" fmla="*/ 4033708 w 12192000"/>
                <a:gd name="connsiteY560" fmla="*/ 760181 h 1608850"/>
                <a:gd name="connsiteX561" fmla="*/ 4034823 w 12192000"/>
                <a:gd name="connsiteY561" fmla="*/ 760181 h 1608850"/>
                <a:gd name="connsiteX562" fmla="*/ 4042623 w 12192000"/>
                <a:gd name="connsiteY562" fmla="*/ 760181 h 1608850"/>
                <a:gd name="connsiteX563" fmla="*/ 4042623 w 12192000"/>
                <a:gd name="connsiteY563" fmla="*/ 761314 h 1608850"/>
                <a:gd name="connsiteX564" fmla="*/ 4042623 w 12192000"/>
                <a:gd name="connsiteY564" fmla="*/ 769258 h 1608850"/>
                <a:gd name="connsiteX565" fmla="*/ 4041510 w 12192000"/>
                <a:gd name="connsiteY565" fmla="*/ 769258 h 1608850"/>
                <a:gd name="connsiteX566" fmla="*/ 4033708 w 12192000"/>
                <a:gd name="connsiteY566" fmla="*/ 769258 h 1608850"/>
                <a:gd name="connsiteX567" fmla="*/ 4033708 w 12192000"/>
                <a:gd name="connsiteY567" fmla="*/ 770772 h 1608850"/>
                <a:gd name="connsiteX568" fmla="*/ 4033708 w 12192000"/>
                <a:gd name="connsiteY568" fmla="*/ 781363 h 1608850"/>
                <a:gd name="connsiteX569" fmla="*/ 4034823 w 12192000"/>
                <a:gd name="connsiteY569" fmla="*/ 781363 h 1608850"/>
                <a:gd name="connsiteX570" fmla="*/ 4042623 w 12192000"/>
                <a:gd name="connsiteY570" fmla="*/ 781363 h 1608850"/>
                <a:gd name="connsiteX571" fmla="*/ 4042623 w 12192000"/>
                <a:gd name="connsiteY571" fmla="*/ 782876 h 1608850"/>
                <a:gd name="connsiteX572" fmla="*/ 4042623 w 12192000"/>
                <a:gd name="connsiteY572" fmla="*/ 793468 h 1608850"/>
                <a:gd name="connsiteX573" fmla="*/ 4041510 w 12192000"/>
                <a:gd name="connsiteY573" fmla="*/ 793468 h 1608850"/>
                <a:gd name="connsiteX574" fmla="*/ 4033708 w 12192000"/>
                <a:gd name="connsiteY574" fmla="*/ 793468 h 1608850"/>
                <a:gd name="connsiteX575" fmla="*/ 4033708 w 12192000"/>
                <a:gd name="connsiteY575" fmla="*/ 794981 h 1608850"/>
                <a:gd name="connsiteX576" fmla="*/ 4033708 w 12192000"/>
                <a:gd name="connsiteY576" fmla="*/ 805572 h 1608850"/>
                <a:gd name="connsiteX577" fmla="*/ 4034823 w 12192000"/>
                <a:gd name="connsiteY577" fmla="*/ 805572 h 1608850"/>
                <a:gd name="connsiteX578" fmla="*/ 4042623 w 12192000"/>
                <a:gd name="connsiteY578" fmla="*/ 805572 h 1608850"/>
                <a:gd name="connsiteX579" fmla="*/ 4042623 w 12192000"/>
                <a:gd name="connsiteY579" fmla="*/ 806707 h 1608850"/>
                <a:gd name="connsiteX580" fmla="*/ 4042623 w 12192000"/>
                <a:gd name="connsiteY580" fmla="*/ 814651 h 1608850"/>
                <a:gd name="connsiteX581" fmla="*/ 4041510 w 12192000"/>
                <a:gd name="connsiteY581" fmla="*/ 814651 h 1608850"/>
                <a:gd name="connsiteX582" fmla="*/ 4033708 w 12192000"/>
                <a:gd name="connsiteY582" fmla="*/ 814651 h 1608850"/>
                <a:gd name="connsiteX583" fmla="*/ 4033708 w 12192000"/>
                <a:gd name="connsiteY583" fmla="*/ 816163 h 1608850"/>
                <a:gd name="connsiteX584" fmla="*/ 4033708 w 12192000"/>
                <a:gd name="connsiteY584" fmla="*/ 826756 h 1608850"/>
                <a:gd name="connsiteX585" fmla="*/ 4058227 w 12192000"/>
                <a:gd name="connsiteY585" fmla="*/ 853992 h 1608850"/>
                <a:gd name="connsiteX586" fmla="*/ 4057113 w 12192000"/>
                <a:gd name="connsiteY586" fmla="*/ 860044 h 1608850"/>
                <a:gd name="connsiteX587" fmla="*/ 4049311 w 12192000"/>
                <a:gd name="connsiteY587" fmla="*/ 860044 h 1608850"/>
                <a:gd name="connsiteX588" fmla="*/ 4049311 w 12192000"/>
                <a:gd name="connsiteY588" fmla="*/ 893331 h 1608850"/>
                <a:gd name="connsiteX589" fmla="*/ 4050427 w 12192000"/>
                <a:gd name="connsiteY589" fmla="*/ 893331 h 1608850"/>
                <a:gd name="connsiteX590" fmla="*/ 4058227 w 12192000"/>
                <a:gd name="connsiteY590" fmla="*/ 893331 h 1608850"/>
                <a:gd name="connsiteX591" fmla="*/ 4058227 w 12192000"/>
                <a:gd name="connsiteY591" fmla="*/ 891440 h 1608850"/>
                <a:gd name="connsiteX592" fmla="*/ 4058227 w 12192000"/>
                <a:gd name="connsiteY592" fmla="*/ 878201 h 1608850"/>
                <a:gd name="connsiteX593" fmla="*/ 4059342 w 12192000"/>
                <a:gd name="connsiteY593" fmla="*/ 877444 h 1608850"/>
                <a:gd name="connsiteX594" fmla="*/ 4067142 w 12192000"/>
                <a:gd name="connsiteY594" fmla="*/ 872149 h 1608850"/>
                <a:gd name="connsiteX595" fmla="*/ 4069094 w 12192000"/>
                <a:gd name="connsiteY595" fmla="*/ 872149 h 1608850"/>
                <a:gd name="connsiteX596" fmla="*/ 4082747 w 12192000"/>
                <a:gd name="connsiteY596" fmla="*/ 872149 h 1608850"/>
                <a:gd name="connsiteX597" fmla="*/ 4082747 w 12192000"/>
                <a:gd name="connsiteY597" fmla="*/ 873661 h 1608850"/>
                <a:gd name="connsiteX598" fmla="*/ 4082747 w 12192000"/>
                <a:gd name="connsiteY598" fmla="*/ 884253 h 1608850"/>
                <a:gd name="connsiteX599" fmla="*/ 4084419 w 12192000"/>
                <a:gd name="connsiteY599" fmla="*/ 884253 h 1608850"/>
                <a:gd name="connsiteX600" fmla="*/ 4096121 w 12192000"/>
                <a:gd name="connsiteY600" fmla="*/ 884253 h 1608850"/>
                <a:gd name="connsiteX601" fmla="*/ 4097235 w 12192000"/>
                <a:gd name="connsiteY601" fmla="*/ 890305 h 1608850"/>
                <a:gd name="connsiteX602" fmla="*/ 4105038 w 12192000"/>
                <a:gd name="connsiteY602" fmla="*/ 890305 h 1608850"/>
                <a:gd name="connsiteX603" fmla="*/ 4129555 w 12192000"/>
                <a:gd name="connsiteY603" fmla="*/ 932671 h 1608850"/>
                <a:gd name="connsiteX604" fmla="*/ 4129555 w 12192000"/>
                <a:gd name="connsiteY604" fmla="*/ 951821 h 1608850"/>
                <a:gd name="connsiteX605" fmla="*/ 4129555 w 12192000"/>
                <a:gd name="connsiteY605" fmla="*/ 970823 h 1608850"/>
                <a:gd name="connsiteX606" fmla="*/ 4138472 w 12192000"/>
                <a:gd name="connsiteY606" fmla="*/ 970823 h 1608850"/>
                <a:gd name="connsiteX607" fmla="*/ 4138472 w 12192000"/>
                <a:gd name="connsiteY607" fmla="*/ 956881 h 1608850"/>
                <a:gd name="connsiteX608" fmla="*/ 4139308 w 12192000"/>
                <a:gd name="connsiteY608" fmla="*/ 956881 h 1608850"/>
                <a:gd name="connsiteX609" fmla="*/ 4145159 w 12192000"/>
                <a:gd name="connsiteY609" fmla="*/ 956881 h 1608850"/>
                <a:gd name="connsiteX610" fmla="*/ 4145159 w 12192000"/>
                <a:gd name="connsiteY610" fmla="*/ 958394 h 1608850"/>
                <a:gd name="connsiteX611" fmla="*/ 4145159 w 12192000"/>
                <a:gd name="connsiteY611" fmla="*/ 968985 h 1608850"/>
                <a:gd name="connsiteX612" fmla="*/ 4154075 w 12192000"/>
                <a:gd name="connsiteY612" fmla="*/ 905436 h 1608850"/>
                <a:gd name="connsiteX613" fmla="*/ 4191968 w 12192000"/>
                <a:gd name="connsiteY613" fmla="*/ 905436 h 1608850"/>
                <a:gd name="connsiteX614" fmla="*/ 4191968 w 12192000"/>
                <a:gd name="connsiteY614" fmla="*/ 808599 h 1608850"/>
                <a:gd name="connsiteX615" fmla="*/ 4227631 w 12192000"/>
                <a:gd name="connsiteY615" fmla="*/ 808599 h 1608850"/>
                <a:gd name="connsiteX616" fmla="*/ 4227631 w 12192000"/>
                <a:gd name="connsiteY616" fmla="*/ 807464 h 1608850"/>
                <a:gd name="connsiteX617" fmla="*/ 4227631 w 12192000"/>
                <a:gd name="connsiteY617" fmla="*/ 799520 h 1608850"/>
                <a:gd name="connsiteX618" fmla="*/ 4249922 w 12192000"/>
                <a:gd name="connsiteY618" fmla="*/ 799520 h 1608850"/>
                <a:gd name="connsiteX619" fmla="*/ 4249922 w 12192000"/>
                <a:gd name="connsiteY619" fmla="*/ 748075 h 1608850"/>
                <a:gd name="connsiteX620" fmla="*/ 4245463 w 12192000"/>
                <a:gd name="connsiteY620" fmla="*/ 745805 h 1608850"/>
                <a:gd name="connsiteX621" fmla="*/ 4245463 w 12192000"/>
                <a:gd name="connsiteY621" fmla="*/ 729918 h 1608850"/>
                <a:gd name="connsiteX622" fmla="*/ 4249922 w 12192000"/>
                <a:gd name="connsiteY622" fmla="*/ 732945 h 1608850"/>
                <a:gd name="connsiteX623" fmla="*/ 4254381 w 12192000"/>
                <a:gd name="connsiteY623" fmla="*/ 702682 h 1608850"/>
                <a:gd name="connsiteX624" fmla="*/ 4258839 w 12192000"/>
                <a:gd name="connsiteY624" fmla="*/ 732945 h 1608850"/>
                <a:gd name="connsiteX625" fmla="*/ 4261346 w 12192000"/>
                <a:gd name="connsiteY625" fmla="*/ 728783 h 1608850"/>
                <a:gd name="connsiteX626" fmla="*/ 4263297 w 12192000"/>
                <a:gd name="connsiteY626" fmla="*/ 720840 h 1608850"/>
                <a:gd name="connsiteX627" fmla="*/ 4263853 w 12192000"/>
                <a:gd name="connsiteY627" fmla="*/ 719327 h 1608850"/>
                <a:gd name="connsiteX628" fmla="*/ 4267754 w 12192000"/>
                <a:gd name="connsiteY628" fmla="*/ 708734 h 1608850"/>
                <a:gd name="connsiteX629" fmla="*/ 4268311 w 12192000"/>
                <a:gd name="connsiteY629" fmla="*/ 707222 h 1608850"/>
                <a:gd name="connsiteX630" fmla="*/ 4272213 w 12192000"/>
                <a:gd name="connsiteY630" fmla="*/ 696631 h 1608850"/>
                <a:gd name="connsiteX631" fmla="*/ 4273605 w 12192000"/>
                <a:gd name="connsiteY631" fmla="*/ 695495 h 1608850"/>
                <a:gd name="connsiteX632" fmla="*/ 4283357 w 12192000"/>
                <a:gd name="connsiteY632" fmla="*/ 687552 h 1608850"/>
                <a:gd name="connsiteX633" fmla="*/ 4285030 w 12192000"/>
                <a:gd name="connsiteY633" fmla="*/ 686039 h 1608850"/>
                <a:gd name="connsiteX634" fmla="*/ 4296732 w 12192000"/>
                <a:gd name="connsiteY634" fmla="*/ 675447 h 1608850"/>
                <a:gd name="connsiteX635" fmla="*/ 4297568 w 12192000"/>
                <a:gd name="connsiteY635" fmla="*/ 673934 h 1608850"/>
                <a:gd name="connsiteX636" fmla="*/ 4303418 w 12192000"/>
                <a:gd name="connsiteY636" fmla="*/ 663343 h 1608850"/>
                <a:gd name="connsiteX637" fmla="*/ 4303976 w 12192000"/>
                <a:gd name="connsiteY637" fmla="*/ 660695 h 1608850"/>
                <a:gd name="connsiteX638" fmla="*/ 4307877 w 12192000"/>
                <a:gd name="connsiteY638" fmla="*/ 642159 h 1608850"/>
                <a:gd name="connsiteX639" fmla="*/ 4308435 w 12192000"/>
                <a:gd name="connsiteY639" fmla="*/ 644807 h 1608850"/>
                <a:gd name="connsiteX640" fmla="*/ 4312335 w 12192000"/>
                <a:gd name="connsiteY640" fmla="*/ 663343 h 1608850"/>
                <a:gd name="connsiteX641" fmla="*/ 4312893 w 12192000"/>
                <a:gd name="connsiteY641" fmla="*/ 664477 h 1608850"/>
                <a:gd name="connsiteX642" fmla="*/ 4316793 w 12192000"/>
                <a:gd name="connsiteY642" fmla="*/ 672421 h 1608850"/>
                <a:gd name="connsiteX643" fmla="*/ 4318186 w 12192000"/>
                <a:gd name="connsiteY643" fmla="*/ 673934 h 1608850"/>
                <a:gd name="connsiteX644" fmla="*/ 4327938 w 12192000"/>
                <a:gd name="connsiteY644" fmla="*/ 684525 h 1608850"/>
                <a:gd name="connsiteX645" fmla="*/ 4329054 w 12192000"/>
                <a:gd name="connsiteY645" fmla="*/ 686039 h 1608850"/>
                <a:gd name="connsiteX646" fmla="*/ 4336853 w 12192000"/>
                <a:gd name="connsiteY646" fmla="*/ 696631 h 1608850"/>
                <a:gd name="connsiteX647" fmla="*/ 4337969 w 12192000"/>
                <a:gd name="connsiteY647" fmla="*/ 698143 h 1608850"/>
                <a:gd name="connsiteX648" fmla="*/ 4345771 w 12192000"/>
                <a:gd name="connsiteY648" fmla="*/ 708734 h 1608850"/>
                <a:gd name="connsiteX649" fmla="*/ 4346049 w 12192000"/>
                <a:gd name="connsiteY649" fmla="*/ 710248 h 1608850"/>
                <a:gd name="connsiteX650" fmla="*/ 4347998 w 12192000"/>
                <a:gd name="connsiteY650" fmla="*/ 720840 h 1608850"/>
                <a:gd name="connsiteX651" fmla="*/ 4348277 w 12192000"/>
                <a:gd name="connsiteY651" fmla="*/ 722352 h 1608850"/>
                <a:gd name="connsiteX652" fmla="*/ 4350228 w 12192000"/>
                <a:gd name="connsiteY652" fmla="*/ 732945 h 1608850"/>
                <a:gd name="connsiteX653" fmla="*/ 4356914 w 12192000"/>
                <a:gd name="connsiteY653" fmla="*/ 702682 h 1608850"/>
                <a:gd name="connsiteX654" fmla="*/ 4361373 w 12192000"/>
                <a:gd name="connsiteY654" fmla="*/ 732945 h 1608850"/>
                <a:gd name="connsiteX655" fmla="*/ 4365830 w 12192000"/>
                <a:gd name="connsiteY655" fmla="*/ 735214 h 1608850"/>
                <a:gd name="connsiteX656" fmla="*/ 4365830 w 12192000"/>
                <a:gd name="connsiteY656" fmla="*/ 751102 h 1608850"/>
                <a:gd name="connsiteX657" fmla="*/ 4361373 w 12192000"/>
                <a:gd name="connsiteY657" fmla="*/ 793468 h 1608850"/>
                <a:gd name="connsiteX658" fmla="*/ 4362489 w 12192000"/>
                <a:gd name="connsiteY658" fmla="*/ 793468 h 1608850"/>
                <a:gd name="connsiteX659" fmla="*/ 4370289 w 12192000"/>
                <a:gd name="connsiteY659" fmla="*/ 793468 h 1608850"/>
                <a:gd name="connsiteX660" fmla="*/ 4371126 w 12192000"/>
                <a:gd name="connsiteY660" fmla="*/ 799520 h 1608850"/>
                <a:gd name="connsiteX661" fmla="*/ 4376976 w 12192000"/>
                <a:gd name="connsiteY661" fmla="*/ 799520 h 1608850"/>
                <a:gd name="connsiteX662" fmla="*/ 4376976 w 12192000"/>
                <a:gd name="connsiteY662" fmla="*/ 798007 h 1608850"/>
                <a:gd name="connsiteX663" fmla="*/ 4376976 w 12192000"/>
                <a:gd name="connsiteY663" fmla="*/ 787415 h 1608850"/>
                <a:gd name="connsiteX664" fmla="*/ 4379206 w 12192000"/>
                <a:gd name="connsiteY664" fmla="*/ 787415 h 1608850"/>
                <a:gd name="connsiteX665" fmla="*/ 4394808 w 12192000"/>
                <a:gd name="connsiteY665" fmla="*/ 787415 h 1608850"/>
                <a:gd name="connsiteX666" fmla="*/ 4394808 w 12192000"/>
                <a:gd name="connsiteY666" fmla="*/ 784767 h 1608850"/>
                <a:gd name="connsiteX667" fmla="*/ 4394808 w 12192000"/>
                <a:gd name="connsiteY667" fmla="*/ 766232 h 1608850"/>
                <a:gd name="connsiteX668" fmla="*/ 4432702 w 12192000"/>
                <a:gd name="connsiteY668" fmla="*/ 766232 h 1608850"/>
                <a:gd name="connsiteX669" fmla="*/ 4432702 w 12192000"/>
                <a:gd name="connsiteY669" fmla="*/ 768124 h 1608850"/>
                <a:gd name="connsiteX670" fmla="*/ 4432702 w 12192000"/>
                <a:gd name="connsiteY670" fmla="*/ 781363 h 1608850"/>
                <a:gd name="connsiteX671" fmla="*/ 4452762 w 12192000"/>
                <a:gd name="connsiteY671" fmla="*/ 781363 h 1608850"/>
                <a:gd name="connsiteX672" fmla="*/ 4452762 w 12192000"/>
                <a:gd name="connsiteY672" fmla="*/ 784390 h 1608850"/>
                <a:gd name="connsiteX673" fmla="*/ 4452762 w 12192000"/>
                <a:gd name="connsiteY673" fmla="*/ 805572 h 1608850"/>
                <a:gd name="connsiteX674" fmla="*/ 4448306 w 12192000"/>
                <a:gd name="connsiteY674" fmla="*/ 806707 h 1608850"/>
                <a:gd name="connsiteX675" fmla="*/ 4448306 w 12192000"/>
                <a:gd name="connsiteY675" fmla="*/ 814651 h 1608850"/>
                <a:gd name="connsiteX676" fmla="*/ 4452762 w 12192000"/>
                <a:gd name="connsiteY676" fmla="*/ 816921 h 1608850"/>
                <a:gd name="connsiteX677" fmla="*/ 4452762 w 12192000"/>
                <a:gd name="connsiteY677" fmla="*/ 832808 h 1608850"/>
                <a:gd name="connsiteX678" fmla="*/ 4448306 w 12192000"/>
                <a:gd name="connsiteY678" fmla="*/ 838860 h 1608850"/>
                <a:gd name="connsiteX679" fmla="*/ 4448306 w 12192000"/>
                <a:gd name="connsiteY679" fmla="*/ 911488 h 1608850"/>
                <a:gd name="connsiteX680" fmla="*/ 4450255 w 12192000"/>
                <a:gd name="connsiteY680" fmla="*/ 911488 h 1608850"/>
                <a:gd name="connsiteX681" fmla="*/ 4463908 w 12192000"/>
                <a:gd name="connsiteY681" fmla="*/ 911488 h 1608850"/>
                <a:gd name="connsiteX682" fmla="*/ 4465579 w 12192000"/>
                <a:gd name="connsiteY682" fmla="*/ 917540 h 1608850"/>
                <a:gd name="connsiteX683" fmla="*/ 4477282 w 12192000"/>
                <a:gd name="connsiteY683" fmla="*/ 917540 h 1608850"/>
                <a:gd name="connsiteX684" fmla="*/ 4477282 w 12192000"/>
                <a:gd name="connsiteY684" fmla="*/ 920188 h 1608850"/>
                <a:gd name="connsiteX685" fmla="*/ 4477282 w 12192000"/>
                <a:gd name="connsiteY685" fmla="*/ 938724 h 1608850"/>
                <a:gd name="connsiteX686" fmla="*/ 4478955 w 12192000"/>
                <a:gd name="connsiteY686" fmla="*/ 938724 h 1608850"/>
                <a:gd name="connsiteX687" fmla="*/ 4490656 w 12192000"/>
                <a:gd name="connsiteY687" fmla="*/ 938724 h 1608850"/>
                <a:gd name="connsiteX688" fmla="*/ 4490656 w 12192000"/>
                <a:gd name="connsiteY688" fmla="*/ 936076 h 1608850"/>
                <a:gd name="connsiteX689" fmla="*/ 4490656 w 12192000"/>
                <a:gd name="connsiteY689" fmla="*/ 917540 h 1608850"/>
                <a:gd name="connsiteX690" fmla="*/ 4492605 w 12192000"/>
                <a:gd name="connsiteY690" fmla="*/ 916028 h 1608850"/>
                <a:gd name="connsiteX691" fmla="*/ 4506258 w 12192000"/>
                <a:gd name="connsiteY691" fmla="*/ 905436 h 1608850"/>
                <a:gd name="connsiteX692" fmla="*/ 4506258 w 12192000"/>
                <a:gd name="connsiteY692" fmla="*/ 878201 h 1608850"/>
                <a:gd name="connsiteX693" fmla="*/ 4501802 w 12192000"/>
                <a:gd name="connsiteY693" fmla="*/ 847938 h 1608850"/>
                <a:gd name="connsiteX694" fmla="*/ 4502914 w 12192000"/>
                <a:gd name="connsiteY694" fmla="*/ 847938 h 1608850"/>
                <a:gd name="connsiteX695" fmla="*/ 4510717 w 12192000"/>
                <a:gd name="connsiteY695" fmla="*/ 847938 h 1608850"/>
                <a:gd name="connsiteX696" fmla="*/ 4530778 w 12192000"/>
                <a:gd name="connsiteY696" fmla="*/ 844913 h 1608850"/>
                <a:gd name="connsiteX697" fmla="*/ 4530778 w 12192000"/>
                <a:gd name="connsiteY697" fmla="*/ 843399 h 1608850"/>
                <a:gd name="connsiteX698" fmla="*/ 4530778 w 12192000"/>
                <a:gd name="connsiteY698" fmla="*/ 832808 h 1608850"/>
                <a:gd name="connsiteX699" fmla="*/ 4532451 w 12192000"/>
                <a:gd name="connsiteY699" fmla="*/ 832808 h 1608850"/>
                <a:gd name="connsiteX700" fmla="*/ 4544152 w 12192000"/>
                <a:gd name="connsiteY700" fmla="*/ 832808 h 1608850"/>
                <a:gd name="connsiteX701" fmla="*/ 4544152 w 12192000"/>
                <a:gd name="connsiteY701" fmla="*/ 681500 h 1608850"/>
                <a:gd name="connsiteX702" fmla="*/ 4545267 w 12192000"/>
                <a:gd name="connsiteY702" fmla="*/ 681500 h 1608850"/>
                <a:gd name="connsiteX703" fmla="*/ 4553068 w 12192000"/>
                <a:gd name="connsiteY703" fmla="*/ 681500 h 1608850"/>
                <a:gd name="connsiteX704" fmla="*/ 4553068 w 12192000"/>
                <a:gd name="connsiteY704" fmla="*/ 678473 h 1608850"/>
                <a:gd name="connsiteX705" fmla="*/ 4553068 w 12192000"/>
                <a:gd name="connsiteY705" fmla="*/ 657290 h 1608850"/>
                <a:gd name="connsiteX706" fmla="*/ 4555298 w 12192000"/>
                <a:gd name="connsiteY706" fmla="*/ 596766 h 1608850"/>
                <a:gd name="connsiteX707" fmla="*/ 4556412 w 12192000"/>
                <a:gd name="connsiteY707" fmla="*/ 596766 h 1608850"/>
                <a:gd name="connsiteX708" fmla="*/ 4564213 w 12192000"/>
                <a:gd name="connsiteY708" fmla="*/ 596766 h 1608850"/>
                <a:gd name="connsiteX709" fmla="*/ 4564213 w 12192000"/>
                <a:gd name="connsiteY709" fmla="*/ 598280 h 1608850"/>
                <a:gd name="connsiteX710" fmla="*/ 4564213 w 12192000"/>
                <a:gd name="connsiteY710" fmla="*/ 608871 h 1608850"/>
                <a:gd name="connsiteX711" fmla="*/ 4568671 w 12192000"/>
                <a:gd name="connsiteY711" fmla="*/ 605845 h 1608850"/>
                <a:gd name="connsiteX712" fmla="*/ 4568671 w 12192000"/>
                <a:gd name="connsiteY712" fmla="*/ 584662 h 1608850"/>
                <a:gd name="connsiteX713" fmla="*/ 4570065 w 12192000"/>
                <a:gd name="connsiteY713" fmla="*/ 583906 h 1608850"/>
                <a:gd name="connsiteX714" fmla="*/ 4579816 w 12192000"/>
                <a:gd name="connsiteY714" fmla="*/ 578610 h 1608850"/>
                <a:gd name="connsiteX715" fmla="*/ 4580930 w 12192000"/>
                <a:gd name="connsiteY715" fmla="*/ 579367 h 1608850"/>
                <a:gd name="connsiteX716" fmla="*/ 4588733 w 12192000"/>
                <a:gd name="connsiteY716" fmla="*/ 584662 h 1608850"/>
                <a:gd name="connsiteX717" fmla="*/ 4590404 w 12192000"/>
                <a:gd name="connsiteY717" fmla="*/ 584662 h 1608850"/>
                <a:gd name="connsiteX718" fmla="*/ 4602107 w 12192000"/>
                <a:gd name="connsiteY718" fmla="*/ 584662 h 1608850"/>
                <a:gd name="connsiteX719" fmla="*/ 4602107 w 12192000"/>
                <a:gd name="connsiteY719" fmla="*/ 545322 h 1608850"/>
                <a:gd name="connsiteX720" fmla="*/ 4603221 w 12192000"/>
                <a:gd name="connsiteY720" fmla="*/ 545322 h 1608850"/>
                <a:gd name="connsiteX721" fmla="*/ 4611021 w 12192000"/>
                <a:gd name="connsiteY721" fmla="*/ 545322 h 1608850"/>
                <a:gd name="connsiteX722" fmla="*/ 4612414 w 12192000"/>
                <a:gd name="connsiteY722" fmla="*/ 551375 h 1608850"/>
                <a:gd name="connsiteX723" fmla="*/ 4622169 w 12192000"/>
                <a:gd name="connsiteY723" fmla="*/ 551375 h 1608850"/>
                <a:gd name="connsiteX724" fmla="*/ 4623282 w 12192000"/>
                <a:gd name="connsiteY724" fmla="*/ 545322 h 1608850"/>
                <a:gd name="connsiteX725" fmla="*/ 4631084 w 12192000"/>
                <a:gd name="connsiteY725" fmla="*/ 545322 h 1608850"/>
                <a:gd name="connsiteX726" fmla="*/ 4631084 w 12192000"/>
                <a:gd name="connsiteY726" fmla="*/ 590714 h 1608850"/>
                <a:gd name="connsiteX727" fmla="*/ 4632477 w 12192000"/>
                <a:gd name="connsiteY727" fmla="*/ 592227 h 1608850"/>
                <a:gd name="connsiteX728" fmla="*/ 4642230 w 12192000"/>
                <a:gd name="connsiteY728" fmla="*/ 602819 h 1608850"/>
                <a:gd name="connsiteX729" fmla="*/ 4664518 w 12192000"/>
                <a:gd name="connsiteY729" fmla="*/ 611898 h 1608850"/>
                <a:gd name="connsiteX730" fmla="*/ 4664518 w 12192000"/>
                <a:gd name="connsiteY730" fmla="*/ 610007 h 1608850"/>
                <a:gd name="connsiteX731" fmla="*/ 4664518 w 12192000"/>
                <a:gd name="connsiteY731" fmla="*/ 596766 h 1608850"/>
                <a:gd name="connsiteX732" fmla="*/ 4693496 w 12192000"/>
                <a:gd name="connsiteY732" fmla="*/ 584662 h 1608850"/>
                <a:gd name="connsiteX733" fmla="*/ 4693496 w 12192000"/>
                <a:gd name="connsiteY733" fmla="*/ 583150 h 1608850"/>
                <a:gd name="connsiteX734" fmla="*/ 4693496 w 12192000"/>
                <a:gd name="connsiteY734" fmla="*/ 572557 h 1608850"/>
                <a:gd name="connsiteX735" fmla="*/ 4694332 w 12192000"/>
                <a:gd name="connsiteY735" fmla="*/ 572557 h 1608850"/>
                <a:gd name="connsiteX736" fmla="*/ 4700182 w 12192000"/>
                <a:gd name="connsiteY736" fmla="*/ 572557 h 1608850"/>
                <a:gd name="connsiteX737" fmla="*/ 4700182 w 12192000"/>
                <a:gd name="connsiteY737" fmla="*/ 571423 h 1608850"/>
                <a:gd name="connsiteX738" fmla="*/ 4700182 w 12192000"/>
                <a:gd name="connsiteY738" fmla="*/ 563479 h 1608850"/>
                <a:gd name="connsiteX739" fmla="*/ 4702412 w 12192000"/>
                <a:gd name="connsiteY739" fmla="*/ 563479 h 1608850"/>
                <a:gd name="connsiteX740" fmla="*/ 4718014 w 12192000"/>
                <a:gd name="connsiteY740" fmla="*/ 563479 h 1608850"/>
                <a:gd name="connsiteX741" fmla="*/ 4718014 w 12192000"/>
                <a:gd name="connsiteY741" fmla="*/ 564614 h 1608850"/>
                <a:gd name="connsiteX742" fmla="*/ 4718014 w 12192000"/>
                <a:gd name="connsiteY742" fmla="*/ 572557 h 1608850"/>
                <a:gd name="connsiteX743" fmla="*/ 4719686 w 12192000"/>
                <a:gd name="connsiteY743" fmla="*/ 572557 h 1608850"/>
                <a:gd name="connsiteX744" fmla="*/ 4731390 w 12192000"/>
                <a:gd name="connsiteY744" fmla="*/ 572557 h 1608850"/>
                <a:gd name="connsiteX745" fmla="*/ 4731390 w 12192000"/>
                <a:gd name="connsiteY745" fmla="*/ 574828 h 1608850"/>
                <a:gd name="connsiteX746" fmla="*/ 4731390 w 12192000"/>
                <a:gd name="connsiteY746" fmla="*/ 590714 h 1608850"/>
                <a:gd name="connsiteX747" fmla="*/ 4755908 w 12192000"/>
                <a:gd name="connsiteY747" fmla="*/ 590714 h 1608850"/>
                <a:gd name="connsiteX748" fmla="*/ 4755908 w 12192000"/>
                <a:gd name="connsiteY748" fmla="*/ 589202 h 1608850"/>
                <a:gd name="connsiteX749" fmla="*/ 4755908 w 12192000"/>
                <a:gd name="connsiteY749" fmla="*/ 578610 h 1608850"/>
                <a:gd name="connsiteX750" fmla="*/ 4757302 w 12192000"/>
                <a:gd name="connsiteY750" fmla="*/ 578610 h 1608850"/>
                <a:gd name="connsiteX751" fmla="*/ 4767053 w 12192000"/>
                <a:gd name="connsiteY751" fmla="*/ 578610 h 1608850"/>
                <a:gd name="connsiteX752" fmla="*/ 4767053 w 12192000"/>
                <a:gd name="connsiteY752" fmla="*/ 577096 h 1608850"/>
                <a:gd name="connsiteX753" fmla="*/ 4767053 w 12192000"/>
                <a:gd name="connsiteY753" fmla="*/ 566505 h 1608850"/>
                <a:gd name="connsiteX754" fmla="*/ 4768725 w 12192000"/>
                <a:gd name="connsiteY754" fmla="*/ 566505 h 1608850"/>
                <a:gd name="connsiteX755" fmla="*/ 4780426 w 12192000"/>
                <a:gd name="connsiteY755" fmla="*/ 566505 h 1608850"/>
                <a:gd name="connsiteX756" fmla="*/ 4780426 w 12192000"/>
                <a:gd name="connsiteY756" fmla="*/ 568018 h 1608850"/>
                <a:gd name="connsiteX757" fmla="*/ 4780426 w 12192000"/>
                <a:gd name="connsiteY757" fmla="*/ 578610 h 1608850"/>
                <a:gd name="connsiteX758" fmla="*/ 4784886 w 12192000"/>
                <a:gd name="connsiteY758" fmla="*/ 505982 h 1608850"/>
                <a:gd name="connsiteX759" fmla="*/ 4885191 w 12192000"/>
                <a:gd name="connsiteY759" fmla="*/ 505982 h 1608850"/>
                <a:gd name="connsiteX760" fmla="*/ 4885191 w 12192000"/>
                <a:gd name="connsiteY760" fmla="*/ 602819 h 1608850"/>
                <a:gd name="connsiteX761" fmla="*/ 4887420 w 12192000"/>
                <a:gd name="connsiteY761" fmla="*/ 602819 h 1608850"/>
                <a:gd name="connsiteX762" fmla="*/ 4903022 w 12192000"/>
                <a:gd name="connsiteY762" fmla="*/ 602819 h 1608850"/>
                <a:gd name="connsiteX763" fmla="*/ 4903022 w 12192000"/>
                <a:gd name="connsiteY763" fmla="*/ 493877 h 1608850"/>
                <a:gd name="connsiteX764" fmla="*/ 4925313 w 12192000"/>
                <a:gd name="connsiteY764" fmla="*/ 478746 h 1608850"/>
                <a:gd name="connsiteX765" fmla="*/ 4954291 w 12192000"/>
                <a:gd name="connsiteY765" fmla="*/ 478746 h 1608850"/>
                <a:gd name="connsiteX766" fmla="*/ 4956242 w 12192000"/>
                <a:gd name="connsiteY766" fmla="*/ 476477 h 1608850"/>
                <a:gd name="connsiteX767" fmla="*/ 4969893 w 12192000"/>
                <a:gd name="connsiteY767" fmla="*/ 460589 h 1608850"/>
                <a:gd name="connsiteX768" fmla="*/ 5007787 w 12192000"/>
                <a:gd name="connsiteY768" fmla="*/ 460589 h 1608850"/>
                <a:gd name="connsiteX769" fmla="*/ 5007787 w 12192000"/>
                <a:gd name="connsiteY769" fmla="*/ 462859 h 1608850"/>
                <a:gd name="connsiteX770" fmla="*/ 5007787 w 12192000"/>
                <a:gd name="connsiteY770" fmla="*/ 478746 h 1608850"/>
                <a:gd name="connsiteX771" fmla="*/ 5045681 w 12192000"/>
                <a:gd name="connsiteY771" fmla="*/ 478746 h 1608850"/>
                <a:gd name="connsiteX772" fmla="*/ 5045681 w 12192000"/>
                <a:gd name="connsiteY772" fmla="*/ 596766 h 1608850"/>
                <a:gd name="connsiteX773" fmla="*/ 5047073 w 12192000"/>
                <a:gd name="connsiteY773" fmla="*/ 596766 h 1608850"/>
                <a:gd name="connsiteX774" fmla="*/ 5056825 w 12192000"/>
                <a:gd name="connsiteY774" fmla="*/ 596766 h 1608850"/>
                <a:gd name="connsiteX775" fmla="*/ 5056825 w 12192000"/>
                <a:gd name="connsiteY775" fmla="*/ 769258 h 1608850"/>
                <a:gd name="connsiteX776" fmla="*/ 5059053 w 12192000"/>
                <a:gd name="connsiteY776" fmla="*/ 769258 h 1608850"/>
                <a:gd name="connsiteX777" fmla="*/ 5074657 w 12192000"/>
                <a:gd name="connsiteY777" fmla="*/ 769258 h 1608850"/>
                <a:gd name="connsiteX778" fmla="*/ 5074657 w 12192000"/>
                <a:gd name="connsiteY778" fmla="*/ 657290 h 1608850"/>
                <a:gd name="connsiteX779" fmla="*/ 5075493 w 12192000"/>
                <a:gd name="connsiteY779" fmla="*/ 656533 h 1608850"/>
                <a:gd name="connsiteX780" fmla="*/ 5081344 w 12192000"/>
                <a:gd name="connsiteY780" fmla="*/ 651238 h 1608850"/>
                <a:gd name="connsiteX781" fmla="*/ 5085802 w 12192000"/>
                <a:gd name="connsiteY781" fmla="*/ 652750 h 1608850"/>
                <a:gd name="connsiteX782" fmla="*/ 5085802 w 12192000"/>
                <a:gd name="connsiteY782" fmla="*/ 663343 h 1608850"/>
                <a:gd name="connsiteX783" fmla="*/ 5088030 w 12192000"/>
                <a:gd name="connsiteY783" fmla="*/ 661829 h 1608850"/>
                <a:gd name="connsiteX784" fmla="*/ 5103634 w 12192000"/>
                <a:gd name="connsiteY784" fmla="*/ 651238 h 1608850"/>
                <a:gd name="connsiteX785" fmla="*/ 5105585 w 12192000"/>
                <a:gd name="connsiteY785" fmla="*/ 651238 h 1608850"/>
                <a:gd name="connsiteX786" fmla="*/ 5119237 w 12192000"/>
                <a:gd name="connsiteY786" fmla="*/ 651238 h 1608850"/>
                <a:gd name="connsiteX787" fmla="*/ 5119237 w 12192000"/>
                <a:gd name="connsiteY787" fmla="*/ 857017 h 1608850"/>
                <a:gd name="connsiteX788" fmla="*/ 5150444 w 12192000"/>
                <a:gd name="connsiteY788" fmla="*/ 863070 h 1608850"/>
                <a:gd name="connsiteX789" fmla="*/ 5150444 w 12192000"/>
                <a:gd name="connsiteY789" fmla="*/ 853992 h 1608850"/>
                <a:gd name="connsiteX790" fmla="*/ 5183878 w 12192000"/>
                <a:gd name="connsiteY790" fmla="*/ 853992 h 1608850"/>
                <a:gd name="connsiteX791" fmla="*/ 5183878 w 12192000"/>
                <a:gd name="connsiteY791" fmla="*/ 814651 h 1608850"/>
                <a:gd name="connsiteX792" fmla="*/ 5192794 w 12192000"/>
                <a:gd name="connsiteY792" fmla="*/ 814651 h 1608850"/>
                <a:gd name="connsiteX793" fmla="*/ 5192794 w 12192000"/>
                <a:gd name="connsiteY793" fmla="*/ 763206 h 1608850"/>
                <a:gd name="connsiteX794" fmla="*/ 5199482 w 12192000"/>
                <a:gd name="connsiteY794" fmla="*/ 763206 h 1608850"/>
                <a:gd name="connsiteX795" fmla="*/ 5199482 w 12192000"/>
                <a:gd name="connsiteY795" fmla="*/ 711761 h 1608850"/>
                <a:gd name="connsiteX796" fmla="*/ 5215086 w 12192000"/>
                <a:gd name="connsiteY796" fmla="*/ 711761 h 1608850"/>
                <a:gd name="connsiteX797" fmla="*/ 5264122 w 12192000"/>
                <a:gd name="connsiteY797" fmla="*/ 684525 h 1608850"/>
                <a:gd name="connsiteX798" fmla="*/ 5266352 w 12192000"/>
                <a:gd name="connsiteY798" fmla="*/ 657290 h 1608850"/>
                <a:gd name="connsiteX799" fmla="*/ 5270810 w 12192000"/>
                <a:gd name="connsiteY799" fmla="*/ 684525 h 1608850"/>
                <a:gd name="connsiteX800" fmla="*/ 5322078 w 12192000"/>
                <a:gd name="connsiteY800" fmla="*/ 720840 h 1608850"/>
                <a:gd name="connsiteX801" fmla="*/ 5322078 w 12192000"/>
                <a:gd name="connsiteY801" fmla="*/ 714788 h 1608850"/>
                <a:gd name="connsiteX802" fmla="*/ 5335452 w 12192000"/>
                <a:gd name="connsiteY802" fmla="*/ 714788 h 1608850"/>
                <a:gd name="connsiteX803" fmla="*/ 5335452 w 12192000"/>
                <a:gd name="connsiteY803" fmla="*/ 763206 h 1608850"/>
                <a:gd name="connsiteX804" fmla="*/ 5342138 w 12192000"/>
                <a:gd name="connsiteY804" fmla="*/ 763206 h 1608850"/>
                <a:gd name="connsiteX805" fmla="*/ 5342138 w 12192000"/>
                <a:gd name="connsiteY805" fmla="*/ 801467 h 1608850"/>
                <a:gd name="connsiteX806" fmla="*/ 5377917 w 12192000"/>
                <a:gd name="connsiteY806" fmla="*/ 790806 h 1608850"/>
                <a:gd name="connsiteX807" fmla="*/ 5478973 w 12192000"/>
                <a:gd name="connsiteY807" fmla="*/ 790806 h 1608850"/>
                <a:gd name="connsiteX808" fmla="*/ 5478973 w 12192000"/>
                <a:gd name="connsiteY808" fmla="*/ 596233 h 1608850"/>
                <a:gd name="connsiteX809" fmla="*/ 5507479 w 12192000"/>
                <a:gd name="connsiteY809" fmla="*/ 582720 h 1608850"/>
                <a:gd name="connsiteX810" fmla="*/ 5631857 w 12192000"/>
                <a:gd name="connsiteY810" fmla="*/ 561101 h 1608850"/>
                <a:gd name="connsiteX811" fmla="*/ 5675909 w 12192000"/>
                <a:gd name="connsiteY811" fmla="*/ 574613 h 1608850"/>
                <a:gd name="connsiteX812" fmla="*/ 5683682 w 12192000"/>
                <a:gd name="connsiteY812" fmla="*/ 582720 h 1608850"/>
                <a:gd name="connsiteX813" fmla="*/ 5683682 w 12192000"/>
                <a:gd name="connsiteY813" fmla="*/ 833084 h 1608850"/>
                <a:gd name="connsiteX814" fmla="*/ 5701821 w 12192000"/>
                <a:gd name="connsiteY814" fmla="*/ 873985 h 1608850"/>
                <a:gd name="connsiteX815" fmla="*/ 5701821 w 12192000"/>
                <a:gd name="connsiteY815" fmla="*/ 798914 h 1608850"/>
                <a:gd name="connsiteX816" fmla="*/ 5717369 w 12192000"/>
                <a:gd name="connsiteY816" fmla="*/ 798914 h 1608850"/>
                <a:gd name="connsiteX817" fmla="*/ 5717369 w 12192000"/>
                <a:gd name="connsiteY817" fmla="*/ 785402 h 1608850"/>
                <a:gd name="connsiteX818" fmla="*/ 5732917 w 12192000"/>
                <a:gd name="connsiteY818" fmla="*/ 777295 h 1608850"/>
                <a:gd name="connsiteX819" fmla="*/ 5745871 w 12192000"/>
                <a:gd name="connsiteY819" fmla="*/ 777295 h 1608850"/>
                <a:gd name="connsiteX820" fmla="*/ 5745871 w 12192000"/>
                <a:gd name="connsiteY820" fmla="*/ 763783 h 1608850"/>
                <a:gd name="connsiteX821" fmla="*/ 5756236 w 12192000"/>
                <a:gd name="connsiteY821" fmla="*/ 755675 h 1608850"/>
                <a:gd name="connsiteX822" fmla="*/ 5782151 w 12192000"/>
                <a:gd name="connsiteY822" fmla="*/ 755675 h 1608850"/>
                <a:gd name="connsiteX823" fmla="*/ 5782151 w 12192000"/>
                <a:gd name="connsiteY823" fmla="*/ 798914 h 1608850"/>
                <a:gd name="connsiteX824" fmla="*/ 5836566 w 12192000"/>
                <a:gd name="connsiteY824" fmla="*/ 798914 h 1608850"/>
                <a:gd name="connsiteX825" fmla="*/ 5836566 w 12192000"/>
                <a:gd name="connsiteY825" fmla="*/ 950250 h 1608850"/>
                <a:gd name="connsiteX826" fmla="*/ 5857295 w 12192000"/>
                <a:gd name="connsiteY826" fmla="*/ 950250 h 1608850"/>
                <a:gd name="connsiteX827" fmla="*/ 5878025 w 12192000"/>
                <a:gd name="connsiteY827" fmla="*/ 942143 h 1608850"/>
                <a:gd name="connsiteX828" fmla="*/ 5878025 w 12192000"/>
                <a:gd name="connsiteY828" fmla="*/ 931332 h 1608850"/>
                <a:gd name="connsiteX829" fmla="*/ 5870253 w 12192000"/>
                <a:gd name="connsiteY829" fmla="*/ 928630 h 1608850"/>
                <a:gd name="connsiteX830" fmla="*/ 5870253 w 12192000"/>
                <a:gd name="connsiteY830" fmla="*/ 920522 h 1608850"/>
                <a:gd name="connsiteX831" fmla="*/ 5878025 w 12192000"/>
                <a:gd name="connsiteY831" fmla="*/ 915118 h 1608850"/>
                <a:gd name="connsiteX832" fmla="*/ 5878025 w 12192000"/>
                <a:gd name="connsiteY832" fmla="*/ 855665 h 1608850"/>
                <a:gd name="connsiteX833" fmla="*/ 5870253 w 12192000"/>
                <a:gd name="connsiteY833" fmla="*/ 852962 h 1608850"/>
                <a:gd name="connsiteX834" fmla="*/ 5870253 w 12192000"/>
                <a:gd name="connsiteY834" fmla="*/ 844855 h 1608850"/>
                <a:gd name="connsiteX835" fmla="*/ 5878025 w 12192000"/>
                <a:gd name="connsiteY835" fmla="*/ 839450 h 1608850"/>
                <a:gd name="connsiteX836" fmla="*/ 5883208 w 12192000"/>
                <a:gd name="connsiteY836" fmla="*/ 834046 h 1608850"/>
                <a:gd name="connsiteX837" fmla="*/ 5883208 w 12192000"/>
                <a:gd name="connsiteY837" fmla="*/ 823236 h 1608850"/>
                <a:gd name="connsiteX838" fmla="*/ 5878025 w 12192000"/>
                <a:gd name="connsiteY838" fmla="*/ 823236 h 1608850"/>
                <a:gd name="connsiteX839" fmla="*/ 5878025 w 12192000"/>
                <a:gd name="connsiteY839" fmla="*/ 815128 h 1608850"/>
                <a:gd name="connsiteX840" fmla="*/ 5885800 w 12192000"/>
                <a:gd name="connsiteY840" fmla="*/ 809724 h 1608850"/>
                <a:gd name="connsiteX841" fmla="*/ 5927259 w 12192000"/>
                <a:gd name="connsiteY841" fmla="*/ 734056 h 1608850"/>
                <a:gd name="connsiteX842" fmla="*/ 5922077 w 12192000"/>
                <a:gd name="connsiteY842" fmla="*/ 731353 h 1608850"/>
                <a:gd name="connsiteX843" fmla="*/ 5922077 w 12192000"/>
                <a:gd name="connsiteY843" fmla="*/ 723246 h 1608850"/>
                <a:gd name="connsiteX844" fmla="*/ 5929850 w 12192000"/>
                <a:gd name="connsiteY844" fmla="*/ 720543 h 1608850"/>
                <a:gd name="connsiteX845" fmla="*/ 5929850 w 12192000"/>
                <a:gd name="connsiteY845" fmla="*/ 709734 h 1608850"/>
                <a:gd name="connsiteX846" fmla="*/ 5935033 w 12192000"/>
                <a:gd name="connsiteY846" fmla="*/ 709734 h 1608850"/>
                <a:gd name="connsiteX847" fmla="*/ 5935033 w 12192000"/>
                <a:gd name="connsiteY847" fmla="*/ 685412 h 1608850"/>
                <a:gd name="connsiteX848" fmla="*/ 5929850 w 12192000"/>
                <a:gd name="connsiteY848" fmla="*/ 685412 h 1608850"/>
                <a:gd name="connsiteX849" fmla="*/ 5929850 w 12192000"/>
                <a:gd name="connsiteY849" fmla="*/ 680008 h 1608850"/>
                <a:gd name="connsiteX850" fmla="*/ 5935033 w 12192000"/>
                <a:gd name="connsiteY850" fmla="*/ 677305 h 1608850"/>
                <a:gd name="connsiteX851" fmla="*/ 5947989 w 12192000"/>
                <a:gd name="connsiteY851" fmla="*/ 658388 h 1608850"/>
                <a:gd name="connsiteX852" fmla="*/ 5950579 w 12192000"/>
                <a:gd name="connsiteY852" fmla="*/ 647579 h 1608850"/>
                <a:gd name="connsiteX853" fmla="*/ 5950579 w 12192000"/>
                <a:gd name="connsiteY853" fmla="*/ 617852 h 1608850"/>
                <a:gd name="connsiteX854" fmla="*/ 5950904 w 12192000"/>
                <a:gd name="connsiteY854" fmla="*/ 616838 h 1608850"/>
                <a:gd name="connsiteX855" fmla="*/ 5953171 w 12192000"/>
                <a:gd name="connsiteY855" fmla="*/ 609745 h 1608850"/>
                <a:gd name="connsiteX856" fmla="*/ 5953495 w 12192000"/>
                <a:gd name="connsiteY856" fmla="*/ 610759 h 1608850"/>
                <a:gd name="connsiteX857" fmla="*/ 5955763 w 12192000"/>
                <a:gd name="connsiteY857" fmla="*/ 617852 h 1608850"/>
                <a:gd name="connsiteX858" fmla="*/ 5958354 w 12192000"/>
                <a:gd name="connsiteY858" fmla="*/ 647579 h 1608850"/>
                <a:gd name="connsiteX859" fmla="*/ 5958354 w 12192000"/>
                <a:gd name="connsiteY859" fmla="*/ 655686 h 1608850"/>
                <a:gd name="connsiteX860" fmla="*/ 5971311 w 12192000"/>
                <a:gd name="connsiteY860" fmla="*/ 677305 h 1608850"/>
                <a:gd name="connsiteX861" fmla="*/ 5976494 w 12192000"/>
                <a:gd name="connsiteY861" fmla="*/ 680008 h 1608850"/>
                <a:gd name="connsiteX862" fmla="*/ 5976494 w 12192000"/>
                <a:gd name="connsiteY862" fmla="*/ 685412 h 1608850"/>
                <a:gd name="connsiteX863" fmla="*/ 5973903 w 12192000"/>
                <a:gd name="connsiteY863" fmla="*/ 709734 h 1608850"/>
                <a:gd name="connsiteX864" fmla="*/ 5979084 w 12192000"/>
                <a:gd name="connsiteY864" fmla="*/ 720543 h 1608850"/>
                <a:gd name="connsiteX865" fmla="*/ 5984268 w 12192000"/>
                <a:gd name="connsiteY865" fmla="*/ 723246 h 1608850"/>
                <a:gd name="connsiteX866" fmla="*/ 5984268 w 12192000"/>
                <a:gd name="connsiteY866" fmla="*/ 731353 h 1608850"/>
                <a:gd name="connsiteX867" fmla="*/ 5979084 w 12192000"/>
                <a:gd name="connsiteY867" fmla="*/ 734056 h 1608850"/>
                <a:gd name="connsiteX868" fmla="*/ 5999269 w 12192000"/>
                <a:gd name="connsiteY868" fmla="*/ 755105 h 1608850"/>
                <a:gd name="connsiteX869" fmla="*/ 5999269 w 12192000"/>
                <a:gd name="connsiteY869" fmla="*/ 627662 h 1608850"/>
                <a:gd name="connsiteX870" fmla="*/ 5999299 w 12192000"/>
                <a:gd name="connsiteY870" fmla="*/ 627662 h 1608850"/>
                <a:gd name="connsiteX871" fmla="*/ 6037948 w 12192000"/>
                <a:gd name="connsiteY871" fmla="*/ 627662 h 1608850"/>
                <a:gd name="connsiteX872" fmla="*/ 6037948 w 12192000"/>
                <a:gd name="connsiteY872" fmla="*/ 626311 h 1608850"/>
                <a:gd name="connsiteX873" fmla="*/ 6037948 w 12192000"/>
                <a:gd name="connsiteY873" fmla="*/ 616853 h 1608850"/>
                <a:gd name="connsiteX874" fmla="*/ 6038962 w 12192000"/>
                <a:gd name="connsiteY874" fmla="*/ 616853 h 1608850"/>
                <a:gd name="connsiteX875" fmla="*/ 6046055 w 12192000"/>
                <a:gd name="connsiteY875" fmla="*/ 616853 h 1608850"/>
                <a:gd name="connsiteX876" fmla="*/ 6046055 w 12192000"/>
                <a:gd name="connsiteY876" fmla="*/ 614962 h 1608850"/>
                <a:gd name="connsiteX877" fmla="*/ 6046055 w 12192000"/>
                <a:gd name="connsiteY877" fmla="*/ 601721 h 1608850"/>
                <a:gd name="connsiteX878" fmla="*/ 6046815 w 12192000"/>
                <a:gd name="connsiteY878" fmla="*/ 601721 h 1608850"/>
                <a:gd name="connsiteX879" fmla="*/ 6052135 w 12192000"/>
                <a:gd name="connsiteY879" fmla="*/ 601721 h 1608850"/>
                <a:gd name="connsiteX880" fmla="*/ 6052135 w 12192000"/>
                <a:gd name="connsiteY880" fmla="*/ 600640 h 1608850"/>
                <a:gd name="connsiteX881" fmla="*/ 6052135 w 12192000"/>
                <a:gd name="connsiteY881" fmla="*/ 593073 h 1608850"/>
                <a:gd name="connsiteX882" fmla="*/ 6054163 w 12192000"/>
                <a:gd name="connsiteY882" fmla="*/ 593073 h 1608850"/>
                <a:gd name="connsiteX883" fmla="*/ 6068350 w 12192000"/>
                <a:gd name="connsiteY883" fmla="*/ 593073 h 1608850"/>
                <a:gd name="connsiteX884" fmla="*/ 6068350 w 12192000"/>
                <a:gd name="connsiteY884" fmla="*/ 594154 h 1608850"/>
                <a:gd name="connsiteX885" fmla="*/ 6068350 w 12192000"/>
                <a:gd name="connsiteY885" fmla="*/ 601721 h 1608850"/>
                <a:gd name="connsiteX886" fmla="*/ 6090642 w 12192000"/>
                <a:gd name="connsiteY886" fmla="*/ 601721 h 1608850"/>
                <a:gd name="connsiteX887" fmla="*/ 6090642 w 12192000"/>
                <a:gd name="connsiteY887" fmla="*/ 599829 h 1608850"/>
                <a:gd name="connsiteX888" fmla="*/ 6090642 w 12192000"/>
                <a:gd name="connsiteY888" fmla="*/ 586588 h 1608850"/>
                <a:gd name="connsiteX889" fmla="*/ 6092416 w 12192000"/>
                <a:gd name="connsiteY889" fmla="*/ 586588 h 1608850"/>
                <a:gd name="connsiteX890" fmla="*/ 6104829 w 12192000"/>
                <a:gd name="connsiteY890" fmla="*/ 586588 h 1608850"/>
                <a:gd name="connsiteX891" fmla="*/ 6104829 w 12192000"/>
                <a:gd name="connsiteY891" fmla="*/ 610368 h 1608850"/>
                <a:gd name="connsiteX892" fmla="*/ 6105843 w 12192000"/>
                <a:gd name="connsiteY892" fmla="*/ 610368 h 1608850"/>
                <a:gd name="connsiteX893" fmla="*/ 6112936 w 12192000"/>
                <a:gd name="connsiteY893" fmla="*/ 610368 h 1608850"/>
                <a:gd name="connsiteX894" fmla="*/ 6112936 w 12192000"/>
                <a:gd name="connsiteY894" fmla="*/ 609287 h 1608850"/>
                <a:gd name="connsiteX895" fmla="*/ 6112936 w 12192000"/>
                <a:gd name="connsiteY895" fmla="*/ 601721 h 1608850"/>
                <a:gd name="connsiteX896" fmla="*/ 6114709 w 12192000"/>
                <a:gd name="connsiteY896" fmla="*/ 601721 h 1608850"/>
                <a:gd name="connsiteX897" fmla="*/ 6127123 w 12192000"/>
                <a:gd name="connsiteY897" fmla="*/ 601721 h 1608850"/>
                <a:gd name="connsiteX898" fmla="*/ 6127123 w 12192000"/>
                <a:gd name="connsiteY898" fmla="*/ 627662 h 1608850"/>
                <a:gd name="connsiteX899" fmla="*/ 6129150 w 12192000"/>
                <a:gd name="connsiteY899" fmla="*/ 627662 h 1608850"/>
                <a:gd name="connsiteX900" fmla="*/ 6143336 w 12192000"/>
                <a:gd name="connsiteY900" fmla="*/ 627662 h 1608850"/>
                <a:gd name="connsiteX901" fmla="*/ 6143336 w 12192000"/>
                <a:gd name="connsiteY901" fmla="*/ 629283 h 1608850"/>
                <a:gd name="connsiteX902" fmla="*/ 6143336 w 12192000"/>
                <a:gd name="connsiteY902" fmla="*/ 640633 h 1608850"/>
                <a:gd name="connsiteX903" fmla="*/ 6144096 w 12192000"/>
                <a:gd name="connsiteY903" fmla="*/ 640633 h 1608850"/>
                <a:gd name="connsiteX904" fmla="*/ 6149417 w 12192000"/>
                <a:gd name="connsiteY904" fmla="*/ 640633 h 1608850"/>
                <a:gd name="connsiteX905" fmla="*/ 6149417 w 12192000"/>
                <a:gd name="connsiteY905" fmla="*/ 639822 h 1608850"/>
                <a:gd name="connsiteX906" fmla="*/ 6149417 w 12192000"/>
                <a:gd name="connsiteY906" fmla="*/ 634147 h 1608850"/>
                <a:gd name="connsiteX907" fmla="*/ 6179817 w 12192000"/>
                <a:gd name="connsiteY907" fmla="*/ 634147 h 1608850"/>
                <a:gd name="connsiteX908" fmla="*/ 6179817 w 12192000"/>
                <a:gd name="connsiteY908" fmla="*/ 657927 h 1608850"/>
                <a:gd name="connsiteX909" fmla="*/ 6180830 w 12192000"/>
                <a:gd name="connsiteY909" fmla="*/ 657927 h 1608850"/>
                <a:gd name="connsiteX910" fmla="*/ 6187924 w 12192000"/>
                <a:gd name="connsiteY910" fmla="*/ 657927 h 1608850"/>
                <a:gd name="connsiteX911" fmla="*/ 6187924 w 12192000"/>
                <a:gd name="connsiteY911" fmla="*/ 659008 h 1608850"/>
                <a:gd name="connsiteX912" fmla="*/ 6187924 w 12192000"/>
                <a:gd name="connsiteY912" fmla="*/ 666574 h 1608850"/>
                <a:gd name="connsiteX913" fmla="*/ 6188684 w 12192000"/>
                <a:gd name="connsiteY913" fmla="*/ 666574 h 1608850"/>
                <a:gd name="connsiteX914" fmla="*/ 6194004 w 12192000"/>
                <a:gd name="connsiteY914" fmla="*/ 666574 h 1608850"/>
                <a:gd name="connsiteX915" fmla="*/ 6194004 w 12192000"/>
                <a:gd name="connsiteY915" fmla="*/ 664412 h 1608850"/>
                <a:gd name="connsiteX916" fmla="*/ 6194004 w 12192000"/>
                <a:gd name="connsiteY916" fmla="*/ 649280 h 1608850"/>
                <a:gd name="connsiteX917" fmla="*/ 6195017 w 12192000"/>
                <a:gd name="connsiteY917" fmla="*/ 649280 h 1608850"/>
                <a:gd name="connsiteX918" fmla="*/ 6202111 w 12192000"/>
                <a:gd name="connsiteY918" fmla="*/ 649280 h 1608850"/>
                <a:gd name="connsiteX919" fmla="*/ 6202111 w 12192000"/>
                <a:gd name="connsiteY919" fmla="*/ 650361 h 1608850"/>
                <a:gd name="connsiteX920" fmla="*/ 6202111 w 12192000"/>
                <a:gd name="connsiteY920" fmla="*/ 657927 h 1608850"/>
                <a:gd name="connsiteX921" fmla="*/ 6207431 w 12192000"/>
                <a:gd name="connsiteY921" fmla="*/ 655934 h 1608850"/>
                <a:gd name="connsiteX922" fmla="*/ 6208191 w 12192000"/>
                <a:gd name="connsiteY922" fmla="*/ 654954 h 1608850"/>
                <a:gd name="connsiteX923" fmla="*/ 6208191 w 12192000"/>
                <a:gd name="connsiteY923" fmla="*/ 649280 h 1608850"/>
                <a:gd name="connsiteX924" fmla="*/ 6246698 w 12192000"/>
                <a:gd name="connsiteY924" fmla="*/ 649280 h 1608850"/>
                <a:gd name="connsiteX925" fmla="*/ 6246698 w 12192000"/>
                <a:gd name="connsiteY925" fmla="*/ 673059 h 1608850"/>
                <a:gd name="connsiteX926" fmla="*/ 6248724 w 12192000"/>
                <a:gd name="connsiteY926" fmla="*/ 673059 h 1608850"/>
                <a:gd name="connsiteX927" fmla="*/ 6262911 w 12192000"/>
                <a:gd name="connsiteY927" fmla="*/ 673059 h 1608850"/>
                <a:gd name="connsiteX928" fmla="*/ 6262911 w 12192000"/>
                <a:gd name="connsiteY928" fmla="*/ 674140 h 1608850"/>
                <a:gd name="connsiteX929" fmla="*/ 6262911 w 12192000"/>
                <a:gd name="connsiteY929" fmla="*/ 681706 h 1608850"/>
                <a:gd name="connsiteX930" fmla="*/ 6264685 w 12192000"/>
                <a:gd name="connsiteY930" fmla="*/ 681706 h 1608850"/>
                <a:gd name="connsiteX931" fmla="*/ 6277098 w 12192000"/>
                <a:gd name="connsiteY931" fmla="*/ 681706 h 1608850"/>
                <a:gd name="connsiteX932" fmla="*/ 6277098 w 12192000"/>
                <a:gd name="connsiteY932" fmla="*/ 657927 h 1608850"/>
                <a:gd name="connsiteX933" fmla="*/ 6278111 w 12192000"/>
                <a:gd name="connsiteY933" fmla="*/ 657927 h 1608850"/>
                <a:gd name="connsiteX934" fmla="*/ 6285205 w 12192000"/>
                <a:gd name="connsiteY934" fmla="*/ 657927 h 1608850"/>
                <a:gd name="connsiteX935" fmla="*/ 6285205 w 12192000"/>
                <a:gd name="connsiteY935" fmla="*/ 625500 h 1608850"/>
                <a:gd name="connsiteX936" fmla="*/ 6286218 w 12192000"/>
                <a:gd name="connsiteY936" fmla="*/ 625500 h 1608850"/>
                <a:gd name="connsiteX937" fmla="*/ 6293312 w 12192000"/>
                <a:gd name="connsiteY937" fmla="*/ 625500 h 1608850"/>
                <a:gd name="connsiteX938" fmla="*/ 6293312 w 12192000"/>
                <a:gd name="connsiteY938" fmla="*/ 623609 h 1608850"/>
                <a:gd name="connsiteX939" fmla="*/ 6293312 w 12192000"/>
                <a:gd name="connsiteY939" fmla="*/ 610368 h 1608850"/>
                <a:gd name="connsiteX940" fmla="*/ 6292045 w 12192000"/>
                <a:gd name="connsiteY940" fmla="*/ 608746 h 1608850"/>
                <a:gd name="connsiteX941" fmla="*/ 6297365 w 12192000"/>
                <a:gd name="connsiteY941" fmla="*/ 597397 h 1608850"/>
                <a:gd name="connsiteX942" fmla="*/ 6305472 w 12192000"/>
                <a:gd name="connsiteY942" fmla="*/ 625500 h 1608850"/>
                <a:gd name="connsiteX943" fmla="*/ 6306232 w 12192000"/>
                <a:gd name="connsiteY943" fmla="*/ 625500 h 1608850"/>
                <a:gd name="connsiteX944" fmla="*/ 6311552 w 12192000"/>
                <a:gd name="connsiteY944" fmla="*/ 625500 h 1608850"/>
                <a:gd name="connsiteX945" fmla="*/ 6311552 w 12192000"/>
                <a:gd name="connsiteY945" fmla="*/ 519573 h 1608850"/>
                <a:gd name="connsiteX946" fmla="*/ 6313072 w 12192000"/>
                <a:gd name="connsiteY946" fmla="*/ 519573 h 1608850"/>
                <a:gd name="connsiteX947" fmla="*/ 6323712 w 12192000"/>
                <a:gd name="connsiteY947" fmla="*/ 519573 h 1608850"/>
                <a:gd name="connsiteX948" fmla="*/ 6323712 w 12192000"/>
                <a:gd name="connsiteY948" fmla="*/ 472014 h 1608850"/>
                <a:gd name="connsiteX949" fmla="*/ 6350059 w 12192000"/>
                <a:gd name="connsiteY949" fmla="*/ 472014 h 1608850"/>
                <a:gd name="connsiteX950" fmla="*/ 6350059 w 12192000"/>
                <a:gd name="connsiteY950" fmla="*/ 450396 h 1608850"/>
                <a:gd name="connsiteX951" fmla="*/ 6384513 w 12192000"/>
                <a:gd name="connsiteY951" fmla="*/ 450396 h 1608850"/>
                <a:gd name="connsiteX952" fmla="*/ 6384513 w 12192000"/>
                <a:gd name="connsiteY952" fmla="*/ 452828 h 1608850"/>
                <a:gd name="connsiteX953" fmla="*/ 6384513 w 12192000"/>
                <a:gd name="connsiteY953" fmla="*/ 469852 h 1608850"/>
                <a:gd name="connsiteX954" fmla="*/ 6386793 w 12192000"/>
                <a:gd name="connsiteY954" fmla="*/ 469852 h 1608850"/>
                <a:gd name="connsiteX955" fmla="*/ 6402753 w 12192000"/>
                <a:gd name="connsiteY955" fmla="*/ 469852 h 1608850"/>
                <a:gd name="connsiteX956" fmla="*/ 6402753 w 12192000"/>
                <a:gd name="connsiteY956" fmla="*/ 517411 h 1608850"/>
                <a:gd name="connsiteX957" fmla="*/ 6403766 w 12192000"/>
                <a:gd name="connsiteY957" fmla="*/ 517411 h 1608850"/>
                <a:gd name="connsiteX958" fmla="*/ 6410860 w 12192000"/>
                <a:gd name="connsiteY958" fmla="*/ 517411 h 1608850"/>
                <a:gd name="connsiteX959" fmla="*/ 6425047 w 12192000"/>
                <a:gd name="connsiteY959" fmla="*/ 521735 h 1608850"/>
                <a:gd name="connsiteX960" fmla="*/ 6425047 w 12192000"/>
                <a:gd name="connsiteY960" fmla="*/ 560647 h 1608850"/>
                <a:gd name="connsiteX961" fmla="*/ 6426060 w 12192000"/>
                <a:gd name="connsiteY961" fmla="*/ 560647 h 1608850"/>
                <a:gd name="connsiteX962" fmla="*/ 6433153 w 12192000"/>
                <a:gd name="connsiteY962" fmla="*/ 560647 h 1608850"/>
                <a:gd name="connsiteX963" fmla="*/ 6433153 w 12192000"/>
                <a:gd name="connsiteY963" fmla="*/ 562268 h 1608850"/>
                <a:gd name="connsiteX964" fmla="*/ 6433153 w 12192000"/>
                <a:gd name="connsiteY964" fmla="*/ 573617 h 1608850"/>
                <a:gd name="connsiteX965" fmla="*/ 6435180 w 12192000"/>
                <a:gd name="connsiteY965" fmla="*/ 573617 h 1608850"/>
                <a:gd name="connsiteX966" fmla="*/ 6449367 w 12192000"/>
                <a:gd name="connsiteY966" fmla="*/ 573617 h 1608850"/>
                <a:gd name="connsiteX967" fmla="*/ 6455447 w 12192000"/>
                <a:gd name="connsiteY967" fmla="*/ 580103 h 1608850"/>
                <a:gd name="connsiteX968" fmla="*/ 6455447 w 12192000"/>
                <a:gd name="connsiteY968" fmla="*/ 601721 h 1608850"/>
                <a:gd name="connsiteX969" fmla="*/ 6457727 w 12192000"/>
                <a:gd name="connsiteY969" fmla="*/ 601721 h 1608850"/>
                <a:gd name="connsiteX970" fmla="*/ 6473687 w 12192000"/>
                <a:gd name="connsiteY970" fmla="*/ 601721 h 1608850"/>
                <a:gd name="connsiteX971" fmla="*/ 6473687 w 12192000"/>
                <a:gd name="connsiteY971" fmla="*/ 602801 h 1608850"/>
                <a:gd name="connsiteX972" fmla="*/ 6473687 w 12192000"/>
                <a:gd name="connsiteY972" fmla="*/ 610368 h 1608850"/>
                <a:gd name="connsiteX973" fmla="*/ 6474954 w 12192000"/>
                <a:gd name="connsiteY973" fmla="*/ 610368 h 1608850"/>
                <a:gd name="connsiteX974" fmla="*/ 6483821 w 12192000"/>
                <a:gd name="connsiteY974" fmla="*/ 610368 h 1608850"/>
                <a:gd name="connsiteX975" fmla="*/ 6483821 w 12192000"/>
                <a:gd name="connsiteY975" fmla="*/ 612529 h 1608850"/>
                <a:gd name="connsiteX976" fmla="*/ 6483821 w 12192000"/>
                <a:gd name="connsiteY976" fmla="*/ 627662 h 1608850"/>
                <a:gd name="connsiteX977" fmla="*/ 6487874 w 12192000"/>
                <a:gd name="connsiteY977" fmla="*/ 625770 h 1608850"/>
                <a:gd name="connsiteX978" fmla="*/ 6487874 w 12192000"/>
                <a:gd name="connsiteY978" fmla="*/ 612529 h 1608850"/>
                <a:gd name="connsiteX979" fmla="*/ 6488887 w 12192000"/>
                <a:gd name="connsiteY979" fmla="*/ 612529 h 1608850"/>
                <a:gd name="connsiteX980" fmla="*/ 6495981 w 12192000"/>
                <a:gd name="connsiteY980" fmla="*/ 612529 h 1608850"/>
                <a:gd name="connsiteX981" fmla="*/ 6495981 w 12192000"/>
                <a:gd name="connsiteY981" fmla="*/ 614151 h 1608850"/>
                <a:gd name="connsiteX982" fmla="*/ 6495981 w 12192000"/>
                <a:gd name="connsiteY982" fmla="*/ 625500 h 1608850"/>
                <a:gd name="connsiteX983" fmla="*/ 6496741 w 12192000"/>
                <a:gd name="connsiteY983" fmla="*/ 625500 h 1608850"/>
                <a:gd name="connsiteX984" fmla="*/ 6502061 w 12192000"/>
                <a:gd name="connsiteY984" fmla="*/ 625500 h 1608850"/>
                <a:gd name="connsiteX985" fmla="*/ 6550701 w 12192000"/>
                <a:gd name="connsiteY985" fmla="*/ 621177 h 1608850"/>
                <a:gd name="connsiteX986" fmla="*/ 6550701 w 12192000"/>
                <a:gd name="connsiteY986" fmla="*/ 622528 h 1608850"/>
                <a:gd name="connsiteX987" fmla="*/ 6550701 w 12192000"/>
                <a:gd name="connsiteY987" fmla="*/ 631985 h 1608850"/>
                <a:gd name="connsiteX988" fmla="*/ 6551461 w 12192000"/>
                <a:gd name="connsiteY988" fmla="*/ 631985 h 1608850"/>
                <a:gd name="connsiteX989" fmla="*/ 6556782 w 12192000"/>
                <a:gd name="connsiteY989" fmla="*/ 631985 h 1608850"/>
                <a:gd name="connsiteX990" fmla="*/ 6556782 w 12192000"/>
                <a:gd name="connsiteY990" fmla="*/ 634147 h 1608850"/>
                <a:gd name="connsiteX991" fmla="*/ 6556782 w 12192000"/>
                <a:gd name="connsiteY991" fmla="*/ 649280 h 1608850"/>
                <a:gd name="connsiteX992" fmla="*/ 6558808 w 12192000"/>
                <a:gd name="connsiteY992" fmla="*/ 647929 h 1608850"/>
                <a:gd name="connsiteX993" fmla="*/ 6572995 w 12192000"/>
                <a:gd name="connsiteY993" fmla="*/ 638471 h 1608850"/>
                <a:gd name="connsiteX994" fmla="*/ 6579075 w 12192000"/>
                <a:gd name="connsiteY994" fmla="*/ 597397 h 1608850"/>
                <a:gd name="connsiteX995" fmla="*/ 6579835 w 12192000"/>
                <a:gd name="connsiteY995" fmla="*/ 597127 h 1608850"/>
                <a:gd name="connsiteX996" fmla="*/ 6585155 w 12192000"/>
                <a:gd name="connsiteY996" fmla="*/ 595235 h 1608850"/>
                <a:gd name="connsiteX997" fmla="*/ 6587182 w 12192000"/>
                <a:gd name="connsiteY997" fmla="*/ 526058 h 1608850"/>
                <a:gd name="connsiteX998" fmla="*/ 6589209 w 12192000"/>
                <a:gd name="connsiteY998" fmla="*/ 595235 h 1608850"/>
                <a:gd name="connsiteX999" fmla="*/ 6589969 w 12192000"/>
                <a:gd name="connsiteY999" fmla="*/ 595505 h 1608850"/>
                <a:gd name="connsiteX1000" fmla="*/ 6595289 w 12192000"/>
                <a:gd name="connsiteY1000" fmla="*/ 597397 h 1608850"/>
                <a:gd name="connsiteX1001" fmla="*/ 6595289 w 12192000"/>
                <a:gd name="connsiteY1001" fmla="*/ 510926 h 1608850"/>
                <a:gd name="connsiteX1002" fmla="*/ 6599342 w 12192000"/>
                <a:gd name="connsiteY1002" fmla="*/ 478499 h 1608850"/>
                <a:gd name="connsiteX1003" fmla="*/ 6637849 w 12192000"/>
                <a:gd name="connsiteY1003" fmla="*/ 478499 h 1608850"/>
                <a:gd name="connsiteX1004" fmla="*/ 6637849 w 12192000"/>
                <a:gd name="connsiteY1004" fmla="*/ 510926 h 1608850"/>
                <a:gd name="connsiteX1005" fmla="*/ 6638609 w 12192000"/>
                <a:gd name="connsiteY1005" fmla="*/ 510926 h 1608850"/>
                <a:gd name="connsiteX1006" fmla="*/ 6643929 w 12192000"/>
                <a:gd name="connsiteY1006" fmla="*/ 510926 h 1608850"/>
                <a:gd name="connsiteX1007" fmla="*/ 6643929 w 12192000"/>
                <a:gd name="connsiteY1007" fmla="*/ 428778 h 1608850"/>
                <a:gd name="connsiteX1008" fmla="*/ 6645703 w 12192000"/>
                <a:gd name="connsiteY1008" fmla="*/ 428778 h 1608850"/>
                <a:gd name="connsiteX1009" fmla="*/ 6658116 w 12192000"/>
                <a:gd name="connsiteY1009" fmla="*/ 428778 h 1608850"/>
                <a:gd name="connsiteX1010" fmla="*/ 6658116 w 12192000"/>
                <a:gd name="connsiteY1010" fmla="*/ 426887 h 1608850"/>
                <a:gd name="connsiteX1011" fmla="*/ 6658116 w 12192000"/>
                <a:gd name="connsiteY1011" fmla="*/ 413646 h 1608850"/>
                <a:gd name="connsiteX1012" fmla="*/ 6680410 w 12192000"/>
                <a:gd name="connsiteY1012" fmla="*/ 413646 h 1608850"/>
                <a:gd name="connsiteX1013" fmla="*/ 6680410 w 12192000"/>
                <a:gd name="connsiteY1013" fmla="*/ 412565 h 1608850"/>
                <a:gd name="connsiteX1014" fmla="*/ 6680410 w 12192000"/>
                <a:gd name="connsiteY1014" fmla="*/ 404999 h 1608850"/>
                <a:gd name="connsiteX1015" fmla="*/ 6682183 w 12192000"/>
                <a:gd name="connsiteY1015" fmla="*/ 404999 h 1608850"/>
                <a:gd name="connsiteX1016" fmla="*/ 6694597 w 12192000"/>
                <a:gd name="connsiteY1016" fmla="*/ 404999 h 1608850"/>
                <a:gd name="connsiteX1017" fmla="*/ 6694597 w 12192000"/>
                <a:gd name="connsiteY1017" fmla="*/ 406080 h 1608850"/>
                <a:gd name="connsiteX1018" fmla="*/ 6694597 w 12192000"/>
                <a:gd name="connsiteY1018" fmla="*/ 413646 h 1608850"/>
                <a:gd name="connsiteX1019" fmla="*/ 6695357 w 12192000"/>
                <a:gd name="connsiteY1019" fmla="*/ 413646 h 1608850"/>
                <a:gd name="connsiteX1020" fmla="*/ 6700677 w 12192000"/>
                <a:gd name="connsiteY1020" fmla="*/ 413646 h 1608850"/>
                <a:gd name="connsiteX1021" fmla="*/ 6710810 w 12192000"/>
                <a:gd name="connsiteY1021" fmla="*/ 409322 h 1608850"/>
                <a:gd name="connsiteX1022" fmla="*/ 6714863 w 12192000"/>
                <a:gd name="connsiteY1022" fmla="*/ 412565 h 1608850"/>
                <a:gd name="connsiteX1023" fmla="*/ 6714863 w 12192000"/>
                <a:gd name="connsiteY1023" fmla="*/ 404999 h 1608850"/>
                <a:gd name="connsiteX1024" fmla="*/ 6717143 w 12192000"/>
                <a:gd name="connsiteY1024" fmla="*/ 404999 h 1608850"/>
                <a:gd name="connsiteX1025" fmla="*/ 6733104 w 12192000"/>
                <a:gd name="connsiteY1025" fmla="*/ 404999 h 1608850"/>
                <a:gd name="connsiteX1026" fmla="*/ 6733104 w 12192000"/>
                <a:gd name="connsiteY1026" fmla="*/ 406080 h 1608850"/>
                <a:gd name="connsiteX1027" fmla="*/ 6733104 w 12192000"/>
                <a:gd name="connsiteY1027" fmla="*/ 413646 h 1608850"/>
                <a:gd name="connsiteX1028" fmla="*/ 6763504 w 12192000"/>
                <a:gd name="connsiteY1028" fmla="*/ 413646 h 1608850"/>
                <a:gd name="connsiteX1029" fmla="*/ 6763504 w 12192000"/>
                <a:gd name="connsiteY1029" fmla="*/ 415267 h 1608850"/>
                <a:gd name="connsiteX1030" fmla="*/ 6763504 w 12192000"/>
                <a:gd name="connsiteY1030" fmla="*/ 426617 h 1608850"/>
                <a:gd name="connsiteX1031" fmla="*/ 6789851 w 12192000"/>
                <a:gd name="connsiteY1031" fmla="*/ 426617 h 1608850"/>
                <a:gd name="connsiteX1032" fmla="*/ 6789851 w 12192000"/>
                <a:gd name="connsiteY1032" fmla="*/ 456881 h 1608850"/>
                <a:gd name="connsiteX1033" fmla="*/ 6790611 w 12192000"/>
                <a:gd name="connsiteY1033" fmla="*/ 456881 h 1608850"/>
                <a:gd name="connsiteX1034" fmla="*/ 6795931 w 12192000"/>
                <a:gd name="connsiteY1034" fmla="*/ 456881 h 1608850"/>
                <a:gd name="connsiteX1035" fmla="*/ 6795931 w 12192000"/>
                <a:gd name="connsiteY1035" fmla="*/ 457962 h 1608850"/>
                <a:gd name="connsiteX1036" fmla="*/ 6795931 w 12192000"/>
                <a:gd name="connsiteY1036" fmla="*/ 465529 h 1608850"/>
                <a:gd name="connsiteX1037" fmla="*/ 6799985 w 12192000"/>
                <a:gd name="connsiteY1037" fmla="*/ 495793 h 1608850"/>
                <a:gd name="connsiteX1038" fmla="*/ 6800745 w 12192000"/>
                <a:gd name="connsiteY1038" fmla="*/ 495793 h 1608850"/>
                <a:gd name="connsiteX1039" fmla="*/ 6806065 w 12192000"/>
                <a:gd name="connsiteY1039" fmla="*/ 495793 h 1608850"/>
                <a:gd name="connsiteX1040" fmla="*/ 6806065 w 12192000"/>
                <a:gd name="connsiteY1040" fmla="*/ 496604 h 1608850"/>
                <a:gd name="connsiteX1041" fmla="*/ 6806065 w 12192000"/>
                <a:gd name="connsiteY1041" fmla="*/ 502279 h 1608850"/>
                <a:gd name="connsiteX1042" fmla="*/ 6807078 w 12192000"/>
                <a:gd name="connsiteY1042" fmla="*/ 502279 h 1608850"/>
                <a:gd name="connsiteX1043" fmla="*/ 6814171 w 12192000"/>
                <a:gd name="connsiteY1043" fmla="*/ 502279 h 1608850"/>
                <a:gd name="connsiteX1044" fmla="*/ 6814171 w 12192000"/>
                <a:gd name="connsiteY1044" fmla="*/ 532544 h 1608850"/>
                <a:gd name="connsiteX1045" fmla="*/ 6816198 w 12192000"/>
                <a:gd name="connsiteY1045" fmla="*/ 532544 h 1608850"/>
                <a:gd name="connsiteX1046" fmla="*/ 6830385 w 12192000"/>
                <a:gd name="connsiteY1046" fmla="*/ 532544 h 1608850"/>
                <a:gd name="connsiteX1047" fmla="*/ 6830385 w 12192000"/>
                <a:gd name="connsiteY1047" fmla="*/ 556323 h 1608850"/>
                <a:gd name="connsiteX1048" fmla="*/ 6832412 w 12192000"/>
                <a:gd name="connsiteY1048" fmla="*/ 557944 h 1608850"/>
                <a:gd name="connsiteX1049" fmla="*/ 6832412 w 12192000"/>
                <a:gd name="connsiteY1049" fmla="*/ 569294 h 1608850"/>
                <a:gd name="connsiteX1050" fmla="*/ 6833172 w 12192000"/>
                <a:gd name="connsiteY1050" fmla="*/ 569294 h 1608850"/>
                <a:gd name="connsiteX1051" fmla="*/ 6838492 w 12192000"/>
                <a:gd name="connsiteY1051" fmla="*/ 569294 h 1608850"/>
                <a:gd name="connsiteX1052" fmla="*/ 6838492 w 12192000"/>
                <a:gd name="connsiteY1052" fmla="*/ 593073 h 1608850"/>
                <a:gd name="connsiteX1053" fmla="*/ 6839758 w 12192000"/>
                <a:gd name="connsiteY1053" fmla="*/ 593073 h 1608850"/>
                <a:gd name="connsiteX1054" fmla="*/ 6848625 w 12192000"/>
                <a:gd name="connsiteY1054" fmla="*/ 593073 h 1608850"/>
                <a:gd name="connsiteX1055" fmla="*/ 6850652 w 12192000"/>
                <a:gd name="connsiteY1055" fmla="*/ 597127 h 1608850"/>
                <a:gd name="connsiteX1056" fmla="*/ 6850652 w 12192000"/>
                <a:gd name="connsiteY1056" fmla="*/ 610368 h 1608850"/>
                <a:gd name="connsiteX1057" fmla="*/ 6852172 w 12192000"/>
                <a:gd name="connsiteY1057" fmla="*/ 608476 h 1608850"/>
                <a:gd name="connsiteX1058" fmla="*/ 6862812 w 12192000"/>
                <a:gd name="connsiteY1058" fmla="*/ 595235 h 1608850"/>
                <a:gd name="connsiteX1059" fmla="*/ 6891186 w 12192000"/>
                <a:gd name="connsiteY1059" fmla="*/ 595235 h 1608850"/>
                <a:gd name="connsiteX1060" fmla="*/ 6891186 w 12192000"/>
                <a:gd name="connsiteY1060" fmla="*/ 681706 h 1608850"/>
                <a:gd name="connsiteX1061" fmla="*/ 6891946 w 12192000"/>
                <a:gd name="connsiteY1061" fmla="*/ 681706 h 1608850"/>
                <a:gd name="connsiteX1062" fmla="*/ 6897266 w 12192000"/>
                <a:gd name="connsiteY1062" fmla="*/ 681706 h 1608850"/>
                <a:gd name="connsiteX1063" fmla="*/ 6898026 w 12192000"/>
                <a:gd name="connsiteY1063" fmla="*/ 680355 h 1608850"/>
                <a:gd name="connsiteX1064" fmla="*/ 6903346 w 12192000"/>
                <a:gd name="connsiteY1064" fmla="*/ 670897 h 1608850"/>
                <a:gd name="connsiteX1065" fmla="*/ 6903346 w 12192000"/>
                <a:gd name="connsiteY1065" fmla="*/ 672789 h 1608850"/>
                <a:gd name="connsiteX1066" fmla="*/ 6903346 w 12192000"/>
                <a:gd name="connsiteY1066" fmla="*/ 686030 h 1608850"/>
                <a:gd name="connsiteX1067" fmla="*/ 6907399 w 12192000"/>
                <a:gd name="connsiteY1067" fmla="*/ 640633 h 1608850"/>
                <a:gd name="connsiteX1068" fmla="*/ 6908159 w 12192000"/>
                <a:gd name="connsiteY1068" fmla="*/ 640633 h 1608850"/>
                <a:gd name="connsiteX1069" fmla="*/ 6913479 w 12192000"/>
                <a:gd name="connsiteY1069" fmla="*/ 640633 h 1608850"/>
                <a:gd name="connsiteX1070" fmla="*/ 6913479 w 12192000"/>
                <a:gd name="connsiteY1070" fmla="*/ 575779 h 1608850"/>
                <a:gd name="connsiteX1071" fmla="*/ 6914493 w 12192000"/>
                <a:gd name="connsiteY1071" fmla="*/ 575779 h 1608850"/>
                <a:gd name="connsiteX1072" fmla="*/ 6921586 w 12192000"/>
                <a:gd name="connsiteY1072" fmla="*/ 575779 h 1608850"/>
                <a:gd name="connsiteX1073" fmla="*/ 6933746 w 12192000"/>
                <a:gd name="connsiteY1073" fmla="*/ 532544 h 1608850"/>
                <a:gd name="connsiteX1074" fmla="*/ 6935013 w 12192000"/>
                <a:gd name="connsiteY1074" fmla="*/ 532544 h 1608850"/>
                <a:gd name="connsiteX1075" fmla="*/ 6943880 w 12192000"/>
                <a:gd name="connsiteY1075" fmla="*/ 532544 h 1608850"/>
                <a:gd name="connsiteX1076" fmla="*/ 6954013 w 12192000"/>
                <a:gd name="connsiteY1076" fmla="*/ 575779 h 1608850"/>
                <a:gd name="connsiteX1077" fmla="*/ 6955026 w 12192000"/>
                <a:gd name="connsiteY1077" fmla="*/ 575779 h 1608850"/>
                <a:gd name="connsiteX1078" fmla="*/ 6962120 w 12192000"/>
                <a:gd name="connsiteY1078" fmla="*/ 575779 h 1608850"/>
                <a:gd name="connsiteX1079" fmla="*/ 6962120 w 12192000"/>
                <a:gd name="connsiteY1079" fmla="*/ 614691 h 1608850"/>
                <a:gd name="connsiteX1080" fmla="*/ 6963893 w 12192000"/>
                <a:gd name="connsiteY1080" fmla="*/ 614691 h 1608850"/>
                <a:gd name="connsiteX1081" fmla="*/ 6976307 w 12192000"/>
                <a:gd name="connsiteY1081" fmla="*/ 614691 h 1608850"/>
                <a:gd name="connsiteX1082" fmla="*/ 6976307 w 12192000"/>
                <a:gd name="connsiteY1082" fmla="*/ 616853 h 1608850"/>
                <a:gd name="connsiteX1083" fmla="*/ 6976307 w 12192000"/>
                <a:gd name="connsiteY1083" fmla="*/ 631985 h 1608850"/>
                <a:gd name="connsiteX1084" fmla="*/ 6980360 w 12192000"/>
                <a:gd name="connsiteY1084" fmla="*/ 629824 h 1608850"/>
                <a:gd name="connsiteX1085" fmla="*/ 6980360 w 12192000"/>
                <a:gd name="connsiteY1085" fmla="*/ 614691 h 1608850"/>
                <a:gd name="connsiteX1086" fmla="*/ 6981880 w 12192000"/>
                <a:gd name="connsiteY1086" fmla="*/ 614691 h 1608850"/>
                <a:gd name="connsiteX1087" fmla="*/ 6992520 w 12192000"/>
                <a:gd name="connsiteY1087" fmla="*/ 614691 h 1608850"/>
                <a:gd name="connsiteX1088" fmla="*/ 6992520 w 12192000"/>
                <a:gd name="connsiteY1088" fmla="*/ 616312 h 1608850"/>
                <a:gd name="connsiteX1089" fmla="*/ 6992520 w 12192000"/>
                <a:gd name="connsiteY1089" fmla="*/ 627662 h 1608850"/>
                <a:gd name="connsiteX1090" fmla="*/ 7022921 w 12192000"/>
                <a:gd name="connsiteY1090" fmla="*/ 627662 h 1608850"/>
                <a:gd name="connsiteX1091" fmla="*/ 7022921 w 12192000"/>
                <a:gd name="connsiteY1091" fmla="*/ 590912 h 1608850"/>
                <a:gd name="connsiteX1092" fmla="*/ 7024187 w 12192000"/>
                <a:gd name="connsiteY1092" fmla="*/ 590912 h 1608850"/>
                <a:gd name="connsiteX1093" fmla="*/ 7033054 w 12192000"/>
                <a:gd name="connsiteY1093" fmla="*/ 590912 h 1608850"/>
                <a:gd name="connsiteX1094" fmla="*/ 7033054 w 12192000"/>
                <a:gd name="connsiteY1094" fmla="*/ 612529 h 1608850"/>
                <a:gd name="connsiteX1095" fmla="*/ 7035081 w 12192000"/>
                <a:gd name="connsiteY1095" fmla="*/ 580103 h 1608850"/>
                <a:gd name="connsiteX1096" fmla="*/ 7057374 w 12192000"/>
                <a:gd name="connsiteY1096" fmla="*/ 580103 h 1608850"/>
                <a:gd name="connsiteX1097" fmla="*/ 7057374 w 12192000"/>
                <a:gd name="connsiteY1097" fmla="*/ 578481 h 1608850"/>
                <a:gd name="connsiteX1098" fmla="*/ 7057374 w 12192000"/>
                <a:gd name="connsiteY1098" fmla="*/ 567132 h 1608850"/>
                <a:gd name="connsiteX1099" fmla="*/ 7058134 w 12192000"/>
                <a:gd name="connsiteY1099" fmla="*/ 567132 h 1608850"/>
                <a:gd name="connsiteX1100" fmla="*/ 7063454 w 12192000"/>
                <a:gd name="connsiteY1100" fmla="*/ 567132 h 1608850"/>
                <a:gd name="connsiteX1101" fmla="*/ 7063454 w 12192000"/>
                <a:gd name="connsiteY1101" fmla="*/ 565241 h 1608850"/>
                <a:gd name="connsiteX1102" fmla="*/ 7063454 w 12192000"/>
                <a:gd name="connsiteY1102" fmla="*/ 552000 h 1608850"/>
                <a:gd name="connsiteX1103" fmla="*/ 7067508 w 12192000"/>
                <a:gd name="connsiteY1103" fmla="*/ 558485 h 1608850"/>
                <a:gd name="connsiteX1104" fmla="*/ 7069788 w 12192000"/>
                <a:gd name="connsiteY1104" fmla="*/ 558485 h 1608850"/>
                <a:gd name="connsiteX1105" fmla="*/ 7085748 w 12192000"/>
                <a:gd name="connsiteY1105" fmla="*/ 558485 h 1608850"/>
                <a:gd name="connsiteX1106" fmla="*/ 7085748 w 12192000"/>
                <a:gd name="connsiteY1106" fmla="*/ 557674 h 1608850"/>
                <a:gd name="connsiteX1107" fmla="*/ 7085748 w 12192000"/>
                <a:gd name="connsiteY1107" fmla="*/ 552000 h 1608850"/>
                <a:gd name="connsiteX1108" fmla="*/ 7086508 w 12192000"/>
                <a:gd name="connsiteY1108" fmla="*/ 552000 h 1608850"/>
                <a:gd name="connsiteX1109" fmla="*/ 7091828 w 12192000"/>
                <a:gd name="connsiteY1109" fmla="*/ 552000 h 1608850"/>
                <a:gd name="connsiteX1110" fmla="*/ 7091828 w 12192000"/>
                <a:gd name="connsiteY1110" fmla="*/ 553351 h 1608850"/>
                <a:gd name="connsiteX1111" fmla="*/ 7091828 w 12192000"/>
                <a:gd name="connsiteY1111" fmla="*/ 562809 h 1608850"/>
                <a:gd name="connsiteX1112" fmla="*/ 7130335 w 12192000"/>
                <a:gd name="connsiteY1112" fmla="*/ 562809 h 1608850"/>
                <a:gd name="connsiteX1113" fmla="*/ 7130335 w 12192000"/>
                <a:gd name="connsiteY1113" fmla="*/ 701162 h 1608850"/>
                <a:gd name="connsiteX1114" fmla="*/ 7131855 w 12192000"/>
                <a:gd name="connsiteY1114" fmla="*/ 701162 h 1608850"/>
                <a:gd name="connsiteX1115" fmla="*/ 7142495 w 12192000"/>
                <a:gd name="connsiteY1115" fmla="*/ 701162 h 1608850"/>
                <a:gd name="connsiteX1116" fmla="*/ 7142495 w 12192000"/>
                <a:gd name="connsiteY1116" fmla="*/ 688192 h 1608850"/>
                <a:gd name="connsiteX1117" fmla="*/ 7146549 w 12192000"/>
                <a:gd name="connsiteY1117" fmla="*/ 688192 h 1608850"/>
                <a:gd name="connsiteX1118" fmla="*/ 7146549 w 12192000"/>
                <a:gd name="connsiteY1118" fmla="*/ 701162 h 1608850"/>
                <a:gd name="connsiteX1119" fmla="*/ 7176949 w 12192000"/>
                <a:gd name="connsiteY1119" fmla="*/ 701162 h 1608850"/>
                <a:gd name="connsiteX1120" fmla="*/ 7176949 w 12192000"/>
                <a:gd name="connsiteY1120" fmla="*/ 670897 h 1608850"/>
                <a:gd name="connsiteX1121" fmla="*/ 7189109 w 12192000"/>
                <a:gd name="connsiteY1121" fmla="*/ 670897 h 1608850"/>
                <a:gd name="connsiteX1122" fmla="*/ 7201269 w 12192000"/>
                <a:gd name="connsiteY1122" fmla="*/ 668736 h 1608850"/>
                <a:gd name="connsiteX1123" fmla="*/ 7205323 w 12192000"/>
                <a:gd name="connsiteY1123" fmla="*/ 670897 h 1608850"/>
                <a:gd name="connsiteX1124" fmla="*/ 7215456 w 12192000"/>
                <a:gd name="connsiteY1124" fmla="*/ 670897 h 1608850"/>
                <a:gd name="connsiteX1125" fmla="*/ 7215456 w 12192000"/>
                <a:gd name="connsiteY1125" fmla="*/ 701162 h 1608850"/>
                <a:gd name="connsiteX1126" fmla="*/ 7223563 w 12192000"/>
                <a:gd name="connsiteY1126" fmla="*/ 701162 h 1608850"/>
                <a:gd name="connsiteX1127" fmla="*/ 7223563 w 12192000"/>
                <a:gd name="connsiteY1127" fmla="*/ 718457 h 1608850"/>
                <a:gd name="connsiteX1128" fmla="*/ 7232899 w 12192000"/>
                <a:gd name="connsiteY1128" fmla="*/ 719362 h 1608850"/>
                <a:gd name="connsiteX1129" fmla="*/ 7245857 w 12192000"/>
                <a:gd name="connsiteY1129" fmla="*/ 719362 h 1608850"/>
                <a:gd name="connsiteX1130" fmla="*/ 7245857 w 12192000"/>
                <a:gd name="connsiteY1130" fmla="*/ 703324 h 1608850"/>
                <a:gd name="connsiteX1131" fmla="*/ 7313813 w 12192000"/>
                <a:gd name="connsiteY1131" fmla="*/ 703324 h 1608850"/>
                <a:gd name="connsiteX1132" fmla="*/ 7313813 w 12192000"/>
                <a:gd name="connsiteY1132" fmla="*/ 618071 h 1608850"/>
                <a:gd name="connsiteX1133" fmla="*/ 7385821 w 12192000"/>
                <a:gd name="connsiteY1133" fmla="*/ 618071 h 1608850"/>
                <a:gd name="connsiteX1134" fmla="*/ 7385821 w 12192000"/>
                <a:gd name="connsiteY1134" fmla="*/ 696839 h 1608850"/>
                <a:gd name="connsiteX1135" fmla="*/ 7387725 w 12192000"/>
                <a:gd name="connsiteY1135" fmla="*/ 696839 h 1608850"/>
                <a:gd name="connsiteX1136" fmla="*/ 7388967 w 12192000"/>
                <a:gd name="connsiteY1136" fmla="*/ 719362 h 1608850"/>
                <a:gd name="connsiteX1137" fmla="*/ 7398643 w 12192000"/>
                <a:gd name="connsiteY1137" fmla="*/ 719362 h 1608850"/>
                <a:gd name="connsiteX1138" fmla="*/ 7399885 w 12192000"/>
                <a:gd name="connsiteY1138" fmla="*/ 696839 h 1608850"/>
                <a:gd name="connsiteX1139" fmla="*/ 7405965 w 12192000"/>
                <a:gd name="connsiteY1139" fmla="*/ 696839 h 1608850"/>
                <a:gd name="connsiteX1140" fmla="*/ 7407207 w 12192000"/>
                <a:gd name="connsiteY1140" fmla="*/ 719362 h 1608850"/>
                <a:gd name="connsiteX1141" fmla="*/ 7457829 w 12192000"/>
                <a:gd name="connsiteY1141" fmla="*/ 719362 h 1608850"/>
                <a:gd name="connsiteX1142" fmla="*/ 7457829 w 12192000"/>
                <a:gd name="connsiteY1142" fmla="*/ 556334 h 1608850"/>
                <a:gd name="connsiteX1143" fmla="*/ 7655156 w 12192000"/>
                <a:gd name="connsiteY1143" fmla="*/ 556334 h 1608850"/>
                <a:gd name="connsiteX1144" fmla="*/ 7655156 w 12192000"/>
                <a:gd name="connsiteY1144" fmla="*/ 719362 h 1608850"/>
                <a:gd name="connsiteX1145" fmla="*/ 7673853 w 12192000"/>
                <a:gd name="connsiteY1145" fmla="*/ 719362 h 1608850"/>
                <a:gd name="connsiteX1146" fmla="*/ 7673853 w 12192000"/>
                <a:gd name="connsiteY1146" fmla="*/ 636669 h 1608850"/>
                <a:gd name="connsiteX1147" fmla="*/ 7768973 w 12192000"/>
                <a:gd name="connsiteY1147" fmla="*/ 636669 h 1608850"/>
                <a:gd name="connsiteX1148" fmla="*/ 7773382 w 12192000"/>
                <a:gd name="connsiteY1148" fmla="*/ 519115 h 1608850"/>
                <a:gd name="connsiteX1149" fmla="*/ 7819759 w 12192000"/>
                <a:gd name="connsiteY1149" fmla="*/ 519115 h 1608850"/>
                <a:gd name="connsiteX1150" fmla="*/ 7821437 w 12192000"/>
                <a:gd name="connsiteY1150" fmla="*/ 571456 h 1608850"/>
                <a:gd name="connsiteX1151" fmla="*/ 7886292 w 12192000"/>
                <a:gd name="connsiteY1151" fmla="*/ 571456 h 1608850"/>
                <a:gd name="connsiteX1152" fmla="*/ 7886292 w 12192000"/>
                <a:gd name="connsiteY1152" fmla="*/ 647118 h 1608850"/>
                <a:gd name="connsiteX1153" fmla="*/ 7894398 w 12192000"/>
                <a:gd name="connsiteY1153" fmla="*/ 647118 h 1608850"/>
                <a:gd name="connsiteX1154" fmla="*/ 7896425 w 12192000"/>
                <a:gd name="connsiteY1154" fmla="*/ 640633 h 1608850"/>
                <a:gd name="connsiteX1155" fmla="*/ 7902505 w 12192000"/>
                <a:gd name="connsiteY1155" fmla="*/ 640633 h 1608850"/>
                <a:gd name="connsiteX1156" fmla="*/ 7904533 w 12192000"/>
                <a:gd name="connsiteY1156" fmla="*/ 649280 h 1608850"/>
                <a:gd name="connsiteX1157" fmla="*/ 7916693 w 12192000"/>
                <a:gd name="connsiteY1157" fmla="*/ 649280 h 1608850"/>
                <a:gd name="connsiteX1158" fmla="*/ 7916693 w 12192000"/>
                <a:gd name="connsiteY1158" fmla="*/ 642794 h 1608850"/>
                <a:gd name="connsiteX1159" fmla="*/ 7938985 w 12192000"/>
                <a:gd name="connsiteY1159" fmla="*/ 642794 h 1608850"/>
                <a:gd name="connsiteX1160" fmla="*/ 7938985 w 12192000"/>
                <a:gd name="connsiteY1160" fmla="*/ 649280 h 1608850"/>
                <a:gd name="connsiteX1161" fmla="*/ 7959253 w 12192000"/>
                <a:gd name="connsiteY1161" fmla="*/ 649280 h 1608850"/>
                <a:gd name="connsiteX1162" fmla="*/ 7959253 w 12192000"/>
                <a:gd name="connsiteY1162" fmla="*/ 694677 h 1608850"/>
                <a:gd name="connsiteX1163" fmla="*/ 7973440 w 12192000"/>
                <a:gd name="connsiteY1163" fmla="*/ 694677 h 1608850"/>
                <a:gd name="connsiteX1164" fmla="*/ 7973440 w 12192000"/>
                <a:gd name="connsiteY1164" fmla="*/ 681706 h 1608850"/>
                <a:gd name="connsiteX1165" fmla="*/ 7989653 w 12192000"/>
                <a:gd name="connsiteY1165" fmla="*/ 681706 h 1608850"/>
                <a:gd name="connsiteX1166" fmla="*/ 7989653 w 12192000"/>
                <a:gd name="connsiteY1166" fmla="*/ 502279 h 1608850"/>
                <a:gd name="connsiteX1167" fmla="*/ 7995733 w 12192000"/>
                <a:gd name="connsiteY1167" fmla="*/ 495793 h 1608850"/>
                <a:gd name="connsiteX1168" fmla="*/ 8068694 w 12192000"/>
                <a:gd name="connsiteY1168" fmla="*/ 495793 h 1608850"/>
                <a:gd name="connsiteX1169" fmla="*/ 8068694 w 12192000"/>
                <a:gd name="connsiteY1169" fmla="*/ 504441 h 1608850"/>
                <a:gd name="connsiteX1170" fmla="*/ 8078828 w 12192000"/>
                <a:gd name="connsiteY1170" fmla="*/ 504441 h 1608850"/>
                <a:gd name="connsiteX1171" fmla="*/ 8078828 w 12192000"/>
                <a:gd name="connsiteY1171" fmla="*/ 619015 h 1608850"/>
                <a:gd name="connsiteX1172" fmla="*/ 8101121 w 12192000"/>
                <a:gd name="connsiteY1172" fmla="*/ 619015 h 1608850"/>
                <a:gd name="connsiteX1173" fmla="*/ 8101121 w 12192000"/>
                <a:gd name="connsiteY1173" fmla="*/ 552000 h 1608850"/>
                <a:gd name="connsiteX1174" fmla="*/ 8127469 w 12192000"/>
                <a:gd name="connsiteY1174" fmla="*/ 552000 h 1608850"/>
                <a:gd name="connsiteX1175" fmla="*/ 8131521 w 12192000"/>
                <a:gd name="connsiteY1175" fmla="*/ 547676 h 1608850"/>
                <a:gd name="connsiteX1176" fmla="*/ 8139629 w 12192000"/>
                <a:gd name="connsiteY1176" fmla="*/ 547676 h 1608850"/>
                <a:gd name="connsiteX1177" fmla="*/ 8143681 w 12192000"/>
                <a:gd name="connsiteY1177" fmla="*/ 552000 h 1608850"/>
                <a:gd name="connsiteX1178" fmla="*/ 8165976 w 12192000"/>
                <a:gd name="connsiteY1178" fmla="*/ 552000 h 1608850"/>
                <a:gd name="connsiteX1179" fmla="*/ 8165976 w 12192000"/>
                <a:gd name="connsiteY1179" fmla="*/ 435264 h 1608850"/>
                <a:gd name="connsiteX1180" fmla="*/ 8222722 w 12192000"/>
                <a:gd name="connsiteY1180" fmla="*/ 424455 h 1608850"/>
                <a:gd name="connsiteX1181" fmla="*/ 8222722 w 12192000"/>
                <a:gd name="connsiteY1181" fmla="*/ 425536 h 1608850"/>
                <a:gd name="connsiteX1182" fmla="*/ 8222722 w 12192000"/>
                <a:gd name="connsiteY1182" fmla="*/ 433102 h 1608850"/>
                <a:gd name="connsiteX1183" fmla="*/ 8249069 w 12192000"/>
                <a:gd name="connsiteY1183" fmla="*/ 433102 h 1608850"/>
                <a:gd name="connsiteX1184" fmla="*/ 8249069 w 12192000"/>
                <a:gd name="connsiteY1184" fmla="*/ 688192 h 1608850"/>
                <a:gd name="connsiteX1185" fmla="*/ 8271364 w 12192000"/>
                <a:gd name="connsiteY1185" fmla="*/ 688192 h 1608850"/>
                <a:gd name="connsiteX1186" fmla="*/ 8271364 w 12192000"/>
                <a:gd name="connsiteY1186" fmla="*/ 683868 h 1608850"/>
                <a:gd name="connsiteX1187" fmla="*/ 8283524 w 12192000"/>
                <a:gd name="connsiteY1187" fmla="*/ 683868 h 1608850"/>
                <a:gd name="connsiteX1188" fmla="*/ 8283524 w 12192000"/>
                <a:gd name="connsiteY1188" fmla="*/ 688192 h 1608850"/>
                <a:gd name="connsiteX1189" fmla="*/ 8307844 w 12192000"/>
                <a:gd name="connsiteY1189" fmla="*/ 688192 h 1608850"/>
                <a:gd name="connsiteX1190" fmla="*/ 8307844 w 12192000"/>
                <a:gd name="connsiteY1190" fmla="*/ 675221 h 1608850"/>
                <a:gd name="connsiteX1191" fmla="*/ 8336217 w 12192000"/>
                <a:gd name="connsiteY1191" fmla="*/ 675221 h 1608850"/>
                <a:gd name="connsiteX1192" fmla="*/ 8348377 w 12192000"/>
                <a:gd name="connsiteY1192" fmla="*/ 670897 h 1608850"/>
                <a:gd name="connsiteX1193" fmla="*/ 8368645 w 12192000"/>
                <a:gd name="connsiteY1193" fmla="*/ 675221 h 1608850"/>
                <a:gd name="connsiteX1194" fmla="*/ 8368645 w 12192000"/>
                <a:gd name="connsiteY1194" fmla="*/ 657927 h 1608850"/>
                <a:gd name="connsiteX1195" fmla="*/ 8376752 w 12192000"/>
                <a:gd name="connsiteY1195" fmla="*/ 657927 h 1608850"/>
                <a:gd name="connsiteX1196" fmla="*/ 8376752 w 12192000"/>
                <a:gd name="connsiteY1196" fmla="*/ 644956 h 1608850"/>
                <a:gd name="connsiteX1197" fmla="*/ 8433498 w 12192000"/>
                <a:gd name="connsiteY1197" fmla="*/ 644956 h 1608850"/>
                <a:gd name="connsiteX1198" fmla="*/ 8433498 w 12192000"/>
                <a:gd name="connsiteY1198" fmla="*/ 614691 h 1608850"/>
                <a:gd name="connsiteX1199" fmla="*/ 8451738 w 12192000"/>
                <a:gd name="connsiteY1199" fmla="*/ 614691 h 1608850"/>
                <a:gd name="connsiteX1200" fmla="*/ 8451738 w 12192000"/>
                <a:gd name="connsiteY1200" fmla="*/ 608206 h 1608850"/>
                <a:gd name="connsiteX1201" fmla="*/ 8463898 w 12192000"/>
                <a:gd name="connsiteY1201" fmla="*/ 608206 h 1608850"/>
                <a:gd name="connsiteX1202" fmla="*/ 8463898 w 12192000"/>
                <a:gd name="connsiteY1202" fmla="*/ 614691 h 1608850"/>
                <a:gd name="connsiteX1203" fmla="*/ 8480112 w 12192000"/>
                <a:gd name="connsiteY1203" fmla="*/ 614691 h 1608850"/>
                <a:gd name="connsiteX1204" fmla="*/ 8480112 w 12192000"/>
                <a:gd name="connsiteY1204" fmla="*/ 664412 h 1608850"/>
                <a:gd name="connsiteX1205" fmla="*/ 8512540 w 12192000"/>
                <a:gd name="connsiteY1205" fmla="*/ 664412 h 1608850"/>
                <a:gd name="connsiteX1206" fmla="*/ 8512540 w 12192000"/>
                <a:gd name="connsiteY1206" fmla="*/ 638471 h 1608850"/>
                <a:gd name="connsiteX1207" fmla="*/ 8551046 w 12192000"/>
                <a:gd name="connsiteY1207" fmla="*/ 638471 h 1608850"/>
                <a:gd name="connsiteX1208" fmla="*/ 8551046 w 12192000"/>
                <a:gd name="connsiteY1208" fmla="*/ 608206 h 1608850"/>
                <a:gd name="connsiteX1209" fmla="*/ 8599688 w 12192000"/>
                <a:gd name="connsiteY1209" fmla="*/ 608206 h 1608850"/>
                <a:gd name="connsiteX1210" fmla="*/ 8599688 w 12192000"/>
                <a:gd name="connsiteY1210" fmla="*/ 719362 h 1608850"/>
                <a:gd name="connsiteX1211" fmla="*/ 8599688 w 12192000"/>
                <a:gd name="connsiteY1211" fmla="*/ 733141 h 1608850"/>
                <a:gd name="connsiteX1212" fmla="*/ 8665562 w 12192000"/>
                <a:gd name="connsiteY1212" fmla="*/ 733141 h 1608850"/>
                <a:gd name="connsiteX1213" fmla="*/ 8665562 w 12192000"/>
                <a:gd name="connsiteY1213" fmla="*/ 838913 h 1608850"/>
                <a:gd name="connsiteX1214" fmla="*/ 8665562 w 12192000"/>
                <a:gd name="connsiteY1214" fmla="*/ 862160 h 1608850"/>
                <a:gd name="connsiteX1215" fmla="*/ 8680522 w 12192000"/>
                <a:gd name="connsiteY1215" fmla="*/ 862160 h 1608850"/>
                <a:gd name="connsiteX1216" fmla="*/ 8680522 w 12192000"/>
                <a:gd name="connsiteY1216" fmla="*/ 860998 h 1608850"/>
                <a:gd name="connsiteX1217" fmla="*/ 8680522 w 12192000"/>
                <a:gd name="connsiteY1217" fmla="*/ 852862 h 1608850"/>
                <a:gd name="connsiteX1218" fmla="*/ 8725102 w 12192000"/>
                <a:gd name="connsiteY1218" fmla="*/ 852862 h 1608850"/>
                <a:gd name="connsiteX1219" fmla="*/ 8725102 w 12192000"/>
                <a:gd name="connsiteY1219" fmla="*/ 855477 h 1608850"/>
                <a:gd name="connsiteX1220" fmla="*/ 8725102 w 12192000"/>
                <a:gd name="connsiteY1220" fmla="*/ 861131 h 1608850"/>
                <a:gd name="connsiteX1221" fmla="*/ 8733569 w 12192000"/>
                <a:gd name="connsiteY1221" fmla="*/ 852574 h 1608850"/>
                <a:gd name="connsiteX1222" fmla="*/ 8729111 w 12192000"/>
                <a:gd name="connsiteY1222" fmla="*/ 850249 h 1608850"/>
                <a:gd name="connsiteX1223" fmla="*/ 8729111 w 12192000"/>
                <a:gd name="connsiteY1223" fmla="*/ 843275 h 1608850"/>
                <a:gd name="connsiteX1224" fmla="*/ 8735797 w 12192000"/>
                <a:gd name="connsiteY1224" fmla="*/ 840950 h 1608850"/>
                <a:gd name="connsiteX1225" fmla="*/ 8735797 w 12192000"/>
                <a:gd name="connsiteY1225" fmla="*/ 831652 h 1608850"/>
                <a:gd name="connsiteX1226" fmla="*/ 8740256 w 12192000"/>
                <a:gd name="connsiteY1226" fmla="*/ 831652 h 1608850"/>
                <a:gd name="connsiteX1227" fmla="*/ 8740256 w 12192000"/>
                <a:gd name="connsiteY1227" fmla="*/ 810730 h 1608850"/>
                <a:gd name="connsiteX1228" fmla="*/ 8735797 w 12192000"/>
                <a:gd name="connsiteY1228" fmla="*/ 810730 h 1608850"/>
                <a:gd name="connsiteX1229" fmla="*/ 8735797 w 12192000"/>
                <a:gd name="connsiteY1229" fmla="*/ 806081 h 1608850"/>
                <a:gd name="connsiteX1230" fmla="*/ 8740256 w 12192000"/>
                <a:gd name="connsiteY1230" fmla="*/ 803756 h 1608850"/>
                <a:gd name="connsiteX1231" fmla="*/ 8751401 w 12192000"/>
                <a:gd name="connsiteY1231" fmla="*/ 787483 h 1608850"/>
                <a:gd name="connsiteX1232" fmla="*/ 8753629 w 12192000"/>
                <a:gd name="connsiteY1232" fmla="*/ 778185 h 1608850"/>
                <a:gd name="connsiteX1233" fmla="*/ 8753629 w 12192000"/>
                <a:gd name="connsiteY1233" fmla="*/ 752614 h 1608850"/>
                <a:gd name="connsiteX1234" fmla="*/ 8753909 w 12192000"/>
                <a:gd name="connsiteY1234" fmla="*/ 751742 h 1608850"/>
                <a:gd name="connsiteX1235" fmla="*/ 8755767 w 12192000"/>
                <a:gd name="connsiteY1235" fmla="*/ 745928 h 1608850"/>
                <a:gd name="connsiteX1236" fmla="*/ 8754080 w 12192000"/>
                <a:gd name="connsiteY1236" fmla="*/ 745928 h 1608850"/>
                <a:gd name="connsiteX1237" fmla="*/ 8754080 w 12192000"/>
                <a:gd name="connsiteY1237" fmla="*/ 744766 h 1608850"/>
                <a:gd name="connsiteX1238" fmla="*/ 8754080 w 12192000"/>
                <a:gd name="connsiteY1238" fmla="*/ 736629 h 1608850"/>
                <a:gd name="connsiteX1239" fmla="*/ 8755194 w 12192000"/>
                <a:gd name="connsiteY1239" fmla="*/ 736629 h 1608850"/>
                <a:gd name="connsiteX1240" fmla="*/ 8762996 w 12192000"/>
                <a:gd name="connsiteY1240" fmla="*/ 736629 h 1608850"/>
                <a:gd name="connsiteX1241" fmla="*/ 8762996 w 12192000"/>
                <a:gd name="connsiteY1241" fmla="*/ 735467 h 1608850"/>
                <a:gd name="connsiteX1242" fmla="*/ 8762996 w 12192000"/>
                <a:gd name="connsiteY1242" fmla="*/ 727331 h 1608850"/>
                <a:gd name="connsiteX1243" fmla="*/ 8761881 w 12192000"/>
                <a:gd name="connsiteY1243" fmla="*/ 727331 h 1608850"/>
                <a:gd name="connsiteX1244" fmla="*/ 8754080 w 12192000"/>
                <a:gd name="connsiteY1244" fmla="*/ 727331 h 1608850"/>
                <a:gd name="connsiteX1245" fmla="*/ 8754080 w 12192000"/>
                <a:gd name="connsiteY1245" fmla="*/ 726168 h 1608850"/>
                <a:gd name="connsiteX1246" fmla="*/ 8754080 w 12192000"/>
                <a:gd name="connsiteY1246" fmla="*/ 718032 h 1608850"/>
                <a:gd name="connsiteX1247" fmla="*/ 8755194 w 12192000"/>
                <a:gd name="connsiteY1247" fmla="*/ 718032 h 1608850"/>
                <a:gd name="connsiteX1248" fmla="*/ 8762996 w 12192000"/>
                <a:gd name="connsiteY1248" fmla="*/ 718032 h 1608850"/>
                <a:gd name="connsiteX1249" fmla="*/ 8762996 w 12192000"/>
                <a:gd name="connsiteY1249" fmla="*/ 717160 h 1608850"/>
                <a:gd name="connsiteX1250" fmla="*/ 8762996 w 12192000"/>
                <a:gd name="connsiteY1250" fmla="*/ 711058 h 1608850"/>
                <a:gd name="connsiteX1251" fmla="*/ 8761881 w 12192000"/>
                <a:gd name="connsiteY1251" fmla="*/ 711058 h 1608850"/>
                <a:gd name="connsiteX1252" fmla="*/ 8754080 w 12192000"/>
                <a:gd name="connsiteY1252" fmla="*/ 711058 h 1608850"/>
                <a:gd name="connsiteX1253" fmla="*/ 8754080 w 12192000"/>
                <a:gd name="connsiteY1253" fmla="*/ 709896 h 1608850"/>
                <a:gd name="connsiteX1254" fmla="*/ 8754080 w 12192000"/>
                <a:gd name="connsiteY1254" fmla="*/ 701759 h 1608850"/>
                <a:gd name="connsiteX1255" fmla="*/ 8755194 w 12192000"/>
                <a:gd name="connsiteY1255" fmla="*/ 701759 h 1608850"/>
                <a:gd name="connsiteX1256" fmla="*/ 8762996 w 12192000"/>
                <a:gd name="connsiteY1256" fmla="*/ 701759 h 1608850"/>
                <a:gd name="connsiteX1257" fmla="*/ 8761881 w 12192000"/>
                <a:gd name="connsiteY1257" fmla="*/ 700016 h 1608850"/>
                <a:gd name="connsiteX1258" fmla="*/ 8754080 w 12192000"/>
                <a:gd name="connsiteY1258" fmla="*/ 687812 h 1608850"/>
                <a:gd name="connsiteX1259" fmla="*/ 8754080 w 12192000"/>
                <a:gd name="connsiteY1259" fmla="*/ 650617 h 1608850"/>
                <a:gd name="connsiteX1260" fmla="*/ 8903424 w 12192000"/>
                <a:gd name="connsiteY1260" fmla="*/ 650617 h 1608850"/>
                <a:gd name="connsiteX1261" fmla="*/ 8905096 w 12192000"/>
                <a:gd name="connsiteY1261" fmla="*/ 653232 h 1608850"/>
                <a:gd name="connsiteX1262" fmla="*/ 8908543 w 12192000"/>
                <a:gd name="connsiteY1262" fmla="*/ 658626 h 1608850"/>
                <a:gd name="connsiteX1263" fmla="*/ 8908543 w 12192000"/>
                <a:gd name="connsiteY1263" fmla="*/ 647687 h 1608850"/>
                <a:gd name="connsiteX1264" fmla="*/ 8908543 w 12192000"/>
                <a:gd name="connsiteY1264" fmla="*/ 607460 h 1608850"/>
                <a:gd name="connsiteX1265" fmla="*/ 8910570 w 12192000"/>
                <a:gd name="connsiteY1265" fmla="*/ 607460 h 1608850"/>
                <a:gd name="connsiteX1266" fmla="*/ 8924757 w 12192000"/>
                <a:gd name="connsiteY1266" fmla="*/ 607460 h 1608850"/>
                <a:gd name="connsiteX1267" fmla="*/ 8924757 w 12192000"/>
                <a:gd name="connsiteY1267" fmla="*/ 515723 h 1608850"/>
                <a:gd name="connsiteX1268" fmla="*/ 8924757 w 12192000"/>
                <a:gd name="connsiteY1268" fmla="*/ 490724 h 1608850"/>
                <a:gd name="connsiteX1269" fmla="*/ 9078786 w 12192000"/>
                <a:gd name="connsiteY1269" fmla="*/ 490724 h 1608850"/>
                <a:gd name="connsiteX1270" fmla="*/ 9078786 w 12192000"/>
                <a:gd name="connsiteY1270" fmla="*/ 506306 h 1608850"/>
                <a:gd name="connsiteX1271" fmla="*/ 9078786 w 12192000"/>
                <a:gd name="connsiteY1271" fmla="*/ 611783 h 1608850"/>
                <a:gd name="connsiteX1272" fmla="*/ 9080306 w 12192000"/>
                <a:gd name="connsiteY1272" fmla="*/ 611513 h 1608850"/>
                <a:gd name="connsiteX1273" fmla="*/ 9090946 w 12192000"/>
                <a:gd name="connsiteY1273" fmla="*/ 609622 h 1608850"/>
                <a:gd name="connsiteX1274" fmla="*/ 9088919 w 12192000"/>
                <a:gd name="connsiteY1274" fmla="*/ 698254 h 1608850"/>
                <a:gd name="connsiteX1275" fmla="*/ 9090439 w 12192000"/>
                <a:gd name="connsiteY1275" fmla="*/ 698525 h 1608850"/>
                <a:gd name="connsiteX1276" fmla="*/ 9101079 w 12192000"/>
                <a:gd name="connsiteY1276" fmla="*/ 700416 h 1608850"/>
                <a:gd name="connsiteX1277" fmla="*/ 9101332 w 12192000"/>
                <a:gd name="connsiteY1277" fmla="*/ 701227 h 1608850"/>
                <a:gd name="connsiteX1278" fmla="*/ 9103106 w 12192000"/>
                <a:gd name="connsiteY1278" fmla="*/ 706902 h 1608850"/>
                <a:gd name="connsiteX1279" fmla="*/ 9103866 w 12192000"/>
                <a:gd name="connsiteY1279" fmla="*/ 704470 h 1608850"/>
                <a:gd name="connsiteX1280" fmla="*/ 9109186 w 12192000"/>
                <a:gd name="connsiteY1280" fmla="*/ 687446 h 1608850"/>
                <a:gd name="connsiteX1281" fmla="*/ 9110959 w 12192000"/>
                <a:gd name="connsiteY1281" fmla="*/ 687446 h 1608850"/>
                <a:gd name="connsiteX1282" fmla="*/ 9123373 w 12192000"/>
                <a:gd name="connsiteY1282" fmla="*/ 687446 h 1608850"/>
                <a:gd name="connsiteX1283" fmla="*/ 9123373 w 12192000"/>
                <a:gd name="connsiteY1283" fmla="*/ 719872 h 1608850"/>
                <a:gd name="connsiteX1284" fmla="*/ 9124386 w 12192000"/>
                <a:gd name="connsiteY1284" fmla="*/ 720413 h 1608850"/>
                <a:gd name="connsiteX1285" fmla="*/ 9131480 w 12192000"/>
                <a:gd name="connsiteY1285" fmla="*/ 724196 h 1608850"/>
                <a:gd name="connsiteX1286" fmla="*/ 9131480 w 12192000"/>
                <a:gd name="connsiteY1286" fmla="*/ 725547 h 1608850"/>
                <a:gd name="connsiteX1287" fmla="*/ 9131480 w 12192000"/>
                <a:gd name="connsiteY1287" fmla="*/ 735005 h 1608850"/>
                <a:gd name="connsiteX1288" fmla="*/ 9176067 w 12192000"/>
                <a:gd name="connsiteY1288" fmla="*/ 735005 h 1608850"/>
                <a:gd name="connsiteX1289" fmla="*/ 9176067 w 12192000"/>
                <a:gd name="connsiteY1289" fmla="*/ 736086 h 1608850"/>
                <a:gd name="connsiteX1290" fmla="*/ 9176067 w 12192000"/>
                <a:gd name="connsiteY1290" fmla="*/ 743652 h 1608850"/>
                <a:gd name="connsiteX1291" fmla="*/ 9178093 w 12192000"/>
                <a:gd name="connsiteY1291" fmla="*/ 743652 h 1608850"/>
                <a:gd name="connsiteX1292" fmla="*/ 9192280 w 12192000"/>
                <a:gd name="connsiteY1292" fmla="*/ 743652 h 1608850"/>
                <a:gd name="connsiteX1293" fmla="*/ 9192280 w 12192000"/>
                <a:gd name="connsiteY1293" fmla="*/ 713387 h 1608850"/>
                <a:gd name="connsiteX1294" fmla="*/ 9236867 w 12192000"/>
                <a:gd name="connsiteY1294" fmla="*/ 713387 h 1608850"/>
                <a:gd name="connsiteX1295" fmla="*/ 9236867 w 12192000"/>
                <a:gd name="connsiteY1295" fmla="*/ 712036 h 1608850"/>
                <a:gd name="connsiteX1296" fmla="*/ 9236867 w 12192000"/>
                <a:gd name="connsiteY1296" fmla="*/ 702578 h 1608850"/>
                <a:gd name="connsiteX1297" fmla="*/ 9237881 w 12192000"/>
                <a:gd name="connsiteY1297" fmla="*/ 702578 h 1608850"/>
                <a:gd name="connsiteX1298" fmla="*/ 9244974 w 12192000"/>
                <a:gd name="connsiteY1298" fmla="*/ 702578 h 1608850"/>
                <a:gd name="connsiteX1299" fmla="*/ 9244974 w 12192000"/>
                <a:gd name="connsiteY1299" fmla="*/ 700687 h 1608850"/>
                <a:gd name="connsiteX1300" fmla="*/ 9244974 w 12192000"/>
                <a:gd name="connsiteY1300" fmla="*/ 687446 h 1608850"/>
                <a:gd name="connsiteX1301" fmla="*/ 9245734 w 12192000"/>
                <a:gd name="connsiteY1301" fmla="*/ 687446 h 1608850"/>
                <a:gd name="connsiteX1302" fmla="*/ 9251054 w 12192000"/>
                <a:gd name="connsiteY1302" fmla="*/ 687446 h 1608850"/>
                <a:gd name="connsiteX1303" fmla="*/ 9251054 w 12192000"/>
                <a:gd name="connsiteY1303" fmla="*/ 686365 h 1608850"/>
                <a:gd name="connsiteX1304" fmla="*/ 9251054 w 12192000"/>
                <a:gd name="connsiteY1304" fmla="*/ 678798 h 1608850"/>
                <a:gd name="connsiteX1305" fmla="*/ 9253081 w 12192000"/>
                <a:gd name="connsiteY1305" fmla="*/ 678798 h 1608850"/>
                <a:gd name="connsiteX1306" fmla="*/ 9267268 w 12192000"/>
                <a:gd name="connsiteY1306" fmla="*/ 678798 h 1608850"/>
                <a:gd name="connsiteX1307" fmla="*/ 9267268 w 12192000"/>
                <a:gd name="connsiteY1307" fmla="*/ 679879 h 1608850"/>
                <a:gd name="connsiteX1308" fmla="*/ 9267268 w 12192000"/>
                <a:gd name="connsiteY1308" fmla="*/ 687446 h 1608850"/>
                <a:gd name="connsiteX1309" fmla="*/ 9289561 w 12192000"/>
                <a:gd name="connsiteY1309" fmla="*/ 687446 h 1608850"/>
                <a:gd name="connsiteX1310" fmla="*/ 9289561 w 12192000"/>
                <a:gd name="connsiteY1310" fmla="*/ 685554 h 1608850"/>
                <a:gd name="connsiteX1311" fmla="*/ 9289561 w 12192000"/>
                <a:gd name="connsiteY1311" fmla="*/ 672313 h 1608850"/>
                <a:gd name="connsiteX1312" fmla="*/ 9291335 w 12192000"/>
                <a:gd name="connsiteY1312" fmla="*/ 672313 h 1608850"/>
                <a:gd name="connsiteX1313" fmla="*/ 9303748 w 12192000"/>
                <a:gd name="connsiteY1313" fmla="*/ 672313 h 1608850"/>
                <a:gd name="connsiteX1314" fmla="*/ 9303748 w 12192000"/>
                <a:gd name="connsiteY1314" fmla="*/ 696093 h 1608850"/>
                <a:gd name="connsiteX1315" fmla="*/ 9304762 w 12192000"/>
                <a:gd name="connsiteY1315" fmla="*/ 696093 h 1608850"/>
                <a:gd name="connsiteX1316" fmla="*/ 9311855 w 12192000"/>
                <a:gd name="connsiteY1316" fmla="*/ 696093 h 1608850"/>
                <a:gd name="connsiteX1317" fmla="*/ 9311855 w 12192000"/>
                <a:gd name="connsiteY1317" fmla="*/ 695012 h 1608850"/>
                <a:gd name="connsiteX1318" fmla="*/ 9311855 w 12192000"/>
                <a:gd name="connsiteY1318" fmla="*/ 687446 h 1608850"/>
                <a:gd name="connsiteX1319" fmla="*/ 9313628 w 12192000"/>
                <a:gd name="connsiteY1319" fmla="*/ 687446 h 1608850"/>
                <a:gd name="connsiteX1320" fmla="*/ 9326042 w 12192000"/>
                <a:gd name="connsiteY1320" fmla="*/ 687446 h 1608850"/>
                <a:gd name="connsiteX1321" fmla="*/ 9326042 w 12192000"/>
                <a:gd name="connsiteY1321" fmla="*/ 713387 h 1608850"/>
                <a:gd name="connsiteX1322" fmla="*/ 9328069 w 12192000"/>
                <a:gd name="connsiteY1322" fmla="*/ 713387 h 1608850"/>
                <a:gd name="connsiteX1323" fmla="*/ 9342255 w 12192000"/>
                <a:gd name="connsiteY1323" fmla="*/ 713387 h 1608850"/>
                <a:gd name="connsiteX1324" fmla="*/ 9342255 w 12192000"/>
                <a:gd name="connsiteY1324" fmla="*/ 715008 h 1608850"/>
                <a:gd name="connsiteX1325" fmla="*/ 9342255 w 12192000"/>
                <a:gd name="connsiteY1325" fmla="*/ 726358 h 1608850"/>
                <a:gd name="connsiteX1326" fmla="*/ 9343015 w 12192000"/>
                <a:gd name="connsiteY1326" fmla="*/ 726358 h 1608850"/>
                <a:gd name="connsiteX1327" fmla="*/ 9348336 w 12192000"/>
                <a:gd name="connsiteY1327" fmla="*/ 726358 h 1608850"/>
                <a:gd name="connsiteX1328" fmla="*/ 9348336 w 12192000"/>
                <a:gd name="connsiteY1328" fmla="*/ 725547 h 1608850"/>
                <a:gd name="connsiteX1329" fmla="*/ 9348336 w 12192000"/>
                <a:gd name="connsiteY1329" fmla="*/ 719872 h 1608850"/>
                <a:gd name="connsiteX1330" fmla="*/ 9378736 w 12192000"/>
                <a:gd name="connsiteY1330" fmla="*/ 719872 h 1608850"/>
                <a:gd name="connsiteX1331" fmla="*/ 9378736 w 12192000"/>
                <a:gd name="connsiteY1331" fmla="*/ 743652 h 1608850"/>
                <a:gd name="connsiteX1332" fmla="*/ 9379749 w 12192000"/>
                <a:gd name="connsiteY1332" fmla="*/ 743652 h 1608850"/>
                <a:gd name="connsiteX1333" fmla="*/ 9386843 w 12192000"/>
                <a:gd name="connsiteY1333" fmla="*/ 743652 h 1608850"/>
                <a:gd name="connsiteX1334" fmla="*/ 9386843 w 12192000"/>
                <a:gd name="connsiteY1334" fmla="*/ 744733 h 1608850"/>
                <a:gd name="connsiteX1335" fmla="*/ 9386843 w 12192000"/>
                <a:gd name="connsiteY1335" fmla="*/ 752299 h 1608850"/>
                <a:gd name="connsiteX1336" fmla="*/ 9387603 w 12192000"/>
                <a:gd name="connsiteY1336" fmla="*/ 752299 h 1608850"/>
                <a:gd name="connsiteX1337" fmla="*/ 9392923 w 12192000"/>
                <a:gd name="connsiteY1337" fmla="*/ 752299 h 1608850"/>
                <a:gd name="connsiteX1338" fmla="*/ 9392923 w 12192000"/>
                <a:gd name="connsiteY1338" fmla="*/ 750137 h 1608850"/>
                <a:gd name="connsiteX1339" fmla="*/ 9392923 w 12192000"/>
                <a:gd name="connsiteY1339" fmla="*/ 735005 h 1608850"/>
                <a:gd name="connsiteX1340" fmla="*/ 9393936 w 12192000"/>
                <a:gd name="connsiteY1340" fmla="*/ 735005 h 1608850"/>
                <a:gd name="connsiteX1341" fmla="*/ 9401030 w 12192000"/>
                <a:gd name="connsiteY1341" fmla="*/ 735005 h 1608850"/>
                <a:gd name="connsiteX1342" fmla="*/ 9401030 w 12192000"/>
                <a:gd name="connsiteY1342" fmla="*/ 736086 h 1608850"/>
                <a:gd name="connsiteX1343" fmla="*/ 9401030 w 12192000"/>
                <a:gd name="connsiteY1343" fmla="*/ 743652 h 1608850"/>
                <a:gd name="connsiteX1344" fmla="*/ 9406350 w 12192000"/>
                <a:gd name="connsiteY1344" fmla="*/ 741659 h 1608850"/>
                <a:gd name="connsiteX1345" fmla="*/ 9407110 w 12192000"/>
                <a:gd name="connsiteY1345" fmla="*/ 740679 h 1608850"/>
                <a:gd name="connsiteX1346" fmla="*/ 9407110 w 12192000"/>
                <a:gd name="connsiteY1346" fmla="*/ 735005 h 1608850"/>
                <a:gd name="connsiteX1347" fmla="*/ 9445617 w 12192000"/>
                <a:gd name="connsiteY1347" fmla="*/ 735005 h 1608850"/>
                <a:gd name="connsiteX1348" fmla="*/ 9445617 w 12192000"/>
                <a:gd name="connsiteY1348" fmla="*/ 758784 h 1608850"/>
                <a:gd name="connsiteX1349" fmla="*/ 9447643 w 12192000"/>
                <a:gd name="connsiteY1349" fmla="*/ 758784 h 1608850"/>
                <a:gd name="connsiteX1350" fmla="*/ 9461830 w 12192000"/>
                <a:gd name="connsiteY1350" fmla="*/ 758784 h 1608850"/>
                <a:gd name="connsiteX1351" fmla="*/ 9461830 w 12192000"/>
                <a:gd name="connsiteY1351" fmla="*/ 759865 h 1608850"/>
                <a:gd name="connsiteX1352" fmla="*/ 9461830 w 12192000"/>
                <a:gd name="connsiteY1352" fmla="*/ 767431 h 1608850"/>
                <a:gd name="connsiteX1353" fmla="*/ 9463604 w 12192000"/>
                <a:gd name="connsiteY1353" fmla="*/ 767431 h 1608850"/>
                <a:gd name="connsiteX1354" fmla="*/ 9476017 w 12192000"/>
                <a:gd name="connsiteY1354" fmla="*/ 767431 h 1608850"/>
                <a:gd name="connsiteX1355" fmla="*/ 9476017 w 12192000"/>
                <a:gd name="connsiteY1355" fmla="*/ 743652 h 1608850"/>
                <a:gd name="connsiteX1356" fmla="*/ 9477030 w 12192000"/>
                <a:gd name="connsiteY1356" fmla="*/ 743652 h 1608850"/>
                <a:gd name="connsiteX1357" fmla="*/ 9484124 w 12192000"/>
                <a:gd name="connsiteY1357" fmla="*/ 743652 h 1608850"/>
                <a:gd name="connsiteX1358" fmla="*/ 9484124 w 12192000"/>
                <a:gd name="connsiteY1358" fmla="*/ 711225 h 1608850"/>
                <a:gd name="connsiteX1359" fmla="*/ 9485137 w 12192000"/>
                <a:gd name="connsiteY1359" fmla="*/ 711225 h 1608850"/>
                <a:gd name="connsiteX1360" fmla="*/ 9492231 w 12192000"/>
                <a:gd name="connsiteY1360" fmla="*/ 711225 h 1608850"/>
                <a:gd name="connsiteX1361" fmla="*/ 9492231 w 12192000"/>
                <a:gd name="connsiteY1361" fmla="*/ 709334 h 1608850"/>
                <a:gd name="connsiteX1362" fmla="*/ 9492231 w 12192000"/>
                <a:gd name="connsiteY1362" fmla="*/ 696093 h 1608850"/>
                <a:gd name="connsiteX1363" fmla="*/ 9490964 w 12192000"/>
                <a:gd name="connsiteY1363" fmla="*/ 694471 h 1608850"/>
                <a:gd name="connsiteX1364" fmla="*/ 9496284 w 12192000"/>
                <a:gd name="connsiteY1364" fmla="*/ 683122 h 1608850"/>
                <a:gd name="connsiteX1365" fmla="*/ 9504391 w 12192000"/>
                <a:gd name="connsiteY1365" fmla="*/ 711225 h 1608850"/>
                <a:gd name="connsiteX1366" fmla="*/ 9505151 w 12192000"/>
                <a:gd name="connsiteY1366" fmla="*/ 711225 h 1608850"/>
                <a:gd name="connsiteX1367" fmla="*/ 9510471 w 12192000"/>
                <a:gd name="connsiteY1367" fmla="*/ 711225 h 1608850"/>
                <a:gd name="connsiteX1368" fmla="*/ 9510471 w 12192000"/>
                <a:gd name="connsiteY1368" fmla="*/ 605298 h 1608850"/>
                <a:gd name="connsiteX1369" fmla="*/ 9511991 w 12192000"/>
                <a:gd name="connsiteY1369" fmla="*/ 605298 h 1608850"/>
                <a:gd name="connsiteX1370" fmla="*/ 9522631 w 12192000"/>
                <a:gd name="connsiteY1370" fmla="*/ 605298 h 1608850"/>
                <a:gd name="connsiteX1371" fmla="*/ 9522631 w 12192000"/>
                <a:gd name="connsiteY1371" fmla="*/ 557739 h 1608850"/>
                <a:gd name="connsiteX1372" fmla="*/ 9548978 w 12192000"/>
                <a:gd name="connsiteY1372" fmla="*/ 557739 h 1608850"/>
                <a:gd name="connsiteX1373" fmla="*/ 9548978 w 12192000"/>
                <a:gd name="connsiteY1373" fmla="*/ 536121 h 1608850"/>
                <a:gd name="connsiteX1374" fmla="*/ 9583432 w 12192000"/>
                <a:gd name="connsiteY1374" fmla="*/ 536121 h 1608850"/>
                <a:gd name="connsiteX1375" fmla="*/ 9583432 w 12192000"/>
                <a:gd name="connsiteY1375" fmla="*/ 538553 h 1608850"/>
                <a:gd name="connsiteX1376" fmla="*/ 9583432 w 12192000"/>
                <a:gd name="connsiteY1376" fmla="*/ 555577 h 1608850"/>
                <a:gd name="connsiteX1377" fmla="*/ 9585712 w 12192000"/>
                <a:gd name="connsiteY1377" fmla="*/ 555577 h 1608850"/>
                <a:gd name="connsiteX1378" fmla="*/ 9601672 w 12192000"/>
                <a:gd name="connsiteY1378" fmla="*/ 555577 h 1608850"/>
                <a:gd name="connsiteX1379" fmla="*/ 9601672 w 12192000"/>
                <a:gd name="connsiteY1379" fmla="*/ 603136 h 1608850"/>
                <a:gd name="connsiteX1380" fmla="*/ 9602685 w 12192000"/>
                <a:gd name="connsiteY1380" fmla="*/ 603136 h 1608850"/>
                <a:gd name="connsiteX1381" fmla="*/ 9609779 w 12192000"/>
                <a:gd name="connsiteY1381" fmla="*/ 603136 h 1608850"/>
                <a:gd name="connsiteX1382" fmla="*/ 9623966 w 12192000"/>
                <a:gd name="connsiteY1382" fmla="*/ 607460 h 1608850"/>
                <a:gd name="connsiteX1383" fmla="*/ 9623966 w 12192000"/>
                <a:gd name="connsiteY1383" fmla="*/ 646372 h 1608850"/>
                <a:gd name="connsiteX1384" fmla="*/ 9624979 w 12192000"/>
                <a:gd name="connsiteY1384" fmla="*/ 646372 h 1608850"/>
                <a:gd name="connsiteX1385" fmla="*/ 9632072 w 12192000"/>
                <a:gd name="connsiteY1385" fmla="*/ 646372 h 1608850"/>
                <a:gd name="connsiteX1386" fmla="*/ 9632072 w 12192000"/>
                <a:gd name="connsiteY1386" fmla="*/ 647993 h 1608850"/>
                <a:gd name="connsiteX1387" fmla="*/ 9632072 w 12192000"/>
                <a:gd name="connsiteY1387" fmla="*/ 659342 h 1608850"/>
                <a:gd name="connsiteX1388" fmla="*/ 9634099 w 12192000"/>
                <a:gd name="connsiteY1388" fmla="*/ 659342 h 1608850"/>
                <a:gd name="connsiteX1389" fmla="*/ 9648286 w 12192000"/>
                <a:gd name="connsiteY1389" fmla="*/ 659342 h 1608850"/>
                <a:gd name="connsiteX1390" fmla="*/ 9654366 w 12192000"/>
                <a:gd name="connsiteY1390" fmla="*/ 665828 h 1608850"/>
                <a:gd name="connsiteX1391" fmla="*/ 9654366 w 12192000"/>
                <a:gd name="connsiteY1391" fmla="*/ 687446 h 1608850"/>
                <a:gd name="connsiteX1392" fmla="*/ 9656646 w 12192000"/>
                <a:gd name="connsiteY1392" fmla="*/ 687446 h 1608850"/>
                <a:gd name="connsiteX1393" fmla="*/ 9672606 w 12192000"/>
                <a:gd name="connsiteY1393" fmla="*/ 687446 h 1608850"/>
                <a:gd name="connsiteX1394" fmla="*/ 9672606 w 12192000"/>
                <a:gd name="connsiteY1394" fmla="*/ 688526 h 1608850"/>
                <a:gd name="connsiteX1395" fmla="*/ 9672606 w 12192000"/>
                <a:gd name="connsiteY1395" fmla="*/ 696093 h 1608850"/>
                <a:gd name="connsiteX1396" fmla="*/ 9673873 w 12192000"/>
                <a:gd name="connsiteY1396" fmla="*/ 696093 h 1608850"/>
                <a:gd name="connsiteX1397" fmla="*/ 9682740 w 12192000"/>
                <a:gd name="connsiteY1397" fmla="*/ 696093 h 1608850"/>
                <a:gd name="connsiteX1398" fmla="*/ 9682740 w 12192000"/>
                <a:gd name="connsiteY1398" fmla="*/ 698254 h 1608850"/>
                <a:gd name="connsiteX1399" fmla="*/ 9682740 w 12192000"/>
                <a:gd name="connsiteY1399" fmla="*/ 713387 h 1608850"/>
                <a:gd name="connsiteX1400" fmla="*/ 9686793 w 12192000"/>
                <a:gd name="connsiteY1400" fmla="*/ 711495 h 1608850"/>
                <a:gd name="connsiteX1401" fmla="*/ 9686793 w 12192000"/>
                <a:gd name="connsiteY1401" fmla="*/ 698254 h 1608850"/>
                <a:gd name="connsiteX1402" fmla="*/ 9687806 w 12192000"/>
                <a:gd name="connsiteY1402" fmla="*/ 698254 h 1608850"/>
                <a:gd name="connsiteX1403" fmla="*/ 9694900 w 12192000"/>
                <a:gd name="connsiteY1403" fmla="*/ 698254 h 1608850"/>
                <a:gd name="connsiteX1404" fmla="*/ 9694900 w 12192000"/>
                <a:gd name="connsiteY1404" fmla="*/ 699876 h 1608850"/>
                <a:gd name="connsiteX1405" fmla="*/ 9694900 w 12192000"/>
                <a:gd name="connsiteY1405" fmla="*/ 711225 h 1608850"/>
                <a:gd name="connsiteX1406" fmla="*/ 9695660 w 12192000"/>
                <a:gd name="connsiteY1406" fmla="*/ 711225 h 1608850"/>
                <a:gd name="connsiteX1407" fmla="*/ 9700980 w 12192000"/>
                <a:gd name="connsiteY1407" fmla="*/ 711225 h 1608850"/>
                <a:gd name="connsiteX1408" fmla="*/ 9749620 w 12192000"/>
                <a:gd name="connsiteY1408" fmla="*/ 706902 h 1608850"/>
                <a:gd name="connsiteX1409" fmla="*/ 9749620 w 12192000"/>
                <a:gd name="connsiteY1409" fmla="*/ 708253 h 1608850"/>
                <a:gd name="connsiteX1410" fmla="*/ 9749620 w 12192000"/>
                <a:gd name="connsiteY1410" fmla="*/ 717710 h 1608850"/>
                <a:gd name="connsiteX1411" fmla="*/ 9750380 w 12192000"/>
                <a:gd name="connsiteY1411" fmla="*/ 717710 h 1608850"/>
                <a:gd name="connsiteX1412" fmla="*/ 9755702 w 12192000"/>
                <a:gd name="connsiteY1412" fmla="*/ 717710 h 1608850"/>
                <a:gd name="connsiteX1413" fmla="*/ 9755702 w 12192000"/>
                <a:gd name="connsiteY1413" fmla="*/ 719872 h 1608850"/>
                <a:gd name="connsiteX1414" fmla="*/ 9755702 w 12192000"/>
                <a:gd name="connsiteY1414" fmla="*/ 735005 h 1608850"/>
                <a:gd name="connsiteX1415" fmla="*/ 9757728 w 12192000"/>
                <a:gd name="connsiteY1415" fmla="*/ 733654 h 1608850"/>
                <a:gd name="connsiteX1416" fmla="*/ 9771914 w 12192000"/>
                <a:gd name="connsiteY1416" fmla="*/ 724196 h 1608850"/>
                <a:gd name="connsiteX1417" fmla="*/ 9777994 w 12192000"/>
                <a:gd name="connsiteY1417" fmla="*/ 683122 h 1608850"/>
                <a:gd name="connsiteX1418" fmla="*/ 9778754 w 12192000"/>
                <a:gd name="connsiteY1418" fmla="*/ 682852 h 1608850"/>
                <a:gd name="connsiteX1419" fmla="*/ 9784074 w 12192000"/>
                <a:gd name="connsiteY1419" fmla="*/ 680960 h 1608850"/>
                <a:gd name="connsiteX1420" fmla="*/ 9786102 w 12192000"/>
                <a:gd name="connsiteY1420" fmla="*/ 611783 h 1608850"/>
                <a:gd name="connsiteX1421" fmla="*/ 9788128 w 12192000"/>
                <a:gd name="connsiteY1421" fmla="*/ 680960 h 1608850"/>
                <a:gd name="connsiteX1422" fmla="*/ 9788888 w 12192000"/>
                <a:gd name="connsiteY1422" fmla="*/ 681230 h 1608850"/>
                <a:gd name="connsiteX1423" fmla="*/ 9794208 w 12192000"/>
                <a:gd name="connsiteY1423" fmla="*/ 683122 h 1608850"/>
                <a:gd name="connsiteX1424" fmla="*/ 9794208 w 12192000"/>
                <a:gd name="connsiteY1424" fmla="*/ 596651 h 1608850"/>
                <a:gd name="connsiteX1425" fmla="*/ 9798262 w 12192000"/>
                <a:gd name="connsiteY1425" fmla="*/ 564224 h 1608850"/>
                <a:gd name="connsiteX1426" fmla="*/ 9836768 w 12192000"/>
                <a:gd name="connsiteY1426" fmla="*/ 564224 h 1608850"/>
                <a:gd name="connsiteX1427" fmla="*/ 9836768 w 12192000"/>
                <a:gd name="connsiteY1427" fmla="*/ 596651 h 1608850"/>
                <a:gd name="connsiteX1428" fmla="*/ 9837528 w 12192000"/>
                <a:gd name="connsiteY1428" fmla="*/ 596651 h 1608850"/>
                <a:gd name="connsiteX1429" fmla="*/ 9842848 w 12192000"/>
                <a:gd name="connsiteY1429" fmla="*/ 596651 h 1608850"/>
                <a:gd name="connsiteX1430" fmla="*/ 9842848 w 12192000"/>
                <a:gd name="connsiteY1430" fmla="*/ 514503 h 1608850"/>
                <a:gd name="connsiteX1431" fmla="*/ 9844622 w 12192000"/>
                <a:gd name="connsiteY1431" fmla="*/ 514503 h 1608850"/>
                <a:gd name="connsiteX1432" fmla="*/ 9857036 w 12192000"/>
                <a:gd name="connsiteY1432" fmla="*/ 514503 h 1608850"/>
                <a:gd name="connsiteX1433" fmla="*/ 9857036 w 12192000"/>
                <a:gd name="connsiteY1433" fmla="*/ 512612 h 1608850"/>
                <a:gd name="connsiteX1434" fmla="*/ 9857036 w 12192000"/>
                <a:gd name="connsiteY1434" fmla="*/ 499371 h 1608850"/>
                <a:gd name="connsiteX1435" fmla="*/ 9879330 w 12192000"/>
                <a:gd name="connsiteY1435" fmla="*/ 499371 h 1608850"/>
                <a:gd name="connsiteX1436" fmla="*/ 9879330 w 12192000"/>
                <a:gd name="connsiteY1436" fmla="*/ 498290 h 1608850"/>
                <a:gd name="connsiteX1437" fmla="*/ 9879330 w 12192000"/>
                <a:gd name="connsiteY1437" fmla="*/ 490724 h 1608850"/>
                <a:gd name="connsiteX1438" fmla="*/ 9881102 w 12192000"/>
                <a:gd name="connsiteY1438" fmla="*/ 490724 h 1608850"/>
                <a:gd name="connsiteX1439" fmla="*/ 9893516 w 12192000"/>
                <a:gd name="connsiteY1439" fmla="*/ 490724 h 1608850"/>
                <a:gd name="connsiteX1440" fmla="*/ 9893516 w 12192000"/>
                <a:gd name="connsiteY1440" fmla="*/ 491805 h 1608850"/>
                <a:gd name="connsiteX1441" fmla="*/ 9893516 w 12192000"/>
                <a:gd name="connsiteY1441" fmla="*/ 499371 h 1608850"/>
                <a:gd name="connsiteX1442" fmla="*/ 9894276 w 12192000"/>
                <a:gd name="connsiteY1442" fmla="*/ 499371 h 1608850"/>
                <a:gd name="connsiteX1443" fmla="*/ 9899596 w 12192000"/>
                <a:gd name="connsiteY1443" fmla="*/ 499371 h 1608850"/>
                <a:gd name="connsiteX1444" fmla="*/ 9909730 w 12192000"/>
                <a:gd name="connsiteY1444" fmla="*/ 495047 h 1608850"/>
                <a:gd name="connsiteX1445" fmla="*/ 9913782 w 12192000"/>
                <a:gd name="connsiteY1445" fmla="*/ 498290 h 1608850"/>
                <a:gd name="connsiteX1446" fmla="*/ 9913782 w 12192000"/>
                <a:gd name="connsiteY1446" fmla="*/ 490724 h 1608850"/>
                <a:gd name="connsiteX1447" fmla="*/ 9916062 w 12192000"/>
                <a:gd name="connsiteY1447" fmla="*/ 490724 h 1608850"/>
                <a:gd name="connsiteX1448" fmla="*/ 9932024 w 12192000"/>
                <a:gd name="connsiteY1448" fmla="*/ 490724 h 1608850"/>
                <a:gd name="connsiteX1449" fmla="*/ 9932024 w 12192000"/>
                <a:gd name="connsiteY1449" fmla="*/ 491805 h 1608850"/>
                <a:gd name="connsiteX1450" fmla="*/ 9932024 w 12192000"/>
                <a:gd name="connsiteY1450" fmla="*/ 499371 h 1608850"/>
                <a:gd name="connsiteX1451" fmla="*/ 9962424 w 12192000"/>
                <a:gd name="connsiteY1451" fmla="*/ 499371 h 1608850"/>
                <a:gd name="connsiteX1452" fmla="*/ 9962424 w 12192000"/>
                <a:gd name="connsiteY1452" fmla="*/ 500992 h 1608850"/>
                <a:gd name="connsiteX1453" fmla="*/ 9962424 w 12192000"/>
                <a:gd name="connsiteY1453" fmla="*/ 512342 h 1608850"/>
                <a:gd name="connsiteX1454" fmla="*/ 9988770 w 12192000"/>
                <a:gd name="connsiteY1454" fmla="*/ 512342 h 1608850"/>
                <a:gd name="connsiteX1455" fmla="*/ 9988770 w 12192000"/>
                <a:gd name="connsiteY1455" fmla="*/ 542606 h 1608850"/>
                <a:gd name="connsiteX1456" fmla="*/ 9989530 w 12192000"/>
                <a:gd name="connsiteY1456" fmla="*/ 542606 h 1608850"/>
                <a:gd name="connsiteX1457" fmla="*/ 9994850 w 12192000"/>
                <a:gd name="connsiteY1457" fmla="*/ 542606 h 1608850"/>
                <a:gd name="connsiteX1458" fmla="*/ 9994850 w 12192000"/>
                <a:gd name="connsiteY1458" fmla="*/ 543687 h 1608850"/>
                <a:gd name="connsiteX1459" fmla="*/ 9994850 w 12192000"/>
                <a:gd name="connsiteY1459" fmla="*/ 551254 h 1608850"/>
                <a:gd name="connsiteX1460" fmla="*/ 9998904 w 12192000"/>
                <a:gd name="connsiteY1460" fmla="*/ 581518 h 1608850"/>
                <a:gd name="connsiteX1461" fmla="*/ 9999664 w 12192000"/>
                <a:gd name="connsiteY1461" fmla="*/ 581518 h 1608850"/>
                <a:gd name="connsiteX1462" fmla="*/ 10004984 w 12192000"/>
                <a:gd name="connsiteY1462" fmla="*/ 581518 h 1608850"/>
                <a:gd name="connsiteX1463" fmla="*/ 10004984 w 12192000"/>
                <a:gd name="connsiteY1463" fmla="*/ 582329 h 1608850"/>
                <a:gd name="connsiteX1464" fmla="*/ 10004984 w 12192000"/>
                <a:gd name="connsiteY1464" fmla="*/ 588004 h 1608850"/>
                <a:gd name="connsiteX1465" fmla="*/ 10005998 w 12192000"/>
                <a:gd name="connsiteY1465" fmla="*/ 588004 h 1608850"/>
                <a:gd name="connsiteX1466" fmla="*/ 10013090 w 12192000"/>
                <a:gd name="connsiteY1466" fmla="*/ 588004 h 1608850"/>
                <a:gd name="connsiteX1467" fmla="*/ 10013090 w 12192000"/>
                <a:gd name="connsiteY1467" fmla="*/ 618269 h 1608850"/>
                <a:gd name="connsiteX1468" fmla="*/ 10015118 w 12192000"/>
                <a:gd name="connsiteY1468" fmla="*/ 618269 h 1608850"/>
                <a:gd name="connsiteX1469" fmla="*/ 10029304 w 12192000"/>
                <a:gd name="connsiteY1469" fmla="*/ 618269 h 1608850"/>
                <a:gd name="connsiteX1470" fmla="*/ 10029304 w 12192000"/>
                <a:gd name="connsiteY1470" fmla="*/ 642048 h 1608850"/>
                <a:gd name="connsiteX1471" fmla="*/ 10031332 w 12192000"/>
                <a:gd name="connsiteY1471" fmla="*/ 643669 h 1608850"/>
                <a:gd name="connsiteX1472" fmla="*/ 10031332 w 12192000"/>
                <a:gd name="connsiteY1472" fmla="*/ 655019 h 1608850"/>
                <a:gd name="connsiteX1473" fmla="*/ 10032092 w 12192000"/>
                <a:gd name="connsiteY1473" fmla="*/ 655019 h 1608850"/>
                <a:gd name="connsiteX1474" fmla="*/ 10037412 w 12192000"/>
                <a:gd name="connsiteY1474" fmla="*/ 655019 h 1608850"/>
                <a:gd name="connsiteX1475" fmla="*/ 10037412 w 12192000"/>
                <a:gd name="connsiteY1475" fmla="*/ 678798 h 1608850"/>
                <a:gd name="connsiteX1476" fmla="*/ 10038678 w 12192000"/>
                <a:gd name="connsiteY1476" fmla="*/ 678798 h 1608850"/>
                <a:gd name="connsiteX1477" fmla="*/ 10047544 w 12192000"/>
                <a:gd name="connsiteY1477" fmla="*/ 678798 h 1608850"/>
                <a:gd name="connsiteX1478" fmla="*/ 10049572 w 12192000"/>
                <a:gd name="connsiteY1478" fmla="*/ 682852 h 1608850"/>
                <a:gd name="connsiteX1479" fmla="*/ 10049572 w 12192000"/>
                <a:gd name="connsiteY1479" fmla="*/ 696093 h 1608850"/>
                <a:gd name="connsiteX1480" fmla="*/ 10051092 w 12192000"/>
                <a:gd name="connsiteY1480" fmla="*/ 694201 h 1608850"/>
                <a:gd name="connsiteX1481" fmla="*/ 10061732 w 12192000"/>
                <a:gd name="connsiteY1481" fmla="*/ 680960 h 1608850"/>
                <a:gd name="connsiteX1482" fmla="*/ 10090106 w 12192000"/>
                <a:gd name="connsiteY1482" fmla="*/ 680960 h 1608850"/>
                <a:gd name="connsiteX1483" fmla="*/ 10090106 w 12192000"/>
                <a:gd name="connsiteY1483" fmla="*/ 767431 h 1608850"/>
                <a:gd name="connsiteX1484" fmla="*/ 10090866 w 12192000"/>
                <a:gd name="connsiteY1484" fmla="*/ 767431 h 1608850"/>
                <a:gd name="connsiteX1485" fmla="*/ 10096186 w 12192000"/>
                <a:gd name="connsiteY1485" fmla="*/ 767431 h 1608850"/>
                <a:gd name="connsiteX1486" fmla="*/ 10096946 w 12192000"/>
                <a:gd name="connsiteY1486" fmla="*/ 766080 h 1608850"/>
                <a:gd name="connsiteX1487" fmla="*/ 10102266 w 12192000"/>
                <a:gd name="connsiteY1487" fmla="*/ 756622 h 1608850"/>
                <a:gd name="connsiteX1488" fmla="*/ 10102266 w 12192000"/>
                <a:gd name="connsiteY1488" fmla="*/ 758514 h 1608850"/>
                <a:gd name="connsiteX1489" fmla="*/ 10102266 w 12192000"/>
                <a:gd name="connsiteY1489" fmla="*/ 771755 h 1608850"/>
                <a:gd name="connsiteX1490" fmla="*/ 10106318 w 12192000"/>
                <a:gd name="connsiteY1490" fmla="*/ 726358 h 1608850"/>
                <a:gd name="connsiteX1491" fmla="*/ 10107078 w 12192000"/>
                <a:gd name="connsiteY1491" fmla="*/ 726358 h 1608850"/>
                <a:gd name="connsiteX1492" fmla="*/ 10112398 w 12192000"/>
                <a:gd name="connsiteY1492" fmla="*/ 726358 h 1608850"/>
                <a:gd name="connsiteX1493" fmla="*/ 10112398 w 12192000"/>
                <a:gd name="connsiteY1493" fmla="*/ 661504 h 1608850"/>
                <a:gd name="connsiteX1494" fmla="*/ 10113412 w 12192000"/>
                <a:gd name="connsiteY1494" fmla="*/ 661504 h 1608850"/>
                <a:gd name="connsiteX1495" fmla="*/ 10120506 w 12192000"/>
                <a:gd name="connsiteY1495" fmla="*/ 661504 h 1608850"/>
                <a:gd name="connsiteX1496" fmla="*/ 10132666 w 12192000"/>
                <a:gd name="connsiteY1496" fmla="*/ 618269 h 1608850"/>
                <a:gd name="connsiteX1497" fmla="*/ 10133932 w 12192000"/>
                <a:gd name="connsiteY1497" fmla="*/ 618269 h 1608850"/>
                <a:gd name="connsiteX1498" fmla="*/ 10142800 w 12192000"/>
                <a:gd name="connsiteY1498" fmla="*/ 618269 h 1608850"/>
                <a:gd name="connsiteX1499" fmla="*/ 10152932 w 12192000"/>
                <a:gd name="connsiteY1499" fmla="*/ 661504 h 1608850"/>
                <a:gd name="connsiteX1500" fmla="*/ 10153946 w 12192000"/>
                <a:gd name="connsiteY1500" fmla="*/ 661504 h 1608850"/>
                <a:gd name="connsiteX1501" fmla="*/ 10161040 w 12192000"/>
                <a:gd name="connsiteY1501" fmla="*/ 661504 h 1608850"/>
                <a:gd name="connsiteX1502" fmla="*/ 10161040 w 12192000"/>
                <a:gd name="connsiteY1502" fmla="*/ 700416 h 1608850"/>
                <a:gd name="connsiteX1503" fmla="*/ 10162812 w 12192000"/>
                <a:gd name="connsiteY1503" fmla="*/ 700416 h 1608850"/>
                <a:gd name="connsiteX1504" fmla="*/ 10175226 w 12192000"/>
                <a:gd name="connsiteY1504" fmla="*/ 700416 h 1608850"/>
                <a:gd name="connsiteX1505" fmla="*/ 10175226 w 12192000"/>
                <a:gd name="connsiteY1505" fmla="*/ 702578 h 1608850"/>
                <a:gd name="connsiteX1506" fmla="*/ 10175226 w 12192000"/>
                <a:gd name="connsiteY1506" fmla="*/ 717710 h 1608850"/>
                <a:gd name="connsiteX1507" fmla="*/ 10179280 w 12192000"/>
                <a:gd name="connsiteY1507" fmla="*/ 715549 h 1608850"/>
                <a:gd name="connsiteX1508" fmla="*/ 10179280 w 12192000"/>
                <a:gd name="connsiteY1508" fmla="*/ 700416 h 1608850"/>
                <a:gd name="connsiteX1509" fmla="*/ 10180800 w 12192000"/>
                <a:gd name="connsiteY1509" fmla="*/ 700416 h 1608850"/>
                <a:gd name="connsiteX1510" fmla="*/ 10191440 w 12192000"/>
                <a:gd name="connsiteY1510" fmla="*/ 700416 h 1608850"/>
                <a:gd name="connsiteX1511" fmla="*/ 10191440 w 12192000"/>
                <a:gd name="connsiteY1511" fmla="*/ 702037 h 1608850"/>
                <a:gd name="connsiteX1512" fmla="*/ 10191440 w 12192000"/>
                <a:gd name="connsiteY1512" fmla="*/ 713387 h 1608850"/>
                <a:gd name="connsiteX1513" fmla="*/ 10221840 w 12192000"/>
                <a:gd name="connsiteY1513" fmla="*/ 713387 h 1608850"/>
                <a:gd name="connsiteX1514" fmla="*/ 10221840 w 12192000"/>
                <a:gd name="connsiteY1514" fmla="*/ 676637 h 1608850"/>
                <a:gd name="connsiteX1515" fmla="*/ 10223106 w 12192000"/>
                <a:gd name="connsiteY1515" fmla="*/ 676637 h 1608850"/>
                <a:gd name="connsiteX1516" fmla="*/ 10231974 w 12192000"/>
                <a:gd name="connsiteY1516" fmla="*/ 676637 h 1608850"/>
                <a:gd name="connsiteX1517" fmla="*/ 10231974 w 12192000"/>
                <a:gd name="connsiteY1517" fmla="*/ 698254 h 1608850"/>
                <a:gd name="connsiteX1518" fmla="*/ 10234000 w 12192000"/>
                <a:gd name="connsiteY1518" fmla="*/ 665828 h 1608850"/>
                <a:gd name="connsiteX1519" fmla="*/ 10256294 w 12192000"/>
                <a:gd name="connsiteY1519" fmla="*/ 665828 h 1608850"/>
                <a:gd name="connsiteX1520" fmla="*/ 10256294 w 12192000"/>
                <a:gd name="connsiteY1520" fmla="*/ 664206 h 1608850"/>
                <a:gd name="connsiteX1521" fmla="*/ 10256294 w 12192000"/>
                <a:gd name="connsiteY1521" fmla="*/ 652857 h 1608850"/>
                <a:gd name="connsiteX1522" fmla="*/ 10257054 w 12192000"/>
                <a:gd name="connsiteY1522" fmla="*/ 652857 h 1608850"/>
                <a:gd name="connsiteX1523" fmla="*/ 10262374 w 12192000"/>
                <a:gd name="connsiteY1523" fmla="*/ 652857 h 1608850"/>
                <a:gd name="connsiteX1524" fmla="*/ 10262374 w 12192000"/>
                <a:gd name="connsiteY1524" fmla="*/ 650966 h 1608850"/>
                <a:gd name="connsiteX1525" fmla="*/ 10262374 w 12192000"/>
                <a:gd name="connsiteY1525" fmla="*/ 637725 h 1608850"/>
                <a:gd name="connsiteX1526" fmla="*/ 10266428 w 12192000"/>
                <a:gd name="connsiteY1526" fmla="*/ 644210 h 1608850"/>
                <a:gd name="connsiteX1527" fmla="*/ 10268708 w 12192000"/>
                <a:gd name="connsiteY1527" fmla="*/ 644210 h 1608850"/>
                <a:gd name="connsiteX1528" fmla="*/ 10284668 w 12192000"/>
                <a:gd name="connsiteY1528" fmla="*/ 644210 h 1608850"/>
                <a:gd name="connsiteX1529" fmla="*/ 10284668 w 12192000"/>
                <a:gd name="connsiteY1529" fmla="*/ 643399 h 1608850"/>
                <a:gd name="connsiteX1530" fmla="*/ 10284668 w 12192000"/>
                <a:gd name="connsiteY1530" fmla="*/ 637725 h 1608850"/>
                <a:gd name="connsiteX1531" fmla="*/ 10285428 w 12192000"/>
                <a:gd name="connsiteY1531" fmla="*/ 637725 h 1608850"/>
                <a:gd name="connsiteX1532" fmla="*/ 10290748 w 12192000"/>
                <a:gd name="connsiteY1532" fmla="*/ 637725 h 1608850"/>
                <a:gd name="connsiteX1533" fmla="*/ 10290748 w 12192000"/>
                <a:gd name="connsiteY1533" fmla="*/ 639076 h 1608850"/>
                <a:gd name="connsiteX1534" fmla="*/ 10290748 w 12192000"/>
                <a:gd name="connsiteY1534" fmla="*/ 648534 h 1608850"/>
                <a:gd name="connsiteX1535" fmla="*/ 10329254 w 12192000"/>
                <a:gd name="connsiteY1535" fmla="*/ 648534 h 1608850"/>
                <a:gd name="connsiteX1536" fmla="*/ 10329254 w 12192000"/>
                <a:gd name="connsiteY1536" fmla="*/ 786887 h 1608850"/>
                <a:gd name="connsiteX1537" fmla="*/ 10330774 w 12192000"/>
                <a:gd name="connsiteY1537" fmla="*/ 786887 h 1608850"/>
                <a:gd name="connsiteX1538" fmla="*/ 10341414 w 12192000"/>
                <a:gd name="connsiteY1538" fmla="*/ 786887 h 1608850"/>
                <a:gd name="connsiteX1539" fmla="*/ 10341414 w 12192000"/>
                <a:gd name="connsiteY1539" fmla="*/ 773917 h 1608850"/>
                <a:gd name="connsiteX1540" fmla="*/ 10345468 w 12192000"/>
                <a:gd name="connsiteY1540" fmla="*/ 773917 h 1608850"/>
                <a:gd name="connsiteX1541" fmla="*/ 10345468 w 12192000"/>
                <a:gd name="connsiteY1541" fmla="*/ 786887 h 1608850"/>
                <a:gd name="connsiteX1542" fmla="*/ 10375868 w 12192000"/>
                <a:gd name="connsiteY1542" fmla="*/ 786887 h 1608850"/>
                <a:gd name="connsiteX1543" fmla="*/ 10375868 w 12192000"/>
                <a:gd name="connsiteY1543" fmla="*/ 756622 h 1608850"/>
                <a:gd name="connsiteX1544" fmla="*/ 10388028 w 12192000"/>
                <a:gd name="connsiteY1544" fmla="*/ 756622 h 1608850"/>
                <a:gd name="connsiteX1545" fmla="*/ 10400188 w 12192000"/>
                <a:gd name="connsiteY1545" fmla="*/ 754461 h 1608850"/>
                <a:gd name="connsiteX1546" fmla="*/ 10404242 w 12192000"/>
                <a:gd name="connsiteY1546" fmla="*/ 756622 h 1608850"/>
                <a:gd name="connsiteX1547" fmla="*/ 10414376 w 12192000"/>
                <a:gd name="connsiteY1547" fmla="*/ 756622 h 1608850"/>
                <a:gd name="connsiteX1548" fmla="*/ 10414376 w 12192000"/>
                <a:gd name="connsiteY1548" fmla="*/ 786887 h 1608850"/>
                <a:gd name="connsiteX1549" fmla="*/ 10422482 w 12192000"/>
                <a:gd name="connsiteY1549" fmla="*/ 786887 h 1608850"/>
                <a:gd name="connsiteX1550" fmla="*/ 10422482 w 12192000"/>
                <a:gd name="connsiteY1550" fmla="*/ 804182 h 1608850"/>
                <a:gd name="connsiteX1551" fmla="*/ 10431818 w 12192000"/>
                <a:gd name="connsiteY1551" fmla="*/ 805087 h 1608850"/>
                <a:gd name="connsiteX1552" fmla="*/ 10444776 w 12192000"/>
                <a:gd name="connsiteY1552" fmla="*/ 805087 h 1608850"/>
                <a:gd name="connsiteX1553" fmla="*/ 10444776 w 12192000"/>
                <a:gd name="connsiteY1553" fmla="*/ 789049 h 1608850"/>
                <a:gd name="connsiteX1554" fmla="*/ 10512732 w 12192000"/>
                <a:gd name="connsiteY1554" fmla="*/ 789049 h 1608850"/>
                <a:gd name="connsiteX1555" fmla="*/ 10512732 w 12192000"/>
                <a:gd name="connsiteY1555" fmla="*/ 703796 h 1608850"/>
                <a:gd name="connsiteX1556" fmla="*/ 10584740 w 12192000"/>
                <a:gd name="connsiteY1556" fmla="*/ 703796 h 1608850"/>
                <a:gd name="connsiteX1557" fmla="*/ 10584740 w 12192000"/>
                <a:gd name="connsiteY1557" fmla="*/ 782564 h 1608850"/>
                <a:gd name="connsiteX1558" fmla="*/ 10586644 w 12192000"/>
                <a:gd name="connsiteY1558" fmla="*/ 782564 h 1608850"/>
                <a:gd name="connsiteX1559" fmla="*/ 10587886 w 12192000"/>
                <a:gd name="connsiteY1559" fmla="*/ 805087 h 1608850"/>
                <a:gd name="connsiteX1560" fmla="*/ 10597562 w 12192000"/>
                <a:gd name="connsiteY1560" fmla="*/ 805087 h 1608850"/>
                <a:gd name="connsiteX1561" fmla="*/ 10598804 w 12192000"/>
                <a:gd name="connsiteY1561" fmla="*/ 782564 h 1608850"/>
                <a:gd name="connsiteX1562" fmla="*/ 10604884 w 12192000"/>
                <a:gd name="connsiteY1562" fmla="*/ 782564 h 1608850"/>
                <a:gd name="connsiteX1563" fmla="*/ 10606126 w 12192000"/>
                <a:gd name="connsiteY1563" fmla="*/ 805087 h 1608850"/>
                <a:gd name="connsiteX1564" fmla="*/ 10656748 w 12192000"/>
                <a:gd name="connsiteY1564" fmla="*/ 805087 h 1608850"/>
                <a:gd name="connsiteX1565" fmla="*/ 10656748 w 12192000"/>
                <a:gd name="connsiteY1565" fmla="*/ 642059 h 1608850"/>
                <a:gd name="connsiteX1566" fmla="*/ 10854076 w 12192000"/>
                <a:gd name="connsiteY1566" fmla="*/ 642059 h 1608850"/>
                <a:gd name="connsiteX1567" fmla="*/ 10854076 w 12192000"/>
                <a:gd name="connsiteY1567" fmla="*/ 805087 h 1608850"/>
                <a:gd name="connsiteX1568" fmla="*/ 10872772 w 12192000"/>
                <a:gd name="connsiteY1568" fmla="*/ 805087 h 1608850"/>
                <a:gd name="connsiteX1569" fmla="*/ 10872772 w 12192000"/>
                <a:gd name="connsiteY1569" fmla="*/ 722394 h 1608850"/>
                <a:gd name="connsiteX1570" fmla="*/ 10967892 w 12192000"/>
                <a:gd name="connsiteY1570" fmla="*/ 722394 h 1608850"/>
                <a:gd name="connsiteX1571" fmla="*/ 10979823 w 12192000"/>
                <a:gd name="connsiteY1571" fmla="*/ 404253 h 1608850"/>
                <a:gd name="connsiteX1572" fmla="*/ 10967663 w 12192000"/>
                <a:gd name="connsiteY1572" fmla="*/ 382635 h 1608850"/>
                <a:gd name="connsiteX1573" fmla="*/ 10961583 w 12192000"/>
                <a:gd name="connsiteY1573" fmla="*/ 378311 h 1608850"/>
                <a:gd name="connsiteX1574" fmla="*/ 10969690 w 12192000"/>
                <a:gd name="connsiteY1574" fmla="*/ 354532 h 1608850"/>
                <a:gd name="connsiteX1575" fmla="*/ 10969690 w 12192000"/>
                <a:gd name="connsiteY1575" fmla="*/ 337238 h 1608850"/>
                <a:gd name="connsiteX1576" fmla="*/ 10983876 w 12192000"/>
                <a:gd name="connsiteY1576" fmla="*/ 337238 h 1608850"/>
                <a:gd name="connsiteX1577" fmla="*/ 10983876 w 12192000"/>
                <a:gd name="connsiteY1577" fmla="*/ 315620 h 1608850"/>
                <a:gd name="connsiteX1578" fmla="*/ 10985903 w 12192000"/>
                <a:gd name="connsiteY1578" fmla="*/ 311296 h 1608850"/>
                <a:gd name="connsiteX1579" fmla="*/ 10985903 w 12192000"/>
                <a:gd name="connsiteY1579" fmla="*/ 233472 h 1608850"/>
                <a:gd name="connsiteX1580" fmla="*/ 10983876 w 12192000"/>
                <a:gd name="connsiteY1580" fmla="*/ 226987 h 1608850"/>
                <a:gd name="connsiteX1581" fmla="*/ 10989956 w 12192000"/>
                <a:gd name="connsiteY1581" fmla="*/ 220501 h 1608850"/>
                <a:gd name="connsiteX1582" fmla="*/ 10989956 w 12192000"/>
                <a:gd name="connsiteY1582" fmla="*/ 162133 h 1608850"/>
                <a:gd name="connsiteX1583" fmla="*/ 10991983 w 12192000"/>
                <a:gd name="connsiteY1583" fmla="*/ 157810 h 1608850"/>
                <a:gd name="connsiteX1584" fmla="*/ 10991983 w 12192000"/>
                <a:gd name="connsiteY1584" fmla="*/ 101604 h 1608850"/>
                <a:gd name="connsiteX1585" fmla="*/ 10994010 w 12192000"/>
                <a:gd name="connsiteY1585" fmla="*/ 82148 h 1608850"/>
                <a:gd name="connsiteX1586" fmla="*/ 10998063 w 12192000"/>
                <a:gd name="connsiteY1586" fmla="*/ 99442 h 1608850"/>
                <a:gd name="connsiteX1587" fmla="*/ 11000090 w 12192000"/>
                <a:gd name="connsiteY1587" fmla="*/ 157810 h 1608850"/>
                <a:gd name="connsiteX1588" fmla="*/ 11002116 w 12192000"/>
                <a:gd name="connsiteY1588" fmla="*/ 220501 h 1608850"/>
                <a:gd name="connsiteX1589" fmla="*/ 11008196 w 12192000"/>
                <a:gd name="connsiteY1589" fmla="*/ 226987 h 1608850"/>
                <a:gd name="connsiteX1590" fmla="*/ 11006170 w 12192000"/>
                <a:gd name="connsiteY1590" fmla="*/ 233472 h 1608850"/>
                <a:gd name="connsiteX1591" fmla="*/ 11006170 w 12192000"/>
                <a:gd name="connsiteY1591" fmla="*/ 311296 h 1608850"/>
                <a:gd name="connsiteX1592" fmla="*/ 11008196 w 12192000"/>
                <a:gd name="connsiteY1592" fmla="*/ 315620 h 1608850"/>
                <a:gd name="connsiteX1593" fmla="*/ 11008196 w 12192000"/>
                <a:gd name="connsiteY1593" fmla="*/ 337238 h 1608850"/>
                <a:gd name="connsiteX1594" fmla="*/ 11022383 w 12192000"/>
                <a:gd name="connsiteY1594" fmla="*/ 337238 h 1608850"/>
                <a:gd name="connsiteX1595" fmla="*/ 11022383 w 12192000"/>
                <a:gd name="connsiteY1595" fmla="*/ 354532 h 1608850"/>
                <a:gd name="connsiteX1596" fmla="*/ 11030491 w 12192000"/>
                <a:gd name="connsiteY1596" fmla="*/ 378311 h 1608850"/>
                <a:gd name="connsiteX1597" fmla="*/ 11024411 w 12192000"/>
                <a:gd name="connsiteY1597" fmla="*/ 382635 h 1608850"/>
                <a:gd name="connsiteX1598" fmla="*/ 11012250 w 12192000"/>
                <a:gd name="connsiteY1598" fmla="*/ 404253 h 1608850"/>
                <a:gd name="connsiteX1599" fmla="*/ 11020356 w 12192000"/>
                <a:gd name="connsiteY1599" fmla="*/ 657181 h 1608850"/>
                <a:gd name="connsiteX1600" fmla="*/ 11085211 w 12192000"/>
                <a:gd name="connsiteY1600" fmla="*/ 657181 h 1608850"/>
                <a:gd name="connsiteX1601" fmla="*/ 11085211 w 12192000"/>
                <a:gd name="connsiteY1601" fmla="*/ 732843 h 1608850"/>
                <a:gd name="connsiteX1602" fmla="*/ 11093318 w 12192000"/>
                <a:gd name="connsiteY1602" fmla="*/ 732843 h 1608850"/>
                <a:gd name="connsiteX1603" fmla="*/ 11095344 w 12192000"/>
                <a:gd name="connsiteY1603" fmla="*/ 726358 h 1608850"/>
                <a:gd name="connsiteX1604" fmla="*/ 11101424 w 12192000"/>
                <a:gd name="connsiteY1604" fmla="*/ 726358 h 1608850"/>
                <a:gd name="connsiteX1605" fmla="*/ 11103452 w 12192000"/>
                <a:gd name="connsiteY1605" fmla="*/ 735005 h 1608850"/>
                <a:gd name="connsiteX1606" fmla="*/ 11115612 w 12192000"/>
                <a:gd name="connsiteY1606" fmla="*/ 735005 h 1608850"/>
                <a:gd name="connsiteX1607" fmla="*/ 11115612 w 12192000"/>
                <a:gd name="connsiteY1607" fmla="*/ 728519 h 1608850"/>
                <a:gd name="connsiteX1608" fmla="*/ 11137904 w 12192000"/>
                <a:gd name="connsiteY1608" fmla="*/ 728519 h 1608850"/>
                <a:gd name="connsiteX1609" fmla="*/ 11137904 w 12192000"/>
                <a:gd name="connsiteY1609" fmla="*/ 735005 h 1608850"/>
                <a:gd name="connsiteX1610" fmla="*/ 11158172 w 12192000"/>
                <a:gd name="connsiteY1610" fmla="*/ 735005 h 1608850"/>
                <a:gd name="connsiteX1611" fmla="*/ 11158172 w 12192000"/>
                <a:gd name="connsiteY1611" fmla="*/ 780402 h 1608850"/>
                <a:gd name="connsiteX1612" fmla="*/ 11172359 w 12192000"/>
                <a:gd name="connsiteY1612" fmla="*/ 780402 h 1608850"/>
                <a:gd name="connsiteX1613" fmla="*/ 11172359 w 12192000"/>
                <a:gd name="connsiteY1613" fmla="*/ 767431 h 1608850"/>
                <a:gd name="connsiteX1614" fmla="*/ 11188572 w 12192000"/>
                <a:gd name="connsiteY1614" fmla="*/ 767431 h 1608850"/>
                <a:gd name="connsiteX1615" fmla="*/ 11188572 w 12192000"/>
                <a:gd name="connsiteY1615" fmla="*/ 588004 h 1608850"/>
                <a:gd name="connsiteX1616" fmla="*/ 11194652 w 12192000"/>
                <a:gd name="connsiteY1616" fmla="*/ 581518 h 1608850"/>
                <a:gd name="connsiteX1617" fmla="*/ 11267614 w 12192000"/>
                <a:gd name="connsiteY1617" fmla="*/ 581518 h 1608850"/>
                <a:gd name="connsiteX1618" fmla="*/ 11267614 w 12192000"/>
                <a:gd name="connsiteY1618" fmla="*/ 590166 h 1608850"/>
                <a:gd name="connsiteX1619" fmla="*/ 11277747 w 12192000"/>
                <a:gd name="connsiteY1619" fmla="*/ 590166 h 1608850"/>
                <a:gd name="connsiteX1620" fmla="*/ 11277747 w 12192000"/>
                <a:gd name="connsiteY1620" fmla="*/ 704740 h 1608850"/>
                <a:gd name="connsiteX1621" fmla="*/ 11300040 w 12192000"/>
                <a:gd name="connsiteY1621" fmla="*/ 704740 h 1608850"/>
                <a:gd name="connsiteX1622" fmla="*/ 11300040 w 12192000"/>
                <a:gd name="connsiteY1622" fmla="*/ 637725 h 1608850"/>
                <a:gd name="connsiteX1623" fmla="*/ 11326388 w 12192000"/>
                <a:gd name="connsiteY1623" fmla="*/ 637725 h 1608850"/>
                <a:gd name="connsiteX1624" fmla="*/ 11330440 w 12192000"/>
                <a:gd name="connsiteY1624" fmla="*/ 633401 h 1608850"/>
                <a:gd name="connsiteX1625" fmla="*/ 11338548 w 12192000"/>
                <a:gd name="connsiteY1625" fmla="*/ 633401 h 1608850"/>
                <a:gd name="connsiteX1626" fmla="*/ 11342600 w 12192000"/>
                <a:gd name="connsiteY1626" fmla="*/ 637725 h 1608850"/>
                <a:gd name="connsiteX1627" fmla="*/ 11364895 w 12192000"/>
                <a:gd name="connsiteY1627" fmla="*/ 637725 h 1608850"/>
                <a:gd name="connsiteX1628" fmla="*/ 11364895 w 12192000"/>
                <a:gd name="connsiteY1628" fmla="*/ 520989 h 1608850"/>
                <a:gd name="connsiteX1629" fmla="*/ 11421642 w 12192000"/>
                <a:gd name="connsiteY1629" fmla="*/ 510180 h 1608850"/>
                <a:gd name="connsiteX1630" fmla="*/ 11421642 w 12192000"/>
                <a:gd name="connsiteY1630" fmla="*/ 511261 h 1608850"/>
                <a:gd name="connsiteX1631" fmla="*/ 11421642 w 12192000"/>
                <a:gd name="connsiteY1631" fmla="*/ 518827 h 1608850"/>
                <a:gd name="connsiteX1632" fmla="*/ 11447988 w 12192000"/>
                <a:gd name="connsiteY1632" fmla="*/ 518827 h 1608850"/>
                <a:gd name="connsiteX1633" fmla="*/ 11447988 w 12192000"/>
                <a:gd name="connsiteY1633" fmla="*/ 773917 h 1608850"/>
                <a:gd name="connsiteX1634" fmla="*/ 11470283 w 12192000"/>
                <a:gd name="connsiteY1634" fmla="*/ 773917 h 1608850"/>
                <a:gd name="connsiteX1635" fmla="*/ 11470283 w 12192000"/>
                <a:gd name="connsiteY1635" fmla="*/ 769593 h 1608850"/>
                <a:gd name="connsiteX1636" fmla="*/ 11482443 w 12192000"/>
                <a:gd name="connsiteY1636" fmla="*/ 769593 h 1608850"/>
                <a:gd name="connsiteX1637" fmla="*/ 11482443 w 12192000"/>
                <a:gd name="connsiteY1637" fmla="*/ 773917 h 1608850"/>
                <a:gd name="connsiteX1638" fmla="*/ 11506763 w 12192000"/>
                <a:gd name="connsiteY1638" fmla="*/ 773917 h 1608850"/>
                <a:gd name="connsiteX1639" fmla="*/ 11506763 w 12192000"/>
                <a:gd name="connsiteY1639" fmla="*/ 760946 h 1608850"/>
                <a:gd name="connsiteX1640" fmla="*/ 11535136 w 12192000"/>
                <a:gd name="connsiteY1640" fmla="*/ 760946 h 1608850"/>
                <a:gd name="connsiteX1641" fmla="*/ 11547296 w 12192000"/>
                <a:gd name="connsiteY1641" fmla="*/ 756622 h 1608850"/>
                <a:gd name="connsiteX1642" fmla="*/ 11567564 w 12192000"/>
                <a:gd name="connsiteY1642" fmla="*/ 760946 h 1608850"/>
                <a:gd name="connsiteX1643" fmla="*/ 11567564 w 12192000"/>
                <a:gd name="connsiteY1643" fmla="*/ 743652 h 1608850"/>
                <a:gd name="connsiteX1644" fmla="*/ 11575671 w 12192000"/>
                <a:gd name="connsiteY1644" fmla="*/ 743652 h 1608850"/>
                <a:gd name="connsiteX1645" fmla="*/ 11575671 w 12192000"/>
                <a:gd name="connsiteY1645" fmla="*/ 730681 h 1608850"/>
                <a:gd name="connsiteX1646" fmla="*/ 11632418 w 12192000"/>
                <a:gd name="connsiteY1646" fmla="*/ 730681 h 1608850"/>
                <a:gd name="connsiteX1647" fmla="*/ 11632418 w 12192000"/>
                <a:gd name="connsiteY1647" fmla="*/ 700416 h 1608850"/>
                <a:gd name="connsiteX1648" fmla="*/ 11650658 w 12192000"/>
                <a:gd name="connsiteY1648" fmla="*/ 700416 h 1608850"/>
                <a:gd name="connsiteX1649" fmla="*/ 11650658 w 12192000"/>
                <a:gd name="connsiteY1649" fmla="*/ 693931 h 1608850"/>
                <a:gd name="connsiteX1650" fmla="*/ 11662818 w 12192000"/>
                <a:gd name="connsiteY1650" fmla="*/ 693931 h 1608850"/>
                <a:gd name="connsiteX1651" fmla="*/ 11662818 w 12192000"/>
                <a:gd name="connsiteY1651" fmla="*/ 700416 h 1608850"/>
                <a:gd name="connsiteX1652" fmla="*/ 11679031 w 12192000"/>
                <a:gd name="connsiteY1652" fmla="*/ 700416 h 1608850"/>
                <a:gd name="connsiteX1653" fmla="*/ 11679031 w 12192000"/>
                <a:gd name="connsiteY1653" fmla="*/ 750137 h 1608850"/>
                <a:gd name="connsiteX1654" fmla="*/ 11711459 w 12192000"/>
                <a:gd name="connsiteY1654" fmla="*/ 750137 h 1608850"/>
                <a:gd name="connsiteX1655" fmla="*/ 11711459 w 12192000"/>
                <a:gd name="connsiteY1655" fmla="*/ 724196 h 1608850"/>
                <a:gd name="connsiteX1656" fmla="*/ 11749966 w 12192000"/>
                <a:gd name="connsiteY1656" fmla="*/ 724196 h 1608850"/>
                <a:gd name="connsiteX1657" fmla="*/ 11749966 w 12192000"/>
                <a:gd name="connsiteY1657" fmla="*/ 693931 h 1608850"/>
                <a:gd name="connsiteX1658" fmla="*/ 11798607 w 12192000"/>
                <a:gd name="connsiteY1658" fmla="*/ 693931 h 1608850"/>
                <a:gd name="connsiteX1659" fmla="*/ 11798607 w 12192000"/>
                <a:gd name="connsiteY1659" fmla="*/ 805087 h 1608850"/>
                <a:gd name="connsiteX1660" fmla="*/ 11798607 w 12192000"/>
                <a:gd name="connsiteY1660" fmla="*/ 818866 h 1608850"/>
                <a:gd name="connsiteX1661" fmla="*/ 11864482 w 12192000"/>
                <a:gd name="connsiteY1661" fmla="*/ 818866 h 1608850"/>
                <a:gd name="connsiteX1662" fmla="*/ 11864482 w 12192000"/>
                <a:gd name="connsiteY1662" fmla="*/ 924638 h 1608850"/>
                <a:gd name="connsiteX1663" fmla="*/ 11864482 w 12192000"/>
                <a:gd name="connsiteY1663" fmla="*/ 947885 h 1608850"/>
                <a:gd name="connsiteX1664" fmla="*/ 11879442 w 12192000"/>
                <a:gd name="connsiteY1664" fmla="*/ 947885 h 1608850"/>
                <a:gd name="connsiteX1665" fmla="*/ 11879442 w 12192000"/>
                <a:gd name="connsiteY1665" fmla="*/ 946723 h 1608850"/>
                <a:gd name="connsiteX1666" fmla="*/ 11879442 w 12192000"/>
                <a:gd name="connsiteY1666" fmla="*/ 938587 h 1608850"/>
                <a:gd name="connsiteX1667" fmla="*/ 11924022 w 12192000"/>
                <a:gd name="connsiteY1667" fmla="*/ 938587 h 1608850"/>
                <a:gd name="connsiteX1668" fmla="*/ 11924022 w 12192000"/>
                <a:gd name="connsiteY1668" fmla="*/ 959508 h 1608850"/>
                <a:gd name="connsiteX1669" fmla="*/ 11926250 w 12192000"/>
                <a:gd name="connsiteY1669" fmla="*/ 960671 h 1608850"/>
                <a:gd name="connsiteX1670" fmla="*/ 11941854 w 12192000"/>
                <a:gd name="connsiteY1670" fmla="*/ 968807 h 1608850"/>
                <a:gd name="connsiteX1671" fmla="*/ 11941854 w 12192000"/>
                <a:gd name="connsiteY1671" fmla="*/ 999027 h 1608850"/>
                <a:gd name="connsiteX1672" fmla="*/ 11943247 w 12192000"/>
                <a:gd name="connsiteY1672" fmla="*/ 999609 h 1608850"/>
                <a:gd name="connsiteX1673" fmla="*/ 11952999 w 12192000"/>
                <a:gd name="connsiteY1673" fmla="*/ 1003677 h 1608850"/>
                <a:gd name="connsiteX1674" fmla="*/ 11952999 w 12192000"/>
                <a:gd name="connsiteY1674" fmla="*/ 1002515 h 1608850"/>
                <a:gd name="connsiteX1675" fmla="*/ 11952999 w 12192000"/>
                <a:gd name="connsiteY1675" fmla="*/ 994378 h 1608850"/>
                <a:gd name="connsiteX1676" fmla="*/ 11954114 w 12192000"/>
                <a:gd name="connsiteY1676" fmla="*/ 994378 h 1608850"/>
                <a:gd name="connsiteX1677" fmla="*/ 11961915 w 12192000"/>
                <a:gd name="connsiteY1677" fmla="*/ 994378 h 1608850"/>
                <a:gd name="connsiteX1678" fmla="*/ 11961915 w 12192000"/>
                <a:gd name="connsiteY1678" fmla="*/ 993506 h 1608850"/>
                <a:gd name="connsiteX1679" fmla="*/ 11961915 w 12192000"/>
                <a:gd name="connsiteY1679" fmla="*/ 987404 h 1608850"/>
                <a:gd name="connsiteX1680" fmla="*/ 11960800 w 12192000"/>
                <a:gd name="connsiteY1680" fmla="*/ 987404 h 1608850"/>
                <a:gd name="connsiteX1681" fmla="*/ 11952999 w 12192000"/>
                <a:gd name="connsiteY1681" fmla="*/ 987404 h 1608850"/>
                <a:gd name="connsiteX1682" fmla="*/ 11952999 w 12192000"/>
                <a:gd name="connsiteY1682" fmla="*/ 986242 h 1608850"/>
                <a:gd name="connsiteX1683" fmla="*/ 11952999 w 12192000"/>
                <a:gd name="connsiteY1683" fmla="*/ 978106 h 1608850"/>
                <a:gd name="connsiteX1684" fmla="*/ 11954114 w 12192000"/>
                <a:gd name="connsiteY1684" fmla="*/ 978106 h 1608850"/>
                <a:gd name="connsiteX1685" fmla="*/ 11961915 w 12192000"/>
                <a:gd name="connsiteY1685" fmla="*/ 978106 h 1608850"/>
                <a:gd name="connsiteX1686" fmla="*/ 11961915 w 12192000"/>
                <a:gd name="connsiteY1686" fmla="*/ 976943 h 1608850"/>
                <a:gd name="connsiteX1687" fmla="*/ 11961915 w 12192000"/>
                <a:gd name="connsiteY1687" fmla="*/ 968807 h 1608850"/>
                <a:gd name="connsiteX1688" fmla="*/ 11960800 w 12192000"/>
                <a:gd name="connsiteY1688" fmla="*/ 968807 h 1608850"/>
                <a:gd name="connsiteX1689" fmla="*/ 11952999 w 12192000"/>
                <a:gd name="connsiteY1689" fmla="*/ 968807 h 1608850"/>
                <a:gd name="connsiteX1690" fmla="*/ 11952999 w 12192000"/>
                <a:gd name="connsiteY1690" fmla="*/ 967645 h 1608850"/>
                <a:gd name="connsiteX1691" fmla="*/ 11952999 w 12192000"/>
                <a:gd name="connsiteY1691" fmla="*/ 959508 h 1608850"/>
                <a:gd name="connsiteX1692" fmla="*/ 11954114 w 12192000"/>
                <a:gd name="connsiteY1692" fmla="*/ 959508 h 1608850"/>
                <a:gd name="connsiteX1693" fmla="*/ 11961915 w 12192000"/>
                <a:gd name="connsiteY1693" fmla="*/ 959508 h 1608850"/>
                <a:gd name="connsiteX1694" fmla="*/ 11961915 w 12192000"/>
                <a:gd name="connsiteY1694" fmla="*/ 958637 h 1608850"/>
                <a:gd name="connsiteX1695" fmla="*/ 11961915 w 12192000"/>
                <a:gd name="connsiteY1695" fmla="*/ 952535 h 1608850"/>
                <a:gd name="connsiteX1696" fmla="*/ 11960800 w 12192000"/>
                <a:gd name="connsiteY1696" fmla="*/ 952535 h 1608850"/>
                <a:gd name="connsiteX1697" fmla="*/ 11952999 w 12192000"/>
                <a:gd name="connsiteY1697" fmla="*/ 952535 h 1608850"/>
                <a:gd name="connsiteX1698" fmla="*/ 11952999 w 12192000"/>
                <a:gd name="connsiteY1698" fmla="*/ 951372 h 1608850"/>
                <a:gd name="connsiteX1699" fmla="*/ 11952999 w 12192000"/>
                <a:gd name="connsiteY1699" fmla="*/ 943236 h 1608850"/>
                <a:gd name="connsiteX1700" fmla="*/ 11954114 w 12192000"/>
                <a:gd name="connsiteY1700" fmla="*/ 943236 h 1608850"/>
                <a:gd name="connsiteX1701" fmla="*/ 11961915 w 12192000"/>
                <a:gd name="connsiteY1701" fmla="*/ 943236 h 1608850"/>
                <a:gd name="connsiteX1702" fmla="*/ 11961915 w 12192000"/>
                <a:gd name="connsiteY1702" fmla="*/ 942074 h 1608850"/>
                <a:gd name="connsiteX1703" fmla="*/ 11961915 w 12192000"/>
                <a:gd name="connsiteY1703" fmla="*/ 933937 h 1608850"/>
                <a:gd name="connsiteX1704" fmla="*/ 11960800 w 12192000"/>
                <a:gd name="connsiteY1704" fmla="*/ 933937 h 1608850"/>
                <a:gd name="connsiteX1705" fmla="*/ 11952999 w 12192000"/>
                <a:gd name="connsiteY1705" fmla="*/ 933937 h 1608850"/>
                <a:gd name="connsiteX1706" fmla="*/ 11952999 w 12192000"/>
                <a:gd name="connsiteY1706" fmla="*/ 933066 h 1608850"/>
                <a:gd name="connsiteX1707" fmla="*/ 11952999 w 12192000"/>
                <a:gd name="connsiteY1707" fmla="*/ 926963 h 1608850"/>
                <a:gd name="connsiteX1708" fmla="*/ 11954114 w 12192000"/>
                <a:gd name="connsiteY1708" fmla="*/ 926963 h 1608850"/>
                <a:gd name="connsiteX1709" fmla="*/ 11961915 w 12192000"/>
                <a:gd name="connsiteY1709" fmla="*/ 926963 h 1608850"/>
                <a:gd name="connsiteX1710" fmla="*/ 11961915 w 12192000"/>
                <a:gd name="connsiteY1710" fmla="*/ 925801 h 1608850"/>
                <a:gd name="connsiteX1711" fmla="*/ 11961915 w 12192000"/>
                <a:gd name="connsiteY1711" fmla="*/ 917665 h 1608850"/>
                <a:gd name="connsiteX1712" fmla="*/ 11960800 w 12192000"/>
                <a:gd name="connsiteY1712" fmla="*/ 917665 h 1608850"/>
                <a:gd name="connsiteX1713" fmla="*/ 11952999 w 12192000"/>
                <a:gd name="connsiteY1713" fmla="*/ 917665 h 1608850"/>
                <a:gd name="connsiteX1714" fmla="*/ 11952999 w 12192000"/>
                <a:gd name="connsiteY1714" fmla="*/ 916503 h 1608850"/>
                <a:gd name="connsiteX1715" fmla="*/ 11952999 w 12192000"/>
                <a:gd name="connsiteY1715" fmla="*/ 908366 h 1608850"/>
                <a:gd name="connsiteX1716" fmla="*/ 11954114 w 12192000"/>
                <a:gd name="connsiteY1716" fmla="*/ 908366 h 1608850"/>
                <a:gd name="connsiteX1717" fmla="*/ 11961915 w 12192000"/>
                <a:gd name="connsiteY1717" fmla="*/ 908366 h 1608850"/>
                <a:gd name="connsiteX1718" fmla="*/ 11961915 w 12192000"/>
                <a:gd name="connsiteY1718" fmla="*/ 907204 h 1608850"/>
                <a:gd name="connsiteX1719" fmla="*/ 11961915 w 12192000"/>
                <a:gd name="connsiteY1719" fmla="*/ 899068 h 1608850"/>
                <a:gd name="connsiteX1720" fmla="*/ 11960800 w 12192000"/>
                <a:gd name="connsiteY1720" fmla="*/ 899068 h 1608850"/>
                <a:gd name="connsiteX1721" fmla="*/ 11952999 w 12192000"/>
                <a:gd name="connsiteY1721" fmla="*/ 899068 h 1608850"/>
                <a:gd name="connsiteX1722" fmla="*/ 11952999 w 12192000"/>
                <a:gd name="connsiteY1722" fmla="*/ 898196 h 1608850"/>
                <a:gd name="connsiteX1723" fmla="*/ 11952999 w 12192000"/>
                <a:gd name="connsiteY1723" fmla="*/ 892094 h 1608850"/>
                <a:gd name="connsiteX1724" fmla="*/ 11954114 w 12192000"/>
                <a:gd name="connsiteY1724" fmla="*/ 892094 h 1608850"/>
                <a:gd name="connsiteX1725" fmla="*/ 11961915 w 12192000"/>
                <a:gd name="connsiteY1725" fmla="*/ 892094 h 1608850"/>
                <a:gd name="connsiteX1726" fmla="*/ 11961915 w 12192000"/>
                <a:gd name="connsiteY1726" fmla="*/ 890931 h 1608850"/>
                <a:gd name="connsiteX1727" fmla="*/ 11961915 w 12192000"/>
                <a:gd name="connsiteY1727" fmla="*/ 882795 h 1608850"/>
                <a:gd name="connsiteX1728" fmla="*/ 11960800 w 12192000"/>
                <a:gd name="connsiteY1728" fmla="*/ 882795 h 1608850"/>
                <a:gd name="connsiteX1729" fmla="*/ 11952999 w 12192000"/>
                <a:gd name="connsiteY1729" fmla="*/ 882795 h 1608850"/>
                <a:gd name="connsiteX1730" fmla="*/ 11952999 w 12192000"/>
                <a:gd name="connsiteY1730" fmla="*/ 881633 h 1608850"/>
                <a:gd name="connsiteX1731" fmla="*/ 11952999 w 12192000"/>
                <a:gd name="connsiteY1731" fmla="*/ 873496 h 1608850"/>
                <a:gd name="connsiteX1732" fmla="*/ 11954114 w 12192000"/>
                <a:gd name="connsiteY1732" fmla="*/ 873496 h 1608850"/>
                <a:gd name="connsiteX1733" fmla="*/ 11961915 w 12192000"/>
                <a:gd name="connsiteY1733" fmla="*/ 873496 h 1608850"/>
                <a:gd name="connsiteX1734" fmla="*/ 11961915 w 12192000"/>
                <a:gd name="connsiteY1734" fmla="*/ 872625 h 1608850"/>
                <a:gd name="connsiteX1735" fmla="*/ 11961915 w 12192000"/>
                <a:gd name="connsiteY1735" fmla="*/ 866523 h 1608850"/>
                <a:gd name="connsiteX1736" fmla="*/ 11960800 w 12192000"/>
                <a:gd name="connsiteY1736" fmla="*/ 866523 h 1608850"/>
                <a:gd name="connsiteX1737" fmla="*/ 11952999 w 12192000"/>
                <a:gd name="connsiteY1737" fmla="*/ 866523 h 1608850"/>
                <a:gd name="connsiteX1738" fmla="*/ 11952999 w 12192000"/>
                <a:gd name="connsiteY1738" fmla="*/ 865360 h 1608850"/>
                <a:gd name="connsiteX1739" fmla="*/ 11952999 w 12192000"/>
                <a:gd name="connsiteY1739" fmla="*/ 857224 h 1608850"/>
                <a:gd name="connsiteX1740" fmla="*/ 11954114 w 12192000"/>
                <a:gd name="connsiteY1740" fmla="*/ 857224 h 1608850"/>
                <a:gd name="connsiteX1741" fmla="*/ 11961915 w 12192000"/>
                <a:gd name="connsiteY1741" fmla="*/ 857224 h 1608850"/>
                <a:gd name="connsiteX1742" fmla="*/ 11961915 w 12192000"/>
                <a:gd name="connsiteY1742" fmla="*/ 856062 h 1608850"/>
                <a:gd name="connsiteX1743" fmla="*/ 11961915 w 12192000"/>
                <a:gd name="connsiteY1743" fmla="*/ 847925 h 1608850"/>
                <a:gd name="connsiteX1744" fmla="*/ 11960800 w 12192000"/>
                <a:gd name="connsiteY1744" fmla="*/ 847925 h 1608850"/>
                <a:gd name="connsiteX1745" fmla="*/ 11952999 w 12192000"/>
                <a:gd name="connsiteY1745" fmla="*/ 847925 h 1608850"/>
                <a:gd name="connsiteX1746" fmla="*/ 11952999 w 12192000"/>
                <a:gd name="connsiteY1746" fmla="*/ 846763 h 1608850"/>
                <a:gd name="connsiteX1747" fmla="*/ 11952999 w 12192000"/>
                <a:gd name="connsiteY1747" fmla="*/ 838627 h 1608850"/>
                <a:gd name="connsiteX1748" fmla="*/ 11954114 w 12192000"/>
                <a:gd name="connsiteY1748" fmla="*/ 838627 h 1608850"/>
                <a:gd name="connsiteX1749" fmla="*/ 11961915 w 12192000"/>
                <a:gd name="connsiteY1749" fmla="*/ 838627 h 1608850"/>
                <a:gd name="connsiteX1750" fmla="*/ 11961915 w 12192000"/>
                <a:gd name="connsiteY1750" fmla="*/ 837755 h 1608850"/>
                <a:gd name="connsiteX1751" fmla="*/ 11961915 w 12192000"/>
                <a:gd name="connsiteY1751" fmla="*/ 831653 h 1608850"/>
                <a:gd name="connsiteX1752" fmla="*/ 11960800 w 12192000"/>
                <a:gd name="connsiteY1752" fmla="*/ 831653 h 1608850"/>
                <a:gd name="connsiteX1753" fmla="*/ 11952999 w 12192000"/>
                <a:gd name="connsiteY1753" fmla="*/ 831653 h 1608850"/>
                <a:gd name="connsiteX1754" fmla="*/ 11952999 w 12192000"/>
                <a:gd name="connsiteY1754" fmla="*/ 830491 h 1608850"/>
                <a:gd name="connsiteX1755" fmla="*/ 11952999 w 12192000"/>
                <a:gd name="connsiteY1755" fmla="*/ 822354 h 1608850"/>
                <a:gd name="connsiteX1756" fmla="*/ 11954114 w 12192000"/>
                <a:gd name="connsiteY1756" fmla="*/ 822354 h 1608850"/>
                <a:gd name="connsiteX1757" fmla="*/ 11961915 w 12192000"/>
                <a:gd name="connsiteY1757" fmla="*/ 822354 h 1608850"/>
                <a:gd name="connsiteX1758" fmla="*/ 11961915 w 12192000"/>
                <a:gd name="connsiteY1758" fmla="*/ 821192 h 1608850"/>
                <a:gd name="connsiteX1759" fmla="*/ 11961915 w 12192000"/>
                <a:gd name="connsiteY1759" fmla="*/ 813056 h 1608850"/>
                <a:gd name="connsiteX1760" fmla="*/ 11960800 w 12192000"/>
                <a:gd name="connsiteY1760" fmla="*/ 813056 h 1608850"/>
                <a:gd name="connsiteX1761" fmla="*/ 11952999 w 12192000"/>
                <a:gd name="connsiteY1761" fmla="*/ 813056 h 1608850"/>
                <a:gd name="connsiteX1762" fmla="*/ 11952999 w 12192000"/>
                <a:gd name="connsiteY1762" fmla="*/ 811893 h 1608850"/>
                <a:gd name="connsiteX1763" fmla="*/ 11952999 w 12192000"/>
                <a:gd name="connsiteY1763" fmla="*/ 803757 h 1608850"/>
                <a:gd name="connsiteX1764" fmla="*/ 11954114 w 12192000"/>
                <a:gd name="connsiteY1764" fmla="*/ 803757 h 1608850"/>
                <a:gd name="connsiteX1765" fmla="*/ 11961915 w 12192000"/>
                <a:gd name="connsiteY1765" fmla="*/ 803757 h 1608850"/>
                <a:gd name="connsiteX1766" fmla="*/ 11961915 w 12192000"/>
                <a:gd name="connsiteY1766" fmla="*/ 802885 h 1608850"/>
                <a:gd name="connsiteX1767" fmla="*/ 11961915 w 12192000"/>
                <a:gd name="connsiteY1767" fmla="*/ 796783 h 1608850"/>
                <a:gd name="connsiteX1768" fmla="*/ 11960800 w 12192000"/>
                <a:gd name="connsiteY1768" fmla="*/ 796783 h 1608850"/>
                <a:gd name="connsiteX1769" fmla="*/ 11952999 w 12192000"/>
                <a:gd name="connsiteY1769" fmla="*/ 796783 h 1608850"/>
                <a:gd name="connsiteX1770" fmla="*/ 11952999 w 12192000"/>
                <a:gd name="connsiteY1770" fmla="*/ 795621 h 1608850"/>
                <a:gd name="connsiteX1771" fmla="*/ 11952999 w 12192000"/>
                <a:gd name="connsiteY1771" fmla="*/ 787484 h 1608850"/>
                <a:gd name="connsiteX1772" fmla="*/ 11954114 w 12192000"/>
                <a:gd name="connsiteY1772" fmla="*/ 787484 h 1608850"/>
                <a:gd name="connsiteX1773" fmla="*/ 11961915 w 12192000"/>
                <a:gd name="connsiteY1773" fmla="*/ 787484 h 1608850"/>
                <a:gd name="connsiteX1774" fmla="*/ 11960800 w 12192000"/>
                <a:gd name="connsiteY1774" fmla="*/ 785741 h 1608850"/>
                <a:gd name="connsiteX1775" fmla="*/ 11952999 w 12192000"/>
                <a:gd name="connsiteY1775" fmla="*/ 773537 h 1608850"/>
                <a:gd name="connsiteX1776" fmla="*/ 11952999 w 12192000"/>
                <a:gd name="connsiteY1776" fmla="*/ 736342 h 1608850"/>
                <a:gd name="connsiteX1777" fmla="*/ 12102343 w 12192000"/>
                <a:gd name="connsiteY1777" fmla="*/ 736342 h 1608850"/>
                <a:gd name="connsiteX1778" fmla="*/ 12115716 w 12192000"/>
                <a:gd name="connsiteY1778" fmla="*/ 757264 h 1608850"/>
                <a:gd name="connsiteX1779" fmla="*/ 12115716 w 12192000"/>
                <a:gd name="connsiteY1779" fmla="*/ 803757 h 1608850"/>
                <a:gd name="connsiteX1780" fmla="*/ 12114602 w 12192000"/>
                <a:gd name="connsiteY1780" fmla="*/ 803757 h 1608850"/>
                <a:gd name="connsiteX1781" fmla="*/ 12106800 w 12192000"/>
                <a:gd name="connsiteY1781" fmla="*/ 803757 h 1608850"/>
                <a:gd name="connsiteX1782" fmla="*/ 12106800 w 12192000"/>
                <a:gd name="connsiteY1782" fmla="*/ 804919 h 1608850"/>
                <a:gd name="connsiteX1783" fmla="*/ 12106800 w 12192000"/>
                <a:gd name="connsiteY1783" fmla="*/ 813056 h 1608850"/>
                <a:gd name="connsiteX1784" fmla="*/ 12107915 w 12192000"/>
                <a:gd name="connsiteY1784" fmla="*/ 813056 h 1608850"/>
                <a:gd name="connsiteX1785" fmla="*/ 12115716 w 12192000"/>
                <a:gd name="connsiteY1785" fmla="*/ 813056 h 1608850"/>
                <a:gd name="connsiteX1786" fmla="*/ 12115716 w 12192000"/>
                <a:gd name="connsiteY1786" fmla="*/ 814218 h 1608850"/>
                <a:gd name="connsiteX1787" fmla="*/ 12115716 w 12192000"/>
                <a:gd name="connsiteY1787" fmla="*/ 822354 h 1608850"/>
                <a:gd name="connsiteX1788" fmla="*/ 12114602 w 12192000"/>
                <a:gd name="connsiteY1788" fmla="*/ 822354 h 1608850"/>
                <a:gd name="connsiteX1789" fmla="*/ 12106800 w 12192000"/>
                <a:gd name="connsiteY1789" fmla="*/ 822354 h 1608850"/>
                <a:gd name="connsiteX1790" fmla="*/ 12106800 w 12192000"/>
                <a:gd name="connsiteY1790" fmla="*/ 823516 h 1608850"/>
                <a:gd name="connsiteX1791" fmla="*/ 12106800 w 12192000"/>
                <a:gd name="connsiteY1791" fmla="*/ 831653 h 1608850"/>
                <a:gd name="connsiteX1792" fmla="*/ 12107915 w 12192000"/>
                <a:gd name="connsiteY1792" fmla="*/ 831653 h 1608850"/>
                <a:gd name="connsiteX1793" fmla="*/ 12115716 w 12192000"/>
                <a:gd name="connsiteY1793" fmla="*/ 831653 h 1608850"/>
                <a:gd name="connsiteX1794" fmla="*/ 12115716 w 12192000"/>
                <a:gd name="connsiteY1794" fmla="*/ 832525 h 1608850"/>
                <a:gd name="connsiteX1795" fmla="*/ 12115716 w 12192000"/>
                <a:gd name="connsiteY1795" fmla="*/ 838627 h 1608850"/>
                <a:gd name="connsiteX1796" fmla="*/ 12114602 w 12192000"/>
                <a:gd name="connsiteY1796" fmla="*/ 838627 h 1608850"/>
                <a:gd name="connsiteX1797" fmla="*/ 12106800 w 12192000"/>
                <a:gd name="connsiteY1797" fmla="*/ 838627 h 1608850"/>
                <a:gd name="connsiteX1798" fmla="*/ 12106800 w 12192000"/>
                <a:gd name="connsiteY1798" fmla="*/ 839789 h 1608850"/>
                <a:gd name="connsiteX1799" fmla="*/ 12106800 w 12192000"/>
                <a:gd name="connsiteY1799" fmla="*/ 847925 h 1608850"/>
                <a:gd name="connsiteX1800" fmla="*/ 12107915 w 12192000"/>
                <a:gd name="connsiteY1800" fmla="*/ 847925 h 1608850"/>
                <a:gd name="connsiteX1801" fmla="*/ 12115716 w 12192000"/>
                <a:gd name="connsiteY1801" fmla="*/ 847925 h 1608850"/>
                <a:gd name="connsiteX1802" fmla="*/ 12115716 w 12192000"/>
                <a:gd name="connsiteY1802" fmla="*/ 849088 h 1608850"/>
                <a:gd name="connsiteX1803" fmla="*/ 12115716 w 12192000"/>
                <a:gd name="connsiteY1803" fmla="*/ 857224 h 1608850"/>
                <a:gd name="connsiteX1804" fmla="*/ 12114602 w 12192000"/>
                <a:gd name="connsiteY1804" fmla="*/ 857224 h 1608850"/>
                <a:gd name="connsiteX1805" fmla="*/ 12106800 w 12192000"/>
                <a:gd name="connsiteY1805" fmla="*/ 857224 h 1608850"/>
                <a:gd name="connsiteX1806" fmla="*/ 12106800 w 12192000"/>
                <a:gd name="connsiteY1806" fmla="*/ 858386 h 1608850"/>
                <a:gd name="connsiteX1807" fmla="*/ 12106800 w 12192000"/>
                <a:gd name="connsiteY1807" fmla="*/ 866523 h 1608850"/>
                <a:gd name="connsiteX1808" fmla="*/ 12107915 w 12192000"/>
                <a:gd name="connsiteY1808" fmla="*/ 866523 h 1608850"/>
                <a:gd name="connsiteX1809" fmla="*/ 12115716 w 12192000"/>
                <a:gd name="connsiteY1809" fmla="*/ 866523 h 1608850"/>
                <a:gd name="connsiteX1810" fmla="*/ 12115716 w 12192000"/>
                <a:gd name="connsiteY1810" fmla="*/ 867394 h 1608850"/>
                <a:gd name="connsiteX1811" fmla="*/ 12115716 w 12192000"/>
                <a:gd name="connsiteY1811" fmla="*/ 873496 h 1608850"/>
                <a:gd name="connsiteX1812" fmla="*/ 12114602 w 12192000"/>
                <a:gd name="connsiteY1812" fmla="*/ 873496 h 1608850"/>
                <a:gd name="connsiteX1813" fmla="*/ 12106800 w 12192000"/>
                <a:gd name="connsiteY1813" fmla="*/ 873496 h 1608850"/>
                <a:gd name="connsiteX1814" fmla="*/ 12106800 w 12192000"/>
                <a:gd name="connsiteY1814" fmla="*/ 874659 h 1608850"/>
                <a:gd name="connsiteX1815" fmla="*/ 12106800 w 12192000"/>
                <a:gd name="connsiteY1815" fmla="*/ 882795 h 1608850"/>
                <a:gd name="connsiteX1816" fmla="*/ 12107915 w 12192000"/>
                <a:gd name="connsiteY1816" fmla="*/ 882795 h 1608850"/>
                <a:gd name="connsiteX1817" fmla="*/ 12115716 w 12192000"/>
                <a:gd name="connsiteY1817" fmla="*/ 882795 h 1608850"/>
                <a:gd name="connsiteX1818" fmla="*/ 12115716 w 12192000"/>
                <a:gd name="connsiteY1818" fmla="*/ 883957 h 1608850"/>
                <a:gd name="connsiteX1819" fmla="*/ 12115716 w 12192000"/>
                <a:gd name="connsiteY1819" fmla="*/ 892094 h 1608850"/>
                <a:gd name="connsiteX1820" fmla="*/ 12114602 w 12192000"/>
                <a:gd name="connsiteY1820" fmla="*/ 892094 h 1608850"/>
                <a:gd name="connsiteX1821" fmla="*/ 12106800 w 12192000"/>
                <a:gd name="connsiteY1821" fmla="*/ 892094 h 1608850"/>
                <a:gd name="connsiteX1822" fmla="*/ 12106800 w 12192000"/>
                <a:gd name="connsiteY1822" fmla="*/ 892965 h 1608850"/>
                <a:gd name="connsiteX1823" fmla="*/ 12106800 w 12192000"/>
                <a:gd name="connsiteY1823" fmla="*/ 899068 h 1608850"/>
                <a:gd name="connsiteX1824" fmla="*/ 12107915 w 12192000"/>
                <a:gd name="connsiteY1824" fmla="*/ 899068 h 1608850"/>
                <a:gd name="connsiteX1825" fmla="*/ 12115716 w 12192000"/>
                <a:gd name="connsiteY1825" fmla="*/ 899068 h 1608850"/>
                <a:gd name="connsiteX1826" fmla="*/ 12115716 w 12192000"/>
                <a:gd name="connsiteY1826" fmla="*/ 900230 h 1608850"/>
                <a:gd name="connsiteX1827" fmla="*/ 12115716 w 12192000"/>
                <a:gd name="connsiteY1827" fmla="*/ 908366 h 1608850"/>
                <a:gd name="connsiteX1828" fmla="*/ 12114602 w 12192000"/>
                <a:gd name="connsiteY1828" fmla="*/ 908366 h 1608850"/>
                <a:gd name="connsiteX1829" fmla="*/ 12106800 w 12192000"/>
                <a:gd name="connsiteY1829" fmla="*/ 908366 h 1608850"/>
                <a:gd name="connsiteX1830" fmla="*/ 12106800 w 12192000"/>
                <a:gd name="connsiteY1830" fmla="*/ 909528 h 1608850"/>
                <a:gd name="connsiteX1831" fmla="*/ 12106800 w 12192000"/>
                <a:gd name="connsiteY1831" fmla="*/ 917665 h 1608850"/>
                <a:gd name="connsiteX1832" fmla="*/ 12107915 w 12192000"/>
                <a:gd name="connsiteY1832" fmla="*/ 917665 h 1608850"/>
                <a:gd name="connsiteX1833" fmla="*/ 12115716 w 12192000"/>
                <a:gd name="connsiteY1833" fmla="*/ 917665 h 1608850"/>
                <a:gd name="connsiteX1834" fmla="*/ 12115716 w 12192000"/>
                <a:gd name="connsiteY1834" fmla="*/ 918827 h 1608850"/>
                <a:gd name="connsiteX1835" fmla="*/ 12115716 w 12192000"/>
                <a:gd name="connsiteY1835" fmla="*/ 926963 h 1608850"/>
                <a:gd name="connsiteX1836" fmla="*/ 12114602 w 12192000"/>
                <a:gd name="connsiteY1836" fmla="*/ 926963 h 1608850"/>
                <a:gd name="connsiteX1837" fmla="*/ 12106800 w 12192000"/>
                <a:gd name="connsiteY1837" fmla="*/ 926963 h 1608850"/>
                <a:gd name="connsiteX1838" fmla="*/ 12106800 w 12192000"/>
                <a:gd name="connsiteY1838" fmla="*/ 927835 h 1608850"/>
                <a:gd name="connsiteX1839" fmla="*/ 12106800 w 12192000"/>
                <a:gd name="connsiteY1839" fmla="*/ 933937 h 1608850"/>
                <a:gd name="connsiteX1840" fmla="*/ 12107915 w 12192000"/>
                <a:gd name="connsiteY1840" fmla="*/ 933937 h 1608850"/>
                <a:gd name="connsiteX1841" fmla="*/ 12115716 w 12192000"/>
                <a:gd name="connsiteY1841" fmla="*/ 933937 h 1608850"/>
                <a:gd name="connsiteX1842" fmla="*/ 12115716 w 12192000"/>
                <a:gd name="connsiteY1842" fmla="*/ 935100 h 1608850"/>
                <a:gd name="connsiteX1843" fmla="*/ 12115716 w 12192000"/>
                <a:gd name="connsiteY1843" fmla="*/ 943236 h 1608850"/>
                <a:gd name="connsiteX1844" fmla="*/ 12114602 w 12192000"/>
                <a:gd name="connsiteY1844" fmla="*/ 943236 h 1608850"/>
                <a:gd name="connsiteX1845" fmla="*/ 12106800 w 12192000"/>
                <a:gd name="connsiteY1845" fmla="*/ 943236 h 1608850"/>
                <a:gd name="connsiteX1846" fmla="*/ 12106800 w 12192000"/>
                <a:gd name="connsiteY1846" fmla="*/ 944398 h 1608850"/>
                <a:gd name="connsiteX1847" fmla="*/ 12106800 w 12192000"/>
                <a:gd name="connsiteY1847" fmla="*/ 952535 h 1608850"/>
                <a:gd name="connsiteX1848" fmla="*/ 12107915 w 12192000"/>
                <a:gd name="connsiteY1848" fmla="*/ 952535 h 1608850"/>
                <a:gd name="connsiteX1849" fmla="*/ 12115716 w 12192000"/>
                <a:gd name="connsiteY1849" fmla="*/ 952535 h 1608850"/>
                <a:gd name="connsiteX1850" fmla="*/ 12115716 w 12192000"/>
                <a:gd name="connsiteY1850" fmla="*/ 953406 h 1608850"/>
                <a:gd name="connsiteX1851" fmla="*/ 12115716 w 12192000"/>
                <a:gd name="connsiteY1851" fmla="*/ 959508 h 1608850"/>
                <a:gd name="connsiteX1852" fmla="*/ 12114602 w 12192000"/>
                <a:gd name="connsiteY1852" fmla="*/ 959508 h 1608850"/>
                <a:gd name="connsiteX1853" fmla="*/ 12106800 w 12192000"/>
                <a:gd name="connsiteY1853" fmla="*/ 959508 h 1608850"/>
                <a:gd name="connsiteX1854" fmla="*/ 12106800 w 12192000"/>
                <a:gd name="connsiteY1854" fmla="*/ 960671 h 1608850"/>
                <a:gd name="connsiteX1855" fmla="*/ 12106800 w 12192000"/>
                <a:gd name="connsiteY1855" fmla="*/ 968807 h 1608850"/>
                <a:gd name="connsiteX1856" fmla="*/ 12107915 w 12192000"/>
                <a:gd name="connsiteY1856" fmla="*/ 968807 h 1608850"/>
                <a:gd name="connsiteX1857" fmla="*/ 12115716 w 12192000"/>
                <a:gd name="connsiteY1857" fmla="*/ 968807 h 1608850"/>
                <a:gd name="connsiteX1858" fmla="*/ 12115716 w 12192000"/>
                <a:gd name="connsiteY1858" fmla="*/ 969969 h 1608850"/>
                <a:gd name="connsiteX1859" fmla="*/ 12115716 w 12192000"/>
                <a:gd name="connsiteY1859" fmla="*/ 978106 h 1608850"/>
                <a:gd name="connsiteX1860" fmla="*/ 12114602 w 12192000"/>
                <a:gd name="connsiteY1860" fmla="*/ 978106 h 1608850"/>
                <a:gd name="connsiteX1861" fmla="*/ 12106800 w 12192000"/>
                <a:gd name="connsiteY1861" fmla="*/ 978106 h 1608850"/>
                <a:gd name="connsiteX1862" fmla="*/ 12106800 w 12192000"/>
                <a:gd name="connsiteY1862" fmla="*/ 979268 h 1608850"/>
                <a:gd name="connsiteX1863" fmla="*/ 12106800 w 12192000"/>
                <a:gd name="connsiteY1863" fmla="*/ 987404 h 1608850"/>
                <a:gd name="connsiteX1864" fmla="*/ 12107915 w 12192000"/>
                <a:gd name="connsiteY1864" fmla="*/ 987404 h 1608850"/>
                <a:gd name="connsiteX1865" fmla="*/ 12115716 w 12192000"/>
                <a:gd name="connsiteY1865" fmla="*/ 987404 h 1608850"/>
                <a:gd name="connsiteX1866" fmla="*/ 12115716 w 12192000"/>
                <a:gd name="connsiteY1866" fmla="*/ 988276 h 1608850"/>
                <a:gd name="connsiteX1867" fmla="*/ 12115716 w 12192000"/>
                <a:gd name="connsiteY1867" fmla="*/ 994378 h 1608850"/>
                <a:gd name="connsiteX1868" fmla="*/ 12114602 w 12192000"/>
                <a:gd name="connsiteY1868" fmla="*/ 994378 h 1608850"/>
                <a:gd name="connsiteX1869" fmla="*/ 12106800 w 12192000"/>
                <a:gd name="connsiteY1869" fmla="*/ 994378 h 1608850"/>
                <a:gd name="connsiteX1870" fmla="*/ 12106800 w 12192000"/>
                <a:gd name="connsiteY1870" fmla="*/ 995540 h 1608850"/>
                <a:gd name="connsiteX1871" fmla="*/ 12106800 w 12192000"/>
                <a:gd name="connsiteY1871" fmla="*/ 1003677 h 1608850"/>
                <a:gd name="connsiteX1872" fmla="*/ 12131319 w 12192000"/>
                <a:gd name="connsiteY1872" fmla="*/ 1024599 h 1608850"/>
                <a:gd name="connsiteX1873" fmla="*/ 12130206 w 12192000"/>
                <a:gd name="connsiteY1873" fmla="*/ 1029248 h 1608850"/>
                <a:gd name="connsiteX1874" fmla="*/ 12122403 w 12192000"/>
                <a:gd name="connsiteY1874" fmla="*/ 1029248 h 1608850"/>
                <a:gd name="connsiteX1875" fmla="*/ 12122403 w 12192000"/>
                <a:gd name="connsiteY1875" fmla="*/ 1040036 h 1608850"/>
                <a:gd name="connsiteX1876" fmla="*/ 12122403 w 12192000"/>
                <a:gd name="connsiteY1876" fmla="*/ 1046874 h 1608850"/>
                <a:gd name="connsiteX1877" fmla="*/ 12131319 w 12192000"/>
                <a:gd name="connsiteY1877" fmla="*/ 1046874 h 1608850"/>
                <a:gd name="connsiteX1878" fmla="*/ 12131319 w 12192000"/>
                <a:gd name="connsiteY1878" fmla="*/ 1043196 h 1608850"/>
                <a:gd name="connsiteX1879" fmla="*/ 12132434 w 12192000"/>
                <a:gd name="connsiteY1879" fmla="*/ 1042615 h 1608850"/>
                <a:gd name="connsiteX1880" fmla="*/ 12140235 w 12192000"/>
                <a:gd name="connsiteY1880" fmla="*/ 1038547 h 1608850"/>
                <a:gd name="connsiteX1881" fmla="*/ 12142186 w 12192000"/>
                <a:gd name="connsiteY1881" fmla="*/ 1038547 h 1608850"/>
                <a:gd name="connsiteX1882" fmla="*/ 12155839 w 12192000"/>
                <a:gd name="connsiteY1882" fmla="*/ 1038547 h 1608850"/>
                <a:gd name="connsiteX1883" fmla="*/ 12155839 w 12192000"/>
                <a:gd name="connsiteY1883" fmla="*/ 1039709 h 1608850"/>
                <a:gd name="connsiteX1884" fmla="*/ 12155839 w 12192000"/>
                <a:gd name="connsiteY1884" fmla="*/ 1046874 h 1608850"/>
                <a:gd name="connsiteX1885" fmla="*/ 12192000 w 12192000"/>
                <a:gd name="connsiteY1885" fmla="*/ 1046874 h 1608850"/>
                <a:gd name="connsiteX1886" fmla="*/ 12192000 w 12192000"/>
                <a:gd name="connsiteY1886" fmla="*/ 1070905 h 1608850"/>
                <a:gd name="connsiteX1887" fmla="*/ 12192000 w 12192000"/>
                <a:gd name="connsiteY1887" fmla="*/ 1121663 h 1608850"/>
                <a:gd name="connsiteX1888" fmla="*/ 12192000 w 12192000"/>
                <a:gd name="connsiteY1888" fmla="*/ 1608850 h 1608850"/>
                <a:gd name="connsiteX1889" fmla="*/ 0 w 12192000"/>
                <a:gd name="connsiteY1889" fmla="*/ 1608850 h 1608850"/>
                <a:gd name="connsiteX1890" fmla="*/ 0 w 12192000"/>
                <a:gd name="connsiteY1890" fmla="*/ 1046874 h 1608850"/>
                <a:gd name="connsiteX1891" fmla="*/ 65773 w 12192000"/>
                <a:gd name="connsiteY1891" fmla="*/ 1046874 h 1608850"/>
                <a:gd name="connsiteX1892" fmla="*/ 82231 w 12192000"/>
                <a:gd name="connsiteY1892" fmla="*/ 1045519 h 1608850"/>
                <a:gd name="connsiteX1893" fmla="*/ 82231 w 12192000"/>
                <a:gd name="connsiteY1893" fmla="*/ 1012974 h 1608850"/>
                <a:gd name="connsiteX1894" fmla="*/ 126811 w 12192000"/>
                <a:gd name="connsiteY1894" fmla="*/ 1012974 h 1608850"/>
                <a:gd name="connsiteX1895" fmla="*/ 126811 w 12192000"/>
                <a:gd name="connsiteY1895" fmla="*/ 994377 h 1608850"/>
                <a:gd name="connsiteX1896" fmla="*/ 220430 w 12192000"/>
                <a:gd name="connsiteY1896" fmla="*/ 994377 h 1608850"/>
                <a:gd name="connsiteX1897" fmla="*/ 220430 w 12192000"/>
                <a:gd name="connsiteY1897" fmla="*/ 1006000 h 1608850"/>
                <a:gd name="connsiteX1898" fmla="*/ 280612 w 12192000"/>
                <a:gd name="connsiteY1898" fmla="*/ 1006000 h 1608850"/>
                <a:gd name="connsiteX1899" fmla="*/ 280612 w 12192000"/>
                <a:gd name="connsiteY1899" fmla="*/ 1012974 h 1608850"/>
                <a:gd name="connsiteX1900" fmla="*/ 298444 w 12192000"/>
                <a:gd name="connsiteY1900" fmla="*/ 1012974 h 1608850"/>
                <a:gd name="connsiteX1901" fmla="*/ 298444 w 12192000"/>
                <a:gd name="connsiteY1901" fmla="*/ 1019948 h 1608850"/>
                <a:gd name="connsiteX1902" fmla="*/ 314048 w 12192000"/>
                <a:gd name="connsiteY1902" fmla="*/ 1019948 h 1608850"/>
                <a:gd name="connsiteX1903" fmla="*/ 314048 w 12192000"/>
                <a:gd name="connsiteY1903" fmla="*/ 915339 h 1608850"/>
                <a:gd name="connsiteX1904" fmla="*/ 360858 w 12192000"/>
                <a:gd name="connsiteY1904" fmla="*/ 901391 h 1608850"/>
                <a:gd name="connsiteX1905" fmla="*/ 447789 w 12192000"/>
                <a:gd name="connsiteY1905" fmla="*/ 901391 h 1608850"/>
                <a:gd name="connsiteX1906" fmla="*/ 447789 w 12192000"/>
                <a:gd name="connsiteY1906" fmla="*/ 734017 h 1608850"/>
                <a:gd name="connsiteX1907" fmla="*/ 472308 w 12192000"/>
                <a:gd name="connsiteY1907" fmla="*/ 722393 h 1608850"/>
                <a:gd name="connsiteX1908" fmla="*/ 579301 w 12192000"/>
                <a:gd name="connsiteY1908" fmla="*/ 703796 h 1608850"/>
                <a:gd name="connsiteX1909" fmla="*/ 617194 w 12192000"/>
                <a:gd name="connsiteY1909" fmla="*/ 715419 h 1608850"/>
                <a:gd name="connsiteX1910" fmla="*/ 623881 w 12192000"/>
                <a:gd name="connsiteY1910" fmla="*/ 722393 h 1608850"/>
                <a:gd name="connsiteX1911" fmla="*/ 623881 w 12192000"/>
                <a:gd name="connsiteY1911" fmla="*/ 1033896 h 1608850"/>
                <a:gd name="connsiteX1912" fmla="*/ 639484 w 12192000"/>
                <a:gd name="connsiteY1912" fmla="*/ 1033896 h 1608850"/>
                <a:gd name="connsiteX1913" fmla="*/ 639484 w 12192000"/>
                <a:gd name="connsiteY1913" fmla="*/ 908365 h 1608850"/>
                <a:gd name="connsiteX1914" fmla="*/ 652858 w 12192000"/>
                <a:gd name="connsiteY1914" fmla="*/ 908365 h 1608850"/>
                <a:gd name="connsiteX1915" fmla="*/ 652858 w 12192000"/>
                <a:gd name="connsiteY1915" fmla="*/ 896742 h 1608850"/>
                <a:gd name="connsiteX1916" fmla="*/ 666232 w 12192000"/>
                <a:gd name="connsiteY1916" fmla="*/ 889768 h 1608850"/>
                <a:gd name="connsiteX1917" fmla="*/ 677377 w 12192000"/>
                <a:gd name="connsiteY1917" fmla="*/ 889768 h 1608850"/>
                <a:gd name="connsiteX1918" fmla="*/ 677377 w 12192000"/>
                <a:gd name="connsiteY1918" fmla="*/ 878145 h 1608850"/>
                <a:gd name="connsiteX1919" fmla="*/ 686293 w 12192000"/>
                <a:gd name="connsiteY1919" fmla="*/ 871171 h 1608850"/>
                <a:gd name="connsiteX1920" fmla="*/ 708584 w 12192000"/>
                <a:gd name="connsiteY1920" fmla="*/ 871171 h 1608850"/>
                <a:gd name="connsiteX1921" fmla="*/ 708584 w 12192000"/>
                <a:gd name="connsiteY1921" fmla="*/ 908365 h 1608850"/>
                <a:gd name="connsiteX1922" fmla="*/ 755393 w 12192000"/>
                <a:gd name="connsiteY1922" fmla="*/ 908365 h 1608850"/>
                <a:gd name="connsiteX1923" fmla="*/ 755393 w 12192000"/>
                <a:gd name="connsiteY1923" fmla="*/ 1038546 h 1608850"/>
                <a:gd name="connsiteX1924" fmla="*/ 773225 w 12192000"/>
                <a:gd name="connsiteY1924" fmla="*/ 1038546 h 1608850"/>
                <a:gd name="connsiteX1925" fmla="*/ 791057 w 12192000"/>
                <a:gd name="connsiteY1925" fmla="*/ 1031572 h 1608850"/>
                <a:gd name="connsiteX1926" fmla="*/ 791057 w 12192000"/>
                <a:gd name="connsiteY1926" fmla="*/ 1022273 h 1608850"/>
                <a:gd name="connsiteX1927" fmla="*/ 784370 w 12192000"/>
                <a:gd name="connsiteY1927" fmla="*/ 1019948 h 1608850"/>
                <a:gd name="connsiteX1928" fmla="*/ 784370 w 12192000"/>
                <a:gd name="connsiteY1928" fmla="*/ 1012974 h 1608850"/>
                <a:gd name="connsiteX1929" fmla="*/ 791057 w 12192000"/>
                <a:gd name="connsiteY1929" fmla="*/ 1008325 h 1608850"/>
                <a:gd name="connsiteX1930" fmla="*/ 791057 w 12192000"/>
                <a:gd name="connsiteY1930" fmla="*/ 957183 h 1608850"/>
                <a:gd name="connsiteX1931" fmla="*/ 784370 w 12192000"/>
                <a:gd name="connsiteY1931" fmla="*/ 954858 h 1608850"/>
                <a:gd name="connsiteX1932" fmla="*/ 784370 w 12192000"/>
                <a:gd name="connsiteY1932" fmla="*/ 947884 h 1608850"/>
                <a:gd name="connsiteX1933" fmla="*/ 791057 w 12192000"/>
                <a:gd name="connsiteY1933" fmla="*/ 943235 h 1608850"/>
                <a:gd name="connsiteX1934" fmla="*/ 795515 w 12192000"/>
                <a:gd name="connsiteY1934" fmla="*/ 938586 h 1608850"/>
                <a:gd name="connsiteX1935" fmla="*/ 795515 w 12192000"/>
                <a:gd name="connsiteY1935" fmla="*/ 929287 h 1608850"/>
                <a:gd name="connsiteX1936" fmla="*/ 791057 w 12192000"/>
                <a:gd name="connsiteY1936" fmla="*/ 929287 h 1608850"/>
                <a:gd name="connsiteX1937" fmla="*/ 791057 w 12192000"/>
                <a:gd name="connsiteY1937" fmla="*/ 922313 h 1608850"/>
                <a:gd name="connsiteX1938" fmla="*/ 797744 w 12192000"/>
                <a:gd name="connsiteY1938" fmla="*/ 917664 h 1608850"/>
                <a:gd name="connsiteX1939" fmla="*/ 833408 w 12192000"/>
                <a:gd name="connsiteY1939" fmla="*/ 852574 h 1608850"/>
                <a:gd name="connsiteX1940" fmla="*/ 828950 w 12192000"/>
                <a:gd name="connsiteY1940" fmla="*/ 850249 h 1608850"/>
                <a:gd name="connsiteX1941" fmla="*/ 828950 w 12192000"/>
                <a:gd name="connsiteY1941" fmla="*/ 843275 h 1608850"/>
                <a:gd name="connsiteX1942" fmla="*/ 835637 w 12192000"/>
                <a:gd name="connsiteY1942" fmla="*/ 840950 h 1608850"/>
                <a:gd name="connsiteX1943" fmla="*/ 835637 w 12192000"/>
                <a:gd name="connsiteY1943" fmla="*/ 831652 h 1608850"/>
                <a:gd name="connsiteX1944" fmla="*/ 840095 w 12192000"/>
                <a:gd name="connsiteY1944" fmla="*/ 831652 h 1608850"/>
                <a:gd name="connsiteX1945" fmla="*/ 840095 w 12192000"/>
                <a:gd name="connsiteY1945" fmla="*/ 810730 h 1608850"/>
                <a:gd name="connsiteX1946" fmla="*/ 835637 w 12192000"/>
                <a:gd name="connsiteY1946" fmla="*/ 810730 h 1608850"/>
                <a:gd name="connsiteX1947" fmla="*/ 835637 w 12192000"/>
                <a:gd name="connsiteY1947" fmla="*/ 806081 h 1608850"/>
                <a:gd name="connsiteX1948" fmla="*/ 840095 w 12192000"/>
                <a:gd name="connsiteY1948" fmla="*/ 803756 h 1608850"/>
                <a:gd name="connsiteX1949" fmla="*/ 851240 w 12192000"/>
                <a:gd name="connsiteY1949" fmla="*/ 787483 h 1608850"/>
                <a:gd name="connsiteX1950" fmla="*/ 853469 w 12192000"/>
                <a:gd name="connsiteY1950" fmla="*/ 778185 h 1608850"/>
                <a:gd name="connsiteX1951" fmla="*/ 853469 w 12192000"/>
                <a:gd name="connsiteY1951" fmla="*/ 752614 h 1608850"/>
                <a:gd name="connsiteX1952" fmla="*/ 853748 w 12192000"/>
                <a:gd name="connsiteY1952" fmla="*/ 751742 h 1608850"/>
                <a:gd name="connsiteX1953" fmla="*/ 855698 w 12192000"/>
                <a:gd name="connsiteY1953" fmla="*/ 745640 h 1608850"/>
                <a:gd name="connsiteX1954" fmla="*/ 855977 w 12192000"/>
                <a:gd name="connsiteY1954" fmla="*/ 746512 h 1608850"/>
                <a:gd name="connsiteX1955" fmla="*/ 857927 w 12192000"/>
                <a:gd name="connsiteY1955" fmla="*/ 752614 h 1608850"/>
                <a:gd name="connsiteX1956" fmla="*/ 860156 w 12192000"/>
                <a:gd name="connsiteY1956" fmla="*/ 778185 h 1608850"/>
                <a:gd name="connsiteX1957" fmla="*/ 860156 w 12192000"/>
                <a:gd name="connsiteY1957" fmla="*/ 785159 h 1608850"/>
                <a:gd name="connsiteX1958" fmla="*/ 871302 w 12192000"/>
                <a:gd name="connsiteY1958" fmla="*/ 803756 h 1608850"/>
                <a:gd name="connsiteX1959" fmla="*/ 875760 w 12192000"/>
                <a:gd name="connsiteY1959" fmla="*/ 806081 h 1608850"/>
                <a:gd name="connsiteX1960" fmla="*/ 875760 w 12192000"/>
                <a:gd name="connsiteY1960" fmla="*/ 810730 h 1608850"/>
                <a:gd name="connsiteX1961" fmla="*/ 873531 w 12192000"/>
                <a:gd name="connsiteY1961" fmla="*/ 831652 h 1608850"/>
                <a:gd name="connsiteX1962" fmla="*/ 877989 w 12192000"/>
                <a:gd name="connsiteY1962" fmla="*/ 840950 h 1608850"/>
                <a:gd name="connsiteX1963" fmla="*/ 882447 w 12192000"/>
                <a:gd name="connsiteY1963" fmla="*/ 843275 h 1608850"/>
                <a:gd name="connsiteX1964" fmla="*/ 882447 w 12192000"/>
                <a:gd name="connsiteY1964" fmla="*/ 850249 h 1608850"/>
                <a:gd name="connsiteX1965" fmla="*/ 877989 w 12192000"/>
                <a:gd name="connsiteY1965" fmla="*/ 852574 h 1608850"/>
                <a:gd name="connsiteX1966" fmla="*/ 904180 w 12192000"/>
                <a:gd name="connsiteY1966" fmla="*/ 879888 h 1608850"/>
                <a:gd name="connsiteX1967" fmla="*/ 913070 w 12192000"/>
                <a:gd name="connsiteY1967" fmla="*/ 915339 h 1608850"/>
                <a:gd name="connsiteX1968" fmla="*/ 944859 w 12192000"/>
                <a:gd name="connsiteY1968" fmla="*/ 915339 h 1608850"/>
                <a:gd name="connsiteX1969" fmla="*/ 944859 w 12192000"/>
                <a:gd name="connsiteY1969" fmla="*/ 886329 h 1608850"/>
                <a:gd name="connsiteX1970" fmla="*/ 939475 w 12192000"/>
                <a:gd name="connsiteY1970" fmla="*/ 886329 h 1608850"/>
                <a:gd name="connsiteX1971" fmla="*/ 939475 w 12192000"/>
                <a:gd name="connsiteY1971" fmla="*/ 724196 h 1608850"/>
                <a:gd name="connsiteX1972" fmla="*/ 959742 w 12192000"/>
                <a:gd name="connsiteY1972" fmla="*/ 724196 h 1608850"/>
                <a:gd name="connsiteX1973" fmla="*/ 960249 w 12192000"/>
                <a:gd name="connsiteY1973" fmla="*/ 723115 h 1608850"/>
                <a:gd name="connsiteX1974" fmla="*/ 963795 w 12192000"/>
                <a:gd name="connsiteY1974" fmla="*/ 715549 h 1608850"/>
                <a:gd name="connsiteX1975" fmla="*/ 965569 w 12192000"/>
                <a:gd name="connsiteY1975" fmla="*/ 715819 h 1608850"/>
                <a:gd name="connsiteX1976" fmla="*/ 977982 w 12192000"/>
                <a:gd name="connsiteY1976" fmla="*/ 717710 h 1608850"/>
                <a:gd name="connsiteX1977" fmla="*/ 978489 w 12192000"/>
                <a:gd name="connsiteY1977" fmla="*/ 719062 h 1608850"/>
                <a:gd name="connsiteX1978" fmla="*/ 982035 w 12192000"/>
                <a:gd name="connsiteY1978" fmla="*/ 728519 h 1608850"/>
                <a:gd name="connsiteX1979" fmla="*/ 1008382 w 12192000"/>
                <a:gd name="connsiteY1979" fmla="*/ 730681 h 1608850"/>
                <a:gd name="connsiteX1980" fmla="*/ 1008382 w 12192000"/>
                <a:gd name="connsiteY1980" fmla="*/ 607460 h 1608850"/>
                <a:gd name="connsiteX1981" fmla="*/ 1010409 w 12192000"/>
                <a:gd name="connsiteY1981" fmla="*/ 607460 h 1608850"/>
                <a:gd name="connsiteX1982" fmla="*/ 1024597 w 12192000"/>
                <a:gd name="connsiteY1982" fmla="*/ 607460 h 1608850"/>
                <a:gd name="connsiteX1983" fmla="*/ 1024597 w 12192000"/>
                <a:gd name="connsiteY1983" fmla="*/ 471268 h 1608850"/>
                <a:gd name="connsiteX1984" fmla="*/ 1026369 w 12192000"/>
                <a:gd name="connsiteY1984" fmla="*/ 471268 h 1608850"/>
                <a:gd name="connsiteX1985" fmla="*/ 1038783 w 12192000"/>
                <a:gd name="connsiteY1985" fmla="*/ 471268 h 1608850"/>
                <a:gd name="connsiteX1986" fmla="*/ 1038783 w 12192000"/>
                <a:gd name="connsiteY1986" fmla="*/ 356694 h 1608850"/>
                <a:gd name="connsiteX1987" fmla="*/ 1042837 w 12192000"/>
                <a:gd name="connsiteY1987" fmla="*/ 328590 h 1608850"/>
                <a:gd name="connsiteX1988" fmla="*/ 1044863 w 12192000"/>
                <a:gd name="connsiteY1988" fmla="*/ 328590 h 1608850"/>
                <a:gd name="connsiteX1989" fmla="*/ 1059050 w 12192000"/>
                <a:gd name="connsiteY1989" fmla="*/ 328590 h 1608850"/>
                <a:gd name="connsiteX1990" fmla="*/ 1095531 w 12192000"/>
                <a:gd name="connsiteY1990" fmla="*/ 246443 h 1608850"/>
                <a:gd name="connsiteX1991" fmla="*/ 1099585 w 12192000"/>
                <a:gd name="connsiteY1991" fmla="*/ 0 h 160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</a:cxnLst>
              <a:rect l="l" t="t" r="r" b="b"/>
              <a:pathLst>
                <a:path w="12192000" h="1608850">
                  <a:moveTo>
                    <a:pt x="8760317" y="780798"/>
                  </a:moveTo>
                  <a:lnTo>
                    <a:pt x="8760317" y="785159"/>
                  </a:lnTo>
                  <a:lnTo>
                    <a:pt x="8761882" y="787771"/>
                  </a:lnTo>
                  <a:lnTo>
                    <a:pt x="8762996" y="787771"/>
                  </a:lnTo>
                  <a:cubicBezTo>
                    <a:pt x="8762996" y="787771"/>
                    <a:pt x="8762996" y="787771"/>
                    <a:pt x="8762996" y="786900"/>
                  </a:cubicBezTo>
                  <a:lnTo>
                    <a:pt x="8762996" y="780798"/>
                  </a:lnTo>
                  <a:cubicBezTo>
                    <a:pt x="8762996" y="780798"/>
                    <a:pt x="8762996" y="780798"/>
                    <a:pt x="8761881" y="780798"/>
                  </a:cubicBezTo>
                  <a:close/>
                  <a:moveTo>
                    <a:pt x="8758924" y="762200"/>
                  </a:moveTo>
                  <a:lnTo>
                    <a:pt x="8759734" y="771499"/>
                  </a:lnTo>
                  <a:lnTo>
                    <a:pt x="8762996" y="771499"/>
                  </a:lnTo>
                  <a:cubicBezTo>
                    <a:pt x="8762996" y="771499"/>
                    <a:pt x="8762996" y="771499"/>
                    <a:pt x="8762996" y="770337"/>
                  </a:cubicBezTo>
                  <a:lnTo>
                    <a:pt x="8762996" y="762200"/>
                  </a:lnTo>
                  <a:cubicBezTo>
                    <a:pt x="8762996" y="762200"/>
                    <a:pt x="8762996" y="762200"/>
                    <a:pt x="8761881" y="762200"/>
                  </a:cubicBezTo>
                  <a:close/>
                  <a:moveTo>
                    <a:pt x="8755951" y="745928"/>
                  </a:moveTo>
                  <a:lnTo>
                    <a:pt x="8756137" y="746512"/>
                  </a:lnTo>
                  <a:lnTo>
                    <a:pt x="8758088" y="752614"/>
                  </a:lnTo>
                  <a:lnTo>
                    <a:pt x="8758113" y="752902"/>
                  </a:lnTo>
                  <a:lnTo>
                    <a:pt x="8762996" y="752902"/>
                  </a:lnTo>
                  <a:cubicBezTo>
                    <a:pt x="8762996" y="752902"/>
                    <a:pt x="8762996" y="752902"/>
                    <a:pt x="8762996" y="752030"/>
                  </a:cubicBezTo>
                  <a:lnTo>
                    <a:pt x="8762996" y="745928"/>
                  </a:lnTo>
                  <a:cubicBezTo>
                    <a:pt x="8762996" y="745928"/>
                    <a:pt x="8762996" y="745928"/>
                    <a:pt x="8761881" y="745928"/>
                  </a:cubicBezTo>
                  <a:close/>
                  <a:moveTo>
                    <a:pt x="8907881" y="718032"/>
                  </a:moveTo>
                  <a:cubicBezTo>
                    <a:pt x="8907881" y="718032"/>
                    <a:pt x="8907881" y="718032"/>
                    <a:pt x="8907881" y="719194"/>
                  </a:cubicBezTo>
                  <a:lnTo>
                    <a:pt x="8907881" y="727331"/>
                  </a:lnTo>
                  <a:lnTo>
                    <a:pt x="8908543" y="727331"/>
                  </a:lnTo>
                  <a:lnTo>
                    <a:pt x="8908543" y="718032"/>
                  </a:lnTo>
                  <a:close/>
                  <a:moveTo>
                    <a:pt x="1099585" y="0"/>
                  </a:moveTo>
                  <a:cubicBezTo>
                    <a:pt x="1099585" y="18"/>
                    <a:pt x="1099601" y="2040"/>
                    <a:pt x="1101611" y="246443"/>
                  </a:cubicBezTo>
                  <a:cubicBezTo>
                    <a:pt x="1101623" y="246467"/>
                    <a:pt x="1102267" y="247808"/>
                    <a:pt x="1140117" y="326429"/>
                  </a:cubicBezTo>
                  <a:cubicBezTo>
                    <a:pt x="1140125" y="326429"/>
                    <a:pt x="1140236" y="326429"/>
                    <a:pt x="1142145" y="326429"/>
                  </a:cubicBezTo>
                  <a:lnTo>
                    <a:pt x="1156331" y="326429"/>
                  </a:lnTo>
                  <a:cubicBezTo>
                    <a:pt x="1156331" y="326443"/>
                    <a:pt x="1156331" y="327005"/>
                    <a:pt x="1156331" y="350208"/>
                  </a:cubicBezTo>
                  <a:cubicBezTo>
                    <a:pt x="1156333" y="350214"/>
                    <a:pt x="1156371" y="350272"/>
                    <a:pt x="1156839" y="351019"/>
                  </a:cubicBezTo>
                  <a:lnTo>
                    <a:pt x="1160385" y="356694"/>
                  </a:lnTo>
                  <a:cubicBezTo>
                    <a:pt x="1160385" y="356714"/>
                    <a:pt x="1160385" y="358229"/>
                    <a:pt x="1160385" y="471268"/>
                  </a:cubicBezTo>
                  <a:cubicBezTo>
                    <a:pt x="1160393" y="471268"/>
                    <a:pt x="1160533" y="471268"/>
                    <a:pt x="1162664" y="471268"/>
                  </a:cubicBezTo>
                  <a:lnTo>
                    <a:pt x="1178625" y="471268"/>
                  </a:lnTo>
                  <a:cubicBezTo>
                    <a:pt x="1178625" y="471288"/>
                    <a:pt x="1178625" y="472923"/>
                    <a:pt x="1178625" y="611783"/>
                  </a:cubicBezTo>
                  <a:cubicBezTo>
                    <a:pt x="1178635" y="611782"/>
                    <a:pt x="1178747" y="611761"/>
                    <a:pt x="1180145" y="611513"/>
                  </a:cubicBezTo>
                  <a:lnTo>
                    <a:pt x="1190785" y="609622"/>
                  </a:lnTo>
                  <a:cubicBezTo>
                    <a:pt x="1190785" y="609644"/>
                    <a:pt x="1190755" y="610978"/>
                    <a:pt x="1188759" y="698254"/>
                  </a:cubicBezTo>
                  <a:cubicBezTo>
                    <a:pt x="1188769" y="698256"/>
                    <a:pt x="1188879" y="698276"/>
                    <a:pt x="1190279" y="698525"/>
                  </a:cubicBezTo>
                  <a:lnTo>
                    <a:pt x="1200919" y="700416"/>
                  </a:lnTo>
                  <a:cubicBezTo>
                    <a:pt x="1200921" y="700423"/>
                    <a:pt x="1200941" y="700487"/>
                    <a:pt x="1201171" y="701227"/>
                  </a:cubicBezTo>
                  <a:lnTo>
                    <a:pt x="1202945" y="706902"/>
                  </a:lnTo>
                  <a:cubicBezTo>
                    <a:pt x="1202947" y="706893"/>
                    <a:pt x="1202993" y="706750"/>
                    <a:pt x="1203705" y="704470"/>
                  </a:cubicBezTo>
                  <a:lnTo>
                    <a:pt x="1209025" y="687446"/>
                  </a:lnTo>
                  <a:cubicBezTo>
                    <a:pt x="1209032" y="687446"/>
                    <a:pt x="1209133" y="687446"/>
                    <a:pt x="1210799" y="687446"/>
                  </a:cubicBezTo>
                  <a:lnTo>
                    <a:pt x="1223212" y="687446"/>
                  </a:lnTo>
                  <a:cubicBezTo>
                    <a:pt x="1223212" y="687463"/>
                    <a:pt x="1223212" y="688156"/>
                    <a:pt x="1223212" y="719872"/>
                  </a:cubicBezTo>
                  <a:cubicBezTo>
                    <a:pt x="1223219" y="719877"/>
                    <a:pt x="1223295" y="719917"/>
                    <a:pt x="1224225" y="720413"/>
                  </a:cubicBezTo>
                  <a:lnTo>
                    <a:pt x="1231319" y="724196"/>
                  </a:lnTo>
                  <a:cubicBezTo>
                    <a:pt x="1231319" y="724205"/>
                    <a:pt x="1231319" y="724306"/>
                    <a:pt x="1231319" y="725547"/>
                  </a:cubicBezTo>
                  <a:lnTo>
                    <a:pt x="1231319" y="735005"/>
                  </a:lnTo>
                  <a:cubicBezTo>
                    <a:pt x="1231339" y="735005"/>
                    <a:pt x="1232247" y="735005"/>
                    <a:pt x="1275907" y="735005"/>
                  </a:cubicBezTo>
                  <a:cubicBezTo>
                    <a:pt x="1275907" y="735013"/>
                    <a:pt x="1275907" y="735096"/>
                    <a:pt x="1275907" y="736086"/>
                  </a:cubicBezTo>
                  <a:lnTo>
                    <a:pt x="1275907" y="743652"/>
                  </a:lnTo>
                  <a:cubicBezTo>
                    <a:pt x="1275915" y="743652"/>
                    <a:pt x="1276037" y="743652"/>
                    <a:pt x="1277933" y="743652"/>
                  </a:cubicBezTo>
                  <a:lnTo>
                    <a:pt x="1292119" y="743652"/>
                  </a:lnTo>
                  <a:cubicBezTo>
                    <a:pt x="1292119" y="743634"/>
                    <a:pt x="1292119" y="742905"/>
                    <a:pt x="1292119" y="713387"/>
                  </a:cubicBezTo>
                  <a:cubicBezTo>
                    <a:pt x="1292141" y="713387"/>
                    <a:pt x="1293071" y="713387"/>
                    <a:pt x="1336706" y="713387"/>
                  </a:cubicBezTo>
                  <a:cubicBezTo>
                    <a:pt x="1336706" y="713379"/>
                    <a:pt x="1336706" y="713282"/>
                    <a:pt x="1336706" y="712036"/>
                  </a:cubicBezTo>
                  <a:lnTo>
                    <a:pt x="1336706" y="702578"/>
                  </a:lnTo>
                  <a:cubicBezTo>
                    <a:pt x="1336713" y="702578"/>
                    <a:pt x="1336787" y="702578"/>
                    <a:pt x="1337721" y="702578"/>
                  </a:cubicBezTo>
                  <a:lnTo>
                    <a:pt x="1344813" y="702578"/>
                  </a:lnTo>
                  <a:cubicBezTo>
                    <a:pt x="1344813" y="702571"/>
                    <a:pt x="1344813" y="702458"/>
                    <a:pt x="1344813" y="700687"/>
                  </a:cubicBezTo>
                  <a:lnTo>
                    <a:pt x="1344813" y="687446"/>
                  </a:lnTo>
                  <a:cubicBezTo>
                    <a:pt x="1344823" y="687446"/>
                    <a:pt x="1344895" y="687446"/>
                    <a:pt x="1345573" y="687446"/>
                  </a:cubicBezTo>
                  <a:lnTo>
                    <a:pt x="1350893" y="687446"/>
                  </a:lnTo>
                  <a:cubicBezTo>
                    <a:pt x="1350893" y="687439"/>
                    <a:pt x="1350893" y="687354"/>
                    <a:pt x="1350893" y="686365"/>
                  </a:cubicBezTo>
                  <a:lnTo>
                    <a:pt x="1350893" y="678798"/>
                  </a:lnTo>
                  <a:cubicBezTo>
                    <a:pt x="1350901" y="678798"/>
                    <a:pt x="1351025" y="678798"/>
                    <a:pt x="1352921" y="678798"/>
                  </a:cubicBezTo>
                  <a:lnTo>
                    <a:pt x="1367107" y="678798"/>
                  </a:lnTo>
                  <a:cubicBezTo>
                    <a:pt x="1367107" y="678805"/>
                    <a:pt x="1367107" y="678882"/>
                    <a:pt x="1367107" y="679879"/>
                  </a:cubicBezTo>
                  <a:lnTo>
                    <a:pt x="1367107" y="687446"/>
                  </a:lnTo>
                  <a:cubicBezTo>
                    <a:pt x="1367119" y="687446"/>
                    <a:pt x="1367619" y="687446"/>
                    <a:pt x="1389401" y="687446"/>
                  </a:cubicBezTo>
                  <a:cubicBezTo>
                    <a:pt x="1389401" y="687438"/>
                    <a:pt x="1389401" y="687324"/>
                    <a:pt x="1389401" y="685554"/>
                  </a:cubicBezTo>
                  <a:lnTo>
                    <a:pt x="1389401" y="672313"/>
                  </a:lnTo>
                  <a:cubicBezTo>
                    <a:pt x="1389407" y="672313"/>
                    <a:pt x="1389503" y="672313"/>
                    <a:pt x="1391174" y="672313"/>
                  </a:cubicBezTo>
                  <a:lnTo>
                    <a:pt x="1403587" y="672313"/>
                  </a:lnTo>
                  <a:cubicBezTo>
                    <a:pt x="1403587" y="672325"/>
                    <a:pt x="1403587" y="672839"/>
                    <a:pt x="1403587" y="696093"/>
                  </a:cubicBezTo>
                  <a:cubicBezTo>
                    <a:pt x="1403595" y="696093"/>
                    <a:pt x="1403675" y="696093"/>
                    <a:pt x="1404601" y="696093"/>
                  </a:cubicBezTo>
                  <a:lnTo>
                    <a:pt x="1411695" y="696093"/>
                  </a:lnTo>
                  <a:cubicBezTo>
                    <a:pt x="1411695" y="696087"/>
                    <a:pt x="1411695" y="696006"/>
                    <a:pt x="1411695" y="695012"/>
                  </a:cubicBezTo>
                  <a:lnTo>
                    <a:pt x="1411695" y="687446"/>
                  </a:lnTo>
                  <a:cubicBezTo>
                    <a:pt x="1411703" y="687446"/>
                    <a:pt x="1411821" y="687446"/>
                    <a:pt x="1413467" y="687446"/>
                  </a:cubicBezTo>
                  <a:lnTo>
                    <a:pt x="1425881" y="687446"/>
                  </a:lnTo>
                  <a:cubicBezTo>
                    <a:pt x="1425881" y="687459"/>
                    <a:pt x="1425881" y="688018"/>
                    <a:pt x="1425881" y="713387"/>
                  </a:cubicBezTo>
                  <a:cubicBezTo>
                    <a:pt x="1425889" y="713387"/>
                    <a:pt x="1426007" y="713387"/>
                    <a:pt x="1427909" y="713387"/>
                  </a:cubicBezTo>
                  <a:lnTo>
                    <a:pt x="1442095" y="713387"/>
                  </a:lnTo>
                  <a:cubicBezTo>
                    <a:pt x="1442095" y="713398"/>
                    <a:pt x="1442095" y="713513"/>
                    <a:pt x="1442095" y="715008"/>
                  </a:cubicBezTo>
                  <a:lnTo>
                    <a:pt x="1442095" y="726358"/>
                  </a:lnTo>
                  <a:cubicBezTo>
                    <a:pt x="1442103" y="726358"/>
                    <a:pt x="1442173" y="726358"/>
                    <a:pt x="1442855" y="726358"/>
                  </a:cubicBezTo>
                  <a:lnTo>
                    <a:pt x="1448175" y="726358"/>
                  </a:lnTo>
                  <a:cubicBezTo>
                    <a:pt x="1448175" y="726350"/>
                    <a:pt x="1448175" y="726274"/>
                    <a:pt x="1448175" y="725547"/>
                  </a:cubicBezTo>
                  <a:lnTo>
                    <a:pt x="1448175" y="719872"/>
                  </a:lnTo>
                  <a:cubicBezTo>
                    <a:pt x="1448193" y="719872"/>
                    <a:pt x="1448911" y="719872"/>
                    <a:pt x="1478575" y="719872"/>
                  </a:cubicBezTo>
                  <a:cubicBezTo>
                    <a:pt x="1478575" y="719886"/>
                    <a:pt x="1478575" y="720449"/>
                    <a:pt x="1478575" y="743652"/>
                  </a:cubicBezTo>
                  <a:cubicBezTo>
                    <a:pt x="1478583" y="743652"/>
                    <a:pt x="1478661" y="743652"/>
                    <a:pt x="1479589" y="743652"/>
                  </a:cubicBezTo>
                  <a:lnTo>
                    <a:pt x="1486683" y="743652"/>
                  </a:lnTo>
                  <a:cubicBezTo>
                    <a:pt x="1486683" y="743659"/>
                    <a:pt x="1486683" y="743732"/>
                    <a:pt x="1486683" y="744733"/>
                  </a:cubicBezTo>
                  <a:lnTo>
                    <a:pt x="1486683" y="752299"/>
                  </a:lnTo>
                  <a:cubicBezTo>
                    <a:pt x="1486691" y="752299"/>
                    <a:pt x="1486765" y="752299"/>
                    <a:pt x="1487443" y="752299"/>
                  </a:cubicBezTo>
                  <a:lnTo>
                    <a:pt x="1492763" y="752299"/>
                  </a:lnTo>
                  <a:cubicBezTo>
                    <a:pt x="1492763" y="752292"/>
                    <a:pt x="1492763" y="752172"/>
                    <a:pt x="1492763" y="750137"/>
                  </a:cubicBezTo>
                  <a:lnTo>
                    <a:pt x="1492763" y="735005"/>
                  </a:lnTo>
                  <a:cubicBezTo>
                    <a:pt x="1492769" y="735005"/>
                    <a:pt x="1492847" y="735005"/>
                    <a:pt x="1493775" y="735005"/>
                  </a:cubicBezTo>
                  <a:lnTo>
                    <a:pt x="1500869" y="735005"/>
                  </a:lnTo>
                  <a:cubicBezTo>
                    <a:pt x="1500869" y="735013"/>
                    <a:pt x="1500869" y="735096"/>
                    <a:pt x="1500869" y="736086"/>
                  </a:cubicBezTo>
                  <a:lnTo>
                    <a:pt x="1500869" y="743652"/>
                  </a:lnTo>
                  <a:lnTo>
                    <a:pt x="1506189" y="741659"/>
                  </a:lnTo>
                  <a:cubicBezTo>
                    <a:pt x="1506949" y="741287"/>
                    <a:pt x="1506949" y="741085"/>
                    <a:pt x="1506949" y="740679"/>
                  </a:cubicBezTo>
                  <a:lnTo>
                    <a:pt x="1506949" y="735005"/>
                  </a:lnTo>
                  <a:cubicBezTo>
                    <a:pt x="1506966" y="735005"/>
                    <a:pt x="1507767" y="735005"/>
                    <a:pt x="1545457" y="735005"/>
                  </a:cubicBezTo>
                  <a:cubicBezTo>
                    <a:pt x="1545457" y="735019"/>
                    <a:pt x="1545457" y="735566"/>
                    <a:pt x="1545457" y="758784"/>
                  </a:cubicBezTo>
                  <a:cubicBezTo>
                    <a:pt x="1545464" y="758784"/>
                    <a:pt x="1545583" y="758784"/>
                    <a:pt x="1547483" y="758784"/>
                  </a:cubicBezTo>
                  <a:lnTo>
                    <a:pt x="1561669" y="758784"/>
                  </a:lnTo>
                  <a:cubicBezTo>
                    <a:pt x="1561669" y="758792"/>
                    <a:pt x="1561669" y="758874"/>
                    <a:pt x="1561669" y="759865"/>
                  </a:cubicBezTo>
                  <a:lnTo>
                    <a:pt x="1561669" y="767431"/>
                  </a:lnTo>
                  <a:cubicBezTo>
                    <a:pt x="1561679" y="767431"/>
                    <a:pt x="1561801" y="767431"/>
                    <a:pt x="1563443" y="767431"/>
                  </a:cubicBezTo>
                  <a:lnTo>
                    <a:pt x="1575857" y="767431"/>
                  </a:lnTo>
                  <a:cubicBezTo>
                    <a:pt x="1575857" y="767419"/>
                    <a:pt x="1575857" y="766908"/>
                    <a:pt x="1575857" y="743652"/>
                  </a:cubicBezTo>
                  <a:cubicBezTo>
                    <a:pt x="1575863" y="743652"/>
                    <a:pt x="1575941" y="743652"/>
                    <a:pt x="1576869" y="743652"/>
                  </a:cubicBezTo>
                  <a:lnTo>
                    <a:pt x="1583963" y="743652"/>
                  </a:lnTo>
                  <a:cubicBezTo>
                    <a:pt x="1583963" y="743633"/>
                    <a:pt x="1583963" y="742862"/>
                    <a:pt x="1583963" y="711225"/>
                  </a:cubicBezTo>
                  <a:cubicBezTo>
                    <a:pt x="1583971" y="711225"/>
                    <a:pt x="1584047" y="711225"/>
                    <a:pt x="1584977" y="711225"/>
                  </a:cubicBezTo>
                  <a:lnTo>
                    <a:pt x="1592071" y="711225"/>
                  </a:lnTo>
                  <a:cubicBezTo>
                    <a:pt x="1592071" y="711219"/>
                    <a:pt x="1592071" y="711110"/>
                    <a:pt x="1592071" y="709334"/>
                  </a:cubicBezTo>
                  <a:lnTo>
                    <a:pt x="1592071" y="696093"/>
                  </a:lnTo>
                  <a:cubicBezTo>
                    <a:pt x="1590043" y="696093"/>
                    <a:pt x="1590043" y="696093"/>
                    <a:pt x="1590803" y="694471"/>
                  </a:cubicBezTo>
                  <a:lnTo>
                    <a:pt x="1596123" y="683122"/>
                  </a:lnTo>
                  <a:cubicBezTo>
                    <a:pt x="1596129" y="683139"/>
                    <a:pt x="1596323" y="683813"/>
                    <a:pt x="1604231" y="711225"/>
                  </a:cubicBezTo>
                  <a:cubicBezTo>
                    <a:pt x="1604239" y="711225"/>
                    <a:pt x="1604311" y="711225"/>
                    <a:pt x="1604991" y="711225"/>
                  </a:cubicBezTo>
                  <a:lnTo>
                    <a:pt x="1610311" y="711225"/>
                  </a:lnTo>
                  <a:cubicBezTo>
                    <a:pt x="1610311" y="711212"/>
                    <a:pt x="1610311" y="710033"/>
                    <a:pt x="1610311" y="605298"/>
                  </a:cubicBezTo>
                  <a:cubicBezTo>
                    <a:pt x="1610321" y="605298"/>
                    <a:pt x="1610435" y="605298"/>
                    <a:pt x="1611831" y="605298"/>
                  </a:cubicBezTo>
                  <a:lnTo>
                    <a:pt x="1622471" y="605298"/>
                  </a:lnTo>
                  <a:cubicBezTo>
                    <a:pt x="1622471" y="605276"/>
                    <a:pt x="1622471" y="604266"/>
                    <a:pt x="1622471" y="557739"/>
                  </a:cubicBezTo>
                  <a:cubicBezTo>
                    <a:pt x="1622487" y="557739"/>
                    <a:pt x="1623113" y="557739"/>
                    <a:pt x="1648817" y="557739"/>
                  </a:cubicBezTo>
                  <a:cubicBezTo>
                    <a:pt x="1648817" y="557727"/>
                    <a:pt x="1648817" y="557217"/>
                    <a:pt x="1648817" y="536121"/>
                  </a:cubicBezTo>
                  <a:cubicBezTo>
                    <a:pt x="1648837" y="536121"/>
                    <a:pt x="1649625" y="536121"/>
                    <a:pt x="1683271" y="536121"/>
                  </a:cubicBezTo>
                  <a:cubicBezTo>
                    <a:pt x="1683271" y="536129"/>
                    <a:pt x="1683271" y="536259"/>
                    <a:pt x="1683271" y="538553"/>
                  </a:cubicBezTo>
                  <a:lnTo>
                    <a:pt x="1683271" y="555577"/>
                  </a:lnTo>
                  <a:cubicBezTo>
                    <a:pt x="1683281" y="555577"/>
                    <a:pt x="1683411" y="555577"/>
                    <a:pt x="1685551" y="555577"/>
                  </a:cubicBezTo>
                  <a:lnTo>
                    <a:pt x="1701511" y="555577"/>
                  </a:lnTo>
                  <a:cubicBezTo>
                    <a:pt x="1701511" y="555595"/>
                    <a:pt x="1701511" y="556489"/>
                    <a:pt x="1701511" y="603136"/>
                  </a:cubicBezTo>
                  <a:cubicBezTo>
                    <a:pt x="1701517" y="603136"/>
                    <a:pt x="1701593" y="603136"/>
                    <a:pt x="1702525" y="603136"/>
                  </a:cubicBezTo>
                  <a:lnTo>
                    <a:pt x="1709619" y="603136"/>
                  </a:lnTo>
                  <a:lnTo>
                    <a:pt x="1723805" y="607460"/>
                  </a:lnTo>
                  <a:cubicBezTo>
                    <a:pt x="1723805" y="607470"/>
                    <a:pt x="1723805" y="608120"/>
                    <a:pt x="1723805" y="646372"/>
                  </a:cubicBezTo>
                  <a:cubicBezTo>
                    <a:pt x="1723811" y="646372"/>
                    <a:pt x="1723887" y="646372"/>
                    <a:pt x="1724819" y="646372"/>
                  </a:cubicBezTo>
                  <a:lnTo>
                    <a:pt x="1731911" y="646372"/>
                  </a:lnTo>
                  <a:cubicBezTo>
                    <a:pt x="1731911" y="646382"/>
                    <a:pt x="1731911" y="646488"/>
                    <a:pt x="1731911" y="647993"/>
                  </a:cubicBezTo>
                  <a:lnTo>
                    <a:pt x="1731911" y="659342"/>
                  </a:lnTo>
                  <a:cubicBezTo>
                    <a:pt x="1731919" y="659342"/>
                    <a:pt x="1732043" y="659342"/>
                    <a:pt x="1733939" y="659342"/>
                  </a:cubicBezTo>
                  <a:lnTo>
                    <a:pt x="1748125" y="659342"/>
                  </a:lnTo>
                  <a:lnTo>
                    <a:pt x="1754205" y="665828"/>
                  </a:lnTo>
                  <a:cubicBezTo>
                    <a:pt x="1754205" y="665840"/>
                    <a:pt x="1754205" y="666326"/>
                    <a:pt x="1754205" y="687446"/>
                  </a:cubicBezTo>
                  <a:cubicBezTo>
                    <a:pt x="1754214" y="687446"/>
                    <a:pt x="1754345" y="687446"/>
                    <a:pt x="1756485" y="687446"/>
                  </a:cubicBezTo>
                  <a:lnTo>
                    <a:pt x="1772445" y="687446"/>
                  </a:lnTo>
                  <a:cubicBezTo>
                    <a:pt x="1772445" y="687453"/>
                    <a:pt x="1772445" y="687533"/>
                    <a:pt x="1772445" y="688526"/>
                  </a:cubicBezTo>
                  <a:lnTo>
                    <a:pt x="1772445" y="696093"/>
                  </a:lnTo>
                  <a:cubicBezTo>
                    <a:pt x="1772455" y="696093"/>
                    <a:pt x="1772553" y="696093"/>
                    <a:pt x="1773713" y="696093"/>
                  </a:cubicBezTo>
                  <a:lnTo>
                    <a:pt x="1782579" y="696093"/>
                  </a:lnTo>
                  <a:cubicBezTo>
                    <a:pt x="1782579" y="696102"/>
                    <a:pt x="1782579" y="696231"/>
                    <a:pt x="1782579" y="698254"/>
                  </a:cubicBezTo>
                  <a:lnTo>
                    <a:pt x="1782579" y="713387"/>
                  </a:lnTo>
                  <a:cubicBezTo>
                    <a:pt x="1786633" y="713387"/>
                    <a:pt x="1786633" y="713387"/>
                    <a:pt x="1786633" y="711495"/>
                  </a:cubicBezTo>
                  <a:lnTo>
                    <a:pt x="1786633" y="698254"/>
                  </a:lnTo>
                  <a:cubicBezTo>
                    <a:pt x="1786639" y="698254"/>
                    <a:pt x="1786716" y="698254"/>
                    <a:pt x="1787645" y="698254"/>
                  </a:cubicBezTo>
                  <a:lnTo>
                    <a:pt x="1794739" y="698254"/>
                  </a:lnTo>
                  <a:cubicBezTo>
                    <a:pt x="1794739" y="698265"/>
                    <a:pt x="1794739" y="698384"/>
                    <a:pt x="1794739" y="699876"/>
                  </a:cubicBezTo>
                  <a:lnTo>
                    <a:pt x="1794739" y="711225"/>
                  </a:lnTo>
                  <a:cubicBezTo>
                    <a:pt x="1794749" y="711225"/>
                    <a:pt x="1794821" y="711225"/>
                    <a:pt x="1795499" y="711225"/>
                  </a:cubicBezTo>
                  <a:lnTo>
                    <a:pt x="1800819" y="711225"/>
                  </a:lnTo>
                  <a:cubicBezTo>
                    <a:pt x="1800819" y="706902"/>
                    <a:pt x="1800819" y="706902"/>
                    <a:pt x="1849459" y="706902"/>
                  </a:cubicBezTo>
                  <a:cubicBezTo>
                    <a:pt x="1849459" y="706911"/>
                    <a:pt x="1849459" y="707012"/>
                    <a:pt x="1849459" y="708253"/>
                  </a:cubicBezTo>
                  <a:lnTo>
                    <a:pt x="1849459" y="717710"/>
                  </a:lnTo>
                  <a:cubicBezTo>
                    <a:pt x="1849467" y="717710"/>
                    <a:pt x="1849543" y="717710"/>
                    <a:pt x="1850219" y="717710"/>
                  </a:cubicBezTo>
                  <a:lnTo>
                    <a:pt x="1855541" y="717710"/>
                  </a:lnTo>
                  <a:cubicBezTo>
                    <a:pt x="1855541" y="717719"/>
                    <a:pt x="1855541" y="717841"/>
                    <a:pt x="1855541" y="719872"/>
                  </a:cubicBezTo>
                  <a:lnTo>
                    <a:pt x="1855541" y="735005"/>
                  </a:lnTo>
                  <a:cubicBezTo>
                    <a:pt x="1855549" y="735001"/>
                    <a:pt x="1855665" y="734923"/>
                    <a:pt x="1857567" y="733654"/>
                  </a:cubicBezTo>
                  <a:lnTo>
                    <a:pt x="1871753" y="724196"/>
                  </a:lnTo>
                  <a:cubicBezTo>
                    <a:pt x="1871755" y="724177"/>
                    <a:pt x="1871887" y="723302"/>
                    <a:pt x="1877833" y="683122"/>
                  </a:cubicBezTo>
                  <a:cubicBezTo>
                    <a:pt x="1877843" y="683120"/>
                    <a:pt x="1877911" y="683094"/>
                    <a:pt x="1878593" y="682852"/>
                  </a:cubicBezTo>
                  <a:lnTo>
                    <a:pt x="1883913" y="680960"/>
                  </a:lnTo>
                  <a:cubicBezTo>
                    <a:pt x="1883913" y="680944"/>
                    <a:pt x="1883947" y="679883"/>
                    <a:pt x="1885941" y="611783"/>
                  </a:cubicBezTo>
                  <a:cubicBezTo>
                    <a:pt x="1885941" y="611801"/>
                    <a:pt x="1885973" y="612892"/>
                    <a:pt x="1887967" y="680960"/>
                  </a:cubicBezTo>
                  <a:cubicBezTo>
                    <a:pt x="1887977" y="680963"/>
                    <a:pt x="1888047" y="680988"/>
                    <a:pt x="1888727" y="681230"/>
                  </a:cubicBezTo>
                  <a:lnTo>
                    <a:pt x="1894047" y="683122"/>
                  </a:lnTo>
                  <a:cubicBezTo>
                    <a:pt x="1894047" y="683102"/>
                    <a:pt x="1894047" y="681769"/>
                    <a:pt x="1894047" y="596651"/>
                  </a:cubicBezTo>
                  <a:cubicBezTo>
                    <a:pt x="1898101" y="596651"/>
                    <a:pt x="1898101" y="596651"/>
                    <a:pt x="1898101" y="564224"/>
                  </a:cubicBezTo>
                  <a:cubicBezTo>
                    <a:pt x="1898113" y="564224"/>
                    <a:pt x="1898799" y="564224"/>
                    <a:pt x="1936607" y="564224"/>
                  </a:cubicBezTo>
                  <a:cubicBezTo>
                    <a:pt x="1936607" y="564241"/>
                    <a:pt x="1936607" y="564959"/>
                    <a:pt x="1936607" y="596651"/>
                  </a:cubicBezTo>
                  <a:cubicBezTo>
                    <a:pt x="1936617" y="596651"/>
                    <a:pt x="1936689" y="596651"/>
                    <a:pt x="1937367" y="596651"/>
                  </a:cubicBezTo>
                  <a:lnTo>
                    <a:pt x="1942687" y="596651"/>
                  </a:lnTo>
                  <a:cubicBezTo>
                    <a:pt x="1942687" y="596630"/>
                    <a:pt x="1942687" y="595324"/>
                    <a:pt x="1942687" y="514503"/>
                  </a:cubicBezTo>
                  <a:cubicBezTo>
                    <a:pt x="1942693" y="514503"/>
                    <a:pt x="1942793" y="514503"/>
                    <a:pt x="1944461" y="514503"/>
                  </a:cubicBezTo>
                  <a:lnTo>
                    <a:pt x="1956875" y="514503"/>
                  </a:lnTo>
                  <a:cubicBezTo>
                    <a:pt x="1956875" y="514496"/>
                    <a:pt x="1956875" y="514385"/>
                    <a:pt x="1956875" y="512612"/>
                  </a:cubicBezTo>
                  <a:lnTo>
                    <a:pt x="1956875" y="499371"/>
                  </a:lnTo>
                  <a:cubicBezTo>
                    <a:pt x="1956885" y="499371"/>
                    <a:pt x="1957383" y="499371"/>
                    <a:pt x="1979169" y="499371"/>
                  </a:cubicBezTo>
                  <a:cubicBezTo>
                    <a:pt x="1979169" y="499364"/>
                    <a:pt x="1979169" y="499283"/>
                    <a:pt x="1979169" y="498290"/>
                  </a:cubicBezTo>
                  <a:lnTo>
                    <a:pt x="1979169" y="490724"/>
                  </a:lnTo>
                  <a:cubicBezTo>
                    <a:pt x="1979175" y="490724"/>
                    <a:pt x="1979285" y="490724"/>
                    <a:pt x="1980941" y="490724"/>
                  </a:cubicBezTo>
                  <a:lnTo>
                    <a:pt x="1993355" y="490724"/>
                  </a:lnTo>
                  <a:cubicBezTo>
                    <a:pt x="1993355" y="490732"/>
                    <a:pt x="1993355" y="490811"/>
                    <a:pt x="1993355" y="491805"/>
                  </a:cubicBezTo>
                  <a:lnTo>
                    <a:pt x="1993355" y="499371"/>
                  </a:lnTo>
                  <a:cubicBezTo>
                    <a:pt x="1993365" y="499371"/>
                    <a:pt x="1993437" y="499371"/>
                    <a:pt x="1994115" y="499371"/>
                  </a:cubicBezTo>
                  <a:lnTo>
                    <a:pt x="1999435" y="499371"/>
                  </a:lnTo>
                  <a:lnTo>
                    <a:pt x="2009569" y="495047"/>
                  </a:lnTo>
                  <a:lnTo>
                    <a:pt x="2013621" y="498290"/>
                  </a:lnTo>
                  <a:lnTo>
                    <a:pt x="2013621" y="490724"/>
                  </a:lnTo>
                  <a:cubicBezTo>
                    <a:pt x="2013631" y="490724"/>
                    <a:pt x="2013767" y="490724"/>
                    <a:pt x="2015901" y="490724"/>
                  </a:cubicBezTo>
                  <a:lnTo>
                    <a:pt x="2031863" y="490724"/>
                  </a:lnTo>
                  <a:cubicBezTo>
                    <a:pt x="2031863" y="490732"/>
                    <a:pt x="2031863" y="490811"/>
                    <a:pt x="2031863" y="491805"/>
                  </a:cubicBezTo>
                  <a:lnTo>
                    <a:pt x="2031863" y="499371"/>
                  </a:lnTo>
                  <a:cubicBezTo>
                    <a:pt x="2031881" y="499371"/>
                    <a:pt x="2032617" y="499371"/>
                    <a:pt x="2062263" y="499371"/>
                  </a:cubicBezTo>
                  <a:cubicBezTo>
                    <a:pt x="2062263" y="499381"/>
                    <a:pt x="2062263" y="499490"/>
                    <a:pt x="2062263" y="500992"/>
                  </a:cubicBezTo>
                  <a:lnTo>
                    <a:pt x="2062263" y="512342"/>
                  </a:lnTo>
                  <a:cubicBezTo>
                    <a:pt x="2062279" y="512342"/>
                    <a:pt x="2062919" y="512342"/>
                    <a:pt x="2088609" y="512342"/>
                  </a:cubicBezTo>
                  <a:cubicBezTo>
                    <a:pt x="2088609" y="512358"/>
                    <a:pt x="2088609" y="513038"/>
                    <a:pt x="2088609" y="542606"/>
                  </a:cubicBezTo>
                  <a:cubicBezTo>
                    <a:pt x="2088619" y="542606"/>
                    <a:pt x="2088691" y="542606"/>
                    <a:pt x="2089369" y="542606"/>
                  </a:cubicBezTo>
                  <a:lnTo>
                    <a:pt x="2094689" y="542606"/>
                  </a:lnTo>
                  <a:cubicBezTo>
                    <a:pt x="2094689" y="542613"/>
                    <a:pt x="2094689" y="542699"/>
                    <a:pt x="2094689" y="543687"/>
                  </a:cubicBezTo>
                  <a:lnTo>
                    <a:pt x="2094689" y="551254"/>
                  </a:lnTo>
                  <a:cubicBezTo>
                    <a:pt x="2098743" y="551254"/>
                    <a:pt x="2098743" y="551254"/>
                    <a:pt x="2098743" y="581518"/>
                  </a:cubicBezTo>
                  <a:cubicBezTo>
                    <a:pt x="2098753" y="581518"/>
                    <a:pt x="2098827" y="581518"/>
                    <a:pt x="2099503" y="581518"/>
                  </a:cubicBezTo>
                  <a:lnTo>
                    <a:pt x="2104823" y="581518"/>
                  </a:lnTo>
                  <a:cubicBezTo>
                    <a:pt x="2104823" y="581527"/>
                    <a:pt x="2104823" y="581594"/>
                    <a:pt x="2104823" y="582329"/>
                  </a:cubicBezTo>
                  <a:lnTo>
                    <a:pt x="2104823" y="588004"/>
                  </a:lnTo>
                  <a:cubicBezTo>
                    <a:pt x="2104829" y="588004"/>
                    <a:pt x="2104907" y="588004"/>
                    <a:pt x="2105837" y="588004"/>
                  </a:cubicBezTo>
                  <a:lnTo>
                    <a:pt x="2112929" y="588004"/>
                  </a:lnTo>
                  <a:cubicBezTo>
                    <a:pt x="2112929" y="588021"/>
                    <a:pt x="2112929" y="588734"/>
                    <a:pt x="2112929" y="618269"/>
                  </a:cubicBezTo>
                  <a:cubicBezTo>
                    <a:pt x="2112937" y="618269"/>
                    <a:pt x="2113057" y="618269"/>
                    <a:pt x="2114957" y="618269"/>
                  </a:cubicBezTo>
                  <a:lnTo>
                    <a:pt x="2129143" y="618269"/>
                  </a:lnTo>
                  <a:cubicBezTo>
                    <a:pt x="2129143" y="618285"/>
                    <a:pt x="2129143" y="618865"/>
                    <a:pt x="2129143" y="642048"/>
                  </a:cubicBezTo>
                  <a:cubicBezTo>
                    <a:pt x="2131171" y="642048"/>
                    <a:pt x="2131171" y="642048"/>
                    <a:pt x="2131171" y="643669"/>
                  </a:cubicBezTo>
                  <a:lnTo>
                    <a:pt x="2131171" y="655019"/>
                  </a:lnTo>
                  <a:cubicBezTo>
                    <a:pt x="2131179" y="655019"/>
                    <a:pt x="2131249" y="655019"/>
                    <a:pt x="2131931" y="655019"/>
                  </a:cubicBezTo>
                  <a:lnTo>
                    <a:pt x="2137251" y="655019"/>
                  </a:lnTo>
                  <a:cubicBezTo>
                    <a:pt x="2137251" y="655033"/>
                    <a:pt x="2137251" y="655596"/>
                    <a:pt x="2137251" y="678798"/>
                  </a:cubicBezTo>
                  <a:cubicBezTo>
                    <a:pt x="2137259" y="678798"/>
                    <a:pt x="2137357" y="678798"/>
                    <a:pt x="2138517" y="678798"/>
                  </a:cubicBezTo>
                  <a:lnTo>
                    <a:pt x="2147383" y="678798"/>
                  </a:lnTo>
                  <a:cubicBezTo>
                    <a:pt x="2149411" y="680960"/>
                    <a:pt x="2149411" y="680960"/>
                    <a:pt x="2149411" y="682852"/>
                  </a:cubicBezTo>
                  <a:lnTo>
                    <a:pt x="2149411" y="696093"/>
                  </a:lnTo>
                  <a:cubicBezTo>
                    <a:pt x="2149415" y="696086"/>
                    <a:pt x="2149503" y="695979"/>
                    <a:pt x="2150931" y="694201"/>
                  </a:cubicBezTo>
                  <a:lnTo>
                    <a:pt x="2161571" y="680960"/>
                  </a:lnTo>
                  <a:cubicBezTo>
                    <a:pt x="2161585" y="680960"/>
                    <a:pt x="2162225" y="680960"/>
                    <a:pt x="2189945" y="680960"/>
                  </a:cubicBezTo>
                  <a:cubicBezTo>
                    <a:pt x="2189945" y="680985"/>
                    <a:pt x="2189945" y="682386"/>
                    <a:pt x="2189945" y="767431"/>
                  </a:cubicBezTo>
                  <a:cubicBezTo>
                    <a:pt x="2189953" y="767431"/>
                    <a:pt x="2190029" y="767431"/>
                    <a:pt x="2190705" y="767431"/>
                  </a:cubicBezTo>
                  <a:lnTo>
                    <a:pt x="2196025" y="767431"/>
                  </a:lnTo>
                  <a:cubicBezTo>
                    <a:pt x="2196029" y="767423"/>
                    <a:pt x="2196087" y="767323"/>
                    <a:pt x="2196785" y="766080"/>
                  </a:cubicBezTo>
                  <a:lnTo>
                    <a:pt x="2202105" y="756622"/>
                  </a:lnTo>
                  <a:cubicBezTo>
                    <a:pt x="2202105" y="756629"/>
                    <a:pt x="2202105" y="756728"/>
                    <a:pt x="2202105" y="758514"/>
                  </a:cubicBezTo>
                  <a:lnTo>
                    <a:pt x="2202105" y="771755"/>
                  </a:lnTo>
                  <a:cubicBezTo>
                    <a:pt x="2206157" y="771755"/>
                    <a:pt x="2206157" y="771755"/>
                    <a:pt x="2206157" y="726358"/>
                  </a:cubicBezTo>
                  <a:cubicBezTo>
                    <a:pt x="2206167" y="726358"/>
                    <a:pt x="2206237" y="726358"/>
                    <a:pt x="2206917" y="726358"/>
                  </a:cubicBezTo>
                  <a:lnTo>
                    <a:pt x="2212237" y="726358"/>
                  </a:lnTo>
                  <a:cubicBezTo>
                    <a:pt x="2212237" y="726343"/>
                    <a:pt x="2212237" y="725343"/>
                    <a:pt x="2212237" y="661504"/>
                  </a:cubicBezTo>
                  <a:cubicBezTo>
                    <a:pt x="2212245" y="661504"/>
                    <a:pt x="2212325" y="661504"/>
                    <a:pt x="2213251" y="661504"/>
                  </a:cubicBezTo>
                  <a:lnTo>
                    <a:pt x="2220345" y="661504"/>
                  </a:lnTo>
                  <a:cubicBezTo>
                    <a:pt x="2220351" y="661483"/>
                    <a:pt x="2220615" y="660543"/>
                    <a:pt x="2232505" y="618269"/>
                  </a:cubicBezTo>
                  <a:cubicBezTo>
                    <a:pt x="2232514" y="618269"/>
                    <a:pt x="2232611" y="618269"/>
                    <a:pt x="2233771" y="618269"/>
                  </a:cubicBezTo>
                  <a:lnTo>
                    <a:pt x="2242639" y="618269"/>
                  </a:lnTo>
                  <a:cubicBezTo>
                    <a:pt x="2242644" y="618292"/>
                    <a:pt x="2242869" y="619258"/>
                    <a:pt x="2252771" y="661504"/>
                  </a:cubicBezTo>
                  <a:cubicBezTo>
                    <a:pt x="2252777" y="661504"/>
                    <a:pt x="2252851" y="661504"/>
                    <a:pt x="2253785" y="661504"/>
                  </a:cubicBezTo>
                  <a:lnTo>
                    <a:pt x="2260879" y="661504"/>
                  </a:lnTo>
                  <a:cubicBezTo>
                    <a:pt x="2260879" y="661515"/>
                    <a:pt x="2260879" y="662182"/>
                    <a:pt x="2260879" y="700416"/>
                  </a:cubicBezTo>
                  <a:cubicBezTo>
                    <a:pt x="2260885" y="700416"/>
                    <a:pt x="2260985" y="700416"/>
                    <a:pt x="2262651" y="700416"/>
                  </a:cubicBezTo>
                  <a:lnTo>
                    <a:pt x="2275065" y="700416"/>
                  </a:lnTo>
                  <a:cubicBezTo>
                    <a:pt x="2275065" y="700424"/>
                    <a:pt x="2275065" y="700546"/>
                    <a:pt x="2275065" y="702578"/>
                  </a:cubicBezTo>
                  <a:lnTo>
                    <a:pt x="2275065" y="717710"/>
                  </a:lnTo>
                  <a:cubicBezTo>
                    <a:pt x="2279119" y="717710"/>
                    <a:pt x="2279119" y="717710"/>
                    <a:pt x="2279119" y="715549"/>
                  </a:cubicBezTo>
                  <a:lnTo>
                    <a:pt x="2279119" y="700416"/>
                  </a:lnTo>
                  <a:cubicBezTo>
                    <a:pt x="2279129" y="700416"/>
                    <a:pt x="2279241" y="700416"/>
                    <a:pt x="2280639" y="700416"/>
                  </a:cubicBezTo>
                  <a:lnTo>
                    <a:pt x="2291279" y="700416"/>
                  </a:lnTo>
                  <a:cubicBezTo>
                    <a:pt x="2291279" y="700426"/>
                    <a:pt x="2291279" y="700543"/>
                    <a:pt x="2291279" y="702037"/>
                  </a:cubicBezTo>
                  <a:lnTo>
                    <a:pt x="2291279" y="713387"/>
                  </a:lnTo>
                  <a:cubicBezTo>
                    <a:pt x="2291295" y="713387"/>
                    <a:pt x="2292003" y="713387"/>
                    <a:pt x="2321680" y="713387"/>
                  </a:cubicBezTo>
                  <a:cubicBezTo>
                    <a:pt x="2321680" y="713370"/>
                    <a:pt x="2321680" y="712599"/>
                    <a:pt x="2321680" y="676637"/>
                  </a:cubicBezTo>
                  <a:cubicBezTo>
                    <a:pt x="2321687" y="676637"/>
                    <a:pt x="2321781" y="676637"/>
                    <a:pt x="2322945" y="676637"/>
                  </a:cubicBezTo>
                  <a:lnTo>
                    <a:pt x="2331813" y="676637"/>
                  </a:lnTo>
                  <a:cubicBezTo>
                    <a:pt x="2331813" y="676648"/>
                    <a:pt x="2331813" y="677142"/>
                    <a:pt x="2331813" y="698254"/>
                  </a:cubicBezTo>
                  <a:cubicBezTo>
                    <a:pt x="2333840" y="698254"/>
                    <a:pt x="2333840" y="698254"/>
                    <a:pt x="2333840" y="665828"/>
                  </a:cubicBezTo>
                  <a:cubicBezTo>
                    <a:pt x="2333853" y="665828"/>
                    <a:pt x="2334395" y="665828"/>
                    <a:pt x="2356133" y="665828"/>
                  </a:cubicBezTo>
                  <a:cubicBezTo>
                    <a:pt x="2356133" y="665818"/>
                    <a:pt x="2356133" y="665698"/>
                    <a:pt x="2356133" y="664206"/>
                  </a:cubicBezTo>
                  <a:lnTo>
                    <a:pt x="2356133" y="652857"/>
                  </a:lnTo>
                  <a:cubicBezTo>
                    <a:pt x="2356141" y="652857"/>
                    <a:pt x="2356215" y="652857"/>
                    <a:pt x="2356893" y="652857"/>
                  </a:cubicBezTo>
                  <a:lnTo>
                    <a:pt x="2362213" y="652857"/>
                  </a:lnTo>
                  <a:cubicBezTo>
                    <a:pt x="2362213" y="652851"/>
                    <a:pt x="2362213" y="652738"/>
                    <a:pt x="2362213" y="650966"/>
                  </a:cubicBezTo>
                  <a:lnTo>
                    <a:pt x="2362213" y="637725"/>
                  </a:lnTo>
                  <a:lnTo>
                    <a:pt x="2366267" y="644210"/>
                  </a:lnTo>
                  <a:cubicBezTo>
                    <a:pt x="2366275" y="644210"/>
                    <a:pt x="2366403" y="644210"/>
                    <a:pt x="2368547" y="644210"/>
                  </a:cubicBezTo>
                  <a:lnTo>
                    <a:pt x="2384507" y="644210"/>
                  </a:lnTo>
                  <a:cubicBezTo>
                    <a:pt x="2384507" y="644202"/>
                    <a:pt x="2384507" y="644134"/>
                    <a:pt x="2384507" y="643399"/>
                  </a:cubicBezTo>
                  <a:lnTo>
                    <a:pt x="2384507" y="637725"/>
                  </a:lnTo>
                  <a:cubicBezTo>
                    <a:pt x="2384516" y="637725"/>
                    <a:pt x="2384590" y="637725"/>
                    <a:pt x="2385267" y="637725"/>
                  </a:cubicBezTo>
                  <a:lnTo>
                    <a:pt x="2390587" y="637725"/>
                  </a:lnTo>
                  <a:cubicBezTo>
                    <a:pt x="2390587" y="637734"/>
                    <a:pt x="2390587" y="637834"/>
                    <a:pt x="2390587" y="639076"/>
                  </a:cubicBezTo>
                  <a:lnTo>
                    <a:pt x="2390587" y="648534"/>
                  </a:lnTo>
                  <a:cubicBezTo>
                    <a:pt x="2390601" y="648534"/>
                    <a:pt x="2391335" y="648534"/>
                    <a:pt x="2429093" y="648534"/>
                  </a:cubicBezTo>
                  <a:cubicBezTo>
                    <a:pt x="2429093" y="648552"/>
                    <a:pt x="2429093" y="650062"/>
                    <a:pt x="2429093" y="786887"/>
                  </a:cubicBezTo>
                  <a:cubicBezTo>
                    <a:pt x="2429104" y="786887"/>
                    <a:pt x="2429219" y="786887"/>
                    <a:pt x="2430613" y="786887"/>
                  </a:cubicBezTo>
                  <a:lnTo>
                    <a:pt x="2441254" y="786887"/>
                  </a:lnTo>
                  <a:cubicBezTo>
                    <a:pt x="2441254" y="782564"/>
                    <a:pt x="2441254" y="778240"/>
                    <a:pt x="2441254" y="773917"/>
                  </a:cubicBezTo>
                  <a:cubicBezTo>
                    <a:pt x="2443281" y="773917"/>
                    <a:pt x="2443281" y="773917"/>
                    <a:pt x="2445307" y="773917"/>
                  </a:cubicBezTo>
                  <a:cubicBezTo>
                    <a:pt x="2445307" y="778240"/>
                    <a:pt x="2445307" y="782564"/>
                    <a:pt x="2445307" y="786887"/>
                  </a:cubicBezTo>
                  <a:cubicBezTo>
                    <a:pt x="2455441" y="786887"/>
                    <a:pt x="2465575" y="786887"/>
                    <a:pt x="2475707" y="786887"/>
                  </a:cubicBezTo>
                  <a:cubicBezTo>
                    <a:pt x="2475707" y="776078"/>
                    <a:pt x="2475707" y="767431"/>
                    <a:pt x="2475707" y="756622"/>
                  </a:cubicBezTo>
                  <a:cubicBezTo>
                    <a:pt x="2479762" y="756622"/>
                    <a:pt x="2483815" y="756622"/>
                    <a:pt x="2487867" y="756622"/>
                  </a:cubicBezTo>
                  <a:lnTo>
                    <a:pt x="2500027" y="754461"/>
                  </a:lnTo>
                  <a:cubicBezTo>
                    <a:pt x="2502055" y="754461"/>
                    <a:pt x="2502055" y="756622"/>
                    <a:pt x="2504082" y="756622"/>
                  </a:cubicBezTo>
                  <a:lnTo>
                    <a:pt x="2514215" y="756622"/>
                  </a:lnTo>
                  <a:cubicBezTo>
                    <a:pt x="2514215" y="767431"/>
                    <a:pt x="2514215" y="778240"/>
                    <a:pt x="2514215" y="786887"/>
                  </a:cubicBezTo>
                  <a:cubicBezTo>
                    <a:pt x="2516242" y="786887"/>
                    <a:pt x="2518269" y="786887"/>
                    <a:pt x="2522321" y="786887"/>
                  </a:cubicBezTo>
                  <a:cubicBezTo>
                    <a:pt x="2522321" y="793373"/>
                    <a:pt x="2522321" y="799858"/>
                    <a:pt x="2522321" y="804182"/>
                  </a:cubicBezTo>
                  <a:lnTo>
                    <a:pt x="2531658" y="805087"/>
                  </a:lnTo>
                  <a:lnTo>
                    <a:pt x="2544615" y="805087"/>
                  </a:lnTo>
                  <a:cubicBezTo>
                    <a:pt x="2544615" y="799278"/>
                    <a:pt x="2544615" y="795106"/>
                    <a:pt x="2544615" y="789049"/>
                  </a:cubicBezTo>
                  <a:lnTo>
                    <a:pt x="2612571" y="789049"/>
                  </a:lnTo>
                  <a:lnTo>
                    <a:pt x="2612571" y="703796"/>
                  </a:lnTo>
                  <a:lnTo>
                    <a:pt x="2684579" y="703796"/>
                  </a:lnTo>
                  <a:lnTo>
                    <a:pt x="2684579" y="782564"/>
                  </a:lnTo>
                  <a:cubicBezTo>
                    <a:pt x="2685215" y="782564"/>
                    <a:pt x="2685849" y="782564"/>
                    <a:pt x="2686483" y="782564"/>
                  </a:cubicBezTo>
                  <a:lnTo>
                    <a:pt x="2687725" y="805087"/>
                  </a:lnTo>
                  <a:lnTo>
                    <a:pt x="2697401" y="805087"/>
                  </a:lnTo>
                  <a:cubicBezTo>
                    <a:pt x="2697937" y="797873"/>
                    <a:pt x="2698643" y="790219"/>
                    <a:pt x="2698643" y="782564"/>
                  </a:cubicBezTo>
                  <a:cubicBezTo>
                    <a:pt x="2700671" y="782564"/>
                    <a:pt x="2702697" y="782564"/>
                    <a:pt x="2704723" y="782564"/>
                  </a:cubicBezTo>
                  <a:lnTo>
                    <a:pt x="2705965" y="805087"/>
                  </a:lnTo>
                  <a:lnTo>
                    <a:pt x="2756588" y="805087"/>
                  </a:lnTo>
                  <a:lnTo>
                    <a:pt x="2756588" y="642059"/>
                  </a:lnTo>
                  <a:lnTo>
                    <a:pt x="2953915" y="642059"/>
                  </a:lnTo>
                  <a:lnTo>
                    <a:pt x="2953915" y="805087"/>
                  </a:lnTo>
                  <a:lnTo>
                    <a:pt x="2972611" y="805087"/>
                  </a:lnTo>
                  <a:lnTo>
                    <a:pt x="2972611" y="722394"/>
                  </a:lnTo>
                  <a:lnTo>
                    <a:pt x="3067731" y="722394"/>
                  </a:lnTo>
                  <a:cubicBezTo>
                    <a:pt x="3071806" y="616373"/>
                    <a:pt x="3075185" y="510899"/>
                    <a:pt x="3079662" y="404253"/>
                  </a:cubicBezTo>
                  <a:cubicBezTo>
                    <a:pt x="3069529" y="404253"/>
                    <a:pt x="3045209" y="391282"/>
                    <a:pt x="3067502" y="382635"/>
                  </a:cubicBezTo>
                  <a:cubicBezTo>
                    <a:pt x="3065474" y="380473"/>
                    <a:pt x="3063449" y="378311"/>
                    <a:pt x="3061422" y="378311"/>
                  </a:cubicBezTo>
                  <a:cubicBezTo>
                    <a:pt x="3061422" y="365341"/>
                    <a:pt x="3059394" y="363179"/>
                    <a:pt x="3069529" y="354532"/>
                  </a:cubicBezTo>
                  <a:cubicBezTo>
                    <a:pt x="3069529" y="350208"/>
                    <a:pt x="3069529" y="343723"/>
                    <a:pt x="3069529" y="337238"/>
                  </a:cubicBezTo>
                  <a:cubicBezTo>
                    <a:pt x="3073582" y="337238"/>
                    <a:pt x="3077635" y="337238"/>
                    <a:pt x="3083715" y="337238"/>
                  </a:cubicBezTo>
                  <a:cubicBezTo>
                    <a:pt x="3083715" y="328590"/>
                    <a:pt x="3083715" y="322105"/>
                    <a:pt x="3083715" y="315620"/>
                  </a:cubicBezTo>
                  <a:cubicBezTo>
                    <a:pt x="3083715" y="313458"/>
                    <a:pt x="3085742" y="313458"/>
                    <a:pt x="3085742" y="311296"/>
                  </a:cubicBezTo>
                  <a:cubicBezTo>
                    <a:pt x="3085742" y="285355"/>
                    <a:pt x="3085742" y="259414"/>
                    <a:pt x="3085742" y="233472"/>
                  </a:cubicBezTo>
                  <a:cubicBezTo>
                    <a:pt x="3085742" y="231310"/>
                    <a:pt x="3083715" y="229149"/>
                    <a:pt x="3083715" y="226987"/>
                  </a:cubicBezTo>
                  <a:cubicBezTo>
                    <a:pt x="3085742" y="224825"/>
                    <a:pt x="3087769" y="222663"/>
                    <a:pt x="3089795" y="220501"/>
                  </a:cubicBezTo>
                  <a:cubicBezTo>
                    <a:pt x="3089795" y="201045"/>
                    <a:pt x="3089795" y="181589"/>
                    <a:pt x="3089795" y="162133"/>
                  </a:cubicBezTo>
                  <a:cubicBezTo>
                    <a:pt x="3089795" y="159972"/>
                    <a:pt x="3089795" y="159972"/>
                    <a:pt x="3091822" y="157810"/>
                  </a:cubicBezTo>
                  <a:cubicBezTo>
                    <a:pt x="3091822" y="140516"/>
                    <a:pt x="3091822" y="121060"/>
                    <a:pt x="3091822" y="101604"/>
                  </a:cubicBezTo>
                  <a:cubicBezTo>
                    <a:pt x="3093849" y="92957"/>
                    <a:pt x="3093849" y="88633"/>
                    <a:pt x="3093849" y="82148"/>
                  </a:cubicBezTo>
                  <a:cubicBezTo>
                    <a:pt x="3097902" y="88633"/>
                    <a:pt x="3097902" y="92957"/>
                    <a:pt x="3097902" y="99442"/>
                  </a:cubicBezTo>
                  <a:cubicBezTo>
                    <a:pt x="3099929" y="121060"/>
                    <a:pt x="3099929" y="140516"/>
                    <a:pt x="3099929" y="157810"/>
                  </a:cubicBezTo>
                  <a:cubicBezTo>
                    <a:pt x="3101955" y="181589"/>
                    <a:pt x="3101955" y="201045"/>
                    <a:pt x="3101955" y="220501"/>
                  </a:cubicBezTo>
                  <a:cubicBezTo>
                    <a:pt x="3103982" y="222663"/>
                    <a:pt x="3106009" y="224825"/>
                    <a:pt x="3108035" y="226987"/>
                  </a:cubicBezTo>
                  <a:cubicBezTo>
                    <a:pt x="3108035" y="229149"/>
                    <a:pt x="3106009" y="231310"/>
                    <a:pt x="3106009" y="233472"/>
                  </a:cubicBezTo>
                  <a:cubicBezTo>
                    <a:pt x="3106009" y="259414"/>
                    <a:pt x="3106009" y="285355"/>
                    <a:pt x="3106009" y="311296"/>
                  </a:cubicBezTo>
                  <a:cubicBezTo>
                    <a:pt x="3106009" y="313458"/>
                    <a:pt x="3108035" y="313458"/>
                    <a:pt x="3108035" y="315620"/>
                  </a:cubicBezTo>
                  <a:cubicBezTo>
                    <a:pt x="3108035" y="322105"/>
                    <a:pt x="3108035" y="328590"/>
                    <a:pt x="3108035" y="337238"/>
                  </a:cubicBezTo>
                  <a:cubicBezTo>
                    <a:pt x="3112089" y="337238"/>
                    <a:pt x="3118169" y="337238"/>
                    <a:pt x="3122222" y="337238"/>
                  </a:cubicBezTo>
                  <a:cubicBezTo>
                    <a:pt x="3122222" y="343723"/>
                    <a:pt x="3122222" y="350208"/>
                    <a:pt x="3122222" y="354532"/>
                  </a:cubicBezTo>
                  <a:cubicBezTo>
                    <a:pt x="3130330" y="363179"/>
                    <a:pt x="3130330" y="363179"/>
                    <a:pt x="3130330" y="378311"/>
                  </a:cubicBezTo>
                  <a:cubicBezTo>
                    <a:pt x="3128302" y="378311"/>
                    <a:pt x="3126275" y="380473"/>
                    <a:pt x="3124250" y="382635"/>
                  </a:cubicBezTo>
                  <a:cubicBezTo>
                    <a:pt x="3144515" y="393444"/>
                    <a:pt x="3120195" y="402091"/>
                    <a:pt x="3112089" y="404253"/>
                  </a:cubicBezTo>
                  <a:cubicBezTo>
                    <a:pt x="3114115" y="488562"/>
                    <a:pt x="3118169" y="572871"/>
                    <a:pt x="3120195" y="657181"/>
                  </a:cubicBezTo>
                  <a:cubicBezTo>
                    <a:pt x="3142490" y="657181"/>
                    <a:pt x="3164782" y="657181"/>
                    <a:pt x="3185050" y="657181"/>
                  </a:cubicBezTo>
                  <a:cubicBezTo>
                    <a:pt x="3185050" y="683122"/>
                    <a:pt x="3185050" y="709063"/>
                    <a:pt x="3185050" y="732843"/>
                  </a:cubicBezTo>
                  <a:cubicBezTo>
                    <a:pt x="3189103" y="732843"/>
                    <a:pt x="3191130" y="732843"/>
                    <a:pt x="3193157" y="732843"/>
                  </a:cubicBezTo>
                  <a:cubicBezTo>
                    <a:pt x="3193157" y="730681"/>
                    <a:pt x="3195183" y="728519"/>
                    <a:pt x="3195183" y="726358"/>
                  </a:cubicBezTo>
                  <a:cubicBezTo>
                    <a:pt x="3197210" y="726358"/>
                    <a:pt x="3199237" y="726358"/>
                    <a:pt x="3201263" y="726358"/>
                  </a:cubicBezTo>
                  <a:cubicBezTo>
                    <a:pt x="3201263" y="728519"/>
                    <a:pt x="3201263" y="730681"/>
                    <a:pt x="3203291" y="735005"/>
                  </a:cubicBezTo>
                  <a:cubicBezTo>
                    <a:pt x="3207343" y="735005"/>
                    <a:pt x="3211397" y="735005"/>
                    <a:pt x="3215451" y="735005"/>
                  </a:cubicBezTo>
                  <a:cubicBezTo>
                    <a:pt x="3215451" y="732843"/>
                    <a:pt x="3215451" y="730681"/>
                    <a:pt x="3215451" y="728519"/>
                  </a:cubicBezTo>
                  <a:cubicBezTo>
                    <a:pt x="3223557" y="728519"/>
                    <a:pt x="3229636" y="728519"/>
                    <a:pt x="3237744" y="728519"/>
                  </a:cubicBezTo>
                  <a:cubicBezTo>
                    <a:pt x="3237744" y="730681"/>
                    <a:pt x="3237744" y="732843"/>
                    <a:pt x="3237744" y="735005"/>
                  </a:cubicBezTo>
                  <a:cubicBezTo>
                    <a:pt x="3243823" y="735005"/>
                    <a:pt x="3251931" y="735005"/>
                    <a:pt x="3258011" y="735005"/>
                  </a:cubicBezTo>
                  <a:cubicBezTo>
                    <a:pt x="3258011" y="750137"/>
                    <a:pt x="3258011" y="765270"/>
                    <a:pt x="3258011" y="780402"/>
                  </a:cubicBezTo>
                  <a:cubicBezTo>
                    <a:pt x="3262065" y="780402"/>
                    <a:pt x="3268145" y="780402"/>
                    <a:pt x="3272198" y="780402"/>
                  </a:cubicBezTo>
                  <a:cubicBezTo>
                    <a:pt x="3272198" y="776078"/>
                    <a:pt x="3272198" y="771755"/>
                    <a:pt x="3272198" y="767431"/>
                  </a:cubicBezTo>
                  <a:cubicBezTo>
                    <a:pt x="3278278" y="767431"/>
                    <a:pt x="3284358" y="767431"/>
                    <a:pt x="3288412" y="767431"/>
                  </a:cubicBezTo>
                  <a:cubicBezTo>
                    <a:pt x="3288412" y="706902"/>
                    <a:pt x="3288412" y="648534"/>
                    <a:pt x="3288412" y="588004"/>
                  </a:cubicBezTo>
                  <a:cubicBezTo>
                    <a:pt x="3290438" y="585842"/>
                    <a:pt x="3292465" y="583680"/>
                    <a:pt x="3294492" y="581518"/>
                  </a:cubicBezTo>
                  <a:cubicBezTo>
                    <a:pt x="3318811" y="581518"/>
                    <a:pt x="3343131" y="581518"/>
                    <a:pt x="3367453" y="581518"/>
                  </a:cubicBezTo>
                  <a:lnTo>
                    <a:pt x="3367453" y="590166"/>
                  </a:lnTo>
                  <a:lnTo>
                    <a:pt x="3377586" y="590166"/>
                  </a:lnTo>
                  <a:cubicBezTo>
                    <a:pt x="3377586" y="629078"/>
                    <a:pt x="3377586" y="667990"/>
                    <a:pt x="3377586" y="704740"/>
                  </a:cubicBezTo>
                  <a:cubicBezTo>
                    <a:pt x="3385693" y="704740"/>
                    <a:pt x="3391773" y="704740"/>
                    <a:pt x="3399879" y="704740"/>
                  </a:cubicBezTo>
                  <a:cubicBezTo>
                    <a:pt x="3399879" y="683122"/>
                    <a:pt x="3399879" y="661504"/>
                    <a:pt x="3399879" y="637725"/>
                  </a:cubicBezTo>
                  <a:cubicBezTo>
                    <a:pt x="3407986" y="637725"/>
                    <a:pt x="3418119" y="637725"/>
                    <a:pt x="3426227" y="637725"/>
                  </a:cubicBezTo>
                  <a:cubicBezTo>
                    <a:pt x="3428253" y="637725"/>
                    <a:pt x="3428253" y="635563"/>
                    <a:pt x="3430279" y="633401"/>
                  </a:cubicBezTo>
                  <a:lnTo>
                    <a:pt x="3438387" y="633401"/>
                  </a:lnTo>
                  <a:cubicBezTo>
                    <a:pt x="3440413" y="635563"/>
                    <a:pt x="3440413" y="637725"/>
                    <a:pt x="3442439" y="637725"/>
                  </a:cubicBezTo>
                  <a:cubicBezTo>
                    <a:pt x="3448519" y="637725"/>
                    <a:pt x="3456627" y="637725"/>
                    <a:pt x="3464734" y="637725"/>
                  </a:cubicBezTo>
                  <a:cubicBezTo>
                    <a:pt x="3464734" y="598813"/>
                    <a:pt x="3464734" y="559901"/>
                    <a:pt x="3464734" y="520989"/>
                  </a:cubicBezTo>
                  <a:cubicBezTo>
                    <a:pt x="3464747" y="520986"/>
                    <a:pt x="3465614" y="520822"/>
                    <a:pt x="3521481" y="510180"/>
                  </a:cubicBezTo>
                  <a:cubicBezTo>
                    <a:pt x="3521481" y="510187"/>
                    <a:pt x="3521481" y="510261"/>
                    <a:pt x="3521481" y="511261"/>
                  </a:cubicBezTo>
                  <a:lnTo>
                    <a:pt x="3521481" y="518827"/>
                  </a:lnTo>
                  <a:cubicBezTo>
                    <a:pt x="3521498" y="518827"/>
                    <a:pt x="3522142" y="518827"/>
                    <a:pt x="3547828" y="518827"/>
                  </a:cubicBezTo>
                  <a:cubicBezTo>
                    <a:pt x="3547828" y="518849"/>
                    <a:pt x="3547828" y="521220"/>
                    <a:pt x="3547828" y="773917"/>
                  </a:cubicBezTo>
                  <a:cubicBezTo>
                    <a:pt x="3553907" y="773917"/>
                    <a:pt x="3562015" y="773917"/>
                    <a:pt x="3570122" y="773917"/>
                  </a:cubicBezTo>
                  <a:cubicBezTo>
                    <a:pt x="3570122" y="771755"/>
                    <a:pt x="3570122" y="771755"/>
                    <a:pt x="3570122" y="769593"/>
                  </a:cubicBezTo>
                  <a:cubicBezTo>
                    <a:pt x="3574174" y="769593"/>
                    <a:pt x="3578227" y="769593"/>
                    <a:pt x="3582282" y="769593"/>
                  </a:cubicBezTo>
                  <a:cubicBezTo>
                    <a:pt x="3582282" y="771755"/>
                    <a:pt x="3582282" y="771755"/>
                    <a:pt x="3582282" y="773917"/>
                  </a:cubicBezTo>
                  <a:cubicBezTo>
                    <a:pt x="3590389" y="773917"/>
                    <a:pt x="3598494" y="773917"/>
                    <a:pt x="3606602" y="773917"/>
                  </a:cubicBezTo>
                  <a:cubicBezTo>
                    <a:pt x="3606602" y="769593"/>
                    <a:pt x="3606602" y="765270"/>
                    <a:pt x="3606602" y="760946"/>
                  </a:cubicBezTo>
                  <a:cubicBezTo>
                    <a:pt x="3616735" y="760946"/>
                    <a:pt x="3626870" y="760946"/>
                    <a:pt x="3634975" y="760946"/>
                  </a:cubicBezTo>
                  <a:cubicBezTo>
                    <a:pt x="3639029" y="756622"/>
                    <a:pt x="3643083" y="756622"/>
                    <a:pt x="3647135" y="756622"/>
                  </a:cubicBezTo>
                  <a:cubicBezTo>
                    <a:pt x="3653215" y="760946"/>
                    <a:pt x="3661323" y="760946"/>
                    <a:pt x="3667403" y="760946"/>
                  </a:cubicBezTo>
                  <a:cubicBezTo>
                    <a:pt x="3667403" y="754461"/>
                    <a:pt x="3667403" y="750137"/>
                    <a:pt x="3667403" y="743652"/>
                  </a:cubicBezTo>
                  <a:lnTo>
                    <a:pt x="3675510" y="743652"/>
                  </a:lnTo>
                  <a:cubicBezTo>
                    <a:pt x="3675510" y="739328"/>
                    <a:pt x="3675510" y="735005"/>
                    <a:pt x="3675510" y="730681"/>
                  </a:cubicBezTo>
                  <a:cubicBezTo>
                    <a:pt x="3693750" y="730681"/>
                    <a:pt x="3714017" y="730681"/>
                    <a:pt x="3732257" y="730681"/>
                  </a:cubicBezTo>
                  <a:cubicBezTo>
                    <a:pt x="3732257" y="719872"/>
                    <a:pt x="3732257" y="711225"/>
                    <a:pt x="3732257" y="700416"/>
                  </a:cubicBezTo>
                  <a:cubicBezTo>
                    <a:pt x="3738337" y="700416"/>
                    <a:pt x="3744417" y="700416"/>
                    <a:pt x="3750497" y="700416"/>
                  </a:cubicBezTo>
                  <a:cubicBezTo>
                    <a:pt x="3750497" y="698254"/>
                    <a:pt x="3750497" y="696093"/>
                    <a:pt x="3750497" y="693931"/>
                  </a:cubicBezTo>
                  <a:cubicBezTo>
                    <a:pt x="3754550" y="693931"/>
                    <a:pt x="3758603" y="693931"/>
                    <a:pt x="3762657" y="693931"/>
                  </a:cubicBezTo>
                  <a:cubicBezTo>
                    <a:pt x="3762657" y="696093"/>
                    <a:pt x="3762657" y="698254"/>
                    <a:pt x="3762657" y="700416"/>
                  </a:cubicBezTo>
                  <a:cubicBezTo>
                    <a:pt x="3768737" y="700416"/>
                    <a:pt x="3772790" y="700416"/>
                    <a:pt x="3778870" y="700416"/>
                  </a:cubicBezTo>
                  <a:cubicBezTo>
                    <a:pt x="3778870" y="715549"/>
                    <a:pt x="3778870" y="732843"/>
                    <a:pt x="3778870" y="750137"/>
                  </a:cubicBezTo>
                  <a:lnTo>
                    <a:pt x="3789470" y="750137"/>
                  </a:lnTo>
                  <a:lnTo>
                    <a:pt x="3789470" y="586174"/>
                  </a:lnTo>
                  <a:lnTo>
                    <a:pt x="3791390" y="586174"/>
                  </a:lnTo>
                  <a:lnTo>
                    <a:pt x="3791390" y="723865"/>
                  </a:lnTo>
                  <a:lnTo>
                    <a:pt x="3791390" y="750137"/>
                  </a:lnTo>
                  <a:lnTo>
                    <a:pt x="3806350" y="750137"/>
                  </a:lnTo>
                  <a:lnTo>
                    <a:pt x="3806350" y="742023"/>
                  </a:lnTo>
                  <a:lnTo>
                    <a:pt x="3811298" y="742023"/>
                  </a:lnTo>
                  <a:lnTo>
                    <a:pt x="3811298" y="724196"/>
                  </a:lnTo>
                  <a:cubicBezTo>
                    <a:pt x="3823458" y="724196"/>
                    <a:pt x="3837645" y="724196"/>
                    <a:pt x="3849805" y="724196"/>
                  </a:cubicBezTo>
                  <a:cubicBezTo>
                    <a:pt x="3849805" y="713387"/>
                    <a:pt x="3849805" y="704740"/>
                    <a:pt x="3849805" y="693931"/>
                  </a:cubicBezTo>
                  <a:lnTo>
                    <a:pt x="3888823" y="693931"/>
                  </a:lnTo>
                  <a:lnTo>
                    <a:pt x="3888823" y="690579"/>
                  </a:lnTo>
                  <a:cubicBezTo>
                    <a:pt x="3888823" y="690579"/>
                    <a:pt x="3888823" y="690579"/>
                    <a:pt x="3887708" y="690579"/>
                  </a:cubicBezTo>
                  <a:lnTo>
                    <a:pt x="3879906" y="690579"/>
                  </a:lnTo>
                  <a:cubicBezTo>
                    <a:pt x="3879906" y="690579"/>
                    <a:pt x="3879906" y="690579"/>
                    <a:pt x="3879906" y="689443"/>
                  </a:cubicBezTo>
                  <a:lnTo>
                    <a:pt x="3879906" y="681500"/>
                  </a:lnTo>
                  <a:cubicBezTo>
                    <a:pt x="3879906" y="681500"/>
                    <a:pt x="3879906" y="681500"/>
                    <a:pt x="3881022" y="681500"/>
                  </a:cubicBezTo>
                  <a:lnTo>
                    <a:pt x="3888823" y="681500"/>
                  </a:lnTo>
                  <a:cubicBezTo>
                    <a:pt x="3888823" y="681500"/>
                    <a:pt x="3888823" y="681500"/>
                    <a:pt x="3888823" y="679986"/>
                  </a:cubicBezTo>
                  <a:lnTo>
                    <a:pt x="3888823" y="669395"/>
                  </a:lnTo>
                  <a:cubicBezTo>
                    <a:pt x="3888823" y="669395"/>
                    <a:pt x="3888823" y="669395"/>
                    <a:pt x="3887708" y="669395"/>
                  </a:cubicBezTo>
                  <a:lnTo>
                    <a:pt x="3879906" y="669395"/>
                  </a:lnTo>
                  <a:cubicBezTo>
                    <a:pt x="3879906" y="669395"/>
                    <a:pt x="3879906" y="669395"/>
                    <a:pt x="3879906" y="667882"/>
                  </a:cubicBezTo>
                  <a:lnTo>
                    <a:pt x="3879906" y="657290"/>
                  </a:lnTo>
                  <a:cubicBezTo>
                    <a:pt x="3879906" y="657290"/>
                    <a:pt x="3879906" y="657290"/>
                    <a:pt x="3881022" y="657290"/>
                  </a:cubicBezTo>
                  <a:lnTo>
                    <a:pt x="3888823" y="657290"/>
                  </a:lnTo>
                  <a:cubicBezTo>
                    <a:pt x="3888823" y="657290"/>
                    <a:pt x="3888823" y="657290"/>
                    <a:pt x="3888823" y="656156"/>
                  </a:cubicBezTo>
                  <a:lnTo>
                    <a:pt x="3888823" y="648212"/>
                  </a:lnTo>
                  <a:cubicBezTo>
                    <a:pt x="3888823" y="648212"/>
                    <a:pt x="3888823" y="648212"/>
                    <a:pt x="3887708" y="648212"/>
                  </a:cubicBezTo>
                  <a:lnTo>
                    <a:pt x="3879906" y="648212"/>
                  </a:lnTo>
                  <a:cubicBezTo>
                    <a:pt x="3879906" y="648212"/>
                    <a:pt x="3879906" y="648212"/>
                    <a:pt x="3879906" y="646698"/>
                  </a:cubicBezTo>
                  <a:lnTo>
                    <a:pt x="3879906" y="636107"/>
                  </a:lnTo>
                  <a:cubicBezTo>
                    <a:pt x="3879906" y="636107"/>
                    <a:pt x="3879906" y="636107"/>
                    <a:pt x="3881022" y="636107"/>
                  </a:cubicBezTo>
                  <a:lnTo>
                    <a:pt x="3888823" y="636107"/>
                  </a:lnTo>
                  <a:cubicBezTo>
                    <a:pt x="3888823" y="636107"/>
                    <a:pt x="3888823" y="636107"/>
                    <a:pt x="3888823" y="634594"/>
                  </a:cubicBezTo>
                  <a:lnTo>
                    <a:pt x="3888823" y="624002"/>
                  </a:lnTo>
                  <a:cubicBezTo>
                    <a:pt x="3888823" y="624002"/>
                    <a:pt x="3888823" y="624002"/>
                    <a:pt x="3887708" y="624002"/>
                  </a:cubicBezTo>
                  <a:lnTo>
                    <a:pt x="3879906" y="624002"/>
                  </a:lnTo>
                  <a:cubicBezTo>
                    <a:pt x="3879906" y="624002"/>
                    <a:pt x="3879906" y="624002"/>
                    <a:pt x="3879906" y="622489"/>
                  </a:cubicBezTo>
                  <a:lnTo>
                    <a:pt x="3879906" y="611898"/>
                  </a:lnTo>
                  <a:cubicBezTo>
                    <a:pt x="3879906" y="611898"/>
                    <a:pt x="3879906" y="611898"/>
                    <a:pt x="3881022" y="611898"/>
                  </a:cubicBezTo>
                  <a:lnTo>
                    <a:pt x="3888823" y="611898"/>
                  </a:lnTo>
                  <a:cubicBezTo>
                    <a:pt x="3888823" y="611898"/>
                    <a:pt x="3888823" y="611898"/>
                    <a:pt x="3888823" y="610763"/>
                  </a:cubicBezTo>
                  <a:lnTo>
                    <a:pt x="3888823" y="602819"/>
                  </a:lnTo>
                  <a:cubicBezTo>
                    <a:pt x="3888823" y="602819"/>
                    <a:pt x="3888823" y="602819"/>
                    <a:pt x="3887708" y="602819"/>
                  </a:cubicBezTo>
                  <a:lnTo>
                    <a:pt x="3879906" y="602819"/>
                  </a:lnTo>
                  <a:cubicBezTo>
                    <a:pt x="3879906" y="602819"/>
                    <a:pt x="3879906" y="602819"/>
                    <a:pt x="3879906" y="601307"/>
                  </a:cubicBezTo>
                  <a:lnTo>
                    <a:pt x="3879906" y="590714"/>
                  </a:lnTo>
                  <a:cubicBezTo>
                    <a:pt x="3879906" y="590714"/>
                    <a:pt x="3879906" y="590714"/>
                    <a:pt x="3881022" y="590714"/>
                  </a:cubicBezTo>
                  <a:lnTo>
                    <a:pt x="3888823" y="590714"/>
                  </a:lnTo>
                  <a:cubicBezTo>
                    <a:pt x="3888823" y="590714"/>
                    <a:pt x="3888823" y="590714"/>
                    <a:pt x="3888823" y="589202"/>
                  </a:cubicBezTo>
                  <a:lnTo>
                    <a:pt x="3888823" y="578610"/>
                  </a:lnTo>
                  <a:cubicBezTo>
                    <a:pt x="3888823" y="578610"/>
                    <a:pt x="3888823" y="578610"/>
                    <a:pt x="3887708" y="578610"/>
                  </a:cubicBezTo>
                  <a:lnTo>
                    <a:pt x="3879906" y="578610"/>
                  </a:lnTo>
                  <a:cubicBezTo>
                    <a:pt x="3879906" y="578610"/>
                    <a:pt x="3879906" y="578610"/>
                    <a:pt x="3879906" y="577096"/>
                  </a:cubicBezTo>
                  <a:lnTo>
                    <a:pt x="3879906" y="566505"/>
                  </a:lnTo>
                  <a:cubicBezTo>
                    <a:pt x="3879906" y="566505"/>
                    <a:pt x="3879906" y="566505"/>
                    <a:pt x="3881022" y="566505"/>
                  </a:cubicBezTo>
                  <a:lnTo>
                    <a:pt x="3888823" y="566505"/>
                  </a:lnTo>
                  <a:cubicBezTo>
                    <a:pt x="3888823" y="566505"/>
                    <a:pt x="3888823" y="566505"/>
                    <a:pt x="3888823" y="565370"/>
                  </a:cubicBezTo>
                  <a:lnTo>
                    <a:pt x="3888823" y="557427"/>
                  </a:lnTo>
                  <a:cubicBezTo>
                    <a:pt x="3888823" y="557427"/>
                    <a:pt x="3888823" y="557427"/>
                    <a:pt x="3887708" y="557427"/>
                  </a:cubicBezTo>
                  <a:lnTo>
                    <a:pt x="3879906" y="557427"/>
                  </a:lnTo>
                  <a:cubicBezTo>
                    <a:pt x="3879906" y="557427"/>
                    <a:pt x="3879906" y="557427"/>
                    <a:pt x="3879906" y="555914"/>
                  </a:cubicBezTo>
                  <a:lnTo>
                    <a:pt x="3879906" y="545322"/>
                  </a:lnTo>
                  <a:cubicBezTo>
                    <a:pt x="3879906" y="545322"/>
                    <a:pt x="3879906" y="545322"/>
                    <a:pt x="3881022" y="545322"/>
                  </a:cubicBezTo>
                  <a:lnTo>
                    <a:pt x="3888823" y="545322"/>
                  </a:lnTo>
                  <a:cubicBezTo>
                    <a:pt x="3888823" y="545322"/>
                    <a:pt x="3888823" y="545322"/>
                    <a:pt x="3887708" y="543053"/>
                  </a:cubicBezTo>
                  <a:lnTo>
                    <a:pt x="3879906" y="527166"/>
                  </a:lnTo>
                  <a:cubicBezTo>
                    <a:pt x="3879906" y="527166"/>
                    <a:pt x="3879906" y="527166"/>
                    <a:pt x="3879906" y="478746"/>
                  </a:cubicBezTo>
                  <a:cubicBezTo>
                    <a:pt x="3879906" y="478746"/>
                    <a:pt x="3879906" y="478746"/>
                    <a:pt x="4029251" y="478746"/>
                  </a:cubicBezTo>
                  <a:cubicBezTo>
                    <a:pt x="4029251" y="478746"/>
                    <a:pt x="4029251" y="478746"/>
                    <a:pt x="4042623" y="505982"/>
                  </a:cubicBezTo>
                  <a:cubicBezTo>
                    <a:pt x="4042623" y="505982"/>
                    <a:pt x="4042623" y="505982"/>
                    <a:pt x="4042623" y="566505"/>
                  </a:cubicBezTo>
                  <a:cubicBezTo>
                    <a:pt x="4042623" y="566505"/>
                    <a:pt x="4042623" y="566505"/>
                    <a:pt x="4041510" y="566505"/>
                  </a:cubicBezTo>
                  <a:lnTo>
                    <a:pt x="4033708" y="566505"/>
                  </a:lnTo>
                  <a:cubicBezTo>
                    <a:pt x="4033708" y="566505"/>
                    <a:pt x="4033708" y="566505"/>
                    <a:pt x="4033708" y="568018"/>
                  </a:cubicBezTo>
                  <a:lnTo>
                    <a:pt x="4033708" y="578610"/>
                  </a:lnTo>
                  <a:cubicBezTo>
                    <a:pt x="4033708" y="578610"/>
                    <a:pt x="4033708" y="578610"/>
                    <a:pt x="4034823" y="578610"/>
                  </a:cubicBezTo>
                  <a:lnTo>
                    <a:pt x="4042623" y="578610"/>
                  </a:lnTo>
                  <a:cubicBezTo>
                    <a:pt x="4042623" y="578610"/>
                    <a:pt x="4042623" y="578610"/>
                    <a:pt x="4042623" y="580123"/>
                  </a:cubicBezTo>
                  <a:lnTo>
                    <a:pt x="4042623" y="590714"/>
                  </a:lnTo>
                  <a:cubicBezTo>
                    <a:pt x="4042623" y="590714"/>
                    <a:pt x="4042623" y="590714"/>
                    <a:pt x="4041510" y="590714"/>
                  </a:cubicBezTo>
                  <a:lnTo>
                    <a:pt x="4033708" y="590714"/>
                  </a:lnTo>
                  <a:cubicBezTo>
                    <a:pt x="4033708" y="590714"/>
                    <a:pt x="4033708" y="590714"/>
                    <a:pt x="4033708" y="592227"/>
                  </a:cubicBezTo>
                  <a:lnTo>
                    <a:pt x="4033708" y="602819"/>
                  </a:lnTo>
                  <a:cubicBezTo>
                    <a:pt x="4033708" y="602819"/>
                    <a:pt x="4033708" y="602819"/>
                    <a:pt x="4034823" y="602819"/>
                  </a:cubicBezTo>
                  <a:lnTo>
                    <a:pt x="4042623" y="602819"/>
                  </a:lnTo>
                  <a:cubicBezTo>
                    <a:pt x="4042623" y="602819"/>
                    <a:pt x="4042623" y="602819"/>
                    <a:pt x="4042623" y="603955"/>
                  </a:cubicBezTo>
                  <a:lnTo>
                    <a:pt x="4042623" y="611898"/>
                  </a:lnTo>
                  <a:cubicBezTo>
                    <a:pt x="4042623" y="611898"/>
                    <a:pt x="4042623" y="611898"/>
                    <a:pt x="4041510" y="611898"/>
                  </a:cubicBezTo>
                  <a:lnTo>
                    <a:pt x="4033708" y="611898"/>
                  </a:lnTo>
                  <a:cubicBezTo>
                    <a:pt x="4033708" y="611898"/>
                    <a:pt x="4033708" y="611898"/>
                    <a:pt x="4033708" y="613411"/>
                  </a:cubicBezTo>
                  <a:lnTo>
                    <a:pt x="4033708" y="624002"/>
                  </a:lnTo>
                  <a:cubicBezTo>
                    <a:pt x="4033708" y="624002"/>
                    <a:pt x="4033708" y="624002"/>
                    <a:pt x="4034823" y="624002"/>
                  </a:cubicBezTo>
                  <a:lnTo>
                    <a:pt x="4042623" y="624002"/>
                  </a:lnTo>
                  <a:cubicBezTo>
                    <a:pt x="4042623" y="624002"/>
                    <a:pt x="4042623" y="624002"/>
                    <a:pt x="4042623" y="625516"/>
                  </a:cubicBezTo>
                  <a:lnTo>
                    <a:pt x="4042623" y="636107"/>
                  </a:lnTo>
                  <a:cubicBezTo>
                    <a:pt x="4042623" y="636107"/>
                    <a:pt x="4042623" y="636107"/>
                    <a:pt x="4041510" y="636107"/>
                  </a:cubicBezTo>
                  <a:lnTo>
                    <a:pt x="4033708" y="636107"/>
                  </a:lnTo>
                  <a:cubicBezTo>
                    <a:pt x="4033708" y="636107"/>
                    <a:pt x="4033708" y="636107"/>
                    <a:pt x="4033708" y="637620"/>
                  </a:cubicBezTo>
                  <a:lnTo>
                    <a:pt x="4033708" y="648212"/>
                  </a:lnTo>
                  <a:cubicBezTo>
                    <a:pt x="4033708" y="648212"/>
                    <a:pt x="4033708" y="648212"/>
                    <a:pt x="4034823" y="648212"/>
                  </a:cubicBezTo>
                  <a:lnTo>
                    <a:pt x="4042623" y="648212"/>
                  </a:lnTo>
                  <a:cubicBezTo>
                    <a:pt x="4042623" y="648212"/>
                    <a:pt x="4042623" y="648212"/>
                    <a:pt x="4042623" y="649346"/>
                  </a:cubicBezTo>
                  <a:lnTo>
                    <a:pt x="4042623" y="657290"/>
                  </a:lnTo>
                  <a:cubicBezTo>
                    <a:pt x="4042623" y="657290"/>
                    <a:pt x="4042623" y="657290"/>
                    <a:pt x="4041510" y="657290"/>
                  </a:cubicBezTo>
                  <a:lnTo>
                    <a:pt x="4033708" y="657290"/>
                  </a:lnTo>
                  <a:cubicBezTo>
                    <a:pt x="4033708" y="657290"/>
                    <a:pt x="4033708" y="657290"/>
                    <a:pt x="4033708" y="658804"/>
                  </a:cubicBezTo>
                  <a:lnTo>
                    <a:pt x="4033708" y="669395"/>
                  </a:lnTo>
                  <a:cubicBezTo>
                    <a:pt x="4033708" y="669395"/>
                    <a:pt x="4033708" y="669395"/>
                    <a:pt x="4034823" y="669395"/>
                  </a:cubicBezTo>
                  <a:lnTo>
                    <a:pt x="4042623" y="669395"/>
                  </a:lnTo>
                  <a:cubicBezTo>
                    <a:pt x="4042623" y="669395"/>
                    <a:pt x="4042623" y="669395"/>
                    <a:pt x="4042623" y="670908"/>
                  </a:cubicBezTo>
                  <a:lnTo>
                    <a:pt x="4042623" y="681500"/>
                  </a:lnTo>
                  <a:cubicBezTo>
                    <a:pt x="4042623" y="681500"/>
                    <a:pt x="4042623" y="681500"/>
                    <a:pt x="4041510" y="681500"/>
                  </a:cubicBezTo>
                  <a:lnTo>
                    <a:pt x="4033708" y="681500"/>
                  </a:lnTo>
                  <a:cubicBezTo>
                    <a:pt x="4033708" y="681500"/>
                    <a:pt x="4033708" y="681500"/>
                    <a:pt x="4033708" y="682634"/>
                  </a:cubicBezTo>
                  <a:lnTo>
                    <a:pt x="4033708" y="690579"/>
                  </a:lnTo>
                  <a:cubicBezTo>
                    <a:pt x="4033708" y="690579"/>
                    <a:pt x="4033708" y="690579"/>
                    <a:pt x="4034823" y="690579"/>
                  </a:cubicBezTo>
                  <a:lnTo>
                    <a:pt x="4042623" y="690579"/>
                  </a:lnTo>
                  <a:cubicBezTo>
                    <a:pt x="4042623" y="690579"/>
                    <a:pt x="4042623" y="690579"/>
                    <a:pt x="4042623" y="692091"/>
                  </a:cubicBezTo>
                  <a:lnTo>
                    <a:pt x="4042623" y="702682"/>
                  </a:lnTo>
                  <a:cubicBezTo>
                    <a:pt x="4042623" y="702682"/>
                    <a:pt x="4042623" y="702682"/>
                    <a:pt x="4041510" y="702682"/>
                  </a:cubicBezTo>
                  <a:lnTo>
                    <a:pt x="4033708" y="702682"/>
                  </a:lnTo>
                  <a:cubicBezTo>
                    <a:pt x="4033708" y="702682"/>
                    <a:pt x="4033708" y="702682"/>
                    <a:pt x="4033708" y="704195"/>
                  </a:cubicBezTo>
                  <a:lnTo>
                    <a:pt x="4033708" y="714788"/>
                  </a:lnTo>
                  <a:cubicBezTo>
                    <a:pt x="4033708" y="714788"/>
                    <a:pt x="4033708" y="714788"/>
                    <a:pt x="4034823" y="714788"/>
                  </a:cubicBezTo>
                  <a:lnTo>
                    <a:pt x="4042623" y="714788"/>
                  </a:lnTo>
                  <a:cubicBezTo>
                    <a:pt x="4042623" y="714788"/>
                    <a:pt x="4042623" y="714788"/>
                    <a:pt x="4042623" y="716300"/>
                  </a:cubicBezTo>
                  <a:lnTo>
                    <a:pt x="4042623" y="726892"/>
                  </a:lnTo>
                  <a:cubicBezTo>
                    <a:pt x="4042623" y="726892"/>
                    <a:pt x="4042623" y="726892"/>
                    <a:pt x="4041510" y="726892"/>
                  </a:cubicBezTo>
                  <a:lnTo>
                    <a:pt x="4033708" y="726892"/>
                  </a:lnTo>
                  <a:cubicBezTo>
                    <a:pt x="4033708" y="726892"/>
                    <a:pt x="4033708" y="726892"/>
                    <a:pt x="4033708" y="728027"/>
                  </a:cubicBezTo>
                  <a:lnTo>
                    <a:pt x="4033708" y="735970"/>
                  </a:lnTo>
                  <a:cubicBezTo>
                    <a:pt x="4033708" y="735970"/>
                    <a:pt x="4033708" y="735970"/>
                    <a:pt x="4034823" y="735970"/>
                  </a:cubicBezTo>
                  <a:lnTo>
                    <a:pt x="4042623" y="735970"/>
                  </a:lnTo>
                  <a:cubicBezTo>
                    <a:pt x="4042623" y="735970"/>
                    <a:pt x="4042623" y="735970"/>
                    <a:pt x="4042623" y="737484"/>
                  </a:cubicBezTo>
                  <a:lnTo>
                    <a:pt x="4042623" y="748075"/>
                  </a:lnTo>
                  <a:cubicBezTo>
                    <a:pt x="4042623" y="748075"/>
                    <a:pt x="4042623" y="748075"/>
                    <a:pt x="4041510" y="748075"/>
                  </a:cubicBezTo>
                  <a:lnTo>
                    <a:pt x="4033708" y="748075"/>
                  </a:lnTo>
                  <a:cubicBezTo>
                    <a:pt x="4033708" y="748075"/>
                    <a:pt x="4033708" y="748075"/>
                    <a:pt x="4033708" y="749588"/>
                  </a:cubicBezTo>
                  <a:lnTo>
                    <a:pt x="4033708" y="760181"/>
                  </a:lnTo>
                  <a:cubicBezTo>
                    <a:pt x="4033708" y="760181"/>
                    <a:pt x="4033708" y="760181"/>
                    <a:pt x="4034823" y="760181"/>
                  </a:cubicBezTo>
                  <a:lnTo>
                    <a:pt x="4042623" y="760181"/>
                  </a:lnTo>
                  <a:cubicBezTo>
                    <a:pt x="4042623" y="760181"/>
                    <a:pt x="4042623" y="760181"/>
                    <a:pt x="4042623" y="761314"/>
                  </a:cubicBezTo>
                  <a:lnTo>
                    <a:pt x="4042623" y="769258"/>
                  </a:lnTo>
                  <a:cubicBezTo>
                    <a:pt x="4042623" y="769258"/>
                    <a:pt x="4042623" y="769258"/>
                    <a:pt x="4041510" y="769258"/>
                  </a:cubicBezTo>
                  <a:lnTo>
                    <a:pt x="4033708" y="769258"/>
                  </a:lnTo>
                  <a:cubicBezTo>
                    <a:pt x="4033708" y="769258"/>
                    <a:pt x="4033708" y="769258"/>
                    <a:pt x="4033708" y="770772"/>
                  </a:cubicBezTo>
                  <a:lnTo>
                    <a:pt x="4033708" y="781363"/>
                  </a:lnTo>
                  <a:cubicBezTo>
                    <a:pt x="4033708" y="781363"/>
                    <a:pt x="4033708" y="781363"/>
                    <a:pt x="4034823" y="781363"/>
                  </a:cubicBezTo>
                  <a:lnTo>
                    <a:pt x="4042623" y="781363"/>
                  </a:lnTo>
                  <a:cubicBezTo>
                    <a:pt x="4042623" y="781363"/>
                    <a:pt x="4042623" y="781363"/>
                    <a:pt x="4042623" y="782876"/>
                  </a:cubicBezTo>
                  <a:lnTo>
                    <a:pt x="4042623" y="793468"/>
                  </a:lnTo>
                  <a:cubicBezTo>
                    <a:pt x="4042623" y="793468"/>
                    <a:pt x="4042623" y="793468"/>
                    <a:pt x="4041510" y="793468"/>
                  </a:cubicBezTo>
                  <a:lnTo>
                    <a:pt x="4033708" y="793468"/>
                  </a:lnTo>
                  <a:cubicBezTo>
                    <a:pt x="4033708" y="793468"/>
                    <a:pt x="4033708" y="793468"/>
                    <a:pt x="4033708" y="794981"/>
                  </a:cubicBezTo>
                  <a:lnTo>
                    <a:pt x="4033708" y="805572"/>
                  </a:lnTo>
                  <a:cubicBezTo>
                    <a:pt x="4033708" y="805572"/>
                    <a:pt x="4033708" y="805572"/>
                    <a:pt x="4034823" y="805572"/>
                  </a:cubicBezTo>
                  <a:lnTo>
                    <a:pt x="4042623" y="805572"/>
                  </a:lnTo>
                  <a:cubicBezTo>
                    <a:pt x="4042623" y="805572"/>
                    <a:pt x="4042623" y="805572"/>
                    <a:pt x="4042623" y="806707"/>
                  </a:cubicBezTo>
                  <a:lnTo>
                    <a:pt x="4042623" y="814651"/>
                  </a:lnTo>
                  <a:cubicBezTo>
                    <a:pt x="4042623" y="814651"/>
                    <a:pt x="4042623" y="814651"/>
                    <a:pt x="4041510" y="814651"/>
                  </a:cubicBezTo>
                  <a:lnTo>
                    <a:pt x="4033708" y="814651"/>
                  </a:lnTo>
                  <a:cubicBezTo>
                    <a:pt x="4033708" y="814651"/>
                    <a:pt x="4033708" y="814651"/>
                    <a:pt x="4033708" y="816163"/>
                  </a:cubicBezTo>
                  <a:lnTo>
                    <a:pt x="4033708" y="826756"/>
                  </a:lnTo>
                  <a:cubicBezTo>
                    <a:pt x="4033708" y="826756"/>
                    <a:pt x="4033708" y="826756"/>
                    <a:pt x="4058227" y="853992"/>
                  </a:cubicBezTo>
                  <a:cubicBezTo>
                    <a:pt x="4058227" y="860044"/>
                    <a:pt x="4058227" y="860044"/>
                    <a:pt x="4057113" y="860044"/>
                  </a:cubicBezTo>
                  <a:lnTo>
                    <a:pt x="4049311" y="860044"/>
                  </a:lnTo>
                  <a:cubicBezTo>
                    <a:pt x="4049311" y="860044"/>
                    <a:pt x="4049311" y="860044"/>
                    <a:pt x="4049311" y="893331"/>
                  </a:cubicBezTo>
                  <a:cubicBezTo>
                    <a:pt x="4049311" y="893331"/>
                    <a:pt x="4049311" y="893331"/>
                    <a:pt x="4050427" y="893331"/>
                  </a:cubicBezTo>
                  <a:lnTo>
                    <a:pt x="4058227" y="893331"/>
                  </a:lnTo>
                  <a:cubicBezTo>
                    <a:pt x="4058227" y="893331"/>
                    <a:pt x="4058227" y="893331"/>
                    <a:pt x="4058227" y="891440"/>
                  </a:cubicBezTo>
                  <a:lnTo>
                    <a:pt x="4058227" y="878201"/>
                  </a:lnTo>
                  <a:cubicBezTo>
                    <a:pt x="4058227" y="878201"/>
                    <a:pt x="4058227" y="878201"/>
                    <a:pt x="4059342" y="877444"/>
                  </a:cubicBezTo>
                  <a:lnTo>
                    <a:pt x="4067142" y="872149"/>
                  </a:lnTo>
                  <a:cubicBezTo>
                    <a:pt x="4067142" y="872149"/>
                    <a:pt x="4067142" y="872149"/>
                    <a:pt x="4069094" y="872149"/>
                  </a:cubicBezTo>
                  <a:lnTo>
                    <a:pt x="4082747" y="872149"/>
                  </a:lnTo>
                  <a:cubicBezTo>
                    <a:pt x="4082747" y="872149"/>
                    <a:pt x="4082747" y="872149"/>
                    <a:pt x="4082747" y="873661"/>
                  </a:cubicBezTo>
                  <a:lnTo>
                    <a:pt x="4082747" y="884253"/>
                  </a:lnTo>
                  <a:cubicBezTo>
                    <a:pt x="4082747" y="884253"/>
                    <a:pt x="4082747" y="884253"/>
                    <a:pt x="4084419" y="884253"/>
                  </a:cubicBezTo>
                  <a:lnTo>
                    <a:pt x="4096121" y="884253"/>
                  </a:lnTo>
                  <a:cubicBezTo>
                    <a:pt x="4096121" y="890305"/>
                    <a:pt x="4096121" y="890305"/>
                    <a:pt x="4097235" y="890305"/>
                  </a:cubicBezTo>
                  <a:lnTo>
                    <a:pt x="4105038" y="890305"/>
                  </a:lnTo>
                  <a:cubicBezTo>
                    <a:pt x="4105038" y="890305"/>
                    <a:pt x="4105038" y="890305"/>
                    <a:pt x="4129555" y="932671"/>
                  </a:cubicBezTo>
                  <a:cubicBezTo>
                    <a:pt x="4129555" y="932671"/>
                    <a:pt x="4129555" y="932671"/>
                    <a:pt x="4129555" y="951821"/>
                  </a:cubicBezTo>
                  <a:lnTo>
                    <a:pt x="4129555" y="970823"/>
                  </a:lnTo>
                  <a:lnTo>
                    <a:pt x="4138472" y="970823"/>
                  </a:lnTo>
                  <a:lnTo>
                    <a:pt x="4138472" y="956881"/>
                  </a:lnTo>
                  <a:cubicBezTo>
                    <a:pt x="4138472" y="956881"/>
                    <a:pt x="4138472" y="956881"/>
                    <a:pt x="4139308" y="956881"/>
                  </a:cubicBezTo>
                  <a:lnTo>
                    <a:pt x="4145159" y="956881"/>
                  </a:lnTo>
                  <a:cubicBezTo>
                    <a:pt x="4145159" y="956881"/>
                    <a:pt x="4145159" y="956881"/>
                    <a:pt x="4145159" y="958394"/>
                  </a:cubicBezTo>
                  <a:lnTo>
                    <a:pt x="4145159" y="968985"/>
                  </a:lnTo>
                  <a:cubicBezTo>
                    <a:pt x="4154075" y="972013"/>
                    <a:pt x="4154075" y="972013"/>
                    <a:pt x="4154075" y="905436"/>
                  </a:cubicBezTo>
                  <a:cubicBezTo>
                    <a:pt x="4154075" y="905436"/>
                    <a:pt x="4154075" y="905436"/>
                    <a:pt x="4191968" y="905436"/>
                  </a:cubicBezTo>
                  <a:cubicBezTo>
                    <a:pt x="4191968" y="905436"/>
                    <a:pt x="4191968" y="905436"/>
                    <a:pt x="4191968" y="808599"/>
                  </a:cubicBezTo>
                  <a:cubicBezTo>
                    <a:pt x="4191968" y="808599"/>
                    <a:pt x="4191968" y="808599"/>
                    <a:pt x="4227631" y="808599"/>
                  </a:cubicBezTo>
                  <a:cubicBezTo>
                    <a:pt x="4227631" y="808599"/>
                    <a:pt x="4227631" y="808599"/>
                    <a:pt x="4227631" y="807464"/>
                  </a:cubicBezTo>
                  <a:lnTo>
                    <a:pt x="4227631" y="799520"/>
                  </a:lnTo>
                  <a:cubicBezTo>
                    <a:pt x="4227631" y="799520"/>
                    <a:pt x="4227631" y="799520"/>
                    <a:pt x="4249922" y="799520"/>
                  </a:cubicBezTo>
                  <a:cubicBezTo>
                    <a:pt x="4249922" y="799520"/>
                    <a:pt x="4249922" y="799520"/>
                    <a:pt x="4249922" y="748075"/>
                  </a:cubicBezTo>
                  <a:cubicBezTo>
                    <a:pt x="4245463" y="748075"/>
                    <a:pt x="4245463" y="748075"/>
                    <a:pt x="4245463" y="745805"/>
                  </a:cubicBezTo>
                  <a:lnTo>
                    <a:pt x="4245463" y="729918"/>
                  </a:lnTo>
                  <a:lnTo>
                    <a:pt x="4249922" y="732945"/>
                  </a:lnTo>
                  <a:cubicBezTo>
                    <a:pt x="4249922" y="732945"/>
                    <a:pt x="4249922" y="732945"/>
                    <a:pt x="4254381" y="702682"/>
                  </a:cubicBezTo>
                  <a:cubicBezTo>
                    <a:pt x="4254381" y="702682"/>
                    <a:pt x="4254381" y="702682"/>
                    <a:pt x="4258839" y="732945"/>
                  </a:cubicBezTo>
                  <a:cubicBezTo>
                    <a:pt x="4261067" y="729918"/>
                    <a:pt x="4261067" y="729918"/>
                    <a:pt x="4261346" y="728783"/>
                  </a:cubicBezTo>
                  <a:lnTo>
                    <a:pt x="4263297" y="720840"/>
                  </a:lnTo>
                  <a:cubicBezTo>
                    <a:pt x="4263297" y="720840"/>
                    <a:pt x="4263297" y="720840"/>
                    <a:pt x="4263853" y="719327"/>
                  </a:cubicBezTo>
                  <a:lnTo>
                    <a:pt x="4267754" y="708734"/>
                  </a:lnTo>
                  <a:cubicBezTo>
                    <a:pt x="4267754" y="708734"/>
                    <a:pt x="4267754" y="708734"/>
                    <a:pt x="4268311" y="707222"/>
                  </a:cubicBezTo>
                  <a:lnTo>
                    <a:pt x="4272213" y="696631"/>
                  </a:lnTo>
                  <a:cubicBezTo>
                    <a:pt x="4272213" y="696631"/>
                    <a:pt x="4272213" y="696631"/>
                    <a:pt x="4273605" y="695495"/>
                  </a:cubicBezTo>
                  <a:lnTo>
                    <a:pt x="4283357" y="687552"/>
                  </a:lnTo>
                  <a:cubicBezTo>
                    <a:pt x="4283357" y="687552"/>
                    <a:pt x="4283357" y="687552"/>
                    <a:pt x="4285030" y="686039"/>
                  </a:cubicBezTo>
                  <a:lnTo>
                    <a:pt x="4296732" y="675447"/>
                  </a:lnTo>
                  <a:cubicBezTo>
                    <a:pt x="4296732" y="675447"/>
                    <a:pt x="4296732" y="675447"/>
                    <a:pt x="4297568" y="673934"/>
                  </a:cubicBezTo>
                  <a:lnTo>
                    <a:pt x="4303418" y="663343"/>
                  </a:lnTo>
                  <a:cubicBezTo>
                    <a:pt x="4303418" y="663343"/>
                    <a:pt x="4303418" y="663343"/>
                    <a:pt x="4303976" y="660695"/>
                  </a:cubicBezTo>
                  <a:lnTo>
                    <a:pt x="4307877" y="642159"/>
                  </a:lnTo>
                  <a:cubicBezTo>
                    <a:pt x="4307877" y="642159"/>
                    <a:pt x="4307877" y="642159"/>
                    <a:pt x="4308435" y="644807"/>
                  </a:cubicBezTo>
                  <a:lnTo>
                    <a:pt x="4312335" y="663343"/>
                  </a:lnTo>
                  <a:cubicBezTo>
                    <a:pt x="4312335" y="663343"/>
                    <a:pt x="4312335" y="663343"/>
                    <a:pt x="4312893" y="664477"/>
                  </a:cubicBezTo>
                  <a:lnTo>
                    <a:pt x="4316793" y="672421"/>
                  </a:lnTo>
                  <a:cubicBezTo>
                    <a:pt x="4316793" y="672421"/>
                    <a:pt x="4316793" y="672421"/>
                    <a:pt x="4318186" y="673934"/>
                  </a:cubicBezTo>
                  <a:lnTo>
                    <a:pt x="4327938" y="684525"/>
                  </a:lnTo>
                  <a:cubicBezTo>
                    <a:pt x="4327938" y="684525"/>
                    <a:pt x="4327938" y="684525"/>
                    <a:pt x="4329054" y="686039"/>
                  </a:cubicBezTo>
                  <a:lnTo>
                    <a:pt x="4336853" y="696631"/>
                  </a:lnTo>
                  <a:cubicBezTo>
                    <a:pt x="4336853" y="696631"/>
                    <a:pt x="4336853" y="696631"/>
                    <a:pt x="4337969" y="698143"/>
                  </a:cubicBezTo>
                  <a:lnTo>
                    <a:pt x="4345771" y="708734"/>
                  </a:lnTo>
                  <a:cubicBezTo>
                    <a:pt x="4345771" y="708734"/>
                    <a:pt x="4345771" y="708734"/>
                    <a:pt x="4346049" y="710248"/>
                  </a:cubicBezTo>
                  <a:lnTo>
                    <a:pt x="4347998" y="720840"/>
                  </a:lnTo>
                  <a:cubicBezTo>
                    <a:pt x="4347998" y="720840"/>
                    <a:pt x="4347998" y="720840"/>
                    <a:pt x="4348277" y="722352"/>
                  </a:cubicBezTo>
                  <a:lnTo>
                    <a:pt x="4350228" y="732945"/>
                  </a:lnTo>
                  <a:cubicBezTo>
                    <a:pt x="4354685" y="732945"/>
                    <a:pt x="4354685" y="732945"/>
                    <a:pt x="4356914" y="702682"/>
                  </a:cubicBezTo>
                  <a:cubicBezTo>
                    <a:pt x="4356914" y="702682"/>
                    <a:pt x="4356914" y="702682"/>
                    <a:pt x="4361373" y="732945"/>
                  </a:cubicBezTo>
                  <a:cubicBezTo>
                    <a:pt x="4365830" y="732945"/>
                    <a:pt x="4365830" y="732945"/>
                    <a:pt x="4365830" y="735214"/>
                  </a:cubicBezTo>
                  <a:lnTo>
                    <a:pt x="4365830" y="751102"/>
                  </a:lnTo>
                  <a:cubicBezTo>
                    <a:pt x="4361373" y="751102"/>
                    <a:pt x="4361373" y="751102"/>
                    <a:pt x="4361373" y="793468"/>
                  </a:cubicBezTo>
                  <a:cubicBezTo>
                    <a:pt x="4361373" y="793468"/>
                    <a:pt x="4361373" y="793468"/>
                    <a:pt x="4362489" y="793468"/>
                  </a:cubicBezTo>
                  <a:lnTo>
                    <a:pt x="4370289" y="793468"/>
                  </a:lnTo>
                  <a:cubicBezTo>
                    <a:pt x="4370289" y="799520"/>
                    <a:pt x="4370289" y="799520"/>
                    <a:pt x="4371126" y="799520"/>
                  </a:cubicBezTo>
                  <a:lnTo>
                    <a:pt x="4376976" y="799520"/>
                  </a:lnTo>
                  <a:cubicBezTo>
                    <a:pt x="4376976" y="799520"/>
                    <a:pt x="4376976" y="799520"/>
                    <a:pt x="4376976" y="798007"/>
                  </a:cubicBezTo>
                  <a:lnTo>
                    <a:pt x="4376976" y="787415"/>
                  </a:lnTo>
                  <a:cubicBezTo>
                    <a:pt x="4376976" y="787415"/>
                    <a:pt x="4376976" y="787415"/>
                    <a:pt x="4379206" y="787415"/>
                  </a:cubicBezTo>
                  <a:lnTo>
                    <a:pt x="4394808" y="787415"/>
                  </a:lnTo>
                  <a:cubicBezTo>
                    <a:pt x="4394808" y="787415"/>
                    <a:pt x="4394808" y="787415"/>
                    <a:pt x="4394808" y="784767"/>
                  </a:cubicBezTo>
                  <a:lnTo>
                    <a:pt x="4394808" y="766232"/>
                  </a:lnTo>
                  <a:cubicBezTo>
                    <a:pt x="4394808" y="766232"/>
                    <a:pt x="4394808" y="766232"/>
                    <a:pt x="4432702" y="766232"/>
                  </a:cubicBezTo>
                  <a:cubicBezTo>
                    <a:pt x="4432702" y="766232"/>
                    <a:pt x="4432702" y="766232"/>
                    <a:pt x="4432702" y="768124"/>
                  </a:cubicBezTo>
                  <a:lnTo>
                    <a:pt x="4432702" y="781363"/>
                  </a:lnTo>
                  <a:cubicBezTo>
                    <a:pt x="4432702" y="781363"/>
                    <a:pt x="4432702" y="781363"/>
                    <a:pt x="4452762" y="781363"/>
                  </a:cubicBezTo>
                  <a:cubicBezTo>
                    <a:pt x="4452762" y="781363"/>
                    <a:pt x="4452762" y="781363"/>
                    <a:pt x="4452762" y="784390"/>
                  </a:cubicBezTo>
                  <a:lnTo>
                    <a:pt x="4452762" y="805572"/>
                  </a:lnTo>
                  <a:cubicBezTo>
                    <a:pt x="4448306" y="805572"/>
                    <a:pt x="4448306" y="805572"/>
                    <a:pt x="4448306" y="806707"/>
                  </a:cubicBezTo>
                  <a:lnTo>
                    <a:pt x="4448306" y="814651"/>
                  </a:lnTo>
                  <a:cubicBezTo>
                    <a:pt x="4452762" y="814651"/>
                    <a:pt x="4452762" y="814651"/>
                    <a:pt x="4452762" y="816921"/>
                  </a:cubicBezTo>
                  <a:lnTo>
                    <a:pt x="4452762" y="832808"/>
                  </a:lnTo>
                  <a:lnTo>
                    <a:pt x="4448306" y="838860"/>
                  </a:lnTo>
                  <a:cubicBezTo>
                    <a:pt x="4448306" y="838860"/>
                    <a:pt x="4448306" y="838860"/>
                    <a:pt x="4448306" y="911488"/>
                  </a:cubicBezTo>
                  <a:cubicBezTo>
                    <a:pt x="4448306" y="911488"/>
                    <a:pt x="4448306" y="911488"/>
                    <a:pt x="4450255" y="911488"/>
                  </a:cubicBezTo>
                  <a:lnTo>
                    <a:pt x="4463908" y="911488"/>
                  </a:lnTo>
                  <a:cubicBezTo>
                    <a:pt x="4463908" y="917540"/>
                    <a:pt x="4463908" y="917540"/>
                    <a:pt x="4465579" y="917540"/>
                  </a:cubicBezTo>
                  <a:lnTo>
                    <a:pt x="4477282" y="917540"/>
                  </a:lnTo>
                  <a:cubicBezTo>
                    <a:pt x="4477282" y="917540"/>
                    <a:pt x="4477282" y="917540"/>
                    <a:pt x="4477282" y="920188"/>
                  </a:cubicBezTo>
                  <a:lnTo>
                    <a:pt x="4477282" y="938724"/>
                  </a:lnTo>
                  <a:cubicBezTo>
                    <a:pt x="4477282" y="938724"/>
                    <a:pt x="4477282" y="938724"/>
                    <a:pt x="4478955" y="938724"/>
                  </a:cubicBezTo>
                  <a:lnTo>
                    <a:pt x="4490656" y="938724"/>
                  </a:lnTo>
                  <a:cubicBezTo>
                    <a:pt x="4490656" y="938724"/>
                    <a:pt x="4490656" y="938724"/>
                    <a:pt x="4490656" y="936076"/>
                  </a:cubicBezTo>
                  <a:lnTo>
                    <a:pt x="4490656" y="917540"/>
                  </a:lnTo>
                  <a:cubicBezTo>
                    <a:pt x="4490656" y="917540"/>
                    <a:pt x="4490656" y="917540"/>
                    <a:pt x="4492605" y="916028"/>
                  </a:cubicBezTo>
                  <a:lnTo>
                    <a:pt x="4506258" y="905436"/>
                  </a:lnTo>
                  <a:cubicBezTo>
                    <a:pt x="4506258" y="905436"/>
                    <a:pt x="4506258" y="905436"/>
                    <a:pt x="4506258" y="878201"/>
                  </a:cubicBezTo>
                  <a:cubicBezTo>
                    <a:pt x="4501802" y="878201"/>
                    <a:pt x="4501802" y="878201"/>
                    <a:pt x="4501802" y="847938"/>
                  </a:cubicBezTo>
                  <a:cubicBezTo>
                    <a:pt x="4501802" y="847938"/>
                    <a:pt x="4501802" y="847938"/>
                    <a:pt x="4502914" y="847938"/>
                  </a:cubicBezTo>
                  <a:lnTo>
                    <a:pt x="4510717" y="847938"/>
                  </a:lnTo>
                  <a:cubicBezTo>
                    <a:pt x="4510717" y="844913"/>
                    <a:pt x="4510717" y="844913"/>
                    <a:pt x="4530778" y="844913"/>
                  </a:cubicBezTo>
                  <a:cubicBezTo>
                    <a:pt x="4530778" y="844913"/>
                    <a:pt x="4530778" y="844913"/>
                    <a:pt x="4530778" y="843399"/>
                  </a:cubicBezTo>
                  <a:lnTo>
                    <a:pt x="4530778" y="832808"/>
                  </a:lnTo>
                  <a:cubicBezTo>
                    <a:pt x="4530778" y="832808"/>
                    <a:pt x="4530778" y="832808"/>
                    <a:pt x="4532451" y="832808"/>
                  </a:cubicBezTo>
                  <a:lnTo>
                    <a:pt x="4544152" y="832808"/>
                  </a:lnTo>
                  <a:cubicBezTo>
                    <a:pt x="4544152" y="832808"/>
                    <a:pt x="4544152" y="832808"/>
                    <a:pt x="4544152" y="681500"/>
                  </a:cubicBezTo>
                  <a:cubicBezTo>
                    <a:pt x="4544152" y="681500"/>
                    <a:pt x="4544152" y="681500"/>
                    <a:pt x="4545267" y="681500"/>
                  </a:cubicBezTo>
                  <a:lnTo>
                    <a:pt x="4553068" y="681500"/>
                  </a:lnTo>
                  <a:cubicBezTo>
                    <a:pt x="4553068" y="681500"/>
                    <a:pt x="4553068" y="681500"/>
                    <a:pt x="4553068" y="678473"/>
                  </a:cubicBezTo>
                  <a:lnTo>
                    <a:pt x="4553068" y="657290"/>
                  </a:lnTo>
                  <a:cubicBezTo>
                    <a:pt x="4555298" y="657290"/>
                    <a:pt x="4555298" y="657290"/>
                    <a:pt x="4555298" y="596766"/>
                  </a:cubicBezTo>
                  <a:cubicBezTo>
                    <a:pt x="4555298" y="596766"/>
                    <a:pt x="4555298" y="596766"/>
                    <a:pt x="4556412" y="596766"/>
                  </a:cubicBezTo>
                  <a:lnTo>
                    <a:pt x="4564213" y="596766"/>
                  </a:lnTo>
                  <a:cubicBezTo>
                    <a:pt x="4564213" y="596766"/>
                    <a:pt x="4564213" y="596766"/>
                    <a:pt x="4564213" y="598280"/>
                  </a:cubicBezTo>
                  <a:lnTo>
                    <a:pt x="4564213" y="608871"/>
                  </a:lnTo>
                  <a:cubicBezTo>
                    <a:pt x="4568671" y="608871"/>
                    <a:pt x="4568671" y="608871"/>
                    <a:pt x="4568671" y="605845"/>
                  </a:cubicBezTo>
                  <a:lnTo>
                    <a:pt x="4568671" y="584662"/>
                  </a:lnTo>
                  <a:cubicBezTo>
                    <a:pt x="4568671" y="584662"/>
                    <a:pt x="4568671" y="584662"/>
                    <a:pt x="4570065" y="583906"/>
                  </a:cubicBezTo>
                  <a:lnTo>
                    <a:pt x="4579816" y="578610"/>
                  </a:lnTo>
                  <a:cubicBezTo>
                    <a:pt x="4579816" y="578610"/>
                    <a:pt x="4579816" y="578610"/>
                    <a:pt x="4580930" y="579367"/>
                  </a:cubicBezTo>
                  <a:lnTo>
                    <a:pt x="4588733" y="584662"/>
                  </a:lnTo>
                  <a:cubicBezTo>
                    <a:pt x="4588733" y="584662"/>
                    <a:pt x="4588733" y="584662"/>
                    <a:pt x="4590404" y="584662"/>
                  </a:cubicBezTo>
                  <a:lnTo>
                    <a:pt x="4602107" y="584662"/>
                  </a:lnTo>
                  <a:cubicBezTo>
                    <a:pt x="4602107" y="584662"/>
                    <a:pt x="4602107" y="584662"/>
                    <a:pt x="4602107" y="545322"/>
                  </a:cubicBezTo>
                  <a:cubicBezTo>
                    <a:pt x="4602107" y="545322"/>
                    <a:pt x="4602107" y="545322"/>
                    <a:pt x="4603221" y="545322"/>
                  </a:cubicBezTo>
                  <a:lnTo>
                    <a:pt x="4611021" y="545322"/>
                  </a:lnTo>
                  <a:cubicBezTo>
                    <a:pt x="4611021" y="551375"/>
                    <a:pt x="4611021" y="551375"/>
                    <a:pt x="4612414" y="551375"/>
                  </a:cubicBezTo>
                  <a:lnTo>
                    <a:pt x="4622169" y="551375"/>
                  </a:lnTo>
                  <a:cubicBezTo>
                    <a:pt x="4622169" y="545322"/>
                    <a:pt x="4622169" y="545322"/>
                    <a:pt x="4623282" y="545322"/>
                  </a:cubicBezTo>
                  <a:lnTo>
                    <a:pt x="4631084" y="545322"/>
                  </a:lnTo>
                  <a:cubicBezTo>
                    <a:pt x="4631084" y="545322"/>
                    <a:pt x="4631084" y="545322"/>
                    <a:pt x="4631084" y="590714"/>
                  </a:cubicBezTo>
                  <a:cubicBezTo>
                    <a:pt x="4631084" y="590714"/>
                    <a:pt x="4631084" y="590714"/>
                    <a:pt x="4632477" y="592227"/>
                  </a:cubicBezTo>
                  <a:lnTo>
                    <a:pt x="4642230" y="602819"/>
                  </a:lnTo>
                  <a:cubicBezTo>
                    <a:pt x="4640000" y="611898"/>
                    <a:pt x="4640000" y="611898"/>
                    <a:pt x="4664518" y="611898"/>
                  </a:cubicBezTo>
                  <a:cubicBezTo>
                    <a:pt x="4664518" y="611898"/>
                    <a:pt x="4664518" y="611898"/>
                    <a:pt x="4664518" y="610007"/>
                  </a:cubicBezTo>
                  <a:lnTo>
                    <a:pt x="4664518" y="596766"/>
                  </a:lnTo>
                  <a:cubicBezTo>
                    <a:pt x="4664518" y="596766"/>
                    <a:pt x="4664518" y="596766"/>
                    <a:pt x="4693496" y="584662"/>
                  </a:cubicBezTo>
                  <a:cubicBezTo>
                    <a:pt x="4693496" y="584662"/>
                    <a:pt x="4693496" y="584662"/>
                    <a:pt x="4693496" y="583150"/>
                  </a:cubicBezTo>
                  <a:lnTo>
                    <a:pt x="4693496" y="572557"/>
                  </a:lnTo>
                  <a:cubicBezTo>
                    <a:pt x="4693496" y="572557"/>
                    <a:pt x="4693496" y="572557"/>
                    <a:pt x="4694332" y="572557"/>
                  </a:cubicBezTo>
                  <a:lnTo>
                    <a:pt x="4700182" y="572557"/>
                  </a:lnTo>
                  <a:cubicBezTo>
                    <a:pt x="4700182" y="572557"/>
                    <a:pt x="4700182" y="572557"/>
                    <a:pt x="4700182" y="571423"/>
                  </a:cubicBezTo>
                  <a:lnTo>
                    <a:pt x="4700182" y="563479"/>
                  </a:lnTo>
                  <a:cubicBezTo>
                    <a:pt x="4700182" y="563479"/>
                    <a:pt x="4700182" y="563479"/>
                    <a:pt x="4702412" y="563479"/>
                  </a:cubicBezTo>
                  <a:lnTo>
                    <a:pt x="4718014" y="563479"/>
                  </a:lnTo>
                  <a:cubicBezTo>
                    <a:pt x="4718014" y="563479"/>
                    <a:pt x="4718014" y="563479"/>
                    <a:pt x="4718014" y="564614"/>
                  </a:cubicBezTo>
                  <a:lnTo>
                    <a:pt x="4718014" y="572557"/>
                  </a:lnTo>
                  <a:cubicBezTo>
                    <a:pt x="4718014" y="572557"/>
                    <a:pt x="4718014" y="572557"/>
                    <a:pt x="4719686" y="572557"/>
                  </a:cubicBezTo>
                  <a:lnTo>
                    <a:pt x="4731390" y="572557"/>
                  </a:lnTo>
                  <a:cubicBezTo>
                    <a:pt x="4731390" y="572557"/>
                    <a:pt x="4731390" y="572557"/>
                    <a:pt x="4731390" y="574828"/>
                  </a:cubicBezTo>
                  <a:lnTo>
                    <a:pt x="4731390" y="590714"/>
                  </a:lnTo>
                  <a:cubicBezTo>
                    <a:pt x="4731390" y="590714"/>
                    <a:pt x="4731390" y="590714"/>
                    <a:pt x="4755908" y="590714"/>
                  </a:cubicBezTo>
                  <a:cubicBezTo>
                    <a:pt x="4755908" y="590714"/>
                    <a:pt x="4755908" y="590714"/>
                    <a:pt x="4755908" y="589202"/>
                  </a:cubicBezTo>
                  <a:lnTo>
                    <a:pt x="4755908" y="578610"/>
                  </a:lnTo>
                  <a:cubicBezTo>
                    <a:pt x="4755908" y="578610"/>
                    <a:pt x="4755908" y="578610"/>
                    <a:pt x="4757302" y="578610"/>
                  </a:cubicBezTo>
                  <a:lnTo>
                    <a:pt x="4767053" y="578610"/>
                  </a:lnTo>
                  <a:cubicBezTo>
                    <a:pt x="4767053" y="578610"/>
                    <a:pt x="4767053" y="578610"/>
                    <a:pt x="4767053" y="577096"/>
                  </a:cubicBezTo>
                  <a:lnTo>
                    <a:pt x="4767053" y="566505"/>
                  </a:lnTo>
                  <a:cubicBezTo>
                    <a:pt x="4767053" y="566505"/>
                    <a:pt x="4767053" y="566505"/>
                    <a:pt x="4768725" y="566505"/>
                  </a:cubicBezTo>
                  <a:lnTo>
                    <a:pt x="4780426" y="566505"/>
                  </a:lnTo>
                  <a:cubicBezTo>
                    <a:pt x="4780426" y="566505"/>
                    <a:pt x="4780426" y="566505"/>
                    <a:pt x="4780426" y="568018"/>
                  </a:cubicBezTo>
                  <a:lnTo>
                    <a:pt x="4780426" y="578610"/>
                  </a:lnTo>
                  <a:cubicBezTo>
                    <a:pt x="4784886" y="578610"/>
                    <a:pt x="4784886" y="578610"/>
                    <a:pt x="4784886" y="505982"/>
                  </a:cubicBezTo>
                  <a:cubicBezTo>
                    <a:pt x="4784886" y="505982"/>
                    <a:pt x="4784886" y="505982"/>
                    <a:pt x="4885191" y="505982"/>
                  </a:cubicBezTo>
                  <a:cubicBezTo>
                    <a:pt x="4885191" y="505982"/>
                    <a:pt x="4885191" y="505982"/>
                    <a:pt x="4885191" y="602819"/>
                  </a:cubicBezTo>
                  <a:cubicBezTo>
                    <a:pt x="4885191" y="602819"/>
                    <a:pt x="4885191" y="602819"/>
                    <a:pt x="4887420" y="602819"/>
                  </a:cubicBezTo>
                  <a:lnTo>
                    <a:pt x="4903022" y="602819"/>
                  </a:lnTo>
                  <a:cubicBezTo>
                    <a:pt x="4903022" y="602819"/>
                    <a:pt x="4903022" y="602819"/>
                    <a:pt x="4903022" y="493877"/>
                  </a:cubicBezTo>
                  <a:cubicBezTo>
                    <a:pt x="4903022" y="493877"/>
                    <a:pt x="4903022" y="493877"/>
                    <a:pt x="4925313" y="478746"/>
                  </a:cubicBezTo>
                  <a:cubicBezTo>
                    <a:pt x="4925313" y="478746"/>
                    <a:pt x="4925313" y="478746"/>
                    <a:pt x="4954291" y="478746"/>
                  </a:cubicBezTo>
                  <a:cubicBezTo>
                    <a:pt x="4954291" y="478746"/>
                    <a:pt x="4954291" y="478746"/>
                    <a:pt x="4956242" y="476477"/>
                  </a:cubicBezTo>
                  <a:lnTo>
                    <a:pt x="4969893" y="460589"/>
                  </a:lnTo>
                  <a:cubicBezTo>
                    <a:pt x="4969893" y="460589"/>
                    <a:pt x="4969893" y="460589"/>
                    <a:pt x="5007787" y="460589"/>
                  </a:cubicBezTo>
                  <a:cubicBezTo>
                    <a:pt x="5007787" y="460589"/>
                    <a:pt x="5007787" y="460589"/>
                    <a:pt x="5007787" y="462859"/>
                  </a:cubicBezTo>
                  <a:lnTo>
                    <a:pt x="5007787" y="478746"/>
                  </a:lnTo>
                  <a:cubicBezTo>
                    <a:pt x="5007787" y="478746"/>
                    <a:pt x="5007787" y="478746"/>
                    <a:pt x="5045681" y="478746"/>
                  </a:cubicBezTo>
                  <a:cubicBezTo>
                    <a:pt x="5045681" y="478746"/>
                    <a:pt x="5045681" y="478746"/>
                    <a:pt x="5045681" y="596766"/>
                  </a:cubicBezTo>
                  <a:cubicBezTo>
                    <a:pt x="5045681" y="596766"/>
                    <a:pt x="5045681" y="596766"/>
                    <a:pt x="5047073" y="596766"/>
                  </a:cubicBezTo>
                  <a:lnTo>
                    <a:pt x="5056825" y="596766"/>
                  </a:lnTo>
                  <a:cubicBezTo>
                    <a:pt x="5056825" y="596766"/>
                    <a:pt x="5056825" y="596766"/>
                    <a:pt x="5056825" y="769258"/>
                  </a:cubicBezTo>
                  <a:cubicBezTo>
                    <a:pt x="5056825" y="769258"/>
                    <a:pt x="5056825" y="769258"/>
                    <a:pt x="5059053" y="769258"/>
                  </a:cubicBezTo>
                  <a:lnTo>
                    <a:pt x="5074657" y="769258"/>
                  </a:lnTo>
                  <a:cubicBezTo>
                    <a:pt x="5074657" y="769258"/>
                    <a:pt x="5074657" y="769258"/>
                    <a:pt x="5074657" y="657290"/>
                  </a:cubicBezTo>
                  <a:cubicBezTo>
                    <a:pt x="5074657" y="657290"/>
                    <a:pt x="5074657" y="657290"/>
                    <a:pt x="5075493" y="656533"/>
                  </a:cubicBezTo>
                  <a:lnTo>
                    <a:pt x="5081344" y="651238"/>
                  </a:lnTo>
                  <a:cubicBezTo>
                    <a:pt x="5085802" y="651238"/>
                    <a:pt x="5085802" y="651238"/>
                    <a:pt x="5085802" y="652750"/>
                  </a:cubicBezTo>
                  <a:lnTo>
                    <a:pt x="5085802" y="663343"/>
                  </a:lnTo>
                  <a:cubicBezTo>
                    <a:pt x="5085802" y="663343"/>
                    <a:pt x="5085802" y="663343"/>
                    <a:pt x="5088030" y="661829"/>
                  </a:cubicBezTo>
                  <a:lnTo>
                    <a:pt x="5103634" y="651238"/>
                  </a:lnTo>
                  <a:cubicBezTo>
                    <a:pt x="5103634" y="651238"/>
                    <a:pt x="5103634" y="651238"/>
                    <a:pt x="5105585" y="651238"/>
                  </a:cubicBezTo>
                  <a:lnTo>
                    <a:pt x="5119237" y="651238"/>
                  </a:lnTo>
                  <a:cubicBezTo>
                    <a:pt x="5119237" y="651238"/>
                    <a:pt x="5119237" y="651238"/>
                    <a:pt x="5119237" y="857017"/>
                  </a:cubicBezTo>
                  <a:cubicBezTo>
                    <a:pt x="5119237" y="857017"/>
                    <a:pt x="5119237" y="857017"/>
                    <a:pt x="5150444" y="863070"/>
                  </a:cubicBezTo>
                  <a:cubicBezTo>
                    <a:pt x="5150444" y="860044"/>
                    <a:pt x="5150444" y="857017"/>
                    <a:pt x="5150444" y="853992"/>
                  </a:cubicBezTo>
                  <a:cubicBezTo>
                    <a:pt x="5161589" y="853992"/>
                    <a:pt x="5172733" y="853992"/>
                    <a:pt x="5183878" y="853992"/>
                  </a:cubicBezTo>
                  <a:cubicBezTo>
                    <a:pt x="5183878" y="838860"/>
                    <a:pt x="5183878" y="826756"/>
                    <a:pt x="5183878" y="814651"/>
                  </a:cubicBezTo>
                  <a:lnTo>
                    <a:pt x="5192794" y="814651"/>
                  </a:lnTo>
                  <a:cubicBezTo>
                    <a:pt x="5192794" y="796494"/>
                    <a:pt x="5192794" y="781363"/>
                    <a:pt x="5192794" y="763206"/>
                  </a:cubicBezTo>
                  <a:cubicBezTo>
                    <a:pt x="5195024" y="763206"/>
                    <a:pt x="5197254" y="763206"/>
                    <a:pt x="5199482" y="763206"/>
                  </a:cubicBezTo>
                  <a:cubicBezTo>
                    <a:pt x="5199482" y="745049"/>
                    <a:pt x="5199482" y="729918"/>
                    <a:pt x="5199482" y="711761"/>
                  </a:cubicBezTo>
                  <a:cubicBezTo>
                    <a:pt x="5203940" y="711761"/>
                    <a:pt x="5208398" y="711761"/>
                    <a:pt x="5215086" y="711761"/>
                  </a:cubicBezTo>
                  <a:cubicBezTo>
                    <a:pt x="5230688" y="705709"/>
                    <a:pt x="5248520" y="693604"/>
                    <a:pt x="5264122" y="684525"/>
                  </a:cubicBezTo>
                  <a:cubicBezTo>
                    <a:pt x="5266352" y="675447"/>
                    <a:pt x="5266352" y="666368"/>
                    <a:pt x="5266352" y="657290"/>
                  </a:cubicBezTo>
                  <a:cubicBezTo>
                    <a:pt x="5268582" y="666368"/>
                    <a:pt x="5268582" y="675447"/>
                    <a:pt x="5270810" y="684525"/>
                  </a:cubicBezTo>
                  <a:cubicBezTo>
                    <a:pt x="5288642" y="696631"/>
                    <a:pt x="5304245" y="708734"/>
                    <a:pt x="5322078" y="720840"/>
                  </a:cubicBezTo>
                  <a:cubicBezTo>
                    <a:pt x="5322078" y="717821"/>
                    <a:pt x="5322078" y="714803"/>
                    <a:pt x="5322078" y="714788"/>
                  </a:cubicBezTo>
                  <a:cubicBezTo>
                    <a:pt x="5326534" y="714788"/>
                    <a:pt x="5330994" y="714788"/>
                    <a:pt x="5335452" y="714788"/>
                  </a:cubicBezTo>
                  <a:cubicBezTo>
                    <a:pt x="5335452" y="729918"/>
                    <a:pt x="5335452" y="748075"/>
                    <a:pt x="5335452" y="763206"/>
                  </a:cubicBezTo>
                  <a:cubicBezTo>
                    <a:pt x="5337681" y="763206"/>
                    <a:pt x="5339909" y="763206"/>
                    <a:pt x="5342138" y="763206"/>
                  </a:cubicBezTo>
                  <a:lnTo>
                    <a:pt x="5342138" y="801467"/>
                  </a:lnTo>
                  <a:lnTo>
                    <a:pt x="5377917" y="790806"/>
                  </a:lnTo>
                  <a:cubicBezTo>
                    <a:pt x="5411603" y="790806"/>
                    <a:pt x="5445289" y="790806"/>
                    <a:pt x="5478973" y="790806"/>
                  </a:cubicBezTo>
                  <a:cubicBezTo>
                    <a:pt x="5478973" y="725949"/>
                    <a:pt x="5478973" y="661090"/>
                    <a:pt x="5478973" y="596233"/>
                  </a:cubicBezTo>
                  <a:cubicBezTo>
                    <a:pt x="5486748" y="590828"/>
                    <a:pt x="5497114" y="588126"/>
                    <a:pt x="5507479" y="582720"/>
                  </a:cubicBezTo>
                  <a:cubicBezTo>
                    <a:pt x="5548938" y="577316"/>
                    <a:pt x="5590398" y="569208"/>
                    <a:pt x="5631857" y="561101"/>
                  </a:cubicBezTo>
                  <a:cubicBezTo>
                    <a:pt x="5647405" y="566506"/>
                    <a:pt x="5660362" y="571911"/>
                    <a:pt x="5675909" y="574613"/>
                  </a:cubicBezTo>
                  <a:cubicBezTo>
                    <a:pt x="5678501" y="577316"/>
                    <a:pt x="5681091" y="580019"/>
                    <a:pt x="5683682" y="582720"/>
                  </a:cubicBezTo>
                  <a:lnTo>
                    <a:pt x="5683682" y="833084"/>
                  </a:lnTo>
                  <a:lnTo>
                    <a:pt x="5701821" y="873985"/>
                  </a:lnTo>
                  <a:lnTo>
                    <a:pt x="5701821" y="798914"/>
                  </a:lnTo>
                  <a:cubicBezTo>
                    <a:pt x="5707004" y="798914"/>
                    <a:pt x="5712186" y="798914"/>
                    <a:pt x="5717369" y="798914"/>
                  </a:cubicBezTo>
                  <a:cubicBezTo>
                    <a:pt x="5717369" y="793509"/>
                    <a:pt x="5717369" y="790806"/>
                    <a:pt x="5717369" y="785402"/>
                  </a:cubicBezTo>
                  <a:cubicBezTo>
                    <a:pt x="5722551" y="782699"/>
                    <a:pt x="5727734" y="779997"/>
                    <a:pt x="5732917" y="777295"/>
                  </a:cubicBezTo>
                  <a:lnTo>
                    <a:pt x="5745871" y="777295"/>
                  </a:lnTo>
                  <a:cubicBezTo>
                    <a:pt x="5745871" y="771890"/>
                    <a:pt x="5745871" y="769187"/>
                    <a:pt x="5745871" y="763783"/>
                  </a:cubicBezTo>
                  <a:cubicBezTo>
                    <a:pt x="5748464" y="761080"/>
                    <a:pt x="5753646" y="758377"/>
                    <a:pt x="5756236" y="755675"/>
                  </a:cubicBezTo>
                  <a:cubicBezTo>
                    <a:pt x="5764011" y="755675"/>
                    <a:pt x="5774376" y="755675"/>
                    <a:pt x="5782151" y="755675"/>
                  </a:cubicBezTo>
                  <a:cubicBezTo>
                    <a:pt x="5782151" y="769187"/>
                    <a:pt x="5782151" y="785402"/>
                    <a:pt x="5782151" y="798914"/>
                  </a:cubicBezTo>
                  <a:cubicBezTo>
                    <a:pt x="5800289" y="798914"/>
                    <a:pt x="5818428" y="798914"/>
                    <a:pt x="5836566" y="798914"/>
                  </a:cubicBezTo>
                  <a:cubicBezTo>
                    <a:pt x="5836566" y="850260"/>
                    <a:pt x="5836566" y="898903"/>
                    <a:pt x="5836566" y="950250"/>
                  </a:cubicBezTo>
                  <a:cubicBezTo>
                    <a:pt x="5844340" y="950250"/>
                    <a:pt x="5852114" y="950250"/>
                    <a:pt x="5857295" y="950250"/>
                  </a:cubicBezTo>
                  <a:cubicBezTo>
                    <a:pt x="5865070" y="947547"/>
                    <a:pt x="5870253" y="944844"/>
                    <a:pt x="5878025" y="942143"/>
                  </a:cubicBezTo>
                  <a:cubicBezTo>
                    <a:pt x="5878025" y="936737"/>
                    <a:pt x="5878025" y="934035"/>
                    <a:pt x="5878025" y="931332"/>
                  </a:cubicBezTo>
                  <a:cubicBezTo>
                    <a:pt x="5875435" y="931332"/>
                    <a:pt x="5872843" y="928630"/>
                    <a:pt x="5870253" y="928630"/>
                  </a:cubicBezTo>
                  <a:cubicBezTo>
                    <a:pt x="5870253" y="925928"/>
                    <a:pt x="5870253" y="923225"/>
                    <a:pt x="5870253" y="920522"/>
                  </a:cubicBezTo>
                  <a:cubicBezTo>
                    <a:pt x="5872843" y="917821"/>
                    <a:pt x="5875435" y="917821"/>
                    <a:pt x="5878025" y="915118"/>
                  </a:cubicBezTo>
                  <a:cubicBezTo>
                    <a:pt x="5878025" y="896202"/>
                    <a:pt x="5878025" y="874581"/>
                    <a:pt x="5878025" y="855665"/>
                  </a:cubicBezTo>
                  <a:cubicBezTo>
                    <a:pt x="5875435" y="855665"/>
                    <a:pt x="5872843" y="852962"/>
                    <a:pt x="5870253" y="852962"/>
                  </a:cubicBezTo>
                  <a:cubicBezTo>
                    <a:pt x="5870253" y="850260"/>
                    <a:pt x="5870253" y="847558"/>
                    <a:pt x="5870253" y="844855"/>
                  </a:cubicBezTo>
                  <a:cubicBezTo>
                    <a:pt x="5872843" y="842153"/>
                    <a:pt x="5875435" y="842153"/>
                    <a:pt x="5878025" y="839450"/>
                  </a:cubicBezTo>
                  <a:lnTo>
                    <a:pt x="5883208" y="834046"/>
                  </a:lnTo>
                  <a:lnTo>
                    <a:pt x="5883208" y="823236"/>
                  </a:lnTo>
                  <a:cubicBezTo>
                    <a:pt x="5880618" y="823236"/>
                    <a:pt x="5880618" y="823236"/>
                    <a:pt x="5878025" y="823236"/>
                  </a:cubicBezTo>
                  <a:cubicBezTo>
                    <a:pt x="5878025" y="820533"/>
                    <a:pt x="5878025" y="817831"/>
                    <a:pt x="5878025" y="815128"/>
                  </a:cubicBezTo>
                  <a:cubicBezTo>
                    <a:pt x="5880618" y="815128"/>
                    <a:pt x="5883208" y="812426"/>
                    <a:pt x="5885800" y="809724"/>
                  </a:cubicBezTo>
                  <a:cubicBezTo>
                    <a:pt x="5888390" y="777295"/>
                    <a:pt x="5896165" y="750271"/>
                    <a:pt x="5927259" y="734056"/>
                  </a:cubicBezTo>
                  <a:cubicBezTo>
                    <a:pt x="5924668" y="734056"/>
                    <a:pt x="5924668" y="731353"/>
                    <a:pt x="5922077" y="731353"/>
                  </a:cubicBezTo>
                  <a:cubicBezTo>
                    <a:pt x="5922077" y="728651"/>
                    <a:pt x="5922077" y="725949"/>
                    <a:pt x="5922077" y="723246"/>
                  </a:cubicBezTo>
                  <a:cubicBezTo>
                    <a:pt x="5924668" y="723246"/>
                    <a:pt x="5927259" y="720543"/>
                    <a:pt x="5929850" y="720543"/>
                  </a:cubicBezTo>
                  <a:cubicBezTo>
                    <a:pt x="5929850" y="715139"/>
                    <a:pt x="5929850" y="712436"/>
                    <a:pt x="5929850" y="709734"/>
                  </a:cubicBezTo>
                  <a:cubicBezTo>
                    <a:pt x="5932442" y="709734"/>
                    <a:pt x="5932442" y="709734"/>
                    <a:pt x="5935033" y="709734"/>
                  </a:cubicBezTo>
                  <a:cubicBezTo>
                    <a:pt x="5935033" y="701627"/>
                    <a:pt x="5935033" y="693520"/>
                    <a:pt x="5935033" y="685412"/>
                  </a:cubicBezTo>
                  <a:cubicBezTo>
                    <a:pt x="5932442" y="685412"/>
                    <a:pt x="5932442" y="685412"/>
                    <a:pt x="5929850" y="685412"/>
                  </a:cubicBezTo>
                  <a:cubicBezTo>
                    <a:pt x="5929850" y="682710"/>
                    <a:pt x="5929850" y="682710"/>
                    <a:pt x="5929850" y="680008"/>
                  </a:cubicBezTo>
                  <a:lnTo>
                    <a:pt x="5935033" y="677305"/>
                  </a:lnTo>
                  <a:cubicBezTo>
                    <a:pt x="5940215" y="671901"/>
                    <a:pt x="5942806" y="666495"/>
                    <a:pt x="5947989" y="658388"/>
                  </a:cubicBezTo>
                  <a:cubicBezTo>
                    <a:pt x="5950579" y="652983"/>
                    <a:pt x="5950579" y="650281"/>
                    <a:pt x="5950579" y="647579"/>
                  </a:cubicBezTo>
                  <a:cubicBezTo>
                    <a:pt x="5945398" y="639471"/>
                    <a:pt x="5945398" y="625960"/>
                    <a:pt x="5950579" y="617852"/>
                  </a:cubicBezTo>
                  <a:cubicBezTo>
                    <a:pt x="5950581" y="617849"/>
                    <a:pt x="5950598" y="617795"/>
                    <a:pt x="5950904" y="616838"/>
                  </a:cubicBezTo>
                  <a:lnTo>
                    <a:pt x="5953171" y="609745"/>
                  </a:lnTo>
                  <a:cubicBezTo>
                    <a:pt x="5953173" y="609748"/>
                    <a:pt x="5953190" y="609802"/>
                    <a:pt x="5953495" y="610759"/>
                  </a:cubicBezTo>
                  <a:lnTo>
                    <a:pt x="5955763" y="617852"/>
                  </a:lnTo>
                  <a:cubicBezTo>
                    <a:pt x="5960944" y="625960"/>
                    <a:pt x="5963537" y="639471"/>
                    <a:pt x="5958354" y="647579"/>
                  </a:cubicBezTo>
                  <a:cubicBezTo>
                    <a:pt x="5958354" y="650281"/>
                    <a:pt x="5958354" y="652983"/>
                    <a:pt x="5958354" y="655686"/>
                  </a:cubicBezTo>
                  <a:cubicBezTo>
                    <a:pt x="5963537" y="663793"/>
                    <a:pt x="5968719" y="671901"/>
                    <a:pt x="5971311" y="677305"/>
                  </a:cubicBezTo>
                  <a:cubicBezTo>
                    <a:pt x="5973903" y="677305"/>
                    <a:pt x="5973903" y="680008"/>
                    <a:pt x="5976494" y="680008"/>
                  </a:cubicBezTo>
                  <a:cubicBezTo>
                    <a:pt x="5976494" y="682710"/>
                    <a:pt x="5976494" y="682710"/>
                    <a:pt x="5976494" y="685412"/>
                  </a:cubicBezTo>
                  <a:cubicBezTo>
                    <a:pt x="5973903" y="693520"/>
                    <a:pt x="5973903" y="701627"/>
                    <a:pt x="5973903" y="709734"/>
                  </a:cubicBezTo>
                  <a:cubicBezTo>
                    <a:pt x="5979084" y="712436"/>
                    <a:pt x="5979084" y="715139"/>
                    <a:pt x="5979084" y="720543"/>
                  </a:cubicBezTo>
                  <a:lnTo>
                    <a:pt x="5984268" y="723246"/>
                  </a:lnTo>
                  <a:cubicBezTo>
                    <a:pt x="5984268" y="725949"/>
                    <a:pt x="5984268" y="728651"/>
                    <a:pt x="5984268" y="731353"/>
                  </a:cubicBezTo>
                  <a:cubicBezTo>
                    <a:pt x="5981676" y="734056"/>
                    <a:pt x="5981676" y="734056"/>
                    <a:pt x="5979084" y="734056"/>
                  </a:cubicBezTo>
                  <a:lnTo>
                    <a:pt x="5999269" y="755105"/>
                  </a:lnTo>
                  <a:lnTo>
                    <a:pt x="5999269" y="627662"/>
                  </a:lnTo>
                  <a:lnTo>
                    <a:pt x="5999299" y="627662"/>
                  </a:lnTo>
                  <a:cubicBezTo>
                    <a:pt x="6004989" y="627662"/>
                    <a:pt x="6016130" y="627662"/>
                    <a:pt x="6037948" y="627662"/>
                  </a:cubicBezTo>
                  <a:cubicBezTo>
                    <a:pt x="6037948" y="627654"/>
                    <a:pt x="6037948" y="627557"/>
                    <a:pt x="6037948" y="626311"/>
                  </a:cubicBezTo>
                  <a:lnTo>
                    <a:pt x="6037948" y="616853"/>
                  </a:lnTo>
                  <a:cubicBezTo>
                    <a:pt x="6037954" y="616853"/>
                    <a:pt x="6038029" y="616853"/>
                    <a:pt x="6038962" y="616853"/>
                  </a:cubicBezTo>
                  <a:lnTo>
                    <a:pt x="6046055" y="616853"/>
                  </a:lnTo>
                  <a:cubicBezTo>
                    <a:pt x="6046055" y="616846"/>
                    <a:pt x="6046055" y="616733"/>
                    <a:pt x="6046055" y="614962"/>
                  </a:cubicBezTo>
                  <a:lnTo>
                    <a:pt x="6046055" y="601721"/>
                  </a:lnTo>
                  <a:cubicBezTo>
                    <a:pt x="6046064" y="601721"/>
                    <a:pt x="6046136" y="601721"/>
                    <a:pt x="6046815" y="601721"/>
                  </a:cubicBezTo>
                  <a:lnTo>
                    <a:pt x="6052135" y="601721"/>
                  </a:lnTo>
                  <a:cubicBezTo>
                    <a:pt x="6052135" y="601714"/>
                    <a:pt x="6052135" y="601629"/>
                    <a:pt x="6052135" y="600640"/>
                  </a:cubicBezTo>
                  <a:lnTo>
                    <a:pt x="6052135" y="593073"/>
                  </a:lnTo>
                  <a:cubicBezTo>
                    <a:pt x="6052143" y="593073"/>
                    <a:pt x="6052267" y="593073"/>
                    <a:pt x="6054163" y="593073"/>
                  </a:cubicBezTo>
                  <a:lnTo>
                    <a:pt x="6068350" y="593073"/>
                  </a:lnTo>
                  <a:cubicBezTo>
                    <a:pt x="6068350" y="593080"/>
                    <a:pt x="6068350" y="593157"/>
                    <a:pt x="6068350" y="594154"/>
                  </a:cubicBezTo>
                  <a:lnTo>
                    <a:pt x="6068350" y="601721"/>
                  </a:lnTo>
                  <a:cubicBezTo>
                    <a:pt x="6068360" y="601721"/>
                    <a:pt x="6068861" y="601721"/>
                    <a:pt x="6090642" y="601721"/>
                  </a:cubicBezTo>
                  <a:cubicBezTo>
                    <a:pt x="6090642" y="601713"/>
                    <a:pt x="6090642" y="601599"/>
                    <a:pt x="6090642" y="599829"/>
                  </a:cubicBezTo>
                  <a:lnTo>
                    <a:pt x="6090642" y="586588"/>
                  </a:lnTo>
                  <a:cubicBezTo>
                    <a:pt x="6090648" y="586588"/>
                    <a:pt x="6090745" y="586588"/>
                    <a:pt x="6092416" y="586588"/>
                  </a:cubicBezTo>
                  <a:lnTo>
                    <a:pt x="6104829" y="586588"/>
                  </a:lnTo>
                  <a:cubicBezTo>
                    <a:pt x="6104829" y="586600"/>
                    <a:pt x="6104829" y="587114"/>
                    <a:pt x="6104829" y="610368"/>
                  </a:cubicBezTo>
                  <a:cubicBezTo>
                    <a:pt x="6104836" y="610368"/>
                    <a:pt x="6104916" y="610368"/>
                    <a:pt x="6105843" y="610368"/>
                  </a:cubicBezTo>
                  <a:lnTo>
                    <a:pt x="6112936" y="610368"/>
                  </a:lnTo>
                  <a:cubicBezTo>
                    <a:pt x="6112936" y="610362"/>
                    <a:pt x="6112936" y="610281"/>
                    <a:pt x="6112936" y="609287"/>
                  </a:cubicBezTo>
                  <a:lnTo>
                    <a:pt x="6112936" y="601721"/>
                  </a:lnTo>
                  <a:cubicBezTo>
                    <a:pt x="6112945" y="601721"/>
                    <a:pt x="6113063" y="601721"/>
                    <a:pt x="6114709" y="601721"/>
                  </a:cubicBezTo>
                  <a:lnTo>
                    <a:pt x="6127123" y="601721"/>
                  </a:lnTo>
                  <a:cubicBezTo>
                    <a:pt x="6127123" y="601734"/>
                    <a:pt x="6127123" y="602293"/>
                    <a:pt x="6127123" y="627662"/>
                  </a:cubicBezTo>
                  <a:cubicBezTo>
                    <a:pt x="6127131" y="627662"/>
                    <a:pt x="6127249" y="627662"/>
                    <a:pt x="6129150" y="627662"/>
                  </a:cubicBezTo>
                  <a:lnTo>
                    <a:pt x="6143336" y="627662"/>
                  </a:lnTo>
                  <a:cubicBezTo>
                    <a:pt x="6143336" y="627673"/>
                    <a:pt x="6143336" y="627788"/>
                    <a:pt x="6143336" y="629283"/>
                  </a:cubicBezTo>
                  <a:lnTo>
                    <a:pt x="6143336" y="640633"/>
                  </a:lnTo>
                  <a:cubicBezTo>
                    <a:pt x="6143344" y="640633"/>
                    <a:pt x="6143415" y="640633"/>
                    <a:pt x="6144096" y="640633"/>
                  </a:cubicBezTo>
                  <a:lnTo>
                    <a:pt x="6149417" y="640633"/>
                  </a:lnTo>
                  <a:cubicBezTo>
                    <a:pt x="6149417" y="640625"/>
                    <a:pt x="6149417" y="640549"/>
                    <a:pt x="6149417" y="639822"/>
                  </a:cubicBezTo>
                  <a:lnTo>
                    <a:pt x="6149417" y="634147"/>
                  </a:lnTo>
                  <a:cubicBezTo>
                    <a:pt x="6149434" y="634147"/>
                    <a:pt x="6150153" y="634147"/>
                    <a:pt x="6179817" y="634147"/>
                  </a:cubicBezTo>
                  <a:cubicBezTo>
                    <a:pt x="6179817" y="634161"/>
                    <a:pt x="6179817" y="634724"/>
                    <a:pt x="6179817" y="657927"/>
                  </a:cubicBezTo>
                  <a:cubicBezTo>
                    <a:pt x="6179824" y="657927"/>
                    <a:pt x="6179903" y="657927"/>
                    <a:pt x="6180830" y="657927"/>
                  </a:cubicBezTo>
                  <a:lnTo>
                    <a:pt x="6187924" y="657927"/>
                  </a:lnTo>
                  <a:cubicBezTo>
                    <a:pt x="6187924" y="657934"/>
                    <a:pt x="6187924" y="658007"/>
                    <a:pt x="6187924" y="659008"/>
                  </a:cubicBezTo>
                  <a:lnTo>
                    <a:pt x="6187924" y="666574"/>
                  </a:lnTo>
                  <a:cubicBezTo>
                    <a:pt x="6187933" y="666574"/>
                    <a:pt x="6188006" y="666574"/>
                    <a:pt x="6188684" y="666574"/>
                  </a:cubicBezTo>
                  <a:lnTo>
                    <a:pt x="6194004" y="666574"/>
                  </a:lnTo>
                  <a:cubicBezTo>
                    <a:pt x="6194004" y="666567"/>
                    <a:pt x="6194004" y="666447"/>
                    <a:pt x="6194004" y="664412"/>
                  </a:cubicBezTo>
                  <a:lnTo>
                    <a:pt x="6194004" y="649280"/>
                  </a:lnTo>
                  <a:cubicBezTo>
                    <a:pt x="6194011" y="649280"/>
                    <a:pt x="6194089" y="649280"/>
                    <a:pt x="6195017" y="649280"/>
                  </a:cubicBezTo>
                  <a:lnTo>
                    <a:pt x="6202111" y="649280"/>
                  </a:lnTo>
                  <a:cubicBezTo>
                    <a:pt x="6202111" y="649288"/>
                    <a:pt x="6202111" y="649371"/>
                    <a:pt x="6202111" y="650361"/>
                  </a:cubicBezTo>
                  <a:lnTo>
                    <a:pt x="6202111" y="657927"/>
                  </a:lnTo>
                  <a:lnTo>
                    <a:pt x="6207431" y="655934"/>
                  </a:lnTo>
                  <a:cubicBezTo>
                    <a:pt x="6208191" y="655562"/>
                    <a:pt x="6208191" y="655360"/>
                    <a:pt x="6208191" y="654954"/>
                  </a:cubicBezTo>
                  <a:lnTo>
                    <a:pt x="6208191" y="649280"/>
                  </a:lnTo>
                  <a:cubicBezTo>
                    <a:pt x="6208208" y="649280"/>
                    <a:pt x="6209009" y="649280"/>
                    <a:pt x="6246698" y="649280"/>
                  </a:cubicBezTo>
                  <a:cubicBezTo>
                    <a:pt x="6246698" y="649294"/>
                    <a:pt x="6246698" y="649841"/>
                    <a:pt x="6246698" y="673059"/>
                  </a:cubicBezTo>
                  <a:cubicBezTo>
                    <a:pt x="6246706" y="673059"/>
                    <a:pt x="6246824" y="673059"/>
                    <a:pt x="6248724" y="673059"/>
                  </a:cubicBezTo>
                  <a:lnTo>
                    <a:pt x="6262911" y="673059"/>
                  </a:lnTo>
                  <a:cubicBezTo>
                    <a:pt x="6262911" y="673067"/>
                    <a:pt x="6262911" y="673149"/>
                    <a:pt x="6262911" y="674140"/>
                  </a:cubicBezTo>
                  <a:lnTo>
                    <a:pt x="6262911" y="681706"/>
                  </a:lnTo>
                  <a:cubicBezTo>
                    <a:pt x="6262920" y="681706"/>
                    <a:pt x="6263043" y="681706"/>
                    <a:pt x="6264685" y="681706"/>
                  </a:cubicBezTo>
                  <a:lnTo>
                    <a:pt x="6277098" y="681706"/>
                  </a:lnTo>
                  <a:cubicBezTo>
                    <a:pt x="6277098" y="681694"/>
                    <a:pt x="6277098" y="681183"/>
                    <a:pt x="6277098" y="657927"/>
                  </a:cubicBezTo>
                  <a:cubicBezTo>
                    <a:pt x="6277105" y="657927"/>
                    <a:pt x="6277183" y="657927"/>
                    <a:pt x="6278111" y="657927"/>
                  </a:cubicBezTo>
                  <a:lnTo>
                    <a:pt x="6285205" y="657927"/>
                  </a:lnTo>
                  <a:cubicBezTo>
                    <a:pt x="6285205" y="657908"/>
                    <a:pt x="6285205" y="657137"/>
                    <a:pt x="6285205" y="625500"/>
                  </a:cubicBezTo>
                  <a:cubicBezTo>
                    <a:pt x="6285212" y="625500"/>
                    <a:pt x="6285289" y="625500"/>
                    <a:pt x="6286218" y="625500"/>
                  </a:cubicBezTo>
                  <a:lnTo>
                    <a:pt x="6293312" y="625500"/>
                  </a:lnTo>
                  <a:cubicBezTo>
                    <a:pt x="6293312" y="625494"/>
                    <a:pt x="6293312" y="625385"/>
                    <a:pt x="6293312" y="623609"/>
                  </a:cubicBezTo>
                  <a:lnTo>
                    <a:pt x="6293312" y="610368"/>
                  </a:lnTo>
                  <a:cubicBezTo>
                    <a:pt x="6291285" y="610368"/>
                    <a:pt x="6291285" y="610368"/>
                    <a:pt x="6292045" y="608746"/>
                  </a:cubicBezTo>
                  <a:lnTo>
                    <a:pt x="6297365" y="597397"/>
                  </a:lnTo>
                  <a:cubicBezTo>
                    <a:pt x="6297370" y="597414"/>
                    <a:pt x="6297565" y="598088"/>
                    <a:pt x="6305472" y="625500"/>
                  </a:cubicBezTo>
                  <a:cubicBezTo>
                    <a:pt x="6305480" y="625500"/>
                    <a:pt x="6305553" y="625500"/>
                    <a:pt x="6306232" y="625500"/>
                  </a:cubicBezTo>
                  <a:lnTo>
                    <a:pt x="6311552" y="625500"/>
                  </a:lnTo>
                  <a:cubicBezTo>
                    <a:pt x="6311552" y="625487"/>
                    <a:pt x="6311552" y="624308"/>
                    <a:pt x="6311552" y="519573"/>
                  </a:cubicBezTo>
                  <a:cubicBezTo>
                    <a:pt x="6311562" y="519573"/>
                    <a:pt x="6311676" y="519573"/>
                    <a:pt x="6313072" y="519573"/>
                  </a:cubicBezTo>
                  <a:lnTo>
                    <a:pt x="6323712" y="519573"/>
                  </a:lnTo>
                  <a:cubicBezTo>
                    <a:pt x="6323712" y="519551"/>
                    <a:pt x="6323712" y="518541"/>
                    <a:pt x="6323712" y="472014"/>
                  </a:cubicBezTo>
                  <a:cubicBezTo>
                    <a:pt x="6323729" y="472014"/>
                    <a:pt x="6324354" y="472014"/>
                    <a:pt x="6350059" y="472014"/>
                  </a:cubicBezTo>
                  <a:cubicBezTo>
                    <a:pt x="6350059" y="472002"/>
                    <a:pt x="6350059" y="471492"/>
                    <a:pt x="6350059" y="450396"/>
                  </a:cubicBezTo>
                  <a:cubicBezTo>
                    <a:pt x="6350078" y="450396"/>
                    <a:pt x="6350867" y="450396"/>
                    <a:pt x="6384513" y="450396"/>
                  </a:cubicBezTo>
                  <a:cubicBezTo>
                    <a:pt x="6384513" y="450404"/>
                    <a:pt x="6384513" y="450534"/>
                    <a:pt x="6384513" y="452828"/>
                  </a:cubicBezTo>
                  <a:lnTo>
                    <a:pt x="6384513" y="469852"/>
                  </a:lnTo>
                  <a:cubicBezTo>
                    <a:pt x="6384522" y="469852"/>
                    <a:pt x="6384653" y="469852"/>
                    <a:pt x="6386793" y="469852"/>
                  </a:cubicBezTo>
                  <a:lnTo>
                    <a:pt x="6402753" y="469852"/>
                  </a:lnTo>
                  <a:cubicBezTo>
                    <a:pt x="6402753" y="469870"/>
                    <a:pt x="6402753" y="470764"/>
                    <a:pt x="6402753" y="517411"/>
                  </a:cubicBezTo>
                  <a:cubicBezTo>
                    <a:pt x="6402759" y="517411"/>
                    <a:pt x="6402835" y="517411"/>
                    <a:pt x="6403766" y="517411"/>
                  </a:cubicBezTo>
                  <a:lnTo>
                    <a:pt x="6410860" y="517411"/>
                  </a:lnTo>
                  <a:lnTo>
                    <a:pt x="6425047" y="521735"/>
                  </a:lnTo>
                  <a:cubicBezTo>
                    <a:pt x="6425047" y="521745"/>
                    <a:pt x="6425047" y="522395"/>
                    <a:pt x="6425047" y="560647"/>
                  </a:cubicBezTo>
                  <a:cubicBezTo>
                    <a:pt x="6425053" y="560647"/>
                    <a:pt x="6425128" y="560647"/>
                    <a:pt x="6426060" y="560647"/>
                  </a:cubicBezTo>
                  <a:lnTo>
                    <a:pt x="6433153" y="560647"/>
                  </a:lnTo>
                  <a:cubicBezTo>
                    <a:pt x="6433153" y="560657"/>
                    <a:pt x="6433153" y="560763"/>
                    <a:pt x="6433153" y="562268"/>
                  </a:cubicBezTo>
                  <a:lnTo>
                    <a:pt x="6433153" y="573617"/>
                  </a:lnTo>
                  <a:cubicBezTo>
                    <a:pt x="6433161" y="573617"/>
                    <a:pt x="6433285" y="573617"/>
                    <a:pt x="6435180" y="573617"/>
                  </a:cubicBezTo>
                  <a:lnTo>
                    <a:pt x="6449367" y="573617"/>
                  </a:lnTo>
                  <a:lnTo>
                    <a:pt x="6455447" y="580103"/>
                  </a:lnTo>
                  <a:cubicBezTo>
                    <a:pt x="6455447" y="580115"/>
                    <a:pt x="6455447" y="580601"/>
                    <a:pt x="6455447" y="601721"/>
                  </a:cubicBezTo>
                  <a:cubicBezTo>
                    <a:pt x="6455456" y="601721"/>
                    <a:pt x="6455587" y="601721"/>
                    <a:pt x="6457727" y="601721"/>
                  </a:cubicBezTo>
                  <a:lnTo>
                    <a:pt x="6473687" y="601721"/>
                  </a:lnTo>
                  <a:cubicBezTo>
                    <a:pt x="6473687" y="601728"/>
                    <a:pt x="6473687" y="601808"/>
                    <a:pt x="6473687" y="602801"/>
                  </a:cubicBezTo>
                  <a:lnTo>
                    <a:pt x="6473687" y="610368"/>
                  </a:lnTo>
                  <a:cubicBezTo>
                    <a:pt x="6473696" y="610368"/>
                    <a:pt x="6473795" y="610368"/>
                    <a:pt x="6474954" y="610368"/>
                  </a:cubicBezTo>
                  <a:lnTo>
                    <a:pt x="6483821" y="610368"/>
                  </a:lnTo>
                  <a:cubicBezTo>
                    <a:pt x="6483821" y="610377"/>
                    <a:pt x="6483821" y="610506"/>
                    <a:pt x="6483821" y="612529"/>
                  </a:cubicBezTo>
                  <a:lnTo>
                    <a:pt x="6483821" y="627662"/>
                  </a:lnTo>
                  <a:cubicBezTo>
                    <a:pt x="6487874" y="627662"/>
                    <a:pt x="6487874" y="627662"/>
                    <a:pt x="6487874" y="625770"/>
                  </a:cubicBezTo>
                  <a:lnTo>
                    <a:pt x="6487874" y="612529"/>
                  </a:lnTo>
                  <a:cubicBezTo>
                    <a:pt x="6487880" y="612529"/>
                    <a:pt x="6487958" y="612529"/>
                    <a:pt x="6488887" y="612529"/>
                  </a:cubicBezTo>
                  <a:lnTo>
                    <a:pt x="6495981" y="612529"/>
                  </a:lnTo>
                  <a:cubicBezTo>
                    <a:pt x="6495981" y="612540"/>
                    <a:pt x="6495981" y="612659"/>
                    <a:pt x="6495981" y="614151"/>
                  </a:cubicBezTo>
                  <a:lnTo>
                    <a:pt x="6495981" y="625500"/>
                  </a:lnTo>
                  <a:cubicBezTo>
                    <a:pt x="6495990" y="625500"/>
                    <a:pt x="6496063" y="625500"/>
                    <a:pt x="6496741" y="625500"/>
                  </a:cubicBezTo>
                  <a:lnTo>
                    <a:pt x="6502061" y="625500"/>
                  </a:lnTo>
                  <a:cubicBezTo>
                    <a:pt x="6502061" y="621177"/>
                    <a:pt x="6502061" y="621177"/>
                    <a:pt x="6550701" y="621177"/>
                  </a:cubicBezTo>
                  <a:cubicBezTo>
                    <a:pt x="6550701" y="621186"/>
                    <a:pt x="6550701" y="621287"/>
                    <a:pt x="6550701" y="622528"/>
                  </a:cubicBezTo>
                  <a:lnTo>
                    <a:pt x="6550701" y="631985"/>
                  </a:lnTo>
                  <a:cubicBezTo>
                    <a:pt x="6550709" y="631985"/>
                    <a:pt x="6550784" y="631985"/>
                    <a:pt x="6551461" y="631985"/>
                  </a:cubicBezTo>
                  <a:lnTo>
                    <a:pt x="6556782" y="631985"/>
                  </a:lnTo>
                  <a:cubicBezTo>
                    <a:pt x="6556782" y="631994"/>
                    <a:pt x="6556782" y="632116"/>
                    <a:pt x="6556782" y="634147"/>
                  </a:cubicBezTo>
                  <a:lnTo>
                    <a:pt x="6556782" y="649280"/>
                  </a:lnTo>
                  <a:cubicBezTo>
                    <a:pt x="6556790" y="649276"/>
                    <a:pt x="6556906" y="649198"/>
                    <a:pt x="6558808" y="647929"/>
                  </a:cubicBezTo>
                  <a:lnTo>
                    <a:pt x="6572995" y="638471"/>
                  </a:lnTo>
                  <a:cubicBezTo>
                    <a:pt x="6572997" y="638452"/>
                    <a:pt x="6573128" y="637577"/>
                    <a:pt x="6579075" y="597397"/>
                  </a:cubicBezTo>
                  <a:cubicBezTo>
                    <a:pt x="6579084" y="597395"/>
                    <a:pt x="6579153" y="597369"/>
                    <a:pt x="6579835" y="597127"/>
                  </a:cubicBezTo>
                  <a:lnTo>
                    <a:pt x="6585155" y="595235"/>
                  </a:lnTo>
                  <a:cubicBezTo>
                    <a:pt x="6585155" y="595219"/>
                    <a:pt x="6585188" y="594158"/>
                    <a:pt x="6587182" y="526058"/>
                  </a:cubicBezTo>
                  <a:cubicBezTo>
                    <a:pt x="6587182" y="526076"/>
                    <a:pt x="6587215" y="527167"/>
                    <a:pt x="6589209" y="595235"/>
                  </a:cubicBezTo>
                  <a:cubicBezTo>
                    <a:pt x="6589218" y="595238"/>
                    <a:pt x="6589289" y="595263"/>
                    <a:pt x="6589969" y="595505"/>
                  </a:cubicBezTo>
                  <a:lnTo>
                    <a:pt x="6595289" y="597397"/>
                  </a:lnTo>
                  <a:cubicBezTo>
                    <a:pt x="6595289" y="597377"/>
                    <a:pt x="6595289" y="596044"/>
                    <a:pt x="6595289" y="510926"/>
                  </a:cubicBezTo>
                  <a:cubicBezTo>
                    <a:pt x="6599342" y="510926"/>
                    <a:pt x="6599342" y="510926"/>
                    <a:pt x="6599342" y="478499"/>
                  </a:cubicBezTo>
                  <a:cubicBezTo>
                    <a:pt x="6599354" y="478499"/>
                    <a:pt x="6600040" y="478499"/>
                    <a:pt x="6637849" y="478499"/>
                  </a:cubicBezTo>
                  <a:cubicBezTo>
                    <a:pt x="6637849" y="478516"/>
                    <a:pt x="6637849" y="479234"/>
                    <a:pt x="6637849" y="510926"/>
                  </a:cubicBezTo>
                  <a:cubicBezTo>
                    <a:pt x="6637858" y="510926"/>
                    <a:pt x="6637930" y="510926"/>
                    <a:pt x="6638609" y="510926"/>
                  </a:cubicBezTo>
                  <a:lnTo>
                    <a:pt x="6643929" y="510926"/>
                  </a:lnTo>
                  <a:cubicBezTo>
                    <a:pt x="6643929" y="510905"/>
                    <a:pt x="6643929" y="509599"/>
                    <a:pt x="6643929" y="428778"/>
                  </a:cubicBezTo>
                  <a:cubicBezTo>
                    <a:pt x="6643935" y="428778"/>
                    <a:pt x="6644034" y="428778"/>
                    <a:pt x="6645703" y="428778"/>
                  </a:cubicBezTo>
                  <a:lnTo>
                    <a:pt x="6658116" y="428778"/>
                  </a:lnTo>
                  <a:cubicBezTo>
                    <a:pt x="6658116" y="428771"/>
                    <a:pt x="6658116" y="428660"/>
                    <a:pt x="6658116" y="426887"/>
                  </a:cubicBezTo>
                  <a:lnTo>
                    <a:pt x="6658116" y="413646"/>
                  </a:lnTo>
                  <a:cubicBezTo>
                    <a:pt x="6658127" y="413646"/>
                    <a:pt x="6658625" y="413646"/>
                    <a:pt x="6680410" y="413646"/>
                  </a:cubicBezTo>
                  <a:cubicBezTo>
                    <a:pt x="6680410" y="413639"/>
                    <a:pt x="6680410" y="413558"/>
                    <a:pt x="6680410" y="412565"/>
                  </a:cubicBezTo>
                  <a:lnTo>
                    <a:pt x="6680410" y="404999"/>
                  </a:lnTo>
                  <a:cubicBezTo>
                    <a:pt x="6680417" y="404999"/>
                    <a:pt x="6680527" y="404999"/>
                    <a:pt x="6682183" y="404999"/>
                  </a:cubicBezTo>
                  <a:lnTo>
                    <a:pt x="6694597" y="404999"/>
                  </a:lnTo>
                  <a:cubicBezTo>
                    <a:pt x="6694597" y="405007"/>
                    <a:pt x="6694597" y="405086"/>
                    <a:pt x="6694597" y="406080"/>
                  </a:cubicBezTo>
                  <a:lnTo>
                    <a:pt x="6694597" y="413646"/>
                  </a:lnTo>
                  <a:cubicBezTo>
                    <a:pt x="6694606" y="413646"/>
                    <a:pt x="6694679" y="413646"/>
                    <a:pt x="6695357" y="413646"/>
                  </a:cubicBezTo>
                  <a:lnTo>
                    <a:pt x="6700677" y="413646"/>
                  </a:lnTo>
                  <a:lnTo>
                    <a:pt x="6710810" y="409322"/>
                  </a:lnTo>
                  <a:lnTo>
                    <a:pt x="6714863" y="412565"/>
                  </a:lnTo>
                  <a:lnTo>
                    <a:pt x="6714863" y="404999"/>
                  </a:lnTo>
                  <a:cubicBezTo>
                    <a:pt x="6714872" y="404999"/>
                    <a:pt x="6715009" y="404999"/>
                    <a:pt x="6717143" y="404999"/>
                  </a:cubicBezTo>
                  <a:lnTo>
                    <a:pt x="6733104" y="404999"/>
                  </a:lnTo>
                  <a:cubicBezTo>
                    <a:pt x="6733104" y="405007"/>
                    <a:pt x="6733104" y="405086"/>
                    <a:pt x="6733104" y="406080"/>
                  </a:cubicBezTo>
                  <a:lnTo>
                    <a:pt x="6733104" y="413646"/>
                  </a:lnTo>
                  <a:cubicBezTo>
                    <a:pt x="6733123" y="413646"/>
                    <a:pt x="6733859" y="413646"/>
                    <a:pt x="6763504" y="413646"/>
                  </a:cubicBezTo>
                  <a:cubicBezTo>
                    <a:pt x="6763504" y="413656"/>
                    <a:pt x="6763504" y="413765"/>
                    <a:pt x="6763504" y="415267"/>
                  </a:cubicBezTo>
                  <a:lnTo>
                    <a:pt x="6763504" y="426617"/>
                  </a:lnTo>
                  <a:cubicBezTo>
                    <a:pt x="6763521" y="426617"/>
                    <a:pt x="6764161" y="426617"/>
                    <a:pt x="6789851" y="426617"/>
                  </a:cubicBezTo>
                  <a:cubicBezTo>
                    <a:pt x="6789851" y="426633"/>
                    <a:pt x="6789851" y="427313"/>
                    <a:pt x="6789851" y="456881"/>
                  </a:cubicBezTo>
                  <a:cubicBezTo>
                    <a:pt x="6789860" y="456881"/>
                    <a:pt x="6789933" y="456881"/>
                    <a:pt x="6790611" y="456881"/>
                  </a:cubicBezTo>
                  <a:lnTo>
                    <a:pt x="6795931" y="456881"/>
                  </a:lnTo>
                  <a:cubicBezTo>
                    <a:pt x="6795931" y="456888"/>
                    <a:pt x="6795931" y="456974"/>
                    <a:pt x="6795931" y="457962"/>
                  </a:cubicBezTo>
                  <a:lnTo>
                    <a:pt x="6795931" y="465529"/>
                  </a:lnTo>
                  <a:cubicBezTo>
                    <a:pt x="6799985" y="465529"/>
                    <a:pt x="6799985" y="465529"/>
                    <a:pt x="6799985" y="495793"/>
                  </a:cubicBezTo>
                  <a:cubicBezTo>
                    <a:pt x="6799994" y="495793"/>
                    <a:pt x="6800068" y="495793"/>
                    <a:pt x="6800745" y="495793"/>
                  </a:cubicBezTo>
                  <a:lnTo>
                    <a:pt x="6806065" y="495793"/>
                  </a:lnTo>
                  <a:cubicBezTo>
                    <a:pt x="6806065" y="495802"/>
                    <a:pt x="6806065" y="495869"/>
                    <a:pt x="6806065" y="496604"/>
                  </a:cubicBezTo>
                  <a:lnTo>
                    <a:pt x="6806065" y="502279"/>
                  </a:lnTo>
                  <a:cubicBezTo>
                    <a:pt x="6806071" y="502279"/>
                    <a:pt x="6806149" y="502279"/>
                    <a:pt x="6807078" y="502279"/>
                  </a:cubicBezTo>
                  <a:lnTo>
                    <a:pt x="6814171" y="502279"/>
                  </a:lnTo>
                  <a:cubicBezTo>
                    <a:pt x="6814171" y="502296"/>
                    <a:pt x="6814171" y="503009"/>
                    <a:pt x="6814171" y="532544"/>
                  </a:cubicBezTo>
                  <a:cubicBezTo>
                    <a:pt x="6814179" y="532544"/>
                    <a:pt x="6814299" y="532544"/>
                    <a:pt x="6816198" y="532544"/>
                  </a:cubicBezTo>
                  <a:lnTo>
                    <a:pt x="6830385" y="532544"/>
                  </a:lnTo>
                  <a:cubicBezTo>
                    <a:pt x="6830385" y="532560"/>
                    <a:pt x="6830385" y="533140"/>
                    <a:pt x="6830385" y="556323"/>
                  </a:cubicBezTo>
                  <a:cubicBezTo>
                    <a:pt x="6832412" y="556323"/>
                    <a:pt x="6832412" y="556323"/>
                    <a:pt x="6832412" y="557944"/>
                  </a:cubicBezTo>
                  <a:lnTo>
                    <a:pt x="6832412" y="569294"/>
                  </a:lnTo>
                  <a:cubicBezTo>
                    <a:pt x="6832421" y="569294"/>
                    <a:pt x="6832491" y="569294"/>
                    <a:pt x="6833172" y="569294"/>
                  </a:cubicBezTo>
                  <a:lnTo>
                    <a:pt x="6838492" y="569294"/>
                  </a:lnTo>
                  <a:cubicBezTo>
                    <a:pt x="6838492" y="569308"/>
                    <a:pt x="6838492" y="569871"/>
                    <a:pt x="6838492" y="593073"/>
                  </a:cubicBezTo>
                  <a:cubicBezTo>
                    <a:pt x="6838500" y="593073"/>
                    <a:pt x="6838599" y="593073"/>
                    <a:pt x="6839758" y="593073"/>
                  </a:cubicBezTo>
                  <a:lnTo>
                    <a:pt x="6848625" y="593073"/>
                  </a:lnTo>
                  <a:cubicBezTo>
                    <a:pt x="6850652" y="595235"/>
                    <a:pt x="6850652" y="595235"/>
                    <a:pt x="6850652" y="597127"/>
                  </a:cubicBezTo>
                  <a:lnTo>
                    <a:pt x="6850652" y="610368"/>
                  </a:lnTo>
                  <a:cubicBezTo>
                    <a:pt x="6850657" y="610361"/>
                    <a:pt x="6850744" y="610254"/>
                    <a:pt x="6852172" y="608476"/>
                  </a:cubicBezTo>
                  <a:lnTo>
                    <a:pt x="6862812" y="595235"/>
                  </a:lnTo>
                  <a:cubicBezTo>
                    <a:pt x="6862827" y="595235"/>
                    <a:pt x="6863466" y="595235"/>
                    <a:pt x="6891186" y="595235"/>
                  </a:cubicBezTo>
                  <a:cubicBezTo>
                    <a:pt x="6891186" y="595260"/>
                    <a:pt x="6891186" y="596661"/>
                    <a:pt x="6891186" y="681706"/>
                  </a:cubicBezTo>
                  <a:cubicBezTo>
                    <a:pt x="6891194" y="681706"/>
                    <a:pt x="6891270" y="681706"/>
                    <a:pt x="6891946" y="681706"/>
                  </a:cubicBezTo>
                  <a:lnTo>
                    <a:pt x="6897266" y="681706"/>
                  </a:lnTo>
                  <a:cubicBezTo>
                    <a:pt x="6897270" y="681698"/>
                    <a:pt x="6897329" y="681598"/>
                    <a:pt x="6898026" y="680355"/>
                  </a:cubicBezTo>
                  <a:lnTo>
                    <a:pt x="6903346" y="670897"/>
                  </a:lnTo>
                  <a:cubicBezTo>
                    <a:pt x="6903346" y="670904"/>
                    <a:pt x="6903346" y="671003"/>
                    <a:pt x="6903346" y="672789"/>
                  </a:cubicBezTo>
                  <a:lnTo>
                    <a:pt x="6903346" y="686030"/>
                  </a:lnTo>
                  <a:cubicBezTo>
                    <a:pt x="6907399" y="686030"/>
                    <a:pt x="6907399" y="686030"/>
                    <a:pt x="6907399" y="640633"/>
                  </a:cubicBezTo>
                  <a:cubicBezTo>
                    <a:pt x="6907408" y="640633"/>
                    <a:pt x="6907478" y="640633"/>
                    <a:pt x="6908159" y="640633"/>
                  </a:cubicBezTo>
                  <a:lnTo>
                    <a:pt x="6913479" y="640633"/>
                  </a:lnTo>
                  <a:cubicBezTo>
                    <a:pt x="6913479" y="640618"/>
                    <a:pt x="6913479" y="639618"/>
                    <a:pt x="6913479" y="575779"/>
                  </a:cubicBezTo>
                  <a:cubicBezTo>
                    <a:pt x="6913486" y="575779"/>
                    <a:pt x="6913567" y="575779"/>
                    <a:pt x="6914493" y="575779"/>
                  </a:cubicBezTo>
                  <a:lnTo>
                    <a:pt x="6921586" y="575779"/>
                  </a:lnTo>
                  <a:cubicBezTo>
                    <a:pt x="6921592" y="575758"/>
                    <a:pt x="6921856" y="574818"/>
                    <a:pt x="6933746" y="532544"/>
                  </a:cubicBezTo>
                  <a:cubicBezTo>
                    <a:pt x="6933755" y="532544"/>
                    <a:pt x="6933852" y="532544"/>
                    <a:pt x="6935013" y="532544"/>
                  </a:cubicBezTo>
                  <a:lnTo>
                    <a:pt x="6943880" y="532544"/>
                  </a:lnTo>
                  <a:cubicBezTo>
                    <a:pt x="6943885" y="532567"/>
                    <a:pt x="6944111" y="533533"/>
                    <a:pt x="6954013" y="575779"/>
                  </a:cubicBezTo>
                  <a:cubicBezTo>
                    <a:pt x="6954019" y="575779"/>
                    <a:pt x="6954093" y="575779"/>
                    <a:pt x="6955026" y="575779"/>
                  </a:cubicBezTo>
                  <a:lnTo>
                    <a:pt x="6962120" y="575779"/>
                  </a:lnTo>
                  <a:cubicBezTo>
                    <a:pt x="6962120" y="575790"/>
                    <a:pt x="6962120" y="576457"/>
                    <a:pt x="6962120" y="614691"/>
                  </a:cubicBezTo>
                  <a:cubicBezTo>
                    <a:pt x="6962127" y="614691"/>
                    <a:pt x="6962226" y="614691"/>
                    <a:pt x="6963893" y="614691"/>
                  </a:cubicBezTo>
                  <a:lnTo>
                    <a:pt x="6976307" y="614691"/>
                  </a:lnTo>
                  <a:cubicBezTo>
                    <a:pt x="6976307" y="614699"/>
                    <a:pt x="6976307" y="614821"/>
                    <a:pt x="6976307" y="616853"/>
                  </a:cubicBezTo>
                  <a:lnTo>
                    <a:pt x="6976307" y="631985"/>
                  </a:lnTo>
                  <a:cubicBezTo>
                    <a:pt x="6980360" y="631985"/>
                    <a:pt x="6980360" y="631985"/>
                    <a:pt x="6980360" y="629824"/>
                  </a:cubicBezTo>
                  <a:lnTo>
                    <a:pt x="6980360" y="614691"/>
                  </a:lnTo>
                  <a:cubicBezTo>
                    <a:pt x="6980370" y="614691"/>
                    <a:pt x="6980482" y="614691"/>
                    <a:pt x="6981880" y="614691"/>
                  </a:cubicBezTo>
                  <a:lnTo>
                    <a:pt x="6992520" y="614691"/>
                  </a:lnTo>
                  <a:cubicBezTo>
                    <a:pt x="6992520" y="614701"/>
                    <a:pt x="6992520" y="614818"/>
                    <a:pt x="6992520" y="616312"/>
                  </a:cubicBezTo>
                  <a:lnTo>
                    <a:pt x="6992520" y="627662"/>
                  </a:lnTo>
                  <a:cubicBezTo>
                    <a:pt x="6992536" y="627662"/>
                    <a:pt x="6993245" y="627662"/>
                    <a:pt x="7022921" y="627662"/>
                  </a:cubicBezTo>
                  <a:cubicBezTo>
                    <a:pt x="7022921" y="627645"/>
                    <a:pt x="7022921" y="626874"/>
                    <a:pt x="7022921" y="590912"/>
                  </a:cubicBezTo>
                  <a:cubicBezTo>
                    <a:pt x="7022929" y="590912"/>
                    <a:pt x="7023022" y="590912"/>
                    <a:pt x="7024187" y="590912"/>
                  </a:cubicBezTo>
                  <a:lnTo>
                    <a:pt x="7033054" y="590912"/>
                  </a:lnTo>
                  <a:cubicBezTo>
                    <a:pt x="7033054" y="590923"/>
                    <a:pt x="7033054" y="591417"/>
                    <a:pt x="7033054" y="612529"/>
                  </a:cubicBezTo>
                  <a:cubicBezTo>
                    <a:pt x="7035081" y="612529"/>
                    <a:pt x="7035081" y="612529"/>
                    <a:pt x="7035081" y="580103"/>
                  </a:cubicBezTo>
                  <a:cubicBezTo>
                    <a:pt x="7035095" y="580103"/>
                    <a:pt x="7035636" y="580103"/>
                    <a:pt x="7057374" y="580103"/>
                  </a:cubicBezTo>
                  <a:cubicBezTo>
                    <a:pt x="7057374" y="580093"/>
                    <a:pt x="7057374" y="579973"/>
                    <a:pt x="7057374" y="578481"/>
                  </a:cubicBezTo>
                  <a:lnTo>
                    <a:pt x="7057374" y="567132"/>
                  </a:lnTo>
                  <a:cubicBezTo>
                    <a:pt x="7057382" y="567132"/>
                    <a:pt x="7057457" y="567132"/>
                    <a:pt x="7058134" y="567132"/>
                  </a:cubicBezTo>
                  <a:lnTo>
                    <a:pt x="7063454" y="567132"/>
                  </a:lnTo>
                  <a:cubicBezTo>
                    <a:pt x="7063454" y="567126"/>
                    <a:pt x="7063454" y="567013"/>
                    <a:pt x="7063454" y="565241"/>
                  </a:cubicBezTo>
                  <a:lnTo>
                    <a:pt x="7063454" y="552000"/>
                  </a:lnTo>
                  <a:lnTo>
                    <a:pt x="7067508" y="558485"/>
                  </a:lnTo>
                  <a:cubicBezTo>
                    <a:pt x="7067516" y="558485"/>
                    <a:pt x="7067645" y="558485"/>
                    <a:pt x="7069788" y="558485"/>
                  </a:cubicBezTo>
                  <a:lnTo>
                    <a:pt x="7085748" y="558485"/>
                  </a:lnTo>
                  <a:cubicBezTo>
                    <a:pt x="7085748" y="558477"/>
                    <a:pt x="7085748" y="558409"/>
                    <a:pt x="7085748" y="557674"/>
                  </a:cubicBezTo>
                  <a:lnTo>
                    <a:pt x="7085748" y="552000"/>
                  </a:lnTo>
                  <a:cubicBezTo>
                    <a:pt x="7085757" y="552000"/>
                    <a:pt x="7085831" y="552000"/>
                    <a:pt x="7086508" y="552000"/>
                  </a:cubicBezTo>
                  <a:lnTo>
                    <a:pt x="7091828" y="552000"/>
                  </a:lnTo>
                  <a:cubicBezTo>
                    <a:pt x="7091828" y="552009"/>
                    <a:pt x="7091828" y="552109"/>
                    <a:pt x="7091828" y="553351"/>
                  </a:cubicBezTo>
                  <a:lnTo>
                    <a:pt x="7091828" y="562809"/>
                  </a:lnTo>
                  <a:cubicBezTo>
                    <a:pt x="7091843" y="562809"/>
                    <a:pt x="7092576" y="562809"/>
                    <a:pt x="7130335" y="562809"/>
                  </a:cubicBezTo>
                  <a:cubicBezTo>
                    <a:pt x="7130335" y="562827"/>
                    <a:pt x="7130335" y="564337"/>
                    <a:pt x="7130335" y="701162"/>
                  </a:cubicBezTo>
                  <a:cubicBezTo>
                    <a:pt x="7130345" y="701162"/>
                    <a:pt x="7130460" y="701162"/>
                    <a:pt x="7131855" y="701162"/>
                  </a:cubicBezTo>
                  <a:lnTo>
                    <a:pt x="7142495" y="701162"/>
                  </a:lnTo>
                  <a:cubicBezTo>
                    <a:pt x="7142495" y="696839"/>
                    <a:pt x="7142495" y="692515"/>
                    <a:pt x="7142495" y="688192"/>
                  </a:cubicBezTo>
                  <a:cubicBezTo>
                    <a:pt x="7144522" y="688192"/>
                    <a:pt x="7144522" y="688192"/>
                    <a:pt x="7146549" y="688192"/>
                  </a:cubicBezTo>
                  <a:cubicBezTo>
                    <a:pt x="7146549" y="692515"/>
                    <a:pt x="7146549" y="696839"/>
                    <a:pt x="7146549" y="701162"/>
                  </a:cubicBezTo>
                  <a:cubicBezTo>
                    <a:pt x="7156682" y="701162"/>
                    <a:pt x="7166816" y="701162"/>
                    <a:pt x="7176949" y="701162"/>
                  </a:cubicBezTo>
                  <a:cubicBezTo>
                    <a:pt x="7176949" y="690353"/>
                    <a:pt x="7176949" y="681706"/>
                    <a:pt x="7176949" y="670897"/>
                  </a:cubicBezTo>
                  <a:cubicBezTo>
                    <a:pt x="7181003" y="670897"/>
                    <a:pt x="7185056" y="670897"/>
                    <a:pt x="7189109" y="670897"/>
                  </a:cubicBezTo>
                  <a:lnTo>
                    <a:pt x="7201269" y="668736"/>
                  </a:lnTo>
                  <a:cubicBezTo>
                    <a:pt x="7203296" y="668736"/>
                    <a:pt x="7203296" y="670897"/>
                    <a:pt x="7205323" y="670897"/>
                  </a:cubicBezTo>
                  <a:lnTo>
                    <a:pt x="7215456" y="670897"/>
                  </a:lnTo>
                  <a:cubicBezTo>
                    <a:pt x="7215456" y="681706"/>
                    <a:pt x="7215456" y="692515"/>
                    <a:pt x="7215456" y="701162"/>
                  </a:cubicBezTo>
                  <a:cubicBezTo>
                    <a:pt x="7217483" y="701162"/>
                    <a:pt x="7219510" y="701162"/>
                    <a:pt x="7223563" y="701162"/>
                  </a:cubicBezTo>
                  <a:cubicBezTo>
                    <a:pt x="7223563" y="707648"/>
                    <a:pt x="7223563" y="714133"/>
                    <a:pt x="7223563" y="718457"/>
                  </a:cubicBezTo>
                  <a:lnTo>
                    <a:pt x="7232899" y="719362"/>
                  </a:lnTo>
                  <a:lnTo>
                    <a:pt x="7245857" y="719362"/>
                  </a:lnTo>
                  <a:cubicBezTo>
                    <a:pt x="7245857" y="713553"/>
                    <a:pt x="7245857" y="709381"/>
                    <a:pt x="7245857" y="703324"/>
                  </a:cubicBezTo>
                  <a:lnTo>
                    <a:pt x="7313813" y="703324"/>
                  </a:lnTo>
                  <a:lnTo>
                    <a:pt x="7313813" y="618071"/>
                  </a:lnTo>
                  <a:lnTo>
                    <a:pt x="7385821" y="618071"/>
                  </a:lnTo>
                  <a:lnTo>
                    <a:pt x="7385821" y="696839"/>
                  </a:lnTo>
                  <a:cubicBezTo>
                    <a:pt x="7386456" y="696839"/>
                    <a:pt x="7387091" y="696839"/>
                    <a:pt x="7387725" y="696839"/>
                  </a:cubicBezTo>
                  <a:lnTo>
                    <a:pt x="7388967" y="719362"/>
                  </a:lnTo>
                  <a:lnTo>
                    <a:pt x="7398643" y="719362"/>
                  </a:lnTo>
                  <a:cubicBezTo>
                    <a:pt x="7399179" y="712148"/>
                    <a:pt x="7399885" y="704494"/>
                    <a:pt x="7399885" y="696839"/>
                  </a:cubicBezTo>
                  <a:cubicBezTo>
                    <a:pt x="7401912" y="696839"/>
                    <a:pt x="7403939" y="696839"/>
                    <a:pt x="7405965" y="696839"/>
                  </a:cubicBezTo>
                  <a:lnTo>
                    <a:pt x="7407207" y="719362"/>
                  </a:lnTo>
                  <a:lnTo>
                    <a:pt x="7457829" y="719362"/>
                  </a:lnTo>
                  <a:lnTo>
                    <a:pt x="7457829" y="556334"/>
                  </a:lnTo>
                  <a:lnTo>
                    <a:pt x="7655156" y="556334"/>
                  </a:lnTo>
                  <a:lnTo>
                    <a:pt x="7655156" y="719362"/>
                  </a:lnTo>
                  <a:lnTo>
                    <a:pt x="7673853" y="719362"/>
                  </a:lnTo>
                  <a:lnTo>
                    <a:pt x="7673853" y="636669"/>
                  </a:lnTo>
                  <a:lnTo>
                    <a:pt x="7768973" y="636669"/>
                  </a:lnTo>
                  <a:lnTo>
                    <a:pt x="7773382" y="519115"/>
                  </a:lnTo>
                  <a:lnTo>
                    <a:pt x="7819759" y="519115"/>
                  </a:lnTo>
                  <a:lnTo>
                    <a:pt x="7821437" y="571456"/>
                  </a:lnTo>
                  <a:cubicBezTo>
                    <a:pt x="7843732" y="571456"/>
                    <a:pt x="7866024" y="571456"/>
                    <a:pt x="7886292" y="571456"/>
                  </a:cubicBezTo>
                  <a:cubicBezTo>
                    <a:pt x="7886292" y="597397"/>
                    <a:pt x="7886292" y="623338"/>
                    <a:pt x="7886292" y="647118"/>
                  </a:cubicBezTo>
                  <a:cubicBezTo>
                    <a:pt x="7890345" y="647118"/>
                    <a:pt x="7892372" y="647118"/>
                    <a:pt x="7894398" y="647118"/>
                  </a:cubicBezTo>
                  <a:cubicBezTo>
                    <a:pt x="7894398" y="644956"/>
                    <a:pt x="7896425" y="642794"/>
                    <a:pt x="7896425" y="640633"/>
                  </a:cubicBezTo>
                  <a:cubicBezTo>
                    <a:pt x="7898452" y="640633"/>
                    <a:pt x="7900478" y="640633"/>
                    <a:pt x="7902505" y="640633"/>
                  </a:cubicBezTo>
                  <a:cubicBezTo>
                    <a:pt x="7902505" y="642794"/>
                    <a:pt x="7902505" y="644956"/>
                    <a:pt x="7904533" y="649280"/>
                  </a:cubicBezTo>
                  <a:cubicBezTo>
                    <a:pt x="7908585" y="649280"/>
                    <a:pt x="7912638" y="649280"/>
                    <a:pt x="7916693" y="649280"/>
                  </a:cubicBezTo>
                  <a:cubicBezTo>
                    <a:pt x="7916693" y="647118"/>
                    <a:pt x="7916693" y="644956"/>
                    <a:pt x="7916693" y="642794"/>
                  </a:cubicBezTo>
                  <a:cubicBezTo>
                    <a:pt x="7924798" y="642794"/>
                    <a:pt x="7930878" y="642794"/>
                    <a:pt x="7938985" y="642794"/>
                  </a:cubicBezTo>
                  <a:cubicBezTo>
                    <a:pt x="7938985" y="644956"/>
                    <a:pt x="7938985" y="647118"/>
                    <a:pt x="7938985" y="649280"/>
                  </a:cubicBezTo>
                  <a:cubicBezTo>
                    <a:pt x="7945065" y="649280"/>
                    <a:pt x="7953173" y="649280"/>
                    <a:pt x="7959253" y="649280"/>
                  </a:cubicBezTo>
                  <a:cubicBezTo>
                    <a:pt x="7959253" y="664412"/>
                    <a:pt x="7959253" y="679545"/>
                    <a:pt x="7959253" y="694677"/>
                  </a:cubicBezTo>
                  <a:cubicBezTo>
                    <a:pt x="7963306" y="694677"/>
                    <a:pt x="7969386" y="694677"/>
                    <a:pt x="7973440" y="694677"/>
                  </a:cubicBezTo>
                  <a:cubicBezTo>
                    <a:pt x="7973440" y="690353"/>
                    <a:pt x="7973440" y="686030"/>
                    <a:pt x="7973440" y="681706"/>
                  </a:cubicBezTo>
                  <a:cubicBezTo>
                    <a:pt x="7979520" y="681706"/>
                    <a:pt x="7985600" y="681706"/>
                    <a:pt x="7989653" y="681706"/>
                  </a:cubicBezTo>
                  <a:cubicBezTo>
                    <a:pt x="7989653" y="621177"/>
                    <a:pt x="7989653" y="562809"/>
                    <a:pt x="7989653" y="502279"/>
                  </a:cubicBezTo>
                  <a:cubicBezTo>
                    <a:pt x="7991680" y="500117"/>
                    <a:pt x="7993706" y="497955"/>
                    <a:pt x="7995733" y="495793"/>
                  </a:cubicBezTo>
                  <a:cubicBezTo>
                    <a:pt x="8020053" y="495793"/>
                    <a:pt x="8044373" y="495793"/>
                    <a:pt x="8068694" y="495793"/>
                  </a:cubicBezTo>
                  <a:lnTo>
                    <a:pt x="8068694" y="504441"/>
                  </a:lnTo>
                  <a:lnTo>
                    <a:pt x="8078828" y="504441"/>
                  </a:lnTo>
                  <a:cubicBezTo>
                    <a:pt x="8078828" y="543353"/>
                    <a:pt x="8078828" y="582265"/>
                    <a:pt x="8078828" y="619015"/>
                  </a:cubicBezTo>
                  <a:cubicBezTo>
                    <a:pt x="8086934" y="619015"/>
                    <a:pt x="8093014" y="619015"/>
                    <a:pt x="8101121" y="619015"/>
                  </a:cubicBezTo>
                  <a:cubicBezTo>
                    <a:pt x="8101121" y="597397"/>
                    <a:pt x="8101121" y="575779"/>
                    <a:pt x="8101121" y="552000"/>
                  </a:cubicBezTo>
                  <a:cubicBezTo>
                    <a:pt x="8109228" y="552000"/>
                    <a:pt x="8119361" y="552000"/>
                    <a:pt x="8127469" y="552000"/>
                  </a:cubicBezTo>
                  <a:cubicBezTo>
                    <a:pt x="8129494" y="552000"/>
                    <a:pt x="8129494" y="549838"/>
                    <a:pt x="8131521" y="547676"/>
                  </a:cubicBezTo>
                  <a:lnTo>
                    <a:pt x="8139629" y="547676"/>
                  </a:lnTo>
                  <a:cubicBezTo>
                    <a:pt x="8141654" y="549838"/>
                    <a:pt x="8141654" y="552000"/>
                    <a:pt x="8143681" y="552000"/>
                  </a:cubicBezTo>
                  <a:cubicBezTo>
                    <a:pt x="8149761" y="552000"/>
                    <a:pt x="8157869" y="552000"/>
                    <a:pt x="8165976" y="552000"/>
                  </a:cubicBezTo>
                  <a:cubicBezTo>
                    <a:pt x="8165976" y="513088"/>
                    <a:pt x="8165976" y="474176"/>
                    <a:pt x="8165976" y="435264"/>
                  </a:cubicBezTo>
                  <a:cubicBezTo>
                    <a:pt x="8165989" y="435261"/>
                    <a:pt x="8166856" y="435097"/>
                    <a:pt x="8222722" y="424455"/>
                  </a:cubicBezTo>
                  <a:cubicBezTo>
                    <a:pt x="8222722" y="424462"/>
                    <a:pt x="8222722" y="424536"/>
                    <a:pt x="8222722" y="425536"/>
                  </a:cubicBezTo>
                  <a:lnTo>
                    <a:pt x="8222722" y="433102"/>
                  </a:lnTo>
                  <a:cubicBezTo>
                    <a:pt x="8222740" y="433102"/>
                    <a:pt x="8223384" y="433102"/>
                    <a:pt x="8249069" y="433102"/>
                  </a:cubicBezTo>
                  <a:cubicBezTo>
                    <a:pt x="8249069" y="433124"/>
                    <a:pt x="8249069" y="435495"/>
                    <a:pt x="8249069" y="688192"/>
                  </a:cubicBezTo>
                  <a:cubicBezTo>
                    <a:pt x="8255149" y="688192"/>
                    <a:pt x="8263256" y="688192"/>
                    <a:pt x="8271364" y="688192"/>
                  </a:cubicBezTo>
                  <a:cubicBezTo>
                    <a:pt x="8271364" y="686030"/>
                    <a:pt x="8271364" y="686030"/>
                    <a:pt x="8271364" y="683868"/>
                  </a:cubicBezTo>
                  <a:cubicBezTo>
                    <a:pt x="8275416" y="683868"/>
                    <a:pt x="8279469" y="683868"/>
                    <a:pt x="8283524" y="683868"/>
                  </a:cubicBezTo>
                  <a:cubicBezTo>
                    <a:pt x="8283524" y="686030"/>
                    <a:pt x="8283524" y="686030"/>
                    <a:pt x="8283524" y="688192"/>
                  </a:cubicBezTo>
                  <a:cubicBezTo>
                    <a:pt x="8291630" y="688192"/>
                    <a:pt x="8299736" y="688192"/>
                    <a:pt x="8307844" y="688192"/>
                  </a:cubicBezTo>
                  <a:cubicBezTo>
                    <a:pt x="8307844" y="683868"/>
                    <a:pt x="8307844" y="679545"/>
                    <a:pt x="8307844" y="675221"/>
                  </a:cubicBezTo>
                  <a:cubicBezTo>
                    <a:pt x="8317977" y="675221"/>
                    <a:pt x="8328110" y="675221"/>
                    <a:pt x="8336217" y="675221"/>
                  </a:cubicBezTo>
                  <a:cubicBezTo>
                    <a:pt x="8340270" y="670897"/>
                    <a:pt x="8344325" y="670897"/>
                    <a:pt x="8348377" y="670897"/>
                  </a:cubicBezTo>
                  <a:cubicBezTo>
                    <a:pt x="8354457" y="675221"/>
                    <a:pt x="8362565" y="675221"/>
                    <a:pt x="8368645" y="675221"/>
                  </a:cubicBezTo>
                  <a:cubicBezTo>
                    <a:pt x="8368645" y="668736"/>
                    <a:pt x="8368645" y="664412"/>
                    <a:pt x="8368645" y="657927"/>
                  </a:cubicBezTo>
                  <a:lnTo>
                    <a:pt x="8376752" y="657927"/>
                  </a:lnTo>
                  <a:cubicBezTo>
                    <a:pt x="8376752" y="653603"/>
                    <a:pt x="8376752" y="649280"/>
                    <a:pt x="8376752" y="644956"/>
                  </a:cubicBezTo>
                  <a:cubicBezTo>
                    <a:pt x="8394992" y="644956"/>
                    <a:pt x="8415258" y="644956"/>
                    <a:pt x="8433498" y="644956"/>
                  </a:cubicBezTo>
                  <a:cubicBezTo>
                    <a:pt x="8433498" y="634147"/>
                    <a:pt x="8433498" y="625500"/>
                    <a:pt x="8433498" y="614691"/>
                  </a:cubicBezTo>
                  <a:cubicBezTo>
                    <a:pt x="8439578" y="614691"/>
                    <a:pt x="8445658" y="614691"/>
                    <a:pt x="8451738" y="614691"/>
                  </a:cubicBezTo>
                  <a:cubicBezTo>
                    <a:pt x="8451738" y="612529"/>
                    <a:pt x="8451738" y="610368"/>
                    <a:pt x="8451738" y="608206"/>
                  </a:cubicBezTo>
                  <a:cubicBezTo>
                    <a:pt x="8455792" y="608206"/>
                    <a:pt x="8459845" y="608206"/>
                    <a:pt x="8463898" y="608206"/>
                  </a:cubicBezTo>
                  <a:cubicBezTo>
                    <a:pt x="8463898" y="610368"/>
                    <a:pt x="8463898" y="612529"/>
                    <a:pt x="8463898" y="614691"/>
                  </a:cubicBezTo>
                  <a:cubicBezTo>
                    <a:pt x="8469978" y="614691"/>
                    <a:pt x="8474032" y="614691"/>
                    <a:pt x="8480112" y="614691"/>
                  </a:cubicBezTo>
                  <a:cubicBezTo>
                    <a:pt x="8480112" y="629824"/>
                    <a:pt x="8480112" y="647118"/>
                    <a:pt x="8480112" y="664412"/>
                  </a:cubicBezTo>
                  <a:cubicBezTo>
                    <a:pt x="8490245" y="664412"/>
                    <a:pt x="8502406" y="664412"/>
                    <a:pt x="8512540" y="664412"/>
                  </a:cubicBezTo>
                  <a:cubicBezTo>
                    <a:pt x="8512540" y="655765"/>
                    <a:pt x="8512540" y="647118"/>
                    <a:pt x="8512540" y="638471"/>
                  </a:cubicBezTo>
                  <a:cubicBezTo>
                    <a:pt x="8524700" y="638471"/>
                    <a:pt x="8538886" y="638471"/>
                    <a:pt x="8551046" y="638471"/>
                  </a:cubicBezTo>
                  <a:cubicBezTo>
                    <a:pt x="8551046" y="627662"/>
                    <a:pt x="8551046" y="619015"/>
                    <a:pt x="8551046" y="608206"/>
                  </a:cubicBezTo>
                  <a:cubicBezTo>
                    <a:pt x="8567261" y="608206"/>
                    <a:pt x="8583473" y="608206"/>
                    <a:pt x="8599688" y="608206"/>
                  </a:cubicBezTo>
                  <a:cubicBezTo>
                    <a:pt x="8599688" y="608235"/>
                    <a:pt x="8599688" y="610010"/>
                    <a:pt x="8599688" y="719362"/>
                  </a:cubicBezTo>
                  <a:lnTo>
                    <a:pt x="8599688" y="733141"/>
                  </a:lnTo>
                  <a:lnTo>
                    <a:pt x="8665562" y="733141"/>
                  </a:lnTo>
                  <a:lnTo>
                    <a:pt x="8665562" y="838913"/>
                  </a:lnTo>
                  <a:lnTo>
                    <a:pt x="8665562" y="862160"/>
                  </a:lnTo>
                  <a:lnTo>
                    <a:pt x="8680522" y="862160"/>
                  </a:lnTo>
                  <a:cubicBezTo>
                    <a:pt x="8680522" y="862160"/>
                    <a:pt x="8680522" y="862160"/>
                    <a:pt x="8680522" y="860998"/>
                  </a:cubicBezTo>
                  <a:lnTo>
                    <a:pt x="8680522" y="852862"/>
                  </a:lnTo>
                  <a:cubicBezTo>
                    <a:pt x="8680522" y="852862"/>
                    <a:pt x="8680522" y="852862"/>
                    <a:pt x="8725102" y="852862"/>
                  </a:cubicBezTo>
                  <a:cubicBezTo>
                    <a:pt x="8725102" y="852862"/>
                    <a:pt x="8725102" y="852862"/>
                    <a:pt x="8725102" y="855477"/>
                  </a:cubicBezTo>
                  <a:lnTo>
                    <a:pt x="8725102" y="861131"/>
                  </a:lnTo>
                  <a:lnTo>
                    <a:pt x="8733569" y="852574"/>
                  </a:lnTo>
                  <a:cubicBezTo>
                    <a:pt x="8731340" y="852574"/>
                    <a:pt x="8731340" y="850249"/>
                    <a:pt x="8729111" y="850249"/>
                  </a:cubicBezTo>
                  <a:cubicBezTo>
                    <a:pt x="8729111" y="847924"/>
                    <a:pt x="8729111" y="845600"/>
                    <a:pt x="8729111" y="843275"/>
                  </a:cubicBezTo>
                  <a:cubicBezTo>
                    <a:pt x="8731340" y="843275"/>
                    <a:pt x="8733569" y="840950"/>
                    <a:pt x="8735797" y="840950"/>
                  </a:cubicBezTo>
                  <a:cubicBezTo>
                    <a:pt x="8735797" y="836301"/>
                    <a:pt x="8735797" y="833976"/>
                    <a:pt x="8735797" y="831652"/>
                  </a:cubicBezTo>
                  <a:cubicBezTo>
                    <a:pt x="8738027" y="831652"/>
                    <a:pt x="8738027" y="831652"/>
                    <a:pt x="8740256" y="831652"/>
                  </a:cubicBezTo>
                  <a:cubicBezTo>
                    <a:pt x="8740256" y="824678"/>
                    <a:pt x="8740256" y="817704"/>
                    <a:pt x="8740256" y="810730"/>
                  </a:cubicBezTo>
                  <a:cubicBezTo>
                    <a:pt x="8738027" y="810730"/>
                    <a:pt x="8738027" y="810730"/>
                    <a:pt x="8735797" y="810730"/>
                  </a:cubicBezTo>
                  <a:cubicBezTo>
                    <a:pt x="8735797" y="808405"/>
                    <a:pt x="8735797" y="808405"/>
                    <a:pt x="8735797" y="806081"/>
                  </a:cubicBezTo>
                  <a:lnTo>
                    <a:pt x="8740256" y="803756"/>
                  </a:lnTo>
                  <a:cubicBezTo>
                    <a:pt x="8744713" y="799107"/>
                    <a:pt x="8746943" y="794457"/>
                    <a:pt x="8751401" y="787483"/>
                  </a:cubicBezTo>
                  <a:cubicBezTo>
                    <a:pt x="8753629" y="782834"/>
                    <a:pt x="8753629" y="780510"/>
                    <a:pt x="8753629" y="778185"/>
                  </a:cubicBezTo>
                  <a:cubicBezTo>
                    <a:pt x="8749172" y="771211"/>
                    <a:pt x="8749172" y="759588"/>
                    <a:pt x="8753629" y="752614"/>
                  </a:cubicBezTo>
                  <a:cubicBezTo>
                    <a:pt x="8753631" y="752611"/>
                    <a:pt x="8753645" y="752565"/>
                    <a:pt x="8753909" y="751742"/>
                  </a:cubicBezTo>
                  <a:lnTo>
                    <a:pt x="8755767" y="745928"/>
                  </a:lnTo>
                  <a:lnTo>
                    <a:pt x="8754080" y="745928"/>
                  </a:lnTo>
                  <a:cubicBezTo>
                    <a:pt x="8754080" y="745928"/>
                    <a:pt x="8754080" y="745928"/>
                    <a:pt x="8754080" y="744766"/>
                  </a:cubicBezTo>
                  <a:lnTo>
                    <a:pt x="8754080" y="736629"/>
                  </a:lnTo>
                  <a:cubicBezTo>
                    <a:pt x="8754080" y="736629"/>
                    <a:pt x="8754080" y="736629"/>
                    <a:pt x="8755194" y="736629"/>
                  </a:cubicBezTo>
                  <a:lnTo>
                    <a:pt x="8762996" y="736629"/>
                  </a:lnTo>
                  <a:cubicBezTo>
                    <a:pt x="8762996" y="736629"/>
                    <a:pt x="8762996" y="736629"/>
                    <a:pt x="8762996" y="735467"/>
                  </a:cubicBezTo>
                  <a:lnTo>
                    <a:pt x="8762996" y="727331"/>
                  </a:lnTo>
                  <a:cubicBezTo>
                    <a:pt x="8762996" y="727331"/>
                    <a:pt x="8762996" y="727331"/>
                    <a:pt x="8761881" y="727331"/>
                  </a:cubicBezTo>
                  <a:lnTo>
                    <a:pt x="8754080" y="727331"/>
                  </a:lnTo>
                  <a:cubicBezTo>
                    <a:pt x="8754080" y="727331"/>
                    <a:pt x="8754080" y="727331"/>
                    <a:pt x="8754080" y="726168"/>
                  </a:cubicBezTo>
                  <a:lnTo>
                    <a:pt x="8754080" y="718032"/>
                  </a:lnTo>
                  <a:cubicBezTo>
                    <a:pt x="8754080" y="718032"/>
                    <a:pt x="8754080" y="718032"/>
                    <a:pt x="8755194" y="718032"/>
                  </a:cubicBezTo>
                  <a:lnTo>
                    <a:pt x="8762996" y="718032"/>
                  </a:lnTo>
                  <a:cubicBezTo>
                    <a:pt x="8762996" y="718032"/>
                    <a:pt x="8762996" y="718032"/>
                    <a:pt x="8762996" y="717160"/>
                  </a:cubicBezTo>
                  <a:lnTo>
                    <a:pt x="8762996" y="711058"/>
                  </a:lnTo>
                  <a:cubicBezTo>
                    <a:pt x="8762996" y="711058"/>
                    <a:pt x="8762996" y="711058"/>
                    <a:pt x="8761881" y="711058"/>
                  </a:cubicBezTo>
                  <a:lnTo>
                    <a:pt x="8754080" y="711058"/>
                  </a:lnTo>
                  <a:cubicBezTo>
                    <a:pt x="8754080" y="711058"/>
                    <a:pt x="8754080" y="711058"/>
                    <a:pt x="8754080" y="709896"/>
                  </a:cubicBezTo>
                  <a:lnTo>
                    <a:pt x="8754080" y="701759"/>
                  </a:lnTo>
                  <a:cubicBezTo>
                    <a:pt x="8754080" y="701759"/>
                    <a:pt x="8754080" y="701759"/>
                    <a:pt x="8755194" y="701759"/>
                  </a:cubicBezTo>
                  <a:lnTo>
                    <a:pt x="8762996" y="701759"/>
                  </a:lnTo>
                  <a:cubicBezTo>
                    <a:pt x="8762996" y="701759"/>
                    <a:pt x="8762996" y="701759"/>
                    <a:pt x="8761881" y="700016"/>
                  </a:cubicBezTo>
                  <a:lnTo>
                    <a:pt x="8754080" y="687812"/>
                  </a:lnTo>
                  <a:cubicBezTo>
                    <a:pt x="8754080" y="687812"/>
                    <a:pt x="8754080" y="687812"/>
                    <a:pt x="8754080" y="650617"/>
                  </a:cubicBezTo>
                  <a:cubicBezTo>
                    <a:pt x="8754080" y="650617"/>
                    <a:pt x="8754080" y="650617"/>
                    <a:pt x="8903424" y="650617"/>
                  </a:cubicBezTo>
                  <a:cubicBezTo>
                    <a:pt x="8903424" y="650617"/>
                    <a:pt x="8903424" y="650617"/>
                    <a:pt x="8905096" y="653232"/>
                  </a:cubicBezTo>
                  <a:lnTo>
                    <a:pt x="8908543" y="658626"/>
                  </a:lnTo>
                  <a:lnTo>
                    <a:pt x="8908543" y="647687"/>
                  </a:lnTo>
                  <a:cubicBezTo>
                    <a:pt x="8908543" y="636001"/>
                    <a:pt x="8908543" y="622669"/>
                    <a:pt x="8908543" y="607460"/>
                  </a:cubicBezTo>
                  <a:cubicBezTo>
                    <a:pt x="8908552" y="607460"/>
                    <a:pt x="8908671" y="607460"/>
                    <a:pt x="8910570" y="607460"/>
                  </a:cubicBezTo>
                  <a:lnTo>
                    <a:pt x="8924757" y="607460"/>
                  </a:lnTo>
                  <a:cubicBezTo>
                    <a:pt x="8924757" y="607441"/>
                    <a:pt x="8924757" y="606126"/>
                    <a:pt x="8924757" y="515723"/>
                  </a:cubicBezTo>
                  <a:lnTo>
                    <a:pt x="8924757" y="490724"/>
                  </a:lnTo>
                  <a:lnTo>
                    <a:pt x="9078786" y="490724"/>
                  </a:lnTo>
                  <a:lnTo>
                    <a:pt x="9078786" y="506306"/>
                  </a:lnTo>
                  <a:cubicBezTo>
                    <a:pt x="9078786" y="526935"/>
                    <a:pt x="9078786" y="559711"/>
                    <a:pt x="9078786" y="611783"/>
                  </a:cubicBezTo>
                  <a:cubicBezTo>
                    <a:pt x="9078796" y="611782"/>
                    <a:pt x="9078908" y="611761"/>
                    <a:pt x="9080306" y="611513"/>
                  </a:cubicBezTo>
                  <a:lnTo>
                    <a:pt x="9090946" y="609622"/>
                  </a:lnTo>
                  <a:cubicBezTo>
                    <a:pt x="9090946" y="609644"/>
                    <a:pt x="9090916" y="610978"/>
                    <a:pt x="9088919" y="698254"/>
                  </a:cubicBezTo>
                  <a:cubicBezTo>
                    <a:pt x="9088929" y="698256"/>
                    <a:pt x="9089040" y="698276"/>
                    <a:pt x="9090439" y="698525"/>
                  </a:cubicBezTo>
                  <a:lnTo>
                    <a:pt x="9101079" y="700416"/>
                  </a:lnTo>
                  <a:cubicBezTo>
                    <a:pt x="9101081" y="700423"/>
                    <a:pt x="9101101" y="700487"/>
                    <a:pt x="9101332" y="701227"/>
                  </a:cubicBezTo>
                  <a:lnTo>
                    <a:pt x="9103106" y="706902"/>
                  </a:lnTo>
                  <a:cubicBezTo>
                    <a:pt x="9103108" y="706893"/>
                    <a:pt x="9103153" y="706750"/>
                    <a:pt x="9103866" y="704470"/>
                  </a:cubicBezTo>
                  <a:lnTo>
                    <a:pt x="9109186" y="687446"/>
                  </a:lnTo>
                  <a:cubicBezTo>
                    <a:pt x="9109193" y="687446"/>
                    <a:pt x="9109293" y="687446"/>
                    <a:pt x="9110959" y="687446"/>
                  </a:cubicBezTo>
                  <a:lnTo>
                    <a:pt x="9123373" y="687446"/>
                  </a:lnTo>
                  <a:cubicBezTo>
                    <a:pt x="9123373" y="687463"/>
                    <a:pt x="9123373" y="688156"/>
                    <a:pt x="9123373" y="719872"/>
                  </a:cubicBezTo>
                  <a:cubicBezTo>
                    <a:pt x="9123379" y="719877"/>
                    <a:pt x="9123456" y="719917"/>
                    <a:pt x="9124386" y="720413"/>
                  </a:cubicBezTo>
                  <a:lnTo>
                    <a:pt x="9131480" y="724196"/>
                  </a:lnTo>
                  <a:cubicBezTo>
                    <a:pt x="9131480" y="724205"/>
                    <a:pt x="9131480" y="724306"/>
                    <a:pt x="9131480" y="725547"/>
                  </a:cubicBezTo>
                  <a:lnTo>
                    <a:pt x="9131480" y="735005"/>
                  </a:lnTo>
                  <a:cubicBezTo>
                    <a:pt x="9131500" y="735005"/>
                    <a:pt x="9132408" y="735005"/>
                    <a:pt x="9176067" y="735005"/>
                  </a:cubicBezTo>
                  <a:cubicBezTo>
                    <a:pt x="9176067" y="735013"/>
                    <a:pt x="9176067" y="735096"/>
                    <a:pt x="9176067" y="736086"/>
                  </a:cubicBezTo>
                  <a:lnTo>
                    <a:pt x="9176067" y="743652"/>
                  </a:lnTo>
                  <a:cubicBezTo>
                    <a:pt x="9176076" y="743652"/>
                    <a:pt x="9176197" y="743652"/>
                    <a:pt x="9178093" y="743652"/>
                  </a:cubicBezTo>
                  <a:lnTo>
                    <a:pt x="9192280" y="743652"/>
                  </a:lnTo>
                  <a:cubicBezTo>
                    <a:pt x="9192280" y="743634"/>
                    <a:pt x="9192280" y="742905"/>
                    <a:pt x="9192280" y="713387"/>
                  </a:cubicBezTo>
                  <a:cubicBezTo>
                    <a:pt x="9192301" y="713387"/>
                    <a:pt x="9193231" y="713387"/>
                    <a:pt x="9236867" y="713387"/>
                  </a:cubicBezTo>
                  <a:cubicBezTo>
                    <a:pt x="9236867" y="713379"/>
                    <a:pt x="9236867" y="713282"/>
                    <a:pt x="9236867" y="712036"/>
                  </a:cubicBezTo>
                  <a:lnTo>
                    <a:pt x="9236867" y="702578"/>
                  </a:lnTo>
                  <a:cubicBezTo>
                    <a:pt x="9236873" y="702578"/>
                    <a:pt x="9236947" y="702578"/>
                    <a:pt x="9237881" y="702578"/>
                  </a:cubicBezTo>
                  <a:lnTo>
                    <a:pt x="9244974" y="702578"/>
                  </a:lnTo>
                  <a:cubicBezTo>
                    <a:pt x="9244974" y="702571"/>
                    <a:pt x="9244974" y="702458"/>
                    <a:pt x="9244974" y="700687"/>
                  </a:cubicBezTo>
                  <a:lnTo>
                    <a:pt x="9244974" y="687446"/>
                  </a:lnTo>
                  <a:cubicBezTo>
                    <a:pt x="9244983" y="687446"/>
                    <a:pt x="9245055" y="687446"/>
                    <a:pt x="9245734" y="687446"/>
                  </a:cubicBezTo>
                  <a:lnTo>
                    <a:pt x="9251054" y="687446"/>
                  </a:lnTo>
                  <a:cubicBezTo>
                    <a:pt x="9251054" y="687439"/>
                    <a:pt x="9251054" y="687354"/>
                    <a:pt x="9251054" y="686365"/>
                  </a:cubicBezTo>
                  <a:lnTo>
                    <a:pt x="9251054" y="678798"/>
                  </a:lnTo>
                  <a:cubicBezTo>
                    <a:pt x="9251062" y="678798"/>
                    <a:pt x="9251186" y="678798"/>
                    <a:pt x="9253081" y="678798"/>
                  </a:cubicBezTo>
                  <a:lnTo>
                    <a:pt x="9267268" y="678798"/>
                  </a:lnTo>
                  <a:cubicBezTo>
                    <a:pt x="9267268" y="678805"/>
                    <a:pt x="9267268" y="678882"/>
                    <a:pt x="9267268" y="679879"/>
                  </a:cubicBezTo>
                  <a:lnTo>
                    <a:pt x="9267268" y="687446"/>
                  </a:lnTo>
                  <a:cubicBezTo>
                    <a:pt x="9267279" y="687446"/>
                    <a:pt x="9267780" y="687446"/>
                    <a:pt x="9289561" y="687446"/>
                  </a:cubicBezTo>
                  <a:cubicBezTo>
                    <a:pt x="9289561" y="687438"/>
                    <a:pt x="9289561" y="687324"/>
                    <a:pt x="9289561" y="685554"/>
                  </a:cubicBezTo>
                  <a:lnTo>
                    <a:pt x="9289561" y="672313"/>
                  </a:lnTo>
                  <a:cubicBezTo>
                    <a:pt x="9289567" y="672313"/>
                    <a:pt x="9289664" y="672313"/>
                    <a:pt x="9291335" y="672313"/>
                  </a:cubicBezTo>
                  <a:lnTo>
                    <a:pt x="9303748" y="672313"/>
                  </a:lnTo>
                  <a:cubicBezTo>
                    <a:pt x="9303748" y="672325"/>
                    <a:pt x="9303748" y="672839"/>
                    <a:pt x="9303748" y="696093"/>
                  </a:cubicBezTo>
                  <a:cubicBezTo>
                    <a:pt x="9303755" y="696093"/>
                    <a:pt x="9303835" y="696093"/>
                    <a:pt x="9304762" y="696093"/>
                  </a:cubicBezTo>
                  <a:lnTo>
                    <a:pt x="9311855" y="696093"/>
                  </a:lnTo>
                  <a:cubicBezTo>
                    <a:pt x="9311855" y="696087"/>
                    <a:pt x="9311855" y="696006"/>
                    <a:pt x="9311855" y="695012"/>
                  </a:cubicBezTo>
                  <a:lnTo>
                    <a:pt x="9311855" y="687446"/>
                  </a:lnTo>
                  <a:cubicBezTo>
                    <a:pt x="9311864" y="687446"/>
                    <a:pt x="9311982" y="687446"/>
                    <a:pt x="9313628" y="687446"/>
                  </a:cubicBezTo>
                  <a:lnTo>
                    <a:pt x="9326042" y="687446"/>
                  </a:lnTo>
                  <a:cubicBezTo>
                    <a:pt x="9326042" y="687459"/>
                    <a:pt x="9326042" y="688018"/>
                    <a:pt x="9326042" y="713387"/>
                  </a:cubicBezTo>
                  <a:cubicBezTo>
                    <a:pt x="9326050" y="713387"/>
                    <a:pt x="9326168" y="713387"/>
                    <a:pt x="9328069" y="713387"/>
                  </a:cubicBezTo>
                  <a:lnTo>
                    <a:pt x="9342255" y="713387"/>
                  </a:lnTo>
                  <a:cubicBezTo>
                    <a:pt x="9342255" y="713398"/>
                    <a:pt x="9342255" y="713513"/>
                    <a:pt x="9342255" y="715008"/>
                  </a:cubicBezTo>
                  <a:lnTo>
                    <a:pt x="9342255" y="726358"/>
                  </a:lnTo>
                  <a:cubicBezTo>
                    <a:pt x="9342263" y="726358"/>
                    <a:pt x="9342334" y="726358"/>
                    <a:pt x="9343015" y="726358"/>
                  </a:cubicBezTo>
                  <a:lnTo>
                    <a:pt x="9348336" y="726358"/>
                  </a:lnTo>
                  <a:cubicBezTo>
                    <a:pt x="9348336" y="726350"/>
                    <a:pt x="9348336" y="726274"/>
                    <a:pt x="9348336" y="725547"/>
                  </a:cubicBezTo>
                  <a:lnTo>
                    <a:pt x="9348336" y="719872"/>
                  </a:lnTo>
                  <a:cubicBezTo>
                    <a:pt x="9348353" y="719872"/>
                    <a:pt x="9349072" y="719872"/>
                    <a:pt x="9378736" y="719872"/>
                  </a:cubicBezTo>
                  <a:cubicBezTo>
                    <a:pt x="9378736" y="719886"/>
                    <a:pt x="9378736" y="720449"/>
                    <a:pt x="9378736" y="743652"/>
                  </a:cubicBezTo>
                  <a:cubicBezTo>
                    <a:pt x="9378743" y="743652"/>
                    <a:pt x="9378822" y="743652"/>
                    <a:pt x="9379749" y="743652"/>
                  </a:cubicBezTo>
                  <a:lnTo>
                    <a:pt x="9386843" y="743652"/>
                  </a:lnTo>
                  <a:cubicBezTo>
                    <a:pt x="9386843" y="743659"/>
                    <a:pt x="9386843" y="743732"/>
                    <a:pt x="9386843" y="744733"/>
                  </a:cubicBezTo>
                  <a:lnTo>
                    <a:pt x="9386843" y="752299"/>
                  </a:lnTo>
                  <a:cubicBezTo>
                    <a:pt x="9386852" y="752299"/>
                    <a:pt x="9386925" y="752299"/>
                    <a:pt x="9387603" y="752299"/>
                  </a:cubicBezTo>
                  <a:lnTo>
                    <a:pt x="9392923" y="752299"/>
                  </a:lnTo>
                  <a:cubicBezTo>
                    <a:pt x="9392923" y="752292"/>
                    <a:pt x="9392923" y="752172"/>
                    <a:pt x="9392923" y="750137"/>
                  </a:cubicBezTo>
                  <a:lnTo>
                    <a:pt x="9392923" y="735005"/>
                  </a:lnTo>
                  <a:cubicBezTo>
                    <a:pt x="9392930" y="735005"/>
                    <a:pt x="9393008" y="735005"/>
                    <a:pt x="9393936" y="735005"/>
                  </a:cubicBezTo>
                  <a:lnTo>
                    <a:pt x="9401030" y="735005"/>
                  </a:lnTo>
                  <a:cubicBezTo>
                    <a:pt x="9401030" y="735013"/>
                    <a:pt x="9401030" y="735096"/>
                    <a:pt x="9401030" y="736086"/>
                  </a:cubicBezTo>
                  <a:lnTo>
                    <a:pt x="9401030" y="743652"/>
                  </a:lnTo>
                  <a:lnTo>
                    <a:pt x="9406350" y="741659"/>
                  </a:lnTo>
                  <a:cubicBezTo>
                    <a:pt x="9407110" y="741287"/>
                    <a:pt x="9407110" y="741085"/>
                    <a:pt x="9407110" y="740679"/>
                  </a:cubicBezTo>
                  <a:lnTo>
                    <a:pt x="9407110" y="735005"/>
                  </a:lnTo>
                  <a:cubicBezTo>
                    <a:pt x="9407127" y="735005"/>
                    <a:pt x="9407928" y="735005"/>
                    <a:pt x="9445617" y="735005"/>
                  </a:cubicBezTo>
                  <a:cubicBezTo>
                    <a:pt x="9445617" y="735019"/>
                    <a:pt x="9445617" y="735566"/>
                    <a:pt x="9445617" y="758784"/>
                  </a:cubicBezTo>
                  <a:cubicBezTo>
                    <a:pt x="9445625" y="758784"/>
                    <a:pt x="9445743" y="758784"/>
                    <a:pt x="9447643" y="758784"/>
                  </a:cubicBezTo>
                  <a:lnTo>
                    <a:pt x="9461830" y="758784"/>
                  </a:lnTo>
                  <a:cubicBezTo>
                    <a:pt x="9461830" y="758792"/>
                    <a:pt x="9461830" y="758874"/>
                    <a:pt x="9461830" y="759865"/>
                  </a:cubicBezTo>
                  <a:lnTo>
                    <a:pt x="9461830" y="767431"/>
                  </a:lnTo>
                  <a:cubicBezTo>
                    <a:pt x="9461839" y="767431"/>
                    <a:pt x="9461962" y="767431"/>
                    <a:pt x="9463604" y="767431"/>
                  </a:cubicBezTo>
                  <a:lnTo>
                    <a:pt x="9476017" y="767431"/>
                  </a:lnTo>
                  <a:cubicBezTo>
                    <a:pt x="9476017" y="767419"/>
                    <a:pt x="9476017" y="766908"/>
                    <a:pt x="9476017" y="743652"/>
                  </a:cubicBezTo>
                  <a:cubicBezTo>
                    <a:pt x="9476024" y="743652"/>
                    <a:pt x="9476102" y="743652"/>
                    <a:pt x="9477030" y="743652"/>
                  </a:cubicBezTo>
                  <a:lnTo>
                    <a:pt x="9484124" y="743652"/>
                  </a:lnTo>
                  <a:cubicBezTo>
                    <a:pt x="9484124" y="743633"/>
                    <a:pt x="9484124" y="742862"/>
                    <a:pt x="9484124" y="711225"/>
                  </a:cubicBezTo>
                  <a:cubicBezTo>
                    <a:pt x="9484131" y="711225"/>
                    <a:pt x="9484208" y="711225"/>
                    <a:pt x="9485137" y="711225"/>
                  </a:cubicBezTo>
                  <a:lnTo>
                    <a:pt x="9492231" y="711225"/>
                  </a:lnTo>
                  <a:cubicBezTo>
                    <a:pt x="9492231" y="711219"/>
                    <a:pt x="9492231" y="711110"/>
                    <a:pt x="9492231" y="709334"/>
                  </a:cubicBezTo>
                  <a:lnTo>
                    <a:pt x="9492231" y="696093"/>
                  </a:lnTo>
                  <a:cubicBezTo>
                    <a:pt x="9490204" y="696093"/>
                    <a:pt x="9490204" y="696093"/>
                    <a:pt x="9490964" y="694471"/>
                  </a:cubicBezTo>
                  <a:lnTo>
                    <a:pt x="9496284" y="683122"/>
                  </a:lnTo>
                  <a:cubicBezTo>
                    <a:pt x="9496289" y="683139"/>
                    <a:pt x="9496484" y="683813"/>
                    <a:pt x="9504391" y="711225"/>
                  </a:cubicBezTo>
                  <a:cubicBezTo>
                    <a:pt x="9504399" y="711225"/>
                    <a:pt x="9504472" y="711225"/>
                    <a:pt x="9505151" y="711225"/>
                  </a:cubicBezTo>
                  <a:lnTo>
                    <a:pt x="9510471" y="711225"/>
                  </a:lnTo>
                  <a:cubicBezTo>
                    <a:pt x="9510471" y="711212"/>
                    <a:pt x="9510471" y="710033"/>
                    <a:pt x="9510471" y="605298"/>
                  </a:cubicBezTo>
                  <a:cubicBezTo>
                    <a:pt x="9510481" y="605298"/>
                    <a:pt x="9510595" y="605298"/>
                    <a:pt x="9511991" y="605298"/>
                  </a:cubicBezTo>
                  <a:lnTo>
                    <a:pt x="9522631" y="605298"/>
                  </a:lnTo>
                  <a:cubicBezTo>
                    <a:pt x="9522631" y="605276"/>
                    <a:pt x="9522631" y="604266"/>
                    <a:pt x="9522631" y="557739"/>
                  </a:cubicBezTo>
                  <a:cubicBezTo>
                    <a:pt x="9522648" y="557739"/>
                    <a:pt x="9523273" y="557739"/>
                    <a:pt x="9548978" y="557739"/>
                  </a:cubicBezTo>
                  <a:cubicBezTo>
                    <a:pt x="9548978" y="557727"/>
                    <a:pt x="9548978" y="557217"/>
                    <a:pt x="9548978" y="536121"/>
                  </a:cubicBezTo>
                  <a:cubicBezTo>
                    <a:pt x="9548997" y="536121"/>
                    <a:pt x="9549786" y="536121"/>
                    <a:pt x="9583432" y="536121"/>
                  </a:cubicBezTo>
                  <a:cubicBezTo>
                    <a:pt x="9583432" y="536129"/>
                    <a:pt x="9583432" y="536259"/>
                    <a:pt x="9583432" y="538553"/>
                  </a:cubicBezTo>
                  <a:lnTo>
                    <a:pt x="9583432" y="555577"/>
                  </a:lnTo>
                  <a:cubicBezTo>
                    <a:pt x="9583441" y="555577"/>
                    <a:pt x="9583572" y="555577"/>
                    <a:pt x="9585712" y="555577"/>
                  </a:cubicBezTo>
                  <a:lnTo>
                    <a:pt x="9601672" y="555577"/>
                  </a:lnTo>
                  <a:cubicBezTo>
                    <a:pt x="9601672" y="555595"/>
                    <a:pt x="9601672" y="556489"/>
                    <a:pt x="9601672" y="603136"/>
                  </a:cubicBezTo>
                  <a:cubicBezTo>
                    <a:pt x="9601678" y="603136"/>
                    <a:pt x="9601754" y="603136"/>
                    <a:pt x="9602685" y="603136"/>
                  </a:cubicBezTo>
                  <a:lnTo>
                    <a:pt x="9609779" y="603136"/>
                  </a:lnTo>
                  <a:lnTo>
                    <a:pt x="9623966" y="607460"/>
                  </a:lnTo>
                  <a:cubicBezTo>
                    <a:pt x="9623966" y="607470"/>
                    <a:pt x="9623966" y="608120"/>
                    <a:pt x="9623966" y="646372"/>
                  </a:cubicBezTo>
                  <a:cubicBezTo>
                    <a:pt x="9623972" y="646372"/>
                    <a:pt x="9624047" y="646372"/>
                    <a:pt x="9624979" y="646372"/>
                  </a:cubicBezTo>
                  <a:lnTo>
                    <a:pt x="9632072" y="646372"/>
                  </a:lnTo>
                  <a:cubicBezTo>
                    <a:pt x="9632072" y="646382"/>
                    <a:pt x="9632072" y="646488"/>
                    <a:pt x="9632072" y="647993"/>
                  </a:cubicBezTo>
                  <a:lnTo>
                    <a:pt x="9632072" y="659342"/>
                  </a:lnTo>
                  <a:cubicBezTo>
                    <a:pt x="9632080" y="659342"/>
                    <a:pt x="9632204" y="659342"/>
                    <a:pt x="9634099" y="659342"/>
                  </a:cubicBezTo>
                  <a:lnTo>
                    <a:pt x="9648286" y="659342"/>
                  </a:lnTo>
                  <a:lnTo>
                    <a:pt x="9654366" y="665828"/>
                  </a:lnTo>
                  <a:cubicBezTo>
                    <a:pt x="9654366" y="665840"/>
                    <a:pt x="9654366" y="666326"/>
                    <a:pt x="9654366" y="687446"/>
                  </a:cubicBezTo>
                  <a:cubicBezTo>
                    <a:pt x="9654375" y="687446"/>
                    <a:pt x="9654506" y="687446"/>
                    <a:pt x="9656646" y="687446"/>
                  </a:cubicBezTo>
                  <a:lnTo>
                    <a:pt x="9672606" y="687446"/>
                  </a:lnTo>
                  <a:cubicBezTo>
                    <a:pt x="9672606" y="687453"/>
                    <a:pt x="9672606" y="687533"/>
                    <a:pt x="9672606" y="688526"/>
                  </a:cubicBezTo>
                  <a:lnTo>
                    <a:pt x="9672606" y="696093"/>
                  </a:lnTo>
                  <a:cubicBezTo>
                    <a:pt x="9672615" y="696093"/>
                    <a:pt x="9672714" y="696093"/>
                    <a:pt x="9673873" y="696093"/>
                  </a:cubicBezTo>
                  <a:lnTo>
                    <a:pt x="9682740" y="696093"/>
                  </a:lnTo>
                  <a:cubicBezTo>
                    <a:pt x="9682740" y="696102"/>
                    <a:pt x="9682740" y="696231"/>
                    <a:pt x="9682740" y="698254"/>
                  </a:cubicBezTo>
                  <a:lnTo>
                    <a:pt x="9682740" y="713387"/>
                  </a:lnTo>
                  <a:cubicBezTo>
                    <a:pt x="9686793" y="713387"/>
                    <a:pt x="9686793" y="713387"/>
                    <a:pt x="9686793" y="711495"/>
                  </a:cubicBezTo>
                  <a:lnTo>
                    <a:pt x="9686793" y="698254"/>
                  </a:lnTo>
                  <a:cubicBezTo>
                    <a:pt x="9686799" y="698254"/>
                    <a:pt x="9686877" y="698254"/>
                    <a:pt x="9687806" y="698254"/>
                  </a:cubicBezTo>
                  <a:lnTo>
                    <a:pt x="9694900" y="698254"/>
                  </a:lnTo>
                  <a:cubicBezTo>
                    <a:pt x="9694900" y="698265"/>
                    <a:pt x="9694900" y="698384"/>
                    <a:pt x="9694900" y="699876"/>
                  </a:cubicBezTo>
                  <a:lnTo>
                    <a:pt x="9694900" y="711225"/>
                  </a:lnTo>
                  <a:cubicBezTo>
                    <a:pt x="9694909" y="711225"/>
                    <a:pt x="9694982" y="711225"/>
                    <a:pt x="9695660" y="711225"/>
                  </a:cubicBezTo>
                  <a:lnTo>
                    <a:pt x="9700980" y="711225"/>
                  </a:lnTo>
                  <a:cubicBezTo>
                    <a:pt x="9700980" y="706902"/>
                    <a:pt x="9700980" y="706902"/>
                    <a:pt x="9749620" y="706902"/>
                  </a:cubicBezTo>
                  <a:cubicBezTo>
                    <a:pt x="9749620" y="706911"/>
                    <a:pt x="9749620" y="707012"/>
                    <a:pt x="9749620" y="708253"/>
                  </a:cubicBezTo>
                  <a:lnTo>
                    <a:pt x="9749620" y="717710"/>
                  </a:lnTo>
                  <a:cubicBezTo>
                    <a:pt x="9749628" y="717710"/>
                    <a:pt x="9749703" y="717710"/>
                    <a:pt x="9750380" y="717710"/>
                  </a:cubicBezTo>
                  <a:lnTo>
                    <a:pt x="9755702" y="717710"/>
                  </a:lnTo>
                  <a:cubicBezTo>
                    <a:pt x="9755702" y="717719"/>
                    <a:pt x="9755702" y="717841"/>
                    <a:pt x="9755702" y="719872"/>
                  </a:cubicBezTo>
                  <a:lnTo>
                    <a:pt x="9755702" y="735005"/>
                  </a:lnTo>
                  <a:cubicBezTo>
                    <a:pt x="9755710" y="735001"/>
                    <a:pt x="9755826" y="734923"/>
                    <a:pt x="9757728" y="733654"/>
                  </a:cubicBezTo>
                  <a:lnTo>
                    <a:pt x="9771914" y="724196"/>
                  </a:lnTo>
                  <a:cubicBezTo>
                    <a:pt x="9771916" y="724177"/>
                    <a:pt x="9772048" y="723302"/>
                    <a:pt x="9777994" y="683122"/>
                  </a:cubicBezTo>
                  <a:cubicBezTo>
                    <a:pt x="9778004" y="683120"/>
                    <a:pt x="9778072" y="683094"/>
                    <a:pt x="9778754" y="682852"/>
                  </a:cubicBezTo>
                  <a:lnTo>
                    <a:pt x="9784074" y="680960"/>
                  </a:lnTo>
                  <a:cubicBezTo>
                    <a:pt x="9784074" y="680944"/>
                    <a:pt x="9784108" y="679883"/>
                    <a:pt x="9786102" y="611783"/>
                  </a:cubicBezTo>
                  <a:cubicBezTo>
                    <a:pt x="9786102" y="611801"/>
                    <a:pt x="9786134" y="612892"/>
                    <a:pt x="9788128" y="680960"/>
                  </a:cubicBezTo>
                  <a:cubicBezTo>
                    <a:pt x="9788138" y="680963"/>
                    <a:pt x="9788208" y="680988"/>
                    <a:pt x="9788888" y="681230"/>
                  </a:cubicBezTo>
                  <a:lnTo>
                    <a:pt x="9794208" y="683122"/>
                  </a:lnTo>
                  <a:cubicBezTo>
                    <a:pt x="9794208" y="683102"/>
                    <a:pt x="9794208" y="681769"/>
                    <a:pt x="9794208" y="596651"/>
                  </a:cubicBezTo>
                  <a:cubicBezTo>
                    <a:pt x="9798262" y="596651"/>
                    <a:pt x="9798262" y="596651"/>
                    <a:pt x="9798262" y="564224"/>
                  </a:cubicBezTo>
                  <a:cubicBezTo>
                    <a:pt x="9798274" y="564224"/>
                    <a:pt x="9798960" y="564224"/>
                    <a:pt x="9836768" y="564224"/>
                  </a:cubicBezTo>
                  <a:cubicBezTo>
                    <a:pt x="9836768" y="564241"/>
                    <a:pt x="9836768" y="564959"/>
                    <a:pt x="9836768" y="596651"/>
                  </a:cubicBezTo>
                  <a:cubicBezTo>
                    <a:pt x="9836778" y="596651"/>
                    <a:pt x="9836850" y="596651"/>
                    <a:pt x="9837528" y="596651"/>
                  </a:cubicBezTo>
                  <a:lnTo>
                    <a:pt x="9842848" y="596651"/>
                  </a:lnTo>
                  <a:cubicBezTo>
                    <a:pt x="9842848" y="596630"/>
                    <a:pt x="9842848" y="595324"/>
                    <a:pt x="9842848" y="514503"/>
                  </a:cubicBezTo>
                  <a:cubicBezTo>
                    <a:pt x="9842854" y="514503"/>
                    <a:pt x="9842954" y="514503"/>
                    <a:pt x="9844622" y="514503"/>
                  </a:cubicBezTo>
                  <a:lnTo>
                    <a:pt x="9857036" y="514503"/>
                  </a:lnTo>
                  <a:cubicBezTo>
                    <a:pt x="9857036" y="514496"/>
                    <a:pt x="9857036" y="514385"/>
                    <a:pt x="9857036" y="512612"/>
                  </a:cubicBezTo>
                  <a:lnTo>
                    <a:pt x="9857036" y="499371"/>
                  </a:lnTo>
                  <a:cubicBezTo>
                    <a:pt x="9857046" y="499371"/>
                    <a:pt x="9857544" y="499371"/>
                    <a:pt x="9879330" y="499371"/>
                  </a:cubicBezTo>
                  <a:cubicBezTo>
                    <a:pt x="9879330" y="499364"/>
                    <a:pt x="9879330" y="499283"/>
                    <a:pt x="9879330" y="498290"/>
                  </a:cubicBezTo>
                  <a:lnTo>
                    <a:pt x="9879330" y="490724"/>
                  </a:lnTo>
                  <a:cubicBezTo>
                    <a:pt x="9879336" y="490724"/>
                    <a:pt x="9879446" y="490724"/>
                    <a:pt x="9881102" y="490724"/>
                  </a:cubicBezTo>
                  <a:lnTo>
                    <a:pt x="9893516" y="490724"/>
                  </a:lnTo>
                  <a:cubicBezTo>
                    <a:pt x="9893516" y="490732"/>
                    <a:pt x="9893516" y="490811"/>
                    <a:pt x="9893516" y="491805"/>
                  </a:cubicBezTo>
                  <a:lnTo>
                    <a:pt x="9893516" y="499371"/>
                  </a:lnTo>
                  <a:cubicBezTo>
                    <a:pt x="9893526" y="499371"/>
                    <a:pt x="9893598" y="499371"/>
                    <a:pt x="9894276" y="499371"/>
                  </a:cubicBezTo>
                  <a:lnTo>
                    <a:pt x="9899596" y="499371"/>
                  </a:lnTo>
                  <a:lnTo>
                    <a:pt x="9909730" y="495047"/>
                  </a:lnTo>
                  <a:lnTo>
                    <a:pt x="9913782" y="498290"/>
                  </a:lnTo>
                  <a:lnTo>
                    <a:pt x="9913782" y="490724"/>
                  </a:lnTo>
                  <a:cubicBezTo>
                    <a:pt x="9913792" y="490724"/>
                    <a:pt x="9913928" y="490724"/>
                    <a:pt x="9916062" y="490724"/>
                  </a:cubicBezTo>
                  <a:lnTo>
                    <a:pt x="9932024" y="490724"/>
                  </a:lnTo>
                  <a:cubicBezTo>
                    <a:pt x="9932024" y="490732"/>
                    <a:pt x="9932024" y="490811"/>
                    <a:pt x="9932024" y="491805"/>
                  </a:cubicBezTo>
                  <a:lnTo>
                    <a:pt x="9932024" y="499371"/>
                  </a:lnTo>
                  <a:cubicBezTo>
                    <a:pt x="9932042" y="499371"/>
                    <a:pt x="9932778" y="499371"/>
                    <a:pt x="9962424" y="499371"/>
                  </a:cubicBezTo>
                  <a:cubicBezTo>
                    <a:pt x="9962424" y="499381"/>
                    <a:pt x="9962424" y="499490"/>
                    <a:pt x="9962424" y="500992"/>
                  </a:cubicBezTo>
                  <a:lnTo>
                    <a:pt x="9962424" y="512342"/>
                  </a:lnTo>
                  <a:cubicBezTo>
                    <a:pt x="9962440" y="512342"/>
                    <a:pt x="9963080" y="512342"/>
                    <a:pt x="9988770" y="512342"/>
                  </a:cubicBezTo>
                  <a:cubicBezTo>
                    <a:pt x="9988770" y="512358"/>
                    <a:pt x="9988770" y="513038"/>
                    <a:pt x="9988770" y="542606"/>
                  </a:cubicBezTo>
                  <a:cubicBezTo>
                    <a:pt x="9988780" y="542606"/>
                    <a:pt x="9988852" y="542606"/>
                    <a:pt x="9989530" y="542606"/>
                  </a:cubicBezTo>
                  <a:lnTo>
                    <a:pt x="9994850" y="542606"/>
                  </a:lnTo>
                  <a:cubicBezTo>
                    <a:pt x="9994850" y="542613"/>
                    <a:pt x="9994850" y="542699"/>
                    <a:pt x="9994850" y="543687"/>
                  </a:cubicBezTo>
                  <a:lnTo>
                    <a:pt x="9994850" y="551254"/>
                  </a:lnTo>
                  <a:cubicBezTo>
                    <a:pt x="9998904" y="551254"/>
                    <a:pt x="9998904" y="551254"/>
                    <a:pt x="9998904" y="581518"/>
                  </a:cubicBezTo>
                  <a:cubicBezTo>
                    <a:pt x="9998914" y="581518"/>
                    <a:pt x="9998988" y="581518"/>
                    <a:pt x="9999664" y="581518"/>
                  </a:cubicBezTo>
                  <a:lnTo>
                    <a:pt x="10004984" y="581518"/>
                  </a:lnTo>
                  <a:cubicBezTo>
                    <a:pt x="10004984" y="581527"/>
                    <a:pt x="10004984" y="581594"/>
                    <a:pt x="10004984" y="582329"/>
                  </a:cubicBezTo>
                  <a:lnTo>
                    <a:pt x="10004984" y="588004"/>
                  </a:lnTo>
                  <a:cubicBezTo>
                    <a:pt x="10004990" y="588004"/>
                    <a:pt x="10005068" y="588004"/>
                    <a:pt x="10005998" y="588004"/>
                  </a:cubicBezTo>
                  <a:lnTo>
                    <a:pt x="10013090" y="588004"/>
                  </a:lnTo>
                  <a:cubicBezTo>
                    <a:pt x="10013090" y="588021"/>
                    <a:pt x="10013090" y="588734"/>
                    <a:pt x="10013090" y="618269"/>
                  </a:cubicBezTo>
                  <a:cubicBezTo>
                    <a:pt x="10013098" y="618269"/>
                    <a:pt x="10013218" y="618269"/>
                    <a:pt x="10015118" y="618269"/>
                  </a:cubicBezTo>
                  <a:lnTo>
                    <a:pt x="10029304" y="618269"/>
                  </a:lnTo>
                  <a:cubicBezTo>
                    <a:pt x="10029304" y="618285"/>
                    <a:pt x="10029304" y="618865"/>
                    <a:pt x="10029304" y="642048"/>
                  </a:cubicBezTo>
                  <a:cubicBezTo>
                    <a:pt x="10031332" y="642048"/>
                    <a:pt x="10031332" y="642048"/>
                    <a:pt x="10031332" y="643669"/>
                  </a:cubicBezTo>
                  <a:lnTo>
                    <a:pt x="10031332" y="655019"/>
                  </a:lnTo>
                  <a:cubicBezTo>
                    <a:pt x="10031340" y="655019"/>
                    <a:pt x="10031410" y="655019"/>
                    <a:pt x="10032092" y="655019"/>
                  </a:cubicBezTo>
                  <a:lnTo>
                    <a:pt x="10037412" y="655019"/>
                  </a:lnTo>
                  <a:cubicBezTo>
                    <a:pt x="10037412" y="655033"/>
                    <a:pt x="10037412" y="655596"/>
                    <a:pt x="10037412" y="678798"/>
                  </a:cubicBezTo>
                  <a:cubicBezTo>
                    <a:pt x="10037420" y="678798"/>
                    <a:pt x="10037518" y="678798"/>
                    <a:pt x="10038678" y="678798"/>
                  </a:cubicBezTo>
                  <a:lnTo>
                    <a:pt x="10047544" y="678798"/>
                  </a:lnTo>
                  <a:cubicBezTo>
                    <a:pt x="10049572" y="680960"/>
                    <a:pt x="10049572" y="680960"/>
                    <a:pt x="10049572" y="682852"/>
                  </a:cubicBezTo>
                  <a:lnTo>
                    <a:pt x="10049572" y="696093"/>
                  </a:lnTo>
                  <a:cubicBezTo>
                    <a:pt x="10049576" y="696086"/>
                    <a:pt x="10049664" y="695979"/>
                    <a:pt x="10051092" y="694201"/>
                  </a:cubicBezTo>
                  <a:lnTo>
                    <a:pt x="10061732" y="680960"/>
                  </a:lnTo>
                  <a:cubicBezTo>
                    <a:pt x="10061746" y="680960"/>
                    <a:pt x="10062386" y="680960"/>
                    <a:pt x="10090106" y="680960"/>
                  </a:cubicBezTo>
                  <a:cubicBezTo>
                    <a:pt x="10090106" y="680985"/>
                    <a:pt x="10090106" y="682386"/>
                    <a:pt x="10090106" y="767431"/>
                  </a:cubicBezTo>
                  <a:cubicBezTo>
                    <a:pt x="10090114" y="767431"/>
                    <a:pt x="10090190" y="767431"/>
                    <a:pt x="10090866" y="767431"/>
                  </a:cubicBezTo>
                  <a:lnTo>
                    <a:pt x="10096186" y="767431"/>
                  </a:lnTo>
                  <a:cubicBezTo>
                    <a:pt x="10096190" y="767423"/>
                    <a:pt x="10096248" y="767323"/>
                    <a:pt x="10096946" y="766080"/>
                  </a:cubicBezTo>
                  <a:lnTo>
                    <a:pt x="10102266" y="756622"/>
                  </a:lnTo>
                  <a:cubicBezTo>
                    <a:pt x="10102266" y="756629"/>
                    <a:pt x="10102266" y="756728"/>
                    <a:pt x="10102266" y="758514"/>
                  </a:cubicBezTo>
                  <a:lnTo>
                    <a:pt x="10102266" y="771755"/>
                  </a:lnTo>
                  <a:cubicBezTo>
                    <a:pt x="10106318" y="771755"/>
                    <a:pt x="10106318" y="771755"/>
                    <a:pt x="10106318" y="726358"/>
                  </a:cubicBezTo>
                  <a:cubicBezTo>
                    <a:pt x="10106328" y="726358"/>
                    <a:pt x="10106398" y="726358"/>
                    <a:pt x="10107078" y="726358"/>
                  </a:cubicBezTo>
                  <a:lnTo>
                    <a:pt x="10112398" y="726358"/>
                  </a:lnTo>
                  <a:cubicBezTo>
                    <a:pt x="10112398" y="726343"/>
                    <a:pt x="10112398" y="725343"/>
                    <a:pt x="10112398" y="661504"/>
                  </a:cubicBezTo>
                  <a:cubicBezTo>
                    <a:pt x="10112406" y="661504"/>
                    <a:pt x="10112486" y="661504"/>
                    <a:pt x="10113412" y="661504"/>
                  </a:cubicBezTo>
                  <a:lnTo>
                    <a:pt x="10120506" y="661504"/>
                  </a:lnTo>
                  <a:cubicBezTo>
                    <a:pt x="10120512" y="661483"/>
                    <a:pt x="10120776" y="660543"/>
                    <a:pt x="10132666" y="618269"/>
                  </a:cubicBezTo>
                  <a:cubicBezTo>
                    <a:pt x="10132674" y="618269"/>
                    <a:pt x="10132772" y="618269"/>
                    <a:pt x="10133932" y="618269"/>
                  </a:cubicBezTo>
                  <a:lnTo>
                    <a:pt x="10142800" y="618269"/>
                  </a:lnTo>
                  <a:cubicBezTo>
                    <a:pt x="10142804" y="618292"/>
                    <a:pt x="10143030" y="619258"/>
                    <a:pt x="10152932" y="661504"/>
                  </a:cubicBezTo>
                  <a:cubicBezTo>
                    <a:pt x="10152938" y="661504"/>
                    <a:pt x="10153012" y="661504"/>
                    <a:pt x="10153946" y="661504"/>
                  </a:cubicBezTo>
                  <a:lnTo>
                    <a:pt x="10161040" y="661504"/>
                  </a:lnTo>
                  <a:cubicBezTo>
                    <a:pt x="10161040" y="661515"/>
                    <a:pt x="10161040" y="662182"/>
                    <a:pt x="10161040" y="700416"/>
                  </a:cubicBezTo>
                  <a:cubicBezTo>
                    <a:pt x="10161046" y="700416"/>
                    <a:pt x="10161146" y="700416"/>
                    <a:pt x="10162812" y="700416"/>
                  </a:cubicBezTo>
                  <a:lnTo>
                    <a:pt x="10175226" y="700416"/>
                  </a:lnTo>
                  <a:cubicBezTo>
                    <a:pt x="10175226" y="700424"/>
                    <a:pt x="10175226" y="700546"/>
                    <a:pt x="10175226" y="702578"/>
                  </a:cubicBezTo>
                  <a:lnTo>
                    <a:pt x="10175226" y="717710"/>
                  </a:lnTo>
                  <a:cubicBezTo>
                    <a:pt x="10179280" y="717710"/>
                    <a:pt x="10179280" y="717710"/>
                    <a:pt x="10179280" y="715549"/>
                  </a:cubicBezTo>
                  <a:lnTo>
                    <a:pt x="10179280" y="700416"/>
                  </a:lnTo>
                  <a:cubicBezTo>
                    <a:pt x="10179290" y="700416"/>
                    <a:pt x="10179402" y="700416"/>
                    <a:pt x="10180800" y="700416"/>
                  </a:cubicBezTo>
                  <a:lnTo>
                    <a:pt x="10191440" y="700416"/>
                  </a:lnTo>
                  <a:cubicBezTo>
                    <a:pt x="10191440" y="700426"/>
                    <a:pt x="10191440" y="700543"/>
                    <a:pt x="10191440" y="702037"/>
                  </a:cubicBezTo>
                  <a:lnTo>
                    <a:pt x="10191440" y="713387"/>
                  </a:lnTo>
                  <a:cubicBezTo>
                    <a:pt x="10191456" y="713387"/>
                    <a:pt x="10192164" y="713387"/>
                    <a:pt x="10221840" y="713387"/>
                  </a:cubicBezTo>
                  <a:cubicBezTo>
                    <a:pt x="10221840" y="713370"/>
                    <a:pt x="10221840" y="712599"/>
                    <a:pt x="10221840" y="676637"/>
                  </a:cubicBezTo>
                  <a:cubicBezTo>
                    <a:pt x="10221848" y="676637"/>
                    <a:pt x="10221942" y="676637"/>
                    <a:pt x="10223106" y="676637"/>
                  </a:cubicBezTo>
                  <a:lnTo>
                    <a:pt x="10231974" y="676637"/>
                  </a:lnTo>
                  <a:cubicBezTo>
                    <a:pt x="10231974" y="676648"/>
                    <a:pt x="10231974" y="677142"/>
                    <a:pt x="10231974" y="698254"/>
                  </a:cubicBezTo>
                  <a:cubicBezTo>
                    <a:pt x="10234000" y="698254"/>
                    <a:pt x="10234000" y="698254"/>
                    <a:pt x="10234000" y="665828"/>
                  </a:cubicBezTo>
                  <a:cubicBezTo>
                    <a:pt x="10234014" y="665828"/>
                    <a:pt x="10234556" y="665828"/>
                    <a:pt x="10256294" y="665828"/>
                  </a:cubicBezTo>
                  <a:cubicBezTo>
                    <a:pt x="10256294" y="665818"/>
                    <a:pt x="10256294" y="665698"/>
                    <a:pt x="10256294" y="664206"/>
                  </a:cubicBezTo>
                  <a:lnTo>
                    <a:pt x="10256294" y="652857"/>
                  </a:lnTo>
                  <a:cubicBezTo>
                    <a:pt x="10256302" y="652857"/>
                    <a:pt x="10256376" y="652857"/>
                    <a:pt x="10257054" y="652857"/>
                  </a:cubicBezTo>
                  <a:lnTo>
                    <a:pt x="10262374" y="652857"/>
                  </a:lnTo>
                  <a:cubicBezTo>
                    <a:pt x="10262374" y="652851"/>
                    <a:pt x="10262374" y="652738"/>
                    <a:pt x="10262374" y="650966"/>
                  </a:cubicBezTo>
                  <a:lnTo>
                    <a:pt x="10262374" y="637725"/>
                  </a:lnTo>
                  <a:lnTo>
                    <a:pt x="10266428" y="644210"/>
                  </a:lnTo>
                  <a:cubicBezTo>
                    <a:pt x="10266436" y="644210"/>
                    <a:pt x="10266564" y="644210"/>
                    <a:pt x="10268708" y="644210"/>
                  </a:cubicBezTo>
                  <a:lnTo>
                    <a:pt x="10284668" y="644210"/>
                  </a:lnTo>
                  <a:cubicBezTo>
                    <a:pt x="10284668" y="644202"/>
                    <a:pt x="10284668" y="644134"/>
                    <a:pt x="10284668" y="643399"/>
                  </a:cubicBezTo>
                  <a:lnTo>
                    <a:pt x="10284668" y="637725"/>
                  </a:lnTo>
                  <a:cubicBezTo>
                    <a:pt x="10284676" y="637725"/>
                    <a:pt x="10284750" y="637725"/>
                    <a:pt x="10285428" y="637725"/>
                  </a:cubicBezTo>
                  <a:lnTo>
                    <a:pt x="10290748" y="637725"/>
                  </a:lnTo>
                  <a:cubicBezTo>
                    <a:pt x="10290748" y="637734"/>
                    <a:pt x="10290748" y="637834"/>
                    <a:pt x="10290748" y="639076"/>
                  </a:cubicBezTo>
                  <a:lnTo>
                    <a:pt x="10290748" y="648534"/>
                  </a:lnTo>
                  <a:cubicBezTo>
                    <a:pt x="10290762" y="648534"/>
                    <a:pt x="10291496" y="648534"/>
                    <a:pt x="10329254" y="648534"/>
                  </a:cubicBezTo>
                  <a:cubicBezTo>
                    <a:pt x="10329254" y="648552"/>
                    <a:pt x="10329254" y="650062"/>
                    <a:pt x="10329254" y="786887"/>
                  </a:cubicBezTo>
                  <a:cubicBezTo>
                    <a:pt x="10329264" y="786887"/>
                    <a:pt x="10329380" y="786887"/>
                    <a:pt x="10330774" y="786887"/>
                  </a:cubicBezTo>
                  <a:lnTo>
                    <a:pt x="10341414" y="786887"/>
                  </a:lnTo>
                  <a:cubicBezTo>
                    <a:pt x="10341414" y="782564"/>
                    <a:pt x="10341414" y="778240"/>
                    <a:pt x="10341414" y="773917"/>
                  </a:cubicBezTo>
                  <a:cubicBezTo>
                    <a:pt x="10343442" y="773917"/>
                    <a:pt x="10343442" y="773917"/>
                    <a:pt x="10345468" y="773917"/>
                  </a:cubicBezTo>
                  <a:cubicBezTo>
                    <a:pt x="10345468" y="778240"/>
                    <a:pt x="10345468" y="782564"/>
                    <a:pt x="10345468" y="786887"/>
                  </a:cubicBezTo>
                  <a:cubicBezTo>
                    <a:pt x="10355602" y="786887"/>
                    <a:pt x="10365736" y="786887"/>
                    <a:pt x="10375868" y="786887"/>
                  </a:cubicBezTo>
                  <a:cubicBezTo>
                    <a:pt x="10375868" y="776078"/>
                    <a:pt x="10375868" y="767431"/>
                    <a:pt x="10375868" y="756622"/>
                  </a:cubicBezTo>
                  <a:cubicBezTo>
                    <a:pt x="10379922" y="756622"/>
                    <a:pt x="10383976" y="756622"/>
                    <a:pt x="10388028" y="756622"/>
                  </a:cubicBezTo>
                  <a:lnTo>
                    <a:pt x="10400188" y="754461"/>
                  </a:lnTo>
                  <a:cubicBezTo>
                    <a:pt x="10402216" y="754461"/>
                    <a:pt x="10402216" y="756622"/>
                    <a:pt x="10404242" y="756622"/>
                  </a:cubicBezTo>
                  <a:lnTo>
                    <a:pt x="10414376" y="756622"/>
                  </a:lnTo>
                  <a:cubicBezTo>
                    <a:pt x="10414376" y="767431"/>
                    <a:pt x="10414376" y="778240"/>
                    <a:pt x="10414376" y="786887"/>
                  </a:cubicBezTo>
                  <a:cubicBezTo>
                    <a:pt x="10416402" y="786887"/>
                    <a:pt x="10418430" y="786887"/>
                    <a:pt x="10422482" y="786887"/>
                  </a:cubicBezTo>
                  <a:cubicBezTo>
                    <a:pt x="10422482" y="793373"/>
                    <a:pt x="10422482" y="799858"/>
                    <a:pt x="10422482" y="804182"/>
                  </a:cubicBezTo>
                  <a:lnTo>
                    <a:pt x="10431818" y="805087"/>
                  </a:lnTo>
                  <a:lnTo>
                    <a:pt x="10444776" y="805087"/>
                  </a:lnTo>
                  <a:cubicBezTo>
                    <a:pt x="10444776" y="799278"/>
                    <a:pt x="10444776" y="795106"/>
                    <a:pt x="10444776" y="789049"/>
                  </a:cubicBezTo>
                  <a:lnTo>
                    <a:pt x="10512732" y="789049"/>
                  </a:lnTo>
                  <a:lnTo>
                    <a:pt x="10512732" y="703796"/>
                  </a:lnTo>
                  <a:lnTo>
                    <a:pt x="10584740" y="703796"/>
                  </a:lnTo>
                  <a:lnTo>
                    <a:pt x="10584740" y="782564"/>
                  </a:lnTo>
                  <a:cubicBezTo>
                    <a:pt x="10585376" y="782564"/>
                    <a:pt x="10586010" y="782564"/>
                    <a:pt x="10586644" y="782564"/>
                  </a:cubicBezTo>
                  <a:lnTo>
                    <a:pt x="10587886" y="805087"/>
                  </a:lnTo>
                  <a:lnTo>
                    <a:pt x="10597562" y="805087"/>
                  </a:lnTo>
                  <a:cubicBezTo>
                    <a:pt x="10598098" y="797873"/>
                    <a:pt x="10598804" y="790219"/>
                    <a:pt x="10598804" y="782564"/>
                  </a:cubicBezTo>
                  <a:cubicBezTo>
                    <a:pt x="10600832" y="782564"/>
                    <a:pt x="10602858" y="782564"/>
                    <a:pt x="10604884" y="782564"/>
                  </a:cubicBezTo>
                  <a:lnTo>
                    <a:pt x="10606126" y="805087"/>
                  </a:lnTo>
                  <a:lnTo>
                    <a:pt x="10656748" y="805087"/>
                  </a:lnTo>
                  <a:lnTo>
                    <a:pt x="10656748" y="642059"/>
                  </a:lnTo>
                  <a:lnTo>
                    <a:pt x="10854076" y="642059"/>
                  </a:lnTo>
                  <a:lnTo>
                    <a:pt x="10854076" y="805087"/>
                  </a:lnTo>
                  <a:lnTo>
                    <a:pt x="10872772" y="805087"/>
                  </a:lnTo>
                  <a:lnTo>
                    <a:pt x="10872772" y="722394"/>
                  </a:lnTo>
                  <a:lnTo>
                    <a:pt x="10967892" y="722394"/>
                  </a:lnTo>
                  <a:cubicBezTo>
                    <a:pt x="10971967" y="616373"/>
                    <a:pt x="10975346" y="510899"/>
                    <a:pt x="10979823" y="404253"/>
                  </a:cubicBezTo>
                  <a:cubicBezTo>
                    <a:pt x="10969690" y="404253"/>
                    <a:pt x="10945370" y="391282"/>
                    <a:pt x="10967663" y="382635"/>
                  </a:cubicBezTo>
                  <a:cubicBezTo>
                    <a:pt x="10965635" y="380473"/>
                    <a:pt x="10963610" y="378311"/>
                    <a:pt x="10961583" y="378311"/>
                  </a:cubicBezTo>
                  <a:cubicBezTo>
                    <a:pt x="10961583" y="365341"/>
                    <a:pt x="10959555" y="363179"/>
                    <a:pt x="10969690" y="354532"/>
                  </a:cubicBezTo>
                  <a:cubicBezTo>
                    <a:pt x="10969690" y="350208"/>
                    <a:pt x="10969690" y="343723"/>
                    <a:pt x="10969690" y="337238"/>
                  </a:cubicBezTo>
                  <a:cubicBezTo>
                    <a:pt x="10973743" y="337238"/>
                    <a:pt x="10977796" y="337238"/>
                    <a:pt x="10983876" y="337238"/>
                  </a:cubicBezTo>
                  <a:cubicBezTo>
                    <a:pt x="10983876" y="328590"/>
                    <a:pt x="10983876" y="322105"/>
                    <a:pt x="10983876" y="315620"/>
                  </a:cubicBezTo>
                  <a:cubicBezTo>
                    <a:pt x="10983876" y="313458"/>
                    <a:pt x="10985903" y="313458"/>
                    <a:pt x="10985903" y="311296"/>
                  </a:cubicBezTo>
                  <a:cubicBezTo>
                    <a:pt x="10985903" y="285355"/>
                    <a:pt x="10985903" y="259414"/>
                    <a:pt x="10985903" y="233472"/>
                  </a:cubicBezTo>
                  <a:cubicBezTo>
                    <a:pt x="10985903" y="231310"/>
                    <a:pt x="10983876" y="229149"/>
                    <a:pt x="10983876" y="226987"/>
                  </a:cubicBezTo>
                  <a:cubicBezTo>
                    <a:pt x="10985903" y="224825"/>
                    <a:pt x="10987930" y="222663"/>
                    <a:pt x="10989956" y="220501"/>
                  </a:cubicBezTo>
                  <a:cubicBezTo>
                    <a:pt x="10989956" y="201045"/>
                    <a:pt x="10989956" y="181589"/>
                    <a:pt x="10989956" y="162133"/>
                  </a:cubicBezTo>
                  <a:cubicBezTo>
                    <a:pt x="10989956" y="159972"/>
                    <a:pt x="10989956" y="159972"/>
                    <a:pt x="10991983" y="157810"/>
                  </a:cubicBezTo>
                  <a:cubicBezTo>
                    <a:pt x="10991983" y="140516"/>
                    <a:pt x="10991983" y="121060"/>
                    <a:pt x="10991983" y="101604"/>
                  </a:cubicBezTo>
                  <a:cubicBezTo>
                    <a:pt x="10994010" y="92957"/>
                    <a:pt x="10994010" y="88633"/>
                    <a:pt x="10994010" y="82148"/>
                  </a:cubicBezTo>
                  <a:cubicBezTo>
                    <a:pt x="10998063" y="88633"/>
                    <a:pt x="10998063" y="92957"/>
                    <a:pt x="10998063" y="99442"/>
                  </a:cubicBezTo>
                  <a:cubicBezTo>
                    <a:pt x="11000090" y="121060"/>
                    <a:pt x="11000090" y="140516"/>
                    <a:pt x="11000090" y="157810"/>
                  </a:cubicBezTo>
                  <a:cubicBezTo>
                    <a:pt x="11002116" y="181589"/>
                    <a:pt x="11002116" y="201045"/>
                    <a:pt x="11002116" y="220501"/>
                  </a:cubicBezTo>
                  <a:cubicBezTo>
                    <a:pt x="11004143" y="222663"/>
                    <a:pt x="11006170" y="224825"/>
                    <a:pt x="11008196" y="226987"/>
                  </a:cubicBezTo>
                  <a:cubicBezTo>
                    <a:pt x="11008196" y="229149"/>
                    <a:pt x="11006170" y="231310"/>
                    <a:pt x="11006170" y="233472"/>
                  </a:cubicBezTo>
                  <a:cubicBezTo>
                    <a:pt x="11006170" y="259414"/>
                    <a:pt x="11006170" y="285355"/>
                    <a:pt x="11006170" y="311296"/>
                  </a:cubicBezTo>
                  <a:cubicBezTo>
                    <a:pt x="11006170" y="313458"/>
                    <a:pt x="11008196" y="313458"/>
                    <a:pt x="11008196" y="315620"/>
                  </a:cubicBezTo>
                  <a:cubicBezTo>
                    <a:pt x="11008196" y="322105"/>
                    <a:pt x="11008196" y="328590"/>
                    <a:pt x="11008196" y="337238"/>
                  </a:cubicBezTo>
                  <a:cubicBezTo>
                    <a:pt x="11012250" y="337238"/>
                    <a:pt x="11018330" y="337238"/>
                    <a:pt x="11022383" y="337238"/>
                  </a:cubicBezTo>
                  <a:cubicBezTo>
                    <a:pt x="11022383" y="343723"/>
                    <a:pt x="11022383" y="350208"/>
                    <a:pt x="11022383" y="354532"/>
                  </a:cubicBezTo>
                  <a:cubicBezTo>
                    <a:pt x="11030491" y="363179"/>
                    <a:pt x="11030491" y="363179"/>
                    <a:pt x="11030491" y="378311"/>
                  </a:cubicBezTo>
                  <a:cubicBezTo>
                    <a:pt x="11028463" y="378311"/>
                    <a:pt x="11026436" y="380473"/>
                    <a:pt x="11024411" y="382635"/>
                  </a:cubicBezTo>
                  <a:cubicBezTo>
                    <a:pt x="11044676" y="393444"/>
                    <a:pt x="11020356" y="402091"/>
                    <a:pt x="11012250" y="404253"/>
                  </a:cubicBezTo>
                  <a:cubicBezTo>
                    <a:pt x="11014276" y="488562"/>
                    <a:pt x="11018330" y="572871"/>
                    <a:pt x="11020356" y="657181"/>
                  </a:cubicBezTo>
                  <a:cubicBezTo>
                    <a:pt x="11042651" y="657181"/>
                    <a:pt x="11064943" y="657181"/>
                    <a:pt x="11085211" y="657181"/>
                  </a:cubicBezTo>
                  <a:cubicBezTo>
                    <a:pt x="11085211" y="683122"/>
                    <a:pt x="11085211" y="709063"/>
                    <a:pt x="11085211" y="732843"/>
                  </a:cubicBezTo>
                  <a:cubicBezTo>
                    <a:pt x="11089264" y="732843"/>
                    <a:pt x="11091291" y="732843"/>
                    <a:pt x="11093318" y="732843"/>
                  </a:cubicBezTo>
                  <a:cubicBezTo>
                    <a:pt x="11093318" y="730681"/>
                    <a:pt x="11095344" y="728519"/>
                    <a:pt x="11095344" y="726358"/>
                  </a:cubicBezTo>
                  <a:cubicBezTo>
                    <a:pt x="11097371" y="726358"/>
                    <a:pt x="11099398" y="726358"/>
                    <a:pt x="11101424" y="726358"/>
                  </a:cubicBezTo>
                  <a:cubicBezTo>
                    <a:pt x="11101424" y="728519"/>
                    <a:pt x="11101424" y="730681"/>
                    <a:pt x="11103452" y="735005"/>
                  </a:cubicBezTo>
                  <a:cubicBezTo>
                    <a:pt x="11107504" y="735005"/>
                    <a:pt x="11111558" y="735005"/>
                    <a:pt x="11115612" y="735005"/>
                  </a:cubicBezTo>
                  <a:cubicBezTo>
                    <a:pt x="11115612" y="732843"/>
                    <a:pt x="11115612" y="730681"/>
                    <a:pt x="11115612" y="728519"/>
                  </a:cubicBezTo>
                  <a:cubicBezTo>
                    <a:pt x="11123718" y="728519"/>
                    <a:pt x="11129798" y="728519"/>
                    <a:pt x="11137904" y="728519"/>
                  </a:cubicBezTo>
                  <a:cubicBezTo>
                    <a:pt x="11137904" y="730681"/>
                    <a:pt x="11137904" y="732843"/>
                    <a:pt x="11137904" y="735005"/>
                  </a:cubicBezTo>
                  <a:cubicBezTo>
                    <a:pt x="11143984" y="735005"/>
                    <a:pt x="11152092" y="735005"/>
                    <a:pt x="11158172" y="735005"/>
                  </a:cubicBezTo>
                  <a:cubicBezTo>
                    <a:pt x="11158172" y="750137"/>
                    <a:pt x="11158172" y="765270"/>
                    <a:pt x="11158172" y="780402"/>
                  </a:cubicBezTo>
                  <a:cubicBezTo>
                    <a:pt x="11162226" y="780402"/>
                    <a:pt x="11168306" y="780402"/>
                    <a:pt x="11172359" y="780402"/>
                  </a:cubicBezTo>
                  <a:cubicBezTo>
                    <a:pt x="11172359" y="776078"/>
                    <a:pt x="11172359" y="771755"/>
                    <a:pt x="11172359" y="767431"/>
                  </a:cubicBezTo>
                  <a:cubicBezTo>
                    <a:pt x="11178439" y="767431"/>
                    <a:pt x="11184519" y="767431"/>
                    <a:pt x="11188572" y="767431"/>
                  </a:cubicBezTo>
                  <a:cubicBezTo>
                    <a:pt x="11188572" y="706902"/>
                    <a:pt x="11188572" y="648534"/>
                    <a:pt x="11188572" y="588004"/>
                  </a:cubicBezTo>
                  <a:cubicBezTo>
                    <a:pt x="11190599" y="585842"/>
                    <a:pt x="11192626" y="583680"/>
                    <a:pt x="11194652" y="581518"/>
                  </a:cubicBezTo>
                  <a:cubicBezTo>
                    <a:pt x="11218972" y="581518"/>
                    <a:pt x="11243292" y="581518"/>
                    <a:pt x="11267614" y="581518"/>
                  </a:cubicBezTo>
                  <a:lnTo>
                    <a:pt x="11267614" y="590166"/>
                  </a:lnTo>
                  <a:lnTo>
                    <a:pt x="11277747" y="590166"/>
                  </a:lnTo>
                  <a:cubicBezTo>
                    <a:pt x="11277747" y="629078"/>
                    <a:pt x="11277747" y="667990"/>
                    <a:pt x="11277747" y="704740"/>
                  </a:cubicBezTo>
                  <a:cubicBezTo>
                    <a:pt x="11285854" y="704740"/>
                    <a:pt x="11291934" y="704740"/>
                    <a:pt x="11300040" y="704740"/>
                  </a:cubicBezTo>
                  <a:cubicBezTo>
                    <a:pt x="11300040" y="683122"/>
                    <a:pt x="11300040" y="661504"/>
                    <a:pt x="11300040" y="637725"/>
                  </a:cubicBezTo>
                  <a:cubicBezTo>
                    <a:pt x="11308147" y="637725"/>
                    <a:pt x="11318280" y="637725"/>
                    <a:pt x="11326388" y="637725"/>
                  </a:cubicBezTo>
                  <a:cubicBezTo>
                    <a:pt x="11328414" y="637725"/>
                    <a:pt x="11328414" y="635563"/>
                    <a:pt x="11330440" y="633401"/>
                  </a:cubicBezTo>
                  <a:lnTo>
                    <a:pt x="11338548" y="633401"/>
                  </a:lnTo>
                  <a:cubicBezTo>
                    <a:pt x="11340574" y="635563"/>
                    <a:pt x="11340574" y="637725"/>
                    <a:pt x="11342600" y="637725"/>
                  </a:cubicBezTo>
                  <a:cubicBezTo>
                    <a:pt x="11348680" y="637725"/>
                    <a:pt x="11356788" y="637725"/>
                    <a:pt x="11364895" y="637725"/>
                  </a:cubicBezTo>
                  <a:cubicBezTo>
                    <a:pt x="11364895" y="598813"/>
                    <a:pt x="11364895" y="559901"/>
                    <a:pt x="11364895" y="520989"/>
                  </a:cubicBezTo>
                  <a:cubicBezTo>
                    <a:pt x="11364908" y="520986"/>
                    <a:pt x="11365775" y="520822"/>
                    <a:pt x="11421642" y="510180"/>
                  </a:cubicBezTo>
                  <a:cubicBezTo>
                    <a:pt x="11421642" y="510187"/>
                    <a:pt x="11421642" y="510261"/>
                    <a:pt x="11421642" y="511261"/>
                  </a:cubicBezTo>
                  <a:lnTo>
                    <a:pt x="11421642" y="518827"/>
                  </a:lnTo>
                  <a:cubicBezTo>
                    <a:pt x="11421659" y="518827"/>
                    <a:pt x="11422303" y="518827"/>
                    <a:pt x="11447988" y="518827"/>
                  </a:cubicBezTo>
                  <a:cubicBezTo>
                    <a:pt x="11447988" y="518849"/>
                    <a:pt x="11447988" y="521220"/>
                    <a:pt x="11447988" y="773917"/>
                  </a:cubicBezTo>
                  <a:cubicBezTo>
                    <a:pt x="11454068" y="773917"/>
                    <a:pt x="11462175" y="773917"/>
                    <a:pt x="11470283" y="773917"/>
                  </a:cubicBezTo>
                  <a:cubicBezTo>
                    <a:pt x="11470283" y="771755"/>
                    <a:pt x="11470283" y="771755"/>
                    <a:pt x="11470283" y="769593"/>
                  </a:cubicBezTo>
                  <a:cubicBezTo>
                    <a:pt x="11474335" y="769593"/>
                    <a:pt x="11478388" y="769593"/>
                    <a:pt x="11482443" y="769593"/>
                  </a:cubicBezTo>
                  <a:cubicBezTo>
                    <a:pt x="11482443" y="771755"/>
                    <a:pt x="11482443" y="771755"/>
                    <a:pt x="11482443" y="773917"/>
                  </a:cubicBezTo>
                  <a:cubicBezTo>
                    <a:pt x="11490550" y="773917"/>
                    <a:pt x="11498655" y="773917"/>
                    <a:pt x="11506763" y="773917"/>
                  </a:cubicBezTo>
                  <a:cubicBezTo>
                    <a:pt x="11506763" y="769593"/>
                    <a:pt x="11506763" y="765270"/>
                    <a:pt x="11506763" y="760946"/>
                  </a:cubicBezTo>
                  <a:cubicBezTo>
                    <a:pt x="11516896" y="760946"/>
                    <a:pt x="11527030" y="760946"/>
                    <a:pt x="11535136" y="760946"/>
                  </a:cubicBezTo>
                  <a:cubicBezTo>
                    <a:pt x="11539190" y="756622"/>
                    <a:pt x="11543244" y="756622"/>
                    <a:pt x="11547296" y="756622"/>
                  </a:cubicBezTo>
                  <a:cubicBezTo>
                    <a:pt x="11553376" y="760946"/>
                    <a:pt x="11561484" y="760946"/>
                    <a:pt x="11567564" y="760946"/>
                  </a:cubicBezTo>
                  <a:cubicBezTo>
                    <a:pt x="11567564" y="754461"/>
                    <a:pt x="11567564" y="750137"/>
                    <a:pt x="11567564" y="743652"/>
                  </a:cubicBezTo>
                  <a:lnTo>
                    <a:pt x="11575671" y="743652"/>
                  </a:lnTo>
                  <a:cubicBezTo>
                    <a:pt x="11575671" y="739328"/>
                    <a:pt x="11575671" y="735005"/>
                    <a:pt x="11575671" y="730681"/>
                  </a:cubicBezTo>
                  <a:cubicBezTo>
                    <a:pt x="11593911" y="730681"/>
                    <a:pt x="11614178" y="730681"/>
                    <a:pt x="11632418" y="730681"/>
                  </a:cubicBezTo>
                  <a:cubicBezTo>
                    <a:pt x="11632418" y="719872"/>
                    <a:pt x="11632418" y="711225"/>
                    <a:pt x="11632418" y="700416"/>
                  </a:cubicBezTo>
                  <a:cubicBezTo>
                    <a:pt x="11638498" y="700416"/>
                    <a:pt x="11644578" y="700416"/>
                    <a:pt x="11650658" y="700416"/>
                  </a:cubicBezTo>
                  <a:cubicBezTo>
                    <a:pt x="11650658" y="698254"/>
                    <a:pt x="11650658" y="696093"/>
                    <a:pt x="11650658" y="693931"/>
                  </a:cubicBezTo>
                  <a:cubicBezTo>
                    <a:pt x="11654711" y="693931"/>
                    <a:pt x="11658764" y="693931"/>
                    <a:pt x="11662818" y="693931"/>
                  </a:cubicBezTo>
                  <a:cubicBezTo>
                    <a:pt x="11662818" y="696093"/>
                    <a:pt x="11662818" y="698254"/>
                    <a:pt x="11662818" y="700416"/>
                  </a:cubicBezTo>
                  <a:cubicBezTo>
                    <a:pt x="11668898" y="700416"/>
                    <a:pt x="11672951" y="700416"/>
                    <a:pt x="11679031" y="700416"/>
                  </a:cubicBezTo>
                  <a:cubicBezTo>
                    <a:pt x="11679031" y="715549"/>
                    <a:pt x="11679031" y="732843"/>
                    <a:pt x="11679031" y="750137"/>
                  </a:cubicBezTo>
                  <a:cubicBezTo>
                    <a:pt x="11689164" y="750137"/>
                    <a:pt x="11701326" y="750137"/>
                    <a:pt x="11711459" y="750137"/>
                  </a:cubicBezTo>
                  <a:cubicBezTo>
                    <a:pt x="11711459" y="741490"/>
                    <a:pt x="11711459" y="732843"/>
                    <a:pt x="11711459" y="724196"/>
                  </a:cubicBezTo>
                  <a:cubicBezTo>
                    <a:pt x="11723619" y="724196"/>
                    <a:pt x="11737806" y="724196"/>
                    <a:pt x="11749966" y="724196"/>
                  </a:cubicBezTo>
                  <a:cubicBezTo>
                    <a:pt x="11749966" y="713387"/>
                    <a:pt x="11749966" y="704740"/>
                    <a:pt x="11749966" y="693931"/>
                  </a:cubicBezTo>
                  <a:cubicBezTo>
                    <a:pt x="11766180" y="693931"/>
                    <a:pt x="11782392" y="693931"/>
                    <a:pt x="11798607" y="693931"/>
                  </a:cubicBezTo>
                  <a:cubicBezTo>
                    <a:pt x="11798607" y="693960"/>
                    <a:pt x="11798607" y="695735"/>
                    <a:pt x="11798607" y="805087"/>
                  </a:cubicBezTo>
                  <a:lnTo>
                    <a:pt x="11798607" y="818866"/>
                  </a:lnTo>
                  <a:lnTo>
                    <a:pt x="11864482" y="818866"/>
                  </a:lnTo>
                  <a:lnTo>
                    <a:pt x="11864482" y="924638"/>
                  </a:lnTo>
                  <a:lnTo>
                    <a:pt x="11864482" y="947885"/>
                  </a:lnTo>
                  <a:lnTo>
                    <a:pt x="11879442" y="947885"/>
                  </a:lnTo>
                  <a:cubicBezTo>
                    <a:pt x="11879442" y="947885"/>
                    <a:pt x="11879442" y="947885"/>
                    <a:pt x="11879442" y="946723"/>
                  </a:cubicBezTo>
                  <a:lnTo>
                    <a:pt x="11879442" y="938587"/>
                  </a:lnTo>
                  <a:cubicBezTo>
                    <a:pt x="11879442" y="938587"/>
                    <a:pt x="11879442" y="938587"/>
                    <a:pt x="11924022" y="938587"/>
                  </a:cubicBezTo>
                  <a:cubicBezTo>
                    <a:pt x="11924022" y="938587"/>
                    <a:pt x="11924022" y="938587"/>
                    <a:pt x="11924022" y="959508"/>
                  </a:cubicBezTo>
                  <a:cubicBezTo>
                    <a:pt x="11924022" y="959508"/>
                    <a:pt x="11924022" y="959508"/>
                    <a:pt x="11926250" y="960671"/>
                  </a:cubicBezTo>
                  <a:lnTo>
                    <a:pt x="11941854" y="968807"/>
                  </a:lnTo>
                  <a:cubicBezTo>
                    <a:pt x="11941854" y="968807"/>
                    <a:pt x="11941854" y="968807"/>
                    <a:pt x="11941854" y="999027"/>
                  </a:cubicBezTo>
                  <a:cubicBezTo>
                    <a:pt x="11941854" y="999027"/>
                    <a:pt x="11941854" y="999027"/>
                    <a:pt x="11943247" y="999609"/>
                  </a:cubicBezTo>
                  <a:lnTo>
                    <a:pt x="11952999" y="1003677"/>
                  </a:lnTo>
                  <a:cubicBezTo>
                    <a:pt x="11952999" y="1003677"/>
                    <a:pt x="11952999" y="1003677"/>
                    <a:pt x="11952999" y="1002515"/>
                  </a:cubicBezTo>
                  <a:lnTo>
                    <a:pt x="11952999" y="994378"/>
                  </a:lnTo>
                  <a:cubicBezTo>
                    <a:pt x="11952999" y="994378"/>
                    <a:pt x="11952999" y="994378"/>
                    <a:pt x="11954114" y="994378"/>
                  </a:cubicBezTo>
                  <a:lnTo>
                    <a:pt x="11961915" y="994378"/>
                  </a:lnTo>
                  <a:cubicBezTo>
                    <a:pt x="11961915" y="994378"/>
                    <a:pt x="11961915" y="994378"/>
                    <a:pt x="11961915" y="993506"/>
                  </a:cubicBezTo>
                  <a:lnTo>
                    <a:pt x="11961915" y="987404"/>
                  </a:lnTo>
                  <a:cubicBezTo>
                    <a:pt x="11961915" y="987404"/>
                    <a:pt x="11961915" y="987404"/>
                    <a:pt x="11960800" y="987404"/>
                  </a:cubicBezTo>
                  <a:lnTo>
                    <a:pt x="11952999" y="987404"/>
                  </a:lnTo>
                  <a:cubicBezTo>
                    <a:pt x="11952999" y="987404"/>
                    <a:pt x="11952999" y="987404"/>
                    <a:pt x="11952999" y="986242"/>
                  </a:cubicBezTo>
                  <a:lnTo>
                    <a:pt x="11952999" y="978106"/>
                  </a:lnTo>
                  <a:cubicBezTo>
                    <a:pt x="11952999" y="978106"/>
                    <a:pt x="11952999" y="978106"/>
                    <a:pt x="11954114" y="978106"/>
                  </a:cubicBezTo>
                  <a:lnTo>
                    <a:pt x="11961915" y="978106"/>
                  </a:lnTo>
                  <a:cubicBezTo>
                    <a:pt x="11961915" y="978106"/>
                    <a:pt x="11961915" y="978106"/>
                    <a:pt x="11961915" y="976943"/>
                  </a:cubicBezTo>
                  <a:lnTo>
                    <a:pt x="11961915" y="968807"/>
                  </a:lnTo>
                  <a:cubicBezTo>
                    <a:pt x="11961915" y="968807"/>
                    <a:pt x="11961915" y="968807"/>
                    <a:pt x="11960800" y="968807"/>
                  </a:cubicBezTo>
                  <a:lnTo>
                    <a:pt x="11952999" y="968807"/>
                  </a:lnTo>
                  <a:cubicBezTo>
                    <a:pt x="11952999" y="968807"/>
                    <a:pt x="11952999" y="968807"/>
                    <a:pt x="11952999" y="967645"/>
                  </a:cubicBezTo>
                  <a:lnTo>
                    <a:pt x="11952999" y="959508"/>
                  </a:lnTo>
                  <a:cubicBezTo>
                    <a:pt x="11952999" y="959508"/>
                    <a:pt x="11952999" y="959508"/>
                    <a:pt x="11954114" y="959508"/>
                  </a:cubicBezTo>
                  <a:lnTo>
                    <a:pt x="11961915" y="959508"/>
                  </a:lnTo>
                  <a:cubicBezTo>
                    <a:pt x="11961915" y="959508"/>
                    <a:pt x="11961915" y="959508"/>
                    <a:pt x="11961915" y="958637"/>
                  </a:cubicBezTo>
                  <a:lnTo>
                    <a:pt x="11961915" y="952535"/>
                  </a:lnTo>
                  <a:cubicBezTo>
                    <a:pt x="11961915" y="952535"/>
                    <a:pt x="11961915" y="952535"/>
                    <a:pt x="11960800" y="952535"/>
                  </a:cubicBezTo>
                  <a:lnTo>
                    <a:pt x="11952999" y="952535"/>
                  </a:lnTo>
                  <a:cubicBezTo>
                    <a:pt x="11952999" y="952535"/>
                    <a:pt x="11952999" y="952535"/>
                    <a:pt x="11952999" y="951372"/>
                  </a:cubicBezTo>
                  <a:lnTo>
                    <a:pt x="11952999" y="943236"/>
                  </a:lnTo>
                  <a:cubicBezTo>
                    <a:pt x="11952999" y="943236"/>
                    <a:pt x="11952999" y="943236"/>
                    <a:pt x="11954114" y="943236"/>
                  </a:cubicBezTo>
                  <a:lnTo>
                    <a:pt x="11961915" y="943236"/>
                  </a:lnTo>
                  <a:cubicBezTo>
                    <a:pt x="11961915" y="943236"/>
                    <a:pt x="11961915" y="943236"/>
                    <a:pt x="11961915" y="942074"/>
                  </a:cubicBezTo>
                  <a:lnTo>
                    <a:pt x="11961915" y="933937"/>
                  </a:lnTo>
                  <a:cubicBezTo>
                    <a:pt x="11961915" y="933937"/>
                    <a:pt x="11961915" y="933937"/>
                    <a:pt x="11960800" y="933937"/>
                  </a:cubicBezTo>
                  <a:lnTo>
                    <a:pt x="11952999" y="933937"/>
                  </a:lnTo>
                  <a:cubicBezTo>
                    <a:pt x="11952999" y="933937"/>
                    <a:pt x="11952999" y="933937"/>
                    <a:pt x="11952999" y="933066"/>
                  </a:cubicBezTo>
                  <a:lnTo>
                    <a:pt x="11952999" y="926963"/>
                  </a:lnTo>
                  <a:cubicBezTo>
                    <a:pt x="11952999" y="926963"/>
                    <a:pt x="11952999" y="926963"/>
                    <a:pt x="11954114" y="926963"/>
                  </a:cubicBezTo>
                  <a:lnTo>
                    <a:pt x="11961915" y="926963"/>
                  </a:lnTo>
                  <a:cubicBezTo>
                    <a:pt x="11961915" y="926963"/>
                    <a:pt x="11961915" y="926963"/>
                    <a:pt x="11961915" y="925801"/>
                  </a:cubicBezTo>
                  <a:lnTo>
                    <a:pt x="11961915" y="917665"/>
                  </a:lnTo>
                  <a:cubicBezTo>
                    <a:pt x="11961915" y="917665"/>
                    <a:pt x="11961915" y="917665"/>
                    <a:pt x="11960800" y="917665"/>
                  </a:cubicBezTo>
                  <a:lnTo>
                    <a:pt x="11952999" y="917665"/>
                  </a:lnTo>
                  <a:cubicBezTo>
                    <a:pt x="11952999" y="917665"/>
                    <a:pt x="11952999" y="917665"/>
                    <a:pt x="11952999" y="916503"/>
                  </a:cubicBezTo>
                  <a:lnTo>
                    <a:pt x="11952999" y="908366"/>
                  </a:lnTo>
                  <a:cubicBezTo>
                    <a:pt x="11952999" y="908366"/>
                    <a:pt x="11952999" y="908366"/>
                    <a:pt x="11954114" y="908366"/>
                  </a:cubicBezTo>
                  <a:lnTo>
                    <a:pt x="11961915" y="908366"/>
                  </a:lnTo>
                  <a:cubicBezTo>
                    <a:pt x="11961915" y="908366"/>
                    <a:pt x="11961915" y="908366"/>
                    <a:pt x="11961915" y="907204"/>
                  </a:cubicBezTo>
                  <a:lnTo>
                    <a:pt x="11961915" y="899068"/>
                  </a:lnTo>
                  <a:cubicBezTo>
                    <a:pt x="11961915" y="899068"/>
                    <a:pt x="11961915" y="899068"/>
                    <a:pt x="11960800" y="899068"/>
                  </a:cubicBezTo>
                  <a:lnTo>
                    <a:pt x="11952999" y="899068"/>
                  </a:lnTo>
                  <a:cubicBezTo>
                    <a:pt x="11952999" y="899068"/>
                    <a:pt x="11952999" y="899068"/>
                    <a:pt x="11952999" y="898196"/>
                  </a:cubicBezTo>
                  <a:lnTo>
                    <a:pt x="11952999" y="892094"/>
                  </a:lnTo>
                  <a:cubicBezTo>
                    <a:pt x="11952999" y="892094"/>
                    <a:pt x="11952999" y="892094"/>
                    <a:pt x="11954114" y="892094"/>
                  </a:cubicBezTo>
                  <a:lnTo>
                    <a:pt x="11961915" y="892094"/>
                  </a:lnTo>
                  <a:cubicBezTo>
                    <a:pt x="11961915" y="892094"/>
                    <a:pt x="11961915" y="892094"/>
                    <a:pt x="11961915" y="890931"/>
                  </a:cubicBezTo>
                  <a:lnTo>
                    <a:pt x="11961915" y="882795"/>
                  </a:lnTo>
                  <a:cubicBezTo>
                    <a:pt x="11961915" y="882795"/>
                    <a:pt x="11961915" y="882795"/>
                    <a:pt x="11960800" y="882795"/>
                  </a:cubicBezTo>
                  <a:lnTo>
                    <a:pt x="11952999" y="882795"/>
                  </a:lnTo>
                  <a:cubicBezTo>
                    <a:pt x="11952999" y="882795"/>
                    <a:pt x="11952999" y="882795"/>
                    <a:pt x="11952999" y="881633"/>
                  </a:cubicBezTo>
                  <a:lnTo>
                    <a:pt x="11952999" y="873496"/>
                  </a:lnTo>
                  <a:cubicBezTo>
                    <a:pt x="11952999" y="873496"/>
                    <a:pt x="11952999" y="873496"/>
                    <a:pt x="11954114" y="873496"/>
                  </a:cubicBezTo>
                  <a:lnTo>
                    <a:pt x="11961915" y="873496"/>
                  </a:lnTo>
                  <a:cubicBezTo>
                    <a:pt x="11961915" y="873496"/>
                    <a:pt x="11961915" y="873496"/>
                    <a:pt x="11961915" y="872625"/>
                  </a:cubicBezTo>
                  <a:lnTo>
                    <a:pt x="11961915" y="866523"/>
                  </a:lnTo>
                  <a:cubicBezTo>
                    <a:pt x="11961915" y="866523"/>
                    <a:pt x="11961915" y="866523"/>
                    <a:pt x="11960800" y="866523"/>
                  </a:cubicBezTo>
                  <a:lnTo>
                    <a:pt x="11952999" y="866523"/>
                  </a:lnTo>
                  <a:cubicBezTo>
                    <a:pt x="11952999" y="866523"/>
                    <a:pt x="11952999" y="866523"/>
                    <a:pt x="11952999" y="865360"/>
                  </a:cubicBezTo>
                  <a:lnTo>
                    <a:pt x="11952999" y="857224"/>
                  </a:lnTo>
                  <a:cubicBezTo>
                    <a:pt x="11952999" y="857224"/>
                    <a:pt x="11952999" y="857224"/>
                    <a:pt x="11954114" y="857224"/>
                  </a:cubicBezTo>
                  <a:lnTo>
                    <a:pt x="11961915" y="857224"/>
                  </a:lnTo>
                  <a:cubicBezTo>
                    <a:pt x="11961915" y="857224"/>
                    <a:pt x="11961915" y="857224"/>
                    <a:pt x="11961915" y="856062"/>
                  </a:cubicBezTo>
                  <a:lnTo>
                    <a:pt x="11961915" y="847925"/>
                  </a:lnTo>
                  <a:cubicBezTo>
                    <a:pt x="11961915" y="847925"/>
                    <a:pt x="11961915" y="847925"/>
                    <a:pt x="11960800" y="847925"/>
                  </a:cubicBezTo>
                  <a:lnTo>
                    <a:pt x="11952999" y="847925"/>
                  </a:lnTo>
                  <a:cubicBezTo>
                    <a:pt x="11952999" y="847925"/>
                    <a:pt x="11952999" y="847925"/>
                    <a:pt x="11952999" y="846763"/>
                  </a:cubicBezTo>
                  <a:lnTo>
                    <a:pt x="11952999" y="838627"/>
                  </a:lnTo>
                  <a:cubicBezTo>
                    <a:pt x="11952999" y="838627"/>
                    <a:pt x="11952999" y="838627"/>
                    <a:pt x="11954114" y="838627"/>
                  </a:cubicBezTo>
                  <a:lnTo>
                    <a:pt x="11961915" y="838627"/>
                  </a:lnTo>
                  <a:cubicBezTo>
                    <a:pt x="11961915" y="838627"/>
                    <a:pt x="11961915" y="838627"/>
                    <a:pt x="11961915" y="837755"/>
                  </a:cubicBezTo>
                  <a:lnTo>
                    <a:pt x="11961915" y="831653"/>
                  </a:lnTo>
                  <a:cubicBezTo>
                    <a:pt x="11961915" y="831653"/>
                    <a:pt x="11961915" y="831653"/>
                    <a:pt x="11960800" y="831653"/>
                  </a:cubicBezTo>
                  <a:lnTo>
                    <a:pt x="11952999" y="831653"/>
                  </a:lnTo>
                  <a:cubicBezTo>
                    <a:pt x="11952999" y="831653"/>
                    <a:pt x="11952999" y="831653"/>
                    <a:pt x="11952999" y="830491"/>
                  </a:cubicBezTo>
                  <a:lnTo>
                    <a:pt x="11952999" y="822354"/>
                  </a:lnTo>
                  <a:cubicBezTo>
                    <a:pt x="11952999" y="822354"/>
                    <a:pt x="11952999" y="822354"/>
                    <a:pt x="11954114" y="822354"/>
                  </a:cubicBezTo>
                  <a:lnTo>
                    <a:pt x="11961915" y="822354"/>
                  </a:lnTo>
                  <a:cubicBezTo>
                    <a:pt x="11961915" y="822354"/>
                    <a:pt x="11961915" y="822354"/>
                    <a:pt x="11961915" y="821192"/>
                  </a:cubicBezTo>
                  <a:lnTo>
                    <a:pt x="11961915" y="813056"/>
                  </a:lnTo>
                  <a:cubicBezTo>
                    <a:pt x="11961915" y="813056"/>
                    <a:pt x="11961915" y="813056"/>
                    <a:pt x="11960800" y="813056"/>
                  </a:cubicBezTo>
                  <a:lnTo>
                    <a:pt x="11952999" y="813056"/>
                  </a:lnTo>
                  <a:cubicBezTo>
                    <a:pt x="11952999" y="813056"/>
                    <a:pt x="11952999" y="813056"/>
                    <a:pt x="11952999" y="811893"/>
                  </a:cubicBezTo>
                  <a:lnTo>
                    <a:pt x="11952999" y="803757"/>
                  </a:lnTo>
                  <a:cubicBezTo>
                    <a:pt x="11952999" y="803757"/>
                    <a:pt x="11952999" y="803757"/>
                    <a:pt x="11954114" y="803757"/>
                  </a:cubicBezTo>
                  <a:lnTo>
                    <a:pt x="11961915" y="803757"/>
                  </a:lnTo>
                  <a:cubicBezTo>
                    <a:pt x="11961915" y="803757"/>
                    <a:pt x="11961915" y="803757"/>
                    <a:pt x="11961915" y="802885"/>
                  </a:cubicBezTo>
                  <a:lnTo>
                    <a:pt x="11961915" y="796783"/>
                  </a:lnTo>
                  <a:cubicBezTo>
                    <a:pt x="11961915" y="796783"/>
                    <a:pt x="11961915" y="796783"/>
                    <a:pt x="11960800" y="796783"/>
                  </a:cubicBezTo>
                  <a:lnTo>
                    <a:pt x="11952999" y="796783"/>
                  </a:lnTo>
                  <a:cubicBezTo>
                    <a:pt x="11952999" y="796783"/>
                    <a:pt x="11952999" y="796783"/>
                    <a:pt x="11952999" y="795621"/>
                  </a:cubicBezTo>
                  <a:lnTo>
                    <a:pt x="11952999" y="787484"/>
                  </a:lnTo>
                  <a:cubicBezTo>
                    <a:pt x="11952999" y="787484"/>
                    <a:pt x="11952999" y="787484"/>
                    <a:pt x="11954114" y="787484"/>
                  </a:cubicBezTo>
                  <a:lnTo>
                    <a:pt x="11961915" y="787484"/>
                  </a:lnTo>
                  <a:cubicBezTo>
                    <a:pt x="11961915" y="787484"/>
                    <a:pt x="11961915" y="787484"/>
                    <a:pt x="11960800" y="785741"/>
                  </a:cubicBezTo>
                  <a:lnTo>
                    <a:pt x="11952999" y="773537"/>
                  </a:lnTo>
                  <a:cubicBezTo>
                    <a:pt x="11952999" y="773537"/>
                    <a:pt x="11952999" y="773537"/>
                    <a:pt x="11952999" y="736342"/>
                  </a:cubicBezTo>
                  <a:cubicBezTo>
                    <a:pt x="11952999" y="736342"/>
                    <a:pt x="11952999" y="736342"/>
                    <a:pt x="12102343" y="736342"/>
                  </a:cubicBezTo>
                  <a:cubicBezTo>
                    <a:pt x="12102343" y="736342"/>
                    <a:pt x="12102343" y="736342"/>
                    <a:pt x="12115716" y="757264"/>
                  </a:cubicBezTo>
                  <a:cubicBezTo>
                    <a:pt x="12115716" y="757264"/>
                    <a:pt x="12115716" y="757264"/>
                    <a:pt x="12115716" y="803757"/>
                  </a:cubicBezTo>
                  <a:cubicBezTo>
                    <a:pt x="12115716" y="803757"/>
                    <a:pt x="12115716" y="803757"/>
                    <a:pt x="12114602" y="803757"/>
                  </a:cubicBezTo>
                  <a:lnTo>
                    <a:pt x="12106800" y="803757"/>
                  </a:lnTo>
                  <a:cubicBezTo>
                    <a:pt x="12106800" y="803757"/>
                    <a:pt x="12106800" y="803757"/>
                    <a:pt x="12106800" y="804919"/>
                  </a:cubicBezTo>
                  <a:lnTo>
                    <a:pt x="12106800" y="813056"/>
                  </a:lnTo>
                  <a:cubicBezTo>
                    <a:pt x="12106800" y="813056"/>
                    <a:pt x="12106800" y="813056"/>
                    <a:pt x="12107915" y="813056"/>
                  </a:cubicBezTo>
                  <a:lnTo>
                    <a:pt x="12115716" y="813056"/>
                  </a:lnTo>
                  <a:cubicBezTo>
                    <a:pt x="12115716" y="813056"/>
                    <a:pt x="12115716" y="813056"/>
                    <a:pt x="12115716" y="814218"/>
                  </a:cubicBezTo>
                  <a:lnTo>
                    <a:pt x="12115716" y="822354"/>
                  </a:lnTo>
                  <a:cubicBezTo>
                    <a:pt x="12115716" y="822354"/>
                    <a:pt x="12115716" y="822354"/>
                    <a:pt x="12114602" y="822354"/>
                  </a:cubicBezTo>
                  <a:lnTo>
                    <a:pt x="12106800" y="822354"/>
                  </a:lnTo>
                  <a:cubicBezTo>
                    <a:pt x="12106800" y="822354"/>
                    <a:pt x="12106800" y="822354"/>
                    <a:pt x="12106800" y="823516"/>
                  </a:cubicBezTo>
                  <a:lnTo>
                    <a:pt x="12106800" y="831653"/>
                  </a:lnTo>
                  <a:cubicBezTo>
                    <a:pt x="12106800" y="831653"/>
                    <a:pt x="12106800" y="831653"/>
                    <a:pt x="12107915" y="831653"/>
                  </a:cubicBezTo>
                  <a:lnTo>
                    <a:pt x="12115716" y="831653"/>
                  </a:lnTo>
                  <a:cubicBezTo>
                    <a:pt x="12115716" y="831653"/>
                    <a:pt x="12115716" y="831653"/>
                    <a:pt x="12115716" y="832525"/>
                  </a:cubicBezTo>
                  <a:lnTo>
                    <a:pt x="12115716" y="838627"/>
                  </a:lnTo>
                  <a:cubicBezTo>
                    <a:pt x="12115716" y="838627"/>
                    <a:pt x="12115716" y="838627"/>
                    <a:pt x="12114602" y="838627"/>
                  </a:cubicBezTo>
                  <a:lnTo>
                    <a:pt x="12106800" y="838627"/>
                  </a:lnTo>
                  <a:cubicBezTo>
                    <a:pt x="12106800" y="838627"/>
                    <a:pt x="12106800" y="838627"/>
                    <a:pt x="12106800" y="839789"/>
                  </a:cubicBezTo>
                  <a:lnTo>
                    <a:pt x="12106800" y="847925"/>
                  </a:lnTo>
                  <a:cubicBezTo>
                    <a:pt x="12106800" y="847925"/>
                    <a:pt x="12106800" y="847925"/>
                    <a:pt x="12107915" y="847925"/>
                  </a:cubicBezTo>
                  <a:lnTo>
                    <a:pt x="12115716" y="847925"/>
                  </a:lnTo>
                  <a:cubicBezTo>
                    <a:pt x="12115716" y="847925"/>
                    <a:pt x="12115716" y="847925"/>
                    <a:pt x="12115716" y="849088"/>
                  </a:cubicBezTo>
                  <a:lnTo>
                    <a:pt x="12115716" y="857224"/>
                  </a:lnTo>
                  <a:cubicBezTo>
                    <a:pt x="12115716" y="857224"/>
                    <a:pt x="12115716" y="857224"/>
                    <a:pt x="12114602" y="857224"/>
                  </a:cubicBezTo>
                  <a:lnTo>
                    <a:pt x="12106800" y="857224"/>
                  </a:lnTo>
                  <a:cubicBezTo>
                    <a:pt x="12106800" y="857224"/>
                    <a:pt x="12106800" y="857224"/>
                    <a:pt x="12106800" y="858386"/>
                  </a:cubicBezTo>
                  <a:lnTo>
                    <a:pt x="12106800" y="866523"/>
                  </a:lnTo>
                  <a:cubicBezTo>
                    <a:pt x="12106800" y="866523"/>
                    <a:pt x="12106800" y="866523"/>
                    <a:pt x="12107915" y="866523"/>
                  </a:cubicBezTo>
                  <a:lnTo>
                    <a:pt x="12115716" y="866523"/>
                  </a:lnTo>
                  <a:cubicBezTo>
                    <a:pt x="12115716" y="866523"/>
                    <a:pt x="12115716" y="866523"/>
                    <a:pt x="12115716" y="867394"/>
                  </a:cubicBezTo>
                  <a:lnTo>
                    <a:pt x="12115716" y="873496"/>
                  </a:lnTo>
                  <a:cubicBezTo>
                    <a:pt x="12115716" y="873496"/>
                    <a:pt x="12115716" y="873496"/>
                    <a:pt x="12114602" y="873496"/>
                  </a:cubicBezTo>
                  <a:lnTo>
                    <a:pt x="12106800" y="873496"/>
                  </a:lnTo>
                  <a:cubicBezTo>
                    <a:pt x="12106800" y="873496"/>
                    <a:pt x="12106800" y="873496"/>
                    <a:pt x="12106800" y="874659"/>
                  </a:cubicBezTo>
                  <a:lnTo>
                    <a:pt x="12106800" y="882795"/>
                  </a:lnTo>
                  <a:cubicBezTo>
                    <a:pt x="12106800" y="882795"/>
                    <a:pt x="12106800" y="882795"/>
                    <a:pt x="12107915" y="882795"/>
                  </a:cubicBezTo>
                  <a:lnTo>
                    <a:pt x="12115716" y="882795"/>
                  </a:lnTo>
                  <a:cubicBezTo>
                    <a:pt x="12115716" y="882795"/>
                    <a:pt x="12115716" y="882795"/>
                    <a:pt x="12115716" y="883957"/>
                  </a:cubicBezTo>
                  <a:lnTo>
                    <a:pt x="12115716" y="892094"/>
                  </a:lnTo>
                  <a:cubicBezTo>
                    <a:pt x="12115716" y="892094"/>
                    <a:pt x="12115716" y="892094"/>
                    <a:pt x="12114602" y="892094"/>
                  </a:cubicBezTo>
                  <a:lnTo>
                    <a:pt x="12106800" y="892094"/>
                  </a:lnTo>
                  <a:cubicBezTo>
                    <a:pt x="12106800" y="892094"/>
                    <a:pt x="12106800" y="892094"/>
                    <a:pt x="12106800" y="892965"/>
                  </a:cubicBezTo>
                  <a:lnTo>
                    <a:pt x="12106800" y="899068"/>
                  </a:lnTo>
                  <a:cubicBezTo>
                    <a:pt x="12106800" y="899068"/>
                    <a:pt x="12106800" y="899068"/>
                    <a:pt x="12107915" y="899068"/>
                  </a:cubicBezTo>
                  <a:lnTo>
                    <a:pt x="12115716" y="899068"/>
                  </a:lnTo>
                  <a:cubicBezTo>
                    <a:pt x="12115716" y="899068"/>
                    <a:pt x="12115716" y="899068"/>
                    <a:pt x="12115716" y="900230"/>
                  </a:cubicBezTo>
                  <a:lnTo>
                    <a:pt x="12115716" y="908366"/>
                  </a:lnTo>
                  <a:cubicBezTo>
                    <a:pt x="12115716" y="908366"/>
                    <a:pt x="12115716" y="908366"/>
                    <a:pt x="12114602" y="908366"/>
                  </a:cubicBezTo>
                  <a:lnTo>
                    <a:pt x="12106800" y="908366"/>
                  </a:lnTo>
                  <a:cubicBezTo>
                    <a:pt x="12106800" y="908366"/>
                    <a:pt x="12106800" y="908366"/>
                    <a:pt x="12106800" y="909528"/>
                  </a:cubicBezTo>
                  <a:lnTo>
                    <a:pt x="12106800" y="917665"/>
                  </a:lnTo>
                  <a:cubicBezTo>
                    <a:pt x="12106800" y="917665"/>
                    <a:pt x="12106800" y="917665"/>
                    <a:pt x="12107915" y="917665"/>
                  </a:cubicBezTo>
                  <a:lnTo>
                    <a:pt x="12115716" y="917665"/>
                  </a:lnTo>
                  <a:cubicBezTo>
                    <a:pt x="12115716" y="917665"/>
                    <a:pt x="12115716" y="917665"/>
                    <a:pt x="12115716" y="918827"/>
                  </a:cubicBezTo>
                  <a:lnTo>
                    <a:pt x="12115716" y="926963"/>
                  </a:lnTo>
                  <a:cubicBezTo>
                    <a:pt x="12115716" y="926963"/>
                    <a:pt x="12115716" y="926963"/>
                    <a:pt x="12114602" y="926963"/>
                  </a:cubicBezTo>
                  <a:lnTo>
                    <a:pt x="12106800" y="926963"/>
                  </a:lnTo>
                  <a:cubicBezTo>
                    <a:pt x="12106800" y="926963"/>
                    <a:pt x="12106800" y="926963"/>
                    <a:pt x="12106800" y="927835"/>
                  </a:cubicBezTo>
                  <a:lnTo>
                    <a:pt x="12106800" y="933937"/>
                  </a:lnTo>
                  <a:cubicBezTo>
                    <a:pt x="12106800" y="933937"/>
                    <a:pt x="12106800" y="933937"/>
                    <a:pt x="12107915" y="933937"/>
                  </a:cubicBezTo>
                  <a:lnTo>
                    <a:pt x="12115716" y="933937"/>
                  </a:lnTo>
                  <a:cubicBezTo>
                    <a:pt x="12115716" y="933937"/>
                    <a:pt x="12115716" y="933937"/>
                    <a:pt x="12115716" y="935100"/>
                  </a:cubicBezTo>
                  <a:lnTo>
                    <a:pt x="12115716" y="943236"/>
                  </a:lnTo>
                  <a:cubicBezTo>
                    <a:pt x="12115716" y="943236"/>
                    <a:pt x="12115716" y="943236"/>
                    <a:pt x="12114602" y="943236"/>
                  </a:cubicBezTo>
                  <a:lnTo>
                    <a:pt x="12106800" y="943236"/>
                  </a:lnTo>
                  <a:cubicBezTo>
                    <a:pt x="12106800" y="943236"/>
                    <a:pt x="12106800" y="943236"/>
                    <a:pt x="12106800" y="944398"/>
                  </a:cubicBezTo>
                  <a:lnTo>
                    <a:pt x="12106800" y="952535"/>
                  </a:lnTo>
                  <a:cubicBezTo>
                    <a:pt x="12106800" y="952535"/>
                    <a:pt x="12106800" y="952535"/>
                    <a:pt x="12107915" y="952535"/>
                  </a:cubicBezTo>
                  <a:lnTo>
                    <a:pt x="12115716" y="952535"/>
                  </a:lnTo>
                  <a:cubicBezTo>
                    <a:pt x="12115716" y="952535"/>
                    <a:pt x="12115716" y="952535"/>
                    <a:pt x="12115716" y="953406"/>
                  </a:cubicBezTo>
                  <a:lnTo>
                    <a:pt x="12115716" y="959508"/>
                  </a:lnTo>
                  <a:cubicBezTo>
                    <a:pt x="12115716" y="959508"/>
                    <a:pt x="12115716" y="959508"/>
                    <a:pt x="12114602" y="959508"/>
                  </a:cubicBezTo>
                  <a:lnTo>
                    <a:pt x="12106800" y="959508"/>
                  </a:lnTo>
                  <a:cubicBezTo>
                    <a:pt x="12106800" y="959508"/>
                    <a:pt x="12106800" y="959508"/>
                    <a:pt x="12106800" y="960671"/>
                  </a:cubicBezTo>
                  <a:lnTo>
                    <a:pt x="12106800" y="968807"/>
                  </a:lnTo>
                  <a:cubicBezTo>
                    <a:pt x="12106800" y="968807"/>
                    <a:pt x="12106800" y="968807"/>
                    <a:pt x="12107915" y="968807"/>
                  </a:cubicBezTo>
                  <a:lnTo>
                    <a:pt x="12115716" y="968807"/>
                  </a:lnTo>
                  <a:cubicBezTo>
                    <a:pt x="12115716" y="968807"/>
                    <a:pt x="12115716" y="968807"/>
                    <a:pt x="12115716" y="969969"/>
                  </a:cubicBezTo>
                  <a:lnTo>
                    <a:pt x="12115716" y="978106"/>
                  </a:lnTo>
                  <a:cubicBezTo>
                    <a:pt x="12115716" y="978106"/>
                    <a:pt x="12115716" y="978106"/>
                    <a:pt x="12114602" y="978106"/>
                  </a:cubicBezTo>
                  <a:lnTo>
                    <a:pt x="12106800" y="978106"/>
                  </a:lnTo>
                  <a:cubicBezTo>
                    <a:pt x="12106800" y="978106"/>
                    <a:pt x="12106800" y="978106"/>
                    <a:pt x="12106800" y="979268"/>
                  </a:cubicBezTo>
                  <a:lnTo>
                    <a:pt x="12106800" y="987404"/>
                  </a:lnTo>
                  <a:cubicBezTo>
                    <a:pt x="12106800" y="987404"/>
                    <a:pt x="12106800" y="987404"/>
                    <a:pt x="12107915" y="987404"/>
                  </a:cubicBezTo>
                  <a:lnTo>
                    <a:pt x="12115716" y="987404"/>
                  </a:lnTo>
                  <a:cubicBezTo>
                    <a:pt x="12115716" y="987404"/>
                    <a:pt x="12115716" y="987404"/>
                    <a:pt x="12115716" y="988276"/>
                  </a:cubicBezTo>
                  <a:lnTo>
                    <a:pt x="12115716" y="994378"/>
                  </a:lnTo>
                  <a:cubicBezTo>
                    <a:pt x="12115716" y="994378"/>
                    <a:pt x="12115716" y="994378"/>
                    <a:pt x="12114602" y="994378"/>
                  </a:cubicBezTo>
                  <a:lnTo>
                    <a:pt x="12106800" y="994378"/>
                  </a:lnTo>
                  <a:cubicBezTo>
                    <a:pt x="12106800" y="994378"/>
                    <a:pt x="12106800" y="994378"/>
                    <a:pt x="12106800" y="995540"/>
                  </a:cubicBezTo>
                  <a:lnTo>
                    <a:pt x="12106800" y="1003677"/>
                  </a:lnTo>
                  <a:cubicBezTo>
                    <a:pt x="12106800" y="1003677"/>
                    <a:pt x="12106800" y="1003677"/>
                    <a:pt x="12131319" y="1024599"/>
                  </a:cubicBezTo>
                  <a:cubicBezTo>
                    <a:pt x="12131319" y="1029248"/>
                    <a:pt x="12131319" y="1029248"/>
                    <a:pt x="12130206" y="1029248"/>
                  </a:cubicBezTo>
                  <a:lnTo>
                    <a:pt x="12122403" y="1029248"/>
                  </a:lnTo>
                  <a:cubicBezTo>
                    <a:pt x="12122403" y="1029248"/>
                    <a:pt x="12122403" y="1029248"/>
                    <a:pt x="12122403" y="1040036"/>
                  </a:cubicBezTo>
                  <a:lnTo>
                    <a:pt x="12122403" y="1046874"/>
                  </a:lnTo>
                  <a:lnTo>
                    <a:pt x="12131319" y="1046874"/>
                  </a:lnTo>
                  <a:lnTo>
                    <a:pt x="12131319" y="1043196"/>
                  </a:lnTo>
                  <a:cubicBezTo>
                    <a:pt x="12131319" y="1043196"/>
                    <a:pt x="12131319" y="1043196"/>
                    <a:pt x="12132434" y="1042615"/>
                  </a:cubicBezTo>
                  <a:lnTo>
                    <a:pt x="12140235" y="1038547"/>
                  </a:lnTo>
                  <a:cubicBezTo>
                    <a:pt x="12140235" y="1038547"/>
                    <a:pt x="12140235" y="1038547"/>
                    <a:pt x="12142186" y="1038547"/>
                  </a:cubicBezTo>
                  <a:lnTo>
                    <a:pt x="12155839" y="1038547"/>
                  </a:lnTo>
                  <a:cubicBezTo>
                    <a:pt x="12155839" y="1038547"/>
                    <a:pt x="12155839" y="1038547"/>
                    <a:pt x="12155839" y="1039709"/>
                  </a:cubicBezTo>
                  <a:lnTo>
                    <a:pt x="12155839" y="1046874"/>
                  </a:lnTo>
                  <a:lnTo>
                    <a:pt x="12192000" y="1046874"/>
                  </a:lnTo>
                  <a:lnTo>
                    <a:pt x="12192000" y="1070905"/>
                  </a:lnTo>
                  <a:lnTo>
                    <a:pt x="12192000" y="1121663"/>
                  </a:lnTo>
                  <a:lnTo>
                    <a:pt x="12192000" y="1608850"/>
                  </a:lnTo>
                  <a:lnTo>
                    <a:pt x="0" y="1608850"/>
                  </a:lnTo>
                  <a:lnTo>
                    <a:pt x="0" y="1046874"/>
                  </a:lnTo>
                  <a:lnTo>
                    <a:pt x="65773" y="1046874"/>
                  </a:lnTo>
                  <a:lnTo>
                    <a:pt x="82231" y="1045519"/>
                  </a:lnTo>
                  <a:cubicBezTo>
                    <a:pt x="82231" y="1033896"/>
                    <a:pt x="82231" y="1024598"/>
                    <a:pt x="82231" y="1012974"/>
                  </a:cubicBezTo>
                  <a:cubicBezTo>
                    <a:pt x="97834" y="1012974"/>
                    <a:pt x="113436" y="1012974"/>
                    <a:pt x="126811" y="1012974"/>
                  </a:cubicBezTo>
                  <a:cubicBezTo>
                    <a:pt x="126811" y="1006000"/>
                    <a:pt x="126811" y="1001351"/>
                    <a:pt x="126811" y="994377"/>
                  </a:cubicBezTo>
                  <a:cubicBezTo>
                    <a:pt x="158018" y="994377"/>
                    <a:pt x="189224" y="994377"/>
                    <a:pt x="220430" y="994377"/>
                  </a:cubicBezTo>
                  <a:cubicBezTo>
                    <a:pt x="220430" y="999026"/>
                    <a:pt x="220430" y="1001351"/>
                    <a:pt x="220430" y="1006000"/>
                  </a:cubicBezTo>
                  <a:cubicBezTo>
                    <a:pt x="240491" y="1006000"/>
                    <a:pt x="260552" y="1006000"/>
                    <a:pt x="280612" y="1006000"/>
                  </a:cubicBezTo>
                  <a:cubicBezTo>
                    <a:pt x="280612" y="1008325"/>
                    <a:pt x="280612" y="1010650"/>
                    <a:pt x="280612" y="1012974"/>
                  </a:cubicBezTo>
                  <a:cubicBezTo>
                    <a:pt x="285071" y="1012974"/>
                    <a:pt x="291758" y="1012974"/>
                    <a:pt x="298444" y="1012974"/>
                  </a:cubicBezTo>
                  <a:cubicBezTo>
                    <a:pt x="298444" y="1015299"/>
                    <a:pt x="298444" y="1017624"/>
                    <a:pt x="298444" y="1019948"/>
                  </a:cubicBezTo>
                  <a:cubicBezTo>
                    <a:pt x="302903" y="1019948"/>
                    <a:pt x="309590" y="1019948"/>
                    <a:pt x="314048" y="1019948"/>
                  </a:cubicBezTo>
                  <a:cubicBezTo>
                    <a:pt x="314048" y="985079"/>
                    <a:pt x="314048" y="950209"/>
                    <a:pt x="314048" y="915339"/>
                  </a:cubicBezTo>
                  <a:cubicBezTo>
                    <a:pt x="329651" y="910690"/>
                    <a:pt x="345255" y="906041"/>
                    <a:pt x="360858" y="901391"/>
                  </a:cubicBezTo>
                  <a:cubicBezTo>
                    <a:pt x="389835" y="901391"/>
                    <a:pt x="418812" y="901391"/>
                    <a:pt x="447789" y="901391"/>
                  </a:cubicBezTo>
                  <a:cubicBezTo>
                    <a:pt x="447789" y="845600"/>
                    <a:pt x="447789" y="789808"/>
                    <a:pt x="447789" y="734017"/>
                  </a:cubicBezTo>
                  <a:cubicBezTo>
                    <a:pt x="454476" y="729367"/>
                    <a:pt x="463392" y="727043"/>
                    <a:pt x="472308" y="722393"/>
                  </a:cubicBezTo>
                  <a:cubicBezTo>
                    <a:pt x="507972" y="717744"/>
                    <a:pt x="543636" y="710770"/>
                    <a:pt x="579301" y="703796"/>
                  </a:cubicBezTo>
                  <a:cubicBezTo>
                    <a:pt x="592675" y="708445"/>
                    <a:pt x="603820" y="713095"/>
                    <a:pt x="617194" y="715419"/>
                  </a:cubicBezTo>
                  <a:cubicBezTo>
                    <a:pt x="619423" y="717744"/>
                    <a:pt x="621652" y="720069"/>
                    <a:pt x="623881" y="722393"/>
                  </a:cubicBezTo>
                  <a:cubicBezTo>
                    <a:pt x="623881" y="827002"/>
                    <a:pt x="623881" y="931612"/>
                    <a:pt x="623881" y="1033896"/>
                  </a:cubicBezTo>
                  <a:cubicBezTo>
                    <a:pt x="628339" y="1033896"/>
                    <a:pt x="632796" y="1033896"/>
                    <a:pt x="639484" y="1033896"/>
                  </a:cubicBezTo>
                  <a:cubicBezTo>
                    <a:pt x="639484" y="992053"/>
                    <a:pt x="639484" y="950209"/>
                    <a:pt x="639484" y="908365"/>
                  </a:cubicBezTo>
                  <a:cubicBezTo>
                    <a:pt x="643942" y="908365"/>
                    <a:pt x="648400" y="908365"/>
                    <a:pt x="652858" y="908365"/>
                  </a:cubicBezTo>
                  <a:cubicBezTo>
                    <a:pt x="652858" y="903716"/>
                    <a:pt x="652858" y="901391"/>
                    <a:pt x="652858" y="896742"/>
                  </a:cubicBezTo>
                  <a:cubicBezTo>
                    <a:pt x="657316" y="894417"/>
                    <a:pt x="661774" y="892093"/>
                    <a:pt x="666232" y="889768"/>
                  </a:cubicBezTo>
                  <a:lnTo>
                    <a:pt x="677377" y="889768"/>
                  </a:lnTo>
                  <a:cubicBezTo>
                    <a:pt x="677377" y="885119"/>
                    <a:pt x="677377" y="882794"/>
                    <a:pt x="677377" y="878145"/>
                  </a:cubicBezTo>
                  <a:cubicBezTo>
                    <a:pt x="679606" y="875820"/>
                    <a:pt x="684064" y="873495"/>
                    <a:pt x="686293" y="871171"/>
                  </a:cubicBezTo>
                  <a:cubicBezTo>
                    <a:pt x="692981" y="871171"/>
                    <a:pt x="701896" y="871171"/>
                    <a:pt x="708584" y="871171"/>
                  </a:cubicBezTo>
                  <a:cubicBezTo>
                    <a:pt x="708584" y="882794"/>
                    <a:pt x="708584" y="896742"/>
                    <a:pt x="708584" y="908365"/>
                  </a:cubicBezTo>
                  <a:cubicBezTo>
                    <a:pt x="724187" y="908365"/>
                    <a:pt x="739790" y="908365"/>
                    <a:pt x="755393" y="908365"/>
                  </a:cubicBezTo>
                  <a:cubicBezTo>
                    <a:pt x="755393" y="952534"/>
                    <a:pt x="755393" y="994377"/>
                    <a:pt x="755393" y="1038546"/>
                  </a:cubicBezTo>
                  <a:cubicBezTo>
                    <a:pt x="762080" y="1038546"/>
                    <a:pt x="768767" y="1038546"/>
                    <a:pt x="773225" y="1038546"/>
                  </a:cubicBezTo>
                  <a:cubicBezTo>
                    <a:pt x="779912" y="1036221"/>
                    <a:pt x="784370" y="1033896"/>
                    <a:pt x="791057" y="1031572"/>
                  </a:cubicBezTo>
                  <a:cubicBezTo>
                    <a:pt x="791057" y="1026922"/>
                    <a:pt x="791057" y="1024598"/>
                    <a:pt x="791057" y="1022273"/>
                  </a:cubicBezTo>
                  <a:cubicBezTo>
                    <a:pt x="788828" y="1022273"/>
                    <a:pt x="786599" y="1019948"/>
                    <a:pt x="784370" y="1019948"/>
                  </a:cubicBezTo>
                  <a:cubicBezTo>
                    <a:pt x="784370" y="1017624"/>
                    <a:pt x="784370" y="1015299"/>
                    <a:pt x="784370" y="1012974"/>
                  </a:cubicBezTo>
                  <a:cubicBezTo>
                    <a:pt x="786599" y="1010650"/>
                    <a:pt x="788828" y="1010650"/>
                    <a:pt x="791057" y="1008325"/>
                  </a:cubicBezTo>
                  <a:cubicBezTo>
                    <a:pt x="791057" y="992053"/>
                    <a:pt x="791057" y="973455"/>
                    <a:pt x="791057" y="957183"/>
                  </a:cubicBezTo>
                  <a:cubicBezTo>
                    <a:pt x="788828" y="957183"/>
                    <a:pt x="786599" y="954858"/>
                    <a:pt x="784370" y="954858"/>
                  </a:cubicBezTo>
                  <a:cubicBezTo>
                    <a:pt x="784370" y="952534"/>
                    <a:pt x="784370" y="950209"/>
                    <a:pt x="784370" y="947884"/>
                  </a:cubicBezTo>
                  <a:cubicBezTo>
                    <a:pt x="786599" y="945560"/>
                    <a:pt x="788828" y="945560"/>
                    <a:pt x="791057" y="943235"/>
                  </a:cubicBezTo>
                  <a:lnTo>
                    <a:pt x="795515" y="938586"/>
                  </a:lnTo>
                  <a:lnTo>
                    <a:pt x="795515" y="929287"/>
                  </a:lnTo>
                  <a:cubicBezTo>
                    <a:pt x="793286" y="929287"/>
                    <a:pt x="793286" y="929287"/>
                    <a:pt x="791057" y="929287"/>
                  </a:cubicBezTo>
                  <a:cubicBezTo>
                    <a:pt x="791057" y="926962"/>
                    <a:pt x="791057" y="924638"/>
                    <a:pt x="791057" y="922313"/>
                  </a:cubicBezTo>
                  <a:cubicBezTo>
                    <a:pt x="793286" y="922313"/>
                    <a:pt x="795515" y="919988"/>
                    <a:pt x="797744" y="917664"/>
                  </a:cubicBezTo>
                  <a:cubicBezTo>
                    <a:pt x="799972" y="889768"/>
                    <a:pt x="806660" y="866522"/>
                    <a:pt x="833408" y="852574"/>
                  </a:cubicBezTo>
                  <a:cubicBezTo>
                    <a:pt x="831179" y="852574"/>
                    <a:pt x="831179" y="850249"/>
                    <a:pt x="828950" y="850249"/>
                  </a:cubicBezTo>
                  <a:cubicBezTo>
                    <a:pt x="828950" y="847924"/>
                    <a:pt x="828950" y="845600"/>
                    <a:pt x="828950" y="843275"/>
                  </a:cubicBezTo>
                  <a:cubicBezTo>
                    <a:pt x="831179" y="843275"/>
                    <a:pt x="833408" y="840950"/>
                    <a:pt x="835637" y="840950"/>
                  </a:cubicBezTo>
                  <a:cubicBezTo>
                    <a:pt x="835637" y="836301"/>
                    <a:pt x="835637" y="833976"/>
                    <a:pt x="835637" y="831652"/>
                  </a:cubicBezTo>
                  <a:cubicBezTo>
                    <a:pt x="837866" y="831652"/>
                    <a:pt x="837866" y="831652"/>
                    <a:pt x="840095" y="831652"/>
                  </a:cubicBezTo>
                  <a:cubicBezTo>
                    <a:pt x="840095" y="824678"/>
                    <a:pt x="840095" y="817704"/>
                    <a:pt x="840095" y="810730"/>
                  </a:cubicBezTo>
                  <a:cubicBezTo>
                    <a:pt x="837866" y="810730"/>
                    <a:pt x="837866" y="810730"/>
                    <a:pt x="835637" y="810730"/>
                  </a:cubicBezTo>
                  <a:cubicBezTo>
                    <a:pt x="835637" y="808405"/>
                    <a:pt x="835637" y="808405"/>
                    <a:pt x="835637" y="806081"/>
                  </a:cubicBezTo>
                  <a:lnTo>
                    <a:pt x="840095" y="803756"/>
                  </a:lnTo>
                  <a:cubicBezTo>
                    <a:pt x="844552" y="799107"/>
                    <a:pt x="846782" y="794457"/>
                    <a:pt x="851240" y="787483"/>
                  </a:cubicBezTo>
                  <a:cubicBezTo>
                    <a:pt x="853469" y="782834"/>
                    <a:pt x="853469" y="780510"/>
                    <a:pt x="853469" y="778185"/>
                  </a:cubicBezTo>
                  <a:cubicBezTo>
                    <a:pt x="849011" y="771211"/>
                    <a:pt x="849011" y="759588"/>
                    <a:pt x="853469" y="752614"/>
                  </a:cubicBezTo>
                  <a:cubicBezTo>
                    <a:pt x="853470" y="752611"/>
                    <a:pt x="853485" y="752565"/>
                    <a:pt x="853748" y="751742"/>
                  </a:cubicBezTo>
                  <a:lnTo>
                    <a:pt x="855698" y="745640"/>
                  </a:lnTo>
                  <a:cubicBezTo>
                    <a:pt x="855699" y="745643"/>
                    <a:pt x="855714" y="745689"/>
                    <a:pt x="855977" y="746512"/>
                  </a:cubicBezTo>
                  <a:lnTo>
                    <a:pt x="857927" y="752614"/>
                  </a:lnTo>
                  <a:cubicBezTo>
                    <a:pt x="862384" y="759588"/>
                    <a:pt x="864614" y="771211"/>
                    <a:pt x="860156" y="778185"/>
                  </a:cubicBezTo>
                  <a:cubicBezTo>
                    <a:pt x="860156" y="780510"/>
                    <a:pt x="860156" y="782834"/>
                    <a:pt x="860156" y="785159"/>
                  </a:cubicBezTo>
                  <a:cubicBezTo>
                    <a:pt x="864614" y="792133"/>
                    <a:pt x="869072" y="799107"/>
                    <a:pt x="871302" y="803756"/>
                  </a:cubicBezTo>
                  <a:cubicBezTo>
                    <a:pt x="873531" y="803756"/>
                    <a:pt x="873531" y="806081"/>
                    <a:pt x="875760" y="806081"/>
                  </a:cubicBezTo>
                  <a:cubicBezTo>
                    <a:pt x="875760" y="808405"/>
                    <a:pt x="875760" y="808405"/>
                    <a:pt x="875760" y="810730"/>
                  </a:cubicBezTo>
                  <a:cubicBezTo>
                    <a:pt x="873531" y="817704"/>
                    <a:pt x="873531" y="824678"/>
                    <a:pt x="873531" y="831652"/>
                  </a:cubicBezTo>
                  <a:cubicBezTo>
                    <a:pt x="877989" y="833976"/>
                    <a:pt x="877989" y="836301"/>
                    <a:pt x="877989" y="840950"/>
                  </a:cubicBezTo>
                  <a:lnTo>
                    <a:pt x="882447" y="843275"/>
                  </a:lnTo>
                  <a:cubicBezTo>
                    <a:pt x="882447" y="845600"/>
                    <a:pt x="882447" y="847924"/>
                    <a:pt x="882447" y="850249"/>
                  </a:cubicBezTo>
                  <a:cubicBezTo>
                    <a:pt x="880218" y="852574"/>
                    <a:pt x="880218" y="852574"/>
                    <a:pt x="877989" y="852574"/>
                  </a:cubicBezTo>
                  <a:cubicBezTo>
                    <a:pt x="891362" y="859548"/>
                    <a:pt x="899165" y="868846"/>
                    <a:pt x="904180" y="879888"/>
                  </a:cubicBezTo>
                  <a:lnTo>
                    <a:pt x="913070" y="915339"/>
                  </a:lnTo>
                  <a:lnTo>
                    <a:pt x="944859" y="915339"/>
                  </a:lnTo>
                  <a:lnTo>
                    <a:pt x="944859" y="886329"/>
                  </a:lnTo>
                  <a:lnTo>
                    <a:pt x="939475" y="886329"/>
                  </a:lnTo>
                  <a:cubicBezTo>
                    <a:pt x="939475" y="886306"/>
                    <a:pt x="939475" y="884414"/>
                    <a:pt x="939475" y="724196"/>
                  </a:cubicBezTo>
                  <a:cubicBezTo>
                    <a:pt x="939487" y="724196"/>
                    <a:pt x="939957" y="724196"/>
                    <a:pt x="959742" y="724196"/>
                  </a:cubicBezTo>
                  <a:cubicBezTo>
                    <a:pt x="959747" y="724190"/>
                    <a:pt x="959783" y="724108"/>
                    <a:pt x="960249" y="723115"/>
                  </a:cubicBezTo>
                  <a:lnTo>
                    <a:pt x="963795" y="715549"/>
                  </a:lnTo>
                  <a:cubicBezTo>
                    <a:pt x="963804" y="715550"/>
                    <a:pt x="963917" y="715568"/>
                    <a:pt x="965569" y="715819"/>
                  </a:cubicBezTo>
                  <a:lnTo>
                    <a:pt x="977982" y="717710"/>
                  </a:lnTo>
                  <a:cubicBezTo>
                    <a:pt x="977985" y="717720"/>
                    <a:pt x="978023" y="717821"/>
                    <a:pt x="978489" y="719062"/>
                  </a:cubicBezTo>
                  <a:lnTo>
                    <a:pt x="982035" y="728519"/>
                  </a:lnTo>
                  <a:cubicBezTo>
                    <a:pt x="982049" y="728520"/>
                    <a:pt x="982645" y="728570"/>
                    <a:pt x="1008382" y="730681"/>
                  </a:cubicBezTo>
                  <a:cubicBezTo>
                    <a:pt x="1008382" y="730661"/>
                    <a:pt x="1008382" y="729131"/>
                    <a:pt x="1008382" y="607460"/>
                  </a:cubicBezTo>
                  <a:cubicBezTo>
                    <a:pt x="1008391" y="607460"/>
                    <a:pt x="1008510" y="607460"/>
                    <a:pt x="1010409" y="607460"/>
                  </a:cubicBezTo>
                  <a:lnTo>
                    <a:pt x="1024597" y="607460"/>
                  </a:lnTo>
                  <a:cubicBezTo>
                    <a:pt x="1024597" y="607438"/>
                    <a:pt x="1024597" y="605724"/>
                    <a:pt x="1024597" y="471268"/>
                  </a:cubicBezTo>
                  <a:cubicBezTo>
                    <a:pt x="1024605" y="471268"/>
                    <a:pt x="1024712" y="471268"/>
                    <a:pt x="1026369" y="471268"/>
                  </a:cubicBezTo>
                  <a:lnTo>
                    <a:pt x="1038783" y="471268"/>
                  </a:lnTo>
                  <a:cubicBezTo>
                    <a:pt x="1038783" y="471251"/>
                    <a:pt x="1038783" y="469845"/>
                    <a:pt x="1038783" y="356694"/>
                  </a:cubicBezTo>
                  <a:cubicBezTo>
                    <a:pt x="1042837" y="354532"/>
                    <a:pt x="1042837" y="354532"/>
                    <a:pt x="1042837" y="328590"/>
                  </a:cubicBezTo>
                  <a:cubicBezTo>
                    <a:pt x="1042843" y="328590"/>
                    <a:pt x="1042963" y="328590"/>
                    <a:pt x="1044863" y="328590"/>
                  </a:cubicBezTo>
                  <a:lnTo>
                    <a:pt x="1059050" y="328590"/>
                  </a:lnTo>
                  <a:cubicBezTo>
                    <a:pt x="1059061" y="328567"/>
                    <a:pt x="1059667" y="327200"/>
                    <a:pt x="1095531" y="246443"/>
                  </a:cubicBezTo>
                  <a:cubicBezTo>
                    <a:pt x="1095531" y="246429"/>
                    <a:pt x="1095565" y="244478"/>
                    <a:pt x="10995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" name="Text Placeholder 9">
            <a:extLst>
              <a:ext uri="{FF2B5EF4-FFF2-40B4-BE49-F238E27FC236}">
                <a16:creationId xmlns:a16="http://schemas.microsoft.com/office/drawing/2014/main" xmlns="" id="{23DE32A5-6181-4C51-AD5C-3F1A448478A1}"/>
              </a:ext>
            </a:extLst>
          </p:cNvPr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09402" y="70467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71232702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xmlns="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76118035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4820216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1023193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gradFill>
          <a:gsLst>
            <a:gs pos="0">
              <a:schemeClr val="bg1">
                <a:lumMod val="90000"/>
              </a:schemeClr>
            </a:gs>
            <a:gs pos="100000">
              <a:schemeClr val="bg1">
                <a:lumMod val="85000"/>
              </a:schemeClr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2096234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xmlns="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21844" y="1811568"/>
            <a:ext cx="3192955" cy="440843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xmlns="" id="{8F410BE4-3C5E-43B8-8434-8829CB38EFEC}"/>
              </a:ext>
            </a:extLst>
          </p:cNvPr>
          <p:cNvGrpSpPr/>
          <p:nvPr userDrawn="1"/>
        </p:nvGrpSpPr>
        <p:grpSpPr>
          <a:xfrm>
            <a:off x="-1" y="-121539"/>
            <a:ext cx="12192001" cy="1608851"/>
            <a:chOff x="-1" y="-121539"/>
            <a:chExt cx="12192001" cy="1608851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xmlns="" id="{C06A72D2-8DDC-4832-8E1A-5E6079DDB785}"/>
                </a:ext>
              </a:extLst>
            </p:cNvPr>
            <p:cNvSpPr/>
            <p:nvPr userDrawn="1"/>
          </p:nvSpPr>
          <p:spPr>
            <a:xfrm>
              <a:off x="0" y="1"/>
              <a:ext cx="12192000" cy="140017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377B211F-304A-4E12-A07A-202247B1726A}"/>
                </a:ext>
              </a:extLst>
            </p:cNvPr>
            <p:cNvSpPr/>
            <p:nvPr userDrawn="1"/>
          </p:nvSpPr>
          <p:spPr>
            <a:xfrm>
              <a:off x="-1" y="-121539"/>
              <a:ext cx="12192000" cy="1608851"/>
            </a:xfrm>
            <a:custGeom>
              <a:avLst/>
              <a:gdLst>
                <a:gd name="connsiteX0" fmla="*/ 8760317 w 12192000"/>
                <a:gd name="connsiteY0" fmla="*/ 780798 h 1608850"/>
                <a:gd name="connsiteX1" fmla="*/ 8760317 w 12192000"/>
                <a:gd name="connsiteY1" fmla="*/ 785159 h 1608850"/>
                <a:gd name="connsiteX2" fmla="*/ 8761882 w 12192000"/>
                <a:gd name="connsiteY2" fmla="*/ 787771 h 1608850"/>
                <a:gd name="connsiteX3" fmla="*/ 8762996 w 12192000"/>
                <a:gd name="connsiteY3" fmla="*/ 787771 h 1608850"/>
                <a:gd name="connsiteX4" fmla="*/ 8762996 w 12192000"/>
                <a:gd name="connsiteY4" fmla="*/ 786900 h 1608850"/>
                <a:gd name="connsiteX5" fmla="*/ 8762996 w 12192000"/>
                <a:gd name="connsiteY5" fmla="*/ 780798 h 1608850"/>
                <a:gd name="connsiteX6" fmla="*/ 8761881 w 12192000"/>
                <a:gd name="connsiteY6" fmla="*/ 780798 h 1608850"/>
                <a:gd name="connsiteX7" fmla="*/ 8758924 w 12192000"/>
                <a:gd name="connsiteY7" fmla="*/ 762200 h 1608850"/>
                <a:gd name="connsiteX8" fmla="*/ 8759734 w 12192000"/>
                <a:gd name="connsiteY8" fmla="*/ 771499 h 1608850"/>
                <a:gd name="connsiteX9" fmla="*/ 8762996 w 12192000"/>
                <a:gd name="connsiteY9" fmla="*/ 771499 h 1608850"/>
                <a:gd name="connsiteX10" fmla="*/ 8762996 w 12192000"/>
                <a:gd name="connsiteY10" fmla="*/ 770337 h 1608850"/>
                <a:gd name="connsiteX11" fmla="*/ 8762996 w 12192000"/>
                <a:gd name="connsiteY11" fmla="*/ 762200 h 1608850"/>
                <a:gd name="connsiteX12" fmla="*/ 8761881 w 12192000"/>
                <a:gd name="connsiteY12" fmla="*/ 762200 h 1608850"/>
                <a:gd name="connsiteX13" fmla="*/ 8755951 w 12192000"/>
                <a:gd name="connsiteY13" fmla="*/ 745928 h 1608850"/>
                <a:gd name="connsiteX14" fmla="*/ 8756137 w 12192000"/>
                <a:gd name="connsiteY14" fmla="*/ 746512 h 1608850"/>
                <a:gd name="connsiteX15" fmla="*/ 8758088 w 12192000"/>
                <a:gd name="connsiteY15" fmla="*/ 752614 h 1608850"/>
                <a:gd name="connsiteX16" fmla="*/ 8758113 w 12192000"/>
                <a:gd name="connsiteY16" fmla="*/ 752902 h 1608850"/>
                <a:gd name="connsiteX17" fmla="*/ 8762996 w 12192000"/>
                <a:gd name="connsiteY17" fmla="*/ 752902 h 1608850"/>
                <a:gd name="connsiteX18" fmla="*/ 8762996 w 12192000"/>
                <a:gd name="connsiteY18" fmla="*/ 752030 h 1608850"/>
                <a:gd name="connsiteX19" fmla="*/ 8762996 w 12192000"/>
                <a:gd name="connsiteY19" fmla="*/ 745928 h 1608850"/>
                <a:gd name="connsiteX20" fmla="*/ 8761881 w 12192000"/>
                <a:gd name="connsiteY20" fmla="*/ 745928 h 1608850"/>
                <a:gd name="connsiteX21" fmla="*/ 8907881 w 12192000"/>
                <a:gd name="connsiteY21" fmla="*/ 718032 h 1608850"/>
                <a:gd name="connsiteX22" fmla="*/ 8907881 w 12192000"/>
                <a:gd name="connsiteY22" fmla="*/ 719194 h 1608850"/>
                <a:gd name="connsiteX23" fmla="*/ 8907881 w 12192000"/>
                <a:gd name="connsiteY23" fmla="*/ 727331 h 1608850"/>
                <a:gd name="connsiteX24" fmla="*/ 8908543 w 12192000"/>
                <a:gd name="connsiteY24" fmla="*/ 727331 h 1608850"/>
                <a:gd name="connsiteX25" fmla="*/ 8908543 w 12192000"/>
                <a:gd name="connsiteY25" fmla="*/ 718032 h 1608850"/>
                <a:gd name="connsiteX26" fmla="*/ 1099585 w 12192000"/>
                <a:gd name="connsiteY26" fmla="*/ 0 h 1608850"/>
                <a:gd name="connsiteX27" fmla="*/ 1101611 w 12192000"/>
                <a:gd name="connsiteY27" fmla="*/ 246443 h 1608850"/>
                <a:gd name="connsiteX28" fmla="*/ 1140117 w 12192000"/>
                <a:gd name="connsiteY28" fmla="*/ 326429 h 1608850"/>
                <a:gd name="connsiteX29" fmla="*/ 1142145 w 12192000"/>
                <a:gd name="connsiteY29" fmla="*/ 326429 h 1608850"/>
                <a:gd name="connsiteX30" fmla="*/ 1156331 w 12192000"/>
                <a:gd name="connsiteY30" fmla="*/ 326429 h 1608850"/>
                <a:gd name="connsiteX31" fmla="*/ 1156331 w 12192000"/>
                <a:gd name="connsiteY31" fmla="*/ 350208 h 1608850"/>
                <a:gd name="connsiteX32" fmla="*/ 1156839 w 12192000"/>
                <a:gd name="connsiteY32" fmla="*/ 351019 h 1608850"/>
                <a:gd name="connsiteX33" fmla="*/ 1160385 w 12192000"/>
                <a:gd name="connsiteY33" fmla="*/ 356694 h 1608850"/>
                <a:gd name="connsiteX34" fmla="*/ 1160385 w 12192000"/>
                <a:gd name="connsiteY34" fmla="*/ 471268 h 1608850"/>
                <a:gd name="connsiteX35" fmla="*/ 1162664 w 12192000"/>
                <a:gd name="connsiteY35" fmla="*/ 471268 h 1608850"/>
                <a:gd name="connsiteX36" fmla="*/ 1178625 w 12192000"/>
                <a:gd name="connsiteY36" fmla="*/ 471268 h 1608850"/>
                <a:gd name="connsiteX37" fmla="*/ 1178625 w 12192000"/>
                <a:gd name="connsiteY37" fmla="*/ 611783 h 1608850"/>
                <a:gd name="connsiteX38" fmla="*/ 1180145 w 12192000"/>
                <a:gd name="connsiteY38" fmla="*/ 611513 h 1608850"/>
                <a:gd name="connsiteX39" fmla="*/ 1190785 w 12192000"/>
                <a:gd name="connsiteY39" fmla="*/ 609622 h 1608850"/>
                <a:gd name="connsiteX40" fmla="*/ 1188759 w 12192000"/>
                <a:gd name="connsiteY40" fmla="*/ 698254 h 1608850"/>
                <a:gd name="connsiteX41" fmla="*/ 1190279 w 12192000"/>
                <a:gd name="connsiteY41" fmla="*/ 698525 h 1608850"/>
                <a:gd name="connsiteX42" fmla="*/ 1200919 w 12192000"/>
                <a:gd name="connsiteY42" fmla="*/ 700416 h 1608850"/>
                <a:gd name="connsiteX43" fmla="*/ 1201171 w 12192000"/>
                <a:gd name="connsiteY43" fmla="*/ 701227 h 1608850"/>
                <a:gd name="connsiteX44" fmla="*/ 1202945 w 12192000"/>
                <a:gd name="connsiteY44" fmla="*/ 706902 h 1608850"/>
                <a:gd name="connsiteX45" fmla="*/ 1203705 w 12192000"/>
                <a:gd name="connsiteY45" fmla="*/ 704470 h 1608850"/>
                <a:gd name="connsiteX46" fmla="*/ 1209025 w 12192000"/>
                <a:gd name="connsiteY46" fmla="*/ 687446 h 1608850"/>
                <a:gd name="connsiteX47" fmla="*/ 1210799 w 12192000"/>
                <a:gd name="connsiteY47" fmla="*/ 687446 h 1608850"/>
                <a:gd name="connsiteX48" fmla="*/ 1223212 w 12192000"/>
                <a:gd name="connsiteY48" fmla="*/ 687446 h 1608850"/>
                <a:gd name="connsiteX49" fmla="*/ 1223212 w 12192000"/>
                <a:gd name="connsiteY49" fmla="*/ 719872 h 1608850"/>
                <a:gd name="connsiteX50" fmla="*/ 1224225 w 12192000"/>
                <a:gd name="connsiteY50" fmla="*/ 720413 h 1608850"/>
                <a:gd name="connsiteX51" fmla="*/ 1231319 w 12192000"/>
                <a:gd name="connsiteY51" fmla="*/ 724196 h 1608850"/>
                <a:gd name="connsiteX52" fmla="*/ 1231319 w 12192000"/>
                <a:gd name="connsiteY52" fmla="*/ 725547 h 1608850"/>
                <a:gd name="connsiteX53" fmla="*/ 1231319 w 12192000"/>
                <a:gd name="connsiteY53" fmla="*/ 735005 h 1608850"/>
                <a:gd name="connsiteX54" fmla="*/ 1275907 w 12192000"/>
                <a:gd name="connsiteY54" fmla="*/ 735005 h 1608850"/>
                <a:gd name="connsiteX55" fmla="*/ 1275907 w 12192000"/>
                <a:gd name="connsiteY55" fmla="*/ 736086 h 1608850"/>
                <a:gd name="connsiteX56" fmla="*/ 1275907 w 12192000"/>
                <a:gd name="connsiteY56" fmla="*/ 743652 h 1608850"/>
                <a:gd name="connsiteX57" fmla="*/ 1277933 w 12192000"/>
                <a:gd name="connsiteY57" fmla="*/ 743652 h 1608850"/>
                <a:gd name="connsiteX58" fmla="*/ 1292119 w 12192000"/>
                <a:gd name="connsiteY58" fmla="*/ 743652 h 1608850"/>
                <a:gd name="connsiteX59" fmla="*/ 1292119 w 12192000"/>
                <a:gd name="connsiteY59" fmla="*/ 713387 h 1608850"/>
                <a:gd name="connsiteX60" fmla="*/ 1336706 w 12192000"/>
                <a:gd name="connsiteY60" fmla="*/ 713387 h 1608850"/>
                <a:gd name="connsiteX61" fmla="*/ 1336706 w 12192000"/>
                <a:gd name="connsiteY61" fmla="*/ 712036 h 1608850"/>
                <a:gd name="connsiteX62" fmla="*/ 1336706 w 12192000"/>
                <a:gd name="connsiteY62" fmla="*/ 702578 h 1608850"/>
                <a:gd name="connsiteX63" fmla="*/ 1337721 w 12192000"/>
                <a:gd name="connsiteY63" fmla="*/ 702578 h 1608850"/>
                <a:gd name="connsiteX64" fmla="*/ 1344813 w 12192000"/>
                <a:gd name="connsiteY64" fmla="*/ 702578 h 1608850"/>
                <a:gd name="connsiteX65" fmla="*/ 1344813 w 12192000"/>
                <a:gd name="connsiteY65" fmla="*/ 700687 h 1608850"/>
                <a:gd name="connsiteX66" fmla="*/ 1344813 w 12192000"/>
                <a:gd name="connsiteY66" fmla="*/ 687446 h 1608850"/>
                <a:gd name="connsiteX67" fmla="*/ 1345573 w 12192000"/>
                <a:gd name="connsiteY67" fmla="*/ 687446 h 1608850"/>
                <a:gd name="connsiteX68" fmla="*/ 1350893 w 12192000"/>
                <a:gd name="connsiteY68" fmla="*/ 687446 h 1608850"/>
                <a:gd name="connsiteX69" fmla="*/ 1350893 w 12192000"/>
                <a:gd name="connsiteY69" fmla="*/ 686365 h 1608850"/>
                <a:gd name="connsiteX70" fmla="*/ 1350893 w 12192000"/>
                <a:gd name="connsiteY70" fmla="*/ 678798 h 1608850"/>
                <a:gd name="connsiteX71" fmla="*/ 1352921 w 12192000"/>
                <a:gd name="connsiteY71" fmla="*/ 678798 h 1608850"/>
                <a:gd name="connsiteX72" fmla="*/ 1367107 w 12192000"/>
                <a:gd name="connsiteY72" fmla="*/ 678798 h 1608850"/>
                <a:gd name="connsiteX73" fmla="*/ 1367107 w 12192000"/>
                <a:gd name="connsiteY73" fmla="*/ 679879 h 1608850"/>
                <a:gd name="connsiteX74" fmla="*/ 1367107 w 12192000"/>
                <a:gd name="connsiteY74" fmla="*/ 687446 h 1608850"/>
                <a:gd name="connsiteX75" fmla="*/ 1389401 w 12192000"/>
                <a:gd name="connsiteY75" fmla="*/ 687446 h 1608850"/>
                <a:gd name="connsiteX76" fmla="*/ 1389401 w 12192000"/>
                <a:gd name="connsiteY76" fmla="*/ 685554 h 1608850"/>
                <a:gd name="connsiteX77" fmla="*/ 1389401 w 12192000"/>
                <a:gd name="connsiteY77" fmla="*/ 672313 h 1608850"/>
                <a:gd name="connsiteX78" fmla="*/ 1391174 w 12192000"/>
                <a:gd name="connsiteY78" fmla="*/ 672313 h 1608850"/>
                <a:gd name="connsiteX79" fmla="*/ 1403587 w 12192000"/>
                <a:gd name="connsiteY79" fmla="*/ 672313 h 1608850"/>
                <a:gd name="connsiteX80" fmla="*/ 1403587 w 12192000"/>
                <a:gd name="connsiteY80" fmla="*/ 696093 h 1608850"/>
                <a:gd name="connsiteX81" fmla="*/ 1404601 w 12192000"/>
                <a:gd name="connsiteY81" fmla="*/ 696093 h 1608850"/>
                <a:gd name="connsiteX82" fmla="*/ 1411695 w 12192000"/>
                <a:gd name="connsiteY82" fmla="*/ 696093 h 1608850"/>
                <a:gd name="connsiteX83" fmla="*/ 1411695 w 12192000"/>
                <a:gd name="connsiteY83" fmla="*/ 695012 h 1608850"/>
                <a:gd name="connsiteX84" fmla="*/ 1411695 w 12192000"/>
                <a:gd name="connsiteY84" fmla="*/ 687446 h 1608850"/>
                <a:gd name="connsiteX85" fmla="*/ 1413467 w 12192000"/>
                <a:gd name="connsiteY85" fmla="*/ 687446 h 1608850"/>
                <a:gd name="connsiteX86" fmla="*/ 1425881 w 12192000"/>
                <a:gd name="connsiteY86" fmla="*/ 687446 h 1608850"/>
                <a:gd name="connsiteX87" fmla="*/ 1425881 w 12192000"/>
                <a:gd name="connsiteY87" fmla="*/ 713387 h 1608850"/>
                <a:gd name="connsiteX88" fmla="*/ 1427909 w 12192000"/>
                <a:gd name="connsiteY88" fmla="*/ 713387 h 1608850"/>
                <a:gd name="connsiteX89" fmla="*/ 1442095 w 12192000"/>
                <a:gd name="connsiteY89" fmla="*/ 713387 h 1608850"/>
                <a:gd name="connsiteX90" fmla="*/ 1442095 w 12192000"/>
                <a:gd name="connsiteY90" fmla="*/ 715008 h 1608850"/>
                <a:gd name="connsiteX91" fmla="*/ 1442095 w 12192000"/>
                <a:gd name="connsiteY91" fmla="*/ 726358 h 1608850"/>
                <a:gd name="connsiteX92" fmla="*/ 1442855 w 12192000"/>
                <a:gd name="connsiteY92" fmla="*/ 726358 h 1608850"/>
                <a:gd name="connsiteX93" fmla="*/ 1448175 w 12192000"/>
                <a:gd name="connsiteY93" fmla="*/ 726358 h 1608850"/>
                <a:gd name="connsiteX94" fmla="*/ 1448175 w 12192000"/>
                <a:gd name="connsiteY94" fmla="*/ 725547 h 1608850"/>
                <a:gd name="connsiteX95" fmla="*/ 1448175 w 12192000"/>
                <a:gd name="connsiteY95" fmla="*/ 719872 h 1608850"/>
                <a:gd name="connsiteX96" fmla="*/ 1478575 w 12192000"/>
                <a:gd name="connsiteY96" fmla="*/ 719872 h 1608850"/>
                <a:gd name="connsiteX97" fmla="*/ 1478575 w 12192000"/>
                <a:gd name="connsiteY97" fmla="*/ 743652 h 1608850"/>
                <a:gd name="connsiteX98" fmla="*/ 1479589 w 12192000"/>
                <a:gd name="connsiteY98" fmla="*/ 743652 h 1608850"/>
                <a:gd name="connsiteX99" fmla="*/ 1486683 w 12192000"/>
                <a:gd name="connsiteY99" fmla="*/ 743652 h 1608850"/>
                <a:gd name="connsiteX100" fmla="*/ 1486683 w 12192000"/>
                <a:gd name="connsiteY100" fmla="*/ 744733 h 1608850"/>
                <a:gd name="connsiteX101" fmla="*/ 1486683 w 12192000"/>
                <a:gd name="connsiteY101" fmla="*/ 752299 h 1608850"/>
                <a:gd name="connsiteX102" fmla="*/ 1487443 w 12192000"/>
                <a:gd name="connsiteY102" fmla="*/ 752299 h 1608850"/>
                <a:gd name="connsiteX103" fmla="*/ 1492763 w 12192000"/>
                <a:gd name="connsiteY103" fmla="*/ 752299 h 1608850"/>
                <a:gd name="connsiteX104" fmla="*/ 1492763 w 12192000"/>
                <a:gd name="connsiteY104" fmla="*/ 750137 h 1608850"/>
                <a:gd name="connsiteX105" fmla="*/ 1492763 w 12192000"/>
                <a:gd name="connsiteY105" fmla="*/ 735005 h 1608850"/>
                <a:gd name="connsiteX106" fmla="*/ 1493775 w 12192000"/>
                <a:gd name="connsiteY106" fmla="*/ 735005 h 1608850"/>
                <a:gd name="connsiteX107" fmla="*/ 1500869 w 12192000"/>
                <a:gd name="connsiteY107" fmla="*/ 735005 h 1608850"/>
                <a:gd name="connsiteX108" fmla="*/ 1500869 w 12192000"/>
                <a:gd name="connsiteY108" fmla="*/ 736086 h 1608850"/>
                <a:gd name="connsiteX109" fmla="*/ 1500869 w 12192000"/>
                <a:gd name="connsiteY109" fmla="*/ 743652 h 1608850"/>
                <a:gd name="connsiteX110" fmla="*/ 1506189 w 12192000"/>
                <a:gd name="connsiteY110" fmla="*/ 741659 h 1608850"/>
                <a:gd name="connsiteX111" fmla="*/ 1506949 w 12192000"/>
                <a:gd name="connsiteY111" fmla="*/ 740679 h 1608850"/>
                <a:gd name="connsiteX112" fmla="*/ 1506949 w 12192000"/>
                <a:gd name="connsiteY112" fmla="*/ 735005 h 1608850"/>
                <a:gd name="connsiteX113" fmla="*/ 1545457 w 12192000"/>
                <a:gd name="connsiteY113" fmla="*/ 735005 h 1608850"/>
                <a:gd name="connsiteX114" fmla="*/ 1545457 w 12192000"/>
                <a:gd name="connsiteY114" fmla="*/ 758784 h 1608850"/>
                <a:gd name="connsiteX115" fmla="*/ 1547483 w 12192000"/>
                <a:gd name="connsiteY115" fmla="*/ 758784 h 1608850"/>
                <a:gd name="connsiteX116" fmla="*/ 1561669 w 12192000"/>
                <a:gd name="connsiteY116" fmla="*/ 758784 h 1608850"/>
                <a:gd name="connsiteX117" fmla="*/ 1561669 w 12192000"/>
                <a:gd name="connsiteY117" fmla="*/ 759865 h 1608850"/>
                <a:gd name="connsiteX118" fmla="*/ 1561669 w 12192000"/>
                <a:gd name="connsiteY118" fmla="*/ 767431 h 1608850"/>
                <a:gd name="connsiteX119" fmla="*/ 1563443 w 12192000"/>
                <a:gd name="connsiteY119" fmla="*/ 767431 h 1608850"/>
                <a:gd name="connsiteX120" fmla="*/ 1575857 w 12192000"/>
                <a:gd name="connsiteY120" fmla="*/ 767431 h 1608850"/>
                <a:gd name="connsiteX121" fmla="*/ 1575857 w 12192000"/>
                <a:gd name="connsiteY121" fmla="*/ 743652 h 1608850"/>
                <a:gd name="connsiteX122" fmla="*/ 1576869 w 12192000"/>
                <a:gd name="connsiteY122" fmla="*/ 743652 h 1608850"/>
                <a:gd name="connsiteX123" fmla="*/ 1583963 w 12192000"/>
                <a:gd name="connsiteY123" fmla="*/ 743652 h 1608850"/>
                <a:gd name="connsiteX124" fmla="*/ 1583963 w 12192000"/>
                <a:gd name="connsiteY124" fmla="*/ 711225 h 1608850"/>
                <a:gd name="connsiteX125" fmla="*/ 1584977 w 12192000"/>
                <a:gd name="connsiteY125" fmla="*/ 711225 h 1608850"/>
                <a:gd name="connsiteX126" fmla="*/ 1592071 w 12192000"/>
                <a:gd name="connsiteY126" fmla="*/ 711225 h 1608850"/>
                <a:gd name="connsiteX127" fmla="*/ 1592071 w 12192000"/>
                <a:gd name="connsiteY127" fmla="*/ 709334 h 1608850"/>
                <a:gd name="connsiteX128" fmla="*/ 1592071 w 12192000"/>
                <a:gd name="connsiteY128" fmla="*/ 696093 h 1608850"/>
                <a:gd name="connsiteX129" fmla="*/ 1590803 w 12192000"/>
                <a:gd name="connsiteY129" fmla="*/ 694471 h 1608850"/>
                <a:gd name="connsiteX130" fmla="*/ 1596123 w 12192000"/>
                <a:gd name="connsiteY130" fmla="*/ 683122 h 1608850"/>
                <a:gd name="connsiteX131" fmla="*/ 1604231 w 12192000"/>
                <a:gd name="connsiteY131" fmla="*/ 711225 h 1608850"/>
                <a:gd name="connsiteX132" fmla="*/ 1604991 w 12192000"/>
                <a:gd name="connsiteY132" fmla="*/ 711225 h 1608850"/>
                <a:gd name="connsiteX133" fmla="*/ 1610311 w 12192000"/>
                <a:gd name="connsiteY133" fmla="*/ 711225 h 1608850"/>
                <a:gd name="connsiteX134" fmla="*/ 1610311 w 12192000"/>
                <a:gd name="connsiteY134" fmla="*/ 605298 h 1608850"/>
                <a:gd name="connsiteX135" fmla="*/ 1611831 w 12192000"/>
                <a:gd name="connsiteY135" fmla="*/ 605298 h 1608850"/>
                <a:gd name="connsiteX136" fmla="*/ 1622471 w 12192000"/>
                <a:gd name="connsiteY136" fmla="*/ 605298 h 1608850"/>
                <a:gd name="connsiteX137" fmla="*/ 1622471 w 12192000"/>
                <a:gd name="connsiteY137" fmla="*/ 557739 h 1608850"/>
                <a:gd name="connsiteX138" fmla="*/ 1648817 w 12192000"/>
                <a:gd name="connsiteY138" fmla="*/ 557739 h 1608850"/>
                <a:gd name="connsiteX139" fmla="*/ 1648817 w 12192000"/>
                <a:gd name="connsiteY139" fmla="*/ 536121 h 1608850"/>
                <a:gd name="connsiteX140" fmla="*/ 1683271 w 12192000"/>
                <a:gd name="connsiteY140" fmla="*/ 536121 h 1608850"/>
                <a:gd name="connsiteX141" fmla="*/ 1683271 w 12192000"/>
                <a:gd name="connsiteY141" fmla="*/ 538553 h 1608850"/>
                <a:gd name="connsiteX142" fmla="*/ 1683271 w 12192000"/>
                <a:gd name="connsiteY142" fmla="*/ 555577 h 1608850"/>
                <a:gd name="connsiteX143" fmla="*/ 1685551 w 12192000"/>
                <a:gd name="connsiteY143" fmla="*/ 555577 h 1608850"/>
                <a:gd name="connsiteX144" fmla="*/ 1701511 w 12192000"/>
                <a:gd name="connsiteY144" fmla="*/ 555577 h 1608850"/>
                <a:gd name="connsiteX145" fmla="*/ 1701511 w 12192000"/>
                <a:gd name="connsiteY145" fmla="*/ 603136 h 1608850"/>
                <a:gd name="connsiteX146" fmla="*/ 1702525 w 12192000"/>
                <a:gd name="connsiteY146" fmla="*/ 603136 h 1608850"/>
                <a:gd name="connsiteX147" fmla="*/ 1709619 w 12192000"/>
                <a:gd name="connsiteY147" fmla="*/ 603136 h 1608850"/>
                <a:gd name="connsiteX148" fmla="*/ 1723805 w 12192000"/>
                <a:gd name="connsiteY148" fmla="*/ 607460 h 1608850"/>
                <a:gd name="connsiteX149" fmla="*/ 1723805 w 12192000"/>
                <a:gd name="connsiteY149" fmla="*/ 646372 h 1608850"/>
                <a:gd name="connsiteX150" fmla="*/ 1724819 w 12192000"/>
                <a:gd name="connsiteY150" fmla="*/ 646372 h 1608850"/>
                <a:gd name="connsiteX151" fmla="*/ 1731911 w 12192000"/>
                <a:gd name="connsiteY151" fmla="*/ 646372 h 1608850"/>
                <a:gd name="connsiteX152" fmla="*/ 1731911 w 12192000"/>
                <a:gd name="connsiteY152" fmla="*/ 647993 h 1608850"/>
                <a:gd name="connsiteX153" fmla="*/ 1731911 w 12192000"/>
                <a:gd name="connsiteY153" fmla="*/ 659342 h 1608850"/>
                <a:gd name="connsiteX154" fmla="*/ 1733939 w 12192000"/>
                <a:gd name="connsiteY154" fmla="*/ 659342 h 1608850"/>
                <a:gd name="connsiteX155" fmla="*/ 1748125 w 12192000"/>
                <a:gd name="connsiteY155" fmla="*/ 659342 h 1608850"/>
                <a:gd name="connsiteX156" fmla="*/ 1754205 w 12192000"/>
                <a:gd name="connsiteY156" fmla="*/ 665828 h 1608850"/>
                <a:gd name="connsiteX157" fmla="*/ 1754205 w 12192000"/>
                <a:gd name="connsiteY157" fmla="*/ 687446 h 1608850"/>
                <a:gd name="connsiteX158" fmla="*/ 1756485 w 12192000"/>
                <a:gd name="connsiteY158" fmla="*/ 687446 h 1608850"/>
                <a:gd name="connsiteX159" fmla="*/ 1772445 w 12192000"/>
                <a:gd name="connsiteY159" fmla="*/ 687446 h 1608850"/>
                <a:gd name="connsiteX160" fmla="*/ 1772445 w 12192000"/>
                <a:gd name="connsiteY160" fmla="*/ 688526 h 1608850"/>
                <a:gd name="connsiteX161" fmla="*/ 1772445 w 12192000"/>
                <a:gd name="connsiteY161" fmla="*/ 696093 h 1608850"/>
                <a:gd name="connsiteX162" fmla="*/ 1773713 w 12192000"/>
                <a:gd name="connsiteY162" fmla="*/ 696093 h 1608850"/>
                <a:gd name="connsiteX163" fmla="*/ 1782579 w 12192000"/>
                <a:gd name="connsiteY163" fmla="*/ 696093 h 1608850"/>
                <a:gd name="connsiteX164" fmla="*/ 1782579 w 12192000"/>
                <a:gd name="connsiteY164" fmla="*/ 698254 h 1608850"/>
                <a:gd name="connsiteX165" fmla="*/ 1782579 w 12192000"/>
                <a:gd name="connsiteY165" fmla="*/ 713387 h 1608850"/>
                <a:gd name="connsiteX166" fmla="*/ 1786633 w 12192000"/>
                <a:gd name="connsiteY166" fmla="*/ 711495 h 1608850"/>
                <a:gd name="connsiteX167" fmla="*/ 1786633 w 12192000"/>
                <a:gd name="connsiteY167" fmla="*/ 698254 h 1608850"/>
                <a:gd name="connsiteX168" fmla="*/ 1787645 w 12192000"/>
                <a:gd name="connsiteY168" fmla="*/ 698254 h 1608850"/>
                <a:gd name="connsiteX169" fmla="*/ 1794739 w 12192000"/>
                <a:gd name="connsiteY169" fmla="*/ 698254 h 1608850"/>
                <a:gd name="connsiteX170" fmla="*/ 1794739 w 12192000"/>
                <a:gd name="connsiteY170" fmla="*/ 699876 h 1608850"/>
                <a:gd name="connsiteX171" fmla="*/ 1794739 w 12192000"/>
                <a:gd name="connsiteY171" fmla="*/ 711225 h 1608850"/>
                <a:gd name="connsiteX172" fmla="*/ 1795499 w 12192000"/>
                <a:gd name="connsiteY172" fmla="*/ 711225 h 1608850"/>
                <a:gd name="connsiteX173" fmla="*/ 1800819 w 12192000"/>
                <a:gd name="connsiteY173" fmla="*/ 711225 h 1608850"/>
                <a:gd name="connsiteX174" fmla="*/ 1849459 w 12192000"/>
                <a:gd name="connsiteY174" fmla="*/ 706902 h 1608850"/>
                <a:gd name="connsiteX175" fmla="*/ 1849459 w 12192000"/>
                <a:gd name="connsiteY175" fmla="*/ 708253 h 1608850"/>
                <a:gd name="connsiteX176" fmla="*/ 1849459 w 12192000"/>
                <a:gd name="connsiteY176" fmla="*/ 717710 h 1608850"/>
                <a:gd name="connsiteX177" fmla="*/ 1850219 w 12192000"/>
                <a:gd name="connsiteY177" fmla="*/ 717710 h 1608850"/>
                <a:gd name="connsiteX178" fmla="*/ 1855541 w 12192000"/>
                <a:gd name="connsiteY178" fmla="*/ 717710 h 1608850"/>
                <a:gd name="connsiteX179" fmla="*/ 1855541 w 12192000"/>
                <a:gd name="connsiteY179" fmla="*/ 719872 h 1608850"/>
                <a:gd name="connsiteX180" fmla="*/ 1855541 w 12192000"/>
                <a:gd name="connsiteY180" fmla="*/ 735005 h 1608850"/>
                <a:gd name="connsiteX181" fmla="*/ 1857567 w 12192000"/>
                <a:gd name="connsiteY181" fmla="*/ 733654 h 1608850"/>
                <a:gd name="connsiteX182" fmla="*/ 1871753 w 12192000"/>
                <a:gd name="connsiteY182" fmla="*/ 724196 h 1608850"/>
                <a:gd name="connsiteX183" fmla="*/ 1877833 w 12192000"/>
                <a:gd name="connsiteY183" fmla="*/ 683122 h 1608850"/>
                <a:gd name="connsiteX184" fmla="*/ 1878593 w 12192000"/>
                <a:gd name="connsiteY184" fmla="*/ 682852 h 1608850"/>
                <a:gd name="connsiteX185" fmla="*/ 1883913 w 12192000"/>
                <a:gd name="connsiteY185" fmla="*/ 680960 h 1608850"/>
                <a:gd name="connsiteX186" fmla="*/ 1885941 w 12192000"/>
                <a:gd name="connsiteY186" fmla="*/ 611783 h 1608850"/>
                <a:gd name="connsiteX187" fmla="*/ 1887967 w 12192000"/>
                <a:gd name="connsiteY187" fmla="*/ 680960 h 1608850"/>
                <a:gd name="connsiteX188" fmla="*/ 1888727 w 12192000"/>
                <a:gd name="connsiteY188" fmla="*/ 681230 h 1608850"/>
                <a:gd name="connsiteX189" fmla="*/ 1894047 w 12192000"/>
                <a:gd name="connsiteY189" fmla="*/ 683122 h 1608850"/>
                <a:gd name="connsiteX190" fmla="*/ 1894047 w 12192000"/>
                <a:gd name="connsiteY190" fmla="*/ 596651 h 1608850"/>
                <a:gd name="connsiteX191" fmla="*/ 1898101 w 12192000"/>
                <a:gd name="connsiteY191" fmla="*/ 564224 h 1608850"/>
                <a:gd name="connsiteX192" fmla="*/ 1936607 w 12192000"/>
                <a:gd name="connsiteY192" fmla="*/ 564224 h 1608850"/>
                <a:gd name="connsiteX193" fmla="*/ 1936607 w 12192000"/>
                <a:gd name="connsiteY193" fmla="*/ 596651 h 1608850"/>
                <a:gd name="connsiteX194" fmla="*/ 1937367 w 12192000"/>
                <a:gd name="connsiteY194" fmla="*/ 596651 h 1608850"/>
                <a:gd name="connsiteX195" fmla="*/ 1942687 w 12192000"/>
                <a:gd name="connsiteY195" fmla="*/ 596651 h 1608850"/>
                <a:gd name="connsiteX196" fmla="*/ 1942687 w 12192000"/>
                <a:gd name="connsiteY196" fmla="*/ 514503 h 1608850"/>
                <a:gd name="connsiteX197" fmla="*/ 1944461 w 12192000"/>
                <a:gd name="connsiteY197" fmla="*/ 514503 h 1608850"/>
                <a:gd name="connsiteX198" fmla="*/ 1956875 w 12192000"/>
                <a:gd name="connsiteY198" fmla="*/ 514503 h 1608850"/>
                <a:gd name="connsiteX199" fmla="*/ 1956875 w 12192000"/>
                <a:gd name="connsiteY199" fmla="*/ 512612 h 1608850"/>
                <a:gd name="connsiteX200" fmla="*/ 1956875 w 12192000"/>
                <a:gd name="connsiteY200" fmla="*/ 499371 h 1608850"/>
                <a:gd name="connsiteX201" fmla="*/ 1979169 w 12192000"/>
                <a:gd name="connsiteY201" fmla="*/ 499371 h 1608850"/>
                <a:gd name="connsiteX202" fmla="*/ 1979169 w 12192000"/>
                <a:gd name="connsiteY202" fmla="*/ 498290 h 1608850"/>
                <a:gd name="connsiteX203" fmla="*/ 1979169 w 12192000"/>
                <a:gd name="connsiteY203" fmla="*/ 490724 h 1608850"/>
                <a:gd name="connsiteX204" fmla="*/ 1980941 w 12192000"/>
                <a:gd name="connsiteY204" fmla="*/ 490724 h 1608850"/>
                <a:gd name="connsiteX205" fmla="*/ 1993355 w 12192000"/>
                <a:gd name="connsiteY205" fmla="*/ 490724 h 1608850"/>
                <a:gd name="connsiteX206" fmla="*/ 1993355 w 12192000"/>
                <a:gd name="connsiteY206" fmla="*/ 491805 h 1608850"/>
                <a:gd name="connsiteX207" fmla="*/ 1993355 w 12192000"/>
                <a:gd name="connsiteY207" fmla="*/ 499371 h 1608850"/>
                <a:gd name="connsiteX208" fmla="*/ 1994115 w 12192000"/>
                <a:gd name="connsiteY208" fmla="*/ 499371 h 1608850"/>
                <a:gd name="connsiteX209" fmla="*/ 1999435 w 12192000"/>
                <a:gd name="connsiteY209" fmla="*/ 499371 h 1608850"/>
                <a:gd name="connsiteX210" fmla="*/ 2009569 w 12192000"/>
                <a:gd name="connsiteY210" fmla="*/ 495047 h 1608850"/>
                <a:gd name="connsiteX211" fmla="*/ 2013621 w 12192000"/>
                <a:gd name="connsiteY211" fmla="*/ 498290 h 1608850"/>
                <a:gd name="connsiteX212" fmla="*/ 2013621 w 12192000"/>
                <a:gd name="connsiteY212" fmla="*/ 490724 h 1608850"/>
                <a:gd name="connsiteX213" fmla="*/ 2015901 w 12192000"/>
                <a:gd name="connsiteY213" fmla="*/ 490724 h 1608850"/>
                <a:gd name="connsiteX214" fmla="*/ 2031863 w 12192000"/>
                <a:gd name="connsiteY214" fmla="*/ 490724 h 1608850"/>
                <a:gd name="connsiteX215" fmla="*/ 2031863 w 12192000"/>
                <a:gd name="connsiteY215" fmla="*/ 491805 h 1608850"/>
                <a:gd name="connsiteX216" fmla="*/ 2031863 w 12192000"/>
                <a:gd name="connsiteY216" fmla="*/ 499371 h 1608850"/>
                <a:gd name="connsiteX217" fmla="*/ 2062263 w 12192000"/>
                <a:gd name="connsiteY217" fmla="*/ 499371 h 1608850"/>
                <a:gd name="connsiteX218" fmla="*/ 2062263 w 12192000"/>
                <a:gd name="connsiteY218" fmla="*/ 500992 h 1608850"/>
                <a:gd name="connsiteX219" fmla="*/ 2062263 w 12192000"/>
                <a:gd name="connsiteY219" fmla="*/ 512342 h 1608850"/>
                <a:gd name="connsiteX220" fmla="*/ 2088609 w 12192000"/>
                <a:gd name="connsiteY220" fmla="*/ 512342 h 1608850"/>
                <a:gd name="connsiteX221" fmla="*/ 2088609 w 12192000"/>
                <a:gd name="connsiteY221" fmla="*/ 542606 h 1608850"/>
                <a:gd name="connsiteX222" fmla="*/ 2089369 w 12192000"/>
                <a:gd name="connsiteY222" fmla="*/ 542606 h 1608850"/>
                <a:gd name="connsiteX223" fmla="*/ 2094689 w 12192000"/>
                <a:gd name="connsiteY223" fmla="*/ 542606 h 1608850"/>
                <a:gd name="connsiteX224" fmla="*/ 2094689 w 12192000"/>
                <a:gd name="connsiteY224" fmla="*/ 543687 h 1608850"/>
                <a:gd name="connsiteX225" fmla="*/ 2094689 w 12192000"/>
                <a:gd name="connsiteY225" fmla="*/ 551254 h 1608850"/>
                <a:gd name="connsiteX226" fmla="*/ 2098743 w 12192000"/>
                <a:gd name="connsiteY226" fmla="*/ 581518 h 1608850"/>
                <a:gd name="connsiteX227" fmla="*/ 2099503 w 12192000"/>
                <a:gd name="connsiteY227" fmla="*/ 581518 h 1608850"/>
                <a:gd name="connsiteX228" fmla="*/ 2104823 w 12192000"/>
                <a:gd name="connsiteY228" fmla="*/ 581518 h 1608850"/>
                <a:gd name="connsiteX229" fmla="*/ 2104823 w 12192000"/>
                <a:gd name="connsiteY229" fmla="*/ 582329 h 1608850"/>
                <a:gd name="connsiteX230" fmla="*/ 2104823 w 12192000"/>
                <a:gd name="connsiteY230" fmla="*/ 588004 h 1608850"/>
                <a:gd name="connsiteX231" fmla="*/ 2105837 w 12192000"/>
                <a:gd name="connsiteY231" fmla="*/ 588004 h 1608850"/>
                <a:gd name="connsiteX232" fmla="*/ 2112929 w 12192000"/>
                <a:gd name="connsiteY232" fmla="*/ 588004 h 1608850"/>
                <a:gd name="connsiteX233" fmla="*/ 2112929 w 12192000"/>
                <a:gd name="connsiteY233" fmla="*/ 618269 h 1608850"/>
                <a:gd name="connsiteX234" fmla="*/ 2114957 w 12192000"/>
                <a:gd name="connsiteY234" fmla="*/ 618269 h 1608850"/>
                <a:gd name="connsiteX235" fmla="*/ 2129143 w 12192000"/>
                <a:gd name="connsiteY235" fmla="*/ 618269 h 1608850"/>
                <a:gd name="connsiteX236" fmla="*/ 2129143 w 12192000"/>
                <a:gd name="connsiteY236" fmla="*/ 642048 h 1608850"/>
                <a:gd name="connsiteX237" fmla="*/ 2131171 w 12192000"/>
                <a:gd name="connsiteY237" fmla="*/ 643669 h 1608850"/>
                <a:gd name="connsiteX238" fmla="*/ 2131171 w 12192000"/>
                <a:gd name="connsiteY238" fmla="*/ 655019 h 1608850"/>
                <a:gd name="connsiteX239" fmla="*/ 2131931 w 12192000"/>
                <a:gd name="connsiteY239" fmla="*/ 655019 h 1608850"/>
                <a:gd name="connsiteX240" fmla="*/ 2137251 w 12192000"/>
                <a:gd name="connsiteY240" fmla="*/ 655019 h 1608850"/>
                <a:gd name="connsiteX241" fmla="*/ 2137251 w 12192000"/>
                <a:gd name="connsiteY241" fmla="*/ 678798 h 1608850"/>
                <a:gd name="connsiteX242" fmla="*/ 2138517 w 12192000"/>
                <a:gd name="connsiteY242" fmla="*/ 678798 h 1608850"/>
                <a:gd name="connsiteX243" fmla="*/ 2147383 w 12192000"/>
                <a:gd name="connsiteY243" fmla="*/ 678798 h 1608850"/>
                <a:gd name="connsiteX244" fmla="*/ 2149411 w 12192000"/>
                <a:gd name="connsiteY244" fmla="*/ 682852 h 1608850"/>
                <a:gd name="connsiteX245" fmla="*/ 2149411 w 12192000"/>
                <a:gd name="connsiteY245" fmla="*/ 696093 h 1608850"/>
                <a:gd name="connsiteX246" fmla="*/ 2150931 w 12192000"/>
                <a:gd name="connsiteY246" fmla="*/ 694201 h 1608850"/>
                <a:gd name="connsiteX247" fmla="*/ 2161571 w 12192000"/>
                <a:gd name="connsiteY247" fmla="*/ 680960 h 1608850"/>
                <a:gd name="connsiteX248" fmla="*/ 2189945 w 12192000"/>
                <a:gd name="connsiteY248" fmla="*/ 680960 h 1608850"/>
                <a:gd name="connsiteX249" fmla="*/ 2189945 w 12192000"/>
                <a:gd name="connsiteY249" fmla="*/ 767431 h 1608850"/>
                <a:gd name="connsiteX250" fmla="*/ 2190705 w 12192000"/>
                <a:gd name="connsiteY250" fmla="*/ 767431 h 1608850"/>
                <a:gd name="connsiteX251" fmla="*/ 2196025 w 12192000"/>
                <a:gd name="connsiteY251" fmla="*/ 767431 h 1608850"/>
                <a:gd name="connsiteX252" fmla="*/ 2196785 w 12192000"/>
                <a:gd name="connsiteY252" fmla="*/ 766080 h 1608850"/>
                <a:gd name="connsiteX253" fmla="*/ 2202105 w 12192000"/>
                <a:gd name="connsiteY253" fmla="*/ 756622 h 1608850"/>
                <a:gd name="connsiteX254" fmla="*/ 2202105 w 12192000"/>
                <a:gd name="connsiteY254" fmla="*/ 758514 h 1608850"/>
                <a:gd name="connsiteX255" fmla="*/ 2202105 w 12192000"/>
                <a:gd name="connsiteY255" fmla="*/ 771755 h 1608850"/>
                <a:gd name="connsiteX256" fmla="*/ 2206157 w 12192000"/>
                <a:gd name="connsiteY256" fmla="*/ 726358 h 1608850"/>
                <a:gd name="connsiteX257" fmla="*/ 2206917 w 12192000"/>
                <a:gd name="connsiteY257" fmla="*/ 726358 h 1608850"/>
                <a:gd name="connsiteX258" fmla="*/ 2212237 w 12192000"/>
                <a:gd name="connsiteY258" fmla="*/ 726358 h 1608850"/>
                <a:gd name="connsiteX259" fmla="*/ 2212237 w 12192000"/>
                <a:gd name="connsiteY259" fmla="*/ 661504 h 1608850"/>
                <a:gd name="connsiteX260" fmla="*/ 2213251 w 12192000"/>
                <a:gd name="connsiteY260" fmla="*/ 661504 h 1608850"/>
                <a:gd name="connsiteX261" fmla="*/ 2220345 w 12192000"/>
                <a:gd name="connsiteY261" fmla="*/ 661504 h 1608850"/>
                <a:gd name="connsiteX262" fmla="*/ 2232505 w 12192000"/>
                <a:gd name="connsiteY262" fmla="*/ 618269 h 1608850"/>
                <a:gd name="connsiteX263" fmla="*/ 2233771 w 12192000"/>
                <a:gd name="connsiteY263" fmla="*/ 618269 h 1608850"/>
                <a:gd name="connsiteX264" fmla="*/ 2242639 w 12192000"/>
                <a:gd name="connsiteY264" fmla="*/ 618269 h 1608850"/>
                <a:gd name="connsiteX265" fmla="*/ 2252771 w 12192000"/>
                <a:gd name="connsiteY265" fmla="*/ 661504 h 1608850"/>
                <a:gd name="connsiteX266" fmla="*/ 2253785 w 12192000"/>
                <a:gd name="connsiteY266" fmla="*/ 661504 h 1608850"/>
                <a:gd name="connsiteX267" fmla="*/ 2260879 w 12192000"/>
                <a:gd name="connsiteY267" fmla="*/ 661504 h 1608850"/>
                <a:gd name="connsiteX268" fmla="*/ 2260879 w 12192000"/>
                <a:gd name="connsiteY268" fmla="*/ 700416 h 1608850"/>
                <a:gd name="connsiteX269" fmla="*/ 2262651 w 12192000"/>
                <a:gd name="connsiteY269" fmla="*/ 700416 h 1608850"/>
                <a:gd name="connsiteX270" fmla="*/ 2275065 w 12192000"/>
                <a:gd name="connsiteY270" fmla="*/ 700416 h 1608850"/>
                <a:gd name="connsiteX271" fmla="*/ 2275065 w 12192000"/>
                <a:gd name="connsiteY271" fmla="*/ 702578 h 1608850"/>
                <a:gd name="connsiteX272" fmla="*/ 2275065 w 12192000"/>
                <a:gd name="connsiteY272" fmla="*/ 717710 h 1608850"/>
                <a:gd name="connsiteX273" fmla="*/ 2279119 w 12192000"/>
                <a:gd name="connsiteY273" fmla="*/ 715549 h 1608850"/>
                <a:gd name="connsiteX274" fmla="*/ 2279119 w 12192000"/>
                <a:gd name="connsiteY274" fmla="*/ 700416 h 1608850"/>
                <a:gd name="connsiteX275" fmla="*/ 2280639 w 12192000"/>
                <a:gd name="connsiteY275" fmla="*/ 700416 h 1608850"/>
                <a:gd name="connsiteX276" fmla="*/ 2291279 w 12192000"/>
                <a:gd name="connsiteY276" fmla="*/ 700416 h 1608850"/>
                <a:gd name="connsiteX277" fmla="*/ 2291279 w 12192000"/>
                <a:gd name="connsiteY277" fmla="*/ 702037 h 1608850"/>
                <a:gd name="connsiteX278" fmla="*/ 2291279 w 12192000"/>
                <a:gd name="connsiteY278" fmla="*/ 713387 h 1608850"/>
                <a:gd name="connsiteX279" fmla="*/ 2321680 w 12192000"/>
                <a:gd name="connsiteY279" fmla="*/ 713387 h 1608850"/>
                <a:gd name="connsiteX280" fmla="*/ 2321680 w 12192000"/>
                <a:gd name="connsiteY280" fmla="*/ 676637 h 1608850"/>
                <a:gd name="connsiteX281" fmla="*/ 2322945 w 12192000"/>
                <a:gd name="connsiteY281" fmla="*/ 676637 h 1608850"/>
                <a:gd name="connsiteX282" fmla="*/ 2331813 w 12192000"/>
                <a:gd name="connsiteY282" fmla="*/ 676637 h 1608850"/>
                <a:gd name="connsiteX283" fmla="*/ 2331813 w 12192000"/>
                <a:gd name="connsiteY283" fmla="*/ 698254 h 1608850"/>
                <a:gd name="connsiteX284" fmla="*/ 2333840 w 12192000"/>
                <a:gd name="connsiteY284" fmla="*/ 665828 h 1608850"/>
                <a:gd name="connsiteX285" fmla="*/ 2356133 w 12192000"/>
                <a:gd name="connsiteY285" fmla="*/ 665828 h 1608850"/>
                <a:gd name="connsiteX286" fmla="*/ 2356133 w 12192000"/>
                <a:gd name="connsiteY286" fmla="*/ 664206 h 1608850"/>
                <a:gd name="connsiteX287" fmla="*/ 2356133 w 12192000"/>
                <a:gd name="connsiteY287" fmla="*/ 652857 h 1608850"/>
                <a:gd name="connsiteX288" fmla="*/ 2356893 w 12192000"/>
                <a:gd name="connsiteY288" fmla="*/ 652857 h 1608850"/>
                <a:gd name="connsiteX289" fmla="*/ 2362213 w 12192000"/>
                <a:gd name="connsiteY289" fmla="*/ 652857 h 1608850"/>
                <a:gd name="connsiteX290" fmla="*/ 2362213 w 12192000"/>
                <a:gd name="connsiteY290" fmla="*/ 650966 h 1608850"/>
                <a:gd name="connsiteX291" fmla="*/ 2362213 w 12192000"/>
                <a:gd name="connsiteY291" fmla="*/ 637725 h 1608850"/>
                <a:gd name="connsiteX292" fmla="*/ 2366267 w 12192000"/>
                <a:gd name="connsiteY292" fmla="*/ 644210 h 1608850"/>
                <a:gd name="connsiteX293" fmla="*/ 2368547 w 12192000"/>
                <a:gd name="connsiteY293" fmla="*/ 644210 h 1608850"/>
                <a:gd name="connsiteX294" fmla="*/ 2384507 w 12192000"/>
                <a:gd name="connsiteY294" fmla="*/ 644210 h 1608850"/>
                <a:gd name="connsiteX295" fmla="*/ 2384507 w 12192000"/>
                <a:gd name="connsiteY295" fmla="*/ 643399 h 1608850"/>
                <a:gd name="connsiteX296" fmla="*/ 2384507 w 12192000"/>
                <a:gd name="connsiteY296" fmla="*/ 637725 h 1608850"/>
                <a:gd name="connsiteX297" fmla="*/ 2385267 w 12192000"/>
                <a:gd name="connsiteY297" fmla="*/ 637725 h 1608850"/>
                <a:gd name="connsiteX298" fmla="*/ 2390587 w 12192000"/>
                <a:gd name="connsiteY298" fmla="*/ 637725 h 1608850"/>
                <a:gd name="connsiteX299" fmla="*/ 2390587 w 12192000"/>
                <a:gd name="connsiteY299" fmla="*/ 639076 h 1608850"/>
                <a:gd name="connsiteX300" fmla="*/ 2390587 w 12192000"/>
                <a:gd name="connsiteY300" fmla="*/ 648534 h 1608850"/>
                <a:gd name="connsiteX301" fmla="*/ 2429093 w 12192000"/>
                <a:gd name="connsiteY301" fmla="*/ 648534 h 1608850"/>
                <a:gd name="connsiteX302" fmla="*/ 2429093 w 12192000"/>
                <a:gd name="connsiteY302" fmla="*/ 786887 h 1608850"/>
                <a:gd name="connsiteX303" fmla="*/ 2430613 w 12192000"/>
                <a:gd name="connsiteY303" fmla="*/ 786887 h 1608850"/>
                <a:gd name="connsiteX304" fmla="*/ 2441254 w 12192000"/>
                <a:gd name="connsiteY304" fmla="*/ 786887 h 1608850"/>
                <a:gd name="connsiteX305" fmla="*/ 2441254 w 12192000"/>
                <a:gd name="connsiteY305" fmla="*/ 773917 h 1608850"/>
                <a:gd name="connsiteX306" fmla="*/ 2445307 w 12192000"/>
                <a:gd name="connsiteY306" fmla="*/ 773917 h 1608850"/>
                <a:gd name="connsiteX307" fmla="*/ 2445307 w 12192000"/>
                <a:gd name="connsiteY307" fmla="*/ 786887 h 1608850"/>
                <a:gd name="connsiteX308" fmla="*/ 2475707 w 12192000"/>
                <a:gd name="connsiteY308" fmla="*/ 786887 h 1608850"/>
                <a:gd name="connsiteX309" fmla="*/ 2475707 w 12192000"/>
                <a:gd name="connsiteY309" fmla="*/ 756622 h 1608850"/>
                <a:gd name="connsiteX310" fmla="*/ 2487867 w 12192000"/>
                <a:gd name="connsiteY310" fmla="*/ 756622 h 1608850"/>
                <a:gd name="connsiteX311" fmla="*/ 2500027 w 12192000"/>
                <a:gd name="connsiteY311" fmla="*/ 754461 h 1608850"/>
                <a:gd name="connsiteX312" fmla="*/ 2504082 w 12192000"/>
                <a:gd name="connsiteY312" fmla="*/ 756622 h 1608850"/>
                <a:gd name="connsiteX313" fmla="*/ 2514215 w 12192000"/>
                <a:gd name="connsiteY313" fmla="*/ 756622 h 1608850"/>
                <a:gd name="connsiteX314" fmla="*/ 2514215 w 12192000"/>
                <a:gd name="connsiteY314" fmla="*/ 786887 h 1608850"/>
                <a:gd name="connsiteX315" fmla="*/ 2522321 w 12192000"/>
                <a:gd name="connsiteY315" fmla="*/ 786887 h 1608850"/>
                <a:gd name="connsiteX316" fmla="*/ 2522321 w 12192000"/>
                <a:gd name="connsiteY316" fmla="*/ 804182 h 1608850"/>
                <a:gd name="connsiteX317" fmla="*/ 2531658 w 12192000"/>
                <a:gd name="connsiteY317" fmla="*/ 805087 h 1608850"/>
                <a:gd name="connsiteX318" fmla="*/ 2544615 w 12192000"/>
                <a:gd name="connsiteY318" fmla="*/ 805087 h 1608850"/>
                <a:gd name="connsiteX319" fmla="*/ 2544615 w 12192000"/>
                <a:gd name="connsiteY319" fmla="*/ 789049 h 1608850"/>
                <a:gd name="connsiteX320" fmla="*/ 2612571 w 12192000"/>
                <a:gd name="connsiteY320" fmla="*/ 789049 h 1608850"/>
                <a:gd name="connsiteX321" fmla="*/ 2612571 w 12192000"/>
                <a:gd name="connsiteY321" fmla="*/ 703796 h 1608850"/>
                <a:gd name="connsiteX322" fmla="*/ 2684579 w 12192000"/>
                <a:gd name="connsiteY322" fmla="*/ 703796 h 1608850"/>
                <a:gd name="connsiteX323" fmla="*/ 2684579 w 12192000"/>
                <a:gd name="connsiteY323" fmla="*/ 782564 h 1608850"/>
                <a:gd name="connsiteX324" fmla="*/ 2686483 w 12192000"/>
                <a:gd name="connsiteY324" fmla="*/ 782564 h 1608850"/>
                <a:gd name="connsiteX325" fmla="*/ 2687725 w 12192000"/>
                <a:gd name="connsiteY325" fmla="*/ 805087 h 1608850"/>
                <a:gd name="connsiteX326" fmla="*/ 2697401 w 12192000"/>
                <a:gd name="connsiteY326" fmla="*/ 805087 h 1608850"/>
                <a:gd name="connsiteX327" fmla="*/ 2698643 w 12192000"/>
                <a:gd name="connsiteY327" fmla="*/ 782564 h 1608850"/>
                <a:gd name="connsiteX328" fmla="*/ 2704723 w 12192000"/>
                <a:gd name="connsiteY328" fmla="*/ 782564 h 1608850"/>
                <a:gd name="connsiteX329" fmla="*/ 2705965 w 12192000"/>
                <a:gd name="connsiteY329" fmla="*/ 805087 h 1608850"/>
                <a:gd name="connsiteX330" fmla="*/ 2756588 w 12192000"/>
                <a:gd name="connsiteY330" fmla="*/ 805087 h 1608850"/>
                <a:gd name="connsiteX331" fmla="*/ 2756588 w 12192000"/>
                <a:gd name="connsiteY331" fmla="*/ 642059 h 1608850"/>
                <a:gd name="connsiteX332" fmla="*/ 2953915 w 12192000"/>
                <a:gd name="connsiteY332" fmla="*/ 642059 h 1608850"/>
                <a:gd name="connsiteX333" fmla="*/ 2953915 w 12192000"/>
                <a:gd name="connsiteY333" fmla="*/ 805087 h 1608850"/>
                <a:gd name="connsiteX334" fmla="*/ 2972611 w 12192000"/>
                <a:gd name="connsiteY334" fmla="*/ 805087 h 1608850"/>
                <a:gd name="connsiteX335" fmla="*/ 2972611 w 12192000"/>
                <a:gd name="connsiteY335" fmla="*/ 722394 h 1608850"/>
                <a:gd name="connsiteX336" fmla="*/ 3067731 w 12192000"/>
                <a:gd name="connsiteY336" fmla="*/ 722394 h 1608850"/>
                <a:gd name="connsiteX337" fmla="*/ 3079662 w 12192000"/>
                <a:gd name="connsiteY337" fmla="*/ 404253 h 1608850"/>
                <a:gd name="connsiteX338" fmla="*/ 3067502 w 12192000"/>
                <a:gd name="connsiteY338" fmla="*/ 382635 h 1608850"/>
                <a:gd name="connsiteX339" fmla="*/ 3061422 w 12192000"/>
                <a:gd name="connsiteY339" fmla="*/ 378311 h 1608850"/>
                <a:gd name="connsiteX340" fmla="*/ 3069529 w 12192000"/>
                <a:gd name="connsiteY340" fmla="*/ 354532 h 1608850"/>
                <a:gd name="connsiteX341" fmla="*/ 3069529 w 12192000"/>
                <a:gd name="connsiteY341" fmla="*/ 337238 h 1608850"/>
                <a:gd name="connsiteX342" fmla="*/ 3083715 w 12192000"/>
                <a:gd name="connsiteY342" fmla="*/ 337238 h 1608850"/>
                <a:gd name="connsiteX343" fmla="*/ 3083715 w 12192000"/>
                <a:gd name="connsiteY343" fmla="*/ 315620 h 1608850"/>
                <a:gd name="connsiteX344" fmla="*/ 3085742 w 12192000"/>
                <a:gd name="connsiteY344" fmla="*/ 311296 h 1608850"/>
                <a:gd name="connsiteX345" fmla="*/ 3085742 w 12192000"/>
                <a:gd name="connsiteY345" fmla="*/ 233472 h 1608850"/>
                <a:gd name="connsiteX346" fmla="*/ 3083715 w 12192000"/>
                <a:gd name="connsiteY346" fmla="*/ 226987 h 1608850"/>
                <a:gd name="connsiteX347" fmla="*/ 3089795 w 12192000"/>
                <a:gd name="connsiteY347" fmla="*/ 220501 h 1608850"/>
                <a:gd name="connsiteX348" fmla="*/ 3089795 w 12192000"/>
                <a:gd name="connsiteY348" fmla="*/ 162133 h 1608850"/>
                <a:gd name="connsiteX349" fmla="*/ 3091822 w 12192000"/>
                <a:gd name="connsiteY349" fmla="*/ 157810 h 1608850"/>
                <a:gd name="connsiteX350" fmla="*/ 3091822 w 12192000"/>
                <a:gd name="connsiteY350" fmla="*/ 101604 h 1608850"/>
                <a:gd name="connsiteX351" fmla="*/ 3093849 w 12192000"/>
                <a:gd name="connsiteY351" fmla="*/ 82148 h 1608850"/>
                <a:gd name="connsiteX352" fmla="*/ 3097902 w 12192000"/>
                <a:gd name="connsiteY352" fmla="*/ 99442 h 1608850"/>
                <a:gd name="connsiteX353" fmla="*/ 3099929 w 12192000"/>
                <a:gd name="connsiteY353" fmla="*/ 157810 h 1608850"/>
                <a:gd name="connsiteX354" fmla="*/ 3101955 w 12192000"/>
                <a:gd name="connsiteY354" fmla="*/ 220501 h 1608850"/>
                <a:gd name="connsiteX355" fmla="*/ 3108035 w 12192000"/>
                <a:gd name="connsiteY355" fmla="*/ 226987 h 1608850"/>
                <a:gd name="connsiteX356" fmla="*/ 3106009 w 12192000"/>
                <a:gd name="connsiteY356" fmla="*/ 233472 h 1608850"/>
                <a:gd name="connsiteX357" fmla="*/ 3106009 w 12192000"/>
                <a:gd name="connsiteY357" fmla="*/ 311296 h 1608850"/>
                <a:gd name="connsiteX358" fmla="*/ 3108035 w 12192000"/>
                <a:gd name="connsiteY358" fmla="*/ 315620 h 1608850"/>
                <a:gd name="connsiteX359" fmla="*/ 3108035 w 12192000"/>
                <a:gd name="connsiteY359" fmla="*/ 337238 h 1608850"/>
                <a:gd name="connsiteX360" fmla="*/ 3122222 w 12192000"/>
                <a:gd name="connsiteY360" fmla="*/ 337238 h 1608850"/>
                <a:gd name="connsiteX361" fmla="*/ 3122222 w 12192000"/>
                <a:gd name="connsiteY361" fmla="*/ 354532 h 1608850"/>
                <a:gd name="connsiteX362" fmla="*/ 3130330 w 12192000"/>
                <a:gd name="connsiteY362" fmla="*/ 378311 h 1608850"/>
                <a:gd name="connsiteX363" fmla="*/ 3124250 w 12192000"/>
                <a:gd name="connsiteY363" fmla="*/ 382635 h 1608850"/>
                <a:gd name="connsiteX364" fmla="*/ 3112089 w 12192000"/>
                <a:gd name="connsiteY364" fmla="*/ 404253 h 1608850"/>
                <a:gd name="connsiteX365" fmla="*/ 3120195 w 12192000"/>
                <a:gd name="connsiteY365" fmla="*/ 657181 h 1608850"/>
                <a:gd name="connsiteX366" fmla="*/ 3185050 w 12192000"/>
                <a:gd name="connsiteY366" fmla="*/ 657181 h 1608850"/>
                <a:gd name="connsiteX367" fmla="*/ 3185050 w 12192000"/>
                <a:gd name="connsiteY367" fmla="*/ 732843 h 1608850"/>
                <a:gd name="connsiteX368" fmla="*/ 3193157 w 12192000"/>
                <a:gd name="connsiteY368" fmla="*/ 732843 h 1608850"/>
                <a:gd name="connsiteX369" fmla="*/ 3195183 w 12192000"/>
                <a:gd name="connsiteY369" fmla="*/ 726358 h 1608850"/>
                <a:gd name="connsiteX370" fmla="*/ 3201263 w 12192000"/>
                <a:gd name="connsiteY370" fmla="*/ 726358 h 1608850"/>
                <a:gd name="connsiteX371" fmla="*/ 3203291 w 12192000"/>
                <a:gd name="connsiteY371" fmla="*/ 735005 h 1608850"/>
                <a:gd name="connsiteX372" fmla="*/ 3215451 w 12192000"/>
                <a:gd name="connsiteY372" fmla="*/ 735005 h 1608850"/>
                <a:gd name="connsiteX373" fmla="*/ 3215451 w 12192000"/>
                <a:gd name="connsiteY373" fmla="*/ 728519 h 1608850"/>
                <a:gd name="connsiteX374" fmla="*/ 3237744 w 12192000"/>
                <a:gd name="connsiteY374" fmla="*/ 728519 h 1608850"/>
                <a:gd name="connsiteX375" fmla="*/ 3237744 w 12192000"/>
                <a:gd name="connsiteY375" fmla="*/ 735005 h 1608850"/>
                <a:gd name="connsiteX376" fmla="*/ 3258011 w 12192000"/>
                <a:gd name="connsiteY376" fmla="*/ 735005 h 1608850"/>
                <a:gd name="connsiteX377" fmla="*/ 3258011 w 12192000"/>
                <a:gd name="connsiteY377" fmla="*/ 780402 h 1608850"/>
                <a:gd name="connsiteX378" fmla="*/ 3272198 w 12192000"/>
                <a:gd name="connsiteY378" fmla="*/ 780402 h 1608850"/>
                <a:gd name="connsiteX379" fmla="*/ 3272198 w 12192000"/>
                <a:gd name="connsiteY379" fmla="*/ 767431 h 1608850"/>
                <a:gd name="connsiteX380" fmla="*/ 3288412 w 12192000"/>
                <a:gd name="connsiteY380" fmla="*/ 767431 h 1608850"/>
                <a:gd name="connsiteX381" fmla="*/ 3288412 w 12192000"/>
                <a:gd name="connsiteY381" fmla="*/ 588004 h 1608850"/>
                <a:gd name="connsiteX382" fmla="*/ 3294492 w 12192000"/>
                <a:gd name="connsiteY382" fmla="*/ 581518 h 1608850"/>
                <a:gd name="connsiteX383" fmla="*/ 3367453 w 12192000"/>
                <a:gd name="connsiteY383" fmla="*/ 581518 h 1608850"/>
                <a:gd name="connsiteX384" fmla="*/ 3367453 w 12192000"/>
                <a:gd name="connsiteY384" fmla="*/ 590166 h 1608850"/>
                <a:gd name="connsiteX385" fmla="*/ 3377586 w 12192000"/>
                <a:gd name="connsiteY385" fmla="*/ 590166 h 1608850"/>
                <a:gd name="connsiteX386" fmla="*/ 3377586 w 12192000"/>
                <a:gd name="connsiteY386" fmla="*/ 704740 h 1608850"/>
                <a:gd name="connsiteX387" fmla="*/ 3399879 w 12192000"/>
                <a:gd name="connsiteY387" fmla="*/ 704740 h 1608850"/>
                <a:gd name="connsiteX388" fmla="*/ 3399879 w 12192000"/>
                <a:gd name="connsiteY388" fmla="*/ 637725 h 1608850"/>
                <a:gd name="connsiteX389" fmla="*/ 3426227 w 12192000"/>
                <a:gd name="connsiteY389" fmla="*/ 637725 h 1608850"/>
                <a:gd name="connsiteX390" fmla="*/ 3430279 w 12192000"/>
                <a:gd name="connsiteY390" fmla="*/ 633401 h 1608850"/>
                <a:gd name="connsiteX391" fmla="*/ 3438387 w 12192000"/>
                <a:gd name="connsiteY391" fmla="*/ 633401 h 1608850"/>
                <a:gd name="connsiteX392" fmla="*/ 3442439 w 12192000"/>
                <a:gd name="connsiteY392" fmla="*/ 637725 h 1608850"/>
                <a:gd name="connsiteX393" fmla="*/ 3464734 w 12192000"/>
                <a:gd name="connsiteY393" fmla="*/ 637725 h 1608850"/>
                <a:gd name="connsiteX394" fmla="*/ 3464734 w 12192000"/>
                <a:gd name="connsiteY394" fmla="*/ 520989 h 1608850"/>
                <a:gd name="connsiteX395" fmla="*/ 3521481 w 12192000"/>
                <a:gd name="connsiteY395" fmla="*/ 510180 h 1608850"/>
                <a:gd name="connsiteX396" fmla="*/ 3521481 w 12192000"/>
                <a:gd name="connsiteY396" fmla="*/ 511261 h 1608850"/>
                <a:gd name="connsiteX397" fmla="*/ 3521481 w 12192000"/>
                <a:gd name="connsiteY397" fmla="*/ 518827 h 1608850"/>
                <a:gd name="connsiteX398" fmla="*/ 3547828 w 12192000"/>
                <a:gd name="connsiteY398" fmla="*/ 518827 h 1608850"/>
                <a:gd name="connsiteX399" fmla="*/ 3547828 w 12192000"/>
                <a:gd name="connsiteY399" fmla="*/ 773917 h 1608850"/>
                <a:gd name="connsiteX400" fmla="*/ 3570122 w 12192000"/>
                <a:gd name="connsiteY400" fmla="*/ 773917 h 1608850"/>
                <a:gd name="connsiteX401" fmla="*/ 3570122 w 12192000"/>
                <a:gd name="connsiteY401" fmla="*/ 769593 h 1608850"/>
                <a:gd name="connsiteX402" fmla="*/ 3582282 w 12192000"/>
                <a:gd name="connsiteY402" fmla="*/ 769593 h 1608850"/>
                <a:gd name="connsiteX403" fmla="*/ 3582282 w 12192000"/>
                <a:gd name="connsiteY403" fmla="*/ 773917 h 1608850"/>
                <a:gd name="connsiteX404" fmla="*/ 3606602 w 12192000"/>
                <a:gd name="connsiteY404" fmla="*/ 773917 h 1608850"/>
                <a:gd name="connsiteX405" fmla="*/ 3606602 w 12192000"/>
                <a:gd name="connsiteY405" fmla="*/ 760946 h 1608850"/>
                <a:gd name="connsiteX406" fmla="*/ 3634975 w 12192000"/>
                <a:gd name="connsiteY406" fmla="*/ 760946 h 1608850"/>
                <a:gd name="connsiteX407" fmla="*/ 3647135 w 12192000"/>
                <a:gd name="connsiteY407" fmla="*/ 756622 h 1608850"/>
                <a:gd name="connsiteX408" fmla="*/ 3667403 w 12192000"/>
                <a:gd name="connsiteY408" fmla="*/ 760946 h 1608850"/>
                <a:gd name="connsiteX409" fmla="*/ 3667403 w 12192000"/>
                <a:gd name="connsiteY409" fmla="*/ 743652 h 1608850"/>
                <a:gd name="connsiteX410" fmla="*/ 3675510 w 12192000"/>
                <a:gd name="connsiteY410" fmla="*/ 743652 h 1608850"/>
                <a:gd name="connsiteX411" fmla="*/ 3675510 w 12192000"/>
                <a:gd name="connsiteY411" fmla="*/ 730681 h 1608850"/>
                <a:gd name="connsiteX412" fmla="*/ 3732257 w 12192000"/>
                <a:gd name="connsiteY412" fmla="*/ 730681 h 1608850"/>
                <a:gd name="connsiteX413" fmla="*/ 3732257 w 12192000"/>
                <a:gd name="connsiteY413" fmla="*/ 700416 h 1608850"/>
                <a:gd name="connsiteX414" fmla="*/ 3750497 w 12192000"/>
                <a:gd name="connsiteY414" fmla="*/ 700416 h 1608850"/>
                <a:gd name="connsiteX415" fmla="*/ 3750497 w 12192000"/>
                <a:gd name="connsiteY415" fmla="*/ 693931 h 1608850"/>
                <a:gd name="connsiteX416" fmla="*/ 3762657 w 12192000"/>
                <a:gd name="connsiteY416" fmla="*/ 693931 h 1608850"/>
                <a:gd name="connsiteX417" fmla="*/ 3762657 w 12192000"/>
                <a:gd name="connsiteY417" fmla="*/ 700416 h 1608850"/>
                <a:gd name="connsiteX418" fmla="*/ 3778870 w 12192000"/>
                <a:gd name="connsiteY418" fmla="*/ 700416 h 1608850"/>
                <a:gd name="connsiteX419" fmla="*/ 3778870 w 12192000"/>
                <a:gd name="connsiteY419" fmla="*/ 750137 h 1608850"/>
                <a:gd name="connsiteX420" fmla="*/ 3789470 w 12192000"/>
                <a:gd name="connsiteY420" fmla="*/ 750137 h 1608850"/>
                <a:gd name="connsiteX421" fmla="*/ 3789470 w 12192000"/>
                <a:gd name="connsiteY421" fmla="*/ 586174 h 1608850"/>
                <a:gd name="connsiteX422" fmla="*/ 3791390 w 12192000"/>
                <a:gd name="connsiteY422" fmla="*/ 586174 h 1608850"/>
                <a:gd name="connsiteX423" fmla="*/ 3791390 w 12192000"/>
                <a:gd name="connsiteY423" fmla="*/ 723865 h 1608850"/>
                <a:gd name="connsiteX424" fmla="*/ 3791390 w 12192000"/>
                <a:gd name="connsiteY424" fmla="*/ 750137 h 1608850"/>
                <a:gd name="connsiteX425" fmla="*/ 3806350 w 12192000"/>
                <a:gd name="connsiteY425" fmla="*/ 750137 h 1608850"/>
                <a:gd name="connsiteX426" fmla="*/ 3806350 w 12192000"/>
                <a:gd name="connsiteY426" fmla="*/ 742023 h 1608850"/>
                <a:gd name="connsiteX427" fmla="*/ 3811298 w 12192000"/>
                <a:gd name="connsiteY427" fmla="*/ 742023 h 1608850"/>
                <a:gd name="connsiteX428" fmla="*/ 3811298 w 12192000"/>
                <a:gd name="connsiteY428" fmla="*/ 724196 h 1608850"/>
                <a:gd name="connsiteX429" fmla="*/ 3849805 w 12192000"/>
                <a:gd name="connsiteY429" fmla="*/ 724196 h 1608850"/>
                <a:gd name="connsiteX430" fmla="*/ 3849805 w 12192000"/>
                <a:gd name="connsiteY430" fmla="*/ 693931 h 1608850"/>
                <a:gd name="connsiteX431" fmla="*/ 3888823 w 12192000"/>
                <a:gd name="connsiteY431" fmla="*/ 693931 h 1608850"/>
                <a:gd name="connsiteX432" fmla="*/ 3888823 w 12192000"/>
                <a:gd name="connsiteY432" fmla="*/ 690579 h 1608850"/>
                <a:gd name="connsiteX433" fmla="*/ 3887708 w 12192000"/>
                <a:gd name="connsiteY433" fmla="*/ 690579 h 1608850"/>
                <a:gd name="connsiteX434" fmla="*/ 3879906 w 12192000"/>
                <a:gd name="connsiteY434" fmla="*/ 690579 h 1608850"/>
                <a:gd name="connsiteX435" fmla="*/ 3879906 w 12192000"/>
                <a:gd name="connsiteY435" fmla="*/ 689443 h 1608850"/>
                <a:gd name="connsiteX436" fmla="*/ 3879906 w 12192000"/>
                <a:gd name="connsiteY436" fmla="*/ 681500 h 1608850"/>
                <a:gd name="connsiteX437" fmla="*/ 3881022 w 12192000"/>
                <a:gd name="connsiteY437" fmla="*/ 681500 h 1608850"/>
                <a:gd name="connsiteX438" fmla="*/ 3888823 w 12192000"/>
                <a:gd name="connsiteY438" fmla="*/ 681500 h 1608850"/>
                <a:gd name="connsiteX439" fmla="*/ 3888823 w 12192000"/>
                <a:gd name="connsiteY439" fmla="*/ 679986 h 1608850"/>
                <a:gd name="connsiteX440" fmla="*/ 3888823 w 12192000"/>
                <a:gd name="connsiteY440" fmla="*/ 669395 h 1608850"/>
                <a:gd name="connsiteX441" fmla="*/ 3887708 w 12192000"/>
                <a:gd name="connsiteY441" fmla="*/ 669395 h 1608850"/>
                <a:gd name="connsiteX442" fmla="*/ 3879906 w 12192000"/>
                <a:gd name="connsiteY442" fmla="*/ 669395 h 1608850"/>
                <a:gd name="connsiteX443" fmla="*/ 3879906 w 12192000"/>
                <a:gd name="connsiteY443" fmla="*/ 667882 h 1608850"/>
                <a:gd name="connsiteX444" fmla="*/ 3879906 w 12192000"/>
                <a:gd name="connsiteY444" fmla="*/ 657290 h 1608850"/>
                <a:gd name="connsiteX445" fmla="*/ 3881022 w 12192000"/>
                <a:gd name="connsiteY445" fmla="*/ 657290 h 1608850"/>
                <a:gd name="connsiteX446" fmla="*/ 3888823 w 12192000"/>
                <a:gd name="connsiteY446" fmla="*/ 657290 h 1608850"/>
                <a:gd name="connsiteX447" fmla="*/ 3888823 w 12192000"/>
                <a:gd name="connsiteY447" fmla="*/ 656156 h 1608850"/>
                <a:gd name="connsiteX448" fmla="*/ 3888823 w 12192000"/>
                <a:gd name="connsiteY448" fmla="*/ 648212 h 1608850"/>
                <a:gd name="connsiteX449" fmla="*/ 3887708 w 12192000"/>
                <a:gd name="connsiteY449" fmla="*/ 648212 h 1608850"/>
                <a:gd name="connsiteX450" fmla="*/ 3879906 w 12192000"/>
                <a:gd name="connsiteY450" fmla="*/ 648212 h 1608850"/>
                <a:gd name="connsiteX451" fmla="*/ 3879906 w 12192000"/>
                <a:gd name="connsiteY451" fmla="*/ 646698 h 1608850"/>
                <a:gd name="connsiteX452" fmla="*/ 3879906 w 12192000"/>
                <a:gd name="connsiteY452" fmla="*/ 636107 h 1608850"/>
                <a:gd name="connsiteX453" fmla="*/ 3881022 w 12192000"/>
                <a:gd name="connsiteY453" fmla="*/ 636107 h 1608850"/>
                <a:gd name="connsiteX454" fmla="*/ 3888823 w 12192000"/>
                <a:gd name="connsiteY454" fmla="*/ 636107 h 1608850"/>
                <a:gd name="connsiteX455" fmla="*/ 3888823 w 12192000"/>
                <a:gd name="connsiteY455" fmla="*/ 634594 h 1608850"/>
                <a:gd name="connsiteX456" fmla="*/ 3888823 w 12192000"/>
                <a:gd name="connsiteY456" fmla="*/ 624002 h 1608850"/>
                <a:gd name="connsiteX457" fmla="*/ 3887708 w 12192000"/>
                <a:gd name="connsiteY457" fmla="*/ 624002 h 1608850"/>
                <a:gd name="connsiteX458" fmla="*/ 3879906 w 12192000"/>
                <a:gd name="connsiteY458" fmla="*/ 624002 h 1608850"/>
                <a:gd name="connsiteX459" fmla="*/ 3879906 w 12192000"/>
                <a:gd name="connsiteY459" fmla="*/ 622489 h 1608850"/>
                <a:gd name="connsiteX460" fmla="*/ 3879906 w 12192000"/>
                <a:gd name="connsiteY460" fmla="*/ 611898 h 1608850"/>
                <a:gd name="connsiteX461" fmla="*/ 3881022 w 12192000"/>
                <a:gd name="connsiteY461" fmla="*/ 611898 h 1608850"/>
                <a:gd name="connsiteX462" fmla="*/ 3888823 w 12192000"/>
                <a:gd name="connsiteY462" fmla="*/ 611898 h 1608850"/>
                <a:gd name="connsiteX463" fmla="*/ 3888823 w 12192000"/>
                <a:gd name="connsiteY463" fmla="*/ 610763 h 1608850"/>
                <a:gd name="connsiteX464" fmla="*/ 3888823 w 12192000"/>
                <a:gd name="connsiteY464" fmla="*/ 602819 h 1608850"/>
                <a:gd name="connsiteX465" fmla="*/ 3887708 w 12192000"/>
                <a:gd name="connsiteY465" fmla="*/ 602819 h 1608850"/>
                <a:gd name="connsiteX466" fmla="*/ 3879906 w 12192000"/>
                <a:gd name="connsiteY466" fmla="*/ 602819 h 1608850"/>
                <a:gd name="connsiteX467" fmla="*/ 3879906 w 12192000"/>
                <a:gd name="connsiteY467" fmla="*/ 601307 h 1608850"/>
                <a:gd name="connsiteX468" fmla="*/ 3879906 w 12192000"/>
                <a:gd name="connsiteY468" fmla="*/ 590714 h 1608850"/>
                <a:gd name="connsiteX469" fmla="*/ 3881022 w 12192000"/>
                <a:gd name="connsiteY469" fmla="*/ 590714 h 1608850"/>
                <a:gd name="connsiteX470" fmla="*/ 3888823 w 12192000"/>
                <a:gd name="connsiteY470" fmla="*/ 590714 h 1608850"/>
                <a:gd name="connsiteX471" fmla="*/ 3888823 w 12192000"/>
                <a:gd name="connsiteY471" fmla="*/ 589202 h 1608850"/>
                <a:gd name="connsiteX472" fmla="*/ 3888823 w 12192000"/>
                <a:gd name="connsiteY472" fmla="*/ 578610 h 1608850"/>
                <a:gd name="connsiteX473" fmla="*/ 3887708 w 12192000"/>
                <a:gd name="connsiteY473" fmla="*/ 578610 h 1608850"/>
                <a:gd name="connsiteX474" fmla="*/ 3879906 w 12192000"/>
                <a:gd name="connsiteY474" fmla="*/ 578610 h 1608850"/>
                <a:gd name="connsiteX475" fmla="*/ 3879906 w 12192000"/>
                <a:gd name="connsiteY475" fmla="*/ 577096 h 1608850"/>
                <a:gd name="connsiteX476" fmla="*/ 3879906 w 12192000"/>
                <a:gd name="connsiteY476" fmla="*/ 566505 h 1608850"/>
                <a:gd name="connsiteX477" fmla="*/ 3881022 w 12192000"/>
                <a:gd name="connsiteY477" fmla="*/ 566505 h 1608850"/>
                <a:gd name="connsiteX478" fmla="*/ 3888823 w 12192000"/>
                <a:gd name="connsiteY478" fmla="*/ 566505 h 1608850"/>
                <a:gd name="connsiteX479" fmla="*/ 3888823 w 12192000"/>
                <a:gd name="connsiteY479" fmla="*/ 565370 h 1608850"/>
                <a:gd name="connsiteX480" fmla="*/ 3888823 w 12192000"/>
                <a:gd name="connsiteY480" fmla="*/ 557427 h 1608850"/>
                <a:gd name="connsiteX481" fmla="*/ 3887708 w 12192000"/>
                <a:gd name="connsiteY481" fmla="*/ 557427 h 1608850"/>
                <a:gd name="connsiteX482" fmla="*/ 3879906 w 12192000"/>
                <a:gd name="connsiteY482" fmla="*/ 557427 h 1608850"/>
                <a:gd name="connsiteX483" fmla="*/ 3879906 w 12192000"/>
                <a:gd name="connsiteY483" fmla="*/ 555914 h 1608850"/>
                <a:gd name="connsiteX484" fmla="*/ 3879906 w 12192000"/>
                <a:gd name="connsiteY484" fmla="*/ 545322 h 1608850"/>
                <a:gd name="connsiteX485" fmla="*/ 3881022 w 12192000"/>
                <a:gd name="connsiteY485" fmla="*/ 545322 h 1608850"/>
                <a:gd name="connsiteX486" fmla="*/ 3888823 w 12192000"/>
                <a:gd name="connsiteY486" fmla="*/ 545322 h 1608850"/>
                <a:gd name="connsiteX487" fmla="*/ 3887708 w 12192000"/>
                <a:gd name="connsiteY487" fmla="*/ 543053 h 1608850"/>
                <a:gd name="connsiteX488" fmla="*/ 3879906 w 12192000"/>
                <a:gd name="connsiteY488" fmla="*/ 527166 h 1608850"/>
                <a:gd name="connsiteX489" fmla="*/ 3879906 w 12192000"/>
                <a:gd name="connsiteY489" fmla="*/ 478746 h 1608850"/>
                <a:gd name="connsiteX490" fmla="*/ 4029251 w 12192000"/>
                <a:gd name="connsiteY490" fmla="*/ 478746 h 1608850"/>
                <a:gd name="connsiteX491" fmla="*/ 4042623 w 12192000"/>
                <a:gd name="connsiteY491" fmla="*/ 505982 h 1608850"/>
                <a:gd name="connsiteX492" fmla="*/ 4042623 w 12192000"/>
                <a:gd name="connsiteY492" fmla="*/ 566505 h 1608850"/>
                <a:gd name="connsiteX493" fmla="*/ 4041510 w 12192000"/>
                <a:gd name="connsiteY493" fmla="*/ 566505 h 1608850"/>
                <a:gd name="connsiteX494" fmla="*/ 4033708 w 12192000"/>
                <a:gd name="connsiteY494" fmla="*/ 566505 h 1608850"/>
                <a:gd name="connsiteX495" fmla="*/ 4033708 w 12192000"/>
                <a:gd name="connsiteY495" fmla="*/ 568018 h 1608850"/>
                <a:gd name="connsiteX496" fmla="*/ 4033708 w 12192000"/>
                <a:gd name="connsiteY496" fmla="*/ 578610 h 1608850"/>
                <a:gd name="connsiteX497" fmla="*/ 4034823 w 12192000"/>
                <a:gd name="connsiteY497" fmla="*/ 578610 h 1608850"/>
                <a:gd name="connsiteX498" fmla="*/ 4042623 w 12192000"/>
                <a:gd name="connsiteY498" fmla="*/ 578610 h 1608850"/>
                <a:gd name="connsiteX499" fmla="*/ 4042623 w 12192000"/>
                <a:gd name="connsiteY499" fmla="*/ 580123 h 1608850"/>
                <a:gd name="connsiteX500" fmla="*/ 4042623 w 12192000"/>
                <a:gd name="connsiteY500" fmla="*/ 590714 h 1608850"/>
                <a:gd name="connsiteX501" fmla="*/ 4041510 w 12192000"/>
                <a:gd name="connsiteY501" fmla="*/ 590714 h 1608850"/>
                <a:gd name="connsiteX502" fmla="*/ 4033708 w 12192000"/>
                <a:gd name="connsiteY502" fmla="*/ 590714 h 1608850"/>
                <a:gd name="connsiteX503" fmla="*/ 4033708 w 12192000"/>
                <a:gd name="connsiteY503" fmla="*/ 592227 h 1608850"/>
                <a:gd name="connsiteX504" fmla="*/ 4033708 w 12192000"/>
                <a:gd name="connsiteY504" fmla="*/ 602819 h 1608850"/>
                <a:gd name="connsiteX505" fmla="*/ 4034823 w 12192000"/>
                <a:gd name="connsiteY505" fmla="*/ 602819 h 1608850"/>
                <a:gd name="connsiteX506" fmla="*/ 4042623 w 12192000"/>
                <a:gd name="connsiteY506" fmla="*/ 602819 h 1608850"/>
                <a:gd name="connsiteX507" fmla="*/ 4042623 w 12192000"/>
                <a:gd name="connsiteY507" fmla="*/ 603955 h 1608850"/>
                <a:gd name="connsiteX508" fmla="*/ 4042623 w 12192000"/>
                <a:gd name="connsiteY508" fmla="*/ 611898 h 1608850"/>
                <a:gd name="connsiteX509" fmla="*/ 4041510 w 12192000"/>
                <a:gd name="connsiteY509" fmla="*/ 611898 h 1608850"/>
                <a:gd name="connsiteX510" fmla="*/ 4033708 w 12192000"/>
                <a:gd name="connsiteY510" fmla="*/ 611898 h 1608850"/>
                <a:gd name="connsiteX511" fmla="*/ 4033708 w 12192000"/>
                <a:gd name="connsiteY511" fmla="*/ 613411 h 1608850"/>
                <a:gd name="connsiteX512" fmla="*/ 4033708 w 12192000"/>
                <a:gd name="connsiteY512" fmla="*/ 624002 h 1608850"/>
                <a:gd name="connsiteX513" fmla="*/ 4034823 w 12192000"/>
                <a:gd name="connsiteY513" fmla="*/ 624002 h 1608850"/>
                <a:gd name="connsiteX514" fmla="*/ 4042623 w 12192000"/>
                <a:gd name="connsiteY514" fmla="*/ 624002 h 1608850"/>
                <a:gd name="connsiteX515" fmla="*/ 4042623 w 12192000"/>
                <a:gd name="connsiteY515" fmla="*/ 625516 h 1608850"/>
                <a:gd name="connsiteX516" fmla="*/ 4042623 w 12192000"/>
                <a:gd name="connsiteY516" fmla="*/ 636107 h 1608850"/>
                <a:gd name="connsiteX517" fmla="*/ 4041510 w 12192000"/>
                <a:gd name="connsiteY517" fmla="*/ 636107 h 1608850"/>
                <a:gd name="connsiteX518" fmla="*/ 4033708 w 12192000"/>
                <a:gd name="connsiteY518" fmla="*/ 636107 h 1608850"/>
                <a:gd name="connsiteX519" fmla="*/ 4033708 w 12192000"/>
                <a:gd name="connsiteY519" fmla="*/ 637620 h 1608850"/>
                <a:gd name="connsiteX520" fmla="*/ 4033708 w 12192000"/>
                <a:gd name="connsiteY520" fmla="*/ 648212 h 1608850"/>
                <a:gd name="connsiteX521" fmla="*/ 4034823 w 12192000"/>
                <a:gd name="connsiteY521" fmla="*/ 648212 h 1608850"/>
                <a:gd name="connsiteX522" fmla="*/ 4042623 w 12192000"/>
                <a:gd name="connsiteY522" fmla="*/ 648212 h 1608850"/>
                <a:gd name="connsiteX523" fmla="*/ 4042623 w 12192000"/>
                <a:gd name="connsiteY523" fmla="*/ 649346 h 1608850"/>
                <a:gd name="connsiteX524" fmla="*/ 4042623 w 12192000"/>
                <a:gd name="connsiteY524" fmla="*/ 657290 h 1608850"/>
                <a:gd name="connsiteX525" fmla="*/ 4041510 w 12192000"/>
                <a:gd name="connsiteY525" fmla="*/ 657290 h 1608850"/>
                <a:gd name="connsiteX526" fmla="*/ 4033708 w 12192000"/>
                <a:gd name="connsiteY526" fmla="*/ 657290 h 1608850"/>
                <a:gd name="connsiteX527" fmla="*/ 4033708 w 12192000"/>
                <a:gd name="connsiteY527" fmla="*/ 658804 h 1608850"/>
                <a:gd name="connsiteX528" fmla="*/ 4033708 w 12192000"/>
                <a:gd name="connsiteY528" fmla="*/ 669395 h 1608850"/>
                <a:gd name="connsiteX529" fmla="*/ 4034823 w 12192000"/>
                <a:gd name="connsiteY529" fmla="*/ 669395 h 1608850"/>
                <a:gd name="connsiteX530" fmla="*/ 4042623 w 12192000"/>
                <a:gd name="connsiteY530" fmla="*/ 669395 h 1608850"/>
                <a:gd name="connsiteX531" fmla="*/ 4042623 w 12192000"/>
                <a:gd name="connsiteY531" fmla="*/ 670908 h 1608850"/>
                <a:gd name="connsiteX532" fmla="*/ 4042623 w 12192000"/>
                <a:gd name="connsiteY532" fmla="*/ 681500 h 1608850"/>
                <a:gd name="connsiteX533" fmla="*/ 4041510 w 12192000"/>
                <a:gd name="connsiteY533" fmla="*/ 681500 h 1608850"/>
                <a:gd name="connsiteX534" fmla="*/ 4033708 w 12192000"/>
                <a:gd name="connsiteY534" fmla="*/ 681500 h 1608850"/>
                <a:gd name="connsiteX535" fmla="*/ 4033708 w 12192000"/>
                <a:gd name="connsiteY535" fmla="*/ 682634 h 1608850"/>
                <a:gd name="connsiteX536" fmla="*/ 4033708 w 12192000"/>
                <a:gd name="connsiteY536" fmla="*/ 690579 h 1608850"/>
                <a:gd name="connsiteX537" fmla="*/ 4034823 w 12192000"/>
                <a:gd name="connsiteY537" fmla="*/ 690579 h 1608850"/>
                <a:gd name="connsiteX538" fmla="*/ 4042623 w 12192000"/>
                <a:gd name="connsiteY538" fmla="*/ 690579 h 1608850"/>
                <a:gd name="connsiteX539" fmla="*/ 4042623 w 12192000"/>
                <a:gd name="connsiteY539" fmla="*/ 692091 h 1608850"/>
                <a:gd name="connsiteX540" fmla="*/ 4042623 w 12192000"/>
                <a:gd name="connsiteY540" fmla="*/ 702682 h 1608850"/>
                <a:gd name="connsiteX541" fmla="*/ 4041510 w 12192000"/>
                <a:gd name="connsiteY541" fmla="*/ 702682 h 1608850"/>
                <a:gd name="connsiteX542" fmla="*/ 4033708 w 12192000"/>
                <a:gd name="connsiteY542" fmla="*/ 702682 h 1608850"/>
                <a:gd name="connsiteX543" fmla="*/ 4033708 w 12192000"/>
                <a:gd name="connsiteY543" fmla="*/ 704195 h 1608850"/>
                <a:gd name="connsiteX544" fmla="*/ 4033708 w 12192000"/>
                <a:gd name="connsiteY544" fmla="*/ 714788 h 1608850"/>
                <a:gd name="connsiteX545" fmla="*/ 4034823 w 12192000"/>
                <a:gd name="connsiteY545" fmla="*/ 714788 h 1608850"/>
                <a:gd name="connsiteX546" fmla="*/ 4042623 w 12192000"/>
                <a:gd name="connsiteY546" fmla="*/ 714788 h 1608850"/>
                <a:gd name="connsiteX547" fmla="*/ 4042623 w 12192000"/>
                <a:gd name="connsiteY547" fmla="*/ 716300 h 1608850"/>
                <a:gd name="connsiteX548" fmla="*/ 4042623 w 12192000"/>
                <a:gd name="connsiteY548" fmla="*/ 726892 h 1608850"/>
                <a:gd name="connsiteX549" fmla="*/ 4041510 w 12192000"/>
                <a:gd name="connsiteY549" fmla="*/ 726892 h 1608850"/>
                <a:gd name="connsiteX550" fmla="*/ 4033708 w 12192000"/>
                <a:gd name="connsiteY550" fmla="*/ 726892 h 1608850"/>
                <a:gd name="connsiteX551" fmla="*/ 4033708 w 12192000"/>
                <a:gd name="connsiteY551" fmla="*/ 728027 h 1608850"/>
                <a:gd name="connsiteX552" fmla="*/ 4033708 w 12192000"/>
                <a:gd name="connsiteY552" fmla="*/ 735970 h 1608850"/>
                <a:gd name="connsiteX553" fmla="*/ 4034823 w 12192000"/>
                <a:gd name="connsiteY553" fmla="*/ 735970 h 1608850"/>
                <a:gd name="connsiteX554" fmla="*/ 4042623 w 12192000"/>
                <a:gd name="connsiteY554" fmla="*/ 735970 h 1608850"/>
                <a:gd name="connsiteX555" fmla="*/ 4042623 w 12192000"/>
                <a:gd name="connsiteY555" fmla="*/ 737484 h 1608850"/>
                <a:gd name="connsiteX556" fmla="*/ 4042623 w 12192000"/>
                <a:gd name="connsiteY556" fmla="*/ 748075 h 1608850"/>
                <a:gd name="connsiteX557" fmla="*/ 4041510 w 12192000"/>
                <a:gd name="connsiteY557" fmla="*/ 748075 h 1608850"/>
                <a:gd name="connsiteX558" fmla="*/ 4033708 w 12192000"/>
                <a:gd name="connsiteY558" fmla="*/ 748075 h 1608850"/>
                <a:gd name="connsiteX559" fmla="*/ 4033708 w 12192000"/>
                <a:gd name="connsiteY559" fmla="*/ 749588 h 1608850"/>
                <a:gd name="connsiteX560" fmla="*/ 4033708 w 12192000"/>
                <a:gd name="connsiteY560" fmla="*/ 760181 h 1608850"/>
                <a:gd name="connsiteX561" fmla="*/ 4034823 w 12192000"/>
                <a:gd name="connsiteY561" fmla="*/ 760181 h 1608850"/>
                <a:gd name="connsiteX562" fmla="*/ 4042623 w 12192000"/>
                <a:gd name="connsiteY562" fmla="*/ 760181 h 1608850"/>
                <a:gd name="connsiteX563" fmla="*/ 4042623 w 12192000"/>
                <a:gd name="connsiteY563" fmla="*/ 761314 h 1608850"/>
                <a:gd name="connsiteX564" fmla="*/ 4042623 w 12192000"/>
                <a:gd name="connsiteY564" fmla="*/ 769258 h 1608850"/>
                <a:gd name="connsiteX565" fmla="*/ 4041510 w 12192000"/>
                <a:gd name="connsiteY565" fmla="*/ 769258 h 1608850"/>
                <a:gd name="connsiteX566" fmla="*/ 4033708 w 12192000"/>
                <a:gd name="connsiteY566" fmla="*/ 769258 h 1608850"/>
                <a:gd name="connsiteX567" fmla="*/ 4033708 w 12192000"/>
                <a:gd name="connsiteY567" fmla="*/ 770772 h 1608850"/>
                <a:gd name="connsiteX568" fmla="*/ 4033708 w 12192000"/>
                <a:gd name="connsiteY568" fmla="*/ 781363 h 1608850"/>
                <a:gd name="connsiteX569" fmla="*/ 4034823 w 12192000"/>
                <a:gd name="connsiteY569" fmla="*/ 781363 h 1608850"/>
                <a:gd name="connsiteX570" fmla="*/ 4042623 w 12192000"/>
                <a:gd name="connsiteY570" fmla="*/ 781363 h 1608850"/>
                <a:gd name="connsiteX571" fmla="*/ 4042623 w 12192000"/>
                <a:gd name="connsiteY571" fmla="*/ 782876 h 1608850"/>
                <a:gd name="connsiteX572" fmla="*/ 4042623 w 12192000"/>
                <a:gd name="connsiteY572" fmla="*/ 793468 h 1608850"/>
                <a:gd name="connsiteX573" fmla="*/ 4041510 w 12192000"/>
                <a:gd name="connsiteY573" fmla="*/ 793468 h 1608850"/>
                <a:gd name="connsiteX574" fmla="*/ 4033708 w 12192000"/>
                <a:gd name="connsiteY574" fmla="*/ 793468 h 1608850"/>
                <a:gd name="connsiteX575" fmla="*/ 4033708 w 12192000"/>
                <a:gd name="connsiteY575" fmla="*/ 794981 h 1608850"/>
                <a:gd name="connsiteX576" fmla="*/ 4033708 w 12192000"/>
                <a:gd name="connsiteY576" fmla="*/ 805572 h 1608850"/>
                <a:gd name="connsiteX577" fmla="*/ 4034823 w 12192000"/>
                <a:gd name="connsiteY577" fmla="*/ 805572 h 1608850"/>
                <a:gd name="connsiteX578" fmla="*/ 4042623 w 12192000"/>
                <a:gd name="connsiteY578" fmla="*/ 805572 h 1608850"/>
                <a:gd name="connsiteX579" fmla="*/ 4042623 w 12192000"/>
                <a:gd name="connsiteY579" fmla="*/ 806707 h 1608850"/>
                <a:gd name="connsiteX580" fmla="*/ 4042623 w 12192000"/>
                <a:gd name="connsiteY580" fmla="*/ 814651 h 1608850"/>
                <a:gd name="connsiteX581" fmla="*/ 4041510 w 12192000"/>
                <a:gd name="connsiteY581" fmla="*/ 814651 h 1608850"/>
                <a:gd name="connsiteX582" fmla="*/ 4033708 w 12192000"/>
                <a:gd name="connsiteY582" fmla="*/ 814651 h 1608850"/>
                <a:gd name="connsiteX583" fmla="*/ 4033708 w 12192000"/>
                <a:gd name="connsiteY583" fmla="*/ 816163 h 1608850"/>
                <a:gd name="connsiteX584" fmla="*/ 4033708 w 12192000"/>
                <a:gd name="connsiteY584" fmla="*/ 826756 h 1608850"/>
                <a:gd name="connsiteX585" fmla="*/ 4058227 w 12192000"/>
                <a:gd name="connsiteY585" fmla="*/ 853992 h 1608850"/>
                <a:gd name="connsiteX586" fmla="*/ 4057113 w 12192000"/>
                <a:gd name="connsiteY586" fmla="*/ 860044 h 1608850"/>
                <a:gd name="connsiteX587" fmla="*/ 4049311 w 12192000"/>
                <a:gd name="connsiteY587" fmla="*/ 860044 h 1608850"/>
                <a:gd name="connsiteX588" fmla="*/ 4049311 w 12192000"/>
                <a:gd name="connsiteY588" fmla="*/ 893331 h 1608850"/>
                <a:gd name="connsiteX589" fmla="*/ 4050427 w 12192000"/>
                <a:gd name="connsiteY589" fmla="*/ 893331 h 1608850"/>
                <a:gd name="connsiteX590" fmla="*/ 4058227 w 12192000"/>
                <a:gd name="connsiteY590" fmla="*/ 893331 h 1608850"/>
                <a:gd name="connsiteX591" fmla="*/ 4058227 w 12192000"/>
                <a:gd name="connsiteY591" fmla="*/ 891440 h 1608850"/>
                <a:gd name="connsiteX592" fmla="*/ 4058227 w 12192000"/>
                <a:gd name="connsiteY592" fmla="*/ 878201 h 1608850"/>
                <a:gd name="connsiteX593" fmla="*/ 4059342 w 12192000"/>
                <a:gd name="connsiteY593" fmla="*/ 877444 h 1608850"/>
                <a:gd name="connsiteX594" fmla="*/ 4067142 w 12192000"/>
                <a:gd name="connsiteY594" fmla="*/ 872149 h 1608850"/>
                <a:gd name="connsiteX595" fmla="*/ 4069094 w 12192000"/>
                <a:gd name="connsiteY595" fmla="*/ 872149 h 1608850"/>
                <a:gd name="connsiteX596" fmla="*/ 4082747 w 12192000"/>
                <a:gd name="connsiteY596" fmla="*/ 872149 h 1608850"/>
                <a:gd name="connsiteX597" fmla="*/ 4082747 w 12192000"/>
                <a:gd name="connsiteY597" fmla="*/ 873661 h 1608850"/>
                <a:gd name="connsiteX598" fmla="*/ 4082747 w 12192000"/>
                <a:gd name="connsiteY598" fmla="*/ 884253 h 1608850"/>
                <a:gd name="connsiteX599" fmla="*/ 4084419 w 12192000"/>
                <a:gd name="connsiteY599" fmla="*/ 884253 h 1608850"/>
                <a:gd name="connsiteX600" fmla="*/ 4096121 w 12192000"/>
                <a:gd name="connsiteY600" fmla="*/ 884253 h 1608850"/>
                <a:gd name="connsiteX601" fmla="*/ 4097235 w 12192000"/>
                <a:gd name="connsiteY601" fmla="*/ 890305 h 1608850"/>
                <a:gd name="connsiteX602" fmla="*/ 4105038 w 12192000"/>
                <a:gd name="connsiteY602" fmla="*/ 890305 h 1608850"/>
                <a:gd name="connsiteX603" fmla="*/ 4129555 w 12192000"/>
                <a:gd name="connsiteY603" fmla="*/ 932671 h 1608850"/>
                <a:gd name="connsiteX604" fmla="*/ 4129555 w 12192000"/>
                <a:gd name="connsiteY604" fmla="*/ 951821 h 1608850"/>
                <a:gd name="connsiteX605" fmla="*/ 4129555 w 12192000"/>
                <a:gd name="connsiteY605" fmla="*/ 970823 h 1608850"/>
                <a:gd name="connsiteX606" fmla="*/ 4138472 w 12192000"/>
                <a:gd name="connsiteY606" fmla="*/ 970823 h 1608850"/>
                <a:gd name="connsiteX607" fmla="*/ 4138472 w 12192000"/>
                <a:gd name="connsiteY607" fmla="*/ 956881 h 1608850"/>
                <a:gd name="connsiteX608" fmla="*/ 4139308 w 12192000"/>
                <a:gd name="connsiteY608" fmla="*/ 956881 h 1608850"/>
                <a:gd name="connsiteX609" fmla="*/ 4145159 w 12192000"/>
                <a:gd name="connsiteY609" fmla="*/ 956881 h 1608850"/>
                <a:gd name="connsiteX610" fmla="*/ 4145159 w 12192000"/>
                <a:gd name="connsiteY610" fmla="*/ 958394 h 1608850"/>
                <a:gd name="connsiteX611" fmla="*/ 4145159 w 12192000"/>
                <a:gd name="connsiteY611" fmla="*/ 968985 h 1608850"/>
                <a:gd name="connsiteX612" fmla="*/ 4154075 w 12192000"/>
                <a:gd name="connsiteY612" fmla="*/ 905436 h 1608850"/>
                <a:gd name="connsiteX613" fmla="*/ 4191968 w 12192000"/>
                <a:gd name="connsiteY613" fmla="*/ 905436 h 1608850"/>
                <a:gd name="connsiteX614" fmla="*/ 4191968 w 12192000"/>
                <a:gd name="connsiteY614" fmla="*/ 808599 h 1608850"/>
                <a:gd name="connsiteX615" fmla="*/ 4227631 w 12192000"/>
                <a:gd name="connsiteY615" fmla="*/ 808599 h 1608850"/>
                <a:gd name="connsiteX616" fmla="*/ 4227631 w 12192000"/>
                <a:gd name="connsiteY616" fmla="*/ 807464 h 1608850"/>
                <a:gd name="connsiteX617" fmla="*/ 4227631 w 12192000"/>
                <a:gd name="connsiteY617" fmla="*/ 799520 h 1608850"/>
                <a:gd name="connsiteX618" fmla="*/ 4249922 w 12192000"/>
                <a:gd name="connsiteY618" fmla="*/ 799520 h 1608850"/>
                <a:gd name="connsiteX619" fmla="*/ 4249922 w 12192000"/>
                <a:gd name="connsiteY619" fmla="*/ 748075 h 1608850"/>
                <a:gd name="connsiteX620" fmla="*/ 4245463 w 12192000"/>
                <a:gd name="connsiteY620" fmla="*/ 745805 h 1608850"/>
                <a:gd name="connsiteX621" fmla="*/ 4245463 w 12192000"/>
                <a:gd name="connsiteY621" fmla="*/ 729918 h 1608850"/>
                <a:gd name="connsiteX622" fmla="*/ 4249922 w 12192000"/>
                <a:gd name="connsiteY622" fmla="*/ 732945 h 1608850"/>
                <a:gd name="connsiteX623" fmla="*/ 4254381 w 12192000"/>
                <a:gd name="connsiteY623" fmla="*/ 702682 h 1608850"/>
                <a:gd name="connsiteX624" fmla="*/ 4258839 w 12192000"/>
                <a:gd name="connsiteY624" fmla="*/ 732945 h 1608850"/>
                <a:gd name="connsiteX625" fmla="*/ 4261346 w 12192000"/>
                <a:gd name="connsiteY625" fmla="*/ 728783 h 1608850"/>
                <a:gd name="connsiteX626" fmla="*/ 4263297 w 12192000"/>
                <a:gd name="connsiteY626" fmla="*/ 720840 h 1608850"/>
                <a:gd name="connsiteX627" fmla="*/ 4263853 w 12192000"/>
                <a:gd name="connsiteY627" fmla="*/ 719327 h 1608850"/>
                <a:gd name="connsiteX628" fmla="*/ 4267754 w 12192000"/>
                <a:gd name="connsiteY628" fmla="*/ 708734 h 1608850"/>
                <a:gd name="connsiteX629" fmla="*/ 4268311 w 12192000"/>
                <a:gd name="connsiteY629" fmla="*/ 707222 h 1608850"/>
                <a:gd name="connsiteX630" fmla="*/ 4272213 w 12192000"/>
                <a:gd name="connsiteY630" fmla="*/ 696631 h 1608850"/>
                <a:gd name="connsiteX631" fmla="*/ 4273605 w 12192000"/>
                <a:gd name="connsiteY631" fmla="*/ 695495 h 1608850"/>
                <a:gd name="connsiteX632" fmla="*/ 4283357 w 12192000"/>
                <a:gd name="connsiteY632" fmla="*/ 687552 h 1608850"/>
                <a:gd name="connsiteX633" fmla="*/ 4285030 w 12192000"/>
                <a:gd name="connsiteY633" fmla="*/ 686039 h 1608850"/>
                <a:gd name="connsiteX634" fmla="*/ 4296732 w 12192000"/>
                <a:gd name="connsiteY634" fmla="*/ 675447 h 1608850"/>
                <a:gd name="connsiteX635" fmla="*/ 4297568 w 12192000"/>
                <a:gd name="connsiteY635" fmla="*/ 673934 h 1608850"/>
                <a:gd name="connsiteX636" fmla="*/ 4303418 w 12192000"/>
                <a:gd name="connsiteY636" fmla="*/ 663343 h 1608850"/>
                <a:gd name="connsiteX637" fmla="*/ 4303976 w 12192000"/>
                <a:gd name="connsiteY637" fmla="*/ 660695 h 1608850"/>
                <a:gd name="connsiteX638" fmla="*/ 4307877 w 12192000"/>
                <a:gd name="connsiteY638" fmla="*/ 642159 h 1608850"/>
                <a:gd name="connsiteX639" fmla="*/ 4308435 w 12192000"/>
                <a:gd name="connsiteY639" fmla="*/ 644807 h 1608850"/>
                <a:gd name="connsiteX640" fmla="*/ 4312335 w 12192000"/>
                <a:gd name="connsiteY640" fmla="*/ 663343 h 1608850"/>
                <a:gd name="connsiteX641" fmla="*/ 4312893 w 12192000"/>
                <a:gd name="connsiteY641" fmla="*/ 664477 h 1608850"/>
                <a:gd name="connsiteX642" fmla="*/ 4316793 w 12192000"/>
                <a:gd name="connsiteY642" fmla="*/ 672421 h 1608850"/>
                <a:gd name="connsiteX643" fmla="*/ 4318186 w 12192000"/>
                <a:gd name="connsiteY643" fmla="*/ 673934 h 1608850"/>
                <a:gd name="connsiteX644" fmla="*/ 4327938 w 12192000"/>
                <a:gd name="connsiteY644" fmla="*/ 684525 h 1608850"/>
                <a:gd name="connsiteX645" fmla="*/ 4329054 w 12192000"/>
                <a:gd name="connsiteY645" fmla="*/ 686039 h 1608850"/>
                <a:gd name="connsiteX646" fmla="*/ 4336853 w 12192000"/>
                <a:gd name="connsiteY646" fmla="*/ 696631 h 1608850"/>
                <a:gd name="connsiteX647" fmla="*/ 4337969 w 12192000"/>
                <a:gd name="connsiteY647" fmla="*/ 698143 h 1608850"/>
                <a:gd name="connsiteX648" fmla="*/ 4345771 w 12192000"/>
                <a:gd name="connsiteY648" fmla="*/ 708734 h 1608850"/>
                <a:gd name="connsiteX649" fmla="*/ 4346049 w 12192000"/>
                <a:gd name="connsiteY649" fmla="*/ 710248 h 1608850"/>
                <a:gd name="connsiteX650" fmla="*/ 4347998 w 12192000"/>
                <a:gd name="connsiteY650" fmla="*/ 720840 h 1608850"/>
                <a:gd name="connsiteX651" fmla="*/ 4348277 w 12192000"/>
                <a:gd name="connsiteY651" fmla="*/ 722352 h 1608850"/>
                <a:gd name="connsiteX652" fmla="*/ 4350228 w 12192000"/>
                <a:gd name="connsiteY652" fmla="*/ 732945 h 1608850"/>
                <a:gd name="connsiteX653" fmla="*/ 4356914 w 12192000"/>
                <a:gd name="connsiteY653" fmla="*/ 702682 h 1608850"/>
                <a:gd name="connsiteX654" fmla="*/ 4361373 w 12192000"/>
                <a:gd name="connsiteY654" fmla="*/ 732945 h 1608850"/>
                <a:gd name="connsiteX655" fmla="*/ 4365830 w 12192000"/>
                <a:gd name="connsiteY655" fmla="*/ 735214 h 1608850"/>
                <a:gd name="connsiteX656" fmla="*/ 4365830 w 12192000"/>
                <a:gd name="connsiteY656" fmla="*/ 751102 h 1608850"/>
                <a:gd name="connsiteX657" fmla="*/ 4361373 w 12192000"/>
                <a:gd name="connsiteY657" fmla="*/ 793468 h 1608850"/>
                <a:gd name="connsiteX658" fmla="*/ 4362489 w 12192000"/>
                <a:gd name="connsiteY658" fmla="*/ 793468 h 1608850"/>
                <a:gd name="connsiteX659" fmla="*/ 4370289 w 12192000"/>
                <a:gd name="connsiteY659" fmla="*/ 793468 h 1608850"/>
                <a:gd name="connsiteX660" fmla="*/ 4371126 w 12192000"/>
                <a:gd name="connsiteY660" fmla="*/ 799520 h 1608850"/>
                <a:gd name="connsiteX661" fmla="*/ 4376976 w 12192000"/>
                <a:gd name="connsiteY661" fmla="*/ 799520 h 1608850"/>
                <a:gd name="connsiteX662" fmla="*/ 4376976 w 12192000"/>
                <a:gd name="connsiteY662" fmla="*/ 798007 h 1608850"/>
                <a:gd name="connsiteX663" fmla="*/ 4376976 w 12192000"/>
                <a:gd name="connsiteY663" fmla="*/ 787415 h 1608850"/>
                <a:gd name="connsiteX664" fmla="*/ 4379206 w 12192000"/>
                <a:gd name="connsiteY664" fmla="*/ 787415 h 1608850"/>
                <a:gd name="connsiteX665" fmla="*/ 4394808 w 12192000"/>
                <a:gd name="connsiteY665" fmla="*/ 787415 h 1608850"/>
                <a:gd name="connsiteX666" fmla="*/ 4394808 w 12192000"/>
                <a:gd name="connsiteY666" fmla="*/ 784767 h 1608850"/>
                <a:gd name="connsiteX667" fmla="*/ 4394808 w 12192000"/>
                <a:gd name="connsiteY667" fmla="*/ 766232 h 1608850"/>
                <a:gd name="connsiteX668" fmla="*/ 4432702 w 12192000"/>
                <a:gd name="connsiteY668" fmla="*/ 766232 h 1608850"/>
                <a:gd name="connsiteX669" fmla="*/ 4432702 w 12192000"/>
                <a:gd name="connsiteY669" fmla="*/ 768124 h 1608850"/>
                <a:gd name="connsiteX670" fmla="*/ 4432702 w 12192000"/>
                <a:gd name="connsiteY670" fmla="*/ 781363 h 1608850"/>
                <a:gd name="connsiteX671" fmla="*/ 4452762 w 12192000"/>
                <a:gd name="connsiteY671" fmla="*/ 781363 h 1608850"/>
                <a:gd name="connsiteX672" fmla="*/ 4452762 w 12192000"/>
                <a:gd name="connsiteY672" fmla="*/ 784390 h 1608850"/>
                <a:gd name="connsiteX673" fmla="*/ 4452762 w 12192000"/>
                <a:gd name="connsiteY673" fmla="*/ 805572 h 1608850"/>
                <a:gd name="connsiteX674" fmla="*/ 4448306 w 12192000"/>
                <a:gd name="connsiteY674" fmla="*/ 806707 h 1608850"/>
                <a:gd name="connsiteX675" fmla="*/ 4448306 w 12192000"/>
                <a:gd name="connsiteY675" fmla="*/ 814651 h 1608850"/>
                <a:gd name="connsiteX676" fmla="*/ 4452762 w 12192000"/>
                <a:gd name="connsiteY676" fmla="*/ 816921 h 1608850"/>
                <a:gd name="connsiteX677" fmla="*/ 4452762 w 12192000"/>
                <a:gd name="connsiteY677" fmla="*/ 832808 h 1608850"/>
                <a:gd name="connsiteX678" fmla="*/ 4448306 w 12192000"/>
                <a:gd name="connsiteY678" fmla="*/ 838860 h 1608850"/>
                <a:gd name="connsiteX679" fmla="*/ 4448306 w 12192000"/>
                <a:gd name="connsiteY679" fmla="*/ 911488 h 1608850"/>
                <a:gd name="connsiteX680" fmla="*/ 4450255 w 12192000"/>
                <a:gd name="connsiteY680" fmla="*/ 911488 h 1608850"/>
                <a:gd name="connsiteX681" fmla="*/ 4463908 w 12192000"/>
                <a:gd name="connsiteY681" fmla="*/ 911488 h 1608850"/>
                <a:gd name="connsiteX682" fmla="*/ 4465579 w 12192000"/>
                <a:gd name="connsiteY682" fmla="*/ 917540 h 1608850"/>
                <a:gd name="connsiteX683" fmla="*/ 4477282 w 12192000"/>
                <a:gd name="connsiteY683" fmla="*/ 917540 h 1608850"/>
                <a:gd name="connsiteX684" fmla="*/ 4477282 w 12192000"/>
                <a:gd name="connsiteY684" fmla="*/ 920188 h 1608850"/>
                <a:gd name="connsiteX685" fmla="*/ 4477282 w 12192000"/>
                <a:gd name="connsiteY685" fmla="*/ 938724 h 1608850"/>
                <a:gd name="connsiteX686" fmla="*/ 4478955 w 12192000"/>
                <a:gd name="connsiteY686" fmla="*/ 938724 h 1608850"/>
                <a:gd name="connsiteX687" fmla="*/ 4490656 w 12192000"/>
                <a:gd name="connsiteY687" fmla="*/ 938724 h 1608850"/>
                <a:gd name="connsiteX688" fmla="*/ 4490656 w 12192000"/>
                <a:gd name="connsiteY688" fmla="*/ 936076 h 1608850"/>
                <a:gd name="connsiteX689" fmla="*/ 4490656 w 12192000"/>
                <a:gd name="connsiteY689" fmla="*/ 917540 h 1608850"/>
                <a:gd name="connsiteX690" fmla="*/ 4492605 w 12192000"/>
                <a:gd name="connsiteY690" fmla="*/ 916028 h 1608850"/>
                <a:gd name="connsiteX691" fmla="*/ 4506258 w 12192000"/>
                <a:gd name="connsiteY691" fmla="*/ 905436 h 1608850"/>
                <a:gd name="connsiteX692" fmla="*/ 4506258 w 12192000"/>
                <a:gd name="connsiteY692" fmla="*/ 878201 h 1608850"/>
                <a:gd name="connsiteX693" fmla="*/ 4501802 w 12192000"/>
                <a:gd name="connsiteY693" fmla="*/ 847938 h 1608850"/>
                <a:gd name="connsiteX694" fmla="*/ 4502914 w 12192000"/>
                <a:gd name="connsiteY694" fmla="*/ 847938 h 1608850"/>
                <a:gd name="connsiteX695" fmla="*/ 4510717 w 12192000"/>
                <a:gd name="connsiteY695" fmla="*/ 847938 h 1608850"/>
                <a:gd name="connsiteX696" fmla="*/ 4530778 w 12192000"/>
                <a:gd name="connsiteY696" fmla="*/ 844913 h 1608850"/>
                <a:gd name="connsiteX697" fmla="*/ 4530778 w 12192000"/>
                <a:gd name="connsiteY697" fmla="*/ 843399 h 1608850"/>
                <a:gd name="connsiteX698" fmla="*/ 4530778 w 12192000"/>
                <a:gd name="connsiteY698" fmla="*/ 832808 h 1608850"/>
                <a:gd name="connsiteX699" fmla="*/ 4532451 w 12192000"/>
                <a:gd name="connsiteY699" fmla="*/ 832808 h 1608850"/>
                <a:gd name="connsiteX700" fmla="*/ 4544152 w 12192000"/>
                <a:gd name="connsiteY700" fmla="*/ 832808 h 1608850"/>
                <a:gd name="connsiteX701" fmla="*/ 4544152 w 12192000"/>
                <a:gd name="connsiteY701" fmla="*/ 681500 h 1608850"/>
                <a:gd name="connsiteX702" fmla="*/ 4545267 w 12192000"/>
                <a:gd name="connsiteY702" fmla="*/ 681500 h 1608850"/>
                <a:gd name="connsiteX703" fmla="*/ 4553068 w 12192000"/>
                <a:gd name="connsiteY703" fmla="*/ 681500 h 1608850"/>
                <a:gd name="connsiteX704" fmla="*/ 4553068 w 12192000"/>
                <a:gd name="connsiteY704" fmla="*/ 678473 h 1608850"/>
                <a:gd name="connsiteX705" fmla="*/ 4553068 w 12192000"/>
                <a:gd name="connsiteY705" fmla="*/ 657290 h 1608850"/>
                <a:gd name="connsiteX706" fmla="*/ 4555298 w 12192000"/>
                <a:gd name="connsiteY706" fmla="*/ 596766 h 1608850"/>
                <a:gd name="connsiteX707" fmla="*/ 4556412 w 12192000"/>
                <a:gd name="connsiteY707" fmla="*/ 596766 h 1608850"/>
                <a:gd name="connsiteX708" fmla="*/ 4564213 w 12192000"/>
                <a:gd name="connsiteY708" fmla="*/ 596766 h 1608850"/>
                <a:gd name="connsiteX709" fmla="*/ 4564213 w 12192000"/>
                <a:gd name="connsiteY709" fmla="*/ 598280 h 1608850"/>
                <a:gd name="connsiteX710" fmla="*/ 4564213 w 12192000"/>
                <a:gd name="connsiteY710" fmla="*/ 608871 h 1608850"/>
                <a:gd name="connsiteX711" fmla="*/ 4568671 w 12192000"/>
                <a:gd name="connsiteY711" fmla="*/ 605845 h 1608850"/>
                <a:gd name="connsiteX712" fmla="*/ 4568671 w 12192000"/>
                <a:gd name="connsiteY712" fmla="*/ 584662 h 1608850"/>
                <a:gd name="connsiteX713" fmla="*/ 4570065 w 12192000"/>
                <a:gd name="connsiteY713" fmla="*/ 583906 h 1608850"/>
                <a:gd name="connsiteX714" fmla="*/ 4579816 w 12192000"/>
                <a:gd name="connsiteY714" fmla="*/ 578610 h 1608850"/>
                <a:gd name="connsiteX715" fmla="*/ 4580930 w 12192000"/>
                <a:gd name="connsiteY715" fmla="*/ 579367 h 1608850"/>
                <a:gd name="connsiteX716" fmla="*/ 4588733 w 12192000"/>
                <a:gd name="connsiteY716" fmla="*/ 584662 h 1608850"/>
                <a:gd name="connsiteX717" fmla="*/ 4590404 w 12192000"/>
                <a:gd name="connsiteY717" fmla="*/ 584662 h 1608850"/>
                <a:gd name="connsiteX718" fmla="*/ 4602107 w 12192000"/>
                <a:gd name="connsiteY718" fmla="*/ 584662 h 1608850"/>
                <a:gd name="connsiteX719" fmla="*/ 4602107 w 12192000"/>
                <a:gd name="connsiteY719" fmla="*/ 545322 h 1608850"/>
                <a:gd name="connsiteX720" fmla="*/ 4603221 w 12192000"/>
                <a:gd name="connsiteY720" fmla="*/ 545322 h 1608850"/>
                <a:gd name="connsiteX721" fmla="*/ 4611021 w 12192000"/>
                <a:gd name="connsiteY721" fmla="*/ 545322 h 1608850"/>
                <a:gd name="connsiteX722" fmla="*/ 4612414 w 12192000"/>
                <a:gd name="connsiteY722" fmla="*/ 551375 h 1608850"/>
                <a:gd name="connsiteX723" fmla="*/ 4622169 w 12192000"/>
                <a:gd name="connsiteY723" fmla="*/ 551375 h 1608850"/>
                <a:gd name="connsiteX724" fmla="*/ 4623282 w 12192000"/>
                <a:gd name="connsiteY724" fmla="*/ 545322 h 1608850"/>
                <a:gd name="connsiteX725" fmla="*/ 4631084 w 12192000"/>
                <a:gd name="connsiteY725" fmla="*/ 545322 h 1608850"/>
                <a:gd name="connsiteX726" fmla="*/ 4631084 w 12192000"/>
                <a:gd name="connsiteY726" fmla="*/ 590714 h 1608850"/>
                <a:gd name="connsiteX727" fmla="*/ 4632477 w 12192000"/>
                <a:gd name="connsiteY727" fmla="*/ 592227 h 1608850"/>
                <a:gd name="connsiteX728" fmla="*/ 4642230 w 12192000"/>
                <a:gd name="connsiteY728" fmla="*/ 602819 h 1608850"/>
                <a:gd name="connsiteX729" fmla="*/ 4664518 w 12192000"/>
                <a:gd name="connsiteY729" fmla="*/ 611898 h 1608850"/>
                <a:gd name="connsiteX730" fmla="*/ 4664518 w 12192000"/>
                <a:gd name="connsiteY730" fmla="*/ 610007 h 1608850"/>
                <a:gd name="connsiteX731" fmla="*/ 4664518 w 12192000"/>
                <a:gd name="connsiteY731" fmla="*/ 596766 h 1608850"/>
                <a:gd name="connsiteX732" fmla="*/ 4693496 w 12192000"/>
                <a:gd name="connsiteY732" fmla="*/ 584662 h 1608850"/>
                <a:gd name="connsiteX733" fmla="*/ 4693496 w 12192000"/>
                <a:gd name="connsiteY733" fmla="*/ 583150 h 1608850"/>
                <a:gd name="connsiteX734" fmla="*/ 4693496 w 12192000"/>
                <a:gd name="connsiteY734" fmla="*/ 572557 h 1608850"/>
                <a:gd name="connsiteX735" fmla="*/ 4694332 w 12192000"/>
                <a:gd name="connsiteY735" fmla="*/ 572557 h 1608850"/>
                <a:gd name="connsiteX736" fmla="*/ 4700182 w 12192000"/>
                <a:gd name="connsiteY736" fmla="*/ 572557 h 1608850"/>
                <a:gd name="connsiteX737" fmla="*/ 4700182 w 12192000"/>
                <a:gd name="connsiteY737" fmla="*/ 571423 h 1608850"/>
                <a:gd name="connsiteX738" fmla="*/ 4700182 w 12192000"/>
                <a:gd name="connsiteY738" fmla="*/ 563479 h 1608850"/>
                <a:gd name="connsiteX739" fmla="*/ 4702412 w 12192000"/>
                <a:gd name="connsiteY739" fmla="*/ 563479 h 1608850"/>
                <a:gd name="connsiteX740" fmla="*/ 4718014 w 12192000"/>
                <a:gd name="connsiteY740" fmla="*/ 563479 h 1608850"/>
                <a:gd name="connsiteX741" fmla="*/ 4718014 w 12192000"/>
                <a:gd name="connsiteY741" fmla="*/ 564614 h 1608850"/>
                <a:gd name="connsiteX742" fmla="*/ 4718014 w 12192000"/>
                <a:gd name="connsiteY742" fmla="*/ 572557 h 1608850"/>
                <a:gd name="connsiteX743" fmla="*/ 4719686 w 12192000"/>
                <a:gd name="connsiteY743" fmla="*/ 572557 h 1608850"/>
                <a:gd name="connsiteX744" fmla="*/ 4731390 w 12192000"/>
                <a:gd name="connsiteY744" fmla="*/ 572557 h 1608850"/>
                <a:gd name="connsiteX745" fmla="*/ 4731390 w 12192000"/>
                <a:gd name="connsiteY745" fmla="*/ 574828 h 1608850"/>
                <a:gd name="connsiteX746" fmla="*/ 4731390 w 12192000"/>
                <a:gd name="connsiteY746" fmla="*/ 590714 h 1608850"/>
                <a:gd name="connsiteX747" fmla="*/ 4755908 w 12192000"/>
                <a:gd name="connsiteY747" fmla="*/ 590714 h 1608850"/>
                <a:gd name="connsiteX748" fmla="*/ 4755908 w 12192000"/>
                <a:gd name="connsiteY748" fmla="*/ 589202 h 1608850"/>
                <a:gd name="connsiteX749" fmla="*/ 4755908 w 12192000"/>
                <a:gd name="connsiteY749" fmla="*/ 578610 h 1608850"/>
                <a:gd name="connsiteX750" fmla="*/ 4757302 w 12192000"/>
                <a:gd name="connsiteY750" fmla="*/ 578610 h 1608850"/>
                <a:gd name="connsiteX751" fmla="*/ 4767053 w 12192000"/>
                <a:gd name="connsiteY751" fmla="*/ 578610 h 1608850"/>
                <a:gd name="connsiteX752" fmla="*/ 4767053 w 12192000"/>
                <a:gd name="connsiteY752" fmla="*/ 577096 h 1608850"/>
                <a:gd name="connsiteX753" fmla="*/ 4767053 w 12192000"/>
                <a:gd name="connsiteY753" fmla="*/ 566505 h 1608850"/>
                <a:gd name="connsiteX754" fmla="*/ 4768725 w 12192000"/>
                <a:gd name="connsiteY754" fmla="*/ 566505 h 1608850"/>
                <a:gd name="connsiteX755" fmla="*/ 4780426 w 12192000"/>
                <a:gd name="connsiteY755" fmla="*/ 566505 h 1608850"/>
                <a:gd name="connsiteX756" fmla="*/ 4780426 w 12192000"/>
                <a:gd name="connsiteY756" fmla="*/ 568018 h 1608850"/>
                <a:gd name="connsiteX757" fmla="*/ 4780426 w 12192000"/>
                <a:gd name="connsiteY757" fmla="*/ 578610 h 1608850"/>
                <a:gd name="connsiteX758" fmla="*/ 4784886 w 12192000"/>
                <a:gd name="connsiteY758" fmla="*/ 505982 h 1608850"/>
                <a:gd name="connsiteX759" fmla="*/ 4885191 w 12192000"/>
                <a:gd name="connsiteY759" fmla="*/ 505982 h 1608850"/>
                <a:gd name="connsiteX760" fmla="*/ 4885191 w 12192000"/>
                <a:gd name="connsiteY760" fmla="*/ 602819 h 1608850"/>
                <a:gd name="connsiteX761" fmla="*/ 4887420 w 12192000"/>
                <a:gd name="connsiteY761" fmla="*/ 602819 h 1608850"/>
                <a:gd name="connsiteX762" fmla="*/ 4903022 w 12192000"/>
                <a:gd name="connsiteY762" fmla="*/ 602819 h 1608850"/>
                <a:gd name="connsiteX763" fmla="*/ 4903022 w 12192000"/>
                <a:gd name="connsiteY763" fmla="*/ 493877 h 1608850"/>
                <a:gd name="connsiteX764" fmla="*/ 4925313 w 12192000"/>
                <a:gd name="connsiteY764" fmla="*/ 478746 h 1608850"/>
                <a:gd name="connsiteX765" fmla="*/ 4954291 w 12192000"/>
                <a:gd name="connsiteY765" fmla="*/ 478746 h 1608850"/>
                <a:gd name="connsiteX766" fmla="*/ 4956242 w 12192000"/>
                <a:gd name="connsiteY766" fmla="*/ 476477 h 1608850"/>
                <a:gd name="connsiteX767" fmla="*/ 4969893 w 12192000"/>
                <a:gd name="connsiteY767" fmla="*/ 460589 h 1608850"/>
                <a:gd name="connsiteX768" fmla="*/ 5007787 w 12192000"/>
                <a:gd name="connsiteY768" fmla="*/ 460589 h 1608850"/>
                <a:gd name="connsiteX769" fmla="*/ 5007787 w 12192000"/>
                <a:gd name="connsiteY769" fmla="*/ 462859 h 1608850"/>
                <a:gd name="connsiteX770" fmla="*/ 5007787 w 12192000"/>
                <a:gd name="connsiteY770" fmla="*/ 478746 h 1608850"/>
                <a:gd name="connsiteX771" fmla="*/ 5045681 w 12192000"/>
                <a:gd name="connsiteY771" fmla="*/ 478746 h 1608850"/>
                <a:gd name="connsiteX772" fmla="*/ 5045681 w 12192000"/>
                <a:gd name="connsiteY772" fmla="*/ 596766 h 1608850"/>
                <a:gd name="connsiteX773" fmla="*/ 5047073 w 12192000"/>
                <a:gd name="connsiteY773" fmla="*/ 596766 h 1608850"/>
                <a:gd name="connsiteX774" fmla="*/ 5056825 w 12192000"/>
                <a:gd name="connsiteY774" fmla="*/ 596766 h 1608850"/>
                <a:gd name="connsiteX775" fmla="*/ 5056825 w 12192000"/>
                <a:gd name="connsiteY775" fmla="*/ 769258 h 1608850"/>
                <a:gd name="connsiteX776" fmla="*/ 5059053 w 12192000"/>
                <a:gd name="connsiteY776" fmla="*/ 769258 h 1608850"/>
                <a:gd name="connsiteX777" fmla="*/ 5074657 w 12192000"/>
                <a:gd name="connsiteY777" fmla="*/ 769258 h 1608850"/>
                <a:gd name="connsiteX778" fmla="*/ 5074657 w 12192000"/>
                <a:gd name="connsiteY778" fmla="*/ 657290 h 1608850"/>
                <a:gd name="connsiteX779" fmla="*/ 5075493 w 12192000"/>
                <a:gd name="connsiteY779" fmla="*/ 656533 h 1608850"/>
                <a:gd name="connsiteX780" fmla="*/ 5081344 w 12192000"/>
                <a:gd name="connsiteY780" fmla="*/ 651238 h 1608850"/>
                <a:gd name="connsiteX781" fmla="*/ 5085802 w 12192000"/>
                <a:gd name="connsiteY781" fmla="*/ 652750 h 1608850"/>
                <a:gd name="connsiteX782" fmla="*/ 5085802 w 12192000"/>
                <a:gd name="connsiteY782" fmla="*/ 663343 h 1608850"/>
                <a:gd name="connsiteX783" fmla="*/ 5088030 w 12192000"/>
                <a:gd name="connsiteY783" fmla="*/ 661829 h 1608850"/>
                <a:gd name="connsiteX784" fmla="*/ 5103634 w 12192000"/>
                <a:gd name="connsiteY784" fmla="*/ 651238 h 1608850"/>
                <a:gd name="connsiteX785" fmla="*/ 5105585 w 12192000"/>
                <a:gd name="connsiteY785" fmla="*/ 651238 h 1608850"/>
                <a:gd name="connsiteX786" fmla="*/ 5119237 w 12192000"/>
                <a:gd name="connsiteY786" fmla="*/ 651238 h 1608850"/>
                <a:gd name="connsiteX787" fmla="*/ 5119237 w 12192000"/>
                <a:gd name="connsiteY787" fmla="*/ 857017 h 1608850"/>
                <a:gd name="connsiteX788" fmla="*/ 5150444 w 12192000"/>
                <a:gd name="connsiteY788" fmla="*/ 863070 h 1608850"/>
                <a:gd name="connsiteX789" fmla="*/ 5150444 w 12192000"/>
                <a:gd name="connsiteY789" fmla="*/ 853992 h 1608850"/>
                <a:gd name="connsiteX790" fmla="*/ 5183878 w 12192000"/>
                <a:gd name="connsiteY790" fmla="*/ 853992 h 1608850"/>
                <a:gd name="connsiteX791" fmla="*/ 5183878 w 12192000"/>
                <a:gd name="connsiteY791" fmla="*/ 814651 h 1608850"/>
                <a:gd name="connsiteX792" fmla="*/ 5192794 w 12192000"/>
                <a:gd name="connsiteY792" fmla="*/ 814651 h 1608850"/>
                <a:gd name="connsiteX793" fmla="*/ 5192794 w 12192000"/>
                <a:gd name="connsiteY793" fmla="*/ 763206 h 1608850"/>
                <a:gd name="connsiteX794" fmla="*/ 5199482 w 12192000"/>
                <a:gd name="connsiteY794" fmla="*/ 763206 h 1608850"/>
                <a:gd name="connsiteX795" fmla="*/ 5199482 w 12192000"/>
                <a:gd name="connsiteY795" fmla="*/ 711761 h 1608850"/>
                <a:gd name="connsiteX796" fmla="*/ 5215086 w 12192000"/>
                <a:gd name="connsiteY796" fmla="*/ 711761 h 1608850"/>
                <a:gd name="connsiteX797" fmla="*/ 5264122 w 12192000"/>
                <a:gd name="connsiteY797" fmla="*/ 684525 h 1608850"/>
                <a:gd name="connsiteX798" fmla="*/ 5266352 w 12192000"/>
                <a:gd name="connsiteY798" fmla="*/ 657290 h 1608850"/>
                <a:gd name="connsiteX799" fmla="*/ 5270810 w 12192000"/>
                <a:gd name="connsiteY799" fmla="*/ 684525 h 1608850"/>
                <a:gd name="connsiteX800" fmla="*/ 5322078 w 12192000"/>
                <a:gd name="connsiteY800" fmla="*/ 720840 h 1608850"/>
                <a:gd name="connsiteX801" fmla="*/ 5322078 w 12192000"/>
                <a:gd name="connsiteY801" fmla="*/ 714788 h 1608850"/>
                <a:gd name="connsiteX802" fmla="*/ 5335452 w 12192000"/>
                <a:gd name="connsiteY802" fmla="*/ 714788 h 1608850"/>
                <a:gd name="connsiteX803" fmla="*/ 5335452 w 12192000"/>
                <a:gd name="connsiteY803" fmla="*/ 763206 h 1608850"/>
                <a:gd name="connsiteX804" fmla="*/ 5342138 w 12192000"/>
                <a:gd name="connsiteY804" fmla="*/ 763206 h 1608850"/>
                <a:gd name="connsiteX805" fmla="*/ 5342138 w 12192000"/>
                <a:gd name="connsiteY805" fmla="*/ 801467 h 1608850"/>
                <a:gd name="connsiteX806" fmla="*/ 5377917 w 12192000"/>
                <a:gd name="connsiteY806" fmla="*/ 790806 h 1608850"/>
                <a:gd name="connsiteX807" fmla="*/ 5478973 w 12192000"/>
                <a:gd name="connsiteY807" fmla="*/ 790806 h 1608850"/>
                <a:gd name="connsiteX808" fmla="*/ 5478973 w 12192000"/>
                <a:gd name="connsiteY808" fmla="*/ 596233 h 1608850"/>
                <a:gd name="connsiteX809" fmla="*/ 5507479 w 12192000"/>
                <a:gd name="connsiteY809" fmla="*/ 582720 h 1608850"/>
                <a:gd name="connsiteX810" fmla="*/ 5631857 w 12192000"/>
                <a:gd name="connsiteY810" fmla="*/ 561101 h 1608850"/>
                <a:gd name="connsiteX811" fmla="*/ 5675909 w 12192000"/>
                <a:gd name="connsiteY811" fmla="*/ 574613 h 1608850"/>
                <a:gd name="connsiteX812" fmla="*/ 5683682 w 12192000"/>
                <a:gd name="connsiteY812" fmla="*/ 582720 h 1608850"/>
                <a:gd name="connsiteX813" fmla="*/ 5683682 w 12192000"/>
                <a:gd name="connsiteY813" fmla="*/ 833084 h 1608850"/>
                <a:gd name="connsiteX814" fmla="*/ 5701821 w 12192000"/>
                <a:gd name="connsiteY814" fmla="*/ 873985 h 1608850"/>
                <a:gd name="connsiteX815" fmla="*/ 5701821 w 12192000"/>
                <a:gd name="connsiteY815" fmla="*/ 798914 h 1608850"/>
                <a:gd name="connsiteX816" fmla="*/ 5717369 w 12192000"/>
                <a:gd name="connsiteY816" fmla="*/ 798914 h 1608850"/>
                <a:gd name="connsiteX817" fmla="*/ 5717369 w 12192000"/>
                <a:gd name="connsiteY817" fmla="*/ 785402 h 1608850"/>
                <a:gd name="connsiteX818" fmla="*/ 5732917 w 12192000"/>
                <a:gd name="connsiteY818" fmla="*/ 777295 h 1608850"/>
                <a:gd name="connsiteX819" fmla="*/ 5745871 w 12192000"/>
                <a:gd name="connsiteY819" fmla="*/ 777295 h 1608850"/>
                <a:gd name="connsiteX820" fmla="*/ 5745871 w 12192000"/>
                <a:gd name="connsiteY820" fmla="*/ 763783 h 1608850"/>
                <a:gd name="connsiteX821" fmla="*/ 5756236 w 12192000"/>
                <a:gd name="connsiteY821" fmla="*/ 755675 h 1608850"/>
                <a:gd name="connsiteX822" fmla="*/ 5782151 w 12192000"/>
                <a:gd name="connsiteY822" fmla="*/ 755675 h 1608850"/>
                <a:gd name="connsiteX823" fmla="*/ 5782151 w 12192000"/>
                <a:gd name="connsiteY823" fmla="*/ 798914 h 1608850"/>
                <a:gd name="connsiteX824" fmla="*/ 5836566 w 12192000"/>
                <a:gd name="connsiteY824" fmla="*/ 798914 h 1608850"/>
                <a:gd name="connsiteX825" fmla="*/ 5836566 w 12192000"/>
                <a:gd name="connsiteY825" fmla="*/ 950250 h 1608850"/>
                <a:gd name="connsiteX826" fmla="*/ 5857295 w 12192000"/>
                <a:gd name="connsiteY826" fmla="*/ 950250 h 1608850"/>
                <a:gd name="connsiteX827" fmla="*/ 5878025 w 12192000"/>
                <a:gd name="connsiteY827" fmla="*/ 942143 h 1608850"/>
                <a:gd name="connsiteX828" fmla="*/ 5878025 w 12192000"/>
                <a:gd name="connsiteY828" fmla="*/ 931332 h 1608850"/>
                <a:gd name="connsiteX829" fmla="*/ 5870253 w 12192000"/>
                <a:gd name="connsiteY829" fmla="*/ 928630 h 1608850"/>
                <a:gd name="connsiteX830" fmla="*/ 5870253 w 12192000"/>
                <a:gd name="connsiteY830" fmla="*/ 920522 h 1608850"/>
                <a:gd name="connsiteX831" fmla="*/ 5878025 w 12192000"/>
                <a:gd name="connsiteY831" fmla="*/ 915118 h 1608850"/>
                <a:gd name="connsiteX832" fmla="*/ 5878025 w 12192000"/>
                <a:gd name="connsiteY832" fmla="*/ 855665 h 1608850"/>
                <a:gd name="connsiteX833" fmla="*/ 5870253 w 12192000"/>
                <a:gd name="connsiteY833" fmla="*/ 852962 h 1608850"/>
                <a:gd name="connsiteX834" fmla="*/ 5870253 w 12192000"/>
                <a:gd name="connsiteY834" fmla="*/ 844855 h 1608850"/>
                <a:gd name="connsiteX835" fmla="*/ 5878025 w 12192000"/>
                <a:gd name="connsiteY835" fmla="*/ 839450 h 1608850"/>
                <a:gd name="connsiteX836" fmla="*/ 5883208 w 12192000"/>
                <a:gd name="connsiteY836" fmla="*/ 834046 h 1608850"/>
                <a:gd name="connsiteX837" fmla="*/ 5883208 w 12192000"/>
                <a:gd name="connsiteY837" fmla="*/ 823236 h 1608850"/>
                <a:gd name="connsiteX838" fmla="*/ 5878025 w 12192000"/>
                <a:gd name="connsiteY838" fmla="*/ 823236 h 1608850"/>
                <a:gd name="connsiteX839" fmla="*/ 5878025 w 12192000"/>
                <a:gd name="connsiteY839" fmla="*/ 815128 h 1608850"/>
                <a:gd name="connsiteX840" fmla="*/ 5885800 w 12192000"/>
                <a:gd name="connsiteY840" fmla="*/ 809724 h 1608850"/>
                <a:gd name="connsiteX841" fmla="*/ 5927259 w 12192000"/>
                <a:gd name="connsiteY841" fmla="*/ 734056 h 1608850"/>
                <a:gd name="connsiteX842" fmla="*/ 5922077 w 12192000"/>
                <a:gd name="connsiteY842" fmla="*/ 731353 h 1608850"/>
                <a:gd name="connsiteX843" fmla="*/ 5922077 w 12192000"/>
                <a:gd name="connsiteY843" fmla="*/ 723246 h 1608850"/>
                <a:gd name="connsiteX844" fmla="*/ 5929850 w 12192000"/>
                <a:gd name="connsiteY844" fmla="*/ 720543 h 1608850"/>
                <a:gd name="connsiteX845" fmla="*/ 5929850 w 12192000"/>
                <a:gd name="connsiteY845" fmla="*/ 709734 h 1608850"/>
                <a:gd name="connsiteX846" fmla="*/ 5935033 w 12192000"/>
                <a:gd name="connsiteY846" fmla="*/ 709734 h 1608850"/>
                <a:gd name="connsiteX847" fmla="*/ 5935033 w 12192000"/>
                <a:gd name="connsiteY847" fmla="*/ 685412 h 1608850"/>
                <a:gd name="connsiteX848" fmla="*/ 5929850 w 12192000"/>
                <a:gd name="connsiteY848" fmla="*/ 685412 h 1608850"/>
                <a:gd name="connsiteX849" fmla="*/ 5929850 w 12192000"/>
                <a:gd name="connsiteY849" fmla="*/ 680008 h 1608850"/>
                <a:gd name="connsiteX850" fmla="*/ 5935033 w 12192000"/>
                <a:gd name="connsiteY850" fmla="*/ 677305 h 1608850"/>
                <a:gd name="connsiteX851" fmla="*/ 5947989 w 12192000"/>
                <a:gd name="connsiteY851" fmla="*/ 658388 h 1608850"/>
                <a:gd name="connsiteX852" fmla="*/ 5950579 w 12192000"/>
                <a:gd name="connsiteY852" fmla="*/ 647579 h 1608850"/>
                <a:gd name="connsiteX853" fmla="*/ 5950579 w 12192000"/>
                <a:gd name="connsiteY853" fmla="*/ 617852 h 1608850"/>
                <a:gd name="connsiteX854" fmla="*/ 5950904 w 12192000"/>
                <a:gd name="connsiteY854" fmla="*/ 616838 h 1608850"/>
                <a:gd name="connsiteX855" fmla="*/ 5953171 w 12192000"/>
                <a:gd name="connsiteY855" fmla="*/ 609745 h 1608850"/>
                <a:gd name="connsiteX856" fmla="*/ 5953495 w 12192000"/>
                <a:gd name="connsiteY856" fmla="*/ 610759 h 1608850"/>
                <a:gd name="connsiteX857" fmla="*/ 5955763 w 12192000"/>
                <a:gd name="connsiteY857" fmla="*/ 617852 h 1608850"/>
                <a:gd name="connsiteX858" fmla="*/ 5958354 w 12192000"/>
                <a:gd name="connsiteY858" fmla="*/ 647579 h 1608850"/>
                <a:gd name="connsiteX859" fmla="*/ 5958354 w 12192000"/>
                <a:gd name="connsiteY859" fmla="*/ 655686 h 1608850"/>
                <a:gd name="connsiteX860" fmla="*/ 5971311 w 12192000"/>
                <a:gd name="connsiteY860" fmla="*/ 677305 h 1608850"/>
                <a:gd name="connsiteX861" fmla="*/ 5976494 w 12192000"/>
                <a:gd name="connsiteY861" fmla="*/ 680008 h 1608850"/>
                <a:gd name="connsiteX862" fmla="*/ 5976494 w 12192000"/>
                <a:gd name="connsiteY862" fmla="*/ 685412 h 1608850"/>
                <a:gd name="connsiteX863" fmla="*/ 5973903 w 12192000"/>
                <a:gd name="connsiteY863" fmla="*/ 709734 h 1608850"/>
                <a:gd name="connsiteX864" fmla="*/ 5979084 w 12192000"/>
                <a:gd name="connsiteY864" fmla="*/ 720543 h 1608850"/>
                <a:gd name="connsiteX865" fmla="*/ 5984268 w 12192000"/>
                <a:gd name="connsiteY865" fmla="*/ 723246 h 1608850"/>
                <a:gd name="connsiteX866" fmla="*/ 5984268 w 12192000"/>
                <a:gd name="connsiteY866" fmla="*/ 731353 h 1608850"/>
                <a:gd name="connsiteX867" fmla="*/ 5979084 w 12192000"/>
                <a:gd name="connsiteY867" fmla="*/ 734056 h 1608850"/>
                <a:gd name="connsiteX868" fmla="*/ 5999269 w 12192000"/>
                <a:gd name="connsiteY868" fmla="*/ 755105 h 1608850"/>
                <a:gd name="connsiteX869" fmla="*/ 5999269 w 12192000"/>
                <a:gd name="connsiteY869" fmla="*/ 627662 h 1608850"/>
                <a:gd name="connsiteX870" fmla="*/ 5999299 w 12192000"/>
                <a:gd name="connsiteY870" fmla="*/ 627662 h 1608850"/>
                <a:gd name="connsiteX871" fmla="*/ 6037948 w 12192000"/>
                <a:gd name="connsiteY871" fmla="*/ 627662 h 1608850"/>
                <a:gd name="connsiteX872" fmla="*/ 6037948 w 12192000"/>
                <a:gd name="connsiteY872" fmla="*/ 626311 h 1608850"/>
                <a:gd name="connsiteX873" fmla="*/ 6037948 w 12192000"/>
                <a:gd name="connsiteY873" fmla="*/ 616853 h 1608850"/>
                <a:gd name="connsiteX874" fmla="*/ 6038962 w 12192000"/>
                <a:gd name="connsiteY874" fmla="*/ 616853 h 1608850"/>
                <a:gd name="connsiteX875" fmla="*/ 6046055 w 12192000"/>
                <a:gd name="connsiteY875" fmla="*/ 616853 h 1608850"/>
                <a:gd name="connsiteX876" fmla="*/ 6046055 w 12192000"/>
                <a:gd name="connsiteY876" fmla="*/ 614962 h 1608850"/>
                <a:gd name="connsiteX877" fmla="*/ 6046055 w 12192000"/>
                <a:gd name="connsiteY877" fmla="*/ 601721 h 1608850"/>
                <a:gd name="connsiteX878" fmla="*/ 6046815 w 12192000"/>
                <a:gd name="connsiteY878" fmla="*/ 601721 h 1608850"/>
                <a:gd name="connsiteX879" fmla="*/ 6052135 w 12192000"/>
                <a:gd name="connsiteY879" fmla="*/ 601721 h 1608850"/>
                <a:gd name="connsiteX880" fmla="*/ 6052135 w 12192000"/>
                <a:gd name="connsiteY880" fmla="*/ 600640 h 1608850"/>
                <a:gd name="connsiteX881" fmla="*/ 6052135 w 12192000"/>
                <a:gd name="connsiteY881" fmla="*/ 593073 h 1608850"/>
                <a:gd name="connsiteX882" fmla="*/ 6054163 w 12192000"/>
                <a:gd name="connsiteY882" fmla="*/ 593073 h 1608850"/>
                <a:gd name="connsiteX883" fmla="*/ 6068350 w 12192000"/>
                <a:gd name="connsiteY883" fmla="*/ 593073 h 1608850"/>
                <a:gd name="connsiteX884" fmla="*/ 6068350 w 12192000"/>
                <a:gd name="connsiteY884" fmla="*/ 594154 h 1608850"/>
                <a:gd name="connsiteX885" fmla="*/ 6068350 w 12192000"/>
                <a:gd name="connsiteY885" fmla="*/ 601721 h 1608850"/>
                <a:gd name="connsiteX886" fmla="*/ 6090642 w 12192000"/>
                <a:gd name="connsiteY886" fmla="*/ 601721 h 1608850"/>
                <a:gd name="connsiteX887" fmla="*/ 6090642 w 12192000"/>
                <a:gd name="connsiteY887" fmla="*/ 599829 h 1608850"/>
                <a:gd name="connsiteX888" fmla="*/ 6090642 w 12192000"/>
                <a:gd name="connsiteY888" fmla="*/ 586588 h 1608850"/>
                <a:gd name="connsiteX889" fmla="*/ 6092416 w 12192000"/>
                <a:gd name="connsiteY889" fmla="*/ 586588 h 1608850"/>
                <a:gd name="connsiteX890" fmla="*/ 6104829 w 12192000"/>
                <a:gd name="connsiteY890" fmla="*/ 586588 h 1608850"/>
                <a:gd name="connsiteX891" fmla="*/ 6104829 w 12192000"/>
                <a:gd name="connsiteY891" fmla="*/ 610368 h 1608850"/>
                <a:gd name="connsiteX892" fmla="*/ 6105843 w 12192000"/>
                <a:gd name="connsiteY892" fmla="*/ 610368 h 1608850"/>
                <a:gd name="connsiteX893" fmla="*/ 6112936 w 12192000"/>
                <a:gd name="connsiteY893" fmla="*/ 610368 h 1608850"/>
                <a:gd name="connsiteX894" fmla="*/ 6112936 w 12192000"/>
                <a:gd name="connsiteY894" fmla="*/ 609287 h 1608850"/>
                <a:gd name="connsiteX895" fmla="*/ 6112936 w 12192000"/>
                <a:gd name="connsiteY895" fmla="*/ 601721 h 1608850"/>
                <a:gd name="connsiteX896" fmla="*/ 6114709 w 12192000"/>
                <a:gd name="connsiteY896" fmla="*/ 601721 h 1608850"/>
                <a:gd name="connsiteX897" fmla="*/ 6127123 w 12192000"/>
                <a:gd name="connsiteY897" fmla="*/ 601721 h 1608850"/>
                <a:gd name="connsiteX898" fmla="*/ 6127123 w 12192000"/>
                <a:gd name="connsiteY898" fmla="*/ 627662 h 1608850"/>
                <a:gd name="connsiteX899" fmla="*/ 6129150 w 12192000"/>
                <a:gd name="connsiteY899" fmla="*/ 627662 h 1608850"/>
                <a:gd name="connsiteX900" fmla="*/ 6143336 w 12192000"/>
                <a:gd name="connsiteY900" fmla="*/ 627662 h 1608850"/>
                <a:gd name="connsiteX901" fmla="*/ 6143336 w 12192000"/>
                <a:gd name="connsiteY901" fmla="*/ 629283 h 1608850"/>
                <a:gd name="connsiteX902" fmla="*/ 6143336 w 12192000"/>
                <a:gd name="connsiteY902" fmla="*/ 640633 h 1608850"/>
                <a:gd name="connsiteX903" fmla="*/ 6144096 w 12192000"/>
                <a:gd name="connsiteY903" fmla="*/ 640633 h 1608850"/>
                <a:gd name="connsiteX904" fmla="*/ 6149417 w 12192000"/>
                <a:gd name="connsiteY904" fmla="*/ 640633 h 1608850"/>
                <a:gd name="connsiteX905" fmla="*/ 6149417 w 12192000"/>
                <a:gd name="connsiteY905" fmla="*/ 639822 h 1608850"/>
                <a:gd name="connsiteX906" fmla="*/ 6149417 w 12192000"/>
                <a:gd name="connsiteY906" fmla="*/ 634147 h 1608850"/>
                <a:gd name="connsiteX907" fmla="*/ 6179817 w 12192000"/>
                <a:gd name="connsiteY907" fmla="*/ 634147 h 1608850"/>
                <a:gd name="connsiteX908" fmla="*/ 6179817 w 12192000"/>
                <a:gd name="connsiteY908" fmla="*/ 657927 h 1608850"/>
                <a:gd name="connsiteX909" fmla="*/ 6180830 w 12192000"/>
                <a:gd name="connsiteY909" fmla="*/ 657927 h 1608850"/>
                <a:gd name="connsiteX910" fmla="*/ 6187924 w 12192000"/>
                <a:gd name="connsiteY910" fmla="*/ 657927 h 1608850"/>
                <a:gd name="connsiteX911" fmla="*/ 6187924 w 12192000"/>
                <a:gd name="connsiteY911" fmla="*/ 659008 h 1608850"/>
                <a:gd name="connsiteX912" fmla="*/ 6187924 w 12192000"/>
                <a:gd name="connsiteY912" fmla="*/ 666574 h 1608850"/>
                <a:gd name="connsiteX913" fmla="*/ 6188684 w 12192000"/>
                <a:gd name="connsiteY913" fmla="*/ 666574 h 1608850"/>
                <a:gd name="connsiteX914" fmla="*/ 6194004 w 12192000"/>
                <a:gd name="connsiteY914" fmla="*/ 666574 h 1608850"/>
                <a:gd name="connsiteX915" fmla="*/ 6194004 w 12192000"/>
                <a:gd name="connsiteY915" fmla="*/ 664412 h 1608850"/>
                <a:gd name="connsiteX916" fmla="*/ 6194004 w 12192000"/>
                <a:gd name="connsiteY916" fmla="*/ 649280 h 1608850"/>
                <a:gd name="connsiteX917" fmla="*/ 6195017 w 12192000"/>
                <a:gd name="connsiteY917" fmla="*/ 649280 h 1608850"/>
                <a:gd name="connsiteX918" fmla="*/ 6202111 w 12192000"/>
                <a:gd name="connsiteY918" fmla="*/ 649280 h 1608850"/>
                <a:gd name="connsiteX919" fmla="*/ 6202111 w 12192000"/>
                <a:gd name="connsiteY919" fmla="*/ 650361 h 1608850"/>
                <a:gd name="connsiteX920" fmla="*/ 6202111 w 12192000"/>
                <a:gd name="connsiteY920" fmla="*/ 657927 h 1608850"/>
                <a:gd name="connsiteX921" fmla="*/ 6207431 w 12192000"/>
                <a:gd name="connsiteY921" fmla="*/ 655934 h 1608850"/>
                <a:gd name="connsiteX922" fmla="*/ 6208191 w 12192000"/>
                <a:gd name="connsiteY922" fmla="*/ 654954 h 1608850"/>
                <a:gd name="connsiteX923" fmla="*/ 6208191 w 12192000"/>
                <a:gd name="connsiteY923" fmla="*/ 649280 h 1608850"/>
                <a:gd name="connsiteX924" fmla="*/ 6246698 w 12192000"/>
                <a:gd name="connsiteY924" fmla="*/ 649280 h 1608850"/>
                <a:gd name="connsiteX925" fmla="*/ 6246698 w 12192000"/>
                <a:gd name="connsiteY925" fmla="*/ 673059 h 1608850"/>
                <a:gd name="connsiteX926" fmla="*/ 6248724 w 12192000"/>
                <a:gd name="connsiteY926" fmla="*/ 673059 h 1608850"/>
                <a:gd name="connsiteX927" fmla="*/ 6262911 w 12192000"/>
                <a:gd name="connsiteY927" fmla="*/ 673059 h 1608850"/>
                <a:gd name="connsiteX928" fmla="*/ 6262911 w 12192000"/>
                <a:gd name="connsiteY928" fmla="*/ 674140 h 1608850"/>
                <a:gd name="connsiteX929" fmla="*/ 6262911 w 12192000"/>
                <a:gd name="connsiteY929" fmla="*/ 681706 h 1608850"/>
                <a:gd name="connsiteX930" fmla="*/ 6264685 w 12192000"/>
                <a:gd name="connsiteY930" fmla="*/ 681706 h 1608850"/>
                <a:gd name="connsiteX931" fmla="*/ 6277098 w 12192000"/>
                <a:gd name="connsiteY931" fmla="*/ 681706 h 1608850"/>
                <a:gd name="connsiteX932" fmla="*/ 6277098 w 12192000"/>
                <a:gd name="connsiteY932" fmla="*/ 657927 h 1608850"/>
                <a:gd name="connsiteX933" fmla="*/ 6278111 w 12192000"/>
                <a:gd name="connsiteY933" fmla="*/ 657927 h 1608850"/>
                <a:gd name="connsiteX934" fmla="*/ 6285205 w 12192000"/>
                <a:gd name="connsiteY934" fmla="*/ 657927 h 1608850"/>
                <a:gd name="connsiteX935" fmla="*/ 6285205 w 12192000"/>
                <a:gd name="connsiteY935" fmla="*/ 625500 h 1608850"/>
                <a:gd name="connsiteX936" fmla="*/ 6286218 w 12192000"/>
                <a:gd name="connsiteY936" fmla="*/ 625500 h 1608850"/>
                <a:gd name="connsiteX937" fmla="*/ 6293312 w 12192000"/>
                <a:gd name="connsiteY937" fmla="*/ 625500 h 1608850"/>
                <a:gd name="connsiteX938" fmla="*/ 6293312 w 12192000"/>
                <a:gd name="connsiteY938" fmla="*/ 623609 h 1608850"/>
                <a:gd name="connsiteX939" fmla="*/ 6293312 w 12192000"/>
                <a:gd name="connsiteY939" fmla="*/ 610368 h 1608850"/>
                <a:gd name="connsiteX940" fmla="*/ 6292045 w 12192000"/>
                <a:gd name="connsiteY940" fmla="*/ 608746 h 1608850"/>
                <a:gd name="connsiteX941" fmla="*/ 6297365 w 12192000"/>
                <a:gd name="connsiteY941" fmla="*/ 597397 h 1608850"/>
                <a:gd name="connsiteX942" fmla="*/ 6305472 w 12192000"/>
                <a:gd name="connsiteY942" fmla="*/ 625500 h 1608850"/>
                <a:gd name="connsiteX943" fmla="*/ 6306232 w 12192000"/>
                <a:gd name="connsiteY943" fmla="*/ 625500 h 1608850"/>
                <a:gd name="connsiteX944" fmla="*/ 6311552 w 12192000"/>
                <a:gd name="connsiteY944" fmla="*/ 625500 h 1608850"/>
                <a:gd name="connsiteX945" fmla="*/ 6311552 w 12192000"/>
                <a:gd name="connsiteY945" fmla="*/ 519573 h 1608850"/>
                <a:gd name="connsiteX946" fmla="*/ 6313072 w 12192000"/>
                <a:gd name="connsiteY946" fmla="*/ 519573 h 1608850"/>
                <a:gd name="connsiteX947" fmla="*/ 6323712 w 12192000"/>
                <a:gd name="connsiteY947" fmla="*/ 519573 h 1608850"/>
                <a:gd name="connsiteX948" fmla="*/ 6323712 w 12192000"/>
                <a:gd name="connsiteY948" fmla="*/ 472014 h 1608850"/>
                <a:gd name="connsiteX949" fmla="*/ 6350059 w 12192000"/>
                <a:gd name="connsiteY949" fmla="*/ 472014 h 1608850"/>
                <a:gd name="connsiteX950" fmla="*/ 6350059 w 12192000"/>
                <a:gd name="connsiteY950" fmla="*/ 450396 h 1608850"/>
                <a:gd name="connsiteX951" fmla="*/ 6384513 w 12192000"/>
                <a:gd name="connsiteY951" fmla="*/ 450396 h 1608850"/>
                <a:gd name="connsiteX952" fmla="*/ 6384513 w 12192000"/>
                <a:gd name="connsiteY952" fmla="*/ 452828 h 1608850"/>
                <a:gd name="connsiteX953" fmla="*/ 6384513 w 12192000"/>
                <a:gd name="connsiteY953" fmla="*/ 469852 h 1608850"/>
                <a:gd name="connsiteX954" fmla="*/ 6386793 w 12192000"/>
                <a:gd name="connsiteY954" fmla="*/ 469852 h 1608850"/>
                <a:gd name="connsiteX955" fmla="*/ 6402753 w 12192000"/>
                <a:gd name="connsiteY955" fmla="*/ 469852 h 1608850"/>
                <a:gd name="connsiteX956" fmla="*/ 6402753 w 12192000"/>
                <a:gd name="connsiteY956" fmla="*/ 517411 h 1608850"/>
                <a:gd name="connsiteX957" fmla="*/ 6403766 w 12192000"/>
                <a:gd name="connsiteY957" fmla="*/ 517411 h 1608850"/>
                <a:gd name="connsiteX958" fmla="*/ 6410860 w 12192000"/>
                <a:gd name="connsiteY958" fmla="*/ 517411 h 1608850"/>
                <a:gd name="connsiteX959" fmla="*/ 6425047 w 12192000"/>
                <a:gd name="connsiteY959" fmla="*/ 521735 h 1608850"/>
                <a:gd name="connsiteX960" fmla="*/ 6425047 w 12192000"/>
                <a:gd name="connsiteY960" fmla="*/ 560647 h 1608850"/>
                <a:gd name="connsiteX961" fmla="*/ 6426060 w 12192000"/>
                <a:gd name="connsiteY961" fmla="*/ 560647 h 1608850"/>
                <a:gd name="connsiteX962" fmla="*/ 6433153 w 12192000"/>
                <a:gd name="connsiteY962" fmla="*/ 560647 h 1608850"/>
                <a:gd name="connsiteX963" fmla="*/ 6433153 w 12192000"/>
                <a:gd name="connsiteY963" fmla="*/ 562268 h 1608850"/>
                <a:gd name="connsiteX964" fmla="*/ 6433153 w 12192000"/>
                <a:gd name="connsiteY964" fmla="*/ 573617 h 1608850"/>
                <a:gd name="connsiteX965" fmla="*/ 6435180 w 12192000"/>
                <a:gd name="connsiteY965" fmla="*/ 573617 h 1608850"/>
                <a:gd name="connsiteX966" fmla="*/ 6449367 w 12192000"/>
                <a:gd name="connsiteY966" fmla="*/ 573617 h 1608850"/>
                <a:gd name="connsiteX967" fmla="*/ 6455447 w 12192000"/>
                <a:gd name="connsiteY967" fmla="*/ 580103 h 1608850"/>
                <a:gd name="connsiteX968" fmla="*/ 6455447 w 12192000"/>
                <a:gd name="connsiteY968" fmla="*/ 601721 h 1608850"/>
                <a:gd name="connsiteX969" fmla="*/ 6457727 w 12192000"/>
                <a:gd name="connsiteY969" fmla="*/ 601721 h 1608850"/>
                <a:gd name="connsiteX970" fmla="*/ 6473687 w 12192000"/>
                <a:gd name="connsiteY970" fmla="*/ 601721 h 1608850"/>
                <a:gd name="connsiteX971" fmla="*/ 6473687 w 12192000"/>
                <a:gd name="connsiteY971" fmla="*/ 602801 h 1608850"/>
                <a:gd name="connsiteX972" fmla="*/ 6473687 w 12192000"/>
                <a:gd name="connsiteY972" fmla="*/ 610368 h 1608850"/>
                <a:gd name="connsiteX973" fmla="*/ 6474954 w 12192000"/>
                <a:gd name="connsiteY973" fmla="*/ 610368 h 1608850"/>
                <a:gd name="connsiteX974" fmla="*/ 6483821 w 12192000"/>
                <a:gd name="connsiteY974" fmla="*/ 610368 h 1608850"/>
                <a:gd name="connsiteX975" fmla="*/ 6483821 w 12192000"/>
                <a:gd name="connsiteY975" fmla="*/ 612529 h 1608850"/>
                <a:gd name="connsiteX976" fmla="*/ 6483821 w 12192000"/>
                <a:gd name="connsiteY976" fmla="*/ 627662 h 1608850"/>
                <a:gd name="connsiteX977" fmla="*/ 6487874 w 12192000"/>
                <a:gd name="connsiteY977" fmla="*/ 625770 h 1608850"/>
                <a:gd name="connsiteX978" fmla="*/ 6487874 w 12192000"/>
                <a:gd name="connsiteY978" fmla="*/ 612529 h 1608850"/>
                <a:gd name="connsiteX979" fmla="*/ 6488887 w 12192000"/>
                <a:gd name="connsiteY979" fmla="*/ 612529 h 1608850"/>
                <a:gd name="connsiteX980" fmla="*/ 6495981 w 12192000"/>
                <a:gd name="connsiteY980" fmla="*/ 612529 h 1608850"/>
                <a:gd name="connsiteX981" fmla="*/ 6495981 w 12192000"/>
                <a:gd name="connsiteY981" fmla="*/ 614151 h 1608850"/>
                <a:gd name="connsiteX982" fmla="*/ 6495981 w 12192000"/>
                <a:gd name="connsiteY982" fmla="*/ 625500 h 1608850"/>
                <a:gd name="connsiteX983" fmla="*/ 6496741 w 12192000"/>
                <a:gd name="connsiteY983" fmla="*/ 625500 h 1608850"/>
                <a:gd name="connsiteX984" fmla="*/ 6502061 w 12192000"/>
                <a:gd name="connsiteY984" fmla="*/ 625500 h 1608850"/>
                <a:gd name="connsiteX985" fmla="*/ 6550701 w 12192000"/>
                <a:gd name="connsiteY985" fmla="*/ 621177 h 1608850"/>
                <a:gd name="connsiteX986" fmla="*/ 6550701 w 12192000"/>
                <a:gd name="connsiteY986" fmla="*/ 622528 h 1608850"/>
                <a:gd name="connsiteX987" fmla="*/ 6550701 w 12192000"/>
                <a:gd name="connsiteY987" fmla="*/ 631985 h 1608850"/>
                <a:gd name="connsiteX988" fmla="*/ 6551461 w 12192000"/>
                <a:gd name="connsiteY988" fmla="*/ 631985 h 1608850"/>
                <a:gd name="connsiteX989" fmla="*/ 6556782 w 12192000"/>
                <a:gd name="connsiteY989" fmla="*/ 631985 h 1608850"/>
                <a:gd name="connsiteX990" fmla="*/ 6556782 w 12192000"/>
                <a:gd name="connsiteY990" fmla="*/ 634147 h 1608850"/>
                <a:gd name="connsiteX991" fmla="*/ 6556782 w 12192000"/>
                <a:gd name="connsiteY991" fmla="*/ 649280 h 1608850"/>
                <a:gd name="connsiteX992" fmla="*/ 6558808 w 12192000"/>
                <a:gd name="connsiteY992" fmla="*/ 647929 h 1608850"/>
                <a:gd name="connsiteX993" fmla="*/ 6572995 w 12192000"/>
                <a:gd name="connsiteY993" fmla="*/ 638471 h 1608850"/>
                <a:gd name="connsiteX994" fmla="*/ 6579075 w 12192000"/>
                <a:gd name="connsiteY994" fmla="*/ 597397 h 1608850"/>
                <a:gd name="connsiteX995" fmla="*/ 6579835 w 12192000"/>
                <a:gd name="connsiteY995" fmla="*/ 597127 h 1608850"/>
                <a:gd name="connsiteX996" fmla="*/ 6585155 w 12192000"/>
                <a:gd name="connsiteY996" fmla="*/ 595235 h 1608850"/>
                <a:gd name="connsiteX997" fmla="*/ 6587182 w 12192000"/>
                <a:gd name="connsiteY997" fmla="*/ 526058 h 1608850"/>
                <a:gd name="connsiteX998" fmla="*/ 6589209 w 12192000"/>
                <a:gd name="connsiteY998" fmla="*/ 595235 h 1608850"/>
                <a:gd name="connsiteX999" fmla="*/ 6589969 w 12192000"/>
                <a:gd name="connsiteY999" fmla="*/ 595505 h 1608850"/>
                <a:gd name="connsiteX1000" fmla="*/ 6595289 w 12192000"/>
                <a:gd name="connsiteY1000" fmla="*/ 597397 h 1608850"/>
                <a:gd name="connsiteX1001" fmla="*/ 6595289 w 12192000"/>
                <a:gd name="connsiteY1001" fmla="*/ 510926 h 1608850"/>
                <a:gd name="connsiteX1002" fmla="*/ 6599342 w 12192000"/>
                <a:gd name="connsiteY1002" fmla="*/ 478499 h 1608850"/>
                <a:gd name="connsiteX1003" fmla="*/ 6637849 w 12192000"/>
                <a:gd name="connsiteY1003" fmla="*/ 478499 h 1608850"/>
                <a:gd name="connsiteX1004" fmla="*/ 6637849 w 12192000"/>
                <a:gd name="connsiteY1004" fmla="*/ 510926 h 1608850"/>
                <a:gd name="connsiteX1005" fmla="*/ 6638609 w 12192000"/>
                <a:gd name="connsiteY1005" fmla="*/ 510926 h 1608850"/>
                <a:gd name="connsiteX1006" fmla="*/ 6643929 w 12192000"/>
                <a:gd name="connsiteY1006" fmla="*/ 510926 h 1608850"/>
                <a:gd name="connsiteX1007" fmla="*/ 6643929 w 12192000"/>
                <a:gd name="connsiteY1007" fmla="*/ 428778 h 1608850"/>
                <a:gd name="connsiteX1008" fmla="*/ 6645703 w 12192000"/>
                <a:gd name="connsiteY1008" fmla="*/ 428778 h 1608850"/>
                <a:gd name="connsiteX1009" fmla="*/ 6658116 w 12192000"/>
                <a:gd name="connsiteY1009" fmla="*/ 428778 h 1608850"/>
                <a:gd name="connsiteX1010" fmla="*/ 6658116 w 12192000"/>
                <a:gd name="connsiteY1010" fmla="*/ 426887 h 1608850"/>
                <a:gd name="connsiteX1011" fmla="*/ 6658116 w 12192000"/>
                <a:gd name="connsiteY1011" fmla="*/ 413646 h 1608850"/>
                <a:gd name="connsiteX1012" fmla="*/ 6680410 w 12192000"/>
                <a:gd name="connsiteY1012" fmla="*/ 413646 h 1608850"/>
                <a:gd name="connsiteX1013" fmla="*/ 6680410 w 12192000"/>
                <a:gd name="connsiteY1013" fmla="*/ 412565 h 1608850"/>
                <a:gd name="connsiteX1014" fmla="*/ 6680410 w 12192000"/>
                <a:gd name="connsiteY1014" fmla="*/ 404999 h 1608850"/>
                <a:gd name="connsiteX1015" fmla="*/ 6682183 w 12192000"/>
                <a:gd name="connsiteY1015" fmla="*/ 404999 h 1608850"/>
                <a:gd name="connsiteX1016" fmla="*/ 6694597 w 12192000"/>
                <a:gd name="connsiteY1016" fmla="*/ 404999 h 1608850"/>
                <a:gd name="connsiteX1017" fmla="*/ 6694597 w 12192000"/>
                <a:gd name="connsiteY1017" fmla="*/ 406080 h 1608850"/>
                <a:gd name="connsiteX1018" fmla="*/ 6694597 w 12192000"/>
                <a:gd name="connsiteY1018" fmla="*/ 413646 h 1608850"/>
                <a:gd name="connsiteX1019" fmla="*/ 6695357 w 12192000"/>
                <a:gd name="connsiteY1019" fmla="*/ 413646 h 1608850"/>
                <a:gd name="connsiteX1020" fmla="*/ 6700677 w 12192000"/>
                <a:gd name="connsiteY1020" fmla="*/ 413646 h 1608850"/>
                <a:gd name="connsiteX1021" fmla="*/ 6710810 w 12192000"/>
                <a:gd name="connsiteY1021" fmla="*/ 409322 h 1608850"/>
                <a:gd name="connsiteX1022" fmla="*/ 6714863 w 12192000"/>
                <a:gd name="connsiteY1022" fmla="*/ 412565 h 1608850"/>
                <a:gd name="connsiteX1023" fmla="*/ 6714863 w 12192000"/>
                <a:gd name="connsiteY1023" fmla="*/ 404999 h 1608850"/>
                <a:gd name="connsiteX1024" fmla="*/ 6717143 w 12192000"/>
                <a:gd name="connsiteY1024" fmla="*/ 404999 h 1608850"/>
                <a:gd name="connsiteX1025" fmla="*/ 6733104 w 12192000"/>
                <a:gd name="connsiteY1025" fmla="*/ 404999 h 1608850"/>
                <a:gd name="connsiteX1026" fmla="*/ 6733104 w 12192000"/>
                <a:gd name="connsiteY1026" fmla="*/ 406080 h 1608850"/>
                <a:gd name="connsiteX1027" fmla="*/ 6733104 w 12192000"/>
                <a:gd name="connsiteY1027" fmla="*/ 413646 h 1608850"/>
                <a:gd name="connsiteX1028" fmla="*/ 6763504 w 12192000"/>
                <a:gd name="connsiteY1028" fmla="*/ 413646 h 1608850"/>
                <a:gd name="connsiteX1029" fmla="*/ 6763504 w 12192000"/>
                <a:gd name="connsiteY1029" fmla="*/ 415267 h 1608850"/>
                <a:gd name="connsiteX1030" fmla="*/ 6763504 w 12192000"/>
                <a:gd name="connsiteY1030" fmla="*/ 426617 h 1608850"/>
                <a:gd name="connsiteX1031" fmla="*/ 6789851 w 12192000"/>
                <a:gd name="connsiteY1031" fmla="*/ 426617 h 1608850"/>
                <a:gd name="connsiteX1032" fmla="*/ 6789851 w 12192000"/>
                <a:gd name="connsiteY1032" fmla="*/ 456881 h 1608850"/>
                <a:gd name="connsiteX1033" fmla="*/ 6790611 w 12192000"/>
                <a:gd name="connsiteY1033" fmla="*/ 456881 h 1608850"/>
                <a:gd name="connsiteX1034" fmla="*/ 6795931 w 12192000"/>
                <a:gd name="connsiteY1034" fmla="*/ 456881 h 1608850"/>
                <a:gd name="connsiteX1035" fmla="*/ 6795931 w 12192000"/>
                <a:gd name="connsiteY1035" fmla="*/ 457962 h 1608850"/>
                <a:gd name="connsiteX1036" fmla="*/ 6795931 w 12192000"/>
                <a:gd name="connsiteY1036" fmla="*/ 465529 h 1608850"/>
                <a:gd name="connsiteX1037" fmla="*/ 6799985 w 12192000"/>
                <a:gd name="connsiteY1037" fmla="*/ 495793 h 1608850"/>
                <a:gd name="connsiteX1038" fmla="*/ 6800745 w 12192000"/>
                <a:gd name="connsiteY1038" fmla="*/ 495793 h 1608850"/>
                <a:gd name="connsiteX1039" fmla="*/ 6806065 w 12192000"/>
                <a:gd name="connsiteY1039" fmla="*/ 495793 h 1608850"/>
                <a:gd name="connsiteX1040" fmla="*/ 6806065 w 12192000"/>
                <a:gd name="connsiteY1040" fmla="*/ 496604 h 1608850"/>
                <a:gd name="connsiteX1041" fmla="*/ 6806065 w 12192000"/>
                <a:gd name="connsiteY1041" fmla="*/ 502279 h 1608850"/>
                <a:gd name="connsiteX1042" fmla="*/ 6807078 w 12192000"/>
                <a:gd name="connsiteY1042" fmla="*/ 502279 h 1608850"/>
                <a:gd name="connsiteX1043" fmla="*/ 6814171 w 12192000"/>
                <a:gd name="connsiteY1043" fmla="*/ 502279 h 1608850"/>
                <a:gd name="connsiteX1044" fmla="*/ 6814171 w 12192000"/>
                <a:gd name="connsiteY1044" fmla="*/ 532544 h 1608850"/>
                <a:gd name="connsiteX1045" fmla="*/ 6816198 w 12192000"/>
                <a:gd name="connsiteY1045" fmla="*/ 532544 h 1608850"/>
                <a:gd name="connsiteX1046" fmla="*/ 6830385 w 12192000"/>
                <a:gd name="connsiteY1046" fmla="*/ 532544 h 1608850"/>
                <a:gd name="connsiteX1047" fmla="*/ 6830385 w 12192000"/>
                <a:gd name="connsiteY1047" fmla="*/ 556323 h 1608850"/>
                <a:gd name="connsiteX1048" fmla="*/ 6832412 w 12192000"/>
                <a:gd name="connsiteY1048" fmla="*/ 557944 h 1608850"/>
                <a:gd name="connsiteX1049" fmla="*/ 6832412 w 12192000"/>
                <a:gd name="connsiteY1049" fmla="*/ 569294 h 1608850"/>
                <a:gd name="connsiteX1050" fmla="*/ 6833172 w 12192000"/>
                <a:gd name="connsiteY1050" fmla="*/ 569294 h 1608850"/>
                <a:gd name="connsiteX1051" fmla="*/ 6838492 w 12192000"/>
                <a:gd name="connsiteY1051" fmla="*/ 569294 h 1608850"/>
                <a:gd name="connsiteX1052" fmla="*/ 6838492 w 12192000"/>
                <a:gd name="connsiteY1052" fmla="*/ 593073 h 1608850"/>
                <a:gd name="connsiteX1053" fmla="*/ 6839758 w 12192000"/>
                <a:gd name="connsiteY1053" fmla="*/ 593073 h 1608850"/>
                <a:gd name="connsiteX1054" fmla="*/ 6848625 w 12192000"/>
                <a:gd name="connsiteY1054" fmla="*/ 593073 h 1608850"/>
                <a:gd name="connsiteX1055" fmla="*/ 6850652 w 12192000"/>
                <a:gd name="connsiteY1055" fmla="*/ 597127 h 1608850"/>
                <a:gd name="connsiteX1056" fmla="*/ 6850652 w 12192000"/>
                <a:gd name="connsiteY1056" fmla="*/ 610368 h 1608850"/>
                <a:gd name="connsiteX1057" fmla="*/ 6852172 w 12192000"/>
                <a:gd name="connsiteY1057" fmla="*/ 608476 h 1608850"/>
                <a:gd name="connsiteX1058" fmla="*/ 6862812 w 12192000"/>
                <a:gd name="connsiteY1058" fmla="*/ 595235 h 1608850"/>
                <a:gd name="connsiteX1059" fmla="*/ 6891186 w 12192000"/>
                <a:gd name="connsiteY1059" fmla="*/ 595235 h 1608850"/>
                <a:gd name="connsiteX1060" fmla="*/ 6891186 w 12192000"/>
                <a:gd name="connsiteY1060" fmla="*/ 681706 h 1608850"/>
                <a:gd name="connsiteX1061" fmla="*/ 6891946 w 12192000"/>
                <a:gd name="connsiteY1061" fmla="*/ 681706 h 1608850"/>
                <a:gd name="connsiteX1062" fmla="*/ 6897266 w 12192000"/>
                <a:gd name="connsiteY1062" fmla="*/ 681706 h 1608850"/>
                <a:gd name="connsiteX1063" fmla="*/ 6898026 w 12192000"/>
                <a:gd name="connsiteY1063" fmla="*/ 680355 h 1608850"/>
                <a:gd name="connsiteX1064" fmla="*/ 6903346 w 12192000"/>
                <a:gd name="connsiteY1064" fmla="*/ 670897 h 1608850"/>
                <a:gd name="connsiteX1065" fmla="*/ 6903346 w 12192000"/>
                <a:gd name="connsiteY1065" fmla="*/ 672789 h 1608850"/>
                <a:gd name="connsiteX1066" fmla="*/ 6903346 w 12192000"/>
                <a:gd name="connsiteY1066" fmla="*/ 686030 h 1608850"/>
                <a:gd name="connsiteX1067" fmla="*/ 6907399 w 12192000"/>
                <a:gd name="connsiteY1067" fmla="*/ 640633 h 1608850"/>
                <a:gd name="connsiteX1068" fmla="*/ 6908159 w 12192000"/>
                <a:gd name="connsiteY1068" fmla="*/ 640633 h 1608850"/>
                <a:gd name="connsiteX1069" fmla="*/ 6913479 w 12192000"/>
                <a:gd name="connsiteY1069" fmla="*/ 640633 h 1608850"/>
                <a:gd name="connsiteX1070" fmla="*/ 6913479 w 12192000"/>
                <a:gd name="connsiteY1070" fmla="*/ 575779 h 1608850"/>
                <a:gd name="connsiteX1071" fmla="*/ 6914493 w 12192000"/>
                <a:gd name="connsiteY1071" fmla="*/ 575779 h 1608850"/>
                <a:gd name="connsiteX1072" fmla="*/ 6921586 w 12192000"/>
                <a:gd name="connsiteY1072" fmla="*/ 575779 h 1608850"/>
                <a:gd name="connsiteX1073" fmla="*/ 6933746 w 12192000"/>
                <a:gd name="connsiteY1073" fmla="*/ 532544 h 1608850"/>
                <a:gd name="connsiteX1074" fmla="*/ 6935013 w 12192000"/>
                <a:gd name="connsiteY1074" fmla="*/ 532544 h 1608850"/>
                <a:gd name="connsiteX1075" fmla="*/ 6943880 w 12192000"/>
                <a:gd name="connsiteY1075" fmla="*/ 532544 h 1608850"/>
                <a:gd name="connsiteX1076" fmla="*/ 6954013 w 12192000"/>
                <a:gd name="connsiteY1076" fmla="*/ 575779 h 1608850"/>
                <a:gd name="connsiteX1077" fmla="*/ 6955026 w 12192000"/>
                <a:gd name="connsiteY1077" fmla="*/ 575779 h 1608850"/>
                <a:gd name="connsiteX1078" fmla="*/ 6962120 w 12192000"/>
                <a:gd name="connsiteY1078" fmla="*/ 575779 h 1608850"/>
                <a:gd name="connsiteX1079" fmla="*/ 6962120 w 12192000"/>
                <a:gd name="connsiteY1079" fmla="*/ 614691 h 1608850"/>
                <a:gd name="connsiteX1080" fmla="*/ 6963893 w 12192000"/>
                <a:gd name="connsiteY1080" fmla="*/ 614691 h 1608850"/>
                <a:gd name="connsiteX1081" fmla="*/ 6976307 w 12192000"/>
                <a:gd name="connsiteY1081" fmla="*/ 614691 h 1608850"/>
                <a:gd name="connsiteX1082" fmla="*/ 6976307 w 12192000"/>
                <a:gd name="connsiteY1082" fmla="*/ 616853 h 1608850"/>
                <a:gd name="connsiteX1083" fmla="*/ 6976307 w 12192000"/>
                <a:gd name="connsiteY1083" fmla="*/ 631985 h 1608850"/>
                <a:gd name="connsiteX1084" fmla="*/ 6980360 w 12192000"/>
                <a:gd name="connsiteY1084" fmla="*/ 629824 h 1608850"/>
                <a:gd name="connsiteX1085" fmla="*/ 6980360 w 12192000"/>
                <a:gd name="connsiteY1085" fmla="*/ 614691 h 1608850"/>
                <a:gd name="connsiteX1086" fmla="*/ 6981880 w 12192000"/>
                <a:gd name="connsiteY1086" fmla="*/ 614691 h 1608850"/>
                <a:gd name="connsiteX1087" fmla="*/ 6992520 w 12192000"/>
                <a:gd name="connsiteY1087" fmla="*/ 614691 h 1608850"/>
                <a:gd name="connsiteX1088" fmla="*/ 6992520 w 12192000"/>
                <a:gd name="connsiteY1088" fmla="*/ 616312 h 1608850"/>
                <a:gd name="connsiteX1089" fmla="*/ 6992520 w 12192000"/>
                <a:gd name="connsiteY1089" fmla="*/ 627662 h 1608850"/>
                <a:gd name="connsiteX1090" fmla="*/ 7022921 w 12192000"/>
                <a:gd name="connsiteY1090" fmla="*/ 627662 h 1608850"/>
                <a:gd name="connsiteX1091" fmla="*/ 7022921 w 12192000"/>
                <a:gd name="connsiteY1091" fmla="*/ 590912 h 1608850"/>
                <a:gd name="connsiteX1092" fmla="*/ 7024187 w 12192000"/>
                <a:gd name="connsiteY1092" fmla="*/ 590912 h 1608850"/>
                <a:gd name="connsiteX1093" fmla="*/ 7033054 w 12192000"/>
                <a:gd name="connsiteY1093" fmla="*/ 590912 h 1608850"/>
                <a:gd name="connsiteX1094" fmla="*/ 7033054 w 12192000"/>
                <a:gd name="connsiteY1094" fmla="*/ 612529 h 1608850"/>
                <a:gd name="connsiteX1095" fmla="*/ 7035081 w 12192000"/>
                <a:gd name="connsiteY1095" fmla="*/ 580103 h 1608850"/>
                <a:gd name="connsiteX1096" fmla="*/ 7057374 w 12192000"/>
                <a:gd name="connsiteY1096" fmla="*/ 580103 h 1608850"/>
                <a:gd name="connsiteX1097" fmla="*/ 7057374 w 12192000"/>
                <a:gd name="connsiteY1097" fmla="*/ 578481 h 1608850"/>
                <a:gd name="connsiteX1098" fmla="*/ 7057374 w 12192000"/>
                <a:gd name="connsiteY1098" fmla="*/ 567132 h 1608850"/>
                <a:gd name="connsiteX1099" fmla="*/ 7058134 w 12192000"/>
                <a:gd name="connsiteY1099" fmla="*/ 567132 h 1608850"/>
                <a:gd name="connsiteX1100" fmla="*/ 7063454 w 12192000"/>
                <a:gd name="connsiteY1100" fmla="*/ 567132 h 1608850"/>
                <a:gd name="connsiteX1101" fmla="*/ 7063454 w 12192000"/>
                <a:gd name="connsiteY1101" fmla="*/ 565241 h 1608850"/>
                <a:gd name="connsiteX1102" fmla="*/ 7063454 w 12192000"/>
                <a:gd name="connsiteY1102" fmla="*/ 552000 h 1608850"/>
                <a:gd name="connsiteX1103" fmla="*/ 7067508 w 12192000"/>
                <a:gd name="connsiteY1103" fmla="*/ 558485 h 1608850"/>
                <a:gd name="connsiteX1104" fmla="*/ 7069788 w 12192000"/>
                <a:gd name="connsiteY1104" fmla="*/ 558485 h 1608850"/>
                <a:gd name="connsiteX1105" fmla="*/ 7085748 w 12192000"/>
                <a:gd name="connsiteY1105" fmla="*/ 558485 h 1608850"/>
                <a:gd name="connsiteX1106" fmla="*/ 7085748 w 12192000"/>
                <a:gd name="connsiteY1106" fmla="*/ 557674 h 1608850"/>
                <a:gd name="connsiteX1107" fmla="*/ 7085748 w 12192000"/>
                <a:gd name="connsiteY1107" fmla="*/ 552000 h 1608850"/>
                <a:gd name="connsiteX1108" fmla="*/ 7086508 w 12192000"/>
                <a:gd name="connsiteY1108" fmla="*/ 552000 h 1608850"/>
                <a:gd name="connsiteX1109" fmla="*/ 7091828 w 12192000"/>
                <a:gd name="connsiteY1109" fmla="*/ 552000 h 1608850"/>
                <a:gd name="connsiteX1110" fmla="*/ 7091828 w 12192000"/>
                <a:gd name="connsiteY1110" fmla="*/ 553351 h 1608850"/>
                <a:gd name="connsiteX1111" fmla="*/ 7091828 w 12192000"/>
                <a:gd name="connsiteY1111" fmla="*/ 562809 h 1608850"/>
                <a:gd name="connsiteX1112" fmla="*/ 7130335 w 12192000"/>
                <a:gd name="connsiteY1112" fmla="*/ 562809 h 1608850"/>
                <a:gd name="connsiteX1113" fmla="*/ 7130335 w 12192000"/>
                <a:gd name="connsiteY1113" fmla="*/ 701162 h 1608850"/>
                <a:gd name="connsiteX1114" fmla="*/ 7131855 w 12192000"/>
                <a:gd name="connsiteY1114" fmla="*/ 701162 h 1608850"/>
                <a:gd name="connsiteX1115" fmla="*/ 7142495 w 12192000"/>
                <a:gd name="connsiteY1115" fmla="*/ 701162 h 1608850"/>
                <a:gd name="connsiteX1116" fmla="*/ 7142495 w 12192000"/>
                <a:gd name="connsiteY1116" fmla="*/ 688192 h 1608850"/>
                <a:gd name="connsiteX1117" fmla="*/ 7146549 w 12192000"/>
                <a:gd name="connsiteY1117" fmla="*/ 688192 h 1608850"/>
                <a:gd name="connsiteX1118" fmla="*/ 7146549 w 12192000"/>
                <a:gd name="connsiteY1118" fmla="*/ 701162 h 1608850"/>
                <a:gd name="connsiteX1119" fmla="*/ 7176949 w 12192000"/>
                <a:gd name="connsiteY1119" fmla="*/ 701162 h 1608850"/>
                <a:gd name="connsiteX1120" fmla="*/ 7176949 w 12192000"/>
                <a:gd name="connsiteY1120" fmla="*/ 670897 h 1608850"/>
                <a:gd name="connsiteX1121" fmla="*/ 7189109 w 12192000"/>
                <a:gd name="connsiteY1121" fmla="*/ 670897 h 1608850"/>
                <a:gd name="connsiteX1122" fmla="*/ 7201269 w 12192000"/>
                <a:gd name="connsiteY1122" fmla="*/ 668736 h 1608850"/>
                <a:gd name="connsiteX1123" fmla="*/ 7205323 w 12192000"/>
                <a:gd name="connsiteY1123" fmla="*/ 670897 h 1608850"/>
                <a:gd name="connsiteX1124" fmla="*/ 7215456 w 12192000"/>
                <a:gd name="connsiteY1124" fmla="*/ 670897 h 1608850"/>
                <a:gd name="connsiteX1125" fmla="*/ 7215456 w 12192000"/>
                <a:gd name="connsiteY1125" fmla="*/ 701162 h 1608850"/>
                <a:gd name="connsiteX1126" fmla="*/ 7223563 w 12192000"/>
                <a:gd name="connsiteY1126" fmla="*/ 701162 h 1608850"/>
                <a:gd name="connsiteX1127" fmla="*/ 7223563 w 12192000"/>
                <a:gd name="connsiteY1127" fmla="*/ 718457 h 1608850"/>
                <a:gd name="connsiteX1128" fmla="*/ 7232899 w 12192000"/>
                <a:gd name="connsiteY1128" fmla="*/ 719362 h 1608850"/>
                <a:gd name="connsiteX1129" fmla="*/ 7245857 w 12192000"/>
                <a:gd name="connsiteY1129" fmla="*/ 719362 h 1608850"/>
                <a:gd name="connsiteX1130" fmla="*/ 7245857 w 12192000"/>
                <a:gd name="connsiteY1130" fmla="*/ 703324 h 1608850"/>
                <a:gd name="connsiteX1131" fmla="*/ 7313813 w 12192000"/>
                <a:gd name="connsiteY1131" fmla="*/ 703324 h 1608850"/>
                <a:gd name="connsiteX1132" fmla="*/ 7313813 w 12192000"/>
                <a:gd name="connsiteY1132" fmla="*/ 618071 h 1608850"/>
                <a:gd name="connsiteX1133" fmla="*/ 7385821 w 12192000"/>
                <a:gd name="connsiteY1133" fmla="*/ 618071 h 1608850"/>
                <a:gd name="connsiteX1134" fmla="*/ 7385821 w 12192000"/>
                <a:gd name="connsiteY1134" fmla="*/ 696839 h 1608850"/>
                <a:gd name="connsiteX1135" fmla="*/ 7387725 w 12192000"/>
                <a:gd name="connsiteY1135" fmla="*/ 696839 h 1608850"/>
                <a:gd name="connsiteX1136" fmla="*/ 7388967 w 12192000"/>
                <a:gd name="connsiteY1136" fmla="*/ 719362 h 1608850"/>
                <a:gd name="connsiteX1137" fmla="*/ 7398643 w 12192000"/>
                <a:gd name="connsiteY1137" fmla="*/ 719362 h 1608850"/>
                <a:gd name="connsiteX1138" fmla="*/ 7399885 w 12192000"/>
                <a:gd name="connsiteY1138" fmla="*/ 696839 h 1608850"/>
                <a:gd name="connsiteX1139" fmla="*/ 7405965 w 12192000"/>
                <a:gd name="connsiteY1139" fmla="*/ 696839 h 1608850"/>
                <a:gd name="connsiteX1140" fmla="*/ 7407207 w 12192000"/>
                <a:gd name="connsiteY1140" fmla="*/ 719362 h 1608850"/>
                <a:gd name="connsiteX1141" fmla="*/ 7457829 w 12192000"/>
                <a:gd name="connsiteY1141" fmla="*/ 719362 h 1608850"/>
                <a:gd name="connsiteX1142" fmla="*/ 7457829 w 12192000"/>
                <a:gd name="connsiteY1142" fmla="*/ 556334 h 1608850"/>
                <a:gd name="connsiteX1143" fmla="*/ 7655156 w 12192000"/>
                <a:gd name="connsiteY1143" fmla="*/ 556334 h 1608850"/>
                <a:gd name="connsiteX1144" fmla="*/ 7655156 w 12192000"/>
                <a:gd name="connsiteY1144" fmla="*/ 719362 h 1608850"/>
                <a:gd name="connsiteX1145" fmla="*/ 7673853 w 12192000"/>
                <a:gd name="connsiteY1145" fmla="*/ 719362 h 1608850"/>
                <a:gd name="connsiteX1146" fmla="*/ 7673853 w 12192000"/>
                <a:gd name="connsiteY1146" fmla="*/ 636669 h 1608850"/>
                <a:gd name="connsiteX1147" fmla="*/ 7768973 w 12192000"/>
                <a:gd name="connsiteY1147" fmla="*/ 636669 h 1608850"/>
                <a:gd name="connsiteX1148" fmla="*/ 7773382 w 12192000"/>
                <a:gd name="connsiteY1148" fmla="*/ 519115 h 1608850"/>
                <a:gd name="connsiteX1149" fmla="*/ 7819759 w 12192000"/>
                <a:gd name="connsiteY1149" fmla="*/ 519115 h 1608850"/>
                <a:gd name="connsiteX1150" fmla="*/ 7821437 w 12192000"/>
                <a:gd name="connsiteY1150" fmla="*/ 571456 h 1608850"/>
                <a:gd name="connsiteX1151" fmla="*/ 7886292 w 12192000"/>
                <a:gd name="connsiteY1151" fmla="*/ 571456 h 1608850"/>
                <a:gd name="connsiteX1152" fmla="*/ 7886292 w 12192000"/>
                <a:gd name="connsiteY1152" fmla="*/ 647118 h 1608850"/>
                <a:gd name="connsiteX1153" fmla="*/ 7894398 w 12192000"/>
                <a:gd name="connsiteY1153" fmla="*/ 647118 h 1608850"/>
                <a:gd name="connsiteX1154" fmla="*/ 7896425 w 12192000"/>
                <a:gd name="connsiteY1154" fmla="*/ 640633 h 1608850"/>
                <a:gd name="connsiteX1155" fmla="*/ 7902505 w 12192000"/>
                <a:gd name="connsiteY1155" fmla="*/ 640633 h 1608850"/>
                <a:gd name="connsiteX1156" fmla="*/ 7904533 w 12192000"/>
                <a:gd name="connsiteY1156" fmla="*/ 649280 h 1608850"/>
                <a:gd name="connsiteX1157" fmla="*/ 7916693 w 12192000"/>
                <a:gd name="connsiteY1157" fmla="*/ 649280 h 1608850"/>
                <a:gd name="connsiteX1158" fmla="*/ 7916693 w 12192000"/>
                <a:gd name="connsiteY1158" fmla="*/ 642794 h 1608850"/>
                <a:gd name="connsiteX1159" fmla="*/ 7938985 w 12192000"/>
                <a:gd name="connsiteY1159" fmla="*/ 642794 h 1608850"/>
                <a:gd name="connsiteX1160" fmla="*/ 7938985 w 12192000"/>
                <a:gd name="connsiteY1160" fmla="*/ 649280 h 1608850"/>
                <a:gd name="connsiteX1161" fmla="*/ 7959253 w 12192000"/>
                <a:gd name="connsiteY1161" fmla="*/ 649280 h 1608850"/>
                <a:gd name="connsiteX1162" fmla="*/ 7959253 w 12192000"/>
                <a:gd name="connsiteY1162" fmla="*/ 694677 h 1608850"/>
                <a:gd name="connsiteX1163" fmla="*/ 7973440 w 12192000"/>
                <a:gd name="connsiteY1163" fmla="*/ 694677 h 1608850"/>
                <a:gd name="connsiteX1164" fmla="*/ 7973440 w 12192000"/>
                <a:gd name="connsiteY1164" fmla="*/ 681706 h 1608850"/>
                <a:gd name="connsiteX1165" fmla="*/ 7989653 w 12192000"/>
                <a:gd name="connsiteY1165" fmla="*/ 681706 h 1608850"/>
                <a:gd name="connsiteX1166" fmla="*/ 7989653 w 12192000"/>
                <a:gd name="connsiteY1166" fmla="*/ 502279 h 1608850"/>
                <a:gd name="connsiteX1167" fmla="*/ 7995733 w 12192000"/>
                <a:gd name="connsiteY1167" fmla="*/ 495793 h 1608850"/>
                <a:gd name="connsiteX1168" fmla="*/ 8068694 w 12192000"/>
                <a:gd name="connsiteY1168" fmla="*/ 495793 h 1608850"/>
                <a:gd name="connsiteX1169" fmla="*/ 8068694 w 12192000"/>
                <a:gd name="connsiteY1169" fmla="*/ 504441 h 1608850"/>
                <a:gd name="connsiteX1170" fmla="*/ 8078828 w 12192000"/>
                <a:gd name="connsiteY1170" fmla="*/ 504441 h 1608850"/>
                <a:gd name="connsiteX1171" fmla="*/ 8078828 w 12192000"/>
                <a:gd name="connsiteY1171" fmla="*/ 619015 h 1608850"/>
                <a:gd name="connsiteX1172" fmla="*/ 8101121 w 12192000"/>
                <a:gd name="connsiteY1172" fmla="*/ 619015 h 1608850"/>
                <a:gd name="connsiteX1173" fmla="*/ 8101121 w 12192000"/>
                <a:gd name="connsiteY1173" fmla="*/ 552000 h 1608850"/>
                <a:gd name="connsiteX1174" fmla="*/ 8127469 w 12192000"/>
                <a:gd name="connsiteY1174" fmla="*/ 552000 h 1608850"/>
                <a:gd name="connsiteX1175" fmla="*/ 8131521 w 12192000"/>
                <a:gd name="connsiteY1175" fmla="*/ 547676 h 1608850"/>
                <a:gd name="connsiteX1176" fmla="*/ 8139629 w 12192000"/>
                <a:gd name="connsiteY1176" fmla="*/ 547676 h 1608850"/>
                <a:gd name="connsiteX1177" fmla="*/ 8143681 w 12192000"/>
                <a:gd name="connsiteY1177" fmla="*/ 552000 h 1608850"/>
                <a:gd name="connsiteX1178" fmla="*/ 8165976 w 12192000"/>
                <a:gd name="connsiteY1178" fmla="*/ 552000 h 1608850"/>
                <a:gd name="connsiteX1179" fmla="*/ 8165976 w 12192000"/>
                <a:gd name="connsiteY1179" fmla="*/ 435264 h 1608850"/>
                <a:gd name="connsiteX1180" fmla="*/ 8222722 w 12192000"/>
                <a:gd name="connsiteY1180" fmla="*/ 424455 h 1608850"/>
                <a:gd name="connsiteX1181" fmla="*/ 8222722 w 12192000"/>
                <a:gd name="connsiteY1181" fmla="*/ 425536 h 1608850"/>
                <a:gd name="connsiteX1182" fmla="*/ 8222722 w 12192000"/>
                <a:gd name="connsiteY1182" fmla="*/ 433102 h 1608850"/>
                <a:gd name="connsiteX1183" fmla="*/ 8249069 w 12192000"/>
                <a:gd name="connsiteY1183" fmla="*/ 433102 h 1608850"/>
                <a:gd name="connsiteX1184" fmla="*/ 8249069 w 12192000"/>
                <a:gd name="connsiteY1184" fmla="*/ 688192 h 1608850"/>
                <a:gd name="connsiteX1185" fmla="*/ 8271364 w 12192000"/>
                <a:gd name="connsiteY1185" fmla="*/ 688192 h 1608850"/>
                <a:gd name="connsiteX1186" fmla="*/ 8271364 w 12192000"/>
                <a:gd name="connsiteY1186" fmla="*/ 683868 h 1608850"/>
                <a:gd name="connsiteX1187" fmla="*/ 8283524 w 12192000"/>
                <a:gd name="connsiteY1187" fmla="*/ 683868 h 1608850"/>
                <a:gd name="connsiteX1188" fmla="*/ 8283524 w 12192000"/>
                <a:gd name="connsiteY1188" fmla="*/ 688192 h 1608850"/>
                <a:gd name="connsiteX1189" fmla="*/ 8307844 w 12192000"/>
                <a:gd name="connsiteY1189" fmla="*/ 688192 h 1608850"/>
                <a:gd name="connsiteX1190" fmla="*/ 8307844 w 12192000"/>
                <a:gd name="connsiteY1190" fmla="*/ 675221 h 1608850"/>
                <a:gd name="connsiteX1191" fmla="*/ 8336217 w 12192000"/>
                <a:gd name="connsiteY1191" fmla="*/ 675221 h 1608850"/>
                <a:gd name="connsiteX1192" fmla="*/ 8348377 w 12192000"/>
                <a:gd name="connsiteY1192" fmla="*/ 670897 h 1608850"/>
                <a:gd name="connsiteX1193" fmla="*/ 8368645 w 12192000"/>
                <a:gd name="connsiteY1193" fmla="*/ 675221 h 1608850"/>
                <a:gd name="connsiteX1194" fmla="*/ 8368645 w 12192000"/>
                <a:gd name="connsiteY1194" fmla="*/ 657927 h 1608850"/>
                <a:gd name="connsiteX1195" fmla="*/ 8376752 w 12192000"/>
                <a:gd name="connsiteY1195" fmla="*/ 657927 h 1608850"/>
                <a:gd name="connsiteX1196" fmla="*/ 8376752 w 12192000"/>
                <a:gd name="connsiteY1196" fmla="*/ 644956 h 1608850"/>
                <a:gd name="connsiteX1197" fmla="*/ 8433498 w 12192000"/>
                <a:gd name="connsiteY1197" fmla="*/ 644956 h 1608850"/>
                <a:gd name="connsiteX1198" fmla="*/ 8433498 w 12192000"/>
                <a:gd name="connsiteY1198" fmla="*/ 614691 h 1608850"/>
                <a:gd name="connsiteX1199" fmla="*/ 8451738 w 12192000"/>
                <a:gd name="connsiteY1199" fmla="*/ 614691 h 1608850"/>
                <a:gd name="connsiteX1200" fmla="*/ 8451738 w 12192000"/>
                <a:gd name="connsiteY1200" fmla="*/ 608206 h 1608850"/>
                <a:gd name="connsiteX1201" fmla="*/ 8463898 w 12192000"/>
                <a:gd name="connsiteY1201" fmla="*/ 608206 h 1608850"/>
                <a:gd name="connsiteX1202" fmla="*/ 8463898 w 12192000"/>
                <a:gd name="connsiteY1202" fmla="*/ 614691 h 1608850"/>
                <a:gd name="connsiteX1203" fmla="*/ 8480112 w 12192000"/>
                <a:gd name="connsiteY1203" fmla="*/ 614691 h 1608850"/>
                <a:gd name="connsiteX1204" fmla="*/ 8480112 w 12192000"/>
                <a:gd name="connsiteY1204" fmla="*/ 664412 h 1608850"/>
                <a:gd name="connsiteX1205" fmla="*/ 8512540 w 12192000"/>
                <a:gd name="connsiteY1205" fmla="*/ 664412 h 1608850"/>
                <a:gd name="connsiteX1206" fmla="*/ 8512540 w 12192000"/>
                <a:gd name="connsiteY1206" fmla="*/ 638471 h 1608850"/>
                <a:gd name="connsiteX1207" fmla="*/ 8551046 w 12192000"/>
                <a:gd name="connsiteY1207" fmla="*/ 638471 h 1608850"/>
                <a:gd name="connsiteX1208" fmla="*/ 8551046 w 12192000"/>
                <a:gd name="connsiteY1208" fmla="*/ 608206 h 1608850"/>
                <a:gd name="connsiteX1209" fmla="*/ 8599688 w 12192000"/>
                <a:gd name="connsiteY1209" fmla="*/ 608206 h 1608850"/>
                <a:gd name="connsiteX1210" fmla="*/ 8599688 w 12192000"/>
                <a:gd name="connsiteY1210" fmla="*/ 719362 h 1608850"/>
                <a:gd name="connsiteX1211" fmla="*/ 8599688 w 12192000"/>
                <a:gd name="connsiteY1211" fmla="*/ 733141 h 1608850"/>
                <a:gd name="connsiteX1212" fmla="*/ 8665562 w 12192000"/>
                <a:gd name="connsiteY1212" fmla="*/ 733141 h 1608850"/>
                <a:gd name="connsiteX1213" fmla="*/ 8665562 w 12192000"/>
                <a:gd name="connsiteY1213" fmla="*/ 838913 h 1608850"/>
                <a:gd name="connsiteX1214" fmla="*/ 8665562 w 12192000"/>
                <a:gd name="connsiteY1214" fmla="*/ 862160 h 1608850"/>
                <a:gd name="connsiteX1215" fmla="*/ 8680522 w 12192000"/>
                <a:gd name="connsiteY1215" fmla="*/ 862160 h 1608850"/>
                <a:gd name="connsiteX1216" fmla="*/ 8680522 w 12192000"/>
                <a:gd name="connsiteY1216" fmla="*/ 860998 h 1608850"/>
                <a:gd name="connsiteX1217" fmla="*/ 8680522 w 12192000"/>
                <a:gd name="connsiteY1217" fmla="*/ 852862 h 1608850"/>
                <a:gd name="connsiteX1218" fmla="*/ 8725102 w 12192000"/>
                <a:gd name="connsiteY1218" fmla="*/ 852862 h 1608850"/>
                <a:gd name="connsiteX1219" fmla="*/ 8725102 w 12192000"/>
                <a:gd name="connsiteY1219" fmla="*/ 855477 h 1608850"/>
                <a:gd name="connsiteX1220" fmla="*/ 8725102 w 12192000"/>
                <a:gd name="connsiteY1220" fmla="*/ 861131 h 1608850"/>
                <a:gd name="connsiteX1221" fmla="*/ 8733569 w 12192000"/>
                <a:gd name="connsiteY1221" fmla="*/ 852574 h 1608850"/>
                <a:gd name="connsiteX1222" fmla="*/ 8729111 w 12192000"/>
                <a:gd name="connsiteY1222" fmla="*/ 850249 h 1608850"/>
                <a:gd name="connsiteX1223" fmla="*/ 8729111 w 12192000"/>
                <a:gd name="connsiteY1223" fmla="*/ 843275 h 1608850"/>
                <a:gd name="connsiteX1224" fmla="*/ 8735797 w 12192000"/>
                <a:gd name="connsiteY1224" fmla="*/ 840950 h 1608850"/>
                <a:gd name="connsiteX1225" fmla="*/ 8735797 w 12192000"/>
                <a:gd name="connsiteY1225" fmla="*/ 831652 h 1608850"/>
                <a:gd name="connsiteX1226" fmla="*/ 8740256 w 12192000"/>
                <a:gd name="connsiteY1226" fmla="*/ 831652 h 1608850"/>
                <a:gd name="connsiteX1227" fmla="*/ 8740256 w 12192000"/>
                <a:gd name="connsiteY1227" fmla="*/ 810730 h 1608850"/>
                <a:gd name="connsiteX1228" fmla="*/ 8735797 w 12192000"/>
                <a:gd name="connsiteY1228" fmla="*/ 810730 h 1608850"/>
                <a:gd name="connsiteX1229" fmla="*/ 8735797 w 12192000"/>
                <a:gd name="connsiteY1229" fmla="*/ 806081 h 1608850"/>
                <a:gd name="connsiteX1230" fmla="*/ 8740256 w 12192000"/>
                <a:gd name="connsiteY1230" fmla="*/ 803756 h 1608850"/>
                <a:gd name="connsiteX1231" fmla="*/ 8751401 w 12192000"/>
                <a:gd name="connsiteY1231" fmla="*/ 787483 h 1608850"/>
                <a:gd name="connsiteX1232" fmla="*/ 8753629 w 12192000"/>
                <a:gd name="connsiteY1232" fmla="*/ 778185 h 1608850"/>
                <a:gd name="connsiteX1233" fmla="*/ 8753629 w 12192000"/>
                <a:gd name="connsiteY1233" fmla="*/ 752614 h 1608850"/>
                <a:gd name="connsiteX1234" fmla="*/ 8753909 w 12192000"/>
                <a:gd name="connsiteY1234" fmla="*/ 751742 h 1608850"/>
                <a:gd name="connsiteX1235" fmla="*/ 8755767 w 12192000"/>
                <a:gd name="connsiteY1235" fmla="*/ 745928 h 1608850"/>
                <a:gd name="connsiteX1236" fmla="*/ 8754080 w 12192000"/>
                <a:gd name="connsiteY1236" fmla="*/ 745928 h 1608850"/>
                <a:gd name="connsiteX1237" fmla="*/ 8754080 w 12192000"/>
                <a:gd name="connsiteY1237" fmla="*/ 744766 h 1608850"/>
                <a:gd name="connsiteX1238" fmla="*/ 8754080 w 12192000"/>
                <a:gd name="connsiteY1238" fmla="*/ 736629 h 1608850"/>
                <a:gd name="connsiteX1239" fmla="*/ 8755194 w 12192000"/>
                <a:gd name="connsiteY1239" fmla="*/ 736629 h 1608850"/>
                <a:gd name="connsiteX1240" fmla="*/ 8762996 w 12192000"/>
                <a:gd name="connsiteY1240" fmla="*/ 736629 h 1608850"/>
                <a:gd name="connsiteX1241" fmla="*/ 8762996 w 12192000"/>
                <a:gd name="connsiteY1241" fmla="*/ 735467 h 1608850"/>
                <a:gd name="connsiteX1242" fmla="*/ 8762996 w 12192000"/>
                <a:gd name="connsiteY1242" fmla="*/ 727331 h 1608850"/>
                <a:gd name="connsiteX1243" fmla="*/ 8761881 w 12192000"/>
                <a:gd name="connsiteY1243" fmla="*/ 727331 h 1608850"/>
                <a:gd name="connsiteX1244" fmla="*/ 8754080 w 12192000"/>
                <a:gd name="connsiteY1244" fmla="*/ 727331 h 1608850"/>
                <a:gd name="connsiteX1245" fmla="*/ 8754080 w 12192000"/>
                <a:gd name="connsiteY1245" fmla="*/ 726168 h 1608850"/>
                <a:gd name="connsiteX1246" fmla="*/ 8754080 w 12192000"/>
                <a:gd name="connsiteY1246" fmla="*/ 718032 h 1608850"/>
                <a:gd name="connsiteX1247" fmla="*/ 8755194 w 12192000"/>
                <a:gd name="connsiteY1247" fmla="*/ 718032 h 1608850"/>
                <a:gd name="connsiteX1248" fmla="*/ 8762996 w 12192000"/>
                <a:gd name="connsiteY1248" fmla="*/ 718032 h 1608850"/>
                <a:gd name="connsiteX1249" fmla="*/ 8762996 w 12192000"/>
                <a:gd name="connsiteY1249" fmla="*/ 717160 h 1608850"/>
                <a:gd name="connsiteX1250" fmla="*/ 8762996 w 12192000"/>
                <a:gd name="connsiteY1250" fmla="*/ 711058 h 1608850"/>
                <a:gd name="connsiteX1251" fmla="*/ 8761881 w 12192000"/>
                <a:gd name="connsiteY1251" fmla="*/ 711058 h 1608850"/>
                <a:gd name="connsiteX1252" fmla="*/ 8754080 w 12192000"/>
                <a:gd name="connsiteY1252" fmla="*/ 711058 h 1608850"/>
                <a:gd name="connsiteX1253" fmla="*/ 8754080 w 12192000"/>
                <a:gd name="connsiteY1253" fmla="*/ 709896 h 1608850"/>
                <a:gd name="connsiteX1254" fmla="*/ 8754080 w 12192000"/>
                <a:gd name="connsiteY1254" fmla="*/ 701759 h 1608850"/>
                <a:gd name="connsiteX1255" fmla="*/ 8755194 w 12192000"/>
                <a:gd name="connsiteY1255" fmla="*/ 701759 h 1608850"/>
                <a:gd name="connsiteX1256" fmla="*/ 8762996 w 12192000"/>
                <a:gd name="connsiteY1256" fmla="*/ 701759 h 1608850"/>
                <a:gd name="connsiteX1257" fmla="*/ 8761881 w 12192000"/>
                <a:gd name="connsiteY1257" fmla="*/ 700016 h 1608850"/>
                <a:gd name="connsiteX1258" fmla="*/ 8754080 w 12192000"/>
                <a:gd name="connsiteY1258" fmla="*/ 687812 h 1608850"/>
                <a:gd name="connsiteX1259" fmla="*/ 8754080 w 12192000"/>
                <a:gd name="connsiteY1259" fmla="*/ 650617 h 1608850"/>
                <a:gd name="connsiteX1260" fmla="*/ 8903424 w 12192000"/>
                <a:gd name="connsiteY1260" fmla="*/ 650617 h 1608850"/>
                <a:gd name="connsiteX1261" fmla="*/ 8905096 w 12192000"/>
                <a:gd name="connsiteY1261" fmla="*/ 653232 h 1608850"/>
                <a:gd name="connsiteX1262" fmla="*/ 8908543 w 12192000"/>
                <a:gd name="connsiteY1262" fmla="*/ 658626 h 1608850"/>
                <a:gd name="connsiteX1263" fmla="*/ 8908543 w 12192000"/>
                <a:gd name="connsiteY1263" fmla="*/ 647687 h 1608850"/>
                <a:gd name="connsiteX1264" fmla="*/ 8908543 w 12192000"/>
                <a:gd name="connsiteY1264" fmla="*/ 607460 h 1608850"/>
                <a:gd name="connsiteX1265" fmla="*/ 8910570 w 12192000"/>
                <a:gd name="connsiteY1265" fmla="*/ 607460 h 1608850"/>
                <a:gd name="connsiteX1266" fmla="*/ 8924757 w 12192000"/>
                <a:gd name="connsiteY1266" fmla="*/ 607460 h 1608850"/>
                <a:gd name="connsiteX1267" fmla="*/ 8924757 w 12192000"/>
                <a:gd name="connsiteY1267" fmla="*/ 515723 h 1608850"/>
                <a:gd name="connsiteX1268" fmla="*/ 8924757 w 12192000"/>
                <a:gd name="connsiteY1268" fmla="*/ 490724 h 1608850"/>
                <a:gd name="connsiteX1269" fmla="*/ 9078786 w 12192000"/>
                <a:gd name="connsiteY1269" fmla="*/ 490724 h 1608850"/>
                <a:gd name="connsiteX1270" fmla="*/ 9078786 w 12192000"/>
                <a:gd name="connsiteY1270" fmla="*/ 506306 h 1608850"/>
                <a:gd name="connsiteX1271" fmla="*/ 9078786 w 12192000"/>
                <a:gd name="connsiteY1271" fmla="*/ 611783 h 1608850"/>
                <a:gd name="connsiteX1272" fmla="*/ 9080306 w 12192000"/>
                <a:gd name="connsiteY1272" fmla="*/ 611513 h 1608850"/>
                <a:gd name="connsiteX1273" fmla="*/ 9090946 w 12192000"/>
                <a:gd name="connsiteY1273" fmla="*/ 609622 h 1608850"/>
                <a:gd name="connsiteX1274" fmla="*/ 9088919 w 12192000"/>
                <a:gd name="connsiteY1274" fmla="*/ 698254 h 1608850"/>
                <a:gd name="connsiteX1275" fmla="*/ 9090439 w 12192000"/>
                <a:gd name="connsiteY1275" fmla="*/ 698525 h 1608850"/>
                <a:gd name="connsiteX1276" fmla="*/ 9101079 w 12192000"/>
                <a:gd name="connsiteY1276" fmla="*/ 700416 h 1608850"/>
                <a:gd name="connsiteX1277" fmla="*/ 9101332 w 12192000"/>
                <a:gd name="connsiteY1277" fmla="*/ 701227 h 1608850"/>
                <a:gd name="connsiteX1278" fmla="*/ 9103106 w 12192000"/>
                <a:gd name="connsiteY1278" fmla="*/ 706902 h 1608850"/>
                <a:gd name="connsiteX1279" fmla="*/ 9103866 w 12192000"/>
                <a:gd name="connsiteY1279" fmla="*/ 704470 h 1608850"/>
                <a:gd name="connsiteX1280" fmla="*/ 9109186 w 12192000"/>
                <a:gd name="connsiteY1280" fmla="*/ 687446 h 1608850"/>
                <a:gd name="connsiteX1281" fmla="*/ 9110959 w 12192000"/>
                <a:gd name="connsiteY1281" fmla="*/ 687446 h 1608850"/>
                <a:gd name="connsiteX1282" fmla="*/ 9123373 w 12192000"/>
                <a:gd name="connsiteY1282" fmla="*/ 687446 h 1608850"/>
                <a:gd name="connsiteX1283" fmla="*/ 9123373 w 12192000"/>
                <a:gd name="connsiteY1283" fmla="*/ 719872 h 1608850"/>
                <a:gd name="connsiteX1284" fmla="*/ 9124386 w 12192000"/>
                <a:gd name="connsiteY1284" fmla="*/ 720413 h 1608850"/>
                <a:gd name="connsiteX1285" fmla="*/ 9131480 w 12192000"/>
                <a:gd name="connsiteY1285" fmla="*/ 724196 h 1608850"/>
                <a:gd name="connsiteX1286" fmla="*/ 9131480 w 12192000"/>
                <a:gd name="connsiteY1286" fmla="*/ 725547 h 1608850"/>
                <a:gd name="connsiteX1287" fmla="*/ 9131480 w 12192000"/>
                <a:gd name="connsiteY1287" fmla="*/ 735005 h 1608850"/>
                <a:gd name="connsiteX1288" fmla="*/ 9176067 w 12192000"/>
                <a:gd name="connsiteY1288" fmla="*/ 735005 h 1608850"/>
                <a:gd name="connsiteX1289" fmla="*/ 9176067 w 12192000"/>
                <a:gd name="connsiteY1289" fmla="*/ 736086 h 1608850"/>
                <a:gd name="connsiteX1290" fmla="*/ 9176067 w 12192000"/>
                <a:gd name="connsiteY1290" fmla="*/ 743652 h 1608850"/>
                <a:gd name="connsiteX1291" fmla="*/ 9178093 w 12192000"/>
                <a:gd name="connsiteY1291" fmla="*/ 743652 h 1608850"/>
                <a:gd name="connsiteX1292" fmla="*/ 9192280 w 12192000"/>
                <a:gd name="connsiteY1292" fmla="*/ 743652 h 1608850"/>
                <a:gd name="connsiteX1293" fmla="*/ 9192280 w 12192000"/>
                <a:gd name="connsiteY1293" fmla="*/ 713387 h 1608850"/>
                <a:gd name="connsiteX1294" fmla="*/ 9236867 w 12192000"/>
                <a:gd name="connsiteY1294" fmla="*/ 713387 h 1608850"/>
                <a:gd name="connsiteX1295" fmla="*/ 9236867 w 12192000"/>
                <a:gd name="connsiteY1295" fmla="*/ 712036 h 1608850"/>
                <a:gd name="connsiteX1296" fmla="*/ 9236867 w 12192000"/>
                <a:gd name="connsiteY1296" fmla="*/ 702578 h 1608850"/>
                <a:gd name="connsiteX1297" fmla="*/ 9237881 w 12192000"/>
                <a:gd name="connsiteY1297" fmla="*/ 702578 h 1608850"/>
                <a:gd name="connsiteX1298" fmla="*/ 9244974 w 12192000"/>
                <a:gd name="connsiteY1298" fmla="*/ 702578 h 1608850"/>
                <a:gd name="connsiteX1299" fmla="*/ 9244974 w 12192000"/>
                <a:gd name="connsiteY1299" fmla="*/ 700687 h 1608850"/>
                <a:gd name="connsiteX1300" fmla="*/ 9244974 w 12192000"/>
                <a:gd name="connsiteY1300" fmla="*/ 687446 h 1608850"/>
                <a:gd name="connsiteX1301" fmla="*/ 9245734 w 12192000"/>
                <a:gd name="connsiteY1301" fmla="*/ 687446 h 1608850"/>
                <a:gd name="connsiteX1302" fmla="*/ 9251054 w 12192000"/>
                <a:gd name="connsiteY1302" fmla="*/ 687446 h 1608850"/>
                <a:gd name="connsiteX1303" fmla="*/ 9251054 w 12192000"/>
                <a:gd name="connsiteY1303" fmla="*/ 686365 h 1608850"/>
                <a:gd name="connsiteX1304" fmla="*/ 9251054 w 12192000"/>
                <a:gd name="connsiteY1304" fmla="*/ 678798 h 1608850"/>
                <a:gd name="connsiteX1305" fmla="*/ 9253081 w 12192000"/>
                <a:gd name="connsiteY1305" fmla="*/ 678798 h 1608850"/>
                <a:gd name="connsiteX1306" fmla="*/ 9267268 w 12192000"/>
                <a:gd name="connsiteY1306" fmla="*/ 678798 h 1608850"/>
                <a:gd name="connsiteX1307" fmla="*/ 9267268 w 12192000"/>
                <a:gd name="connsiteY1307" fmla="*/ 679879 h 1608850"/>
                <a:gd name="connsiteX1308" fmla="*/ 9267268 w 12192000"/>
                <a:gd name="connsiteY1308" fmla="*/ 687446 h 1608850"/>
                <a:gd name="connsiteX1309" fmla="*/ 9289561 w 12192000"/>
                <a:gd name="connsiteY1309" fmla="*/ 687446 h 1608850"/>
                <a:gd name="connsiteX1310" fmla="*/ 9289561 w 12192000"/>
                <a:gd name="connsiteY1310" fmla="*/ 685554 h 1608850"/>
                <a:gd name="connsiteX1311" fmla="*/ 9289561 w 12192000"/>
                <a:gd name="connsiteY1311" fmla="*/ 672313 h 1608850"/>
                <a:gd name="connsiteX1312" fmla="*/ 9291335 w 12192000"/>
                <a:gd name="connsiteY1312" fmla="*/ 672313 h 1608850"/>
                <a:gd name="connsiteX1313" fmla="*/ 9303748 w 12192000"/>
                <a:gd name="connsiteY1313" fmla="*/ 672313 h 1608850"/>
                <a:gd name="connsiteX1314" fmla="*/ 9303748 w 12192000"/>
                <a:gd name="connsiteY1314" fmla="*/ 696093 h 1608850"/>
                <a:gd name="connsiteX1315" fmla="*/ 9304762 w 12192000"/>
                <a:gd name="connsiteY1315" fmla="*/ 696093 h 1608850"/>
                <a:gd name="connsiteX1316" fmla="*/ 9311855 w 12192000"/>
                <a:gd name="connsiteY1316" fmla="*/ 696093 h 1608850"/>
                <a:gd name="connsiteX1317" fmla="*/ 9311855 w 12192000"/>
                <a:gd name="connsiteY1317" fmla="*/ 695012 h 1608850"/>
                <a:gd name="connsiteX1318" fmla="*/ 9311855 w 12192000"/>
                <a:gd name="connsiteY1318" fmla="*/ 687446 h 1608850"/>
                <a:gd name="connsiteX1319" fmla="*/ 9313628 w 12192000"/>
                <a:gd name="connsiteY1319" fmla="*/ 687446 h 1608850"/>
                <a:gd name="connsiteX1320" fmla="*/ 9326042 w 12192000"/>
                <a:gd name="connsiteY1320" fmla="*/ 687446 h 1608850"/>
                <a:gd name="connsiteX1321" fmla="*/ 9326042 w 12192000"/>
                <a:gd name="connsiteY1321" fmla="*/ 713387 h 1608850"/>
                <a:gd name="connsiteX1322" fmla="*/ 9328069 w 12192000"/>
                <a:gd name="connsiteY1322" fmla="*/ 713387 h 1608850"/>
                <a:gd name="connsiteX1323" fmla="*/ 9342255 w 12192000"/>
                <a:gd name="connsiteY1323" fmla="*/ 713387 h 1608850"/>
                <a:gd name="connsiteX1324" fmla="*/ 9342255 w 12192000"/>
                <a:gd name="connsiteY1324" fmla="*/ 715008 h 1608850"/>
                <a:gd name="connsiteX1325" fmla="*/ 9342255 w 12192000"/>
                <a:gd name="connsiteY1325" fmla="*/ 726358 h 1608850"/>
                <a:gd name="connsiteX1326" fmla="*/ 9343015 w 12192000"/>
                <a:gd name="connsiteY1326" fmla="*/ 726358 h 1608850"/>
                <a:gd name="connsiteX1327" fmla="*/ 9348336 w 12192000"/>
                <a:gd name="connsiteY1327" fmla="*/ 726358 h 1608850"/>
                <a:gd name="connsiteX1328" fmla="*/ 9348336 w 12192000"/>
                <a:gd name="connsiteY1328" fmla="*/ 725547 h 1608850"/>
                <a:gd name="connsiteX1329" fmla="*/ 9348336 w 12192000"/>
                <a:gd name="connsiteY1329" fmla="*/ 719872 h 1608850"/>
                <a:gd name="connsiteX1330" fmla="*/ 9378736 w 12192000"/>
                <a:gd name="connsiteY1330" fmla="*/ 719872 h 1608850"/>
                <a:gd name="connsiteX1331" fmla="*/ 9378736 w 12192000"/>
                <a:gd name="connsiteY1331" fmla="*/ 743652 h 1608850"/>
                <a:gd name="connsiteX1332" fmla="*/ 9379749 w 12192000"/>
                <a:gd name="connsiteY1332" fmla="*/ 743652 h 1608850"/>
                <a:gd name="connsiteX1333" fmla="*/ 9386843 w 12192000"/>
                <a:gd name="connsiteY1333" fmla="*/ 743652 h 1608850"/>
                <a:gd name="connsiteX1334" fmla="*/ 9386843 w 12192000"/>
                <a:gd name="connsiteY1334" fmla="*/ 744733 h 1608850"/>
                <a:gd name="connsiteX1335" fmla="*/ 9386843 w 12192000"/>
                <a:gd name="connsiteY1335" fmla="*/ 752299 h 1608850"/>
                <a:gd name="connsiteX1336" fmla="*/ 9387603 w 12192000"/>
                <a:gd name="connsiteY1336" fmla="*/ 752299 h 1608850"/>
                <a:gd name="connsiteX1337" fmla="*/ 9392923 w 12192000"/>
                <a:gd name="connsiteY1337" fmla="*/ 752299 h 1608850"/>
                <a:gd name="connsiteX1338" fmla="*/ 9392923 w 12192000"/>
                <a:gd name="connsiteY1338" fmla="*/ 750137 h 1608850"/>
                <a:gd name="connsiteX1339" fmla="*/ 9392923 w 12192000"/>
                <a:gd name="connsiteY1339" fmla="*/ 735005 h 1608850"/>
                <a:gd name="connsiteX1340" fmla="*/ 9393936 w 12192000"/>
                <a:gd name="connsiteY1340" fmla="*/ 735005 h 1608850"/>
                <a:gd name="connsiteX1341" fmla="*/ 9401030 w 12192000"/>
                <a:gd name="connsiteY1341" fmla="*/ 735005 h 1608850"/>
                <a:gd name="connsiteX1342" fmla="*/ 9401030 w 12192000"/>
                <a:gd name="connsiteY1342" fmla="*/ 736086 h 1608850"/>
                <a:gd name="connsiteX1343" fmla="*/ 9401030 w 12192000"/>
                <a:gd name="connsiteY1343" fmla="*/ 743652 h 1608850"/>
                <a:gd name="connsiteX1344" fmla="*/ 9406350 w 12192000"/>
                <a:gd name="connsiteY1344" fmla="*/ 741659 h 1608850"/>
                <a:gd name="connsiteX1345" fmla="*/ 9407110 w 12192000"/>
                <a:gd name="connsiteY1345" fmla="*/ 740679 h 1608850"/>
                <a:gd name="connsiteX1346" fmla="*/ 9407110 w 12192000"/>
                <a:gd name="connsiteY1346" fmla="*/ 735005 h 1608850"/>
                <a:gd name="connsiteX1347" fmla="*/ 9445617 w 12192000"/>
                <a:gd name="connsiteY1347" fmla="*/ 735005 h 1608850"/>
                <a:gd name="connsiteX1348" fmla="*/ 9445617 w 12192000"/>
                <a:gd name="connsiteY1348" fmla="*/ 758784 h 1608850"/>
                <a:gd name="connsiteX1349" fmla="*/ 9447643 w 12192000"/>
                <a:gd name="connsiteY1349" fmla="*/ 758784 h 1608850"/>
                <a:gd name="connsiteX1350" fmla="*/ 9461830 w 12192000"/>
                <a:gd name="connsiteY1350" fmla="*/ 758784 h 1608850"/>
                <a:gd name="connsiteX1351" fmla="*/ 9461830 w 12192000"/>
                <a:gd name="connsiteY1351" fmla="*/ 759865 h 1608850"/>
                <a:gd name="connsiteX1352" fmla="*/ 9461830 w 12192000"/>
                <a:gd name="connsiteY1352" fmla="*/ 767431 h 1608850"/>
                <a:gd name="connsiteX1353" fmla="*/ 9463604 w 12192000"/>
                <a:gd name="connsiteY1353" fmla="*/ 767431 h 1608850"/>
                <a:gd name="connsiteX1354" fmla="*/ 9476017 w 12192000"/>
                <a:gd name="connsiteY1354" fmla="*/ 767431 h 1608850"/>
                <a:gd name="connsiteX1355" fmla="*/ 9476017 w 12192000"/>
                <a:gd name="connsiteY1355" fmla="*/ 743652 h 1608850"/>
                <a:gd name="connsiteX1356" fmla="*/ 9477030 w 12192000"/>
                <a:gd name="connsiteY1356" fmla="*/ 743652 h 1608850"/>
                <a:gd name="connsiteX1357" fmla="*/ 9484124 w 12192000"/>
                <a:gd name="connsiteY1357" fmla="*/ 743652 h 1608850"/>
                <a:gd name="connsiteX1358" fmla="*/ 9484124 w 12192000"/>
                <a:gd name="connsiteY1358" fmla="*/ 711225 h 1608850"/>
                <a:gd name="connsiteX1359" fmla="*/ 9485137 w 12192000"/>
                <a:gd name="connsiteY1359" fmla="*/ 711225 h 1608850"/>
                <a:gd name="connsiteX1360" fmla="*/ 9492231 w 12192000"/>
                <a:gd name="connsiteY1360" fmla="*/ 711225 h 1608850"/>
                <a:gd name="connsiteX1361" fmla="*/ 9492231 w 12192000"/>
                <a:gd name="connsiteY1361" fmla="*/ 709334 h 1608850"/>
                <a:gd name="connsiteX1362" fmla="*/ 9492231 w 12192000"/>
                <a:gd name="connsiteY1362" fmla="*/ 696093 h 1608850"/>
                <a:gd name="connsiteX1363" fmla="*/ 9490964 w 12192000"/>
                <a:gd name="connsiteY1363" fmla="*/ 694471 h 1608850"/>
                <a:gd name="connsiteX1364" fmla="*/ 9496284 w 12192000"/>
                <a:gd name="connsiteY1364" fmla="*/ 683122 h 1608850"/>
                <a:gd name="connsiteX1365" fmla="*/ 9504391 w 12192000"/>
                <a:gd name="connsiteY1365" fmla="*/ 711225 h 1608850"/>
                <a:gd name="connsiteX1366" fmla="*/ 9505151 w 12192000"/>
                <a:gd name="connsiteY1366" fmla="*/ 711225 h 1608850"/>
                <a:gd name="connsiteX1367" fmla="*/ 9510471 w 12192000"/>
                <a:gd name="connsiteY1367" fmla="*/ 711225 h 1608850"/>
                <a:gd name="connsiteX1368" fmla="*/ 9510471 w 12192000"/>
                <a:gd name="connsiteY1368" fmla="*/ 605298 h 1608850"/>
                <a:gd name="connsiteX1369" fmla="*/ 9511991 w 12192000"/>
                <a:gd name="connsiteY1369" fmla="*/ 605298 h 1608850"/>
                <a:gd name="connsiteX1370" fmla="*/ 9522631 w 12192000"/>
                <a:gd name="connsiteY1370" fmla="*/ 605298 h 1608850"/>
                <a:gd name="connsiteX1371" fmla="*/ 9522631 w 12192000"/>
                <a:gd name="connsiteY1371" fmla="*/ 557739 h 1608850"/>
                <a:gd name="connsiteX1372" fmla="*/ 9548978 w 12192000"/>
                <a:gd name="connsiteY1372" fmla="*/ 557739 h 1608850"/>
                <a:gd name="connsiteX1373" fmla="*/ 9548978 w 12192000"/>
                <a:gd name="connsiteY1373" fmla="*/ 536121 h 1608850"/>
                <a:gd name="connsiteX1374" fmla="*/ 9583432 w 12192000"/>
                <a:gd name="connsiteY1374" fmla="*/ 536121 h 1608850"/>
                <a:gd name="connsiteX1375" fmla="*/ 9583432 w 12192000"/>
                <a:gd name="connsiteY1375" fmla="*/ 538553 h 1608850"/>
                <a:gd name="connsiteX1376" fmla="*/ 9583432 w 12192000"/>
                <a:gd name="connsiteY1376" fmla="*/ 555577 h 1608850"/>
                <a:gd name="connsiteX1377" fmla="*/ 9585712 w 12192000"/>
                <a:gd name="connsiteY1377" fmla="*/ 555577 h 1608850"/>
                <a:gd name="connsiteX1378" fmla="*/ 9601672 w 12192000"/>
                <a:gd name="connsiteY1378" fmla="*/ 555577 h 1608850"/>
                <a:gd name="connsiteX1379" fmla="*/ 9601672 w 12192000"/>
                <a:gd name="connsiteY1379" fmla="*/ 603136 h 1608850"/>
                <a:gd name="connsiteX1380" fmla="*/ 9602685 w 12192000"/>
                <a:gd name="connsiteY1380" fmla="*/ 603136 h 1608850"/>
                <a:gd name="connsiteX1381" fmla="*/ 9609779 w 12192000"/>
                <a:gd name="connsiteY1381" fmla="*/ 603136 h 1608850"/>
                <a:gd name="connsiteX1382" fmla="*/ 9623966 w 12192000"/>
                <a:gd name="connsiteY1382" fmla="*/ 607460 h 1608850"/>
                <a:gd name="connsiteX1383" fmla="*/ 9623966 w 12192000"/>
                <a:gd name="connsiteY1383" fmla="*/ 646372 h 1608850"/>
                <a:gd name="connsiteX1384" fmla="*/ 9624979 w 12192000"/>
                <a:gd name="connsiteY1384" fmla="*/ 646372 h 1608850"/>
                <a:gd name="connsiteX1385" fmla="*/ 9632072 w 12192000"/>
                <a:gd name="connsiteY1385" fmla="*/ 646372 h 1608850"/>
                <a:gd name="connsiteX1386" fmla="*/ 9632072 w 12192000"/>
                <a:gd name="connsiteY1386" fmla="*/ 647993 h 1608850"/>
                <a:gd name="connsiteX1387" fmla="*/ 9632072 w 12192000"/>
                <a:gd name="connsiteY1387" fmla="*/ 659342 h 1608850"/>
                <a:gd name="connsiteX1388" fmla="*/ 9634099 w 12192000"/>
                <a:gd name="connsiteY1388" fmla="*/ 659342 h 1608850"/>
                <a:gd name="connsiteX1389" fmla="*/ 9648286 w 12192000"/>
                <a:gd name="connsiteY1389" fmla="*/ 659342 h 1608850"/>
                <a:gd name="connsiteX1390" fmla="*/ 9654366 w 12192000"/>
                <a:gd name="connsiteY1390" fmla="*/ 665828 h 1608850"/>
                <a:gd name="connsiteX1391" fmla="*/ 9654366 w 12192000"/>
                <a:gd name="connsiteY1391" fmla="*/ 687446 h 1608850"/>
                <a:gd name="connsiteX1392" fmla="*/ 9656646 w 12192000"/>
                <a:gd name="connsiteY1392" fmla="*/ 687446 h 1608850"/>
                <a:gd name="connsiteX1393" fmla="*/ 9672606 w 12192000"/>
                <a:gd name="connsiteY1393" fmla="*/ 687446 h 1608850"/>
                <a:gd name="connsiteX1394" fmla="*/ 9672606 w 12192000"/>
                <a:gd name="connsiteY1394" fmla="*/ 688526 h 1608850"/>
                <a:gd name="connsiteX1395" fmla="*/ 9672606 w 12192000"/>
                <a:gd name="connsiteY1395" fmla="*/ 696093 h 1608850"/>
                <a:gd name="connsiteX1396" fmla="*/ 9673873 w 12192000"/>
                <a:gd name="connsiteY1396" fmla="*/ 696093 h 1608850"/>
                <a:gd name="connsiteX1397" fmla="*/ 9682740 w 12192000"/>
                <a:gd name="connsiteY1397" fmla="*/ 696093 h 1608850"/>
                <a:gd name="connsiteX1398" fmla="*/ 9682740 w 12192000"/>
                <a:gd name="connsiteY1398" fmla="*/ 698254 h 1608850"/>
                <a:gd name="connsiteX1399" fmla="*/ 9682740 w 12192000"/>
                <a:gd name="connsiteY1399" fmla="*/ 713387 h 1608850"/>
                <a:gd name="connsiteX1400" fmla="*/ 9686793 w 12192000"/>
                <a:gd name="connsiteY1400" fmla="*/ 711495 h 1608850"/>
                <a:gd name="connsiteX1401" fmla="*/ 9686793 w 12192000"/>
                <a:gd name="connsiteY1401" fmla="*/ 698254 h 1608850"/>
                <a:gd name="connsiteX1402" fmla="*/ 9687806 w 12192000"/>
                <a:gd name="connsiteY1402" fmla="*/ 698254 h 1608850"/>
                <a:gd name="connsiteX1403" fmla="*/ 9694900 w 12192000"/>
                <a:gd name="connsiteY1403" fmla="*/ 698254 h 1608850"/>
                <a:gd name="connsiteX1404" fmla="*/ 9694900 w 12192000"/>
                <a:gd name="connsiteY1404" fmla="*/ 699876 h 1608850"/>
                <a:gd name="connsiteX1405" fmla="*/ 9694900 w 12192000"/>
                <a:gd name="connsiteY1405" fmla="*/ 711225 h 1608850"/>
                <a:gd name="connsiteX1406" fmla="*/ 9695660 w 12192000"/>
                <a:gd name="connsiteY1406" fmla="*/ 711225 h 1608850"/>
                <a:gd name="connsiteX1407" fmla="*/ 9700980 w 12192000"/>
                <a:gd name="connsiteY1407" fmla="*/ 711225 h 1608850"/>
                <a:gd name="connsiteX1408" fmla="*/ 9749620 w 12192000"/>
                <a:gd name="connsiteY1408" fmla="*/ 706902 h 1608850"/>
                <a:gd name="connsiteX1409" fmla="*/ 9749620 w 12192000"/>
                <a:gd name="connsiteY1409" fmla="*/ 708253 h 1608850"/>
                <a:gd name="connsiteX1410" fmla="*/ 9749620 w 12192000"/>
                <a:gd name="connsiteY1410" fmla="*/ 717710 h 1608850"/>
                <a:gd name="connsiteX1411" fmla="*/ 9750380 w 12192000"/>
                <a:gd name="connsiteY1411" fmla="*/ 717710 h 1608850"/>
                <a:gd name="connsiteX1412" fmla="*/ 9755702 w 12192000"/>
                <a:gd name="connsiteY1412" fmla="*/ 717710 h 1608850"/>
                <a:gd name="connsiteX1413" fmla="*/ 9755702 w 12192000"/>
                <a:gd name="connsiteY1413" fmla="*/ 719872 h 1608850"/>
                <a:gd name="connsiteX1414" fmla="*/ 9755702 w 12192000"/>
                <a:gd name="connsiteY1414" fmla="*/ 735005 h 1608850"/>
                <a:gd name="connsiteX1415" fmla="*/ 9757728 w 12192000"/>
                <a:gd name="connsiteY1415" fmla="*/ 733654 h 1608850"/>
                <a:gd name="connsiteX1416" fmla="*/ 9771914 w 12192000"/>
                <a:gd name="connsiteY1416" fmla="*/ 724196 h 1608850"/>
                <a:gd name="connsiteX1417" fmla="*/ 9777994 w 12192000"/>
                <a:gd name="connsiteY1417" fmla="*/ 683122 h 1608850"/>
                <a:gd name="connsiteX1418" fmla="*/ 9778754 w 12192000"/>
                <a:gd name="connsiteY1418" fmla="*/ 682852 h 1608850"/>
                <a:gd name="connsiteX1419" fmla="*/ 9784074 w 12192000"/>
                <a:gd name="connsiteY1419" fmla="*/ 680960 h 1608850"/>
                <a:gd name="connsiteX1420" fmla="*/ 9786102 w 12192000"/>
                <a:gd name="connsiteY1420" fmla="*/ 611783 h 1608850"/>
                <a:gd name="connsiteX1421" fmla="*/ 9788128 w 12192000"/>
                <a:gd name="connsiteY1421" fmla="*/ 680960 h 1608850"/>
                <a:gd name="connsiteX1422" fmla="*/ 9788888 w 12192000"/>
                <a:gd name="connsiteY1422" fmla="*/ 681230 h 1608850"/>
                <a:gd name="connsiteX1423" fmla="*/ 9794208 w 12192000"/>
                <a:gd name="connsiteY1423" fmla="*/ 683122 h 1608850"/>
                <a:gd name="connsiteX1424" fmla="*/ 9794208 w 12192000"/>
                <a:gd name="connsiteY1424" fmla="*/ 596651 h 1608850"/>
                <a:gd name="connsiteX1425" fmla="*/ 9798262 w 12192000"/>
                <a:gd name="connsiteY1425" fmla="*/ 564224 h 1608850"/>
                <a:gd name="connsiteX1426" fmla="*/ 9836768 w 12192000"/>
                <a:gd name="connsiteY1426" fmla="*/ 564224 h 1608850"/>
                <a:gd name="connsiteX1427" fmla="*/ 9836768 w 12192000"/>
                <a:gd name="connsiteY1427" fmla="*/ 596651 h 1608850"/>
                <a:gd name="connsiteX1428" fmla="*/ 9837528 w 12192000"/>
                <a:gd name="connsiteY1428" fmla="*/ 596651 h 1608850"/>
                <a:gd name="connsiteX1429" fmla="*/ 9842848 w 12192000"/>
                <a:gd name="connsiteY1429" fmla="*/ 596651 h 1608850"/>
                <a:gd name="connsiteX1430" fmla="*/ 9842848 w 12192000"/>
                <a:gd name="connsiteY1430" fmla="*/ 514503 h 1608850"/>
                <a:gd name="connsiteX1431" fmla="*/ 9844622 w 12192000"/>
                <a:gd name="connsiteY1431" fmla="*/ 514503 h 1608850"/>
                <a:gd name="connsiteX1432" fmla="*/ 9857036 w 12192000"/>
                <a:gd name="connsiteY1432" fmla="*/ 514503 h 1608850"/>
                <a:gd name="connsiteX1433" fmla="*/ 9857036 w 12192000"/>
                <a:gd name="connsiteY1433" fmla="*/ 512612 h 1608850"/>
                <a:gd name="connsiteX1434" fmla="*/ 9857036 w 12192000"/>
                <a:gd name="connsiteY1434" fmla="*/ 499371 h 1608850"/>
                <a:gd name="connsiteX1435" fmla="*/ 9879330 w 12192000"/>
                <a:gd name="connsiteY1435" fmla="*/ 499371 h 1608850"/>
                <a:gd name="connsiteX1436" fmla="*/ 9879330 w 12192000"/>
                <a:gd name="connsiteY1436" fmla="*/ 498290 h 1608850"/>
                <a:gd name="connsiteX1437" fmla="*/ 9879330 w 12192000"/>
                <a:gd name="connsiteY1437" fmla="*/ 490724 h 1608850"/>
                <a:gd name="connsiteX1438" fmla="*/ 9881102 w 12192000"/>
                <a:gd name="connsiteY1438" fmla="*/ 490724 h 1608850"/>
                <a:gd name="connsiteX1439" fmla="*/ 9893516 w 12192000"/>
                <a:gd name="connsiteY1439" fmla="*/ 490724 h 1608850"/>
                <a:gd name="connsiteX1440" fmla="*/ 9893516 w 12192000"/>
                <a:gd name="connsiteY1440" fmla="*/ 491805 h 1608850"/>
                <a:gd name="connsiteX1441" fmla="*/ 9893516 w 12192000"/>
                <a:gd name="connsiteY1441" fmla="*/ 499371 h 1608850"/>
                <a:gd name="connsiteX1442" fmla="*/ 9894276 w 12192000"/>
                <a:gd name="connsiteY1442" fmla="*/ 499371 h 1608850"/>
                <a:gd name="connsiteX1443" fmla="*/ 9899596 w 12192000"/>
                <a:gd name="connsiteY1443" fmla="*/ 499371 h 1608850"/>
                <a:gd name="connsiteX1444" fmla="*/ 9909730 w 12192000"/>
                <a:gd name="connsiteY1444" fmla="*/ 495047 h 1608850"/>
                <a:gd name="connsiteX1445" fmla="*/ 9913782 w 12192000"/>
                <a:gd name="connsiteY1445" fmla="*/ 498290 h 1608850"/>
                <a:gd name="connsiteX1446" fmla="*/ 9913782 w 12192000"/>
                <a:gd name="connsiteY1446" fmla="*/ 490724 h 1608850"/>
                <a:gd name="connsiteX1447" fmla="*/ 9916062 w 12192000"/>
                <a:gd name="connsiteY1447" fmla="*/ 490724 h 1608850"/>
                <a:gd name="connsiteX1448" fmla="*/ 9932024 w 12192000"/>
                <a:gd name="connsiteY1448" fmla="*/ 490724 h 1608850"/>
                <a:gd name="connsiteX1449" fmla="*/ 9932024 w 12192000"/>
                <a:gd name="connsiteY1449" fmla="*/ 491805 h 1608850"/>
                <a:gd name="connsiteX1450" fmla="*/ 9932024 w 12192000"/>
                <a:gd name="connsiteY1450" fmla="*/ 499371 h 1608850"/>
                <a:gd name="connsiteX1451" fmla="*/ 9962424 w 12192000"/>
                <a:gd name="connsiteY1451" fmla="*/ 499371 h 1608850"/>
                <a:gd name="connsiteX1452" fmla="*/ 9962424 w 12192000"/>
                <a:gd name="connsiteY1452" fmla="*/ 500992 h 1608850"/>
                <a:gd name="connsiteX1453" fmla="*/ 9962424 w 12192000"/>
                <a:gd name="connsiteY1453" fmla="*/ 512342 h 1608850"/>
                <a:gd name="connsiteX1454" fmla="*/ 9988770 w 12192000"/>
                <a:gd name="connsiteY1454" fmla="*/ 512342 h 1608850"/>
                <a:gd name="connsiteX1455" fmla="*/ 9988770 w 12192000"/>
                <a:gd name="connsiteY1455" fmla="*/ 542606 h 1608850"/>
                <a:gd name="connsiteX1456" fmla="*/ 9989530 w 12192000"/>
                <a:gd name="connsiteY1456" fmla="*/ 542606 h 1608850"/>
                <a:gd name="connsiteX1457" fmla="*/ 9994850 w 12192000"/>
                <a:gd name="connsiteY1457" fmla="*/ 542606 h 1608850"/>
                <a:gd name="connsiteX1458" fmla="*/ 9994850 w 12192000"/>
                <a:gd name="connsiteY1458" fmla="*/ 543687 h 1608850"/>
                <a:gd name="connsiteX1459" fmla="*/ 9994850 w 12192000"/>
                <a:gd name="connsiteY1459" fmla="*/ 551254 h 1608850"/>
                <a:gd name="connsiteX1460" fmla="*/ 9998904 w 12192000"/>
                <a:gd name="connsiteY1460" fmla="*/ 581518 h 1608850"/>
                <a:gd name="connsiteX1461" fmla="*/ 9999664 w 12192000"/>
                <a:gd name="connsiteY1461" fmla="*/ 581518 h 1608850"/>
                <a:gd name="connsiteX1462" fmla="*/ 10004984 w 12192000"/>
                <a:gd name="connsiteY1462" fmla="*/ 581518 h 1608850"/>
                <a:gd name="connsiteX1463" fmla="*/ 10004984 w 12192000"/>
                <a:gd name="connsiteY1463" fmla="*/ 582329 h 1608850"/>
                <a:gd name="connsiteX1464" fmla="*/ 10004984 w 12192000"/>
                <a:gd name="connsiteY1464" fmla="*/ 588004 h 1608850"/>
                <a:gd name="connsiteX1465" fmla="*/ 10005998 w 12192000"/>
                <a:gd name="connsiteY1465" fmla="*/ 588004 h 1608850"/>
                <a:gd name="connsiteX1466" fmla="*/ 10013090 w 12192000"/>
                <a:gd name="connsiteY1466" fmla="*/ 588004 h 1608850"/>
                <a:gd name="connsiteX1467" fmla="*/ 10013090 w 12192000"/>
                <a:gd name="connsiteY1467" fmla="*/ 618269 h 1608850"/>
                <a:gd name="connsiteX1468" fmla="*/ 10015118 w 12192000"/>
                <a:gd name="connsiteY1468" fmla="*/ 618269 h 1608850"/>
                <a:gd name="connsiteX1469" fmla="*/ 10029304 w 12192000"/>
                <a:gd name="connsiteY1469" fmla="*/ 618269 h 1608850"/>
                <a:gd name="connsiteX1470" fmla="*/ 10029304 w 12192000"/>
                <a:gd name="connsiteY1470" fmla="*/ 642048 h 1608850"/>
                <a:gd name="connsiteX1471" fmla="*/ 10031332 w 12192000"/>
                <a:gd name="connsiteY1471" fmla="*/ 643669 h 1608850"/>
                <a:gd name="connsiteX1472" fmla="*/ 10031332 w 12192000"/>
                <a:gd name="connsiteY1472" fmla="*/ 655019 h 1608850"/>
                <a:gd name="connsiteX1473" fmla="*/ 10032092 w 12192000"/>
                <a:gd name="connsiteY1473" fmla="*/ 655019 h 1608850"/>
                <a:gd name="connsiteX1474" fmla="*/ 10037412 w 12192000"/>
                <a:gd name="connsiteY1474" fmla="*/ 655019 h 1608850"/>
                <a:gd name="connsiteX1475" fmla="*/ 10037412 w 12192000"/>
                <a:gd name="connsiteY1475" fmla="*/ 678798 h 1608850"/>
                <a:gd name="connsiteX1476" fmla="*/ 10038678 w 12192000"/>
                <a:gd name="connsiteY1476" fmla="*/ 678798 h 1608850"/>
                <a:gd name="connsiteX1477" fmla="*/ 10047544 w 12192000"/>
                <a:gd name="connsiteY1477" fmla="*/ 678798 h 1608850"/>
                <a:gd name="connsiteX1478" fmla="*/ 10049572 w 12192000"/>
                <a:gd name="connsiteY1478" fmla="*/ 682852 h 1608850"/>
                <a:gd name="connsiteX1479" fmla="*/ 10049572 w 12192000"/>
                <a:gd name="connsiteY1479" fmla="*/ 696093 h 1608850"/>
                <a:gd name="connsiteX1480" fmla="*/ 10051092 w 12192000"/>
                <a:gd name="connsiteY1480" fmla="*/ 694201 h 1608850"/>
                <a:gd name="connsiteX1481" fmla="*/ 10061732 w 12192000"/>
                <a:gd name="connsiteY1481" fmla="*/ 680960 h 1608850"/>
                <a:gd name="connsiteX1482" fmla="*/ 10090106 w 12192000"/>
                <a:gd name="connsiteY1482" fmla="*/ 680960 h 1608850"/>
                <a:gd name="connsiteX1483" fmla="*/ 10090106 w 12192000"/>
                <a:gd name="connsiteY1483" fmla="*/ 767431 h 1608850"/>
                <a:gd name="connsiteX1484" fmla="*/ 10090866 w 12192000"/>
                <a:gd name="connsiteY1484" fmla="*/ 767431 h 1608850"/>
                <a:gd name="connsiteX1485" fmla="*/ 10096186 w 12192000"/>
                <a:gd name="connsiteY1485" fmla="*/ 767431 h 1608850"/>
                <a:gd name="connsiteX1486" fmla="*/ 10096946 w 12192000"/>
                <a:gd name="connsiteY1486" fmla="*/ 766080 h 1608850"/>
                <a:gd name="connsiteX1487" fmla="*/ 10102266 w 12192000"/>
                <a:gd name="connsiteY1487" fmla="*/ 756622 h 1608850"/>
                <a:gd name="connsiteX1488" fmla="*/ 10102266 w 12192000"/>
                <a:gd name="connsiteY1488" fmla="*/ 758514 h 1608850"/>
                <a:gd name="connsiteX1489" fmla="*/ 10102266 w 12192000"/>
                <a:gd name="connsiteY1489" fmla="*/ 771755 h 1608850"/>
                <a:gd name="connsiteX1490" fmla="*/ 10106318 w 12192000"/>
                <a:gd name="connsiteY1490" fmla="*/ 726358 h 1608850"/>
                <a:gd name="connsiteX1491" fmla="*/ 10107078 w 12192000"/>
                <a:gd name="connsiteY1491" fmla="*/ 726358 h 1608850"/>
                <a:gd name="connsiteX1492" fmla="*/ 10112398 w 12192000"/>
                <a:gd name="connsiteY1492" fmla="*/ 726358 h 1608850"/>
                <a:gd name="connsiteX1493" fmla="*/ 10112398 w 12192000"/>
                <a:gd name="connsiteY1493" fmla="*/ 661504 h 1608850"/>
                <a:gd name="connsiteX1494" fmla="*/ 10113412 w 12192000"/>
                <a:gd name="connsiteY1494" fmla="*/ 661504 h 1608850"/>
                <a:gd name="connsiteX1495" fmla="*/ 10120506 w 12192000"/>
                <a:gd name="connsiteY1495" fmla="*/ 661504 h 1608850"/>
                <a:gd name="connsiteX1496" fmla="*/ 10132666 w 12192000"/>
                <a:gd name="connsiteY1496" fmla="*/ 618269 h 1608850"/>
                <a:gd name="connsiteX1497" fmla="*/ 10133932 w 12192000"/>
                <a:gd name="connsiteY1497" fmla="*/ 618269 h 1608850"/>
                <a:gd name="connsiteX1498" fmla="*/ 10142800 w 12192000"/>
                <a:gd name="connsiteY1498" fmla="*/ 618269 h 1608850"/>
                <a:gd name="connsiteX1499" fmla="*/ 10152932 w 12192000"/>
                <a:gd name="connsiteY1499" fmla="*/ 661504 h 1608850"/>
                <a:gd name="connsiteX1500" fmla="*/ 10153946 w 12192000"/>
                <a:gd name="connsiteY1500" fmla="*/ 661504 h 1608850"/>
                <a:gd name="connsiteX1501" fmla="*/ 10161040 w 12192000"/>
                <a:gd name="connsiteY1501" fmla="*/ 661504 h 1608850"/>
                <a:gd name="connsiteX1502" fmla="*/ 10161040 w 12192000"/>
                <a:gd name="connsiteY1502" fmla="*/ 700416 h 1608850"/>
                <a:gd name="connsiteX1503" fmla="*/ 10162812 w 12192000"/>
                <a:gd name="connsiteY1503" fmla="*/ 700416 h 1608850"/>
                <a:gd name="connsiteX1504" fmla="*/ 10175226 w 12192000"/>
                <a:gd name="connsiteY1504" fmla="*/ 700416 h 1608850"/>
                <a:gd name="connsiteX1505" fmla="*/ 10175226 w 12192000"/>
                <a:gd name="connsiteY1505" fmla="*/ 702578 h 1608850"/>
                <a:gd name="connsiteX1506" fmla="*/ 10175226 w 12192000"/>
                <a:gd name="connsiteY1506" fmla="*/ 717710 h 1608850"/>
                <a:gd name="connsiteX1507" fmla="*/ 10179280 w 12192000"/>
                <a:gd name="connsiteY1507" fmla="*/ 715549 h 1608850"/>
                <a:gd name="connsiteX1508" fmla="*/ 10179280 w 12192000"/>
                <a:gd name="connsiteY1508" fmla="*/ 700416 h 1608850"/>
                <a:gd name="connsiteX1509" fmla="*/ 10180800 w 12192000"/>
                <a:gd name="connsiteY1509" fmla="*/ 700416 h 1608850"/>
                <a:gd name="connsiteX1510" fmla="*/ 10191440 w 12192000"/>
                <a:gd name="connsiteY1510" fmla="*/ 700416 h 1608850"/>
                <a:gd name="connsiteX1511" fmla="*/ 10191440 w 12192000"/>
                <a:gd name="connsiteY1511" fmla="*/ 702037 h 1608850"/>
                <a:gd name="connsiteX1512" fmla="*/ 10191440 w 12192000"/>
                <a:gd name="connsiteY1512" fmla="*/ 713387 h 1608850"/>
                <a:gd name="connsiteX1513" fmla="*/ 10221840 w 12192000"/>
                <a:gd name="connsiteY1513" fmla="*/ 713387 h 1608850"/>
                <a:gd name="connsiteX1514" fmla="*/ 10221840 w 12192000"/>
                <a:gd name="connsiteY1514" fmla="*/ 676637 h 1608850"/>
                <a:gd name="connsiteX1515" fmla="*/ 10223106 w 12192000"/>
                <a:gd name="connsiteY1515" fmla="*/ 676637 h 1608850"/>
                <a:gd name="connsiteX1516" fmla="*/ 10231974 w 12192000"/>
                <a:gd name="connsiteY1516" fmla="*/ 676637 h 1608850"/>
                <a:gd name="connsiteX1517" fmla="*/ 10231974 w 12192000"/>
                <a:gd name="connsiteY1517" fmla="*/ 698254 h 1608850"/>
                <a:gd name="connsiteX1518" fmla="*/ 10234000 w 12192000"/>
                <a:gd name="connsiteY1518" fmla="*/ 665828 h 1608850"/>
                <a:gd name="connsiteX1519" fmla="*/ 10256294 w 12192000"/>
                <a:gd name="connsiteY1519" fmla="*/ 665828 h 1608850"/>
                <a:gd name="connsiteX1520" fmla="*/ 10256294 w 12192000"/>
                <a:gd name="connsiteY1520" fmla="*/ 664206 h 1608850"/>
                <a:gd name="connsiteX1521" fmla="*/ 10256294 w 12192000"/>
                <a:gd name="connsiteY1521" fmla="*/ 652857 h 1608850"/>
                <a:gd name="connsiteX1522" fmla="*/ 10257054 w 12192000"/>
                <a:gd name="connsiteY1522" fmla="*/ 652857 h 1608850"/>
                <a:gd name="connsiteX1523" fmla="*/ 10262374 w 12192000"/>
                <a:gd name="connsiteY1523" fmla="*/ 652857 h 1608850"/>
                <a:gd name="connsiteX1524" fmla="*/ 10262374 w 12192000"/>
                <a:gd name="connsiteY1524" fmla="*/ 650966 h 1608850"/>
                <a:gd name="connsiteX1525" fmla="*/ 10262374 w 12192000"/>
                <a:gd name="connsiteY1525" fmla="*/ 637725 h 1608850"/>
                <a:gd name="connsiteX1526" fmla="*/ 10266428 w 12192000"/>
                <a:gd name="connsiteY1526" fmla="*/ 644210 h 1608850"/>
                <a:gd name="connsiteX1527" fmla="*/ 10268708 w 12192000"/>
                <a:gd name="connsiteY1527" fmla="*/ 644210 h 1608850"/>
                <a:gd name="connsiteX1528" fmla="*/ 10284668 w 12192000"/>
                <a:gd name="connsiteY1528" fmla="*/ 644210 h 1608850"/>
                <a:gd name="connsiteX1529" fmla="*/ 10284668 w 12192000"/>
                <a:gd name="connsiteY1529" fmla="*/ 643399 h 1608850"/>
                <a:gd name="connsiteX1530" fmla="*/ 10284668 w 12192000"/>
                <a:gd name="connsiteY1530" fmla="*/ 637725 h 1608850"/>
                <a:gd name="connsiteX1531" fmla="*/ 10285428 w 12192000"/>
                <a:gd name="connsiteY1531" fmla="*/ 637725 h 1608850"/>
                <a:gd name="connsiteX1532" fmla="*/ 10290748 w 12192000"/>
                <a:gd name="connsiteY1532" fmla="*/ 637725 h 1608850"/>
                <a:gd name="connsiteX1533" fmla="*/ 10290748 w 12192000"/>
                <a:gd name="connsiteY1533" fmla="*/ 639076 h 1608850"/>
                <a:gd name="connsiteX1534" fmla="*/ 10290748 w 12192000"/>
                <a:gd name="connsiteY1534" fmla="*/ 648534 h 1608850"/>
                <a:gd name="connsiteX1535" fmla="*/ 10329254 w 12192000"/>
                <a:gd name="connsiteY1535" fmla="*/ 648534 h 1608850"/>
                <a:gd name="connsiteX1536" fmla="*/ 10329254 w 12192000"/>
                <a:gd name="connsiteY1536" fmla="*/ 786887 h 1608850"/>
                <a:gd name="connsiteX1537" fmla="*/ 10330774 w 12192000"/>
                <a:gd name="connsiteY1537" fmla="*/ 786887 h 1608850"/>
                <a:gd name="connsiteX1538" fmla="*/ 10341414 w 12192000"/>
                <a:gd name="connsiteY1538" fmla="*/ 786887 h 1608850"/>
                <a:gd name="connsiteX1539" fmla="*/ 10341414 w 12192000"/>
                <a:gd name="connsiteY1539" fmla="*/ 773917 h 1608850"/>
                <a:gd name="connsiteX1540" fmla="*/ 10345468 w 12192000"/>
                <a:gd name="connsiteY1540" fmla="*/ 773917 h 1608850"/>
                <a:gd name="connsiteX1541" fmla="*/ 10345468 w 12192000"/>
                <a:gd name="connsiteY1541" fmla="*/ 786887 h 1608850"/>
                <a:gd name="connsiteX1542" fmla="*/ 10375868 w 12192000"/>
                <a:gd name="connsiteY1542" fmla="*/ 786887 h 1608850"/>
                <a:gd name="connsiteX1543" fmla="*/ 10375868 w 12192000"/>
                <a:gd name="connsiteY1543" fmla="*/ 756622 h 1608850"/>
                <a:gd name="connsiteX1544" fmla="*/ 10388028 w 12192000"/>
                <a:gd name="connsiteY1544" fmla="*/ 756622 h 1608850"/>
                <a:gd name="connsiteX1545" fmla="*/ 10400188 w 12192000"/>
                <a:gd name="connsiteY1545" fmla="*/ 754461 h 1608850"/>
                <a:gd name="connsiteX1546" fmla="*/ 10404242 w 12192000"/>
                <a:gd name="connsiteY1546" fmla="*/ 756622 h 1608850"/>
                <a:gd name="connsiteX1547" fmla="*/ 10414376 w 12192000"/>
                <a:gd name="connsiteY1547" fmla="*/ 756622 h 1608850"/>
                <a:gd name="connsiteX1548" fmla="*/ 10414376 w 12192000"/>
                <a:gd name="connsiteY1548" fmla="*/ 786887 h 1608850"/>
                <a:gd name="connsiteX1549" fmla="*/ 10422482 w 12192000"/>
                <a:gd name="connsiteY1549" fmla="*/ 786887 h 1608850"/>
                <a:gd name="connsiteX1550" fmla="*/ 10422482 w 12192000"/>
                <a:gd name="connsiteY1550" fmla="*/ 804182 h 1608850"/>
                <a:gd name="connsiteX1551" fmla="*/ 10431818 w 12192000"/>
                <a:gd name="connsiteY1551" fmla="*/ 805087 h 1608850"/>
                <a:gd name="connsiteX1552" fmla="*/ 10444776 w 12192000"/>
                <a:gd name="connsiteY1552" fmla="*/ 805087 h 1608850"/>
                <a:gd name="connsiteX1553" fmla="*/ 10444776 w 12192000"/>
                <a:gd name="connsiteY1553" fmla="*/ 789049 h 1608850"/>
                <a:gd name="connsiteX1554" fmla="*/ 10512732 w 12192000"/>
                <a:gd name="connsiteY1554" fmla="*/ 789049 h 1608850"/>
                <a:gd name="connsiteX1555" fmla="*/ 10512732 w 12192000"/>
                <a:gd name="connsiteY1555" fmla="*/ 703796 h 1608850"/>
                <a:gd name="connsiteX1556" fmla="*/ 10584740 w 12192000"/>
                <a:gd name="connsiteY1556" fmla="*/ 703796 h 1608850"/>
                <a:gd name="connsiteX1557" fmla="*/ 10584740 w 12192000"/>
                <a:gd name="connsiteY1557" fmla="*/ 782564 h 1608850"/>
                <a:gd name="connsiteX1558" fmla="*/ 10586644 w 12192000"/>
                <a:gd name="connsiteY1558" fmla="*/ 782564 h 1608850"/>
                <a:gd name="connsiteX1559" fmla="*/ 10587886 w 12192000"/>
                <a:gd name="connsiteY1559" fmla="*/ 805087 h 1608850"/>
                <a:gd name="connsiteX1560" fmla="*/ 10597562 w 12192000"/>
                <a:gd name="connsiteY1560" fmla="*/ 805087 h 1608850"/>
                <a:gd name="connsiteX1561" fmla="*/ 10598804 w 12192000"/>
                <a:gd name="connsiteY1561" fmla="*/ 782564 h 1608850"/>
                <a:gd name="connsiteX1562" fmla="*/ 10604884 w 12192000"/>
                <a:gd name="connsiteY1562" fmla="*/ 782564 h 1608850"/>
                <a:gd name="connsiteX1563" fmla="*/ 10606126 w 12192000"/>
                <a:gd name="connsiteY1563" fmla="*/ 805087 h 1608850"/>
                <a:gd name="connsiteX1564" fmla="*/ 10656748 w 12192000"/>
                <a:gd name="connsiteY1564" fmla="*/ 805087 h 1608850"/>
                <a:gd name="connsiteX1565" fmla="*/ 10656748 w 12192000"/>
                <a:gd name="connsiteY1565" fmla="*/ 642059 h 1608850"/>
                <a:gd name="connsiteX1566" fmla="*/ 10854076 w 12192000"/>
                <a:gd name="connsiteY1566" fmla="*/ 642059 h 1608850"/>
                <a:gd name="connsiteX1567" fmla="*/ 10854076 w 12192000"/>
                <a:gd name="connsiteY1567" fmla="*/ 805087 h 1608850"/>
                <a:gd name="connsiteX1568" fmla="*/ 10872772 w 12192000"/>
                <a:gd name="connsiteY1568" fmla="*/ 805087 h 1608850"/>
                <a:gd name="connsiteX1569" fmla="*/ 10872772 w 12192000"/>
                <a:gd name="connsiteY1569" fmla="*/ 722394 h 1608850"/>
                <a:gd name="connsiteX1570" fmla="*/ 10967892 w 12192000"/>
                <a:gd name="connsiteY1570" fmla="*/ 722394 h 1608850"/>
                <a:gd name="connsiteX1571" fmla="*/ 10979823 w 12192000"/>
                <a:gd name="connsiteY1571" fmla="*/ 404253 h 1608850"/>
                <a:gd name="connsiteX1572" fmla="*/ 10967663 w 12192000"/>
                <a:gd name="connsiteY1572" fmla="*/ 382635 h 1608850"/>
                <a:gd name="connsiteX1573" fmla="*/ 10961583 w 12192000"/>
                <a:gd name="connsiteY1573" fmla="*/ 378311 h 1608850"/>
                <a:gd name="connsiteX1574" fmla="*/ 10969690 w 12192000"/>
                <a:gd name="connsiteY1574" fmla="*/ 354532 h 1608850"/>
                <a:gd name="connsiteX1575" fmla="*/ 10969690 w 12192000"/>
                <a:gd name="connsiteY1575" fmla="*/ 337238 h 1608850"/>
                <a:gd name="connsiteX1576" fmla="*/ 10983876 w 12192000"/>
                <a:gd name="connsiteY1576" fmla="*/ 337238 h 1608850"/>
                <a:gd name="connsiteX1577" fmla="*/ 10983876 w 12192000"/>
                <a:gd name="connsiteY1577" fmla="*/ 315620 h 1608850"/>
                <a:gd name="connsiteX1578" fmla="*/ 10985903 w 12192000"/>
                <a:gd name="connsiteY1578" fmla="*/ 311296 h 1608850"/>
                <a:gd name="connsiteX1579" fmla="*/ 10985903 w 12192000"/>
                <a:gd name="connsiteY1579" fmla="*/ 233472 h 1608850"/>
                <a:gd name="connsiteX1580" fmla="*/ 10983876 w 12192000"/>
                <a:gd name="connsiteY1580" fmla="*/ 226987 h 1608850"/>
                <a:gd name="connsiteX1581" fmla="*/ 10989956 w 12192000"/>
                <a:gd name="connsiteY1581" fmla="*/ 220501 h 1608850"/>
                <a:gd name="connsiteX1582" fmla="*/ 10989956 w 12192000"/>
                <a:gd name="connsiteY1582" fmla="*/ 162133 h 1608850"/>
                <a:gd name="connsiteX1583" fmla="*/ 10991983 w 12192000"/>
                <a:gd name="connsiteY1583" fmla="*/ 157810 h 1608850"/>
                <a:gd name="connsiteX1584" fmla="*/ 10991983 w 12192000"/>
                <a:gd name="connsiteY1584" fmla="*/ 101604 h 1608850"/>
                <a:gd name="connsiteX1585" fmla="*/ 10994010 w 12192000"/>
                <a:gd name="connsiteY1585" fmla="*/ 82148 h 1608850"/>
                <a:gd name="connsiteX1586" fmla="*/ 10998063 w 12192000"/>
                <a:gd name="connsiteY1586" fmla="*/ 99442 h 1608850"/>
                <a:gd name="connsiteX1587" fmla="*/ 11000090 w 12192000"/>
                <a:gd name="connsiteY1587" fmla="*/ 157810 h 1608850"/>
                <a:gd name="connsiteX1588" fmla="*/ 11002116 w 12192000"/>
                <a:gd name="connsiteY1588" fmla="*/ 220501 h 1608850"/>
                <a:gd name="connsiteX1589" fmla="*/ 11008196 w 12192000"/>
                <a:gd name="connsiteY1589" fmla="*/ 226987 h 1608850"/>
                <a:gd name="connsiteX1590" fmla="*/ 11006170 w 12192000"/>
                <a:gd name="connsiteY1590" fmla="*/ 233472 h 1608850"/>
                <a:gd name="connsiteX1591" fmla="*/ 11006170 w 12192000"/>
                <a:gd name="connsiteY1591" fmla="*/ 311296 h 1608850"/>
                <a:gd name="connsiteX1592" fmla="*/ 11008196 w 12192000"/>
                <a:gd name="connsiteY1592" fmla="*/ 315620 h 1608850"/>
                <a:gd name="connsiteX1593" fmla="*/ 11008196 w 12192000"/>
                <a:gd name="connsiteY1593" fmla="*/ 337238 h 1608850"/>
                <a:gd name="connsiteX1594" fmla="*/ 11022383 w 12192000"/>
                <a:gd name="connsiteY1594" fmla="*/ 337238 h 1608850"/>
                <a:gd name="connsiteX1595" fmla="*/ 11022383 w 12192000"/>
                <a:gd name="connsiteY1595" fmla="*/ 354532 h 1608850"/>
                <a:gd name="connsiteX1596" fmla="*/ 11030491 w 12192000"/>
                <a:gd name="connsiteY1596" fmla="*/ 378311 h 1608850"/>
                <a:gd name="connsiteX1597" fmla="*/ 11024411 w 12192000"/>
                <a:gd name="connsiteY1597" fmla="*/ 382635 h 1608850"/>
                <a:gd name="connsiteX1598" fmla="*/ 11012250 w 12192000"/>
                <a:gd name="connsiteY1598" fmla="*/ 404253 h 1608850"/>
                <a:gd name="connsiteX1599" fmla="*/ 11020356 w 12192000"/>
                <a:gd name="connsiteY1599" fmla="*/ 657181 h 1608850"/>
                <a:gd name="connsiteX1600" fmla="*/ 11085211 w 12192000"/>
                <a:gd name="connsiteY1600" fmla="*/ 657181 h 1608850"/>
                <a:gd name="connsiteX1601" fmla="*/ 11085211 w 12192000"/>
                <a:gd name="connsiteY1601" fmla="*/ 732843 h 1608850"/>
                <a:gd name="connsiteX1602" fmla="*/ 11093318 w 12192000"/>
                <a:gd name="connsiteY1602" fmla="*/ 732843 h 1608850"/>
                <a:gd name="connsiteX1603" fmla="*/ 11095344 w 12192000"/>
                <a:gd name="connsiteY1603" fmla="*/ 726358 h 1608850"/>
                <a:gd name="connsiteX1604" fmla="*/ 11101424 w 12192000"/>
                <a:gd name="connsiteY1604" fmla="*/ 726358 h 1608850"/>
                <a:gd name="connsiteX1605" fmla="*/ 11103452 w 12192000"/>
                <a:gd name="connsiteY1605" fmla="*/ 735005 h 1608850"/>
                <a:gd name="connsiteX1606" fmla="*/ 11115612 w 12192000"/>
                <a:gd name="connsiteY1606" fmla="*/ 735005 h 1608850"/>
                <a:gd name="connsiteX1607" fmla="*/ 11115612 w 12192000"/>
                <a:gd name="connsiteY1607" fmla="*/ 728519 h 1608850"/>
                <a:gd name="connsiteX1608" fmla="*/ 11137904 w 12192000"/>
                <a:gd name="connsiteY1608" fmla="*/ 728519 h 1608850"/>
                <a:gd name="connsiteX1609" fmla="*/ 11137904 w 12192000"/>
                <a:gd name="connsiteY1609" fmla="*/ 735005 h 1608850"/>
                <a:gd name="connsiteX1610" fmla="*/ 11158172 w 12192000"/>
                <a:gd name="connsiteY1610" fmla="*/ 735005 h 1608850"/>
                <a:gd name="connsiteX1611" fmla="*/ 11158172 w 12192000"/>
                <a:gd name="connsiteY1611" fmla="*/ 780402 h 1608850"/>
                <a:gd name="connsiteX1612" fmla="*/ 11172359 w 12192000"/>
                <a:gd name="connsiteY1612" fmla="*/ 780402 h 1608850"/>
                <a:gd name="connsiteX1613" fmla="*/ 11172359 w 12192000"/>
                <a:gd name="connsiteY1613" fmla="*/ 767431 h 1608850"/>
                <a:gd name="connsiteX1614" fmla="*/ 11188572 w 12192000"/>
                <a:gd name="connsiteY1614" fmla="*/ 767431 h 1608850"/>
                <a:gd name="connsiteX1615" fmla="*/ 11188572 w 12192000"/>
                <a:gd name="connsiteY1615" fmla="*/ 588004 h 1608850"/>
                <a:gd name="connsiteX1616" fmla="*/ 11194652 w 12192000"/>
                <a:gd name="connsiteY1616" fmla="*/ 581518 h 1608850"/>
                <a:gd name="connsiteX1617" fmla="*/ 11267614 w 12192000"/>
                <a:gd name="connsiteY1617" fmla="*/ 581518 h 1608850"/>
                <a:gd name="connsiteX1618" fmla="*/ 11267614 w 12192000"/>
                <a:gd name="connsiteY1618" fmla="*/ 590166 h 1608850"/>
                <a:gd name="connsiteX1619" fmla="*/ 11277747 w 12192000"/>
                <a:gd name="connsiteY1619" fmla="*/ 590166 h 1608850"/>
                <a:gd name="connsiteX1620" fmla="*/ 11277747 w 12192000"/>
                <a:gd name="connsiteY1620" fmla="*/ 704740 h 1608850"/>
                <a:gd name="connsiteX1621" fmla="*/ 11300040 w 12192000"/>
                <a:gd name="connsiteY1621" fmla="*/ 704740 h 1608850"/>
                <a:gd name="connsiteX1622" fmla="*/ 11300040 w 12192000"/>
                <a:gd name="connsiteY1622" fmla="*/ 637725 h 1608850"/>
                <a:gd name="connsiteX1623" fmla="*/ 11326388 w 12192000"/>
                <a:gd name="connsiteY1623" fmla="*/ 637725 h 1608850"/>
                <a:gd name="connsiteX1624" fmla="*/ 11330440 w 12192000"/>
                <a:gd name="connsiteY1624" fmla="*/ 633401 h 1608850"/>
                <a:gd name="connsiteX1625" fmla="*/ 11338548 w 12192000"/>
                <a:gd name="connsiteY1625" fmla="*/ 633401 h 1608850"/>
                <a:gd name="connsiteX1626" fmla="*/ 11342600 w 12192000"/>
                <a:gd name="connsiteY1626" fmla="*/ 637725 h 1608850"/>
                <a:gd name="connsiteX1627" fmla="*/ 11364895 w 12192000"/>
                <a:gd name="connsiteY1627" fmla="*/ 637725 h 1608850"/>
                <a:gd name="connsiteX1628" fmla="*/ 11364895 w 12192000"/>
                <a:gd name="connsiteY1628" fmla="*/ 520989 h 1608850"/>
                <a:gd name="connsiteX1629" fmla="*/ 11421642 w 12192000"/>
                <a:gd name="connsiteY1629" fmla="*/ 510180 h 1608850"/>
                <a:gd name="connsiteX1630" fmla="*/ 11421642 w 12192000"/>
                <a:gd name="connsiteY1630" fmla="*/ 511261 h 1608850"/>
                <a:gd name="connsiteX1631" fmla="*/ 11421642 w 12192000"/>
                <a:gd name="connsiteY1631" fmla="*/ 518827 h 1608850"/>
                <a:gd name="connsiteX1632" fmla="*/ 11447988 w 12192000"/>
                <a:gd name="connsiteY1632" fmla="*/ 518827 h 1608850"/>
                <a:gd name="connsiteX1633" fmla="*/ 11447988 w 12192000"/>
                <a:gd name="connsiteY1633" fmla="*/ 773917 h 1608850"/>
                <a:gd name="connsiteX1634" fmla="*/ 11470283 w 12192000"/>
                <a:gd name="connsiteY1634" fmla="*/ 773917 h 1608850"/>
                <a:gd name="connsiteX1635" fmla="*/ 11470283 w 12192000"/>
                <a:gd name="connsiteY1635" fmla="*/ 769593 h 1608850"/>
                <a:gd name="connsiteX1636" fmla="*/ 11482443 w 12192000"/>
                <a:gd name="connsiteY1636" fmla="*/ 769593 h 1608850"/>
                <a:gd name="connsiteX1637" fmla="*/ 11482443 w 12192000"/>
                <a:gd name="connsiteY1637" fmla="*/ 773917 h 1608850"/>
                <a:gd name="connsiteX1638" fmla="*/ 11506763 w 12192000"/>
                <a:gd name="connsiteY1638" fmla="*/ 773917 h 1608850"/>
                <a:gd name="connsiteX1639" fmla="*/ 11506763 w 12192000"/>
                <a:gd name="connsiteY1639" fmla="*/ 760946 h 1608850"/>
                <a:gd name="connsiteX1640" fmla="*/ 11535136 w 12192000"/>
                <a:gd name="connsiteY1640" fmla="*/ 760946 h 1608850"/>
                <a:gd name="connsiteX1641" fmla="*/ 11547296 w 12192000"/>
                <a:gd name="connsiteY1641" fmla="*/ 756622 h 1608850"/>
                <a:gd name="connsiteX1642" fmla="*/ 11567564 w 12192000"/>
                <a:gd name="connsiteY1642" fmla="*/ 760946 h 1608850"/>
                <a:gd name="connsiteX1643" fmla="*/ 11567564 w 12192000"/>
                <a:gd name="connsiteY1643" fmla="*/ 743652 h 1608850"/>
                <a:gd name="connsiteX1644" fmla="*/ 11575671 w 12192000"/>
                <a:gd name="connsiteY1644" fmla="*/ 743652 h 1608850"/>
                <a:gd name="connsiteX1645" fmla="*/ 11575671 w 12192000"/>
                <a:gd name="connsiteY1645" fmla="*/ 730681 h 1608850"/>
                <a:gd name="connsiteX1646" fmla="*/ 11632418 w 12192000"/>
                <a:gd name="connsiteY1646" fmla="*/ 730681 h 1608850"/>
                <a:gd name="connsiteX1647" fmla="*/ 11632418 w 12192000"/>
                <a:gd name="connsiteY1647" fmla="*/ 700416 h 1608850"/>
                <a:gd name="connsiteX1648" fmla="*/ 11650658 w 12192000"/>
                <a:gd name="connsiteY1648" fmla="*/ 700416 h 1608850"/>
                <a:gd name="connsiteX1649" fmla="*/ 11650658 w 12192000"/>
                <a:gd name="connsiteY1649" fmla="*/ 693931 h 1608850"/>
                <a:gd name="connsiteX1650" fmla="*/ 11662818 w 12192000"/>
                <a:gd name="connsiteY1650" fmla="*/ 693931 h 1608850"/>
                <a:gd name="connsiteX1651" fmla="*/ 11662818 w 12192000"/>
                <a:gd name="connsiteY1651" fmla="*/ 700416 h 1608850"/>
                <a:gd name="connsiteX1652" fmla="*/ 11679031 w 12192000"/>
                <a:gd name="connsiteY1652" fmla="*/ 700416 h 1608850"/>
                <a:gd name="connsiteX1653" fmla="*/ 11679031 w 12192000"/>
                <a:gd name="connsiteY1653" fmla="*/ 750137 h 1608850"/>
                <a:gd name="connsiteX1654" fmla="*/ 11711459 w 12192000"/>
                <a:gd name="connsiteY1654" fmla="*/ 750137 h 1608850"/>
                <a:gd name="connsiteX1655" fmla="*/ 11711459 w 12192000"/>
                <a:gd name="connsiteY1655" fmla="*/ 724196 h 1608850"/>
                <a:gd name="connsiteX1656" fmla="*/ 11749966 w 12192000"/>
                <a:gd name="connsiteY1656" fmla="*/ 724196 h 1608850"/>
                <a:gd name="connsiteX1657" fmla="*/ 11749966 w 12192000"/>
                <a:gd name="connsiteY1657" fmla="*/ 693931 h 1608850"/>
                <a:gd name="connsiteX1658" fmla="*/ 11798607 w 12192000"/>
                <a:gd name="connsiteY1658" fmla="*/ 693931 h 1608850"/>
                <a:gd name="connsiteX1659" fmla="*/ 11798607 w 12192000"/>
                <a:gd name="connsiteY1659" fmla="*/ 805087 h 1608850"/>
                <a:gd name="connsiteX1660" fmla="*/ 11798607 w 12192000"/>
                <a:gd name="connsiteY1660" fmla="*/ 818866 h 1608850"/>
                <a:gd name="connsiteX1661" fmla="*/ 11864482 w 12192000"/>
                <a:gd name="connsiteY1661" fmla="*/ 818866 h 1608850"/>
                <a:gd name="connsiteX1662" fmla="*/ 11864482 w 12192000"/>
                <a:gd name="connsiteY1662" fmla="*/ 924638 h 1608850"/>
                <a:gd name="connsiteX1663" fmla="*/ 11864482 w 12192000"/>
                <a:gd name="connsiteY1663" fmla="*/ 947885 h 1608850"/>
                <a:gd name="connsiteX1664" fmla="*/ 11879442 w 12192000"/>
                <a:gd name="connsiteY1664" fmla="*/ 947885 h 1608850"/>
                <a:gd name="connsiteX1665" fmla="*/ 11879442 w 12192000"/>
                <a:gd name="connsiteY1665" fmla="*/ 946723 h 1608850"/>
                <a:gd name="connsiteX1666" fmla="*/ 11879442 w 12192000"/>
                <a:gd name="connsiteY1666" fmla="*/ 938587 h 1608850"/>
                <a:gd name="connsiteX1667" fmla="*/ 11924022 w 12192000"/>
                <a:gd name="connsiteY1667" fmla="*/ 938587 h 1608850"/>
                <a:gd name="connsiteX1668" fmla="*/ 11924022 w 12192000"/>
                <a:gd name="connsiteY1668" fmla="*/ 959508 h 1608850"/>
                <a:gd name="connsiteX1669" fmla="*/ 11926250 w 12192000"/>
                <a:gd name="connsiteY1669" fmla="*/ 960671 h 1608850"/>
                <a:gd name="connsiteX1670" fmla="*/ 11941854 w 12192000"/>
                <a:gd name="connsiteY1670" fmla="*/ 968807 h 1608850"/>
                <a:gd name="connsiteX1671" fmla="*/ 11941854 w 12192000"/>
                <a:gd name="connsiteY1671" fmla="*/ 999027 h 1608850"/>
                <a:gd name="connsiteX1672" fmla="*/ 11943247 w 12192000"/>
                <a:gd name="connsiteY1672" fmla="*/ 999609 h 1608850"/>
                <a:gd name="connsiteX1673" fmla="*/ 11952999 w 12192000"/>
                <a:gd name="connsiteY1673" fmla="*/ 1003677 h 1608850"/>
                <a:gd name="connsiteX1674" fmla="*/ 11952999 w 12192000"/>
                <a:gd name="connsiteY1674" fmla="*/ 1002515 h 1608850"/>
                <a:gd name="connsiteX1675" fmla="*/ 11952999 w 12192000"/>
                <a:gd name="connsiteY1675" fmla="*/ 994378 h 1608850"/>
                <a:gd name="connsiteX1676" fmla="*/ 11954114 w 12192000"/>
                <a:gd name="connsiteY1676" fmla="*/ 994378 h 1608850"/>
                <a:gd name="connsiteX1677" fmla="*/ 11961915 w 12192000"/>
                <a:gd name="connsiteY1677" fmla="*/ 994378 h 1608850"/>
                <a:gd name="connsiteX1678" fmla="*/ 11961915 w 12192000"/>
                <a:gd name="connsiteY1678" fmla="*/ 993506 h 1608850"/>
                <a:gd name="connsiteX1679" fmla="*/ 11961915 w 12192000"/>
                <a:gd name="connsiteY1679" fmla="*/ 987404 h 1608850"/>
                <a:gd name="connsiteX1680" fmla="*/ 11960800 w 12192000"/>
                <a:gd name="connsiteY1680" fmla="*/ 987404 h 1608850"/>
                <a:gd name="connsiteX1681" fmla="*/ 11952999 w 12192000"/>
                <a:gd name="connsiteY1681" fmla="*/ 987404 h 1608850"/>
                <a:gd name="connsiteX1682" fmla="*/ 11952999 w 12192000"/>
                <a:gd name="connsiteY1682" fmla="*/ 986242 h 1608850"/>
                <a:gd name="connsiteX1683" fmla="*/ 11952999 w 12192000"/>
                <a:gd name="connsiteY1683" fmla="*/ 978106 h 1608850"/>
                <a:gd name="connsiteX1684" fmla="*/ 11954114 w 12192000"/>
                <a:gd name="connsiteY1684" fmla="*/ 978106 h 1608850"/>
                <a:gd name="connsiteX1685" fmla="*/ 11961915 w 12192000"/>
                <a:gd name="connsiteY1685" fmla="*/ 978106 h 1608850"/>
                <a:gd name="connsiteX1686" fmla="*/ 11961915 w 12192000"/>
                <a:gd name="connsiteY1686" fmla="*/ 976943 h 1608850"/>
                <a:gd name="connsiteX1687" fmla="*/ 11961915 w 12192000"/>
                <a:gd name="connsiteY1687" fmla="*/ 968807 h 1608850"/>
                <a:gd name="connsiteX1688" fmla="*/ 11960800 w 12192000"/>
                <a:gd name="connsiteY1688" fmla="*/ 968807 h 1608850"/>
                <a:gd name="connsiteX1689" fmla="*/ 11952999 w 12192000"/>
                <a:gd name="connsiteY1689" fmla="*/ 968807 h 1608850"/>
                <a:gd name="connsiteX1690" fmla="*/ 11952999 w 12192000"/>
                <a:gd name="connsiteY1690" fmla="*/ 967645 h 1608850"/>
                <a:gd name="connsiteX1691" fmla="*/ 11952999 w 12192000"/>
                <a:gd name="connsiteY1691" fmla="*/ 959508 h 1608850"/>
                <a:gd name="connsiteX1692" fmla="*/ 11954114 w 12192000"/>
                <a:gd name="connsiteY1692" fmla="*/ 959508 h 1608850"/>
                <a:gd name="connsiteX1693" fmla="*/ 11961915 w 12192000"/>
                <a:gd name="connsiteY1693" fmla="*/ 959508 h 1608850"/>
                <a:gd name="connsiteX1694" fmla="*/ 11961915 w 12192000"/>
                <a:gd name="connsiteY1694" fmla="*/ 958637 h 1608850"/>
                <a:gd name="connsiteX1695" fmla="*/ 11961915 w 12192000"/>
                <a:gd name="connsiteY1695" fmla="*/ 952535 h 1608850"/>
                <a:gd name="connsiteX1696" fmla="*/ 11960800 w 12192000"/>
                <a:gd name="connsiteY1696" fmla="*/ 952535 h 1608850"/>
                <a:gd name="connsiteX1697" fmla="*/ 11952999 w 12192000"/>
                <a:gd name="connsiteY1697" fmla="*/ 952535 h 1608850"/>
                <a:gd name="connsiteX1698" fmla="*/ 11952999 w 12192000"/>
                <a:gd name="connsiteY1698" fmla="*/ 951372 h 1608850"/>
                <a:gd name="connsiteX1699" fmla="*/ 11952999 w 12192000"/>
                <a:gd name="connsiteY1699" fmla="*/ 943236 h 1608850"/>
                <a:gd name="connsiteX1700" fmla="*/ 11954114 w 12192000"/>
                <a:gd name="connsiteY1700" fmla="*/ 943236 h 1608850"/>
                <a:gd name="connsiteX1701" fmla="*/ 11961915 w 12192000"/>
                <a:gd name="connsiteY1701" fmla="*/ 943236 h 1608850"/>
                <a:gd name="connsiteX1702" fmla="*/ 11961915 w 12192000"/>
                <a:gd name="connsiteY1702" fmla="*/ 942074 h 1608850"/>
                <a:gd name="connsiteX1703" fmla="*/ 11961915 w 12192000"/>
                <a:gd name="connsiteY1703" fmla="*/ 933937 h 1608850"/>
                <a:gd name="connsiteX1704" fmla="*/ 11960800 w 12192000"/>
                <a:gd name="connsiteY1704" fmla="*/ 933937 h 1608850"/>
                <a:gd name="connsiteX1705" fmla="*/ 11952999 w 12192000"/>
                <a:gd name="connsiteY1705" fmla="*/ 933937 h 1608850"/>
                <a:gd name="connsiteX1706" fmla="*/ 11952999 w 12192000"/>
                <a:gd name="connsiteY1706" fmla="*/ 933066 h 1608850"/>
                <a:gd name="connsiteX1707" fmla="*/ 11952999 w 12192000"/>
                <a:gd name="connsiteY1707" fmla="*/ 926963 h 1608850"/>
                <a:gd name="connsiteX1708" fmla="*/ 11954114 w 12192000"/>
                <a:gd name="connsiteY1708" fmla="*/ 926963 h 1608850"/>
                <a:gd name="connsiteX1709" fmla="*/ 11961915 w 12192000"/>
                <a:gd name="connsiteY1709" fmla="*/ 926963 h 1608850"/>
                <a:gd name="connsiteX1710" fmla="*/ 11961915 w 12192000"/>
                <a:gd name="connsiteY1710" fmla="*/ 925801 h 1608850"/>
                <a:gd name="connsiteX1711" fmla="*/ 11961915 w 12192000"/>
                <a:gd name="connsiteY1711" fmla="*/ 917665 h 1608850"/>
                <a:gd name="connsiteX1712" fmla="*/ 11960800 w 12192000"/>
                <a:gd name="connsiteY1712" fmla="*/ 917665 h 1608850"/>
                <a:gd name="connsiteX1713" fmla="*/ 11952999 w 12192000"/>
                <a:gd name="connsiteY1713" fmla="*/ 917665 h 1608850"/>
                <a:gd name="connsiteX1714" fmla="*/ 11952999 w 12192000"/>
                <a:gd name="connsiteY1714" fmla="*/ 916503 h 1608850"/>
                <a:gd name="connsiteX1715" fmla="*/ 11952999 w 12192000"/>
                <a:gd name="connsiteY1715" fmla="*/ 908366 h 1608850"/>
                <a:gd name="connsiteX1716" fmla="*/ 11954114 w 12192000"/>
                <a:gd name="connsiteY1716" fmla="*/ 908366 h 1608850"/>
                <a:gd name="connsiteX1717" fmla="*/ 11961915 w 12192000"/>
                <a:gd name="connsiteY1717" fmla="*/ 908366 h 1608850"/>
                <a:gd name="connsiteX1718" fmla="*/ 11961915 w 12192000"/>
                <a:gd name="connsiteY1718" fmla="*/ 907204 h 1608850"/>
                <a:gd name="connsiteX1719" fmla="*/ 11961915 w 12192000"/>
                <a:gd name="connsiteY1719" fmla="*/ 899068 h 1608850"/>
                <a:gd name="connsiteX1720" fmla="*/ 11960800 w 12192000"/>
                <a:gd name="connsiteY1720" fmla="*/ 899068 h 1608850"/>
                <a:gd name="connsiteX1721" fmla="*/ 11952999 w 12192000"/>
                <a:gd name="connsiteY1721" fmla="*/ 899068 h 1608850"/>
                <a:gd name="connsiteX1722" fmla="*/ 11952999 w 12192000"/>
                <a:gd name="connsiteY1722" fmla="*/ 898196 h 1608850"/>
                <a:gd name="connsiteX1723" fmla="*/ 11952999 w 12192000"/>
                <a:gd name="connsiteY1723" fmla="*/ 892094 h 1608850"/>
                <a:gd name="connsiteX1724" fmla="*/ 11954114 w 12192000"/>
                <a:gd name="connsiteY1724" fmla="*/ 892094 h 1608850"/>
                <a:gd name="connsiteX1725" fmla="*/ 11961915 w 12192000"/>
                <a:gd name="connsiteY1725" fmla="*/ 892094 h 1608850"/>
                <a:gd name="connsiteX1726" fmla="*/ 11961915 w 12192000"/>
                <a:gd name="connsiteY1726" fmla="*/ 890931 h 1608850"/>
                <a:gd name="connsiteX1727" fmla="*/ 11961915 w 12192000"/>
                <a:gd name="connsiteY1727" fmla="*/ 882795 h 1608850"/>
                <a:gd name="connsiteX1728" fmla="*/ 11960800 w 12192000"/>
                <a:gd name="connsiteY1728" fmla="*/ 882795 h 1608850"/>
                <a:gd name="connsiteX1729" fmla="*/ 11952999 w 12192000"/>
                <a:gd name="connsiteY1729" fmla="*/ 882795 h 1608850"/>
                <a:gd name="connsiteX1730" fmla="*/ 11952999 w 12192000"/>
                <a:gd name="connsiteY1730" fmla="*/ 881633 h 1608850"/>
                <a:gd name="connsiteX1731" fmla="*/ 11952999 w 12192000"/>
                <a:gd name="connsiteY1731" fmla="*/ 873496 h 1608850"/>
                <a:gd name="connsiteX1732" fmla="*/ 11954114 w 12192000"/>
                <a:gd name="connsiteY1732" fmla="*/ 873496 h 1608850"/>
                <a:gd name="connsiteX1733" fmla="*/ 11961915 w 12192000"/>
                <a:gd name="connsiteY1733" fmla="*/ 873496 h 1608850"/>
                <a:gd name="connsiteX1734" fmla="*/ 11961915 w 12192000"/>
                <a:gd name="connsiteY1734" fmla="*/ 872625 h 1608850"/>
                <a:gd name="connsiteX1735" fmla="*/ 11961915 w 12192000"/>
                <a:gd name="connsiteY1735" fmla="*/ 866523 h 1608850"/>
                <a:gd name="connsiteX1736" fmla="*/ 11960800 w 12192000"/>
                <a:gd name="connsiteY1736" fmla="*/ 866523 h 1608850"/>
                <a:gd name="connsiteX1737" fmla="*/ 11952999 w 12192000"/>
                <a:gd name="connsiteY1737" fmla="*/ 866523 h 1608850"/>
                <a:gd name="connsiteX1738" fmla="*/ 11952999 w 12192000"/>
                <a:gd name="connsiteY1738" fmla="*/ 865360 h 1608850"/>
                <a:gd name="connsiteX1739" fmla="*/ 11952999 w 12192000"/>
                <a:gd name="connsiteY1739" fmla="*/ 857224 h 1608850"/>
                <a:gd name="connsiteX1740" fmla="*/ 11954114 w 12192000"/>
                <a:gd name="connsiteY1740" fmla="*/ 857224 h 1608850"/>
                <a:gd name="connsiteX1741" fmla="*/ 11961915 w 12192000"/>
                <a:gd name="connsiteY1741" fmla="*/ 857224 h 1608850"/>
                <a:gd name="connsiteX1742" fmla="*/ 11961915 w 12192000"/>
                <a:gd name="connsiteY1742" fmla="*/ 856062 h 1608850"/>
                <a:gd name="connsiteX1743" fmla="*/ 11961915 w 12192000"/>
                <a:gd name="connsiteY1743" fmla="*/ 847925 h 1608850"/>
                <a:gd name="connsiteX1744" fmla="*/ 11960800 w 12192000"/>
                <a:gd name="connsiteY1744" fmla="*/ 847925 h 1608850"/>
                <a:gd name="connsiteX1745" fmla="*/ 11952999 w 12192000"/>
                <a:gd name="connsiteY1745" fmla="*/ 847925 h 1608850"/>
                <a:gd name="connsiteX1746" fmla="*/ 11952999 w 12192000"/>
                <a:gd name="connsiteY1746" fmla="*/ 846763 h 1608850"/>
                <a:gd name="connsiteX1747" fmla="*/ 11952999 w 12192000"/>
                <a:gd name="connsiteY1747" fmla="*/ 838627 h 1608850"/>
                <a:gd name="connsiteX1748" fmla="*/ 11954114 w 12192000"/>
                <a:gd name="connsiteY1748" fmla="*/ 838627 h 1608850"/>
                <a:gd name="connsiteX1749" fmla="*/ 11961915 w 12192000"/>
                <a:gd name="connsiteY1749" fmla="*/ 838627 h 1608850"/>
                <a:gd name="connsiteX1750" fmla="*/ 11961915 w 12192000"/>
                <a:gd name="connsiteY1750" fmla="*/ 837755 h 1608850"/>
                <a:gd name="connsiteX1751" fmla="*/ 11961915 w 12192000"/>
                <a:gd name="connsiteY1751" fmla="*/ 831653 h 1608850"/>
                <a:gd name="connsiteX1752" fmla="*/ 11960800 w 12192000"/>
                <a:gd name="connsiteY1752" fmla="*/ 831653 h 1608850"/>
                <a:gd name="connsiteX1753" fmla="*/ 11952999 w 12192000"/>
                <a:gd name="connsiteY1753" fmla="*/ 831653 h 1608850"/>
                <a:gd name="connsiteX1754" fmla="*/ 11952999 w 12192000"/>
                <a:gd name="connsiteY1754" fmla="*/ 830491 h 1608850"/>
                <a:gd name="connsiteX1755" fmla="*/ 11952999 w 12192000"/>
                <a:gd name="connsiteY1755" fmla="*/ 822354 h 1608850"/>
                <a:gd name="connsiteX1756" fmla="*/ 11954114 w 12192000"/>
                <a:gd name="connsiteY1756" fmla="*/ 822354 h 1608850"/>
                <a:gd name="connsiteX1757" fmla="*/ 11961915 w 12192000"/>
                <a:gd name="connsiteY1757" fmla="*/ 822354 h 1608850"/>
                <a:gd name="connsiteX1758" fmla="*/ 11961915 w 12192000"/>
                <a:gd name="connsiteY1758" fmla="*/ 821192 h 1608850"/>
                <a:gd name="connsiteX1759" fmla="*/ 11961915 w 12192000"/>
                <a:gd name="connsiteY1759" fmla="*/ 813056 h 1608850"/>
                <a:gd name="connsiteX1760" fmla="*/ 11960800 w 12192000"/>
                <a:gd name="connsiteY1760" fmla="*/ 813056 h 1608850"/>
                <a:gd name="connsiteX1761" fmla="*/ 11952999 w 12192000"/>
                <a:gd name="connsiteY1761" fmla="*/ 813056 h 1608850"/>
                <a:gd name="connsiteX1762" fmla="*/ 11952999 w 12192000"/>
                <a:gd name="connsiteY1762" fmla="*/ 811893 h 1608850"/>
                <a:gd name="connsiteX1763" fmla="*/ 11952999 w 12192000"/>
                <a:gd name="connsiteY1763" fmla="*/ 803757 h 1608850"/>
                <a:gd name="connsiteX1764" fmla="*/ 11954114 w 12192000"/>
                <a:gd name="connsiteY1764" fmla="*/ 803757 h 1608850"/>
                <a:gd name="connsiteX1765" fmla="*/ 11961915 w 12192000"/>
                <a:gd name="connsiteY1765" fmla="*/ 803757 h 1608850"/>
                <a:gd name="connsiteX1766" fmla="*/ 11961915 w 12192000"/>
                <a:gd name="connsiteY1766" fmla="*/ 802885 h 1608850"/>
                <a:gd name="connsiteX1767" fmla="*/ 11961915 w 12192000"/>
                <a:gd name="connsiteY1767" fmla="*/ 796783 h 1608850"/>
                <a:gd name="connsiteX1768" fmla="*/ 11960800 w 12192000"/>
                <a:gd name="connsiteY1768" fmla="*/ 796783 h 1608850"/>
                <a:gd name="connsiteX1769" fmla="*/ 11952999 w 12192000"/>
                <a:gd name="connsiteY1769" fmla="*/ 796783 h 1608850"/>
                <a:gd name="connsiteX1770" fmla="*/ 11952999 w 12192000"/>
                <a:gd name="connsiteY1770" fmla="*/ 795621 h 1608850"/>
                <a:gd name="connsiteX1771" fmla="*/ 11952999 w 12192000"/>
                <a:gd name="connsiteY1771" fmla="*/ 787484 h 1608850"/>
                <a:gd name="connsiteX1772" fmla="*/ 11954114 w 12192000"/>
                <a:gd name="connsiteY1772" fmla="*/ 787484 h 1608850"/>
                <a:gd name="connsiteX1773" fmla="*/ 11961915 w 12192000"/>
                <a:gd name="connsiteY1773" fmla="*/ 787484 h 1608850"/>
                <a:gd name="connsiteX1774" fmla="*/ 11960800 w 12192000"/>
                <a:gd name="connsiteY1774" fmla="*/ 785741 h 1608850"/>
                <a:gd name="connsiteX1775" fmla="*/ 11952999 w 12192000"/>
                <a:gd name="connsiteY1775" fmla="*/ 773537 h 1608850"/>
                <a:gd name="connsiteX1776" fmla="*/ 11952999 w 12192000"/>
                <a:gd name="connsiteY1776" fmla="*/ 736342 h 1608850"/>
                <a:gd name="connsiteX1777" fmla="*/ 12102343 w 12192000"/>
                <a:gd name="connsiteY1777" fmla="*/ 736342 h 1608850"/>
                <a:gd name="connsiteX1778" fmla="*/ 12115716 w 12192000"/>
                <a:gd name="connsiteY1778" fmla="*/ 757264 h 1608850"/>
                <a:gd name="connsiteX1779" fmla="*/ 12115716 w 12192000"/>
                <a:gd name="connsiteY1779" fmla="*/ 803757 h 1608850"/>
                <a:gd name="connsiteX1780" fmla="*/ 12114602 w 12192000"/>
                <a:gd name="connsiteY1780" fmla="*/ 803757 h 1608850"/>
                <a:gd name="connsiteX1781" fmla="*/ 12106800 w 12192000"/>
                <a:gd name="connsiteY1781" fmla="*/ 803757 h 1608850"/>
                <a:gd name="connsiteX1782" fmla="*/ 12106800 w 12192000"/>
                <a:gd name="connsiteY1782" fmla="*/ 804919 h 1608850"/>
                <a:gd name="connsiteX1783" fmla="*/ 12106800 w 12192000"/>
                <a:gd name="connsiteY1783" fmla="*/ 813056 h 1608850"/>
                <a:gd name="connsiteX1784" fmla="*/ 12107915 w 12192000"/>
                <a:gd name="connsiteY1784" fmla="*/ 813056 h 1608850"/>
                <a:gd name="connsiteX1785" fmla="*/ 12115716 w 12192000"/>
                <a:gd name="connsiteY1785" fmla="*/ 813056 h 1608850"/>
                <a:gd name="connsiteX1786" fmla="*/ 12115716 w 12192000"/>
                <a:gd name="connsiteY1786" fmla="*/ 814218 h 1608850"/>
                <a:gd name="connsiteX1787" fmla="*/ 12115716 w 12192000"/>
                <a:gd name="connsiteY1787" fmla="*/ 822354 h 1608850"/>
                <a:gd name="connsiteX1788" fmla="*/ 12114602 w 12192000"/>
                <a:gd name="connsiteY1788" fmla="*/ 822354 h 1608850"/>
                <a:gd name="connsiteX1789" fmla="*/ 12106800 w 12192000"/>
                <a:gd name="connsiteY1789" fmla="*/ 822354 h 1608850"/>
                <a:gd name="connsiteX1790" fmla="*/ 12106800 w 12192000"/>
                <a:gd name="connsiteY1790" fmla="*/ 823516 h 1608850"/>
                <a:gd name="connsiteX1791" fmla="*/ 12106800 w 12192000"/>
                <a:gd name="connsiteY1791" fmla="*/ 831653 h 1608850"/>
                <a:gd name="connsiteX1792" fmla="*/ 12107915 w 12192000"/>
                <a:gd name="connsiteY1792" fmla="*/ 831653 h 1608850"/>
                <a:gd name="connsiteX1793" fmla="*/ 12115716 w 12192000"/>
                <a:gd name="connsiteY1793" fmla="*/ 831653 h 1608850"/>
                <a:gd name="connsiteX1794" fmla="*/ 12115716 w 12192000"/>
                <a:gd name="connsiteY1794" fmla="*/ 832525 h 1608850"/>
                <a:gd name="connsiteX1795" fmla="*/ 12115716 w 12192000"/>
                <a:gd name="connsiteY1795" fmla="*/ 838627 h 1608850"/>
                <a:gd name="connsiteX1796" fmla="*/ 12114602 w 12192000"/>
                <a:gd name="connsiteY1796" fmla="*/ 838627 h 1608850"/>
                <a:gd name="connsiteX1797" fmla="*/ 12106800 w 12192000"/>
                <a:gd name="connsiteY1797" fmla="*/ 838627 h 1608850"/>
                <a:gd name="connsiteX1798" fmla="*/ 12106800 w 12192000"/>
                <a:gd name="connsiteY1798" fmla="*/ 839789 h 1608850"/>
                <a:gd name="connsiteX1799" fmla="*/ 12106800 w 12192000"/>
                <a:gd name="connsiteY1799" fmla="*/ 847925 h 1608850"/>
                <a:gd name="connsiteX1800" fmla="*/ 12107915 w 12192000"/>
                <a:gd name="connsiteY1800" fmla="*/ 847925 h 1608850"/>
                <a:gd name="connsiteX1801" fmla="*/ 12115716 w 12192000"/>
                <a:gd name="connsiteY1801" fmla="*/ 847925 h 1608850"/>
                <a:gd name="connsiteX1802" fmla="*/ 12115716 w 12192000"/>
                <a:gd name="connsiteY1802" fmla="*/ 849088 h 1608850"/>
                <a:gd name="connsiteX1803" fmla="*/ 12115716 w 12192000"/>
                <a:gd name="connsiteY1803" fmla="*/ 857224 h 1608850"/>
                <a:gd name="connsiteX1804" fmla="*/ 12114602 w 12192000"/>
                <a:gd name="connsiteY1804" fmla="*/ 857224 h 1608850"/>
                <a:gd name="connsiteX1805" fmla="*/ 12106800 w 12192000"/>
                <a:gd name="connsiteY1805" fmla="*/ 857224 h 1608850"/>
                <a:gd name="connsiteX1806" fmla="*/ 12106800 w 12192000"/>
                <a:gd name="connsiteY1806" fmla="*/ 858386 h 1608850"/>
                <a:gd name="connsiteX1807" fmla="*/ 12106800 w 12192000"/>
                <a:gd name="connsiteY1807" fmla="*/ 866523 h 1608850"/>
                <a:gd name="connsiteX1808" fmla="*/ 12107915 w 12192000"/>
                <a:gd name="connsiteY1808" fmla="*/ 866523 h 1608850"/>
                <a:gd name="connsiteX1809" fmla="*/ 12115716 w 12192000"/>
                <a:gd name="connsiteY1809" fmla="*/ 866523 h 1608850"/>
                <a:gd name="connsiteX1810" fmla="*/ 12115716 w 12192000"/>
                <a:gd name="connsiteY1810" fmla="*/ 867394 h 1608850"/>
                <a:gd name="connsiteX1811" fmla="*/ 12115716 w 12192000"/>
                <a:gd name="connsiteY1811" fmla="*/ 873496 h 1608850"/>
                <a:gd name="connsiteX1812" fmla="*/ 12114602 w 12192000"/>
                <a:gd name="connsiteY1812" fmla="*/ 873496 h 1608850"/>
                <a:gd name="connsiteX1813" fmla="*/ 12106800 w 12192000"/>
                <a:gd name="connsiteY1813" fmla="*/ 873496 h 1608850"/>
                <a:gd name="connsiteX1814" fmla="*/ 12106800 w 12192000"/>
                <a:gd name="connsiteY1814" fmla="*/ 874659 h 1608850"/>
                <a:gd name="connsiteX1815" fmla="*/ 12106800 w 12192000"/>
                <a:gd name="connsiteY1815" fmla="*/ 882795 h 1608850"/>
                <a:gd name="connsiteX1816" fmla="*/ 12107915 w 12192000"/>
                <a:gd name="connsiteY1816" fmla="*/ 882795 h 1608850"/>
                <a:gd name="connsiteX1817" fmla="*/ 12115716 w 12192000"/>
                <a:gd name="connsiteY1817" fmla="*/ 882795 h 1608850"/>
                <a:gd name="connsiteX1818" fmla="*/ 12115716 w 12192000"/>
                <a:gd name="connsiteY1818" fmla="*/ 883957 h 1608850"/>
                <a:gd name="connsiteX1819" fmla="*/ 12115716 w 12192000"/>
                <a:gd name="connsiteY1819" fmla="*/ 892094 h 1608850"/>
                <a:gd name="connsiteX1820" fmla="*/ 12114602 w 12192000"/>
                <a:gd name="connsiteY1820" fmla="*/ 892094 h 1608850"/>
                <a:gd name="connsiteX1821" fmla="*/ 12106800 w 12192000"/>
                <a:gd name="connsiteY1821" fmla="*/ 892094 h 1608850"/>
                <a:gd name="connsiteX1822" fmla="*/ 12106800 w 12192000"/>
                <a:gd name="connsiteY1822" fmla="*/ 892965 h 1608850"/>
                <a:gd name="connsiteX1823" fmla="*/ 12106800 w 12192000"/>
                <a:gd name="connsiteY1823" fmla="*/ 899068 h 1608850"/>
                <a:gd name="connsiteX1824" fmla="*/ 12107915 w 12192000"/>
                <a:gd name="connsiteY1824" fmla="*/ 899068 h 1608850"/>
                <a:gd name="connsiteX1825" fmla="*/ 12115716 w 12192000"/>
                <a:gd name="connsiteY1825" fmla="*/ 899068 h 1608850"/>
                <a:gd name="connsiteX1826" fmla="*/ 12115716 w 12192000"/>
                <a:gd name="connsiteY1826" fmla="*/ 900230 h 1608850"/>
                <a:gd name="connsiteX1827" fmla="*/ 12115716 w 12192000"/>
                <a:gd name="connsiteY1827" fmla="*/ 908366 h 1608850"/>
                <a:gd name="connsiteX1828" fmla="*/ 12114602 w 12192000"/>
                <a:gd name="connsiteY1828" fmla="*/ 908366 h 1608850"/>
                <a:gd name="connsiteX1829" fmla="*/ 12106800 w 12192000"/>
                <a:gd name="connsiteY1829" fmla="*/ 908366 h 1608850"/>
                <a:gd name="connsiteX1830" fmla="*/ 12106800 w 12192000"/>
                <a:gd name="connsiteY1830" fmla="*/ 909528 h 1608850"/>
                <a:gd name="connsiteX1831" fmla="*/ 12106800 w 12192000"/>
                <a:gd name="connsiteY1831" fmla="*/ 917665 h 1608850"/>
                <a:gd name="connsiteX1832" fmla="*/ 12107915 w 12192000"/>
                <a:gd name="connsiteY1832" fmla="*/ 917665 h 1608850"/>
                <a:gd name="connsiteX1833" fmla="*/ 12115716 w 12192000"/>
                <a:gd name="connsiteY1833" fmla="*/ 917665 h 1608850"/>
                <a:gd name="connsiteX1834" fmla="*/ 12115716 w 12192000"/>
                <a:gd name="connsiteY1834" fmla="*/ 918827 h 1608850"/>
                <a:gd name="connsiteX1835" fmla="*/ 12115716 w 12192000"/>
                <a:gd name="connsiteY1835" fmla="*/ 926963 h 1608850"/>
                <a:gd name="connsiteX1836" fmla="*/ 12114602 w 12192000"/>
                <a:gd name="connsiteY1836" fmla="*/ 926963 h 1608850"/>
                <a:gd name="connsiteX1837" fmla="*/ 12106800 w 12192000"/>
                <a:gd name="connsiteY1837" fmla="*/ 926963 h 1608850"/>
                <a:gd name="connsiteX1838" fmla="*/ 12106800 w 12192000"/>
                <a:gd name="connsiteY1838" fmla="*/ 927835 h 1608850"/>
                <a:gd name="connsiteX1839" fmla="*/ 12106800 w 12192000"/>
                <a:gd name="connsiteY1839" fmla="*/ 933937 h 1608850"/>
                <a:gd name="connsiteX1840" fmla="*/ 12107915 w 12192000"/>
                <a:gd name="connsiteY1840" fmla="*/ 933937 h 1608850"/>
                <a:gd name="connsiteX1841" fmla="*/ 12115716 w 12192000"/>
                <a:gd name="connsiteY1841" fmla="*/ 933937 h 1608850"/>
                <a:gd name="connsiteX1842" fmla="*/ 12115716 w 12192000"/>
                <a:gd name="connsiteY1842" fmla="*/ 935100 h 1608850"/>
                <a:gd name="connsiteX1843" fmla="*/ 12115716 w 12192000"/>
                <a:gd name="connsiteY1843" fmla="*/ 943236 h 1608850"/>
                <a:gd name="connsiteX1844" fmla="*/ 12114602 w 12192000"/>
                <a:gd name="connsiteY1844" fmla="*/ 943236 h 1608850"/>
                <a:gd name="connsiteX1845" fmla="*/ 12106800 w 12192000"/>
                <a:gd name="connsiteY1845" fmla="*/ 943236 h 1608850"/>
                <a:gd name="connsiteX1846" fmla="*/ 12106800 w 12192000"/>
                <a:gd name="connsiteY1846" fmla="*/ 944398 h 1608850"/>
                <a:gd name="connsiteX1847" fmla="*/ 12106800 w 12192000"/>
                <a:gd name="connsiteY1847" fmla="*/ 952535 h 1608850"/>
                <a:gd name="connsiteX1848" fmla="*/ 12107915 w 12192000"/>
                <a:gd name="connsiteY1848" fmla="*/ 952535 h 1608850"/>
                <a:gd name="connsiteX1849" fmla="*/ 12115716 w 12192000"/>
                <a:gd name="connsiteY1849" fmla="*/ 952535 h 1608850"/>
                <a:gd name="connsiteX1850" fmla="*/ 12115716 w 12192000"/>
                <a:gd name="connsiteY1850" fmla="*/ 953406 h 1608850"/>
                <a:gd name="connsiteX1851" fmla="*/ 12115716 w 12192000"/>
                <a:gd name="connsiteY1851" fmla="*/ 959508 h 1608850"/>
                <a:gd name="connsiteX1852" fmla="*/ 12114602 w 12192000"/>
                <a:gd name="connsiteY1852" fmla="*/ 959508 h 1608850"/>
                <a:gd name="connsiteX1853" fmla="*/ 12106800 w 12192000"/>
                <a:gd name="connsiteY1853" fmla="*/ 959508 h 1608850"/>
                <a:gd name="connsiteX1854" fmla="*/ 12106800 w 12192000"/>
                <a:gd name="connsiteY1854" fmla="*/ 960671 h 1608850"/>
                <a:gd name="connsiteX1855" fmla="*/ 12106800 w 12192000"/>
                <a:gd name="connsiteY1855" fmla="*/ 968807 h 1608850"/>
                <a:gd name="connsiteX1856" fmla="*/ 12107915 w 12192000"/>
                <a:gd name="connsiteY1856" fmla="*/ 968807 h 1608850"/>
                <a:gd name="connsiteX1857" fmla="*/ 12115716 w 12192000"/>
                <a:gd name="connsiteY1857" fmla="*/ 968807 h 1608850"/>
                <a:gd name="connsiteX1858" fmla="*/ 12115716 w 12192000"/>
                <a:gd name="connsiteY1858" fmla="*/ 969969 h 1608850"/>
                <a:gd name="connsiteX1859" fmla="*/ 12115716 w 12192000"/>
                <a:gd name="connsiteY1859" fmla="*/ 978106 h 1608850"/>
                <a:gd name="connsiteX1860" fmla="*/ 12114602 w 12192000"/>
                <a:gd name="connsiteY1860" fmla="*/ 978106 h 1608850"/>
                <a:gd name="connsiteX1861" fmla="*/ 12106800 w 12192000"/>
                <a:gd name="connsiteY1861" fmla="*/ 978106 h 1608850"/>
                <a:gd name="connsiteX1862" fmla="*/ 12106800 w 12192000"/>
                <a:gd name="connsiteY1862" fmla="*/ 979268 h 1608850"/>
                <a:gd name="connsiteX1863" fmla="*/ 12106800 w 12192000"/>
                <a:gd name="connsiteY1863" fmla="*/ 987404 h 1608850"/>
                <a:gd name="connsiteX1864" fmla="*/ 12107915 w 12192000"/>
                <a:gd name="connsiteY1864" fmla="*/ 987404 h 1608850"/>
                <a:gd name="connsiteX1865" fmla="*/ 12115716 w 12192000"/>
                <a:gd name="connsiteY1865" fmla="*/ 987404 h 1608850"/>
                <a:gd name="connsiteX1866" fmla="*/ 12115716 w 12192000"/>
                <a:gd name="connsiteY1866" fmla="*/ 988276 h 1608850"/>
                <a:gd name="connsiteX1867" fmla="*/ 12115716 w 12192000"/>
                <a:gd name="connsiteY1867" fmla="*/ 994378 h 1608850"/>
                <a:gd name="connsiteX1868" fmla="*/ 12114602 w 12192000"/>
                <a:gd name="connsiteY1868" fmla="*/ 994378 h 1608850"/>
                <a:gd name="connsiteX1869" fmla="*/ 12106800 w 12192000"/>
                <a:gd name="connsiteY1869" fmla="*/ 994378 h 1608850"/>
                <a:gd name="connsiteX1870" fmla="*/ 12106800 w 12192000"/>
                <a:gd name="connsiteY1870" fmla="*/ 995540 h 1608850"/>
                <a:gd name="connsiteX1871" fmla="*/ 12106800 w 12192000"/>
                <a:gd name="connsiteY1871" fmla="*/ 1003677 h 1608850"/>
                <a:gd name="connsiteX1872" fmla="*/ 12131319 w 12192000"/>
                <a:gd name="connsiteY1872" fmla="*/ 1024599 h 1608850"/>
                <a:gd name="connsiteX1873" fmla="*/ 12130206 w 12192000"/>
                <a:gd name="connsiteY1873" fmla="*/ 1029248 h 1608850"/>
                <a:gd name="connsiteX1874" fmla="*/ 12122403 w 12192000"/>
                <a:gd name="connsiteY1874" fmla="*/ 1029248 h 1608850"/>
                <a:gd name="connsiteX1875" fmla="*/ 12122403 w 12192000"/>
                <a:gd name="connsiteY1875" fmla="*/ 1040036 h 1608850"/>
                <a:gd name="connsiteX1876" fmla="*/ 12122403 w 12192000"/>
                <a:gd name="connsiteY1876" fmla="*/ 1046874 h 1608850"/>
                <a:gd name="connsiteX1877" fmla="*/ 12131319 w 12192000"/>
                <a:gd name="connsiteY1877" fmla="*/ 1046874 h 1608850"/>
                <a:gd name="connsiteX1878" fmla="*/ 12131319 w 12192000"/>
                <a:gd name="connsiteY1878" fmla="*/ 1043196 h 1608850"/>
                <a:gd name="connsiteX1879" fmla="*/ 12132434 w 12192000"/>
                <a:gd name="connsiteY1879" fmla="*/ 1042615 h 1608850"/>
                <a:gd name="connsiteX1880" fmla="*/ 12140235 w 12192000"/>
                <a:gd name="connsiteY1880" fmla="*/ 1038547 h 1608850"/>
                <a:gd name="connsiteX1881" fmla="*/ 12142186 w 12192000"/>
                <a:gd name="connsiteY1881" fmla="*/ 1038547 h 1608850"/>
                <a:gd name="connsiteX1882" fmla="*/ 12155839 w 12192000"/>
                <a:gd name="connsiteY1882" fmla="*/ 1038547 h 1608850"/>
                <a:gd name="connsiteX1883" fmla="*/ 12155839 w 12192000"/>
                <a:gd name="connsiteY1883" fmla="*/ 1039709 h 1608850"/>
                <a:gd name="connsiteX1884" fmla="*/ 12155839 w 12192000"/>
                <a:gd name="connsiteY1884" fmla="*/ 1046874 h 1608850"/>
                <a:gd name="connsiteX1885" fmla="*/ 12192000 w 12192000"/>
                <a:gd name="connsiteY1885" fmla="*/ 1046874 h 1608850"/>
                <a:gd name="connsiteX1886" fmla="*/ 12192000 w 12192000"/>
                <a:gd name="connsiteY1886" fmla="*/ 1070905 h 1608850"/>
                <a:gd name="connsiteX1887" fmla="*/ 12192000 w 12192000"/>
                <a:gd name="connsiteY1887" fmla="*/ 1121663 h 1608850"/>
                <a:gd name="connsiteX1888" fmla="*/ 12192000 w 12192000"/>
                <a:gd name="connsiteY1888" fmla="*/ 1608850 h 1608850"/>
                <a:gd name="connsiteX1889" fmla="*/ 0 w 12192000"/>
                <a:gd name="connsiteY1889" fmla="*/ 1608850 h 1608850"/>
                <a:gd name="connsiteX1890" fmla="*/ 0 w 12192000"/>
                <a:gd name="connsiteY1890" fmla="*/ 1046874 h 1608850"/>
                <a:gd name="connsiteX1891" fmla="*/ 65773 w 12192000"/>
                <a:gd name="connsiteY1891" fmla="*/ 1046874 h 1608850"/>
                <a:gd name="connsiteX1892" fmla="*/ 82231 w 12192000"/>
                <a:gd name="connsiteY1892" fmla="*/ 1045519 h 1608850"/>
                <a:gd name="connsiteX1893" fmla="*/ 82231 w 12192000"/>
                <a:gd name="connsiteY1893" fmla="*/ 1012974 h 1608850"/>
                <a:gd name="connsiteX1894" fmla="*/ 126811 w 12192000"/>
                <a:gd name="connsiteY1894" fmla="*/ 1012974 h 1608850"/>
                <a:gd name="connsiteX1895" fmla="*/ 126811 w 12192000"/>
                <a:gd name="connsiteY1895" fmla="*/ 994377 h 1608850"/>
                <a:gd name="connsiteX1896" fmla="*/ 220430 w 12192000"/>
                <a:gd name="connsiteY1896" fmla="*/ 994377 h 1608850"/>
                <a:gd name="connsiteX1897" fmla="*/ 220430 w 12192000"/>
                <a:gd name="connsiteY1897" fmla="*/ 1006000 h 1608850"/>
                <a:gd name="connsiteX1898" fmla="*/ 280612 w 12192000"/>
                <a:gd name="connsiteY1898" fmla="*/ 1006000 h 1608850"/>
                <a:gd name="connsiteX1899" fmla="*/ 280612 w 12192000"/>
                <a:gd name="connsiteY1899" fmla="*/ 1012974 h 1608850"/>
                <a:gd name="connsiteX1900" fmla="*/ 298444 w 12192000"/>
                <a:gd name="connsiteY1900" fmla="*/ 1012974 h 1608850"/>
                <a:gd name="connsiteX1901" fmla="*/ 298444 w 12192000"/>
                <a:gd name="connsiteY1901" fmla="*/ 1019948 h 1608850"/>
                <a:gd name="connsiteX1902" fmla="*/ 314048 w 12192000"/>
                <a:gd name="connsiteY1902" fmla="*/ 1019948 h 1608850"/>
                <a:gd name="connsiteX1903" fmla="*/ 314048 w 12192000"/>
                <a:gd name="connsiteY1903" fmla="*/ 915339 h 1608850"/>
                <a:gd name="connsiteX1904" fmla="*/ 360858 w 12192000"/>
                <a:gd name="connsiteY1904" fmla="*/ 901391 h 1608850"/>
                <a:gd name="connsiteX1905" fmla="*/ 447789 w 12192000"/>
                <a:gd name="connsiteY1905" fmla="*/ 901391 h 1608850"/>
                <a:gd name="connsiteX1906" fmla="*/ 447789 w 12192000"/>
                <a:gd name="connsiteY1906" fmla="*/ 734017 h 1608850"/>
                <a:gd name="connsiteX1907" fmla="*/ 472308 w 12192000"/>
                <a:gd name="connsiteY1907" fmla="*/ 722393 h 1608850"/>
                <a:gd name="connsiteX1908" fmla="*/ 579301 w 12192000"/>
                <a:gd name="connsiteY1908" fmla="*/ 703796 h 1608850"/>
                <a:gd name="connsiteX1909" fmla="*/ 617194 w 12192000"/>
                <a:gd name="connsiteY1909" fmla="*/ 715419 h 1608850"/>
                <a:gd name="connsiteX1910" fmla="*/ 623881 w 12192000"/>
                <a:gd name="connsiteY1910" fmla="*/ 722393 h 1608850"/>
                <a:gd name="connsiteX1911" fmla="*/ 623881 w 12192000"/>
                <a:gd name="connsiteY1911" fmla="*/ 1033896 h 1608850"/>
                <a:gd name="connsiteX1912" fmla="*/ 639484 w 12192000"/>
                <a:gd name="connsiteY1912" fmla="*/ 1033896 h 1608850"/>
                <a:gd name="connsiteX1913" fmla="*/ 639484 w 12192000"/>
                <a:gd name="connsiteY1913" fmla="*/ 908365 h 1608850"/>
                <a:gd name="connsiteX1914" fmla="*/ 652858 w 12192000"/>
                <a:gd name="connsiteY1914" fmla="*/ 908365 h 1608850"/>
                <a:gd name="connsiteX1915" fmla="*/ 652858 w 12192000"/>
                <a:gd name="connsiteY1915" fmla="*/ 896742 h 1608850"/>
                <a:gd name="connsiteX1916" fmla="*/ 666232 w 12192000"/>
                <a:gd name="connsiteY1916" fmla="*/ 889768 h 1608850"/>
                <a:gd name="connsiteX1917" fmla="*/ 677377 w 12192000"/>
                <a:gd name="connsiteY1917" fmla="*/ 889768 h 1608850"/>
                <a:gd name="connsiteX1918" fmla="*/ 677377 w 12192000"/>
                <a:gd name="connsiteY1918" fmla="*/ 878145 h 1608850"/>
                <a:gd name="connsiteX1919" fmla="*/ 686293 w 12192000"/>
                <a:gd name="connsiteY1919" fmla="*/ 871171 h 1608850"/>
                <a:gd name="connsiteX1920" fmla="*/ 708584 w 12192000"/>
                <a:gd name="connsiteY1920" fmla="*/ 871171 h 1608850"/>
                <a:gd name="connsiteX1921" fmla="*/ 708584 w 12192000"/>
                <a:gd name="connsiteY1921" fmla="*/ 908365 h 1608850"/>
                <a:gd name="connsiteX1922" fmla="*/ 755393 w 12192000"/>
                <a:gd name="connsiteY1922" fmla="*/ 908365 h 1608850"/>
                <a:gd name="connsiteX1923" fmla="*/ 755393 w 12192000"/>
                <a:gd name="connsiteY1923" fmla="*/ 1038546 h 1608850"/>
                <a:gd name="connsiteX1924" fmla="*/ 773225 w 12192000"/>
                <a:gd name="connsiteY1924" fmla="*/ 1038546 h 1608850"/>
                <a:gd name="connsiteX1925" fmla="*/ 791057 w 12192000"/>
                <a:gd name="connsiteY1925" fmla="*/ 1031572 h 1608850"/>
                <a:gd name="connsiteX1926" fmla="*/ 791057 w 12192000"/>
                <a:gd name="connsiteY1926" fmla="*/ 1022273 h 1608850"/>
                <a:gd name="connsiteX1927" fmla="*/ 784370 w 12192000"/>
                <a:gd name="connsiteY1927" fmla="*/ 1019948 h 1608850"/>
                <a:gd name="connsiteX1928" fmla="*/ 784370 w 12192000"/>
                <a:gd name="connsiteY1928" fmla="*/ 1012974 h 1608850"/>
                <a:gd name="connsiteX1929" fmla="*/ 791057 w 12192000"/>
                <a:gd name="connsiteY1929" fmla="*/ 1008325 h 1608850"/>
                <a:gd name="connsiteX1930" fmla="*/ 791057 w 12192000"/>
                <a:gd name="connsiteY1930" fmla="*/ 957183 h 1608850"/>
                <a:gd name="connsiteX1931" fmla="*/ 784370 w 12192000"/>
                <a:gd name="connsiteY1931" fmla="*/ 954858 h 1608850"/>
                <a:gd name="connsiteX1932" fmla="*/ 784370 w 12192000"/>
                <a:gd name="connsiteY1932" fmla="*/ 947884 h 1608850"/>
                <a:gd name="connsiteX1933" fmla="*/ 791057 w 12192000"/>
                <a:gd name="connsiteY1933" fmla="*/ 943235 h 1608850"/>
                <a:gd name="connsiteX1934" fmla="*/ 795515 w 12192000"/>
                <a:gd name="connsiteY1934" fmla="*/ 938586 h 1608850"/>
                <a:gd name="connsiteX1935" fmla="*/ 795515 w 12192000"/>
                <a:gd name="connsiteY1935" fmla="*/ 929287 h 1608850"/>
                <a:gd name="connsiteX1936" fmla="*/ 791057 w 12192000"/>
                <a:gd name="connsiteY1936" fmla="*/ 929287 h 1608850"/>
                <a:gd name="connsiteX1937" fmla="*/ 791057 w 12192000"/>
                <a:gd name="connsiteY1937" fmla="*/ 922313 h 1608850"/>
                <a:gd name="connsiteX1938" fmla="*/ 797744 w 12192000"/>
                <a:gd name="connsiteY1938" fmla="*/ 917664 h 1608850"/>
                <a:gd name="connsiteX1939" fmla="*/ 833408 w 12192000"/>
                <a:gd name="connsiteY1939" fmla="*/ 852574 h 1608850"/>
                <a:gd name="connsiteX1940" fmla="*/ 828950 w 12192000"/>
                <a:gd name="connsiteY1940" fmla="*/ 850249 h 1608850"/>
                <a:gd name="connsiteX1941" fmla="*/ 828950 w 12192000"/>
                <a:gd name="connsiteY1941" fmla="*/ 843275 h 1608850"/>
                <a:gd name="connsiteX1942" fmla="*/ 835637 w 12192000"/>
                <a:gd name="connsiteY1942" fmla="*/ 840950 h 1608850"/>
                <a:gd name="connsiteX1943" fmla="*/ 835637 w 12192000"/>
                <a:gd name="connsiteY1943" fmla="*/ 831652 h 1608850"/>
                <a:gd name="connsiteX1944" fmla="*/ 840095 w 12192000"/>
                <a:gd name="connsiteY1944" fmla="*/ 831652 h 1608850"/>
                <a:gd name="connsiteX1945" fmla="*/ 840095 w 12192000"/>
                <a:gd name="connsiteY1945" fmla="*/ 810730 h 1608850"/>
                <a:gd name="connsiteX1946" fmla="*/ 835637 w 12192000"/>
                <a:gd name="connsiteY1946" fmla="*/ 810730 h 1608850"/>
                <a:gd name="connsiteX1947" fmla="*/ 835637 w 12192000"/>
                <a:gd name="connsiteY1947" fmla="*/ 806081 h 1608850"/>
                <a:gd name="connsiteX1948" fmla="*/ 840095 w 12192000"/>
                <a:gd name="connsiteY1948" fmla="*/ 803756 h 1608850"/>
                <a:gd name="connsiteX1949" fmla="*/ 851240 w 12192000"/>
                <a:gd name="connsiteY1949" fmla="*/ 787483 h 1608850"/>
                <a:gd name="connsiteX1950" fmla="*/ 853469 w 12192000"/>
                <a:gd name="connsiteY1950" fmla="*/ 778185 h 1608850"/>
                <a:gd name="connsiteX1951" fmla="*/ 853469 w 12192000"/>
                <a:gd name="connsiteY1951" fmla="*/ 752614 h 1608850"/>
                <a:gd name="connsiteX1952" fmla="*/ 853748 w 12192000"/>
                <a:gd name="connsiteY1952" fmla="*/ 751742 h 1608850"/>
                <a:gd name="connsiteX1953" fmla="*/ 855698 w 12192000"/>
                <a:gd name="connsiteY1953" fmla="*/ 745640 h 1608850"/>
                <a:gd name="connsiteX1954" fmla="*/ 855977 w 12192000"/>
                <a:gd name="connsiteY1954" fmla="*/ 746512 h 1608850"/>
                <a:gd name="connsiteX1955" fmla="*/ 857927 w 12192000"/>
                <a:gd name="connsiteY1955" fmla="*/ 752614 h 1608850"/>
                <a:gd name="connsiteX1956" fmla="*/ 860156 w 12192000"/>
                <a:gd name="connsiteY1956" fmla="*/ 778185 h 1608850"/>
                <a:gd name="connsiteX1957" fmla="*/ 860156 w 12192000"/>
                <a:gd name="connsiteY1957" fmla="*/ 785159 h 1608850"/>
                <a:gd name="connsiteX1958" fmla="*/ 871302 w 12192000"/>
                <a:gd name="connsiteY1958" fmla="*/ 803756 h 1608850"/>
                <a:gd name="connsiteX1959" fmla="*/ 875760 w 12192000"/>
                <a:gd name="connsiteY1959" fmla="*/ 806081 h 1608850"/>
                <a:gd name="connsiteX1960" fmla="*/ 875760 w 12192000"/>
                <a:gd name="connsiteY1960" fmla="*/ 810730 h 1608850"/>
                <a:gd name="connsiteX1961" fmla="*/ 873531 w 12192000"/>
                <a:gd name="connsiteY1961" fmla="*/ 831652 h 1608850"/>
                <a:gd name="connsiteX1962" fmla="*/ 877989 w 12192000"/>
                <a:gd name="connsiteY1962" fmla="*/ 840950 h 1608850"/>
                <a:gd name="connsiteX1963" fmla="*/ 882447 w 12192000"/>
                <a:gd name="connsiteY1963" fmla="*/ 843275 h 1608850"/>
                <a:gd name="connsiteX1964" fmla="*/ 882447 w 12192000"/>
                <a:gd name="connsiteY1964" fmla="*/ 850249 h 1608850"/>
                <a:gd name="connsiteX1965" fmla="*/ 877989 w 12192000"/>
                <a:gd name="connsiteY1965" fmla="*/ 852574 h 1608850"/>
                <a:gd name="connsiteX1966" fmla="*/ 904180 w 12192000"/>
                <a:gd name="connsiteY1966" fmla="*/ 879888 h 1608850"/>
                <a:gd name="connsiteX1967" fmla="*/ 913070 w 12192000"/>
                <a:gd name="connsiteY1967" fmla="*/ 915339 h 1608850"/>
                <a:gd name="connsiteX1968" fmla="*/ 944859 w 12192000"/>
                <a:gd name="connsiteY1968" fmla="*/ 915339 h 1608850"/>
                <a:gd name="connsiteX1969" fmla="*/ 944859 w 12192000"/>
                <a:gd name="connsiteY1969" fmla="*/ 886329 h 1608850"/>
                <a:gd name="connsiteX1970" fmla="*/ 939475 w 12192000"/>
                <a:gd name="connsiteY1970" fmla="*/ 886329 h 1608850"/>
                <a:gd name="connsiteX1971" fmla="*/ 939475 w 12192000"/>
                <a:gd name="connsiteY1971" fmla="*/ 724196 h 1608850"/>
                <a:gd name="connsiteX1972" fmla="*/ 959742 w 12192000"/>
                <a:gd name="connsiteY1972" fmla="*/ 724196 h 1608850"/>
                <a:gd name="connsiteX1973" fmla="*/ 960249 w 12192000"/>
                <a:gd name="connsiteY1973" fmla="*/ 723115 h 1608850"/>
                <a:gd name="connsiteX1974" fmla="*/ 963795 w 12192000"/>
                <a:gd name="connsiteY1974" fmla="*/ 715549 h 1608850"/>
                <a:gd name="connsiteX1975" fmla="*/ 965569 w 12192000"/>
                <a:gd name="connsiteY1975" fmla="*/ 715819 h 1608850"/>
                <a:gd name="connsiteX1976" fmla="*/ 977982 w 12192000"/>
                <a:gd name="connsiteY1976" fmla="*/ 717710 h 1608850"/>
                <a:gd name="connsiteX1977" fmla="*/ 978489 w 12192000"/>
                <a:gd name="connsiteY1977" fmla="*/ 719062 h 1608850"/>
                <a:gd name="connsiteX1978" fmla="*/ 982035 w 12192000"/>
                <a:gd name="connsiteY1978" fmla="*/ 728519 h 1608850"/>
                <a:gd name="connsiteX1979" fmla="*/ 1008382 w 12192000"/>
                <a:gd name="connsiteY1979" fmla="*/ 730681 h 1608850"/>
                <a:gd name="connsiteX1980" fmla="*/ 1008382 w 12192000"/>
                <a:gd name="connsiteY1980" fmla="*/ 607460 h 1608850"/>
                <a:gd name="connsiteX1981" fmla="*/ 1010409 w 12192000"/>
                <a:gd name="connsiteY1981" fmla="*/ 607460 h 1608850"/>
                <a:gd name="connsiteX1982" fmla="*/ 1024597 w 12192000"/>
                <a:gd name="connsiteY1982" fmla="*/ 607460 h 1608850"/>
                <a:gd name="connsiteX1983" fmla="*/ 1024597 w 12192000"/>
                <a:gd name="connsiteY1983" fmla="*/ 471268 h 1608850"/>
                <a:gd name="connsiteX1984" fmla="*/ 1026369 w 12192000"/>
                <a:gd name="connsiteY1984" fmla="*/ 471268 h 1608850"/>
                <a:gd name="connsiteX1985" fmla="*/ 1038783 w 12192000"/>
                <a:gd name="connsiteY1985" fmla="*/ 471268 h 1608850"/>
                <a:gd name="connsiteX1986" fmla="*/ 1038783 w 12192000"/>
                <a:gd name="connsiteY1986" fmla="*/ 356694 h 1608850"/>
                <a:gd name="connsiteX1987" fmla="*/ 1042837 w 12192000"/>
                <a:gd name="connsiteY1987" fmla="*/ 328590 h 1608850"/>
                <a:gd name="connsiteX1988" fmla="*/ 1044863 w 12192000"/>
                <a:gd name="connsiteY1988" fmla="*/ 328590 h 1608850"/>
                <a:gd name="connsiteX1989" fmla="*/ 1059050 w 12192000"/>
                <a:gd name="connsiteY1989" fmla="*/ 328590 h 1608850"/>
                <a:gd name="connsiteX1990" fmla="*/ 1095531 w 12192000"/>
                <a:gd name="connsiteY1990" fmla="*/ 246443 h 1608850"/>
                <a:gd name="connsiteX1991" fmla="*/ 1099585 w 12192000"/>
                <a:gd name="connsiteY1991" fmla="*/ 0 h 160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</a:cxnLst>
              <a:rect l="l" t="t" r="r" b="b"/>
              <a:pathLst>
                <a:path w="12192000" h="1608850">
                  <a:moveTo>
                    <a:pt x="8760317" y="780798"/>
                  </a:moveTo>
                  <a:lnTo>
                    <a:pt x="8760317" y="785159"/>
                  </a:lnTo>
                  <a:lnTo>
                    <a:pt x="8761882" y="787771"/>
                  </a:lnTo>
                  <a:lnTo>
                    <a:pt x="8762996" y="787771"/>
                  </a:lnTo>
                  <a:cubicBezTo>
                    <a:pt x="8762996" y="787771"/>
                    <a:pt x="8762996" y="787771"/>
                    <a:pt x="8762996" y="786900"/>
                  </a:cubicBezTo>
                  <a:lnTo>
                    <a:pt x="8762996" y="780798"/>
                  </a:lnTo>
                  <a:cubicBezTo>
                    <a:pt x="8762996" y="780798"/>
                    <a:pt x="8762996" y="780798"/>
                    <a:pt x="8761881" y="780798"/>
                  </a:cubicBezTo>
                  <a:close/>
                  <a:moveTo>
                    <a:pt x="8758924" y="762200"/>
                  </a:moveTo>
                  <a:lnTo>
                    <a:pt x="8759734" y="771499"/>
                  </a:lnTo>
                  <a:lnTo>
                    <a:pt x="8762996" y="771499"/>
                  </a:lnTo>
                  <a:cubicBezTo>
                    <a:pt x="8762996" y="771499"/>
                    <a:pt x="8762996" y="771499"/>
                    <a:pt x="8762996" y="770337"/>
                  </a:cubicBezTo>
                  <a:lnTo>
                    <a:pt x="8762996" y="762200"/>
                  </a:lnTo>
                  <a:cubicBezTo>
                    <a:pt x="8762996" y="762200"/>
                    <a:pt x="8762996" y="762200"/>
                    <a:pt x="8761881" y="762200"/>
                  </a:cubicBezTo>
                  <a:close/>
                  <a:moveTo>
                    <a:pt x="8755951" y="745928"/>
                  </a:moveTo>
                  <a:lnTo>
                    <a:pt x="8756137" y="746512"/>
                  </a:lnTo>
                  <a:lnTo>
                    <a:pt x="8758088" y="752614"/>
                  </a:lnTo>
                  <a:lnTo>
                    <a:pt x="8758113" y="752902"/>
                  </a:lnTo>
                  <a:lnTo>
                    <a:pt x="8762996" y="752902"/>
                  </a:lnTo>
                  <a:cubicBezTo>
                    <a:pt x="8762996" y="752902"/>
                    <a:pt x="8762996" y="752902"/>
                    <a:pt x="8762996" y="752030"/>
                  </a:cubicBezTo>
                  <a:lnTo>
                    <a:pt x="8762996" y="745928"/>
                  </a:lnTo>
                  <a:cubicBezTo>
                    <a:pt x="8762996" y="745928"/>
                    <a:pt x="8762996" y="745928"/>
                    <a:pt x="8761881" y="745928"/>
                  </a:cubicBezTo>
                  <a:close/>
                  <a:moveTo>
                    <a:pt x="8907881" y="718032"/>
                  </a:moveTo>
                  <a:cubicBezTo>
                    <a:pt x="8907881" y="718032"/>
                    <a:pt x="8907881" y="718032"/>
                    <a:pt x="8907881" y="719194"/>
                  </a:cubicBezTo>
                  <a:lnTo>
                    <a:pt x="8907881" y="727331"/>
                  </a:lnTo>
                  <a:lnTo>
                    <a:pt x="8908543" y="727331"/>
                  </a:lnTo>
                  <a:lnTo>
                    <a:pt x="8908543" y="718032"/>
                  </a:lnTo>
                  <a:close/>
                  <a:moveTo>
                    <a:pt x="1099585" y="0"/>
                  </a:moveTo>
                  <a:cubicBezTo>
                    <a:pt x="1099585" y="18"/>
                    <a:pt x="1099601" y="2040"/>
                    <a:pt x="1101611" y="246443"/>
                  </a:cubicBezTo>
                  <a:cubicBezTo>
                    <a:pt x="1101623" y="246467"/>
                    <a:pt x="1102267" y="247808"/>
                    <a:pt x="1140117" y="326429"/>
                  </a:cubicBezTo>
                  <a:cubicBezTo>
                    <a:pt x="1140125" y="326429"/>
                    <a:pt x="1140236" y="326429"/>
                    <a:pt x="1142145" y="326429"/>
                  </a:cubicBezTo>
                  <a:lnTo>
                    <a:pt x="1156331" y="326429"/>
                  </a:lnTo>
                  <a:cubicBezTo>
                    <a:pt x="1156331" y="326443"/>
                    <a:pt x="1156331" y="327005"/>
                    <a:pt x="1156331" y="350208"/>
                  </a:cubicBezTo>
                  <a:cubicBezTo>
                    <a:pt x="1156333" y="350214"/>
                    <a:pt x="1156371" y="350272"/>
                    <a:pt x="1156839" y="351019"/>
                  </a:cubicBezTo>
                  <a:lnTo>
                    <a:pt x="1160385" y="356694"/>
                  </a:lnTo>
                  <a:cubicBezTo>
                    <a:pt x="1160385" y="356714"/>
                    <a:pt x="1160385" y="358229"/>
                    <a:pt x="1160385" y="471268"/>
                  </a:cubicBezTo>
                  <a:cubicBezTo>
                    <a:pt x="1160393" y="471268"/>
                    <a:pt x="1160533" y="471268"/>
                    <a:pt x="1162664" y="471268"/>
                  </a:cubicBezTo>
                  <a:lnTo>
                    <a:pt x="1178625" y="471268"/>
                  </a:lnTo>
                  <a:cubicBezTo>
                    <a:pt x="1178625" y="471288"/>
                    <a:pt x="1178625" y="472923"/>
                    <a:pt x="1178625" y="611783"/>
                  </a:cubicBezTo>
                  <a:cubicBezTo>
                    <a:pt x="1178635" y="611782"/>
                    <a:pt x="1178747" y="611761"/>
                    <a:pt x="1180145" y="611513"/>
                  </a:cubicBezTo>
                  <a:lnTo>
                    <a:pt x="1190785" y="609622"/>
                  </a:lnTo>
                  <a:cubicBezTo>
                    <a:pt x="1190785" y="609644"/>
                    <a:pt x="1190755" y="610978"/>
                    <a:pt x="1188759" y="698254"/>
                  </a:cubicBezTo>
                  <a:cubicBezTo>
                    <a:pt x="1188769" y="698256"/>
                    <a:pt x="1188879" y="698276"/>
                    <a:pt x="1190279" y="698525"/>
                  </a:cubicBezTo>
                  <a:lnTo>
                    <a:pt x="1200919" y="700416"/>
                  </a:lnTo>
                  <a:cubicBezTo>
                    <a:pt x="1200921" y="700423"/>
                    <a:pt x="1200941" y="700487"/>
                    <a:pt x="1201171" y="701227"/>
                  </a:cubicBezTo>
                  <a:lnTo>
                    <a:pt x="1202945" y="706902"/>
                  </a:lnTo>
                  <a:cubicBezTo>
                    <a:pt x="1202947" y="706893"/>
                    <a:pt x="1202993" y="706750"/>
                    <a:pt x="1203705" y="704470"/>
                  </a:cubicBezTo>
                  <a:lnTo>
                    <a:pt x="1209025" y="687446"/>
                  </a:lnTo>
                  <a:cubicBezTo>
                    <a:pt x="1209032" y="687446"/>
                    <a:pt x="1209133" y="687446"/>
                    <a:pt x="1210799" y="687446"/>
                  </a:cubicBezTo>
                  <a:lnTo>
                    <a:pt x="1223212" y="687446"/>
                  </a:lnTo>
                  <a:cubicBezTo>
                    <a:pt x="1223212" y="687463"/>
                    <a:pt x="1223212" y="688156"/>
                    <a:pt x="1223212" y="719872"/>
                  </a:cubicBezTo>
                  <a:cubicBezTo>
                    <a:pt x="1223219" y="719877"/>
                    <a:pt x="1223295" y="719917"/>
                    <a:pt x="1224225" y="720413"/>
                  </a:cubicBezTo>
                  <a:lnTo>
                    <a:pt x="1231319" y="724196"/>
                  </a:lnTo>
                  <a:cubicBezTo>
                    <a:pt x="1231319" y="724205"/>
                    <a:pt x="1231319" y="724306"/>
                    <a:pt x="1231319" y="725547"/>
                  </a:cubicBezTo>
                  <a:lnTo>
                    <a:pt x="1231319" y="735005"/>
                  </a:lnTo>
                  <a:cubicBezTo>
                    <a:pt x="1231339" y="735005"/>
                    <a:pt x="1232247" y="735005"/>
                    <a:pt x="1275907" y="735005"/>
                  </a:cubicBezTo>
                  <a:cubicBezTo>
                    <a:pt x="1275907" y="735013"/>
                    <a:pt x="1275907" y="735096"/>
                    <a:pt x="1275907" y="736086"/>
                  </a:cubicBezTo>
                  <a:lnTo>
                    <a:pt x="1275907" y="743652"/>
                  </a:lnTo>
                  <a:cubicBezTo>
                    <a:pt x="1275915" y="743652"/>
                    <a:pt x="1276037" y="743652"/>
                    <a:pt x="1277933" y="743652"/>
                  </a:cubicBezTo>
                  <a:lnTo>
                    <a:pt x="1292119" y="743652"/>
                  </a:lnTo>
                  <a:cubicBezTo>
                    <a:pt x="1292119" y="743634"/>
                    <a:pt x="1292119" y="742905"/>
                    <a:pt x="1292119" y="713387"/>
                  </a:cubicBezTo>
                  <a:cubicBezTo>
                    <a:pt x="1292141" y="713387"/>
                    <a:pt x="1293071" y="713387"/>
                    <a:pt x="1336706" y="713387"/>
                  </a:cubicBezTo>
                  <a:cubicBezTo>
                    <a:pt x="1336706" y="713379"/>
                    <a:pt x="1336706" y="713282"/>
                    <a:pt x="1336706" y="712036"/>
                  </a:cubicBezTo>
                  <a:lnTo>
                    <a:pt x="1336706" y="702578"/>
                  </a:lnTo>
                  <a:cubicBezTo>
                    <a:pt x="1336713" y="702578"/>
                    <a:pt x="1336787" y="702578"/>
                    <a:pt x="1337721" y="702578"/>
                  </a:cubicBezTo>
                  <a:lnTo>
                    <a:pt x="1344813" y="702578"/>
                  </a:lnTo>
                  <a:cubicBezTo>
                    <a:pt x="1344813" y="702571"/>
                    <a:pt x="1344813" y="702458"/>
                    <a:pt x="1344813" y="700687"/>
                  </a:cubicBezTo>
                  <a:lnTo>
                    <a:pt x="1344813" y="687446"/>
                  </a:lnTo>
                  <a:cubicBezTo>
                    <a:pt x="1344823" y="687446"/>
                    <a:pt x="1344895" y="687446"/>
                    <a:pt x="1345573" y="687446"/>
                  </a:cubicBezTo>
                  <a:lnTo>
                    <a:pt x="1350893" y="687446"/>
                  </a:lnTo>
                  <a:cubicBezTo>
                    <a:pt x="1350893" y="687439"/>
                    <a:pt x="1350893" y="687354"/>
                    <a:pt x="1350893" y="686365"/>
                  </a:cubicBezTo>
                  <a:lnTo>
                    <a:pt x="1350893" y="678798"/>
                  </a:lnTo>
                  <a:cubicBezTo>
                    <a:pt x="1350901" y="678798"/>
                    <a:pt x="1351025" y="678798"/>
                    <a:pt x="1352921" y="678798"/>
                  </a:cubicBezTo>
                  <a:lnTo>
                    <a:pt x="1367107" y="678798"/>
                  </a:lnTo>
                  <a:cubicBezTo>
                    <a:pt x="1367107" y="678805"/>
                    <a:pt x="1367107" y="678882"/>
                    <a:pt x="1367107" y="679879"/>
                  </a:cubicBezTo>
                  <a:lnTo>
                    <a:pt x="1367107" y="687446"/>
                  </a:lnTo>
                  <a:cubicBezTo>
                    <a:pt x="1367119" y="687446"/>
                    <a:pt x="1367619" y="687446"/>
                    <a:pt x="1389401" y="687446"/>
                  </a:cubicBezTo>
                  <a:cubicBezTo>
                    <a:pt x="1389401" y="687438"/>
                    <a:pt x="1389401" y="687324"/>
                    <a:pt x="1389401" y="685554"/>
                  </a:cubicBezTo>
                  <a:lnTo>
                    <a:pt x="1389401" y="672313"/>
                  </a:lnTo>
                  <a:cubicBezTo>
                    <a:pt x="1389407" y="672313"/>
                    <a:pt x="1389503" y="672313"/>
                    <a:pt x="1391174" y="672313"/>
                  </a:cubicBezTo>
                  <a:lnTo>
                    <a:pt x="1403587" y="672313"/>
                  </a:lnTo>
                  <a:cubicBezTo>
                    <a:pt x="1403587" y="672325"/>
                    <a:pt x="1403587" y="672839"/>
                    <a:pt x="1403587" y="696093"/>
                  </a:cubicBezTo>
                  <a:cubicBezTo>
                    <a:pt x="1403595" y="696093"/>
                    <a:pt x="1403675" y="696093"/>
                    <a:pt x="1404601" y="696093"/>
                  </a:cubicBezTo>
                  <a:lnTo>
                    <a:pt x="1411695" y="696093"/>
                  </a:lnTo>
                  <a:cubicBezTo>
                    <a:pt x="1411695" y="696087"/>
                    <a:pt x="1411695" y="696006"/>
                    <a:pt x="1411695" y="695012"/>
                  </a:cubicBezTo>
                  <a:lnTo>
                    <a:pt x="1411695" y="687446"/>
                  </a:lnTo>
                  <a:cubicBezTo>
                    <a:pt x="1411703" y="687446"/>
                    <a:pt x="1411821" y="687446"/>
                    <a:pt x="1413467" y="687446"/>
                  </a:cubicBezTo>
                  <a:lnTo>
                    <a:pt x="1425881" y="687446"/>
                  </a:lnTo>
                  <a:cubicBezTo>
                    <a:pt x="1425881" y="687459"/>
                    <a:pt x="1425881" y="688018"/>
                    <a:pt x="1425881" y="713387"/>
                  </a:cubicBezTo>
                  <a:cubicBezTo>
                    <a:pt x="1425889" y="713387"/>
                    <a:pt x="1426007" y="713387"/>
                    <a:pt x="1427909" y="713387"/>
                  </a:cubicBezTo>
                  <a:lnTo>
                    <a:pt x="1442095" y="713387"/>
                  </a:lnTo>
                  <a:cubicBezTo>
                    <a:pt x="1442095" y="713398"/>
                    <a:pt x="1442095" y="713513"/>
                    <a:pt x="1442095" y="715008"/>
                  </a:cubicBezTo>
                  <a:lnTo>
                    <a:pt x="1442095" y="726358"/>
                  </a:lnTo>
                  <a:cubicBezTo>
                    <a:pt x="1442103" y="726358"/>
                    <a:pt x="1442173" y="726358"/>
                    <a:pt x="1442855" y="726358"/>
                  </a:cubicBezTo>
                  <a:lnTo>
                    <a:pt x="1448175" y="726358"/>
                  </a:lnTo>
                  <a:cubicBezTo>
                    <a:pt x="1448175" y="726350"/>
                    <a:pt x="1448175" y="726274"/>
                    <a:pt x="1448175" y="725547"/>
                  </a:cubicBezTo>
                  <a:lnTo>
                    <a:pt x="1448175" y="719872"/>
                  </a:lnTo>
                  <a:cubicBezTo>
                    <a:pt x="1448193" y="719872"/>
                    <a:pt x="1448911" y="719872"/>
                    <a:pt x="1478575" y="719872"/>
                  </a:cubicBezTo>
                  <a:cubicBezTo>
                    <a:pt x="1478575" y="719886"/>
                    <a:pt x="1478575" y="720449"/>
                    <a:pt x="1478575" y="743652"/>
                  </a:cubicBezTo>
                  <a:cubicBezTo>
                    <a:pt x="1478583" y="743652"/>
                    <a:pt x="1478661" y="743652"/>
                    <a:pt x="1479589" y="743652"/>
                  </a:cubicBezTo>
                  <a:lnTo>
                    <a:pt x="1486683" y="743652"/>
                  </a:lnTo>
                  <a:cubicBezTo>
                    <a:pt x="1486683" y="743659"/>
                    <a:pt x="1486683" y="743732"/>
                    <a:pt x="1486683" y="744733"/>
                  </a:cubicBezTo>
                  <a:lnTo>
                    <a:pt x="1486683" y="752299"/>
                  </a:lnTo>
                  <a:cubicBezTo>
                    <a:pt x="1486691" y="752299"/>
                    <a:pt x="1486765" y="752299"/>
                    <a:pt x="1487443" y="752299"/>
                  </a:cubicBezTo>
                  <a:lnTo>
                    <a:pt x="1492763" y="752299"/>
                  </a:lnTo>
                  <a:cubicBezTo>
                    <a:pt x="1492763" y="752292"/>
                    <a:pt x="1492763" y="752172"/>
                    <a:pt x="1492763" y="750137"/>
                  </a:cubicBezTo>
                  <a:lnTo>
                    <a:pt x="1492763" y="735005"/>
                  </a:lnTo>
                  <a:cubicBezTo>
                    <a:pt x="1492769" y="735005"/>
                    <a:pt x="1492847" y="735005"/>
                    <a:pt x="1493775" y="735005"/>
                  </a:cubicBezTo>
                  <a:lnTo>
                    <a:pt x="1500869" y="735005"/>
                  </a:lnTo>
                  <a:cubicBezTo>
                    <a:pt x="1500869" y="735013"/>
                    <a:pt x="1500869" y="735096"/>
                    <a:pt x="1500869" y="736086"/>
                  </a:cubicBezTo>
                  <a:lnTo>
                    <a:pt x="1500869" y="743652"/>
                  </a:lnTo>
                  <a:lnTo>
                    <a:pt x="1506189" y="741659"/>
                  </a:lnTo>
                  <a:cubicBezTo>
                    <a:pt x="1506949" y="741287"/>
                    <a:pt x="1506949" y="741085"/>
                    <a:pt x="1506949" y="740679"/>
                  </a:cubicBezTo>
                  <a:lnTo>
                    <a:pt x="1506949" y="735005"/>
                  </a:lnTo>
                  <a:cubicBezTo>
                    <a:pt x="1506966" y="735005"/>
                    <a:pt x="1507767" y="735005"/>
                    <a:pt x="1545457" y="735005"/>
                  </a:cubicBezTo>
                  <a:cubicBezTo>
                    <a:pt x="1545457" y="735019"/>
                    <a:pt x="1545457" y="735566"/>
                    <a:pt x="1545457" y="758784"/>
                  </a:cubicBezTo>
                  <a:cubicBezTo>
                    <a:pt x="1545464" y="758784"/>
                    <a:pt x="1545583" y="758784"/>
                    <a:pt x="1547483" y="758784"/>
                  </a:cubicBezTo>
                  <a:lnTo>
                    <a:pt x="1561669" y="758784"/>
                  </a:lnTo>
                  <a:cubicBezTo>
                    <a:pt x="1561669" y="758792"/>
                    <a:pt x="1561669" y="758874"/>
                    <a:pt x="1561669" y="759865"/>
                  </a:cubicBezTo>
                  <a:lnTo>
                    <a:pt x="1561669" y="767431"/>
                  </a:lnTo>
                  <a:cubicBezTo>
                    <a:pt x="1561679" y="767431"/>
                    <a:pt x="1561801" y="767431"/>
                    <a:pt x="1563443" y="767431"/>
                  </a:cubicBezTo>
                  <a:lnTo>
                    <a:pt x="1575857" y="767431"/>
                  </a:lnTo>
                  <a:cubicBezTo>
                    <a:pt x="1575857" y="767419"/>
                    <a:pt x="1575857" y="766908"/>
                    <a:pt x="1575857" y="743652"/>
                  </a:cubicBezTo>
                  <a:cubicBezTo>
                    <a:pt x="1575863" y="743652"/>
                    <a:pt x="1575941" y="743652"/>
                    <a:pt x="1576869" y="743652"/>
                  </a:cubicBezTo>
                  <a:lnTo>
                    <a:pt x="1583963" y="743652"/>
                  </a:lnTo>
                  <a:cubicBezTo>
                    <a:pt x="1583963" y="743633"/>
                    <a:pt x="1583963" y="742862"/>
                    <a:pt x="1583963" y="711225"/>
                  </a:cubicBezTo>
                  <a:cubicBezTo>
                    <a:pt x="1583971" y="711225"/>
                    <a:pt x="1584047" y="711225"/>
                    <a:pt x="1584977" y="711225"/>
                  </a:cubicBezTo>
                  <a:lnTo>
                    <a:pt x="1592071" y="711225"/>
                  </a:lnTo>
                  <a:cubicBezTo>
                    <a:pt x="1592071" y="711219"/>
                    <a:pt x="1592071" y="711110"/>
                    <a:pt x="1592071" y="709334"/>
                  </a:cubicBezTo>
                  <a:lnTo>
                    <a:pt x="1592071" y="696093"/>
                  </a:lnTo>
                  <a:cubicBezTo>
                    <a:pt x="1590043" y="696093"/>
                    <a:pt x="1590043" y="696093"/>
                    <a:pt x="1590803" y="694471"/>
                  </a:cubicBezTo>
                  <a:lnTo>
                    <a:pt x="1596123" y="683122"/>
                  </a:lnTo>
                  <a:cubicBezTo>
                    <a:pt x="1596129" y="683139"/>
                    <a:pt x="1596323" y="683813"/>
                    <a:pt x="1604231" y="711225"/>
                  </a:cubicBezTo>
                  <a:cubicBezTo>
                    <a:pt x="1604239" y="711225"/>
                    <a:pt x="1604311" y="711225"/>
                    <a:pt x="1604991" y="711225"/>
                  </a:cubicBezTo>
                  <a:lnTo>
                    <a:pt x="1610311" y="711225"/>
                  </a:lnTo>
                  <a:cubicBezTo>
                    <a:pt x="1610311" y="711212"/>
                    <a:pt x="1610311" y="710033"/>
                    <a:pt x="1610311" y="605298"/>
                  </a:cubicBezTo>
                  <a:cubicBezTo>
                    <a:pt x="1610321" y="605298"/>
                    <a:pt x="1610435" y="605298"/>
                    <a:pt x="1611831" y="605298"/>
                  </a:cubicBezTo>
                  <a:lnTo>
                    <a:pt x="1622471" y="605298"/>
                  </a:lnTo>
                  <a:cubicBezTo>
                    <a:pt x="1622471" y="605276"/>
                    <a:pt x="1622471" y="604266"/>
                    <a:pt x="1622471" y="557739"/>
                  </a:cubicBezTo>
                  <a:cubicBezTo>
                    <a:pt x="1622487" y="557739"/>
                    <a:pt x="1623113" y="557739"/>
                    <a:pt x="1648817" y="557739"/>
                  </a:cubicBezTo>
                  <a:cubicBezTo>
                    <a:pt x="1648817" y="557727"/>
                    <a:pt x="1648817" y="557217"/>
                    <a:pt x="1648817" y="536121"/>
                  </a:cubicBezTo>
                  <a:cubicBezTo>
                    <a:pt x="1648837" y="536121"/>
                    <a:pt x="1649625" y="536121"/>
                    <a:pt x="1683271" y="536121"/>
                  </a:cubicBezTo>
                  <a:cubicBezTo>
                    <a:pt x="1683271" y="536129"/>
                    <a:pt x="1683271" y="536259"/>
                    <a:pt x="1683271" y="538553"/>
                  </a:cubicBezTo>
                  <a:lnTo>
                    <a:pt x="1683271" y="555577"/>
                  </a:lnTo>
                  <a:cubicBezTo>
                    <a:pt x="1683281" y="555577"/>
                    <a:pt x="1683411" y="555577"/>
                    <a:pt x="1685551" y="555577"/>
                  </a:cubicBezTo>
                  <a:lnTo>
                    <a:pt x="1701511" y="555577"/>
                  </a:lnTo>
                  <a:cubicBezTo>
                    <a:pt x="1701511" y="555595"/>
                    <a:pt x="1701511" y="556489"/>
                    <a:pt x="1701511" y="603136"/>
                  </a:cubicBezTo>
                  <a:cubicBezTo>
                    <a:pt x="1701517" y="603136"/>
                    <a:pt x="1701593" y="603136"/>
                    <a:pt x="1702525" y="603136"/>
                  </a:cubicBezTo>
                  <a:lnTo>
                    <a:pt x="1709619" y="603136"/>
                  </a:lnTo>
                  <a:lnTo>
                    <a:pt x="1723805" y="607460"/>
                  </a:lnTo>
                  <a:cubicBezTo>
                    <a:pt x="1723805" y="607470"/>
                    <a:pt x="1723805" y="608120"/>
                    <a:pt x="1723805" y="646372"/>
                  </a:cubicBezTo>
                  <a:cubicBezTo>
                    <a:pt x="1723811" y="646372"/>
                    <a:pt x="1723887" y="646372"/>
                    <a:pt x="1724819" y="646372"/>
                  </a:cubicBezTo>
                  <a:lnTo>
                    <a:pt x="1731911" y="646372"/>
                  </a:lnTo>
                  <a:cubicBezTo>
                    <a:pt x="1731911" y="646382"/>
                    <a:pt x="1731911" y="646488"/>
                    <a:pt x="1731911" y="647993"/>
                  </a:cubicBezTo>
                  <a:lnTo>
                    <a:pt x="1731911" y="659342"/>
                  </a:lnTo>
                  <a:cubicBezTo>
                    <a:pt x="1731919" y="659342"/>
                    <a:pt x="1732043" y="659342"/>
                    <a:pt x="1733939" y="659342"/>
                  </a:cubicBezTo>
                  <a:lnTo>
                    <a:pt x="1748125" y="659342"/>
                  </a:lnTo>
                  <a:lnTo>
                    <a:pt x="1754205" y="665828"/>
                  </a:lnTo>
                  <a:cubicBezTo>
                    <a:pt x="1754205" y="665840"/>
                    <a:pt x="1754205" y="666326"/>
                    <a:pt x="1754205" y="687446"/>
                  </a:cubicBezTo>
                  <a:cubicBezTo>
                    <a:pt x="1754214" y="687446"/>
                    <a:pt x="1754345" y="687446"/>
                    <a:pt x="1756485" y="687446"/>
                  </a:cubicBezTo>
                  <a:lnTo>
                    <a:pt x="1772445" y="687446"/>
                  </a:lnTo>
                  <a:cubicBezTo>
                    <a:pt x="1772445" y="687453"/>
                    <a:pt x="1772445" y="687533"/>
                    <a:pt x="1772445" y="688526"/>
                  </a:cubicBezTo>
                  <a:lnTo>
                    <a:pt x="1772445" y="696093"/>
                  </a:lnTo>
                  <a:cubicBezTo>
                    <a:pt x="1772455" y="696093"/>
                    <a:pt x="1772553" y="696093"/>
                    <a:pt x="1773713" y="696093"/>
                  </a:cubicBezTo>
                  <a:lnTo>
                    <a:pt x="1782579" y="696093"/>
                  </a:lnTo>
                  <a:cubicBezTo>
                    <a:pt x="1782579" y="696102"/>
                    <a:pt x="1782579" y="696231"/>
                    <a:pt x="1782579" y="698254"/>
                  </a:cubicBezTo>
                  <a:lnTo>
                    <a:pt x="1782579" y="713387"/>
                  </a:lnTo>
                  <a:cubicBezTo>
                    <a:pt x="1786633" y="713387"/>
                    <a:pt x="1786633" y="713387"/>
                    <a:pt x="1786633" y="711495"/>
                  </a:cubicBezTo>
                  <a:lnTo>
                    <a:pt x="1786633" y="698254"/>
                  </a:lnTo>
                  <a:cubicBezTo>
                    <a:pt x="1786639" y="698254"/>
                    <a:pt x="1786716" y="698254"/>
                    <a:pt x="1787645" y="698254"/>
                  </a:cubicBezTo>
                  <a:lnTo>
                    <a:pt x="1794739" y="698254"/>
                  </a:lnTo>
                  <a:cubicBezTo>
                    <a:pt x="1794739" y="698265"/>
                    <a:pt x="1794739" y="698384"/>
                    <a:pt x="1794739" y="699876"/>
                  </a:cubicBezTo>
                  <a:lnTo>
                    <a:pt x="1794739" y="711225"/>
                  </a:lnTo>
                  <a:cubicBezTo>
                    <a:pt x="1794749" y="711225"/>
                    <a:pt x="1794821" y="711225"/>
                    <a:pt x="1795499" y="711225"/>
                  </a:cubicBezTo>
                  <a:lnTo>
                    <a:pt x="1800819" y="711225"/>
                  </a:lnTo>
                  <a:cubicBezTo>
                    <a:pt x="1800819" y="706902"/>
                    <a:pt x="1800819" y="706902"/>
                    <a:pt x="1849459" y="706902"/>
                  </a:cubicBezTo>
                  <a:cubicBezTo>
                    <a:pt x="1849459" y="706911"/>
                    <a:pt x="1849459" y="707012"/>
                    <a:pt x="1849459" y="708253"/>
                  </a:cubicBezTo>
                  <a:lnTo>
                    <a:pt x="1849459" y="717710"/>
                  </a:lnTo>
                  <a:cubicBezTo>
                    <a:pt x="1849467" y="717710"/>
                    <a:pt x="1849543" y="717710"/>
                    <a:pt x="1850219" y="717710"/>
                  </a:cubicBezTo>
                  <a:lnTo>
                    <a:pt x="1855541" y="717710"/>
                  </a:lnTo>
                  <a:cubicBezTo>
                    <a:pt x="1855541" y="717719"/>
                    <a:pt x="1855541" y="717841"/>
                    <a:pt x="1855541" y="719872"/>
                  </a:cubicBezTo>
                  <a:lnTo>
                    <a:pt x="1855541" y="735005"/>
                  </a:lnTo>
                  <a:cubicBezTo>
                    <a:pt x="1855549" y="735001"/>
                    <a:pt x="1855665" y="734923"/>
                    <a:pt x="1857567" y="733654"/>
                  </a:cubicBezTo>
                  <a:lnTo>
                    <a:pt x="1871753" y="724196"/>
                  </a:lnTo>
                  <a:cubicBezTo>
                    <a:pt x="1871755" y="724177"/>
                    <a:pt x="1871887" y="723302"/>
                    <a:pt x="1877833" y="683122"/>
                  </a:cubicBezTo>
                  <a:cubicBezTo>
                    <a:pt x="1877843" y="683120"/>
                    <a:pt x="1877911" y="683094"/>
                    <a:pt x="1878593" y="682852"/>
                  </a:cubicBezTo>
                  <a:lnTo>
                    <a:pt x="1883913" y="680960"/>
                  </a:lnTo>
                  <a:cubicBezTo>
                    <a:pt x="1883913" y="680944"/>
                    <a:pt x="1883947" y="679883"/>
                    <a:pt x="1885941" y="611783"/>
                  </a:cubicBezTo>
                  <a:cubicBezTo>
                    <a:pt x="1885941" y="611801"/>
                    <a:pt x="1885973" y="612892"/>
                    <a:pt x="1887967" y="680960"/>
                  </a:cubicBezTo>
                  <a:cubicBezTo>
                    <a:pt x="1887977" y="680963"/>
                    <a:pt x="1888047" y="680988"/>
                    <a:pt x="1888727" y="681230"/>
                  </a:cubicBezTo>
                  <a:lnTo>
                    <a:pt x="1894047" y="683122"/>
                  </a:lnTo>
                  <a:cubicBezTo>
                    <a:pt x="1894047" y="683102"/>
                    <a:pt x="1894047" y="681769"/>
                    <a:pt x="1894047" y="596651"/>
                  </a:cubicBezTo>
                  <a:cubicBezTo>
                    <a:pt x="1898101" y="596651"/>
                    <a:pt x="1898101" y="596651"/>
                    <a:pt x="1898101" y="564224"/>
                  </a:cubicBezTo>
                  <a:cubicBezTo>
                    <a:pt x="1898113" y="564224"/>
                    <a:pt x="1898799" y="564224"/>
                    <a:pt x="1936607" y="564224"/>
                  </a:cubicBezTo>
                  <a:cubicBezTo>
                    <a:pt x="1936607" y="564241"/>
                    <a:pt x="1936607" y="564959"/>
                    <a:pt x="1936607" y="596651"/>
                  </a:cubicBezTo>
                  <a:cubicBezTo>
                    <a:pt x="1936617" y="596651"/>
                    <a:pt x="1936689" y="596651"/>
                    <a:pt x="1937367" y="596651"/>
                  </a:cubicBezTo>
                  <a:lnTo>
                    <a:pt x="1942687" y="596651"/>
                  </a:lnTo>
                  <a:cubicBezTo>
                    <a:pt x="1942687" y="596630"/>
                    <a:pt x="1942687" y="595324"/>
                    <a:pt x="1942687" y="514503"/>
                  </a:cubicBezTo>
                  <a:cubicBezTo>
                    <a:pt x="1942693" y="514503"/>
                    <a:pt x="1942793" y="514503"/>
                    <a:pt x="1944461" y="514503"/>
                  </a:cubicBezTo>
                  <a:lnTo>
                    <a:pt x="1956875" y="514503"/>
                  </a:lnTo>
                  <a:cubicBezTo>
                    <a:pt x="1956875" y="514496"/>
                    <a:pt x="1956875" y="514385"/>
                    <a:pt x="1956875" y="512612"/>
                  </a:cubicBezTo>
                  <a:lnTo>
                    <a:pt x="1956875" y="499371"/>
                  </a:lnTo>
                  <a:cubicBezTo>
                    <a:pt x="1956885" y="499371"/>
                    <a:pt x="1957383" y="499371"/>
                    <a:pt x="1979169" y="499371"/>
                  </a:cubicBezTo>
                  <a:cubicBezTo>
                    <a:pt x="1979169" y="499364"/>
                    <a:pt x="1979169" y="499283"/>
                    <a:pt x="1979169" y="498290"/>
                  </a:cubicBezTo>
                  <a:lnTo>
                    <a:pt x="1979169" y="490724"/>
                  </a:lnTo>
                  <a:cubicBezTo>
                    <a:pt x="1979175" y="490724"/>
                    <a:pt x="1979285" y="490724"/>
                    <a:pt x="1980941" y="490724"/>
                  </a:cubicBezTo>
                  <a:lnTo>
                    <a:pt x="1993355" y="490724"/>
                  </a:lnTo>
                  <a:cubicBezTo>
                    <a:pt x="1993355" y="490732"/>
                    <a:pt x="1993355" y="490811"/>
                    <a:pt x="1993355" y="491805"/>
                  </a:cubicBezTo>
                  <a:lnTo>
                    <a:pt x="1993355" y="499371"/>
                  </a:lnTo>
                  <a:cubicBezTo>
                    <a:pt x="1993365" y="499371"/>
                    <a:pt x="1993437" y="499371"/>
                    <a:pt x="1994115" y="499371"/>
                  </a:cubicBezTo>
                  <a:lnTo>
                    <a:pt x="1999435" y="499371"/>
                  </a:lnTo>
                  <a:lnTo>
                    <a:pt x="2009569" y="495047"/>
                  </a:lnTo>
                  <a:lnTo>
                    <a:pt x="2013621" y="498290"/>
                  </a:lnTo>
                  <a:lnTo>
                    <a:pt x="2013621" y="490724"/>
                  </a:lnTo>
                  <a:cubicBezTo>
                    <a:pt x="2013631" y="490724"/>
                    <a:pt x="2013767" y="490724"/>
                    <a:pt x="2015901" y="490724"/>
                  </a:cubicBezTo>
                  <a:lnTo>
                    <a:pt x="2031863" y="490724"/>
                  </a:lnTo>
                  <a:cubicBezTo>
                    <a:pt x="2031863" y="490732"/>
                    <a:pt x="2031863" y="490811"/>
                    <a:pt x="2031863" y="491805"/>
                  </a:cubicBezTo>
                  <a:lnTo>
                    <a:pt x="2031863" y="499371"/>
                  </a:lnTo>
                  <a:cubicBezTo>
                    <a:pt x="2031881" y="499371"/>
                    <a:pt x="2032617" y="499371"/>
                    <a:pt x="2062263" y="499371"/>
                  </a:cubicBezTo>
                  <a:cubicBezTo>
                    <a:pt x="2062263" y="499381"/>
                    <a:pt x="2062263" y="499490"/>
                    <a:pt x="2062263" y="500992"/>
                  </a:cubicBezTo>
                  <a:lnTo>
                    <a:pt x="2062263" y="512342"/>
                  </a:lnTo>
                  <a:cubicBezTo>
                    <a:pt x="2062279" y="512342"/>
                    <a:pt x="2062919" y="512342"/>
                    <a:pt x="2088609" y="512342"/>
                  </a:cubicBezTo>
                  <a:cubicBezTo>
                    <a:pt x="2088609" y="512358"/>
                    <a:pt x="2088609" y="513038"/>
                    <a:pt x="2088609" y="542606"/>
                  </a:cubicBezTo>
                  <a:cubicBezTo>
                    <a:pt x="2088619" y="542606"/>
                    <a:pt x="2088691" y="542606"/>
                    <a:pt x="2089369" y="542606"/>
                  </a:cubicBezTo>
                  <a:lnTo>
                    <a:pt x="2094689" y="542606"/>
                  </a:lnTo>
                  <a:cubicBezTo>
                    <a:pt x="2094689" y="542613"/>
                    <a:pt x="2094689" y="542699"/>
                    <a:pt x="2094689" y="543687"/>
                  </a:cubicBezTo>
                  <a:lnTo>
                    <a:pt x="2094689" y="551254"/>
                  </a:lnTo>
                  <a:cubicBezTo>
                    <a:pt x="2098743" y="551254"/>
                    <a:pt x="2098743" y="551254"/>
                    <a:pt x="2098743" y="581518"/>
                  </a:cubicBezTo>
                  <a:cubicBezTo>
                    <a:pt x="2098753" y="581518"/>
                    <a:pt x="2098827" y="581518"/>
                    <a:pt x="2099503" y="581518"/>
                  </a:cubicBezTo>
                  <a:lnTo>
                    <a:pt x="2104823" y="581518"/>
                  </a:lnTo>
                  <a:cubicBezTo>
                    <a:pt x="2104823" y="581527"/>
                    <a:pt x="2104823" y="581594"/>
                    <a:pt x="2104823" y="582329"/>
                  </a:cubicBezTo>
                  <a:lnTo>
                    <a:pt x="2104823" y="588004"/>
                  </a:lnTo>
                  <a:cubicBezTo>
                    <a:pt x="2104829" y="588004"/>
                    <a:pt x="2104907" y="588004"/>
                    <a:pt x="2105837" y="588004"/>
                  </a:cubicBezTo>
                  <a:lnTo>
                    <a:pt x="2112929" y="588004"/>
                  </a:lnTo>
                  <a:cubicBezTo>
                    <a:pt x="2112929" y="588021"/>
                    <a:pt x="2112929" y="588734"/>
                    <a:pt x="2112929" y="618269"/>
                  </a:cubicBezTo>
                  <a:cubicBezTo>
                    <a:pt x="2112937" y="618269"/>
                    <a:pt x="2113057" y="618269"/>
                    <a:pt x="2114957" y="618269"/>
                  </a:cubicBezTo>
                  <a:lnTo>
                    <a:pt x="2129143" y="618269"/>
                  </a:lnTo>
                  <a:cubicBezTo>
                    <a:pt x="2129143" y="618285"/>
                    <a:pt x="2129143" y="618865"/>
                    <a:pt x="2129143" y="642048"/>
                  </a:cubicBezTo>
                  <a:cubicBezTo>
                    <a:pt x="2131171" y="642048"/>
                    <a:pt x="2131171" y="642048"/>
                    <a:pt x="2131171" y="643669"/>
                  </a:cubicBezTo>
                  <a:lnTo>
                    <a:pt x="2131171" y="655019"/>
                  </a:lnTo>
                  <a:cubicBezTo>
                    <a:pt x="2131179" y="655019"/>
                    <a:pt x="2131249" y="655019"/>
                    <a:pt x="2131931" y="655019"/>
                  </a:cubicBezTo>
                  <a:lnTo>
                    <a:pt x="2137251" y="655019"/>
                  </a:lnTo>
                  <a:cubicBezTo>
                    <a:pt x="2137251" y="655033"/>
                    <a:pt x="2137251" y="655596"/>
                    <a:pt x="2137251" y="678798"/>
                  </a:cubicBezTo>
                  <a:cubicBezTo>
                    <a:pt x="2137259" y="678798"/>
                    <a:pt x="2137357" y="678798"/>
                    <a:pt x="2138517" y="678798"/>
                  </a:cubicBezTo>
                  <a:lnTo>
                    <a:pt x="2147383" y="678798"/>
                  </a:lnTo>
                  <a:cubicBezTo>
                    <a:pt x="2149411" y="680960"/>
                    <a:pt x="2149411" y="680960"/>
                    <a:pt x="2149411" y="682852"/>
                  </a:cubicBezTo>
                  <a:lnTo>
                    <a:pt x="2149411" y="696093"/>
                  </a:lnTo>
                  <a:cubicBezTo>
                    <a:pt x="2149415" y="696086"/>
                    <a:pt x="2149503" y="695979"/>
                    <a:pt x="2150931" y="694201"/>
                  </a:cubicBezTo>
                  <a:lnTo>
                    <a:pt x="2161571" y="680960"/>
                  </a:lnTo>
                  <a:cubicBezTo>
                    <a:pt x="2161585" y="680960"/>
                    <a:pt x="2162225" y="680960"/>
                    <a:pt x="2189945" y="680960"/>
                  </a:cubicBezTo>
                  <a:cubicBezTo>
                    <a:pt x="2189945" y="680985"/>
                    <a:pt x="2189945" y="682386"/>
                    <a:pt x="2189945" y="767431"/>
                  </a:cubicBezTo>
                  <a:cubicBezTo>
                    <a:pt x="2189953" y="767431"/>
                    <a:pt x="2190029" y="767431"/>
                    <a:pt x="2190705" y="767431"/>
                  </a:cubicBezTo>
                  <a:lnTo>
                    <a:pt x="2196025" y="767431"/>
                  </a:lnTo>
                  <a:cubicBezTo>
                    <a:pt x="2196029" y="767423"/>
                    <a:pt x="2196087" y="767323"/>
                    <a:pt x="2196785" y="766080"/>
                  </a:cubicBezTo>
                  <a:lnTo>
                    <a:pt x="2202105" y="756622"/>
                  </a:lnTo>
                  <a:cubicBezTo>
                    <a:pt x="2202105" y="756629"/>
                    <a:pt x="2202105" y="756728"/>
                    <a:pt x="2202105" y="758514"/>
                  </a:cubicBezTo>
                  <a:lnTo>
                    <a:pt x="2202105" y="771755"/>
                  </a:lnTo>
                  <a:cubicBezTo>
                    <a:pt x="2206157" y="771755"/>
                    <a:pt x="2206157" y="771755"/>
                    <a:pt x="2206157" y="726358"/>
                  </a:cubicBezTo>
                  <a:cubicBezTo>
                    <a:pt x="2206167" y="726358"/>
                    <a:pt x="2206237" y="726358"/>
                    <a:pt x="2206917" y="726358"/>
                  </a:cubicBezTo>
                  <a:lnTo>
                    <a:pt x="2212237" y="726358"/>
                  </a:lnTo>
                  <a:cubicBezTo>
                    <a:pt x="2212237" y="726343"/>
                    <a:pt x="2212237" y="725343"/>
                    <a:pt x="2212237" y="661504"/>
                  </a:cubicBezTo>
                  <a:cubicBezTo>
                    <a:pt x="2212245" y="661504"/>
                    <a:pt x="2212325" y="661504"/>
                    <a:pt x="2213251" y="661504"/>
                  </a:cubicBezTo>
                  <a:lnTo>
                    <a:pt x="2220345" y="661504"/>
                  </a:lnTo>
                  <a:cubicBezTo>
                    <a:pt x="2220351" y="661483"/>
                    <a:pt x="2220615" y="660543"/>
                    <a:pt x="2232505" y="618269"/>
                  </a:cubicBezTo>
                  <a:cubicBezTo>
                    <a:pt x="2232514" y="618269"/>
                    <a:pt x="2232611" y="618269"/>
                    <a:pt x="2233771" y="618269"/>
                  </a:cubicBezTo>
                  <a:lnTo>
                    <a:pt x="2242639" y="618269"/>
                  </a:lnTo>
                  <a:cubicBezTo>
                    <a:pt x="2242644" y="618292"/>
                    <a:pt x="2242869" y="619258"/>
                    <a:pt x="2252771" y="661504"/>
                  </a:cubicBezTo>
                  <a:cubicBezTo>
                    <a:pt x="2252777" y="661504"/>
                    <a:pt x="2252851" y="661504"/>
                    <a:pt x="2253785" y="661504"/>
                  </a:cubicBezTo>
                  <a:lnTo>
                    <a:pt x="2260879" y="661504"/>
                  </a:lnTo>
                  <a:cubicBezTo>
                    <a:pt x="2260879" y="661515"/>
                    <a:pt x="2260879" y="662182"/>
                    <a:pt x="2260879" y="700416"/>
                  </a:cubicBezTo>
                  <a:cubicBezTo>
                    <a:pt x="2260885" y="700416"/>
                    <a:pt x="2260985" y="700416"/>
                    <a:pt x="2262651" y="700416"/>
                  </a:cubicBezTo>
                  <a:lnTo>
                    <a:pt x="2275065" y="700416"/>
                  </a:lnTo>
                  <a:cubicBezTo>
                    <a:pt x="2275065" y="700424"/>
                    <a:pt x="2275065" y="700546"/>
                    <a:pt x="2275065" y="702578"/>
                  </a:cubicBezTo>
                  <a:lnTo>
                    <a:pt x="2275065" y="717710"/>
                  </a:lnTo>
                  <a:cubicBezTo>
                    <a:pt x="2279119" y="717710"/>
                    <a:pt x="2279119" y="717710"/>
                    <a:pt x="2279119" y="715549"/>
                  </a:cubicBezTo>
                  <a:lnTo>
                    <a:pt x="2279119" y="700416"/>
                  </a:lnTo>
                  <a:cubicBezTo>
                    <a:pt x="2279129" y="700416"/>
                    <a:pt x="2279241" y="700416"/>
                    <a:pt x="2280639" y="700416"/>
                  </a:cubicBezTo>
                  <a:lnTo>
                    <a:pt x="2291279" y="700416"/>
                  </a:lnTo>
                  <a:cubicBezTo>
                    <a:pt x="2291279" y="700426"/>
                    <a:pt x="2291279" y="700543"/>
                    <a:pt x="2291279" y="702037"/>
                  </a:cubicBezTo>
                  <a:lnTo>
                    <a:pt x="2291279" y="713387"/>
                  </a:lnTo>
                  <a:cubicBezTo>
                    <a:pt x="2291295" y="713387"/>
                    <a:pt x="2292003" y="713387"/>
                    <a:pt x="2321680" y="713387"/>
                  </a:cubicBezTo>
                  <a:cubicBezTo>
                    <a:pt x="2321680" y="713370"/>
                    <a:pt x="2321680" y="712599"/>
                    <a:pt x="2321680" y="676637"/>
                  </a:cubicBezTo>
                  <a:cubicBezTo>
                    <a:pt x="2321687" y="676637"/>
                    <a:pt x="2321781" y="676637"/>
                    <a:pt x="2322945" y="676637"/>
                  </a:cubicBezTo>
                  <a:lnTo>
                    <a:pt x="2331813" y="676637"/>
                  </a:lnTo>
                  <a:cubicBezTo>
                    <a:pt x="2331813" y="676648"/>
                    <a:pt x="2331813" y="677142"/>
                    <a:pt x="2331813" y="698254"/>
                  </a:cubicBezTo>
                  <a:cubicBezTo>
                    <a:pt x="2333840" y="698254"/>
                    <a:pt x="2333840" y="698254"/>
                    <a:pt x="2333840" y="665828"/>
                  </a:cubicBezTo>
                  <a:cubicBezTo>
                    <a:pt x="2333853" y="665828"/>
                    <a:pt x="2334395" y="665828"/>
                    <a:pt x="2356133" y="665828"/>
                  </a:cubicBezTo>
                  <a:cubicBezTo>
                    <a:pt x="2356133" y="665818"/>
                    <a:pt x="2356133" y="665698"/>
                    <a:pt x="2356133" y="664206"/>
                  </a:cubicBezTo>
                  <a:lnTo>
                    <a:pt x="2356133" y="652857"/>
                  </a:lnTo>
                  <a:cubicBezTo>
                    <a:pt x="2356141" y="652857"/>
                    <a:pt x="2356215" y="652857"/>
                    <a:pt x="2356893" y="652857"/>
                  </a:cubicBezTo>
                  <a:lnTo>
                    <a:pt x="2362213" y="652857"/>
                  </a:lnTo>
                  <a:cubicBezTo>
                    <a:pt x="2362213" y="652851"/>
                    <a:pt x="2362213" y="652738"/>
                    <a:pt x="2362213" y="650966"/>
                  </a:cubicBezTo>
                  <a:lnTo>
                    <a:pt x="2362213" y="637725"/>
                  </a:lnTo>
                  <a:lnTo>
                    <a:pt x="2366267" y="644210"/>
                  </a:lnTo>
                  <a:cubicBezTo>
                    <a:pt x="2366275" y="644210"/>
                    <a:pt x="2366403" y="644210"/>
                    <a:pt x="2368547" y="644210"/>
                  </a:cubicBezTo>
                  <a:lnTo>
                    <a:pt x="2384507" y="644210"/>
                  </a:lnTo>
                  <a:cubicBezTo>
                    <a:pt x="2384507" y="644202"/>
                    <a:pt x="2384507" y="644134"/>
                    <a:pt x="2384507" y="643399"/>
                  </a:cubicBezTo>
                  <a:lnTo>
                    <a:pt x="2384507" y="637725"/>
                  </a:lnTo>
                  <a:cubicBezTo>
                    <a:pt x="2384516" y="637725"/>
                    <a:pt x="2384590" y="637725"/>
                    <a:pt x="2385267" y="637725"/>
                  </a:cubicBezTo>
                  <a:lnTo>
                    <a:pt x="2390587" y="637725"/>
                  </a:lnTo>
                  <a:cubicBezTo>
                    <a:pt x="2390587" y="637734"/>
                    <a:pt x="2390587" y="637834"/>
                    <a:pt x="2390587" y="639076"/>
                  </a:cubicBezTo>
                  <a:lnTo>
                    <a:pt x="2390587" y="648534"/>
                  </a:lnTo>
                  <a:cubicBezTo>
                    <a:pt x="2390601" y="648534"/>
                    <a:pt x="2391335" y="648534"/>
                    <a:pt x="2429093" y="648534"/>
                  </a:cubicBezTo>
                  <a:cubicBezTo>
                    <a:pt x="2429093" y="648552"/>
                    <a:pt x="2429093" y="650062"/>
                    <a:pt x="2429093" y="786887"/>
                  </a:cubicBezTo>
                  <a:cubicBezTo>
                    <a:pt x="2429104" y="786887"/>
                    <a:pt x="2429219" y="786887"/>
                    <a:pt x="2430613" y="786887"/>
                  </a:cubicBezTo>
                  <a:lnTo>
                    <a:pt x="2441254" y="786887"/>
                  </a:lnTo>
                  <a:cubicBezTo>
                    <a:pt x="2441254" y="782564"/>
                    <a:pt x="2441254" y="778240"/>
                    <a:pt x="2441254" y="773917"/>
                  </a:cubicBezTo>
                  <a:cubicBezTo>
                    <a:pt x="2443281" y="773917"/>
                    <a:pt x="2443281" y="773917"/>
                    <a:pt x="2445307" y="773917"/>
                  </a:cubicBezTo>
                  <a:cubicBezTo>
                    <a:pt x="2445307" y="778240"/>
                    <a:pt x="2445307" y="782564"/>
                    <a:pt x="2445307" y="786887"/>
                  </a:cubicBezTo>
                  <a:cubicBezTo>
                    <a:pt x="2455441" y="786887"/>
                    <a:pt x="2465575" y="786887"/>
                    <a:pt x="2475707" y="786887"/>
                  </a:cubicBezTo>
                  <a:cubicBezTo>
                    <a:pt x="2475707" y="776078"/>
                    <a:pt x="2475707" y="767431"/>
                    <a:pt x="2475707" y="756622"/>
                  </a:cubicBezTo>
                  <a:cubicBezTo>
                    <a:pt x="2479762" y="756622"/>
                    <a:pt x="2483815" y="756622"/>
                    <a:pt x="2487867" y="756622"/>
                  </a:cubicBezTo>
                  <a:lnTo>
                    <a:pt x="2500027" y="754461"/>
                  </a:lnTo>
                  <a:cubicBezTo>
                    <a:pt x="2502055" y="754461"/>
                    <a:pt x="2502055" y="756622"/>
                    <a:pt x="2504082" y="756622"/>
                  </a:cubicBezTo>
                  <a:lnTo>
                    <a:pt x="2514215" y="756622"/>
                  </a:lnTo>
                  <a:cubicBezTo>
                    <a:pt x="2514215" y="767431"/>
                    <a:pt x="2514215" y="778240"/>
                    <a:pt x="2514215" y="786887"/>
                  </a:cubicBezTo>
                  <a:cubicBezTo>
                    <a:pt x="2516242" y="786887"/>
                    <a:pt x="2518269" y="786887"/>
                    <a:pt x="2522321" y="786887"/>
                  </a:cubicBezTo>
                  <a:cubicBezTo>
                    <a:pt x="2522321" y="793373"/>
                    <a:pt x="2522321" y="799858"/>
                    <a:pt x="2522321" y="804182"/>
                  </a:cubicBezTo>
                  <a:lnTo>
                    <a:pt x="2531658" y="805087"/>
                  </a:lnTo>
                  <a:lnTo>
                    <a:pt x="2544615" y="805087"/>
                  </a:lnTo>
                  <a:cubicBezTo>
                    <a:pt x="2544615" y="799278"/>
                    <a:pt x="2544615" y="795106"/>
                    <a:pt x="2544615" y="789049"/>
                  </a:cubicBezTo>
                  <a:lnTo>
                    <a:pt x="2612571" y="789049"/>
                  </a:lnTo>
                  <a:lnTo>
                    <a:pt x="2612571" y="703796"/>
                  </a:lnTo>
                  <a:lnTo>
                    <a:pt x="2684579" y="703796"/>
                  </a:lnTo>
                  <a:lnTo>
                    <a:pt x="2684579" y="782564"/>
                  </a:lnTo>
                  <a:cubicBezTo>
                    <a:pt x="2685215" y="782564"/>
                    <a:pt x="2685849" y="782564"/>
                    <a:pt x="2686483" y="782564"/>
                  </a:cubicBezTo>
                  <a:lnTo>
                    <a:pt x="2687725" y="805087"/>
                  </a:lnTo>
                  <a:lnTo>
                    <a:pt x="2697401" y="805087"/>
                  </a:lnTo>
                  <a:cubicBezTo>
                    <a:pt x="2697937" y="797873"/>
                    <a:pt x="2698643" y="790219"/>
                    <a:pt x="2698643" y="782564"/>
                  </a:cubicBezTo>
                  <a:cubicBezTo>
                    <a:pt x="2700671" y="782564"/>
                    <a:pt x="2702697" y="782564"/>
                    <a:pt x="2704723" y="782564"/>
                  </a:cubicBezTo>
                  <a:lnTo>
                    <a:pt x="2705965" y="805087"/>
                  </a:lnTo>
                  <a:lnTo>
                    <a:pt x="2756588" y="805087"/>
                  </a:lnTo>
                  <a:lnTo>
                    <a:pt x="2756588" y="642059"/>
                  </a:lnTo>
                  <a:lnTo>
                    <a:pt x="2953915" y="642059"/>
                  </a:lnTo>
                  <a:lnTo>
                    <a:pt x="2953915" y="805087"/>
                  </a:lnTo>
                  <a:lnTo>
                    <a:pt x="2972611" y="805087"/>
                  </a:lnTo>
                  <a:lnTo>
                    <a:pt x="2972611" y="722394"/>
                  </a:lnTo>
                  <a:lnTo>
                    <a:pt x="3067731" y="722394"/>
                  </a:lnTo>
                  <a:cubicBezTo>
                    <a:pt x="3071806" y="616373"/>
                    <a:pt x="3075185" y="510899"/>
                    <a:pt x="3079662" y="404253"/>
                  </a:cubicBezTo>
                  <a:cubicBezTo>
                    <a:pt x="3069529" y="404253"/>
                    <a:pt x="3045209" y="391282"/>
                    <a:pt x="3067502" y="382635"/>
                  </a:cubicBezTo>
                  <a:cubicBezTo>
                    <a:pt x="3065474" y="380473"/>
                    <a:pt x="3063449" y="378311"/>
                    <a:pt x="3061422" y="378311"/>
                  </a:cubicBezTo>
                  <a:cubicBezTo>
                    <a:pt x="3061422" y="365341"/>
                    <a:pt x="3059394" y="363179"/>
                    <a:pt x="3069529" y="354532"/>
                  </a:cubicBezTo>
                  <a:cubicBezTo>
                    <a:pt x="3069529" y="350208"/>
                    <a:pt x="3069529" y="343723"/>
                    <a:pt x="3069529" y="337238"/>
                  </a:cubicBezTo>
                  <a:cubicBezTo>
                    <a:pt x="3073582" y="337238"/>
                    <a:pt x="3077635" y="337238"/>
                    <a:pt x="3083715" y="337238"/>
                  </a:cubicBezTo>
                  <a:cubicBezTo>
                    <a:pt x="3083715" y="328590"/>
                    <a:pt x="3083715" y="322105"/>
                    <a:pt x="3083715" y="315620"/>
                  </a:cubicBezTo>
                  <a:cubicBezTo>
                    <a:pt x="3083715" y="313458"/>
                    <a:pt x="3085742" y="313458"/>
                    <a:pt x="3085742" y="311296"/>
                  </a:cubicBezTo>
                  <a:cubicBezTo>
                    <a:pt x="3085742" y="285355"/>
                    <a:pt x="3085742" y="259414"/>
                    <a:pt x="3085742" y="233472"/>
                  </a:cubicBezTo>
                  <a:cubicBezTo>
                    <a:pt x="3085742" y="231310"/>
                    <a:pt x="3083715" y="229149"/>
                    <a:pt x="3083715" y="226987"/>
                  </a:cubicBezTo>
                  <a:cubicBezTo>
                    <a:pt x="3085742" y="224825"/>
                    <a:pt x="3087769" y="222663"/>
                    <a:pt x="3089795" y="220501"/>
                  </a:cubicBezTo>
                  <a:cubicBezTo>
                    <a:pt x="3089795" y="201045"/>
                    <a:pt x="3089795" y="181589"/>
                    <a:pt x="3089795" y="162133"/>
                  </a:cubicBezTo>
                  <a:cubicBezTo>
                    <a:pt x="3089795" y="159972"/>
                    <a:pt x="3089795" y="159972"/>
                    <a:pt x="3091822" y="157810"/>
                  </a:cubicBezTo>
                  <a:cubicBezTo>
                    <a:pt x="3091822" y="140516"/>
                    <a:pt x="3091822" y="121060"/>
                    <a:pt x="3091822" y="101604"/>
                  </a:cubicBezTo>
                  <a:cubicBezTo>
                    <a:pt x="3093849" y="92957"/>
                    <a:pt x="3093849" y="88633"/>
                    <a:pt x="3093849" y="82148"/>
                  </a:cubicBezTo>
                  <a:cubicBezTo>
                    <a:pt x="3097902" y="88633"/>
                    <a:pt x="3097902" y="92957"/>
                    <a:pt x="3097902" y="99442"/>
                  </a:cubicBezTo>
                  <a:cubicBezTo>
                    <a:pt x="3099929" y="121060"/>
                    <a:pt x="3099929" y="140516"/>
                    <a:pt x="3099929" y="157810"/>
                  </a:cubicBezTo>
                  <a:cubicBezTo>
                    <a:pt x="3101955" y="181589"/>
                    <a:pt x="3101955" y="201045"/>
                    <a:pt x="3101955" y="220501"/>
                  </a:cubicBezTo>
                  <a:cubicBezTo>
                    <a:pt x="3103982" y="222663"/>
                    <a:pt x="3106009" y="224825"/>
                    <a:pt x="3108035" y="226987"/>
                  </a:cubicBezTo>
                  <a:cubicBezTo>
                    <a:pt x="3108035" y="229149"/>
                    <a:pt x="3106009" y="231310"/>
                    <a:pt x="3106009" y="233472"/>
                  </a:cubicBezTo>
                  <a:cubicBezTo>
                    <a:pt x="3106009" y="259414"/>
                    <a:pt x="3106009" y="285355"/>
                    <a:pt x="3106009" y="311296"/>
                  </a:cubicBezTo>
                  <a:cubicBezTo>
                    <a:pt x="3106009" y="313458"/>
                    <a:pt x="3108035" y="313458"/>
                    <a:pt x="3108035" y="315620"/>
                  </a:cubicBezTo>
                  <a:cubicBezTo>
                    <a:pt x="3108035" y="322105"/>
                    <a:pt x="3108035" y="328590"/>
                    <a:pt x="3108035" y="337238"/>
                  </a:cubicBezTo>
                  <a:cubicBezTo>
                    <a:pt x="3112089" y="337238"/>
                    <a:pt x="3118169" y="337238"/>
                    <a:pt x="3122222" y="337238"/>
                  </a:cubicBezTo>
                  <a:cubicBezTo>
                    <a:pt x="3122222" y="343723"/>
                    <a:pt x="3122222" y="350208"/>
                    <a:pt x="3122222" y="354532"/>
                  </a:cubicBezTo>
                  <a:cubicBezTo>
                    <a:pt x="3130330" y="363179"/>
                    <a:pt x="3130330" y="363179"/>
                    <a:pt x="3130330" y="378311"/>
                  </a:cubicBezTo>
                  <a:cubicBezTo>
                    <a:pt x="3128302" y="378311"/>
                    <a:pt x="3126275" y="380473"/>
                    <a:pt x="3124250" y="382635"/>
                  </a:cubicBezTo>
                  <a:cubicBezTo>
                    <a:pt x="3144515" y="393444"/>
                    <a:pt x="3120195" y="402091"/>
                    <a:pt x="3112089" y="404253"/>
                  </a:cubicBezTo>
                  <a:cubicBezTo>
                    <a:pt x="3114115" y="488562"/>
                    <a:pt x="3118169" y="572871"/>
                    <a:pt x="3120195" y="657181"/>
                  </a:cubicBezTo>
                  <a:cubicBezTo>
                    <a:pt x="3142490" y="657181"/>
                    <a:pt x="3164782" y="657181"/>
                    <a:pt x="3185050" y="657181"/>
                  </a:cubicBezTo>
                  <a:cubicBezTo>
                    <a:pt x="3185050" y="683122"/>
                    <a:pt x="3185050" y="709063"/>
                    <a:pt x="3185050" y="732843"/>
                  </a:cubicBezTo>
                  <a:cubicBezTo>
                    <a:pt x="3189103" y="732843"/>
                    <a:pt x="3191130" y="732843"/>
                    <a:pt x="3193157" y="732843"/>
                  </a:cubicBezTo>
                  <a:cubicBezTo>
                    <a:pt x="3193157" y="730681"/>
                    <a:pt x="3195183" y="728519"/>
                    <a:pt x="3195183" y="726358"/>
                  </a:cubicBezTo>
                  <a:cubicBezTo>
                    <a:pt x="3197210" y="726358"/>
                    <a:pt x="3199237" y="726358"/>
                    <a:pt x="3201263" y="726358"/>
                  </a:cubicBezTo>
                  <a:cubicBezTo>
                    <a:pt x="3201263" y="728519"/>
                    <a:pt x="3201263" y="730681"/>
                    <a:pt x="3203291" y="735005"/>
                  </a:cubicBezTo>
                  <a:cubicBezTo>
                    <a:pt x="3207343" y="735005"/>
                    <a:pt x="3211397" y="735005"/>
                    <a:pt x="3215451" y="735005"/>
                  </a:cubicBezTo>
                  <a:cubicBezTo>
                    <a:pt x="3215451" y="732843"/>
                    <a:pt x="3215451" y="730681"/>
                    <a:pt x="3215451" y="728519"/>
                  </a:cubicBezTo>
                  <a:cubicBezTo>
                    <a:pt x="3223557" y="728519"/>
                    <a:pt x="3229636" y="728519"/>
                    <a:pt x="3237744" y="728519"/>
                  </a:cubicBezTo>
                  <a:cubicBezTo>
                    <a:pt x="3237744" y="730681"/>
                    <a:pt x="3237744" y="732843"/>
                    <a:pt x="3237744" y="735005"/>
                  </a:cubicBezTo>
                  <a:cubicBezTo>
                    <a:pt x="3243823" y="735005"/>
                    <a:pt x="3251931" y="735005"/>
                    <a:pt x="3258011" y="735005"/>
                  </a:cubicBezTo>
                  <a:cubicBezTo>
                    <a:pt x="3258011" y="750137"/>
                    <a:pt x="3258011" y="765270"/>
                    <a:pt x="3258011" y="780402"/>
                  </a:cubicBezTo>
                  <a:cubicBezTo>
                    <a:pt x="3262065" y="780402"/>
                    <a:pt x="3268145" y="780402"/>
                    <a:pt x="3272198" y="780402"/>
                  </a:cubicBezTo>
                  <a:cubicBezTo>
                    <a:pt x="3272198" y="776078"/>
                    <a:pt x="3272198" y="771755"/>
                    <a:pt x="3272198" y="767431"/>
                  </a:cubicBezTo>
                  <a:cubicBezTo>
                    <a:pt x="3278278" y="767431"/>
                    <a:pt x="3284358" y="767431"/>
                    <a:pt x="3288412" y="767431"/>
                  </a:cubicBezTo>
                  <a:cubicBezTo>
                    <a:pt x="3288412" y="706902"/>
                    <a:pt x="3288412" y="648534"/>
                    <a:pt x="3288412" y="588004"/>
                  </a:cubicBezTo>
                  <a:cubicBezTo>
                    <a:pt x="3290438" y="585842"/>
                    <a:pt x="3292465" y="583680"/>
                    <a:pt x="3294492" y="581518"/>
                  </a:cubicBezTo>
                  <a:cubicBezTo>
                    <a:pt x="3318811" y="581518"/>
                    <a:pt x="3343131" y="581518"/>
                    <a:pt x="3367453" y="581518"/>
                  </a:cubicBezTo>
                  <a:lnTo>
                    <a:pt x="3367453" y="590166"/>
                  </a:lnTo>
                  <a:lnTo>
                    <a:pt x="3377586" y="590166"/>
                  </a:lnTo>
                  <a:cubicBezTo>
                    <a:pt x="3377586" y="629078"/>
                    <a:pt x="3377586" y="667990"/>
                    <a:pt x="3377586" y="704740"/>
                  </a:cubicBezTo>
                  <a:cubicBezTo>
                    <a:pt x="3385693" y="704740"/>
                    <a:pt x="3391773" y="704740"/>
                    <a:pt x="3399879" y="704740"/>
                  </a:cubicBezTo>
                  <a:cubicBezTo>
                    <a:pt x="3399879" y="683122"/>
                    <a:pt x="3399879" y="661504"/>
                    <a:pt x="3399879" y="637725"/>
                  </a:cubicBezTo>
                  <a:cubicBezTo>
                    <a:pt x="3407986" y="637725"/>
                    <a:pt x="3418119" y="637725"/>
                    <a:pt x="3426227" y="637725"/>
                  </a:cubicBezTo>
                  <a:cubicBezTo>
                    <a:pt x="3428253" y="637725"/>
                    <a:pt x="3428253" y="635563"/>
                    <a:pt x="3430279" y="633401"/>
                  </a:cubicBezTo>
                  <a:lnTo>
                    <a:pt x="3438387" y="633401"/>
                  </a:lnTo>
                  <a:cubicBezTo>
                    <a:pt x="3440413" y="635563"/>
                    <a:pt x="3440413" y="637725"/>
                    <a:pt x="3442439" y="637725"/>
                  </a:cubicBezTo>
                  <a:cubicBezTo>
                    <a:pt x="3448519" y="637725"/>
                    <a:pt x="3456627" y="637725"/>
                    <a:pt x="3464734" y="637725"/>
                  </a:cubicBezTo>
                  <a:cubicBezTo>
                    <a:pt x="3464734" y="598813"/>
                    <a:pt x="3464734" y="559901"/>
                    <a:pt x="3464734" y="520989"/>
                  </a:cubicBezTo>
                  <a:cubicBezTo>
                    <a:pt x="3464747" y="520986"/>
                    <a:pt x="3465614" y="520822"/>
                    <a:pt x="3521481" y="510180"/>
                  </a:cubicBezTo>
                  <a:cubicBezTo>
                    <a:pt x="3521481" y="510187"/>
                    <a:pt x="3521481" y="510261"/>
                    <a:pt x="3521481" y="511261"/>
                  </a:cubicBezTo>
                  <a:lnTo>
                    <a:pt x="3521481" y="518827"/>
                  </a:lnTo>
                  <a:cubicBezTo>
                    <a:pt x="3521498" y="518827"/>
                    <a:pt x="3522142" y="518827"/>
                    <a:pt x="3547828" y="518827"/>
                  </a:cubicBezTo>
                  <a:cubicBezTo>
                    <a:pt x="3547828" y="518849"/>
                    <a:pt x="3547828" y="521220"/>
                    <a:pt x="3547828" y="773917"/>
                  </a:cubicBezTo>
                  <a:cubicBezTo>
                    <a:pt x="3553907" y="773917"/>
                    <a:pt x="3562015" y="773917"/>
                    <a:pt x="3570122" y="773917"/>
                  </a:cubicBezTo>
                  <a:cubicBezTo>
                    <a:pt x="3570122" y="771755"/>
                    <a:pt x="3570122" y="771755"/>
                    <a:pt x="3570122" y="769593"/>
                  </a:cubicBezTo>
                  <a:cubicBezTo>
                    <a:pt x="3574174" y="769593"/>
                    <a:pt x="3578227" y="769593"/>
                    <a:pt x="3582282" y="769593"/>
                  </a:cubicBezTo>
                  <a:cubicBezTo>
                    <a:pt x="3582282" y="771755"/>
                    <a:pt x="3582282" y="771755"/>
                    <a:pt x="3582282" y="773917"/>
                  </a:cubicBezTo>
                  <a:cubicBezTo>
                    <a:pt x="3590389" y="773917"/>
                    <a:pt x="3598494" y="773917"/>
                    <a:pt x="3606602" y="773917"/>
                  </a:cubicBezTo>
                  <a:cubicBezTo>
                    <a:pt x="3606602" y="769593"/>
                    <a:pt x="3606602" y="765270"/>
                    <a:pt x="3606602" y="760946"/>
                  </a:cubicBezTo>
                  <a:cubicBezTo>
                    <a:pt x="3616735" y="760946"/>
                    <a:pt x="3626870" y="760946"/>
                    <a:pt x="3634975" y="760946"/>
                  </a:cubicBezTo>
                  <a:cubicBezTo>
                    <a:pt x="3639029" y="756622"/>
                    <a:pt x="3643083" y="756622"/>
                    <a:pt x="3647135" y="756622"/>
                  </a:cubicBezTo>
                  <a:cubicBezTo>
                    <a:pt x="3653215" y="760946"/>
                    <a:pt x="3661323" y="760946"/>
                    <a:pt x="3667403" y="760946"/>
                  </a:cubicBezTo>
                  <a:cubicBezTo>
                    <a:pt x="3667403" y="754461"/>
                    <a:pt x="3667403" y="750137"/>
                    <a:pt x="3667403" y="743652"/>
                  </a:cubicBezTo>
                  <a:lnTo>
                    <a:pt x="3675510" y="743652"/>
                  </a:lnTo>
                  <a:cubicBezTo>
                    <a:pt x="3675510" y="739328"/>
                    <a:pt x="3675510" y="735005"/>
                    <a:pt x="3675510" y="730681"/>
                  </a:cubicBezTo>
                  <a:cubicBezTo>
                    <a:pt x="3693750" y="730681"/>
                    <a:pt x="3714017" y="730681"/>
                    <a:pt x="3732257" y="730681"/>
                  </a:cubicBezTo>
                  <a:cubicBezTo>
                    <a:pt x="3732257" y="719872"/>
                    <a:pt x="3732257" y="711225"/>
                    <a:pt x="3732257" y="700416"/>
                  </a:cubicBezTo>
                  <a:cubicBezTo>
                    <a:pt x="3738337" y="700416"/>
                    <a:pt x="3744417" y="700416"/>
                    <a:pt x="3750497" y="700416"/>
                  </a:cubicBezTo>
                  <a:cubicBezTo>
                    <a:pt x="3750497" y="698254"/>
                    <a:pt x="3750497" y="696093"/>
                    <a:pt x="3750497" y="693931"/>
                  </a:cubicBezTo>
                  <a:cubicBezTo>
                    <a:pt x="3754550" y="693931"/>
                    <a:pt x="3758603" y="693931"/>
                    <a:pt x="3762657" y="693931"/>
                  </a:cubicBezTo>
                  <a:cubicBezTo>
                    <a:pt x="3762657" y="696093"/>
                    <a:pt x="3762657" y="698254"/>
                    <a:pt x="3762657" y="700416"/>
                  </a:cubicBezTo>
                  <a:cubicBezTo>
                    <a:pt x="3768737" y="700416"/>
                    <a:pt x="3772790" y="700416"/>
                    <a:pt x="3778870" y="700416"/>
                  </a:cubicBezTo>
                  <a:cubicBezTo>
                    <a:pt x="3778870" y="715549"/>
                    <a:pt x="3778870" y="732843"/>
                    <a:pt x="3778870" y="750137"/>
                  </a:cubicBezTo>
                  <a:lnTo>
                    <a:pt x="3789470" y="750137"/>
                  </a:lnTo>
                  <a:lnTo>
                    <a:pt x="3789470" y="586174"/>
                  </a:lnTo>
                  <a:lnTo>
                    <a:pt x="3791390" y="586174"/>
                  </a:lnTo>
                  <a:lnTo>
                    <a:pt x="3791390" y="723865"/>
                  </a:lnTo>
                  <a:lnTo>
                    <a:pt x="3791390" y="750137"/>
                  </a:lnTo>
                  <a:lnTo>
                    <a:pt x="3806350" y="750137"/>
                  </a:lnTo>
                  <a:lnTo>
                    <a:pt x="3806350" y="742023"/>
                  </a:lnTo>
                  <a:lnTo>
                    <a:pt x="3811298" y="742023"/>
                  </a:lnTo>
                  <a:lnTo>
                    <a:pt x="3811298" y="724196"/>
                  </a:lnTo>
                  <a:cubicBezTo>
                    <a:pt x="3823458" y="724196"/>
                    <a:pt x="3837645" y="724196"/>
                    <a:pt x="3849805" y="724196"/>
                  </a:cubicBezTo>
                  <a:cubicBezTo>
                    <a:pt x="3849805" y="713387"/>
                    <a:pt x="3849805" y="704740"/>
                    <a:pt x="3849805" y="693931"/>
                  </a:cubicBezTo>
                  <a:lnTo>
                    <a:pt x="3888823" y="693931"/>
                  </a:lnTo>
                  <a:lnTo>
                    <a:pt x="3888823" y="690579"/>
                  </a:lnTo>
                  <a:cubicBezTo>
                    <a:pt x="3888823" y="690579"/>
                    <a:pt x="3888823" y="690579"/>
                    <a:pt x="3887708" y="690579"/>
                  </a:cubicBezTo>
                  <a:lnTo>
                    <a:pt x="3879906" y="690579"/>
                  </a:lnTo>
                  <a:cubicBezTo>
                    <a:pt x="3879906" y="690579"/>
                    <a:pt x="3879906" y="690579"/>
                    <a:pt x="3879906" y="689443"/>
                  </a:cubicBezTo>
                  <a:lnTo>
                    <a:pt x="3879906" y="681500"/>
                  </a:lnTo>
                  <a:cubicBezTo>
                    <a:pt x="3879906" y="681500"/>
                    <a:pt x="3879906" y="681500"/>
                    <a:pt x="3881022" y="681500"/>
                  </a:cubicBezTo>
                  <a:lnTo>
                    <a:pt x="3888823" y="681500"/>
                  </a:lnTo>
                  <a:cubicBezTo>
                    <a:pt x="3888823" y="681500"/>
                    <a:pt x="3888823" y="681500"/>
                    <a:pt x="3888823" y="679986"/>
                  </a:cubicBezTo>
                  <a:lnTo>
                    <a:pt x="3888823" y="669395"/>
                  </a:lnTo>
                  <a:cubicBezTo>
                    <a:pt x="3888823" y="669395"/>
                    <a:pt x="3888823" y="669395"/>
                    <a:pt x="3887708" y="669395"/>
                  </a:cubicBezTo>
                  <a:lnTo>
                    <a:pt x="3879906" y="669395"/>
                  </a:lnTo>
                  <a:cubicBezTo>
                    <a:pt x="3879906" y="669395"/>
                    <a:pt x="3879906" y="669395"/>
                    <a:pt x="3879906" y="667882"/>
                  </a:cubicBezTo>
                  <a:lnTo>
                    <a:pt x="3879906" y="657290"/>
                  </a:lnTo>
                  <a:cubicBezTo>
                    <a:pt x="3879906" y="657290"/>
                    <a:pt x="3879906" y="657290"/>
                    <a:pt x="3881022" y="657290"/>
                  </a:cubicBezTo>
                  <a:lnTo>
                    <a:pt x="3888823" y="657290"/>
                  </a:lnTo>
                  <a:cubicBezTo>
                    <a:pt x="3888823" y="657290"/>
                    <a:pt x="3888823" y="657290"/>
                    <a:pt x="3888823" y="656156"/>
                  </a:cubicBezTo>
                  <a:lnTo>
                    <a:pt x="3888823" y="648212"/>
                  </a:lnTo>
                  <a:cubicBezTo>
                    <a:pt x="3888823" y="648212"/>
                    <a:pt x="3888823" y="648212"/>
                    <a:pt x="3887708" y="648212"/>
                  </a:cubicBezTo>
                  <a:lnTo>
                    <a:pt x="3879906" y="648212"/>
                  </a:lnTo>
                  <a:cubicBezTo>
                    <a:pt x="3879906" y="648212"/>
                    <a:pt x="3879906" y="648212"/>
                    <a:pt x="3879906" y="646698"/>
                  </a:cubicBezTo>
                  <a:lnTo>
                    <a:pt x="3879906" y="636107"/>
                  </a:lnTo>
                  <a:cubicBezTo>
                    <a:pt x="3879906" y="636107"/>
                    <a:pt x="3879906" y="636107"/>
                    <a:pt x="3881022" y="636107"/>
                  </a:cubicBezTo>
                  <a:lnTo>
                    <a:pt x="3888823" y="636107"/>
                  </a:lnTo>
                  <a:cubicBezTo>
                    <a:pt x="3888823" y="636107"/>
                    <a:pt x="3888823" y="636107"/>
                    <a:pt x="3888823" y="634594"/>
                  </a:cubicBezTo>
                  <a:lnTo>
                    <a:pt x="3888823" y="624002"/>
                  </a:lnTo>
                  <a:cubicBezTo>
                    <a:pt x="3888823" y="624002"/>
                    <a:pt x="3888823" y="624002"/>
                    <a:pt x="3887708" y="624002"/>
                  </a:cubicBezTo>
                  <a:lnTo>
                    <a:pt x="3879906" y="624002"/>
                  </a:lnTo>
                  <a:cubicBezTo>
                    <a:pt x="3879906" y="624002"/>
                    <a:pt x="3879906" y="624002"/>
                    <a:pt x="3879906" y="622489"/>
                  </a:cubicBezTo>
                  <a:lnTo>
                    <a:pt x="3879906" y="611898"/>
                  </a:lnTo>
                  <a:cubicBezTo>
                    <a:pt x="3879906" y="611898"/>
                    <a:pt x="3879906" y="611898"/>
                    <a:pt x="3881022" y="611898"/>
                  </a:cubicBezTo>
                  <a:lnTo>
                    <a:pt x="3888823" y="611898"/>
                  </a:lnTo>
                  <a:cubicBezTo>
                    <a:pt x="3888823" y="611898"/>
                    <a:pt x="3888823" y="611898"/>
                    <a:pt x="3888823" y="610763"/>
                  </a:cubicBezTo>
                  <a:lnTo>
                    <a:pt x="3888823" y="602819"/>
                  </a:lnTo>
                  <a:cubicBezTo>
                    <a:pt x="3888823" y="602819"/>
                    <a:pt x="3888823" y="602819"/>
                    <a:pt x="3887708" y="602819"/>
                  </a:cubicBezTo>
                  <a:lnTo>
                    <a:pt x="3879906" y="602819"/>
                  </a:lnTo>
                  <a:cubicBezTo>
                    <a:pt x="3879906" y="602819"/>
                    <a:pt x="3879906" y="602819"/>
                    <a:pt x="3879906" y="601307"/>
                  </a:cubicBezTo>
                  <a:lnTo>
                    <a:pt x="3879906" y="590714"/>
                  </a:lnTo>
                  <a:cubicBezTo>
                    <a:pt x="3879906" y="590714"/>
                    <a:pt x="3879906" y="590714"/>
                    <a:pt x="3881022" y="590714"/>
                  </a:cubicBezTo>
                  <a:lnTo>
                    <a:pt x="3888823" y="590714"/>
                  </a:lnTo>
                  <a:cubicBezTo>
                    <a:pt x="3888823" y="590714"/>
                    <a:pt x="3888823" y="590714"/>
                    <a:pt x="3888823" y="589202"/>
                  </a:cubicBezTo>
                  <a:lnTo>
                    <a:pt x="3888823" y="578610"/>
                  </a:lnTo>
                  <a:cubicBezTo>
                    <a:pt x="3888823" y="578610"/>
                    <a:pt x="3888823" y="578610"/>
                    <a:pt x="3887708" y="578610"/>
                  </a:cubicBezTo>
                  <a:lnTo>
                    <a:pt x="3879906" y="578610"/>
                  </a:lnTo>
                  <a:cubicBezTo>
                    <a:pt x="3879906" y="578610"/>
                    <a:pt x="3879906" y="578610"/>
                    <a:pt x="3879906" y="577096"/>
                  </a:cubicBezTo>
                  <a:lnTo>
                    <a:pt x="3879906" y="566505"/>
                  </a:lnTo>
                  <a:cubicBezTo>
                    <a:pt x="3879906" y="566505"/>
                    <a:pt x="3879906" y="566505"/>
                    <a:pt x="3881022" y="566505"/>
                  </a:cubicBezTo>
                  <a:lnTo>
                    <a:pt x="3888823" y="566505"/>
                  </a:lnTo>
                  <a:cubicBezTo>
                    <a:pt x="3888823" y="566505"/>
                    <a:pt x="3888823" y="566505"/>
                    <a:pt x="3888823" y="565370"/>
                  </a:cubicBezTo>
                  <a:lnTo>
                    <a:pt x="3888823" y="557427"/>
                  </a:lnTo>
                  <a:cubicBezTo>
                    <a:pt x="3888823" y="557427"/>
                    <a:pt x="3888823" y="557427"/>
                    <a:pt x="3887708" y="557427"/>
                  </a:cubicBezTo>
                  <a:lnTo>
                    <a:pt x="3879906" y="557427"/>
                  </a:lnTo>
                  <a:cubicBezTo>
                    <a:pt x="3879906" y="557427"/>
                    <a:pt x="3879906" y="557427"/>
                    <a:pt x="3879906" y="555914"/>
                  </a:cubicBezTo>
                  <a:lnTo>
                    <a:pt x="3879906" y="545322"/>
                  </a:lnTo>
                  <a:cubicBezTo>
                    <a:pt x="3879906" y="545322"/>
                    <a:pt x="3879906" y="545322"/>
                    <a:pt x="3881022" y="545322"/>
                  </a:cubicBezTo>
                  <a:lnTo>
                    <a:pt x="3888823" y="545322"/>
                  </a:lnTo>
                  <a:cubicBezTo>
                    <a:pt x="3888823" y="545322"/>
                    <a:pt x="3888823" y="545322"/>
                    <a:pt x="3887708" y="543053"/>
                  </a:cubicBezTo>
                  <a:lnTo>
                    <a:pt x="3879906" y="527166"/>
                  </a:lnTo>
                  <a:cubicBezTo>
                    <a:pt x="3879906" y="527166"/>
                    <a:pt x="3879906" y="527166"/>
                    <a:pt x="3879906" y="478746"/>
                  </a:cubicBezTo>
                  <a:cubicBezTo>
                    <a:pt x="3879906" y="478746"/>
                    <a:pt x="3879906" y="478746"/>
                    <a:pt x="4029251" y="478746"/>
                  </a:cubicBezTo>
                  <a:cubicBezTo>
                    <a:pt x="4029251" y="478746"/>
                    <a:pt x="4029251" y="478746"/>
                    <a:pt x="4042623" y="505982"/>
                  </a:cubicBezTo>
                  <a:cubicBezTo>
                    <a:pt x="4042623" y="505982"/>
                    <a:pt x="4042623" y="505982"/>
                    <a:pt x="4042623" y="566505"/>
                  </a:cubicBezTo>
                  <a:cubicBezTo>
                    <a:pt x="4042623" y="566505"/>
                    <a:pt x="4042623" y="566505"/>
                    <a:pt x="4041510" y="566505"/>
                  </a:cubicBezTo>
                  <a:lnTo>
                    <a:pt x="4033708" y="566505"/>
                  </a:lnTo>
                  <a:cubicBezTo>
                    <a:pt x="4033708" y="566505"/>
                    <a:pt x="4033708" y="566505"/>
                    <a:pt x="4033708" y="568018"/>
                  </a:cubicBezTo>
                  <a:lnTo>
                    <a:pt x="4033708" y="578610"/>
                  </a:lnTo>
                  <a:cubicBezTo>
                    <a:pt x="4033708" y="578610"/>
                    <a:pt x="4033708" y="578610"/>
                    <a:pt x="4034823" y="578610"/>
                  </a:cubicBezTo>
                  <a:lnTo>
                    <a:pt x="4042623" y="578610"/>
                  </a:lnTo>
                  <a:cubicBezTo>
                    <a:pt x="4042623" y="578610"/>
                    <a:pt x="4042623" y="578610"/>
                    <a:pt x="4042623" y="580123"/>
                  </a:cubicBezTo>
                  <a:lnTo>
                    <a:pt x="4042623" y="590714"/>
                  </a:lnTo>
                  <a:cubicBezTo>
                    <a:pt x="4042623" y="590714"/>
                    <a:pt x="4042623" y="590714"/>
                    <a:pt x="4041510" y="590714"/>
                  </a:cubicBezTo>
                  <a:lnTo>
                    <a:pt x="4033708" y="590714"/>
                  </a:lnTo>
                  <a:cubicBezTo>
                    <a:pt x="4033708" y="590714"/>
                    <a:pt x="4033708" y="590714"/>
                    <a:pt x="4033708" y="592227"/>
                  </a:cubicBezTo>
                  <a:lnTo>
                    <a:pt x="4033708" y="602819"/>
                  </a:lnTo>
                  <a:cubicBezTo>
                    <a:pt x="4033708" y="602819"/>
                    <a:pt x="4033708" y="602819"/>
                    <a:pt x="4034823" y="602819"/>
                  </a:cubicBezTo>
                  <a:lnTo>
                    <a:pt x="4042623" y="602819"/>
                  </a:lnTo>
                  <a:cubicBezTo>
                    <a:pt x="4042623" y="602819"/>
                    <a:pt x="4042623" y="602819"/>
                    <a:pt x="4042623" y="603955"/>
                  </a:cubicBezTo>
                  <a:lnTo>
                    <a:pt x="4042623" y="611898"/>
                  </a:lnTo>
                  <a:cubicBezTo>
                    <a:pt x="4042623" y="611898"/>
                    <a:pt x="4042623" y="611898"/>
                    <a:pt x="4041510" y="611898"/>
                  </a:cubicBezTo>
                  <a:lnTo>
                    <a:pt x="4033708" y="611898"/>
                  </a:lnTo>
                  <a:cubicBezTo>
                    <a:pt x="4033708" y="611898"/>
                    <a:pt x="4033708" y="611898"/>
                    <a:pt x="4033708" y="613411"/>
                  </a:cubicBezTo>
                  <a:lnTo>
                    <a:pt x="4033708" y="624002"/>
                  </a:lnTo>
                  <a:cubicBezTo>
                    <a:pt x="4033708" y="624002"/>
                    <a:pt x="4033708" y="624002"/>
                    <a:pt x="4034823" y="624002"/>
                  </a:cubicBezTo>
                  <a:lnTo>
                    <a:pt x="4042623" y="624002"/>
                  </a:lnTo>
                  <a:cubicBezTo>
                    <a:pt x="4042623" y="624002"/>
                    <a:pt x="4042623" y="624002"/>
                    <a:pt x="4042623" y="625516"/>
                  </a:cubicBezTo>
                  <a:lnTo>
                    <a:pt x="4042623" y="636107"/>
                  </a:lnTo>
                  <a:cubicBezTo>
                    <a:pt x="4042623" y="636107"/>
                    <a:pt x="4042623" y="636107"/>
                    <a:pt x="4041510" y="636107"/>
                  </a:cubicBezTo>
                  <a:lnTo>
                    <a:pt x="4033708" y="636107"/>
                  </a:lnTo>
                  <a:cubicBezTo>
                    <a:pt x="4033708" y="636107"/>
                    <a:pt x="4033708" y="636107"/>
                    <a:pt x="4033708" y="637620"/>
                  </a:cubicBezTo>
                  <a:lnTo>
                    <a:pt x="4033708" y="648212"/>
                  </a:lnTo>
                  <a:cubicBezTo>
                    <a:pt x="4033708" y="648212"/>
                    <a:pt x="4033708" y="648212"/>
                    <a:pt x="4034823" y="648212"/>
                  </a:cubicBezTo>
                  <a:lnTo>
                    <a:pt x="4042623" y="648212"/>
                  </a:lnTo>
                  <a:cubicBezTo>
                    <a:pt x="4042623" y="648212"/>
                    <a:pt x="4042623" y="648212"/>
                    <a:pt x="4042623" y="649346"/>
                  </a:cubicBezTo>
                  <a:lnTo>
                    <a:pt x="4042623" y="657290"/>
                  </a:lnTo>
                  <a:cubicBezTo>
                    <a:pt x="4042623" y="657290"/>
                    <a:pt x="4042623" y="657290"/>
                    <a:pt x="4041510" y="657290"/>
                  </a:cubicBezTo>
                  <a:lnTo>
                    <a:pt x="4033708" y="657290"/>
                  </a:lnTo>
                  <a:cubicBezTo>
                    <a:pt x="4033708" y="657290"/>
                    <a:pt x="4033708" y="657290"/>
                    <a:pt x="4033708" y="658804"/>
                  </a:cubicBezTo>
                  <a:lnTo>
                    <a:pt x="4033708" y="669395"/>
                  </a:lnTo>
                  <a:cubicBezTo>
                    <a:pt x="4033708" y="669395"/>
                    <a:pt x="4033708" y="669395"/>
                    <a:pt x="4034823" y="669395"/>
                  </a:cubicBezTo>
                  <a:lnTo>
                    <a:pt x="4042623" y="669395"/>
                  </a:lnTo>
                  <a:cubicBezTo>
                    <a:pt x="4042623" y="669395"/>
                    <a:pt x="4042623" y="669395"/>
                    <a:pt x="4042623" y="670908"/>
                  </a:cubicBezTo>
                  <a:lnTo>
                    <a:pt x="4042623" y="681500"/>
                  </a:lnTo>
                  <a:cubicBezTo>
                    <a:pt x="4042623" y="681500"/>
                    <a:pt x="4042623" y="681500"/>
                    <a:pt x="4041510" y="681500"/>
                  </a:cubicBezTo>
                  <a:lnTo>
                    <a:pt x="4033708" y="681500"/>
                  </a:lnTo>
                  <a:cubicBezTo>
                    <a:pt x="4033708" y="681500"/>
                    <a:pt x="4033708" y="681500"/>
                    <a:pt x="4033708" y="682634"/>
                  </a:cubicBezTo>
                  <a:lnTo>
                    <a:pt x="4033708" y="690579"/>
                  </a:lnTo>
                  <a:cubicBezTo>
                    <a:pt x="4033708" y="690579"/>
                    <a:pt x="4033708" y="690579"/>
                    <a:pt x="4034823" y="690579"/>
                  </a:cubicBezTo>
                  <a:lnTo>
                    <a:pt x="4042623" y="690579"/>
                  </a:lnTo>
                  <a:cubicBezTo>
                    <a:pt x="4042623" y="690579"/>
                    <a:pt x="4042623" y="690579"/>
                    <a:pt x="4042623" y="692091"/>
                  </a:cubicBezTo>
                  <a:lnTo>
                    <a:pt x="4042623" y="702682"/>
                  </a:lnTo>
                  <a:cubicBezTo>
                    <a:pt x="4042623" y="702682"/>
                    <a:pt x="4042623" y="702682"/>
                    <a:pt x="4041510" y="702682"/>
                  </a:cubicBezTo>
                  <a:lnTo>
                    <a:pt x="4033708" y="702682"/>
                  </a:lnTo>
                  <a:cubicBezTo>
                    <a:pt x="4033708" y="702682"/>
                    <a:pt x="4033708" y="702682"/>
                    <a:pt x="4033708" y="704195"/>
                  </a:cubicBezTo>
                  <a:lnTo>
                    <a:pt x="4033708" y="714788"/>
                  </a:lnTo>
                  <a:cubicBezTo>
                    <a:pt x="4033708" y="714788"/>
                    <a:pt x="4033708" y="714788"/>
                    <a:pt x="4034823" y="714788"/>
                  </a:cubicBezTo>
                  <a:lnTo>
                    <a:pt x="4042623" y="714788"/>
                  </a:lnTo>
                  <a:cubicBezTo>
                    <a:pt x="4042623" y="714788"/>
                    <a:pt x="4042623" y="714788"/>
                    <a:pt x="4042623" y="716300"/>
                  </a:cubicBezTo>
                  <a:lnTo>
                    <a:pt x="4042623" y="726892"/>
                  </a:lnTo>
                  <a:cubicBezTo>
                    <a:pt x="4042623" y="726892"/>
                    <a:pt x="4042623" y="726892"/>
                    <a:pt x="4041510" y="726892"/>
                  </a:cubicBezTo>
                  <a:lnTo>
                    <a:pt x="4033708" y="726892"/>
                  </a:lnTo>
                  <a:cubicBezTo>
                    <a:pt x="4033708" y="726892"/>
                    <a:pt x="4033708" y="726892"/>
                    <a:pt x="4033708" y="728027"/>
                  </a:cubicBezTo>
                  <a:lnTo>
                    <a:pt x="4033708" y="735970"/>
                  </a:lnTo>
                  <a:cubicBezTo>
                    <a:pt x="4033708" y="735970"/>
                    <a:pt x="4033708" y="735970"/>
                    <a:pt x="4034823" y="735970"/>
                  </a:cubicBezTo>
                  <a:lnTo>
                    <a:pt x="4042623" y="735970"/>
                  </a:lnTo>
                  <a:cubicBezTo>
                    <a:pt x="4042623" y="735970"/>
                    <a:pt x="4042623" y="735970"/>
                    <a:pt x="4042623" y="737484"/>
                  </a:cubicBezTo>
                  <a:lnTo>
                    <a:pt x="4042623" y="748075"/>
                  </a:lnTo>
                  <a:cubicBezTo>
                    <a:pt x="4042623" y="748075"/>
                    <a:pt x="4042623" y="748075"/>
                    <a:pt x="4041510" y="748075"/>
                  </a:cubicBezTo>
                  <a:lnTo>
                    <a:pt x="4033708" y="748075"/>
                  </a:lnTo>
                  <a:cubicBezTo>
                    <a:pt x="4033708" y="748075"/>
                    <a:pt x="4033708" y="748075"/>
                    <a:pt x="4033708" y="749588"/>
                  </a:cubicBezTo>
                  <a:lnTo>
                    <a:pt x="4033708" y="760181"/>
                  </a:lnTo>
                  <a:cubicBezTo>
                    <a:pt x="4033708" y="760181"/>
                    <a:pt x="4033708" y="760181"/>
                    <a:pt x="4034823" y="760181"/>
                  </a:cubicBezTo>
                  <a:lnTo>
                    <a:pt x="4042623" y="760181"/>
                  </a:lnTo>
                  <a:cubicBezTo>
                    <a:pt x="4042623" y="760181"/>
                    <a:pt x="4042623" y="760181"/>
                    <a:pt x="4042623" y="761314"/>
                  </a:cubicBezTo>
                  <a:lnTo>
                    <a:pt x="4042623" y="769258"/>
                  </a:lnTo>
                  <a:cubicBezTo>
                    <a:pt x="4042623" y="769258"/>
                    <a:pt x="4042623" y="769258"/>
                    <a:pt x="4041510" y="769258"/>
                  </a:cubicBezTo>
                  <a:lnTo>
                    <a:pt x="4033708" y="769258"/>
                  </a:lnTo>
                  <a:cubicBezTo>
                    <a:pt x="4033708" y="769258"/>
                    <a:pt x="4033708" y="769258"/>
                    <a:pt x="4033708" y="770772"/>
                  </a:cubicBezTo>
                  <a:lnTo>
                    <a:pt x="4033708" y="781363"/>
                  </a:lnTo>
                  <a:cubicBezTo>
                    <a:pt x="4033708" y="781363"/>
                    <a:pt x="4033708" y="781363"/>
                    <a:pt x="4034823" y="781363"/>
                  </a:cubicBezTo>
                  <a:lnTo>
                    <a:pt x="4042623" y="781363"/>
                  </a:lnTo>
                  <a:cubicBezTo>
                    <a:pt x="4042623" y="781363"/>
                    <a:pt x="4042623" y="781363"/>
                    <a:pt x="4042623" y="782876"/>
                  </a:cubicBezTo>
                  <a:lnTo>
                    <a:pt x="4042623" y="793468"/>
                  </a:lnTo>
                  <a:cubicBezTo>
                    <a:pt x="4042623" y="793468"/>
                    <a:pt x="4042623" y="793468"/>
                    <a:pt x="4041510" y="793468"/>
                  </a:cubicBezTo>
                  <a:lnTo>
                    <a:pt x="4033708" y="793468"/>
                  </a:lnTo>
                  <a:cubicBezTo>
                    <a:pt x="4033708" y="793468"/>
                    <a:pt x="4033708" y="793468"/>
                    <a:pt x="4033708" y="794981"/>
                  </a:cubicBezTo>
                  <a:lnTo>
                    <a:pt x="4033708" y="805572"/>
                  </a:lnTo>
                  <a:cubicBezTo>
                    <a:pt x="4033708" y="805572"/>
                    <a:pt x="4033708" y="805572"/>
                    <a:pt x="4034823" y="805572"/>
                  </a:cubicBezTo>
                  <a:lnTo>
                    <a:pt x="4042623" y="805572"/>
                  </a:lnTo>
                  <a:cubicBezTo>
                    <a:pt x="4042623" y="805572"/>
                    <a:pt x="4042623" y="805572"/>
                    <a:pt x="4042623" y="806707"/>
                  </a:cubicBezTo>
                  <a:lnTo>
                    <a:pt x="4042623" y="814651"/>
                  </a:lnTo>
                  <a:cubicBezTo>
                    <a:pt x="4042623" y="814651"/>
                    <a:pt x="4042623" y="814651"/>
                    <a:pt x="4041510" y="814651"/>
                  </a:cubicBezTo>
                  <a:lnTo>
                    <a:pt x="4033708" y="814651"/>
                  </a:lnTo>
                  <a:cubicBezTo>
                    <a:pt x="4033708" y="814651"/>
                    <a:pt x="4033708" y="814651"/>
                    <a:pt x="4033708" y="816163"/>
                  </a:cubicBezTo>
                  <a:lnTo>
                    <a:pt x="4033708" y="826756"/>
                  </a:lnTo>
                  <a:cubicBezTo>
                    <a:pt x="4033708" y="826756"/>
                    <a:pt x="4033708" y="826756"/>
                    <a:pt x="4058227" y="853992"/>
                  </a:cubicBezTo>
                  <a:cubicBezTo>
                    <a:pt x="4058227" y="860044"/>
                    <a:pt x="4058227" y="860044"/>
                    <a:pt x="4057113" y="860044"/>
                  </a:cubicBezTo>
                  <a:lnTo>
                    <a:pt x="4049311" y="860044"/>
                  </a:lnTo>
                  <a:cubicBezTo>
                    <a:pt x="4049311" y="860044"/>
                    <a:pt x="4049311" y="860044"/>
                    <a:pt x="4049311" y="893331"/>
                  </a:cubicBezTo>
                  <a:cubicBezTo>
                    <a:pt x="4049311" y="893331"/>
                    <a:pt x="4049311" y="893331"/>
                    <a:pt x="4050427" y="893331"/>
                  </a:cubicBezTo>
                  <a:lnTo>
                    <a:pt x="4058227" y="893331"/>
                  </a:lnTo>
                  <a:cubicBezTo>
                    <a:pt x="4058227" y="893331"/>
                    <a:pt x="4058227" y="893331"/>
                    <a:pt x="4058227" y="891440"/>
                  </a:cubicBezTo>
                  <a:lnTo>
                    <a:pt x="4058227" y="878201"/>
                  </a:lnTo>
                  <a:cubicBezTo>
                    <a:pt x="4058227" y="878201"/>
                    <a:pt x="4058227" y="878201"/>
                    <a:pt x="4059342" y="877444"/>
                  </a:cubicBezTo>
                  <a:lnTo>
                    <a:pt x="4067142" y="872149"/>
                  </a:lnTo>
                  <a:cubicBezTo>
                    <a:pt x="4067142" y="872149"/>
                    <a:pt x="4067142" y="872149"/>
                    <a:pt x="4069094" y="872149"/>
                  </a:cubicBezTo>
                  <a:lnTo>
                    <a:pt x="4082747" y="872149"/>
                  </a:lnTo>
                  <a:cubicBezTo>
                    <a:pt x="4082747" y="872149"/>
                    <a:pt x="4082747" y="872149"/>
                    <a:pt x="4082747" y="873661"/>
                  </a:cubicBezTo>
                  <a:lnTo>
                    <a:pt x="4082747" y="884253"/>
                  </a:lnTo>
                  <a:cubicBezTo>
                    <a:pt x="4082747" y="884253"/>
                    <a:pt x="4082747" y="884253"/>
                    <a:pt x="4084419" y="884253"/>
                  </a:cubicBezTo>
                  <a:lnTo>
                    <a:pt x="4096121" y="884253"/>
                  </a:lnTo>
                  <a:cubicBezTo>
                    <a:pt x="4096121" y="890305"/>
                    <a:pt x="4096121" y="890305"/>
                    <a:pt x="4097235" y="890305"/>
                  </a:cubicBezTo>
                  <a:lnTo>
                    <a:pt x="4105038" y="890305"/>
                  </a:lnTo>
                  <a:cubicBezTo>
                    <a:pt x="4105038" y="890305"/>
                    <a:pt x="4105038" y="890305"/>
                    <a:pt x="4129555" y="932671"/>
                  </a:cubicBezTo>
                  <a:cubicBezTo>
                    <a:pt x="4129555" y="932671"/>
                    <a:pt x="4129555" y="932671"/>
                    <a:pt x="4129555" y="951821"/>
                  </a:cubicBezTo>
                  <a:lnTo>
                    <a:pt x="4129555" y="970823"/>
                  </a:lnTo>
                  <a:lnTo>
                    <a:pt x="4138472" y="970823"/>
                  </a:lnTo>
                  <a:lnTo>
                    <a:pt x="4138472" y="956881"/>
                  </a:lnTo>
                  <a:cubicBezTo>
                    <a:pt x="4138472" y="956881"/>
                    <a:pt x="4138472" y="956881"/>
                    <a:pt x="4139308" y="956881"/>
                  </a:cubicBezTo>
                  <a:lnTo>
                    <a:pt x="4145159" y="956881"/>
                  </a:lnTo>
                  <a:cubicBezTo>
                    <a:pt x="4145159" y="956881"/>
                    <a:pt x="4145159" y="956881"/>
                    <a:pt x="4145159" y="958394"/>
                  </a:cubicBezTo>
                  <a:lnTo>
                    <a:pt x="4145159" y="968985"/>
                  </a:lnTo>
                  <a:cubicBezTo>
                    <a:pt x="4154075" y="972013"/>
                    <a:pt x="4154075" y="972013"/>
                    <a:pt x="4154075" y="905436"/>
                  </a:cubicBezTo>
                  <a:cubicBezTo>
                    <a:pt x="4154075" y="905436"/>
                    <a:pt x="4154075" y="905436"/>
                    <a:pt x="4191968" y="905436"/>
                  </a:cubicBezTo>
                  <a:cubicBezTo>
                    <a:pt x="4191968" y="905436"/>
                    <a:pt x="4191968" y="905436"/>
                    <a:pt x="4191968" y="808599"/>
                  </a:cubicBezTo>
                  <a:cubicBezTo>
                    <a:pt x="4191968" y="808599"/>
                    <a:pt x="4191968" y="808599"/>
                    <a:pt x="4227631" y="808599"/>
                  </a:cubicBezTo>
                  <a:cubicBezTo>
                    <a:pt x="4227631" y="808599"/>
                    <a:pt x="4227631" y="808599"/>
                    <a:pt x="4227631" y="807464"/>
                  </a:cubicBezTo>
                  <a:lnTo>
                    <a:pt x="4227631" y="799520"/>
                  </a:lnTo>
                  <a:cubicBezTo>
                    <a:pt x="4227631" y="799520"/>
                    <a:pt x="4227631" y="799520"/>
                    <a:pt x="4249922" y="799520"/>
                  </a:cubicBezTo>
                  <a:cubicBezTo>
                    <a:pt x="4249922" y="799520"/>
                    <a:pt x="4249922" y="799520"/>
                    <a:pt x="4249922" y="748075"/>
                  </a:cubicBezTo>
                  <a:cubicBezTo>
                    <a:pt x="4245463" y="748075"/>
                    <a:pt x="4245463" y="748075"/>
                    <a:pt x="4245463" y="745805"/>
                  </a:cubicBezTo>
                  <a:lnTo>
                    <a:pt x="4245463" y="729918"/>
                  </a:lnTo>
                  <a:lnTo>
                    <a:pt x="4249922" y="732945"/>
                  </a:lnTo>
                  <a:cubicBezTo>
                    <a:pt x="4249922" y="732945"/>
                    <a:pt x="4249922" y="732945"/>
                    <a:pt x="4254381" y="702682"/>
                  </a:cubicBezTo>
                  <a:cubicBezTo>
                    <a:pt x="4254381" y="702682"/>
                    <a:pt x="4254381" y="702682"/>
                    <a:pt x="4258839" y="732945"/>
                  </a:cubicBezTo>
                  <a:cubicBezTo>
                    <a:pt x="4261067" y="729918"/>
                    <a:pt x="4261067" y="729918"/>
                    <a:pt x="4261346" y="728783"/>
                  </a:cubicBezTo>
                  <a:lnTo>
                    <a:pt x="4263297" y="720840"/>
                  </a:lnTo>
                  <a:cubicBezTo>
                    <a:pt x="4263297" y="720840"/>
                    <a:pt x="4263297" y="720840"/>
                    <a:pt x="4263853" y="719327"/>
                  </a:cubicBezTo>
                  <a:lnTo>
                    <a:pt x="4267754" y="708734"/>
                  </a:lnTo>
                  <a:cubicBezTo>
                    <a:pt x="4267754" y="708734"/>
                    <a:pt x="4267754" y="708734"/>
                    <a:pt x="4268311" y="707222"/>
                  </a:cubicBezTo>
                  <a:lnTo>
                    <a:pt x="4272213" y="696631"/>
                  </a:lnTo>
                  <a:cubicBezTo>
                    <a:pt x="4272213" y="696631"/>
                    <a:pt x="4272213" y="696631"/>
                    <a:pt x="4273605" y="695495"/>
                  </a:cubicBezTo>
                  <a:lnTo>
                    <a:pt x="4283357" y="687552"/>
                  </a:lnTo>
                  <a:cubicBezTo>
                    <a:pt x="4283357" y="687552"/>
                    <a:pt x="4283357" y="687552"/>
                    <a:pt x="4285030" y="686039"/>
                  </a:cubicBezTo>
                  <a:lnTo>
                    <a:pt x="4296732" y="675447"/>
                  </a:lnTo>
                  <a:cubicBezTo>
                    <a:pt x="4296732" y="675447"/>
                    <a:pt x="4296732" y="675447"/>
                    <a:pt x="4297568" y="673934"/>
                  </a:cubicBezTo>
                  <a:lnTo>
                    <a:pt x="4303418" y="663343"/>
                  </a:lnTo>
                  <a:cubicBezTo>
                    <a:pt x="4303418" y="663343"/>
                    <a:pt x="4303418" y="663343"/>
                    <a:pt x="4303976" y="660695"/>
                  </a:cubicBezTo>
                  <a:lnTo>
                    <a:pt x="4307877" y="642159"/>
                  </a:lnTo>
                  <a:cubicBezTo>
                    <a:pt x="4307877" y="642159"/>
                    <a:pt x="4307877" y="642159"/>
                    <a:pt x="4308435" y="644807"/>
                  </a:cubicBezTo>
                  <a:lnTo>
                    <a:pt x="4312335" y="663343"/>
                  </a:lnTo>
                  <a:cubicBezTo>
                    <a:pt x="4312335" y="663343"/>
                    <a:pt x="4312335" y="663343"/>
                    <a:pt x="4312893" y="664477"/>
                  </a:cubicBezTo>
                  <a:lnTo>
                    <a:pt x="4316793" y="672421"/>
                  </a:lnTo>
                  <a:cubicBezTo>
                    <a:pt x="4316793" y="672421"/>
                    <a:pt x="4316793" y="672421"/>
                    <a:pt x="4318186" y="673934"/>
                  </a:cubicBezTo>
                  <a:lnTo>
                    <a:pt x="4327938" y="684525"/>
                  </a:lnTo>
                  <a:cubicBezTo>
                    <a:pt x="4327938" y="684525"/>
                    <a:pt x="4327938" y="684525"/>
                    <a:pt x="4329054" y="686039"/>
                  </a:cubicBezTo>
                  <a:lnTo>
                    <a:pt x="4336853" y="696631"/>
                  </a:lnTo>
                  <a:cubicBezTo>
                    <a:pt x="4336853" y="696631"/>
                    <a:pt x="4336853" y="696631"/>
                    <a:pt x="4337969" y="698143"/>
                  </a:cubicBezTo>
                  <a:lnTo>
                    <a:pt x="4345771" y="708734"/>
                  </a:lnTo>
                  <a:cubicBezTo>
                    <a:pt x="4345771" y="708734"/>
                    <a:pt x="4345771" y="708734"/>
                    <a:pt x="4346049" y="710248"/>
                  </a:cubicBezTo>
                  <a:lnTo>
                    <a:pt x="4347998" y="720840"/>
                  </a:lnTo>
                  <a:cubicBezTo>
                    <a:pt x="4347998" y="720840"/>
                    <a:pt x="4347998" y="720840"/>
                    <a:pt x="4348277" y="722352"/>
                  </a:cubicBezTo>
                  <a:lnTo>
                    <a:pt x="4350228" y="732945"/>
                  </a:lnTo>
                  <a:cubicBezTo>
                    <a:pt x="4354685" y="732945"/>
                    <a:pt x="4354685" y="732945"/>
                    <a:pt x="4356914" y="702682"/>
                  </a:cubicBezTo>
                  <a:cubicBezTo>
                    <a:pt x="4356914" y="702682"/>
                    <a:pt x="4356914" y="702682"/>
                    <a:pt x="4361373" y="732945"/>
                  </a:cubicBezTo>
                  <a:cubicBezTo>
                    <a:pt x="4365830" y="732945"/>
                    <a:pt x="4365830" y="732945"/>
                    <a:pt x="4365830" y="735214"/>
                  </a:cubicBezTo>
                  <a:lnTo>
                    <a:pt x="4365830" y="751102"/>
                  </a:lnTo>
                  <a:cubicBezTo>
                    <a:pt x="4361373" y="751102"/>
                    <a:pt x="4361373" y="751102"/>
                    <a:pt x="4361373" y="793468"/>
                  </a:cubicBezTo>
                  <a:cubicBezTo>
                    <a:pt x="4361373" y="793468"/>
                    <a:pt x="4361373" y="793468"/>
                    <a:pt x="4362489" y="793468"/>
                  </a:cubicBezTo>
                  <a:lnTo>
                    <a:pt x="4370289" y="793468"/>
                  </a:lnTo>
                  <a:cubicBezTo>
                    <a:pt x="4370289" y="799520"/>
                    <a:pt x="4370289" y="799520"/>
                    <a:pt x="4371126" y="799520"/>
                  </a:cubicBezTo>
                  <a:lnTo>
                    <a:pt x="4376976" y="799520"/>
                  </a:lnTo>
                  <a:cubicBezTo>
                    <a:pt x="4376976" y="799520"/>
                    <a:pt x="4376976" y="799520"/>
                    <a:pt x="4376976" y="798007"/>
                  </a:cubicBezTo>
                  <a:lnTo>
                    <a:pt x="4376976" y="787415"/>
                  </a:lnTo>
                  <a:cubicBezTo>
                    <a:pt x="4376976" y="787415"/>
                    <a:pt x="4376976" y="787415"/>
                    <a:pt x="4379206" y="787415"/>
                  </a:cubicBezTo>
                  <a:lnTo>
                    <a:pt x="4394808" y="787415"/>
                  </a:lnTo>
                  <a:cubicBezTo>
                    <a:pt x="4394808" y="787415"/>
                    <a:pt x="4394808" y="787415"/>
                    <a:pt x="4394808" y="784767"/>
                  </a:cubicBezTo>
                  <a:lnTo>
                    <a:pt x="4394808" y="766232"/>
                  </a:lnTo>
                  <a:cubicBezTo>
                    <a:pt x="4394808" y="766232"/>
                    <a:pt x="4394808" y="766232"/>
                    <a:pt x="4432702" y="766232"/>
                  </a:cubicBezTo>
                  <a:cubicBezTo>
                    <a:pt x="4432702" y="766232"/>
                    <a:pt x="4432702" y="766232"/>
                    <a:pt x="4432702" y="768124"/>
                  </a:cubicBezTo>
                  <a:lnTo>
                    <a:pt x="4432702" y="781363"/>
                  </a:lnTo>
                  <a:cubicBezTo>
                    <a:pt x="4432702" y="781363"/>
                    <a:pt x="4432702" y="781363"/>
                    <a:pt x="4452762" y="781363"/>
                  </a:cubicBezTo>
                  <a:cubicBezTo>
                    <a:pt x="4452762" y="781363"/>
                    <a:pt x="4452762" y="781363"/>
                    <a:pt x="4452762" y="784390"/>
                  </a:cubicBezTo>
                  <a:lnTo>
                    <a:pt x="4452762" y="805572"/>
                  </a:lnTo>
                  <a:cubicBezTo>
                    <a:pt x="4448306" y="805572"/>
                    <a:pt x="4448306" y="805572"/>
                    <a:pt x="4448306" y="806707"/>
                  </a:cubicBezTo>
                  <a:lnTo>
                    <a:pt x="4448306" y="814651"/>
                  </a:lnTo>
                  <a:cubicBezTo>
                    <a:pt x="4452762" y="814651"/>
                    <a:pt x="4452762" y="814651"/>
                    <a:pt x="4452762" y="816921"/>
                  </a:cubicBezTo>
                  <a:lnTo>
                    <a:pt x="4452762" y="832808"/>
                  </a:lnTo>
                  <a:lnTo>
                    <a:pt x="4448306" y="838860"/>
                  </a:lnTo>
                  <a:cubicBezTo>
                    <a:pt x="4448306" y="838860"/>
                    <a:pt x="4448306" y="838860"/>
                    <a:pt x="4448306" y="911488"/>
                  </a:cubicBezTo>
                  <a:cubicBezTo>
                    <a:pt x="4448306" y="911488"/>
                    <a:pt x="4448306" y="911488"/>
                    <a:pt x="4450255" y="911488"/>
                  </a:cubicBezTo>
                  <a:lnTo>
                    <a:pt x="4463908" y="911488"/>
                  </a:lnTo>
                  <a:cubicBezTo>
                    <a:pt x="4463908" y="917540"/>
                    <a:pt x="4463908" y="917540"/>
                    <a:pt x="4465579" y="917540"/>
                  </a:cubicBezTo>
                  <a:lnTo>
                    <a:pt x="4477282" y="917540"/>
                  </a:lnTo>
                  <a:cubicBezTo>
                    <a:pt x="4477282" y="917540"/>
                    <a:pt x="4477282" y="917540"/>
                    <a:pt x="4477282" y="920188"/>
                  </a:cubicBezTo>
                  <a:lnTo>
                    <a:pt x="4477282" y="938724"/>
                  </a:lnTo>
                  <a:cubicBezTo>
                    <a:pt x="4477282" y="938724"/>
                    <a:pt x="4477282" y="938724"/>
                    <a:pt x="4478955" y="938724"/>
                  </a:cubicBezTo>
                  <a:lnTo>
                    <a:pt x="4490656" y="938724"/>
                  </a:lnTo>
                  <a:cubicBezTo>
                    <a:pt x="4490656" y="938724"/>
                    <a:pt x="4490656" y="938724"/>
                    <a:pt x="4490656" y="936076"/>
                  </a:cubicBezTo>
                  <a:lnTo>
                    <a:pt x="4490656" y="917540"/>
                  </a:lnTo>
                  <a:cubicBezTo>
                    <a:pt x="4490656" y="917540"/>
                    <a:pt x="4490656" y="917540"/>
                    <a:pt x="4492605" y="916028"/>
                  </a:cubicBezTo>
                  <a:lnTo>
                    <a:pt x="4506258" y="905436"/>
                  </a:lnTo>
                  <a:cubicBezTo>
                    <a:pt x="4506258" y="905436"/>
                    <a:pt x="4506258" y="905436"/>
                    <a:pt x="4506258" y="878201"/>
                  </a:cubicBezTo>
                  <a:cubicBezTo>
                    <a:pt x="4501802" y="878201"/>
                    <a:pt x="4501802" y="878201"/>
                    <a:pt x="4501802" y="847938"/>
                  </a:cubicBezTo>
                  <a:cubicBezTo>
                    <a:pt x="4501802" y="847938"/>
                    <a:pt x="4501802" y="847938"/>
                    <a:pt x="4502914" y="847938"/>
                  </a:cubicBezTo>
                  <a:lnTo>
                    <a:pt x="4510717" y="847938"/>
                  </a:lnTo>
                  <a:cubicBezTo>
                    <a:pt x="4510717" y="844913"/>
                    <a:pt x="4510717" y="844913"/>
                    <a:pt x="4530778" y="844913"/>
                  </a:cubicBezTo>
                  <a:cubicBezTo>
                    <a:pt x="4530778" y="844913"/>
                    <a:pt x="4530778" y="844913"/>
                    <a:pt x="4530778" y="843399"/>
                  </a:cubicBezTo>
                  <a:lnTo>
                    <a:pt x="4530778" y="832808"/>
                  </a:lnTo>
                  <a:cubicBezTo>
                    <a:pt x="4530778" y="832808"/>
                    <a:pt x="4530778" y="832808"/>
                    <a:pt x="4532451" y="832808"/>
                  </a:cubicBezTo>
                  <a:lnTo>
                    <a:pt x="4544152" y="832808"/>
                  </a:lnTo>
                  <a:cubicBezTo>
                    <a:pt x="4544152" y="832808"/>
                    <a:pt x="4544152" y="832808"/>
                    <a:pt x="4544152" y="681500"/>
                  </a:cubicBezTo>
                  <a:cubicBezTo>
                    <a:pt x="4544152" y="681500"/>
                    <a:pt x="4544152" y="681500"/>
                    <a:pt x="4545267" y="681500"/>
                  </a:cubicBezTo>
                  <a:lnTo>
                    <a:pt x="4553068" y="681500"/>
                  </a:lnTo>
                  <a:cubicBezTo>
                    <a:pt x="4553068" y="681500"/>
                    <a:pt x="4553068" y="681500"/>
                    <a:pt x="4553068" y="678473"/>
                  </a:cubicBezTo>
                  <a:lnTo>
                    <a:pt x="4553068" y="657290"/>
                  </a:lnTo>
                  <a:cubicBezTo>
                    <a:pt x="4555298" y="657290"/>
                    <a:pt x="4555298" y="657290"/>
                    <a:pt x="4555298" y="596766"/>
                  </a:cubicBezTo>
                  <a:cubicBezTo>
                    <a:pt x="4555298" y="596766"/>
                    <a:pt x="4555298" y="596766"/>
                    <a:pt x="4556412" y="596766"/>
                  </a:cubicBezTo>
                  <a:lnTo>
                    <a:pt x="4564213" y="596766"/>
                  </a:lnTo>
                  <a:cubicBezTo>
                    <a:pt x="4564213" y="596766"/>
                    <a:pt x="4564213" y="596766"/>
                    <a:pt x="4564213" y="598280"/>
                  </a:cubicBezTo>
                  <a:lnTo>
                    <a:pt x="4564213" y="608871"/>
                  </a:lnTo>
                  <a:cubicBezTo>
                    <a:pt x="4568671" y="608871"/>
                    <a:pt x="4568671" y="608871"/>
                    <a:pt x="4568671" y="605845"/>
                  </a:cubicBezTo>
                  <a:lnTo>
                    <a:pt x="4568671" y="584662"/>
                  </a:lnTo>
                  <a:cubicBezTo>
                    <a:pt x="4568671" y="584662"/>
                    <a:pt x="4568671" y="584662"/>
                    <a:pt x="4570065" y="583906"/>
                  </a:cubicBezTo>
                  <a:lnTo>
                    <a:pt x="4579816" y="578610"/>
                  </a:lnTo>
                  <a:cubicBezTo>
                    <a:pt x="4579816" y="578610"/>
                    <a:pt x="4579816" y="578610"/>
                    <a:pt x="4580930" y="579367"/>
                  </a:cubicBezTo>
                  <a:lnTo>
                    <a:pt x="4588733" y="584662"/>
                  </a:lnTo>
                  <a:cubicBezTo>
                    <a:pt x="4588733" y="584662"/>
                    <a:pt x="4588733" y="584662"/>
                    <a:pt x="4590404" y="584662"/>
                  </a:cubicBezTo>
                  <a:lnTo>
                    <a:pt x="4602107" y="584662"/>
                  </a:lnTo>
                  <a:cubicBezTo>
                    <a:pt x="4602107" y="584662"/>
                    <a:pt x="4602107" y="584662"/>
                    <a:pt x="4602107" y="545322"/>
                  </a:cubicBezTo>
                  <a:cubicBezTo>
                    <a:pt x="4602107" y="545322"/>
                    <a:pt x="4602107" y="545322"/>
                    <a:pt x="4603221" y="545322"/>
                  </a:cubicBezTo>
                  <a:lnTo>
                    <a:pt x="4611021" y="545322"/>
                  </a:lnTo>
                  <a:cubicBezTo>
                    <a:pt x="4611021" y="551375"/>
                    <a:pt x="4611021" y="551375"/>
                    <a:pt x="4612414" y="551375"/>
                  </a:cubicBezTo>
                  <a:lnTo>
                    <a:pt x="4622169" y="551375"/>
                  </a:lnTo>
                  <a:cubicBezTo>
                    <a:pt x="4622169" y="545322"/>
                    <a:pt x="4622169" y="545322"/>
                    <a:pt x="4623282" y="545322"/>
                  </a:cubicBezTo>
                  <a:lnTo>
                    <a:pt x="4631084" y="545322"/>
                  </a:lnTo>
                  <a:cubicBezTo>
                    <a:pt x="4631084" y="545322"/>
                    <a:pt x="4631084" y="545322"/>
                    <a:pt x="4631084" y="590714"/>
                  </a:cubicBezTo>
                  <a:cubicBezTo>
                    <a:pt x="4631084" y="590714"/>
                    <a:pt x="4631084" y="590714"/>
                    <a:pt x="4632477" y="592227"/>
                  </a:cubicBezTo>
                  <a:lnTo>
                    <a:pt x="4642230" y="602819"/>
                  </a:lnTo>
                  <a:cubicBezTo>
                    <a:pt x="4640000" y="611898"/>
                    <a:pt x="4640000" y="611898"/>
                    <a:pt x="4664518" y="611898"/>
                  </a:cubicBezTo>
                  <a:cubicBezTo>
                    <a:pt x="4664518" y="611898"/>
                    <a:pt x="4664518" y="611898"/>
                    <a:pt x="4664518" y="610007"/>
                  </a:cubicBezTo>
                  <a:lnTo>
                    <a:pt x="4664518" y="596766"/>
                  </a:lnTo>
                  <a:cubicBezTo>
                    <a:pt x="4664518" y="596766"/>
                    <a:pt x="4664518" y="596766"/>
                    <a:pt x="4693496" y="584662"/>
                  </a:cubicBezTo>
                  <a:cubicBezTo>
                    <a:pt x="4693496" y="584662"/>
                    <a:pt x="4693496" y="584662"/>
                    <a:pt x="4693496" y="583150"/>
                  </a:cubicBezTo>
                  <a:lnTo>
                    <a:pt x="4693496" y="572557"/>
                  </a:lnTo>
                  <a:cubicBezTo>
                    <a:pt x="4693496" y="572557"/>
                    <a:pt x="4693496" y="572557"/>
                    <a:pt x="4694332" y="572557"/>
                  </a:cubicBezTo>
                  <a:lnTo>
                    <a:pt x="4700182" y="572557"/>
                  </a:lnTo>
                  <a:cubicBezTo>
                    <a:pt x="4700182" y="572557"/>
                    <a:pt x="4700182" y="572557"/>
                    <a:pt x="4700182" y="571423"/>
                  </a:cubicBezTo>
                  <a:lnTo>
                    <a:pt x="4700182" y="563479"/>
                  </a:lnTo>
                  <a:cubicBezTo>
                    <a:pt x="4700182" y="563479"/>
                    <a:pt x="4700182" y="563479"/>
                    <a:pt x="4702412" y="563479"/>
                  </a:cubicBezTo>
                  <a:lnTo>
                    <a:pt x="4718014" y="563479"/>
                  </a:lnTo>
                  <a:cubicBezTo>
                    <a:pt x="4718014" y="563479"/>
                    <a:pt x="4718014" y="563479"/>
                    <a:pt x="4718014" y="564614"/>
                  </a:cubicBezTo>
                  <a:lnTo>
                    <a:pt x="4718014" y="572557"/>
                  </a:lnTo>
                  <a:cubicBezTo>
                    <a:pt x="4718014" y="572557"/>
                    <a:pt x="4718014" y="572557"/>
                    <a:pt x="4719686" y="572557"/>
                  </a:cubicBezTo>
                  <a:lnTo>
                    <a:pt x="4731390" y="572557"/>
                  </a:lnTo>
                  <a:cubicBezTo>
                    <a:pt x="4731390" y="572557"/>
                    <a:pt x="4731390" y="572557"/>
                    <a:pt x="4731390" y="574828"/>
                  </a:cubicBezTo>
                  <a:lnTo>
                    <a:pt x="4731390" y="590714"/>
                  </a:lnTo>
                  <a:cubicBezTo>
                    <a:pt x="4731390" y="590714"/>
                    <a:pt x="4731390" y="590714"/>
                    <a:pt x="4755908" y="590714"/>
                  </a:cubicBezTo>
                  <a:cubicBezTo>
                    <a:pt x="4755908" y="590714"/>
                    <a:pt x="4755908" y="590714"/>
                    <a:pt x="4755908" y="589202"/>
                  </a:cubicBezTo>
                  <a:lnTo>
                    <a:pt x="4755908" y="578610"/>
                  </a:lnTo>
                  <a:cubicBezTo>
                    <a:pt x="4755908" y="578610"/>
                    <a:pt x="4755908" y="578610"/>
                    <a:pt x="4757302" y="578610"/>
                  </a:cubicBezTo>
                  <a:lnTo>
                    <a:pt x="4767053" y="578610"/>
                  </a:lnTo>
                  <a:cubicBezTo>
                    <a:pt x="4767053" y="578610"/>
                    <a:pt x="4767053" y="578610"/>
                    <a:pt x="4767053" y="577096"/>
                  </a:cubicBezTo>
                  <a:lnTo>
                    <a:pt x="4767053" y="566505"/>
                  </a:lnTo>
                  <a:cubicBezTo>
                    <a:pt x="4767053" y="566505"/>
                    <a:pt x="4767053" y="566505"/>
                    <a:pt x="4768725" y="566505"/>
                  </a:cubicBezTo>
                  <a:lnTo>
                    <a:pt x="4780426" y="566505"/>
                  </a:lnTo>
                  <a:cubicBezTo>
                    <a:pt x="4780426" y="566505"/>
                    <a:pt x="4780426" y="566505"/>
                    <a:pt x="4780426" y="568018"/>
                  </a:cubicBezTo>
                  <a:lnTo>
                    <a:pt x="4780426" y="578610"/>
                  </a:lnTo>
                  <a:cubicBezTo>
                    <a:pt x="4784886" y="578610"/>
                    <a:pt x="4784886" y="578610"/>
                    <a:pt x="4784886" y="505982"/>
                  </a:cubicBezTo>
                  <a:cubicBezTo>
                    <a:pt x="4784886" y="505982"/>
                    <a:pt x="4784886" y="505982"/>
                    <a:pt x="4885191" y="505982"/>
                  </a:cubicBezTo>
                  <a:cubicBezTo>
                    <a:pt x="4885191" y="505982"/>
                    <a:pt x="4885191" y="505982"/>
                    <a:pt x="4885191" y="602819"/>
                  </a:cubicBezTo>
                  <a:cubicBezTo>
                    <a:pt x="4885191" y="602819"/>
                    <a:pt x="4885191" y="602819"/>
                    <a:pt x="4887420" y="602819"/>
                  </a:cubicBezTo>
                  <a:lnTo>
                    <a:pt x="4903022" y="602819"/>
                  </a:lnTo>
                  <a:cubicBezTo>
                    <a:pt x="4903022" y="602819"/>
                    <a:pt x="4903022" y="602819"/>
                    <a:pt x="4903022" y="493877"/>
                  </a:cubicBezTo>
                  <a:cubicBezTo>
                    <a:pt x="4903022" y="493877"/>
                    <a:pt x="4903022" y="493877"/>
                    <a:pt x="4925313" y="478746"/>
                  </a:cubicBezTo>
                  <a:cubicBezTo>
                    <a:pt x="4925313" y="478746"/>
                    <a:pt x="4925313" y="478746"/>
                    <a:pt x="4954291" y="478746"/>
                  </a:cubicBezTo>
                  <a:cubicBezTo>
                    <a:pt x="4954291" y="478746"/>
                    <a:pt x="4954291" y="478746"/>
                    <a:pt x="4956242" y="476477"/>
                  </a:cubicBezTo>
                  <a:lnTo>
                    <a:pt x="4969893" y="460589"/>
                  </a:lnTo>
                  <a:cubicBezTo>
                    <a:pt x="4969893" y="460589"/>
                    <a:pt x="4969893" y="460589"/>
                    <a:pt x="5007787" y="460589"/>
                  </a:cubicBezTo>
                  <a:cubicBezTo>
                    <a:pt x="5007787" y="460589"/>
                    <a:pt x="5007787" y="460589"/>
                    <a:pt x="5007787" y="462859"/>
                  </a:cubicBezTo>
                  <a:lnTo>
                    <a:pt x="5007787" y="478746"/>
                  </a:lnTo>
                  <a:cubicBezTo>
                    <a:pt x="5007787" y="478746"/>
                    <a:pt x="5007787" y="478746"/>
                    <a:pt x="5045681" y="478746"/>
                  </a:cubicBezTo>
                  <a:cubicBezTo>
                    <a:pt x="5045681" y="478746"/>
                    <a:pt x="5045681" y="478746"/>
                    <a:pt x="5045681" y="596766"/>
                  </a:cubicBezTo>
                  <a:cubicBezTo>
                    <a:pt x="5045681" y="596766"/>
                    <a:pt x="5045681" y="596766"/>
                    <a:pt x="5047073" y="596766"/>
                  </a:cubicBezTo>
                  <a:lnTo>
                    <a:pt x="5056825" y="596766"/>
                  </a:lnTo>
                  <a:cubicBezTo>
                    <a:pt x="5056825" y="596766"/>
                    <a:pt x="5056825" y="596766"/>
                    <a:pt x="5056825" y="769258"/>
                  </a:cubicBezTo>
                  <a:cubicBezTo>
                    <a:pt x="5056825" y="769258"/>
                    <a:pt x="5056825" y="769258"/>
                    <a:pt x="5059053" y="769258"/>
                  </a:cubicBezTo>
                  <a:lnTo>
                    <a:pt x="5074657" y="769258"/>
                  </a:lnTo>
                  <a:cubicBezTo>
                    <a:pt x="5074657" y="769258"/>
                    <a:pt x="5074657" y="769258"/>
                    <a:pt x="5074657" y="657290"/>
                  </a:cubicBezTo>
                  <a:cubicBezTo>
                    <a:pt x="5074657" y="657290"/>
                    <a:pt x="5074657" y="657290"/>
                    <a:pt x="5075493" y="656533"/>
                  </a:cubicBezTo>
                  <a:lnTo>
                    <a:pt x="5081344" y="651238"/>
                  </a:lnTo>
                  <a:cubicBezTo>
                    <a:pt x="5085802" y="651238"/>
                    <a:pt x="5085802" y="651238"/>
                    <a:pt x="5085802" y="652750"/>
                  </a:cubicBezTo>
                  <a:lnTo>
                    <a:pt x="5085802" y="663343"/>
                  </a:lnTo>
                  <a:cubicBezTo>
                    <a:pt x="5085802" y="663343"/>
                    <a:pt x="5085802" y="663343"/>
                    <a:pt x="5088030" y="661829"/>
                  </a:cubicBezTo>
                  <a:lnTo>
                    <a:pt x="5103634" y="651238"/>
                  </a:lnTo>
                  <a:cubicBezTo>
                    <a:pt x="5103634" y="651238"/>
                    <a:pt x="5103634" y="651238"/>
                    <a:pt x="5105585" y="651238"/>
                  </a:cubicBezTo>
                  <a:lnTo>
                    <a:pt x="5119237" y="651238"/>
                  </a:lnTo>
                  <a:cubicBezTo>
                    <a:pt x="5119237" y="651238"/>
                    <a:pt x="5119237" y="651238"/>
                    <a:pt x="5119237" y="857017"/>
                  </a:cubicBezTo>
                  <a:cubicBezTo>
                    <a:pt x="5119237" y="857017"/>
                    <a:pt x="5119237" y="857017"/>
                    <a:pt x="5150444" y="863070"/>
                  </a:cubicBezTo>
                  <a:cubicBezTo>
                    <a:pt x="5150444" y="860044"/>
                    <a:pt x="5150444" y="857017"/>
                    <a:pt x="5150444" y="853992"/>
                  </a:cubicBezTo>
                  <a:cubicBezTo>
                    <a:pt x="5161589" y="853992"/>
                    <a:pt x="5172733" y="853992"/>
                    <a:pt x="5183878" y="853992"/>
                  </a:cubicBezTo>
                  <a:cubicBezTo>
                    <a:pt x="5183878" y="838860"/>
                    <a:pt x="5183878" y="826756"/>
                    <a:pt x="5183878" y="814651"/>
                  </a:cubicBezTo>
                  <a:lnTo>
                    <a:pt x="5192794" y="814651"/>
                  </a:lnTo>
                  <a:cubicBezTo>
                    <a:pt x="5192794" y="796494"/>
                    <a:pt x="5192794" y="781363"/>
                    <a:pt x="5192794" y="763206"/>
                  </a:cubicBezTo>
                  <a:cubicBezTo>
                    <a:pt x="5195024" y="763206"/>
                    <a:pt x="5197254" y="763206"/>
                    <a:pt x="5199482" y="763206"/>
                  </a:cubicBezTo>
                  <a:cubicBezTo>
                    <a:pt x="5199482" y="745049"/>
                    <a:pt x="5199482" y="729918"/>
                    <a:pt x="5199482" y="711761"/>
                  </a:cubicBezTo>
                  <a:cubicBezTo>
                    <a:pt x="5203940" y="711761"/>
                    <a:pt x="5208398" y="711761"/>
                    <a:pt x="5215086" y="711761"/>
                  </a:cubicBezTo>
                  <a:cubicBezTo>
                    <a:pt x="5230688" y="705709"/>
                    <a:pt x="5248520" y="693604"/>
                    <a:pt x="5264122" y="684525"/>
                  </a:cubicBezTo>
                  <a:cubicBezTo>
                    <a:pt x="5266352" y="675447"/>
                    <a:pt x="5266352" y="666368"/>
                    <a:pt x="5266352" y="657290"/>
                  </a:cubicBezTo>
                  <a:cubicBezTo>
                    <a:pt x="5268582" y="666368"/>
                    <a:pt x="5268582" y="675447"/>
                    <a:pt x="5270810" y="684525"/>
                  </a:cubicBezTo>
                  <a:cubicBezTo>
                    <a:pt x="5288642" y="696631"/>
                    <a:pt x="5304245" y="708734"/>
                    <a:pt x="5322078" y="720840"/>
                  </a:cubicBezTo>
                  <a:cubicBezTo>
                    <a:pt x="5322078" y="717821"/>
                    <a:pt x="5322078" y="714803"/>
                    <a:pt x="5322078" y="714788"/>
                  </a:cubicBezTo>
                  <a:cubicBezTo>
                    <a:pt x="5326534" y="714788"/>
                    <a:pt x="5330994" y="714788"/>
                    <a:pt x="5335452" y="714788"/>
                  </a:cubicBezTo>
                  <a:cubicBezTo>
                    <a:pt x="5335452" y="729918"/>
                    <a:pt x="5335452" y="748075"/>
                    <a:pt x="5335452" y="763206"/>
                  </a:cubicBezTo>
                  <a:cubicBezTo>
                    <a:pt x="5337681" y="763206"/>
                    <a:pt x="5339909" y="763206"/>
                    <a:pt x="5342138" y="763206"/>
                  </a:cubicBezTo>
                  <a:lnTo>
                    <a:pt x="5342138" y="801467"/>
                  </a:lnTo>
                  <a:lnTo>
                    <a:pt x="5377917" y="790806"/>
                  </a:lnTo>
                  <a:cubicBezTo>
                    <a:pt x="5411603" y="790806"/>
                    <a:pt x="5445289" y="790806"/>
                    <a:pt x="5478973" y="790806"/>
                  </a:cubicBezTo>
                  <a:cubicBezTo>
                    <a:pt x="5478973" y="725949"/>
                    <a:pt x="5478973" y="661090"/>
                    <a:pt x="5478973" y="596233"/>
                  </a:cubicBezTo>
                  <a:cubicBezTo>
                    <a:pt x="5486748" y="590828"/>
                    <a:pt x="5497114" y="588126"/>
                    <a:pt x="5507479" y="582720"/>
                  </a:cubicBezTo>
                  <a:cubicBezTo>
                    <a:pt x="5548938" y="577316"/>
                    <a:pt x="5590398" y="569208"/>
                    <a:pt x="5631857" y="561101"/>
                  </a:cubicBezTo>
                  <a:cubicBezTo>
                    <a:pt x="5647405" y="566506"/>
                    <a:pt x="5660362" y="571911"/>
                    <a:pt x="5675909" y="574613"/>
                  </a:cubicBezTo>
                  <a:cubicBezTo>
                    <a:pt x="5678501" y="577316"/>
                    <a:pt x="5681091" y="580019"/>
                    <a:pt x="5683682" y="582720"/>
                  </a:cubicBezTo>
                  <a:lnTo>
                    <a:pt x="5683682" y="833084"/>
                  </a:lnTo>
                  <a:lnTo>
                    <a:pt x="5701821" y="873985"/>
                  </a:lnTo>
                  <a:lnTo>
                    <a:pt x="5701821" y="798914"/>
                  </a:lnTo>
                  <a:cubicBezTo>
                    <a:pt x="5707004" y="798914"/>
                    <a:pt x="5712186" y="798914"/>
                    <a:pt x="5717369" y="798914"/>
                  </a:cubicBezTo>
                  <a:cubicBezTo>
                    <a:pt x="5717369" y="793509"/>
                    <a:pt x="5717369" y="790806"/>
                    <a:pt x="5717369" y="785402"/>
                  </a:cubicBezTo>
                  <a:cubicBezTo>
                    <a:pt x="5722551" y="782699"/>
                    <a:pt x="5727734" y="779997"/>
                    <a:pt x="5732917" y="777295"/>
                  </a:cubicBezTo>
                  <a:lnTo>
                    <a:pt x="5745871" y="777295"/>
                  </a:lnTo>
                  <a:cubicBezTo>
                    <a:pt x="5745871" y="771890"/>
                    <a:pt x="5745871" y="769187"/>
                    <a:pt x="5745871" y="763783"/>
                  </a:cubicBezTo>
                  <a:cubicBezTo>
                    <a:pt x="5748464" y="761080"/>
                    <a:pt x="5753646" y="758377"/>
                    <a:pt x="5756236" y="755675"/>
                  </a:cubicBezTo>
                  <a:cubicBezTo>
                    <a:pt x="5764011" y="755675"/>
                    <a:pt x="5774376" y="755675"/>
                    <a:pt x="5782151" y="755675"/>
                  </a:cubicBezTo>
                  <a:cubicBezTo>
                    <a:pt x="5782151" y="769187"/>
                    <a:pt x="5782151" y="785402"/>
                    <a:pt x="5782151" y="798914"/>
                  </a:cubicBezTo>
                  <a:cubicBezTo>
                    <a:pt x="5800289" y="798914"/>
                    <a:pt x="5818428" y="798914"/>
                    <a:pt x="5836566" y="798914"/>
                  </a:cubicBezTo>
                  <a:cubicBezTo>
                    <a:pt x="5836566" y="850260"/>
                    <a:pt x="5836566" y="898903"/>
                    <a:pt x="5836566" y="950250"/>
                  </a:cubicBezTo>
                  <a:cubicBezTo>
                    <a:pt x="5844340" y="950250"/>
                    <a:pt x="5852114" y="950250"/>
                    <a:pt x="5857295" y="950250"/>
                  </a:cubicBezTo>
                  <a:cubicBezTo>
                    <a:pt x="5865070" y="947547"/>
                    <a:pt x="5870253" y="944844"/>
                    <a:pt x="5878025" y="942143"/>
                  </a:cubicBezTo>
                  <a:cubicBezTo>
                    <a:pt x="5878025" y="936737"/>
                    <a:pt x="5878025" y="934035"/>
                    <a:pt x="5878025" y="931332"/>
                  </a:cubicBezTo>
                  <a:cubicBezTo>
                    <a:pt x="5875435" y="931332"/>
                    <a:pt x="5872843" y="928630"/>
                    <a:pt x="5870253" y="928630"/>
                  </a:cubicBezTo>
                  <a:cubicBezTo>
                    <a:pt x="5870253" y="925928"/>
                    <a:pt x="5870253" y="923225"/>
                    <a:pt x="5870253" y="920522"/>
                  </a:cubicBezTo>
                  <a:cubicBezTo>
                    <a:pt x="5872843" y="917821"/>
                    <a:pt x="5875435" y="917821"/>
                    <a:pt x="5878025" y="915118"/>
                  </a:cubicBezTo>
                  <a:cubicBezTo>
                    <a:pt x="5878025" y="896202"/>
                    <a:pt x="5878025" y="874581"/>
                    <a:pt x="5878025" y="855665"/>
                  </a:cubicBezTo>
                  <a:cubicBezTo>
                    <a:pt x="5875435" y="855665"/>
                    <a:pt x="5872843" y="852962"/>
                    <a:pt x="5870253" y="852962"/>
                  </a:cubicBezTo>
                  <a:cubicBezTo>
                    <a:pt x="5870253" y="850260"/>
                    <a:pt x="5870253" y="847558"/>
                    <a:pt x="5870253" y="844855"/>
                  </a:cubicBezTo>
                  <a:cubicBezTo>
                    <a:pt x="5872843" y="842153"/>
                    <a:pt x="5875435" y="842153"/>
                    <a:pt x="5878025" y="839450"/>
                  </a:cubicBezTo>
                  <a:lnTo>
                    <a:pt x="5883208" y="834046"/>
                  </a:lnTo>
                  <a:lnTo>
                    <a:pt x="5883208" y="823236"/>
                  </a:lnTo>
                  <a:cubicBezTo>
                    <a:pt x="5880618" y="823236"/>
                    <a:pt x="5880618" y="823236"/>
                    <a:pt x="5878025" y="823236"/>
                  </a:cubicBezTo>
                  <a:cubicBezTo>
                    <a:pt x="5878025" y="820533"/>
                    <a:pt x="5878025" y="817831"/>
                    <a:pt x="5878025" y="815128"/>
                  </a:cubicBezTo>
                  <a:cubicBezTo>
                    <a:pt x="5880618" y="815128"/>
                    <a:pt x="5883208" y="812426"/>
                    <a:pt x="5885800" y="809724"/>
                  </a:cubicBezTo>
                  <a:cubicBezTo>
                    <a:pt x="5888390" y="777295"/>
                    <a:pt x="5896165" y="750271"/>
                    <a:pt x="5927259" y="734056"/>
                  </a:cubicBezTo>
                  <a:cubicBezTo>
                    <a:pt x="5924668" y="734056"/>
                    <a:pt x="5924668" y="731353"/>
                    <a:pt x="5922077" y="731353"/>
                  </a:cubicBezTo>
                  <a:cubicBezTo>
                    <a:pt x="5922077" y="728651"/>
                    <a:pt x="5922077" y="725949"/>
                    <a:pt x="5922077" y="723246"/>
                  </a:cubicBezTo>
                  <a:cubicBezTo>
                    <a:pt x="5924668" y="723246"/>
                    <a:pt x="5927259" y="720543"/>
                    <a:pt x="5929850" y="720543"/>
                  </a:cubicBezTo>
                  <a:cubicBezTo>
                    <a:pt x="5929850" y="715139"/>
                    <a:pt x="5929850" y="712436"/>
                    <a:pt x="5929850" y="709734"/>
                  </a:cubicBezTo>
                  <a:cubicBezTo>
                    <a:pt x="5932442" y="709734"/>
                    <a:pt x="5932442" y="709734"/>
                    <a:pt x="5935033" y="709734"/>
                  </a:cubicBezTo>
                  <a:cubicBezTo>
                    <a:pt x="5935033" y="701627"/>
                    <a:pt x="5935033" y="693520"/>
                    <a:pt x="5935033" y="685412"/>
                  </a:cubicBezTo>
                  <a:cubicBezTo>
                    <a:pt x="5932442" y="685412"/>
                    <a:pt x="5932442" y="685412"/>
                    <a:pt x="5929850" y="685412"/>
                  </a:cubicBezTo>
                  <a:cubicBezTo>
                    <a:pt x="5929850" y="682710"/>
                    <a:pt x="5929850" y="682710"/>
                    <a:pt x="5929850" y="680008"/>
                  </a:cubicBezTo>
                  <a:lnTo>
                    <a:pt x="5935033" y="677305"/>
                  </a:lnTo>
                  <a:cubicBezTo>
                    <a:pt x="5940215" y="671901"/>
                    <a:pt x="5942806" y="666495"/>
                    <a:pt x="5947989" y="658388"/>
                  </a:cubicBezTo>
                  <a:cubicBezTo>
                    <a:pt x="5950579" y="652983"/>
                    <a:pt x="5950579" y="650281"/>
                    <a:pt x="5950579" y="647579"/>
                  </a:cubicBezTo>
                  <a:cubicBezTo>
                    <a:pt x="5945398" y="639471"/>
                    <a:pt x="5945398" y="625960"/>
                    <a:pt x="5950579" y="617852"/>
                  </a:cubicBezTo>
                  <a:cubicBezTo>
                    <a:pt x="5950581" y="617849"/>
                    <a:pt x="5950598" y="617795"/>
                    <a:pt x="5950904" y="616838"/>
                  </a:cubicBezTo>
                  <a:lnTo>
                    <a:pt x="5953171" y="609745"/>
                  </a:lnTo>
                  <a:cubicBezTo>
                    <a:pt x="5953173" y="609748"/>
                    <a:pt x="5953190" y="609802"/>
                    <a:pt x="5953495" y="610759"/>
                  </a:cubicBezTo>
                  <a:lnTo>
                    <a:pt x="5955763" y="617852"/>
                  </a:lnTo>
                  <a:cubicBezTo>
                    <a:pt x="5960944" y="625960"/>
                    <a:pt x="5963537" y="639471"/>
                    <a:pt x="5958354" y="647579"/>
                  </a:cubicBezTo>
                  <a:cubicBezTo>
                    <a:pt x="5958354" y="650281"/>
                    <a:pt x="5958354" y="652983"/>
                    <a:pt x="5958354" y="655686"/>
                  </a:cubicBezTo>
                  <a:cubicBezTo>
                    <a:pt x="5963537" y="663793"/>
                    <a:pt x="5968719" y="671901"/>
                    <a:pt x="5971311" y="677305"/>
                  </a:cubicBezTo>
                  <a:cubicBezTo>
                    <a:pt x="5973903" y="677305"/>
                    <a:pt x="5973903" y="680008"/>
                    <a:pt x="5976494" y="680008"/>
                  </a:cubicBezTo>
                  <a:cubicBezTo>
                    <a:pt x="5976494" y="682710"/>
                    <a:pt x="5976494" y="682710"/>
                    <a:pt x="5976494" y="685412"/>
                  </a:cubicBezTo>
                  <a:cubicBezTo>
                    <a:pt x="5973903" y="693520"/>
                    <a:pt x="5973903" y="701627"/>
                    <a:pt x="5973903" y="709734"/>
                  </a:cubicBezTo>
                  <a:cubicBezTo>
                    <a:pt x="5979084" y="712436"/>
                    <a:pt x="5979084" y="715139"/>
                    <a:pt x="5979084" y="720543"/>
                  </a:cubicBezTo>
                  <a:lnTo>
                    <a:pt x="5984268" y="723246"/>
                  </a:lnTo>
                  <a:cubicBezTo>
                    <a:pt x="5984268" y="725949"/>
                    <a:pt x="5984268" y="728651"/>
                    <a:pt x="5984268" y="731353"/>
                  </a:cubicBezTo>
                  <a:cubicBezTo>
                    <a:pt x="5981676" y="734056"/>
                    <a:pt x="5981676" y="734056"/>
                    <a:pt x="5979084" y="734056"/>
                  </a:cubicBezTo>
                  <a:lnTo>
                    <a:pt x="5999269" y="755105"/>
                  </a:lnTo>
                  <a:lnTo>
                    <a:pt x="5999269" y="627662"/>
                  </a:lnTo>
                  <a:lnTo>
                    <a:pt x="5999299" y="627662"/>
                  </a:lnTo>
                  <a:cubicBezTo>
                    <a:pt x="6004989" y="627662"/>
                    <a:pt x="6016130" y="627662"/>
                    <a:pt x="6037948" y="627662"/>
                  </a:cubicBezTo>
                  <a:cubicBezTo>
                    <a:pt x="6037948" y="627654"/>
                    <a:pt x="6037948" y="627557"/>
                    <a:pt x="6037948" y="626311"/>
                  </a:cubicBezTo>
                  <a:lnTo>
                    <a:pt x="6037948" y="616853"/>
                  </a:lnTo>
                  <a:cubicBezTo>
                    <a:pt x="6037954" y="616853"/>
                    <a:pt x="6038029" y="616853"/>
                    <a:pt x="6038962" y="616853"/>
                  </a:cubicBezTo>
                  <a:lnTo>
                    <a:pt x="6046055" y="616853"/>
                  </a:lnTo>
                  <a:cubicBezTo>
                    <a:pt x="6046055" y="616846"/>
                    <a:pt x="6046055" y="616733"/>
                    <a:pt x="6046055" y="614962"/>
                  </a:cubicBezTo>
                  <a:lnTo>
                    <a:pt x="6046055" y="601721"/>
                  </a:lnTo>
                  <a:cubicBezTo>
                    <a:pt x="6046064" y="601721"/>
                    <a:pt x="6046136" y="601721"/>
                    <a:pt x="6046815" y="601721"/>
                  </a:cubicBezTo>
                  <a:lnTo>
                    <a:pt x="6052135" y="601721"/>
                  </a:lnTo>
                  <a:cubicBezTo>
                    <a:pt x="6052135" y="601714"/>
                    <a:pt x="6052135" y="601629"/>
                    <a:pt x="6052135" y="600640"/>
                  </a:cubicBezTo>
                  <a:lnTo>
                    <a:pt x="6052135" y="593073"/>
                  </a:lnTo>
                  <a:cubicBezTo>
                    <a:pt x="6052143" y="593073"/>
                    <a:pt x="6052267" y="593073"/>
                    <a:pt x="6054163" y="593073"/>
                  </a:cubicBezTo>
                  <a:lnTo>
                    <a:pt x="6068350" y="593073"/>
                  </a:lnTo>
                  <a:cubicBezTo>
                    <a:pt x="6068350" y="593080"/>
                    <a:pt x="6068350" y="593157"/>
                    <a:pt x="6068350" y="594154"/>
                  </a:cubicBezTo>
                  <a:lnTo>
                    <a:pt x="6068350" y="601721"/>
                  </a:lnTo>
                  <a:cubicBezTo>
                    <a:pt x="6068360" y="601721"/>
                    <a:pt x="6068861" y="601721"/>
                    <a:pt x="6090642" y="601721"/>
                  </a:cubicBezTo>
                  <a:cubicBezTo>
                    <a:pt x="6090642" y="601713"/>
                    <a:pt x="6090642" y="601599"/>
                    <a:pt x="6090642" y="599829"/>
                  </a:cubicBezTo>
                  <a:lnTo>
                    <a:pt x="6090642" y="586588"/>
                  </a:lnTo>
                  <a:cubicBezTo>
                    <a:pt x="6090648" y="586588"/>
                    <a:pt x="6090745" y="586588"/>
                    <a:pt x="6092416" y="586588"/>
                  </a:cubicBezTo>
                  <a:lnTo>
                    <a:pt x="6104829" y="586588"/>
                  </a:lnTo>
                  <a:cubicBezTo>
                    <a:pt x="6104829" y="586600"/>
                    <a:pt x="6104829" y="587114"/>
                    <a:pt x="6104829" y="610368"/>
                  </a:cubicBezTo>
                  <a:cubicBezTo>
                    <a:pt x="6104836" y="610368"/>
                    <a:pt x="6104916" y="610368"/>
                    <a:pt x="6105843" y="610368"/>
                  </a:cubicBezTo>
                  <a:lnTo>
                    <a:pt x="6112936" y="610368"/>
                  </a:lnTo>
                  <a:cubicBezTo>
                    <a:pt x="6112936" y="610362"/>
                    <a:pt x="6112936" y="610281"/>
                    <a:pt x="6112936" y="609287"/>
                  </a:cubicBezTo>
                  <a:lnTo>
                    <a:pt x="6112936" y="601721"/>
                  </a:lnTo>
                  <a:cubicBezTo>
                    <a:pt x="6112945" y="601721"/>
                    <a:pt x="6113063" y="601721"/>
                    <a:pt x="6114709" y="601721"/>
                  </a:cubicBezTo>
                  <a:lnTo>
                    <a:pt x="6127123" y="601721"/>
                  </a:lnTo>
                  <a:cubicBezTo>
                    <a:pt x="6127123" y="601734"/>
                    <a:pt x="6127123" y="602293"/>
                    <a:pt x="6127123" y="627662"/>
                  </a:cubicBezTo>
                  <a:cubicBezTo>
                    <a:pt x="6127131" y="627662"/>
                    <a:pt x="6127249" y="627662"/>
                    <a:pt x="6129150" y="627662"/>
                  </a:cubicBezTo>
                  <a:lnTo>
                    <a:pt x="6143336" y="627662"/>
                  </a:lnTo>
                  <a:cubicBezTo>
                    <a:pt x="6143336" y="627673"/>
                    <a:pt x="6143336" y="627788"/>
                    <a:pt x="6143336" y="629283"/>
                  </a:cubicBezTo>
                  <a:lnTo>
                    <a:pt x="6143336" y="640633"/>
                  </a:lnTo>
                  <a:cubicBezTo>
                    <a:pt x="6143344" y="640633"/>
                    <a:pt x="6143415" y="640633"/>
                    <a:pt x="6144096" y="640633"/>
                  </a:cubicBezTo>
                  <a:lnTo>
                    <a:pt x="6149417" y="640633"/>
                  </a:lnTo>
                  <a:cubicBezTo>
                    <a:pt x="6149417" y="640625"/>
                    <a:pt x="6149417" y="640549"/>
                    <a:pt x="6149417" y="639822"/>
                  </a:cubicBezTo>
                  <a:lnTo>
                    <a:pt x="6149417" y="634147"/>
                  </a:lnTo>
                  <a:cubicBezTo>
                    <a:pt x="6149434" y="634147"/>
                    <a:pt x="6150153" y="634147"/>
                    <a:pt x="6179817" y="634147"/>
                  </a:cubicBezTo>
                  <a:cubicBezTo>
                    <a:pt x="6179817" y="634161"/>
                    <a:pt x="6179817" y="634724"/>
                    <a:pt x="6179817" y="657927"/>
                  </a:cubicBezTo>
                  <a:cubicBezTo>
                    <a:pt x="6179824" y="657927"/>
                    <a:pt x="6179903" y="657927"/>
                    <a:pt x="6180830" y="657927"/>
                  </a:cubicBezTo>
                  <a:lnTo>
                    <a:pt x="6187924" y="657927"/>
                  </a:lnTo>
                  <a:cubicBezTo>
                    <a:pt x="6187924" y="657934"/>
                    <a:pt x="6187924" y="658007"/>
                    <a:pt x="6187924" y="659008"/>
                  </a:cubicBezTo>
                  <a:lnTo>
                    <a:pt x="6187924" y="666574"/>
                  </a:lnTo>
                  <a:cubicBezTo>
                    <a:pt x="6187933" y="666574"/>
                    <a:pt x="6188006" y="666574"/>
                    <a:pt x="6188684" y="666574"/>
                  </a:cubicBezTo>
                  <a:lnTo>
                    <a:pt x="6194004" y="666574"/>
                  </a:lnTo>
                  <a:cubicBezTo>
                    <a:pt x="6194004" y="666567"/>
                    <a:pt x="6194004" y="666447"/>
                    <a:pt x="6194004" y="664412"/>
                  </a:cubicBezTo>
                  <a:lnTo>
                    <a:pt x="6194004" y="649280"/>
                  </a:lnTo>
                  <a:cubicBezTo>
                    <a:pt x="6194011" y="649280"/>
                    <a:pt x="6194089" y="649280"/>
                    <a:pt x="6195017" y="649280"/>
                  </a:cubicBezTo>
                  <a:lnTo>
                    <a:pt x="6202111" y="649280"/>
                  </a:lnTo>
                  <a:cubicBezTo>
                    <a:pt x="6202111" y="649288"/>
                    <a:pt x="6202111" y="649371"/>
                    <a:pt x="6202111" y="650361"/>
                  </a:cubicBezTo>
                  <a:lnTo>
                    <a:pt x="6202111" y="657927"/>
                  </a:lnTo>
                  <a:lnTo>
                    <a:pt x="6207431" y="655934"/>
                  </a:lnTo>
                  <a:cubicBezTo>
                    <a:pt x="6208191" y="655562"/>
                    <a:pt x="6208191" y="655360"/>
                    <a:pt x="6208191" y="654954"/>
                  </a:cubicBezTo>
                  <a:lnTo>
                    <a:pt x="6208191" y="649280"/>
                  </a:lnTo>
                  <a:cubicBezTo>
                    <a:pt x="6208208" y="649280"/>
                    <a:pt x="6209009" y="649280"/>
                    <a:pt x="6246698" y="649280"/>
                  </a:cubicBezTo>
                  <a:cubicBezTo>
                    <a:pt x="6246698" y="649294"/>
                    <a:pt x="6246698" y="649841"/>
                    <a:pt x="6246698" y="673059"/>
                  </a:cubicBezTo>
                  <a:cubicBezTo>
                    <a:pt x="6246706" y="673059"/>
                    <a:pt x="6246824" y="673059"/>
                    <a:pt x="6248724" y="673059"/>
                  </a:cubicBezTo>
                  <a:lnTo>
                    <a:pt x="6262911" y="673059"/>
                  </a:lnTo>
                  <a:cubicBezTo>
                    <a:pt x="6262911" y="673067"/>
                    <a:pt x="6262911" y="673149"/>
                    <a:pt x="6262911" y="674140"/>
                  </a:cubicBezTo>
                  <a:lnTo>
                    <a:pt x="6262911" y="681706"/>
                  </a:lnTo>
                  <a:cubicBezTo>
                    <a:pt x="6262920" y="681706"/>
                    <a:pt x="6263043" y="681706"/>
                    <a:pt x="6264685" y="681706"/>
                  </a:cubicBezTo>
                  <a:lnTo>
                    <a:pt x="6277098" y="681706"/>
                  </a:lnTo>
                  <a:cubicBezTo>
                    <a:pt x="6277098" y="681694"/>
                    <a:pt x="6277098" y="681183"/>
                    <a:pt x="6277098" y="657927"/>
                  </a:cubicBezTo>
                  <a:cubicBezTo>
                    <a:pt x="6277105" y="657927"/>
                    <a:pt x="6277183" y="657927"/>
                    <a:pt x="6278111" y="657927"/>
                  </a:cubicBezTo>
                  <a:lnTo>
                    <a:pt x="6285205" y="657927"/>
                  </a:lnTo>
                  <a:cubicBezTo>
                    <a:pt x="6285205" y="657908"/>
                    <a:pt x="6285205" y="657137"/>
                    <a:pt x="6285205" y="625500"/>
                  </a:cubicBezTo>
                  <a:cubicBezTo>
                    <a:pt x="6285212" y="625500"/>
                    <a:pt x="6285289" y="625500"/>
                    <a:pt x="6286218" y="625500"/>
                  </a:cubicBezTo>
                  <a:lnTo>
                    <a:pt x="6293312" y="625500"/>
                  </a:lnTo>
                  <a:cubicBezTo>
                    <a:pt x="6293312" y="625494"/>
                    <a:pt x="6293312" y="625385"/>
                    <a:pt x="6293312" y="623609"/>
                  </a:cubicBezTo>
                  <a:lnTo>
                    <a:pt x="6293312" y="610368"/>
                  </a:lnTo>
                  <a:cubicBezTo>
                    <a:pt x="6291285" y="610368"/>
                    <a:pt x="6291285" y="610368"/>
                    <a:pt x="6292045" y="608746"/>
                  </a:cubicBezTo>
                  <a:lnTo>
                    <a:pt x="6297365" y="597397"/>
                  </a:lnTo>
                  <a:cubicBezTo>
                    <a:pt x="6297370" y="597414"/>
                    <a:pt x="6297565" y="598088"/>
                    <a:pt x="6305472" y="625500"/>
                  </a:cubicBezTo>
                  <a:cubicBezTo>
                    <a:pt x="6305480" y="625500"/>
                    <a:pt x="6305553" y="625500"/>
                    <a:pt x="6306232" y="625500"/>
                  </a:cubicBezTo>
                  <a:lnTo>
                    <a:pt x="6311552" y="625500"/>
                  </a:lnTo>
                  <a:cubicBezTo>
                    <a:pt x="6311552" y="625487"/>
                    <a:pt x="6311552" y="624308"/>
                    <a:pt x="6311552" y="519573"/>
                  </a:cubicBezTo>
                  <a:cubicBezTo>
                    <a:pt x="6311562" y="519573"/>
                    <a:pt x="6311676" y="519573"/>
                    <a:pt x="6313072" y="519573"/>
                  </a:cubicBezTo>
                  <a:lnTo>
                    <a:pt x="6323712" y="519573"/>
                  </a:lnTo>
                  <a:cubicBezTo>
                    <a:pt x="6323712" y="519551"/>
                    <a:pt x="6323712" y="518541"/>
                    <a:pt x="6323712" y="472014"/>
                  </a:cubicBezTo>
                  <a:cubicBezTo>
                    <a:pt x="6323729" y="472014"/>
                    <a:pt x="6324354" y="472014"/>
                    <a:pt x="6350059" y="472014"/>
                  </a:cubicBezTo>
                  <a:cubicBezTo>
                    <a:pt x="6350059" y="472002"/>
                    <a:pt x="6350059" y="471492"/>
                    <a:pt x="6350059" y="450396"/>
                  </a:cubicBezTo>
                  <a:cubicBezTo>
                    <a:pt x="6350078" y="450396"/>
                    <a:pt x="6350867" y="450396"/>
                    <a:pt x="6384513" y="450396"/>
                  </a:cubicBezTo>
                  <a:cubicBezTo>
                    <a:pt x="6384513" y="450404"/>
                    <a:pt x="6384513" y="450534"/>
                    <a:pt x="6384513" y="452828"/>
                  </a:cubicBezTo>
                  <a:lnTo>
                    <a:pt x="6384513" y="469852"/>
                  </a:lnTo>
                  <a:cubicBezTo>
                    <a:pt x="6384522" y="469852"/>
                    <a:pt x="6384653" y="469852"/>
                    <a:pt x="6386793" y="469852"/>
                  </a:cubicBezTo>
                  <a:lnTo>
                    <a:pt x="6402753" y="469852"/>
                  </a:lnTo>
                  <a:cubicBezTo>
                    <a:pt x="6402753" y="469870"/>
                    <a:pt x="6402753" y="470764"/>
                    <a:pt x="6402753" y="517411"/>
                  </a:cubicBezTo>
                  <a:cubicBezTo>
                    <a:pt x="6402759" y="517411"/>
                    <a:pt x="6402835" y="517411"/>
                    <a:pt x="6403766" y="517411"/>
                  </a:cubicBezTo>
                  <a:lnTo>
                    <a:pt x="6410860" y="517411"/>
                  </a:lnTo>
                  <a:lnTo>
                    <a:pt x="6425047" y="521735"/>
                  </a:lnTo>
                  <a:cubicBezTo>
                    <a:pt x="6425047" y="521745"/>
                    <a:pt x="6425047" y="522395"/>
                    <a:pt x="6425047" y="560647"/>
                  </a:cubicBezTo>
                  <a:cubicBezTo>
                    <a:pt x="6425053" y="560647"/>
                    <a:pt x="6425128" y="560647"/>
                    <a:pt x="6426060" y="560647"/>
                  </a:cubicBezTo>
                  <a:lnTo>
                    <a:pt x="6433153" y="560647"/>
                  </a:lnTo>
                  <a:cubicBezTo>
                    <a:pt x="6433153" y="560657"/>
                    <a:pt x="6433153" y="560763"/>
                    <a:pt x="6433153" y="562268"/>
                  </a:cubicBezTo>
                  <a:lnTo>
                    <a:pt x="6433153" y="573617"/>
                  </a:lnTo>
                  <a:cubicBezTo>
                    <a:pt x="6433161" y="573617"/>
                    <a:pt x="6433285" y="573617"/>
                    <a:pt x="6435180" y="573617"/>
                  </a:cubicBezTo>
                  <a:lnTo>
                    <a:pt x="6449367" y="573617"/>
                  </a:lnTo>
                  <a:lnTo>
                    <a:pt x="6455447" y="580103"/>
                  </a:lnTo>
                  <a:cubicBezTo>
                    <a:pt x="6455447" y="580115"/>
                    <a:pt x="6455447" y="580601"/>
                    <a:pt x="6455447" y="601721"/>
                  </a:cubicBezTo>
                  <a:cubicBezTo>
                    <a:pt x="6455456" y="601721"/>
                    <a:pt x="6455587" y="601721"/>
                    <a:pt x="6457727" y="601721"/>
                  </a:cubicBezTo>
                  <a:lnTo>
                    <a:pt x="6473687" y="601721"/>
                  </a:lnTo>
                  <a:cubicBezTo>
                    <a:pt x="6473687" y="601728"/>
                    <a:pt x="6473687" y="601808"/>
                    <a:pt x="6473687" y="602801"/>
                  </a:cubicBezTo>
                  <a:lnTo>
                    <a:pt x="6473687" y="610368"/>
                  </a:lnTo>
                  <a:cubicBezTo>
                    <a:pt x="6473696" y="610368"/>
                    <a:pt x="6473795" y="610368"/>
                    <a:pt x="6474954" y="610368"/>
                  </a:cubicBezTo>
                  <a:lnTo>
                    <a:pt x="6483821" y="610368"/>
                  </a:lnTo>
                  <a:cubicBezTo>
                    <a:pt x="6483821" y="610377"/>
                    <a:pt x="6483821" y="610506"/>
                    <a:pt x="6483821" y="612529"/>
                  </a:cubicBezTo>
                  <a:lnTo>
                    <a:pt x="6483821" y="627662"/>
                  </a:lnTo>
                  <a:cubicBezTo>
                    <a:pt x="6487874" y="627662"/>
                    <a:pt x="6487874" y="627662"/>
                    <a:pt x="6487874" y="625770"/>
                  </a:cubicBezTo>
                  <a:lnTo>
                    <a:pt x="6487874" y="612529"/>
                  </a:lnTo>
                  <a:cubicBezTo>
                    <a:pt x="6487880" y="612529"/>
                    <a:pt x="6487958" y="612529"/>
                    <a:pt x="6488887" y="612529"/>
                  </a:cubicBezTo>
                  <a:lnTo>
                    <a:pt x="6495981" y="612529"/>
                  </a:lnTo>
                  <a:cubicBezTo>
                    <a:pt x="6495981" y="612540"/>
                    <a:pt x="6495981" y="612659"/>
                    <a:pt x="6495981" y="614151"/>
                  </a:cubicBezTo>
                  <a:lnTo>
                    <a:pt x="6495981" y="625500"/>
                  </a:lnTo>
                  <a:cubicBezTo>
                    <a:pt x="6495990" y="625500"/>
                    <a:pt x="6496063" y="625500"/>
                    <a:pt x="6496741" y="625500"/>
                  </a:cubicBezTo>
                  <a:lnTo>
                    <a:pt x="6502061" y="625500"/>
                  </a:lnTo>
                  <a:cubicBezTo>
                    <a:pt x="6502061" y="621177"/>
                    <a:pt x="6502061" y="621177"/>
                    <a:pt x="6550701" y="621177"/>
                  </a:cubicBezTo>
                  <a:cubicBezTo>
                    <a:pt x="6550701" y="621186"/>
                    <a:pt x="6550701" y="621287"/>
                    <a:pt x="6550701" y="622528"/>
                  </a:cubicBezTo>
                  <a:lnTo>
                    <a:pt x="6550701" y="631985"/>
                  </a:lnTo>
                  <a:cubicBezTo>
                    <a:pt x="6550709" y="631985"/>
                    <a:pt x="6550784" y="631985"/>
                    <a:pt x="6551461" y="631985"/>
                  </a:cubicBezTo>
                  <a:lnTo>
                    <a:pt x="6556782" y="631985"/>
                  </a:lnTo>
                  <a:cubicBezTo>
                    <a:pt x="6556782" y="631994"/>
                    <a:pt x="6556782" y="632116"/>
                    <a:pt x="6556782" y="634147"/>
                  </a:cubicBezTo>
                  <a:lnTo>
                    <a:pt x="6556782" y="649280"/>
                  </a:lnTo>
                  <a:cubicBezTo>
                    <a:pt x="6556790" y="649276"/>
                    <a:pt x="6556906" y="649198"/>
                    <a:pt x="6558808" y="647929"/>
                  </a:cubicBezTo>
                  <a:lnTo>
                    <a:pt x="6572995" y="638471"/>
                  </a:lnTo>
                  <a:cubicBezTo>
                    <a:pt x="6572997" y="638452"/>
                    <a:pt x="6573128" y="637577"/>
                    <a:pt x="6579075" y="597397"/>
                  </a:cubicBezTo>
                  <a:cubicBezTo>
                    <a:pt x="6579084" y="597395"/>
                    <a:pt x="6579153" y="597369"/>
                    <a:pt x="6579835" y="597127"/>
                  </a:cubicBezTo>
                  <a:lnTo>
                    <a:pt x="6585155" y="595235"/>
                  </a:lnTo>
                  <a:cubicBezTo>
                    <a:pt x="6585155" y="595219"/>
                    <a:pt x="6585188" y="594158"/>
                    <a:pt x="6587182" y="526058"/>
                  </a:cubicBezTo>
                  <a:cubicBezTo>
                    <a:pt x="6587182" y="526076"/>
                    <a:pt x="6587215" y="527167"/>
                    <a:pt x="6589209" y="595235"/>
                  </a:cubicBezTo>
                  <a:cubicBezTo>
                    <a:pt x="6589218" y="595238"/>
                    <a:pt x="6589289" y="595263"/>
                    <a:pt x="6589969" y="595505"/>
                  </a:cubicBezTo>
                  <a:lnTo>
                    <a:pt x="6595289" y="597397"/>
                  </a:lnTo>
                  <a:cubicBezTo>
                    <a:pt x="6595289" y="597377"/>
                    <a:pt x="6595289" y="596044"/>
                    <a:pt x="6595289" y="510926"/>
                  </a:cubicBezTo>
                  <a:cubicBezTo>
                    <a:pt x="6599342" y="510926"/>
                    <a:pt x="6599342" y="510926"/>
                    <a:pt x="6599342" y="478499"/>
                  </a:cubicBezTo>
                  <a:cubicBezTo>
                    <a:pt x="6599354" y="478499"/>
                    <a:pt x="6600040" y="478499"/>
                    <a:pt x="6637849" y="478499"/>
                  </a:cubicBezTo>
                  <a:cubicBezTo>
                    <a:pt x="6637849" y="478516"/>
                    <a:pt x="6637849" y="479234"/>
                    <a:pt x="6637849" y="510926"/>
                  </a:cubicBezTo>
                  <a:cubicBezTo>
                    <a:pt x="6637858" y="510926"/>
                    <a:pt x="6637930" y="510926"/>
                    <a:pt x="6638609" y="510926"/>
                  </a:cubicBezTo>
                  <a:lnTo>
                    <a:pt x="6643929" y="510926"/>
                  </a:lnTo>
                  <a:cubicBezTo>
                    <a:pt x="6643929" y="510905"/>
                    <a:pt x="6643929" y="509599"/>
                    <a:pt x="6643929" y="428778"/>
                  </a:cubicBezTo>
                  <a:cubicBezTo>
                    <a:pt x="6643935" y="428778"/>
                    <a:pt x="6644034" y="428778"/>
                    <a:pt x="6645703" y="428778"/>
                  </a:cubicBezTo>
                  <a:lnTo>
                    <a:pt x="6658116" y="428778"/>
                  </a:lnTo>
                  <a:cubicBezTo>
                    <a:pt x="6658116" y="428771"/>
                    <a:pt x="6658116" y="428660"/>
                    <a:pt x="6658116" y="426887"/>
                  </a:cubicBezTo>
                  <a:lnTo>
                    <a:pt x="6658116" y="413646"/>
                  </a:lnTo>
                  <a:cubicBezTo>
                    <a:pt x="6658127" y="413646"/>
                    <a:pt x="6658625" y="413646"/>
                    <a:pt x="6680410" y="413646"/>
                  </a:cubicBezTo>
                  <a:cubicBezTo>
                    <a:pt x="6680410" y="413639"/>
                    <a:pt x="6680410" y="413558"/>
                    <a:pt x="6680410" y="412565"/>
                  </a:cubicBezTo>
                  <a:lnTo>
                    <a:pt x="6680410" y="404999"/>
                  </a:lnTo>
                  <a:cubicBezTo>
                    <a:pt x="6680417" y="404999"/>
                    <a:pt x="6680527" y="404999"/>
                    <a:pt x="6682183" y="404999"/>
                  </a:cubicBezTo>
                  <a:lnTo>
                    <a:pt x="6694597" y="404999"/>
                  </a:lnTo>
                  <a:cubicBezTo>
                    <a:pt x="6694597" y="405007"/>
                    <a:pt x="6694597" y="405086"/>
                    <a:pt x="6694597" y="406080"/>
                  </a:cubicBezTo>
                  <a:lnTo>
                    <a:pt x="6694597" y="413646"/>
                  </a:lnTo>
                  <a:cubicBezTo>
                    <a:pt x="6694606" y="413646"/>
                    <a:pt x="6694679" y="413646"/>
                    <a:pt x="6695357" y="413646"/>
                  </a:cubicBezTo>
                  <a:lnTo>
                    <a:pt x="6700677" y="413646"/>
                  </a:lnTo>
                  <a:lnTo>
                    <a:pt x="6710810" y="409322"/>
                  </a:lnTo>
                  <a:lnTo>
                    <a:pt x="6714863" y="412565"/>
                  </a:lnTo>
                  <a:lnTo>
                    <a:pt x="6714863" y="404999"/>
                  </a:lnTo>
                  <a:cubicBezTo>
                    <a:pt x="6714872" y="404999"/>
                    <a:pt x="6715009" y="404999"/>
                    <a:pt x="6717143" y="404999"/>
                  </a:cubicBezTo>
                  <a:lnTo>
                    <a:pt x="6733104" y="404999"/>
                  </a:lnTo>
                  <a:cubicBezTo>
                    <a:pt x="6733104" y="405007"/>
                    <a:pt x="6733104" y="405086"/>
                    <a:pt x="6733104" y="406080"/>
                  </a:cubicBezTo>
                  <a:lnTo>
                    <a:pt x="6733104" y="413646"/>
                  </a:lnTo>
                  <a:cubicBezTo>
                    <a:pt x="6733123" y="413646"/>
                    <a:pt x="6733859" y="413646"/>
                    <a:pt x="6763504" y="413646"/>
                  </a:cubicBezTo>
                  <a:cubicBezTo>
                    <a:pt x="6763504" y="413656"/>
                    <a:pt x="6763504" y="413765"/>
                    <a:pt x="6763504" y="415267"/>
                  </a:cubicBezTo>
                  <a:lnTo>
                    <a:pt x="6763504" y="426617"/>
                  </a:lnTo>
                  <a:cubicBezTo>
                    <a:pt x="6763521" y="426617"/>
                    <a:pt x="6764161" y="426617"/>
                    <a:pt x="6789851" y="426617"/>
                  </a:cubicBezTo>
                  <a:cubicBezTo>
                    <a:pt x="6789851" y="426633"/>
                    <a:pt x="6789851" y="427313"/>
                    <a:pt x="6789851" y="456881"/>
                  </a:cubicBezTo>
                  <a:cubicBezTo>
                    <a:pt x="6789860" y="456881"/>
                    <a:pt x="6789933" y="456881"/>
                    <a:pt x="6790611" y="456881"/>
                  </a:cubicBezTo>
                  <a:lnTo>
                    <a:pt x="6795931" y="456881"/>
                  </a:lnTo>
                  <a:cubicBezTo>
                    <a:pt x="6795931" y="456888"/>
                    <a:pt x="6795931" y="456974"/>
                    <a:pt x="6795931" y="457962"/>
                  </a:cubicBezTo>
                  <a:lnTo>
                    <a:pt x="6795931" y="465529"/>
                  </a:lnTo>
                  <a:cubicBezTo>
                    <a:pt x="6799985" y="465529"/>
                    <a:pt x="6799985" y="465529"/>
                    <a:pt x="6799985" y="495793"/>
                  </a:cubicBezTo>
                  <a:cubicBezTo>
                    <a:pt x="6799994" y="495793"/>
                    <a:pt x="6800068" y="495793"/>
                    <a:pt x="6800745" y="495793"/>
                  </a:cubicBezTo>
                  <a:lnTo>
                    <a:pt x="6806065" y="495793"/>
                  </a:lnTo>
                  <a:cubicBezTo>
                    <a:pt x="6806065" y="495802"/>
                    <a:pt x="6806065" y="495869"/>
                    <a:pt x="6806065" y="496604"/>
                  </a:cubicBezTo>
                  <a:lnTo>
                    <a:pt x="6806065" y="502279"/>
                  </a:lnTo>
                  <a:cubicBezTo>
                    <a:pt x="6806071" y="502279"/>
                    <a:pt x="6806149" y="502279"/>
                    <a:pt x="6807078" y="502279"/>
                  </a:cubicBezTo>
                  <a:lnTo>
                    <a:pt x="6814171" y="502279"/>
                  </a:lnTo>
                  <a:cubicBezTo>
                    <a:pt x="6814171" y="502296"/>
                    <a:pt x="6814171" y="503009"/>
                    <a:pt x="6814171" y="532544"/>
                  </a:cubicBezTo>
                  <a:cubicBezTo>
                    <a:pt x="6814179" y="532544"/>
                    <a:pt x="6814299" y="532544"/>
                    <a:pt x="6816198" y="532544"/>
                  </a:cubicBezTo>
                  <a:lnTo>
                    <a:pt x="6830385" y="532544"/>
                  </a:lnTo>
                  <a:cubicBezTo>
                    <a:pt x="6830385" y="532560"/>
                    <a:pt x="6830385" y="533140"/>
                    <a:pt x="6830385" y="556323"/>
                  </a:cubicBezTo>
                  <a:cubicBezTo>
                    <a:pt x="6832412" y="556323"/>
                    <a:pt x="6832412" y="556323"/>
                    <a:pt x="6832412" y="557944"/>
                  </a:cubicBezTo>
                  <a:lnTo>
                    <a:pt x="6832412" y="569294"/>
                  </a:lnTo>
                  <a:cubicBezTo>
                    <a:pt x="6832421" y="569294"/>
                    <a:pt x="6832491" y="569294"/>
                    <a:pt x="6833172" y="569294"/>
                  </a:cubicBezTo>
                  <a:lnTo>
                    <a:pt x="6838492" y="569294"/>
                  </a:lnTo>
                  <a:cubicBezTo>
                    <a:pt x="6838492" y="569308"/>
                    <a:pt x="6838492" y="569871"/>
                    <a:pt x="6838492" y="593073"/>
                  </a:cubicBezTo>
                  <a:cubicBezTo>
                    <a:pt x="6838500" y="593073"/>
                    <a:pt x="6838599" y="593073"/>
                    <a:pt x="6839758" y="593073"/>
                  </a:cubicBezTo>
                  <a:lnTo>
                    <a:pt x="6848625" y="593073"/>
                  </a:lnTo>
                  <a:cubicBezTo>
                    <a:pt x="6850652" y="595235"/>
                    <a:pt x="6850652" y="595235"/>
                    <a:pt x="6850652" y="597127"/>
                  </a:cubicBezTo>
                  <a:lnTo>
                    <a:pt x="6850652" y="610368"/>
                  </a:lnTo>
                  <a:cubicBezTo>
                    <a:pt x="6850657" y="610361"/>
                    <a:pt x="6850744" y="610254"/>
                    <a:pt x="6852172" y="608476"/>
                  </a:cubicBezTo>
                  <a:lnTo>
                    <a:pt x="6862812" y="595235"/>
                  </a:lnTo>
                  <a:cubicBezTo>
                    <a:pt x="6862827" y="595235"/>
                    <a:pt x="6863466" y="595235"/>
                    <a:pt x="6891186" y="595235"/>
                  </a:cubicBezTo>
                  <a:cubicBezTo>
                    <a:pt x="6891186" y="595260"/>
                    <a:pt x="6891186" y="596661"/>
                    <a:pt x="6891186" y="681706"/>
                  </a:cubicBezTo>
                  <a:cubicBezTo>
                    <a:pt x="6891194" y="681706"/>
                    <a:pt x="6891270" y="681706"/>
                    <a:pt x="6891946" y="681706"/>
                  </a:cubicBezTo>
                  <a:lnTo>
                    <a:pt x="6897266" y="681706"/>
                  </a:lnTo>
                  <a:cubicBezTo>
                    <a:pt x="6897270" y="681698"/>
                    <a:pt x="6897329" y="681598"/>
                    <a:pt x="6898026" y="680355"/>
                  </a:cubicBezTo>
                  <a:lnTo>
                    <a:pt x="6903346" y="670897"/>
                  </a:lnTo>
                  <a:cubicBezTo>
                    <a:pt x="6903346" y="670904"/>
                    <a:pt x="6903346" y="671003"/>
                    <a:pt x="6903346" y="672789"/>
                  </a:cubicBezTo>
                  <a:lnTo>
                    <a:pt x="6903346" y="686030"/>
                  </a:lnTo>
                  <a:cubicBezTo>
                    <a:pt x="6907399" y="686030"/>
                    <a:pt x="6907399" y="686030"/>
                    <a:pt x="6907399" y="640633"/>
                  </a:cubicBezTo>
                  <a:cubicBezTo>
                    <a:pt x="6907408" y="640633"/>
                    <a:pt x="6907478" y="640633"/>
                    <a:pt x="6908159" y="640633"/>
                  </a:cubicBezTo>
                  <a:lnTo>
                    <a:pt x="6913479" y="640633"/>
                  </a:lnTo>
                  <a:cubicBezTo>
                    <a:pt x="6913479" y="640618"/>
                    <a:pt x="6913479" y="639618"/>
                    <a:pt x="6913479" y="575779"/>
                  </a:cubicBezTo>
                  <a:cubicBezTo>
                    <a:pt x="6913486" y="575779"/>
                    <a:pt x="6913567" y="575779"/>
                    <a:pt x="6914493" y="575779"/>
                  </a:cubicBezTo>
                  <a:lnTo>
                    <a:pt x="6921586" y="575779"/>
                  </a:lnTo>
                  <a:cubicBezTo>
                    <a:pt x="6921592" y="575758"/>
                    <a:pt x="6921856" y="574818"/>
                    <a:pt x="6933746" y="532544"/>
                  </a:cubicBezTo>
                  <a:cubicBezTo>
                    <a:pt x="6933755" y="532544"/>
                    <a:pt x="6933852" y="532544"/>
                    <a:pt x="6935013" y="532544"/>
                  </a:cubicBezTo>
                  <a:lnTo>
                    <a:pt x="6943880" y="532544"/>
                  </a:lnTo>
                  <a:cubicBezTo>
                    <a:pt x="6943885" y="532567"/>
                    <a:pt x="6944111" y="533533"/>
                    <a:pt x="6954013" y="575779"/>
                  </a:cubicBezTo>
                  <a:cubicBezTo>
                    <a:pt x="6954019" y="575779"/>
                    <a:pt x="6954093" y="575779"/>
                    <a:pt x="6955026" y="575779"/>
                  </a:cubicBezTo>
                  <a:lnTo>
                    <a:pt x="6962120" y="575779"/>
                  </a:lnTo>
                  <a:cubicBezTo>
                    <a:pt x="6962120" y="575790"/>
                    <a:pt x="6962120" y="576457"/>
                    <a:pt x="6962120" y="614691"/>
                  </a:cubicBezTo>
                  <a:cubicBezTo>
                    <a:pt x="6962127" y="614691"/>
                    <a:pt x="6962226" y="614691"/>
                    <a:pt x="6963893" y="614691"/>
                  </a:cubicBezTo>
                  <a:lnTo>
                    <a:pt x="6976307" y="614691"/>
                  </a:lnTo>
                  <a:cubicBezTo>
                    <a:pt x="6976307" y="614699"/>
                    <a:pt x="6976307" y="614821"/>
                    <a:pt x="6976307" y="616853"/>
                  </a:cubicBezTo>
                  <a:lnTo>
                    <a:pt x="6976307" y="631985"/>
                  </a:lnTo>
                  <a:cubicBezTo>
                    <a:pt x="6980360" y="631985"/>
                    <a:pt x="6980360" y="631985"/>
                    <a:pt x="6980360" y="629824"/>
                  </a:cubicBezTo>
                  <a:lnTo>
                    <a:pt x="6980360" y="614691"/>
                  </a:lnTo>
                  <a:cubicBezTo>
                    <a:pt x="6980370" y="614691"/>
                    <a:pt x="6980482" y="614691"/>
                    <a:pt x="6981880" y="614691"/>
                  </a:cubicBezTo>
                  <a:lnTo>
                    <a:pt x="6992520" y="614691"/>
                  </a:lnTo>
                  <a:cubicBezTo>
                    <a:pt x="6992520" y="614701"/>
                    <a:pt x="6992520" y="614818"/>
                    <a:pt x="6992520" y="616312"/>
                  </a:cubicBezTo>
                  <a:lnTo>
                    <a:pt x="6992520" y="627662"/>
                  </a:lnTo>
                  <a:cubicBezTo>
                    <a:pt x="6992536" y="627662"/>
                    <a:pt x="6993245" y="627662"/>
                    <a:pt x="7022921" y="627662"/>
                  </a:cubicBezTo>
                  <a:cubicBezTo>
                    <a:pt x="7022921" y="627645"/>
                    <a:pt x="7022921" y="626874"/>
                    <a:pt x="7022921" y="590912"/>
                  </a:cubicBezTo>
                  <a:cubicBezTo>
                    <a:pt x="7022929" y="590912"/>
                    <a:pt x="7023022" y="590912"/>
                    <a:pt x="7024187" y="590912"/>
                  </a:cubicBezTo>
                  <a:lnTo>
                    <a:pt x="7033054" y="590912"/>
                  </a:lnTo>
                  <a:cubicBezTo>
                    <a:pt x="7033054" y="590923"/>
                    <a:pt x="7033054" y="591417"/>
                    <a:pt x="7033054" y="612529"/>
                  </a:cubicBezTo>
                  <a:cubicBezTo>
                    <a:pt x="7035081" y="612529"/>
                    <a:pt x="7035081" y="612529"/>
                    <a:pt x="7035081" y="580103"/>
                  </a:cubicBezTo>
                  <a:cubicBezTo>
                    <a:pt x="7035095" y="580103"/>
                    <a:pt x="7035636" y="580103"/>
                    <a:pt x="7057374" y="580103"/>
                  </a:cubicBezTo>
                  <a:cubicBezTo>
                    <a:pt x="7057374" y="580093"/>
                    <a:pt x="7057374" y="579973"/>
                    <a:pt x="7057374" y="578481"/>
                  </a:cubicBezTo>
                  <a:lnTo>
                    <a:pt x="7057374" y="567132"/>
                  </a:lnTo>
                  <a:cubicBezTo>
                    <a:pt x="7057382" y="567132"/>
                    <a:pt x="7057457" y="567132"/>
                    <a:pt x="7058134" y="567132"/>
                  </a:cubicBezTo>
                  <a:lnTo>
                    <a:pt x="7063454" y="567132"/>
                  </a:lnTo>
                  <a:cubicBezTo>
                    <a:pt x="7063454" y="567126"/>
                    <a:pt x="7063454" y="567013"/>
                    <a:pt x="7063454" y="565241"/>
                  </a:cubicBezTo>
                  <a:lnTo>
                    <a:pt x="7063454" y="552000"/>
                  </a:lnTo>
                  <a:lnTo>
                    <a:pt x="7067508" y="558485"/>
                  </a:lnTo>
                  <a:cubicBezTo>
                    <a:pt x="7067516" y="558485"/>
                    <a:pt x="7067645" y="558485"/>
                    <a:pt x="7069788" y="558485"/>
                  </a:cubicBezTo>
                  <a:lnTo>
                    <a:pt x="7085748" y="558485"/>
                  </a:lnTo>
                  <a:cubicBezTo>
                    <a:pt x="7085748" y="558477"/>
                    <a:pt x="7085748" y="558409"/>
                    <a:pt x="7085748" y="557674"/>
                  </a:cubicBezTo>
                  <a:lnTo>
                    <a:pt x="7085748" y="552000"/>
                  </a:lnTo>
                  <a:cubicBezTo>
                    <a:pt x="7085757" y="552000"/>
                    <a:pt x="7085831" y="552000"/>
                    <a:pt x="7086508" y="552000"/>
                  </a:cubicBezTo>
                  <a:lnTo>
                    <a:pt x="7091828" y="552000"/>
                  </a:lnTo>
                  <a:cubicBezTo>
                    <a:pt x="7091828" y="552009"/>
                    <a:pt x="7091828" y="552109"/>
                    <a:pt x="7091828" y="553351"/>
                  </a:cubicBezTo>
                  <a:lnTo>
                    <a:pt x="7091828" y="562809"/>
                  </a:lnTo>
                  <a:cubicBezTo>
                    <a:pt x="7091843" y="562809"/>
                    <a:pt x="7092576" y="562809"/>
                    <a:pt x="7130335" y="562809"/>
                  </a:cubicBezTo>
                  <a:cubicBezTo>
                    <a:pt x="7130335" y="562827"/>
                    <a:pt x="7130335" y="564337"/>
                    <a:pt x="7130335" y="701162"/>
                  </a:cubicBezTo>
                  <a:cubicBezTo>
                    <a:pt x="7130345" y="701162"/>
                    <a:pt x="7130460" y="701162"/>
                    <a:pt x="7131855" y="701162"/>
                  </a:cubicBezTo>
                  <a:lnTo>
                    <a:pt x="7142495" y="701162"/>
                  </a:lnTo>
                  <a:cubicBezTo>
                    <a:pt x="7142495" y="696839"/>
                    <a:pt x="7142495" y="692515"/>
                    <a:pt x="7142495" y="688192"/>
                  </a:cubicBezTo>
                  <a:cubicBezTo>
                    <a:pt x="7144522" y="688192"/>
                    <a:pt x="7144522" y="688192"/>
                    <a:pt x="7146549" y="688192"/>
                  </a:cubicBezTo>
                  <a:cubicBezTo>
                    <a:pt x="7146549" y="692515"/>
                    <a:pt x="7146549" y="696839"/>
                    <a:pt x="7146549" y="701162"/>
                  </a:cubicBezTo>
                  <a:cubicBezTo>
                    <a:pt x="7156682" y="701162"/>
                    <a:pt x="7166816" y="701162"/>
                    <a:pt x="7176949" y="701162"/>
                  </a:cubicBezTo>
                  <a:cubicBezTo>
                    <a:pt x="7176949" y="690353"/>
                    <a:pt x="7176949" y="681706"/>
                    <a:pt x="7176949" y="670897"/>
                  </a:cubicBezTo>
                  <a:cubicBezTo>
                    <a:pt x="7181003" y="670897"/>
                    <a:pt x="7185056" y="670897"/>
                    <a:pt x="7189109" y="670897"/>
                  </a:cubicBezTo>
                  <a:lnTo>
                    <a:pt x="7201269" y="668736"/>
                  </a:lnTo>
                  <a:cubicBezTo>
                    <a:pt x="7203296" y="668736"/>
                    <a:pt x="7203296" y="670897"/>
                    <a:pt x="7205323" y="670897"/>
                  </a:cubicBezTo>
                  <a:lnTo>
                    <a:pt x="7215456" y="670897"/>
                  </a:lnTo>
                  <a:cubicBezTo>
                    <a:pt x="7215456" y="681706"/>
                    <a:pt x="7215456" y="692515"/>
                    <a:pt x="7215456" y="701162"/>
                  </a:cubicBezTo>
                  <a:cubicBezTo>
                    <a:pt x="7217483" y="701162"/>
                    <a:pt x="7219510" y="701162"/>
                    <a:pt x="7223563" y="701162"/>
                  </a:cubicBezTo>
                  <a:cubicBezTo>
                    <a:pt x="7223563" y="707648"/>
                    <a:pt x="7223563" y="714133"/>
                    <a:pt x="7223563" y="718457"/>
                  </a:cubicBezTo>
                  <a:lnTo>
                    <a:pt x="7232899" y="719362"/>
                  </a:lnTo>
                  <a:lnTo>
                    <a:pt x="7245857" y="719362"/>
                  </a:lnTo>
                  <a:cubicBezTo>
                    <a:pt x="7245857" y="713553"/>
                    <a:pt x="7245857" y="709381"/>
                    <a:pt x="7245857" y="703324"/>
                  </a:cubicBezTo>
                  <a:lnTo>
                    <a:pt x="7313813" y="703324"/>
                  </a:lnTo>
                  <a:lnTo>
                    <a:pt x="7313813" y="618071"/>
                  </a:lnTo>
                  <a:lnTo>
                    <a:pt x="7385821" y="618071"/>
                  </a:lnTo>
                  <a:lnTo>
                    <a:pt x="7385821" y="696839"/>
                  </a:lnTo>
                  <a:cubicBezTo>
                    <a:pt x="7386456" y="696839"/>
                    <a:pt x="7387091" y="696839"/>
                    <a:pt x="7387725" y="696839"/>
                  </a:cubicBezTo>
                  <a:lnTo>
                    <a:pt x="7388967" y="719362"/>
                  </a:lnTo>
                  <a:lnTo>
                    <a:pt x="7398643" y="719362"/>
                  </a:lnTo>
                  <a:cubicBezTo>
                    <a:pt x="7399179" y="712148"/>
                    <a:pt x="7399885" y="704494"/>
                    <a:pt x="7399885" y="696839"/>
                  </a:cubicBezTo>
                  <a:cubicBezTo>
                    <a:pt x="7401912" y="696839"/>
                    <a:pt x="7403939" y="696839"/>
                    <a:pt x="7405965" y="696839"/>
                  </a:cubicBezTo>
                  <a:lnTo>
                    <a:pt x="7407207" y="719362"/>
                  </a:lnTo>
                  <a:lnTo>
                    <a:pt x="7457829" y="719362"/>
                  </a:lnTo>
                  <a:lnTo>
                    <a:pt x="7457829" y="556334"/>
                  </a:lnTo>
                  <a:lnTo>
                    <a:pt x="7655156" y="556334"/>
                  </a:lnTo>
                  <a:lnTo>
                    <a:pt x="7655156" y="719362"/>
                  </a:lnTo>
                  <a:lnTo>
                    <a:pt x="7673853" y="719362"/>
                  </a:lnTo>
                  <a:lnTo>
                    <a:pt x="7673853" y="636669"/>
                  </a:lnTo>
                  <a:lnTo>
                    <a:pt x="7768973" y="636669"/>
                  </a:lnTo>
                  <a:lnTo>
                    <a:pt x="7773382" y="519115"/>
                  </a:lnTo>
                  <a:lnTo>
                    <a:pt x="7819759" y="519115"/>
                  </a:lnTo>
                  <a:lnTo>
                    <a:pt x="7821437" y="571456"/>
                  </a:lnTo>
                  <a:cubicBezTo>
                    <a:pt x="7843732" y="571456"/>
                    <a:pt x="7866024" y="571456"/>
                    <a:pt x="7886292" y="571456"/>
                  </a:cubicBezTo>
                  <a:cubicBezTo>
                    <a:pt x="7886292" y="597397"/>
                    <a:pt x="7886292" y="623338"/>
                    <a:pt x="7886292" y="647118"/>
                  </a:cubicBezTo>
                  <a:cubicBezTo>
                    <a:pt x="7890345" y="647118"/>
                    <a:pt x="7892372" y="647118"/>
                    <a:pt x="7894398" y="647118"/>
                  </a:cubicBezTo>
                  <a:cubicBezTo>
                    <a:pt x="7894398" y="644956"/>
                    <a:pt x="7896425" y="642794"/>
                    <a:pt x="7896425" y="640633"/>
                  </a:cubicBezTo>
                  <a:cubicBezTo>
                    <a:pt x="7898452" y="640633"/>
                    <a:pt x="7900478" y="640633"/>
                    <a:pt x="7902505" y="640633"/>
                  </a:cubicBezTo>
                  <a:cubicBezTo>
                    <a:pt x="7902505" y="642794"/>
                    <a:pt x="7902505" y="644956"/>
                    <a:pt x="7904533" y="649280"/>
                  </a:cubicBezTo>
                  <a:cubicBezTo>
                    <a:pt x="7908585" y="649280"/>
                    <a:pt x="7912638" y="649280"/>
                    <a:pt x="7916693" y="649280"/>
                  </a:cubicBezTo>
                  <a:cubicBezTo>
                    <a:pt x="7916693" y="647118"/>
                    <a:pt x="7916693" y="644956"/>
                    <a:pt x="7916693" y="642794"/>
                  </a:cubicBezTo>
                  <a:cubicBezTo>
                    <a:pt x="7924798" y="642794"/>
                    <a:pt x="7930878" y="642794"/>
                    <a:pt x="7938985" y="642794"/>
                  </a:cubicBezTo>
                  <a:cubicBezTo>
                    <a:pt x="7938985" y="644956"/>
                    <a:pt x="7938985" y="647118"/>
                    <a:pt x="7938985" y="649280"/>
                  </a:cubicBezTo>
                  <a:cubicBezTo>
                    <a:pt x="7945065" y="649280"/>
                    <a:pt x="7953173" y="649280"/>
                    <a:pt x="7959253" y="649280"/>
                  </a:cubicBezTo>
                  <a:cubicBezTo>
                    <a:pt x="7959253" y="664412"/>
                    <a:pt x="7959253" y="679545"/>
                    <a:pt x="7959253" y="694677"/>
                  </a:cubicBezTo>
                  <a:cubicBezTo>
                    <a:pt x="7963306" y="694677"/>
                    <a:pt x="7969386" y="694677"/>
                    <a:pt x="7973440" y="694677"/>
                  </a:cubicBezTo>
                  <a:cubicBezTo>
                    <a:pt x="7973440" y="690353"/>
                    <a:pt x="7973440" y="686030"/>
                    <a:pt x="7973440" y="681706"/>
                  </a:cubicBezTo>
                  <a:cubicBezTo>
                    <a:pt x="7979520" y="681706"/>
                    <a:pt x="7985600" y="681706"/>
                    <a:pt x="7989653" y="681706"/>
                  </a:cubicBezTo>
                  <a:cubicBezTo>
                    <a:pt x="7989653" y="621177"/>
                    <a:pt x="7989653" y="562809"/>
                    <a:pt x="7989653" y="502279"/>
                  </a:cubicBezTo>
                  <a:cubicBezTo>
                    <a:pt x="7991680" y="500117"/>
                    <a:pt x="7993706" y="497955"/>
                    <a:pt x="7995733" y="495793"/>
                  </a:cubicBezTo>
                  <a:cubicBezTo>
                    <a:pt x="8020053" y="495793"/>
                    <a:pt x="8044373" y="495793"/>
                    <a:pt x="8068694" y="495793"/>
                  </a:cubicBezTo>
                  <a:lnTo>
                    <a:pt x="8068694" y="504441"/>
                  </a:lnTo>
                  <a:lnTo>
                    <a:pt x="8078828" y="504441"/>
                  </a:lnTo>
                  <a:cubicBezTo>
                    <a:pt x="8078828" y="543353"/>
                    <a:pt x="8078828" y="582265"/>
                    <a:pt x="8078828" y="619015"/>
                  </a:cubicBezTo>
                  <a:cubicBezTo>
                    <a:pt x="8086934" y="619015"/>
                    <a:pt x="8093014" y="619015"/>
                    <a:pt x="8101121" y="619015"/>
                  </a:cubicBezTo>
                  <a:cubicBezTo>
                    <a:pt x="8101121" y="597397"/>
                    <a:pt x="8101121" y="575779"/>
                    <a:pt x="8101121" y="552000"/>
                  </a:cubicBezTo>
                  <a:cubicBezTo>
                    <a:pt x="8109228" y="552000"/>
                    <a:pt x="8119361" y="552000"/>
                    <a:pt x="8127469" y="552000"/>
                  </a:cubicBezTo>
                  <a:cubicBezTo>
                    <a:pt x="8129494" y="552000"/>
                    <a:pt x="8129494" y="549838"/>
                    <a:pt x="8131521" y="547676"/>
                  </a:cubicBezTo>
                  <a:lnTo>
                    <a:pt x="8139629" y="547676"/>
                  </a:lnTo>
                  <a:cubicBezTo>
                    <a:pt x="8141654" y="549838"/>
                    <a:pt x="8141654" y="552000"/>
                    <a:pt x="8143681" y="552000"/>
                  </a:cubicBezTo>
                  <a:cubicBezTo>
                    <a:pt x="8149761" y="552000"/>
                    <a:pt x="8157869" y="552000"/>
                    <a:pt x="8165976" y="552000"/>
                  </a:cubicBezTo>
                  <a:cubicBezTo>
                    <a:pt x="8165976" y="513088"/>
                    <a:pt x="8165976" y="474176"/>
                    <a:pt x="8165976" y="435264"/>
                  </a:cubicBezTo>
                  <a:cubicBezTo>
                    <a:pt x="8165989" y="435261"/>
                    <a:pt x="8166856" y="435097"/>
                    <a:pt x="8222722" y="424455"/>
                  </a:cubicBezTo>
                  <a:cubicBezTo>
                    <a:pt x="8222722" y="424462"/>
                    <a:pt x="8222722" y="424536"/>
                    <a:pt x="8222722" y="425536"/>
                  </a:cubicBezTo>
                  <a:lnTo>
                    <a:pt x="8222722" y="433102"/>
                  </a:lnTo>
                  <a:cubicBezTo>
                    <a:pt x="8222740" y="433102"/>
                    <a:pt x="8223384" y="433102"/>
                    <a:pt x="8249069" y="433102"/>
                  </a:cubicBezTo>
                  <a:cubicBezTo>
                    <a:pt x="8249069" y="433124"/>
                    <a:pt x="8249069" y="435495"/>
                    <a:pt x="8249069" y="688192"/>
                  </a:cubicBezTo>
                  <a:cubicBezTo>
                    <a:pt x="8255149" y="688192"/>
                    <a:pt x="8263256" y="688192"/>
                    <a:pt x="8271364" y="688192"/>
                  </a:cubicBezTo>
                  <a:cubicBezTo>
                    <a:pt x="8271364" y="686030"/>
                    <a:pt x="8271364" y="686030"/>
                    <a:pt x="8271364" y="683868"/>
                  </a:cubicBezTo>
                  <a:cubicBezTo>
                    <a:pt x="8275416" y="683868"/>
                    <a:pt x="8279469" y="683868"/>
                    <a:pt x="8283524" y="683868"/>
                  </a:cubicBezTo>
                  <a:cubicBezTo>
                    <a:pt x="8283524" y="686030"/>
                    <a:pt x="8283524" y="686030"/>
                    <a:pt x="8283524" y="688192"/>
                  </a:cubicBezTo>
                  <a:cubicBezTo>
                    <a:pt x="8291630" y="688192"/>
                    <a:pt x="8299736" y="688192"/>
                    <a:pt x="8307844" y="688192"/>
                  </a:cubicBezTo>
                  <a:cubicBezTo>
                    <a:pt x="8307844" y="683868"/>
                    <a:pt x="8307844" y="679545"/>
                    <a:pt x="8307844" y="675221"/>
                  </a:cubicBezTo>
                  <a:cubicBezTo>
                    <a:pt x="8317977" y="675221"/>
                    <a:pt x="8328110" y="675221"/>
                    <a:pt x="8336217" y="675221"/>
                  </a:cubicBezTo>
                  <a:cubicBezTo>
                    <a:pt x="8340270" y="670897"/>
                    <a:pt x="8344325" y="670897"/>
                    <a:pt x="8348377" y="670897"/>
                  </a:cubicBezTo>
                  <a:cubicBezTo>
                    <a:pt x="8354457" y="675221"/>
                    <a:pt x="8362565" y="675221"/>
                    <a:pt x="8368645" y="675221"/>
                  </a:cubicBezTo>
                  <a:cubicBezTo>
                    <a:pt x="8368645" y="668736"/>
                    <a:pt x="8368645" y="664412"/>
                    <a:pt x="8368645" y="657927"/>
                  </a:cubicBezTo>
                  <a:lnTo>
                    <a:pt x="8376752" y="657927"/>
                  </a:lnTo>
                  <a:cubicBezTo>
                    <a:pt x="8376752" y="653603"/>
                    <a:pt x="8376752" y="649280"/>
                    <a:pt x="8376752" y="644956"/>
                  </a:cubicBezTo>
                  <a:cubicBezTo>
                    <a:pt x="8394992" y="644956"/>
                    <a:pt x="8415258" y="644956"/>
                    <a:pt x="8433498" y="644956"/>
                  </a:cubicBezTo>
                  <a:cubicBezTo>
                    <a:pt x="8433498" y="634147"/>
                    <a:pt x="8433498" y="625500"/>
                    <a:pt x="8433498" y="614691"/>
                  </a:cubicBezTo>
                  <a:cubicBezTo>
                    <a:pt x="8439578" y="614691"/>
                    <a:pt x="8445658" y="614691"/>
                    <a:pt x="8451738" y="614691"/>
                  </a:cubicBezTo>
                  <a:cubicBezTo>
                    <a:pt x="8451738" y="612529"/>
                    <a:pt x="8451738" y="610368"/>
                    <a:pt x="8451738" y="608206"/>
                  </a:cubicBezTo>
                  <a:cubicBezTo>
                    <a:pt x="8455792" y="608206"/>
                    <a:pt x="8459845" y="608206"/>
                    <a:pt x="8463898" y="608206"/>
                  </a:cubicBezTo>
                  <a:cubicBezTo>
                    <a:pt x="8463898" y="610368"/>
                    <a:pt x="8463898" y="612529"/>
                    <a:pt x="8463898" y="614691"/>
                  </a:cubicBezTo>
                  <a:cubicBezTo>
                    <a:pt x="8469978" y="614691"/>
                    <a:pt x="8474032" y="614691"/>
                    <a:pt x="8480112" y="614691"/>
                  </a:cubicBezTo>
                  <a:cubicBezTo>
                    <a:pt x="8480112" y="629824"/>
                    <a:pt x="8480112" y="647118"/>
                    <a:pt x="8480112" y="664412"/>
                  </a:cubicBezTo>
                  <a:cubicBezTo>
                    <a:pt x="8490245" y="664412"/>
                    <a:pt x="8502406" y="664412"/>
                    <a:pt x="8512540" y="664412"/>
                  </a:cubicBezTo>
                  <a:cubicBezTo>
                    <a:pt x="8512540" y="655765"/>
                    <a:pt x="8512540" y="647118"/>
                    <a:pt x="8512540" y="638471"/>
                  </a:cubicBezTo>
                  <a:cubicBezTo>
                    <a:pt x="8524700" y="638471"/>
                    <a:pt x="8538886" y="638471"/>
                    <a:pt x="8551046" y="638471"/>
                  </a:cubicBezTo>
                  <a:cubicBezTo>
                    <a:pt x="8551046" y="627662"/>
                    <a:pt x="8551046" y="619015"/>
                    <a:pt x="8551046" y="608206"/>
                  </a:cubicBezTo>
                  <a:cubicBezTo>
                    <a:pt x="8567261" y="608206"/>
                    <a:pt x="8583473" y="608206"/>
                    <a:pt x="8599688" y="608206"/>
                  </a:cubicBezTo>
                  <a:cubicBezTo>
                    <a:pt x="8599688" y="608235"/>
                    <a:pt x="8599688" y="610010"/>
                    <a:pt x="8599688" y="719362"/>
                  </a:cubicBezTo>
                  <a:lnTo>
                    <a:pt x="8599688" y="733141"/>
                  </a:lnTo>
                  <a:lnTo>
                    <a:pt x="8665562" y="733141"/>
                  </a:lnTo>
                  <a:lnTo>
                    <a:pt x="8665562" y="838913"/>
                  </a:lnTo>
                  <a:lnTo>
                    <a:pt x="8665562" y="862160"/>
                  </a:lnTo>
                  <a:lnTo>
                    <a:pt x="8680522" y="862160"/>
                  </a:lnTo>
                  <a:cubicBezTo>
                    <a:pt x="8680522" y="862160"/>
                    <a:pt x="8680522" y="862160"/>
                    <a:pt x="8680522" y="860998"/>
                  </a:cubicBezTo>
                  <a:lnTo>
                    <a:pt x="8680522" y="852862"/>
                  </a:lnTo>
                  <a:cubicBezTo>
                    <a:pt x="8680522" y="852862"/>
                    <a:pt x="8680522" y="852862"/>
                    <a:pt x="8725102" y="852862"/>
                  </a:cubicBezTo>
                  <a:cubicBezTo>
                    <a:pt x="8725102" y="852862"/>
                    <a:pt x="8725102" y="852862"/>
                    <a:pt x="8725102" y="855477"/>
                  </a:cubicBezTo>
                  <a:lnTo>
                    <a:pt x="8725102" y="861131"/>
                  </a:lnTo>
                  <a:lnTo>
                    <a:pt x="8733569" y="852574"/>
                  </a:lnTo>
                  <a:cubicBezTo>
                    <a:pt x="8731340" y="852574"/>
                    <a:pt x="8731340" y="850249"/>
                    <a:pt x="8729111" y="850249"/>
                  </a:cubicBezTo>
                  <a:cubicBezTo>
                    <a:pt x="8729111" y="847924"/>
                    <a:pt x="8729111" y="845600"/>
                    <a:pt x="8729111" y="843275"/>
                  </a:cubicBezTo>
                  <a:cubicBezTo>
                    <a:pt x="8731340" y="843275"/>
                    <a:pt x="8733569" y="840950"/>
                    <a:pt x="8735797" y="840950"/>
                  </a:cubicBezTo>
                  <a:cubicBezTo>
                    <a:pt x="8735797" y="836301"/>
                    <a:pt x="8735797" y="833976"/>
                    <a:pt x="8735797" y="831652"/>
                  </a:cubicBezTo>
                  <a:cubicBezTo>
                    <a:pt x="8738027" y="831652"/>
                    <a:pt x="8738027" y="831652"/>
                    <a:pt x="8740256" y="831652"/>
                  </a:cubicBezTo>
                  <a:cubicBezTo>
                    <a:pt x="8740256" y="824678"/>
                    <a:pt x="8740256" y="817704"/>
                    <a:pt x="8740256" y="810730"/>
                  </a:cubicBezTo>
                  <a:cubicBezTo>
                    <a:pt x="8738027" y="810730"/>
                    <a:pt x="8738027" y="810730"/>
                    <a:pt x="8735797" y="810730"/>
                  </a:cubicBezTo>
                  <a:cubicBezTo>
                    <a:pt x="8735797" y="808405"/>
                    <a:pt x="8735797" y="808405"/>
                    <a:pt x="8735797" y="806081"/>
                  </a:cubicBezTo>
                  <a:lnTo>
                    <a:pt x="8740256" y="803756"/>
                  </a:lnTo>
                  <a:cubicBezTo>
                    <a:pt x="8744713" y="799107"/>
                    <a:pt x="8746943" y="794457"/>
                    <a:pt x="8751401" y="787483"/>
                  </a:cubicBezTo>
                  <a:cubicBezTo>
                    <a:pt x="8753629" y="782834"/>
                    <a:pt x="8753629" y="780510"/>
                    <a:pt x="8753629" y="778185"/>
                  </a:cubicBezTo>
                  <a:cubicBezTo>
                    <a:pt x="8749172" y="771211"/>
                    <a:pt x="8749172" y="759588"/>
                    <a:pt x="8753629" y="752614"/>
                  </a:cubicBezTo>
                  <a:cubicBezTo>
                    <a:pt x="8753631" y="752611"/>
                    <a:pt x="8753645" y="752565"/>
                    <a:pt x="8753909" y="751742"/>
                  </a:cubicBezTo>
                  <a:lnTo>
                    <a:pt x="8755767" y="745928"/>
                  </a:lnTo>
                  <a:lnTo>
                    <a:pt x="8754080" y="745928"/>
                  </a:lnTo>
                  <a:cubicBezTo>
                    <a:pt x="8754080" y="745928"/>
                    <a:pt x="8754080" y="745928"/>
                    <a:pt x="8754080" y="744766"/>
                  </a:cubicBezTo>
                  <a:lnTo>
                    <a:pt x="8754080" y="736629"/>
                  </a:lnTo>
                  <a:cubicBezTo>
                    <a:pt x="8754080" y="736629"/>
                    <a:pt x="8754080" y="736629"/>
                    <a:pt x="8755194" y="736629"/>
                  </a:cubicBezTo>
                  <a:lnTo>
                    <a:pt x="8762996" y="736629"/>
                  </a:lnTo>
                  <a:cubicBezTo>
                    <a:pt x="8762996" y="736629"/>
                    <a:pt x="8762996" y="736629"/>
                    <a:pt x="8762996" y="735467"/>
                  </a:cubicBezTo>
                  <a:lnTo>
                    <a:pt x="8762996" y="727331"/>
                  </a:lnTo>
                  <a:cubicBezTo>
                    <a:pt x="8762996" y="727331"/>
                    <a:pt x="8762996" y="727331"/>
                    <a:pt x="8761881" y="727331"/>
                  </a:cubicBezTo>
                  <a:lnTo>
                    <a:pt x="8754080" y="727331"/>
                  </a:lnTo>
                  <a:cubicBezTo>
                    <a:pt x="8754080" y="727331"/>
                    <a:pt x="8754080" y="727331"/>
                    <a:pt x="8754080" y="726168"/>
                  </a:cubicBezTo>
                  <a:lnTo>
                    <a:pt x="8754080" y="718032"/>
                  </a:lnTo>
                  <a:cubicBezTo>
                    <a:pt x="8754080" y="718032"/>
                    <a:pt x="8754080" y="718032"/>
                    <a:pt x="8755194" y="718032"/>
                  </a:cubicBezTo>
                  <a:lnTo>
                    <a:pt x="8762996" y="718032"/>
                  </a:lnTo>
                  <a:cubicBezTo>
                    <a:pt x="8762996" y="718032"/>
                    <a:pt x="8762996" y="718032"/>
                    <a:pt x="8762996" y="717160"/>
                  </a:cubicBezTo>
                  <a:lnTo>
                    <a:pt x="8762996" y="711058"/>
                  </a:lnTo>
                  <a:cubicBezTo>
                    <a:pt x="8762996" y="711058"/>
                    <a:pt x="8762996" y="711058"/>
                    <a:pt x="8761881" y="711058"/>
                  </a:cubicBezTo>
                  <a:lnTo>
                    <a:pt x="8754080" y="711058"/>
                  </a:lnTo>
                  <a:cubicBezTo>
                    <a:pt x="8754080" y="711058"/>
                    <a:pt x="8754080" y="711058"/>
                    <a:pt x="8754080" y="709896"/>
                  </a:cubicBezTo>
                  <a:lnTo>
                    <a:pt x="8754080" y="701759"/>
                  </a:lnTo>
                  <a:cubicBezTo>
                    <a:pt x="8754080" y="701759"/>
                    <a:pt x="8754080" y="701759"/>
                    <a:pt x="8755194" y="701759"/>
                  </a:cubicBezTo>
                  <a:lnTo>
                    <a:pt x="8762996" y="701759"/>
                  </a:lnTo>
                  <a:cubicBezTo>
                    <a:pt x="8762996" y="701759"/>
                    <a:pt x="8762996" y="701759"/>
                    <a:pt x="8761881" y="700016"/>
                  </a:cubicBezTo>
                  <a:lnTo>
                    <a:pt x="8754080" y="687812"/>
                  </a:lnTo>
                  <a:cubicBezTo>
                    <a:pt x="8754080" y="687812"/>
                    <a:pt x="8754080" y="687812"/>
                    <a:pt x="8754080" y="650617"/>
                  </a:cubicBezTo>
                  <a:cubicBezTo>
                    <a:pt x="8754080" y="650617"/>
                    <a:pt x="8754080" y="650617"/>
                    <a:pt x="8903424" y="650617"/>
                  </a:cubicBezTo>
                  <a:cubicBezTo>
                    <a:pt x="8903424" y="650617"/>
                    <a:pt x="8903424" y="650617"/>
                    <a:pt x="8905096" y="653232"/>
                  </a:cubicBezTo>
                  <a:lnTo>
                    <a:pt x="8908543" y="658626"/>
                  </a:lnTo>
                  <a:lnTo>
                    <a:pt x="8908543" y="647687"/>
                  </a:lnTo>
                  <a:cubicBezTo>
                    <a:pt x="8908543" y="636001"/>
                    <a:pt x="8908543" y="622669"/>
                    <a:pt x="8908543" y="607460"/>
                  </a:cubicBezTo>
                  <a:cubicBezTo>
                    <a:pt x="8908552" y="607460"/>
                    <a:pt x="8908671" y="607460"/>
                    <a:pt x="8910570" y="607460"/>
                  </a:cubicBezTo>
                  <a:lnTo>
                    <a:pt x="8924757" y="607460"/>
                  </a:lnTo>
                  <a:cubicBezTo>
                    <a:pt x="8924757" y="607441"/>
                    <a:pt x="8924757" y="606126"/>
                    <a:pt x="8924757" y="515723"/>
                  </a:cubicBezTo>
                  <a:lnTo>
                    <a:pt x="8924757" y="490724"/>
                  </a:lnTo>
                  <a:lnTo>
                    <a:pt x="9078786" y="490724"/>
                  </a:lnTo>
                  <a:lnTo>
                    <a:pt x="9078786" y="506306"/>
                  </a:lnTo>
                  <a:cubicBezTo>
                    <a:pt x="9078786" y="526935"/>
                    <a:pt x="9078786" y="559711"/>
                    <a:pt x="9078786" y="611783"/>
                  </a:cubicBezTo>
                  <a:cubicBezTo>
                    <a:pt x="9078796" y="611782"/>
                    <a:pt x="9078908" y="611761"/>
                    <a:pt x="9080306" y="611513"/>
                  </a:cubicBezTo>
                  <a:lnTo>
                    <a:pt x="9090946" y="609622"/>
                  </a:lnTo>
                  <a:cubicBezTo>
                    <a:pt x="9090946" y="609644"/>
                    <a:pt x="9090916" y="610978"/>
                    <a:pt x="9088919" y="698254"/>
                  </a:cubicBezTo>
                  <a:cubicBezTo>
                    <a:pt x="9088929" y="698256"/>
                    <a:pt x="9089040" y="698276"/>
                    <a:pt x="9090439" y="698525"/>
                  </a:cubicBezTo>
                  <a:lnTo>
                    <a:pt x="9101079" y="700416"/>
                  </a:lnTo>
                  <a:cubicBezTo>
                    <a:pt x="9101081" y="700423"/>
                    <a:pt x="9101101" y="700487"/>
                    <a:pt x="9101332" y="701227"/>
                  </a:cubicBezTo>
                  <a:lnTo>
                    <a:pt x="9103106" y="706902"/>
                  </a:lnTo>
                  <a:cubicBezTo>
                    <a:pt x="9103108" y="706893"/>
                    <a:pt x="9103153" y="706750"/>
                    <a:pt x="9103866" y="704470"/>
                  </a:cubicBezTo>
                  <a:lnTo>
                    <a:pt x="9109186" y="687446"/>
                  </a:lnTo>
                  <a:cubicBezTo>
                    <a:pt x="9109193" y="687446"/>
                    <a:pt x="9109293" y="687446"/>
                    <a:pt x="9110959" y="687446"/>
                  </a:cubicBezTo>
                  <a:lnTo>
                    <a:pt x="9123373" y="687446"/>
                  </a:lnTo>
                  <a:cubicBezTo>
                    <a:pt x="9123373" y="687463"/>
                    <a:pt x="9123373" y="688156"/>
                    <a:pt x="9123373" y="719872"/>
                  </a:cubicBezTo>
                  <a:cubicBezTo>
                    <a:pt x="9123379" y="719877"/>
                    <a:pt x="9123456" y="719917"/>
                    <a:pt x="9124386" y="720413"/>
                  </a:cubicBezTo>
                  <a:lnTo>
                    <a:pt x="9131480" y="724196"/>
                  </a:lnTo>
                  <a:cubicBezTo>
                    <a:pt x="9131480" y="724205"/>
                    <a:pt x="9131480" y="724306"/>
                    <a:pt x="9131480" y="725547"/>
                  </a:cubicBezTo>
                  <a:lnTo>
                    <a:pt x="9131480" y="735005"/>
                  </a:lnTo>
                  <a:cubicBezTo>
                    <a:pt x="9131500" y="735005"/>
                    <a:pt x="9132408" y="735005"/>
                    <a:pt x="9176067" y="735005"/>
                  </a:cubicBezTo>
                  <a:cubicBezTo>
                    <a:pt x="9176067" y="735013"/>
                    <a:pt x="9176067" y="735096"/>
                    <a:pt x="9176067" y="736086"/>
                  </a:cubicBezTo>
                  <a:lnTo>
                    <a:pt x="9176067" y="743652"/>
                  </a:lnTo>
                  <a:cubicBezTo>
                    <a:pt x="9176076" y="743652"/>
                    <a:pt x="9176197" y="743652"/>
                    <a:pt x="9178093" y="743652"/>
                  </a:cubicBezTo>
                  <a:lnTo>
                    <a:pt x="9192280" y="743652"/>
                  </a:lnTo>
                  <a:cubicBezTo>
                    <a:pt x="9192280" y="743634"/>
                    <a:pt x="9192280" y="742905"/>
                    <a:pt x="9192280" y="713387"/>
                  </a:cubicBezTo>
                  <a:cubicBezTo>
                    <a:pt x="9192301" y="713387"/>
                    <a:pt x="9193231" y="713387"/>
                    <a:pt x="9236867" y="713387"/>
                  </a:cubicBezTo>
                  <a:cubicBezTo>
                    <a:pt x="9236867" y="713379"/>
                    <a:pt x="9236867" y="713282"/>
                    <a:pt x="9236867" y="712036"/>
                  </a:cubicBezTo>
                  <a:lnTo>
                    <a:pt x="9236867" y="702578"/>
                  </a:lnTo>
                  <a:cubicBezTo>
                    <a:pt x="9236873" y="702578"/>
                    <a:pt x="9236947" y="702578"/>
                    <a:pt x="9237881" y="702578"/>
                  </a:cubicBezTo>
                  <a:lnTo>
                    <a:pt x="9244974" y="702578"/>
                  </a:lnTo>
                  <a:cubicBezTo>
                    <a:pt x="9244974" y="702571"/>
                    <a:pt x="9244974" y="702458"/>
                    <a:pt x="9244974" y="700687"/>
                  </a:cubicBezTo>
                  <a:lnTo>
                    <a:pt x="9244974" y="687446"/>
                  </a:lnTo>
                  <a:cubicBezTo>
                    <a:pt x="9244983" y="687446"/>
                    <a:pt x="9245055" y="687446"/>
                    <a:pt x="9245734" y="687446"/>
                  </a:cubicBezTo>
                  <a:lnTo>
                    <a:pt x="9251054" y="687446"/>
                  </a:lnTo>
                  <a:cubicBezTo>
                    <a:pt x="9251054" y="687439"/>
                    <a:pt x="9251054" y="687354"/>
                    <a:pt x="9251054" y="686365"/>
                  </a:cubicBezTo>
                  <a:lnTo>
                    <a:pt x="9251054" y="678798"/>
                  </a:lnTo>
                  <a:cubicBezTo>
                    <a:pt x="9251062" y="678798"/>
                    <a:pt x="9251186" y="678798"/>
                    <a:pt x="9253081" y="678798"/>
                  </a:cubicBezTo>
                  <a:lnTo>
                    <a:pt x="9267268" y="678798"/>
                  </a:lnTo>
                  <a:cubicBezTo>
                    <a:pt x="9267268" y="678805"/>
                    <a:pt x="9267268" y="678882"/>
                    <a:pt x="9267268" y="679879"/>
                  </a:cubicBezTo>
                  <a:lnTo>
                    <a:pt x="9267268" y="687446"/>
                  </a:lnTo>
                  <a:cubicBezTo>
                    <a:pt x="9267279" y="687446"/>
                    <a:pt x="9267780" y="687446"/>
                    <a:pt x="9289561" y="687446"/>
                  </a:cubicBezTo>
                  <a:cubicBezTo>
                    <a:pt x="9289561" y="687438"/>
                    <a:pt x="9289561" y="687324"/>
                    <a:pt x="9289561" y="685554"/>
                  </a:cubicBezTo>
                  <a:lnTo>
                    <a:pt x="9289561" y="672313"/>
                  </a:lnTo>
                  <a:cubicBezTo>
                    <a:pt x="9289567" y="672313"/>
                    <a:pt x="9289664" y="672313"/>
                    <a:pt x="9291335" y="672313"/>
                  </a:cubicBezTo>
                  <a:lnTo>
                    <a:pt x="9303748" y="672313"/>
                  </a:lnTo>
                  <a:cubicBezTo>
                    <a:pt x="9303748" y="672325"/>
                    <a:pt x="9303748" y="672839"/>
                    <a:pt x="9303748" y="696093"/>
                  </a:cubicBezTo>
                  <a:cubicBezTo>
                    <a:pt x="9303755" y="696093"/>
                    <a:pt x="9303835" y="696093"/>
                    <a:pt x="9304762" y="696093"/>
                  </a:cubicBezTo>
                  <a:lnTo>
                    <a:pt x="9311855" y="696093"/>
                  </a:lnTo>
                  <a:cubicBezTo>
                    <a:pt x="9311855" y="696087"/>
                    <a:pt x="9311855" y="696006"/>
                    <a:pt x="9311855" y="695012"/>
                  </a:cubicBezTo>
                  <a:lnTo>
                    <a:pt x="9311855" y="687446"/>
                  </a:lnTo>
                  <a:cubicBezTo>
                    <a:pt x="9311864" y="687446"/>
                    <a:pt x="9311982" y="687446"/>
                    <a:pt x="9313628" y="687446"/>
                  </a:cubicBezTo>
                  <a:lnTo>
                    <a:pt x="9326042" y="687446"/>
                  </a:lnTo>
                  <a:cubicBezTo>
                    <a:pt x="9326042" y="687459"/>
                    <a:pt x="9326042" y="688018"/>
                    <a:pt x="9326042" y="713387"/>
                  </a:cubicBezTo>
                  <a:cubicBezTo>
                    <a:pt x="9326050" y="713387"/>
                    <a:pt x="9326168" y="713387"/>
                    <a:pt x="9328069" y="713387"/>
                  </a:cubicBezTo>
                  <a:lnTo>
                    <a:pt x="9342255" y="713387"/>
                  </a:lnTo>
                  <a:cubicBezTo>
                    <a:pt x="9342255" y="713398"/>
                    <a:pt x="9342255" y="713513"/>
                    <a:pt x="9342255" y="715008"/>
                  </a:cubicBezTo>
                  <a:lnTo>
                    <a:pt x="9342255" y="726358"/>
                  </a:lnTo>
                  <a:cubicBezTo>
                    <a:pt x="9342263" y="726358"/>
                    <a:pt x="9342334" y="726358"/>
                    <a:pt x="9343015" y="726358"/>
                  </a:cubicBezTo>
                  <a:lnTo>
                    <a:pt x="9348336" y="726358"/>
                  </a:lnTo>
                  <a:cubicBezTo>
                    <a:pt x="9348336" y="726350"/>
                    <a:pt x="9348336" y="726274"/>
                    <a:pt x="9348336" y="725547"/>
                  </a:cubicBezTo>
                  <a:lnTo>
                    <a:pt x="9348336" y="719872"/>
                  </a:lnTo>
                  <a:cubicBezTo>
                    <a:pt x="9348353" y="719872"/>
                    <a:pt x="9349072" y="719872"/>
                    <a:pt x="9378736" y="719872"/>
                  </a:cubicBezTo>
                  <a:cubicBezTo>
                    <a:pt x="9378736" y="719886"/>
                    <a:pt x="9378736" y="720449"/>
                    <a:pt x="9378736" y="743652"/>
                  </a:cubicBezTo>
                  <a:cubicBezTo>
                    <a:pt x="9378743" y="743652"/>
                    <a:pt x="9378822" y="743652"/>
                    <a:pt x="9379749" y="743652"/>
                  </a:cubicBezTo>
                  <a:lnTo>
                    <a:pt x="9386843" y="743652"/>
                  </a:lnTo>
                  <a:cubicBezTo>
                    <a:pt x="9386843" y="743659"/>
                    <a:pt x="9386843" y="743732"/>
                    <a:pt x="9386843" y="744733"/>
                  </a:cubicBezTo>
                  <a:lnTo>
                    <a:pt x="9386843" y="752299"/>
                  </a:lnTo>
                  <a:cubicBezTo>
                    <a:pt x="9386852" y="752299"/>
                    <a:pt x="9386925" y="752299"/>
                    <a:pt x="9387603" y="752299"/>
                  </a:cubicBezTo>
                  <a:lnTo>
                    <a:pt x="9392923" y="752299"/>
                  </a:lnTo>
                  <a:cubicBezTo>
                    <a:pt x="9392923" y="752292"/>
                    <a:pt x="9392923" y="752172"/>
                    <a:pt x="9392923" y="750137"/>
                  </a:cubicBezTo>
                  <a:lnTo>
                    <a:pt x="9392923" y="735005"/>
                  </a:lnTo>
                  <a:cubicBezTo>
                    <a:pt x="9392930" y="735005"/>
                    <a:pt x="9393008" y="735005"/>
                    <a:pt x="9393936" y="735005"/>
                  </a:cubicBezTo>
                  <a:lnTo>
                    <a:pt x="9401030" y="735005"/>
                  </a:lnTo>
                  <a:cubicBezTo>
                    <a:pt x="9401030" y="735013"/>
                    <a:pt x="9401030" y="735096"/>
                    <a:pt x="9401030" y="736086"/>
                  </a:cubicBezTo>
                  <a:lnTo>
                    <a:pt x="9401030" y="743652"/>
                  </a:lnTo>
                  <a:lnTo>
                    <a:pt x="9406350" y="741659"/>
                  </a:lnTo>
                  <a:cubicBezTo>
                    <a:pt x="9407110" y="741287"/>
                    <a:pt x="9407110" y="741085"/>
                    <a:pt x="9407110" y="740679"/>
                  </a:cubicBezTo>
                  <a:lnTo>
                    <a:pt x="9407110" y="735005"/>
                  </a:lnTo>
                  <a:cubicBezTo>
                    <a:pt x="9407127" y="735005"/>
                    <a:pt x="9407928" y="735005"/>
                    <a:pt x="9445617" y="735005"/>
                  </a:cubicBezTo>
                  <a:cubicBezTo>
                    <a:pt x="9445617" y="735019"/>
                    <a:pt x="9445617" y="735566"/>
                    <a:pt x="9445617" y="758784"/>
                  </a:cubicBezTo>
                  <a:cubicBezTo>
                    <a:pt x="9445625" y="758784"/>
                    <a:pt x="9445743" y="758784"/>
                    <a:pt x="9447643" y="758784"/>
                  </a:cubicBezTo>
                  <a:lnTo>
                    <a:pt x="9461830" y="758784"/>
                  </a:lnTo>
                  <a:cubicBezTo>
                    <a:pt x="9461830" y="758792"/>
                    <a:pt x="9461830" y="758874"/>
                    <a:pt x="9461830" y="759865"/>
                  </a:cubicBezTo>
                  <a:lnTo>
                    <a:pt x="9461830" y="767431"/>
                  </a:lnTo>
                  <a:cubicBezTo>
                    <a:pt x="9461839" y="767431"/>
                    <a:pt x="9461962" y="767431"/>
                    <a:pt x="9463604" y="767431"/>
                  </a:cubicBezTo>
                  <a:lnTo>
                    <a:pt x="9476017" y="767431"/>
                  </a:lnTo>
                  <a:cubicBezTo>
                    <a:pt x="9476017" y="767419"/>
                    <a:pt x="9476017" y="766908"/>
                    <a:pt x="9476017" y="743652"/>
                  </a:cubicBezTo>
                  <a:cubicBezTo>
                    <a:pt x="9476024" y="743652"/>
                    <a:pt x="9476102" y="743652"/>
                    <a:pt x="9477030" y="743652"/>
                  </a:cubicBezTo>
                  <a:lnTo>
                    <a:pt x="9484124" y="743652"/>
                  </a:lnTo>
                  <a:cubicBezTo>
                    <a:pt x="9484124" y="743633"/>
                    <a:pt x="9484124" y="742862"/>
                    <a:pt x="9484124" y="711225"/>
                  </a:cubicBezTo>
                  <a:cubicBezTo>
                    <a:pt x="9484131" y="711225"/>
                    <a:pt x="9484208" y="711225"/>
                    <a:pt x="9485137" y="711225"/>
                  </a:cubicBezTo>
                  <a:lnTo>
                    <a:pt x="9492231" y="711225"/>
                  </a:lnTo>
                  <a:cubicBezTo>
                    <a:pt x="9492231" y="711219"/>
                    <a:pt x="9492231" y="711110"/>
                    <a:pt x="9492231" y="709334"/>
                  </a:cubicBezTo>
                  <a:lnTo>
                    <a:pt x="9492231" y="696093"/>
                  </a:lnTo>
                  <a:cubicBezTo>
                    <a:pt x="9490204" y="696093"/>
                    <a:pt x="9490204" y="696093"/>
                    <a:pt x="9490964" y="694471"/>
                  </a:cubicBezTo>
                  <a:lnTo>
                    <a:pt x="9496284" y="683122"/>
                  </a:lnTo>
                  <a:cubicBezTo>
                    <a:pt x="9496289" y="683139"/>
                    <a:pt x="9496484" y="683813"/>
                    <a:pt x="9504391" y="711225"/>
                  </a:cubicBezTo>
                  <a:cubicBezTo>
                    <a:pt x="9504399" y="711225"/>
                    <a:pt x="9504472" y="711225"/>
                    <a:pt x="9505151" y="711225"/>
                  </a:cubicBezTo>
                  <a:lnTo>
                    <a:pt x="9510471" y="711225"/>
                  </a:lnTo>
                  <a:cubicBezTo>
                    <a:pt x="9510471" y="711212"/>
                    <a:pt x="9510471" y="710033"/>
                    <a:pt x="9510471" y="605298"/>
                  </a:cubicBezTo>
                  <a:cubicBezTo>
                    <a:pt x="9510481" y="605298"/>
                    <a:pt x="9510595" y="605298"/>
                    <a:pt x="9511991" y="605298"/>
                  </a:cubicBezTo>
                  <a:lnTo>
                    <a:pt x="9522631" y="605298"/>
                  </a:lnTo>
                  <a:cubicBezTo>
                    <a:pt x="9522631" y="605276"/>
                    <a:pt x="9522631" y="604266"/>
                    <a:pt x="9522631" y="557739"/>
                  </a:cubicBezTo>
                  <a:cubicBezTo>
                    <a:pt x="9522648" y="557739"/>
                    <a:pt x="9523273" y="557739"/>
                    <a:pt x="9548978" y="557739"/>
                  </a:cubicBezTo>
                  <a:cubicBezTo>
                    <a:pt x="9548978" y="557727"/>
                    <a:pt x="9548978" y="557217"/>
                    <a:pt x="9548978" y="536121"/>
                  </a:cubicBezTo>
                  <a:cubicBezTo>
                    <a:pt x="9548997" y="536121"/>
                    <a:pt x="9549786" y="536121"/>
                    <a:pt x="9583432" y="536121"/>
                  </a:cubicBezTo>
                  <a:cubicBezTo>
                    <a:pt x="9583432" y="536129"/>
                    <a:pt x="9583432" y="536259"/>
                    <a:pt x="9583432" y="538553"/>
                  </a:cubicBezTo>
                  <a:lnTo>
                    <a:pt x="9583432" y="555577"/>
                  </a:lnTo>
                  <a:cubicBezTo>
                    <a:pt x="9583441" y="555577"/>
                    <a:pt x="9583572" y="555577"/>
                    <a:pt x="9585712" y="555577"/>
                  </a:cubicBezTo>
                  <a:lnTo>
                    <a:pt x="9601672" y="555577"/>
                  </a:lnTo>
                  <a:cubicBezTo>
                    <a:pt x="9601672" y="555595"/>
                    <a:pt x="9601672" y="556489"/>
                    <a:pt x="9601672" y="603136"/>
                  </a:cubicBezTo>
                  <a:cubicBezTo>
                    <a:pt x="9601678" y="603136"/>
                    <a:pt x="9601754" y="603136"/>
                    <a:pt x="9602685" y="603136"/>
                  </a:cubicBezTo>
                  <a:lnTo>
                    <a:pt x="9609779" y="603136"/>
                  </a:lnTo>
                  <a:lnTo>
                    <a:pt x="9623966" y="607460"/>
                  </a:lnTo>
                  <a:cubicBezTo>
                    <a:pt x="9623966" y="607470"/>
                    <a:pt x="9623966" y="608120"/>
                    <a:pt x="9623966" y="646372"/>
                  </a:cubicBezTo>
                  <a:cubicBezTo>
                    <a:pt x="9623972" y="646372"/>
                    <a:pt x="9624047" y="646372"/>
                    <a:pt x="9624979" y="646372"/>
                  </a:cubicBezTo>
                  <a:lnTo>
                    <a:pt x="9632072" y="646372"/>
                  </a:lnTo>
                  <a:cubicBezTo>
                    <a:pt x="9632072" y="646382"/>
                    <a:pt x="9632072" y="646488"/>
                    <a:pt x="9632072" y="647993"/>
                  </a:cubicBezTo>
                  <a:lnTo>
                    <a:pt x="9632072" y="659342"/>
                  </a:lnTo>
                  <a:cubicBezTo>
                    <a:pt x="9632080" y="659342"/>
                    <a:pt x="9632204" y="659342"/>
                    <a:pt x="9634099" y="659342"/>
                  </a:cubicBezTo>
                  <a:lnTo>
                    <a:pt x="9648286" y="659342"/>
                  </a:lnTo>
                  <a:lnTo>
                    <a:pt x="9654366" y="665828"/>
                  </a:lnTo>
                  <a:cubicBezTo>
                    <a:pt x="9654366" y="665840"/>
                    <a:pt x="9654366" y="666326"/>
                    <a:pt x="9654366" y="687446"/>
                  </a:cubicBezTo>
                  <a:cubicBezTo>
                    <a:pt x="9654375" y="687446"/>
                    <a:pt x="9654506" y="687446"/>
                    <a:pt x="9656646" y="687446"/>
                  </a:cubicBezTo>
                  <a:lnTo>
                    <a:pt x="9672606" y="687446"/>
                  </a:lnTo>
                  <a:cubicBezTo>
                    <a:pt x="9672606" y="687453"/>
                    <a:pt x="9672606" y="687533"/>
                    <a:pt x="9672606" y="688526"/>
                  </a:cubicBezTo>
                  <a:lnTo>
                    <a:pt x="9672606" y="696093"/>
                  </a:lnTo>
                  <a:cubicBezTo>
                    <a:pt x="9672615" y="696093"/>
                    <a:pt x="9672714" y="696093"/>
                    <a:pt x="9673873" y="696093"/>
                  </a:cubicBezTo>
                  <a:lnTo>
                    <a:pt x="9682740" y="696093"/>
                  </a:lnTo>
                  <a:cubicBezTo>
                    <a:pt x="9682740" y="696102"/>
                    <a:pt x="9682740" y="696231"/>
                    <a:pt x="9682740" y="698254"/>
                  </a:cubicBezTo>
                  <a:lnTo>
                    <a:pt x="9682740" y="713387"/>
                  </a:lnTo>
                  <a:cubicBezTo>
                    <a:pt x="9686793" y="713387"/>
                    <a:pt x="9686793" y="713387"/>
                    <a:pt x="9686793" y="711495"/>
                  </a:cubicBezTo>
                  <a:lnTo>
                    <a:pt x="9686793" y="698254"/>
                  </a:lnTo>
                  <a:cubicBezTo>
                    <a:pt x="9686799" y="698254"/>
                    <a:pt x="9686877" y="698254"/>
                    <a:pt x="9687806" y="698254"/>
                  </a:cubicBezTo>
                  <a:lnTo>
                    <a:pt x="9694900" y="698254"/>
                  </a:lnTo>
                  <a:cubicBezTo>
                    <a:pt x="9694900" y="698265"/>
                    <a:pt x="9694900" y="698384"/>
                    <a:pt x="9694900" y="699876"/>
                  </a:cubicBezTo>
                  <a:lnTo>
                    <a:pt x="9694900" y="711225"/>
                  </a:lnTo>
                  <a:cubicBezTo>
                    <a:pt x="9694909" y="711225"/>
                    <a:pt x="9694982" y="711225"/>
                    <a:pt x="9695660" y="711225"/>
                  </a:cubicBezTo>
                  <a:lnTo>
                    <a:pt x="9700980" y="711225"/>
                  </a:lnTo>
                  <a:cubicBezTo>
                    <a:pt x="9700980" y="706902"/>
                    <a:pt x="9700980" y="706902"/>
                    <a:pt x="9749620" y="706902"/>
                  </a:cubicBezTo>
                  <a:cubicBezTo>
                    <a:pt x="9749620" y="706911"/>
                    <a:pt x="9749620" y="707012"/>
                    <a:pt x="9749620" y="708253"/>
                  </a:cubicBezTo>
                  <a:lnTo>
                    <a:pt x="9749620" y="717710"/>
                  </a:lnTo>
                  <a:cubicBezTo>
                    <a:pt x="9749628" y="717710"/>
                    <a:pt x="9749703" y="717710"/>
                    <a:pt x="9750380" y="717710"/>
                  </a:cubicBezTo>
                  <a:lnTo>
                    <a:pt x="9755702" y="717710"/>
                  </a:lnTo>
                  <a:cubicBezTo>
                    <a:pt x="9755702" y="717719"/>
                    <a:pt x="9755702" y="717841"/>
                    <a:pt x="9755702" y="719872"/>
                  </a:cubicBezTo>
                  <a:lnTo>
                    <a:pt x="9755702" y="735005"/>
                  </a:lnTo>
                  <a:cubicBezTo>
                    <a:pt x="9755710" y="735001"/>
                    <a:pt x="9755826" y="734923"/>
                    <a:pt x="9757728" y="733654"/>
                  </a:cubicBezTo>
                  <a:lnTo>
                    <a:pt x="9771914" y="724196"/>
                  </a:lnTo>
                  <a:cubicBezTo>
                    <a:pt x="9771916" y="724177"/>
                    <a:pt x="9772048" y="723302"/>
                    <a:pt x="9777994" y="683122"/>
                  </a:cubicBezTo>
                  <a:cubicBezTo>
                    <a:pt x="9778004" y="683120"/>
                    <a:pt x="9778072" y="683094"/>
                    <a:pt x="9778754" y="682852"/>
                  </a:cubicBezTo>
                  <a:lnTo>
                    <a:pt x="9784074" y="680960"/>
                  </a:lnTo>
                  <a:cubicBezTo>
                    <a:pt x="9784074" y="680944"/>
                    <a:pt x="9784108" y="679883"/>
                    <a:pt x="9786102" y="611783"/>
                  </a:cubicBezTo>
                  <a:cubicBezTo>
                    <a:pt x="9786102" y="611801"/>
                    <a:pt x="9786134" y="612892"/>
                    <a:pt x="9788128" y="680960"/>
                  </a:cubicBezTo>
                  <a:cubicBezTo>
                    <a:pt x="9788138" y="680963"/>
                    <a:pt x="9788208" y="680988"/>
                    <a:pt x="9788888" y="681230"/>
                  </a:cubicBezTo>
                  <a:lnTo>
                    <a:pt x="9794208" y="683122"/>
                  </a:lnTo>
                  <a:cubicBezTo>
                    <a:pt x="9794208" y="683102"/>
                    <a:pt x="9794208" y="681769"/>
                    <a:pt x="9794208" y="596651"/>
                  </a:cubicBezTo>
                  <a:cubicBezTo>
                    <a:pt x="9798262" y="596651"/>
                    <a:pt x="9798262" y="596651"/>
                    <a:pt x="9798262" y="564224"/>
                  </a:cubicBezTo>
                  <a:cubicBezTo>
                    <a:pt x="9798274" y="564224"/>
                    <a:pt x="9798960" y="564224"/>
                    <a:pt x="9836768" y="564224"/>
                  </a:cubicBezTo>
                  <a:cubicBezTo>
                    <a:pt x="9836768" y="564241"/>
                    <a:pt x="9836768" y="564959"/>
                    <a:pt x="9836768" y="596651"/>
                  </a:cubicBezTo>
                  <a:cubicBezTo>
                    <a:pt x="9836778" y="596651"/>
                    <a:pt x="9836850" y="596651"/>
                    <a:pt x="9837528" y="596651"/>
                  </a:cubicBezTo>
                  <a:lnTo>
                    <a:pt x="9842848" y="596651"/>
                  </a:lnTo>
                  <a:cubicBezTo>
                    <a:pt x="9842848" y="596630"/>
                    <a:pt x="9842848" y="595324"/>
                    <a:pt x="9842848" y="514503"/>
                  </a:cubicBezTo>
                  <a:cubicBezTo>
                    <a:pt x="9842854" y="514503"/>
                    <a:pt x="9842954" y="514503"/>
                    <a:pt x="9844622" y="514503"/>
                  </a:cubicBezTo>
                  <a:lnTo>
                    <a:pt x="9857036" y="514503"/>
                  </a:lnTo>
                  <a:cubicBezTo>
                    <a:pt x="9857036" y="514496"/>
                    <a:pt x="9857036" y="514385"/>
                    <a:pt x="9857036" y="512612"/>
                  </a:cubicBezTo>
                  <a:lnTo>
                    <a:pt x="9857036" y="499371"/>
                  </a:lnTo>
                  <a:cubicBezTo>
                    <a:pt x="9857046" y="499371"/>
                    <a:pt x="9857544" y="499371"/>
                    <a:pt x="9879330" y="499371"/>
                  </a:cubicBezTo>
                  <a:cubicBezTo>
                    <a:pt x="9879330" y="499364"/>
                    <a:pt x="9879330" y="499283"/>
                    <a:pt x="9879330" y="498290"/>
                  </a:cubicBezTo>
                  <a:lnTo>
                    <a:pt x="9879330" y="490724"/>
                  </a:lnTo>
                  <a:cubicBezTo>
                    <a:pt x="9879336" y="490724"/>
                    <a:pt x="9879446" y="490724"/>
                    <a:pt x="9881102" y="490724"/>
                  </a:cubicBezTo>
                  <a:lnTo>
                    <a:pt x="9893516" y="490724"/>
                  </a:lnTo>
                  <a:cubicBezTo>
                    <a:pt x="9893516" y="490732"/>
                    <a:pt x="9893516" y="490811"/>
                    <a:pt x="9893516" y="491805"/>
                  </a:cubicBezTo>
                  <a:lnTo>
                    <a:pt x="9893516" y="499371"/>
                  </a:lnTo>
                  <a:cubicBezTo>
                    <a:pt x="9893526" y="499371"/>
                    <a:pt x="9893598" y="499371"/>
                    <a:pt x="9894276" y="499371"/>
                  </a:cubicBezTo>
                  <a:lnTo>
                    <a:pt x="9899596" y="499371"/>
                  </a:lnTo>
                  <a:lnTo>
                    <a:pt x="9909730" y="495047"/>
                  </a:lnTo>
                  <a:lnTo>
                    <a:pt x="9913782" y="498290"/>
                  </a:lnTo>
                  <a:lnTo>
                    <a:pt x="9913782" y="490724"/>
                  </a:lnTo>
                  <a:cubicBezTo>
                    <a:pt x="9913792" y="490724"/>
                    <a:pt x="9913928" y="490724"/>
                    <a:pt x="9916062" y="490724"/>
                  </a:cubicBezTo>
                  <a:lnTo>
                    <a:pt x="9932024" y="490724"/>
                  </a:lnTo>
                  <a:cubicBezTo>
                    <a:pt x="9932024" y="490732"/>
                    <a:pt x="9932024" y="490811"/>
                    <a:pt x="9932024" y="491805"/>
                  </a:cubicBezTo>
                  <a:lnTo>
                    <a:pt x="9932024" y="499371"/>
                  </a:lnTo>
                  <a:cubicBezTo>
                    <a:pt x="9932042" y="499371"/>
                    <a:pt x="9932778" y="499371"/>
                    <a:pt x="9962424" y="499371"/>
                  </a:cubicBezTo>
                  <a:cubicBezTo>
                    <a:pt x="9962424" y="499381"/>
                    <a:pt x="9962424" y="499490"/>
                    <a:pt x="9962424" y="500992"/>
                  </a:cubicBezTo>
                  <a:lnTo>
                    <a:pt x="9962424" y="512342"/>
                  </a:lnTo>
                  <a:cubicBezTo>
                    <a:pt x="9962440" y="512342"/>
                    <a:pt x="9963080" y="512342"/>
                    <a:pt x="9988770" y="512342"/>
                  </a:cubicBezTo>
                  <a:cubicBezTo>
                    <a:pt x="9988770" y="512358"/>
                    <a:pt x="9988770" y="513038"/>
                    <a:pt x="9988770" y="542606"/>
                  </a:cubicBezTo>
                  <a:cubicBezTo>
                    <a:pt x="9988780" y="542606"/>
                    <a:pt x="9988852" y="542606"/>
                    <a:pt x="9989530" y="542606"/>
                  </a:cubicBezTo>
                  <a:lnTo>
                    <a:pt x="9994850" y="542606"/>
                  </a:lnTo>
                  <a:cubicBezTo>
                    <a:pt x="9994850" y="542613"/>
                    <a:pt x="9994850" y="542699"/>
                    <a:pt x="9994850" y="543687"/>
                  </a:cubicBezTo>
                  <a:lnTo>
                    <a:pt x="9994850" y="551254"/>
                  </a:lnTo>
                  <a:cubicBezTo>
                    <a:pt x="9998904" y="551254"/>
                    <a:pt x="9998904" y="551254"/>
                    <a:pt x="9998904" y="581518"/>
                  </a:cubicBezTo>
                  <a:cubicBezTo>
                    <a:pt x="9998914" y="581518"/>
                    <a:pt x="9998988" y="581518"/>
                    <a:pt x="9999664" y="581518"/>
                  </a:cubicBezTo>
                  <a:lnTo>
                    <a:pt x="10004984" y="581518"/>
                  </a:lnTo>
                  <a:cubicBezTo>
                    <a:pt x="10004984" y="581527"/>
                    <a:pt x="10004984" y="581594"/>
                    <a:pt x="10004984" y="582329"/>
                  </a:cubicBezTo>
                  <a:lnTo>
                    <a:pt x="10004984" y="588004"/>
                  </a:lnTo>
                  <a:cubicBezTo>
                    <a:pt x="10004990" y="588004"/>
                    <a:pt x="10005068" y="588004"/>
                    <a:pt x="10005998" y="588004"/>
                  </a:cubicBezTo>
                  <a:lnTo>
                    <a:pt x="10013090" y="588004"/>
                  </a:lnTo>
                  <a:cubicBezTo>
                    <a:pt x="10013090" y="588021"/>
                    <a:pt x="10013090" y="588734"/>
                    <a:pt x="10013090" y="618269"/>
                  </a:cubicBezTo>
                  <a:cubicBezTo>
                    <a:pt x="10013098" y="618269"/>
                    <a:pt x="10013218" y="618269"/>
                    <a:pt x="10015118" y="618269"/>
                  </a:cubicBezTo>
                  <a:lnTo>
                    <a:pt x="10029304" y="618269"/>
                  </a:lnTo>
                  <a:cubicBezTo>
                    <a:pt x="10029304" y="618285"/>
                    <a:pt x="10029304" y="618865"/>
                    <a:pt x="10029304" y="642048"/>
                  </a:cubicBezTo>
                  <a:cubicBezTo>
                    <a:pt x="10031332" y="642048"/>
                    <a:pt x="10031332" y="642048"/>
                    <a:pt x="10031332" y="643669"/>
                  </a:cubicBezTo>
                  <a:lnTo>
                    <a:pt x="10031332" y="655019"/>
                  </a:lnTo>
                  <a:cubicBezTo>
                    <a:pt x="10031340" y="655019"/>
                    <a:pt x="10031410" y="655019"/>
                    <a:pt x="10032092" y="655019"/>
                  </a:cubicBezTo>
                  <a:lnTo>
                    <a:pt x="10037412" y="655019"/>
                  </a:lnTo>
                  <a:cubicBezTo>
                    <a:pt x="10037412" y="655033"/>
                    <a:pt x="10037412" y="655596"/>
                    <a:pt x="10037412" y="678798"/>
                  </a:cubicBezTo>
                  <a:cubicBezTo>
                    <a:pt x="10037420" y="678798"/>
                    <a:pt x="10037518" y="678798"/>
                    <a:pt x="10038678" y="678798"/>
                  </a:cubicBezTo>
                  <a:lnTo>
                    <a:pt x="10047544" y="678798"/>
                  </a:lnTo>
                  <a:cubicBezTo>
                    <a:pt x="10049572" y="680960"/>
                    <a:pt x="10049572" y="680960"/>
                    <a:pt x="10049572" y="682852"/>
                  </a:cubicBezTo>
                  <a:lnTo>
                    <a:pt x="10049572" y="696093"/>
                  </a:lnTo>
                  <a:cubicBezTo>
                    <a:pt x="10049576" y="696086"/>
                    <a:pt x="10049664" y="695979"/>
                    <a:pt x="10051092" y="694201"/>
                  </a:cubicBezTo>
                  <a:lnTo>
                    <a:pt x="10061732" y="680960"/>
                  </a:lnTo>
                  <a:cubicBezTo>
                    <a:pt x="10061746" y="680960"/>
                    <a:pt x="10062386" y="680960"/>
                    <a:pt x="10090106" y="680960"/>
                  </a:cubicBezTo>
                  <a:cubicBezTo>
                    <a:pt x="10090106" y="680985"/>
                    <a:pt x="10090106" y="682386"/>
                    <a:pt x="10090106" y="767431"/>
                  </a:cubicBezTo>
                  <a:cubicBezTo>
                    <a:pt x="10090114" y="767431"/>
                    <a:pt x="10090190" y="767431"/>
                    <a:pt x="10090866" y="767431"/>
                  </a:cubicBezTo>
                  <a:lnTo>
                    <a:pt x="10096186" y="767431"/>
                  </a:lnTo>
                  <a:cubicBezTo>
                    <a:pt x="10096190" y="767423"/>
                    <a:pt x="10096248" y="767323"/>
                    <a:pt x="10096946" y="766080"/>
                  </a:cubicBezTo>
                  <a:lnTo>
                    <a:pt x="10102266" y="756622"/>
                  </a:lnTo>
                  <a:cubicBezTo>
                    <a:pt x="10102266" y="756629"/>
                    <a:pt x="10102266" y="756728"/>
                    <a:pt x="10102266" y="758514"/>
                  </a:cubicBezTo>
                  <a:lnTo>
                    <a:pt x="10102266" y="771755"/>
                  </a:lnTo>
                  <a:cubicBezTo>
                    <a:pt x="10106318" y="771755"/>
                    <a:pt x="10106318" y="771755"/>
                    <a:pt x="10106318" y="726358"/>
                  </a:cubicBezTo>
                  <a:cubicBezTo>
                    <a:pt x="10106328" y="726358"/>
                    <a:pt x="10106398" y="726358"/>
                    <a:pt x="10107078" y="726358"/>
                  </a:cubicBezTo>
                  <a:lnTo>
                    <a:pt x="10112398" y="726358"/>
                  </a:lnTo>
                  <a:cubicBezTo>
                    <a:pt x="10112398" y="726343"/>
                    <a:pt x="10112398" y="725343"/>
                    <a:pt x="10112398" y="661504"/>
                  </a:cubicBezTo>
                  <a:cubicBezTo>
                    <a:pt x="10112406" y="661504"/>
                    <a:pt x="10112486" y="661504"/>
                    <a:pt x="10113412" y="661504"/>
                  </a:cubicBezTo>
                  <a:lnTo>
                    <a:pt x="10120506" y="661504"/>
                  </a:lnTo>
                  <a:cubicBezTo>
                    <a:pt x="10120512" y="661483"/>
                    <a:pt x="10120776" y="660543"/>
                    <a:pt x="10132666" y="618269"/>
                  </a:cubicBezTo>
                  <a:cubicBezTo>
                    <a:pt x="10132674" y="618269"/>
                    <a:pt x="10132772" y="618269"/>
                    <a:pt x="10133932" y="618269"/>
                  </a:cubicBezTo>
                  <a:lnTo>
                    <a:pt x="10142800" y="618269"/>
                  </a:lnTo>
                  <a:cubicBezTo>
                    <a:pt x="10142804" y="618292"/>
                    <a:pt x="10143030" y="619258"/>
                    <a:pt x="10152932" y="661504"/>
                  </a:cubicBezTo>
                  <a:cubicBezTo>
                    <a:pt x="10152938" y="661504"/>
                    <a:pt x="10153012" y="661504"/>
                    <a:pt x="10153946" y="661504"/>
                  </a:cubicBezTo>
                  <a:lnTo>
                    <a:pt x="10161040" y="661504"/>
                  </a:lnTo>
                  <a:cubicBezTo>
                    <a:pt x="10161040" y="661515"/>
                    <a:pt x="10161040" y="662182"/>
                    <a:pt x="10161040" y="700416"/>
                  </a:cubicBezTo>
                  <a:cubicBezTo>
                    <a:pt x="10161046" y="700416"/>
                    <a:pt x="10161146" y="700416"/>
                    <a:pt x="10162812" y="700416"/>
                  </a:cubicBezTo>
                  <a:lnTo>
                    <a:pt x="10175226" y="700416"/>
                  </a:lnTo>
                  <a:cubicBezTo>
                    <a:pt x="10175226" y="700424"/>
                    <a:pt x="10175226" y="700546"/>
                    <a:pt x="10175226" y="702578"/>
                  </a:cubicBezTo>
                  <a:lnTo>
                    <a:pt x="10175226" y="717710"/>
                  </a:lnTo>
                  <a:cubicBezTo>
                    <a:pt x="10179280" y="717710"/>
                    <a:pt x="10179280" y="717710"/>
                    <a:pt x="10179280" y="715549"/>
                  </a:cubicBezTo>
                  <a:lnTo>
                    <a:pt x="10179280" y="700416"/>
                  </a:lnTo>
                  <a:cubicBezTo>
                    <a:pt x="10179290" y="700416"/>
                    <a:pt x="10179402" y="700416"/>
                    <a:pt x="10180800" y="700416"/>
                  </a:cubicBezTo>
                  <a:lnTo>
                    <a:pt x="10191440" y="700416"/>
                  </a:lnTo>
                  <a:cubicBezTo>
                    <a:pt x="10191440" y="700426"/>
                    <a:pt x="10191440" y="700543"/>
                    <a:pt x="10191440" y="702037"/>
                  </a:cubicBezTo>
                  <a:lnTo>
                    <a:pt x="10191440" y="713387"/>
                  </a:lnTo>
                  <a:cubicBezTo>
                    <a:pt x="10191456" y="713387"/>
                    <a:pt x="10192164" y="713387"/>
                    <a:pt x="10221840" y="713387"/>
                  </a:cubicBezTo>
                  <a:cubicBezTo>
                    <a:pt x="10221840" y="713370"/>
                    <a:pt x="10221840" y="712599"/>
                    <a:pt x="10221840" y="676637"/>
                  </a:cubicBezTo>
                  <a:cubicBezTo>
                    <a:pt x="10221848" y="676637"/>
                    <a:pt x="10221942" y="676637"/>
                    <a:pt x="10223106" y="676637"/>
                  </a:cubicBezTo>
                  <a:lnTo>
                    <a:pt x="10231974" y="676637"/>
                  </a:lnTo>
                  <a:cubicBezTo>
                    <a:pt x="10231974" y="676648"/>
                    <a:pt x="10231974" y="677142"/>
                    <a:pt x="10231974" y="698254"/>
                  </a:cubicBezTo>
                  <a:cubicBezTo>
                    <a:pt x="10234000" y="698254"/>
                    <a:pt x="10234000" y="698254"/>
                    <a:pt x="10234000" y="665828"/>
                  </a:cubicBezTo>
                  <a:cubicBezTo>
                    <a:pt x="10234014" y="665828"/>
                    <a:pt x="10234556" y="665828"/>
                    <a:pt x="10256294" y="665828"/>
                  </a:cubicBezTo>
                  <a:cubicBezTo>
                    <a:pt x="10256294" y="665818"/>
                    <a:pt x="10256294" y="665698"/>
                    <a:pt x="10256294" y="664206"/>
                  </a:cubicBezTo>
                  <a:lnTo>
                    <a:pt x="10256294" y="652857"/>
                  </a:lnTo>
                  <a:cubicBezTo>
                    <a:pt x="10256302" y="652857"/>
                    <a:pt x="10256376" y="652857"/>
                    <a:pt x="10257054" y="652857"/>
                  </a:cubicBezTo>
                  <a:lnTo>
                    <a:pt x="10262374" y="652857"/>
                  </a:lnTo>
                  <a:cubicBezTo>
                    <a:pt x="10262374" y="652851"/>
                    <a:pt x="10262374" y="652738"/>
                    <a:pt x="10262374" y="650966"/>
                  </a:cubicBezTo>
                  <a:lnTo>
                    <a:pt x="10262374" y="637725"/>
                  </a:lnTo>
                  <a:lnTo>
                    <a:pt x="10266428" y="644210"/>
                  </a:lnTo>
                  <a:cubicBezTo>
                    <a:pt x="10266436" y="644210"/>
                    <a:pt x="10266564" y="644210"/>
                    <a:pt x="10268708" y="644210"/>
                  </a:cubicBezTo>
                  <a:lnTo>
                    <a:pt x="10284668" y="644210"/>
                  </a:lnTo>
                  <a:cubicBezTo>
                    <a:pt x="10284668" y="644202"/>
                    <a:pt x="10284668" y="644134"/>
                    <a:pt x="10284668" y="643399"/>
                  </a:cubicBezTo>
                  <a:lnTo>
                    <a:pt x="10284668" y="637725"/>
                  </a:lnTo>
                  <a:cubicBezTo>
                    <a:pt x="10284676" y="637725"/>
                    <a:pt x="10284750" y="637725"/>
                    <a:pt x="10285428" y="637725"/>
                  </a:cubicBezTo>
                  <a:lnTo>
                    <a:pt x="10290748" y="637725"/>
                  </a:lnTo>
                  <a:cubicBezTo>
                    <a:pt x="10290748" y="637734"/>
                    <a:pt x="10290748" y="637834"/>
                    <a:pt x="10290748" y="639076"/>
                  </a:cubicBezTo>
                  <a:lnTo>
                    <a:pt x="10290748" y="648534"/>
                  </a:lnTo>
                  <a:cubicBezTo>
                    <a:pt x="10290762" y="648534"/>
                    <a:pt x="10291496" y="648534"/>
                    <a:pt x="10329254" y="648534"/>
                  </a:cubicBezTo>
                  <a:cubicBezTo>
                    <a:pt x="10329254" y="648552"/>
                    <a:pt x="10329254" y="650062"/>
                    <a:pt x="10329254" y="786887"/>
                  </a:cubicBezTo>
                  <a:cubicBezTo>
                    <a:pt x="10329264" y="786887"/>
                    <a:pt x="10329380" y="786887"/>
                    <a:pt x="10330774" y="786887"/>
                  </a:cubicBezTo>
                  <a:lnTo>
                    <a:pt x="10341414" y="786887"/>
                  </a:lnTo>
                  <a:cubicBezTo>
                    <a:pt x="10341414" y="782564"/>
                    <a:pt x="10341414" y="778240"/>
                    <a:pt x="10341414" y="773917"/>
                  </a:cubicBezTo>
                  <a:cubicBezTo>
                    <a:pt x="10343442" y="773917"/>
                    <a:pt x="10343442" y="773917"/>
                    <a:pt x="10345468" y="773917"/>
                  </a:cubicBezTo>
                  <a:cubicBezTo>
                    <a:pt x="10345468" y="778240"/>
                    <a:pt x="10345468" y="782564"/>
                    <a:pt x="10345468" y="786887"/>
                  </a:cubicBezTo>
                  <a:cubicBezTo>
                    <a:pt x="10355602" y="786887"/>
                    <a:pt x="10365736" y="786887"/>
                    <a:pt x="10375868" y="786887"/>
                  </a:cubicBezTo>
                  <a:cubicBezTo>
                    <a:pt x="10375868" y="776078"/>
                    <a:pt x="10375868" y="767431"/>
                    <a:pt x="10375868" y="756622"/>
                  </a:cubicBezTo>
                  <a:cubicBezTo>
                    <a:pt x="10379922" y="756622"/>
                    <a:pt x="10383976" y="756622"/>
                    <a:pt x="10388028" y="756622"/>
                  </a:cubicBezTo>
                  <a:lnTo>
                    <a:pt x="10400188" y="754461"/>
                  </a:lnTo>
                  <a:cubicBezTo>
                    <a:pt x="10402216" y="754461"/>
                    <a:pt x="10402216" y="756622"/>
                    <a:pt x="10404242" y="756622"/>
                  </a:cubicBezTo>
                  <a:lnTo>
                    <a:pt x="10414376" y="756622"/>
                  </a:lnTo>
                  <a:cubicBezTo>
                    <a:pt x="10414376" y="767431"/>
                    <a:pt x="10414376" y="778240"/>
                    <a:pt x="10414376" y="786887"/>
                  </a:cubicBezTo>
                  <a:cubicBezTo>
                    <a:pt x="10416402" y="786887"/>
                    <a:pt x="10418430" y="786887"/>
                    <a:pt x="10422482" y="786887"/>
                  </a:cubicBezTo>
                  <a:cubicBezTo>
                    <a:pt x="10422482" y="793373"/>
                    <a:pt x="10422482" y="799858"/>
                    <a:pt x="10422482" y="804182"/>
                  </a:cubicBezTo>
                  <a:lnTo>
                    <a:pt x="10431818" y="805087"/>
                  </a:lnTo>
                  <a:lnTo>
                    <a:pt x="10444776" y="805087"/>
                  </a:lnTo>
                  <a:cubicBezTo>
                    <a:pt x="10444776" y="799278"/>
                    <a:pt x="10444776" y="795106"/>
                    <a:pt x="10444776" y="789049"/>
                  </a:cubicBezTo>
                  <a:lnTo>
                    <a:pt x="10512732" y="789049"/>
                  </a:lnTo>
                  <a:lnTo>
                    <a:pt x="10512732" y="703796"/>
                  </a:lnTo>
                  <a:lnTo>
                    <a:pt x="10584740" y="703796"/>
                  </a:lnTo>
                  <a:lnTo>
                    <a:pt x="10584740" y="782564"/>
                  </a:lnTo>
                  <a:cubicBezTo>
                    <a:pt x="10585376" y="782564"/>
                    <a:pt x="10586010" y="782564"/>
                    <a:pt x="10586644" y="782564"/>
                  </a:cubicBezTo>
                  <a:lnTo>
                    <a:pt x="10587886" y="805087"/>
                  </a:lnTo>
                  <a:lnTo>
                    <a:pt x="10597562" y="805087"/>
                  </a:lnTo>
                  <a:cubicBezTo>
                    <a:pt x="10598098" y="797873"/>
                    <a:pt x="10598804" y="790219"/>
                    <a:pt x="10598804" y="782564"/>
                  </a:cubicBezTo>
                  <a:cubicBezTo>
                    <a:pt x="10600832" y="782564"/>
                    <a:pt x="10602858" y="782564"/>
                    <a:pt x="10604884" y="782564"/>
                  </a:cubicBezTo>
                  <a:lnTo>
                    <a:pt x="10606126" y="805087"/>
                  </a:lnTo>
                  <a:lnTo>
                    <a:pt x="10656748" y="805087"/>
                  </a:lnTo>
                  <a:lnTo>
                    <a:pt x="10656748" y="642059"/>
                  </a:lnTo>
                  <a:lnTo>
                    <a:pt x="10854076" y="642059"/>
                  </a:lnTo>
                  <a:lnTo>
                    <a:pt x="10854076" y="805087"/>
                  </a:lnTo>
                  <a:lnTo>
                    <a:pt x="10872772" y="805087"/>
                  </a:lnTo>
                  <a:lnTo>
                    <a:pt x="10872772" y="722394"/>
                  </a:lnTo>
                  <a:lnTo>
                    <a:pt x="10967892" y="722394"/>
                  </a:lnTo>
                  <a:cubicBezTo>
                    <a:pt x="10971967" y="616373"/>
                    <a:pt x="10975346" y="510899"/>
                    <a:pt x="10979823" y="404253"/>
                  </a:cubicBezTo>
                  <a:cubicBezTo>
                    <a:pt x="10969690" y="404253"/>
                    <a:pt x="10945370" y="391282"/>
                    <a:pt x="10967663" y="382635"/>
                  </a:cubicBezTo>
                  <a:cubicBezTo>
                    <a:pt x="10965635" y="380473"/>
                    <a:pt x="10963610" y="378311"/>
                    <a:pt x="10961583" y="378311"/>
                  </a:cubicBezTo>
                  <a:cubicBezTo>
                    <a:pt x="10961583" y="365341"/>
                    <a:pt x="10959555" y="363179"/>
                    <a:pt x="10969690" y="354532"/>
                  </a:cubicBezTo>
                  <a:cubicBezTo>
                    <a:pt x="10969690" y="350208"/>
                    <a:pt x="10969690" y="343723"/>
                    <a:pt x="10969690" y="337238"/>
                  </a:cubicBezTo>
                  <a:cubicBezTo>
                    <a:pt x="10973743" y="337238"/>
                    <a:pt x="10977796" y="337238"/>
                    <a:pt x="10983876" y="337238"/>
                  </a:cubicBezTo>
                  <a:cubicBezTo>
                    <a:pt x="10983876" y="328590"/>
                    <a:pt x="10983876" y="322105"/>
                    <a:pt x="10983876" y="315620"/>
                  </a:cubicBezTo>
                  <a:cubicBezTo>
                    <a:pt x="10983876" y="313458"/>
                    <a:pt x="10985903" y="313458"/>
                    <a:pt x="10985903" y="311296"/>
                  </a:cubicBezTo>
                  <a:cubicBezTo>
                    <a:pt x="10985903" y="285355"/>
                    <a:pt x="10985903" y="259414"/>
                    <a:pt x="10985903" y="233472"/>
                  </a:cubicBezTo>
                  <a:cubicBezTo>
                    <a:pt x="10985903" y="231310"/>
                    <a:pt x="10983876" y="229149"/>
                    <a:pt x="10983876" y="226987"/>
                  </a:cubicBezTo>
                  <a:cubicBezTo>
                    <a:pt x="10985903" y="224825"/>
                    <a:pt x="10987930" y="222663"/>
                    <a:pt x="10989956" y="220501"/>
                  </a:cubicBezTo>
                  <a:cubicBezTo>
                    <a:pt x="10989956" y="201045"/>
                    <a:pt x="10989956" y="181589"/>
                    <a:pt x="10989956" y="162133"/>
                  </a:cubicBezTo>
                  <a:cubicBezTo>
                    <a:pt x="10989956" y="159972"/>
                    <a:pt x="10989956" y="159972"/>
                    <a:pt x="10991983" y="157810"/>
                  </a:cubicBezTo>
                  <a:cubicBezTo>
                    <a:pt x="10991983" y="140516"/>
                    <a:pt x="10991983" y="121060"/>
                    <a:pt x="10991983" y="101604"/>
                  </a:cubicBezTo>
                  <a:cubicBezTo>
                    <a:pt x="10994010" y="92957"/>
                    <a:pt x="10994010" y="88633"/>
                    <a:pt x="10994010" y="82148"/>
                  </a:cubicBezTo>
                  <a:cubicBezTo>
                    <a:pt x="10998063" y="88633"/>
                    <a:pt x="10998063" y="92957"/>
                    <a:pt x="10998063" y="99442"/>
                  </a:cubicBezTo>
                  <a:cubicBezTo>
                    <a:pt x="11000090" y="121060"/>
                    <a:pt x="11000090" y="140516"/>
                    <a:pt x="11000090" y="157810"/>
                  </a:cubicBezTo>
                  <a:cubicBezTo>
                    <a:pt x="11002116" y="181589"/>
                    <a:pt x="11002116" y="201045"/>
                    <a:pt x="11002116" y="220501"/>
                  </a:cubicBezTo>
                  <a:cubicBezTo>
                    <a:pt x="11004143" y="222663"/>
                    <a:pt x="11006170" y="224825"/>
                    <a:pt x="11008196" y="226987"/>
                  </a:cubicBezTo>
                  <a:cubicBezTo>
                    <a:pt x="11008196" y="229149"/>
                    <a:pt x="11006170" y="231310"/>
                    <a:pt x="11006170" y="233472"/>
                  </a:cubicBezTo>
                  <a:cubicBezTo>
                    <a:pt x="11006170" y="259414"/>
                    <a:pt x="11006170" y="285355"/>
                    <a:pt x="11006170" y="311296"/>
                  </a:cubicBezTo>
                  <a:cubicBezTo>
                    <a:pt x="11006170" y="313458"/>
                    <a:pt x="11008196" y="313458"/>
                    <a:pt x="11008196" y="315620"/>
                  </a:cubicBezTo>
                  <a:cubicBezTo>
                    <a:pt x="11008196" y="322105"/>
                    <a:pt x="11008196" y="328590"/>
                    <a:pt x="11008196" y="337238"/>
                  </a:cubicBezTo>
                  <a:cubicBezTo>
                    <a:pt x="11012250" y="337238"/>
                    <a:pt x="11018330" y="337238"/>
                    <a:pt x="11022383" y="337238"/>
                  </a:cubicBezTo>
                  <a:cubicBezTo>
                    <a:pt x="11022383" y="343723"/>
                    <a:pt x="11022383" y="350208"/>
                    <a:pt x="11022383" y="354532"/>
                  </a:cubicBezTo>
                  <a:cubicBezTo>
                    <a:pt x="11030491" y="363179"/>
                    <a:pt x="11030491" y="363179"/>
                    <a:pt x="11030491" y="378311"/>
                  </a:cubicBezTo>
                  <a:cubicBezTo>
                    <a:pt x="11028463" y="378311"/>
                    <a:pt x="11026436" y="380473"/>
                    <a:pt x="11024411" y="382635"/>
                  </a:cubicBezTo>
                  <a:cubicBezTo>
                    <a:pt x="11044676" y="393444"/>
                    <a:pt x="11020356" y="402091"/>
                    <a:pt x="11012250" y="404253"/>
                  </a:cubicBezTo>
                  <a:cubicBezTo>
                    <a:pt x="11014276" y="488562"/>
                    <a:pt x="11018330" y="572871"/>
                    <a:pt x="11020356" y="657181"/>
                  </a:cubicBezTo>
                  <a:cubicBezTo>
                    <a:pt x="11042651" y="657181"/>
                    <a:pt x="11064943" y="657181"/>
                    <a:pt x="11085211" y="657181"/>
                  </a:cubicBezTo>
                  <a:cubicBezTo>
                    <a:pt x="11085211" y="683122"/>
                    <a:pt x="11085211" y="709063"/>
                    <a:pt x="11085211" y="732843"/>
                  </a:cubicBezTo>
                  <a:cubicBezTo>
                    <a:pt x="11089264" y="732843"/>
                    <a:pt x="11091291" y="732843"/>
                    <a:pt x="11093318" y="732843"/>
                  </a:cubicBezTo>
                  <a:cubicBezTo>
                    <a:pt x="11093318" y="730681"/>
                    <a:pt x="11095344" y="728519"/>
                    <a:pt x="11095344" y="726358"/>
                  </a:cubicBezTo>
                  <a:cubicBezTo>
                    <a:pt x="11097371" y="726358"/>
                    <a:pt x="11099398" y="726358"/>
                    <a:pt x="11101424" y="726358"/>
                  </a:cubicBezTo>
                  <a:cubicBezTo>
                    <a:pt x="11101424" y="728519"/>
                    <a:pt x="11101424" y="730681"/>
                    <a:pt x="11103452" y="735005"/>
                  </a:cubicBezTo>
                  <a:cubicBezTo>
                    <a:pt x="11107504" y="735005"/>
                    <a:pt x="11111558" y="735005"/>
                    <a:pt x="11115612" y="735005"/>
                  </a:cubicBezTo>
                  <a:cubicBezTo>
                    <a:pt x="11115612" y="732843"/>
                    <a:pt x="11115612" y="730681"/>
                    <a:pt x="11115612" y="728519"/>
                  </a:cubicBezTo>
                  <a:cubicBezTo>
                    <a:pt x="11123718" y="728519"/>
                    <a:pt x="11129798" y="728519"/>
                    <a:pt x="11137904" y="728519"/>
                  </a:cubicBezTo>
                  <a:cubicBezTo>
                    <a:pt x="11137904" y="730681"/>
                    <a:pt x="11137904" y="732843"/>
                    <a:pt x="11137904" y="735005"/>
                  </a:cubicBezTo>
                  <a:cubicBezTo>
                    <a:pt x="11143984" y="735005"/>
                    <a:pt x="11152092" y="735005"/>
                    <a:pt x="11158172" y="735005"/>
                  </a:cubicBezTo>
                  <a:cubicBezTo>
                    <a:pt x="11158172" y="750137"/>
                    <a:pt x="11158172" y="765270"/>
                    <a:pt x="11158172" y="780402"/>
                  </a:cubicBezTo>
                  <a:cubicBezTo>
                    <a:pt x="11162226" y="780402"/>
                    <a:pt x="11168306" y="780402"/>
                    <a:pt x="11172359" y="780402"/>
                  </a:cubicBezTo>
                  <a:cubicBezTo>
                    <a:pt x="11172359" y="776078"/>
                    <a:pt x="11172359" y="771755"/>
                    <a:pt x="11172359" y="767431"/>
                  </a:cubicBezTo>
                  <a:cubicBezTo>
                    <a:pt x="11178439" y="767431"/>
                    <a:pt x="11184519" y="767431"/>
                    <a:pt x="11188572" y="767431"/>
                  </a:cubicBezTo>
                  <a:cubicBezTo>
                    <a:pt x="11188572" y="706902"/>
                    <a:pt x="11188572" y="648534"/>
                    <a:pt x="11188572" y="588004"/>
                  </a:cubicBezTo>
                  <a:cubicBezTo>
                    <a:pt x="11190599" y="585842"/>
                    <a:pt x="11192626" y="583680"/>
                    <a:pt x="11194652" y="581518"/>
                  </a:cubicBezTo>
                  <a:cubicBezTo>
                    <a:pt x="11218972" y="581518"/>
                    <a:pt x="11243292" y="581518"/>
                    <a:pt x="11267614" y="581518"/>
                  </a:cubicBezTo>
                  <a:lnTo>
                    <a:pt x="11267614" y="590166"/>
                  </a:lnTo>
                  <a:lnTo>
                    <a:pt x="11277747" y="590166"/>
                  </a:lnTo>
                  <a:cubicBezTo>
                    <a:pt x="11277747" y="629078"/>
                    <a:pt x="11277747" y="667990"/>
                    <a:pt x="11277747" y="704740"/>
                  </a:cubicBezTo>
                  <a:cubicBezTo>
                    <a:pt x="11285854" y="704740"/>
                    <a:pt x="11291934" y="704740"/>
                    <a:pt x="11300040" y="704740"/>
                  </a:cubicBezTo>
                  <a:cubicBezTo>
                    <a:pt x="11300040" y="683122"/>
                    <a:pt x="11300040" y="661504"/>
                    <a:pt x="11300040" y="637725"/>
                  </a:cubicBezTo>
                  <a:cubicBezTo>
                    <a:pt x="11308147" y="637725"/>
                    <a:pt x="11318280" y="637725"/>
                    <a:pt x="11326388" y="637725"/>
                  </a:cubicBezTo>
                  <a:cubicBezTo>
                    <a:pt x="11328414" y="637725"/>
                    <a:pt x="11328414" y="635563"/>
                    <a:pt x="11330440" y="633401"/>
                  </a:cubicBezTo>
                  <a:lnTo>
                    <a:pt x="11338548" y="633401"/>
                  </a:lnTo>
                  <a:cubicBezTo>
                    <a:pt x="11340574" y="635563"/>
                    <a:pt x="11340574" y="637725"/>
                    <a:pt x="11342600" y="637725"/>
                  </a:cubicBezTo>
                  <a:cubicBezTo>
                    <a:pt x="11348680" y="637725"/>
                    <a:pt x="11356788" y="637725"/>
                    <a:pt x="11364895" y="637725"/>
                  </a:cubicBezTo>
                  <a:cubicBezTo>
                    <a:pt x="11364895" y="598813"/>
                    <a:pt x="11364895" y="559901"/>
                    <a:pt x="11364895" y="520989"/>
                  </a:cubicBezTo>
                  <a:cubicBezTo>
                    <a:pt x="11364908" y="520986"/>
                    <a:pt x="11365775" y="520822"/>
                    <a:pt x="11421642" y="510180"/>
                  </a:cubicBezTo>
                  <a:cubicBezTo>
                    <a:pt x="11421642" y="510187"/>
                    <a:pt x="11421642" y="510261"/>
                    <a:pt x="11421642" y="511261"/>
                  </a:cubicBezTo>
                  <a:lnTo>
                    <a:pt x="11421642" y="518827"/>
                  </a:lnTo>
                  <a:cubicBezTo>
                    <a:pt x="11421659" y="518827"/>
                    <a:pt x="11422303" y="518827"/>
                    <a:pt x="11447988" y="518827"/>
                  </a:cubicBezTo>
                  <a:cubicBezTo>
                    <a:pt x="11447988" y="518849"/>
                    <a:pt x="11447988" y="521220"/>
                    <a:pt x="11447988" y="773917"/>
                  </a:cubicBezTo>
                  <a:cubicBezTo>
                    <a:pt x="11454068" y="773917"/>
                    <a:pt x="11462175" y="773917"/>
                    <a:pt x="11470283" y="773917"/>
                  </a:cubicBezTo>
                  <a:cubicBezTo>
                    <a:pt x="11470283" y="771755"/>
                    <a:pt x="11470283" y="771755"/>
                    <a:pt x="11470283" y="769593"/>
                  </a:cubicBezTo>
                  <a:cubicBezTo>
                    <a:pt x="11474335" y="769593"/>
                    <a:pt x="11478388" y="769593"/>
                    <a:pt x="11482443" y="769593"/>
                  </a:cubicBezTo>
                  <a:cubicBezTo>
                    <a:pt x="11482443" y="771755"/>
                    <a:pt x="11482443" y="771755"/>
                    <a:pt x="11482443" y="773917"/>
                  </a:cubicBezTo>
                  <a:cubicBezTo>
                    <a:pt x="11490550" y="773917"/>
                    <a:pt x="11498655" y="773917"/>
                    <a:pt x="11506763" y="773917"/>
                  </a:cubicBezTo>
                  <a:cubicBezTo>
                    <a:pt x="11506763" y="769593"/>
                    <a:pt x="11506763" y="765270"/>
                    <a:pt x="11506763" y="760946"/>
                  </a:cubicBezTo>
                  <a:cubicBezTo>
                    <a:pt x="11516896" y="760946"/>
                    <a:pt x="11527030" y="760946"/>
                    <a:pt x="11535136" y="760946"/>
                  </a:cubicBezTo>
                  <a:cubicBezTo>
                    <a:pt x="11539190" y="756622"/>
                    <a:pt x="11543244" y="756622"/>
                    <a:pt x="11547296" y="756622"/>
                  </a:cubicBezTo>
                  <a:cubicBezTo>
                    <a:pt x="11553376" y="760946"/>
                    <a:pt x="11561484" y="760946"/>
                    <a:pt x="11567564" y="760946"/>
                  </a:cubicBezTo>
                  <a:cubicBezTo>
                    <a:pt x="11567564" y="754461"/>
                    <a:pt x="11567564" y="750137"/>
                    <a:pt x="11567564" y="743652"/>
                  </a:cubicBezTo>
                  <a:lnTo>
                    <a:pt x="11575671" y="743652"/>
                  </a:lnTo>
                  <a:cubicBezTo>
                    <a:pt x="11575671" y="739328"/>
                    <a:pt x="11575671" y="735005"/>
                    <a:pt x="11575671" y="730681"/>
                  </a:cubicBezTo>
                  <a:cubicBezTo>
                    <a:pt x="11593911" y="730681"/>
                    <a:pt x="11614178" y="730681"/>
                    <a:pt x="11632418" y="730681"/>
                  </a:cubicBezTo>
                  <a:cubicBezTo>
                    <a:pt x="11632418" y="719872"/>
                    <a:pt x="11632418" y="711225"/>
                    <a:pt x="11632418" y="700416"/>
                  </a:cubicBezTo>
                  <a:cubicBezTo>
                    <a:pt x="11638498" y="700416"/>
                    <a:pt x="11644578" y="700416"/>
                    <a:pt x="11650658" y="700416"/>
                  </a:cubicBezTo>
                  <a:cubicBezTo>
                    <a:pt x="11650658" y="698254"/>
                    <a:pt x="11650658" y="696093"/>
                    <a:pt x="11650658" y="693931"/>
                  </a:cubicBezTo>
                  <a:cubicBezTo>
                    <a:pt x="11654711" y="693931"/>
                    <a:pt x="11658764" y="693931"/>
                    <a:pt x="11662818" y="693931"/>
                  </a:cubicBezTo>
                  <a:cubicBezTo>
                    <a:pt x="11662818" y="696093"/>
                    <a:pt x="11662818" y="698254"/>
                    <a:pt x="11662818" y="700416"/>
                  </a:cubicBezTo>
                  <a:cubicBezTo>
                    <a:pt x="11668898" y="700416"/>
                    <a:pt x="11672951" y="700416"/>
                    <a:pt x="11679031" y="700416"/>
                  </a:cubicBezTo>
                  <a:cubicBezTo>
                    <a:pt x="11679031" y="715549"/>
                    <a:pt x="11679031" y="732843"/>
                    <a:pt x="11679031" y="750137"/>
                  </a:cubicBezTo>
                  <a:cubicBezTo>
                    <a:pt x="11689164" y="750137"/>
                    <a:pt x="11701326" y="750137"/>
                    <a:pt x="11711459" y="750137"/>
                  </a:cubicBezTo>
                  <a:cubicBezTo>
                    <a:pt x="11711459" y="741490"/>
                    <a:pt x="11711459" y="732843"/>
                    <a:pt x="11711459" y="724196"/>
                  </a:cubicBezTo>
                  <a:cubicBezTo>
                    <a:pt x="11723619" y="724196"/>
                    <a:pt x="11737806" y="724196"/>
                    <a:pt x="11749966" y="724196"/>
                  </a:cubicBezTo>
                  <a:cubicBezTo>
                    <a:pt x="11749966" y="713387"/>
                    <a:pt x="11749966" y="704740"/>
                    <a:pt x="11749966" y="693931"/>
                  </a:cubicBezTo>
                  <a:cubicBezTo>
                    <a:pt x="11766180" y="693931"/>
                    <a:pt x="11782392" y="693931"/>
                    <a:pt x="11798607" y="693931"/>
                  </a:cubicBezTo>
                  <a:cubicBezTo>
                    <a:pt x="11798607" y="693960"/>
                    <a:pt x="11798607" y="695735"/>
                    <a:pt x="11798607" y="805087"/>
                  </a:cubicBezTo>
                  <a:lnTo>
                    <a:pt x="11798607" y="818866"/>
                  </a:lnTo>
                  <a:lnTo>
                    <a:pt x="11864482" y="818866"/>
                  </a:lnTo>
                  <a:lnTo>
                    <a:pt x="11864482" y="924638"/>
                  </a:lnTo>
                  <a:lnTo>
                    <a:pt x="11864482" y="947885"/>
                  </a:lnTo>
                  <a:lnTo>
                    <a:pt x="11879442" y="947885"/>
                  </a:lnTo>
                  <a:cubicBezTo>
                    <a:pt x="11879442" y="947885"/>
                    <a:pt x="11879442" y="947885"/>
                    <a:pt x="11879442" y="946723"/>
                  </a:cubicBezTo>
                  <a:lnTo>
                    <a:pt x="11879442" y="938587"/>
                  </a:lnTo>
                  <a:cubicBezTo>
                    <a:pt x="11879442" y="938587"/>
                    <a:pt x="11879442" y="938587"/>
                    <a:pt x="11924022" y="938587"/>
                  </a:cubicBezTo>
                  <a:cubicBezTo>
                    <a:pt x="11924022" y="938587"/>
                    <a:pt x="11924022" y="938587"/>
                    <a:pt x="11924022" y="959508"/>
                  </a:cubicBezTo>
                  <a:cubicBezTo>
                    <a:pt x="11924022" y="959508"/>
                    <a:pt x="11924022" y="959508"/>
                    <a:pt x="11926250" y="960671"/>
                  </a:cubicBezTo>
                  <a:lnTo>
                    <a:pt x="11941854" y="968807"/>
                  </a:lnTo>
                  <a:cubicBezTo>
                    <a:pt x="11941854" y="968807"/>
                    <a:pt x="11941854" y="968807"/>
                    <a:pt x="11941854" y="999027"/>
                  </a:cubicBezTo>
                  <a:cubicBezTo>
                    <a:pt x="11941854" y="999027"/>
                    <a:pt x="11941854" y="999027"/>
                    <a:pt x="11943247" y="999609"/>
                  </a:cubicBezTo>
                  <a:lnTo>
                    <a:pt x="11952999" y="1003677"/>
                  </a:lnTo>
                  <a:cubicBezTo>
                    <a:pt x="11952999" y="1003677"/>
                    <a:pt x="11952999" y="1003677"/>
                    <a:pt x="11952999" y="1002515"/>
                  </a:cubicBezTo>
                  <a:lnTo>
                    <a:pt x="11952999" y="994378"/>
                  </a:lnTo>
                  <a:cubicBezTo>
                    <a:pt x="11952999" y="994378"/>
                    <a:pt x="11952999" y="994378"/>
                    <a:pt x="11954114" y="994378"/>
                  </a:cubicBezTo>
                  <a:lnTo>
                    <a:pt x="11961915" y="994378"/>
                  </a:lnTo>
                  <a:cubicBezTo>
                    <a:pt x="11961915" y="994378"/>
                    <a:pt x="11961915" y="994378"/>
                    <a:pt x="11961915" y="993506"/>
                  </a:cubicBezTo>
                  <a:lnTo>
                    <a:pt x="11961915" y="987404"/>
                  </a:lnTo>
                  <a:cubicBezTo>
                    <a:pt x="11961915" y="987404"/>
                    <a:pt x="11961915" y="987404"/>
                    <a:pt x="11960800" y="987404"/>
                  </a:cubicBezTo>
                  <a:lnTo>
                    <a:pt x="11952999" y="987404"/>
                  </a:lnTo>
                  <a:cubicBezTo>
                    <a:pt x="11952999" y="987404"/>
                    <a:pt x="11952999" y="987404"/>
                    <a:pt x="11952999" y="986242"/>
                  </a:cubicBezTo>
                  <a:lnTo>
                    <a:pt x="11952999" y="978106"/>
                  </a:lnTo>
                  <a:cubicBezTo>
                    <a:pt x="11952999" y="978106"/>
                    <a:pt x="11952999" y="978106"/>
                    <a:pt x="11954114" y="978106"/>
                  </a:cubicBezTo>
                  <a:lnTo>
                    <a:pt x="11961915" y="978106"/>
                  </a:lnTo>
                  <a:cubicBezTo>
                    <a:pt x="11961915" y="978106"/>
                    <a:pt x="11961915" y="978106"/>
                    <a:pt x="11961915" y="976943"/>
                  </a:cubicBezTo>
                  <a:lnTo>
                    <a:pt x="11961915" y="968807"/>
                  </a:lnTo>
                  <a:cubicBezTo>
                    <a:pt x="11961915" y="968807"/>
                    <a:pt x="11961915" y="968807"/>
                    <a:pt x="11960800" y="968807"/>
                  </a:cubicBezTo>
                  <a:lnTo>
                    <a:pt x="11952999" y="968807"/>
                  </a:lnTo>
                  <a:cubicBezTo>
                    <a:pt x="11952999" y="968807"/>
                    <a:pt x="11952999" y="968807"/>
                    <a:pt x="11952999" y="967645"/>
                  </a:cubicBezTo>
                  <a:lnTo>
                    <a:pt x="11952999" y="959508"/>
                  </a:lnTo>
                  <a:cubicBezTo>
                    <a:pt x="11952999" y="959508"/>
                    <a:pt x="11952999" y="959508"/>
                    <a:pt x="11954114" y="959508"/>
                  </a:cubicBezTo>
                  <a:lnTo>
                    <a:pt x="11961915" y="959508"/>
                  </a:lnTo>
                  <a:cubicBezTo>
                    <a:pt x="11961915" y="959508"/>
                    <a:pt x="11961915" y="959508"/>
                    <a:pt x="11961915" y="958637"/>
                  </a:cubicBezTo>
                  <a:lnTo>
                    <a:pt x="11961915" y="952535"/>
                  </a:lnTo>
                  <a:cubicBezTo>
                    <a:pt x="11961915" y="952535"/>
                    <a:pt x="11961915" y="952535"/>
                    <a:pt x="11960800" y="952535"/>
                  </a:cubicBezTo>
                  <a:lnTo>
                    <a:pt x="11952999" y="952535"/>
                  </a:lnTo>
                  <a:cubicBezTo>
                    <a:pt x="11952999" y="952535"/>
                    <a:pt x="11952999" y="952535"/>
                    <a:pt x="11952999" y="951372"/>
                  </a:cubicBezTo>
                  <a:lnTo>
                    <a:pt x="11952999" y="943236"/>
                  </a:lnTo>
                  <a:cubicBezTo>
                    <a:pt x="11952999" y="943236"/>
                    <a:pt x="11952999" y="943236"/>
                    <a:pt x="11954114" y="943236"/>
                  </a:cubicBezTo>
                  <a:lnTo>
                    <a:pt x="11961915" y="943236"/>
                  </a:lnTo>
                  <a:cubicBezTo>
                    <a:pt x="11961915" y="943236"/>
                    <a:pt x="11961915" y="943236"/>
                    <a:pt x="11961915" y="942074"/>
                  </a:cubicBezTo>
                  <a:lnTo>
                    <a:pt x="11961915" y="933937"/>
                  </a:lnTo>
                  <a:cubicBezTo>
                    <a:pt x="11961915" y="933937"/>
                    <a:pt x="11961915" y="933937"/>
                    <a:pt x="11960800" y="933937"/>
                  </a:cubicBezTo>
                  <a:lnTo>
                    <a:pt x="11952999" y="933937"/>
                  </a:lnTo>
                  <a:cubicBezTo>
                    <a:pt x="11952999" y="933937"/>
                    <a:pt x="11952999" y="933937"/>
                    <a:pt x="11952999" y="933066"/>
                  </a:cubicBezTo>
                  <a:lnTo>
                    <a:pt x="11952999" y="926963"/>
                  </a:lnTo>
                  <a:cubicBezTo>
                    <a:pt x="11952999" y="926963"/>
                    <a:pt x="11952999" y="926963"/>
                    <a:pt x="11954114" y="926963"/>
                  </a:cubicBezTo>
                  <a:lnTo>
                    <a:pt x="11961915" y="926963"/>
                  </a:lnTo>
                  <a:cubicBezTo>
                    <a:pt x="11961915" y="926963"/>
                    <a:pt x="11961915" y="926963"/>
                    <a:pt x="11961915" y="925801"/>
                  </a:cubicBezTo>
                  <a:lnTo>
                    <a:pt x="11961915" y="917665"/>
                  </a:lnTo>
                  <a:cubicBezTo>
                    <a:pt x="11961915" y="917665"/>
                    <a:pt x="11961915" y="917665"/>
                    <a:pt x="11960800" y="917665"/>
                  </a:cubicBezTo>
                  <a:lnTo>
                    <a:pt x="11952999" y="917665"/>
                  </a:lnTo>
                  <a:cubicBezTo>
                    <a:pt x="11952999" y="917665"/>
                    <a:pt x="11952999" y="917665"/>
                    <a:pt x="11952999" y="916503"/>
                  </a:cubicBezTo>
                  <a:lnTo>
                    <a:pt x="11952999" y="908366"/>
                  </a:lnTo>
                  <a:cubicBezTo>
                    <a:pt x="11952999" y="908366"/>
                    <a:pt x="11952999" y="908366"/>
                    <a:pt x="11954114" y="908366"/>
                  </a:cubicBezTo>
                  <a:lnTo>
                    <a:pt x="11961915" y="908366"/>
                  </a:lnTo>
                  <a:cubicBezTo>
                    <a:pt x="11961915" y="908366"/>
                    <a:pt x="11961915" y="908366"/>
                    <a:pt x="11961915" y="907204"/>
                  </a:cubicBezTo>
                  <a:lnTo>
                    <a:pt x="11961915" y="899068"/>
                  </a:lnTo>
                  <a:cubicBezTo>
                    <a:pt x="11961915" y="899068"/>
                    <a:pt x="11961915" y="899068"/>
                    <a:pt x="11960800" y="899068"/>
                  </a:cubicBezTo>
                  <a:lnTo>
                    <a:pt x="11952999" y="899068"/>
                  </a:lnTo>
                  <a:cubicBezTo>
                    <a:pt x="11952999" y="899068"/>
                    <a:pt x="11952999" y="899068"/>
                    <a:pt x="11952999" y="898196"/>
                  </a:cubicBezTo>
                  <a:lnTo>
                    <a:pt x="11952999" y="892094"/>
                  </a:lnTo>
                  <a:cubicBezTo>
                    <a:pt x="11952999" y="892094"/>
                    <a:pt x="11952999" y="892094"/>
                    <a:pt x="11954114" y="892094"/>
                  </a:cubicBezTo>
                  <a:lnTo>
                    <a:pt x="11961915" y="892094"/>
                  </a:lnTo>
                  <a:cubicBezTo>
                    <a:pt x="11961915" y="892094"/>
                    <a:pt x="11961915" y="892094"/>
                    <a:pt x="11961915" y="890931"/>
                  </a:cubicBezTo>
                  <a:lnTo>
                    <a:pt x="11961915" y="882795"/>
                  </a:lnTo>
                  <a:cubicBezTo>
                    <a:pt x="11961915" y="882795"/>
                    <a:pt x="11961915" y="882795"/>
                    <a:pt x="11960800" y="882795"/>
                  </a:cubicBezTo>
                  <a:lnTo>
                    <a:pt x="11952999" y="882795"/>
                  </a:lnTo>
                  <a:cubicBezTo>
                    <a:pt x="11952999" y="882795"/>
                    <a:pt x="11952999" y="882795"/>
                    <a:pt x="11952999" y="881633"/>
                  </a:cubicBezTo>
                  <a:lnTo>
                    <a:pt x="11952999" y="873496"/>
                  </a:lnTo>
                  <a:cubicBezTo>
                    <a:pt x="11952999" y="873496"/>
                    <a:pt x="11952999" y="873496"/>
                    <a:pt x="11954114" y="873496"/>
                  </a:cubicBezTo>
                  <a:lnTo>
                    <a:pt x="11961915" y="873496"/>
                  </a:lnTo>
                  <a:cubicBezTo>
                    <a:pt x="11961915" y="873496"/>
                    <a:pt x="11961915" y="873496"/>
                    <a:pt x="11961915" y="872625"/>
                  </a:cubicBezTo>
                  <a:lnTo>
                    <a:pt x="11961915" y="866523"/>
                  </a:lnTo>
                  <a:cubicBezTo>
                    <a:pt x="11961915" y="866523"/>
                    <a:pt x="11961915" y="866523"/>
                    <a:pt x="11960800" y="866523"/>
                  </a:cubicBezTo>
                  <a:lnTo>
                    <a:pt x="11952999" y="866523"/>
                  </a:lnTo>
                  <a:cubicBezTo>
                    <a:pt x="11952999" y="866523"/>
                    <a:pt x="11952999" y="866523"/>
                    <a:pt x="11952999" y="865360"/>
                  </a:cubicBezTo>
                  <a:lnTo>
                    <a:pt x="11952999" y="857224"/>
                  </a:lnTo>
                  <a:cubicBezTo>
                    <a:pt x="11952999" y="857224"/>
                    <a:pt x="11952999" y="857224"/>
                    <a:pt x="11954114" y="857224"/>
                  </a:cubicBezTo>
                  <a:lnTo>
                    <a:pt x="11961915" y="857224"/>
                  </a:lnTo>
                  <a:cubicBezTo>
                    <a:pt x="11961915" y="857224"/>
                    <a:pt x="11961915" y="857224"/>
                    <a:pt x="11961915" y="856062"/>
                  </a:cubicBezTo>
                  <a:lnTo>
                    <a:pt x="11961915" y="847925"/>
                  </a:lnTo>
                  <a:cubicBezTo>
                    <a:pt x="11961915" y="847925"/>
                    <a:pt x="11961915" y="847925"/>
                    <a:pt x="11960800" y="847925"/>
                  </a:cubicBezTo>
                  <a:lnTo>
                    <a:pt x="11952999" y="847925"/>
                  </a:lnTo>
                  <a:cubicBezTo>
                    <a:pt x="11952999" y="847925"/>
                    <a:pt x="11952999" y="847925"/>
                    <a:pt x="11952999" y="846763"/>
                  </a:cubicBezTo>
                  <a:lnTo>
                    <a:pt x="11952999" y="838627"/>
                  </a:lnTo>
                  <a:cubicBezTo>
                    <a:pt x="11952999" y="838627"/>
                    <a:pt x="11952999" y="838627"/>
                    <a:pt x="11954114" y="838627"/>
                  </a:cubicBezTo>
                  <a:lnTo>
                    <a:pt x="11961915" y="838627"/>
                  </a:lnTo>
                  <a:cubicBezTo>
                    <a:pt x="11961915" y="838627"/>
                    <a:pt x="11961915" y="838627"/>
                    <a:pt x="11961915" y="837755"/>
                  </a:cubicBezTo>
                  <a:lnTo>
                    <a:pt x="11961915" y="831653"/>
                  </a:lnTo>
                  <a:cubicBezTo>
                    <a:pt x="11961915" y="831653"/>
                    <a:pt x="11961915" y="831653"/>
                    <a:pt x="11960800" y="831653"/>
                  </a:cubicBezTo>
                  <a:lnTo>
                    <a:pt x="11952999" y="831653"/>
                  </a:lnTo>
                  <a:cubicBezTo>
                    <a:pt x="11952999" y="831653"/>
                    <a:pt x="11952999" y="831653"/>
                    <a:pt x="11952999" y="830491"/>
                  </a:cubicBezTo>
                  <a:lnTo>
                    <a:pt x="11952999" y="822354"/>
                  </a:lnTo>
                  <a:cubicBezTo>
                    <a:pt x="11952999" y="822354"/>
                    <a:pt x="11952999" y="822354"/>
                    <a:pt x="11954114" y="822354"/>
                  </a:cubicBezTo>
                  <a:lnTo>
                    <a:pt x="11961915" y="822354"/>
                  </a:lnTo>
                  <a:cubicBezTo>
                    <a:pt x="11961915" y="822354"/>
                    <a:pt x="11961915" y="822354"/>
                    <a:pt x="11961915" y="821192"/>
                  </a:cubicBezTo>
                  <a:lnTo>
                    <a:pt x="11961915" y="813056"/>
                  </a:lnTo>
                  <a:cubicBezTo>
                    <a:pt x="11961915" y="813056"/>
                    <a:pt x="11961915" y="813056"/>
                    <a:pt x="11960800" y="813056"/>
                  </a:cubicBezTo>
                  <a:lnTo>
                    <a:pt x="11952999" y="813056"/>
                  </a:lnTo>
                  <a:cubicBezTo>
                    <a:pt x="11952999" y="813056"/>
                    <a:pt x="11952999" y="813056"/>
                    <a:pt x="11952999" y="811893"/>
                  </a:cubicBezTo>
                  <a:lnTo>
                    <a:pt x="11952999" y="803757"/>
                  </a:lnTo>
                  <a:cubicBezTo>
                    <a:pt x="11952999" y="803757"/>
                    <a:pt x="11952999" y="803757"/>
                    <a:pt x="11954114" y="803757"/>
                  </a:cubicBezTo>
                  <a:lnTo>
                    <a:pt x="11961915" y="803757"/>
                  </a:lnTo>
                  <a:cubicBezTo>
                    <a:pt x="11961915" y="803757"/>
                    <a:pt x="11961915" y="803757"/>
                    <a:pt x="11961915" y="802885"/>
                  </a:cubicBezTo>
                  <a:lnTo>
                    <a:pt x="11961915" y="796783"/>
                  </a:lnTo>
                  <a:cubicBezTo>
                    <a:pt x="11961915" y="796783"/>
                    <a:pt x="11961915" y="796783"/>
                    <a:pt x="11960800" y="796783"/>
                  </a:cubicBezTo>
                  <a:lnTo>
                    <a:pt x="11952999" y="796783"/>
                  </a:lnTo>
                  <a:cubicBezTo>
                    <a:pt x="11952999" y="796783"/>
                    <a:pt x="11952999" y="796783"/>
                    <a:pt x="11952999" y="795621"/>
                  </a:cubicBezTo>
                  <a:lnTo>
                    <a:pt x="11952999" y="787484"/>
                  </a:lnTo>
                  <a:cubicBezTo>
                    <a:pt x="11952999" y="787484"/>
                    <a:pt x="11952999" y="787484"/>
                    <a:pt x="11954114" y="787484"/>
                  </a:cubicBezTo>
                  <a:lnTo>
                    <a:pt x="11961915" y="787484"/>
                  </a:lnTo>
                  <a:cubicBezTo>
                    <a:pt x="11961915" y="787484"/>
                    <a:pt x="11961915" y="787484"/>
                    <a:pt x="11960800" y="785741"/>
                  </a:cubicBezTo>
                  <a:lnTo>
                    <a:pt x="11952999" y="773537"/>
                  </a:lnTo>
                  <a:cubicBezTo>
                    <a:pt x="11952999" y="773537"/>
                    <a:pt x="11952999" y="773537"/>
                    <a:pt x="11952999" y="736342"/>
                  </a:cubicBezTo>
                  <a:cubicBezTo>
                    <a:pt x="11952999" y="736342"/>
                    <a:pt x="11952999" y="736342"/>
                    <a:pt x="12102343" y="736342"/>
                  </a:cubicBezTo>
                  <a:cubicBezTo>
                    <a:pt x="12102343" y="736342"/>
                    <a:pt x="12102343" y="736342"/>
                    <a:pt x="12115716" y="757264"/>
                  </a:cubicBezTo>
                  <a:cubicBezTo>
                    <a:pt x="12115716" y="757264"/>
                    <a:pt x="12115716" y="757264"/>
                    <a:pt x="12115716" y="803757"/>
                  </a:cubicBezTo>
                  <a:cubicBezTo>
                    <a:pt x="12115716" y="803757"/>
                    <a:pt x="12115716" y="803757"/>
                    <a:pt x="12114602" y="803757"/>
                  </a:cubicBezTo>
                  <a:lnTo>
                    <a:pt x="12106800" y="803757"/>
                  </a:lnTo>
                  <a:cubicBezTo>
                    <a:pt x="12106800" y="803757"/>
                    <a:pt x="12106800" y="803757"/>
                    <a:pt x="12106800" y="804919"/>
                  </a:cubicBezTo>
                  <a:lnTo>
                    <a:pt x="12106800" y="813056"/>
                  </a:lnTo>
                  <a:cubicBezTo>
                    <a:pt x="12106800" y="813056"/>
                    <a:pt x="12106800" y="813056"/>
                    <a:pt x="12107915" y="813056"/>
                  </a:cubicBezTo>
                  <a:lnTo>
                    <a:pt x="12115716" y="813056"/>
                  </a:lnTo>
                  <a:cubicBezTo>
                    <a:pt x="12115716" y="813056"/>
                    <a:pt x="12115716" y="813056"/>
                    <a:pt x="12115716" y="814218"/>
                  </a:cubicBezTo>
                  <a:lnTo>
                    <a:pt x="12115716" y="822354"/>
                  </a:lnTo>
                  <a:cubicBezTo>
                    <a:pt x="12115716" y="822354"/>
                    <a:pt x="12115716" y="822354"/>
                    <a:pt x="12114602" y="822354"/>
                  </a:cubicBezTo>
                  <a:lnTo>
                    <a:pt x="12106800" y="822354"/>
                  </a:lnTo>
                  <a:cubicBezTo>
                    <a:pt x="12106800" y="822354"/>
                    <a:pt x="12106800" y="822354"/>
                    <a:pt x="12106800" y="823516"/>
                  </a:cubicBezTo>
                  <a:lnTo>
                    <a:pt x="12106800" y="831653"/>
                  </a:lnTo>
                  <a:cubicBezTo>
                    <a:pt x="12106800" y="831653"/>
                    <a:pt x="12106800" y="831653"/>
                    <a:pt x="12107915" y="831653"/>
                  </a:cubicBezTo>
                  <a:lnTo>
                    <a:pt x="12115716" y="831653"/>
                  </a:lnTo>
                  <a:cubicBezTo>
                    <a:pt x="12115716" y="831653"/>
                    <a:pt x="12115716" y="831653"/>
                    <a:pt x="12115716" y="832525"/>
                  </a:cubicBezTo>
                  <a:lnTo>
                    <a:pt x="12115716" y="838627"/>
                  </a:lnTo>
                  <a:cubicBezTo>
                    <a:pt x="12115716" y="838627"/>
                    <a:pt x="12115716" y="838627"/>
                    <a:pt x="12114602" y="838627"/>
                  </a:cubicBezTo>
                  <a:lnTo>
                    <a:pt x="12106800" y="838627"/>
                  </a:lnTo>
                  <a:cubicBezTo>
                    <a:pt x="12106800" y="838627"/>
                    <a:pt x="12106800" y="838627"/>
                    <a:pt x="12106800" y="839789"/>
                  </a:cubicBezTo>
                  <a:lnTo>
                    <a:pt x="12106800" y="847925"/>
                  </a:lnTo>
                  <a:cubicBezTo>
                    <a:pt x="12106800" y="847925"/>
                    <a:pt x="12106800" y="847925"/>
                    <a:pt x="12107915" y="847925"/>
                  </a:cubicBezTo>
                  <a:lnTo>
                    <a:pt x="12115716" y="847925"/>
                  </a:lnTo>
                  <a:cubicBezTo>
                    <a:pt x="12115716" y="847925"/>
                    <a:pt x="12115716" y="847925"/>
                    <a:pt x="12115716" y="849088"/>
                  </a:cubicBezTo>
                  <a:lnTo>
                    <a:pt x="12115716" y="857224"/>
                  </a:lnTo>
                  <a:cubicBezTo>
                    <a:pt x="12115716" y="857224"/>
                    <a:pt x="12115716" y="857224"/>
                    <a:pt x="12114602" y="857224"/>
                  </a:cubicBezTo>
                  <a:lnTo>
                    <a:pt x="12106800" y="857224"/>
                  </a:lnTo>
                  <a:cubicBezTo>
                    <a:pt x="12106800" y="857224"/>
                    <a:pt x="12106800" y="857224"/>
                    <a:pt x="12106800" y="858386"/>
                  </a:cubicBezTo>
                  <a:lnTo>
                    <a:pt x="12106800" y="866523"/>
                  </a:lnTo>
                  <a:cubicBezTo>
                    <a:pt x="12106800" y="866523"/>
                    <a:pt x="12106800" y="866523"/>
                    <a:pt x="12107915" y="866523"/>
                  </a:cubicBezTo>
                  <a:lnTo>
                    <a:pt x="12115716" y="866523"/>
                  </a:lnTo>
                  <a:cubicBezTo>
                    <a:pt x="12115716" y="866523"/>
                    <a:pt x="12115716" y="866523"/>
                    <a:pt x="12115716" y="867394"/>
                  </a:cubicBezTo>
                  <a:lnTo>
                    <a:pt x="12115716" y="873496"/>
                  </a:lnTo>
                  <a:cubicBezTo>
                    <a:pt x="12115716" y="873496"/>
                    <a:pt x="12115716" y="873496"/>
                    <a:pt x="12114602" y="873496"/>
                  </a:cubicBezTo>
                  <a:lnTo>
                    <a:pt x="12106800" y="873496"/>
                  </a:lnTo>
                  <a:cubicBezTo>
                    <a:pt x="12106800" y="873496"/>
                    <a:pt x="12106800" y="873496"/>
                    <a:pt x="12106800" y="874659"/>
                  </a:cubicBezTo>
                  <a:lnTo>
                    <a:pt x="12106800" y="882795"/>
                  </a:lnTo>
                  <a:cubicBezTo>
                    <a:pt x="12106800" y="882795"/>
                    <a:pt x="12106800" y="882795"/>
                    <a:pt x="12107915" y="882795"/>
                  </a:cubicBezTo>
                  <a:lnTo>
                    <a:pt x="12115716" y="882795"/>
                  </a:lnTo>
                  <a:cubicBezTo>
                    <a:pt x="12115716" y="882795"/>
                    <a:pt x="12115716" y="882795"/>
                    <a:pt x="12115716" y="883957"/>
                  </a:cubicBezTo>
                  <a:lnTo>
                    <a:pt x="12115716" y="892094"/>
                  </a:lnTo>
                  <a:cubicBezTo>
                    <a:pt x="12115716" y="892094"/>
                    <a:pt x="12115716" y="892094"/>
                    <a:pt x="12114602" y="892094"/>
                  </a:cubicBezTo>
                  <a:lnTo>
                    <a:pt x="12106800" y="892094"/>
                  </a:lnTo>
                  <a:cubicBezTo>
                    <a:pt x="12106800" y="892094"/>
                    <a:pt x="12106800" y="892094"/>
                    <a:pt x="12106800" y="892965"/>
                  </a:cubicBezTo>
                  <a:lnTo>
                    <a:pt x="12106800" y="899068"/>
                  </a:lnTo>
                  <a:cubicBezTo>
                    <a:pt x="12106800" y="899068"/>
                    <a:pt x="12106800" y="899068"/>
                    <a:pt x="12107915" y="899068"/>
                  </a:cubicBezTo>
                  <a:lnTo>
                    <a:pt x="12115716" y="899068"/>
                  </a:lnTo>
                  <a:cubicBezTo>
                    <a:pt x="12115716" y="899068"/>
                    <a:pt x="12115716" y="899068"/>
                    <a:pt x="12115716" y="900230"/>
                  </a:cubicBezTo>
                  <a:lnTo>
                    <a:pt x="12115716" y="908366"/>
                  </a:lnTo>
                  <a:cubicBezTo>
                    <a:pt x="12115716" y="908366"/>
                    <a:pt x="12115716" y="908366"/>
                    <a:pt x="12114602" y="908366"/>
                  </a:cubicBezTo>
                  <a:lnTo>
                    <a:pt x="12106800" y="908366"/>
                  </a:lnTo>
                  <a:cubicBezTo>
                    <a:pt x="12106800" y="908366"/>
                    <a:pt x="12106800" y="908366"/>
                    <a:pt x="12106800" y="909528"/>
                  </a:cubicBezTo>
                  <a:lnTo>
                    <a:pt x="12106800" y="917665"/>
                  </a:lnTo>
                  <a:cubicBezTo>
                    <a:pt x="12106800" y="917665"/>
                    <a:pt x="12106800" y="917665"/>
                    <a:pt x="12107915" y="917665"/>
                  </a:cubicBezTo>
                  <a:lnTo>
                    <a:pt x="12115716" y="917665"/>
                  </a:lnTo>
                  <a:cubicBezTo>
                    <a:pt x="12115716" y="917665"/>
                    <a:pt x="12115716" y="917665"/>
                    <a:pt x="12115716" y="918827"/>
                  </a:cubicBezTo>
                  <a:lnTo>
                    <a:pt x="12115716" y="926963"/>
                  </a:lnTo>
                  <a:cubicBezTo>
                    <a:pt x="12115716" y="926963"/>
                    <a:pt x="12115716" y="926963"/>
                    <a:pt x="12114602" y="926963"/>
                  </a:cubicBezTo>
                  <a:lnTo>
                    <a:pt x="12106800" y="926963"/>
                  </a:lnTo>
                  <a:cubicBezTo>
                    <a:pt x="12106800" y="926963"/>
                    <a:pt x="12106800" y="926963"/>
                    <a:pt x="12106800" y="927835"/>
                  </a:cubicBezTo>
                  <a:lnTo>
                    <a:pt x="12106800" y="933937"/>
                  </a:lnTo>
                  <a:cubicBezTo>
                    <a:pt x="12106800" y="933937"/>
                    <a:pt x="12106800" y="933937"/>
                    <a:pt x="12107915" y="933937"/>
                  </a:cubicBezTo>
                  <a:lnTo>
                    <a:pt x="12115716" y="933937"/>
                  </a:lnTo>
                  <a:cubicBezTo>
                    <a:pt x="12115716" y="933937"/>
                    <a:pt x="12115716" y="933937"/>
                    <a:pt x="12115716" y="935100"/>
                  </a:cubicBezTo>
                  <a:lnTo>
                    <a:pt x="12115716" y="943236"/>
                  </a:lnTo>
                  <a:cubicBezTo>
                    <a:pt x="12115716" y="943236"/>
                    <a:pt x="12115716" y="943236"/>
                    <a:pt x="12114602" y="943236"/>
                  </a:cubicBezTo>
                  <a:lnTo>
                    <a:pt x="12106800" y="943236"/>
                  </a:lnTo>
                  <a:cubicBezTo>
                    <a:pt x="12106800" y="943236"/>
                    <a:pt x="12106800" y="943236"/>
                    <a:pt x="12106800" y="944398"/>
                  </a:cubicBezTo>
                  <a:lnTo>
                    <a:pt x="12106800" y="952535"/>
                  </a:lnTo>
                  <a:cubicBezTo>
                    <a:pt x="12106800" y="952535"/>
                    <a:pt x="12106800" y="952535"/>
                    <a:pt x="12107915" y="952535"/>
                  </a:cubicBezTo>
                  <a:lnTo>
                    <a:pt x="12115716" y="952535"/>
                  </a:lnTo>
                  <a:cubicBezTo>
                    <a:pt x="12115716" y="952535"/>
                    <a:pt x="12115716" y="952535"/>
                    <a:pt x="12115716" y="953406"/>
                  </a:cubicBezTo>
                  <a:lnTo>
                    <a:pt x="12115716" y="959508"/>
                  </a:lnTo>
                  <a:cubicBezTo>
                    <a:pt x="12115716" y="959508"/>
                    <a:pt x="12115716" y="959508"/>
                    <a:pt x="12114602" y="959508"/>
                  </a:cubicBezTo>
                  <a:lnTo>
                    <a:pt x="12106800" y="959508"/>
                  </a:lnTo>
                  <a:cubicBezTo>
                    <a:pt x="12106800" y="959508"/>
                    <a:pt x="12106800" y="959508"/>
                    <a:pt x="12106800" y="960671"/>
                  </a:cubicBezTo>
                  <a:lnTo>
                    <a:pt x="12106800" y="968807"/>
                  </a:lnTo>
                  <a:cubicBezTo>
                    <a:pt x="12106800" y="968807"/>
                    <a:pt x="12106800" y="968807"/>
                    <a:pt x="12107915" y="968807"/>
                  </a:cubicBezTo>
                  <a:lnTo>
                    <a:pt x="12115716" y="968807"/>
                  </a:lnTo>
                  <a:cubicBezTo>
                    <a:pt x="12115716" y="968807"/>
                    <a:pt x="12115716" y="968807"/>
                    <a:pt x="12115716" y="969969"/>
                  </a:cubicBezTo>
                  <a:lnTo>
                    <a:pt x="12115716" y="978106"/>
                  </a:lnTo>
                  <a:cubicBezTo>
                    <a:pt x="12115716" y="978106"/>
                    <a:pt x="12115716" y="978106"/>
                    <a:pt x="12114602" y="978106"/>
                  </a:cubicBezTo>
                  <a:lnTo>
                    <a:pt x="12106800" y="978106"/>
                  </a:lnTo>
                  <a:cubicBezTo>
                    <a:pt x="12106800" y="978106"/>
                    <a:pt x="12106800" y="978106"/>
                    <a:pt x="12106800" y="979268"/>
                  </a:cubicBezTo>
                  <a:lnTo>
                    <a:pt x="12106800" y="987404"/>
                  </a:lnTo>
                  <a:cubicBezTo>
                    <a:pt x="12106800" y="987404"/>
                    <a:pt x="12106800" y="987404"/>
                    <a:pt x="12107915" y="987404"/>
                  </a:cubicBezTo>
                  <a:lnTo>
                    <a:pt x="12115716" y="987404"/>
                  </a:lnTo>
                  <a:cubicBezTo>
                    <a:pt x="12115716" y="987404"/>
                    <a:pt x="12115716" y="987404"/>
                    <a:pt x="12115716" y="988276"/>
                  </a:cubicBezTo>
                  <a:lnTo>
                    <a:pt x="12115716" y="994378"/>
                  </a:lnTo>
                  <a:cubicBezTo>
                    <a:pt x="12115716" y="994378"/>
                    <a:pt x="12115716" y="994378"/>
                    <a:pt x="12114602" y="994378"/>
                  </a:cubicBezTo>
                  <a:lnTo>
                    <a:pt x="12106800" y="994378"/>
                  </a:lnTo>
                  <a:cubicBezTo>
                    <a:pt x="12106800" y="994378"/>
                    <a:pt x="12106800" y="994378"/>
                    <a:pt x="12106800" y="995540"/>
                  </a:cubicBezTo>
                  <a:lnTo>
                    <a:pt x="12106800" y="1003677"/>
                  </a:lnTo>
                  <a:cubicBezTo>
                    <a:pt x="12106800" y="1003677"/>
                    <a:pt x="12106800" y="1003677"/>
                    <a:pt x="12131319" y="1024599"/>
                  </a:cubicBezTo>
                  <a:cubicBezTo>
                    <a:pt x="12131319" y="1029248"/>
                    <a:pt x="12131319" y="1029248"/>
                    <a:pt x="12130206" y="1029248"/>
                  </a:cubicBezTo>
                  <a:lnTo>
                    <a:pt x="12122403" y="1029248"/>
                  </a:lnTo>
                  <a:cubicBezTo>
                    <a:pt x="12122403" y="1029248"/>
                    <a:pt x="12122403" y="1029248"/>
                    <a:pt x="12122403" y="1040036"/>
                  </a:cubicBezTo>
                  <a:lnTo>
                    <a:pt x="12122403" y="1046874"/>
                  </a:lnTo>
                  <a:lnTo>
                    <a:pt x="12131319" y="1046874"/>
                  </a:lnTo>
                  <a:lnTo>
                    <a:pt x="12131319" y="1043196"/>
                  </a:lnTo>
                  <a:cubicBezTo>
                    <a:pt x="12131319" y="1043196"/>
                    <a:pt x="12131319" y="1043196"/>
                    <a:pt x="12132434" y="1042615"/>
                  </a:cubicBezTo>
                  <a:lnTo>
                    <a:pt x="12140235" y="1038547"/>
                  </a:lnTo>
                  <a:cubicBezTo>
                    <a:pt x="12140235" y="1038547"/>
                    <a:pt x="12140235" y="1038547"/>
                    <a:pt x="12142186" y="1038547"/>
                  </a:cubicBezTo>
                  <a:lnTo>
                    <a:pt x="12155839" y="1038547"/>
                  </a:lnTo>
                  <a:cubicBezTo>
                    <a:pt x="12155839" y="1038547"/>
                    <a:pt x="12155839" y="1038547"/>
                    <a:pt x="12155839" y="1039709"/>
                  </a:cubicBezTo>
                  <a:lnTo>
                    <a:pt x="12155839" y="1046874"/>
                  </a:lnTo>
                  <a:lnTo>
                    <a:pt x="12192000" y="1046874"/>
                  </a:lnTo>
                  <a:lnTo>
                    <a:pt x="12192000" y="1070905"/>
                  </a:lnTo>
                  <a:lnTo>
                    <a:pt x="12192000" y="1121663"/>
                  </a:lnTo>
                  <a:lnTo>
                    <a:pt x="12192000" y="1608850"/>
                  </a:lnTo>
                  <a:lnTo>
                    <a:pt x="0" y="1608850"/>
                  </a:lnTo>
                  <a:lnTo>
                    <a:pt x="0" y="1046874"/>
                  </a:lnTo>
                  <a:lnTo>
                    <a:pt x="65773" y="1046874"/>
                  </a:lnTo>
                  <a:lnTo>
                    <a:pt x="82231" y="1045519"/>
                  </a:lnTo>
                  <a:cubicBezTo>
                    <a:pt x="82231" y="1033896"/>
                    <a:pt x="82231" y="1024598"/>
                    <a:pt x="82231" y="1012974"/>
                  </a:cubicBezTo>
                  <a:cubicBezTo>
                    <a:pt x="97834" y="1012974"/>
                    <a:pt x="113436" y="1012974"/>
                    <a:pt x="126811" y="1012974"/>
                  </a:cubicBezTo>
                  <a:cubicBezTo>
                    <a:pt x="126811" y="1006000"/>
                    <a:pt x="126811" y="1001351"/>
                    <a:pt x="126811" y="994377"/>
                  </a:cubicBezTo>
                  <a:cubicBezTo>
                    <a:pt x="158018" y="994377"/>
                    <a:pt x="189224" y="994377"/>
                    <a:pt x="220430" y="994377"/>
                  </a:cubicBezTo>
                  <a:cubicBezTo>
                    <a:pt x="220430" y="999026"/>
                    <a:pt x="220430" y="1001351"/>
                    <a:pt x="220430" y="1006000"/>
                  </a:cubicBezTo>
                  <a:cubicBezTo>
                    <a:pt x="240491" y="1006000"/>
                    <a:pt x="260552" y="1006000"/>
                    <a:pt x="280612" y="1006000"/>
                  </a:cubicBezTo>
                  <a:cubicBezTo>
                    <a:pt x="280612" y="1008325"/>
                    <a:pt x="280612" y="1010650"/>
                    <a:pt x="280612" y="1012974"/>
                  </a:cubicBezTo>
                  <a:cubicBezTo>
                    <a:pt x="285071" y="1012974"/>
                    <a:pt x="291758" y="1012974"/>
                    <a:pt x="298444" y="1012974"/>
                  </a:cubicBezTo>
                  <a:cubicBezTo>
                    <a:pt x="298444" y="1015299"/>
                    <a:pt x="298444" y="1017624"/>
                    <a:pt x="298444" y="1019948"/>
                  </a:cubicBezTo>
                  <a:cubicBezTo>
                    <a:pt x="302903" y="1019948"/>
                    <a:pt x="309590" y="1019948"/>
                    <a:pt x="314048" y="1019948"/>
                  </a:cubicBezTo>
                  <a:cubicBezTo>
                    <a:pt x="314048" y="985079"/>
                    <a:pt x="314048" y="950209"/>
                    <a:pt x="314048" y="915339"/>
                  </a:cubicBezTo>
                  <a:cubicBezTo>
                    <a:pt x="329651" y="910690"/>
                    <a:pt x="345255" y="906041"/>
                    <a:pt x="360858" y="901391"/>
                  </a:cubicBezTo>
                  <a:cubicBezTo>
                    <a:pt x="389835" y="901391"/>
                    <a:pt x="418812" y="901391"/>
                    <a:pt x="447789" y="901391"/>
                  </a:cubicBezTo>
                  <a:cubicBezTo>
                    <a:pt x="447789" y="845600"/>
                    <a:pt x="447789" y="789808"/>
                    <a:pt x="447789" y="734017"/>
                  </a:cubicBezTo>
                  <a:cubicBezTo>
                    <a:pt x="454476" y="729367"/>
                    <a:pt x="463392" y="727043"/>
                    <a:pt x="472308" y="722393"/>
                  </a:cubicBezTo>
                  <a:cubicBezTo>
                    <a:pt x="507972" y="717744"/>
                    <a:pt x="543636" y="710770"/>
                    <a:pt x="579301" y="703796"/>
                  </a:cubicBezTo>
                  <a:cubicBezTo>
                    <a:pt x="592675" y="708445"/>
                    <a:pt x="603820" y="713095"/>
                    <a:pt x="617194" y="715419"/>
                  </a:cubicBezTo>
                  <a:cubicBezTo>
                    <a:pt x="619423" y="717744"/>
                    <a:pt x="621652" y="720069"/>
                    <a:pt x="623881" y="722393"/>
                  </a:cubicBezTo>
                  <a:cubicBezTo>
                    <a:pt x="623881" y="827002"/>
                    <a:pt x="623881" y="931612"/>
                    <a:pt x="623881" y="1033896"/>
                  </a:cubicBezTo>
                  <a:cubicBezTo>
                    <a:pt x="628339" y="1033896"/>
                    <a:pt x="632796" y="1033896"/>
                    <a:pt x="639484" y="1033896"/>
                  </a:cubicBezTo>
                  <a:cubicBezTo>
                    <a:pt x="639484" y="992053"/>
                    <a:pt x="639484" y="950209"/>
                    <a:pt x="639484" y="908365"/>
                  </a:cubicBezTo>
                  <a:cubicBezTo>
                    <a:pt x="643942" y="908365"/>
                    <a:pt x="648400" y="908365"/>
                    <a:pt x="652858" y="908365"/>
                  </a:cubicBezTo>
                  <a:cubicBezTo>
                    <a:pt x="652858" y="903716"/>
                    <a:pt x="652858" y="901391"/>
                    <a:pt x="652858" y="896742"/>
                  </a:cubicBezTo>
                  <a:cubicBezTo>
                    <a:pt x="657316" y="894417"/>
                    <a:pt x="661774" y="892093"/>
                    <a:pt x="666232" y="889768"/>
                  </a:cubicBezTo>
                  <a:lnTo>
                    <a:pt x="677377" y="889768"/>
                  </a:lnTo>
                  <a:cubicBezTo>
                    <a:pt x="677377" y="885119"/>
                    <a:pt x="677377" y="882794"/>
                    <a:pt x="677377" y="878145"/>
                  </a:cubicBezTo>
                  <a:cubicBezTo>
                    <a:pt x="679606" y="875820"/>
                    <a:pt x="684064" y="873495"/>
                    <a:pt x="686293" y="871171"/>
                  </a:cubicBezTo>
                  <a:cubicBezTo>
                    <a:pt x="692981" y="871171"/>
                    <a:pt x="701896" y="871171"/>
                    <a:pt x="708584" y="871171"/>
                  </a:cubicBezTo>
                  <a:cubicBezTo>
                    <a:pt x="708584" y="882794"/>
                    <a:pt x="708584" y="896742"/>
                    <a:pt x="708584" y="908365"/>
                  </a:cubicBezTo>
                  <a:cubicBezTo>
                    <a:pt x="724187" y="908365"/>
                    <a:pt x="739790" y="908365"/>
                    <a:pt x="755393" y="908365"/>
                  </a:cubicBezTo>
                  <a:cubicBezTo>
                    <a:pt x="755393" y="952534"/>
                    <a:pt x="755393" y="994377"/>
                    <a:pt x="755393" y="1038546"/>
                  </a:cubicBezTo>
                  <a:cubicBezTo>
                    <a:pt x="762080" y="1038546"/>
                    <a:pt x="768767" y="1038546"/>
                    <a:pt x="773225" y="1038546"/>
                  </a:cubicBezTo>
                  <a:cubicBezTo>
                    <a:pt x="779912" y="1036221"/>
                    <a:pt x="784370" y="1033896"/>
                    <a:pt x="791057" y="1031572"/>
                  </a:cubicBezTo>
                  <a:cubicBezTo>
                    <a:pt x="791057" y="1026922"/>
                    <a:pt x="791057" y="1024598"/>
                    <a:pt x="791057" y="1022273"/>
                  </a:cubicBezTo>
                  <a:cubicBezTo>
                    <a:pt x="788828" y="1022273"/>
                    <a:pt x="786599" y="1019948"/>
                    <a:pt x="784370" y="1019948"/>
                  </a:cubicBezTo>
                  <a:cubicBezTo>
                    <a:pt x="784370" y="1017624"/>
                    <a:pt x="784370" y="1015299"/>
                    <a:pt x="784370" y="1012974"/>
                  </a:cubicBezTo>
                  <a:cubicBezTo>
                    <a:pt x="786599" y="1010650"/>
                    <a:pt x="788828" y="1010650"/>
                    <a:pt x="791057" y="1008325"/>
                  </a:cubicBezTo>
                  <a:cubicBezTo>
                    <a:pt x="791057" y="992053"/>
                    <a:pt x="791057" y="973455"/>
                    <a:pt x="791057" y="957183"/>
                  </a:cubicBezTo>
                  <a:cubicBezTo>
                    <a:pt x="788828" y="957183"/>
                    <a:pt x="786599" y="954858"/>
                    <a:pt x="784370" y="954858"/>
                  </a:cubicBezTo>
                  <a:cubicBezTo>
                    <a:pt x="784370" y="952534"/>
                    <a:pt x="784370" y="950209"/>
                    <a:pt x="784370" y="947884"/>
                  </a:cubicBezTo>
                  <a:cubicBezTo>
                    <a:pt x="786599" y="945560"/>
                    <a:pt x="788828" y="945560"/>
                    <a:pt x="791057" y="943235"/>
                  </a:cubicBezTo>
                  <a:lnTo>
                    <a:pt x="795515" y="938586"/>
                  </a:lnTo>
                  <a:lnTo>
                    <a:pt x="795515" y="929287"/>
                  </a:lnTo>
                  <a:cubicBezTo>
                    <a:pt x="793286" y="929287"/>
                    <a:pt x="793286" y="929287"/>
                    <a:pt x="791057" y="929287"/>
                  </a:cubicBezTo>
                  <a:cubicBezTo>
                    <a:pt x="791057" y="926962"/>
                    <a:pt x="791057" y="924638"/>
                    <a:pt x="791057" y="922313"/>
                  </a:cubicBezTo>
                  <a:cubicBezTo>
                    <a:pt x="793286" y="922313"/>
                    <a:pt x="795515" y="919988"/>
                    <a:pt x="797744" y="917664"/>
                  </a:cubicBezTo>
                  <a:cubicBezTo>
                    <a:pt x="799972" y="889768"/>
                    <a:pt x="806660" y="866522"/>
                    <a:pt x="833408" y="852574"/>
                  </a:cubicBezTo>
                  <a:cubicBezTo>
                    <a:pt x="831179" y="852574"/>
                    <a:pt x="831179" y="850249"/>
                    <a:pt x="828950" y="850249"/>
                  </a:cubicBezTo>
                  <a:cubicBezTo>
                    <a:pt x="828950" y="847924"/>
                    <a:pt x="828950" y="845600"/>
                    <a:pt x="828950" y="843275"/>
                  </a:cubicBezTo>
                  <a:cubicBezTo>
                    <a:pt x="831179" y="843275"/>
                    <a:pt x="833408" y="840950"/>
                    <a:pt x="835637" y="840950"/>
                  </a:cubicBezTo>
                  <a:cubicBezTo>
                    <a:pt x="835637" y="836301"/>
                    <a:pt x="835637" y="833976"/>
                    <a:pt x="835637" y="831652"/>
                  </a:cubicBezTo>
                  <a:cubicBezTo>
                    <a:pt x="837866" y="831652"/>
                    <a:pt x="837866" y="831652"/>
                    <a:pt x="840095" y="831652"/>
                  </a:cubicBezTo>
                  <a:cubicBezTo>
                    <a:pt x="840095" y="824678"/>
                    <a:pt x="840095" y="817704"/>
                    <a:pt x="840095" y="810730"/>
                  </a:cubicBezTo>
                  <a:cubicBezTo>
                    <a:pt x="837866" y="810730"/>
                    <a:pt x="837866" y="810730"/>
                    <a:pt x="835637" y="810730"/>
                  </a:cubicBezTo>
                  <a:cubicBezTo>
                    <a:pt x="835637" y="808405"/>
                    <a:pt x="835637" y="808405"/>
                    <a:pt x="835637" y="806081"/>
                  </a:cubicBezTo>
                  <a:lnTo>
                    <a:pt x="840095" y="803756"/>
                  </a:lnTo>
                  <a:cubicBezTo>
                    <a:pt x="844552" y="799107"/>
                    <a:pt x="846782" y="794457"/>
                    <a:pt x="851240" y="787483"/>
                  </a:cubicBezTo>
                  <a:cubicBezTo>
                    <a:pt x="853469" y="782834"/>
                    <a:pt x="853469" y="780510"/>
                    <a:pt x="853469" y="778185"/>
                  </a:cubicBezTo>
                  <a:cubicBezTo>
                    <a:pt x="849011" y="771211"/>
                    <a:pt x="849011" y="759588"/>
                    <a:pt x="853469" y="752614"/>
                  </a:cubicBezTo>
                  <a:cubicBezTo>
                    <a:pt x="853470" y="752611"/>
                    <a:pt x="853485" y="752565"/>
                    <a:pt x="853748" y="751742"/>
                  </a:cubicBezTo>
                  <a:lnTo>
                    <a:pt x="855698" y="745640"/>
                  </a:lnTo>
                  <a:cubicBezTo>
                    <a:pt x="855699" y="745643"/>
                    <a:pt x="855714" y="745689"/>
                    <a:pt x="855977" y="746512"/>
                  </a:cubicBezTo>
                  <a:lnTo>
                    <a:pt x="857927" y="752614"/>
                  </a:lnTo>
                  <a:cubicBezTo>
                    <a:pt x="862384" y="759588"/>
                    <a:pt x="864614" y="771211"/>
                    <a:pt x="860156" y="778185"/>
                  </a:cubicBezTo>
                  <a:cubicBezTo>
                    <a:pt x="860156" y="780510"/>
                    <a:pt x="860156" y="782834"/>
                    <a:pt x="860156" y="785159"/>
                  </a:cubicBezTo>
                  <a:cubicBezTo>
                    <a:pt x="864614" y="792133"/>
                    <a:pt x="869072" y="799107"/>
                    <a:pt x="871302" y="803756"/>
                  </a:cubicBezTo>
                  <a:cubicBezTo>
                    <a:pt x="873531" y="803756"/>
                    <a:pt x="873531" y="806081"/>
                    <a:pt x="875760" y="806081"/>
                  </a:cubicBezTo>
                  <a:cubicBezTo>
                    <a:pt x="875760" y="808405"/>
                    <a:pt x="875760" y="808405"/>
                    <a:pt x="875760" y="810730"/>
                  </a:cubicBezTo>
                  <a:cubicBezTo>
                    <a:pt x="873531" y="817704"/>
                    <a:pt x="873531" y="824678"/>
                    <a:pt x="873531" y="831652"/>
                  </a:cubicBezTo>
                  <a:cubicBezTo>
                    <a:pt x="877989" y="833976"/>
                    <a:pt x="877989" y="836301"/>
                    <a:pt x="877989" y="840950"/>
                  </a:cubicBezTo>
                  <a:lnTo>
                    <a:pt x="882447" y="843275"/>
                  </a:lnTo>
                  <a:cubicBezTo>
                    <a:pt x="882447" y="845600"/>
                    <a:pt x="882447" y="847924"/>
                    <a:pt x="882447" y="850249"/>
                  </a:cubicBezTo>
                  <a:cubicBezTo>
                    <a:pt x="880218" y="852574"/>
                    <a:pt x="880218" y="852574"/>
                    <a:pt x="877989" y="852574"/>
                  </a:cubicBezTo>
                  <a:cubicBezTo>
                    <a:pt x="891362" y="859548"/>
                    <a:pt x="899165" y="868846"/>
                    <a:pt x="904180" y="879888"/>
                  </a:cubicBezTo>
                  <a:lnTo>
                    <a:pt x="913070" y="915339"/>
                  </a:lnTo>
                  <a:lnTo>
                    <a:pt x="944859" y="915339"/>
                  </a:lnTo>
                  <a:lnTo>
                    <a:pt x="944859" y="886329"/>
                  </a:lnTo>
                  <a:lnTo>
                    <a:pt x="939475" y="886329"/>
                  </a:lnTo>
                  <a:cubicBezTo>
                    <a:pt x="939475" y="886306"/>
                    <a:pt x="939475" y="884414"/>
                    <a:pt x="939475" y="724196"/>
                  </a:cubicBezTo>
                  <a:cubicBezTo>
                    <a:pt x="939487" y="724196"/>
                    <a:pt x="939957" y="724196"/>
                    <a:pt x="959742" y="724196"/>
                  </a:cubicBezTo>
                  <a:cubicBezTo>
                    <a:pt x="959747" y="724190"/>
                    <a:pt x="959783" y="724108"/>
                    <a:pt x="960249" y="723115"/>
                  </a:cubicBezTo>
                  <a:lnTo>
                    <a:pt x="963795" y="715549"/>
                  </a:lnTo>
                  <a:cubicBezTo>
                    <a:pt x="963804" y="715550"/>
                    <a:pt x="963917" y="715568"/>
                    <a:pt x="965569" y="715819"/>
                  </a:cubicBezTo>
                  <a:lnTo>
                    <a:pt x="977982" y="717710"/>
                  </a:lnTo>
                  <a:cubicBezTo>
                    <a:pt x="977985" y="717720"/>
                    <a:pt x="978023" y="717821"/>
                    <a:pt x="978489" y="719062"/>
                  </a:cubicBezTo>
                  <a:lnTo>
                    <a:pt x="982035" y="728519"/>
                  </a:lnTo>
                  <a:cubicBezTo>
                    <a:pt x="982049" y="728520"/>
                    <a:pt x="982645" y="728570"/>
                    <a:pt x="1008382" y="730681"/>
                  </a:cubicBezTo>
                  <a:cubicBezTo>
                    <a:pt x="1008382" y="730661"/>
                    <a:pt x="1008382" y="729131"/>
                    <a:pt x="1008382" y="607460"/>
                  </a:cubicBezTo>
                  <a:cubicBezTo>
                    <a:pt x="1008391" y="607460"/>
                    <a:pt x="1008510" y="607460"/>
                    <a:pt x="1010409" y="607460"/>
                  </a:cubicBezTo>
                  <a:lnTo>
                    <a:pt x="1024597" y="607460"/>
                  </a:lnTo>
                  <a:cubicBezTo>
                    <a:pt x="1024597" y="607438"/>
                    <a:pt x="1024597" y="605724"/>
                    <a:pt x="1024597" y="471268"/>
                  </a:cubicBezTo>
                  <a:cubicBezTo>
                    <a:pt x="1024605" y="471268"/>
                    <a:pt x="1024712" y="471268"/>
                    <a:pt x="1026369" y="471268"/>
                  </a:cubicBezTo>
                  <a:lnTo>
                    <a:pt x="1038783" y="471268"/>
                  </a:lnTo>
                  <a:cubicBezTo>
                    <a:pt x="1038783" y="471251"/>
                    <a:pt x="1038783" y="469845"/>
                    <a:pt x="1038783" y="356694"/>
                  </a:cubicBezTo>
                  <a:cubicBezTo>
                    <a:pt x="1042837" y="354532"/>
                    <a:pt x="1042837" y="354532"/>
                    <a:pt x="1042837" y="328590"/>
                  </a:cubicBezTo>
                  <a:cubicBezTo>
                    <a:pt x="1042843" y="328590"/>
                    <a:pt x="1042963" y="328590"/>
                    <a:pt x="1044863" y="328590"/>
                  </a:cubicBezTo>
                  <a:lnTo>
                    <a:pt x="1059050" y="328590"/>
                  </a:lnTo>
                  <a:cubicBezTo>
                    <a:pt x="1059061" y="328567"/>
                    <a:pt x="1059667" y="327200"/>
                    <a:pt x="1095531" y="246443"/>
                  </a:cubicBezTo>
                  <a:cubicBezTo>
                    <a:pt x="1095531" y="246429"/>
                    <a:pt x="1095565" y="244478"/>
                    <a:pt x="10995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6" name="Text Placeholder 9">
            <a:extLst>
              <a:ext uri="{FF2B5EF4-FFF2-40B4-BE49-F238E27FC236}">
                <a16:creationId xmlns:a16="http://schemas.microsoft.com/office/drawing/2014/main" xmlns="" id="{E3FBE6D7-EF7F-47A8-89CB-23A37D837D8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70467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27" name="그림 개체 틀 2">
            <a:extLst>
              <a:ext uri="{FF2B5EF4-FFF2-40B4-BE49-F238E27FC236}">
                <a16:creationId xmlns:a16="http://schemas.microsoft.com/office/drawing/2014/main" xmlns="" id="{F114C1C8-D2A1-4716-AE48-7A7DD9221654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8077201" y="1811568"/>
            <a:ext cx="3192955" cy="440843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10782853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xmlns="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88520" y="1830618"/>
            <a:ext cx="2716706" cy="432270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9AB90EF0-CEED-4A53-B844-4EE65FBA6C64}"/>
              </a:ext>
            </a:extLst>
          </p:cNvPr>
          <p:cNvGrpSpPr/>
          <p:nvPr userDrawn="1"/>
        </p:nvGrpSpPr>
        <p:grpSpPr>
          <a:xfrm>
            <a:off x="-1" y="-121539"/>
            <a:ext cx="12192001" cy="1608851"/>
            <a:chOff x="-1" y="-121539"/>
            <a:chExt cx="12192001" cy="1608851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xmlns="" id="{960EB6D2-B879-496E-A5EF-575D5374257B}"/>
                </a:ext>
              </a:extLst>
            </p:cNvPr>
            <p:cNvSpPr/>
            <p:nvPr userDrawn="1"/>
          </p:nvSpPr>
          <p:spPr>
            <a:xfrm>
              <a:off x="0" y="1"/>
              <a:ext cx="12192000" cy="140017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xmlns="" id="{CF66667A-BCF7-4F22-A620-8007DEC2906A}"/>
                </a:ext>
              </a:extLst>
            </p:cNvPr>
            <p:cNvSpPr/>
            <p:nvPr userDrawn="1"/>
          </p:nvSpPr>
          <p:spPr>
            <a:xfrm>
              <a:off x="-1" y="-121539"/>
              <a:ext cx="12192000" cy="1608851"/>
            </a:xfrm>
            <a:custGeom>
              <a:avLst/>
              <a:gdLst>
                <a:gd name="connsiteX0" fmla="*/ 8760317 w 12192000"/>
                <a:gd name="connsiteY0" fmla="*/ 780798 h 1608850"/>
                <a:gd name="connsiteX1" fmla="*/ 8760317 w 12192000"/>
                <a:gd name="connsiteY1" fmla="*/ 785159 h 1608850"/>
                <a:gd name="connsiteX2" fmla="*/ 8761882 w 12192000"/>
                <a:gd name="connsiteY2" fmla="*/ 787771 h 1608850"/>
                <a:gd name="connsiteX3" fmla="*/ 8762996 w 12192000"/>
                <a:gd name="connsiteY3" fmla="*/ 787771 h 1608850"/>
                <a:gd name="connsiteX4" fmla="*/ 8762996 w 12192000"/>
                <a:gd name="connsiteY4" fmla="*/ 786900 h 1608850"/>
                <a:gd name="connsiteX5" fmla="*/ 8762996 w 12192000"/>
                <a:gd name="connsiteY5" fmla="*/ 780798 h 1608850"/>
                <a:gd name="connsiteX6" fmla="*/ 8761881 w 12192000"/>
                <a:gd name="connsiteY6" fmla="*/ 780798 h 1608850"/>
                <a:gd name="connsiteX7" fmla="*/ 8758924 w 12192000"/>
                <a:gd name="connsiteY7" fmla="*/ 762200 h 1608850"/>
                <a:gd name="connsiteX8" fmla="*/ 8759734 w 12192000"/>
                <a:gd name="connsiteY8" fmla="*/ 771499 h 1608850"/>
                <a:gd name="connsiteX9" fmla="*/ 8762996 w 12192000"/>
                <a:gd name="connsiteY9" fmla="*/ 771499 h 1608850"/>
                <a:gd name="connsiteX10" fmla="*/ 8762996 w 12192000"/>
                <a:gd name="connsiteY10" fmla="*/ 770337 h 1608850"/>
                <a:gd name="connsiteX11" fmla="*/ 8762996 w 12192000"/>
                <a:gd name="connsiteY11" fmla="*/ 762200 h 1608850"/>
                <a:gd name="connsiteX12" fmla="*/ 8761881 w 12192000"/>
                <a:gd name="connsiteY12" fmla="*/ 762200 h 1608850"/>
                <a:gd name="connsiteX13" fmla="*/ 8755951 w 12192000"/>
                <a:gd name="connsiteY13" fmla="*/ 745928 h 1608850"/>
                <a:gd name="connsiteX14" fmla="*/ 8756137 w 12192000"/>
                <a:gd name="connsiteY14" fmla="*/ 746512 h 1608850"/>
                <a:gd name="connsiteX15" fmla="*/ 8758088 w 12192000"/>
                <a:gd name="connsiteY15" fmla="*/ 752614 h 1608850"/>
                <a:gd name="connsiteX16" fmla="*/ 8758113 w 12192000"/>
                <a:gd name="connsiteY16" fmla="*/ 752902 h 1608850"/>
                <a:gd name="connsiteX17" fmla="*/ 8762996 w 12192000"/>
                <a:gd name="connsiteY17" fmla="*/ 752902 h 1608850"/>
                <a:gd name="connsiteX18" fmla="*/ 8762996 w 12192000"/>
                <a:gd name="connsiteY18" fmla="*/ 752030 h 1608850"/>
                <a:gd name="connsiteX19" fmla="*/ 8762996 w 12192000"/>
                <a:gd name="connsiteY19" fmla="*/ 745928 h 1608850"/>
                <a:gd name="connsiteX20" fmla="*/ 8761881 w 12192000"/>
                <a:gd name="connsiteY20" fmla="*/ 745928 h 1608850"/>
                <a:gd name="connsiteX21" fmla="*/ 8907881 w 12192000"/>
                <a:gd name="connsiteY21" fmla="*/ 718032 h 1608850"/>
                <a:gd name="connsiteX22" fmla="*/ 8907881 w 12192000"/>
                <a:gd name="connsiteY22" fmla="*/ 719194 h 1608850"/>
                <a:gd name="connsiteX23" fmla="*/ 8907881 w 12192000"/>
                <a:gd name="connsiteY23" fmla="*/ 727331 h 1608850"/>
                <a:gd name="connsiteX24" fmla="*/ 8908543 w 12192000"/>
                <a:gd name="connsiteY24" fmla="*/ 727331 h 1608850"/>
                <a:gd name="connsiteX25" fmla="*/ 8908543 w 12192000"/>
                <a:gd name="connsiteY25" fmla="*/ 718032 h 1608850"/>
                <a:gd name="connsiteX26" fmla="*/ 1099585 w 12192000"/>
                <a:gd name="connsiteY26" fmla="*/ 0 h 1608850"/>
                <a:gd name="connsiteX27" fmla="*/ 1101611 w 12192000"/>
                <a:gd name="connsiteY27" fmla="*/ 246443 h 1608850"/>
                <a:gd name="connsiteX28" fmla="*/ 1140117 w 12192000"/>
                <a:gd name="connsiteY28" fmla="*/ 326429 h 1608850"/>
                <a:gd name="connsiteX29" fmla="*/ 1142145 w 12192000"/>
                <a:gd name="connsiteY29" fmla="*/ 326429 h 1608850"/>
                <a:gd name="connsiteX30" fmla="*/ 1156331 w 12192000"/>
                <a:gd name="connsiteY30" fmla="*/ 326429 h 1608850"/>
                <a:gd name="connsiteX31" fmla="*/ 1156331 w 12192000"/>
                <a:gd name="connsiteY31" fmla="*/ 350208 h 1608850"/>
                <a:gd name="connsiteX32" fmla="*/ 1156839 w 12192000"/>
                <a:gd name="connsiteY32" fmla="*/ 351019 h 1608850"/>
                <a:gd name="connsiteX33" fmla="*/ 1160385 w 12192000"/>
                <a:gd name="connsiteY33" fmla="*/ 356694 h 1608850"/>
                <a:gd name="connsiteX34" fmla="*/ 1160385 w 12192000"/>
                <a:gd name="connsiteY34" fmla="*/ 471268 h 1608850"/>
                <a:gd name="connsiteX35" fmla="*/ 1162664 w 12192000"/>
                <a:gd name="connsiteY35" fmla="*/ 471268 h 1608850"/>
                <a:gd name="connsiteX36" fmla="*/ 1178625 w 12192000"/>
                <a:gd name="connsiteY36" fmla="*/ 471268 h 1608850"/>
                <a:gd name="connsiteX37" fmla="*/ 1178625 w 12192000"/>
                <a:gd name="connsiteY37" fmla="*/ 611783 h 1608850"/>
                <a:gd name="connsiteX38" fmla="*/ 1180145 w 12192000"/>
                <a:gd name="connsiteY38" fmla="*/ 611513 h 1608850"/>
                <a:gd name="connsiteX39" fmla="*/ 1190785 w 12192000"/>
                <a:gd name="connsiteY39" fmla="*/ 609622 h 1608850"/>
                <a:gd name="connsiteX40" fmla="*/ 1188759 w 12192000"/>
                <a:gd name="connsiteY40" fmla="*/ 698254 h 1608850"/>
                <a:gd name="connsiteX41" fmla="*/ 1190279 w 12192000"/>
                <a:gd name="connsiteY41" fmla="*/ 698525 h 1608850"/>
                <a:gd name="connsiteX42" fmla="*/ 1200919 w 12192000"/>
                <a:gd name="connsiteY42" fmla="*/ 700416 h 1608850"/>
                <a:gd name="connsiteX43" fmla="*/ 1201171 w 12192000"/>
                <a:gd name="connsiteY43" fmla="*/ 701227 h 1608850"/>
                <a:gd name="connsiteX44" fmla="*/ 1202945 w 12192000"/>
                <a:gd name="connsiteY44" fmla="*/ 706902 h 1608850"/>
                <a:gd name="connsiteX45" fmla="*/ 1203705 w 12192000"/>
                <a:gd name="connsiteY45" fmla="*/ 704470 h 1608850"/>
                <a:gd name="connsiteX46" fmla="*/ 1209025 w 12192000"/>
                <a:gd name="connsiteY46" fmla="*/ 687446 h 1608850"/>
                <a:gd name="connsiteX47" fmla="*/ 1210799 w 12192000"/>
                <a:gd name="connsiteY47" fmla="*/ 687446 h 1608850"/>
                <a:gd name="connsiteX48" fmla="*/ 1223212 w 12192000"/>
                <a:gd name="connsiteY48" fmla="*/ 687446 h 1608850"/>
                <a:gd name="connsiteX49" fmla="*/ 1223212 w 12192000"/>
                <a:gd name="connsiteY49" fmla="*/ 719872 h 1608850"/>
                <a:gd name="connsiteX50" fmla="*/ 1224225 w 12192000"/>
                <a:gd name="connsiteY50" fmla="*/ 720413 h 1608850"/>
                <a:gd name="connsiteX51" fmla="*/ 1231319 w 12192000"/>
                <a:gd name="connsiteY51" fmla="*/ 724196 h 1608850"/>
                <a:gd name="connsiteX52" fmla="*/ 1231319 w 12192000"/>
                <a:gd name="connsiteY52" fmla="*/ 725547 h 1608850"/>
                <a:gd name="connsiteX53" fmla="*/ 1231319 w 12192000"/>
                <a:gd name="connsiteY53" fmla="*/ 735005 h 1608850"/>
                <a:gd name="connsiteX54" fmla="*/ 1275907 w 12192000"/>
                <a:gd name="connsiteY54" fmla="*/ 735005 h 1608850"/>
                <a:gd name="connsiteX55" fmla="*/ 1275907 w 12192000"/>
                <a:gd name="connsiteY55" fmla="*/ 736086 h 1608850"/>
                <a:gd name="connsiteX56" fmla="*/ 1275907 w 12192000"/>
                <a:gd name="connsiteY56" fmla="*/ 743652 h 1608850"/>
                <a:gd name="connsiteX57" fmla="*/ 1277933 w 12192000"/>
                <a:gd name="connsiteY57" fmla="*/ 743652 h 1608850"/>
                <a:gd name="connsiteX58" fmla="*/ 1292119 w 12192000"/>
                <a:gd name="connsiteY58" fmla="*/ 743652 h 1608850"/>
                <a:gd name="connsiteX59" fmla="*/ 1292119 w 12192000"/>
                <a:gd name="connsiteY59" fmla="*/ 713387 h 1608850"/>
                <a:gd name="connsiteX60" fmla="*/ 1336706 w 12192000"/>
                <a:gd name="connsiteY60" fmla="*/ 713387 h 1608850"/>
                <a:gd name="connsiteX61" fmla="*/ 1336706 w 12192000"/>
                <a:gd name="connsiteY61" fmla="*/ 712036 h 1608850"/>
                <a:gd name="connsiteX62" fmla="*/ 1336706 w 12192000"/>
                <a:gd name="connsiteY62" fmla="*/ 702578 h 1608850"/>
                <a:gd name="connsiteX63" fmla="*/ 1337721 w 12192000"/>
                <a:gd name="connsiteY63" fmla="*/ 702578 h 1608850"/>
                <a:gd name="connsiteX64" fmla="*/ 1344813 w 12192000"/>
                <a:gd name="connsiteY64" fmla="*/ 702578 h 1608850"/>
                <a:gd name="connsiteX65" fmla="*/ 1344813 w 12192000"/>
                <a:gd name="connsiteY65" fmla="*/ 700687 h 1608850"/>
                <a:gd name="connsiteX66" fmla="*/ 1344813 w 12192000"/>
                <a:gd name="connsiteY66" fmla="*/ 687446 h 1608850"/>
                <a:gd name="connsiteX67" fmla="*/ 1345573 w 12192000"/>
                <a:gd name="connsiteY67" fmla="*/ 687446 h 1608850"/>
                <a:gd name="connsiteX68" fmla="*/ 1350893 w 12192000"/>
                <a:gd name="connsiteY68" fmla="*/ 687446 h 1608850"/>
                <a:gd name="connsiteX69" fmla="*/ 1350893 w 12192000"/>
                <a:gd name="connsiteY69" fmla="*/ 686365 h 1608850"/>
                <a:gd name="connsiteX70" fmla="*/ 1350893 w 12192000"/>
                <a:gd name="connsiteY70" fmla="*/ 678798 h 1608850"/>
                <a:gd name="connsiteX71" fmla="*/ 1352921 w 12192000"/>
                <a:gd name="connsiteY71" fmla="*/ 678798 h 1608850"/>
                <a:gd name="connsiteX72" fmla="*/ 1367107 w 12192000"/>
                <a:gd name="connsiteY72" fmla="*/ 678798 h 1608850"/>
                <a:gd name="connsiteX73" fmla="*/ 1367107 w 12192000"/>
                <a:gd name="connsiteY73" fmla="*/ 679879 h 1608850"/>
                <a:gd name="connsiteX74" fmla="*/ 1367107 w 12192000"/>
                <a:gd name="connsiteY74" fmla="*/ 687446 h 1608850"/>
                <a:gd name="connsiteX75" fmla="*/ 1389401 w 12192000"/>
                <a:gd name="connsiteY75" fmla="*/ 687446 h 1608850"/>
                <a:gd name="connsiteX76" fmla="*/ 1389401 w 12192000"/>
                <a:gd name="connsiteY76" fmla="*/ 685554 h 1608850"/>
                <a:gd name="connsiteX77" fmla="*/ 1389401 w 12192000"/>
                <a:gd name="connsiteY77" fmla="*/ 672313 h 1608850"/>
                <a:gd name="connsiteX78" fmla="*/ 1391174 w 12192000"/>
                <a:gd name="connsiteY78" fmla="*/ 672313 h 1608850"/>
                <a:gd name="connsiteX79" fmla="*/ 1403587 w 12192000"/>
                <a:gd name="connsiteY79" fmla="*/ 672313 h 1608850"/>
                <a:gd name="connsiteX80" fmla="*/ 1403587 w 12192000"/>
                <a:gd name="connsiteY80" fmla="*/ 696093 h 1608850"/>
                <a:gd name="connsiteX81" fmla="*/ 1404601 w 12192000"/>
                <a:gd name="connsiteY81" fmla="*/ 696093 h 1608850"/>
                <a:gd name="connsiteX82" fmla="*/ 1411695 w 12192000"/>
                <a:gd name="connsiteY82" fmla="*/ 696093 h 1608850"/>
                <a:gd name="connsiteX83" fmla="*/ 1411695 w 12192000"/>
                <a:gd name="connsiteY83" fmla="*/ 695012 h 1608850"/>
                <a:gd name="connsiteX84" fmla="*/ 1411695 w 12192000"/>
                <a:gd name="connsiteY84" fmla="*/ 687446 h 1608850"/>
                <a:gd name="connsiteX85" fmla="*/ 1413467 w 12192000"/>
                <a:gd name="connsiteY85" fmla="*/ 687446 h 1608850"/>
                <a:gd name="connsiteX86" fmla="*/ 1425881 w 12192000"/>
                <a:gd name="connsiteY86" fmla="*/ 687446 h 1608850"/>
                <a:gd name="connsiteX87" fmla="*/ 1425881 w 12192000"/>
                <a:gd name="connsiteY87" fmla="*/ 713387 h 1608850"/>
                <a:gd name="connsiteX88" fmla="*/ 1427909 w 12192000"/>
                <a:gd name="connsiteY88" fmla="*/ 713387 h 1608850"/>
                <a:gd name="connsiteX89" fmla="*/ 1442095 w 12192000"/>
                <a:gd name="connsiteY89" fmla="*/ 713387 h 1608850"/>
                <a:gd name="connsiteX90" fmla="*/ 1442095 w 12192000"/>
                <a:gd name="connsiteY90" fmla="*/ 715008 h 1608850"/>
                <a:gd name="connsiteX91" fmla="*/ 1442095 w 12192000"/>
                <a:gd name="connsiteY91" fmla="*/ 726358 h 1608850"/>
                <a:gd name="connsiteX92" fmla="*/ 1442855 w 12192000"/>
                <a:gd name="connsiteY92" fmla="*/ 726358 h 1608850"/>
                <a:gd name="connsiteX93" fmla="*/ 1448175 w 12192000"/>
                <a:gd name="connsiteY93" fmla="*/ 726358 h 1608850"/>
                <a:gd name="connsiteX94" fmla="*/ 1448175 w 12192000"/>
                <a:gd name="connsiteY94" fmla="*/ 725547 h 1608850"/>
                <a:gd name="connsiteX95" fmla="*/ 1448175 w 12192000"/>
                <a:gd name="connsiteY95" fmla="*/ 719872 h 1608850"/>
                <a:gd name="connsiteX96" fmla="*/ 1478575 w 12192000"/>
                <a:gd name="connsiteY96" fmla="*/ 719872 h 1608850"/>
                <a:gd name="connsiteX97" fmla="*/ 1478575 w 12192000"/>
                <a:gd name="connsiteY97" fmla="*/ 743652 h 1608850"/>
                <a:gd name="connsiteX98" fmla="*/ 1479589 w 12192000"/>
                <a:gd name="connsiteY98" fmla="*/ 743652 h 1608850"/>
                <a:gd name="connsiteX99" fmla="*/ 1486683 w 12192000"/>
                <a:gd name="connsiteY99" fmla="*/ 743652 h 1608850"/>
                <a:gd name="connsiteX100" fmla="*/ 1486683 w 12192000"/>
                <a:gd name="connsiteY100" fmla="*/ 744733 h 1608850"/>
                <a:gd name="connsiteX101" fmla="*/ 1486683 w 12192000"/>
                <a:gd name="connsiteY101" fmla="*/ 752299 h 1608850"/>
                <a:gd name="connsiteX102" fmla="*/ 1487443 w 12192000"/>
                <a:gd name="connsiteY102" fmla="*/ 752299 h 1608850"/>
                <a:gd name="connsiteX103" fmla="*/ 1492763 w 12192000"/>
                <a:gd name="connsiteY103" fmla="*/ 752299 h 1608850"/>
                <a:gd name="connsiteX104" fmla="*/ 1492763 w 12192000"/>
                <a:gd name="connsiteY104" fmla="*/ 750137 h 1608850"/>
                <a:gd name="connsiteX105" fmla="*/ 1492763 w 12192000"/>
                <a:gd name="connsiteY105" fmla="*/ 735005 h 1608850"/>
                <a:gd name="connsiteX106" fmla="*/ 1493775 w 12192000"/>
                <a:gd name="connsiteY106" fmla="*/ 735005 h 1608850"/>
                <a:gd name="connsiteX107" fmla="*/ 1500869 w 12192000"/>
                <a:gd name="connsiteY107" fmla="*/ 735005 h 1608850"/>
                <a:gd name="connsiteX108" fmla="*/ 1500869 w 12192000"/>
                <a:gd name="connsiteY108" fmla="*/ 736086 h 1608850"/>
                <a:gd name="connsiteX109" fmla="*/ 1500869 w 12192000"/>
                <a:gd name="connsiteY109" fmla="*/ 743652 h 1608850"/>
                <a:gd name="connsiteX110" fmla="*/ 1506189 w 12192000"/>
                <a:gd name="connsiteY110" fmla="*/ 741659 h 1608850"/>
                <a:gd name="connsiteX111" fmla="*/ 1506949 w 12192000"/>
                <a:gd name="connsiteY111" fmla="*/ 740679 h 1608850"/>
                <a:gd name="connsiteX112" fmla="*/ 1506949 w 12192000"/>
                <a:gd name="connsiteY112" fmla="*/ 735005 h 1608850"/>
                <a:gd name="connsiteX113" fmla="*/ 1545457 w 12192000"/>
                <a:gd name="connsiteY113" fmla="*/ 735005 h 1608850"/>
                <a:gd name="connsiteX114" fmla="*/ 1545457 w 12192000"/>
                <a:gd name="connsiteY114" fmla="*/ 758784 h 1608850"/>
                <a:gd name="connsiteX115" fmla="*/ 1547483 w 12192000"/>
                <a:gd name="connsiteY115" fmla="*/ 758784 h 1608850"/>
                <a:gd name="connsiteX116" fmla="*/ 1561669 w 12192000"/>
                <a:gd name="connsiteY116" fmla="*/ 758784 h 1608850"/>
                <a:gd name="connsiteX117" fmla="*/ 1561669 w 12192000"/>
                <a:gd name="connsiteY117" fmla="*/ 759865 h 1608850"/>
                <a:gd name="connsiteX118" fmla="*/ 1561669 w 12192000"/>
                <a:gd name="connsiteY118" fmla="*/ 767431 h 1608850"/>
                <a:gd name="connsiteX119" fmla="*/ 1563443 w 12192000"/>
                <a:gd name="connsiteY119" fmla="*/ 767431 h 1608850"/>
                <a:gd name="connsiteX120" fmla="*/ 1575857 w 12192000"/>
                <a:gd name="connsiteY120" fmla="*/ 767431 h 1608850"/>
                <a:gd name="connsiteX121" fmla="*/ 1575857 w 12192000"/>
                <a:gd name="connsiteY121" fmla="*/ 743652 h 1608850"/>
                <a:gd name="connsiteX122" fmla="*/ 1576869 w 12192000"/>
                <a:gd name="connsiteY122" fmla="*/ 743652 h 1608850"/>
                <a:gd name="connsiteX123" fmla="*/ 1583963 w 12192000"/>
                <a:gd name="connsiteY123" fmla="*/ 743652 h 1608850"/>
                <a:gd name="connsiteX124" fmla="*/ 1583963 w 12192000"/>
                <a:gd name="connsiteY124" fmla="*/ 711225 h 1608850"/>
                <a:gd name="connsiteX125" fmla="*/ 1584977 w 12192000"/>
                <a:gd name="connsiteY125" fmla="*/ 711225 h 1608850"/>
                <a:gd name="connsiteX126" fmla="*/ 1592071 w 12192000"/>
                <a:gd name="connsiteY126" fmla="*/ 711225 h 1608850"/>
                <a:gd name="connsiteX127" fmla="*/ 1592071 w 12192000"/>
                <a:gd name="connsiteY127" fmla="*/ 709334 h 1608850"/>
                <a:gd name="connsiteX128" fmla="*/ 1592071 w 12192000"/>
                <a:gd name="connsiteY128" fmla="*/ 696093 h 1608850"/>
                <a:gd name="connsiteX129" fmla="*/ 1590803 w 12192000"/>
                <a:gd name="connsiteY129" fmla="*/ 694471 h 1608850"/>
                <a:gd name="connsiteX130" fmla="*/ 1596123 w 12192000"/>
                <a:gd name="connsiteY130" fmla="*/ 683122 h 1608850"/>
                <a:gd name="connsiteX131" fmla="*/ 1604231 w 12192000"/>
                <a:gd name="connsiteY131" fmla="*/ 711225 h 1608850"/>
                <a:gd name="connsiteX132" fmla="*/ 1604991 w 12192000"/>
                <a:gd name="connsiteY132" fmla="*/ 711225 h 1608850"/>
                <a:gd name="connsiteX133" fmla="*/ 1610311 w 12192000"/>
                <a:gd name="connsiteY133" fmla="*/ 711225 h 1608850"/>
                <a:gd name="connsiteX134" fmla="*/ 1610311 w 12192000"/>
                <a:gd name="connsiteY134" fmla="*/ 605298 h 1608850"/>
                <a:gd name="connsiteX135" fmla="*/ 1611831 w 12192000"/>
                <a:gd name="connsiteY135" fmla="*/ 605298 h 1608850"/>
                <a:gd name="connsiteX136" fmla="*/ 1622471 w 12192000"/>
                <a:gd name="connsiteY136" fmla="*/ 605298 h 1608850"/>
                <a:gd name="connsiteX137" fmla="*/ 1622471 w 12192000"/>
                <a:gd name="connsiteY137" fmla="*/ 557739 h 1608850"/>
                <a:gd name="connsiteX138" fmla="*/ 1648817 w 12192000"/>
                <a:gd name="connsiteY138" fmla="*/ 557739 h 1608850"/>
                <a:gd name="connsiteX139" fmla="*/ 1648817 w 12192000"/>
                <a:gd name="connsiteY139" fmla="*/ 536121 h 1608850"/>
                <a:gd name="connsiteX140" fmla="*/ 1683271 w 12192000"/>
                <a:gd name="connsiteY140" fmla="*/ 536121 h 1608850"/>
                <a:gd name="connsiteX141" fmla="*/ 1683271 w 12192000"/>
                <a:gd name="connsiteY141" fmla="*/ 538553 h 1608850"/>
                <a:gd name="connsiteX142" fmla="*/ 1683271 w 12192000"/>
                <a:gd name="connsiteY142" fmla="*/ 555577 h 1608850"/>
                <a:gd name="connsiteX143" fmla="*/ 1685551 w 12192000"/>
                <a:gd name="connsiteY143" fmla="*/ 555577 h 1608850"/>
                <a:gd name="connsiteX144" fmla="*/ 1701511 w 12192000"/>
                <a:gd name="connsiteY144" fmla="*/ 555577 h 1608850"/>
                <a:gd name="connsiteX145" fmla="*/ 1701511 w 12192000"/>
                <a:gd name="connsiteY145" fmla="*/ 603136 h 1608850"/>
                <a:gd name="connsiteX146" fmla="*/ 1702525 w 12192000"/>
                <a:gd name="connsiteY146" fmla="*/ 603136 h 1608850"/>
                <a:gd name="connsiteX147" fmla="*/ 1709619 w 12192000"/>
                <a:gd name="connsiteY147" fmla="*/ 603136 h 1608850"/>
                <a:gd name="connsiteX148" fmla="*/ 1723805 w 12192000"/>
                <a:gd name="connsiteY148" fmla="*/ 607460 h 1608850"/>
                <a:gd name="connsiteX149" fmla="*/ 1723805 w 12192000"/>
                <a:gd name="connsiteY149" fmla="*/ 646372 h 1608850"/>
                <a:gd name="connsiteX150" fmla="*/ 1724819 w 12192000"/>
                <a:gd name="connsiteY150" fmla="*/ 646372 h 1608850"/>
                <a:gd name="connsiteX151" fmla="*/ 1731911 w 12192000"/>
                <a:gd name="connsiteY151" fmla="*/ 646372 h 1608850"/>
                <a:gd name="connsiteX152" fmla="*/ 1731911 w 12192000"/>
                <a:gd name="connsiteY152" fmla="*/ 647993 h 1608850"/>
                <a:gd name="connsiteX153" fmla="*/ 1731911 w 12192000"/>
                <a:gd name="connsiteY153" fmla="*/ 659342 h 1608850"/>
                <a:gd name="connsiteX154" fmla="*/ 1733939 w 12192000"/>
                <a:gd name="connsiteY154" fmla="*/ 659342 h 1608850"/>
                <a:gd name="connsiteX155" fmla="*/ 1748125 w 12192000"/>
                <a:gd name="connsiteY155" fmla="*/ 659342 h 1608850"/>
                <a:gd name="connsiteX156" fmla="*/ 1754205 w 12192000"/>
                <a:gd name="connsiteY156" fmla="*/ 665828 h 1608850"/>
                <a:gd name="connsiteX157" fmla="*/ 1754205 w 12192000"/>
                <a:gd name="connsiteY157" fmla="*/ 687446 h 1608850"/>
                <a:gd name="connsiteX158" fmla="*/ 1756485 w 12192000"/>
                <a:gd name="connsiteY158" fmla="*/ 687446 h 1608850"/>
                <a:gd name="connsiteX159" fmla="*/ 1772445 w 12192000"/>
                <a:gd name="connsiteY159" fmla="*/ 687446 h 1608850"/>
                <a:gd name="connsiteX160" fmla="*/ 1772445 w 12192000"/>
                <a:gd name="connsiteY160" fmla="*/ 688526 h 1608850"/>
                <a:gd name="connsiteX161" fmla="*/ 1772445 w 12192000"/>
                <a:gd name="connsiteY161" fmla="*/ 696093 h 1608850"/>
                <a:gd name="connsiteX162" fmla="*/ 1773713 w 12192000"/>
                <a:gd name="connsiteY162" fmla="*/ 696093 h 1608850"/>
                <a:gd name="connsiteX163" fmla="*/ 1782579 w 12192000"/>
                <a:gd name="connsiteY163" fmla="*/ 696093 h 1608850"/>
                <a:gd name="connsiteX164" fmla="*/ 1782579 w 12192000"/>
                <a:gd name="connsiteY164" fmla="*/ 698254 h 1608850"/>
                <a:gd name="connsiteX165" fmla="*/ 1782579 w 12192000"/>
                <a:gd name="connsiteY165" fmla="*/ 713387 h 1608850"/>
                <a:gd name="connsiteX166" fmla="*/ 1786633 w 12192000"/>
                <a:gd name="connsiteY166" fmla="*/ 711495 h 1608850"/>
                <a:gd name="connsiteX167" fmla="*/ 1786633 w 12192000"/>
                <a:gd name="connsiteY167" fmla="*/ 698254 h 1608850"/>
                <a:gd name="connsiteX168" fmla="*/ 1787645 w 12192000"/>
                <a:gd name="connsiteY168" fmla="*/ 698254 h 1608850"/>
                <a:gd name="connsiteX169" fmla="*/ 1794739 w 12192000"/>
                <a:gd name="connsiteY169" fmla="*/ 698254 h 1608850"/>
                <a:gd name="connsiteX170" fmla="*/ 1794739 w 12192000"/>
                <a:gd name="connsiteY170" fmla="*/ 699876 h 1608850"/>
                <a:gd name="connsiteX171" fmla="*/ 1794739 w 12192000"/>
                <a:gd name="connsiteY171" fmla="*/ 711225 h 1608850"/>
                <a:gd name="connsiteX172" fmla="*/ 1795499 w 12192000"/>
                <a:gd name="connsiteY172" fmla="*/ 711225 h 1608850"/>
                <a:gd name="connsiteX173" fmla="*/ 1800819 w 12192000"/>
                <a:gd name="connsiteY173" fmla="*/ 711225 h 1608850"/>
                <a:gd name="connsiteX174" fmla="*/ 1849459 w 12192000"/>
                <a:gd name="connsiteY174" fmla="*/ 706902 h 1608850"/>
                <a:gd name="connsiteX175" fmla="*/ 1849459 w 12192000"/>
                <a:gd name="connsiteY175" fmla="*/ 708253 h 1608850"/>
                <a:gd name="connsiteX176" fmla="*/ 1849459 w 12192000"/>
                <a:gd name="connsiteY176" fmla="*/ 717710 h 1608850"/>
                <a:gd name="connsiteX177" fmla="*/ 1850219 w 12192000"/>
                <a:gd name="connsiteY177" fmla="*/ 717710 h 1608850"/>
                <a:gd name="connsiteX178" fmla="*/ 1855541 w 12192000"/>
                <a:gd name="connsiteY178" fmla="*/ 717710 h 1608850"/>
                <a:gd name="connsiteX179" fmla="*/ 1855541 w 12192000"/>
                <a:gd name="connsiteY179" fmla="*/ 719872 h 1608850"/>
                <a:gd name="connsiteX180" fmla="*/ 1855541 w 12192000"/>
                <a:gd name="connsiteY180" fmla="*/ 735005 h 1608850"/>
                <a:gd name="connsiteX181" fmla="*/ 1857567 w 12192000"/>
                <a:gd name="connsiteY181" fmla="*/ 733654 h 1608850"/>
                <a:gd name="connsiteX182" fmla="*/ 1871753 w 12192000"/>
                <a:gd name="connsiteY182" fmla="*/ 724196 h 1608850"/>
                <a:gd name="connsiteX183" fmla="*/ 1877833 w 12192000"/>
                <a:gd name="connsiteY183" fmla="*/ 683122 h 1608850"/>
                <a:gd name="connsiteX184" fmla="*/ 1878593 w 12192000"/>
                <a:gd name="connsiteY184" fmla="*/ 682852 h 1608850"/>
                <a:gd name="connsiteX185" fmla="*/ 1883913 w 12192000"/>
                <a:gd name="connsiteY185" fmla="*/ 680960 h 1608850"/>
                <a:gd name="connsiteX186" fmla="*/ 1885941 w 12192000"/>
                <a:gd name="connsiteY186" fmla="*/ 611783 h 1608850"/>
                <a:gd name="connsiteX187" fmla="*/ 1887967 w 12192000"/>
                <a:gd name="connsiteY187" fmla="*/ 680960 h 1608850"/>
                <a:gd name="connsiteX188" fmla="*/ 1888727 w 12192000"/>
                <a:gd name="connsiteY188" fmla="*/ 681230 h 1608850"/>
                <a:gd name="connsiteX189" fmla="*/ 1894047 w 12192000"/>
                <a:gd name="connsiteY189" fmla="*/ 683122 h 1608850"/>
                <a:gd name="connsiteX190" fmla="*/ 1894047 w 12192000"/>
                <a:gd name="connsiteY190" fmla="*/ 596651 h 1608850"/>
                <a:gd name="connsiteX191" fmla="*/ 1898101 w 12192000"/>
                <a:gd name="connsiteY191" fmla="*/ 564224 h 1608850"/>
                <a:gd name="connsiteX192" fmla="*/ 1936607 w 12192000"/>
                <a:gd name="connsiteY192" fmla="*/ 564224 h 1608850"/>
                <a:gd name="connsiteX193" fmla="*/ 1936607 w 12192000"/>
                <a:gd name="connsiteY193" fmla="*/ 596651 h 1608850"/>
                <a:gd name="connsiteX194" fmla="*/ 1937367 w 12192000"/>
                <a:gd name="connsiteY194" fmla="*/ 596651 h 1608850"/>
                <a:gd name="connsiteX195" fmla="*/ 1942687 w 12192000"/>
                <a:gd name="connsiteY195" fmla="*/ 596651 h 1608850"/>
                <a:gd name="connsiteX196" fmla="*/ 1942687 w 12192000"/>
                <a:gd name="connsiteY196" fmla="*/ 514503 h 1608850"/>
                <a:gd name="connsiteX197" fmla="*/ 1944461 w 12192000"/>
                <a:gd name="connsiteY197" fmla="*/ 514503 h 1608850"/>
                <a:gd name="connsiteX198" fmla="*/ 1956875 w 12192000"/>
                <a:gd name="connsiteY198" fmla="*/ 514503 h 1608850"/>
                <a:gd name="connsiteX199" fmla="*/ 1956875 w 12192000"/>
                <a:gd name="connsiteY199" fmla="*/ 512612 h 1608850"/>
                <a:gd name="connsiteX200" fmla="*/ 1956875 w 12192000"/>
                <a:gd name="connsiteY200" fmla="*/ 499371 h 1608850"/>
                <a:gd name="connsiteX201" fmla="*/ 1979169 w 12192000"/>
                <a:gd name="connsiteY201" fmla="*/ 499371 h 1608850"/>
                <a:gd name="connsiteX202" fmla="*/ 1979169 w 12192000"/>
                <a:gd name="connsiteY202" fmla="*/ 498290 h 1608850"/>
                <a:gd name="connsiteX203" fmla="*/ 1979169 w 12192000"/>
                <a:gd name="connsiteY203" fmla="*/ 490724 h 1608850"/>
                <a:gd name="connsiteX204" fmla="*/ 1980941 w 12192000"/>
                <a:gd name="connsiteY204" fmla="*/ 490724 h 1608850"/>
                <a:gd name="connsiteX205" fmla="*/ 1993355 w 12192000"/>
                <a:gd name="connsiteY205" fmla="*/ 490724 h 1608850"/>
                <a:gd name="connsiteX206" fmla="*/ 1993355 w 12192000"/>
                <a:gd name="connsiteY206" fmla="*/ 491805 h 1608850"/>
                <a:gd name="connsiteX207" fmla="*/ 1993355 w 12192000"/>
                <a:gd name="connsiteY207" fmla="*/ 499371 h 1608850"/>
                <a:gd name="connsiteX208" fmla="*/ 1994115 w 12192000"/>
                <a:gd name="connsiteY208" fmla="*/ 499371 h 1608850"/>
                <a:gd name="connsiteX209" fmla="*/ 1999435 w 12192000"/>
                <a:gd name="connsiteY209" fmla="*/ 499371 h 1608850"/>
                <a:gd name="connsiteX210" fmla="*/ 2009569 w 12192000"/>
                <a:gd name="connsiteY210" fmla="*/ 495047 h 1608850"/>
                <a:gd name="connsiteX211" fmla="*/ 2013621 w 12192000"/>
                <a:gd name="connsiteY211" fmla="*/ 498290 h 1608850"/>
                <a:gd name="connsiteX212" fmla="*/ 2013621 w 12192000"/>
                <a:gd name="connsiteY212" fmla="*/ 490724 h 1608850"/>
                <a:gd name="connsiteX213" fmla="*/ 2015901 w 12192000"/>
                <a:gd name="connsiteY213" fmla="*/ 490724 h 1608850"/>
                <a:gd name="connsiteX214" fmla="*/ 2031863 w 12192000"/>
                <a:gd name="connsiteY214" fmla="*/ 490724 h 1608850"/>
                <a:gd name="connsiteX215" fmla="*/ 2031863 w 12192000"/>
                <a:gd name="connsiteY215" fmla="*/ 491805 h 1608850"/>
                <a:gd name="connsiteX216" fmla="*/ 2031863 w 12192000"/>
                <a:gd name="connsiteY216" fmla="*/ 499371 h 1608850"/>
                <a:gd name="connsiteX217" fmla="*/ 2062263 w 12192000"/>
                <a:gd name="connsiteY217" fmla="*/ 499371 h 1608850"/>
                <a:gd name="connsiteX218" fmla="*/ 2062263 w 12192000"/>
                <a:gd name="connsiteY218" fmla="*/ 500992 h 1608850"/>
                <a:gd name="connsiteX219" fmla="*/ 2062263 w 12192000"/>
                <a:gd name="connsiteY219" fmla="*/ 512342 h 1608850"/>
                <a:gd name="connsiteX220" fmla="*/ 2088609 w 12192000"/>
                <a:gd name="connsiteY220" fmla="*/ 512342 h 1608850"/>
                <a:gd name="connsiteX221" fmla="*/ 2088609 w 12192000"/>
                <a:gd name="connsiteY221" fmla="*/ 542606 h 1608850"/>
                <a:gd name="connsiteX222" fmla="*/ 2089369 w 12192000"/>
                <a:gd name="connsiteY222" fmla="*/ 542606 h 1608850"/>
                <a:gd name="connsiteX223" fmla="*/ 2094689 w 12192000"/>
                <a:gd name="connsiteY223" fmla="*/ 542606 h 1608850"/>
                <a:gd name="connsiteX224" fmla="*/ 2094689 w 12192000"/>
                <a:gd name="connsiteY224" fmla="*/ 543687 h 1608850"/>
                <a:gd name="connsiteX225" fmla="*/ 2094689 w 12192000"/>
                <a:gd name="connsiteY225" fmla="*/ 551254 h 1608850"/>
                <a:gd name="connsiteX226" fmla="*/ 2098743 w 12192000"/>
                <a:gd name="connsiteY226" fmla="*/ 581518 h 1608850"/>
                <a:gd name="connsiteX227" fmla="*/ 2099503 w 12192000"/>
                <a:gd name="connsiteY227" fmla="*/ 581518 h 1608850"/>
                <a:gd name="connsiteX228" fmla="*/ 2104823 w 12192000"/>
                <a:gd name="connsiteY228" fmla="*/ 581518 h 1608850"/>
                <a:gd name="connsiteX229" fmla="*/ 2104823 w 12192000"/>
                <a:gd name="connsiteY229" fmla="*/ 582329 h 1608850"/>
                <a:gd name="connsiteX230" fmla="*/ 2104823 w 12192000"/>
                <a:gd name="connsiteY230" fmla="*/ 588004 h 1608850"/>
                <a:gd name="connsiteX231" fmla="*/ 2105837 w 12192000"/>
                <a:gd name="connsiteY231" fmla="*/ 588004 h 1608850"/>
                <a:gd name="connsiteX232" fmla="*/ 2112929 w 12192000"/>
                <a:gd name="connsiteY232" fmla="*/ 588004 h 1608850"/>
                <a:gd name="connsiteX233" fmla="*/ 2112929 w 12192000"/>
                <a:gd name="connsiteY233" fmla="*/ 618269 h 1608850"/>
                <a:gd name="connsiteX234" fmla="*/ 2114957 w 12192000"/>
                <a:gd name="connsiteY234" fmla="*/ 618269 h 1608850"/>
                <a:gd name="connsiteX235" fmla="*/ 2129143 w 12192000"/>
                <a:gd name="connsiteY235" fmla="*/ 618269 h 1608850"/>
                <a:gd name="connsiteX236" fmla="*/ 2129143 w 12192000"/>
                <a:gd name="connsiteY236" fmla="*/ 642048 h 1608850"/>
                <a:gd name="connsiteX237" fmla="*/ 2131171 w 12192000"/>
                <a:gd name="connsiteY237" fmla="*/ 643669 h 1608850"/>
                <a:gd name="connsiteX238" fmla="*/ 2131171 w 12192000"/>
                <a:gd name="connsiteY238" fmla="*/ 655019 h 1608850"/>
                <a:gd name="connsiteX239" fmla="*/ 2131931 w 12192000"/>
                <a:gd name="connsiteY239" fmla="*/ 655019 h 1608850"/>
                <a:gd name="connsiteX240" fmla="*/ 2137251 w 12192000"/>
                <a:gd name="connsiteY240" fmla="*/ 655019 h 1608850"/>
                <a:gd name="connsiteX241" fmla="*/ 2137251 w 12192000"/>
                <a:gd name="connsiteY241" fmla="*/ 678798 h 1608850"/>
                <a:gd name="connsiteX242" fmla="*/ 2138517 w 12192000"/>
                <a:gd name="connsiteY242" fmla="*/ 678798 h 1608850"/>
                <a:gd name="connsiteX243" fmla="*/ 2147383 w 12192000"/>
                <a:gd name="connsiteY243" fmla="*/ 678798 h 1608850"/>
                <a:gd name="connsiteX244" fmla="*/ 2149411 w 12192000"/>
                <a:gd name="connsiteY244" fmla="*/ 682852 h 1608850"/>
                <a:gd name="connsiteX245" fmla="*/ 2149411 w 12192000"/>
                <a:gd name="connsiteY245" fmla="*/ 696093 h 1608850"/>
                <a:gd name="connsiteX246" fmla="*/ 2150931 w 12192000"/>
                <a:gd name="connsiteY246" fmla="*/ 694201 h 1608850"/>
                <a:gd name="connsiteX247" fmla="*/ 2161571 w 12192000"/>
                <a:gd name="connsiteY247" fmla="*/ 680960 h 1608850"/>
                <a:gd name="connsiteX248" fmla="*/ 2189945 w 12192000"/>
                <a:gd name="connsiteY248" fmla="*/ 680960 h 1608850"/>
                <a:gd name="connsiteX249" fmla="*/ 2189945 w 12192000"/>
                <a:gd name="connsiteY249" fmla="*/ 767431 h 1608850"/>
                <a:gd name="connsiteX250" fmla="*/ 2190705 w 12192000"/>
                <a:gd name="connsiteY250" fmla="*/ 767431 h 1608850"/>
                <a:gd name="connsiteX251" fmla="*/ 2196025 w 12192000"/>
                <a:gd name="connsiteY251" fmla="*/ 767431 h 1608850"/>
                <a:gd name="connsiteX252" fmla="*/ 2196785 w 12192000"/>
                <a:gd name="connsiteY252" fmla="*/ 766080 h 1608850"/>
                <a:gd name="connsiteX253" fmla="*/ 2202105 w 12192000"/>
                <a:gd name="connsiteY253" fmla="*/ 756622 h 1608850"/>
                <a:gd name="connsiteX254" fmla="*/ 2202105 w 12192000"/>
                <a:gd name="connsiteY254" fmla="*/ 758514 h 1608850"/>
                <a:gd name="connsiteX255" fmla="*/ 2202105 w 12192000"/>
                <a:gd name="connsiteY255" fmla="*/ 771755 h 1608850"/>
                <a:gd name="connsiteX256" fmla="*/ 2206157 w 12192000"/>
                <a:gd name="connsiteY256" fmla="*/ 726358 h 1608850"/>
                <a:gd name="connsiteX257" fmla="*/ 2206917 w 12192000"/>
                <a:gd name="connsiteY257" fmla="*/ 726358 h 1608850"/>
                <a:gd name="connsiteX258" fmla="*/ 2212237 w 12192000"/>
                <a:gd name="connsiteY258" fmla="*/ 726358 h 1608850"/>
                <a:gd name="connsiteX259" fmla="*/ 2212237 w 12192000"/>
                <a:gd name="connsiteY259" fmla="*/ 661504 h 1608850"/>
                <a:gd name="connsiteX260" fmla="*/ 2213251 w 12192000"/>
                <a:gd name="connsiteY260" fmla="*/ 661504 h 1608850"/>
                <a:gd name="connsiteX261" fmla="*/ 2220345 w 12192000"/>
                <a:gd name="connsiteY261" fmla="*/ 661504 h 1608850"/>
                <a:gd name="connsiteX262" fmla="*/ 2232505 w 12192000"/>
                <a:gd name="connsiteY262" fmla="*/ 618269 h 1608850"/>
                <a:gd name="connsiteX263" fmla="*/ 2233771 w 12192000"/>
                <a:gd name="connsiteY263" fmla="*/ 618269 h 1608850"/>
                <a:gd name="connsiteX264" fmla="*/ 2242639 w 12192000"/>
                <a:gd name="connsiteY264" fmla="*/ 618269 h 1608850"/>
                <a:gd name="connsiteX265" fmla="*/ 2252771 w 12192000"/>
                <a:gd name="connsiteY265" fmla="*/ 661504 h 1608850"/>
                <a:gd name="connsiteX266" fmla="*/ 2253785 w 12192000"/>
                <a:gd name="connsiteY266" fmla="*/ 661504 h 1608850"/>
                <a:gd name="connsiteX267" fmla="*/ 2260879 w 12192000"/>
                <a:gd name="connsiteY267" fmla="*/ 661504 h 1608850"/>
                <a:gd name="connsiteX268" fmla="*/ 2260879 w 12192000"/>
                <a:gd name="connsiteY268" fmla="*/ 700416 h 1608850"/>
                <a:gd name="connsiteX269" fmla="*/ 2262651 w 12192000"/>
                <a:gd name="connsiteY269" fmla="*/ 700416 h 1608850"/>
                <a:gd name="connsiteX270" fmla="*/ 2275065 w 12192000"/>
                <a:gd name="connsiteY270" fmla="*/ 700416 h 1608850"/>
                <a:gd name="connsiteX271" fmla="*/ 2275065 w 12192000"/>
                <a:gd name="connsiteY271" fmla="*/ 702578 h 1608850"/>
                <a:gd name="connsiteX272" fmla="*/ 2275065 w 12192000"/>
                <a:gd name="connsiteY272" fmla="*/ 717710 h 1608850"/>
                <a:gd name="connsiteX273" fmla="*/ 2279119 w 12192000"/>
                <a:gd name="connsiteY273" fmla="*/ 715549 h 1608850"/>
                <a:gd name="connsiteX274" fmla="*/ 2279119 w 12192000"/>
                <a:gd name="connsiteY274" fmla="*/ 700416 h 1608850"/>
                <a:gd name="connsiteX275" fmla="*/ 2280639 w 12192000"/>
                <a:gd name="connsiteY275" fmla="*/ 700416 h 1608850"/>
                <a:gd name="connsiteX276" fmla="*/ 2291279 w 12192000"/>
                <a:gd name="connsiteY276" fmla="*/ 700416 h 1608850"/>
                <a:gd name="connsiteX277" fmla="*/ 2291279 w 12192000"/>
                <a:gd name="connsiteY277" fmla="*/ 702037 h 1608850"/>
                <a:gd name="connsiteX278" fmla="*/ 2291279 w 12192000"/>
                <a:gd name="connsiteY278" fmla="*/ 713387 h 1608850"/>
                <a:gd name="connsiteX279" fmla="*/ 2321680 w 12192000"/>
                <a:gd name="connsiteY279" fmla="*/ 713387 h 1608850"/>
                <a:gd name="connsiteX280" fmla="*/ 2321680 w 12192000"/>
                <a:gd name="connsiteY280" fmla="*/ 676637 h 1608850"/>
                <a:gd name="connsiteX281" fmla="*/ 2322945 w 12192000"/>
                <a:gd name="connsiteY281" fmla="*/ 676637 h 1608850"/>
                <a:gd name="connsiteX282" fmla="*/ 2331813 w 12192000"/>
                <a:gd name="connsiteY282" fmla="*/ 676637 h 1608850"/>
                <a:gd name="connsiteX283" fmla="*/ 2331813 w 12192000"/>
                <a:gd name="connsiteY283" fmla="*/ 698254 h 1608850"/>
                <a:gd name="connsiteX284" fmla="*/ 2333840 w 12192000"/>
                <a:gd name="connsiteY284" fmla="*/ 665828 h 1608850"/>
                <a:gd name="connsiteX285" fmla="*/ 2356133 w 12192000"/>
                <a:gd name="connsiteY285" fmla="*/ 665828 h 1608850"/>
                <a:gd name="connsiteX286" fmla="*/ 2356133 w 12192000"/>
                <a:gd name="connsiteY286" fmla="*/ 664206 h 1608850"/>
                <a:gd name="connsiteX287" fmla="*/ 2356133 w 12192000"/>
                <a:gd name="connsiteY287" fmla="*/ 652857 h 1608850"/>
                <a:gd name="connsiteX288" fmla="*/ 2356893 w 12192000"/>
                <a:gd name="connsiteY288" fmla="*/ 652857 h 1608850"/>
                <a:gd name="connsiteX289" fmla="*/ 2362213 w 12192000"/>
                <a:gd name="connsiteY289" fmla="*/ 652857 h 1608850"/>
                <a:gd name="connsiteX290" fmla="*/ 2362213 w 12192000"/>
                <a:gd name="connsiteY290" fmla="*/ 650966 h 1608850"/>
                <a:gd name="connsiteX291" fmla="*/ 2362213 w 12192000"/>
                <a:gd name="connsiteY291" fmla="*/ 637725 h 1608850"/>
                <a:gd name="connsiteX292" fmla="*/ 2366267 w 12192000"/>
                <a:gd name="connsiteY292" fmla="*/ 644210 h 1608850"/>
                <a:gd name="connsiteX293" fmla="*/ 2368547 w 12192000"/>
                <a:gd name="connsiteY293" fmla="*/ 644210 h 1608850"/>
                <a:gd name="connsiteX294" fmla="*/ 2384507 w 12192000"/>
                <a:gd name="connsiteY294" fmla="*/ 644210 h 1608850"/>
                <a:gd name="connsiteX295" fmla="*/ 2384507 w 12192000"/>
                <a:gd name="connsiteY295" fmla="*/ 643399 h 1608850"/>
                <a:gd name="connsiteX296" fmla="*/ 2384507 w 12192000"/>
                <a:gd name="connsiteY296" fmla="*/ 637725 h 1608850"/>
                <a:gd name="connsiteX297" fmla="*/ 2385267 w 12192000"/>
                <a:gd name="connsiteY297" fmla="*/ 637725 h 1608850"/>
                <a:gd name="connsiteX298" fmla="*/ 2390587 w 12192000"/>
                <a:gd name="connsiteY298" fmla="*/ 637725 h 1608850"/>
                <a:gd name="connsiteX299" fmla="*/ 2390587 w 12192000"/>
                <a:gd name="connsiteY299" fmla="*/ 639076 h 1608850"/>
                <a:gd name="connsiteX300" fmla="*/ 2390587 w 12192000"/>
                <a:gd name="connsiteY300" fmla="*/ 648534 h 1608850"/>
                <a:gd name="connsiteX301" fmla="*/ 2429093 w 12192000"/>
                <a:gd name="connsiteY301" fmla="*/ 648534 h 1608850"/>
                <a:gd name="connsiteX302" fmla="*/ 2429093 w 12192000"/>
                <a:gd name="connsiteY302" fmla="*/ 786887 h 1608850"/>
                <a:gd name="connsiteX303" fmla="*/ 2430613 w 12192000"/>
                <a:gd name="connsiteY303" fmla="*/ 786887 h 1608850"/>
                <a:gd name="connsiteX304" fmla="*/ 2441254 w 12192000"/>
                <a:gd name="connsiteY304" fmla="*/ 786887 h 1608850"/>
                <a:gd name="connsiteX305" fmla="*/ 2441254 w 12192000"/>
                <a:gd name="connsiteY305" fmla="*/ 773917 h 1608850"/>
                <a:gd name="connsiteX306" fmla="*/ 2445307 w 12192000"/>
                <a:gd name="connsiteY306" fmla="*/ 773917 h 1608850"/>
                <a:gd name="connsiteX307" fmla="*/ 2445307 w 12192000"/>
                <a:gd name="connsiteY307" fmla="*/ 786887 h 1608850"/>
                <a:gd name="connsiteX308" fmla="*/ 2475707 w 12192000"/>
                <a:gd name="connsiteY308" fmla="*/ 786887 h 1608850"/>
                <a:gd name="connsiteX309" fmla="*/ 2475707 w 12192000"/>
                <a:gd name="connsiteY309" fmla="*/ 756622 h 1608850"/>
                <a:gd name="connsiteX310" fmla="*/ 2487867 w 12192000"/>
                <a:gd name="connsiteY310" fmla="*/ 756622 h 1608850"/>
                <a:gd name="connsiteX311" fmla="*/ 2500027 w 12192000"/>
                <a:gd name="connsiteY311" fmla="*/ 754461 h 1608850"/>
                <a:gd name="connsiteX312" fmla="*/ 2504082 w 12192000"/>
                <a:gd name="connsiteY312" fmla="*/ 756622 h 1608850"/>
                <a:gd name="connsiteX313" fmla="*/ 2514215 w 12192000"/>
                <a:gd name="connsiteY313" fmla="*/ 756622 h 1608850"/>
                <a:gd name="connsiteX314" fmla="*/ 2514215 w 12192000"/>
                <a:gd name="connsiteY314" fmla="*/ 786887 h 1608850"/>
                <a:gd name="connsiteX315" fmla="*/ 2522321 w 12192000"/>
                <a:gd name="connsiteY315" fmla="*/ 786887 h 1608850"/>
                <a:gd name="connsiteX316" fmla="*/ 2522321 w 12192000"/>
                <a:gd name="connsiteY316" fmla="*/ 804182 h 1608850"/>
                <a:gd name="connsiteX317" fmla="*/ 2531658 w 12192000"/>
                <a:gd name="connsiteY317" fmla="*/ 805087 h 1608850"/>
                <a:gd name="connsiteX318" fmla="*/ 2544615 w 12192000"/>
                <a:gd name="connsiteY318" fmla="*/ 805087 h 1608850"/>
                <a:gd name="connsiteX319" fmla="*/ 2544615 w 12192000"/>
                <a:gd name="connsiteY319" fmla="*/ 789049 h 1608850"/>
                <a:gd name="connsiteX320" fmla="*/ 2612571 w 12192000"/>
                <a:gd name="connsiteY320" fmla="*/ 789049 h 1608850"/>
                <a:gd name="connsiteX321" fmla="*/ 2612571 w 12192000"/>
                <a:gd name="connsiteY321" fmla="*/ 703796 h 1608850"/>
                <a:gd name="connsiteX322" fmla="*/ 2684579 w 12192000"/>
                <a:gd name="connsiteY322" fmla="*/ 703796 h 1608850"/>
                <a:gd name="connsiteX323" fmla="*/ 2684579 w 12192000"/>
                <a:gd name="connsiteY323" fmla="*/ 782564 h 1608850"/>
                <a:gd name="connsiteX324" fmla="*/ 2686483 w 12192000"/>
                <a:gd name="connsiteY324" fmla="*/ 782564 h 1608850"/>
                <a:gd name="connsiteX325" fmla="*/ 2687725 w 12192000"/>
                <a:gd name="connsiteY325" fmla="*/ 805087 h 1608850"/>
                <a:gd name="connsiteX326" fmla="*/ 2697401 w 12192000"/>
                <a:gd name="connsiteY326" fmla="*/ 805087 h 1608850"/>
                <a:gd name="connsiteX327" fmla="*/ 2698643 w 12192000"/>
                <a:gd name="connsiteY327" fmla="*/ 782564 h 1608850"/>
                <a:gd name="connsiteX328" fmla="*/ 2704723 w 12192000"/>
                <a:gd name="connsiteY328" fmla="*/ 782564 h 1608850"/>
                <a:gd name="connsiteX329" fmla="*/ 2705965 w 12192000"/>
                <a:gd name="connsiteY329" fmla="*/ 805087 h 1608850"/>
                <a:gd name="connsiteX330" fmla="*/ 2756588 w 12192000"/>
                <a:gd name="connsiteY330" fmla="*/ 805087 h 1608850"/>
                <a:gd name="connsiteX331" fmla="*/ 2756588 w 12192000"/>
                <a:gd name="connsiteY331" fmla="*/ 642059 h 1608850"/>
                <a:gd name="connsiteX332" fmla="*/ 2953915 w 12192000"/>
                <a:gd name="connsiteY332" fmla="*/ 642059 h 1608850"/>
                <a:gd name="connsiteX333" fmla="*/ 2953915 w 12192000"/>
                <a:gd name="connsiteY333" fmla="*/ 805087 h 1608850"/>
                <a:gd name="connsiteX334" fmla="*/ 2972611 w 12192000"/>
                <a:gd name="connsiteY334" fmla="*/ 805087 h 1608850"/>
                <a:gd name="connsiteX335" fmla="*/ 2972611 w 12192000"/>
                <a:gd name="connsiteY335" fmla="*/ 722394 h 1608850"/>
                <a:gd name="connsiteX336" fmla="*/ 3067731 w 12192000"/>
                <a:gd name="connsiteY336" fmla="*/ 722394 h 1608850"/>
                <a:gd name="connsiteX337" fmla="*/ 3079662 w 12192000"/>
                <a:gd name="connsiteY337" fmla="*/ 404253 h 1608850"/>
                <a:gd name="connsiteX338" fmla="*/ 3067502 w 12192000"/>
                <a:gd name="connsiteY338" fmla="*/ 382635 h 1608850"/>
                <a:gd name="connsiteX339" fmla="*/ 3061422 w 12192000"/>
                <a:gd name="connsiteY339" fmla="*/ 378311 h 1608850"/>
                <a:gd name="connsiteX340" fmla="*/ 3069529 w 12192000"/>
                <a:gd name="connsiteY340" fmla="*/ 354532 h 1608850"/>
                <a:gd name="connsiteX341" fmla="*/ 3069529 w 12192000"/>
                <a:gd name="connsiteY341" fmla="*/ 337238 h 1608850"/>
                <a:gd name="connsiteX342" fmla="*/ 3083715 w 12192000"/>
                <a:gd name="connsiteY342" fmla="*/ 337238 h 1608850"/>
                <a:gd name="connsiteX343" fmla="*/ 3083715 w 12192000"/>
                <a:gd name="connsiteY343" fmla="*/ 315620 h 1608850"/>
                <a:gd name="connsiteX344" fmla="*/ 3085742 w 12192000"/>
                <a:gd name="connsiteY344" fmla="*/ 311296 h 1608850"/>
                <a:gd name="connsiteX345" fmla="*/ 3085742 w 12192000"/>
                <a:gd name="connsiteY345" fmla="*/ 233472 h 1608850"/>
                <a:gd name="connsiteX346" fmla="*/ 3083715 w 12192000"/>
                <a:gd name="connsiteY346" fmla="*/ 226987 h 1608850"/>
                <a:gd name="connsiteX347" fmla="*/ 3089795 w 12192000"/>
                <a:gd name="connsiteY347" fmla="*/ 220501 h 1608850"/>
                <a:gd name="connsiteX348" fmla="*/ 3089795 w 12192000"/>
                <a:gd name="connsiteY348" fmla="*/ 162133 h 1608850"/>
                <a:gd name="connsiteX349" fmla="*/ 3091822 w 12192000"/>
                <a:gd name="connsiteY349" fmla="*/ 157810 h 1608850"/>
                <a:gd name="connsiteX350" fmla="*/ 3091822 w 12192000"/>
                <a:gd name="connsiteY350" fmla="*/ 101604 h 1608850"/>
                <a:gd name="connsiteX351" fmla="*/ 3093849 w 12192000"/>
                <a:gd name="connsiteY351" fmla="*/ 82148 h 1608850"/>
                <a:gd name="connsiteX352" fmla="*/ 3097902 w 12192000"/>
                <a:gd name="connsiteY352" fmla="*/ 99442 h 1608850"/>
                <a:gd name="connsiteX353" fmla="*/ 3099929 w 12192000"/>
                <a:gd name="connsiteY353" fmla="*/ 157810 h 1608850"/>
                <a:gd name="connsiteX354" fmla="*/ 3101955 w 12192000"/>
                <a:gd name="connsiteY354" fmla="*/ 220501 h 1608850"/>
                <a:gd name="connsiteX355" fmla="*/ 3108035 w 12192000"/>
                <a:gd name="connsiteY355" fmla="*/ 226987 h 1608850"/>
                <a:gd name="connsiteX356" fmla="*/ 3106009 w 12192000"/>
                <a:gd name="connsiteY356" fmla="*/ 233472 h 1608850"/>
                <a:gd name="connsiteX357" fmla="*/ 3106009 w 12192000"/>
                <a:gd name="connsiteY357" fmla="*/ 311296 h 1608850"/>
                <a:gd name="connsiteX358" fmla="*/ 3108035 w 12192000"/>
                <a:gd name="connsiteY358" fmla="*/ 315620 h 1608850"/>
                <a:gd name="connsiteX359" fmla="*/ 3108035 w 12192000"/>
                <a:gd name="connsiteY359" fmla="*/ 337238 h 1608850"/>
                <a:gd name="connsiteX360" fmla="*/ 3122222 w 12192000"/>
                <a:gd name="connsiteY360" fmla="*/ 337238 h 1608850"/>
                <a:gd name="connsiteX361" fmla="*/ 3122222 w 12192000"/>
                <a:gd name="connsiteY361" fmla="*/ 354532 h 1608850"/>
                <a:gd name="connsiteX362" fmla="*/ 3130330 w 12192000"/>
                <a:gd name="connsiteY362" fmla="*/ 378311 h 1608850"/>
                <a:gd name="connsiteX363" fmla="*/ 3124250 w 12192000"/>
                <a:gd name="connsiteY363" fmla="*/ 382635 h 1608850"/>
                <a:gd name="connsiteX364" fmla="*/ 3112089 w 12192000"/>
                <a:gd name="connsiteY364" fmla="*/ 404253 h 1608850"/>
                <a:gd name="connsiteX365" fmla="*/ 3120195 w 12192000"/>
                <a:gd name="connsiteY365" fmla="*/ 657181 h 1608850"/>
                <a:gd name="connsiteX366" fmla="*/ 3185050 w 12192000"/>
                <a:gd name="connsiteY366" fmla="*/ 657181 h 1608850"/>
                <a:gd name="connsiteX367" fmla="*/ 3185050 w 12192000"/>
                <a:gd name="connsiteY367" fmla="*/ 732843 h 1608850"/>
                <a:gd name="connsiteX368" fmla="*/ 3193157 w 12192000"/>
                <a:gd name="connsiteY368" fmla="*/ 732843 h 1608850"/>
                <a:gd name="connsiteX369" fmla="*/ 3195183 w 12192000"/>
                <a:gd name="connsiteY369" fmla="*/ 726358 h 1608850"/>
                <a:gd name="connsiteX370" fmla="*/ 3201263 w 12192000"/>
                <a:gd name="connsiteY370" fmla="*/ 726358 h 1608850"/>
                <a:gd name="connsiteX371" fmla="*/ 3203291 w 12192000"/>
                <a:gd name="connsiteY371" fmla="*/ 735005 h 1608850"/>
                <a:gd name="connsiteX372" fmla="*/ 3215451 w 12192000"/>
                <a:gd name="connsiteY372" fmla="*/ 735005 h 1608850"/>
                <a:gd name="connsiteX373" fmla="*/ 3215451 w 12192000"/>
                <a:gd name="connsiteY373" fmla="*/ 728519 h 1608850"/>
                <a:gd name="connsiteX374" fmla="*/ 3237744 w 12192000"/>
                <a:gd name="connsiteY374" fmla="*/ 728519 h 1608850"/>
                <a:gd name="connsiteX375" fmla="*/ 3237744 w 12192000"/>
                <a:gd name="connsiteY375" fmla="*/ 735005 h 1608850"/>
                <a:gd name="connsiteX376" fmla="*/ 3258011 w 12192000"/>
                <a:gd name="connsiteY376" fmla="*/ 735005 h 1608850"/>
                <a:gd name="connsiteX377" fmla="*/ 3258011 w 12192000"/>
                <a:gd name="connsiteY377" fmla="*/ 780402 h 1608850"/>
                <a:gd name="connsiteX378" fmla="*/ 3272198 w 12192000"/>
                <a:gd name="connsiteY378" fmla="*/ 780402 h 1608850"/>
                <a:gd name="connsiteX379" fmla="*/ 3272198 w 12192000"/>
                <a:gd name="connsiteY379" fmla="*/ 767431 h 1608850"/>
                <a:gd name="connsiteX380" fmla="*/ 3288412 w 12192000"/>
                <a:gd name="connsiteY380" fmla="*/ 767431 h 1608850"/>
                <a:gd name="connsiteX381" fmla="*/ 3288412 w 12192000"/>
                <a:gd name="connsiteY381" fmla="*/ 588004 h 1608850"/>
                <a:gd name="connsiteX382" fmla="*/ 3294492 w 12192000"/>
                <a:gd name="connsiteY382" fmla="*/ 581518 h 1608850"/>
                <a:gd name="connsiteX383" fmla="*/ 3367453 w 12192000"/>
                <a:gd name="connsiteY383" fmla="*/ 581518 h 1608850"/>
                <a:gd name="connsiteX384" fmla="*/ 3367453 w 12192000"/>
                <a:gd name="connsiteY384" fmla="*/ 590166 h 1608850"/>
                <a:gd name="connsiteX385" fmla="*/ 3377586 w 12192000"/>
                <a:gd name="connsiteY385" fmla="*/ 590166 h 1608850"/>
                <a:gd name="connsiteX386" fmla="*/ 3377586 w 12192000"/>
                <a:gd name="connsiteY386" fmla="*/ 704740 h 1608850"/>
                <a:gd name="connsiteX387" fmla="*/ 3399879 w 12192000"/>
                <a:gd name="connsiteY387" fmla="*/ 704740 h 1608850"/>
                <a:gd name="connsiteX388" fmla="*/ 3399879 w 12192000"/>
                <a:gd name="connsiteY388" fmla="*/ 637725 h 1608850"/>
                <a:gd name="connsiteX389" fmla="*/ 3426227 w 12192000"/>
                <a:gd name="connsiteY389" fmla="*/ 637725 h 1608850"/>
                <a:gd name="connsiteX390" fmla="*/ 3430279 w 12192000"/>
                <a:gd name="connsiteY390" fmla="*/ 633401 h 1608850"/>
                <a:gd name="connsiteX391" fmla="*/ 3438387 w 12192000"/>
                <a:gd name="connsiteY391" fmla="*/ 633401 h 1608850"/>
                <a:gd name="connsiteX392" fmla="*/ 3442439 w 12192000"/>
                <a:gd name="connsiteY392" fmla="*/ 637725 h 1608850"/>
                <a:gd name="connsiteX393" fmla="*/ 3464734 w 12192000"/>
                <a:gd name="connsiteY393" fmla="*/ 637725 h 1608850"/>
                <a:gd name="connsiteX394" fmla="*/ 3464734 w 12192000"/>
                <a:gd name="connsiteY394" fmla="*/ 520989 h 1608850"/>
                <a:gd name="connsiteX395" fmla="*/ 3521481 w 12192000"/>
                <a:gd name="connsiteY395" fmla="*/ 510180 h 1608850"/>
                <a:gd name="connsiteX396" fmla="*/ 3521481 w 12192000"/>
                <a:gd name="connsiteY396" fmla="*/ 511261 h 1608850"/>
                <a:gd name="connsiteX397" fmla="*/ 3521481 w 12192000"/>
                <a:gd name="connsiteY397" fmla="*/ 518827 h 1608850"/>
                <a:gd name="connsiteX398" fmla="*/ 3547828 w 12192000"/>
                <a:gd name="connsiteY398" fmla="*/ 518827 h 1608850"/>
                <a:gd name="connsiteX399" fmla="*/ 3547828 w 12192000"/>
                <a:gd name="connsiteY399" fmla="*/ 773917 h 1608850"/>
                <a:gd name="connsiteX400" fmla="*/ 3570122 w 12192000"/>
                <a:gd name="connsiteY400" fmla="*/ 773917 h 1608850"/>
                <a:gd name="connsiteX401" fmla="*/ 3570122 w 12192000"/>
                <a:gd name="connsiteY401" fmla="*/ 769593 h 1608850"/>
                <a:gd name="connsiteX402" fmla="*/ 3582282 w 12192000"/>
                <a:gd name="connsiteY402" fmla="*/ 769593 h 1608850"/>
                <a:gd name="connsiteX403" fmla="*/ 3582282 w 12192000"/>
                <a:gd name="connsiteY403" fmla="*/ 773917 h 1608850"/>
                <a:gd name="connsiteX404" fmla="*/ 3606602 w 12192000"/>
                <a:gd name="connsiteY404" fmla="*/ 773917 h 1608850"/>
                <a:gd name="connsiteX405" fmla="*/ 3606602 w 12192000"/>
                <a:gd name="connsiteY405" fmla="*/ 760946 h 1608850"/>
                <a:gd name="connsiteX406" fmla="*/ 3634975 w 12192000"/>
                <a:gd name="connsiteY406" fmla="*/ 760946 h 1608850"/>
                <a:gd name="connsiteX407" fmla="*/ 3647135 w 12192000"/>
                <a:gd name="connsiteY407" fmla="*/ 756622 h 1608850"/>
                <a:gd name="connsiteX408" fmla="*/ 3667403 w 12192000"/>
                <a:gd name="connsiteY408" fmla="*/ 760946 h 1608850"/>
                <a:gd name="connsiteX409" fmla="*/ 3667403 w 12192000"/>
                <a:gd name="connsiteY409" fmla="*/ 743652 h 1608850"/>
                <a:gd name="connsiteX410" fmla="*/ 3675510 w 12192000"/>
                <a:gd name="connsiteY410" fmla="*/ 743652 h 1608850"/>
                <a:gd name="connsiteX411" fmla="*/ 3675510 w 12192000"/>
                <a:gd name="connsiteY411" fmla="*/ 730681 h 1608850"/>
                <a:gd name="connsiteX412" fmla="*/ 3732257 w 12192000"/>
                <a:gd name="connsiteY412" fmla="*/ 730681 h 1608850"/>
                <a:gd name="connsiteX413" fmla="*/ 3732257 w 12192000"/>
                <a:gd name="connsiteY413" fmla="*/ 700416 h 1608850"/>
                <a:gd name="connsiteX414" fmla="*/ 3750497 w 12192000"/>
                <a:gd name="connsiteY414" fmla="*/ 700416 h 1608850"/>
                <a:gd name="connsiteX415" fmla="*/ 3750497 w 12192000"/>
                <a:gd name="connsiteY415" fmla="*/ 693931 h 1608850"/>
                <a:gd name="connsiteX416" fmla="*/ 3762657 w 12192000"/>
                <a:gd name="connsiteY416" fmla="*/ 693931 h 1608850"/>
                <a:gd name="connsiteX417" fmla="*/ 3762657 w 12192000"/>
                <a:gd name="connsiteY417" fmla="*/ 700416 h 1608850"/>
                <a:gd name="connsiteX418" fmla="*/ 3778870 w 12192000"/>
                <a:gd name="connsiteY418" fmla="*/ 700416 h 1608850"/>
                <a:gd name="connsiteX419" fmla="*/ 3778870 w 12192000"/>
                <a:gd name="connsiteY419" fmla="*/ 750137 h 1608850"/>
                <a:gd name="connsiteX420" fmla="*/ 3789470 w 12192000"/>
                <a:gd name="connsiteY420" fmla="*/ 750137 h 1608850"/>
                <a:gd name="connsiteX421" fmla="*/ 3789470 w 12192000"/>
                <a:gd name="connsiteY421" fmla="*/ 586174 h 1608850"/>
                <a:gd name="connsiteX422" fmla="*/ 3791390 w 12192000"/>
                <a:gd name="connsiteY422" fmla="*/ 586174 h 1608850"/>
                <a:gd name="connsiteX423" fmla="*/ 3791390 w 12192000"/>
                <a:gd name="connsiteY423" fmla="*/ 723865 h 1608850"/>
                <a:gd name="connsiteX424" fmla="*/ 3791390 w 12192000"/>
                <a:gd name="connsiteY424" fmla="*/ 750137 h 1608850"/>
                <a:gd name="connsiteX425" fmla="*/ 3806350 w 12192000"/>
                <a:gd name="connsiteY425" fmla="*/ 750137 h 1608850"/>
                <a:gd name="connsiteX426" fmla="*/ 3806350 w 12192000"/>
                <a:gd name="connsiteY426" fmla="*/ 742023 h 1608850"/>
                <a:gd name="connsiteX427" fmla="*/ 3811298 w 12192000"/>
                <a:gd name="connsiteY427" fmla="*/ 742023 h 1608850"/>
                <a:gd name="connsiteX428" fmla="*/ 3811298 w 12192000"/>
                <a:gd name="connsiteY428" fmla="*/ 724196 h 1608850"/>
                <a:gd name="connsiteX429" fmla="*/ 3849805 w 12192000"/>
                <a:gd name="connsiteY429" fmla="*/ 724196 h 1608850"/>
                <a:gd name="connsiteX430" fmla="*/ 3849805 w 12192000"/>
                <a:gd name="connsiteY430" fmla="*/ 693931 h 1608850"/>
                <a:gd name="connsiteX431" fmla="*/ 3888823 w 12192000"/>
                <a:gd name="connsiteY431" fmla="*/ 693931 h 1608850"/>
                <a:gd name="connsiteX432" fmla="*/ 3888823 w 12192000"/>
                <a:gd name="connsiteY432" fmla="*/ 690579 h 1608850"/>
                <a:gd name="connsiteX433" fmla="*/ 3887708 w 12192000"/>
                <a:gd name="connsiteY433" fmla="*/ 690579 h 1608850"/>
                <a:gd name="connsiteX434" fmla="*/ 3879906 w 12192000"/>
                <a:gd name="connsiteY434" fmla="*/ 690579 h 1608850"/>
                <a:gd name="connsiteX435" fmla="*/ 3879906 w 12192000"/>
                <a:gd name="connsiteY435" fmla="*/ 689443 h 1608850"/>
                <a:gd name="connsiteX436" fmla="*/ 3879906 w 12192000"/>
                <a:gd name="connsiteY436" fmla="*/ 681500 h 1608850"/>
                <a:gd name="connsiteX437" fmla="*/ 3881022 w 12192000"/>
                <a:gd name="connsiteY437" fmla="*/ 681500 h 1608850"/>
                <a:gd name="connsiteX438" fmla="*/ 3888823 w 12192000"/>
                <a:gd name="connsiteY438" fmla="*/ 681500 h 1608850"/>
                <a:gd name="connsiteX439" fmla="*/ 3888823 w 12192000"/>
                <a:gd name="connsiteY439" fmla="*/ 679986 h 1608850"/>
                <a:gd name="connsiteX440" fmla="*/ 3888823 w 12192000"/>
                <a:gd name="connsiteY440" fmla="*/ 669395 h 1608850"/>
                <a:gd name="connsiteX441" fmla="*/ 3887708 w 12192000"/>
                <a:gd name="connsiteY441" fmla="*/ 669395 h 1608850"/>
                <a:gd name="connsiteX442" fmla="*/ 3879906 w 12192000"/>
                <a:gd name="connsiteY442" fmla="*/ 669395 h 1608850"/>
                <a:gd name="connsiteX443" fmla="*/ 3879906 w 12192000"/>
                <a:gd name="connsiteY443" fmla="*/ 667882 h 1608850"/>
                <a:gd name="connsiteX444" fmla="*/ 3879906 w 12192000"/>
                <a:gd name="connsiteY444" fmla="*/ 657290 h 1608850"/>
                <a:gd name="connsiteX445" fmla="*/ 3881022 w 12192000"/>
                <a:gd name="connsiteY445" fmla="*/ 657290 h 1608850"/>
                <a:gd name="connsiteX446" fmla="*/ 3888823 w 12192000"/>
                <a:gd name="connsiteY446" fmla="*/ 657290 h 1608850"/>
                <a:gd name="connsiteX447" fmla="*/ 3888823 w 12192000"/>
                <a:gd name="connsiteY447" fmla="*/ 656156 h 1608850"/>
                <a:gd name="connsiteX448" fmla="*/ 3888823 w 12192000"/>
                <a:gd name="connsiteY448" fmla="*/ 648212 h 1608850"/>
                <a:gd name="connsiteX449" fmla="*/ 3887708 w 12192000"/>
                <a:gd name="connsiteY449" fmla="*/ 648212 h 1608850"/>
                <a:gd name="connsiteX450" fmla="*/ 3879906 w 12192000"/>
                <a:gd name="connsiteY450" fmla="*/ 648212 h 1608850"/>
                <a:gd name="connsiteX451" fmla="*/ 3879906 w 12192000"/>
                <a:gd name="connsiteY451" fmla="*/ 646698 h 1608850"/>
                <a:gd name="connsiteX452" fmla="*/ 3879906 w 12192000"/>
                <a:gd name="connsiteY452" fmla="*/ 636107 h 1608850"/>
                <a:gd name="connsiteX453" fmla="*/ 3881022 w 12192000"/>
                <a:gd name="connsiteY453" fmla="*/ 636107 h 1608850"/>
                <a:gd name="connsiteX454" fmla="*/ 3888823 w 12192000"/>
                <a:gd name="connsiteY454" fmla="*/ 636107 h 1608850"/>
                <a:gd name="connsiteX455" fmla="*/ 3888823 w 12192000"/>
                <a:gd name="connsiteY455" fmla="*/ 634594 h 1608850"/>
                <a:gd name="connsiteX456" fmla="*/ 3888823 w 12192000"/>
                <a:gd name="connsiteY456" fmla="*/ 624002 h 1608850"/>
                <a:gd name="connsiteX457" fmla="*/ 3887708 w 12192000"/>
                <a:gd name="connsiteY457" fmla="*/ 624002 h 1608850"/>
                <a:gd name="connsiteX458" fmla="*/ 3879906 w 12192000"/>
                <a:gd name="connsiteY458" fmla="*/ 624002 h 1608850"/>
                <a:gd name="connsiteX459" fmla="*/ 3879906 w 12192000"/>
                <a:gd name="connsiteY459" fmla="*/ 622489 h 1608850"/>
                <a:gd name="connsiteX460" fmla="*/ 3879906 w 12192000"/>
                <a:gd name="connsiteY460" fmla="*/ 611898 h 1608850"/>
                <a:gd name="connsiteX461" fmla="*/ 3881022 w 12192000"/>
                <a:gd name="connsiteY461" fmla="*/ 611898 h 1608850"/>
                <a:gd name="connsiteX462" fmla="*/ 3888823 w 12192000"/>
                <a:gd name="connsiteY462" fmla="*/ 611898 h 1608850"/>
                <a:gd name="connsiteX463" fmla="*/ 3888823 w 12192000"/>
                <a:gd name="connsiteY463" fmla="*/ 610763 h 1608850"/>
                <a:gd name="connsiteX464" fmla="*/ 3888823 w 12192000"/>
                <a:gd name="connsiteY464" fmla="*/ 602819 h 1608850"/>
                <a:gd name="connsiteX465" fmla="*/ 3887708 w 12192000"/>
                <a:gd name="connsiteY465" fmla="*/ 602819 h 1608850"/>
                <a:gd name="connsiteX466" fmla="*/ 3879906 w 12192000"/>
                <a:gd name="connsiteY466" fmla="*/ 602819 h 1608850"/>
                <a:gd name="connsiteX467" fmla="*/ 3879906 w 12192000"/>
                <a:gd name="connsiteY467" fmla="*/ 601307 h 1608850"/>
                <a:gd name="connsiteX468" fmla="*/ 3879906 w 12192000"/>
                <a:gd name="connsiteY468" fmla="*/ 590714 h 1608850"/>
                <a:gd name="connsiteX469" fmla="*/ 3881022 w 12192000"/>
                <a:gd name="connsiteY469" fmla="*/ 590714 h 1608850"/>
                <a:gd name="connsiteX470" fmla="*/ 3888823 w 12192000"/>
                <a:gd name="connsiteY470" fmla="*/ 590714 h 1608850"/>
                <a:gd name="connsiteX471" fmla="*/ 3888823 w 12192000"/>
                <a:gd name="connsiteY471" fmla="*/ 589202 h 1608850"/>
                <a:gd name="connsiteX472" fmla="*/ 3888823 w 12192000"/>
                <a:gd name="connsiteY472" fmla="*/ 578610 h 1608850"/>
                <a:gd name="connsiteX473" fmla="*/ 3887708 w 12192000"/>
                <a:gd name="connsiteY473" fmla="*/ 578610 h 1608850"/>
                <a:gd name="connsiteX474" fmla="*/ 3879906 w 12192000"/>
                <a:gd name="connsiteY474" fmla="*/ 578610 h 1608850"/>
                <a:gd name="connsiteX475" fmla="*/ 3879906 w 12192000"/>
                <a:gd name="connsiteY475" fmla="*/ 577096 h 1608850"/>
                <a:gd name="connsiteX476" fmla="*/ 3879906 w 12192000"/>
                <a:gd name="connsiteY476" fmla="*/ 566505 h 1608850"/>
                <a:gd name="connsiteX477" fmla="*/ 3881022 w 12192000"/>
                <a:gd name="connsiteY477" fmla="*/ 566505 h 1608850"/>
                <a:gd name="connsiteX478" fmla="*/ 3888823 w 12192000"/>
                <a:gd name="connsiteY478" fmla="*/ 566505 h 1608850"/>
                <a:gd name="connsiteX479" fmla="*/ 3888823 w 12192000"/>
                <a:gd name="connsiteY479" fmla="*/ 565370 h 1608850"/>
                <a:gd name="connsiteX480" fmla="*/ 3888823 w 12192000"/>
                <a:gd name="connsiteY480" fmla="*/ 557427 h 1608850"/>
                <a:gd name="connsiteX481" fmla="*/ 3887708 w 12192000"/>
                <a:gd name="connsiteY481" fmla="*/ 557427 h 1608850"/>
                <a:gd name="connsiteX482" fmla="*/ 3879906 w 12192000"/>
                <a:gd name="connsiteY482" fmla="*/ 557427 h 1608850"/>
                <a:gd name="connsiteX483" fmla="*/ 3879906 w 12192000"/>
                <a:gd name="connsiteY483" fmla="*/ 555914 h 1608850"/>
                <a:gd name="connsiteX484" fmla="*/ 3879906 w 12192000"/>
                <a:gd name="connsiteY484" fmla="*/ 545322 h 1608850"/>
                <a:gd name="connsiteX485" fmla="*/ 3881022 w 12192000"/>
                <a:gd name="connsiteY485" fmla="*/ 545322 h 1608850"/>
                <a:gd name="connsiteX486" fmla="*/ 3888823 w 12192000"/>
                <a:gd name="connsiteY486" fmla="*/ 545322 h 1608850"/>
                <a:gd name="connsiteX487" fmla="*/ 3887708 w 12192000"/>
                <a:gd name="connsiteY487" fmla="*/ 543053 h 1608850"/>
                <a:gd name="connsiteX488" fmla="*/ 3879906 w 12192000"/>
                <a:gd name="connsiteY488" fmla="*/ 527166 h 1608850"/>
                <a:gd name="connsiteX489" fmla="*/ 3879906 w 12192000"/>
                <a:gd name="connsiteY489" fmla="*/ 478746 h 1608850"/>
                <a:gd name="connsiteX490" fmla="*/ 4029251 w 12192000"/>
                <a:gd name="connsiteY490" fmla="*/ 478746 h 1608850"/>
                <a:gd name="connsiteX491" fmla="*/ 4042623 w 12192000"/>
                <a:gd name="connsiteY491" fmla="*/ 505982 h 1608850"/>
                <a:gd name="connsiteX492" fmla="*/ 4042623 w 12192000"/>
                <a:gd name="connsiteY492" fmla="*/ 566505 h 1608850"/>
                <a:gd name="connsiteX493" fmla="*/ 4041510 w 12192000"/>
                <a:gd name="connsiteY493" fmla="*/ 566505 h 1608850"/>
                <a:gd name="connsiteX494" fmla="*/ 4033708 w 12192000"/>
                <a:gd name="connsiteY494" fmla="*/ 566505 h 1608850"/>
                <a:gd name="connsiteX495" fmla="*/ 4033708 w 12192000"/>
                <a:gd name="connsiteY495" fmla="*/ 568018 h 1608850"/>
                <a:gd name="connsiteX496" fmla="*/ 4033708 w 12192000"/>
                <a:gd name="connsiteY496" fmla="*/ 578610 h 1608850"/>
                <a:gd name="connsiteX497" fmla="*/ 4034823 w 12192000"/>
                <a:gd name="connsiteY497" fmla="*/ 578610 h 1608850"/>
                <a:gd name="connsiteX498" fmla="*/ 4042623 w 12192000"/>
                <a:gd name="connsiteY498" fmla="*/ 578610 h 1608850"/>
                <a:gd name="connsiteX499" fmla="*/ 4042623 w 12192000"/>
                <a:gd name="connsiteY499" fmla="*/ 580123 h 1608850"/>
                <a:gd name="connsiteX500" fmla="*/ 4042623 w 12192000"/>
                <a:gd name="connsiteY500" fmla="*/ 590714 h 1608850"/>
                <a:gd name="connsiteX501" fmla="*/ 4041510 w 12192000"/>
                <a:gd name="connsiteY501" fmla="*/ 590714 h 1608850"/>
                <a:gd name="connsiteX502" fmla="*/ 4033708 w 12192000"/>
                <a:gd name="connsiteY502" fmla="*/ 590714 h 1608850"/>
                <a:gd name="connsiteX503" fmla="*/ 4033708 w 12192000"/>
                <a:gd name="connsiteY503" fmla="*/ 592227 h 1608850"/>
                <a:gd name="connsiteX504" fmla="*/ 4033708 w 12192000"/>
                <a:gd name="connsiteY504" fmla="*/ 602819 h 1608850"/>
                <a:gd name="connsiteX505" fmla="*/ 4034823 w 12192000"/>
                <a:gd name="connsiteY505" fmla="*/ 602819 h 1608850"/>
                <a:gd name="connsiteX506" fmla="*/ 4042623 w 12192000"/>
                <a:gd name="connsiteY506" fmla="*/ 602819 h 1608850"/>
                <a:gd name="connsiteX507" fmla="*/ 4042623 w 12192000"/>
                <a:gd name="connsiteY507" fmla="*/ 603955 h 1608850"/>
                <a:gd name="connsiteX508" fmla="*/ 4042623 w 12192000"/>
                <a:gd name="connsiteY508" fmla="*/ 611898 h 1608850"/>
                <a:gd name="connsiteX509" fmla="*/ 4041510 w 12192000"/>
                <a:gd name="connsiteY509" fmla="*/ 611898 h 1608850"/>
                <a:gd name="connsiteX510" fmla="*/ 4033708 w 12192000"/>
                <a:gd name="connsiteY510" fmla="*/ 611898 h 1608850"/>
                <a:gd name="connsiteX511" fmla="*/ 4033708 w 12192000"/>
                <a:gd name="connsiteY511" fmla="*/ 613411 h 1608850"/>
                <a:gd name="connsiteX512" fmla="*/ 4033708 w 12192000"/>
                <a:gd name="connsiteY512" fmla="*/ 624002 h 1608850"/>
                <a:gd name="connsiteX513" fmla="*/ 4034823 w 12192000"/>
                <a:gd name="connsiteY513" fmla="*/ 624002 h 1608850"/>
                <a:gd name="connsiteX514" fmla="*/ 4042623 w 12192000"/>
                <a:gd name="connsiteY514" fmla="*/ 624002 h 1608850"/>
                <a:gd name="connsiteX515" fmla="*/ 4042623 w 12192000"/>
                <a:gd name="connsiteY515" fmla="*/ 625516 h 1608850"/>
                <a:gd name="connsiteX516" fmla="*/ 4042623 w 12192000"/>
                <a:gd name="connsiteY516" fmla="*/ 636107 h 1608850"/>
                <a:gd name="connsiteX517" fmla="*/ 4041510 w 12192000"/>
                <a:gd name="connsiteY517" fmla="*/ 636107 h 1608850"/>
                <a:gd name="connsiteX518" fmla="*/ 4033708 w 12192000"/>
                <a:gd name="connsiteY518" fmla="*/ 636107 h 1608850"/>
                <a:gd name="connsiteX519" fmla="*/ 4033708 w 12192000"/>
                <a:gd name="connsiteY519" fmla="*/ 637620 h 1608850"/>
                <a:gd name="connsiteX520" fmla="*/ 4033708 w 12192000"/>
                <a:gd name="connsiteY520" fmla="*/ 648212 h 1608850"/>
                <a:gd name="connsiteX521" fmla="*/ 4034823 w 12192000"/>
                <a:gd name="connsiteY521" fmla="*/ 648212 h 1608850"/>
                <a:gd name="connsiteX522" fmla="*/ 4042623 w 12192000"/>
                <a:gd name="connsiteY522" fmla="*/ 648212 h 1608850"/>
                <a:gd name="connsiteX523" fmla="*/ 4042623 w 12192000"/>
                <a:gd name="connsiteY523" fmla="*/ 649346 h 1608850"/>
                <a:gd name="connsiteX524" fmla="*/ 4042623 w 12192000"/>
                <a:gd name="connsiteY524" fmla="*/ 657290 h 1608850"/>
                <a:gd name="connsiteX525" fmla="*/ 4041510 w 12192000"/>
                <a:gd name="connsiteY525" fmla="*/ 657290 h 1608850"/>
                <a:gd name="connsiteX526" fmla="*/ 4033708 w 12192000"/>
                <a:gd name="connsiteY526" fmla="*/ 657290 h 1608850"/>
                <a:gd name="connsiteX527" fmla="*/ 4033708 w 12192000"/>
                <a:gd name="connsiteY527" fmla="*/ 658804 h 1608850"/>
                <a:gd name="connsiteX528" fmla="*/ 4033708 w 12192000"/>
                <a:gd name="connsiteY528" fmla="*/ 669395 h 1608850"/>
                <a:gd name="connsiteX529" fmla="*/ 4034823 w 12192000"/>
                <a:gd name="connsiteY529" fmla="*/ 669395 h 1608850"/>
                <a:gd name="connsiteX530" fmla="*/ 4042623 w 12192000"/>
                <a:gd name="connsiteY530" fmla="*/ 669395 h 1608850"/>
                <a:gd name="connsiteX531" fmla="*/ 4042623 w 12192000"/>
                <a:gd name="connsiteY531" fmla="*/ 670908 h 1608850"/>
                <a:gd name="connsiteX532" fmla="*/ 4042623 w 12192000"/>
                <a:gd name="connsiteY532" fmla="*/ 681500 h 1608850"/>
                <a:gd name="connsiteX533" fmla="*/ 4041510 w 12192000"/>
                <a:gd name="connsiteY533" fmla="*/ 681500 h 1608850"/>
                <a:gd name="connsiteX534" fmla="*/ 4033708 w 12192000"/>
                <a:gd name="connsiteY534" fmla="*/ 681500 h 1608850"/>
                <a:gd name="connsiteX535" fmla="*/ 4033708 w 12192000"/>
                <a:gd name="connsiteY535" fmla="*/ 682634 h 1608850"/>
                <a:gd name="connsiteX536" fmla="*/ 4033708 w 12192000"/>
                <a:gd name="connsiteY536" fmla="*/ 690579 h 1608850"/>
                <a:gd name="connsiteX537" fmla="*/ 4034823 w 12192000"/>
                <a:gd name="connsiteY537" fmla="*/ 690579 h 1608850"/>
                <a:gd name="connsiteX538" fmla="*/ 4042623 w 12192000"/>
                <a:gd name="connsiteY538" fmla="*/ 690579 h 1608850"/>
                <a:gd name="connsiteX539" fmla="*/ 4042623 w 12192000"/>
                <a:gd name="connsiteY539" fmla="*/ 692091 h 1608850"/>
                <a:gd name="connsiteX540" fmla="*/ 4042623 w 12192000"/>
                <a:gd name="connsiteY540" fmla="*/ 702682 h 1608850"/>
                <a:gd name="connsiteX541" fmla="*/ 4041510 w 12192000"/>
                <a:gd name="connsiteY541" fmla="*/ 702682 h 1608850"/>
                <a:gd name="connsiteX542" fmla="*/ 4033708 w 12192000"/>
                <a:gd name="connsiteY542" fmla="*/ 702682 h 1608850"/>
                <a:gd name="connsiteX543" fmla="*/ 4033708 w 12192000"/>
                <a:gd name="connsiteY543" fmla="*/ 704195 h 1608850"/>
                <a:gd name="connsiteX544" fmla="*/ 4033708 w 12192000"/>
                <a:gd name="connsiteY544" fmla="*/ 714788 h 1608850"/>
                <a:gd name="connsiteX545" fmla="*/ 4034823 w 12192000"/>
                <a:gd name="connsiteY545" fmla="*/ 714788 h 1608850"/>
                <a:gd name="connsiteX546" fmla="*/ 4042623 w 12192000"/>
                <a:gd name="connsiteY546" fmla="*/ 714788 h 1608850"/>
                <a:gd name="connsiteX547" fmla="*/ 4042623 w 12192000"/>
                <a:gd name="connsiteY547" fmla="*/ 716300 h 1608850"/>
                <a:gd name="connsiteX548" fmla="*/ 4042623 w 12192000"/>
                <a:gd name="connsiteY548" fmla="*/ 726892 h 1608850"/>
                <a:gd name="connsiteX549" fmla="*/ 4041510 w 12192000"/>
                <a:gd name="connsiteY549" fmla="*/ 726892 h 1608850"/>
                <a:gd name="connsiteX550" fmla="*/ 4033708 w 12192000"/>
                <a:gd name="connsiteY550" fmla="*/ 726892 h 1608850"/>
                <a:gd name="connsiteX551" fmla="*/ 4033708 w 12192000"/>
                <a:gd name="connsiteY551" fmla="*/ 728027 h 1608850"/>
                <a:gd name="connsiteX552" fmla="*/ 4033708 w 12192000"/>
                <a:gd name="connsiteY552" fmla="*/ 735970 h 1608850"/>
                <a:gd name="connsiteX553" fmla="*/ 4034823 w 12192000"/>
                <a:gd name="connsiteY553" fmla="*/ 735970 h 1608850"/>
                <a:gd name="connsiteX554" fmla="*/ 4042623 w 12192000"/>
                <a:gd name="connsiteY554" fmla="*/ 735970 h 1608850"/>
                <a:gd name="connsiteX555" fmla="*/ 4042623 w 12192000"/>
                <a:gd name="connsiteY555" fmla="*/ 737484 h 1608850"/>
                <a:gd name="connsiteX556" fmla="*/ 4042623 w 12192000"/>
                <a:gd name="connsiteY556" fmla="*/ 748075 h 1608850"/>
                <a:gd name="connsiteX557" fmla="*/ 4041510 w 12192000"/>
                <a:gd name="connsiteY557" fmla="*/ 748075 h 1608850"/>
                <a:gd name="connsiteX558" fmla="*/ 4033708 w 12192000"/>
                <a:gd name="connsiteY558" fmla="*/ 748075 h 1608850"/>
                <a:gd name="connsiteX559" fmla="*/ 4033708 w 12192000"/>
                <a:gd name="connsiteY559" fmla="*/ 749588 h 1608850"/>
                <a:gd name="connsiteX560" fmla="*/ 4033708 w 12192000"/>
                <a:gd name="connsiteY560" fmla="*/ 760181 h 1608850"/>
                <a:gd name="connsiteX561" fmla="*/ 4034823 w 12192000"/>
                <a:gd name="connsiteY561" fmla="*/ 760181 h 1608850"/>
                <a:gd name="connsiteX562" fmla="*/ 4042623 w 12192000"/>
                <a:gd name="connsiteY562" fmla="*/ 760181 h 1608850"/>
                <a:gd name="connsiteX563" fmla="*/ 4042623 w 12192000"/>
                <a:gd name="connsiteY563" fmla="*/ 761314 h 1608850"/>
                <a:gd name="connsiteX564" fmla="*/ 4042623 w 12192000"/>
                <a:gd name="connsiteY564" fmla="*/ 769258 h 1608850"/>
                <a:gd name="connsiteX565" fmla="*/ 4041510 w 12192000"/>
                <a:gd name="connsiteY565" fmla="*/ 769258 h 1608850"/>
                <a:gd name="connsiteX566" fmla="*/ 4033708 w 12192000"/>
                <a:gd name="connsiteY566" fmla="*/ 769258 h 1608850"/>
                <a:gd name="connsiteX567" fmla="*/ 4033708 w 12192000"/>
                <a:gd name="connsiteY567" fmla="*/ 770772 h 1608850"/>
                <a:gd name="connsiteX568" fmla="*/ 4033708 w 12192000"/>
                <a:gd name="connsiteY568" fmla="*/ 781363 h 1608850"/>
                <a:gd name="connsiteX569" fmla="*/ 4034823 w 12192000"/>
                <a:gd name="connsiteY569" fmla="*/ 781363 h 1608850"/>
                <a:gd name="connsiteX570" fmla="*/ 4042623 w 12192000"/>
                <a:gd name="connsiteY570" fmla="*/ 781363 h 1608850"/>
                <a:gd name="connsiteX571" fmla="*/ 4042623 w 12192000"/>
                <a:gd name="connsiteY571" fmla="*/ 782876 h 1608850"/>
                <a:gd name="connsiteX572" fmla="*/ 4042623 w 12192000"/>
                <a:gd name="connsiteY572" fmla="*/ 793468 h 1608850"/>
                <a:gd name="connsiteX573" fmla="*/ 4041510 w 12192000"/>
                <a:gd name="connsiteY573" fmla="*/ 793468 h 1608850"/>
                <a:gd name="connsiteX574" fmla="*/ 4033708 w 12192000"/>
                <a:gd name="connsiteY574" fmla="*/ 793468 h 1608850"/>
                <a:gd name="connsiteX575" fmla="*/ 4033708 w 12192000"/>
                <a:gd name="connsiteY575" fmla="*/ 794981 h 1608850"/>
                <a:gd name="connsiteX576" fmla="*/ 4033708 w 12192000"/>
                <a:gd name="connsiteY576" fmla="*/ 805572 h 1608850"/>
                <a:gd name="connsiteX577" fmla="*/ 4034823 w 12192000"/>
                <a:gd name="connsiteY577" fmla="*/ 805572 h 1608850"/>
                <a:gd name="connsiteX578" fmla="*/ 4042623 w 12192000"/>
                <a:gd name="connsiteY578" fmla="*/ 805572 h 1608850"/>
                <a:gd name="connsiteX579" fmla="*/ 4042623 w 12192000"/>
                <a:gd name="connsiteY579" fmla="*/ 806707 h 1608850"/>
                <a:gd name="connsiteX580" fmla="*/ 4042623 w 12192000"/>
                <a:gd name="connsiteY580" fmla="*/ 814651 h 1608850"/>
                <a:gd name="connsiteX581" fmla="*/ 4041510 w 12192000"/>
                <a:gd name="connsiteY581" fmla="*/ 814651 h 1608850"/>
                <a:gd name="connsiteX582" fmla="*/ 4033708 w 12192000"/>
                <a:gd name="connsiteY582" fmla="*/ 814651 h 1608850"/>
                <a:gd name="connsiteX583" fmla="*/ 4033708 w 12192000"/>
                <a:gd name="connsiteY583" fmla="*/ 816163 h 1608850"/>
                <a:gd name="connsiteX584" fmla="*/ 4033708 w 12192000"/>
                <a:gd name="connsiteY584" fmla="*/ 826756 h 1608850"/>
                <a:gd name="connsiteX585" fmla="*/ 4058227 w 12192000"/>
                <a:gd name="connsiteY585" fmla="*/ 853992 h 1608850"/>
                <a:gd name="connsiteX586" fmla="*/ 4057113 w 12192000"/>
                <a:gd name="connsiteY586" fmla="*/ 860044 h 1608850"/>
                <a:gd name="connsiteX587" fmla="*/ 4049311 w 12192000"/>
                <a:gd name="connsiteY587" fmla="*/ 860044 h 1608850"/>
                <a:gd name="connsiteX588" fmla="*/ 4049311 w 12192000"/>
                <a:gd name="connsiteY588" fmla="*/ 893331 h 1608850"/>
                <a:gd name="connsiteX589" fmla="*/ 4050427 w 12192000"/>
                <a:gd name="connsiteY589" fmla="*/ 893331 h 1608850"/>
                <a:gd name="connsiteX590" fmla="*/ 4058227 w 12192000"/>
                <a:gd name="connsiteY590" fmla="*/ 893331 h 1608850"/>
                <a:gd name="connsiteX591" fmla="*/ 4058227 w 12192000"/>
                <a:gd name="connsiteY591" fmla="*/ 891440 h 1608850"/>
                <a:gd name="connsiteX592" fmla="*/ 4058227 w 12192000"/>
                <a:gd name="connsiteY592" fmla="*/ 878201 h 1608850"/>
                <a:gd name="connsiteX593" fmla="*/ 4059342 w 12192000"/>
                <a:gd name="connsiteY593" fmla="*/ 877444 h 1608850"/>
                <a:gd name="connsiteX594" fmla="*/ 4067142 w 12192000"/>
                <a:gd name="connsiteY594" fmla="*/ 872149 h 1608850"/>
                <a:gd name="connsiteX595" fmla="*/ 4069094 w 12192000"/>
                <a:gd name="connsiteY595" fmla="*/ 872149 h 1608850"/>
                <a:gd name="connsiteX596" fmla="*/ 4082747 w 12192000"/>
                <a:gd name="connsiteY596" fmla="*/ 872149 h 1608850"/>
                <a:gd name="connsiteX597" fmla="*/ 4082747 w 12192000"/>
                <a:gd name="connsiteY597" fmla="*/ 873661 h 1608850"/>
                <a:gd name="connsiteX598" fmla="*/ 4082747 w 12192000"/>
                <a:gd name="connsiteY598" fmla="*/ 884253 h 1608850"/>
                <a:gd name="connsiteX599" fmla="*/ 4084419 w 12192000"/>
                <a:gd name="connsiteY599" fmla="*/ 884253 h 1608850"/>
                <a:gd name="connsiteX600" fmla="*/ 4096121 w 12192000"/>
                <a:gd name="connsiteY600" fmla="*/ 884253 h 1608850"/>
                <a:gd name="connsiteX601" fmla="*/ 4097235 w 12192000"/>
                <a:gd name="connsiteY601" fmla="*/ 890305 h 1608850"/>
                <a:gd name="connsiteX602" fmla="*/ 4105038 w 12192000"/>
                <a:gd name="connsiteY602" fmla="*/ 890305 h 1608850"/>
                <a:gd name="connsiteX603" fmla="*/ 4129555 w 12192000"/>
                <a:gd name="connsiteY603" fmla="*/ 932671 h 1608850"/>
                <a:gd name="connsiteX604" fmla="*/ 4129555 w 12192000"/>
                <a:gd name="connsiteY604" fmla="*/ 951821 h 1608850"/>
                <a:gd name="connsiteX605" fmla="*/ 4129555 w 12192000"/>
                <a:gd name="connsiteY605" fmla="*/ 970823 h 1608850"/>
                <a:gd name="connsiteX606" fmla="*/ 4138472 w 12192000"/>
                <a:gd name="connsiteY606" fmla="*/ 970823 h 1608850"/>
                <a:gd name="connsiteX607" fmla="*/ 4138472 w 12192000"/>
                <a:gd name="connsiteY607" fmla="*/ 956881 h 1608850"/>
                <a:gd name="connsiteX608" fmla="*/ 4139308 w 12192000"/>
                <a:gd name="connsiteY608" fmla="*/ 956881 h 1608850"/>
                <a:gd name="connsiteX609" fmla="*/ 4145159 w 12192000"/>
                <a:gd name="connsiteY609" fmla="*/ 956881 h 1608850"/>
                <a:gd name="connsiteX610" fmla="*/ 4145159 w 12192000"/>
                <a:gd name="connsiteY610" fmla="*/ 958394 h 1608850"/>
                <a:gd name="connsiteX611" fmla="*/ 4145159 w 12192000"/>
                <a:gd name="connsiteY611" fmla="*/ 968985 h 1608850"/>
                <a:gd name="connsiteX612" fmla="*/ 4154075 w 12192000"/>
                <a:gd name="connsiteY612" fmla="*/ 905436 h 1608850"/>
                <a:gd name="connsiteX613" fmla="*/ 4191968 w 12192000"/>
                <a:gd name="connsiteY613" fmla="*/ 905436 h 1608850"/>
                <a:gd name="connsiteX614" fmla="*/ 4191968 w 12192000"/>
                <a:gd name="connsiteY614" fmla="*/ 808599 h 1608850"/>
                <a:gd name="connsiteX615" fmla="*/ 4227631 w 12192000"/>
                <a:gd name="connsiteY615" fmla="*/ 808599 h 1608850"/>
                <a:gd name="connsiteX616" fmla="*/ 4227631 w 12192000"/>
                <a:gd name="connsiteY616" fmla="*/ 807464 h 1608850"/>
                <a:gd name="connsiteX617" fmla="*/ 4227631 w 12192000"/>
                <a:gd name="connsiteY617" fmla="*/ 799520 h 1608850"/>
                <a:gd name="connsiteX618" fmla="*/ 4249922 w 12192000"/>
                <a:gd name="connsiteY618" fmla="*/ 799520 h 1608850"/>
                <a:gd name="connsiteX619" fmla="*/ 4249922 w 12192000"/>
                <a:gd name="connsiteY619" fmla="*/ 748075 h 1608850"/>
                <a:gd name="connsiteX620" fmla="*/ 4245463 w 12192000"/>
                <a:gd name="connsiteY620" fmla="*/ 745805 h 1608850"/>
                <a:gd name="connsiteX621" fmla="*/ 4245463 w 12192000"/>
                <a:gd name="connsiteY621" fmla="*/ 729918 h 1608850"/>
                <a:gd name="connsiteX622" fmla="*/ 4249922 w 12192000"/>
                <a:gd name="connsiteY622" fmla="*/ 732945 h 1608850"/>
                <a:gd name="connsiteX623" fmla="*/ 4254381 w 12192000"/>
                <a:gd name="connsiteY623" fmla="*/ 702682 h 1608850"/>
                <a:gd name="connsiteX624" fmla="*/ 4258839 w 12192000"/>
                <a:gd name="connsiteY624" fmla="*/ 732945 h 1608850"/>
                <a:gd name="connsiteX625" fmla="*/ 4261346 w 12192000"/>
                <a:gd name="connsiteY625" fmla="*/ 728783 h 1608850"/>
                <a:gd name="connsiteX626" fmla="*/ 4263297 w 12192000"/>
                <a:gd name="connsiteY626" fmla="*/ 720840 h 1608850"/>
                <a:gd name="connsiteX627" fmla="*/ 4263853 w 12192000"/>
                <a:gd name="connsiteY627" fmla="*/ 719327 h 1608850"/>
                <a:gd name="connsiteX628" fmla="*/ 4267754 w 12192000"/>
                <a:gd name="connsiteY628" fmla="*/ 708734 h 1608850"/>
                <a:gd name="connsiteX629" fmla="*/ 4268311 w 12192000"/>
                <a:gd name="connsiteY629" fmla="*/ 707222 h 1608850"/>
                <a:gd name="connsiteX630" fmla="*/ 4272213 w 12192000"/>
                <a:gd name="connsiteY630" fmla="*/ 696631 h 1608850"/>
                <a:gd name="connsiteX631" fmla="*/ 4273605 w 12192000"/>
                <a:gd name="connsiteY631" fmla="*/ 695495 h 1608850"/>
                <a:gd name="connsiteX632" fmla="*/ 4283357 w 12192000"/>
                <a:gd name="connsiteY632" fmla="*/ 687552 h 1608850"/>
                <a:gd name="connsiteX633" fmla="*/ 4285030 w 12192000"/>
                <a:gd name="connsiteY633" fmla="*/ 686039 h 1608850"/>
                <a:gd name="connsiteX634" fmla="*/ 4296732 w 12192000"/>
                <a:gd name="connsiteY634" fmla="*/ 675447 h 1608850"/>
                <a:gd name="connsiteX635" fmla="*/ 4297568 w 12192000"/>
                <a:gd name="connsiteY635" fmla="*/ 673934 h 1608850"/>
                <a:gd name="connsiteX636" fmla="*/ 4303418 w 12192000"/>
                <a:gd name="connsiteY636" fmla="*/ 663343 h 1608850"/>
                <a:gd name="connsiteX637" fmla="*/ 4303976 w 12192000"/>
                <a:gd name="connsiteY637" fmla="*/ 660695 h 1608850"/>
                <a:gd name="connsiteX638" fmla="*/ 4307877 w 12192000"/>
                <a:gd name="connsiteY638" fmla="*/ 642159 h 1608850"/>
                <a:gd name="connsiteX639" fmla="*/ 4308435 w 12192000"/>
                <a:gd name="connsiteY639" fmla="*/ 644807 h 1608850"/>
                <a:gd name="connsiteX640" fmla="*/ 4312335 w 12192000"/>
                <a:gd name="connsiteY640" fmla="*/ 663343 h 1608850"/>
                <a:gd name="connsiteX641" fmla="*/ 4312893 w 12192000"/>
                <a:gd name="connsiteY641" fmla="*/ 664477 h 1608850"/>
                <a:gd name="connsiteX642" fmla="*/ 4316793 w 12192000"/>
                <a:gd name="connsiteY642" fmla="*/ 672421 h 1608850"/>
                <a:gd name="connsiteX643" fmla="*/ 4318186 w 12192000"/>
                <a:gd name="connsiteY643" fmla="*/ 673934 h 1608850"/>
                <a:gd name="connsiteX644" fmla="*/ 4327938 w 12192000"/>
                <a:gd name="connsiteY644" fmla="*/ 684525 h 1608850"/>
                <a:gd name="connsiteX645" fmla="*/ 4329054 w 12192000"/>
                <a:gd name="connsiteY645" fmla="*/ 686039 h 1608850"/>
                <a:gd name="connsiteX646" fmla="*/ 4336853 w 12192000"/>
                <a:gd name="connsiteY646" fmla="*/ 696631 h 1608850"/>
                <a:gd name="connsiteX647" fmla="*/ 4337969 w 12192000"/>
                <a:gd name="connsiteY647" fmla="*/ 698143 h 1608850"/>
                <a:gd name="connsiteX648" fmla="*/ 4345771 w 12192000"/>
                <a:gd name="connsiteY648" fmla="*/ 708734 h 1608850"/>
                <a:gd name="connsiteX649" fmla="*/ 4346049 w 12192000"/>
                <a:gd name="connsiteY649" fmla="*/ 710248 h 1608850"/>
                <a:gd name="connsiteX650" fmla="*/ 4347998 w 12192000"/>
                <a:gd name="connsiteY650" fmla="*/ 720840 h 1608850"/>
                <a:gd name="connsiteX651" fmla="*/ 4348277 w 12192000"/>
                <a:gd name="connsiteY651" fmla="*/ 722352 h 1608850"/>
                <a:gd name="connsiteX652" fmla="*/ 4350228 w 12192000"/>
                <a:gd name="connsiteY652" fmla="*/ 732945 h 1608850"/>
                <a:gd name="connsiteX653" fmla="*/ 4356914 w 12192000"/>
                <a:gd name="connsiteY653" fmla="*/ 702682 h 1608850"/>
                <a:gd name="connsiteX654" fmla="*/ 4361373 w 12192000"/>
                <a:gd name="connsiteY654" fmla="*/ 732945 h 1608850"/>
                <a:gd name="connsiteX655" fmla="*/ 4365830 w 12192000"/>
                <a:gd name="connsiteY655" fmla="*/ 735214 h 1608850"/>
                <a:gd name="connsiteX656" fmla="*/ 4365830 w 12192000"/>
                <a:gd name="connsiteY656" fmla="*/ 751102 h 1608850"/>
                <a:gd name="connsiteX657" fmla="*/ 4361373 w 12192000"/>
                <a:gd name="connsiteY657" fmla="*/ 793468 h 1608850"/>
                <a:gd name="connsiteX658" fmla="*/ 4362489 w 12192000"/>
                <a:gd name="connsiteY658" fmla="*/ 793468 h 1608850"/>
                <a:gd name="connsiteX659" fmla="*/ 4370289 w 12192000"/>
                <a:gd name="connsiteY659" fmla="*/ 793468 h 1608850"/>
                <a:gd name="connsiteX660" fmla="*/ 4371126 w 12192000"/>
                <a:gd name="connsiteY660" fmla="*/ 799520 h 1608850"/>
                <a:gd name="connsiteX661" fmla="*/ 4376976 w 12192000"/>
                <a:gd name="connsiteY661" fmla="*/ 799520 h 1608850"/>
                <a:gd name="connsiteX662" fmla="*/ 4376976 w 12192000"/>
                <a:gd name="connsiteY662" fmla="*/ 798007 h 1608850"/>
                <a:gd name="connsiteX663" fmla="*/ 4376976 w 12192000"/>
                <a:gd name="connsiteY663" fmla="*/ 787415 h 1608850"/>
                <a:gd name="connsiteX664" fmla="*/ 4379206 w 12192000"/>
                <a:gd name="connsiteY664" fmla="*/ 787415 h 1608850"/>
                <a:gd name="connsiteX665" fmla="*/ 4394808 w 12192000"/>
                <a:gd name="connsiteY665" fmla="*/ 787415 h 1608850"/>
                <a:gd name="connsiteX666" fmla="*/ 4394808 w 12192000"/>
                <a:gd name="connsiteY666" fmla="*/ 784767 h 1608850"/>
                <a:gd name="connsiteX667" fmla="*/ 4394808 w 12192000"/>
                <a:gd name="connsiteY667" fmla="*/ 766232 h 1608850"/>
                <a:gd name="connsiteX668" fmla="*/ 4432702 w 12192000"/>
                <a:gd name="connsiteY668" fmla="*/ 766232 h 1608850"/>
                <a:gd name="connsiteX669" fmla="*/ 4432702 w 12192000"/>
                <a:gd name="connsiteY669" fmla="*/ 768124 h 1608850"/>
                <a:gd name="connsiteX670" fmla="*/ 4432702 w 12192000"/>
                <a:gd name="connsiteY670" fmla="*/ 781363 h 1608850"/>
                <a:gd name="connsiteX671" fmla="*/ 4452762 w 12192000"/>
                <a:gd name="connsiteY671" fmla="*/ 781363 h 1608850"/>
                <a:gd name="connsiteX672" fmla="*/ 4452762 w 12192000"/>
                <a:gd name="connsiteY672" fmla="*/ 784390 h 1608850"/>
                <a:gd name="connsiteX673" fmla="*/ 4452762 w 12192000"/>
                <a:gd name="connsiteY673" fmla="*/ 805572 h 1608850"/>
                <a:gd name="connsiteX674" fmla="*/ 4448306 w 12192000"/>
                <a:gd name="connsiteY674" fmla="*/ 806707 h 1608850"/>
                <a:gd name="connsiteX675" fmla="*/ 4448306 w 12192000"/>
                <a:gd name="connsiteY675" fmla="*/ 814651 h 1608850"/>
                <a:gd name="connsiteX676" fmla="*/ 4452762 w 12192000"/>
                <a:gd name="connsiteY676" fmla="*/ 816921 h 1608850"/>
                <a:gd name="connsiteX677" fmla="*/ 4452762 w 12192000"/>
                <a:gd name="connsiteY677" fmla="*/ 832808 h 1608850"/>
                <a:gd name="connsiteX678" fmla="*/ 4448306 w 12192000"/>
                <a:gd name="connsiteY678" fmla="*/ 838860 h 1608850"/>
                <a:gd name="connsiteX679" fmla="*/ 4448306 w 12192000"/>
                <a:gd name="connsiteY679" fmla="*/ 911488 h 1608850"/>
                <a:gd name="connsiteX680" fmla="*/ 4450255 w 12192000"/>
                <a:gd name="connsiteY680" fmla="*/ 911488 h 1608850"/>
                <a:gd name="connsiteX681" fmla="*/ 4463908 w 12192000"/>
                <a:gd name="connsiteY681" fmla="*/ 911488 h 1608850"/>
                <a:gd name="connsiteX682" fmla="*/ 4465579 w 12192000"/>
                <a:gd name="connsiteY682" fmla="*/ 917540 h 1608850"/>
                <a:gd name="connsiteX683" fmla="*/ 4477282 w 12192000"/>
                <a:gd name="connsiteY683" fmla="*/ 917540 h 1608850"/>
                <a:gd name="connsiteX684" fmla="*/ 4477282 w 12192000"/>
                <a:gd name="connsiteY684" fmla="*/ 920188 h 1608850"/>
                <a:gd name="connsiteX685" fmla="*/ 4477282 w 12192000"/>
                <a:gd name="connsiteY685" fmla="*/ 938724 h 1608850"/>
                <a:gd name="connsiteX686" fmla="*/ 4478955 w 12192000"/>
                <a:gd name="connsiteY686" fmla="*/ 938724 h 1608850"/>
                <a:gd name="connsiteX687" fmla="*/ 4490656 w 12192000"/>
                <a:gd name="connsiteY687" fmla="*/ 938724 h 1608850"/>
                <a:gd name="connsiteX688" fmla="*/ 4490656 w 12192000"/>
                <a:gd name="connsiteY688" fmla="*/ 936076 h 1608850"/>
                <a:gd name="connsiteX689" fmla="*/ 4490656 w 12192000"/>
                <a:gd name="connsiteY689" fmla="*/ 917540 h 1608850"/>
                <a:gd name="connsiteX690" fmla="*/ 4492605 w 12192000"/>
                <a:gd name="connsiteY690" fmla="*/ 916028 h 1608850"/>
                <a:gd name="connsiteX691" fmla="*/ 4506258 w 12192000"/>
                <a:gd name="connsiteY691" fmla="*/ 905436 h 1608850"/>
                <a:gd name="connsiteX692" fmla="*/ 4506258 w 12192000"/>
                <a:gd name="connsiteY692" fmla="*/ 878201 h 1608850"/>
                <a:gd name="connsiteX693" fmla="*/ 4501802 w 12192000"/>
                <a:gd name="connsiteY693" fmla="*/ 847938 h 1608850"/>
                <a:gd name="connsiteX694" fmla="*/ 4502914 w 12192000"/>
                <a:gd name="connsiteY694" fmla="*/ 847938 h 1608850"/>
                <a:gd name="connsiteX695" fmla="*/ 4510717 w 12192000"/>
                <a:gd name="connsiteY695" fmla="*/ 847938 h 1608850"/>
                <a:gd name="connsiteX696" fmla="*/ 4530778 w 12192000"/>
                <a:gd name="connsiteY696" fmla="*/ 844913 h 1608850"/>
                <a:gd name="connsiteX697" fmla="*/ 4530778 w 12192000"/>
                <a:gd name="connsiteY697" fmla="*/ 843399 h 1608850"/>
                <a:gd name="connsiteX698" fmla="*/ 4530778 w 12192000"/>
                <a:gd name="connsiteY698" fmla="*/ 832808 h 1608850"/>
                <a:gd name="connsiteX699" fmla="*/ 4532451 w 12192000"/>
                <a:gd name="connsiteY699" fmla="*/ 832808 h 1608850"/>
                <a:gd name="connsiteX700" fmla="*/ 4544152 w 12192000"/>
                <a:gd name="connsiteY700" fmla="*/ 832808 h 1608850"/>
                <a:gd name="connsiteX701" fmla="*/ 4544152 w 12192000"/>
                <a:gd name="connsiteY701" fmla="*/ 681500 h 1608850"/>
                <a:gd name="connsiteX702" fmla="*/ 4545267 w 12192000"/>
                <a:gd name="connsiteY702" fmla="*/ 681500 h 1608850"/>
                <a:gd name="connsiteX703" fmla="*/ 4553068 w 12192000"/>
                <a:gd name="connsiteY703" fmla="*/ 681500 h 1608850"/>
                <a:gd name="connsiteX704" fmla="*/ 4553068 w 12192000"/>
                <a:gd name="connsiteY704" fmla="*/ 678473 h 1608850"/>
                <a:gd name="connsiteX705" fmla="*/ 4553068 w 12192000"/>
                <a:gd name="connsiteY705" fmla="*/ 657290 h 1608850"/>
                <a:gd name="connsiteX706" fmla="*/ 4555298 w 12192000"/>
                <a:gd name="connsiteY706" fmla="*/ 596766 h 1608850"/>
                <a:gd name="connsiteX707" fmla="*/ 4556412 w 12192000"/>
                <a:gd name="connsiteY707" fmla="*/ 596766 h 1608850"/>
                <a:gd name="connsiteX708" fmla="*/ 4564213 w 12192000"/>
                <a:gd name="connsiteY708" fmla="*/ 596766 h 1608850"/>
                <a:gd name="connsiteX709" fmla="*/ 4564213 w 12192000"/>
                <a:gd name="connsiteY709" fmla="*/ 598280 h 1608850"/>
                <a:gd name="connsiteX710" fmla="*/ 4564213 w 12192000"/>
                <a:gd name="connsiteY710" fmla="*/ 608871 h 1608850"/>
                <a:gd name="connsiteX711" fmla="*/ 4568671 w 12192000"/>
                <a:gd name="connsiteY711" fmla="*/ 605845 h 1608850"/>
                <a:gd name="connsiteX712" fmla="*/ 4568671 w 12192000"/>
                <a:gd name="connsiteY712" fmla="*/ 584662 h 1608850"/>
                <a:gd name="connsiteX713" fmla="*/ 4570065 w 12192000"/>
                <a:gd name="connsiteY713" fmla="*/ 583906 h 1608850"/>
                <a:gd name="connsiteX714" fmla="*/ 4579816 w 12192000"/>
                <a:gd name="connsiteY714" fmla="*/ 578610 h 1608850"/>
                <a:gd name="connsiteX715" fmla="*/ 4580930 w 12192000"/>
                <a:gd name="connsiteY715" fmla="*/ 579367 h 1608850"/>
                <a:gd name="connsiteX716" fmla="*/ 4588733 w 12192000"/>
                <a:gd name="connsiteY716" fmla="*/ 584662 h 1608850"/>
                <a:gd name="connsiteX717" fmla="*/ 4590404 w 12192000"/>
                <a:gd name="connsiteY717" fmla="*/ 584662 h 1608850"/>
                <a:gd name="connsiteX718" fmla="*/ 4602107 w 12192000"/>
                <a:gd name="connsiteY718" fmla="*/ 584662 h 1608850"/>
                <a:gd name="connsiteX719" fmla="*/ 4602107 w 12192000"/>
                <a:gd name="connsiteY719" fmla="*/ 545322 h 1608850"/>
                <a:gd name="connsiteX720" fmla="*/ 4603221 w 12192000"/>
                <a:gd name="connsiteY720" fmla="*/ 545322 h 1608850"/>
                <a:gd name="connsiteX721" fmla="*/ 4611021 w 12192000"/>
                <a:gd name="connsiteY721" fmla="*/ 545322 h 1608850"/>
                <a:gd name="connsiteX722" fmla="*/ 4612414 w 12192000"/>
                <a:gd name="connsiteY722" fmla="*/ 551375 h 1608850"/>
                <a:gd name="connsiteX723" fmla="*/ 4622169 w 12192000"/>
                <a:gd name="connsiteY723" fmla="*/ 551375 h 1608850"/>
                <a:gd name="connsiteX724" fmla="*/ 4623282 w 12192000"/>
                <a:gd name="connsiteY724" fmla="*/ 545322 h 1608850"/>
                <a:gd name="connsiteX725" fmla="*/ 4631084 w 12192000"/>
                <a:gd name="connsiteY725" fmla="*/ 545322 h 1608850"/>
                <a:gd name="connsiteX726" fmla="*/ 4631084 w 12192000"/>
                <a:gd name="connsiteY726" fmla="*/ 590714 h 1608850"/>
                <a:gd name="connsiteX727" fmla="*/ 4632477 w 12192000"/>
                <a:gd name="connsiteY727" fmla="*/ 592227 h 1608850"/>
                <a:gd name="connsiteX728" fmla="*/ 4642230 w 12192000"/>
                <a:gd name="connsiteY728" fmla="*/ 602819 h 1608850"/>
                <a:gd name="connsiteX729" fmla="*/ 4664518 w 12192000"/>
                <a:gd name="connsiteY729" fmla="*/ 611898 h 1608850"/>
                <a:gd name="connsiteX730" fmla="*/ 4664518 w 12192000"/>
                <a:gd name="connsiteY730" fmla="*/ 610007 h 1608850"/>
                <a:gd name="connsiteX731" fmla="*/ 4664518 w 12192000"/>
                <a:gd name="connsiteY731" fmla="*/ 596766 h 1608850"/>
                <a:gd name="connsiteX732" fmla="*/ 4693496 w 12192000"/>
                <a:gd name="connsiteY732" fmla="*/ 584662 h 1608850"/>
                <a:gd name="connsiteX733" fmla="*/ 4693496 w 12192000"/>
                <a:gd name="connsiteY733" fmla="*/ 583150 h 1608850"/>
                <a:gd name="connsiteX734" fmla="*/ 4693496 w 12192000"/>
                <a:gd name="connsiteY734" fmla="*/ 572557 h 1608850"/>
                <a:gd name="connsiteX735" fmla="*/ 4694332 w 12192000"/>
                <a:gd name="connsiteY735" fmla="*/ 572557 h 1608850"/>
                <a:gd name="connsiteX736" fmla="*/ 4700182 w 12192000"/>
                <a:gd name="connsiteY736" fmla="*/ 572557 h 1608850"/>
                <a:gd name="connsiteX737" fmla="*/ 4700182 w 12192000"/>
                <a:gd name="connsiteY737" fmla="*/ 571423 h 1608850"/>
                <a:gd name="connsiteX738" fmla="*/ 4700182 w 12192000"/>
                <a:gd name="connsiteY738" fmla="*/ 563479 h 1608850"/>
                <a:gd name="connsiteX739" fmla="*/ 4702412 w 12192000"/>
                <a:gd name="connsiteY739" fmla="*/ 563479 h 1608850"/>
                <a:gd name="connsiteX740" fmla="*/ 4718014 w 12192000"/>
                <a:gd name="connsiteY740" fmla="*/ 563479 h 1608850"/>
                <a:gd name="connsiteX741" fmla="*/ 4718014 w 12192000"/>
                <a:gd name="connsiteY741" fmla="*/ 564614 h 1608850"/>
                <a:gd name="connsiteX742" fmla="*/ 4718014 w 12192000"/>
                <a:gd name="connsiteY742" fmla="*/ 572557 h 1608850"/>
                <a:gd name="connsiteX743" fmla="*/ 4719686 w 12192000"/>
                <a:gd name="connsiteY743" fmla="*/ 572557 h 1608850"/>
                <a:gd name="connsiteX744" fmla="*/ 4731390 w 12192000"/>
                <a:gd name="connsiteY744" fmla="*/ 572557 h 1608850"/>
                <a:gd name="connsiteX745" fmla="*/ 4731390 w 12192000"/>
                <a:gd name="connsiteY745" fmla="*/ 574828 h 1608850"/>
                <a:gd name="connsiteX746" fmla="*/ 4731390 w 12192000"/>
                <a:gd name="connsiteY746" fmla="*/ 590714 h 1608850"/>
                <a:gd name="connsiteX747" fmla="*/ 4755908 w 12192000"/>
                <a:gd name="connsiteY747" fmla="*/ 590714 h 1608850"/>
                <a:gd name="connsiteX748" fmla="*/ 4755908 w 12192000"/>
                <a:gd name="connsiteY748" fmla="*/ 589202 h 1608850"/>
                <a:gd name="connsiteX749" fmla="*/ 4755908 w 12192000"/>
                <a:gd name="connsiteY749" fmla="*/ 578610 h 1608850"/>
                <a:gd name="connsiteX750" fmla="*/ 4757302 w 12192000"/>
                <a:gd name="connsiteY750" fmla="*/ 578610 h 1608850"/>
                <a:gd name="connsiteX751" fmla="*/ 4767053 w 12192000"/>
                <a:gd name="connsiteY751" fmla="*/ 578610 h 1608850"/>
                <a:gd name="connsiteX752" fmla="*/ 4767053 w 12192000"/>
                <a:gd name="connsiteY752" fmla="*/ 577096 h 1608850"/>
                <a:gd name="connsiteX753" fmla="*/ 4767053 w 12192000"/>
                <a:gd name="connsiteY753" fmla="*/ 566505 h 1608850"/>
                <a:gd name="connsiteX754" fmla="*/ 4768725 w 12192000"/>
                <a:gd name="connsiteY754" fmla="*/ 566505 h 1608850"/>
                <a:gd name="connsiteX755" fmla="*/ 4780426 w 12192000"/>
                <a:gd name="connsiteY755" fmla="*/ 566505 h 1608850"/>
                <a:gd name="connsiteX756" fmla="*/ 4780426 w 12192000"/>
                <a:gd name="connsiteY756" fmla="*/ 568018 h 1608850"/>
                <a:gd name="connsiteX757" fmla="*/ 4780426 w 12192000"/>
                <a:gd name="connsiteY757" fmla="*/ 578610 h 1608850"/>
                <a:gd name="connsiteX758" fmla="*/ 4784886 w 12192000"/>
                <a:gd name="connsiteY758" fmla="*/ 505982 h 1608850"/>
                <a:gd name="connsiteX759" fmla="*/ 4885191 w 12192000"/>
                <a:gd name="connsiteY759" fmla="*/ 505982 h 1608850"/>
                <a:gd name="connsiteX760" fmla="*/ 4885191 w 12192000"/>
                <a:gd name="connsiteY760" fmla="*/ 602819 h 1608850"/>
                <a:gd name="connsiteX761" fmla="*/ 4887420 w 12192000"/>
                <a:gd name="connsiteY761" fmla="*/ 602819 h 1608850"/>
                <a:gd name="connsiteX762" fmla="*/ 4903022 w 12192000"/>
                <a:gd name="connsiteY762" fmla="*/ 602819 h 1608850"/>
                <a:gd name="connsiteX763" fmla="*/ 4903022 w 12192000"/>
                <a:gd name="connsiteY763" fmla="*/ 493877 h 1608850"/>
                <a:gd name="connsiteX764" fmla="*/ 4925313 w 12192000"/>
                <a:gd name="connsiteY764" fmla="*/ 478746 h 1608850"/>
                <a:gd name="connsiteX765" fmla="*/ 4954291 w 12192000"/>
                <a:gd name="connsiteY765" fmla="*/ 478746 h 1608850"/>
                <a:gd name="connsiteX766" fmla="*/ 4956242 w 12192000"/>
                <a:gd name="connsiteY766" fmla="*/ 476477 h 1608850"/>
                <a:gd name="connsiteX767" fmla="*/ 4969893 w 12192000"/>
                <a:gd name="connsiteY767" fmla="*/ 460589 h 1608850"/>
                <a:gd name="connsiteX768" fmla="*/ 5007787 w 12192000"/>
                <a:gd name="connsiteY768" fmla="*/ 460589 h 1608850"/>
                <a:gd name="connsiteX769" fmla="*/ 5007787 w 12192000"/>
                <a:gd name="connsiteY769" fmla="*/ 462859 h 1608850"/>
                <a:gd name="connsiteX770" fmla="*/ 5007787 w 12192000"/>
                <a:gd name="connsiteY770" fmla="*/ 478746 h 1608850"/>
                <a:gd name="connsiteX771" fmla="*/ 5045681 w 12192000"/>
                <a:gd name="connsiteY771" fmla="*/ 478746 h 1608850"/>
                <a:gd name="connsiteX772" fmla="*/ 5045681 w 12192000"/>
                <a:gd name="connsiteY772" fmla="*/ 596766 h 1608850"/>
                <a:gd name="connsiteX773" fmla="*/ 5047073 w 12192000"/>
                <a:gd name="connsiteY773" fmla="*/ 596766 h 1608850"/>
                <a:gd name="connsiteX774" fmla="*/ 5056825 w 12192000"/>
                <a:gd name="connsiteY774" fmla="*/ 596766 h 1608850"/>
                <a:gd name="connsiteX775" fmla="*/ 5056825 w 12192000"/>
                <a:gd name="connsiteY775" fmla="*/ 769258 h 1608850"/>
                <a:gd name="connsiteX776" fmla="*/ 5059053 w 12192000"/>
                <a:gd name="connsiteY776" fmla="*/ 769258 h 1608850"/>
                <a:gd name="connsiteX777" fmla="*/ 5074657 w 12192000"/>
                <a:gd name="connsiteY777" fmla="*/ 769258 h 1608850"/>
                <a:gd name="connsiteX778" fmla="*/ 5074657 w 12192000"/>
                <a:gd name="connsiteY778" fmla="*/ 657290 h 1608850"/>
                <a:gd name="connsiteX779" fmla="*/ 5075493 w 12192000"/>
                <a:gd name="connsiteY779" fmla="*/ 656533 h 1608850"/>
                <a:gd name="connsiteX780" fmla="*/ 5081344 w 12192000"/>
                <a:gd name="connsiteY780" fmla="*/ 651238 h 1608850"/>
                <a:gd name="connsiteX781" fmla="*/ 5085802 w 12192000"/>
                <a:gd name="connsiteY781" fmla="*/ 652750 h 1608850"/>
                <a:gd name="connsiteX782" fmla="*/ 5085802 w 12192000"/>
                <a:gd name="connsiteY782" fmla="*/ 663343 h 1608850"/>
                <a:gd name="connsiteX783" fmla="*/ 5088030 w 12192000"/>
                <a:gd name="connsiteY783" fmla="*/ 661829 h 1608850"/>
                <a:gd name="connsiteX784" fmla="*/ 5103634 w 12192000"/>
                <a:gd name="connsiteY784" fmla="*/ 651238 h 1608850"/>
                <a:gd name="connsiteX785" fmla="*/ 5105585 w 12192000"/>
                <a:gd name="connsiteY785" fmla="*/ 651238 h 1608850"/>
                <a:gd name="connsiteX786" fmla="*/ 5119237 w 12192000"/>
                <a:gd name="connsiteY786" fmla="*/ 651238 h 1608850"/>
                <a:gd name="connsiteX787" fmla="*/ 5119237 w 12192000"/>
                <a:gd name="connsiteY787" fmla="*/ 857017 h 1608850"/>
                <a:gd name="connsiteX788" fmla="*/ 5150444 w 12192000"/>
                <a:gd name="connsiteY788" fmla="*/ 863070 h 1608850"/>
                <a:gd name="connsiteX789" fmla="*/ 5150444 w 12192000"/>
                <a:gd name="connsiteY789" fmla="*/ 853992 h 1608850"/>
                <a:gd name="connsiteX790" fmla="*/ 5183878 w 12192000"/>
                <a:gd name="connsiteY790" fmla="*/ 853992 h 1608850"/>
                <a:gd name="connsiteX791" fmla="*/ 5183878 w 12192000"/>
                <a:gd name="connsiteY791" fmla="*/ 814651 h 1608850"/>
                <a:gd name="connsiteX792" fmla="*/ 5192794 w 12192000"/>
                <a:gd name="connsiteY792" fmla="*/ 814651 h 1608850"/>
                <a:gd name="connsiteX793" fmla="*/ 5192794 w 12192000"/>
                <a:gd name="connsiteY793" fmla="*/ 763206 h 1608850"/>
                <a:gd name="connsiteX794" fmla="*/ 5199482 w 12192000"/>
                <a:gd name="connsiteY794" fmla="*/ 763206 h 1608850"/>
                <a:gd name="connsiteX795" fmla="*/ 5199482 w 12192000"/>
                <a:gd name="connsiteY795" fmla="*/ 711761 h 1608850"/>
                <a:gd name="connsiteX796" fmla="*/ 5215086 w 12192000"/>
                <a:gd name="connsiteY796" fmla="*/ 711761 h 1608850"/>
                <a:gd name="connsiteX797" fmla="*/ 5264122 w 12192000"/>
                <a:gd name="connsiteY797" fmla="*/ 684525 h 1608850"/>
                <a:gd name="connsiteX798" fmla="*/ 5266352 w 12192000"/>
                <a:gd name="connsiteY798" fmla="*/ 657290 h 1608850"/>
                <a:gd name="connsiteX799" fmla="*/ 5270810 w 12192000"/>
                <a:gd name="connsiteY799" fmla="*/ 684525 h 1608850"/>
                <a:gd name="connsiteX800" fmla="*/ 5322078 w 12192000"/>
                <a:gd name="connsiteY800" fmla="*/ 720840 h 1608850"/>
                <a:gd name="connsiteX801" fmla="*/ 5322078 w 12192000"/>
                <a:gd name="connsiteY801" fmla="*/ 714788 h 1608850"/>
                <a:gd name="connsiteX802" fmla="*/ 5335452 w 12192000"/>
                <a:gd name="connsiteY802" fmla="*/ 714788 h 1608850"/>
                <a:gd name="connsiteX803" fmla="*/ 5335452 w 12192000"/>
                <a:gd name="connsiteY803" fmla="*/ 763206 h 1608850"/>
                <a:gd name="connsiteX804" fmla="*/ 5342138 w 12192000"/>
                <a:gd name="connsiteY804" fmla="*/ 763206 h 1608850"/>
                <a:gd name="connsiteX805" fmla="*/ 5342138 w 12192000"/>
                <a:gd name="connsiteY805" fmla="*/ 801467 h 1608850"/>
                <a:gd name="connsiteX806" fmla="*/ 5377917 w 12192000"/>
                <a:gd name="connsiteY806" fmla="*/ 790806 h 1608850"/>
                <a:gd name="connsiteX807" fmla="*/ 5478973 w 12192000"/>
                <a:gd name="connsiteY807" fmla="*/ 790806 h 1608850"/>
                <a:gd name="connsiteX808" fmla="*/ 5478973 w 12192000"/>
                <a:gd name="connsiteY808" fmla="*/ 596233 h 1608850"/>
                <a:gd name="connsiteX809" fmla="*/ 5507479 w 12192000"/>
                <a:gd name="connsiteY809" fmla="*/ 582720 h 1608850"/>
                <a:gd name="connsiteX810" fmla="*/ 5631857 w 12192000"/>
                <a:gd name="connsiteY810" fmla="*/ 561101 h 1608850"/>
                <a:gd name="connsiteX811" fmla="*/ 5675909 w 12192000"/>
                <a:gd name="connsiteY811" fmla="*/ 574613 h 1608850"/>
                <a:gd name="connsiteX812" fmla="*/ 5683682 w 12192000"/>
                <a:gd name="connsiteY812" fmla="*/ 582720 h 1608850"/>
                <a:gd name="connsiteX813" fmla="*/ 5683682 w 12192000"/>
                <a:gd name="connsiteY813" fmla="*/ 833084 h 1608850"/>
                <a:gd name="connsiteX814" fmla="*/ 5701821 w 12192000"/>
                <a:gd name="connsiteY814" fmla="*/ 873985 h 1608850"/>
                <a:gd name="connsiteX815" fmla="*/ 5701821 w 12192000"/>
                <a:gd name="connsiteY815" fmla="*/ 798914 h 1608850"/>
                <a:gd name="connsiteX816" fmla="*/ 5717369 w 12192000"/>
                <a:gd name="connsiteY816" fmla="*/ 798914 h 1608850"/>
                <a:gd name="connsiteX817" fmla="*/ 5717369 w 12192000"/>
                <a:gd name="connsiteY817" fmla="*/ 785402 h 1608850"/>
                <a:gd name="connsiteX818" fmla="*/ 5732917 w 12192000"/>
                <a:gd name="connsiteY818" fmla="*/ 777295 h 1608850"/>
                <a:gd name="connsiteX819" fmla="*/ 5745871 w 12192000"/>
                <a:gd name="connsiteY819" fmla="*/ 777295 h 1608850"/>
                <a:gd name="connsiteX820" fmla="*/ 5745871 w 12192000"/>
                <a:gd name="connsiteY820" fmla="*/ 763783 h 1608850"/>
                <a:gd name="connsiteX821" fmla="*/ 5756236 w 12192000"/>
                <a:gd name="connsiteY821" fmla="*/ 755675 h 1608850"/>
                <a:gd name="connsiteX822" fmla="*/ 5782151 w 12192000"/>
                <a:gd name="connsiteY822" fmla="*/ 755675 h 1608850"/>
                <a:gd name="connsiteX823" fmla="*/ 5782151 w 12192000"/>
                <a:gd name="connsiteY823" fmla="*/ 798914 h 1608850"/>
                <a:gd name="connsiteX824" fmla="*/ 5836566 w 12192000"/>
                <a:gd name="connsiteY824" fmla="*/ 798914 h 1608850"/>
                <a:gd name="connsiteX825" fmla="*/ 5836566 w 12192000"/>
                <a:gd name="connsiteY825" fmla="*/ 950250 h 1608850"/>
                <a:gd name="connsiteX826" fmla="*/ 5857295 w 12192000"/>
                <a:gd name="connsiteY826" fmla="*/ 950250 h 1608850"/>
                <a:gd name="connsiteX827" fmla="*/ 5878025 w 12192000"/>
                <a:gd name="connsiteY827" fmla="*/ 942143 h 1608850"/>
                <a:gd name="connsiteX828" fmla="*/ 5878025 w 12192000"/>
                <a:gd name="connsiteY828" fmla="*/ 931332 h 1608850"/>
                <a:gd name="connsiteX829" fmla="*/ 5870253 w 12192000"/>
                <a:gd name="connsiteY829" fmla="*/ 928630 h 1608850"/>
                <a:gd name="connsiteX830" fmla="*/ 5870253 w 12192000"/>
                <a:gd name="connsiteY830" fmla="*/ 920522 h 1608850"/>
                <a:gd name="connsiteX831" fmla="*/ 5878025 w 12192000"/>
                <a:gd name="connsiteY831" fmla="*/ 915118 h 1608850"/>
                <a:gd name="connsiteX832" fmla="*/ 5878025 w 12192000"/>
                <a:gd name="connsiteY832" fmla="*/ 855665 h 1608850"/>
                <a:gd name="connsiteX833" fmla="*/ 5870253 w 12192000"/>
                <a:gd name="connsiteY833" fmla="*/ 852962 h 1608850"/>
                <a:gd name="connsiteX834" fmla="*/ 5870253 w 12192000"/>
                <a:gd name="connsiteY834" fmla="*/ 844855 h 1608850"/>
                <a:gd name="connsiteX835" fmla="*/ 5878025 w 12192000"/>
                <a:gd name="connsiteY835" fmla="*/ 839450 h 1608850"/>
                <a:gd name="connsiteX836" fmla="*/ 5883208 w 12192000"/>
                <a:gd name="connsiteY836" fmla="*/ 834046 h 1608850"/>
                <a:gd name="connsiteX837" fmla="*/ 5883208 w 12192000"/>
                <a:gd name="connsiteY837" fmla="*/ 823236 h 1608850"/>
                <a:gd name="connsiteX838" fmla="*/ 5878025 w 12192000"/>
                <a:gd name="connsiteY838" fmla="*/ 823236 h 1608850"/>
                <a:gd name="connsiteX839" fmla="*/ 5878025 w 12192000"/>
                <a:gd name="connsiteY839" fmla="*/ 815128 h 1608850"/>
                <a:gd name="connsiteX840" fmla="*/ 5885800 w 12192000"/>
                <a:gd name="connsiteY840" fmla="*/ 809724 h 1608850"/>
                <a:gd name="connsiteX841" fmla="*/ 5927259 w 12192000"/>
                <a:gd name="connsiteY841" fmla="*/ 734056 h 1608850"/>
                <a:gd name="connsiteX842" fmla="*/ 5922077 w 12192000"/>
                <a:gd name="connsiteY842" fmla="*/ 731353 h 1608850"/>
                <a:gd name="connsiteX843" fmla="*/ 5922077 w 12192000"/>
                <a:gd name="connsiteY843" fmla="*/ 723246 h 1608850"/>
                <a:gd name="connsiteX844" fmla="*/ 5929850 w 12192000"/>
                <a:gd name="connsiteY844" fmla="*/ 720543 h 1608850"/>
                <a:gd name="connsiteX845" fmla="*/ 5929850 w 12192000"/>
                <a:gd name="connsiteY845" fmla="*/ 709734 h 1608850"/>
                <a:gd name="connsiteX846" fmla="*/ 5935033 w 12192000"/>
                <a:gd name="connsiteY846" fmla="*/ 709734 h 1608850"/>
                <a:gd name="connsiteX847" fmla="*/ 5935033 w 12192000"/>
                <a:gd name="connsiteY847" fmla="*/ 685412 h 1608850"/>
                <a:gd name="connsiteX848" fmla="*/ 5929850 w 12192000"/>
                <a:gd name="connsiteY848" fmla="*/ 685412 h 1608850"/>
                <a:gd name="connsiteX849" fmla="*/ 5929850 w 12192000"/>
                <a:gd name="connsiteY849" fmla="*/ 680008 h 1608850"/>
                <a:gd name="connsiteX850" fmla="*/ 5935033 w 12192000"/>
                <a:gd name="connsiteY850" fmla="*/ 677305 h 1608850"/>
                <a:gd name="connsiteX851" fmla="*/ 5947989 w 12192000"/>
                <a:gd name="connsiteY851" fmla="*/ 658388 h 1608850"/>
                <a:gd name="connsiteX852" fmla="*/ 5950579 w 12192000"/>
                <a:gd name="connsiteY852" fmla="*/ 647579 h 1608850"/>
                <a:gd name="connsiteX853" fmla="*/ 5950579 w 12192000"/>
                <a:gd name="connsiteY853" fmla="*/ 617852 h 1608850"/>
                <a:gd name="connsiteX854" fmla="*/ 5950904 w 12192000"/>
                <a:gd name="connsiteY854" fmla="*/ 616838 h 1608850"/>
                <a:gd name="connsiteX855" fmla="*/ 5953171 w 12192000"/>
                <a:gd name="connsiteY855" fmla="*/ 609745 h 1608850"/>
                <a:gd name="connsiteX856" fmla="*/ 5953495 w 12192000"/>
                <a:gd name="connsiteY856" fmla="*/ 610759 h 1608850"/>
                <a:gd name="connsiteX857" fmla="*/ 5955763 w 12192000"/>
                <a:gd name="connsiteY857" fmla="*/ 617852 h 1608850"/>
                <a:gd name="connsiteX858" fmla="*/ 5958354 w 12192000"/>
                <a:gd name="connsiteY858" fmla="*/ 647579 h 1608850"/>
                <a:gd name="connsiteX859" fmla="*/ 5958354 w 12192000"/>
                <a:gd name="connsiteY859" fmla="*/ 655686 h 1608850"/>
                <a:gd name="connsiteX860" fmla="*/ 5971311 w 12192000"/>
                <a:gd name="connsiteY860" fmla="*/ 677305 h 1608850"/>
                <a:gd name="connsiteX861" fmla="*/ 5976494 w 12192000"/>
                <a:gd name="connsiteY861" fmla="*/ 680008 h 1608850"/>
                <a:gd name="connsiteX862" fmla="*/ 5976494 w 12192000"/>
                <a:gd name="connsiteY862" fmla="*/ 685412 h 1608850"/>
                <a:gd name="connsiteX863" fmla="*/ 5973903 w 12192000"/>
                <a:gd name="connsiteY863" fmla="*/ 709734 h 1608850"/>
                <a:gd name="connsiteX864" fmla="*/ 5979084 w 12192000"/>
                <a:gd name="connsiteY864" fmla="*/ 720543 h 1608850"/>
                <a:gd name="connsiteX865" fmla="*/ 5984268 w 12192000"/>
                <a:gd name="connsiteY865" fmla="*/ 723246 h 1608850"/>
                <a:gd name="connsiteX866" fmla="*/ 5984268 w 12192000"/>
                <a:gd name="connsiteY866" fmla="*/ 731353 h 1608850"/>
                <a:gd name="connsiteX867" fmla="*/ 5979084 w 12192000"/>
                <a:gd name="connsiteY867" fmla="*/ 734056 h 1608850"/>
                <a:gd name="connsiteX868" fmla="*/ 5999269 w 12192000"/>
                <a:gd name="connsiteY868" fmla="*/ 755105 h 1608850"/>
                <a:gd name="connsiteX869" fmla="*/ 5999269 w 12192000"/>
                <a:gd name="connsiteY869" fmla="*/ 627662 h 1608850"/>
                <a:gd name="connsiteX870" fmla="*/ 5999299 w 12192000"/>
                <a:gd name="connsiteY870" fmla="*/ 627662 h 1608850"/>
                <a:gd name="connsiteX871" fmla="*/ 6037948 w 12192000"/>
                <a:gd name="connsiteY871" fmla="*/ 627662 h 1608850"/>
                <a:gd name="connsiteX872" fmla="*/ 6037948 w 12192000"/>
                <a:gd name="connsiteY872" fmla="*/ 626311 h 1608850"/>
                <a:gd name="connsiteX873" fmla="*/ 6037948 w 12192000"/>
                <a:gd name="connsiteY873" fmla="*/ 616853 h 1608850"/>
                <a:gd name="connsiteX874" fmla="*/ 6038962 w 12192000"/>
                <a:gd name="connsiteY874" fmla="*/ 616853 h 1608850"/>
                <a:gd name="connsiteX875" fmla="*/ 6046055 w 12192000"/>
                <a:gd name="connsiteY875" fmla="*/ 616853 h 1608850"/>
                <a:gd name="connsiteX876" fmla="*/ 6046055 w 12192000"/>
                <a:gd name="connsiteY876" fmla="*/ 614962 h 1608850"/>
                <a:gd name="connsiteX877" fmla="*/ 6046055 w 12192000"/>
                <a:gd name="connsiteY877" fmla="*/ 601721 h 1608850"/>
                <a:gd name="connsiteX878" fmla="*/ 6046815 w 12192000"/>
                <a:gd name="connsiteY878" fmla="*/ 601721 h 1608850"/>
                <a:gd name="connsiteX879" fmla="*/ 6052135 w 12192000"/>
                <a:gd name="connsiteY879" fmla="*/ 601721 h 1608850"/>
                <a:gd name="connsiteX880" fmla="*/ 6052135 w 12192000"/>
                <a:gd name="connsiteY880" fmla="*/ 600640 h 1608850"/>
                <a:gd name="connsiteX881" fmla="*/ 6052135 w 12192000"/>
                <a:gd name="connsiteY881" fmla="*/ 593073 h 1608850"/>
                <a:gd name="connsiteX882" fmla="*/ 6054163 w 12192000"/>
                <a:gd name="connsiteY882" fmla="*/ 593073 h 1608850"/>
                <a:gd name="connsiteX883" fmla="*/ 6068350 w 12192000"/>
                <a:gd name="connsiteY883" fmla="*/ 593073 h 1608850"/>
                <a:gd name="connsiteX884" fmla="*/ 6068350 w 12192000"/>
                <a:gd name="connsiteY884" fmla="*/ 594154 h 1608850"/>
                <a:gd name="connsiteX885" fmla="*/ 6068350 w 12192000"/>
                <a:gd name="connsiteY885" fmla="*/ 601721 h 1608850"/>
                <a:gd name="connsiteX886" fmla="*/ 6090642 w 12192000"/>
                <a:gd name="connsiteY886" fmla="*/ 601721 h 1608850"/>
                <a:gd name="connsiteX887" fmla="*/ 6090642 w 12192000"/>
                <a:gd name="connsiteY887" fmla="*/ 599829 h 1608850"/>
                <a:gd name="connsiteX888" fmla="*/ 6090642 w 12192000"/>
                <a:gd name="connsiteY888" fmla="*/ 586588 h 1608850"/>
                <a:gd name="connsiteX889" fmla="*/ 6092416 w 12192000"/>
                <a:gd name="connsiteY889" fmla="*/ 586588 h 1608850"/>
                <a:gd name="connsiteX890" fmla="*/ 6104829 w 12192000"/>
                <a:gd name="connsiteY890" fmla="*/ 586588 h 1608850"/>
                <a:gd name="connsiteX891" fmla="*/ 6104829 w 12192000"/>
                <a:gd name="connsiteY891" fmla="*/ 610368 h 1608850"/>
                <a:gd name="connsiteX892" fmla="*/ 6105843 w 12192000"/>
                <a:gd name="connsiteY892" fmla="*/ 610368 h 1608850"/>
                <a:gd name="connsiteX893" fmla="*/ 6112936 w 12192000"/>
                <a:gd name="connsiteY893" fmla="*/ 610368 h 1608850"/>
                <a:gd name="connsiteX894" fmla="*/ 6112936 w 12192000"/>
                <a:gd name="connsiteY894" fmla="*/ 609287 h 1608850"/>
                <a:gd name="connsiteX895" fmla="*/ 6112936 w 12192000"/>
                <a:gd name="connsiteY895" fmla="*/ 601721 h 1608850"/>
                <a:gd name="connsiteX896" fmla="*/ 6114709 w 12192000"/>
                <a:gd name="connsiteY896" fmla="*/ 601721 h 1608850"/>
                <a:gd name="connsiteX897" fmla="*/ 6127123 w 12192000"/>
                <a:gd name="connsiteY897" fmla="*/ 601721 h 1608850"/>
                <a:gd name="connsiteX898" fmla="*/ 6127123 w 12192000"/>
                <a:gd name="connsiteY898" fmla="*/ 627662 h 1608850"/>
                <a:gd name="connsiteX899" fmla="*/ 6129150 w 12192000"/>
                <a:gd name="connsiteY899" fmla="*/ 627662 h 1608850"/>
                <a:gd name="connsiteX900" fmla="*/ 6143336 w 12192000"/>
                <a:gd name="connsiteY900" fmla="*/ 627662 h 1608850"/>
                <a:gd name="connsiteX901" fmla="*/ 6143336 w 12192000"/>
                <a:gd name="connsiteY901" fmla="*/ 629283 h 1608850"/>
                <a:gd name="connsiteX902" fmla="*/ 6143336 w 12192000"/>
                <a:gd name="connsiteY902" fmla="*/ 640633 h 1608850"/>
                <a:gd name="connsiteX903" fmla="*/ 6144096 w 12192000"/>
                <a:gd name="connsiteY903" fmla="*/ 640633 h 1608850"/>
                <a:gd name="connsiteX904" fmla="*/ 6149417 w 12192000"/>
                <a:gd name="connsiteY904" fmla="*/ 640633 h 1608850"/>
                <a:gd name="connsiteX905" fmla="*/ 6149417 w 12192000"/>
                <a:gd name="connsiteY905" fmla="*/ 639822 h 1608850"/>
                <a:gd name="connsiteX906" fmla="*/ 6149417 w 12192000"/>
                <a:gd name="connsiteY906" fmla="*/ 634147 h 1608850"/>
                <a:gd name="connsiteX907" fmla="*/ 6179817 w 12192000"/>
                <a:gd name="connsiteY907" fmla="*/ 634147 h 1608850"/>
                <a:gd name="connsiteX908" fmla="*/ 6179817 w 12192000"/>
                <a:gd name="connsiteY908" fmla="*/ 657927 h 1608850"/>
                <a:gd name="connsiteX909" fmla="*/ 6180830 w 12192000"/>
                <a:gd name="connsiteY909" fmla="*/ 657927 h 1608850"/>
                <a:gd name="connsiteX910" fmla="*/ 6187924 w 12192000"/>
                <a:gd name="connsiteY910" fmla="*/ 657927 h 1608850"/>
                <a:gd name="connsiteX911" fmla="*/ 6187924 w 12192000"/>
                <a:gd name="connsiteY911" fmla="*/ 659008 h 1608850"/>
                <a:gd name="connsiteX912" fmla="*/ 6187924 w 12192000"/>
                <a:gd name="connsiteY912" fmla="*/ 666574 h 1608850"/>
                <a:gd name="connsiteX913" fmla="*/ 6188684 w 12192000"/>
                <a:gd name="connsiteY913" fmla="*/ 666574 h 1608850"/>
                <a:gd name="connsiteX914" fmla="*/ 6194004 w 12192000"/>
                <a:gd name="connsiteY914" fmla="*/ 666574 h 1608850"/>
                <a:gd name="connsiteX915" fmla="*/ 6194004 w 12192000"/>
                <a:gd name="connsiteY915" fmla="*/ 664412 h 1608850"/>
                <a:gd name="connsiteX916" fmla="*/ 6194004 w 12192000"/>
                <a:gd name="connsiteY916" fmla="*/ 649280 h 1608850"/>
                <a:gd name="connsiteX917" fmla="*/ 6195017 w 12192000"/>
                <a:gd name="connsiteY917" fmla="*/ 649280 h 1608850"/>
                <a:gd name="connsiteX918" fmla="*/ 6202111 w 12192000"/>
                <a:gd name="connsiteY918" fmla="*/ 649280 h 1608850"/>
                <a:gd name="connsiteX919" fmla="*/ 6202111 w 12192000"/>
                <a:gd name="connsiteY919" fmla="*/ 650361 h 1608850"/>
                <a:gd name="connsiteX920" fmla="*/ 6202111 w 12192000"/>
                <a:gd name="connsiteY920" fmla="*/ 657927 h 1608850"/>
                <a:gd name="connsiteX921" fmla="*/ 6207431 w 12192000"/>
                <a:gd name="connsiteY921" fmla="*/ 655934 h 1608850"/>
                <a:gd name="connsiteX922" fmla="*/ 6208191 w 12192000"/>
                <a:gd name="connsiteY922" fmla="*/ 654954 h 1608850"/>
                <a:gd name="connsiteX923" fmla="*/ 6208191 w 12192000"/>
                <a:gd name="connsiteY923" fmla="*/ 649280 h 1608850"/>
                <a:gd name="connsiteX924" fmla="*/ 6246698 w 12192000"/>
                <a:gd name="connsiteY924" fmla="*/ 649280 h 1608850"/>
                <a:gd name="connsiteX925" fmla="*/ 6246698 w 12192000"/>
                <a:gd name="connsiteY925" fmla="*/ 673059 h 1608850"/>
                <a:gd name="connsiteX926" fmla="*/ 6248724 w 12192000"/>
                <a:gd name="connsiteY926" fmla="*/ 673059 h 1608850"/>
                <a:gd name="connsiteX927" fmla="*/ 6262911 w 12192000"/>
                <a:gd name="connsiteY927" fmla="*/ 673059 h 1608850"/>
                <a:gd name="connsiteX928" fmla="*/ 6262911 w 12192000"/>
                <a:gd name="connsiteY928" fmla="*/ 674140 h 1608850"/>
                <a:gd name="connsiteX929" fmla="*/ 6262911 w 12192000"/>
                <a:gd name="connsiteY929" fmla="*/ 681706 h 1608850"/>
                <a:gd name="connsiteX930" fmla="*/ 6264685 w 12192000"/>
                <a:gd name="connsiteY930" fmla="*/ 681706 h 1608850"/>
                <a:gd name="connsiteX931" fmla="*/ 6277098 w 12192000"/>
                <a:gd name="connsiteY931" fmla="*/ 681706 h 1608850"/>
                <a:gd name="connsiteX932" fmla="*/ 6277098 w 12192000"/>
                <a:gd name="connsiteY932" fmla="*/ 657927 h 1608850"/>
                <a:gd name="connsiteX933" fmla="*/ 6278111 w 12192000"/>
                <a:gd name="connsiteY933" fmla="*/ 657927 h 1608850"/>
                <a:gd name="connsiteX934" fmla="*/ 6285205 w 12192000"/>
                <a:gd name="connsiteY934" fmla="*/ 657927 h 1608850"/>
                <a:gd name="connsiteX935" fmla="*/ 6285205 w 12192000"/>
                <a:gd name="connsiteY935" fmla="*/ 625500 h 1608850"/>
                <a:gd name="connsiteX936" fmla="*/ 6286218 w 12192000"/>
                <a:gd name="connsiteY936" fmla="*/ 625500 h 1608850"/>
                <a:gd name="connsiteX937" fmla="*/ 6293312 w 12192000"/>
                <a:gd name="connsiteY937" fmla="*/ 625500 h 1608850"/>
                <a:gd name="connsiteX938" fmla="*/ 6293312 w 12192000"/>
                <a:gd name="connsiteY938" fmla="*/ 623609 h 1608850"/>
                <a:gd name="connsiteX939" fmla="*/ 6293312 w 12192000"/>
                <a:gd name="connsiteY939" fmla="*/ 610368 h 1608850"/>
                <a:gd name="connsiteX940" fmla="*/ 6292045 w 12192000"/>
                <a:gd name="connsiteY940" fmla="*/ 608746 h 1608850"/>
                <a:gd name="connsiteX941" fmla="*/ 6297365 w 12192000"/>
                <a:gd name="connsiteY941" fmla="*/ 597397 h 1608850"/>
                <a:gd name="connsiteX942" fmla="*/ 6305472 w 12192000"/>
                <a:gd name="connsiteY942" fmla="*/ 625500 h 1608850"/>
                <a:gd name="connsiteX943" fmla="*/ 6306232 w 12192000"/>
                <a:gd name="connsiteY943" fmla="*/ 625500 h 1608850"/>
                <a:gd name="connsiteX944" fmla="*/ 6311552 w 12192000"/>
                <a:gd name="connsiteY944" fmla="*/ 625500 h 1608850"/>
                <a:gd name="connsiteX945" fmla="*/ 6311552 w 12192000"/>
                <a:gd name="connsiteY945" fmla="*/ 519573 h 1608850"/>
                <a:gd name="connsiteX946" fmla="*/ 6313072 w 12192000"/>
                <a:gd name="connsiteY946" fmla="*/ 519573 h 1608850"/>
                <a:gd name="connsiteX947" fmla="*/ 6323712 w 12192000"/>
                <a:gd name="connsiteY947" fmla="*/ 519573 h 1608850"/>
                <a:gd name="connsiteX948" fmla="*/ 6323712 w 12192000"/>
                <a:gd name="connsiteY948" fmla="*/ 472014 h 1608850"/>
                <a:gd name="connsiteX949" fmla="*/ 6350059 w 12192000"/>
                <a:gd name="connsiteY949" fmla="*/ 472014 h 1608850"/>
                <a:gd name="connsiteX950" fmla="*/ 6350059 w 12192000"/>
                <a:gd name="connsiteY950" fmla="*/ 450396 h 1608850"/>
                <a:gd name="connsiteX951" fmla="*/ 6384513 w 12192000"/>
                <a:gd name="connsiteY951" fmla="*/ 450396 h 1608850"/>
                <a:gd name="connsiteX952" fmla="*/ 6384513 w 12192000"/>
                <a:gd name="connsiteY952" fmla="*/ 452828 h 1608850"/>
                <a:gd name="connsiteX953" fmla="*/ 6384513 w 12192000"/>
                <a:gd name="connsiteY953" fmla="*/ 469852 h 1608850"/>
                <a:gd name="connsiteX954" fmla="*/ 6386793 w 12192000"/>
                <a:gd name="connsiteY954" fmla="*/ 469852 h 1608850"/>
                <a:gd name="connsiteX955" fmla="*/ 6402753 w 12192000"/>
                <a:gd name="connsiteY955" fmla="*/ 469852 h 1608850"/>
                <a:gd name="connsiteX956" fmla="*/ 6402753 w 12192000"/>
                <a:gd name="connsiteY956" fmla="*/ 517411 h 1608850"/>
                <a:gd name="connsiteX957" fmla="*/ 6403766 w 12192000"/>
                <a:gd name="connsiteY957" fmla="*/ 517411 h 1608850"/>
                <a:gd name="connsiteX958" fmla="*/ 6410860 w 12192000"/>
                <a:gd name="connsiteY958" fmla="*/ 517411 h 1608850"/>
                <a:gd name="connsiteX959" fmla="*/ 6425047 w 12192000"/>
                <a:gd name="connsiteY959" fmla="*/ 521735 h 1608850"/>
                <a:gd name="connsiteX960" fmla="*/ 6425047 w 12192000"/>
                <a:gd name="connsiteY960" fmla="*/ 560647 h 1608850"/>
                <a:gd name="connsiteX961" fmla="*/ 6426060 w 12192000"/>
                <a:gd name="connsiteY961" fmla="*/ 560647 h 1608850"/>
                <a:gd name="connsiteX962" fmla="*/ 6433153 w 12192000"/>
                <a:gd name="connsiteY962" fmla="*/ 560647 h 1608850"/>
                <a:gd name="connsiteX963" fmla="*/ 6433153 w 12192000"/>
                <a:gd name="connsiteY963" fmla="*/ 562268 h 1608850"/>
                <a:gd name="connsiteX964" fmla="*/ 6433153 w 12192000"/>
                <a:gd name="connsiteY964" fmla="*/ 573617 h 1608850"/>
                <a:gd name="connsiteX965" fmla="*/ 6435180 w 12192000"/>
                <a:gd name="connsiteY965" fmla="*/ 573617 h 1608850"/>
                <a:gd name="connsiteX966" fmla="*/ 6449367 w 12192000"/>
                <a:gd name="connsiteY966" fmla="*/ 573617 h 1608850"/>
                <a:gd name="connsiteX967" fmla="*/ 6455447 w 12192000"/>
                <a:gd name="connsiteY967" fmla="*/ 580103 h 1608850"/>
                <a:gd name="connsiteX968" fmla="*/ 6455447 w 12192000"/>
                <a:gd name="connsiteY968" fmla="*/ 601721 h 1608850"/>
                <a:gd name="connsiteX969" fmla="*/ 6457727 w 12192000"/>
                <a:gd name="connsiteY969" fmla="*/ 601721 h 1608850"/>
                <a:gd name="connsiteX970" fmla="*/ 6473687 w 12192000"/>
                <a:gd name="connsiteY970" fmla="*/ 601721 h 1608850"/>
                <a:gd name="connsiteX971" fmla="*/ 6473687 w 12192000"/>
                <a:gd name="connsiteY971" fmla="*/ 602801 h 1608850"/>
                <a:gd name="connsiteX972" fmla="*/ 6473687 w 12192000"/>
                <a:gd name="connsiteY972" fmla="*/ 610368 h 1608850"/>
                <a:gd name="connsiteX973" fmla="*/ 6474954 w 12192000"/>
                <a:gd name="connsiteY973" fmla="*/ 610368 h 1608850"/>
                <a:gd name="connsiteX974" fmla="*/ 6483821 w 12192000"/>
                <a:gd name="connsiteY974" fmla="*/ 610368 h 1608850"/>
                <a:gd name="connsiteX975" fmla="*/ 6483821 w 12192000"/>
                <a:gd name="connsiteY975" fmla="*/ 612529 h 1608850"/>
                <a:gd name="connsiteX976" fmla="*/ 6483821 w 12192000"/>
                <a:gd name="connsiteY976" fmla="*/ 627662 h 1608850"/>
                <a:gd name="connsiteX977" fmla="*/ 6487874 w 12192000"/>
                <a:gd name="connsiteY977" fmla="*/ 625770 h 1608850"/>
                <a:gd name="connsiteX978" fmla="*/ 6487874 w 12192000"/>
                <a:gd name="connsiteY978" fmla="*/ 612529 h 1608850"/>
                <a:gd name="connsiteX979" fmla="*/ 6488887 w 12192000"/>
                <a:gd name="connsiteY979" fmla="*/ 612529 h 1608850"/>
                <a:gd name="connsiteX980" fmla="*/ 6495981 w 12192000"/>
                <a:gd name="connsiteY980" fmla="*/ 612529 h 1608850"/>
                <a:gd name="connsiteX981" fmla="*/ 6495981 w 12192000"/>
                <a:gd name="connsiteY981" fmla="*/ 614151 h 1608850"/>
                <a:gd name="connsiteX982" fmla="*/ 6495981 w 12192000"/>
                <a:gd name="connsiteY982" fmla="*/ 625500 h 1608850"/>
                <a:gd name="connsiteX983" fmla="*/ 6496741 w 12192000"/>
                <a:gd name="connsiteY983" fmla="*/ 625500 h 1608850"/>
                <a:gd name="connsiteX984" fmla="*/ 6502061 w 12192000"/>
                <a:gd name="connsiteY984" fmla="*/ 625500 h 1608850"/>
                <a:gd name="connsiteX985" fmla="*/ 6550701 w 12192000"/>
                <a:gd name="connsiteY985" fmla="*/ 621177 h 1608850"/>
                <a:gd name="connsiteX986" fmla="*/ 6550701 w 12192000"/>
                <a:gd name="connsiteY986" fmla="*/ 622528 h 1608850"/>
                <a:gd name="connsiteX987" fmla="*/ 6550701 w 12192000"/>
                <a:gd name="connsiteY987" fmla="*/ 631985 h 1608850"/>
                <a:gd name="connsiteX988" fmla="*/ 6551461 w 12192000"/>
                <a:gd name="connsiteY988" fmla="*/ 631985 h 1608850"/>
                <a:gd name="connsiteX989" fmla="*/ 6556782 w 12192000"/>
                <a:gd name="connsiteY989" fmla="*/ 631985 h 1608850"/>
                <a:gd name="connsiteX990" fmla="*/ 6556782 w 12192000"/>
                <a:gd name="connsiteY990" fmla="*/ 634147 h 1608850"/>
                <a:gd name="connsiteX991" fmla="*/ 6556782 w 12192000"/>
                <a:gd name="connsiteY991" fmla="*/ 649280 h 1608850"/>
                <a:gd name="connsiteX992" fmla="*/ 6558808 w 12192000"/>
                <a:gd name="connsiteY992" fmla="*/ 647929 h 1608850"/>
                <a:gd name="connsiteX993" fmla="*/ 6572995 w 12192000"/>
                <a:gd name="connsiteY993" fmla="*/ 638471 h 1608850"/>
                <a:gd name="connsiteX994" fmla="*/ 6579075 w 12192000"/>
                <a:gd name="connsiteY994" fmla="*/ 597397 h 1608850"/>
                <a:gd name="connsiteX995" fmla="*/ 6579835 w 12192000"/>
                <a:gd name="connsiteY995" fmla="*/ 597127 h 1608850"/>
                <a:gd name="connsiteX996" fmla="*/ 6585155 w 12192000"/>
                <a:gd name="connsiteY996" fmla="*/ 595235 h 1608850"/>
                <a:gd name="connsiteX997" fmla="*/ 6587182 w 12192000"/>
                <a:gd name="connsiteY997" fmla="*/ 526058 h 1608850"/>
                <a:gd name="connsiteX998" fmla="*/ 6589209 w 12192000"/>
                <a:gd name="connsiteY998" fmla="*/ 595235 h 1608850"/>
                <a:gd name="connsiteX999" fmla="*/ 6589969 w 12192000"/>
                <a:gd name="connsiteY999" fmla="*/ 595505 h 1608850"/>
                <a:gd name="connsiteX1000" fmla="*/ 6595289 w 12192000"/>
                <a:gd name="connsiteY1000" fmla="*/ 597397 h 1608850"/>
                <a:gd name="connsiteX1001" fmla="*/ 6595289 w 12192000"/>
                <a:gd name="connsiteY1001" fmla="*/ 510926 h 1608850"/>
                <a:gd name="connsiteX1002" fmla="*/ 6599342 w 12192000"/>
                <a:gd name="connsiteY1002" fmla="*/ 478499 h 1608850"/>
                <a:gd name="connsiteX1003" fmla="*/ 6637849 w 12192000"/>
                <a:gd name="connsiteY1003" fmla="*/ 478499 h 1608850"/>
                <a:gd name="connsiteX1004" fmla="*/ 6637849 w 12192000"/>
                <a:gd name="connsiteY1004" fmla="*/ 510926 h 1608850"/>
                <a:gd name="connsiteX1005" fmla="*/ 6638609 w 12192000"/>
                <a:gd name="connsiteY1005" fmla="*/ 510926 h 1608850"/>
                <a:gd name="connsiteX1006" fmla="*/ 6643929 w 12192000"/>
                <a:gd name="connsiteY1006" fmla="*/ 510926 h 1608850"/>
                <a:gd name="connsiteX1007" fmla="*/ 6643929 w 12192000"/>
                <a:gd name="connsiteY1007" fmla="*/ 428778 h 1608850"/>
                <a:gd name="connsiteX1008" fmla="*/ 6645703 w 12192000"/>
                <a:gd name="connsiteY1008" fmla="*/ 428778 h 1608850"/>
                <a:gd name="connsiteX1009" fmla="*/ 6658116 w 12192000"/>
                <a:gd name="connsiteY1009" fmla="*/ 428778 h 1608850"/>
                <a:gd name="connsiteX1010" fmla="*/ 6658116 w 12192000"/>
                <a:gd name="connsiteY1010" fmla="*/ 426887 h 1608850"/>
                <a:gd name="connsiteX1011" fmla="*/ 6658116 w 12192000"/>
                <a:gd name="connsiteY1011" fmla="*/ 413646 h 1608850"/>
                <a:gd name="connsiteX1012" fmla="*/ 6680410 w 12192000"/>
                <a:gd name="connsiteY1012" fmla="*/ 413646 h 1608850"/>
                <a:gd name="connsiteX1013" fmla="*/ 6680410 w 12192000"/>
                <a:gd name="connsiteY1013" fmla="*/ 412565 h 1608850"/>
                <a:gd name="connsiteX1014" fmla="*/ 6680410 w 12192000"/>
                <a:gd name="connsiteY1014" fmla="*/ 404999 h 1608850"/>
                <a:gd name="connsiteX1015" fmla="*/ 6682183 w 12192000"/>
                <a:gd name="connsiteY1015" fmla="*/ 404999 h 1608850"/>
                <a:gd name="connsiteX1016" fmla="*/ 6694597 w 12192000"/>
                <a:gd name="connsiteY1016" fmla="*/ 404999 h 1608850"/>
                <a:gd name="connsiteX1017" fmla="*/ 6694597 w 12192000"/>
                <a:gd name="connsiteY1017" fmla="*/ 406080 h 1608850"/>
                <a:gd name="connsiteX1018" fmla="*/ 6694597 w 12192000"/>
                <a:gd name="connsiteY1018" fmla="*/ 413646 h 1608850"/>
                <a:gd name="connsiteX1019" fmla="*/ 6695357 w 12192000"/>
                <a:gd name="connsiteY1019" fmla="*/ 413646 h 1608850"/>
                <a:gd name="connsiteX1020" fmla="*/ 6700677 w 12192000"/>
                <a:gd name="connsiteY1020" fmla="*/ 413646 h 1608850"/>
                <a:gd name="connsiteX1021" fmla="*/ 6710810 w 12192000"/>
                <a:gd name="connsiteY1021" fmla="*/ 409322 h 1608850"/>
                <a:gd name="connsiteX1022" fmla="*/ 6714863 w 12192000"/>
                <a:gd name="connsiteY1022" fmla="*/ 412565 h 1608850"/>
                <a:gd name="connsiteX1023" fmla="*/ 6714863 w 12192000"/>
                <a:gd name="connsiteY1023" fmla="*/ 404999 h 1608850"/>
                <a:gd name="connsiteX1024" fmla="*/ 6717143 w 12192000"/>
                <a:gd name="connsiteY1024" fmla="*/ 404999 h 1608850"/>
                <a:gd name="connsiteX1025" fmla="*/ 6733104 w 12192000"/>
                <a:gd name="connsiteY1025" fmla="*/ 404999 h 1608850"/>
                <a:gd name="connsiteX1026" fmla="*/ 6733104 w 12192000"/>
                <a:gd name="connsiteY1026" fmla="*/ 406080 h 1608850"/>
                <a:gd name="connsiteX1027" fmla="*/ 6733104 w 12192000"/>
                <a:gd name="connsiteY1027" fmla="*/ 413646 h 1608850"/>
                <a:gd name="connsiteX1028" fmla="*/ 6763504 w 12192000"/>
                <a:gd name="connsiteY1028" fmla="*/ 413646 h 1608850"/>
                <a:gd name="connsiteX1029" fmla="*/ 6763504 w 12192000"/>
                <a:gd name="connsiteY1029" fmla="*/ 415267 h 1608850"/>
                <a:gd name="connsiteX1030" fmla="*/ 6763504 w 12192000"/>
                <a:gd name="connsiteY1030" fmla="*/ 426617 h 1608850"/>
                <a:gd name="connsiteX1031" fmla="*/ 6789851 w 12192000"/>
                <a:gd name="connsiteY1031" fmla="*/ 426617 h 1608850"/>
                <a:gd name="connsiteX1032" fmla="*/ 6789851 w 12192000"/>
                <a:gd name="connsiteY1032" fmla="*/ 456881 h 1608850"/>
                <a:gd name="connsiteX1033" fmla="*/ 6790611 w 12192000"/>
                <a:gd name="connsiteY1033" fmla="*/ 456881 h 1608850"/>
                <a:gd name="connsiteX1034" fmla="*/ 6795931 w 12192000"/>
                <a:gd name="connsiteY1034" fmla="*/ 456881 h 1608850"/>
                <a:gd name="connsiteX1035" fmla="*/ 6795931 w 12192000"/>
                <a:gd name="connsiteY1035" fmla="*/ 457962 h 1608850"/>
                <a:gd name="connsiteX1036" fmla="*/ 6795931 w 12192000"/>
                <a:gd name="connsiteY1036" fmla="*/ 465529 h 1608850"/>
                <a:gd name="connsiteX1037" fmla="*/ 6799985 w 12192000"/>
                <a:gd name="connsiteY1037" fmla="*/ 495793 h 1608850"/>
                <a:gd name="connsiteX1038" fmla="*/ 6800745 w 12192000"/>
                <a:gd name="connsiteY1038" fmla="*/ 495793 h 1608850"/>
                <a:gd name="connsiteX1039" fmla="*/ 6806065 w 12192000"/>
                <a:gd name="connsiteY1039" fmla="*/ 495793 h 1608850"/>
                <a:gd name="connsiteX1040" fmla="*/ 6806065 w 12192000"/>
                <a:gd name="connsiteY1040" fmla="*/ 496604 h 1608850"/>
                <a:gd name="connsiteX1041" fmla="*/ 6806065 w 12192000"/>
                <a:gd name="connsiteY1041" fmla="*/ 502279 h 1608850"/>
                <a:gd name="connsiteX1042" fmla="*/ 6807078 w 12192000"/>
                <a:gd name="connsiteY1042" fmla="*/ 502279 h 1608850"/>
                <a:gd name="connsiteX1043" fmla="*/ 6814171 w 12192000"/>
                <a:gd name="connsiteY1043" fmla="*/ 502279 h 1608850"/>
                <a:gd name="connsiteX1044" fmla="*/ 6814171 w 12192000"/>
                <a:gd name="connsiteY1044" fmla="*/ 532544 h 1608850"/>
                <a:gd name="connsiteX1045" fmla="*/ 6816198 w 12192000"/>
                <a:gd name="connsiteY1045" fmla="*/ 532544 h 1608850"/>
                <a:gd name="connsiteX1046" fmla="*/ 6830385 w 12192000"/>
                <a:gd name="connsiteY1046" fmla="*/ 532544 h 1608850"/>
                <a:gd name="connsiteX1047" fmla="*/ 6830385 w 12192000"/>
                <a:gd name="connsiteY1047" fmla="*/ 556323 h 1608850"/>
                <a:gd name="connsiteX1048" fmla="*/ 6832412 w 12192000"/>
                <a:gd name="connsiteY1048" fmla="*/ 557944 h 1608850"/>
                <a:gd name="connsiteX1049" fmla="*/ 6832412 w 12192000"/>
                <a:gd name="connsiteY1049" fmla="*/ 569294 h 1608850"/>
                <a:gd name="connsiteX1050" fmla="*/ 6833172 w 12192000"/>
                <a:gd name="connsiteY1050" fmla="*/ 569294 h 1608850"/>
                <a:gd name="connsiteX1051" fmla="*/ 6838492 w 12192000"/>
                <a:gd name="connsiteY1051" fmla="*/ 569294 h 1608850"/>
                <a:gd name="connsiteX1052" fmla="*/ 6838492 w 12192000"/>
                <a:gd name="connsiteY1052" fmla="*/ 593073 h 1608850"/>
                <a:gd name="connsiteX1053" fmla="*/ 6839758 w 12192000"/>
                <a:gd name="connsiteY1053" fmla="*/ 593073 h 1608850"/>
                <a:gd name="connsiteX1054" fmla="*/ 6848625 w 12192000"/>
                <a:gd name="connsiteY1054" fmla="*/ 593073 h 1608850"/>
                <a:gd name="connsiteX1055" fmla="*/ 6850652 w 12192000"/>
                <a:gd name="connsiteY1055" fmla="*/ 597127 h 1608850"/>
                <a:gd name="connsiteX1056" fmla="*/ 6850652 w 12192000"/>
                <a:gd name="connsiteY1056" fmla="*/ 610368 h 1608850"/>
                <a:gd name="connsiteX1057" fmla="*/ 6852172 w 12192000"/>
                <a:gd name="connsiteY1057" fmla="*/ 608476 h 1608850"/>
                <a:gd name="connsiteX1058" fmla="*/ 6862812 w 12192000"/>
                <a:gd name="connsiteY1058" fmla="*/ 595235 h 1608850"/>
                <a:gd name="connsiteX1059" fmla="*/ 6891186 w 12192000"/>
                <a:gd name="connsiteY1059" fmla="*/ 595235 h 1608850"/>
                <a:gd name="connsiteX1060" fmla="*/ 6891186 w 12192000"/>
                <a:gd name="connsiteY1060" fmla="*/ 681706 h 1608850"/>
                <a:gd name="connsiteX1061" fmla="*/ 6891946 w 12192000"/>
                <a:gd name="connsiteY1061" fmla="*/ 681706 h 1608850"/>
                <a:gd name="connsiteX1062" fmla="*/ 6897266 w 12192000"/>
                <a:gd name="connsiteY1062" fmla="*/ 681706 h 1608850"/>
                <a:gd name="connsiteX1063" fmla="*/ 6898026 w 12192000"/>
                <a:gd name="connsiteY1063" fmla="*/ 680355 h 1608850"/>
                <a:gd name="connsiteX1064" fmla="*/ 6903346 w 12192000"/>
                <a:gd name="connsiteY1064" fmla="*/ 670897 h 1608850"/>
                <a:gd name="connsiteX1065" fmla="*/ 6903346 w 12192000"/>
                <a:gd name="connsiteY1065" fmla="*/ 672789 h 1608850"/>
                <a:gd name="connsiteX1066" fmla="*/ 6903346 w 12192000"/>
                <a:gd name="connsiteY1066" fmla="*/ 686030 h 1608850"/>
                <a:gd name="connsiteX1067" fmla="*/ 6907399 w 12192000"/>
                <a:gd name="connsiteY1067" fmla="*/ 640633 h 1608850"/>
                <a:gd name="connsiteX1068" fmla="*/ 6908159 w 12192000"/>
                <a:gd name="connsiteY1068" fmla="*/ 640633 h 1608850"/>
                <a:gd name="connsiteX1069" fmla="*/ 6913479 w 12192000"/>
                <a:gd name="connsiteY1069" fmla="*/ 640633 h 1608850"/>
                <a:gd name="connsiteX1070" fmla="*/ 6913479 w 12192000"/>
                <a:gd name="connsiteY1070" fmla="*/ 575779 h 1608850"/>
                <a:gd name="connsiteX1071" fmla="*/ 6914493 w 12192000"/>
                <a:gd name="connsiteY1071" fmla="*/ 575779 h 1608850"/>
                <a:gd name="connsiteX1072" fmla="*/ 6921586 w 12192000"/>
                <a:gd name="connsiteY1072" fmla="*/ 575779 h 1608850"/>
                <a:gd name="connsiteX1073" fmla="*/ 6933746 w 12192000"/>
                <a:gd name="connsiteY1073" fmla="*/ 532544 h 1608850"/>
                <a:gd name="connsiteX1074" fmla="*/ 6935013 w 12192000"/>
                <a:gd name="connsiteY1074" fmla="*/ 532544 h 1608850"/>
                <a:gd name="connsiteX1075" fmla="*/ 6943880 w 12192000"/>
                <a:gd name="connsiteY1075" fmla="*/ 532544 h 1608850"/>
                <a:gd name="connsiteX1076" fmla="*/ 6954013 w 12192000"/>
                <a:gd name="connsiteY1076" fmla="*/ 575779 h 1608850"/>
                <a:gd name="connsiteX1077" fmla="*/ 6955026 w 12192000"/>
                <a:gd name="connsiteY1077" fmla="*/ 575779 h 1608850"/>
                <a:gd name="connsiteX1078" fmla="*/ 6962120 w 12192000"/>
                <a:gd name="connsiteY1078" fmla="*/ 575779 h 1608850"/>
                <a:gd name="connsiteX1079" fmla="*/ 6962120 w 12192000"/>
                <a:gd name="connsiteY1079" fmla="*/ 614691 h 1608850"/>
                <a:gd name="connsiteX1080" fmla="*/ 6963893 w 12192000"/>
                <a:gd name="connsiteY1080" fmla="*/ 614691 h 1608850"/>
                <a:gd name="connsiteX1081" fmla="*/ 6976307 w 12192000"/>
                <a:gd name="connsiteY1081" fmla="*/ 614691 h 1608850"/>
                <a:gd name="connsiteX1082" fmla="*/ 6976307 w 12192000"/>
                <a:gd name="connsiteY1082" fmla="*/ 616853 h 1608850"/>
                <a:gd name="connsiteX1083" fmla="*/ 6976307 w 12192000"/>
                <a:gd name="connsiteY1083" fmla="*/ 631985 h 1608850"/>
                <a:gd name="connsiteX1084" fmla="*/ 6980360 w 12192000"/>
                <a:gd name="connsiteY1084" fmla="*/ 629824 h 1608850"/>
                <a:gd name="connsiteX1085" fmla="*/ 6980360 w 12192000"/>
                <a:gd name="connsiteY1085" fmla="*/ 614691 h 1608850"/>
                <a:gd name="connsiteX1086" fmla="*/ 6981880 w 12192000"/>
                <a:gd name="connsiteY1086" fmla="*/ 614691 h 1608850"/>
                <a:gd name="connsiteX1087" fmla="*/ 6992520 w 12192000"/>
                <a:gd name="connsiteY1087" fmla="*/ 614691 h 1608850"/>
                <a:gd name="connsiteX1088" fmla="*/ 6992520 w 12192000"/>
                <a:gd name="connsiteY1088" fmla="*/ 616312 h 1608850"/>
                <a:gd name="connsiteX1089" fmla="*/ 6992520 w 12192000"/>
                <a:gd name="connsiteY1089" fmla="*/ 627662 h 1608850"/>
                <a:gd name="connsiteX1090" fmla="*/ 7022921 w 12192000"/>
                <a:gd name="connsiteY1090" fmla="*/ 627662 h 1608850"/>
                <a:gd name="connsiteX1091" fmla="*/ 7022921 w 12192000"/>
                <a:gd name="connsiteY1091" fmla="*/ 590912 h 1608850"/>
                <a:gd name="connsiteX1092" fmla="*/ 7024187 w 12192000"/>
                <a:gd name="connsiteY1092" fmla="*/ 590912 h 1608850"/>
                <a:gd name="connsiteX1093" fmla="*/ 7033054 w 12192000"/>
                <a:gd name="connsiteY1093" fmla="*/ 590912 h 1608850"/>
                <a:gd name="connsiteX1094" fmla="*/ 7033054 w 12192000"/>
                <a:gd name="connsiteY1094" fmla="*/ 612529 h 1608850"/>
                <a:gd name="connsiteX1095" fmla="*/ 7035081 w 12192000"/>
                <a:gd name="connsiteY1095" fmla="*/ 580103 h 1608850"/>
                <a:gd name="connsiteX1096" fmla="*/ 7057374 w 12192000"/>
                <a:gd name="connsiteY1096" fmla="*/ 580103 h 1608850"/>
                <a:gd name="connsiteX1097" fmla="*/ 7057374 w 12192000"/>
                <a:gd name="connsiteY1097" fmla="*/ 578481 h 1608850"/>
                <a:gd name="connsiteX1098" fmla="*/ 7057374 w 12192000"/>
                <a:gd name="connsiteY1098" fmla="*/ 567132 h 1608850"/>
                <a:gd name="connsiteX1099" fmla="*/ 7058134 w 12192000"/>
                <a:gd name="connsiteY1099" fmla="*/ 567132 h 1608850"/>
                <a:gd name="connsiteX1100" fmla="*/ 7063454 w 12192000"/>
                <a:gd name="connsiteY1100" fmla="*/ 567132 h 1608850"/>
                <a:gd name="connsiteX1101" fmla="*/ 7063454 w 12192000"/>
                <a:gd name="connsiteY1101" fmla="*/ 565241 h 1608850"/>
                <a:gd name="connsiteX1102" fmla="*/ 7063454 w 12192000"/>
                <a:gd name="connsiteY1102" fmla="*/ 552000 h 1608850"/>
                <a:gd name="connsiteX1103" fmla="*/ 7067508 w 12192000"/>
                <a:gd name="connsiteY1103" fmla="*/ 558485 h 1608850"/>
                <a:gd name="connsiteX1104" fmla="*/ 7069788 w 12192000"/>
                <a:gd name="connsiteY1104" fmla="*/ 558485 h 1608850"/>
                <a:gd name="connsiteX1105" fmla="*/ 7085748 w 12192000"/>
                <a:gd name="connsiteY1105" fmla="*/ 558485 h 1608850"/>
                <a:gd name="connsiteX1106" fmla="*/ 7085748 w 12192000"/>
                <a:gd name="connsiteY1106" fmla="*/ 557674 h 1608850"/>
                <a:gd name="connsiteX1107" fmla="*/ 7085748 w 12192000"/>
                <a:gd name="connsiteY1107" fmla="*/ 552000 h 1608850"/>
                <a:gd name="connsiteX1108" fmla="*/ 7086508 w 12192000"/>
                <a:gd name="connsiteY1108" fmla="*/ 552000 h 1608850"/>
                <a:gd name="connsiteX1109" fmla="*/ 7091828 w 12192000"/>
                <a:gd name="connsiteY1109" fmla="*/ 552000 h 1608850"/>
                <a:gd name="connsiteX1110" fmla="*/ 7091828 w 12192000"/>
                <a:gd name="connsiteY1110" fmla="*/ 553351 h 1608850"/>
                <a:gd name="connsiteX1111" fmla="*/ 7091828 w 12192000"/>
                <a:gd name="connsiteY1111" fmla="*/ 562809 h 1608850"/>
                <a:gd name="connsiteX1112" fmla="*/ 7130335 w 12192000"/>
                <a:gd name="connsiteY1112" fmla="*/ 562809 h 1608850"/>
                <a:gd name="connsiteX1113" fmla="*/ 7130335 w 12192000"/>
                <a:gd name="connsiteY1113" fmla="*/ 701162 h 1608850"/>
                <a:gd name="connsiteX1114" fmla="*/ 7131855 w 12192000"/>
                <a:gd name="connsiteY1114" fmla="*/ 701162 h 1608850"/>
                <a:gd name="connsiteX1115" fmla="*/ 7142495 w 12192000"/>
                <a:gd name="connsiteY1115" fmla="*/ 701162 h 1608850"/>
                <a:gd name="connsiteX1116" fmla="*/ 7142495 w 12192000"/>
                <a:gd name="connsiteY1116" fmla="*/ 688192 h 1608850"/>
                <a:gd name="connsiteX1117" fmla="*/ 7146549 w 12192000"/>
                <a:gd name="connsiteY1117" fmla="*/ 688192 h 1608850"/>
                <a:gd name="connsiteX1118" fmla="*/ 7146549 w 12192000"/>
                <a:gd name="connsiteY1118" fmla="*/ 701162 h 1608850"/>
                <a:gd name="connsiteX1119" fmla="*/ 7176949 w 12192000"/>
                <a:gd name="connsiteY1119" fmla="*/ 701162 h 1608850"/>
                <a:gd name="connsiteX1120" fmla="*/ 7176949 w 12192000"/>
                <a:gd name="connsiteY1120" fmla="*/ 670897 h 1608850"/>
                <a:gd name="connsiteX1121" fmla="*/ 7189109 w 12192000"/>
                <a:gd name="connsiteY1121" fmla="*/ 670897 h 1608850"/>
                <a:gd name="connsiteX1122" fmla="*/ 7201269 w 12192000"/>
                <a:gd name="connsiteY1122" fmla="*/ 668736 h 1608850"/>
                <a:gd name="connsiteX1123" fmla="*/ 7205323 w 12192000"/>
                <a:gd name="connsiteY1123" fmla="*/ 670897 h 1608850"/>
                <a:gd name="connsiteX1124" fmla="*/ 7215456 w 12192000"/>
                <a:gd name="connsiteY1124" fmla="*/ 670897 h 1608850"/>
                <a:gd name="connsiteX1125" fmla="*/ 7215456 w 12192000"/>
                <a:gd name="connsiteY1125" fmla="*/ 701162 h 1608850"/>
                <a:gd name="connsiteX1126" fmla="*/ 7223563 w 12192000"/>
                <a:gd name="connsiteY1126" fmla="*/ 701162 h 1608850"/>
                <a:gd name="connsiteX1127" fmla="*/ 7223563 w 12192000"/>
                <a:gd name="connsiteY1127" fmla="*/ 718457 h 1608850"/>
                <a:gd name="connsiteX1128" fmla="*/ 7232899 w 12192000"/>
                <a:gd name="connsiteY1128" fmla="*/ 719362 h 1608850"/>
                <a:gd name="connsiteX1129" fmla="*/ 7245857 w 12192000"/>
                <a:gd name="connsiteY1129" fmla="*/ 719362 h 1608850"/>
                <a:gd name="connsiteX1130" fmla="*/ 7245857 w 12192000"/>
                <a:gd name="connsiteY1130" fmla="*/ 703324 h 1608850"/>
                <a:gd name="connsiteX1131" fmla="*/ 7313813 w 12192000"/>
                <a:gd name="connsiteY1131" fmla="*/ 703324 h 1608850"/>
                <a:gd name="connsiteX1132" fmla="*/ 7313813 w 12192000"/>
                <a:gd name="connsiteY1132" fmla="*/ 618071 h 1608850"/>
                <a:gd name="connsiteX1133" fmla="*/ 7385821 w 12192000"/>
                <a:gd name="connsiteY1133" fmla="*/ 618071 h 1608850"/>
                <a:gd name="connsiteX1134" fmla="*/ 7385821 w 12192000"/>
                <a:gd name="connsiteY1134" fmla="*/ 696839 h 1608850"/>
                <a:gd name="connsiteX1135" fmla="*/ 7387725 w 12192000"/>
                <a:gd name="connsiteY1135" fmla="*/ 696839 h 1608850"/>
                <a:gd name="connsiteX1136" fmla="*/ 7388967 w 12192000"/>
                <a:gd name="connsiteY1136" fmla="*/ 719362 h 1608850"/>
                <a:gd name="connsiteX1137" fmla="*/ 7398643 w 12192000"/>
                <a:gd name="connsiteY1137" fmla="*/ 719362 h 1608850"/>
                <a:gd name="connsiteX1138" fmla="*/ 7399885 w 12192000"/>
                <a:gd name="connsiteY1138" fmla="*/ 696839 h 1608850"/>
                <a:gd name="connsiteX1139" fmla="*/ 7405965 w 12192000"/>
                <a:gd name="connsiteY1139" fmla="*/ 696839 h 1608850"/>
                <a:gd name="connsiteX1140" fmla="*/ 7407207 w 12192000"/>
                <a:gd name="connsiteY1140" fmla="*/ 719362 h 1608850"/>
                <a:gd name="connsiteX1141" fmla="*/ 7457829 w 12192000"/>
                <a:gd name="connsiteY1141" fmla="*/ 719362 h 1608850"/>
                <a:gd name="connsiteX1142" fmla="*/ 7457829 w 12192000"/>
                <a:gd name="connsiteY1142" fmla="*/ 556334 h 1608850"/>
                <a:gd name="connsiteX1143" fmla="*/ 7655156 w 12192000"/>
                <a:gd name="connsiteY1143" fmla="*/ 556334 h 1608850"/>
                <a:gd name="connsiteX1144" fmla="*/ 7655156 w 12192000"/>
                <a:gd name="connsiteY1144" fmla="*/ 719362 h 1608850"/>
                <a:gd name="connsiteX1145" fmla="*/ 7673853 w 12192000"/>
                <a:gd name="connsiteY1145" fmla="*/ 719362 h 1608850"/>
                <a:gd name="connsiteX1146" fmla="*/ 7673853 w 12192000"/>
                <a:gd name="connsiteY1146" fmla="*/ 636669 h 1608850"/>
                <a:gd name="connsiteX1147" fmla="*/ 7768973 w 12192000"/>
                <a:gd name="connsiteY1147" fmla="*/ 636669 h 1608850"/>
                <a:gd name="connsiteX1148" fmla="*/ 7773382 w 12192000"/>
                <a:gd name="connsiteY1148" fmla="*/ 519115 h 1608850"/>
                <a:gd name="connsiteX1149" fmla="*/ 7819759 w 12192000"/>
                <a:gd name="connsiteY1149" fmla="*/ 519115 h 1608850"/>
                <a:gd name="connsiteX1150" fmla="*/ 7821437 w 12192000"/>
                <a:gd name="connsiteY1150" fmla="*/ 571456 h 1608850"/>
                <a:gd name="connsiteX1151" fmla="*/ 7886292 w 12192000"/>
                <a:gd name="connsiteY1151" fmla="*/ 571456 h 1608850"/>
                <a:gd name="connsiteX1152" fmla="*/ 7886292 w 12192000"/>
                <a:gd name="connsiteY1152" fmla="*/ 647118 h 1608850"/>
                <a:gd name="connsiteX1153" fmla="*/ 7894398 w 12192000"/>
                <a:gd name="connsiteY1153" fmla="*/ 647118 h 1608850"/>
                <a:gd name="connsiteX1154" fmla="*/ 7896425 w 12192000"/>
                <a:gd name="connsiteY1154" fmla="*/ 640633 h 1608850"/>
                <a:gd name="connsiteX1155" fmla="*/ 7902505 w 12192000"/>
                <a:gd name="connsiteY1155" fmla="*/ 640633 h 1608850"/>
                <a:gd name="connsiteX1156" fmla="*/ 7904533 w 12192000"/>
                <a:gd name="connsiteY1156" fmla="*/ 649280 h 1608850"/>
                <a:gd name="connsiteX1157" fmla="*/ 7916693 w 12192000"/>
                <a:gd name="connsiteY1157" fmla="*/ 649280 h 1608850"/>
                <a:gd name="connsiteX1158" fmla="*/ 7916693 w 12192000"/>
                <a:gd name="connsiteY1158" fmla="*/ 642794 h 1608850"/>
                <a:gd name="connsiteX1159" fmla="*/ 7938985 w 12192000"/>
                <a:gd name="connsiteY1159" fmla="*/ 642794 h 1608850"/>
                <a:gd name="connsiteX1160" fmla="*/ 7938985 w 12192000"/>
                <a:gd name="connsiteY1160" fmla="*/ 649280 h 1608850"/>
                <a:gd name="connsiteX1161" fmla="*/ 7959253 w 12192000"/>
                <a:gd name="connsiteY1161" fmla="*/ 649280 h 1608850"/>
                <a:gd name="connsiteX1162" fmla="*/ 7959253 w 12192000"/>
                <a:gd name="connsiteY1162" fmla="*/ 694677 h 1608850"/>
                <a:gd name="connsiteX1163" fmla="*/ 7973440 w 12192000"/>
                <a:gd name="connsiteY1163" fmla="*/ 694677 h 1608850"/>
                <a:gd name="connsiteX1164" fmla="*/ 7973440 w 12192000"/>
                <a:gd name="connsiteY1164" fmla="*/ 681706 h 1608850"/>
                <a:gd name="connsiteX1165" fmla="*/ 7989653 w 12192000"/>
                <a:gd name="connsiteY1165" fmla="*/ 681706 h 1608850"/>
                <a:gd name="connsiteX1166" fmla="*/ 7989653 w 12192000"/>
                <a:gd name="connsiteY1166" fmla="*/ 502279 h 1608850"/>
                <a:gd name="connsiteX1167" fmla="*/ 7995733 w 12192000"/>
                <a:gd name="connsiteY1167" fmla="*/ 495793 h 1608850"/>
                <a:gd name="connsiteX1168" fmla="*/ 8068694 w 12192000"/>
                <a:gd name="connsiteY1168" fmla="*/ 495793 h 1608850"/>
                <a:gd name="connsiteX1169" fmla="*/ 8068694 w 12192000"/>
                <a:gd name="connsiteY1169" fmla="*/ 504441 h 1608850"/>
                <a:gd name="connsiteX1170" fmla="*/ 8078828 w 12192000"/>
                <a:gd name="connsiteY1170" fmla="*/ 504441 h 1608850"/>
                <a:gd name="connsiteX1171" fmla="*/ 8078828 w 12192000"/>
                <a:gd name="connsiteY1171" fmla="*/ 619015 h 1608850"/>
                <a:gd name="connsiteX1172" fmla="*/ 8101121 w 12192000"/>
                <a:gd name="connsiteY1172" fmla="*/ 619015 h 1608850"/>
                <a:gd name="connsiteX1173" fmla="*/ 8101121 w 12192000"/>
                <a:gd name="connsiteY1173" fmla="*/ 552000 h 1608850"/>
                <a:gd name="connsiteX1174" fmla="*/ 8127469 w 12192000"/>
                <a:gd name="connsiteY1174" fmla="*/ 552000 h 1608850"/>
                <a:gd name="connsiteX1175" fmla="*/ 8131521 w 12192000"/>
                <a:gd name="connsiteY1175" fmla="*/ 547676 h 1608850"/>
                <a:gd name="connsiteX1176" fmla="*/ 8139629 w 12192000"/>
                <a:gd name="connsiteY1176" fmla="*/ 547676 h 1608850"/>
                <a:gd name="connsiteX1177" fmla="*/ 8143681 w 12192000"/>
                <a:gd name="connsiteY1177" fmla="*/ 552000 h 1608850"/>
                <a:gd name="connsiteX1178" fmla="*/ 8165976 w 12192000"/>
                <a:gd name="connsiteY1178" fmla="*/ 552000 h 1608850"/>
                <a:gd name="connsiteX1179" fmla="*/ 8165976 w 12192000"/>
                <a:gd name="connsiteY1179" fmla="*/ 435264 h 1608850"/>
                <a:gd name="connsiteX1180" fmla="*/ 8222722 w 12192000"/>
                <a:gd name="connsiteY1180" fmla="*/ 424455 h 1608850"/>
                <a:gd name="connsiteX1181" fmla="*/ 8222722 w 12192000"/>
                <a:gd name="connsiteY1181" fmla="*/ 425536 h 1608850"/>
                <a:gd name="connsiteX1182" fmla="*/ 8222722 w 12192000"/>
                <a:gd name="connsiteY1182" fmla="*/ 433102 h 1608850"/>
                <a:gd name="connsiteX1183" fmla="*/ 8249069 w 12192000"/>
                <a:gd name="connsiteY1183" fmla="*/ 433102 h 1608850"/>
                <a:gd name="connsiteX1184" fmla="*/ 8249069 w 12192000"/>
                <a:gd name="connsiteY1184" fmla="*/ 688192 h 1608850"/>
                <a:gd name="connsiteX1185" fmla="*/ 8271364 w 12192000"/>
                <a:gd name="connsiteY1185" fmla="*/ 688192 h 1608850"/>
                <a:gd name="connsiteX1186" fmla="*/ 8271364 w 12192000"/>
                <a:gd name="connsiteY1186" fmla="*/ 683868 h 1608850"/>
                <a:gd name="connsiteX1187" fmla="*/ 8283524 w 12192000"/>
                <a:gd name="connsiteY1187" fmla="*/ 683868 h 1608850"/>
                <a:gd name="connsiteX1188" fmla="*/ 8283524 w 12192000"/>
                <a:gd name="connsiteY1188" fmla="*/ 688192 h 1608850"/>
                <a:gd name="connsiteX1189" fmla="*/ 8307844 w 12192000"/>
                <a:gd name="connsiteY1189" fmla="*/ 688192 h 1608850"/>
                <a:gd name="connsiteX1190" fmla="*/ 8307844 w 12192000"/>
                <a:gd name="connsiteY1190" fmla="*/ 675221 h 1608850"/>
                <a:gd name="connsiteX1191" fmla="*/ 8336217 w 12192000"/>
                <a:gd name="connsiteY1191" fmla="*/ 675221 h 1608850"/>
                <a:gd name="connsiteX1192" fmla="*/ 8348377 w 12192000"/>
                <a:gd name="connsiteY1192" fmla="*/ 670897 h 1608850"/>
                <a:gd name="connsiteX1193" fmla="*/ 8368645 w 12192000"/>
                <a:gd name="connsiteY1193" fmla="*/ 675221 h 1608850"/>
                <a:gd name="connsiteX1194" fmla="*/ 8368645 w 12192000"/>
                <a:gd name="connsiteY1194" fmla="*/ 657927 h 1608850"/>
                <a:gd name="connsiteX1195" fmla="*/ 8376752 w 12192000"/>
                <a:gd name="connsiteY1195" fmla="*/ 657927 h 1608850"/>
                <a:gd name="connsiteX1196" fmla="*/ 8376752 w 12192000"/>
                <a:gd name="connsiteY1196" fmla="*/ 644956 h 1608850"/>
                <a:gd name="connsiteX1197" fmla="*/ 8433498 w 12192000"/>
                <a:gd name="connsiteY1197" fmla="*/ 644956 h 1608850"/>
                <a:gd name="connsiteX1198" fmla="*/ 8433498 w 12192000"/>
                <a:gd name="connsiteY1198" fmla="*/ 614691 h 1608850"/>
                <a:gd name="connsiteX1199" fmla="*/ 8451738 w 12192000"/>
                <a:gd name="connsiteY1199" fmla="*/ 614691 h 1608850"/>
                <a:gd name="connsiteX1200" fmla="*/ 8451738 w 12192000"/>
                <a:gd name="connsiteY1200" fmla="*/ 608206 h 1608850"/>
                <a:gd name="connsiteX1201" fmla="*/ 8463898 w 12192000"/>
                <a:gd name="connsiteY1201" fmla="*/ 608206 h 1608850"/>
                <a:gd name="connsiteX1202" fmla="*/ 8463898 w 12192000"/>
                <a:gd name="connsiteY1202" fmla="*/ 614691 h 1608850"/>
                <a:gd name="connsiteX1203" fmla="*/ 8480112 w 12192000"/>
                <a:gd name="connsiteY1203" fmla="*/ 614691 h 1608850"/>
                <a:gd name="connsiteX1204" fmla="*/ 8480112 w 12192000"/>
                <a:gd name="connsiteY1204" fmla="*/ 664412 h 1608850"/>
                <a:gd name="connsiteX1205" fmla="*/ 8512540 w 12192000"/>
                <a:gd name="connsiteY1205" fmla="*/ 664412 h 1608850"/>
                <a:gd name="connsiteX1206" fmla="*/ 8512540 w 12192000"/>
                <a:gd name="connsiteY1206" fmla="*/ 638471 h 1608850"/>
                <a:gd name="connsiteX1207" fmla="*/ 8551046 w 12192000"/>
                <a:gd name="connsiteY1207" fmla="*/ 638471 h 1608850"/>
                <a:gd name="connsiteX1208" fmla="*/ 8551046 w 12192000"/>
                <a:gd name="connsiteY1208" fmla="*/ 608206 h 1608850"/>
                <a:gd name="connsiteX1209" fmla="*/ 8599688 w 12192000"/>
                <a:gd name="connsiteY1209" fmla="*/ 608206 h 1608850"/>
                <a:gd name="connsiteX1210" fmla="*/ 8599688 w 12192000"/>
                <a:gd name="connsiteY1210" fmla="*/ 719362 h 1608850"/>
                <a:gd name="connsiteX1211" fmla="*/ 8599688 w 12192000"/>
                <a:gd name="connsiteY1211" fmla="*/ 733141 h 1608850"/>
                <a:gd name="connsiteX1212" fmla="*/ 8665562 w 12192000"/>
                <a:gd name="connsiteY1212" fmla="*/ 733141 h 1608850"/>
                <a:gd name="connsiteX1213" fmla="*/ 8665562 w 12192000"/>
                <a:gd name="connsiteY1213" fmla="*/ 838913 h 1608850"/>
                <a:gd name="connsiteX1214" fmla="*/ 8665562 w 12192000"/>
                <a:gd name="connsiteY1214" fmla="*/ 862160 h 1608850"/>
                <a:gd name="connsiteX1215" fmla="*/ 8680522 w 12192000"/>
                <a:gd name="connsiteY1215" fmla="*/ 862160 h 1608850"/>
                <a:gd name="connsiteX1216" fmla="*/ 8680522 w 12192000"/>
                <a:gd name="connsiteY1216" fmla="*/ 860998 h 1608850"/>
                <a:gd name="connsiteX1217" fmla="*/ 8680522 w 12192000"/>
                <a:gd name="connsiteY1217" fmla="*/ 852862 h 1608850"/>
                <a:gd name="connsiteX1218" fmla="*/ 8725102 w 12192000"/>
                <a:gd name="connsiteY1218" fmla="*/ 852862 h 1608850"/>
                <a:gd name="connsiteX1219" fmla="*/ 8725102 w 12192000"/>
                <a:gd name="connsiteY1219" fmla="*/ 855477 h 1608850"/>
                <a:gd name="connsiteX1220" fmla="*/ 8725102 w 12192000"/>
                <a:gd name="connsiteY1220" fmla="*/ 861131 h 1608850"/>
                <a:gd name="connsiteX1221" fmla="*/ 8733569 w 12192000"/>
                <a:gd name="connsiteY1221" fmla="*/ 852574 h 1608850"/>
                <a:gd name="connsiteX1222" fmla="*/ 8729111 w 12192000"/>
                <a:gd name="connsiteY1222" fmla="*/ 850249 h 1608850"/>
                <a:gd name="connsiteX1223" fmla="*/ 8729111 w 12192000"/>
                <a:gd name="connsiteY1223" fmla="*/ 843275 h 1608850"/>
                <a:gd name="connsiteX1224" fmla="*/ 8735797 w 12192000"/>
                <a:gd name="connsiteY1224" fmla="*/ 840950 h 1608850"/>
                <a:gd name="connsiteX1225" fmla="*/ 8735797 w 12192000"/>
                <a:gd name="connsiteY1225" fmla="*/ 831652 h 1608850"/>
                <a:gd name="connsiteX1226" fmla="*/ 8740256 w 12192000"/>
                <a:gd name="connsiteY1226" fmla="*/ 831652 h 1608850"/>
                <a:gd name="connsiteX1227" fmla="*/ 8740256 w 12192000"/>
                <a:gd name="connsiteY1227" fmla="*/ 810730 h 1608850"/>
                <a:gd name="connsiteX1228" fmla="*/ 8735797 w 12192000"/>
                <a:gd name="connsiteY1228" fmla="*/ 810730 h 1608850"/>
                <a:gd name="connsiteX1229" fmla="*/ 8735797 w 12192000"/>
                <a:gd name="connsiteY1229" fmla="*/ 806081 h 1608850"/>
                <a:gd name="connsiteX1230" fmla="*/ 8740256 w 12192000"/>
                <a:gd name="connsiteY1230" fmla="*/ 803756 h 1608850"/>
                <a:gd name="connsiteX1231" fmla="*/ 8751401 w 12192000"/>
                <a:gd name="connsiteY1231" fmla="*/ 787483 h 1608850"/>
                <a:gd name="connsiteX1232" fmla="*/ 8753629 w 12192000"/>
                <a:gd name="connsiteY1232" fmla="*/ 778185 h 1608850"/>
                <a:gd name="connsiteX1233" fmla="*/ 8753629 w 12192000"/>
                <a:gd name="connsiteY1233" fmla="*/ 752614 h 1608850"/>
                <a:gd name="connsiteX1234" fmla="*/ 8753909 w 12192000"/>
                <a:gd name="connsiteY1234" fmla="*/ 751742 h 1608850"/>
                <a:gd name="connsiteX1235" fmla="*/ 8755767 w 12192000"/>
                <a:gd name="connsiteY1235" fmla="*/ 745928 h 1608850"/>
                <a:gd name="connsiteX1236" fmla="*/ 8754080 w 12192000"/>
                <a:gd name="connsiteY1236" fmla="*/ 745928 h 1608850"/>
                <a:gd name="connsiteX1237" fmla="*/ 8754080 w 12192000"/>
                <a:gd name="connsiteY1237" fmla="*/ 744766 h 1608850"/>
                <a:gd name="connsiteX1238" fmla="*/ 8754080 w 12192000"/>
                <a:gd name="connsiteY1238" fmla="*/ 736629 h 1608850"/>
                <a:gd name="connsiteX1239" fmla="*/ 8755194 w 12192000"/>
                <a:gd name="connsiteY1239" fmla="*/ 736629 h 1608850"/>
                <a:gd name="connsiteX1240" fmla="*/ 8762996 w 12192000"/>
                <a:gd name="connsiteY1240" fmla="*/ 736629 h 1608850"/>
                <a:gd name="connsiteX1241" fmla="*/ 8762996 w 12192000"/>
                <a:gd name="connsiteY1241" fmla="*/ 735467 h 1608850"/>
                <a:gd name="connsiteX1242" fmla="*/ 8762996 w 12192000"/>
                <a:gd name="connsiteY1242" fmla="*/ 727331 h 1608850"/>
                <a:gd name="connsiteX1243" fmla="*/ 8761881 w 12192000"/>
                <a:gd name="connsiteY1243" fmla="*/ 727331 h 1608850"/>
                <a:gd name="connsiteX1244" fmla="*/ 8754080 w 12192000"/>
                <a:gd name="connsiteY1244" fmla="*/ 727331 h 1608850"/>
                <a:gd name="connsiteX1245" fmla="*/ 8754080 w 12192000"/>
                <a:gd name="connsiteY1245" fmla="*/ 726168 h 1608850"/>
                <a:gd name="connsiteX1246" fmla="*/ 8754080 w 12192000"/>
                <a:gd name="connsiteY1246" fmla="*/ 718032 h 1608850"/>
                <a:gd name="connsiteX1247" fmla="*/ 8755194 w 12192000"/>
                <a:gd name="connsiteY1247" fmla="*/ 718032 h 1608850"/>
                <a:gd name="connsiteX1248" fmla="*/ 8762996 w 12192000"/>
                <a:gd name="connsiteY1248" fmla="*/ 718032 h 1608850"/>
                <a:gd name="connsiteX1249" fmla="*/ 8762996 w 12192000"/>
                <a:gd name="connsiteY1249" fmla="*/ 717160 h 1608850"/>
                <a:gd name="connsiteX1250" fmla="*/ 8762996 w 12192000"/>
                <a:gd name="connsiteY1250" fmla="*/ 711058 h 1608850"/>
                <a:gd name="connsiteX1251" fmla="*/ 8761881 w 12192000"/>
                <a:gd name="connsiteY1251" fmla="*/ 711058 h 1608850"/>
                <a:gd name="connsiteX1252" fmla="*/ 8754080 w 12192000"/>
                <a:gd name="connsiteY1252" fmla="*/ 711058 h 1608850"/>
                <a:gd name="connsiteX1253" fmla="*/ 8754080 w 12192000"/>
                <a:gd name="connsiteY1253" fmla="*/ 709896 h 1608850"/>
                <a:gd name="connsiteX1254" fmla="*/ 8754080 w 12192000"/>
                <a:gd name="connsiteY1254" fmla="*/ 701759 h 1608850"/>
                <a:gd name="connsiteX1255" fmla="*/ 8755194 w 12192000"/>
                <a:gd name="connsiteY1255" fmla="*/ 701759 h 1608850"/>
                <a:gd name="connsiteX1256" fmla="*/ 8762996 w 12192000"/>
                <a:gd name="connsiteY1256" fmla="*/ 701759 h 1608850"/>
                <a:gd name="connsiteX1257" fmla="*/ 8761881 w 12192000"/>
                <a:gd name="connsiteY1257" fmla="*/ 700016 h 1608850"/>
                <a:gd name="connsiteX1258" fmla="*/ 8754080 w 12192000"/>
                <a:gd name="connsiteY1258" fmla="*/ 687812 h 1608850"/>
                <a:gd name="connsiteX1259" fmla="*/ 8754080 w 12192000"/>
                <a:gd name="connsiteY1259" fmla="*/ 650617 h 1608850"/>
                <a:gd name="connsiteX1260" fmla="*/ 8903424 w 12192000"/>
                <a:gd name="connsiteY1260" fmla="*/ 650617 h 1608850"/>
                <a:gd name="connsiteX1261" fmla="*/ 8905096 w 12192000"/>
                <a:gd name="connsiteY1261" fmla="*/ 653232 h 1608850"/>
                <a:gd name="connsiteX1262" fmla="*/ 8908543 w 12192000"/>
                <a:gd name="connsiteY1262" fmla="*/ 658626 h 1608850"/>
                <a:gd name="connsiteX1263" fmla="*/ 8908543 w 12192000"/>
                <a:gd name="connsiteY1263" fmla="*/ 647687 h 1608850"/>
                <a:gd name="connsiteX1264" fmla="*/ 8908543 w 12192000"/>
                <a:gd name="connsiteY1264" fmla="*/ 607460 h 1608850"/>
                <a:gd name="connsiteX1265" fmla="*/ 8910570 w 12192000"/>
                <a:gd name="connsiteY1265" fmla="*/ 607460 h 1608850"/>
                <a:gd name="connsiteX1266" fmla="*/ 8924757 w 12192000"/>
                <a:gd name="connsiteY1266" fmla="*/ 607460 h 1608850"/>
                <a:gd name="connsiteX1267" fmla="*/ 8924757 w 12192000"/>
                <a:gd name="connsiteY1267" fmla="*/ 515723 h 1608850"/>
                <a:gd name="connsiteX1268" fmla="*/ 8924757 w 12192000"/>
                <a:gd name="connsiteY1268" fmla="*/ 490724 h 1608850"/>
                <a:gd name="connsiteX1269" fmla="*/ 9078786 w 12192000"/>
                <a:gd name="connsiteY1269" fmla="*/ 490724 h 1608850"/>
                <a:gd name="connsiteX1270" fmla="*/ 9078786 w 12192000"/>
                <a:gd name="connsiteY1270" fmla="*/ 506306 h 1608850"/>
                <a:gd name="connsiteX1271" fmla="*/ 9078786 w 12192000"/>
                <a:gd name="connsiteY1271" fmla="*/ 611783 h 1608850"/>
                <a:gd name="connsiteX1272" fmla="*/ 9080306 w 12192000"/>
                <a:gd name="connsiteY1272" fmla="*/ 611513 h 1608850"/>
                <a:gd name="connsiteX1273" fmla="*/ 9090946 w 12192000"/>
                <a:gd name="connsiteY1273" fmla="*/ 609622 h 1608850"/>
                <a:gd name="connsiteX1274" fmla="*/ 9088919 w 12192000"/>
                <a:gd name="connsiteY1274" fmla="*/ 698254 h 1608850"/>
                <a:gd name="connsiteX1275" fmla="*/ 9090439 w 12192000"/>
                <a:gd name="connsiteY1275" fmla="*/ 698525 h 1608850"/>
                <a:gd name="connsiteX1276" fmla="*/ 9101079 w 12192000"/>
                <a:gd name="connsiteY1276" fmla="*/ 700416 h 1608850"/>
                <a:gd name="connsiteX1277" fmla="*/ 9101332 w 12192000"/>
                <a:gd name="connsiteY1277" fmla="*/ 701227 h 1608850"/>
                <a:gd name="connsiteX1278" fmla="*/ 9103106 w 12192000"/>
                <a:gd name="connsiteY1278" fmla="*/ 706902 h 1608850"/>
                <a:gd name="connsiteX1279" fmla="*/ 9103866 w 12192000"/>
                <a:gd name="connsiteY1279" fmla="*/ 704470 h 1608850"/>
                <a:gd name="connsiteX1280" fmla="*/ 9109186 w 12192000"/>
                <a:gd name="connsiteY1280" fmla="*/ 687446 h 1608850"/>
                <a:gd name="connsiteX1281" fmla="*/ 9110959 w 12192000"/>
                <a:gd name="connsiteY1281" fmla="*/ 687446 h 1608850"/>
                <a:gd name="connsiteX1282" fmla="*/ 9123373 w 12192000"/>
                <a:gd name="connsiteY1282" fmla="*/ 687446 h 1608850"/>
                <a:gd name="connsiteX1283" fmla="*/ 9123373 w 12192000"/>
                <a:gd name="connsiteY1283" fmla="*/ 719872 h 1608850"/>
                <a:gd name="connsiteX1284" fmla="*/ 9124386 w 12192000"/>
                <a:gd name="connsiteY1284" fmla="*/ 720413 h 1608850"/>
                <a:gd name="connsiteX1285" fmla="*/ 9131480 w 12192000"/>
                <a:gd name="connsiteY1285" fmla="*/ 724196 h 1608850"/>
                <a:gd name="connsiteX1286" fmla="*/ 9131480 w 12192000"/>
                <a:gd name="connsiteY1286" fmla="*/ 725547 h 1608850"/>
                <a:gd name="connsiteX1287" fmla="*/ 9131480 w 12192000"/>
                <a:gd name="connsiteY1287" fmla="*/ 735005 h 1608850"/>
                <a:gd name="connsiteX1288" fmla="*/ 9176067 w 12192000"/>
                <a:gd name="connsiteY1288" fmla="*/ 735005 h 1608850"/>
                <a:gd name="connsiteX1289" fmla="*/ 9176067 w 12192000"/>
                <a:gd name="connsiteY1289" fmla="*/ 736086 h 1608850"/>
                <a:gd name="connsiteX1290" fmla="*/ 9176067 w 12192000"/>
                <a:gd name="connsiteY1290" fmla="*/ 743652 h 1608850"/>
                <a:gd name="connsiteX1291" fmla="*/ 9178093 w 12192000"/>
                <a:gd name="connsiteY1291" fmla="*/ 743652 h 1608850"/>
                <a:gd name="connsiteX1292" fmla="*/ 9192280 w 12192000"/>
                <a:gd name="connsiteY1292" fmla="*/ 743652 h 1608850"/>
                <a:gd name="connsiteX1293" fmla="*/ 9192280 w 12192000"/>
                <a:gd name="connsiteY1293" fmla="*/ 713387 h 1608850"/>
                <a:gd name="connsiteX1294" fmla="*/ 9236867 w 12192000"/>
                <a:gd name="connsiteY1294" fmla="*/ 713387 h 1608850"/>
                <a:gd name="connsiteX1295" fmla="*/ 9236867 w 12192000"/>
                <a:gd name="connsiteY1295" fmla="*/ 712036 h 1608850"/>
                <a:gd name="connsiteX1296" fmla="*/ 9236867 w 12192000"/>
                <a:gd name="connsiteY1296" fmla="*/ 702578 h 1608850"/>
                <a:gd name="connsiteX1297" fmla="*/ 9237881 w 12192000"/>
                <a:gd name="connsiteY1297" fmla="*/ 702578 h 1608850"/>
                <a:gd name="connsiteX1298" fmla="*/ 9244974 w 12192000"/>
                <a:gd name="connsiteY1298" fmla="*/ 702578 h 1608850"/>
                <a:gd name="connsiteX1299" fmla="*/ 9244974 w 12192000"/>
                <a:gd name="connsiteY1299" fmla="*/ 700687 h 1608850"/>
                <a:gd name="connsiteX1300" fmla="*/ 9244974 w 12192000"/>
                <a:gd name="connsiteY1300" fmla="*/ 687446 h 1608850"/>
                <a:gd name="connsiteX1301" fmla="*/ 9245734 w 12192000"/>
                <a:gd name="connsiteY1301" fmla="*/ 687446 h 1608850"/>
                <a:gd name="connsiteX1302" fmla="*/ 9251054 w 12192000"/>
                <a:gd name="connsiteY1302" fmla="*/ 687446 h 1608850"/>
                <a:gd name="connsiteX1303" fmla="*/ 9251054 w 12192000"/>
                <a:gd name="connsiteY1303" fmla="*/ 686365 h 1608850"/>
                <a:gd name="connsiteX1304" fmla="*/ 9251054 w 12192000"/>
                <a:gd name="connsiteY1304" fmla="*/ 678798 h 1608850"/>
                <a:gd name="connsiteX1305" fmla="*/ 9253081 w 12192000"/>
                <a:gd name="connsiteY1305" fmla="*/ 678798 h 1608850"/>
                <a:gd name="connsiteX1306" fmla="*/ 9267268 w 12192000"/>
                <a:gd name="connsiteY1306" fmla="*/ 678798 h 1608850"/>
                <a:gd name="connsiteX1307" fmla="*/ 9267268 w 12192000"/>
                <a:gd name="connsiteY1307" fmla="*/ 679879 h 1608850"/>
                <a:gd name="connsiteX1308" fmla="*/ 9267268 w 12192000"/>
                <a:gd name="connsiteY1308" fmla="*/ 687446 h 1608850"/>
                <a:gd name="connsiteX1309" fmla="*/ 9289561 w 12192000"/>
                <a:gd name="connsiteY1309" fmla="*/ 687446 h 1608850"/>
                <a:gd name="connsiteX1310" fmla="*/ 9289561 w 12192000"/>
                <a:gd name="connsiteY1310" fmla="*/ 685554 h 1608850"/>
                <a:gd name="connsiteX1311" fmla="*/ 9289561 w 12192000"/>
                <a:gd name="connsiteY1311" fmla="*/ 672313 h 1608850"/>
                <a:gd name="connsiteX1312" fmla="*/ 9291335 w 12192000"/>
                <a:gd name="connsiteY1312" fmla="*/ 672313 h 1608850"/>
                <a:gd name="connsiteX1313" fmla="*/ 9303748 w 12192000"/>
                <a:gd name="connsiteY1313" fmla="*/ 672313 h 1608850"/>
                <a:gd name="connsiteX1314" fmla="*/ 9303748 w 12192000"/>
                <a:gd name="connsiteY1314" fmla="*/ 696093 h 1608850"/>
                <a:gd name="connsiteX1315" fmla="*/ 9304762 w 12192000"/>
                <a:gd name="connsiteY1315" fmla="*/ 696093 h 1608850"/>
                <a:gd name="connsiteX1316" fmla="*/ 9311855 w 12192000"/>
                <a:gd name="connsiteY1316" fmla="*/ 696093 h 1608850"/>
                <a:gd name="connsiteX1317" fmla="*/ 9311855 w 12192000"/>
                <a:gd name="connsiteY1317" fmla="*/ 695012 h 1608850"/>
                <a:gd name="connsiteX1318" fmla="*/ 9311855 w 12192000"/>
                <a:gd name="connsiteY1318" fmla="*/ 687446 h 1608850"/>
                <a:gd name="connsiteX1319" fmla="*/ 9313628 w 12192000"/>
                <a:gd name="connsiteY1319" fmla="*/ 687446 h 1608850"/>
                <a:gd name="connsiteX1320" fmla="*/ 9326042 w 12192000"/>
                <a:gd name="connsiteY1320" fmla="*/ 687446 h 1608850"/>
                <a:gd name="connsiteX1321" fmla="*/ 9326042 w 12192000"/>
                <a:gd name="connsiteY1321" fmla="*/ 713387 h 1608850"/>
                <a:gd name="connsiteX1322" fmla="*/ 9328069 w 12192000"/>
                <a:gd name="connsiteY1322" fmla="*/ 713387 h 1608850"/>
                <a:gd name="connsiteX1323" fmla="*/ 9342255 w 12192000"/>
                <a:gd name="connsiteY1323" fmla="*/ 713387 h 1608850"/>
                <a:gd name="connsiteX1324" fmla="*/ 9342255 w 12192000"/>
                <a:gd name="connsiteY1324" fmla="*/ 715008 h 1608850"/>
                <a:gd name="connsiteX1325" fmla="*/ 9342255 w 12192000"/>
                <a:gd name="connsiteY1325" fmla="*/ 726358 h 1608850"/>
                <a:gd name="connsiteX1326" fmla="*/ 9343015 w 12192000"/>
                <a:gd name="connsiteY1326" fmla="*/ 726358 h 1608850"/>
                <a:gd name="connsiteX1327" fmla="*/ 9348336 w 12192000"/>
                <a:gd name="connsiteY1327" fmla="*/ 726358 h 1608850"/>
                <a:gd name="connsiteX1328" fmla="*/ 9348336 w 12192000"/>
                <a:gd name="connsiteY1328" fmla="*/ 725547 h 1608850"/>
                <a:gd name="connsiteX1329" fmla="*/ 9348336 w 12192000"/>
                <a:gd name="connsiteY1329" fmla="*/ 719872 h 1608850"/>
                <a:gd name="connsiteX1330" fmla="*/ 9378736 w 12192000"/>
                <a:gd name="connsiteY1330" fmla="*/ 719872 h 1608850"/>
                <a:gd name="connsiteX1331" fmla="*/ 9378736 w 12192000"/>
                <a:gd name="connsiteY1331" fmla="*/ 743652 h 1608850"/>
                <a:gd name="connsiteX1332" fmla="*/ 9379749 w 12192000"/>
                <a:gd name="connsiteY1332" fmla="*/ 743652 h 1608850"/>
                <a:gd name="connsiteX1333" fmla="*/ 9386843 w 12192000"/>
                <a:gd name="connsiteY1333" fmla="*/ 743652 h 1608850"/>
                <a:gd name="connsiteX1334" fmla="*/ 9386843 w 12192000"/>
                <a:gd name="connsiteY1334" fmla="*/ 744733 h 1608850"/>
                <a:gd name="connsiteX1335" fmla="*/ 9386843 w 12192000"/>
                <a:gd name="connsiteY1335" fmla="*/ 752299 h 1608850"/>
                <a:gd name="connsiteX1336" fmla="*/ 9387603 w 12192000"/>
                <a:gd name="connsiteY1336" fmla="*/ 752299 h 1608850"/>
                <a:gd name="connsiteX1337" fmla="*/ 9392923 w 12192000"/>
                <a:gd name="connsiteY1337" fmla="*/ 752299 h 1608850"/>
                <a:gd name="connsiteX1338" fmla="*/ 9392923 w 12192000"/>
                <a:gd name="connsiteY1338" fmla="*/ 750137 h 1608850"/>
                <a:gd name="connsiteX1339" fmla="*/ 9392923 w 12192000"/>
                <a:gd name="connsiteY1339" fmla="*/ 735005 h 1608850"/>
                <a:gd name="connsiteX1340" fmla="*/ 9393936 w 12192000"/>
                <a:gd name="connsiteY1340" fmla="*/ 735005 h 1608850"/>
                <a:gd name="connsiteX1341" fmla="*/ 9401030 w 12192000"/>
                <a:gd name="connsiteY1341" fmla="*/ 735005 h 1608850"/>
                <a:gd name="connsiteX1342" fmla="*/ 9401030 w 12192000"/>
                <a:gd name="connsiteY1342" fmla="*/ 736086 h 1608850"/>
                <a:gd name="connsiteX1343" fmla="*/ 9401030 w 12192000"/>
                <a:gd name="connsiteY1343" fmla="*/ 743652 h 1608850"/>
                <a:gd name="connsiteX1344" fmla="*/ 9406350 w 12192000"/>
                <a:gd name="connsiteY1344" fmla="*/ 741659 h 1608850"/>
                <a:gd name="connsiteX1345" fmla="*/ 9407110 w 12192000"/>
                <a:gd name="connsiteY1345" fmla="*/ 740679 h 1608850"/>
                <a:gd name="connsiteX1346" fmla="*/ 9407110 w 12192000"/>
                <a:gd name="connsiteY1346" fmla="*/ 735005 h 1608850"/>
                <a:gd name="connsiteX1347" fmla="*/ 9445617 w 12192000"/>
                <a:gd name="connsiteY1347" fmla="*/ 735005 h 1608850"/>
                <a:gd name="connsiteX1348" fmla="*/ 9445617 w 12192000"/>
                <a:gd name="connsiteY1348" fmla="*/ 758784 h 1608850"/>
                <a:gd name="connsiteX1349" fmla="*/ 9447643 w 12192000"/>
                <a:gd name="connsiteY1349" fmla="*/ 758784 h 1608850"/>
                <a:gd name="connsiteX1350" fmla="*/ 9461830 w 12192000"/>
                <a:gd name="connsiteY1350" fmla="*/ 758784 h 1608850"/>
                <a:gd name="connsiteX1351" fmla="*/ 9461830 w 12192000"/>
                <a:gd name="connsiteY1351" fmla="*/ 759865 h 1608850"/>
                <a:gd name="connsiteX1352" fmla="*/ 9461830 w 12192000"/>
                <a:gd name="connsiteY1352" fmla="*/ 767431 h 1608850"/>
                <a:gd name="connsiteX1353" fmla="*/ 9463604 w 12192000"/>
                <a:gd name="connsiteY1353" fmla="*/ 767431 h 1608850"/>
                <a:gd name="connsiteX1354" fmla="*/ 9476017 w 12192000"/>
                <a:gd name="connsiteY1354" fmla="*/ 767431 h 1608850"/>
                <a:gd name="connsiteX1355" fmla="*/ 9476017 w 12192000"/>
                <a:gd name="connsiteY1355" fmla="*/ 743652 h 1608850"/>
                <a:gd name="connsiteX1356" fmla="*/ 9477030 w 12192000"/>
                <a:gd name="connsiteY1356" fmla="*/ 743652 h 1608850"/>
                <a:gd name="connsiteX1357" fmla="*/ 9484124 w 12192000"/>
                <a:gd name="connsiteY1357" fmla="*/ 743652 h 1608850"/>
                <a:gd name="connsiteX1358" fmla="*/ 9484124 w 12192000"/>
                <a:gd name="connsiteY1358" fmla="*/ 711225 h 1608850"/>
                <a:gd name="connsiteX1359" fmla="*/ 9485137 w 12192000"/>
                <a:gd name="connsiteY1359" fmla="*/ 711225 h 1608850"/>
                <a:gd name="connsiteX1360" fmla="*/ 9492231 w 12192000"/>
                <a:gd name="connsiteY1360" fmla="*/ 711225 h 1608850"/>
                <a:gd name="connsiteX1361" fmla="*/ 9492231 w 12192000"/>
                <a:gd name="connsiteY1361" fmla="*/ 709334 h 1608850"/>
                <a:gd name="connsiteX1362" fmla="*/ 9492231 w 12192000"/>
                <a:gd name="connsiteY1362" fmla="*/ 696093 h 1608850"/>
                <a:gd name="connsiteX1363" fmla="*/ 9490964 w 12192000"/>
                <a:gd name="connsiteY1363" fmla="*/ 694471 h 1608850"/>
                <a:gd name="connsiteX1364" fmla="*/ 9496284 w 12192000"/>
                <a:gd name="connsiteY1364" fmla="*/ 683122 h 1608850"/>
                <a:gd name="connsiteX1365" fmla="*/ 9504391 w 12192000"/>
                <a:gd name="connsiteY1365" fmla="*/ 711225 h 1608850"/>
                <a:gd name="connsiteX1366" fmla="*/ 9505151 w 12192000"/>
                <a:gd name="connsiteY1366" fmla="*/ 711225 h 1608850"/>
                <a:gd name="connsiteX1367" fmla="*/ 9510471 w 12192000"/>
                <a:gd name="connsiteY1367" fmla="*/ 711225 h 1608850"/>
                <a:gd name="connsiteX1368" fmla="*/ 9510471 w 12192000"/>
                <a:gd name="connsiteY1368" fmla="*/ 605298 h 1608850"/>
                <a:gd name="connsiteX1369" fmla="*/ 9511991 w 12192000"/>
                <a:gd name="connsiteY1369" fmla="*/ 605298 h 1608850"/>
                <a:gd name="connsiteX1370" fmla="*/ 9522631 w 12192000"/>
                <a:gd name="connsiteY1370" fmla="*/ 605298 h 1608850"/>
                <a:gd name="connsiteX1371" fmla="*/ 9522631 w 12192000"/>
                <a:gd name="connsiteY1371" fmla="*/ 557739 h 1608850"/>
                <a:gd name="connsiteX1372" fmla="*/ 9548978 w 12192000"/>
                <a:gd name="connsiteY1372" fmla="*/ 557739 h 1608850"/>
                <a:gd name="connsiteX1373" fmla="*/ 9548978 w 12192000"/>
                <a:gd name="connsiteY1373" fmla="*/ 536121 h 1608850"/>
                <a:gd name="connsiteX1374" fmla="*/ 9583432 w 12192000"/>
                <a:gd name="connsiteY1374" fmla="*/ 536121 h 1608850"/>
                <a:gd name="connsiteX1375" fmla="*/ 9583432 w 12192000"/>
                <a:gd name="connsiteY1375" fmla="*/ 538553 h 1608850"/>
                <a:gd name="connsiteX1376" fmla="*/ 9583432 w 12192000"/>
                <a:gd name="connsiteY1376" fmla="*/ 555577 h 1608850"/>
                <a:gd name="connsiteX1377" fmla="*/ 9585712 w 12192000"/>
                <a:gd name="connsiteY1377" fmla="*/ 555577 h 1608850"/>
                <a:gd name="connsiteX1378" fmla="*/ 9601672 w 12192000"/>
                <a:gd name="connsiteY1378" fmla="*/ 555577 h 1608850"/>
                <a:gd name="connsiteX1379" fmla="*/ 9601672 w 12192000"/>
                <a:gd name="connsiteY1379" fmla="*/ 603136 h 1608850"/>
                <a:gd name="connsiteX1380" fmla="*/ 9602685 w 12192000"/>
                <a:gd name="connsiteY1380" fmla="*/ 603136 h 1608850"/>
                <a:gd name="connsiteX1381" fmla="*/ 9609779 w 12192000"/>
                <a:gd name="connsiteY1381" fmla="*/ 603136 h 1608850"/>
                <a:gd name="connsiteX1382" fmla="*/ 9623966 w 12192000"/>
                <a:gd name="connsiteY1382" fmla="*/ 607460 h 1608850"/>
                <a:gd name="connsiteX1383" fmla="*/ 9623966 w 12192000"/>
                <a:gd name="connsiteY1383" fmla="*/ 646372 h 1608850"/>
                <a:gd name="connsiteX1384" fmla="*/ 9624979 w 12192000"/>
                <a:gd name="connsiteY1384" fmla="*/ 646372 h 1608850"/>
                <a:gd name="connsiteX1385" fmla="*/ 9632072 w 12192000"/>
                <a:gd name="connsiteY1385" fmla="*/ 646372 h 1608850"/>
                <a:gd name="connsiteX1386" fmla="*/ 9632072 w 12192000"/>
                <a:gd name="connsiteY1386" fmla="*/ 647993 h 1608850"/>
                <a:gd name="connsiteX1387" fmla="*/ 9632072 w 12192000"/>
                <a:gd name="connsiteY1387" fmla="*/ 659342 h 1608850"/>
                <a:gd name="connsiteX1388" fmla="*/ 9634099 w 12192000"/>
                <a:gd name="connsiteY1388" fmla="*/ 659342 h 1608850"/>
                <a:gd name="connsiteX1389" fmla="*/ 9648286 w 12192000"/>
                <a:gd name="connsiteY1389" fmla="*/ 659342 h 1608850"/>
                <a:gd name="connsiteX1390" fmla="*/ 9654366 w 12192000"/>
                <a:gd name="connsiteY1390" fmla="*/ 665828 h 1608850"/>
                <a:gd name="connsiteX1391" fmla="*/ 9654366 w 12192000"/>
                <a:gd name="connsiteY1391" fmla="*/ 687446 h 1608850"/>
                <a:gd name="connsiteX1392" fmla="*/ 9656646 w 12192000"/>
                <a:gd name="connsiteY1392" fmla="*/ 687446 h 1608850"/>
                <a:gd name="connsiteX1393" fmla="*/ 9672606 w 12192000"/>
                <a:gd name="connsiteY1393" fmla="*/ 687446 h 1608850"/>
                <a:gd name="connsiteX1394" fmla="*/ 9672606 w 12192000"/>
                <a:gd name="connsiteY1394" fmla="*/ 688526 h 1608850"/>
                <a:gd name="connsiteX1395" fmla="*/ 9672606 w 12192000"/>
                <a:gd name="connsiteY1395" fmla="*/ 696093 h 1608850"/>
                <a:gd name="connsiteX1396" fmla="*/ 9673873 w 12192000"/>
                <a:gd name="connsiteY1396" fmla="*/ 696093 h 1608850"/>
                <a:gd name="connsiteX1397" fmla="*/ 9682740 w 12192000"/>
                <a:gd name="connsiteY1397" fmla="*/ 696093 h 1608850"/>
                <a:gd name="connsiteX1398" fmla="*/ 9682740 w 12192000"/>
                <a:gd name="connsiteY1398" fmla="*/ 698254 h 1608850"/>
                <a:gd name="connsiteX1399" fmla="*/ 9682740 w 12192000"/>
                <a:gd name="connsiteY1399" fmla="*/ 713387 h 1608850"/>
                <a:gd name="connsiteX1400" fmla="*/ 9686793 w 12192000"/>
                <a:gd name="connsiteY1400" fmla="*/ 711495 h 1608850"/>
                <a:gd name="connsiteX1401" fmla="*/ 9686793 w 12192000"/>
                <a:gd name="connsiteY1401" fmla="*/ 698254 h 1608850"/>
                <a:gd name="connsiteX1402" fmla="*/ 9687806 w 12192000"/>
                <a:gd name="connsiteY1402" fmla="*/ 698254 h 1608850"/>
                <a:gd name="connsiteX1403" fmla="*/ 9694900 w 12192000"/>
                <a:gd name="connsiteY1403" fmla="*/ 698254 h 1608850"/>
                <a:gd name="connsiteX1404" fmla="*/ 9694900 w 12192000"/>
                <a:gd name="connsiteY1404" fmla="*/ 699876 h 1608850"/>
                <a:gd name="connsiteX1405" fmla="*/ 9694900 w 12192000"/>
                <a:gd name="connsiteY1405" fmla="*/ 711225 h 1608850"/>
                <a:gd name="connsiteX1406" fmla="*/ 9695660 w 12192000"/>
                <a:gd name="connsiteY1406" fmla="*/ 711225 h 1608850"/>
                <a:gd name="connsiteX1407" fmla="*/ 9700980 w 12192000"/>
                <a:gd name="connsiteY1407" fmla="*/ 711225 h 1608850"/>
                <a:gd name="connsiteX1408" fmla="*/ 9749620 w 12192000"/>
                <a:gd name="connsiteY1408" fmla="*/ 706902 h 1608850"/>
                <a:gd name="connsiteX1409" fmla="*/ 9749620 w 12192000"/>
                <a:gd name="connsiteY1409" fmla="*/ 708253 h 1608850"/>
                <a:gd name="connsiteX1410" fmla="*/ 9749620 w 12192000"/>
                <a:gd name="connsiteY1410" fmla="*/ 717710 h 1608850"/>
                <a:gd name="connsiteX1411" fmla="*/ 9750380 w 12192000"/>
                <a:gd name="connsiteY1411" fmla="*/ 717710 h 1608850"/>
                <a:gd name="connsiteX1412" fmla="*/ 9755702 w 12192000"/>
                <a:gd name="connsiteY1412" fmla="*/ 717710 h 1608850"/>
                <a:gd name="connsiteX1413" fmla="*/ 9755702 w 12192000"/>
                <a:gd name="connsiteY1413" fmla="*/ 719872 h 1608850"/>
                <a:gd name="connsiteX1414" fmla="*/ 9755702 w 12192000"/>
                <a:gd name="connsiteY1414" fmla="*/ 735005 h 1608850"/>
                <a:gd name="connsiteX1415" fmla="*/ 9757728 w 12192000"/>
                <a:gd name="connsiteY1415" fmla="*/ 733654 h 1608850"/>
                <a:gd name="connsiteX1416" fmla="*/ 9771914 w 12192000"/>
                <a:gd name="connsiteY1416" fmla="*/ 724196 h 1608850"/>
                <a:gd name="connsiteX1417" fmla="*/ 9777994 w 12192000"/>
                <a:gd name="connsiteY1417" fmla="*/ 683122 h 1608850"/>
                <a:gd name="connsiteX1418" fmla="*/ 9778754 w 12192000"/>
                <a:gd name="connsiteY1418" fmla="*/ 682852 h 1608850"/>
                <a:gd name="connsiteX1419" fmla="*/ 9784074 w 12192000"/>
                <a:gd name="connsiteY1419" fmla="*/ 680960 h 1608850"/>
                <a:gd name="connsiteX1420" fmla="*/ 9786102 w 12192000"/>
                <a:gd name="connsiteY1420" fmla="*/ 611783 h 1608850"/>
                <a:gd name="connsiteX1421" fmla="*/ 9788128 w 12192000"/>
                <a:gd name="connsiteY1421" fmla="*/ 680960 h 1608850"/>
                <a:gd name="connsiteX1422" fmla="*/ 9788888 w 12192000"/>
                <a:gd name="connsiteY1422" fmla="*/ 681230 h 1608850"/>
                <a:gd name="connsiteX1423" fmla="*/ 9794208 w 12192000"/>
                <a:gd name="connsiteY1423" fmla="*/ 683122 h 1608850"/>
                <a:gd name="connsiteX1424" fmla="*/ 9794208 w 12192000"/>
                <a:gd name="connsiteY1424" fmla="*/ 596651 h 1608850"/>
                <a:gd name="connsiteX1425" fmla="*/ 9798262 w 12192000"/>
                <a:gd name="connsiteY1425" fmla="*/ 564224 h 1608850"/>
                <a:gd name="connsiteX1426" fmla="*/ 9836768 w 12192000"/>
                <a:gd name="connsiteY1426" fmla="*/ 564224 h 1608850"/>
                <a:gd name="connsiteX1427" fmla="*/ 9836768 w 12192000"/>
                <a:gd name="connsiteY1427" fmla="*/ 596651 h 1608850"/>
                <a:gd name="connsiteX1428" fmla="*/ 9837528 w 12192000"/>
                <a:gd name="connsiteY1428" fmla="*/ 596651 h 1608850"/>
                <a:gd name="connsiteX1429" fmla="*/ 9842848 w 12192000"/>
                <a:gd name="connsiteY1429" fmla="*/ 596651 h 1608850"/>
                <a:gd name="connsiteX1430" fmla="*/ 9842848 w 12192000"/>
                <a:gd name="connsiteY1430" fmla="*/ 514503 h 1608850"/>
                <a:gd name="connsiteX1431" fmla="*/ 9844622 w 12192000"/>
                <a:gd name="connsiteY1431" fmla="*/ 514503 h 1608850"/>
                <a:gd name="connsiteX1432" fmla="*/ 9857036 w 12192000"/>
                <a:gd name="connsiteY1432" fmla="*/ 514503 h 1608850"/>
                <a:gd name="connsiteX1433" fmla="*/ 9857036 w 12192000"/>
                <a:gd name="connsiteY1433" fmla="*/ 512612 h 1608850"/>
                <a:gd name="connsiteX1434" fmla="*/ 9857036 w 12192000"/>
                <a:gd name="connsiteY1434" fmla="*/ 499371 h 1608850"/>
                <a:gd name="connsiteX1435" fmla="*/ 9879330 w 12192000"/>
                <a:gd name="connsiteY1435" fmla="*/ 499371 h 1608850"/>
                <a:gd name="connsiteX1436" fmla="*/ 9879330 w 12192000"/>
                <a:gd name="connsiteY1436" fmla="*/ 498290 h 1608850"/>
                <a:gd name="connsiteX1437" fmla="*/ 9879330 w 12192000"/>
                <a:gd name="connsiteY1437" fmla="*/ 490724 h 1608850"/>
                <a:gd name="connsiteX1438" fmla="*/ 9881102 w 12192000"/>
                <a:gd name="connsiteY1438" fmla="*/ 490724 h 1608850"/>
                <a:gd name="connsiteX1439" fmla="*/ 9893516 w 12192000"/>
                <a:gd name="connsiteY1439" fmla="*/ 490724 h 1608850"/>
                <a:gd name="connsiteX1440" fmla="*/ 9893516 w 12192000"/>
                <a:gd name="connsiteY1440" fmla="*/ 491805 h 1608850"/>
                <a:gd name="connsiteX1441" fmla="*/ 9893516 w 12192000"/>
                <a:gd name="connsiteY1441" fmla="*/ 499371 h 1608850"/>
                <a:gd name="connsiteX1442" fmla="*/ 9894276 w 12192000"/>
                <a:gd name="connsiteY1442" fmla="*/ 499371 h 1608850"/>
                <a:gd name="connsiteX1443" fmla="*/ 9899596 w 12192000"/>
                <a:gd name="connsiteY1443" fmla="*/ 499371 h 1608850"/>
                <a:gd name="connsiteX1444" fmla="*/ 9909730 w 12192000"/>
                <a:gd name="connsiteY1444" fmla="*/ 495047 h 1608850"/>
                <a:gd name="connsiteX1445" fmla="*/ 9913782 w 12192000"/>
                <a:gd name="connsiteY1445" fmla="*/ 498290 h 1608850"/>
                <a:gd name="connsiteX1446" fmla="*/ 9913782 w 12192000"/>
                <a:gd name="connsiteY1446" fmla="*/ 490724 h 1608850"/>
                <a:gd name="connsiteX1447" fmla="*/ 9916062 w 12192000"/>
                <a:gd name="connsiteY1447" fmla="*/ 490724 h 1608850"/>
                <a:gd name="connsiteX1448" fmla="*/ 9932024 w 12192000"/>
                <a:gd name="connsiteY1448" fmla="*/ 490724 h 1608850"/>
                <a:gd name="connsiteX1449" fmla="*/ 9932024 w 12192000"/>
                <a:gd name="connsiteY1449" fmla="*/ 491805 h 1608850"/>
                <a:gd name="connsiteX1450" fmla="*/ 9932024 w 12192000"/>
                <a:gd name="connsiteY1450" fmla="*/ 499371 h 1608850"/>
                <a:gd name="connsiteX1451" fmla="*/ 9962424 w 12192000"/>
                <a:gd name="connsiteY1451" fmla="*/ 499371 h 1608850"/>
                <a:gd name="connsiteX1452" fmla="*/ 9962424 w 12192000"/>
                <a:gd name="connsiteY1452" fmla="*/ 500992 h 1608850"/>
                <a:gd name="connsiteX1453" fmla="*/ 9962424 w 12192000"/>
                <a:gd name="connsiteY1453" fmla="*/ 512342 h 1608850"/>
                <a:gd name="connsiteX1454" fmla="*/ 9988770 w 12192000"/>
                <a:gd name="connsiteY1454" fmla="*/ 512342 h 1608850"/>
                <a:gd name="connsiteX1455" fmla="*/ 9988770 w 12192000"/>
                <a:gd name="connsiteY1455" fmla="*/ 542606 h 1608850"/>
                <a:gd name="connsiteX1456" fmla="*/ 9989530 w 12192000"/>
                <a:gd name="connsiteY1456" fmla="*/ 542606 h 1608850"/>
                <a:gd name="connsiteX1457" fmla="*/ 9994850 w 12192000"/>
                <a:gd name="connsiteY1457" fmla="*/ 542606 h 1608850"/>
                <a:gd name="connsiteX1458" fmla="*/ 9994850 w 12192000"/>
                <a:gd name="connsiteY1458" fmla="*/ 543687 h 1608850"/>
                <a:gd name="connsiteX1459" fmla="*/ 9994850 w 12192000"/>
                <a:gd name="connsiteY1459" fmla="*/ 551254 h 1608850"/>
                <a:gd name="connsiteX1460" fmla="*/ 9998904 w 12192000"/>
                <a:gd name="connsiteY1460" fmla="*/ 581518 h 1608850"/>
                <a:gd name="connsiteX1461" fmla="*/ 9999664 w 12192000"/>
                <a:gd name="connsiteY1461" fmla="*/ 581518 h 1608850"/>
                <a:gd name="connsiteX1462" fmla="*/ 10004984 w 12192000"/>
                <a:gd name="connsiteY1462" fmla="*/ 581518 h 1608850"/>
                <a:gd name="connsiteX1463" fmla="*/ 10004984 w 12192000"/>
                <a:gd name="connsiteY1463" fmla="*/ 582329 h 1608850"/>
                <a:gd name="connsiteX1464" fmla="*/ 10004984 w 12192000"/>
                <a:gd name="connsiteY1464" fmla="*/ 588004 h 1608850"/>
                <a:gd name="connsiteX1465" fmla="*/ 10005998 w 12192000"/>
                <a:gd name="connsiteY1465" fmla="*/ 588004 h 1608850"/>
                <a:gd name="connsiteX1466" fmla="*/ 10013090 w 12192000"/>
                <a:gd name="connsiteY1466" fmla="*/ 588004 h 1608850"/>
                <a:gd name="connsiteX1467" fmla="*/ 10013090 w 12192000"/>
                <a:gd name="connsiteY1467" fmla="*/ 618269 h 1608850"/>
                <a:gd name="connsiteX1468" fmla="*/ 10015118 w 12192000"/>
                <a:gd name="connsiteY1468" fmla="*/ 618269 h 1608850"/>
                <a:gd name="connsiteX1469" fmla="*/ 10029304 w 12192000"/>
                <a:gd name="connsiteY1469" fmla="*/ 618269 h 1608850"/>
                <a:gd name="connsiteX1470" fmla="*/ 10029304 w 12192000"/>
                <a:gd name="connsiteY1470" fmla="*/ 642048 h 1608850"/>
                <a:gd name="connsiteX1471" fmla="*/ 10031332 w 12192000"/>
                <a:gd name="connsiteY1471" fmla="*/ 643669 h 1608850"/>
                <a:gd name="connsiteX1472" fmla="*/ 10031332 w 12192000"/>
                <a:gd name="connsiteY1472" fmla="*/ 655019 h 1608850"/>
                <a:gd name="connsiteX1473" fmla="*/ 10032092 w 12192000"/>
                <a:gd name="connsiteY1473" fmla="*/ 655019 h 1608850"/>
                <a:gd name="connsiteX1474" fmla="*/ 10037412 w 12192000"/>
                <a:gd name="connsiteY1474" fmla="*/ 655019 h 1608850"/>
                <a:gd name="connsiteX1475" fmla="*/ 10037412 w 12192000"/>
                <a:gd name="connsiteY1475" fmla="*/ 678798 h 1608850"/>
                <a:gd name="connsiteX1476" fmla="*/ 10038678 w 12192000"/>
                <a:gd name="connsiteY1476" fmla="*/ 678798 h 1608850"/>
                <a:gd name="connsiteX1477" fmla="*/ 10047544 w 12192000"/>
                <a:gd name="connsiteY1477" fmla="*/ 678798 h 1608850"/>
                <a:gd name="connsiteX1478" fmla="*/ 10049572 w 12192000"/>
                <a:gd name="connsiteY1478" fmla="*/ 682852 h 1608850"/>
                <a:gd name="connsiteX1479" fmla="*/ 10049572 w 12192000"/>
                <a:gd name="connsiteY1479" fmla="*/ 696093 h 1608850"/>
                <a:gd name="connsiteX1480" fmla="*/ 10051092 w 12192000"/>
                <a:gd name="connsiteY1480" fmla="*/ 694201 h 1608850"/>
                <a:gd name="connsiteX1481" fmla="*/ 10061732 w 12192000"/>
                <a:gd name="connsiteY1481" fmla="*/ 680960 h 1608850"/>
                <a:gd name="connsiteX1482" fmla="*/ 10090106 w 12192000"/>
                <a:gd name="connsiteY1482" fmla="*/ 680960 h 1608850"/>
                <a:gd name="connsiteX1483" fmla="*/ 10090106 w 12192000"/>
                <a:gd name="connsiteY1483" fmla="*/ 767431 h 1608850"/>
                <a:gd name="connsiteX1484" fmla="*/ 10090866 w 12192000"/>
                <a:gd name="connsiteY1484" fmla="*/ 767431 h 1608850"/>
                <a:gd name="connsiteX1485" fmla="*/ 10096186 w 12192000"/>
                <a:gd name="connsiteY1485" fmla="*/ 767431 h 1608850"/>
                <a:gd name="connsiteX1486" fmla="*/ 10096946 w 12192000"/>
                <a:gd name="connsiteY1486" fmla="*/ 766080 h 1608850"/>
                <a:gd name="connsiteX1487" fmla="*/ 10102266 w 12192000"/>
                <a:gd name="connsiteY1487" fmla="*/ 756622 h 1608850"/>
                <a:gd name="connsiteX1488" fmla="*/ 10102266 w 12192000"/>
                <a:gd name="connsiteY1488" fmla="*/ 758514 h 1608850"/>
                <a:gd name="connsiteX1489" fmla="*/ 10102266 w 12192000"/>
                <a:gd name="connsiteY1489" fmla="*/ 771755 h 1608850"/>
                <a:gd name="connsiteX1490" fmla="*/ 10106318 w 12192000"/>
                <a:gd name="connsiteY1490" fmla="*/ 726358 h 1608850"/>
                <a:gd name="connsiteX1491" fmla="*/ 10107078 w 12192000"/>
                <a:gd name="connsiteY1491" fmla="*/ 726358 h 1608850"/>
                <a:gd name="connsiteX1492" fmla="*/ 10112398 w 12192000"/>
                <a:gd name="connsiteY1492" fmla="*/ 726358 h 1608850"/>
                <a:gd name="connsiteX1493" fmla="*/ 10112398 w 12192000"/>
                <a:gd name="connsiteY1493" fmla="*/ 661504 h 1608850"/>
                <a:gd name="connsiteX1494" fmla="*/ 10113412 w 12192000"/>
                <a:gd name="connsiteY1494" fmla="*/ 661504 h 1608850"/>
                <a:gd name="connsiteX1495" fmla="*/ 10120506 w 12192000"/>
                <a:gd name="connsiteY1495" fmla="*/ 661504 h 1608850"/>
                <a:gd name="connsiteX1496" fmla="*/ 10132666 w 12192000"/>
                <a:gd name="connsiteY1496" fmla="*/ 618269 h 1608850"/>
                <a:gd name="connsiteX1497" fmla="*/ 10133932 w 12192000"/>
                <a:gd name="connsiteY1497" fmla="*/ 618269 h 1608850"/>
                <a:gd name="connsiteX1498" fmla="*/ 10142800 w 12192000"/>
                <a:gd name="connsiteY1498" fmla="*/ 618269 h 1608850"/>
                <a:gd name="connsiteX1499" fmla="*/ 10152932 w 12192000"/>
                <a:gd name="connsiteY1499" fmla="*/ 661504 h 1608850"/>
                <a:gd name="connsiteX1500" fmla="*/ 10153946 w 12192000"/>
                <a:gd name="connsiteY1500" fmla="*/ 661504 h 1608850"/>
                <a:gd name="connsiteX1501" fmla="*/ 10161040 w 12192000"/>
                <a:gd name="connsiteY1501" fmla="*/ 661504 h 1608850"/>
                <a:gd name="connsiteX1502" fmla="*/ 10161040 w 12192000"/>
                <a:gd name="connsiteY1502" fmla="*/ 700416 h 1608850"/>
                <a:gd name="connsiteX1503" fmla="*/ 10162812 w 12192000"/>
                <a:gd name="connsiteY1503" fmla="*/ 700416 h 1608850"/>
                <a:gd name="connsiteX1504" fmla="*/ 10175226 w 12192000"/>
                <a:gd name="connsiteY1504" fmla="*/ 700416 h 1608850"/>
                <a:gd name="connsiteX1505" fmla="*/ 10175226 w 12192000"/>
                <a:gd name="connsiteY1505" fmla="*/ 702578 h 1608850"/>
                <a:gd name="connsiteX1506" fmla="*/ 10175226 w 12192000"/>
                <a:gd name="connsiteY1506" fmla="*/ 717710 h 1608850"/>
                <a:gd name="connsiteX1507" fmla="*/ 10179280 w 12192000"/>
                <a:gd name="connsiteY1507" fmla="*/ 715549 h 1608850"/>
                <a:gd name="connsiteX1508" fmla="*/ 10179280 w 12192000"/>
                <a:gd name="connsiteY1508" fmla="*/ 700416 h 1608850"/>
                <a:gd name="connsiteX1509" fmla="*/ 10180800 w 12192000"/>
                <a:gd name="connsiteY1509" fmla="*/ 700416 h 1608850"/>
                <a:gd name="connsiteX1510" fmla="*/ 10191440 w 12192000"/>
                <a:gd name="connsiteY1510" fmla="*/ 700416 h 1608850"/>
                <a:gd name="connsiteX1511" fmla="*/ 10191440 w 12192000"/>
                <a:gd name="connsiteY1511" fmla="*/ 702037 h 1608850"/>
                <a:gd name="connsiteX1512" fmla="*/ 10191440 w 12192000"/>
                <a:gd name="connsiteY1512" fmla="*/ 713387 h 1608850"/>
                <a:gd name="connsiteX1513" fmla="*/ 10221840 w 12192000"/>
                <a:gd name="connsiteY1513" fmla="*/ 713387 h 1608850"/>
                <a:gd name="connsiteX1514" fmla="*/ 10221840 w 12192000"/>
                <a:gd name="connsiteY1514" fmla="*/ 676637 h 1608850"/>
                <a:gd name="connsiteX1515" fmla="*/ 10223106 w 12192000"/>
                <a:gd name="connsiteY1515" fmla="*/ 676637 h 1608850"/>
                <a:gd name="connsiteX1516" fmla="*/ 10231974 w 12192000"/>
                <a:gd name="connsiteY1516" fmla="*/ 676637 h 1608850"/>
                <a:gd name="connsiteX1517" fmla="*/ 10231974 w 12192000"/>
                <a:gd name="connsiteY1517" fmla="*/ 698254 h 1608850"/>
                <a:gd name="connsiteX1518" fmla="*/ 10234000 w 12192000"/>
                <a:gd name="connsiteY1518" fmla="*/ 665828 h 1608850"/>
                <a:gd name="connsiteX1519" fmla="*/ 10256294 w 12192000"/>
                <a:gd name="connsiteY1519" fmla="*/ 665828 h 1608850"/>
                <a:gd name="connsiteX1520" fmla="*/ 10256294 w 12192000"/>
                <a:gd name="connsiteY1520" fmla="*/ 664206 h 1608850"/>
                <a:gd name="connsiteX1521" fmla="*/ 10256294 w 12192000"/>
                <a:gd name="connsiteY1521" fmla="*/ 652857 h 1608850"/>
                <a:gd name="connsiteX1522" fmla="*/ 10257054 w 12192000"/>
                <a:gd name="connsiteY1522" fmla="*/ 652857 h 1608850"/>
                <a:gd name="connsiteX1523" fmla="*/ 10262374 w 12192000"/>
                <a:gd name="connsiteY1523" fmla="*/ 652857 h 1608850"/>
                <a:gd name="connsiteX1524" fmla="*/ 10262374 w 12192000"/>
                <a:gd name="connsiteY1524" fmla="*/ 650966 h 1608850"/>
                <a:gd name="connsiteX1525" fmla="*/ 10262374 w 12192000"/>
                <a:gd name="connsiteY1525" fmla="*/ 637725 h 1608850"/>
                <a:gd name="connsiteX1526" fmla="*/ 10266428 w 12192000"/>
                <a:gd name="connsiteY1526" fmla="*/ 644210 h 1608850"/>
                <a:gd name="connsiteX1527" fmla="*/ 10268708 w 12192000"/>
                <a:gd name="connsiteY1527" fmla="*/ 644210 h 1608850"/>
                <a:gd name="connsiteX1528" fmla="*/ 10284668 w 12192000"/>
                <a:gd name="connsiteY1528" fmla="*/ 644210 h 1608850"/>
                <a:gd name="connsiteX1529" fmla="*/ 10284668 w 12192000"/>
                <a:gd name="connsiteY1529" fmla="*/ 643399 h 1608850"/>
                <a:gd name="connsiteX1530" fmla="*/ 10284668 w 12192000"/>
                <a:gd name="connsiteY1530" fmla="*/ 637725 h 1608850"/>
                <a:gd name="connsiteX1531" fmla="*/ 10285428 w 12192000"/>
                <a:gd name="connsiteY1531" fmla="*/ 637725 h 1608850"/>
                <a:gd name="connsiteX1532" fmla="*/ 10290748 w 12192000"/>
                <a:gd name="connsiteY1532" fmla="*/ 637725 h 1608850"/>
                <a:gd name="connsiteX1533" fmla="*/ 10290748 w 12192000"/>
                <a:gd name="connsiteY1533" fmla="*/ 639076 h 1608850"/>
                <a:gd name="connsiteX1534" fmla="*/ 10290748 w 12192000"/>
                <a:gd name="connsiteY1534" fmla="*/ 648534 h 1608850"/>
                <a:gd name="connsiteX1535" fmla="*/ 10329254 w 12192000"/>
                <a:gd name="connsiteY1535" fmla="*/ 648534 h 1608850"/>
                <a:gd name="connsiteX1536" fmla="*/ 10329254 w 12192000"/>
                <a:gd name="connsiteY1536" fmla="*/ 786887 h 1608850"/>
                <a:gd name="connsiteX1537" fmla="*/ 10330774 w 12192000"/>
                <a:gd name="connsiteY1537" fmla="*/ 786887 h 1608850"/>
                <a:gd name="connsiteX1538" fmla="*/ 10341414 w 12192000"/>
                <a:gd name="connsiteY1538" fmla="*/ 786887 h 1608850"/>
                <a:gd name="connsiteX1539" fmla="*/ 10341414 w 12192000"/>
                <a:gd name="connsiteY1539" fmla="*/ 773917 h 1608850"/>
                <a:gd name="connsiteX1540" fmla="*/ 10345468 w 12192000"/>
                <a:gd name="connsiteY1540" fmla="*/ 773917 h 1608850"/>
                <a:gd name="connsiteX1541" fmla="*/ 10345468 w 12192000"/>
                <a:gd name="connsiteY1541" fmla="*/ 786887 h 1608850"/>
                <a:gd name="connsiteX1542" fmla="*/ 10375868 w 12192000"/>
                <a:gd name="connsiteY1542" fmla="*/ 786887 h 1608850"/>
                <a:gd name="connsiteX1543" fmla="*/ 10375868 w 12192000"/>
                <a:gd name="connsiteY1543" fmla="*/ 756622 h 1608850"/>
                <a:gd name="connsiteX1544" fmla="*/ 10388028 w 12192000"/>
                <a:gd name="connsiteY1544" fmla="*/ 756622 h 1608850"/>
                <a:gd name="connsiteX1545" fmla="*/ 10400188 w 12192000"/>
                <a:gd name="connsiteY1545" fmla="*/ 754461 h 1608850"/>
                <a:gd name="connsiteX1546" fmla="*/ 10404242 w 12192000"/>
                <a:gd name="connsiteY1546" fmla="*/ 756622 h 1608850"/>
                <a:gd name="connsiteX1547" fmla="*/ 10414376 w 12192000"/>
                <a:gd name="connsiteY1547" fmla="*/ 756622 h 1608850"/>
                <a:gd name="connsiteX1548" fmla="*/ 10414376 w 12192000"/>
                <a:gd name="connsiteY1548" fmla="*/ 786887 h 1608850"/>
                <a:gd name="connsiteX1549" fmla="*/ 10422482 w 12192000"/>
                <a:gd name="connsiteY1549" fmla="*/ 786887 h 1608850"/>
                <a:gd name="connsiteX1550" fmla="*/ 10422482 w 12192000"/>
                <a:gd name="connsiteY1550" fmla="*/ 804182 h 1608850"/>
                <a:gd name="connsiteX1551" fmla="*/ 10431818 w 12192000"/>
                <a:gd name="connsiteY1551" fmla="*/ 805087 h 1608850"/>
                <a:gd name="connsiteX1552" fmla="*/ 10444776 w 12192000"/>
                <a:gd name="connsiteY1552" fmla="*/ 805087 h 1608850"/>
                <a:gd name="connsiteX1553" fmla="*/ 10444776 w 12192000"/>
                <a:gd name="connsiteY1553" fmla="*/ 789049 h 1608850"/>
                <a:gd name="connsiteX1554" fmla="*/ 10512732 w 12192000"/>
                <a:gd name="connsiteY1554" fmla="*/ 789049 h 1608850"/>
                <a:gd name="connsiteX1555" fmla="*/ 10512732 w 12192000"/>
                <a:gd name="connsiteY1555" fmla="*/ 703796 h 1608850"/>
                <a:gd name="connsiteX1556" fmla="*/ 10584740 w 12192000"/>
                <a:gd name="connsiteY1556" fmla="*/ 703796 h 1608850"/>
                <a:gd name="connsiteX1557" fmla="*/ 10584740 w 12192000"/>
                <a:gd name="connsiteY1557" fmla="*/ 782564 h 1608850"/>
                <a:gd name="connsiteX1558" fmla="*/ 10586644 w 12192000"/>
                <a:gd name="connsiteY1558" fmla="*/ 782564 h 1608850"/>
                <a:gd name="connsiteX1559" fmla="*/ 10587886 w 12192000"/>
                <a:gd name="connsiteY1559" fmla="*/ 805087 h 1608850"/>
                <a:gd name="connsiteX1560" fmla="*/ 10597562 w 12192000"/>
                <a:gd name="connsiteY1560" fmla="*/ 805087 h 1608850"/>
                <a:gd name="connsiteX1561" fmla="*/ 10598804 w 12192000"/>
                <a:gd name="connsiteY1561" fmla="*/ 782564 h 1608850"/>
                <a:gd name="connsiteX1562" fmla="*/ 10604884 w 12192000"/>
                <a:gd name="connsiteY1562" fmla="*/ 782564 h 1608850"/>
                <a:gd name="connsiteX1563" fmla="*/ 10606126 w 12192000"/>
                <a:gd name="connsiteY1563" fmla="*/ 805087 h 1608850"/>
                <a:gd name="connsiteX1564" fmla="*/ 10656748 w 12192000"/>
                <a:gd name="connsiteY1564" fmla="*/ 805087 h 1608850"/>
                <a:gd name="connsiteX1565" fmla="*/ 10656748 w 12192000"/>
                <a:gd name="connsiteY1565" fmla="*/ 642059 h 1608850"/>
                <a:gd name="connsiteX1566" fmla="*/ 10854076 w 12192000"/>
                <a:gd name="connsiteY1566" fmla="*/ 642059 h 1608850"/>
                <a:gd name="connsiteX1567" fmla="*/ 10854076 w 12192000"/>
                <a:gd name="connsiteY1567" fmla="*/ 805087 h 1608850"/>
                <a:gd name="connsiteX1568" fmla="*/ 10872772 w 12192000"/>
                <a:gd name="connsiteY1568" fmla="*/ 805087 h 1608850"/>
                <a:gd name="connsiteX1569" fmla="*/ 10872772 w 12192000"/>
                <a:gd name="connsiteY1569" fmla="*/ 722394 h 1608850"/>
                <a:gd name="connsiteX1570" fmla="*/ 10967892 w 12192000"/>
                <a:gd name="connsiteY1570" fmla="*/ 722394 h 1608850"/>
                <a:gd name="connsiteX1571" fmla="*/ 10979823 w 12192000"/>
                <a:gd name="connsiteY1571" fmla="*/ 404253 h 1608850"/>
                <a:gd name="connsiteX1572" fmla="*/ 10967663 w 12192000"/>
                <a:gd name="connsiteY1572" fmla="*/ 382635 h 1608850"/>
                <a:gd name="connsiteX1573" fmla="*/ 10961583 w 12192000"/>
                <a:gd name="connsiteY1573" fmla="*/ 378311 h 1608850"/>
                <a:gd name="connsiteX1574" fmla="*/ 10969690 w 12192000"/>
                <a:gd name="connsiteY1574" fmla="*/ 354532 h 1608850"/>
                <a:gd name="connsiteX1575" fmla="*/ 10969690 w 12192000"/>
                <a:gd name="connsiteY1575" fmla="*/ 337238 h 1608850"/>
                <a:gd name="connsiteX1576" fmla="*/ 10983876 w 12192000"/>
                <a:gd name="connsiteY1576" fmla="*/ 337238 h 1608850"/>
                <a:gd name="connsiteX1577" fmla="*/ 10983876 w 12192000"/>
                <a:gd name="connsiteY1577" fmla="*/ 315620 h 1608850"/>
                <a:gd name="connsiteX1578" fmla="*/ 10985903 w 12192000"/>
                <a:gd name="connsiteY1578" fmla="*/ 311296 h 1608850"/>
                <a:gd name="connsiteX1579" fmla="*/ 10985903 w 12192000"/>
                <a:gd name="connsiteY1579" fmla="*/ 233472 h 1608850"/>
                <a:gd name="connsiteX1580" fmla="*/ 10983876 w 12192000"/>
                <a:gd name="connsiteY1580" fmla="*/ 226987 h 1608850"/>
                <a:gd name="connsiteX1581" fmla="*/ 10989956 w 12192000"/>
                <a:gd name="connsiteY1581" fmla="*/ 220501 h 1608850"/>
                <a:gd name="connsiteX1582" fmla="*/ 10989956 w 12192000"/>
                <a:gd name="connsiteY1582" fmla="*/ 162133 h 1608850"/>
                <a:gd name="connsiteX1583" fmla="*/ 10991983 w 12192000"/>
                <a:gd name="connsiteY1583" fmla="*/ 157810 h 1608850"/>
                <a:gd name="connsiteX1584" fmla="*/ 10991983 w 12192000"/>
                <a:gd name="connsiteY1584" fmla="*/ 101604 h 1608850"/>
                <a:gd name="connsiteX1585" fmla="*/ 10994010 w 12192000"/>
                <a:gd name="connsiteY1585" fmla="*/ 82148 h 1608850"/>
                <a:gd name="connsiteX1586" fmla="*/ 10998063 w 12192000"/>
                <a:gd name="connsiteY1586" fmla="*/ 99442 h 1608850"/>
                <a:gd name="connsiteX1587" fmla="*/ 11000090 w 12192000"/>
                <a:gd name="connsiteY1587" fmla="*/ 157810 h 1608850"/>
                <a:gd name="connsiteX1588" fmla="*/ 11002116 w 12192000"/>
                <a:gd name="connsiteY1588" fmla="*/ 220501 h 1608850"/>
                <a:gd name="connsiteX1589" fmla="*/ 11008196 w 12192000"/>
                <a:gd name="connsiteY1589" fmla="*/ 226987 h 1608850"/>
                <a:gd name="connsiteX1590" fmla="*/ 11006170 w 12192000"/>
                <a:gd name="connsiteY1590" fmla="*/ 233472 h 1608850"/>
                <a:gd name="connsiteX1591" fmla="*/ 11006170 w 12192000"/>
                <a:gd name="connsiteY1591" fmla="*/ 311296 h 1608850"/>
                <a:gd name="connsiteX1592" fmla="*/ 11008196 w 12192000"/>
                <a:gd name="connsiteY1592" fmla="*/ 315620 h 1608850"/>
                <a:gd name="connsiteX1593" fmla="*/ 11008196 w 12192000"/>
                <a:gd name="connsiteY1593" fmla="*/ 337238 h 1608850"/>
                <a:gd name="connsiteX1594" fmla="*/ 11022383 w 12192000"/>
                <a:gd name="connsiteY1594" fmla="*/ 337238 h 1608850"/>
                <a:gd name="connsiteX1595" fmla="*/ 11022383 w 12192000"/>
                <a:gd name="connsiteY1595" fmla="*/ 354532 h 1608850"/>
                <a:gd name="connsiteX1596" fmla="*/ 11030491 w 12192000"/>
                <a:gd name="connsiteY1596" fmla="*/ 378311 h 1608850"/>
                <a:gd name="connsiteX1597" fmla="*/ 11024411 w 12192000"/>
                <a:gd name="connsiteY1597" fmla="*/ 382635 h 1608850"/>
                <a:gd name="connsiteX1598" fmla="*/ 11012250 w 12192000"/>
                <a:gd name="connsiteY1598" fmla="*/ 404253 h 1608850"/>
                <a:gd name="connsiteX1599" fmla="*/ 11020356 w 12192000"/>
                <a:gd name="connsiteY1599" fmla="*/ 657181 h 1608850"/>
                <a:gd name="connsiteX1600" fmla="*/ 11085211 w 12192000"/>
                <a:gd name="connsiteY1600" fmla="*/ 657181 h 1608850"/>
                <a:gd name="connsiteX1601" fmla="*/ 11085211 w 12192000"/>
                <a:gd name="connsiteY1601" fmla="*/ 732843 h 1608850"/>
                <a:gd name="connsiteX1602" fmla="*/ 11093318 w 12192000"/>
                <a:gd name="connsiteY1602" fmla="*/ 732843 h 1608850"/>
                <a:gd name="connsiteX1603" fmla="*/ 11095344 w 12192000"/>
                <a:gd name="connsiteY1603" fmla="*/ 726358 h 1608850"/>
                <a:gd name="connsiteX1604" fmla="*/ 11101424 w 12192000"/>
                <a:gd name="connsiteY1604" fmla="*/ 726358 h 1608850"/>
                <a:gd name="connsiteX1605" fmla="*/ 11103452 w 12192000"/>
                <a:gd name="connsiteY1605" fmla="*/ 735005 h 1608850"/>
                <a:gd name="connsiteX1606" fmla="*/ 11115612 w 12192000"/>
                <a:gd name="connsiteY1606" fmla="*/ 735005 h 1608850"/>
                <a:gd name="connsiteX1607" fmla="*/ 11115612 w 12192000"/>
                <a:gd name="connsiteY1607" fmla="*/ 728519 h 1608850"/>
                <a:gd name="connsiteX1608" fmla="*/ 11137904 w 12192000"/>
                <a:gd name="connsiteY1608" fmla="*/ 728519 h 1608850"/>
                <a:gd name="connsiteX1609" fmla="*/ 11137904 w 12192000"/>
                <a:gd name="connsiteY1609" fmla="*/ 735005 h 1608850"/>
                <a:gd name="connsiteX1610" fmla="*/ 11158172 w 12192000"/>
                <a:gd name="connsiteY1610" fmla="*/ 735005 h 1608850"/>
                <a:gd name="connsiteX1611" fmla="*/ 11158172 w 12192000"/>
                <a:gd name="connsiteY1611" fmla="*/ 780402 h 1608850"/>
                <a:gd name="connsiteX1612" fmla="*/ 11172359 w 12192000"/>
                <a:gd name="connsiteY1612" fmla="*/ 780402 h 1608850"/>
                <a:gd name="connsiteX1613" fmla="*/ 11172359 w 12192000"/>
                <a:gd name="connsiteY1613" fmla="*/ 767431 h 1608850"/>
                <a:gd name="connsiteX1614" fmla="*/ 11188572 w 12192000"/>
                <a:gd name="connsiteY1614" fmla="*/ 767431 h 1608850"/>
                <a:gd name="connsiteX1615" fmla="*/ 11188572 w 12192000"/>
                <a:gd name="connsiteY1615" fmla="*/ 588004 h 1608850"/>
                <a:gd name="connsiteX1616" fmla="*/ 11194652 w 12192000"/>
                <a:gd name="connsiteY1616" fmla="*/ 581518 h 1608850"/>
                <a:gd name="connsiteX1617" fmla="*/ 11267614 w 12192000"/>
                <a:gd name="connsiteY1617" fmla="*/ 581518 h 1608850"/>
                <a:gd name="connsiteX1618" fmla="*/ 11267614 w 12192000"/>
                <a:gd name="connsiteY1618" fmla="*/ 590166 h 1608850"/>
                <a:gd name="connsiteX1619" fmla="*/ 11277747 w 12192000"/>
                <a:gd name="connsiteY1619" fmla="*/ 590166 h 1608850"/>
                <a:gd name="connsiteX1620" fmla="*/ 11277747 w 12192000"/>
                <a:gd name="connsiteY1620" fmla="*/ 704740 h 1608850"/>
                <a:gd name="connsiteX1621" fmla="*/ 11300040 w 12192000"/>
                <a:gd name="connsiteY1621" fmla="*/ 704740 h 1608850"/>
                <a:gd name="connsiteX1622" fmla="*/ 11300040 w 12192000"/>
                <a:gd name="connsiteY1622" fmla="*/ 637725 h 1608850"/>
                <a:gd name="connsiteX1623" fmla="*/ 11326388 w 12192000"/>
                <a:gd name="connsiteY1623" fmla="*/ 637725 h 1608850"/>
                <a:gd name="connsiteX1624" fmla="*/ 11330440 w 12192000"/>
                <a:gd name="connsiteY1624" fmla="*/ 633401 h 1608850"/>
                <a:gd name="connsiteX1625" fmla="*/ 11338548 w 12192000"/>
                <a:gd name="connsiteY1625" fmla="*/ 633401 h 1608850"/>
                <a:gd name="connsiteX1626" fmla="*/ 11342600 w 12192000"/>
                <a:gd name="connsiteY1626" fmla="*/ 637725 h 1608850"/>
                <a:gd name="connsiteX1627" fmla="*/ 11364895 w 12192000"/>
                <a:gd name="connsiteY1627" fmla="*/ 637725 h 1608850"/>
                <a:gd name="connsiteX1628" fmla="*/ 11364895 w 12192000"/>
                <a:gd name="connsiteY1628" fmla="*/ 520989 h 1608850"/>
                <a:gd name="connsiteX1629" fmla="*/ 11421642 w 12192000"/>
                <a:gd name="connsiteY1629" fmla="*/ 510180 h 1608850"/>
                <a:gd name="connsiteX1630" fmla="*/ 11421642 w 12192000"/>
                <a:gd name="connsiteY1630" fmla="*/ 511261 h 1608850"/>
                <a:gd name="connsiteX1631" fmla="*/ 11421642 w 12192000"/>
                <a:gd name="connsiteY1631" fmla="*/ 518827 h 1608850"/>
                <a:gd name="connsiteX1632" fmla="*/ 11447988 w 12192000"/>
                <a:gd name="connsiteY1632" fmla="*/ 518827 h 1608850"/>
                <a:gd name="connsiteX1633" fmla="*/ 11447988 w 12192000"/>
                <a:gd name="connsiteY1633" fmla="*/ 773917 h 1608850"/>
                <a:gd name="connsiteX1634" fmla="*/ 11470283 w 12192000"/>
                <a:gd name="connsiteY1634" fmla="*/ 773917 h 1608850"/>
                <a:gd name="connsiteX1635" fmla="*/ 11470283 w 12192000"/>
                <a:gd name="connsiteY1635" fmla="*/ 769593 h 1608850"/>
                <a:gd name="connsiteX1636" fmla="*/ 11482443 w 12192000"/>
                <a:gd name="connsiteY1636" fmla="*/ 769593 h 1608850"/>
                <a:gd name="connsiteX1637" fmla="*/ 11482443 w 12192000"/>
                <a:gd name="connsiteY1637" fmla="*/ 773917 h 1608850"/>
                <a:gd name="connsiteX1638" fmla="*/ 11506763 w 12192000"/>
                <a:gd name="connsiteY1638" fmla="*/ 773917 h 1608850"/>
                <a:gd name="connsiteX1639" fmla="*/ 11506763 w 12192000"/>
                <a:gd name="connsiteY1639" fmla="*/ 760946 h 1608850"/>
                <a:gd name="connsiteX1640" fmla="*/ 11535136 w 12192000"/>
                <a:gd name="connsiteY1640" fmla="*/ 760946 h 1608850"/>
                <a:gd name="connsiteX1641" fmla="*/ 11547296 w 12192000"/>
                <a:gd name="connsiteY1641" fmla="*/ 756622 h 1608850"/>
                <a:gd name="connsiteX1642" fmla="*/ 11567564 w 12192000"/>
                <a:gd name="connsiteY1642" fmla="*/ 760946 h 1608850"/>
                <a:gd name="connsiteX1643" fmla="*/ 11567564 w 12192000"/>
                <a:gd name="connsiteY1643" fmla="*/ 743652 h 1608850"/>
                <a:gd name="connsiteX1644" fmla="*/ 11575671 w 12192000"/>
                <a:gd name="connsiteY1644" fmla="*/ 743652 h 1608850"/>
                <a:gd name="connsiteX1645" fmla="*/ 11575671 w 12192000"/>
                <a:gd name="connsiteY1645" fmla="*/ 730681 h 1608850"/>
                <a:gd name="connsiteX1646" fmla="*/ 11632418 w 12192000"/>
                <a:gd name="connsiteY1646" fmla="*/ 730681 h 1608850"/>
                <a:gd name="connsiteX1647" fmla="*/ 11632418 w 12192000"/>
                <a:gd name="connsiteY1647" fmla="*/ 700416 h 1608850"/>
                <a:gd name="connsiteX1648" fmla="*/ 11650658 w 12192000"/>
                <a:gd name="connsiteY1648" fmla="*/ 700416 h 1608850"/>
                <a:gd name="connsiteX1649" fmla="*/ 11650658 w 12192000"/>
                <a:gd name="connsiteY1649" fmla="*/ 693931 h 1608850"/>
                <a:gd name="connsiteX1650" fmla="*/ 11662818 w 12192000"/>
                <a:gd name="connsiteY1650" fmla="*/ 693931 h 1608850"/>
                <a:gd name="connsiteX1651" fmla="*/ 11662818 w 12192000"/>
                <a:gd name="connsiteY1651" fmla="*/ 700416 h 1608850"/>
                <a:gd name="connsiteX1652" fmla="*/ 11679031 w 12192000"/>
                <a:gd name="connsiteY1652" fmla="*/ 700416 h 1608850"/>
                <a:gd name="connsiteX1653" fmla="*/ 11679031 w 12192000"/>
                <a:gd name="connsiteY1653" fmla="*/ 750137 h 1608850"/>
                <a:gd name="connsiteX1654" fmla="*/ 11711459 w 12192000"/>
                <a:gd name="connsiteY1654" fmla="*/ 750137 h 1608850"/>
                <a:gd name="connsiteX1655" fmla="*/ 11711459 w 12192000"/>
                <a:gd name="connsiteY1655" fmla="*/ 724196 h 1608850"/>
                <a:gd name="connsiteX1656" fmla="*/ 11749966 w 12192000"/>
                <a:gd name="connsiteY1656" fmla="*/ 724196 h 1608850"/>
                <a:gd name="connsiteX1657" fmla="*/ 11749966 w 12192000"/>
                <a:gd name="connsiteY1657" fmla="*/ 693931 h 1608850"/>
                <a:gd name="connsiteX1658" fmla="*/ 11798607 w 12192000"/>
                <a:gd name="connsiteY1658" fmla="*/ 693931 h 1608850"/>
                <a:gd name="connsiteX1659" fmla="*/ 11798607 w 12192000"/>
                <a:gd name="connsiteY1659" fmla="*/ 805087 h 1608850"/>
                <a:gd name="connsiteX1660" fmla="*/ 11798607 w 12192000"/>
                <a:gd name="connsiteY1660" fmla="*/ 818866 h 1608850"/>
                <a:gd name="connsiteX1661" fmla="*/ 11864482 w 12192000"/>
                <a:gd name="connsiteY1661" fmla="*/ 818866 h 1608850"/>
                <a:gd name="connsiteX1662" fmla="*/ 11864482 w 12192000"/>
                <a:gd name="connsiteY1662" fmla="*/ 924638 h 1608850"/>
                <a:gd name="connsiteX1663" fmla="*/ 11864482 w 12192000"/>
                <a:gd name="connsiteY1663" fmla="*/ 947885 h 1608850"/>
                <a:gd name="connsiteX1664" fmla="*/ 11879442 w 12192000"/>
                <a:gd name="connsiteY1664" fmla="*/ 947885 h 1608850"/>
                <a:gd name="connsiteX1665" fmla="*/ 11879442 w 12192000"/>
                <a:gd name="connsiteY1665" fmla="*/ 946723 h 1608850"/>
                <a:gd name="connsiteX1666" fmla="*/ 11879442 w 12192000"/>
                <a:gd name="connsiteY1666" fmla="*/ 938587 h 1608850"/>
                <a:gd name="connsiteX1667" fmla="*/ 11924022 w 12192000"/>
                <a:gd name="connsiteY1667" fmla="*/ 938587 h 1608850"/>
                <a:gd name="connsiteX1668" fmla="*/ 11924022 w 12192000"/>
                <a:gd name="connsiteY1668" fmla="*/ 959508 h 1608850"/>
                <a:gd name="connsiteX1669" fmla="*/ 11926250 w 12192000"/>
                <a:gd name="connsiteY1669" fmla="*/ 960671 h 1608850"/>
                <a:gd name="connsiteX1670" fmla="*/ 11941854 w 12192000"/>
                <a:gd name="connsiteY1670" fmla="*/ 968807 h 1608850"/>
                <a:gd name="connsiteX1671" fmla="*/ 11941854 w 12192000"/>
                <a:gd name="connsiteY1671" fmla="*/ 999027 h 1608850"/>
                <a:gd name="connsiteX1672" fmla="*/ 11943247 w 12192000"/>
                <a:gd name="connsiteY1672" fmla="*/ 999609 h 1608850"/>
                <a:gd name="connsiteX1673" fmla="*/ 11952999 w 12192000"/>
                <a:gd name="connsiteY1673" fmla="*/ 1003677 h 1608850"/>
                <a:gd name="connsiteX1674" fmla="*/ 11952999 w 12192000"/>
                <a:gd name="connsiteY1674" fmla="*/ 1002515 h 1608850"/>
                <a:gd name="connsiteX1675" fmla="*/ 11952999 w 12192000"/>
                <a:gd name="connsiteY1675" fmla="*/ 994378 h 1608850"/>
                <a:gd name="connsiteX1676" fmla="*/ 11954114 w 12192000"/>
                <a:gd name="connsiteY1676" fmla="*/ 994378 h 1608850"/>
                <a:gd name="connsiteX1677" fmla="*/ 11961915 w 12192000"/>
                <a:gd name="connsiteY1677" fmla="*/ 994378 h 1608850"/>
                <a:gd name="connsiteX1678" fmla="*/ 11961915 w 12192000"/>
                <a:gd name="connsiteY1678" fmla="*/ 993506 h 1608850"/>
                <a:gd name="connsiteX1679" fmla="*/ 11961915 w 12192000"/>
                <a:gd name="connsiteY1679" fmla="*/ 987404 h 1608850"/>
                <a:gd name="connsiteX1680" fmla="*/ 11960800 w 12192000"/>
                <a:gd name="connsiteY1680" fmla="*/ 987404 h 1608850"/>
                <a:gd name="connsiteX1681" fmla="*/ 11952999 w 12192000"/>
                <a:gd name="connsiteY1681" fmla="*/ 987404 h 1608850"/>
                <a:gd name="connsiteX1682" fmla="*/ 11952999 w 12192000"/>
                <a:gd name="connsiteY1682" fmla="*/ 986242 h 1608850"/>
                <a:gd name="connsiteX1683" fmla="*/ 11952999 w 12192000"/>
                <a:gd name="connsiteY1683" fmla="*/ 978106 h 1608850"/>
                <a:gd name="connsiteX1684" fmla="*/ 11954114 w 12192000"/>
                <a:gd name="connsiteY1684" fmla="*/ 978106 h 1608850"/>
                <a:gd name="connsiteX1685" fmla="*/ 11961915 w 12192000"/>
                <a:gd name="connsiteY1685" fmla="*/ 978106 h 1608850"/>
                <a:gd name="connsiteX1686" fmla="*/ 11961915 w 12192000"/>
                <a:gd name="connsiteY1686" fmla="*/ 976943 h 1608850"/>
                <a:gd name="connsiteX1687" fmla="*/ 11961915 w 12192000"/>
                <a:gd name="connsiteY1687" fmla="*/ 968807 h 1608850"/>
                <a:gd name="connsiteX1688" fmla="*/ 11960800 w 12192000"/>
                <a:gd name="connsiteY1688" fmla="*/ 968807 h 1608850"/>
                <a:gd name="connsiteX1689" fmla="*/ 11952999 w 12192000"/>
                <a:gd name="connsiteY1689" fmla="*/ 968807 h 1608850"/>
                <a:gd name="connsiteX1690" fmla="*/ 11952999 w 12192000"/>
                <a:gd name="connsiteY1690" fmla="*/ 967645 h 1608850"/>
                <a:gd name="connsiteX1691" fmla="*/ 11952999 w 12192000"/>
                <a:gd name="connsiteY1691" fmla="*/ 959508 h 1608850"/>
                <a:gd name="connsiteX1692" fmla="*/ 11954114 w 12192000"/>
                <a:gd name="connsiteY1692" fmla="*/ 959508 h 1608850"/>
                <a:gd name="connsiteX1693" fmla="*/ 11961915 w 12192000"/>
                <a:gd name="connsiteY1693" fmla="*/ 959508 h 1608850"/>
                <a:gd name="connsiteX1694" fmla="*/ 11961915 w 12192000"/>
                <a:gd name="connsiteY1694" fmla="*/ 958637 h 1608850"/>
                <a:gd name="connsiteX1695" fmla="*/ 11961915 w 12192000"/>
                <a:gd name="connsiteY1695" fmla="*/ 952535 h 1608850"/>
                <a:gd name="connsiteX1696" fmla="*/ 11960800 w 12192000"/>
                <a:gd name="connsiteY1696" fmla="*/ 952535 h 1608850"/>
                <a:gd name="connsiteX1697" fmla="*/ 11952999 w 12192000"/>
                <a:gd name="connsiteY1697" fmla="*/ 952535 h 1608850"/>
                <a:gd name="connsiteX1698" fmla="*/ 11952999 w 12192000"/>
                <a:gd name="connsiteY1698" fmla="*/ 951372 h 1608850"/>
                <a:gd name="connsiteX1699" fmla="*/ 11952999 w 12192000"/>
                <a:gd name="connsiteY1699" fmla="*/ 943236 h 1608850"/>
                <a:gd name="connsiteX1700" fmla="*/ 11954114 w 12192000"/>
                <a:gd name="connsiteY1700" fmla="*/ 943236 h 1608850"/>
                <a:gd name="connsiteX1701" fmla="*/ 11961915 w 12192000"/>
                <a:gd name="connsiteY1701" fmla="*/ 943236 h 1608850"/>
                <a:gd name="connsiteX1702" fmla="*/ 11961915 w 12192000"/>
                <a:gd name="connsiteY1702" fmla="*/ 942074 h 1608850"/>
                <a:gd name="connsiteX1703" fmla="*/ 11961915 w 12192000"/>
                <a:gd name="connsiteY1703" fmla="*/ 933937 h 1608850"/>
                <a:gd name="connsiteX1704" fmla="*/ 11960800 w 12192000"/>
                <a:gd name="connsiteY1704" fmla="*/ 933937 h 1608850"/>
                <a:gd name="connsiteX1705" fmla="*/ 11952999 w 12192000"/>
                <a:gd name="connsiteY1705" fmla="*/ 933937 h 1608850"/>
                <a:gd name="connsiteX1706" fmla="*/ 11952999 w 12192000"/>
                <a:gd name="connsiteY1706" fmla="*/ 933066 h 1608850"/>
                <a:gd name="connsiteX1707" fmla="*/ 11952999 w 12192000"/>
                <a:gd name="connsiteY1707" fmla="*/ 926963 h 1608850"/>
                <a:gd name="connsiteX1708" fmla="*/ 11954114 w 12192000"/>
                <a:gd name="connsiteY1708" fmla="*/ 926963 h 1608850"/>
                <a:gd name="connsiteX1709" fmla="*/ 11961915 w 12192000"/>
                <a:gd name="connsiteY1709" fmla="*/ 926963 h 1608850"/>
                <a:gd name="connsiteX1710" fmla="*/ 11961915 w 12192000"/>
                <a:gd name="connsiteY1710" fmla="*/ 925801 h 1608850"/>
                <a:gd name="connsiteX1711" fmla="*/ 11961915 w 12192000"/>
                <a:gd name="connsiteY1711" fmla="*/ 917665 h 1608850"/>
                <a:gd name="connsiteX1712" fmla="*/ 11960800 w 12192000"/>
                <a:gd name="connsiteY1712" fmla="*/ 917665 h 1608850"/>
                <a:gd name="connsiteX1713" fmla="*/ 11952999 w 12192000"/>
                <a:gd name="connsiteY1713" fmla="*/ 917665 h 1608850"/>
                <a:gd name="connsiteX1714" fmla="*/ 11952999 w 12192000"/>
                <a:gd name="connsiteY1714" fmla="*/ 916503 h 1608850"/>
                <a:gd name="connsiteX1715" fmla="*/ 11952999 w 12192000"/>
                <a:gd name="connsiteY1715" fmla="*/ 908366 h 1608850"/>
                <a:gd name="connsiteX1716" fmla="*/ 11954114 w 12192000"/>
                <a:gd name="connsiteY1716" fmla="*/ 908366 h 1608850"/>
                <a:gd name="connsiteX1717" fmla="*/ 11961915 w 12192000"/>
                <a:gd name="connsiteY1717" fmla="*/ 908366 h 1608850"/>
                <a:gd name="connsiteX1718" fmla="*/ 11961915 w 12192000"/>
                <a:gd name="connsiteY1718" fmla="*/ 907204 h 1608850"/>
                <a:gd name="connsiteX1719" fmla="*/ 11961915 w 12192000"/>
                <a:gd name="connsiteY1719" fmla="*/ 899068 h 1608850"/>
                <a:gd name="connsiteX1720" fmla="*/ 11960800 w 12192000"/>
                <a:gd name="connsiteY1720" fmla="*/ 899068 h 1608850"/>
                <a:gd name="connsiteX1721" fmla="*/ 11952999 w 12192000"/>
                <a:gd name="connsiteY1721" fmla="*/ 899068 h 1608850"/>
                <a:gd name="connsiteX1722" fmla="*/ 11952999 w 12192000"/>
                <a:gd name="connsiteY1722" fmla="*/ 898196 h 1608850"/>
                <a:gd name="connsiteX1723" fmla="*/ 11952999 w 12192000"/>
                <a:gd name="connsiteY1723" fmla="*/ 892094 h 1608850"/>
                <a:gd name="connsiteX1724" fmla="*/ 11954114 w 12192000"/>
                <a:gd name="connsiteY1724" fmla="*/ 892094 h 1608850"/>
                <a:gd name="connsiteX1725" fmla="*/ 11961915 w 12192000"/>
                <a:gd name="connsiteY1725" fmla="*/ 892094 h 1608850"/>
                <a:gd name="connsiteX1726" fmla="*/ 11961915 w 12192000"/>
                <a:gd name="connsiteY1726" fmla="*/ 890931 h 1608850"/>
                <a:gd name="connsiteX1727" fmla="*/ 11961915 w 12192000"/>
                <a:gd name="connsiteY1727" fmla="*/ 882795 h 1608850"/>
                <a:gd name="connsiteX1728" fmla="*/ 11960800 w 12192000"/>
                <a:gd name="connsiteY1728" fmla="*/ 882795 h 1608850"/>
                <a:gd name="connsiteX1729" fmla="*/ 11952999 w 12192000"/>
                <a:gd name="connsiteY1729" fmla="*/ 882795 h 1608850"/>
                <a:gd name="connsiteX1730" fmla="*/ 11952999 w 12192000"/>
                <a:gd name="connsiteY1730" fmla="*/ 881633 h 1608850"/>
                <a:gd name="connsiteX1731" fmla="*/ 11952999 w 12192000"/>
                <a:gd name="connsiteY1731" fmla="*/ 873496 h 1608850"/>
                <a:gd name="connsiteX1732" fmla="*/ 11954114 w 12192000"/>
                <a:gd name="connsiteY1732" fmla="*/ 873496 h 1608850"/>
                <a:gd name="connsiteX1733" fmla="*/ 11961915 w 12192000"/>
                <a:gd name="connsiteY1733" fmla="*/ 873496 h 1608850"/>
                <a:gd name="connsiteX1734" fmla="*/ 11961915 w 12192000"/>
                <a:gd name="connsiteY1734" fmla="*/ 872625 h 1608850"/>
                <a:gd name="connsiteX1735" fmla="*/ 11961915 w 12192000"/>
                <a:gd name="connsiteY1735" fmla="*/ 866523 h 1608850"/>
                <a:gd name="connsiteX1736" fmla="*/ 11960800 w 12192000"/>
                <a:gd name="connsiteY1736" fmla="*/ 866523 h 1608850"/>
                <a:gd name="connsiteX1737" fmla="*/ 11952999 w 12192000"/>
                <a:gd name="connsiteY1737" fmla="*/ 866523 h 1608850"/>
                <a:gd name="connsiteX1738" fmla="*/ 11952999 w 12192000"/>
                <a:gd name="connsiteY1738" fmla="*/ 865360 h 1608850"/>
                <a:gd name="connsiteX1739" fmla="*/ 11952999 w 12192000"/>
                <a:gd name="connsiteY1739" fmla="*/ 857224 h 1608850"/>
                <a:gd name="connsiteX1740" fmla="*/ 11954114 w 12192000"/>
                <a:gd name="connsiteY1740" fmla="*/ 857224 h 1608850"/>
                <a:gd name="connsiteX1741" fmla="*/ 11961915 w 12192000"/>
                <a:gd name="connsiteY1741" fmla="*/ 857224 h 1608850"/>
                <a:gd name="connsiteX1742" fmla="*/ 11961915 w 12192000"/>
                <a:gd name="connsiteY1742" fmla="*/ 856062 h 1608850"/>
                <a:gd name="connsiteX1743" fmla="*/ 11961915 w 12192000"/>
                <a:gd name="connsiteY1743" fmla="*/ 847925 h 1608850"/>
                <a:gd name="connsiteX1744" fmla="*/ 11960800 w 12192000"/>
                <a:gd name="connsiteY1744" fmla="*/ 847925 h 1608850"/>
                <a:gd name="connsiteX1745" fmla="*/ 11952999 w 12192000"/>
                <a:gd name="connsiteY1745" fmla="*/ 847925 h 1608850"/>
                <a:gd name="connsiteX1746" fmla="*/ 11952999 w 12192000"/>
                <a:gd name="connsiteY1746" fmla="*/ 846763 h 1608850"/>
                <a:gd name="connsiteX1747" fmla="*/ 11952999 w 12192000"/>
                <a:gd name="connsiteY1747" fmla="*/ 838627 h 1608850"/>
                <a:gd name="connsiteX1748" fmla="*/ 11954114 w 12192000"/>
                <a:gd name="connsiteY1748" fmla="*/ 838627 h 1608850"/>
                <a:gd name="connsiteX1749" fmla="*/ 11961915 w 12192000"/>
                <a:gd name="connsiteY1749" fmla="*/ 838627 h 1608850"/>
                <a:gd name="connsiteX1750" fmla="*/ 11961915 w 12192000"/>
                <a:gd name="connsiteY1750" fmla="*/ 837755 h 1608850"/>
                <a:gd name="connsiteX1751" fmla="*/ 11961915 w 12192000"/>
                <a:gd name="connsiteY1751" fmla="*/ 831653 h 1608850"/>
                <a:gd name="connsiteX1752" fmla="*/ 11960800 w 12192000"/>
                <a:gd name="connsiteY1752" fmla="*/ 831653 h 1608850"/>
                <a:gd name="connsiteX1753" fmla="*/ 11952999 w 12192000"/>
                <a:gd name="connsiteY1753" fmla="*/ 831653 h 1608850"/>
                <a:gd name="connsiteX1754" fmla="*/ 11952999 w 12192000"/>
                <a:gd name="connsiteY1754" fmla="*/ 830491 h 1608850"/>
                <a:gd name="connsiteX1755" fmla="*/ 11952999 w 12192000"/>
                <a:gd name="connsiteY1755" fmla="*/ 822354 h 1608850"/>
                <a:gd name="connsiteX1756" fmla="*/ 11954114 w 12192000"/>
                <a:gd name="connsiteY1756" fmla="*/ 822354 h 1608850"/>
                <a:gd name="connsiteX1757" fmla="*/ 11961915 w 12192000"/>
                <a:gd name="connsiteY1757" fmla="*/ 822354 h 1608850"/>
                <a:gd name="connsiteX1758" fmla="*/ 11961915 w 12192000"/>
                <a:gd name="connsiteY1758" fmla="*/ 821192 h 1608850"/>
                <a:gd name="connsiteX1759" fmla="*/ 11961915 w 12192000"/>
                <a:gd name="connsiteY1759" fmla="*/ 813056 h 1608850"/>
                <a:gd name="connsiteX1760" fmla="*/ 11960800 w 12192000"/>
                <a:gd name="connsiteY1760" fmla="*/ 813056 h 1608850"/>
                <a:gd name="connsiteX1761" fmla="*/ 11952999 w 12192000"/>
                <a:gd name="connsiteY1761" fmla="*/ 813056 h 1608850"/>
                <a:gd name="connsiteX1762" fmla="*/ 11952999 w 12192000"/>
                <a:gd name="connsiteY1762" fmla="*/ 811893 h 1608850"/>
                <a:gd name="connsiteX1763" fmla="*/ 11952999 w 12192000"/>
                <a:gd name="connsiteY1763" fmla="*/ 803757 h 1608850"/>
                <a:gd name="connsiteX1764" fmla="*/ 11954114 w 12192000"/>
                <a:gd name="connsiteY1764" fmla="*/ 803757 h 1608850"/>
                <a:gd name="connsiteX1765" fmla="*/ 11961915 w 12192000"/>
                <a:gd name="connsiteY1765" fmla="*/ 803757 h 1608850"/>
                <a:gd name="connsiteX1766" fmla="*/ 11961915 w 12192000"/>
                <a:gd name="connsiteY1766" fmla="*/ 802885 h 1608850"/>
                <a:gd name="connsiteX1767" fmla="*/ 11961915 w 12192000"/>
                <a:gd name="connsiteY1767" fmla="*/ 796783 h 1608850"/>
                <a:gd name="connsiteX1768" fmla="*/ 11960800 w 12192000"/>
                <a:gd name="connsiteY1768" fmla="*/ 796783 h 1608850"/>
                <a:gd name="connsiteX1769" fmla="*/ 11952999 w 12192000"/>
                <a:gd name="connsiteY1769" fmla="*/ 796783 h 1608850"/>
                <a:gd name="connsiteX1770" fmla="*/ 11952999 w 12192000"/>
                <a:gd name="connsiteY1770" fmla="*/ 795621 h 1608850"/>
                <a:gd name="connsiteX1771" fmla="*/ 11952999 w 12192000"/>
                <a:gd name="connsiteY1771" fmla="*/ 787484 h 1608850"/>
                <a:gd name="connsiteX1772" fmla="*/ 11954114 w 12192000"/>
                <a:gd name="connsiteY1772" fmla="*/ 787484 h 1608850"/>
                <a:gd name="connsiteX1773" fmla="*/ 11961915 w 12192000"/>
                <a:gd name="connsiteY1773" fmla="*/ 787484 h 1608850"/>
                <a:gd name="connsiteX1774" fmla="*/ 11960800 w 12192000"/>
                <a:gd name="connsiteY1774" fmla="*/ 785741 h 1608850"/>
                <a:gd name="connsiteX1775" fmla="*/ 11952999 w 12192000"/>
                <a:gd name="connsiteY1775" fmla="*/ 773537 h 1608850"/>
                <a:gd name="connsiteX1776" fmla="*/ 11952999 w 12192000"/>
                <a:gd name="connsiteY1776" fmla="*/ 736342 h 1608850"/>
                <a:gd name="connsiteX1777" fmla="*/ 12102343 w 12192000"/>
                <a:gd name="connsiteY1777" fmla="*/ 736342 h 1608850"/>
                <a:gd name="connsiteX1778" fmla="*/ 12115716 w 12192000"/>
                <a:gd name="connsiteY1778" fmla="*/ 757264 h 1608850"/>
                <a:gd name="connsiteX1779" fmla="*/ 12115716 w 12192000"/>
                <a:gd name="connsiteY1779" fmla="*/ 803757 h 1608850"/>
                <a:gd name="connsiteX1780" fmla="*/ 12114602 w 12192000"/>
                <a:gd name="connsiteY1780" fmla="*/ 803757 h 1608850"/>
                <a:gd name="connsiteX1781" fmla="*/ 12106800 w 12192000"/>
                <a:gd name="connsiteY1781" fmla="*/ 803757 h 1608850"/>
                <a:gd name="connsiteX1782" fmla="*/ 12106800 w 12192000"/>
                <a:gd name="connsiteY1782" fmla="*/ 804919 h 1608850"/>
                <a:gd name="connsiteX1783" fmla="*/ 12106800 w 12192000"/>
                <a:gd name="connsiteY1783" fmla="*/ 813056 h 1608850"/>
                <a:gd name="connsiteX1784" fmla="*/ 12107915 w 12192000"/>
                <a:gd name="connsiteY1784" fmla="*/ 813056 h 1608850"/>
                <a:gd name="connsiteX1785" fmla="*/ 12115716 w 12192000"/>
                <a:gd name="connsiteY1785" fmla="*/ 813056 h 1608850"/>
                <a:gd name="connsiteX1786" fmla="*/ 12115716 w 12192000"/>
                <a:gd name="connsiteY1786" fmla="*/ 814218 h 1608850"/>
                <a:gd name="connsiteX1787" fmla="*/ 12115716 w 12192000"/>
                <a:gd name="connsiteY1787" fmla="*/ 822354 h 1608850"/>
                <a:gd name="connsiteX1788" fmla="*/ 12114602 w 12192000"/>
                <a:gd name="connsiteY1788" fmla="*/ 822354 h 1608850"/>
                <a:gd name="connsiteX1789" fmla="*/ 12106800 w 12192000"/>
                <a:gd name="connsiteY1789" fmla="*/ 822354 h 1608850"/>
                <a:gd name="connsiteX1790" fmla="*/ 12106800 w 12192000"/>
                <a:gd name="connsiteY1790" fmla="*/ 823516 h 1608850"/>
                <a:gd name="connsiteX1791" fmla="*/ 12106800 w 12192000"/>
                <a:gd name="connsiteY1791" fmla="*/ 831653 h 1608850"/>
                <a:gd name="connsiteX1792" fmla="*/ 12107915 w 12192000"/>
                <a:gd name="connsiteY1792" fmla="*/ 831653 h 1608850"/>
                <a:gd name="connsiteX1793" fmla="*/ 12115716 w 12192000"/>
                <a:gd name="connsiteY1793" fmla="*/ 831653 h 1608850"/>
                <a:gd name="connsiteX1794" fmla="*/ 12115716 w 12192000"/>
                <a:gd name="connsiteY1794" fmla="*/ 832525 h 1608850"/>
                <a:gd name="connsiteX1795" fmla="*/ 12115716 w 12192000"/>
                <a:gd name="connsiteY1795" fmla="*/ 838627 h 1608850"/>
                <a:gd name="connsiteX1796" fmla="*/ 12114602 w 12192000"/>
                <a:gd name="connsiteY1796" fmla="*/ 838627 h 1608850"/>
                <a:gd name="connsiteX1797" fmla="*/ 12106800 w 12192000"/>
                <a:gd name="connsiteY1797" fmla="*/ 838627 h 1608850"/>
                <a:gd name="connsiteX1798" fmla="*/ 12106800 w 12192000"/>
                <a:gd name="connsiteY1798" fmla="*/ 839789 h 1608850"/>
                <a:gd name="connsiteX1799" fmla="*/ 12106800 w 12192000"/>
                <a:gd name="connsiteY1799" fmla="*/ 847925 h 1608850"/>
                <a:gd name="connsiteX1800" fmla="*/ 12107915 w 12192000"/>
                <a:gd name="connsiteY1800" fmla="*/ 847925 h 1608850"/>
                <a:gd name="connsiteX1801" fmla="*/ 12115716 w 12192000"/>
                <a:gd name="connsiteY1801" fmla="*/ 847925 h 1608850"/>
                <a:gd name="connsiteX1802" fmla="*/ 12115716 w 12192000"/>
                <a:gd name="connsiteY1802" fmla="*/ 849088 h 1608850"/>
                <a:gd name="connsiteX1803" fmla="*/ 12115716 w 12192000"/>
                <a:gd name="connsiteY1803" fmla="*/ 857224 h 1608850"/>
                <a:gd name="connsiteX1804" fmla="*/ 12114602 w 12192000"/>
                <a:gd name="connsiteY1804" fmla="*/ 857224 h 1608850"/>
                <a:gd name="connsiteX1805" fmla="*/ 12106800 w 12192000"/>
                <a:gd name="connsiteY1805" fmla="*/ 857224 h 1608850"/>
                <a:gd name="connsiteX1806" fmla="*/ 12106800 w 12192000"/>
                <a:gd name="connsiteY1806" fmla="*/ 858386 h 1608850"/>
                <a:gd name="connsiteX1807" fmla="*/ 12106800 w 12192000"/>
                <a:gd name="connsiteY1807" fmla="*/ 866523 h 1608850"/>
                <a:gd name="connsiteX1808" fmla="*/ 12107915 w 12192000"/>
                <a:gd name="connsiteY1808" fmla="*/ 866523 h 1608850"/>
                <a:gd name="connsiteX1809" fmla="*/ 12115716 w 12192000"/>
                <a:gd name="connsiteY1809" fmla="*/ 866523 h 1608850"/>
                <a:gd name="connsiteX1810" fmla="*/ 12115716 w 12192000"/>
                <a:gd name="connsiteY1810" fmla="*/ 867394 h 1608850"/>
                <a:gd name="connsiteX1811" fmla="*/ 12115716 w 12192000"/>
                <a:gd name="connsiteY1811" fmla="*/ 873496 h 1608850"/>
                <a:gd name="connsiteX1812" fmla="*/ 12114602 w 12192000"/>
                <a:gd name="connsiteY1812" fmla="*/ 873496 h 1608850"/>
                <a:gd name="connsiteX1813" fmla="*/ 12106800 w 12192000"/>
                <a:gd name="connsiteY1813" fmla="*/ 873496 h 1608850"/>
                <a:gd name="connsiteX1814" fmla="*/ 12106800 w 12192000"/>
                <a:gd name="connsiteY1814" fmla="*/ 874659 h 1608850"/>
                <a:gd name="connsiteX1815" fmla="*/ 12106800 w 12192000"/>
                <a:gd name="connsiteY1815" fmla="*/ 882795 h 1608850"/>
                <a:gd name="connsiteX1816" fmla="*/ 12107915 w 12192000"/>
                <a:gd name="connsiteY1816" fmla="*/ 882795 h 1608850"/>
                <a:gd name="connsiteX1817" fmla="*/ 12115716 w 12192000"/>
                <a:gd name="connsiteY1817" fmla="*/ 882795 h 1608850"/>
                <a:gd name="connsiteX1818" fmla="*/ 12115716 w 12192000"/>
                <a:gd name="connsiteY1818" fmla="*/ 883957 h 1608850"/>
                <a:gd name="connsiteX1819" fmla="*/ 12115716 w 12192000"/>
                <a:gd name="connsiteY1819" fmla="*/ 892094 h 1608850"/>
                <a:gd name="connsiteX1820" fmla="*/ 12114602 w 12192000"/>
                <a:gd name="connsiteY1820" fmla="*/ 892094 h 1608850"/>
                <a:gd name="connsiteX1821" fmla="*/ 12106800 w 12192000"/>
                <a:gd name="connsiteY1821" fmla="*/ 892094 h 1608850"/>
                <a:gd name="connsiteX1822" fmla="*/ 12106800 w 12192000"/>
                <a:gd name="connsiteY1822" fmla="*/ 892965 h 1608850"/>
                <a:gd name="connsiteX1823" fmla="*/ 12106800 w 12192000"/>
                <a:gd name="connsiteY1823" fmla="*/ 899068 h 1608850"/>
                <a:gd name="connsiteX1824" fmla="*/ 12107915 w 12192000"/>
                <a:gd name="connsiteY1824" fmla="*/ 899068 h 1608850"/>
                <a:gd name="connsiteX1825" fmla="*/ 12115716 w 12192000"/>
                <a:gd name="connsiteY1825" fmla="*/ 899068 h 1608850"/>
                <a:gd name="connsiteX1826" fmla="*/ 12115716 w 12192000"/>
                <a:gd name="connsiteY1826" fmla="*/ 900230 h 1608850"/>
                <a:gd name="connsiteX1827" fmla="*/ 12115716 w 12192000"/>
                <a:gd name="connsiteY1827" fmla="*/ 908366 h 1608850"/>
                <a:gd name="connsiteX1828" fmla="*/ 12114602 w 12192000"/>
                <a:gd name="connsiteY1828" fmla="*/ 908366 h 1608850"/>
                <a:gd name="connsiteX1829" fmla="*/ 12106800 w 12192000"/>
                <a:gd name="connsiteY1829" fmla="*/ 908366 h 1608850"/>
                <a:gd name="connsiteX1830" fmla="*/ 12106800 w 12192000"/>
                <a:gd name="connsiteY1830" fmla="*/ 909528 h 1608850"/>
                <a:gd name="connsiteX1831" fmla="*/ 12106800 w 12192000"/>
                <a:gd name="connsiteY1831" fmla="*/ 917665 h 1608850"/>
                <a:gd name="connsiteX1832" fmla="*/ 12107915 w 12192000"/>
                <a:gd name="connsiteY1832" fmla="*/ 917665 h 1608850"/>
                <a:gd name="connsiteX1833" fmla="*/ 12115716 w 12192000"/>
                <a:gd name="connsiteY1833" fmla="*/ 917665 h 1608850"/>
                <a:gd name="connsiteX1834" fmla="*/ 12115716 w 12192000"/>
                <a:gd name="connsiteY1834" fmla="*/ 918827 h 1608850"/>
                <a:gd name="connsiteX1835" fmla="*/ 12115716 w 12192000"/>
                <a:gd name="connsiteY1835" fmla="*/ 926963 h 1608850"/>
                <a:gd name="connsiteX1836" fmla="*/ 12114602 w 12192000"/>
                <a:gd name="connsiteY1836" fmla="*/ 926963 h 1608850"/>
                <a:gd name="connsiteX1837" fmla="*/ 12106800 w 12192000"/>
                <a:gd name="connsiteY1837" fmla="*/ 926963 h 1608850"/>
                <a:gd name="connsiteX1838" fmla="*/ 12106800 w 12192000"/>
                <a:gd name="connsiteY1838" fmla="*/ 927835 h 1608850"/>
                <a:gd name="connsiteX1839" fmla="*/ 12106800 w 12192000"/>
                <a:gd name="connsiteY1839" fmla="*/ 933937 h 1608850"/>
                <a:gd name="connsiteX1840" fmla="*/ 12107915 w 12192000"/>
                <a:gd name="connsiteY1840" fmla="*/ 933937 h 1608850"/>
                <a:gd name="connsiteX1841" fmla="*/ 12115716 w 12192000"/>
                <a:gd name="connsiteY1841" fmla="*/ 933937 h 1608850"/>
                <a:gd name="connsiteX1842" fmla="*/ 12115716 w 12192000"/>
                <a:gd name="connsiteY1842" fmla="*/ 935100 h 1608850"/>
                <a:gd name="connsiteX1843" fmla="*/ 12115716 w 12192000"/>
                <a:gd name="connsiteY1843" fmla="*/ 943236 h 1608850"/>
                <a:gd name="connsiteX1844" fmla="*/ 12114602 w 12192000"/>
                <a:gd name="connsiteY1844" fmla="*/ 943236 h 1608850"/>
                <a:gd name="connsiteX1845" fmla="*/ 12106800 w 12192000"/>
                <a:gd name="connsiteY1845" fmla="*/ 943236 h 1608850"/>
                <a:gd name="connsiteX1846" fmla="*/ 12106800 w 12192000"/>
                <a:gd name="connsiteY1846" fmla="*/ 944398 h 1608850"/>
                <a:gd name="connsiteX1847" fmla="*/ 12106800 w 12192000"/>
                <a:gd name="connsiteY1847" fmla="*/ 952535 h 1608850"/>
                <a:gd name="connsiteX1848" fmla="*/ 12107915 w 12192000"/>
                <a:gd name="connsiteY1848" fmla="*/ 952535 h 1608850"/>
                <a:gd name="connsiteX1849" fmla="*/ 12115716 w 12192000"/>
                <a:gd name="connsiteY1849" fmla="*/ 952535 h 1608850"/>
                <a:gd name="connsiteX1850" fmla="*/ 12115716 w 12192000"/>
                <a:gd name="connsiteY1850" fmla="*/ 953406 h 1608850"/>
                <a:gd name="connsiteX1851" fmla="*/ 12115716 w 12192000"/>
                <a:gd name="connsiteY1851" fmla="*/ 959508 h 1608850"/>
                <a:gd name="connsiteX1852" fmla="*/ 12114602 w 12192000"/>
                <a:gd name="connsiteY1852" fmla="*/ 959508 h 1608850"/>
                <a:gd name="connsiteX1853" fmla="*/ 12106800 w 12192000"/>
                <a:gd name="connsiteY1853" fmla="*/ 959508 h 1608850"/>
                <a:gd name="connsiteX1854" fmla="*/ 12106800 w 12192000"/>
                <a:gd name="connsiteY1854" fmla="*/ 960671 h 1608850"/>
                <a:gd name="connsiteX1855" fmla="*/ 12106800 w 12192000"/>
                <a:gd name="connsiteY1855" fmla="*/ 968807 h 1608850"/>
                <a:gd name="connsiteX1856" fmla="*/ 12107915 w 12192000"/>
                <a:gd name="connsiteY1856" fmla="*/ 968807 h 1608850"/>
                <a:gd name="connsiteX1857" fmla="*/ 12115716 w 12192000"/>
                <a:gd name="connsiteY1857" fmla="*/ 968807 h 1608850"/>
                <a:gd name="connsiteX1858" fmla="*/ 12115716 w 12192000"/>
                <a:gd name="connsiteY1858" fmla="*/ 969969 h 1608850"/>
                <a:gd name="connsiteX1859" fmla="*/ 12115716 w 12192000"/>
                <a:gd name="connsiteY1859" fmla="*/ 978106 h 1608850"/>
                <a:gd name="connsiteX1860" fmla="*/ 12114602 w 12192000"/>
                <a:gd name="connsiteY1860" fmla="*/ 978106 h 1608850"/>
                <a:gd name="connsiteX1861" fmla="*/ 12106800 w 12192000"/>
                <a:gd name="connsiteY1861" fmla="*/ 978106 h 1608850"/>
                <a:gd name="connsiteX1862" fmla="*/ 12106800 w 12192000"/>
                <a:gd name="connsiteY1862" fmla="*/ 979268 h 1608850"/>
                <a:gd name="connsiteX1863" fmla="*/ 12106800 w 12192000"/>
                <a:gd name="connsiteY1863" fmla="*/ 987404 h 1608850"/>
                <a:gd name="connsiteX1864" fmla="*/ 12107915 w 12192000"/>
                <a:gd name="connsiteY1864" fmla="*/ 987404 h 1608850"/>
                <a:gd name="connsiteX1865" fmla="*/ 12115716 w 12192000"/>
                <a:gd name="connsiteY1865" fmla="*/ 987404 h 1608850"/>
                <a:gd name="connsiteX1866" fmla="*/ 12115716 w 12192000"/>
                <a:gd name="connsiteY1866" fmla="*/ 988276 h 1608850"/>
                <a:gd name="connsiteX1867" fmla="*/ 12115716 w 12192000"/>
                <a:gd name="connsiteY1867" fmla="*/ 994378 h 1608850"/>
                <a:gd name="connsiteX1868" fmla="*/ 12114602 w 12192000"/>
                <a:gd name="connsiteY1868" fmla="*/ 994378 h 1608850"/>
                <a:gd name="connsiteX1869" fmla="*/ 12106800 w 12192000"/>
                <a:gd name="connsiteY1869" fmla="*/ 994378 h 1608850"/>
                <a:gd name="connsiteX1870" fmla="*/ 12106800 w 12192000"/>
                <a:gd name="connsiteY1870" fmla="*/ 995540 h 1608850"/>
                <a:gd name="connsiteX1871" fmla="*/ 12106800 w 12192000"/>
                <a:gd name="connsiteY1871" fmla="*/ 1003677 h 1608850"/>
                <a:gd name="connsiteX1872" fmla="*/ 12131319 w 12192000"/>
                <a:gd name="connsiteY1872" fmla="*/ 1024599 h 1608850"/>
                <a:gd name="connsiteX1873" fmla="*/ 12130206 w 12192000"/>
                <a:gd name="connsiteY1873" fmla="*/ 1029248 h 1608850"/>
                <a:gd name="connsiteX1874" fmla="*/ 12122403 w 12192000"/>
                <a:gd name="connsiteY1874" fmla="*/ 1029248 h 1608850"/>
                <a:gd name="connsiteX1875" fmla="*/ 12122403 w 12192000"/>
                <a:gd name="connsiteY1875" fmla="*/ 1040036 h 1608850"/>
                <a:gd name="connsiteX1876" fmla="*/ 12122403 w 12192000"/>
                <a:gd name="connsiteY1876" fmla="*/ 1046874 h 1608850"/>
                <a:gd name="connsiteX1877" fmla="*/ 12131319 w 12192000"/>
                <a:gd name="connsiteY1877" fmla="*/ 1046874 h 1608850"/>
                <a:gd name="connsiteX1878" fmla="*/ 12131319 w 12192000"/>
                <a:gd name="connsiteY1878" fmla="*/ 1043196 h 1608850"/>
                <a:gd name="connsiteX1879" fmla="*/ 12132434 w 12192000"/>
                <a:gd name="connsiteY1879" fmla="*/ 1042615 h 1608850"/>
                <a:gd name="connsiteX1880" fmla="*/ 12140235 w 12192000"/>
                <a:gd name="connsiteY1880" fmla="*/ 1038547 h 1608850"/>
                <a:gd name="connsiteX1881" fmla="*/ 12142186 w 12192000"/>
                <a:gd name="connsiteY1881" fmla="*/ 1038547 h 1608850"/>
                <a:gd name="connsiteX1882" fmla="*/ 12155839 w 12192000"/>
                <a:gd name="connsiteY1882" fmla="*/ 1038547 h 1608850"/>
                <a:gd name="connsiteX1883" fmla="*/ 12155839 w 12192000"/>
                <a:gd name="connsiteY1883" fmla="*/ 1039709 h 1608850"/>
                <a:gd name="connsiteX1884" fmla="*/ 12155839 w 12192000"/>
                <a:gd name="connsiteY1884" fmla="*/ 1046874 h 1608850"/>
                <a:gd name="connsiteX1885" fmla="*/ 12192000 w 12192000"/>
                <a:gd name="connsiteY1885" fmla="*/ 1046874 h 1608850"/>
                <a:gd name="connsiteX1886" fmla="*/ 12192000 w 12192000"/>
                <a:gd name="connsiteY1886" fmla="*/ 1070905 h 1608850"/>
                <a:gd name="connsiteX1887" fmla="*/ 12192000 w 12192000"/>
                <a:gd name="connsiteY1887" fmla="*/ 1121663 h 1608850"/>
                <a:gd name="connsiteX1888" fmla="*/ 12192000 w 12192000"/>
                <a:gd name="connsiteY1888" fmla="*/ 1608850 h 1608850"/>
                <a:gd name="connsiteX1889" fmla="*/ 0 w 12192000"/>
                <a:gd name="connsiteY1889" fmla="*/ 1608850 h 1608850"/>
                <a:gd name="connsiteX1890" fmla="*/ 0 w 12192000"/>
                <a:gd name="connsiteY1890" fmla="*/ 1046874 h 1608850"/>
                <a:gd name="connsiteX1891" fmla="*/ 65773 w 12192000"/>
                <a:gd name="connsiteY1891" fmla="*/ 1046874 h 1608850"/>
                <a:gd name="connsiteX1892" fmla="*/ 82231 w 12192000"/>
                <a:gd name="connsiteY1892" fmla="*/ 1045519 h 1608850"/>
                <a:gd name="connsiteX1893" fmla="*/ 82231 w 12192000"/>
                <a:gd name="connsiteY1893" fmla="*/ 1012974 h 1608850"/>
                <a:gd name="connsiteX1894" fmla="*/ 126811 w 12192000"/>
                <a:gd name="connsiteY1894" fmla="*/ 1012974 h 1608850"/>
                <a:gd name="connsiteX1895" fmla="*/ 126811 w 12192000"/>
                <a:gd name="connsiteY1895" fmla="*/ 994377 h 1608850"/>
                <a:gd name="connsiteX1896" fmla="*/ 220430 w 12192000"/>
                <a:gd name="connsiteY1896" fmla="*/ 994377 h 1608850"/>
                <a:gd name="connsiteX1897" fmla="*/ 220430 w 12192000"/>
                <a:gd name="connsiteY1897" fmla="*/ 1006000 h 1608850"/>
                <a:gd name="connsiteX1898" fmla="*/ 280612 w 12192000"/>
                <a:gd name="connsiteY1898" fmla="*/ 1006000 h 1608850"/>
                <a:gd name="connsiteX1899" fmla="*/ 280612 w 12192000"/>
                <a:gd name="connsiteY1899" fmla="*/ 1012974 h 1608850"/>
                <a:gd name="connsiteX1900" fmla="*/ 298444 w 12192000"/>
                <a:gd name="connsiteY1900" fmla="*/ 1012974 h 1608850"/>
                <a:gd name="connsiteX1901" fmla="*/ 298444 w 12192000"/>
                <a:gd name="connsiteY1901" fmla="*/ 1019948 h 1608850"/>
                <a:gd name="connsiteX1902" fmla="*/ 314048 w 12192000"/>
                <a:gd name="connsiteY1902" fmla="*/ 1019948 h 1608850"/>
                <a:gd name="connsiteX1903" fmla="*/ 314048 w 12192000"/>
                <a:gd name="connsiteY1903" fmla="*/ 915339 h 1608850"/>
                <a:gd name="connsiteX1904" fmla="*/ 360858 w 12192000"/>
                <a:gd name="connsiteY1904" fmla="*/ 901391 h 1608850"/>
                <a:gd name="connsiteX1905" fmla="*/ 447789 w 12192000"/>
                <a:gd name="connsiteY1905" fmla="*/ 901391 h 1608850"/>
                <a:gd name="connsiteX1906" fmla="*/ 447789 w 12192000"/>
                <a:gd name="connsiteY1906" fmla="*/ 734017 h 1608850"/>
                <a:gd name="connsiteX1907" fmla="*/ 472308 w 12192000"/>
                <a:gd name="connsiteY1907" fmla="*/ 722393 h 1608850"/>
                <a:gd name="connsiteX1908" fmla="*/ 579301 w 12192000"/>
                <a:gd name="connsiteY1908" fmla="*/ 703796 h 1608850"/>
                <a:gd name="connsiteX1909" fmla="*/ 617194 w 12192000"/>
                <a:gd name="connsiteY1909" fmla="*/ 715419 h 1608850"/>
                <a:gd name="connsiteX1910" fmla="*/ 623881 w 12192000"/>
                <a:gd name="connsiteY1910" fmla="*/ 722393 h 1608850"/>
                <a:gd name="connsiteX1911" fmla="*/ 623881 w 12192000"/>
                <a:gd name="connsiteY1911" fmla="*/ 1033896 h 1608850"/>
                <a:gd name="connsiteX1912" fmla="*/ 639484 w 12192000"/>
                <a:gd name="connsiteY1912" fmla="*/ 1033896 h 1608850"/>
                <a:gd name="connsiteX1913" fmla="*/ 639484 w 12192000"/>
                <a:gd name="connsiteY1913" fmla="*/ 908365 h 1608850"/>
                <a:gd name="connsiteX1914" fmla="*/ 652858 w 12192000"/>
                <a:gd name="connsiteY1914" fmla="*/ 908365 h 1608850"/>
                <a:gd name="connsiteX1915" fmla="*/ 652858 w 12192000"/>
                <a:gd name="connsiteY1915" fmla="*/ 896742 h 1608850"/>
                <a:gd name="connsiteX1916" fmla="*/ 666232 w 12192000"/>
                <a:gd name="connsiteY1916" fmla="*/ 889768 h 1608850"/>
                <a:gd name="connsiteX1917" fmla="*/ 677377 w 12192000"/>
                <a:gd name="connsiteY1917" fmla="*/ 889768 h 1608850"/>
                <a:gd name="connsiteX1918" fmla="*/ 677377 w 12192000"/>
                <a:gd name="connsiteY1918" fmla="*/ 878145 h 1608850"/>
                <a:gd name="connsiteX1919" fmla="*/ 686293 w 12192000"/>
                <a:gd name="connsiteY1919" fmla="*/ 871171 h 1608850"/>
                <a:gd name="connsiteX1920" fmla="*/ 708584 w 12192000"/>
                <a:gd name="connsiteY1920" fmla="*/ 871171 h 1608850"/>
                <a:gd name="connsiteX1921" fmla="*/ 708584 w 12192000"/>
                <a:gd name="connsiteY1921" fmla="*/ 908365 h 1608850"/>
                <a:gd name="connsiteX1922" fmla="*/ 755393 w 12192000"/>
                <a:gd name="connsiteY1922" fmla="*/ 908365 h 1608850"/>
                <a:gd name="connsiteX1923" fmla="*/ 755393 w 12192000"/>
                <a:gd name="connsiteY1923" fmla="*/ 1038546 h 1608850"/>
                <a:gd name="connsiteX1924" fmla="*/ 773225 w 12192000"/>
                <a:gd name="connsiteY1924" fmla="*/ 1038546 h 1608850"/>
                <a:gd name="connsiteX1925" fmla="*/ 791057 w 12192000"/>
                <a:gd name="connsiteY1925" fmla="*/ 1031572 h 1608850"/>
                <a:gd name="connsiteX1926" fmla="*/ 791057 w 12192000"/>
                <a:gd name="connsiteY1926" fmla="*/ 1022273 h 1608850"/>
                <a:gd name="connsiteX1927" fmla="*/ 784370 w 12192000"/>
                <a:gd name="connsiteY1927" fmla="*/ 1019948 h 1608850"/>
                <a:gd name="connsiteX1928" fmla="*/ 784370 w 12192000"/>
                <a:gd name="connsiteY1928" fmla="*/ 1012974 h 1608850"/>
                <a:gd name="connsiteX1929" fmla="*/ 791057 w 12192000"/>
                <a:gd name="connsiteY1929" fmla="*/ 1008325 h 1608850"/>
                <a:gd name="connsiteX1930" fmla="*/ 791057 w 12192000"/>
                <a:gd name="connsiteY1930" fmla="*/ 957183 h 1608850"/>
                <a:gd name="connsiteX1931" fmla="*/ 784370 w 12192000"/>
                <a:gd name="connsiteY1931" fmla="*/ 954858 h 1608850"/>
                <a:gd name="connsiteX1932" fmla="*/ 784370 w 12192000"/>
                <a:gd name="connsiteY1932" fmla="*/ 947884 h 1608850"/>
                <a:gd name="connsiteX1933" fmla="*/ 791057 w 12192000"/>
                <a:gd name="connsiteY1933" fmla="*/ 943235 h 1608850"/>
                <a:gd name="connsiteX1934" fmla="*/ 795515 w 12192000"/>
                <a:gd name="connsiteY1934" fmla="*/ 938586 h 1608850"/>
                <a:gd name="connsiteX1935" fmla="*/ 795515 w 12192000"/>
                <a:gd name="connsiteY1935" fmla="*/ 929287 h 1608850"/>
                <a:gd name="connsiteX1936" fmla="*/ 791057 w 12192000"/>
                <a:gd name="connsiteY1936" fmla="*/ 929287 h 1608850"/>
                <a:gd name="connsiteX1937" fmla="*/ 791057 w 12192000"/>
                <a:gd name="connsiteY1937" fmla="*/ 922313 h 1608850"/>
                <a:gd name="connsiteX1938" fmla="*/ 797744 w 12192000"/>
                <a:gd name="connsiteY1938" fmla="*/ 917664 h 1608850"/>
                <a:gd name="connsiteX1939" fmla="*/ 833408 w 12192000"/>
                <a:gd name="connsiteY1939" fmla="*/ 852574 h 1608850"/>
                <a:gd name="connsiteX1940" fmla="*/ 828950 w 12192000"/>
                <a:gd name="connsiteY1940" fmla="*/ 850249 h 1608850"/>
                <a:gd name="connsiteX1941" fmla="*/ 828950 w 12192000"/>
                <a:gd name="connsiteY1941" fmla="*/ 843275 h 1608850"/>
                <a:gd name="connsiteX1942" fmla="*/ 835637 w 12192000"/>
                <a:gd name="connsiteY1942" fmla="*/ 840950 h 1608850"/>
                <a:gd name="connsiteX1943" fmla="*/ 835637 w 12192000"/>
                <a:gd name="connsiteY1943" fmla="*/ 831652 h 1608850"/>
                <a:gd name="connsiteX1944" fmla="*/ 840095 w 12192000"/>
                <a:gd name="connsiteY1944" fmla="*/ 831652 h 1608850"/>
                <a:gd name="connsiteX1945" fmla="*/ 840095 w 12192000"/>
                <a:gd name="connsiteY1945" fmla="*/ 810730 h 1608850"/>
                <a:gd name="connsiteX1946" fmla="*/ 835637 w 12192000"/>
                <a:gd name="connsiteY1946" fmla="*/ 810730 h 1608850"/>
                <a:gd name="connsiteX1947" fmla="*/ 835637 w 12192000"/>
                <a:gd name="connsiteY1947" fmla="*/ 806081 h 1608850"/>
                <a:gd name="connsiteX1948" fmla="*/ 840095 w 12192000"/>
                <a:gd name="connsiteY1948" fmla="*/ 803756 h 1608850"/>
                <a:gd name="connsiteX1949" fmla="*/ 851240 w 12192000"/>
                <a:gd name="connsiteY1949" fmla="*/ 787483 h 1608850"/>
                <a:gd name="connsiteX1950" fmla="*/ 853469 w 12192000"/>
                <a:gd name="connsiteY1950" fmla="*/ 778185 h 1608850"/>
                <a:gd name="connsiteX1951" fmla="*/ 853469 w 12192000"/>
                <a:gd name="connsiteY1951" fmla="*/ 752614 h 1608850"/>
                <a:gd name="connsiteX1952" fmla="*/ 853748 w 12192000"/>
                <a:gd name="connsiteY1952" fmla="*/ 751742 h 1608850"/>
                <a:gd name="connsiteX1953" fmla="*/ 855698 w 12192000"/>
                <a:gd name="connsiteY1953" fmla="*/ 745640 h 1608850"/>
                <a:gd name="connsiteX1954" fmla="*/ 855977 w 12192000"/>
                <a:gd name="connsiteY1954" fmla="*/ 746512 h 1608850"/>
                <a:gd name="connsiteX1955" fmla="*/ 857927 w 12192000"/>
                <a:gd name="connsiteY1955" fmla="*/ 752614 h 1608850"/>
                <a:gd name="connsiteX1956" fmla="*/ 860156 w 12192000"/>
                <a:gd name="connsiteY1956" fmla="*/ 778185 h 1608850"/>
                <a:gd name="connsiteX1957" fmla="*/ 860156 w 12192000"/>
                <a:gd name="connsiteY1957" fmla="*/ 785159 h 1608850"/>
                <a:gd name="connsiteX1958" fmla="*/ 871302 w 12192000"/>
                <a:gd name="connsiteY1958" fmla="*/ 803756 h 1608850"/>
                <a:gd name="connsiteX1959" fmla="*/ 875760 w 12192000"/>
                <a:gd name="connsiteY1959" fmla="*/ 806081 h 1608850"/>
                <a:gd name="connsiteX1960" fmla="*/ 875760 w 12192000"/>
                <a:gd name="connsiteY1960" fmla="*/ 810730 h 1608850"/>
                <a:gd name="connsiteX1961" fmla="*/ 873531 w 12192000"/>
                <a:gd name="connsiteY1961" fmla="*/ 831652 h 1608850"/>
                <a:gd name="connsiteX1962" fmla="*/ 877989 w 12192000"/>
                <a:gd name="connsiteY1962" fmla="*/ 840950 h 1608850"/>
                <a:gd name="connsiteX1963" fmla="*/ 882447 w 12192000"/>
                <a:gd name="connsiteY1963" fmla="*/ 843275 h 1608850"/>
                <a:gd name="connsiteX1964" fmla="*/ 882447 w 12192000"/>
                <a:gd name="connsiteY1964" fmla="*/ 850249 h 1608850"/>
                <a:gd name="connsiteX1965" fmla="*/ 877989 w 12192000"/>
                <a:gd name="connsiteY1965" fmla="*/ 852574 h 1608850"/>
                <a:gd name="connsiteX1966" fmla="*/ 904180 w 12192000"/>
                <a:gd name="connsiteY1966" fmla="*/ 879888 h 1608850"/>
                <a:gd name="connsiteX1967" fmla="*/ 913070 w 12192000"/>
                <a:gd name="connsiteY1967" fmla="*/ 915339 h 1608850"/>
                <a:gd name="connsiteX1968" fmla="*/ 944859 w 12192000"/>
                <a:gd name="connsiteY1968" fmla="*/ 915339 h 1608850"/>
                <a:gd name="connsiteX1969" fmla="*/ 944859 w 12192000"/>
                <a:gd name="connsiteY1969" fmla="*/ 886329 h 1608850"/>
                <a:gd name="connsiteX1970" fmla="*/ 939475 w 12192000"/>
                <a:gd name="connsiteY1970" fmla="*/ 886329 h 1608850"/>
                <a:gd name="connsiteX1971" fmla="*/ 939475 w 12192000"/>
                <a:gd name="connsiteY1971" fmla="*/ 724196 h 1608850"/>
                <a:gd name="connsiteX1972" fmla="*/ 959742 w 12192000"/>
                <a:gd name="connsiteY1972" fmla="*/ 724196 h 1608850"/>
                <a:gd name="connsiteX1973" fmla="*/ 960249 w 12192000"/>
                <a:gd name="connsiteY1973" fmla="*/ 723115 h 1608850"/>
                <a:gd name="connsiteX1974" fmla="*/ 963795 w 12192000"/>
                <a:gd name="connsiteY1974" fmla="*/ 715549 h 1608850"/>
                <a:gd name="connsiteX1975" fmla="*/ 965569 w 12192000"/>
                <a:gd name="connsiteY1975" fmla="*/ 715819 h 1608850"/>
                <a:gd name="connsiteX1976" fmla="*/ 977982 w 12192000"/>
                <a:gd name="connsiteY1976" fmla="*/ 717710 h 1608850"/>
                <a:gd name="connsiteX1977" fmla="*/ 978489 w 12192000"/>
                <a:gd name="connsiteY1977" fmla="*/ 719062 h 1608850"/>
                <a:gd name="connsiteX1978" fmla="*/ 982035 w 12192000"/>
                <a:gd name="connsiteY1978" fmla="*/ 728519 h 1608850"/>
                <a:gd name="connsiteX1979" fmla="*/ 1008382 w 12192000"/>
                <a:gd name="connsiteY1979" fmla="*/ 730681 h 1608850"/>
                <a:gd name="connsiteX1980" fmla="*/ 1008382 w 12192000"/>
                <a:gd name="connsiteY1980" fmla="*/ 607460 h 1608850"/>
                <a:gd name="connsiteX1981" fmla="*/ 1010409 w 12192000"/>
                <a:gd name="connsiteY1981" fmla="*/ 607460 h 1608850"/>
                <a:gd name="connsiteX1982" fmla="*/ 1024597 w 12192000"/>
                <a:gd name="connsiteY1982" fmla="*/ 607460 h 1608850"/>
                <a:gd name="connsiteX1983" fmla="*/ 1024597 w 12192000"/>
                <a:gd name="connsiteY1983" fmla="*/ 471268 h 1608850"/>
                <a:gd name="connsiteX1984" fmla="*/ 1026369 w 12192000"/>
                <a:gd name="connsiteY1984" fmla="*/ 471268 h 1608850"/>
                <a:gd name="connsiteX1985" fmla="*/ 1038783 w 12192000"/>
                <a:gd name="connsiteY1985" fmla="*/ 471268 h 1608850"/>
                <a:gd name="connsiteX1986" fmla="*/ 1038783 w 12192000"/>
                <a:gd name="connsiteY1986" fmla="*/ 356694 h 1608850"/>
                <a:gd name="connsiteX1987" fmla="*/ 1042837 w 12192000"/>
                <a:gd name="connsiteY1987" fmla="*/ 328590 h 1608850"/>
                <a:gd name="connsiteX1988" fmla="*/ 1044863 w 12192000"/>
                <a:gd name="connsiteY1988" fmla="*/ 328590 h 1608850"/>
                <a:gd name="connsiteX1989" fmla="*/ 1059050 w 12192000"/>
                <a:gd name="connsiteY1989" fmla="*/ 328590 h 1608850"/>
                <a:gd name="connsiteX1990" fmla="*/ 1095531 w 12192000"/>
                <a:gd name="connsiteY1990" fmla="*/ 246443 h 1608850"/>
                <a:gd name="connsiteX1991" fmla="*/ 1099585 w 12192000"/>
                <a:gd name="connsiteY1991" fmla="*/ 0 h 160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</a:cxnLst>
              <a:rect l="l" t="t" r="r" b="b"/>
              <a:pathLst>
                <a:path w="12192000" h="1608850">
                  <a:moveTo>
                    <a:pt x="8760317" y="780798"/>
                  </a:moveTo>
                  <a:lnTo>
                    <a:pt x="8760317" y="785159"/>
                  </a:lnTo>
                  <a:lnTo>
                    <a:pt x="8761882" y="787771"/>
                  </a:lnTo>
                  <a:lnTo>
                    <a:pt x="8762996" y="787771"/>
                  </a:lnTo>
                  <a:cubicBezTo>
                    <a:pt x="8762996" y="787771"/>
                    <a:pt x="8762996" y="787771"/>
                    <a:pt x="8762996" y="786900"/>
                  </a:cubicBezTo>
                  <a:lnTo>
                    <a:pt x="8762996" y="780798"/>
                  </a:lnTo>
                  <a:cubicBezTo>
                    <a:pt x="8762996" y="780798"/>
                    <a:pt x="8762996" y="780798"/>
                    <a:pt x="8761881" y="780798"/>
                  </a:cubicBezTo>
                  <a:close/>
                  <a:moveTo>
                    <a:pt x="8758924" y="762200"/>
                  </a:moveTo>
                  <a:lnTo>
                    <a:pt x="8759734" y="771499"/>
                  </a:lnTo>
                  <a:lnTo>
                    <a:pt x="8762996" y="771499"/>
                  </a:lnTo>
                  <a:cubicBezTo>
                    <a:pt x="8762996" y="771499"/>
                    <a:pt x="8762996" y="771499"/>
                    <a:pt x="8762996" y="770337"/>
                  </a:cubicBezTo>
                  <a:lnTo>
                    <a:pt x="8762996" y="762200"/>
                  </a:lnTo>
                  <a:cubicBezTo>
                    <a:pt x="8762996" y="762200"/>
                    <a:pt x="8762996" y="762200"/>
                    <a:pt x="8761881" y="762200"/>
                  </a:cubicBezTo>
                  <a:close/>
                  <a:moveTo>
                    <a:pt x="8755951" y="745928"/>
                  </a:moveTo>
                  <a:lnTo>
                    <a:pt x="8756137" y="746512"/>
                  </a:lnTo>
                  <a:lnTo>
                    <a:pt x="8758088" y="752614"/>
                  </a:lnTo>
                  <a:lnTo>
                    <a:pt x="8758113" y="752902"/>
                  </a:lnTo>
                  <a:lnTo>
                    <a:pt x="8762996" y="752902"/>
                  </a:lnTo>
                  <a:cubicBezTo>
                    <a:pt x="8762996" y="752902"/>
                    <a:pt x="8762996" y="752902"/>
                    <a:pt x="8762996" y="752030"/>
                  </a:cubicBezTo>
                  <a:lnTo>
                    <a:pt x="8762996" y="745928"/>
                  </a:lnTo>
                  <a:cubicBezTo>
                    <a:pt x="8762996" y="745928"/>
                    <a:pt x="8762996" y="745928"/>
                    <a:pt x="8761881" y="745928"/>
                  </a:cubicBezTo>
                  <a:close/>
                  <a:moveTo>
                    <a:pt x="8907881" y="718032"/>
                  </a:moveTo>
                  <a:cubicBezTo>
                    <a:pt x="8907881" y="718032"/>
                    <a:pt x="8907881" y="718032"/>
                    <a:pt x="8907881" y="719194"/>
                  </a:cubicBezTo>
                  <a:lnTo>
                    <a:pt x="8907881" y="727331"/>
                  </a:lnTo>
                  <a:lnTo>
                    <a:pt x="8908543" y="727331"/>
                  </a:lnTo>
                  <a:lnTo>
                    <a:pt x="8908543" y="718032"/>
                  </a:lnTo>
                  <a:close/>
                  <a:moveTo>
                    <a:pt x="1099585" y="0"/>
                  </a:moveTo>
                  <a:cubicBezTo>
                    <a:pt x="1099585" y="18"/>
                    <a:pt x="1099601" y="2040"/>
                    <a:pt x="1101611" y="246443"/>
                  </a:cubicBezTo>
                  <a:cubicBezTo>
                    <a:pt x="1101623" y="246467"/>
                    <a:pt x="1102267" y="247808"/>
                    <a:pt x="1140117" y="326429"/>
                  </a:cubicBezTo>
                  <a:cubicBezTo>
                    <a:pt x="1140125" y="326429"/>
                    <a:pt x="1140236" y="326429"/>
                    <a:pt x="1142145" y="326429"/>
                  </a:cubicBezTo>
                  <a:lnTo>
                    <a:pt x="1156331" y="326429"/>
                  </a:lnTo>
                  <a:cubicBezTo>
                    <a:pt x="1156331" y="326443"/>
                    <a:pt x="1156331" y="327005"/>
                    <a:pt x="1156331" y="350208"/>
                  </a:cubicBezTo>
                  <a:cubicBezTo>
                    <a:pt x="1156333" y="350214"/>
                    <a:pt x="1156371" y="350272"/>
                    <a:pt x="1156839" y="351019"/>
                  </a:cubicBezTo>
                  <a:lnTo>
                    <a:pt x="1160385" y="356694"/>
                  </a:lnTo>
                  <a:cubicBezTo>
                    <a:pt x="1160385" y="356714"/>
                    <a:pt x="1160385" y="358229"/>
                    <a:pt x="1160385" y="471268"/>
                  </a:cubicBezTo>
                  <a:cubicBezTo>
                    <a:pt x="1160393" y="471268"/>
                    <a:pt x="1160533" y="471268"/>
                    <a:pt x="1162664" y="471268"/>
                  </a:cubicBezTo>
                  <a:lnTo>
                    <a:pt x="1178625" y="471268"/>
                  </a:lnTo>
                  <a:cubicBezTo>
                    <a:pt x="1178625" y="471288"/>
                    <a:pt x="1178625" y="472923"/>
                    <a:pt x="1178625" y="611783"/>
                  </a:cubicBezTo>
                  <a:cubicBezTo>
                    <a:pt x="1178635" y="611782"/>
                    <a:pt x="1178747" y="611761"/>
                    <a:pt x="1180145" y="611513"/>
                  </a:cubicBezTo>
                  <a:lnTo>
                    <a:pt x="1190785" y="609622"/>
                  </a:lnTo>
                  <a:cubicBezTo>
                    <a:pt x="1190785" y="609644"/>
                    <a:pt x="1190755" y="610978"/>
                    <a:pt x="1188759" y="698254"/>
                  </a:cubicBezTo>
                  <a:cubicBezTo>
                    <a:pt x="1188769" y="698256"/>
                    <a:pt x="1188879" y="698276"/>
                    <a:pt x="1190279" y="698525"/>
                  </a:cubicBezTo>
                  <a:lnTo>
                    <a:pt x="1200919" y="700416"/>
                  </a:lnTo>
                  <a:cubicBezTo>
                    <a:pt x="1200921" y="700423"/>
                    <a:pt x="1200941" y="700487"/>
                    <a:pt x="1201171" y="701227"/>
                  </a:cubicBezTo>
                  <a:lnTo>
                    <a:pt x="1202945" y="706902"/>
                  </a:lnTo>
                  <a:cubicBezTo>
                    <a:pt x="1202947" y="706893"/>
                    <a:pt x="1202993" y="706750"/>
                    <a:pt x="1203705" y="704470"/>
                  </a:cubicBezTo>
                  <a:lnTo>
                    <a:pt x="1209025" y="687446"/>
                  </a:lnTo>
                  <a:cubicBezTo>
                    <a:pt x="1209032" y="687446"/>
                    <a:pt x="1209133" y="687446"/>
                    <a:pt x="1210799" y="687446"/>
                  </a:cubicBezTo>
                  <a:lnTo>
                    <a:pt x="1223212" y="687446"/>
                  </a:lnTo>
                  <a:cubicBezTo>
                    <a:pt x="1223212" y="687463"/>
                    <a:pt x="1223212" y="688156"/>
                    <a:pt x="1223212" y="719872"/>
                  </a:cubicBezTo>
                  <a:cubicBezTo>
                    <a:pt x="1223219" y="719877"/>
                    <a:pt x="1223295" y="719917"/>
                    <a:pt x="1224225" y="720413"/>
                  </a:cubicBezTo>
                  <a:lnTo>
                    <a:pt x="1231319" y="724196"/>
                  </a:lnTo>
                  <a:cubicBezTo>
                    <a:pt x="1231319" y="724205"/>
                    <a:pt x="1231319" y="724306"/>
                    <a:pt x="1231319" y="725547"/>
                  </a:cubicBezTo>
                  <a:lnTo>
                    <a:pt x="1231319" y="735005"/>
                  </a:lnTo>
                  <a:cubicBezTo>
                    <a:pt x="1231339" y="735005"/>
                    <a:pt x="1232247" y="735005"/>
                    <a:pt x="1275907" y="735005"/>
                  </a:cubicBezTo>
                  <a:cubicBezTo>
                    <a:pt x="1275907" y="735013"/>
                    <a:pt x="1275907" y="735096"/>
                    <a:pt x="1275907" y="736086"/>
                  </a:cubicBezTo>
                  <a:lnTo>
                    <a:pt x="1275907" y="743652"/>
                  </a:lnTo>
                  <a:cubicBezTo>
                    <a:pt x="1275915" y="743652"/>
                    <a:pt x="1276037" y="743652"/>
                    <a:pt x="1277933" y="743652"/>
                  </a:cubicBezTo>
                  <a:lnTo>
                    <a:pt x="1292119" y="743652"/>
                  </a:lnTo>
                  <a:cubicBezTo>
                    <a:pt x="1292119" y="743634"/>
                    <a:pt x="1292119" y="742905"/>
                    <a:pt x="1292119" y="713387"/>
                  </a:cubicBezTo>
                  <a:cubicBezTo>
                    <a:pt x="1292141" y="713387"/>
                    <a:pt x="1293071" y="713387"/>
                    <a:pt x="1336706" y="713387"/>
                  </a:cubicBezTo>
                  <a:cubicBezTo>
                    <a:pt x="1336706" y="713379"/>
                    <a:pt x="1336706" y="713282"/>
                    <a:pt x="1336706" y="712036"/>
                  </a:cubicBezTo>
                  <a:lnTo>
                    <a:pt x="1336706" y="702578"/>
                  </a:lnTo>
                  <a:cubicBezTo>
                    <a:pt x="1336713" y="702578"/>
                    <a:pt x="1336787" y="702578"/>
                    <a:pt x="1337721" y="702578"/>
                  </a:cubicBezTo>
                  <a:lnTo>
                    <a:pt x="1344813" y="702578"/>
                  </a:lnTo>
                  <a:cubicBezTo>
                    <a:pt x="1344813" y="702571"/>
                    <a:pt x="1344813" y="702458"/>
                    <a:pt x="1344813" y="700687"/>
                  </a:cubicBezTo>
                  <a:lnTo>
                    <a:pt x="1344813" y="687446"/>
                  </a:lnTo>
                  <a:cubicBezTo>
                    <a:pt x="1344823" y="687446"/>
                    <a:pt x="1344895" y="687446"/>
                    <a:pt x="1345573" y="687446"/>
                  </a:cubicBezTo>
                  <a:lnTo>
                    <a:pt x="1350893" y="687446"/>
                  </a:lnTo>
                  <a:cubicBezTo>
                    <a:pt x="1350893" y="687439"/>
                    <a:pt x="1350893" y="687354"/>
                    <a:pt x="1350893" y="686365"/>
                  </a:cubicBezTo>
                  <a:lnTo>
                    <a:pt x="1350893" y="678798"/>
                  </a:lnTo>
                  <a:cubicBezTo>
                    <a:pt x="1350901" y="678798"/>
                    <a:pt x="1351025" y="678798"/>
                    <a:pt x="1352921" y="678798"/>
                  </a:cubicBezTo>
                  <a:lnTo>
                    <a:pt x="1367107" y="678798"/>
                  </a:lnTo>
                  <a:cubicBezTo>
                    <a:pt x="1367107" y="678805"/>
                    <a:pt x="1367107" y="678882"/>
                    <a:pt x="1367107" y="679879"/>
                  </a:cubicBezTo>
                  <a:lnTo>
                    <a:pt x="1367107" y="687446"/>
                  </a:lnTo>
                  <a:cubicBezTo>
                    <a:pt x="1367119" y="687446"/>
                    <a:pt x="1367619" y="687446"/>
                    <a:pt x="1389401" y="687446"/>
                  </a:cubicBezTo>
                  <a:cubicBezTo>
                    <a:pt x="1389401" y="687438"/>
                    <a:pt x="1389401" y="687324"/>
                    <a:pt x="1389401" y="685554"/>
                  </a:cubicBezTo>
                  <a:lnTo>
                    <a:pt x="1389401" y="672313"/>
                  </a:lnTo>
                  <a:cubicBezTo>
                    <a:pt x="1389407" y="672313"/>
                    <a:pt x="1389503" y="672313"/>
                    <a:pt x="1391174" y="672313"/>
                  </a:cubicBezTo>
                  <a:lnTo>
                    <a:pt x="1403587" y="672313"/>
                  </a:lnTo>
                  <a:cubicBezTo>
                    <a:pt x="1403587" y="672325"/>
                    <a:pt x="1403587" y="672839"/>
                    <a:pt x="1403587" y="696093"/>
                  </a:cubicBezTo>
                  <a:cubicBezTo>
                    <a:pt x="1403595" y="696093"/>
                    <a:pt x="1403675" y="696093"/>
                    <a:pt x="1404601" y="696093"/>
                  </a:cubicBezTo>
                  <a:lnTo>
                    <a:pt x="1411695" y="696093"/>
                  </a:lnTo>
                  <a:cubicBezTo>
                    <a:pt x="1411695" y="696087"/>
                    <a:pt x="1411695" y="696006"/>
                    <a:pt x="1411695" y="695012"/>
                  </a:cubicBezTo>
                  <a:lnTo>
                    <a:pt x="1411695" y="687446"/>
                  </a:lnTo>
                  <a:cubicBezTo>
                    <a:pt x="1411703" y="687446"/>
                    <a:pt x="1411821" y="687446"/>
                    <a:pt x="1413467" y="687446"/>
                  </a:cubicBezTo>
                  <a:lnTo>
                    <a:pt x="1425881" y="687446"/>
                  </a:lnTo>
                  <a:cubicBezTo>
                    <a:pt x="1425881" y="687459"/>
                    <a:pt x="1425881" y="688018"/>
                    <a:pt x="1425881" y="713387"/>
                  </a:cubicBezTo>
                  <a:cubicBezTo>
                    <a:pt x="1425889" y="713387"/>
                    <a:pt x="1426007" y="713387"/>
                    <a:pt x="1427909" y="713387"/>
                  </a:cubicBezTo>
                  <a:lnTo>
                    <a:pt x="1442095" y="713387"/>
                  </a:lnTo>
                  <a:cubicBezTo>
                    <a:pt x="1442095" y="713398"/>
                    <a:pt x="1442095" y="713513"/>
                    <a:pt x="1442095" y="715008"/>
                  </a:cubicBezTo>
                  <a:lnTo>
                    <a:pt x="1442095" y="726358"/>
                  </a:lnTo>
                  <a:cubicBezTo>
                    <a:pt x="1442103" y="726358"/>
                    <a:pt x="1442173" y="726358"/>
                    <a:pt x="1442855" y="726358"/>
                  </a:cubicBezTo>
                  <a:lnTo>
                    <a:pt x="1448175" y="726358"/>
                  </a:lnTo>
                  <a:cubicBezTo>
                    <a:pt x="1448175" y="726350"/>
                    <a:pt x="1448175" y="726274"/>
                    <a:pt x="1448175" y="725547"/>
                  </a:cubicBezTo>
                  <a:lnTo>
                    <a:pt x="1448175" y="719872"/>
                  </a:lnTo>
                  <a:cubicBezTo>
                    <a:pt x="1448193" y="719872"/>
                    <a:pt x="1448911" y="719872"/>
                    <a:pt x="1478575" y="719872"/>
                  </a:cubicBezTo>
                  <a:cubicBezTo>
                    <a:pt x="1478575" y="719886"/>
                    <a:pt x="1478575" y="720449"/>
                    <a:pt x="1478575" y="743652"/>
                  </a:cubicBezTo>
                  <a:cubicBezTo>
                    <a:pt x="1478583" y="743652"/>
                    <a:pt x="1478661" y="743652"/>
                    <a:pt x="1479589" y="743652"/>
                  </a:cubicBezTo>
                  <a:lnTo>
                    <a:pt x="1486683" y="743652"/>
                  </a:lnTo>
                  <a:cubicBezTo>
                    <a:pt x="1486683" y="743659"/>
                    <a:pt x="1486683" y="743732"/>
                    <a:pt x="1486683" y="744733"/>
                  </a:cubicBezTo>
                  <a:lnTo>
                    <a:pt x="1486683" y="752299"/>
                  </a:lnTo>
                  <a:cubicBezTo>
                    <a:pt x="1486691" y="752299"/>
                    <a:pt x="1486765" y="752299"/>
                    <a:pt x="1487443" y="752299"/>
                  </a:cubicBezTo>
                  <a:lnTo>
                    <a:pt x="1492763" y="752299"/>
                  </a:lnTo>
                  <a:cubicBezTo>
                    <a:pt x="1492763" y="752292"/>
                    <a:pt x="1492763" y="752172"/>
                    <a:pt x="1492763" y="750137"/>
                  </a:cubicBezTo>
                  <a:lnTo>
                    <a:pt x="1492763" y="735005"/>
                  </a:lnTo>
                  <a:cubicBezTo>
                    <a:pt x="1492769" y="735005"/>
                    <a:pt x="1492847" y="735005"/>
                    <a:pt x="1493775" y="735005"/>
                  </a:cubicBezTo>
                  <a:lnTo>
                    <a:pt x="1500869" y="735005"/>
                  </a:lnTo>
                  <a:cubicBezTo>
                    <a:pt x="1500869" y="735013"/>
                    <a:pt x="1500869" y="735096"/>
                    <a:pt x="1500869" y="736086"/>
                  </a:cubicBezTo>
                  <a:lnTo>
                    <a:pt x="1500869" y="743652"/>
                  </a:lnTo>
                  <a:lnTo>
                    <a:pt x="1506189" y="741659"/>
                  </a:lnTo>
                  <a:cubicBezTo>
                    <a:pt x="1506949" y="741287"/>
                    <a:pt x="1506949" y="741085"/>
                    <a:pt x="1506949" y="740679"/>
                  </a:cubicBezTo>
                  <a:lnTo>
                    <a:pt x="1506949" y="735005"/>
                  </a:lnTo>
                  <a:cubicBezTo>
                    <a:pt x="1506966" y="735005"/>
                    <a:pt x="1507767" y="735005"/>
                    <a:pt x="1545457" y="735005"/>
                  </a:cubicBezTo>
                  <a:cubicBezTo>
                    <a:pt x="1545457" y="735019"/>
                    <a:pt x="1545457" y="735566"/>
                    <a:pt x="1545457" y="758784"/>
                  </a:cubicBezTo>
                  <a:cubicBezTo>
                    <a:pt x="1545464" y="758784"/>
                    <a:pt x="1545583" y="758784"/>
                    <a:pt x="1547483" y="758784"/>
                  </a:cubicBezTo>
                  <a:lnTo>
                    <a:pt x="1561669" y="758784"/>
                  </a:lnTo>
                  <a:cubicBezTo>
                    <a:pt x="1561669" y="758792"/>
                    <a:pt x="1561669" y="758874"/>
                    <a:pt x="1561669" y="759865"/>
                  </a:cubicBezTo>
                  <a:lnTo>
                    <a:pt x="1561669" y="767431"/>
                  </a:lnTo>
                  <a:cubicBezTo>
                    <a:pt x="1561679" y="767431"/>
                    <a:pt x="1561801" y="767431"/>
                    <a:pt x="1563443" y="767431"/>
                  </a:cubicBezTo>
                  <a:lnTo>
                    <a:pt x="1575857" y="767431"/>
                  </a:lnTo>
                  <a:cubicBezTo>
                    <a:pt x="1575857" y="767419"/>
                    <a:pt x="1575857" y="766908"/>
                    <a:pt x="1575857" y="743652"/>
                  </a:cubicBezTo>
                  <a:cubicBezTo>
                    <a:pt x="1575863" y="743652"/>
                    <a:pt x="1575941" y="743652"/>
                    <a:pt x="1576869" y="743652"/>
                  </a:cubicBezTo>
                  <a:lnTo>
                    <a:pt x="1583963" y="743652"/>
                  </a:lnTo>
                  <a:cubicBezTo>
                    <a:pt x="1583963" y="743633"/>
                    <a:pt x="1583963" y="742862"/>
                    <a:pt x="1583963" y="711225"/>
                  </a:cubicBezTo>
                  <a:cubicBezTo>
                    <a:pt x="1583971" y="711225"/>
                    <a:pt x="1584047" y="711225"/>
                    <a:pt x="1584977" y="711225"/>
                  </a:cubicBezTo>
                  <a:lnTo>
                    <a:pt x="1592071" y="711225"/>
                  </a:lnTo>
                  <a:cubicBezTo>
                    <a:pt x="1592071" y="711219"/>
                    <a:pt x="1592071" y="711110"/>
                    <a:pt x="1592071" y="709334"/>
                  </a:cubicBezTo>
                  <a:lnTo>
                    <a:pt x="1592071" y="696093"/>
                  </a:lnTo>
                  <a:cubicBezTo>
                    <a:pt x="1590043" y="696093"/>
                    <a:pt x="1590043" y="696093"/>
                    <a:pt x="1590803" y="694471"/>
                  </a:cubicBezTo>
                  <a:lnTo>
                    <a:pt x="1596123" y="683122"/>
                  </a:lnTo>
                  <a:cubicBezTo>
                    <a:pt x="1596129" y="683139"/>
                    <a:pt x="1596323" y="683813"/>
                    <a:pt x="1604231" y="711225"/>
                  </a:cubicBezTo>
                  <a:cubicBezTo>
                    <a:pt x="1604239" y="711225"/>
                    <a:pt x="1604311" y="711225"/>
                    <a:pt x="1604991" y="711225"/>
                  </a:cubicBezTo>
                  <a:lnTo>
                    <a:pt x="1610311" y="711225"/>
                  </a:lnTo>
                  <a:cubicBezTo>
                    <a:pt x="1610311" y="711212"/>
                    <a:pt x="1610311" y="710033"/>
                    <a:pt x="1610311" y="605298"/>
                  </a:cubicBezTo>
                  <a:cubicBezTo>
                    <a:pt x="1610321" y="605298"/>
                    <a:pt x="1610435" y="605298"/>
                    <a:pt x="1611831" y="605298"/>
                  </a:cubicBezTo>
                  <a:lnTo>
                    <a:pt x="1622471" y="605298"/>
                  </a:lnTo>
                  <a:cubicBezTo>
                    <a:pt x="1622471" y="605276"/>
                    <a:pt x="1622471" y="604266"/>
                    <a:pt x="1622471" y="557739"/>
                  </a:cubicBezTo>
                  <a:cubicBezTo>
                    <a:pt x="1622487" y="557739"/>
                    <a:pt x="1623113" y="557739"/>
                    <a:pt x="1648817" y="557739"/>
                  </a:cubicBezTo>
                  <a:cubicBezTo>
                    <a:pt x="1648817" y="557727"/>
                    <a:pt x="1648817" y="557217"/>
                    <a:pt x="1648817" y="536121"/>
                  </a:cubicBezTo>
                  <a:cubicBezTo>
                    <a:pt x="1648837" y="536121"/>
                    <a:pt x="1649625" y="536121"/>
                    <a:pt x="1683271" y="536121"/>
                  </a:cubicBezTo>
                  <a:cubicBezTo>
                    <a:pt x="1683271" y="536129"/>
                    <a:pt x="1683271" y="536259"/>
                    <a:pt x="1683271" y="538553"/>
                  </a:cubicBezTo>
                  <a:lnTo>
                    <a:pt x="1683271" y="555577"/>
                  </a:lnTo>
                  <a:cubicBezTo>
                    <a:pt x="1683281" y="555577"/>
                    <a:pt x="1683411" y="555577"/>
                    <a:pt x="1685551" y="555577"/>
                  </a:cubicBezTo>
                  <a:lnTo>
                    <a:pt x="1701511" y="555577"/>
                  </a:lnTo>
                  <a:cubicBezTo>
                    <a:pt x="1701511" y="555595"/>
                    <a:pt x="1701511" y="556489"/>
                    <a:pt x="1701511" y="603136"/>
                  </a:cubicBezTo>
                  <a:cubicBezTo>
                    <a:pt x="1701517" y="603136"/>
                    <a:pt x="1701593" y="603136"/>
                    <a:pt x="1702525" y="603136"/>
                  </a:cubicBezTo>
                  <a:lnTo>
                    <a:pt x="1709619" y="603136"/>
                  </a:lnTo>
                  <a:lnTo>
                    <a:pt x="1723805" y="607460"/>
                  </a:lnTo>
                  <a:cubicBezTo>
                    <a:pt x="1723805" y="607470"/>
                    <a:pt x="1723805" y="608120"/>
                    <a:pt x="1723805" y="646372"/>
                  </a:cubicBezTo>
                  <a:cubicBezTo>
                    <a:pt x="1723811" y="646372"/>
                    <a:pt x="1723887" y="646372"/>
                    <a:pt x="1724819" y="646372"/>
                  </a:cubicBezTo>
                  <a:lnTo>
                    <a:pt x="1731911" y="646372"/>
                  </a:lnTo>
                  <a:cubicBezTo>
                    <a:pt x="1731911" y="646382"/>
                    <a:pt x="1731911" y="646488"/>
                    <a:pt x="1731911" y="647993"/>
                  </a:cubicBezTo>
                  <a:lnTo>
                    <a:pt x="1731911" y="659342"/>
                  </a:lnTo>
                  <a:cubicBezTo>
                    <a:pt x="1731919" y="659342"/>
                    <a:pt x="1732043" y="659342"/>
                    <a:pt x="1733939" y="659342"/>
                  </a:cubicBezTo>
                  <a:lnTo>
                    <a:pt x="1748125" y="659342"/>
                  </a:lnTo>
                  <a:lnTo>
                    <a:pt x="1754205" y="665828"/>
                  </a:lnTo>
                  <a:cubicBezTo>
                    <a:pt x="1754205" y="665840"/>
                    <a:pt x="1754205" y="666326"/>
                    <a:pt x="1754205" y="687446"/>
                  </a:cubicBezTo>
                  <a:cubicBezTo>
                    <a:pt x="1754214" y="687446"/>
                    <a:pt x="1754345" y="687446"/>
                    <a:pt x="1756485" y="687446"/>
                  </a:cubicBezTo>
                  <a:lnTo>
                    <a:pt x="1772445" y="687446"/>
                  </a:lnTo>
                  <a:cubicBezTo>
                    <a:pt x="1772445" y="687453"/>
                    <a:pt x="1772445" y="687533"/>
                    <a:pt x="1772445" y="688526"/>
                  </a:cubicBezTo>
                  <a:lnTo>
                    <a:pt x="1772445" y="696093"/>
                  </a:lnTo>
                  <a:cubicBezTo>
                    <a:pt x="1772455" y="696093"/>
                    <a:pt x="1772553" y="696093"/>
                    <a:pt x="1773713" y="696093"/>
                  </a:cubicBezTo>
                  <a:lnTo>
                    <a:pt x="1782579" y="696093"/>
                  </a:lnTo>
                  <a:cubicBezTo>
                    <a:pt x="1782579" y="696102"/>
                    <a:pt x="1782579" y="696231"/>
                    <a:pt x="1782579" y="698254"/>
                  </a:cubicBezTo>
                  <a:lnTo>
                    <a:pt x="1782579" y="713387"/>
                  </a:lnTo>
                  <a:cubicBezTo>
                    <a:pt x="1786633" y="713387"/>
                    <a:pt x="1786633" y="713387"/>
                    <a:pt x="1786633" y="711495"/>
                  </a:cubicBezTo>
                  <a:lnTo>
                    <a:pt x="1786633" y="698254"/>
                  </a:lnTo>
                  <a:cubicBezTo>
                    <a:pt x="1786639" y="698254"/>
                    <a:pt x="1786716" y="698254"/>
                    <a:pt x="1787645" y="698254"/>
                  </a:cubicBezTo>
                  <a:lnTo>
                    <a:pt x="1794739" y="698254"/>
                  </a:lnTo>
                  <a:cubicBezTo>
                    <a:pt x="1794739" y="698265"/>
                    <a:pt x="1794739" y="698384"/>
                    <a:pt x="1794739" y="699876"/>
                  </a:cubicBezTo>
                  <a:lnTo>
                    <a:pt x="1794739" y="711225"/>
                  </a:lnTo>
                  <a:cubicBezTo>
                    <a:pt x="1794749" y="711225"/>
                    <a:pt x="1794821" y="711225"/>
                    <a:pt x="1795499" y="711225"/>
                  </a:cubicBezTo>
                  <a:lnTo>
                    <a:pt x="1800819" y="711225"/>
                  </a:lnTo>
                  <a:cubicBezTo>
                    <a:pt x="1800819" y="706902"/>
                    <a:pt x="1800819" y="706902"/>
                    <a:pt x="1849459" y="706902"/>
                  </a:cubicBezTo>
                  <a:cubicBezTo>
                    <a:pt x="1849459" y="706911"/>
                    <a:pt x="1849459" y="707012"/>
                    <a:pt x="1849459" y="708253"/>
                  </a:cubicBezTo>
                  <a:lnTo>
                    <a:pt x="1849459" y="717710"/>
                  </a:lnTo>
                  <a:cubicBezTo>
                    <a:pt x="1849467" y="717710"/>
                    <a:pt x="1849543" y="717710"/>
                    <a:pt x="1850219" y="717710"/>
                  </a:cubicBezTo>
                  <a:lnTo>
                    <a:pt x="1855541" y="717710"/>
                  </a:lnTo>
                  <a:cubicBezTo>
                    <a:pt x="1855541" y="717719"/>
                    <a:pt x="1855541" y="717841"/>
                    <a:pt x="1855541" y="719872"/>
                  </a:cubicBezTo>
                  <a:lnTo>
                    <a:pt x="1855541" y="735005"/>
                  </a:lnTo>
                  <a:cubicBezTo>
                    <a:pt x="1855549" y="735001"/>
                    <a:pt x="1855665" y="734923"/>
                    <a:pt x="1857567" y="733654"/>
                  </a:cubicBezTo>
                  <a:lnTo>
                    <a:pt x="1871753" y="724196"/>
                  </a:lnTo>
                  <a:cubicBezTo>
                    <a:pt x="1871755" y="724177"/>
                    <a:pt x="1871887" y="723302"/>
                    <a:pt x="1877833" y="683122"/>
                  </a:cubicBezTo>
                  <a:cubicBezTo>
                    <a:pt x="1877843" y="683120"/>
                    <a:pt x="1877911" y="683094"/>
                    <a:pt x="1878593" y="682852"/>
                  </a:cubicBezTo>
                  <a:lnTo>
                    <a:pt x="1883913" y="680960"/>
                  </a:lnTo>
                  <a:cubicBezTo>
                    <a:pt x="1883913" y="680944"/>
                    <a:pt x="1883947" y="679883"/>
                    <a:pt x="1885941" y="611783"/>
                  </a:cubicBezTo>
                  <a:cubicBezTo>
                    <a:pt x="1885941" y="611801"/>
                    <a:pt x="1885973" y="612892"/>
                    <a:pt x="1887967" y="680960"/>
                  </a:cubicBezTo>
                  <a:cubicBezTo>
                    <a:pt x="1887977" y="680963"/>
                    <a:pt x="1888047" y="680988"/>
                    <a:pt x="1888727" y="681230"/>
                  </a:cubicBezTo>
                  <a:lnTo>
                    <a:pt x="1894047" y="683122"/>
                  </a:lnTo>
                  <a:cubicBezTo>
                    <a:pt x="1894047" y="683102"/>
                    <a:pt x="1894047" y="681769"/>
                    <a:pt x="1894047" y="596651"/>
                  </a:cubicBezTo>
                  <a:cubicBezTo>
                    <a:pt x="1898101" y="596651"/>
                    <a:pt x="1898101" y="596651"/>
                    <a:pt x="1898101" y="564224"/>
                  </a:cubicBezTo>
                  <a:cubicBezTo>
                    <a:pt x="1898113" y="564224"/>
                    <a:pt x="1898799" y="564224"/>
                    <a:pt x="1936607" y="564224"/>
                  </a:cubicBezTo>
                  <a:cubicBezTo>
                    <a:pt x="1936607" y="564241"/>
                    <a:pt x="1936607" y="564959"/>
                    <a:pt x="1936607" y="596651"/>
                  </a:cubicBezTo>
                  <a:cubicBezTo>
                    <a:pt x="1936617" y="596651"/>
                    <a:pt x="1936689" y="596651"/>
                    <a:pt x="1937367" y="596651"/>
                  </a:cubicBezTo>
                  <a:lnTo>
                    <a:pt x="1942687" y="596651"/>
                  </a:lnTo>
                  <a:cubicBezTo>
                    <a:pt x="1942687" y="596630"/>
                    <a:pt x="1942687" y="595324"/>
                    <a:pt x="1942687" y="514503"/>
                  </a:cubicBezTo>
                  <a:cubicBezTo>
                    <a:pt x="1942693" y="514503"/>
                    <a:pt x="1942793" y="514503"/>
                    <a:pt x="1944461" y="514503"/>
                  </a:cubicBezTo>
                  <a:lnTo>
                    <a:pt x="1956875" y="514503"/>
                  </a:lnTo>
                  <a:cubicBezTo>
                    <a:pt x="1956875" y="514496"/>
                    <a:pt x="1956875" y="514385"/>
                    <a:pt x="1956875" y="512612"/>
                  </a:cubicBezTo>
                  <a:lnTo>
                    <a:pt x="1956875" y="499371"/>
                  </a:lnTo>
                  <a:cubicBezTo>
                    <a:pt x="1956885" y="499371"/>
                    <a:pt x="1957383" y="499371"/>
                    <a:pt x="1979169" y="499371"/>
                  </a:cubicBezTo>
                  <a:cubicBezTo>
                    <a:pt x="1979169" y="499364"/>
                    <a:pt x="1979169" y="499283"/>
                    <a:pt x="1979169" y="498290"/>
                  </a:cubicBezTo>
                  <a:lnTo>
                    <a:pt x="1979169" y="490724"/>
                  </a:lnTo>
                  <a:cubicBezTo>
                    <a:pt x="1979175" y="490724"/>
                    <a:pt x="1979285" y="490724"/>
                    <a:pt x="1980941" y="490724"/>
                  </a:cubicBezTo>
                  <a:lnTo>
                    <a:pt x="1993355" y="490724"/>
                  </a:lnTo>
                  <a:cubicBezTo>
                    <a:pt x="1993355" y="490732"/>
                    <a:pt x="1993355" y="490811"/>
                    <a:pt x="1993355" y="491805"/>
                  </a:cubicBezTo>
                  <a:lnTo>
                    <a:pt x="1993355" y="499371"/>
                  </a:lnTo>
                  <a:cubicBezTo>
                    <a:pt x="1993365" y="499371"/>
                    <a:pt x="1993437" y="499371"/>
                    <a:pt x="1994115" y="499371"/>
                  </a:cubicBezTo>
                  <a:lnTo>
                    <a:pt x="1999435" y="499371"/>
                  </a:lnTo>
                  <a:lnTo>
                    <a:pt x="2009569" y="495047"/>
                  </a:lnTo>
                  <a:lnTo>
                    <a:pt x="2013621" y="498290"/>
                  </a:lnTo>
                  <a:lnTo>
                    <a:pt x="2013621" y="490724"/>
                  </a:lnTo>
                  <a:cubicBezTo>
                    <a:pt x="2013631" y="490724"/>
                    <a:pt x="2013767" y="490724"/>
                    <a:pt x="2015901" y="490724"/>
                  </a:cubicBezTo>
                  <a:lnTo>
                    <a:pt x="2031863" y="490724"/>
                  </a:lnTo>
                  <a:cubicBezTo>
                    <a:pt x="2031863" y="490732"/>
                    <a:pt x="2031863" y="490811"/>
                    <a:pt x="2031863" y="491805"/>
                  </a:cubicBezTo>
                  <a:lnTo>
                    <a:pt x="2031863" y="499371"/>
                  </a:lnTo>
                  <a:cubicBezTo>
                    <a:pt x="2031881" y="499371"/>
                    <a:pt x="2032617" y="499371"/>
                    <a:pt x="2062263" y="499371"/>
                  </a:cubicBezTo>
                  <a:cubicBezTo>
                    <a:pt x="2062263" y="499381"/>
                    <a:pt x="2062263" y="499490"/>
                    <a:pt x="2062263" y="500992"/>
                  </a:cubicBezTo>
                  <a:lnTo>
                    <a:pt x="2062263" y="512342"/>
                  </a:lnTo>
                  <a:cubicBezTo>
                    <a:pt x="2062279" y="512342"/>
                    <a:pt x="2062919" y="512342"/>
                    <a:pt x="2088609" y="512342"/>
                  </a:cubicBezTo>
                  <a:cubicBezTo>
                    <a:pt x="2088609" y="512358"/>
                    <a:pt x="2088609" y="513038"/>
                    <a:pt x="2088609" y="542606"/>
                  </a:cubicBezTo>
                  <a:cubicBezTo>
                    <a:pt x="2088619" y="542606"/>
                    <a:pt x="2088691" y="542606"/>
                    <a:pt x="2089369" y="542606"/>
                  </a:cubicBezTo>
                  <a:lnTo>
                    <a:pt x="2094689" y="542606"/>
                  </a:lnTo>
                  <a:cubicBezTo>
                    <a:pt x="2094689" y="542613"/>
                    <a:pt x="2094689" y="542699"/>
                    <a:pt x="2094689" y="543687"/>
                  </a:cubicBezTo>
                  <a:lnTo>
                    <a:pt x="2094689" y="551254"/>
                  </a:lnTo>
                  <a:cubicBezTo>
                    <a:pt x="2098743" y="551254"/>
                    <a:pt x="2098743" y="551254"/>
                    <a:pt x="2098743" y="581518"/>
                  </a:cubicBezTo>
                  <a:cubicBezTo>
                    <a:pt x="2098753" y="581518"/>
                    <a:pt x="2098827" y="581518"/>
                    <a:pt x="2099503" y="581518"/>
                  </a:cubicBezTo>
                  <a:lnTo>
                    <a:pt x="2104823" y="581518"/>
                  </a:lnTo>
                  <a:cubicBezTo>
                    <a:pt x="2104823" y="581527"/>
                    <a:pt x="2104823" y="581594"/>
                    <a:pt x="2104823" y="582329"/>
                  </a:cubicBezTo>
                  <a:lnTo>
                    <a:pt x="2104823" y="588004"/>
                  </a:lnTo>
                  <a:cubicBezTo>
                    <a:pt x="2104829" y="588004"/>
                    <a:pt x="2104907" y="588004"/>
                    <a:pt x="2105837" y="588004"/>
                  </a:cubicBezTo>
                  <a:lnTo>
                    <a:pt x="2112929" y="588004"/>
                  </a:lnTo>
                  <a:cubicBezTo>
                    <a:pt x="2112929" y="588021"/>
                    <a:pt x="2112929" y="588734"/>
                    <a:pt x="2112929" y="618269"/>
                  </a:cubicBezTo>
                  <a:cubicBezTo>
                    <a:pt x="2112937" y="618269"/>
                    <a:pt x="2113057" y="618269"/>
                    <a:pt x="2114957" y="618269"/>
                  </a:cubicBezTo>
                  <a:lnTo>
                    <a:pt x="2129143" y="618269"/>
                  </a:lnTo>
                  <a:cubicBezTo>
                    <a:pt x="2129143" y="618285"/>
                    <a:pt x="2129143" y="618865"/>
                    <a:pt x="2129143" y="642048"/>
                  </a:cubicBezTo>
                  <a:cubicBezTo>
                    <a:pt x="2131171" y="642048"/>
                    <a:pt x="2131171" y="642048"/>
                    <a:pt x="2131171" y="643669"/>
                  </a:cubicBezTo>
                  <a:lnTo>
                    <a:pt x="2131171" y="655019"/>
                  </a:lnTo>
                  <a:cubicBezTo>
                    <a:pt x="2131179" y="655019"/>
                    <a:pt x="2131249" y="655019"/>
                    <a:pt x="2131931" y="655019"/>
                  </a:cubicBezTo>
                  <a:lnTo>
                    <a:pt x="2137251" y="655019"/>
                  </a:lnTo>
                  <a:cubicBezTo>
                    <a:pt x="2137251" y="655033"/>
                    <a:pt x="2137251" y="655596"/>
                    <a:pt x="2137251" y="678798"/>
                  </a:cubicBezTo>
                  <a:cubicBezTo>
                    <a:pt x="2137259" y="678798"/>
                    <a:pt x="2137357" y="678798"/>
                    <a:pt x="2138517" y="678798"/>
                  </a:cubicBezTo>
                  <a:lnTo>
                    <a:pt x="2147383" y="678798"/>
                  </a:lnTo>
                  <a:cubicBezTo>
                    <a:pt x="2149411" y="680960"/>
                    <a:pt x="2149411" y="680960"/>
                    <a:pt x="2149411" y="682852"/>
                  </a:cubicBezTo>
                  <a:lnTo>
                    <a:pt x="2149411" y="696093"/>
                  </a:lnTo>
                  <a:cubicBezTo>
                    <a:pt x="2149415" y="696086"/>
                    <a:pt x="2149503" y="695979"/>
                    <a:pt x="2150931" y="694201"/>
                  </a:cubicBezTo>
                  <a:lnTo>
                    <a:pt x="2161571" y="680960"/>
                  </a:lnTo>
                  <a:cubicBezTo>
                    <a:pt x="2161585" y="680960"/>
                    <a:pt x="2162225" y="680960"/>
                    <a:pt x="2189945" y="680960"/>
                  </a:cubicBezTo>
                  <a:cubicBezTo>
                    <a:pt x="2189945" y="680985"/>
                    <a:pt x="2189945" y="682386"/>
                    <a:pt x="2189945" y="767431"/>
                  </a:cubicBezTo>
                  <a:cubicBezTo>
                    <a:pt x="2189953" y="767431"/>
                    <a:pt x="2190029" y="767431"/>
                    <a:pt x="2190705" y="767431"/>
                  </a:cubicBezTo>
                  <a:lnTo>
                    <a:pt x="2196025" y="767431"/>
                  </a:lnTo>
                  <a:cubicBezTo>
                    <a:pt x="2196029" y="767423"/>
                    <a:pt x="2196087" y="767323"/>
                    <a:pt x="2196785" y="766080"/>
                  </a:cubicBezTo>
                  <a:lnTo>
                    <a:pt x="2202105" y="756622"/>
                  </a:lnTo>
                  <a:cubicBezTo>
                    <a:pt x="2202105" y="756629"/>
                    <a:pt x="2202105" y="756728"/>
                    <a:pt x="2202105" y="758514"/>
                  </a:cubicBezTo>
                  <a:lnTo>
                    <a:pt x="2202105" y="771755"/>
                  </a:lnTo>
                  <a:cubicBezTo>
                    <a:pt x="2206157" y="771755"/>
                    <a:pt x="2206157" y="771755"/>
                    <a:pt x="2206157" y="726358"/>
                  </a:cubicBezTo>
                  <a:cubicBezTo>
                    <a:pt x="2206167" y="726358"/>
                    <a:pt x="2206237" y="726358"/>
                    <a:pt x="2206917" y="726358"/>
                  </a:cubicBezTo>
                  <a:lnTo>
                    <a:pt x="2212237" y="726358"/>
                  </a:lnTo>
                  <a:cubicBezTo>
                    <a:pt x="2212237" y="726343"/>
                    <a:pt x="2212237" y="725343"/>
                    <a:pt x="2212237" y="661504"/>
                  </a:cubicBezTo>
                  <a:cubicBezTo>
                    <a:pt x="2212245" y="661504"/>
                    <a:pt x="2212325" y="661504"/>
                    <a:pt x="2213251" y="661504"/>
                  </a:cubicBezTo>
                  <a:lnTo>
                    <a:pt x="2220345" y="661504"/>
                  </a:lnTo>
                  <a:cubicBezTo>
                    <a:pt x="2220351" y="661483"/>
                    <a:pt x="2220615" y="660543"/>
                    <a:pt x="2232505" y="618269"/>
                  </a:cubicBezTo>
                  <a:cubicBezTo>
                    <a:pt x="2232514" y="618269"/>
                    <a:pt x="2232611" y="618269"/>
                    <a:pt x="2233771" y="618269"/>
                  </a:cubicBezTo>
                  <a:lnTo>
                    <a:pt x="2242639" y="618269"/>
                  </a:lnTo>
                  <a:cubicBezTo>
                    <a:pt x="2242644" y="618292"/>
                    <a:pt x="2242869" y="619258"/>
                    <a:pt x="2252771" y="661504"/>
                  </a:cubicBezTo>
                  <a:cubicBezTo>
                    <a:pt x="2252777" y="661504"/>
                    <a:pt x="2252851" y="661504"/>
                    <a:pt x="2253785" y="661504"/>
                  </a:cubicBezTo>
                  <a:lnTo>
                    <a:pt x="2260879" y="661504"/>
                  </a:lnTo>
                  <a:cubicBezTo>
                    <a:pt x="2260879" y="661515"/>
                    <a:pt x="2260879" y="662182"/>
                    <a:pt x="2260879" y="700416"/>
                  </a:cubicBezTo>
                  <a:cubicBezTo>
                    <a:pt x="2260885" y="700416"/>
                    <a:pt x="2260985" y="700416"/>
                    <a:pt x="2262651" y="700416"/>
                  </a:cubicBezTo>
                  <a:lnTo>
                    <a:pt x="2275065" y="700416"/>
                  </a:lnTo>
                  <a:cubicBezTo>
                    <a:pt x="2275065" y="700424"/>
                    <a:pt x="2275065" y="700546"/>
                    <a:pt x="2275065" y="702578"/>
                  </a:cubicBezTo>
                  <a:lnTo>
                    <a:pt x="2275065" y="717710"/>
                  </a:lnTo>
                  <a:cubicBezTo>
                    <a:pt x="2279119" y="717710"/>
                    <a:pt x="2279119" y="717710"/>
                    <a:pt x="2279119" y="715549"/>
                  </a:cubicBezTo>
                  <a:lnTo>
                    <a:pt x="2279119" y="700416"/>
                  </a:lnTo>
                  <a:cubicBezTo>
                    <a:pt x="2279129" y="700416"/>
                    <a:pt x="2279241" y="700416"/>
                    <a:pt x="2280639" y="700416"/>
                  </a:cubicBezTo>
                  <a:lnTo>
                    <a:pt x="2291279" y="700416"/>
                  </a:lnTo>
                  <a:cubicBezTo>
                    <a:pt x="2291279" y="700426"/>
                    <a:pt x="2291279" y="700543"/>
                    <a:pt x="2291279" y="702037"/>
                  </a:cubicBezTo>
                  <a:lnTo>
                    <a:pt x="2291279" y="713387"/>
                  </a:lnTo>
                  <a:cubicBezTo>
                    <a:pt x="2291295" y="713387"/>
                    <a:pt x="2292003" y="713387"/>
                    <a:pt x="2321680" y="713387"/>
                  </a:cubicBezTo>
                  <a:cubicBezTo>
                    <a:pt x="2321680" y="713370"/>
                    <a:pt x="2321680" y="712599"/>
                    <a:pt x="2321680" y="676637"/>
                  </a:cubicBezTo>
                  <a:cubicBezTo>
                    <a:pt x="2321687" y="676637"/>
                    <a:pt x="2321781" y="676637"/>
                    <a:pt x="2322945" y="676637"/>
                  </a:cubicBezTo>
                  <a:lnTo>
                    <a:pt x="2331813" y="676637"/>
                  </a:lnTo>
                  <a:cubicBezTo>
                    <a:pt x="2331813" y="676648"/>
                    <a:pt x="2331813" y="677142"/>
                    <a:pt x="2331813" y="698254"/>
                  </a:cubicBezTo>
                  <a:cubicBezTo>
                    <a:pt x="2333840" y="698254"/>
                    <a:pt x="2333840" y="698254"/>
                    <a:pt x="2333840" y="665828"/>
                  </a:cubicBezTo>
                  <a:cubicBezTo>
                    <a:pt x="2333853" y="665828"/>
                    <a:pt x="2334395" y="665828"/>
                    <a:pt x="2356133" y="665828"/>
                  </a:cubicBezTo>
                  <a:cubicBezTo>
                    <a:pt x="2356133" y="665818"/>
                    <a:pt x="2356133" y="665698"/>
                    <a:pt x="2356133" y="664206"/>
                  </a:cubicBezTo>
                  <a:lnTo>
                    <a:pt x="2356133" y="652857"/>
                  </a:lnTo>
                  <a:cubicBezTo>
                    <a:pt x="2356141" y="652857"/>
                    <a:pt x="2356215" y="652857"/>
                    <a:pt x="2356893" y="652857"/>
                  </a:cubicBezTo>
                  <a:lnTo>
                    <a:pt x="2362213" y="652857"/>
                  </a:lnTo>
                  <a:cubicBezTo>
                    <a:pt x="2362213" y="652851"/>
                    <a:pt x="2362213" y="652738"/>
                    <a:pt x="2362213" y="650966"/>
                  </a:cubicBezTo>
                  <a:lnTo>
                    <a:pt x="2362213" y="637725"/>
                  </a:lnTo>
                  <a:lnTo>
                    <a:pt x="2366267" y="644210"/>
                  </a:lnTo>
                  <a:cubicBezTo>
                    <a:pt x="2366275" y="644210"/>
                    <a:pt x="2366403" y="644210"/>
                    <a:pt x="2368547" y="644210"/>
                  </a:cubicBezTo>
                  <a:lnTo>
                    <a:pt x="2384507" y="644210"/>
                  </a:lnTo>
                  <a:cubicBezTo>
                    <a:pt x="2384507" y="644202"/>
                    <a:pt x="2384507" y="644134"/>
                    <a:pt x="2384507" y="643399"/>
                  </a:cubicBezTo>
                  <a:lnTo>
                    <a:pt x="2384507" y="637725"/>
                  </a:lnTo>
                  <a:cubicBezTo>
                    <a:pt x="2384516" y="637725"/>
                    <a:pt x="2384590" y="637725"/>
                    <a:pt x="2385267" y="637725"/>
                  </a:cubicBezTo>
                  <a:lnTo>
                    <a:pt x="2390587" y="637725"/>
                  </a:lnTo>
                  <a:cubicBezTo>
                    <a:pt x="2390587" y="637734"/>
                    <a:pt x="2390587" y="637834"/>
                    <a:pt x="2390587" y="639076"/>
                  </a:cubicBezTo>
                  <a:lnTo>
                    <a:pt x="2390587" y="648534"/>
                  </a:lnTo>
                  <a:cubicBezTo>
                    <a:pt x="2390601" y="648534"/>
                    <a:pt x="2391335" y="648534"/>
                    <a:pt x="2429093" y="648534"/>
                  </a:cubicBezTo>
                  <a:cubicBezTo>
                    <a:pt x="2429093" y="648552"/>
                    <a:pt x="2429093" y="650062"/>
                    <a:pt x="2429093" y="786887"/>
                  </a:cubicBezTo>
                  <a:cubicBezTo>
                    <a:pt x="2429104" y="786887"/>
                    <a:pt x="2429219" y="786887"/>
                    <a:pt x="2430613" y="786887"/>
                  </a:cubicBezTo>
                  <a:lnTo>
                    <a:pt x="2441254" y="786887"/>
                  </a:lnTo>
                  <a:cubicBezTo>
                    <a:pt x="2441254" y="782564"/>
                    <a:pt x="2441254" y="778240"/>
                    <a:pt x="2441254" y="773917"/>
                  </a:cubicBezTo>
                  <a:cubicBezTo>
                    <a:pt x="2443281" y="773917"/>
                    <a:pt x="2443281" y="773917"/>
                    <a:pt x="2445307" y="773917"/>
                  </a:cubicBezTo>
                  <a:cubicBezTo>
                    <a:pt x="2445307" y="778240"/>
                    <a:pt x="2445307" y="782564"/>
                    <a:pt x="2445307" y="786887"/>
                  </a:cubicBezTo>
                  <a:cubicBezTo>
                    <a:pt x="2455441" y="786887"/>
                    <a:pt x="2465575" y="786887"/>
                    <a:pt x="2475707" y="786887"/>
                  </a:cubicBezTo>
                  <a:cubicBezTo>
                    <a:pt x="2475707" y="776078"/>
                    <a:pt x="2475707" y="767431"/>
                    <a:pt x="2475707" y="756622"/>
                  </a:cubicBezTo>
                  <a:cubicBezTo>
                    <a:pt x="2479762" y="756622"/>
                    <a:pt x="2483815" y="756622"/>
                    <a:pt x="2487867" y="756622"/>
                  </a:cubicBezTo>
                  <a:lnTo>
                    <a:pt x="2500027" y="754461"/>
                  </a:lnTo>
                  <a:cubicBezTo>
                    <a:pt x="2502055" y="754461"/>
                    <a:pt x="2502055" y="756622"/>
                    <a:pt x="2504082" y="756622"/>
                  </a:cubicBezTo>
                  <a:lnTo>
                    <a:pt x="2514215" y="756622"/>
                  </a:lnTo>
                  <a:cubicBezTo>
                    <a:pt x="2514215" y="767431"/>
                    <a:pt x="2514215" y="778240"/>
                    <a:pt x="2514215" y="786887"/>
                  </a:cubicBezTo>
                  <a:cubicBezTo>
                    <a:pt x="2516242" y="786887"/>
                    <a:pt x="2518269" y="786887"/>
                    <a:pt x="2522321" y="786887"/>
                  </a:cubicBezTo>
                  <a:cubicBezTo>
                    <a:pt x="2522321" y="793373"/>
                    <a:pt x="2522321" y="799858"/>
                    <a:pt x="2522321" y="804182"/>
                  </a:cubicBezTo>
                  <a:lnTo>
                    <a:pt x="2531658" y="805087"/>
                  </a:lnTo>
                  <a:lnTo>
                    <a:pt x="2544615" y="805087"/>
                  </a:lnTo>
                  <a:cubicBezTo>
                    <a:pt x="2544615" y="799278"/>
                    <a:pt x="2544615" y="795106"/>
                    <a:pt x="2544615" y="789049"/>
                  </a:cubicBezTo>
                  <a:lnTo>
                    <a:pt x="2612571" y="789049"/>
                  </a:lnTo>
                  <a:lnTo>
                    <a:pt x="2612571" y="703796"/>
                  </a:lnTo>
                  <a:lnTo>
                    <a:pt x="2684579" y="703796"/>
                  </a:lnTo>
                  <a:lnTo>
                    <a:pt x="2684579" y="782564"/>
                  </a:lnTo>
                  <a:cubicBezTo>
                    <a:pt x="2685215" y="782564"/>
                    <a:pt x="2685849" y="782564"/>
                    <a:pt x="2686483" y="782564"/>
                  </a:cubicBezTo>
                  <a:lnTo>
                    <a:pt x="2687725" y="805087"/>
                  </a:lnTo>
                  <a:lnTo>
                    <a:pt x="2697401" y="805087"/>
                  </a:lnTo>
                  <a:cubicBezTo>
                    <a:pt x="2697937" y="797873"/>
                    <a:pt x="2698643" y="790219"/>
                    <a:pt x="2698643" y="782564"/>
                  </a:cubicBezTo>
                  <a:cubicBezTo>
                    <a:pt x="2700671" y="782564"/>
                    <a:pt x="2702697" y="782564"/>
                    <a:pt x="2704723" y="782564"/>
                  </a:cubicBezTo>
                  <a:lnTo>
                    <a:pt x="2705965" y="805087"/>
                  </a:lnTo>
                  <a:lnTo>
                    <a:pt x="2756588" y="805087"/>
                  </a:lnTo>
                  <a:lnTo>
                    <a:pt x="2756588" y="642059"/>
                  </a:lnTo>
                  <a:lnTo>
                    <a:pt x="2953915" y="642059"/>
                  </a:lnTo>
                  <a:lnTo>
                    <a:pt x="2953915" y="805087"/>
                  </a:lnTo>
                  <a:lnTo>
                    <a:pt x="2972611" y="805087"/>
                  </a:lnTo>
                  <a:lnTo>
                    <a:pt x="2972611" y="722394"/>
                  </a:lnTo>
                  <a:lnTo>
                    <a:pt x="3067731" y="722394"/>
                  </a:lnTo>
                  <a:cubicBezTo>
                    <a:pt x="3071806" y="616373"/>
                    <a:pt x="3075185" y="510899"/>
                    <a:pt x="3079662" y="404253"/>
                  </a:cubicBezTo>
                  <a:cubicBezTo>
                    <a:pt x="3069529" y="404253"/>
                    <a:pt x="3045209" y="391282"/>
                    <a:pt x="3067502" y="382635"/>
                  </a:cubicBezTo>
                  <a:cubicBezTo>
                    <a:pt x="3065474" y="380473"/>
                    <a:pt x="3063449" y="378311"/>
                    <a:pt x="3061422" y="378311"/>
                  </a:cubicBezTo>
                  <a:cubicBezTo>
                    <a:pt x="3061422" y="365341"/>
                    <a:pt x="3059394" y="363179"/>
                    <a:pt x="3069529" y="354532"/>
                  </a:cubicBezTo>
                  <a:cubicBezTo>
                    <a:pt x="3069529" y="350208"/>
                    <a:pt x="3069529" y="343723"/>
                    <a:pt x="3069529" y="337238"/>
                  </a:cubicBezTo>
                  <a:cubicBezTo>
                    <a:pt x="3073582" y="337238"/>
                    <a:pt x="3077635" y="337238"/>
                    <a:pt x="3083715" y="337238"/>
                  </a:cubicBezTo>
                  <a:cubicBezTo>
                    <a:pt x="3083715" y="328590"/>
                    <a:pt x="3083715" y="322105"/>
                    <a:pt x="3083715" y="315620"/>
                  </a:cubicBezTo>
                  <a:cubicBezTo>
                    <a:pt x="3083715" y="313458"/>
                    <a:pt x="3085742" y="313458"/>
                    <a:pt x="3085742" y="311296"/>
                  </a:cubicBezTo>
                  <a:cubicBezTo>
                    <a:pt x="3085742" y="285355"/>
                    <a:pt x="3085742" y="259414"/>
                    <a:pt x="3085742" y="233472"/>
                  </a:cubicBezTo>
                  <a:cubicBezTo>
                    <a:pt x="3085742" y="231310"/>
                    <a:pt x="3083715" y="229149"/>
                    <a:pt x="3083715" y="226987"/>
                  </a:cubicBezTo>
                  <a:cubicBezTo>
                    <a:pt x="3085742" y="224825"/>
                    <a:pt x="3087769" y="222663"/>
                    <a:pt x="3089795" y="220501"/>
                  </a:cubicBezTo>
                  <a:cubicBezTo>
                    <a:pt x="3089795" y="201045"/>
                    <a:pt x="3089795" y="181589"/>
                    <a:pt x="3089795" y="162133"/>
                  </a:cubicBezTo>
                  <a:cubicBezTo>
                    <a:pt x="3089795" y="159972"/>
                    <a:pt x="3089795" y="159972"/>
                    <a:pt x="3091822" y="157810"/>
                  </a:cubicBezTo>
                  <a:cubicBezTo>
                    <a:pt x="3091822" y="140516"/>
                    <a:pt x="3091822" y="121060"/>
                    <a:pt x="3091822" y="101604"/>
                  </a:cubicBezTo>
                  <a:cubicBezTo>
                    <a:pt x="3093849" y="92957"/>
                    <a:pt x="3093849" y="88633"/>
                    <a:pt x="3093849" y="82148"/>
                  </a:cubicBezTo>
                  <a:cubicBezTo>
                    <a:pt x="3097902" y="88633"/>
                    <a:pt x="3097902" y="92957"/>
                    <a:pt x="3097902" y="99442"/>
                  </a:cubicBezTo>
                  <a:cubicBezTo>
                    <a:pt x="3099929" y="121060"/>
                    <a:pt x="3099929" y="140516"/>
                    <a:pt x="3099929" y="157810"/>
                  </a:cubicBezTo>
                  <a:cubicBezTo>
                    <a:pt x="3101955" y="181589"/>
                    <a:pt x="3101955" y="201045"/>
                    <a:pt x="3101955" y="220501"/>
                  </a:cubicBezTo>
                  <a:cubicBezTo>
                    <a:pt x="3103982" y="222663"/>
                    <a:pt x="3106009" y="224825"/>
                    <a:pt x="3108035" y="226987"/>
                  </a:cubicBezTo>
                  <a:cubicBezTo>
                    <a:pt x="3108035" y="229149"/>
                    <a:pt x="3106009" y="231310"/>
                    <a:pt x="3106009" y="233472"/>
                  </a:cubicBezTo>
                  <a:cubicBezTo>
                    <a:pt x="3106009" y="259414"/>
                    <a:pt x="3106009" y="285355"/>
                    <a:pt x="3106009" y="311296"/>
                  </a:cubicBezTo>
                  <a:cubicBezTo>
                    <a:pt x="3106009" y="313458"/>
                    <a:pt x="3108035" y="313458"/>
                    <a:pt x="3108035" y="315620"/>
                  </a:cubicBezTo>
                  <a:cubicBezTo>
                    <a:pt x="3108035" y="322105"/>
                    <a:pt x="3108035" y="328590"/>
                    <a:pt x="3108035" y="337238"/>
                  </a:cubicBezTo>
                  <a:cubicBezTo>
                    <a:pt x="3112089" y="337238"/>
                    <a:pt x="3118169" y="337238"/>
                    <a:pt x="3122222" y="337238"/>
                  </a:cubicBezTo>
                  <a:cubicBezTo>
                    <a:pt x="3122222" y="343723"/>
                    <a:pt x="3122222" y="350208"/>
                    <a:pt x="3122222" y="354532"/>
                  </a:cubicBezTo>
                  <a:cubicBezTo>
                    <a:pt x="3130330" y="363179"/>
                    <a:pt x="3130330" y="363179"/>
                    <a:pt x="3130330" y="378311"/>
                  </a:cubicBezTo>
                  <a:cubicBezTo>
                    <a:pt x="3128302" y="378311"/>
                    <a:pt x="3126275" y="380473"/>
                    <a:pt x="3124250" y="382635"/>
                  </a:cubicBezTo>
                  <a:cubicBezTo>
                    <a:pt x="3144515" y="393444"/>
                    <a:pt x="3120195" y="402091"/>
                    <a:pt x="3112089" y="404253"/>
                  </a:cubicBezTo>
                  <a:cubicBezTo>
                    <a:pt x="3114115" y="488562"/>
                    <a:pt x="3118169" y="572871"/>
                    <a:pt x="3120195" y="657181"/>
                  </a:cubicBezTo>
                  <a:cubicBezTo>
                    <a:pt x="3142490" y="657181"/>
                    <a:pt x="3164782" y="657181"/>
                    <a:pt x="3185050" y="657181"/>
                  </a:cubicBezTo>
                  <a:cubicBezTo>
                    <a:pt x="3185050" y="683122"/>
                    <a:pt x="3185050" y="709063"/>
                    <a:pt x="3185050" y="732843"/>
                  </a:cubicBezTo>
                  <a:cubicBezTo>
                    <a:pt x="3189103" y="732843"/>
                    <a:pt x="3191130" y="732843"/>
                    <a:pt x="3193157" y="732843"/>
                  </a:cubicBezTo>
                  <a:cubicBezTo>
                    <a:pt x="3193157" y="730681"/>
                    <a:pt x="3195183" y="728519"/>
                    <a:pt x="3195183" y="726358"/>
                  </a:cubicBezTo>
                  <a:cubicBezTo>
                    <a:pt x="3197210" y="726358"/>
                    <a:pt x="3199237" y="726358"/>
                    <a:pt x="3201263" y="726358"/>
                  </a:cubicBezTo>
                  <a:cubicBezTo>
                    <a:pt x="3201263" y="728519"/>
                    <a:pt x="3201263" y="730681"/>
                    <a:pt x="3203291" y="735005"/>
                  </a:cubicBezTo>
                  <a:cubicBezTo>
                    <a:pt x="3207343" y="735005"/>
                    <a:pt x="3211397" y="735005"/>
                    <a:pt x="3215451" y="735005"/>
                  </a:cubicBezTo>
                  <a:cubicBezTo>
                    <a:pt x="3215451" y="732843"/>
                    <a:pt x="3215451" y="730681"/>
                    <a:pt x="3215451" y="728519"/>
                  </a:cubicBezTo>
                  <a:cubicBezTo>
                    <a:pt x="3223557" y="728519"/>
                    <a:pt x="3229636" y="728519"/>
                    <a:pt x="3237744" y="728519"/>
                  </a:cubicBezTo>
                  <a:cubicBezTo>
                    <a:pt x="3237744" y="730681"/>
                    <a:pt x="3237744" y="732843"/>
                    <a:pt x="3237744" y="735005"/>
                  </a:cubicBezTo>
                  <a:cubicBezTo>
                    <a:pt x="3243823" y="735005"/>
                    <a:pt x="3251931" y="735005"/>
                    <a:pt x="3258011" y="735005"/>
                  </a:cubicBezTo>
                  <a:cubicBezTo>
                    <a:pt x="3258011" y="750137"/>
                    <a:pt x="3258011" y="765270"/>
                    <a:pt x="3258011" y="780402"/>
                  </a:cubicBezTo>
                  <a:cubicBezTo>
                    <a:pt x="3262065" y="780402"/>
                    <a:pt x="3268145" y="780402"/>
                    <a:pt x="3272198" y="780402"/>
                  </a:cubicBezTo>
                  <a:cubicBezTo>
                    <a:pt x="3272198" y="776078"/>
                    <a:pt x="3272198" y="771755"/>
                    <a:pt x="3272198" y="767431"/>
                  </a:cubicBezTo>
                  <a:cubicBezTo>
                    <a:pt x="3278278" y="767431"/>
                    <a:pt x="3284358" y="767431"/>
                    <a:pt x="3288412" y="767431"/>
                  </a:cubicBezTo>
                  <a:cubicBezTo>
                    <a:pt x="3288412" y="706902"/>
                    <a:pt x="3288412" y="648534"/>
                    <a:pt x="3288412" y="588004"/>
                  </a:cubicBezTo>
                  <a:cubicBezTo>
                    <a:pt x="3290438" y="585842"/>
                    <a:pt x="3292465" y="583680"/>
                    <a:pt x="3294492" y="581518"/>
                  </a:cubicBezTo>
                  <a:cubicBezTo>
                    <a:pt x="3318811" y="581518"/>
                    <a:pt x="3343131" y="581518"/>
                    <a:pt x="3367453" y="581518"/>
                  </a:cubicBezTo>
                  <a:lnTo>
                    <a:pt x="3367453" y="590166"/>
                  </a:lnTo>
                  <a:lnTo>
                    <a:pt x="3377586" y="590166"/>
                  </a:lnTo>
                  <a:cubicBezTo>
                    <a:pt x="3377586" y="629078"/>
                    <a:pt x="3377586" y="667990"/>
                    <a:pt x="3377586" y="704740"/>
                  </a:cubicBezTo>
                  <a:cubicBezTo>
                    <a:pt x="3385693" y="704740"/>
                    <a:pt x="3391773" y="704740"/>
                    <a:pt x="3399879" y="704740"/>
                  </a:cubicBezTo>
                  <a:cubicBezTo>
                    <a:pt x="3399879" y="683122"/>
                    <a:pt x="3399879" y="661504"/>
                    <a:pt x="3399879" y="637725"/>
                  </a:cubicBezTo>
                  <a:cubicBezTo>
                    <a:pt x="3407986" y="637725"/>
                    <a:pt x="3418119" y="637725"/>
                    <a:pt x="3426227" y="637725"/>
                  </a:cubicBezTo>
                  <a:cubicBezTo>
                    <a:pt x="3428253" y="637725"/>
                    <a:pt x="3428253" y="635563"/>
                    <a:pt x="3430279" y="633401"/>
                  </a:cubicBezTo>
                  <a:lnTo>
                    <a:pt x="3438387" y="633401"/>
                  </a:lnTo>
                  <a:cubicBezTo>
                    <a:pt x="3440413" y="635563"/>
                    <a:pt x="3440413" y="637725"/>
                    <a:pt x="3442439" y="637725"/>
                  </a:cubicBezTo>
                  <a:cubicBezTo>
                    <a:pt x="3448519" y="637725"/>
                    <a:pt x="3456627" y="637725"/>
                    <a:pt x="3464734" y="637725"/>
                  </a:cubicBezTo>
                  <a:cubicBezTo>
                    <a:pt x="3464734" y="598813"/>
                    <a:pt x="3464734" y="559901"/>
                    <a:pt x="3464734" y="520989"/>
                  </a:cubicBezTo>
                  <a:cubicBezTo>
                    <a:pt x="3464747" y="520986"/>
                    <a:pt x="3465614" y="520822"/>
                    <a:pt x="3521481" y="510180"/>
                  </a:cubicBezTo>
                  <a:cubicBezTo>
                    <a:pt x="3521481" y="510187"/>
                    <a:pt x="3521481" y="510261"/>
                    <a:pt x="3521481" y="511261"/>
                  </a:cubicBezTo>
                  <a:lnTo>
                    <a:pt x="3521481" y="518827"/>
                  </a:lnTo>
                  <a:cubicBezTo>
                    <a:pt x="3521498" y="518827"/>
                    <a:pt x="3522142" y="518827"/>
                    <a:pt x="3547828" y="518827"/>
                  </a:cubicBezTo>
                  <a:cubicBezTo>
                    <a:pt x="3547828" y="518849"/>
                    <a:pt x="3547828" y="521220"/>
                    <a:pt x="3547828" y="773917"/>
                  </a:cubicBezTo>
                  <a:cubicBezTo>
                    <a:pt x="3553907" y="773917"/>
                    <a:pt x="3562015" y="773917"/>
                    <a:pt x="3570122" y="773917"/>
                  </a:cubicBezTo>
                  <a:cubicBezTo>
                    <a:pt x="3570122" y="771755"/>
                    <a:pt x="3570122" y="771755"/>
                    <a:pt x="3570122" y="769593"/>
                  </a:cubicBezTo>
                  <a:cubicBezTo>
                    <a:pt x="3574174" y="769593"/>
                    <a:pt x="3578227" y="769593"/>
                    <a:pt x="3582282" y="769593"/>
                  </a:cubicBezTo>
                  <a:cubicBezTo>
                    <a:pt x="3582282" y="771755"/>
                    <a:pt x="3582282" y="771755"/>
                    <a:pt x="3582282" y="773917"/>
                  </a:cubicBezTo>
                  <a:cubicBezTo>
                    <a:pt x="3590389" y="773917"/>
                    <a:pt x="3598494" y="773917"/>
                    <a:pt x="3606602" y="773917"/>
                  </a:cubicBezTo>
                  <a:cubicBezTo>
                    <a:pt x="3606602" y="769593"/>
                    <a:pt x="3606602" y="765270"/>
                    <a:pt x="3606602" y="760946"/>
                  </a:cubicBezTo>
                  <a:cubicBezTo>
                    <a:pt x="3616735" y="760946"/>
                    <a:pt x="3626870" y="760946"/>
                    <a:pt x="3634975" y="760946"/>
                  </a:cubicBezTo>
                  <a:cubicBezTo>
                    <a:pt x="3639029" y="756622"/>
                    <a:pt x="3643083" y="756622"/>
                    <a:pt x="3647135" y="756622"/>
                  </a:cubicBezTo>
                  <a:cubicBezTo>
                    <a:pt x="3653215" y="760946"/>
                    <a:pt x="3661323" y="760946"/>
                    <a:pt x="3667403" y="760946"/>
                  </a:cubicBezTo>
                  <a:cubicBezTo>
                    <a:pt x="3667403" y="754461"/>
                    <a:pt x="3667403" y="750137"/>
                    <a:pt x="3667403" y="743652"/>
                  </a:cubicBezTo>
                  <a:lnTo>
                    <a:pt x="3675510" y="743652"/>
                  </a:lnTo>
                  <a:cubicBezTo>
                    <a:pt x="3675510" y="739328"/>
                    <a:pt x="3675510" y="735005"/>
                    <a:pt x="3675510" y="730681"/>
                  </a:cubicBezTo>
                  <a:cubicBezTo>
                    <a:pt x="3693750" y="730681"/>
                    <a:pt x="3714017" y="730681"/>
                    <a:pt x="3732257" y="730681"/>
                  </a:cubicBezTo>
                  <a:cubicBezTo>
                    <a:pt x="3732257" y="719872"/>
                    <a:pt x="3732257" y="711225"/>
                    <a:pt x="3732257" y="700416"/>
                  </a:cubicBezTo>
                  <a:cubicBezTo>
                    <a:pt x="3738337" y="700416"/>
                    <a:pt x="3744417" y="700416"/>
                    <a:pt x="3750497" y="700416"/>
                  </a:cubicBezTo>
                  <a:cubicBezTo>
                    <a:pt x="3750497" y="698254"/>
                    <a:pt x="3750497" y="696093"/>
                    <a:pt x="3750497" y="693931"/>
                  </a:cubicBezTo>
                  <a:cubicBezTo>
                    <a:pt x="3754550" y="693931"/>
                    <a:pt x="3758603" y="693931"/>
                    <a:pt x="3762657" y="693931"/>
                  </a:cubicBezTo>
                  <a:cubicBezTo>
                    <a:pt x="3762657" y="696093"/>
                    <a:pt x="3762657" y="698254"/>
                    <a:pt x="3762657" y="700416"/>
                  </a:cubicBezTo>
                  <a:cubicBezTo>
                    <a:pt x="3768737" y="700416"/>
                    <a:pt x="3772790" y="700416"/>
                    <a:pt x="3778870" y="700416"/>
                  </a:cubicBezTo>
                  <a:cubicBezTo>
                    <a:pt x="3778870" y="715549"/>
                    <a:pt x="3778870" y="732843"/>
                    <a:pt x="3778870" y="750137"/>
                  </a:cubicBezTo>
                  <a:lnTo>
                    <a:pt x="3789470" y="750137"/>
                  </a:lnTo>
                  <a:lnTo>
                    <a:pt x="3789470" y="586174"/>
                  </a:lnTo>
                  <a:lnTo>
                    <a:pt x="3791390" y="586174"/>
                  </a:lnTo>
                  <a:lnTo>
                    <a:pt x="3791390" y="723865"/>
                  </a:lnTo>
                  <a:lnTo>
                    <a:pt x="3791390" y="750137"/>
                  </a:lnTo>
                  <a:lnTo>
                    <a:pt x="3806350" y="750137"/>
                  </a:lnTo>
                  <a:lnTo>
                    <a:pt x="3806350" y="742023"/>
                  </a:lnTo>
                  <a:lnTo>
                    <a:pt x="3811298" y="742023"/>
                  </a:lnTo>
                  <a:lnTo>
                    <a:pt x="3811298" y="724196"/>
                  </a:lnTo>
                  <a:cubicBezTo>
                    <a:pt x="3823458" y="724196"/>
                    <a:pt x="3837645" y="724196"/>
                    <a:pt x="3849805" y="724196"/>
                  </a:cubicBezTo>
                  <a:cubicBezTo>
                    <a:pt x="3849805" y="713387"/>
                    <a:pt x="3849805" y="704740"/>
                    <a:pt x="3849805" y="693931"/>
                  </a:cubicBezTo>
                  <a:lnTo>
                    <a:pt x="3888823" y="693931"/>
                  </a:lnTo>
                  <a:lnTo>
                    <a:pt x="3888823" y="690579"/>
                  </a:lnTo>
                  <a:cubicBezTo>
                    <a:pt x="3888823" y="690579"/>
                    <a:pt x="3888823" y="690579"/>
                    <a:pt x="3887708" y="690579"/>
                  </a:cubicBezTo>
                  <a:lnTo>
                    <a:pt x="3879906" y="690579"/>
                  </a:lnTo>
                  <a:cubicBezTo>
                    <a:pt x="3879906" y="690579"/>
                    <a:pt x="3879906" y="690579"/>
                    <a:pt x="3879906" y="689443"/>
                  </a:cubicBezTo>
                  <a:lnTo>
                    <a:pt x="3879906" y="681500"/>
                  </a:lnTo>
                  <a:cubicBezTo>
                    <a:pt x="3879906" y="681500"/>
                    <a:pt x="3879906" y="681500"/>
                    <a:pt x="3881022" y="681500"/>
                  </a:cubicBezTo>
                  <a:lnTo>
                    <a:pt x="3888823" y="681500"/>
                  </a:lnTo>
                  <a:cubicBezTo>
                    <a:pt x="3888823" y="681500"/>
                    <a:pt x="3888823" y="681500"/>
                    <a:pt x="3888823" y="679986"/>
                  </a:cubicBezTo>
                  <a:lnTo>
                    <a:pt x="3888823" y="669395"/>
                  </a:lnTo>
                  <a:cubicBezTo>
                    <a:pt x="3888823" y="669395"/>
                    <a:pt x="3888823" y="669395"/>
                    <a:pt x="3887708" y="669395"/>
                  </a:cubicBezTo>
                  <a:lnTo>
                    <a:pt x="3879906" y="669395"/>
                  </a:lnTo>
                  <a:cubicBezTo>
                    <a:pt x="3879906" y="669395"/>
                    <a:pt x="3879906" y="669395"/>
                    <a:pt x="3879906" y="667882"/>
                  </a:cubicBezTo>
                  <a:lnTo>
                    <a:pt x="3879906" y="657290"/>
                  </a:lnTo>
                  <a:cubicBezTo>
                    <a:pt x="3879906" y="657290"/>
                    <a:pt x="3879906" y="657290"/>
                    <a:pt x="3881022" y="657290"/>
                  </a:cubicBezTo>
                  <a:lnTo>
                    <a:pt x="3888823" y="657290"/>
                  </a:lnTo>
                  <a:cubicBezTo>
                    <a:pt x="3888823" y="657290"/>
                    <a:pt x="3888823" y="657290"/>
                    <a:pt x="3888823" y="656156"/>
                  </a:cubicBezTo>
                  <a:lnTo>
                    <a:pt x="3888823" y="648212"/>
                  </a:lnTo>
                  <a:cubicBezTo>
                    <a:pt x="3888823" y="648212"/>
                    <a:pt x="3888823" y="648212"/>
                    <a:pt x="3887708" y="648212"/>
                  </a:cubicBezTo>
                  <a:lnTo>
                    <a:pt x="3879906" y="648212"/>
                  </a:lnTo>
                  <a:cubicBezTo>
                    <a:pt x="3879906" y="648212"/>
                    <a:pt x="3879906" y="648212"/>
                    <a:pt x="3879906" y="646698"/>
                  </a:cubicBezTo>
                  <a:lnTo>
                    <a:pt x="3879906" y="636107"/>
                  </a:lnTo>
                  <a:cubicBezTo>
                    <a:pt x="3879906" y="636107"/>
                    <a:pt x="3879906" y="636107"/>
                    <a:pt x="3881022" y="636107"/>
                  </a:cubicBezTo>
                  <a:lnTo>
                    <a:pt x="3888823" y="636107"/>
                  </a:lnTo>
                  <a:cubicBezTo>
                    <a:pt x="3888823" y="636107"/>
                    <a:pt x="3888823" y="636107"/>
                    <a:pt x="3888823" y="634594"/>
                  </a:cubicBezTo>
                  <a:lnTo>
                    <a:pt x="3888823" y="624002"/>
                  </a:lnTo>
                  <a:cubicBezTo>
                    <a:pt x="3888823" y="624002"/>
                    <a:pt x="3888823" y="624002"/>
                    <a:pt x="3887708" y="624002"/>
                  </a:cubicBezTo>
                  <a:lnTo>
                    <a:pt x="3879906" y="624002"/>
                  </a:lnTo>
                  <a:cubicBezTo>
                    <a:pt x="3879906" y="624002"/>
                    <a:pt x="3879906" y="624002"/>
                    <a:pt x="3879906" y="622489"/>
                  </a:cubicBezTo>
                  <a:lnTo>
                    <a:pt x="3879906" y="611898"/>
                  </a:lnTo>
                  <a:cubicBezTo>
                    <a:pt x="3879906" y="611898"/>
                    <a:pt x="3879906" y="611898"/>
                    <a:pt x="3881022" y="611898"/>
                  </a:cubicBezTo>
                  <a:lnTo>
                    <a:pt x="3888823" y="611898"/>
                  </a:lnTo>
                  <a:cubicBezTo>
                    <a:pt x="3888823" y="611898"/>
                    <a:pt x="3888823" y="611898"/>
                    <a:pt x="3888823" y="610763"/>
                  </a:cubicBezTo>
                  <a:lnTo>
                    <a:pt x="3888823" y="602819"/>
                  </a:lnTo>
                  <a:cubicBezTo>
                    <a:pt x="3888823" y="602819"/>
                    <a:pt x="3888823" y="602819"/>
                    <a:pt x="3887708" y="602819"/>
                  </a:cubicBezTo>
                  <a:lnTo>
                    <a:pt x="3879906" y="602819"/>
                  </a:lnTo>
                  <a:cubicBezTo>
                    <a:pt x="3879906" y="602819"/>
                    <a:pt x="3879906" y="602819"/>
                    <a:pt x="3879906" y="601307"/>
                  </a:cubicBezTo>
                  <a:lnTo>
                    <a:pt x="3879906" y="590714"/>
                  </a:lnTo>
                  <a:cubicBezTo>
                    <a:pt x="3879906" y="590714"/>
                    <a:pt x="3879906" y="590714"/>
                    <a:pt x="3881022" y="590714"/>
                  </a:cubicBezTo>
                  <a:lnTo>
                    <a:pt x="3888823" y="590714"/>
                  </a:lnTo>
                  <a:cubicBezTo>
                    <a:pt x="3888823" y="590714"/>
                    <a:pt x="3888823" y="590714"/>
                    <a:pt x="3888823" y="589202"/>
                  </a:cubicBezTo>
                  <a:lnTo>
                    <a:pt x="3888823" y="578610"/>
                  </a:lnTo>
                  <a:cubicBezTo>
                    <a:pt x="3888823" y="578610"/>
                    <a:pt x="3888823" y="578610"/>
                    <a:pt x="3887708" y="578610"/>
                  </a:cubicBezTo>
                  <a:lnTo>
                    <a:pt x="3879906" y="578610"/>
                  </a:lnTo>
                  <a:cubicBezTo>
                    <a:pt x="3879906" y="578610"/>
                    <a:pt x="3879906" y="578610"/>
                    <a:pt x="3879906" y="577096"/>
                  </a:cubicBezTo>
                  <a:lnTo>
                    <a:pt x="3879906" y="566505"/>
                  </a:lnTo>
                  <a:cubicBezTo>
                    <a:pt x="3879906" y="566505"/>
                    <a:pt x="3879906" y="566505"/>
                    <a:pt x="3881022" y="566505"/>
                  </a:cubicBezTo>
                  <a:lnTo>
                    <a:pt x="3888823" y="566505"/>
                  </a:lnTo>
                  <a:cubicBezTo>
                    <a:pt x="3888823" y="566505"/>
                    <a:pt x="3888823" y="566505"/>
                    <a:pt x="3888823" y="565370"/>
                  </a:cubicBezTo>
                  <a:lnTo>
                    <a:pt x="3888823" y="557427"/>
                  </a:lnTo>
                  <a:cubicBezTo>
                    <a:pt x="3888823" y="557427"/>
                    <a:pt x="3888823" y="557427"/>
                    <a:pt x="3887708" y="557427"/>
                  </a:cubicBezTo>
                  <a:lnTo>
                    <a:pt x="3879906" y="557427"/>
                  </a:lnTo>
                  <a:cubicBezTo>
                    <a:pt x="3879906" y="557427"/>
                    <a:pt x="3879906" y="557427"/>
                    <a:pt x="3879906" y="555914"/>
                  </a:cubicBezTo>
                  <a:lnTo>
                    <a:pt x="3879906" y="545322"/>
                  </a:lnTo>
                  <a:cubicBezTo>
                    <a:pt x="3879906" y="545322"/>
                    <a:pt x="3879906" y="545322"/>
                    <a:pt x="3881022" y="545322"/>
                  </a:cubicBezTo>
                  <a:lnTo>
                    <a:pt x="3888823" y="545322"/>
                  </a:lnTo>
                  <a:cubicBezTo>
                    <a:pt x="3888823" y="545322"/>
                    <a:pt x="3888823" y="545322"/>
                    <a:pt x="3887708" y="543053"/>
                  </a:cubicBezTo>
                  <a:lnTo>
                    <a:pt x="3879906" y="527166"/>
                  </a:lnTo>
                  <a:cubicBezTo>
                    <a:pt x="3879906" y="527166"/>
                    <a:pt x="3879906" y="527166"/>
                    <a:pt x="3879906" y="478746"/>
                  </a:cubicBezTo>
                  <a:cubicBezTo>
                    <a:pt x="3879906" y="478746"/>
                    <a:pt x="3879906" y="478746"/>
                    <a:pt x="4029251" y="478746"/>
                  </a:cubicBezTo>
                  <a:cubicBezTo>
                    <a:pt x="4029251" y="478746"/>
                    <a:pt x="4029251" y="478746"/>
                    <a:pt x="4042623" y="505982"/>
                  </a:cubicBezTo>
                  <a:cubicBezTo>
                    <a:pt x="4042623" y="505982"/>
                    <a:pt x="4042623" y="505982"/>
                    <a:pt x="4042623" y="566505"/>
                  </a:cubicBezTo>
                  <a:cubicBezTo>
                    <a:pt x="4042623" y="566505"/>
                    <a:pt x="4042623" y="566505"/>
                    <a:pt x="4041510" y="566505"/>
                  </a:cubicBezTo>
                  <a:lnTo>
                    <a:pt x="4033708" y="566505"/>
                  </a:lnTo>
                  <a:cubicBezTo>
                    <a:pt x="4033708" y="566505"/>
                    <a:pt x="4033708" y="566505"/>
                    <a:pt x="4033708" y="568018"/>
                  </a:cubicBezTo>
                  <a:lnTo>
                    <a:pt x="4033708" y="578610"/>
                  </a:lnTo>
                  <a:cubicBezTo>
                    <a:pt x="4033708" y="578610"/>
                    <a:pt x="4033708" y="578610"/>
                    <a:pt x="4034823" y="578610"/>
                  </a:cubicBezTo>
                  <a:lnTo>
                    <a:pt x="4042623" y="578610"/>
                  </a:lnTo>
                  <a:cubicBezTo>
                    <a:pt x="4042623" y="578610"/>
                    <a:pt x="4042623" y="578610"/>
                    <a:pt x="4042623" y="580123"/>
                  </a:cubicBezTo>
                  <a:lnTo>
                    <a:pt x="4042623" y="590714"/>
                  </a:lnTo>
                  <a:cubicBezTo>
                    <a:pt x="4042623" y="590714"/>
                    <a:pt x="4042623" y="590714"/>
                    <a:pt x="4041510" y="590714"/>
                  </a:cubicBezTo>
                  <a:lnTo>
                    <a:pt x="4033708" y="590714"/>
                  </a:lnTo>
                  <a:cubicBezTo>
                    <a:pt x="4033708" y="590714"/>
                    <a:pt x="4033708" y="590714"/>
                    <a:pt x="4033708" y="592227"/>
                  </a:cubicBezTo>
                  <a:lnTo>
                    <a:pt x="4033708" y="602819"/>
                  </a:lnTo>
                  <a:cubicBezTo>
                    <a:pt x="4033708" y="602819"/>
                    <a:pt x="4033708" y="602819"/>
                    <a:pt x="4034823" y="602819"/>
                  </a:cubicBezTo>
                  <a:lnTo>
                    <a:pt x="4042623" y="602819"/>
                  </a:lnTo>
                  <a:cubicBezTo>
                    <a:pt x="4042623" y="602819"/>
                    <a:pt x="4042623" y="602819"/>
                    <a:pt x="4042623" y="603955"/>
                  </a:cubicBezTo>
                  <a:lnTo>
                    <a:pt x="4042623" y="611898"/>
                  </a:lnTo>
                  <a:cubicBezTo>
                    <a:pt x="4042623" y="611898"/>
                    <a:pt x="4042623" y="611898"/>
                    <a:pt x="4041510" y="611898"/>
                  </a:cubicBezTo>
                  <a:lnTo>
                    <a:pt x="4033708" y="611898"/>
                  </a:lnTo>
                  <a:cubicBezTo>
                    <a:pt x="4033708" y="611898"/>
                    <a:pt x="4033708" y="611898"/>
                    <a:pt x="4033708" y="613411"/>
                  </a:cubicBezTo>
                  <a:lnTo>
                    <a:pt x="4033708" y="624002"/>
                  </a:lnTo>
                  <a:cubicBezTo>
                    <a:pt x="4033708" y="624002"/>
                    <a:pt x="4033708" y="624002"/>
                    <a:pt x="4034823" y="624002"/>
                  </a:cubicBezTo>
                  <a:lnTo>
                    <a:pt x="4042623" y="624002"/>
                  </a:lnTo>
                  <a:cubicBezTo>
                    <a:pt x="4042623" y="624002"/>
                    <a:pt x="4042623" y="624002"/>
                    <a:pt x="4042623" y="625516"/>
                  </a:cubicBezTo>
                  <a:lnTo>
                    <a:pt x="4042623" y="636107"/>
                  </a:lnTo>
                  <a:cubicBezTo>
                    <a:pt x="4042623" y="636107"/>
                    <a:pt x="4042623" y="636107"/>
                    <a:pt x="4041510" y="636107"/>
                  </a:cubicBezTo>
                  <a:lnTo>
                    <a:pt x="4033708" y="636107"/>
                  </a:lnTo>
                  <a:cubicBezTo>
                    <a:pt x="4033708" y="636107"/>
                    <a:pt x="4033708" y="636107"/>
                    <a:pt x="4033708" y="637620"/>
                  </a:cubicBezTo>
                  <a:lnTo>
                    <a:pt x="4033708" y="648212"/>
                  </a:lnTo>
                  <a:cubicBezTo>
                    <a:pt x="4033708" y="648212"/>
                    <a:pt x="4033708" y="648212"/>
                    <a:pt x="4034823" y="648212"/>
                  </a:cubicBezTo>
                  <a:lnTo>
                    <a:pt x="4042623" y="648212"/>
                  </a:lnTo>
                  <a:cubicBezTo>
                    <a:pt x="4042623" y="648212"/>
                    <a:pt x="4042623" y="648212"/>
                    <a:pt x="4042623" y="649346"/>
                  </a:cubicBezTo>
                  <a:lnTo>
                    <a:pt x="4042623" y="657290"/>
                  </a:lnTo>
                  <a:cubicBezTo>
                    <a:pt x="4042623" y="657290"/>
                    <a:pt x="4042623" y="657290"/>
                    <a:pt x="4041510" y="657290"/>
                  </a:cubicBezTo>
                  <a:lnTo>
                    <a:pt x="4033708" y="657290"/>
                  </a:lnTo>
                  <a:cubicBezTo>
                    <a:pt x="4033708" y="657290"/>
                    <a:pt x="4033708" y="657290"/>
                    <a:pt x="4033708" y="658804"/>
                  </a:cubicBezTo>
                  <a:lnTo>
                    <a:pt x="4033708" y="669395"/>
                  </a:lnTo>
                  <a:cubicBezTo>
                    <a:pt x="4033708" y="669395"/>
                    <a:pt x="4033708" y="669395"/>
                    <a:pt x="4034823" y="669395"/>
                  </a:cubicBezTo>
                  <a:lnTo>
                    <a:pt x="4042623" y="669395"/>
                  </a:lnTo>
                  <a:cubicBezTo>
                    <a:pt x="4042623" y="669395"/>
                    <a:pt x="4042623" y="669395"/>
                    <a:pt x="4042623" y="670908"/>
                  </a:cubicBezTo>
                  <a:lnTo>
                    <a:pt x="4042623" y="681500"/>
                  </a:lnTo>
                  <a:cubicBezTo>
                    <a:pt x="4042623" y="681500"/>
                    <a:pt x="4042623" y="681500"/>
                    <a:pt x="4041510" y="681500"/>
                  </a:cubicBezTo>
                  <a:lnTo>
                    <a:pt x="4033708" y="681500"/>
                  </a:lnTo>
                  <a:cubicBezTo>
                    <a:pt x="4033708" y="681500"/>
                    <a:pt x="4033708" y="681500"/>
                    <a:pt x="4033708" y="682634"/>
                  </a:cubicBezTo>
                  <a:lnTo>
                    <a:pt x="4033708" y="690579"/>
                  </a:lnTo>
                  <a:cubicBezTo>
                    <a:pt x="4033708" y="690579"/>
                    <a:pt x="4033708" y="690579"/>
                    <a:pt x="4034823" y="690579"/>
                  </a:cubicBezTo>
                  <a:lnTo>
                    <a:pt x="4042623" y="690579"/>
                  </a:lnTo>
                  <a:cubicBezTo>
                    <a:pt x="4042623" y="690579"/>
                    <a:pt x="4042623" y="690579"/>
                    <a:pt x="4042623" y="692091"/>
                  </a:cubicBezTo>
                  <a:lnTo>
                    <a:pt x="4042623" y="702682"/>
                  </a:lnTo>
                  <a:cubicBezTo>
                    <a:pt x="4042623" y="702682"/>
                    <a:pt x="4042623" y="702682"/>
                    <a:pt x="4041510" y="702682"/>
                  </a:cubicBezTo>
                  <a:lnTo>
                    <a:pt x="4033708" y="702682"/>
                  </a:lnTo>
                  <a:cubicBezTo>
                    <a:pt x="4033708" y="702682"/>
                    <a:pt x="4033708" y="702682"/>
                    <a:pt x="4033708" y="704195"/>
                  </a:cubicBezTo>
                  <a:lnTo>
                    <a:pt x="4033708" y="714788"/>
                  </a:lnTo>
                  <a:cubicBezTo>
                    <a:pt x="4033708" y="714788"/>
                    <a:pt x="4033708" y="714788"/>
                    <a:pt x="4034823" y="714788"/>
                  </a:cubicBezTo>
                  <a:lnTo>
                    <a:pt x="4042623" y="714788"/>
                  </a:lnTo>
                  <a:cubicBezTo>
                    <a:pt x="4042623" y="714788"/>
                    <a:pt x="4042623" y="714788"/>
                    <a:pt x="4042623" y="716300"/>
                  </a:cubicBezTo>
                  <a:lnTo>
                    <a:pt x="4042623" y="726892"/>
                  </a:lnTo>
                  <a:cubicBezTo>
                    <a:pt x="4042623" y="726892"/>
                    <a:pt x="4042623" y="726892"/>
                    <a:pt x="4041510" y="726892"/>
                  </a:cubicBezTo>
                  <a:lnTo>
                    <a:pt x="4033708" y="726892"/>
                  </a:lnTo>
                  <a:cubicBezTo>
                    <a:pt x="4033708" y="726892"/>
                    <a:pt x="4033708" y="726892"/>
                    <a:pt x="4033708" y="728027"/>
                  </a:cubicBezTo>
                  <a:lnTo>
                    <a:pt x="4033708" y="735970"/>
                  </a:lnTo>
                  <a:cubicBezTo>
                    <a:pt x="4033708" y="735970"/>
                    <a:pt x="4033708" y="735970"/>
                    <a:pt x="4034823" y="735970"/>
                  </a:cubicBezTo>
                  <a:lnTo>
                    <a:pt x="4042623" y="735970"/>
                  </a:lnTo>
                  <a:cubicBezTo>
                    <a:pt x="4042623" y="735970"/>
                    <a:pt x="4042623" y="735970"/>
                    <a:pt x="4042623" y="737484"/>
                  </a:cubicBezTo>
                  <a:lnTo>
                    <a:pt x="4042623" y="748075"/>
                  </a:lnTo>
                  <a:cubicBezTo>
                    <a:pt x="4042623" y="748075"/>
                    <a:pt x="4042623" y="748075"/>
                    <a:pt x="4041510" y="748075"/>
                  </a:cubicBezTo>
                  <a:lnTo>
                    <a:pt x="4033708" y="748075"/>
                  </a:lnTo>
                  <a:cubicBezTo>
                    <a:pt x="4033708" y="748075"/>
                    <a:pt x="4033708" y="748075"/>
                    <a:pt x="4033708" y="749588"/>
                  </a:cubicBezTo>
                  <a:lnTo>
                    <a:pt x="4033708" y="760181"/>
                  </a:lnTo>
                  <a:cubicBezTo>
                    <a:pt x="4033708" y="760181"/>
                    <a:pt x="4033708" y="760181"/>
                    <a:pt x="4034823" y="760181"/>
                  </a:cubicBezTo>
                  <a:lnTo>
                    <a:pt x="4042623" y="760181"/>
                  </a:lnTo>
                  <a:cubicBezTo>
                    <a:pt x="4042623" y="760181"/>
                    <a:pt x="4042623" y="760181"/>
                    <a:pt x="4042623" y="761314"/>
                  </a:cubicBezTo>
                  <a:lnTo>
                    <a:pt x="4042623" y="769258"/>
                  </a:lnTo>
                  <a:cubicBezTo>
                    <a:pt x="4042623" y="769258"/>
                    <a:pt x="4042623" y="769258"/>
                    <a:pt x="4041510" y="769258"/>
                  </a:cubicBezTo>
                  <a:lnTo>
                    <a:pt x="4033708" y="769258"/>
                  </a:lnTo>
                  <a:cubicBezTo>
                    <a:pt x="4033708" y="769258"/>
                    <a:pt x="4033708" y="769258"/>
                    <a:pt x="4033708" y="770772"/>
                  </a:cubicBezTo>
                  <a:lnTo>
                    <a:pt x="4033708" y="781363"/>
                  </a:lnTo>
                  <a:cubicBezTo>
                    <a:pt x="4033708" y="781363"/>
                    <a:pt x="4033708" y="781363"/>
                    <a:pt x="4034823" y="781363"/>
                  </a:cubicBezTo>
                  <a:lnTo>
                    <a:pt x="4042623" y="781363"/>
                  </a:lnTo>
                  <a:cubicBezTo>
                    <a:pt x="4042623" y="781363"/>
                    <a:pt x="4042623" y="781363"/>
                    <a:pt x="4042623" y="782876"/>
                  </a:cubicBezTo>
                  <a:lnTo>
                    <a:pt x="4042623" y="793468"/>
                  </a:lnTo>
                  <a:cubicBezTo>
                    <a:pt x="4042623" y="793468"/>
                    <a:pt x="4042623" y="793468"/>
                    <a:pt x="4041510" y="793468"/>
                  </a:cubicBezTo>
                  <a:lnTo>
                    <a:pt x="4033708" y="793468"/>
                  </a:lnTo>
                  <a:cubicBezTo>
                    <a:pt x="4033708" y="793468"/>
                    <a:pt x="4033708" y="793468"/>
                    <a:pt x="4033708" y="794981"/>
                  </a:cubicBezTo>
                  <a:lnTo>
                    <a:pt x="4033708" y="805572"/>
                  </a:lnTo>
                  <a:cubicBezTo>
                    <a:pt x="4033708" y="805572"/>
                    <a:pt x="4033708" y="805572"/>
                    <a:pt x="4034823" y="805572"/>
                  </a:cubicBezTo>
                  <a:lnTo>
                    <a:pt x="4042623" y="805572"/>
                  </a:lnTo>
                  <a:cubicBezTo>
                    <a:pt x="4042623" y="805572"/>
                    <a:pt x="4042623" y="805572"/>
                    <a:pt x="4042623" y="806707"/>
                  </a:cubicBezTo>
                  <a:lnTo>
                    <a:pt x="4042623" y="814651"/>
                  </a:lnTo>
                  <a:cubicBezTo>
                    <a:pt x="4042623" y="814651"/>
                    <a:pt x="4042623" y="814651"/>
                    <a:pt x="4041510" y="814651"/>
                  </a:cubicBezTo>
                  <a:lnTo>
                    <a:pt x="4033708" y="814651"/>
                  </a:lnTo>
                  <a:cubicBezTo>
                    <a:pt x="4033708" y="814651"/>
                    <a:pt x="4033708" y="814651"/>
                    <a:pt x="4033708" y="816163"/>
                  </a:cubicBezTo>
                  <a:lnTo>
                    <a:pt x="4033708" y="826756"/>
                  </a:lnTo>
                  <a:cubicBezTo>
                    <a:pt x="4033708" y="826756"/>
                    <a:pt x="4033708" y="826756"/>
                    <a:pt x="4058227" y="853992"/>
                  </a:cubicBezTo>
                  <a:cubicBezTo>
                    <a:pt x="4058227" y="860044"/>
                    <a:pt x="4058227" y="860044"/>
                    <a:pt x="4057113" y="860044"/>
                  </a:cubicBezTo>
                  <a:lnTo>
                    <a:pt x="4049311" y="860044"/>
                  </a:lnTo>
                  <a:cubicBezTo>
                    <a:pt x="4049311" y="860044"/>
                    <a:pt x="4049311" y="860044"/>
                    <a:pt x="4049311" y="893331"/>
                  </a:cubicBezTo>
                  <a:cubicBezTo>
                    <a:pt x="4049311" y="893331"/>
                    <a:pt x="4049311" y="893331"/>
                    <a:pt x="4050427" y="893331"/>
                  </a:cubicBezTo>
                  <a:lnTo>
                    <a:pt x="4058227" y="893331"/>
                  </a:lnTo>
                  <a:cubicBezTo>
                    <a:pt x="4058227" y="893331"/>
                    <a:pt x="4058227" y="893331"/>
                    <a:pt x="4058227" y="891440"/>
                  </a:cubicBezTo>
                  <a:lnTo>
                    <a:pt x="4058227" y="878201"/>
                  </a:lnTo>
                  <a:cubicBezTo>
                    <a:pt x="4058227" y="878201"/>
                    <a:pt x="4058227" y="878201"/>
                    <a:pt x="4059342" y="877444"/>
                  </a:cubicBezTo>
                  <a:lnTo>
                    <a:pt x="4067142" y="872149"/>
                  </a:lnTo>
                  <a:cubicBezTo>
                    <a:pt x="4067142" y="872149"/>
                    <a:pt x="4067142" y="872149"/>
                    <a:pt x="4069094" y="872149"/>
                  </a:cubicBezTo>
                  <a:lnTo>
                    <a:pt x="4082747" y="872149"/>
                  </a:lnTo>
                  <a:cubicBezTo>
                    <a:pt x="4082747" y="872149"/>
                    <a:pt x="4082747" y="872149"/>
                    <a:pt x="4082747" y="873661"/>
                  </a:cubicBezTo>
                  <a:lnTo>
                    <a:pt x="4082747" y="884253"/>
                  </a:lnTo>
                  <a:cubicBezTo>
                    <a:pt x="4082747" y="884253"/>
                    <a:pt x="4082747" y="884253"/>
                    <a:pt x="4084419" y="884253"/>
                  </a:cubicBezTo>
                  <a:lnTo>
                    <a:pt x="4096121" y="884253"/>
                  </a:lnTo>
                  <a:cubicBezTo>
                    <a:pt x="4096121" y="890305"/>
                    <a:pt x="4096121" y="890305"/>
                    <a:pt x="4097235" y="890305"/>
                  </a:cubicBezTo>
                  <a:lnTo>
                    <a:pt x="4105038" y="890305"/>
                  </a:lnTo>
                  <a:cubicBezTo>
                    <a:pt x="4105038" y="890305"/>
                    <a:pt x="4105038" y="890305"/>
                    <a:pt x="4129555" y="932671"/>
                  </a:cubicBezTo>
                  <a:cubicBezTo>
                    <a:pt x="4129555" y="932671"/>
                    <a:pt x="4129555" y="932671"/>
                    <a:pt x="4129555" y="951821"/>
                  </a:cubicBezTo>
                  <a:lnTo>
                    <a:pt x="4129555" y="970823"/>
                  </a:lnTo>
                  <a:lnTo>
                    <a:pt x="4138472" y="970823"/>
                  </a:lnTo>
                  <a:lnTo>
                    <a:pt x="4138472" y="956881"/>
                  </a:lnTo>
                  <a:cubicBezTo>
                    <a:pt x="4138472" y="956881"/>
                    <a:pt x="4138472" y="956881"/>
                    <a:pt x="4139308" y="956881"/>
                  </a:cubicBezTo>
                  <a:lnTo>
                    <a:pt x="4145159" y="956881"/>
                  </a:lnTo>
                  <a:cubicBezTo>
                    <a:pt x="4145159" y="956881"/>
                    <a:pt x="4145159" y="956881"/>
                    <a:pt x="4145159" y="958394"/>
                  </a:cubicBezTo>
                  <a:lnTo>
                    <a:pt x="4145159" y="968985"/>
                  </a:lnTo>
                  <a:cubicBezTo>
                    <a:pt x="4154075" y="972013"/>
                    <a:pt x="4154075" y="972013"/>
                    <a:pt x="4154075" y="905436"/>
                  </a:cubicBezTo>
                  <a:cubicBezTo>
                    <a:pt x="4154075" y="905436"/>
                    <a:pt x="4154075" y="905436"/>
                    <a:pt x="4191968" y="905436"/>
                  </a:cubicBezTo>
                  <a:cubicBezTo>
                    <a:pt x="4191968" y="905436"/>
                    <a:pt x="4191968" y="905436"/>
                    <a:pt x="4191968" y="808599"/>
                  </a:cubicBezTo>
                  <a:cubicBezTo>
                    <a:pt x="4191968" y="808599"/>
                    <a:pt x="4191968" y="808599"/>
                    <a:pt x="4227631" y="808599"/>
                  </a:cubicBezTo>
                  <a:cubicBezTo>
                    <a:pt x="4227631" y="808599"/>
                    <a:pt x="4227631" y="808599"/>
                    <a:pt x="4227631" y="807464"/>
                  </a:cubicBezTo>
                  <a:lnTo>
                    <a:pt x="4227631" y="799520"/>
                  </a:lnTo>
                  <a:cubicBezTo>
                    <a:pt x="4227631" y="799520"/>
                    <a:pt x="4227631" y="799520"/>
                    <a:pt x="4249922" y="799520"/>
                  </a:cubicBezTo>
                  <a:cubicBezTo>
                    <a:pt x="4249922" y="799520"/>
                    <a:pt x="4249922" y="799520"/>
                    <a:pt x="4249922" y="748075"/>
                  </a:cubicBezTo>
                  <a:cubicBezTo>
                    <a:pt x="4245463" y="748075"/>
                    <a:pt x="4245463" y="748075"/>
                    <a:pt x="4245463" y="745805"/>
                  </a:cubicBezTo>
                  <a:lnTo>
                    <a:pt x="4245463" y="729918"/>
                  </a:lnTo>
                  <a:lnTo>
                    <a:pt x="4249922" y="732945"/>
                  </a:lnTo>
                  <a:cubicBezTo>
                    <a:pt x="4249922" y="732945"/>
                    <a:pt x="4249922" y="732945"/>
                    <a:pt x="4254381" y="702682"/>
                  </a:cubicBezTo>
                  <a:cubicBezTo>
                    <a:pt x="4254381" y="702682"/>
                    <a:pt x="4254381" y="702682"/>
                    <a:pt x="4258839" y="732945"/>
                  </a:cubicBezTo>
                  <a:cubicBezTo>
                    <a:pt x="4261067" y="729918"/>
                    <a:pt x="4261067" y="729918"/>
                    <a:pt x="4261346" y="728783"/>
                  </a:cubicBezTo>
                  <a:lnTo>
                    <a:pt x="4263297" y="720840"/>
                  </a:lnTo>
                  <a:cubicBezTo>
                    <a:pt x="4263297" y="720840"/>
                    <a:pt x="4263297" y="720840"/>
                    <a:pt x="4263853" y="719327"/>
                  </a:cubicBezTo>
                  <a:lnTo>
                    <a:pt x="4267754" y="708734"/>
                  </a:lnTo>
                  <a:cubicBezTo>
                    <a:pt x="4267754" y="708734"/>
                    <a:pt x="4267754" y="708734"/>
                    <a:pt x="4268311" y="707222"/>
                  </a:cubicBezTo>
                  <a:lnTo>
                    <a:pt x="4272213" y="696631"/>
                  </a:lnTo>
                  <a:cubicBezTo>
                    <a:pt x="4272213" y="696631"/>
                    <a:pt x="4272213" y="696631"/>
                    <a:pt x="4273605" y="695495"/>
                  </a:cubicBezTo>
                  <a:lnTo>
                    <a:pt x="4283357" y="687552"/>
                  </a:lnTo>
                  <a:cubicBezTo>
                    <a:pt x="4283357" y="687552"/>
                    <a:pt x="4283357" y="687552"/>
                    <a:pt x="4285030" y="686039"/>
                  </a:cubicBezTo>
                  <a:lnTo>
                    <a:pt x="4296732" y="675447"/>
                  </a:lnTo>
                  <a:cubicBezTo>
                    <a:pt x="4296732" y="675447"/>
                    <a:pt x="4296732" y="675447"/>
                    <a:pt x="4297568" y="673934"/>
                  </a:cubicBezTo>
                  <a:lnTo>
                    <a:pt x="4303418" y="663343"/>
                  </a:lnTo>
                  <a:cubicBezTo>
                    <a:pt x="4303418" y="663343"/>
                    <a:pt x="4303418" y="663343"/>
                    <a:pt x="4303976" y="660695"/>
                  </a:cubicBezTo>
                  <a:lnTo>
                    <a:pt x="4307877" y="642159"/>
                  </a:lnTo>
                  <a:cubicBezTo>
                    <a:pt x="4307877" y="642159"/>
                    <a:pt x="4307877" y="642159"/>
                    <a:pt x="4308435" y="644807"/>
                  </a:cubicBezTo>
                  <a:lnTo>
                    <a:pt x="4312335" y="663343"/>
                  </a:lnTo>
                  <a:cubicBezTo>
                    <a:pt x="4312335" y="663343"/>
                    <a:pt x="4312335" y="663343"/>
                    <a:pt x="4312893" y="664477"/>
                  </a:cubicBezTo>
                  <a:lnTo>
                    <a:pt x="4316793" y="672421"/>
                  </a:lnTo>
                  <a:cubicBezTo>
                    <a:pt x="4316793" y="672421"/>
                    <a:pt x="4316793" y="672421"/>
                    <a:pt x="4318186" y="673934"/>
                  </a:cubicBezTo>
                  <a:lnTo>
                    <a:pt x="4327938" y="684525"/>
                  </a:lnTo>
                  <a:cubicBezTo>
                    <a:pt x="4327938" y="684525"/>
                    <a:pt x="4327938" y="684525"/>
                    <a:pt x="4329054" y="686039"/>
                  </a:cubicBezTo>
                  <a:lnTo>
                    <a:pt x="4336853" y="696631"/>
                  </a:lnTo>
                  <a:cubicBezTo>
                    <a:pt x="4336853" y="696631"/>
                    <a:pt x="4336853" y="696631"/>
                    <a:pt x="4337969" y="698143"/>
                  </a:cubicBezTo>
                  <a:lnTo>
                    <a:pt x="4345771" y="708734"/>
                  </a:lnTo>
                  <a:cubicBezTo>
                    <a:pt x="4345771" y="708734"/>
                    <a:pt x="4345771" y="708734"/>
                    <a:pt x="4346049" y="710248"/>
                  </a:cubicBezTo>
                  <a:lnTo>
                    <a:pt x="4347998" y="720840"/>
                  </a:lnTo>
                  <a:cubicBezTo>
                    <a:pt x="4347998" y="720840"/>
                    <a:pt x="4347998" y="720840"/>
                    <a:pt x="4348277" y="722352"/>
                  </a:cubicBezTo>
                  <a:lnTo>
                    <a:pt x="4350228" y="732945"/>
                  </a:lnTo>
                  <a:cubicBezTo>
                    <a:pt x="4354685" y="732945"/>
                    <a:pt x="4354685" y="732945"/>
                    <a:pt x="4356914" y="702682"/>
                  </a:cubicBezTo>
                  <a:cubicBezTo>
                    <a:pt x="4356914" y="702682"/>
                    <a:pt x="4356914" y="702682"/>
                    <a:pt x="4361373" y="732945"/>
                  </a:cubicBezTo>
                  <a:cubicBezTo>
                    <a:pt x="4365830" y="732945"/>
                    <a:pt x="4365830" y="732945"/>
                    <a:pt x="4365830" y="735214"/>
                  </a:cubicBezTo>
                  <a:lnTo>
                    <a:pt x="4365830" y="751102"/>
                  </a:lnTo>
                  <a:cubicBezTo>
                    <a:pt x="4361373" y="751102"/>
                    <a:pt x="4361373" y="751102"/>
                    <a:pt x="4361373" y="793468"/>
                  </a:cubicBezTo>
                  <a:cubicBezTo>
                    <a:pt x="4361373" y="793468"/>
                    <a:pt x="4361373" y="793468"/>
                    <a:pt x="4362489" y="793468"/>
                  </a:cubicBezTo>
                  <a:lnTo>
                    <a:pt x="4370289" y="793468"/>
                  </a:lnTo>
                  <a:cubicBezTo>
                    <a:pt x="4370289" y="799520"/>
                    <a:pt x="4370289" y="799520"/>
                    <a:pt x="4371126" y="799520"/>
                  </a:cubicBezTo>
                  <a:lnTo>
                    <a:pt x="4376976" y="799520"/>
                  </a:lnTo>
                  <a:cubicBezTo>
                    <a:pt x="4376976" y="799520"/>
                    <a:pt x="4376976" y="799520"/>
                    <a:pt x="4376976" y="798007"/>
                  </a:cubicBezTo>
                  <a:lnTo>
                    <a:pt x="4376976" y="787415"/>
                  </a:lnTo>
                  <a:cubicBezTo>
                    <a:pt x="4376976" y="787415"/>
                    <a:pt x="4376976" y="787415"/>
                    <a:pt x="4379206" y="787415"/>
                  </a:cubicBezTo>
                  <a:lnTo>
                    <a:pt x="4394808" y="787415"/>
                  </a:lnTo>
                  <a:cubicBezTo>
                    <a:pt x="4394808" y="787415"/>
                    <a:pt x="4394808" y="787415"/>
                    <a:pt x="4394808" y="784767"/>
                  </a:cubicBezTo>
                  <a:lnTo>
                    <a:pt x="4394808" y="766232"/>
                  </a:lnTo>
                  <a:cubicBezTo>
                    <a:pt x="4394808" y="766232"/>
                    <a:pt x="4394808" y="766232"/>
                    <a:pt x="4432702" y="766232"/>
                  </a:cubicBezTo>
                  <a:cubicBezTo>
                    <a:pt x="4432702" y="766232"/>
                    <a:pt x="4432702" y="766232"/>
                    <a:pt x="4432702" y="768124"/>
                  </a:cubicBezTo>
                  <a:lnTo>
                    <a:pt x="4432702" y="781363"/>
                  </a:lnTo>
                  <a:cubicBezTo>
                    <a:pt x="4432702" y="781363"/>
                    <a:pt x="4432702" y="781363"/>
                    <a:pt x="4452762" y="781363"/>
                  </a:cubicBezTo>
                  <a:cubicBezTo>
                    <a:pt x="4452762" y="781363"/>
                    <a:pt x="4452762" y="781363"/>
                    <a:pt x="4452762" y="784390"/>
                  </a:cubicBezTo>
                  <a:lnTo>
                    <a:pt x="4452762" y="805572"/>
                  </a:lnTo>
                  <a:cubicBezTo>
                    <a:pt x="4448306" y="805572"/>
                    <a:pt x="4448306" y="805572"/>
                    <a:pt x="4448306" y="806707"/>
                  </a:cubicBezTo>
                  <a:lnTo>
                    <a:pt x="4448306" y="814651"/>
                  </a:lnTo>
                  <a:cubicBezTo>
                    <a:pt x="4452762" y="814651"/>
                    <a:pt x="4452762" y="814651"/>
                    <a:pt x="4452762" y="816921"/>
                  </a:cubicBezTo>
                  <a:lnTo>
                    <a:pt x="4452762" y="832808"/>
                  </a:lnTo>
                  <a:lnTo>
                    <a:pt x="4448306" y="838860"/>
                  </a:lnTo>
                  <a:cubicBezTo>
                    <a:pt x="4448306" y="838860"/>
                    <a:pt x="4448306" y="838860"/>
                    <a:pt x="4448306" y="911488"/>
                  </a:cubicBezTo>
                  <a:cubicBezTo>
                    <a:pt x="4448306" y="911488"/>
                    <a:pt x="4448306" y="911488"/>
                    <a:pt x="4450255" y="911488"/>
                  </a:cubicBezTo>
                  <a:lnTo>
                    <a:pt x="4463908" y="911488"/>
                  </a:lnTo>
                  <a:cubicBezTo>
                    <a:pt x="4463908" y="917540"/>
                    <a:pt x="4463908" y="917540"/>
                    <a:pt x="4465579" y="917540"/>
                  </a:cubicBezTo>
                  <a:lnTo>
                    <a:pt x="4477282" y="917540"/>
                  </a:lnTo>
                  <a:cubicBezTo>
                    <a:pt x="4477282" y="917540"/>
                    <a:pt x="4477282" y="917540"/>
                    <a:pt x="4477282" y="920188"/>
                  </a:cubicBezTo>
                  <a:lnTo>
                    <a:pt x="4477282" y="938724"/>
                  </a:lnTo>
                  <a:cubicBezTo>
                    <a:pt x="4477282" y="938724"/>
                    <a:pt x="4477282" y="938724"/>
                    <a:pt x="4478955" y="938724"/>
                  </a:cubicBezTo>
                  <a:lnTo>
                    <a:pt x="4490656" y="938724"/>
                  </a:lnTo>
                  <a:cubicBezTo>
                    <a:pt x="4490656" y="938724"/>
                    <a:pt x="4490656" y="938724"/>
                    <a:pt x="4490656" y="936076"/>
                  </a:cubicBezTo>
                  <a:lnTo>
                    <a:pt x="4490656" y="917540"/>
                  </a:lnTo>
                  <a:cubicBezTo>
                    <a:pt x="4490656" y="917540"/>
                    <a:pt x="4490656" y="917540"/>
                    <a:pt x="4492605" y="916028"/>
                  </a:cubicBezTo>
                  <a:lnTo>
                    <a:pt x="4506258" y="905436"/>
                  </a:lnTo>
                  <a:cubicBezTo>
                    <a:pt x="4506258" y="905436"/>
                    <a:pt x="4506258" y="905436"/>
                    <a:pt x="4506258" y="878201"/>
                  </a:cubicBezTo>
                  <a:cubicBezTo>
                    <a:pt x="4501802" y="878201"/>
                    <a:pt x="4501802" y="878201"/>
                    <a:pt x="4501802" y="847938"/>
                  </a:cubicBezTo>
                  <a:cubicBezTo>
                    <a:pt x="4501802" y="847938"/>
                    <a:pt x="4501802" y="847938"/>
                    <a:pt x="4502914" y="847938"/>
                  </a:cubicBezTo>
                  <a:lnTo>
                    <a:pt x="4510717" y="847938"/>
                  </a:lnTo>
                  <a:cubicBezTo>
                    <a:pt x="4510717" y="844913"/>
                    <a:pt x="4510717" y="844913"/>
                    <a:pt x="4530778" y="844913"/>
                  </a:cubicBezTo>
                  <a:cubicBezTo>
                    <a:pt x="4530778" y="844913"/>
                    <a:pt x="4530778" y="844913"/>
                    <a:pt x="4530778" y="843399"/>
                  </a:cubicBezTo>
                  <a:lnTo>
                    <a:pt x="4530778" y="832808"/>
                  </a:lnTo>
                  <a:cubicBezTo>
                    <a:pt x="4530778" y="832808"/>
                    <a:pt x="4530778" y="832808"/>
                    <a:pt x="4532451" y="832808"/>
                  </a:cubicBezTo>
                  <a:lnTo>
                    <a:pt x="4544152" y="832808"/>
                  </a:lnTo>
                  <a:cubicBezTo>
                    <a:pt x="4544152" y="832808"/>
                    <a:pt x="4544152" y="832808"/>
                    <a:pt x="4544152" y="681500"/>
                  </a:cubicBezTo>
                  <a:cubicBezTo>
                    <a:pt x="4544152" y="681500"/>
                    <a:pt x="4544152" y="681500"/>
                    <a:pt x="4545267" y="681500"/>
                  </a:cubicBezTo>
                  <a:lnTo>
                    <a:pt x="4553068" y="681500"/>
                  </a:lnTo>
                  <a:cubicBezTo>
                    <a:pt x="4553068" y="681500"/>
                    <a:pt x="4553068" y="681500"/>
                    <a:pt x="4553068" y="678473"/>
                  </a:cubicBezTo>
                  <a:lnTo>
                    <a:pt x="4553068" y="657290"/>
                  </a:lnTo>
                  <a:cubicBezTo>
                    <a:pt x="4555298" y="657290"/>
                    <a:pt x="4555298" y="657290"/>
                    <a:pt x="4555298" y="596766"/>
                  </a:cubicBezTo>
                  <a:cubicBezTo>
                    <a:pt x="4555298" y="596766"/>
                    <a:pt x="4555298" y="596766"/>
                    <a:pt x="4556412" y="596766"/>
                  </a:cubicBezTo>
                  <a:lnTo>
                    <a:pt x="4564213" y="596766"/>
                  </a:lnTo>
                  <a:cubicBezTo>
                    <a:pt x="4564213" y="596766"/>
                    <a:pt x="4564213" y="596766"/>
                    <a:pt x="4564213" y="598280"/>
                  </a:cubicBezTo>
                  <a:lnTo>
                    <a:pt x="4564213" y="608871"/>
                  </a:lnTo>
                  <a:cubicBezTo>
                    <a:pt x="4568671" y="608871"/>
                    <a:pt x="4568671" y="608871"/>
                    <a:pt x="4568671" y="605845"/>
                  </a:cubicBezTo>
                  <a:lnTo>
                    <a:pt x="4568671" y="584662"/>
                  </a:lnTo>
                  <a:cubicBezTo>
                    <a:pt x="4568671" y="584662"/>
                    <a:pt x="4568671" y="584662"/>
                    <a:pt x="4570065" y="583906"/>
                  </a:cubicBezTo>
                  <a:lnTo>
                    <a:pt x="4579816" y="578610"/>
                  </a:lnTo>
                  <a:cubicBezTo>
                    <a:pt x="4579816" y="578610"/>
                    <a:pt x="4579816" y="578610"/>
                    <a:pt x="4580930" y="579367"/>
                  </a:cubicBezTo>
                  <a:lnTo>
                    <a:pt x="4588733" y="584662"/>
                  </a:lnTo>
                  <a:cubicBezTo>
                    <a:pt x="4588733" y="584662"/>
                    <a:pt x="4588733" y="584662"/>
                    <a:pt x="4590404" y="584662"/>
                  </a:cubicBezTo>
                  <a:lnTo>
                    <a:pt x="4602107" y="584662"/>
                  </a:lnTo>
                  <a:cubicBezTo>
                    <a:pt x="4602107" y="584662"/>
                    <a:pt x="4602107" y="584662"/>
                    <a:pt x="4602107" y="545322"/>
                  </a:cubicBezTo>
                  <a:cubicBezTo>
                    <a:pt x="4602107" y="545322"/>
                    <a:pt x="4602107" y="545322"/>
                    <a:pt x="4603221" y="545322"/>
                  </a:cubicBezTo>
                  <a:lnTo>
                    <a:pt x="4611021" y="545322"/>
                  </a:lnTo>
                  <a:cubicBezTo>
                    <a:pt x="4611021" y="551375"/>
                    <a:pt x="4611021" y="551375"/>
                    <a:pt x="4612414" y="551375"/>
                  </a:cubicBezTo>
                  <a:lnTo>
                    <a:pt x="4622169" y="551375"/>
                  </a:lnTo>
                  <a:cubicBezTo>
                    <a:pt x="4622169" y="545322"/>
                    <a:pt x="4622169" y="545322"/>
                    <a:pt x="4623282" y="545322"/>
                  </a:cubicBezTo>
                  <a:lnTo>
                    <a:pt x="4631084" y="545322"/>
                  </a:lnTo>
                  <a:cubicBezTo>
                    <a:pt x="4631084" y="545322"/>
                    <a:pt x="4631084" y="545322"/>
                    <a:pt x="4631084" y="590714"/>
                  </a:cubicBezTo>
                  <a:cubicBezTo>
                    <a:pt x="4631084" y="590714"/>
                    <a:pt x="4631084" y="590714"/>
                    <a:pt x="4632477" y="592227"/>
                  </a:cubicBezTo>
                  <a:lnTo>
                    <a:pt x="4642230" y="602819"/>
                  </a:lnTo>
                  <a:cubicBezTo>
                    <a:pt x="4640000" y="611898"/>
                    <a:pt x="4640000" y="611898"/>
                    <a:pt x="4664518" y="611898"/>
                  </a:cubicBezTo>
                  <a:cubicBezTo>
                    <a:pt x="4664518" y="611898"/>
                    <a:pt x="4664518" y="611898"/>
                    <a:pt x="4664518" y="610007"/>
                  </a:cubicBezTo>
                  <a:lnTo>
                    <a:pt x="4664518" y="596766"/>
                  </a:lnTo>
                  <a:cubicBezTo>
                    <a:pt x="4664518" y="596766"/>
                    <a:pt x="4664518" y="596766"/>
                    <a:pt x="4693496" y="584662"/>
                  </a:cubicBezTo>
                  <a:cubicBezTo>
                    <a:pt x="4693496" y="584662"/>
                    <a:pt x="4693496" y="584662"/>
                    <a:pt x="4693496" y="583150"/>
                  </a:cubicBezTo>
                  <a:lnTo>
                    <a:pt x="4693496" y="572557"/>
                  </a:lnTo>
                  <a:cubicBezTo>
                    <a:pt x="4693496" y="572557"/>
                    <a:pt x="4693496" y="572557"/>
                    <a:pt x="4694332" y="572557"/>
                  </a:cubicBezTo>
                  <a:lnTo>
                    <a:pt x="4700182" y="572557"/>
                  </a:lnTo>
                  <a:cubicBezTo>
                    <a:pt x="4700182" y="572557"/>
                    <a:pt x="4700182" y="572557"/>
                    <a:pt x="4700182" y="571423"/>
                  </a:cubicBezTo>
                  <a:lnTo>
                    <a:pt x="4700182" y="563479"/>
                  </a:lnTo>
                  <a:cubicBezTo>
                    <a:pt x="4700182" y="563479"/>
                    <a:pt x="4700182" y="563479"/>
                    <a:pt x="4702412" y="563479"/>
                  </a:cubicBezTo>
                  <a:lnTo>
                    <a:pt x="4718014" y="563479"/>
                  </a:lnTo>
                  <a:cubicBezTo>
                    <a:pt x="4718014" y="563479"/>
                    <a:pt x="4718014" y="563479"/>
                    <a:pt x="4718014" y="564614"/>
                  </a:cubicBezTo>
                  <a:lnTo>
                    <a:pt x="4718014" y="572557"/>
                  </a:lnTo>
                  <a:cubicBezTo>
                    <a:pt x="4718014" y="572557"/>
                    <a:pt x="4718014" y="572557"/>
                    <a:pt x="4719686" y="572557"/>
                  </a:cubicBezTo>
                  <a:lnTo>
                    <a:pt x="4731390" y="572557"/>
                  </a:lnTo>
                  <a:cubicBezTo>
                    <a:pt x="4731390" y="572557"/>
                    <a:pt x="4731390" y="572557"/>
                    <a:pt x="4731390" y="574828"/>
                  </a:cubicBezTo>
                  <a:lnTo>
                    <a:pt x="4731390" y="590714"/>
                  </a:lnTo>
                  <a:cubicBezTo>
                    <a:pt x="4731390" y="590714"/>
                    <a:pt x="4731390" y="590714"/>
                    <a:pt x="4755908" y="590714"/>
                  </a:cubicBezTo>
                  <a:cubicBezTo>
                    <a:pt x="4755908" y="590714"/>
                    <a:pt x="4755908" y="590714"/>
                    <a:pt x="4755908" y="589202"/>
                  </a:cubicBezTo>
                  <a:lnTo>
                    <a:pt x="4755908" y="578610"/>
                  </a:lnTo>
                  <a:cubicBezTo>
                    <a:pt x="4755908" y="578610"/>
                    <a:pt x="4755908" y="578610"/>
                    <a:pt x="4757302" y="578610"/>
                  </a:cubicBezTo>
                  <a:lnTo>
                    <a:pt x="4767053" y="578610"/>
                  </a:lnTo>
                  <a:cubicBezTo>
                    <a:pt x="4767053" y="578610"/>
                    <a:pt x="4767053" y="578610"/>
                    <a:pt x="4767053" y="577096"/>
                  </a:cubicBezTo>
                  <a:lnTo>
                    <a:pt x="4767053" y="566505"/>
                  </a:lnTo>
                  <a:cubicBezTo>
                    <a:pt x="4767053" y="566505"/>
                    <a:pt x="4767053" y="566505"/>
                    <a:pt x="4768725" y="566505"/>
                  </a:cubicBezTo>
                  <a:lnTo>
                    <a:pt x="4780426" y="566505"/>
                  </a:lnTo>
                  <a:cubicBezTo>
                    <a:pt x="4780426" y="566505"/>
                    <a:pt x="4780426" y="566505"/>
                    <a:pt x="4780426" y="568018"/>
                  </a:cubicBezTo>
                  <a:lnTo>
                    <a:pt x="4780426" y="578610"/>
                  </a:lnTo>
                  <a:cubicBezTo>
                    <a:pt x="4784886" y="578610"/>
                    <a:pt x="4784886" y="578610"/>
                    <a:pt x="4784886" y="505982"/>
                  </a:cubicBezTo>
                  <a:cubicBezTo>
                    <a:pt x="4784886" y="505982"/>
                    <a:pt x="4784886" y="505982"/>
                    <a:pt x="4885191" y="505982"/>
                  </a:cubicBezTo>
                  <a:cubicBezTo>
                    <a:pt x="4885191" y="505982"/>
                    <a:pt x="4885191" y="505982"/>
                    <a:pt x="4885191" y="602819"/>
                  </a:cubicBezTo>
                  <a:cubicBezTo>
                    <a:pt x="4885191" y="602819"/>
                    <a:pt x="4885191" y="602819"/>
                    <a:pt x="4887420" y="602819"/>
                  </a:cubicBezTo>
                  <a:lnTo>
                    <a:pt x="4903022" y="602819"/>
                  </a:lnTo>
                  <a:cubicBezTo>
                    <a:pt x="4903022" y="602819"/>
                    <a:pt x="4903022" y="602819"/>
                    <a:pt x="4903022" y="493877"/>
                  </a:cubicBezTo>
                  <a:cubicBezTo>
                    <a:pt x="4903022" y="493877"/>
                    <a:pt x="4903022" y="493877"/>
                    <a:pt x="4925313" y="478746"/>
                  </a:cubicBezTo>
                  <a:cubicBezTo>
                    <a:pt x="4925313" y="478746"/>
                    <a:pt x="4925313" y="478746"/>
                    <a:pt x="4954291" y="478746"/>
                  </a:cubicBezTo>
                  <a:cubicBezTo>
                    <a:pt x="4954291" y="478746"/>
                    <a:pt x="4954291" y="478746"/>
                    <a:pt x="4956242" y="476477"/>
                  </a:cubicBezTo>
                  <a:lnTo>
                    <a:pt x="4969893" y="460589"/>
                  </a:lnTo>
                  <a:cubicBezTo>
                    <a:pt x="4969893" y="460589"/>
                    <a:pt x="4969893" y="460589"/>
                    <a:pt x="5007787" y="460589"/>
                  </a:cubicBezTo>
                  <a:cubicBezTo>
                    <a:pt x="5007787" y="460589"/>
                    <a:pt x="5007787" y="460589"/>
                    <a:pt x="5007787" y="462859"/>
                  </a:cubicBezTo>
                  <a:lnTo>
                    <a:pt x="5007787" y="478746"/>
                  </a:lnTo>
                  <a:cubicBezTo>
                    <a:pt x="5007787" y="478746"/>
                    <a:pt x="5007787" y="478746"/>
                    <a:pt x="5045681" y="478746"/>
                  </a:cubicBezTo>
                  <a:cubicBezTo>
                    <a:pt x="5045681" y="478746"/>
                    <a:pt x="5045681" y="478746"/>
                    <a:pt x="5045681" y="596766"/>
                  </a:cubicBezTo>
                  <a:cubicBezTo>
                    <a:pt x="5045681" y="596766"/>
                    <a:pt x="5045681" y="596766"/>
                    <a:pt x="5047073" y="596766"/>
                  </a:cubicBezTo>
                  <a:lnTo>
                    <a:pt x="5056825" y="596766"/>
                  </a:lnTo>
                  <a:cubicBezTo>
                    <a:pt x="5056825" y="596766"/>
                    <a:pt x="5056825" y="596766"/>
                    <a:pt x="5056825" y="769258"/>
                  </a:cubicBezTo>
                  <a:cubicBezTo>
                    <a:pt x="5056825" y="769258"/>
                    <a:pt x="5056825" y="769258"/>
                    <a:pt x="5059053" y="769258"/>
                  </a:cubicBezTo>
                  <a:lnTo>
                    <a:pt x="5074657" y="769258"/>
                  </a:lnTo>
                  <a:cubicBezTo>
                    <a:pt x="5074657" y="769258"/>
                    <a:pt x="5074657" y="769258"/>
                    <a:pt x="5074657" y="657290"/>
                  </a:cubicBezTo>
                  <a:cubicBezTo>
                    <a:pt x="5074657" y="657290"/>
                    <a:pt x="5074657" y="657290"/>
                    <a:pt x="5075493" y="656533"/>
                  </a:cubicBezTo>
                  <a:lnTo>
                    <a:pt x="5081344" y="651238"/>
                  </a:lnTo>
                  <a:cubicBezTo>
                    <a:pt x="5085802" y="651238"/>
                    <a:pt x="5085802" y="651238"/>
                    <a:pt x="5085802" y="652750"/>
                  </a:cubicBezTo>
                  <a:lnTo>
                    <a:pt x="5085802" y="663343"/>
                  </a:lnTo>
                  <a:cubicBezTo>
                    <a:pt x="5085802" y="663343"/>
                    <a:pt x="5085802" y="663343"/>
                    <a:pt x="5088030" y="661829"/>
                  </a:cubicBezTo>
                  <a:lnTo>
                    <a:pt x="5103634" y="651238"/>
                  </a:lnTo>
                  <a:cubicBezTo>
                    <a:pt x="5103634" y="651238"/>
                    <a:pt x="5103634" y="651238"/>
                    <a:pt x="5105585" y="651238"/>
                  </a:cubicBezTo>
                  <a:lnTo>
                    <a:pt x="5119237" y="651238"/>
                  </a:lnTo>
                  <a:cubicBezTo>
                    <a:pt x="5119237" y="651238"/>
                    <a:pt x="5119237" y="651238"/>
                    <a:pt x="5119237" y="857017"/>
                  </a:cubicBezTo>
                  <a:cubicBezTo>
                    <a:pt x="5119237" y="857017"/>
                    <a:pt x="5119237" y="857017"/>
                    <a:pt x="5150444" y="863070"/>
                  </a:cubicBezTo>
                  <a:cubicBezTo>
                    <a:pt x="5150444" y="860044"/>
                    <a:pt x="5150444" y="857017"/>
                    <a:pt x="5150444" y="853992"/>
                  </a:cubicBezTo>
                  <a:cubicBezTo>
                    <a:pt x="5161589" y="853992"/>
                    <a:pt x="5172733" y="853992"/>
                    <a:pt x="5183878" y="853992"/>
                  </a:cubicBezTo>
                  <a:cubicBezTo>
                    <a:pt x="5183878" y="838860"/>
                    <a:pt x="5183878" y="826756"/>
                    <a:pt x="5183878" y="814651"/>
                  </a:cubicBezTo>
                  <a:lnTo>
                    <a:pt x="5192794" y="814651"/>
                  </a:lnTo>
                  <a:cubicBezTo>
                    <a:pt x="5192794" y="796494"/>
                    <a:pt x="5192794" y="781363"/>
                    <a:pt x="5192794" y="763206"/>
                  </a:cubicBezTo>
                  <a:cubicBezTo>
                    <a:pt x="5195024" y="763206"/>
                    <a:pt x="5197254" y="763206"/>
                    <a:pt x="5199482" y="763206"/>
                  </a:cubicBezTo>
                  <a:cubicBezTo>
                    <a:pt x="5199482" y="745049"/>
                    <a:pt x="5199482" y="729918"/>
                    <a:pt x="5199482" y="711761"/>
                  </a:cubicBezTo>
                  <a:cubicBezTo>
                    <a:pt x="5203940" y="711761"/>
                    <a:pt x="5208398" y="711761"/>
                    <a:pt x="5215086" y="711761"/>
                  </a:cubicBezTo>
                  <a:cubicBezTo>
                    <a:pt x="5230688" y="705709"/>
                    <a:pt x="5248520" y="693604"/>
                    <a:pt x="5264122" y="684525"/>
                  </a:cubicBezTo>
                  <a:cubicBezTo>
                    <a:pt x="5266352" y="675447"/>
                    <a:pt x="5266352" y="666368"/>
                    <a:pt x="5266352" y="657290"/>
                  </a:cubicBezTo>
                  <a:cubicBezTo>
                    <a:pt x="5268582" y="666368"/>
                    <a:pt x="5268582" y="675447"/>
                    <a:pt x="5270810" y="684525"/>
                  </a:cubicBezTo>
                  <a:cubicBezTo>
                    <a:pt x="5288642" y="696631"/>
                    <a:pt x="5304245" y="708734"/>
                    <a:pt x="5322078" y="720840"/>
                  </a:cubicBezTo>
                  <a:cubicBezTo>
                    <a:pt x="5322078" y="717821"/>
                    <a:pt x="5322078" y="714803"/>
                    <a:pt x="5322078" y="714788"/>
                  </a:cubicBezTo>
                  <a:cubicBezTo>
                    <a:pt x="5326534" y="714788"/>
                    <a:pt x="5330994" y="714788"/>
                    <a:pt x="5335452" y="714788"/>
                  </a:cubicBezTo>
                  <a:cubicBezTo>
                    <a:pt x="5335452" y="729918"/>
                    <a:pt x="5335452" y="748075"/>
                    <a:pt x="5335452" y="763206"/>
                  </a:cubicBezTo>
                  <a:cubicBezTo>
                    <a:pt x="5337681" y="763206"/>
                    <a:pt x="5339909" y="763206"/>
                    <a:pt x="5342138" y="763206"/>
                  </a:cubicBezTo>
                  <a:lnTo>
                    <a:pt x="5342138" y="801467"/>
                  </a:lnTo>
                  <a:lnTo>
                    <a:pt x="5377917" y="790806"/>
                  </a:lnTo>
                  <a:cubicBezTo>
                    <a:pt x="5411603" y="790806"/>
                    <a:pt x="5445289" y="790806"/>
                    <a:pt x="5478973" y="790806"/>
                  </a:cubicBezTo>
                  <a:cubicBezTo>
                    <a:pt x="5478973" y="725949"/>
                    <a:pt x="5478973" y="661090"/>
                    <a:pt x="5478973" y="596233"/>
                  </a:cubicBezTo>
                  <a:cubicBezTo>
                    <a:pt x="5486748" y="590828"/>
                    <a:pt x="5497114" y="588126"/>
                    <a:pt x="5507479" y="582720"/>
                  </a:cubicBezTo>
                  <a:cubicBezTo>
                    <a:pt x="5548938" y="577316"/>
                    <a:pt x="5590398" y="569208"/>
                    <a:pt x="5631857" y="561101"/>
                  </a:cubicBezTo>
                  <a:cubicBezTo>
                    <a:pt x="5647405" y="566506"/>
                    <a:pt x="5660362" y="571911"/>
                    <a:pt x="5675909" y="574613"/>
                  </a:cubicBezTo>
                  <a:cubicBezTo>
                    <a:pt x="5678501" y="577316"/>
                    <a:pt x="5681091" y="580019"/>
                    <a:pt x="5683682" y="582720"/>
                  </a:cubicBezTo>
                  <a:lnTo>
                    <a:pt x="5683682" y="833084"/>
                  </a:lnTo>
                  <a:lnTo>
                    <a:pt x="5701821" y="873985"/>
                  </a:lnTo>
                  <a:lnTo>
                    <a:pt x="5701821" y="798914"/>
                  </a:lnTo>
                  <a:cubicBezTo>
                    <a:pt x="5707004" y="798914"/>
                    <a:pt x="5712186" y="798914"/>
                    <a:pt x="5717369" y="798914"/>
                  </a:cubicBezTo>
                  <a:cubicBezTo>
                    <a:pt x="5717369" y="793509"/>
                    <a:pt x="5717369" y="790806"/>
                    <a:pt x="5717369" y="785402"/>
                  </a:cubicBezTo>
                  <a:cubicBezTo>
                    <a:pt x="5722551" y="782699"/>
                    <a:pt x="5727734" y="779997"/>
                    <a:pt x="5732917" y="777295"/>
                  </a:cubicBezTo>
                  <a:lnTo>
                    <a:pt x="5745871" y="777295"/>
                  </a:lnTo>
                  <a:cubicBezTo>
                    <a:pt x="5745871" y="771890"/>
                    <a:pt x="5745871" y="769187"/>
                    <a:pt x="5745871" y="763783"/>
                  </a:cubicBezTo>
                  <a:cubicBezTo>
                    <a:pt x="5748464" y="761080"/>
                    <a:pt x="5753646" y="758377"/>
                    <a:pt x="5756236" y="755675"/>
                  </a:cubicBezTo>
                  <a:cubicBezTo>
                    <a:pt x="5764011" y="755675"/>
                    <a:pt x="5774376" y="755675"/>
                    <a:pt x="5782151" y="755675"/>
                  </a:cubicBezTo>
                  <a:cubicBezTo>
                    <a:pt x="5782151" y="769187"/>
                    <a:pt x="5782151" y="785402"/>
                    <a:pt x="5782151" y="798914"/>
                  </a:cubicBezTo>
                  <a:cubicBezTo>
                    <a:pt x="5800289" y="798914"/>
                    <a:pt x="5818428" y="798914"/>
                    <a:pt x="5836566" y="798914"/>
                  </a:cubicBezTo>
                  <a:cubicBezTo>
                    <a:pt x="5836566" y="850260"/>
                    <a:pt x="5836566" y="898903"/>
                    <a:pt x="5836566" y="950250"/>
                  </a:cubicBezTo>
                  <a:cubicBezTo>
                    <a:pt x="5844340" y="950250"/>
                    <a:pt x="5852114" y="950250"/>
                    <a:pt x="5857295" y="950250"/>
                  </a:cubicBezTo>
                  <a:cubicBezTo>
                    <a:pt x="5865070" y="947547"/>
                    <a:pt x="5870253" y="944844"/>
                    <a:pt x="5878025" y="942143"/>
                  </a:cubicBezTo>
                  <a:cubicBezTo>
                    <a:pt x="5878025" y="936737"/>
                    <a:pt x="5878025" y="934035"/>
                    <a:pt x="5878025" y="931332"/>
                  </a:cubicBezTo>
                  <a:cubicBezTo>
                    <a:pt x="5875435" y="931332"/>
                    <a:pt x="5872843" y="928630"/>
                    <a:pt x="5870253" y="928630"/>
                  </a:cubicBezTo>
                  <a:cubicBezTo>
                    <a:pt x="5870253" y="925928"/>
                    <a:pt x="5870253" y="923225"/>
                    <a:pt x="5870253" y="920522"/>
                  </a:cubicBezTo>
                  <a:cubicBezTo>
                    <a:pt x="5872843" y="917821"/>
                    <a:pt x="5875435" y="917821"/>
                    <a:pt x="5878025" y="915118"/>
                  </a:cubicBezTo>
                  <a:cubicBezTo>
                    <a:pt x="5878025" y="896202"/>
                    <a:pt x="5878025" y="874581"/>
                    <a:pt x="5878025" y="855665"/>
                  </a:cubicBezTo>
                  <a:cubicBezTo>
                    <a:pt x="5875435" y="855665"/>
                    <a:pt x="5872843" y="852962"/>
                    <a:pt x="5870253" y="852962"/>
                  </a:cubicBezTo>
                  <a:cubicBezTo>
                    <a:pt x="5870253" y="850260"/>
                    <a:pt x="5870253" y="847558"/>
                    <a:pt x="5870253" y="844855"/>
                  </a:cubicBezTo>
                  <a:cubicBezTo>
                    <a:pt x="5872843" y="842153"/>
                    <a:pt x="5875435" y="842153"/>
                    <a:pt x="5878025" y="839450"/>
                  </a:cubicBezTo>
                  <a:lnTo>
                    <a:pt x="5883208" y="834046"/>
                  </a:lnTo>
                  <a:lnTo>
                    <a:pt x="5883208" y="823236"/>
                  </a:lnTo>
                  <a:cubicBezTo>
                    <a:pt x="5880618" y="823236"/>
                    <a:pt x="5880618" y="823236"/>
                    <a:pt x="5878025" y="823236"/>
                  </a:cubicBezTo>
                  <a:cubicBezTo>
                    <a:pt x="5878025" y="820533"/>
                    <a:pt x="5878025" y="817831"/>
                    <a:pt x="5878025" y="815128"/>
                  </a:cubicBezTo>
                  <a:cubicBezTo>
                    <a:pt x="5880618" y="815128"/>
                    <a:pt x="5883208" y="812426"/>
                    <a:pt x="5885800" y="809724"/>
                  </a:cubicBezTo>
                  <a:cubicBezTo>
                    <a:pt x="5888390" y="777295"/>
                    <a:pt x="5896165" y="750271"/>
                    <a:pt x="5927259" y="734056"/>
                  </a:cubicBezTo>
                  <a:cubicBezTo>
                    <a:pt x="5924668" y="734056"/>
                    <a:pt x="5924668" y="731353"/>
                    <a:pt x="5922077" y="731353"/>
                  </a:cubicBezTo>
                  <a:cubicBezTo>
                    <a:pt x="5922077" y="728651"/>
                    <a:pt x="5922077" y="725949"/>
                    <a:pt x="5922077" y="723246"/>
                  </a:cubicBezTo>
                  <a:cubicBezTo>
                    <a:pt x="5924668" y="723246"/>
                    <a:pt x="5927259" y="720543"/>
                    <a:pt x="5929850" y="720543"/>
                  </a:cubicBezTo>
                  <a:cubicBezTo>
                    <a:pt x="5929850" y="715139"/>
                    <a:pt x="5929850" y="712436"/>
                    <a:pt x="5929850" y="709734"/>
                  </a:cubicBezTo>
                  <a:cubicBezTo>
                    <a:pt x="5932442" y="709734"/>
                    <a:pt x="5932442" y="709734"/>
                    <a:pt x="5935033" y="709734"/>
                  </a:cubicBezTo>
                  <a:cubicBezTo>
                    <a:pt x="5935033" y="701627"/>
                    <a:pt x="5935033" y="693520"/>
                    <a:pt x="5935033" y="685412"/>
                  </a:cubicBezTo>
                  <a:cubicBezTo>
                    <a:pt x="5932442" y="685412"/>
                    <a:pt x="5932442" y="685412"/>
                    <a:pt x="5929850" y="685412"/>
                  </a:cubicBezTo>
                  <a:cubicBezTo>
                    <a:pt x="5929850" y="682710"/>
                    <a:pt x="5929850" y="682710"/>
                    <a:pt x="5929850" y="680008"/>
                  </a:cubicBezTo>
                  <a:lnTo>
                    <a:pt x="5935033" y="677305"/>
                  </a:lnTo>
                  <a:cubicBezTo>
                    <a:pt x="5940215" y="671901"/>
                    <a:pt x="5942806" y="666495"/>
                    <a:pt x="5947989" y="658388"/>
                  </a:cubicBezTo>
                  <a:cubicBezTo>
                    <a:pt x="5950579" y="652983"/>
                    <a:pt x="5950579" y="650281"/>
                    <a:pt x="5950579" y="647579"/>
                  </a:cubicBezTo>
                  <a:cubicBezTo>
                    <a:pt x="5945398" y="639471"/>
                    <a:pt x="5945398" y="625960"/>
                    <a:pt x="5950579" y="617852"/>
                  </a:cubicBezTo>
                  <a:cubicBezTo>
                    <a:pt x="5950581" y="617849"/>
                    <a:pt x="5950598" y="617795"/>
                    <a:pt x="5950904" y="616838"/>
                  </a:cubicBezTo>
                  <a:lnTo>
                    <a:pt x="5953171" y="609745"/>
                  </a:lnTo>
                  <a:cubicBezTo>
                    <a:pt x="5953173" y="609748"/>
                    <a:pt x="5953190" y="609802"/>
                    <a:pt x="5953495" y="610759"/>
                  </a:cubicBezTo>
                  <a:lnTo>
                    <a:pt x="5955763" y="617852"/>
                  </a:lnTo>
                  <a:cubicBezTo>
                    <a:pt x="5960944" y="625960"/>
                    <a:pt x="5963537" y="639471"/>
                    <a:pt x="5958354" y="647579"/>
                  </a:cubicBezTo>
                  <a:cubicBezTo>
                    <a:pt x="5958354" y="650281"/>
                    <a:pt x="5958354" y="652983"/>
                    <a:pt x="5958354" y="655686"/>
                  </a:cubicBezTo>
                  <a:cubicBezTo>
                    <a:pt x="5963537" y="663793"/>
                    <a:pt x="5968719" y="671901"/>
                    <a:pt x="5971311" y="677305"/>
                  </a:cubicBezTo>
                  <a:cubicBezTo>
                    <a:pt x="5973903" y="677305"/>
                    <a:pt x="5973903" y="680008"/>
                    <a:pt x="5976494" y="680008"/>
                  </a:cubicBezTo>
                  <a:cubicBezTo>
                    <a:pt x="5976494" y="682710"/>
                    <a:pt x="5976494" y="682710"/>
                    <a:pt x="5976494" y="685412"/>
                  </a:cubicBezTo>
                  <a:cubicBezTo>
                    <a:pt x="5973903" y="693520"/>
                    <a:pt x="5973903" y="701627"/>
                    <a:pt x="5973903" y="709734"/>
                  </a:cubicBezTo>
                  <a:cubicBezTo>
                    <a:pt x="5979084" y="712436"/>
                    <a:pt x="5979084" y="715139"/>
                    <a:pt x="5979084" y="720543"/>
                  </a:cubicBezTo>
                  <a:lnTo>
                    <a:pt x="5984268" y="723246"/>
                  </a:lnTo>
                  <a:cubicBezTo>
                    <a:pt x="5984268" y="725949"/>
                    <a:pt x="5984268" y="728651"/>
                    <a:pt x="5984268" y="731353"/>
                  </a:cubicBezTo>
                  <a:cubicBezTo>
                    <a:pt x="5981676" y="734056"/>
                    <a:pt x="5981676" y="734056"/>
                    <a:pt x="5979084" y="734056"/>
                  </a:cubicBezTo>
                  <a:lnTo>
                    <a:pt x="5999269" y="755105"/>
                  </a:lnTo>
                  <a:lnTo>
                    <a:pt x="5999269" y="627662"/>
                  </a:lnTo>
                  <a:lnTo>
                    <a:pt x="5999299" y="627662"/>
                  </a:lnTo>
                  <a:cubicBezTo>
                    <a:pt x="6004989" y="627662"/>
                    <a:pt x="6016130" y="627662"/>
                    <a:pt x="6037948" y="627662"/>
                  </a:cubicBezTo>
                  <a:cubicBezTo>
                    <a:pt x="6037948" y="627654"/>
                    <a:pt x="6037948" y="627557"/>
                    <a:pt x="6037948" y="626311"/>
                  </a:cubicBezTo>
                  <a:lnTo>
                    <a:pt x="6037948" y="616853"/>
                  </a:lnTo>
                  <a:cubicBezTo>
                    <a:pt x="6037954" y="616853"/>
                    <a:pt x="6038029" y="616853"/>
                    <a:pt x="6038962" y="616853"/>
                  </a:cubicBezTo>
                  <a:lnTo>
                    <a:pt x="6046055" y="616853"/>
                  </a:lnTo>
                  <a:cubicBezTo>
                    <a:pt x="6046055" y="616846"/>
                    <a:pt x="6046055" y="616733"/>
                    <a:pt x="6046055" y="614962"/>
                  </a:cubicBezTo>
                  <a:lnTo>
                    <a:pt x="6046055" y="601721"/>
                  </a:lnTo>
                  <a:cubicBezTo>
                    <a:pt x="6046064" y="601721"/>
                    <a:pt x="6046136" y="601721"/>
                    <a:pt x="6046815" y="601721"/>
                  </a:cubicBezTo>
                  <a:lnTo>
                    <a:pt x="6052135" y="601721"/>
                  </a:lnTo>
                  <a:cubicBezTo>
                    <a:pt x="6052135" y="601714"/>
                    <a:pt x="6052135" y="601629"/>
                    <a:pt x="6052135" y="600640"/>
                  </a:cubicBezTo>
                  <a:lnTo>
                    <a:pt x="6052135" y="593073"/>
                  </a:lnTo>
                  <a:cubicBezTo>
                    <a:pt x="6052143" y="593073"/>
                    <a:pt x="6052267" y="593073"/>
                    <a:pt x="6054163" y="593073"/>
                  </a:cubicBezTo>
                  <a:lnTo>
                    <a:pt x="6068350" y="593073"/>
                  </a:lnTo>
                  <a:cubicBezTo>
                    <a:pt x="6068350" y="593080"/>
                    <a:pt x="6068350" y="593157"/>
                    <a:pt x="6068350" y="594154"/>
                  </a:cubicBezTo>
                  <a:lnTo>
                    <a:pt x="6068350" y="601721"/>
                  </a:lnTo>
                  <a:cubicBezTo>
                    <a:pt x="6068360" y="601721"/>
                    <a:pt x="6068861" y="601721"/>
                    <a:pt x="6090642" y="601721"/>
                  </a:cubicBezTo>
                  <a:cubicBezTo>
                    <a:pt x="6090642" y="601713"/>
                    <a:pt x="6090642" y="601599"/>
                    <a:pt x="6090642" y="599829"/>
                  </a:cubicBezTo>
                  <a:lnTo>
                    <a:pt x="6090642" y="586588"/>
                  </a:lnTo>
                  <a:cubicBezTo>
                    <a:pt x="6090648" y="586588"/>
                    <a:pt x="6090745" y="586588"/>
                    <a:pt x="6092416" y="586588"/>
                  </a:cubicBezTo>
                  <a:lnTo>
                    <a:pt x="6104829" y="586588"/>
                  </a:lnTo>
                  <a:cubicBezTo>
                    <a:pt x="6104829" y="586600"/>
                    <a:pt x="6104829" y="587114"/>
                    <a:pt x="6104829" y="610368"/>
                  </a:cubicBezTo>
                  <a:cubicBezTo>
                    <a:pt x="6104836" y="610368"/>
                    <a:pt x="6104916" y="610368"/>
                    <a:pt x="6105843" y="610368"/>
                  </a:cubicBezTo>
                  <a:lnTo>
                    <a:pt x="6112936" y="610368"/>
                  </a:lnTo>
                  <a:cubicBezTo>
                    <a:pt x="6112936" y="610362"/>
                    <a:pt x="6112936" y="610281"/>
                    <a:pt x="6112936" y="609287"/>
                  </a:cubicBezTo>
                  <a:lnTo>
                    <a:pt x="6112936" y="601721"/>
                  </a:lnTo>
                  <a:cubicBezTo>
                    <a:pt x="6112945" y="601721"/>
                    <a:pt x="6113063" y="601721"/>
                    <a:pt x="6114709" y="601721"/>
                  </a:cubicBezTo>
                  <a:lnTo>
                    <a:pt x="6127123" y="601721"/>
                  </a:lnTo>
                  <a:cubicBezTo>
                    <a:pt x="6127123" y="601734"/>
                    <a:pt x="6127123" y="602293"/>
                    <a:pt x="6127123" y="627662"/>
                  </a:cubicBezTo>
                  <a:cubicBezTo>
                    <a:pt x="6127131" y="627662"/>
                    <a:pt x="6127249" y="627662"/>
                    <a:pt x="6129150" y="627662"/>
                  </a:cubicBezTo>
                  <a:lnTo>
                    <a:pt x="6143336" y="627662"/>
                  </a:lnTo>
                  <a:cubicBezTo>
                    <a:pt x="6143336" y="627673"/>
                    <a:pt x="6143336" y="627788"/>
                    <a:pt x="6143336" y="629283"/>
                  </a:cubicBezTo>
                  <a:lnTo>
                    <a:pt x="6143336" y="640633"/>
                  </a:lnTo>
                  <a:cubicBezTo>
                    <a:pt x="6143344" y="640633"/>
                    <a:pt x="6143415" y="640633"/>
                    <a:pt x="6144096" y="640633"/>
                  </a:cubicBezTo>
                  <a:lnTo>
                    <a:pt x="6149417" y="640633"/>
                  </a:lnTo>
                  <a:cubicBezTo>
                    <a:pt x="6149417" y="640625"/>
                    <a:pt x="6149417" y="640549"/>
                    <a:pt x="6149417" y="639822"/>
                  </a:cubicBezTo>
                  <a:lnTo>
                    <a:pt x="6149417" y="634147"/>
                  </a:lnTo>
                  <a:cubicBezTo>
                    <a:pt x="6149434" y="634147"/>
                    <a:pt x="6150153" y="634147"/>
                    <a:pt x="6179817" y="634147"/>
                  </a:cubicBezTo>
                  <a:cubicBezTo>
                    <a:pt x="6179817" y="634161"/>
                    <a:pt x="6179817" y="634724"/>
                    <a:pt x="6179817" y="657927"/>
                  </a:cubicBezTo>
                  <a:cubicBezTo>
                    <a:pt x="6179824" y="657927"/>
                    <a:pt x="6179903" y="657927"/>
                    <a:pt x="6180830" y="657927"/>
                  </a:cubicBezTo>
                  <a:lnTo>
                    <a:pt x="6187924" y="657927"/>
                  </a:lnTo>
                  <a:cubicBezTo>
                    <a:pt x="6187924" y="657934"/>
                    <a:pt x="6187924" y="658007"/>
                    <a:pt x="6187924" y="659008"/>
                  </a:cubicBezTo>
                  <a:lnTo>
                    <a:pt x="6187924" y="666574"/>
                  </a:lnTo>
                  <a:cubicBezTo>
                    <a:pt x="6187933" y="666574"/>
                    <a:pt x="6188006" y="666574"/>
                    <a:pt x="6188684" y="666574"/>
                  </a:cubicBezTo>
                  <a:lnTo>
                    <a:pt x="6194004" y="666574"/>
                  </a:lnTo>
                  <a:cubicBezTo>
                    <a:pt x="6194004" y="666567"/>
                    <a:pt x="6194004" y="666447"/>
                    <a:pt x="6194004" y="664412"/>
                  </a:cubicBezTo>
                  <a:lnTo>
                    <a:pt x="6194004" y="649280"/>
                  </a:lnTo>
                  <a:cubicBezTo>
                    <a:pt x="6194011" y="649280"/>
                    <a:pt x="6194089" y="649280"/>
                    <a:pt x="6195017" y="649280"/>
                  </a:cubicBezTo>
                  <a:lnTo>
                    <a:pt x="6202111" y="649280"/>
                  </a:lnTo>
                  <a:cubicBezTo>
                    <a:pt x="6202111" y="649288"/>
                    <a:pt x="6202111" y="649371"/>
                    <a:pt x="6202111" y="650361"/>
                  </a:cubicBezTo>
                  <a:lnTo>
                    <a:pt x="6202111" y="657927"/>
                  </a:lnTo>
                  <a:lnTo>
                    <a:pt x="6207431" y="655934"/>
                  </a:lnTo>
                  <a:cubicBezTo>
                    <a:pt x="6208191" y="655562"/>
                    <a:pt x="6208191" y="655360"/>
                    <a:pt x="6208191" y="654954"/>
                  </a:cubicBezTo>
                  <a:lnTo>
                    <a:pt x="6208191" y="649280"/>
                  </a:lnTo>
                  <a:cubicBezTo>
                    <a:pt x="6208208" y="649280"/>
                    <a:pt x="6209009" y="649280"/>
                    <a:pt x="6246698" y="649280"/>
                  </a:cubicBezTo>
                  <a:cubicBezTo>
                    <a:pt x="6246698" y="649294"/>
                    <a:pt x="6246698" y="649841"/>
                    <a:pt x="6246698" y="673059"/>
                  </a:cubicBezTo>
                  <a:cubicBezTo>
                    <a:pt x="6246706" y="673059"/>
                    <a:pt x="6246824" y="673059"/>
                    <a:pt x="6248724" y="673059"/>
                  </a:cubicBezTo>
                  <a:lnTo>
                    <a:pt x="6262911" y="673059"/>
                  </a:lnTo>
                  <a:cubicBezTo>
                    <a:pt x="6262911" y="673067"/>
                    <a:pt x="6262911" y="673149"/>
                    <a:pt x="6262911" y="674140"/>
                  </a:cubicBezTo>
                  <a:lnTo>
                    <a:pt x="6262911" y="681706"/>
                  </a:lnTo>
                  <a:cubicBezTo>
                    <a:pt x="6262920" y="681706"/>
                    <a:pt x="6263043" y="681706"/>
                    <a:pt x="6264685" y="681706"/>
                  </a:cubicBezTo>
                  <a:lnTo>
                    <a:pt x="6277098" y="681706"/>
                  </a:lnTo>
                  <a:cubicBezTo>
                    <a:pt x="6277098" y="681694"/>
                    <a:pt x="6277098" y="681183"/>
                    <a:pt x="6277098" y="657927"/>
                  </a:cubicBezTo>
                  <a:cubicBezTo>
                    <a:pt x="6277105" y="657927"/>
                    <a:pt x="6277183" y="657927"/>
                    <a:pt x="6278111" y="657927"/>
                  </a:cubicBezTo>
                  <a:lnTo>
                    <a:pt x="6285205" y="657927"/>
                  </a:lnTo>
                  <a:cubicBezTo>
                    <a:pt x="6285205" y="657908"/>
                    <a:pt x="6285205" y="657137"/>
                    <a:pt x="6285205" y="625500"/>
                  </a:cubicBezTo>
                  <a:cubicBezTo>
                    <a:pt x="6285212" y="625500"/>
                    <a:pt x="6285289" y="625500"/>
                    <a:pt x="6286218" y="625500"/>
                  </a:cubicBezTo>
                  <a:lnTo>
                    <a:pt x="6293312" y="625500"/>
                  </a:lnTo>
                  <a:cubicBezTo>
                    <a:pt x="6293312" y="625494"/>
                    <a:pt x="6293312" y="625385"/>
                    <a:pt x="6293312" y="623609"/>
                  </a:cubicBezTo>
                  <a:lnTo>
                    <a:pt x="6293312" y="610368"/>
                  </a:lnTo>
                  <a:cubicBezTo>
                    <a:pt x="6291285" y="610368"/>
                    <a:pt x="6291285" y="610368"/>
                    <a:pt x="6292045" y="608746"/>
                  </a:cubicBezTo>
                  <a:lnTo>
                    <a:pt x="6297365" y="597397"/>
                  </a:lnTo>
                  <a:cubicBezTo>
                    <a:pt x="6297370" y="597414"/>
                    <a:pt x="6297565" y="598088"/>
                    <a:pt x="6305472" y="625500"/>
                  </a:cubicBezTo>
                  <a:cubicBezTo>
                    <a:pt x="6305480" y="625500"/>
                    <a:pt x="6305553" y="625500"/>
                    <a:pt x="6306232" y="625500"/>
                  </a:cubicBezTo>
                  <a:lnTo>
                    <a:pt x="6311552" y="625500"/>
                  </a:lnTo>
                  <a:cubicBezTo>
                    <a:pt x="6311552" y="625487"/>
                    <a:pt x="6311552" y="624308"/>
                    <a:pt x="6311552" y="519573"/>
                  </a:cubicBezTo>
                  <a:cubicBezTo>
                    <a:pt x="6311562" y="519573"/>
                    <a:pt x="6311676" y="519573"/>
                    <a:pt x="6313072" y="519573"/>
                  </a:cubicBezTo>
                  <a:lnTo>
                    <a:pt x="6323712" y="519573"/>
                  </a:lnTo>
                  <a:cubicBezTo>
                    <a:pt x="6323712" y="519551"/>
                    <a:pt x="6323712" y="518541"/>
                    <a:pt x="6323712" y="472014"/>
                  </a:cubicBezTo>
                  <a:cubicBezTo>
                    <a:pt x="6323729" y="472014"/>
                    <a:pt x="6324354" y="472014"/>
                    <a:pt x="6350059" y="472014"/>
                  </a:cubicBezTo>
                  <a:cubicBezTo>
                    <a:pt x="6350059" y="472002"/>
                    <a:pt x="6350059" y="471492"/>
                    <a:pt x="6350059" y="450396"/>
                  </a:cubicBezTo>
                  <a:cubicBezTo>
                    <a:pt x="6350078" y="450396"/>
                    <a:pt x="6350867" y="450396"/>
                    <a:pt x="6384513" y="450396"/>
                  </a:cubicBezTo>
                  <a:cubicBezTo>
                    <a:pt x="6384513" y="450404"/>
                    <a:pt x="6384513" y="450534"/>
                    <a:pt x="6384513" y="452828"/>
                  </a:cubicBezTo>
                  <a:lnTo>
                    <a:pt x="6384513" y="469852"/>
                  </a:lnTo>
                  <a:cubicBezTo>
                    <a:pt x="6384522" y="469852"/>
                    <a:pt x="6384653" y="469852"/>
                    <a:pt x="6386793" y="469852"/>
                  </a:cubicBezTo>
                  <a:lnTo>
                    <a:pt x="6402753" y="469852"/>
                  </a:lnTo>
                  <a:cubicBezTo>
                    <a:pt x="6402753" y="469870"/>
                    <a:pt x="6402753" y="470764"/>
                    <a:pt x="6402753" y="517411"/>
                  </a:cubicBezTo>
                  <a:cubicBezTo>
                    <a:pt x="6402759" y="517411"/>
                    <a:pt x="6402835" y="517411"/>
                    <a:pt x="6403766" y="517411"/>
                  </a:cubicBezTo>
                  <a:lnTo>
                    <a:pt x="6410860" y="517411"/>
                  </a:lnTo>
                  <a:lnTo>
                    <a:pt x="6425047" y="521735"/>
                  </a:lnTo>
                  <a:cubicBezTo>
                    <a:pt x="6425047" y="521745"/>
                    <a:pt x="6425047" y="522395"/>
                    <a:pt x="6425047" y="560647"/>
                  </a:cubicBezTo>
                  <a:cubicBezTo>
                    <a:pt x="6425053" y="560647"/>
                    <a:pt x="6425128" y="560647"/>
                    <a:pt x="6426060" y="560647"/>
                  </a:cubicBezTo>
                  <a:lnTo>
                    <a:pt x="6433153" y="560647"/>
                  </a:lnTo>
                  <a:cubicBezTo>
                    <a:pt x="6433153" y="560657"/>
                    <a:pt x="6433153" y="560763"/>
                    <a:pt x="6433153" y="562268"/>
                  </a:cubicBezTo>
                  <a:lnTo>
                    <a:pt x="6433153" y="573617"/>
                  </a:lnTo>
                  <a:cubicBezTo>
                    <a:pt x="6433161" y="573617"/>
                    <a:pt x="6433285" y="573617"/>
                    <a:pt x="6435180" y="573617"/>
                  </a:cubicBezTo>
                  <a:lnTo>
                    <a:pt x="6449367" y="573617"/>
                  </a:lnTo>
                  <a:lnTo>
                    <a:pt x="6455447" y="580103"/>
                  </a:lnTo>
                  <a:cubicBezTo>
                    <a:pt x="6455447" y="580115"/>
                    <a:pt x="6455447" y="580601"/>
                    <a:pt x="6455447" y="601721"/>
                  </a:cubicBezTo>
                  <a:cubicBezTo>
                    <a:pt x="6455456" y="601721"/>
                    <a:pt x="6455587" y="601721"/>
                    <a:pt x="6457727" y="601721"/>
                  </a:cubicBezTo>
                  <a:lnTo>
                    <a:pt x="6473687" y="601721"/>
                  </a:lnTo>
                  <a:cubicBezTo>
                    <a:pt x="6473687" y="601728"/>
                    <a:pt x="6473687" y="601808"/>
                    <a:pt x="6473687" y="602801"/>
                  </a:cubicBezTo>
                  <a:lnTo>
                    <a:pt x="6473687" y="610368"/>
                  </a:lnTo>
                  <a:cubicBezTo>
                    <a:pt x="6473696" y="610368"/>
                    <a:pt x="6473795" y="610368"/>
                    <a:pt x="6474954" y="610368"/>
                  </a:cubicBezTo>
                  <a:lnTo>
                    <a:pt x="6483821" y="610368"/>
                  </a:lnTo>
                  <a:cubicBezTo>
                    <a:pt x="6483821" y="610377"/>
                    <a:pt x="6483821" y="610506"/>
                    <a:pt x="6483821" y="612529"/>
                  </a:cubicBezTo>
                  <a:lnTo>
                    <a:pt x="6483821" y="627662"/>
                  </a:lnTo>
                  <a:cubicBezTo>
                    <a:pt x="6487874" y="627662"/>
                    <a:pt x="6487874" y="627662"/>
                    <a:pt x="6487874" y="625770"/>
                  </a:cubicBezTo>
                  <a:lnTo>
                    <a:pt x="6487874" y="612529"/>
                  </a:lnTo>
                  <a:cubicBezTo>
                    <a:pt x="6487880" y="612529"/>
                    <a:pt x="6487958" y="612529"/>
                    <a:pt x="6488887" y="612529"/>
                  </a:cubicBezTo>
                  <a:lnTo>
                    <a:pt x="6495981" y="612529"/>
                  </a:lnTo>
                  <a:cubicBezTo>
                    <a:pt x="6495981" y="612540"/>
                    <a:pt x="6495981" y="612659"/>
                    <a:pt x="6495981" y="614151"/>
                  </a:cubicBezTo>
                  <a:lnTo>
                    <a:pt x="6495981" y="625500"/>
                  </a:lnTo>
                  <a:cubicBezTo>
                    <a:pt x="6495990" y="625500"/>
                    <a:pt x="6496063" y="625500"/>
                    <a:pt x="6496741" y="625500"/>
                  </a:cubicBezTo>
                  <a:lnTo>
                    <a:pt x="6502061" y="625500"/>
                  </a:lnTo>
                  <a:cubicBezTo>
                    <a:pt x="6502061" y="621177"/>
                    <a:pt x="6502061" y="621177"/>
                    <a:pt x="6550701" y="621177"/>
                  </a:cubicBezTo>
                  <a:cubicBezTo>
                    <a:pt x="6550701" y="621186"/>
                    <a:pt x="6550701" y="621287"/>
                    <a:pt x="6550701" y="622528"/>
                  </a:cubicBezTo>
                  <a:lnTo>
                    <a:pt x="6550701" y="631985"/>
                  </a:lnTo>
                  <a:cubicBezTo>
                    <a:pt x="6550709" y="631985"/>
                    <a:pt x="6550784" y="631985"/>
                    <a:pt x="6551461" y="631985"/>
                  </a:cubicBezTo>
                  <a:lnTo>
                    <a:pt x="6556782" y="631985"/>
                  </a:lnTo>
                  <a:cubicBezTo>
                    <a:pt x="6556782" y="631994"/>
                    <a:pt x="6556782" y="632116"/>
                    <a:pt x="6556782" y="634147"/>
                  </a:cubicBezTo>
                  <a:lnTo>
                    <a:pt x="6556782" y="649280"/>
                  </a:lnTo>
                  <a:cubicBezTo>
                    <a:pt x="6556790" y="649276"/>
                    <a:pt x="6556906" y="649198"/>
                    <a:pt x="6558808" y="647929"/>
                  </a:cubicBezTo>
                  <a:lnTo>
                    <a:pt x="6572995" y="638471"/>
                  </a:lnTo>
                  <a:cubicBezTo>
                    <a:pt x="6572997" y="638452"/>
                    <a:pt x="6573128" y="637577"/>
                    <a:pt x="6579075" y="597397"/>
                  </a:cubicBezTo>
                  <a:cubicBezTo>
                    <a:pt x="6579084" y="597395"/>
                    <a:pt x="6579153" y="597369"/>
                    <a:pt x="6579835" y="597127"/>
                  </a:cubicBezTo>
                  <a:lnTo>
                    <a:pt x="6585155" y="595235"/>
                  </a:lnTo>
                  <a:cubicBezTo>
                    <a:pt x="6585155" y="595219"/>
                    <a:pt x="6585188" y="594158"/>
                    <a:pt x="6587182" y="526058"/>
                  </a:cubicBezTo>
                  <a:cubicBezTo>
                    <a:pt x="6587182" y="526076"/>
                    <a:pt x="6587215" y="527167"/>
                    <a:pt x="6589209" y="595235"/>
                  </a:cubicBezTo>
                  <a:cubicBezTo>
                    <a:pt x="6589218" y="595238"/>
                    <a:pt x="6589289" y="595263"/>
                    <a:pt x="6589969" y="595505"/>
                  </a:cubicBezTo>
                  <a:lnTo>
                    <a:pt x="6595289" y="597397"/>
                  </a:lnTo>
                  <a:cubicBezTo>
                    <a:pt x="6595289" y="597377"/>
                    <a:pt x="6595289" y="596044"/>
                    <a:pt x="6595289" y="510926"/>
                  </a:cubicBezTo>
                  <a:cubicBezTo>
                    <a:pt x="6599342" y="510926"/>
                    <a:pt x="6599342" y="510926"/>
                    <a:pt x="6599342" y="478499"/>
                  </a:cubicBezTo>
                  <a:cubicBezTo>
                    <a:pt x="6599354" y="478499"/>
                    <a:pt x="6600040" y="478499"/>
                    <a:pt x="6637849" y="478499"/>
                  </a:cubicBezTo>
                  <a:cubicBezTo>
                    <a:pt x="6637849" y="478516"/>
                    <a:pt x="6637849" y="479234"/>
                    <a:pt x="6637849" y="510926"/>
                  </a:cubicBezTo>
                  <a:cubicBezTo>
                    <a:pt x="6637858" y="510926"/>
                    <a:pt x="6637930" y="510926"/>
                    <a:pt x="6638609" y="510926"/>
                  </a:cubicBezTo>
                  <a:lnTo>
                    <a:pt x="6643929" y="510926"/>
                  </a:lnTo>
                  <a:cubicBezTo>
                    <a:pt x="6643929" y="510905"/>
                    <a:pt x="6643929" y="509599"/>
                    <a:pt x="6643929" y="428778"/>
                  </a:cubicBezTo>
                  <a:cubicBezTo>
                    <a:pt x="6643935" y="428778"/>
                    <a:pt x="6644034" y="428778"/>
                    <a:pt x="6645703" y="428778"/>
                  </a:cubicBezTo>
                  <a:lnTo>
                    <a:pt x="6658116" y="428778"/>
                  </a:lnTo>
                  <a:cubicBezTo>
                    <a:pt x="6658116" y="428771"/>
                    <a:pt x="6658116" y="428660"/>
                    <a:pt x="6658116" y="426887"/>
                  </a:cubicBezTo>
                  <a:lnTo>
                    <a:pt x="6658116" y="413646"/>
                  </a:lnTo>
                  <a:cubicBezTo>
                    <a:pt x="6658127" y="413646"/>
                    <a:pt x="6658625" y="413646"/>
                    <a:pt x="6680410" y="413646"/>
                  </a:cubicBezTo>
                  <a:cubicBezTo>
                    <a:pt x="6680410" y="413639"/>
                    <a:pt x="6680410" y="413558"/>
                    <a:pt x="6680410" y="412565"/>
                  </a:cubicBezTo>
                  <a:lnTo>
                    <a:pt x="6680410" y="404999"/>
                  </a:lnTo>
                  <a:cubicBezTo>
                    <a:pt x="6680417" y="404999"/>
                    <a:pt x="6680527" y="404999"/>
                    <a:pt x="6682183" y="404999"/>
                  </a:cubicBezTo>
                  <a:lnTo>
                    <a:pt x="6694597" y="404999"/>
                  </a:lnTo>
                  <a:cubicBezTo>
                    <a:pt x="6694597" y="405007"/>
                    <a:pt x="6694597" y="405086"/>
                    <a:pt x="6694597" y="406080"/>
                  </a:cubicBezTo>
                  <a:lnTo>
                    <a:pt x="6694597" y="413646"/>
                  </a:lnTo>
                  <a:cubicBezTo>
                    <a:pt x="6694606" y="413646"/>
                    <a:pt x="6694679" y="413646"/>
                    <a:pt x="6695357" y="413646"/>
                  </a:cubicBezTo>
                  <a:lnTo>
                    <a:pt x="6700677" y="413646"/>
                  </a:lnTo>
                  <a:lnTo>
                    <a:pt x="6710810" y="409322"/>
                  </a:lnTo>
                  <a:lnTo>
                    <a:pt x="6714863" y="412565"/>
                  </a:lnTo>
                  <a:lnTo>
                    <a:pt x="6714863" y="404999"/>
                  </a:lnTo>
                  <a:cubicBezTo>
                    <a:pt x="6714872" y="404999"/>
                    <a:pt x="6715009" y="404999"/>
                    <a:pt x="6717143" y="404999"/>
                  </a:cubicBezTo>
                  <a:lnTo>
                    <a:pt x="6733104" y="404999"/>
                  </a:lnTo>
                  <a:cubicBezTo>
                    <a:pt x="6733104" y="405007"/>
                    <a:pt x="6733104" y="405086"/>
                    <a:pt x="6733104" y="406080"/>
                  </a:cubicBezTo>
                  <a:lnTo>
                    <a:pt x="6733104" y="413646"/>
                  </a:lnTo>
                  <a:cubicBezTo>
                    <a:pt x="6733123" y="413646"/>
                    <a:pt x="6733859" y="413646"/>
                    <a:pt x="6763504" y="413646"/>
                  </a:cubicBezTo>
                  <a:cubicBezTo>
                    <a:pt x="6763504" y="413656"/>
                    <a:pt x="6763504" y="413765"/>
                    <a:pt x="6763504" y="415267"/>
                  </a:cubicBezTo>
                  <a:lnTo>
                    <a:pt x="6763504" y="426617"/>
                  </a:lnTo>
                  <a:cubicBezTo>
                    <a:pt x="6763521" y="426617"/>
                    <a:pt x="6764161" y="426617"/>
                    <a:pt x="6789851" y="426617"/>
                  </a:cubicBezTo>
                  <a:cubicBezTo>
                    <a:pt x="6789851" y="426633"/>
                    <a:pt x="6789851" y="427313"/>
                    <a:pt x="6789851" y="456881"/>
                  </a:cubicBezTo>
                  <a:cubicBezTo>
                    <a:pt x="6789860" y="456881"/>
                    <a:pt x="6789933" y="456881"/>
                    <a:pt x="6790611" y="456881"/>
                  </a:cubicBezTo>
                  <a:lnTo>
                    <a:pt x="6795931" y="456881"/>
                  </a:lnTo>
                  <a:cubicBezTo>
                    <a:pt x="6795931" y="456888"/>
                    <a:pt x="6795931" y="456974"/>
                    <a:pt x="6795931" y="457962"/>
                  </a:cubicBezTo>
                  <a:lnTo>
                    <a:pt x="6795931" y="465529"/>
                  </a:lnTo>
                  <a:cubicBezTo>
                    <a:pt x="6799985" y="465529"/>
                    <a:pt x="6799985" y="465529"/>
                    <a:pt x="6799985" y="495793"/>
                  </a:cubicBezTo>
                  <a:cubicBezTo>
                    <a:pt x="6799994" y="495793"/>
                    <a:pt x="6800068" y="495793"/>
                    <a:pt x="6800745" y="495793"/>
                  </a:cubicBezTo>
                  <a:lnTo>
                    <a:pt x="6806065" y="495793"/>
                  </a:lnTo>
                  <a:cubicBezTo>
                    <a:pt x="6806065" y="495802"/>
                    <a:pt x="6806065" y="495869"/>
                    <a:pt x="6806065" y="496604"/>
                  </a:cubicBezTo>
                  <a:lnTo>
                    <a:pt x="6806065" y="502279"/>
                  </a:lnTo>
                  <a:cubicBezTo>
                    <a:pt x="6806071" y="502279"/>
                    <a:pt x="6806149" y="502279"/>
                    <a:pt x="6807078" y="502279"/>
                  </a:cubicBezTo>
                  <a:lnTo>
                    <a:pt x="6814171" y="502279"/>
                  </a:lnTo>
                  <a:cubicBezTo>
                    <a:pt x="6814171" y="502296"/>
                    <a:pt x="6814171" y="503009"/>
                    <a:pt x="6814171" y="532544"/>
                  </a:cubicBezTo>
                  <a:cubicBezTo>
                    <a:pt x="6814179" y="532544"/>
                    <a:pt x="6814299" y="532544"/>
                    <a:pt x="6816198" y="532544"/>
                  </a:cubicBezTo>
                  <a:lnTo>
                    <a:pt x="6830385" y="532544"/>
                  </a:lnTo>
                  <a:cubicBezTo>
                    <a:pt x="6830385" y="532560"/>
                    <a:pt x="6830385" y="533140"/>
                    <a:pt x="6830385" y="556323"/>
                  </a:cubicBezTo>
                  <a:cubicBezTo>
                    <a:pt x="6832412" y="556323"/>
                    <a:pt x="6832412" y="556323"/>
                    <a:pt x="6832412" y="557944"/>
                  </a:cubicBezTo>
                  <a:lnTo>
                    <a:pt x="6832412" y="569294"/>
                  </a:lnTo>
                  <a:cubicBezTo>
                    <a:pt x="6832421" y="569294"/>
                    <a:pt x="6832491" y="569294"/>
                    <a:pt x="6833172" y="569294"/>
                  </a:cubicBezTo>
                  <a:lnTo>
                    <a:pt x="6838492" y="569294"/>
                  </a:lnTo>
                  <a:cubicBezTo>
                    <a:pt x="6838492" y="569308"/>
                    <a:pt x="6838492" y="569871"/>
                    <a:pt x="6838492" y="593073"/>
                  </a:cubicBezTo>
                  <a:cubicBezTo>
                    <a:pt x="6838500" y="593073"/>
                    <a:pt x="6838599" y="593073"/>
                    <a:pt x="6839758" y="593073"/>
                  </a:cubicBezTo>
                  <a:lnTo>
                    <a:pt x="6848625" y="593073"/>
                  </a:lnTo>
                  <a:cubicBezTo>
                    <a:pt x="6850652" y="595235"/>
                    <a:pt x="6850652" y="595235"/>
                    <a:pt x="6850652" y="597127"/>
                  </a:cubicBezTo>
                  <a:lnTo>
                    <a:pt x="6850652" y="610368"/>
                  </a:lnTo>
                  <a:cubicBezTo>
                    <a:pt x="6850657" y="610361"/>
                    <a:pt x="6850744" y="610254"/>
                    <a:pt x="6852172" y="608476"/>
                  </a:cubicBezTo>
                  <a:lnTo>
                    <a:pt x="6862812" y="595235"/>
                  </a:lnTo>
                  <a:cubicBezTo>
                    <a:pt x="6862827" y="595235"/>
                    <a:pt x="6863466" y="595235"/>
                    <a:pt x="6891186" y="595235"/>
                  </a:cubicBezTo>
                  <a:cubicBezTo>
                    <a:pt x="6891186" y="595260"/>
                    <a:pt x="6891186" y="596661"/>
                    <a:pt x="6891186" y="681706"/>
                  </a:cubicBezTo>
                  <a:cubicBezTo>
                    <a:pt x="6891194" y="681706"/>
                    <a:pt x="6891270" y="681706"/>
                    <a:pt x="6891946" y="681706"/>
                  </a:cubicBezTo>
                  <a:lnTo>
                    <a:pt x="6897266" y="681706"/>
                  </a:lnTo>
                  <a:cubicBezTo>
                    <a:pt x="6897270" y="681698"/>
                    <a:pt x="6897329" y="681598"/>
                    <a:pt x="6898026" y="680355"/>
                  </a:cubicBezTo>
                  <a:lnTo>
                    <a:pt x="6903346" y="670897"/>
                  </a:lnTo>
                  <a:cubicBezTo>
                    <a:pt x="6903346" y="670904"/>
                    <a:pt x="6903346" y="671003"/>
                    <a:pt x="6903346" y="672789"/>
                  </a:cubicBezTo>
                  <a:lnTo>
                    <a:pt x="6903346" y="686030"/>
                  </a:lnTo>
                  <a:cubicBezTo>
                    <a:pt x="6907399" y="686030"/>
                    <a:pt x="6907399" y="686030"/>
                    <a:pt x="6907399" y="640633"/>
                  </a:cubicBezTo>
                  <a:cubicBezTo>
                    <a:pt x="6907408" y="640633"/>
                    <a:pt x="6907478" y="640633"/>
                    <a:pt x="6908159" y="640633"/>
                  </a:cubicBezTo>
                  <a:lnTo>
                    <a:pt x="6913479" y="640633"/>
                  </a:lnTo>
                  <a:cubicBezTo>
                    <a:pt x="6913479" y="640618"/>
                    <a:pt x="6913479" y="639618"/>
                    <a:pt x="6913479" y="575779"/>
                  </a:cubicBezTo>
                  <a:cubicBezTo>
                    <a:pt x="6913486" y="575779"/>
                    <a:pt x="6913567" y="575779"/>
                    <a:pt x="6914493" y="575779"/>
                  </a:cubicBezTo>
                  <a:lnTo>
                    <a:pt x="6921586" y="575779"/>
                  </a:lnTo>
                  <a:cubicBezTo>
                    <a:pt x="6921592" y="575758"/>
                    <a:pt x="6921856" y="574818"/>
                    <a:pt x="6933746" y="532544"/>
                  </a:cubicBezTo>
                  <a:cubicBezTo>
                    <a:pt x="6933755" y="532544"/>
                    <a:pt x="6933852" y="532544"/>
                    <a:pt x="6935013" y="532544"/>
                  </a:cubicBezTo>
                  <a:lnTo>
                    <a:pt x="6943880" y="532544"/>
                  </a:lnTo>
                  <a:cubicBezTo>
                    <a:pt x="6943885" y="532567"/>
                    <a:pt x="6944111" y="533533"/>
                    <a:pt x="6954013" y="575779"/>
                  </a:cubicBezTo>
                  <a:cubicBezTo>
                    <a:pt x="6954019" y="575779"/>
                    <a:pt x="6954093" y="575779"/>
                    <a:pt x="6955026" y="575779"/>
                  </a:cubicBezTo>
                  <a:lnTo>
                    <a:pt x="6962120" y="575779"/>
                  </a:lnTo>
                  <a:cubicBezTo>
                    <a:pt x="6962120" y="575790"/>
                    <a:pt x="6962120" y="576457"/>
                    <a:pt x="6962120" y="614691"/>
                  </a:cubicBezTo>
                  <a:cubicBezTo>
                    <a:pt x="6962127" y="614691"/>
                    <a:pt x="6962226" y="614691"/>
                    <a:pt x="6963893" y="614691"/>
                  </a:cubicBezTo>
                  <a:lnTo>
                    <a:pt x="6976307" y="614691"/>
                  </a:lnTo>
                  <a:cubicBezTo>
                    <a:pt x="6976307" y="614699"/>
                    <a:pt x="6976307" y="614821"/>
                    <a:pt x="6976307" y="616853"/>
                  </a:cubicBezTo>
                  <a:lnTo>
                    <a:pt x="6976307" y="631985"/>
                  </a:lnTo>
                  <a:cubicBezTo>
                    <a:pt x="6980360" y="631985"/>
                    <a:pt x="6980360" y="631985"/>
                    <a:pt x="6980360" y="629824"/>
                  </a:cubicBezTo>
                  <a:lnTo>
                    <a:pt x="6980360" y="614691"/>
                  </a:lnTo>
                  <a:cubicBezTo>
                    <a:pt x="6980370" y="614691"/>
                    <a:pt x="6980482" y="614691"/>
                    <a:pt x="6981880" y="614691"/>
                  </a:cubicBezTo>
                  <a:lnTo>
                    <a:pt x="6992520" y="614691"/>
                  </a:lnTo>
                  <a:cubicBezTo>
                    <a:pt x="6992520" y="614701"/>
                    <a:pt x="6992520" y="614818"/>
                    <a:pt x="6992520" y="616312"/>
                  </a:cubicBezTo>
                  <a:lnTo>
                    <a:pt x="6992520" y="627662"/>
                  </a:lnTo>
                  <a:cubicBezTo>
                    <a:pt x="6992536" y="627662"/>
                    <a:pt x="6993245" y="627662"/>
                    <a:pt x="7022921" y="627662"/>
                  </a:cubicBezTo>
                  <a:cubicBezTo>
                    <a:pt x="7022921" y="627645"/>
                    <a:pt x="7022921" y="626874"/>
                    <a:pt x="7022921" y="590912"/>
                  </a:cubicBezTo>
                  <a:cubicBezTo>
                    <a:pt x="7022929" y="590912"/>
                    <a:pt x="7023022" y="590912"/>
                    <a:pt x="7024187" y="590912"/>
                  </a:cubicBezTo>
                  <a:lnTo>
                    <a:pt x="7033054" y="590912"/>
                  </a:lnTo>
                  <a:cubicBezTo>
                    <a:pt x="7033054" y="590923"/>
                    <a:pt x="7033054" y="591417"/>
                    <a:pt x="7033054" y="612529"/>
                  </a:cubicBezTo>
                  <a:cubicBezTo>
                    <a:pt x="7035081" y="612529"/>
                    <a:pt x="7035081" y="612529"/>
                    <a:pt x="7035081" y="580103"/>
                  </a:cubicBezTo>
                  <a:cubicBezTo>
                    <a:pt x="7035095" y="580103"/>
                    <a:pt x="7035636" y="580103"/>
                    <a:pt x="7057374" y="580103"/>
                  </a:cubicBezTo>
                  <a:cubicBezTo>
                    <a:pt x="7057374" y="580093"/>
                    <a:pt x="7057374" y="579973"/>
                    <a:pt x="7057374" y="578481"/>
                  </a:cubicBezTo>
                  <a:lnTo>
                    <a:pt x="7057374" y="567132"/>
                  </a:lnTo>
                  <a:cubicBezTo>
                    <a:pt x="7057382" y="567132"/>
                    <a:pt x="7057457" y="567132"/>
                    <a:pt x="7058134" y="567132"/>
                  </a:cubicBezTo>
                  <a:lnTo>
                    <a:pt x="7063454" y="567132"/>
                  </a:lnTo>
                  <a:cubicBezTo>
                    <a:pt x="7063454" y="567126"/>
                    <a:pt x="7063454" y="567013"/>
                    <a:pt x="7063454" y="565241"/>
                  </a:cubicBezTo>
                  <a:lnTo>
                    <a:pt x="7063454" y="552000"/>
                  </a:lnTo>
                  <a:lnTo>
                    <a:pt x="7067508" y="558485"/>
                  </a:lnTo>
                  <a:cubicBezTo>
                    <a:pt x="7067516" y="558485"/>
                    <a:pt x="7067645" y="558485"/>
                    <a:pt x="7069788" y="558485"/>
                  </a:cubicBezTo>
                  <a:lnTo>
                    <a:pt x="7085748" y="558485"/>
                  </a:lnTo>
                  <a:cubicBezTo>
                    <a:pt x="7085748" y="558477"/>
                    <a:pt x="7085748" y="558409"/>
                    <a:pt x="7085748" y="557674"/>
                  </a:cubicBezTo>
                  <a:lnTo>
                    <a:pt x="7085748" y="552000"/>
                  </a:lnTo>
                  <a:cubicBezTo>
                    <a:pt x="7085757" y="552000"/>
                    <a:pt x="7085831" y="552000"/>
                    <a:pt x="7086508" y="552000"/>
                  </a:cubicBezTo>
                  <a:lnTo>
                    <a:pt x="7091828" y="552000"/>
                  </a:lnTo>
                  <a:cubicBezTo>
                    <a:pt x="7091828" y="552009"/>
                    <a:pt x="7091828" y="552109"/>
                    <a:pt x="7091828" y="553351"/>
                  </a:cubicBezTo>
                  <a:lnTo>
                    <a:pt x="7091828" y="562809"/>
                  </a:lnTo>
                  <a:cubicBezTo>
                    <a:pt x="7091843" y="562809"/>
                    <a:pt x="7092576" y="562809"/>
                    <a:pt x="7130335" y="562809"/>
                  </a:cubicBezTo>
                  <a:cubicBezTo>
                    <a:pt x="7130335" y="562827"/>
                    <a:pt x="7130335" y="564337"/>
                    <a:pt x="7130335" y="701162"/>
                  </a:cubicBezTo>
                  <a:cubicBezTo>
                    <a:pt x="7130345" y="701162"/>
                    <a:pt x="7130460" y="701162"/>
                    <a:pt x="7131855" y="701162"/>
                  </a:cubicBezTo>
                  <a:lnTo>
                    <a:pt x="7142495" y="701162"/>
                  </a:lnTo>
                  <a:cubicBezTo>
                    <a:pt x="7142495" y="696839"/>
                    <a:pt x="7142495" y="692515"/>
                    <a:pt x="7142495" y="688192"/>
                  </a:cubicBezTo>
                  <a:cubicBezTo>
                    <a:pt x="7144522" y="688192"/>
                    <a:pt x="7144522" y="688192"/>
                    <a:pt x="7146549" y="688192"/>
                  </a:cubicBezTo>
                  <a:cubicBezTo>
                    <a:pt x="7146549" y="692515"/>
                    <a:pt x="7146549" y="696839"/>
                    <a:pt x="7146549" y="701162"/>
                  </a:cubicBezTo>
                  <a:cubicBezTo>
                    <a:pt x="7156682" y="701162"/>
                    <a:pt x="7166816" y="701162"/>
                    <a:pt x="7176949" y="701162"/>
                  </a:cubicBezTo>
                  <a:cubicBezTo>
                    <a:pt x="7176949" y="690353"/>
                    <a:pt x="7176949" y="681706"/>
                    <a:pt x="7176949" y="670897"/>
                  </a:cubicBezTo>
                  <a:cubicBezTo>
                    <a:pt x="7181003" y="670897"/>
                    <a:pt x="7185056" y="670897"/>
                    <a:pt x="7189109" y="670897"/>
                  </a:cubicBezTo>
                  <a:lnTo>
                    <a:pt x="7201269" y="668736"/>
                  </a:lnTo>
                  <a:cubicBezTo>
                    <a:pt x="7203296" y="668736"/>
                    <a:pt x="7203296" y="670897"/>
                    <a:pt x="7205323" y="670897"/>
                  </a:cubicBezTo>
                  <a:lnTo>
                    <a:pt x="7215456" y="670897"/>
                  </a:lnTo>
                  <a:cubicBezTo>
                    <a:pt x="7215456" y="681706"/>
                    <a:pt x="7215456" y="692515"/>
                    <a:pt x="7215456" y="701162"/>
                  </a:cubicBezTo>
                  <a:cubicBezTo>
                    <a:pt x="7217483" y="701162"/>
                    <a:pt x="7219510" y="701162"/>
                    <a:pt x="7223563" y="701162"/>
                  </a:cubicBezTo>
                  <a:cubicBezTo>
                    <a:pt x="7223563" y="707648"/>
                    <a:pt x="7223563" y="714133"/>
                    <a:pt x="7223563" y="718457"/>
                  </a:cubicBezTo>
                  <a:lnTo>
                    <a:pt x="7232899" y="719362"/>
                  </a:lnTo>
                  <a:lnTo>
                    <a:pt x="7245857" y="719362"/>
                  </a:lnTo>
                  <a:cubicBezTo>
                    <a:pt x="7245857" y="713553"/>
                    <a:pt x="7245857" y="709381"/>
                    <a:pt x="7245857" y="703324"/>
                  </a:cubicBezTo>
                  <a:lnTo>
                    <a:pt x="7313813" y="703324"/>
                  </a:lnTo>
                  <a:lnTo>
                    <a:pt x="7313813" y="618071"/>
                  </a:lnTo>
                  <a:lnTo>
                    <a:pt x="7385821" y="618071"/>
                  </a:lnTo>
                  <a:lnTo>
                    <a:pt x="7385821" y="696839"/>
                  </a:lnTo>
                  <a:cubicBezTo>
                    <a:pt x="7386456" y="696839"/>
                    <a:pt x="7387091" y="696839"/>
                    <a:pt x="7387725" y="696839"/>
                  </a:cubicBezTo>
                  <a:lnTo>
                    <a:pt x="7388967" y="719362"/>
                  </a:lnTo>
                  <a:lnTo>
                    <a:pt x="7398643" y="719362"/>
                  </a:lnTo>
                  <a:cubicBezTo>
                    <a:pt x="7399179" y="712148"/>
                    <a:pt x="7399885" y="704494"/>
                    <a:pt x="7399885" y="696839"/>
                  </a:cubicBezTo>
                  <a:cubicBezTo>
                    <a:pt x="7401912" y="696839"/>
                    <a:pt x="7403939" y="696839"/>
                    <a:pt x="7405965" y="696839"/>
                  </a:cubicBezTo>
                  <a:lnTo>
                    <a:pt x="7407207" y="719362"/>
                  </a:lnTo>
                  <a:lnTo>
                    <a:pt x="7457829" y="719362"/>
                  </a:lnTo>
                  <a:lnTo>
                    <a:pt x="7457829" y="556334"/>
                  </a:lnTo>
                  <a:lnTo>
                    <a:pt x="7655156" y="556334"/>
                  </a:lnTo>
                  <a:lnTo>
                    <a:pt x="7655156" y="719362"/>
                  </a:lnTo>
                  <a:lnTo>
                    <a:pt x="7673853" y="719362"/>
                  </a:lnTo>
                  <a:lnTo>
                    <a:pt x="7673853" y="636669"/>
                  </a:lnTo>
                  <a:lnTo>
                    <a:pt x="7768973" y="636669"/>
                  </a:lnTo>
                  <a:lnTo>
                    <a:pt x="7773382" y="519115"/>
                  </a:lnTo>
                  <a:lnTo>
                    <a:pt x="7819759" y="519115"/>
                  </a:lnTo>
                  <a:lnTo>
                    <a:pt x="7821437" y="571456"/>
                  </a:lnTo>
                  <a:cubicBezTo>
                    <a:pt x="7843732" y="571456"/>
                    <a:pt x="7866024" y="571456"/>
                    <a:pt x="7886292" y="571456"/>
                  </a:cubicBezTo>
                  <a:cubicBezTo>
                    <a:pt x="7886292" y="597397"/>
                    <a:pt x="7886292" y="623338"/>
                    <a:pt x="7886292" y="647118"/>
                  </a:cubicBezTo>
                  <a:cubicBezTo>
                    <a:pt x="7890345" y="647118"/>
                    <a:pt x="7892372" y="647118"/>
                    <a:pt x="7894398" y="647118"/>
                  </a:cubicBezTo>
                  <a:cubicBezTo>
                    <a:pt x="7894398" y="644956"/>
                    <a:pt x="7896425" y="642794"/>
                    <a:pt x="7896425" y="640633"/>
                  </a:cubicBezTo>
                  <a:cubicBezTo>
                    <a:pt x="7898452" y="640633"/>
                    <a:pt x="7900478" y="640633"/>
                    <a:pt x="7902505" y="640633"/>
                  </a:cubicBezTo>
                  <a:cubicBezTo>
                    <a:pt x="7902505" y="642794"/>
                    <a:pt x="7902505" y="644956"/>
                    <a:pt x="7904533" y="649280"/>
                  </a:cubicBezTo>
                  <a:cubicBezTo>
                    <a:pt x="7908585" y="649280"/>
                    <a:pt x="7912638" y="649280"/>
                    <a:pt x="7916693" y="649280"/>
                  </a:cubicBezTo>
                  <a:cubicBezTo>
                    <a:pt x="7916693" y="647118"/>
                    <a:pt x="7916693" y="644956"/>
                    <a:pt x="7916693" y="642794"/>
                  </a:cubicBezTo>
                  <a:cubicBezTo>
                    <a:pt x="7924798" y="642794"/>
                    <a:pt x="7930878" y="642794"/>
                    <a:pt x="7938985" y="642794"/>
                  </a:cubicBezTo>
                  <a:cubicBezTo>
                    <a:pt x="7938985" y="644956"/>
                    <a:pt x="7938985" y="647118"/>
                    <a:pt x="7938985" y="649280"/>
                  </a:cubicBezTo>
                  <a:cubicBezTo>
                    <a:pt x="7945065" y="649280"/>
                    <a:pt x="7953173" y="649280"/>
                    <a:pt x="7959253" y="649280"/>
                  </a:cubicBezTo>
                  <a:cubicBezTo>
                    <a:pt x="7959253" y="664412"/>
                    <a:pt x="7959253" y="679545"/>
                    <a:pt x="7959253" y="694677"/>
                  </a:cubicBezTo>
                  <a:cubicBezTo>
                    <a:pt x="7963306" y="694677"/>
                    <a:pt x="7969386" y="694677"/>
                    <a:pt x="7973440" y="694677"/>
                  </a:cubicBezTo>
                  <a:cubicBezTo>
                    <a:pt x="7973440" y="690353"/>
                    <a:pt x="7973440" y="686030"/>
                    <a:pt x="7973440" y="681706"/>
                  </a:cubicBezTo>
                  <a:cubicBezTo>
                    <a:pt x="7979520" y="681706"/>
                    <a:pt x="7985600" y="681706"/>
                    <a:pt x="7989653" y="681706"/>
                  </a:cubicBezTo>
                  <a:cubicBezTo>
                    <a:pt x="7989653" y="621177"/>
                    <a:pt x="7989653" y="562809"/>
                    <a:pt x="7989653" y="502279"/>
                  </a:cubicBezTo>
                  <a:cubicBezTo>
                    <a:pt x="7991680" y="500117"/>
                    <a:pt x="7993706" y="497955"/>
                    <a:pt x="7995733" y="495793"/>
                  </a:cubicBezTo>
                  <a:cubicBezTo>
                    <a:pt x="8020053" y="495793"/>
                    <a:pt x="8044373" y="495793"/>
                    <a:pt x="8068694" y="495793"/>
                  </a:cubicBezTo>
                  <a:lnTo>
                    <a:pt x="8068694" y="504441"/>
                  </a:lnTo>
                  <a:lnTo>
                    <a:pt x="8078828" y="504441"/>
                  </a:lnTo>
                  <a:cubicBezTo>
                    <a:pt x="8078828" y="543353"/>
                    <a:pt x="8078828" y="582265"/>
                    <a:pt x="8078828" y="619015"/>
                  </a:cubicBezTo>
                  <a:cubicBezTo>
                    <a:pt x="8086934" y="619015"/>
                    <a:pt x="8093014" y="619015"/>
                    <a:pt x="8101121" y="619015"/>
                  </a:cubicBezTo>
                  <a:cubicBezTo>
                    <a:pt x="8101121" y="597397"/>
                    <a:pt x="8101121" y="575779"/>
                    <a:pt x="8101121" y="552000"/>
                  </a:cubicBezTo>
                  <a:cubicBezTo>
                    <a:pt x="8109228" y="552000"/>
                    <a:pt x="8119361" y="552000"/>
                    <a:pt x="8127469" y="552000"/>
                  </a:cubicBezTo>
                  <a:cubicBezTo>
                    <a:pt x="8129494" y="552000"/>
                    <a:pt x="8129494" y="549838"/>
                    <a:pt x="8131521" y="547676"/>
                  </a:cubicBezTo>
                  <a:lnTo>
                    <a:pt x="8139629" y="547676"/>
                  </a:lnTo>
                  <a:cubicBezTo>
                    <a:pt x="8141654" y="549838"/>
                    <a:pt x="8141654" y="552000"/>
                    <a:pt x="8143681" y="552000"/>
                  </a:cubicBezTo>
                  <a:cubicBezTo>
                    <a:pt x="8149761" y="552000"/>
                    <a:pt x="8157869" y="552000"/>
                    <a:pt x="8165976" y="552000"/>
                  </a:cubicBezTo>
                  <a:cubicBezTo>
                    <a:pt x="8165976" y="513088"/>
                    <a:pt x="8165976" y="474176"/>
                    <a:pt x="8165976" y="435264"/>
                  </a:cubicBezTo>
                  <a:cubicBezTo>
                    <a:pt x="8165989" y="435261"/>
                    <a:pt x="8166856" y="435097"/>
                    <a:pt x="8222722" y="424455"/>
                  </a:cubicBezTo>
                  <a:cubicBezTo>
                    <a:pt x="8222722" y="424462"/>
                    <a:pt x="8222722" y="424536"/>
                    <a:pt x="8222722" y="425536"/>
                  </a:cubicBezTo>
                  <a:lnTo>
                    <a:pt x="8222722" y="433102"/>
                  </a:lnTo>
                  <a:cubicBezTo>
                    <a:pt x="8222740" y="433102"/>
                    <a:pt x="8223384" y="433102"/>
                    <a:pt x="8249069" y="433102"/>
                  </a:cubicBezTo>
                  <a:cubicBezTo>
                    <a:pt x="8249069" y="433124"/>
                    <a:pt x="8249069" y="435495"/>
                    <a:pt x="8249069" y="688192"/>
                  </a:cubicBezTo>
                  <a:cubicBezTo>
                    <a:pt x="8255149" y="688192"/>
                    <a:pt x="8263256" y="688192"/>
                    <a:pt x="8271364" y="688192"/>
                  </a:cubicBezTo>
                  <a:cubicBezTo>
                    <a:pt x="8271364" y="686030"/>
                    <a:pt x="8271364" y="686030"/>
                    <a:pt x="8271364" y="683868"/>
                  </a:cubicBezTo>
                  <a:cubicBezTo>
                    <a:pt x="8275416" y="683868"/>
                    <a:pt x="8279469" y="683868"/>
                    <a:pt x="8283524" y="683868"/>
                  </a:cubicBezTo>
                  <a:cubicBezTo>
                    <a:pt x="8283524" y="686030"/>
                    <a:pt x="8283524" y="686030"/>
                    <a:pt x="8283524" y="688192"/>
                  </a:cubicBezTo>
                  <a:cubicBezTo>
                    <a:pt x="8291630" y="688192"/>
                    <a:pt x="8299736" y="688192"/>
                    <a:pt x="8307844" y="688192"/>
                  </a:cubicBezTo>
                  <a:cubicBezTo>
                    <a:pt x="8307844" y="683868"/>
                    <a:pt x="8307844" y="679545"/>
                    <a:pt x="8307844" y="675221"/>
                  </a:cubicBezTo>
                  <a:cubicBezTo>
                    <a:pt x="8317977" y="675221"/>
                    <a:pt x="8328110" y="675221"/>
                    <a:pt x="8336217" y="675221"/>
                  </a:cubicBezTo>
                  <a:cubicBezTo>
                    <a:pt x="8340270" y="670897"/>
                    <a:pt x="8344325" y="670897"/>
                    <a:pt x="8348377" y="670897"/>
                  </a:cubicBezTo>
                  <a:cubicBezTo>
                    <a:pt x="8354457" y="675221"/>
                    <a:pt x="8362565" y="675221"/>
                    <a:pt x="8368645" y="675221"/>
                  </a:cubicBezTo>
                  <a:cubicBezTo>
                    <a:pt x="8368645" y="668736"/>
                    <a:pt x="8368645" y="664412"/>
                    <a:pt x="8368645" y="657927"/>
                  </a:cubicBezTo>
                  <a:lnTo>
                    <a:pt x="8376752" y="657927"/>
                  </a:lnTo>
                  <a:cubicBezTo>
                    <a:pt x="8376752" y="653603"/>
                    <a:pt x="8376752" y="649280"/>
                    <a:pt x="8376752" y="644956"/>
                  </a:cubicBezTo>
                  <a:cubicBezTo>
                    <a:pt x="8394992" y="644956"/>
                    <a:pt x="8415258" y="644956"/>
                    <a:pt x="8433498" y="644956"/>
                  </a:cubicBezTo>
                  <a:cubicBezTo>
                    <a:pt x="8433498" y="634147"/>
                    <a:pt x="8433498" y="625500"/>
                    <a:pt x="8433498" y="614691"/>
                  </a:cubicBezTo>
                  <a:cubicBezTo>
                    <a:pt x="8439578" y="614691"/>
                    <a:pt x="8445658" y="614691"/>
                    <a:pt x="8451738" y="614691"/>
                  </a:cubicBezTo>
                  <a:cubicBezTo>
                    <a:pt x="8451738" y="612529"/>
                    <a:pt x="8451738" y="610368"/>
                    <a:pt x="8451738" y="608206"/>
                  </a:cubicBezTo>
                  <a:cubicBezTo>
                    <a:pt x="8455792" y="608206"/>
                    <a:pt x="8459845" y="608206"/>
                    <a:pt x="8463898" y="608206"/>
                  </a:cubicBezTo>
                  <a:cubicBezTo>
                    <a:pt x="8463898" y="610368"/>
                    <a:pt x="8463898" y="612529"/>
                    <a:pt x="8463898" y="614691"/>
                  </a:cubicBezTo>
                  <a:cubicBezTo>
                    <a:pt x="8469978" y="614691"/>
                    <a:pt x="8474032" y="614691"/>
                    <a:pt x="8480112" y="614691"/>
                  </a:cubicBezTo>
                  <a:cubicBezTo>
                    <a:pt x="8480112" y="629824"/>
                    <a:pt x="8480112" y="647118"/>
                    <a:pt x="8480112" y="664412"/>
                  </a:cubicBezTo>
                  <a:cubicBezTo>
                    <a:pt x="8490245" y="664412"/>
                    <a:pt x="8502406" y="664412"/>
                    <a:pt x="8512540" y="664412"/>
                  </a:cubicBezTo>
                  <a:cubicBezTo>
                    <a:pt x="8512540" y="655765"/>
                    <a:pt x="8512540" y="647118"/>
                    <a:pt x="8512540" y="638471"/>
                  </a:cubicBezTo>
                  <a:cubicBezTo>
                    <a:pt x="8524700" y="638471"/>
                    <a:pt x="8538886" y="638471"/>
                    <a:pt x="8551046" y="638471"/>
                  </a:cubicBezTo>
                  <a:cubicBezTo>
                    <a:pt x="8551046" y="627662"/>
                    <a:pt x="8551046" y="619015"/>
                    <a:pt x="8551046" y="608206"/>
                  </a:cubicBezTo>
                  <a:cubicBezTo>
                    <a:pt x="8567261" y="608206"/>
                    <a:pt x="8583473" y="608206"/>
                    <a:pt x="8599688" y="608206"/>
                  </a:cubicBezTo>
                  <a:cubicBezTo>
                    <a:pt x="8599688" y="608235"/>
                    <a:pt x="8599688" y="610010"/>
                    <a:pt x="8599688" y="719362"/>
                  </a:cubicBezTo>
                  <a:lnTo>
                    <a:pt x="8599688" y="733141"/>
                  </a:lnTo>
                  <a:lnTo>
                    <a:pt x="8665562" y="733141"/>
                  </a:lnTo>
                  <a:lnTo>
                    <a:pt x="8665562" y="838913"/>
                  </a:lnTo>
                  <a:lnTo>
                    <a:pt x="8665562" y="862160"/>
                  </a:lnTo>
                  <a:lnTo>
                    <a:pt x="8680522" y="862160"/>
                  </a:lnTo>
                  <a:cubicBezTo>
                    <a:pt x="8680522" y="862160"/>
                    <a:pt x="8680522" y="862160"/>
                    <a:pt x="8680522" y="860998"/>
                  </a:cubicBezTo>
                  <a:lnTo>
                    <a:pt x="8680522" y="852862"/>
                  </a:lnTo>
                  <a:cubicBezTo>
                    <a:pt x="8680522" y="852862"/>
                    <a:pt x="8680522" y="852862"/>
                    <a:pt x="8725102" y="852862"/>
                  </a:cubicBezTo>
                  <a:cubicBezTo>
                    <a:pt x="8725102" y="852862"/>
                    <a:pt x="8725102" y="852862"/>
                    <a:pt x="8725102" y="855477"/>
                  </a:cubicBezTo>
                  <a:lnTo>
                    <a:pt x="8725102" y="861131"/>
                  </a:lnTo>
                  <a:lnTo>
                    <a:pt x="8733569" y="852574"/>
                  </a:lnTo>
                  <a:cubicBezTo>
                    <a:pt x="8731340" y="852574"/>
                    <a:pt x="8731340" y="850249"/>
                    <a:pt x="8729111" y="850249"/>
                  </a:cubicBezTo>
                  <a:cubicBezTo>
                    <a:pt x="8729111" y="847924"/>
                    <a:pt x="8729111" y="845600"/>
                    <a:pt x="8729111" y="843275"/>
                  </a:cubicBezTo>
                  <a:cubicBezTo>
                    <a:pt x="8731340" y="843275"/>
                    <a:pt x="8733569" y="840950"/>
                    <a:pt x="8735797" y="840950"/>
                  </a:cubicBezTo>
                  <a:cubicBezTo>
                    <a:pt x="8735797" y="836301"/>
                    <a:pt x="8735797" y="833976"/>
                    <a:pt x="8735797" y="831652"/>
                  </a:cubicBezTo>
                  <a:cubicBezTo>
                    <a:pt x="8738027" y="831652"/>
                    <a:pt x="8738027" y="831652"/>
                    <a:pt x="8740256" y="831652"/>
                  </a:cubicBezTo>
                  <a:cubicBezTo>
                    <a:pt x="8740256" y="824678"/>
                    <a:pt x="8740256" y="817704"/>
                    <a:pt x="8740256" y="810730"/>
                  </a:cubicBezTo>
                  <a:cubicBezTo>
                    <a:pt x="8738027" y="810730"/>
                    <a:pt x="8738027" y="810730"/>
                    <a:pt x="8735797" y="810730"/>
                  </a:cubicBezTo>
                  <a:cubicBezTo>
                    <a:pt x="8735797" y="808405"/>
                    <a:pt x="8735797" y="808405"/>
                    <a:pt x="8735797" y="806081"/>
                  </a:cubicBezTo>
                  <a:lnTo>
                    <a:pt x="8740256" y="803756"/>
                  </a:lnTo>
                  <a:cubicBezTo>
                    <a:pt x="8744713" y="799107"/>
                    <a:pt x="8746943" y="794457"/>
                    <a:pt x="8751401" y="787483"/>
                  </a:cubicBezTo>
                  <a:cubicBezTo>
                    <a:pt x="8753629" y="782834"/>
                    <a:pt x="8753629" y="780510"/>
                    <a:pt x="8753629" y="778185"/>
                  </a:cubicBezTo>
                  <a:cubicBezTo>
                    <a:pt x="8749172" y="771211"/>
                    <a:pt x="8749172" y="759588"/>
                    <a:pt x="8753629" y="752614"/>
                  </a:cubicBezTo>
                  <a:cubicBezTo>
                    <a:pt x="8753631" y="752611"/>
                    <a:pt x="8753645" y="752565"/>
                    <a:pt x="8753909" y="751742"/>
                  </a:cubicBezTo>
                  <a:lnTo>
                    <a:pt x="8755767" y="745928"/>
                  </a:lnTo>
                  <a:lnTo>
                    <a:pt x="8754080" y="745928"/>
                  </a:lnTo>
                  <a:cubicBezTo>
                    <a:pt x="8754080" y="745928"/>
                    <a:pt x="8754080" y="745928"/>
                    <a:pt x="8754080" y="744766"/>
                  </a:cubicBezTo>
                  <a:lnTo>
                    <a:pt x="8754080" y="736629"/>
                  </a:lnTo>
                  <a:cubicBezTo>
                    <a:pt x="8754080" y="736629"/>
                    <a:pt x="8754080" y="736629"/>
                    <a:pt x="8755194" y="736629"/>
                  </a:cubicBezTo>
                  <a:lnTo>
                    <a:pt x="8762996" y="736629"/>
                  </a:lnTo>
                  <a:cubicBezTo>
                    <a:pt x="8762996" y="736629"/>
                    <a:pt x="8762996" y="736629"/>
                    <a:pt x="8762996" y="735467"/>
                  </a:cubicBezTo>
                  <a:lnTo>
                    <a:pt x="8762996" y="727331"/>
                  </a:lnTo>
                  <a:cubicBezTo>
                    <a:pt x="8762996" y="727331"/>
                    <a:pt x="8762996" y="727331"/>
                    <a:pt x="8761881" y="727331"/>
                  </a:cubicBezTo>
                  <a:lnTo>
                    <a:pt x="8754080" y="727331"/>
                  </a:lnTo>
                  <a:cubicBezTo>
                    <a:pt x="8754080" y="727331"/>
                    <a:pt x="8754080" y="727331"/>
                    <a:pt x="8754080" y="726168"/>
                  </a:cubicBezTo>
                  <a:lnTo>
                    <a:pt x="8754080" y="718032"/>
                  </a:lnTo>
                  <a:cubicBezTo>
                    <a:pt x="8754080" y="718032"/>
                    <a:pt x="8754080" y="718032"/>
                    <a:pt x="8755194" y="718032"/>
                  </a:cubicBezTo>
                  <a:lnTo>
                    <a:pt x="8762996" y="718032"/>
                  </a:lnTo>
                  <a:cubicBezTo>
                    <a:pt x="8762996" y="718032"/>
                    <a:pt x="8762996" y="718032"/>
                    <a:pt x="8762996" y="717160"/>
                  </a:cubicBezTo>
                  <a:lnTo>
                    <a:pt x="8762996" y="711058"/>
                  </a:lnTo>
                  <a:cubicBezTo>
                    <a:pt x="8762996" y="711058"/>
                    <a:pt x="8762996" y="711058"/>
                    <a:pt x="8761881" y="711058"/>
                  </a:cubicBezTo>
                  <a:lnTo>
                    <a:pt x="8754080" y="711058"/>
                  </a:lnTo>
                  <a:cubicBezTo>
                    <a:pt x="8754080" y="711058"/>
                    <a:pt x="8754080" y="711058"/>
                    <a:pt x="8754080" y="709896"/>
                  </a:cubicBezTo>
                  <a:lnTo>
                    <a:pt x="8754080" y="701759"/>
                  </a:lnTo>
                  <a:cubicBezTo>
                    <a:pt x="8754080" y="701759"/>
                    <a:pt x="8754080" y="701759"/>
                    <a:pt x="8755194" y="701759"/>
                  </a:cubicBezTo>
                  <a:lnTo>
                    <a:pt x="8762996" y="701759"/>
                  </a:lnTo>
                  <a:cubicBezTo>
                    <a:pt x="8762996" y="701759"/>
                    <a:pt x="8762996" y="701759"/>
                    <a:pt x="8761881" y="700016"/>
                  </a:cubicBezTo>
                  <a:lnTo>
                    <a:pt x="8754080" y="687812"/>
                  </a:lnTo>
                  <a:cubicBezTo>
                    <a:pt x="8754080" y="687812"/>
                    <a:pt x="8754080" y="687812"/>
                    <a:pt x="8754080" y="650617"/>
                  </a:cubicBezTo>
                  <a:cubicBezTo>
                    <a:pt x="8754080" y="650617"/>
                    <a:pt x="8754080" y="650617"/>
                    <a:pt x="8903424" y="650617"/>
                  </a:cubicBezTo>
                  <a:cubicBezTo>
                    <a:pt x="8903424" y="650617"/>
                    <a:pt x="8903424" y="650617"/>
                    <a:pt x="8905096" y="653232"/>
                  </a:cubicBezTo>
                  <a:lnTo>
                    <a:pt x="8908543" y="658626"/>
                  </a:lnTo>
                  <a:lnTo>
                    <a:pt x="8908543" y="647687"/>
                  </a:lnTo>
                  <a:cubicBezTo>
                    <a:pt x="8908543" y="636001"/>
                    <a:pt x="8908543" y="622669"/>
                    <a:pt x="8908543" y="607460"/>
                  </a:cubicBezTo>
                  <a:cubicBezTo>
                    <a:pt x="8908552" y="607460"/>
                    <a:pt x="8908671" y="607460"/>
                    <a:pt x="8910570" y="607460"/>
                  </a:cubicBezTo>
                  <a:lnTo>
                    <a:pt x="8924757" y="607460"/>
                  </a:lnTo>
                  <a:cubicBezTo>
                    <a:pt x="8924757" y="607441"/>
                    <a:pt x="8924757" y="606126"/>
                    <a:pt x="8924757" y="515723"/>
                  </a:cubicBezTo>
                  <a:lnTo>
                    <a:pt x="8924757" y="490724"/>
                  </a:lnTo>
                  <a:lnTo>
                    <a:pt x="9078786" y="490724"/>
                  </a:lnTo>
                  <a:lnTo>
                    <a:pt x="9078786" y="506306"/>
                  </a:lnTo>
                  <a:cubicBezTo>
                    <a:pt x="9078786" y="526935"/>
                    <a:pt x="9078786" y="559711"/>
                    <a:pt x="9078786" y="611783"/>
                  </a:cubicBezTo>
                  <a:cubicBezTo>
                    <a:pt x="9078796" y="611782"/>
                    <a:pt x="9078908" y="611761"/>
                    <a:pt x="9080306" y="611513"/>
                  </a:cubicBezTo>
                  <a:lnTo>
                    <a:pt x="9090946" y="609622"/>
                  </a:lnTo>
                  <a:cubicBezTo>
                    <a:pt x="9090946" y="609644"/>
                    <a:pt x="9090916" y="610978"/>
                    <a:pt x="9088919" y="698254"/>
                  </a:cubicBezTo>
                  <a:cubicBezTo>
                    <a:pt x="9088929" y="698256"/>
                    <a:pt x="9089040" y="698276"/>
                    <a:pt x="9090439" y="698525"/>
                  </a:cubicBezTo>
                  <a:lnTo>
                    <a:pt x="9101079" y="700416"/>
                  </a:lnTo>
                  <a:cubicBezTo>
                    <a:pt x="9101081" y="700423"/>
                    <a:pt x="9101101" y="700487"/>
                    <a:pt x="9101332" y="701227"/>
                  </a:cubicBezTo>
                  <a:lnTo>
                    <a:pt x="9103106" y="706902"/>
                  </a:lnTo>
                  <a:cubicBezTo>
                    <a:pt x="9103108" y="706893"/>
                    <a:pt x="9103153" y="706750"/>
                    <a:pt x="9103866" y="704470"/>
                  </a:cubicBezTo>
                  <a:lnTo>
                    <a:pt x="9109186" y="687446"/>
                  </a:lnTo>
                  <a:cubicBezTo>
                    <a:pt x="9109193" y="687446"/>
                    <a:pt x="9109293" y="687446"/>
                    <a:pt x="9110959" y="687446"/>
                  </a:cubicBezTo>
                  <a:lnTo>
                    <a:pt x="9123373" y="687446"/>
                  </a:lnTo>
                  <a:cubicBezTo>
                    <a:pt x="9123373" y="687463"/>
                    <a:pt x="9123373" y="688156"/>
                    <a:pt x="9123373" y="719872"/>
                  </a:cubicBezTo>
                  <a:cubicBezTo>
                    <a:pt x="9123379" y="719877"/>
                    <a:pt x="9123456" y="719917"/>
                    <a:pt x="9124386" y="720413"/>
                  </a:cubicBezTo>
                  <a:lnTo>
                    <a:pt x="9131480" y="724196"/>
                  </a:lnTo>
                  <a:cubicBezTo>
                    <a:pt x="9131480" y="724205"/>
                    <a:pt x="9131480" y="724306"/>
                    <a:pt x="9131480" y="725547"/>
                  </a:cubicBezTo>
                  <a:lnTo>
                    <a:pt x="9131480" y="735005"/>
                  </a:lnTo>
                  <a:cubicBezTo>
                    <a:pt x="9131500" y="735005"/>
                    <a:pt x="9132408" y="735005"/>
                    <a:pt x="9176067" y="735005"/>
                  </a:cubicBezTo>
                  <a:cubicBezTo>
                    <a:pt x="9176067" y="735013"/>
                    <a:pt x="9176067" y="735096"/>
                    <a:pt x="9176067" y="736086"/>
                  </a:cubicBezTo>
                  <a:lnTo>
                    <a:pt x="9176067" y="743652"/>
                  </a:lnTo>
                  <a:cubicBezTo>
                    <a:pt x="9176076" y="743652"/>
                    <a:pt x="9176197" y="743652"/>
                    <a:pt x="9178093" y="743652"/>
                  </a:cubicBezTo>
                  <a:lnTo>
                    <a:pt x="9192280" y="743652"/>
                  </a:lnTo>
                  <a:cubicBezTo>
                    <a:pt x="9192280" y="743634"/>
                    <a:pt x="9192280" y="742905"/>
                    <a:pt x="9192280" y="713387"/>
                  </a:cubicBezTo>
                  <a:cubicBezTo>
                    <a:pt x="9192301" y="713387"/>
                    <a:pt x="9193231" y="713387"/>
                    <a:pt x="9236867" y="713387"/>
                  </a:cubicBezTo>
                  <a:cubicBezTo>
                    <a:pt x="9236867" y="713379"/>
                    <a:pt x="9236867" y="713282"/>
                    <a:pt x="9236867" y="712036"/>
                  </a:cubicBezTo>
                  <a:lnTo>
                    <a:pt x="9236867" y="702578"/>
                  </a:lnTo>
                  <a:cubicBezTo>
                    <a:pt x="9236873" y="702578"/>
                    <a:pt x="9236947" y="702578"/>
                    <a:pt x="9237881" y="702578"/>
                  </a:cubicBezTo>
                  <a:lnTo>
                    <a:pt x="9244974" y="702578"/>
                  </a:lnTo>
                  <a:cubicBezTo>
                    <a:pt x="9244974" y="702571"/>
                    <a:pt x="9244974" y="702458"/>
                    <a:pt x="9244974" y="700687"/>
                  </a:cubicBezTo>
                  <a:lnTo>
                    <a:pt x="9244974" y="687446"/>
                  </a:lnTo>
                  <a:cubicBezTo>
                    <a:pt x="9244983" y="687446"/>
                    <a:pt x="9245055" y="687446"/>
                    <a:pt x="9245734" y="687446"/>
                  </a:cubicBezTo>
                  <a:lnTo>
                    <a:pt x="9251054" y="687446"/>
                  </a:lnTo>
                  <a:cubicBezTo>
                    <a:pt x="9251054" y="687439"/>
                    <a:pt x="9251054" y="687354"/>
                    <a:pt x="9251054" y="686365"/>
                  </a:cubicBezTo>
                  <a:lnTo>
                    <a:pt x="9251054" y="678798"/>
                  </a:lnTo>
                  <a:cubicBezTo>
                    <a:pt x="9251062" y="678798"/>
                    <a:pt x="9251186" y="678798"/>
                    <a:pt x="9253081" y="678798"/>
                  </a:cubicBezTo>
                  <a:lnTo>
                    <a:pt x="9267268" y="678798"/>
                  </a:lnTo>
                  <a:cubicBezTo>
                    <a:pt x="9267268" y="678805"/>
                    <a:pt x="9267268" y="678882"/>
                    <a:pt x="9267268" y="679879"/>
                  </a:cubicBezTo>
                  <a:lnTo>
                    <a:pt x="9267268" y="687446"/>
                  </a:lnTo>
                  <a:cubicBezTo>
                    <a:pt x="9267279" y="687446"/>
                    <a:pt x="9267780" y="687446"/>
                    <a:pt x="9289561" y="687446"/>
                  </a:cubicBezTo>
                  <a:cubicBezTo>
                    <a:pt x="9289561" y="687438"/>
                    <a:pt x="9289561" y="687324"/>
                    <a:pt x="9289561" y="685554"/>
                  </a:cubicBezTo>
                  <a:lnTo>
                    <a:pt x="9289561" y="672313"/>
                  </a:lnTo>
                  <a:cubicBezTo>
                    <a:pt x="9289567" y="672313"/>
                    <a:pt x="9289664" y="672313"/>
                    <a:pt x="9291335" y="672313"/>
                  </a:cubicBezTo>
                  <a:lnTo>
                    <a:pt x="9303748" y="672313"/>
                  </a:lnTo>
                  <a:cubicBezTo>
                    <a:pt x="9303748" y="672325"/>
                    <a:pt x="9303748" y="672839"/>
                    <a:pt x="9303748" y="696093"/>
                  </a:cubicBezTo>
                  <a:cubicBezTo>
                    <a:pt x="9303755" y="696093"/>
                    <a:pt x="9303835" y="696093"/>
                    <a:pt x="9304762" y="696093"/>
                  </a:cubicBezTo>
                  <a:lnTo>
                    <a:pt x="9311855" y="696093"/>
                  </a:lnTo>
                  <a:cubicBezTo>
                    <a:pt x="9311855" y="696087"/>
                    <a:pt x="9311855" y="696006"/>
                    <a:pt x="9311855" y="695012"/>
                  </a:cubicBezTo>
                  <a:lnTo>
                    <a:pt x="9311855" y="687446"/>
                  </a:lnTo>
                  <a:cubicBezTo>
                    <a:pt x="9311864" y="687446"/>
                    <a:pt x="9311982" y="687446"/>
                    <a:pt x="9313628" y="687446"/>
                  </a:cubicBezTo>
                  <a:lnTo>
                    <a:pt x="9326042" y="687446"/>
                  </a:lnTo>
                  <a:cubicBezTo>
                    <a:pt x="9326042" y="687459"/>
                    <a:pt x="9326042" y="688018"/>
                    <a:pt x="9326042" y="713387"/>
                  </a:cubicBezTo>
                  <a:cubicBezTo>
                    <a:pt x="9326050" y="713387"/>
                    <a:pt x="9326168" y="713387"/>
                    <a:pt x="9328069" y="713387"/>
                  </a:cubicBezTo>
                  <a:lnTo>
                    <a:pt x="9342255" y="713387"/>
                  </a:lnTo>
                  <a:cubicBezTo>
                    <a:pt x="9342255" y="713398"/>
                    <a:pt x="9342255" y="713513"/>
                    <a:pt x="9342255" y="715008"/>
                  </a:cubicBezTo>
                  <a:lnTo>
                    <a:pt x="9342255" y="726358"/>
                  </a:lnTo>
                  <a:cubicBezTo>
                    <a:pt x="9342263" y="726358"/>
                    <a:pt x="9342334" y="726358"/>
                    <a:pt x="9343015" y="726358"/>
                  </a:cubicBezTo>
                  <a:lnTo>
                    <a:pt x="9348336" y="726358"/>
                  </a:lnTo>
                  <a:cubicBezTo>
                    <a:pt x="9348336" y="726350"/>
                    <a:pt x="9348336" y="726274"/>
                    <a:pt x="9348336" y="725547"/>
                  </a:cubicBezTo>
                  <a:lnTo>
                    <a:pt x="9348336" y="719872"/>
                  </a:lnTo>
                  <a:cubicBezTo>
                    <a:pt x="9348353" y="719872"/>
                    <a:pt x="9349072" y="719872"/>
                    <a:pt x="9378736" y="719872"/>
                  </a:cubicBezTo>
                  <a:cubicBezTo>
                    <a:pt x="9378736" y="719886"/>
                    <a:pt x="9378736" y="720449"/>
                    <a:pt x="9378736" y="743652"/>
                  </a:cubicBezTo>
                  <a:cubicBezTo>
                    <a:pt x="9378743" y="743652"/>
                    <a:pt x="9378822" y="743652"/>
                    <a:pt x="9379749" y="743652"/>
                  </a:cubicBezTo>
                  <a:lnTo>
                    <a:pt x="9386843" y="743652"/>
                  </a:lnTo>
                  <a:cubicBezTo>
                    <a:pt x="9386843" y="743659"/>
                    <a:pt x="9386843" y="743732"/>
                    <a:pt x="9386843" y="744733"/>
                  </a:cubicBezTo>
                  <a:lnTo>
                    <a:pt x="9386843" y="752299"/>
                  </a:lnTo>
                  <a:cubicBezTo>
                    <a:pt x="9386852" y="752299"/>
                    <a:pt x="9386925" y="752299"/>
                    <a:pt x="9387603" y="752299"/>
                  </a:cubicBezTo>
                  <a:lnTo>
                    <a:pt x="9392923" y="752299"/>
                  </a:lnTo>
                  <a:cubicBezTo>
                    <a:pt x="9392923" y="752292"/>
                    <a:pt x="9392923" y="752172"/>
                    <a:pt x="9392923" y="750137"/>
                  </a:cubicBezTo>
                  <a:lnTo>
                    <a:pt x="9392923" y="735005"/>
                  </a:lnTo>
                  <a:cubicBezTo>
                    <a:pt x="9392930" y="735005"/>
                    <a:pt x="9393008" y="735005"/>
                    <a:pt x="9393936" y="735005"/>
                  </a:cubicBezTo>
                  <a:lnTo>
                    <a:pt x="9401030" y="735005"/>
                  </a:lnTo>
                  <a:cubicBezTo>
                    <a:pt x="9401030" y="735013"/>
                    <a:pt x="9401030" y="735096"/>
                    <a:pt x="9401030" y="736086"/>
                  </a:cubicBezTo>
                  <a:lnTo>
                    <a:pt x="9401030" y="743652"/>
                  </a:lnTo>
                  <a:lnTo>
                    <a:pt x="9406350" y="741659"/>
                  </a:lnTo>
                  <a:cubicBezTo>
                    <a:pt x="9407110" y="741287"/>
                    <a:pt x="9407110" y="741085"/>
                    <a:pt x="9407110" y="740679"/>
                  </a:cubicBezTo>
                  <a:lnTo>
                    <a:pt x="9407110" y="735005"/>
                  </a:lnTo>
                  <a:cubicBezTo>
                    <a:pt x="9407127" y="735005"/>
                    <a:pt x="9407928" y="735005"/>
                    <a:pt x="9445617" y="735005"/>
                  </a:cubicBezTo>
                  <a:cubicBezTo>
                    <a:pt x="9445617" y="735019"/>
                    <a:pt x="9445617" y="735566"/>
                    <a:pt x="9445617" y="758784"/>
                  </a:cubicBezTo>
                  <a:cubicBezTo>
                    <a:pt x="9445625" y="758784"/>
                    <a:pt x="9445743" y="758784"/>
                    <a:pt x="9447643" y="758784"/>
                  </a:cubicBezTo>
                  <a:lnTo>
                    <a:pt x="9461830" y="758784"/>
                  </a:lnTo>
                  <a:cubicBezTo>
                    <a:pt x="9461830" y="758792"/>
                    <a:pt x="9461830" y="758874"/>
                    <a:pt x="9461830" y="759865"/>
                  </a:cubicBezTo>
                  <a:lnTo>
                    <a:pt x="9461830" y="767431"/>
                  </a:lnTo>
                  <a:cubicBezTo>
                    <a:pt x="9461839" y="767431"/>
                    <a:pt x="9461962" y="767431"/>
                    <a:pt x="9463604" y="767431"/>
                  </a:cubicBezTo>
                  <a:lnTo>
                    <a:pt x="9476017" y="767431"/>
                  </a:lnTo>
                  <a:cubicBezTo>
                    <a:pt x="9476017" y="767419"/>
                    <a:pt x="9476017" y="766908"/>
                    <a:pt x="9476017" y="743652"/>
                  </a:cubicBezTo>
                  <a:cubicBezTo>
                    <a:pt x="9476024" y="743652"/>
                    <a:pt x="9476102" y="743652"/>
                    <a:pt x="9477030" y="743652"/>
                  </a:cubicBezTo>
                  <a:lnTo>
                    <a:pt x="9484124" y="743652"/>
                  </a:lnTo>
                  <a:cubicBezTo>
                    <a:pt x="9484124" y="743633"/>
                    <a:pt x="9484124" y="742862"/>
                    <a:pt x="9484124" y="711225"/>
                  </a:cubicBezTo>
                  <a:cubicBezTo>
                    <a:pt x="9484131" y="711225"/>
                    <a:pt x="9484208" y="711225"/>
                    <a:pt x="9485137" y="711225"/>
                  </a:cubicBezTo>
                  <a:lnTo>
                    <a:pt x="9492231" y="711225"/>
                  </a:lnTo>
                  <a:cubicBezTo>
                    <a:pt x="9492231" y="711219"/>
                    <a:pt x="9492231" y="711110"/>
                    <a:pt x="9492231" y="709334"/>
                  </a:cubicBezTo>
                  <a:lnTo>
                    <a:pt x="9492231" y="696093"/>
                  </a:lnTo>
                  <a:cubicBezTo>
                    <a:pt x="9490204" y="696093"/>
                    <a:pt x="9490204" y="696093"/>
                    <a:pt x="9490964" y="694471"/>
                  </a:cubicBezTo>
                  <a:lnTo>
                    <a:pt x="9496284" y="683122"/>
                  </a:lnTo>
                  <a:cubicBezTo>
                    <a:pt x="9496289" y="683139"/>
                    <a:pt x="9496484" y="683813"/>
                    <a:pt x="9504391" y="711225"/>
                  </a:cubicBezTo>
                  <a:cubicBezTo>
                    <a:pt x="9504399" y="711225"/>
                    <a:pt x="9504472" y="711225"/>
                    <a:pt x="9505151" y="711225"/>
                  </a:cubicBezTo>
                  <a:lnTo>
                    <a:pt x="9510471" y="711225"/>
                  </a:lnTo>
                  <a:cubicBezTo>
                    <a:pt x="9510471" y="711212"/>
                    <a:pt x="9510471" y="710033"/>
                    <a:pt x="9510471" y="605298"/>
                  </a:cubicBezTo>
                  <a:cubicBezTo>
                    <a:pt x="9510481" y="605298"/>
                    <a:pt x="9510595" y="605298"/>
                    <a:pt x="9511991" y="605298"/>
                  </a:cubicBezTo>
                  <a:lnTo>
                    <a:pt x="9522631" y="605298"/>
                  </a:lnTo>
                  <a:cubicBezTo>
                    <a:pt x="9522631" y="605276"/>
                    <a:pt x="9522631" y="604266"/>
                    <a:pt x="9522631" y="557739"/>
                  </a:cubicBezTo>
                  <a:cubicBezTo>
                    <a:pt x="9522648" y="557739"/>
                    <a:pt x="9523273" y="557739"/>
                    <a:pt x="9548978" y="557739"/>
                  </a:cubicBezTo>
                  <a:cubicBezTo>
                    <a:pt x="9548978" y="557727"/>
                    <a:pt x="9548978" y="557217"/>
                    <a:pt x="9548978" y="536121"/>
                  </a:cubicBezTo>
                  <a:cubicBezTo>
                    <a:pt x="9548997" y="536121"/>
                    <a:pt x="9549786" y="536121"/>
                    <a:pt x="9583432" y="536121"/>
                  </a:cubicBezTo>
                  <a:cubicBezTo>
                    <a:pt x="9583432" y="536129"/>
                    <a:pt x="9583432" y="536259"/>
                    <a:pt x="9583432" y="538553"/>
                  </a:cubicBezTo>
                  <a:lnTo>
                    <a:pt x="9583432" y="555577"/>
                  </a:lnTo>
                  <a:cubicBezTo>
                    <a:pt x="9583441" y="555577"/>
                    <a:pt x="9583572" y="555577"/>
                    <a:pt x="9585712" y="555577"/>
                  </a:cubicBezTo>
                  <a:lnTo>
                    <a:pt x="9601672" y="555577"/>
                  </a:lnTo>
                  <a:cubicBezTo>
                    <a:pt x="9601672" y="555595"/>
                    <a:pt x="9601672" y="556489"/>
                    <a:pt x="9601672" y="603136"/>
                  </a:cubicBezTo>
                  <a:cubicBezTo>
                    <a:pt x="9601678" y="603136"/>
                    <a:pt x="9601754" y="603136"/>
                    <a:pt x="9602685" y="603136"/>
                  </a:cubicBezTo>
                  <a:lnTo>
                    <a:pt x="9609779" y="603136"/>
                  </a:lnTo>
                  <a:lnTo>
                    <a:pt x="9623966" y="607460"/>
                  </a:lnTo>
                  <a:cubicBezTo>
                    <a:pt x="9623966" y="607470"/>
                    <a:pt x="9623966" y="608120"/>
                    <a:pt x="9623966" y="646372"/>
                  </a:cubicBezTo>
                  <a:cubicBezTo>
                    <a:pt x="9623972" y="646372"/>
                    <a:pt x="9624047" y="646372"/>
                    <a:pt x="9624979" y="646372"/>
                  </a:cubicBezTo>
                  <a:lnTo>
                    <a:pt x="9632072" y="646372"/>
                  </a:lnTo>
                  <a:cubicBezTo>
                    <a:pt x="9632072" y="646382"/>
                    <a:pt x="9632072" y="646488"/>
                    <a:pt x="9632072" y="647993"/>
                  </a:cubicBezTo>
                  <a:lnTo>
                    <a:pt x="9632072" y="659342"/>
                  </a:lnTo>
                  <a:cubicBezTo>
                    <a:pt x="9632080" y="659342"/>
                    <a:pt x="9632204" y="659342"/>
                    <a:pt x="9634099" y="659342"/>
                  </a:cubicBezTo>
                  <a:lnTo>
                    <a:pt x="9648286" y="659342"/>
                  </a:lnTo>
                  <a:lnTo>
                    <a:pt x="9654366" y="665828"/>
                  </a:lnTo>
                  <a:cubicBezTo>
                    <a:pt x="9654366" y="665840"/>
                    <a:pt x="9654366" y="666326"/>
                    <a:pt x="9654366" y="687446"/>
                  </a:cubicBezTo>
                  <a:cubicBezTo>
                    <a:pt x="9654375" y="687446"/>
                    <a:pt x="9654506" y="687446"/>
                    <a:pt x="9656646" y="687446"/>
                  </a:cubicBezTo>
                  <a:lnTo>
                    <a:pt x="9672606" y="687446"/>
                  </a:lnTo>
                  <a:cubicBezTo>
                    <a:pt x="9672606" y="687453"/>
                    <a:pt x="9672606" y="687533"/>
                    <a:pt x="9672606" y="688526"/>
                  </a:cubicBezTo>
                  <a:lnTo>
                    <a:pt x="9672606" y="696093"/>
                  </a:lnTo>
                  <a:cubicBezTo>
                    <a:pt x="9672615" y="696093"/>
                    <a:pt x="9672714" y="696093"/>
                    <a:pt x="9673873" y="696093"/>
                  </a:cubicBezTo>
                  <a:lnTo>
                    <a:pt x="9682740" y="696093"/>
                  </a:lnTo>
                  <a:cubicBezTo>
                    <a:pt x="9682740" y="696102"/>
                    <a:pt x="9682740" y="696231"/>
                    <a:pt x="9682740" y="698254"/>
                  </a:cubicBezTo>
                  <a:lnTo>
                    <a:pt x="9682740" y="713387"/>
                  </a:lnTo>
                  <a:cubicBezTo>
                    <a:pt x="9686793" y="713387"/>
                    <a:pt x="9686793" y="713387"/>
                    <a:pt x="9686793" y="711495"/>
                  </a:cubicBezTo>
                  <a:lnTo>
                    <a:pt x="9686793" y="698254"/>
                  </a:lnTo>
                  <a:cubicBezTo>
                    <a:pt x="9686799" y="698254"/>
                    <a:pt x="9686877" y="698254"/>
                    <a:pt x="9687806" y="698254"/>
                  </a:cubicBezTo>
                  <a:lnTo>
                    <a:pt x="9694900" y="698254"/>
                  </a:lnTo>
                  <a:cubicBezTo>
                    <a:pt x="9694900" y="698265"/>
                    <a:pt x="9694900" y="698384"/>
                    <a:pt x="9694900" y="699876"/>
                  </a:cubicBezTo>
                  <a:lnTo>
                    <a:pt x="9694900" y="711225"/>
                  </a:lnTo>
                  <a:cubicBezTo>
                    <a:pt x="9694909" y="711225"/>
                    <a:pt x="9694982" y="711225"/>
                    <a:pt x="9695660" y="711225"/>
                  </a:cubicBezTo>
                  <a:lnTo>
                    <a:pt x="9700980" y="711225"/>
                  </a:lnTo>
                  <a:cubicBezTo>
                    <a:pt x="9700980" y="706902"/>
                    <a:pt x="9700980" y="706902"/>
                    <a:pt x="9749620" y="706902"/>
                  </a:cubicBezTo>
                  <a:cubicBezTo>
                    <a:pt x="9749620" y="706911"/>
                    <a:pt x="9749620" y="707012"/>
                    <a:pt x="9749620" y="708253"/>
                  </a:cubicBezTo>
                  <a:lnTo>
                    <a:pt x="9749620" y="717710"/>
                  </a:lnTo>
                  <a:cubicBezTo>
                    <a:pt x="9749628" y="717710"/>
                    <a:pt x="9749703" y="717710"/>
                    <a:pt x="9750380" y="717710"/>
                  </a:cubicBezTo>
                  <a:lnTo>
                    <a:pt x="9755702" y="717710"/>
                  </a:lnTo>
                  <a:cubicBezTo>
                    <a:pt x="9755702" y="717719"/>
                    <a:pt x="9755702" y="717841"/>
                    <a:pt x="9755702" y="719872"/>
                  </a:cubicBezTo>
                  <a:lnTo>
                    <a:pt x="9755702" y="735005"/>
                  </a:lnTo>
                  <a:cubicBezTo>
                    <a:pt x="9755710" y="735001"/>
                    <a:pt x="9755826" y="734923"/>
                    <a:pt x="9757728" y="733654"/>
                  </a:cubicBezTo>
                  <a:lnTo>
                    <a:pt x="9771914" y="724196"/>
                  </a:lnTo>
                  <a:cubicBezTo>
                    <a:pt x="9771916" y="724177"/>
                    <a:pt x="9772048" y="723302"/>
                    <a:pt x="9777994" y="683122"/>
                  </a:cubicBezTo>
                  <a:cubicBezTo>
                    <a:pt x="9778004" y="683120"/>
                    <a:pt x="9778072" y="683094"/>
                    <a:pt x="9778754" y="682852"/>
                  </a:cubicBezTo>
                  <a:lnTo>
                    <a:pt x="9784074" y="680960"/>
                  </a:lnTo>
                  <a:cubicBezTo>
                    <a:pt x="9784074" y="680944"/>
                    <a:pt x="9784108" y="679883"/>
                    <a:pt x="9786102" y="611783"/>
                  </a:cubicBezTo>
                  <a:cubicBezTo>
                    <a:pt x="9786102" y="611801"/>
                    <a:pt x="9786134" y="612892"/>
                    <a:pt x="9788128" y="680960"/>
                  </a:cubicBezTo>
                  <a:cubicBezTo>
                    <a:pt x="9788138" y="680963"/>
                    <a:pt x="9788208" y="680988"/>
                    <a:pt x="9788888" y="681230"/>
                  </a:cubicBezTo>
                  <a:lnTo>
                    <a:pt x="9794208" y="683122"/>
                  </a:lnTo>
                  <a:cubicBezTo>
                    <a:pt x="9794208" y="683102"/>
                    <a:pt x="9794208" y="681769"/>
                    <a:pt x="9794208" y="596651"/>
                  </a:cubicBezTo>
                  <a:cubicBezTo>
                    <a:pt x="9798262" y="596651"/>
                    <a:pt x="9798262" y="596651"/>
                    <a:pt x="9798262" y="564224"/>
                  </a:cubicBezTo>
                  <a:cubicBezTo>
                    <a:pt x="9798274" y="564224"/>
                    <a:pt x="9798960" y="564224"/>
                    <a:pt x="9836768" y="564224"/>
                  </a:cubicBezTo>
                  <a:cubicBezTo>
                    <a:pt x="9836768" y="564241"/>
                    <a:pt x="9836768" y="564959"/>
                    <a:pt x="9836768" y="596651"/>
                  </a:cubicBezTo>
                  <a:cubicBezTo>
                    <a:pt x="9836778" y="596651"/>
                    <a:pt x="9836850" y="596651"/>
                    <a:pt x="9837528" y="596651"/>
                  </a:cubicBezTo>
                  <a:lnTo>
                    <a:pt x="9842848" y="596651"/>
                  </a:lnTo>
                  <a:cubicBezTo>
                    <a:pt x="9842848" y="596630"/>
                    <a:pt x="9842848" y="595324"/>
                    <a:pt x="9842848" y="514503"/>
                  </a:cubicBezTo>
                  <a:cubicBezTo>
                    <a:pt x="9842854" y="514503"/>
                    <a:pt x="9842954" y="514503"/>
                    <a:pt x="9844622" y="514503"/>
                  </a:cubicBezTo>
                  <a:lnTo>
                    <a:pt x="9857036" y="514503"/>
                  </a:lnTo>
                  <a:cubicBezTo>
                    <a:pt x="9857036" y="514496"/>
                    <a:pt x="9857036" y="514385"/>
                    <a:pt x="9857036" y="512612"/>
                  </a:cubicBezTo>
                  <a:lnTo>
                    <a:pt x="9857036" y="499371"/>
                  </a:lnTo>
                  <a:cubicBezTo>
                    <a:pt x="9857046" y="499371"/>
                    <a:pt x="9857544" y="499371"/>
                    <a:pt x="9879330" y="499371"/>
                  </a:cubicBezTo>
                  <a:cubicBezTo>
                    <a:pt x="9879330" y="499364"/>
                    <a:pt x="9879330" y="499283"/>
                    <a:pt x="9879330" y="498290"/>
                  </a:cubicBezTo>
                  <a:lnTo>
                    <a:pt x="9879330" y="490724"/>
                  </a:lnTo>
                  <a:cubicBezTo>
                    <a:pt x="9879336" y="490724"/>
                    <a:pt x="9879446" y="490724"/>
                    <a:pt x="9881102" y="490724"/>
                  </a:cubicBezTo>
                  <a:lnTo>
                    <a:pt x="9893516" y="490724"/>
                  </a:lnTo>
                  <a:cubicBezTo>
                    <a:pt x="9893516" y="490732"/>
                    <a:pt x="9893516" y="490811"/>
                    <a:pt x="9893516" y="491805"/>
                  </a:cubicBezTo>
                  <a:lnTo>
                    <a:pt x="9893516" y="499371"/>
                  </a:lnTo>
                  <a:cubicBezTo>
                    <a:pt x="9893526" y="499371"/>
                    <a:pt x="9893598" y="499371"/>
                    <a:pt x="9894276" y="499371"/>
                  </a:cubicBezTo>
                  <a:lnTo>
                    <a:pt x="9899596" y="499371"/>
                  </a:lnTo>
                  <a:lnTo>
                    <a:pt x="9909730" y="495047"/>
                  </a:lnTo>
                  <a:lnTo>
                    <a:pt x="9913782" y="498290"/>
                  </a:lnTo>
                  <a:lnTo>
                    <a:pt x="9913782" y="490724"/>
                  </a:lnTo>
                  <a:cubicBezTo>
                    <a:pt x="9913792" y="490724"/>
                    <a:pt x="9913928" y="490724"/>
                    <a:pt x="9916062" y="490724"/>
                  </a:cubicBezTo>
                  <a:lnTo>
                    <a:pt x="9932024" y="490724"/>
                  </a:lnTo>
                  <a:cubicBezTo>
                    <a:pt x="9932024" y="490732"/>
                    <a:pt x="9932024" y="490811"/>
                    <a:pt x="9932024" y="491805"/>
                  </a:cubicBezTo>
                  <a:lnTo>
                    <a:pt x="9932024" y="499371"/>
                  </a:lnTo>
                  <a:cubicBezTo>
                    <a:pt x="9932042" y="499371"/>
                    <a:pt x="9932778" y="499371"/>
                    <a:pt x="9962424" y="499371"/>
                  </a:cubicBezTo>
                  <a:cubicBezTo>
                    <a:pt x="9962424" y="499381"/>
                    <a:pt x="9962424" y="499490"/>
                    <a:pt x="9962424" y="500992"/>
                  </a:cubicBezTo>
                  <a:lnTo>
                    <a:pt x="9962424" y="512342"/>
                  </a:lnTo>
                  <a:cubicBezTo>
                    <a:pt x="9962440" y="512342"/>
                    <a:pt x="9963080" y="512342"/>
                    <a:pt x="9988770" y="512342"/>
                  </a:cubicBezTo>
                  <a:cubicBezTo>
                    <a:pt x="9988770" y="512358"/>
                    <a:pt x="9988770" y="513038"/>
                    <a:pt x="9988770" y="542606"/>
                  </a:cubicBezTo>
                  <a:cubicBezTo>
                    <a:pt x="9988780" y="542606"/>
                    <a:pt x="9988852" y="542606"/>
                    <a:pt x="9989530" y="542606"/>
                  </a:cubicBezTo>
                  <a:lnTo>
                    <a:pt x="9994850" y="542606"/>
                  </a:lnTo>
                  <a:cubicBezTo>
                    <a:pt x="9994850" y="542613"/>
                    <a:pt x="9994850" y="542699"/>
                    <a:pt x="9994850" y="543687"/>
                  </a:cubicBezTo>
                  <a:lnTo>
                    <a:pt x="9994850" y="551254"/>
                  </a:lnTo>
                  <a:cubicBezTo>
                    <a:pt x="9998904" y="551254"/>
                    <a:pt x="9998904" y="551254"/>
                    <a:pt x="9998904" y="581518"/>
                  </a:cubicBezTo>
                  <a:cubicBezTo>
                    <a:pt x="9998914" y="581518"/>
                    <a:pt x="9998988" y="581518"/>
                    <a:pt x="9999664" y="581518"/>
                  </a:cubicBezTo>
                  <a:lnTo>
                    <a:pt x="10004984" y="581518"/>
                  </a:lnTo>
                  <a:cubicBezTo>
                    <a:pt x="10004984" y="581527"/>
                    <a:pt x="10004984" y="581594"/>
                    <a:pt x="10004984" y="582329"/>
                  </a:cubicBezTo>
                  <a:lnTo>
                    <a:pt x="10004984" y="588004"/>
                  </a:lnTo>
                  <a:cubicBezTo>
                    <a:pt x="10004990" y="588004"/>
                    <a:pt x="10005068" y="588004"/>
                    <a:pt x="10005998" y="588004"/>
                  </a:cubicBezTo>
                  <a:lnTo>
                    <a:pt x="10013090" y="588004"/>
                  </a:lnTo>
                  <a:cubicBezTo>
                    <a:pt x="10013090" y="588021"/>
                    <a:pt x="10013090" y="588734"/>
                    <a:pt x="10013090" y="618269"/>
                  </a:cubicBezTo>
                  <a:cubicBezTo>
                    <a:pt x="10013098" y="618269"/>
                    <a:pt x="10013218" y="618269"/>
                    <a:pt x="10015118" y="618269"/>
                  </a:cubicBezTo>
                  <a:lnTo>
                    <a:pt x="10029304" y="618269"/>
                  </a:lnTo>
                  <a:cubicBezTo>
                    <a:pt x="10029304" y="618285"/>
                    <a:pt x="10029304" y="618865"/>
                    <a:pt x="10029304" y="642048"/>
                  </a:cubicBezTo>
                  <a:cubicBezTo>
                    <a:pt x="10031332" y="642048"/>
                    <a:pt x="10031332" y="642048"/>
                    <a:pt x="10031332" y="643669"/>
                  </a:cubicBezTo>
                  <a:lnTo>
                    <a:pt x="10031332" y="655019"/>
                  </a:lnTo>
                  <a:cubicBezTo>
                    <a:pt x="10031340" y="655019"/>
                    <a:pt x="10031410" y="655019"/>
                    <a:pt x="10032092" y="655019"/>
                  </a:cubicBezTo>
                  <a:lnTo>
                    <a:pt x="10037412" y="655019"/>
                  </a:lnTo>
                  <a:cubicBezTo>
                    <a:pt x="10037412" y="655033"/>
                    <a:pt x="10037412" y="655596"/>
                    <a:pt x="10037412" y="678798"/>
                  </a:cubicBezTo>
                  <a:cubicBezTo>
                    <a:pt x="10037420" y="678798"/>
                    <a:pt x="10037518" y="678798"/>
                    <a:pt x="10038678" y="678798"/>
                  </a:cubicBezTo>
                  <a:lnTo>
                    <a:pt x="10047544" y="678798"/>
                  </a:lnTo>
                  <a:cubicBezTo>
                    <a:pt x="10049572" y="680960"/>
                    <a:pt x="10049572" y="680960"/>
                    <a:pt x="10049572" y="682852"/>
                  </a:cubicBezTo>
                  <a:lnTo>
                    <a:pt x="10049572" y="696093"/>
                  </a:lnTo>
                  <a:cubicBezTo>
                    <a:pt x="10049576" y="696086"/>
                    <a:pt x="10049664" y="695979"/>
                    <a:pt x="10051092" y="694201"/>
                  </a:cubicBezTo>
                  <a:lnTo>
                    <a:pt x="10061732" y="680960"/>
                  </a:lnTo>
                  <a:cubicBezTo>
                    <a:pt x="10061746" y="680960"/>
                    <a:pt x="10062386" y="680960"/>
                    <a:pt x="10090106" y="680960"/>
                  </a:cubicBezTo>
                  <a:cubicBezTo>
                    <a:pt x="10090106" y="680985"/>
                    <a:pt x="10090106" y="682386"/>
                    <a:pt x="10090106" y="767431"/>
                  </a:cubicBezTo>
                  <a:cubicBezTo>
                    <a:pt x="10090114" y="767431"/>
                    <a:pt x="10090190" y="767431"/>
                    <a:pt x="10090866" y="767431"/>
                  </a:cubicBezTo>
                  <a:lnTo>
                    <a:pt x="10096186" y="767431"/>
                  </a:lnTo>
                  <a:cubicBezTo>
                    <a:pt x="10096190" y="767423"/>
                    <a:pt x="10096248" y="767323"/>
                    <a:pt x="10096946" y="766080"/>
                  </a:cubicBezTo>
                  <a:lnTo>
                    <a:pt x="10102266" y="756622"/>
                  </a:lnTo>
                  <a:cubicBezTo>
                    <a:pt x="10102266" y="756629"/>
                    <a:pt x="10102266" y="756728"/>
                    <a:pt x="10102266" y="758514"/>
                  </a:cubicBezTo>
                  <a:lnTo>
                    <a:pt x="10102266" y="771755"/>
                  </a:lnTo>
                  <a:cubicBezTo>
                    <a:pt x="10106318" y="771755"/>
                    <a:pt x="10106318" y="771755"/>
                    <a:pt x="10106318" y="726358"/>
                  </a:cubicBezTo>
                  <a:cubicBezTo>
                    <a:pt x="10106328" y="726358"/>
                    <a:pt x="10106398" y="726358"/>
                    <a:pt x="10107078" y="726358"/>
                  </a:cubicBezTo>
                  <a:lnTo>
                    <a:pt x="10112398" y="726358"/>
                  </a:lnTo>
                  <a:cubicBezTo>
                    <a:pt x="10112398" y="726343"/>
                    <a:pt x="10112398" y="725343"/>
                    <a:pt x="10112398" y="661504"/>
                  </a:cubicBezTo>
                  <a:cubicBezTo>
                    <a:pt x="10112406" y="661504"/>
                    <a:pt x="10112486" y="661504"/>
                    <a:pt x="10113412" y="661504"/>
                  </a:cubicBezTo>
                  <a:lnTo>
                    <a:pt x="10120506" y="661504"/>
                  </a:lnTo>
                  <a:cubicBezTo>
                    <a:pt x="10120512" y="661483"/>
                    <a:pt x="10120776" y="660543"/>
                    <a:pt x="10132666" y="618269"/>
                  </a:cubicBezTo>
                  <a:cubicBezTo>
                    <a:pt x="10132674" y="618269"/>
                    <a:pt x="10132772" y="618269"/>
                    <a:pt x="10133932" y="618269"/>
                  </a:cubicBezTo>
                  <a:lnTo>
                    <a:pt x="10142800" y="618269"/>
                  </a:lnTo>
                  <a:cubicBezTo>
                    <a:pt x="10142804" y="618292"/>
                    <a:pt x="10143030" y="619258"/>
                    <a:pt x="10152932" y="661504"/>
                  </a:cubicBezTo>
                  <a:cubicBezTo>
                    <a:pt x="10152938" y="661504"/>
                    <a:pt x="10153012" y="661504"/>
                    <a:pt x="10153946" y="661504"/>
                  </a:cubicBezTo>
                  <a:lnTo>
                    <a:pt x="10161040" y="661504"/>
                  </a:lnTo>
                  <a:cubicBezTo>
                    <a:pt x="10161040" y="661515"/>
                    <a:pt x="10161040" y="662182"/>
                    <a:pt x="10161040" y="700416"/>
                  </a:cubicBezTo>
                  <a:cubicBezTo>
                    <a:pt x="10161046" y="700416"/>
                    <a:pt x="10161146" y="700416"/>
                    <a:pt x="10162812" y="700416"/>
                  </a:cubicBezTo>
                  <a:lnTo>
                    <a:pt x="10175226" y="700416"/>
                  </a:lnTo>
                  <a:cubicBezTo>
                    <a:pt x="10175226" y="700424"/>
                    <a:pt x="10175226" y="700546"/>
                    <a:pt x="10175226" y="702578"/>
                  </a:cubicBezTo>
                  <a:lnTo>
                    <a:pt x="10175226" y="717710"/>
                  </a:lnTo>
                  <a:cubicBezTo>
                    <a:pt x="10179280" y="717710"/>
                    <a:pt x="10179280" y="717710"/>
                    <a:pt x="10179280" y="715549"/>
                  </a:cubicBezTo>
                  <a:lnTo>
                    <a:pt x="10179280" y="700416"/>
                  </a:lnTo>
                  <a:cubicBezTo>
                    <a:pt x="10179290" y="700416"/>
                    <a:pt x="10179402" y="700416"/>
                    <a:pt x="10180800" y="700416"/>
                  </a:cubicBezTo>
                  <a:lnTo>
                    <a:pt x="10191440" y="700416"/>
                  </a:lnTo>
                  <a:cubicBezTo>
                    <a:pt x="10191440" y="700426"/>
                    <a:pt x="10191440" y="700543"/>
                    <a:pt x="10191440" y="702037"/>
                  </a:cubicBezTo>
                  <a:lnTo>
                    <a:pt x="10191440" y="713387"/>
                  </a:lnTo>
                  <a:cubicBezTo>
                    <a:pt x="10191456" y="713387"/>
                    <a:pt x="10192164" y="713387"/>
                    <a:pt x="10221840" y="713387"/>
                  </a:cubicBezTo>
                  <a:cubicBezTo>
                    <a:pt x="10221840" y="713370"/>
                    <a:pt x="10221840" y="712599"/>
                    <a:pt x="10221840" y="676637"/>
                  </a:cubicBezTo>
                  <a:cubicBezTo>
                    <a:pt x="10221848" y="676637"/>
                    <a:pt x="10221942" y="676637"/>
                    <a:pt x="10223106" y="676637"/>
                  </a:cubicBezTo>
                  <a:lnTo>
                    <a:pt x="10231974" y="676637"/>
                  </a:lnTo>
                  <a:cubicBezTo>
                    <a:pt x="10231974" y="676648"/>
                    <a:pt x="10231974" y="677142"/>
                    <a:pt x="10231974" y="698254"/>
                  </a:cubicBezTo>
                  <a:cubicBezTo>
                    <a:pt x="10234000" y="698254"/>
                    <a:pt x="10234000" y="698254"/>
                    <a:pt x="10234000" y="665828"/>
                  </a:cubicBezTo>
                  <a:cubicBezTo>
                    <a:pt x="10234014" y="665828"/>
                    <a:pt x="10234556" y="665828"/>
                    <a:pt x="10256294" y="665828"/>
                  </a:cubicBezTo>
                  <a:cubicBezTo>
                    <a:pt x="10256294" y="665818"/>
                    <a:pt x="10256294" y="665698"/>
                    <a:pt x="10256294" y="664206"/>
                  </a:cubicBezTo>
                  <a:lnTo>
                    <a:pt x="10256294" y="652857"/>
                  </a:lnTo>
                  <a:cubicBezTo>
                    <a:pt x="10256302" y="652857"/>
                    <a:pt x="10256376" y="652857"/>
                    <a:pt x="10257054" y="652857"/>
                  </a:cubicBezTo>
                  <a:lnTo>
                    <a:pt x="10262374" y="652857"/>
                  </a:lnTo>
                  <a:cubicBezTo>
                    <a:pt x="10262374" y="652851"/>
                    <a:pt x="10262374" y="652738"/>
                    <a:pt x="10262374" y="650966"/>
                  </a:cubicBezTo>
                  <a:lnTo>
                    <a:pt x="10262374" y="637725"/>
                  </a:lnTo>
                  <a:lnTo>
                    <a:pt x="10266428" y="644210"/>
                  </a:lnTo>
                  <a:cubicBezTo>
                    <a:pt x="10266436" y="644210"/>
                    <a:pt x="10266564" y="644210"/>
                    <a:pt x="10268708" y="644210"/>
                  </a:cubicBezTo>
                  <a:lnTo>
                    <a:pt x="10284668" y="644210"/>
                  </a:lnTo>
                  <a:cubicBezTo>
                    <a:pt x="10284668" y="644202"/>
                    <a:pt x="10284668" y="644134"/>
                    <a:pt x="10284668" y="643399"/>
                  </a:cubicBezTo>
                  <a:lnTo>
                    <a:pt x="10284668" y="637725"/>
                  </a:lnTo>
                  <a:cubicBezTo>
                    <a:pt x="10284676" y="637725"/>
                    <a:pt x="10284750" y="637725"/>
                    <a:pt x="10285428" y="637725"/>
                  </a:cubicBezTo>
                  <a:lnTo>
                    <a:pt x="10290748" y="637725"/>
                  </a:lnTo>
                  <a:cubicBezTo>
                    <a:pt x="10290748" y="637734"/>
                    <a:pt x="10290748" y="637834"/>
                    <a:pt x="10290748" y="639076"/>
                  </a:cubicBezTo>
                  <a:lnTo>
                    <a:pt x="10290748" y="648534"/>
                  </a:lnTo>
                  <a:cubicBezTo>
                    <a:pt x="10290762" y="648534"/>
                    <a:pt x="10291496" y="648534"/>
                    <a:pt x="10329254" y="648534"/>
                  </a:cubicBezTo>
                  <a:cubicBezTo>
                    <a:pt x="10329254" y="648552"/>
                    <a:pt x="10329254" y="650062"/>
                    <a:pt x="10329254" y="786887"/>
                  </a:cubicBezTo>
                  <a:cubicBezTo>
                    <a:pt x="10329264" y="786887"/>
                    <a:pt x="10329380" y="786887"/>
                    <a:pt x="10330774" y="786887"/>
                  </a:cubicBezTo>
                  <a:lnTo>
                    <a:pt x="10341414" y="786887"/>
                  </a:lnTo>
                  <a:cubicBezTo>
                    <a:pt x="10341414" y="782564"/>
                    <a:pt x="10341414" y="778240"/>
                    <a:pt x="10341414" y="773917"/>
                  </a:cubicBezTo>
                  <a:cubicBezTo>
                    <a:pt x="10343442" y="773917"/>
                    <a:pt x="10343442" y="773917"/>
                    <a:pt x="10345468" y="773917"/>
                  </a:cubicBezTo>
                  <a:cubicBezTo>
                    <a:pt x="10345468" y="778240"/>
                    <a:pt x="10345468" y="782564"/>
                    <a:pt x="10345468" y="786887"/>
                  </a:cubicBezTo>
                  <a:cubicBezTo>
                    <a:pt x="10355602" y="786887"/>
                    <a:pt x="10365736" y="786887"/>
                    <a:pt x="10375868" y="786887"/>
                  </a:cubicBezTo>
                  <a:cubicBezTo>
                    <a:pt x="10375868" y="776078"/>
                    <a:pt x="10375868" y="767431"/>
                    <a:pt x="10375868" y="756622"/>
                  </a:cubicBezTo>
                  <a:cubicBezTo>
                    <a:pt x="10379922" y="756622"/>
                    <a:pt x="10383976" y="756622"/>
                    <a:pt x="10388028" y="756622"/>
                  </a:cubicBezTo>
                  <a:lnTo>
                    <a:pt x="10400188" y="754461"/>
                  </a:lnTo>
                  <a:cubicBezTo>
                    <a:pt x="10402216" y="754461"/>
                    <a:pt x="10402216" y="756622"/>
                    <a:pt x="10404242" y="756622"/>
                  </a:cubicBezTo>
                  <a:lnTo>
                    <a:pt x="10414376" y="756622"/>
                  </a:lnTo>
                  <a:cubicBezTo>
                    <a:pt x="10414376" y="767431"/>
                    <a:pt x="10414376" y="778240"/>
                    <a:pt x="10414376" y="786887"/>
                  </a:cubicBezTo>
                  <a:cubicBezTo>
                    <a:pt x="10416402" y="786887"/>
                    <a:pt x="10418430" y="786887"/>
                    <a:pt x="10422482" y="786887"/>
                  </a:cubicBezTo>
                  <a:cubicBezTo>
                    <a:pt x="10422482" y="793373"/>
                    <a:pt x="10422482" y="799858"/>
                    <a:pt x="10422482" y="804182"/>
                  </a:cubicBezTo>
                  <a:lnTo>
                    <a:pt x="10431818" y="805087"/>
                  </a:lnTo>
                  <a:lnTo>
                    <a:pt x="10444776" y="805087"/>
                  </a:lnTo>
                  <a:cubicBezTo>
                    <a:pt x="10444776" y="799278"/>
                    <a:pt x="10444776" y="795106"/>
                    <a:pt x="10444776" y="789049"/>
                  </a:cubicBezTo>
                  <a:lnTo>
                    <a:pt x="10512732" y="789049"/>
                  </a:lnTo>
                  <a:lnTo>
                    <a:pt x="10512732" y="703796"/>
                  </a:lnTo>
                  <a:lnTo>
                    <a:pt x="10584740" y="703796"/>
                  </a:lnTo>
                  <a:lnTo>
                    <a:pt x="10584740" y="782564"/>
                  </a:lnTo>
                  <a:cubicBezTo>
                    <a:pt x="10585376" y="782564"/>
                    <a:pt x="10586010" y="782564"/>
                    <a:pt x="10586644" y="782564"/>
                  </a:cubicBezTo>
                  <a:lnTo>
                    <a:pt x="10587886" y="805087"/>
                  </a:lnTo>
                  <a:lnTo>
                    <a:pt x="10597562" y="805087"/>
                  </a:lnTo>
                  <a:cubicBezTo>
                    <a:pt x="10598098" y="797873"/>
                    <a:pt x="10598804" y="790219"/>
                    <a:pt x="10598804" y="782564"/>
                  </a:cubicBezTo>
                  <a:cubicBezTo>
                    <a:pt x="10600832" y="782564"/>
                    <a:pt x="10602858" y="782564"/>
                    <a:pt x="10604884" y="782564"/>
                  </a:cubicBezTo>
                  <a:lnTo>
                    <a:pt x="10606126" y="805087"/>
                  </a:lnTo>
                  <a:lnTo>
                    <a:pt x="10656748" y="805087"/>
                  </a:lnTo>
                  <a:lnTo>
                    <a:pt x="10656748" y="642059"/>
                  </a:lnTo>
                  <a:lnTo>
                    <a:pt x="10854076" y="642059"/>
                  </a:lnTo>
                  <a:lnTo>
                    <a:pt x="10854076" y="805087"/>
                  </a:lnTo>
                  <a:lnTo>
                    <a:pt x="10872772" y="805087"/>
                  </a:lnTo>
                  <a:lnTo>
                    <a:pt x="10872772" y="722394"/>
                  </a:lnTo>
                  <a:lnTo>
                    <a:pt x="10967892" y="722394"/>
                  </a:lnTo>
                  <a:cubicBezTo>
                    <a:pt x="10971967" y="616373"/>
                    <a:pt x="10975346" y="510899"/>
                    <a:pt x="10979823" y="404253"/>
                  </a:cubicBezTo>
                  <a:cubicBezTo>
                    <a:pt x="10969690" y="404253"/>
                    <a:pt x="10945370" y="391282"/>
                    <a:pt x="10967663" y="382635"/>
                  </a:cubicBezTo>
                  <a:cubicBezTo>
                    <a:pt x="10965635" y="380473"/>
                    <a:pt x="10963610" y="378311"/>
                    <a:pt x="10961583" y="378311"/>
                  </a:cubicBezTo>
                  <a:cubicBezTo>
                    <a:pt x="10961583" y="365341"/>
                    <a:pt x="10959555" y="363179"/>
                    <a:pt x="10969690" y="354532"/>
                  </a:cubicBezTo>
                  <a:cubicBezTo>
                    <a:pt x="10969690" y="350208"/>
                    <a:pt x="10969690" y="343723"/>
                    <a:pt x="10969690" y="337238"/>
                  </a:cubicBezTo>
                  <a:cubicBezTo>
                    <a:pt x="10973743" y="337238"/>
                    <a:pt x="10977796" y="337238"/>
                    <a:pt x="10983876" y="337238"/>
                  </a:cubicBezTo>
                  <a:cubicBezTo>
                    <a:pt x="10983876" y="328590"/>
                    <a:pt x="10983876" y="322105"/>
                    <a:pt x="10983876" y="315620"/>
                  </a:cubicBezTo>
                  <a:cubicBezTo>
                    <a:pt x="10983876" y="313458"/>
                    <a:pt x="10985903" y="313458"/>
                    <a:pt x="10985903" y="311296"/>
                  </a:cubicBezTo>
                  <a:cubicBezTo>
                    <a:pt x="10985903" y="285355"/>
                    <a:pt x="10985903" y="259414"/>
                    <a:pt x="10985903" y="233472"/>
                  </a:cubicBezTo>
                  <a:cubicBezTo>
                    <a:pt x="10985903" y="231310"/>
                    <a:pt x="10983876" y="229149"/>
                    <a:pt x="10983876" y="226987"/>
                  </a:cubicBezTo>
                  <a:cubicBezTo>
                    <a:pt x="10985903" y="224825"/>
                    <a:pt x="10987930" y="222663"/>
                    <a:pt x="10989956" y="220501"/>
                  </a:cubicBezTo>
                  <a:cubicBezTo>
                    <a:pt x="10989956" y="201045"/>
                    <a:pt x="10989956" y="181589"/>
                    <a:pt x="10989956" y="162133"/>
                  </a:cubicBezTo>
                  <a:cubicBezTo>
                    <a:pt x="10989956" y="159972"/>
                    <a:pt x="10989956" y="159972"/>
                    <a:pt x="10991983" y="157810"/>
                  </a:cubicBezTo>
                  <a:cubicBezTo>
                    <a:pt x="10991983" y="140516"/>
                    <a:pt x="10991983" y="121060"/>
                    <a:pt x="10991983" y="101604"/>
                  </a:cubicBezTo>
                  <a:cubicBezTo>
                    <a:pt x="10994010" y="92957"/>
                    <a:pt x="10994010" y="88633"/>
                    <a:pt x="10994010" y="82148"/>
                  </a:cubicBezTo>
                  <a:cubicBezTo>
                    <a:pt x="10998063" y="88633"/>
                    <a:pt x="10998063" y="92957"/>
                    <a:pt x="10998063" y="99442"/>
                  </a:cubicBezTo>
                  <a:cubicBezTo>
                    <a:pt x="11000090" y="121060"/>
                    <a:pt x="11000090" y="140516"/>
                    <a:pt x="11000090" y="157810"/>
                  </a:cubicBezTo>
                  <a:cubicBezTo>
                    <a:pt x="11002116" y="181589"/>
                    <a:pt x="11002116" y="201045"/>
                    <a:pt x="11002116" y="220501"/>
                  </a:cubicBezTo>
                  <a:cubicBezTo>
                    <a:pt x="11004143" y="222663"/>
                    <a:pt x="11006170" y="224825"/>
                    <a:pt x="11008196" y="226987"/>
                  </a:cubicBezTo>
                  <a:cubicBezTo>
                    <a:pt x="11008196" y="229149"/>
                    <a:pt x="11006170" y="231310"/>
                    <a:pt x="11006170" y="233472"/>
                  </a:cubicBezTo>
                  <a:cubicBezTo>
                    <a:pt x="11006170" y="259414"/>
                    <a:pt x="11006170" y="285355"/>
                    <a:pt x="11006170" y="311296"/>
                  </a:cubicBezTo>
                  <a:cubicBezTo>
                    <a:pt x="11006170" y="313458"/>
                    <a:pt x="11008196" y="313458"/>
                    <a:pt x="11008196" y="315620"/>
                  </a:cubicBezTo>
                  <a:cubicBezTo>
                    <a:pt x="11008196" y="322105"/>
                    <a:pt x="11008196" y="328590"/>
                    <a:pt x="11008196" y="337238"/>
                  </a:cubicBezTo>
                  <a:cubicBezTo>
                    <a:pt x="11012250" y="337238"/>
                    <a:pt x="11018330" y="337238"/>
                    <a:pt x="11022383" y="337238"/>
                  </a:cubicBezTo>
                  <a:cubicBezTo>
                    <a:pt x="11022383" y="343723"/>
                    <a:pt x="11022383" y="350208"/>
                    <a:pt x="11022383" y="354532"/>
                  </a:cubicBezTo>
                  <a:cubicBezTo>
                    <a:pt x="11030491" y="363179"/>
                    <a:pt x="11030491" y="363179"/>
                    <a:pt x="11030491" y="378311"/>
                  </a:cubicBezTo>
                  <a:cubicBezTo>
                    <a:pt x="11028463" y="378311"/>
                    <a:pt x="11026436" y="380473"/>
                    <a:pt x="11024411" y="382635"/>
                  </a:cubicBezTo>
                  <a:cubicBezTo>
                    <a:pt x="11044676" y="393444"/>
                    <a:pt x="11020356" y="402091"/>
                    <a:pt x="11012250" y="404253"/>
                  </a:cubicBezTo>
                  <a:cubicBezTo>
                    <a:pt x="11014276" y="488562"/>
                    <a:pt x="11018330" y="572871"/>
                    <a:pt x="11020356" y="657181"/>
                  </a:cubicBezTo>
                  <a:cubicBezTo>
                    <a:pt x="11042651" y="657181"/>
                    <a:pt x="11064943" y="657181"/>
                    <a:pt x="11085211" y="657181"/>
                  </a:cubicBezTo>
                  <a:cubicBezTo>
                    <a:pt x="11085211" y="683122"/>
                    <a:pt x="11085211" y="709063"/>
                    <a:pt x="11085211" y="732843"/>
                  </a:cubicBezTo>
                  <a:cubicBezTo>
                    <a:pt x="11089264" y="732843"/>
                    <a:pt x="11091291" y="732843"/>
                    <a:pt x="11093318" y="732843"/>
                  </a:cubicBezTo>
                  <a:cubicBezTo>
                    <a:pt x="11093318" y="730681"/>
                    <a:pt x="11095344" y="728519"/>
                    <a:pt x="11095344" y="726358"/>
                  </a:cubicBezTo>
                  <a:cubicBezTo>
                    <a:pt x="11097371" y="726358"/>
                    <a:pt x="11099398" y="726358"/>
                    <a:pt x="11101424" y="726358"/>
                  </a:cubicBezTo>
                  <a:cubicBezTo>
                    <a:pt x="11101424" y="728519"/>
                    <a:pt x="11101424" y="730681"/>
                    <a:pt x="11103452" y="735005"/>
                  </a:cubicBezTo>
                  <a:cubicBezTo>
                    <a:pt x="11107504" y="735005"/>
                    <a:pt x="11111558" y="735005"/>
                    <a:pt x="11115612" y="735005"/>
                  </a:cubicBezTo>
                  <a:cubicBezTo>
                    <a:pt x="11115612" y="732843"/>
                    <a:pt x="11115612" y="730681"/>
                    <a:pt x="11115612" y="728519"/>
                  </a:cubicBezTo>
                  <a:cubicBezTo>
                    <a:pt x="11123718" y="728519"/>
                    <a:pt x="11129798" y="728519"/>
                    <a:pt x="11137904" y="728519"/>
                  </a:cubicBezTo>
                  <a:cubicBezTo>
                    <a:pt x="11137904" y="730681"/>
                    <a:pt x="11137904" y="732843"/>
                    <a:pt x="11137904" y="735005"/>
                  </a:cubicBezTo>
                  <a:cubicBezTo>
                    <a:pt x="11143984" y="735005"/>
                    <a:pt x="11152092" y="735005"/>
                    <a:pt x="11158172" y="735005"/>
                  </a:cubicBezTo>
                  <a:cubicBezTo>
                    <a:pt x="11158172" y="750137"/>
                    <a:pt x="11158172" y="765270"/>
                    <a:pt x="11158172" y="780402"/>
                  </a:cubicBezTo>
                  <a:cubicBezTo>
                    <a:pt x="11162226" y="780402"/>
                    <a:pt x="11168306" y="780402"/>
                    <a:pt x="11172359" y="780402"/>
                  </a:cubicBezTo>
                  <a:cubicBezTo>
                    <a:pt x="11172359" y="776078"/>
                    <a:pt x="11172359" y="771755"/>
                    <a:pt x="11172359" y="767431"/>
                  </a:cubicBezTo>
                  <a:cubicBezTo>
                    <a:pt x="11178439" y="767431"/>
                    <a:pt x="11184519" y="767431"/>
                    <a:pt x="11188572" y="767431"/>
                  </a:cubicBezTo>
                  <a:cubicBezTo>
                    <a:pt x="11188572" y="706902"/>
                    <a:pt x="11188572" y="648534"/>
                    <a:pt x="11188572" y="588004"/>
                  </a:cubicBezTo>
                  <a:cubicBezTo>
                    <a:pt x="11190599" y="585842"/>
                    <a:pt x="11192626" y="583680"/>
                    <a:pt x="11194652" y="581518"/>
                  </a:cubicBezTo>
                  <a:cubicBezTo>
                    <a:pt x="11218972" y="581518"/>
                    <a:pt x="11243292" y="581518"/>
                    <a:pt x="11267614" y="581518"/>
                  </a:cubicBezTo>
                  <a:lnTo>
                    <a:pt x="11267614" y="590166"/>
                  </a:lnTo>
                  <a:lnTo>
                    <a:pt x="11277747" y="590166"/>
                  </a:lnTo>
                  <a:cubicBezTo>
                    <a:pt x="11277747" y="629078"/>
                    <a:pt x="11277747" y="667990"/>
                    <a:pt x="11277747" y="704740"/>
                  </a:cubicBezTo>
                  <a:cubicBezTo>
                    <a:pt x="11285854" y="704740"/>
                    <a:pt x="11291934" y="704740"/>
                    <a:pt x="11300040" y="704740"/>
                  </a:cubicBezTo>
                  <a:cubicBezTo>
                    <a:pt x="11300040" y="683122"/>
                    <a:pt x="11300040" y="661504"/>
                    <a:pt x="11300040" y="637725"/>
                  </a:cubicBezTo>
                  <a:cubicBezTo>
                    <a:pt x="11308147" y="637725"/>
                    <a:pt x="11318280" y="637725"/>
                    <a:pt x="11326388" y="637725"/>
                  </a:cubicBezTo>
                  <a:cubicBezTo>
                    <a:pt x="11328414" y="637725"/>
                    <a:pt x="11328414" y="635563"/>
                    <a:pt x="11330440" y="633401"/>
                  </a:cubicBezTo>
                  <a:lnTo>
                    <a:pt x="11338548" y="633401"/>
                  </a:lnTo>
                  <a:cubicBezTo>
                    <a:pt x="11340574" y="635563"/>
                    <a:pt x="11340574" y="637725"/>
                    <a:pt x="11342600" y="637725"/>
                  </a:cubicBezTo>
                  <a:cubicBezTo>
                    <a:pt x="11348680" y="637725"/>
                    <a:pt x="11356788" y="637725"/>
                    <a:pt x="11364895" y="637725"/>
                  </a:cubicBezTo>
                  <a:cubicBezTo>
                    <a:pt x="11364895" y="598813"/>
                    <a:pt x="11364895" y="559901"/>
                    <a:pt x="11364895" y="520989"/>
                  </a:cubicBezTo>
                  <a:cubicBezTo>
                    <a:pt x="11364908" y="520986"/>
                    <a:pt x="11365775" y="520822"/>
                    <a:pt x="11421642" y="510180"/>
                  </a:cubicBezTo>
                  <a:cubicBezTo>
                    <a:pt x="11421642" y="510187"/>
                    <a:pt x="11421642" y="510261"/>
                    <a:pt x="11421642" y="511261"/>
                  </a:cubicBezTo>
                  <a:lnTo>
                    <a:pt x="11421642" y="518827"/>
                  </a:lnTo>
                  <a:cubicBezTo>
                    <a:pt x="11421659" y="518827"/>
                    <a:pt x="11422303" y="518827"/>
                    <a:pt x="11447988" y="518827"/>
                  </a:cubicBezTo>
                  <a:cubicBezTo>
                    <a:pt x="11447988" y="518849"/>
                    <a:pt x="11447988" y="521220"/>
                    <a:pt x="11447988" y="773917"/>
                  </a:cubicBezTo>
                  <a:cubicBezTo>
                    <a:pt x="11454068" y="773917"/>
                    <a:pt x="11462175" y="773917"/>
                    <a:pt x="11470283" y="773917"/>
                  </a:cubicBezTo>
                  <a:cubicBezTo>
                    <a:pt x="11470283" y="771755"/>
                    <a:pt x="11470283" y="771755"/>
                    <a:pt x="11470283" y="769593"/>
                  </a:cubicBezTo>
                  <a:cubicBezTo>
                    <a:pt x="11474335" y="769593"/>
                    <a:pt x="11478388" y="769593"/>
                    <a:pt x="11482443" y="769593"/>
                  </a:cubicBezTo>
                  <a:cubicBezTo>
                    <a:pt x="11482443" y="771755"/>
                    <a:pt x="11482443" y="771755"/>
                    <a:pt x="11482443" y="773917"/>
                  </a:cubicBezTo>
                  <a:cubicBezTo>
                    <a:pt x="11490550" y="773917"/>
                    <a:pt x="11498655" y="773917"/>
                    <a:pt x="11506763" y="773917"/>
                  </a:cubicBezTo>
                  <a:cubicBezTo>
                    <a:pt x="11506763" y="769593"/>
                    <a:pt x="11506763" y="765270"/>
                    <a:pt x="11506763" y="760946"/>
                  </a:cubicBezTo>
                  <a:cubicBezTo>
                    <a:pt x="11516896" y="760946"/>
                    <a:pt x="11527030" y="760946"/>
                    <a:pt x="11535136" y="760946"/>
                  </a:cubicBezTo>
                  <a:cubicBezTo>
                    <a:pt x="11539190" y="756622"/>
                    <a:pt x="11543244" y="756622"/>
                    <a:pt x="11547296" y="756622"/>
                  </a:cubicBezTo>
                  <a:cubicBezTo>
                    <a:pt x="11553376" y="760946"/>
                    <a:pt x="11561484" y="760946"/>
                    <a:pt x="11567564" y="760946"/>
                  </a:cubicBezTo>
                  <a:cubicBezTo>
                    <a:pt x="11567564" y="754461"/>
                    <a:pt x="11567564" y="750137"/>
                    <a:pt x="11567564" y="743652"/>
                  </a:cubicBezTo>
                  <a:lnTo>
                    <a:pt x="11575671" y="743652"/>
                  </a:lnTo>
                  <a:cubicBezTo>
                    <a:pt x="11575671" y="739328"/>
                    <a:pt x="11575671" y="735005"/>
                    <a:pt x="11575671" y="730681"/>
                  </a:cubicBezTo>
                  <a:cubicBezTo>
                    <a:pt x="11593911" y="730681"/>
                    <a:pt x="11614178" y="730681"/>
                    <a:pt x="11632418" y="730681"/>
                  </a:cubicBezTo>
                  <a:cubicBezTo>
                    <a:pt x="11632418" y="719872"/>
                    <a:pt x="11632418" y="711225"/>
                    <a:pt x="11632418" y="700416"/>
                  </a:cubicBezTo>
                  <a:cubicBezTo>
                    <a:pt x="11638498" y="700416"/>
                    <a:pt x="11644578" y="700416"/>
                    <a:pt x="11650658" y="700416"/>
                  </a:cubicBezTo>
                  <a:cubicBezTo>
                    <a:pt x="11650658" y="698254"/>
                    <a:pt x="11650658" y="696093"/>
                    <a:pt x="11650658" y="693931"/>
                  </a:cubicBezTo>
                  <a:cubicBezTo>
                    <a:pt x="11654711" y="693931"/>
                    <a:pt x="11658764" y="693931"/>
                    <a:pt x="11662818" y="693931"/>
                  </a:cubicBezTo>
                  <a:cubicBezTo>
                    <a:pt x="11662818" y="696093"/>
                    <a:pt x="11662818" y="698254"/>
                    <a:pt x="11662818" y="700416"/>
                  </a:cubicBezTo>
                  <a:cubicBezTo>
                    <a:pt x="11668898" y="700416"/>
                    <a:pt x="11672951" y="700416"/>
                    <a:pt x="11679031" y="700416"/>
                  </a:cubicBezTo>
                  <a:cubicBezTo>
                    <a:pt x="11679031" y="715549"/>
                    <a:pt x="11679031" y="732843"/>
                    <a:pt x="11679031" y="750137"/>
                  </a:cubicBezTo>
                  <a:cubicBezTo>
                    <a:pt x="11689164" y="750137"/>
                    <a:pt x="11701326" y="750137"/>
                    <a:pt x="11711459" y="750137"/>
                  </a:cubicBezTo>
                  <a:cubicBezTo>
                    <a:pt x="11711459" y="741490"/>
                    <a:pt x="11711459" y="732843"/>
                    <a:pt x="11711459" y="724196"/>
                  </a:cubicBezTo>
                  <a:cubicBezTo>
                    <a:pt x="11723619" y="724196"/>
                    <a:pt x="11737806" y="724196"/>
                    <a:pt x="11749966" y="724196"/>
                  </a:cubicBezTo>
                  <a:cubicBezTo>
                    <a:pt x="11749966" y="713387"/>
                    <a:pt x="11749966" y="704740"/>
                    <a:pt x="11749966" y="693931"/>
                  </a:cubicBezTo>
                  <a:cubicBezTo>
                    <a:pt x="11766180" y="693931"/>
                    <a:pt x="11782392" y="693931"/>
                    <a:pt x="11798607" y="693931"/>
                  </a:cubicBezTo>
                  <a:cubicBezTo>
                    <a:pt x="11798607" y="693960"/>
                    <a:pt x="11798607" y="695735"/>
                    <a:pt x="11798607" y="805087"/>
                  </a:cubicBezTo>
                  <a:lnTo>
                    <a:pt x="11798607" y="818866"/>
                  </a:lnTo>
                  <a:lnTo>
                    <a:pt x="11864482" y="818866"/>
                  </a:lnTo>
                  <a:lnTo>
                    <a:pt x="11864482" y="924638"/>
                  </a:lnTo>
                  <a:lnTo>
                    <a:pt x="11864482" y="947885"/>
                  </a:lnTo>
                  <a:lnTo>
                    <a:pt x="11879442" y="947885"/>
                  </a:lnTo>
                  <a:cubicBezTo>
                    <a:pt x="11879442" y="947885"/>
                    <a:pt x="11879442" y="947885"/>
                    <a:pt x="11879442" y="946723"/>
                  </a:cubicBezTo>
                  <a:lnTo>
                    <a:pt x="11879442" y="938587"/>
                  </a:lnTo>
                  <a:cubicBezTo>
                    <a:pt x="11879442" y="938587"/>
                    <a:pt x="11879442" y="938587"/>
                    <a:pt x="11924022" y="938587"/>
                  </a:cubicBezTo>
                  <a:cubicBezTo>
                    <a:pt x="11924022" y="938587"/>
                    <a:pt x="11924022" y="938587"/>
                    <a:pt x="11924022" y="959508"/>
                  </a:cubicBezTo>
                  <a:cubicBezTo>
                    <a:pt x="11924022" y="959508"/>
                    <a:pt x="11924022" y="959508"/>
                    <a:pt x="11926250" y="960671"/>
                  </a:cubicBezTo>
                  <a:lnTo>
                    <a:pt x="11941854" y="968807"/>
                  </a:lnTo>
                  <a:cubicBezTo>
                    <a:pt x="11941854" y="968807"/>
                    <a:pt x="11941854" y="968807"/>
                    <a:pt x="11941854" y="999027"/>
                  </a:cubicBezTo>
                  <a:cubicBezTo>
                    <a:pt x="11941854" y="999027"/>
                    <a:pt x="11941854" y="999027"/>
                    <a:pt x="11943247" y="999609"/>
                  </a:cubicBezTo>
                  <a:lnTo>
                    <a:pt x="11952999" y="1003677"/>
                  </a:lnTo>
                  <a:cubicBezTo>
                    <a:pt x="11952999" y="1003677"/>
                    <a:pt x="11952999" y="1003677"/>
                    <a:pt x="11952999" y="1002515"/>
                  </a:cubicBezTo>
                  <a:lnTo>
                    <a:pt x="11952999" y="994378"/>
                  </a:lnTo>
                  <a:cubicBezTo>
                    <a:pt x="11952999" y="994378"/>
                    <a:pt x="11952999" y="994378"/>
                    <a:pt x="11954114" y="994378"/>
                  </a:cubicBezTo>
                  <a:lnTo>
                    <a:pt x="11961915" y="994378"/>
                  </a:lnTo>
                  <a:cubicBezTo>
                    <a:pt x="11961915" y="994378"/>
                    <a:pt x="11961915" y="994378"/>
                    <a:pt x="11961915" y="993506"/>
                  </a:cubicBezTo>
                  <a:lnTo>
                    <a:pt x="11961915" y="987404"/>
                  </a:lnTo>
                  <a:cubicBezTo>
                    <a:pt x="11961915" y="987404"/>
                    <a:pt x="11961915" y="987404"/>
                    <a:pt x="11960800" y="987404"/>
                  </a:cubicBezTo>
                  <a:lnTo>
                    <a:pt x="11952999" y="987404"/>
                  </a:lnTo>
                  <a:cubicBezTo>
                    <a:pt x="11952999" y="987404"/>
                    <a:pt x="11952999" y="987404"/>
                    <a:pt x="11952999" y="986242"/>
                  </a:cubicBezTo>
                  <a:lnTo>
                    <a:pt x="11952999" y="978106"/>
                  </a:lnTo>
                  <a:cubicBezTo>
                    <a:pt x="11952999" y="978106"/>
                    <a:pt x="11952999" y="978106"/>
                    <a:pt x="11954114" y="978106"/>
                  </a:cubicBezTo>
                  <a:lnTo>
                    <a:pt x="11961915" y="978106"/>
                  </a:lnTo>
                  <a:cubicBezTo>
                    <a:pt x="11961915" y="978106"/>
                    <a:pt x="11961915" y="978106"/>
                    <a:pt x="11961915" y="976943"/>
                  </a:cubicBezTo>
                  <a:lnTo>
                    <a:pt x="11961915" y="968807"/>
                  </a:lnTo>
                  <a:cubicBezTo>
                    <a:pt x="11961915" y="968807"/>
                    <a:pt x="11961915" y="968807"/>
                    <a:pt x="11960800" y="968807"/>
                  </a:cubicBezTo>
                  <a:lnTo>
                    <a:pt x="11952999" y="968807"/>
                  </a:lnTo>
                  <a:cubicBezTo>
                    <a:pt x="11952999" y="968807"/>
                    <a:pt x="11952999" y="968807"/>
                    <a:pt x="11952999" y="967645"/>
                  </a:cubicBezTo>
                  <a:lnTo>
                    <a:pt x="11952999" y="959508"/>
                  </a:lnTo>
                  <a:cubicBezTo>
                    <a:pt x="11952999" y="959508"/>
                    <a:pt x="11952999" y="959508"/>
                    <a:pt x="11954114" y="959508"/>
                  </a:cubicBezTo>
                  <a:lnTo>
                    <a:pt x="11961915" y="959508"/>
                  </a:lnTo>
                  <a:cubicBezTo>
                    <a:pt x="11961915" y="959508"/>
                    <a:pt x="11961915" y="959508"/>
                    <a:pt x="11961915" y="958637"/>
                  </a:cubicBezTo>
                  <a:lnTo>
                    <a:pt x="11961915" y="952535"/>
                  </a:lnTo>
                  <a:cubicBezTo>
                    <a:pt x="11961915" y="952535"/>
                    <a:pt x="11961915" y="952535"/>
                    <a:pt x="11960800" y="952535"/>
                  </a:cubicBezTo>
                  <a:lnTo>
                    <a:pt x="11952999" y="952535"/>
                  </a:lnTo>
                  <a:cubicBezTo>
                    <a:pt x="11952999" y="952535"/>
                    <a:pt x="11952999" y="952535"/>
                    <a:pt x="11952999" y="951372"/>
                  </a:cubicBezTo>
                  <a:lnTo>
                    <a:pt x="11952999" y="943236"/>
                  </a:lnTo>
                  <a:cubicBezTo>
                    <a:pt x="11952999" y="943236"/>
                    <a:pt x="11952999" y="943236"/>
                    <a:pt x="11954114" y="943236"/>
                  </a:cubicBezTo>
                  <a:lnTo>
                    <a:pt x="11961915" y="943236"/>
                  </a:lnTo>
                  <a:cubicBezTo>
                    <a:pt x="11961915" y="943236"/>
                    <a:pt x="11961915" y="943236"/>
                    <a:pt x="11961915" y="942074"/>
                  </a:cubicBezTo>
                  <a:lnTo>
                    <a:pt x="11961915" y="933937"/>
                  </a:lnTo>
                  <a:cubicBezTo>
                    <a:pt x="11961915" y="933937"/>
                    <a:pt x="11961915" y="933937"/>
                    <a:pt x="11960800" y="933937"/>
                  </a:cubicBezTo>
                  <a:lnTo>
                    <a:pt x="11952999" y="933937"/>
                  </a:lnTo>
                  <a:cubicBezTo>
                    <a:pt x="11952999" y="933937"/>
                    <a:pt x="11952999" y="933937"/>
                    <a:pt x="11952999" y="933066"/>
                  </a:cubicBezTo>
                  <a:lnTo>
                    <a:pt x="11952999" y="926963"/>
                  </a:lnTo>
                  <a:cubicBezTo>
                    <a:pt x="11952999" y="926963"/>
                    <a:pt x="11952999" y="926963"/>
                    <a:pt x="11954114" y="926963"/>
                  </a:cubicBezTo>
                  <a:lnTo>
                    <a:pt x="11961915" y="926963"/>
                  </a:lnTo>
                  <a:cubicBezTo>
                    <a:pt x="11961915" y="926963"/>
                    <a:pt x="11961915" y="926963"/>
                    <a:pt x="11961915" y="925801"/>
                  </a:cubicBezTo>
                  <a:lnTo>
                    <a:pt x="11961915" y="917665"/>
                  </a:lnTo>
                  <a:cubicBezTo>
                    <a:pt x="11961915" y="917665"/>
                    <a:pt x="11961915" y="917665"/>
                    <a:pt x="11960800" y="917665"/>
                  </a:cubicBezTo>
                  <a:lnTo>
                    <a:pt x="11952999" y="917665"/>
                  </a:lnTo>
                  <a:cubicBezTo>
                    <a:pt x="11952999" y="917665"/>
                    <a:pt x="11952999" y="917665"/>
                    <a:pt x="11952999" y="916503"/>
                  </a:cubicBezTo>
                  <a:lnTo>
                    <a:pt x="11952999" y="908366"/>
                  </a:lnTo>
                  <a:cubicBezTo>
                    <a:pt x="11952999" y="908366"/>
                    <a:pt x="11952999" y="908366"/>
                    <a:pt x="11954114" y="908366"/>
                  </a:cubicBezTo>
                  <a:lnTo>
                    <a:pt x="11961915" y="908366"/>
                  </a:lnTo>
                  <a:cubicBezTo>
                    <a:pt x="11961915" y="908366"/>
                    <a:pt x="11961915" y="908366"/>
                    <a:pt x="11961915" y="907204"/>
                  </a:cubicBezTo>
                  <a:lnTo>
                    <a:pt x="11961915" y="899068"/>
                  </a:lnTo>
                  <a:cubicBezTo>
                    <a:pt x="11961915" y="899068"/>
                    <a:pt x="11961915" y="899068"/>
                    <a:pt x="11960800" y="899068"/>
                  </a:cubicBezTo>
                  <a:lnTo>
                    <a:pt x="11952999" y="899068"/>
                  </a:lnTo>
                  <a:cubicBezTo>
                    <a:pt x="11952999" y="899068"/>
                    <a:pt x="11952999" y="899068"/>
                    <a:pt x="11952999" y="898196"/>
                  </a:cubicBezTo>
                  <a:lnTo>
                    <a:pt x="11952999" y="892094"/>
                  </a:lnTo>
                  <a:cubicBezTo>
                    <a:pt x="11952999" y="892094"/>
                    <a:pt x="11952999" y="892094"/>
                    <a:pt x="11954114" y="892094"/>
                  </a:cubicBezTo>
                  <a:lnTo>
                    <a:pt x="11961915" y="892094"/>
                  </a:lnTo>
                  <a:cubicBezTo>
                    <a:pt x="11961915" y="892094"/>
                    <a:pt x="11961915" y="892094"/>
                    <a:pt x="11961915" y="890931"/>
                  </a:cubicBezTo>
                  <a:lnTo>
                    <a:pt x="11961915" y="882795"/>
                  </a:lnTo>
                  <a:cubicBezTo>
                    <a:pt x="11961915" y="882795"/>
                    <a:pt x="11961915" y="882795"/>
                    <a:pt x="11960800" y="882795"/>
                  </a:cubicBezTo>
                  <a:lnTo>
                    <a:pt x="11952999" y="882795"/>
                  </a:lnTo>
                  <a:cubicBezTo>
                    <a:pt x="11952999" y="882795"/>
                    <a:pt x="11952999" y="882795"/>
                    <a:pt x="11952999" y="881633"/>
                  </a:cubicBezTo>
                  <a:lnTo>
                    <a:pt x="11952999" y="873496"/>
                  </a:lnTo>
                  <a:cubicBezTo>
                    <a:pt x="11952999" y="873496"/>
                    <a:pt x="11952999" y="873496"/>
                    <a:pt x="11954114" y="873496"/>
                  </a:cubicBezTo>
                  <a:lnTo>
                    <a:pt x="11961915" y="873496"/>
                  </a:lnTo>
                  <a:cubicBezTo>
                    <a:pt x="11961915" y="873496"/>
                    <a:pt x="11961915" y="873496"/>
                    <a:pt x="11961915" y="872625"/>
                  </a:cubicBezTo>
                  <a:lnTo>
                    <a:pt x="11961915" y="866523"/>
                  </a:lnTo>
                  <a:cubicBezTo>
                    <a:pt x="11961915" y="866523"/>
                    <a:pt x="11961915" y="866523"/>
                    <a:pt x="11960800" y="866523"/>
                  </a:cubicBezTo>
                  <a:lnTo>
                    <a:pt x="11952999" y="866523"/>
                  </a:lnTo>
                  <a:cubicBezTo>
                    <a:pt x="11952999" y="866523"/>
                    <a:pt x="11952999" y="866523"/>
                    <a:pt x="11952999" y="865360"/>
                  </a:cubicBezTo>
                  <a:lnTo>
                    <a:pt x="11952999" y="857224"/>
                  </a:lnTo>
                  <a:cubicBezTo>
                    <a:pt x="11952999" y="857224"/>
                    <a:pt x="11952999" y="857224"/>
                    <a:pt x="11954114" y="857224"/>
                  </a:cubicBezTo>
                  <a:lnTo>
                    <a:pt x="11961915" y="857224"/>
                  </a:lnTo>
                  <a:cubicBezTo>
                    <a:pt x="11961915" y="857224"/>
                    <a:pt x="11961915" y="857224"/>
                    <a:pt x="11961915" y="856062"/>
                  </a:cubicBezTo>
                  <a:lnTo>
                    <a:pt x="11961915" y="847925"/>
                  </a:lnTo>
                  <a:cubicBezTo>
                    <a:pt x="11961915" y="847925"/>
                    <a:pt x="11961915" y="847925"/>
                    <a:pt x="11960800" y="847925"/>
                  </a:cubicBezTo>
                  <a:lnTo>
                    <a:pt x="11952999" y="847925"/>
                  </a:lnTo>
                  <a:cubicBezTo>
                    <a:pt x="11952999" y="847925"/>
                    <a:pt x="11952999" y="847925"/>
                    <a:pt x="11952999" y="846763"/>
                  </a:cubicBezTo>
                  <a:lnTo>
                    <a:pt x="11952999" y="838627"/>
                  </a:lnTo>
                  <a:cubicBezTo>
                    <a:pt x="11952999" y="838627"/>
                    <a:pt x="11952999" y="838627"/>
                    <a:pt x="11954114" y="838627"/>
                  </a:cubicBezTo>
                  <a:lnTo>
                    <a:pt x="11961915" y="838627"/>
                  </a:lnTo>
                  <a:cubicBezTo>
                    <a:pt x="11961915" y="838627"/>
                    <a:pt x="11961915" y="838627"/>
                    <a:pt x="11961915" y="837755"/>
                  </a:cubicBezTo>
                  <a:lnTo>
                    <a:pt x="11961915" y="831653"/>
                  </a:lnTo>
                  <a:cubicBezTo>
                    <a:pt x="11961915" y="831653"/>
                    <a:pt x="11961915" y="831653"/>
                    <a:pt x="11960800" y="831653"/>
                  </a:cubicBezTo>
                  <a:lnTo>
                    <a:pt x="11952999" y="831653"/>
                  </a:lnTo>
                  <a:cubicBezTo>
                    <a:pt x="11952999" y="831653"/>
                    <a:pt x="11952999" y="831653"/>
                    <a:pt x="11952999" y="830491"/>
                  </a:cubicBezTo>
                  <a:lnTo>
                    <a:pt x="11952999" y="822354"/>
                  </a:lnTo>
                  <a:cubicBezTo>
                    <a:pt x="11952999" y="822354"/>
                    <a:pt x="11952999" y="822354"/>
                    <a:pt x="11954114" y="822354"/>
                  </a:cubicBezTo>
                  <a:lnTo>
                    <a:pt x="11961915" y="822354"/>
                  </a:lnTo>
                  <a:cubicBezTo>
                    <a:pt x="11961915" y="822354"/>
                    <a:pt x="11961915" y="822354"/>
                    <a:pt x="11961915" y="821192"/>
                  </a:cubicBezTo>
                  <a:lnTo>
                    <a:pt x="11961915" y="813056"/>
                  </a:lnTo>
                  <a:cubicBezTo>
                    <a:pt x="11961915" y="813056"/>
                    <a:pt x="11961915" y="813056"/>
                    <a:pt x="11960800" y="813056"/>
                  </a:cubicBezTo>
                  <a:lnTo>
                    <a:pt x="11952999" y="813056"/>
                  </a:lnTo>
                  <a:cubicBezTo>
                    <a:pt x="11952999" y="813056"/>
                    <a:pt x="11952999" y="813056"/>
                    <a:pt x="11952999" y="811893"/>
                  </a:cubicBezTo>
                  <a:lnTo>
                    <a:pt x="11952999" y="803757"/>
                  </a:lnTo>
                  <a:cubicBezTo>
                    <a:pt x="11952999" y="803757"/>
                    <a:pt x="11952999" y="803757"/>
                    <a:pt x="11954114" y="803757"/>
                  </a:cubicBezTo>
                  <a:lnTo>
                    <a:pt x="11961915" y="803757"/>
                  </a:lnTo>
                  <a:cubicBezTo>
                    <a:pt x="11961915" y="803757"/>
                    <a:pt x="11961915" y="803757"/>
                    <a:pt x="11961915" y="802885"/>
                  </a:cubicBezTo>
                  <a:lnTo>
                    <a:pt x="11961915" y="796783"/>
                  </a:lnTo>
                  <a:cubicBezTo>
                    <a:pt x="11961915" y="796783"/>
                    <a:pt x="11961915" y="796783"/>
                    <a:pt x="11960800" y="796783"/>
                  </a:cubicBezTo>
                  <a:lnTo>
                    <a:pt x="11952999" y="796783"/>
                  </a:lnTo>
                  <a:cubicBezTo>
                    <a:pt x="11952999" y="796783"/>
                    <a:pt x="11952999" y="796783"/>
                    <a:pt x="11952999" y="795621"/>
                  </a:cubicBezTo>
                  <a:lnTo>
                    <a:pt x="11952999" y="787484"/>
                  </a:lnTo>
                  <a:cubicBezTo>
                    <a:pt x="11952999" y="787484"/>
                    <a:pt x="11952999" y="787484"/>
                    <a:pt x="11954114" y="787484"/>
                  </a:cubicBezTo>
                  <a:lnTo>
                    <a:pt x="11961915" y="787484"/>
                  </a:lnTo>
                  <a:cubicBezTo>
                    <a:pt x="11961915" y="787484"/>
                    <a:pt x="11961915" y="787484"/>
                    <a:pt x="11960800" y="785741"/>
                  </a:cubicBezTo>
                  <a:lnTo>
                    <a:pt x="11952999" y="773537"/>
                  </a:lnTo>
                  <a:cubicBezTo>
                    <a:pt x="11952999" y="773537"/>
                    <a:pt x="11952999" y="773537"/>
                    <a:pt x="11952999" y="736342"/>
                  </a:cubicBezTo>
                  <a:cubicBezTo>
                    <a:pt x="11952999" y="736342"/>
                    <a:pt x="11952999" y="736342"/>
                    <a:pt x="12102343" y="736342"/>
                  </a:cubicBezTo>
                  <a:cubicBezTo>
                    <a:pt x="12102343" y="736342"/>
                    <a:pt x="12102343" y="736342"/>
                    <a:pt x="12115716" y="757264"/>
                  </a:cubicBezTo>
                  <a:cubicBezTo>
                    <a:pt x="12115716" y="757264"/>
                    <a:pt x="12115716" y="757264"/>
                    <a:pt x="12115716" y="803757"/>
                  </a:cubicBezTo>
                  <a:cubicBezTo>
                    <a:pt x="12115716" y="803757"/>
                    <a:pt x="12115716" y="803757"/>
                    <a:pt x="12114602" y="803757"/>
                  </a:cubicBezTo>
                  <a:lnTo>
                    <a:pt x="12106800" y="803757"/>
                  </a:lnTo>
                  <a:cubicBezTo>
                    <a:pt x="12106800" y="803757"/>
                    <a:pt x="12106800" y="803757"/>
                    <a:pt x="12106800" y="804919"/>
                  </a:cubicBezTo>
                  <a:lnTo>
                    <a:pt x="12106800" y="813056"/>
                  </a:lnTo>
                  <a:cubicBezTo>
                    <a:pt x="12106800" y="813056"/>
                    <a:pt x="12106800" y="813056"/>
                    <a:pt x="12107915" y="813056"/>
                  </a:cubicBezTo>
                  <a:lnTo>
                    <a:pt x="12115716" y="813056"/>
                  </a:lnTo>
                  <a:cubicBezTo>
                    <a:pt x="12115716" y="813056"/>
                    <a:pt x="12115716" y="813056"/>
                    <a:pt x="12115716" y="814218"/>
                  </a:cubicBezTo>
                  <a:lnTo>
                    <a:pt x="12115716" y="822354"/>
                  </a:lnTo>
                  <a:cubicBezTo>
                    <a:pt x="12115716" y="822354"/>
                    <a:pt x="12115716" y="822354"/>
                    <a:pt x="12114602" y="822354"/>
                  </a:cubicBezTo>
                  <a:lnTo>
                    <a:pt x="12106800" y="822354"/>
                  </a:lnTo>
                  <a:cubicBezTo>
                    <a:pt x="12106800" y="822354"/>
                    <a:pt x="12106800" y="822354"/>
                    <a:pt x="12106800" y="823516"/>
                  </a:cubicBezTo>
                  <a:lnTo>
                    <a:pt x="12106800" y="831653"/>
                  </a:lnTo>
                  <a:cubicBezTo>
                    <a:pt x="12106800" y="831653"/>
                    <a:pt x="12106800" y="831653"/>
                    <a:pt x="12107915" y="831653"/>
                  </a:cubicBezTo>
                  <a:lnTo>
                    <a:pt x="12115716" y="831653"/>
                  </a:lnTo>
                  <a:cubicBezTo>
                    <a:pt x="12115716" y="831653"/>
                    <a:pt x="12115716" y="831653"/>
                    <a:pt x="12115716" y="832525"/>
                  </a:cubicBezTo>
                  <a:lnTo>
                    <a:pt x="12115716" y="838627"/>
                  </a:lnTo>
                  <a:cubicBezTo>
                    <a:pt x="12115716" y="838627"/>
                    <a:pt x="12115716" y="838627"/>
                    <a:pt x="12114602" y="838627"/>
                  </a:cubicBezTo>
                  <a:lnTo>
                    <a:pt x="12106800" y="838627"/>
                  </a:lnTo>
                  <a:cubicBezTo>
                    <a:pt x="12106800" y="838627"/>
                    <a:pt x="12106800" y="838627"/>
                    <a:pt x="12106800" y="839789"/>
                  </a:cubicBezTo>
                  <a:lnTo>
                    <a:pt x="12106800" y="847925"/>
                  </a:lnTo>
                  <a:cubicBezTo>
                    <a:pt x="12106800" y="847925"/>
                    <a:pt x="12106800" y="847925"/>
                    <a:pt x="12107915" y="847925"/>
                  </a:cubicBezTo>
                  <a:lnTo>
                    <a:pt x="12115716" y="847925"/>
                  </a:lnTo>
                  <a:cubicBezTo>
                    <a:pt x="12115716" y="847925"/>
                    <a:pt x="12115716" y="847925"/>
                    <a:pt x="12115716" y="849088"/>
                  </a:cubicBezTo>
                  <a:lnTo>
                    <a:pt x="12115716" y="857224"/>
                  </a:lnTo>
                  <a:cubicBezTo>
                    <a:pt x="12115716" y="857224"/>
                    <a:pt x="12115716" y="857224"/>
                    <a:pt x="12114602" y="857224"/>
                  </a:cubicBezTo>
                  <a:lnTo>
                    <a:pt x="12106800" y="857224"/>
                  </a:lnTo>
                  <a:cubicBezTo>
                    <a:pt x="12106800" y="857224"/>
                    <a:pt x="12106800" y="857224"/>
                    <a:pt x="12106800" y="858386"/>
                  </a:cubicBezTo>
                  <a:lnTo>
                    <a:pt x="12106800" y="866523"/>
                  </a:lnTo>
                  <a:cubicBezTo>
                    <a:pt x="12106800" y="866523"/>
                    <a:pt x="12106800" y="866523"/>
                    <a:pt x="12107915" y="866523"/>
                  </a:cubicBezTo>
                  <a:lnTo>
                    <a:pt x="12115716" y="866523"/>
                  </a:lnTo>
                  <a:cubicBezTo>
                    <a:pt x="12115716" y="866523"/>
                    <a:pt x="12115716" y="866523"/>
                    <a:pt x="12115716" y="867394"/>
                  </a:cubicBezTo>
                  <a:lnTo>
                    <a:pt x="12115716" y="873496"/>
                  </a:lnTo>
                  <a:cubicBezTo>
                    <a:pt x="12115716" y="873496"/>
                    <a:pt x="12115716" y="873496"/>
                    <a:pt x="12114602" y="873496"/>
                  </a:cubicBezTo>
                  <a:lnTo>
                    <a:pt x="12106800" y="873496"/>
                  </a:lnTo>
                  <a:cubicBezTo>
                    <a:pt x="12106800" y="873496"/>
                    <a:pt x="12106800" y="873496"/>
                    <a:pt x="12106800" y="874659"/>
                  </a:cubicBezTo>
                  <a:lnTo>
                    <a:pt x="12106800" y="882795"/>
                  </a:lnTo>
                  <a:cubicBezTo>
                    <a:pt x="12106800" y="882795"/>
                    <a:pt x="12106800" y="882795"/>
                    <a:pt x="12107915" y="882795"/>
                  </a:cubicBezTo>
                  <a:lnTo>
                    <a:pt x="12115716" y="882795"/>
                  </a:lnTo>
                  <a:cubicBezTo>
                    <a:pt x="12115716" y="882795"/>
                    <a:pt x="12115716" y="882795"/>
                    <a:pt x="12115716" y="883957"/>
                  </a:cubicBezTo>
                  <a:lnTo>
                    <a:pt x="12115716" y="892094"/>
                  </a:lnTo>
                  <a:cubicBezTo>
                    <a:pt x="12115716" y="892094"/>
                    <a:pt x="12115716" y="892094"/>
                    <a:pt x="12114602" y="892094"/>
                  </a:cubicBezTo>
                  <a:lnTo>
                    <a:pt x="12106800" y="892094"/>
                  </a:lnTo>
                  <a:cubicBezTo>
                    <a:pt x="12106800" y="892094"/>
                    <a:pt x="12106800" y="892094"/>
                    <a:pt x="12106800" y="892965"/>
                  </a:cubicBezTo>
                  <a:lnTo>
                    <a:pt x="12106800" y="899068"/>
                  </a:lnTo>
                  <a:cubicBezTo>
                    <a:pt x="12106800" y="899068"/>
                    <a:pt x="12106800" y="899068"/>
                    <a:pt x="12107915" y="899068"/>
                  </a:cubicBezTo>
                  <a:lnTo>
                    <a:pt x="12115716" y="899068"/>
                  </a:lnTo>
                  <a:cubicBezTo>
                    <a:pt x="12115716" y="899068"/>
                    <a:pt x="12115716" y="899068"/>
                    <a:pt x="12115716" y="900230"/>
                  </a:cubicBezTo>
                  <a:lnTo>
                    <a:pt x="12115716" y="908366"/>
                  </a:lnTo>
                  <a:cubicBezTo>
                    <a:pt x="12115716" y="908366"/>
                    <a:pt x="12115716" y="908366"/>
                    <a:pt x="12114602" y="908366"/>
                  </a:cubicBezTo>
                  <a:lnTo>
                    <a:pt x="12106800" y="908366"/>
                  </a:lnTo>
                  <a:cubicBezTo>
                    <a:pt x="12106800" y="908366"/>
                    <a:pt x="12106800" y="908366"/>
                    <a:pt x="12106800" y="909528"/>
                  </a:cubicBezTo>
                  <a:lnTo>
                    <a:pt x="12106800" y="917665"/>
                  </a:lnTo>
                  <a:cubicBezTo>
                    <a:pt x="12106800" y="917665"/>
                    <a:pt x="12106800" y="917665"/>
                    <a:pt x="12107915" y="917665"/>
                  </a:cubicBezTo>
                  <a:lnTo>
                    <a:pt x="12115716" y="917665"/>
                  </a:lnTo>
                  <a:cubicBezTo>
                    <a:pt x="12115716" y="917665"/>
                    <a:pt x="12115716" y="917665"/>
                    <a:pt x="12115716" y="918827"/>
                  </a:cubicBezTo>
                  <a:lnTo>
                    <a:pt x="12115716" y="926963"/>
                  </a:lnTo>
                  <a:cubicBezTo>
                    <a:pt x="12115716" y="926963"/>
                    <a:pt x="12115716" y="926963"/>
                    <a:pt x="12114602" y="926963"/>
                  </a:cubicBezTo>
                  <a:lnTo>
                    <a:pt x="12106800" y="926963"/>
                  </a:lnTo>
                  <a:cubicBezTo>
                    <a:pt x="12106800" y="926963"/>
                    <a:pt x="12106800" y="926963"/>
                    <a:pt x="12106800" y="927835"/>
                  </a:cubicBezTo>
                  <a:lnTo>
                    <a:pt x="12106800" y="933937"/>
                  </a:lnTo>
                  <a:cubicBezTo>
                    <a:pt x="12106800" y="933937"/>
                    <a:pt x="12106800" y="933937"/>
                    <a:pt x="12107915" y="933937"/>
                  </a:cubicBezTo>
                  <a:lnTo>
                    <a:pt x="12115716" y="933937"/>
                  </a:lnTo>
                  <a:cubicBezTo>
                    <a:pt x="12115716" y="933937"/>
                    <a:pt x="12115716" y="933937"/>
                    <a:pt x="12115716" y="935100"/>
                  </a:cubicBezTo>
                  <a:lnTo>
                    <a:pt x="12115716" y="943236"/>
                  </a:lnTo>
                  <a:cubicBezTo>
                    <a:pt x="12115716" y="943236"/>
                    <a:pt x="12115716" y="943236"/>
                    <a:pt x="12114602" y="943236"/>
                  </a:cubicBezTo>
                  <a:lnTo>
                    <a:pt x="12106800" y="943236"/>
                  </a:lnTo>
                  <a:cubicBezTo>
                    <a:pt x="12106800" y="943236"/>
                    <a:pt x="12106800" y="943236"/>
                    <a:pt x="12106800" y="944398"/>
                  </a:cubicBezTo>
                  <a:lnTo>
                    <a:pt x="12106800" y="952535"/>
                  </a:lnTo>
                  <a:cubicBezTo>
                    <a:pt x="12106800" y="952535"/>
                    <a:pt x="12106800" y="952535"/>
                    <a:pt x="12107915" y="952535"/>
                  </a:cubicBezTo>
                  <a:lnTo>
                    <a:pt x="12115716" y="952535"/>
                  </a:lnTo>
                  <a:cubicBezTo>
                    <a:pt x="12115716" y="952535"/>
                    <a:pt x="12115716" y="952535"/>
                    <a:pt x="12115716" y="953406"/>
                  </a:cubicBezTo>
                  <a:lnTo>
                    <a:pt x="12115716" y="959508"/>
                  </a:lnTo>
                  <a:cubicBezTo>
                    <a:pt x="12115716" y="959508"/>
                    <a:pt x="12115716" y="959508"/>
                    <a:pt x="12114602" y="959508"/>
                  </a:cubicBezTo>
                  <a:lnTo>
                    <a:pt x="12106800" y="959508"/>
                  </a:lnTo>
                  <a:cubicBezTo>
                    <a:pt x="12106800" y="959508"/>
                    <a:pt x="12106800" y="959508"/>
                    <a:pt x="12106800" y="960671"/>
                  </a:cubicBezTo>
                  <a:lnTo>
                    <a:pt x="12106800" y="968807"/>
                  </a:lnTo>
                  <a:cubicBezTo>
                    <a:pt x="12106800" y="968807"/>
                    <a:pt x="12106800" y="968807"/>
                    <a:pt x="12107915" y="968807"/>
                  </a:cubicBezTo>
                  <a:lnTo>
                    <a:pt x="12115716" y="968807"/>
                  </a:lnTo>
                  <a:cubicBezTo>
                    <a:pt x="12115716" y="968807"/>
                    <a:pt x="12115716" y="968807"/>
                    <a:pt x="12115716" y="969969"/>
                  </a:cubicBezTo>
                  <a:lnTo>
                    <a:pt x="12115716" y="978106"/>
                  </a:lnTo>
                  <a:cubicBezTo>
                    <a:pt x="12115716" y="978106"/>
                    <a:pt x="12115716" y="978106"/>
                    <a:pt x="12114602" y="978106"/>
                  </a:cubicBezTo>
                  <a:lnTo>
                    <a:pt x="12106800" y="978106"/>
                  </a:lnTo>
                  <a:cubicBezTo>
                    <a:pt x="12106800" y="978106"/>
                    <a:pt x="12106800" y="978106"/>
                    <a:pt x="12106800" y="979268"/>
                  </a:cubicBezTo>
                  <a:lnTo>
                    <a:pt x="12106800" y="987404"/>
                  </a:lnTo>
                  <a:cubicBezTo>
                    <a:pt x="12106800" y="987404"/>
                    <a:pt x="12106800" y="987404"/>
                    <a:pt x="12107915" y="987404"/>
                  </a:cubicBezTo>
                  <a:lnTo>
                    <a:pt x="12115716" y="987404"/>
                  </a:lnTo>
                  <a:cubicBezTo>
                    <a:pt x="12115716" y="987404"/>
                    <a:pt x="12115716" y="987404"/>
                    <a:pt x="12115716" y="988276"/>
                  </a:cubicBezTo>
                  <a:lnTo>
                    <a:pt x="12115716" y="994378"/>
                  </a:lnTo>
                  <a:cubicBezTo>
                    <a:pt x="12115716" y="994378"/>
                    <a:pt x="12115716" y="994378"/>
                    <a:pt x="12114602" y="994378"/>
                  </a:cubicBezTo>
                  <a:lnTo>
                    <a:pt x="12106800" y="994378"/>
                  </a:lnTo>
                  <a:cubicBezTo>
                    <a:pt x="12106800" y="994378"/>
                    <a:pt x="12106800" y="994378"/>
                    <a:pt x="12106800" y="995540"/>
                  </a:cubicBezTo>
                  <a:lnTo>
                    <a:pt x="12106800" y="1003677"/>
                  </a:lnTo>
                  <a:cubicBezTo>
                    <a:pt x="12106800" y="1003677"/>
                    <a:pt x="12106800" y="1003677"/>
                    <a:pt x="12131319" y="1024599"/>
                  </a:cubicBezTo>
                  <a:cubicBezTo>
                    <a:pt x="12131319" y="1029248"/>
                    <a:pt x="12131319" y="1029248"/>
                    <a:pt x="12130206" y="1029248"/>
                  </a:cubicBezTo>
                  <a:lnTo>
                    <a:pt x="12122403" y="1029248"/>
                  </a:lnTo>
                  <a:cubicBezTo>
                    <a:pt x="12122403" y="1029248"/>
                    <a:pt x="12122403" y="1029248"/>
                    <a:pt x="12122403" y="1040036"/>
                  </a:cubicBezTo>
                  <a:lnTo>
                    <a:pt x="12122403" y="1046874"/>
                  </a:lnTo>
                  <a:lnTo>
                    <a:pt x="12131319" y="1046874"/>
                  </a:lnTo>
                  <a:lnTo>
                    <a:pt x="12131319" y="1043196"/>
                  </a:lnTo>
                  <a:cubicBezTo>
                    <a:pt x="12131319" y="1043196"/>
                    <a:pt x="12131319" y="1043196"/>
                    <a:pt x="12132434" y="1042615"/>
                  </a:cubicBezTo>
                  <a:lnTo>
                    <a:pt x="12140235" y="1038547"/>
                  </a:lnTo>
                  <a:cubicBezTo>
                    <a:pt x="12140235" y="1038547"/>
                    <a:pt x="12140235" y="1038547"/>
                    <a:pt x="12142186" y="1038547"/>
                  </a:cubicBezTo>
                  <a:lnTo>
                    <a:pt x="12155839" y="1038547"/>
                  </a:lnTo>
                  <a:cubicBezTo>
                    <a:pt x="12155839" y="1038547"/>
                    <a:pt x="12155839" y="1038547"/>
                    <a:pt x="12155839" y="1039709"/>
                  </a:cubicBezTo>
                  <a:lnTo>
                    <a:pt x="12155839" y="1046874"/>
                  </a:lnTo>
                  <a:lnTo>
                    <a:pt x="12192000" y="1046874"/>
                  </a:lnTo>
                  <a:lnTo>
                    <a:pt x="12192000" y="1070905"/>
                  </a:lnTo>
                  <a:lnTo>
                    <a:pt x="12192000" y="1121663"/>
                  </a:lnTo>
                  <a:lnTo>
                    <a:pt x="12192000" y="1608850"/>
                  </a:lnTo>
                  <a:lnTo>
                    <a:pt x="0" y="1608850"/>
                  </a:lnTo>
                  <a:lnTo>
                    <a:pt x="0" y="1046874"/>
                  </a:lnTo>
                  <a:lnTo>
                    <a:pt x="65773" y="1046874"/>
                  </a:lnTo>
                  <a:lnTo>
                    <a:pt x="82231" y="1045519"/>
                  </a:lnTo>
                  <a:cubicBezTo>
                    <a:pt x="82231" y="1033896"/>
                    <a:pt x="82231" y="1024598"/>
                    <a:pt x="82231" y="1012974"/>
                  </a:cubicBezTo>
                  <a:cubicBezTo>
                    <a:pt x="97834" y="1012974"/>
                    <a:pt x="113436" y="1012974"/>
                    <a:pt x="126811" y="1012974"/>
                  </a:cubicBezTo>
                  <a:cubicBezTo>
                    <a:pt x="126811" y="1006000"/>
                    <a:pt x="126811" y="1001351"/>
                    <a:pt x="126811" y="994377"/>
                  </a:cubicBezTo>
                  <a:cubicBezTo>
                    <a:pt x="158018" y="994377"/>
                    <a:pt x="189224" y="994377"/>
                    <a:pt x="220430" y="994377"/>
                  </a:cubicBezTo>
                  <a:cubicBezTo>
                    <a:pt x="220430" y="999026"/>
                    <a:pt x="220430" y="1001351"/>
                    <a:pt x="220430" y="1006000"/>
                  </a:cubicBezTo>
                  <a:cubicBezTo>
                    <a:pt x="240491" y="1006000"/>
                    <a:pt x="260552" y="1006000"/>
                    <a:pt x="280612" y="1006000"/>
                  </a:cubicBezTo>
                  <a:cubicBezTo>
                    <a:pt x="280612" y="1008325"/>
                    <a:pt x="280612" y="1010650"/>
                    <a:pt x="280612" y="1012974"/>
                  </a:cubicBezTo>
                  <a:cubicBezTo>
                    <a:pt x="285071" y="1012974"/>
                    <a:pt x="291758" y="1012974"/>
                    <a:pt x="298444" y="1012974"/>
                  </a:cubicBezTo>
                  <a:cubicBezTo>
                    <a:pt x="298444" y="1015299"/>
                    <a:pt x="298444" y="1017624"/>
                    <a:pt x="298444" y="1019948"/>
                  </a:cubicBezTo>
                  <a:cubicBezTo>
                    <a:pt x="302903" y="1019948"/>
                    <a:pt x="309590" y="1019948"/>
                    <a:pt x="314048" y="1019948"/>
                  </a:cubicBezTo>
                  <a:cubicBezTo>
                    <a:pt x="314048" y="985079"/>
                    <a:pt x="314048" y="950209"/>
                    <a:pt x="314048" y="915339"/>
                  </a:cubicBezTo>
                  <a:cubicBezTo>
                    <a:pt x="329651" y="910690"/>
                    <a:pt x="345255" y="906041"/>
                    <a:pt x="360858" y="901391"/>
                  </a:cubicBezTo>
                  <a:cubicBezTo>
                    <a:pt x="389835" y="901391"/>
                    <a:pt x="418812" y="901391"/>
                    <a:pt x="447789" y="901391"/>
                  </a:cubicBezTo>
                  <a:cubicBezTo>
                    <a:pt x="447789" y="845600"/>
                    <a:pt x="447789" y="789808"/>
                    <a:pt x="447789" y="734017"/>
                  </a:cubicBezTo>
                  <a:cubicBezTo>
                    <a:pt x="454476" y="729367"/>
                    <a:pt x="463392" y="727043"/>
                    <a:pt x="472308" y="722393"/>
                  </a:cubicBezTo>
                  <a:cubicBezTo>
                    <a:pt x="507972" y="717744"/>
                    <a:pt x="543636" y="710770"/>
                    <a:pt x="579301" y="703796"/>
                  </a:cubicBezTo>
                  <a:cubicBezTo>
                    <a:pt x="592675" y="708445"/>
                    <a:pt x="603820" y="713095"/>
                    <a:pt x="617194" y="715419"/>
                  </a:cubicBezTo>
                  <a:cubicBezTo>
                    <a:pt x="619423" y="717744"/>
                    <a:pt x="621652" y="720069"/>
                    <a:pt x="623881" y="722393"/>
                  </a:cubicBezTo>
                  <a:cubicBezTo>
                    <a:pt x="623881" y="827002"/>
                    <a:pt x="623881" y="931612"/>
                    <a:pt x="623881" y="1033896"/>
                  </a:cubicBezTo>
                  <a:cubicBezTo>
                    <a:pt x="628339" y="1033896"/>
                    <a:pt x="632796" y="1033896"/>
                    <a:pt x="639484" y="1033896"/>
                  </a:cubicBezTo>
                  <a:cubicBezTo>
                    <a:pt x="639484" y="992053"/>
                    <a:pt x="639484" y="950209"/>
                    <a:pt x="639484" y="908365"/>
                  </a:cubicBezTo>
                  <a:cubicBezTo>
                    <a:pt x="643942" y="908365"/>
                    <a:pt x="648400" y="908365"/>
                    <a:pt x="652858" y="908365"/>
                  </a:cubicBezTo>
                  <a:cubicBezTo>
                    <a:pt x="652858" y="903716"/>
                    <a:pt x="652858" y="901391"/>
                    <a:pt x="652858" y="896742"/>
                  </a:cubicBezTo>
                  <a:cubicBezTo>
                    <a:pt x="657316" y="894417"/>
                    <a:pt x="661774" y="892093"/>
                    <a:pt x="666232" y="889768"/>
                  </a:cubicBezTo>
                  <a:lnTo>
                    <a:pt x="677377" y="889768"/>
                  </a:lnTo>
                  <a:cubicBezTo>
                    <a:pt x="677377" y="885119"/>
                    <a:pt x="677377" y="882794"/>
                    <a:pt x="677377" y="878145"/>
                  </a:cubicBezTo>
                  <a:cubicBezTo>
                    <a:pt x="679606" y="875820"/>
                    <a:pt x="684064" y="873495"/>
                    <a:pt x="686293" y="871171"/>
                  </a:cubicBezTo>
                  <a:cubicBezTo>
                    <a:pt x="692981" y="871171"/>
                    <a:pt x="701896" y="871171"/>
                    <a:pt x="708584" y="871171"/>
                  </a:cubicBezTo>
                  <a:cubicBezTo>
                    <a:pt x="708584" y="882794"/>
                    <a:pt x="708584" y="896742"/>
                    <a:pt x="708584" y="908365"/>
                  </a:cubicBezTo>
                  <a:cubicBezTo>
                    <a:pt x="724187" y="908365"/>
                    <a:pt x="739790" y="908365"/>
                    <a:pt x="755393" y="908365"/>
                  </a:cubicBezTo>
                  <a:cubicBezTo>
                    <a:pt x="755393" y="952534"/>
                    <a:pt x="755393" y="994377"/>
                    <a:pt x="755393" y="1038546"/>
                  </a:cubicBezTo>
                  <a:cubicBezTo>
                    <a:pt x="762080" y="1038546"/>
                    <a:pt x="768767" y="1038546"/>
                    <a:pt x="773225" y="1038546"/>
                  </a:cubicBezTo>
                  <a:cubicBezTo>
                    <a:pt x="779912" y="1036221"/>
                    <a:pt x="784370" y="1033896"/>
                    <a:pt x="791057" y="1031572"/>
                  </a:cubicBezTo>
                  <a:cubicBezTo>
                    <a:pt x="791057" y="1026922"/>
                    <a:pt x="791057" y="1024598"/>
                    <a:pt x="791057" y="1022273"/>
                  </a:cubicBezTo>
                  <a:cubicBezTo>
                    <a:pt x="788828" y="1022273"/>
                    <a:pt x="786599" y="1019948"/>
                    <a:pt x="784370" y="1019948"/>
                  </a:cubicBezTo>
                  <a:cubicBezTo>
                    <a:pt x="784370" y="1017624"/>
                    <a:pt x="784370" y="1015299"/>
                    <a:pt x="784370" y="1012974"/>
                  </a:cubicBezTo>
                  <a:cubicBezTo>
                    <a:pt x="786599" y="1010650"/>
                    <a:pt x="788828" y="1010650"/>
                    <a:pt x="791057" y="1008325"/>
                  </a:cubicBezTo>
                  <a:cubicBezTo>
                    <a:pt x="791057" y="992053"/>
                    <a:pt x="791057" y="973455"/>
                    <a:pt x="791057" y="957183"/>
                  </a:cubicBezTo>
                  <a:cubicBezTo>
                    <a:pt x="788828" y="957183"/>
                    <a:pt x="786599" y="954858"/>
                    <a:pt x="784370" y="954858"/>
                  </a:cubicBezTo>
                  <a:cubicBezTo>
                    <a:pt x="784370" y="952534"/>
                    <a:pt x="784370" y="950209"/>
                    <a:pt x="784370" y="947884"/>
                  </a:cubicBezTo>
                  <a:cubicBezTo>
                    <a:pt x="786599" y="945560"/>
                    <a:pt x="788828" y="945560"/>
                    <a:pt x="791057" y="943235"/>
                  </a:cubicBezTo>
                  <a:lnTo>
                    <a:pt x="795515" y="938586"/>
                  </a:lnTo>
                  <a:lnTo>
                    <a:pt x="795515" y="929287"/>
                  </a:lnTo>
                  <a:cubicBezTo>
                    <a:pt x="793286" y="929287"/>
                    <a:pt x="793286" y="929287"/>
                    <a:pt x="791057" y="929287"/>
                  </a:cubicBezTo>
                  <a:cubicBezTo>
                    <a:pt x="791057" y="926962"/>
                    <a:pt x="791057" y="924638"/>
                    <a:pt x="791057" y="922313"/>
                  </a:cubicBezTo>
                  <a:cubicBezTo>
                    <a:pt x="793286" y="922313"/>
                    <a:pt x="795515" y="919988"/>
                    <a:pt x="797744" y="917664"/>
                  </a:cubicBezTo>
                  <a:cubicBezTo>
                    <a:pt x="799972" y="889768"/>
                    <a:pt x="806660" y="866522"/>
                    <a:pt x="833408" y="852574"/>
                  </a:cubicBezTo>
                  <a:cubicBezTo>
                    <a:pt x="831179" y="852574"/>
                    <a:pt x="831179" y="850249"/>
                    <a:pt x="828950" y="850249"/>
                  </a:cubicBezTo>
                  <a:cubicBezTo>
                    <a:pt x="828950" y="847924"/>
                    <a:pt x="828950" y="845600"/>
                    <a:pt x="828950" y="843275"/>
                  </a:cubicBezTo>
                  <a:cubicBezTo>
                    <a:pt x="831179" y="843275"/>
                    <a:pt x="833408" y="840950"/>
                    <a:pt x="835637" y="840950"/>
                  </a:cubicBezTo>
                  <a:cubicBezTo>
                    <a:pt x="835637" y="836301"/>
                    <a:pt x="835637" y="833976"/>
                    <a:pt x="835637" y="831652"/>
                  </a:cubicBezTo>
                  <a:cubicBezTo>
                    <a:pt x="837866" y="831652"/>
                    <a:pt x="837866" y="831652"/>
                    <a:pt x="840095" y="831652"/>
                  </a:cubicBezTo>
                  <a:cubicBezTo>
                    <a:pt x="840095" y="824678"/>
                    <a:pt x="840095" y="817704"/>
                    <a:pt x="840095" y="810730"/>
                  </a:cubicBezTo>
                  <a:cubicBezTo>
                    <a:pt x="837866" y="810730"/>
                    <a:pt x="837866" y="810730"/>
                    <a:pt x="835637" y="810730"/>
                  </a:cubicBezTo>
                  <a:cubicBezTo>
                    <a:pt x="835637" y="808405"/>
                    <a:pt x="835637" y="808405"/>
                    <a:pt x="835637" y="806081"/>
                  </a:cubicBezTo>
                  <a:lnTo>
                    <a:pt x="840095" y="803756"/>
                  </a:lnTo>
                  <a:cubicBezTo>
                    <a:pt x="844552" y="799107"/>
                    <a:pt x="846782" y="794457"/>
                    <a:pt x="851240" y="787483"/>
                  </a:cubicBezTo>
                  <a:cubicBezTo>
                    <a:pt x="853469" y="782834"/>
                    <a:pt x="853469" y="780510"/>
                    <a:pt x="853469" y="778185"/>
                  </a:cubicBezTo>
                  <a:cubicBezTo>
                    <a:pt x="849011" y="771211"/>
                    <a:pt x="849011" y="759588"/>
                    <a:pt x="853469" y="752614"/>
                  </a:cubicBezTo>
                  <a:cubicBezTo>
                    <a:pt x="853470" y="752611"/>
                    <a:pt x="853485" y="752565"/>
                    <a:pt x="853748" y="751742"/>
                  </a:cubicBezTo>
                  <a:lnTo>
                    <a:pt x="855698" y="745640"/>
                  </a:lnTo>
                  <a:cubicBezTo>
                    <a:pt x="855699" y="745643"/>
                    <a:pt x="855714" y="745689"/>
                    <a:pt x="855977" y="746512"/>
                  </a:cubicBezTo>
                  <a:lnTo>
                    <a:pt x="857927" y="752614"/>
                  </a:lnTo>
                  <a:cubicBezTo>
                    <a:pt x="862384" y="759588"/>
                    <a:pt x="864614" y="771211"/>
                    <a:pt x="860156" y="778185"/>
                  </a:cubicBezTo>
                  <a:cubicBezTo>
                    <a:pt x="860156" y="780510"/>
                    <a:pt x="860156" y="782834"/>
                    <a:pt x="860156" y="785159"/>
                  </a:cubicBezTo>
                  <a:cubicBezTo>
                    <a:pt x="864614" y="792133"/>
                    <a:pt x="869072" y="799107"/>
                    <a:pt x="871302" y="803756"/>
                  </a:cubicBezTo>
                  <a:cubicBezTo>
                    <a:pt x="873531" y="803756"/>
                    <a:pt x="873531" y="806081"/>
                    <a:pt x="875760" y="806081"/>
                  </a:cubicBezTo>
                  <a:cubicBezTo>
                    <a:pt x="875760" y="808405"/>
                    <a:pt x="875760" y="808405"/>
                    <a:pt x="875760" y="810730"/>
                  </a:cubicBezTo>
                  <a:cubicBezTo>
                    <a:pt x="873531" y="817704"/>
                    <a:pt x="873531" y="824678"/>
                    <a:pt x="873531" y="831652"/>
                  </a:cubicBezTo>
                  <a:cubicBezTo>
                    <a:pt x="877989" y="833976"/>
                    <a:pt x="877989" y="836301"/>
                    <a:pt x="877989" y="840950"/>
                  </a:cubicBezTo>
                  <a:lnTo>
                    <a:pt x="882447" y="843275"/>
                  </a:lnTo>
                  <a:cubicBezTo>
                    <a:pt x="882447" y="845600"/>
                    <a:pt x="882447" y="847924"/>
                    <a:pt x="882447" y="850249"/>
                  </a:cubicBezTo>
                  <a:cubicBezTo>
                    <a:pt x="880218" y="852574"/>
                    <a:pt x="880218" y="852574"/>
                    <a:pt x="877989" y="852574"/>
                  </a:cubicBezTo>
                  <a:cubicBezTo>
                    <a:pt x="891362" y="859548"/>
                    <a:pt x="899165" y="868846"/>
                    <a:pt x="904180" y="879888"/>
                  </a:cubicBezTo>
                  <a:lnTo>
                    <a:pt x="913070" y="915339"/>
                  </a:lnTo>
                  <a:lnTo>
                    <a:pt x="944859" y="915339"/>
                  </a:lnTo>
                  <a:lnTo>
                    <a:pt x="944859" y="886329"/>
                  </a:lnTo>
                  <a:lnTo>
                    <a:pt x="939475" y="886329"/>
                  </a:lnTo>
                  <a:cubicBezTo>
                    <a:pt x="939475" y="886306"/>
                    <a:pt x="939475" y="884414"/>
                    <a:pt x="939475" y="724196"/>
                  </a:cubicBezTo>
                  <a:cubicBezTo>
                    <a:pt x="939487" y="724196"/>
                    <a:pt x="939957" y="724196"/>
                    <a:pt x="959742" y="724196"/>
                  </a:cubicBezTo>
                  <a:cubicBezTo>
                    <a:pt x="959747" y="724190"/>
                    <a:pt x="959783" y="724108"/>
                    <a:pt x="960249" y="723115"/>
                  </a:cubicBezTo>
                  <a:lnTo>
                    <a:pt x="963795" y="715549"/>
                  </a:lnTo>
                  <a:cubicBezTo>
                    <a:pt x="963804" y="715550"/>
                    <a:pt x="963917" y="715568"/>
                    <a:pt x="965569" y="715819"/>
                  </a:cubicBezTo>
                  <a:lnTo>
                    <a:pt x="977982" y="717710"/>
                  </a:lnTo>
                  <a:cubicBezTo>
                    <a:pt x="977985" y="717720"/>
                    <a:pt x="978023" y="717821"/>
                    <a:pt x="978489" y="719062"/>
                  </a:cubicBezTo>
                  <a:lnTo>
                    <a:pt x="982035" y="728519"/>
                  </a:lnTo>
                  <a:cubicBezTo>
                    <a:pt x="982049" y="728520"/>
                    <a:pt x="982645" y="728570"/>
                    <a:pt x="1008382" y="730681"/>
                  </a:cubicBezTo>
                  <a:cubicBezTo>
                    <a:pt x="1008382" y="730661"/>
                    <a:pt x="1008382" y="729131"/>
                    <a:pt x="1008382" y="607460"/>
                  </a:cubicBezTo>
                  <a:cubicBezTo>
                    <a:pt x="1008391" y="607460"/>
                    <a:pt x="1008510" y="607460"/>
                    <a:pt x="1010409" y="607460"/>
                  </a:cubicBezTo>
                  <a:lnTo>
                    <a:pt x="1024597" y="607460"/>
                  </a:lnTo>
                  <a:cubicBezTo>
                    <a:pt x="1024597" y="607438"/>
                    <a:pt x="1024597" y="605724"/>
                    <a:pt x="1024597" y="471268"/>
                  </a:cubicBezTo>
                  <a:cubicBezTo>
                    <a:pt x="1024605" y="471268"/>
                    <a:pt x="1024712" y="471268"/>
                    <a:pt x="1026369" y="471268"/>
                  </a:cubicBezTo>
                  <a:lnTo>
                    <a:pt x="1038783" y="471268"/>
                  </a:lnTo>
                  <a:cubicBezTo>
                    <a:pt x="1038783" y="471251"/>
                    <a:pt x="1038783" y="469845"/>
                    <a:pt x="1038783" y="356694"/>
                  </a:cubicBezTo>
                  <a:cubicBezTo>
                    <a:pt x="1042837" y="354532"/>
                    <a:pt x="1042837" y="354532"/>
                    <a:pt x="1042837" y="328590"/>
                  </a:cubicBezTo>
                  <a:cubicBezTo>
                    <a:pt x="1042843" y="328590"/>
                    <a:pt x="1042963" y="328590"/>
                    <a:pt x="1044863" y="328590"/>
                  </a:cubicBezTo>
                  <a:lnTo>
                    <a:pt x="1059050" y="328590"/>
                  </a:lnTo>
                  <a:cubicBezTo>
                    <a:pt x="1059061" y="328567"/>
                    <a:pt x="1059667" y="327200"/>
                    <a:pt x="1095531" y="246443"/>
                  </a:cubicBezTo>
                  <a:cubicBezTo>
                    <a:pt x="1095531" y="246429"/>
                    <a:pt x="1095565" y="244478"/>
                    <a:pt x="10995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6" name="Text Placeholder 9">
            <a:extLst>
              <a:ext uri="{FF2B5EF4-FFF2-40B4-BE49-F238E27FC236}">
                <a16:creationId xmlns:a16="http://schemas.microsoft.com/office/drawing/2014/main" xmlns="" id="{371B1C91-12C8-44EE-830D-F1FB142AC6F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70467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799210530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aphic 14">
            <a:extLst>
              <a:ext uri="{FF2B5EF4-FFF2-40B4-BE49-F238E27FC236}">
                <a16:creationId xmlns:a16="http://schemas.microsoft.com/office/drawing/2014/main" xmlns="" id="{DE92AE71-849C-4C5D-8BC3-63D1AD20C264}"/>
              </a:ext>
            </a:extLst>
          </p:cNvPr>
          <p:cNvGrpSpPr/>
          <p:nvPr userDrawn="1"/>
        </p:nvGrpSpPr>
        <p:grpSpPr>
          <a:xfrm>
            <a:off x="720076" y="1536177"/>
            <a:ext cx="3862162" cy="3037656"/>
            <a:chOff x="2444748" y="555045"/>
            <a:chExt cx="7282048" cy="5727454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xmlns="" id="{7D0E32D3-7FAD-40AF-9518-E72C3AEAC5FF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xmlns="" id="{7EBD8ABF-E4E6-471F-986A-C4EE494F7A1E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xmlns="" id="{315278CF-71CB-4FE8-B7ED-DAAA45C6791D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xmlns="" id="{B7FAF83E-5E8E-4C78-A6BA-2CDBD8810123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xmlns="" id="{06877B64-3C97-4D73-BE16-52CE9B257488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xmlns="" id="{AD987417-78D5-491C-8E6A-188C225E73DC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xmlns="" id="{583DB0D5-7B53-40AF-92BC-8E5F127A3D0E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xmlns="" id="{C541791F-5F7F-4B16-86E2-320FDFF01FCD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" name="Graphic 14">
            <a:extLst>
              <a:ext uri="{FF2B5EF4-FFF2-40B4-BE49-F238E27FC236}">
                <a16:creationId xmlns:a16="http://schemas.microsoft.com/office/drawing/2014/main" xmlns="" id="{CA01EEE8-1A00-420B-A9D7-046737460489}"/>
              </a:ext>
            </a:extLst>
          </p:cNvPr>
          <p:cNvGrpSpPr/>
          <p:nvPr userDrawn="1"/>
        </p:nvGrpSpPr>
        <p:grpSpPr>
          <a:xfrm>
            <a:off x="7624988" y="2977447"/>
            <a:ext cx="3862162" cy="3037656"/>
            <a:chOff x="2444748" y="555045"/>
            <a:chExt cx="7282048" cy="5727454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FFF2C995-526A-4EB1-B4C9-1F6C1A508E4A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7887F308-9F56-41C4-B2ED-E364B83EB337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C77A3EDE-4590-40C5-888A-D3B474B740A7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xmlns="" id="{D30074FC-818E-4468-95AA-F42F7DC340D5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571E1870-4715-463E-8873-E96187341BD1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xmlns="" id="{011437F7-9D98-4BE9-93CE-1A7DCF71FBFD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71022038-51F2-4CDE-95C2-5343CFB701F3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E60F7F6F-3E37-44A1-86D4-35EFC13F5DA9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2" name="그림 개체 틀 2">
            <a:extLst>
              <a:ext uri="{FF2B5EF4-FFF2-40B4-BE49-F238E27FC236}">
                <a16:creationId xmlns:a16="http://schemas.microsoft.com/office/drawing/2014/main" xmlns="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99554" y="1730073"/>
            <a:ext cx="3529615" cy="200272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1" name="그림 개체 틀 2">
            <a:extLst>
              <a:ext uri="{FF2B5EF4-FFF2-40B4-BE49-F238E27FC236}">
                <a16:creationId xmlns:a16="http://schemas.microsoft.com/office/drawing/2014/main" xmlns="" id="{6D1F2188-2B90-458D-B866-CF7EE47DCD8F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796362" y="3147364"/>
            <a:ext cx="3529615" cy="200272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xmlns="" id="{CA4F7555-B08F-4024-B435-F4B03BF47F9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23" name="Rectangle: Top Corners Rounded 22">
            <a:extLst>
              <a:ext uri="{FF2B5EF4-FFF2-40B4-BE49-F238E27FC236}">
                <a16:creationId xmlns:a16="http://schemas.microsoft.com/office/drawing/2014/main" xmlns="" id="{263284AA-C901-48FB-8B29-4C8F0687F5D8}"/>
              </a:ext>
            </a:extLst>
          </p:cNvPr>
          <p:cNvSpPr/>
          <p:nvPr userDrawn="1"/>
        </p:nvSpPr>
        <p:spPr>
          <a:xfrm rot="5400000">
            <a:off x="4877311" y="1608819"/>
            <a:ext cx="138403" cy="9893029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4" name="Rectangle: Top Corners Rounded 23">
            <a:extLst>
              <a:ext uri="{FF2B5EF4-FFF2-40B4-BE49-F238E27FC236}">
                <a16:creationId xmlns:a16="http://schemas.microsoft.com/office/drawing/2014/main" xmlns="" id="{8C3D689E-28EE-438B-A23D-92EC82A7FA53}"/>
              </a:ext>
            </a:extLst>
          </p:cNvPr>
          <p:cNvSpPr/>
          <p:nvPr userDrawn="1"/>
        </p:nvSpPr>
        <p:spPr>
          <a:xfrm rot="16200000" flipH="1">
            <a:off x="11665598" y="6098134"/>
            <a:ext cx="138403" cy="914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xmlns="" id="{1BC99B3A-24E5-4560-8124-DF3CBFC4979C}"/>
              </a:ext>
            </a:extLst>
          </p:cNvPr>
          <p:cNvSpPr txBox="1"/>
          <p:nvPr userDrawn="1"/>
        </p:nvSpPr>
        <p:spPr>
          <a:xfrm>
            <a:off x="9893028" y="6386058"/>
            <a:ext cx="1384572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1600" b="1" dirty="0">
                <a:solidFill>
                  <a:srgbClr val="1CBBB4"/>
                </a:solidFill>
                <a:cs typeface="Arial" pitchFamily="34" charset="0"/>
              </a:rPr>
              <a:t>Real Estate</a:t>
            </a:r>
            <a:endParaRPr lang="ko-KR" altLang="en-US" sz="1600" b="1" dirty="0">
              <a:solidFill>
                <a:srgbClr val="1CBBB4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1802265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xmlns="" id="{36EA1BEB-CA23-4BDA-ABE4-1C3DD68D5A74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676669" y="924448"/>
            <a:ext cx="5298456" cy="5009104"/>
          </a:xfrm>
          <a:custGeom>
            <a:avLst/>
            <a:gdLst>
              <a:gd name="connsiteX0" fmla="*/ 383512 w 4232031"/>
              <a:gd name="connsiteY0" fmla="*/ 152400 h 4000919"/>
              <a:gd name="connsiteX1" fmla="*/ 4232031 w 4232031"/>
              <a:gd name="connsiteY1" fmla="*/ 152400 h 4000919"/>
              <a:gd name="connsiteX2" fmla="*/ 4232031 w 4232031"/>
              <a:gd name="connsiteY2" fmla="*/ 4000919 h 4000919"/>
              <a:gd name="connsiteX3" fmla="*/ 0 w 4232031"/>
              <a:gd name="connsiteY3" fmla="*/ 0 h 4000919"/>
              <a:gd name="connsiteX4" fmla="*/ 3848519 w 4232031"/>
              <a:gd name="connsiteY4" fmla="*/ 3848519 h 4000919"/>
              <a:gd name="connsiteX5" fmla="*/ 0 w 4232031"/>
              <a:gd name="connsiteY5" fmla="*/ 3848519 h 4000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32031" h="4000919">
                <a:moveTo>
                  <a:pt x="383512" y="152400"/>
                </a:moveTo>
                <a:lnTo>
                  <a:pt x="4232031" y="152400"/>
                </a:lnTo>
                <a:lnTo>
                  <a:pt x="4232031" y="4000919"/>
                </a:lnTo>
                <a:close/>
                <a:moveTo>
                  <a:pt x="0" y="0"/>
                </a:moveTo>
                <a:lnTo>
                  <a:pt x="3848519" y="3848519"/>
                </a:lnTo>
                <a:lnTo>
                  <a:pt x="0" y="384851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43273442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xmlns="" id="{D2C59715-0591-4B9D-8DF3-CA84D8FBF86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6504010" cy="6858000"/>
          </a:xfrm>
          <a:custGeom>
            <a:avLst/>
            <a:gdLst>
              <a:gd name="connsiteX0" fmla="*/ 2612170 w 6504010"/>
              <a:gd name="connsiteY0" fmla="*/ 0 h 6858000"/>
              <a:gd name="connsiteX1" fmla="*/ 4486354 w 6504010"/>
              <a:gd name="connsiteY1" fmla="*/ 0 h 6858000"/>
              <a:gd name="connsiteX2" fmla="*/ 6504010 w 6504010"/>
              <a:gd name="connsiteY2" fmla="*/ 4666806 h 6858000"/>
              <a:gd name="connsiteX3" fmla="*/ 1435812 w 6504010"/>
              <a:gd name="connsiteY3" fmla="*/ 6858000 h 6858000"/>
              <a:gd name="connsiteX4" fmla="*/ 1101944 w 6504010"/>
              <a:gd name="connsiteY4" fmla="*/ 6858000 h 6858000"/>
              <a:gd name="connsiteX5" fmla="*/ 0 w 6504010"/>
              <a:gd name="connsiteY5" fmla="*/ 4309223 h 6858000"/>
              <a:gd name="connsiteX6" fmla="*/ 0 w 6504010"/>
              <a:gd name="connsiteY6" fmla="*/ 1129351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04010" h="6858000">
                <a:moveTo>
                  <a:pt x="2612170" y="0"/>
                </a:moveTo>
                <a:lnTo>
                  <a:pt x="4486354" y="0"/>
                </a:lnTo>
                <a:lnTo>
                  <a:pt x="6504010" y="4666806"/>
                </a:lnTo>
                <a:lnTo>
                  <a:pt x="1435812" y="6858000"/>
                </a:lnTo>
                <a:lnTo>
                  <a:pt x="1101944" y="6858000"/>
                </a:lnTo>
                <a:lnTo>
                  <a:pt x="0" y="4309223"/>
                </a:lnTo>
                <a:lnTo>
                  <a:pt x="0" y="112935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50531945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xmlns="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AB5EAB53-0AB0-49A7-8A0C-0A9D85479EC0}"/>
              </a:ext>
            </a:extLst>
          </p:cNvPr>
          <p:cNvGrpSpPr/>
          <p:nvPr userDrawn="1"/>
        </p:nvGrpSpPr>
        <p:grpSpPr>
          <a:xfrm>
            <a:off x="10508830" y="5751672"/>
            <a:ext cx="1616495" cy="860583"/>
            <a:chOff x="3631780" y="1691976"/>
            <a:chExt cx="4859204" cy="2586924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xmlns="" id="{67EC8A9F-0142-4609-95F7-1A271547C803}"/>
                </a:ext>
              </a:extLst>
            </p:cNvPr>
            <p:cNvSpPr/>
            <p:nvPr/>
          </p:nvSpPr>
          <p:spPr>
            <a:xfrm>
              <a:off x="4356826" y="3580626"/>
              <a:ext cx="692338" cy="692338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prstClr val="white"/>
                </a:solidFill>
              </a:endParaRPr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xmlns="" id="{CDCF3F67-0811-4C24-B10F-0D140D2AA63A}"/>
                </a:ext>
              </a:extLst>
            </p:cNvPr>
            <p:cNvGrpSpPr/>
            <p:nvPr/>
          </p:nvGrpSpPr>
          <p:grpSpPr>
            <a:xfrm>
              <a:off x="5715672" y="1691976"/>
              <a:ext cx="2775312" cy="2580988"/>
              <a:chOff x="5715672" y="1691976"/>
              <a:chExt cx="2775312" cy="2580988"/>
            </a:xfrm>
            <a:solidFill>
              <a:schemeClr val="accent4"/>
            </a:solidFill>
          </p:grpSpPr>
          <p:sp>
            <p:nvSpPr>
              <p:cNvPr id="43" name="Oval 42">
                <a:extLst>
                  <a:ext uri="{FF2B5EF4-FFF2-40B4-BE49-F238E27FC236}">
                    <a16:creationId xmlns:a16="http://schemas.microsoft.com/office/drawing/2014/main" xmlns="" id="{BA3F13EE-C67A-4A94-8E09-F65FFC6AFA4A}"/>
                  </a:ext>
                </a:extLst>
              </p:cNvPr>
              <p:cNvSpPr/>
              <p:nvPr/>
            </p:nvSpPr>
            <p:spPr>
              <a:xfrm>
                <a:off x="7644977" y="3580626"/>
                <a:ext cx="692338" cy="69233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Oval 43">
                <a:extLst>
                  <a:ext uri="{FF2B5EF4-FFF2-40B4-BE49-F238E27FC236}">
                    <a16:creationId xmlns:a16="http://schemas.microsoft.com/office/drawing/2014/main" xmlns="" id="{99456DDD-1149-4AA4-8114-105A36EE6101}"/>
                  </a:ext>
                </a:extLst>
              </p:cNvPr>
              <p:cNvSpPr/>
              <p:nvPr/>
            </p:nvSpPr>
            <p:spPr>
              <a:xfrm>
                <a:off x="7042069" y="2524772"/>
                <a:ext cx="1448915" cy="144891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>
                <a:extLst>
                  <a:ext uri="{FF2B5EF4-FFF2-40B4-BE49-F238E27FC236}">
                    <a16:creationId xmlns:a16="http://schemas.microsoft.com/office/drawing/2014/main" xmlns="" id="{B154FA3E-24E1-42E4-9A35-425F737CA35F}"/>
                  </a:ext>
                </a:extLst>
              </p:cNvPr>
              <p:cNvSpPr/>
              <p:nvPr/>
            </p:nvSpPr>
            <p:spPr>
              <a:xfrm>
                <a:off x="6494078" y="2004217"/>
                <a:ext cx="1150899" cy="11509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Oval 45">
                <a:extLst>
                  <a:ext uri="{FF2B5EF4-FFF2-40B4-BE49-F238E27FC236}">
                    <a16:creationId xmlns:a16="http://schemas.microsoft.com/office/drawing/2014/main" xmlns="" id="{C6C7D145-134C-4FE3-8FF9-BCEC4B6CA6BA}"/>
                  </a:ext>
                </a:extLst>
              </p:cNvPr>
              <p:cNvSpPr/>
              <p:nvPr/>
            </p:nvSpPr>
            <p:spPr>
              <a:xfrm>
                <a:off x="5715672" y="1691976"/>
                <a:ext cx="969145" cy="96914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Rectangle 46">
                <a:extLst>
                  <a:ext uri="{FF2B5EF4-FFF2-40B4-BE49-F238E27FC236}">
                    <a16:creationId xmlns:a16="http://schemas.microsoft.com/office/drawing/2014/main" xmlns="" id="{717A5171-079A-4D92-B321-8987F6E34CC2}"/>
                  </a:ext>
                </a:extLst>
              </p:cNvPr>
              <p:cNvSpPr/>
              <p:nvPr/>
            </p:nvSpPr>
            <p:spPr>
              <a:xfrm>
                <a:off x="7084624" y="3972002"/>
                <a:ext cx="952666" cy="29313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xmlns="" id="{FBBDD4EF-B3CB-4E3E-B303-0CD5F31B137E}"/>
                </a:ext>
              </a:extLst>
            </p:cNvPr>
            <p:cNvGrpSpPr/>
            <p:nvPr/>
          </p:nvGrpSpPr>
          <p:grpSpPr>
            <a:xfrm>
              <a:off x="4298370" y="1809306"/>
              <a:ext cx="3786551" cy="2465573"/>
              <a:chOff x="4298370" y="1809306"/>
              <a:chExt cx="3786551" cy="2465573"/>
            </a:xfrm>
          </p:grpSpPr>
          <p:sp>
            <p:nvSpPr>
              <p:cNvPr id="32" name="Oval 31">
                <a:extLst>
                  <a:ext uri="{FF2B5EF4-FFF2-40B4-BE49-F238E27FC236}">
                    <a16:creationId xmlns:a16="http://schemas.microsoft.com/office/drawing/2014/main" xmlns="" id="{04D636DE-3F26-4E27-AD6D-B784D857AC99}"/>
                  </a:ext>
                </a:extLst>
              </p:cNvPr>
              <p:cNvSpPr/>
              <p:nvPr/>
            </p:nvSpPr>
            <p:spPr>
              <a:xfrm>
                <a:off x="5322069" y="2156859"/>
                <a:ext cx="1043914" cy="1043915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>
                <a:extLst>
                  <a:ext uri="{FF2B5EF4-FFF2-40B4-BE49-F238E27FC236}">
                    <a16:creationId xmlns:a16="http://schemas.microsoft.com/office/drawing/2014/main" xmlns="" id="{D36D5D76-54F7-4983-873A-E9249D9B27AA}"/>
                  </a:ext>
                </a:extLst>
              </p:cNvPr>
              <p:cNvSpPr/>
              <p:nvPr/>
            </p:nvSpPr>
            <p:spPr>
              <a:xfrm>
                <a:off x="4298370" y="2176549"/>
                <a:ext cx="692338" cy="69233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>
                <a:extLst>
                  <a:ext uri="{FF2B5EF4-FFF2-40B4-BE49-F238E27FC236}">
                    <a16:creationId xmlns:a16="http://schemas.microsoft.com/office/drawing/2014/main" xmlns="" id="{0632AEFC-348B-439E-A407-D68AA774B02B}"/>
                  </a:ext>
                </a:extLst>
              </p:cNvPr>
              <p:cNvSpPr/>
              <p:nvPr/>
            </p:nvSpPr>
            <p:spPr>
              <a:xfrm>
                <a:off x="4809919" y="1809306"/>
                <a:ext cx="1081542" cy="1081542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Oval 34">
                <a:extLst>
                  <a:ext uri="{FF2B5EF4-FFF2-40B4-BE49-F238E27FC236}">
                    <a16:creationId xmlns:a16="http://schemas.microsoft.com/office/drawing/2014/main" xmlns="" id="{8EADCE84-13E0-496D-8C9D-04C0B9B6FB73}"/>
                  </a:ext>
                </a:extLst>
              </p:cNvPr>
              <p:cNvSpPr/>
              <p:nvPr/>
            </p:nvSpPr>
            <p:spPr>
              <a:xfrm>
                <a:off x="6180316" y="2502943"/>
                <a:ext cx="753706" cy="75370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xmlns="" id="{BA412BF7-6E8B-46D7-91C0-20C9A7951A5A}"/>
                  </a:ext>
                </a:extLst>
              </p:cNvPr>
              <p:cNvSpPr/>
              <p:nvPr/>
            </p:nvSpPr>
            <p:spPr>
              <a:xfrm>
                <a:off x="6934022" y="2588625"/>
                <a:ext cx="1150899" cy="11509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xmlns="" id="{643FFB8D-4436-4398-8669-1B7030A860AD}"/>
                  </a:ext>
                </a:extLst>
              </p:cNvPr>
              <p:cNvSpPr/>
              <p:nvPr/>
            </p:nvSpPr>
            <p:spPr>
              <a:xfrm>
                <a:off x="7325201" y="3425414"/>
                <a:ext cx="655148" cy="65514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>
                <a:extLst>
                  <a:ext uri="{FF2B5EF4-FFF2-40B4-BE49-F238E27FC236}">
                    <a16:creationId xmlns:a16="http://schemas.microsoft.com/office/drawing/2014/main" xmlns="" id="{8A1C9E68-FE5B-4D06-BFD6-B836A0EE0D8A}"/>
                  </a:ext>
                </a:extLst>
              </p:cNvPr>
              <p:cNvSpPr/>
              <p:nvPr/>
            </p:nvSpPr>
            <p:spPr>
              <a:xfrm>
                <a:off x="7095848" y="3619731"/>
                <a:ext cx="655148" cy="65514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xmlns="" id="{411F6427-B46A-476C-A1FE-438921C33141}"/>
                  </a:ext>
                </a:extLst>
              </p:cNvPr>
              <p:cNvSpPr/>
              <p:nvPr/>
            </p:nvSpPr>
            <p:spPr>
              <a:xfrm>
                <a:off x="6575764" y="2862232"/>
                <a:ext cx="655148" cy="65514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xmlns="" id="{0871897A-671A-4DF2-8FE8-89C3E46C5C41}"/>
                  </a:ext>
                </a:extLst>
              </p:cNvPr>
              <p:cNvSpPr/>
              <p:nvPr/>
            </p:nvSpPr>
            <p:spPr>
              <a:xfrm>
                <a:off x="6473567" y="3370881"/>
                <a:ext cx="841098" cy="84109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Rectangle 40">
                <a:extLst>
                  <a:ext uri="{FF2B5EF4-FFF2-40B4-BE49-F238E27FC236}">
                    <a16:creationId xmlns:a16="http://schemas.microsoft.com/office/drawing/2014/main" xmlns="" id="{273E5CC0-00B6-418D-B32A-99090DFF4E42}"/>
                  </a:ext>
                </a:extLst>
              </p:cNvPr>
              <p:cNvSpPr/>
              <p:nvPr/>
            </p:nvSpPr>
            <p:spPr>
              <a:xfrm>
                <a:off x="6226213" y="4147024"/>
                <a:ext cx="1256511" cy="10344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xmlns="" id="{BEF72336-3F79-4A97-8B24-887979BA1BC4}"/>
                  </a:ext>
                </a:extLst>
              </p:cNvPr>
              <p:cNvSpPr/>
              <p:nvPr/>
            </p:nvSpPr>
            <p:spPr>
              <a:xfrm>
                <a:off x="5260062" y="2611101"/>
                <a:ext cx="692338" cy="69233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xmlns="" id="{504D2FE2-9428-49AD-8275-8646559047EA}"/>
                </a:ext>
              </a:extLst>
            </p:cNvPr>
            <p:cNvGrpSpPr/>
            <p:nvPr/>
          </p:nvGrpSpPr>
          <p:grpSpPr>
            <a:xfrm>
              <a:off x="3631780" y="2451097"/>
              <a:ext cx="3196921" cy="1827803"/>
              <a:chOff x="3631780" y="2451097"/>
              <a:chExt cx="3196921" cy="1827803"/>
            </a:xfrm>
          </p:grpSpPr>
          <p:sp>
            <p:nvSpPr>
              <p:cNvPr id="24" name="Oval 23">
                <a:extLst>
                  <a:ext uri="{FF2B5EF4-FFF2-40B4-BE49-F238E27FC236}">
                    <a16:creationId xmlns:a16="http://schemas.microsoft.com/office/drawing/2014/main" xmlns="" id="{7C0BEA64-4E59-42CE-A307-A9B2FC69002A}"/>
                  </a:ext>
                </a:extLst>
              </p:cNvPr>
              <p:cNvSpPr/>
              <p:nvPr/>
            </p:nvSpPr>
            <p:spPr>
              <a:xfrm>
                <a:off x="3631780" y="2451097"/>
                <a:ext cx="969145" cy="969145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Oval 24">
                <a:extLst>
                  <a:ext uri="{FF2B5EF4-FFF2-40B4-BE49-F238E27FC236}">
                    <a16:creationId xmlns:a16="http://schemas.microsoft.com/office/drawing/2014/main" xmlns="" id="{6EE78404-9AA0-4852-882C-49A3C9A44FC8}"/>
                  </a:ext>
                </a:extLst>
              </p:cNvPr>
              <p:cNvSpPr/>
              <p:nvPr/>
            </p:nvSpPr>
            <p:spPr>
              <a:xfrm>
                <a:off x="3681373" y="3214859"/>
                <a:ext cx="692338" cy="692338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Oval 25">
                <a:extLst>
                  <a:ext uri="{FF2B5EF4-FFF2-40B4-BE49-F238E27FC236}">
                    <a16:creationId xmlns:a16="http://schemas.microsoft.com/office/drawing/2014/main" xmlns="" id="{9BABA818-FD93-46E2-B427-CAD3408031F7}"/>
                  </a:ext>
                </a:extLst>
              </p:cNvPr>
              <p:cNvSpPr/>
              <p:nvPr/>
            </p:nvSpPr>
            <p:spPr>
              <a:xfrm>
                <a:off x="4232071" y="2602088"/>
                <a:ext cx="1150899" cy="11509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Oval 26">
                <a:extLst>
                  <a:ext uri="{FF2B5EF4-FFF2-40B4-BE49-F238E27FC236}">
                    <a16:creationId xmlns:a16="http://schemas.microsoft.com/office/drawing/2014/main" xmlns="" id="{5F5C9629-B030-43F5-99A7-C079CDBFC02E}"/>
                  </a:ext>
                </a:extLst>
              </p:cNvPr>
              <p:cNvSpPr/>
              <p:nvPr/>
            </p:nvSpPr>
            <p:spPr>
              <a:xfrm>
                <a:off x="3857615" y="3486535"/>
                <a:ext cx="792365" cy="792365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Oval 27">
                <a:extLst>
                  <a:ext uri="{FF2B5EF4-FFF2-40B4-BE49-F238E27FC236}">
                    <a16:creationId xmlns:a16="http://schemas.microsoft.com/office/drawing/2014/main" xmlns="" id="{D1B24AA7-6811-4B16-8042-685AC7A7252C}"/>
                  </a:ext>
                </a:extLst>
              </p:cNvPr>
              <p:cNvSpPr/>
              <p:nvPr/>
            </p:nvSpPr>
            <p:spPr>
              <a:xfrm>
                <a:off x="4643275" y="2959747"/>
                <a:ext cx="1312378" cy="1312379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9" name="Oval 28">
                <a:extLst>
                  <a:ext uri="{FF2B5EF4-FFF2-40B4-BE49-F238E27FC236}">
                    <a16:creationId xmlns:a16="http://schemas.microsoft.com/office/drawing/2014/main" xmlns="" id="{F1C50555-CD46-4DBA-A103-C149350D058C}"/>
                  </a:ext>
                </a:extLst>
              </p:cNvPr>
              <p:cNvSpPr/>
              <p:nvPr/>
            </p:nvSpPr>
            <p:spPr>
              <a:xfrm>
                <a:off x="5510955" y="3011196"/>
                <a:ext cx="1262266" cy="1262267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0" name="Rectangle 29">
                <a:extLst>
                  <a:ext uri="{FF2B5EF4-FFF2-40B4-BE49-F238E27FC236}">
                    <a16:creationId xmlns:a16="http://schemas.microsoft.com/office/drawing/2014/main" xmlns="" id="{11A46BE6-73B1-4DA6-91F3-F4D01E3522F8}"/>
                  </a:ext>
                </a:extLst>
              </p:cNvPr>
              <p:cNvSpPr/>
              <p:nvPr/>
            </p:nvSpPr>
            <p:spPr>
              <a:xfrm>
                <a:off x="4247109" y="4098443"/>
                <a:ext cx="1967954" cy="172529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Oval 30">
                <a:extLst>
                  <a:ext uri="{FF2B5EF4-FFF2-40B4-BE49-F238E27FC236}">
                    <a16:creationId xmlns:a16="http://schemas.microsoft.com/office/drawing/2014/main" xmlns="" id="{D574A065-0D8C-45A4-B697-1EAEE7EAEF03}"/>
                  </a:ext>
                </a:extLst>
              </p:cNvPr>
              <p:cNvSpPr/>
              <p:nvPr/>
            </p:nvSpPr>
            <p:spPr>
              <a:xfrm>
                <a:off x="6296024" y="3742075"/>
                <a:ext cx="532677" cy="532677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xmlns="" id="{DF3D2ADC-CE7F-4D56-BFEF-9BEA82F4E688}"/>
                </a:ext>
              </a:extLst>
            </p:cNvPr>
            <p:cNvGrpSpPr/>
            <p:nvPr/>
          </p:nvGrpSpPr>
          <p:grpSpPr>
            <a:xfrm>
              <a:off x="4055658" y="1945053"/>
              <a:ext cx="4220275" cy="2333847"/>
              <a:chOff x="4055658" y="1925597"/>
              <a:chExt cx="4220275" cy="2333847"/>
            </a:xfrm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grpSpPr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xmlns="" id="{4D5FE209-5876-4F41-AAB8-A3922AB0EAC6}"/>
                  </a:ext>
                </a:extLst>
              </p:cNvPr>
              <p:cNvSpPr/>
              <p:nvPr/>
            </p:nvSpPr>
            <p:spPr>
              <a:xfrm>
                <a:off x="5674127" y="2137226"/>
                <a:ext cx="428693" cy="2119360"/>
              </a:xfrm>
              <a:custGeom>
                <a:avLst/>
                <a:gdLst>
                  <a:gd name="connsiteX0" fmla="*/ 477202 w 476250"/>
                  <a:gd name="connsiteY0" fmla="*/ 2308860 h 2305050"/>
                  <a:gd name="connsiteX1" fmla="*/ 0 w 476250"/>
                  <a:gd name="connsiteY1" fmla="*/ 2308860 h 2305050"/>
                  <a:gd name="connsiteX2" fmla="*/ 0 w 476250"/>
                  <a:gd name="connsiteY2" fmla="*/ 0 h 2305050"/>
                  <a:gd name="connsiteX3" fmla="*/ 477202 w 476250"/>
                  <a:gd name="connsiteY3" fmla="*/ 0 h 2305050"/>
                  <a:gd name="connsiteX4" fmla="*/ 477202 w 476250"/>
                  <a:gd name="connsiteY4" fmla="*/ 2308860 h 2305050"/>
                  <a:gd name="connsiteX5" fmla="*/ 452438 w 476250"/>
                  <a:gd name="connsiteY5" fmla="*/ 1071563 h 2305050"/>
                  <a:gd name="connsiteX6" fmla="*/ 332422 w 476250"/>
                  <a:gd name="connsiteY6" fmla="*/ 1071563 h 2305050"/>
                  <a:gd name="connsiteX7" fmla="*/ 332422 w 476250"/>
                  <a:gd name="connsiteY7" fmla="*/ 1188720 h 2305050"/>
                  <a:gd name="connsiteX8" fmla="*/ 452438 w 476250"/>
                  <a:gd name="connsiteY8" fmla="*/ 1188720 h 2305050"/>
                  <a:gd name="connsiteX9" fmla="*/ 452438 w 476250"/>
                  <a:gd name="connsiteY9" fmla="*/ 1071563 h 2305050"/>
                  <a:gd name="connsiteX10" fmla="*/ 298132 w 476250"/>
                  <a:gd name="connsiteY10" fmla="*/ 1190625 h 2305050"/>
                  <a:gd name="connsiteX11" fmla="*/ 298132 w 476250"/>
                  <a:gd name="connsiteY11" fmla="*/ 1070610 h 2305050"/>
                  <a:gd name="connsiteX12" fmla="*/ 180975 w 476250"/>
                  <a:gd name="connsiteY12" fmla="*/ 1070610 h 2305050"/>
                  <a:gd name="connsiteX13" fmla="*/ 180975 w 476250"/>
                  <a:gd name="connsiteY13" fmla="*/ 1190625 h 2305050"/>
                  <a:gd name="connsiteX14" fmla="*/ 298132 w 476250"/>
                  <a:gd name="connsiteY14" fmla="*/ 1190625 h 2305050"/>
                  <a:gd name="connsiteX15" fmla="*/ 27622 w 476250"/>
                  <a:gd name="connsiteY15" fmla="*/ 1188720 h 2305050"/>
                  <a:gd name="connsiteX16" fmla="*/ 146685 w 476250"/>
                  <a:gd name="connsiteY16" fmla="*/ 1188720 h 2305050"/>
                  <a:gd name="connsiteX17" fmla="*/ 146685 w 476250"/>
                  <a:gd name="connsiteY17" fmla="*/ 1070610 h 2305050"/>
                  <a:gd name="connsiteX18" fmla="*/ 27622 w 476250"/>
                  <a:gd name="connsiteY18" fmla="*/ 1070610 h 2305050"/>
                  <a:gd name="connsiteX19" fmla="*/ 27622 w 476250"/>
                  <a:gd name="connsiteY19" fmla="*/ 1188720 h 2305050"/>
                  <a:gd name="connsiteX20" fmla="*/ 28575 w 476250"/>
                  <a:gd name="connsiteY20" fmla="*/ 328613 h 2305050"/>
                  <a:gd name="connsiteX21" fmla="*/ 28575 w 476250"/>
                  <a:gd name="connsiteY21" fmla="*/ 448627 h 2305050"/>
                  <a:gd name="connsiteX22" fmla="*/ 147638 w 476250"/>
                  <a:gd name="connsiteY22" fmla="*/ 448627 h 2305050"/>
                  <a:gd name="connsiteX23" fmla="*/ 147638 w 476250"/>
                  <a:gd name="connsiteY23" fmla="*/ 328613 h 2305050"/>
                  <a:gd name="connsiteX24" fmla="*/ 28575 w 476250"/>
                  <a:gd name="connsiteY24" fmla="*/ 328613 h 2305050"/>
                  <a:gd name="connsiteX25" fmla="*/ 450532 w 476250"/>
                  <a:gd name="connsiteY25" fmla="*/ 744855 h 2305050"/>
                  <a:gd name="connsiteX26" fmla="*/ 450532 w 476250"/>
                  <a:gd name="connsiteY26" fmla="*/ 627697 h 2305050"/>
                  <a:gd name="connsiteX27" fmla="*/ 331470 w 476250"/>
                  <a:gd name="connsiteY27" fmla="*/ 627697 h 2305050"/>
                  <a:gd name="connsiteX28" fmla="*/ 331470 w 476250"/>
                  <a:gd name="connsiteY28" fmla="*/ 744855 h 2305050"/>
                  <a:gd name="connsiteX29" fmla="*/ 450532 w 476250"/>
                  <a:gd name="connsiteY29" fmla="*/ 744855 h 2305050"/>
                  <a:gd name="connsiteX30" fmla="*/ 147638 w 476250"/>
                  <a:gd name="connsiteY30" fmla="*/ 626745 h 2305050"/>
                  <a:gd name="connsiteX31" fmla="*/ 27622 w 476250"/>
                  <a:gd name="connsiteY31" fmla="*/ 626745 h 2305050"/>
                  <a:gd name="connsiteX32" fmla="*/ 27622 w 476250"/>
                  <a:gd name="connsiteY32" fmla="*/ 743902 h 2305050"/>
                  <a:gd name="connsiteX33" fmla="*/ 147638 w 476250"/>
                  <a:gd name="connsiteY33" fmla="*/ 743902 h 2305050"/>
                  <a:gd name="connsiteX34" fmla="*/ 147638 w 476250"/>
                  <a:gd name="connsiteY34" fmla="*/ 626745 h 2305050"/>
                  <a:gd name="connsiteX35" fmla="*/ 298132 w 476250"/>
                  <a:gd name="connsiteY35" fmla="*/ 1337310 h 2305050"/>
                  <a:gd name="connsiteX36" fmla="*/ 298132 w 476250"/>
                  <a:gd name="connsiteY36" fmla="*/ 1219200 h 2305050"/>
                  <a:gd name="connsiteX37" fmla="*/ 180975 w 476250"/>
                  <a:gd name="connsiteY37" fmla="*/ 1219200 h 2305050"/>
                  <a:gd name="connsiteX38" fmla="*/ 180975 w 476250"/>
                  <a:gd name="connsiteY38" fmla="*/ 1337310 h 2305050"/>
                  <a:gd name="connsiteX39" fmla="*/ 298132 w 476250"/>
                  <a:gd name="connsiteY39" fmla="*/ 1337310 h 2305050"/>
                  <a:gd name="connsiteX40" fmla="*/ 180022 w 476250"/>
                  <a:gd name="connsiteY40" fmla="*/ 476250 h 2305050"/>
                  <a:gd name="connsiteX41" fmla="*/ 180022 w 476250"/>
                  <a:gd name="connsiteY41" fmla="*/ 595313 h 2305050"/>
                  <a:gd name="connsiteX42" fmla="*/ 299085 w 476250"/>
                  <a:gd name="connsiteY42" fmla="*/ 595313 h 2305050"/>
                  <a:gd name="connsiteX43" fmla="*/ 299085 w 476250"/>
                  <a:gd name="connsiteY43" fmla="*/ 476250 h 2305050"/>
                  <a:gd name="connsiteX44" fmla="*/ 180022 w 476250"/>
                  <a:gd name="connsiteY44" fmla="*/ 476250 h 2305050"/>
                  <a:gd name="connsiteX45" fmla="*/ 452438 w 476250"/>
                  <a:gd name="connsiteY45" fmla="*/ 32385 h 2305050"/>
                  <a:gd name="connsiteX46" fmla="*/ 330518 w 476250"/>
                  <a:gd name="connsiteY46" fmla="*/ 32385 h 2305050"/>
                  <a:gd name="connsiteX47" fmla="*/ 330518 w 476250"/>
                  <a:gd name="connsiteY47" fmla="*/ 148590 h 2305050"/>
                  <a:gd name="connsiteX48" fmla="*/ 452438 w 476250"/>
                  <a:gd name="connsiteY48" fmla="*/ 148590 h 2305050"/>
                  <a:gd name="connsiteX49" fmla="*/ 452438 w 476250"/>
                  <a:gd name="connsiteY49" fmla="*/ 32385 h 2305050"/>
                  <a:gd name="connsiteX50" fmla="*/ 300038 w 476250"/>
                  <a:gd name="connsiteY50" fmla="*/ 31432 h 2305050"/>
                  <a:gd name="connsiteX51" fmla="*/ 180022 w 476250"/>
                  <a:gd name="connsiteY51" fmla="*/ 31432 h 2305050"/>
                  <a:gd name="connsiteX52" fmla="*/ 180022 w 476250"/>
                  <a:gd name="connsiteY52" fmla="*/ 149542 h 2305050"/>
                  <a:gd name="connsiteX53" fmla="*/ 300038 w 476250"/>
                  <a:gd name="connsiteY53" fmla="*/ 149542 h 2305050"/>
                  <a:gd name="connsiteX54" fmla="*/ 300038 w 476250"/>
                  <a:gd name="connsiteY54" fmla="*/ 31432 h 2305050"/>
                  <a:gd name="connsiteX55" fmla="*/ 300038 w 476250"/>
                  <a:gd name="connsiteY55" fmla="*/ 299085 h 2305050"/>
                  <a:gd name="connsiteX56" fmla="*/ 300038 w 476250"/>
                  <a:gd name="connsiteY56" fmla="*/ 180022 h 2305050"/>
                  <a:gd name="connsiteX57" fmla="*/ 179070 w 476250"/>
                  <a:gd name="connsiteY57" fmla="*/ 180022 h 2305050"/>
                  <a:gd name="connsiteX58" fmla="*/ 179070 w 476250"/>
                  <a:gd name="connsiteY58" fmla="*/ 299085 h 2305050"/>
                  <a:gd name="connsiteX59" fmla="*/ 300038 w 476250"/>
                  <a:gd name="connsiteY59" fmla="*/ 299085 h 2305050"/>
                  <a:gd name="connsiteX60" fmla="*/ 147638 w 476250"/>
                  <a:gd name="connsiteY60" fmla="*/ 477202 h 2305050"/>
                  <a:gd name="connsiteX61" fmla="*/ 26670 w 476250"/>
                  <a:gd name="connsiteY61" fmla="*/ 477202 h 2305050"/>
                  <a:gd name="connsiteX62" fmla="*/ 26670 w 476250"/>
                  <a:gd name="connsiteY62" fmla="*/ 594360 h 2305050"/>
                  <a:gd name="connsiteX63" fmla="*/ 147638 w 476250"/>
                  <a:gd name="connsiteY63" fmla="*/ 594360 h 2305050"/>
                  <a:gd name="connsiteX64" fmla="*/ 147638 w 476250"/>
                  <a:gd name="connsiteY64" fmla="*/ 477202 h 2305050"/>
                  <a:gd name="connsiteX65" fmla="*/ 450532 w 476250"/>
                  <a:gd name="connsiteY65" fmla="*/ 1041082 h 2305050"/>
                  <a:gd name="connsiteX66" fmla="*/ 450532 w 476250"/>
                  <a:gd name="connsiteY66" fmla="*/ 923925 h 2305050"/>
                  <a:gd name="connsiteX67" fmla="*/ 331470 w 476250"/>
                  <a:gd name="connsiteY67" fmla="*/ 923925 h 2305050"/>
                  <a:gd name="connsiteX68" fmla="*/ 331470 w 476250"/>
                  <a:gd name="connsiteY68" fmla="*/ 1041082 h 2305050"/>
                  <a:gd name="connsiteX69" fmla="*/ 450532 w 476250"/>
                  <a:gd name="connsiteY69" fmla="*/ 1041082 h 2305050"/>
                  <a:gd name="connsiteX70" fmla="*/ 332422 w 476250"/>
                  <a:gd name="connsiteY70" fmla="*/ 1218248 h 2305050"/>
                  <a:gd name="connsiteX71" fmla="*/ 332422 w 476250"/>
                  <a:gd name="connsiteY71" fmla="*/ 1336357 h 2305050"/>
                  <a:gd name="connsiteX72" fmla="*/ 451485 w 476250"/>
                  <a:gd name="connsiteY72" fmla="*/ 1336357 h 2305050"/>
                  <a:gd name="connsiteX73" fmla="*/ 451485 w 476250"/>
                  <a:gd name="connsiteY73" fmla="*/ 1218248 h 2305050"/>
                  <a:gd name="connsiteX74" fmla="*/ 332422 w 476250"/>
                  <a:gd name="connsiteY74" fmla="*/ 1218248 h 2305050"/>
                  <a:gd name="connsiteX75" fmla="*/ 452438 w 476250"/>
                  <a:gd name="connsiteY75" fmla="*/ 447675 h 2305050"/>
                  <a:gd name="connsiteX76" fmla="*/ 452438 w 476250"/>
                  <a:gd name="connsiteY76" fmla="*/ 329565 h 2305050"/>
                  <a:gd name="connsiteX77" fmla="*/ 331470 w 476250"/>
                  <a:gd name="connsiteY77" fmla="*/ 329565 h 2305050"/>
                  <a:gd name="connsiteX78" fmla="*/ 331470 w 476250"/>
                  <a:gd name="connsiteY78" fmla="*/ 447675 h 2305050"/>
                  <a:gd name="connsiteX79" fmla="*/ 452438 w 476250"/>
                  <a:gd name="connsiteY79" fmla="*/ 447675 h 2305050"/>
                  <a:gd name="connsiteX80" fmla="*/ 300038 w 476250"/>
                  <a:gd name="connsiteY80" fmla="*/ 448627 h 2305050"/>
                  <a:gd name="connsiteX81" fmla="*/ 300038 w 476250"/>
                  <a:gd name="connsiteY81" fmla="*/ 328613 h 2305050"/>
                  <a:gd name="connsiteX82" fmla="*/ 180022 w 476250"/>
                  <a:gd name="connsiteY82" fmla="*/ 328613 h 2305050"/>
                  <a:gd name="connsiteX83" fmla="*/ 180022 w 476250"/>
                  <a:gd name="connsiteY83" fmla="*/ 448627 h 2305050"/>
                  <a:gd name="connsiteX84" fmla="*/ 300038 w 476250"/>
                  <a:gd name="connsiteY84" fmla="*/ 448627 h 2305050"/>
                  <a:gd name="connsiteX85" fmla="*/ 146685 w 476250"/>
                  <a:gd name="connsiteY85" fmla="*/ 299085 h 2305050"/>
                  <a:gd name="connsiteX86" fmla="*/ 146685 w 476250"/>
                  <a:gd name="connsiteY86" fmla="*/ 181927 h 2305050"/>
                  <a:gd name="connsiteX87" fmla="*/ 27622 w 476250"/>
                  <a:gd name="connsiteY87" fmla="*/ 181927 h 2305050"/>
                  <a:gd name="connsiteX88" fmla="*/ 27622 w 476250"/>
                  <a:gd name="connsiteY88" fmla="*/ 299085 h 2305050"/>
                  <a:gd name="connsiteX89" fmla="*/ 146685 w 476250"/>
                  <a:gd name="connsiteY89" fmla="*/ 299085 h 2305050"/>
                  <a:gd name="connsiteX90" fmla="*/ 145732 w 476250"/>
                  <a:gd name="connsiteY90" fmla="*/ 889635 h 2305050"/>
                  <a:gd name="connsiteX91" fmla="*/ 145732 w 476250"/>
                  <a:gd name="connsiteY91" fmla="*/ 772477 h 2305050"/>
                  <a:gd name="connsiteX92" fmla="*/ 28575 w 476250"/>
                  <a:gd name="connsiteY92" fmla="*/ 772477 h 2305050"/>
                  <a:gd name="connsiteX93" fmla="*/ 28575 w 476250"/>
                  <a:gd name="connsiteY93" fmla="*/ 889635 h 2305050"/>
                  <a:gd name="connsiteX94" fmla="*/ 145732 w 476250"/>
                  <a:gd name="connsiteY94" fmla="*/ 889635 h 2305050"/>
                  <a:gd name="connsiteX95" fmla="*/ 179070 w 476250"/>
                  <a:gd name="connsiteY95" fmla="*/ 889635 h 2305050"/>
                  <a:gd name="connsiteX96" fmla="*/ 298132 w 476250"/>
                  <a:gd name="connsiteY96" fmla="*/ 889635 h 2305050"/>
                  <a:gd name="connsiteX97" fmla="*/ 298132 w 476250"/>
                  <a:gd name="connsiteY97" fmla="*/ 772477 h 2305050"/>
                  <a:gd name="connsiteX98" fmla="*/ 179070 w 476250"/>
                  <a:gd name="connsiteY98" fmla="*/ 772477 h 2305050"/>
                  <a:gd name="connsiteX99" fmla="*/ 179070 w 476250"/>
                  <a:gd name="connsiteY99" fmla="*/ 889635 h 2305050"/>
                  <a:gd name="connsiteX100" fmla="*/ 450532 w 476250"/>
                  <a:gd name="connsiteY100" fmla="*/ 890588 h 2305050"/>
                  <a:gd name="connsiteX101" fmla="*/ 450532 w 476250"/>
                  <a:gd name="connsiteY101" fmla="*/ 771525 h 2305050"/>
                  <a:gd name="connsiteX102" fmla="*/ 331470 w 476250"/>
                  <a:gd name="connsiteY102" fmla="*/ 771525 h 2305050"/>
                  <a:gd name="connsiteX103" fmla="*/ 331470 w 476250"/>
                  <a:gd name="connsiteY103" fmla="*/ 890588 h 2305050"/>
                  <a:gd name="connsiteX104" fmla="*/ 450532 w 476250"/>
                  <a:gd name="connsiteY104" fmla="*/ 890588 h 2305050"/>
                  <a:gd name="connsiteX105" fmla="*/ 298132 w 476250"/>
                  <a:gd name="connsiteY105" fmla="*/ 1370648 h 2305050"/>
                  <a:gd name="connsiteX106" fmla="*/ 180022 w 476250"/>
                  <a:gd name="connsiteY106" fmla="*/ 1370648 h 2305050"/>
                  <a:gd name="connsiteX107" fmla="*/ 180022 w 476250"/>
                  <a:gd name="connsiteY107" fmla="*/ 1486853 h 2305050"/>
                  <a:gd name="connsiteX108" fmla="*/ 298132 w 476250"/>
                  <a:gd name="connsiteY108" fmla="*/ 1486853 h 2305050"/>
                  <a:gd name="connsiteX109" fmla="*/ 298132 w 476250"/>
                  <a:gd name="connsiteY109" fmla="*/ 1370648 h 2305050"/>
                  <a:gd name="connsiteX110" fmla="*/ 299085 w 476250"/>
                  <a:gd name="connsiteY110" fmla="*/ 1632585 h 2305050"/>
                  <a:gd name="connsiteX111" fmla="*/ 299085 w 476250"/>
                  <a:gd name="connsiteY111" fmla="*/ 1516380 h 2305050"/>
                  <a:gd name="connsiteX112" fmla="*/ 179070 w 476250"/>
                  <a:gd name="connsiteY112" fmla="*/ 1516380 h 2305050"/>
                  <a:gd name="connsiteX113" fmla="*/ 179070 w 476250"/>
                  <a:gd name="connsiteY113" fmla="*/ 1632585 h 2305050"/>
                  <a:gd name="connsiteX114" fmla="*/ 299085 w 476250"/>
                  <a:gd name="connsiteY114" fmla="*/ 1632585 h 2305050"/>
                  <a:gd name="connsiteX115" fmla="*/ 146685 w 476250"/>
                  <a:gd name="connsiteY115" fmla="*/ 1370648 h 2305050"/>
                  <a:gd name="connsiteX116" fmla="*/ 28575 w 476250"/>
                  <a:gd name="connsiteY116" fmla="*/ 1370648 h 2305050"/>
                  <a:gd name="connsiteX117" fmla="*/ 28575 w 476250"/>
                  <a:gd name="connsiteY117" fmla="*/ 1486853 h 2305050"/>
                  <a:gd name="connsiteX118" fmla="*/ 146685 w 476250"/>
                  <a:gd name="connsiteY118" fmla="*/ 1486853 h 2305050"/>
                  <a:gd name="connsiteX119" fmla="*/ 146685 w 476250"/>
                  <a:gd name="connsiteY119" fmla="*/ 1370648 h 2305050"/>
                  <a:gd name="connsiteX120" fmla="*/ 449580 w 476250"/>
                  <a:gd name="connsiteY120" fmla="*/ 1631632 h 2305050"/>
                  <a:gd name="connsiteX121" fmla="*/ 449580 w 476250"/>
                  <a:gd name="connsiteY121" fmla="*/ 1514475 h 2305050"/>
                  <a:gd name="connsiteX122" fmla="*/ 332422 w 476250"/>
                  <a:gd name="connsiteY122" fmla="*/ 1514475 h 2305050"/>
                  <a:gd name="connsiteX123" fmla="*/ 332422 w 476250"/>
                  <a:gd name="connsiteY123" fmla="*/ 1631632 h 2305050"/>
                  <a:gd name="connsiteX124" fmla="*/ 449580 w 476250"/>
                  <a:gd name="connsiteY124" fmla="*/ 1631632 h 2305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476250" h="2305050">
                    <a:moveTo>
                      <a:pt x="477202" y="2308860"/>
                    </a:moveTo>
                    <a:cubicBezTo>
                      <a:pt x="316230" y="2308860"/>
                      <a:pt x="160020" y="2308860"/>
                      <a:pt x="0" y="2308860"/>
                    </a:cubicBezTo>
                    <a:cubicBezTo>
                      <a:pt x="0" y="1539240"/>
                      <a:pt x="0" y="771525"/>
                      <a:pt x="0" y="0"/>
                    </a:cubicBezTo>
                    <a:cubicBezTo>
                      <a:pt x="157163" y="0"/>
                      <a:pt x="315277" y="0"/>
                      <a:pt x="477202" y="0"/>
                    </a:cubicBezTo>
                    <a:cubicBezTo>
                      <a:pt x="477202" y="767715"/>
                      <a:pt x="477202" y="1536382"/>
                      <a:pt x="477202" y="2308860"/>
                    </a:cubicBezTo>
                    <a:close/>
                    <a:moveTo>
                      <a:pt x="452438" y="1071563"/>
                    </a:moveTo>
                    <a:cubicBezTo>
                      <a:pt x="412432" y="1071563"/>
                      <a:pt x="372427" y="1071563"/>
                      <a:pt x="332422" y="1071563"/>
                    </a:cubicBezTo>
                    <a:cubicBezTo>
                      <a:pt x="332422" y="1112520"/>
                      <a:pt x="332422" y="1150620"/>
                      <a:pt x="332422" y="1188720"/>
                    </a:cubicBezTo>
                    <a:cubicBezTo>
                      <a:pt x="374332" y="1188720"/>
                      <a:pt x="412432" y="1188720"/>
                      <a:pt x="452438" y="1188720"/>
                    </a:cubicBezTo>
                    <a:cubicBezTo>
                      <a:pt x="452438" y="1147763"/>
                      <a:pt x="452438" y="1111567"/>
                      <a:pt x="452438" y="1071563"/>
                    </a:cubicBezTo>
                    <a:close/>
                    <a:moveTo>
                      <a:pt x="298132" y="1190625"/>
                    </a:moveTo>
                    <a:cubicBezTo>
                      <a:pt x="298132" y="1147763"/>
                      <a:pt x="298132" y="1108710"/>
                      <a:pt x="298132" y="1070610"/>
                    </a:cubicBezTo>
                    <a:cubicBezTo>
                      <a:pt x="256222" y="1070610"/>
                      <a:pt x="218122" y="1070610"/>
                      <a:pt x="180975" y="1070610"/>
                    </a:cubicBezTo>
                    <a:cubicBezTo>
                      <a:pt x="180975" y="1112520"/>
                      <a:pt x="180975" y="1151573"/>
                      <a:pt x="180975" y="1190625"/>
                    </a:cubicBezTo>
                    <a:cubicBezTo>
                      <a:pt x="220980" y="1190625"/>
                      <a:pt x="257175" y="1190625"/>
                      <a:pt x="298132" y="1190625"/>
                    </a:cubicBezTo>
                    <a:close/>
                    <a:moveTo>
                      <a:pt x="27622" y="1188720"/>
                    </a:moveTo>
                    <a:cubicBezTo>
                      <a:pt x="68580" y="1188720"/>
                      <a:pt x="106680" y="1188720"/>
                      <a:pt x="146685" y="1188720"/>
                    </a:cubicBezTo>
                    <a:cubicBezTo>
                      <a:pt x="146685" y="1146810"/>
                      <a:pt x="146685" y="1108710"/>
                      <a:pt x="146685" y="1070610"/>
                    </a:cubicBezTo>
                    <a:cubicBezTo>
                      <a:pt x="104775" y="1070610"/>
                      <a:pt x="66675" y="1070610"/>
                      <a:pt x="27622" y="1070610"/>
                    </a:cubicBezTo>
                    <a:cubicBezTo>
                      <a:pt x="27622" y="1112520"/>
                      <a:pt x="27622" y="1149667"/>
                      <a:pt x="27622" y="1188720"/>
                    </a:cubicBezTo>
                    <a:close/>
                    <a:moveTo>
                      <a:pt x="28575" y="328613"/>
                    </a:moveTo>
                    <a:cubicBezTo>
                      <a:pt x="28575" y="372427"/>
                      <a:pt x="28575" y="410527"/>
                      <a:pt x="28575" y="448627"/>
                    </a:cubicBezTo>
                    <a:cubicBezTo>
                      <a:pt x="70485" y="448627"/>
                      <a:pt x="107632" y="448627"/>
                      <a:pt x="147638" y="448627"/>
                    </a:cubicBezTo>
                    <a:cubicBezTo>
                      <a:pt x="147638" y="407670"/>
                      <a:pt x="147638" y="369570"/>
                      <a:pt x="147638" y="328613"/>
                    </a:cubicBezTo>
                    <a:cubicBezTo>
                      <a:pt x="106680" y="328613"/>
                      <a:pt x="68580" y="328613"/>
                      <a:pt x="28575" y="328613"/>
                    </a:cubicBezTo>
                    <a:close/>
                    <a:moveTo>
                      <a:pt x="450532" y="744855"/>
                    </a:moveTo>
                    <a:cubicBezTo>
                      <a:pt x="450532" y="702945"/>
                      <a:pt x="450532" y="664845"/>
                      <a:pt x="450532" y="627697"/>
                    </a:cubicBezTo>
                    <a:cubicBezTo>
                      <a:pt x="408622" y="627697"/>
                      <a:pt x="369570" y="627697"/>
                      <a:pt x="331470" y="627697"/>
                    </a:cubicBezTo>
                    <a:cubicBezTo>
                      <a:pt x="331470" y="668655"/>
                      <a:pt x="331470" y="705802"/>
                      <a:pt x="331470" y="744855"/>
                    </a:cubicBezTo>
                    <a:cubicBezTo>
                      <a:pt x="371475" y="744855"/>
                      <a:pt x="409575" y="744855"/>
                      <a:pt x="450532" y="744855"/>
                    </a:cubicBezTo>
                    <a:close/>
                    <a:moveTo>
                      <a:pt x="147638" y="626745"/>
                    </a:moveTo>
                    <a:cubicBezTo>
                      <a:pt x="106680" y="626745"/>
                      <a:pt x="67627" y="626745"/>
                      <a:pt x="27622" y="626745"/>
                    </a:cubicBezTo>
                    <a:cubicBezTo>
                      <a:pt x="27622" y="667702"/>
                      <a:pt x="27622" y="706755"/>
                      <a:pt x="27622" y="743902"/>
                    </a:cubicBezTo>
                    <a:cubicBezTo>
                      <a:pt x="69532" y="743902"/>
                      <a:pt x="107632" y="743902"/>
                      <a:pt x="147638" y="743902"/>
                    </a:cubicBezTo>
                    <a:cubicBezTo>
                      <a:pt x="147638" y="702945"/>
                      <a:pt x="147638" y="665797"/>
                      <a:pt x="147638" y="626745"/>
                    </a:cubicBezTo>
                    <a:close/>
                    <a:moveTo>
                      <a:pt x="298132" y="1337310"/>
                    </a:moveTo>
                    <a:cubicBezTo>
                      <a:pt x="298132" y="1295400"/>
                      <a:pt x="298132" y="1257300"/>
                      <a:pt x="298132" y="1219200"/>
                    </a:cubicBezTo>
                    <a:cubicBezTo>
                      <a:pt x="256222" y="1219200"/>
                      <a:pt x="219075" y="1219200"/>
                      <a:pt x="180975" y="1219200"/>
                    </a:cubicBezTo>
                    <a:cubicBezTo>
                      <a:pt x="180975" y="1260157"/>
                      <a:pt x="180975" y="1298257"/>
                      <a:pt x="180975" y="1337310"/>
                    </a:cubicBezTo>
                    <a:cubicBezTo>
                      <a:pt x="220980" y="1337310"/>
                      <a:pt x="257175" y="1337310"/>
                      <a:pt x="298132" y="1337310"/>
                    </a:cubicBezTo>
                    <a:close/>
                    <a:moveTo>
                      <a:pt x="180022" y="476250"/>
                    </a:moveTo>
                    <a:cubicBezTo>
                      <a:pt x="180022" y="518160"/>
                      <a:pt x="180022" y="556260"/>
                      <a:pt x="180022" y="595313"/>
                    </a:cubicBezTo>
                    <a:cubicBezTo>
                      <a:pt x="220980" y="595313"/>
                      <a:pt x="259080" y="595313"/>
                      <a:pt x="299085" y="595313"/>
                    </a:cubicBezTo>
                    <a:cubicBezTo>
                      <a:pt x="299085" y="554355"/>
                      <a:pt x="299085" y="516255"/>
                      <a:pt x="299085" y="476250"/>
                    </a:cubicBezTo>
                    <a:cubicBezTo>
                      <a:pt x="259080" y="476250"/>
                      <a:pt x="220980" y="476250"/>
                      <a:pt x="180022" y="476250"/>
                    </a:cubicBezTo>
                    <a:close/>
                    <a:moveTo>
                      <a:pt x="452438" y="32385"/>
                    </a:moveTo>
                    <a:cubicBezTo>
                      <a:pt x="411480" y="32385"/>
                      <a:pt x="372427" y="32385"/>
                      <a:pt x="330518" y="32385"/>
                    </a:cubicBezTo>
                    <a:cubicBezTo>
                      <a:pt x="330518" y="71438"/>
                      <a:pt x="330518" y="108585"/>
                      <a:pt x="330518" y="148590"/>
                    </a:cubicBezTo>
                    <a:cubicBezTo>
                      <a:pt x="371475" y="148590"/>
                      <a:pt x="411480" y="148590"/>
                      <a:pt x="452438" y="148590"/>
                    </a:cubicBezTo>
                    <a:cubicBezTo>
                      <a:pt x="452438" y="109538"/>
                      <a:pt x="452438" y="73342"/>
                      <a:pt x="452438" y="32385"/>
                    </a:cubicBezTo>
                    <a:close/>
                    <a:moveTo>
                      <a:pt x="300038" y="31432"/>
                    </a:moveTo>
                    <a:cubicBezTo>
                      <a:pt x="257175" y="31432"/>
                      <a:pt x="219075" y="31432"/>
                      <a:pt x="180022" y="31432"/>
                    </a:cubicBezTo>
                    <a:cubicBezTo>
                      <a:pt x="180022" y="72390"/>
                      <a:pt x="180022" y="111442"/>
                      <a:pt x="180022" y="149542"/>
                    </a:cubicBezTo>
                    <a:cubicBezTo>
                      <a:pt x="221932" y="149542"/>
                      <a:pt x="260985" y="149542"/>
                      <a:pt x="300038" y="149542"/>
                    </a:cubicBezTo>
                    <a:cubicBezTo>
                      <a:pt x="300038" y="108585"/>
                      <a:pt x="300038" y="71438"/>
                      <a:pt x="300038" y="31432"/>
                    </a:cubicBezTo>
                    <a:close/>
                    <a:moveTo>
                      <a:pt x="300038" y="299085"/>
                    </a:moveTo>
                    <a:cubicBezTo>
                      <a:pt x="300038" y="257175"/>
                      <a:pt x="300038" y="220027"/>
                      <a:pt x="300038" y="180022"/>
                    </a:cubicBezTo>
                    <a:cubicBezTo>
                      <a:pt x="259080" y="180022"/>
                      <a:pt x="220027" y="180022"/>
                      <a:pt x="179070" y="180022"/>
                    </a:cubicBezTo>
                    <a:cubicBezTo>
                      <a:pt x="179070" y="220027"/>
                      <a:pt x="179070" y="258127"/>
                      <a:pt x="179070" y="299085"/>
                    </a:cubicBezTo>
                    <a:cubicBezTo>
                      <a:pt x="220027" y="299085"/>
                      <a:pt x="258127" y="299085"/>
                      <a:pt x="300038" y="299085"/>
                    </a:cubicBezTo>
                    <a:close/>
                    <a:moveTo>
                      <a:pt x="147638" y="477202"/>
                    </a:moveTo>
                    <a:cubicBezTo>
                      <a:pt x="104775" y="477202"/>
                      <a:pt x="66675" y="477202"/>
                      <a:pt x="26670" y="477202"/>
                    </a:cubicBezTo>
                    <a:cubicBezTo>
                      <a:pt x="26670" y="517207"/>
                      <a:pt x="26670" y="554355"/>
                      <a:pt x="26670" y="594360"/>
                    </a:cubicBezTo>
                    <a:cubicBezTo>
                      <a:pt x="67627" y="594360"/>
                      <a:pt x="106680" y="594360"/>
                      <a:pt x="147638" y="594360"/>
                    </a:cubicBezTo>
                    <a:cubicBezTo>
                      <a:pt x="147638" y="554355"/>
                      <a:pt x="147638" y="517207"/>
                      <a:pt x="147638" y="477202"/>
                    </a:cubicBezTo>
                    <a:close/>
                    <a:moveTo>
                      <a:pt x="450532" y="1041082"/>
                    </a:moveTo>
                    <a:cubicBezTo>
                      <a:pt x="450532" y="1001077"/>
                      <a:pt x="450532" y="962025"/>
                      <a:pt x="450532" y="923925"/>
                    </a:cubicBezTo>
                    <a:cubicBezTo>
                      <a:pt x="408622" y="923925"/>
                      <a:pt x="370522" y="923925"/>
                      <a:pt x="331470" y="923925"/>
                    </a:cubicBezTo>
                    <a:cubicBezTo>
                      <a:pt x="331470" y="964882"/>
                      <a:pt x="331470" y="1002030"/>
                      <a:pt x="331470" y="1041082"/>
                    </a:cubicBezTo>
                    <a:cubicBezTo>
                      <a:pt x="372427" y="1041082"/>
                      <a:pt x="410527" y="1041082"/>
                      <a:pt x="450532" y="1041082"/>
                    </a:cubicBezTo>
                    <a:close/>
                    <a:moveTo>
                      <a:pt x="332422" y="1218248"/>
                    </a:moveTo>
                    <a:cubicBezTo>
                      <a:pt x="332422" y="1258253"/>
                      <a:pt x="332422" y="1296353"/>
                      <a:pt x="332422" y="1336357"/>
                    </a:cubicBezTo>
                    <a:cubicBezTo>
                      <a:pt x="373380" y="1336357"/>
                      <a:pt x="410527" y="1336357"/>
                      <a:pt x="451485" y="1336357"/>
                    </a:cubicBezTo>
                    <a:cubicBezTo>
                      <a:pt x="451485" y="1296353"/>
                      <a:pt x="451485" y="1257300"/>
                      <a:pt x="451485" y="1218248"/>
                    </a:cubicBezTo>
                    <a:cubicBezTo>
                      <a:pt x="409575" y="1218248"/>
                      <a:pt x="372427" y="1218248"/>
                      <a:pt x="332422" y="1218248"/>
                    </a:cubicBezTo>
                    <a:close/>
                    <a:moveTo>
                      <a:pt x="452438" y="447675"/>
                    </a:moveTo>
                    <a:cubicBezTo>
                      <a:pt x="452438" y="406717"/>
                      <a:pt x="452438" y="369570"/>
                      <a:pt x="452438" y="329565"/>
                    </a:cubicBezTo>
                    <a:cubicBezTo>
                      <a:pt x="411480" y="329565"/>
                      <a:pt x="371475" y="329565"/>
                      <a:pt x="331470" y="329565"/>
                    </a:cubicBezTo>
                    <a:cubicBezTo>
                      <a:pt x="331470" y="370522"/>
                      <a:pt x="331470" y="408622"/>
                      <a:pt x="331470" y="447675"/>
                    </a:cubicBezTo>
                    <a:cubicBezTo>
                      <a:pt x="371475" y="447675"/>
                      <a:pt x="409575" y="447675"/>
                      <a:pt x="452438" y="447675"/>
                    </a:cubicBezTo>
                    <a:close/>
                    <a:moveTo>
                      <a:pt x="300038" y="448627"/>
                    </a:moveTo>
                    <a:cubicBezTo>
                      <a:pt x="300038" y="405765"/>
                      <a:pt x="300038" y="368617"/>
                      <a:pt x="300038" y="328613"/>
                    </a:cubicBezTo>
                    <a:cubicBezTo>
                      <a:pt x="258127" y="328613"/>
                      <a:pt x="219075" y="328613"/>
                      <a:pt x="180022" y="328613"/>
                    </a:cubicBezTo>
                    <a:cubicBezTo>
                      <a:pt x="180022" y="370522"/>
                      <a:pt x="180022" y="408622"/>
                      <a:pt x="180022" y="448627"/>
                    </a:cubicBezTo>
                    <a:cubicBezTo>
                      <a:pt x="220980" y="448627"/>
                      <a:pt x="258127" y="448627"/>
                      <a:pt x="300038" y="448627"/>
                    </a:cubicBezTo>
                    <a:close/>
                    <a:moveTo>
                      <a:pt x="146685" y="299085"/>
                    </a:moveTo>
                    <a:cubicBezTo>
                      <a:pt x="146685" y="256222"/>
                      <a:pt x="146685" y="218122"/>
                      <a:pt x="146685" y="181927"/>
                    </a:cubicBezTo>
                    <a:cubicBezTo>
                      <a:pt x="103822" y="181927"/>
                      <a:pt x="65722" y="181927"/>
                      <a:pt x="27622" y="181927"/>
                    </a:cubicBezTo>
                    <a:cubicBezTo>
                      <a:pt x="27622" y="222885"/>
                      <a:pt x="27622" y="260032"/>
                      <a:pt x="27622" y="299085"/>
                    </a:cubicBezTo>
                    <a:cubicBezTo>
                      <a:pt x="67627" y="299085"/>
                      <a:pt x="104775" y="299085"/>
                      <a:pt x="146685" y="299085"/>
                    </a:cubicBezTo>
                    <a:close/>
                    <a:moveTo>
                      <a:pt x="145732" y="889635"/>
                    </a:moveTo>
                    <a:cubicBezTo>
                      <a:pt x="145732" y="848677"/>
                      <a:pt x="145732" y="810577"/>
                      <a:pt x="145732" y="772477"/>
                    </a:cubicBezTo>
                    <a:cubicBezTo>
                      <a:pt x="103822" y="772477"/>
                      <a:pt x="66675" y="772477"/>
                      <a:pt x="28575" y="772477"/>
                    </a:cubicBezTo>
                    <a:cubicBezTo>
                      <a:pt x="28575" y="813435"/>
                      <a:pt x="28575" y="851535"/>
                      <a:pt x="28575" y="889635"/>
                    </a:cubicBezTo>
                    <a:cubicBezTo>
                      <a:pt x="70485" y="889635"/>
                      <a:pt x="107632" y="889635"/>
                      <a:pt x="145732" y="889635"/>
                    </a:cubicBezTo>
                    <a:close/>
                    <a:moveTo>
                      <a:pt x="179070" y="889635"/>
                    </a:moveTo>
                    <a:cubicBezTo>
                      <a:pt x="220027" y="889635"/>
                      <a:pt x="258127" y="889635"/>
                      <a:pt x="298132" y="889635"/>
                    </a:cubicBezTo>
                    <a:cubicBezTo>
                      <a:pt x="298132" y="848677"/>
                      <a:pt x="298132" y="810577"/>
                      <a:pt x="298132" y="772477"/>
                    </a:cubicBezTo>
                    <a:cubicBezTo>
                      <a:pt x="256222" y="772477"/>
                      <a:pt x="219075" y="772477"/>
                      <a:pt x="179070" y="772477"/>
                    </a:cubicBezTo>
                    <a:cubicBezTo>
                      <a:pt x="179070" y="812482"/>
                      <a:pt x="179070" y="849630"/>
                      <a:pt x="179070" y="889635"/>
                    </a:cubicBezTo>
                    <a:close/>
                    <a:moveTo>
                      <a:pt x="450532" y="890588"/>
                    </a:moveTo>
                    <a:cubicBezTo>
                      <a:pt x="450532" y="849630"/>
                      <a:pt x="450532" y="811530"/>
                      <a:pt x="450532" y="771525"/>
                    </a:cubicBezTo>
                    <a:cubicBezTo>
                      <a:pt x="409575" y="771525"/>
                      <a:pt x="372427" y="771525"/>
                      <a:pt x="331470" y="771525"/>
                    </a:cubicBezTo>
                    <a:cubicBezTo>
                      <a:pt x="331470" y="811530"/>
                      <a:pt x="331470" y="850582"/>
                      <a:pt x="331470" y="890588"/>
                    </a:cubicBezTo>
                    <a:cubicBezTo>
                      <a:pt x="372427" y="890588"/>
                      <a:pt x="410527" y="890588"/>
                      <a:pt x="450532" y="890588"/>
                    </a:cubicBezTo>
                    <a:close/>
                    <a:moveTo>
                      <a:pt x="298132" y="1370648"/>
                    </a:moveTo>
                    <a:cubicBezTo>
                      <a:pt x="257175" y="1370648"/>
                      <a:pt x="218122" y="1370648"/>
                      <a:pt x="180022" y="1370648"/>
                    </a:cubicBezTo>
                    <a:cubicBezTo>
                      <a:pt x="180022" y="1410653"/>
                      <a:pt x="180022" y="1447800"/>
                      <a:pt x="180022" y="1486853"/>
                    </a:cubicBezTo>
                    <a:cubicBezTo>
                      <a:pt x="220980" y="1486853"/>
                      <a:pt x="257175" y="1486853"/>
                      <a:pt x="298132" y="1486853"/>
                    </a:cubicBezTo>
                    <a:cubicBezTo>
                      <a:pt x="298132" y="1447800"/>
                      <a:pt x="298132" y="1411605"/>
                      <a:pt x="298132" y="1370648"/>
                    </a:cubicBezTo>
                    <a:close/>
                    <a:moveTo>
                      <a:pt x="299085" y="1632585"/>
                    </a:moveTo>
                    <a:cubicBezTo>
                      <a:pt x="299085" y="1590675"/>
                      <a:pt x="299085" y="1553528"/>
                      <a:pt x="299085" y="1516380"/>
                    </a:cubicBezTo>
                    <a:cubicBezTo>
                      <a:pt x="258127" y="1516380"/>
                      <a:pt x="219075" y="1516380"/>
                      <a:pt x="179070" y="1516380"/>
                    </a:cubicBezTo>
                    <a:cubicBezTo>
                      <a:pt x="179070" y="1557338"/>
                      <a:pt x="179070" y="1594485"/>
                      <a:pt x="179070" y="1632585"/>
                    </a:cubicBezTo>
                    <a:cubicBezTo>
                      <a:pt x="219075" y="1632585"/>
                      <a:pt x="256222" y="1632585"/>
                      <a:pt x="299085" y="1632585"/>
                    </a:cubicBezTo>
                    <a:close/>
                    <a:moveTo>
                      <a:pt x="146685" y="1370648"/>
                    </a:moveTo>
                    <a:cubicBezTo>
                      <a:pt x="104775" y="1370648"/>
                      <a:pt x="65722" y="1370648"/>
                      <a:pt x="28575" y="1370648"/>
                    </a:cubicBezTo>
                    <a:cubicBezTo>
                      <a:pt x="28575" y="1410653"/>
                      <a:pt x="28575" y="1447800"/>
                      <a:pt x="28575" y="1486853"/>
                    </a:cubicBezTo>
                    <a:cubicBezTo>
                      <a:pt x="69532" y="1486853"/>
                      <a:pt x="106680" y="1486853"/>
                      <a:pt x="146685" y="1486853"/>
                    </a:cubicBezTo>
                    <a:cubicBezTo>
                      <a:pt x="146685" y="1447800"/>
                      <a:pt x="146685" y="1410653"/>
                      <a:pt x="146685" y="1370648"/>
                    </a:cubicBezTo>
                    <a:close/>
                    <a:moveTo>
                      <a:pt x="449580" y="1631632"/>
                    </a:moveTo>
                    <a:cubicBezTo>
                      <a:pt x="449580" y="1591628"/>
                      <a:pt x="449580" y="1553528"/>
                      <a:pt x="449580" y="1514475"/>
                    </a:cubicBezTo>
                    <a:cubicBezTo>
                      <a:pt x="409575" y="1514475"/>
                      <a:pt x="372427" y="1514475"/>
                      <a:pt x="332422" y="1514475"/>
                    </a:cubicBezTo>
                    <a:cubicBezTo>
                      <a:pt x="332422" y="1554480"/>
                      <a:pt x="332422" y="1592580"/>
                      <a:pt x="332422" y="1631632"/>
                    </a:cubicBezTo>
                    <a:cubicBezTo>
                      <a:pt x="373380" y="1631632"/>
                      <a:pt x="410527" y="1631632"/>
                      <a:pt x="449580" y="163163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xmlns="" id="{E63F6FB3-A081-4A24-9993-4B481E0AEBBF}"/>
                  </a:ext>
                </a:extLst>
              </p:cNvPr>
              <p:cNvSpPr/>
              <p:nvPr/>
            </p:nvSpPr>
            <p:spPr>
              <a:xfrm>
                <a:off x="6153901" y="2280010"/>
                <a:ext cx="565541" cy="1976576"/>
              </a:xfrm>
              <a:custGeom>
                <a:avLst/>
                <a:gdLst>
                  <a:gd name="connsiteX0" fmla="*/ 335796 w 565541"/>
                  <a:gd name="connsiteY0" fmla="*/ 1531565 h 1976576"/>
                  <a:gd name="connsiteX1" fmla="*/ 335796 w 565541"/>
                  <a:gd name="connsiteY1" fmla="*/ 1585857 h 1976576"/>
                  <a:gd name="connsiteX2" fmla="*/ 441823 w 565541"/>
                  <a:gd name="connsiteY2" fmla="*/ 1585857 h 1976576"/>
                  <a:gd name="connsiteX3" fmla="*/ 441823 w 565541"/>
                  <a:gd name="connsiteY3" fmla="*/ 1531565 h 1976576"/>
                  <a:gd name="connsiteX4" fmla="*/ 123718 w 565541"/>
                  <a:gd name="connsiteY4" fmla="*/ 1526871 h 1976576"/>
                  <a:gd name="connsiteX5" fmla="*/ 123718 w 565541"/>
                  <a:gd name="connsiteY5" fmla="*/ 1581163 h 1976576"/>
                  <a:gd name="connsiteX6" fmla="*/ 229745 w 565541"/>
                  <a:gd name="connsiteY6" fmla="*/ 1581163 h 1976576"/>
                  <a:gd name="connsiteX7" fmla="*/ 229745 w 565541"/>
                  <a:gd name="connsiteY7" fmla="*/ 1526871 h 1976576"/>
                  <a:gd name="connsiteX8" fmla="*/ 335796 w 565541"/>
                  <a:gd name="connsiteY8" fmla="*/ 1409581 h 1976576"/>
                  <a:gd name="connsiteX9" fmla="*/ 335796 w 565541"/>
                  <a:gd name="connsiteY9" fmla="*/ 1463873 h 1976576"/>
                  <a:gd name="connsiteX10" fmla="*/ 441823 w 565541"/>
                  <a:gd name="connsiteY10" fmla="*/ 1463873 h 1976576"/>
                  <a:gd name="connsiteX11" fmla="*/ 441823 w 565541"/>
                  <a:gd name="connsiteY11" fmla="*/ 1409581 h 1976576"/>
                  <a:gd name="connsiteX12" fmla="*/ 123718 w 565541"/>
                  <a:gd name="connsiteY12" fmla="*/ 1404887 h 1976576"/>
                  <a:gd name="connsiteX13" fmla="*/ 123718 w 565541"/>
                  <a:gd name="connsiteY13" fmla="*/ 1459180 h 1976576"/>
                  <a:gd name="connsiteX14" fmla="*/ 229745 w 565541"/>
                  <a:gd name="connsiteY14" fmla="*/ 1459180 h 1976576"/>
                  <a:gd name="connsiteX15" fmla="*/ 229745 w 565541"/>
                  <a:gd name="connsiteY15" fmla="*/ 1404887 h 1976576"/>
                  <a:gd name="connsiteX16" fmla="*/ 335796 w 565541"/>
                  <a:gd name="connsiteY16" fmla="*/ 1287599 h 1976576"/>
                  <a:gd name="connsiteX17" fmla="*/ 335796 w 565541"/>
                  <a:gd name="connsiteY17" fmla="*/ 1341892 h 1976576"/>
                  <a:gd name="connsiteX18" fmla="*/ 441823 w 565541"/>
                  <a:gd name="connsiteY18" fmla="*/ 1341892 h 1976576"/>
                  <a:gd name="connsiteX19" fmla="*/ 441823 w 565541"/>
                  <a:gd name="connsiteY19" fmla="*/ 1287599 h 1976576"/>
                  <a:gd name="connsiteX20" fmla="*/ 123718 w 565541"/>
                  <a:gd name="connsiteY20" fmla="*/ 1282905 h 1976576"/>
                  <a:gd name="connsiteX21" fmla="*/ 123718 w 565541"/>
                  <a:gd name="connsiteY21" fmla="*/ 1337198 h 1976576"/>
                  <a:gd name="connsiteX22" fmla="*/ 229745 w 565541"/>
                  <a:gd name="connsiteY22" fmla="*/ 1337198 h 1976576"/>
                  <a:gd name="connsiteX23" fmla="*/ 229745 w 565541"/>
                  <a:gd name="connsiteY23" fmla="*/ 1282905 h 1976576"/>
                  <a:gd name="connsiteX24" fmla="*/ 335796 w 565541"/>
                  <a:gd name="connsiteY24" fmla="*/ 1165617 h 1976576"/>
                  <a:gd name="connsiteX25" fmla="*/ 335796 w 565541"/>
                  <a:gd name="connsiteY25" fmla="*/ 1219910 h 1976576"/>
                  <a:gd name="connsiteX26" fmla="*/ 441823 w 565541"/>
                  <a:gd name="connsiteY26" fmla="*/ 1219910 h 1976576"/>
                  <a:gd name="connsiteX27" fmla="*/ 441823 w 565541"/>
                  <a:gd name="connsiteY27" fmla="*/ 1165617 h 1976576"/>
                  <a:gd name="connsiteX28" fmla="*/ 123718 w 565541"/>
                  <a:gd name="connsiteY28" fmla="*/ 1160924 h 1976576"/>
                  <a:gd name="connsiteX29" fmla="*/ 123718 w 565541"/>
                  <a:gd name="connsiteY29" fmla="*/ 1215216 h 1976576"/>
                  <a:gd name="connsiteX30" fmla="*/ 229745 w 565541"/>
                  <a:gd name="connsiteY30" fmla="*/ 1215216 h 1976576"/>
                  <a:gd name="connsiteX31" fmla="*/ 229745 w 565541"/>
                  <a:gd name="connsiteY31" fmla="*/ 1160924 h 1976576"/>
                  <a:gd name="connsiteX32" fmla="*/ 335796 w 565541"/>
                  <a:gd name="connsiteY32" fmla="*/ 1043636 h 1976576"/>
                  <a:gd name="connsiteX33" fmla="*/ 335796 w 565541"/>
                  <a:gd name="connsiteY33" fmla="*/ 1097928 h 1976576"/>
                  <a:gd name="connsiteX34" fmla="*/ 441823 w 565541"/>
                  <a:gd name="connsiteY34" fmla="*/ 1097928 h 1976576"/>
                  <a:gd name="connsiteX35" fmla="*/ 441823 w 565541"/>
                  <a:gd name="connsiteY35" fmla="*/ 1043636 h 1976576"/>
                  <a:gd name="connsiteX36" fmla="*/ 123718 w 565541"/>
                  <a:gd name="connsiteY36" fmla="*/ 1038942 h 1976576"/>
                  <a:gd name="connsiteX37" fmla="*/ 123718 w 565541"/>
                  <a:gd name="connsiteY37" fmla="*/ 1093234 h 1976576"/>
                  <a:gd name="connsiteX38" fmla="*/ 229745 w 565541"/>
                  <a:gd name="connsiteY38" fmla="*/ 1093234 h 1976576"/>
                  <a:gd name="connsiteX39" fmla="*/ 229745 w 565541"/>
                  <a:gd name="connsiteY39" fmla="*/ 1038942 h 1976576"/>
                  <a:gd name="connsiteX40" fmla="*/ 335796 w 565541"/>
                  <a:gd name="connsiteY40" fmla="*/ 921654 h 1976576"/>
                  <a:gd name="connsiteX41" fmla="*/ 335796 w 565541"/>
                  <a:gd name="connsiteY41" fmla="*/ 975946 h 1976576"/>
                  <a:gd name="connsiteX42" fmla="*/ 441823 w 565541"/>
                  <a:gd name="connsiteY42" fmla="*/ 975946 h 1976576"/>
                  <a:gd name="connsiteX43" fmla="*/ 441823 w 565541"/>
                  <a:gd name="connsiteY43" fmla="*/ 921654 h 1976576"/>
                  <a:gd name="connsiteX44" fmla="*/ 123718 w 565541"/>
                  <a:gd name="connsiteY44" fmla="*/ 916960 h 1976576"/>
                  <a:gd name="connsiteX45" fmla="*/ 123718 w 565541"/>
                  <a:gd name="connsiteY45" fmla="*/ 971252 h 1976576"/>
                  <a:gd name="connsiteX46" fmla="*/ 229745 w 565541"/>
                  <a:gd name="connsiteY46" fmla="*/ 971252 h 1976576"/>
                  <a:gd name="connsiteX47" fmla="*/ 229745 w 565541"/>
                  <a:gd name="connsiteY47" fmla="*/ 916960 h 1976576"/>
                  <a:gd name="connsiteX48" fmla="*/ 335796 w 565541"/>
                  <a:gd name="connsiteY48" fmla="*/ 799672 h 1976576"/>
                  <a:gd name="connsiteX49" fmla="*/ 335796 w 565541"/>
                  <a:gd name="connsiteY49" fmla="*/ 853964 h 1976576"/>
                  <a:gd name="connsiteX50" fmla="*/ 441823 w 565541"/>
                  <a:gd name="connsiteY50" fmla="*/ 853964 h 1976576"/>
                  <a:gd name="connsiteX51" fmla="*/ 441823 w 565541"/>
                  <a:gd name="connsiteY51" fmla="*/ 799672 h 1976576"/>
                  <a:gd name="connsiteX52" fmla="*/ 123718 w 565541"/>
                  <a:gd name="connsiteY52" fmla="*/ 794978 h 1976576"/>
                  <a:gd name="connsiteX53" fmla="*/ 123718 w 565541"/>
                  <a:gd name="connsiteY53" fmla="*/ 849270 h 1976576"/>
                  <a:gd name="connsiteX54" fmla="*/ 229745 w 565541"/>
                  <a:gd name="connsiteY54" fmla="*/ 849270 h 1976576"/>
                  <a:gd name="connsiteX55" fmla="*/ 229745 w 565541"/>
                  <a:gd name="connsiteY55" fmla="*/ 794978 h 1976576"/>
                  <a:gd name="connsiteX56" fmla="*/ 335796 w 565541"/>
                  <a:gd name="connsiteY56" fmla="*/ 677690 h 1976576"/>
                  <a:gd name="connsiteX57" fmla="*/ 335796 w 565541"/>
                  <a:gd name="connsiteY57" fmla="*/ 731982 h 1976576"/>
                  <a:gd name="connsiteX58" fmla="*/ 441823 w 565541"/>
                  <a:gd name="connsiteY58" fmla="*/ 731982 h 1976576"/>
                  <a:gd name="connsiteX59" fmla="*/ 441823 w 565541"/>
                  <a:gd name="connsiteY59" fmla="*/ 677690 h 1976576"/>
                  <a:gd name="connsiteX60" fmla="*/ 123718 w 565541"/>
                  <a:gd name="connsiteY60" fmla="*/ 672996 h 1976576"/>
                  <a:gd name="connsiteX61" fmla="*/ 123718 w 565541"/>
                  <a:gd name="connsiteY61" fmla="*/ 727289 h 1976576"/>
                  <a:gd name="connsiteX62" fmla="*/ 229745 w 565541"/>
                  <a:gd name="connsiteY62" fmla="*/ 727289 h 1976576"/>
                  <a:gd name="connsiteX63" fmla="*/ 229745 w 565541"/>
                  <a:gd name="connsiteY63" fmla="*/ 672996 h 1976576"/>
                  <a:gd name="connsiteX64" fmla="*/ 335796 w 565541"/>
                  <a:gd name="connsiteY64" fmla="*/ 555708 h 1976576"/>
                  <a:gd name="connsiteX65" fmla="*/ 335796 w 565541"/>
                  <a:gd name="connsiteY65" fmla="*/ 610000 h 1976576"/>
                  <a:gd name="connsiteX66" fmla="*/ 441823 w 565541"/>
                  <a:gd name="connsiteY66" fmla="*/ 610000 h 1976576"/>
                  <a:gd name="connsiteX67" fmla="*/ 441823 w 565541"/>
                  <a:gd name="connsiteY67" fmla="*/ 555708 h 1976576"/>
                  <a:gd name="connsiteX68" fmla="*/ 123718 w 565541"/>
                  <a:gd name="connsiteY68" fmla="*/ 551014 h 1976576"/>
                  <a:gd name="connsiteX69" fmla="*/ 123718 w 565541"/>
                  <a:gd name="connsiteY69" fmla="*/ 605307 h 1976576"/>
                  <a:gd name="connsiteX70" fmla="*/ 229745 w 565541"/>
                  <a:gd name="connsiteY70" fmla="*/ 605307 h 1976576"/>
                  <a:gd name="connsiteX71" fmla="*/ 229745 w 565541"/>
                  <a:gd name="connsiteY71" fmla="*/ 551014 h 1976576"/>
                  <a:gd name="connsiteX72" fmla="*/ 335796 w 565541"/>
                  <a:gd name="connsiteY72" fmla="*/ 433726 h 1976576"/>
                  <a:gd name="connsiteX73" fmla="*/ 335796 w 565541"/>
                  <a:gd name="connsiteY73" fmla="*/ 488019 h 1976576"/>
                  <a:gd name="connsiteX74" fmla="*/ 441823 w 565541"/>
                  <a:gd name="connsiteY74" fmla="*/ 488019 h 1976576"/>
                  <a:gd name="connsiteX75" fmla="*/ 441823 w 565541"/>
                  <a:gd name="connsiteY75" fmla="*/ 433726 h 1976576"/>
                  <a:gd name="connsiteX76" fmla="*/ 123718 w 565541"/>
                  <a:gd name="connsiteY76" fmla="*/ 429032 h 1976576"/>
                  <a:gd name="connsiteX77" fmla="*/ 123718 w 565541"/>
                  <a:gd name="connsiteY77" fmla="*/ 483325 h 1976576"/>
                  <a:gd name="connsiteX78" fmla="*/ 229745 w 565541"/>
                  <a:gd name="connsiteY78" fmla="*/ 483325 h 1976576"/>
                  <a:gd name="connsiteX79" fmla="*/ 229745 w 565541"/>
                  <a:gd name="connsiteY79" fmla="*/ 429032 h 1976576"/>
                  <a:gd name="connsiteX80" fmla="*/ 244058 w 565541"/>
                  <a:gd name="connsiteY80" fmla="*/ 0 h 1976576"/>
                  <a:gd name="connsiteX81" fmla="*/ 321484 w 565541"/>
                  <a:gd name="connsiteY81" fmla="*/ 0 h 1976576"/>
                  <a:gd name="connsiteX82" fmla="*/ 321484 w 565541"/>
                  <a:gd name="connsiteY82" fmla="*/ 178763 h 1976576"/>
                  <a:gd name="connsiteX83" fmla="*/ 388810 w 565541"/>
                  <a:gd name="connsiteY83" fmla="*/ 178763 h 1976576"/>
                  <a:gd name="connsiteX84" fmla="*/ 388810 w 565541"/>
                  <a:gd name="connsiteY84" fmla="*/ 299617 h 1976576"/>
                  <a:gd name="connsiteX85" fmla="*/ 565541 w 565541"/>
                  <a:gd name="connsiteY85" fmla="*/ 299617 h 1976576"/>
                  <a:gd name="connsiteX86" fmla="*/ 565541 w 565541"/>
                  <a:gd name="connsiteY86" fmla="*/ 1976576 h 1976576"/>
                  <a:gd name="connsiteX87" fmla="*/ 448247 w 565541"/>
                  <a:gd name="connsiteY87" fmla="*/ 1976576 h 1976576"/>
                  <a:gd name="connsiteX88" fmla="*/ 371127 w 565541"/>
                  <a:gd name="connsiteY88" fmla="*/ 1976576 h 1976576"/>
                  <a:gd name="connsiteX89" fmla="*/ 194414 w 565541"/>
                  <a:gd name="connsiteY89" fmla="*/ 1976576 h 1976576"/>
                  <a:gd name="connsiteX90" fmla="*/ 88332 w 565541"/>
                  <a:gd name="connsiteY90" fmla="*/ 1976576 h 1976576"/>
                  <a:gd name="connsiteX91" fmla="*/ 0 w 565541"/>
                  <a:gd name="connsiteY91" fmla="*/ 1976576 h 1976576"/>
                  <a:gd name="connsiteX92" fmla="*/ 0 w 565541"/>
                  <a:gd name="connsiteY92" fmla="*/ 299617 h 1976576"/>
                  <a:gd name="connsiteX93" fmla="*/ 176731 w 565541"/>
                  <a:gd name="connsiteY93" fmla="*/ 299617 h 1976576"/>
                  <a:gd name="connsiteX94" fmla="*/ 176731 w 565541"/>
                  <a:gd name="connsiteY94" fmla="*/ 178763 h 1976576"/>
                  <a:gd name="connsiteX95" fmla="*/ 244058 w 565541"/>
                  <a:gd name="connsiteY95" fmla="*/ 178763 h 1976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565541" h="1976576">
                    <a:moveTo>
                      <a:pt x="335796" y="1531565"/>
                    </a:moveTo>
                    <a:lnTo>
                      <a:pt x="335796" y="1585857"/>
                    </a:lnTo>
                    <a:lnTo>
                      <a:pt x="441823" y="1585857"/>
                    </a:lnTo>
                    <a:lnTo>
                      <a:pt x="441823" y="1531565"/>
                    </a:lnTo>
                    <a:close/>
                    <a:moveTo>
                      <a:pt x="123718" y="1526871"/>
                    </a:moveTo>
                    <a:lnTo>
                      <a:pt x="123718" y="1581163"/>
                    </a:lnTo>
                    <a:lnTo>
                      <a:pt x="229745" y="1581163"/>
                    </a:lnTo>
                    <a:lnTo>
                      <a:pt x="229745" y="1526871"/>
                    </a:lnTo>
                    <a:close/>
                    <a:moveTo>
                      <a:pt x="335796" y="1409581"/>
                    </a:moveTo>
                    <a:lnTo>
                      <a:pt x="335796" y="1463873"/>
                    </a:lnTo>
                    <a:lnTo>
                      <a:pt x="441823" y="1463873"/>
                    </a:lnTo>
                    <a:lnTo>
                      <a:pt x="441823" y="1409581"/>
                    </a:lnTo>
                    <a:close/>
                    <a:moveTo>
                      <a:pt x="123718" y="1404887"/>
                    </a:moveTo>
                    <a:lnTo>
                      <a:pt x="123718" y="1459180"/>
                    </a:lnTo>
                    <a:lnTo>
                      <a:pt x="229745" y="1459180"/>
                    </a:lnTo>
                    <a:lnTo>
                      <a:pt x="229745" y="1404887"/>
                    </a:lnTo>
                    <a:close/>
                    <a:moveTo>
                      <a:pt x="335796" y="1287599"/>
                    </a:moveTo>
                    <a:lnTo>
                      <a:pt x="335796" y="1341892"/>
                    </a:lnTo>
                    <a:lnTo>
                      <a:pt x="441823" y="1341892"/>
                    </a:lnTo>
                    <a:lnTo>
                      <a:pt x="441823" y="1287599"/>
                    </a:lnTo>
                    <a:close/>
                    <a:moveTo>
                      <a:pt x="123718" y="1282905"/>
                    </a:moveTo>
                    <a:lnTo>
                      <a:pt x="123718" y="1337198"/>
                    </a:lnTo>
                    <a:lnTo>
                      <a:pt x="229745" y="1337198"/>
                    </a:lnTo>
                    <a:lnTo>
                      <a:pt x="229745" y="1282905"/>
                    </a:lnTo>
                    <a:close/>
                    <a:moveTo>
                      <a:pt x="335796" y="1165617"/>
                    </a:moveTo>
                    <a:lnTo>
                      <a:pt x="335796" y="1219910"/>
                    </a:lnTo>
                    <a:lnTo>
                      <a:pt x="441823" y="1219910"/>
                    </a:lnTo>
                    <a:lnTo>
                      <a:pt x="441823" y="1165617"/>
                    </a:lnTo>
                    <a:close/>
                    <a:moveTo>
                      <a:pt x="123718" y="1160924"/>
                    </a:moveTo>
                    <a:lnTo>
                      <a:pt x="123718" y="1215216"/>
                    </a:lnTo>
                    <a:lnTo>
                      <a:pt x="229745" y="1215216"/>
                    </a:lnTo>
                    <a:lnTo>
                      <a:pt x="229745" y="1160924"/>
                    </a:lnTo>
                    <a:close/>
                    <a:moveTo>
                      <a:pt x="335796" y="1043636"/>
                    </a:moveTo>
                    <a:lnTo>
                      <a:pt x="335796" y="1097928"/>
                    </a:lnTo>
                    <a:lnTo>
                      <a:pt x="441823" y="1097928"/>
                    </a:lnTo>
                    <a:lnTo>
                      <a:pt x="441823" y="1043636"/>
                    </a:lnTo>
                    <a:close/>
                    <a:moveTo>
                      <a:pt x="123718" y="1038942"/>
                    </a:moveTo>
                    <a:lnTo>
                      <a:pt x="123718" y="1093234"/>
                    </a:lnTo>
                    <a:lnTo>
                      <a:pt x="229745" y="1093234"/>
                    </a:lnTo>
                    <a:lnTo>
                      <a:pt x="229745" y="1038942"/>
                    </a:lnTo>
                    <a:close/>
                    <a:moveTo>
                      <a:pt x="335796" y="921654"/>
                    </a:moveTo>
                    <a:lnTo>
                      <a:pt x="335796" y="975946"/>
                    </a:lnTo>
                    <a:lnTo>
                      <a:pt x="441823" y="975946"/>
                    </a:lnTo>
                    <a:lnTo>
                      <a:pt x="441823" y="921654"/>
                    </a:lnTo>
                    <a:close/>
                    <a:moveTo>
                      <a:pt x="123718" y="916960"/>
                    </a:moveTo>
                    <a:lnTo>
                      <a:pt x="123718" y="971252"/>
                    </a:lnTo>
                    <a:lnTo>
                      <a:pt x="229745" y="971252"/>
                    </a:lnTo>
                    <a:lnTo>
                      <a:pt x="229745" y="916960"/>
                    </a:lnTo>
                    <a:close/>
                    <a:moveTo>
                      <a:pt x="335796" y="799672"/>
                    </a:moveTo>
                    <a:lnTo>
                      <a:pt x="335796" y="853964"/>
                    </a:lnTo>
                    <a:lnTo>
                      <a:pt x="441823" y="853964"/>
                    </a:lnTo>
                    <a:lnTo>
                      <a:pt x="441823" y="799672"/>
                    </a:lnTo>
                    <a:close/>
                    <a:moveTo>
                      <a:pt x="123718" y="794978"/>
                    </a:moveTo>
                    <a:lnTo>
                      <a:pt x="123718" y="849270"/>
                    </a:lnTo>
                    <a:lnTo>
                      <a:pt x="229745" y="849270"/>
                    </a:lnTo>
                    <a:lnTo>
                      <a:pt x="229745" y="794978"/>
                    </a:lnTo>
                    <a:close/>
                    <a:moveTo>
                      <a:pt x="335796" y="677690"/>
                    </a:moveTo>
                    <a:lnTo>
                      <a:pt x="335796" y="731982"/>
                    </a:lnTo>
                    <a:lnTo>
                      <a:pt x="441823" y="731982"/>
                    </a:lnTo>
                    <a:lnTo>
                      <a:pt x="441823" y="677690"/>
                    </a:lnTo>
                    <a:close/>
                    <a:moveTo>
                      <a:pt x="123718" y="672996"/>
                    </a:moveTo>
                    <a:lnTo>
                      <a:pt x="123718" y="727289"/>
                    </a:lnTo>
                    <a:lnTo>
                      <a:pt x="229745" y="727289"/>
                    </a:lnTo>
                    <a:lnTo>
                      <a:pt x="229745" y="672996"/>
                    </a:lnTo>
                    <a:close/>
                    <a:moveTo>
                      <a:pt x="335796" y="555708"/>
                    </a:moveTo>
                    <a:lnTo>
                      <a:pt x="335796" y="610000"/>
                    </a:lnTo>
                    <a:lnTo>
                      <a:pt x="441823" y="610000"/>
                    </a:lnTo>
                    <a:lnTo>
                      <a:pt x="441823" y="555708"/>
                    </a:lnTo>
                    <a:close/>
                    <a:moveTo>
                      <a:pt x="123718" y="551014"/>
                    </a:moveTo>
                    <a:lnTo>
                      <a:pt x="123718" y="605307"/>
                    </a:lnTo>
                    <a:lnTo>
                      <a:pt x="229745" y="605307"/>
                    </a:lnTo>
                    <a:lnTo>
                      <a:pt x="229745" y="551014"/>
                    </a:lnTo>
                    <a:close/>
                    <a:moveTo>
                      <a:pt x="335796" y="433726"/>
                    </a:moveTo>
                    <a:lnTo>
                      <a:pt x="335796" y="488019"/>
                    </a:lnTo>
                    <a:lnTo>
                      <a:pt x="441823" y="488019"/>
                    </a:lnTo>
                    <a:lnTo>
                      <a:pt x="441823" y="433726"/>
                    </a:lnTo>
                    <a:close/>
                    <a:moveTo>
                      <a:pt x="123718" y="429032"/>
                    </a:moveTo>
                    <a:lnTo>
                      <a:pt x="123718" y="483325"/>
                    </a:lnTo>
                    <a:lnTo>
                      <a:pt x="229745" y="483325"/>
                    </a:lnTo>
                    <a:lnTo>
                      <a:pt x="229745" y="429032"/>
                    </a:lnTo>
                    <a:close/>
                    <a:moveTo>
                      <a:pt x="244058" y="0"/>
                    </a:moveTo>
                    <a:lnTo>
                      <a:pt x="321484" y="0"/>
                    </a:lnTo>
                    <a:lnTo>
                      <a:pt x="321484" y="178763"/>
                    </a:lnTo>
                    <a:lnTo>
                      <a:pt x="388810" y="178763"/>
                    </a:lnTo>
                    <a:lnTo>
                      <a:pt x="388810" y="299617"/>
                    </a:lnTo>
                    <a:lnTo>
                      <a:pt x="565541" y="299617"/>
                    </a:lnTo>
                    <a:lnTo>
                      <a:pt x="565541" y="1976576"/>
                    </a:lnTo>
                    <a:lnTo>
                      <a:pt x="448247" y="1976576"/>
                    </a:lnTo>
                    <a:lnTo>
                      <a:pt x="371127" y="1976576"/>
                    </a:lnTo>
                    <a:lnTo>
                      <a:pt x="194414" y="1976576"/>
                    </a:lnTo>
                    <a:lnTo>
                      <a:pt x="88332" y="1976576"/>
                    </a:lnTo>
                    <a:lnTo>
                      <a:pt x="0" y="1976576"/>
                    </a:lnTo>
                    <a:lnTo>
                      <a:pt x="0" y="299617"/>
                    </a:lnTo>
                    <a:lnTo>
                      <a:pt x="176731" y="299617"/>
                    </a:lnTo>
                    <a:lnTo>
                      <a:pt x="176731" y="178763"/>
                    </a:lnTo>
                    <a:lnTo>
                      <a:pt x="244058" y="17876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xmlns="" id="{B6447CA1-2D32-4DA1-A223-78EF87674843}"/>
                  </a:ext>
                </a:extLst>
              </p:cNvPr>
              <p:cNvSpPr/>
              <p:nvPr/>
            </p:nvSpPr>
            <p:spPr>
              <a:xfrm>
                <a:off x="5147338" y="1925597"/>
                <a:ext cx="477157" cy="2330989"/>
              </a:xfrm>
              <a:custGeom>
                <a:avLst/>
                <a:gdLst>
                  <a:gd name="connsiteX0" fmla="*/ 285608 w 487386"/>
                  <a:gd name="connsiteY0" fmla="*/ 1339706 h 2330989"/>
                  <a:gd name="connsiteX1" fmla="*/ 285608 w 487386"/>
                  <a:gd name="connsiteY1" fmla="*/ 1414297 h 2330989"/>
                  <a:gd name="connsiteX2" fmla="*/ 356272 w 487386"/>
                  <a:gd name="connsiteY2" fmla="*/ 1414297 h 2330989"/>
                  <a:gd name="connsiteX3" fmla="*/ 356272 w 487386"/>
                  <a:gd name="connsiteY3" fmla="*/ 1339706 h 2330989"/>
                  <a:gd name="connsiteX4" fmla="*/ 285608 w 487386"/>
                  <a:gd name="connsiteY4" fmla="*/ 1339706 h 2330989"/>
                  <a:gd name="connsiteX5" fmla="*/ 31407 w 487386"/>
                  <a:gd name="connsiteY5" fmla="*/ 1338724 h 2330989"/>
                  <a:gd name="connsiteX6" fmla="*/ 31407 w 487386"/>
                  <a:gd name="connsiteY6" fmla="*/ 1414297 h 2330989"/>
                  <a:gd name="connsiteX7" fmla="*/ 258126 w 487386"/>
                  <a:gd name="connsiteY7" fmla="*/ 1414297 h 2330989"/>
                  <a:gd name="connsiteX8" fmla="*/ 258126 w 487386"/>
                  <a:gd name="connsiteY8" fmla="*/ 1338724 h 2330989"/>
                  <a:gd name="connsiteX9" fmla="*/ 31407 w 487386"/>
                  <a:gd name="connsiteY9" fmla="*/ 1338724 h 2330989"/>
                  <a:gd name="connsiteX10" fmla="*/ 385716 w 487386"/>
                  <a:gd name="connsiteY10" fmla="*/ 1245485 h 2330989"/>
                  <a:gd name="connsiteX11" fmla="*/ 385716 w 487386"/>
                  <a:gd name="connsiteY11" fmla="*/ 1318113 h 2330989"/>
                  <a:gd name="connsiteX12" fmla="*/ 453438 w 487386"/>
                  <a:gd name="connsiteY12" fmla="*/ 1318113 h 2330989"/>
                  <a:gd name="connsiteX13" fmla="*/ 453438 w 487386"/>
                  <a:gd name="connsiteY13" fmla="*/ 1245485 h 2330989"/>
                  <a:gd name="connsiteX14" fmla="*/ 385716 w 487386"/>
                  <a:gd name="connsiteY14" fmla="*/ 1245485 h 2330989"/>
                  <a:gd name="connsiteX15" fmla="*/ 32388 w 487386"/>
                  <a:gd name="connsiteY15" fmla="*/ 1243522 h 2330989"/>
                  <a:gd name="connsiteX16" fmla="*/ 32388 w 487386"/>
                  <a:gd name="connsiteY16" fmla="*/ 1318113 h 2330989"/>
                  <a:gd name="connsiteX17" fmla="*/ 102073 w 487386"/>
                  <a:gd name="connsiteY17" fmla="*/ 1318113 h 2330989"/>
                  <a:gd name="connsiteX18" fmla="*/ 102073 w 487386"/>
                  <a:gd name="connsiteY18" fmla="*/ 1243522 h 2330989"/>
                  <a:gd name="connsiteX19" fmla="*/ 32388 w 487386"/>
                  <a:gd name="connsiteY19" fmla="*/ 1243522 h 2330989"/>
                  <a:gd name="connsiteX20" fmla="*/ 130535 w 487386"/>
                  <a:gd name="connsiteY20" fmla="*/ 1242540 h 2330989"/>
                  <a:gd name="connsiteX21" fmla="*/ 130535 w 487386"/>
                  <a:gd name="connsiteY21" fmla="*/ 1317131 h 2330989"/>
                  <a:gd name="connsiteX22" fmla="*/ 356272 w 487386"/>
                  <a:gd name="connsiteY22" fmla="*/ 1317131 h 2330989"/>
                  <a:gd name="connsiteX23" fmla="*/ 356272 w 487386"/>
                  <a:gd name="connsiteY23" fmla="*/ 1242540 h 2330989"/>
                  <a:gd name="connsiteX24" fmla="*/ 130535 w 487386"/>
                  <a:gd name="connsiteY24" fmla="*/ 1242540 h 2330989"/>
                  <a:gd name="connsiteX25" fmla="*/ 128572 w 487386"/>
                  <a:gd name="connsiteY25" fmla="*/ 1149301 h 2330989"/>
                  <a:gd name="connsiteX26" fmla="*/ 128572 w 487386"/>
                  <a:gd name="connsiteY26" fmla="*/ 1220947 h 2330989"/>
                  <a:gd name="connsiteX27" fmla="*/ 199237 w 487386"/>
                  <a:gd name="connsiteY27" fmla="*/ 1220947 h 2330989"/>
                  <a:gd name="connsiteX28" fmla="*/ 199237 w 487386"/>
                  <a:gd name="connsiteY28" fmla="*/ 1149301 h 2330989"/>
                  <a:gd name="connsiteX29" fmla="*/ 128572 w 487386"/>
                  <a:gd name="connsiteY29" fmla="*/ 1149301 h 2330989"/>
                  <a:gd name="connsiteX30" fmla="*/ 226720 w 487386"/>
                  <a:gd name="connsiteY30" fmla="*/ 1148319 h 2330989"/>
                  <a:gd name="connsiteX31" fmla="*/ 226720 w 487386"/>
                  <a:gd name="connsiteY31" fmla="*/ 1219966 h 2330989"/>
                  <a:gd name="connsiteX32" fmla="*/ 453438 w 487386"/>
                  <a:gd name="connsiteY32" fmla="*/ 1219966 h 2330989"/>
                  <a:gd name="connsiteX33" fmla="*/ 453438 w 487386"/>
                  <a:gd name="connsiteY33" fmla="*/ 1148319 h 2330989"/>
                  <a:gd name="connsiteX34" fmla="*/ 226720 w 487386"/>
                  <a:gd name="connsiteY34" fmla="*/ 1148319 h 2330989"/>
                  <a:gd name="connsiteX35" fmla="*/ 128572 w 487386"/>
                  <a:gd name="connsiteY35" fmla="*/ 1050172 h 2330989"/>
                  <a:gd name="connsiteX36" fmla="*/ 128572 w 487386"/>
                  <a:gd name="connsiteY36" fmla="*/ 1121820 h 2330989"/>
                  <a:gd name="connsiteX37" fmla="*/ 357254 w 487386"/>
                  <a:gd name="connsiteY37" fmla="*/ 1121820 h 2330989"/>
                  <a:gd name="connsiteX38" fmla="*/ 357254 w 487386"/>
                  <a:gd name="connsiteY38" fmla="*/ 1050172 h 2330989"/>
                  <a:gd name="connsiteX39" fmla="*/ 128572 w 487386"/>
                  <a:gd name="connsiteY39" fmla="*/ 1050172 h 2330989"/>
                  <a:gd name="connsiteX40" fmla="*/ 32388 w 487386"/>
                  <a:gd name="connsiteY40" fmla="*/ 1050172 h 2330989"/>
                  <a:gd name="connsiteX41" fmla="*/ 32388 w 487386"/>
                  <a:gd name="connsiteY41" fmla="*/ 1122800 h 2330989"/>
                  <a:gd name="connsiteX42" fmla="*/ 103055 w 487386"/>
                  <a:gd name="connsiteY42" fmla="*/ 1122800 h 2330989"/>
                  <a:gd name="connsiteX43" fmla="*/ 103055 w 487386"/>
                  <a:gd name="connsiteY43" fmla="*/ 1050172 h 2330989"/>
                  <a:gd name="connsiteX44" fmla="*/ 32388 w 487386"/>
                  <a:gd name="connsiteY44" fmla="*/ 1050172 h 2330989"/>
                  <a:gd name="connsiteX45" fmla="*/ 383754 w 487386"/>
                  <a:gd name="connsiteY45" fmla="*/ 953007 h 2330989"/>
                  <a:gd name="connsiteX46" fmla="*/ 383754 w 487386"/>
                  <a:gd name="connsiteY46" fmla="*/ 1024654 h 2330989"/>
                  <a:gd name="connsiteX47" fmla="*/ 452457 w 487386"/>
                  <a:gd name="connsiteY47" fmla="*/ 1024654 h 2330989"/>
                  <a:gd name="connsiteX48" fmla="*/ 452457 w 487386"/>
                  <a:gd name="connsiteY48" fmla="*/ 953007 h 2330989"/>
                  <a:gd name="connsiteX49" fmla="*/ 383754 w 487386"/>
                  <a:gd name="connsiteY49" fmla="*/ 953007 h 2330989"/>
                  <a:gd name="connsiteX50" fmla="*/ 30425 w 487386"/>
                  <a:gd name="connsiteY50" fmla="*/ 953007 h 2330989"/>
                  <a:gd name="connsiteX51" fmla="*/ 30425 w 487386"/>
                  <a:gd name="connsiteY51" fmla="*/ 1023673 h 2330989"/>
                  <a:gd name="connsiteX52" fmla="*/ 259108 w 487386"/>
                  <a:gd name="connsiteY52" fmla="*/ 1023673 h 2330989"/>
                  <a:gd name="connsiteX53" fmla="*/ 259108 w 487386"/>
                  <a:gd name="connsiteY53" fmla="*/ 953007 h 2330989"/>
                  <a:gd name="connsiteX54" fmla="*/ 30425 w 487386"/>
                  <a:gd name="connsiteY54" fmla="*/ 953007 h 2330989"/>
                  <a:gd name="connsiteX55" fmla="*/ 286589 w 487386"/>
                  <a:gd name="connsiteY55" fmla="*/ 952025 h 2330989"/>
                  <a:gd name="connsiteX56" fmla="*/ 286589 w 487386"/>
                  <a:gd name="connsiteY56" fmla="*/ 1023673 h 2330989"/>
                  <a:gd name="connsiteX57" fmla="*/ 357254 w 487386"/>
                  <a:gd name="connsiteY57" fmla="*/ 1023673 h 2330989"/>
                  <a:gd name="connsiteX58" fmla="*/ 357254 w 487386"/>
                  <a:gd name="connsiteY58" fmla="*/ 952025 h 2330989"/>
                  <a:gd name="connsiteX59" fmla="*/ 286589 w 487386"/>
                  <a:gd name="connsiteY59" fmla="*/ 952025 h 2330989"/>
                  <a:gd name="connsiteX60" fmla="*/ 382772 w 487386"/>
                  <a:gd name="connsiteY60" fmla="*/ 854860 h 2330989"/>
                  <a:gd name="connsiteX61" fmla="*/ 382772 w 487386"/>
                  <a:gd name="connsiteY61" fmla="*/ 927489 h 2330989"/>
                  <a:gd name="connsiteX62" fmla="*/ 452457 w 487386"/>
                  <a:gd name="connsiteY62" fmla="*/ 927489 h 2330989"/>
                  <a:gd name="connsiteX63" fmla="*/ 452457 w 487386"/>
                  <a:gd name="connsiteY63" fmla="*/ 854860 h 2330989"/>
                  <a:gd name="connsiteX64" fmla="*/ 382772 w 487386"/>
                  <a:gd name="connsiteY64" fmla="*/ 854860 h 2330989"/>
                  <a:gd name="connsiteX65" fmla="*/ 286589 w 487386"/>
                  <a:gd name="connsiteY65" fmla="*/ 853878 h 2330989"/>
                  <a:gd name="connsiteX66" fmla="*/ 286589 w 487386"/>
                  <a:gd name="connsiteY66" fmla="*/ 927489 h 2330989"/>
                  <a:gd name="connsiteX67" fmla="*/ 355291 w 487386"/>
                  <a:gd name="connsiteY67" fmla="*/ 927489 h 2330989"/>
                  <a:gd name="connsiteX68" fmla="*/ 355291 w 487386"/>
                  <a:gd name="connsiteY68" fmla="*/ 853878 h 2330989"/>
                  <a:gd name="connsiteX69" fmla="*/ 286589 w 487386"/>
                  <a:gd name="connsiteY69" fmla="*/ 853878 h 2330989"/>
                  <a:gd name="connsiteX70" fmla="*/ 384735 w 487386"/>
                  <a:gd name="connsiteY70" fmla="*/ 756713 h 2330989"/>
                  <a:gd name="connsiteX71" fmla="*/ 384735 w 487386"/>
                  <a:gd name="connsiteY71" fmla="*/ 829342 h 2330989"/>
                  <a:gd name="connsiteX72" fmla="*/ 453438 w 487386"/>
                  <a:gd name="connsiteY72" fmla="*/ 829342 h 2330989"/>
                  <a:gd name="connsiteX73" fmla="*/ 453438 w 487386"/>
                  <a:gd name="connsiteY73" fmla="*/ 756713 h 2330989"/>
                  <a:gd name="connsiteX74" fmla="*/ 384735 w 487386"/>
                  <a:gd name="connsiteY74" fmla="*/ 756713 h 2330989"/>
                  <a:gd name="connsiteX75" fmla="*/ 130535 w 487386"/>
                  <a:gd name="connsiteY75" fmla="*/ 756713 h 2330989"/>
                  <a:gd name="connsiteX76" fmla="*/ 130535 w 487386"/>
                  <a:gd name="connsiteY76" fmla="*/ 829342 h 2330989"/>
                  <a:gd name="connsiteX77" fmla="*/ 357254 w 487386"/>
                  <a:gd name="connsiteY77" fmla="*/ 829342 h 2330989"/>
                  <a:gd name="connsiteX78" fmla="*/ 357254 w 487386"/>
                  <a:gd name="connsiteY78" fmla="*/ 756713 h 2330989"/>
                  <a:gd name="connsiteX79" fmla="*/ 130535 w 487386"/>
                  <a:gd name="connsiteY79" fmla="*/ 756713 h 2330989"/>
                  <a:gd name="connsiteX80" fmla="*/ 32388 w 487386"/>
                  <a:gd name="connsiteY80" fmla="*/ 755731 h 2330989"/>
                  <a:gd name="connsiteX81" fmla="*/ 32388 w 487386"/>
                  <a:gd name="connsiteY81" fmla="*/ 830323 h 2330989"/>
                  <a:gd name="connsiteX82" fmla="*/ 102073 w 487386"/>
                  <a:gd name="connsiteY82" fmla="*/ 830323 h 2330989"/>
                  <a:gd name="connsiteX83" fmla="*/ 102073 w 487386"/>
                  <a:gd name="connsiteY83" fmla="*/ 755731 h 2330989"/>
                  <a:gd name="connsiteX84" fmla="*/ 32388 w 487386"/>
                  <a:gd name="connsiteY84" fmla="*/ 755731 h 2330989"/>
                  <a:gd name="connsiteX85" fmla="*/ 382772 w 487386"/>
                  <a:gd name="connsiteY85" fmla="*/ 658566 h 2330989"/>
                  <a:gd name="connsiteX86" fmla="*/ 382772 w 487386"/>
                  <a:gd name="connsiteY86" fmla="*/ 733158 h 2330989"/>
                  <a:gd name="connsiteX87" fmla="*/ 452457 w 487386"/>
                  <a:gd name="connsiteY87" fmla="*/ 733158 h 2330989"/>
                  <a:gd name="connsiteX88" fmla="*/ 452457 w 487386"/>
                  <a:gd name="connsiteY88" fmla="*/ 658566 h 2330989"/>
                  <a:gd name="connsiteX89" fmla="*/ 382772 w 487386"/>
                  <a:gd name="connsiteY89" fmla="*/ 658566 h 2330989"/>
                  <a:gd name="connsiteX90" fmla="*/ 31407 w 487386"/>
                  <a:gd name="connsiteY90" fmla="*/ 658566 h 2330989"/>
                  <a:gd name="connsiteX91" fmla="*/ 31407 w 487386"/>
                  <a:gd name="connsiteY91" fmla="*/ 735121 h 2330989"/>
                  <a:gd name="connsiteX92" fmla="*/ 259108 w 487386"/>
                  <a:gd name="connsiteY92" fmla="*/ 735121 h 2330989"/>
                  <a:gd name="connsiteX93" fmla="*/ 259108 w 487386"/>
                  <a:gd name="connsiteY93" fmla="*/ 658566 h 2330989"/>
                  <a:gd name="connsiteX94" fmla="*/ 31407 w 487386"/>
                  <a:gd name="connsiteY94" fmla="*/ 658566 h 2330989"/>
                  <a:gd name="connsiteX95" fmla="*/ 226720 w 487386"/>
                  <a:gd name="connsiteY95" fmla="*/ 561400 h 2330989"/>
                  <a:gd name="connsiteX96" fmla="*/ 226720 w 487386"/>
                  <a:gd name="connsiteY96" fmla="*/ 638937 h 2330989"/>
                  <a:gd name="connsiteX97" fmla="*/ 451475 w 487386"/>
                  <a:gd name="connsiteY97" fmla="*/ 638937 h 2330989"/>
                  <a:gd name="connsiteX98" fmla="*/ 451475 w 487386"/>
                  <a:gd name="connsiteY98" fmla="*/ 561400 h 2330989"/>
                  <a:gd name="connsiteX99" fmla="*/ 226720 w 487386"/>
                  <a:gd name="connsiteY99" fmla="*/ 561400 h 2330989"/>
                  <a:gd name="connsiteX100" fmla="*/ 128572 w 487386"/>
                  <a:gd name="connsiteY100" fmla="*/ 561400 h 2330989"/>
                  <a:gd name="connsiteX101" fmla="*/ 128572 w 487386"/>
                  <a:gd name="connsiteY101" fmla="*/ 636974 h 2330989"/>
                  <a:gd name="connsiteX102" fmla="*/ 198257 w 487386"/>
                  <a:gd name="connsiteY102" fmla="*/ 636974 h 2330989"/>
                  <a:gd name="connsiteX103" fmla="*/ 198257 w 487386"/>
                  <a:gd name="connsiteY103" fmla="*/ 561400 h 2330989"/>
                  <a:gd name="connsiteX104" fmla="*/ 128572 w 487386"/>
                  <a:gd name="connsiteY104" fmla="*/ 561400 h 2330989"/>
                  <a:gd name="connsiteX105" fmla="*/ 129554 w 487386"/>
                  <a:gd name="connsiteY105" fmla="*/ 464235 h 2330989"/>
                  <a:gd name="connsiteX106" fmla="*/ 129554 w 487386"/>
                  <a:gd name="connsiteY106" fmla="*/ 540790 h 2330989"/>
                  <a:gd name="connsiteX107" fmla="*/ 356272 w 487386"/>
                  <a:gd name="connsiteY107" fmla="*/ 540790 h 2330989"/>
                  <a:gd name="connsiteX108" fmla="*/ 356272 w 487386"/>
                  <a:gd name="connsiteY108" fmla="*/ 464235 h 2330989"/>
                  <a:gd name="connsiteX109" fmla="*/ 129554 w 487386"/>
                  <a:gd name="connsiteY109" fmla="*/ 464235 h 2330989"/>
                  <a:gd name="connsiteX110" fmla="*/ 34352 w 487386"/>
                  <a:gd name="connsiteY110" fmla="*/ 463253 h 2330989"/>
                  <a:gd name="connsiteX111" fmla="*/ 34352 w 487386"/>
                  <a:gd name="connsiteY111" fmla="*/ 539808 h 2330989"/>
                  <a:gd name="connsiteX112" fmla="*/ 102073 w 487386"/>
                  <a:gd name="connsiteY112" fmla="*/ 539808 h 2330989"/>
                  <a:gd name="connsiteX113" fmla="*/ 102073 w 487386"/>
                  <a:gd name="connsiteY113" fmla="*/ 463253 h 2330989"/>
                  <a:gd name="connsiteX114" fmla="*/ 34352 w 487386"/>
                  <a:gd name="connsiteY114" fmla="*/ 463253 h 2330989"/>
                  <a:gd name="connsiteX115" fmla="*/ 384735 w 487386"/>
                  <a:gd name="connsiteY115" fmla="*/ 462272 h 2330989"/>
                  <a:gd name="connsiteX116" fmla="*/ 384735 w 487386"/>
                  <a:gd name="connsiteY116" fmla="*/ 540790 h 2330989"/>
                  <a:gd name="connsiteX117" fmla="*/ 451475 w 487386"/>
                  <a:gd name="connsiteY117" fmla="*/ 540790 h 2330989"/>
                  <a:gd name="connsiteX118" fmla="*/ 451475 w 487386"/>
                  <a:gd name="connsiteY118" fmla="*/ 462272 h 2330989"/>
                  <a:gd name="connsiteX119" fmla="*/ 384735 w 487386"/>
                  <a:gd name="connsiteY119" fmla="*/ 462272 h 2330989"/>
                  <a:gd name="connsiteX120" fmla="*/ 52999 w 487386"/>
                  <a:gd name="connsiteY120" fmla="*/ 286589 h 2330989"/>
                  <a:gd name="connsiteX121" fmla="*/ 52999 w 487386"/>
                  <a:gd name="connsiteY121" fmla="*/ 364126 h 2330989"/>
                  <a:gd name="connsiteX122" fmla="*/ 192368 w 487386"/>
                  <a:gd name="connsiteY122" fmla="*/ 364126 h 2330989"/>
                  <a:gd name="connsiteX123" fmla="*/ 192368 w 487386"/>
                  <a:gd name="connsiteY123" fmla="*/ 286589 h 2330989"/>
                  <a:gd name="connsiteX124" fmla="*/ 52999 w 487386"/>
                  <a:gd name="connsiteY124" fmla="*/ 286589 h 2330989"/>
                  <a:gd name="connsiteX125" fmla="*/ 295422 w 487386"/>
                  <a:gd name="connsiteY125" fmla="*/ 285608 h 2330989"/>
                  <a:gd name="connsiteX126" fmla="*/ 295422 w 487386"/>
                  <a:gd name="connsiteY126" fmla="*/ 364126 h 2330989"/>
                  <a:gd name="connsiteX127" fmla="*/ 434790 w 487386"/>
                  <a:gd name="connsiteY127" fmla="*/ 364126 h 2330989"/>
                  <a:gd name="connsiteX128" fmla="*/ 434790 w 487386"/>
                  <a:gd name="connsiteY128" fmla="*/ 285608 h 2330989"/>
                  <a:gd name="connsiteX129" fmla="*/ 295422 w 487386"/>
                  <a:gd name="connsiteY129" fmla="*/ 285608 h 2330989"/>
                  <a:gd name="connsiteX130" fmla="*/ 51036 w 487386"/>
                  <a:gd name="connsiteY130" fmla="*/ 186479 h 2330989"/>
                  <a:gd name="connsiteX131" fmla="*/ 51036 w 487386"/>
                  <a:gd name="connsiteY131" fmla="*/ 259108 h 2330989"/>
                  <a:gd name="connsiteX132" fmla="*/ 190405 w 487386"/>
                  <a:gd name="connsiteY132" fmla="*/ 259108 h 2330989"/>
                  <a:gd name="connsiteX133" fmla="*/ 190405 w 487386"/>
                  <a:gd name="connsiteY133" fmla="*/ 186479 h 2330989"/>
                  <a:gd name="connsiteX134" fmla="*/ 51036 w 487386"/>
                  <a:gd name="connsiteY134" fmla="*/ 186479 h 2330989"/>
                  <a:gd name="connsiteX135" fmla="*/ 294440 w 487386"/>
                  <a:gd name="connsiteY135" fmla="*/ 185498 h 2330989"/>
                  <a:gd name="connsiteX136" fmla="*/ 294440 w 487386"/>
                  <a:gd name="connsiteY136" fmla="*/ 260090 h 2330989"/>
                  <a:gd name="connsiteX137" fmla="*/ 432828 w 487386"/>
                  <a:gd name="connsiteY137" fmla="*/ 260090 h 2330989"/>
                  <a:gd name="connsiteX138" fmla="*/ 432828 w 487386"/>
                  <a:gd name="connsiteY138" fmla="*/ 185498 h 2330989"/>
                  <a:gd name="connsiteX139" fmla="*/ 294440 w 487386"/>
                  <a:gd name="connsiteY139" fmla="*/ 185498 h 2330989"/>
                  <a:gd name="connsiteX140" fmla="*/ 52999 w 487386"/>
                  <a:gd name="connsiteY140" fmla="*/ 89314 h 2330989"/>
                  <a:gd name="connsiteX141" fmla="*/ 52999 w 487386"/>
                  <a:gd name="connsiteY141" fmla="*/ 158017 h 2330989"/>
                  <a:gd name="connsiteX142" fmla="*/ 191387 w 487386"/>
                  <a:gd name="connsiteY142" fmla="*/ 158017 h 2330989"/>
                  <a:gd name="connsiteX143" fmla="*/ 191387 w 487386"/>
                  <a:gd name="connsiteY143" fmla="*/ 89314 h 2330989"/>
                  <a:gd name="connsiteX144" fmla="*/ 52999 w 487386"/>
                  <a:gd name="connsiteY144" fmla="*/ 89314 h 2330989"/>
                  <a:gd name="connsiteX145" fmla="*/ 296403 w 487386"/>
                  <a:gd name="connsiteY145" fmla="*/ 87351 h 2330989"/>
                  <a:gd name="connsiteX146" fmla="*/ 296403 w 487386"/>
                  <a:gd name="connsiteY146" fmla="*/ 158998 h 2330989"/>
                  <a:gd name="connsiteX147" fmla="*/ 432828 w 487386"/>
                  <a:gd name="connsiteY147" fmla="*/ 158998 h 2330989"/>
                  <a:gd name="connsiteX148" fmla="*/ 432828 w 487386"/>
                  <a:gd name="connsiteY148" fmla="*/ 87351 h 2330989"/>
                  <a:gd name="connsiteX149" fmla="*/ 296403 w 487386"/>
                  <a:gd name="connsiteY149" fmla="*/ 87351 h 2330989"/>
                  <a:gd name="connsiteX150" fmla="*/ 26499 w 487386"/>
                  <a:gd name="connsiteY150" fmla="*/ 0 h 2330989"/>
                  <a:gd name="connsiteX151" fmla="*/ 219849 w 487386"/>
                  <a:gd name="connsiteY151" fmla="*/ 0 h 2330989"/>
                  <a:gd name="connsiteX152" fmla="*/ 219849 w 487386"/>
                  <a:gd name="connsiteY152" fmla="*/ 111888 h 2330989"/>
                  <a:gd name="connsiteX153" fmla="*/ 219849 w 487386"/>
                  <a:gd name="connsiteY153" fmla="*/ 337625 h 2330989"/>
                  <a:gd name="connsiteX154" fmla="*/ 263033 w 487386"/>
                  <a:gd name="connsiteY154" fmla="*/ 366088 h 2330989"/>
                  <a:gd name="connsiteX155" fmla="*/ 263033 w 487386"/>
                  <a:gd name="connsiteY155" fmla="*/ 2945 h 2330989"/>
                  <a:gd name="connsiteX156" fmla="*/ 461290 w 487386"/>
                  <a:gd name="connsiteY156" fmla="*/ 2945 h 2330989"/>
                  <a:gd name="connsiteX157" fmla="*/ 463253 w 487386"/>
                  <a:gd name="connsiteY157" fmla="*/ 330756 h 2330989"/>
                  <a:gd name="connsiteX158" fmla="*/ 481901 w 487386"/>
                  <a:gd name="connsiteY158" fmla="*/ 1297502 h 2330989"/>
                  <a:gd name="connsiteX159" fmla="*/ 483863 w 487386"/>
                  <a:gd name="connsiteY159" fmla="*/ 2269156 h 2330989"/>
                  <a:gd name="connsiteX160" fmla="*/ 483863 w 487386"/>
                  <a:gd name="connsiteY160" fmla="*/ 2330989 h 2330989"/>
                  <a:gd name="connsiteX161" fmla="*/ 0 w 487386"/>
                  <a:gd name="connsiteY161" fmla="*/ 2330989 h 2330989"/>
                  <a:gd name="connsiteX162" fmla="*/ 0 w 487386"/>
                  <a:gd name="connsiteY162" fmla="*/ 2284859 h 2330989"/>
                  <a:gd name="connsiteX163" fmla="*/ 0 w 487386"/>
                  <a:gd name="connsiteY163" fmla="*/ 421051 h 2330989"/>
                  <a:gd name="connsiteX164" fmla="*/ 26499 w 487386"/>
                  <a:gd name="connsiteY164" fmla="*/ 0 h 233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</a:cxnLst>
                <a:rect l="l" t="t" r="r" b="b"/>
                <a:pathLst>
                  <a:path w="487386" h="2330989">
                    <a:moveTo>
                      <a:pt x="285608" y="1339706"/>
                    </a:moveTo>
                    <a:cubicBezTo>
                      <a:pt x="285608" y="1366205"/>
                      <a:pt x="285608" y="1388779"/>
                      <a:pt x="285608" y="1414297"/>
                    </a:cubicBezTo>
                    <a:cubicBezTo>
                      <a:pt x="312107" y="1414297"/>
                      <a:pt x="333699" y="1414297"/>
                      <a:pt x="356272" y="1414297"/>
                    </a:cubicBezTo>
                    <a:cubicBezTo>
                      <a:pt x="356272" y="1387797"/>
                      <a:pt x="356272" y="1364242"/>
                      <a:pt x="356272" y="1339706"/>
                    </a:cubicBezTo>
                    <a:cubicBezTo>
                      <a:pt x="331736" y="1339706"/>
                      <a:pt x="309163" y="1339706"/>
                      <a:pt x="285608" y="1339706"/>
                    </a:cubicBezTo>
                    <a:close/>
                    <a:moveTo>
                      <a:pt x="31407" y="1338724"/>
                    </a:moveTo>
                    <a:cubicBezTo>
                      <a:pt x="31407" y="1366205"/>
                      <a:pt x="31407" y="1389760"/>
                      <a:pt x="31407" y="1414297"/>
                    </a:cubicBezTo>
                    <a:cubicBezTo>
                      <a:pt x="108942" y="1414297"/>
                      <a:pt x="183534" y="1414297"/>
                      <a:pt x="258126" y="1414297"/>
                    </a:cubicBezTo>
                    <a:cubicBezTo>
                      <a:pt x="258126" y="1386816"/>
                      <a:pt x="258126" y="1363261"/>
                      <a:pt x="258126" y="1338724"/>
                    </a:cubicBezTo>
                    <a:cubicBezTo>
                      <a:pt x="180590" y="1338724"/>
                      <a:pt x="106980" y="1338724"/>
                      <a:pt x="31407" y="1338724"/>
                    </a:cubicBezTo>
                    <a:close/>
                    <a:moveTo>
                      <a:pt x="385716" y="1245485"/>
                    </a:moveTo>
                    <a:cubicBezTo>
                      <a:pt x="385716" y="1271984"/>
                      <a:pt x="385716" y="1295539"/>
                      <a:pt x="385716" y="1318113"/>
                    </a:cubicBezTo>
                    <a:cubicBezTo>
                      <a:pt x="410253" y="1318113"/>
                      <a:pt x="430864" y="1318113"/>
                      <a:pt x="453438" y="1318113"/>
                    </a:cubicBezTo>
                    <a:cubicBezTo>
                      <a:pt x="453438" y="1293576"/>
                      <a:pt x="453438" y="1271003"/>
                      <a:pt x="453438" y="1245485"/>
                    </a:cubicBezTo>
                    <a:cubicBezTo>
                      <a:pt x="427920" y="1245485"/>
                      <a:pt x="406328" y="1245485"/>
                      <a:pt x="385716" y="1245485"/>
                    </a:cubicBezTo>
                    <a:close/>
                    <a:moveTo>
                      <a:pt x="32388" y="1243522"/>
                    </a:moveTo>
                    <a:cubicBezTo>
                      <a:pt x="32388" y="1270021"/>
                      <a:pt x="32388" y="1292595"/>
                      <a:pt x="32388" y="1318113"/>
                    </a:cubicBezTo>
                    <a:cubicBezTo>
                      <a:pt x="55943" y="1318113"/>
                      <a:pt x="78518" y="1318113"/>
                      <a:pt x="102073" y="1318113"/>
                    </a:cubicBezTo>
                    <a:cubicBezTo>
                      <a:pt x="102073" y="1292595"/>
                      <a:pt x="102073" y="1269040"/>
                      <a:pt x="102073" y="1243522"/>
                    </a:cubicBezTo>
                    <a:cubicBezTo>
                      <a:pt x="77536" y="1243522"/>
                      <a:pt x="55943" y="1243522"/>
                      <a:pt x="32388" y="1243522"/>
                    </a:cubicBezTo>
                    <a:close/>
                    <a:moveTo>
                      <a:pt x="130535" y="1242540"/>
                    </a:moveTo>
                    <a:cubicBezTo>
                      <a:pt x="130535" y="1271003"/>
                      <a:pt x="130535" y="1294558"/>
                      <a:pt x="130535" y="1317131"/>
                    </a:cubicBezTo>
                    <a:cubicBezTo>
                      <a:pt x="208071" y="1317131"/>
                      <a:pt x="281681" y="1317131"/>
                      <a:pt x="356272" y="1317131"/>
                    </a:cubicBezTo>
                    <a:cubicBezTo>
                      <a:pt x="356272" y="1290632"/>
                      <a:pt x="356272" y="1267077"/>
                      <a:pt x="356272" y="1242540"/>
                    </a:cubicBezTo>
                    <a:cubicBezTo>
                      <a:pt x="278737" y="1242540"/>
                      <a:pt x="206108" y="1242540"/>
                      <a:pt x="130535" y="1242540"/>
                    </a:cubicBezTo>
                    <a:close/>
                    <a:moveTo>
                      <a:pt x="128572" y="1149301"/>
                    </a:moveTo>
                    <a:cubicBezTo>
                      <a:pt x="128572" y="1174819"/>
                      <a:pt x="128572" y="1197392"/>
                      <a:pt x="128572" y="1220947"/>
                    </a:cubicBezTo>
                    <a:cubicBezTo>
                      <a:pt x="153109" y="1220947"/>
                      <a:pt x="174701" y="1220947"/>
                      <a:pt x="199237" y="1220947"/>
                    </a:cubicBezTo>
                    <a:cubicBezTo>
                      <a:pt x="199237" y="1193466"/>
                      <a:pt x="199237" y="1171874"/>
                      <a:pt x="199237" y="1149301"/>
                    </a:cubicBezTo>
                    <a:cubicBezTo>
                      <a:pt x="173719" y="1149301"/>
                      <a:pt x="151146" y="1149301"/>
                      <a:pt x="128572" y="1149301"/>
                    </a:cubicBezTo>
                    <a:close/>
                    <a:moveTo>
                      <a:pt x="226720" y="1148319"/>
                    </a:moveTo>
                    <a:cubicBezTo>
                      <a:pt x="226720" y="1174819"/>
                      <a:pt x="226720" y="1196411"/>
                      <a:pt x="226720" y="1219966"/>
                    </a:cubicBezTo>
                    <a:cubicBezTo>
                      <a:pt x="303273" y="1219966"/>
                      <a:pt x="377866" y="1219966"/>
                      <a:pt x="453438" y="1219966"/>
                    </a:cubicBezTo>
                    <a:cubicBezTo>
                      <a:pt x="453438" y="1195429"/>
                      <a:pt x="453438" y="1172856"/>
                      <a:pt x="453438" y="1148319"/>
                    </a:cubicBezTo>
                    <a:cubicBezTo>
                      <a:pt x="373940" y="1148319"/>
                      <a:pt x="300329" y="1148319"/>
                      <a:pt x="226720" y="1148319"/>
                    </a:cubicBezTo>
                    <a:close/>
                    <a:moveTo>
                      <a:pt x="128572" y="1050172"/>
                    </a:moveTo>
                    <a:cubicBezTo>
                      <a:pt x="128572" y="1075690"/>
                      <a:pt x="128572" y="1098264"/>
                      <a:pt x="128572" y="1121820"/>
                    </a:cubicBezTo>
                    <a:cubicBezTo>
                      <a:pt x="206108" y="1121820"/>
                      <a:pt x="280700" y="1121820"/>
                      <a:pt x="357254" y="1121820"/>
                    </a:cubicBezTo>
                    <a:cubicBezTo>
                      <a:pt x="357254" y="1096301"/>
                      <a:pt x="357254" y="1074709"/>
                      <a:pt x="357254" y="1050172"/>
                    </a:cubicBezTo>
                    <a:cubicBezTo>
                      <a:pt x="279719" y="1050172"/>
                      <a:pt x="204145" y="1050172"/>
                      <a:pt x="128572" y="1050172"/>
                    </a:cubicBezTo>
                    <a:close/>
                    <a:moveTo>
                      <a:pt x="32388" y="1050172"/>
                    </a:moveTo>
                    <a:cubicBezTo>
                      <a:pt x="32388" y="1076672"/>
                      <a:pt x="32388" y="1100227"/>
                      <a:pt x="32388" y="1122800"/>
                    </a:cubicBezTo>
                    <a:cubicBezTo>
                      <a:pt x="57906" y="1122800"/>
                      <a:pt x="79498" y="1122800"/>
                      <a:pt x="103055" y="1122800"/>
                    </a:cubicBezTo>
                    <a:cubicBezTo>
                      <a:pt x="103055" y="1097282"/>
                      <a:pt x="103055" y="1074709"/>
                      <a:pt x="103055" y="1050172"/>
                    </a:cubicBezTo>
                    <a:cubicBezTo>
                      <a:pt x="76555" y="1050172"/>
                      <a:pt x="53981" y="1050172"/>
                      <a:pt x="32388" y="1050172"/>
                    </a:cubicBezTo>
                    <a:close/>
                    <a:moveTo>
                      <a:pt x="383754" y="953007"/>
                    </a:moveTo>
                    <a:cubicBezTo>
                      <a:pt x="383754" y="978525"/>
                      <a:pt x="383754" y="1001098"/>
                      <a:pt x="383754" y="1024654"/>
                    </a:cubicBezTo>
                    <a:cubicBezTo>
                      <a:pt x="408291" y="1024654"/>
                      <a:pt x="429883" y="1024654"/>
                      <a:pt x="452457" y="1024654"/>
                    </a:cubicBezTo>
                    <a:cubicBezTo>
                      <a:pt x="452457" y="998154"/>
                      <a:pt x="452457" y="974599"/>
                      <a:pt x="452457" y="953007"/>
                    </a:cubicBezTo>
                    <a:cubicBezTo>
                      <a:pt x="426939" y="953007"/>
                      <a:pt x="405346" y="953007"/>
                      <a:pt x="383754" y="953007"/>
                    </a:cubicBezTo>
                    <a:close/>
                    <a:moveTo>
                      <a:pt x="30425" y="953007"/>
                    </a:moveTo>
                    <a:cubicBezTo>
                      <a:pt x="30425" y="977543"/>
                      <a:pt x="30425" y="998154"/>
                      <a:pt x="30425" y="1023673"/>
                    </a:cubicBezTo>
                    <a:cubicBezTo>
                      <a:pt x="109924" y="1023673"/>
                      <a:pt x="185497" y="1023673"/>
                      <a:pt x="259108" y="1023673"/>
                    </a:cubicBezTo>
                    <a:cubicBezTo>
                      <a:pt x="259108" y="997172"/>
                      <a:pt x="259108" y="975580"/>
                      <a:pt x="259108" y="953007"/>
                    </a:cubicBezTo>
                    <a:cubicBezTo>
                      <a:pt x="181572" y="953007"/>
                      <a:pt x="105999" y="953007"/>
                      <a:pt x="30425" y="953007"/>
                    </a:cubicBezTo>
                    <a:close/>
                    <a:moveTo>
                      <a:pt x="286589" y="952025"/>
                    </a:moveTo>
                    <a:cubicBezTo>
                      <a:pt x="286589" y="977543"/>
                      <a:pt x="286589" y="1001098"/>
                      <a:pt x="286589" y="1023673"/>
                    </a:cubicBezTo>
                    <a:cubicBezTo>
                      <a:pt x="312107" y="1023673"/>
                      <a:pt x="333699" y="1023673"/>
                      <a:pt x="357254" y="1023673"/>
                    </a:cubicBezTo>
                    <a:cubicBezTo>
                      <a:pt x="357254" y="999135"/>
                      <a:pt x="357254" y="977543"/>
                      <a:pt x="357254" y="952025"/>
                    </a:cubicBezTo>
                    <a:cubicBezTo>
                      <a:pt x="330754" y="952025"/>
                      <a:pt x="309163" y="952025"/>
                      <a:pt x="286589" y="952025"/>
                    </a:cubicBezTo>
                    <a:close/>
                    <a:moveTo>
                      <a:pt x="382772" y="854860"/>
                    </a:moveTo>
                    <a:cubicBezTo>
                      <a:pt x="382772" y="879396"/>
                      <a:pt x="382772" y="901970"/>
                      <a:pt x="382772" y="927489"/>
                    </a:cubicBezTo>
                    <a:cubicBezTo>
                      <a:pt x="409272" y="927489"/>
                      <a:pt x="429883" y="927489"/>
                      <a:pt x="452457" y="927489"/>
                    </a:cubicBezTo>
                    <a:cubicBezTo>
                      <a:pt x="452457" y="901970"/>
                      <a:pt x="452457" y="878415"/>
                      <a:pt x="452457" y="854860"/>
                    </a:cubicBezTo>
                    <a:cubicBezTo>
                      <a:pt x="426939" y="854860"/>
                      <a:pt x="405346" y="854860"/>
                      <a:pt x="382772" y="854860"/>
                    </a:cubicBezTo>
                    <a:close/>
                    <a:moveTo>
                      <a:pt x="286589" y="853878"/>
                    </a:moveTo>
                    <a:cubicBezTo>
                      <a:pt x="286589" y="880378"/>
                      <a:pt x="286589" y="902951"/>
                      <a:pt x="286589" y="927489"/>
                    </a:cubicBezTo>
                    <a:cubicBezTo>
                      <a:pt x="311125" y="927489"/>
                      <a:pt x="331736" y="927489"/>
                      <a:pt x="355291" y="927489"/>
                    </a:cubicBezTo>
                    <a:cubicBezTo>
                      <a:pt x="355291" y="901970"/>
                      <a:pt x="355291" y="878415"/>
                      <a:pt x="355291" y="853878"/>
                    </a:cubicBezTo>
                    <a:cubicBezTo>
                      <a:pt x="330754" y="853878"/>
                      <a:pt x="308181" y="853878"/>
                      <a:pt x="286589" y="853878"/>
                    </a:cubicBezTo>
                    <a:close/>
                    <a:moveTo>
                      <a:pt x="384735" y="756713"/>
                    </a:moveTo>
                    <a:cubicBezTo>
                      <a:pt x="384735" y="783212"/>
                      <a:pt x="384735" y="806767"/>
                      <a:pt x="384735" y="829342"/>
                    </a:cubicBezTo>
                    <a:cubicBezTo>
                      <a:pt x="409272" y="829342"/>
                      <a:pt x="429883" y="829342"/>
                      <a:pt x="453438" y="829342"/>
                    </a:cubicBezTo>
                    <a:cubicBezTo>
                      <a:pt x="453438" y="804805"/>
                      <a:pt x="453438" y="783212"/>
                      <a:pt x="453438" y="756713"/>
                    </a:cubicBezTo>
                    <a:cubicBezTo>
                      <a:pt x="427920" y="756713"/>
                      <a:pt x="406328" y="756713"/>
                      <a:pt x="384735" y="756713"/>
                    </a:cubicBezTo>
                    <a:close/>
                    <a:moveTo>
                      <a:pt x="130535" y="756713"/>
                    </a:moveTo>
                    <a:cubicBezTo>
                      <a:pt x="130535" y="784194"/>
                      <a:pt x="130535" y="807749"/>
                      <a:pt x="130535" y="829342"/>
                    </a:cubicBezTo>
                    <a:cubicBezTo>
                      <a:pt x="208071" y="829342"/>
                      <a:pt x="282663" y="829342"/>
                      <a:pt x="357254" y="829342"/>
                    </a:cubicBezTo>
                    <a:cubicBezTo>
                      <a:pt x="357254" y="802842"/>
                      <a:pt x="357254" y="781249"/>
                      <a:pt x="357254" y="756713"/>
                    </a:cubicBezTo>
                    <a:cubicBezTo>
                      <a:pt x="277755" y="756713"/>
                      <a:pt x="203163" y="756713"/>
                      <a:pt x="130535" y="756713"/>
                    </a:cubicBezTo>
                    <a:close/>
                    <a:moveTo>
                      <a:pt x="32388" y="755731"/>
                    </a:moveTo>
                    <a:cubicBezTo>
                      <a:pt x="32388" y="781249"/>
                      <a:pt x="32388" y="804805"/>
                      <a:pt x="32388" y="830323"/>
                    </a:cubicBezTo>
                    <a:cubicBezTo>
                      <a:pt x="56925" y="830323"/>
                      <a:pt x="78518" y="830323"/>
                      <a:pt x="102073" y="830323"/>
                    </a:cubicBezTo>
                    <a:cubicBezTo>
                      <a:pt x="102073" y="803824"/>
                      <a:pt x="102073" y="781249"/>
                      <a:pt x="102073" y="755731"/>
                    </a:cubicBezTo>
                    <a:cubicBezTo>
                      <a:pt x="77536" y="755731"/>
                      <a:pt x="55943" y="755731"/>
                      <a:pt x="32388" y="755731"/>
                    </a:cubicBezTo>
                    <a:close/>
                    <a:moveTo>
                      <a:pt x="382772" y="658566"/>
                    </a:moveTo>
                    <a:cubicBezTo>
                      <a:pt x="382772" y="685065"/>
                      <a:pt x="382772" y="707640"/>
                      <a:pt x="382772" y="733158"/>
                    </a:cubicBezTo>
                    <a:cubicBezTo>
                      <a:pt x="408291" y="733158"/>
                      <a:pt x="429883" y="733158"/>
                      <a:pt x="452457" y="733158"/>
                    </a:cubicBezTo>
                    <a:cubicBezTo>
                      <a:pt x="452457" y="706658"/>
                      <a:pt x="452457" y="683102"/>
                      <a:pt x="452457" y="658566"/>
                    </a:cubicBezTo>
                    <a:cubicBezTo>
                      <a:pt x="427920" y="658566"/>
                      <a:pt x="405346" y="658566"/>
                      <a:pt x="382772" y="658566"/>
                    </a:cubicBezTo>
                    <a:close/>
                    <a:moveTo>
                      <a:pt x="31407" y="658566"/>
                    </a:moveTo>
                    <a:cubicBezTo>
                      <a:pt x="31407" y="684084"/>
                      <a:pt x="31407" y="707640"/>
                      <a:pt x="31407" y="735121"/>
                    </a:cubicBezTo>
                    <a:cubicBezTo>
                      <a:pt x="107962" y="735121"/>
                      <a:pt x="182553" y="735121"/>
                      <a:pt x="259108" y="735121"/>
                    </a:cubicBezTo>
                    <a:cubicBezTo>
                      <a:pt x="259108" y="706658"/>
                      <a:pt x="259108" y="684084"/>
                      <a:pt x="259108" y="658566"/>
                    </a:cubicBezTo>
                    <a:cubicBezTo>
                      <a:pt x="182553" y="658566"/>
                      <a:pt x="107962" y="658566"/>
                      <a:pt x="31407" y="658566"/>
                    </a:cubicBezTo>
                    <a:close/>
                    <a:moveTo>
                      <a:pt x="226720" y="561400"/>
                    </a:moveTo>
                    <a:cubicBezTo>
                      <a:pt x="226720" y="586918"/>
                      <a:pt x="226720" y="610474"/>
                      <a:pt x="226720" y="638937"/>
                    </a:cubicBezTo>
                    <a:cubicBezTo>
                      <a:pt x="304255" y="638937"/>
                      <a:pt x="376884" y="638937"/>
                      <a:pt x="451475" y="638937"/>
                    </a:cubicBezTo>
                    <a:cubicBezTo>
                      <a:pt x="451475" y="611456"/>
                      <a:pt x="451475" y="586918"/>
                      <a:pt x="451475" y="561400"/>
                    </a:cubicBezTo>
                    <a:cubicBezTo>
                      <a:pt x="374921" y="561400"/>
                      <a:pt x="302292" y="561400"/>
                      <a:pt x="226720" y="561400"/>
                    </a:cubicBezTo>
                    <a:close/>
                    <a:moveTo>
                      <a:pt x="128572" y="561400"/>
                    </a:moveTo>
                    <a:cubicBezTo>
                      <a:pt x="128572" y="587900"/>
                      <a:pt x="128572" y="611456"/>
                      <a:pt x="128572" y="636974"/>
                    </a:cubicBezTo>
                    <a:cubicBezTo>
                      <a:pt x="156053" y="636974"/>
                      <a:pt x="177645" y="636974"/>
                      <a:pt x="198257" y="636974"/>
                    </a:cubicBezTo>
                    <a:cubicBezTo>
                      <a:pt x="198257" y="609493"/>
                      <a:pt x="198257" y="585938"/>
                      <a:pt x="198257" y="561400"/>
                    </a:cubicBezTo>
                    <a:cubicBezTo>
                      <a:pt x="173719" y="561400"/>
                      <a:pt x="152128" y="561400"/>
                      <a:pt x="128572" y="561400"/>
                    </a:cubicBezTo>
                    <a:close/>
                    <a:moveTo>
                      <a:pt x="129554" y="464235"/>
                    </a:moveTo>
                    <a:cubicBezTo>
                      <a:pt x="129554" y="489754"/>
                      <a:pt x="129554" y="513309"/>
                      <a:pt x="129554" y="540790"/>
                    </a:cubicBezTo>
                    <a:cubicBezTo>
                      <a:pt x="208071" y="540790"/>
                      <a:pt x="282663" y="540790"/>
                      <a:pt x="356272" y="540790"/>
                    </a:cubicBezTo>
                    <a:cubicBezTo>
                      <a:pt x="356272" y="513309"/>
                      <a:pt x="356272" y="489754"/>
                      <a:pt x="356272" y="464235"/>
                    </a:cubicBezTo>
                    <a:cubicBezTo>
                      <a:pt x="279719" y="464235"/>
                      <a:pt x="205126" y="464235"/>
                      <a:pt x="129554" y="464235"/>
                    </a:cubicBezTo>
                    <a:close/>
                    <a:moveTo>
                      <a:pt x="34352" y="463253"/>
                    </a:moveTo>
                    <a:cubicBezTo>
                      <a:pt x="34352" y="488772"/>
                      <a:pt x="34352" y="514290"/>
                      <a:pt x="34352" y="539808"/>
                    </a:cubicBezTo>
                    <a:cubicBezTo>
                      <a:pt x="58888" y="539808"/>
                      <a:pt x="80480" y="539808"/>
                      <a:pt x="102073" y="539808"/>
                    </a:cubicBezTo>
                    <a:cubicBezTo>
                      <a:pt x="102073" y="512327"/>
                      <a:pt x="102073" y="488772"/>
                      <a:pt x="102073" y="463253"/>
                    </a:cubicBezTo>
                    <a:cubicBezTo>
                      <a:pt x="79498" y="463253"/>
                      <a:pt x="58888" y="463253"/>
                      <a:pt x="34352" y="463253"/>
                    </a:cubicBezTo>
                    <a:close/>
                    <a:moveTo>
                      <a:pt x="384735" y="462272"/>
                    </a:moveTo>
                    <a:cubicBezTo>
                      <a:pt x="384735" y="490734"/>
                      <a:pt x="384735" y="516253"/>
                      <a:pt x="384735" y="540790"/>
                    </a:cubicBezTo>
                    <a:cubicBezTo>
                      <a:pt x="409272" y="540790"/>
                      <a:pt x="430864" y="540790"/>
                      <a:pt x="451475" y="540790"/>
                    </a:cubicBezTo>
                    <a:cubicBezTo>
                      <a:pt x="451475" y="512327"/>
                      <a:pt x="451475" y="487791"/>
                      <a:pt x="451475" y="462272"/>
                    </a:cubicBezTo>
                    <a:cubicBezTo>
                      <a:pt x="427920" y="462272"/>
                      <a:pt x="408291" y="462272"/>
                      <a:pt x="384735" y="462272"/>
                    </a:cubicBezTo>
                    <a:close/>
                    <a:moveTo>
                      <a:pt x="52999" y="286589"/>
                    </a:moveTo>
                    <a:cubicBezTo>
                      <a:pt x="52999" y="316033"/>
                      <a:pt x="52999" y="340570"/>
                      <a:pt x="52999" y="364126"/>
                    </a:cubicBezTo>
                    <a:cubicBezTo>
                      <a:pt x="101091" y="364126"/>
                      <a:pt x="146238" y="364126"/>
                      <a:pt x="192368" y="364126"/>
                    </a:cubicBezTo>
                    <a:cubicBezTo>
                      <a:pt x="192368" y="337625"/>
                      <a:pt x="192368" y="314070"/>
                      <a:pt x="192368" y="286589"/>
                    </a:cubicBezTo>
                    <a:cubicBezTo>
                      <a:pt x="142313" y="286589"/>
                      <a:pt x="97165" y="286589"/>
                      <a:pt x="52999" y="286589"/>
                    </a:cubicBezTo>
                    <a:close/>
                    <a:moveTo>
                      <a:pt x="295422" y="285608"/>
                    </a:moveTo>
                    <a:cubicBezTo>
                      <a:pt x="295422" y="314070"/>
                      <a:pt x="295422" y="339588"/>
                      <a:pt x="295422" y="364126"/>
                    </a:cubicBezTo>
                    <a:cubicBezTo>
                      <a:pt x="343514" y="364126"/>
                      <a:pt x="388661" y="364126"/>
                      <a:pt x="434790" y="364126"/>
                    </a:cubicBezTo>
                    <a:cubicBezTo>
                      <a:pt x="434790" y="337625"/>
                      <a:pt x="434790" y="313089"/>
                      <a:pt x="434790" y="285608"/>
                    </a:cubicBezTo>
                    <a:cubicBezTo>
                      <a:pt x="384735" y="285608"/>
                      <a:pt x="340569" y="285608"/>
                      <a:pt x="295422" y="285608"/>
                    </a:cubicBezTo>
                    <a:close/>
                    <a:moveTo>
                      <a:pt x="51036" y="186479"/>
                    </a:moveTo>
                    <a:cubicBezTo>
                      <a:pt x="51036" y="211997"/>
                      <a:pt x="51036" y="232609"/>
                      <a:pt x="51036" y="259108"/>
                    </a:cubicBezTo>
                    <a:cubicBezTo>
                      <a:pt x="100110" y="259108"/>
                      <a:pt x="144275" y="259108"/>
                      <a:pt x="190405" y="259108"/>
                    </a:cubicBezTo>
                    <a:cubicBezTo>
                      <a:pt x="190405" y="232609"/>
                      <a:pt x="190405" y="209053"/>
                      <a:pt x="190405" y="186479"/>
                    </a:cubicBezTo>
                    <a:cubicBezTo>
                      <a:pt x="142313" y="186479"/>
                      <a:pt x="97165" y="186479"/>
                      <a:pt x="51036" y="186479"/>
                    </a:cubicBezTo>
                    <a:close/>
                    <a:moveTo>
                      <a:pt x="294440" y="185498"/>
                    </a:moveTo>
                    <a:cubicBezTo>
                      <a:pt x="294440" y="211016"/>
                      <a:pt x="294440" y="232609"/>
                      <a:pt x="294440" y="260090"/>
                    </a:cubicBezTo>
                    <a:cubicBezTo>
                      <a:pt x="343514" y="260090"/>
                      <a:pt x="387680" y="260090"/>
                      <a:pt x="432828" y="260090"/>
                    </a:cubicBezTo>
                    <a:cubicBezTo>
                      <a:pt x="432828" y="233590"/>
                      <a:pt x="432828" y="210034"/>
                      <a:pt x="432828" y="185498"/>
                    </a:cubicBezTo>
                    <a:cubicBezTo>
                      <a:pt x="385716" y="185498"/>
                      <a:pt x="340569" y="185498"/>
                      <a:pt x="294440" y="185498"/>
                    </a:cubicBezTo>
                    <a:close/>
                    <a:moveTo>
                      <a:pt x="52999" y="89314"/>
                    </a:moveTo>
                    <a:cubicBezTo>
                      <a:pt x="52999" y="114832"/>
                      <a:pt x="52999" y="136425"/>
                      <a:pt x="52999" y="158017"/>
                    </a:cubicBezTo>
                    <a:cubicBezTo>
                      <a:pt x="101091" y="158017"/>
                      <a:pt x="145257" y="158017"/>
                      <a:pt x="191387" y="158017"/>
                    </a:cubicBezTo>
                    <a:cubicBezTo>
                      <a:pt x="191387" y="134462"/>
                      <a:pt x="191387" y="113850"/>
                      <a:pt x="191387" y="89314"/>
                    </a:cubicBezTo>
                    <a:cubicBezTo>
                      <a:pt x="142313" y="89314"/>
                      <a:pt x="97165" y="89314"/>
                      <a:pt x="52999" y="89314"/>
                    </a:cubicBezTo>
                    <a:close/>
                    <a:moveTo>
                      <a:pt x="296403" y="87351"/>
                    </a:moveTo>
                    <a:cubicBezTo>
                      <a:pt x="296403" y="114832"/>
                      <a:pt x="296403" y="137406"/>
                      <a:pt x="296403" y="158998"/>
                    </a:cubicBezTo>
                    <a:cubicBezTo>
                      <a:pt x="344496" y="158998"/>
                      <a:pt x="388661" y="158998"/>
                      <a:pt x="432828" y="158998"/>
                    </a:cubicBezTo>
                    <a:cubicBezTo>
                      <a:pt x="432828" y="133480"/>
                      <a:pt x="432828" y="110907"/>
                      <a:pt x="432828" y="87351"/>
                    </a:cubicBezTo>
                    <a:cubicBezTo>
                      <a:pt x="386698" y="87351"/>
                      <a:pt x="342532" y="87351"/>
                      <a:pt x="296403" y="87351"/>
                    </a:cubicBezTo>
                    <a:close/>
                    <a:moveTo>
                      <a:pt x="26499" y="0"/>
                    </a:moveTo>
                    <a:cubicBezTo>
                      <a:pt x="91276" y="0"/>
                      <a:pt x="151146" y="0"/>
                      <a:pt x="219849" y="0"/>
                    </a:cubicBezTo>
                    <a:cubicBezTo>
                      <a:pt x="219849" y="38278"/>
                      <a:pt x="219849" y="74592"/>
                      <a:pt x="219849" y="111888"/>
                    </a:cubicBezTo>
                    <a:cubicBezTo>
                      <a:pt x="219849" y="187461"/>
                      <a:pt x="220831" y="262053"/>
                      <a:pt x="219849" y="337625"/>
                    </a:cubicBezTo>
                    <a:cubicBezTo>
                      <a:pt x="218867" y="368051"/>
                      <a:pt x="231626" y="375903"/>
                      <a:pt x="263033" y="366088"/>
                    </a:cubicBezTo>
                    <a:cubicBezTo>
                      <a:pt x="263033" y="247330"/>
                      <a:pt x="263033" y="126610"/>
                      <a:pt x="263033" y="2945"/>
                    </a:cubicBezTo>
                    <a:cubicBezTo>
                      <a:pt x="329773" y="2945"/>
                      <a:pt x="392587" y="2945"/>
                      <a:pt x="461290" y="2945"/>
                    </a:cubicBezTo>
                    <a:cubicBezTo>
                      <a:pt x="461290" y="112869"/>
                      <a:pt x="448530" y="223775"/>
                      <a:pt x="463253" y="330756"/>
                    </a:cubicBezTo>
                    <a:cubicBezTo>
                      <a:pt x="508400" y="652677"/>
                      <a:pt x="475030" y="975580"/>
                      <a:pt x="481901" y="1297502"/>
                    </a:cubicBezTo>
                    <a:cubicBezTo>
                      <a:pt x="488771" y="1621387"/>
                      <a:pt x="483863" y="1945271"/>
                      <a:pt x="483863" y="2269156"/>
                    </a:cubicBezTo>
                    <a:cubicBezTo>
                      <a:pt x="483863" y="2288785"/>
                      <a:pt x="483863" y="2308415"/>
                      <a:pt x="483863" y="2330989"/>
                    </a:cubicBezTo>
                    <a:cubicBezTo>
                      <a:pt x="322902" y="2330989"/>
                      <a:pt x="164887" y="2330989"/>
                      <a:pt x="0" y="2330989"/>
                    </a:cubicBezTo>
                    <a:cubicBezTo>
                      <a:pt x="0" y="2315285"/>
                      <a:pt x="0" y="2299582"/>
                      <a:pt x="0" y="2284859"/>
                    </a:cubicBezTo>
                    <a:cubicBezTo>
                      <a:pt x="0" y="1663590"/>
                      <a:pt x="0" y="1042320"/>
                      <a:pt x="0" y="421051"/>
                    </a:cubicBezTo>
                    <a:cubicBezTo>
                      <a:pt x="45148" y="282663"/>
                      <a:pt x="12759" y="142314"/>
                      <a:pt x="2649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xmlns="" id="{2495D095-40B3-408D-92AE-BA75CA471A95}"/>
                  </a:ext>
                </a:extLst>
              </p:cNvPr>
              <p:cNvSpPr/>
              <p:nvPr/>
            </p:nvSpPr>
            <p:spPr>
              <a:xfrm>
                <a:off x="6782219" y="2659087"/>
                <a:ext cx="252773" cy="1597499"/>
              </a:xfrm>
              <a:custGeom>
                <a:avLst/>
                <a:gdLst>
                  <a:gd name="connsiteX0" fmla="*/ 94664 w 252773"/>
                  <a:gd name="connsiteY0" fmla="*/ 1169580 h 1597499"/>
                  <a:gd name="connsiteX1" fmla="*/ 94664 w 252773"/>
                  <a:gd name="connsiteY1" fmla="*/ 1232327 h 1597499"/>
                  <a:gd name="connsiteX2" fmla="*/ 158109 w 252773"/>
                  <a:gd name="connsiteY2" fmla="*/ 1232327 h 1597499"/>
                  <a:gd name="connsiteX3" fmla="*/ 158109 w 252773"/>
                  <a:gd name="connsiteY3" fmla="*/ 1169580 h 1597499"/>
                  <a:gd name="connsiteX4" fmla="*/ 94664 w 252773"/>
                  <a:gd name="connsiteY4" fmla="*/ 1169580 h 1597499"/>
                  <a:gd name="connsiteX5" fmla="*/ 175733 w 252773"/>
                  <a:gd name="connsiteY5" fmla="*/ 1168551 h 1597499"/>
                  <a:gd name="connsiteX6" fmla="*/ 175733 w 252773"/>
                  <a:gd name="connsiteY6" fmla="*/ 1231813 h 1597499"/>
                  <a:gd name="connsiteX7" fmla="*/ 237667 w 252773"/>
                  <a:gd name="connsiteY7" fmla="*/ 1231813 h 1597499"/>
                  <a:gd name="connsiteX8" fmla="*/ 237667 w 252773"/>
                  <a:gd name="connsiteY8" fmla="*/ 1168551 h 1597499"/>
                  <a:gd name="connsiteX9" fmla="*/ 175733 w 252773"/>
                  <a:gd name="connsiteY9" fmla="*/ 1168551 h 1597499"/>
                  <a:gd name="connsiteX10" fmla="*/ 95168 w 252773"/>
                  <a:gd name="connsiteY10" fmla="*/ 1090888 h 1597499"/>
                  <a:gd name="connsiteX11" fmla="*/ 95168 w 252773"/>
                  <a:gd name="connsiteY11" fmla="*/ 1153636 h 1597499"/>
                  <a:gd name="connsiteX12" fmla="*/ 157605 w 252773"/>
                  <a:gd name="connsiteY12" fmla="*/ 1153636 h 1597499"/>
                  <a:gd name="connsiteX13" fmla="*/ 157605 w 252773"/>
                  <a:gd name="connsiteY13" fmla="*/ 1090888 h 1597499"/>
                  <a:gd name="connsiteX14" fmla="*/ 95168 w 252773"/>
                  <a:gd name="connsiteY14" fmla="*/ 1090888 h 1597499"/>
                  <a:gd name="connsiteX15" fmla="*/ 15106 w 252773"/>
                  <a:gd name="connsiteY15" fmla="*/ 1090888 h 1597499"/>
                  <a:gd name="connsiteX16" fmla="*/ 15106 w 252773"/>
                  <a:gd name="connsiteY16" fmla="*/ 1153636 h 1597499"/>
                  <a:gd name="connsiteX17" fmla="*/ 77544 w 252773"/>
                  <a:gd name="connsiteY17" fmla="*/ 1153636 h 1597499"/>
                  <a:gd name="connsiteX18" fmla="*/ 77544 w 252773"/>
                  <a:gd name="connsiteY18" fmla="*/ 1090888 h 1597499"/>
                  <a:gd name="connsiteX19" fmla="*/ 15106 w 252773"/>
                  <a:gd name="connsiteY19" fmla="*/ 1090888 h 1597499"/>
                  <a:gd name="connsiteX20" fmla="*/ 95671 w 252773"/>
                  <a:gd name="connsiteY20" fmla="*/ 1009110 h 1597499"/>
                  <a:gd name="connsiteX21" fmla="*/ 95671 w 252773"/>
                  <a:gd name="connsiteY21" fmla="*/ 1072886 h 1597499"/>
                  <a:gd name="connsiteX22" fmla="*/ 157605 w 252773"/>
                  <a:gd name="connsiteY22" fmla="*/ 1072886 h 1597499"/>
                  <a:gd name="connsiteX23" fmla="*/ 157605 w 252773"/>
                  <a:gd name="connsiteY23" fmla="*/ 1009110 h 1597499"/>
                  <a:gd name="connsiteX24" fmla="*/ 95671 w 252773"/>
                  <a:gd name="connsiteY24" fmla="*/ 1009110 h 1597499"/>
                  <a:gd name="connsiteX25" fmla="*/ 175733 w 252773"/>
                  <a:gd name="connsiteY25" fmla="*/ 1008595 h 1597499"/>
                  <a:gd name="connsiteX26" fmla="*/ 175733 w 252773"/>
                  <a:gd name="connsiteY26" fmla="*/ 1072371 h 1597499"/>
                  <a:gd name="connsiteX27" fmla="*/ 238674 w 252773"/>
                  <a:gd name="connsiteY27" fmla="*/ 1072371 h 1597499"/>
                  <a:gd name="connsiteX28" fmla="*/ 238674 w 252773"/>
                  <a:gd name="connsiteY28" fmla="*/ 1008595 h 1597499"/>
                  <a:gd name="connsiteX29" fmla="*/ 175733 w 252773"/>
                  <a:gd name="connsiteY29" fmla="*/ 1008595 h 1597499"/>
                  <a:gd name="connsiteX30" fmla="*/ 175733 w 252773"/>
                  <a:gd name="connsiteY30" fmla="*/ 929389 h 1597499"/>
                  <a:gd name="connsiteX31" fmla="*/ 175733 w 252773"/>
                  <a:gd name="connsiteY31" fmla="*/ 992651 h 1597499"/>
                  <a:gd name="connsiteX32" fmla="*/ 239178 w 252773"/>
                  <a:gd name="connsiteY32" fmla="*/ 992651 h 1597499"/>
                  <a:gd name="connsiteX33" fmla="*/ 239178 w 252773"/>
                  <a:gd name="connsiteY33" fmla="*/ 929389 h 1597499"/>
                  <a:gd name="connsiteX34" fmla="*/ 175733 w 252773"/>
                  <a:gd name="connsiteY34" fmla="*/ 929389 h 1597499"/>
                  <a:gd name="connsiteX35" fmla="*/ 95671 w 252773"/>
                  <a:gd name="connsiteY35" fmla="*/ 928875 h 1597499"/>
                  <a:gd name="connsiteX36" fmla="*/ 95671 w 252773"/>
                  <a:gd name="connsiteY36" fmla="*/ 993680 h 1597499"/>
                  <a:gd name="connsiteX37" fmla="*/ 157605 w 252773"/>
                  <a:gd name="connsiteY37" fmla="*/ 993680 h 1597499"/>
                  <a:gd name="connsiteX38" fmla="*/ 157605 w 252773"/>
                  <a:gd name="connsiteY38" fmla="*/ 928875 h 1597499"/>
                  <a:gd name="connsiteX39" fmla="*/ 95671 w 252773"/>
                  <a:gd name="connsiteY39" fmla="*/ 928875 h 1597499"/>
                  <a:gd name="connsiteX40" fmla="*/ 14602 w 252773"/>
                  <a:gd name="connsiteY40" fmla="*/ 928875 h 1597499"/>
                  <a:gd name="connsiteX41" fmla="*/ 14602 w 252773"/>
                  <a:gd name="connsiteY41" fmla="*/ 992651 h 1597499"/>
                  <a:gd name="connsiteX42" fmla="*/ 77544 w 252773"/>
                  <a:gd name="connsiteY42" fmla="*/ 992651 h 1597499"/>
                  <a:gd name="connsiteX43" fmla="*/ 77544 w 252773"/>
                  <a:gd name="connsiteY43" fmla="*/ 928875 h 1597499"/>
                  <a:gd name="connsiteX44" fmla="*/ 14602 w 252773"/>
                  <a:gd name="connsiteY44" fmla="*/ 928875 h 1597499"/>
                  <a:gd name="connsiteX45" fmla="*/ 175229 w 252773"/>
                  <a:gd name="connsiteY45" fmla="*/ 849668 h 1597499"/>
                  <a:gd name="connsiteX46" fmla="*/ 175229 w 252773"/>
                  <a:gd name="connsiteY46" fmla="*/ 912930 h 1597499"/>
                  <a:gd name="connsiteX47" fmla="*/ 238171 w 252773"/>
                  <a:gd name="connsiteY47" fmla="*/ 912930 h 1597499"/>
                  <a:gd name="connsiteX48" fmla="*/ 238171 w 252773"/>
                  <a:gd name="connsiteY48" fmla="*/ 849668 h 1597499"/>
                  <a:gd name="connsiteX49" fmla="*/ 175229 w 252773"/>
                  <a:gd name="connsiteY49" fmla="*/ 849668 h 1597499"/>
                  <a:gd name="connsiteX50" fmla="*/ 94664 w 252773"/>
                  <a:gd name="connsiteY50" fmla="*/ 767890 h 1597499"/>
                  <a:gd name="connsiteX51" fmla="*/ 94664 w 252773"/>
                  <a:gd name="connsiteY51" fmla="*/ 831152 h 1597499"/>
                  <a:gd name="connsiteX52" fmla="*/ 157605 w 252773"/>
                  <a:gd name="connsiteY52" fmla="*/ 831152 h 1597499"/>
                  <a:gd name="connsiteX53" fmla="*/ 157605 w 252773"/>
                  <a:gd name="connsiteY53" fmla="*/ 767890 h 1597499"/>
                  <a:gd name="connsiteX54" fmla="*/ 94664 w 252773"/>
                  <a:gd name="connsiteY54" fmla="*/ 767890 h 1597499"/>
                  <a:gd name="connsiteX55" fmla="*/ 15106 w 252773"/>
                  <a:gd name="connsiteY55" fmla="*/ 767890 h 1597499"/>
                  <a:gd name="connsiteX56" fmla="*/ 15106 w 252773"/>
                  <a:gd name="connsiteY56" fmla="*/ 831152 h 1597499"/>
                  <a:gd name="connsiteX57" fmla="*/ 77040 w 252773"/>
                  <a:gd name="connsiteY57" fmla="*/ 831152 h 1597499"/>
                  <a:gd name="connsiteX58" fmla="*/ 77040 w 252773"/>
                  <a:gd name="connsiteY58" fmla="*/ 767890 h 1597499"/>
                  <a:gd name="connsiteX59" fmla="*/ 15106 w 252773"/>
                  <a:gd name="connsiteY59" fmla="*/ 767890 h 1597499"/>
                  <a:gd name="connsiteX60" fmla="*/ 175229 w 252773"/>
                  <a:gd name="connsiteY60" fmla="*/ 767376 h 1597499"/>
                  <a:gd name="connsiteX61" fmla="*/ 175229 w 252773"/>
                  <a:gd name="connsiteY61" fmla="*/ 831667 h 1597499"/>
                  <a:gd name="connsiteX62" fmla="*/ 238171 w 252773"/>
                  <a:gd name="connsiteY62" fmla="*/ 831667 h 1597499"/>
                  <a:gd name="connsiteX63" fmla="*/ 238171 w 252773"/>
                  <a:gd name="connsiteY63" fmla="*/ 767376 h 1597499"/>
                  <a:gd name="connsiteX64" fmla="*/ 175229 w 252773"/>
                  <a:gd name="connsiteY64" fmla="*/ 767376 h 1597499"/>
                  <a:gd name="connsiteX65" fmla="*/ 175229 w 252773"/>
                  <a:gd name="connsiteY65" fmla="*/ 689712 h 1597499"/>
                  <a:gd name="connsiteX66" fmla="*/ 175229 w 252773"/>
                  <a:gd name="connsiteY66" fmla="*/ 752975 h 1597499"/>
                  <a:gd name="connsiteX67" fmla="*/ 238171 w 252773"/>
                  <a:gd name="connsiteY67" fmla="*/ 752975 h 1597499"/>
                  <a:gd name="connsiteX68" fmla="*/ 238171 w 252773"/>
                  <a:gd name="connsiteY68" fmla="*/ 689712 h 1597499"/>
                  <a:gd name="connsiteX69" fmla="*/ 175229 w 252773"/>
                  <a:gd name="connsiteY69" fmla="*/ 689712 h 1597499"/>
                  <a:gd name="connsiteX70" fmla="*/ 14602 w 252773"/>
                  <a:gd name="connsiteY70" fmla="*/ 689198 h 1597499"/>
                  <a:gd name="connsiteX71" fmla="*/ 14602 w 252773"/>
                  <a:gd name="connsiteY71" fmla="*/ 752460 h 1597499"/>
                  <a:gd name="connsiteX72" fmla="*/ 78048 w 252773"/>
                  <a:gd name="connsiteY72" fmla="*/ 752460 h 1597499"/>
                  <a:gd name="connsiteX73" fmla="*/ 78048 w 252773"/>
                  <a:gd name="connsiteY73" fmla="*/ 689198 h 1597499"/>
                  <a:gd name="connsiteX74" fmla="*/ 14602 w 252773"/>
                  <a:gd name="connsiteY74" fmla="*/ 689198 h 1597499"/>
                  <a:gd name="connsiteX75" fmla="*/ 14099 w 252773"/>
                  <a:gd name="connsiteY75" fmla="*/ 608449 h 1597499"/>
                  <a:gd name="connsiteX76" fmla="*/ 14099 w 252773"/>
                  <a:gd name="connsiteY76" fmla="*/ 671711 h 1597499"/>
                  <a:gd name="connsiteX77" fmla="*/ 78048 w 252773"/>
                  <a:gd name="connsiteY77" fmla="*/ 671711 h 1597499"/>
                  <a:gd name="connsiteX78" fmla="*/ 78048 w 252773"/>
                  <a:gd name="connsiteY78" fmla="*/ 608449 h 1597499"/>
                  <a:gd name="connsiteX79" fmla="*/ 14099 w 252773"/>
                  <a:gd name="connsiteY79" fmla="*/ 608449 h 1597499"/>
                  <a:gd name="connsiteX80" fmla="*/ 95168 w 252773"/>
                  <a:gd name="connsiteY80" fmla="*/ 607935 h 1597499"/>
                  <a:gd name="connsiteX81" fmla="*/ 95168 w 252773"/>
                  <a:gd name="connsiteY81" fmla="*/ 672226 h 1597499"/>
                  <a:gd name="connsiteX82" fmla="*/ 158109 w 252773"/>
                  <a:gd name="connsiteY82" fmla="*/ 672226 h 1597499"/>
                  <a:gd name="connsiteX83" fmla="*/ 158109 w 252773"/>
                  <a:gd name="connsiteY83" fmla="*/ 607935 h 1597499"/>
                  <a:gd name="connsiteX84" fmla="*/ 95168 w 252773"/>
                  <a:gd name="connsiteY84" fmla="*/ 607935 h 1597499"/>
                  <a:gd name="connsiteX85" fmla="*/ 175229 w 252773"/>
                  <a:gd name="connsiteY85" fmla="*/ 528728 h 1597499"/>
                  <a:gd name="connsiteX86" fmla="*/ 175229 w 252773"/>
                  <a:gd name="connsiteY86" fmla="*/ 592505 h 1597499"/>
                  <a:gd name="connsiteX87" fmla="*/ 239178 w 252773"/>
                  <a:gd name="connsiteY87" fmla="*/ 592505 h 1597499"/>
                  <a:gd name="connsiteX88" fmla="*/ 239178 w 252773"/>
                  <a:gd name="connsiteY88" fmla="*/ 528728 h 1597499"/>
                  <a:gd name="connsiteX89" fmla="*/ 175229 w 252773"/>
                  <a:gd name="connsiteY89" fmla="*/ 528728 h 1597499"/>
                  <a:gd name="connsiteX90" fmla="*/ 95168 w 252773"/>
                  <a:gd name="connsiteY90" fmla="*/ 528214 h 1597499"/>
                  <a:gd name="connsiteX91" fmla="*/ 95168 w 252773"/>
                  <a:gd name="connsiteY91" fmla="*/ 593019 h 1597499"/>
                  <a:gd name="connsiteX92" fmla="*/ 158613 w 252773"/>
                  <a:gd name="connsiteY92" fmla="*/ 593019 h 1597499"/>
                  <a:gd name="connsiteX93" fmla="*/ 158613 w 252773"/>
                  <a:gd name="connsiteY93" fmla="*/ 528214 h 1597499"/>
                  <a:gd name="connsiteX94" fmla="*/ 95168 w 252773"/>
                  <a:gd name="connsiteY94" fmla="*/ 528214 h 1597499"/>
                  <a:gd name="connsiteX95" fmla="*/ 15106 w 252773"/>
                  <a:gd name="connsiteY95" fmla="*/ 528214 h 1597499"/>
                  <a:gd name="connsiteX96" fmla="*/ 15106 w 252773"/>
                  <a:gd name="connsiteY96" fmla="*/ 593019 h 1597499"/>
                  <a:gd name="connsiteX97" fmla="*/ 78048 w 252773"/>
                  <a:gd name="connsiteY97" fmla="*/ 593019 h 1597499"/>
                  <a:gd name="connsiteX98" fmla="*/ 78048 w 252773"/>
                  <a:gd name="connsiteY98" fmla="*/ 528214 h 1597499"/>
                  <a:gd name="connsiteX99" fmla="*/ 15106 w 252773"/>
                  <a:gd name="connsiteY99" fmla="*/ 528214 h 1597499"/>
                  <a:gd name="connsiteX100" fmla="*/ 14602 w 252773"/>
                  <a:gd name="connsiteY100" fmla="*/ 449007 h 1597499"/>
                  <a:gd name="connsiteX101" fmla="*/ 14602 w 252773"/>
                  <a:gd name="connsiteY101" fmla="*/ 512270 h 1597499"/>
                  <a:gd name="connsiteX102" fmla="*/ 77544 w 252773"/>
                  <a:gd name="connsiteY102" fmla="*/ 512270 h 1597499"/>
                  <a:gd name="connsiteX103" fmla="*/ 77544 w 252773"/>
                  <a:gd name="connsiteY103" fmla="*/ 449007 h 1597499"/>
                  <a:gd name="connsiteX104" fmla="*/ 14602 w 252773"/>
                  <a:gd name="connsiteY104" fmla="*/ 449007 h 1597499"/>
                  <a:gd name="connsiteX105" fmla="*/ 94664 w 252773"/>
                  <a:gd name="connsiteY105" fmla="*/ 447979 h 1597499"/>
                  <a:gd name="connsiteX106" fmla="*/ 94664 w 252773"/>
                  <a:gd name="connsiteY106" fmla="*/ 512270 h 1597499"/>
                  <a:gd name="connsiteX107" fmla="*/ 158613 w 252773"/>
                  <a:gd name="connsiteY107" fmla="*/ 512270 h 1597499"/>
                  <a:gd name="connsiteX108" fmla="*/ 158613 w 252773"/>
                  <a:gd name="connsiteY108" fmla="*/ 447979 h 1597499"/>
                  <a:gd name="connsiteX109" fmla="*/ 94664 w 252773"/>
                  <a:gd name="connsiteY109" fmla="*/ 447979 h 1597499"/>
                  <a:gd name="connsiteX110" fmla="*/ 174726 w 252773"/>
                  <a:gd name="connsiteY110" fmla="*/ 368258 h 1597499"/>
                  <a:gd name="connsiteX111" fmla="*/ 174726 w 252773"/>
                  <a:gd name="connsiteY111" fmla="*/ 431006 h 1597499"/>
                  <a:gd name="connsiteX112" fmla="*/ 239178 w 252773"/>
                  <a:gd name="connsiteY112" fmla="*/ 431006 h 1597499"/>
                  <a:gd name="connsiteX113" fmla="*/ 239178 w 252773"/>
                  <a:gd name="connsiteY113" fmla="*/ 368258 h 1597499"/>
                  <a:gd name="connsiteX114" fmla="*/ 174726 w 252773"/>
                  <a:gd name="connsiteY114" fmla="*/ 368258 h 1597499"/>
                  <a:gd name="connsiteX115" fmla="*/ 95168 w 252773"/>
                  <a:gd name="connsiteY115" fmla="*/ 367744 h 1597499"/>
                  <a:gd name="connsiteX116" fmla="*/ 95168 w 252773"/>
                  <a:gd name="connsiteY116" fmla="*/ 431520 h 1597499"/>
                  <a:gd name="connsiteX117" fmla="*/ 158613 w 252773"/>
                  <a:gd name="connsiteY117" fmla="*/ 431520 h 1597499"/>
                  <a:gd name="connsiteX118" fmla="*/ 158613 w 252773"/>
                  <a:gd name="connsiteY118" fmla="*/ 367744 h 1597499"/>
                  <a:gd name="connsiteX119" fmla="*/ 95168 w 252773"/>
                  <a:gd name="connsiteY119" fmla="*/ 367744 h 1597499"/>
                  <a:gd name="connsiteX120" fmla="*/ 0 w 252773"/>
                  <a:gd name="connsiteY120" fmla="*/ 350771 h 1597499"/>
                  <a:gd name="connsiteX121" fmla="*/ 252270 w 252773"/>
                  <a:gd name="connsiteY121" fmla="*/ 350771 h 1597499"/>
                  <a:gd name="connsiteX122" fmla="*/ 252270 w 252773"/>
                  <a:gd name="connsiteY122" fmla="*/ 1597499 h 1597499"/>
                  <a:gd name="connsiteX123" fmla="*/ 0 w 252773"/>
                  <a:gd name="connsiteY123" fmla="*/ 1597499 h 1597499"/>
                  <a:gd name="connsiteX124" fmla="*/ 0 w 252773"/>
                  <a:gd name="connsiteY124" fmla="*/ 350771 h 1597499"/>
                  <a:gd name="connsiteX125" fmla="*/ 134947 w 252773"/>
                  <a:gd name="connsiteY125" fmla="*/ 273107 h 1597499"/>
                  <a:gd name="connsiteX126" fmla="*/ 134947 w 252773"/>
                  <a:gd name="connsiteY126" fmla="*/ 321969 h 1597499"/>
                  <a:gd name="connsiteX127" fmla="*/ 238674 w 252773"/>
                  <a:gd name="connsiteY127" fmla="*/ 321969 h 1597499"/>
                  <a:gd name="connsiteX128" fmla="*/ 238674 w 252773"/>
                  <a:gd name="connsiteY128" fmla="*/ 273107 h 1597499"/>
                  <a:gd name="connsiteX129" fmla="*/ 134947 w 252773"/>
                  <a:gd name="connsiteY129" fmla="*/ 273107 h 1597499"/>
                  <a:gd name="connsiteX130" fmla="*/ 14099 w 252773"/>
                  <a:gd name="connsiteY130" fmla="*/ 271564 h 1597499"/>
                  <a:gd name="connsiteX131" fmla="*/ 14099 w 252773"/>
                  <a:gd name="connsiteY131" fmla="*/ 321969 h 1597499"/>
                  <a:gd name="connsiteX132" fmla="*/ 117827 w 252773"/>
                  <a:gd name="connsiteY132" fmla="*/ 321969 h 1597499"/>
                  <a:gd name="connsiteX133" fmla="*/ 117827 w 252773"/>
                  <a:gd name="connsiteY133" fmla="*/ 271564 h 1597499"/>
                  <a:gd name="connsiteX134" fmla="*/ 66466 w 252773"/>
                  <a:gd name="connsiteY134" fmla="*/ 271564 h 1597499"/>
                  <a:gd name="connsiteX135" fmla="*/ 14099 w 252773"/>
                  <a:gd name="connsiteY135" fmla="*/ 271564 h 1597499"/>
                  <a:gd name="connsiteX136" fmla="*/ 49346 w 252773"/>
                  <a:gd name="connsiteY136" fmla="*/ 209331 h 1597499"/>
                  <a:gd name="connsiteX137" fmla="*/ 17120 w 252773"/>
                  <a:gd name="connsiteY137" fmla="*/ 255106 h 1597499"/>
                  <a:gd name="connsiteX138" fmla="*/ 237164 w 252773"/>
                  <a:gd name="connsiteY138" fmla="*/ 255106 h 1597499"/>
                  <a:gd name="connsiteX139" fmla="*/ 202923 w 252773"/>
                  <a:gd name="connsiteY139" fmla="*/ 209331 h 1597499"/>
                  <a:gd name="connsiteX140" fmla="*/ 49346 w 252773"/>
                  <a:gd name="connsiteY140" fmla="*/ 209331 h 1597499"/>
                  <a:gd name="connsiteX141" fmla="*/ 0 w 252773"/>
                  <a:gd name="connsiteY141" fmla="*/ 190815 h 1597499"/>
                  <a:gd name="connsiteX142" fmla="*/ 252773 w 252773"/>
                  <a:gd name="connsiteY142" fmla="*/ 190815 h 1597499"/>
                  <a:gd name="connsiteX143" fmla="*/ 252773 w 252773"/>
                  <a:gd name="connsiteY143" fmla="*/ 340484 h 1597499"/>
                  <a:gd name="connsiteX144" fmla="*/ 0 w 252773"/>
                  <a:gd name="connsiteY144" fmla="*/ 340484 h 1597499"/>
                  <a:gd name="connsiteX145" fmla="*/ 0 w 252773"/>
                  <a:gd name="connsiteY145" fmla="*/ 190815 h 1597499"/>
                  <a:gd name="connsiteX146" fmla="*/ 31723 w 252773"/>
                  <a:gd name="connsiteY146" fmla="*/ 0 h 1597499"/>
                  <a:gd name="connsiteX147" fmla="*/ 31723 w 252773"/>
                  <a:gd name="connsiteY147" fmla="*/ 120867 h 1597499"/>
                  <a:gd name="connsiteX148" fmla="*/ 95168 w 252773"/>
                  <a:gd name="connsiteY148" fmla="*/ 120867 h 1597499"/>
                  <a:gd name="connsiteX149" fmla="*/ 95168 w 252773"/>
                  <a:gd name="connsiteY149" fmla="*/ 183100 h 1597499"/>
                  <a:gd name="connsiteX150" fmla="*/ 11078 w 252773"/>
                  <a:gd name="connsiteY150" fmla="*/ 183100 h 1597499"/>
                  <a:gd name="connsiteX151" fmla="*/ 24170 w 252773"/>
                  <a:gd name="connsiteY151" fmla="*/ 514 h 1597499"/>
                  <a:gd name="connsiteX152" fmla="*/ 31723 w 252773"/>
                  <a:gd name="connsiteY152" fmla="*/ 0 h 1597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</a:cxnLst>
                <a:rect l="l" t="t" r="r" b="b"/>
                <a:pathLst>
                  <a:path w="252773" h="1597499">
                    <a:moveTo>
                      <a:pt x="94664" y="1169580"/>
                    </a:moveTo>
                    <a:cubicBezTo>
                      <a:pt x="94664" y="1191696"/>
                      <a:pt x="94664" y="1211754"/>
                      <a:pt x="94664" y="1232327"/>
                    </a:cubicBezTo>
                    <a:cubicBezTo>
                      <a:pt x="115813" y="1232327"/>
                      <a:pt x="135450" y="1232327"/>
                      <a:pt x="158109" y="1232327"/>
                    </a:cubicBezTo>
                    <a:cubicBezTo>
                      <a:pt x="158109" y="1209697"/>
                      <a:pt x="158109" y="1189639"/>
                      <a:pt x="158109" y="1169580"/>
                    </a:cubicBezTo>
                    <a:cubicBezTo>
                      <a:pt x="136457" y="1169580"/>
                      <a:pt x="115813" y="1169580"/>
                      <a:pt x="94664" y="1169580"/>
                    </a:cubicBezTo>
                    <a:close/>
                    <a:moveTo>
                      <a:pt x="175733" y="1168551"/>
                    </a:moveTo>
                    <a:cubicBezTo>
                      <a:pt x="175733" y="1190153"/>
                      <a:pt x="175733" y="1210726"/>
                      <a:pt x="175733" y="1231813"/>
                    </a:cubicBezTo>
                    <a:cubicBezTo>
                      <a:pt x="197385" y="1231813"/>
                      <a:pt x="217022" y="1231813"/>
                      <a:pt x="237667" y="1231813"/>
                    </a:cubicBezTo>
                    <a:cubicBezTo>
                      <a:pt x="237667" y="1210212"/>
                      <a:pt x="237667" y="1189639"/>
                      <a:pt x="237667" y="1168551"/>
                    </a:cubicBezTo>
                    <a:cubicBezTo>
                      <a:pt x="216519" y="1168551"/>
                      <a:pt x="196881" y="1168551"/>
                      <a:pt x="175733" y="1168551"/>
                    </a:cubicBezTo>
                    <a:close/>
                    <a:moveTo>
                      <a:pt x="95168" y="1090888"/>
                    </a:moveTo>
                    <a:cubicBezTo>
                      <a:pt x="95168" y="1112490"/>
                      <a:pt x="95168" y="1132548"/>
                      <a:pt x="95168" y="1153636"/>
                    </a:cubicBezTo>
                    <a:cubicBezTo>
                      <a:pt x="116820" y="1153636"/>
                      <a:pt x="135954" y="1153636"/>
                      <a:pt x="157605" y="1153636"/>
                    </a:cubicBezTo>
                    <a:cubicBezTo>
                      <a:pt x="157605" y="1132548"/>
                      <a:pt x="157605" y="1113004"/>
                      <a:pt x="157605" y="1090888"/>
                    </a:cubicBezTo>
                    <a:cubicBezTo>
                      <a:pt x="135954" y="1090888"/>
                      <a:pt x="115309" y="1090888"/>
                      <a:pt x="95168" y="1090888"/>
                    </a:cubicBezTo>
                    <a:close/>
                    <a:moveTo>
                      <a:pt x="15106" y="1090888"/>
                    </a:moveTo>
                    <a:cubicBezTo>
                      <a:pt x="15106" y="1112490"/>
                      <a:pt x="15106" y="1132548"/>
                      <a:pt x="15106" y="1153636"/>
                    </a:cubicBezTo>
                    <a:cubicBezTo>
                      <a:pt x="36758" y="1153636"/>
                      <a:pt x="56396" y="1153636"/>
                      <a:pt x="77544" y="1153636"/>
                    </a:cubicBezTo>
                    <a:cubicBezTo>
                      <a:pt x="77544" y="1132548"/>
                      <a:pt x="77544" y="1112490"/>
                      <a:pt x="77544" y="1090888"/>
                    </a:cubicBezTo>
                    <a:cubicBezTo>
                      <a:pt x="55389" y="1090888"/>
                      <a:pt x="34744" y="1090888"/>
                      <a:pt x="15106" y="1090888"/>
                    </a:cubicBezTo>
                    <a:close/>
                    <a:moveTo>
                      <a:pt x="95671" y="1009110"/>
                    </a:moveTo>
                    <a:cubicBezTo>
                      <a:pt x="95671" y="1031225"/>
                      <a:pt x="95671" y="1051798"/>
                      <a:pt x="95671" y="1072886"/>
                    </a:cubicBezTo>
                    <a:cubicBezTo>
                      <a:pt x="116820" y="1072886"/>
                      <a:pt x="135954" y="1072886"/>
                      <a:pt x="157605" y="1072886"/>
                    </a:cubicBezTo>
                    <a:cubicBezTo>
                      <a:pt x="157605" y="1050256"/>
                      <a:pt x="157605" y="1029683"/>
                      <a:pt x="157605" y="1009110"/>
                    </a:cubicBezTo>
                    <a:cubicBezTo>
                      <a:pt x="135450" y="1009110"/>
                      <a:pt x="115813" y="1009110"/>
                      <a:pt x="95671" y="1009110"/>
                    </a:cubicBezTo>
                    <a:close/>
                    <a:moveTo>
                      <a:pt x="175733" y="1008595"/>
                    </a:moveTo>
                    <a:cubicBezTo>
                      <a:pt x="175733" y="1030197"/>
                      <a:pt x="175733" y="1050770"/>
                      <a:pt x="175733" y="1072371"/>
                    </a:cubicBezTo>
                    <a:cubicBezTo>
                      <a:pt x="197385" y="1072371"/>
                      <a:pt x="217022" y="1072371"/>
                      <a:pt x="238674" y="1072371"/>
                    </a:cubicBezTo>
                    <a:cubicBezTo>
                      <a:pt x="238674" y="1050770"/>
                      <a:pt x="238674" y="1029683"/>
                      <a:pt x="238674" y="1008595"/>
                    </a:cubicBezTo>
                    <a:cubicBezTo>
                      <a:pt x="216519" y="1008595"/>
                      <a:pt x="196881" y="1008595"/>
                      <a:pt x="175733" y="1008595"/>
                    </a:cubicBezTo>
                    <a:close/>
                    <a:moveTo>
                      <a:pt x="175733" y="929389"/>
                    </a:moveTo>
                    <a:cubicBezTo>
                      <a:pt x="175733" y="951505"/>
                      <a:pt x="175733" y="972078"/>
                      <a:pt x="175733" y="992651"/>
                    </a:cubicBezTo>
                    <a:cubicBezTo>
                      <a:pt x="197888" y="992651"/>
                      <a:pt x="218029" y="992651"/>
                      <a:pt x="239178" y="992651"/>
                    </a:cubicBezTo>
                    <a:cubicBezTo>
                      <a:pt x="239178" y="970535"/>
                      <a:pt x="239178" y="950990"/>
                      <a:pt x="239178" y="929389"/>
                    </a:cubicBezTo>
                    <a:cubicBezTo>
                      <a:pt x="218029" y="929389"/>
                      <a:pt x="196881" y="929389"/>
                      <a:pt x="175733" y="929389"/>
                    </a:cubicBezTo>
                    <a:close/>
                    <a:moveTo>
                      <a:pt x="95671" y="928875"/>
                    </a:moveTo>
                    <a:cubicBezTo>
                      <a:pt x="95671" y="951505"/>
                      <a:pt x="95671" y="972593"/>
                      <a:pt x="95671" y="993680"/>
                    </a:cubicBezTo>
                    <a:cubicBezTo>
                      <a:pt x="116820" y="993680"/>
                      <a:pt x="135954" y="993680"/>
                      <a:pt x="157605" y="993680"/>
                    </a:cubicBezTo>
                    <a:cubicBezTo>
                      <a:pt x="157605" y="970535"/>
                      <a:pt x="157605" y="949448"/>
                      <a:pt x="157605" y="928875"/>
                    </a:cubicBezTo>
                    <a:cubicBezTo>
                      <a:pt x="135450" y="928875"/>
                      <a:pt x="115309" y="928875"/>
                      <a:pt x="95671" y="928875"/>
                    </a:cubicBezTo>
                    <a:close/>
                    <a:moveTo>
                      <a:pt x="14602" y="928875"/>
                    </a:moveTo>
                    <a:cubicBezTo>
                      <a:pt x="14602" y="951505"/>
                      <a:pt x="14602" y="971563"/>
                      <a:pt x="14602" y="992651"/>
                    </a:cubicBezTo>
                    <a:cubicBezTo>
                      <a:pt x="36255" y="992651"/>
                      <a:pt x="56396" y="992651"/>
                      <a:pt x="77544" y="992651"/>
                    </a:cubicBezTo>
                    <a:cubicBezTo>
                      <a:pt x="77544" y="970021"/>
                      <a:pt x="77544" y="949448"/>
                      <a:pt x="77544" y="928875"/>
                    </a:cubicBezTo>
                    <a:cubicBezTo>
                      <a:pt x="55389" y="928875"/>
                      <a:pt x="35247" y="928875"/>
                      <a:pt x="14602" y="928875"/>
                    </a:cubicBezTo>
                    <a:close/>
                    <a:moveTo>
                      <a:pt x="175229" y="849668"/>
                    </a:moveTo>
                    <a:cubicBezTo>
                      <a:pt x="175229" y="871784"/>
                      <a:pt x="175229" y="891843"/>
                      <a:pt x="175229" y="912930"/>
                    </a:cubicBezTo>
                    <a:cubicBezTo>
                      <a:pt x="196881" y="912930"/>
                      <a:pt x="217022" y="912930"/>
                      <a:pt x="238171" y="912930"/>
                    </a:cubicBezTo>
                    <a:cubicBezTo>
                      <a:pt x="238171" y="891328"/>
                      <a:pt x="238171" y="870241"/>
                      <a:pt x="238171" y="849668"/>
                    </a:cubicBezTo>
                    <a:cubicBezTo>
                      <a:pt x="216015" y="849668"/>
                      <a:pt x="195874" y="849668"/>
                      <a:pt x="175229" y="849668"/>
                    </a:cubicBezTo>
                    <a:close/>
                    <a:moveTo>
                      <a:pt x="94664" y="767890"/>
                    </a:moveTo>
                    <a:cubicBezTo>
                      <a:pt x="94664" y="789492"/>
                      <a:pt x="94664" y="809551"/>
                      <a:pt x="94664" y="831152"/>
                    </a:cubicBezTo>
                    <a:cubicBezTo>
                      <a:pt x="116316" y="831152"/>
                      <a:pt x="136457" y="831152"/>
                      <a:pt x="157605" y="831152"/>
                    </a:cubicBezTo>
                    <a:cubicBezTo>
                      <a:pt x="157605" y="809036"/>
                      <a:pt x="157605" y="788463"/>
                      <a:pt x="157605" y="767890"/>
                    </a:cubicBezTo>
                    <a:cubicBezTo>
                      <a:pt x="135450" y="767890"/>
                      <a:pt x="115813" y="767890"/>
                      <a:pt x="94664" y="767890"/>
                    </a:cubicBezTo>
                    <a:close/>
                    <a:moveTo>
                      <a:pt x="15106" y="767890"/>
                    </a:moveTo>
                    <a:cubicBezTo>
                      <a:pt x="15106" y="790006"/>
                      <a:pt x="15106" y="810579"/>
                      <a:pt x="15106" y="831152"/>
                    </a:cubicBezTo>
                    <a:cubicBezTo>
                      <a:pt x="37262" y="831152"/>
                      <a:pt x="56899" y="831152"/>
                      <a:pt x="77040" y="831152"/>
                    </a:cubicBezTo>
                    <a:cubicBezTo>
                      <a:pt x="77040" y="809036"/>
                      <a:pt x="77040" y="788463"/>
                      <a:pt x="77040" y="767890"/>
                    </a:cubicBezTo>
                    <a:cubicBezTo>
                      <a:pt x="54885" y="767890"/>
                      <a:pt x="35247" y="767890"/>
                      <a:pt x="15106" y="767890"/>
                    </a:cubicBezTo>
                    <a:close/>
                    <a:moveTo>
                      <a:pt x="175229" y="767376"/>
                    </a:moveTo>
                    <a:cubicBezTo>
                      <a:pt x="175229" y="788978"/>
                      <a:pt x="175229" y="810065"/>
                      <a:pt x="175229" y="831667"/>
                    </a:cubicBezTo>
                    <a:cubicBezTo>
                      <a:pt x="196881" y="831667"/>
                      <a:pt x="217022" y="831667"/>
                      <a:pt x="238171" y="831667"/>
                    </a:cubicBezTo>
                    <a:cubicBezTo>
                      <a:pt x="238171" y="809551"/>
                      <a:pt x="238171" y="788978"/>
                      <a:pt x="238171" y="767376"/>
                    </a:cubicBezTo>
                    <a:cubicBezTo>
                      <a:pt x="216519" y="767376"/>
                      <a:pt x="196881" y="767376"/>
                      <a:pt x="175229" y="767376"/>
                    </a:cubicBezTo>
                    <a:close/>
                    <a:moveTo>
                      <a:pt x="175229" y="689712"/>
                    </a:moveTo>
                    <a:cubicBezTo>
                      <a:pt x="175229" y="711829"/>
                      <a:pt x="175229" y="731887"/>
                      <a:pt x="175229" y="752975"/>
                    </a:cubicBezTo>
                    <a:cubicBezTo>
                      <a:pt x="196378" y="752975"/>
                      <a:pt x="216519" y="752975"/>
                      <a:pt x="238171" y="752975"/>
                    </a:cubicBezTo>
                    <a:cubicBezTo>
                      <a:pt x="238171" y="730344"/>
                      <a:pt x="238171" y="709771"/>
                      <a:pt x="238171" y="689712"/>
                    </a:cubicBezTo>
                    <a:cubicBezTo>
                      <a:pt x="216015" y="689712"/>
                      <a:pt x="195371" y="689712"/>
                      <a:pt x="175229" y="689712"/>
                    </a:cubicBezTo>
                    <a:close/>
                    <a:moveTo>
                      <a:pt x="14602" y="689198"/>
                    </a:moveTo>
                    <a:cubicBezTo>
                      <a:pt x="14602" y="711314"/>
                      <a:pt x="14602" y="732402"/>
                      <a:pt x="14602" y="752460"/>
                    </a:cubicBezTo>
                    <a:cubicBezTo>
                      <a:pt x="36758" y="752460"/>
                      <a:pt x="56899" y="752460"/>
                      <a:pt x="78048" y="752460"/>
                    </a:cubicBezTo>
                    <a:cubicBezTo>
                      <a:pt x="78048" y="730344"/>
                      <a:pt x="78048" y="710285"/>
                      <a:pt x="78048" y="689198"/>
                    </a:cubicBezTo>
                    <a:cubicBezTo>
                      <a:pt x="56396" y="689198"/>
                      <a:pt x="35751" y="689198"/>
                      <a:pt x="14602" y="689198"/>
                    </a:cubicBezTo>
                    <a:close/>
                    <a:moveTo>
                      <a:pt x="14099" y="608449"/>
                    </a:moveTo>
                    <a:cubicBezTo>
                      <a:pt x="14099" y="630050"/>
                      <a:pt x="14099" y="650109"/>
                      <a:pt x="14099" y="671711"/>
                    </a:cubicBezTo>
                    <a:cubicBezTo>
                      <a:pt x="35751" y="671711"/>
                      <a:pt x="56396" y="671711"/>
                      <a:pt x="78048" y="671711"/>
                    </a:cubicBezTo>
                    <a:cubicBezTo>
                      <a:pt x="78048" y="650109"/>
                      <a:pt x="78048" y="630050"/>
                      <a:pt x="78048" y="608449"/>
                    </a:cubicBezTo>
                    <a:cubicBezTo>
                      <a:pt x="55389" y="608449"/>
                      <a:pt x="35247" y="608449"/>
                      <a:pt x="14099" y="608449"/>
                    </a:cubicBezTo>
                    <a:close/>
                    <a:moveTo>
                      <a:pt x="95168" y="607935"/>
                    </a:moveTo>
                    <a:cubicBezTo>
                      <a:pt x="95168" y="630565"/>
                      <a:pt x="95168" y="651138"/>
                      <a:pt x="95168" y="672226"/>
                    </a:cubicBezTo>
                    <a:cubicBezTo>
                      <a:pt x="116820" y="672226"/>
                      <a:pt x="136961" y="672226"/>
                      <a:pt x="158109" y="672226"/>
                    </a:cubicBezTo>
                    <a:cubicBezTo>
                      <a:pt x="158109" y="650109"/>
                      <a:pt x="158109" y="629536"/>
                      <a:pt x="158109" y="607935"/>
                    </a:cubicBezTo>
                    <a:cubicBezTo>
                      <a:pt x="136961" y="607935"/>
                      <a:pt x="116820" y="607935"/>
                      <a:pt x="95168" y="607935"/>
                    </a:cubicBezTo>
                    <a:close/>
                    <a:moveTo>
                      <a:pt x="175229" y="528728"/>
                    </a:moveTo>
                    <a:cubicBezTo>
                      <a:pt x="175229" y="550844"/>
                      <a:pt x="175229" y="571417"/>
                      <a:pt x="175229" y="592505"/>
                    </a:cubicBezTo>
                    <a:cubicBezTo>
                      <a:pt x="196378" y="592505"/>
                      <a:pt x="216519" y="592505"/>
                      <a:pt x="239178" y="592505"/>
                    </a:cubicBezTo>
                    <a:cubicBezTo>
                      <a:pt x="239178" y="570388"/>
                      <a:pt x="239178" y="550330"/>
                      <a:pt x="239178" y="528728"/>
                    </a:cubicBezTo>
                    <a:cubicBezTo>
                      <a:pt x="217526" y="528728"/>
                      <a:pt x="196378" y="528728"/>
                      <a:pt x="175229" y="528728"/>
                    </a:cubicBezTo>
                    <a:close/>
                    <a:moveTo>
                      <a:pt x="95168" y="528214"/>
                    </a:moveTo>
                    <a:cubicBezTo>
                      <a:pt x="95168" y="550844"/>
                      <a:pt x="95168" y="571417"/>
                      <a:pt x="95168" y="593019"/>
                    </a:cubicBezTo>
                    <a:cubicBezTo>
                      <a:pt x="116820" y="593019"/>
                      <a:pt x="136457" y="593019"/>
                      <a:pt x="158613" y="593019"/>
                    </a:cubicBezTo>
                    <a:cubicBezTo>
                      <a:pt x="158613" y="569874"/>
                      <a:pt x="158613" y="549815"/>
                      <a:pt x="158613" y="528214"/>
                    </a:cubicBezTo>
                    <a:cubicBezTo>
                      <a:pt x="136457" y="528214"/>
                      <a:pt x="115813" y="528214"/>
                      <a:pt x="95168" y="528214"/>
                    </a:cubicBezTo>
                    <a:close/>
                    <a:moveTo>
                      <a:pt x="15106" y="528214"/>
                    </a:moveTo>
                    <a:cubicBezTo>
                      <a:pt x="15106" y="551873"/>
                      <a:pt x="15106" y="572446"/>
                      <a:pt x="15106" y="593019"/>
                    </a:cubicBezTo>
                    <a:cubicBezTo>
                      <a:pt x="37262" y="593019"/>
                      <a:pt x="56899" y="593019"/>
                      <a:pt x="78048" y="593019"/>
                    </a:cubicBezTo>
                    <a:cubicBezTo>
                      <a:pt x="78048" y="570903"/>
                      <a:pt x="78048" y="550330"/>
                      <a:pt x="78048" y="528214"/>
                    </a:cubicBezTo>
                    <a:cubicBezTo>
                      <a:pt x="56396" y="528214"/>
                      <a:pt x="36255" y="528214"/>
                      <a:pt x="15106" y="528214"/>
                    </a:cubicBezTo>
                    <a:close/>
                    <a:moveTo>
                      <a:pt x="14602" y="449007"/>
                    </a:moveTo>
                    <a:cubicBezTo>
                      <a:pt x="14602" y="471124"/>
                      <a:pt x="14602" y="491182"/>
                      <a:pt x="14602" y="512270"/>
                    </a:cubicBezTo>
                    <a:cubicBezTo>
                      <a:pt x="35751" y="512270"/>
                      <a:pt x="55389" y="512270"/>
                      <a:pt x="77544" y="512270"/>
                    </a:cubicBezTo>
                    <a:cubicBezTo>
                      <a:pt x="77544" y="489125"/>
                      <a:pt x="77544" y="468552"/>
                      <a:pt x="77544" y="449007"/>
                    </a:cubicBezTo>
                    <a:cubicBezTo>
                      <a:pt x="54885" y="449007"/>
                      <a:pt x="34744" y="449007"/>
                      <a:pt x="14602" y="449007"/>
                    </a:cubicBezTo>
                    <a:close/>
                    <a:moveTo>
                      <a:pt x="94664" y="447979"/>
                    </a:moveTo>
                    <a:cubicBezTo>
                      <a:pt x="94664" y="469580"/>
                      <a:pt x="94664" y="490153"/>
                      <a:pt x="94664" y="512270"/>
                    </a:cubicBezTo>
                    <a:cubicBezTo>
                      <a:pt x="116316" y="512270"/>
                      <a:pt x="136457" y="512270"/>
                      <a:pt x="158613" y="512270"/>
                    </a:cubicBezTo>
                    <a:cubicBezTo>
                      <a:pt x="158613" y="489639"/>
                      <a:pt x="158613" y="469580"/>
                      <a:pt x="158613" y="447979"/>
                    </a:cubicBezTo>
                    <a:cubicBezTo>
                      <a:pt x="136961" y="447979"/>
                      <a:pt x="116316" y="447979"/>
                      <a:pt x="94664" y="447979"/>
                    </a:cubicBezTo>
                    <a:close/>
                    <a:moveTo>
                      <a:pt x="174726" y="368258"/>
                    </a:moveTo>
                    <a:cubicBezTo>
                      <a:pt x="174726" y="389346"/>
                      <a:pt x="174726" y="409404"/>
                      <a:pt x="174726" y="431006"/>
                    </a:cubicBezTo>
                    <a:cubicBezTo>
                      <a:pt x="196378" y="431006"/>
                      <a:pt x="217526" y="431006"/>
                      <a:pt x="239178" y="431006"/>
                    </a:cubicBezTo>
                    <a:cubicBezTo>
                      <a:pt x="239178" y="409919"/>
                      <a:pt x="239178" y="390374"/>
                      <a:pt x="239178" y="368258"/>
                    </a:cubicBezTo>
                    <a:cubicBezTo>
                      <a:pt x="217526" y="368258"/>
                      <a:pt x="196881" y="368258"/>
                      <a:pt x="174726" y="368258"/>
                    </a:cubicBezTo>
                    <a:close/>
                    <a:moveTo>
                      <a:pt x="95168" y="367744"/>
                    </a:moveTo>
                    <a:cubicBezTo>
                      <a:pt x="95168" y="389860"/>
                      <a:pt x="95168" y="410947"/>
                      <a:pt x="95168" y="431520"/>
                    </a:cubicBezTo>
                    <a:cubicBezTo>
                      <a:pt x="117323" y="431520"/>
                      <a:pt x="137968" y="431520"/>
                      <a:pt x="158613" y="431520"/>
                    </a:cubicBezTo>
                    <a:cubicBezTo>
                      <a:pt x="158613" y="409404"/>
                      <a:pt x="158613" y="389346"/>
                      <a:pt x="158613" y="367744"/>
                    </a:cubicBezTo>
                    <a:cubicBezTo>
                      <a:pt x="135954" y="367744"/>
                      <a:pt x="115813" y="367744"/>
                      <a:pt x="95168" y="367744"/>
                    </a:cubicBezTo>
                    <a:close/>
                    <a:moveTo>
                      <a:pt x="0" y="350771"/>
                    </a:moveTo>
                    <a:cubicBezTo>
                      <a:pt x="83083" y="350771"/>
                      <a:pt x="166669" y="350771"/>
                      <a:pt x="252270" y="350771"/>
                    </a:cubicBezTo>
                    <a:cubicBezTo>
                      <a:pt x="252270" y="765319"/>
                      <a:pt x="252270" y="1180380"/>
                      <a:pt x="252270" y="1597499"/>
                    </a:cubicBezTo>
                    <a:cubicBezTo>
                      <a:pt x="167173" y="1597499"/>
                      <a:pt x="84594" y="1597499"/>
                      <a:pt x="0" y="1597499"/>
                    </a:cubicBezTo>
                    <a:cubicBezTo>
                      <a:pt x="0" y="1181923"/>
                      <a:pt x="0" y="767376"/>
                      <a:pt x="0" y="350771"/>
                    </a:cubicBezTo>
                    <a:close/>
                    <a:moveTo>
                      <a:pt x="134947" y="273107"/>
                    </a:moveTo>
                    <a:cubicBezTo>
                      <a:pt x="134947" y="290080"/>
                      <a:pt x="134947" y="306024"/>
                      <a:pt x="134947" y="321969"/>
                    </a:cubicBezTo>
                    <a:cubicBezTo>
                      <a:pt x="170194" y="321969"/>
                      <a:pt x="203931" y="321969"/>
                      <a:pt x="238674" y="321969"/>
                    </a:cubicBezTo>
                    <a:cubicBezTo>
                      <a:pt x="238674" y="304482"/>
                      <a:pt x="238674" y="289566"/>
                      <a:pt x="238674" y="273107"/>
                    </a:cubicBezTo>
                    <a:cubicBezTo>
                      <a:pt x="202420" y="273107"/>
                      <a:pt x="169691" y="273107"/>
                      <a:pt x="134947" y="273107"/>
                    </a:cubicBezTo>
                    <a:close/>
                    <a:moveTo>
                      <a:pt x="14099" y="271564"/>
                    </a:moveTo>
                    <a:cubicBezTo>
                      <a:pt x="14099" y="290080"/>
                      <a:pt x="14099" y="304996"/>
                      <a:pt x="14099" y="321969"/>
                    </a:cubicBezTo>
                    <a:cubicBezTo>
                      <a:pt x="50353" y="321969"/>
                      <a:pt x="83587" y="321969"/>
                      <a:pt x="117827" y="321969"/>
                    </a:cubicBezTo>
                    <a:cubicBezTo>
                      <a:pt x="117827" y="304996"/>
                      <a:pt x="117827" y="289052"/>
                      <a:pt x="117827" y="271564"/>
                    </a:cubicBezTo>
                    <a:cubicBezTo>
                      <a:pt x="99700" y="271564"/>
                      <a:pt x="83083" y="271564"/>
                      <a:pt x="66466" y="271564"/>
                    </a:cubicBezTo>
                    <a:cubicBezTo>
                      <a:pt x="49346" y="271564"/>
                      <a:pt x="32226" y="271564"/>
                      <a:pt x="14099" y="271564"/>
                    </a:cubicBezTo>
                    <a:close/>
                    <a:moveTo>
                      <a:pt x="49346" y="209331"/>
                    </a:moveTo>
                    <a:cubicBezTo>
                      <a:pt x="11581" y="209331"/>
                      <a:pt x="6043" y="217045"/>
                      <a:pt x="17120" y="255106"/>
                    </a:cubicBezTo>
                    <a:cubicBezTo>
                      <a:pt x="90132" y="255106"/>
                      <a:pt x="163145" y="255106"/>
                      <a:pt x="237164" y="255106"/>
                    </a:cubicBezTo>
                    <a:cubicBezTo>
                      <a:pt x="243710" y="212417"/>
                      <a:pt x="241192" y="209331"/>
                      <a:pt x="202923" y="209331"/>
                    </a:cubicBezTo>
                    <a:cubicBezTo>
                      <a:pt x="151563" y="209331"/>
                      <a:pt x="100707" y="209331"/>
                      <a:pt x="49346" y="209331"/>
                    </a:cubicBezTo>
                    <a:close/>
                    <a:moveTo>
                      <a:pt x="0" y="190815"/>
                    </a:moveTo>
                    <a:cubicBezTo>
                      <a:pt x="84594" y="190815"/>
                      <a:pt x="167676" y="190815"/>
                      <a:pt x="252773" y="190815"/>
                    </a:cubicBezTo>
                    <a:cubicBezTo>
                      <a:pt x="252773" y="240704"/>
                      <a:pt x="252773" y="290080"/>
                      <a:pt x="252773" y="340484"/>
                    </a:cubicBezTo>
                    <a:cubicBezTo>
                      <a:pt x="168180" y="340484"/>
                      <a:pt x="84594" y="340484"/>
                      <a:pt x="0" y="340484"/>
                    </a:cubicBezTo>
                    <a:cubicBezTo>
                      <a:pt x="0" y="290594"/>
                      <a:pt x="0" y="241219"/>
                      <a:pt x="0" y="190815"/>
                    </a:cubicBezTo>
                    <a:close/>
                    <a:moveTo>
                      <a:pt x="31723" y="0"/>
                    </a:moveTo>
                    <a:cubicBezTo>
                      <a:pt x="31723" y="39603"/>
                      <a:pt x="31723" y="78691"/>
                      <a:pt x="31723" y="120867"/>
                    </a:cubicBezTo>
                    <a:cubicBezTo>
                      <a:pt x="55892" y="120867"/>
                      <a:pt x="74523" y="120867"/>
                      <a:pt x="95168" y="120867"/>
                    </a:cubicBezTo>
                    <a:cubicBezTo>
                      <a:pt x="95168" y="142468"/>
                      <a:pt x="95168" y="162013"/>
                      <a:pt x="95168" y="183100"/>
                    </a:cubicBezTo>
                    <a:cubicBezTo>
                      <a:pt x="66467" y="183100"/>
                      <a:pt x="40786" y="183100"/>
                      <a:pt x="11078" y="183100"/>
                    </a:cubicBezTo>
                    <a:cubicBezTo>
                      <a:pt x="15610" y="121381"/>
                      <a:pt x="20142" y="61205"/>
                      <a:pt x="24170" y="514"/>
                    </a:cubicBezTo>
                    <a:cubicBezTo>
                      <a:pt x="26688" y="514"/>
                      <a:pt x="29205" y="514"/>
                      <a:pt x="31723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xmlns="" id="{CAA82FE2-E2DD-431D-8D46-7855EDEAA3AE}"/>
                  </a:ext>
                </a:extLst>
              </p:cNvPr>
              <p:cNvSpPr/>
              <p:nvPr/>
            </p:nvSpPr>
            <p:spPr>
              <a:xfrm>
                <a:off x="4797295" y="2666418"/>
                <a:ext cx="300411" cy="1590168"/>
              </a:xfrm>
              <a:custGeom>
                <a:avLst/>
                <a:gdLst>
                  <a:gd name="connsiteX0" fmla="*/ 99275 w 306851"/>
                  <a:gd name="connsiteY0" fmla="*/ 971161 h 1218693"/>
                  <a:gd name="connsiteX1" fmla="*/ 99275 w 306851"/>
                  <a:gd name="connsiteY1" fmla="*/ 1025454 h 1218693"/>
                  <a:gd name="connsiteX2" fmla="*/ 207576 w 306851"/>
                  <a:gd name="connsiteY2" fmla="*/ 1025454 h 1218693"/>
                  <a:gd name="connsiteX3" fmla="*/ 207576 w 306851"/>
                  <a:gd name="connsiteY3" fmla="*/ 971161 h 1218693"/>
                  <a:gd name="connsiteX4" fmla="*/ 99275 w 306851"/>
                  <a:gd name="connsiteY4" fmla="*/ 849179 h 1218693"/>
                  <a:gd name="connsiteX5" fmla="*/ 99275 w 306851"/>
                  <a:gd name="connsiteY5" fmla="*/ 903472 h 1218693"/>
                  <a:gd name="connsiteX6" fmla="*/ 207576 w 306851"/>
                  <a:gd name="connsiteY6" fmla="*/ 903472 h 1218693"/>
                  <a:gd name="connsiteX7" fmla="*/ 207576 w 306851"/>
                  <a:gd name="connsiteY7" fmla="*/ 849179 h 1218693"/>
                  <a:gd name="connsiteX8" fmla="*/ 99275 w 306851"/>
                  <a:gd name="connsiteY8" fmla="*/ 727198 h 1218693"/>
                  <a:gd name="connsiteX9" fmla="*/ 99275 w 306851"/>
                  <a:gd name="connsiteY9" fmla="*/ 781490 h 1218693"/>
                  <a:gd name="connsiteX10" fmla="*/ 207576 w 306851"/>
                  <a:gd name="connsiteY10" fmla="*/ 781490 h 1218693"/>
                  <a:gd name="connsiteX11" fmla="*/ 207576 w 306851"/>
                  <a:gd name="connsiteY11" fmla="*/ 727198 h 1218693"/>
                  <a:gd name="connsiteX12" fmla="*/ 99275 w 306851"/>
                  <a:gd name="connsiteY12" fmla="*/ 605216 h 1218693"/>
                  <a:gd name="connsiteX13" fmla="*/ 99275 w 306851"/>
                  <a:gd name="connsiteY13" fmla="*/ 659508 h 1218693"/>
                  <a:gd name="connsiteX14" fmla="*/ 207576 w 306851"/>
                  <a:gd name="connsiteY14" fmla="*/ 659508 h 1218693"/>
                  <a:gd name="connsiteX15" fmla="*/ 207576 w 306851"/>
                  <a:gd name="connsiteY15" fmla="*/ 605216 h 1218693"/>
                  <a:gd name="connsiteX16" fmla="*/ 99275 w 306851"/>
                  <a:gd name="connsiteY16" fmla="*/ 483234 h 1218693"/>
                  <a:gd name="connsiteX17" fmla="*/ 99275 w 306851"/>
                  <a:gd name="connsiteY17" fmla="*/ 537526 h 1218693"/>
                  <a:gd name="connsiteX18" fmla="*/ 207576 w 306851"/>
                  <a:gd name="connsiteY18" fmla="*/ 537526 h 1218693"/>
                  <a:gd name="connsiteX19" fmla="*/ 207576 w 306851"/>
                  <a:gd name="connsiteY19" fmla="*/ 483234 h 1218693"/>
                  <a:gd name="connsiteX20" fmla="*/ 99275 w 306851"/>
                  <a:gd name="connsiteY20" fmla="*/ 361252 h 1218693"/>
                  <a:gd name="connsiteX21" fmla="*/ 99275 w 306851"/>
                  <a:gd name="connsiteY21" fmla="*/ 415544 h 1218693"/>
                  <a:gd name="connsiteX22" fmla="*/ 207576 w 306851"/>
                  <a:gd name="connsiteY22" fmla="*/ 415544 h 1218693"/>
                  <a:gd name="connsiteX23" fmla="*/ 207576 w 306851"/>
                  <a:gd name="connsiteY23" fmla="*/ 361252 h 1218693"/>
                  <a:gd name="connsiteX24" fmla="*/ 99275 w 306851"/>
                  <a:gd name="connsiteY24" fmla="*/ 239270 h 1218693"/>
                  <a:gd name="connsiteX25" fmla="*/ 99275 w 306851"/>
                  <a:gd name="connsiteY25" fmla="*/ 293563 h 1218693"/>
                  <a:gd name="connsiteX26" fmla="*/ 207576 w 306851"/>
                  <a:gd name="connsiteY26" fmla="*/ 293563 h 1218693"/>
                  <a:gd name="connsiteX27" fmla="*/ 207576 w 306851"/>
                  <a:gd name="connsiteY27" fmla="*/ 239270 h 1218693"/>
                  <a:gd name="connsiteX28" fmla="*/ 99275 w 306851"/>
                  <a:gd name="connsiteY28" fmla="*/ 117288 h 1218693"/>
                  <a:gd name="connsiteX29" fmla="*/ 99275 w 306851"/>
                  <a:gd name="connsiteY29" fmla="*/ 171581 h 1218693"/>
                  <a:gd name="connsiteX30" fmla="*/ 207576 w 306851"/>
                  <a:gd name="connsiteY30" fmla="*/ 171581 h 1218693"/>
                  <a:gd name="connsiteX31" fmla="*/ 207576 w 306851"/>
                  <a:gd name="connsiteY31" fmla="*/ 117288 h 1218693"/>
                  <a:gd name="connsiteX32" fmla="*/ 0 w 306851"/>
                  <a:gd name="connsiteY32" fmla="*/ 0 h 1218693"/>
                  <a:gd name="connsiteX33" fmla="*/ 306851 w 306851"/>
                  <a:gd name="connsiteY33" fmla="*/ 0 h 1218693"/>
                  <a:gd name="connsiteX34" fmla="*/ 306851 w 306851"/>
                  <a:gd name="connsiteY34" fmla="*/ 1218693 h 1218693"/>
                  <a:gd name="connsiteX35" fmla="*/ 0 w 306851"/>
                  <a:gd name="connsiteY35" fmla="*/ 1218693 h 1218693"/>
                  <a:gd name="connsiteX0" fmla="*/ 99275 w 306851"/>
                  <a:gd name="connsiteY0" fmla="*/ 1342636 h 1590168"/>
                  <a:gd name="connsiteX1" fmla="*/ 99275 w 306851"/>
                  <a:gd name="connsiteY1" fmla="*/ 1396929 h 1590168"/>
                  <a:gd name="connsiteX2" fmla="*/ 207576 w 306851"/>
                  <a:gd name="connsiteY2" fmla="*/ 1396929 h 1590168"/>
                  <a:gd name="connsiteX3" fmla="*/ 207576 w 306851"/>
                  <a:gd name="connsiteY3" fmla="*/ 1342636 h 1590168"/>
                  <a:gd name="connsiteX4" fmla="*/ 99275 w 306851"/>
                  <a:gd name="connsiteY4" fmla="*/ 1342636 h 1590168"/>
                  <a:gd name="connsiteX5" fmla="*/ 99275 w 306851"/>
                  <a:gd name="connsiteY5" fmla="*/ 1220654 h 1590168"/>
                  <a:gd name="connsiteX6" fmla="*/ 99275 w 306851"/>
                  <a:gd name="connsiteY6" fmla="*/ 1274947 h 1590168"/>
                  <a:gd name="connsiteX7" fmla="*/ 207576 w 306851"/>
                  <a:gd name="connsiteY7" fmla="*/ 1274947 h 1590168"/>
                  <a:gd name="connsiteX8" fmla="*/ 207576 w 306851"/>
                  <a:gd name="connsiteY8" fmla="*/ 1220654 h 1590168"/>
                  <a:gd name="connsiteX9" fmla="*/ 99275 w 306851"/>
                  <a:gd name="connsiteY9" fmla="*/ 1220654 h 1590168"/>
                  <a:gd name="connsiteX10" fmla="*/ 99275 w 306851"/>
                  <a:gd name="connsiteY10" fmla="*/ 1098673 h 1590168"/>
                  <a:gd name="connsiteX11" fmla="*/ 99275 w 306851"/>
                  <a:gd name="connsiteY11" fmla="*/ 1152965 h 1590168"/>
                  <a:gd name="connsiteX12" fmla="*/ 207576 w 306851"/>
                  <a:gd name="connsiteY12" fmla="*/ 1152965 h 1590168"/>
                  <a:gd name="connsiteX13" fmla="*/ 207576 w 306851"/>
                  <a:gd name="connsiteY13" fmla="*/ 1098673 h 1590168"/>
                  <a:gd name="connsiteX14" fmla="*/ 99275 w 306851"/>
                  <a:gd name="connsiteY14" fmla="*/ 1098673 h 1590168"/>
                  <a:gd name="connsiteX15" fmla="*/ 99275 w 306851"/>
                  <a:gd name="connsiteY15" fmla="*/ 976691 h 1590168"/>
                  <a:gd name="connsiteX16" fmla="*/ 99275 w 306851"/>
                  <a:gd name="connsiteY16" fmla="*/ 1030983 h 1590168"/>
                  <a:gd name="connsiteX17" fmla="*/ 207576 w 306851"/>
                  <a:gd name="connsiteY17" fmla="*/ 1030983 h 1590168"/>
                  <a:gd name="connsiteX18" fmla="*/ 207576 w 306851"/>
                  <a:gd name="connsiteY18" fmla="*/ 976691 h 1590168"/>
                  <a:gd name="connsiteX19" fmla="*/ 99275 w 306851"/>
                  <a:gd name="connsiteY19" fmla="*/ 976691 h 1590168"/>
                  <a:gd name="connsiteX20" fmla="*/ 99275 w 306851"/>
                  <a:gd name="connsiteY20" fmla="*/ 854709 h 1590168"/>
                  <a:gd name="connsiteX21" fmla="*/ 99275 w 306851"/>
                  <a:gd name="connsiteY21" fmla="*/ 909001 h 1590168"/>
                  <a:gd name="connsiteX22" fmla="*/ 207576 w 306851"/>
                  <a:gd name="connsiteY22" fmla="*/ 909001 h 1590168"/>
                  <a:gd name="connsiteX23" fmla="*/ 207576 w 306851"/>
                  <a:gd name="connsiteY23" fmla="*/ 854709 h 1590168"/>
                  <a:gd name="connsiteX24" fmla="*/ 99275 w 306851"/>
                  <a:gd name="connsiteY24" fmla="*/ 854709 h 1590168"/>
                  <a:gd name="connsiteX25" fmla="*/ 99275 w 306851"/>
                  <a:gd name="connsiteY25" fmla="*/ 732727 h 1590168"/>
                  <a:gd name="connsiteX26" fmla="*/ 99275 w 306851"/>
                  <a:gd name="connsiteY26" fmla="*/ 787019 h 1590168"/>
                  <a:gd name="connsiteX27" fmla="*/ 207576 w 306851"/>
                  <a:gd name="connsiteY27" fmla="*/ 787019 h 1590168"/>
                  <a:gd name="connsiteX28" fmla="*/ 207576 w 306851"/>
                  <a:gd name="connsiteY28" fmla="*/ 732727 h 1590168"/>
                  <a:gd name="connsiteX29" fmla="*/ 99275 w 306851"/>
                  <a:gd name="connsiteY29" fmla="*/ 732727 h 1590168"/>
                  <a:gd name="connsiteX30" fmla="*/ 99275 w 306851"/>
                  <a:gd name="connsiteY30" fmla="*/ 610745 h 1590168"/>
                  <a:gd name="connsiteX31" fmla="*/ 99275 w 306851"/>
                  <a:gd name="connsiteY31" fmla="*/ 665038 h 1590168"/>
                  <a:gd name="connsiteX32" fmla="*/ 207576 w 306851"/>
                  <a:gd name="connsiteY32" fmla="*/ 665038 h 1590168"/>
                  <a:gd name="connsiteX33" fmla="*/ 207576 w 306851"/>
                  <a:gd name="connsiteY33" fmla="*/ 610745 h 1590168"/>
                  <a:gd name="connsiteX34" fmla="*/ 99275 w 306851"/>
                  <a:gd name="connsiteY34" fmla="*/ 610745 h 1590168"/>
                  <a:gd name="connsiteX35" fmla="*/ 99275 w 306851"/>
                  <a:gd name="connsiteY35" fmla="*/ 488763 h 1590168"/>
                  <a:gd name="connsiteX36" fmla="*/ 99275 w 306851"/>
                  <a:gd name="connsiteY36" fmla="*/ 543056 h 1590168"/>
                  <a:gd name="connsiteX37" fmla="*/ 207576 w 306851"/>
                  <a:gd name="connsiteY37" fmla="*/ 543056 h 1590168"/>
                  <a:gd name="connsiteX38" fmla="*/ 207576 w 306851"/>
                  <a:gd name="connsiteY38" fmla="*/ 488763 h 1590168"/>
                  <a:gd name="connsiteX39" fmla="*/ 99275 w 306851"/>
                  <a:gd name="connsiteY39" fmla="*/ 488763 h 1590168"/>
                  <a:gd name="connsiteX40" fmla="*/ 9525 w 306851"/>
                  <a:gd name="connsiteY40" fmla="*/ 0 h 1590168"/>
                  <a:gd name="connsiteX41" fmla="*/ 306851 w 306851"/>
                  <a:gd name="connsiteY41" fmla="*/ 371475 h 1590168"/>
                  <a:gd name="connsiteX42" fmla="*/ 306851 w 306851"/>
                  <a:gd name="connsiteY42" fmla="*/ 1590168 h 1590168"/>
                  <a:gd name="connsiteX43" fmla="*/ 0 w 306851"/>
                  <a:gd name="connsiteY43" fmla="*/ 1590168 h 1590168"/>
                  <a:gd name="connsiteX44" fmla="*/ 9525 w 306851"/>
                  <a:gd name="connsiteY44" fmla="*/ 0 h 1590168"/>
                  <a:gd name="connsiteX0" fmla="*/ 99275 w 306851"/>
                  <a:gd name="connsiteY0" fmla="*/ 1342636 h 1590168"/>
                  <a:gd name="connsiteX1" fmla="*/ 99275 w 306851"/>
                  <a:gd name="connsiteY1" fmla="*/ 1396929 h 1590168"/>
                  <a:gd name="connsiteX2" fmla="*/ 207576 w 306851"/>
                  <a:gd name="connsiteY2" fmla="*/ 1396929 h 1590168"/>
                  <a:gd name="connsiteX3" fmla="*/ 207576 w 306851"/>
                  <a:gd name="connsiteY3" fmla="*/ 1342636 h 1590168"/>
                  <a:gd name="connsiteX4" fmla="*/ 99275 w 306851"/>
                  <a:gd name="connsiteY4" fmla="*/ 1342636 h 1590168"/>
                  <a:gd name="connsiteX5" fmla="*/ 99275 w 306851"/>
                  <a:gd name="connsiteY5" fmla="*/ 1220654 h 1590168"/>
                  <a:gd name="connsiteX6" fmla="*/ 99275 w 306851"/>
                  <a:gd name="connsiteY6" fmla="*/ 1274947 h 1590168"/>
                  <a:gd name="connsiteX7" fmla="*/ 207576 w 306851"/>
                  <a:gd name="connsiteY7" fmla="*/ 1274947 h 1590168"/>
                  <a:gd name="connsiteX8" fmla="*/ 207576 w 306851"/>
                  <a:gd name="connsiteY8" fmla="*/ 1220654 h 1590168"/>
                  <a:gd name="connsiteX9" fmla="*/ 99275 w 306851"/>
                  <a:gd name="connsiteY9" fmla="*/ 1220654 h 1590168"/>
                  <a:gd name="connsiteX10" fmla="*/ 99275 w 306851"/>
                  <a:gd name="connsiteY10" fmla="*/ 1098673 h 1590168"/>
                  <a:gd name="connsiteX11" fmla="*/ 99275 w 306851"/>
                  <a:gd name="connsiteY11" fmla="*/ 1152965 h 1590168"/>
                  <a:gd name="connsiteX12" fmla="*/ 207576 w 306851"/>
                  <a:gd name="connsiteY12" fmla="*/ 1152965 h 1590168"/>
                  <a:gd name="connsiteX13" fmla="*/ 207576 w 306851"/>
                  <a:gd name="connsiteY13" fmla="*/ 1098673 h 1590168"/>
                  <a:gd name="connsiteX14" fmla="*/ 99275 w 306851"/>
                  <a:gd name="connsiteY14" fmla="*/ 1098673 h 1590168"/>
                  <a:gd name="connsiteX15" fmla="*/ 99275 w 306851"/>
                  <a:gd name="connsiteY15" fmla="*/ 976691 h 1590168"/>
                  <a:gd name="connsiteX16" fmla="*/ 99275 w 306851"/>
                  <a:gd name="connsiteY16" fmla="*/ 1030983 h 1590168"/>
                  <a:gd name="connsiteX17" fmla="*/ 207576 w 306851"/>
                  <a:gd name="connsiteY17" fmla="*/ 1030983 h 1590168"/>
                  <a:gd name="connsiteX18" fmla="*/ 207576 w 306851"/>
                  <a:gd name="connsiteY18" fmla="*/ 976691 h 1590168"/>
                  <a:gd name="connsiteX19" fmla="*/ 99275 w 306851"/>
                  <a:gd name="connsiteY19" fmla="*/ 976691 h 1590168"/>
                  <a:gd name="connsiteX20" fmla="*/ 99275 w 306851"/>
                  <a:gd name="connsiteY20" fmla="*/ 854709 h 1590168"/>
                  <a:gd name="connsiteX21" fmla="*/ 99275 w 306851"/>
                  <a:gd name="connsiteY21" fmla="*/ 909001 h 1590168"/>
                  <a:gd name="connsiteX22" fmla="*/ 207576 w 306851"/>
                  <a:gd name="connsiteY22" fmla="*/ 909001 h 1590168"/>
                  <a:gd name="connsiteX23" fmla="*/ 207576 w 306851"/>
                  <a:gd name="connsiteY23" fmla="*/ 854709 h 1590168"/>
                  <a:gd name="connsiteX24" fmla="*/ 99275 w 306851"/>
                  <a:gd name="connsiteY24" fmla="*/ 854709 h 1590168"/>
                  <a:gd name="connsiteX25" fmla="*/ 99275 w 306851"/>
                  <a:gd name="connsiteY25" fmla="*/ 732727 h 1590168"/>
                  <a:gd name="connsiteX26" fmla="*/ 99275 w 306851"/>
                  <a:gd name="connsiteY26" fmla="*/ 787019 h 1590168"/>
                  <a:gd name="connsiteX27" fmla="*/ 207576 w 306851"/>
                  <a:gd name="connsiteY27" fmla="*/ 787019 h 1590168"/>
                  <a:gd name="connsiteX28" fmla="*/ 207576 w 306851"/>
                  <a:gd name="connsiteY28" fmla="*/ 732727 h 1590168"/>
                  <a:gd name="connsiteX29" fmla="*/ 99275 w 306851"/>
                  <a:gd name="connsiteY29" fmla="*/ 732727 h 1590168"/>
                  <a:gd name="connsiteX30" fmla="*/ 99275 w 306851"/>
                  <a:gd name="connsiteY30" fmla="*/ 610745 h 1590168"/>
                  <a:gd name="connsiteX31" fmla="*/ 99275 w 306851"/>
                  <a:gd name="connsiteY31" fmla="*/ 665038 h 1590168"/>
                  <a:gd name="connsiteX32" fmla="*/ 207576 w 306851"/>
                  <a:gd name="connsiteY32" fmla="*/ 665038 h 1590168"/>
                  <a:gd name="connsiteX33" fmla="*/ 207576 w 306851"/>
                  <a:gd name="connsiteY33" fmla="*/ 610745 h 1590168"/>
                  <a:gd name="connsiteX34" fmla="*/ 99275 w 306851"/>
                  <a:gd name="connsiteY34" fmla="*/ 610745 h 1590168"/>
                  <a:gd name="connsiteX35" fmla="*/ 99275 w 306851"/>
                  <a:gd name="connsiteY35" fmla="*/ 488763 h 1590168"/>
                  <a:gd name="connsiteX36" fmla="*/ 99275 w 306851"/>
                  <a:gd name="connsiteY36" fmla="*/ 543056 h 1590168"/>
                  <a:gd name="connsiteX37" fmla="*/ 207576 w 306851"/>
                  <a:gd name="connsiteY37" fmla="*/ 543056 h 1590168"/>
                  <a:gd name="connsiteX38" fmla="*/ 207576 w 306851"/>
                  <a:gd name="connsiteY38" fmla="*/ 488763 h 1590168"/>
                  <a:gd name="connsiteX39" fmla="*/ 99275 w 306851"/>
                  <a:gd name="connsiteY39" fmla="*/ 488763 h 1590168"/>
                  <a:gd name="connsiteX40" fmla="*/ 0 w 306851"/>
                  <a:gd name="connsiteY40" fmla="*/ 0 h 1590168"/>
                  <a:gd name="connsiteX41" fmla="*/ 306851 w 306851"/>
                  <a:gd name="connsiteY41" fmla="*/ 371475 h 1590168"/>
                  <a:gd name="connsiteX42" fmla="*/ 306851 w 306851"/>
                  <a:gd name="connsiteY42" fmla="*/ 1590168 h 1590168"/>
                  <a:gd name="connsiteX43" fmla="*/ 0 w 306851"/>
                  <a:gd name="connsiteY43" fmla="*/ 1590168 h 1590168"/>
                  <a:gd name="connsiteX44" fmla="*/ 0 w 306851"/>
                  <a:gd name="connsiteY44" fmla="*/ 0 h 1590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306851" h="1590168">
                    <a:moveTo>
                      <a:pt x="99275" y="1342636"/>
                    </a:moveTo>
                    <a:lnTo>
                      <a:pt x="99275" y="1396929"/>
                    </a:lnTo>
                    <a:lnTo>
                      <a:pt x="207576" y="1396929"/>
                    </a:lnTo>
                    <a:lnTo>
                      <a:pt x="207576" y="1342636"/>
                    </a:lnTo>
                    <a:lnTo>
                      <a:pt x="99275" y="1342636"/>
                    </a:lnTo>
                    <a:close/>
                    <a:moveTo>
                      <a:pt x="99275" y="1220654"/>
                    </a:moveTo>
                    <a:lnTo>
                      <a:pt x="99275" y="1274947"/>
                    </a:lnTo>
                    <a:lnTo>
                      <a:pt x="207576" y="1274947"/>
                    </a:lnTo>
                    <a:lnTo>
                      <a:pt x="207576" y="1220654"/>
                    </a:lnTo>
                    <a:lnTo>
                      <a:pt x="99275" y="1220654"/>
                    </a:lnTo>
                    <a:close/>
                    <a:moveTo>
                      <a:pt x="99275" y="1098673"/>
                    </a:moveTo>
                    <a:lnTo>
                      <a:pt x="99275" y="1152965"/>
                    </a:lnTo>
                    <a:lnTo>
                      <a:pt x="207576" y="1152965"/>
                    </a:lnTo>
                    <a:lnTo>
                      <a:pt x="207576" y="1098673"/>
                    </a:lnTo>
                    <a:lnTo>
                      <a:pt x="99275" y="1098673"/>
                    </a:lnTo>
                    <a:close/>
                    <a:moveTo>
                      <a:pt x="99275" y="976691"/>
                    </a:moveTo>
                    <a:lnTo>
                      <a:pt x="99275" y="1030983"/>
                    </a:lnTo>
                    <a:lnTo>
                      <a:pt x="207576" y="1030983"/>
                    </a:lnTo>
                    <a:lnTo>
                      <a:pt x="207576" y="976691"/>
                    </a:lnTo>
                    <a:lnTo>
                      <a:pt x="99275" y="976691"/>
                    </a:lnTo>
                    <a:close/>
                    <a:moveTo>
                      <a:pt x="99275" y="854709"/>
                    </a:moveTo>
                    <a:lnTo>
                      <a:pt x="99275" y="909001"/>
                    </a:lnTo>
                    <a:lnTo>
                      <a:pt x="207576" y="909001"/>
                    </a:lnTo>
                    <a:lnTo>
                      <a:pt x="207576" y="854709"/>
                    </a:lnTo>
                    <a:lnTo>
                      <a:pt x="99275" y="854709"/>
                    </a:lnTo>
                    <a:close/>
                    <a:moveTo>
                      <a:pt x="99275" y="732727"/>
                    </a:moveTo>
                    <a:lnTo>
                      <a:pt x="99275" y="787019"/>
                    </a:lnTo>
                    <a:lnTo>
                      <a:pt x="207576" y="787019"/>
                    </a:lnTo>
                    <a:lnTo>
                      <a:pt x="207576" y="732727"/>
                    </a:lnTo>
                    <a:lnTo>
                      <a:pt x="99275" y="732727"/>
                    </a:lnTo>
                    <a:close/>
                    <a:moveTo>
                      <a:pt x="99275" y="610745"/>
                    </a:moveTo>
                    <a:lnTo>
                      <a:pt x="99275" y="665038"/>
                    </a:lnTo>
                    <a:lnTo>
                      <a:pt x="207576" y="665038"/>
                    </a:lnTo>
                    <a:lnTo>
                      <a:pt x="207576" y="610745"/>
                    </a:lnTo>
                    <a:lnTo>
                      <a:pt x="99275" y="610745"/>
                    </a:lnTo>
                    <a:close/>
                    <a:moveTo>
                      <a:pt x="99275" y="488763"/>
                    </a:moveTo>
                    <a:lnTo>
                      <a:pt x="99275" y="543056"/>
                    </a:lnTo>
                    <a:lnTo>
                      <a:pt x="207576" y="543056"/>
                    </a:lnTo>
                    <a:lnTo>
                      <a:pt x="207576" y="488763"/>
                    </a:lnTo>
                    <a:lnTo>
                      <a:pt x="99275" y="488763"/>
                    </a:lnTo>
                    <a:close/>
                    <a:moveTo>
                      <a:pt x="0" y="0"/>
                    </a:moveTo>
                    <a:lnTo>
                      <a:pt x="306851" y="371475"/>
                    </a:lnTo>
                    <a:lnTo>
                      <a:pt x="306851" y="1590168"/>
                    </a:lnTo>
                    <a:lnTo>
                      <a:pt x="0" y="15901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>
                  <a:solidFill>
                    <a:prstClr val="white"/>
                  </a:solidFill>
                </a:endParaRPr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xmlns="" id="{B2AD73A5-152E-4424-89CE-9BF6CBA0DB5D}"/>
                  </a:ext>
                </a:extLst>
              </p:cNvPr>
              <p:cNvSpPr/>
              <p:nvPr/>
            </p:nvSpPr>
            <p:spPr>
              <a:xfrm>
                <a:off x="4310739" y="3286263"/>
                <a:ext cx="532405" cy="970323"/>
              </a:xfrm>
              <a:custGeom>
                <a:avLst/>
                <a:gdLst>
                  <a:gd name="connsiteX0" fmla="*/ 475422 w 923439"/>
                  <a:gd name="connsiteY0" fmla="*/ 855427 h 1647670"/>
                  <a:gd name="connsiteX1" fmla="*/ 475422 w 923439"/>
                  <a:gd name="connsiteY1" fmla="*/ 969146 h 1647670"/>
                  <a:gd name="connsiteX2" fmla="*/ 589141 w 923439"/>
                  <a:gd name="connsiteY2" fmla="*/ 969146 h 1647670"/>
                  <a:gd name="connsiteX3" fmla="*/ 589141 w 923439"/>
                  <a:gd name="connsiteY3" fmla="*/ 855427 h 1647670"/>
                  <a:gd name="connsiteX4" fmla="*/ 334298 w 923439"/>
                  <a:gd name="connsiteY4" fmla="*/ 855427 h 1647670"/>
                  <a:gd name="connsiteX5" fmla="*/ 334298 w 923439"/>
                  <a:gd name="connsiteY5" fmla="*/ 969146 h 1647670"/>
                  <a:gd name="connsiteX6" fmla="*/ 448017 w 923439"/>
                  <a:gd name="connsiteY6" fmla="*/ 969146 h 1647670"/>
                  <a:gd name="connsiteX7" fmla="*/ 448017 w 923439"/>
                  <a:gd name="connsiteY7" fmla="*/ 855427 h 1647670"/>
                  <a:gd name="connsiteX8" fmla="*/ 475422 w 923439"/>
                  <a:gd name="connsiteY8" fmla="*/ 709876 h 1647670"/>
                  <a:gd name="connsiteX9" fmla="*/ 475422 w 923439"/>
                  <a:gd name="connsiteY9" fmla="*/ 823595 h 1647670"/>
                  <a:gd name="connsiteX10" fmla="*/ 589141 w 923439"/>
                  <a:gd name="connsiteY10" fmla="*/ 823595 h 1647670"/>
                  <a:gd name="connsiteX11" fmla="*/ 589141 w 923439"/>
                  <a:gd name="connsiteY11" fmla="*/ 709876 h 1647670"/>
                  <a:gd name="connsiteX12" fmla="*/ 334298 w 923439"/>
                  <a:gd name="connsiteY12" fmla="*/ 709876 h 1647670"/>
                  <a:gd name="connsiteX13" fmla="*/ 334298 w 923439"/>
                  <a:gd name="connsiteY13" fmla="*/ 823595 h 1647670"/>
                  <a:gd name="connsiteX14" fmla="*/ 448017 w 923439"/>
                  <a:gd name="connsiteY14" fmla="*/ 823595 h 1647670"/>
                  <a:gd name="connsiteX15" fmla="*/ 448017 w 923439"/>
                  <a:gd name="connsiteY15" fmla="*/ 709876 h 1647670"/>
                  <a:gd name="connsiteX16" fmla="*/ 475422 w 923439"/>
                  <a:gd name="connsiteY16" fmla="*/ 500489 h 1647670"/>
                  <a:gd name="connsiteX17" fmla="*/ 475422 w 923439"/>
                  <a:gd name="connsiteY17" fmla="*/ 614208 h 1647670"/>
                  <a:gd name="connsiteX18" fmla="*/ 589141 w 923439"/>
                  <a:gd name="connsiteY18" fmla="*/ 614208 h 1647670"/>
                  <a:gd name="connsiteX19" fmla="*/ 589141 w 923439"/>
                  <a:gd name="connsiteY19" fmla="*/ 500489 h 1647670"/>
                  <a:gd name="connsiteX20" fmla="*/ 334298 w 923439"/>
                  <a:gd name="connsiteY20" fmla="*/ 500489 h 1647670"/>
                  <a:gd name="connsiteX21" fmla="*/ 334298 w 923439"/>
                  <a:gd name="connsiteY21" fmla="*/ 614208 h 1647670"/>
                  <a:gd name="connsiteX22" fmla="*/ 448017 w 923439"/>
                  <a:gd name="connsiteY22" fmla="*/ 614208 h 1647670"/>
                  <a:gd name="connsiteX23" fmla="*/ 448017 w 923439"/>
                  <a:gd name="connsiteY23" fmla="*/ 500489 h 1647670"/>
                  <a:gd name="connsiteX24" fmla="*/ 475422 w 923439"/>
                  <a:gd name="connsiteY24" fmla="*/ 354938 h 1647670"/>
                  <a:gd name="connsiteX25" fmla="*/ 475422 w 923439"/>
                  <a:gd name="connsiteY25" fmla="*/ 468657 h 1647670"/>
                  <a:gd name="connsiteX26" fmla="*/ 589141 w 923439"/>
                  <a:gd name="connsiteY26" fmla="*/ 468657 h 1647670"/>
                  <a:gd name="connsiteX27" fmla="*/ 589141 w 923439"/>
                  <a:gd name="connsiteY27" fmla="*/ 354938 h 1647670"/>
                  <a:gd name="connsiteX28" fmla="*/ 334298 w 923439"/>
                  <a:gd name="connsiteY28" fmla="*/ 354938 h 1647670"/>
                  <a:gd name="connsiteX29" fmla="*/ 334298 w 923439"/>
                  <a:gd name="connsiteY29" fmla="*/ 468657 h 1647670"/>
                  <a:gd name="connsiteX30" fmla="*/ 448017 w 923439"/>
                  <a:gd name="connsiteY30" fmla="*/ 468657 h 1647670"/>
                  <a:gd name="connsiteX31" fmla="*/ 448017 w 923439"/>
                  <a:gd name="connsiteY31" fmla="*/ 354938 h 1647670"/>
                  <a:gd name="connsiteX32" fmla="*/ 461720 w 923439"/>
                  <a:gd name="connsiteY32" fmla="*/ 0 h 1647670"/>
                  <a:gd name="connsiteX33" fmla="*/ 923439 w 923439"/>
                  <a:gd name="connsiteY33" fmla="*/ 308459 h 1647670"/>
                  <a:gd name="connsiteX34" fmla="*/ 768082 w 923439"/>
                  <a:gd name="connsiteY34" fmla="*/ 308459 h 1647670"/>
                  <a:gd name="connsiteX35" fmla="*/ 768082 w 923439"/>
                  <a:gd name="connsiteY35" fmla="*/ 1647670 h 1647670"/>
                  <a:gd name="connsiteX36" fmla="*/ 155357 w 923439"/>
                  <a:gd name="connsiteY36" fmla="*/ 1647670 h 1647670"/>
                  <a:gd name="connsiteX37" fmla="*/ 155357 w 923439"/>
                  <a:gd name="connsiteY37" fmla="*/ 308459 h 1647670"/>
                  <a:gd name="connsiteX38" fmla="*/ 0 w 923439"/>
                  <a:gd name="connsiteY38" fmla="*/ 308459 h 1647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23439" h="1647670">
                    <a:moveTo>
                      <a:pt x="475422" y="855427"/>
                    </a:moveTo>
                    <a:lnTo>
                      <a:pt x="475422" y="969146"/>
                    </a:lnTo>
                    <a:lnTo>
                      <a:pt x="589141" y="969146"/>
                    </a:lnTo>
                    <a:lnTo>
                      <a:pt x="589141" y="855427"/>
                    </a:lnTo>
                    <a:close/>
                    <a:moveTo>
                      <a:pt x="334298" y="855427"/>
                    </a:moveTo>
                    <a:lnTo>
                      <a:pt x="334298" y="969146"/>
                    </a:lnTo>
                    <a:lnTo>
                      <a:pt x="448017" y="969146"/>
                    </a:lnTo>
                    <a:lnTo>
                      <a:pt x="448017" y="855427"/>
                    </a:lnTo>
                    <a:close/>
                    <a:moveTo>
                      <a:pt x="475422" y="709876"/>
                    </a:moveTo>
                    <a:lnTo>
                      <a:pt x="475422" y="823595"/>
                    </a:lnTo>
                    <a:lnTo>
                      <a:pt x="589141" y="823595"/>
                    </a:lnTo>
                    <a:lnTo>
                      <a:pt x="589141" y="709876"/>
                    </a:lnTo>
                    <a:close/>
                    <a:moveTo>
                      <a:pt x="334298" y="709876"/>
                    </a:moveTo>
                    <a:lnTo>
                      <a:pt x="334298" y="823595"/>
                    </a:lnTo>
                    <a:lnTo>
                      <a:pt x="448017" y="823595"/>
                    </a:lnTo>
                    <a:lnTo>
                      <a:pt x="448017" y="709876"/>
                    </a:lnTo>
                    <a:close/>
                    <a:moveTo>
                      <a:pt x="475422" y="500489"/>
                    </a:moveTo>
                    <a:lnTo>
                      <a:pt x="475422" y="614208"/>
                    </a:lnTo>
                    <a:lnTo>
                      <a:pt x="589141" y="614208"/>
                    </a:lnTo>
                    <a:lnTo>
                      <a:pt x="589141" y="500489"/>
                    </a:lnTo>
                    <a:close/>
                    <a:moveTo>
                      <a:pt x="334298" y="500489"/>
                    </a:moveTo>
                    <a:lnTo>
                      <a:pt x="334298" y="614208"/>
                    </a:lnTo>
                    <a:lnTo>
                      <a:pt x="448017" y="614208"/>
                    </a:lnTo>
                    <a:lnTo>
                      <a:pt x="448017" y="500489"/>
                    </a:lnTo>
                    <a:close/>
                    <a:moveTo>
                      <a:pt x="475422" y="354938"/>
                    </a:moveTo>
                    <a:lnTo>
                      <a:pt x="475422" y="468657"/>
                    </a:lnTo>
                    <a:lnTo>
                      <a:pt x="589141" y="468657"/>
                    </a:lnTo>
                    <a:lnTo>
                      <a:pt x="589141" y="354938"/>
                    </a:lnTo>
                    <a:close/>
                    <a:moveTo>
                      <a:pt x="334298" y="354938"/>
                    </a:moveTo>
                    <a:lnTo>
                      <a:pt x="334298" y="468657"/>
                    </a:lnTo>
                    <a:lnTo>
                      <a:pt x="448017" y="468657"/>
                    </a:lnTo>
                    <a:lnTo>
                      <a:pt x="448017" y="354938"/>
                    </a:lnTo>
                    <a:close/>
                    <a:moveTo>
                      <a:pt x="461720" y="0"/>
                    </a:moveTo>
                    <a:lnTo>
                      <a:pt x="923439" y="308459"/>
                    </a:lnTo>
                    <a:lnTo>
                      <a:pt x="768082" y="308459"/>
                    </a:lnTo>
                    <a:lnTo>
                      <a:pt x="768082" y="1647670"/>
                    </a:lnTo>
                    <a:lnTo>
                      <a:pt x="155357" y="1647670"/>
                    </a:lnTo>
                    <a:lnTo>
                      <a:pt x="155357" y="308459"/>
                    </a:lnTo>
                    <a:lnTo>
                      <a:pt x="0" y="30845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xmlns="" id="{82097D85-AD29-468F-93DF-059351CB873C}"/>
                  </a:ext>
                </a:extLst>
              </p:cNvPr>
              <p:cNvSpPr/>
              <p:nvPr/>
            </p:nvSpPr>
            <p:spPr>
              <a:xfrm>
                <a:off x="7531101" y="3229418"/>
                <a:ext cx="202983" cy="1027168"/>
              </a:xfrm>
              <a:custGeom>
                <a:avLst/>
                <a:gdLst>
                  <a:gd name="connsiteX0" fmla="*/ 99275 w 306850"/>
                  <a:gd name="connsiteY0" fmla="*/ 1096373 h 1339211"/>
                  <a:gd name="connsiteX1" fmla="*/ 99275 w 306850"/>
                  <a:gd name="connsiteY1" fmla="*/ 1150665 h 1339211"/>
                  <a:gd name="connsiteX2" fmla="*/ 207575 w 306850"/>
                  <a:gd name="connsiteY2" fmla="*/ 1150665 h 1339211"/>
                  <a:gd name="connsiteX3" fmla="*/ 207575 w 306850"/>
                  <a:gd name="connsiteY3" fmla="*/ 1096373 h 1339211"/>
                  <a:gd name="connsiteX4" fmla="*/ 99275 w 306850"/>
                  <a:gd name="connsiteY4" fmla="*/ 974391 h 1339211"/>
                  <a:gd name="connsiteX5" fmla="*/ 99275 w 306850"/>
                  <a:gd name="connsiteY5" fmla="*/ 1028684 h 1339211"/>
                  <a:gd name="connsiteX6" fmla="*/ 207575 w 306850"/>
                  <a:gd name="connsiteY6" fmla="*/ 1028684 h 1339211"/>
                  <a:gd name="connsiteX7" fmla="*/ 207575 w 306850"/>
                  <a:gd name="connsiteY7" fmla="*/ 974391 h 1339211"/>
                  <a:gd name="connsiteX8" fmla="*/ 99275 w 306850"/>
                  <a:gd name="connsiteY8" fmla="*/ 852409 h 1339211"/>
                  <a:gd name="connsiteX9" fmla="*/ 99275 w 306850"/>
                  <a:gd name="connsiteY9" fmla="*/ 906702 h 1339211"/>
                  <a:gd name="connsiteX10" fmla="*/ 207575 w 306850"/>
                  <a:gd name="connsiteY10" fmla="*/ 906702 h 1339211"/>
                  <a:gd name="connsiteX11" fmla="*/ 207575 w 306850"/>
                  <a:gd name="connsiteY11" fmla="*/ 852409 h 1339211"/>
                  <a:gd name="connsiteX12" fmla="*/ 99275 w 306850"/>
                  <a:gd name="connsiteY12" fmla="*/ 730427 h 1339211"/>
                  <a:gd name="connsiteX13" fmla="*/ 99275 w 306850"/>
                  <a:gd name="connsiteY13" fmla="*/ 784720 h 1339211"/>
                  <a:gd name="connsiteX14" fmla="*/ 207575 w 306850"/>
                  <a:gd name="connsiteY14" fmla="*/ 784720 h 1339211"/>
                  <a:gd name="connsiteX15" fmla="*/ 207575 w 306850"/>
                  <a:gd name="connsiteY15" fmla="*/ 730427 h 1339211"/>
                  <a:gd name="connsiteX16" fmla="*/ 99275 w 306850"/>
                  <a:gd name="connsiteY16" fmla="*/ 608446 h 1339211"/>
                  <a:gd name="connsiteX17" fmla="*/ 99275 w 306850"/>
                  <a:gd name="connsiteY17" fmla="*/ 662738 h 1339211"/>
                  <a:gd name="connsiteX18" fmla="*/ 207575 w 306850"/>
                  <a:gd name="connsiteY18" fmla="*/ 662738 h 1339211"/>
                  <a:gd name="connsiteX19" fmla="*/ 207575 w 306850"/>
                  <a:gd name="connsiteY19" fmla="*/ 608446 h 1339211"/>
                  <a:gd name="connsiteX20" fmla="*/ 99275 w 306850"/>
                  <a:gd name="connsiteY20" fmla="*/ 486464 h 1339211"/>
                  <a:gd name="connsiteX21" fmla="*/ 99275 w 306850"/>
                  <a:gd name="connsiteY21" fmla="*/ 540756 h 1339211"/>
                  <a:gd name="connsiteX22" fmla="*/ 207575 w 306850"/>
                  <a:gd name="connsiteY22" fmla="*/ 540756 h 1339211"/>
                  <a:gd name="connsiteX23" fmla="*/ 207575 w 306850"/>
                  <a:gd name="connsiteY23" fmla="*/ 486464 h 1339211"/>
                  <a:gd name="connsiteX24" fmla="*/ 99275 w 306850"/>
                  <a:gd name="connsiteY24" fmla="*/ 364482 h 1339211"/>
                  <a:gd name="connsiteX25" fmla="*/ 99275 w 306850"/>
                  <a:gd name="connsiteY25" fmla="*/ 418774 h 1339211"/>
                  <a:gd name="connsiteX26" fmla="*/ 207575 w 306850"/>
                  <a:gd name="connsiteY26" fmla="*/ 418774 h 1339211"/>
                  <a:gd name="connsiteX27" fmla="*/ 207575 w 306850"/>
                  <a:gd name="connsiteY27" fmla="*/ 364482 h 1339211"/>
                  <a:gd name="connsiteX28" fmla="*/ 99275 w 306850"/>
                  <a:gd name="connsiteY28" fmla="*/ 242500 h 1339211"/>
                  <a:gd name="connsiteX29" fmla="*/ 99275 w 306850"/>
                  <a:gd name="connsiteY29" fmla="*/ 296792 h 1339211"/>
                  <a:gd name="connsiteX30" fmla="*/ 207575 w 306850"/>
                  <a:gd name="connsiteY30" fmla="*/ 296792 h 1339211"/>
                  <a:gd name="connsiteX31" fmla="*/ 207575 w 306850"/>
                  <a:gd name="connsiteY31" fmla="*/ 242500 h 1339211"/>
                  <a:gd name="connsiteX32" fmla="*/ 99275 w 306850"/>
                  <a:gd name="connsiteY32" fmla="*/ 120518 h 1339211"/>
                  <a:gd name="connsiteX33" fmla="*/ 99275 w 306850"/>
                  <a:gd name="connsiteY33" fmla="*/ 174811 h 1339211"/>
                  <a:gd name="connsiteX34" fmla="*/ 207575 w 306850"/>
                  <a:gd name="connsiteY34" fmla="*/ 174811 h 1339211"/>
                  <a:gd name="connsiteX35" fmla="*/ 207575 w 306850"/>
                  <a:gd name="connsiteY35" fmla="*/ 120518 h 1339211"/>
                  <a:gd name="connsiteX36" fmla="*/ 0 w 306850"/>
                  <a:gd name="connsiteY36" fmla="*/ 0 h 1339211"/>
                  <a:gd name="connsiteX37" fmla="*/ 306850 w 306850"/>
                  <a:gd name="connsiteY37" fmla="*/ 0 h 1339211"/>
                  <a:gd name="connsiteX38" fmla="*/ 306850 w 306850"/>
                  <a:gd name="connsiteY38" fmla="*/ 1339211 h 1339211"/>
                  <a:gd name="connsiteX39" fmla="*/ 0 w 306850"/>
                  <a:gd name="connsiteY39" fmla="*/ 1339211 h 1339211"/>
                  <a:gd name="connsiteX0" fmla="*/ 99275 w 306850"/>
                  <a:gd name="connsiteY0" fmla="*/ 1277348 h 1520186"/>
                  <a:gd name="connsiteX1" fmla="*/ 99275 w 306850"/>
                  <a:gd name="connsiteY1" fmla="*/ 1331640 h 1520186"/>
                  <a:gd name="connsiteX2" fmla="*/ 207575 w 306850"/>
                  <a:gd name="connsiteY2" fmla="*/ 1331640 h 1520186"/>
                  <a:gd name="connsiteX3" fmla="*/ 207575 w 306850"/>
                  <a:gd name="connsiteY3" fmla="*/ 1277348 h 1520186"/>
                  <a:gd name="connsiteX4" fmla="*/ 99275 w 306850"/>
                  <a:gd name="connsiteY4" fmla="*/ 1277348 h 1520186"/>
                  <a:gd name="connsiteX5" fmla="*/ 99275 w 306850"/>
                  <a:gd name="connsiteY5" fmla="*/ 1155366 h 1520186"/>
                  <a:gd name="connsiteX6" fmla="*/ 99275 w 306850"/>
                  <a:gd name="connsiteY6" fmla="*/ 1209659 h 1520186"/>
                  <a:gd name="connsiteX7" fmla="*/ 207575 w 306850"/>
                  <a:gd name="connsiteY7" fmla="*/ 1209659 h 1520186"/>
                  <a:gd name="connsiteX8" fmla="*/ 207575 w 306850"/>
                  <a:gd name="connsiteY8" fmla="*/ 1155366 h 1520186"/>
                  <a:gd name="connsiteX9" fmla="*/ 99275 w 306850"/>
                  <a:gd name="connsiteY9" fmla="*/ 1155366 h 1520186"/>
                  <a:gd name="connsiteX10" fmla="*/ 99275 w 306850"/>
                  <a:gd name="connsiteY10" fmla="*/ 1033384 h 1520186"/>
                  <a:gd name="connsiteX11" fmla="*/ 99275 w 306850"/>
                  <a:gd name="connsiteY11" fmla="*/ 1087677 h 1520186"/>
                  <a:gd name="connsiteX12" fmla="*/ 207575 w 306850"/>
                  <a:gd name="connsiteY12" fmla="*/ 1087677 h 1520186"/>
                  <a:gd name="connsiteX13" fmla="*/ 207575 w 306850"/>
                  <a:gd name="connsiteY13" fmla="*/ 1033384 h 1520186"/>
                  <a:gd name="connsiteX14" fmla="*/ 99275 w 306850"/>
                  <a:gd name="connsiteY14" fmla="*/ 1033384 h 1520186"/>
                  <a:gd name="connsiteX15" fmla="*/ 99275 w 306850"/>
                  <a:gd name="connsiteY15" fmla="*/ 911402 h 1520186"/>
                  <a:gd name="connsiteX16" fmla="*/ 99275 w 306850"/>
                  <a:gd name="connsiteY16" fmla="*/ 965695 h 1520186"/>
                  <a:gd name="connsiteX17" fmla="*/ 207575 w 306850"/>
                  <a:gd name="connsiteY17" fmla="*/ 965695 h 1520186"/>
                  <a:gd name="connsiteX18" fmla="*/ 207575 w 306850"/>
                  <a:gd name="connsiteY18" fmla="*/ 911402 h 1520186"/>
                  <a:gd name="connsiteX19" fmla="*/ 99275 w 306850"/>
                  <a:gd name="connsiteY19" fmla="*/ 911402 h 1520186"/>
                  <a:gd name="connsiteX20" fmla="*/ 99275 w 306850"/>
                  <a:gd name="connsiteY20" fmla="*/ 789421 h 1520186"/>
                  <a:gd name="connsiteX21" fmla="*/ 99275 w 306850"/>
                  <a:gd name="connsiteY21" fmla="*/ 843713 h 1520186"/>
                  <a:gd name="connsiteX22" fmla="*/ 207575 w 306850"/>
                  <a:gd name="connsiteY22" fmla="*/ 843713 h 1520186"/>
                  <a:gd name="connsiteX23" fmla="*/ 207575 w 306850"/>
                  <a:gd name="connsiteY23" fmla="*/ 789421 h 1520186"/>
                  <a:gd name="connsiteX24" fmla="*/ 99275 w 306850"/>
                  <a:gd name="connsiteY24" fmla="*/ 789421 h 1520186"/>
                  <a:gd name="connsiteX25" fmla="*/ 99275 w 306850"/>
                  <a:gd name="connsiteY25" fmla="*/ 667439 h 1520186"/>
                  <a:gd name="connsiteX26" fmla="*/ 99275 w 306850"/>
                  <a:gd name="connsiteY26" fmla="*/ 721731 h 1520186"/>
                  <a:gd name="connsiteX27" fmla="*/ 207575 w 306850"/>
                  <a:gd name="connsiteY27" fmla="*/ 721731 h 1520186"/>
                  <a:gd name="connsiteX28" fmla="*/ 207575 w 306850"/>
                  <a:gd name="connsiteY28" fmla="*/ 667439 h 1520186"/>
                  <a:gd name="connsiteX29" fmla="*/ 99275 w 306850"/>
                  <a:gd name="connsiteY29" fmla="*/ 667439 h 1520186"/>
                  <a:gd name="connsiteX30" fmla="*/ 99275 w 306850"/>
                  <a:gd name="connsiteY30" fmla="*/ 545457 h 1520186"/>
                  <a:gd name="connsiteX31" fmla="*/ 99275 w 306850"/>
                  <a:gd name="connsiteY31" fmla="*/ 599749 h 1520186"/>
                  <a:gd name="connsiteX32" fmla="*/ 207575 w 306850"/>
                  <a:gd name="connsiteY32" fmla="*/ 599749 h 1520186"/>
                  <a:gd name="connsiteX33" fmla="*/ 207575 w 306850"/>
                  <a:gd name="connsiteY33" fmla="*/ 545457 h 1520186"/>
                  <a:gd name="connsiteX34" fmla="*/ 99275 w 306850"/>
                  <a:gd name="connsiteY34" fmla="*/ 545457 h 1520186"/>
                  <a:gd name="connsiteX35" fmla="*/ 99275 w 306850"/>
                  <a:gd name="connsiteY35" fmla="*/ 423475 h 1520186"/>
                  <a:gd name="connsiteX36" fmla="*/ 99275 w 306850"/>
                  <a:gd name="connsiteY36" fmla="*/ 477767 h 1520186"/>
                  <a:gd name="connsiteX37" fmla="*/ 207575 w 306850"/>
                  <a:gd name="connsiteY37" fmla="*/ 477767 h 1520186"/>
                  <a:gd name="connsiteX38" fmla="*/ 207575 w 306850"/>
                  <a:gd name="connsiteY38" fmla="*/ 423475 h 1520186"/>
                  <a:gd name="connsiteX39" fmla="*/ 99275 w 306850"/>
                  <a:gd name="connsiteY39" fmla="*/ 423475 h 1520186"/>
                  <a:gd name="connsiteX40" fmla="*/ 99275 w 306850"/>
                  <a:gd name="connsiteY40" fmla="*/ 301493 h 1520186"/>
                  <a:gd name="connsiteX41" fmla="*/ 99275 w 306850"/>
                  <a:gd name="connsiteY41" fmla="*/ 355786 h 1520186"/>
                  <a:gd name="connsiteX42" fmla="*/ 207575 w 306850"/>
                  <a:gd name="connsiteY42" fmla="*/ 355786 h 1520186"/>
                  <a:gd name="connsiteX43" fmla="*/ 207575 w 306850"/>
                  <a:gd name="connsiteY43" fmla="*/ 301493 h 1520186"/>
                  <a:gd name="connsiteX44" fmla="*/ 99275 w 306850"/>
                  <a:gd name="connsiteY44" fmla="*/ 301493 h 1520186"/>
                  <a:gd name="connsiteX45" fmla="*/ 0 w 306850"/>
                  <a:gd name="connsiteY45" fmla="*/ 180975 h 1520186"/>
                  <a:gd name="connsiteX46" fmla="*/ 297325 w 306850"/>
                  <a:gd name="connsiteY46" fmla="*/ 0 h 1520186"/>
                  <a:gd name="connsiteX47" fmla="*/ 306850 w 306850"/>
                  <a:gd name="connsiteY47" fmla="*/ 1520186 h 1520186"/>
                  <a:gd name="connsiteX48" fmla="*/ 0 w 306850"/>
                  <a:gd name="connsiteY48" fmla="*/ 1520186 h 1520186"/>
                  <a:gd name="connsiteX49" fmla="*/ 0 w 306850"/>
                  <a:gd name="connsiteY49" fmla="*/ 180975 h 1520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306850" h="1520186">
                    <a:moveTo>
                      <a:pt x="99275" y="1277348"/>
                    </a:moveTo>
                    <a:lnTo>
                      <a:pt x="99275" y="1331640"/>
                    </a:lnTo>
                    <a:lnTo>
                      <a:pt x="207575" y="1331640"/>
                    </a:lnTo>
                    <a:lnTo>
                      <a:pt x="207575" y="1277348"/>
                    </a:lnTo>
                    <a:lnTo>
                      <a:pt x="99275" y="1277348"/>
                    </a:lnTo>
                    <a:close/>
                    <a:moveTo>
                      <a:pt x="99275" y="1155366"/>
                    </a:moveTo>
                    <a:lnTo>
                      <a:pt x="99275" y="1209659"/>
                    </a:lnTo>
                    <a:lnTo>
                      <a:pt x="207575" y="1209659"/>
                    </a:lnTo>
                    <a:lnTo>
                      <a:pt x="207575" y="1155366"/>
                    </a:lnTo>
                    <a:lnTo>
                      <a:pt x="99275" y="1155366"/>
                    </a:lnTo>
                    <a:close/>
                    <a:moveTo>
                      <a:pt x="99275" y="1033384"/>
                    </a:moveTo>
                    <a:lnTo>
                      <a:pt x="99275" y="1087677"/>
                    </a:lnTo>
                    <a:lnTo>
                      <a:pt x="207575" y="1087677"/>
                    </a:lnTo>
                    <a:lnTo>
                      <a:pt x="207575" y="1033384"/>
                    </a:lnTo>
                    <a:lnTo>
                      <a:pt x="99275" y="1033384"/>
                    </a:lnTo>
                    <a:close/>
                    <a:moveTo>
                      <a:pt x="99275" y="911402"/>
                    </a:moveTo>
                    <a:lnTo>
                      <a:pt x="99275" y="965695"/>
                    </a:lnTo>
                    <a:lnTo>
                      <a:pt x="207575" y="965695"/>
                    </a:lnTo>
                    <a:lnTo>
                      <a:pt x="207575" y="911402"/>
                    </a:lnTo>
                    <a:lnTo>
                      <a:pt x="99275" y="911402"/>
                    </a:lnTo>
                    <a:close/>
                    <a:moveTo>
                      <a:pt x="99275" y="789421"/>
                    </a:moveTo>
                    <a:lnTo>
                      <a:pt x="99275" y="843713"/>
                    </a:lnTo>
                    <a:lnTo>
                      <a:pt x="207575" y="843713"/>
                    </a:lnTo>
                    <a:lnTo>
                      <a:pt x="207575" y="789421"/>
                    </a:lnTo>
                    <a:lnTo>
                      <a:pt x="99275" y="789421"/>
                    </a:lnTo>
                    <a:close/>
                    <a:moveTo>
                      <a:pt x="99275" y="667439"/>
                    </a:moveTo>
                    <a:lnTo>
                      <a:pt x="99275" y="721731"/>
                    </a:lnTo>
                    <a:lnTo>
                      <a:pt x="207575" y="721731"/>
                    </a:lnTo>
                    <a:lnTo>
                      <a:pt x="207575" y="667439"/>
                    </a:lnTo>
                    <a:lnTo>
                      <a:pt x="99275" y="667439"/>
                    </a:lnTo>
                    <a:close/>
                    <a:moveTo>
                      <a:pt x="99275" y="545457"/>
                    </a:moveTo>
                    <a:lnTo>
                      <a:pt x="99275" y="599749"/>
                    </a:lnTo>
                    <a:lnTo>
                      <a:pt x="207575" y="599749"/>
                    </a:lnTo>
                    <a:lnTo>
                      <a:pt x="207575" y="545457"/>
                    </a:lnTo>
                    <a:lnTo>
                      <a:pt x="99275" y="545457"/>
                    </a:lnTo>
                    <a:close/>
                    <a:moveTo>
                      <a:pt x="99275" y="423475"/>
                    </a:moveTo>
                    <a:lnTo>
                      <a:pt x="99275" y="477767"/>
                    </a:lnTo>
                    <a:lnTo>
                      <a:pt x="207575" y="477767"/>
                    </a:lnTo>
                    <a:lnTo>
                      <a:pt x="207575" y="423475"/>
                    </a:lnTo>
                    <a:lnTo>
                      <a:pt x="99275" y="423475"/>
                    </a:lnTo>
                    <a:close/>
                    <a:moveTo>
                      <a:pt x="99275" y="301493"/>
                    </a:moveTo>
                    <a:lnTo>
                      <a:pt x="99275" y="355786"/>
                    </a:lnTo>
                    <a:lnTo>
                      <a:pt x="207575" y="355786"/>
                    </a:lnTo>
                    <a:lnTo>
                      <a:pt x="207575" y="301493"/>
                    </a:lnTo>
                    <a:lnTo>
                      <a:pt x="99275" y="301493"/>
                    </a:lnTo>
                    <a:close/>
                    <a:moveTo>
                      <a:pt x="0" y="180975"/>
                    </a:moveTo>
                    <a:lnTo>
                      <a:pt x="297325" y="0"/>
                    </a:lnTo>
                    <a:lnTo>
                      <a:pt x="306850" y="1520186"/>
                    </a:lnTo>
                    <a:lnTo>
                      <a:pt x="0" y="1520186"/>
                    </a:lnTo>
                    <a:lnTo>
                      <a:pt x="0" y="18097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>
                  <a:solidFill>
                    <a:prstClr val="white"/>
                  </a:solidFill>
                </a:endParaRPr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xmlns="" id="{8AB19738-EE19-4B71-AF87-297FFDD95F5F}"/>
                  </a:ext>
                </a:extLst>
              </p:cNvPr>
              <p:cNvSpPr/>
              <p:nvPr/>
            </p:nvSpPr>
            <p:spPr>
              <a:xfrm>
                <a:off x="7673737" y="3386055"/>
                <a:ext cx="602196" cy="870531"/>
              </a:xfrm>
              <a:custGeom>
                <a:avLst/>
                <a:gdLst>
                  <a:gd name="connsiteX0" fmla="*/ 238494 w 462454"/>
                  <a:gd name="connsiteY0" fmla="*/ 563076 h 870531"/>
                  <a:gd name="connsiteX1" fmla="*/ 238494 w 462454"/>
                  <a:gd name="connsiteY1" fmla="*/ 715154 h 870531"/>
                  <a:gd name="connsiteX2" fmla="*/ 324676 w 462454"/>
                  <a:gd name="connsiteY2" fmla="*/ 715154 h 870531"/>
                  <a:gd name="connsiteX3" fmla="*/ 324676 w 462454"/>
                  <a:gd name="connsiteY3" fmla="*/ 563076 h 870531"/>
                  <a:gd name="connsiteX4" fmla="*/ 238494 w 462454"/>
                  <a:gd name="connsiteY4" fmla="*/ 353251 h 870531"/>
                  <a:gd name="connsiteX5" fmla="*/ 238494 w 462454"/>
                  <a:gd name="connsiteY5" fmla="*/ 505329 h 870531"/>
                  <a:gd name="connsiteX6" fmla="*/ 324676 w 462454"/>
                  <a:gd name="connsiteY6" fmla="*/ 505329 h 870531"/>
                  <a:gd name="connsiteX7" fmla="*/ 324676 w 462454"/>
                  <a:gd name="connsiteY7" fmla="*/ 353251 h 870531"/>
                  <a:gd name="connsiteX8" fmla="*/ 231227 w 462454"/>
                  <a:gd name="connsiteY8" fmla="*/ 0 h 870531"/>
                  <a:gd name="connsiteX9" fmla="*/ 462454 w 462454"/>
                  <a:gd name="connsiteY9" fmla="*/ 308459 h 870531"/>
                  <a:gd name="connsiteX10" fmla="*/ 384652 w 462454"/>
                  <a:gd name="connsiteY10" fmla="*/ 308459 h 870531"/>
                  <a:gd name="connsiteX11" fmla="*/ 384652 w 462454"/>
                  <a:gd name="connsiteY11" fmla="*/ 870531 h 870531"/>
                  <a:gd name="connsiteX12" fmla="*/ 77802 w 462454"/>
                  <a:gd name="connsiteY12" fmla="*/ 870531 h 870531"/>
                  <a:gd name="connsiteX13" fmla="*/ 77802 w 462454"/>
                  <a:gd name="connsiteY13" fmla="*/ 308459 h 870531"/>
                  <a:gd name="connsiteX14" fmla="*/ 0 w 462454"/>
                  <a:gd name="connsiteY14" fmla="*/ 308459 h 870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62454" h="870531">
                    <a:moveTo>
                      <a:pt x="238494" y="563076"/>
                    </a:moveTo>
                    <a:lnTo>
                      <a:pt x="238494" y="715154"/>
                    </a:lnTo>
                    <a:lnTo>
                      <a:pt x="324676" y="715154"/>
                    </a:lnTo>
                    <a:lnTo>
                      <a:pt x="324676" y="563076"/>
                    </a:lnTo>
                    <a:close/>
                    <a:moveTo>
                      <a:pt x="238494" y="353251"/>
                    </a:moveTo>
                    <a:lnTo>
                      <a:pt x="238494" y="505329"/>
                    </a:lnTo>
                    <a:lnTo>
                      <a:pt x="324676" y="505329"/>
                    </a:lnTo>
                    <a:lnTo>
                      <a:pt x="324676" y="353251"/>
                    </a:lnTo>
                    <a:close/>
                    <a:moveTo>
                      <a:pt x="231227" y="0"/>
                    </a:moveTo>
                    <a:lnTo>
                      <a:pt x="462454" y="308459"/>
                    </a:lnTo>
                    <a:lnTo>
                      <a:pt x="384652" y="308459"/>
                    </a:lnTo>
                    <a:lnTo>
                      <a:pt x="384652" y="870531"/>
                    </a:lnTo>
                    <a:lnTo>
                      <a:pt x="77802" y="870531"/>
                    </a:lnTo>
                    <a:lnTo>
                      <a:pt x="77802" y="308459"/>
                    </a:lnTo>
                    <a:lnTo>
                      <a:pt x="0" y="30845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xmlns="" id="{CB06252B-9018-4237-8DB9-10D51B4066CB}"/>
                  </a:ext>
                </a:extLst>
              </p:cNvPr>
              <p:cNvSpPr/>
              <p:nvPr/>
            </p:nvSpPr>
            <p:spPr>
              <a:xfrm>
                <a:off x="7084624" y="3097854"/>
                <a:ext cx="399552" cy="1158732"/>
              </a:xfrm>
              <a:custGeom>
                <a:avLst/>
                <a:gdLst>
                  <a:gd name="connsiteX0" fmla="*/ 159201 w 408118"/>
                  <a:gd name="connsiteY0" fmla="*/ 578755 h 1158732"/>
                  <a:gd name="connsiteX1" fmla="*/ 159201 w 408118"/>
                  <a:gd name="connsiteY1" fmla="*/ 665832 h 1158732"/>
                  <a:gd name="connsiteX2" fmla="*/ 248917 w 408118"/>
                  <a:gd name="connsiteY2" fmla="*/ 665832 h 1158732"/>
                  <a:gd name="connsiteX3" fmla="*/ 248917 w 408118"/>
                  <a:gd name="connsiteY3" fmla="*/ 578755 h 1158732"/>
                  <a:gd name="connsiteX4" fmla="*/ 159201 w 408118"/>
                  <a:gd name="connsiteY4" fmla="*/ 578755 h 1158732"/>
                  <a:gd name="connsiteX5" fmla="*/ 278823 w 408118"/>
                  <a:gd name="connsiteY5" fmla="*/ 576996 h 1158732"/>
                  <a:gd name="connsiteX6" fmla="*/ 278823 w 408118"/>
                  <a:gd name="connsiteY6" fmla="*/ 664073 h 1158732"/>
                  <a:gd name="connsiteX7" fmla="*/ 365020 w 408118"/>
                  <a:gd name="connsiteY7" fmla="*/ 664073 h 1158732"/>
                  <a:gd name="connsiteX8" fmla="*/ 365020 w 408118"/>
                  <a:gd name="connsiteY8" fmla="*/ 576996 h 1158732"/>
                  <a:gd name="connsiteX9" fmla="*/ 278823 w 408118"/>
                  <a:gd name="connsiteY9" fmla="*/ 576996 h 1158732"/>
                  <a:gd name="connsiteX10" fmla="*/ 43979 w 408118"/>
                  <a:gd name="connsiteY10" fmla="*/ 576996 h 1158732"/>
                  <a:gd name="connsiteX11" fmla="*/ 43979 w 408118"/>
                  <a:gd name="connsiteY11" fmla="*/ 664952 h 1158732"/>
                  <a:gd name="connsiteX12" fmla="*/ 131935 w 408118"/>
                  <a:gd name="connsiteY12" fmla="*/ 665832 h 1158732"/>
                  <a:gd name="connsiteX13" fmla="*/ 132814 w 408118"/>
                  <a:gd name="connsiteY13" fmla="*/ 576996 h 1158732"/>
                  <a:gd name="connsiteX14" fmla="*/ 43979 w 408118"/>
                  <a:gd name="connsiteY14" fmla="*/ 576996 h 1158732"/>
                  <a:gd name="connsiteX15" fmla="*/ 160960 w 408118"/>
                  <a:gd name="connsiteY15" fmla="*/ 449459 h 1158732"/>
                  <a:gd name="connsiteX16" fmla="*/ 160960 w 408118"/>
                  <a:gd name="connsiteY16" fmla="*/ 539174 h 1158732"/>
                  <a:gd name="connsiteX17" fmla="*/ 248917 w 408118"/>
                  <a:gd name="connsiteY17" fmla="*/ 539174 h 1158732"/>
                  <a:gd name="connsiteX18" fmla="*/ 248917 w 408118"/>
                  <a:gd name="connsiteY18" fmla="*/ 449459 h 1158732"/>
                  <a:gd name="connsiteX19" fmla="*/ 160960 w 408118"/>
                  <a:gd name="connsiteY19" fmla="*/ 449459 h 1158732"/>
                  <a:gd name="connsiteX20" fmla="*/ 44858 w 408118"/>
                  <a:gd name="connsiteY20" fmla="*/ 449459 h 1158732"/>
                  <a:gd name="connsiteX21" fmla="*/ 44858 w 408118"/>
                  <a:gd name="connsiteY21" fmla="*/ 539174 h 1158732"/>
                  <a:gd name="connsiteX22" fmla="*/ 131935 w 408118"/>
                  <a:gd name="connsiteY22" fmla="*/ 539174 h 1158732"/>
                  <a:gd name="connsiteX23" fmla="*/ 131935 w 408118"/>
                  <a:gd name="connsiteY23" fmla="*/ 449459 h 1158732"/>
                  <a:gd name="connsiteX24" fmla="*/ 44858 w 408118"/>
                  <a:gd name="connsiteY24" fmla="*/ 449459 h 1158732"/>
                  <a:gd name="connsiteX25" fmla="*/ 278823 w 408118"/>
                  <a:gd name="connsiteY25" fmla="*/ 448579 h 1158732"/>
                  <a:gd name="connsiteX26" fmla="*/ 278823 w 408118"/>
                  <a:gd name="connsiteY26" fmla="*/ 538295 h 1158732"/>
                  <a:gd name="connsiteX27" fmla="*/ 365020 w 408118"/>
                  <a:gd name="connsiteY27" fmla="*/ 538295 h 1158732"/>
                  <a:gd name="connsiteX28" fmla="*/ 365020 w 408118"/>
                  <a:gd name="connsiteY28" fmla="*/ 448579 h 1158732"/>
                  <a:gd name="connsiteX29" fmla="*/ 278823 w 408118"/>
                  <a:gd name="connsiteY29" fmla="*/ 448579 h 1158732"/>
                  <a:gd name="connsiteX30" fmla="*/ 277943 w 408118"/>
                  <a:gd name="connsiteY30" fmla="*/ 318403 h 1158732"/>
                  <a:gd name="connsiteX31" fmla="*/ 277943 w 408118"/>
                  <a:gd name="connsiteY31" fmla="*/ 408999 h 1158732"/>
                  <a:gd name="connsiteX32" fmla="*/ 366779 w 408118"/>
                  <a:gd name="connsiteY32" fmla="*/ 408999 h 1158732"/>
                  <a:gd name="connsiteX33" fmla="*/ 366779 w 408118"/>
                  <a:gd name="connsiteY33" fmla="*/ 318403 h 1158732"/>
                  <a:gd name="connsiteX34" fmla="*/ 277943 w 408118"/>
                  <a:gd name="connsiteY34" fmla="*/ 318403 h 1158732"/>
                  <a:gd name="connsiteX35" fmla="*/ 159201 w 408118"/>
                  <a:gd name="connsiteY35" fmla="*/ 318403 h 1158732"/>
                  <a:gd name="connsiteX36" fmla="*/ 159201 w 408118"/>
                  <a:gd name="connsiteY36" fmla="*/ 407239 h 1158732"/>
                  <a:gd name="connsiteX37" fmla="*/ 249797 w 408118"/>
                  <a:gd name="connsiteY37" fmla="*/ 407239 h 1158732"/>
                  <a:gd name="connsiteX38" fmla="*/ 249797 w 408118"/>
                  <a:gd name="connsiteY38" fmla="*/ 318403 h 1158732"/>
                  <a:gd name="connsiteX39" fmla="*/ 159201 w 408118"/>
                  <a:gd name="connsiteY39" fmla="*/ 318403 h 1158732"/>
                  <a:gd name="connsiteX40" fmla="*/ 43979 w 408118"/>
                  <a:gd name="connsiteY40" fmla="*/ 318403 h 1158732"/>
                  <a:gd name="connsiteX41" fmla="*/ 43979 w 408118"/>
                  <a:gd name="connsiteY41" fmla="*/ 408119 h 1158732"/>
                  <a:gd name="connsiteX42" fmla="*/ 131935 w 408118"/>
                  <a:gd name="connsiteY42" fmla="*/ 408119 h 1158732"/>
                  <a:gd name="connsiteX43" fmla="*/ 131935 w 408118"/>
                  <a:gd name="connsiteY43" fmla="*/ 318403 h 1158732"/>
                  <a:gd name="connsiteX44" fmla="*/ 43979 w 408118"/>
                  <a:gd name="connsiteY44" fmla="*/ 318403 h 1158732"/>
                  <a:gd name="connsiteX45" fmla="*/ 43098 w 408118"/>
                  <a:gd name="connsiteY45" fmla="*/ 187348 h 1158732"/>
                  <a:gd name="connsiteX46" fmla="*/ 43098 w 408118"/>
                  <a:gd name="connsiteY46" fmla="*/ 279702 h 1158732"/>
                  <a:gd name="connsiteX47" fmla="*/ 132814 w 408118"/>
                  <a:gd name="connsiteY47" fmla="*/ 279702 h 1158732"/>
                  <a:gd name="connsiteX48" fmla="*/ 132814 w 408118"/>
                  <a:gd name="connsiteY48" fmla="*/ 187348 h 1158732"/>
                  <a:gd name="connsiteX49" fmla="*/ 43098 w 408118"/>
                  <a:gd name="connsiteY49" fmla="*/ 187348 h 1158732"/>
                  <a:gd name="connsiteX50" fmla="*/ 43979 w 408118"/>
                  <a:gd name="connsiteY50" fmla="*/ 60690 h 1158732"/>
                  <a:gd name="connsiteX51" fmla="*/ 43979 w 408118"/>
                  <a:gd name="connsiteY51" fmla="*/ 152166 h 1158732"/>
                  <a:gd name="connsiteX52" fmla="*/ 133694 w 408118"/>
                  <a:gd name="connsiteY52" fmla="*/ 152166 h 1158732"/>
                  <a:gd name="connsiteX53" fmla="*/ 133694 w 408118"/>
                  <a:gd name="connsiteY53" fmla="*/ 60690 h 1158732"/>
                  <a:gd name="connsiteX54" fmla="*/ 43979 w 408118"/>
                  <a:gd name="connsiteY54" fmla="*/ 60690 h 1158732"/>
                  <a:gd name="connsiteX55" fmla="*/ 0 w 408118"/>
                  <a:gd name="connsiteY55" fmla="*/ 0 h 1158732"/>
                  <a:gd name="connsiteX56" fmla="*/ 155702 w 408118"/>
                  <a:gd name="connsiteY56" fmla="*/ 0 h 1158732"/>
                  <a:gd name="connsiteX57" fmla="*/ 155702 w 408118"/>
                  <a:gd name="connsiteY57" fmla="*/ 281913 h 1158732"/>
                  <a:gd name="connsiteX58" fmla="*/ 277943 w 408118"/>
                  <a:gd name="connsiteY58" fmla="*/ 281913 h 1158732"/>
                  <a:gd name="connsiteX59" fmla="*/ 277943 w 408118"/>
                  <a:gd name="connsiteY59" fmla="*/ 282341 h 1158732"/>
                  <a:gd name="connsiteX60" fmla="*/ 366779 w 408118"/>
                  <a:gd name="connsiteY60" fmla="*/ 282341 h 1158732"/>
                  <a:gd name="connsiteX61" fmla="*/ 366779 w 408118"/>
                  <a:gd name="connsiteY61" fmla="*/ 281913 h 1158732"/>
                  <a:gd name="connsiteX62" fmla="*/ 408118 w 408118"/>
                  <a:gd name="connsiteY62" fmla="*/ 281913 h 1158732"/>
                  <a:gd name="connsiteX63" fmla="*/ 408118 w 408118"/>
                  <a:gd name="connsiteY63" fmla="*/ 1158732 h 1158732"/>
                  <a:gd name="connsiteX64" fmla="*/ 0 w 408118"/>
                  <a:gd name="connsiteY64" fmla="*/ 1158732 h 1158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408118" h="1158732">
                    <a:moveTo>
                      <a:pt x="159201" y="578755"/>
                    </a:moveTo>
                    <a:cubicBezTo>
                      <a:pt x="159201" y="608660"/>
                      <a:pt x="159201" y="638565"/>
                      <a:pt x="159201" y="665832"/>
                    </a:cubicBezTo>
                    <a:cubicBezTo>
                      <a:pt x="189986" y="668470"/>
                      <a:pt x="222530" y="665832"/>
                      <a:pt x="248917" y="665832"/>
                    </a:cubicBezTo>
                    <a:cubicBezTo>
                      <a:pt x="248917" y="634168"/>
                      <a:pt x="248917" y="608660"/>
                      <a:pt x="248917" y="578755"/>
                    </a:cubicBezTo>
                    <a:cubicBezTo>
                      <a:pt x="217253" y="578755"/>
                      <a:pt x="188227" y="578755"/>
                      <a:pt x="159201" y="578755"/>
                    </a:cubicBezTo>
                    <a:close/>
                    <a:moveTo>
                      <a:pt x="278823" y="576996"/>
                    </a:moveTo>
                    <a:cubicBezTo>
                      <a:pt x="278823" y="606901"/>
                      <a:pt x="278823" y="632408"/>
                      <a:pt x="278823" y="664073"/>
                    </a:cubicBezTo>
                    <a:cubicBezTo>
                      <a:pt x="311366" y="664073"/>
                      <a:pt x="346549" y="664952"/>
                      <a:pt x="365020" y="664073"/>
                    </a:cubicBezTo>
                    <a:cubicBezTo>
                      <a:pt x="365020" y="632408"/>
                      <a:pt x="365020" y="606021"/>
                      <a:pt x="365020" y="576996"/>
                    </a:cubicBezTo>
                    <a:cubicBezTo>
                      <a:pt x="335114" y="576996"/>
                      <a:pt x="306968" y="576996"/>
                      <a:pt x="278823" y="576996"/>
                    </a:cubicBezTo>
                    <a:close/>
                    <a:moveTo>
                      <a:pt x="43979" y="576996"/>
                    </a:moveTo>
                    <a:cubicBezTo>
                      <a:pt x="43979" y="605142"/>
                      <a:pt x="43979" y="638565"/>
                      <a:pt x="43979" y="664952"/>
                    </a:cubicBezTo>
                    <a:cubicBezTo>
                      <a:pt x="81799" y="664952"/>
                      <a:pt x="105548" y="664073"/>
                      <a:pt x="131935" y="665832"/>
                    </a:cubicBezTo>
                    <a:cubicBezTo>
                      <a:pt x="131935" y="631529"/>
                      <a:pt x="132814" y="602503"/>
                      <a:pt x="132814" y="576996"/>
                    </a:cubicBezTo>
                    <a:cubicBezTo>
                      <a:pt x="102030" y="576996"/>
                      <a:pt x="73884" y="576996"/>
                      <a:pt x="43979" y="576996"/>
                    </a:cubicBezTo>
                    <a:close/>
                    <a:moveTo>
                      <a:pt x="160960" y="449459"/>
                    </a:moveTo>
                    <a:cubicBezTo>
                      <a:pt x="160960" y="481123"/>
                      <a:pt x="160960" y="509268"/>
                      <a:pt x="160960" y="539174"/>
                    </a:cubicBezTo>
                    <a:cubicBezTo>
                      <a:pt x="189986" y="539174"/>
                      <a:pt x="217253" y="539174"/>
                      <a:pt x="248917" y="539174"/>
                    </a:cubicBezTo>
                    <a:cubicBezTo>
                      <a:pt x="248917" y="506630"/>
                      <a:pt x="248917" y="477604"/>
                      <a:pt x="248917" y="449459"/>
                    </a:cubicBezTo>
                    <a:cubicBezTo>
                      <a:pt x="218132" y="449459"/>
                      <a:pt x="189107" y="449459"/>
                      <a:pt x="160960" y="449459"/>
                    </a:cubicBezTo>
                    <a:close/>
                    <a:moveTo>
                      <a:pt x="44858" y="449459"/>
                    </a:moveTo>
                    <a:cubicBezTo>
                      <a:pt x="44858" y="481123"/>
                      <a:pt x="44858" y="509268"/>
                      <a:pt x="44858" y="539174"/>
                    </a:cubicBezTo>
                    <a:cubicBezTo>
                      <a:pt x="75643" y="539174"/>
                      <a:pt x="102910" y="539174"/>
                      <a:pt x="131935" y="539174"/>
                    </a:cubicBezTo>
                    <a:cubicBezTo>
                      <a:pt x="131935" y="505751"/>
                      <a:pt x="131935" y="477604"/>
                      <a:pt x="131935" y="449459"/>
                    </a:cubicBezTo>
                    <a:cubicBezTo>
                      <a:pt x="100271" y="449459"/>
                      <a:pt x="72125" y="449459"/>
                      <a:pt x="44858" y="449459"/>
                    </a:cubicBezTo>
                    <a:close/>
                    <a:moveTo>
                      <a:pt x="278823" y="448579"/>
                    </a:moveTo>
                    <a:cubicBezTo>
                      <a:pt x="278823" y="479364"/>
                      <a:pt x="278823" y="508389"/>
                      <a:pt x="278823" y="538295"/>
                    </a:cubicBezTo>
                    <a:cubicBezTo>
                      <a:pt x="308727" y="538295"/>
                      <a:pt x="335994" y="538295"/>
                      <a:pt x="365020" y="538295"/>
                    </a:cubicBezTo>
                    <a:cubicBezTo>
                      <a:pt x="365020" y="507510"/>
                      <a:pt x="365020" y="478484"/>
                      <a:pt x="365020" y="448579"/>
                    </a:cubicBezTo>
                    <a:cubicBezTo>
                      <a:pt x="335994" y="448579"/>
                      <a:pt x="308727" y="448579"/>
                      <a:pt x="278823" y="448579"/>
                    </a:cubicBezTo>
                    <a:close/>
                    <a:moveTo>
                      <a:pt x="277943" y="318403"/>
                    </a:moveTo>
                    <a:cubicBezTo>
                      <a:pt x="277943" y="350067"/>
                      <a:pt x="277943" y="379094"/>
                      <a:pt x="277943" y="408999"/>
                    </a:cubicBezTo>
                    <a:cubicBezTo>
                      <a:pt x="309607" y="408999"/>
                      <a:pt x="337753" y="408999"/>
                      <a:pt x="366779" y="408999"/>
                    </a:cubicBezTo>
                    <a:cubicBezTo>
                      <a:pt x="366779" y="378214"/>
                      <a:pt x="366779" y="349187"/>
                      <a:pt x="366779" y="318403"/>
                    </a:cubicBezTo>
                    <a:cubicBezTo>
                      <a:pt x="336873" y="318403"/>
                      <a:pt x="307848" y="318403"/>
                      <a:pt x="277943" y="318403"/>
                    </a:cubicBezTo>
                    <a:close/>
                    <a:moveTo>
                      <a:pt x="159201" y="318403"/>
                    </a:moveTo>
                    <a:cubicBezTo>
                      <a:pt x="159201" y="349187"/>
                      <a:pt x="159201" y="378214"/>
                      <a:pt x="159201" y="407239"/>
                    </a:cubicBezTo>
                    <a:cubicBezTo>
                      <a:pt x="190866" y="407239"/>
                      <a:pt x="219892" y="407239"/>
                      <a:pt x="249797" y="407239"/>
                    </a:cubicBezTo>
                    <a:cubicBezTo>
                      <a:pt x="249797" y="376454"/>
                      <a:pt x="249797" y="349187"/>
                      <a:pt x="249797" y="318403"/>
                    </a:cubicBezTo>
                    <a:cubicBezTo>
                      <a:pt x="217253" y="318403"/>
                      <a:pt x="188227" y="318403"/>
                      <a:pt x="159201" y="318403"/>
                    </a:cubicBezTo>
                    <a:close/>
                    <a:moveTo>
                      <a:pt x="43979" y="318403"/>
                    </a:moveTo>
                    <a:cubicBezTo>
                      <a:pt x="43979" y="349187"/>
                      <a:pt x="43979" y="378214"/>
                      <a:pt x="43979" y="408119"/>
                    </a:cubicBezTo>
                    <a:cubicBezTo>
                      <a:pt x="74764" y="408119"/>
                      <a:pt x="102910" y="408119"/>
                      <a:pt x="131935" y="408119"/>
                    </a:cubicBezTo>
                    <a:cubicBezTo>
                      <a:pt x="131935" y="376454"/>
                      <a:pt x="131935" y="347429"/>
                      <a:pt x="131935" y="318403"/>
                    </a:cubicBezTo>
                    <a:cubicBezTo>
                      <a:pt x="100271" y="318403"/>
                      <a:pt x="72125" y="318403"/>
                      <a:pt x="43979" y="318403"/>
                    </a:cubicBezTo>
                    <a:close/>
                    <a:moveTo>
                      <a:pt x="43098" y="187348"/>
                    </a:moveTo>
                    <a:cubicBezTo>
                      <a:pt x="43098" y="219892"/>
                      <a:pt x="43098" y="249797"/>
                      <a:pt x="43098" y="279702"/>
                    </a:cubicBezTo>
                    <a:cubicBezTo>
                      <a:pt x="74764" y="279702"/>
                      <a:pt x="104668" y="279702"/>
                      <a:pt x="132814" y="279702"/>
                    </a:cubicBezTo>
                    <a:cubicBezTo>
                      <a:pt x="132814" y="247159"/>
                      <a:pt x="132814" y="218133"/>
                      <a:pt x="132814" y="187348"/>
                    </a:cubicBezTo>
                    <a:cubicBezTo>
                      <a:pt x="102030" y="187348"/>
                      <a:pt x="73884" y="187348"/>
                      <a:pt x="43098" y="187348"/>
                    </a:cubicBezTo>
                    <a:close/>
                    <a:moveTo>
                      <a:pt x="43979" y="60690"/>
                    </a:moveTo>
                    <a:cubicBezTo>
                      <a:pt x="43979" y="93234"/>
                      <a:pt x="43979" y="122259"/>
                      <a:pt x="43979" y="152166"/>
                    </a:cubicBezTo>
                    <a:cubicBezTo>
                      <a:pt x="75643" y="152166"/>
                      <a:pt x="103789" y="152166"/>
                      <a:pt x="133694" y="152166"/>
                    </a:cubicBezTo>
                    <a:cubicBezTo>
                      <a:pt x="133694" y="121380"/>
                      <a:pt x="133694" y="93234"/>
                      <a:pt x="133694" y="60690"/>
                    </a:cubicBezTo>
                    <a:cubicBezTo>
                      <a:pt x="101151" y="60690"/>
                      <a:pt x="72125" y="60690"/>
                      <a:pt x="43979" y="60690"/>
                    </a:cubicBezTo>
                    <a:close/>
                    <a:moveTo>
                      <a:pt x="0" y="0"/>
                    </a:moveTo>
                    <a:lnTo>
                      <a:pt x="155702" y="0"/>
                    </a:lnTo>
                    <a:lnTo>
                      <a:pt x="155702" y="281913"/>
                    </a:lnTo>
                    <a:lnTo>
                      <a:pt x="277943" y="281913"/>
                    </a:lnTo>
                    <a:lnTo>
                      <a:pt x="277943" y="282341"/>
                    </a:lnTo>
                    <a:cubicBezTo>
                      <a:pt x="307848" y="282341"/>
                      <a:pt x="334235" y="282341"/>
                      <a:pt x="366779" y="282341"/>
                    </a:cubicBezTo>
                    <a:lnTo>
                      <a:pt x="366779" y="281913"/>
                    </a:lnTo>
                    <a:lnTo>
                      <a:pt x="408118" y="281913"/>
                    </a:lnTo>
                    <a:lnTo>
                      <a:pt x="408118" y="1158732"/>
                    </a:lnTo>
                    <a:lnTo>
                      <a:pt x="0" y="1158732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xmlns="" id="{D816686D-75D3-419F-AC85-6CA2FEEB76FB}"/>
                  </a:ext>
                </a:extLst>
              </p:cNvPr>
              <p:cNvSpPr/>
              <p:nvPr/>
            </p:nvSpPr>
            <p:spPr>
              <a:xfrm flipH="1">
                <a:off x="4055658" y="3389508"/>
                <a:ext cx="299970" cy="869936"/>
              </a:xfrm>
              <a:custGeom>
                <a:avLst/>
                <a:gdLst>
                  <a:gd name="connsiteX0" fmla="*/ 159201 w 408118"/>
                  <a:gd name="connsiteY0" fmla="*/ 578755 h 1158732"/>
                  <a:gd name="connsiteX1" fmla="*/ 159201 w 408118"/>
                  <a:gd name="connsiteY1" fmla="*/ 665832 h 1158732"/>
                  <a:gd name="connsiteX2" fmla="*/ 248917 w 408118"/>
                  <a:gd name="connsiteY2" fmla="*/ 665832 h 1158732"/>
                  <a:gd name="connsiteX3" fmla="*/ 248917 w 408118"/>
                  <a:gd name="connsiteY3" fmla="*/ 578755 h 1158732"/>
                  <a:gd name="connsiteX4" fmla="*/ 159201 w 408118"/>
                  <a:gd name="connsiteY4" fmla="*/ 578755 h 1158732"/>
                  <a:gd name="connsiteX5" fmla="*/ 278823 w 408118"/>
                  <a:gd name="connsiteY5" fmla="*/ 576996 h 1158732"/>
                  <a:gd name="connsiteX6" fmla="*/ 278823 w 408118"/>
                  <a:gd name="connsiteY6" fmla="*/ 664073 h 1158732"/>
                  <a:gd name="connsiteX7" fmla="*/ 365020 w 408118"/>
                  <a:gd name="connsiteY7" fmla="*/ 664073 h 1158732"/>
                  <a:gd name="connsiteX8" fmla="*/ 365020 w 408118"/>
                  <a:gd name="connsiteY8" fmla="*/ 576996 h 1158732"/>
                  <a:gd name="connsiteX9" fmla="*/ 278823 w 408118"/>
                  <a:gd name="connsiteY9" fmla="*/ 576996 h 1158732"/>
                  <a:gd name="connsiteX10" fmla="*/ 43979 w 408118"/>
                  <a:gd name="connsiteY10" fmla="*/ 576996 h 1158732"/>
                  <a:gd name="connsiteX11" fmla="*/ 43979 w 408118"/>
                  <a:gd name="connsiteY11" fmla="*/ 664952 h 1158732"/>
                  <a:gd name="connsiteX12" fmla="*/ 131935 w 408118"/>
                  <a:gd name="connsiteY12" fmla="*/ 665832 h 1158732"/>
                  <a:gd name="connsiteX13" fmla="*/ 132814 w 408118"/>
                  <a:gd name="connsiteY13" fmla="*/ 576996 h 1158732"/>
                  <a:gd name="connsiteX14" fmla="*/ 43979 w 408118"/>
                  <a:gd name="connsiteY14" fmla="*/ 576996 h 1158732"/>
                  <a:gd name="connsiteX15" fmla="*/ 160960 w 408118"/>
                  <a:gd name="connsiteY15" fmla="*/ 449459 h 1158732"/>
                  <a:gd name="connsiteX16" fmla="*/ 160960 w 408118"/>
                  <a:gd name="connsiteY16" fmla="*/ 539174 h 1158732"/>
                  <a:gd name="connsiteX17" fmla="*/ 248917 w 408118"/>
                  <a:gd name="connsiteY17" fmla="*/ 539174 h 1158732"/>
                  <a:gd name="connsiteX18" fmla="*/ 248917 w 408118"/>
                  <a:gd name="connsiteY18" fmla="*/ 449459 h 1158732"/>
                  <a:gd name="connsiteX19" fmla="*/ 160960 w 408118"/>
                  <a:gd name="connsiteY19" fmla="*/ 449459 h 1158732"/>
                  <a:gd name="connsiteX20" fmla="*/ 44858 w 408118"/>
                  <a:gd name="connsiteY20" fmla="*/ 449459 h 1158732"/>
                  <a:gd name="connsiteX21" fmla="*/ 44858 w 408118"/>
                  <a:gd name="connsiteY21" fmla="*/ 539174 h 1158732"/>
                  <a:gd name="connsiteX22" fmla="*/ 131935 w 408118"/>
                  <a:gd name="connsiteY22" fmla="*/ 539174 h 1158732"/>
                  <a:gd name="connsiteX23" fmla="*/ 131935 w 408118"/>
                  <a:gd name="connsiteY23" fmla="*/ 449459 h 1158732"/>
                  <a:gd name="connsiteX24" fmla="*/ 44858 w 408118"/>
                  <a:gd name="connsiteY24" fmla="*/ 449459 h 1158732"/>
                  <a:gd name="connsiteX25" fmla="*/ 278823 w 408118"/>
                  <a:gd name="connsiteY25" fmla="*/ 448579 h 1158732"/>
                  <a:gd name="connsiteX26" fmla="*/ 278823 w 408118"/>
                  <a:gd name="connsiteY26" fmla="*/ 538295 h 1158732"/>
                  <a:gd name="connsiteX27" fmla="*/ 365020 w 408118"/>
                  <a:gd name="connsiteY27" fmla="*/ 538295 h 1158732"/>
                  <a:gd name="connsiteX28" fmla="*/ 365020 w 408118"/>
                  <a:gd name="connsiteY28" fmla="*/ 448579 h 1158732"/>
                  <a:gd name="connsiteX29" fmla="*/ 278823 w 408118"/>
                  <a:gd name="connsiteY29" fmla="*/ 448579 h 1158732"/>
                  <a:gd name="connsiteX30" fmla="*/ 277943 w 408118"/>
                  <a:gd name="connsiteY30" fmla="*/ 318403 h 1158732"/>
                  <a:gd name="connsiteX31" fmla="*/ 277943 w 408118"/>
                  <a:gd name="connsiteY31" fmla="*/ 408999 h 1158732"/>
                  <a:gd name="connsiteX32" fmla="*/ 366779 w 408118"/>
                  <a:gd name="connsiteY32" fmla="*/ 408999 h 1158732"/>
                  <a:gd name="connsiteX33" fmla="*/ 366779 w 408118"/>
                  <a:gd name="connsiteY33" fmla="*/ 318403 h 1158732"/>
                  <a:gd name="connsiteX34" fmla="*/ 277943 w 408118"/>
                  <a:gd name="connsiteY34" fmla="*/ 318403 h 1158732"/>
                  <a:gd name="connsiteX35" fmla="*/ 159201 w 408118"/>
                  <a:gd name="connsiteY35" fmla="*/ 318403 h 1158732"/>
                  <a:gd name="connsiteX36" fmla="*/ 159201 w 408118"/>
                  <a:gd name="connsiteY36" fmla="*/ 407239 h 1158732"/>
                  <a:gd name="connsiteX37" fmla="*/ 249797 w 408118"/>
                  <a:gd name="connsiteY37" fmla="*/ 407239 h 1158732"/>
                  <a:gd name="connsiteX38" fmla="*/ 249797 w 408118"/>
                  <a:gd name="connsiteY38" fmla="*/ 318403 h 1158732"/>
                  <a:gd name="connsiteX39" fmla="*/ 159201 w 408118"/>
                  <a:gd name="connsiteY39" fmla="*/ 318403 h 1158732"/>
                  <a:gd name="connsiteX40" fmla="*/ 43979 w 408118"/>
                  <a:gd name="connsiteY40" fmla="*/ 318403 h 1158732"/>
                  <a:gd name="connsiteX41" fmla="*/ 43979 w 408118"/>
                  <a:gd name="connsiteY41" fmla="*/ 408119 h 1158732"/>
                  <a:gd name="connsiteX42" fmla="*/ 131935 w 408118"/>
                  <a:gd name="connsiteY42" fmla="*/ 408119 h 1158732"/>
                  <a:gd name="connsiteX43" fmla="*/ 131935 w 408118"/>
                  <a:gd name="connsiteY43" fmla="*/ 318403 h 1158732"/>
                  <a:gd name="connsiteX44" fmla="*/ 43979 w 408118"/>
                  <a:gd name="connsiteY44" fmla="*/ 318403 h 1158732"/>
                  <a:gd name="connsiteX45" fmla="*/ 43098 w 408118"/>
                  <a:gd name="connsiteY45" fmla="*/ 187348 h 1158732"/>
                  <a:gd name="connsiteX46" fmla="*/ 43098 w 408118"/>
                  <a:gd name="connsiteY46" fmla="*/ 279702 h 1158732"/>
                  <a:gd name="connsiteX47" fmla="*/ 132814 w 408118"/>
                  <a:gd name="connsiteY47" fmla="*/ 279702 h 1158732"/>
                  <a:gd name="connsiteX48" fmla="*/ 132814 w 408118"/>
                  <a:gd name="connsiteY48" fmla="*/ 187348 h 1158732"/>
                  <a:gd name="connsiteX49" fmla="*/ 43098 w 408118"/>
                  <a:gd name="connsiteY49" fmla="*/ 187348 h 1158732"/>
                  <a:gd name="connsiteX50" fmla="*/ 43979 w 408118"/>
                  <a:gd name="connsiteY50" fmla="*/ 60690 h 1158732"/>
                  <a:gd name="connsiteX51" fmla="*/ 43979 w 408118"/>
                  <a:gd name="connsiteY51" fmla="*/ 152166 h 1158732"/>
                  <a:gd name="connsiteX52" fmla="*/ 133694 w 408118"/>
                  <a:gd name="connsiteY52" fmla="*/ 152166 h 1158732"/>
                  <a:gd name="connsiteX53" fmla="*/ 133694 w 408118"/>
                  <a:gd name="connsiteY53" fmla="*/ 60690 h 1158732"/>
                  <a:gd name="connsiteX54" fmla="*/ 43979 w 408118"/>
                  <a:gd name="connsiteY54" fmla="*/ 60690 h 1158732"/>
                  <a:gd name="connsiteX55" fmla="*/ 0 w 408118"/>
                  <a:gd name="connsiteY55" fmla="*/ 0 h 1158732"/>
                  <a:gd name="connsiteX56" fmla="*/ 155702 w 408118"/>
                  <a:gd name="connsiteY56" fmla="*/ 0 h 1158732"/>
                  <a:gd name="connsiteX57" fmla="*/ 155702 w 408118"/>
                  <a:gd name="connsiteY57" fmla="*/ 281913 h 1158732"/>
                  <a:gd name="connsiteX58" fmla="*/ 277943 w 408118"/>
                  <a:gd name="connsiteY58" fmla="*/ 281913 h 1158732"/>
                  <a:gd name="connsiteX59" fmla="*/ 277943 w 408118"/>
                  <a:gd name="connsiteY59" fmla="*/ 282341 h 1158732"/>
                  <a:gd name="connsiteX60" fmla="*/ 366779 w 408118"/>
                  <a:gd name="connsiteY60" fmla="*/ 282341 h 1158732"/>
                  <a:gd name="connsiteX61" fmla="*/ 366779 w 408118"/>
                  <a:gd name="connsiteY61" fmla="*/ 281913 h 1158732"/>
                  <a:gd name="connsiteX62" fmla="*/ 408118 w 408118"/>
                  <a:gd name="connsiteY62" fmla="*/ 281913 h 1158732"/>
                  <a:gd name="connsiteX63" fmla="*/ 408118 w 408118"/>
                  <a:gd name="connsiteY63" fmla="*/ 1158732 h 1158732"/>
                  <a:gd name="connsiteX64" fmla="*/ 0 w 408118"/>
                  <a:gd name="connsiteY64" fmla="*/ 1158732 h 1158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408118" h="1158732">
                    <a:moveTo>
                      <a:pt x="159201" y="578755"/>
                    </a:moveTo>
                    <a:cubicBezTo>
                      <a:pt x="159201" y="608660"/>
                      <a:pt x="159201" y="638565"/>
                      <a:pt x="159201" y="665832"/>
                    </a:cubicBezTo>
                    <a:cubicBezTo>
                      <a:pt x="189986" y="668470"/>
                      <a:pt x="222530" y="665832"/>
                      <a:pt x="248917" y="665832"/>
                    </a:cubicBezTo>
                    <a:cubicBezTo>
                      <a:pt x="248917" y="634168"/>
                      <a:pt x="248917" y="608660"/>
                      <a:pt x="248917" y="578755"/>
                    </a:cubicBezTo>
                    <a:cubicBezTo>
                      <a:pt x="217253" y="578755"/>
                      <a:pt x="188227" y="578755"/>
                      <a:pt x="159201" y="578755"/>
                    </a:cubicBezTo>
                    <a:close/>
                    <a:moveTo>
                      <a:pt x="278823" y="576996"/>
                    </a:moveTo>
                    <a:cubicBezTo>
                      <a:pt x="278823" y="606901"/>
                      <a:pt x="278823" y="632408"/>
                      <a:pt x="278823" y="664073"/>
                    </a:cubicBezTo>
                    <a:cubicBezTo>
                      <a:pt x="311366" y="664073"/>
                      <a:pt x="346549" y="664952"/>
                      <a:pt x="365020" y="664073"/>
                    </a:cubicBezTo>
                    <a:cubicBezTo>
                      <a:pt x="365020" y="632408"/>
                      <a:pt x="365020" y="606021"/>
                      <a:pt x="365020" y="576996"/>
                    </a:cubicBezTo>
                    <a:cubicBezTo>
                      <a:pt x="335114" y="576996"/>
                      <a:pt x="306968" y="576996"/>
                      <a:pt x="278823" y="576996"/>
                    </a:cubicBezTo>
                    <a:close/>
                    <a:moveTo>
                      <a:pt x="43979" y="576996"/>
                    </a:moveTo>
                    <a:cubicBezTo>
                      <a:pt x="43979" y="605142"/>
                      <a:pt x="43979" y="638565"/>
                      <a:pt x="43979" y="664952"/>
                    </a:cubicBezTo>
                    <a:cubicBezTo>
                      <a:pt x="81799" y="664952"/>
                      <a:pt x="105548" y="664073"/>
                      <a:pt x="131935" y="665832"/>
                    </a:cubicBezTo>
                    <a:cubicBezTo>
                      <a:pt x="131935" y="631529"/>
                      <a:pt x="132814" y="602503"/>
                      <a:pt x="132814" y="576996"/>
                    </a:cubicBezTo>
                    <a:cubicBezTo>
                      <a:pt x="102030" y="576996"/>
                      <a:pt x="73884" y="576996"/>
                      <a:pt x="43979" y="576996"/>
                    </a:cubicBezTo>
                    <a:close/>
                    <a:moveTo>
                      <a:pt x="160960" y="449459"/>
                    </a:moveTo>
                    <a:cubicBezTo>
                      <a:pt x="160960" y="481123"/>
                      <a:pt x="160960" y="509268"/>
                      <a:pt x="160960" y="539174"/>
                    </a:cubicBezTo>
                    <a:cubicBezTo>
                      <a:pt x="189986" y="539174"/>
                      <a:pt x="217253" y="539174"/>
                      <a:pt x="248917" y="539174"/>
                    </a:cubicBezTo>
                    <a:cubicBezTo>
                      <a:pt x="248917" y="506630"/>
                      <a:pt x="248917" y="477604"/>
                      <a:pt x="248917" y="449459"/>
                    </a:cubicBezTo>
                    <a:cubicBezTo>
                      <a:pt x="218132" y="449459"/>
                      <a:pt x="189107" y="449459"/>
                      <a:pt x="160960" y="449459"/>
                    </a:cubicBezTo>
                    <a:close/>
                    <a:moveTo>
                      <a:pt x="44858" y="449459"/>
                    </a:moveTo>
                    <a:cubicBezTo>
                      <a:pt x="44858" y="481123"/>
                      <a:pt x="44858" y="509268"/>
                      <a:pt x="44858" y="539174"/>
                    </a:cubicBezTo>
                    <a:cubicBezTo>
                      <a:pt x="75643" y="539174"/>
                      <a:pt x="102910" y="539174"/>
                      <a:pt x="131935" y="539174"/>
                    </a:cubicBezTo>
                    <a:cubicBezTo>
                      <a:pt x="131935" y="505751"/>
                      <a:pt x="131935" y="477604"/>
                      <a:pt x="131935" y="449459"/>
                    </a:cubicBezTo>
                    <a:cubicBezTo>
                      <a:pt x="100271" y="449459"/>
                      <a:pt x="72125" y="449459"/>
                      <a:pt x="44858" y="449459"/>
                    </a:cubicBezTo>
                    <a:close/>
                    <a:moveTo>
                      <a:pt x="278823" y="448579"/>
                    </a:moveTo>
                    <a:cubicBezTo>
                      <a:pt x="278823" y="479364"/>
                      <a:pt x="278823" y="508389"/>
                      <a:pt x="278823" y="538295"/>
                    </a:cubicBezTo>
                    <a:cubicBezTo>
                      <a:pt x="308727" y="538295"/>
                      <a:pt x="335994" y="538295"/>
                      <a:pt x="365020" y="538295"/>
                    </a:cubicBezTo>
                    <a:cubicBezTo>
                      <a:pt x="365020" y="507510"/>
                      <a:pt x="365020" y="478484"/>
                      <a:pt x="365020" y="448579"/>
                    </a:cubicBezTo>
                    <a:cubicBezTo>
                      <a:pt x="335994" y="448579"/>
                      <a:pt x="308727" y="448579"/>
                      <a:pt x="278823" y="448579"/>
                    </a:cubicBezTo>
                    <a:close/>
                    <a:moveTo>
                      <a:pt x="277943" y="318403"/>
                    </a:moveTo>
                    <a:cubicBezTo>
                      <a:pt x="277943" y="350067"/>
                      <a:pt x="277943" y="379094"/>
                      <a:pt x="277943" y="408999"/>
                    </a:cubicBezTo>
                    <a:cubicBezTo>
                      <a:pt x="309607" y="408999"/>
                      <a:pt x="337753" y="408999"/>
                      <a:pt x="366779" y="408999"/>
                    </a:cubicBezTo>
                    <a:cubicBezTo>
                      <a:pt x="366779" y="378214"/>
                      <a:pt x="366779" y="349187"/>
                      <a:pt x="366779" y="318403"/>
                    </a:cubicBezTo>
                    <a:cubicBezTo>
                      <a:pt x="336873" y="318403"/>
                      <a:pt x="307848" y="318403"/>
                      <a:pt x="277943" y="318403"/>
                    </a:cubicBezTo>
                    <a:close/>
                    <a:moveTo>
                      <a:pt x="159201" y="318403"/>
                    </a:moveTo>
                    <a:cubicBezTo>
                      <a:pt x="159201" y="349187"/>
                      <a:pt x="159201" y="378214"/>
                      <a:pt x="159201" y="407239"/>
                    </a:cubicBezTo>
                    <a:cubicBezTo>
                      <a:pt x="190866" y="407239"/>
                      <a:pt x="219892" y="407239"/>
                      <a:pt x="249797" y="407239"/>
                    </a:cubicBezTo>
                    <a:cubicBezTo>
                      <a:pt x="249797" y="376454"/>
                      <a:pt x="249797" y="349187"/>
                      <a:pt x="249797" y="318403"/>
                    </a:cubicBezTo>
                    <a:cubicBezTo>
                      <a:pt x="217253" y="318403"/>
                      <a:pt x="188227" y="318403"/>
                      <a:pt x="159201" y="318403"/>
                    </a:cubicBezTo>
                    <a:close/>
                    <a:moveTo>
                      <a:pt x="43979" y="318403"/>
                    </a:moveTo>
                    <a:cubicBezTo>
                      <a:pt x="43979" y="349187"/>
                      <a:pt x="43979" y="378214"/>
                      <a:pt x="43979" y="408119"/>
                    </a:cubicBezTo>
                    <a:cubicBezTo>
                      <a:pt x="74764" y="408119"/>
                      <a:pt x="102910" y="408119"/>
                      <a:pt x="131935" y="408119"/>
                    </a:cubicBezTo>
                    <a:cubicBezTo>
                      <a:pt x="131935" y="376454"/>
                      <a:pt x="131935" y="347429"/>
                      <a:pt x="131935" y="318403"/>
                    </a:cubicBezTo>
                    <a:cubicBezTo>
                      <a:pt x="100271" y="318403"/>
                      <a:pt x="72125" y="318403"/>
                      <a:pt x="43979" y="318403"/>
                    </a:cubicBezTo>
                    <a:close/>
                    <a:moveTo>
                      <a:pt x="43098" y="187348"/>
                    </a:moveTo>
                    <a:cubicBezTo>
                      <a:pt x="43098" y="219892"/>
                      <a:pt x="43098" y="249797"/>
                      <a:pt x="43098" y="279702"/>
                    </a:cubicBezTo>
                    <a:cubicBezTo>
                      <a:pt x="74764" y="279702"/>
                      <a:pt x="104668" y="279702"/>
                      <a:pt x="132814" y="279702"/>
                    </a:cubicBezTo>
                    <a:cubicBezTo>
                      <a:pt x="132814" y="247159"/>
                      <a:pt x="132814" y="218133"/>
                      <a:pt x="132814" y="187348"/>
                    </a:cubicBezTo>
                    <a:cubicBezTo>
                      <a:pt x="102030" y="187348"/>
                      <a:pt x="73884" y="187348"/>
                      <a:pt x="43098" y="187348"/>
                    </a:cubicBezTo>
                    <a:close/>
                    <a:moveTo>
                      <a:pt x="43979" y="60690"/>
                    </a:moveTo>
                    <a:cubicBezTo>
                      <a:pt x="43979" y="93234"/>
                      <a:pt x="43979" y="122259"/>
                      <a:pt x="43979" y="152166"/>
                    </a:cubicBezTo>
                    <a:cubicBezTo>
                      <a:pt x="75643" y="152166"/>
                      <a:pt x="103789" y="152166"/>
                      <a:pt x="133694" y="152166"/>
                    </a:cubicBezTo>
                    <a:cubicBezTo>
                      <a:pt x="133694" y="121380"/>
                      <a:pt x="133694" y="93234"/>
                      <a:pt x="133694" y="60690"/>
                    </a:cubicBezTo>
                    <a:cubicBezTo>
                      <a:pt x="101151" y="60690"/>
                      <a:pt x="72125" y="60690"/>
                      <a:pt x="43979" y="60690"/>
                    </a:cubicBezTo>
                    <a:close/>
                    <a:moveTo>
                      <a:pt x="0" y="0"/>
                    </a:moveTo>
                    <a:lnTo>
                      <a:pt x="155702" y="0"/>
                    </a:lnTo>
                    <a:lnTo>
                      <a:pt x="155702" y="281913"/>
                    </a:lnTo>
                    <a:lnTo>
                      <a:pt x="277943" y="281913"/>
                    </a:lnTo>
                    <a:lnTo>
                      <a:pt x="277943" y="282341"/>
                    </a:lnTo>
                    <a:cubicBezTo>
                      <a:pt x="307848" y="282341"/>
                      <a:pt x="334235" y="282341"/>
                      <a:pt x="366779" y="282341"/>
                    </a:cubicBezTo>
                    <a:lnTo>
                      <a:pt x="366779" y="281913"/>
                    </a:lnTo>
                    <a:lnTo>
                      <a:pt x="408118" y="281913"/>
                    </a:lnTo>
                    <a:lnTo>
                      <a:pt x="408118" y="1158732"/>
                    </a:lnTo>
                    <a:lnTo>
                      <a:pt x="0" y="1158732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xmlns="" id="{FE17257E-496D-43B5-AF2E-E2A20B9FBD10}"/>
              </a:ext>
            </a:extLst>
          </p:cNvPr>
          <p:cNvGrpSpPr/>
          <p:nvPr userDrawn="1"/>
        </p:nvGrpSpPr>
        <p:grpSpPr>
          <a:xfrm>
            <a:off x="0" y="6593205"/>
            <a:ext cx="12192000" cy="283845"/>
            <a:chOff x="0" y="6593205"/>
            <a:chExt cx="12192000" cy="283845"/>
          </a:xfrm>
        </p:grpSpPr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xmlns="" id="{909A48D2-D68F-4890-A42F-5BB72CFCCFD6}"/>
                </a:ext>
              </a:extLst>
            </p:cNvPr>
            <p:cNvSpPr/>
            <p:nvPr/>
          </p:nvSpPr>
          <p:spPr>
            <a:xfrm>
              <a:off x="0" y="6593205"/>
              <a:ext cx="12192000" cy="27432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xmlns="" id="{F59F2605-0DF1-4906-A75E-0ED8566A8648}"/>
                </a:ext>
              </a:extLst>
            </p:cNvPr>
            <p:cNvSpPr/>
            <p:nvPr/>
          </p:nvSpPr>
          <p:spPr>
            <a:xfrm>
              <a:off x="0" y="6684645"/>
              <a:ext cx="12192000" cy="18288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1" name="Rectangle 50">
              <a:extLst>
                <a:ext uri="{FF2B5EF4-FFF2-40B4-BE49-F238E27FC236}">
                  <a16:creationId xmlns:a16="http://schemas.microsoft.com/office/drawing/2014/main" xmlns="" id="{0E70C75D-A69D-47EF-91AF-4C580B47C566}"/>
                </a:ext>
              </a:extLst>
            </p:cNvPr>
            <p:cNvSpPr/>
            <p:nvPr/>
          </p:nvSpPr>
          <p:spPr>
            <a:xfrm>
              <a:off x="0" y="6785610"/>
              <a:ext cx="12192000" cy="914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89249276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ame 4">
            <a:extLst>
              <a:ext uri="{FF2B5EF4-FFF2-40B4-BE49-F238E27FC236}">
                <a16:creationId xmlns:a16="http://schemas.microsoft.com/office/drawing/2014/main" xmlns="" id="{68FC2D2C-E288-4655-B149-7FDC6019F189}"/>
              </a:ext>
            </a:extLst>
          </p:cNvPr>
          <p:cNvSpPr/>
          <p:nvPr userDrawn="1"/>
        </p:nvSpPr>
        <p:spPr>
          <a:xfrm>
            <a:off x="1065125" y="615462"/>
            <a:ext cx="10061750" cy="5627077"/>
          </a:xfrm>
          <a:prstGeom prst="frame">
            <a:avLst>
              <a:gd name="adj1" fmla="val 125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2" name="그림 개체 틀 2">
            <a:extLst>
              <a:ext uri="{FF2B5EF4-FFF2-40B4-BE49-F238E27FC236}">
                <a16:creationId xmlns:a16="http://schemas.microsoft.com/office/drawing/2014/main" xmlns="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525478" y="2672859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xmlns="" id="{8C2D07FC-15C4-4C6A-986D-9F8AF75556D2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783566" y="2672859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xmlns="" id="{77E72DE7-6595-4BFA-8756-B9305A9898BD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10041654" y="2672860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xmlns="" id="{F9074EBC-1F15-45F9-A91E-E5C4D64C8180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3267390" y="2672859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3325CAF5-D11F-4EBB-976F-4EE501C8F940}"/>
              </a:ext>
            </a:extLst>
          </p:cNvPr>
          <p:cNvSpPr/>
          <p:nvPr userDrawn="1"/>
        </p:nvSpPr>
        <p:spPr>
          <a:xfrm>
            <a:off x="0" y="2672858"/>
            <a:ext cx="3064747" cy="251072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9566267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xmlns="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66858" y="364253"/>
            <a:ext cx="6012983" cy="306474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xmlns="" id="{550CE873-3157-4ACA-9DEF-A3898679AE42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8486787" y="364253"/>
            <a:ext cx="3172650" cy="60566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xmlns="" id="{97EDFA1B-E40C-4818-BE93-5913C50D0E28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2266858" y="3627455"/>
            <a:ext cx="2902063" cy="286629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그림 개체 틀 2">
            <a:extLst>
              <a:ext uri="{FF2B5EF4-FFF2-40B4-BE49-F238E27FC236}">
                <a16:creationId xmlns:a16="http://schemas.microsoft.com/office/drawing/2014/main" xmlns="" id="{A8A97DCE-D05A-4EB8-81BB-EFE1E828ADAE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5381193" y="3627455"/>
            <a:ext cx="2898648" cy="286629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954297817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이등변 삼각형 1">
            <a:extLst>
              <a:ext uri="{FF2B5EF4-FFF2-40B4-BE49-F238E27FC236}">
                <a16:creationId xmlns:a16="http://schemas.microsoft.com/office/drawing/2014/main" xmlns="" id="{6C6DFD09-A3A3-46CB-8362-51647524E6BD}"/>
              </a:ext>
            </a:extLst>
          </p:cNvPr>
          <p:cNvSpPr/>
          <p:nvPr userDrawn="1"/>
        </p:nvSpPr>
        <p:spPr>
          <a:xfrm rot="19800000">
            <a:off x="133561" y="236516"/>
            <a:ext cx="6117151" cy="5273405"/>
          </a:xfrm>
          <a:prstGeom prst="triangle">
            <a:avLst/>
          </a:pr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prstClr val="white"/>
              </a:solidFill>
            </a:endParaRPr>
          </a:p>
        </p:txBody>
      </p:sp>
      <p:sp>
        <p:nvSpPr>
          <p:cNvPr id="10" name="그림 개체 틀 9">
            <a:extLst>
              <a:ext uri="{FF2B5EF4-FFF2-40B4-BE49-F238E27FC236}">
                <a16:creationId xmlns:a16="http://schemas.microsoft.com/office/drawing/2014/main" xmlns="" id="{031131DF-CEA2-4960-A1A4-3F4DC774EDC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76964" y="420431"/>
            <a:ext cx="6699339" cy="5844144"/>
          </a:xfrm>
          <a:custGeom>
            <a:avLst/>
            <a:gdLst>
              <a:gd name="connsiteX0" fmla="*/ 6255989 w 6364927"/>
              <a:gd name="connsiteY0" fmla="*/ 5288703 h 5552421"/>
              <a:gd name="connsiteX1" fmla="*/ 6256633 w 6364927"/>
              <a:gd name="connsiteY1" fmla="*/ 5289197 h 5552421"/>
              <a:gd name="connsiteX2" fmla="*/ 6273669 w 6364927"/>
              <a:gd name="connsiteY2" fmla="*/ 5302275 h 5552421"/>
              <a:gd name="connsiteX3" fmla="*/ 6338341 w 6364927"/>
              <a:gd name="connsiteY3" fmla="*/ 5305638 h 5552421"/>
              <a:gd name="connsiteX4" fmla="*/ 6353495 w 6364927"/>
              <a:gd name="connsiteY4" fmla="*/ 5296297 h 5552421"/>
              <a:gd name="connsiteX5" fmla="*/ 6364927 w 6364927"/>
              <a:gd name="connsiteY5" fmla="*/ 5316029 h 5552421"/>
              <a:gd name="connsiteX6" fmla="*/ 6361174 w 6364927"/>
              <a:gd name="connsiteY6" fmla="*/ 5318389 h 5552421"/>
              <a:gd name="connsiteX7" fmla="*/ 6311999 w 6364927"/>
              <a:gd name="connsiteY7" fmla="*/ 5363376 h 5552421"/>
              <a:gd name="connsiteX8" fmla="*/ 6278329 w 6364927"/>
              <a:gd name="connsiteY8" fmla="*/ 5408157 h 5552421"/>
              <a:gd name="connsiteX9" fmla="*/ 6275149 w 6364927"/>
              <a:gd name="connsiteY9" fmla="*/ 5406491 h 5552421"/>
              <a:gd name="connsiteX10" fmla="*/ 6228626 w 6364927"/>
              <a:gd name="connsiteY10" fmla="*/ 5438500 h 5552421"/>
              <a:gd name="connsiteX11" fmla="*/ 6193338 w 6364927"/>
              <a:gd name="connsiteY11" fmla="*/ 5476400 h 5552421"/>
              <a:gd name="connsiteX12" fmla="*/ 6184516 w 6364927"/>
              <a:gd name="connsiteY12" fmla="*/ 5427640 h 5552421"/>
              <a:gd name="connsiteX13" fmla="*/ 6241860 w 6364927"/>
              <a:gd name="connsiteY13" fmla="*/ 5319261 h 5552421"/>
              <a:gd name="connsiteX14" fmla="*/ 6256196 w 6364927"/>
              <a:gd name="connsiteY14" fmla="*/ 5289451 h 5552421"/>
              <a:gd name="connsiteX15" fmla="*/ 2968165 w 6364927"/>
              <a:gd name="connsiteY15" fmla="*/ 245883 h 5552421"/>
              <a:gd name="connsiteX16" fmla="*/ 2986957 w 6364927"/>
              <a:gd name="connsiteY16" fmla="*/ 259205 h 5552421"/>
              <a:gd name="connsiteX17" fmla="*/ 3033442 w 6364927"/>
              <a:gd name="connsiteY17" fmla="*/ 283914 h 5552421"/>
              <a:gd name="connsiteX18" fmla="*/ 2956404 w 6364927"/>
              <a:gd name="connsiteY18" fmla="*/ 411016 h 5552421"/>
              <a:gd name="connsiteX19" fmla="*/ 3117671 w 6364927"/>
              <a:gd name="connsiteY19" fmla="*/ 343228 h 5552421"/>
              <a:gd name="connsiteX20" fmla="*/ 3210547 w 6364927"/>
              <a:gd name="connsiteY20" fmla="*/ 330280 h 5552421"/>
              <a:gd name="connsiteX21" fmla="*/ 3243292 w 6364927"/>
              <a:gd name="connsiteY21" fmla="*/ 397967 h 5552421"/>
              <a:gd name="connsiteX22" fmla="*/ 3193322 w 6364927"/>
              <a:gd name="connsiteY22" fmla="*/ 452344 h 5552421"/>
              <a:gd name="connsiteX23" fmla="*/ 3176728 w 6364927"/>
              <a:gd name="connsiteY23" fmla="*/ 467036 h 5552421"/>
              <a:gd name="connsiteX24" fmla="*/ 3081773 w 6364927"/>
              <a:gd name="connsiteY24" fmla="*/ 562716 h 5552421"/>
              <a:gd name="connsiteX25" fmla="*/ 3134961 w 6364927"/>
              <a:gd name="connsiteY25" fmla="*/ 644059 h 5552421"/>
              <a:gd name="connsiteX26" fmla="*/ 3233513 w 6364927"/>
              <a:gd name="connsiteY26" fmla="*/ 673688 h 5552421"/>
              <a:gd name="connsiteX27" fmla="*/ 3288282 w 6364927"/>
              <a:gd name="connsiteY27" fmla="*/ 724562 h 5552421"/>
              <a:gd name="connsiteX28" fmla="*/ 3337558 w 6364927"/>
              <a:gd name="connsiteY28" fmla="*/ 864218 h 5552421"/>
              <a:gd name="connsiteX29" fmla="*/ 3337370 w 6364927"/>
              <a:gd name="connsiteY29" fmla="*/ 874518 h 5552421"/>
              <a:gd name="connsiteX30" fmla="*/ 3344120 w 6364927"/>
              <a:gd name="connsiteY30" fmla="*/ 962335 h 5552421"/>
              <a:gd name="connsiteX31" fmla="*/ 3319577 w 6364927"/>
              <a:gd name="connsiteY31" fmla="*/ 1017294 h 5552421"/>
              <a:gd name="connsiteX32" fmla="*/ 3288347 w 6364927"/>
              <a:gd name="connsiteY32" fmla="*/ 1147458 h 5552421"/>
              <a:gd name="connsiteX33" fmla="*/ 3305699 w 6364927"/>
              <a:gd name="connsiteY33" fmla="*/ 1209780 h 5552421"/>
              <a:gd name="connsiteX34" fmla="*/ 3348793 w 6364927"/>
              <a:gd name="connsiteY34" fmla="*/ 1240909 h 5552421"/>
              <a:gd name="connsiteX35" fmla="*/ 3443497 w 6364927"/>
              <a:gd name="connsiteY35" fmla="*/ 1242190 h 5552421"/>
              <a:gd name="connsiteX36" fmla="*/ 3517378 w 6364927"/>
              <a:gd name="connsiteY36" fmla="*/ 1240227 h 5552421"/>
              <a:gd name="connsiteX37" fmla="*/ 3646343 w 6364927"/>
              <a:gd name="connsiteY37" fmla="*/ 1257363 h 5552421"/>
              <a:gd name="connsiteX38" fmla="*/ 3673411 w 6364927"/>
              <a:gd name="connsiteY38" fmla="*/ 1282474 h 5552421"/>
              <a:gd name="connsiteX39" fmla="*/ 3675051 w 6364927"/>
              <a:gd name="connsiteY39" fmla="*/ 1307003 h 5552421"/>
              <a:gd name="connsiteX40" fmla="*/ 3740667 w 6364927"/>
              <a:gd name="connsiteY40" fmla="*/ 1269055 h 5552421"/>
              <a:gd name="connsiteX41" fmla="*/ 3665336 w 6364927"/>
              <a:gd name="connsiteY41" fmla="*/ 1344214 h 5552421"/>
              <a:gd name="connsiteX42" fmla="*/ 3620350 w 6364927"/>
              <a:gd name="connsiteY42" fmla="*/ 1385517 h 5552421"/>
              <a:gd name="connsiteX43" fmla="*/ 3642434 w 6364927"/>
              <a:gd name="connsiteY43" fmla="*/ 1423702 h 5552421"/>
              <a:gd name="connsiteX44" fmla="*/ 3770892 w 6364927"/>
              <a:gd name="connsiteY44" fmla="*/ 1472724 h 5552421"/>
              <a:gd name="connsiteX45" fmla="*/ 3684074 w 6364927"/>
              <a:gd name="connsiteY45" fmla="*/ 1517837 h 5552421"/>
              <a:gd name="connsiteX46" fmla="*/ 3736569 w 6364927"/>
              <a:gd name="connsiteY46" fmla="*/ 1543530 h 5552421"/>
              <a:gd name="connsiteX47" fmla="*/ 3651203 w 6364927"/>
              <a:gd name="connsiteY47" fmla="*/ 1623473 h 5552421"/>
              <a:gd name="connsiteX48" fmla="*/ 3629816 w 6364927"/>
              <a:gd name="connsiteY48" fmla="*/ 1651128 h 5552421"/>
              <a:gd name="connsiteX49" fmla="*/ 3661868 w 6364927"/>
              <a:gd name="connsiteY49" fmla="*/ 1663165 h 5552421"/>
              <a:gd name="connsiteX50" fmla="*/ 3751776 w 6364927"/>
              <a:gd name="connsiteY50" fmla="*/ 1667219 h 5552421"/>
              <a:gd name="connsiteX51" fmla="*/ 3687612 w 6364927"/>
              <a:gd name="connsiteY51" fmla="*/ 1739996 h 5552421"/>
              <a:gd name="connsiteX52" fmla="*/ 3762629 w 6364927"/>
              <a:gd name="connsiteY52" fmla="*/ 1696612 h 5552421"/>
              <a:gd name="connsiteX53" fmla="*/ 3840927 w 6364927"/>
              <a:gd name="connsiteY53" fmla="*/ 1702285 h 5552421"/>
              <a:gd name="connsiteX54" fmla="*/ 3842380 w 6364927"/>
              <a:gd name="connsiteY54" fmla="*/ 1737114 h 5552421"/>
              <a:gd name="connsiteX55" fmla="*/ 3909639 w 6364927"/>
              <a:gd name="connsiteY55" fmla="*/ 1831721 h 5552421"/>
              <a:gd name="connsiteX56" fmla="*/ 3790897 w 6364927"/>
              <a:gd name="connsiteY56" fmla="*/ 1951348 h 5552421"/>
              <a:gd name="connsiteX57" fmla="*/ 3906107 w 6364927"/>
              <a:gd name="connsiteY57" fmla="*/ 1879624 h 5552421"/>
              <a:gd name="connsiteX58" fmla="*/ 4018349 w 6364927"/>
              <a:gd name="connsiteY58" fmla="*/ 1824902 h 5552421"/>
              <a:gd name="connsiteX59" fmla="*/ 4064218 w 6364927"/>
              <a:gd name="connsiteY59" fmla="*/ 1839139 h 5552421"/>
              <a:gd name="connsiteX60" fmla="*/ 4033239 w 6364927"/>
              <a:gd name="connsiteY60" fmla="*/ 1872342 h 5552421"/>
              <a:gd name="connsiteX61" fmla="*/ 3911028 w 6364927"/>
              <a:gd name="connsiteY61" fmla="*/ 1953211 h 5552421"/>
              <a:gd name="connsiteX62" fmla="*/ 4052546 w 6364927"/>
              <a:gd name="connsiteY62" fmla="*/ 1927419 h 5552421"/>
              <a:gd name="connsiteX63" fmla="*/ 4093811 w 6364927"/>
              <a:gd name="connsiteY63" fmla="*/ 1944319 h 5552421"/>
              <a:gd name="connsiteX64" fmla="*/ 4069456 w 6364927"/>
              <a:gd name="connsiteY64" fmla="*/ 1988976 h 5552421"/>
              <a:gd name="connsiteX65" fmla="*/ 4032420 w 6364927"/>
              <a:gd name="connsiteY65" fmla="*/ 1990014 h 5552421"/>
              <a:gd name="connsiteX66" fmla="*/ 4004597 w 6364927"/>
              <a:gd name="connsiteY66" fmla="*/ 1995914 h 5552421"/>
              <a:gd name="connsiteX67" fmla="*/ 3875381 w 6364927"/>
              <a:gd name="connsiteY67" fmla="*/ 2075738 h 5552421"/>
              <a:gd name="connsiteX68" fmla="*/ 3879798 w 6364927"/>
              <a:gd name="connsiteY68" fmla="*/ 2083375 h 5552421"/>
              <a:gd name="connsiteX69" fmla="*/ 3904845 w 6364927"/>
              <a:gd name="connsiteY69" fmla="*/ 2094368 h 5552421"/>
              <a:gd name="connsiteX70" fmla="*/ 4068638 w 6364927"/>
              <a:gd name="connsiteY70" fmla="*/ 2106649 h 5552421"/>
              <a:gd name="connsiteX71" fmla="*/ 4112675 w 6364927"/>
              <a:gd name="connsiteY71" fmla="*/ 2096467 h 5552421"/>
              <a:gd name="connsiteX72" fmla="*/ 4070278 w 6364927"/>
              <a:gd name="connsiteY72" fmla="*/ 2131178 h 5552421"/>
              <a:gd name="connsiteX73" fmla="*/ 4041887 w 6364927"/>
              <a:gd name="connsiteY73" fmla="*/ 2157789 h 5552421"/>
              <a:gd name="connsiteX74" fmla="*/ 4079365 w 6364927"/>
              <a:gd name="connsiteY74" fmla="*/ 2157515 h 5552421"/>
              <a:gd name="connsiteX75" fmla="*/ 4186622 w 6364927"/>
              <a:gd name="connsiteY75" fmla="*/ 2115868 h 5552421"/>
              <a:gd name="connsiteX76" fmla="*/ 4265300 w 6364927"/>
              <a:gd name="connsiteY76" fmla="*/ 2111130 h 5552421"/>
              <a:gd name="connsiteX77" fmla="*/ 4224164 w 6364927"/>
              <a:gd name="connsiteY77" fmla="*/ 2180781 h 5552421"/>
              <a:gd name="connsiteX78" fmla="*/ 4219367 w 6364927"/>
              <a:gd name="connsiteY78" fmla="*/ 2183555 h 5552421"/>
              <a:gd name="connsiteX79" fmla="*/ 4269654 w 6364927"/>
              <a:gd name="connsiteY79" fmla="*/ 2205428 h 5552421"/>
              <a:gd name="connsiteX80" fmla="*/ 4323981 w 6364927"/>
              <a:gd name="connsiteY80" fmla="*/ 2255539 h 5552421"/>
              <a:gd name="connsiteX81" fmla="*/ 4348837 w 6364927"/>
              <a:gd name="connsiteY81" fmla="*/ 2266642 h 5552421"/>
              <a:gd name="connsiteX82" fmla="*/ 4322466 w 6364927"/>
              <a:gd name="connsiteY82" fmla="*/ 2307371 h 5552421"/>
              <a:gd name="connsiteX83" fmla="*/ 4198046 w 6364927"/>
              <a:gd name="connsiteY83" fmla="*/ 2384422 h 5552421"/>
              <a:gd name="connsiteX84" fmla="*/ 4296787 w 6364927"/>
              <a:gd name="connsiteY84" fmla="*/ 2403751 h 5552421"/>
              <a:gd name="connsiteX85" fmla="*/ 4348397 w 6364927"/>
              <a:gd name="connsiteY85" fmla="*/ 2373903 h 5552421"/>
              <a:gd name="connsiteX86" fmla="*/ 4335276 w 6364927"/>
              <a:gd name="connsiteY86" fmla="*/ 2437543 h 5552421"/>
              <a:gd name="connsiteX87" fmla="*/ 4338365 w 6364927"/>
              <a:gd name="connsiteY87" fmla="*/ 2486712 h 5552421"/>
              <a:gd name="connsiteX88" fmla="*/ 4316285 w 6364927"/>
              <a:gd name="connsiteY88" fmla="*/ 2556552 h 5552421"/>
              <a:gd name="connsiteX89" fmla="*/ 4240888 w 6364927"/>
              <a:gd name="connsiteY89" fmla="*/ 2610348 h 5552421"/>
              <a:gd name="connsiteX90" fmla="*/ 4427203 w 6364927"/>
              <a:gd name="connsiteY90" fmla="*/ 2553552 h 5552421"/>
              <a:gd name="connsiteX91" fmla="*/ 4235652 w 6364927"/>
              <a:gd name="connsiteY91" fmla="*/ 2720383 h 5552421"/>
              <a:gd name="connsiteX92" fmla="*/ 4279690 w 6364927"/>
              <a:gd name="connsiteY92" fmla="*/ 2710202 h 5552421"/>
              <a:gd name="connsiteX93" fmla="*/ 4367076 w 6364927"/>
              <a:gd name="connsiteY93" fmla="*/ 2644377 h 5552421"/>
              <a:gd name="connsiteX94" fmla="*/ 4442978 w 6364927"/>
              <a:gd name="connsiteY94" fmla="*/ 2656531 h 5552421"/>
              <a:gd name="connsiteX95" fmla="*/ 4486072 w 6364927"/>
              <a:gd name="connsiteY95" fmla="*/ 2687661 h 5552421"/>
              <a:gd name="connsiteX96" fmla="*/ 4601407 w 6364927"/>
              <a:gd name="connsiteY96" fmla="*/ 2692297 h 5552421"/>
              <a:gd name="connsiteX97" fmla="*/ 4593078 w 6364927"/>
              <a:gd name="connsiteY97" fmla="*/ 2742974 h 5552421"/>
              <a:gd name="connsiteX98" fmla="*/ 4656110 w 6364927"/>
              <a:gd name="connsiteY98" fmla="*/ 2721807 h 5552421"/>
              <a:gd name="connsiteX99" fmla="*/ 4765007 w 6364927"/>
              <a:gd name="connsiteY99" fmla="*/ 2704689 h 5552421"/>
              <a:gd name="connsiteX100" fmla="*/ 4722358 w 6364927"/>
              <a:gd name="connsiteY100" fmla="*/ 2782348 h 5552421"/>
              <a:gd name="connsiteX101" fmla="*/ 4734472 w 6364927"/>
              <a:gd name="connsiteY101" fmla="*/ 2846680 h 5552421"/>
              <a:gd name="connsiteX102" fmla="*/ 4642861 w 6364927"/>
              <a:gd name="connsiteY102" fmla="*/ 2904758 h 5552421"/>
              <a:gd name="connsiteX103" fmla="*/ 4895489 w 6364927"/>
              <a:gd name="connsiteY103" fmla="*/ 2875854 h 5552421"/>
              <a:gd name="connsiteX104" fmla="*/ 4870946 w 6364927"/>
              <a:gd name="connsiteY104" fmla="*/ 2930812 h 5552421"/>
              <a:gd name="connsiteX105" fmla="*/ 4945776 w 6364927"/>
              <a:gd name="connsiteY105" fmla="*/ 2889685 h 5552421"/>
              <a:gd name="connsiteX106" fmla="*/ 4957035 w 6364927"/>
              <a:gd name="connsiteY106" fmla="*/ 2885934 h 5552421"/>
              <a:gd name="connsiteX107" fmla="*/ 4964182 w 6364927"/>
              <a:gd name="connsiteY107" fmla="*/ 2898270 h 5552421"/>
              <a:gd name="connsiteX108" fmla="*/ 4907974 w 6364927"/>
              <a:gd name="connsiteY108" fmla="*/ 2974446 h 5552421"/>
              <a:gd name="connsiteX109" fmla="*/ 4668984 w 6364927"/>
              <a:gd name="connsiteY109" fmla="*/ 3220863 h 5552421"/>
              <a:gd name="connsiteX110" fmla="*/ 4879147 w 6364927"/>
              <a:gd name="connsiteY110" fmla="*/ 3151294 h 5552421"/>
              <a:gd name="connsiteX111" fmla="*/ 4780915 w 6364927"/>
              <a:gd name="connsiteY111" fmla="*/ 3208104 h 5552421"/>
              <a:gd name="connsiteX112" fmla="*/ 4702550 w 6364927"/>
              <a:gd name="connsiteY112" fmla="*/ 3278903 h 5552421"/>
              <a:gd name="connsiteX113" fmla="*/ 4794858 w 6364927"/>
              <a:gd name="connsiteY113" fmla="*/ 3286666 h 5552421"/>
              <a:gd name="connsiteX114" fmla="*/ 4897827 w 6364927"/>
              <a:gd name="connsiteY114" fmla="*/ 3323931 h 5552421"/>
              <a:gd name="connsiteX115" fmla="*/ 4935244 w 6364927"/>
              <a:gd name="connsiteY115" fmla="*/ 3312484 h 5552421"/>
              <a:gd name="connsiteX116" fmla="*/ 5037705 w 6364927"/>
              <a:gd name="connsiteY116" fmla="*/ 3273610 h 5552421"/>
              <a:gd name="connsiteX117" fmla="*/ 4984959 w 6364927"/>
              <a:gd name="connsiteY117" fmla="*/ 3344879 h 5552421"/>
              <a:gd name="connsiteX118" fmla="*/ 5010891 w 6364927"/>
              <a:gd name="connsiteY118" fmla="*/ 3411411 h 5552421"/>
              <a:gd name="connsiteX119" fmla="*/ 5110896 w 6364927"/>
              <a:gd name="connsiteY119" fmla="*/ 3475869 h 5552421"/>
              <a:gd name="connsiteX120" fmla="*/ 5224781 w 6364927"/>
              <a:gd name="connsiteY120" fmla="*/ 3553701 h 5552421"/>
              <a:gd name="connsiteX121" fmla="*/ 5245412 w 6364927"/>
              <a:gd name="connsiteY121" fmla="*/ 3557057 h 5552421"/>
              <a:gd name="connsiteX122" fmla="*/ 5240051 w 6364927"/>
              <a:gd name="connsiteY122" fmla="*/ 3590730 h 5552421"/>
              <a:gd name="connsiteX123" fmla="*/ 5244468 w 6364927"/>
              <a:gd name="connsiteY123" fmla="*/ 3598367 h 5552421"/>
              <a:gd name="connsiteX124" fmla="*/ 5258285 w 6364927"/>
              <a:gd name="connsiteY124" fmla="*/ 3600567 h 5552421"/>
              <a:gd name="connsiteX125" fmla="*/ 5260494 w 6364927"/>
              <a:gd name="connsiteY125" fmla="*/ 3604385 h 5552421"/>
              <a:gd name="connsiteX126" fmla="*/ 5130898 w 6364927"/>
              <a:gd name="connsiteY126" fmla="*/ 3694621 h 5552421"/>
              <a:gd name="connsiteX127" fmla="*/ 5164591 w 6364927"/>
              <a:gd name="connsiteY127" fmla="*/ 3731187 h 5552421"/>
              <a:gd name="connsiteX128" fmla="*/ 5202892 w 6364927"/>
              <a:gd name="connsiteY128" fmla="*/ 3775279 h 5552421"/>
              <a:gd name="connsiteX129" fmla="*/ 5301253 w 6364927"/>
              <a:gd name="connsiteY129" fmla="*/ 3805019 h 5552421"/>
              <a:gd name="connsiteX130" fmla="*/ 5305670 w 6364927"/>
              <a:gd name="connsiteY130" fmla="*/ 3812656 h 5552421"/>
              <a:gd name="connsiteX131" fmla="*/ 5311159 w 6364927"/>
              <a:gd name="connsiteY131" fmla="*/ 3865533 h 5552421"/>
              <a:gd name="connsiteX132" fmla="*/ 5308444 w 6364927"/>
              <a:gd name="connsiteY132" fmla="*/ 3893599 h 5552421"/>
              <a:gd name="connsiteX133" fmla="*/ 5303589 w 6364927"/>
              <a:gd name="connsiteY133" fmla="*/ 3993223 h 5552421"/>
              <a:gd name="connsiteX134" fmla="*/ 5422835 w 6364927"/>
              <a:gd name="connsiteY134" fmla="*/ 3939547 h 5552421"/>
              <a:gd name="connsiteX135" fmla="*/ 5391605 w 6364927"/>
              <a:gd name="connsiteY135" fmla="*/ 4069711 h 5552421"/>
              <a:gd name="connsiteX136" fmla="*/ 5354509 w 6364927"/>
              <a:gd name="connsiteY136" fmla="*/ 4167598 h 5552421"/>
              <a:gd name="connsiteX137" fmla="*/ 5333118 w 6364927"/>
              <a:gd name="connsiteY137" fmla="*/ 4185064 h 5552421"/>
              <a:gd name="connsiteX138" fmla="*/ 5259930 w 6364927"/>
              <a:gd name="connsiteY138" fmla="*/ 4242678 h 5552421"/>
              <a:gd name="connsiteX139" fmla="*/ 5217533 w 6364927"/>
              <a:gd name="connsiteY139" fmla="*/ 4277389 h 5552421"/>
              <a:gd name="connsiteX140" fmla="*/ 5224850 w 6364927"/>
              <a:gd name="connsiteY140" fmla="*/ 4344495 h 5552421"/>
              <a:gd name="connsiteX141" fmla="*/ 5422967 w 6364927"/>
              <a:gd name="connsiteY141" fmla="*/ 4285970 h 5552421"/>
              <a:gd name="connsiteX142" fmla="*/ 5472621 w 6364927"/>
              <a:gd name="connsiteY142" fmla="*/ 4361203 h 5552421"/>
              <a:gd name="connsiteX143" fmla="*/ 5544486 w 6364927"/>
              <a:gd name="connsiteY143" fmla="*/ 4355310 h 5552421"/>
              <a:gd name="connsiteX144" fmla="*/ 5585939 w 6364927"/>
              <a:gd name="connsiteY144" fmla="*/ 4361910 h 5552421"/>
              <a:gd name="connsiteX145" fmla="*/ 5568778 w 6364927"/>
              <a:gd name="connsiteY145" fmla="*/ 4397313 h 5552421"/>
              <a:gd name="connsiteX146" fmla="*/ 5456849 w 6364927"/>
              <a:gd name="connsiteY146" fmla="*/ 4518096 h 5552421"/>
              <a:gd name="connsiteX147" fmla="*/ 5750484 w 6364927"/>
              <a:gd name="connsiteY147" fmla="*/ 4332992 h 5552421"/>
              <a:gd name="connsiteX148" fmla="*/ 5751181 w 6364927"/>
              <a:gd name="connsiteY148" fmla="*/ 4398831 h 5552421"/>
              <a:gd name="connsiteX149" fmla="*/ 5669284 w 6364927"/>
              <a:gd name="connsiteY149" fmla="*/ 4517533 h 5552421"/>
              <a:gd name="connsiteX150" fmla="*/ 5742221 w 6364927"/>
              <a:gd name="connsiteY150" fmla="*/ 4556880 h 5552421"/>
              <a:gd name="connsiteX151" fmla="*/ 5790744 w 6364927"/>
              <a:gd name="connsiteY151" fmla="*/ 4835572 h 5552421"/>
              <a:gd name="connsiteX152" fmla="*/ 5850432 w 6364927"/>
              <a:gd name="connsiteY152" fmla="*/ 4852009 h 5552421"/>
              <a:gd name="connsiteX153" fmla="*/ 5949235 w 6364927"/>
              <a:gd name="connsiteY153" fmla="*/ 4784676 h 5552421"/>
              <a:gd name="connsiteX154" fmla="*/ 5856113 w 6364927"/>
              <a:gd name="connsiteY154" fmla="*/ 4904775 h 5552421"/>
              <a:gd name="connsiteX155" fmla="*/ 5979396 w 6364927"/>
              <a:gd name="connsiteY155" fmla="*/ 4869145 h 5552421"/>
              <a:gd name="connsiteX156" fmla="*/ 5894030 w 6364927"/>
              <a:gd name="connsiteY156" fmla="*/ 4949088 h 5552421"/>
              <a:gd name="connsiteX157" fmla="*/ 5989176 w 6364927"/>
              <a:gd name="connsiteY157" fmla="*/ 4951133 h 5552421"/>
              <a:gd name="connsiteX158" fmla="*/ 5953404 w 6364927"/>
              <a:gd name="connsiteY158" fmla="*/ 4997299 h 5552421"/>
              <a:gd name="connsiteX159" fmla="*/ 5924949 w 6364927"/>
              <a:gd name="connsiteY159" fmla="*/ 5110571 h 5552421"/>
              <a:gd name="connsiteX160" fmla="*/ 6012332 w 6364927"/>
              <a:gd name="connsiteY160" fmla="*/ 5034558 h 5552421"/>
              <a:gd name="connsiteX161" fmla="*/ 6102619 w 6364927"/>
              <a:gd name="connsiteY161" fmla="*/ 5028202 h 5552421"/>
              <a:gd name="connsiteX162" fmla="*/ 6113661 w 6364927"/>
              <a:gd name="connsiteY162" fmla="*/ 5047294 h 5552421"/>
              <a:gd name="connsiteX163" fmla="*/ 6113030 w 6364927"/>
              <a:gd name="connsiteY163" fmla="*/ 5154666 h 5552421"/>
              <a:gd name="connsiteX164" fmla="*/ 6163821 w 6364927"/>
              <a:gd name="connsiteY164" fmla="*/ 5242490 h 5552421"/>
              <a:gd name="connsiteX165" fmla="*/ 6171695 w 6364927"/>
              <a:gd name="connsiteY165" fmla="*/ 5272825 h 5552421"/>
              <a:gd name="connsiteX166" fmla="*/ 6171960 w 6364927"/>
              <a:gd name="connsiteY166" fmla="*/ 5272847 h 5552421"/>
              <a:gd name="connsiteX167" fmla="*/ 6160393 w 6364927"/>
              <a:gd name="connsiteY167" fmla="*/ 5281399 h 5552421"/>
              <a:gd name="connsiteX168" fmla="*/ 6144817 w 6364927"/>
              <a:gd name="connsiteY168" fmla="*/ 5319261 h 5552421"/>
              <a:gd name="connsiteX169" fmla="*/ 6077770 w 6364927"/>
              <a:gd name="connsiteY169" fmla="*/ 5167441 h 5552421"/>
              <a:gd name="connsiteX170" fmla="*/ 6055714 w 6364927"/>
              <a:gd name="connsiteY170" fmla="*/ 5308401 h 5552421"/>
              <a:gd name="connsiteX171" fmla="*/ 6011604 w 6364927"/>
              <a:gd name="connsiteY171" fmla="*/ 5405920 h 5552421"/>
              <a:gd name="connsiteX172" fmla="*/ 6007193 w 6364927"/>
              <a:gd name="connsiteY172" fmla="*/ 5411239 h 5552421"/>
              <a:gd name="connsiteX173" fmla="*/ 6007193 w 6364927"/>
              <a:gd name="connsiteY173" fmla="*/ 5400601 h 5552421"/>
              <a:gd name="connsiteX174" fmla="*/ 5923384 w 6364927"/>
              <a:gd name="connsiteY174" fmla="*/ 5340981 h 5552421"/>
              <a:gd name="connsiteX175" fmla="*/ 5918972 w 6364927"/>
              <a:gd name="connsiteY175" fmla="*/ 5232602 h 5552421"/>
              <a:gd name="connsiteX176" fmla="*/ 5905740 w 6364927"/>
              <a:gd name="connsiteY176" fmla="*/ 5205341 h 5552421"/>
              <a:gd name="connsiteX177" fmla="*/ 5879273 w 6364927"/>
              <a:gd name="connsiteY177" fmla="*/ 5183842 h 5552421"/>
              <a:gd name="connsiteX178" fmla="*/ 5782230 w 6364927"/>
              <a:gd name="connsiteY178" fmla="*/ 5183842 h 5552421"/>
              <a:gd name="connsiteX179" fmla="*/ 5694010 w 6364927"/>
              <a:gd name="connsiteY179" fmla="*/ 5237921 h 5552421"/>
              <a:gd name="connsiteX180" fmla="*/ 5591674 w 6364927"/>
              <a:gd name="connsiteY180" fmla="*/ 5281361 h 5552421"/>
              <a:gd name="connsiteX181" fmla="*/ 5547564 w 6364927"/>
              <a:gd name="connsiteY181" fmla="*/ 5221742 h 5552421"/>
              <a:gd name="connsiteX182" fmla="*/ 5560797 w 6364927"/>
              <a:gd name="connsiteY182" fmla="*/ 5248781 h 5552421"/>
              <a:gd name="connsiteX183" fmla="*/ 5556386 w 6364927"/>
              <a:gd name="connsiteY183" fmla="*/ 5303082 h 5552421"/>
              <a:gd name="connsiteX184" fmla="*/ 5521098 w 6364927"/>
              <a:gd name="connsiteY184" fmla="*/ 5275821 h 5552421"/>
              <a:gd name="connsiteX185" fmla="*/ 5494632 w 6364927"/>
              <a:gd name="connsiteY185" fmla="*/ 5216422 h 5552421"/>
              <a:gd name="connsiteX186" fmla="*/ 5450521 w 6364927"/>
              <a:gd name="connsiteY186" fmla="*/ 5243240 h 5552421"/>
              <a:gd name="connsiteX187" fmla="*/ 5349068 w 6364927"/>
              <a:gd name="connsiteY187" fmla="*/ 5118682 h 5552421"/>
              <a:gd name="connsiteX188" fmla="*/ 5322601 w 6364927"/>
              <a:gd name="connsiteY188" fmla="*/ 5113141 h 5552421"/>
              <a:gd name="connsiteX189" fmla="*/ 5296135 w 6364927"/>
              <a:gd name="connsiteY189" fmla="*/ 5096961 h 5552421"/>
              <a:gd name="connsiteX190" fmla="*/ 5184977 w 6364927"/>
              <a:gd name="connsiteY190" fmla="*/ 5026482 h 5552421"/>
              <a:gd name="connsiteX191" fmla="*/ 5154100 w 6364927"/>
              <a:gd name="connsiteY191" fmla="*/ 5037342 h 5552421"/>
              <a:gd name="connsiteX192" fmla="*/ 5109990 w 6364927"/>
              <a:gd name="connsiteY192" fmla="*/ 5107822 h 5552421"/>
              <a:gd name="connsiteX193" fmla="*/ 5070290 w 6364927"/>
              <a:gd name="connsiteY193" fmla="*/ 5178301 h 5552421"/>
              <a:gd name="connsiteX194" fmla="*/ 5017358 w 6364927"/>
              <a:gd name="connsiteY194" fmla="*/ 5194481 h 5552421"/>
              <a:gd name="connsiteX195" fmla="*/ 4937960 w 6364927"/>
              <a:gd name="connsiteY195" fmla="*/ 5205341 h 5552421"/>
              <a:gd name="connsiteX196" fmla="*/ 4933548 w 6364927"/>
              <a:gd name="connsiteY196" fmla="*/ 5346522 h 5552421"/>
              <a:gd name="connsiteX197" fmla="*/ 4866501 w 6364927"/>
              <a:gd name="connsiteY197" fmla="*/ 5243240 h 5552421"/>
              <a:gd name="connsiteX198" fmla="*/ 4901789 w 6364927"/>
              <a:gd name="connsiteY198" fmla="*/ 5232602 h 5552421"/>
              <a:gd name="connsiteX199" fmla="*/ 4901789 w 6364927"/>
              <a:gd name="connsiteY199" fmla="*/ 5129542 h 5552421"/>
              <a:gd name="connsiteX200" fmla="*/ 4875323 w 6364927"/>
              <a:gd name="connsiteY200" fmla="*/ 5113141 h 5552421"/>
              <a:gd name="connsiteX201" fmla="*/ 4844446 w 6364927"/>
              <a:gd name="connsiteY201" fmla="*/ 5156581 h 5552421"/>
              <a:gd name="connsiteX202" fmla="*/ 4830330 w 6364927"/>
              <a:gd name="connsiteY202" fmla="*/ 5194481 h 5552421"/>
              <a:gd name="connsiteX203" fmla="*/ 4737698 w 6364927"/>
              <a:gd name="connsiteY203" fmla="*/ 5275821 h 5552421"/>
              <a:gd name="connsiteX204" fmla="*/ 4750932 w 6364927"/>
              <a:gd name="connsiteY204" fmla="*/ 5086101 h 5552421"/>
              <a:gd name="connsiteX205" fmla="*/ 4702410 w 6364927"/>
              <a:gd name="connsiteY205" fmla="*/ 5140402 h 5552421"/>
              <a:gd name="connsiteX206" fmla="*/ 4675944 w 6364927"/>
              <a:gd name="connsiteY206" fmla="*/ 5026482 h 5552421"/>
              <a:gd name="connsiteX207" fmla="*/ 4636245 w 6364927"/>
              <a:gd name="connsiteY207" fmla="*/ 5010302 h 5552421"/>
              <a:gd name="connsiteX208" fmla="*/ 4614190 w 6364927"/>
              <a:gd name="connsiteY208" fmla="*/ 5048202 h 5552421"/>
              <a:gd name="connsiteX209" fmla="*/ 4548024 w 6364927"/>
              <a:gd name="connsiteY209" fmla="*/ 5048202 h 5552421"/>
              <a:gd name="connsiteX210" fmla="*/ 4512736 w 6364927"/>
              <a:gd name="connsiteY210" fmla="*/ 5151262 h 5552421"/>
              <a:gd name="connsiteX211" fmla="*/ 4450982 w 6364927"/>
              <a:gd name="connsiteY211" fmla="*/ 5107822 h 5552421"/>
              <a:gd name="connsiteX212" fmla="*/ 4388345 w 6364927"/>
              <a:gd name="connsiteY212" fmla="*/ 5113141 h 5552421"/>
              <a:gd name="connsiteX213" fmla="*/ 4361879 w 6364927"/>
              <a:gd name="connsiteY213" fmla="*/ 5151262 h 5552421"/>
              <a:gd name="connsiteX214" fmla="*/ 4322180 w 6364927"/>
              <a:gd name="connsiteY214" fmla="*/ 4983041 h 5552421"/>
              <a:gd name="connsiteX215" fmla="*/ 4282480 w 6364927"/>
              <a:gd name="connsiteY215" fmla="*/ 5281361 h 5552421"/>
              <a:gd name="connsiteX216" fmla="*/ 4269248 w 6364927"/>
              <a:gd name="connsiteY216" fmla="*/ 5183842 h 5552421"/>
              <a:gd name="connsiteX217" fmla="*/ 4269248 w 6364927"/>
              <a:gd name="connsiteY217" fmla="*/ 5086101 h 5552421"/>
              <a:gd name="connsiteX218" fmla="*/ 4203082 w 6364927"/>
              <a:gd name="connsiteY218" fmla="*/ 5221742 h 5552421"/>
              <a:gd name="connsiteX219" fmla="*/ 4172204 w 6364927"/>
              <a:gd name="connsiteY219" fmla="*/ 5237921 h 5552421"/>
              <a:gd name="connsiteX220" fmla="*/ 4145738 w 6364927"/>
              <a:gd name="connsiteY220" fmla="*/ 5205341 h 5552421"/>
              <a:gd name="connsiteX221" fmla="*/ 4163382 w 6364927"/>
              <a:gd name="connsiteY221" fmla="*/ 5178301 h 5552421"/>
              <a:gd name="connsiteX222" fmla="*/ 4172204 w 6364927"/>
              <a:gd name="connsiteY222" fmla="*/ 5145721 h 5552421"/>
              <a:gd name="connsiteX223" fmla="*/ 4172204 w 6364927"/>
              <a:gd name="connsiteY223" fmla="*/ 4999221 h 5552421"/>
              <a:gd name="connsiteX224" fmla="*/ 4167794 w 6364927"/>
              <a:gd name="connsiteY224" fmla="*/ 4993901 h 5552421"/>
              <a:gd name="connsiteX225" fmla="*/ 4141328 w 6364927"/>
              <a:gd name="connsiteY225" fmla="*/ 5010302 h 5552421"/>
              <a:gd name="connsiteX226" fmla="*/ 4044285 w 6364927"/>
              <a:gd name="connsiteY226" fmla="*/ 5161900 h 5552421"/>
              <a:gd name="connsiteX227" fmla="*/ 4035463 w 6364927"/>
              <a:gd name="connsiteY227" fmla="*/ 5178301 h 5552421"/>
              <a:gd name="connsiteX228" fmla="*/ 4008997 w 6364927"/>
              <a:gd name="connsiteY228" fmla="*/ 5080560 h 5552421"/>
              <a:gd name="connsiteX229" fmla="*/ 3977237 w 6364927"/>
              <a:gd name="connsiteY229" fmla="*/ 5232602 h 5552421"/>
              <a:gd name="connsiteX230" fmla="*/ 3941949 w 6364927"/>
              <a:gd name="connsiteY230" fmla="*/ 5319261 h 5552421"/>
              <a:gd name="connsiteX231" fmla="*/ 3906661 w 6364927"/>
              <a:gd name="connsiteY231" fmla="*/ 5232602 h 5552421"/>
              <a:gd name="connsiteX232" fmla="*/ 3897839 w 6364927"/>
              <a:gd name="connsiteY232" fmla="*/ 5227061 h 5552421"/>
              <a:gd name="connsiteX233" fmla="*/ 3866962 w 6364927"/>
              <a:gd name="connsiteY233" fmla="*/ 5286681 h 5552421"/>
              <a:gd name="connsiteX234" fmla="*/ 3853729 w 6364927"/>
              <a:gd name="connsiteY234" fmla="*/ 5237921 h 5552421"/>
              <a:gd name="connsiteX235" fmla="*/ 3787563 w 6364927"/>
              <a:gd name="connsiteY235" fmla="*/ 5303082 h 5552421"/>
              <a:gd name="connsiteX236" fmla="*/ 3739042 w 6364927"/>
              <a:gd name="connsiteY236" fmla="*/ 5319261 h 5552421"/>
              <a:gd name="connsiteX237" fmla="*/ 3730220 w 6364927"/>
              <a:gd name="connsiteY237" fmla="*/ 5389741 h 5552421"/>
              <a:gd name="connsiteX238" fmla="*/ 3734631 w 6364927"/>
              <a:gd name="connsiteY238" fmla="*/ 5286681 h 5552421"/>
              <a:gd name="connsiteX239" fmla="*/ 3739042 w 6364927"/>
              <a:gd name="connsiteY239" fmla="*/ 5129542 h 5552421"/>
              <a:gd name="connsiteX240" fmla="*/ 3593478 w 6364927"/>
              <a:gd name="connsiteY240" fmla="*/ 5216422 h 5552421"/>
              <a:gd name="connsiteX241" fmla="*/ 3535252 w 6364927"/>
              <a:gd name="connsiteY241" fmla="*/ 5161900 h 5552421"/>
              <a:gd name="connsiteX242" fmla="*/ 3526430 w 6364927"/>
              <a:gd name="connsiteY242" fmla="*/ 5053743 h 5552421"/>
              <a:gd name="connsiteX243" fmla="*/ 3477909 w 6364927"/>
              <a:gd name="connsiteY243" fmla="*/ 5232602 h 5552421"/>
              <a:gd name="connsiteX244" fmla="*/ 3442621 w 6364927"/>
              <a:gd name="connsiteY244" fmla="*/ 5113141 h 5552421"/>
              <a:gd name="connsiteX245" fmla="*/ 3429388 w 6364927"/>
              <a:gd name="connsiteY245" fmla="*/ 4993901 h 5552421"/>
              <a:gd name="connsiteX246" fmla="*/ 3416155 w 6364927"/>
              <a:gd name="connsiteY246" fmla="*/ 5042661 h 5552421"/>
              <a:gd name="connsiteX247" fmla="*/ 3429388 w 6364927"/>
              <a:gd name="connsiteY247" fmla="*/ 5140402 h 5552421"/>
              <a:gd name="connsiteX248" fmla="*/ 3376455 w 6364927"/>
              <a:gd name="connsiteY248" fmla="*/ 5200022 h 5552421"/>
              <a:gd name="connsiteX249" fmla="*/ 3341167 w 6364927"/>
              <a:gd name="connsiteY249" fmla="*/ 5216422 h 5552421"/>
              <a:gd name="connsiteX250" fmla="*/ 3301468 w 6364927"/>
              <a:gd name="connsiteY250" fmla="*/ 5275821 h 5552421"/>
              <a:gd name="connsiteX251" fmla="*/ 3257357 w 6364927"/>
              <a:gd name="connsiteY251" fmla="*/ 5297762 h 5552421"/>
              <a:gd name="connsiteX252" fmla="*/ 3222069 w 6364927"/>
              <a:gd name="connsiteY252" fmla="*/ 5324580 h 5552421"/>
              <a:gd name="connsiteX253" fmla="*/ 3208836 w 6364927"/>
              <a:gd name="connsiteY253" fmla="*/ 5433181 h 5552421"/>
              <a:gd name="connsiteX254" fmla="*/ 3182370 w 6364927"/>
              <a:gd name="connsiteY254" fmla="*/ 5471081 h 5552421"/>
              <a:gd name="connsiteX255" fmla="*/ 3155904 w 6364927"/>
              <a:gd name="connsiteY255" fmla="*/ 5438500 h 5552421"/>
              <a:gd name="connsiteX256" fmla="*/ 3136495 w 6364927"/>
              <a:gd name="connsiteY256" fmla="*/ 5384421 h 5552421"/>
              <a:gd name="connsiteX257" fmla="*/ 3070330 w 6364927"/>
              <a:gd name="connsiteY257" fmla="*/ 5373340 h 5552421"/>
              <a:gd name="connsiteX258" fmla="*/ 3070330 w 6364927"/>
              <a:gd name="connsiteY258" fmla="*/ 5248781 h 5552421"/>
              <a:gd name="connsiteX259" fmla="*/ 2968876 w 6364927"/>
              <a:gd name="connsiteY259" fmla="*/ 5503439 h 5552421"/>
              <a:gd name="connsiteX260" fmla="*/ 2929177 w 6364927"/>
              <a:gd name="connsiteY260" fmla="*/ 5449360 h 5552421"/>
              <a:gd name="connsiteX261" fmla="*/ 2924766 w 6364927"/>
              <a:gd name="connsiteY261" fmla="*/ 5552421 h 5552421"/>
              <a:gd name="connsiteX262" fmla="*/ 2854189 w 6364927"/>
              <a:gd name="connsiteY262" fmla="*/ 5395060 h 5552421"/>
              <a:gd name="connsiteX263" fmla="*/ 2849778 w 6364927"/>
              <a:gd name="connsiteY263" fmla="*/ 5378659 h 5552421"/>
              <a:gd name="connsiteX264" fmla="*/ 2796846 w 6364927"/>
              <a:gd name="connsiteY264" fmla="*/ 5151262 h 5552421"/>
              <a:gd name="connsiteX265" fmla="*/ 2770380 w 6364927"/>
              <a:gd name="connsiteY265" fmla="*/ 5118682 h 5552421"/>
              <a:gd name="connsiteX266" fmla="*/ 2743913 w 6364927"/>
              <a:gd name="connsiteY266" fmla="*/ 5324580 h 5552421"/>
              <a:gd name="connsiteX267" fmla="*/ 2739502 w 6364927"/>
              <a:gd name="connsiteY267" fmla="*/ 5205341 h 5552421"/>
              <a:gd name="connsiteX268" fmla="*/ 2712154 w 6364927"/>
              <a:gd name="connsiteY268" fmla="*/ 5096961 h 5552421"/>
              <a:gd name="connsiteX269" fmla="*/ 2645989 w 6364927"/>
              <a:gd name="connsiteY269" fmla="*/ 5216422 h 5552421"/>
              <a:gd name="connsiteX270" fmla="*/ 2615111 w 6364927"/>
              <a:gd name="connsiteY270" fmla="*/ 5254100 h 5552421"/>
              <a:gd name="connsiteX271" fmla="*/ 2566590 w 6364927"/>
              <a:gd name="connsiteY271" fmla="*/ 5340981 h 5552421"/>
              <a:gd name="connsiteX272" fmla="*/ 2557768 w 6364927"/>
              <a:gd name="connsiteY272" fmla="*/ 5389741 h 5552421"/>
              <a:gd name="connsiteX273" fmla="*/ 2513658 w 6364927"/>
              <a:gd name="connsiteY273" fmla="*/ 5330121 h 5552421"/>
              <a:gd name="connsiteX274" fmla="*/ 2425437 w 6364927"/>
              <a:gd name="connsiteY274" fmla="*/ 5324580 h 5552421"/>
              <a:gd name="connsiteX275" fmla="*/ 2372505 w 6364927"/>
              <a:gd name="connsiteY275" fmla="*/ 5378659 h 5552421"/>
              <a:gd name="connsiteX276" fmla="*/ 2301046 w 6364927"/>
              <a:gd name="connsiteY276" fmla="*/ 5378659 h 5552421"/>
              <a:gd name="connsiteX277" fmla="*/ 2248114 w 6364927"/>
              <a:gd name="connsiteY277" fmla="*/ 5373340 h 5552421"/>
              <a:gd name="connsiteX278" fmla="*/ 2181948 w 6364927"/>
              <a:gd name="connsiteY278" fmla="*/ 5449360 h 5552421"/>
              <a:gd name="connsiteX279" fmla="*/ 2181948 w 6364927"/>
              <a:gd name="connsiteY279" fmla="*/ 5378659 h 5552421"/>
              <a:gd name="connsiteX280" fmla="*/ 2155482 w 6364927"/>
              <a:gd name="connsiteY280" fmla="*/ 5438500 h 5552421"/>
              <a:gd name="connsiteX281" fmla="*/ 2142249 w 6364927"/>
              <a:gd name="connsiteY281" fmla="*/ 5335440 h 5552421"/>
              <a:gd name="connsiteX282" fmla="*/ 2067262 w 6364927"/>
              <a:gd name="connsiteY282" fmla="*/ 5303082 h 5552421"/>
              <a:gd name="connsiteX283" fmla="*/ 1987863 w 6364927"/>
              <a:gd name="connsiteY283" fmla="*/ 5384421 h 5552421"/>
              <a:gd name="connsiteX284" fmla="*/ 1801718 w 6364927"/>
              <a:gd name="connsiteY284" fmla="*/ 5319261 h 5552421"/>
              <a:gd name="connsiteX285" fmla="*/ 1792896 w 6364927"/>
              <a:gd name="connsiteY285" fmla="*/ 5395060 h 5552421"/>
              <a:gd name="connsiteX286" fmla="*/ 1744374 w 6364927"/>
              <a:gd name="connsiteY286" fmla="*/ 5303082 h 5552421"/>
              <a:gd name="connsiteX287" fmla="*/ 1748785 w 6364927"/>
              <a:gd name="connsiteY287" fmla="*/ 5161900 h 5552421"/>
              <a:gd name="connsiteX288" fmla="*/ 1731141 w 6364927"/>
              <a:gd name="connsiteY288" fmla="*/ 5156581 h 5552421"/>
              <a:gd name="connsiteX289" fmla="*/ 1704675 w 6364927"/>
              <a:gd name="connsiteY289" fmla="*/ 5303082 h 5552421"/>
              <a:gd name="connsiteX290" fmla="*/ 1589988 w 6364927"/>
              <a:gd name="connsiteY290" fmla="*/ 5243240 h 5552421"/>
              <a:gd name="connsiteX291" fmla="*/ 1616454 w 6364927"/>
              <a:gd name="connsiteY291" fmla="*/ 5135083 h 5552421"/>
              <a:gd name="connsiteX292" fmla="*/ 1532645 w 6364927"/>
              <a:gd name="connsiteY292" fmla="*/ 5086101 h 5552421"/>
              <a:gd name="connsiteX293" fmla="*/ 1497357 w 6364927"/>
              <a:gd name="connsiteY293" fmla="*/ 5237921 h 5552421"/>
              <a:gd name="connsiteX294" fmla="*/ 1386199 w 6364927"/>
              <a:gd name="connsiteY294" fmla="*/ 5292000 h 5552421"/>
              <a:gd name="connsiteX295" fmla="*/ 1358850 w 6364927"/>
              <a:gd name="connsiteY295" fmla="*/ 5368021 h 5552421"/>
              <a:gd name="connsiteX296" fmla="*/ 1314740 w 6364927"/>
              <a:gd name="connsiteY296" fmla="*/ 5373340 h 5552421"/>
              <a:gd name="connsiteX297" fmla="*/ 1266219 w 6364927"/>
              <a:gd name="connsiteY297" fmla="*/ 5227061 h 5552421"/>
              <a:gd name="connsiteX298" fmla="*/ 1275041 w 6364927"/>
              <a:gd name="connsiteY298" fmla="*/ 5492579 h 5552421"/>
              <a:gd name="connsiteX299" fmla="*/ 1213286 w 6364927"/>
              <a:gd name="connsiteY299" fmla="*/ 5438500 h 5552421"/>
              <a:gd name="connsiteX300" fmla="*/ 1164765 w 6364927"/>
              <a:gd name="connsiteY300" fmla="*/ 5389741 h 5552421"/>
              <a:gd name="connsiteX301" fmla="*/ 1120655 w 6364927"/>
              <a:gd name="connsiteY301" fmla="*/ 5384421 h 5552421"/>
              <a:gd name="connsiteX302" fmla="*/ 841878 w 6364927"/>
              <a:gd name="connsiteY302" fmla="*/ 5292000 h 5552421"/>
              <a:gd name="connsiteX303" fmla="*/ 780123 w 6364927"/>
              <a:gd name="connsiteY303" fmla="*/ 5357160 h 5552421"/>
              <a:gd name="connsiteX304" fmla="*/ 784534 w 6364927"/>
              <a:gd name="connsiteY304" fmla="*/ 5416780 h 5552421"/>
              <a:gd name="connsiteX305" fmla="*/ 771301 w 6364927"/>
              <a:gd name="connsiteY305" fmla="*/ 5454680 h 5552421"/>
              <a:gd name="connsiteX306" fmla="*/ 736013 w 6364927"/>
              <a:gd name="connsiteY306" fmla="*/ 5422321 h 5552421"/>
              <a:gd name="connsiteX307" fmla="*/ 731602 w 6364927"/>
              <a:gd name="connsiteY307" fmla="*/ 5357160 h 5552421"/>
              <a:gd name="connsiteX308" fmla="*/ 713958 w 6364927"/>
              <a:gd name="connsiteY308" fmla="*/ 5357160 h 5552421"/>
              <a:gd name="connsiteX309" fmla="*/ 687492 w 6364927"/>
              <a:gd name="connsiteY309" fmla="*/ 5416780 h 5552421"/>
              <a:gd name="connsiteX310" fmla="*/ 674259 w 6364927"/>
              <a:gd name="connsiteY310" fmla="*/ 5330121 h 5552421"/>
              <a:gd name="connsiteX311" fmla="*/ 669847 w 6364927"/>
              <a:gd name="connsiteY311" fmla="*/ 5330121 h 5552421"/>
              <a:gd name="connsiteX312" fmla="*/ 665436 w 6364927"/>
              <a:gd name="connsiteY312" fmla="*/ 5330121 h 5552421"/>
              <a:gd name="connsiteX313" fmla="*/ 652203 w 6364927"/>
              <a:gd name="connsiteY313" fmla="*/ 5373340 h 5552421"/>
              <a:gd name="connsiteX314" fmla="*/ 624855 w 6364927"/>
              <a:gd name="connsiteY314" fmla="*/ 5395060 h 5552421"/>
              <a:gd name="connsiteX315" fmla="*/ 602800 w 6364927"/>
              <a:gd name="connsiteY315" fmla="*/ 5362480 h 5552421"/>
              <a:gd name="connsiteX316" fmla="*/ 514579 w 6364927"/>
              <a:gd name="connsiteY316" fmla="*/ 5259641 h 5552421"/>
              <a:gd name="connsiteX317" fmla="*/ 479291 w 6364927"/>
              <a:gd name="connsiteY317" fmla="*/ 5481941 h 5552421"/>
              <a:gd name="connsiteX318" fmla="*/ 267562 w 6364927"/>
              <a:gd name="connsiteY318" fmla="*/ 5411239 h 5552421"/>
              <a:gd name="connsiteX319" fmla="*/ 227862 w 6364927"/>
              <a:gd name="connsiteY319" fmla="*/ 5465761 h 5552421"/>
              <a:gd name="connsiteX320" fmla="*/ 187281 w 6364927"/>
              <a:gd name="connsiteY320" fmla="*/ 5492579 h 5552421"/>
              <a:gd name="connsiteX321" fmla="*/ 99060 w 6364927"/>
              <a:gd name="connsiteY321" fmla="*/ 5487260 h 5552421"/>
              <a:gd name="connsiteX322" fmla="*/ 15251 w 6364927"/>
              <a:gd name="connsiteY322" fmla="*/ 5340981 h 5552421"/>
              <a:gd name="connsiteX323" fmla="*/ 11278 w 6364927"/>
              <a:gd name="connsiteY323" fmla="*/ 5346268 h 5552421"/>
              <a:gd name="connsiteX324" fmla="*/ 524 w 6364927"/>
              <a:gd name="connsiteY324" fmla="*/ 5307700 h 5552421"/>
              <a:gd name="connsiteX325" fmla="*/ 15484 w 6364927"/>
              <a:gd name="connsiteY325" fmla="*/ 5255311 h 5552421"/>
              <a:gd name="connsiteX326" fmla="*/ 32691 w 6364927"/>
              <a:gd name="connsiteY326" fmla="*/ 5145477 h 5552421"/>
              <a:gd name="connsiteX327" fmla="*/ 106617 w 6364927"/>
              <a:gd name="connsiteY327" fmla="*/ 5139539 h 5552421"/>
              <a:gd name="connsiteX328" fmla="*/ 76668 w 6364927"/>
              <a:gd name="connsiteY328" fmla="*/ 5136483 h 5552421"/>
              <a:gd name="connsiteX329" fmla="*/ 32902 w 6364927"/>
              <a:gd name="connsiteY329" fmla="*/ 5104040 h 5552421"/>
              <a:gd name="connsiteX330" fmla="*/ 74695 w 6364927"/>
              <a:gd name="connsiteY330" fmla="*/ 5088490 h 5552421"/>
              <a:gd name="connsiteX331" fmla="*/ 139107 w 6364927"/>
              <a:gd name="connsiteY331" fmla="*/ 5097415 h 5552421"/>
              <a:gd name="connsiteX332" fmla="*/ 139654 w 6364927"/>
              <a:gd name="connsiteY332" fmla="*/ 5045795 h 5552421"/>
              <a:gd name="connsiteX333" fmla="*/ 299014 w 6364927"/>
              <a:gd name="connsiteY333" fmla="*/ 5025498 h 5552421"/>
              <a:gd name="connsiteX334" fmla="*/ 317705 w 6364927"/>
              <a:gd name="connsiteY334" fmla="*/ 5005958 h 5552421"/>
              <a:gd name="connsiteX335" fmla="*/ 345428 w 6364927"/>
              <a:gd name="connsiteY335" fmla="*/ 4992041 h 5552421"/>
              <a:gd name="connsiteX336" fmla="*/ 464008 w 6364927"/>
              <a:gd name="connsiteY336" fmla="*/ 4934925 h 5552421"/>
              <a:gd name="connsiteX337" fmla="*/ 471107 w 6364927"/>
              <a:gd name="connsiteY337" fmla="*/ 4902973 h 5552421"/>
              <a:gd name="connsiteX338" fmla="*/ 434587 w 6364927"/>
              <a:gd name="connsiteY338" fmla="*/ 4828277 h 5552421"/>
              <a:gd name="connsiteX339" fmla="*/ 395736 w 6364927"/>
              <a:gd name="connsiteY339" fmla="*/ 4757327 h 5552421"/>
              <a:gd name="connsiteX340" fmla="*/ 409976 w 6364927"/>
              <a:gd name="connsiteY340" fmla="*/ 4703840 h 5552421"/>
              <a:gd name="connsiteX341" fmla="*/ 442719 w 6364927"/>
              <a:gd name="connsiteY341" fmla="*/ 4630696 h 5552421"/>
              <a:gd name="connsiteX342" fmla="*/ 325198 w 6364927"/>
              <a:gd name="connsiteY342" fmla="*/ 4552337 h 5552421"/>
              <a:gd name="connsiteX343" fmla="*/ 448312 w 6364927"/>
              <a:gd name="connsiteY343" fmla="*/ 4550003 h 5552421"/>
              <a:gd name="connsiteX344" fmla="*/ 438693 w 6364927"/>
              <a:gd name="connsiteY344" fmla="*/ 4585583 h 5552421"/>
              <a:gd name="connsiteX345" fmla="*/ 526184 w 6364927"/>
              <a:gd name="connsiteY345" fmla="*/ 4640050 h 5552421"/>
              <a:gd name="connsiteX346" fmla="*/ 554094 w 6364927"/>
              <a:gd name="connsiteY346" fmla="*/ 4626251 h 5552421"/>
              <a:gd name="connsiteX347" fmla="*/ 533536 w 6364927"/>
              <a:gd name="connsiteY347" fmla="*/ 4577079 h 5552421"/>
              <a:gd name="connsiteX348" fmla="*/ 508821 w 6364927"/>
              <a:gd name="connsiteY348" fmla="*/ 4545067 h 5552421"/>
              <a:gd name="connsiteX349" fmla="*/ 488726 w 6364927"/>
              <a:gd name="connsiteY349" fmla="*/ 4423440 h 5552421"/>
              <a:gd name="connsiteX350" fmla="*/ 642790 w 6364927"/>
              <a:gd name="connsiteY350" fmla="*/ 4534942 h 5552421"/>
              <a:gd name="connsiteX351" fmla="*/ 622337 w 6364927"/>
              <a:gd name="connsiteY351" fmla="*/ 4465052 h 5552421"/>
              <a:gd name="connsiteX352" fmla="*/ 733035 w 6364927"/>
              <a:gd name="connsiteY352" fmla="*/ 4502792 h 5552421"/>
              <a:gd name="connsiteX353" fmla="*/ 767751 w 6364927"/>
              <a:gd name="connsiteY353" fmla="*/ 4477641 h 5552421"/>
              <a:gd name="connsiteX354" fmla="*/ 747233 w 6364927"/>
              <a:gd name="connsiteY354" fmla="*/ 4438888 h 5552421"/>
              <a:gd name="connsiteX355" fmla="*/ 782202 w 6364927"/>
              <a:gd name="connsiteY355" fmla="*/ 4382718 h 5552421"/>
              <a:gd name="connsiteX356" fmla="*/ 713362 w 6364927"/>
              <a:gd name="connsiteY356" fmla="*/ 4298293 h 5552421"/>
              <a:gd name="connsiteX357" fmla="*/ 782877 w 6364927"/>
              <a:gd name="connsiteY357" fmla="*/ 4268826 h 5552421"/>
              <a:gd name="connsiteX358" fmla="*/ 811465 w 6364927"/>
              <a:gd name="connsiteY358" fmla="*/ 4212841 h 5552421"/>
              <a:gd name="connsiteX359" fmla="*/ 793091 w 6364927"/>
              <a:gd name="connsiteY359" fmla="*/ 4170226 h 5552421"/>
              <a:gd name="connsiteX360" fmla="*/ 956879 w 6364927"/>
              <a:gd name="connsiteY360" fmla="*/ 4225429 h 5552421"/>
              <a:gd name="connsiteX361" fmla="*/ 724608 w 6364927"/>
              <a:gd name="connsiteY361" fmla="*/ 4034063 h 5552421"/>
              <a:gd name="connsiteX362" fmla="*/ 814388 w 6364927"/>
              <a:gd name="connsiteY362" fmla="*/ 4074369 h 5552421"/>
              <a:gd name="connsiteX363" fmla="*/ 897364 w 6364927"/>
              <a:gd name="connsiteY363" fmla="*/ 4126026 h 5552421"/>
              <a:gd name="connsiteX364" fmla="*/ 817183 w 6364927"/>
              <a:gd name="connsiteY364" fmla="*/ 3998169 h 5552421"/>
              <a:gd name="connsiteX365" fmla="*/ 819767 w 6364927"/>
              <a:gd name="connsiteY365" fmla="*/ 3963405 h 5552421"/>
              <a:gd name="connsiteX366" fmla="*/ 861413 w 6364927"/>
              <a:gd name="connsiteY366" fmla="*/ 3958157 h 5552421"/>
              <a:gd name="connsiteX367" fmla="*/ 875043 w 6364927"/>
              <a:gd name="connsiteY367" fmla="*/ 3987426 h 5552421"/>
              <a:gd name="connsiteX368" fmla="*/ 898038 w 6364927"/>
              <a:gd name="connsiteY368" fmla="*/ 4012134 h 5552421"/>
              <a:gd name="connsiteX369" fmla="*/ 1022407 w 6364927"/>
              <a:gd name="connsiteY369" fmla="*/ 4089560 h 5552421"/>
              <a:gd name="connsiteX370" fmla="*/ 1029254 w 6364927"/>
              <a:gd name="connsiteY370" fmla="*/ 4088627 h 5552421"/>
              <a:gd name="connsiteX371" fmla="*/ 1029318 w 6364927"/>
              <a:gd name="connsiteY371" fmla="*/ 4057491 h 5552421"/>
              <a:gd name="connsiteX372" fmla="*/ 951910 w 6364927"/>
              <a:gd name="connsiteY372" fmla="*/ 3894988 h 5552421"/>
              <a:gd name="connsiteX373" fmla="*/ 942649 w 6364927"/>
              <a:gd name="connsiteY373" fmla="*/ 3878831 h 5552421"/>
              <a:gd name="connsiteX374" fmla="*/ 1039612 w 6364927"/>
              <a:gd name="connsiteY374" fmla="*/ 3908019 h 5552421"/>
              <a:gd name="connsiteX375" fmla="*/ 927324 w 6364927"/>
              <a:gd name="connsiteY375" fmla="*/ 3800703 h 5552421"/>
              <a:gd name="connsiteX376" fmla="*/ 872407 w 6364927"/>
              <a:gd name="connsiteY376" fmla="*/ 3724946 h 5552421"/>
              <a:gd name="connsiteX377" fmla="*/ 964624 w 6364927"/>
              <a:gd name="connsiteY377" fmla="*/ 3740789 h 5552421"/>
              <a:gd name="connsiteX378" fmla="*/ 973991 w 6364927"/>
              <a:gd name="connsiteY378" fmla="*/ 3736228 h 5552421"/>
              <a:gd name="connsiteX379" fmla="*/ 939696 w 6364927"/>
              <a:gd name="connsiteY379" fmla="*/ 3678506 h 5552421"/>
              <a:gd name="connsiteX380" fmla="*/ 988084 w 6364927"/>
              <a:gd name="connsiteY380" fmla="*/ 3693042 h 5552421"/>
              <a:gd name="connsiteX381" fmla="*/ 967736 w 6364927"/>
              <a:gd name="connsiteY381" fmla="*/ 3602434 h 5552421"/>
              <a:gd name="connsiteX382" fmla="*/ 979645 w 6364927"/>
              <a:gd name="connsiteY382" fmla="*/ 3552692 h 5552421"/>
              <a:gd name="connsiteX383" fmla="*/ 924475 w 6364927"/>
              <a:gd name="connsiteY383" fmla="*/ 3507954 h 5552421"/>
              <a:gd name="connsiteX384" fmla="*/ 1009634 w 6364927"/>
              <a:gd name="connsiteY384" fmla="*/ 3566166 h 5552421"/>
              <a:gd name="connsiteX385" fmla="*/ 1140703 w 6364927"/>
              <a:gd name="connsiteY385" fmla="*/ 3652960 h 5552421"/>
              <a:gd name="connsiteX386" fmla="*/ 1143879 w 6364927"/>
              <a:gd name="connsiteY386" fmla="*/ 3483469 h 5552421"/>
              <a:gd name="connsiteX387" fmla="*/ 1220937 w 6364927"/>
              <a:gd name="connsiteY387" fmla="*/ 3462855 h 5552421"/>
              <a:gd name="connsiteX388" fmla="*/ 1317417 w 6364927"/>
              <a:gd name="connsiteY388" fmla="*/ 3512528 h 5552421"/>
              <a:gd name="connsiteX389" fmla="*/ 1191222 w 6364927"/>
              <a:gd name="connsiteY389" fmla="*/ 3376808 h 5552421"/>
              <a:gd name="connsiteX390" fmla="*/ 1311286 w 6364927"/>
              <a:gd name="connsiteY390" fmla="*/ 3409987 h 5552421"/>
              <a:gd name="connsiteX391" fmla="*/ 1419506 w 6364927"/>
              <a:gd name="connsiteY391" fmla="*/ 3461772 h 5552421"/>
              <a:gd name="connsiteX392" fmla="*/ 1385106 w 6364927"/>
              <a:gd name="connsiteY392" fmla="*/ 3424768 h 5552421"/>
              <a:gd name="connsiteX393" fmla="*/ 1295137 w 6364927"/>
              <a:gd name="connsiteY393" fmla="*/ 3384345 h 5552421"/>
              <a:gd name="connsiteX394" fmla="*/ 1272500 w 6364927"/>
              <a:gd name="connsiteY394" fmla="*/ 3307900 h 5552421"/>
              <a:gd name="connsiteX395" fmla="*/ 1277226 w 6364927"/>
              <a:gd name="connsiteY395" fmla="*/ 3269275 h 5552421"/>
              <a:gd name="connsiteX396" fmla="*/ 1247783 w 6364927"/>
              <a:gd name="connsiteY396" fmla="*/ 3204181 h 5552421"/>
              <a:gd name="connsiteX397" fmla="*/ 1252468 w 6364927"/>
              <a:gd name="connsiteY397" fmla="*/ 3155138 h 5552421"/>
              <a:gd name="connsiteX398" fmla="*/ 1248352 w 6364927"/>
              <a:gd name="connsiteY398" fmla="*/ 3111007 h 5552421"/>
              <a:gd name="connsiteX399" fmla="*/ 1163151 w 6364927"/>
              <a:gd name="connsiteY399" fmla="*/ 3042377 h 5552421"/>
              <a:gd name="connsiteX400" fmla="*/ 1144965 w 6364927"/>
              <a:gd name="connsiteY400" fmla="*/ 2999879 h 5552421"/>
              <a:gd name="connsiteX401" fmla="*/ 1186611 w 6364927"/>
              <a:gd name="connsiteY401" fmla="*/ 2994630 h 5552421"/>
              <a:gd name="connsiteX402" fmla="*/ 1242777 w 6364927"/>
              <a:gd name="connsiteY402" fmla="*/ 3006735 h 5552421"/>
              <a:gd name="connsiteX403" fmla="*/ 1287154 w 6364927"/>
              <a:gd name="connsiteY403" fmla="*/ 2956421 h 5552421"/>
              <a:gd name="connsiteX404" fmla="*/ 1392895 w 6364927"/>
              <a:gd name="connsiteY404" fmla="*/ 3022251 h 5552421"/>
              <a:gd name="connsiteX405" fmla="*/ 1230327 w 6364927"/>
              <a:gd name="connsiteY405" fmla="*/ 2801536 h 5552421"/>
              <a:gd name="connsiteX406" fmla="*/ 1297218 w 6364927"/>
              <a:gd name="connsiteY406" fmla="*/ 2796415 h 5552421"/>
              <a:gd name="connsiteX407" fmla="*/ 1212058 w 6364927"/>
              <a:gd name="connsiteY407" fmla="*/ 2738203 h 5552421"/>
              <a:gd name="connsiteX408" fmla="*/ 1382946 w 6364927"/>
              <a:gd name="connsiteY408" fmla="*/ 2761454 h 5552421"/>
              <a:gd name="connsiteX409" fmla="*/ 1399201 w 6364927"/>
              <a:gd name="connsiteY409" fmla="*/ 2766377 h 5552421"/>
              <a:gd name="connsiteX410" fmla="*/ 1620220 w 6364927"/>
              <a:gd name="connsiteY410" fmla="*/ 2841622 h 5552421"/>
              <a:gd name="connsiteX411" fmla="*/ 1661866 w 6364927"/>
              <a:gd name="connsiteY411" fmla="*/ 2836373 h 5552421"/>
              <a:gd name="connsiteX412" fmla="*/ 1501060 w 6364927"/>
              <a:gd name="connsiteY412" fmla="*/ 2705087 h 5552421"/>
              <a:gd name="connsiteX413" fmla="*/ 1604617 w 6364927"/>
              <a:gd name="connsiteY413" fmla="*/ 2764361 h 5552421"/>
              <a:gd name="connsiteX414" fmla="*/ 1711077 w 6364927"/>
              <a:gd name="connsiteY414" fmla="*/ 2798423 h 5552421"/>
              <a:gd name="connsiteX415" fmla="*/ 1644632 w 6364927"/>
              <a:gd name="connsiteY415" fmla="*/ 2679118 h 5552421"/>
              <a:gd name="connsiteX416" fmla="*/ 1628965 w 6364927"/>
              <a:gd name="connsiteY416" fmla="*/ 2632992 h 5552421"/>
              <a:gd name="connsiteX417" fmla="*/ 1580853 w 6364927"/>
              <a:gd name="connsiteY417" fmla="*/ 2545884 h 5552421"/>
              <a:gd name="connsiteX418" fmla="*/ 1544122 w 6364927"/>
              <a:gd name="connsiteY418" fmla="*/ 2512625 h 5552421"/>
              <a:gd name="connsiteX419" fmla="*/ 1618048 w 6364927"/>
              <a:gd name="connsiteY419" fmla="*/ 2506688 h 5552421"/>
              <a:gd name="connsiteX420" fmla="*/ 1669377 w 6364927"/>
              <a:gd name="connsiteY420" fmla="*/ 2434723 h 5552421"/>
              <a:gd name="connsiteX421" fmla="*/ 1651443 w 6364927"/>
              <a:gd name="connsiteY421" fmla="*/ 2361206 h 5552421"/>
              <a:gd name="connsiteX422" fmla="*/ 1689209 w 6364927"/>
              <a:gd name="connsiteY422" fmla="*/ 2300543 h 5552421"/>
              <a:gd name="connsiteX423" fmla="*/ 1721700 w 6364927"/>
              <a:gd name="connsiteY423" fmla="*/ 2258418 h 5552421"/>
              <a:gd name="connsiteX424" fmla="*/ 1692132 w 6364927"/>
              <a:gd name="connsiteY424" fmla="*/ 2162071 h 5552421"/>
              <a:gd name="connsiteX425" fmla="*/ 1752153 w 6364927"/>
              <a:gd name="connsiteY425" fmla="*/ 2199437 h 5552421"/>
              <a:gd name="connsiteX426" fmla="*/ 1715339 w 6364927"/>
              <a:gd name="connsiteY426" fmla="*/ 2145343 h 5552421"/>
              <a:gd name="connsiteX427" fmla="*/ 1809824 w 6364927"/>
              <a:gd name="connsiteY427" fmla="*/ 2188577 h 5552421"/>
              <a:gd name="connsiteX428" fmla="*/ 1876925 w 6364927"/>
              <a:gd name="connsiteY428" fmla="*/ 2142019 h 5552421"/>
              <a:gd name="connsiteX429" fmla="*/ 1849836 w 6364927"/>
              <a:gd name="connsiteY429" fmla="*/ 2031627 h 5552421"/>
              <a:gd name="connsiteX430" fmla="*/ 2003532 w 6364927"/>
              <a:gd name="connsiteY430" fmla="*/ 1908040 h 5552421"/>
              <a:gd name="connsiteX431" fmla="*/ 1943846 w 6364927"/>
              <a:gd name="connsiteY431" fmla="*/ 1860491 h 5552421"/>
              <a:gd name="connsiteX432" fmla="*/ 2047573 w 6364927"/>
              <a:gd name="connsiteY432" fmla="*/ 1867910 h 5552421"/>
              <a:gd name="connsiteX433" fmla="*/ 2165095 w 6364927"/>
              <a:gd name="connsiteY433" fmla="*/ 1946270 h 5552421"/>
              <a:gd name="connsiteX434" fmla="*/ 2178936 w 6364927"/>
              <a:gd name="connsiteY434" fmla="*/ 1934103 h 5552421"/>
              <a:gd name="connsiteX435" fmla="*/ 2068555 w 6364927"/>
              <a:gd name="connsiteY435" fmla="*/ 1834209 h 5552421"/>
              <a:gd name="connsiteX436" fmla="*/ 2179968 w 6364927"/>
              <a:gd name="connsiteY436" fmla="*/ 1768474 h 5552421"/>
              <a:gd name="connsiteX437" fmla="*/ 2257799 w 6364927"/>
              <a:gd name="connsiteY437" fmla="*/ 1848104 h 5552421"/>
              <a:gd name="connsiteX438" fmla="*/ 2343675 w 6364927"/>
              <a:gd name="connsiteY438" fmla="*/ 1802843 h 5552421"/>
              <a:gd name="connsiteX439" fmla="*/ 2233440 w 6364927"/>
              <a:gd name="connsiteY439" fmla="*/ 1692648 h 5552421"/>
              <a:gd name="connsiteX440" fmla="*/ 2246279 w 6364927"/>
              <a:gd name="connsiteY440" fmla="*/ 1569701 h 5552421"/>
              <a:gd name="connsiteX441" fmla="*/ 2196197 w 6364927"/>
              <a:gd name="connsiteY441" fmla="*/ 1506307 h 5552421"/>
              <a:gd name="connsiteX442" fmla="*/ 2214993 w 6364927"/>
              <a:gd name="connsiteY442" fmla="*/ 1466049 h 5552421"/>
              <a:gd name="connsiteX443" fmla="*/ 2364818 w 6364927"/>
              <a:gd name="connsiteY443" fmla="*/ 1502168 h 5552421"/>
              <a:gd name="connsiteX444" fmla="*/ 2134749 w 6364927"/>
              <a:gd name="connsiteY444" fmla="*/ 1369329 h 5552421"/>
              <a:gd name="connsiteX445" fmla="*/ 2213296 w 6364927"/>
              <a:gd name="connsiteY445" fmla="*/ 1345485 h 5552421"/>
              <a:gd name="connsiteX446" fmla="*/ 2280333 w 6364927"/>
              <a:gd name="connsiteY446" fmla="*/ 1330063 h 5552421"/>
              <a:gd name="connsiteX447" fmla="*/ 2308161 w 6364927"/>
              <a:gd name="connsiteY447" fmla="*/ 1295428 h 5552421"/>
              <a:gd name="connsiteX448" fmla="*/ 2533956 w 6364927"/>
              <a:gd name="connsiteY448" fmla="*/ 1107611 h 5552421"/>
              <a:gd name="connsiteX449" fmla="*/ 2511277 w 6364927"/>
              <a:gd name="connsiteY449" fmla="*/ 1020748 h 5552421"/>
              <a:gd name="connsiteX450" fmla="*/ 2458332 w 6364927"/>
              <a:gd name="connsiteY450" fmla="*/ 992984 h 5552421"/>
              <a:gd name="connsiteX451" fmla="*/ 2433152 w 6364927"/>
              <a:gd name="connsiteY451" fmla="*/ 961720 h 5552421"/>
              <a:gd name="connsiteX452" fmla="*/ 2479273 w 6364927"/>
              <a:gd name="connsiteY452" fmla="*/ 948864 h 5552421"/>
              <a:gd name="connsiteX453" fmla="*/ 2536920 w 6364927"/>
              <a:gd name="connsiteY453" fmla="*/ 979557 h 5552421"/>
              <a:gd name="connsiteX454" fmla="*/ 2546246 w 6364927"/>
              <a:gd name="connsiteY454" fmla="*/ 964579 h 5552421"/>
              <a:gd name="connsiteX455" fmla="*/ 2509620 w 6364927"/>
              <a:gd name="connsiteY455" fmla="*/ 910601 h 5552421"/>
              <a:gd name="connsiteX456" fmla="*/ 2590181 w 6364927"/>
              <a:gd name="connsiteY456" fmla="*/ 945167 h 5552421"/>
              <a:gd name="connsiteX457" fmla="*/ 2592513 w 6364927"/>
              <a:gd name="connsiteY457" fmla="*/ 941422 h 5552421"/>
              <a:gd name="connsiteX458" fmla="*/ 2594844 w 6364927"/>
              <a:gd name="connsiteY458" fmla="*/ 937678 h 5552421"/>
              <a:gd name="connsiteX459" fmla="*/ 2565148 w 6364927"/>
              <a:gd name="connsiteY459" fmla="*/ 903603 h 5552421"/>
              <a:gd name="connsiteX460" fmla="*/ 2561163 w 6364927"/>
              <a:gd name="connsiteY460" fmla="*/ 868906 h 5552421"/>
              <a:gd name="connsiteX461" fmla="*/ 2600478 w 6364927"/>
              <a:gd name="connsiteY461" fmla="*/ 867402 h 5552421"/>
              <a:gd name="connsiteX462" fmla="*/ 2734405 w 6364927"/>
              <a:gd name="connsiteY462" fmla="*/ 846860 h 5552421"/>
              <a:gd name="connsiteX463" fmla="*/ 2564339 w 6364927"/>
              <a:gd name="connsiteY463" fmla="*/ 699416 h 5552421"/>
              <a:gd name="connsiteX464" fmla="*/ 2736259 w 6364927"/>
              <a:gd name="connsiteY464" fmla="*/ 557039 h 5552421"/>
              <a:gd name="connsiteX465" fmla="*/ 2710955 w 6364927"/>
              <a:gd name="connsiteY465" fmla="*/ 494522 h 5552421"/>
              <a:gd name="connsiteX466" fmla="*/ 2709637 w 6364927"/>
              <a:gd name="connsiteY466" fmla="*/ 445897 h 5552421"/>
              <a:gd name="connsiteX467" fmla="*/ 2760777 w 6364927"/>
              <a:gd name="connsiteY467" fmla="*/ 373816 h 5552421"/>
              <a:gd name="connsiteX468" fmla="*/ 2929252 w 6364927"/>
              <a:gd name="connsiteY468" fmla="*/ 379976 h 5552421"/>
              <a:gd name="connsiteX469" fmla="*/ 2973798 w 6364927"/>
              <a:gd name="connsiteY469" fmla="*/ 277809 h 5552421"/>
              <a:gd name="connsiteX470" fmla="*/ 3140035 w 6364927"/>
              <a:gd name="connsiteY470" fmla="*/ 81724 h 5552421"/>
              <a:gd name="connsiteX471" fmla="*/ 3147401 w 6364927"/>
              <a:gd name="connsiteY471" fmla="*/ 106542 h 5552421"/>
              <a:gd name="connsiteX472" fmla="*/ 3234202 w 6364927"/>
              <a:gd name="connsiteY472" fmla="*/ 111757 h 5552421"/>
              <a:gd name="connsiteX473" fmla="*/ 3021704 w 6364927"/>
              <a:gd name="connsiteY473" fmla="*/ 198982 h 5552421"/>
              <a:gd name="connsiteX474" fmla="*/ 2990505 w 6364927"/>
              <a:gd name="connsiteY474" fmla="*/ 196234 h 5552421"/>
              <a:gd name="connsiteX475" fmla="*/ 3005107 w 6364927"/>
              <a:gd name="connsiteY475" fmla="*/ 182875 h 5552421"/>
              <a:gd name="connsiteX476" fmla="*/ 3039686 w 6364927"/>
              <a:gd name="connsiteY476" fmla="*/ 161909 h 5552421"/>
              <a:gd name="connsiteX477" fmla="*/ 3129995 w 6364927"/>
              <a:gd name="connsiteY477" fmla="*/ 98624 h 5552421"/>
              <a:gd name="connsiteX478" fmla="*/ 3139834 w 6364927"/>
              <a:gd name="connsiteY478" fmla="*/ 84371 h 5552421"/>
              <a:gd name="connsiteX479" fmla="*/ 3093889 w 6364927"/>
              <a:gd name="connsiteY479" fmla="*/ 0 h 5552421"/>
              <a:gd name="connsiteX480" fmla="*/ 3105597 w 6364927"/>
              <a:gd name="connsiteY480" fmla="*/ 4456 h 5552421"/>
              <a:gd name="connsiteX481" fmla="*/ 3152592 w 6364927"/>
              <a:gd name="connsiteY481" fmla="*/ 16960 h 5552421"/>
              <a:gd name="connsiteX482" fmla="*/ 3151171 w 6364927"/>
              <a:gd name="connsiteY482" fmla="*/ 22196 h 5552421"/>
              <a:gd name="connsiteX483" fmla="*/ 3139499 w 6364927"/>
              <a:gd name="connsiteY483" fmla="*/ 69021 h 5552421"/>
              <a:gd name="connsiteX484" fmla="*/ 3131932 w 6364927"/>
              <a:gd name="connsiteY484" fmla="*/ 58181 h 5552421"/>
              <a:gd name="connsiteX485" fmla="*/ 3111955 w 6364927"/>
              <a:gd name="connsiteY485" fmla="*/ 45825 h 5552421"/>
              <a:gd name="connsiteX486" fmla="*/ 3076016 w 6364927"/>
              <a:gd name="connsiteY486" fmla="*/ 24824 h 5552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</a:cxnLst>
            <a:rect l="l" t="t" r="r" b="b"/>
            <a:pathLst>
              <a:path w="6364927" h="5552421">
                <a:moveTo>
                  <a:pt x="6255989" y="5288703"/>
                </a:moveTo>
                <a:lnTo>
                  <a:pt x="6256633" y="5289197"/>
                </a:lnTo>
                <a:cubicBezTo>
                  <a:pt x="6263495" y="5292872"/>
                  <a:pt x="6270356" y="5296547"/>
                  <a:pt x="6273669" y="5302275"/>
                </a:cubicBezTo>
                <a:cubicBezTo>
                  <a:pt x="6284143" y="5342078"/>
                  <a:pt x="6307550" y="5328541"/>
                  <a:pt x="6338341" y="5305638"/>
                </a:cubicBezTo>
                <a:lnTo>
                  <a:pt x="6353495" y="5296297"/>
                </a:lnTo>
                <a:lnTo>
                  <a:pt x="6364927" y="5316029"/>
                </a:lnTo>
                <a:lnTo>
                  <a:pt x="6361174" y="5318389"/>
                </a:lnTo>
                <a:cubicBezTo>
                  <a:pt x="6342548" y="5332147"/>
                  <a:pt x="6326365" y="5347268"/>
                  <a:pt x="6311999" y="5363376"/>
                </a:cubicBezTo>
                <a:lnTo>
                  <a:pt x="6278329" y="5408157"/>
                </a:lnTo>
                <a:lnTo>
                  <a:pt x="6275149" y="5406491"/>
                </a:lnTo>
                <a:cubicBezTo>
                  <a:pt x="6255920" y="5398897"/>
                  <a:pt x="6238552" y="5401931"/>
                  <a:pt x="6228626" y="5438500"/>
                </a:cubicBezTo>
                <a:cubicBezTo>
                  <a:pt x="6224216" y="5459999"/>
                  <a:pt x="6210982" y="5481941"/>
                  <a:pt x="6193338" y="5476400"/>
                </a:cubicBezTo>
                <a:cubicBezTo>
                  <a:pt x="6171284" y="5471081"/>
                  <a:pt x="6184516" y="5443820"/>
                  <a:pt x="6184516" y="5427640"/>
                </a:cubicBezTo>
                <a:cubicBezTo>
                  <a:pt x="6184516" y="5378659"/>
                  <a:pt x="6206572" y="5335440"/>
                  <a:pt x="6241860" y="5319261"/>
                </a:cubicBezTo>
                <a:cubicBezTo>
                  <a:pt x="6257299" y="5311171"/>
                  <a:pt x="6258401" y="5300311"/>
                  <a:pt x="6256196" y="5289451"/>
                </a:cubicBezTo>
                <a:close/>
                <a:moveTo>
                  <a:pt x="2968165" y="245883"/>
                </a:moveTo>
                <a:lnTo>
                  <a:pt x="2986957" y="259205"/>
                </a:lnTo>
                <a:cubicBezTo>
                  <a:pt x="2998992" y="273264"/>
                  <a:pt x="3008929" y="290447"/>
                  <a:pt x="3033442" y="283914"/>
                </a:cubicBezTo>
                <a:cubicBezTo>
                  <a:pt x="3002083" y="327528"/>
                  <a:pt x="2994388" y="378857"/>
                  <a:pt x="2956404" y="411016"/>
                </a:cubicBezTo>
                <a:cubicBezTo>
                  <a:pt x="3027513" y="436134"/>
                  <a:pt x="3063853" y="369257"/>
                  <a:pt x="3117671" y="343228"/>
                </a:cubicBezTo>
                <a:cubicBezTo>
                  <a:pt x="3145683" y="327028"/>
                  <a:pt x="3178115" y="328654"/>
                  <a:pt x="3210547" y="330280"/>
                </a:cubicBezTo>
                <a:cubicBezTo>
                  <a:pt x="3265814" y="328890"/>
                  <a:pt x="3202218" y="380956"/>
                  <a:pt x="3243292" y="397967"/>
                </a:cubicBezTo>
                <a:cubicBezTo>
                  <a:pt x="3263923" y="401323"/>
                  <a:pt x="3212312" y="431170"/>
                  <a:pt x="3193322" y="452344"/>
                </a:cubicBezTo>
                <a:cubicBezTo>
                  <a:pt x="3190926" y="458825"/>
                  <a:pt x="3181333" y="464373"/>
                  <a:pt x="3176728" y="467036"/>
                </a:cubicBezTo>
                <a:cubicBezTo>
                  <a:pt x="3143540" y="496421"/>
                  <a:pt x="3097103" y="502895"/>
                  <a:pt x="3081773" y="562716"/>
                </a:cubicBezTo>
                <a:cubicBezTo>
                  <a:pt x="3068460" y="626467"/>
                  <a:pt x="3058871" y="642204"/>
                  <a:pt x="3134961" y="644059"/>
                </a:cubicBezTo>
                <a:cubicBezTo>
                  <a:pt x="3176602" y="640359"/>
                  <a:pt x="3231873" y="649159"/>
                  <a:pt x="3233513" y="673688"/>
                </a:cubicBezTo>
                <a:cubicBezTo>
                  <a:pt x="3235408" y="709281"/>
                  <a:pt x="3263043" y="713681"/>
                  <a:pt x="3288282" y="724562"/>
                </a:cubicBezTo>
                <a:cubicBezTo>
                  <a:pt x="3372638" y="762402"/>
                  <a:pt x="3379263" y="773857"/>
                  <a:pt x="3337558" y="864218"/>
                </a:cubicBezTo>
                <a:cubicBezTo>
                  <a:pt x="3332953" y="866881"/>
                  <a:pt x="3335162" y="870700"/>
                  <a:pt x="3337370" y="874518"/>
                </a:cubicBezTo>
                <a:cubicBezTo>
                  <a:pt x="3408287" y="899747"/>
                  <a:pt x="3410116" y="913976"/>
                  <a:pt x="3344120" y="962335"/>
                </a:cubicBezTo>
                <a:cubicBezTo>
                  <a:pt x="3318125" y="982464"/>
                  <a:pt x="3320145" y="996583"/>
                  <a:pt x="3319577" y="1017294"/>
                </a:cubicBezTo>
                <a:cubicBezTo>
                  <a:pt x="3327463" y="1063689"/>
                  <a:pt x="3333332" y="1106155"/>
                  <a:pt x="3288347" y="1147458"/>
                </a:cubicBezTo>
                <a:cubicBezTo>
                  <a:pt x="3269798" y="1169395"/>
                  <a:pt x="3289861" y="1193461"/>
                  <a:pt x="3305699" y="1209780"/>
                </a:cubicBezTo>
                <a:cubicBezTo>
                  <a:pt x="3319137" y="1222390"/>
                  <a:pt x="3339960" y="1225635"/>
                  <a:pt x="3348793" y="1240909"/>
                </a:cubicBezTo>
                <a:cubicBezTo>
                  <a:pt x="3375481" y="1276430"/>
                  <a:pt x="3405513" y="1274349"/>
                  <a:pt x="3443497" y="1242190"/>
                </a:cubicBezTo>
                <a:cubicBezTo>
                  <a:pt x="3471508" y="1225990"/>
                  <a:pt x="3487914" y="1221597"/>
                  <a:pt x="3517378" y="1240227"/>
                </a:cubicBezTo>
                <a:cubicBezTo>
                  <a:pt x="3549242" y="1262563"/>
                  <a:pt x="3589936" y="1289985"/>
                  <a:pt x="3646343" y="1257363"/>
                </a:cubicBezTo>
                <a:cubicBezTo>
                  <a:pt x="3679151" y="1238389"/>
                  <a:pt x="3683188" y="1256437"/>
                  <a:pt x="3673411" y="1282474"/>
                </a:cubicBezTo>
                <a:cubicBezTo>
                  <a:pt x="3671014" y="1288955"/>
                  <a:pt x="3663630" y="1298321"/>
                  <a:pt x="3675051" y="1307003"/>
                </a:cubicBezTo>
                <a:lnTo>
                  <a:pt x="3740667" y="1269055"/>
                </a:lnTo>
                <a:cubicBezTo>
                  <a:pt x="3741993" y="1325359"/>
                  <a:pt x="3695747" y="1331721"/>
                  <a:pt x="3665336" y="1344214"/>
                </a:cubicBezTo>
                <a:cubicBezTo>
                  <a:pt x="3639529" y="1354043"/>
                  <a:pt x="3625523" y="1362144"/>
                  <a:pt x="3620350" y="1385517"/>
                </a:cubicBezTo>
                <a:cubicBezTo>
                  <a:pt x="3612778" y="1405183"/>
                  <a:pt x="3631012" y="1415020"/>
                  <a:pt x="3642434" y="1423702"/>
                </a:cubicBezTo>
                <a:cubicBezTo>
                  <a:pt x="3674360" y="1457213"/>
                  <a:pt x="3718021" y="1467631"/>
                  <a:pt x="3770892" y="1472724"/>
                </a:cubicBezTo>
                <a:cubicBezTo>
                  <a:pt x="3740292" y="1495516"/>
                  <a:pt x="3709881" y="1508008"/>
                  <a:pt x="3684074" y="1517837"/>
                </a:cubicBezTo>
                <a:cubicBezTo>
                  <a:pt x="3688114" y="1546074"/>
                  <a:pt x="3720922" y="1527100"/>
                  <a:pt x="3736569" y="1543530"/>
                </a:cubicBezTo>
                <a:cubicBezTo>
                  <a:pt x="3708177" y="1570140"/>
                  <a:pt x="3679786" y="1596750"/>
                  <a:pt x="3651203" y="1623473"/>
                </a:cubicBezTo>
                <a:cubicBezTo>
                  <a:pt x="3644202" y="1632617"/>
                  <a:pt x="3620983" y="1635854"/>
                  <a:pt x="3629816" y="1651128"/>
                </a:cubicBezTo>
                <a:cubicBezTo>
                  <a:pt x="3631644" y="1665357"/>
                  <a:pt x="3648050" y="1660964"/>
                  <a:pt x="3661868" y="1663165"/>
                </a:cubicBezTo>
                <a:cubicBezTo>
                  <a:pt x="3686915" y="1674157"/>
                  <a:pt x="3724328" y="1652520"/>
                  <a:pt x="3751776" y="1667219"/>
                </a:cubicBezTo>
                <a:cubicBezTo>
                  <a:pt x="3737202" y="1696030"/>
                  <a:pt x="3695181" y="1710141"/>
                  <a:pt x="3687612" y="1739996"/>
                </a:cubicBezTo>
                <a:cubicBezTo>
                  <a:pt x="3715624" y="1723797"/>
                  <a:pt x="3741239" y="1714078"/>
                  <a:pt x="3762629" y="1696612"/>
                </a:cubicBezTo>
                <a:cubicBezTo>
                  <a:pt x="3795817" y="1667227"/>
                  <a:pt x="3813104" y="1708185"/>
                  <a:pt x="3840927" y="1702285"/>
                </a:cubicBezTo>
                <a:cubicBezTo>
                  <a:pt x="3857333" y="1697893"/>
                  <a:pt x="3847364" y="1724041"/>
                  <a:pt x="3842380" y="1737114"/>
                </a:cubicBezTo>
                <a:cubicBezTo>
                  <a:pt x="3824650" y="1793229"/>
                  <a:pt x="3826164" y="1839232"/>
                  <a:pt x="3909639" y="1831721"/>
                </a:cubicBezTo>
                <a:cubicBezTo>
                  <a:pt x="3873675" y="1877998"/>
                  <a:pt x="3817648" y="1900209"/>
                  <a:pt x="3790897" y="1951348"/>
                </a:cubicBezTo>
                <a:cubicBezTo>
                  <a:pt x="3835315" y="1930756"/>
                  <a:pt x="3870519" y="1905301"/>
                  <a:pt x="3906107" y="1879624"/>
                </a:cubicBezTo>
                <a:cubicBezTo>
                  <a:pt x="3939295" y="1850239"/>
                  <a:pt x="3976707" y="1828602"/>
                  <a:pt x="4018349" y="1824902"/>
                </a:cubicBezTo>
                <a:cubicBezTo>
                  <a:pt x="4034754" y="1820510"/>
                  <a:pt x="4059990" y="1821202"/>
                  <a:pt x="4064218" y="1839139"/>
                </a:cubicBezTo>
                <a:cubicBezTo>
                  <a:pt x="4066047" y="1853368"/>
                  <a:pt x="4045228" y="1860312"/>
                  <a:pt x="4033239" y="1872342"/>
                </a:cubicBezTo>
                <a:cubicBezTo>
                  <a:pt x="3993238" y="1900571"/>
                  <a:pt x="3949009" y="1910864"/>
                  <a:pt x="3911028" y="1953211"/>
                </a:cubicBezTo>
                <a:cubicBezTo>
                  <a:pt x="3962071" y="1944074"/>
                  <a:pt x="4008508" y="1937600"/>
                  <a:pt x="4052546" y="1927419"/>
                </a:cubicBezTo>
                <a:cubicBezTo>
                  <a:pt x="4070968" y="1926955"/>
                  <a:pt x="4089582" y="1926381"/>
                  <a:pt x="4093811" y="1944319"/>
                </a:cubicBezTo>
                <a:cubicBezTo>
                  <a:pt x="4097848" y="1962366"/>
                  <a:pt x="4086050" y="1974284"/>
                  <a:pt x="4069456" y="1988976"/>
                </a:cubicBezTo>
                <a:cubicBezTo>
                  <a:pt x="4052863" y="2003669"/>
                  <a:pt x="4041253" y="2005287"/>
                  <a:pt x="4032420" y="1990014"/>
                </a:cubicBezTo>
                <a:cubicBezTo>
                  <a:pt x="4023587" y="1974740"/>
                  <a:pt x="4011598" y="1986770"/>
                  <a:pt x="4004597" y="1995914"/>
                </a:cubicBezTo>
                <a:cubicBezTo>
                  <a:pt x="3980054" y="2050872"/>
                  <a:pt x="3931220" y="2063827"/>
                  <a:pt x="3875381" y="2075738"/>
                </a:cubicBezTo>
                <a:lnTo>
                  <a:pt x="3879798" y="2083375"/>
                </a:lnTo>
                <a:cubicBezTo>
                  <a:pt x="3889011" y="2088239"/>
                  <a:pt x="3900428" y="2086731"/>
                  <a:pt x="3904845" y="2094368"/>
                </a:cubicBezTo>
                <a:cubicBezTo>
                  <a:pt x="3944975" y="2152689"/>
                  <a:pt x="4005226" y="2138226"/>
                  <a:pt x="4068638" y="2106649"/>
                </a:cubicBezTo>
                <a:cubicBezTo>
                  <a:pt x="4080055" y="2105141"/>
                  <a:pt x="4089648" y="2099593"/>
                  <a:pt x="4112675" y="2096467"/>
                </a:cubicBezTo>
                <a:cubicBezTo>
                  <a:pt x="4091668" y="2113711"/>
                  <a:pt x="4088701" y="2130715"/>
                  <a:pt x="4070278" y="2131178"/>
                </a:cubicBezTo>
                <a:cubicBezTo>
                  <a:pt x="4054064" y="2135460"/>
                  <a:pt x="4035262" y="2146334"/>
                  <a:pt x="4041887" y="2157789"/>
                </a:cubicBezTo>
                <a:cubicBezTo>
                  <a:pt x="4046365" y="2176600"/>
                  <a:pt x="4065167" y="2165726"/>
                  <a:pt x="4079365" y="2157515"/>
                </a:cubicBezTo>
                <a:cubicBezTo>
                  <a:pt x="4116590" y="2146179"/>
                  <a:pt x="4151606" y="2131023"/>
                  <a:pt x="4186622" y="2115868"/>
                </a:cubicBezTo>
                <a:cubicBezTo>
                  <a:pt x="4212238" y="2106149"/>
                  <a:pt x="4249842" y="2084402"/>
                  <a:pt x="4265300" y="2111130"/>
                </a:cubicBezTo>
                <a:cubicBezTo>
                  <a:pt x="4285363" y="2135197"/>
                  <a:pt x="4243154" y="2159607"/>
                  <a:pt x="4224164" y="2180781"/>
                </a:cubicBezTo>
                <a:lnTo>
                  <a:pt x="4219367" y="2183555"/>
                </a:lnTo>
                <a:cubicBezTo>
                  <a:pt x="4235205" y="2199874"/>
                  <a:pt x="4275398" y="2171533"/>
                  <a:pt x="4269654" y="2205428"/>
                </a:cubicBezTo>
                <a:cubicBezTo>
                  <a:pt x="4263914" y="2249513"/>
                  <a:pt x="4272747" y="2264787"/>
                  <a:pt x="4323981" y="2255539"/>
                </a:cubicBezTo>
                <a:cubicBezTo>
                  <a:pt x="4335399" y="2254031"/>
                  <a:pt x="4354009" y="2243268"/>
                  <a:pt x="4348837" y="2266642"/>
                </a:cubicBezTo>
                <a:cubicBezTo>
                  <a:pt x="4350857" y="2280761"/>
                  <a:pt x="4352689" y="2305178"/>
                  <a:pt x="4322466" y="2307371"/>
                </a:cubicBezTo>
                <a:cubicBezTo>
                  <a:pt x="4267006" y="2308871"/>
                  <a:pt x="4240444" y="2349711"/>
                  <a:pt x="4198046" y="2384422"/>
                </a:cubicBezTo>
                <a:cubicBezTo>
                  <a:pt x="4243912" y="2388470"/>
                  <a:pt x="4283725" y="2370540"/>
                  <a:pt x="4296787" y="2403751"/>
                </a:cubicBezTo>
                <a:lnTo>
                  <a:pt x="4348397" y="2373903"/>
                </a:lnTo>
                <a:cubicBezTo>
                  <a:pt x="4322402" y="2394032"/>
                  <a:pt x="4368084" y="2418569"/>
                  <a:pt x="4335276" y="2437543"/>
                </a:cubicBezTo>
                <a:cubicBezTo>
                  <a:pt x="4332308" y="2454546"/>
                  <a:pt x="4341142" y="2469819"/>
                  <a:pt x="4338365" y="2486712"/>
                </a:cubicBezTo>
                <a:cubicBezTo>
                  <a:pt x="4343036" y="2505413"/>
                  <a:pt x="4358306" y="2542441"/>
                  <a:pt x="4316285" y="2556552"/>
                </a:cubicBezTo>
                <a:cubicBezTo>
                  <a:pt x="4285873" y="2569045"/>
                  <a:pt x="4262274" y="2582693"/>
                  <a:pt x="4240888" y="2610348"/>
                </a:cubicBezTo>
                <a:cubicBezTo>
                  <a:pt x="4303540" y="2599592"/>
                  <a:pt x="4364551" y="2564308"/>
                  <a:pt x="4427203" y="2553552"/>
                </a:cubicBezTo>
                <a:cubicBezTo>
                  <a:pt x="4383478" y="2629795"/>
                  <a:pt x="4297232" y="2664387"/>
                  <a:pt x="4235652" y="2720383"/>
                </a:cubicBezTo>
                <a:cubicBezTo>
                  <a:pt x="4258683" y="2727446"/>
                  <a:pt x="4267892" y="2722120"/>
                  <a:pt x="4279690" y="2710202"/>
                </a:cubicBezTo>
                <a:cubicBezTo>
                  <a:pt x="4310481" y="2687298"/>
                  <a:pt x="4334268" y="2663350"/>
                  <a:pt x="4367076" y="2644377"/>
                </a:cubicBezTo>
                <a:cubicBezTo>
                  <a:pt x="4395279" y="2628065"/>
                  <a:pt x="4437677" y="2593355"/>
                  <a:pt x="4442978" y="2656531"/>
                </a:cubicBezTo>
                <a:cubicBezTo>
                  <a:pt x="4442410" y="2677242"/>
                  <a:pt x="4460645" y="2687079"/>
                  <a:pt x="4486072" y="2687661"/>
                </a:cubicBezTo>
                <a:cubicBezTo>
                  <a:pt x="4523108" y="2686623"/>
                  <a:pt x="4557557" y="2692178"/>
                  <a:pt x="4601407" y="2692297"/>
                </a:cubicBezTo>
                <a:cubicBezTo>
                  <a:pt x="4582416" y="2713471"/>
                  <a:pt x="4556421" y="2733600"/>
                  <a:pt x="4593078" y="2742974"/>
                </a:cubicBezTo>
                <a:cubicBezTo>
                  <a:pt x="4620713" y="2747374"/>
                  <a:pt x="4634907" y="2728974"/>
                  <a:pt x="4656110" y="2721807"/>
                </a:cubicBezTo>
                <a:cubicBezTo>
                  <a:pt x="4695730" y="2703989"/>
                  <a:pt x="4740528" y="2672986"/>
                  <a:pt x="4765007" y="2704689"/>
                </a:cubicBezTo>
                <a:cubicBezTo>
                  <a:pt x="4783937" y="2726353"/>
                  <a:pt x="4739140" y="2757356"/>
                  <a:pt x="4722358" y="2782348"/>
                </a:cubicBezTo>
                <a:cubicBezTo>
                  <a:pt x="4696175" y="2812778"/>
                  <a:pt x="4676805" y="2844363"/>
                  <a:pt x="4734472" y="2846680"/>
                </a:cubicBezTo>
                <a:cubicBezTo>
                  <a:pt x="4706081" y="2873291"/>
                  <a:pt x="4669044" y="2874328"/>
                  <a:pt x="4642861" y="2904758"/>
                </a:cubicBezTo>
                <a:cubicBezTo>
                  <a:pt x="4730372" y="2915294"/>
                  <a:pt x="4814223" y="2887183"/>
                  <a:pt x="4895489" y="2875854"/>
                </a:cubicBezTo>
                <a:cubicBezTo>
                  <a:pt x="4894921" y="2896564"/>
                  <a:pt x="4871322" y="2910212"/>
                  <a:pt x="4870946" y="2930812"/>
                </a:cubicBezTo>
                <a:cubicBezTo>
                  <a:pt x="4895552" y="2916582"/>
                  <a:pt x="4916326" y="2901701"/>
                  <a:pt x="4945776" y="2889685"/>
                </a:cubicBezTo>
                <a:lnTo>
                  <a:pt x="4957035" y="2885934"/>
                </a:lnTo>
                <a:lnTo>
                  <a:pt x="4964182" y="2898270"/>
                </a:lnTo>
                <a:lnTo>
                  <a:pt x="4907974" y="2974446"/>
                </a:lnTo>
                <a:cubicBezTo>
                  <a:pt x="4841620" y="3070385"/>
                  <a:pt x="4781512" y="3163428"/>
                  <a:pt x="4668984" y="3220863"/>
                </a:cubicBezTo>
                <a:cubicBezTo>
                  <a:pt x="4743437" y="3208378"/>
                  <a:pt x="4795803" y="3147520"/>
                  <a:pt x="4879147" y="3151294"/>
                </a:cubicBezTo>
                <a:cubicBezTo>
                  <a:pt x="4841735" y="3172931"/>
                  <a:pt x="4811073" y="3184549"/>
                  <a:pt x="4780915" y="3208104"/>
                </a:cubicBezTo>
                <a:cubicBezTo>
                  <a:pt x="4747915" y="3227189"/>
                  <a:pt x="4694035" y="3242044"/>
                  <a:pt x="4702550" y="3278903"/>
                </a:cubicBezTo>
                <a:cubicBezTo>
                  <a:pt x="4708799" y="3310958"/>
                  <a:pt x="4762426" y="3285040"/>
                  <a:pt x="4794858" y="3286666"/>
                </a:cubicBezTo>
                <a:cubicBezTo>
                  <a:pt x="4834103" y="3289447"/>
                  <a:pt x="4892526" y="3260755"/>
                  <a:pt x="4897827" y="3323931"/>
                </a:cubicBezTo>
                <a:cubicBezTo>
                  <a:pt x="4899847" y="3338050"/>
                  <a:pt x="4921046" y="3320694"/>
                  <a:pt x="4935244" y="3312484"/>
                </a:cubicBezTo>
                <a:cubicBezTo>
                  <a:pt x="4963063" y="3296394"/>
                  <a:pt x="4996063" y="3277310"/>
                  <a:pt x="5037705" y="3273610"/>
                </a:cubicBezTo>
                <a:cubicBezTo>
                  <a:pt x="5016126" y="3301376"/>
                  <a:pt x="5004141" y="3323594"/>
                  <a:pt x="4984959" y="3344879"/>
                </a:cubicBezTo>
                <a:cubicBezTo>
                  <a:pt x="4960984" y="3379127"/>
                  <a:pt x="4976822" y="3395445"/>
                  <a:pt x="5010891" y="3411411"/>
                </a:cubicBezTo>
                <a:cubicBezTo>
                  <a:pt x="5045343" y="3427155"/>
                  <a:pt x="5105407" y="3422992"/>
                  <a:pt x="5110896" y="3475869"/>
                </a:cubicBezTo>
                <a:cubicBezTo>
                  <a:pt x="5123832" y="3530554"/>
                  <a:pt x="5155124" y="3563412"/>
                  <a:pt x="5224781" y="3553701"/>
                </a:cubicBezTo>
                <a:cubicBezTo>
                  <a:pt x="5231786" y="3554746"/>
                  <a:pt x="5238599" y="3555901"/>
                  <a:pt x="5245412" y="3557057"/>
                </a:cubicBezTo>
                <a:cubicBezTo>
                  <a:pt x="5291281" y="3571293"/>
                  <a:pt x="5245035" y="3577657"/>
                  <a:pt x="5240051" y="3590730"/>
                </a:cubicBezTo>
                <a:lnTo>
                  <a:pt x="5244468" y="3598367"/>
                </a:lnTo>
                <a:cubicBezTo>
                  <a:pt x="5251281" y="3599523"/>
                  <a:pt x="5251281" y="3599523"/>
                  <a:pt x="5258285" y="3600567"/>
                </a:cubicBezTo>
                <a:lnTo>
                  <a:pt x="5260494" y="3604385"/>
                </a:lnTo>
                <a:cubicBezTo>
                  <a:pt x="5215696" y="3635389"/>
                  <a:pt x="5170899" y="3666392"/>
                  <a:pt x="5130898" y="3694621"/>
                </a:cubicBezTo>
                <a:cubicBezTo>
                  <a:pt x="5176956" y="3698558"/>
                  <a:pt x="5176956" y="3698558"/>
                  <a:pt x="5164591" y="3731187"/>
                </a:cubicBezTo>
                <a:cubicBezTo>
                  <a:pt x="5142445" y="3779664"/>
                  <a:pt x="5153866" y="3788346"/>
                  <a:pt x="5202892" y="3775279"/>
                </a:cubicBezTo>
                <a:cubicBezTo>
                  <a:pt x="5251534" y="3762434"/>
                  <a:pt x="5271409" y="3796801"/>
                  <a:pt x="5301253" y="3805019"/>
                </a:cubicBezTo>
                <a:cubicBezTo>
                  <a:pt x="5308066" y="3806174"/>
                  <a:pt x="5305670" y="3812656"/>
                  <a:pt x="5305670" y="3812656"/>
                </a:cubicBezTo>
                <a:cubicBezTo>
                  <a:pt x="5282075" y="3836492"/>
                  <a:pt x="5302325" y="3850259"/>
                  <a:pt x="5311159" y="3865533"/>
                </a:cubicBezTo>
                <a:cubicBezTo>
                  <a:pt x="5318225" y="3877751"/>
                  <a:pt x="5322642" y="3885388"/>
                  <a:pt x="5308444" y="3893599"/>
                </a:cubicBezTo>
                <a:cubicBezTo>
                  <a:pt x="5247625" y="3928773"/>
                  <a:pt x="5281506" y="3955039"/>
                  <a:pt x="5303589" y="3993223"/>
                </a:cubicBezTo>
                <a:cubicBezTo>
                  <a:pt x="5331099" y="3921262"/>
                  <a:pt x="5378230" y="3970439"/>
                  <a:pt x="5422835" y="3939547"/>
                </a:cubicBezTo>
                <a:cubicBezTo>
                  <a:pt x="5396084" y="3990686"/>
                  <a:pt x="5371730" y="4035345"/>
                  <a:pt x="5391605" y="4069711"/>
                </a:cubicBezTo>
                <a:cubicBezTo>
                  <a:pt x="5411292" y="4114377"/>
                  <a:pt x="5387505" y="4138324"/>
                  <a:pt x="5354509" y="4167598"/>
                </a:cubicBezTo>
                <a:cubicBezTo>
                  <a:pt x="5345108" y="4173035"/>
                  <a:pt x="5330910" y="4181246"/>
                  <a:pt x="5333118" y="4185064"/>
                </a:cubicBezTo>
                <a:cubicBezTo>
                  <a:pt x="5331795" y="4236785"/>
                  <a:pt x="5285549" y="4243149"/>
                  <a:pt x="5259930" y="4242678"/>
                </a:cubicBezTo>
                <a:cubicBezTo>
                  <a:pt x="5220685" y="4239897"/>
                  <a:pt x="5215512" y="4263271"/>
                  <a:pt x="5217533" y="4277389"/>
                </a:cubicBezTo>
                <a:cubicBezTo>
                  <a:pt x="5212360" y="4300763"/>
                  <a:pt x="5211600" y="4321585"/>
                  <a:pt x="5224850" y="4344495"/>
                </a:cubicBezTo>
                <a:cubicBezTo>
                  <a:pt x="5286242" y="4298800"/>
                  <a:pt x="5353502" y="4295570"/>
                  <a:pt x="5422967" y="4285970"/>
                </a:cubicBezTo>
                <a:cubicBezTo>
                  <a:pt x="5401074" y="4345510"/>
                  <a:pt x="5412116" y="4364603"/>
                  <a:pt x="5472621" y="4361203"/>
                </a:cubicBezTo>
                <a:cubicBezTo>
                  <a:pt x="5498048" y="4361785"/>
                  <a:pt x="5521267" y="4358547"/>
                  <a:pt x="5544486" y="4355310"/>
                </a:cubicBezTo>
                <a:cubicBezTo>
                  <a:pt x="5555904" y="4353803"/>
                  <a:pt x="5577106" y="4346636"/>
                  <a:pt x="5585939" y="4361910"/>
                </a:cubicBezTo>
                <a:cubicBezTo>
                  <a:pt x="5587576" y="4376251"/>
                  <a:pt x="5573570" y="4384351"/>
                  <a:pt x="5568778" y="4397313"/>
                </a:cubicBezTo>
                <a:cubicBezTo>
                  <a:pt x="5542215" y="4438153"/>
                  <a:pt x="5493001" y="4461520"/>
                  <a:pt x="5456849" y="4518096"/>
                </a:cubicBezTo>
                <a:cubicBezTo>
                  <a:pt x="5560449" y="4447990"/>
                  <a:pt x="5654648" y="4383321"/>
                  <a:pt x="5750484" y="4332992"/>
                </a:cubicBezTo>
                <a:cubicBezTo>
                  <a:pt x="5756921" y="4354747"/>
                  <a:pt x="5769983" y="4387957"/>
                  <a:pt x="5751181" y="4398831"/>
                </a:cubicBezTo>
                <a:cubicBezTo>
                  <a:pt x="5701779" y="4432497"/>
                  <a:pt x="5723294" y="4491393"/>
                  <a:pt x="5669284" y="4517533"/>
                </a:cubicBezTo>
                <a:cubicBezTo>
                  <a:pt x="5732127" y="4506666"/>
                  <a:pt x="5732127" y="4506666"/>
                  <a:pt x="5742221" y="4556880"/>
                </a:cubicBezTo>
                <a:cubicBezTo>
                  <a:pt x="5758818" y="4650212"/>
                  <a:pt x="5770176" y="4745556"/>
                  <a:pt x="5790744" y="4835572"/>
                </a:cubicBezTo>
                <a:cubicBezTo>
                  <a:pt x="5794405" y="4874220"/>
                  <a:pt x="5808034" y="4886719"/>
                  <a:pt x="5850432" y="4852009"/>
                </a:cubicBezTo>
                <a:cubicBezTo>
                  <a:pt x="5878823" y="4825398"/>
                  <a:pt x="5916427" y="4803650"/>
                  <a:pt x="5949235" y="4784676"/>
                </a:cubicBezTo>
                <a:cubicBezTo>
                  <a:pt x="5984381" y="4856071"/>
                  <a:pt x="5900906" y="4863583"/>
                  <a:pt x="5856113" y="4904775"/>
                </a:cubicBezTo>
                <a:cubicBezTo>
                  <a:pt x="5904567" y="4902230"/>
                  <a:pt x="5937375" y="4883256"/>
                  <a:pt x="5979396" y="4869145"/>
                </a:cubicBezTo>
                <a:cubicBezTo>
                  <a:pt x="5964443" y="4908367"/>
                  <a:pt x="5924630" y="4926296"/>
                  <a:pt x="5894030" y="4949088"/>
                </a:cubicBezTo>
                <a:cubicBezTo>
                  <a:pt x="5924254" y="4946896"/>
                  <a:pt x="5956682" y="4938333"/>
                  <a:pt x="5989176" y="4951133"/>
                </a:cubicBezTo>
                <a:cubicBezTo>
                  <a:pt x="5979395" y="4966981"/>
                  <a:pt x="5972014" y="4986536"/>
                  <a:pt x="5953404" y="4997299"/>
                </a:cubicBezTo>
                <a:cubicBezTo>
                  <a:pt x="5878575" y="5030384"/>
                  <a:pt x="5898449" y="5064750"/>
                  <a:pt x="5924949" y="5110571"/>
                </a:cubicBezTo>
                <a:cubicBezTo>
                  <a:pt x="5953341" y="5083961"/>
                  <a:pt x="5983748" y="5061279"/>
                  <a:pt x="6012332" y="5034558"/>
                </a:cubicBezTo>
                <a:cubicBezTo>
                  <a:pt x="6045328" y="5005284"/>
                  <a:pt x="6072399" y="5040583"/>
                  <a:pt x="6102619" y="5028202"/>
                </a:cubicBezTo>
                <a:cubicBezTo>
                  <a:pt x="6119025" y="5023809"/>
                  <a:pt x="6113849" y="5036994"/>
                  <a:pt x="6113661" y="5047294"/>
                </a:cubicBezTo>
                <a:cubicBezTo>
                  <a:pt x="6091702" y="5085471"/>
                  <a:pt x="6093155" y="5120300"/>
                  <a:pt x="6113030" y="5154666"/>
                </a:cubicBezTo>
                <a:cubicBezTo>
                  <a:pt x="6130696" y="5185214"/>
                  <a:pt x="6164577" y="5211480"/>
                  <a:pt x="6163821" y="5242490"/>
                </a:cubicBezTo>
                <a:cubicBezTo>
                  <a:pt x="6162796" y="5259644"/>
                  <a:pt x="6166026" y="5268604"/>
                  <a:pt x="6171695" y="5272825"/>
                </a:cubicBezTo>
                <a:lnTo>
                  <a:pt x="6171960" y="5272847"/>
                </a:lnTo>
                <a:lnTo>
                  <a:pt x="6160393" y="5281399"/>
                </a:lnTo>
                <a:cubicBezTo>
                  <a:pt x="6153639" y="5289783"/>
                  <a:pt x="6148125" y="5301641"/>
                  <a:pt x="6144817" y="5319261"/>
                </a:cubicBezTo>
                <a:cubicBezTo>
                  <a:pt x="6135995" y="5243240"/>
                  <a:pt x="6091002" y="5210660"/>
                  <a:pt x="6077770" y="5167441"/>
                </a:cubicBezTo>
                <a:cubicBezTo>
                  <a:pt x="6016015" y="5200022"/>
                  <a:pt x="6051304" y="5259641"/>
                  <a:pt x="6055714" y="5308401"/>
                </a:cubicBezTo>
                <a:cubicBezTo>
                  <a:pt x="6055714" y="5351841"/>
                  <a:pt x="6042481" y="5384421"/>
                  <a:pt x="6011604" y="5405920"/>
                </a:cubicBezTo>
                <a:cubicBezTo>
                  <a:pt x="6011604" y="5411239"/>
                  <a:pt x="6011604" y="5416780"/>
                  <a:pt x="6007193" y="5411239"/>
                </a:cubicBezTo>
                <a:cubicBezTo>
                  <a:pt x="6002782" y="5411239"/>
                  <a:pt x="6007193" y="5405920"/>
                  <a:pt x="6007193" y="5400601"/>
                </a:cubicBezTo>
                <a:cubicBezTo>
                  <a:pt x="6002782" y="5330121"/>
                  <a:pt x="5980727" y="5313942"/>
                  <a:pt x="5923384" y="5340981"/>
                </a:cubicBezTo>
                <a:cubicBezTo>
                  <a:pt x="5910150" y="5286681"/>
                  <a:pt x="5905740" y="5281361"/>
                  <a:pt x="5918972" y="5232602"/>
                </a:cubicBezTo>
                <a:cubicBezTo>
                  <a:pt x="5923384" y="5210660"/>
                  <a:pt x="5918972" y="5205341"/>
                  <a:pt x="5905740" y="5205341"/>
                </a:cubicBezTo>
                <a:cubicBezTo>
                  <a:pt x="5892506" y="5205341"/>
                  <a:pt x="5888095" y="5194481"/>
                  <a:pt x="5879273" y="5183842"/>
                </a:cubicBezTo>
                <a:cubicBezTo>
                  <a:pt x="5835163" y="5129542"/>
                  <a:pt x="5826341" y="5129542"/>
                  <a:pt x="5782230" y="5183842"/>
                </a:cubicBezTo>
                <a:cubicBezTo>
                  <a:pt x="5760176" y="5210660"/>
                  <a:pt x="5738120" y="5243240"/>
                  <a:pt x="5694010" y="5237921"/>
                </a:cubicBezTo>
                <a:cubicBezTo>
                  <a:pt x="5666662" y="5232602"/>
                  <a:pt x="5613729" y="5221742"/>
                  <a:pt x="5591674" y="5281361"/>
                </a:cubicBezTo>
                <a:cubicBezTo>
                  <a:pt x="5582852" y="5254100"/>
                  <a:pt x="5587263" y="5216422"/>
                  <a:pt x="5547564" y="5221742"/>
                </a:cubicBezTo>
                <a:cubicBezTo>
                  <a:pt x="5551975" y="5232602"/>
                  <a:pt x="5556386" y="5237921"/>
                  <a:pt x="5560797" y="5248781"/>
                </a:cubicBezTo>
                <a:cubicBezTo>
                  <a:pt x="5565208" y="5265182"/>
                  <a:pt x="5574030" y="5292000"/>
                  <a:pt x="5556386" y="5303082"/>
                </a:cubicBezTo>
                <a:cubicBezTo>
                  <a:pt x="5538742" y="5308401"/>
                  <a:pt x="5529920" y="5292000"/>
                  <a:pt x="5521098" y="5275821"/>
                </a:cubicBezTo>
                <a:cubicBezTo>
                  <a:pt x="5507864" y="5259641"/>
                  <a:pt x="5503454" y="5237921"/>
                  <a:pt x="5494632" y="5216422"/>
                </a:cubicBezTo>
                <a:cubicBezTo>
                  <a:pt x="5476988" y="5221742"/>
                  <a:pt x="5468165" y="5248781"/>
                  <a:pt x="5450521" y="5243240"/>
                </a:cubicBezTo>
                <a:cubicBezTo>
                  <a:pt x="5446110" y="5205341"/>
                  <a:pt x="5384356" y="5129542"/>
                  <a:pt x="5349068" y="5118682"/>
                </a:cubicBezTo>
                <a:cubicBezTo>
                  <a:pt x="5340246" y="5118682"/>
                  <a:pt x="5327012" y="5113141"/>
                  <a:pt x="5322601" y="5113141"/>
                </a:cubicBezTo>
                <a:cubicBezTo>
                  <a:pt x="5300546" y="5135083"/>
                  <a:pt x="5300546" y="5124001"/>
                  <a:pt x="5296135" y="5096961"/>
                </a:cubicBezTo>
                <a:cubicBezTo>
                  <a:pt x="5278491" y="5015622"/>
                  <a:pt x="5251142" y="4999221"/>
                  <a:pt x="5184977" y="5026482"/>
                </a:cubicBezTo>
                <a:cubicBezTo>
                  <a:pt x="5176155" y="5031801"/>
                  <a:pt x="5162922" y="5037342"/>
                  <a:pt x="5154100" y="5037342"/>
                </a:cubicBezTo>
                <a:cubicBezTo>
                  <a:pt x="5114400" y="5037342"/>
                  <a:pt x="5105578" y="5069922"/>
                  <a:pt x="5109990" y="5107822"/>
                </a:cubicBezTo>
                <a:cubicBezTo>
                  <a:pt x="5114400" y="5145721"/>
                  <a:pt x="5105578" y="5167441"/>
                  <a:pt x="5070290" y="5178301"/>
                </a:cubicBezTo>
                <a:cubicBezTo>
                  <a:pt x="5052646" y="5178301"/>
                  <a:pt x="5017358" y="5194481"/>
                  <a:pt x="5017358" y="5194481"/>
                </a:cubicBezTo>
                <a:cubicBezTo>
                  <a:pt x="4995303" y="5243240"/>
                  <a:pt x="4964426" y="5221742"/>
                  <a:pt x="4937960" y="5205341"/>
                </a:cubicBezTo>
                <a:cubicBezTo>
                  <a:pt x="4933548" y="5254100"/>
                  <a:pt x="4933548" y="5292000"/>
                  <a:pt x="4933548" y="5346522"/>
                </a:cubicBezTo>
                <a:cubicBezTo>
                  <a:pt x="4901789" y="5308401"/>
                  <a:pt x="4853268" y="5308401"/>
                  <a:pt x="4866501" y="5243240"/>
                </a:cubicBezTo>
                <a:cubicBezTo>
                  <a:pt x="4875323" y="5205341"/>
                  <a:pt x="4888556" y="5221742"/>
                  <a:pt x="4901789" y="5232602"/>
                </a:cubicBezTo>
                <a:cubicBezTo>
                  <a:pt x="4906200" y="5200022"/>
                  <a:pt x="4929138" y="5161900"/>
                  <a:pt x="4901789" y="5129542"/>
                </a:cubicBezTo>
                <a:cubicBezTo>
                  <a:pt x="4897378" y="5118682"/>
                  <a:pt x="4884145" y="5096961"/>
                  <a:pt x="4875323" y="5113141"/>
                </a:cubicBezTo>
                <a:cubicBezTo>
                  <a:pt x="4862090" y="5124001"/>
                  <a:pt x="4830330" y="5113141"/>
                  <a:pt x="4844446" y="5156581"/>
                </a:cubicBezTo>
                <a:cubicBezTo>
                  <a:pt x="4853268" y="5172982"/>
                  <a:pt x="4840034" y="5189161"/>
                  <a:pt x="4830330" y="5194481"/>
                </a:cubicBezTo>
                <a:cubicBezTo>
                  <a:pt x="4786220" y="5205341"/>
                  <a:pt x="4759754" y="5237921"/>
                  <a:pt x="4737698" y="5275821"/>
                </a:cubicBezTo>
                <a:cubicBezTo>
                  <a:pt x="4742110" y="5216422"/>
                  <a:pt x="4746521" y="5151262"/>
                  <a:pt x="4750932" y="5086101"/>
                </a:cubicBezTo>
                <a:cubicBezTo>
                  <a:pt x="4724466" y="5096961"/>
                  <a:pt x="4728876" y="5135083"/>
                  <a:pt x="4702410" y="5140402"/>
                </a:cubicBezTo>
                <a:cubicBezTo>
                  <a:pt x="4693588" y="5102502"/>
                  <a:pt x="4680356" y="5064381"/>
                  <a:pt x="4675944" y="5026482"/>
                </a:cubicBezTo>
                <a:cubicBezTo>
                  <a:pt x="4671534" y="4977722"/>
                  <a:pt x="4653889" y="4988582"/>
                  <a:pt x="4636245" y="5010302"/>
                </a:cubicBezTo>
                <a:cubicBezTo>
                  <a:pt x="4627423" y="5021162"/>
                  <a:pt x="4618601" y="5037342"/>
                  <a:pt x="4614190" y="5048202"/>
                </a:cubicBezTo>
                <a:cubicBezTo>
                  <a:pt x="4596546" y="5086101"/>
                  <a:pt x="4578902" y="5102502"/>
                  <a:pt x="4548024" y="5048202"/>
                </a:cubicBezTo>
                <a:cubicBezTo>
                  <a:pt x="4578902" y="5113141"/>
                  <a:pt x="4534792" y="5135083"/>
                  <a:pt x="4512736" y="5151262"/>
                </a:cubicBezTo>
                <a:cubicBezTo>
                  <a:pt x="4490681" y="5167441"/>
                  <a:pt x="4468626" y="5129542"/>
                  <a:pt x="4450982" y="5107822"/>
                </a:cubicBezTo>
                <a:cubicBezTo>
                  <a:pt x="4428926" y="5080560"/>
                  <a:pt x="4405990" y="5075241"/>
                  <a:pt x="4388345" y="5113141"/>
                </a:cubicBezTo>
                <a:cubicBezTo>
                  <a:pt x="4379523" y="5124001"/>
                  <a:pt x="4370701" y="5135083"/>
                  <a:pt x="4361879" y="5151262"/>
                </a:cubicBezTo>
                <a:cubicBezTo>
                  <a:pt x="4348646" y="5096961"/>
                  <a:pt x="4348646" y="5042661"/>
                  <a:pt x="4322180" y="4983041"/>
                </a:cubicBezTo>
                <a:cubicBezTo>
                  <a:pt x="4300124" y="5086101"/>
                  <a:pt x="4370701" y="5200022"/>
                  <a:pt x="4282480" y="5281361"/>
                </a:cubicBezTo>
                <a:cubicBezTo>
                  <a:pt x="4264836" y="5248781"/>
                  <a:pt x="4269248" y="5216422"/>
                  <a:pt x="4269248" y="5183842"/>
                </a:cubicBezTo>
                <a:lnTo>
                  <a:pt x="4269248" y="5086101"/>
                </a:lnTo>
                <a:cubicBezTo>
                  <a:pt x="4242781" y="5129542"/>
                  <a:pt x="4229548" y="5183842"/>
                  <a:pt x="4203082" y="5221742"/>
                </a:cubicBezTo>
                <a:cubicBezTo>
                  <a:pt x="4194260" y="5232602"/>
                  <a:pt x="4185438" y="5243240"/>
                  <a:pt x="4172204" y="5237921"/>
                </a:cubicBezTo>
                <a:cubicBezTo>
                  <a:pt x="4158972" y="5232602"/>
                  <a:pt x="4150150" y="5221742"/>
                  <a:pt x="4145738" y="5205341"/>
                </a:cubicBezTo>
                <a:cubicBezTo>
                  <a:pt x="4141328" y="5183842"/>
                  <a:pt x="4150150" y="5178301"/>
                  <a:pt x="4163382" y="5178301"/>
                </a:cubicBezTo>
                <a:cubicBezTo>
                  <a:pt x="4185438" y="5178301"/>
                  <a:pt x="4181027" y="5161900"/>
                  <a:pt x="4172204" y="5145721"/>
                </a:cubicBezTo>
                <a:cubicBezTo>
                  <a:pt x="4150150" y="5096961"/>
                  <a:pt x="4145738" y="5048202"/>
                  <a:pt x="4172204" y="4999221"/>
                </a:cubicBezTo>
                <a:cubicBezTo>
                  <a:pt x="4167794" y="4999221"/>
                  <a:pt x="4167794" y="4999221"/>
                  <a:pt x="4167794" y="4993901"/>
                </a:cubicBezTo>
                <a:cubicBezTo>
                  <a:pt x="4158972" y="4999221"/>
                  <a:pt x="4150150" y="5010302"/>
                  <a:pt x="4141328" y="5010302"/>
                </a:cubicBezTo>
                <a:cubicBezTo>
                  <a:pt x="4066340" y="5021162"/>
                  <a:pt x="4044285" y="5080560"/>
                  <a:pt x="4044285" y="5161900"/>
                </a:cubicBezTo>
                <a:cubicBezTo>
                  <a:pt x="4044285" y="5167441"/>
                  <a:pt x="4044285" y="5178301"/>
                  <a:pt x="4035463" y="5178301"/>
                </a:cubicBezTo>
                <a:cubicBezTo>
                  <a:pt x="4000175" y="5156581"/>
                  <a:pt x="4048696" y="5102502"/>
                  <a:pt x="4008997" y="5080560"/>
                </a:cubicBezTo>
                <a:cubicBezTo>
                  <a:pt x="3990471" y="5129542"/>
                  <a:pt x="3990471" y="5183842"/>
                  <a:pt x="3977237" y="5232602"/>
                </a:cubicBezTo>
                <a:cubicBezTo>
                  <a:pt x="3972826" y="5265182"/>
                  <a:pt x="3981649" y="5319261"/>
                  <a:pt x="3941949" y="5319261"/>
                </a:cubicBezTo>
                <a:cubicBezTo>
                  <a:pt x="3911072" y="5319261"/>
                  <a:pt x="3915483" y="5265182"/>
                  <a:pt x="3906661" y="5232602"/>
                </a:cubicBezTo>
                <a:cubicBezTo>
                  <a:pt x="3906661" y="5232602"/>
                  <a:pt x="3902250" y="5232602"/>
                  <a:pt x="3897839" y="5227061"/>
                </a:cubicBezTo>
                <a:cubicBezTo>
                  <a:pt x="3889017" y="5248781"/>
                  <a:pt x="3875784" y="5265182"/>
                  <a:pt x="3866962" y="5286681"/>
                </a:cubicBezTo>
                <a:cubicBezTo>
                  <a:pt x="3849318" y="5270501"/>
                  <a:pt x="3866962" y="5248781"/>
                  <a:pt x="3853729" y="5237921"/>
                </a:cubicBezTo>
                <a:cubicBezTo>
                  <a:pt x="3814029" y="5237921"/>
                  <a:pt x="3787563" y="5254100"/>
                  <a:pt x="3787563" y="5303082"/>
                </a:cubicBezTo>
                <a:cubicBezTo>
                  <a:pt x="3783152" y="5357160"/>
                  <a:pt x="3756686" y="5330121"/>
                  <a:pt x="3739042" y="5319261"/>
                </a:cubicBezTo>
                <a:cubicBezTo>
                  <a:pt x="3739042" y="5346522"/>
                  <a:pt x="3747864" y="5368021"/>
                  <a:pt x="3730220" y="5389741"/>
                </a:cubicBezTo>
                <a:cubicBezTo>
                  <a:pt x="3703754" y="5351841"/>
                  <a:pt x="3716987" y="5313942"/>
                  <a:pt x="3734631" y="5286681"/>
                </a:cubicBezTo>
                <a:cubicBezTo>
                  <a:pt x="3769919" y="5232602"/>
                  <a:pt x="3756686" y="5189161"/>
                  <a:pt x="3739042" y="5129542"/>
                </a:cubicBezTo>
                <a:cubicBezTo>
                  <a:pt x="3677287" y="5243240"/>
                  <a:pt x="3668465" y="5248781"/>
                  <a:pt x="3593478" y="5216422"/>
                </a:cubicBezTo>
                <a:cubicBezTo>
                  <a:pt x="3575834" y="5205341"/>
                  <a:pt x="3526430" y="5205341"/>
                  <a:pt x="3535252" y="5161900"/>
                </a:cubicBezTo>
                <a:cubicBezTo>
                  <a:pt x="3544074" y="5124001"/>
                  <a:pt x="3535252" y="5091642"/>
                  <a:pt x="3526430" y="5053743"/>
                </a:cubicBezTo>
                <a:cubicBezTo>
                  <a:pt x="3491142" y="5107822"/>
                  <a:pt x="3508786" y="5178301"/>
                  <a:pt x="3477909" y="5232602"/>
                </a:cubicBezTo>
                <a:cubicBezTo>
                  <a:pt x="3451443" y="5200022"/>
                  <a:pt x="3447032" y="5156581"/>
                  <a:pt x="3442621" y="5113141"/>
                </a:cubicBezTo>
                <a:cubicBezTo>
                  <a:pt x="3438210" y="5075241"/>
                  <a:pt x="3433799" y="5037342"/>
                  <a:pt x="3429388" y="4993901"/>
                </a:cubicBezTo>
                <a:cubicBezTo>
                  <a:pt x="3407332" y="5010302"/>
                  <a:pt x="3416155" y="5026482"/>
                  <a:pt x="3416155" y="5042661"/>
                </a:cubicBezTo>
                <a:lnTo>
                  <a:pt x="3429388" y="5140402"/>
                </a:lnTo>
                <a:cubicBezTo>
                  <a:pt x="3433799" y="5200022"/>
                  <a:pt x="3424977" y="5210660"/>
                  <a:pt x="3376455" y="5200022"/>
                </a:cubicBezTo>
                <a:cubicBezTo>
                  <a:pt x="3363222" y="5200022"/>
                  <a:pt x="3349989" y="5205341"/>
                  <a:pt x="3341167" y="5216422"/>
                </a:cubicBezTo>
                <a:cubicBezTo>
                  <a:pt x="3323523" y="5232602"/>
                  <a:pt x="3310290" y="5254100"/>
                  <a:pt x="3301468" y="5275821"/>
                </a:cubicBezTo>
                <a:cubicBezTo>
                  <a:pt x="3297057" y="5292000"/>
                  <a:pt x="3288235" y="5346522"/>
                  <a:pt x="3257357" y="5297762"/>
                </a:cubicBezTo>
                <a:cubicBezTo>
                  <a:pt x="3248535" y="5286681"/>
                  <a:pt x="3222069" y="5292000"/>
                  <a:pt x="3222069" y="5324580"/>
                </a:cubicBezTo>
                <a:cubicBezTo>
                  <a:pt x="3226480" y="5362480"/>
                  <a:pt x="3217658" y="5400601"/>
                  <a:pt x="3208836" y="5433181"/>
                </a:cubicBezTo>
                <a:cubicBezTo>
                  <a:pt x="3204425" y="5449360"/>
                  <a:pt x="3195603" y="5465761"/>
                  <a:pt x="3182370" y="5471081"/>
                </a:cubicBezTo>
                <a:cubicBezTo>
                  <a:pt x="3164726" y="5471081"/>
                  <a:pt x="3160315" y="5449360"/>
                  <a:pt x="3155904" y="5438500"/>
                </a:cubicBezTo>
                <a:cubicBezTo>
                  <a:pt x="3145317" y="5422321"/>
                  <a:pt x="3145317" y="5400601"/>
                  <a:pt x="3136495" y="5384421"/>
                </a:cubicBezTo>
                <a:cubicBezTo>
                  <a:pt x="3118851" y="5351841"/>
                  <a:pt x="3105618" y="5313942"/>
                  <a:pt x="3070330" y="5373340"/>
                </a:cubicBezTo>
                <a:lnTo>
                  <a:pt x="3070330" y="5248781"/>
                </a:lnTo>
                <a:cubicBezTo>
                  <a:pt x="3021808" y="5330121"/>
                  <a:pt x="2990931" y="5411239"/>
                  <a:pt x="2968876" y="5503439"/>
                </a:cubicBezTo>
                <a:cubicBezTo>
                  <a:pt x="2951232" y="5487260"/>
                  <a:pt x="2951232" y="5459999"/>
                  <a:pt x="2929177" y="5449360"/>
                </a:cubicBezTo>
                <a:cubicBezTo>
                  <a:pt x="2929177" y="5481941"/>
                  <a:pt x="2933588" y="5514521"/>
                  <a:pt x="2924766" y="5552421"/>
                </a:cubicBezTo>
                <a:cubicBezTo>
                  <a:pt x="2893889" y="5498120"/>
                  <a:pt x="2854189" y="5459999"/>
                  <a:pt x="2854189" y="5395060"/>
                </a:cubicBezTo>
                <a:cubicBezTo>
                  <a:pt x="2854189" y="5389741"/>
                  <a:pt x="2854189" y="5384421"/>
                  <a:pt x="2849778" y="5378659"/>
                </a:cubicBezTo>
                <a:cubicBezTo>
                  <a:pt x="2801257" y="5313942"/>
                  <a:pt x="2788024" y="5237921"/>
                  <a:pt x="2796846" y="5151262"/>
                </a:cubicBezTo>
                <a:cubicBezTo>
                  <a:pt x="2801257" y="5135083"/>
                  <a:pt x="2788024" y="5118682"/>
                  <a:pt x="2770380" y="5118682"/>
                </a:cubicBezTo>
                <a:cubicBezTo>
                  <a:pt x="2757147" y="5183842"/>
                  <a:pt x="2779202" y="5259641"/>
                  <a:pt x="2743913" y="5324580"/>
                </a:cubicBezTo>
                <a:cubicBezTo>
                  <a:pt x="2739502" y="5286681"/>
                  <a:pt x="2739502" y="5248781"/>
                  <a:pt x="2739502" y="5205341"/>
                </a:cubicBezTo>
                <a:cubicBezTo>
                  <a:pt x="2739502" y="5167441"/>
                  <a:pt x="2739502" y="5129542"/>
                  <a:pt x="2712154" y="5096961"/>
                </a:cubicBezTo>
                <a:cubicBezTo>
                  <a:pt x="2690099" y="5140402"/>
                  <a:pt x="2668044" y="5178301"/>
                  <a:pt x="2645989" y="5216422"/>
                </a:cubicBezTo>
                <a:cubicBezTo>
                  <a:pt x="2637167" y="5232602"/>
                  <a:pt x="2623933" y="5254100"/>
                  <a:pt x="2615111" y="5254100"/>
                </a:cubicBezTo>
                <a:cubicBezTo>
                  <a:pt x="2557768" y="5248781"/>
                  <a:pt x="2571001" y="5303082"/>
                  <a:pt x="2566590" y="5340981"/>
                </a:cubicBezTo>
                <a:cubicBezTo>
                  <a:pt x="2562179" y="5357160"/>
                  <a:pt x="2571001" y="5378659"/>
                  <a:pt x="2557768" y="5389741"/>
                </a:cubicBezTo>
                <a:cubicBezTo>
                  <a:pt x="2535713" y="5378659"/>
                  <a:pt x="2526891" y="5351841"/>
                  <a:pt x="2513658" y="5330121"/>
                </a:cubicBezTo>
                <a:cubicBezTo>
                  <a:pt x="2473958" y="5275821"/>
                  <a:pt x="2473958" y="5275821"/>
                  <a:pt x="2425437" y="5324580"/>
                </a:cubicBezTo>
                <a:cubicBezTo>
                  <a:pt x="2407793" y="5346522"/>
                  <a:pt x="2390149" y="5362480"/>
                  <a:pt x="2372505" y="5378659"/>
                </a:cubicBezTo>
                <a:cubicBezTo>
                  <a:pt x="2350450" y="5400601"/>
                  <a:pt x="2323983" y="5411239"/>
                  <a:pt x="2301046" y="5378659"/>
                </a:cubicBezTo>
                <a:cubicBezTo>
                  <a:pt x="2283402" y="5346522"/>
                  <a:pt x="2265758" y="5357160"/>
                  <a:pt x="2248114" y="5373340"/>
                </a:cubicBezTo>
                <a:cubicBezTo>
                  <a:pt x="2226059" y="5395060"/>
                  <a:pt x="2204003" y="5422321"/>
                  <a:pt x="2181948" y="5449360"/>
                </a:cubicBezTo>
                <a:lnTo>
                  <a:pt x="2181948" y="5378659"/>
                </a:lnTo>
                <a:cubicBezTo>
                  <a:pt x="2168715" y="5400601"/>
                  <a:pt x="2177537" y="5427640"/>
                  <a:pt x="2155482" y="5438500"/>
                </a:cubicBezTo>
                <a:cubicBezTo>
                  <a:pt x="2151071" y="5400601"/>
                  <a:pt x="2146660" y="5368021"/>
                  <a:pt x="2142249" y="5335440"/>
                </a:cubicBezTo>
                <a:cubicBezTo>
                  <a:pt x="2111372" y="5346522"/>
                  <a:pt x="2089317" y="5303082"/>
                  <a:pt x="2067262" y="5303082"/>
                </a:cubicBezTo>
                <a:cubicBezTo>
                  <a:pt x="2023151" y="5297762"/>
                  <a:pt x="2001096" y="5340981"/>
                  <a:pt x="1987863" y="5384421"/>
                </a:cubicBezTo>
                <a:cubicBezTo>
                  <a:pt x="1930520" y="5351841"/>
                  <a:pt x="1867883" y="5319261"/>
                  <a:pt x="1801718" y="5319261"/>
                </a:cubicBezTo>
                <a:cubicBezTo>
                  <a:pt x="1801718" y="5351841"/>
                  <a:pt x="1841417" y="5384421"/>
                  <a:pt x="1792896" y="5395060"/>
                </a:cubicBezTo>
                <a:cubicBezTo>
                  <a:pt x="1762018" y="5395060"/>
                  <a:pt x="1735552" y="5335440"/>
                  <a:pt x="1744374" y="5303082"/>
                </a:cubicBezTo>
                <a:cubicBezTo>
                  <a:pt x="1762018" y="5254100"/>
                  <a:pt x="1753196" y="5210660"/>
                  <a:pt x="1748785" y="5161900"/>
                </a:cubicBezTo>
                <a:cubicBezTo>
                  <a:pt x="1748785" y="5145721"/>
                  <a:pt x="1731141" y="5140402"/>
                  <a:pt x="1731141" y="5156581"/>
                </a:cubicBezTo>
                <a:cubicBezTo>
                  <a:pt x="1731141" y="5205341"/>
                  <a:pt x="1687031" y="5248781"/>
                  <a:pt x="1704675" y="5303082"/>
                </a:cubicBezTo>
                <a:cubicBezTo>
                  <a:pt x="1656154" y="5319261"/>
                  <a:pt x="1616454" y="5292000"/>
                  <a:pt x="1589988" y="5243240"/>
                </a:cubicBezTo>
                <a:cubicBezTo>
                  <a:pt x="1576755" y="5205341"/>
                  <a:pt x="1594399" y="5167441"/>
                  <a:pt x="1616454" y="5135083"/>
                </a:cubicBezTo>
                <a:cubicBezTo>
                  <a:pt x="1585577" y="5129542"/>
                  <a:pt x="1567933" y="5086101"/>
                  <a:pt x="1532645" y="5086101"/>
                </a:cubicBezTo>
                <a:cubicBezTo>
                  <a:pt x="1528234" y="5183842"/>
                  <a:pt x="1523823" y="5189161"/>
                  <a:pt x="1497357" y="5237921"/>
                </a:cubicBezTo>
                <a:cubicBezTo>
                  <a:pt x="1417076" y="5172982"/>
                  <a:pt x="1408254" y="5178301"/>
                  <a:pt x="1386199" y="5292000"/>
                </a:cubicBezTo>
                <a:cubicBezTo>
                  <a:pt x="1381788" y="5319261"/>
                  <a:pt x="1367672" y="5346522"/>
                  <a:pt x="1358850" y="5368021"/>
                </a:cubicBezTo>
                <a:cubicBezTo>
                  <a:pt x="1345617" y="5405920"/>
                  <a:pt x="1332384" y="5411239"/>
                  <a:pt x="1314740" y="5373340"/>
                </a:cubicBezTo>
                <a:cubicBezTo>
                  <a:pt x="1292685" y="5324580"/>
                  <a:pt x="1288274" y="5275821"/>
                  <a:pt x="1266219" y="5227061"/>
                </a:cubicBezTo>
                <a:cubicBezTo>
                  <a:pt x="1261808" y="5319261"/>
                  <a:pt x="1279452" y="5405920"/>
                  <a:pt x="1275041" y="5492579"/>
                </a:cubicBezTo>
                <a:cubicBezTo>
                  <a:pt x="1244163" y="5492579"/>
                  <a:pt x="1213286" y="5481941"/>
                  <a:pt x="1213286" y="5438500"/>
                </a:cubicBezTo>
                <a:cubicBezTo>
                  <a:pt x="1208875" y="5395060"/>
                  <a:pt x="1195642" y="5389741"/>
                  <a:pt x="1164765" y="5389741"/>
                </a:cubicBezTo>
                <a:cubicBezTo>
                  <a:pt x="1151532" y="5395060"/>
                  <a:pt x="1133888" y="5389741"/>
                  <a:pt x="1120655" y="5384421"/>
                </a:cubicBezTo>
                <a:cubicBezTo>
                  <a:pt x="1022730" y="5368021"/>
                  <a:pt x="934509" y="5313942"/>
                  <a:pt x="841878" y="5292000"/>
                </a:cubicBezTo>
                <a:cubicBezTo>
                  <a:pt x="771301" y="5275821"/>
                  <a:pt x="771301" y="5275821"/>
                  <a:pt x="780123" y="5357160"/>
                </a:cubicBezTo>
                <a:cubicBezTo>
                  <a:pt x="784534" y="5378659"/>
                  <a:pt x="784534" y="5400601"/>
                  <a:pt x="784534" y="5416780"/>
                </a:cubicBezTo>
                <a:cubicBezTo>
                  <a:pt x="784534" y="5433181"/>
                  <a:pt x="793356" y="5454680"/>
                  <a:pt x="771301" y="5454680"/>
                </a:cubicBezTo>
                <a:cubicBezTo>
                  <a:pt x="753657" y="5454680"/>
                  <a:pt x="736013" y="5454680"/>
                  <a:pt x="736013" y="5422321"/>
                </a:cubicBezTo>
                <a:cubicBezTo>
                  <a:pt x="736013" y="5400601"/>
                  <a:pt x="731602" y="5378659"/>
                  <a:pt x="731602" y="5357160"/>
                </a:cubicBezTo>
                <a:lnTo>
                  <a:pt x="713958" y="5357160"/>
                </a:lnTo>
                <a:cubicBezTo>
                  <a:pt x="705136" y="5373340"/>
                  <a:pt x="709547" y="5405920"/>
                  <a:pt x="687492" y="5416780"/>
                </a:cubicBezTo>
                <a:cubicBezTo>
                  <a:pt x="669847" y="5389741"/>
                  <a:pt x="674259" y="5357160"/>
                  <a:pt x="674259" y="5330121"/>
                </a:cubicBezTo>
                <a:lnTo>
                  <a:pt x="669847" y="5330121"/>
                </a:lnTo>
                <a:lnTo>
                  <a:pt x="665436" y="5330121"/>
                </a:lnTo>
                <a:cubicBezTo>
                  <a:pt x="661025" y="5346522"/>
                  <a:pt x="656614" y="5357160"/>
                  <a:pt x="652203" y="5373340"/>
                </a:cubicBezTo>
                <a:cubicBezTo>
                  <a:pt x="647792" y="5384421"/>
                  <a:pt x="638970" y="5395060"/>
                  <a:pt x="624855" y="5395060"/>
                </a:cubicBezTo>
                <a:cubicBezTo>
                  <a:pt x="607211" y="5395060"/>
                  <a:pt x="598389" y="5373340"/>
                  <a:pt x="602800" y="5362480"/>
                </a:cubicBezTo>
                <a:cubicBezTo>
                  <a:pt x="611622" y="5281361"/>
                  <a:pt x="563101" y="5275821"/>
                  <a:pt x="514579" y="5259641"/>
                </a:cubicBezTo>
                <a:cubicBezTo>
                  <a:pt x="518990" y="5340981"/>
                  <a:pt x="571923" y="5427640"/>
                  <a:pt x="479291" y="5481941"/>
                </a:cubicBezTo>
                <a:cubicBezTo>
                  <a:pt x="435181" y="5362480"/>
                  <a:pt x="338138" y="5433181"/>
                  <a:pt x="267562" y="5411239"/>
                </a:cubicBezTo>
                <a:cubicBezTo>
                  <a:pt x="232273" y="5400601"/>
                  <a:pt x="245506" y="5454680"/>
                  <a:pt x="227862" y="5465761"/>
                </a:cubicBezTo>
                <a:cubicBezTo>
                  <a:pt x="214629" y="5476400"/>
                  <a:pt x="204925" y="5498120"/>
                  <a:pt x="187281" y="5492579"/>
                </a:cubicBezTo>
                <a:cubicBezTo>
                  <a:pt x="166108" y="5496125"/>
                  <a:pt x="127291" y="5512526"/>
                  <a:pt x="99060" y="5487260"/>
                </a:cubicBezTo>
                <a:cubicBezTo>
                  <a:pt x="70830" y="5461994"/>
                  <a:pt x="28484" y="5400601"/>
                  <a:pt x="15251" y="5340981"/>
                </a:cubicBezTo>
                <a:lnTo>
                  <a:pt x="11278" y="5346268"/>
                </a:lnTo>
                <a:lnTo>
                  <a:pt x="524" y="5307700"/>
                </a:lnTo>
                <a:cubicBezTo>
                  <a:pt x="-1387" y="5290273"/>
                  <a:pt x="1570" y="5272629"/>
                  <a:pt x="15484" y="5255311"/>
                </a:cubicBezTo>
                <a:cubicBezTo>
                  <a:pt x="34453" y="5234905"/>
                  <a:pt x="71648" y="5195709"/>
                  <a:pt x="32691" y="5145477"/>
                </a:cubicBezTo>
                <a:cubicBezTo>
                  <a:pt x="60496" y="5152395"/>
                  <a:pt x="90151" y="5176053"/>
                  <a:pt x="106617" y="5139539"/>
                </a:cubicBezTo>
                <a:cubicBezTo>
                  <a:pt x="95066" y="5137545"/>
                  <a:pt x="88219" y="5138478"/>
                  <a:pt x="76668" y="5136483"/>
                </a:cubicBezTo>
                <a:cubicBezTo>
                  <a:pt x="60414" y="5131560"/>
                  <a:pt x="32985" y="5124876"/>
                  <a:pt x="32902" y="5104040"/>
                </a:cubicBezTo>
                <a:cubicBezTo>
                  <a:pt x="37712" y="5086250"/>
                  <a:pt x="56298" y="5087429"/>
                  <a:pt x="74695" y="5088490"/>
                </a:cubicBezTo>
                <a:cubicBezTo>
                  <a:pt x="95424" y="5085807"/>
                  <a:pt x="116194" y="5093542"/>
                  <a:pt x="139107" y="5097415"/>
                </a:cubicBezTo>
                <a:cubicBezTo>
                  <a:pt x="143917" y="5079625"/>
                  <a:pt x="125625" y="5057845"/>
                  <a:pt x="139654" y="5045795"/>
                </a:cubicBezTo>
                <a:cubicBezTo>
                  <a:pt x="174159" y="5062080"/>
                  <a:pt x="271145" y="5049715"/>
                  <a:pt x="299014" y="5025498"/>
                </a:cubicBezTo>
                <a:cubicBezTo>
                  <a:pt x="303676" y="5018009"/>
                  <a:pt x="315374" y="5009703"/>
                  <a:pt x="317705" y="5005958"/>
                </a:cubicBezTo>
                <a:cubicBezTo>
                  <a:pt x="310735" y="4975639"/>
                  <a:pt x="320142" y="4981495"/>
                  <a:pt x="345428" y="4992041"/>
                </a:cubicBezTo>
                <a:cubicBezTo>
                  <a:pt x="423805" y="5020051"/>
                  <a:pt x="452182" y="5005502"/>
                  <a:pt x="464008" y="4934925"/>
                </a:cubicBezTo>
                <a:cubicBezTo>
                  <a:pt x="464155" y="4924624"/>
                  <a:pt x="466445" y="4910462"/>
                  <a:pt x="471107" y="4902973"/>
                </a:cubicBezTo>
                <a:cubicBezTo>
                  <a:pt x="492089" y="4869271"/>
                  <a:pt x="469093" y="4844563"/>
                  <a:pt x="434587" y="4828277"/>
                </a:cubicBezTo>
                <a:cubicBezTo>
                  <a:pt x="400082" y="4811992"/>
                  <a:pt x="386306" y="4793023"/>
                  <a:pt x="395736" y="4757327"/>
                </a:cubicBezTo>
                <a:cubicBezTo>
                  <a:pt x="405061" y="4742348"/>
                  <a:pt x="409976" y="4703840"/>
                  <a:pt x="409976" y="4703840"/>
                </a:cubicBezTo>
                <a:cubicBezTo>
                  <a:pt x="380239" y="4659347"/>
                  <a:pt x="414809" y="4644496"/>
                  <a:pt x="442719" y="4630696"/>
                </a:cubicBezTo>
                <a:cubicBezTo>
                  <a:pt x="403657" y="4601182"/>
                  <a:pt x="371483" y="4581152"/>
                  <a:pt x="325198" y="4552337"/>
                </a:cubicBezTo>
                <a:cubicBezTo>
                  <a:pt x="374345" y="4545522"/>
                  <a:pt x="399989" y="4504331"/>
                  <a:pt x="448312" y="4550003"/>
                </a:cubicBezTo>
                <a:cubicBezTo>
                  <a:pt x="475823" y="4577522"/>
                  <a:pt x="454906" y="4580088"/>
                  <a:pt x="438693" y="4585583"/>
                </a:cubicBezTo>
                <a:cubicBezTo>
                  <a:pt x="464020" y="4606546"/>
                  <a:pt x="484260" y="4646166"/>
                  <a:pt x="526184" y="4640050"/>
                </a:cubicBezTo>
                <a:cubicBezTo>
                  <a:pt x="537734" y="4642045"/>
                  <a:pt x="563167" y="4642291"/>
                  <a:pt x="554094" y="4626251"/>
                </a:cubicBezTo>
                <a:cubicBezTo>
                  <a:pt x="551869" y="4609277"/>
                  <a:pt x="577873" y="4588055"/>
                  <a:pt x="533536" y="4577079"/>
                </a:cubicBezTo>
                <a:cubicBezTo>
                  <a:pt x="514950" y="4575901"/>
                  <a:pt x="508208" y="4556116"/>
                  <a:pt x="508821" y="4545067"/>
                </a:cubicBezTo>
                <a:cubicBezTo>
                  <a:pt x="522915" y="4501880"/>
                  <a:pt x="509244" y="4462194"/>
                  <a:pt x="488726" y="4423440"/>
                </a:cubicBezTo>
                <a:cubicBezTo>
                  <a:pt x="536820" y="4458577"/>
                  <a:pt x="589805" y="4496760"/>
                  <a:pt x="642790" y="4534942"/>
                </a:cubicBezTo>
                <a:cubicBezTo>
                  <a:pt x="647559" y="4506734"/>
                  <a:pt x="612865" y="4490331"/>
                  <a:pt x="622337" y="4465052"/>
                </a:cubicBezTo>
                <a:cubicBezTo>
                  <a:pt x="659174" y="4477593"/>
                  <a:pt x="698529" y="4486507"/>
                  <a:pt x="733035" y="4502792"/>
                </a:cubicBezTo>
                <a:cubicBezTo>
                  <a:pt x="776759" y="4524817"/>
                  <a:pt x="776865" y="4504099"/>
                  <a:pt x="767751" y="4477641"/>
                </a:cubicBezTo>
                <a:cubicBezTo>
                  <a:pt x="763194" y="4464412"/>
                  <a:pt x="754122" y="4448372"/>
                  <a:pt x="747233" y="4438888"/>
                </a:cubicBezTo>
                <a:cubicBezTo>
                  <a:pt x="724384" y="4403879"/>
                  <a:pt x="719786" y="4380232"/>
                  <a:pt x="782202" y="4382718"/>
                </a:cubicBezTo>
                <a:cubicBezTo>
                  <a:pt x="710755" y="4374610"/>
                  <a:pt x="715440" y="4325567"/>
                  <a:pt x="713362" y="4298293"/>
                </a:cubicBezTo>
                <a:cubicBezTo>
                  <a:pt x="711283" y="4271019"/>
                  <a:pt x="755113" y="4272326"/>
                  <a:pt x="782877" y="4268826"/>
                </a:cubicBezTo>
                <a:cubicBezTo>
                  <a:pt x="817676" y="4264510"/>
                  <a:pt x="834314" y="4247850"/>
                  <a:pt x="811465" y="4212841"/>
                </a:cubicBezTo>
                <a:cubicBezTo>
                  <a:pt x="806908" y="4199612"/>
                  <a:pt x="802163" y="4186266"/>
                  <a:pt x="793091" y="4170226"/>
                </a:cubicBezTo>
                <a:cubicBezTo>
                  <a:pt x="846182" y="4187690"/>
                  <a:pt x="892279" y="4216388"/>
                  <a:pt x="956879" y="4225429"/>
                </a:cubicBezTo>
                <a:cubicBezTo>
                  <a:pt x="881045" y="4152238"/>
                  <a:pt x="747035" y="4151945"/>
                  <a:pt x="724608" y="4034063"/>
                </a:cubicBezTo>
                <a:cubicBezTo>
                  <a:pt x="761591" y="4036304"/>
                  <a:pt x="786730" y="4057150"/>
                  <a:pt x="814388" y="4074369"/>
                </a:cubicBezTo>
                <a:lnTo>
                  <a:pt x="897364" y="4126026"/>
                </a:lnTo>
                <a:cubicBezTo>
                  <a:pt x="874473" y="4080599"/>
                  <a:pt x="835370" y="4040667"/>
                  <a:pt x="817183" y="3998169"/>
                </a:cubicBezTo>
                <a:cubicBezTo>
                  <a:pt x="812626" y="3984940"/>
                  <a:pt x="808258" y="3971828"/>
                  <a:pt x="819767" y="3963405"/>
                </a:cubicBezTo>
                <a:cubicBezTo>
                  <a:pt x="831277" y="3954983"/>
                  <a:pt x="845158" y="3953233"/>
                  <a:pt x="861413" y="3958157"/>
                </a:cubicBezTo>
                <a:cubicBezTo>
                  <a:pt x="881995" y="3965774"/>
                  <a:pt x="882036" y="3976192"/>
                  <a:pt x="875043" y="3987426"/>
                </a:cubicBezTo>
                <a:cubicBezTo>
                  <a:pt x="863386" y="4006149"/>
                  <a:pt x="879641" y="4011072"/>
                  <a:pt x="898038" y="4012134"/>
                </a:cubicBezTo>
                <a:cubicBezTo>
                  <a:pt x="951088" y="4019180"/>
                  <a:pt x="994813" y="4041205"/>
                  <a:pt x="1022407" y="4089560"/>
                </a:cubicBezTo>
                <a:cubicBezTo>
                  <a:pt x="1024738" y="4085815"/>
                  <a:pt x="1024738" y="4085815"/>
                  <a:pt x="1029254" y="4088627"/>
                </a:cubicBezTo>
                <a:cubicBezTo>
                  <a:pt x="1029401" y="4078326"/>
                  <a:pt x="1024656" y="4064980"/>
                  <a:pt x="1029318" y="4057491"/>
                </a:cubicBezTo>
                <a:cubicBezTo>
                  <a:pt x="1059730" y="3988092"/>
                  <a:pt x="1020961" y="3937977"/>
                  <a:pt x="951910" y="3894988"/>
                </a:cubicBezTo>
                <a:cubicBezTo>
                  <a:pt x="947206" y="3892060"/>
                  <a:pt x="937986" y="3886320"/>
                  <a:pt x="942649" y="3878831"/>
                </a:cubicBezTo>
                <a:cubicBezTo>
                  <a:pt x="979738" y="3860353"/>
                  <a:pt x="1000003" y="3930125"/>
                  <a:pt x="1039612" y="3908019"/>
                </a:cubicBezTo>
                <a:cubicBezTo>
                  <a:pt x="1007821" y="3866405"/>
                  <a:pt x="961724" y="3837707"/>
                  <a:pt x="927324" y="3800703"/>
                </a:cubicBezTo>
                <a:cubicBezTo>
                  <a:pt x="901997" y="3779739"/>
                  <a:pt x="851425" y="3758648"/>
                  <a:pt x="872407" y="3724946"/>
                </a:cubicBezTo>
                <a:cubicBezTo>
                  <a:pt x="888725" y="3698734"/>
                  <a:pt x="932303" y="3731059"/>
                  <a:pt x="964624" y="3740789"/>
                </a:cubicBezTo>
                <a:cubicBezTo>
                  <a:pt x="964624" y="3740789"/>
                  <a:pt x="966956" y="3737044"/>
                  <a:pt x="973991" y="3736228"/>
                </a:cubicBezTo>
                <a:cubicBezTo>
                  <a:pt x="960214" y="3717259"/>
                  <a:pt x="953285" y="3697357"/>
                  <a:pt x="939696" y="3678506"/>
                </a:cubicBezTo>
                <a:cubicBezTo>
                  <a:pt x="962757" y="3672078"/>
                  <a:pt x="971870" y="3698536"/>
                  <a:pt x="988084" y="3693042"/>
                </a:cubicBezTo>
                <a:cubicBezTo>
                  <a:pt x="1009065" y="3659340"/>
                  <a:pt x="1009317" y="3628321"/>
                  <a:pt x="967736" y="3602434"/>
                </a:cubicBezTo>
                <a:cubicBezTo>
                  <a:pt x="924158" y="3570109"/>
                  <a:pt x="961100" y="3561931"/>
                  <a:pt x="979645" y="3552692"/>
                </a:cubicBezTo>
                <a:cubicBezTo>
                  <a:pt x="956502" y="3538284"/>
                  <a:pt x="933589" y="3534411"/>
                  <a:pt x="924475" y="3507954"/>
                </a:cubicBezTo>
                <a:cubicBezTo>
                  <a:pt x="970636" y="3505516"/>
                  <a:pt x="995816" y="3536780"/>
                  <a:pt x="1009634" y="3566166"/>
                </a:cubicBezTo>
                <a:cubicBezTo>
                  <a:pt x="1036893" y="3624705"/>
                  <a:pt x="1080765" y="3636429"/>
                  <a:pt x="1140703" y="3652960"/>
                </a:cubicBezTo>
                <a:cubicBezTo>
                  <a:pt x="1076818" y="3540444"/>
                  <a:pt x="1076777" y="3530026"/>
                  <a:pt x="1143879" y="3483469"/>
                </a:cubicBezTo>
                <a:cubicBezTo>
                  <a:pt x="1162611" y="3474347"/>
                  <a:pt x="1188721" y="3432407"/>
                  <a:pt x="1220937" y="3462855"/>
                </a:cubicBezTo>
                <a:cubicBezTo>
                  <a:pt x="1248448" y="3490374"/>
                  <a:pt x="1280581" y="3499987"/>
                  <a:pt x="1317417" y="3512528"/>
                </a:cubicBezTo>
                <a:cubicBezTo>
                  <a:pt x="1290158" y="3453990"/>
                  <a:pt x="1221001" y="3431719"/>
                  <a:pt x="1191222" y="3376808"/>
                </a:cubicBezTo>
                <a:cubicBezTo>
                  <a:pt x="1232868" y="3371559"/>
                  <a:pt x="1272077" y="3390773"/>
                  <a:pt x="1311286" y="3409987"/>
                </a:cubicBezTo>
                <a:cubicBezTo>
                  <a:pt x="1345792" y="3426273"/>
                  <a:pt x="1380297" y="3442558"/>
                  <a:pt x="1419506" y="3461772"/>
                </a:cubicBezTo>
                <a:cubicBezTo>
                  <a:pt x="1417239" y="3434380"/>
                  <a:pt x="1398841" y="3433319"/>
                  <a:pt x="1385106" y="3424768"/>
                </a:cubicBezTo>
                <a:lnTo>
                  <a:pt x="1295137" y="3384345"/>
                </a:lnTo>
                <a:cubicBezTo>
                  <a:pt x="1242193" y="3356581"/>
                  <a:pt x="1237824" y="3343469"/>
                  <a:pt x="1272500" y="3307900"/>
                </a:cubicBezTo>
                <a:cubicBezTo>
                  <a:pt x="1279493" y="3296666"/>
                  <a:pt x="1281971" y="3282621"/>
                  <a:pt x="1277226" y="3269275"/>
                </a:cubicBezTo>
                <a:cubicBezTo>
                  <a:pt x="1272816" y="3245745"/>
                  <a:pt x="1261559" y="3223149"/>
                  <a:pt x="1247783" y="3204181"/>
                </a:cubicBezTo>
                <a:cubicBezTo>
                  <a:pt x="1236379" y="3191885"/>
                  <a:pt x="1194756" y="3155581"/>
                  <a:pt x="1252468" y="3155138"/>
                </a:cubicBezTo>
                <a:cubicBezTo>
                  <a:pt x="1266539" y="3153505"/>
                  <a:pt x="1276010" y="3128226"/>
                  <a:pt x="1248352" y="3111007"/>
                </a:cubicBezTo>
                <a:cubicBezTo>
                  <a:pt x="1213847" y="3094722"/>
                  <a:pt x="1186147" y="3067085"/>
                  <a:pt x="1163151" y="3042377"/>
                </a:cubicBezTo>
                <a:cubicBezTo>
                  <a:pt x="1151747" y="3030082"/>
                  <a:pt x="1142486" y="3013924"/>
                  <a:pt x="1144965" y="2999879"/>
                </a:cubicBezTo>
                <a:cubicBezTo>
                  <a:pt x="1154290" y="2984900"/>
                  <a:pt x="1175060" y="2992635"/>
                  <a:pt x="1186611" y="2994630"/>
                </a:cubicBezTo>
                <a:cubicBezTo>
                  <a:pt x="1205941" y="2994194"/>
                  <a:pt x="1224380" y="3005673"/>
                  <a:pt x="1242777" y="3006735"/>
                </a:cubicBezTo>
                <a:cubicBezTo>
                  <a:pt x="1279761" y="3008975"/>
                  <a:pt x="1318928" y="3017771"/>
                  <a:pt x="1287154" y="2956421"/>
                </a:cubicBezTo>
                <a:lnTo>
                  <a:pt x="1392895" y="3022251"/>
                </a:lnTo>
                <a:cubicBezTo>
                  <a:pt x="1349487" y="2938071"/>
                  <a:pt x="1296942" y="2868988"/>
                  <a:pt x="1230327" y="2801536"/>
                </a:cubicBezTo>
                <a:cubicBezTo>
                  <a:pt x="1253387" y="2795109"/>
                  <a:pt x="1276530" y="2809516"/>
                  <a:pt x="1297218" y="2796415"/>
                </a:cubicBezTo>
                <a:cubicBezTo>
                  <a:pt x="1269559" y="2779196"/>
                  <a:pt x="1239570" y="2765722"/>
                  <a:pt x="1212058" y="2738203"/>
                </a:cubicBezTo>
                <a:cubicBezTo>
                  <a:pt x="1274474" y="2740688"/>
                  <a:pt x="1327818" y="2727133"/>
                  <a:pt x="1382946" y="2761454"/>
                </a:cubicBezTo>
                <a:cubicBezTo>
                  <a:pt x="1387462" y="2764265"/>
                  <a:pt x="1391978" y="2767077"/>
                  <a:pt x="1399201" y="2766377"/>
                </a:cubicBezTo>
                <a:cubicBezTo>
                  <a:pt x="1479785" y="2759390"/>
                  <a:pt x="1551315" y="2788333"/>
                  <a:pt x="1620220" y="2841622"/>
                </a:cubicBezTo>
                <a:cubicBezTo>
                  <a:pt x="1631624" y="2853918"/>
                  <a:pt x="1652541" y="2851352"/>
                  <a:pt x="1661866" y="2836373"/>
                </a:cubicBezTo>
                <a:cubicBezTo>
                  <a:pt x="1613543" y="2790702"/>
                  <a:pt x="1537539" y="2769365"/>
                  <a:pt x="1501060" y="2705087"/>
                </a:cubicBezTo>
                <a:cubicBezTo>
                  <a:pt x="1535565" y="2721372"/>
                  <a:pt x="1567739" y="2741402"/>
                  <a:pt x="1604617" y="2764361"/>
                </a:cubicBezTo>
                <a:cubicBezTo>
                  <a:pt x="1636791" y="2784391"/>
                  <a:pt x="1668965" y="2804421"/>
                  <a:pt x="1711077" y="2798423"/>
                </a:cubicBezTo>
                <a:cubicBezTo>
                  <a:pt x="1685856" y="2756741"/>
                  <a:pt x="1665338" y="2717988"/>
                  <a:pt x="1644632" y="2679118"/>
                </a:cubicBezTo>
                <a:cubicBezTo>
                  <a:pt x="1635560" y="2663077"/>
                  <a:pt x="1624303" y="2640481"/>
                  <a:pt x="1628965" y="2632992"/>
                </a:cubicBezTo>
                <a:cubicBezTo>
                  <a:pt x="1663787" y="2587123"/>
                  <a:pt x="1610696" y="2569659"/>
                  <a:pt x="1580853" y="2545884"/>
                </a:cubicBezTo>
                <a:cubicBezTo>
                  <a:pt x="1569449" y="2533589"/>
                  <a:pt x="1546536" y="2529715"/>
                  <a:pt x="1544122" y="2512625"/>
                </a:cubicBezTo>
                <a:cubicBezTo>
                  <a:pt x="1565186" y="2499758"/>
                  <a:pt x="1592615" y="2506443"/>
                  <a:pt x="1618048" y="2506688"/>
                </a:cubicBezTo>
                <a:cubicBezTo>
                  <a:pt x="1685126" y="2501684"/>
                  <a:pt x="1685126" y="2501684"/>
                  <a:pt x="1669377" y="2434723"/>
                </a:cubicBezTo>
                <a:cubicBezTo>
                  <a:pt x="1660075" y="2408148"/>
                  <a:pt x="1655853" y="2384736"/>
                  <a:pt x="1651443" y="2361206"/>
                </a:cubicBezTo>
                <a:cubicBezTo>
                  <a:pt x="1644472" y="2330886"/>
                  <a:pt x="1649428" y="2302796"/>
                  <a:pt x="1689209" y="2300543"/>
                </a:cubicBezTo>
                <a:cubicBezTo>
                  <a:pt x="1725816" y="2302549"/>
                  <a:pt x="1726110" y="2281948"/>
                  <a:pt x="1721700" y="2258418"/>
                </a:cubicBezTo>
                <a:cubicBezTo>
                  <a:pt x="1714917" y="2228216"/>
                  <a:pt x="1703431" y="2195085"/>
                  <a:pt x="1692132" y="2162071"/>
                </a:cubicBezTo>
                <a:lnTo>
                  <a:pt x="1752153" y="2199437"/>
                </a:lnTo>
                <a:cubicBezTo>
                  <a:pt x="1740520" y="2176607"/>
                  <a:pt x="1712903" y="2169806"/>
                  <a:pt x="1715339" y="2145343"/>
                </a:cubicBezTo>
                <a:cubicBezTo>
                  <a:pt x="1749845" y="2161628"/>
                  <a:pt x="1779834" y="2175103"/>
                  <a:pt x="1809824" y="2188577"/>
                </a:cubicBezTo>
                <a:cubicBezTo>
                  <a:pt x="1816735" y="2156507"/>
                  <a:pt x="1865269" y="2160742"/>
                  <a:pt x="1876925" y="2142019"/>
                </a:cubicBezTo>
                <a:cubicBezTo>
                  <a:pt x="1904754" y="2107384"/>
                  <a:pt x="1879720" y="2065819"/>
                  <a:pt x="1849836" y="2031627"/>
                </a:cubicBezTo>
                <a:cubicBezTo>
                  <a:pt x="1907801" y="2000165"/>
                  <a:pt x="1968563" y="1964210"/>
                  <a:pt x="2003532" y="1908040"/>
                </a:cubicBezTo>
                <a:cubicBezTo>
                  <a:pt x="1975874" y="1890822"/>
                  <a:pt x="1927234" y="1907305"/>
                  <a:pt x="1943846" y="1860491"/>
                </a:cubicBezTo>
                <a:cubicBezTo>
                  <a:pt x="1960165" y="1834278"/>
                  <a:pt x="2024766" y="1843320"/>
                  <a:pt x="2047573" y="1867910"/>
                </a:cubicBezTo>
                <a:cubicBezTo>
                  <a:pt x="2079830" y="1908776"/>
                  <a:pt x="2121370" y="1924246"/>
                  <a:pt x="2165095" y="1946270"/>
                </a:cubicBezTo>
                <a:cubicBezTo>
                  <a:pt x="2178830" y="1954821"/>
                  <a:pt x="2192671" y="1942654"/>
                  <a:pt x="2178936" y="1934103"/>
                </a:cubicBezTo>
                <a:cubicBezTo>
                  <a:pt x="2137542" y="1908333"/>
                  <a:pt x="2123977" y="1847928"/>
                  <a:pt x="2068555" y="1834209"/>
                </a:cubicBezTo>
                <a:cubicBezTo>
                  <a:pt x="2080463" y="1784467"/>
                  <a:pt x="2124587" y="1765173"/>
                  <a:pt x="2179968" y="1768474"/>
                </a:cubicBezTo>
                <a:cubicBezTo>
                  <a:pt x="2219136" y="1777270"/>
                  <a:pt x="2241985" y="1812279"/>
                  <a:pt x="2257799" y="1848104"/>
                </a:cubicBezTo>
                <a:cubicBezTo>
                  <a:pt x="2278822" y="1824820"/>
                  <a:pt x="2325025" y="1832800"/>
                  <a:pt x="2343675" y="1802843"/>
                </a:cubicBezTo>
                <a:cubicBezTo>
                  <a:pt x="2263031" y="1747441"/>
                  <a:pt x="2260846" y="1740885"/>
                  <a:pt x="2233440" y="1692648"/>
                </a:cubicBezTo>
                <a:cubicBezTo>
                  <a:pt x="2330998" y="1658816"/>
                  <a:pt x="2331145" y="1648515"/>
                  <a:pt x="2246279" y="1569701"/>
                </a:cubicBezTo>
                <a:cubicBezTo>
                  <a:pt x="2225467" y="1551549"/>
                  <a:pt x="2209785" y="1525159"/>
                  <a:pt x="2196197" y="1506307"/>
                </a:cubicBezTo>
                <a:cubicBezTo>
                  <a:pt x="2171016" y="1475043"/>
                  <a:pt x="2173494" y="1460998"/>
                  <a:pt x="2214993" y="1466049"/>
                </a:cubicBezTo>
                <a:cubicBezTo>
                  <a:pt x="2268043" y="1473096"/>
                  <a:pt x="2311768" y="1495121"/>
                  <a:pt x="2364818" y="1502168"/>
                </a:cubicBezTo>
                <a:cubicBezTo>
                  <a:pt x="2288878" y="1449695"/>
                  <a:pt x="2205985" y="1418874"/>
                  <a:pt x="2134749" y="1369329"/>
                </a:cubicBezTo>
                <a:cubicBezTo>
                  <a:pt x="2151068" y="1343116"/>
                  <a:pt x="2176418" y="1322526"/>
                  <a:pt x="2213296" y="1345485"/>
                </a:cubicBezTo>
                <a:cubicBezTo>
                  <a:pt x="2252505" y="1364699"/>
                  <a:pt x="2264014" y="1356276"/>
                  <a:pt x="2280333" y="1330063"/>
                </a:cubicBezTo>
                <a:cubicBezTo>
                  <a:pt x="2282811" y="1316018"/>
                  <a:pt x="2296652" y="1303851"/>
                  <a:pt x="2308161" y="1295428"/>
                </a:cubicBezTo>
                <a:cubicBezTo>
                  <a:pt x="2373838" y="1220965"/>
                  <a:pt x="2466372" y="1174653"/>
                  <a:pt x="2533956" y="1107611"/>
                </a:cubicBezTo>
                <a:cubicBezTo>
                  <a:pt x="2584991" y="1056248"/>
                  <a:pt x="2584991" y="1056248"/>
                  <a:pt x="2511277" y="1020748"/>
                </a:cubicBezTo>
                <a:cubicBezTo>
                  <a:pt x="2490695" y="1013131"/>
                  <a:pt x="2472068" y="1001535"/>
                  <a:pt x="2458332" y="992984"/>
                </a:cubicBezTo>
                <a:cubicBezTo>
                  <a:pt x="2444409" y="984316"/>
                  <a:pt x="2421496" y="980443"/>
                  <a:pt x="2433152" y="961720"/>
                </a:cubicBezTo>
                <a:cubicBezTo>
                  <a:pt x="2442477" y="946741"/>
                  <a:pt x="2451802" y="931762"/>
                  <a:pt x="2479273" y="948864"/>
                </a:cubicBezTo>
                <a:cubicBezTo>
                  <a:pt x="2497711" y="960343"/>
                  <a:pt x="2518670" y="968195"/>
                  <a:pt x="2536920" y="979557"/>
                </a:cubicBezTo>
                <a:lnTo>
                  <a:pt x="2546246" y="964579"/>
                </a:lnTo>
                <a:cubicBezTo>
                  <a:pt x="2537173" y="948538"/>
                  <a:pt x="2507183" y="935064"/>
                  <a:pt x="2509620" y="910601"/>
                </a:cubicBezTo>
                <a:cubicBezTo>
                  <a:pt x="2541900" y="909913"/>
                  <a:pt x="2567227" y="930877"/>
                  <a:pt x="2590181" y="945167"/>
                </a:cubicBezTo>
                <a:lnTo>
                  <a:pt x="2592513" y="941422"/>
                </a:lnTo>
                <a:lnTo>
                  <a:pt x="2594844" y="937678"/>
                </a:lnTo>
                <a:cubicBezTo>
                  <a:pt x="2583252" y="925265"/>
                  <a:pt x="2576552" y="915898"/>
                  <a:pt x="2565148" y="903603"/>
                </a:cubicBezTo>
                <a:cubicBezTo>
                  <a:pt x="2558072" y="894001"/>
                  <a:pt x="2553703" y="880889"/>
                  <a:pt x="2561163" y="868906"/>
                </a:cubicBezTo>
                <a:cubicBezTo>
                  <a:pt x="2570488" y="853928"/>
                  <a:pt x="2593589" y="857918"/>
                  <a:pt x="2600478" y="867402"/>
                </a:cubicBezTo>
                <a:cubicBezTo>
                  <a:pt x="2664679" y="917763"/>
                  <a:pt x="2695026" y="879500"/>
                  <a:pt x="2734405" y="846860"/>
                </a:cubicBezTo>
                <a:cubicBezTo>
                  <a:pt x="2663022" y="807616"/>
                  <a:pt x="2561480" y="806752"/>
                  <a:pt x="2564339" y="699416"/>
                </a:cubicBezTo>
                <a:cubicBezTo>
                  <a:pt x="2689065" y="725105"/>
                  <a:pt x="2680332" y="605357"/>
                  <a:pt x="2736259" y="557039"/>
                </a:cubicBezTo>
                <a:cubicBezTo>
                  <a:pt x="2763941" y="532704"/>
                  <a:pt x="2711038" y="515357"/>
                  <a:pt x="2710955" y="494522"/>
                </a:cubicBezTo>
                <a:cubicBezTo>
                  <a:pt x="2708918" y="477665"/>
                  <a:pt x="2695608" y="457948"/>
                  <a:pt x="2709637" y="445897"/>
                </a:cubicBezTo>
                <a:cubicBezTo>
                  <a:pt x="2717816" y="426049"/>
                  <a:pt x="2724408" y="384428"/>
                  <a:pt x="2760777" y="373816"/>
                </a:cubicBezTo>
                <a:cubicBezTo>
                  <a:pt x="2797147" y="363203"/>
                  <a:pt x="2871645" y="359701"/>
                  <a:pt x="2929252" y="379976"/>
                </a:cubicBezTo>
                <a:cubicBezTo>
                  <a:pt x="2888322" y="281751"/>
                  <a:pt x="2897605" y="256355"/>
                  <a:pt x="2973798" y="277809"/>
                </a:cubicBezTo>
                <a:close/>
                <a:moveTo>
                  <a:pt x="3140035" y="81724"/>
                </a:moveTo>
                <a:lnTo>
                  <a:pt x="3147401" y="106542"/>
                </a:lnTo>
                <a:cubicBezTo>
                  <a:pt x="3161187" y="120862"/>
                  <a:pt x="3190069" y="121994"/>
                  <a:pt x="3234202" y="111757"/>
                </a:cubicBezTo>
                <a:cubicBezTo>
                  <a:pt x="3181456" y="183026"/>
                  <a:pt x="3095210" y="217618"/>
                  <a:pt x="3021704" y="198982"/>
                </a:cubicBezTo>
                <a:lnTo>
                  <a:pt x="2990505" y="196234"/>
                </a:lnTo>
                <a:lnTo>
                  <a:pt x="3005107" y="182875"/>
                </a:lnTo>
                <a:cubicBezTo>
                  <a:pt x="3015540" y="175585"/>
                  <a:pt x="3027373" y="168792"/>
                  <a:pt x="3039686" y="161909"/>
                </a:cubicBezTo>
                <a:cubicBezTo>
                  <a:pt x="3069552" y="144130"/>
                  <a:pt x="3109013" y="132326"/>
                  <a:pt x="3129995" y="98624"/>
                </a:cubicBezTo>
                <a:cubicBezTo>
                  <a:pt x="3134620" y="93709"/>
                  <a:pt x="3137962" y="88970"/>
                  <a:pt x="3139834" y="84371"/>
                </a:cubicBezTo>
                <a:close/>
                <a:moveTo>
                  <a:pt x="3093889" y="0"/>
                </a:moveTo>
                <a:lnTo>
                  <a:pt x="3105597" y="4456"/>
                </a:lnTo>
                <a:lnTo>
                  <a:pt x="3152592" y="16960"/>
                </a:lnTo>
                <a:lnTo>
                  <a:pt x="3151171" y="22196"/>
                </a:lnTo>
                <a:lnTo>
                  <a:pt x="3139499" y="69021"/>
                </a:lnTo>
                <a:lnTo>
                  <a:pt x="3131932" y="58181"/>
                </a:lnTo>
                <a:cubicBezTo>
                  <a:pt x="3127178" y="54003"/>
                  <a:pt x="3120581" y="49896"/>
                  <a:pt x="3111955" y="45825"/>
                </a:cubicBezTo>
                <a:lnTo>
                  <a:pt x="3076016" y="2482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42758272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xmlns="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788995" y="2249718"/>
            <a:ext cx="1952494" cy="293387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475828002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xmlns="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788995" y="2249718"/>
            <a:ext cx="1952494" cy="293387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751866743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xmlns="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788995" y="2249718"/>
            <a:ext cx="1952494" cy="293387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80167719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xmlns="" id="{F411A7D3-2EB4-447E-BE5F-AC7E7EEBA567}"/>
              </a:ext>
            </a:extLst>
          </p:cNvPr>
          <p:cNvGrpSpPr/>
          <p:nvPr userDrawn="1"/>
        </p:nvGrpSpPr>
        <p:grpSpPr>
          <a:xfrm>
            <a:off x="-1" y="-121539"/>
            <a:ext cx="12192001" cy="1608851"/>
            <a:chOff x="-1" y="-121539"/>
            <a:chExt cx="12192001" cy="1608851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xmlns="" id="{A3CD8CE1-859C-4513-862E-CE4DF1CA8AD9}"/>
                </a:ext>
              </a:extLst>
            </p:cNvPr>
            <p:cNvSpPr/>
            <p:nvPr userDrawn="1"/>
          </p:nvSpPr>
          <p:spPr>
            <a:xfrm>
              <a:off x="0" y="1"/>
              <a:ext cx="12192000" cy="140017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xmlns="" id="{A78A8CBF-574A-4E06-8CA3-B60B0BEC73D5}"/>
                </a:ext>
              </a:extLst>
            </p:cNvPr>
            <p:cNvSpPr/>
            <p:nvPr userDrawn="1"/>
          </p:nvSpPr>
          <p:spPr>
            <a:xfrm>
              <a:off x="-1" y="-121539"/>
              <a:ext cx="12192000" cy="1608851"/>
            </a:xfrm>
            <a:custGeom>
              <a:avLst/>
              <a:gdLst>
                <a:gd name="connsiteX0" fmla="*/ 8760317 w 12192000"/>
                <a:gd name="connsiteY0" fmla="*/ 780798 h 1608850"/>
                <a:gd name="connsiteX1" fmla="*/ 8760317 w 12192000"/>
                <a:gd name="connsiteY1" fmla="*/ 785159 h 1608850"/>
                <a:gd name="connsiteX2" fmla="*/ 8761882 w 12192000"/>
                <a:gd name="connsiteY2" fmla="*/ 787771 h 1608850"/>
                <a:gd name="connsiteX3" fmla="*/ 8762996 w 12192000"/>
                <a:gd name="connsiteY3" fmla="*/ 787771 h 1608850"/>
                <a:gd name="connsiteX4" fmla="*/ 8762996 w 12192000"/>
                <a:gd name="connsiteY4" fmla="*/ 786900 h 1608850"/>
                <a:gd name="connsiteX5" fmla="*/ 8762996 w 12192000"/>
                <a:gd name="connsiteY5" fmla="*/ 780798 h 1608850"/>
                <a:gd name="connsiteX6" fmla="*/ 8761881 w 12192000"/>
                <a:gd name="connsiteY6" fmla="*/ 780798 h 1608850"/>
                <a:gd name="connsiteX7" fmla="*/ 8758924 w 12192000"/>
                <a:gd name="connsiteY7" fmla="*/ 762200 h 1608850"/>
                <a:gd name="connsiteX8" fmla="*/ 8759734 w 12192000"/>
                <a:gd name="connsiteY8" fmla="*/ 771499 h 1608850"/>
                <a:gd name="connsiteX9" fmla="*/ 8762996 w 12192000"/>
                <a:gd name="connsiteY9" fmla="*/ 771499 h 1608850"/>
                <a:gd name="connsiteX10" fmla="*/ 8762996 w 12192000"/>
                <a:gd name="connsiteY10" fmla="*/ 770337 h 1608850"/>
                <a:gd name="connsiteX11" fmla="*/ 8762996 w 12192000"/>
                <a:gd name="connsiteY11" fmla="*/ 762200 h 1608850"/>
                <a:gd name="connsiteX12" fmla="*/ 8761881 w 12192000"/>
                <a:gd name="connsiteY12" fmla="*/ 762200 h 1608850"/>
                <a:gd name="connsiteX13" fmla="*/ 8755951 w 12192000"/>
                <a:gd name="connsiteY13" fmla="*/ 745928 h 1608850"/>
                <a:gd name="connsiteX14" fmla="*/ 8756137 w 12192000"/>
                <a:gd name="connsiteY14" fmla="*/ 746512 h 1608850"/>
                <a:gd name="connsiteX15" fmla="*/ 8758088 w 12192000"/>
                <a:gd name="connsiteY15" fmla="*/ 752614 h 1608850"/>
                <a:gd name="connsiteX16" fmla="*/ 8758113 w 12192000"/>
                <a:gd name="connsiteY16" fmla="*/ 752902 h 1608850"/>
                <a:gd name="connsiteX17" fmla="*/ 8762996 w 12192000"/>
                <a:gd name="connsiteY17" fmla="*/ 752902 h 1608850"/>
                <a:gd name="connsiteX18" fmla="*/ 8762996 w 12192000"/>
                <a:gd name="connsiteY18" fmla="*/ 752030 h 1608850"/>
                <a:gd name="connsiteX19" fmla="*/ 8762996 w 12192000"/>
                <a:gd name="connsiteY19" fmla="*/ 745928 h 1608850"/>
                <a:gd name="connsiteX20" fmla="*/ 8761881 w 12192000"/>
                <a:gd name="connsiteY20" fmla="*/ 745928 h 1608850"/>
                <a:gd name="connsiteX21" fmla="*/ 8907881 w 12192000"/>
                <a:gd name="connsiteY21" fmla="*/ 718032 h 1608850"/>
                <a:gd name="connsiteX22" fmla="*/ 8907881 w 12192000"/>
                <a:gd name="connsiteY22" fmla="*/ 719194 h 1608850"/>
                <a:gd name="connsiteX23" fmla="*/ 8907881 w 12192000"/>
                <a:gd name="connsiteY23" fmla="*/ 727331 h 1608850"/>
                <a:gd name="connsiteX24" fmla="*/ 8908543 w 12192000"/>
                <a:gd name="connsiteY24" fmla="*/ 727331 h 1608850"/>
                <a:gd name="connsiteX25" fmla="*/ 8908543 w 12192000"/>
                <a:gd name="connsiteY25" fmla="*/ 718032 h 1608850"/>
                <a:gd name="connsiteX26" fmla="*/ 1099585 w 12192000"/>
                <a:gd name="connsiteY26" fmla="*/ 0 h 1608850"/>
                <a:gd name="connsiteX27" fmla="*/ 1101611 w 12192000"/>
                <a:gd name="connsiteY27" fmla="*/ 246443 h 1608850"/>
                <a:gd name="connsiteX28" fmla="*/ 1140117 w 12192000"/>
                <a:gd name="connsiteY28" fmla="*/ 326429 h 1608850"/>
                <a:gd name="connsiteX29" fmla="*/ 1142145 w 12192000"/>
                <a:gd name="connsiteY29" fmla="*/ 326429 h 1608850"/>
                <a:gd name="connsiteX30" fmla="*/ 1156331 w 12192000"/>
                <a:gd name="connsiteY30" fmla="*/ 326429 h 1608850"/>
                <a:gd name="connsiteX31" fmla="*/ 1156331 w 12192000"/>
                <a:gd name="connsiteY31" fmla="*/ 350208 h 1608850"/>
                <a:gd name="connsiteX32" fmla="*/ 1156839 w 12192000"/>
                <a:gd name="connsiteY32" fmla="*/ 351019 h 1608850"/>
                <a:gd name="connsiteX33" fmla="*/ 1160385 w 12192000"/>
                <a:gd name="connsiteY33" fmla="*/ 356694 h 1608850"/>
                <a:gd name="connsiteX34" fmla="*/ 1160385 w 12192000"/>
                <a:gd name="connsiteY34" fmla="*/ 471268 h 1608850"/>
                <a:gd name="connsiteX35" fmla="*/ 1162664 w 12192000"/>
                <a:gd name="connsiteY35" fmla="*/ 471268 h 1608850"/>
                <a:gd name="connsiteX36" fmla="*/ 1178625 w 12192000"/>
                <a:gd name="connsiteY36" fmla="*/ 471268 h 1608850"/>
                <a:gd name="connsiteX37" fmla="*/ 1178625 w 12192000"/>
                <a:gd name="connsiteY37" fmla="*/ 611783 h 1608850"/>
                <a:gd name="connsiteX38" fmla="*/ 1180145 w 12192000"/>
                <a:gd name="connsiteY38" fmla="*/ 611513 h 1608850"/>
                <a:gd name="connsiteX39" fmla="*/ 1190785 w 12192000"/>
                <a:gd name="connsiteY39" fmla="*/ 609622 h 1608850"/>
                <a:gd name="connsiteX40" fmla="*/ 1188759 w 12192000"/>
                <a:gd name="connsiteY40" fmla="*/ 698254 h 1608850"/>
                <a:gd name="connsiteX41" fmla="*/ 1190279 w 12192000"/>
                <a:gd name="connsiteY41" fmla="*/ 698525 h 1608850"/>
                <a:gd name="connsiteX42" fmla="*/ 1200919 w 12192000"/>
                <a:gd name="connsiteY42" fmla="*/ 700416 h 1608850"/>
                <a:gd name="connsiteX43" fmla="*/ 1201171 w 12192000"/>
                <a:gd name="connsiteY43" fmla="*/ 701227 h 1608850"/>
                <a:gd name="connsiteX44" fmla="*/ 1202945 w 12192000"/>
                <a:gd name="connsiteY44" fmla="*/ 706902 h 1608850"/>
                <a:gd name="connsiteX45" fmla="*/ 1203705 w 12192000"/>
                <a:gd name="connsiteY45" fmla="*/ 704470 h 1608850"/>
                <a:gd name="connsiteX46" fmla="*/ 1209025 w 12192000"/>
                <a:gd name="connsiteY46" fmla="*/ 687446 h 1608850"/>
                <a:gd name="connsiteX47" fmla="*/ 1210799 w 12192000"/>
                <a:gd name="connsiteY47" fmla="*/ 687446 h 1608850"/>
                <a:gd name="connsiteX48" fmla="*/ 1223212 w 12192000"/>
                <a:gd name="connsiteY48" fmla="*/ 687446 h 1608850"/>
                <a:gd name="connsiteX49" fmla="*/ 1223212 w 12192000"/>
                <a:gd name="connsiteY49" fmla="*/ 719872 h 1608850"/>
                <a:gd name="connsiteX50" fmla="*/ 1224225 w 12192000"/>
                <a:gd name="connsiteY50" fmla="*/ 720413 h 1608850"/>
                <a:gd name="connsiteX51" fmla="*/ 1231319 w 12192000"/>
                <a:gd name="connsiteY51" fmla="*/ 724196 h 1608850"/>
                <a:gd name="connsiteX52" fmla="*/ 1231319 w 12192000"/>
                <a:gd name="connsiteY52" fmla="*/ 725547 h 1608850"/>
                <a:gd name="connsiteX53" fmla="*/ 1231319 w 12192000"/>
                <a:gd name="connsiteY53" fmla="*/ 735005 h 1608850"/>
                <a:gd name="connsiteX54" fmla="*/ 1275907 w 12192000"/>
                <a:gd name="connsiteY54" fmla="*/ 735005 h 1608850"/>
                <a:gd name="connsiteX55" fmla="*/ 1275907 w 12192000"/>
                <a:gd name="connsiteY55" fmla="*/ 736086 h 1608850"/>
                <a:gd name="connsiteX56" fmla="*/ 1275907 w 12192000"/>
                <a:gd name="connsiteY56" fmla="*/ 743652 h 1608850"/>
                <a:gd name="connsiteX57" fmla="*/ 1277933 w 12192000"/>
                <a:gd name="connsiteY57" fmla="*/ 743652 h 1608850"/>
                <a:gd name="connsiteX58" fmla="*/ 1292119 w 12192000"/>
                <a:gd name="connsiteY58" fmla="*/ 743652 h 1608850"/>
                <a:gd name="connsiteX59" fmla="*/ 1292119 w 12192000"/>
                <a:gd name="connsiteY59" fmla="*/ 713387 h 1608850"/>
                <a:gd name="connsiteX60" fmla="*/ 1336706 w 12192000"/>
                <a:gd name="connsiteY60" fmla="*/ 713387 h 1608850"/>
                <a:gd name="connsiteX61" fmla="*/ 1336706 w 12192000"/>
                <a:gd name="connsiteY61" fmla="*/ 712036 h 1608850"/>
                <a:gd name="connsiteX62" fmla="*/ 1336706 w 12192000"/>
                <a:gd name="connsiteY62" fmla="*/ 702578 h 1608850"/>
                <a:gd name="connsiteX63" fmla="*/ 1337721 w 12192000"/>
                <a:gd name="connsiteY63" fmla="*/ 702578 h 1608850"/>
                <a:gd name="connsiteX64" fmla="*/ 1344813 w 12192000"/>
                <a:gd name="connsiteY64" fmla="*/ 702578 h 1608850"/>
                <a:gd name="connsiteX65" fmla="*/ 1344813 w 12192000"/>
                <a:gd name="connsiteY65" fmla="*/ 700687 h 1608850"/>
                <a:gd name="connsiteX66" fmla="*/ 1344813 w 12192000"/>
                <a:gd name="connsiteY66" fmla="*/ 687446 h 1608850"/>
                <a:gd name="connsiteX67" fmla="*/ 1345573 w 12192000"/>
                <a:gd name="connsiteY67" fmla="*/ 687446 h 1608850"/>
                <a:gd name="connsiteX68" fmla="*/ 1350893 w 12192000"/>
                <a:gd name="connsiteY68" fmla="*/ 687446 h 1608850"/>
                <a:gd name="connsiteX69" fmla="*/ 1350893 w 12192000"/>
                <a:gd name="connsiteY69" fmla="*/ 686365 h 1608850"/>
                <a:gd name="connsiteX70" fmla="*/ 1350893 w 12192000"/>
                <a:gd name="connsiteY70" fmla="*/ 678798 h 1608850"/>
                <a:gd name="connsiteX71" fmla="*/ 1352921 w 12192000"/>
                <a:gd name="connsiteY71" fmla="*/ 678798 h 1608850"/>
                <a:gd name="connsiteX72" fmla="*/ 1367107 w 12192000"/>
                <a:gd name="connsiteY72" fmla="*/ 678798 h 1608850"/>
                <a:gd name="connsiteX73" fmla="*/ 1367107 w 12192000"/>
                <a:gd name="connsiteY73" fmla="*/ 679879 h 1608850"/>
                <a:gd name="connsiteX74" fmla="*/ 1367107 w 12192000"/>
                <a:gd name="connsiteY74" fmla="*/ 687446 h 1608850"/>
                <a:gd name="connsiteX75" fmla="*/ 1389401 w 12192000"/>
                <a:gd name="connsiteY75" fmla="*/ 687446 h 1608850"/>
                <a:gd name="connsiteX76" fmla="*/ 1389401 w 12192000"/>
                <a:gd name="connsiteY76" fmla="*/ 685554 h 1608850"/>
                <a:gd name="connsiteX77" fmla="*/ 1389401 w 12192000"/>
                <a:gd name="connsiteY77" fmla="*/ 672313 h 1608850"/>
                <a:gd name="connsiteX78" fmla="*/ 1391174 w 12192000"/>
                <a:gd name="connsiteY78" fmla="*/ 672313 h 1608850"/>
                <a:gd name="connsiteX79" fmla="*/ 1403587 w 12192000"/>
                <a:gd name="connsiteY79" fmla="*/ 672313 h 1608850"/>
                <a:gd name="connsiteX80" fmla="*/ 1403587 w 12192000"/>
                <a:gd name="connsiteY80" fmla="*/ 696093 h 1608850"/>
                <a:gd name="connsiteX81" fmla="*/ 1404601 w 12192000"/>
                <a:gd name="connsiteY81" fmla="*/ 696093 h 1608850"/>
                <a:gd name="connsiteX82" fmla="*/ 1411695 w 12192000"/>
                <a:gd name="connsiteY82" fmla="*/ 696093 h 1608850"/>
                <a:gd name="connsiteX83" fmla="*/ 1411695 w 12192000"/>
                <a:gd name="connsiteY83" fmla="*/ 695012 h 1608850"/>
                <a:gd name="connsiteX84" fmla="*/ 1411695 w 12192000"/>
                <a:gd name="connsiteY84" fmla="*/ 687446 h 1608850"/>
                <a:gd name="connsiteX85" fmla="*/ 1413467 w 12192000"/>
                <a:gd name="connsiteY85" fmla="*/ 687446 h 1608850"/>
                <a:gd name="connsiteX86" fmla="*/ 1425881 w 12192000"/>
                <a:gd name="connsiteY86" fmla="*/ 687446 h 1608850"/>
                <a:gd name="connsiteX87" fmla="*/ 1425881 w 12192000"/>
                <a:gd name="connsiteY87" fmla="*/ 713387 h 1608850"/>
                <a:gd name="connsiteX88" fmla="*/ 1427909 w 12192000"/>
                <a:gd name="connsiteY88" fmla="*/ 713387 h 1608850"/>
                <a:gd name="connsiteX89" fmla="*/ 1442095 w 12192000"/>
                <a:gd name="connsiteY89" fmla="*/ 713387 h 1608850"/>
                <a:gd name="connsiteX90" fmla="*/ 1442095 w 12192000"/>
                <a:gd name="connsiteY90" fmla="*/ 715008 h 1608850"/>
                <a:gd name="connsiteX91" fmla="*/ 1442095 w 12192000"/>
                <a:gd name="connsiteY91" fmla="*/ 726358 h 1608850"/>
                <a:gd name="connsiteX92" fmla="*/ 1442855 w 12192000"/>
                <a:gd name="connsiteY92" fmla="*/ 726358 h 1608850"/>
                <a:gd name="connsiteX93" fmla="*/ 1448175 w 12192000"/>
                <a:gd name="connsiteY93" fmla="*/ 726358 h 1608850"/>
                <a:gd name="connsiteX94" fmla="*/ 1448175 w 12192000"/>
                <a:gd name="connsiteY94" fmla="*/ 725547 h 1608850"/>
                <a:gd name="connsiteX95" fmla="*/ 1448175 w 12192000"/>
                <a:gd name="connsiteY95" fmla="*/ 719872 h 1608850"/>
                <a:gd name="connsiteX96" fmla="*/ 1478575 w 12192000"/>
                <a:gd name="connsiteY96" fmla="*/ 719872 h 1608850"/>
                <a:gd name="connsiteX97" fmla="*/ 1478575 w 12192000"/>
                <a:gd name="connsiteY97" fmla="*/ 743652 h 1608850"/>
                <a:gd name="connsiteX98" fmla="*/ 1479589 w 12192000"/>
                <a:gd name="connsiteY98" fmla="*/ 743652 h 1608850"/>
                <a:gd name="connsiteX99" fmla="*/ 1486683 w 12192000"/>
                <a:gd name="connsiteY99" fmla="*/ 743652 h 1608850"/>
                <a:gd name="connsiteX100" fmla="*/ 1486683 w 12192000"/>
                <a:gd name="connsiteY100" fmla="*/ 744733 h 1608850"/>
                <a:gd name="connsiteX101" fmla="*/ 1486683 w 12192000"/>
                <a:gd name="connsiteY101" fmla="*/ 752299 h 1608850"/>
                <a:gd name="connsiteX102" fmla="*/ 1487443 w 12192000"/>
                <a:gd name="connsiteY102" fmla="*/ 752299 h 1608850"/>
                <a:gd name="connsiteX103" fmla="*/ 1492763 w 12192000"/>
                <a:gd name="connsiteY103" fmla="*/ 752299 h 1608850"/>
                <a:gd name="connsiteX104" fmla="*/ 1492763 w 12192000"/>
                <a:gd name="connsiteY104" fmla="*/ 750137 h 1608850"/>
                <a:gd name="connsiteX105" fmla="*/ 1492763 w 12192000"/>
                <a:gd name="connsiteY105" fmla="*/ 735005 h 1608850"/>
                <a:gd name="connsiteX106" fmla="*/ 1493775 w 12192000"/>
                <a:gd name="connsiteY106" fmla="*/ 735005 h 1608850"/>
                <a:gd name="connsiteX107" fmla="*/ 1500869 w 12192000"/>
                <a:gd name="connsiteY107" fmla="*/ 735005 h 1608850"/>
                <a:gd name="connsiteX108" fmla="*/ 1500869 w 12192000"/>
                <a:gd name="connsiteY108" fmla="*/ 736086 h 1608850"/>
                <a:gd name="connsiteX109" fmla="*/ 1500869 w 12192000"/>
                <a:gd name="connsiteY109" fmla="*/ 743652 h 1608850"/>
                <a:gd name="connsiteX110" fmla="*/ 1506189 w 12192000"/>
                <a:gd name="connsiteY110" fmla="*/ 741659 h 1608850"/>
                <a:gd name="connsiteX111" fmla="*/ 1506949 w 12192000"/>
                <a:gd name="connsiteY111" fmla="*/ 740679 h 1608850"/>
                <a:gd name="connsiteX112" fmla="*/ 1506949 w 12192000"/>
                <a:gd name="connsiteY112" fmla="*/ 735005 h 1608850"/>
                <a:gd name="connsiteX113" fmla="*/ 1545457 w 12192000"/>
                <a:gd name="connsiteY113" fmla="*/ 735005 h 1608850"/>
                <a:gd name="connsiteX114" fmla="*/ 1545457 w 12192000"/>
                <a:gd name="connsiteY114" fmla="*/ 758784 h 1608850"/>
                <a:gd name="connsiteX115" fmla="*/ 1547483 w 12192000"/>
                <a:gd name="connsiteY115" fmla="*/ 758784 h 1608850"/>
                <a:gd name="connsiteX116" fmla="*/ 1561669 w 12192000"/>
                <a:gd name="connsiteY116" fmla="*/ 758784 h 1608850"/>
                <a:gd name="connsiteX117" fmla="*/ 1561669 w 12192000"/>
                <a:gd name="connsiteY117" fmla="*/ 759865 h 1608850"/>
                <a:gd name="connsiteX118" fmla="*/ 1561669 w 12192000"/>
                <a:gd name="connsiteY118" fmla="*/ 767431 h 1608850"/>
                <a:gd name="connsiteX119" fmla="*/ 1563443 w 12192000"/>
                <a:gd name="connsiteY119" fmla="*/ 767431 h 1608850"/>
                <a:gd name="connsiteX120" fmla="*/ 1575857 w 12192000"/>
                <a:gd name="connsiteY120" fmla="*/ 767431 h 1608850"/>
                <a:gd name="connsiteX121" fmla="*/ 1575857 w 12192000"/>
                <a:gd name="connsiteY121" fmla="*/ 743652 h 1608850"/>
                <a:gd name="connsiteX122" fmla="*/ 1576869 w 12192000"/>
                <a:gd name="connsiteY122" fmla="*/ 743652 h 1608850"/>
                <a:gd name="connsiteX123" fmla="*/ 1583963 w 12192000"/>
                <a:gd name="connsiteY123" fmla="*/ 743652 h 1608850"/>
                <a:gd name="connsiteX124" fmla="*/ 1583963 w 12192000"/>
                <a:gd name="connsiteY124" fmla="*/ 711225 h 1608850"/>
                <a:gd name="connsiteX125" fmla="*/ 1584977 w 12192000"/>
                <a:gd name="connsiteY125" fmla="*/ 711225 h 1608850"/>
                <a:gd name="connsiteX126" fmla="*/ 1592071 w 12192000"/>
                <a:gd name="connsiteY126" fmla="*/ 711225 h 1608850"/>
                <a:gd name="connsiteX127" fmla="*/ 1592071 w 12192000"/>
                <a:gd name="connsiteY127" fmla="*/ 709334 h 1608850"/>
                <a:gd name="connsiteX128" fmla="*/ 1592071 w 12192000"/>
                <a:gd name="connsiteY128" fmla="*/ 696093 h 1608850"/>
                <a:gd name="connsiteX129" fmla="*/ 1590803 w 12192000"/>
                <a:gd name="connsiteY129" fmla="*/ 694471 h 1608850"/>
                <a:gd name="connsiteX130" fmla="*/ 1596123 w 12192000"/>
                <a:gd name="connsiteY130" fmla="*/ 683122 h 1608850"/>
                <a:gd name="connsiteX131" fmla="*/ 1604231 w 12192000"/>
                <a:gd name="connsiteY131" fmla="*/ 711225 h 1608850"/>
                <a:gd name="connsiteX132" fmla="*/ 1604991 w 12192000"/>
                <a:gd name="connsiteY132" fmla="*/ 711225 h 1608850"/>
                <a:gd name="connsiteX133" fmla="*/ 1610311 w 12192000"/>
                <a:gd name="connsiteY133" fmla="*/ 711225 h 1608850"/>
                <a:gd name="connsiteX134" fmla="*/ 1610311 w 12192000"/>
                <a:gd name="connsiteY134" fmla="*/ 605298 h 1608850"/>
                <a:gd name="connsiteX135" fmla="*/ 1611831 w 12192000"/>
                <a:gd name="connsiteY135" fmla="*/ 605298 h 1608850"/>
                <a:gd name="connsiteX136" fmla="*/ 1622471 w 12192000"/>
                <a:gd name="connsiteY136" fmla="*/ 605298 h 1608850"/>
                <a:gd name="connsiteX137" fmla="*/ 1622471 w 12192000"/>
                <a:gd name="connsiteY137" fmla="*/ 557739 h 1608850"/>
                <a:gd name="connsiteX138" fmla="*/ 1648817 w 12192000"/>
                <a:gd name="connsiteY138" fmla="*/ 557739 h 1608850"/>
                <a:gd name="connsiteX139" fmla="*/ 1648817 w 12192000"/>
                <a:gd name="connsiteY139" fmla="*/ 536121 h 1608850"/>
                <a:gd name="connsiteX140" fmla="*/ 1683271 w 12192000"/>
                <a:gd name="connsiteY140" fmla="*/ 536121 h 1608850"/>
                <a:gd name="connsiteX141" fmla="*/ 1683271 w 12192000"/>
                <a:gd name="connsiteY141" fmla="*/ 538553 h 1608850"/>
                <a:gd name="connsiteX142" fmla="*/ 1683271 w 12192000"/>
                <a:gd name="connsiteY142" fmla="*/ 555577 h 1608850"/>
                <a:gd name="connsiteX143" fmla="*/ 1685551 w 12192000"/>
                <a:gd name="connsiteY143" fmla="*/ 555577 h 1608850"/>
                <a:gd name="connsiteX144" fmla="*/ 1701511 w 12192000"/>
                <a:gd name="connsiteY144" fmla="*/ 555577 h 1608850"/>
                <a:gd name="connsiteX145" fmla="*/ 1701511 w 12192000"/>
                <a:gd name="connsiteY145" fmla="*/ 603136 h 1608850"/>
                <a:gd name="connsiteX146" fmla="*/ 1702525 w 12192000"/>
                <a:gd name="connsiteY146" fmla="*/ 603136 h 1608850"/>
                <a:gd name="connsiteX147" fmla="*/ 1709619 w 12192000"/>
                <a:gd name="connsiteY147" fmla="*/ 603136 h 1608850"/>
                <a:gd name="connsiteX148" fmla="*/ 1723805 w 12192000"/>
                <a:gd name="connsiteY148" fmla="*/ 607460 h 1608850"/>
                <a:gd name="connsiteX149" fmla="*/ 1723805 w 12192000"/>
                <a:gd name="connsiteY149" fmla="*/ 646372 h 1608850"/>
                <a:gd name="connsiteX150" fmla="*/ 1724819 w 12192000"/>
                <a:gd name="connsiteY150" fmla="*/ 646372 h 1608850"/>
                <a:gd name="connsiteX151" fmla="*/ 1731911 w 12192000"/>
                <a:gd name="connsiteY151" fmla="*/ 646372 h 1608850"/>
                <a:gd name="connsiteX152" fmla="*/ 1731911 w 12192000"/>
                <a:gd name="connsiteY152" fmla="*/ 647993 h 1608850"/>
                <a:gd name="connsiteX153" fmla="*/ 1731911 w 12192000"/>
                <a:gd name="connsiteY153" fmla="*/ 659342 h 1608850"/>
                <a:gd name="connsiteX154" fmla="*/ 1733939 w 12192000"/>
                <a:gd name="connsiteY154" fmla="*/ 659342 h 1608850"/>
                <a:gd name="connsiteX155" fmla="*/ 1748125 w 12192000"/>
                <a:gd name="connsiteY155" fmla="*/ 659342 h 1608850"/>
                <a:gd name="connsiteX156" fmla="*/ 1754205 w 12192000"/>
                <a:gd name="connsiteY156" fmla="*/ 665828 h 1608850"/>
                <a:gd name="connsiteX157" fmla="*/ 1754205 w 12192000"/>
                <a:gd name="connsiteY157" fmla="*/ 687446 h 1608850"/>
                <a:gd name="connsiteX158" fmla="*/ 1756485 w 12192000"/>
                <a:gd name="connsiteY158" fmla="*/ 687446 h 1608850"/>
                <a:gd name="connsiteX159" fmla="*/ 1772445 w 12192000"/>
                <a:gd name="connsiteY159" fmla="*/ 687446 h 1608850"/>
                <a:gd name="connsiteX160" fmla="*/ 1772445 w 12192000"/>
                <a:gd name="connsiteY160" fmla="*/ 688526 h 1608850"/>
                <a:gd name="connsiteX161" fmla="*/ 1772445 w 12192000"/>
                <a:gd name="connsiteY161" fmla="*/ 696093 h 1608850"/>
                <a:gd name="connsiteX162" fmla="*/ 1773713 w 12192000"/>
                <a:gd name="connsiteY162" fmla="*/ 696093 h 1608850"/>
                <a:gd name="connsiteX163" fmla="*/ 1782579 w 12192000"/>
                <a:gd name="connsiteY163" fmla="*/ 696093 h 1608850"/>
                <a:gd name="connsiteX164" fmla="*/ 1782579 w 12192000"/>
                <a:gd name="connsiteY164" fmla="*/ 698254 h 1608850"/>
                <a:gd name="connsiteX165" fmla="*/ 1782579 w 12192000"/>
                <a:gd name="connsiteY165" fmla="*/ 713387 h 1608850"/>
                <a:gd name="connsiteX166" fmla="*/ 1786633 w 12192000"/>
                <a:gd name="connsiteY166" fmla="*/ 711495 h 1608850"/>
                <a:gd name="connsiteX167" fmla="*/ 1786633 w 12192000"/>
                <a:gd name="connsiteY167" fmla="*/ 698254 h 1608850"/>
                <a:gd name="connsiteX168" fmla="*/ 1787645 w 12192000"/>
                <a:gd name="connsiteY168" fmla="*/ 698254 h 1608850"/>
                <a:gd name="connsiteX169" fmla="*/ 1794739 w 12192000"/>
                <a:gd name="connsiteY169" fmla="*/ 698254 h 1608850"/>
                <a:gd name="connsiteX170" fmla="*/ 1794739 w 12192000"/>
                <a:gd name="connsiteY170" fmla="*/ 699876 h 1608850"/>
                <a:gd name="connsiteX171" fmla="*/ 1794739 w 12192000"/>
                <a:gd name="connsiteY171" fmla="*/ 711225 h 1608850"/>
                <a:gd name="connsiteX172" fmla="*/ 1795499 w 12192000"/>
                <a:gd name="connsiteY172" fmla="*/ 711225 h 1608850"/>
                <a:gd name="connsiteX173" fmla="*/ 1800819 w 12192000"/>
                <a:gd name="connsiteY173" fmla="*/ 711225 h 1608850"/>
                <a:gd name="connsiteX174" fmla="*/ 1849459 w 12192000"/>
                <a:gd name="connsiteY174" fmla="*/ 706902 h 1608850"/>
                <a:gd name="connsiteX175" fmla="*/ 1849459 w 12192000"/>
                <a:gd name="connsiteY175" fmla="*/ 708253 h 1608850"/>
                <a:gd name="connsiteX176" fmla="*/ 1849459 w 12192000"/>
                <a:gd name="connsiteY176" fmla="*/ 717710 h 1608850"/>
                <a:gd name="connsiteX177" fmla="*/ 1850219 w 12192000"/>
                <a:gd name="connsiteY177" fmla="*/ 717710 h 1608850"/>
                <a:gd name="connsiteX178" fmla="*/ 1855541 w 12192000"/>
                <a:gd name="connsiteY178" fmla="*/ 717710 h 1608850"/>
                <a:gd name="connsiteX179" fmla="*/ 1855541 w 12192000"/>
                <a:gd name="connsiteY179" fmla="*/ 719872 h 1608850"/>
                <a:gd name="connsiteX180" fmla="*/ 1855541 w 12192000"/>
                <a:gd name="connsiteY180" fmla="*/ 735005 h 1608850"/>
                <a:gd name="connsiteX181" fmla="*/ 1857567 w 12192000"/>
                <a:gd name="connsiteY181" fmla="*/ 733654 h 1608850"/>
                <a:gd name="connsiteX182" fmla="*/ 1871753 w 12192000"/>
                <a:gd name="connsiteY182" fmla="*/ 724196 h 1608850"/>
                <a:gd name="connsiteX183" fmla="*/ 1877833 w 12192000"/>
                <a:gd name="connsiteY183" fmla="*/ 683122 h 1608850"/>
                <a:gd name="connsiteX184" fmla="*/ 1878593 w 12192000"/>
                <a:gd name="connsiteY184" fmla="*/ 682852 h 1608850"/>
                <a:gd name="connsiteX185" fmla="*/ 1883913 w 12192000"/>
                <a:gd name="connsiteY185" fmla="*/ 680960 h 1608850"/>
                <a:gd name="connsiteX186" fmla="*/ 1885941 w 12192000"/>
                <a:gd name="connsiteY186" fmla="*/ 611783 h 1608850"/>
                <a:gd name="connsiteX187" fmla="*/ 1887967 w 12192000"/>
                <a:gd name="connsiteY187" fmla="*/ 680960 h 1608850"/>
                <a:gd name="connsiteX188" fmla="*/ 1888727 w 12192000"/>
                <a:gd name="connsiteY188" fmla="*/ 681230 h 1608850"/>
                <a:gd name="connsiteX189" fmla="*/ 1894047 w 12192000"/>
                <a:gd name="connsiteY189" fmla="*/ 683122 h 1608850"/>
                <a:gd name="connsiteX190" fmla="*/ 1894047 w 12192000"/>
                <a:gd name="connsiteY190" fmla="*/ 596651 h 1608850"/>
                <a:gd name="connsiteX191" fmla="*/ 1898101 w 12192000"/>
                <a:gd name="connsiteY191" fmla="*/ 564224 h 1608850"/>
                <a:gd name="connsiteX192" fmla="*/ 1936607 w 12192000"/>
                <a:gd name="connsiteY192" fmla="*/ 564224 h 1608850"/>
                <a:gd name="connsiteX193" fmla="*/ 1936607 w 12192000"/>
                <a:gd name="connsiteY193" fmla="*/ 596651 h 1608850"/>
                <a:gd name="connsiteX194" fmla="*/ 1937367 w 12192000"/>
                <a:gd name="connsiteY194" fmla="*/ 596651 h 1608850"/>
                <a:gd name="connsiteX195" fmla="*/ 1942687 w 12192000"/>
                <a:gd name="connsiteY195" fmla="*/ 596651 h 1608850"/>
                <a:gd name="connsiteX196" fmla="*/ 1942687 w 12192000"/>
                <a:gd name="connsiteY196" fmla="*/ 514503 h 1608850"/>
                <a:gd name="connsiteX197" fmla="*/ 1944461 w 12192000"/>
                <a:gd name="connsiteY197" fmla="*/ 514503 h 1608850"/>
                <a:gd name="connsiteX198" fmla="*/ 1956875 w 12192000"/>
                <a:gd name="connsiteY198" fmla="*/ 514503 h 1608850"/>
                <a:gd name="connsiteX199" fmla="*/ 1956875 w 12192000"/>
                <a:gd name="connsiteY199" fmla="*/ 512612 h 1608850"/>
                <a:gd name="connsiteX200" fmla="*/ 1956875 w 12192000"/>
                <a:gd name="connsiteY200" fmla="*/ 499371 h 1608850"/>
                <a:gd name="connsiteX201" fmla="*/ 1979169 w 12192000"/>
                <a:gd name="connsiteY201" fmla="*/ 499371 h 1608850"/>
                <a:gd name="connsiteX202" fmla="*/ 1979169 w 12192000"/>
                <a:gd name="connsiteY202" fmla="*/ 498290 h 1608850"/>
                <a:gd name="connsiteX203" fmla="*/ 1979169 w 12192000"/>
                <a:gd name="connsiteY203" fmla="*/ 490724 h 1608850"/>
                <a:gd name="connsiteX204" fmla="*/ 1980941 w 12192000"/>
                <a:gd name="connsiteY204" fmla="*/ 490724 h 1608850"/>
                <a:gd name="connsiteX205" fmla="*/ 1993355 w 12192000"/>
                <a:gd name="connsiteY205" fmla="*/ 490724 h 1608850"/>
                <a:gd name="connsiteX206" fmla="*/ 1993355 w 12192000"/>
                <a:gd name="connsiteY206" fmla="*/ 491805 h 1608850"/>
                <a:gd name="connsiteX207" fmla="*/ 1993355 w 12192000"/>
                <a:gd name="connsiteY207" fmla="*/ 499371 h 1608850"/>
                <a:gd name="connsiteX208" fmla="*/ 1994115 w 12192000"/>
                <a:gd name="connsiteY208" fmla="*/ 499371 h 1608850"/>
                <a:gd name="connsiteX209" fmla="*/ 1999435 w 12192000"/>
                <a:gd name="connsiteY209" fmla="*/ 499371 h 1608850"/>
                <a:gd name="connsiteX210" fmla="*/ 2009569 w 12192000"/>
                <a:gd name="connsiteY210" fmla="*/ 495047 h 1608850"/>
                <a:gd name="connsiteX211" fmla="*/ 2013621 w 12192000"/>
                <a:gd name="connsiteY211" fmla="*/ 498290 h 1608850"/>
                <a:gd name="connsiteX212" fmla="*/ 2013621 w 12192000"/>
                <a:gd name="connsiteY212" fmla="*/ 490724 h 1608850"/>
                <a:gd name="connsiteX213" fmla="*/ 2015901 w 12192000"/>
                <a:gd name="connsiteY213" fmla="*/ 490724 h 1608850"/>
                <a:gd name="connsiteX214" fmla="*/ 2031863 w 12192000"/>
                <a:gd name="connsiteY214" fmla="*/ 490724 h 1608850"/>
                <a:gd name="connsiteX215" fmla="*/ 2031863 w 12192000"/>
                <a:gd name="connsiteY215" fmla="*/ 491805 h 1608850"/>
                <a:gd name="connsiteX216" fmla="*/ 2031863 w 12192000"/>
                <a:gd name="connsiteY216" fmla="*/ 499371 h 1608850"/>
                <a:gd name="connsiteX217" fmla="*/ 2062263 w 12192000"/>
                <a:gd name="connsiteY217" fmla="*/ 499371 h 1608850"/>
                <a:gd name="connsiteX218" fmla="*/ 2062263 w 12192000"/>
                <a:gd name="connsiteY218" fmla="*/ 500992 h 1608850"/>
                <a:gd name="connsiteX219" fmla="*/ 2062263 w 12192000"/>
                <a:gd name="connsiteY219" fmla="*/ 512342 h 1608850"/>
                <a:gd name="connsiteX220" fmla="*/ 2088609 w 12192000"/>
                <a:gd name="connsiteY220" fmla="*/ 512342 h 1608850"/>
                <a:gd name="connsiteX221" fmla="*/ 2088609 w 12192000"/>
                <a:gd name="connsiteY221" fmla="*/ 542606 h 1608850"/>
                <a:gd name="connsiteX222" fmla="*/ 2089369 w 12192000"/>
                <a:gd name="connsiteY222" fmla="*/ 542606 h 1608850"/>
                <a:gd name="connsiteX223" fmla="*/ 2094689 w 12192000"/>
                <a:gd name="connsiteY223" fmla="*/ 542606 h 1608850"/>
                <a:gd name="connsiteX224" fmla="*/ 2094689 w 12192000"/>
                <a:gd name="connsiteY224" fmla="*/ 543687 h 1608850"/>
                <a:gd name="connsiteX225" fmla="*/ 2094689 w 12192000"/>
                <a:gd name="connsiteY225" fmla="*/ 551254 h 1608850"/>
                <a:gd name="connsiteX226" fmla="*/ 2098743 w 12192000"/>
                <a:gd name="connsiteY226" fmla="*/ 581518 h 1608850"/>
                <a:gd name="connsiteX227" fmla="*/ 2099503 w 12192000"/>
                <a:gd name="connsiteY227" fmla="*/ 581518 h 1608850"/>
                <a:gd name="connsiteX228" fmla="*/ 2104823 w 12192000"/>
                <a:gd name="connsiteY228" fmla="*/ 581518 h 1608850"/>
                <a:gd name="connsiteX229" fmla="*/ 2104823 w 12192000"/>
                <a:gd name="connsiteY229" fmla="*/ 582329 h 1608850"/>
                <a:gd name="connsiteX230" fmla="*/ 2104823 w 12192000"/>
                <a:gd name="connsiteY230" fmla="*/ 588004 h 1608850"/>
                <a:gd name="connsiteX231" fmla="*/ 2105837 w 12192000"/>
                <a:gd name="connsiteY231" fmla="*/ 588004 h 1608850"/>
                <a:gd name="connsiteX232" fmla="*/ 2112929 w 12192000"/>
                <a:gd name="connsiteY232" fmla="*/ 588004 h 1608850"/>
                <a:gd name="connsiteX233" fmla="*/ 2112929 w 12192000"/>
                <a:gd name="connsiteY233" fmla="*/ 618269 h 1608850"/>
                <a:gd name="connsiteX234" fmla="*/ 2114957 w 12192000"/>
                <a:gd name="connsiteY234" fmla="*/ 618269 h 1608850"/>
                <a:gd name="connsiteX235" fmla="*/ 2129143 w 12192000"/>
                <a:gd name="connsiteY235" fmla="*/ 618269 h 1608850"/>
                <a:gd name="connsiteX236" fmla="*/ 2129143 w 12192000"/>
                <a:gd name="connsiteY236" fmla="*/ 642048 h 1608850"/>
                <a:gd name="connsiteX237" fmla="*/ 2131171 w 12192000"/>
                <a:gd name="connsiteY237" fmla="*/ 643669 h 1608850"/>
                <a:gd name="connsiteX238" fmla="*/ 2131171 w 12192000"/>
                <a:gd name="connsiteY238" fmla="*/ 655019 h 1608850"/>
                <a:gd name="connsiteX239" fmla="*/ 2131931 w 12192000"/>
                <a:gd name="connsiteY239" fmla="*/ 655019 h 1608850"/>
                <a:gd name="connsiteX240" fmla="*/ 2137251 w 12192000"/>
                <a:gd name="connsiteY240" fmla="*/ 655019 h 1608850"/>
                <a:gd name="connsiteX241" fmla="*/ 2137251 w 12192000"/>
                <a:gd name="connsiteY241" fmla="*/ 678798 h 1608850"/>
                <a:gd name="connsiteX242" fmla="*/ 2138517 w 12192000"/>
                <a:gd name="connsiteY242" fmla="*/ 678798 h 1608850"/>
                <a:gd name="connsiteX243" fmla="*/ 2147383 w 12192000"/>
                <a:gd name="connsiteY243" fmla="*/ 678798 h 1608850"/>
                <a:gd name="connsiteX244" fmla="*/ 2149411 w 12192000"/>
                <a:gd name="connsiteY244" fmla="*/ 682852 h 1608850"/>
                <a:gd name="connsiteX245" fmla="*/ 2149411 w 12192000"/>
                <a:gd name="connsiteY245" fmla="*/ 696093 h 1608850"/>
                <a:gd name="connsiteX246" fmla="*/ 2150931 w 12192000"/>
                <a:gd name="connsiteY246" fmla="*/ 694201 h 1608850"/>
                <a:gd name="connsiteX247" fmla="*/ 2161571 w 12192000"/>
                <a:gd name="connsiteY247" fmla="*/ 680960 h 1608850"/>
                <a:gd name="connsiteX248" fmla="*/ 2189945 w 12192000"/>
                <a:gd name="connsiteY248" fmla="*/ 680960 h 1608850"/>
                <a:gd name="connsiteX249" fmla="*/ 2189945 w 12192000"/>
                <a:gd name="connsiteY249" fmla="*/ 767431 h 1608850"/>
                <a:gd name="connsiteX250" fmla="*/ 2190705 w 12192000"/>
                <a:gd name="connsiteY250" fmla="*/ 767431 h 1608850"/>
                <a:gd name="connsiteX251" fmla="*/ 2196025 w 12192000"/>
                <a:gd name="connsiteY251" fmla="*/ 767431 h 1608850"/>
                <a:gd name="connsiteX252" fmla="*/ 2196785 w 12192000"/>
                <a:gd name="connsiteY252" fmla="*/ 766080 h 1608850"/>
                <a:gd name="connsiteX253" fmla="*/ 2202105 w 12192000"/>
                <a:gd name="connsiteY253" fmla="*/ 756622 h 1608850"/>
                <a:gd name="connsiteX254" fmla="*/ 2202105 w 12192000"/>
                <a:gd name="connsiteY254" fmla="*/ 758514 h 1608850"/>
                <a:gd name="connsiteX255" fmla="*/ 2202105 w 12192000"/>
                <a:gd name="connsiteY255" fmla="*/ 771755 h 1608850"/>
                <a:gd name="connsiteX256" fmla="*/ 2206157 w 12192000"/>
                <a:gd name="connsiteY256" fmla="*/ 726358 h 1608850"/>
                <a:gd name="connsiteX257" fmla="*/ 2206917 w 12192000"/>
                <a:gd name="connsiteY257" fmla="*/ 726358 h 1608850"/>
                <a:gd name="connsiteX258" fmla="*/ 2212237 w 12192000"/>
                <a:gd name="connsiteY258" fmla="*/ 726358 h 1608850"/>
                <a:gd name="connsiteX259" fmla="*/ 2212237 w 12192000"/>
                <a:gd name="connsiteY259" fmla="*/ 661504 h 1608850"/>
                <a:gd name="connsiteX260" fmla="*/ 2213251 w 12192000"/>
                <a:gd name="connsiteY260" fmla="*/ 661504 h 1608850"/>
                <a:gd name="connsiteX261" fmla="*/ 2220345 w 12192000"/>
                <a:gd name="connsiteY261" fmla="*/ 661504 h 1608850"/>
                <a:gd name="connsiteX262" fmla="*/ 2232505 w 12192000"/>
                <a:gd name="connsiteY262" fmla="*/ 618269 h 1608850"/>
                <a:gd name="connsiteX263" fmla="*/ 2233771 w 12192000"/>
                <a:gd name="connsiteY263" fmla="*/ 618269 h 1608850"/>
                <a:gd name="connsiteX264" fmla="*/ 2242639 w 12192000"/>
                <a:gd name="connsiteY264" fmla="*/ 618269 h 1608850"/>
                <a:gd name="connsiteX265" fmla="*/ 2252771 w 12192000"/>
                <a:gd name="connsiteY265" fmla="*/ 661504 h 1608850"/>
                <a:gd name="connsiteX266" fmla="*/ 2253785 w 12192000"/>
                <a:gd name="connsiteY266" fmla="*/ 661504 h 1608850"/>
                <a:gd name="connsiteX267" fmla="*/ 2260879 w 12192000"/>
                <a:gd name="connsiteY267" fmla="*/ 661504 h 1608850"/>
                <a:gd name="connsiteX268" fmla="*/ 2260879 w 12192000"/>
                <a:gd name="connsiteY268" fmla="*/ 700416 h 1608850"/>
                <a:gd name="connsiteX269" fmla="*/ 2262651 w 12192000"/>
                <a:gd name="connsiteY269" fmla="*/ 700416 h 1608850"/>
                <a:gd name="connsiteX270" fmla="*/ 2275065 w 12192000"/>
                <a:gd name="connsiteY270" fmla="*/ 700416 h 1608850"/>
                <a:gd name="connsiteX271" fmla="*/ 2275065 w 12192000"/>
                <a:gd name="connsiteY271" fmla="*/ 702578 h 1608850"/>
                <a:gd name="connsiteX272" fmla="*/ 2275065 w 12192000"/>
                <a:gd name="connsiteY272" fmla="*/ 717710 h 1608850"/>
                <a:gd name="connsiteX273" fmla="*/ 2279119 w 12192000"/>
                <a:gd name="connsiteY273" fmla="*/ 715549 h 1608850"/>
                <a:gd name="connsiteX274" fmla="*/ 2279119 w 12192000"/>
                <a:gd name="connsiteY274" fmla="*/ 700416 h 1608850"/>
                <a:gd name="connsiteX275" fmla="*/ 2280639 w 12192000"/>
                <a:gd name="connsiteY275" fmla="*/ 700416 h 1608850"/>
                <a:gd name="connsiteX276" fmla="*/ 2291279 w 12192000"/>
                <a:gd name="connsiteY276" fmla="*/ 700416 h 1608850"/>
                <a:gd name="connsiteX277" fmla="*/ 2291279 w 12192000"/>
                <a:gd name="connsiteY277" fmla="*/ 702037 h 1608850"/>
                <a:gd name="connsiteX278" fmla="*/ 2291279 w 12192000"/>
                <a:gd name="connsiteY278" fmla="*/ 713387 h 1608850"/>
                <a:gd name="connsiteX279" fmla="*/ 2321680 w 12192000"/>
                <a:gd name="connsiteY279" fmla="*/ 713387 h 1608850"/>
                <a:gd name="connsiteX280" fmla="*/ 2321680 w 12192000"/>
                <a:gd name="connsiteY280" fmla="*/ 676637 h 1608850"/>
                <a:gd name="connsiteX281" fmla="*/ 2322945 w 12192000"/>
                <a:gd name="connsiteY281" fmla="*/ 676637 h 1608850"/>
                <a:gd name="connsiteX282" fmla="*/ 2331813 w 12192000"/>
                <a:gd name="connsiteY282" fmla="*/ 676637 h 1608850"/>
                <a:gd name="connsiteX283" fmla="*/ 2331813 w 12192000"/>
                <a:gd name="connsiteY283" fmla="*/ 698254 h 1608850"/>
                <a:gd name="connsiteX284" fmla="*/ 2333840 w 12192000"/>
                <a:gd name="connsiteY284" fmla="*/ 665828 h 1608850"/>
                <a:gd name="connsiteX285" fmla="*/ 2356133 w 12192000"/>
                <a:gd name="connsiteY285" fmla="*/ 665828 h 1608850"/>
                <a:gd name="connsiteX286" fmla="*/ 2356133 w 12192000"/>
                <a:gd name="connsiteY286" fmla="*/ 664206 h 1608850"/>
                <a:gd name="connsiteX287" fmla="*/ 2356133 w 12192000"/>
                <a:gd name="connsiteY287" fmla="*/ 652857 h 1608850"/>
                <a:gd name="connsiteX288" fmla="*/ 2356893 w 12192000"/>
                <a:gd name="connsiteY288" fmla="*/ 652857 h 1608850"/>
                <a:gd name="connsiteX289" fmla="*/ 2362213 w 12192000"/>
                <a:gd name="connsiteY289" fmla="*/ 652857 h 1608850"/>
                <a:gd name="connsiteX290" fmla="*/ 2362213 w 12192000"/>
                <a:gd name="connsiteY290" fmla="*/ 650966 h 1608850"/>
                <a:gd name="connsiteX291" fmla="*/ 2362213 w 12192000"/>
                <a:gd name="connsiteY291" fmla="*/ 637725 h 1608850"/>
                <a:gd name="connsiteX292" fmla="*/ 2366267 w 12192000"/>
                <a:gd name="connsiteY292" fmla="*/ 644210 h 1608850"/>
                <a:gd name="connsiteX293" fmla="*/ 2368547 w 12192000"/>
                <a:gd name="connsiteY293" fmla="*/ 644210 h 1608850"/>
                <a:gd name="connsiteX294" fmla="*/ 2384507 w 12192000"/>
                <a:gd name="connsiteY294" fmla="*/ 644210 h 1608850"/>
                <a:gd name="connsiteX295" fmla="*/ 2384507 w 12192000"/>
                <a:gd name="connsiteY295" fmla="*/ 643399 h 1608850"/>
                <a:gd name="connsiteX296" fmla="*/ 2384507 w 12192000"/>
                <a:gd name="connsiteY296" fmla="*/ 637725 h 1608850"/>
                <a:gd name="connsiteX297" fmla="*/ 2385267 w 12192000"/>
                <a:gd name="connsiteY297" fmla="*/ 637725 h 1608850"/>
                <a:gd name="connsiteX298" fmla="*/ 2390587 w 12192000"/>
                <a:gd name="connsiteY298" fmla="*/ 637725 h 1608850"/>
                <a:gd name="connsiteX299" fmla="*/ 2390587 w 12192000"/>
                <a:gd name="connsiteY299" fmla="*/ 639076 h 1608850"/>
                <a:gd name="connsiteX300" fmla="*/ 2390587 w 12192000"/>
                <a:gd name="connsiteY300" fmla="*/ 648534 h 1608850"/>
                <a:gd name="connsiteX301" fmla="*/ 2429093 w 12192000"/>
                <a:gd name="connsiteY301" fmla="*/ 648534 h 1608850"/>
                <a:gd name="connsiteX302" fmla="*/ 2429093 w 12192000"/>
                <a:gd name="connsiteY302" fmla="*/ 786887 h 1608850"/>
                <a:gd name="connsiteX303" fmla="*/ 2430613 w 12192000"/>
                <a:gd name="connsiteY303" fmla="*/ 786887 h 1608850"/>
                <a:gd name="connsiteX304" fmla="*/ 2441254 w 12192000"/>
                <a:gd name="connsiteY304" fmla="*/ 786887 h 1608850"/>
                <a:gd name="connsiteX305" fmla="*/ 2441254 w 12192000"/>
                <a:gd name="connsiteY305" fmla="*/ 773917 h 1608850"/>
                <a:gd name="connsiteX306" fmla="*/ 2445307 w 12192000"/>
                <a:gd name="connsiteY306" fmla="*/ 773917 h 1608850"/>
                <a:gd name="connsiteX307" fmla="*/ 2445307 w 12192000"/>
                <a:gd name="connsiteY307" fmla="*/ 786887 h 1608850"/>
                <a:gd name="connsiteX308" fmla="*/ 2475707 w 12192000"/>
                <a:gd name="connsiteY308" fmla="*/ 786887 h 1608850"/>
                <a:gd name="connsiteX309" fmla="*/ 2475707 w 12192000"/>
                <a:gd name="connsiteY309" fmla="*/ 756622 h 1608850"/>
                <a:gd name="connsiteX310" fmla="*/ 2487867 w 12192000"/>
                <a:gd name="connsiteY310" fmla="*/ 756622 h 1608850"/>
                <a:gd name="connsiteX311" fmla="*/ 2500027 w 12192000"/>
                <a:gd name="connsiteY311" fmla="*/ 754461 h 1608850"/>
                <a:gd name="connsiteX312" fmla="*/ 2504082 w 12192000"/>
                <a:gd name="connsiteY312" fmla="*/ 756622 h 1608850"/>
                <a:gd name="connsiteX313" fmla="*/ 2514215 w 12192000"/>
                <a:gd name="connsiteY313" fmla="*/ 756622 h 1608850"/>
                <a:gd name="connsiteX314" fmla="*/ 2514215 w 12192000"/>
                <a:gd name="connsiteY314" fmla="*/ 786887 h 1608850"/>
                <a:gd name="connsiteX315" fmla="*/ 2522321 w 12192000"/>
                <a:gd name="connsiteY315" fmla="*/ 786887 h 1608850"/>
                <a:gd name="connsiteX316" fmla="*/ 2522321 w 12192000"/>
                <a:gd name="connsiteY316" fmla="*/ 804182 h 1608850"/>
                <a:gd name="connsiteX317" fmla="*/ 2531658 w 12192000"/>
                <a:gd name="connsiteY317" fmla="*/ 805087 h 1608850"/>
                <a:gd name="connsiteX318" fmla="*/ 2544615 w 12192000"/>
                <a:gd name="connsiteY318" fmla="*/ 805087 h 1608850"/>
                <a:gd name="connsiteX319" fmla="*/ 2544615 w 12192000"/>
                <a:gd name="connsiteY319" fmla="*/ 789049 h 1608850"/>
                <a:gd name="connsiteX320" fmla="*/ 2612571 w 12192000"/>
                <a:gd name="connsiteY320" fmla="*/ 789049 h 1608850"/>
                <a:gd name="connsiteX321" fmla="*/ 2612571 w 12192000"/>
                <a:gd name="connsiteY321" fmla="*/ 703796 h 1608850"/>
                <a:gd name="connsiteX322" fmla="*/ 2684579 w 12192000"/>
                <a:gd name="connsiteY322" fmla="*/ 703796 h 1608850"/>
                <a:gd name="connsiteX323" fmla="*/ 2684579 w 12192000"/>
                <a:gd name="connsiteY323" fmla="*/ 782564 h 1608850"/>
                <a:gd name="connsiteX324" fmla="*/ 2686483 w 12192000"/>
                <a:gd name="connsiteY324" fmla="*/ 782564 h 1608850"/>
                <a:gd name="connsiteX325" fmla="*/ 2687725 w 12192000"/>
                <a:gd name="connsiteY325" fmla="*/ 805087 h 1608850"/>
                <a:gd name="connsiteX326" fmla="*/ 2697401 w 12192000"/>
                <a:gd name="connsiteY326" fmla="*/ 805087 h 1608850"/>
                <a:gd name="connsiteX327" fmla="*/ 2698643 w 12192000"/>
                <a:gd name="connsiteY327" fmla="*/ 782564 h 1608850"/>
                <a:gd name="connsiteX328" fmla="*/ 2704723 w 12192000"/>
                <a:gd name="connsiteY328" fmla="*/ 782564 h 1608850"/>
                <a:gd name="connsiteX329" fmla="*/ 2705965 w 12192000"/>
                <a:gd name="connsiteY329" fmla="*/ 805087 h 1608850"/>
                <a:gd name="connsiteX330" fmla="*/ 2756588 w 12192000"/>
                <a:gd name="connsiteY330" fmla="*/ 805087 h 1608850"/>
                <a:gd name="connsiteX331" fmla="*/ 2756588 w 12192000"/>
                <a:gd name="connsiteY331" fmla="*/ 642059 h 1608850"/>
                <a:gd name="connsiteX332" fmla="*/ 2953915 w 12192000"/>
                <a:gd name="connsiteY332" fmla="*/ 642059 h 1608850"/>
                <a:gd name="connsiteX333" fmla="*/ 2953915 w 12192000"/>
                <a:gd name="connsiteY333" fmla="*/ 805087 h 1608850"/>
                <a:gd name="connsiteX334" fmla="*/ 2972611 w 12192000"/>
                <a:gd name="connsiteY334" fmla="*/ 805087 h 1608850"/>
                <a:gd name="connsiteX335" fmla="*/ 2972611 w 12192000"/>
                <a:gd name="connsiteY335" fmla="*/ 722394 h 1608850"/>
                <a:gd name="connsiteX336" fmla="*/ 3067731 w 12192000"/>
                <a:gd name="connsiteY336" fmla="*/ 722394 h 1608850"/>
                <a:gd name="connsiteX337" fmla="*/ 3079662 w 12192000"/>
                <a:gd name="connsiteY337" fmla="*/ 404253 h 1608850"/>
                <a:gd name="connsiteX338" fmla="*/ 3067502 w 12192000"/>
                <a:gd name="connsiteY338" fmla="*/ 382635 h 1608850"/>
                <a:gd name="connsiteX339" fmla="*/ 3061422 w 12192000"/>
                <a:gd name="connsiteY339" fmla="*/ 378311 h 1608850"/>
                <a:gd name="connsiteX340" fmla="*/ 3069529 w 12192000"/>
                <a:gd name="connsiteY340" fmla="*/ 354532 h 1608850"/>
                <a:gd name="connsiteX341" fmla="*/ 3069529 w 12192000"/>
                <a:gd name="connsiteY341" fmla="*/ 337238 h 1608850"/>
                <a:gd name="connsiteX342" fmla="*/ 3083715 w 12192000"/>
                <a:gd name="connsiteY342" fmla="*/ 337238 h 1608850"/>
                <a:gd name="connsiteX343" fmla="*/ 3083715 w 12192000"/>
                <a:gd name="connsiteY343" fmla="*/ 315620 h 1608850"/>
                <a:gd name="connsiteX344" fmla="*/ 3085742 w 12192000"/>
                <a:gd name="connsiteY344" fmla="*/ 311296 h 1608850"/>
                <a:gd name="connsiteX345" fmla="*/ 3085742 w 12192000"/>
                <a:gd name="connsiteY345" fmla="*/ 233472 h 1608850"/>
                <a:gd name="connsiteX346" fmla="*/ 3083715 w 12192000"/>
                <a:gd name="connsiteY346" fmla="*/ 226987 h 1608850"/>
                <a:gd name="connsiteX347" fmla="*/ 3089795 w 12192000"/>
                <a:gd name="connsiteY347" fmla="*/ 220501 h 1608850"/>
                <a:gd name="connsiteX348" fmla="*/ 3089795 w 12192000"/>
                <a:gd name="connsiteY348" fmla="*/ 162133 h 1608850"/>
                <a:gd name="connsiteX349" fmla="*/ 3091822 w 12192000"/>
                <a:gd name="connsiteY349" fmla="*/ 157810 h 1608850"/>
                <a:gd name="connsiteX350" fmla="*/ 3091822 w 12192000"/>
                <a:gd name="connsiteY350" fmla="*/ 101604 h 1608850"/>
                <a:gd name="connsiteX351" fmla="*/ 3093849 w 12192000"/>
                <a:gd name="connsiteY351" fmla="*/ 82148 h 1608850"/>
                <a:gd name="connsiteX352" fmla="*/ 3097902 w 12192000"/>
                <a:gd name="connsiteY352" fmla="*/ 99442 h 1608850"/>
                <a:gd name="connsiteX353" fmla="*/ 3099929 w 12192000"/>
                <a:gd name="connsiteY353" fmla="*/ 157810 h 1608850"/>
                <a:gd name="connsiteX354" fmla="*/ 3101955 w 12192000"/>
                <a:gd name="connsiteY354" fmla="*/ 220501 h 1608850"/>
                <a:gd name="connsiteX355" fmla="*/ 3108035 w 12192000"/>
                <a:gd name="connsiteY355" fmla="*/ 226987 h 1608850"/>
                <a:gd name="connsiteX356" fmla="*/ 3106009 w 12192000"/>
                <a:gd name="connsiteY356" fmla="*/ 233472 h 1608850"/>
                <a:gd name="connsiteX357" fmla="*/ 3106009 w 12192000"/>
                <a:gd name="connsiteY357" fmla="*/ 311296 h 1608850"/>
                <a:gd name="connsiteX358" fmla="*/ 3108035 w 12192000"/>
                <a:gd name="connsiteY358" fmla="*/ 315620 h 1608850"/>
                <a:gd name="connsiteX359" fmla="*/ 3108035 w 12192000"/>
                <a:gd name="connsiteY359" fmla="*/ 337238 h 1608850"/>
                <a:gd name="connsiteX360" fmla="*/ 3122222 w 12192000"/>
                <a:gd name="connsiteY360" fmla="*/ 337238 h 1608850"/>
                <a:gd name="connsiteX361" fmla="*/ 3122222 w 12192000"/>
                <a:gd name="connsiteY361" fmla="*/ 354532 h 1608850"/>
                <a:gd name="connsiteX362" fmla="*/ 3130330 w 12192000"/>
                <a:gd name="connsiteY362" fmla="*/ 378311 h 1608850"/>
                <a:gd name="connsiteX363" fmla="*/ 3124250 w 12192000"/>
                <a:gd name="connsiteY363" fmla="*/ 382635 h 1608850"/>
                <a:gd name="connsiteX364" fmla="*/ 3112089 w 12192000"/>
                <a:gd name="connsiteY364" fmla="*/ 404253 h 1608850"/>
                <a:gd name="connsiteX365" fmla="*/ 3120195 w 12192000"/>
                <a:gd name="connsiteY365" fmla="*/ 657181 h 1608850"/>
                <a:gd name="connsiteX366" fmla="*/ 3185050 w 12192000"/>
                <a:gd name="connsiteY366" fmla="*/ 657181 h 1608850"/>
                <a:gd name="connsiteX367" fmla="*/ 3185050 w 12192000"/>
                <a:gd name="connsiteY367" fmla="*/ 732843 h 1608850"/>
                <a:gd name="connsiteX368" fmla="*/ 3193157 w 12192000"/>
                <a:gd name="connsiteY368" fmla="*/ 732843 h 1608850"/>
                <a:gd name="connsiteX369" fmla="*/ 3195183 w 12192000"/>
                <a:gd name="connsiteY369" fmla="*/ 726358 h 1608850"/>
                <a:gd name="connsiteX370" fmla="*/ 3201263 w 12192000"/>
                <a:gd name="connsiteY370" fmla="*/ 726358 h 1608850"/>
                <a:gd name="connsiteX371" fmla="*/ 3203291 w 12192000"/>
                <a:gd name="connsiteY371" fmla="*/ 735005 h 1608850"/>
                <a:gd name="connsiteX372" fmla="*/ 3215451 w 12192000"/>
                <a:gd name="connsiteY372" fmla="*/ 735005 h 1608850"/>
                <a:gd name="connsiteX373" fmla="*/ 3215451 w 12192000"/>
                <a:gd name="connsiteY373" fmla="*/ 728519 h 1608850"/>
                <a:gd name="connsiteX374" fmla="*/ 3237744 w 12192000"/>
                <a:gd name="connsiteY374" fmla="*/ 728519 h 1608850"/>
                <a:gd name="connsiteX375" fmla="*/ 3237744 w 12192000"/>
                <a:gd name="connsiteY375" fmla="*/ 735005 h 1608850"/>
                <a:gd name="connsiteX376" fmla="*/ 3258011 w 12192000"/>
                <a:gd name="connsiteY376" fmla="*/ 735005 h 1608850"/>
                <a:gd name="connsiteX377" fmla="*/ 3258011 w 12192000"/>
                <a:gd name="connsiteY377" fmla="*/ 780402 h 1608850"/>
                <a:gd name="connsiteX378" fmla="*/ 3272198 w 12192000"/>
                <a:gd name="connsiteY378" fmla="*/ 780402 h 1608850"/>
                <a:gd name="connsiteX379" fmla="*/ 3272198 w 12192000"/>
                <a:gd name="connsiteY379" fmla="*/ 767431 h 1608850"/>
                <a:gd name="connsiteX380" fmla="*/ 3288412 w 12192000"/>
                <a:gd name="connsiteY380" fmla="*/ 767431 h 1608850"/>
                <a:gd name="connsiteX381" fmla="*/ 3288412 w 12192000"/>
                <a:gd name="connsiteY381" fmla="*/ 588004 h 1608850"/>
                <a:gd name="connsiteX382" fmla="*/ 3294492 w 12192000"/>
                <a:gd name="connsiteY382" fmla="*/ 581518 h 1608850"/>
                <a:gd name="connsiteX383" fmla="*/ 3367453 w 12192000"/>
                <a:gd name="connsiteY383" fmla="*/ 581518 h 1608850"/>
                <a:gd name="connsiteX384" fmla="*/ 3367453 w 12192000"/>
                <a:gd name="connsiteY384" fmla="*/ 590166 h 1608850"/>
                <a:gd name="connsiteX385" fmla="*/ 3377586 w 12192000"/>
                <a:gd name="connsiteY385" fmla="*/ 590166 h 1608850"/>
                <a:gd name="connsiteX386" fmla="*/ 3377586 w 12192000"/>
                <a:gd name="connsiteY386" fmla="*/ 704740 h 1608850"/>
                <a:gd name="connsiteX387" fmla="*/ 3399879 w 12192000"/>
                <a:gd name="connsiteY387" fmla="*/ 704740 h 1608850"/>
                <a:gd name="connsiteX388" fmla="*/ 3399879 w 12192000"/>
                <a:gd name="connsiteY388" fmla="*/ 637725 h 1608850"/>
                <a:gd name="connsiteX389" fmla="*/ 3426227 w 12192000"/>
                <a:gd name="connsiteY389" fmla="*/ 637725 h 1608850"/>
                <a:gd name="connsiteX390" fmla="*/ 3430279 w 12192000"/>
                <a:gd name="connsiteY390" fmla="*/ 633401 h 1608850"/>
                <a:gd name="connsiteX391" fmla="*/ 3438387 w 12192000"/>
                <a:gd name="connsiteY391" fmla="*/ 633401 h 1608850"/>
                <a:gd name="connsiteX392" fmla="*/ 3442439 w 12192000"/>
                <a:gd name="connsiteY392" fmla="*/ 637725 h 1608850"/>
                <a:gd name="connsiteX393" fmla="*/ 3464734 w 12192000"/>
                <a:gd name="connsiteY393" fmla="*/ 637725 h 1608850"/>
                <a:gd name="connsiteX394" fmla="*/ 3464734 w 12192000"/>
                <a:gd name="connsiteY394" fmla="*/ 520989 h 1608850"/>
                <a:gd name="connsiteX395" fmla="*/ 3521481 w 12192000"/>
                <a:gd name="connsiteY395" fmla="*/ 510180 h 1608850"/>
                <a:gd name="connsiteX396" fmla="*/ 3521481 w 12192000"/>
                <a:gd name="connsiteY396" fmla="*/ 511261 h 1608850"/>
                <a:gd name="connsiteX397" fmla="*/ 3521481 w 12192000"/>
                <a:gd name="connsiteY397" fmla="*/ 518827 h 1608850"/>
                <a:gd name="connsiteX398" fmla="*/ 3547828 w 12192000"/>
                <a:gd name="connsiteY398" fmla="*/ 518827 h 1608850"/>
                <a:gd name="connsiteX399" fmla="*/ 3547828 w 12192000"/>
                <a:gd name="connsiteY399" fmla="*/ 773917 h 1608850"/>
                <a:gd name="connsiteX400" fmla="*/ 3570122 w 12192000"/>
                <a:gd name="connsiteY400" fmla="*/ 773917 h 1608850"/>
                <a:gd name="connsiteX401" fmla="*/ 3570122 w 12192000"/>
                <a:gd name="connsiteY401" fmla="*/ 769593 h 1608850"/>
                <a:gd name="connsiteX402" fmla="*/ 3582282 w 12192000"/>
                <a:gd name="connsiteY402" fmla="*/ 769593 h 1608850"/>
                <a:gd name="connsiteX403" fmla="*/ 3582282 w 12192000"/>
                <a:gd name="connsiteY403" fmla="*/ 773917 h 1608850"/>
                <a:gd name="connsiteX404" fmla="*/ 3606602 w 12192000"/>
                <a:gd name="connsiteY404" fmla="*/ 773917 h 1608850"/>
                <a:gd name="connsiteX405" fmla="*/ 3606602 w 12192000"/>
                <a:gd name="connsiteY405" fmla="*/ 760946 h 1608850"/>
                <a:gd name="connsiteX406" fmla="*/ 3634975 w 12192000"/>
                <a:gd name="connsiteY406" fmla="*/ 760946 h 1608850"/>
                <a:gd name="connsiteX407" fmla="*/ 3647135 w 12192000"/>
                <a:gd name="connsiteY407" fmla="*/ 756622 h 1608850"/>
                <a:gd name="connsiteX408" fmla="*/ 3667403 w 12192000"/>
                <a:gd name="connsiteY408" fmla="*/ 760946 h 1608850"/>
                <a:gd name="connsiteX409" fmla="*/ 3667403 w 12192000"/>
                <a:gd name="connsiteY409" fmla="*/ 743652 h 1608850"/>
                <a:gd name="connsiteX410" fmla="*/ 3675510 w 12192000"/>
                <a:gd name="connsiteY410" fmla="*/ 743652 h 1608850"/>
                <a:gd name="connsiteX411" fmla="*/ 3675510 w 12192000"/>
                <a:gd name="connsiteY411" fmla="*/ 730681 h 1608850"/>
                <a:gd name="connsiteX412" fmla="*/ 3732257 w 12192000"/>
                <a:gd name="connsiteY412" fmla="*/ 730681 h 1608850"/>
                <a:gd name="connsiteX413" fmla="*/ 3732257 w 12192000"/>
                <a:gd name="connsiteY413" fmla="*/ 700416 h 1608850"/>
                <a:gd name="connsiteX414" fmla="*/ 3750497 w 12192000"/>
                <a:gd name="connsiteY414" fmla="*/ 700416 h 1608850"/>
                <a:gd name="connsiteX415" fmla="*/ 3750497 w 12192000"/>
                <a:gd name="connsiteY415" fmla="*/ 693931 h 1608850"/>
                <a:gd name="connsiteX416" fmla="*/ 3762657 w 12192000"/>
                <a:gd name="connsiteY416" fmla="*/ 693931 h 1608850"/>
                <a:gd name="connsiteX417" fmla="*/ 3762657 w 12192000"/>
                <a:gd name="connsiteY417" fmla="*/ 700416 h 1608850"/>
                <a:gd name="connsiteX418" fmla="*/ 3778870 w 12192000"/>
                <a:gd name="connsiteY418" fmla="*/ 700416 h 1608850"/>
                <a:gd name="connsiteX419" fmla="*/ 3778870 w 12192000"/>
                <a:gd name="connsiteY419" fmla="*/ 750137 h 1608850"/>
                <a:gd name="connsiteX420" fmla="*/ 3789470 w 12192000"/>
                <a:gd name="connsiteY420" fmla="*/ 750137 h 1608850"/>
                <a:gd name="connsiteX421" fmla="*/ 3789470 w 12192000"/>
                <a:gd name="connsiteY421" fmla="*/ 586174 h 1608850"/>
                <a:gd name="connsiteX422" fmla="*/ 3791390 w 12192000"/>
                <a:gd name="connsiteY422" fmla="*/ 586174 h 1608850"/>
                <a:gd name="connsiteX423" fmla="*/ 3791390 w 12192000"/>
                <a:gd name="connsiteY423" fmla="*/ 723865 h 1608850"/>
                <a:gd name="connsiteX424" fmla="*/ 3791390 w 12192000"/>
                <a:gd name="connsiteY424" fmla="*/ 750137 h 1608850"/>
                <a:gd name="connsiteX425" fmla="*/ 3806350 w 12192000"/>
                <a:gd name="connsiteY425" fmla="*/ 750137 h 1608850"/>
                <a:gd name="connsiteX426" fmla="*/ 3806350 w 12192000"/>
                <a:gd name="connsiteY426" fmla="*/ 742023 h 1608850"/>
                <a:gd name="connsiteX427" fmla="*/ 3811298 w 12192000"/>
                <a:gd name="connsiteY427" fmla="*/ 742023 h 1608850"/>
                <a:gd name="connsiteX428" fmla="*/ 3811298 w 12192000"/>
                <a:gd name="connsiteY428" fmla="*/ 724196 h 1608850"/>
                <a:gd name="connsiteX429" fmla="*/ 3849805 w 12192000"/>
                <a:gd name="connsiteY429" fmla="*/ 724196 h 1608850"/>
                <a:gd name="connsiteX430" fmla="*/ 3849805 w 12192000"/>
                <a:gd name="connsiteY430" fmla="*/ 693931 h 1608850"/>
                <a:gd name="connsiteX431" fmla="*/ 3888823 w 12192000"/>
                <a:gd name="connsiteY431" fmla="*/ 693931 h 1608850"/>
                <a:gd name="connsiteX432" fmla="*/ 3888823 w 12192000"/>
                <a:gd name="connsiteY432" fmla="*/ 690579 h 1608850"/>
                <a:gd name="connsiteX433" fmla="*/ 3887708 w 12192000"/>
                <a:gd name="connsiteY433" fmla="*/ 690579 h 1608850"/>
                <a:gd name="connsiteX434" fmla="*/ 3879906 w 12192000"/>
                <a:gd name="connsiteY434" fmla="*/ 690579 h 1608850"/>
                <a:gd name="connsiteX435" fmla="*/ 3879906 w 12192000"/>
                <a:gd name="connsiteY435" fmla="*/ 689443 h 1608850"/>
                <a:gd name="connsiteX436" fmla="*/ 3879906 w 12192000"/>
                <a:gd name="connsiteY436" fmla="*/ 681500 h 1608850"/>
                <a:gd name="connsiteX437" fmla="*/ 3881022 w 12192000"/>
                <a:gd name="connsiteY437" fmla="*/ 681500 h 1608850"/>
                <a:gd name="connsiteX438" fmla="*/ 3888823 w 12192000"/>
                <a:gd name="connsiteY438" fmla="*/ 681500 h 1608850"/>
                <a:gd name="connsiteX439" fmla="*/ 3888823 w 12192000"/>
                <a:gd name="connsiteY439" fmla="*/ 679986 h 1608850"/>
                <a:gd name="connsiteX440" fmla="*/ 3888823 w 12192000"/>
                <a:gd name="connsiteY440" fmla="*/ 669395 h 1608850"/>
                <a:gd name="connsiteX441" fmla="*/ 3887708 w 12192000"/>
                <a:gd name="connsiteY441" fmla="*/ 669395 h 1608850"/>
                <a:gd name="connsiteX442" fmla="*/ 3879906 w 12192000"/>
                <a:gd name="connsiteY442" fmla="*/ 669395 h 1608850"/>
                <a:gd name="connsiteX443" fmla="*/ 3879906 w 12192000"/>
                <a:gd name="connsiteY443" fmla="*/ 667882 h 1608850"/>
                <a:gd name="connsiteX444" fmla="*/ 3879906 w 12192000"/>
                <a:gd name="connsiteY444" fmla="*/ 657290 h 1608850"/>
                <a:gd name="connsiteX445" fmla="*/ 3881022 w 12192000"/>
                <a:gd name="connsiteY445" fmla="*/ 657290 h 1608850"/>
                <a:gd name="connsiteX446" fmla="*/ 3888823 w 12192000"/>
                <a:gd name="connsiteY446" fmla="*/ 657290 h 1608850"/>
                <a:gd name="connsiteX447" fmla="*/ 3888823 w 12192000"/>
                <a:gd name="connsiteY447" fmla="*/ 656156 h 1608850"/>
                <a:gd name="connsiteX448" fmla="*/ 3888823 w 12192000"/>
                <a:gd name="connsiteY448" fmla="*/ 648212 h 1608850"/>
                <a:gd name="connsiteX449" fmla="*/ 3887708 w 12192000"/>
                <a:gd name="connsiteY449" fmla="*/ 648212 h 1608850"/>
                <a:gd name="connsiteX450" fmla="*/ 3879906 w 12192000"/>
                <a:gd name="connsiteY450" fmla="*/ 648212 h 1608850"/>
                <a:gd name="connsiteX451" fmla="*/ 3879906 w 12192000"/>
                <a:gd name="connsiteY451" fmla="*/ 646698 h 1608850"/>
                <a:gd name="connsiteX452" fmla="*/ 3879906 w 12192000"/>
                <a:gd name="connsiteY452" fmla="*/ 636107 h 1608850"/>
                <a:gd name="connsiteX453" fmla="*/ 3881022 w 12192000"/>
                <a:gd name="connsiteY453" fmla="*/ 636107 h 1608850"/>
                <a:gd name="connsiteX454" fmla="*/ 3888823 w 12192000"/>
                <a:gd name="connsiteY454" fmla="*/ 636107 h 1608850"/>
                <a:gd name="connsiteX455" fmla="*/ 3888823 w 12192000"/>
                <a:gd name="connsiteY455" fmla="*/ 634594 h 1608850"/>
                <a:gd name="connsiteX456" fmla="*/ 3888823 w 12192000"/>
                <a:gd name="connsiteY456" fmla="*/ 624002 h 1608850"/>
                <a:gd name="connsiteX457" fmla="*/ 3887708 w 12192000"/>
                <a:gd name="connsiteY457" fmla="*/ 624002 h 1608850"/>
                <a:gd name="connsiteX458" fmla="*/ 3879906 w 12192000"/>
                <a:gd name="connsiteY458" fmla="*/ 624002 h 1608850"/>
                <a:gd name="connsiteX459" fmla="*/ 3879906 w 12192000"/>
                <a:gd name="connsiteY459" fmla="*/ 622489 h 1608850"/>
                <a:gd name="connsiteX460" fmla="*/ 3879906 w 12192000"/>
                <a:gd name="connsiteY460" fmla="*/ 611898 h 1608850"/>
                <a:gd name="connsiteX461" fmla="*/ 3881022 w 12192000"/>
                <a:gd name="connsiteY461" fmla="*/ 611898 h 1608850"/>
                <a:gd name="connsiteX462" fmla="*/ 3888823 w 12192000"/>
                <a:gd name="connsiteY462" fmla="*/ 611898 h 1608850"/>
                <a:gd name="connsiteX463" fmla="*/ 3888823 w 12192000"/>
                <a:gd name="connsiteY463" fmla="*/ 610763 h 1608850"/>
                <a:gd name="connsiteX464" fmla="*/ 3888823 w 12192000"/>
                <a:gd name="connsiteY464" fmla="*/ 602819 h 1608850"/>
                <a:gd name="connsiteX465" fmla="*/ 3887708 w 12192000"/>
                <a:gd name="connsiteY465" fmla="*/ 602819 h 1608850"/>
                <a:gd name="connsiteX466" fmla="*/ 3879906 w 12192000"/>
                <a:gd name="connsiteY466" fmla="*/ 602819 h 1608850"/>
                <a:gd name="connsiteX467" fmla="*/ 3879906 w 12192000"/>
                <a:gd name="connsiteY467" fmla="*/ 601307 h 1608850"/>
                <a:gd name="connsiteX468" fmla="*/ 3879906 w 12192000"/>
                <a:gd name="connsiteY468" fmla="*/ 590714 h 1608850"/>
                <a:gd name="connsiteX469" fmla="*/ 3881022 w 12192000"/>
                <a:gd name="connsiteY469" fmla="*/ 590714 h 1608850"/>
                <a:gd name="connsiteX470" fmla="*/ 3888823 w 12192000"/>
                <a:gd name="connsiteY470" fmla="*/ 590714 h 1608850"/>
                <a:gd name="connsiteX471" fmla="*/ 3888823 w 12192000"/>
                <a:gd name="connsiteY471" fmla="*/ 589202 h 1608850"/>
                <a:gd name="connsiteX472" fmla="*/ 3888823 w 12192000"/>
                <a:gd name="connsiteY472" fmla="*/ 578610 h 1608850"/>
                <a:gd name="connsiteX473" fmla="*/ 3887708 w 12192000"/>
                <a:gd name="connsiteY473" fmla="*/ 578610 h 1608850"/>
                <a:gd name="connsiteX474" fmla="*/ 3879906 w 12192000"/>
                <a:gd name="connsiteY474" fmla="*/ 578610 h 1608850"/>
                <a:gd name="connsiteX475" fmla="*/ 3879906 w 12192000"/>
                <a:gd name="connsiteY475" fmla="*/ 577096 h 1608850"/>
                <a:gd name="connsiteX476" fmla="*/ 3879906 w 12192000"/>
                <a:gd name="connsiteY476" fmla="*/ 566505 h 1608850"/>
                <a:gd name="connsiteX477" fmla="*/ 3881022 w 12192000"/>
                <a:gd name="connsiteY477" fmla="*/ 566505 h 1608850"/>
                <a:gd name="connsiteX478" fmla="*/ 3888823 w 12192000"/>
                <a:gd name="connsiteY478" fmla="*/ 566505 h 1608850"/>
                <a:gd name="connsiteX479" fmla="*/ 3888823 w 12192000"/>
                <a:gd name="connsiteY479" fmla="*/ 565370 h 1608850"/>
                <a:gd name="connsiteX480" fmla="*/ 3888823 w 12192000"/>
                <a:gd name="connsiteY480" fmla="*/ 557427 h 1608850"/>
                <a:gd name="connsiteX481" fmla="*/ 3887708 w 12192000"/>
                <a:gd name="connsiteY481" fmla="*/ 557427 h 1608850"/>
                <a:gd name="connsiteX482" fmla="*/ 3879906 w 12192000"/>
                <a:gd name="connsiteY482" fmla="*/ 557427 h 1608850"/>
                <a:gd name="connsiteX483" fmla="*/ 3879906 w 12192000"/>
                <a:gd name="connsiteY483" fmla="*/ 555914 h 1608850"/>
                <a:gd name="connsiteX484" fmla="*/ 3879906 w 12192000"/>
                <a:gd name="connsiteY484" fmla="*/ 545322 h 1608850"/>
                <a:gd name="connsiteX485" fmla="*/ 3881022 w 12192000"/>
                <a:gd name="connsiteY485" fmla="*/ 545322 h 1608850"/>
                <a:gd name="connsiteX486" fmla="*/ 3888823 w 12192000"/>
                <a:gd name="connsiteY486" fmla="*/ 545322 h 1608850"/>
                <a:gd name="connsiteX487" fmla="*/ 3887708 w 12192000"/>
                <a:gd name="connsiteY487" fmla="*/ 543053 h 1608850"/>
                <a:gd name="connsiteX488" fmla="*/ 3879906 w 12192000"/>
                <a:gd name="connsiteY488" fmla="*/ 527166 h 1608850"/>
                <a:gd name="connsiteX489" fmla="*/ 3879906 w 12192000"/>
                <a:gd name="connsiteY489" fmla="*/ 478746 h 1608850"/>
                <a:gd name="connsiteX490" fmla="*/ 4029251 w 12192000"/>
                <a:gd name="connsiteY490" fmla="*/ 478746 h 1608850"/>
                <a:gd name="connsiteX491" fmla="*/ 4042623 w 12192000"/>
                <a:gd name="connsiteY491" fmla="*/ 505982 h 1608850"/>
                <a:gd name="connsiteX492" fmla="*/ 4042623 w 12192000"/>
                <a:gd name="connsiteY492" fmla="*/ 566505 h 1608850"/>
                <a:gd name="connsiteX493" fmla="*/ 4041510 w 12192000"/>
                <a:gd name="connsiteY493" fmla="*/ 566505 h 1608850"/>
                <a:gd name="connsiteX494" fmla="*/ 4033708 w 12192000"/>
                <a:gd name="connsiteY494" fmla="*/ 566505 h 1608850"/>
                <a:gd name="connsiteX495" fmla="*/ 4033708 w 12192000"/>
                <a:gd name="connsiteY495" fmla="*/ 568018 h 1608850"/>
                <a:gd name="connsiteX496" fmla="*/ 4033708 w 12192000"/>
                <a:gd name="connsiteY496" fmla="*/ 578610 h 1608850"/>
                <a:gd name="connsiteX497" fmla="*/ 4034823 w 12192000"/>
                <a:gd name="connsiteY497" fmla="*/ 578610 h 1608850"/>
                <a:gd name="connsiteX498" fmla="*/ 4042623 w 12192000"/>
                <a:gd name="connsiteY498" fmla="*/ 578610 h 1608850"/>
                <a:gd name="connsiteX499" fmla="*/ 4042623 w 12192000"/>
                <a:gd name="connsiteY499" fmla="*/ 580123 h 1608850"/>
                <a:gd name="connsiteX500" fmla="*/ 4042623 w 12192000"/>
                <a:gd name="connsiteY500" fmla="*/ 590714 h 1608850"/>
                <a:gd name="connsiteX501" fmla="*/ 4041510 w 12192000"/>
                <a:gd name="connsiteY501" fmla="*/ 590714 h 1608850"/>
                <a:gd name="connsiteX502" fmla="*/ 4033708 w 12192000"/>
                <a:gd name="connsiteY502" fmla="*/ 590714 h 1608850"/>
                <a:gd name="connsiteX503" fmla="*/ 4033708 w 12192000"/>
                <a:gd name="connsiteY503" fmla="*/ 592227 h 1608850"/>
                <a:gd name="connsiteX504" fmla="*/ 4033708 w 12192000"/>
                <a:gd name="connsiteY504" fmla="*/ 602819 h 1608850"/>
                <a:gd name="connsiteX505" fmla="*/ 4034823 w 12192000"/>
                <a:gd name="connsiteY505" fmla="*/ 602819 h 1608850"/>
                <a:gd name="connsiteX506" fmla="*/ 4042623 w 12192000"/>
                <a:gd name="connsiteY506" fmla="*/ 602819 h 1608850"/>
                <a:gd name="connsiteX507" fmla="*/ 4042623 w 12192000"/>
                <a:gd name="connsiteY507" fmla="*/ 603955 h 1608850"/>
                <a:gd name="connsiteX508" fmla="*/ 4042623 w 12192000"/>
                <a:gd name="connsiteY508" fmla="*/ 611898 h 1608850"/>
                <a:gd name="connsiteX509" fmla="*/ 4041510 w 12192000"/>
                <a:gd name="connsiteY509" fmla="*/ 611898 h 1608850"/>
                <a:gd name="connsiteX510" fmla="*/ 4033708 w 12192000"/>
                <a:gd name="connsiteY510" fmla="*/ 611898 h 1608850"/>
                <a:gd name="connsiteX511" fmla="*/ 4033708 w 12192000"/>
                <a:gd name="connsiteY511" fmla="*/ 613411 h 1608850"/>
                <a:gd name="connsiteX512" fmla="*/ 4033708 w 12192000"/>
                <a:gd name="connsiteY512" fmla="*/ 624002 h 1608850"/>
                <a:gd name="connsiteX513" fmla="*/ 4034823 w 12192000"/>
                <a:gd name="connsiteY513" fmla="*/ 624002 h 1608850"/>
                <a:gd name="connsiteX514" fmla="*/ 4042623 w 12192000"/>
                <a:gd name="connsiteY514" fmla="*/ 624002 h 1608850"/>
                <a:gd name="connsiteX515" fmla="*/ 4042623 w 12192000"/>
                <a:gd name="connsiteY515" fmla="*/ 625516 h 1608850"/>
                <a:gd name="connsiteX516" fmla="*/ 4042623 w 12192000"/>
                <a:gd name="connsiteY516" fmla="*/ 636107 h 1608850"/>
                <a:gd name="connsiteX517" fmla="*/ 4041510 w 12192000"/>
                <a:gd name="connsiteY517" fmla="*/ 636107 h 1608850"/>
                <a:gd name="connsiteX518" fmla="*/ 4033708 w 12192000"/>
                <a:gd name="connsiteY518" fmla="*/ 636107 h 1608850"/>
                <a:gd name="connsiteX519" fmla="*/ 4033708 w 12192000"/>
                <a:gd name="connsiteY519" fmla="*/ 637620 h 1608850"/>
                <a:gd name="connsiteX520" fmla="*/ 4033708 w 12192000"/>
                <a:gd name="connsiteY520" fmla="*/ 648212 h 1608850"/>
                <a:gd name="connsiteX521" fmla="*/ 4034823 w 12192000"/>
                <a:gd name="connsiteY521" fmla="*/ 648212 h 1608850"/>
                <a:gd name="connsiteX522" fmla="*/ 4042623 w 12192000"/>
                <a:gd name="connsiteY522" fmla="*/ 648212 h 1608850"/>
                <a:gd name="connsiteX523" fmla="*/ 4042623 w 12192000"/>
                <a:gd name="connsiteY523" fmla="*/ 649346 h 1608850"/>
                <a:gd name="connsiteX524" fmla="*/ 4042623 w 12192000"/>
                <a:gd name="connsiteY524" fmla="*/ 657290 h 1608850"/>
                <a:gd name="connsiteX525" fmla="*/ 4041510 w 12192000"/>
                <a:gd name="connsiteY525" fmla="*/ 657290 h 1608850"/>
                <a:gd name="connsiteX526" fmla="*/ 4033708 w 12192000"/>
                <a:gd name="connsiteY526" fmla="*/ 657290 h 1608850"/>
                <a:gd name="connsiteX527" fmla="*/ 4033708 w 12192000"/>
                <a:gd name="connsiteY527" fmla="*/ 658804 h 1608850"/>
                <a:gd name="connsiteX528" fmla="*/ 4033708 w 12192000"/>
                <a:gd name="connsiteY528" fmla="*/ 669395 h 1608850"/>
                <a:gd name="connsiteX529" fmla="*/ 4034823 w 12192000"/>
                <a:gd name="connsiteY529" fmla="*/ 669395 h 1608850"/>
                <a:gd name="connsiteX530" fmla="*/ 4042623 w 12192000"/>
                <a:gd name="connsiteY530" fmla="*/ 669395 h 1608850"/>
                <a:gd name="connsiteX531" fmla="*/ 4042623 w 12192000"/>
                <a:gd name="connsiteY531" fmla="*/ 670908 h 1608850"/>
                <a:gd name="connsiteX532" fmla="*/ 4042623 w 12192000"/>
                <a:gd name="connsiteY532" fmla="*/ 681500 h 1608850"/>
                <a:gd name="connsiteX533" fmla="*/ 4041510 w 12192000"/>
                <a:gd name="connsiteY533" fmla="*/ 681500 h 1608850"/>
                <a:gd name="connsiteX534" fmla="*/ 4033708 w 12192000"/>
                <a:gd name="connsiteY534" fmla="*/ 681500 h 1608850"/>
                <a:gd name="connsiteX535" fmla="*/ 4033708 w 12192000"/>
                <a:gd name="connsiteY535" fmla="*/ 682634 h 1608850"/>
                <a:gd name="connsiteX536" fmla="*/ 4033708 w 12192000"/>
                <a:gd name="connsiteY536" fmla="*/ 690579 h 1608850"/>
                <a:gd name="connsiteX537" fmla="*/ 4034823 w 12192000"/>
                <a:gd name="connsiteY537" fmla="*/ 690579 h 1608850"/>
                <a:gd name="connsiteX538" fmla="*/ 4042623 w 12192000"/>
                <a:gd name="connsiteY538" fmla="*/ 690579 h 1608850"/>
                <a:gd name="connsiteX539" fmla="*/ 4042623 w 12192000"/>
                <a:gd name="connsiteY539" fmla="*/ 692091 h 1608850"/>
                <a:gd name="connsiteX540" fmla="*/ 4042623 w 12192000"/>
                <a:gd name="connsiteY540" fmla="*/ 702682 h 1608850"/>
                <a:gd name="connsiteX541" fmla="*/ 4041510 w 12192000"/>
                <a:gd name="connsiteY541" fmla="*/ 702682 h 1608850"/>
                <a:gd name="connsiteX542" fmla="*/ 4033708 w 12192000"/>
                <a:gd name="connsiteY542" fmla="*/ 702682 h 1608850"/>
                <a:gd name="connsiteX543" fmla="*/ 4033708 w 12192000"/>
                <a:gd name="connsiteY543" fmla="*/ 704195 h 1608850"/>
                <a:gd name="connsiteX544" fmla="*/ 4033708 w 12192000"/>
                <a:gd name="connsiteY544" fmla="*/ 714788 h 1608850"/>
                <a:gd name="connsiteX545" fmla="*/ 4034823 w 12192000"/>
                <a:gd name="connsiteY545" fmla="*/ 714788 h 1608850"/>
                <a:gd name="connsiteX546" fmla="*/ 4042623 w 12192000"/>
                <a:gd name="connsiteY546" fmla="*/ 714788 h 1608850"/>
                <a:gd name="connsiteX547" fmla="*/ 4042623 w 12192000"/>
                <a:gd name="connsiteY547" fmla="*/ 716300 h 1608850"/>
                <a:gd name="connsiteX548" fmla="*/ 4042623 w 12192000"/>
                <a:gd name="connsiteY548" fmla="*/ 726892 h 1608850"/>
                <a:gd name="connsiteX549" fmla="*/ 4041510 w 12192000"/>
                <a:gd name="connsiteY549" fmla="*/ 726892 h 1608850"/>
                <a:gd name="connsiteX550" fmla="*/ 4033708 w 12192000"/>
                <a:gd name="connsiteY550" fmla="*/ 726892 h 1608850"/>
                <a:gd name="connsiteX551" fmla="*/ 4033708 w 12192000"/>
                <a:gd name="connsiteY551" fmla="*/ 728027 h 1608850"/>
                <a:gd name="connsiteX552" fmla="*/ 4033708 w 12192000"/>
                <a:gd name="connsiteY552" fmla="*/ 735970 h 1608850"/>
                <a:gd name="connsiteX553" fmla="*/ 4034823 w 12192000"/>
                <a:gd name="connsiteY553" fmla="*/ 735970 h 1608850"/>
                <a:gd name="connsiteX554" fmla="*/ 4042623 w 12192000"/>
                <a:gd name="connsiteY554" fmla="*/ 735970 h 1608850"/>
                <a:gd name="connsiteX555" fmla="*/ 4042623 w 12192000"/>
                <a:gd name="connsiteY555" fmla="*/ 737484 h 1608850"/>
                <a:gd name="connsiteX556" fmla="*/ 4042623 w 12192000"/>
                <a:gd name="connsiteY556" fmla="*/ 748075 h 1608850"/>
                <a:gd name="connsiteX557" fmla="*/ 4041510 w 12192000"/>
                <a:gd name="connsiteY557" fmla="*/ 748075 h 1608850"/>
                <a:gd name="connsiteX558" fmla="*/ 4033708 w 12192000"/>
                <a:gd name="connsiteY558" fmla="*/ 748075 h 1608850"/>
                <a:gd name="connsiteX559" fmla="*/ 4033708 w 12192000"/>
                <a:gd name="connsiteY559" fmla="*/ 749588 h 1608850"/>
                <a:gd name="connsiteX560" fmla="*/ 4033708 w 12192000"/>
                <a:gd name="connsiteY560" fmla="*/ 760181 h 1608850"/>
                <a:gd name="connsiteX561" fmla="*/ 4034823 w 12192000"/>
                <a:gd name="connsiteY561" fmla="*/ 760181 h 1608850"/>
                <a:gd name="connsiteX562" fmla="*/ 4042623 w 12192000"/>
                <a:gd name="connsiteY562" fmla="*/ 760181 h 1608850"/>
                <a:gd name="connsiteX563" fmla="*/ 4042623 w 12192000"/>
                <a:gd name="connsiteY563" fmla="*/ 761314 h 1608850"/>
                <a:gd name="connsiteX564" fmla="*/ 4042623 w 12192000"/>
                <a:gd name="connsiteY564" fmla="*/ 769258 h 1608850"/>
                <a:gd name="connsiteX565" fmla="*/ 4041510 w 12192000"/>
                <a:gd name="connsiteY565" fmla="*/ 769258 h 1608850"/>
                <a:gd name="connsiteX566" fmla="*/ 4033708 w 12192000"/>
                <a:gd name="connsiteY566" fmla="*/ 769258 h 1608850"/>
                <a:gd name="connsiteX567" fmla="*/ 4033708 w 12192000"/>
                <a:gd name="connsiteY567" fmla="*/ 770772 h 1608850"/>
                <a:gd name="connsiteX568" fmla="*/ 4033708 w 12192000"/>
                <a:gd name="connsiteY568" fmla="*/ 781363 h 1608850"/>
                <a:gd name="connsiteX569" fmla="*/ 4034823 w 12192000"/>
                <a:gd name="connsiteY569" fmla="*/ 781363 h 1608850"/>
                <a:gd name="connsiteX570" fmla="*/ 4042623 w 12192000"/>
                <a:gd name="connsiteY570" fmla="*/ 781363 h 1608850"/>
                <a:gd name="connsiteX571" fmla="*/ 4042623 w 12192000"/>
                <a:gd name="connsiteY571" fmla="*/ 782876 h 1608850"/>
                <a:gd name="connsiteX572" fmla="*/ 4042623 w 12192000"/>
                <a:gd name="connsiteY572" fmla="*/ 793468 h 1608850"/>
                <a:gd name="connsiteX573" fmla="*/ 4041510 w 12192000"/>
                <a:gd name="connsiteY573" fmla="*/ 793468 h 1608850"/>
                <a:gd name="connsiteX574" fmla="*/ 4033708 w 12192000"/>
                <a:gd name="connsiteY574" fmla="*/ 793468 h 1608850"/>
                <a:gd name="connsiteX575" fmla="*/ 4033708 w 12192000"/>
                <a:gd name="connsiteY575" fmla="*/ 794981 h 1608850"/>
                <a:gd name="connsiteX576" fmla="*/ 4033708 w 12192000"/>
                <a:gd name="connsiteY576" fmla="*/ 805572 h 1608850"/>
                <a:gd name="connsiteX577" fmla="*/ 4034823 w 12192000"/>
                <a:gd name="connsiteY577" fmla="*/ 805572 h 1608850"/>
                <a:gd name="connsiteX578" fmla="*/ 4042623 w 12192000"/>
                <a:gd name="connsiteY578" fmla="*/ 805572 h 1608850"/>
                <a:gd name="connsiteX579" fmla="*/ 4042623 w 12192000"/>
                <a:gd name="connsiteY579" fmla="*/ 806707 h 1608850"/>
                <a:gd name="connsiteX580" fmla="*/ 4042623 w 12192000"/>
                <a:gd name="connsiteY580" fmla="*/ 814651 h 1608850"/>
                <a:gd name="connsiteX581" fmla="*/ 4041510 w 12192000"/>
                <a:gd name="connsiteY581" fmla="*/ 814651 h 1608850"/>
                <a:gd name="connsiteX582" fmla="*/ 4033708 w 12192000"/>
                <a:gd name="connsiteY582" fmla="*/ 814651 h 1608850"/>
                <a:gd name="connsiteX583" fmla="*/ 4033708 w 12192000"/>
                <a:gd name="connsiteY583" fmla="*/ 816163 h 1608850"/>
                <a:gd name="connsiteX584" fmla="*/ 4033708 w 12192000"/>
                <a:gd name="connsiteY584" fmla="*/ 826756 h 1608850"/>
                <a:gd name="connsiteX585" fmla="*/ 4058227 w 12192000"/>
                <a:gd name="connsiteY585" fmla="*/ 853992 h 1608850"/>
                <a:gd name="connsiteX586" fmla="*/ 4057113 w 12192000"/>
                <a:gd name="connsiteY586" fmla="*/ 860044 h 1608850"/>
                <a:gd name="connsiteX587" fmla="*/ 4049311 w 12192000"/>
                <a:gd name="connsiteY587" fmla="*/ 860044 h 1608850"/>
                <a:gd name="connsiteX588" fmla="*/ 4049311 w 12192000"/>
                <a:gd name="connsiteY588" fmla="*/ 893331 h 1608850"/>
                <a:gd name="connsiteX589" fmla="*/ 4050427 w 12192000"/>
                <a:gd name="connsiteY589" fmla="*/ 893331 h 1608850"/>
                <a:gd name="connsiteX590" fmla="*/ 4058227 w 12192000"/>
                <a:gd name="connsiteY590" fmla="*/ 893331 h 1608850"/>
                <a:gd name="connsiteX591" fmla="*/ 4058227 w 12192000"/>
                <a:gd name="connsiteY591" fmla="*/ 891440 h 1608850"/>
                <a:gd name="connsiteX592" fmla="*/ 4058227 w 12192000"/>
                <a:gd name="connsiteY592" fmla="*/ 878201 h 1608850"/>
                <a:gd name="connsiteX593" fmla="*/ 4059342 w 12192000"/>
                <a:gd name="connsiteY593" fmla="*/ 877444 h 1608850"/>
                <a:gd name="connsiteX594" fmla="*/ 4067142 w 12192000"/>
                <a:gd name="connsiteY594" fmla="*/ 872149 h 1608850"/>
                <a:gd name="connsiteX595" fmla="*/ 4069094 w 12192000"/>
                <a:gd name="connsiteY595" fmla="*/ 872149 h 1608850"/>
                <a:gd name="connsiteX596" fmla="*/ 4082747 w 12192000"/>
                <a:gd name="connsiteY596" fmla="*/ 872149 h 1608850"/>
                <a:gd name="connsiteX597" fmla="*/ 4082747 w 12192000"/>
                <a:gd name="connsiteY597" fmla="*/ 873661 h 1608850"/>
                <a:gd name="connsiteX598" fmla="*/ 4082747 w 12192000"/>
                <a:gd name="connsiteY598" fmla="*/ 884253 h 1608850"/>
                <a:gd name="connsiteX599" fmla="*/ 4084419 w 12192000"/>
                <a:gd name="connsiteY599" fmla="*/ 884253 h 1608850"/>
                <a:gd name="connsiteX600" fmla="*/ 4096121 w 12192000"/>
                <a:gd name="connsiteY600" fmla="*/ 884253 h 1608850"/>
                <a:gd name="connsiteX601" fmla="*/ 4097235 w 12192000"/>
                <a:gd name="connsiteY601" fmla="*/ 890305 h 1608850"/>
                <a:gd name="connsiteX602" fmla="*/ 4105038 w 12192000"/>
                <a:gd name="connsiteY602" fmla="*/ 890305 h 1608850"/>
                <a:gd name="connsiteX603" fmla="*/ 4129555 w 12192000"/>
                <a:gd name="connsiteY603" fmla="*/ 932671 h 1608850"/>
                <a:gd name="connsiteX604" fmla="*/ 4129555 w 12192000"/>
                <a:gd name="connsiteY604" fmla="*/ 951821 h 1608850"/>
                <a:gd name="connsiteX605" fmla="*/ 4129555 w 12192000"/>
                <a:gd name="connsiteY605" fmla="*/ 970823 h 1608850"/>
                <a:gd name="connsiteX606" fmla="*/ 4138472 w 12192000"/>
                <a:gd name="connsiteY606" fmla="*/ 970823 h 1608850"/>
                <a:gd name="connsiteX607" fmla="*/ 4138472 w 12192000"/>
                <a:gd name="connsiteY607" fmla="*/ 956881 h 1608850"/>
                <a:gd name="connsiteX608" fmla="*/ 4139308 w 12192000"/>
                <a:gd name="connsiteY608" fmla="*/ 956881 h 1608850"/>
                <a:gd name="connsiteX609" fmla="*/ 4145159 w 12192000"/>
                <a:gd name="connsiteY609" fmla="*/ 956881 h 1608850"/>
                <a:gd name="connsiteX610" fmla="*/ 4145159 w 12192000"/>
                <a:gd name="connsiteY610" fmla="*/ 958394 h 1608850"/>
                <a:gd name="connsiteX611" fmla="*/ 4145159 w 12192000"/>
                <a:gd name="connsiteY611" fmla="*/ 968985 h 1608850"/>
                <a:gd name="connsiteX612" fmla="*/ 4154075 w 12192000"/>
                <a:gd name="connsiteY612" fmla="*/ 905436 h 1608850"/>
                <a:gd name="connsiteX613" fmla="*/ 4191968 w 12192000"/>
                <a:gd name="connsiteY613" fmla="*/ 905436 h 1608850"/>
                <a:gd name="connsiteX614" fmla="*/ 4191968 w 12192000"/>
                <a:gd name="connsiteY614" fmla="*/ 808599 h 1608850"/>
                <a:gd name="connsiteX615" fmla="*/ 4227631 w 12192000"/>
                <a:gd name="connsiteY615" fmla="*/ 808599 h 1608850"/>
                <a:gd name="connsiteX616" fmla="*/ 4227631 w 12192000"/>
                <a:gd name="connsiteY616" fmla="*/ 807464 h 1608850"/>
                <a:gd name="connsiteX617" fmla="*/ 4227631 w 12192000"/>
                <a:gd name="connsiteY617" fmla="*/ 799520 h 1608850"/>
                <a:gd name="connsiteX618" fmla="*/ 4249922 w 12192000"/>
                <a:gd name="connsiteY618" fmla="*/ 799520 h 1608850"/>
                <a:gd name="connsiteX619" fmla="*/ 4249922 w 12192000"/>
                <a:gd name="connsiteY619" fmla="*/ 748075 h 1608850"/>
                <a:gd name="connsiteX620" fmla="*/ 4245463 w 12192000"/>
                <a:gd name="connsiteY620" fmla="*/ 745805 h 1608850"/>
                <a:gd name="connsiteX621" fmla="*/ 4245463 w 12192000"/>
                <a:gd name="connsiteY621" fmla="*/ 729918 h 1608850"/>
                <a:gd name="connsiteX622" fmla="*/ 4249922 w 12192000"/>
                <a:gd name="connsiteY622" fmla="*/ 732945 h 1608850"/>
                <a:gd name="connsiteX623" fmla="*/ 4254381 w 12192000"/>
                <a:gd name="connsiteY623" fmla="*/ 702682 h 1608850"/>
                <a:gd name="connsiteX624" fmla="*/ 4258839 w 12192000"/>
                <a:gd name="connsiteY624" fmla="*/ 732945 h 1608850"/>
                <a:gd name="connsiteX625" fmla="*/ 4261346 w 12192000"/>
                <a:gd name="connsiteY625" fmla="*/ 728783 h 1608850"/>
                <a:gd name="connsiteX626" fmla="*/ 4263297 w 12192000"/>
                <a:gd name="connsiteY626" fmla="*/ 720840 h 1608850"/>
                <a:gd name="connsiteX627" fmla="*/ 4263853 w 12192000"/>
                <a:gd name="connsiteY627" fmla="*/ 719327 h 1608850"/>
                <a:gd name="connsiteX628" fmla="*/ 4267754 w 12192000"/>
                <a:gd name="connsiteY628" fmla="*/ 708734 h 1608850"/>
                <a:gd name="connsiteX629" fmla="*/ 4268311 w 12192000"/>
                <a:gd name="connsiteY629" fmla="*/ 707222 h 1608850"/>
                <a:gd name="connsiteX630" fmla="*/ 4272213 w 12192000"/>
                <a:gd name="connsiteY630" fmla="*/ 696631 h 1608850"/>
                <a:gd name="connsiteX631" fmla="*/ 4273605 w 12192000"/>
                <a:gd name="connsiteY631" fmla="*/ 695495 h 1608850"/>
                <a:gd name="connsiteX632" fmla="*/ 4283357 w 12192000"/>
                <a:gd name="connsiteY632" fmla="*/ 687552 h 1608850"/>
                <a:gd name="connsiteX633" fmla="*/ 4285030 w 12192000"/>
                <a:gd name="connsiteY633" fmla="*/ 686039 h 1608850"/>
                <a:gd name="connsiteX634" fmla="*/ 4296732 w 12192000"/>
                <a:gd name="connsiteY634" fmla="*/ 675447 h 1608850"/>
                <a:gd name="connsiteX635" fmla="*/ 4297568 w 12192000"/>
                <a:gd name="connsiteY635" fmla="*/ 673934 h 1608850"/>
                <a:gd name="connsiteX636" fmla="*/ 4303418 w 12192000"/>
                <a:gd name="connsiteY636" fmla="*/ 663343 h 1608850"/>
                <a:gd name="connsiteX637" fmla="*/ 4303976 w 12192000"/>
                <a:gd name="connsiteY637" fmla="*/ 660695 h 1608850"/>
                <a:gd name="connsiteX638" fmla="*/ 4307877 w 12192000"/>
                <a:gd name="connsiteY638" fmla="*/ 642159 h 1608850"/>
                <a:gd name="connsiteX639" fmla="*/ 4308435 w 12192000"/>
                <a:gd name="connsiteY639" fmla="*/ 644807 h 1608850"/>
                <a:gd name="connsiteX640" fmla="*/ 4312335 w 12192000"/>
                <a:gd name="connsiteY640" fmla="*/ 663343 h 1608850"/>
                <a:gd name="connsiteX641" fmla="*/ 4312893 w 12192000"/>
                <a:gd name="connsiteY641" fmla="*/ 664477 h 1608850"/>
                <a:gd name="connsiteX642" fmla="*/ 4316793 w 12192000"/>
                <a:gd name="connsiteY642" fmla="*/ 672421 h 1608850"/>
                <a:gd name="connsiteX643" fmla="*/ 4318186 w 12192000"/>
                <a:gd name="connsiteY643" fmla="*/ 673934 h 1608850"/>
                <a:gd name="connsiteX644" fmla="*/ 4327938 w 12192000"/>
                <a:gd name="connsiteY644" fmla="*/ 684525 h 1608850"/>
                <a:gd name="connsiteX645" fmla="*/ 4329054 w 12192000"/>
                <a:gd name="connsiteY645" fmla="*/ 686039 h 1608850"/>
                <a:gd name="connsiteX646" fmla="*/ 4336853 w 12192000"/>
                <a:gd name="connsiteY646" fmla="*/ 696631 h 1608850"/>
                <a:gd name="connsiteX647" fmla="*/ 4337969 w 12192000"/>
                <a:gd name="connsiteY647" fmla="*/ 698143 h 1608850"/>
                <a:gd name="connsiteX648" fmla="*/ 4345771 w 12192000"/>
                <a:gd name="connsiteY648" fmla="*/ 708734 h 1608850"/>
                <a:gd name="connsiteX649" fmla="*/ 4346049 w 12192000"/>
                <a:gd name="connsiteY649" fmla="*/ 710248 h 1608850"/>
                <a:gd name="connsiteX650" fmla="*/ 4347998 w 12192000"/>
                <a:gd name="connsiteY650" fmla="*/ 720840 h 1608850"/>
                <a:gd name="connsiteX651" fmla="*/ 4348277 w 12192000"/>
                <a:gd name="connsiteY651" fmla="*/ 722352 h 1608850"/>
                <a:gd name="connsiteX652" fmla="*/ 4350228 w 12192000"/>
                <a:gd name="connsiteY652" fmla="*/ 732945 h 1608850"/>
                <a:gd name="connsiteX653" fmla="*/ 4356914 w 12192000"/>
                <a:gd name="connsiteY653" fmla="*/ 702682 h 1608850"/>
                <a:gd name="connsiteX654" fmla="*/ 4361373 w 12192000"/>
                <a:gd name="connsiteY654" fmla="*/ 732945 h 1608850"/>
                <a:gd name="connsiteX655" fmla="*/ 4365830 w 12192000"/>
                <a:gd name="connsiteY655" fmla="*/ 735214 h 1608850"/>
                <a:gd name="connsiteX656" fmla="*/ 4365830 w 12192000"/>
                <a:gd name="connsiteY656" fmla="*/ 751102 h 1608850"/>
                <a:gd name="connsiteX657" fmla="*/ 4361373 w 12192000"/>
                <a:gd name="connsiteY657" fmla="*/ 793468 h 1608850"/>
                <a:gd name="connsiteX658" fmla="*/ 4362489 w 12192000"/>
                <a:gd name="connsiteY658" fmla="*/ 793468 h 1608850"/>
                <a:gd name="connsiteX659" fmla="*/ 4370289 w 12192000"/>
                <a:gd name="connsiteY659" fmla="*/ 793468 h 1608850"/>
                <a:gd name="connsiteX660" fmla="*/ 4371126 w 12192000"/>
                <a:gd name="connsiteY660" fmla="*/ 799520 h 1608850"/>
                <a:gd name="connsiteX661" fmla="*/ 4376976 w 12192000"/>
                <a:gd name="connsiteY661" fmla="*/ 799520 h 1608850"/>
                <a:gd name="connsiteX662" fmla="*/ 4376976 w 12192000"/>
                <a:gd name="connsiteY662" fmla="*/ 798007 h 1608850"/>
                <a:gd name="connsiteX663" fmla="*/ 4376976 w 12192000"/>
                <a:gd name="connsiteY663" fmla="*/ 787415 h 1608850"/>
                <a:gd name="connsiteX664" fmla="*/ 4379206 w 12192000"/>
                <a:gd name="connsiteY664" fmla="*/ 787415 h 1608850"/>
                <a:gd name="connsiteX665" fmla="*/ 4394808 w 12192000"/>
                <a:gd name="connsiteY665" fmla="*/ 787415 h 1608850"/>
                <a:gd name="connsiteX666" fmla="*/ 4394808 w 12192000"/>
                <a:gd name="connsiteY666" fmla="*/ 784767 h 1608850"/>
                <a:gd name="connsiteX667" fmla="*/ 4394808 w 12192000"/>
                <a:gd name="connsiteY667" fmla="*/ 766232 h 1608850"/>
                <a:gd name="connsiteX668" fmla="*/ 4432702 w 12192000"/>
                <a:gd name="connsiteY668" fmla="*/ 766232 h 1608850"/>
                <a:gd name="connsiteX669" fmla="*/ 4432702 w 12192000"/>
                <a:gd name="connsiteY669" fmla="*/ 768124 h 1608850"/>
                <a:gd name="connsiteX670" fmla="*/ 4432702 w 12192000"/>
                <a:gd name="connsiteY670" fmla="*/ 781363 h 1608850"/>
                <a:gd name="connsiteX671" fmla="*/ 4452762 w 12192000"/>
                <a:gd name="connsiteY671" fmla="*/ 781363 h 1608850"/>
                <a:gd name="connsiteX672" fmla="*/ 4452762 w 12192000"/>
                <a:gd name="connsiteY672" fmla="*/ 784390 h 1608850"/>
                <a:gd name="connsiteX673" fmla="*/ 4452762 w 12192000"/>
                <a:gd name="connsiteY673" fmla="*/ 805572 h 1608850"/>
                <a:gd name="connsiteX674" fmla="*/ 4448306 w 12192000"/>
                <a:gd name="connsiteY674" fmla="*/ 806707 h 1608850"/>
                <a:gd name="connsiteX675" fmla="*/ 4448306 w 12192000"/>
                <a:gd name="connsiteY675" fmla="*/ 814651 h 1608850"/>
                <a:gd name="connsiteX676" fmla="*/ 4452762 w 12192000"/>
                <a:gd name="connsiteY676" fmla="*/ 816921 h 1608850"/>
                <a:gd name="connsiteX677" fmla="*/ 4452762 w 12192000"/>
                <a:gd name="connsiteY677" fmla="*/ 832808 h 1608850"/>
                <a:gd name="connsiteX678" fmla="*/ 4448306 w 12192000"/>
                <a:gd name="connsiteY678" fmla="*/ 838860 h 1608850"/>
                <a:gd name="connsiteX679" fmla="*/ 4448306 w 12192000"/>
                <a:gd name="connsiteY679" fmla="*/ 911488 h 1608850"/>
                <a:gd name="connsiteX680" fmla="*/ 4450255 w 12192000"/>
                <a:gd name="connsiteY680" fmla="*/ 911488 h 1608850"/>
                <a:gd name="connsiteX681" fmla="*/ 4463908 w 12192000"/>
                <a:gd name="connsiteY681" fmla="*/ 911488 h 1608850"/>
                <a:gd name="connsiteX682" fmla="*/ 4465579 w 12192000"/>
                <a:gd name="connsiteY682" fmla="*/ 917540 h 1608850"/>
                <a:gd name="connsiteX683" fmla="*/ 4477282 w 12192000"/>
                <a:gd name="connsiteY683" fmla="*/ 917540 h 1608850"/>
                <a:gd name="connsiteX684" fmla="*/ 4477282 w 12192000"/>
                <a:gd name="connsiteY684" fmla="*/ 920188 h 1608850"/>
                <a:gd name="connsiteX685" fmla="*/ 4477282 w 12192000"/>
                <a:gd name="connsiteY685" fmla="*/ 938724 h 1608850"/>
                <a:gd name="connsiteX686" fmla="*/ 4478955 w 12192000"/>
                <a:gd name="connsiteY686" fmla="*/ 938724 h 1608850"/>
                <a:gd name="connsiteX687" fmla="*/ 4490656 w 12192000"/>
                <a:gd name="connsiteY687" fmla="*/ 938724 h 1608850"/>
                <a:gd name="connsiteX688" fmla="*/ 4490656 w 12192000"/>
                <a:gd name="connsiteY688" fmla="*/ 936076 h 1608850"/>
                <a:gd name="connsiteX689" fmla="*/ 4490656 w 12192000"/>
                <a:gd name="connsiteY689" fmla="*/ 917540 h 1608850"/>
                <a:gd name="connsiteX690" fmla="*/ 4492605 w 12192000"/>
                <a:gd name="connsiteY690" fmla="*/ 916028 h 1608850"/>
                <a:gd name="connsiteX691" fmla="*/ 4506258 w 12192000"/>
                <a:gd name="connsiteY691" fmla="*/ 905436 h 1608850"/>
                <a:gd name="connsiteX692" fmla="*/ 4506258 w 12192000"/>
                <a:gd name="connsiteY692" fmla="*/ 878201 h 1608850"/>
                <a:gd name="connsiteX693" fmla="*/ 4501802 w 12192000"/>
                <a:gd name="connsiteY693" fmla="*/ 847938 h 1608850"/>
                <a:gd name="connsiteX694" fmla="*/ 4502914 w 12192000"/>
                <a:gd name="connsiteY694" fmla="*/ 847938 h 1608850"/>
                <a:gd name="connsiteX695" fmla="*/ 4510717 w 12192000"/>
                <a:gd name="connsiteY695" fmla="*/ 847938 h 1608850"/>
                <a:gd name="connsiteX696" fmla="*/ 4530778 w 12192000"/>
                <a:gd name="connsiteY696" fmla="*/ 844913 h 1608850"/>
                <a:gd name="connsiteX697" fmla="*/ 4530778 w 12192000"/>
                <a:gd name="connsiteY697" fmla="*/ 843399 h 1608850"/>
                <a:gd name="connsiteX698" fmla="*/ 4530778 w 12192000"/>
                <a:gd name="connsiteY698" fmla="*/ 832808 h 1608850"/>
                <a:gd name="connsiteX699" fmla="*/ 4532451 w 12192000"/>
                <a:gd name="connsiteY699" fmla="*/ 832808 h 1608850"/>
                <a:gd name="connsiteX700" fmla="*/ 4544152 w 12192000"/>
                <a:gd name="connsiteY700" fmla="*/ 832808 h 1608850"/>
                <a:gd name="connsiteX701" fmla="*/ 4544152 w 12192000"/>
                <a:gd name="connsiteY701" fmla="*/ 681500 h 1608850"/>
                <a:gd name="connsiteX702" fmla="*/ 4545267 w 12192000"/>
                <a:gd name="connsiteY702" fmla="*/ 681500 h 1608850"/>
                <a:gd name="connsiteX703" fmla="*/ 4553068 w 12192000"/>
                <a:gd name="connsiteY703" fmla="*/ 681500 h 1608850"/>
                <a:gd name="connsiteX704" fmla="*/ 4553068 w 12192000"/>
                <a:gd name="connsiteY704" fmla="*/ 678473 h 1608850"/>
                <a:gd name="connsiteX705" fmla="*/ 4553068 w 12192000"/>
                <a:gd name="connsiteY705" fmla="*/ 657290 h 1608850"/>
                <a:gd name="connsiteX706" fmla="*/ 4555298 w 12192000"/>
                <a:gd name="connsiteY706" fmla="*/ 596766 h 1608850"/>
                <a:gd name="connsiteX707" fmla="*/ 4556412 w 12192000"/>
                <a:gd name="connsiteY707" fmla="*/ 596766 h 1608850"/>
                <a:gd name="connsiteX708" fmla="*/ 4564213 w 12192000"/>
                <a:gd name="connsiteY708" fmla="*/ 596766 h 1608850"/>
                <a:gd name="connsiteX709" fmla="*/ 4564213 w 12192000"/>
                <a:gd name="connsiteY709" fmla="*/ 598280 h 1608850"/>
                <a:gd name="connsiteX710" fmla="*/ 4564213 w 12192000"/>
                <a:gd name="connsiteY710" fmla="*/ 608871 h 1608850"/>
                <a:gd name="connsiteX711" fmla="*/ 4568671 w 12192000"/>
                <a:gd name="connsiteY711" fmla="*/ 605845 h 1608850"/>
                <a:gd name="connsiteX712" fmla="*/ 4568671 w 12192000"/>
                <a:gd name="connsiteY712" fmla="*/ 584662 h 1608850"/>
                <a:gd name="connsiteX713" fmla="*/ 4570065 w 12192000"/>
                <a:gd name="connsiteY713" fmla="*/ 583906 h 1608850"/>
                <a:gd name="connsiteX714" fmla="*/ 4579816 w 12192000"/>
                <a:gd name="connsiteY714" fmla="*/ 578610 h 1608850"/>
                <a:gd name="connsiteX715" fmla="*/ 4580930 w 12192000"/>
                <a:gd name="connsiteY715" fmla="*/ 579367 h 1608850"/>
                <a:gd name="connsiteX716" fmla="*/ 4588733 w 12192000"/>
                <a:gd name="connsiteY716" fmla="*/ 584662 h 1608850"/>
                <a:gd name="connsiteX717" fmla="*/ 4590404 w 12192000"/>
                <a:gd name="connsiteY717" fmla="*/ 584662 h 1608850"/>
                <a:gd name="connsiteX718" fmla="*/ 4602107 w 12192000"/>
                <a:gd name="connsiteY718" fmla="*/ 584662 h 1608850"/>
                <a:gd name="connsiteX719" fmla="*/ 4602107 w 12192000"/>
                <a:gd name="connsiteY719" fmla="*/ 545322 h 1608850"/>
                <a:gd name="connsiteX720" fmla="*/ 4603221 w 12192000"/>
                <a:gd name="connsiteY720" fmla="*/ 545322 h 1608850"/>
                <a:gd name="connsiteX721" fmla="*/ 4611021 w 12192000"/>
                <a:gd name="connsiteY721" fmla="*/ 545322 h 1608850"/>
                <a:gd name="connsiteX722" fmla="*/ 4612414 w 12192000"/>
                <a:gd name="connsiteY722" fmla="*/ 551375 h 1608850"/>
                <a:gd name="connsiteX723" fmla="*/ 4622169 w 12192000"/>
                <a:gd name="connsiteY723" fmla="*/ 551375 h 1608850"/>
                <a:gd name="connsiteX724" fmla="*/ 4623282 w 12192000"/>
                <a:gd name="connsiteY724" fmla="*/ 545322 h 1608850"/>
                <a:gd name="connsiteX725" fmla="*/ 4631084 w 12192000"/>
                <a:gd name="connsiteY725" fmla="*/ 545322 h 1608850"/>
                <a:gd name="connsiteX726" fmla="*/ 4631084 w 12192000"/>
                <a:gd name="connsiteY726" fmla="*/ 590714 h 1608850"/>
                <a:gd name="connsiteX727" fmla="*/ 4632477 w 12192000"/>
                <a:gd name="connsiteY727" fmla="*/ 592227 h 1608850"/>
                <a:gd name="connsiteX728" fmla="*/ 4642230 w 12192000"/>
                <a:gd name="connsiteY728" fmla="*/ 602819 h 1608850"/>
                <a:gd name="connsiteX729" fmla="*/ 4664518 w 12192000"/>
                <a:gd name="connsiteY729" fmla="*/ 611898 h 1608850"/>
                <a:gd name="connsiteX730" fmla="*/ 4664518 w 12192000"/>
                <a:gd name="connsiteY730" fmla="*/ 610007 h 1608850"/>
                <a:gd name="connsiteX731" fmla="*/ 4664518 w 12192000"/>
                <a:gd name="connsiteY731" fmla="*/ 596766 h 1608850"/>
                <a:gd name="connsiteX732" fmla="*/ 4693496 w 12192000"/>
                <a:gd name="connsiteY732" fmla="*/ 584662 h 1608850"/>
                <a:gd name="connsiteX733" fmla="*/ 4693496 w 12192000"/>
                <a:gd name="connsiteY733" fmla="*/ 583150 h 1608850"/>
                <a:gd name="connsiteX734" fmla="*/ 4693496 w 12192000"/>
                <a:gd name="connsiteY734" fmla="*/ 572557 h 1608850"/>
                <a:gd name="connsiteX735" fmla="*/ 4694332 w 12192000"/>
                <a:gd name="connsiteY735" fmla="*/ 572557 h 1608850"/>
                <a:gd name="connsiteX736" fmla="*/ 4700182 w 12192000"/>
                <a:gd name="connsiteY736" fmla="*/ 572557 h 1608850"/>
                <a:gd name="connsiteX737" fmla="*/ 4700182 w 12192000"/>
                <a:gd name="connsiteY737" fmla="*/ 571423 h 1608850"/>
                <a:gd name="connsiteX738" fmla="*/ 4700182 w 12192000"/>
                <a:gd name="connsiteY738" fmla="*/ 563479 h 1608850"/>
                <a:gd name="connsiteX739" fmla="*/ 4702412 w 12192000"/>
                <a:gd name="connsiteY739" fmla="*/ 563479 h 1608850"/>
                <a:gd name="connsiteX740" fmla="*/ 4718014 w 12192000"/>
                <a:gd name="connsiteY740" fmla="*/ 563479 h 1608850"/>
                <a:gd name="connsiteX741" fmla="*/ 4718014 w 12192000"/>
                <a:gd name="connsiteY741" fmla="*/ 564614 h 1608850"/>
                <a:gd name="connsiteX742" fmla="*/ 4718014 w 12192000"/>
                <a:gd name="connsiteY742" fmla="*/ 572557 h 1608850"/>
                <a:gd name="connsiteX743" fmla="*/ 4719686 w 12192000"/>
                <a:gd name="connsiteY743" fmla="*/ 572557 h 1608850"/>
                <a:gd name="connsiteX744" fmla="*/ 4731390 w 12192000"/>
                <a:gd name="connsiteY744" fmla="*/ 572557 h 1608850"/>
                <a:gd name="connsiteX745" fmla="*/ 4731390 w 12192000"/>
                <a:gd name="connsiteY745" fmla="*/ 574828 h 1608850"/>
                <a:gd name="connsiteX746" fmla="*/ 4731390 w 12192000"/>
                <a:gd name="connsiteY746" fmla="*/ 590714 h 1608850"/>
                <a:gd name="connsiteX747" fmla="*/ 4755908 w 12192000"/>
                <a:gd name="connsiteY747" fmla="*/ 590714 h 1608850"/>
                <a:gd name="connsiteX748" fmla="*/ 4755908 w 12192000"/>
                <a:gd name="connsiteY748" fmla="*/ 589202 h 1608850"/>
                <a:gd name="connsiteX749" fmla="*/ 4755908 w 12192000"/>
                <a:gd name="connsiteY749" fmla="*/ 578610 h 1608850"/>
                <a:gd name="connsiteX750" fmla="*/ 4757302 w 12192000"/>
                <a:gd name="connsiteY750" fmla="*/ 578610 h 1608850"/>
                <a:gd name="connsiteX751" fmla="*/ 4767053 w 12192000"/>
                <a:gd name="connsiteY751" fmla="*/ 578610 h 1608850"/>
                <a:gd name="connsiteX752" fmla="*/ 4767053 w 12192000"/>
                <a:gd name="connsiteY752" fmla="*/ 577096 h 1608850"/>
                <a:gd name="connsiteX753" fmla="*/ 4767053 w 12192000"/>
                <a:gd name="connsiteY753" fmla="*/ 566505 h 1608850"/>
                <a:gd name="connsiteX754" fmla="*/ 4768725 w 12192000"/>
                <a:gd name="connsiteY754" fmla="*/ 566505 h 1608850"/>
                <a:gd name="connsiteX755" fmla="*/ 4780426 w 12192000"/>
                <a:gd name="connsiteY755" fmla="*/ 566505 h 1608850"/>
                <a:gd name="connsiteX756" fmla="*/ 4780426 w 12192000"/>
                <a:gd name="connsiteY756" fmla="*/ 568018 h 1608850"/>
                <a:gd name="connsiteX757" fmla="*/ 4780426 w 12192000"/>
                <a:gd name="connsiteY757" fmla="*/ 578610 h 1608850"/>
                <a:gd name="connsiteX758" fmla="*/ 4784886 w 12192000"/>
                <a:gd name="connsiteY758" fmla="*/ 505982 h 1608850"/>
                <a:gd name="connsiteX759" fmla="*/ 4885191 w 12192000"/>
                <a:gd name="connsiteY759" fmla="*/ 505982 h 1608850"/>
                <a:gd name="connsiteX760" fmla="*/ 4885191 w 12192000"/>
                <a:gd name="connsiteY760" fmla="*/ 602819 h 1608850"/>
                <a:gd name="connsiteX761" fmla="*/ 4887420 w 12192000"/>
                <a:gd name="connsiteY761" fmla="*/ 602819 h 1608850"/>
                <a:gd name="connsiteX762" fmla="*/ 4903022 w 12192000"/>
                <a:gd name="connsiteY762" fmla="*/ 602819 h 1608850"/>
                <a:gd name="connsiteX763" fmla="*/ 4903022 w 12192000"/>
                <a:gd name="connsiteY763" fmla="*/ 493877 h 1608850"/>
                <a:gd name="connsiteX764" fmla="*/ 4925313 w 12192000"/>
                <a:gd name="connsiteY764" fmla="*/ 478746 h 1608850"/>
                <a:gd name="connsiteX765" fmla="*/ 4954291 w 12192000"/>
                <a:gd name="connsiteY765" fmla="*/ 478746 h 1608850"/>
                <a:gd name="connsiteX766" fmla="*/ 4956242 w 12192000"/>
                <a:gd name="connsiteY766" fmla="*/ 476477 h 1608850"/>
                <a:gd name="connsiteX767" fmla="*/ 4969893 w 12192000"/>
                <a:gd name="connsiteY767" fmla="*/ 460589 h 1608850"/>
                <a:gd name="connsiteX768" fmla="*/ 5007787 w 12192000"/>
                <a:gd name="connsiteY768" fmla="*/ 460589 h 1608850"/>
                <a:gd name="connsiteX769" fmla="*/ 5007787 w 12192000"/>
                <a:gd name="connsiteY769" fmla="*/ 462859 h 1608850"/>
                <a:gd name="connsiteX770" fmla="*/ 5007787 w 12192000"/>
                <a:gd name="connsiteY770" fmla="*/ 478746 h 1608850"/>
                <a:gd name="connsiteX771" fmla="*/ 5045681 w 12192000"/>
                <a:gd name="connsiteY771" fmla="*/ 478746 h 1608850"/>
                <a:gd name="connsiteX772" fmla="*/ 5045681 w 12192000"/>
                <a:gd name="connsiteY772" fmla="*/ 596766 h 1608850"/>
                <a:gd name="connsiteX773" fmla="*/ 5047073 w 12192000"/>
                <a:gd name="connsiteY773" fmla="*/ 596766 h 1608850"/>
                <a:gd name="connsiteX774" fmla="*/ 5056825 w 12192000"/>
                <a:gd name="connsiteY774" fmla="*/ 596766 h 1608850"/>
                <a:gd name="connsiteX775" fmla="*/ 5056825 w 12192000"/>
                <a:gd name="connsiteY775" fmla="*/ 769258 h 1608850"/>
                <a:gd name="connsiteX776" fmla="*/ 5059053 w 12192000"/>
                <a:gd name="connsiteY776" fmla="*/ 769258 h 1608850"/>
                <a:gd name="connsiteX777" fmla="*/ 5074657 w 12192000"/>
                <a:gd name="connsiteY777" fmla="*/ 769258 h 1608850"/>
                <a:gd name="connsiteX778" fmla="*/ 5074657 w 12192000"/>
                <a:gd name="connsiteY778" fmla="*/ 657290 h 1608850"/>
                <a:gd name="connsiteX779" fmla="*/ 5075493 w 12192000"/>
                <a:gd name="connsiteY779" fmla="*/ 656533 h 1608850"/>
                <a:gd name="connsiteX780" fmla="*/ 5081344 w 12192000"/>
                <a:gd name="connsiteY780" fmla="*/ 651238 h 1608850"/>
                <a:gd name="connsiteX781" fmla="*/ 5085802 w 12192000"/>
                <a:gd name="connsiteY781" fmla="*/ 652750 h 1608850"/>
                <a:gd name="connsiteX782" fmla="*/ 5085802 w 12192000"/>
                <a:gd name="connsiteY782" fmla="*/ 663343 h 1608850"/>
                <a:gd name="connsiteX783" fmla="*/ 5088030 w 12192000"/>
                <a:gd name="connsiteY783" fmla="*/ 661829 h 1608850"/>
                <a:gd name="connsiteX784" fmla="*/ 5103634 w 12192000"/>
                <a:gd name="connsiteY784" fmla="*/ 651238 h 1608850"/>
                <a:gd name="connsiteX785" fmla="*/ 5105585 w 12192000"/>
                <a:gd name="connsiteY785" fmla="*/ 651238 h 1608850"/>
                <a:gd name="connsiteX786" fmla="*/ 5119237 w 12192000"/>
                <a:gd name="connsiteY786" fmla="*/ 651238 h 1608850"/>
                <a:gd name="connsiteX787" fmla="*/ 5119237 w 12192000"/>
                <a:gd name="connsiteY787" fmla="*/ 857017 h 1608850"/>
                <a:gd name="connsiteX788" fmla="*/ 5150444 w 12192000"/>
                <a:gd name="connsiteY788" fmla="*/ 863070 h 1608850"/>
                <a:gd name="connsiteX789" fmla="*/ 5150444 w 12192000"/>
                <a:gd name="connsiteY789" fmla="*/ 853992 h 1608850"/>
                <a:gd name="connsiteX790" fmla="*/ 5183878 w 12192000"/>
                <a:gd name="connsiteY790" fmla="*/ 853992 h 1608850"/>
                <a:gd name="connsiteX791" fmla="*/ 5183878 w 12192000"/>
                <a:gd name="connsiteY791" fmla="*/ 814651 h 1608850"/>
                <a:gd name="connsiteX792" fmla="*/ 5192794 w 12192000"/>
                <a:gd name="connsiteY792" fmla="*/ 814651 h 1608850"/>
                <a:gd name="connsiteX793" fmla="*/ 5192794 w 12192000"/>
                <a:gd name="connsiteY793" fmla="*/ 763206 h 1608850"/>
                <a:gd name="connsiteX794" fmla="*/ 5199482 w 12192000"/>
                <a:gd name="connsiteY794" fmla="*/ 763206 h 1608850"/>
                <a:gd name="connsiteX795" fmla="*/ 5199482 w 12192000"/>
                <a:gd name="connsiteY795" fmla="*/ 711761 h 1608850"/>
                <a:gd name="connsiteX796" fmla="*/ 5215086 w 12192000"/>
                <a:gd name="connsiteY796" fmla="*/ 711761 h 1608850"/>
                <a:gd name="connsiteX797" fmla="*/ 5264122 w 12192000"/>
                <a:gd name="connsiteY797" fmla="*/ 684525 h 1608850"/>
                <a:gd name="connsiteX798" fmla="*/ 5266352 w 12192000"/>
                <a:gd name="connsiteY798" fmla="*/ 657290 h 1608850"/>
                <a:gd name="connsiteX799" fmla="*/ 5270810 w 12192000"/>
                <a:gd name="connsiteY799" fmla="*/ 684525 h 1608850"/>
                <a:gd name="connsiteX800" fmla="*/ 5322078 w 12192000"/>
                <a:gd name="connsiteY800" fmla="*/ 720840 h 1608850"/>
                <a:gd name="connsiteX801" fmla="*/ 5322078 w 12192000"/>
                <a:gd name="connsiteY801" fmla="*/ 714788 h 1608850"/>
                <a:gd name="connsiteX802" fmla="*/ 5335452 w 12192000"/>
                <a:gd name="connsiteY802" fmla="*/ 714788 h 1608850"/>
                <a:gd name="connsiteX803" fmla="*/ 5335452 w 12192000"/>
                <a:gd name="connsiteY803" fmla="*/ 763206 h 1608850"/>
                <a:gd name="connsiteX804" fmla="*/ 5342138 w 12192000"/>
                <a:gd name="connsiteY804" fmla="*/ 763206 h 1608850"/>
                <a:gd name="connsiteX805" fmla="*/ 5342138 w 12192000"/>
                <a:gd name="connsiteY805" fmla="*/ 801467 h 1608850"/>
                <a:gd name="connsiteX806" fmla="*/ 5377917 w 12192000"/>
                <a:gd name="connsiteY806" fmla="*/ 790806 h 1608850"/>
                <a:gd name="connsiteX807" fmla="*/ 5478973 w 12192000"/>
                <a:gd name="connsiteY807" fmla="*/ 790806 h 1608850"/>
                <a:gd name="connsiteX808" fmla="*/ 5478973 w 12192000"/>
                <a:gd name="connsiteY808" fmla="*/ 596233 h 1608850"/>
                <a:gd name="connsiteX809" fmla="*/ 5507479 w 12192000"/>
                <a:gd name="connsiteY809" fmla="*/ 582720 h 1608850"/>
                <a:gd name="connsiteX810" fmla="*/ 5631857 w 12192000"/>
                <a:gd name="connsiteY810" fmla="*/ 561101 h 1608850"/>
                <a:gd name="connsiteX811" fmla="*/ 5675909 w 12192000"/>
                <a:gd name="connsiteY811" fmla="*/ 574613 h 1608850"/>
                <a:gd name="connsiteX812" fmla="*/ 5683682 w 12192000"/>
                <a:gd name="connsiteY812" fmla="*/ 582720 h 1608850"/>
                <a:gd name="connsiteX813" fmla="*/ 5683682 w 12192000"/>
                <a:gd name="connsiteY813" fmla="*/ 833084 h 1608850"/>
                <a:gd name="connsiteX814" fmla="*/ 5701821 w 12192000"/>
                <a:gd name="connsiteY814" fmla="*/ 873985 h 1608850"/>
                <a:gd name="connsiteX815" fmla="*/ 5701821 w 12192000"/>
                <a:gd name="connsiteY815" fmla="*/ 798914 h 1608850"/>
                <a:gd name="connsiteX816" fmla="*/ 5717369 w 12192000"/>
                <a:gd name="connsiteY816" fmla="*/ 798914 h 1608850"/>
                <a:gd name="connsiteX817" fmla="*/ 5717369 w 12192000"/>
                <a:gd name="connsiteY817" fmla="*/ 785402 h 1608850"/>
                <a:gd name="connsiteX818" fmla="*/ 5732917 w 12192000"/>
                <a:gd name="connsiteY818" fmla="*/ 777295 h 1608850"/>
                <a:gd name="connsiteX819" fmla="*/ 5745871 w 12192000"/>
                <a:gd name="connsiteY819" fmla="*/ 777295 h 1608850"/>
                <a:gd name="connsiteX820" fmla="*/ 5745871 w 12192000"/>
                <a:gd name="connsiteY820" fmla="*/ 763783 h 1608850"/>
                <a:gd name="connsiteX821" fmla="*/ 5756236 w 12192000"/>
                <a:gd name="connsiteY821" fmla="*/ 755675 h 1608850"/>
                <a:gd name="connsiteX822" fmla="*/ 5782151 w 12192000"/>
                <a:gd name="connsiteY822" fmla="*/ 755675 h 1608850"/>
                <a:gd name="connsiteX823" fmla="*/ 5782151 w 12192000"/>
                <a:gd name="connsiteY823" fmla="*/ 798914 h 1608850"/>
                <a:gd name="connsiteX824" fmla="*/ 5836566 w 12192000"/>
                <a:gd name="connsiteY824" fmla="*/ 798914 h 1608850"/>
                <a:gd name="connsiteX825" fmla="*/ 5836566 w 12192000"/>
                <a:gd name="connsiteY825" fmla="*/ 950250 h 1608850"/>
                <a:gd name="connsiteX826" fmla="*/ 5857295 w 12192000"/>
                <a:gd name="connsiteY826" fmla="*/ 950250 h 1608850"/>
                <a:gd name="connsiteX827" fmla="*/ 5878025 w 12192000"/>
                <a:gd name="connsiteY827" fmla="*/ 942143 h 1608850"/>
                <a:gd name="connsiteX828" fmla="*/ 5878025 w 12192000"/>
                <a:gd name="connsiteY828" fmla="*/ 931332 h 1608850"/>
                <a:gd name="connsiteX829" fmla="*/ 5870253 w 12192000"/>
                <a:gd name="connsiteY829" fmla="*/ 928630 h 1608850"/>
                <a:gd name="connsiteX830" fmla="*/ 5870253 w 12192000"/>
                <a:gd name="connsiteY830" fmla="*/ 920522 h 1608850"/>
                <a:gd name="connsiteX831" fmla="*/ 5878025 w 12192000"/>
                <a:gd name="connsiteY831" fmla="*/ 915118 h 1608850"/>
                <a:gd name="connsiteX832" fmla="*/ 5878025 w 12192000"/>
                <a:gd name="connsiteY832" fmla="*/ 855665 h 1608850"/>
                <a:gd name="connsiteX833" fmla="*/ 5870253 w 12192000"/>
                <a:gd name="connsiteY833" fmla="*/ 852962 h 1608850"/>
                <a:gd name="connsiteX834" fmla="*/ 5870253 w 12192000"/>
                <a:gd name="connsiteY834" fmla="*/ 844855 h 1608850"/>
                <a:gd name="connsiteX835" fmla="*/ 5878025 w 12192000"/>
                <a:gd name="connsiteY835" fmla="*/ 839450 h 1608850"/>
                <a:gd name="connsiteX836" fmla="*/ 5883208 w 12192000"/>
                <a:gd name="connsiteY836" fmla="*/ 834046 h 1608850"/>
                <a:gd name="connsiteX837" fmla="*/ 5883208 w 12192000"/>
                <a:gd name="connsiteY837" fmla="*/ 823236 h 1608850"/>
                <a:gd name="connsiteX838" fmla="*/ 5878025 w 12192000"/>
                <a:gd name="connsiteY838" fmla="*/ 823236 h 1608850"/>
                <a:gd name="connsiteX839" fmla="*/ 5878025 w 12192000"/>
                <a:gd name="connsiteY839" fmla="*/ 815128 h 1608850"/>
                <a:gd name="connsiteX840" fmla="*/ 5885800 w 12192000"/>
                <a:gd name="connsiteY840" fmla="*/ 809724 h 1608850"/>
                <a:gd name="connsiteX841" fmla="*/ 5927259 w 12192000"/>
                <a:gd name="connsiteY841" fmla="*/ 734056 h 1608850"/>
                <a:gd name="connsiteX842" fmla="*/ 5922077 w 12192000"/>
                <a:gd name="connsiteY842" fmla="*/ 731353 h 1608850"/>
                <a:gd name="connsiteX843" fmla="*/ 5922077 w 12192000"/>
                <a:gd name="connsiteY843" fmla="*/ 723246 h 1608850"/>
                <a:gd name="connsiteX844" fmla="*/ 5929850 w 12192000"/>
                <a:gd name="connsiteY844" fmla="*/ 720543 h 1608850"/>
                <a:gd name="connsiteX845" fmla="*/ 5929850 w 12192000"/>
                <a:gd name="connsiteY845" fmla="*/ 709734 h 1608850"/>
                <a:gd name="connsiteX846" fmla="*/ 5935033 w 12192000"/>
                <a:gd name="connsiteY846" fmla="*/ 709734 h 1608850"/>
                <a:gd name="connsiteX847" fmla="*/ 5935033 w 12192000"/>
                <a:gd name="connsiteY847" fmla="*/ 685412 h 1608850"/>
                <a:gd name="connsiteX848" fmla="*/ 5929850 w 12192000"/>
                <a:gd name="connsiteY848" fmla="*/ 685412 h 1608850"/>
                <a:gd name="connsiteX849" fmla="*/ 5929850 w 12192000"/>
                <a:gd name="connsiteY849" fmla="*/ 680008 h 1608850"/>
                <a:gd name="connsiteX850" fmla="*/ 5935033 w 12192000"/>
                <a:gd name="connsiteY850" fmla="*/ 677305 h 1608850"/>
                <a:gd name="connsiteX851" fmla="*/ 5947989 w 12192000"/>
                <a:gd name="connsiteY851" fmla="*/ 658388 h 1608850"/>
                <a:gd name="connsiteX852" fmla="*/ 5950579 w 12192000"/>
                <a:gd name="connsiteY852" fmla="*/ 647579 h 1608850"/>
                <a:gd name="connsiteX853" fmla="*/ 5950579 w 12192000"/>
                <a:gd name="connsiteY853" fmla="*/ 617852 h 1608850"/>
                <a:gd name="connsiteX854" fmla="*/ 5950904 w 12192000"/>
                <a:gd name="connsiteY854" fmla="*/ 616838 h 1608850"/>
                <a:gd name="connsiteX855" fmla="*/ 5953171 w 12192000"/>
                <a:gd name="connsiteY855" fmla="*/ 609745 h 1608850"/>
                <a:gd name="connsiteX856" fmla="*/ 5953495 w 12192000"/>
                <a:gd name="connsiteY856" fmla="*/ 610759 h 1608850"/>
                <a:gd name="connsiteX857" fmla="*/ 5955763 w 12192000"/>
                <a:gd name="connsiteY857" fmla="*/ 617852 h 1608850"/>
                <a:gd name="connsiteX858" fmla="*/ 5958354 w 12192000"/>
                <a:gd name="connsiteY858" fmla="*/ 647579 h 1608850"/>
                <a:gd name="connsiteX859" fmla="*/ 5958354 w 12192000"/>
                <a:gd name="connsiteY859" fmla="*/ 655686 h 1608850"/>
                <a:gd name="connsiteX860" fmla="*/ 5971311 w 12192000"/>
                <a:gd name="connsiteY860" fmla="*/ 677305 h 1608850"/>
                <a:gd name="connsiteX861" fmla="*/ 5976494 w 12192000"/>
                <a:gd name="connsiteY861" fmla="*/ 680008 h 1608850"/>
                <a:gd name="connsiteX862" fmla="*/ 5976494 w 12192000"/>
                <a:gd name="connsiteY862" fmla="*/ 685412 h 1608850"/>
                <a:gd name="connsiteX863" fmla="*/ 5973903 w 12192000"/>
                <a:gd name="connsiteY863" fmla="*/ 709734 h 1608850"/>
                <a:gd name="connsiteX864" fmla="*/ 5979084 w 12192000"/>
                <a:gd name="connsiteY864" fmla="*/ 720543 h 1608850"/>
                <a:gd name="connsiteX865" fmla="*/ 5984268 w 12192000"/>
                <a:gd name="connsiteY865" fmla="*/ 723246 h 1608850"/>
                <a:gd name="connsiteX866" fmla="*/ 5984268 w 12192000"/>
                <a:gd name="connsiteY866" fmla="*/ 731353 h 1608850"/>
                <a:gd name="connsiteX867" fmla="*/ 5979084 w 12192000"/>
                <a:gd name="connsiteY867" fmla="*/ 734056 h 1608850"/>
                <a:gd name="connsiteX868" fmla="*/ 5999269 w 12192000"/>
                <a:gd name="connsiteY868" fmla="*/ 755105 h 1608850"/>
                <a:gd name="connsiteX869" fmla="*/ 5999269 w 12192000"/>
                <a:gd name="connsiteY869" fmla="*/ 627662 h 1608850"/>
                <a:gd name="connsiteX870" fmla="*/ 5999299 w 12192000"/>
                <a:gd name="connsiteY870" fmla="*/ 627662 h 1608850"/>
                <a:gd name="connsiteX871" fmla="*/ 6037948 w 12192000"/>
                <a:gd name="connsiteY871" fmla="*/ 627662 h 1608850"/>
                <a:gd name="connsiteX872" fmla="*/ 6037948 w 12192000"/>
                <a:gd name="connsiteY872" fmla="*/ 626311 h 1608850"/>
                <a:gd name="connsiteX873" fmla="*/ 6037948 w 12192000"/>
                <a:gd name="connsiteY873" fmla="*/ 616853 h 1608850"/>
                <a:gd name="connsiteX874" fmla="*/ 6038962 w 12192000"/>
                <a:gd name="connsiteY874" fmla="*/ 616853 h 1608850"/>
                <a:gd name="connsiteX875" fmla="*/ 6046055 w 12192000"/>
                <a:gd name="connsiteY875" fmla="*/ 616853 h 1608850"/>
                <a:gd name="connsiteX876" fmla="*/ 6046055 w 12192000"/>
                <a:gd name="connsiteY876" fmla="*/ 614962 h 1608850"/>
                <a:gd name="connsiteX877" fmla="*/ 6046055 w 12192000"/>
                <a:gd name="connsiteY877" fmla="*/ 601721 h 1608850"/>
                <a:gd name="connsiteX878" fmla="*/ 6046815 w 12192000"/>
                <a:gd name="connsiteY878" fmla="*/ 601721 h 1608850"/>
                <a:gd name="connsiteX879" fmla="*/ 6052135 w 12192000"/>
                <a:gd name="connsiteY879" fmla="*/ 601721 h 1608850"/>
                <a:gd name="connsiteX880" fmla="*/ 6052135 w 12192000"/>
                <a:gd name="connsiteY880" fmla="*/ 600640 h 1608850"/>
                <a:gd name="connsiteX881" fmla="*/ 6052135 w 12192000"/>
                <a:gd name="connsiteY881" fmla="*/ 593073 h 1608850"/>
                <a:gd name="connsiteX882" fmla="*/ 6054163 w 12192000"/>
                <a:gd name="connsiteY882" fmla="*/ 593073 h 1608850"/>
                <a:gd name="connsiteX883" fmla="*/ 6068350 w 12192000"/>
                <a:gd name="connsiteY883" fmla="*/ 593073 h 1608850"/>
                <a:gd name="connsiteX884" fmla="*/ 6068350 w 12192000"/>
                <a:gd name="connsiteY884" fmla="*/ 594154 h 1608850"/>
                <a:gd name="connsiteX885" fmla="*/ 6068350 w 12192000"/>
                <a:gd name="connsiteY885" fmla="*/ 601721 h 1608850"/>
                <a:gd name="connsiteX886" fmla="*/ 6090642 w 12192000"/>
                <a:gd name="connsiteY886" fmla="*/ 601721 h 1608850"/>
                <a:gd name="connsiteX887" fmla="*/ 6090642 w 12192000"/>
                <a:gd name="connsiteY887" fmla="*/ 599829 h 1608850"/>
                <a:gd name="connsiteX888" fmla="*/ 6090642 w 12192000"/>
                <a:gd name="connsiteY888" fmla="*/ 586588 h 1608850"/>
                <a:gd name="connsiteX889" fmla="*/ 6092416 w 12192000"/>
                <a:gd name="connsiteY889" fmla="*/ 586588 h 1608850"/>
                <a:gd name="connsiteX890" fmla="*/ 6104829 w 12192000"/>
                <a:gd name="connsiteY890" fmla="*/ 586588 h 1608850"/>
                <a:gd name="connsiteX891" fmla="*/ 6104829 w 12192000"/>
                <a:gd name="connsiteY891" fmla="*/ 610368 h 1608850"/>
                <a:gd name="connsiteX892" fmla="*/ 6105843 w 12192000"/>
                <a:gd name="connsiteY892" fmla="*/ 610368 h 1608850"/>
                <a:gd name="connsiteX893" fmla="*/ 6112936 w 12192000"/>
                <a:gd name="connsiteY893" fmla="*/ 610368 h 1608850"/>
                <a:gd name="connsiteX894" fmla="*/ 6112936 w 12192000"/>
                <a:gd name="connsiteY894" fmla="*/ 609287 h 1608850"/>
                <a:gd name="connsiteX895" fmla="*/ 6112936 w 12192000"/>
                <a:gd name="connsiteY895" fmla="*/ 601721 h 1608850"/>
                <a:gd name="connsiteX896" fmla="*/ 6114709 w 12192000"/>
                <a:gd name="connsiteY896" fmla="*/ 601721 h 1608850"/>
                <a:gd name="connsiteX897" fmla="*/ 6127123 w 12192000"/>
                <a:gd name="connsiteY897" fmla="*/ 601721 h 1608850"/>
                <a:gd name="connsiteX898" fmla="*/ 6127123 w 12192000"/>
                <a:gd name="connsiteY898" fmla="*/ 627662 h 1608850"/>
                <a:gd name="connsiteX899" fmla="*/ 6129150 w 12192000"/>
                <a:gd name="connsiteY899" fmla="*/ 627662 h 1608850"/>
                <a:gd name="connsiteX900" fmla="*/ 6143336 w 12192000"/>
                <a:gd name="connsiteY900" fmla="*/ 627662 h 1608850"/>
                <a:gd name="connsiteX901" fmla="*/ 6143336 w 12192000"/>
                <a:gd name="connsiteY901" fmla="*/ 629283 h 1608850"/>
                <a:gd name="connsiteX902" fmla="*/ 6143336 w 12192000"/>
                <a:gd name="connsiteY902" fmla="*/ 640633 h 1608850"/>
                <a:gd name="connsiteX903" fmla="*/ 6144096 w 12192000"/>
                <a:gd name="connsiteY903" fmla="*/ 640633 h 1608850"/>
                <a:gd name="connsiteX904" fmla="*/ 6149417 w 12192000"/>
                <a:gd name="connsiteY904" fmla="*/ 640633 h 1608850"/>
                <a:gd name="connsiteX905" fmla="*/ 6149417 w 12192000"/>
                <a:gd name="connsiteY905" fmla="*/ 639822 h 1608850"/>
                <a:gd name="connsiteX906" fmla="*/ 6149417 w 12192000"/>
                <a:gd name="connsiteY906" fmla="*/ 634147 h 1608850"/>
                <a:gd name="connsiteX907" fmla="*/ 6179817 w 12192000"/>
                <a:gd name="connsiteY907" fmla="*/ 634147 h 1608850"/>
                <a:gd name="connsiteX908" fmla="*/ 6179817 w 12192000"/>
                <a:gd name="connsiteY908" fmla="*/ 657927 h 1608850"/>
                <a:gd name="connsiteX909" fmla="*/ 6180830 w 12192000"/>
                <a:gd name="connsiteY909" fmla="*/ 657927 h 1608850"/>
                <a:gd name="connsiteX910" fmla="*/ 6187924 w 12192000"/>
                <a:gd name="connsiteY910" fmla="*/ 657927 h 1608850"/>
                <a:gd name="connsiteX911" fmla="*/ 6187924 w 12192000"/>
                <a:gd name="connsiteY911" fmla="*/ 659008 h 1608850"/>
                <a:gd name="connsiteX912" fmla="*/ 6187924 w 12192000"/>
                <a:gd name="connsiteY912" fmla="*/ 666574 h 1608850"/>
                <a:gd name="connsiteX913" fmla="*/ 6188684 w 12192000"/>
                <a:gd name="connsiteY913" fmla="*/ 666574 h 1608850"/>
                <a:gd name="connsiteX914" fmla="*/ 6194004 w 12192000"/>
                <a:gd name="connsiteY914" fmla="*/ 666574 h 1608850"/>
                <a:gd name="connsiteX915" fmla="*/ 6194004 w 12192000"/>
                <a:gd name="connsiteY915" fmla="*/ 664412 h 1608850"/>
                <a:gd name="connsiteX916" fmla="*/ 6194004 w 12192000"/>
                <a:gd name="connsiteY916" fmla="*/ 649280 h 1608850"/>
                <a:gd name="connsiteX917" fmla="*/ 6195017 w 12192000"/>
                <a:gd name="connsiteY917" fmla="*/ 649280 h 1608850"/>
                <a:gd name="connsiteX918" fmla="*/ 6202111 w 12192000"/>
                <a:gd name="connsiteY918" fmla="*/ 649280 h 1608850"/>
                <a:gd name="connsiteX919" fmla="*/ 6202111 w 12192000"/>
                <a:gd name="connsiteY919" fmla="*/ 650361 h 1608850"/>
                <a:gd name="connsiteX920" fmla="*/ 6202111 w 12192000"/>
                <a:gd name="connsiteY920" fmla="*/ 657927 h 1608850"/>
                <a:gd name="connsiteX921" fmla="*/ 6207431 w 12192000"/>
                <a:gd name="connsiteY921" fmla="*/ 655934 h 1608850"/>
                <a:gd name="connsiteX922" fmla="*/ 6208191 w 12192000"/>
                <a:gd name="connsiteY922" fmla="*/ 654954 h 1608850"/>
                <a:gd name="connsiteX923" fmla="*/ 6208191 w 12192000"/>
                <a:gd name="connsiteY923" fmla="*/ 649280 h 1608850"/>
                <a:gd name="connsiteX924" fmla="*/ 6246698 w 12192000"/>
                <a:gd name="connsiteY924" fmla="*/ 649280 h 1608850"/>
                <a:gd name="connsiteX925" fmla="*/ 6246698 w 12192000"/>
                <a:gd name="connsiteY925" fmla="*/ 673059 h 1608850"/>
                <a:gd name="connsiteX926" fmla="*/ 6248724 w 12192000"/>
                <a:gd name="connsiteY926" fmla="*/ 673059 h 1608850"/>
                <a:gd name="connsiteX927" fmla="*/ 6262911 w 12192000"/>
                <a:gd name="connsiteY927" fmla="*/ 673059 h 1608850"/>
                <a:gd name="connsiteX928" fmla="*/ 6262911 w 12192000"/>
                <a:gd name="connsiteY928" fmla="*/ 674140 h 1608850"/>
                <a:gd name="connsiteX929" fmla="*/ 6262911 w 12192000"/>
                <a:gd name="connsiteY929" fmla="*/ 681706 h 1608850"/>
                <a:gd name="connsiteX930" fmla="*/ 6264685 w 12192000"/>
                <a:gd name="connsiteY930" fmla="*/ 681706 h 1608850"/>
                <a:gd name="connsiteX931" fmla="*/ 6277098 w 12192000"/>
                <a:gd name="connsiteY931" fmla="*/ 681706 h 1608850"/>
                <a:gd name="connsiteX932" fmla="*/ 6277098 w 12192000"/>
                <a:gd name="connsiteY932" fmla="*/ 657927 h 1608850"/>
                <a:gd name="connsiteX933" fmla="*/ 6278111 w 12192000"/>
                <a:gd name="connsiteY933" fmla="*/ 657927 h 1608850"/>
                <a:gd name="connsiteX934" fmla="*/ 6285205 w 12192000"/>
                <a:gd name="connsiteY934" fmla="*/ 657927 h 1608850"/>
                <a:gd name="connsiteX935" fmla="*/ 6285205 w 12192000"/>
                <a:gd name="connsiteY935" fmla="*/ 625500 h 1608850"/>
                <a:gd name="connsiteX936" fmla="*/ 6286218 w 12192000"/>
                <a:gd name="connsiteY936" fmla="*/ 625500 h 1608850"/>
                <a:gd name="connsiteX937" fmla="*/ 6293312 w 12192000"/>
                <a:gd name="connsiteY937" fmla="*/ 625500 h 1608850"/>
                <a:gd name="connsiteX938" fmla="*/ 6293312 w 12192000"/>
                <a:gd name="connsiteY938" fmla="*/ 623609 h 1608850"/>
                <a:gd name="connsiteX939" fmla="*/ 6293312 w 12192000"/>
                <a:gd name="connsiteY939" fmla="*/ 610368 h 1608850"/>
                <a:gd name="connsiteX940" fmla="*/ 6292045 w 12192000"/>
                <a:gd name="connsiteY940" fmla="*/ 608746 h 1608850"/>
                <a:gd name="connsiteX941" fmla="*/ 6297365 w 12192000"/>
                <a:gd name="connsiteY941" fmla="*/ 597397 h 1608850"/>
                <a:gd name="connsiteX942" fmla="*/ 6305472 w 12192000"/>
                <a:gd name="connsiteY942" fmla="*/ 625500 h 1608850"/>
                <a:gd name="connsiteX943" fmla="*/ 6306232 w 12192000"/>
                <a:gd name="connsiteY943" fmla="*/ 625500 h 1608850"/>
                <a:gd name="connsiteX944" fmla="*/ 6311552 w 12192000"/>
                <a:gd name="connsiteY944" fmla="*/ 625500 h 1608850"/>
                <a:gd name="connsiteX945" fmla="*/ 6311552 w 12192000"/>
                <a:gd name="connsiteY945" fmla="*/ 519573 h 1608850"/>
                <a:gd name="connsiteX946" fmla="*/ 6313072 w 12192000"/>
                <a:gd name="connsiteY946" fmla="*/ 519573 h 1608850"/>
                <a:gd name="connsiteX947" fmla="*/ 6323712 w 12192000"/>
                <a:gd name="connsiteY947" fmla="*/ 519573 h 1608850"/>
                <a:gd name="connsiteX948" fmla="*/ 6323712 w 12192000"/>
                <a:gd name="connsiteY948" fmla="*/ 472014 h 1608850"/>
                <a:gd name="connsiteX949" fmla="*/ 6350059 w 12192000"/>
                <a:gd name="connsiteY949" fmla="*/ 472014 h 1608850"/>
                <a:gd name="connsiteX950" fmla="*/ 6350059 w 12192000"/>
                <a:gd name="connsiteY950" fmla="*/ 450396 h 1608850"/>
                <a:gd name="connsiteX951" fmla="*/ 6384513 w 12192000"/>
                <a:gd name="connsiteY951" fmla="*/ 450396 h 1608850"/>
                <a:gd name="connsiteX952" fmla="*/ 6384513 w 12192000"/>
                <a:gd name="connsiteY952" fmla="*/ 452828 h 1608850"/>
                <a:gd name="connsiteX953" fmla="*/ 6384513 w 12192000"/>
                <a:gd name="connsiteY953" fmla="*/ 469852 h 1608850"/>
                <a:gd name="connsiteX954" fmla="*/ 6386793 w 12192000"/>
                <a:gd name="connsiteY954" fmla="*/ 469852 h 1608850"/>
                <a:gd name="connsiteX955" fmla="*/ 6402753 w 12192000"/>
                <a:gd name="connsiteY955" fmla="*/ 469852 h 1608850"/>
                <a:gd name="connsiteX956" fmla="*/ 6402753 w 12192000"/>
                <a:gd name="connsiteY956" fmla="*/ 517411 h 1608850"/>
                <a:gd name="connsiteX957" fmla="*/ 6403766 w 12192000"/>
                <a:gd name="connsiteY957" fmla="*/ 517411 h 1608850"/>
                <a:gd name="connsiteX958" fmla="*/ 6410860 w 12192000"/>
                <a:gd name="connsiteY958" fmla="*/ 517411 h 1608850"/>
                <a:gd name="connsiteX959" fmla="*/ 6425047 w 12192000"/>
                <a:gd name="connsiteY959" fmla="*/ 521735 h 1608850"/>
                <a:gd name="connsiteX960" fmla="*/ 6425047 w 12192000"/>
                <a:gd name="connsiteY960" fmla="*/ 560647 h 1608850"/>
                <a:gd name="connsiteX961" fmla="*/ 6426060 w 12192000"/>
                <a:gd name="connsiteY961" fmla="*/ 560647 h 1608850"/>
                <a:gd name="connsiteX962" fmla="*/ 6433153 w 12192000"/>
                <a:gd name="connsiteY962" fmla="*/ 560647 h 1608850"/>
                <a:gd name="connsiteX963" fmla="*/ 6433153 w 12192000"/>
                <a:gd name="connsiteY963" fmla="*/ 562268 h 1608850"/>
                <a:gd name="connsiteX964" fmla="*/ 6433153 w 12192000"/>
                <a:gd name="connsiteY964" fmla="*/ 573617 h 1608850"/>
                <a:gd name="connsiteX965" fmla="*/ 6435180 w 12192000"/>
                <a:gd name="connsiteY965" fmla="*/ 573617 h 1608850"/>
                <a:gd name="connsiteX966" fmla="*/ 6449367 w 12192000"/>
                <a:gd name="connsiteY966" fmla="*/ 573617 h 1608850"/>
                <a:gd name="connsiteX967" fmla="*/ 6455447 w 12192000"/>
                <a:gd name="connsiteY967" fmla="*/ 580103 h 1608850"/>
                <a:gd name="connsiteX968" fmla="*/ 6455447 w 12192000"/>
                <a:gd name="connsiteY968" fmla="*/ 601721 h 1608850"/>
                <a:gd name="connsiteX969" fmla="*/ 6457727 w 12192000"/>
                <a:gd name="connsiteY969" fmla="*/ 601721 h 1608850"/>
                <a:gd name="connsiteX970" fmla="*/ 6473687 w 12192000"/>
                <a:gd name="connsiteY970" fmla="*/ 601721 h 1608850"/>
                <a:gd name="connsiteX971" fmla="*/ 6473687 w 12192000"/>
                <a:gd name="connsiteY971" fmla="*/ 602801 h 1608850"/>
                <a:gd name="connsiteX972" fmla="*/ 6473687 w 12192000"/>
                <a:gd name="connsiteY972" fmla="*/ 610368 h 1608850"/>
                <a:gd name="connsiteX973" fmla="*/ 6474954 w 12192000"/>
                <a:gd name="connsiteY973" fmla="*/ 610368 h 1608850"/>
                <a:gd name="connsiteX974" fmla="*/ 6483821 w 12192000"/>
                <a:gd name="connsiteY974" fmla="*/ 610368 h 1608850"/>
                <a:gd name="connsiteX975" fmla="*/ 6483821 w 12192000"/>
                <a:gd name="connsiteY975" fmla="*/ 612529 h 1608850"/>
                <a:gd name="connsiteX976" fmla="*/ 6483821 w 12192000"/>
                <a:gd name="connsiteY976" fmla="*/ 627662 h 1608850"/>
                <a:gd name="connsiteX977" fmla="*/ 6487874 w 12192000"/>
                <a:gd name="connsiteY977" fmla="*/ 625770 h 1608850"/>
                <a:gd name="connsiteX978" fmla="*/ 6487874 w 12192000"/>
                <a:gd name="connsiteY978" fmla="*/ 612529 h 1608850"/>
                <a:gd name="connsiteX979" fmla="*/ 6488887 w 12192000"/>
                <a:gd name="connsiteY979" fmla="*/ 612529 h 1608850"/>
                <a:gd name="connsiteX980" fmla="*/ 6495981 w 12192000"/>
                <a:gd name="connsiteY980" fmla="*/ 612529 h 1608850"/>
                <a:gd name="connsiteX981" fmla="*/ 6495981 w 12192000"/>
                <a:gd name="connsiteY981" fmla="*/ 614151 h 1608850"/>
                <a:gd name="connsiteX982" fmla="*/ 6495981 w 12192000"/>
                <a:gd name="connsiteY982" fmla="*/ 625500 h 1608850"/>
                <a:gd name="connsiteX983" fmla="*/ 6496741 w 12192000"/>
                <a:gd name="connsiteY983" fmla="*/ 625500 h 1608850"/>
                <a:gd name="connsiteX984" fmla="*/ 6502061 w 12192000"/>
                <a:gd name="connsiteY984" fmla="*/ 625500 h 1608850"/>
                <a:gd name="connsiteX985" fmla="*/ 6550701 w 12192000"/>
                <a:gd name="connsiteY985" fmla="*/ 621177 h 1608850"/>
                <a:gd name="connsiteX986" fmla="*/ 6550701 w 12192000"/>
                <a:gd name="connsiteY986" fmla="*/ 622528 h 1608850"/>
                <a:gd name="connsiteX987" fmla="*/ 6550701 w 12192000"/>
                <a:gd name="connsiteY987" fmla="*/ 631985 h 1608850"/>
                <a:gd name="connsiteX988" fmla="*/ 6551461 w 12192000"/>
                <a:gd name="connsiteY988" fmla="*/ 631985 h 1608850"/>
                <a:gd name="connsiteX989" fmla="*/ 6556782 w 12192000"/>
                <a:gd name="connsiteY989" fmla="*/ 631985 h 1608850"/>
                <a:gd name="connsiteX990" fmla="*/ 6556782 w 12192000"/>
                <a:gd name="connsiteY990" fmla="*/ 634147 h 1608850"/>
                <a:gd name="connsiteX991" fmla="*/ 6556782 w 12192000"/>
                <a:gd name="connsiteY991" fmla="*/ 649280 h 1608850"/>
                <a:gd name="connsiteX992" fmla="*/ 6558808 w 12192000"/>
                <a:gd name="connsiteY992" fmla="*/ 647929 h 1608850"/>
                <a:gd name="connsiteX993" fmla="*/ 6572995 w 12192000"/>
                <a:gd name="connsiteY993" fmla="*/ 638471 h 1608850"/>
                <a:gd name="connsiteX994" fmla="*/ 6579075 w 12192000"/>
                <a:gd name="connsiteY994" fmla="*/ 597397 h 1608850"/>
                <a:gd name="connsiteX995" fmla="*/ 6579835 w 12192000"/>
                <a:gd name="connsiteY995" fmla="*/ 597127 h 1608850"/>
                <a:gd name="connsiteX996" fmla="*/ 6585155 w 12192000"/>
                <a:gd name="connsiteY996" fmla="*/ 595235 h 1608850"/>
                <a:gd name="connsiteX997" fmla="*/ 6587182 w 12192000"/>
                <a:gd name="connsiteY997" fmla="*/ 526058 h 1608850"/>
                <a:gd name="connsiteX998" fmla="*/ 6589209 w 12192000"/>
                <a:gd name="connsiteY998" fmla="*/ 595235 h 1608850"/>
                <a:gd name="connsiteX999" fmla="*/ 6589969 w 12192000"/>
                <a:gd name="connsiteY999" fmla="*/ 595505 h 1608850"/>
                <a:gd name="connsiteX1000" fmla="*/ 6595289 w 12192000"/>
                <a:gd name="connsiteY1000" fmla="*/ 597397 h 1608850"/>
                <a:gd name="connsiteX1001" fmla="*/ 6595289 w 12192000"/>
                <a:gd name="connsiteY1001" fmla="*/ 510926 h 1608850"/>
                <a:gd name="connsiteX1002" fmla="*/ 6599342 w 12192000"/>
                <a:gd name="connsiteY1002" fmla="*/ 478499 h 1608850"/>
                <a:gd name="connsiteX1003" fmla="*/ 6637849 w 12192000"/>
                <a:gd name="connsiteY1003" fmla="*/ 478499 h 1608850"/>
                <a:gd name="connsiteX1004" fmla="*/ 6637849 w 12192000"/>
                <a:gd name="connsiteY1004" fmla="*/ 510926 h 1608850"/>
                <a:gd name="connsiteX1005" fmla="*/ 6638609 w 12192000"/>
                <a:gd name="connsiteY1005" fmla="*/ 510926 h 1608850"/>
                <a:gd name="connsiteX1006" fmla="*/ 6643929 w 12192000"/>
                <a:gd name="connsiteY1006" fmla="*/ 510926 h 1608850"/>
                <a:gd name="connsiteX1007" fmla="*/ 6643929 w 12192000"/>
                <a:gd name="connsiteY1007" fmla="*/ 428778 h 1608850"/>
                <a:gd name="connsiteX1008" fmla="*/ 6645703 w 12192000"/>
                <a:gd name="connsiteY1008" fmla="*/ 428778 h 1608850"/>
                <a:gd name="connsiteX1009" fmla="*/ 6658116 w 12192000"/>
                <a:gd name="connsiteY1009" fmla="*/ 428778 h 1608850"/>
                <a:gd name="connsiteX1010" fmla="*/ 6658116 w 12192000"/>
                <a:gd name="connsiteY1010" fmla="*/ 426887 h 1608850"/>
                <a:gd name="connsiteX1011" fmla="*/ 6658116 w 12192000"/>
                <a:gd name="connsiteY1011" fmla="*/ 413646 h 1608850"/>
                <a:gd name="connsiteX1012" fmla="*/ 6680410 w 12192000"/>
                <a:gd name="connsiteY1012" fmla="*/ 413646 h 1608850"/>
                <a:gd name="connsiteX1013" fmla="*/ 6680410 w 12192000"/>
                <a:gd name="connsiteY1013" fmla="*/ 412565 h 1608850"/>
                <a:gd name="connsiteX1014" fmla="*/ 6680410 w 12192000"/>
                <a:gd name="connsiteY1014" fmla="*/ 404999 h 1608850"/>
                <a:gd name="connsiteX1015" fmla="*/ 6682183 w 12192000"/>
                <a:gd name="connsiteY1015" fmla="*/ 404999 h 1608850"/>
                <a:gd name="connsiteX1016" fmla="*/ 6694597 w 12192000"/>
                <a:gd name="connsiteY1016" fmla="*/ 404999 h 1608850"/>
                <a:gd name="connsiteX1017" fmla="*/ 6694597 w 12192000"/>
                <a:gd name="connsiteY1017" fmla="*/ 406080 h 1608850"/>
                <a:gd name="connsiteX1018" fmla="*/ 6694597 w 12192000"/>
                <a:gd name="connsiteY1018" fmla="*/ 413646 h 1608850"/>
                <a:gd name="connsiteX1019" fmla="*/ 6695357 w 12192000"/>
                <a:gd name="connsiteY1019" fmla="*/ 413646 h 1608850"/>
                <a:gd name="connsiteX1020" fmla="*/ 6700677 w 12192000"/>
                <a:gd name="connsiteY1020" fmla="*/ 413646 h 1608850"/>
                <a:gd name="connsiteX1021" fmla="*/ 6710810 w 12192000"/>
                <a:gd name="connsiteY1021" fmla="*/ 409322 h 1608850"/>
                <a:gd name="connsiteX1022" fmla="*/ 6714863 w 12192000"/>
                <a:gd name="connsiteY1022" fmla="*/ 412565 h 1608850"/>
                <a:gd name="connsiteX1023" fmla="*/ 6714863 w 12192000"/>
                <a:gd name="connsiteY1023" fmla="*/ 404999 h 1608850"/>
                <a:gd name="connsiteX1024" fmla="*/ 6717143 w 12192000"/>
                <a:gd name="connsiteY1024" fmla="*/ 404999 h 1608850"/>
                <a:gd name="connsiteX1025" fmla="*/ 6733104 w 12192000"/>
                <a:gd name="connsiteY1025" fmla="*/ 404999 h 1608850"/>
                <a:gd name="connsiteX1026" fmla="*/ 6733104 w 12192000"/>
                <a:gd name="connsiteY1026" fmla="*/ 406080 h 1608850"/>
                <a:gd name="connsiteX1027" fmla="*/ 6733104 w 12192000"/>
                <a:gd name="connsiteY1027" fmla="*/ 413646 h 1608850"/>
                <a:gd name="connsiteX1028" fmla="*/ 6763504 w 12192000"/>
                <a:gd name="connsiteY1028" fmla="*/ 413646 h 1608850"/>
                <a:gd name="connsiteX1029" fmla="*/ 6763504 w 12192000"/>
                <a:gd name="connsiteY1029" fmla="*/ 415267 h 1608850"/>
                <a:gd name="connsiteX1030" fmla="*/ 6763504 w 12192000"/>
                <a:gd name="connsiteY1030" fmla="*/ 426617 h 1608850"/>
                <a:gd name="connsiteX1031" fmla="*/ 6789851 w 12192000"/>
                <a:gd name="connsiteY1031" fmla="*/ 426617 h 1608850"/>
                <a:gd name="connsiteX1032" fmla="*/ 6789851 w 12192000"/>
                <a:gd name="connsiteY1032" fmla="*/ 456881 h 1608850"/>
                <a:gd name="connsiteX1033" fmla="*/ 6790611 w 12192000"/>
                <a:gd name="connsiteY1033" fmla="*/ 456881 h 1608850"/>
                <a:gd name="connsiteX1034" fmla="*/ 6795931 w 12192000"/>
                <a:gd name="connsiteY1034" fmla="*/ 456881 h 1608850"/>
                <a:gd name="connsiteX1035" fmla="*/ 6795931 w 12192000"/>
                <a:gd name="connsiteY1035" fmla="*/ 457962 h 1608850"/>
                <a:gd name="connsiteX1036" fmla="*/ 6795931 w 12192000"/>
                <a:gd name="connsiteY1036" fmla="*/ 465529 h 1608850"/>
                <a:gd name="connsiteX1037" fmla="*/ 6799985 w 12192000"/>
                <a:gd name="connsiteY1037" fmla="*/ 495793 h 1608850"/>
                <a:gd name="connsiteX1038" fmla="*/ 6800745 w 12192000"/>
                <a:gd name="connsiteY1038" fmla="*/ 495793 h 1608850"/>
                <a:gd name="connsiteX1039" fmla="*/ 6806065 w 12192000"/>
                <a:gd name="connsiteY1039" fmla="*/ 495793 h 1608850"/>
                <a:gd name="connsiteX1040" fmla="*/ 6806065 w 12192000"/>
                <a:gd name="connsiteY1040" fmla="*/ 496604 h 1608850"/>
                <a:gd name="connsiteX1041" fmla="*/ 6806065 w 12192000"/>
                <a:gd name="connsiteY1041" fmla="*/ 502279 h 1608850"/>
                <a:gd name="connsiteX1042" fmla="*/ 6807078 w 12192000"/>
                <a:gd name="connsiteY1042" fmla="*/ 502279 h 1608850"/>
                <a:gd name="connsiteX1043" fmla="*/ 6814171 w 12192000"/>
                <a:gd name="connsiteY1043" fmla="*/ 502279 h 1608850"/>
                <a:gd name="connsiteX1044" fmla="*/ 6814171 w 12192000"/>
                <a:gd name="connsiteY1044" fmla="*/ 532544 h 1608850"/>
                <a:gd name="connsiteX1045" fmla="*/ 6816198 w 12192000"/>
                <a:gd name="connsiteY1045" fmla="*/ 532544 h 1608850"/>
                <a:gd name="connsiteX1046" fmla="*/ 6830385 w 12192000"/>
                <a:gd name="connsiteY1046" fmla="*/ 532544 h 1608850"/>
                <a:gd name="connsiteX1047" fmla="*/ 6830385 w 12192000"/>
                <a:gd name="connsiteY1047" fmla="*/ 556323 h 1608850"/>
                <a:gd name="connsiteX1048" fmla="*/ 6832412 w 12192000"/>
                <a:gd name="connsiteY1048" fmla="*/ 557944 h 1608850"/>
                <a:gd name="connsiteX1049" fmla="*/ 6832412 w 12192000"/>
                <a:gd name="connsiteY1049" fmla="*/ 569294 h 1608850"/>
                <a:gd name="connsiteX1050" fmla="*/ 6833172 w 12192000"/>
                <a:gd name="connsiteY1050" fmla="*/ 569294 h 1608850"/>
                <a:gd name="connsiteX1051" fmla="*/ 6838492 w 12192000"/>
                <a:gd name="connsiteY1051" fmla="*/ 569294 h 1608850"/>
                <a:gd name="connsiteX1052" fmla="*/ 6838492 w 12192000"/>
                <a:gd name="connsiteY1052" fmla="*/ 593073 h 1608850"/>
                <a:gd name="connsiteX1053" fmla="*/ 6839758 w 12192000"/>
                <a:gd name="connsiteY1053" fmla="*/ 593073 h 1608850"/>
                <a:gd name="connsiteX1054" fmla="*/ 6848625 w 12192000"/>
                <a:gd name="connsiteY1054" fmla="*/ 593073 h 1608850"/>
                <a:gd name="connsiteX1055" fmla="*/ 6850652 w 12192000"/>
                <a:gd name="connsiteY1055" fmla="*/ 597127 h 1608850"/>
                <a:gd name="connsiteX1056" fmla="*/ 6850652 w 12192000"/>
                <a:gd name="connsiteY1056" fmla="*/ 610368 h 1608850"/>
                <a:gd name="connsiteX1057" fmla="*/ 6852172 w 12192000"/>
                <a:gd name="connsiteY1057" fmla="*/ 608476 h 1608850"/>
                <a:gd name="connsiteX1058" fmla="*/ 6862812 w 12192000"/>
                <a:gd name="connsiteY1058" fmla="*/ 595235 h 1608850"/>
                <a:gd name="connsiteX1059" fmla="*/ 6891186 w 12192000"/>
                <a:gd name="connsiteY1059" fmla="*/ 595235 h 1608850"/>
                <a:gd name="connsiteX1060" fmla="*/ 6891186 w 12192000"/>
                <a:gd name="connsiteY1060" fmla="*/ 681706 h 1608850"/>
                <a:gd name="connsiteX1061" fmla="*/ 6891946 w 12192000"/>
                <a:gd name="connsiteY1061" fmla="*/ 681706 h 1608850"/>
                <a:gd name="connsiteX1062" fmla="*/ 6897266 w 12192000"/>
                <a:gd name="connsiteY1062" fmla="*/ 681706 h 1608850"/>
                <a:gd name="connsiteX1063" fmla="*/ 6898026 w 12192000"/>
                <a:gd name="connsiteY1063" fmla="*/ 680355 h 1608850"/>
                <a:gd name="connsiteX1064" fmla="*/ 6903346 w 12192000"/>
                <a:gd name="connsiteY1064" fmla="*/ 670897 h 1608850"/>
                <a:gd name="connsiteX1065" fmla="*/ 6903346 w 12192000"/>
                <a:gd name="connsiteY1065" fmla="*/ 672789 h 1608850"/>
                <a:gd name="connsiteX1066" fmla="*/ 6903346 w 12192000"/>
                <a:gd name="connsiteY1066" fmla="*/ 686030 h 1608850"/>
                <a:gd name="connsiteX1067" fmla="*/ 6907399 w 12192000"/>
                <a:gd name="connsiteY1067" fmla="*/ 640633 h 1608850"/>
                <a:gd name="connsiteX1068" fmla="*/ 6908159 w 12192000"/>
                <a:gd name="connsiteY1068" fmla="*/ 640633 h 1608850"/>
                <a:gd name="connsiteX1069" fmla="*/ 6913479 w 12192000"/>
                <a:gd name="connsiteY1069" fmla="*/ 640633 h 1608850"/>
                <a:gd name="connsiteX1070" fmla="*/ 6913479 w 12192000"/>
                <a:gd name="connsiteY1070" fmla="*/ 575779 h 1608850"/>
                <a:gd name="connsiteX1071" fmla="*/ 6914493 w 12192000"/>
                <a:gd name="connsiteY1071" fmla="*/ 575779 h 1608850"/>
                <a:gd name="connsiteX1072" fmla="*/ 6921586 w 12192000"/>
                <a:gd name="connsiteY1072" fmla="*/ 575779 h 1608850"/>
                <a:gd name="connsiteX1073" fmla="*/ 6933746 w 12192000"/>
                <a:gd name="connsiteY1073" fmla="*/ 532544 h 1608850"/>
                <a:gd name="connsiteX1074" fmla="*/ 6935013 w 12192000"/>
                <a:gd name="connsiteY1074" fmla="*/ 532544 h 1608850"/>
                <a:gd name="connsiteX1075" fmla="*/ 6943880 w 12192000"/>
                <a:gd name="connsiteY1075" fmla="*/ 532544 h 1608850"/>
                <a:gd name="connsiteX1076" fmla="*/ 6954013 w 12192000"/>
                <a:gd name="connsiteY1076" fmla="*/ 575779 h 1608850"/>
                <a:gd name="connsiteX1077" fmla="*/ 6955026 w 12192000"/>
                <a:gd name="connsiteY1077" fmla="*/ 575779 h 1608850"/>
                <a:gd name="connsiteX1078" fmla="*/ 6962120 w 12192000"/>
                <a:gd name="connsiteY1078" fmla="*/ 575779 h 1608850"/>
                <a:gd name="connsiteX1079" fmla="*/ 6962120 w 12192000"/>
                <a:gd name="connsiteY1079" fmla="*/ 614691 h 1608850"/>
                <a:gd name="connsiteX1080" fmla="*/ 6963893 w 12192000"/>
                <a:gd name="connsiteY1080" fmla="*/ 614691 h 1608850"/>
                <a:gd name="connsiteX1081" fmla="*/ 6976307 w 12192000"/>
                <a:gd name="connsiteY1081" fmla="*/ 614691 h 1608850"/>
                <a:gd name="connsiteX1082" fmla="*/ 6976307 w 12192000"/>
                <a:gd name="connsiteY1082" fmla="*/ 616853 h 1608850"/>
                <a:gd name="connsiteX1083" fmla="*/ 6976307 w 12192000"/>
                <a:gd name="connsiteY1083" fmla="*/ 631985 h 1608850"/>
                <a:gd name="connsiteX1084" fmla="*/ 6980360 w 12192000"/>
                <a:gd name="connsiteY1084" fmla="*/ 629824 h 1608850"/>
                <a:gd name="connsiteX1085" fmla="*/ 6980360 w 12192000"/>
                <a:gd name="connsiteY1085" fmla="*/ 614691 h 1608850"/>
                <a:gd name="connsiteX1086" fmla="*/ 6981880 w 12192000"/>
                <a:gd name="connsiteY1086" fmla="*/ 614691 h 1608850"/>
                <a:gd name="connsiteX1087" fmla="*/ 6992520 w 12192000"/>
                <a:gd name="connsiteY1087" fmla="*/ 614691 h 1608850"/>
                <a:gd name="connsiteX1088" fmla="*/ 6992520 w 12192000"/>
                <a:gd name="connsiteY1088" fmla="*/ 616312 h 1608850"/>
                <a:gd name="connsiteX1089" fmla="*/ 6992520 w 12192000"/>
                <a:gd name="connsiteY1089" fmla="*/ 627662 h 1608850"/>
                <a:gd name="connsiteX1090" fmla="*/ 7022921 w 12192000"/>
                <a:gd name="connsiteY1090" fmla="*/ 627662 h 1608850"/>
                <a:gd name="connsiteX1091" fmla="*/ 7022921 w 12192000"/>
                <a:gd name="connsiteY1091" fmla="*/ 590912 h 1608850"/>
                <a:gd name="connsiteX1092" fmla="*/ 7024187 w 12192000"/>
                <a:gd name="connsiteY1092" fmla="*/ 590912 h 1608850"/>
                <a:gd name="connsiteX1093" fmla="*/ 7033054 w 12192000"/>
                <a:gd name="connsiteY1093" fmla="*/ 590912 h 1608850"/>
                <a:gd name="connsiteX1094" fmla="*/ 7033054 w 12192000"/>
                <a:gd name="connsiteY1094" fmla="*/ 612529 h 1608850"/>
                <a:gd name="connsiteX1095" fmla="*/ 7035081 w 12192000"/>
                <a:gd name="connsiteY1095" fmla="*/ 580103 h 1608850"/>
                <a:gd name="connsiteX1096" fmla="*/ 7057374 w 12192000"/>
                <a:gd name="connsiteY1096" fmla="*/ 580103 h 1608850"/>
                <a:gd name="connsiteX1097" fmla="*/ 7057374 w 12192000"/>
                <a:gd name="connsiteY1097" fmla="*/ 578481 h 1608850"/>
                <a:gd name="connsiteX1098" fmla="*/ 7057374 w 12192000"/>
                <a:gd name="connsiteY1098" fmla="*/ 567132 h 1608850"/>
                <a:gd name="connsiteX1099" fmla="*/ 7058134 w 12192000"/>
                <a:gd name="connsiteY1099" fmla="*/ 567132 h 1608850"/>
                <a:gd name="connsiteX1100" fmla="*/ 7063454 w 12192000"/>
                <a:gd name="connsiteY1100" fmla="*/ 567132 h 1608850"/>
                <a:gd name="connsiteX1101" fmla="*/ 7063454 w 12192000"/>
                <a:gd name="connsiteY1101" fmla="*/ 565241 h 1608850"/>
                <a:gd name="connsiteX1102" fmla="*/ 7063454 w 12192000"/>
                <a:gd name="connsiteY1102" fmla="*/ 552000 h 1608850"/>
                <a:gd name="connsiteX1103" fmla="*/ 7067508 w 12192000"/>
                <a:gd name="connsiteY1103" fmla="*/ 558485 h 1608850"/>
                <a:gd name="connsiteX1104" fmla="*/ 7069788 w 12192000"/>
                <a:gd name="connsiteY1104" fmla="*/ 558485 h 1608850"/>
                <a:gd name="connsiteX1105" fmla="*/ 7085748 w 12192000"/>
                <a:gd name="connsiteY1105" fmla="*/ 558485 h 1608850"/>
                <a:gd name="connsiteX1106" fmla="*/ 7085748 w 12192000"/>
                <a:gd name="connsiteY1106" fmla="*/ 557674 h 1608850"/>
                <a:gd name="connsiteX1107" fmla="*/ 7085748 w 12192000"/>
                <a:gd name="connsiteY1107" fmla="*/ 552000 h 1608850"/>
                <a:gd name="connsiteX1108" fmla="*/ 7086508 w 12192000"/>
                <a:gd name="connsiteY1108" fmla="*/ 552000 h 1608850"/>
                <a:gd name="connsiteX1109" fmla="*/ 7091828 w 12192000"/>
                <a:gd name="connsiteY1109" fmla="*/ 552000 h 1608850"/>
                <a:gd name="connsiteX1110" fmla="*/ 7091828 w 12192000"/>
                <a:gd name="connsiteY1110" fmla="*/ 553351 h 1608850"/>
                <a:gd name="connsiteX1111" fmla="*/ 7091828 w 12192000"/>
                <a:gd name="connsiteY1111" fmla="*/ 562809 h 1608850"/>
                <a:gd name="connsiteX1112" fmla="*/ 7130335 w 12192000"/>
                <a:gd name="connsiteY1112" fmla="*/ 562809 h 1608850"/>
                <a:gd name="connsiteX1113" fmla="*/ 7130335 w 12192000"/>
                <a:gd name="connsiteY1113" fmla="*/ 701162 h 1608850"/>
                <a:gd name="connsiteX1114" fmla="*/ 7131855 w 12192000"/>
                <a:gd name="connsiteY1114" fmla="*/ 701162 h 1608850"/>
                <a:gd name="connsiteX1115" fmla="*/ 7142495 w 12192000"/>
                <a:gd name="connsiteY1115" fmla="*/ 701162 h 1608850"/>
                <a:gd name="connsiteX1116" fmla="*/ 7142495 w 12192000"/>
                <a:gd name="connsiteY1116" fmla="*/ 688192 h 1608850"/>
                <a:gd name="connsiteX1117" fmla="*/ 7146549 w 12192000"/>
                <a:gd name="connsiteY1117" fmla="*/ 688192 h 1608850"/>
                <a:gd name="connsiteX1118" fmla="*/ 7146549 w 12192000"/>
                <a:gd name="connsiteY1118" fmla="*/ 701162 h 1608850"/>
                <a:gd name="connsiteX1119" fmla="*/ 7176949 w 12192000"/>
                <a:gd name="connsiteY1119" fmla="*/ 701162 h 1608850"/>
                <a:gd name="connsiteX1120" fmla="*/ 7176949 w 12192000"/>
                <a:gd name="connsiteY1120" fmla="*/ 670897 h 1608850"/>
                <a:gd name="connsiteX1121" fmla="*/ 7189109 w 12192000"/>
                <a:gd name="connsiteY1121" fmla="*/ 670897 h 1608850"/>
                <a:gd name="connsiteX1122" fmla="*/ 7201269 w 12192000"/>
                <a:gd name="connsiteY1122" fmla="*/ 668736 h 1608850"/>
                <a:gd name="connsiteX1123" fmla="*/ 7205323 w 12192000"/>
                <a:gd name="connsiteY1123" fmla="*/ 670897 h 1608850"/>
                <a:gd name="connsiteX1124" fmla="*/ 7215456 w 12192000"/>
                <a:gd name="connsiteY1124" fmla="*/ 670897 h 1608850"/>
                <a:gd name="connsiteX1125" fmla="*/ 7215456 w 12192000"/>
                <a:gd name="connsiteY1125" fmla="*/ 701162 h 1608850"/>
                <a:gd name="connsiteX1126" fmla="*/ 7223563 w 12192000"/>
                <a:gd name="connsiteY1126" fmla="*/ 701162 h 1608850"/>
                <a:gd name="connsiteX1127" fmla="*/ 7223563 w 12192000"/>
                <a:gd name="connsiteY1127" fmla="*/ 718457 h 1608850"/>
                <a:gd name="connsiteX1128" fmla="*/ 7232899 w 12192000"/>
                <a:gd name="connsiteY1128" fmla="*/ 719362 h 1608850"/>
                <a:gd name="connsiteX1129" fmla="*/ 7245857 w 12192000"/>
                <a:gd name="connsiteY1129" fmla="*/ 719362 h 1608850"/>
                <a:gd name="connsiteX1130" fmla="*/ 7245857 w 12192000"/>
                <a:gd name="connsiteY1130" fmla="*/ 703324 h 1608850"/>
                <a:gd name="connsiteX1131" fmla="*/ 7313813 w 12192000"/>
                <a:gd name="connsiteY1131" fmla="*/ 703324 h 1608850"/>
                <a:gd name="connsiteX1132" fmla="*/ 7313813 w 12192000"/>
                <a:gd name="connsiteY1132" fmla="*/ 618071 h 1608850"/>
                <a:gd name="connsiteX1133" fmla="*/ 7385821 w 12192000"/>
                <a:gd name="connsiteY1133" fmla="*/ 618071 h 1608850"/>
                <a:gd name="connsiteX1134" fmla="*/ 7385821 w 12192000"/>
                <a:gd name="connsiteY1134" fmla="*/ 696839 h 1608850"/>
                <a:gd name="connsiteX1135" fmla="*/ 7387725 w 12192000"/>
                <a:gd name="connsiteY1135" fmla="*/ 696839 h 1608850"/>
                <a:gd name="connsiteX1136" fmla="*/ 7388967 w 12192000"/>
                <a:gd name="connsiteY1136" fmla="*/ 719362 h 1608850"/>
                <a:gd name="connsiteX1137" fmla="*/ 7398643 w 12192000"/>
                <a:gd name="connsiteY1137" fmla="*/ 719362 h 1608850"/>
                <a:gd name="connsiteX1138" fmla="*/ 7399885 w 12192000"/>
                <a:gd name="connsiteY1138" fmla="*/ 696839 h 1608850"/>
                <a:gd name="connsiteX1139" fmla="*/ 7405965 w 12192000"/>
                <a:gd name="connsiteY1139" fmla="*/ 696839 h 1608850"/>
                <a:gd name="connsiteX1140" fmla="*/ 7407207 w 12192000"/>
                <a:gd name="connsiteY1140" fmla="*/ 719362 h 1608850"/>
                <a:gd name="connsiteX1141" fmla="*/ 7457829 w 12192000"/>
                <a:gd name="connsiteY1141" fmla="*/ 719362 h 1608850"/>
                <a:gd name="connsiteX1142" fmla="*/ 7457829 w 12192000"/>
                <a:gd name="connsiteY1142" fmla="*/ 556334 h 1608850"/>
                <a:gd name="connsiteX1143" fmla="*/ 7655156 w 12192000"/>
                <a:gd name="connsiteY1143" fmla="*/ 556334 h 1608850"/>
                <a:gd name="connsiteX1144" fmla="*/ 7655156 w 12192000"/>
                <a:gd name="connsiteY1144" fmla="*/ 719362 h 1608850"/>
                <a:gd name="connsiteX1145" fmla="*/ 7673853 w 12192000"/>
                <a:gd name="connsiteY1145" fmla="*/ 719362 h 1608850"/>
                <a:gd name="connsiteX1146" fmla="*/ 7673853 w 12192000"/>
                <a:gd name="connsiteY1146" fmla="*/ 636669 h 1608850"/>
                <a:gd name="connsiteX1147" fmla="*/ 7768973 w 12192000"/>
                <a:gd name="connsiteY1147" fmla="*/ 636669 h 1608850"/>
                <a:gd name="connsiteX1148" fmla="*/ 7773382 w 12192000"/>
                <a:gd name="connsiteY1148" fmla="*/ 519115 h 1608850"/>
                <a:gd name="connsiteX1149" fmla="*/ 7819759 w 12192000"/>
                <a:gd name="connsiteY1149" fmla="*/ 519115 h 1608850"/>
                <a:gd name="connsiteX1150" fmla="*/ 7821437 w 12192000"/>
                <a:gd name="connsiteY1150" fmla="*/ 571456 h 1608850"/>
                <a:gd name="connsiteX1151" fmla="*/ 7886292 w 12192000"/>
                <a:gd name="connsiteY1151" fmla="*/ 571456 h 1608850"/>
                <a:gd name="connsiteX1152" fmla="*/ 7886292 w 12192000"/>
                <a:gd name="connsiteY1152" fmla="*/ 647118 h 1608850"/>
                <a:gd name="connsiteX1153" fmla="*/ 7894398 w 12192000"/>
                <a:gd name="connsiteY1153" fmla="*/ 647118 h 1608850"/>
                <a:gd name="connsiteX1154" fmla="*/ 7896425 w 12192000"/>
                <a:gd name="connsiteY1154" fmla="*/ 640633 h 1608850"/>
                <a:gd name="connsiteX1155" fmla="*/ 7902505 w 12192000"/>
                <a:gd name="connsiteY1155" fmla="*/ 640633 h 1608850"/>
                <a:gd name="connsiteX1156" fmla="*/ 7904533 w 12192000"/>
                <a:gd name="connsiteY1156" fmla="*/ 649280 h 1608850"/>
                <a:gd name="connsiteX1157" fmla="*/ 7916693 w 12192000"/>
                <a:gd name="connsiteY1157" fmla="*/ 649280 h 1608850"/>
                <a:gd name="connsiteX1158" fmla="*/ 7916693 w 12192000"/>
                <a:gd name="connsiteY1158" fmla="*/ 642794 h 1608850"/>
                <a:gd name="connsiteX1159" fmla="*/ 7938985 w 12192000"/>
                <a:gd name="connsiteY1159" fmla="*/ 642794 h 1608850"/>
                <a:gd name="connsiteX1160" fmla="*/ 7938985 w 12192000"/>
                <a:gd name="connsiteY1160" fmla="*/ 649280 h 1608850"/>
                <a:gd name="connsiteX1161" fmla="*/ 7959253 w 12192000"/>
                <a:gd name="connsiteY1161" fmla="*/ 649280 h 1608850"/>
                <a:gd name="connsiteX1162" fmla="*/ 7959253 w 12192000"/>
                <a:gd name="connsiteY1162" fmla="*/ 694677 h 1608850"/>
                <a:gd name="connsiteX1163" fmla="*/ 7973440 w 12192000"/>
                <a:gd name="connsiteY1163" fmla="*/ 694677 h 1608850"/>
                <a:gd name="connsiteX1164" fmla="*/ 7973440 w 12192000"/>
                <a:gd name="connsiteY1164" fmla="*/ 681706 h 1608850"/>
                <a:gd name="connsiteX1165" fmla="*/ 7989653 w 12192000"/>
                <a:gd name="connsiteY1165" fmla="*/ 681706 h 1608850"/>
                <a:gd name="connsiteX1166" fmla="*/ 7989653 w 12192000"/>
                <a:gd name="connsiteY1166" fmla="*/ 502279 h 1608850"/>
                <a:gd name="connsiteX1167" fmla="*/ 7995733 w 12192000"/>
                <a:gd name="connsiteY1167" fmla="*/ 495793 h 1608850"/>
                <a:gd name="connsiteX1168" fmla="*/ 8068694 w 12192000"/>
                <a:gd name="connsiteY1168" fmla="*/ 495793 h 1608850"/>
                <a:gd name="connsiteX1169" fmla="*/ 8068694 w 12192000"/>
                <a:gd name="connsiteY1169" fmla="*/ 504441 h 1608850"/>
                <a:gd name="connsiteX1170" fmla="*/ 8078828 w 12192000"/>
                <a:gd name="connsiteY1170" fmla="*/ 504441 h 1608850"/>
                <a:gd name="connsiteX1171" fmla="*/ 8078828 w 12192000"/>
                <a:gd name="connsiteY1171" fmla="*/ 619015 h 1608850"/>
                <a:gd name="connsiteX1172" fmla="*/ 8101121 w 12192000"/>
                <a:gd name="connsiteY1172" fmla="*/ 619015 h 1608850"/>
                <a:gd name="connsiteX1173" fmla="*/ 8101121 w 12192000"/>
                <a:gd name="connsiteY1173" fmla="*/ 552000 h 1608850"/>
                <a:gd name="connsiteX1174" fmla="*/ 8127469 w 12192000"/>
                <a:gd name="connsiteY1174" fmla="*/ 552000 h 1608850"/>
                <a:gd name="connsiteX1175" fmla="*/ 8131521 w 12192000"/>
                <a:gd name="connsiteY1175" fmla="*/ 547676 h 1608850"/>
                <a:gd name="connsiteX1176" fmla="*/ 8139629 w 12192000"/>
                <a:gd name="connsiteY1176" fmla="*/ 547676 h 1608850"/>
                <a:gd name="connsiteX1177" fmla="*/ 8143681 w 12192000"/>
                <a:gd name="connsiteY1177" fmla="*/ 552000 h 1608850"/>
                <a:gd name="connsiteX1178" fmla="*/ 8165976 w 12192000"/>
                <a:gd name="connsiteY1178" fmla="*/ 552000 h 1608850"/>
                <a:gd name="connsiteX1179" fmla="*/ 8165976 w 12192000"/>
                <a:gd name="connsiteY1179" fmla="*/ 435264 h 1608850"/>
                <a:gd name="connsiteX1180" fmla="*/ 8222722 w 12192000"/>
                <a:gd name="connsiteY1180" fmla="*/ 424455 h 1608850"/>
                <a:gd name="connsiteX1181" fmla="*/ 8222722 w 12192000"/>
                <a:gd name="connsiteY1181" fmla="*/ 425536 h 1608850"/>
                <a:gd name="connsiteX1182" fmla="*/ 8222722 w 12192000"/>
                <a:gd name="connsiteY1182" fmla="*/ 433102 h 1608850"/>
                <a:gd name="connsiteX1183" fmla="*/ 8249069 w 12192000"/>
                <a:gd name="connsiteY1183" fmla="*/ 433102 h 1608850"/>
                <a:gd name="connsiteX1184" fmla="*/ 8249069 w 12192000"/>
                <a:gd name="connsiteY1184" fmla="*/ 688192 h 1608850"/>
                <a:gd name="connsiteX1185" fmla="*/ 8271364 w 12192000"/>
                <a:gd name="connsiteY1185" fmla="*/ 688192 h 1608850"/>
                <a:gd name="connsiteX1186" fmla="*/ 8271364 w 12192000"/>
                <a:gd name="connsiteY1186" fmla="*/ 683868 h 1608850"/>
                <a:gd name="connsiteX1187" fmla="*/ 8283524 w 12192000"/>
                <a:gd name="connsiteY1187" fmla="*/ 683868 h 1608850"/>
                <a:gd name="connsiteX1188" fmla="*/ 8283524 w 12192000"/>
                <a:gd name="connsiteY1188" fmla="*/ 688192 h 1608850"/>
                <a:gd name="connsiteX1189" fmla="*/ 8307844 w 12192000"/>
                <a:gd name="connsiteY1189" fmla="*/ 688192 h 1608850"/>
                <a:gd name="connsiteX1190" fmla="*/ 8307844 w 12192000"/>
                <a:gd name="connsiteY1190" fmla="*/ 675221 h 1608850"/>
                <a:gd name="connsiteX1191" fmla="*/ 8336217 w 12192000"/>
                <a:gd name="connsiteY1191" fmla="*/ 675221 h 1608850"/>
                <a:gd name="connsiteX1192" fmla="*/ 8348377 w 12192000"/>
                <a:gd name="connsiteY1192" fmla="*/ 670897 h 1608850"/>
                <a:gd name="connsiteX1193" fmla="*/ 8368645 w 12192000"/>
                <a:gd name="connsiteY1193" fmla="*/ 675221 h 1608850"/>
                <a:gd name="connsiteX1194" fmla="*/ 8368645 w 12192000"/>
                <a:gd name="connsiteY1194" fmla="*/ 657927 h 1608850"/>
                <a:gd name="connsiteX1195" fmla="*/ 8376752 w 12192000"/>
                <a:gd name="connsiteY1195" fmla="*/ 657927 h 1608850"/>
                <a:gd name="connsiteX1196" fmla="*/ 8376752 w 12192000"/>
                <a:gd name="connsiteY1196" fmla="*/ 644956 h 1608850"/>
                <a:gd name="connsiteX1197" fmla="*/ 8433498 w 12192000"/>
                <a:gd name="connsiteY1197" fmla="*/ 644956 h 1608850"/>
                <a:gd name="connsiteX1198" fmla="*/ 8433498 w 12192000"/>
                <a:gd name="connsiteY1198" fmla="*/ 614691 h 1608850"/>
                <a:gd name="connsiteX1199" fmla="*/ 8451738 w 12192000"/>
                <a:gd name="connsiteY1199" fmla="*/ 614691 h 1608850"/>
                <a:gd name="connsiteX1200" fmla="*/ 8451738 w 12192000"/>
                <a:gd name="connsiteY1200" fmla="*/ 608206 h 1608850"/>
                <a:gd name="connsiteX1201" fmla="*/ 8463898 w 12192000"/>
                <a:gd name="connsiteY1201" fmla="*/ 608206 h 1608850"/>
                <a:gd name="connsiteX1202" fmla="*/ 8463898 w 12192000"/>
                <a:gd name="connsiteY1202" fmla="*/ 614691 h 1608850"/>
                <a:gd name="connsiteX1203" fmla="*/ 8480112 w 12192000"/>
                <a:gd name="connsiteY1203" fmla="*/ 614691 h 1608850"/>
                <a:gd name="connsiteX1204" fmla="*/ 8480112 w 12192000"/>
                <a:gd name="connsiteY1204" fmla="*/ 664412 h 1608850"/>
                <a:gd name="connsiteX1205" fmla="*/ 8512540 w 12192000"/>
                <a:gd name="connsiteY1205" fmla="*/ 664412 h 1608850"/>
                <a:gd name="connsiteX1206" fmla="*/ 8512540 w 12192000"/>
                <a:gd name="connsiteY1206" fmla="*/ 638471 h 1608850"/>
                <a:gd name="connsiteX1207" fmla="*/ 8551046 w 12192000"/>
                <a:gd name="connsiteY1207" fmla="*/ 638471 h 1608850"/>
                <a:gd name="connsiteX1208" fmla="*/ 8551046 w 12192000"/>
                <a:gd name="connsiteY1208" fmla="*/ 608206 h 1608850"/>
                <a:gd name="connsiteX1209" fmla="*/ 8599688 w 12192000"/>
                <a:gd name="connsiteY1209" fmla="*/ 608206 h 1608850"/>
                <a:gd name="connsiteX1210" fmla="*/ 8599688 w 12192000"/>
                <a:gd name="connsiteY1210" fmla="*/ 719362 h 1608850"/>
                <a:gd name="connsiteX1211" fmla="*/ 8599688 w 12192000"/>
                <a:gd name="connsiteY1211" fmla="*/ 733141 h 1608850"/>
                <a:gd name="connsiteX1212" fmla="*/ 8665562 w 12192000"/>
                <a:gd name="connsiteY1212" fmla="*/ 733141 h 1608850"/>
                <a:gd name="connsiteX1213" fmla="*/ 8665562 w 12192000"/>
                <a:gd name="connsiteY1213" fmla="*/ 838913 h 1608850"/>
                <a:gd name="connsiteX1214" fmla="*/ 8665562 w 12192000"/>
                <a:gd name="connsiteY1214" fmla="*/ 862160 h 1608850"/>
                <a:gd name="connsiteX1215" fmla="*/ 8680522 w 12192000"/>
                <a:gd name="connsiteY1215" fmla="*/ 862160 h 1608850"/>
                <a:gd name="connsiteX1216" fmla="*/ 8680522 w 12192000"/>
                <a:gd name="connsiteY1216" fmla="*/ 860998 h 1608850"/>
                <a:gd name="connsiteX1217" fmla="*/ 8680522 w 12192000"/>
                <a:gd name="connsiteY1217" fmla="*/ 852862 h 1608850"/>
                <a:gd name="connsiteX1218" fmla="*/ 8725102 w 12192000"/>
                <a:gd name="connsiteY1218" fmla="*/ 852862 h 1608850"/>
                <a:gd name="connsiteX1219" fmla="*/ 8725102 w 12192000"/>
                <a:gd name="connsiteY1219" fmla="*/ 855477 h 1608850"/>
                <a:gd name="connsiteX1220" fmla="*/ 8725102 w 12192000"/>
                <a:gd name="connsiteY1220" fmla="*/ 861131 h 1608850"/>
                <a:gd name="connsiteX1221" fmla="*/ 8733569 w 12192000"/>
                <a:gd name="connsiteY1221" fmla="*/ 852574 h 1608850"/>
                <a:gd name="connsiteX1222" fmla="*/ 8729111 w 12192000"/>
                <a:gd name="connsiteY1222" fmla="*/ 850249 h 1608850"/>
                <a:gd name="connsiteX1223" fmla="*/ 8729111 w 12192000"/>
                <a:gd name="connsiteY1223" fmla="*/ 843275 h 1608850"/>
                <a:gd name="connsiteX1224" fmla="*/ 8735797 w 12192000"/>
                <a:gd name="connsiteY1224" fmla="*/ 840950 h 1608850"/>
                <a:gd name="connsiteX1225" fmla="*/ 8735797 w 12192000"/>
                <a:gd name="connsiteY1225" fmla="*/ 831652 h 1608850"/>
                <a:gd name="connsiteX1226" fmla="*/ 8740256 w 12192000"/>
                <a:gd name="connsiteY1226" fmla="*/ 831652 h 1608850"/>
                <a:gd name="connsiteX1227" fmla="*/ 8740256 w 12192000"/>
                <a:gd name="connsiteY1227" fmla="*/ 810730 h 1608850"/>
                <a:gd name="connsiteX1228" fmla="*/ 8735797 w 12192000"/>
                <a:gd name="connsiteY1228" fmla="*/ 810730 h 1608850"/>
                <a:gd name="connsiteX1229" fmla="*/ 8735797 w 12192000"/>
                <a:gd name="connsiteY1229" fmla="*/ 806081 h 1608850"/>
                <a:gd name="connsiteX1230" fmla="*/ 8740256 w 12192000"/>
                <a:gd name="connsiteY1230" fmla="*/ 803756 h 1608850"/>
                <a:gd name="connsiteX1231" fmla="*/ 8751401 w 12192000"/>
                <a:gd name="connsiteY1231" fmla="*/ 787483 h 1608850"/>
                <a:gd name="connsiteX1232" fmla="*/ 8753629 w 12192000"/>
                <a:gd name="connsiteY1232" fmla="*/ 778185 h 1608850"/>
                <a:gd name="connsiteX1233" fmla="*/ 8753629 w 12192000"/>
                <a:gd name="connsiteY1233" fmla="*/ 752614 h 1608850"/>
                <a:gd name="connsiteX1234" fmla="*/ 8753909 w 12192000"/>
                <a:gd name="connsiteY1234" fmla="*/ 751742 h 1608850"/>
                <a:gd name="connsiteX1235" fmla="*/ 8755767 w 12192000"/>
                <a:gd name="connsiteY1235" fmla="*/ 745928 h 1608850"/>
                <a:gd name="connsiteX1236" fmla="*/ 8754080 w 12192000"/>
                <a:gd name="connsiteY1236" fmla="*/ 745928 h 1608850"/>
                <a:gd name="connsiteX1237" fmla="*/ 8754080 w 12192000"/>
                <a:gd name="connsiteY1237" fmla="*/ 744766 h 1608850"/>
                <a:gd name="connsiteX1238" fmla="*/ 8754080 w 12192000"/>
                <a:gd name="connsiteY1238" fmla="*/ 736629 h 1608850"/>
                <a:gd name="connsiteX1239" fmla="*/ 8755194 w 12192000"/>
                <a:gd name="connsiteY1239" fmla="*/ 736629 h 1608850"/>
                <a:gd name="connsiteX1240" fmla="*/ 8762996 w 12192000"/>
                <a:gd name="connsiteY1240" fmla="*/ 736629 h 1608850"/>
                <a:gd name="connsiteX1241" fmla="*/ 8762996 w 12192000"/>
                <a:gd name="connsiteY1241" fmla="*/ 735467 h 1608850"/>
                <a:gd name="connsiteX1242" fmla="*/ 8762996 w 12192000"/>
                <a:gd name="connsiteY1242" fmla="*/ 727331 h 1608850"/>
                <a:gd name="connsiteX1243" fmla="*/ 8761881 w 12192000"/>
                <a:gd name="connsiteY1243" fmla="*/ 727331 h 1608850"/>
                <a:gd name="connsiteX1244" fmla="*/ 8754080 w 12192000"/>
                <a:gd name="connsiteY1244" fmla="*/ 727331 h 1608850"/>
                <a:gd name="connsiteX1245" fmla="*/ 8754080 w 12192000"/>
                <a:gd name="connsiteY1245" fmla="*/ 726168 h 1608850"/>
                <a:gd name="connsiteX1246" fmla="*/ 8754080 w 12192000"/>
                <a:gd name="connsiteY1246" fmla="*/ 718032 h 1608850"/>
                <a:gd name="connsiteX1247" fmla="*/ 8755194 w 12192000"/>
                <a:gd name="connsiteY1247" fmla="*/ 718032 h 1608850"/>
                <a:gd name="connsiteX1248" fmla="*/ 8762996 w 12192000"/>
                <a:gd name="connsiteY1248" fmla="*/ 718032 h 1608850"/>
                <a:gd name="connsiteX1249" fmla="*/ 8762996 w 12192000"/>
                <a:gd name="connsiteY1249" fmla="*/ 717160 h 1608850"/>
                <a:gd name="connsiteX1250" fmla="*/ 8762996 w 12192000"/>
                <a:gd name="connsiteY1250" fmla="*/ 711058 h 1608850"/>
                <a:gd name="connsiteX1251" fmla="*/ 8761881 w 12192000"/>
                <a:gd name="connsiteY1251" fmla="*/ 711058 h 1608850"/>
                <a:gd name="connsiteX1252" fmla="*/ 8754080 w 12192000"/>
                <a:gd name="connsiteY1252" fmla="*/ 711058 h 1608850"/>
                <a:gd name="connsiteX1253" fmla="*/ 8754080 w 12192000"/>
                <a:gd name="connsiteY1253" fmla="*/ 709896 h 1608850"/>
                <a:gd name="connsiteX1254" fmla="*/ 8754080 w 12192000"/>
                <a:gd name="connsiteY1254" fmla="*/ 701759 h 1608850"/>
                <a:gd name="connsiteX1255" fmla="*/ 8755194 w 12192000"/>
                <a:gd name="connsiteY1255" fmla="*/ 701759 h 1608850"/>
                <a:gd name="connsiteX1256" fmla="*/ 8762996 w 12192000"/>
                <a:gd name="connsiteY1256" fmla="*/ 701759 h 1608850"/>
                <a:gd name="connsiteX1257" fmla="*/ 8761881 w 12192000"/>
                <a:gd name="connsiteY1257" fmla="*/ 700016 h 1608850"/>
                <a:gd name="connsiteX1258" fmla="*/ 8754080 w 12192000"/>
                <a:gd name="connsiteY1258" fmla="*/ 687812 h 1608850"/>
                <a:gd name="connsiteX1259" fmla="*/ 8754080 w 12192000"/>
                <a:gd name="connsiteY1259" fmla="*/ 650617 h 1608850"/>
                <a:gd name="connsiteX1260" fmla="*/ 8903424 w 12192000"/>
                <a:gd name="connsiteY1260" fmla="*/ 650617 h 1608850"/>
                <a:gd name="connsiteX1261" fmla="*/ 8905096 w 12192000"/>
                <a:gd name="connsiteY1261" fmla="*/ 653232 h 1608850"/>
                <a:gd name="connsiteX1262" fmla="*/ 8908543 w 12192000"/>
                <a:gd name="connsiteY1262" fmla="*/ 658626 h 1608850"/>
                <a:gd name="connsiteX1263" fmla="*/ 8908543 w 12192000"/>
                <a:gd name="connsiteY1263" fmla="*/ 647687 h 1608850"/>
                <a:gd name="connsiteX1264" fmla="*/ 8908543 w 12192000"/>
                <a:gd name="connsiteY1264" fmla="*/ 607460 h 1608850"/>
                <a:gd name="connsiteX1265" fmla="*/ 8910570 w 12192000"/>
                <a:gd name="connsiteY1265" fmla="*/ 607460 h 1608850"/>
                <a:gd name="connsiteX1266" fmla="*/ 8924757 w 12192000"/>
                <a:gd name="connsiteY1266" fmla="*/ 607460 h 1608850"/>
                <a:gd name="connsiteX1267" fmla="*/ 8924757 w 12192000"/>
                <a:gd name="connsiteY1267" fmla="*/ 515723 h 1608850"/>
                <a:gd name="connsiteX1268" fmla="*/ 8924757 w 12192000"/>
                <a:gd name="connsiteY1268" fmla="*/ 490724 h 1608850"/>
                <a:gd name="connsiteX1269" fmla="*/ 9078786 w 12192000"/>
                <a:gd name="connsiteY1269" fmla="*/ 490724 h 1608850"/>
                <a:gd name="connsiteX1270" fmla="*/ 9078786 w 12192000"/>
                <a:gd name="connsiteY1270" fmla="*/ 506306 h 1608850"/>
                <a:gd name="connsiteX1271" fmla="*/ 9078786 w 12192000"/>
                <a:gd name="connsiteY1271" fmla="*/ 611783 h 1608850"/>
                <a:gd name="connsiteX1272" fmla="*/ 9080306 w 12192000"/>
                <a:gd name="connsiteY1272" fmla="*/ 611513 h 1608850"/>
                <a:gd name="connsiteX1273" fmla="*/ 9090946 w 12192000"/>
                <a:gd name="connsiteY1273" fmla="*/ 609622 h 1608850"/>
                <a:gd name="connsiteX1274" fmla="*/ 9088919 w 12192000"/>
                <a:gd name="connsiteY1274" fmla="*/ 698254 h 1608850"/>
                <a:gd name="connsiteX1275" fmla="*/ 9090439 w 12192000"/>
                <a:gd name="connsiteY1275" fmla="*/ 698525 h 1608850"/>
                <a:gd name="connsiteX1276" fmla="*/ 9101079 w 12192000"/>
                <a:gd name="connsiteY1276" fmla="*/ 700416 h 1608850"/>
                <a:gd name="connsiteX1277" fmla="*/ 9101332 w 12192000"/>
                <a:gd name="connsiteY1277" fmla="*/ 701227 h 1608850"/>
                <a:gd name="connsiteX1278" fmla="*/ 9103106 w 12192000"/>
                <a:gd name="connsiteY1278" fmla="*/ 706902 h 1608850"/>
                <a:gd name="connsiteX1279" fmla="*/ 9103866 w 12192000"/>
                <a:gd name="connsiteY1279" fmla="*/ 704470 h 1608850"/>
                <a:gd name="connsiteX1280" fmla="*/ 9109186 w 12192000"/>
                <a:gd name="connsiteY1280" fmla="*/ 687446 h 1608850"/>
                <a:gd name="connsiteX1281" fmla="*/ 9110959 w 12192000"/>
                <a:gd name="connsiteY1281" fmla="*/ 687446 h 1608850"/>
                <a:gd name="connsiteX1282" fmla="*/ 9123373 w 12192000"/>
                <a:gd name="connsiteY1282" fmla="*/ 687446 h 1608850"/>
                <a:gd name="connsiteX1283" fmla="*/ 9123373 w 12192000"/>
                <a:gd name="connsiteY1283" fmla="*/ 719872 h 1608850"/>
                <a:gd name="connsiteX1284" fmla="*/ 9124386 w 12192000"/>
                <a:gd name="connsiteY1284" fmla="*/ 720413 h 1608850"/>
                <a:gd name="connsiteX1285" fmla="*/ 9131480 w 12192000"/>
                <a:gd name="connsiteY1285" fmla="*/ 724196 h 1608850"/>
                <a:gd name="connsiteX1286" fmla="*/ 9131480 w 12192000"/>
                <a:gd name="connsiteY1286" fmla="*/ 725547 h 1608850"/>
                <a:gd name="connsiteX1287" fmla="*/ 9131480 w 12192000"/>
                <a:gd name="connsiteY1287" fmla="*/ 735005 h 1608850"/>
                <a:gd name="connsiteX1288" fmla="*/ 9176067 w 12192000"/>
                <a:gd name="connsiteY1288" fmla="*/ 735005 h 1608850"/>
                <a:gd name="connsiteX1289" fmla="*/ 9176067 w 12192000"/>
                <a:gd name="connsiteY1289" fmla="*/ 736086 h 1608850"/>
                <a:gd name="connsiteX1290" fmla="*/ 9176067 w 12192000"/>
                <a:gd name="connsiteY1290" fmla="*/ 743652 h 1608850"/>
                <a:gd name="connsiteX1291" fmla="*/ 9178093 w 12192000"/>
                <a:gd name="connsiteY1291" fmla="*/ 743652 h 1608850"/>
                <a:gd name="connsiteX1292" fmla="*/ 9192280 w 12192000"/>
                <a:gd name="connsiteY1292" fmla="*/ 743652 h 1608850"/>
                <a:gd name="connsiteX1293" fmla="*/ 9192280 w 12192000"/>
                <a:gd name="connsiteY1293" fmla="*/ 713387 h 1608850"/>
                <a:gd name="connsiteX1294" fmla="*/ 9236867 w 12192000"/>
                <a:gd name="connsiteY1294" fmla="*/ 713387 h 1608850"/>
                <a:gd name="connsiteX1295" fmla="*/ 9236867 w 12192000"/>
                <a:gd name="connsiteY1295" fmla="*/ 712036 h 1608850"/>
                <a:gd name="connsiteX1296" fmla="*/ 9236867 w 12192000"/>
                <a:gd name="connsiteY1296" fmla="*/ 702578 h 1608850"/>
                <a:gd name="connsiteX1297" fmla="*/ 9237881 w 12192000"/>
                <a:gd name="connsiteY1297" fmla="*/ 702578 h 1608850"/>
                <a:gd name="connsiteX1298" fmla="*/ 9244974 w 12192000"/>
                <a:gd name="connsiteY1298" fmla="*/ 702578 h 1608850"/>
                <a:gd name="connsiteX1299" fmla="*/ 9244974 w 12192000"/>
                <a:gd name="connsiteY1299" fmla="*/ 700687 h 1608850"/>
                <a:gd name="connsiteX1300" fmla="*/ 9244974 w 12192000"/>
                <a:gd name="connsiteY1300" fmla="*/ 687446 h 1608850"/>
                <a:gd name="connsiteX1301" fmla="*/ 9245734 w 12192000"/>
                <a:gd name="connsiteY1301" fmla="*/ 687446 h 1608850"/>
                <a:gd name="connsiteX1302" fmla="*/ 9251054 w 12192000"/>
                <a:gd name="connsiteY1302" fmla="*/ 687446 h 1608850"/>
                <a:gd name="connsiteX1303" fmla="*/ 9251054 w 12192000"/>
                <a:gd name="connsiteY1303" fmla="*/ 686365 h 1608850"/>
                <a:gd name="connsiteX1304" fmla="*/ 9251054 w 12192000"/>
                <a:gd name="connsiteY1304" fmla="*/ 678798 h 1608850"/>
                <a:gd name="connsiteX1305" fmla="*/ 9253081 w 12192000"/>
                <a:gd name="connsiteY1305" fmla="*/ 678798 h 1608850"/>
                <a:gd name="connsiteX1306" fmla="*/ 9267268 w 12192000"/>
                <a:gd name="connsiteY1306" fmla="*/ 678798 h 1608850"/>
                <a:gd name="connsiteX1307" fmla="*/ 9267268 w 12192000"/>
                <a:gd name="connsiteY1307" fmla="*/ 679879 h 1608850"/>
                <a:gd name="connsiteX1308" fmla="*/ 9267268 w 12192000"/>
                <a:gd name="connsiteY1308" fmla="*/ 687446 h 1608850"/>
                <a:gd name="connsiteX1309" fmla="*/ 9289561 w 12192000"/>
                <a:gd name="connsiteY1309" fmla="*/ 687446 h 1608850"/>
                <a:gd name="connsiteX1310" fmla="*/ 9289561 w 12192000"/>
                <a:gd name="connsiteY1310" fmla="*/ 685554 h 1608850"/>
                <a:gd name="connsiteX1311" fmla="*/ 9289561 w 12192000"/>
                <a:gd name="connsiteY1311" fmla="*/ 672313 h 1608850"/>
                <a:gd name="connsiteX1312" fmla="*/ 9291335 w 12192000"/>
                <a:gd name="connsiteY1312" fmla="*/ 672313 h 1608850"/>
                <a:gd name="connsiteX1313" fmla="*/ 9303748 w 12192000"/>
                <a:gd name="connsiteY1313" fmla="*/ 672313 h 1608850"/>
                <a:gd name="connsiteX1314" fmla="*/ 9303748 w 12192000"/>
                <a:gd name="connsiteY1314" fmla="*/ 696093 h 1608850"/>
                <a:gd name="connsiteX1315" fmla="*/ 9304762 w 12192000"/>
                <a:gd name="connsiteY1315" fmla="*/ 696093 h 1608850"/>
                <a:gd name="connsiteX1316" fmla="*/ 9311855 w 12192000"/>
                <a:gd name="connsiteY1316" fmla="*/ 696093 h 1608850"/>
                <a:gd name="connsiteX1317" fmla="*/ 9311855 w 12192000"/>
                <a:gd name="connsiteY1317" fmla="*/ 695012 h 1608850"/>
                <a:gd name="connsiteX1318" fmla="*/ 9311855 w 12192000"/>
                <a:gd name="connsiteY1318" fmla="*/ 687446 h 1608850"/>
                <a:gd name="connsiteX1319" fmla="*/ 9313628 w 12192000"/>
                <a:gd name="connsiteY1319" fmla="*/ 687446 h 1608850"/>
                <a:gd name="connsiteX1320" fmla="*/ 9326042 w 12192000"/>
                <a:gd name="connsiteY1320" fmla="*/ 687446 h 1608850"/>
                <a:gd name="connsiteX1321" fmla="*/ 9326042 w 12192000"/>
                <a:gd name="connsiteY1321" fmla="*/ 713387 h 1608850"/>
                <a:gd name="connsiteX1322" fmla="*/ 9328069 w 12192000"/>
                <a:gd name="connsiteY1322" fmla="*/ 713387 h 1608850"/>
                <a:gd name="connsiteX1323" fmla="*/ 9342255 w 12192000"/>
                <a:gd name="connsiteY1323" fmla="*/ 713387 h 1608850"/>
                <a:gd name="connsiteX1324" fmla="*/ 9342255 w 12192000"/>
                <a:gd name="connsiteY1324" fmla="*/ 715008 h 1608850"/>
                <a:gd name="connsiteX1325" fmla="*/ 9342255 w 12192000"/>
                <a:gd name="connsiteY1325" fmla="*/ 726358 h 1608850"/>
                <a:gd name="connsiteX1326" fmla="*/ 9343015 w 12192000"/>
                <a:gd name="connsiteY1326" fmla="*/ 726358 h 1608850"/>
                <a:gd name="connsiteX1327" fmla="*/ 9348336 w 12192000"/>
                <a:gd name="connsiteY1327" fmla="*/ 726358 h 1608850"/>
                <a:gd name="connsiteX1328" fmla="*/ 9348336 w 12192000"/>
                <a:gd name="connsiteY1328" fmla="*/ 725547 h 1608850"/>
                <a:gd name="connsiteX1329" fmla="*/ 9348336 w 12192000"/>
                <a:gd name="connsiteY1329" fmla="*/ 719872 h 1608850"/>
                <a:gd name="connsiteX1330" fmla="*/ 9378736 w 12192000"/>
                <a:gd name="connsiteY1330" fmla="*/ 719872 h 1608850"/>
                <a:gd name="connsiteX1331" fmla="*/ 9378736 w 12192000"/>
                <a:gd name="connsiteY1331" fmla="*/ 743652 h 1608850"/>
                <a:gd name="connsiteX1332" fmla="*/ 9379749 w 12192000"/>
                <a:gd name="connsiteY1332" fmla="*/ 743652 h 1608850"/>
                <a:gd name="connsiteX1333" fmla="*/ 9386843 w 12192000"/>
                <a:gd name="connsiteY1333" fmla="*/ 743652 h 1608850"/>
                <a:gd name="connsiteX1334" fmla="*/ 9386843 w 12192000"/>
                <a:gd name="connsiteY1334" fmla="*/ 744733 h 1608850"/>
                <a:gd name="connsiteX1335" fmla="*/ 9386843 w 12192000"/>
                <a:gd name="connsiteY1335" fmla="*/ 752299 h 1608850"/>
                <a:gd name="connsiteX1336" fmla="*/ 9387603 w 12192000"/>
                <a:gd name="connsiteY1336" fmla="*/ 752299 h 1608850"/>
                <a:gd name="connsiteX1337" fmla="*/ 9392923 w 12192000"/>
                <a:gd name="connsiteY1337" fmla="*/ 752299 h 1608850"/>
                <a:gd name="connsiteX1338" fmla="*/ 9392923 w 12192000"/>
                <a:gd name="connsiteY1338" fmla="*/ 750137 h 1608850"/>
                <a:gd name="connsiteX1339" fmla="*/ 9392923 w 12192000"/>
                <a:gd name="connsiteY1339" fmla="*/ 735005 h 1608850"/>
                <a:gd name="connsiteX1340" fmla="*/ 9393936 w 12192000"/>
                <a:gd name="connsiteY1340" fmla="*/ 735005 h 1608850"/>
                <a:gd name="connsiteX1341" fmla="*/ 9401030 w 12192000"/>
                <a:gd name="connsiteY1341" fmla="*/ 735005 h 1608850"/>
                <a:gd name="connsiteX1342" fmla="*/ 9401030 w 12192000"/>
                <a:gd name="connsiteY1342" fmla="*/ 736086 h 1608850"/>
                <a:gd name="connsiteX1343" fmla="*/ 9401030 w 12192000"/>
                <a:gd name="connsiteY1343" fmla="*/ 743652 h 1608850"/>
                <a:gd name="connsiteX1344" fmla="*/ 9406350 w 12192000"/>
                <a:gd name="connsiteY1344" fmla="*/ 741659 h 1608850"/>
                <a:gd name="connsiteX1345" fmla="*/ 9407110 w 12192000"/>
                <a:gd name="connsiteY1345" fmla="*/ 740679 h 1608850"/>
                <a:gd name="connsiteX1346" fmla="*/ 9407110 w 12192000"/>
                <a:gd name="connsiteY1346" fmla="*/ 735005 h 1608850"/>
                <a:gd name="connsiteX1347" fmla="*/ 9445617 w 12192000"/>
                <a:gd name="connsiteY1347" fmla="*/ 735005 h 1608850"/>
                <a:gd name="connsiteX1348" fmla="*/ 9445617 w 12192000"/>
                <a:gd name="connsiteY1348" fmla="*/ 758784 h 1608850"/>
                <a:gd name="connsiteX1349" fmla="*/ 9447643 w 12192000"/>
                <a:gd name="connsiteY1349" fmla="*/ 758784 h 1608850"/>
                <a:gd name="connsiteX1350" fmla="*/ 9461830 w 12192000"/>
                <a:gd name="connsiteY1350" fmla="*/ 758784 h 1608850"/>
                <a:gd name="connsiteX1351" fmla="*/ 9461830 w 12192000"/>
                <a:gd name="connsiteY1351" fmla="*/ 759865 h 1608850"/>
                <a:gd name="connsiteX1352" fmla="*/ 9461830 w 12192000"/>
                <a:gd name="connsiteY1352" fmla="*/ 767431 h 1608850"/>
                <a:gd name="connsiteX1353" fmla="*/ 9463604 w 12192000"/>
                <a:gd name="connsiteY1353" fmla="*/ 767431 h 1608850"/>
                <a:gd name="connsiteX1354" fmla="*/ 9476017 w 12192000"/>
                <a:gd name="connsiteY1354" fmla="*/ 767431 h 1608850"/>
                <a:gd name="connsiteX1355" fmla="*/ 9476017 w 12192000"/>
                <a:gd name="connsiteY1355" fmla="*/ 743652 h 1608850"/>
                <a:gd name="connsiteX1356" fmla="*/ 9477030 w 12192000"/>
                <a:gd name="connsiteY1356" fmla="*/ 743652 h 1608850"/>
                <a:gd name="connsiteX1357" fmla="*/ 9484124 w 12192000"/>
                <a:gd name="connsiteY1357" fmla="*/ 743652 h 1608850"/>
                <a:gd name="connsiteX1358" fmla="*/ 9484124 w 12192000"/>
                <a:gd name="connsiteY1358" fmla="*/ 711225 h 1608850"/>
                <a:gd name="connsiteX1359" fmla="*/ 9485137 w 12192000"/>
                <a:gd name="connsiteY1359" fmla="*/ 711225 h 1608850"/>
                <a:gd name="connsiteX1360" fmla="*/ 9492231 w 12192000"/>
                <a:gd name="connsiteY1360" fmla="*/ 711225 h 1608850"/>
                <a:gd name="connsiteX1361" fmla="*/ 9492231 w 12192000"/>
                <a:gd name="connsiteY1361" fmla="*/ 709334 h 1608850"/>
                <a:gd name="connsiteX1362" fmla="*/ 9492231 w 12192000"/>
                <a:gd name="connsiteY1362" fmla="*/ 696093 h 1608850"/>
                <a:gd name="connsiteX1363" fmla="*/ 9490964 w 12192000"/>
                <a:gd name="connsiteY1363" fmla="*/ 694471 h 1608850"/>
                <a:gd name="connsiteX1364" fmla="*/ 9496284 w 12192000"/>
                <a:gd name="connsiteY1364" fmla="*/ 683122 h 1608850"/>
                <a:gd name="connsiteX1365" fmla="*/ 9504391 w 12192000"/>
                <a:gd name="connsiteY1365" fmla="*/ 711225 h 1608850"/>
                <a:gd name="connsiteX1366" fmla="*/ 9505151 w 12192000"/>
                <a:gd name="connsiteY1366" fmla="*/ 711225 h 1608850"/>
                <a:gd name="connsiteX1367" fmla="*/ 9510471 w 12192000"/>
                <a:gd name="connsiteY1367" fmla="*/ 711225 h 1608850"/>
                <a:gd name="connsiteX1368" fmla="*/ 9510471 w 12192000"/>
                <a:gd name="connsiteY1368" fmla="*/ 605298 h 1608850"/>
                <a:gd name="connsiteX1369" fmla="*/ 9511991 w 12192000"/>
                <a:gd name="connsiteY1369" fmla="*/ 605298 h 1608850"/>
                <a:gd name="connsiteX1370" fmla="*/ 9522631 w 12192000"/>
                <a:gd name="connsiteY1370" fmla="*/ 605298 h 1608850"/>
                <a:gd name="connsiteX1371" fmla="*/ 9522631 w 12192000"/>
                <a:gd name="connsiteY1371" fmla="*/ 557739 h 1608850"/>
                <a:gd name="connsiteX1372" fmla="*/ 9548978 w 12192000"/>
                <a:gd name="connsiteY1372" fmla="*/ 557739 h 1608850"/>
                <a:gd name="connsiteX1373" fmla="*/ 9548978 w 12192000"/>
                <a:gd name="connsiteY1373" fmla="*/ 536121 h 1608850"/>
                <a:gd name="connsiteX1374" fmla="*/ 9583432 w 12192000"/>
                <a:gd name="connsiteY1374" fmla="*/ 536121 h 1608850"/>
                <a:gd name="connsiteX1375" fmla="*/ 9583432 w 12192000"/>
                <a:gd name="connsiteY1375" fmla="*/ 538553 h 1608850"/>
                <a:gd name="connsiteX1376" fmla="*/ 9583432 w 12192000"/>
                <a:gd name="connsiteY1376" fmla="*/ 555577 h 1608850"/>
                <a:gd name="connsiteX1377" fmla="*/ 9585712 w 12192000"/>
                <a:gd name="connsiteY1377" fmla="*/ 555577 h 1608850"/>
                <a:gd name="connsiteX1378" fmla="*/ 9601672 w 12192000"/>
                <a:gd name="connsiteY1378" fmla="*/ 555577 h 1608850"/>
                <a:gd name="connsiteX1379" fmla="*/ 9601672 w 12192000"/>
                <a:gd name="connsiteY1379" fmla="*/ 603136 h 1608850"/>
                <a:gd name="connsiteX1380" fmla="*/ 9602685 w 12192000"/>
                <a:gd name="connsiteY1380" fmla="*/ 603136 h 1608850"/>
                <a:gd name="connsiteX1381" fmla="*/ 9609779 w 12192000"/>
                <a:gd name="connsiteY1381" fmla="*/ 603136 h 1608850"/>
                <a:gd name="connsiteX1382" fmla="*/ 9623966 w 12192000"/>
                <a:gd name="connsiteY1382" fmla="*/ 607460 h 1608850"/>
                <a:gd name="connsiteX1383" fmla="*/ 9623966 w 12192000"/>
                <a:gd name="connsiteY1383" fmla="*/ 646372 h 1608850"/>
                <a:gd name="connsiteX1384" fmla="*/ 9624979 w 12192000"/>
                <a:gd name="connsiteY1384" fmla="*/ 646372 h 1608850"/>
                <a:gd name="connsiteX1385" fmla="*/ 9632072 w 12192000"/>
                <a:gd name="connsiteY1385" fmla="*/ 646372 h 1608850"/>
                <a:gd name="connsiteX1386" fmla="*/ 9632072 w 12192000"/>
                <a:gd name="connsiteY1386" fmla="*/ 647993 h 1608850"/>
                <a:gd name="connsiteX1387" fmla="*/ 9632072 w 12192000"/>
                <a:gd name="connsiteY1387" fmla="*/ 659342 h 1608850"/>
                <a:gd name="connsiteX1388" fmla="*/ 9634099 w 12192000"/>
                <a:gd name="connsiteY1388" fmla="*/ 659342 h 1608850"/>
                <a:gd name="connsiteX1389" fmla="*/ 9648286 w 12192000"/>
                <a:gd name="connsiteY1389" fmla="*/ 659342 h 1608850"/>
                <a:gd name="connsiteX1390" fmla="*/ 9654366 w 12192000"/>
                <a:gd name="connsiteY1390" fmla="*/ 665828 h 1608850"/>
                <a:gd name="connsiteX1391" fmla="*/ 9654366 w 12192000"/>
                <a:gd name="connsiteY1391" fmla="*/ 687446 h 1608850"/>
                <a:gd name="connsiteX1392" fmla="*/ 9656646 w 12192000"/>
                <a:gd name="connsiteY1392" fmla="*/ 687446 h 1608850"/>
                <a:gd name="connsiteX1393" fmla="*/ 9672606 w 12192000"/>
                <a:gd name="connsiteY1393" fmla="*/ 687446 h 1608850"/>
                <a:gd name="connsiteX1394" fmla="*/ 9672606 w 12192000"/>
                <a:gd name="connsiteY1394" fmla="*/ 688526 h 1608850"/>
                <a:gd name="connsiteX1395" fmla="*/ 9672606 w 12192000"/>
                <a:gd name="connsiteY1395" fmla="*/ 696093 h 1608850"/>
                <a:gd name="connsiteX1396" fmla="*/ 9673873 w 12192000"/>
                <a:gd name="connsiteY1396" fmla="*/ 696093 h 1608850"/>
                <a:gd name="connsiteX1397" fmla="*/ 9682740 w 12192000"/>
                <a:gd name="connsiteY1397" fmla="*/ 696093 h 1608850"/>
                <a:gd name="connsiteX1398" fmla="*/ 9682740 w 12192000"/>
                <a:gd name="connsiteY1398" fmla="*/ 698254 h 1608850"/>
                <a:gd name="connsiteX1399" fmla="*/ 9682740 w 12192000"/>
                <a:gd name="connsiteY1399" fmla="*/ 713387 h 1608850"/>
                <a:gd name="connsiteX1400" fmla="*/ 9686793 w 12192000"/>
                <a:gd name="connsiteY1400" fmla="*/ 711495 h 1608850"/>
                <a:gd name="connsiteX1401" fmla="*/ 9686793 w 12192000"/>
                <a:gd name="connsiteY1401" fmla="*/ 698254 h 1608850"/>
                <a:gd name="connsiteX1402" fmla="*/ 9687806 w 12192000"/>
                <a:gd name="connsiteY1402" fmla="*/ 698254 h 1608850"/>
                <a:gd name="connsiteX1403" fmla="*/ 9694900 w 12192000"/>
                <a:gd name="connsiteY1403" fmla="*/ 698254 h 1608850"/>
                <a:gd name="connsiteX1404" fmla="*/ 9694900 w 12192000"/>
                <a:gd name="connsiteY1404" fmla="*/ 699876 h 1608850"/>
                <a:gd name="connsiteX1405" fmla="*/ 9694900 w 12192000"/>
                <a:gd name="connsiteY1405" fmla="*/ 711225 h 1608850"/>
                <a:gd name="connsiteX1406" fmla="*/ 9695660 w 12192000"/>
                <a:gd name="connsiteY1406" fmla="*/ 711225 h 1608850"/>
                <a:gd name="connsiteX1407" fmla="*/ 9700980 w 12192000"/>
                <a:gd name="connsiteY1407" fmla="*/ 711225 h 1608850"/>
                <a:gd name="connsiteX1408" fmla="*/ 9749620 w 12192000"/>
                <a:gd name="connsiteY1408" fmla="*/ 706902 h 1608850"/>
                <a:gd name="connsiteX1409" fmla="*/ 9749620 w 12192000"/>
                <a:gd name="connsiteY1409" fmla="*/ 708253 h 1608850"/>
                <a:gd name="connsiteX1410" fmla="*/ 9749620 w 12192000"/>
                <a:gd name="connsiteY1410" fmla="*/ 717710 h 1608850"/>
                <a:gd name="connsiteX1411" fmla="*/ 9750380 w 12192000"/>
                <a:gd name="connsiteY1411" fmla="*/ 717710 h 1608850"/>
                <a:gd name="connsiteX1412" fmla="*/ 9755702 w 12192000"/>
                <a:gd name="connsiteY1412" fmla="*/ 717710 h 1608850"/>
                <a:gd name="connsiteX1413" fmla="*/ 9755702 w 12192000"/>
                <a:gd name="connsiteY1413" fmla="*/ 719872 h 1608850"/>
                <a:gd name="connsiteX1414" fmla="*/ 9755702 w 12192000"/>
                <a:gd name="connsiteY1414" fmla="*/ 735005 h 1608850"/>
                <a:gd name="connsiteX1415" fmla="*/ 9757728 w 12192000"/>
                <a:gd name="connsiteY1415" fmla="*/ 733654 h 1608850"/>
                <a:gd name="connsiteX1416" fmla="*/ 9771914 w 12192000"/>
                <a:gd name="connsiteY1416" fmla="*/ 724196 h 1608850"/>
                <a:gd name="connsiteX1417" fmla="*/ 9777994 w 12192000"/>
                <a:gd name="connsiteY1417" fmla="*/ 683122 h 1608850"/>
                <a:gd name="connsiteX1418" fmla="*/ 9778754 w 12192000"/>
                <a:gd name="connsiteY1418" fmla="*/ 682852 h 1608850"/>
                <a:gd name="connsiteX1419" fmla="*/ 9784074 w 12192000"/>
                <a:gd name="connsiteY1419" fmla="*/ 680960 h 1608850"/>
                <a:gd name="connsiteX1420" fmla="*/ 9786102 w 12192000"/>
                <a:gd name="connsiteY1420" fmla="*/ 611783 h 1608850"/>
                <a:gd name="connsiteX1421" fmla="*/ 9788128 w 12192000"/>
                <a:gd name="connsiteY1421" fmla="*/ 680960 h 1608850"/>
                <a:gd name="connsiteX1422" fmla="*/ 9788888 w 12192000"/>
                <a:gd name="connsiteY1422" fmla="*/ 681230 h 1608850"/>
                <a:gd name="connsiteX1423" fmla="*/ 9794208 w 12192000"/>
                <a:gd name="connsiteY1423" fmla="*/ 683122 h 1608850"/>
                <a:gd name="connsiteX1424" fmla="*/ 9794208 w 12192000"/>
                <a:gd name="connsiteY1424" fmla="*/ 596651 h 1608850"/>
                <a:gd name="connsiteX1425" fmla="*/ 9798262 w 12192000"/>
                <a:gd name="connsiteY1425" fmla="*/ 564224 h 1608850"/>
                <a:gd name="connsiteX1426" fmla="*/ 9836768 w 12192000"/>
                <a:gd name="connsiteY1426" fmla="*/ 564224 h 1608850"/>
                <a:gd name="connsiteX1427" fmla="*/ 9836768 w 12192000"/>
                <a:gd name="connsiteY1427" fmla="*/ 596651 h 1608850"/>
                <a:gd name="connsiteX1428" fmla="*/ 9837528 w 12192000"/>
                <a:gd name="connsiteY1428" fmla="*/ 596651 h 1608850"/>
                <a:gd name="connsiteX1429" fmla="*/ 9842848 w 12192000"/>
                <a:gd name="connsiteY1429" fmla="*/ 596651 h 1608850"/>
                <a:gd name="connsiteX1430" fmla="*/ 9842848 w 12192000"/>
                <a:gd name="connsiteY1430" fmla="*/ 514503 h 1608850"/>
                <a:gd name="connsiteX1431" fmla="*/ 9844622 w 12192000"/>
                <a:gd name="connsiteY1431" fmla="*/ 514503 h 1608850"/>
                <a:gd name="connsiteX1432" fmla="*/ 9857036 w 12192000"/>
                <a:gd name="connsiteY1432" fmla="*/ 514503 h 1608850"/>
                <a:gd name="connsiteX1433" fmla="*/ 9857036 w 12192000"/>
                <a:gd name="connsiteY1433" fmla="*/ 512612 h 1608850"/>
                <a:gd name="connsiteX1434" fmla="*/ 9857036 w 12192000"/>
                <a:gd name="connsiteY1434" fmla="*/ 499371 h 1608850"/>
                <a:gd name="connsiteX1435" fmla="*/ 9879330 w 12192000"/>
                <a:gd name="connsiteY1435" fmla="*/ 499371 h 1608850"/>
                <a:gd name="connsiteX1436" fmla="*/ 9879330 w 12192000"/>
                <a:gd name="connsiteY1436" fmla="*/ 498290 h 1608850"/>
                <a:gd name="connsiteX1437" fmla="*/ 9879330 w 12192000"/>
                <a:gd name="connsiteY1437" fmla="*/ 490724 h 1608850"/>
                <a:gd name="connsiteX1438" fmla="*/ 9881102 w 12192000"/>
                <a:gd name="connsiteY1438" fmla="*/ 490724 h 1608850"/>
                <a:gd name="connsiteX1439" fmla="*/ 9893516 w 12192000"/>
                <a:gd name="connsiteY1439" fmla="*/ 490724 h 1608850"/>
                <a:gd name="connsiteX1440" fmla="*/ 9893516 w 12192000"/>
                <a:gd name="connsiteY1440" fmla="*/ 491805 h 1608850"/>
                <a:gd name="connsiteX1441" fmla="*/ 9893516 w 12192000"/>
                <a:gd name="connsiteY1441" fmla="*/ 499371 h 1608850"/>
                <a:gd name="connsiteX1442" fmla="*/ 9894276 w 12192000"/>
                <a:gd name="connsiteY1442" fmla="*/ 499371 h 1608850"/>
                <a:gd name="connsiteX1443" fmla="*/ 9899596 w 12192000"/>
                <a:gd name="connsiteY1443" fmla="*/ 499371 h 1608850"/>
                <a:gd name="connsiteX1444" fmla="*/ 9909730 w 12192000"/>
                <a:gd name="connsiteY1444" fmla="*/ 495047 h 1608850"/>
                <a:gd name="connsiteX1445" fmla="*/ 9913782 w 12192000"/>
                <a:gd name="connsiteY1445" fmla="*/ 498290 h 1608850"/>
                <a:gd name="connsiteX1446" fmla="*/ 9913782 w 12192000"/>
                <a:gd name="connsiteY1446" fmla="*/ 490724 h 1608850"/>
                <a:gd name="connsiteX1447" fmla="*/ 9916062 w 12192000"/>
                <a:gd name="connsiteY1447" fmla="*/ 490724 h 1608850"/>
                <a:gd name="connsiteX1448" fmla="*/ 9932024 w 12192000"/>
                <a:gd name="connsiteY1448" fmla="*/ 490724 h 1608850"/>
                <a:gd name="connsiteX1449" fmla="*/ 9932024 w 12192000"/>
                <a:gd name="connsiteY1449" fmla="*/ 491805 h 1608850"/>
                <a:gd name="connsiteX1450" fmla="*/ 9932024 w 12192000"/>
                <a:gd name="connsiteY1450" fmla="*/ 499371 h 1608850"/>
                <a:gd name="connsiteX1451" fmla="*/ 9962424 w 12192000"/>
                <a:gd name="connsiteY1451" fmla="*/ 499371 h 1608850"/>
                <a:gd name="connsiteX1452" fmla="*/ 9962424 w 12192000"/>
                <a:gd name="connsiteY1452" fmla="*/ 500992 h 1608850"/>
                <a:gd name="connsiteX1453" fmla="*/ 9962424 w 12192000"/>
                <a:gd name="connsiteY1453" fmla="*/ 512342 h 1608850"/>
                <a:gd name="connsiteX1454" fmla="*/ 9988770 w 12192000"/>
                <a:gd name="connsiteY1454" fmla="*/ 512342 h 1608850"/>
                <a:gd name="connsiteX1455" fmla="*/ 9988770 w 12192000"/>
                <a:gd name="connsiteY1455" fmla="*/ 542606 h 1608850"/>
                <a:gd name="connsiteX1456" fmla="*/ 9989530 w 12192000"/>
                <a:gd name="connsiteY1456" fmla="*/ 542606 h 1608850"/>
                <a:gd name="connsiteX1457" fmla="*/ 9994850 w 12192000"/>
                <a:gd name="connsiteY1457" fmla="*/ 542606 h 1608850"/>
                <a:gd name="connsiteX1458" fmla="*/ 9994850 w 12192000"/>
                <a:gd name="connsiteY1458" fmla="*/ 543687 h 1608850"/>
                <a:gd name="connsiteX1459" fmla="*/ 9994850 w 12192000"/>
                <a:gd name="connsiteY1459" fmla="*/ 551254 h 1608850"/>
                <a:gd name="connsiteX1460" fmla="*/ 9998904 w 12192000"/>
                <a:gd name="connsiteY1460" fmla="*/ 581518 h 1608850"/>
                <a:gd name="connsiteX1461" fmla="*/ 9999664 w 12192000"/>
                <a:gd name="connsiteY1461" fmla="*/ 581518 h 1608850"/>
                <a:gd name="connsiteX1462" fmla="*/ 10004984 w 12192000"/>
                <a:gd name="connsiteY1462" fmla="*/ 581518 h 1608850"/>
                <a:gd name="connsiteX1463" fmla="*/ 10004984 w 12192000"/>
                <a:gd name="connsiteY1463" fmla="*/ 582329 h 1608850"/>
                <a:gd name="connsiteX1464" fmla="*/ 10004984 w 12192000"/>
                <a:gd name="connsiteY1464" fmla="*/ 588004 h 1608850"/>
                <a:gd name="connsiteX1465" fmla="*/ 10005998 w 12192000"/>
                <a:gd name="connsiteY1465" fmla="*/ 588004 h 1608850"/>
                <a:gd name="connsiteX1466" fmla="*/ 10013090 w 12192000"/>
                <a:gd name="connsiteY1466" fmla="*/ 588004 h 1608850"/>
                <a:gd name="connsiteX1467" fmla="*/ 10013090 w 12192000"/>
                <a:gd name="connsiteY1467" fmla="*/ 618269 h 1608850"/>
                <a:gd name="connsiteX1468" fmla="*/ 10015118 w 12192000"/>
                <a:gd name="connsiteY1468" fmla="*/ 618269 h 1608850"/>
                <a:gd name="connsiteX1469" fmla="*/ 10029304 w 12192000"/>
                <a:gd name="connsiteY1469" fmla="*/ 618269 h 1608850"/>
                <a:gd name="connsiteX1470" fmla="*/ 10029304 w 12192000"/>
                <a:gd name="connsiteY1470" fmla="*/ 642048 h 1608850"/>
                <a:gd name="connsiteX1471" fmla="*/ 10031332 w 12192000"/>
                <a:gd name="connsiteY1471" fmla="*/ 643669 h 1608850"/>
                <a:gd name="connsiteX1472" fmla="*/ 10031332 w 12192000"/>
                <a:gd name="connsiteY1472" fmla="*/ 655019 h 1608850"/>
                <a:gd name="connsiteX1473" fmla="*/ 10032092 w 12192000"/>
                <a:gd name="connsiteY1473" fmla="*/ 655019 h 1608850"/>
                <a:gd name="connsiteX1474" fmla="*/ 10037412 w 12192000"/>
                <a:gd name="connsiteY1474" fmla="*/ 655019 h 1608850"/>
                <a:gd name="connsiteX1475" fmla="*/ 10037412 w 12192000"/>
                <a:gd name="connsiteY1475" fmla="*/ 678798 h 1608850"/>
                <a:gd name="connsiteX1476" fmla="*/ 10038678 w 12192000"/>
                <a:gd name="connsiteY1476" fmla="*/ 678798 h 1608850"/>
                <a:gd name="connsiteX1477" fmla="*/ 10047544 w 12192000"/>
                <a:gd name="connsiteY1477" fmla="*/ 678798 h 1608850"/>
                <a:gd name="connsiteX1478" fmla="*/ 10049572 w 12192000"/>
                <a:gd name="connsiteY1478" fmla="*/ 682852 h 1608850"/>
                <a:gd name="connsiteX1479" fmla="*/ 10049572 w 12192000"/>
                <a:gd name="connsiteY1479" fmla="*/ 696093 h 1608850"/>
                <a:gd name="connsiteX1480" fmla="*/ 10051092 w 12192000"/>
                <a:gd name="connsiteY1480" fmla="*/ 694201 h 1608850"/>
                <a:gd name="connsiteX1481" fmla="*/ 10061732 w 12192000"/>
                <a:gd name="connsiteY1481" fmla="*/ 680960 h 1608850"/>
                <a:gd name="connsiteX1482" fmla="*/ 10090106 w 12192000"/>
                <a:gd name="connsiteY1482" fmla="*/ 680960 h 1608850"/>
                <a:gd name="connsiteX1483" fmla="*/ 10090106 w 12192000"/>
                <a:gd name="connsiteY1483" fmla="*/ 767431 h 1608850"/>
                <a:gd name="connsiteX1484" fmla="*/ 10090866 w 12192000"/>
                <a:gd name="connsiteY1484" fmla="*/ 767431 h 1608850"/>
                <a:gd name="connsiteX1485" fmla="*/ 10096186 w 12192000"/>
                <a:gd name="connsiteY1485" fmla="*/ 767431 h 1608850"/>
                <a:gd name="connsiteX1486" fmla="*/ 10096946 w 12192000"/>
                <a:gd name="connsiteY1486" fmla="*/ 766080 h 1608850"/>
                <a:gd name="connsiteX1487" fmla="*/ 10102266 w 12192000"/>
                <a:gd name="connsiteY1487" fmla="*/ 756622 h 1608850"/>
                <a:gd name="connsiteX1488" fmla="*/ 10102266 w 12192000"/>
                <a:gd name="connsiteY1488" fmla="*/ 758514 h 1608850"/>
                <a:gd name="connsiteX1489" fmla="*/ 10102266 w 12192000"/>
                <a:gd name="connsiteY1489" fmla="*/ 771755 h 1608850"/>
                <a:gd name="connsiteX1490" fmla="*/ 10106318 w 12192000"/>
                <a:gd name="connsiteY1490" fmla="*/ 726358 h 1608850"/>
                <a:gd name="connsiteX1491" fmla="*/ 10107078 w 12192000"/>
                <a:gd name="connsiteY1491" fmla="*/ 726358 h 1608850"/>
                <a:gd name="connsiteX1492" fmla="*/ 10112398 w 12192000"/>
                <a:gd name="connsiteY1492" fmla="*/ 726358 h 1608850"/>
                <a:gd name="connsiteX1493" fmla="*/ 10112398 w 12192000"/>
                <a:gd name="connsiteY1493" fmla="*/ 661504 h 1608850"/>
                <a:gd name="connsiteX1494" fmla="*/ 10113412 w 12192000"/>
                <a:gd name="connsiteY1494" fmla="*/ 661504 h 1608850"/>
                <a:gd name="connsiteX1495" fmla="*/ 10120506 w 12192000"/>
                <a:gd name="connsiteY1495" fmla="*/ 661504 h 1608850"/>
                <a:gd name="connsiteX1496" fmla="*/ 10132666 w 12192000"/>
                <a:gd name="connsiteY1496" fmla="*/ 618269 h 1608850"/>
                <a:gd name="connsiteX1497" fmla="*/ 10133932 w 12192000"/>
                <a:gd name="connsiteY1497" fmla="*/ 618269 h 1608850"/>
                <a:gd name="connsiteX1498" fmla="*/ 10142800 w 12192000"/>
                <a:gd name="connsiteY1498" fmla="*/ 618269 h 1608850"/>
                <a:gd name="connsiteX1499" fmla="*/ 10152932 w 12192000"/>
                <a:gd name="connsiteY1499" fmla="*/ 661504 h 1608850"/>
                <a:gd name="connsiteX1500" fmla="*/ 10153946 w 12192000"/>
                <a:gd name="connsiteY1500" fmla="*/ 661504 h 1608850"/>
                <a:gd name="connsiteX1501" fmla="*/ 10161040 w 12192000"/>
                <a:gd name="connsiteY1501" fmla="*/ 661504 h 1608850"/>
                <a:gd name="connsiteX1502" fmla="*/ 10161040 w 12192000"/>
                <a:gd name="connsiteY1502" fmla="*/ 700416 h 1608850"/>
                <a:gd name="connsiteX1503" fmla="*/ 10162812 w 12192000"/>
                <a:gd name="connsiteY1503" fmla="*/ 700416 h 1608850"/>
                <a:gd name="connsiteX1504" fmla="*/ 10175226 w 12192000"/>
                <a:gd name="connsiteY1504" fmla="*/ 700416 h 1608850"/>
                <a:gd name="connsiteX1505" fmla="*/ 10175226 w 12192000"/>
                <a:gd name="connsiteY1505" fmla="*/ 702578 h 1608850"/>
                <a:gd name="connsiteX1506" fmla="*/ 10175226 w 12192000"/>
                <a:gd name="connsiteY1506" fmla="*/ 717710 h 1608850"/>
                <a:gd name="connsiteX1507" fmla="*/ 10179280 w 12192000"/>
                <a:gd name="connsiteY1507" fmla="*/ 715549 h 1608850"/>
                <a:gd name="connsiteX1508" fmla="*/ 10179280 w 12192000"/>
                <a:gd name="connsiteY1508" fmla="*/ 700416 h 1608850"/>
                <a:gd name="connsiteX1509" fmla="*/ 10180800 w 12192000"/>
                <a:gd name="connsiteY1509" fmla="*/ 700416 h 1608850"/>
                <a:gd name="connsiteX1510" fmla="*/ 10191440 w 12192000"/>
                <a:gd name="connsiteY1510" fmla="*/ 700416 h 1608850"/>
                <a:gd name="connsiteX1511" fmla="*/ 10191440 w 12192000"/>
                <a:gd name="connsiteY1511" fmla="*/ 702037 h 1608850"/>
                <a:gd name="connsiteX1512" fmla="*/ 10191440 w 12192000"/>
                <a:gd name="connsiteY1512" fmla="*/ 713387 h 1608850"/>
                <a:gd name="connsiteX1513" fmla="*/ 10221840 w 12192000"/>
                <a:gd name="connsiteY1513" fmla="*/ 713387 h 1608850"/>
                <a:gd name="connsiteX1514" fmla="*/ 10221840 w 12192000"/>
                <a:gd name="connsiteY1514" fmla="*/ 676637 h 1608850"/>
                <a:gd name="connsiteX1515" fmla="*/ 10223106 w 12192000"/>
                <a:gd name="connsiteY1515" fmla="*/ 676637 h 1608850"/>
                <a:gd name="connsiteX1516" fmla="*/ 10231974 w 12192000"/>
                <a:gd name="connsiteY1516" fmla="*/ 676637 h 1608850"/>
                <a:gd name="connsiteX1517" fmla="*/ 10231974 w 12192000"/>
                <a:gd name="connsiteY1517" fmla="*/ 698254 h 1608850"/>
                <a:gd name="connsiteX1518" fmla="*/ 10234000 w 12192000"/>
                <a:gd name="connsiteY1518" fmla="*/ 665828 h 1608850"/>
                <a:gd name="connsiteX1519" fmla="*/ 10256294 w 12192000"/>
                <a:gd name="connsiteY1519" fmla="*/ 665828 h 1608850"/>
                <a:gd name="connsiteX1520" fmla="*/ 10256294 w 12192000"/>
                <a:gd name="connsiteY1520" fmla="*/ 664206 h 1608850"/>
                <a:gd name="connsiteX1521" fmla="*/ 10256294 w 12192000"/>
                <a:gd name="connsiteY1521" fmla="*/ 652857 h 1608850"/>
                <a:gd name="connsiteX1522" fmla="*/ 10257054 w 12192000"/>
                <a:gd name="connsiteY1522" fmla="*/ 652857 h 1608850"/>
                <a:gd name="connsiteX1523" fmla="*/ 10262374 w 12192000"/>
                <a:gd name="connsiteY1523" fmla="*/ 652857 h 1608850"/>
                <a:gd name="connsiteX1524" fmla="*/ 10262374 w 12192000"/>
                <a:gd name="connsiteY1524" fmla="*/ 650966 h 1608850"/>
                <a:gd name="connsiteX1525" fmla="*/ 10262374 w 12192000"/>
                <a:gd name="connsiteY1525" fmla="*/ 637725 h 1608850"/>
                <a:gd name="connsiteX1526" fmla="*/ 10266428 w 12192000"/>
                <a:gd name="connsiteY1526" fmla="*/ 644210 h 1608850"/>
                <a:gd name="connsiteX1527" fmla="*/ 10268708 w 12192000"/>
                <a:gd name="connsiteY1527" fmla="*/ 644210 h 1608850"/>
                <a:gd name="connsiteX1528" fmla="*/ 10284668 w 12192000"/>
                <a:gd name="connsiteY1528" fmla="*/ 644210 h 1608850"/>
                <a:gd name="connsiteX1529" fmla="*/ 10284668 w 12192000"/>
                <a:gd name="connsiteY1529" fmla="*/ 643399 h 1608850"/>
                <a:gd name="connsiteX1530" fmla="*/ 10284668 w 12192000"/>
                <a:gd name="connsiteY1530" fmla="*/ 637725 h 1608850"/>
                <a:gd name="connsiteX1531" fmla="*/ 10285428 w 12192000"/>
                <a:gd name="connsiteY1531" fmla="*/ 637725 h 1608850"/>
                <a:gd name="connsiteX1532" fmla="*/ 10290748 w 12192000"/>
                <a:gd name="connsiteY1532" fmla="*/ 637725 h 1608850"/>
                <a:gd name="connsiteX1533" fmla="*/ 10290748 w 12192000"/>
                <a:gd name="connsiteY1533" fmla="*/ 639076 h 1608850"/>
                <a:gd name="connsiteX1534" fmla="*/ 10290748 w 12192000"/>
                <a:gd name="connsiteY1534" fmla="*/ 648534 h 1608850"/>
                <a:gd name="connsiteX1535" fmla="*/ 10329254 w 12192000"/>
                <a:gd name="connsiteY1535" fmla="*/ 648534 h 1608850"/>
                <a:gd name="connsiteX1536" fmla="*/ 10329254 w 12192000"/>
                <a:gd name="connsiteY1536" fmla="*/ 786887 h 1608850"/>
                <a:gd name="connsiteX1537" fmla="*/ 10330774 w 12192000"/>
                <a:gd name="connsiteY1537" fmla="*/ 786887 h 1608850"/>
                <a:gd name="connsiteX1538" fmla="*/ 10341414 w 12192000"/>
                <a:gd name="connsiteY1538" fmla="*/ 786887 h 1608850"/>
                <a:gd name="connsiteX1539" fmla="*/ 10341414 w 12192000"/>
                <a:gd name="connsiteY1539" fmla="*/ 773917 h 1608850"/>
                <a:gd name="connsiteX1540" fmla="*/ 10345468 w 12192000"/>
                <a:gd name="connsiteY1540" fmla="*/ 773917 h 1608850"/>
                <a:gd name="connsiteX1541" fmla="*/ 10345468 w 12192000"/>
                <a:gd name="connsiteY1541" fmla="*/ 786887 h 1608850"/>
                <a:gd name="connsiteX1542" fmla="*/ 10375868 w 12192000"/>
                <a:gd name="connsiteY1542" fmla="*/ 786887 h 1608850"/>
                <a:gd name="connsiteX1543" fmla="*/ 10375868 w 12192000"/>
                <a:gd name="connsiteY1543" fmla="*/ 756622 h 1608850"/>
                <a:gd name="connsiteX1544" fmla="*/ 10388028 w 12192000"/>
                <a:gd name="connsiteY1544" fmla="*/ 756622 h 1608850"/>
                <a:gd name="connsiteX1545" fmla="*/ 10400188 w 12192000"/>
                <a:gd name="connsiteY1545" fmla="*/ 754461 h 1608850"/>
                <a:gd name="connsiteX1546" fmla="*/ 10404242 w 12192000"/>
                <a:gd name="connsiteY1546" fmla="*/ 756622 h 1608850"/>
                <a:gd name="connsiteX1547" fmla="*/ 10414376 w 12192000"/>
                <a:gd name="connsiteY1547" fmla="*/ 756622 h 1608850"/>
                <a:gd name="connsiteX1548" fmla="*/ 10414376 w 12192000"/>
                <a:gd name="connsiteY1548" fmla="*/ 786887 h 1608850"/>
                <a:gd name="connsiteX1549" fmla="*/ 10422482 w 12192000"/>
                <a:gd name="connsiteY1549" fmla="*/ 786887 h 1608850"/>
                <a:gd name="connsiteX1550" fmla="*/ 10422482 w 12192000"/>
                <a:gd name="connsiteY1550" fmla="*/ 804182 h 1608850"/>
                <a:gd name="connsiteX1551" fmla="*/ 10431818 w 12192000"/>
                <a:gd name="connsiteY1551" fmla="*/ 805087 h 1608850"/>
                <a:gd name="connsiteX1552" fmla="*/ 10444776 w 12192000"/>
                <a:gd name="connsiteY1552" fmla="*/ 805087 h 1608850"/>
                <a:gd name="connsiteX1553" fmla="*/ 10444776 w 12192000"/>
                <a:gd name="connsiteY1553" fmla="*/ 789049 h 1608850"/>
                <a:gd name="connsiteX1554" fmla="*/ 10512732 w 12192000"/>
                <a:gd name="connsiteY1554" fmla="*/ 789049 h 1608850"/>
                <a:gd name="connsiteX1555" fmla="*/ 10512732 w 12192000"/>
                <a:gd name="connsiteY1555" fmla="*/ 703796 h 1608850"/>
                <a:gd name="connsiteX1556" fmla="*/ 10584740 w 12192000"/>
                <a:gd name="connsiteY1556" fmla="*/ 703796 h 1608850"/>
                <a:gd name="connsiteX1557" fmla="*/ 10584740 w 12192000"/>
                <a:gd name="connsiteY1557" fmla="*/ 782564 h 1608850"/>
                <a:gd name="connsiteX1558" fmla="*/ 10586644 w 12192000"/>
                <a:gd name="connsiteY1558" fmla="*/ 782564 h 1608850"/>
                <a:gd name="connsiteX1559" fmla="*/ 10587886 w 12192000"/>
                <a:gd name="connsiteY1559" fmla="*/ 805087 h 1608850"/>
                <a:gd name="connsiteX1560" fmla="*/ 10597562 w 12192000"/>
                <a:gd name="connsiteY1560" fmla="*/ 805087 h 1608850"/>
                <a:gd name="connsiteX1561" fmla="*/ 10598804 w 12192000"/>
                <a:gd name="connsiteY1561" fmla="*/ 782564 h 1608850"/>
                <a:gd name="connsiteX1562" fmla="*/ 10604884 w 12192000"/>
                <a:gd name="connsiteY1562" fmla="*/ 782564 h 1608850"/>
                <a:gd name="connsiteX1563" fmla="*/ 10606126 w 12192000"/>
                <a:gd name="connsiteY1563" fmla="*/ 805087 h 1608850"/>
                <a:gd name="connsiteX1564" fmla="*/ 10656748 w 12192000"/>
                <a:gd name="connsiteY1564" fmla="*/ 805087 h 1608850"/>
                <a:gd name="connsiteX1565" fmla="*/ 10656748 w 12192000"/>
                <a:gd name="connsiteY1565" fmla="*/ 642059 h 1608850"/>
                <a:gd name="connsiteX1566" fmla="*/ 10854076 w 12192000"/>
                <a:gd name="connsiteY1566" fmla="*/ 642059 h 1608850"/>
                <a:gd name="connsiteX1567" fmla="*/ 10854076 w 12192000"/>
                <a:gd name="connsiteY1567" fmla="*/ 805087 h 1608850"/>
                <a:gd name="connsiteX1568" fmla="*/ 10872772 w 12192000"/>
                <a:gd name="connsiteY1568" fmla="*/ 805087 h 1608850"/>
                <a:gd name="connsiteX1569" fmla="*/ 10872772 w 12192000"/>
                <a:gd name="connsiteY1569" fmla="*/ 722394 h 1608850"/>
                <a:gd name="connsiteX1570" fmla="*/ 10967892 w 12192000"/>
                <a:gd name="connsiteY1570" fmla="*/ 722394 h 1608850"/>
                <a:gd name="connsiteX1571" fmla="*/ 10979823 w 12192000"/>
                <a:gd name="connsiteY1571" fmla="*/ 404253 h 1608850"/>
                <a:gd name="connsiteX1572" fmla="*/ 10967663 w 12192000"/>
                <a:gd name="connsiteY1572" fmla="*/ 382635 h 1608850"/>
                <a:gd name="connsiteX1573" fmla="*/ 10961583 w 12192000"/>
                <a:gd name="connsiteY1573" fmla="*/ 378311 h 1608850"/>
                <a:gd name="connsiteX1574" fmla="*/ 10969690 w 12192000"/>
                <a:gd name="connsiteY1574" fmla="*/ 354532 h 1608850"/>
                <a:gd name="connsiteX1575" fmla="*/ 10969690 w 12192000"/>
                <a:gd name="connsiteY1575" fmla="*/ 337238 h 1608850"/>
                <a:gd name="connsiteX1576" fmla="*/ 10983876 w 12192000"/>
                <a:gd name="connsiteY1576" fmla="*/ 337238 h 1608850"/>
                <a:gd name="connsiteX1577" fmla="*/ 10983876 w 12192000"/>
                <a:gd name="connsiteY1577" fmla="*/ 315620 h 1608850"/>
                <a:gd name="connsiteX1578" fmla="*/ 10985903 w 12192000"/>
                <a:gd name="connsiteY1578" fmla="*/ 311296 h 1608850"/>
                <a:gd name="connsiteX1579" fmla="*/ 10985903 w 12192000"/>
                <a:gd name="connsiteY1579" fmla="*/ 233472 h 1608850"/>
                <a:gd name="connsiteX1580" fmla="*/ 10983876 w 12192000"/>
                <a:gd name="connsiteY1580" fmla="*/ 226987 h 1608850"/>
                <a:gd name="connsiteX1581" fmla="*/ 10989956 w 12192000"/>
                <a:gd name="connsiteY1581" fmla="*/ 220501 h 1608850"/>
                <a:gd name="connsiteX1582" fmla="*/ 10989956 w 12192000"/>
                <a:gd name="connsiteY1582" fmla="*/ 162133 h 1608850"/>
                <a:gd name="connsiteX1583" fmla="*/ 10991983 w 12192000"/>
                <a:gd name="connsiteY1583" fmla="*/ 157810 h 1608850"/>
                <a:gd name="connsiteX1584" fmla="*/ 10991983 w 12192000"/>
                <a:gd name="connsiteY1584" fmla="*/ 101604 h 1608850"/>
                <a:gd name="connsiteX1585" fmla="*/ 10994010 w 12192000"/>
                <a:gd name="connsiteY1585" fmla="*/ 82148 h 1608850"/>
                <a:gd name="connsiteX1586" fmla="*/ 10998063 w 12192000"/>
                <a:gd name="connsiteY1586" fmla="*/ 99442 h 1608850"/>
                <a:gd name="connsiteX1587" fmla="*/ 11000090 w 12192000"/>
                <a:gd name="connsiteY1587" fmla="*/ 157810 h 1608850"/>
                <a:gd name="connsiteX1588" fmla="*/ 11002116 w 12192000"/>
                <a:gd name="connsiteY1588" fmla="*/ 220501 h 1608850"/>
                <a:gd name="connsiteX1589" fmla="*/ 11008196 w 12192000"/>
                <a:gd name="connsiteY1589" fmla="*/ 226987 h 1608850"/>
                <a:gd name="connsiteX1590" fmla="*/ 11006170 w 12192000"/>
                <a:gd name="connsiteY1590" fmla="*/ 233472 h 1608850"/>
                <a:gd name="connsiteX1591" fmla="*/ 11006170 w 12192000"/>
                <a:gd name="connsiteY1591" fmla="*/ 311296 h 1608850"/>
                <a:gd name="connsiteX1592" fmla="*/ 11008196 w 12192000"/>
                <a:gd name="connsiteY1592" fmla="*/ 315620 h 1608850"/>
                <a:gd name="connsiteX1593" fmla="*/ 11008196 w 12192000"/>
                <a:gd name="connsiteY1593" fmla="*/ 337238 h 1608850"/>
                <a:gd name="connsiteX1594" fmla="*/ 11022383 w 12192000"/>
                <a:gd name="connsiteY1594" fmla="*/ 337238 h 1608850"/>
                <a:gd name="connsiteX1595" fmla="*/ 11022383 w 12192000"/>
                <a:gd name="connsiteY1595" fmla="*/ 354532 h 1608850"/>
                <a:gd name="connsiteX1596" fmla="*/ 11030491 w 12192000"/>
                <a:gd name="connsiteY1596" fmla="*/ 378311 h 1608850"/>
                <a:gd name="connsiteX1597" fmla="*/ 11024411 w 12192000"/>
                <a:gd name="connsiteY1597" fmla="*/ 382635 h 1608850"/>
                <a:gd name="connsiteX1598" fmla="*/ 11012250 w 12192000"/>
                <a:gd name="connsiteY1598" fmla="*/ 404253 h 1608850"/>
                <a:gd name="connsiteX1599" fmla="*/ 11020356 w 12192000"/>
                <a:gd name="connsiteY1599" fmla="*/ 657181 h 1608850"/>
                <a:gd name="connsiteX1600" fmla="*/ 11085211 w 12192000"/>
                <a:gd name="connsiteY1600" fmla="*/ 657181 h 1608850"/>
                <a:gd name="connsiteX1601" fmla="*/ 11085211 w 12192000"/>
                <a:gd name="connsiteY1601" fmla="*/ 732843 h 1608850"/>
                <a:gd name="connsiteX1602" fmla="*/ 11093318 w 12192000"/>
                <a:gd name="connsiteY1602" fmla="*/ 732843 h 1608850"/>
                <a:gd name="connsiteX1603" fmla="*/ 11095344 w 12192000"/>
                <a:gd name="connsiteY1603" fmla="*/ 726358 h 1608850"/>
                <a:gd name="connsiteX1604" fmla="*/ 11101424 w 12192000"/>
                <a:gd name="connsiteY1604" fmla="*/ 726358 h 1608850"/>
                <a:gd name="connsiteX1605" fmla="*/ 11103452 w 12192000"/>
                <a:gd name="connsiteY1605" fmla="*/ 735005 h 1608850"/>
                <a:gd name="connsiteX1606" fmla="*/ 11115612 w 12192000"/>
                <a:gd name="connsiteY1606" fmla="*/ 735005 h 1608850"/>
                <a:gd name="connsiteX1607" fmla="*/ 11115612 w 12192000"/>
                <a:gd name="connsiteY1607" fmla="*/ 728519 h 1608850"/>
                <a:gd name="connsiteX1608" fmla="*/ 11137904 w 12192000"/>
                <a:gd name="connsiteY1608" fmla="*/ 728519 h 1608850"/>
                <a:gd name="connsiteX1609" fmla="*/ 11137904 w 12192000"/>
                <a:gd name="connsiteY1609" fmla="*/ 735005 h 1608850"/>
                <a:gd name="connsiteX1610" fmla="*/ 11158172 w 12192000"/>
                <a:gd name="connsiteY1610" fmla="*/ 735005 h 1608850"/>
                <a:gd name="connsiteX1611" fmla="*/ 11158172 w 12192000"/>
                <a:gd name="connsiteY1611" fmla="*/ 780402 h 1608850"/>
                <a:gd name="connsiteX1612" fmla="*/ 11172359 w 12192000"/>
                <a:gd name="connsiteY1612" fmla="*/ 780402 h 1608850"/>
                <a:gd name="connsiteX1613" fmla="*/ 11172359 w 12192000"/>
                <a:gd name="connsiteY1613" fmla="*/ 767431 h 1608850"/>
                <a:gd name="connsiteX1614" fmla="*/ 11188572 w 12192000"/>
                <a:gd name="connsiteY1614" fmla="*/ 767431 h 1608850"/>
                <a:gd name="connsiteX1615" fmla="*/ 11188572 w 12192000"/>
                <a:gd name="connsiteY1615" fmla="*/ 588004 h 1608850"/>
                <a:gd name="connsiteX1616" fmla="*/ 11194652 w 12192000"/>
                <a:gd name="connsiteY1616" fmla="*/ 581518 h 1608850"/>
                <a:gd name="connsiteX1617" fmla="*/ 11267614 w 12192000"/>
                <a:gd name="connsiteY1617" fmla="*/ 581518 h 1608850"/>
                <a:gd name="connsiteX1618" fmla="*/ 11267614 w 12192000"/>
                <a:gd name="connsiteY1618" fmla="*/ 590166 h 1608850"/>
                <a:gd name="connsiteX1619" fmla="*/ 11277747 w 12192000"/>
                <a:gd name="connsiteY1619" fmla="*/ 590166 h 1608850"/>
                <a:gd name="connsiteX1620" fmla="*/ 11277747 w 12192000"/>
                <a:gd name="connsiteY1620" fmla="*/ 704740 h 1608850"/>
                <a:gd name="connsiteX1621" fmla="*/ 11300040 w 12192000"/>
                <a:gd name="connsiteY1621" fmla="*/ 704740 h 1608850"/>
                <a:gd name="connsiteX1622" fmla="*/ 11300040 w 12192000"/>
                <a:gd name="connsiteY1622" fmla="*/ 637725 h 1608850"/>
                <a:gd name="connsiteX1623" fmla="*/ 11326388 w 12192000"/>
                <a:gd name="connsiteY1623" fmla="*/ 637725 h 1608850"/>
                <a:gd name="connsiteX1624" fmla="*/ 11330440 w 12192000"/>
                <a:gd name="connsiteY1624" fmla="*/ 633401 h 1608850"/>
                <a:gd name="connsiteX1625" fmla="*/ 11338548 w 12192000"/>
                <a:gd name="connsiteY1625" fmla="*/ 633401 h 1608850"/>
                <a:gd name="connsiteX1626" fmla="*/ 11342600 w 12192000"/>
                <a:gd name="connsiteY1626" fmla="*/ 637725 h 1608850"/>
                <a:gd name="connsiteX1627" fmla="*/ 11364895 w 12192000"/>
                <a:gd name="connsiteY1627" fmla="*/ 637725 h 1608850"/>
                <a:gd name="connsiteX1628" fmla="*/ 11364895 w 12192000"/>
                <a:gd name="connsiteY1628" fmla="*/ 520989 h 1608850"/>
                <a:gd name="connsiteX1629" fmla="*/ 11421642 w 12192000"/>
                <a:gd name="connsiteY1629" fmla="*/ 510180 h 1608850"/>
                <a:gd name="connsiteX1630" fmla="*/ 11421642 w 12192000"/>
                <a:gd name="connsiteY1630" fmla="*/ 511261 h 1608850"/>
                <a:gd name="connsiteX1631" fmla="*/ 11421642 w 12192000"/>
                <a:gd name="connsiteY1631" fmla="*/ 518827 h 1608850"/>
                <a:gd name="connsiteX1632" fmla="*/ 11447988 w 12192000"/>
                <a:gd name="connsiteY1632" fmla="*/ 518827 h 1608850"/>
                <a:gd name="connsiteX1633" fmla="*/ 11447988 w 12192000"/>
                <a:gd name="connsiteY1633" fmla="*/ 773917 h 1608850"/>
                <a:gd name="connsiteX1634" fmla="*/ 11470283 w 12192000"/>
                <a:gd name="connsiteY1634" fmla="*/ 773917 h 1608850"/>
                <a:gd name="connsiteX1635" fmla="*/ 11470283 w 12192000"/>
                <a:gd name="connsiteY1635" fmla="*/ 769593 h 1608850"/>
                <a:gd name="connsiteX1636" fmla="*/ 11482443 w 12192000"/>
                <a:gd name="connsiteY1636" fmla="*/ 769593 h 1608850"/>
                <a:gd name="connsiteX1637" fmla="*/ 11482443 w 12192000"/>
                <a:gd name="connsiteY1637" fmla="*/ 773917 h 1608850"/>
                <a:gd name="connsiteX1638" fmla="*/ 11506763 w 12192000"/>
                <a:gd name="connsiteY1638" fmla="*/ 773917 h 1608850"/>
                <a:gd name="connsiteX1639" fmla="*/ 11506763 w 12192000"/>
                <a:gd name="connsiteY1639" fmla="*/ 760946 h 1608850"/>
                <a:gd name="connsiteX1640" fmla="*/ 11535136 w 12192000"/>
                <a:gd name="connsiteY1640" fmla="*/ 760946 h 1608850"/>
                <a:gd name="connsiteX1641" fmla="*/ 11547296 w 12192000"/>
                <a:gd name="connsiteY1641" fmla="*/ 756622 h 1608850"/>
                <a:gd name="connsiteX1642" fmla="*/ 11567564 w 12192000"/>
                <a:gd name="connsiteY1642" fmla="*/ 760946 h 1608850"/>
                <a:gd name="connsiteX1643" fmla="*/ 11567564 w 12192000"/>
                <a:gd name="connsiteY1643" fmla="*/ 743652 h 1608850"/>
                <a:gd name="connsiteX1644" fmla="*/ 11575671 w 12192000"/>
                <a:gd name="connsiteY1644" fmla="*/ 743652 h 1608850"/>
                <a:gd name="connsiteX1645" fmla="*/ 11575671 w 12192000"/>
                <a:gd name="connsiteY1645" fmla="*/ 730681 h 1608850"/>
                <a:gd name="connsiteX1646" fmla="*/ 11632418 w 12192000"/>
                <a:gd name="connsiteY1646" fmla="*/ 730681 h 1608850"/>
                <a:gd name="connsiteX1647" fmla="*/ 11632418 w 12192000"/>
                <a:gd name="connsiteY1647" fmla="*/ 700416 h 1608850"/>
                <a:gd name="connsiteX1648" fmla="*/ 11650658 w 12192000"/>
                <a:gd name="connsiteY1648" fmla="*/ 700416 h 1608850"/>
                <a:gd name="connsiteX1649" fmla="*/ 11650658 w 12192000"/>
                <a:gd name="connsiteY1649" fmla="*/ 693931 h 1608850"/>
                <a:gd name="connsiteX1650" fmla="*/ 11662818 w 12192000"/>
                <a:gd name="connsiteY1650" fmla="*/ 693931 h 1608850"/>
                <a:gd name="connsiteX1651" fmla="*/ 11662818 w 12192000"/>
                <a:gd name="connsiteY1651" fmla="*/ 700416 h 1608850"/>
                <a:gd name="connsiteX1652" fmla="*/ 11679031 w 12192000"/>
                <a:gd name="connsiteY1652" fmla="*/ 700416 h 1608850"/>
                <a:gd name="connsiteX1653" fmla="*/ 11679031 w 12192000"/>
                <a:gd name="connsiteY1653" fmla="*/ 750137 h 1608850"/>
                <a:gd name="connsiteX1654" fmla="*/ 11711459 w 12192000"/>
                <a:gd name="connsiteY1654" fmla="*/ 750137 h 1608850"/>
                <a:gd name="connsiteX1655" fmla="*/ 11711459 w 12192000"/>
                <a:gd name="connsiteY1655" fmla="*/ 724196 h 1608850"/>
                <a:gd name="connsiteX1656" fmla="*/ 11749966 w 12192000"/>
                <a:gd name="connsiteY1656" fmla="*/ 724196 h 1608850"/>
                <a:gd name="connsiteX1657" fmla="*/ 11749966 w 12192000"/>
                <a:gd name="connsiteY1657" fmla="*/ 693931 h 1608850"/>
                <a:gd name="connsiteX1658" fmla="*/ 11798607 w 12192000"/>
                <a:gd name="connsiteY1658" fmla="*/ 693931 h 1608850"/>
                <a:gd name="connsiteX1659" fmla="*/ 11798607 w 12192000"/>
                <a:gd name="connsiteY1659" fmla="*/ 805087 h 1608850"/>
                <a:gd name="connsiteX1660" fmla="*/ 11798607 w 12192000"/>
                <a:gd name="connsiteY1660" fmla="*/ 818866 h 1608850"/>
                <a:gd name="connsiteX1661" fmla="*/ 11864482 w 12192000"/>
                <a:gd name="connsiteY1661" fmla="*/ 818866 h 1608850"/>
                <a:gd name="connsiteX1662" fmla="*/ 11864482 w 12192000"/>
                <a:gd name="connsiteY1662" fmla="*/ 924638 h 1608850"/>
                <a:gd name="connsiteX1663" fmla="*/ 11864482 w 12192000"/>
                <a:gd name="connsiteY1663" fmla="*/ 947885 h 1608850"/>
                <a:gd name="connsiteX1664" fmla="*/ 11879442 w 12192000"/>
                <a:gd name="connsiteY1664" fmla="*/ 947885 h 1608850"/>
                <a:gd name="connsiteX1665" fmla="*/ 11879442 w 12192000"/>
                <a:gd name="connsiteY1665" fmla="*/ 946723 h 1608850"/>
                <a:gd name="connsiteX1666" fmla="*/ 11879442 w 12192000"/>
                <a:gd name="connsiteY1666" fmla="*/ 938587 h 1608850"/>
                <a:gd name="connsiteX1667" fmla="*/ 11924022 w 12192000"/>
                <a:gd name="connsiteY1667" fmla="*/ 938587 h 1608850"/>
                <a:gd name="connsiteX1668" fmla="*/ 11924022 w 12192000"/>
                <a:gd name="connsiteY1668" fmla="*/ 959508 h 1608850"/>
                <a:gd name="connsiteX1669" fmla="*/ 11926250 w 12192000"/>
                <a:gd name="connsiteY1669" fmla="*/ 960671 h 1608850"/>
                <a:gd name="connsiteX1670" fmla="*/ 11941854 w 12192000"/>
                <a:gd name="connsiteY1670" fmla="*/ 968807 h 1608850"/>
                <a:gd name="connsiteX1671" fmla="*/ 11941854 w 12192000"/>
                <a:gd name="connsiteY1671" fmla="*/ 999027 h 1608850"/>
                <a:gd name="connsiteX1672" fmla="*/ 11943247 w 12192000"/>
                <a:gd name="connsiteY1672" fmla="*/ 999609 h 1608850"/>
                <a:gd name="connsiteX1673" fmla="*/ 11952999 w 12192000"/>
                <a:gd name="connsiteY1673" fmla="*/ 1003677 h 1608850"/>
                <a:gd name="connsiteX1674" fmla="*/ 11952999 w 12192000"/>
                <a:gd name="connsiteY1674" fmla="*/ 1002515 h 1608850"/>
                <a:gd name="connsiteX1675" fmla="*/ 11952999 w 12192000"/>
                <a:gd name="connsiteY1675" fmla="*/ 994378 h 1608850"/>
                <a:gd name="connsiteX1676" fmla="*/ 11954114 w 12192000"/>
                <a:gd name="connsiteY1676" fmla="*/ 994378 h 1608850"/>
                <a:gd name="connsiteX1677" fmla="*/ 11961915 w 12192000"/>
                <a:gd name="connsiteY1677" fmla="*/ 994378 h 1608850"/>
                <a:gd name="connsiteX1678" fmla="*/ 11961915 w 12192000"/>
                <a:gd name="connsiteY1678" fmla="*/ 993506 h 1608850"/>
                <a:gd name="connsiteX1679" fmla="*/ 11961915 w 12192000"/>
                <a:gd name="connsiteY1679" fmla="*/ 987404 h 1608850"/>
                <a:gd name="connsiteX1680" fmla="*/ 11960800 w 12192000"/>
                <a:gd name="connsiteY1680" fmla="*/ 987404 h 1608850"/>
                <a:gd name="connsiteX1681" fmla="*/ 11952999 w 12192000"/>
                <a:gd name="connsiteY1681" fmla="*/ 987404 h 1608850"/>
                <a:gd name="connsiteX1682" fmla="*/ 11952999 w 12192000"/>
                <a:gd name="connsiteY1682" fmla="*/ 986242 h 1608850"/>
                <a:gd name="connsiteX1683" fmla="*/ 11952999 w 12192000"/>
                <a:gd name="connsiteY1683" fmla="*/ 978106 h 1608850"/>
                <a:gd name="connsiteX1684" fmla="*/ 11954114 w 12192000"/>
                <a:gd name="connsiteY1684" fmla="*/ 978106 h 1608850"/>
                <a:gd name="connsiteX1685" fmla="*/ 11961915 w 12192000"/>
                <a:gd name="connsiteY1685" fmla="*/ 978106 h 1608850"/>
                <a:gd name="connsiteX1686" fmla="*/ 11961915 w 12192000"/>
                <a:gd name="connsiteY1686" fmla="*/ 976943 h 1608850"/>
                <a:gd name="connsiteX1687" fmla="*/ 11961915 w 12192000"/>
                <a:gd name="connsiteY1687" fmla="*/ 968807 h 1608850"/>
                <a:gd name="connsiteX1688" fmla="*/ 11960800 w 12192000"/>
                <a:gd name="connsiteY1688" fmla="*/ 968807 h 1608850"/>
                <a:gd name="connsiteX1689" fmla="*/ 11952999 w 12192000"/>
                <a:gd name="connsiteY1689" fmla="*/ 968807 h 1608850"/>
                <a:gd name="connsiteX1690" fmla="*/ 11952999 w 12192000"/>
                <a:gd name="connsiteY1690" fmla="*/ 967645 h 1608850"/>
                <a:gd name="connsiteX1691" fmla="*/ 11952999 w 12192000"/>
                <a:gd name="connsiteY1691" fmla="*/ 959508 h 1608850"/>
                <a:gd name="connsiteX1692" fmla="*/ 11954114 w 12192000"/>
                <a:gd name="connsiteY1692" fmla="*/ 959508 h 1608850"/>
                <a:gd name="connsiteX1693" fmla="*/ 11961915 w 12192000"/>
                <a:gd name="connsiteY1693" fmla="*/ 959508 h 1608850"/>
                <a:gd name="connsiteX1694" fmla="*/ 11961915 w 12192000"/>
                <a:gd name="connsiteY1694" fmla="*/ 958637 h 1608850"/>
                <a:gd name="connsiteX1695" fmla="*/ 11961915 w 12192000"/>
                <a:gd name="connsiteY1695" fmla="*/ 952535 h 1608850"/>
                <a:gd name="connsiteX1696" fmla="*/ 11960800 w 12192000"/>
                <a:gd name="connsiteY1696" fmla="*/ 952535 h 1608850"/>
                <a:gd name="connsiteX1697" fmla="*/ 11952999 w 12192000"/>
                <a:gd name="connsiteY1697" fmla="*/ 952535 h 1608850"/>
                <a:gd name="connsiteX1698" fmla="*/ 11952999 w 12192000"/>
                <a:gd name="connsiteY1698" fmla="*/ 951372 h 1608850"/>
                <a:gd name="connsiteX1699" fmla="*/ 11952999 w 12192000"/>
                <a:gd name="connsiteY1699" fmla="*/ 943236 h 1608850"/>
                <a:gd name="connsiteX1700" fmla="*/ 11954114 w 12192000"/>
                <a:gd name="connsiteY1700" fmla="*/ 943236 h 1608850"/>
                <a:gd name="connsiteX1701" fmla="*/ 11961915 w 12192000"/>
                <a:gd name="connsiteY1701" fmla="*/ 943236 h 1608850"/>
                <a:gd name="connsiteX1702" fmla="*/ 11961915 w 12192000"/>
                <a:gd name="connsiteY1702" fmla="*/ 942074 h 1608850"/>
                <a:gd name="connsiteX1703" fmla="*/ 11961915 w 12192000"/>
                <a:gd name="connsiteY1703" fmla="*/ 933937 h 1608850"/>
                <a:gd name="connsiteX1704" fmla="*/ 11960800 w 12192000"/>
                <a:gd name="connsiteY1704" fmla="*/ 933937 h 1608850"/>
                <a:gd name="connsiteX1705" fmla="*/ 11952999 w 12192000"/>
                <a:gd name="connsiteY1705" fmla="*/ 933937 h 1608850"/>
                <a:gd name="connsiteX1706" fmla="*/ 11952999 w 12192000"/>
                <a:gd name="connsiteY1706" fmla="*/ 933066 h 1608850"/>
                <a:gd name="connsiteX1707" fmla="*/ 11952999 w 12192000"/>
                <a:gd name="connsiteY1707" fmla="*/ 926963 h 1608850"/>
                <a:gd name="connsiteX1708" fmla="*/ 11954114 w 12192000"/>
                <a:gd name="connsiteY1708" fmla="*/ 926963 h 1608850"/>
                <a:gd name="connsiteX1709" fmla="*/ 11961915 w 12192000"/>
                <a:gd name="connsiteY1709" fmla="*/ 926963 h 1608850"/>
                <a:gd name="connsiteX1710" fmla="*/ 11961915 w 12192000"/>
                <a:gd name="connsiteY1710" fmla="*/ 925801 h 1608850"/>
                <a:gd name="connsiteX1711" fmla="*/ 11961915 w 12192000"/>
                <a:gd name="connsiteY1711" fmla="*/ 917665 h 1608850"/>
                <a:gd name="connsiteX1712" fmla="*/ 11960800 w 12192000"/>
                <a:gd name="connsiteY1712" fmla="*/ 917665 h 1608850"/>
                <a:gd name="connsiteX1713" fmla="*/ 11952999 w 12192000"/>
                <a:gd name="connsiteY1713" fmla="*/ 917665 h 1608850"/>
                <a:gd name="connsiteX1714" fmla="*/ 11952999 w 12192000"/>
                <a:gd name="connsiteY1714" fmla="*/ 916503 h 1608850"/>
                <a:gd name="connsiteX1715" fmla="*/ 11952999 w 12192000"/>
                <a:gd name="connsiteY1715" fmla="*/ 908366 h 1608850"/>
                <a:gd name="connsiteX1716" fmla="*/ 11954114 w 12192000"/>
                <a:gd name="connsiteY1716" fmla="*/ 908366 h 1608850"/>
                <a:gd name="connsiteX1717" fmla="*/ 11961915 w 12192000"/>
                <a:gd name="connsiteY1717" fmla="*/ 908366 h 1608850"/>
                <a:gd name="connsiteX1718" fmla="*/ 11961915 w 12192000"/>
                <a:gd name="connsiteY1718" fmla="*/ 907204 h 1608850"/>
                <a:gd name="connsiteX1719" fmla="*/ 11961915 w 12192000"/>
                <a:gd name="connsiteY1719" fmla="*/ 899068 h 1608850"/>
                <a:gd name="connsiteX1720" fmla="*/ 11960800 w 12192000"/>
                <a:gd name="connsiteY1720" fmla="*/ 899068 h 1608850"/>
                <a:gd name="connsiteX1721" fmla="*/ 11952999 w 12192000"/>
                <a:gd name="connsiteY1721" fmla="*/ 899068 h 1608850"/>
                <a:gd name="connsiteX1722" fmla="*/ 11952999 w 12192000"/>
                <a:gd name="connsiteY1722" fmla="*/ 898196 h 1608850"/>
                <a:gd name="connsiteX1723" fmla="*/ 11952999 w 12192000"/>
                <a:gd name="connsiteY1723" fmla="*/ 892094 h 1608850"/>
                <a:gd name="connsiteX1724" fmla="*/ 11954114 w 12192000"/>
                <a:gd name="connsiteY1724" fmla="*/ 892094 h 1608850"/>
                <a:gd name="connsiteX1725" fmla="*/ 11961915 w 12192000"/>
                <a:gd name="connsiteY1725" fmla="*/ 892094 h 1608850"/>
                <a:gd name="connsiteX1726" fmla="*/ 11961915 w 12192000"/>
                <a:gd name="connsiteY1726" fmla="*/ 890931 h 1608850"/>
                <a:gd name="connsiteX1727" fmla="*/ 11961915 w 12192000"/>
                <a:gd name="connsiteY1727" fmla="*/ 882795 h 1608850"/>
                <a:gd name="connsiteX1728" fmla="*/ 11960800 w 12192000"/>
                <a:gd name="connsiteY1728" fmla="*/ 882795 h 1608850"/>
                <a:gd name="connsiteX1729" fmla="*/ 11952999 w 12192000"/>
                <a:gd name="connsiteY1729" fmla="*/ 882795 h 1608850"/>
                <a:gd name="connsiteX1730" fmla="*/ 11952999 w 12192000"/>
                <a:gd name="connsiteY1730" fmla="*/ 881633 h 1608850"/>
                <a:gd name="connsiteX1731" fmla="*/ 11952999 w 12192000"/>
                <a:gd name="connsiteY1731" fmla="*/ 873496 h 1608850"/>
                <a:gd name="connsiteX1732" fmla="*/ 11954114 w 12192000"/>
                <a:gd name="connsiteY1732" fmla="*/ 873496 h 1608850"/>
                <a:gd name="connsiteX1733" fmla="*/ 11961915 w 12192000"/>
                <a:gd name="connsiteY1733" fmla="*/ 873496 h 1608850"/>
                <a:gd name="connsiteX1734" fmla="*/ 11961915 w 12192000"/>
                <a:gd name="connsiteY1734" fmla="*/ 872625 h 1608850"/>
                <a:gd name="connsiteX1735" fmla="*/ 11961915 w 12192000"/>
                <a:gd name="connsiteY1735" fmla="*/ 866523 h 1608850"/>
                <a:gd name="connsiteX1736" fmla="*/ 11960800 w 12192000"/>
                <a:gd name="connsiteY1736" fmla="*/ 866523 h 1608850"/>
                <a:gd name="connsiteX1737" fmla="*/ 11952999 w 12192000"/>
                <a:gd name="connsiteY1737" fmla="*/ 866523 h 1608850"/>
                <a:gd name="connsiteX1738" fmla="*/ 11952999 w 12192000"/>
                <a:gd name="connsiteY1738" fmla="*/ 865360 h 1608850"/>
                <a:gd name="connsiteX1739" fmla="*/ 11952999 w 12192000"/>
                <a:gd name="connsiteY1739" fmla="*/ 857224 h 1608850"/>
                <a:gd name="connsiteX1740" fmla="*/ 11954114 w 12192000"/>
                <a:gd name="connsiteY1740" fmla="*/ 857224 h 1608850"/>
                <a:gd name="connsiteX1741" fmla="*/ 11961915 w 12192000"/>
                <a:gd name="connsiteY1741" fmla="*/ 857224 h 1608850"/>
                <a:gd name="connsiteX1742" fmla="*/ 11961915 w 12192000"/>
                <a:gd name="connsiteY1742" fmla="*/ 856062 h 1608850"/>
                <a:gd name="connsiteX1743" fmla="*/ 11961915 w 12192000"/>
                <a:gd name="connsiteY1743" fmla="*/ 847925 h 1608850"/>
                <a:gd name="connsiteX1744" fmla="*/ 11960800 w 12192000"/>
                <a:gd name="connsiteY1744" fmla="*/ 847925 h 1608850"/>
                <a:gd name="connsiteX1745" fmla="*/ 11952999 w 12192000"/>
                <a:gd name="connsiteY1745" fmla="*/ 847925 h 1608850"/>
                <a:gd name="connsiteX1746" fmla="*/ 11952999 w 12192000"/>
                <a:gd name="connsiteY1746" fmla="*/ 846763 h 1608850"/>
                <a:gd name="connsiteX1747" fmla="*/ 11952999 w 12192000"/>
                <a:gd name="connsiteY1747" fmla="*/ 838627 h 1608850"/>
                <a:gd name="connsiteX1748" fmla="*/ 11954114 w 12192000"/>
                <a:gd name="connsiteY1748" fmla="*/ 838627 h 1608850"/>
                <a:gd name="connsiteX1749" fmla="*/ 11961915 w 12192000"/>
                <a:gd name="connsiteY1749" fmla="*/ 838627 h 1608850"/>
                <a:gd name="connsiteX1750" fmla="*/ 11961915 w 12192000"/>
                <a:gd name="connsiteY1750" fmla="*/ 837755 h 1608850"/>
                <a:gd name="connsiteX1751" fmla="*/ 11961915 w 12192000"/>
                <a:gd name="connsiteY1751" fmla="*/ 831653 h 1608850"/>
                <a:gd name="connsiteX1752" fmla="*/ 11960800 w 12192000"/>
                <a:gd name="connsiteY1752" fmla="*/ 831653 h 1608850"/>
                <a:gd name="connsiteX1753" fmla="*/ 11952999 w 12192000"/>
                <a:gd name="connsiteY1753" fmla="*/ 831653 h 1608850"/>
                <a:gd name="connsiteX1754" fmla="*/ 11952999 w 12192000"/>
                <a:gd name="connsiteY1754" fmla="*/ 830491 h 1608850"/>
                <a:gd name="connsiteX1755" fmla="*/ 11952999 w 12192000"/>
                <a:gd name="connsiteY1755" fmla="*/ 822354 h 1608850"/>
                <a:gd name="connsiteX1756" fmla="*/ 11954114 w 12192000"/>
                <a:gd name="connsiteY1756" fmla="*/ 822354 h 1608850"/>
                <a:gd name="connsiteX1757" fmla="*/ 11961915 w 12192000"/>
                <a:gd name="connsiteY1757" fmla="*/ 822354 h 1608850"/>
                <a:gd name="connsiteX1758" fmla="*/ 11961915 w 12192000"/>
                <a:gd name="connsiteY1758" fmla="*/ 821192 h 1608850"/>
                <a:gd name="connsiteX1759" fmla="*/ 11961915 w 12192000"/>
                <a:gd name="connsiteY1759" fmla="*/ 813056 h 1608850"/>
                <a:gd name="connsiteX1760" fmla="*/ 11960800 w 12192000"/>
                <a:gd name="connsiteY1760" fmla="*/ 813056 h 1608850"/>
                <a:gd name="connsiteX1761" fmla="*/ 11952999 w 12192000"/>
                <a:gd name="connsiteY1761" fmla="*/ 813056 h 1608850"/>
                <a:gd name="connsiteX1762" fmla="*/ 11952999 w 12192000"/>
                <a:gd name="connsiteY1762" fmla="*/ 811893 h 1608850"/>
                <a:gd name="connsiteX1763" fmla="*/ 11952999 w 12192000"/>
                <a:gd name="connsiteY1763" fmla="*/ 803757 h 1608850"/>
                <a:gd name="connsiteX1764" fmla="*/ 11954114 w 12192000"/>
                <a:gd name="connsiteY1764" fmla="*/ 803757 h 1608850"/>
                <a:gd name="connsiteX1765" fmla="*/ 11961915 w 12192000"/>
                <a:gd name="connsiteY1765" fmla="*/ 803757 h 1608850"/>
                <a:gd name="connsiteX1766" fmla="*/ 11961915 w 12192000"/>
                <a:gd name="connsiteY1766" fmla="*/ 802885 h 1608850"/>
                <a:gd name="connsiteX1767" fmla="*/ 11961915 w 12192000"/>
                <a:gd name="connsiteY1767" fmla="*/ 796783 h 1608850"/>
                <a:gd name="connsiteX1768" fmla="*/ 11960800 w 12192000"/>
                <a:gd name="connsiteY1768" fmla="*/ 796783 h 1608850"/>
                <a:gd name="connsiteX1769" fmla="*/ 11952999 w 12192000"/>
                <a:gd name="connsiteY1769" fmla="*/ 796783 h 1608850"/>
                <a:gd name="connsiteX1770" fmla="*/ 11952999 w 12192000"/>
                <a:gd name="connsiteY1770" fmla="*/ 795621 h 1608850"/>
                <a:gd name="connsiteX1771" fmla="*/ 11952999 w 12192000"/>
                <a:gd name="connsiteY1771" fmla="*/ 787484 h 1608850"/>
                <a:gd name="connsiteX1772" fmla="*/ 11954114 w 12192000"/>
                <a:gd name="connsiteY1772" fmla="*/ 787484 h 1608850"/>
                <a:gd name="connsiteX1773" fmla="*/ 11961915 w 12192000"/>
                <a:gd name="connsiteY1773" fmla="*/ 787484 h 1608850"/>
                <a:gd name="connsiteX1774" fmla="*/ 11960800 w 12192000"/>
                <a:gd name="connsiteY1774" fmla="*/ 785741 h 1608850"/>
                <a:gd name="connsiteX1775" fmla="*/ 11952999 w 12192000"/>
                <a:gd name="connsiteY1775" fmla="*/ 773537 h 1608850"/>
                <a:gd name="connsiteX1776" fmla="*/ 11952999 w 12192000"/>
                <a:gd name="connsiteY1776" fmla="*/ 736342 h 1608850"/>
                <a:gd name="connsiteX1777" fmla="*/ 12102343 w 12192000"/>
                <a:gd name="connsiteY1777" fmla="*/ 736342 h 1608850"/>
                <a:gd name="connsiteX1778" fmla="*/ 12115716 w 12192000"/>
                <a:gd name="connsiteY1778" fmla="*/ 757264 h 1608850"/>
                <a:gd name="connsiteX1779" fmla="*/ 12115716 w 12192000"/>
                <a:gd name="connsiteY1779" fmla="*/ 803757 h 1608850"/>
                <a:gd name="connsiteX1780" fmla="*/ 12114602 w 12192000"/>
                <a:gd name="connsiteY1780" fmla="*/ 803757 h 1608850"/>
                <a:gd name="connsiteX1781" fmla="*/ 12106800 w 12192000"/>
                <a:gd name="connsiteY1781" fmla="*/ 803757 h 1608850"/>
                <a:gd name="connsiteX1782" fmla="*/ 12106800 w 12192000"/>
                <a:gd name="connsiteY1782" fmla="*/ 804919 h 1608850"/>
                <a:gd name="connsiteX1783" fmla="*/ 12106800 w 12192000"/>
                <a:gd name="connsiteY1783" fmla="*/ 813056 h 1608850"/>
                <a:gd name="connsiteX1784" fmla="*/ 12107915 w 12192000"/>
                <a:gd name="connsiteY1784" fmla="*/ 813056 h 1608850"/>
                <a:gd name="connsiteX1785" fmla="*/ 12115716 w 12192000"/>
                <a:gd name="connsiteY1785" fmla="*/ 813056 h 1608850"/>
                <a:gd name="connsiteX1786" fmla="*/ 12115716 w 12192000"/>
                <a:gd name="connsiteY1786" fmla="*/ 814218 h 1608850"/>
                <a:gd name="connsiteX1787" fmla="*/ 12115716 w 12192000"/>
                <a:gd name="connsiteY1787" fmla="*/ 822354 h 1608850"/>
                <a:gd name="connsiteX1788" fmla="*/ 12114602 w 12192000"/>
                <a:gd name="connsiteY1788" fmla="*/ 822354 h 1608850"/>
                <a:gd name="connsiteX1789" fmla="*/ 12106800 w 12192000"/>
                <a:gd name="connsiteY1789" fmla="*/ 822354 h 1608850"/>
                <a:gd name="connsiteX1790" fmla="*/ 12106800 w 12192000"/>
                <a:gd name="connsiteY1790" fmla="*/ 823516 h 1608850"/>
                <a:gd name="connsiteX1791" fmla="*/ 12106800 w 12192000"/>
                <a:gd name="connsiteY1791" fmla="*/ 831653 h 1608850"/>
                <a:gd name="connsiteX1792" fmla="*/ 12107915 w 12192000"/>
                <a:gd name="connsiteY1792" fmla="*/ 831653 h 1608850"/>
                <a:gd name="connsiteX1793" fmla="*/ 12115716 w 12192000"/>
                <a:gd name="connsiteY1793" fmla="*/ 831653 h 1608850"/>
                <a:gd name="connsiteX1794" fmla="*/ 12115716 w 12192000"/>
                <a:gd name="connsiteY1794" fmla="*/ 832525 h 1608850"/>
                <a:gd name="connsiteX1795" fmla="*/ 12115716 w 12192000"/>
                <a:gd name="connsiteY1795" fmla="*/ 838627 h 1608850"/>
                <a:gd name="connsiteX1796" fmla="*/ 12114602 w 12192000"/>
                <a:gd name="connsiteY1796" fmla="*/ 838627 h 1608850"/>
                <a:gd name="connsiteX1797" fmla="*/ 12106800 w 12192000"/>
                <a:gd name="connsiteY1797" fmla="*/ 838627 h 1608850"/>
                <a:gd name="connsiteX1798" fmla="*/ 12106800 w 12192000"/>
                <a:gd name="connsiteY1798" fmla="*/ 839789 h 1608850"/>
                <a:gd name="connsiteX1799" fmla="*/ 12106800 w 12192000"/>
                <a:gd name="connsiteY1799" fmla="*/ 847925 h 1608850"/>
                <a:gd name="connsiteX1800" fmla="*/ 12107915 w 12192000"/>
                <a:gd name="connsiteY1800" fmla="*/ 847925 h 1608850"/>
                <a:gd name="connsiteX1801" fmla="*/ 12115716 w 12192000"/>
                <a:gd name="connsiteY1801" fmla="*/ 847925 h 1608850"/>
                <a:gd name="connsiteX1802" fmla="*/ 12115716 w 12192000"/>
                <a:gd name="connsiteY1802" fmla="*/ 849088 h 1608850"/>
                <a:gd name="connsiteX1803" fmla="*/ 12115716 w 12192000"/>
                <a:gd name="connsiteY1803" fmla="*/ 857224 h 1608850"/>
                <a:gd name="connsiteX1804" fmla="*/ 12114602 w 12192000"/>
                <a:gd name="connsiteY1804" fmla="*/ 857224 h 1608850"/>
                <a:gd name="connsiteX1805" fmla="*/ 12106800 w 12192000"/>
                <a:gd name="connsiteY1805" fmla="*/ 857224 h 1608850"/>
                <a:gd name="connsiteX1806" fmla="*/ 12106800 w 12192000"/>
                <a:gd name="connsiteY1806" fmla="*/ 858386 h 1608850"/>
                <a:gd name="connsiteX1807" fmla="*/ 12106800 w 12192000"/>
                <a:gd name="connsiteY1807" fmla="*/ 866523 h 1608850"/>
                <a:gd name="connsiteX1808" fmla="*/ 12107915 w 12192000"/>
                <a:gd name="connsiteY1808" fmla="*/ 866523 h 1608850"/>
                <a:gd name="connsiteX1809" fmla="*/ 12115716 w 12192000"/>
                <a:gd name="connsiteY1809" fmla="*/ 866523 h 1608850"/>
                <a:gd name="connsiteX1810" fmla="*/ 12115716 w 12192000"/>
                <a:gd name="connsiteY1810" fmla="*/ 867394 h 1608850"/>
                <a:gd name="connsiteX1811" fmla="*/ 12115716 w 12192000"/>
                <a:gd name="connsiteY1811" fmla="*/ 873496 h 1608850"/>
                <a:gd name="connsiteX1812" fmla="*/ 12114602 w 12192000"/>
                <a:gd name="connsiteY1812" fmla="*/ 873496 h 1608850"/>
                <a:gd name="connsiteX1813" fmla="*/ 12106800 w 12192000"/>
                <a:gd name="connsiteY1813" fmla="*/ 873496 h 1608850"/>
                <a:gd name="connsiteX1814" fmla="*/ 12106800 w 12192000"/>
                <a:gd name="connsiteY1814" fmla="*/ 874659 h 1608850"/>
                <a:gd name="connsiteX1815" fmla="*/ 12106800 w 12192000"/>
                <a:gd name="connsiteY1815" fmla="*/ 882795 h 1608850"/>
                <a:gd name="connsiteX1816" fmla="*/ 12107915 w 12192000"/>
                <a:gd name="connsiteY1816" fmla="*/ 882795 h 1608850"/>
                <a:gd name="connsiteX1817" fmla="*/ 12115716 w 12192000"/>
                <a:gd name="connsiteY1817" fmla="*/ 882795 h 1608850"/>
                <a:gd name="connsiteX1818" fmla="*/ 12115716 w 12192000"/>
                <a:gd name="connsiteY1818" fmla="*/ 883957 h 1608850"/>
                <a:gd name="connsiteX1819" fmla="*/ 12115716 w 12192000"/>
                <a:gd name="connsiteY1819" fmla="*/ 892094 h 1608850"/>
                <a:gd name="connsiteX1820" fmla="*/ 12114602 w 12192000"/>
                <a:gd name="connsiteY1820" fmla="*/ 892094 h 1608850"/>
                <a:gd name="connsiteX1821" fmla="*/ 12106800 w 12192000"/>
                <a:gd name="connsiteY1821" fmla="*/ 892094 h 1608850"/>
                <a:gd name="connsiteX1822" fmla="*/ 12106800 w 12192000"/>
                <a:gd name="connsiteY1822" fmla="*/ 892965 h 1608850"/>
                <a:gd name="connsiteX1823" fmla="*/ 12106800 w 12192000"/>
                <a:gd name="connsiteY1823" fmla="*/ 899068 h 1608850"/>
                <a:gd name="connsiteX1824" fmla="*/ 12107915 w 12192000"/>
                <a:gd name="connsiteY1824" fmla="*/ 899068 h 1608850"/>
                <a:gd name="connsiteX1825" fmla="*/ 12115716 w 12192000"/>
                <a:gd name="connsiteY1825" fmla="*/ 899068 h 1608850"/>
                <a:gd name="connsiteX1826" fmla="*/ 12115716 w 12192000"/>
                <a:gd name="connsiteY1826" fmla="*/ 900230 h 1608850"/>
                <a:gd name="connsiteX1827" fmla="*/ 12115716 w 12192000"/>
                <a:gd name="connsiteY1827" fmla="*/ 908366 h 1608850"/>
                <a:gd name="connsiteX1828" fmla="*/ 12114602 w 12192000"/>
                <a:gd name="connsiteY1828" fmla="*/ 908366 h 1608850"/>
                <a:gd name="connsiteX1829" fmla="*/ 12106800 w 12192000"/>
                <a:gd name="connsiteY1829" fmla="*/ 908366 h 1608850"/>
                <a:gd name="connsiteX1830" fmla="*/ 12106800 w 12192000"/>
                <a:gd name="connsiteY1830" fmla="*/ 909528 h 1608850"/>
                <a:gd name="connsiteX1831" fmla="*/ 12106800 w 12192000"/>
                <a:gd name="connsiteY1831" fmla="*/ 917665 h 1608850"/>
                <a:gd name="connsiteX1832" fmla="*/ 12107915 w 12192000"/>
                <a:gd name="connsiteY1832" fmla="*/ 917665 h 1608850"/>
                <a:gd name="connsiteX1833" fmla="*/ 12115716 w 12192000"/>
                <a:gd name="connsiteY1833" fmla="*/ 917665 h 1608850"/>
                <a:gd name="connsiteX1834" fmla="*/ 12115716 w 12192000"/>
                <a:gd name="connsiteY1834" fmla="*/ 918827 h 1608850"/>
                <a:gd name="connsiteX1835" fmla="*/ 12115716 w 12192000"/>
                <a:gd name="connsiteY1835" fmla="*/ 926963 h 1608850"/>
                <a:gd name="connsiteX1836" fmla="*/ 12114602 w 12192000"/>
                <a:gd name="connsiteY1836" fmla="*/ 926963 h 1608850"/>
                <a:gd name="connsiteX1837" fmla="*/ 12106800 w 12192000"/>
                <a:gd name="connsiteY1837" fmla="*/ 926963 h 1608850"/>
                <a:gd name="connsiteX1838" fmla="*/ 12106800 w 12192000"/>
                <a:gd name="connsiteY1838" fmla="*/ 927835 h 1608850"/>
                <a:gd name="connsiteX1839" fmla="*/ 12106800 w 12192000"/>
                <a:gd name="connsiteY1839" fmla="*/ 933937 h 1608850"/>
                <a:gd name="connsiteX1840" fmla="*/ 12107915 w 12192000"/>
                <a:gd name="connsiteY1840" fmla="*/ 933937 h 1608850"/>
                <a:gd name="connsiteX1841" fmla="*/ 12115716 w 12192000"/>
                <a:gd name="connsiteY1841" fmla="*/ 933937 h 1608850"/>
                <a:gd name="connsiteX1842" fmla="*/ 12115716 w 12192000"/>
                <a:gd name="connsiteY1842" fmla="*/ 935100 h 1608850"/>
                <a:gd name="connsiteX1843" fmla="*/ 12115716 w 12192000"/>
                <a:gd name="connsiteY1843" fmla="*/ 943236 h 1608850"/>
                <a:gd name="connsiteX1844" fmla="*/ 12114602 w 12192000"/>
                <a:gd name="connsiteY1844" fmla="*/ 943236 h 1608850"/>
                <a:gd name="connsiteX1845" fmla="*/ 12106800 w 12192000"/>
                <a:gd name="connsiteY1845" fmla="*/ 943236 h 1608850"/>
                <a:gd name="connsiteX1846" fmla="*/ 12106800 w 12192000"/>
                <a:gd name="connsiteY1846" fmla="*/ 944398 h 1608850"/>
                <a:gd name="connsiteX1847" fmla="*/ 12106800 w 12192000"/>
                <a:gd name="connsiteY1847" fmla="*/ 952535 h 1608850"/>
                <a:gd name="connsiteX1848" fmla="*/ 12107915 w 12192000"/>
                <a:gd name="connsiteY1848" fmla="*/ 952535 h 1608850"/>
                <a:gd name="connsiteX1849" fmla="*/ 12115716 w 12192000"/>
                <a:gd name="connsiteY1849" fmla="*/ 952535 h 1608850"/>
                <a:gd name="connsiteX1850" fmla="*/ 12115716 w 12192000"/>
                <a:gd name="connsiteY1850" fmla="*/ 953406 h 1608850"/>
                <a:gd name="connsiteX1851" fmla="*/ 12115716 w 12192000"/>
                <a:gd name="connsiteY1851" fmla="*/ 959508 h 1608850"/>
                <a:gd name="connsiteX1852" fmla="*/ 12114602 w 12192000"/>
                <a:gd name="connsiteY1852" fmla="*/ 959508 h 1608850"/>
                <a:gd name="connsiteX1853" fmla="*/ 12106800 w 12192000"/>
                <a:gd name="connsiteY1853" fmla="*/ 959508 h 1608850"/>
                <a:gd name="connsiteX1854" fmla="*/ 12106800 w 12192000"/>
                <a:gd name="connsiteY1854" fmla="*/ 960671 h 1608850"/>
                <a:gd name="connsiteX1855" fmla="*/ 12106800 w 12192000"/>
                <a:gd name="connsiteY1855" fmla="*/ 968807 h 1608850"/>
                <a:gd name="connsiteX1856" fmla="*/ 12107915 w 12192000"/>
                <a:gd name="connsiteY1856" fmla="*/ 968807 h 1608850"/>
                <a:gd name="connsiteX1857" fmla="*/ 12115716 w 12192000"/>
                <a:gd name="connsiteY1857" fmla="*/ 968807 h 1608850"/>
                <a:gd name="connsiteX1858" fmla="*/ 12115716 w 12192000"/>
                <a:gd name="connsiteY1858" fmla="*/ 969969 h 1608850"/>
                <a:gd name="connsiteX1859" fmla="*/ 12115716 w 12192000"/>
                <a:gd name="connsiteY1859" fmla="*/ 978106 h 1608850"/>
                <a:gd name="connsiteX1860" fmla="*/ 12114602 w 12192000"/>
                <a:gd name="connsiteY1860" fmla="*/ 978106 h 1608850"/>
                <a:gd name="connsiteX1861" fmla="*/ 12106800 w 12192000"/>
                <a:gd name="connsiteY1861" fmla="*/ 978106 h 1608850"/>
                <a:gd name="connsiteX1862" fmla="*/ 12106800 w 12192000"/>
                <a:gd name="connsiteY1862" fmla="*/ 979268 h 1608850"/>
                <a:gd name="connsiteX1863" fmla="*/ 12106800 w 12192000"/>
                <a:gd name="connsiteY1863" fmla="*/ 987404 h 1608850"/>
                <a:gd name="connsiteX1864" fmla="*/ 12107915 w 12192000"/>
                <a:gd name="connsiteY1864" fmla="*/ 987404 h 1608850"/>
                <a:gd name="connsiteX1865" fmla="*/ 12115716 w 12192000"/>
                <a:gd name="connsiteY1865" fmla="*/ 987404 h 1608850"/>
                <a:gd name="connsiteX1866" fmla="*/ 12115716 w 12192000"/>
                <a:gd name="connsiteY1866" fmla="*/ 988276 h 1608850"/>
                <a:gd name="connsiteX1867" fmla="*/ 12115716 w 12192000"/>
                <a:gd name="connsiteY1867" fmla="*/ 994378 h 1608850"/>
                <a:gd name="connsiteX1868" fmla="*/ 12114602 w 12192000"/>
                <a:gd name="connsiteY1868" fmla="*/ 994378 h 1608850"/>
                <a:gd name="connsiteX1869" fmla="*/ 12106800 w 12192000"/>
                <a:gd name="connsiteY1869" fmla="*/ 994378 h 1608850"/>
                <a:gd name="connsiteX1870" fmla="*/ 12106800 w 12192000"/>
                <a:gd name="connsiteY1870" fmla="*/ 995540 h 1608850"/>
                <a:gd name="connsiteX1871" fmla="*/ 12106800 w 12192000"/>
                <a:gd name="connsiteY1871" fmla="*/ 1003677 h 1608850"/>
                <a:gd name="connsiteX1872" fmla="*/ 12131319 w 12192000"/>
                <a:gd name="connsiteY1872" fmla="*/ 1024599 h 1608850"/>
                <a:gd name="connsiteX1873" fmla="*/ 12130206 w 12192000"/>
                <a:gd name="connsiteY1873" fmla="*/ 1029248 h 1608850"/>
                <a:gd name="connsiteX1874" fmla="*/ 12122403 w 12192000"/>
                <a:gd name="connsiteY1874" fmla="*/ 1029248 h 1608850"/>
                <a:gd name="connsiteX1875" fmla="*/ 12122403 w 12192000"/>
                <a:gd name="connsiteY1875" fmla="*/ 1040036 h 1608850"/>
                <a:gd name="connsiteX1876" fmla="*/ 12122403 w 12192000"/>
                <a:gd name="connsiteY1876" fmla="*/ 1046874 h 1608850"/>
                <a:gd name="connsiteX1877" fmla="*/ 12131319 w 12192000"/>
                <a:gd name="connsiteY1877" fmla="*/ 1046874 h 1608850"/>
                <a:gd name="connsiteX1878" fmla="*/ 12131319 w 12192000"/>
                <a:gd name="connsiteY1878" fmla="*/ 1043196 h 1608850"/>
                <a:gd name="connsiteX1879" fmla="*/ 12132434 w 12192000"/>
                <a:gd name="connsiteY1879" fmla="*/ 1042615 h 1608850"/>
                <a:gd name="connsiteX1880" fmla="*/ 12140235 w 12192000"/>
                <a:gd name="connsiteY1880" fmla="*/ 1038547 h 1608850"/>
                <a:gd name="connsiteX1881" fmla="*/ 12142186 w 12192000"/>
                <a:gd name="connsiteY1881" fmla="*/ 1038547 h 1608850"/>
                <a:gd name="connsiteX1882" fmla="*/ 12155839 w 12192000"/>
                <a:gd name="connsiteY1882" fmla="*/ 1038547 h 1608850"/>
                <a:gd name="connsiteX1883" fmla="*/ 12155839 w 12192000"/>
                <a:gd name="connsiteY1883" fmla="*/ 1039709 h 1608850"/>
                <a:gd name="connsiteX1884" fmla="*/ 12155839 w 12192000"/>
                <a:gd name="connsiteY1884" fmla="*/ 1046874 h 1608850"/>
                <a:gd name="connsiteX1885" fmla="*/ 12192000 w 12192000"/>
                <a:gd name="connsiteY1885" fmla="*/ 1046874 h 1608850"/>
                <a:gd name="connsiteX1886" fmla="*/ 12192000 w 12192000"/>
                <a:gd name="connsiteY1886" fmla="*/ 1070905 h 1608850"/>
                <a:gd name="connsiteX1887" fmla="*/ 12192000 w 12192000"/>
                <a:gd name="connsiteY1887" fmla="*/ 1121663 h 1608850"/>
                <a:gd name="connsiteX1888" fmla="*/ 12192000 w 12192000"/>
                <a:gd name="connsiteY1888" fmla="*/ 1608850 h 1608850"/>
                <a:gd name="connsiteX1889" fmla="*/ 0 w 12192000"/>
                <a:gd name="connsiteY1889" fmla="*/ 1608850 h 1608850"/>
                <a:gd name="connsiteX1890" fmla="*/ 0 w 12192000"/>
                <a:gd name="connsiteY1890" fmla="*/ 1046874 h 1608850"/>
                <a:gd name="connsiteX1891" fmla="*/ 65773 w 12192000"/>
                <a:gd name="connsiteY1891" fmla="*/ 1046874 h 1608850"/>
                <a:gd name="connsiteX1892" fmla="*/ 82231 w 12192000"/>
                <a:gd name="connsiteY1892" fmla="*/ 1045519 h 1608850"/>
                <a:gd name="connsiteX1893" fmla="*/ 82231 w 12192000"/>
                <a:gd name="connsiteY1893" fmla="*/ 1012974 h 1608850"/>
                <a:gd name="connsiteX1894" fmla="*/ 126811 w 12192000"/>
                <a:gd name="connsiteY1894" fmla="*/ 1012974 h 1608850"/>
                <a:gd name="connsiteX1895" fmla="*/ 126811 w 12192000"/>
                <a:gd name="connsiteY1895" fmla="*/ 994377 h 1608850"/>
                <a:gd name="connsiteX1896" fmla="*/ 220430 w 12192000"/>
                <a:gd name="connsiteY1896" fmla="*/ 994377 h 1608850"/>
                <a:gd name="connsiteX1897" fmla="*/ 220430 w 12192000"/>
                <a:gd name="connsiteY1897" fmla="*/ 1006000 h 1608850"/>
                <a:gd name="connsiteX1898" fmla="*/ 280612 w 12192000"/>
                <a:gd name="connsiteY1898" fmla="*/ 1006000 h 1608850"/>
                <a:gd name="connsiteX1899" fmla="*/ 280612 w 12192000"/>
                <a:gd name="connsiteY1899" fmla="*/ 1012974 h 1608850"/>
                <a:gd name="connsiteX1900" fmla="*/ 298444 w 12192000"/>
                <a:gd name="connsiteY1900" fmla="*/ 1012974 h 1608850"/>
                <a:gd name="connsiteX1901" fmla="*/ 298444 w 12192000"/>
                <a:gd name="connsiteY1901" fmla="*/ 1019948 h 1608850"/>
                <a:gd name="connsiteX1902" fmla="*/ 314048 w 12192000"/>
                <a:gd name="connsiteY1902" fmla="*/ 1019948 h 1608850"/>
                <a:gd name="connsiteX1903" fmla="*/ 314048 w 12192000"/>
                <a:gd name="connsiteY1903" fmla="*/ 915339 h 1608850"/>
                <a:gd name="connsiteX1904" fmla="*/ 360858 w 12192000"/>
                <a:gd name="connsiteY1904" fmla="*/ 901391 h 1608850"/>
                <a:gd name="connsiteX1905" fmla="*/ 447789 w 12192000"/>
                <a:gd name="connsiteY1905" fmla="*/ 901391 h 1608850"/>
                <a:gd name="connsiteX1906" fmla="*/ 447789 w 12192000"/>
                <a:gd name="connsiteY1906" fmla="*/ 734017 h 1608850"/>
                <a:gd name="connsiteX1907" fmla="*/ 472308 w 12192000"/>
                <a:gd name="connsiteY1907" fmla="*/ 722393 h 1608850"/>
                <a:gd name="connsiteX1908" fmla="*/ 579301 w 12192000"/>
                <a:gd name="connsiteY1908" fmla="*/ 703796 h 1608850"/>
                <a:gd name="connsiteX1909" fmla="*/ 617194 w 12192000"/>
                <a:gd name="connsiteY1909" fmla="*/ 715419 h 1608850"/>
                <a:gd name="connsiteX1910" fmla="*/ 623881 w 12192000"/>
                <a:gd name="connsiteY1910" fmla="*/ 722393 h 1608850"/>
                <a:gd name="connsiteX1911" fmla="*/ 623881 w 12192000"/>
                <a:gd name="connsiteY1911" fmla="*/ 1033896 h 1608850"/>
                <a:gd name="connsiteX1912" fmla="*/ 639484 w 12192000"/>
                <a:gd name="connsiteY1912" fmla="*/ 1033896 h 1608850"/>
                <a:gd name="connsiteX1913" fmla="*/ 639484 w 12192000"/>
                <a:gd name="connsiteY1913" fmla="*/ 908365 h 1608850"/>
                <a:gd name="connsiteX1914" fmla="*/ 652858 w 12192000"/>
                <a:gd name="connsiteY1914" fmla="*/ 908365 h 1608850"/>
                <a:gd name="connsiteX1915" fmla="*/ 652858 w 12192000"/>
                <a:gd name="connsiteY1915" fmla="*/ 896742 h 1608850"/>
                <a:gd name="connsiteX1916" fmla="*/ 666232 w 12192000"/>
                <a:gd name="connsiteY1916" fmla="*/ 889768 h 1608850"/>
                <a:gd name="connsiteX1917" fmla="*/ 677377 w 12192000"/>
                <a:gd name="connsiteY1917" fmla="*/ 889768 h 1608850"/>
                <a:gd name="connsiteX1918" fmla="*/ 677377 w 12192000"/>
                <a:gd name="connsiteY1918" fmla="*/ 878145 h 1608850"/>
                <a:gd name="connsiteX1919" fmla="*/ 686293 w 12192000"/>
                <a:gd name="connsiteY1919" fmla="*/ 871171 h 1608850"/>
                <a:gd name="connsiteX1920" fmla="*/ 708584 w 12192000"/>
                <a:gd name="connsiteY1920" fmla="*/ 871171 h 1608850"/>
                <a:gd name="connsiteX1921" fmla="*/ 708584 w 12192000"/>
                <a:gd name="connsiteY1921" fmla="*/ 908365 h 1608850"/>
                <a:gd name="connsiteX1922" fmla="*/ 755393 w 12192000"/>
                <a:gd name="connsiteY1922" fmla="*/ 908365 h 1608850"/>
                <a:gd name="connsiteX1923" fmla="*/ 755393 w 12192000"/>
                <a:gd name="connsiteY1923" fmla="*/ 1038546 h 1608850"/>
                <a:gd name="connsiteX1924" fmla="*/ 773225 w 12192000"/>
                <a:gd name="connsiteY1924" fmla="*/ 1038546 h 1608850"/>
                <a:gd name="connsiteX1925" fmla="*/ 791057 w 12192000"/>
                <a:gd name="connsiteY1925" fmla="*/ 1031572 h 1608850"/>
                <a:gd name="connsiteX1926" fmla="*/ 791057 w 12192000"/>
                <a:gd name="connsiteY1926" fmla="*/ 1022273 h 1608850"/>
                <a:gd name="connsiteX1927" fmla="*/ 784370 w 12192000"/>
                <a:gd name="connsiteY1927" fmla="*/ 1019948 h 1608850"/>
                <a:gd name="connsiteX1928" fmla="*/ 784370 w 12192000"/>
                <a:gd name="connsiteY1928" fmla="*/ 1012974 h 1608850"/>
                <a:gd name="connsiteX1929" fmla="*/ 791057 w 12192000"/>
                <a:gd name="connsiteY1929" fmla="*/ 1008325 h 1608850"/>
                <a:gd name="connsiteX1930" fmla="*/ 791057 w 12192000"/>
                <a:gd name="connsiteY1930" fmla="*/ 957183 h 1608850"/>
                <a:gd name="connsiteX1931" fmla="*/ 784370 w 12192000"/>
                <a:gd name="connsiteY1931" fmla="*/ 954858 h 1608850"/>
                <a:gd name="connsiteX1932" fmla="*/ 784370 w 12192000"/>
                <a:gd name="connsiteY1932" fmla="*/ 947884 h 1608850"/>
                <a:gd name="connsiteX1933" fmla="*/ 791057 w 12192000"/>
                <a:gd name="connsiteY1933" fmla="*/ 943235 h 1608850"/>
                <a:gd name="connsiteX1934" fmla="*/ 795515 w 12192000"/>
                <a:gd name="connsiteY1934" fmla="*/ 938586 h 1608850"/>
                <a:gd name="connsiteX1935" fmla="*/ 795515 w 12192000"/>
                <a:gd name="connsiteY1935" fmla="*/ 929287 h 1608850"/>
                <a:gd name="connsiteX1936" fmla="*/ 791057 w 12192000"/>
                <a:gd name="connsiteY1936" fmla="*/ 929287 h 1608850"/>
                <a:gd name="connsiteX1937" fmla="*/ 791057 w 12192000"/>
                <a:gd name="connsiteY1937" fmla="*/ 922313 h 1608850"/>
                <a:gd name="connsiteX1938" fmla="*/ 797744 w 12192000"/>
                <a:gd name="connsiteY1938" fmla="*/ 917664 h 1608850"/>
                <a:gd name="connsiteX1939" fmla="*/ 833408 w 12192000"/>
                <a:gd name="connsiteY1939" fmla="*/ 852574 h 1608850"/>
                <a:gd name="connsiteX1940" fmla="*/ 828950 w 12192000"/>
                <a:gd name="connsiteY1940" fmla="*/ 850249 h 1608850"/>
                <a:gd name="connsiteX1941" fmla="*/ 828950 w 12192000"/>
                <a:gd name="connsiteY1941" fmla="*/ 843275 h 1608850"/>
                <a:gd name="connsiteX1942" fmla="*/ 835637 w 12192000"/>
                <a:gd name="connsiteY1942" fmla="*/ 840950 h 1608850"/>
                <a:gd name="connsiteX1943" fmla="*/ 835637 w 12192000"/>
                <a:gd name="connsiteY1943" fmla="*/ 831652 h 1608850"/>
                <a:gd name="connsiteX1944" fmla="*/ 840095 w 12192000"/>
                <a:gd name="connsiteY1944" fmla="*/ 831652 h 1608850"/>
                <a:gd name="connsiteX1945" fmla="*/ 840095 w 12192000"/>
                <a:gd name="connsiteY1945" fmla="*/ 810730 h 1608850"/>
                <a:gd name="connsiteX1946" fmla="*/ 835637 w 12192000"/>
                <a:gd name="connsiteY1946" fmla="*/ 810730 h 1608850"/>
                <a:gd name="connsiteX1947" fmla="*/ 835637 w 12192000"/>
                <a:gd name="connsiteY1947" fmla="*/ 806081 h 1608850"/>
                <a:gd name="connsiteX1948" fmla="*/ 840095 w 12192000"/>
                <a:gd name="connsiteY1948" fmla="*/ 803756 h 1608850"/>
                <a:gd name="connsiteX1949" fmla="*/ 851240 w 12192000"/>
                <a:gd name="connsiteY1949" fmla="*/ 787483 h 1608850"/>
                <a:gd name="connsiteX1950" fmla="*/ 853469 w 12192000"/>
                <a:gd name="connsiteY1950" fmla="*/ 778185 h 1608850"/>
                <a:gd name="connsiteX1951" fmla="*/ 853469 w 12192000"/>
                <a:gd name="connsiteY1951" fmla="*/ 752614 h 1608850"/>
                <a:gd name="connsiteX1952" fmla="*/ 853748 w 12192000"/>
                <a:gd name="connsiteY1952" fmla="*/ 751742 h 1608850"/>
                <a:gd name="connsiteX1953" fmla="*/ 855698 w 12192000"/>
                <a:gd name="connsiteY1953" fmla="*/ 745640 h 1608850"/>
                <a:gd name="connsiteX1954" fmla="*/ 855977 w 12192000"/>
                <a:gd name="connsiteY1954" fmla="*/ 746512 h 1608850"/>
                <a:gd name="connsiteX1955" fmla="*/ 857927 w 12192000"/>
                <a:gd name="connsiteY1955" fmla="*/ 752614 h 1608850"/>
                <a:gd name="connsiteX1956" fmla="*/ 860156 w 12192000"/>
                <a:gd name="connsiteY1956" fmla="*/ 778185 h 1608850"/>
                <a:gd name="connsiteX1957" fmla="*/ 860156 w 12192000"/>
                <a:gd name="connsiteY1957" fmla="*/ 785159 h 1608850"/>
                <a:gd name="connsiteX1958" fmla="*/ 871302 w 12192000"/>
                <a:gd name="connsiteY1958" fmla="*/ 803756 h 1608850"/>
                <a:gd name="connsiteX1959" fmla="*/ 875760 w 12192000"/>
                <a:gd name="connsiteY1959" fmla="*/ 806081 h 1608850"/>
                <a:gd name="connsiteX1960" fmla="*/ 875760 w 12192000"/>
                <a:gd name="connsiteY1960" fmla="*/ 810730 h 1608850"/>
                <a:gd name="connsiteX1961" fmla="*/ 873531 w 12192000"/>
                <a:gd name="connsiteY1961" fmla="*/ 831652 h 1608850"/>
                <a:gd name="connsiteX1962" fmla="*/ 877989 w 12192000"/>
                <a:gd name="connsiteY1962" fmla="*/ 840950 h 1608850"/>
                <a:gd name="connsiteX1963" fmla="*/ 882447 w 12192000"/>
                <a:gd name="connsiteY1963" fmla="*/ 843275 h 1608850"/>
                <a:gd name="connsiteX1964" fmla="*/ 882447 w 12192000"/>
                <a:gd name="connsiteY1964" fmla="*/ 850249 h 1608850"/>
                <a:gd name="connsiteX1965" fmla="*/ 877989 w 12192000"/>
                <a:gd name="connsiteY1965" fmla="*/ 852574 h 1608850"/>
                <a:gd name="connsiteX1966" fmla="*/ 904180 w 12192000"/>
                <a:gd name="connsiteY1966" fmla="*/ 879888 h 1608850"/>
                <a:gd name="connsiteX1967" fmla="*/ 913070 w 12192000"/>
                <a:gd name="connsiteY1967" fmla="*/ 915339 h 1608850"/>
                <a:gd name="connsiteX1968" fmla="*/ 944859 w 12192000"/>
                <a:gd name="connsiteY1968" fmla="*/ 915339 h 1608850"/>
                <a:gd name="connsiteX1969" fmla="*/ 944859 w 12192000"/>
                <a:gd name="connsiteY1969" fmla="*/ 886329 h 1608850"/>
                <a:gd name="connsiteX1970" fmla="*/ 939475 w 12192000"/>
                <a:gd name="connsiteY1970" fmla="*/ 886329 h 1608850"/>
                <a:gd name="connsiteX1971" fmla="*/ 939475 w 12192000"/>
                <a:gd name="connsiteY1971" fmla="*/ 724196 h 1608850"/>
                <a:gd name="connsiteX1972" fmla="*/ 959742 w 12192000"/>
                <a:gd name="connsiteY1972" fmla="*/ 724196 h 1608850"/>
                <a:gd name="connsiteX1973" fmla="*/ 960249 w 12192000"/>
                <a:gd name="connsiteY1973" fmla="*/ 723115 h 1608850"/>
                <a:gd name="connsiteX1974" fmla="*/ 963795 w 12192000"/>
                <a:gd name="connsiteY1974" fmla="*/ 715549 h 1608850"/>
                <a:gd name="connsiteX1975" fmla="*/ 965569 w 12192000"/>
                <a:gd name="connsiteY1975" fmla="*/ 715819 h 1608850"/>
                <a:gd name="connsiteX1976" fmla="*/ 977982 w 12192000"/>
                <a:gd name="connsiteY1976" fmla="*/ 717710 h 1608850"/>
                <a:gd name="connsiteX1977" fmla="*/ 978489 w 12192000"/>
                <a:gd name="connsiteY1977" fmla="*/ 719062 h 1608850"/>
                <a:gd name="connsiteX1978" fmla="*/ 982035 w 12192000"/>
                <a:gd name="connsiteY1978" fmla="*/ 728519 h 1608850"/>
                <a:gd name="connsiteX1979" fmla="*/ 1008382 w 12192000"/>
                <a:gd name="connsiteY1979" fmla="*/ 730681 h 1608850"/>
                <a:gd name="connsiteX1980" fmla="*/ 1008382 w 12192000"/>
                <a:gd name="connsiteY1980" fmla="*/ 607460 h 1608850"/>
                <a:gd name="connsiteX1981" fmla="*/ 1010409 w 12192000"/>
                <a:gd name="connsiteY1981" fmla="*/ 607460 h 1608850"/>
                <a:gd name="connsiteX1982" fmla="*/ 1024597 w 12192000"/>
                <a:gd name="connsiteY1982" fmla="*/ 607460 h 1608850"/>
                <a:gd name="connsiteX1983" fmla="*/ 1024597 w 12192000"/>
                <a:gd name="connsiteY1983" fmla="*/ 471268 h 1608850"/>
                <a:gd name="connsiteX1984" fmla="*/ 1026369 w 12192000"/>
                <a:gd name="connsiteY1984" fmla="*/ 471268 h 1608850"/>
                <a:gd name="connsiteX1985" fmla="*/ 1038783 w 12192000"/>
                <a:gd name="connsiteY1985" fmla="*/ 471268 h 1608850"/>
                <a:gd name="connsiteX1986" fmla="*/ 1038783 w 12192000"/>
                <a:gd name="connsiteY1986" fmla="*/ 356694 h 1608850"/>
                <a:gd name="connsiteX1987" fmla="*/ 1042837 w 12192000"/>
                <a:gd name="connsiteY1987" fmla="*/ 328590 h 1608850"/>
                <a:gd name="connsiteX1988" fmla="*/ 1044863 w 12192000"/>
                <a:gd name="connsiteY1988" fmla="*/ 328590 h 1608850"/>
                <a:gd name="connsiteX1989" fmla="*/ 1059050 w 12192000"/>
                <a:gd name="connsiteY1989" fmla="*/ 328590 h 1608850"/>
                <a:gd name="connsiteX1990" fmla="*/ 1095531 w 12192000"/>
                <a:gd name="connsiteY1990" fmla="*/ 246443 h 1608850"/>
                <a:gd name="connsiteX1991" fmla="*/ 1099585 w 12192000"/>
                <a:gd name="connsiteY1991" fmla="*/ 0 h 160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</a:cxnLst>
              <a:rect l="l" t="t" r="r" b="b"/>
              <a:pathLst>
                <a:path w="12192000" h="1608850">
                  <a:moveTo>
                    <a:pt x="8760317" y="780798"/>
                  </a:moveTo>
                  <a:lnTo>
                    <a:pt x="8760317" y="785159"/>
                  </a:lnTo>
                  <a:lnTo>
                    <a:pt x="8761882" y="787771"/>
                  </a:lnTo>
                  <a:lnTo>
                    <a:pt x="8762996" y="787771"/>
                  </a:lnTo>
                  <a:cubicBezTo>
                    <a:pt x="8762996" y="787771"/>
                    <a:pt x="8762996" y="787771"/>
                    <a:pt x="8762996" y="786900"/>
                  </a:cubicBezTo>
                  <a:lnTo>
                    <a:pt x="8762996" y="780798"/>
                  </a:lnTo>
                  <a:cubicBezTo>
                    <a:pt x="8762996" y="780798"/>
                    <a:pt x="8762996" y="780798"/>
                    <a:pt x="8761881" y="780798"/>
                  </a:cubicBezTo>
                  <a:close/>
                  <a:moveTo>
                    <a:pt x="8758924" y="762200"/>
                  </a:moveTo>
                  <a:lnTo>
                    <a:pt x="8759734" y="771499"/>
                  </a:lnTo>
                  <a:lnTo>
                    <a:pt x="8762996" y="771499"/>
                  </a:lnTo>
                  <a:cubicBezTo>
                    <a:pt x="8762996" y="771499"/>
                    <a:pt x="8762996" y="771499"/>
                    <a:pt x="8762996" y="770337"/>
                  </a:cubicBezTo>
                  <a:lnTo>
                    <a:pt x="8762996" y="762200"/>
                  </a:lnTo>
                  <a:cubicBezTo>
                    <a:pt x="8762996" y="762200"/>
                    <a:pt x="8762996" y="762200"/>
                    <a:pt x="8761881" y="762200"/>
                  </a:cubicBezTo>
                  <a:close/>
                  <a:moveTo>
                    <a:pt x="8755951" y="745928"/>
                  </a:moveTo>
                  <a:lnTo>
                    <a:pt x="8756137" y="746512"/>
                  </a:lnTo>
                  <a:lnTo>
                    <a:pt x="8758088" y="752614"/>
                  </a:lnTo>
                  <a:lnTo>
                    <a:pt x="8758113" y="752902"/>
                  </a:lnTo>
                  <a:lnTo>
                    <a:pt x="8762996" y="752902"/>
                  </a:lnTo>
                  <a:cubicBezTo>
                    <a:pt x="8762996" y="752902"/>
                    <a:pt x="8762996" y="752902"/>
                    <a:pt x="8762996" y="752030"/>
                  </a:cubicBezTo>
                  <a:lnTo>
                    <a:pt x="8762996" y="745928"/>
                  </a:lnTo>
                  <a:cubicBezTo>
                    <a:pt x="8762996" y="745928"/>
                    <a:pt x="8762996" y="745928"/>
                    <a:pt x="8761881" y="745928"/>
                  </a:cubicBezTo>
                  <a:close/>
                  <a:moveTo>
                    <a:pt x="8907881" y="718032"/>
                  </a:moveTo>
                  <a:cubicBezTo>
                    <a:pt x="8907881" y="718032"/>
                    <a:pt x="8907881" y="718032"/>
                    <a:pt x="8907881" y="719194"/>
                  </a:cubicBezTo>
                  <a:lnTo>
                    <a:pt x="8907881" y="727331"/>
                  </a:lnTo>
                  <a:lnTo>
                    <a:pt x="8908543" y="727331"/>
                  </a:lnTo>
                  <a:lnTo>
                    <a:pt x="8908543" y="718032"/>
                  </a:lnTo>
                  <a:close/>
                  <a:moveTo>
                    <a:pt x="1099585" y="0"/>
                  </a:moveTo>
                  <a:cubicBezTo>
                    <a:pt x="1099585" y="18"/>
                    <a:pt x="1099601" y="2040"/>
                    <a:pt x="1101611" y="246443"/>
                  </a:cubicBezTo>
                  <a:cubicBezTo>
                    <a:pt x="1101623" y="246467"/>
                    <a:pt x="1102267" y="247808"/>
                    <a:pt x="1140117" y="326429"/>
                  </a:cubicBezTo>
                  <a:cubicBezTo>
                    <a:pt x="1140125" y="326429"/>
                    <a:pt x="1140236" y="326429"/>
                    <a:pt x="1142145" y="326429"/>
                  </a:cubicBezTo>
                  <a:lnTo>
                    <a:pt x="1156331" y="326429"/>
                  </a:lnTo>
                  <a:cubicBezTo>
                    <a:pt x="1156331" y="326443"/>
                    <a:pt x="1156331" y="327005"/>
                    <a:pt x="1156331" y="350208"/>
                  </a:cubicBezTo>
                  <a:cubicBezTo>
                    <a:pt x="1156333" y="350214"/>
                    <a:pt x="1156371" y="350272"/>
                    <a:pt x="1156839" y="351019"/>
                  </a:cubicBezTo>
                  <a:lnTo>
                    <a:pt x="1160385" y="356694"/>
                  </a:lnTo>
                  <a:cubicBezTo>
                    <a:pt x="1160385" y="356714"/>
                    <a:pt x="1160385" y="358229"/>
                    <a:pt x="1160385" y="471268"/>
                  </a:cubicBezTo>
                  <a:cubicBezTo>
                    <a:pt x="1160393" y="471268"/>
                    <a:pt x="1160533" y="471268"/>
                    <a:pt x="1162664" y="471268"/>
                  </a:cubicBezTo>
                  <a:lnTo>
                    <a:pt x="1178625" y="471268"/>
                  </a:lnTo>
                  <a:cubicBezTo>
                    <a:pt x="1178625" y="471288"/>
                    <a:pt x="1178625" y="472923"/>
                    <a:pt x="1178625" y="611783"/>
                  </a:cubicBezTo>
                  <a:cubicBezTo>
                    <a:pt x="1178635" y="611782"/>
                    <a:pt x="1178747" y="611761"/>
                    <a:pt x="1180145" y="611513"/>
                  </a:cubicBezTo>
                  <a:lnTo>
                    <a:pt x="1190785" y="609622"/>
                  </a:lnTo>
                  <a:cubicBezTo>
                    <a:pt x="1190785" y="609644"/>
                    <a:pt x="1190755" y="610978"/>
                    <a:pt x="1188759" y="698254"/>
                  </a:cubicBezTo>
                  <a:cubicBezTo>
                    <a:pt x="1188769" y="698256"/>
                    <a:pt x="1188879" y="698276"/>
                    <a:pt x="1190279" y="698525"/>
                  </a:cubicBezTo>
                  <a:lnTo>
                    <a:pt x="1200919" y="700416"/>
                  </a:lnTo>
                  <a:cubicBezTo>
                    <a:pt x="1200921" y="700423"/>
                    <a:pt x="1200941" y="700487"/>
                    <a:pt x="1201171" y="701227"/>
                  </a:cubicBezTo>
                  <a:lnTo>
                    <a:pt x="1202945" y="706902"/>
                  </a:lnTo>
                  <a:cubicBezTo>
                    <a:pt x="1202947" y="706893"/>
                    <a:pt x="1202993" y="706750"/>
                    <a:pt x="1203705" y="704470"/>
                  </a:cubicBezTo>
                  <a:lnTo>
                    <a:pt x="1209025" y="687446"/>
                  </a:lnTo>
                  <a:cubicBezTo>
                    <a:pt x="1209032" y="687446"/>
                    <a:pt x="1209133" y="687446"/>
                    <a:pt x="1210799" y="687446"/>
                  </a:cubicBezTo>
                  <a:lnTo>
                    <a:pt x="1223212" y="687446"/>
                  </a:lnTo>
                  <a:cubicBezTo>
                    <a:pt x="1223212" y="687463"/>
                    <a:pt x="1223212" y="688156"/>
                    <a:pt x="1223212" y="719872"/>
                  </a:cubicBezTo>
                  <a:cubicBezTo>
                    <a:pt x="1223219" y="719877"/>
                    <a:pt x="1223295" y="719917"/>
                    <a:pt x="1224225" y="720413"/>
                  </a:cubicBezTo>
                  <a:lnTo>
                    <a:pt x="1231319" y="724196"/>
                  </a:lnTo>
                  <a:cubicBezTo>
                    <a:pt x="1231319" y="724205"/>
                    <a:pt x="1231319" y="724306"/>
                    <a:pt x="1231319" y="725547"/>
                  </a:cubicBezTo>
                  <a:lnTo>
                    <a:pt x="1231319" y="735005"/>
                  </a:lnTo>
                  <a:cubicBezTo>
                    <a:pt x="1231339" y="735005"/>
                    <a:pt x="1232247" y="735005"/>
                    <a:pt x="1275907" y="735005"/>
                  </a:cubicBezTo>
                  <a:cubicBezTo>
                    <a:pt x="1275907" y="735013"/>
                    <a:pt x="1275907" y="735096"/>
                    <a:pt x="1275907" y="736086"/>
                  </a:cubicBezTo>
                  <a:lnTo>
                    <a:pt x="1275907" y="743652"/>
                  </a:lnTo>
                  <a:cubicBezTo>
                    <a:pt x="1275915" y="743652"/>
                    <a:pt x="1276037" y="743652"/>
                    <a:pt x="1277933" y="743652"/>
                  </a:cubicBezTo>
                  <a:lnTo>
                    <a:pt x="1292119" y="743652"/>
                  </a:lnTo>
                  <a:cubicBezTo>
                    <a:pt x="1292119" y="743634"/>
                    <a:pt x="1292119" y="742905"/>
                    <a:pt x="1292119" y="713387"/>
                  </a:cubicBezTo>
                  <a:cubicBezTo>
                    <a:pt x="1292141" y="713387"/>
                    <a:pt x="1293071" y="713387"/>
                    <a:pt x="1336706" y="713387"/>
                  </a:cubicBezTo>
                  <a:cubicBezTo>
                    <a:pt x="1336706" y="713379"/>
                    <a:pt x="1336706" y="713282"/>
                    <a:pt x="1336706" y="712036"/>
                  </a:cubicBezTo>
                  <a:lnTo>
                    <a:pt x="1336706" y="702578"/>
                  </a:lnTo>
                  <a:cubicBezTo>
                    <a:pt x="1336713" y="702578"/>
                    <a:pt x="1336787" y="702578"/>
                    <a:pt x="1337721" y="702578"/>
                  </a:cubicBezTo>
                  <a:lnTo>
                    <a:pt x="1344813" y="702578"/>
                  </a:lnTo>
                  <a:cubicBezTo>
                    <a:pt x="1344813" y="702571"/>
                    <a:pt x="1344813" y="702458"/>
                    <a:pt x="1344813" y="700687"/>
                  </a:cubicBezTo>
                  <a:lnTo>
                    <a:pt x="1344813" y="687446"/>
                  </a:lnTo>
                  <a:cubicBezTo>
                    <a:pt x="1344823" y="687446"/>
                    <a:pt x="1344895" y="687446"/>
                    <a:pt x="1345573" y="687446"/>
                  </a:cubicBezTo>
                  <a:lnTo>
                    <a:pt x="1350893" y="687446"/>
                  </a:lnTo>
                  <a:cubicBezTo>
                    <a:pt x="1350893" y="687439"/>
                    <a:pt x="1350893" y="687354"/>
                    <a:pt x="1350893" y="686365"/>
                  </a:cubicBezTo>
                  <a:lnTo>
                    <a:pt x="1350893" y="678798"/>
                  </a:lnTo>
                  <a:cubicBezTo>
                    <a:pt x="1350901" y="678798"/>
                    <a:pt x="1351025" y="678798"/>
                    <a:pt x="1352921" y="678798"/>
                  </a:cubicBezTo>
                  <a:lnTo>
                    <a:pt x="1367107" y="678798"/>
                  </a:lnTo>
                  <a:cubicBezTo>
                    <a:pt x="1367107" y="678805"/>
                    <a:pt x="1367107" y="678882"/>
                    <a:pt x="1367107" y="679879"/>
                  </a:cubicBezTo>
                  <a:lnTo>
                    <a:pt x="1367107" y="687446"/>
                  </a:lnTo>
                  <a:cubicBezTo>
                    <a:pt x="1367119" y="687446"/>
                    <a:pt x="1367619" y="687446"/>
                    <a:pt x="1389401" y="687446"/>
                  </a:cubicBezTo>
                  <a:cubicBezTo>
                    <a:pt x="1389401" y="687438"/>
                    <a:pt x="1389401" y="687324"/>
                    <a:pt x="1389401" y="685554"/>
                  </a:cubicBezTo>
                  <a:lnTo>
                    <a:pt x="1389401" y="672313"/>
                  </a:lnTo>
                  <a:cubicBezTo>
                    <a:pt x="1389407" y="672313"/>
                    <a:pt x="1389503" y="672313"/>
                    <a:pt x="1391174" y="672313"/>
                  </a:cubicBezTo>
                  <a:lnTo>
                    <a:pt x="1403587" y="672313"/>
                  </a:lnTo>
                  <a:cubicBezTo>
                    <a:pt x="1403587" y="672325"/>
                    <a:pt x="1403587" y="672839"/>
                    <a:pt x="1403587" y="696093"/>
                  </a:cubicBezTo>
                  <a:cubicBezTo>
                    <a:pt x="1403595" y="696093"/>
                    <a:pt x="1403675" y="696093"/>
                    <a:pt x="1404601" y="696093"/>
                  </a:cubicBezTo>
                  <a:lnTo>
                    <a:pt x="1411695" y="696093"/>
                  </a:lnTo>
                  <a:cubicBezTo>
                    <a:pt x="1411695" y="696087"/>
                    <a:pt x="1411695" y="696006"/>
                    <a:pt x="1411695" y="695012"/>
                  </a:cubicBezTo>
                  <a:lnTo>
                    <a:pt x="1411695" y="687446"/>
                  </a:lnTo>
                  <a:cubicBezTo>
                    <a:pt x="1411703" y="687446"/>
                    <a:pt x="1411821" y="687446"/>
                    <a:pt x="1413467" y="687446"/>
                  </a:cubicBezTo>
                  <a:lnTo>
                    <a:pt x="1425881" y="687446"/>
                  </a:lnTo>
                  <a:cubicBezTo>
                    <a:pt x="1425881" y="687459"/>
                    <a:pt x="1425881" y="688018"/>
                    <a:pt x="1425881" y="713387"/>
                  </a:cubicBezTo>
                  <a:cubicBezTo>
                    <a:pt x="1425889" y="713387"/>
                    <a:pt x="1426007" y="713387"/>
                    <a:pt x="1427909" y="713387"/>
                  </a:cubicBezTo>
                  <a:lnTo>
                    <a:pt x="1442095" y="713387"/>
                  </a:lnTo>
                  <a:cubicBezTo>
                    <a:pt x="1442095" y="713398"/>
                    <a:pt x="1442095" y="713513"/>
                    <a:pt x="1442095" y="715008"/>
                  </a:cubicBezTo>
                  <a:lnTo>
                    <a:pt x="1442095" y="726358"/>
                  </a:lnTo>
                  <a:cubicBezTo>
                    <a:pt x="1442103" y="726358"/>
                    <a:pt x="1442173" y="726358"/>
                    <a:pt x="1442855" y="726358"/>
                  </a:cubicBezTo>
                  <a:lnTo>
                    <a:pt x="1448175" y="726358"/>
                  </a:lnTo>
                  <a:cubicBezTo>
                    <a:pt x="1448175" y="726350"/>
                    <a:pt x="1448175" y="726274"/>
                    <a:pt x="1448175" y="725547"/>
                  </a:cubicBezTo>
                  <a:lnTo>
                    <a:pt x="1448175" y="719872"/>
                  </a:lnTo>
                  <a:cubicBezTo>
                    <a:pt x="1448193" y="719872"/>
                    <a:pt x="1448911" y="719872"/>
                    <a:pt x="1478575" y="719872"/>
                  </a:cubicBezTo>
                  <a:cubicBezTo>
                    <a:pt x="1478575" y="719886"/>
                    <a:pt x="1478575" y="720449"/>
                    <a:pt x="1478575" y="743652"/>
                  </a:cubicBezTo>
                  <a:cubicBezTo>
                    <a:pt x="1478583" y="743652"/>
                    <a:pt x="1478661" y="743652"/>
                    <a:pt x="1479589" y="743652"/>
                  </a:cubicBezTo>
                  <a:lnTo>
                    <a:pt x="1486683" y="743652"/>
                  </a:lnTo>
                  <a:cubicBezTo>
                    <a:pt x="1486683" y="743659"/>
                    <a:pt x="1486683" y="743732"/>
                    <a:pt x="1486683" y="744733"/>
                  </a:cubicBezTo>
                  <a:lnTo>
                    <a:pt x="1486683" y="752299"/>
                  </a:lnTo>
                  <a:cubicBezTo>
                    <a:pt x="1486691" y="752299"/>
                    <a:pt x="1486765" y="752299"/>
                    <a:pt x="1487443" y="752299"/>
                  </a:cubicBezTo>
                  <a:lnTo>
                    <a:pt x="1492763" y="752299"/>
                  </a:lnTo>
                  <a:cubicBezTo>
                    <a:pt x="1492763" y="752292"/>
                    <a:pt x="1492763" y="752172"/>
                    <a:pt x="1492763" y="750137"/>
                  </a:cubicBezTo>
                  <a:lnTo>
                    <a:pt x="1492763" y="735005"/>
                  </a:lnTo>
                  <a:cubicBezTo>
                    <a:pt x="1492769" y="735005"/>
                    <a:pt x="1492847" y="735005"/>
                    <a:pt x="1493775" y="735005"/>
                  </a:cubicBezTo>
                  <a:lnTo>
                    <a:pt x="1500869" y="735005"/>
                  </a:lnTo>
                  <a:cubicBezTo>
                    <a:pt x="1500869" y="735013"/>
                    <a:pt x="1500869" y="735096"/>
                    <a:pt x="1500869" y="736086"/>
                  </a:cubicBezTo>
                  <a:lnTo>
                    <a:pt x="1500869" y="743652"/>
                  </a:lnTo>
                  <a:lnTo>
                    <a:pt x="1506189" y="741659"/>
                  </a:lnTo>
                  <a:cubicBezTo>
                    <a:pt x="1506949" y="741287"/>
                    <a:pt x="1506949" y="741085"/>
                    <a:pt x="1506949" y="740679"/>
                  </a:cubicBezTo>
                  <a:lnTo>
                    <a:pt x="1506949" y="735005"/>
                  </a:lnTo>
                  <a:cubicBezTo>
                    <a:pt x="1506966" y="735005"/>
                    <a:pt x="1507767" y="735005"/>
                    <a:pt x="1545457" y="735005"/>
                  </a:cubicBezTo>
                  <a:cubicBezTo>
                    <a:pt x="1545457" y="735019"/>
                    <a:pt x="1545457" y="735566"/>
                    <a:pt x="1545457" y="758784"/>
                  </a:cubicBezTo>
                  <a:cubicBezTo>
                    <a:pt x="1545464" y="758784"/>
                    <a:pt x="1545583" y="758784"/>
                    <a:pt x="1547483" y="758784"/>
                  </a:cubicBezTo>
                  <a:lnTo>
                    <a:pt x="1561669" y="758784"/>
                  </a:lnTo>
                  <a:cubicBezTo>
                    <a:pt x="1561669" y="758792"/>
                    <a:pt x="1561669" y="758874"/>
                    <a:pt x="1561669" y="759865"/>
                  </a:cubicBezTo>
                  <a:lnTo>
                    <a:pt x="1561669" y="767431"/>
                  </a:lnTo>
                  <a:cubicBezTo>
                    <a:pt x="1561679" y="767431"/>
                    <a:pt x="1561801" y="767431"/>
                    <a:pt x="1563443" y="767431"/>
                  </a:cubicBezTo>
                  <a:lnTo>
                    <a:pt x="1575857" y="767431"/>
                  </a:lnTo>
                  <a:cubicBezTo>
                    <a:pt x="1575857" y="767419"/>
                    <a:pt x="1575857" y="766908"/>
                    <a:pt x="1575857" y="743652"/>
                  </a:cubicBezTo>
                  <a:cubicBezTo>
                    <a:pt x="1575863" y="743652"/>
                    <a:pt x="1575941" y="743652"/>
                    <a:pt x="1576869" y="743652"/>
                  </a:cubicBezTo>
                  <a:lnTo>
                    <a:pt x="1583963" y="743652"/>
                  </a:lnTo>
                  <a:cubicBezTo>
                    <a:pt x="1583963" y="743633"/>
                    <a:pt x="1583963" y="742862"/>
                    <a:pt x="1583963" y="711225"/>
                  </a:cubicBezTo>
                  <a:cubicBezTo>
                    <a:pt x="1583971" y="711225"/>
                    <a:pt x="1584047" y="711225"/>
                    <a:pt x="1584977" y="711225"/>
                  </a:cubicBezTo>
                  <a:lnTo>
                    <a:pt x="1592071" y="711225"/>
                  </a:lnTo>
                  <a:cubicBezTo>
                    <a:pt x="1592071" y="711219"/>
                    <a:pt x="1592071" y="711110"/>
                    <a:pt x="1592071" y="709334"/>
                  </a:cubicBezTo>
                  <a:lnTo>
                    <a:pt x="1592071" y="696093"/>
                  </a:lnTo>
                  <a:cubicBezTo>
                    <a:pt x="1590043" y="696093"/>
                    <a:pt x="1590043" y="696093"/>
                    <a:pt x="1590803" y="694471"/>
                  </a:cubicBezTo>
                  <a:lnTo>
                    <a:pt x="1596123" y="683122"/>
                  </a:lnTo>
                  <a:cubicBezTo>
                    <a:pt x="1596129" y="683139"/>
                    <a:pt x="1596323" y="683813"/>
                    <a:pt x="1604231" y="711225"/>
                  </a:cubicBezTo>
                  <a:cubicBezTo>
                    <a:pt x="1604239" y="711225"/>
                    <a:pt x="1604311" y="711225"/>
                    <a:pt x="1604991" y="711225"/>
                  </a:cubicBezTo>
                  <a:lnTo>
                    <a:pt x="1610311" y="711225"/>
                  </a:lnTo>
                  <a:cubicBezTo>
                    <a:pt x="1610311" y="711212"/>
                    <a:pt x="1610311" y="710033"/>
                    <a:pt x="1610311" y="605298"/>
                  </a:cubicBezTo>
                  <a:cubicBezTo>
                    <a:pt x="1610321" y="605298"/>
                    <a:pt x="1610435" y="605298"/>
                    <a:pt x="1611831" y="605298"/>
                  </a:cubicBezTo>
                  <a:lnTo>
                    <a:pt x="1622471" y="605298"/>
                  </a:lnTo>
                  <a:cubicBezTo>
                    <a:pt x="1622471" y="605276"/>
                    <a:pt x="1622471" y="604266"/>
                    <a:pt x="1622471" y="557739"/>
                  </a:cubicBezTo>
                  <a:cubicBezTo>
                    <a:pt x="1622487" y="557739"/>
                    <a:pt x="1623113" y="557739"/>
                    <a:pt x="1648817" y="557739"/>
                  </a:cubicBezTo>
                  <a:cubicBezTo>
                    <a:pt x="1648817" y="557727"/>
                    <a:pt x="1648817" y="557217"/>
                    <a:pt x="1648817" y="536121"/>
                  </a:cubicBezTo>
                  <a:cubicBezTo>
                    <a:pt x="1648837" y="536121"/>
                    <a:pt x="1649625" y="536121"/>
                    <a:pt x="1683271" y="536121"/>
                  </a:cubicBezTo>
                  <a:cubicBezTo>
                    <a:pt x="1683271" y="536129"/>
                    <a:pt x="1683271" y="536259"/>
                    <a:pt x="1683271" y="538553"/>
                  </a:cubicBezTo>
                  <a:lnTo>
                    <a:pt x="1683271" y="555577"/>
                  </a:lnTo>
                  <a:cubicBezTo>
                    <a:pt x="1683281" y="555577"/>
                    <a:pt x="1683411" y="555577"/>
                    <a:pt x="1685551" y="555577"/>
                  </a:cubicBezTo>
                  <a:lnTo>
                    <a:pt x="1701511" y="555577"/>
                  </a:lnTo>
                  <a:cubicBezTo>
                    <a:pt x="1701511" y="555595"/>
                    <a:pt x="1701511" y="556489"/>
                    <a:pt x="1701511" y="603136"/>
                  </a:cubicBezTo>
                  <a:cubicBezTo>
                    <a:pt x="1701517" y="603136"/>
                    <a:pt x="1701593" y="603136"/>
                    <a:pt x="1702525" y="603136"/>
                  </a:cubicBezTo>
                  <a:lnTo>
                    <a:pt x="1709619" y="603136"/>
                  </a:lnTo>
                  <a:lnTo>
                    <a:pt x="1723805" y="607460"/>
                  </a:lnTo>
                  <a:cubicBezTo>
                    <a:pt x="1723805" y="607470"/>
                    <a:pt x="1723805" y="608120"/>
                    <a:pt x="1723805" y="646372"/>
                  </a:cubicBezTo>
                  <a:cubicBezTo>
                    <a:pt x="1723811" y="646372"/>
                    <a:pt x="1723887" y="646372"/>
                    <a:pt x="1724819" y="646372"/>
                  </a:cubicBezTo>
                  <a:lnTo>
                    <a:pt x="1731911" y="646372"/>
                  </a:lnTo>
                  <a:cubicBezTo>
                    <a:pt x="1731911" y="646382"/>
                    <a:pt x="1731911" y="646488"/>
                    <a:pt x="1731911" y="647993"/>
                  </a:cubicBezTo>
                  <a:lnTo>
                    <a:pt x="1731911" y="659342"/>
                  </a:lnTo>
                  <a:cubicBezTo>
                    <a:pt x="1731919" y="659342"/>
                    <a:pt x="1732043" y="659342"/>
                    <a:pt x="1733939" y="659342"/>
                  </a:cubicBezTo>
                  <a:lnTo>
                    <a:pt x="1748125" y="659342"/>
                  </a:lnTo>
                  <a:lnTo>
                    <a:pt x="1754205" y="665828"/>
                  </a:lnTo>
                  <a:cubicBezTo>
                    <a:pt x="1754205" y="665840"/>
                    <a:pt x="1754205" y="666326"/>
                    <a:pt x="1754205" y="687446"/>
                  </a:cubicBezTo>
                  <a:cubicBezTo>
                    <a:pt x="1754214" y="687446"/>
                    <a:pt x="1754345" y="687446"/>
                    <a:pt x="1756485" y="687446"/>
                  </a:cubicBezTo>
                  <a:lnTo>
                    <a:pt x="1772445" y="687446"/>
                  </a:lnTo>
                  <a:cubicBezTo>
                    <a:pt x="1772445" y="687453"/>
                    <a:pt x="1772445" y="687533"/>
                    <a:pt x="1772445" y="688526"/>
                  </a:cubicBezTo>
                  <a:lnTo>
                    <a:pt x="1772445" y="696093"/>
                  </a:lnTo>
                  <a:cubicBezTo>
                    <a:pt x="1772455" y="696093"/>
                    <a:pt x="1772553" y="696093"/>
                    <a:pt x="1773713" y="696093"/>
                  </a:cubicBezTo>
                  <a:lnTo>
                    <a:pt x="1782579" y="696093"/>
                  </a:lnTo>
                  <a:cubicBezTo>
                    <a:pt x="1782579" y="696102"/>
                    <a:pt x="1782579" y="696231"/>
                    <a:pt x="1782579" y="698254"/>
                  </a:cubicBezTo>
                  <a:lnTo>
                    <a:pt x="1782579" y="713387"/>
                  </a:lnTo>
                  <a:cubicBezTo>
                    <a:pt x="1786633" y="713387"/>
                    <a:pt x="1786633" y="713387"/>
                    <a:pt x="1786633" y="711495"/>
                  </a:cubicBezTo>
                  <a:lnTo>
                    <a:pt x="1786633" y="698254"/>
                  </a:lnTo>
                  <a:cubicBezTo>
                    <a:pt x="1786639" y="698254"/>
                    <a:pt x="1786716" y="698254"/>
                    <a:pt x="1787645" y="698254"/>
                  </a:cubicBezTo>
                  <a:lnTo>
                    <a:pt x="1794739" y="698254"/>
                  </a:lnTo>
                  <a:cubicBezTo>
                    <a:pt x="1794739" y="698265"/>
                    <a:pt x="1794739" y="698384"/>
                    <a:pt x="1794739" y="699876"/>
                  </a:cubicBezTo>
                  <a:lnTo>
                    <a:pt x="1794739" y="711225"/>
                  </a:lnTo>
                  <a:cubicBezTo>
                    <a:pt x="1794749" y="711225"/>
                    <a:pt x="1794821" y="711225"/>
                    <a:pt x="1795499" y="711225"/>
                  </a:cubicBezTo>
                  <a:lnTo>
                    <a:pt x="1800819" y="711225"/>
                  </a:lnTo>
                  <a:cubicBezTo>
                    <a:pt x="1800819" y="706902"/>
                    <a:pt x="1800819" y="706902"/>
                    <a:pt x="1849459" y="706902"/>
                  </a:cubicBezTo>
                  <a:cubicBezTo>
                    <a:pt x="1849459" y="706911"/>
                    <a:pt x="1849459" y="707012"/>
                    <a:pt x="1849459" y="708253"/>
                  </a:cubicBezTo>
                  <a:lnTo>
                    <a:pt x="1849459" y="717710"/>
                  </a:lnTo>
                  <a:cubicBezTo>
                    <a:pt x="1849467" y="717710"/>
                    <a:pt x="1849543" y="717710"/>
                    <a:pt x="1850219" y="717710"/>
                  </a:cubicBezTo>
                  <a:lnTo>
                    <a:pt x="1855541" y="717710"/>
                  </a:lnTo>
                  <a:cubicBezTo>
                    <a:pt x="1855541" y="717719"/>
                    <a:pt x="1855541" y="717841"/>
                    <a:pt x="1855541" y="719872"/>
                  </a:cubicBezTo>
                  <a:lnTo>
                    <a:pt x="1855541" y="735005"/>
                  </a:lnTo>
                  <a:cubicBezTo>
                    <a:pt x="1855549" y="735001"/>
                    <a:pt x="1855665" y="734923"/>
                    <a:pt x="1857567" y="733654"/>
                  </a:cubicBezTo>
                  <a:lnTo>
                    <a:pt x="1871753" y="724196"/>
                  </a:lnTo>
                  <a:cubicBezTo>
                    <a:pt x="1871755" y="724177"/>
                    <a:pt x="1871887" y="723302"/>
                    <a:pt x="1877833" y="683122"/>
                  </a:cubicBezTo>
                  <a:cubicBezTo>
                    <a:pt x="1877843" y="683120"/>
                    <a:pt x="1877911" y="683094"/>
                    <a:pt x="1878593" y="682852"/>
                  </a:cubicBezTo>
                  <a:lnTo>
                    <a:pt x="1883913" y="680960"/>
                  </a:lnTo>
                  <a:cubicBezTo>
                    <a:pt x="1883913" y="680944"/>
                    <a:pt x="1883947" y="679883"/>
                    <a:pt x="1885941" y="611783"/>
                  </a:cubicBezTo>
                  <a:cubicBezTo>
                    <a:pt x="1885941" y="611801"/>
                    <a:pt x="1885973" y="612892"/>
                    <a:pt x="1887967" y="680960"/>
                  </a:cubicBezTo>
                  <a:cubicBezTo>
                    <a:pt x="1887977" y="680963"/>
                    <a:pt x="1888047" y="680988"/>
                    <a:pt x="1888727" y="681230"/>
                  </a:cubicBezTo>
                  <a:lnTo>
                    <a:pt x="1894047" y="683122"/>
                  </a:lnTo>
                  <a:cubicBezTo>
                    <a:pt x="1894047" y="683102"/>
                    <a:pt x="1894047" y="681769"/>
                    <a:pt x="1894047" y="596651"/>
                  </a:cubicBezTo>
                  <a:cubicBezTo>
                    <a:pt x="1898101" y="596651"/>
                    <a:pt x="1898101" y="596651"/>
                    <a:pt x="1898101" y="564224"/>
                  </a:cubicBezTo>
                  <a:cubicBezTo>
                    <a:pt x="1898113" y="564224"/>
                    <a:pt x="1898799" y="564224"/>
                    <a:pt x="1936607" y="564224"/>
                  </a:cubicBezTo>
                  <a:cubicBezTo>
                    <a:pt x="1936607" y="564241"/>
                    <a:pt x="1936607" y="564959"/>
                    <a:pt x="1936607" y="596651"/>
                  </a:cubicBezTo>
                  <a:cubicBezTo>
                    <a:pt x="1936617" y="596651"/>
                    <a:pt x="1936689" y="596651"/>
                    <a:pt x="1937367" y="596651"/>
                  </a:cubicBezTo>
                  <a:lnTo>
                    <a:pt x="1942687" y="596651"/>
                  </a:lnTo>
                  <a:cubicBezTo>
                    <a:pt x="1942687" y="596630"/>
                    <a:pt x="1942687" y="595324"/>
                    <a:pt x="1942687" y="514503"/>
                  </a:cubicBezTo>
                  <a:cubicBezTo>
                    <a:pt x="1942693" y="514503"/>
                    <a:pt x="1942793" y="514503"/>
                    <a:pt x="1944461" y="514503"/>
                  </a:cubicBezTo>
                  <a:lnTo>
                    <a:pt x="1956875" y="514503"/>
                  </a:lnTo>
                  <a:cubicBezTo>
                    <a:pt x="1956875" y="514496"/>
                    <a:pt x="1956875" y="514385"/>
                    <a:pt x="1956875" y="512612"/>
                  </a:cubicBezTo>
                  <a:lnTo>
                    <a:pt x="1956875" y="499371"/>
                  </a:lnTo>
                  <a:cubicBezTo>
                    <a:pt x="1956885" y="499371"/>
                    <a:pt x="1957383" y="499371"/>
                    <a:pt x="1979169" y="499371"/>
                  </a:cubicBezTo>
                  <a:cubicBezTo>
                    <a:pt x="1979169" y="499364"/>
                    <a:pt x="1979169" y="499283"/>
                    <a:pt x="1979169" y="498290"/>
                  </a:cubicBezTo>
                  <a:lnTo>
                    <a:pt x="1979169" y="490724"/>
                  </a:lnTo>
                  <a:cubicBezTo>
                    <a:pt x="1979175" y="490724"/>
                    <a:pt x="1979285" y="490724"/>
                    <a:pt x="1980941" y="490724"/>
                  </a:cubicBezTo>
                  <a:lnTo>
                    <a:pt x="1993355" y="490724"/>
                  </a:lnTo>
                  <a:cubicBezTo>
                    <a:pt x="1993355" y="490732"/>
                    <a:pt x="1993355" y="490811"/>
                    <a:pt x="1993355" y="491805"/>
                  </a:cubicBezTo>
                  <a:lnTo>
                    <a:pt x="1993355" y="499371"/>
                  </a:lnTo>
                  <a:cubicBezTo>
                    <a:pt x="1993365" y="499371"/>
                    <a:pt x="1993437" y="499371"/>
                    <a:pt x="1994115" y="499371"/>
                  </a:cubicBezTo>
                  <a:lnTo>
                    <a:pt x="1999435" y="499371"/>
                  </a:lnTo>
                  <a:lnTo>
                    <a:pt x="2009569" y="495047"/>
                  </a:lnTo>
                  <a:lnTo>
                    <a:pt x="2013621" y="498290"/>
                  </a:lnTo>
                  <a:lnTo>
                    <a:pt x="2013621" y="490724"/>
                  </a:lnTo>
                  <a:cubicBezTo>
                    <a:pt x="2013631" y="490724"/>
                    <a:pt x="2013767" y="490724"/>
                    <a:pt x="2015901" y="490724"/>
                  </a:cubicBezTo>
                  <a:lnTo>
                    <a:pt x="2031863" y="490724"/>
                  </a:lnTo>
                  <a:cubicBezTo>
                    <a:pt x="2031863" y="490732"/>
                    <a:pt x="2031863" y="490811"/>
                    <a:pt x="2031863" y="491805"/>
                  </a:cubicBezTo>
                  <a:lnTo>
                    <a:pt x="2031863" y="499371"/>
                  </a:lnTo>
                  <a:cubicBezTo>
                    <a:pt x="2031881" y="499371"/>
                    <a:pt x="2032617" y="499371"/>
                    <a:pt x="2062263" y="499371"/>
                  </a:cubicBezTo>
                  <a:cubicBezTo>
                    <a:pt x="2062263" y="499381"/>
                    <a:pt x="2062263" y="499490"/>
                    <a:pt x="2062263" y="500992"/>
                  </a:cubicBezTo>
                  <a:lnTo>
                    <a:pt x="2062263" y="512342"/>
                  </a:lnTo>
                  <a:cubicBezTo>
                    <a:pt x="2062279" y="512342"/>
                    <a:pt x="2062919" y="512342"/>
                    <a:pt x="2088609" y="512342"/>
                  </a:cubicBezTo>
                  <a:cubicBezTo>
                    <a:pt x="2088609" y="512358"/>
                    <a:pt x="2088609" y="513038"/>
                    <a:pt x="2088609" y="542606"/>
                  </a:cubicBezTo>
                  <a:cubicBezTo>
                    <a:pt x="2088619" y="542606"/>
                    <a:pt x="2088691" y="542606"/>
                    <a:pt x="2089369" y="542606"/>
                  </a:cubicBezTo>
                  <a:lnTo>
                    <a:pt x="2094689" y="542606"/>
                  </a:lnTo>
                  <a:cubicBezTo>
                    <a:pt x="2094689" y="542613"/>
                    <a:pt x="2094689" y="542699"/>
                    <a:pt x="2094689" y="543687"/>
                  </a:cubicBezTo>
                  <a:lnTo>
                    <a:pt x="2094689" y="551254"/>
                  </a:lnTo>
                  <a:cubicBezTo>
                    <a:pt x="2098743" y="551254"/>
                    <a:pt x="2098743" y="551254"/>
                    <a:pt x="2098743" y="581518"/>
                  </a:cubicBezTo>
                  <a:cubicBezTo>
                    <a:pt x="2098753" y="581518"/>
                    <a:pt x="2098827" y="581518"/>
                    <a:pt x="2099503" y="581518"/>
                  </a:cubicBezTo>
                  <a:lnTo>
                    <a:pt x="2104823" y="581518"/>
                  </a:lnTo>
                  <a:cubicBezTo>
                    <a:pt x="2104823" y="581527"/>
                    <a:pt x="2104823" y="581594"/>
                    <a:pt x="2104823" y="582329"/>
                  </a:cubicBezTo>
                  <a:lnTo>
                    <a:pt x="2104823" y="588004"/>
                  </a:lnTo>
                  <a:cubicBezTo>
                    <a:pt x="2104829" y="588004"/>
                    <a:pt x="2104907" y="588004"/>
                    <a:pt x="2105837" y="588004"/>
                  </a:cubicBezTo>
                  <a:lnTo>
                    <a:pt x="2112929" y="588004"/>
                  </a:lnTo>
                  <a:cubicBezTo>
                    <a:pt x="2112929" y="588021"/>
                    <a:pt x="2112929" y="588734"/>
                    <a:pt x="2112929" y="618269"/>
                  </a:cubicBezTo>
                  <a:cubicBezTo>
                    <a:pt x="2112937" y="618269"/>
                    <a:pt x="2113057" y="618269"/>
                    <a:pt x="2114957" y="618269"/>
                  </a:cubicBezTo>
                  <a:lnTo>
                    <a:pt x="2129143" y="618269"/>
                  </a:lnTo>
                  <a:cubicBezTo>
                    <a:pt x="2129143" y="618285"/>
                    <a:pt x="2129143" y="618865"/>
                    <a:pt x="2129143" y="642048"/>
                  </a:cubicBezTo>
                  <a:cubicBezTo>
                    <a:pt x="2131171" y="642048"/>
                    <a:pt x="2131171" y="642048"/>
                    <a:pt x="2131171" y="643669"/>
                  </a:cubicBezTo>
                  <a:lnTo>
                    <a:pt x="2131171" y="655019"/>
                  </a:lnTo>
                  <a:cubicBezTo>
                    <a:pt x="2131179" y="655019"/>
                    <a:pt x="2131249" y="655019"/>
                    <a:pt x="2131931" y="655019"/>
                  </a:cubicBezTo>
                  <a:lnTo>
                    <a:pt x="2137251" y="655019"/>
                  </a:lnTo>
                  <a:cubicBezTo>
                    <a:pt x="2137251" y="655033"/>
                    <a:pt x="2137251" y="655596"/>
                    <a:pt x="2137251" y="678798"/>
                  </a:cubicBezTo>
                  <a:cubicBezTo>
                    <a:pt x="2137259" y="678798"/>
                    <a:pt x="2137357" y="678798"/>
                    <a:pt x="2138517" y="678798"/>
                  </a:cubicBezTo>
                  <a:lnTo>
                    <a:pt x="2147383" y="678798"/>
                  </a:lnTo>
                  <a:cubicBezTo>
                    <a:pt x="2149411" y="680960"/>
                    <a:pt x="2149411" y="680960"/>
                    <a:pt x="2149411" y="682852"/>
                  </a:cubicBezTo>
                  <a:lnTo>
                    <a:pt x="2149411" y="696093"/>
                  </a:lnTo>
                  <a:cubicBezTo>
                    <a:pt x="2149415" y="696086"/>
                    <a:pt x="2149503" y="695979"/>
                    <a:pt x="2150931" y="694201"/>
                  </a:cubicBezTo>
                  <a:lnTo>
                    <a:pt x="2161571" y="680960"/>
                  </a:lnTo>
                  <a:cubicBezTo>
                    <a:pt x="2161585" y="680960"/>
                    <a:pt x="2162225" y="680960"/>
                    <a:pt x="2189945" y="680960"/>
                  </a:cubicBezTo>
                  <a:cubicBezTo>
                    <a:pt x="2189945" y="680985"/>
                    <a:pt x="2189945" y="682386"/>
                    <a:pt x="2189945" y="767431"/>
                  </a:cubicBezTo>
                  <a:cubicBezTo>
                    <a:pt x="2189953" y="767431"/>
                    <a:pt x="2190029" y="767431"/>
                    <a:pt x="2190705" y="767431"/>
                  </a:cubicBezTo>
                  <a:lnTo>
                    <a:pt x="2196025" y="767431"/>
                  </a:lnTo>
                  <a:cubicBezTo>
                    <a:pt x="2196029" y="767423"/>
                    <a:pt x="2196087" y="767323"/>
                    <a:pt x="2196785" y="766080"/>
                  </a:cubicBezTo>
                  <a:lnTo>
                    <a:pt x="2202105" y="756622"/>
                  </a:lnTo>
                  <a:cubicBezTo>
                    <a:pt x="2202105" y="756629"/>
                    <a:pt x="2202105" y="756728"/>
                    <a:pt x="2202105" y="758514"/>
                  </a:cubicBezTo>
                  <a:lnTo>
                    <a:pt x="2202105" y="771755"/>
                  </a:lnTo>
                  <a:cubicBezTo>
                    <a:pt x="2206157" y="771755"/>
                    <a:pt x="2206157" y="771755"/>
                    <a:pt x="2206157" y="726358"/>
                  </a:cubicBezTo>
                  <a:cubicBezTo>
                    <a:pt x="2206167" y="726358"/>
                    <a:pt x="2206237" y="726358"/>
                    <a:pt x="2206917" y="726358"/>
                  </a:cubicBezTo>
                  <a:lnTo>
                    <a:pt x="2212237" y="726358"/>
                  </a:lnTo>
                  <a:cubicBezTo>
                    <a:pt x="2212237" y="726343"/>
                    <a:pt x="2212237" y="725343"/>
                    <a:pt x="2212237" y="661504"/>
                  </a:cubicBezTo>
                  <a:cubicBezTo>
                    <a:pt x="2212245" y="661504"/>
                    <a:pt x="2212325" y="661504"/>
                    <a:pt x="2213251" y="661504"/>
                  </a:cubicBezTo>
                  <a:lnTo>
                    <a:pt x="2220345" y="661504"/>
                  </a:lnTo>
                  <a:cubicBezTo>
                    <a:pt x="2220351" y="661483"/>
                    <a:pt x="2220615" y="660543"/>
                    <a:pt x="2232505" y="618269"/>
                  </a:cubicBezTo>
                  <a:cubicBezTo>
                    <a:pt x="2232514" y="618269"/>
                    <a:pt x="2232611" y="618269"/>
                    <a:pt x="2233771" y="618269"/>
                  </a:cubicBezTo>
                  <a:lnTo>
                    <a:pt x="2242639" y="618269"/>
                  </a:lnTo>
                  <a:cubicBezTo>
                    <a:pt x="2242644" y="618292"/>
                    <a:pt x="2242869" y="619258"/>
                    <a:pt x="2252771" y="661504"/>
                  </a:cubicBezTo>
                  <a:cubicBezTo>
                    <a:pt x="2252777" y="661504"/>
                    <a:pt x="2252851" y="661504"/>
                    <a:pt x="2253785" y="661504"/>
                  </a:cubicBezTo>
                  <a:lnTo>
                    <a:pt x="2260879" y="661504"/>
                  </a:lnTo>
                  <a:cubicBezTo>
                    <a:pt x="2260879" y="661515"/>
                    <a:pt x="2260879" y="662182"/>
                    <a:pt x="2260879" y="700416"/>
                  </a:cubicBezTo>
                  <a:cubicBezTo>
                    <a:pt x="2260885" y="700416"/>
                    <a:pt x="2260985" y="700416"/>
                    <a:pt x="2262651" y="700416"/>
                  </a:cubicBezTo>
                  <a:lnTo>
                    <a:pt x="2275065" y="700416"/>
                  </a:lnTo>
                  <a:cubicBezTo>
                    <a:pt x="2275065" y="700424"/>
                    <a:pt x="2275065" y="700546"/>
                    <a:pt x="2275065" y="702578"/>
                  </a:cubicBezTo>
                  <a:lnTo>
                    <a:pt x="2275065" y="717710"/>
                  </a:lnTo>
                  <a:cubicBezTo>
                    <a:pt x="2279119" y="717710"/>
                    <a:pt x="2279119" y="717710"/>
                    <a:pt x="2279119" y="715549"/>
                  </a:cubicBezTo>
                  <a:lnTo>
                    <a:pt x="2279119" y="700416"/>
                  </a:lnTo>
                  <a:cubicBezTo>
                    <a:pt x="2279129" y="700416"/>
                    <a:pt x="2279241" y="700416"/>
                    <a:pt x="2280639" y="700416"/>
                  </a:cubicBezTo>
                  <a:lnTo>
                    <a:pt x="2291279" y="700416"/>
                  </a:lnTo>
                  <a:cubicBezTo>
                    <a:pt x="2291279" y="700426"/>
                    <a:pt x="2291279" y="700543"/>
                    <a:pt x="2291279" y="702037"/>
                  </a:cubicBezTo>
                  <a:lnTo>
                    <a:pt x="2291279" y="713387"/>
                  </a:lnTo>
                  <a:cubicBezTo>
                    <a:pt x="2291295" y="713387"/>
                    <a:pt x="2292003" y="713387"/>
                    <a:pt x="2321680" y="713387"/>
                  </a:cubicBezTo>
                  <a:cubicBezTo>
                    <a:pt x="2321680" y="713370"/>
                    <a:pt x="2321680" y="712599"/>
                    <a:pt x="2321680" y="676637"/>
                  </a:cubicBezTo>
                  <a:cubicBezTo>
                    <a:pt x="2321687" y="676637"/>
                    <a:pt x="2321781" y="676637"/>
                    <a:pt x="2322945" y="676637"/>
                  </a:cubicBezTo>
                  <a:lnTo>
                    <a:pt x="2331813" y="676637"/>
                  </a:lnTo>
                  <a:cubicBezTo>
                    <a:pt x="2331813" y="676648"/>
                    <a:pt x="2331813" y="677142"/>
                    <a:pt x="2331813" y="698254"/>
                  </a:cubicBezTo>
                  <a:cubicBezTo>
                    <a:pt x="2333840" y="698254"/>
                    <a:pt x="2333840" y="698254"/>
                    <a:pt x="2333840" y="665828"/>
                  </a:cubicBezTo>
                  <a:cubicBezTo>
                    <a:pt x="2333853" y="665828"/>
                    <a:pt x="2334395" y="665828"/>
                    <a:pt x="2356133" y="665828"/>
                  </a:cubicBezTo>
                  <a:cubicBezTo>
                    <a:pt x="2356133" y="665818"/>
                    <a:pt x="2356133" y="665698"/>
                    <a:pt x="2356133" y="664206"/>
                  </a:cubicBezTo>
                  <a:lnTo>
                    <a:pt x="2356133" y="652857"/>
                  </a:lnTo>
                  <a:cubicBezTo>
                    <a:pt x="2356141" y="652857"/>
                    <a:pt x="2356215" y="652857"/>
                    <a:pt x="2356893" y="652857"/>
                  </a:cubicBezTo>
                  <a:lnTo>
                    <a:pt x="2362213" y="652857"/>
                  </a:lnTo>
                  <a:cubicBezTo>
                    <a:pt x="2362213" y="652851"/>
                    <a:pt x="2362213" y="652738"/>
                    <a:pt x="2362213" y="650966"/>
                  </a:cubicBezTo>
                  <a:lnTo>
                    <a:pt x="2362213" y="637725"/>
                  </a:lnTo>
                  <a:lnTo>
                    <a:pt x="2366267" y="644210"/>
                  </a:lnTo>
                  <a:cubicBezTo>
                    <a:pt x="2366275" y="644210"/>
                    <a:pt x="2366403" y="644210"/>
                    <a:pt x="2368547" y="644210"/>
                  </a:cubicBezTo>
                  <a:lnTo>
                    <a:pt x="2384507" y="644210"/>
                  </a:lnTo>
                  <a:cubicBezTo>
                    <a:pt x="2384507" y="644202"/>
                    <a:pt x="2384507" y="644134"/>
                    <a:pt x="2384507" y="643399"/>
                  </a:cubicBezTo>
                  <a:lnTo>
                    <a:pt x="2384507" y="637725"/>
                  </a:lnTo>
                  <a:cubicBezTo>
                    <a:pt x="2384516" y="637725"/>
                    <a:pt x="2384590" y="637725"/>
                    <a:pt x="2385267" y="637725"/>
                  </a:cubicBezTo>
                  <a:lnTo>
                    <a:pt x="2390587" y="637725"/>
                  </a:lnTo>
                  <a:cubicBezTo>
                    <a:pt x="2390587" y="637734"/>
                    <a:pt x="2390587" y="637834"/>
                    <a:pt x="2390587" y="639076"/>
                  </a:cubicBezTo>
                  <a:lnTo>
                    <a:pt x="2390587" y="648534"/>
                  </a:lnTo>
                  <a:cubicBezTo>
                    <a:pt x="2390601" y="648534"/>
                    <a:pt x="2391335" y="648534"/>
                    <a:pt x="2429093" y="648534"/>
                  </a:cubicBezTo>
                  <a:cubicBezTo>
                    <a:pt x="2429093" y="648552"/>
                    <a:pt x="2429093" y="650062"/>
                    <a:pt x="2429093" y="786887"/>
                  </a:cubicBezTo>
                  <a:cubicBezTo>
                    <a:pt x="2429104" y="786887"/>
                    <a:pt x="2429219" y="786887"/>
                    <a:pt x="2430613" y="786887"/>
                  </a:cubicBezTo>
                  <a:lnTo>
                    <a:pt x="2441254" y="786887"/>
                  </a:lnTo>
                  <a:cubicBezTo>
                    <a:pt x="2441254" y="782564"/>
                    <a:pt x="2441254" y="778240"/>
                    <a:pt x="2441254" y="773917"/>
                  </a:cubicBezTo>
                  <a:cubicBezTo>
                    <a:pt x="2443281" y="773917"/>
                    <a:pt x="2443281" y="773917"/>
                    <a:pt x="2445307" y="773917"/>
                  </a:cubicBezTo>
                  <a:cubicBezTo>
                    <a:pt x="2445307" y="778240"/>
                    <a:pt x="2445307" y="782564"/>
                    <a:pt x="2445307" y="786887"/>
                  </a:cubicBezTo>
                  <a:cubicBezTo>
                    <a:pt x="2455441" y="786887"/>
                    <a:pt x="2465575" y="786887"/>
                    <a:pt x="2475707" y="786887"/>
                  </a:cubicBezTo>
                  <a:cubicBezTo>
                    <a:pt x="2475707" y="776078"/>
                    <a:pt x="2475707" y="767431"/>
                    <a:pt x="2475707" y="756622"/>
                  </a:cubicBezTo>
                  <a:cubicBezTo>
                    <a:pt x="2479762" y="756622"/>
                    <a:pt x="2483815" y="756622"/>
                    <a:pt x="2487867" y="756622"/>
                  </a:cubicBezTo>
                  <a:lnTo>
                    <a:pt x="2500027" y="754461"/>
                  </a:lnTo>
                  <a:cubicBezTo>
                    <a:pt x="2502055" y="754461"/>
                    <a:pt x="2502055" y="756622"/>
                    <a:pt x="2504082" y="756622"/>
                  </a:cubicBezTo>
                  <a:lnTo>
                    <a:pt x="2514215" y="756622"/>
                  </a:lnTo>
                  <a:cubicBezTo>
                    <a:pt x="2514215" y="767431"/>
                    <a:pt x="2514215" y="778240"/>
                    <a:pt x="2514215" y="786887"/>
                  </a:cubicBezTo>
                  <a:cubicBezTo>
                    <a:pt x="2516242" y="786887"/>
                    <a:pt x="2518269" y="786887"/>
                    <a:pt x="2522321" y="786887"/>
                  </a:cubicBezTo>
                  <a:cubicBezTo>
                    <a:pt x="2522321" y="793373"/>
                    <a:pt x="2522321" y="799858"/>
                    <a:pt x="2522321" y="804182"/>
                  </a:cubicBezTo>
                  <a:lnTo>
                    <a:pt x="2531658" y="805087"/>
                  </a:lnTo>
                  <a:lnTo>
                    <a:pt x="2544615" y="805087"/>
                  </a:lnTo>
                  <a:cubicBezTo>
                    <a:pt x="2544615" y="799278"/>
                    <a:pt x="2544615" y="795106"/>
                    <a:pt x="2544615" y="789049"/>
                  </a:cubicBezTo>
                  <a:lnTo>
                    <a:pt x="2612571" y="789049"/>
                  </a:lnTo>
                  <a:lnTo>
                    <a:pt x="2612571" y="703796"/>
                  </a:lnTo>
                  <a:lnTo>
                    <a:pt x="2684579" y="703796"/>
                  </a:lnTo>
                  <a:lnTo>
                    <a:pt x="2684579" y="782564"/>
                  </a:lnTo>
                  <a:cubicBezTo>
                    <a:pt x="2685215" y="782564"/>
                    <a:pt x="2685849" y="782564"/>
                    <a:pt x="2686483" y="782564"/>
                  </a:cubicBezTo>
                  <a:lnTo>
                    <a:pt x="2687725" y="805087"/>
                  </a:lnTo>
                  <a:lnTo>
                    <a:pt x="2697401" y="805087"/>
                  </a:lnTo>
                  <a:cubicBezTo>
                    <a:pt x="2697937" y="797873"/>
                    <a:pt x="2698643" y="790219"/>
                    <a:pt x="2698643" y="782564"/>
                  </a:cubicBezTo>
                  <a:cubicBezTo>
                    <a:pt x="2700671" y="782564"/>
                    <a:pt x="2702697" y="782564"/>
                    <a:pt x="2704723" y="782564"/>
                  </a:cubicBezTo>
                  <a:lnTo>
                    <a:pt x="2705965" y="805087"/>
                  </a:lnTo>
                  <a:lnTo>
                    <a:pt x="2756588" y="805087"/>
                  </a:lnTo>
                  <a:lnTo>
                    <a:pt x="2756588" y="642059"/>
                  </a:lnTo>
                  <a:lnTo>
                    <a:pt x="2953915" y="642059"/>
                  </a:lnTo>
                  <a:lnTo>
                    <a:pt x="2953915" y="805087"/>
                  </a:lnTo>
                  <a:lnTo>
                    <a:pt x="2972611" y="805087"/>
                  </a:lnTo>
                  <a:lnTo>
                    <a:pt x="2972611" y="722394"/>
                  </a:lnTo>
                  <a:lnTo>
                    <a:pt x="3067731" y="722394"/>
                  </a:lnTo>
                  <a:cubicBezTo>
                    <a:pt x="3071806" y="616373"/>
                    <a:pt x="3075185" y="510899"/>
                    <a:pt x="3079662" y="404253"/>
                  </a:cubicBezTo>
                  <a:cubicBezTo>
                    <a:pt x="3069529" y="404253"/>
                    <a:pt x="3045209" y="391282"/>
                    <a:pt x="3067502" y="382635"/>
                  </a:cubicBezTo>
                  <a:cubicBezTo>
                    <a:pt x="3065474" y="380473"/>
                    <a:pt x="3063449" y="378311"/>
                    <a:pt x="3061422" y="378311"/>
                  </a:cubicBezTo>
                  <a:cubicBezTo>
                    <a:pt x="3061422" y="365341"/>
                    <a:pt x="3059394" y="363179"/>
                    <a:pt x="3069529" y="354532"/>
                  </a:cubicBezTo>
                  <a:cubicBezTo>
                    <a:pt x="3069529" y="350208"/>
                    <a:pt x="3069529" y="343723"/>
                    <a:pt x="3069529" y="337238"/>
                  </a:cubicBezTo>
                  <a:cubicBezTo>
                    <a:pt x="3073582" y="337238"/>
                    <a:pt x="3077635" y="337238"/>
                    <a:pt x="3083715" y="337238"/>
                  </a:cubicBezTo>
                  <a:cubicBezTo>
                    <a:pt x="3083715" y="328590"/>
                    <a:pt x="3083715" y="322105"/>
                    <a:pt x="3083715" y="315620"/>
                  </a:cubicBezTo>
                  <a:cubicBezTo>
                    <a:pt x="3083715" y="313458"/>
                    <a:pt x="3085742" y="313458"/>
                    <a:pt x="3085742" y="311296"/>
                  </a:cubicBezTo>
                  <a:cubicBezTo>
                    <a:pt x="3085742" y="285355"/>
                    <a:pt x="3085742" y="259414"/>
                    <a:pt x="3085742" y="233472"/>
                  </a:cubicBezTo>
                  <a:cubicBezTo>
                    <a:pt x="3085742" y="231310"/>
                    <a:pt x="3083715" y="229149"/>
                    <a:pt x="3083715" y="226987"/>
                  </a:cubicBezTo>
                  <a:cubicBezTo>
                    <a:pt x="3085742" y="224825"/>
                    <a:pt x="3087769" y="222663"/>
                    <a:pt x="3089795" y="220501"/>
                  </a:cubicBezTo>
                  <a:cubicBezTo>
                    <a:pt x="3089795" y="201045"/>
                    <a:pt x="3089795" y="181589"/>
                    <a:pt x="3089795" y="162133"/>
                  </a:cubicBezTo>
                  <a:cubicBezTo>
                    <a:pt x="3089795" y="159972"/>
                    <a:pt x="3089795" y="159972"/>
                    <a:pt x="3091822" y="157810"/>
                  </a:cubicBezTo>
                  <a:cubicBezTo>
                    <a:pt x="3091822" y="140516"/>
                    <a:pt x="3091822" y="121060"/>
                    <a:pt x="3091822" y="101604"/>
                  </a:cubicBezTo>
                  <a:cubicBezTo>
                    <a:pt x="3093849" y="92957"/>
                    <a:pt x="3093849" y="88633"/>
                    <a:pt x="3093849" y="82148"/>
                  </a:cubicBezTo>
                  <a:cubicBezTo>
                    <a:pt x="3097902" y="88633"/>
                    <a:pt x="3097902" y="92957"/>
                    <a:pt x="3097902" y="99442"/>
                  </a:cubicBezTo>
                  <a:cubicBezTo>
                    <a:pt x="3099929" y="121060"/>
                    <a:pt x="3099929" y="140516"/>
                    <a:pt x="3099929" y="157810"/>
                  </a:cubicBezTo>
                  <a:cubicBezTo>
                    <a:pt x="3101955" y="181589"/>
                    <a:pt x="3101955" y="201045"/>
                    <a:pt x="3101955" y="220501"/>
                  </a:cubicBezTo>
                  <a:cubicBezTo>
                    <a:pt x="3103982" y="222663"/>
                    <a:pt x="3106009" y="224825"/>
                    <a:pt x="3108035" y="226987"/>
                  </a:cubicBezTo>
                  <a:cubicBezTo>
                    <a:pt x="3108035" y="229149"/>
                    <a:pt x="3106009" y="231310"/>
                    <a:pt x="3106009" y="233472"/>
                  </a:cubicBezTo>
                  <a:cubicBezTo>
                    <a:pt x="3106009" y="259414"/>
                    <a:pt x="3106009" y="285355"/>
                    <a:pt x="3106009" y="311296"/>
                  </a:cubicBezTo>
                  <a:cubicBezTo>
                    <a:pt x="3106009" y="313458"/>
                    <a:pt x="3108035" y="313458"/>
                    <a:pt x="3108035" y="315620"/>
                  </a:cubicBezTo>
                  <a:cubicBezTo>
                    <a:pt x="3108035" y="322105"/>
                    <a:pt x="3108035" y="328590"/>
                    <a:pt x="3108035" y="337238"/>
                  </a:cubicBezTo>
                  <a:cubicBezTo>
                    <a:pt x="3112089" y="337238"/>
                    <a:pt x="3118169" y="337238"/>
                    <a:pt x="3122222" y="337238"/>
                  </a:cubicBezTo>
                  <a:cubicBezTo>
                    <a:pt x="3122222" y="343723"/>
                    <a:pt x="3122222" y="350208"/>
                    <a:pt x="3122222" y="354532"/>
                  </a:cubicBezTo>
                  <a:cubicBezTo>
                    <a:pt x="3130330" y="363179"/>
                    <a:pt x="3130330" y="363179"/>
                    <a:pt x="3130330" y="378311"/>
                  </a:cubicBezTo>
                  <a:cubicBezTo>
                    <a:pt x="3128302" y="378311"/>
                    <a:pt x="3126275" y="380473"/>
                    <a:pt x="3124250" y="382635"/>
                  </a:cubicBezTo>
                  <a:cubicBezTo>
                    <a:pt x="3144515" y="393444"/>
                    <a:pt x="3120195" y="402091"/>
                    <a:pt x="3112089" y="404253"/>
                  </a:cubicBezTo>
                  <a:cubicBezTo>
                    <a:pt x="3114115" y="488562"/>
                    <a:pt x="3118169" y="572871"/>
                    <a:pt x="3120195" y="657181"/>
                  </a:cubicBezTo>
                  <a:cubicBezTo>
                    <a:pt x="3142490" y="657181"/>
                    <a:pt x="3164782" y="657181"/>
                    <a:pt x="3185050" y="657181"/>
                  </a:cubicBezTo>
                  <a:cubicBezTo>
                    <a:pt x="3185050" y="683122"/>
                    <a:pt x="3185050" y="709063"/>
                    <a:pt x="3185050" y="732843"/>
                  </a:cubicBezTo>
                  <a:cubicBezTo>
                    <a:pt x="3189103" y="732843"/>
                    <a:pt x="3191130" y="732843"/>
                    <a:pt x="3193157" y="732843"/>
                  </a:cubicBezTo>
                  <a:cubicBezTo>
                    <a:pt x="3193157" y="730681"/>
                    <a:pt x="3195183" y="728519"/>
                    <a:pt x="3195183" y="726358"/>
                  </a:cubicBezTo>
                  <a:cubicBezTo>
                    <a:pt x="3197210" y="726358"/>
                    <a:pt x="3199237" y="726358"/>
                    <a:pt x="3201263" y="726358"/>
                  </a:cubicBezTo>
                  <a:cubicBezTo>
                    <a:pt x="3201263" y="728519"/>
                    <a:pt x="3201263" y="730681"/>
                    <a:pt x="3203291" y="735005"/>
                  </a:cubicBezTo>
                  <a:cubicBezTo>
                    <a:pt x="3207343" y="735005"/>
                    <a:pt x="3211397" y="735005"/>
                    <a:pt x="3215451" y="735005"/>
                  </a:cubicBezTo>
                  <a:cubicBezTo>
                    <a:pt x="3215451" y="732843"/>
                    <a:pt x="3215451" y="730681"/>
                    <a:pt x="3215451" y="728519"/>
                  </a:cubicBezTo>
                  <a:cubicBezTo>
                    <a:pt x="3223557" y="728519"/>
                    <a:pt x="3229636" y="728519"/>
                    <a:pt x="3237744" y="728519"/>
                  </a:cubicBezTo>
                  <a:cubicBezTo>
                    <a:pt x="3237744" y="730681"/>
                    <a:pt x="3237744" y="732843"/>
                    <a:pt x="3237744" y="735005"/>
                  </a:cubicBezTo>
                  <a:cubicBezTo>
                    <a:pt x="3243823" y="735005"/>
                    <a:pt x="3251931" y="735005"/>
                    <a:pt x="3258011" y="735005"/>
                  </a:cubicBezTo>
                  <a:cubicBezTo>
                    <a:pt x="3258011" y="750137"/>
                    <a:pt x="3258011" y="765270"/>
                    <a:pt x="3258011" y="780402"/>
                  </a:cubicBezTo>
                  <a:cubicBezTo>
                    <a:pt x="3262065" y="780402"/>
                    <a:pt x="3268145" y="780402"/>
                    <a:pt x="3272198" y="780402"/>
                  </a:cubicBezTo>
                  <a:cubicBezTo>
                    <a:pt x="3272198" y="776078"/>
                    <a:pt x="3272198" y="771755"/>
                    <a:pt x="3272198" y="767431"/>
                  </a:cubicBezTo>
                  <a:cubicBezTo>
                    <a:pt x="3278278" y="767431"/>
                    <a:pt x="3284358" y="767431"/>
                    <a:pt x="3288412" y="767431"/>
                  </a:cubicBezTo>
                  <a:cubicBezTo>
                    <a:pt x="3288412" y="706902"/>
                    <a:pt x="3288412" y="648534"/>
                    <a:pt x="3288412" y="588004"/>
                  </a:cubicBezTo>
                  <a:cubicBezTo>
                    <a:pt x="3290438" y="585842"/>
                    <a:pt x="3292465" y="583680"/>
                    <a:pt x="3294492" y="581518"/>
                  </a:cubicBezTo>
                  <a:cubicBezTo>
                    <a:pt x="3318811" y="581518"/>
                    <a:pt x="3343131" y="581518"/>
                    <a:pt x="3367453" y="581518"/>
                  </a:cubicBezTo>
                  <a:lnTo>
                    <a:pt x="3367453" y="590166"/>
                  </a:lnTo>
                  <a:lnTo>
                    <a:pt x="3377586" y="590166"/>
                  </a:lnTo>
                  <a:cubicBezTo>
                    <a:pt x="3377586" y="629078"/>
                    <a:pt x="3377586" y="667990"/>
                    <a:pt x="3377586" y="704740"/>
                  </a:cubicBezTo>
                  <a:cubicBezTo>
                    <a:pt x="3385693" y="704740"/>
                    <a:pt x="3391773" y="704740"/>
                    <a:pt x="3399879" y="704740"/>
                  </a:cubicBezTo>
                  <a:cubicBezTo>
                    <a:pt x="3399879" y="683122"/>
                    <a:pt x="3399879" y="661504"/>
                    <a:pt x="3399879" y="637725"/>
                  </a:cubicBezTo>
                  <a:cubicBezTo>
                    <a:pt x="3407986" y="637725"/>
                    <a:pt x="3418119" y="637725"/>
                    <a:pt x="3426227" y="637725"/>
                  </a:cubicBezTo>
                  <a:cubicBezTo>
                    <a:pt x="3428253" y="637725"/>
                    <a:pt x="3428253" y="635563"/>
                    <a:pt x="3430279" y="633401"/>
                  </a:cubicBezTo>
                  <a:lnTo>
                    <a:pt x="3438387" y="633401"/>
                  </a:lnTo>
                  <a:cubicBezTo>
                    <a:pt x="3440413" y="635563"/>
                    <a:pt x="3440413" y="637725"/>
                    <a:pt x="3442439" y="637725"/>
                  </a:cubicBezTo>
                  <a:cubicBezTo>
                    <a:pt x="3448519" y="637725"/>
                    <a:pt x="3456627" y="637725"/>
                    <a:pt x="3464734" y="637725"/>
                  </a:cubicBezTo>
                  <a:cubicBezTo>
                    <a:pt x="3464734" y="598813"/>
                    <a:pt x="3464734" y="559901"/>
                    <a:pt x="3464734" y="520989"/>
                  </a:cubicBezTo>
                  <a:cubicBezTo>
                    <a:pt x="3464747" y="520986"/>
                    <a:pt x="3465614" y="520822"/>
                    <a:pt x="3521481" y="510180"/>
                  </a:cubicBezTo>
                  <a:cubicBezTo>
                    <a:pt x="3521481" y="510187"/>
                    <a:pt x="3521481" y="510261"/>
                    <a:pt x="3521481" y="511261"/>
                  </a:cubicBezTo>
                  <a:lnTo>
                    <a:pt x="3521481" y="518827"/>
                  </a:lnTo>
                  <a:cubicBezTo>
                    <a:pt x="3521498" y="518827"/>
                    <a:pt x="3522142" y="518827"/>
                    <a:pt x="3547828" y="518827"/>
                  </a:cubicBezTo>
                  <a:cubicBezTo>
                    <a:pt x="3547828" y="518849"/>
                    <a:pt x="3547828" y="521220"/>
                    <a:pt x="3547828" y="773917"/>
                  </a:cubicBezTo>
                  <a:cubicBezTo>
                    <a:pt x="3553907" y="773917"/>
                    <a:pt x="3562015" y="773917"/>
                    <a:pt x="3570122" y="773917"/>
                  </a:cubicBezTo>
                  <a:cubicBezTo>
                    <a:pt x="3570122" y="771755"/>
                    <a:pt x="3570122" y="771755"/>
                    <a:pt x="3570122" y="769593"/>
                  </a:cubicBezTo>
                  <a:cubicBezTo>
                    <a:pt x="3574174" y="769593"/>
                    <a:pt x="3578227" y="769593"/>
                    <a:pt x="3582282" y="769593"/>
                  </a:cubicBezTo>
                  <a:cubicBezTo>
                    <a:pt x="3582282" y="771755"/>
                    <a:pt x="3582282" y="771755"/>
                    <a:pt x="3582282" y="773917"/>
                  </a:cubicBezTo>
                  <a:cubicBezTo>
                    <a:pt x="3590389" y="773917"/>
                    <a:pt x="3598494" y="773917"/>
                    <a:pt x="3606602" y="773917"/>
                  </a:cubicBezTo>
                  <a:cubicBezTo>
                    <a:pt x="3606602" y="769593"/>
                    <a:pt x="3606602" y="765270"/>
                    <a:pt x="3606602" y="760946"/>
                  </a:cubicBezTo>
                  <a:cubicBezTo>
                    <a:pt x="3616735" y="760946"/>
                    <a:pt x="3626870" y="760946"/>
                    <a:pt x="3634975" y="760946"/>
                  </a:cubicBezTo>
                  <a:cubicBezTo>
                    <a:pt x="3639029" y="756622"/>
                    <a:pt x="3643083" y="756622"/>
                    <a:pt x="3647135" y="756622"/>
                  </a:cubicBezTo>
                  <a:cubicBezTo>
                    <a:pt x="3653215" y="760946"/>
                    <a:pt x="3661323" y="760946"/>
                    <a:pt x="3667403" y="760946"/>
                  </a:cubicBezTo>
                  <a:cubicBezTo>
                    <a:pt x="3667403" y="754461"/>
                    <a:pt x="3667403" y="750137"/>
                    <a:pt x="3667403" y="743652"/>
                  </a:cubicBezTo>
                  <a:lnTo>
                    <a:pt x="3675510" y="743652"/>
                  </a:lnTo>
                  <a:cubicBezTo>
                    <a:pt x="3675510" y="739328"/>
                    <a:pt x="3675510" y="735005"/>
                    <a:pt x="3675510" y="730681"/>
                  </a:cubicBezTo>
                  <a:cubicBezTo>
                    <a:pt x="3693750" y="730681"/>
                    <a:pt x="3714017" y="730681"/>
                    <a:pt x="3732257" y="730681"/>
                  </a:cubicBezTo>
                  <a:cubicBezTo>
                    <a:pt x="3732257" y="719872"/>
                    <a:pt x="3732257" y="711225"/>
                    <a:pt x="3732257" y="700416"/>
                  </a:cubicBezTo>
                  <a:cubicBezTo>
                    <a:pt x="3738337" y="700416"/>
                    <a:pt x="3744417" y="700416"/>
                    <a:pt x="3750497" y="700416"/>
                  </a:cubicBezTo>
                  <a:cubicBezTo>
                    <a:pt x="3750497" y="698254"/>
                    <a:pt x="3750497" y="696093"/>
                    <a:pt x="3750497" y="693931"/>
                  </a:cubicBezTo>
                  <a:cubicBezTo>
                    <a:pt x="3754550" y="693931"/>
                    <a:pt x="3758603" y="693931"/>
                    <a:pt x="3762657" y="693931"/>
                  </a:cubicBezTo>
                  <a:cubicBezTo>
                    <a:pt x="3762657" y="696093"/>
                    <a:pt x="3762657" y="698254"/>
                    <a:pt x="3762657" y="700416"/>
                  </a:cubicBezTo>
                  <a:cubicBezTo>
                    <a:pt x="3768737" y="700416"/>
                    <a:pt x="3772790" y="700416"/>
                    <a:pt x="3778870" y="700416"/>
                  </a:cubicBezTo>
                  <a:cubicBezTo>
                    <a:pt x="3778870" y="715549"/>
                    <a:pt x="3778870" y="732843"/>
                    <a:pt x="3778870" y="750137"/>
                  </a:cubicBezTo>
                  <a:lnTo>
                    <a:pt x="3789470" y="750137"/>
                  </a:lnTo>
                  <a:lnTo>
                    <a:pt x="3789470" y="586174"/>
                  </a:lnTo>
                  <a:lnTo>
                    <a:pt x="3791390" y="586174"/>
                  </a:lnTo>
                  <a:lnTo>
                    <a:pt x="3791390" y="723865"/>
                  </a:lnTo>
                  <a:lnTo>
                    <a:pt x="3791390" y="750137"/>
                  </a:lnTo>
                  <a:lnTo>
                    <a:pt x="3806350" y="750137"/>
                  </a:lnTo>
                  <a:lnTo>
                    <a:pt x="3806350" y="742023"/>
                  </a:lnTo>
                  <a:lnTo>
                    <a:pt x="3811298" y="742023"/>
                  </a:lnTo>
                  <a:lnTo>
                    <a:pt x="3811298" y="724196"/>
                  </a:lnTo>
                  <a:cubicBezTo>
                    <a:pt x="3823458" y="724196"/>
                    <a:pt x="3837645" y="724196"/>
                    <a:pt x="3849805" y="724196"/>
                  </a:cubicBezTo>
                  <a:cubicBezTo>
                    <a:pt x="3849805" y="713387"/>
                    <a:pt x="3849805" y="704740"/>
                    <a:pt x="3849805" y="693931"/>
                  </a:cubicBezTo>
                  <a:lnTo>
                    <a:pt x="3888823" y="693931"/>
                  </a:lnTo>
                  <a:lnTo>
                    <a:pt x="3888823" y="690579"/>
                  </a:lnTo>
                  <a:cubicBezTo>
                    <a:pt x="3888823" y="690579"/>
                    <a:pt x="3888823" y="690579"/>
                    <a:pt x="3887708" y="690579"/>
                  </a:cubicBezTo>
                  <a:lnTo>
                    <a:pt x="3879906" y="690579"/>
                  </a:lnTo>
                  <a:cubicBezTo>
                    <a:pt x="3879906" y="690579"/>
                    <a:pt x="3879906" y="690579"/>
                    <a:pt x="3879906" y="689443"/>
                  </a:cubicBezTo>
                  <a:lnTo>
                    <a:pt x="3879906" y="681500"/>
                  </a:lnTo>
                  <a:cubicBezTo>
                    <a:pt x="3879906" y="681500"/>
                    <a:pt x="3879906" y="681500"/>
                    <a:pt x="3881022" y="681500"/>
                  </a:cubicBezTo>
                  <a:lnTo>
                    <a:pt x="3888823" y="681500"/>
                  </a:lnTo>
                  <a:cubicBezTo>
                    <a:pt x="3888823" y="681500"/>
                    <a:pt x="3888823" y="681500"/>
                    <a:pt x="3888823" y="679986"/>
                  </a:cubicBezTo>
                  <a:lnTo>
                    <a:pt x="3888823" y="669395"/>
                  </a:lnTo>
                  <a:cubicBezTo>
                    <a:pt x="3888823" y="669395"/>
                    <a:pt x="3888823" y="669395"/>
                    <a:pt x="3887708" y="669395"/>
                  </a:cubicBezTo>
                  <a:lnTo>
                    <a:pt x="3879906" y="669395"/>
                  </a:lnTo>
                  <a:cubicBezTo>
                    <a:pt x="3879906" y="669395"/>
                    <a:pt x="3879906" y="669395"/>
                    <a:pt x="3879906" y="667882"/>
                  </a:cubicBezTo>
                  <a:lnTo>
                    <a:pt x="3879906" y="657290"/>
                  </a:lnTo>
                  <a:cubicBezTo>
                    <a:pt x="3879906" y="657290"/>
                    <a:pt x="3879906" y="657290"/>
                    <a:pt x="3881022" y="657290"/>
                  </a:cubicBezTo>
                  <a:lnTo>
                    <a:pt x="3888823" y="657290"/>
                  </a:lnTo>
                  <a:cubicBezTo>
                    <a:pt x="3888823" y="657290"/>
                    <a:pt x="3888823" y="657290"/>
                    <a:pt x="3888823" y="656156"/>
                  </a:cubicBezTo>
                  <a:lnTo>
                    <a:pt x="3888823" y="648212"/>
                  </a:lnTo>
                  <a:cubicBezTo>
                    <a:pt x="3888823" y="648212"/>
                    <a:pt x="3888823" y="648212"/>
                    <a:pt x="3887708" y="648212"/>
                  </a:cubicBezTo>
                  <a:lnTo>
                    <a:pt x="3879906" y="648212"/>
                  </a:lnTo>
                  <a:cubicBezTo>
                    <a:pt x="3879906" y="648212"/>
                    <a:pt x="3879906" y="648212"/>
                    <a:pt x="3879906" y="646698"/>
                  </a:cubicBezTo>
                  <a:lnTo>
                    <a:pt x="3879906" y="636107"/>
                  </a:lnTo>
                  <a:cubicBezTo>
                    <a:pt x="3879906" y="636107"/>
                    <a:pt x="3879906" y="636107"/>
                    <a:pt x="3881022" y="636107"/>
                  </a:cubicBezTo>
                  <a:lnTo>
                    <a:pt x="3888823" y="636107"/>
                  </a:lnTo>
                  <a:cubicBezTo>
                    <a:pt x="3888823" y="636107"/>
                    <a:pt x="3888823" y="636107"/>
                    <a:pt x="3888823" y="634594"/>
                  </a:cubicBezTo>
                  <a:lnTo>
                    <a:pt x="3888823" y="624002"/>
                  </a:lnTo>
                  <a:cubicBezTo>
                    <a:pt x="3888823" y="624002"/>
                    <a:pt x="3888823" y="624002"/>
                    <a:pt x="3887708" y="624002"/>
                  </a:cubicBezTo>
                  <a:lnTo>
                    <a:pt x="3879906" y="624002"/>
                  </a:lnTo>
                  <a:cubicBezTo>
                    <a:pt x="3879906" y="624002"/>
                    <a:pt x="3879906" y="624002"/>
                    <a:pt x="3879906" y="622489"/>
                  </a:cubicBezTo>
                  <a:lnTo>
                    <a:pt x="3879906" y="611898"/>
                  </a:lnTo>
                  <a:cubicBezTo>
                    <a:pt x="3879906" y="611898"/>
                    <a:pt x="3879906" y="611898"/>
                    <a:pt x="3881022" y="611898"/>
                  </a:cubicBezTo>
                  <a:lnTo>
                    <a:pt x="3888823" y="611898"/>
                  </a:lnTo>
                  <a:cubicBezTo>
                    <a:pt x="3888823" y="611898"/>
                    <a:pt x="3888823" y="611898"/>
                    <a:pt x="3888823" y="610763"/>
                  </a:cubicBezTo>
                  <a:lnTo>
                    <a:pt x="3888823" y="602819"/>
                  </a:lnTo>
                  <a:cubicBezTo>
                    <a:pt x="3888823" y="602819"/>
                    <a:pt x="3888823" y="602819"/>
                    <a:pt x="3887708" y="602819"/>
                  </a:cubicBezTo>
                  <a:lnTo>
                    <a:pt x="3879906" y="602819"/>
                  </a:lnTo>
                  <a:cubicBezTo>
                    <a:pt x="3879906" y="602819"/>
                    <a:pt x="3879906" y="602819"/>
                    <a:pt x="3879906" y="601307"/>
                  </a:cubicBezTo>
                  <a:lnTo>
                    <a:pt x="3879906" y="590714"/>
                  </a:lnTo>
                  <a:cubicBezTo>
                    <a:pt x="3879906" y="590714"/>
                    <a:pt x="3879906" y="590714"/>
                    <a:pt x="3881022" y="590714"/>
                  </a:cubicBezTo>
                  <a:lnTo>
                    <a:pt x="3888823" y="590714"/>
                  </a:lnTo>
                  <a:cubicBezTo>
                    <a:pt x="3888823" y="590714"/>
                    <a:pt x="3888823" y="590714"/>
                    <a:pt x="3888823" y="589202"/>
                  </a:cubicBezTo>
                  <a:lnTo>
                    <a:pt x="3888823" y="578610"/>
                  </a:lnTo>
                  <a:cubicBezTo>
                    <a:pt x="3888823" y="578610"/>
                    <a:pt x="3888823" y="578610"/>
                    <a:pt x="3887708" y="578610"/>
                  </a:cubicBezTo>
                  <a:lnTo>
                    <a:pt x="3879906" y="578610"/>
                  </a:lnTo>
                  <a:cubicBezTo>
                    <a:pt x="3879906" y="578610"/>
                    <a:pt x="3879906" y="578610"/>
                    <a:pt x="3879906" y="577096"/>
                  </a:cubicBezTo>
                  <a:lnTo>
                    <a:pt x="3879906" y="566505"/>
                  </a:lnTo>
                  <a:cubicBezTo>
                    <a:pt x="3879906" y="566505"/>
                    <a:pt x="3879906" y="566505"/>
                    <a:pt x="3881022" y="566505"/>
                  </a:cubicBezTo>
                  <a:lnTo>
                    <a:pt x="3888823" y="566505"/>
                  </a:lnTo>
                  <a:cubicBezTo>
                    <a:pt x="3888823" y="566505"/>
                    <a:pt x="3888823" y="566505"/>
                    <a:pt x="3888823" y="565370"/>
                  </a:cubicBezTo>
                  <a:lnTo>
                    <a:pt x="3888823" y="557427"/>
                  </a:lnTo>
                  <a:cubicBezTo>
                    <a:pt x="3888823" y="557427"/>
                    <a:pt x="3888823" y="557427"/>
                    <a:pt x="3887708" y="557427"/>
                  </a:cubicBezTo>
                  <a:lnTo>
                    <a:pt x="3879906" y="557427"/>
                  </a:lnTo>
                  <a:cubicBezTo>
                    <a:pt x="3879906" y="557427"/>
                    <a:pt x="3879906" y="557427"/>
                    <a:pt x="3879906" y="555914"/>
                  </a:cubicBezTo>
                  <a:lnTo>
                    <a:pt x="3879906" y="545322"/>
                  </a:lnTo>
                  <a:cubicBezTo>
                    <a:pt x="3879906" y="545322"/>
                    <a:pt x="3879906" y="545322"/>
                    <a:pt x="3881022" y="545322"/>
                  </a:cubicBezTo>
                  <a:lnTo>
                    <a:pt x="3888823" y="545322"/>
                  </a:lnTo>
                  <a:cubicBezTo>
                    <a:pt x="3888823" y="545322"/>
                    <a:pt x="3888823" y="545322"/>
                    <a:pt x="3887708" y="543053"/>
                  </a:cubicBezTo>
                  <a:lnTo>
                    <a:pt x="3879906" y="527166"/>
                  </a:lnTo>
                  <a:cubicBezTo>
                    <a:pt x="3879906" y="527166"/>
                    <a:pt x="3879906" y="527166"/>
                    <a:pt x="3879906" y="478746"/>
                  </a:cubicBezTo>
                  <a:cubicBezTo>
                    <a:pt x="3879906" y="478746"/>
                    <a:pt x="3879906" y="478746"/>
                    <a:pt x="4029251" y="478746"/>
                  </a:cubicBezTo>
                  <a:cubicBezTo>
                    <a:pt x="4029251" y="478746"/>
                    <a:pt x="4029251" y="478746"/>
                    <a:pt x="4042623" y="505982"/>
                  </a:cubicBezTo>
                  <a:cubicBezTo>
                    <a:pt x="4042623" y="505982"/>
                    <a:pt x="4042623" y="505982"/>
                    <a:pt x="4042623" y="566505"/>
                  </a:cubicBezTo>
                  <a:cubicBezTo>
                    <a:pt x="4042623" y="566505"/>
                    <a:pt x="4042623" y="566505"/>
                    <a:pt x="4041510" y="566505"/>
                  </a:cubicBezTo>
                  <a:lnTo>
                    <a:pt x="4033708" y="566505"/>
                  </a:lnTo>
                  <a:cubicBezTo>
                    <a:pt x="4033708" y="566505"/>
                    <a:pt x="4033708" y="566505"/>
                    <a:pt x="4033708" y="568018"/>
                  </a:cubicBezTo>
                  <a:lnTo>
                    <a:pt x="4033708" y="578610"/>
                  </a:lnTo>
                  <a:cubicBezTo>
                    <a:pt x="4033708" y="578610"/>
                    <a:pt x="4033708" y="578610"/>
                    <a:pt x="4034823" y="578610"/>
                  </a:cubicBezTo>
                  <a:lnTo>
                    <a:pt x="4042623" y="578610"/>
                  </a:lnTo>
                  <a:cubicBezTo>
                    <a:pt x="4042623" y="578610"/>
                    <a:pt x="4042623" y="578610"/>
                    <a:pt x="4042623" y="580123"/>
                  </a:cubicBezTo>
                  <a:lnTo>
                    <a:pt x="4042623" y="590714"/>
                  </a:lnTo>
                  <a:cubicBezTo>
                    <a:pt x="4042623" y="590714"/>
                    <a:pt x="4042623" y="590714"/>
                    <a:pt x="4041510" y="590714"/>
                  </a:cubicBezTo>
                  <a:lnTo>
                    <a:pt x="4033708" y="590714"/>
                  </a:lnTo>
                  <a:cubicBezTo>
                    <a:pt x="4033708" y="590714"/>
                    <a:pt x="4033708" y="590714"/>
                    <a:pt x="4033708" y="592227"/>
                  </a:cubicBezTo>
                  <a:lnTo>
                    <a:pt x="4033708" y="602819"/>
                  </a:lnTo>
                  <a:cubicBezTo>
                    <a:pt x="4033708" y="602819"/>
                    <a:pt x="4033708" y="602819"/>
                    <a:pt x="4034823" y="602819"/>
                  </a:cubicBezTo>
                  <a:lnTo>
                    <a:pt x="4042623" y="602819"/>
                  </a:lnTo>
                  <a:cubicBezTo>
                    <a:pt x="4042623" y="602819"/>
                    <a:pt x="4042623" y="602819"/>
                    <a:pt x="4042623" y="603955"/>
                  </a:cubicBezTo>
                  <a:lnTo>
                    <a:pt x="4042623" y="611898"/>
                  </a:lnTo>
                  <a:cubicBezTo>
                    <a:pt x="4042623" y="611898"/>
                    <a:pt x="4042623" y="611898"/>
                    <a:pt x="4041510" y="611898"/>
                  </a:cubicBezTo>
                  <a:lnTo>
                    <a:pt x="4033708" y="611898"/>
                  </a:lnTo>
                  <a:cubicBezTo>
                    <a:pt x="4033708" y="611898"/>
                    <a:pt x="4033708" y="611898"/>
                    <a:pt x="4033708" y="613411"/>
                  </a:cubicBezTo>
                  <a:lnTo>
                    <a:pt x="4033708" y="624002"/>
                  </a:lnTo>
                  <a:cubicBezTo>
                    <a:pt x="4033708" y="624002"/>
                    <a:pt x="4033708" y="624002"/>
                    <a:pt x="4034823" y="624002"/>
                  </a:cubicBezTo>
                  <a:lnTo>
                    <a:pt x="4042623" y="624002"/>
                  </a:lnTo>
                  <a:cubicBezTo>
                    <a:pt x="4042623" y="624002"/>
                    <a:pt x="4042623" y="624002"/>
                    <a:pt x="4042623" y="625516"/>
                  </a:cubicBezTo>
                  <a:lnTo>
                    <a:pt x="4042623" y="636107"/>
                  </a:lnTo>
                  <a:cubicBezTo>
                    <a:pt x="4042623" y="636107"/>
                    <a:pt x="4042623" y="636107"/>
                    <a:pt x="4041510" y="636107"/>
                  </a:cubicBezTo>
                  <a:lnTo>
                    <a:pt x="4033708" y="636107"/>
                  </a:lnTo>
                  <a:cubicBezTo>
                    <a:pt x="4033708" y="636107"/>
                    <a:pt x="4033708" y="636107"/>
                    <a:pt x="4033708" y="637620"/>
                  </a:cubicBezTo>
                  <a:lnTo>
                    <a:pt x="4033708" y="648212"/>
                  </a:lnTo>
                  <a:cubicBezTo>
                    <a:pt x="4033708" y="648212"/>
                    <a:pt x="4033708" y="648212"/>
                    <a:pt x="4034823" y="648212"/>
                  </a:cubicBezTo>
                  <a:lnTo>
                    <a:pt x="4042623" y="648212"/>
                  </a:lnTo>
                  <a:cubicBezTo>
                    <a:pt x="4042623" y="648212"/>
                    <a:pt x="4042623" y="648212"/>
                    <a:pt x="4042623" y="649346"/>
                  </a:cubicBezTo>
                  <a:lnTo>
                    <a:pt x="4042623" y="657290"/>
                  </a:lnTo>
                  <a:cubicBezTo>
                    <a:pt x="4042623" y="657290"/>
                    <a:pt x="4042623" y="657290"/>
                    <a:pt x="4041510" y="657290"/>
                  </a:cubicBezTo>
                  <a:lnTo>
                    <a:pt x="4033708" y="657290"/>
                  </a:lnTo>
                  <a:cubicBezTo>
                    <a:pt x="4033708" y="657290"/>
                    <a:pt x="4033708" y="657290"/>
                    <a:pt x="4033708" y="658804"/>
                  </a:cubicBezTo>
                  <a:lnTo>
                    <a:pt x="4033708" y="669395"/>
                  </a:lnTo>
                  <a:cubicBezTo>
                    <a:pt x="4033708" y="669395"/>
                    <a:pt x="4033708" y="669395"/>
                    <a:pt x="4034823" y="669395"/>
                  </a:cubicBezTo>
                  <a:lnTo>
                    <a:pt x="4042623" y="669395"/>
                  </a:lnTo>
                  <a:cubicBezTo>
                    <a:pt x="4042623" y="669395"/>
                    <a:pt x="4042623" y="669395"/>
                    <a:pt x="4042623" y="670908"/>
                  </a:cubicBezTo>
                  <a:lnTo>
                    <a:pt x="4042623" y="681500"/>
                  </a:lnTo>
                  <a:cubicBezTo>
                    <a:pt x="4042623" y="681500"/>
                    <a:pt x="4042623" y="681500"/>
                    <a:pt x="4041510" y="681500"/>
                  </a:cubicBezTo>
                  <a:lnTo>
                    <a:pt x="4033708" y="681500"/>
                  </a:lnTo>
                  <a:cubicBezTo>
                    <a:pt x="4033708" y="681500"/>
                    <a:pt x="4033708" y="681500"/>
                    <a:pt x="4033708" y="682634"/>
                  </a:cubicBezTo>
                  <a:lnTo>
                    <a:pt x="4033708" y="690579"/>
                  </a:lnTo>
                  <a:cubicBezTo>
                    <a:pt x="4033708" y="690579"/>
                    <a:pt x="4033708" y="690579"/>
                    <a:pt x="4034823" y="690579"/>
                  </a:cubicBezTo>
                  <a:lnTo>
                    <a:pt x="4042623" y="690579"/>
                  </a:lnTo>
                  <a:cubicBezTo>
                    <a:pt x="4042623" y="690579"/>
                    <a:pt x="4042623" y="690579"/>
                    <a:pt x="4042623" y="692091"/>
                  </a:cubicBezTo>
                  <a:lnTo>
                    <a:pt x="4042623" y="702682"/>
                  </a:lnTo>
                  <a:cubicBezTo>
                    <a:pt x="4042623" y="702682"/>
                    <a:pt x="4042623" y="702682"/>
                    <a:pt x="4041510" y="702682"/>
                  </a:cubicBezTo>
                  <a:lnTo>
                    <a:pt x="4033708" y="702682"/>
                  </a:lnTo>
                  <a:cubicBezTo>
                    <a:pt x="4033708" y="702682"/>
                    <a:pt x="4033708" y="702682"/>
                    <a:pt x="4033708" y="704195"/>
                  </a:cubicBezTo>
                  <a:lnTo>
                    <a:pt x="4033708" y="714788"/>
                  </a:lnTo>
                  <a:cubicBezTo>
                    <a:pt x="4033708" y="714788"/>
                    <a:pt x="4033708" y="714788"/>
                    <a:pt x="4034823" y="714788"/>
                  </a:cubicBezTo>
                  <a:lnTo>
                    <a:pt x="4042623" y="714788"/>
                  </a:lnTo>
                  <a:cubicBezTo>
                    <a:pt x="4042623" y="714788"/>
                    <a:pt x="4042623" y="714788"/>
                    <a:pt x="4042623" y="716300"/>
                  </a:cubicBezTo>
                  <a:lnTo>
                    <a:pt x="4042623" y="726892"/>
                  </a:lnTo>
                  <a:cubicBezTo>
                    <a:pt x="4042623" y="726892"/>
                    <a:pt x="4042623" y="726892"/>
                    <a:pt x="4041510" y="726892"/>
                  </a:cubicBezTo>
                  <a:lnTo>
                    <a:pt x="4033708" y="726892"/>
                  </a:lnTo>
                  <a:cubicBezTo>
                    <a:pt x="4033708" y="726892"/>
                    <a:pt x="4033708" y="726892"/>
                    <a:pt x="4033708" y="728027"/>
                  </a:cubicBezTo>
                  <a:lnTo>
                    <a:pt x="4033708" y="735970"/>
                  </a:lnTo>
                  <a:cubicBezTo>
                    <a:pt x="4033708" y="735970"/>
                    <a:pt x="4033708" y="735970"/>
                    <a:pt x="4034823" y="735970"/>
                  </a:cubicBezTo>
                  <a:lnTo>
                    <a:pt x="4042623" y="735970"/>
                  </a:lnTo>
                  <a:cubicBezTo>
                    <a:pt x="4042623" y="735970"/>
                    <a:pt x="4042623" y="735970"/>
                    <a:pt x="4042623" y="737484"/>
                  </a:cubicBezTo>
                  <a:lnTo>
                    <a:pt x="4042623" y="748075"/>
                  </a:lnTo>
                  <a:cubicBezTo>
                    <a:pt x="4042623" y="748075"/>
                    <a:pt x="4042623" y="748075"/>
                    <a:pt x="4041510" y="748075"/>
                  </a:cubicBezTo>
                  <a:lnTo>
                    <a:pt x="4033708" y="748075"/>
                  </a:lnTo>
                  <a:cubicBezTo>
                    <a:pt x="4033708" y="748075"/>
                    <a:pt x="4033708" y="748075"/>
                    <a:pt x="4033708" y="749588"/>
                  </a:cubicBezTo>
                  <a:lnTo>
                    <a:pt x="4033708" y="760181"/>
                  </a:lnTo>
                  <a:cubicBezTo>
                    <a:pt x="4033708" y="760181"/>
                    <a:pt x="4033708" y="760181"/>
                    <a:pt x="4034823" y="760181"/>
                  </a:cubicBezTo>
                  <a:lnTo>
                    <a:pt x="4042623" y="760181"/>
                  </a:lnTo>
                  <a:cubicBezTo>
                    <a:pt x="4042623" y="760181"/>
                    <a:pt x="4042623" y="760181"/>
                    <a:pt x="4042623" y="761314"/>
                  </a:cubicBezTo>
                  <a:lnTo>
                    <a:pt x="4042623" y="769258"/>
                  </a:lnTo>
                  <a:cubicBezTo>
                    <a:pt x="4042623" y="769258"/>
                    <a:pt x="4042623" y="769258"/>
                    <a:pt x="4041510" y="769258"/>
                  </a:cubicBezTo>
                  <a:lnTo>
                    <a:pt x="4033708" y="769258"/>
                  </a:lnTo>
                  <a:cubicBezTo>
                    <a:pt x="4033708" y="769258"/>
                    <a:pt x="4033708" y="769258"/>
                    <a:pt x="4033708" y="770772"/>
                  </a:cubicBezTo>
                  <a:lnTo>
                    <a:pt x="4033708" y="781363"/>
                  </a:lnTo>
                  <a:cubicBezTo>
                    <a:pt x="4033708" y="781363"/>
                    <a:pt x="4033708" y="781363"/>
                    <a:pt x="4034823" y="781363"/>
                  </a:cubicBezTo>
                  <a:lnTo>
                    <a:pt x="4042623" y="781363"/>
                  </a:lnTo>
                  <a:cubicBezTo>
                    <a:pt x="4042623" y="781363"/>
                    <a:pt x="4042623" y="781363"/>
                    <a:pt x="4042623" y="782876"/>
                  </a:cubicBezTo>
                  <a:lnTo>
                    <a:pt x="4042623" y="793468"/>
                  </a:lnTo>
                  <a:cubicBezTo>
                    <a:pt x="4042623" y="793468"/>
                    <a:pt x="4042623" y="793468"/>
                    <a:pt x="4041510" y="793468"/>
                  </a:cubicBezTo>
                  <a:lnTo>
                    <a:pt x="4033708" y="793468"/>
                  </a:lnTo>
                  <a:cubicBezTo>
                    <a:pt x="4033708" y="793468"/>
                    <a:pt x="4033708" y="793468"/>
                    <a:pt x="4033708" y="794981"/>
                  </a:cubicBezTo>
                  <a:lnTo>
                    <a:pt x="4033708" y="805572"/>
                  </a:lnTo>
                  <a:cubicBezTo>
                    <a:pt x="4033708" y="805572"/>
                    <a:pt x="4033708" y="805572"/>
                    <a:pt x="4034823" y="805572"/>
                  </a:cubicBezTo>
                  <a:lnTo>
                    <a:pt x="4042623" y="805572"/>
                  </a:lnTo>
                  <a:cubicBezTo>
                    <a:pt x="4042623" y="805572"/>
                    <a:pt x="4042623" y="805572"/>
                    <a:pt x="4042623" y="806707"/>
                  </a:cubicBezTo>
                  <a:lnTo>
                    <a:pt x="4042623" y="814651"/>
                  </a:lnTo>
                  <a:cubicBezTo>
                    <a:pt x="4042623" y="814651"/>
                    <a:pt x="4042623" y="814651"/>
                    <a:pt x="4041510" y="814651"/>
                  </a:cubicBezTo>
                  <a:lnTo>
                    <a:pt x="4033708" y="814651"/>
                  </a:lnTo>
                  <a:cubicBezTo>
                    <a:pt x="4033708" y="814651"/>
                    <a:pt x="4033708" y="814651"/>
                    <a:pt x="4033708" y="816163"/>
                  </a:cubicBezTo>
                  <a:lnTo>
                    <a:pt x="4033708" y="826756"/>
                  </a:lnTo>
                  <a:cubicBezTo>
                    <a:pt x="4033708" y="826756"/>
                    <a:pt x="4033708" y="826756"/>
                    <a:pt x="4058227" y="853992"/>
                  </a:cubicBezTo>
                  <a:cubicBezTo>
                    <a:pt x="4058227" y="860044"/>
                    <a:pt x="4058227" y="860044"/>
                    <a:pt x="4057113" y="860044"/>
                  </a:cubicBezTo>
                  <a:lnTo>
                    <a:pt x="4049311" y="860044"/>
                  </a:lnTo>
                  <a:cubicBezTo>
                    <a:pt x="4049311" y="860044"/>
                    <a:pt x="4049311" y="860044"/>
                    <a:pt x="4049311" y="893331"/>
                  </a:cubicBezTo>
                  <a:cubicBezTo>
                    <a:pt x="4049311" y="893331"/>
                    <a:pt x="4049311" y="893331"/>
                    <a:pt x="4050427" y="893331"/>
                  </a:cubicBezTo>
                  <a:lnTo>
                    <a:pt x="4058227" y="893331"/>
                  </a:lnTo>
                  <a:cubicBezTo>
                    <a:pt x="4058227" y="893331"/>
                    <a:pt x="4058227" y="893331"/>
                    <a:pt x="4058227" y="891440"/>
                  </a:cubicBezTo>
                  <a:lnTo>
                    <a:pt x="4058227" y="878201"/>
                  </a:lnTo>
                  <a:cubicBezTo>
                    <a:pt x="4058227" y="878201"/>
                    <a:pt x="4058227" y="878201"/>
                    <a:pt x="4059342" y="877444"/>
                  </a:cubicBezTo>
                  <a:lnTo>
                    <a:pt x="4067142" y="872149"/>
                  </a:lnTo>
                  <a:cubicBezTo>
                    <a:pt x="4067142" y="872149"/>
                    <a:pt x="4067142" y="872149"/>
                    <a:pt x="4069094" y="872149"/>
                  </a:cubicBezTo>
                  <a:lnTo>
                    <a:pt x="4082747" y="872149"/>
                  </a:lnTo>
                  <a:cubicBezTo>
                    <a:pt x="4082747" y="872149"/>
                    <a:pt x="4082747" y="872149"/>
                    <a:pt x="4082747" y="873661"/>
                  </a:cubicBezTo>
                  <a:lnTo>
                    <a:pt x="4082747" y="884253"/>
                  </a:lnTo>
                  <a:cubicBezTo>
                    <a:pt x="4082747" y="884253"/>
                    <a:pt x="4082747" y="884253"/>
                    <a:pt x="4084419" y="884253"/>
                  </a:cubicBezTo>
                  <a:lnTo>
                    <a:pt x="4096121" y="884253"/>
                  </a:lnTo>
                  <a:cubicBezTo>
                    <a:pt x="4096121" y="890305"/>
                    <a:pt x="4096121" y="890305"/>
                    <a:pt x="4097235" y="890305"/>
                  </a:cubicBezTo>
                  <a:lnTo>
                    <a:pt x="4105038" y="890305"/>
                  </a:lnTo>
                  <a:cubicBezTo>
                    <a:pt x="4105038" y="890305"/>
                    <a:pt x="4105038" y="890305"/>
                    <a:pt x="4129555" y="932671"/>
                  </a:cubicBezTo>
                  <a:cubicBezTo>
                    <a:pt x="4129555" y="932671"/>
                    <a:pt x="4129555" y="932671"/>
                    <a:pt x="4129555" y="951821"/>
                  </a:cubicBezTo>
                  <a:lnTo>
                    <a:pt x="4129555" y="970823"/>
                  </a:lnTo>
                  <a:lnTo>
                    <a:pt x="4138472" y="970823"/>
                  </a:lnTo>
                  <a:lnTo>
                    <a:pt x="4138472" y="956881"/>
                  </a:lnTo>
                  <a:cubicBezTo>
                    <a:pt x="4138472" y="956881"/>
                    <a:pt x="4138472" y="956881"/>
                    <a:pt x="4139308" y="956881"/>
                  </a:cubicBezTo>
                  <a:lnTo>
                    <a:pt x="4145159" y="956881"/>
                  </a:lnTo>
                  <a:cubicBezTo>
                    <a:pt x="4145159" y="956881"/>
                    <a:pt x="4145159" y="956881"/>
                    <a:pt x="4145159" y="958394"/>
                  </a:cubicBezTo>
                  <a:lnTo>
                    <a:pt x="4145159" y="968985"/>
                  </a:lnTo>
                  <a:cubicBezTo>
                    <a:pt x="4154075" y="972013"/>
                    <a:pt x="4154075" y="972013"/>
                    <a:pt x="4154075" y="905436"/>
                  </a:cubicBezTo>
                  <a:cubicBezTo>
                    <a:pt x="4154075" y="905436"/>
                    <a:pt x="4154075" y="905436"/>
                    <a:pt x="4191968" y="905436"/>
                  </a:cubicBezTo>
                  <a:cubicBezTo>
                    <a:pt x="4191968" y="905436"/>
                    <a:pt x="4191968" y="905436"/>
                    <a:pt x="4191968" y="808599"/>
                  </a:cubicBezTo>
                  <a:cubicBezTo>
                    <a:pt x="4191968" y="808599"/>
                    <a:pt x="4191968" y="808599"/>
                    <a:pt x="4227631" y="808599"/>
                  </a:cubicBezTo>
                  <a:cubicBezTo>
                    <a:pt x="4227631" y="808599"/>
                    <a:pt x="4227631" y="808599"/>
                    <a:pt x="4227631" y="807464"/>
                  </a:cubicBezTo>
                  <a:lnTo>
                    <a:pt x="4227631" y="799520"/>
                  </a:lnTo>
                  <a:cubicBezTo>
                    <a:pt x="4227631" y="799520"/>
                    <a:pt x="4227631" y="799520"/>
                    <a:pt x="4249922" y="799520"/>
                  </a:cubicBezTo>
                  <a:cubicBezTo>
                    <a:pt x="4249922" y="799520"/>
                    <a:pt x="4249922" y="799520"/>
                    <a:pt x="4249922" y="748075"/>
                  </a:cubicBezTo>
                  <a:cubicBezTo>
                    <a:pt x="4245463" y="748075"/>
                    <a:pt x="4245463" y="748075"/>
                    <a:pt x="4245463" y="745805"/>
                  </a:cubicBezTo>
                  <a:lnTo>
                    <a:pt x="4245463" y="729918"/>
                  </a:lnTo>
                  <a:lnTo>
                    <a:pt x="4249922" y="732945"/>
                  </a:lnTo>
                  <a:cubicBezTo>
                    <a:pt x="4249922" y="732945"/>
                    <a:pt x="4249922" y="732945"/>
                    <a:pt x="4254381" y="702682"/>
                  </a:cubicBezTo>
                  <a:cubicBezTo>
                    <a:pt x="4254381" y="702682"/>
                    <a:pt x="4254381" y="702682"/>
                    <a:pt x="4258839" y="732945"/>
                  </a:cubicBezTo>
                  <a:cubicBezTo>
                    <a:pt x="4261067" y="729918"/>
                    <a:pt x="4261067" y="729918"/>
                    <a:pt x="4261346" y="728783"/>
                  </a:cubicBezTo>
                  <a:lnTo>
                    <a:pt x="4263297" y="720840"/>
                  </a:lnTo>
                  <a:cubicBezTo>
                    <a:pt x="4263297" y="720840"/>
                    <a:pt x="4263297" y="720840"/>
                    <a:pt x="4263853" y="719327"/>
                  </a:cubicBezTo>
                  <a:lnTo>
                    <a:pt x="4267754" y="708734"/>
                  </a:lnTo>
                  <a:cubicBezTo>
                    <a:pt x="4267754" y="708734"/>
                    <a:pt x="4267754" y="708734"/>
                    <a:pt x="4268311" y="707222"/>
                  </a:cubicBezTo>
                  <a:lnTo>
                    <a:pt x="4272213" y="696631"/>
                  </a:lnTo>
                  <a:cubicBezTo>
                    <a:pt x="4272213" y="696631"/>
                    <a:pt x="4272213" y="696631"/>
                    <a:pt x="4273605" y="695495"/>
                  </a:cubicBezTo>
                  <a:lnTo>
                    <a:pt x="4283357" y="687552"/>
                  </a:lnTo>
                  <a:cubicBezTo>
                    <a:pt x="4283357" y="687552"/>
                    <a:pt x="4283357" y="687552"/>
                    <a:pt x="4285030" y="686039"/>
                  </a:cubicBezTo>
                  <a:lnTo>
                    <a:pt x="4296732" y="675447"/>
                  </a:lnTo>
                  <a:cubicBezTo>
                    <a:pt x="4296732" y="675447"/>
                    <a:pt x="4296732" y="675447"/>
                    <a:pt x="4297568" y="673934"/>
                  </a:cubicBezTo>
                  <a:lnTo>
                    <a:pt x="4303418" y="663343"/>
                  </a:lnTo>
                  <a:cubicBezTo>
                    <a:pt x="4303418" y="663343"/>
                    <a:pt x="4303418" y="663343"/>
                    <a:pt x="4303976" y="660695"/>
                  </a:cubicBezTo>
                  <a:lnTo>
                    <a:pt x="4307877" y="642159"/>
                  </a:lnTo>
                  <a:cubicBezTo>
                    <a:pt x="4307877" y="642159"/>
                    <a:pt x="4307877" y="642159"/>
                    <a:pt x="4308435" y="644807"/>
                  </a:cubicBezTo>
                  <a:lnTo>
                    <a:pt x="4312335" y="663343"/>
                  </a:lnTo>
                  <a:cubicBezTo>
                    <a:pt x="4312335" y="663343"/>
                    <a:pt x="4312335" y="663343"/>
                    <a:pt x="4312893" y="664477"/>
                  </a:cubicBezTo>
                  <a:lnTo>
                    <a:pt x="4316793" y="672421"/>
                  </a:lnTo>
                  <a:cubicBezTo>
                    <a:pt x="4316793" y="672421"/>
                    <a:pt x="4316793" y="672421"/>
                    <a:pt x="4318186" y="673934"/>
                  </a:cubicBezTo>
                  <a:lnTo>
                    <a:pt x="4327938" y="684525"/>
                  </a:lnTo>
                  <a:cubicBezTo>
                    <a:pt x="4327938" y="684525"/>
                    <a:pt x="4327938" y="684525"/>
                    <a:pt x="4329054" y="686039"/>
                  </a:cubicBezTo>
                  <a:lnTo>
                    <a:pt x="4336853" y="696631"/>
                  </a:lnTo>
                  <a:cubicBezTo>
                    <a:pt x="4336853" y="696631"/>
                    <a:pt x="4336853" y="696631"/>
                    <a:pt x="4337969" y="698143"/>
                  </a:cubicBezTo>
                  <a:lnTo>
                    <a:pt x="4345771" y="708734"/>
                  </a:lnTo>
                  <a:cubicBezTo>
                    <a:pt x="4345771" y="708734"/>
                    <a:pt x="4345771" y="708734"/>
                    <a:pt x="4346049" y="710248"/>
                  </a:cubicBezTo>
                  <a:lnTo>
                    <a:pt x="4347998" y="720840"/>
                  </a:lnTo>
                  <a:cubicBezTo>
                    <a:pt x="4347998" y="720840"/>
                    <a:pt x="4347998" y="720840"/>
                    <a:pt x="4348277" y="722352"/>
                  </a:cubicBezTo>
                  <a:lnTo>
                    <a:pt x="4350228" y="732945"/>
                  </a:lnTo>
                  <a:cubicBezTo>
                    <a:pt x="4354685" y="732945"/>
                    <a:pt x="4354685" y="732945"/>
                    <a:pt x="4356914" y="702682"/>
                  </a:cubicBezTo>
                  <a:cubicBezTo>
                    <a:pt x="4356914" y="702682"/>
                    <a:pt x="4356914" y="702682"/>
                    <a:pt x="4361373" y="732945"/>
                  </a:cubicBezTo>
                  <a:cubicBezTo>
                    <a:pt x="4365830" y="732945"/>
                    <a:pt x="4365830" y="732945"/>
                    <a:pt x="4365830" y="735214"/>
                  </a:cubicBezTo>
                  <a:lnTo>
                    <a:pt x="4365830" y="751102"/>
                  </a:lnTo>
                  <a:cubicBezTo>
                    <a:pt x="4361373" y="751102"/>
                    <a:pt x="4361373" y="751102"/>
                    <a:pt x="4361373" y="793468"/>
                  </a:cubicBezTo>
                  <a:cubicBezTo>
                    <a:pt x="4361373" y="793468"/>
                    <a:pt x="4361373" y="793468"/>
                    <a:pt x="4362489" y="793468"/>
                  </a:cubicBezTo>
                  <a:lnTo>
                    <a:pt x="4370289" y="793468"/>
                  </a:lnTo>
                  <a:cubicBezTo>
                    <a:pt x="4370289" y="799520"/>
                    <a:pt x="4370289" y="799520"/>
                    <a:pt x="4371126" y="799520"/>
                  </a:cubicBezTo>
                  <a:lnTo>
                    <a:pt x="4376976" y="799520"/>
                  </a:lnTo>
                  <a:cubicBezTo>
                    <a:pt x="4376976" y="799520"/>
                    <a:pt x="4376976" y="799520"/>
                    <a:pt x="4376976" y="798007"/>
                  </a:cubicBezTo>
                  <a:lnTo>
                    <a:pt x="4376976" y="787415"/>
                  </a:lnTo>
                  <a:cubicBezTo>
                    <a:pt x="4376976" y="787415"/>
                    <a:pt x="4376976" y="787415"/>
                    <a:pt x="4379206" y="787415"/>
                  </a:cubicBezTo>
                  <a:lnTo>
                    <a:pt x="4394808" y="787415"/>
                  </a:lnTo>
                  <a:cubicBezTo>
                    <a:pt x="4394808" y="787415"/>
                    <a:pt x="4394808" y="787415"/>
                    <a:pt x="4394808" y="784767"/>
                  </a:cubicBezTo>
                  <a:lnTo>
                    <a:pt x="4394808" y="766232"/>
                  </a:lnTo>
                  <a:cubicBezTo>
                    <a:pt x="4394808" y="766232"/>
                    <a:pt x="4394808" y="766232"/>
                    <a:pt x="4432702" y="766232"/>
                  </a:cubicBezTo>
                  <a:cubicBezTo>
                    <a:pt x="4432702" y="766232"/>
                    <a:pt x="4432702" y="766232"/>
                    <a:pt x="4432702" y="768124"/>
                  </a:cubicBezTo>
                  <a:lnTo>
                    <a:pt x="4432702" y="781363"/>
                  </a:lnTo>
                  <a:cubicBezTo>
                    <a:pt x="4432702" y="781363"/>
                    <a:pt x="4432702" y="781363"/>
                    <a:pt x="4452762" y="781363"/>
                  </a:cubicBezTo>
                  <a:cubicBezTo>
                    <a:pt x="4452762" y="781363"/>
                    <a:pt x="4452762" y="781363"/>
                    <a:pt x="4452762" y="784390"/>
                  </a:cubicBezTo>
                  <a:lnTo>
                    <a:pt x="4452762" y="805572"/>
                  </a:lnTo>
                  <a:cubicBezTo>
                    <a:pt x="4448306" y="805572"/>
                    <a:pt x="4448306" y="805572"/>
                    <a:pt x="4448306" y="806707"/>
                  </a:cubicBezTo>
                  <a:lnTo>
                    <a:pt x="4448306" y="814651"/>
                  </a:lnTo>
                  <a:cubicBezTo>
                    <a:pt x="4452762" y="814651"/>
                    <a:pt x="4452762" y="814651"/>
                    <a:pt x="4452762" y="816921"/>
                  </a:cubicBezTo>
                  <a:lnTo>
                    <a:pt x="4452762" y="832808"/>
                  </a:lnTo>
                  <a:lnTo>
                    <a:pt x="4448306" y="838860"/>
                  </a:lnTo>
                  <a:cubicBezTo>
                    <a:pt x="4448306" y="838860"/>
                    <a:pt x="4448306" y="838860"/>
                    <a:pt x="4448306" y="911488"/>
                  </a:cubicBezTo>
                  <a:cubicBezTo>
                    <a:pt x="4448306" y="911488"/>
                    <a:pt x="4448306" y="911488"/>
                    <a:pt x="4450255" y="911488"/>
                  </a:cubicBezTo>
                  <a:lnTo>
                    <a:pt x="4463908" y="911488"/>
                  </a:lnTo>
                  <a:cubicBezTo>
                    <a:pt x="4463908" y="917540"/>
                    <a:pt x="4463908" y="917540"/>
                    <a:pt x="4465579" y="917540"/>
                  </a:cubicBezTo>
                  <a:lnTo>
                    <a:pt x="4477282" y="917540"/>
                  </a:lnTo>
                  <a:cubicBezTo>
                    <a:pt x="4477282" y="917540"/>
                    <a:pt x="4477282" y="917540"/>
                    <a:pt x="4477282" y="920188"/>
                  </a:cubicBezTo>
                  <a:lnTo>
                    <a:pt x="4477282" y="938724"/>
                  </a:lnTo>
                  <a:cubicBezTo>
                    <a:pt x="4477282" y="938724"/>
                    <a:pt x="4477282" y="938724"/>
                    <a:pt x="4478955" y="938724"/>
                  </a:cubicBezTo>
                  <a:lnTo>
                    <a:pt x="4490656" y="938724"/>
                  </a:lnTo>
                  <a:cubicBezTo>
                    <a:pt x="4490656" y="938724"/>
                    <a:pt x="4490656" y="938724"/>
                    <a:pt x="4490656" y="936076"/>
                  </a:cubicBezTo>
                  <a:lnTo>
                    <a:pt x="4490656" y="917540"/>
                  </a:lnTo>
                  <a:cubicBezTo>
                    <a:pt x="4490656" y="917540"/>
                    <a:pt x="4490656" y="917540"/>
                    <a:pt x="4492605" y="916028"/>
                  </a:cubicBezTo>
                  <a:lnTo>
                    <a:pt x="4506258" y="905436"/>
                  </a:lnTo>
                  <a:cubicBezTo>
                    <a:pt x="4506258" y="905436"/>
                    <a:pt x="4506258" y="905436"/>
                    <a:pt x="4506258" y="878201"/>
                  </a:cubicBezTo>
                  <a:cubicBezTo>
                    <a:pt x="4501802" y="878201"/>
                    <a:pt x="4501802" y="878201"/>
                    <a:pt x="4501802" y="847938"/>
                  </a:cubicBezTo>
                  <a:cubicBezTo>
                    <a:pt x="4501802" y="847938"/>
                    <a:pt x="4501802" y="847938"/>
                    <a:pt x="4502914" y="847938"/>
                  </a:cubicBezTo>
                  <a:lnTo>
                    <a:pt x="4510717" y="847938"/>
                  </a:lnTo>
                  <a:cubicBezTo>
                    <a:pt x="4510717" y="844913"/>
                    <a:pt x="4510717" y="844913"/>
                    <a:pt x="4530778" y="844913"/>
                  </a:cubicBezTo>
                  <a:cubicBezTo>
                    <a:pt x="4530778" y="844913"/>
                    <a:pt x="4530778" y="844913"/>
                    <a:pt x="4530778" y="843399"/>
                  </a:cubicBezTo>
                  <a:lnTo>
                    <a:pt x="4530778" y="832808"/>
                  </a:lnTo>
                  <a:cubicBezTo>
                    <a:pt x="4530778" y="832808"/>
                    <a:pt x="4530778" y="832808"/>
                    <a:pt x="4532451" y="832808"/>
                  </a:cubicBezTo>
                  <a:lnTo>
                    <a:pt x="4544152" y="832808"/>
                  </a:lnTo>
                  <a:cubicBezTo>
                    <a:pt x="4544152" y="832808"/>
                    <a:pt x="4544152" y="832808"/>
                    <a:pt x="4544152" y="681500"/>
                  </a:cubicBezTo>
                  <a:cubicBezTo>
                    <a:pt x="4544152" y="681500"/>
                    <a:pt x="4544152" y="681500"/>
                    <a:pt x="4545267" y="681500"/>
                  </a:cubicBezTo>
                  <a:lnTo>
                    <a:pt x="4553068" y="681500"/>
                  </a:lnTo>
                  <a:cubicBezTo>
                    <a:pt x="4553068" y="681500"/>
                    <a:pt x="4553068" y="681500"/>
                    <a:pt x="4553068" y="678473"/>
                  </a:cubicBezTo>
                  <a:lnTo>
                    <a:pt x="4553068" y="657290"/>
                  </a:lnTo>
                  <a:cubicBezTo>
                    <a:pt x="4555298" y="657290"/>
                    <a:pt x="4555298" y="657290"/>
                    <a:pt x="4555298" y="596766"/>
                  </a:cubicBezTo>
                  <a:cubicBezTo>
                    <a:pt x="4555298" y="596766"/>
                    <a:pt x="4555298" y="596766"/>
                    <a:pt x="4556412" y="596766"/>
                  </a:cubicBezTo>
                  <a:lnTo>
                    <a:pt x="4564213" y="596766"/>
                  </a:lnTo>
                  <a:cubicBezTo>
                    <a:pt x="4564213" y="596766"/>
                    <a:pt x="4564213" y="596766"/>
                    <a:pt x="4564213" y="598280"/>
                  </a:cubicBezTo>
                  <a:lnTo>
                    <a:pt x="4564213" y="608871"/>
                  </a:lnTo>
                  <a:cubicBezTo>
                    <a:pt x="4568671" y="608871"/>
                    <a:pt x="4568671" y="608871"/>
                    <a:pt x="4568671" y="605845"/>
                  </a:cubicBezTo>
                  <a:lnTo>
                    <a:pt x="4568671" y="584662"/>
                  </a:lnTo>
                  <a:cubicBezTo>
                    <a:pt x="4568671" y="584662"/>
                    <a:pt x="4568671" y="584662"/>
                    <a:pt x="4570065" y="583906"/>
                  </a:cubicBezTo>
                  <a:lnTo>
                    <a:pt x="4579816" y="578610"/>
                  </a:lnTo>
                  <a:cubicBezTo>
                    <a:pt x="4579816" y="578610"/>
                    <a:pt x="4579816" y="578610"/>
                    <a:pt x="4580930" y="579367"/>
                  </a:cubicBezTo>
                  <a:lnTo>
                    <a:pt x="4588733" y="584662"/>
                  </a:lnTo>
                  <a:cubicBezTo>
                    <a:pt x="4588733" y="584662"/>
                    <a:pt x="4588733" y="584662"/>
                    <a:pt x="4590404" y="584662"/>
                  </a:cubicBezTo>
                  <a:lnTo>
                    <a:pt x="4602107" y="584662"/>
                  </a:lnTo>
                  <a:cubicBezTo>
                    <a:pt x="4602107" y="584662"/>
                    <a:pt x="4602107" y="584662"/>
                    <a:pt x="4602107" y="545322"/>
                  </a:cubicBezTo>
                  <a:cubicBezTo>
                    <a:pt x="4602107" y="545322"/>
                    <a:pt x="4602107" y="545322"/>
                    <a:pt x="4603221" y="545322"/>
                  </a:cubicBezTo>
                  <a:lnTo>
                    <a:pt x="4611021" y="545322"/>
                  </a:lnTo>
                  <a:cubicBezTo>
                    <a:pt x="4611021" y="551375"/>
                    <a:pt x="4611021" y="551375"/>
                    <a:pt x="4612414" y="551375"/>
                  </a:cubicBezTo>
                  <a:lnTo>
                    <a:pt x="4622169" y="551375"/>
                  </a:lnTo>
                  <a:cubicBezTo>
                    <a:pt x="4622169" y="545322"/>
                    <a:pt x="4622169" y="545322"/>
                    <a:pt x="4623282" y="545322"/>
                  </a:cubicBezTo>
                  <a:lnTo>
                    <a:pt x="4631084" y="545322"/>
                  </a:lnTo>
                  <a:cubicBezTo>
                    <a:pt x="4631084" y="545322"/>
                    <a:pt x="4631084" y="545322"/>
                    <a:pt x="4631084" y="590714"/>
                  </a:cubicBezTo>
                  <a:cubicBezTo>
                    <a:pt x="4631084" y="590714"/>
                    <a:pt x="4631084" y="590714"/>
                    <a:pt x="4632477" y="592227"/>
                  </a:cubicBezTo>
                  <a:lnTo>
                    <a:pt x="4642230" y="602819"/>
                  </a:lnTo>
                  <a:cubicBezTo>
                    <a:pt x="4640000" y="611898"/>
                    <a:pt x="4640000" y="611898"/>
                    <a:pt x="4664518" y="611898"/>
                  </a:cubicBezTo>
                  <a:cubicBezTo>
                    <a:pt x="4664518" y="611898"/>
                    <a:pt x="4664518" y="611898"/>
                    <a:pt x="4664518" y="610007"/>
                  </a:cubicBezTo>
                  <a:lnTo>
                    <a:pt x="4664518" y="596766"/>
                  </a:lnTo>
                  <a:cubicBezTo>
                    <a:pt x="4664518" y="596766"/>
                    <a:pt x="4664518" y="596766"/>
                    <a:pt x="4693496" y="584662"/>
                  </a:cubicBezTo>
                  <a:cubicBezTo>
                    <a:pt x="4693496" y="584662"/>
                    <a:pt x="4693496" y="584662"/>
                    <a:pt x="4693496" y="583150"/>
                  </a:cubicBezTo>
                  <a:lnTo>
                    <a:pt x="4693496" y="572557"/>
                  </a:lnTo>
                  <a:cubicBezTo>
                    <a:pt x="4693496" y="572557"/>
                    <a:pt x="4693496" y="572557"/>
                    <a:pt x="4694332" y="572557"/>
                  </a:cubicBezTo>
                  <a:lnTo>
                    <a:pt x="4700182" y="572557"/>
                  </a:lnTo>
                  <a:cubicBezTo>
                    <a:pt x="4700182" y="572557"/>
                    <a:pt x="4700182" y="572557"/>
                    <a:pt x="4700182" y="571423"/>
                  </a:cubicBezTo>
                  <a:lnTo>
                    <a:pt x="4700182" y="563479"/>
                  </a:lnTo>
                  <a:cubicBezTo>
                    <a:pt x="4700182" y="563479"/>
                    <a:pt x="4700182" y="563479"/>
                    <a:pt x="4702412" y="563479"/>
                  </a:cubicBezTo>
                  <a:lnTo>
                    <a:pt x="4718014" y="563479"/>
                  </a:lnTo>
                  <a:cubicBezTo>
                    <a:pt x="4718014" y="563479"/>
                    <a:pt x="4718014" y="563479"/>
                    <a:pt x="4718014" y="564614"/>
                  </a:cubicBezTo>
                  <a:lnTo>
                    <a:pt x="4718014" y="572557"/>
                  </a:lnTo>
                  <a:cubicBezTo>
                    <a:pt x="4718014" y="572557"/>
                    <a:pt x="4718014" y="572557"/>
                    <a:pt x="4719686" y="572557"/>
                  </a:cubicBezTo>
                  <a:lnTo>
                    <a:pt x="4731390" y="572557"/>
                  </a:lnTo>
                  <a:cubicBezTo>
                    <a:pt x="4731390" y="572557"/>
                    <a:pt x="4731390" y="572557"/>
                    <a:pt x="4731390" y="574828"/>
                  </a:cubicBezTo>
                  <a:lnTo>
                    <a:pt x="4731390" y="590714"/>
                  </a:lnTo>
                  <a:cubicBezTo>
                    <a:pt x="4731390" y="590714"/>
                    <a:pt x="4731390" y="590714"/>
                    <a:pt x="4755908" y="590714"/>
                  </a:cubicBezTo>
                  <a:cubicBezTo>
                    <a:pt x="4755908" y="590714"/>
                    <a:pt x="4755908" y="590714"/>
                    <a:pt x="4755908" y="589202"/>
                  </a:cubicBezTo>
                  <a:lnTo>
                    <a:pt x="4755908" y="578610"/>
                  </a:lnTo>
                  <a:cubicBezTo>
                    <a:pt x="4755908" y="578610"/>
                    <a:pt x="4755908" y="578610"/>
                    <a:pt x="4757302" y="578610"/>
                  </a:cubicBezTo>
                  <a:lnTo>
                    <a:pt x="4767053" y="578610"/>
                  </a:lnTo>
                  <a:cubicBezTo>
                    <a:pt x="4767053" y="578610"/>
                    <a:pt x="4767053" y="578610"/>
                    <a:pt x="4767053" y="577096"/>
                  </a:cubicBezTo>
                  <a:lnTo>
                    <a:pt x="4767053" y="566505"/>
                  </a:lnTo>
                  <a:cubicBezTo>
                    <a:pt x="4767053" y="566505"/>
                    <a:pt x="4767053" y="566505"/>
                    <a:pt x="4768725" y="566505"/>
                  </a:cubicBezTo>
                  <a:lnTo>
                    <a:pt x="4780426" y="566505"/>
                  </a:lnTo>
                  <a:cubicBezTo>
                    <a:pt x="4780426" y="566505"/>
                    <a:pt x="4780426" y="566505"/>
                    <a:pt x="4780426" y="568018"/>
                  </a:cubicBezTo>
                  <a:lnTo>
                    <a:pt x="4780426" y="578610"/>
                  </a:lnTo>
                  <a:cubicBezTo>
                    <a:pt x="4784886" y="578610"/>
                    <a:pt x="4784886" y="578610"/>
                    <a:pt x="4784886" y="505982"/>
                  </a:cubicBezTo>
                  <a:cubicBezTo>
                    <a:pt x="4784886" y="505982"/>
                    <a:pt x="4784886" y="505982"/>
                    <a:pt x="4885191" y="505982"/>
                  </a:cubicBezTo>
                  <a:cubicBezTo>
                    <a:pt x="4885191" y="505982"/>
                    <a:pt x="4885191" y="505982"/>
                    <a:pt x="4885191" y="602819"/>
                  </a:cubicBezTo>
                  <a:cubicBezTo>
                    <a:pt x="4885191" y="602819"/>
                    <a:pt x="4885191" y="602819"/>
                    <a:pt x="4887420" y="602819"/>
                  </a:cubicBezTo>
                  <a:lnTo>
                    <a:pt x="4903022" y="602819"/>
                  </a:lnTo>
                  <a:cubicBezTo>
                    <a:pt x="4903022" y="602819"/>
                    <a:pt x="4903022" y="602819"/>
                    <a:pt x="4903022" y="493877"/>
                  </a:cubicBezTo>
                  <a:cubicBezTo>
                    <a:pt x="4903022" y="493877"/>
                    <a:pt x="4903022" y="493877"/>
                    <a:pt x="4925313" y="478746"/>
                  </a:cubicBezTo>
                  <a:cubicBezTo>
                    <a:pt x="4925313" y="478746"/>
                    <a:pt x="4925313" y="478746"/>
                    <a:pt x="4954291" y="478746"/>
                  </a:cubicBezTo>
                  <a:cubicBezTo>
                    <a:pt x="4954291" y="478746"/>
                    <a:pt x="4954291" y="478746"/>
                    <a:pt x="4956242" y="476477"/>
                  </a:cubicBezTo>
                  <a:lnTo>
                    <a:pt x="4969893" y="460589"/>
                  </a:lnTo>
                  <a:cubicBezTo>
                    <a:pt x="4969893" y="460589"/>
                    <a:pt x="4969893" y="460589"/>
                    <a:pt x="5007787" y="460589"/>
                  </a:cubicBezTo>
                  <a:cubicBezTo>
                    <a:pt x="5007787" y="460589"/>
                    <a:pt x="5007787" y="460589"/>
                    <a:pt x="5007787" y="462859"/>
                  </a:cubicBezTo>
                  <a:lnTo>
                    <a:pt x="5007787" y="478746"/>
                  </a:lnTo>
                  <a:cubicBezTo>
                    <a:pt x="5007787" y="478746"/>
                    <a:pt x="5007787" y="478746"/>
                    <a:pt x="5045681" y="478746"/>
                  </a:cubicBezTo>
                  <a:cubicBezTo>
                    <a:pt x="5045681" y="478746"/>
                    <a:pt x="5045681" y="478746"/>
                    <a:pt x="5045681" y="596766"/>
                  </a:cubicBezTo>
                  <a:cubicBezTo>
                    <a:pt x="5045681" y="596766"/>
                    <a:pt x="5045681" y="596766"/>
                    <a:pt x="5047073" y="596766"/>
                  </a:cubicBezTo>
                  <a:lnTo>
                    <a:pt x="5056825" y="596766"/>
                  </a:lnTo>
                  <a:cubicBezTo>
                    <a:pt x="5056825" y="596766"/>
                    <a:pt x="5056825" y="596766"/>
                    <a:pt x="5056825" y="769258"/>
                  </a:cubicBezTo>
                  <a:cubicBezTo>
                    <a:pt x="5056825" y="769258"/>
                    <a:pt x="5056825" y="769258"/>
                    <a:pt x="5059053" y="769258"/>
                  </a:cubicBezTo>
                  <a:lnTo>
                    <a:pt x="5074657" y="769258"/>
                  </a:lnTo>
                  <a:cubicBezTo>
                    <a:pt x="5074657" y="769258"/>
                    <a:pt x="5074657" y="769258"/>
                    <a:pt x="5074657" y="657290"/>
                  </a:cubicBezTo>
                  <a:cubicBezTo>
                    <a:pt x="5074657" y="657290"/>
                    <a:pt x="5074657" y="657290"/>
                    <a:pt x="5075493" y="656533"/>
                  </a:cubicBezTo>
                  <a:lnTo>
                    <a:pt x="5081344" y="651238"/>
                  </a:lnTo>
                  <a:cubicBezTo>
                    <a:pt x="5085802" y="651238"/>
                    <a:pt x="5085802" y="651238"/>
                    <a:pt x="5085802" y="652750"/>
                  </a:cubicBezTo>
                  <a:lnTo>
                    <a:pt x="5085802" y="663343"/>
                  </a:lnTo>
                  <a:cubicBezTo>
                    <a:pt x="5085802" y="663343"/>
                    <a:pt x="5085802" y="663343"/>
                    <a:pt x="5088030" y="661829"/>
                  </a:cubicBezTo>
                  <a:lnTo>
                    <a:pt x="5103634" y="651238"/>
                  </a:lnTo>
                  <a:cubicBezTo>
                    <a:pt x="5103634" y="651238"/>
                    <a:pt x="5103634" y="651238"/>
                    <a:pt x="5105585" y="651238"/>
                  </a:cubicBezTo>
                  <a:lnTo>
                    <a:pt x="5119237" y="651238"/>
                  </a:lnTo>
                  <a:cubicBezTo>
                    <a:pt x="5119237" y="651238"/>
                    <a:pt x="5119237" y="651238"/>
                    <a:pt x="5119237" y="857017"/>
                  </a:cubicBezTo>
                  <a:cubicBezTo>
                    <a:pt x="5119237" y="857017"/>
                    <a:pt x="5119237" y="857017"/>
                    <a:pt x="5150444" y="863070"/>
                  </a:cubicBezTo>
                  <a:cubicBezTo>
                    <a:pt x="5150444" y="860044"/>
                    <a:pt x="5150444" y="857017"/>
                    <a:pt x="5150444" y="853992"/>
                  </a:cubicBezTo>
                  <a:cubicBezTo>
                    <a:pt x="5161589" y="853992"/>
                    <a:pt x="5172733" y="853992"/>
                    <a:pt x="5183878" y="853992"/>
                  </a:cubicBezTo>
                  <a:cubicBezTo>
                    <a:pt x="5183878" y="838860"/>
                    <a:pt x="5183878" y="826756"/>
                    <a:pt x="5183878" y="814651"/>
                  </a:cubicBezTo>
                  <a:lnTo>
                    <a:pt x="5192794" y="814651"/>
                  </a:lnTo>
                  <a:cubicBezTo>
                    <a:pt x="5192794" y="796494"/>
                    <a:pt x="5192794" y="781363"/>
                    <a:pt x="5192794" y="763206"/>
                  </a:cubicBezTo>
                  <a:cubicBezTo>
                    <a:pt x="5195024" y="763206"/>
                    <a:pt x="5197254" y="763206"/>
                    <a:pt x="5199482" y="763206"/>
                  </a:cubicBezTo>
                  <a:cubicBezTo>
                    <a:pt x="5199482" y="745049"/>
                    <a:pt x="5199482" y="729918"/>
                    <a:pt x="5199482" y="711761"/>
                  </a:cubicBezTo>
                  <a:cubicBezTo>
                    <a:pt x="5203940" y="711761"/>
                    <a:pt x="5208398" y="711761"/>
                    <a:pt x="5215086" y="711761"/>
                  </a:cubicBezTo>
                  <a:cubicBezTo>
                    <a:pt x="5230688" y="705709"/>
                    <a:pt x="5248520" y="693604"/>
                    <a:pt x="5264122" y="684525"/>
                  </a:cubicBezTo>
                  <a:cubicBezTo>
                    <a:pt x="5266352" y="675447"/>
                    <a:pt x="5266352" y="666368"/>
                    <a:pt x="5266352" y="657290"/>
                  </a:cubicBezTo>
                  <a:cubicBezTo>
                    <a:pt x="5268582" y="666368"/>
                    <a:pt x="5268582" y="675447"/>
                    <a:pt x="5270810" y="684525"/>
                  </a:cubicBezTo>
                  <a:cubicBezTo>
                    <a:pt x="5288642" y="696631"/>
                    <a:pt x="5304245" y="708734"/>
                    <a:pt x="5322078" y="720840"/>
                  </a:cubicBezTo>
                  <a:cubicBezTo>
                    <a:pt x="5322078" y="717821"/>
                    <a:pt x="5322078" y="714803"/>
                    <a:pt x="5322078" y="714788"/>
                  </a:cubicBezTo>
                  <a:cubicBezTo>
                    <a:pt x="5326534" y="714788"/>
                    <a:pt x="5330994" y="714788"/>
                    <a:pt x="5335452" y="714788"/>
                  </a:cubicBezTo>
                  <a:cubicBezTo>
                    <a:pt x="5335452" y="729918"/>
                    <a:pt x="5335452" y="748075"/>
                    <a:pt x="5335452" y="763206"/>
                  </a:cubicBezTo>
                  <a:cubicBezTo>
                    <a:pt x="5337681" y="763206"/>
                    <a:pt x="5339909" y="763206"/>
                    <a:pt x="5342138" y="763206"/>
                  </a:cubicBezTo>
                  <a:lnTo>
                    <a:pt x="5342138" y="801467"/>
                  </a:lnTo>
                  <a:lnTo>
                    <a:pt x="5377917" y="790806"/>
                  </a:lnTo>
                  <a:cubicBezTo>
                    <a:pt x="5411603" y="790806"/>
                    <a:pt x="5445289" y="790806"/>
                    <a:pt x="5478973" y="790806"/>
                  </a:cubicBezTo>
                  <a:cubicBezTo>
                    <a:pt x="5478973" y="725949"/>
                    <a:pt x="5478973" y="661090"/>
                    <a:pt x="5478973" y="596233"/>
                  </a:cubicBezTo>
                  <a:cubicBezTo>
                    <a:pt x="5486748" y="590828"/>
                    <a:pt x="5497114" y="588126"/>
                    <a:pt x="5507479" y="582720"/>
                  </a:cubicBezTo>
                  <a:cubicBezTo>
                    <a:pt x="5548938" y="577316"/>
                    <a:pt x="5590398" y="569208"/>
                    <a:pt x="5631857" y="561101"/>
                  </a:cubicBezTo>
                  <a:cubicBezTo>
                    <a:pt x="5647405" y="566506"/>
                    <a:pt x="5660362" y="571911"/>
                    <a:pt x="5675909" y="574613"/>
                  </a:cubicBezTo>
                  <a:cubicBezTo>
                    <a:pt x="5678501" y="577316"/>
                    <a:pt x="5681091" y="580019"/>
                    <a:pt x="5683682" y="582720"/>
                  </a:cubicBezTo>
                  <a:lnTo>
                    <a:pt x="5683682" y="833084"/>
                  </a:lnTo>
                  <a:lnTo>
                    <a:pt x="5701821" y="873985"/>
                  </a:lnTo>
                  <a:lnTo>
                    <a:pt x="5701821" y="798914"/>
                  </a:lnTo>
                  <a:cubicBezTo>
                    <a:pt x="5707004" y="798914"/>
                    <a:pt x="5712186" y="798914"/>
                    <a:pt x="5717369" y="798914"/>
                  </a:cubicBezTo>
                  <a:cubicBezTo>
                    <a:pt x="5717369" y="793509"/>
                    <a:pt x="5717369" y="790806"/>
                    <a:pt x="5717369" y="785402"/>
                  </a:cubicBezTo>
                  <a:cubicBezTo>
                    <a:pt x="5722551" y="782699"/>
                    <a:pt x="5727734" y="779997"/>
                    <a:pt x="5732917" y="777295"/>
                  </a:cubicBezTo>
                  <a:lnTo>
                    <a:pt x="5745871" y="777295"/>
                  </a:lnTo>
                  <a:cubicBezTo>
                    <a:pt x="5745871" y="771890"/>
                    <a:pt x="5745871" y="769187"/>
                    <a:pt x="5745871" y="763783"/>
                  </a:cubicBezTo>
                  <a:cubicBezTo>
                    <a:pt x="5748464" y="761080"/>
                    <a:pt x="5753646" y="758377"/>
                    <a:pt x="5756236" y="755675"/>
                  </a:cubicBezTo>
                  <a:cubicBezTo>
                    <a:pt x="5764011" y="755675"/>
                    <a:pt x="5774376" y="755675"/>
                    <a:pt x="5782151" y="755675"/>
                  </a:cubicBezTo>
                  <a:cubicBezTo>
                    <a:pt x="5782151" y="769187"/>
                    <a:pt x="5782151" y="785402"/>
                    <a:pt x="5782151" y="798914"/>
                  </a:cubicBezTo>
                  <a:cubicBezTo>
                    <a:pt x="5800289" y="798914"/>
                    <a:pt x="5818428" y="798914"/>
                    <a:pt x="5836566" y="798914"/>
                  </a:cubicBezTo>
                  <a:cubicBezTo>
                    <a:pt x="5836566" y="850260"/>
                    <a:pt x="5836566" y="898903"/>
                    <a:pt x="5836566" y="950250"/>
                  </a:cubicBezTo>
                  <a:cubicBezTo>
                    <a:pt x="5844340" y="950250"/>
                    <a:pt x="5852114" y="950250"/>
                    <a:pt x="5857295" y="950250"/>
                  </a:cubicBezTo>
                  <a:cubicBezTo>
                    <a:pt x="5865070" y="947547"/>
                    <a:pt x="5870253" y="944844"/>
                    <a:pt x="5878025" y="942143"/>
                  </a:cubicBezTo>
                  <a:cubicBezTo>
                    <a:pt x="5878025" y="936737"/>
                    <a:pt x="5878025" y="934035"/>
                    <a:pt x="5878025" y="931332"/>
                  </a:cubicBezTo>
                  <a:cubicBezTo>
                    <a:pt x="5875435" y="931332"/>
                    <a:pt x="5872843" y="928630"/>
                    <a:pt x="5870253" y="928630"/>
                  </a:cubicBezTo>
                  <a:cubicBezTo>
                    <a:pt x="5870253" y="925928"/>
                    <a:pt x="5870253" y="923225"/>
                    <a:pt x="5870253" y="920522"/>
                  </a:cubicBezTo>
                  <a:cubicBezTo>
                    <a:pt x="5872843" y="917821"/>
                    <a:pt x="5875435" y="917821"/>
                    <a:pt x="5878025" y="915118"/>
                  </a:cubicBezTo>
                  <a:cubicBezTo>
                    <a:pt x="5878025" y="896202"/>
                    <a:pt x="5878025" y="874581"/>
                    <a:pt x="5878025" y="855665"/>
                  </a:cubicBezTo>
                  <a:cubicBezTo>
                    <a:pt x="5875435" y="855665"/>
                    <a:pt x="5872843" y="852962"/>
                    <a:pt x="5870253" y="852962"/>
                  </a:cubicBezTo>
                  <a:cubicBezTo>
                    <a:pt x="5870253" y="850260"/>
                    <a:pt x="5870253" y="847558"/>
                    <a:pt x="5870253" y="844855"/>
                  </a:cubicBezTo>
                  <a:cubicBezTo>
                    <a:pt x="5872843" y="842153"/>
                    <a:pt x="5875435" y="842153"/>
                    <a:pt x="5878025" y="839450"/>
                  </a:cubicBezTo>
                  <a:lnTo>
                    <a:pt x="5883208" y="834046"/>
                  </a:lnTo>
                  <a:lnTo>
                    <a:pt x="5883208" y="823236"/>
                  </a:lnTo>
                  <a:cubicBezTo>
                    <a:pt x="5880618" y="823236"/>
                    <a:pt x="5880618" y="823236"/>
                    <a:pt x="5878025" y="823236"/>
                  </a:cubicBezTo>
                  <a:cubicBezTo>
                    <a:pt x="5878025" y="820533"/>
                    <a:pt x="5878025" y="817831"/>
                    <a:pt x="5878025" y="815128"/>
                  </a:cubicBezTo>
                  <a:cubicBezTo>
                    <a:pt x="5880618" y="815128"/>
                    <a:pt x="5883208" y="812426"/>
                    <a:pt x="5885800" y="809724"/>
                  </a:cubicBezTo>
                  <a:cubicBezTo>
                    <a:pt x="5888390" y="777295"/>
                    <a:pt x="5896165" y="750271"/>
                    <a:pt x="5927259" y="734056"/>
                  </a:cubicBezTo>
                  <a:cubicBezTo>
                    <a:pt x="5924668" y="734056"/>
                    <a:pt x="5924668" y="731353"/>
                    <a:pt x="5922077" y="731353"/>
                  </a:cubicBezTo>
                  <a:cubicBezTo>
                    <a:pt x="5922077" y="728651"/>
                    <a:pt x="5922077" y="725949"/>
                    <a:pt x="5922077" y="723246"/>
                  </a:cubicBezTo>
                  <a:cubicBezTo>
                    <a:pt x="5924668" y="723246"/>
                    <a:pt x="5927259" y="720543"/>
                    <a:pt x="5929850" y="720543"/>
                  </a:cubicBezTo>
                  <a:cubicBezTo>
                    <a:pt x="5929850" y="715139"/>
                    <a:pt x="5929850" y="712436"/>
                    <a:pt x="5929850" y="709734"/>
                  </a:cubicBezTo>
                  <a:cubicBezTo>
                    <a:pt x="5932442" y="709734"/>
                    <a:pt x="5932442" y="709734"/>
                    <a:pt x="5935033" y="709734"/>
                  </a:cubicBezTo>
                  <a:cubicBezTo>
                    <a:pt x="5935033" y="701627"/>
                    <a:pt x="5935033" y="693520"/>
                    <a:pt x="5935033" y="685412"/>
                  </a:cubicBezTo>
                  <a:cubicBezTo>
                    <a:pt x="5932442" y="685412"/>
                    <a:pt x="5932442" y="685412"/>
                    <a:pt x="5929850" y="685412"/>
                  </a:cubicBezTo>
                  <a:cubicBezTo>
                    <a:pt x="5929850" y="682710"/>
                    <a:pt x="5929850" y="682710"/>
                    <a:pt x="5929850" y="680008"/>
                  </a:cubicBezTo>
                  <a:lnTo>
                    <a:pt x="5935033" y="677305"/>
                  </a:lnTo>
                  <a:cubicBezTo>
                    <a:pt x="5940215" y="671901"/>
                    <a:pt x="5942806" y="666495"/>
                    <a:pt x="5947989" y="658388"/>
                  </a:cubicBezTo>
                  <a:cubicBezTo>
                    <a:pt x="5950579" y="652983"/>
                    <a:pt x="5950579" y="650281"/>
                    <a:pt x="5950579" y="647579"/>
                  </a:cubicBezTo>
                  <a:cubicBezTo>
                    <a:pt x="5945398" y="639471"/>
                    <a:pt x="5945398" y="625960"/>
                    <a:pt x="5950579" y="617852"/>
                  </a:cubicBezTo>
                  <a:cubicBezTo>
                    <a:pt x="5950581" y="617849"/>
                    <a:pt x="5950598" y="617795"/>
                    <a:pt x="5950904" y="616838"/>
                  </a:cubicBezTo>
                  <a:lnTo>
                    <a:pt x="5953171" y="609745"/>
                  </a:lnTo>
                  <a:cubicBezTo>
                    <a:pt x="5953173" y="609748"/>
                    <a:pt x="5953190" y="609802"/>
                    <a:pt x="5953495" y="610759"/>
                  </a:cubicBezTo>
                  <a:lnTo>
                    <a:pt x="5955763" y="617852"/>
                  </a:lnTo>
                  <a:cubicBezTo>
                    <a:pt x="5960944" y="625960"/>
                    <a:pt x="5963537" y="639471"/>
                    <a:pt x="5958354" y="647579"/>
                  </a:cubicBezTo>
                  <a:cubicBezTo>
                    <a:pt x="5958354" y="650281"/>
                    <a:pt x="5958354" y="652983"/>
                    <a:pt x="5958354" y="655686"/>
                  </a:cubicBezTo>
                  <a:cubicBezTo>
                    <a:pt x="5963537" y="663793"/>
                    <a:pt x="5968719" y="671901"/>
                    <a:pt x="5971311" y="677305"/>
                  </a:cubicBezTo>
                  <a:cubicBezTo>
                    <a:pt x="5973903" y="677305"/>
                    <a:pt x="5973903" y="680008"/>
                    <a:pt x="5976494" y="680008"/>
                  </a:cubicBezTo>
                  <a:cubicBezTo>
                    <a:pt x="5976494" y="682710"/>
                    <a:pt x="5976494" y="682710"/>
                    <a:pt x="5976494" y="685412"/>
                  </a:cubicBezTo>
                  <a:cubicBezTo>
                    <a:pt x="5973903" y="693520"/>
                    <a:pt x="5973903" y="701627"/>
                    <a:pt x="5973903" y="709734"/>
                  </a:cubicBezTo>
                  <a:cubicBezTo>
                    <a:pt x="5979084" y="712436"/>
                    <a:pt x="5979084" y="715139"/>
                    <a:pt x="5979084" y="720543"/>
                  </a:cubicBezTo>
                  <a:lnTo>
                    <a:pt x="5984268" y="723246"/>
                  </a:lnTo>
                  <a:cubicBezTo>
                    <a:pt x="5984268" y="725949"/>
                    <a:pt x="5984268" y="728651"/>
                    <a:pt x="5984268" y="731353"/>
                  </a:cubicBezTo>
                  <a:cubicBezTo>
                    <a:pt x="5981676" y="734056"/>
                    <a:pt x="5981676" y="734056"/>
                    <a:pt x="5979084" y="734056"/>
                  </a:cubicBezTo>
                  <a:lnTo>
                    <a:pt x="5999269" y="755105"/>
                  </a:lnTo>
                  <a:lnTo>
                    <a:pt x="5999269" y="627662"/>
                  </a:lnTo>
                  <a:lnTo>
                    <a:pt x="5999299" y="627662"/>
                  </a:lnTo>
                  <a:cubicBezTo>
                    <a:pt x="6004989" y="627662"/>
                    <a:pt x="6016130" y="627662"/>
                    <a:pt x="6037948" y="627662"/>
                  </a:cubicBezTo>
                  <a:cubicBezTo>
                    <a:pt x="6037948" y="627654"/>
                    <a:pt x="6037948" y="627557"/>
                    <a:pt x="6037948" y="626311"/>
                  </a:cubicBezTo>
                  <a:lnTo>
                    <a:pt x="6037948" y="616853"/>
                  </a:lnTo>
                  <a:cubicBezTo>
                    <a:pt x="6037954" y="616853"/>
                    <a:pt x="6038029" y="616853"/>
                    <a:pt x="6038962" y="616853"/>
                  </a:cubicBezTo>
                  <a:lnTo>
                    <a:pt x="6046055" y="616853"/>
                  </a:lnTo>
                  <a:cubicBezTo>
                    <a:pt x="6046055" y="616846"/>
                    <a:pt x="6046055" y="616733"/>
                    <a:pt x="6046055" y="614962"/>
                  </a:cubicBezTo>
                  <a:lnTo>
                    <a:pt x="6046055" y="601721"/>
                  </a:lnTo>
                  <a:cubicBezTo>
                    <a:pt x="6046064" y="601721"/>
                    <a:pt x="6046136" y="601721"/>
                    <a:pt x="6046815" y="601721"/>
                  </a:cubicBezTo>
                  <a:lnTo>
                    <a:pt x="6052135" y="601721"/>
                  </a:lnTo>
                  <a:cubicBezTo>
                    <a:pt x="6052135" y="601714"/>
                    <a:pt x="6052135" y="601629"/>
                    <a:pt x="6052135" y="600640"/>
                  </a:cubicBezTo>
                  <a:lnTo>
                    <a:pt x="6052135" y="593073"/>
                  </a:lnTo>
                  <a:cubicBezTo>
                    <a:pt x="6052143" y="593073"/>
                    <a:pt x="6052267" y="593073"/>
                    <a:pt x="6054163" y="593073"/>
                  </a:cubicBezTo>
                  <a:lnTo>
                    <a:pt x="6068350" y="593073"/>
                  </a:lnTo>
                  <a:cubicBezTo>
                    <a:pt x="6068350" y="593080"/>
                    <a:pt x="6068350" y="593157"/>
                    <a:pt x="6068350" y="594154"/>
                  </a:cubicBezTo>
                  <a:lnTo>
                    <a:pt x="6068350" y="601721"/>
                  </a:lnTo>
                  <a:cubicBezTo>
                    <a:pt x="6068360" y="601721"/>
                    <a:pt x="6068861" y="601721"/>
                    <a:pt x="6090642" y="601721"/>
                  </a:cubicBezTo>
                  <a:cubicBezTo>
                    <a:pt x="6090642" y="601713"/>
                    <a:pt x="6090642" y="601599"/>
                    <a:pt x="6090642" y="599829"/>
                  </a:cubicBezTo>
                  <a:lnTo>
                    <a:pt x="6090642" y="586588"/>
                  </a:lnTo>
                  <a:cubicBezTo>
                    <a:pt x="6090648" y="586588"/>
                    <a:pt x="6090745" y="586588"/>
                    <a:pt x="6092416" y="586588"/>
                  </a:cubicBezTo>
                  <a:lnTo>
                    <a:pt x="6104829" y="586588"/>
                  </a:lnTo>
                  <a:cubicBezTo>
                    <a:pt x="6104829" y="586600"/>
                    <a:pt x="6104829" y="587114"/>
                    <a:pt x="6104829" y="610368"/>
                  </a:cubicBezTo>
                  <a:cubicBezTo>
                    <a:pt x="6104836" y="610368"/>
                    <a:pt x="6104916" y="610368"/>
                    <a:pt x="6105843" y="610368"/>
                  </a:cubicBezTo>
                  <a:lnTo>
                    <a:pt x="6112936" y="610368"/>
                  </a:lnTo>
                  <a:cubicBezTo>
                    <a:pt x="6112936" y="610362"/>
                    <a:pt x="6112936" y="610281"/>
                    <a:pt x="6112936" y="609287"/>
                  </a:cubicBezTo>
                  <a:lnTo>
                    <a:pt x="6112936" y="601721"/>
                  </a:lnTo>
                  <a:cubicBezTo>
                    <a:pt x="6112945" y="601721"/>
                    <a:pt x="6113063" y="601721"/>
                    <a:pt x="6114709" y="601721"/>
                  </a:cubicBezTo>
                  <a:lnTo>
                    <a:pt x="6127123" y="601721"/>
                  </a:lnTo>
                  <a:cubicBezTo>
                    <a:pt x="6127123" y="601734"/>
                    <a:pt x="6127123" y="602293"/>
                    <a:pt x="6127123" y="627662"/>
                  </a:cubicBezTo>
                  <a:cubicBezTo>
                    <a:pt x="6127131" y="627662"/>
                    <a:pt x="6127249" y="627662"/>
                    <a:pt x="6129150" y="627662"/>
                  </a:cubicBezTo>
                  <a:lnTo>
                    <a:pt x="6143336" y="627662"/>
                  </a:lnTo>
                  <a:cubicBezTo>
                    <a:pt x="6143336" y="627673"/>
                    <a:pt x="6143336" y="627788"/>
                    <a:pt x="6143336" y="629283"/>
                  </a:cubicBezTo>
                  <a:lnTo>
                    <a:pt x="6143336" y="640633"/>
                  </a:lnTo>
                  <a:cubicBezTo>
                    <a:pt x="6143344" y="640633"/>
                    <a:pt x="6143415" y="640633"/>
                    <a:pt x="6144096" y="640633"/>
                  </a:cubicBezTo>
                  <a:lnTo>
                    <a:pt x="6149417" y="640633"/>
                  </a:lnTo>
                  <a:cubicBezTo>
                    <a:pt x="6149417" y="640625"/>
                    <a:pt x="6149417" y="640549"/>
                    <a:pt x="6149417" y="639822"/>
                  </a:cubicBezTo>
                  <a:lnTo>
                    <a:pt x="6149417" y="634147"/>
                  </a:lnTo>
                  <a:cubicBezTo>
                    <a:pt x="6149434" y="634147"/>
                    <a:pt x="6150153" y="634147"/>
                    <a:pt x="6179817" y="634147"/>
                  </a:cubicBezTo>
                  <a:cubicBezTo>
                    <a:pt x="6179817" y="634161"/>
                    <a:pt x="6179817" y="634724"/>
                    <a:pt x="6179817" y="657927"/>
                  </a:cubicBezTo>
                  <a:cubicBezTo>
                    <a:pt x="6179824" y="657927"/>
                    <a:pt x="6179903" y="657927"/>
                    <a:pt x="6180830" y="657927"/>
                  </a:cubicBezTo>
                  <a:lnTo>
                    <a:pt x="6187924" y="657927"/>
                  </a:lnTo>
                  <a:cubicBezTo>
                    <a:pt x="6187924" y="657934"/>
                    <a:pt x="6187924" y="658007"/>
                    <a:pt x="6187924" y="659008"/>
                  </a:cubicBezTo>
                  <a:lnTo>
                    <a:pt x="6187924" y="666574"/>
                  </a:lnTo>
                  <a:cubicBezTo>
                    <a:pt x="6187933" y="666574"/>
                    <a:pt x="6188006" y="666574"/>
                    <a:pt x="6188684" y="666574"/>
                  </a:cubicBezTo>
                  <a:lnTo>
                    <a:pt x="6194004" y="666574"/>
                  </a:lnTo>
                  <a:cubicBezTo>
                    <a:pt x="6194004" y="666567"/>
                    <a:pt x="6194004" y="666447"/>
                    <a:pt x="6194004" y="664412"/>
                  </a:cubicBezTo>
                  <a:lnTo>
                    <a:pt x="6194004" y="649280"/>
                  </a:lnTo>
                  <a:cubicBezTo>
                    <a:pt x="6194011" y="649280"/>
                    <a:pt x="6194089" y="649280"/>
                    <a:pt x="6195017" y="649280"/>
                  </a:cubicBezTo>
                  <a:lnTo>
                    <a:pt x="6202111" y="649280"/>
                  </a:lnTo>
                  <a:cubicBezTo>
                    <a:pt x="6202111" y="649288"/>
                    <a:pt x="6202111" y="649371"/>
                    <a:pt x="6202111" y="650361"/>
                  </a:cubicBezTo>
                  <a:lnTo>
                    <a:pt x="6202111" y="657927"/>
                  </a:lnTo>
                  <a:lnTo>
                    <a:pt x="6207431" y="655934"/>
                  </a:lnTo>
                  <a:cubicBezTo>
                    <a:pt x="6208191" y="655562"/>
                    <a:pt x="6208191" y="655360"/>
                    <a:pt x="6208191" y="654954"/>
                  </a:cubicBezTo>
                  <a:lnTo>
                    <a:pt x="6208191" y="649280"/>
                  </a:lnTo>
                  <a:cubicBezTo>
                    <a:pt x="6208208" y="649280"/>
                    <a:pt x="6209009" y="649280"/>
                    <a:pt x="6246698" y="649280"/>
                  </a:cubicBezTo>
                  <a:cubicBezTo>
                    <a:pt x="6246698" y="649294"/>
                    <a:pt x="6246698" y="649841"/>
                    <a:pt x="6246698" y="673059"/>
                  </a:cubicBezTo>
                  <a:cubicBezTo>
                    <a:pt x="6246706" y="673059"/>
                    <a:pt x="6246824" y="673059"/>
                    <a:pt x="6248724" y="673059"/>
                  </a:cubicBezTo>
                  <a:lnTo>
                    <a:pt x="6262911" y="673059"/>
                  </a:lnTo>
                  <a:cubicBezTo>
                    <a:pt x="6262911" y="673067"/>
                    <a:pt x="6262911" y="673149"/>
                    <a:pt x="6262911" y="674140"/>
                  </a:cubicBezTo>
                  <a:lnTo>
                    <a:pt x="6262911" y="681706"/>
                  </a:lnTo>
                  <a:cubicBezTo>
                    <a:pt x="6262920" y="681706"/>
                    <a:pt x="6263043" y="681706"/>
                    <a:pt x="6264685" y="681706"/>
                  </a:cubicBezTo>
                  <a:lnTo>
                    <a:pt x="6277098" y="681706"/>
                  </a:lnTo>
                  <a:cubicBezTo>
                    <a:pt x="6277098" y="681694"/>
                    <a:pt x="6277098" y="681183"/>
                    <a:pt x="6277098" y="657927"/>
                  </a:cubicBezTo>
                  <a:cubicBezTo>
                    <a:pt x="6277105" y="657927"/>
                    <a:pt x="6277183" y="657927"/>
                    <a:pt x="6278111" y="657927"/>
                  </a:cubicBezTo>
                  <a:lnTo>
                    <a:pt x="6285205" y="657927"/>
                  </a:lnTo>
                  <a:cubicBezTo>
                    <a:pt x="6285205" y="657908"/>
                    <a:pt x="6285205" y="657137"/>
                    <a:pt x="6285205" y="625500"/>
                  </a:cubicBezTo>
                  <a:cubicBezTo>
                    <a:pt x="6285212" y="625500"/>
                    <a:pt x="6285289" y="625500"/>
                    <a:pt x="6286218" y="625500"/>
                  </a:cubicBezTo>
                  <a:lnTo>
                    <a:pt x="6293312" y="625500"/>
                  </a:lnTo>
                  <a:cubicBezTo>
                    <a:pt x="6293312" y="625494"/>
                    <a:pt x="6293312" y="625385"/>
                    <a:pt x="6293312" y="623609"/>
                  </a:cubicBezTo>
                  <a:lnTo>
                    <a:pt x="6293312" y="610368"/>
                  </a:lnTo>
                  <a:cubicBezTo>
                    <a:pt x="6291285" y="610368"/>
                    <a:pt x="6291285" y="610368"/>
                    <a:pt x="6292045" y="608746"/>
                  </a:cubicBezTo>
                  <a:lnTo>
                    <a:pt x="6297365" y="597397"/>
                  </a:lnTo>
                  <a:cubicBezTo>
                    <a:pt x="6297370" y="597414"/>
                    <a:pt x="6297565" y="598088"/>
                    <a:pt x="6305472" y="625500"/>
                  </a:cubicBezTo>
                  <a:cubicBezTo>
                    <a:pt x="6305480" y="625500"/>
                    <a:pt x="6305553" y="625500"/>
                    <a:pt x="6306232" y="625500"/>
                  </a:cubicBezTo>
                  <a:lnTo>
                    <a:pt x="6311552" y="625500"/>
                  </a:lnTo>
                  <a:cubicBezTo>
                    <a:pt x="6311552" y="625487"/>
                    <a:pt x="6311552" y="624308"/>
                    <a:pt x="6311552" y="519573"/>
                  </a:cubicBezTo>
                  <a:cubicBezTo>
                    <a:pt x="6311562" y="519573"/>
                    <a:pt x="6311676" y="519573"/>
                    <a:pt x="6313072" y="519573"/>
                  </a:cubicBezTo>
                  <a:lnTo>
                    <a:pt x="6323712" y="519573"/>
                  </a:lnTo>
                  <a:cubicBezTo>
                    <a:pt x="6323712" y="519551"/>
                    <a:pt x="6323712" y="518541"/>
                    <a:pt x="6323712" y="472014"/>
                  </a:cubicBezTo>
                  <a:cubicBezTo>
                    <a:pt x="6323729" y="472014"/>
                    <a:pt x="6324354" y="472014"/>
                    <a:pt x="6350059" y="472014"/>
                  </a:cubicBezTo>
                  <a:cubicBezTo>
                    <a:pt x="6350059" y="472002"/>
                    <a:pt x="6350059" y="471492"/>
                    <a:pt x="6350059" y="450396"/>
                  </a:cubicBezTo>
                  <a:cubicBezTo>
                    <a:pt x="6350078" y="450396"/>
                    <a:pt x="6350867" y="450396"/>
                    <a:pt x="6384513" y="450396"/>
                  </a:cubicBezTo>
                  <a:cubicBezTo>
                    <a:pt x="6384513" y="450404"/>
                    <a:pt x="6384513" y="450534"/>
                    <a:pt x="6384513" y="452828"/>
                  </a:cubicBezTo>
                  <a:lnTo>
                    <a:pt x="6384513" y="469852"/>
                  </a:lnTo>
                  <a:cubicBezTo>
                    <a:pt x="6384522" y="469852"/>
                    <a:pt x="6384653" y="469852"/>
                    <a:pt x="6386793" y="469852"/>
                  </a:cubicBezTo>
                  <a:lnTo>
                    <a:pt x="6402753" y="469852"/>
                  </a:lnTo>
                  <a:cubicBezTo>
                    <a:pt x="6402753" y="469870"/>
                    <a:pt x="6402753" y="470764"/>
                    <a:pt x="6402753" y="517411"/>
                  </a:cubicBezTo>
                  <a:cubicBezTo>
                    <a:pt x="6402759" y="517411"/>
                    <a:pt x="6402835" y="517411"/>
                    <a:pt x="6403766" y="517411"/>
                  </a:cubicBezTo>
                  <a:lnTo>
                    <a:pt x="6410860" y="517411"/>
                  </a:lnTo>
                  <a:lnTo>
                    <a:pt x="6425047" y="521735"/>
                  </a:lnTo>
                  <a:cubicBezTo>
                    <a:pt x="6425047" y="521745"/>
                    <a:pt x="6425047" y="522395"/>
                    <a:pt x="6425047" y="560647"/>
                  </a:cubicBezTo>
                  <a:cubicBezTo>
                    <a:pt x="6425053" y="560647"/>
                    <a:pt x="6425128" y="560647"/>
                    <a:pt x="6426060" y="560647"/>
                  </a:cubicBezTo>
                  <a:lnTo>
                    <a:pt x="6433153" y="560647"/>
                  </a:lnTo>
                  <a:cubicBezTo>
                    <a:pt x="6433153" y="560657"/>
                    <a:pt x="6433153" y="560763"/>
                    <a:pt x="6433153" y="562268"/>
                  </a:cubicBezTo>
                  <a:lnTo>
                    <a:pt x="6433153" y="573617"/>
                  </a:lnTo>
                  <a:cubicBezTo>
                    <a:pt x="6433161" y="573617"/>
                    <a:pt x="6433285" y="573617"/>
                    <a:pt x="6435180" y="573617"/>
                  </a:cubicBezTo>
                  <a:lnTo>
                    <a:pt x="6449367" y="573617"/>
                  </a:lnTo>
                  <a:lnTo>
                    <a:pt x="6455447" y="580103"/>
                  </a:lnTo>
                  <a:cubicBezTo>
                    <a:pt x="6455447" y="580115"/>
                    <a:pt x="6455447" y="580601"/>
                    <a:pt x="6455447" y="601721"/>
                  </a:cubicBezTo>
                  <a:cubicBezTo>
                    <a:pt x="6455456" y="601721"/>
                    <a:pt x="6455587" y="601721"/>
                    <a:pt x="6457727" y="601721"/>
                  </a:cubicBezTo>
                  <a:lnTo>
                    <a:pt x="6473687" y="601721"/>
                  </a:lnTo>
                  <a:cubicBezTo>
                    <a:pt x="6473687" y="601728"/>
                    <a:pt x="6473687" y="601808"/>
                    <a:pt x="6473687" y="602801"/>
                  </a:cubicBezTo>
                  <a:lnTo>
                    <a:pt x="6473687" y="610368"/>
                  </a:lnTo>
                  <a:cubicBezTo>
                    <a:pt x="6473696" y="610368"/>
                    <a:pt x="6473795" y="610368"/>
                    <a:pt x="6474954" y="610368"/>
                  </a:cubicBezTo>
                  <a:lnTo>
                    <a:pt x="6483821" y="610368"/>
                  </a:lnTo>
                  <a:cubicBezTo>
                    <a:pt x="6483821" y="610377"/>
                    <a:pt x="6483821" y="610506"/>
                    <a:pt x="6483821" y="612529"/>
                  </a:cubicBezTo>
                  <a:lnTo>
                    <a:pt x="6483821" y="627662"/>
                  </a:lnTo>
                  <a:cubicBezTo>
                    <a:pt x="6487874" y="627662"/>
                    <a:pt x="6487874" y="627662"/>
                    <a:pt x="6487874" y="625770"/>
                  </a:cubicBezTo>
                  <a:lnTo>
                    <a:pt x="6487874" y="612529"/>
                  </a:lnTo>
                  <a:cubicBezTo>
                    <a:pt x="6487880" y="612529"/>
                    <a:pt x="6487958" y="612529"/>
                    <a:pt x="6488887" y="612529"/>
                  </a:cubicBezTo>
                  <a:lnTo>
                    <a:pt x="6495981" y="612529"/>
                  </a:lnTo>
                  <a:cubicBezTo>
                    <a:pt x="6495981" y="612540"/>
                    <a:pt x="6495981" y="612659"/>
                    <a:pt x="6495981" y="614151"/>
                  </a:cubicBezTo>
                  <a:lnTo>
                    <a:pt x="6495981" y="625500"/>
                  </a:lnTo>
                  <a:cubicBezTo>
                    <a:pt x="6495990" y="625500"/>
                    <a:pt x="6496063" y="625500"/>
                    <a:pt x="6496741" y="625500"/>
                  </a:cubicBezTo>
                  <a:lnTo>
                    <a:pt x="6502061" y="625500"/>
                  </a:lnTo>
                  <a:cubicBezTo>
                    <a:pt x="6502061" y="621177"/>
                    <a:pt x="6502061" y="621177"/>
                    <a:pt x="6550701" y="621177"/>
                  </a:cubicBezTo>
                  <a:cubicBezTo>
                    <a:pt x="6550701" y="621186"/>
                    <a:pt x="6550701" y="621287"/>
                    <a:pt x="6550701" y="622528"/>
                  </a:cubicBezTo>
                  <a:lnTo>
                    <a:pt x="6550701" y="631985"/>
                  </a:lnTo>
                  <a:cubicBezTo>
                    <a:pt x="6550709" y="631985"/>
                    <a:pt x="6550784" y="631985"/>
                    <a:pt x="6551461" y="631985"/>
                  </a:cubicBezTo>
                  <a:lnTo>
                    <a:pt x="6556782" y="631985"/>
                  </a:lnTo>
                  <a:cubicBezTo>
                    <a:pt x="6556782" y="631994"/>
                    <a:pt x="6556782" y="632116"/>
                    <a:pt x="6556782" y="634147"/>
                  </a:cubicBezTo>
                  <a:lnTo>
                    <a:pt x="6556782" y="649280"/>
                  </a:lnTo>
                  <a:cubicBezTo>
                    <a:pt x="6556790" y="649276"/>
                    <a:pt x="6556906" y="649198"/>
                    <a:pt x="6558808" y="647929"/>
                  </a:cubicBezTo>
                  <a:lnTo>
                    <a:pt x="6572995" y="638471"/>
                  </a:lnTo>
                  <a:cubicBezTo>
                    <a:pt x="6572997" y="638452"/>
                    <a:pt x="6573128" y="637577"/>
                    <a:pt x="6579075" y="597397"/>
                  </a:cubicBezTo>
                  <a:cubicBezTo>
                    <a:pt x="6579084" y="597395"/>
                    <a:pt x="6579153" y="597369"/>
                    <a:pt x="6579835" y="597127"/>
                  </a:cubicBezTo>
                  <a:lnTo>
                    <a:pt x="6585155" y="595235"/>
                  </a:lnTo>
                  <a:cubicBezTo>
                    <a:pt x="6585155" y="595219"/>
                    <a:pt x="6585188" y="594158"/>
                    <a:pt x="6587182" y="526058"/>
                  </a:cubicBezTo>
                  <a:cubicBezTo>
                    <a:pt x="6587182" y="526076"/>
                    <a:pt x="6587215" y="527167"/>
                    <a:pt x="6589209" y="595235"/>
                  </a:cubicBezTo>
                  <a:cubicBezTo>
                    <a:pt x="6589218" y="595238"/>
                    <a:pt x="6589289" y="595263"/>
                    <a:pt x="6589969" y="595505"/>
                  </a:cubicBezTo>
                  <a:lnTo>
                    <a:pt x="6595289" y="597397"/>
                  </a:lnTo>
                  <a:cubicBezTo>
                    <a:pt x="6595289" y="597377"/>
                    <a:pt x="6595289" y="596044"/>
                    <a:pt x="6595289" y="510926"/>
                  </a:cubicBezTo>
                  <a:cubicBezTo>
                    <a:pt x="6599342" y="510926"/>
                    <a:pt x="6599342" y="510926"/>
                    <a:pt x="6599342" y="478499"/>
                  </a:cubicBezTo>
                  <a:cubicBezTo>
                    <a:pt x="6599354" y="478499"/>
                    <a:pt x="6600040" y="478499"/>
                    <a:pt x="6637849" y="478499"/>
                  </a:cubicBezTo>
                  <a:cubicBezTo>
                    <a:pt x="6637849" y="478516"/>
                    <a:pt x="6637849" y="479234"/>
                    <a:pt x="6637849" y="510926"/>
                  </a:cubicBezTo>
                  <a:cubicBezTo>
                    <a:pt x="6637858" y="510926"/>
                    <a:pt x="6637930" y="510926"/>
                    <a:pt x="6638609" y="510926"/>
                  </a:cubicBezTo>
                  <a:lnTo>
                    <a:pt x="6643929" y="510926"/>
                  </a:lnTo>
                  <a:cubicBezTo>
                    <a:pt x="6643929" y="510905"/>
                    <a:pt x="6643929" y="509599"/>
                    <a:pt x="6643929" y="428778"/>
                  </a:cubicBezTo>
                  <a:cubicBezTo>
                    <a:pt x="6643935" y="428778"/>
                    <a:pt x="6644034" y="428778"/>
                    <a:pt x="6645703" y="428778"/>
                  </a:cubicBezTo>
                  <a:lnTo>
                    <a:pt x="6658116" y="428778"/>
                  </a:lnTo>
                  <a:cubicBezTo>
                    <a:pt x="6658116" y="428771"/>
                    <a:pt x="6658116" y="428660"/>
                    <a:pt x="6658116" y="426887"/>
                  </a:cubicBezTo>
                  <a:lnTo>
                    <a:pt x="6658116" y="413646"/>
                  </a:lnTo>
                  <a:cubicBezTo>
                    <a:pt x="6658127" y="413646"/>
                    <a:pt x="6658625" y="413646"/>
                    <a:pt x="6680410" y="413646"/>
                  </a:cubicBezTo>
                  <a:cubicBezTo>
                    <a:pt x="6680410" y="413639"/>
                    <a:pt x="6680410" y="413558"/>
                    <a:pt x="6680410" y="412565"/>
                  </a:cubicBezTo>
                  <a:lnTo>
                    <a:pt x="6680410" y="404999"/>
                  </a:lnTo>
                  <a:cubicBezTo>
                    <a:pt x="6680417" y="404999"/>
                    <a:pt x="6680527" y="404999"/>
                    <a:pt x="6682183" y="404999"/>
                  </a:cubicBezTo>
                  <a:lnTo>
                    <a:pt x="6694597" y="404999"/>
                  </a:lnTo>
                  <a:cubicBezTo>
                    <a:pt x="6694597" y="405007"/>
                    <a:pt x="6694597" y="405086"/>
                    <a:pt x="6694597" y="406080"/>
                  </a:cubicBezTo>
                  <a:lnTo>
                    <a:pt x="6694597" y="413646"/>
                  </a:lnTo>
                  <a:cubicBezTo>
                    <a:pt x="6694606" y="413646"/>
                    <a:pt x="6694679" y="413646"/>
                    <a:pt x="6695357" y="413646"/>
                  </a:cubicBezTo>
                  <a:lnTo>
                    <a:pt x="6700677" y="413646"/>
                  </a:lnTo>
                  <a:lnTo>
                    <a:pt x="6710810" y="409322"/>
                  </a:lnTo>
                  <a:lnTo>
                    <a:pt x="6714863" y="412565"/>
                  </a:lnTo>
                  <a:lnTo>
                    <a:pt x="6714863" y="404999"/>
                  </a:lnTo>
                  <a:cubicBezTo>
                    <a:pt x="6714872" y="404999"/>
                    <a:pt x="6715009" y="404999"/>
                    <a:pt x="6717143" y="404999"/>
                  </a:cubicBezTo>
                  <a:lnTo>
                    <a:pt x="6733104" y="404999"/>
                  </a:lnTo>
                  <a:cubicBezTo>
                    <a:pt x="6733104" y="405007"/>
                    <a:pt x="6733104" y="405086"/>
                    <a:pt x="6733104" y="406080"/>
                  </a:cubicBezTo>
                  <a:lnTo>
                    <a:pt x="6733104" y="413646"/>
                  </a:lnTo>
                  <a:cubicBezTo>
                    <a:pt x="6733123" y="413646"/>
                    <a:pt x="6733859" y="413646"/>
                    <a:pt x="6763504" y="413646"/>
                  </a:cubicBezTo>
                  <a:cubicBezTo>
                    <a:pt x="6763504" y="413656"/>
                    <a:pt x="6763504" y="413765"/>
                    <a:pt x="6763504" y="415267"/>
                  </a:cubicBezTo>
                  <a:lnTo>
                    <a:pt x="6763504" y="426617"/>
                  </a:lnTo>
                  <a:cubicBezTo>
                    <a:pt x="6763521" y="426617"/>
                    <a:pt x="6764161" y="426617"/>
                    <a:pt x="6789851" y="426617"/>
                  </a:cubicBezTo>
                  <a:cubicBezTo>
                    <a:pt x="6789851" y="426633"/>
                    <a:pt x="6789851" y="427313"/>
                    <a:pt x="6789851" y="456881"/>
                  </a:cubicBezTo>
                  <a:cubicBezTo>
                    <a:pt x="6789860" y="456881"/>
                    <a:pt x="6789933" y="456881"/>
                    <a:pt x="6790611" y="456881"/>
                  </a:cubicBezTo>
                  <a:lnTo>
                    <a:pt x="6795931" y="456881"/>
                  </a:lnTo>
                  <a:cubicBezTo>
                    <a:pt x="6795931" y="456888"/>
                    <a:pt x="6795931" y="456974"/>
                    <a:pt x="6795931" y="457962"/>
                  </a:cubicBezTo>
                  <a:lnTo>
                    <a:pt x="6795931" y="465529"/>
                  </a:lnTo>
                  <a:cubicBezTo>
                    <a:pt x="6799985" y="465529"/>
                    <a:pt x="6799985" y="465529"/>
                    <a:pt x="6799985" y="495793"/>
                  </a:cubicBezTo>
                  <a:cubicBezTo>
                    <a:pt x="6799994" y="495793"/>
                    <a:pt x="6800068" y="495793"/>
                    <a:pt x="6800745" y="495793"/>
                  </a:cubicBezTo>
                  <a:lnTo>
                    <a:pt x="6806065" y="495793"/>
                  </a:lnTo>
                  <a:cubicBezTo>
                    <a:pt x="6806065" y="495802"/>
                    <a:pt x="6806065" y="495869"/>
                    <a:pt x="6806065" y="496604"/>
                  </a:cubicBezTo>
                  <a:lnTo>
                    <a:pt x="6806065" y="502279"/>
                  </a:lnTo>
                  <a:cubicBezTo>
                    <a:pt x="6806071" y="502279"/>
                    <a:pt x="6806149" y="502279"/>
                    <a:pt x="6807078" y="502279"/>
                  </a:cubicBezTo>
                  <a:lnTo>
                    <a:pt x="6814171" y="502279"/>
                  </a:lnTo>
                  <a:cubicBezTo>
                    <a:pt x="6814171" y="502296"/>
                    <a:pt x="6814171" y="503009"/>
                    <a:pt x="6814171" y="532544"/>
                  </a:cubicBezTo>
                  <a:cubicBezTo>
                    <a:pt x="6814179" y="532544"/>
                    <a:pt x="6814299" y="532544"/>
                    <a:pt x="6816198" y="532544"/>
                  </a:cubicBezTo>
                  <a:lnTo>
                    <a:pt x="6830385" y="532544"/>
                  </a:lnTo>
                  <a:cubicBezTo>
                    <a:pt x="6830385" y="532560"/>
                    <a:pt x="6830385" y="533140"/>
                    <a:pt x="6830385" y="556323"/>
                  </a:cubicBezTo>
                  <a:cubicBezTo>
                    <a:pt x="6832412" y="556323"/>
                    <a:pt x="6832412" y="556323"/>
                    <a:pt x="6832412" y="557944"/>
                  </a:cubicBezTo>
                  <a:lnTo>
                    <a:pt x="6832412" y="569294"/>
                  </a:lnTo>
                  <a:cubicBezTo>
                    <a:pt x="6832421" y="569294"/>
                    <a:pt x="6832491" y="569294"/>
                    <a:pt x="6833172" y="569294"/>
                  </a:cubicBezTo>
                  <a:lnTo>
                    <a:pt x="6838492" y="569294"/>
                  </a:lnTo>
                  <a:cubicBezTo>
                    <a:pt x="6838492" y="569308"/>
                    <a:pt x="6838492" y="569871"/>
                    <a:pt x="6838492" y="593073"/>
                  </a:cubicBezTo>
                  <a:cubicBezTo>
                    <a:pt x="6838500" y="593073"/>
                    <a:pt x="6838599" y="593073"/>
                    <a:pt x="6839758" y="593073"/>
                  </a:cubicBezTo>
                  <a:lnTo>
                    <a:pt x="6848625" y="593073"/>
                  </a:lnTo>
                  <a:cubicBezTo>
                    <a:pt x="6850652" y="595235"/>
                    <a:pt x="6850652" y="595235"/>
                    <a:pt x="6850652" y="597127"/>
                  </a:cubicBezTo>
                  <a:lnTo>
                    <a:pt x="6850652" y="610368"/>
                  </a:lnTo>
                  <a:cubicBezTo>
                    <a:pt x="6850657" y="610361"/>
                    <a:pt x="6850744" y="610254"/>
                    <a:pt x="6852172" y="608476"/>
                  </a:cubicBezTo>
                  <a:lnTo>
                    <a:pt x="6862812" y="595235"/>
                  </a:lnTo>
                  <a:cubicBezTo>
                    <a:pt x="6862827" y="595235"/>
                    <a:pt x="6863466" y="595235"/>
                    <a:pt x="6891186" y="595235"/>
                  </a:cubicBezTo>
                  <a:cubicBezTo>
                    <a:pt x="6891186" y="595260"/>
                    <a:pt x="6891186" y="596661"/>
                    <a:pt x="6891186" y="681706"/>
                  </a:cubicBezTo>
                  <a:cubicBezTo>
                    <a:pt x="6891194" y="681706"/>
                    <a:pt x="6891270" y="681706"/>
                    <a:pt x="6891946" y="681706"/>
                  </a:cubicBezTo>
                  <a:lnTo>
                    <a:pt x="6897266" y="681706"/>
                  </a:lnTo>
                  <a:cubicBezTo>
                    <a:pt x="6897270" y="681698"/>
                    <a:pt x="6897329" y="681598"/>
                    <a:pt x="6898026" y="680355"/>
                  </a:cubicBezTo>
                  <a:lnTo>
                    <a:pt x="6903346" y="670897"/>
                  </a:lnTo>
                  <a:cubicBezTo>
                    <a:pt x="6903346" y="670904"/>
                    <a:pt x="6903346" y="671003"/>
                    <a:pt x="6903346" y="672789"/>
                  </a:cubicBezTo>
                  <a:lnTo>
                    <a:pt x="6903346" y="686030"/>
                  </a:lnTo>
                  <a:cubicBezTo>
                    <a:pt x="6907399" y="686030"/>
                    <a:pt x="6907399" y="686030"/>
                    <a:pt x="6907399" y="640633"/>
                  </a:cubicBezTo>
                  <a:cubicBezTo>
                    <a:pt x="6907408" y="640633"/>
                    <a:pt x="6907478" y="640633"/>
                    <a:pt x="6908159" y="640633"/>
                  </a:cubicBezTo>
                  <a:lnTo>
                    <a:pt x="6913479" y="640633"/>
                  </a:lnTo>
                  <a:cubicBezTo>
                    <a:pt x="6913479" y="640618"/>
                    <a:pt x="6913479" y="639618"/>
                    <a:pt x="6913479" y="575779"/>
                  </a:cubicBezTo>
                  <a:cubicBezTo>
                    <a:pt x="6913486" y="575779"/>
                    <a:pt x="6913567" y="575779"/>
                    <a:pt x="6914493" y="575779"/>
                  </a:cubicBezTo>
                  <a:lnTo>
                    <a:pt x="6921586" y="575779"/>
                  </a:lnTo>
                  <a:cubicBezTo>
                    <a:pt x="6921592" y="575758"/>
                    <a:pt x="6921856" y="574818"/>
                    <a:pt x="6933746" y="532544"/>
                  </a:cubicBezTo>
                  <a:cubicBezTo>
                    <a:pt x="6933755" y="532544"/>
                    <a:pt x="6933852" y="532544"/>
                    <a:pt x="6935013" y="532544"/>
                  </a:cubicBezTo>
                  <a:lnTo>
                    <a:pt x="6943880" y="532544"/>
                  </a:lnTo>
                  <a:cubicBezTo>
                    <a:pt x="6943885" y="532567"/>
                    <a:pt x="6944111" y="533533"/>
                    <a:pt x="6954013" y="575779"/>
                  </a:cubicBezTo>
                  <a:cubicBezTo>
                    <a:pt x="6954019" y="575779"/>
                    <a:pt x="6954093" y="575779"/>
                    <a:pt x="6955026" y="575779"/>
                  </a:cubicBezTo>
                  <a:lnTo>
                    <a:pt x="6962120" y="575779"/>
                  </a:lnTo>
                  <a:cubicBezTo>
                    <a:pt x="6962120" y="575790"/>
                    <a:pt x="6962120" y="576457"/>
                    <a:pt x="6962120" y="614691"/>
                  </a:cubicBezTo>
                  <a:cubicBezTo>
                    <a:pt x="6962127" y="614691"/>
                    <a:pt x="6962226" y="614691"/>
                    <a:pt x="6963893" y="614691"/>
                  </a:cubicBezTo>
                  <a:lnTo>
                    <a:pt x="6976307" y="614691"/>
                  </a:lnTo>
                  <a:cubicBezTo>
                    <a:pt x="6976307" y="614699"/>
                    <a:pt x="6976307" y="614821"/>
                    <a:pt x="6976307" y="616853"/>
                  </a:cubicBezTo>
                  <a:lnTo>
                    <a:pt x="6976307" y="631985"/>
                  </a:lnTo>
                  <a:cubicBezTo>
                    <a:pt x="6980360" y="631985"/>
                    <a:pt x="6980360" y="631985"/>
                    <a:pt x="6980360" y="629824"/>
                  </a:cubicBezTo>
                  <a:lnTo>
                    <a:pt x="6980360" y="614691"/>
                  </a:lnTo>
                  <a:cubicBezTo>
                    <a:pt x="6980370" y="614691"/>
                    <a:pt x="6980482" y="614691"/>
                    <a:pt x="6981880" y="614691"/>
                  </a:cubicBezTo>
                  <a:lnTo>
                    <a:pt x="6992520" y="614691"/>
                  </a:lnTo>
                  <a:cubicBezTo>
                    <a:pt x="6992520" y="614701"/>
                    <a:pt x="6992520" y="614818"/>
                    <a:pt x="6992520" y="616312"/>
                  </a:cubicBezTo>
                  <a:lnTo>
                    <a:pt x="6992520" y="627662"/>
                  </a:lnTo>
                  <a:cubicBezTo>
                    <a:pt x="6992536" y="627662"/>
                    <a:pt x="6993245" y="627662"/>
                    <a:pt x="7022921" y="627662"/>
                  </a:cubicBezTo>
                  <a:cubicBezTo>
                    <a:pt x="7022921" y="627645"/>
                    <a:pt x="7022921" y="626874"/>
                    <a:pt x="7022921" y="590912"/>
                  </a:cubicBezTo>
                  <a:cubicBezTo>
                    <a:pt x="7022929" y="590912"/>
                    <a:pt x="7023022" y="590912"/>
                    <a:pt x="7024187" y="590912"/>
                  </a:cubicBezTo>
                  <a:lnTo>
                    <a:pt x="7033054" y="590912"/>
                  </a:lnTo>
                  <a:cubicBezTo>
                    <a:pt x="7033054" y="590923"/>
                    <a:pt x="7033054" y="591417"/>
                    <a:pt x="7033054" y="612529"/>
                  </a:cubicBezTo>
                  <a:cubicBezTo>
                    <a:pt x="7035081" y="612529"/>
                    <a:pt x="7035081" y="612529"/>
                    <a:pt x="7035081" y="580103"/>
                  </a:cubicBezTo>
                  <a:cubicBezTo>
                    <a:pt x="7035095" y="580103"/>
                    <a:pt x="7035636" y="580103"/>
                    <a:pt x="7057374" y="580103"/>
                  </a:cubicBezTo>
                  <a:cubicBezTo>
                    <a:pt x="7057374" y="580093"/>
                    <a:pt x="7057374" y="579973"/>
                    <a:pt x="7057374" y="578481"/>
                  </a:cubicBezTo>
                  <a:lnTo>
                    <a:pt x="7057374" y="567132"/>
                  </a:lnTo>
                  <a:cubicBezTo>
                    <a:pt x="7057382" y="567132"/>
                    <a:pt x="7057457" y="567132"/>
                    <a:pt x="7058134" y="567132"/>
                  </a:cubicBezTo>
                  <a:lnTo>
                    <a:pt x="7063454" y="567132"/>
                  </a:lnTo>
                  <a:cubicBezTo>
                    <a:pt x="7063454" y="567126"/>
                    <a:pt x="7063454" y="567013"/>
                    <a:pt x="7063454" y="565241"/>
                  </a:cubicBezTo>
                  <a:lnTo>
                    <a:pt x="7063454" y="552000"/>
                  </a:lnTo>
                  <a:lnTo>
                    <a:pt x="7067508" y="558485"/>
                  </a:lnTo>
                  <a:cubicBezTo>
                    <a:pt x="7067516" y="558485"/>
                    <a:pt x="7067645" y="558485"/>
                    <a:pt x="7069788" y="558485"/>
                  </a:cubicBezTo>
                  <a:lnTo>
                    <a:pt x="7085748" y="558485"/>
                  </a:lnTo>
                  <a:cubicBezTo>
                    <a:pt x="7085748" y="558477"/>
                    <a:pt x="7085748" y="558409"/>
                    <a:pt x="7085748" y="557674"/>
                  </a:cubicBezTo>
                  <a:lnTo>
                    <a:pt x="7085748" y="552000"/>
                  </a:lnTo>
                  <a:cubicBezTo>
                    <a:pt x="7085757" y="552000"/>
                    <a:pt x="7085831" y="552000"/>
                    <a:pt x="7086508" y="552000"/>
                  </a:cubicBezTo>
                  <a:lnTo>
                    <a:pt x="7091828" y="552000"/>
                  </a:lnTo>
                  <a:cubicBezTo>
                    <a:pt x="7091828" y="552009"/>
                    <a:pt x="7091828" y="552109"/>
                    <a:pt x="7091828" y="553351"/>
                  </a:cubicBezTo>
                  <a:lnTo>
                    <a:pt x="7091828" y="562809"/>
                  </a:lnTo>
                  <a:cubicBezTo>
                    <a:pt x="7091843" y="562809"/>
                    <a:pt x="7092576" y="562809"/>
                    <a:pt x="7130335" y="562809"/>
                  </a:cubicBezTo>
                  <a:cubicBezTo>
                    <a:pt x="7130335" y="562827"/>
                    <a:pt x="7130335" y="564337"/>
                    <a:pt x="7130335" y="701162"/>
                  </a:cubicBezTo>
                  <a:cubicBezTo>
                    <a:pt x="7130345" y="701162"/>
                    <a:pt x="7130460" y="701162"/>
                    <a:pt x="7131855" y="701162"/>
                  </a:cubicBezTo>
                  <a:lnTo>
                    <a:pt x="7142495" y="701162"/>
                  </a:lnTo>
                  <a:cubicBezTo>
                    <a:pt x="7142495" y="696839"/>
                    <a:pt x="7142495" y="692515"/>
                    <a:pt x="7142495" y="688192"/>
                  </a:cubicBezTo>
                  <a:cubicBezTo>
                    <a:pt x="7144522" y="688192"/>
                    <a:pt x="7144522" y="688192"/>
                    <a:pt x="7146549" y="688192"/>
                  </a:cubicBezTo>
                  <a:cubicBezTo>
                    <a:pt x="7146549" y="692515"/>
                    <a:pt x="7146549" y="696839"/>
                    <a:pt x="7146549" y="701162"/>
                  </a:cubicBezTo>
                  <a:cubicBezTo>
                    <a:pt x="7156682" y="701162"/>
                    <a:pt x="7166816" y="701162"/>
                    <a:pt x="7176949" y="701162"/>
                  </a:cubicBezTo>
                  <a:cubicBezTo>
                    <a:pt x="7176949" y="690353"/>
                    <a:pt x="7176949" y="681706"/>
                    <a:pt x="7176949" y="670897"/>
                  </a:cubicBezTo>
                  <a:cubicBezTo>
                    <a:pt x="7181003" y="670897"/>
                    <a:pt x="7185056" y="670897"/>
                    <a:pt x="7189109" y="670897"/>
                  </a:cubicBezTo>
                  <a:lnTo>
                    <a:pt x="7201269" y="668736"/>
                  </a:lnTo>
                  <a:cubicBezTo>
                    <a:pt x="7203296" y="668736"/>
                    <a:pt x="7203296" y="670897"/>
                    <a:pt x="7205323" y="670897"/>
                  </a:cubicBezTo>
                  <a:lnTo>
                    <a:pt x="7215456" y="670897"/>
                  </a:lnTo>
                  <a:cubicBezTo>
                    <a:pt x="7215456" y="681706"/>
                    <a:pt x="7215456" y="692515"/>
                    <a:pt x="7215456" y="701162"/>
                  </a:cubicBezTo>
                  <a:cubicBezTo>
                    <a:pt x="7217483" y="701162"/>
                    <a:pt x="7219510" y="701162"/>
                    <a:pt x="7223563" y="701162"/>
                  </a:cubicBezTo>
                  <a:cubicBezTo>
                    <a:pt x="7223563" y="707648"/>
                    <a:pt x="7223563" y="714133"/>
                    <a:pt x="7223563" y="718457"/>
                  </a:cubicBezTo>
                  <a:lnTo>
                    <a:pt x="7232899" y="719362"/>
                  </a:lnTo>
                  <a:lnTo>
                    <a:pt x="7245857" y="719362"/>
                  </a:lnTo>
                  <a:cubicBezTo>
                    <a:pt x="7245857" y="713553"/>
                    <a:pt x="7245857" y="709381"/>
                    <a:pt x="7245857" y="703324"/>
                  </a:cubicBezTo>
                  <a:lnTo>
                    <a:pt x="7313813" y="703324"/>
                  </a:lnTo>
                  <a:lnTo>
                    <a:pt x="7313813" y="618071"/>
                  </a:lnTo>
                  <a:lnTo>
                    <a:pt x="7385821" y="618071"/>
                  </a:lnTo>
                  <a:lnTo>
                    <a:pt x="7385821" y="696839"/>
                  </a:lnTo>
                  <a:cubicBezTo>
                    <a:pt x="7386456" y="696839"/>
                    <a:pt x="7387091" y="696839"/>
                    <a:pt x="7387725" y="696839"/>
                  </a:cubicBezTo>
                  <a:lnTo>
                    <a:pt x="7388967" y="719362"/>
                  </a:lnTo>
                  <a:lnTo>
                    <a:pt x="7398643" y="719362"/>
                  </a:lnTo>
                  <a:cubicBezTo>
                    <a:pt x="7399179" y="712148"/>
                    <a:pt x="7399885" y="704494"/>
                    <a:pt x="7399885" y="696839"/>
                  </a:cubicBezTo>
                  <a:cubicBezTo>
                    <a:pt x="7401912" y="696839"/>
                    <a:pt x="7403939" y="696839"/>
                    <a:pt x="7405965" y="696839"/>
                  </a:cubicBezTo>
                  <a:lnTo>
                    <a:pt x="7407207" y="719362"/>
                  </a:lnTo>
                  <a:lnTo>
                    <a:pt x="7457829" y="719362"/>
                  </a:lnTo>
                  <a:lnTo>
                    <a:pt x="7457829" y="556334"/>
                  </a:lnTo>
                  <a:lnTo>
                    <a:pt x="7655156" y="556334"/>
                  </a:lnTo>
                  <a:lnTo>
                    <a:pt x="7655156" y="719362"/>
                  </a:lnTo>
                  <a:lnTo>
                    <a:pt x="7673853" y="719362"/>
                  </a:lnTo>
                  <a:lnTo>
                    <a:pt x="7673853" y="636669"/>
                  </a:lnTo>
                  <a:lnTo>
                    <a:pt x="7768973" y="636669"/>
                  </a:lnTo>
                  <a:lnTo>
                    <a:pt x="7773382" y="519115"/>
                  </a:lnTo>
                  <a:lnTo>
                    <a:pt x="7819759" y="519115"/>
                  </a:lnTo>
                  <a:lnTo>
                    <a:pt x="7821437" y="571456"/>
                  </a:lnTo>
                  <a:cubicBezTo>
                    <a:pt x="7843732" y="571456"/>
                    <a:pt x="7866024" y="571456"/>
                    <a:pt x="7886292" y="571456"/>
                  </a:cubicBezTo>
                  <a:cubicBezTo>
                    <a:pt x="7886292" y="597397"/>
                    <a:pt x="7886292" y="623338"/>
                    <a:pt x="7886292" y="647118"/>
                  </a:cubicBezTo>
                  <a:cubicBezTo>
                    <a:pt x="7890345" y="647118"/>
                    <a:pt x="7892372" y="647118"/>
                    <a:pt x="7894398" y="647118"/>
                  </a:cubicBezTo>
                  <a:cubicBezTo>
                    <a:pt x="7894398" y="644956"/>
                    <a:pt x="7896425" y="642794"/>
                    <a:pt x="7896425" y="640633"/>
                  </a:cubicBezTo>
                  <a:cubicBezTo>
                    <a:pt x="7898452" y="640633"/>
                    <a:pt x="7900478" y="640633"/>
                    <a:pt x="7902505" y="640633"/>
                  </a:cubicBezTo>
                  <a:cubicBezTo>
                    <a:pt x="7902505" y="642794"/>
                    <a:pt x="7902505" y="644956"/>
                    <a:pt x="7904533" y="649280"/>
                  </a:cubicBezTo>
                  <a:cubicBezTo>
                    <a:pt x="7908585" y="649280"/>
                    <a:pt x="7912638" y="649280"/>
                    <a:pt x="7916693" y="649280"/>
                  </a:cubicBezTo>
                  <a:cubicBezTo>
                    <a:pt x="7916693" y="647118"/>
                    <a:pt x="7916693" y="644956"/>
                    <a:pt x="7916693" y="642794"/>
                  </a:cubicBezTo>
                  <a:cubicBezTo>
                    <a:pt x="7924798" y="642794"/>
                    <a:pt x="7930878" y="642794"/>
                    <a:pt x="7938985" y="642794"/>
                  </a:cubicBezTo>
                  <a:cubicBezTo>
                    <a:pt x="7938985" y="644956"/>
                    <a:pt x="7938985" y="647118"/>
                    <a:pt x="7938985" y="649280"/>
                  </a:cubicBezTo>
                  <a:cubicBezTo>
                    <a:pt x="7945065" y="649280"/>
                    <a:pt x="7953173" y="649280"/>
                    <a:pt x="7959253" y="649280"/>
                  </a:cubicBezTo>
                  <a:cubicBezTo>
                    <a:pt x="7959253" y="664412"/>
                    <a:pt x="7959253" y="679545"/>
                    <a:pt x="7959253" y="694677"/>
                  </a:cubicBezTo>
                  <a:cubicBezTo>
                    <a:pt x="7963306" y="694677"/>
                    <a:pt x="7969386" y="694677"/>
                    <a:pt x="7973440" y="694677"/>
                  </a:cubicBezTo>
                  <a:cubicBezTo>
                    <a:pt x="7973440" y="690353"/>
                    <a:pt x="7973440" y="686030"/>
                    <a:pt x="7973440" y="681706"/>
                  </a:cubicBezTo>
                  <a:cubicBezTo>
                    <a:pt x="7979520" y="681706"/>
                    <a:pt x="7985600" y="681706"/>
                    <a:pt x="7989653" y="681706"/>
                  </a:cubicBezTo>
                  <a:cubicBezTo>
                    <a:pt x="7989653" y="621177"/>
                    <a:pt x="7989653" y="562809"/>
                    <a:pt x="7989653" y="502279"/>
                  </a:cubicBezTo>
                  <a:cubicBezTo>
                    <a:pt x="7991680" y="500117"/>
                    <a:pt x="7993706" y="497955"/>
                    <a:pt x="7995733" y="495793"/>
                  </a:cubicBezTo>
                  <a:cubicBezTo>
                    <a:pt x="8020053" y="495793"/>
                    <a:pt x="8044373" y="495793"/>
                    <a:pt x="8068694" y="495793"/>
                  </a:cubicBezTo>
                  <a:lnTo>
                    <a:pt x="8068694" y="504441"/>
                  </a:lnTo>
                  <a:lnTo>
                    <a:pt x="8078828" y="504441"/>
                  </a:lnTo>
                  <a:cubicBezTo>
                    <a:pt x="8078828" y="543353"/>
                    <a:pt x="8078828" y="582265"/>
                    <a:pt x="8078828" y="619015"/>
                  </a:cubicBezTo>
                  <a:cubicBezTo>
                    <a:pt x="8086934" y="619015"/>
                    <a:pt x="8093014" y="619015"/>
                    <a:pt x="8101121" y="619015"/>
                  </a:cubicBezTo>
                  <a:cubicBezTo>
                    <a:pt x="8101121" y="597397"/>
                    <a:pt x="8101121" y="575779"/>
                    <a:pt x="8101121" y="552000"/>
                  </a:cubicBezTo>
                  <a:cubicBezTo>
                    <a:pt x="8109228" y="552000"/>
                    <a:pt x="8119361" y="552000"/>
                    <a:pt x="8127469" y="552000"/>
                  </a:cubicBezTo>
                  <a:cubicBezTo>
                    <a:pt x="8129494" y="552000"/>
                    <a:pt x="8129494" y="549838"/>
                    <a:pt x="8131521" y="547676"/>
                  </a:cubicBezTo>
                  <a:lnTo>
                    <a:pt x="8139629" y="547676"/>
                  </a:lnTo>
                  <a:cubicBezTo>
                    <a:pt x="8141654" y="549838"/>
                    <a:pt x="8141654" y="552000"/>
                    <a:pt x="8143681" y="552000"/>
                  </a:cubicBezTo>
                  <a:cubicBezTo>
                    <a:pt x="8149761" y="552000"/>
                    <a:pt x="8157869" y="552000"/>
                    <a:pt x="8165976" y="552000"/>
                  </a:cubicBezTo>
                  <a:cubicBezTo>
                    <a:pt x="8165976" y="513088"/>
                    <a:pt x="8165976" y="474176"/>
                    <a:pt x="8165976" y="435264"/>
                  </a:cubicBezTo>
                  <a:cubicBezTo>
                    <a:pt x="8165989" y="435261"/>
                    <a:pt x="8166856" y="435097"/>
                    <a:pt x="8222722" y="424455"/>
                  </a:cubicBezTo>
                  <a:cubicBezTo>
                    <a:pt x="8222722" y="424462"/>
                    <a:pt x="8222722" y="424536"/>
                    <a:pt x="8222722" y="425536"/>
                  </a:cubicBezTo>
                  <a:lnTo>
                    <a:pt x="8222722" y="433102"/>
                  </a:lnTo>
                  <a:cubicBezTo>
                    <a:pt x="8222740" y="433102"/>
                    <a:pt x="8223384" y="433102"/>
                    <a:pt x="8249069" y="433102"/>
                  </a:cubicBezTo>
                  <a:cubicBezTo>
                    <a:pt x="8249069" y="433124"/>
                    <a:pt x="8249069" y="435495"/>
                    <a:pt x="8249069" y="688192"/>
                  </a:cubicBezTo>
                  <a:cubicBezTo>
                    <a:pt x="8255149" y="688192"/>
                    <a:pt x="8263256" y="688192"/>
                    <a:pt x="8271364" y="688192"/>
                  </a:cubicBezTo>
                  <a:cubicBezTo>
                    <a:pt x="8271364" y="686030"/>
                    <a:pt x="8271364" y="686030"/>
                    <a:pt x="8271364" y="683868"/>
                  </a:cubicBezTo>
                  <a:cubicBezTo>
                    <a:pt x="8275416" y="683868"/>
                    <a:pt x="8279469" y="683868"/>
                    <a:pt x="8283524" y="683868"/>
                  </a:cubicBezTo>
                  <a:cubicBezTo>
                    <a:pt x="8283524" y="686030"/>
                    <a:pt x="8283524" y="686030"/>
                    <a:pt x="8283524" y="688192"/>
                  </a:cubicBezTo>
                  <a:cubicBezTo>
                    <a:pt x="8291630" y="688192"/>
                    <a:pt x="8299736" y="688192"/>
                    <a:pt x="8307844" y="688192"/>
                  </a:cubicBezTo>
                  <a:cubicBezTo>
                    <a:pt x="8307844" y="683868"/>
                    <a:pt x="8307844" y="679545"/>
                    <a:pt x="8307844" y="675221"/>
                  </a:cubicBezTo>
                  <a:cubicBezTo>
                    <a:pt x="8317977" y="675221"/>
                    <a:pt x="8328110" y="675221"/>
                    <a:pt x="8336217" y="675221"/>
                  </a:cubicBezTo>
                  <a:cubicBezTo>
                    <a:pt x="8340270" y="670897"/>
                    <a:pt x="8344325" y="670897"/>
                    <a:pt x="8348377" y="670897"/>
                  </a:cubicBezTo>
                  <a:cubicBezTo>
                    <a:pt x="8354457" y="675221"/>
                    <a:pt x="8362565" y="675221"/>
                    <a:pt x="8368645" y="675221"/>
                  </a:cubicBezTo>
                  <a:cubicBezTo>
                    <a:pt x="8368645" y="668736"/>
                    <a:pt x="8368645" y="664412"/>
                    <a:pt x="8368645" y="657927"/>
                  </a:cubicBezTo>
                  <a:lnTo>
                    <a:pt x="8376752" y="657927"/>
                  </a:lnTo>
                  <a:cubicBezTo>
                    <a:pt x="8376752" y="653603"/>
                    <a:pt x="8376752" y="649280"/>
                    <a:pt x="8376752" y="644956"/>
                  </a:cubicBezTo>
                  <a:cubicBezTo>
                    <a:pt x="8394992" y="644956"/>
                    <a:pt x="8415258" y="644956"/>
                    <a:pt x="8433498" y="644956"/>
                  </a:cubicBezTo>
                  <a:cubicBezTo>
                    <a:pt x="8433498" y="634147"/>
                    <a:pt x="8433498" y="625500"/>
                    <a:pt x="8433498" y="614691"/>
                  </a:cubicBezTo>
                  <a:cubicBezTo>
                    <a:pt x="8439578" y="614691"/>
                    <a:pt x="8445658" y="614691"/>
                    <a:pt x="8451738" y="614691"/>
                  </a:cubicBezTo>
                  <a:cubicBezTo>
                    <a:pt x="8451738" y="612529"/>
                    <a:pt x="8451738" y="610368"/>
                    <a:pt x="8451738" y="608206"/>
                  </a:cubicBezTo>
                  <a:cubicBezTo>
                    <a:pt x="8455792" y="608206"/>
                    <a:pt x="8459845" y="608206"/>
                    <a:pt x="8463898" y="608206"/>
                  </a:cubicBezTo>
                  <a:cubicBezTo>
                    <a:pt x="8463898" y="610368"/>
                    <a:pt x="8463898" y="612529"/>
                    <a:pt x="8463898" y="614691"/>
                  </a:cubicBezTo>
                  <a:cubicBezTo>
                    <a:pt x="8469978" y="614691"/>
                    <a:pt x="8474032" y="614691"/>
                    <a:pt x="8480112" y="614691"/>
                  </a:cubicBezTo>
                  <a:cubicBezTo>
                    <a:pt x="8480112" y="629824"/>
                    <a:pt x="8480112" y="647118"/>
                    <a:pt x="8480112" y="664412"/>
                  </a:cubicBezTo>
                  <a:cubicBezTo>
                    <a:pt x="8490245" y="664412"/>
                    <a:pt x="8502406" y="664412"/>
                    <a:pt x="8512540" y="664412"/>
                  </a:cubicBezTo>
                  <a:cubicBezTo>
                    <a:pt x="8512540" y="655765"/>
                    <a:pt x="8512540" y="647118"/>
                    <a:pt x="8512540" y="638471"/>
                  </a:cubicBezTo>
                  <a:cubicBezTo>
                    <a:pt x="8524700" y="638471"/>
                    <a:pt x="8538886" y="638471"/>
                    <a:pt x="8551046" y="638471"/>
                  </a:cubicBezTo>
                  <a:cubicBezTo>
                    <a:pt x="8551046" y="627662"/>
                    <a:pt x="8551046" y="619015"/>
                    <a:pt x="8551046" y="608206"/>
                  </a:cubicBezTo>
                  <a:cubicBezTo>
                    <a:pt x="8567261" y="608206"/>
                    <a:pt x="8583473" y="608206"/>
                    <a:pt x="8599688" y="608206"/>
                  </a:cubicBezTo>
                  <a:cubicBezTo>
                    <a:pt x="8599688" y="608235"/>
                    <a:pt x="8599688" y="610010"/>
                    <a:pt x="8599688" y="719362"/>
                  </a:cubicBezTo>
                  <a:lnTo>
                    <a:pt x="8599688" y="733141"/>
                  </a:lnTo>
                  <a:lnTo>
                    <a:pt x="8665562" y="733141"/>
                  </a:lnTo>
                  <a:lnTo>
                    <a:pt x="8665562" y="838913"/>
                  </a:lnTo>
                  <a:lnTo>
                    <a:pt x="8665562" y="862160"/>
                  </a:lnTo>
                  <a:lnTo>
                    <a:pt x="8680522" y="862160"/>
                  </a:lnTo>
                  <a:cubicBezTo>
                    <a:pt x="8680522" y="862160"/>
                    <a:pt x="8680522" y="862160"/>
                    <a:pt x="8680522" y="860998"/>
                  </a:cubicBezTo>
                  <a:lnTo>
                    <a:pt x="8680522" y="852862"/>
                  </a:lnTo>
                  <a:cubicBezTo>
                    <a:pt x="8680522" y="852862"/>
                    <a:pt x="8680522" y="852862"/>
                    <a:pt x="8725102" y="852862"/>
                  </a:cubicBezTo>
                  <a:cubicBezTo>
                    <a:pt x="8725102" y="852862"/>
                    <a:pt x="8725102" y="852862"/>
                    <a:pt x="8725102" y="855477"/>
                  </a:cubicBezTo>
                  <a:lnTo>
                    <a:pt x="8725102" y="861131"/>
                  </a:lnTo>
                  <a:lnTo>
                    <a:pt x="8733569" y="852574"/>
                  </a:lnTo>
                  <a:cubicBezTo>
                    <a:pt x="8731340" y="852574"/>
                    <a:pt x="8731340" y="850249"/>
                    <a:pt x="8729111" y="850249"/>
                  </a:cubicBezTo>
                  <a:cubicBezTo>
                    <a:pt x="8729111" y="847924"/>
                    <a:pt x="8729111" y="845600"/>
                    <a:pt x="8729111" y="843275"/>
                  </a:cubicBezTo>
                  <a:cubicBezTo>
                    <a:pt x="8731340" y="843275"/>
                    <a:pt x="8733569" y="840950"/>
                    <a:pt x="8735797" y="840950"/>
                  </a:cubicBezTo>
                  <a:cubicBezTo>
                    <a:pt x="8735797" y="836301"/>
                    <a:pt x="8735797" y="833976"/>
                    <a:pt x="8735797" y="831652"/>
                  </a:cubicBezTo>
                  <a:cubicBezTo>
                    <a:pt x="8738027" y="831652"/>
                    <a:pt x="8738027" y="831652"/>
                    <a:pt x="8740256" y="831652"/>
                  </a:cubicBezTo>
                  <a:cubicBezTo>
                    <a:pt x="8740256" y="824678"/>
                    <a:pt x="8740256" y="817704"/>
                    <a:pt x="8740256" y="810730"/>
                  </a:cubicBezTo>
                  <a:cubicBezTo>
                    <a:pt x="8738027" y="810730"/>
                    <a:pt x="8738027" y="810730"/>
                    <a:pt x="8735797" y="810730"/>
                  </a:cubicBezTo>
                  <a:cubicBezTo>
                    <a:pt x="8735797" y="808405"/>
                    <a:pt x="8735797" y="808405"/>
                    <a:pt x="8735797" y="806081"/>
                  </a:cubicBezTo>
                  <a:lnTo>
                    <a:pt x="8740256" y="803756"/>
                  </a:lnTo>
                  <a:cubicBezTo>
                    <a:pt x="8744713" y="799107"/>
                    <a:pt x="8746943" y="794457"/>
                    <a:pt x="8751401" y="787483"/>
                  </a:cubicBezTo>
                  <a:cubicBezTo>
                    <a:pt x="8753629" y="782834"/>
                    <a:pt x="8753629" y="780510"/>
                    <a:pt x="8753629" y="778185"/>
                  </a:cubicBezTo>
                  <a:cubicBezTo>
                    <a:pt x="8749172" y="771211"/>
                    <a:pt x="8749172" y="759588"/>
                    <a:pt x="8753629" y="752614"/>
                  </a:cubicBezTo>
                  <a:cubicBezTo>
                    <a:pt x="8753631" y="752611"/>
                    <a:pt x="8753645" y="752565"/>
                    <a:pt x="8753909" y="751742"/>
                  </a:cubicBezTo>
                  <a:lnTo>
                    <a:pt x="8755767" y="745928"/>
                  </a:lnTo>
                  <a:lnTo>
                    <a:pt x="8754080" y="745928"/>
                  </a:lnTo>
                  <a:cubicBezTo>
                    <a:pt x="8754080" y="745928"/>
                    <a:pt x="8754080" y="745928"/>
                    <a:pt x="8754080" y="744766"/>
                  </a:cubicBezTo>
                  <a:lnTo>
                    <a:pt x="8754080" y="736629"/>
                  </a:lnTo>
                  <a:cubicBezTo>
                    <a:pt x="8754080" y="736629"/>
                    <a:pt x="8754080" y="736629"/>
                    <a:pt x="8755194" y="736629"/>
                  </a:cubicBezTo>
                  <a:lnTo>
                    <a:pt x="8762996" y="736629"/>
                  </a:lnTo>
                  <a:cubicBezTo>
                    <a:pt x="8762996" y="736629"/>
                    <a:pt x="8762996" y="736629"/>
                    <a:pt x="8762996" y="735467"/>
                  </a:cubicBezTo>
                  <a:lnTo>
                    <a:pt x="8762996" y="727331"/>
                  </a:lnTo>
                  <a:cubicBezTo>
                    <a:pt x="8762996" y="727331"/>
                    <a:pt x="8762996" y="727331"/>
                    <a:pt x="8761881" y="727331"/>
                  </a:cubicBezTo>
                  <a:lnTo>
                    <a:pt x="8754080" y="727331"/>
                  </a:lnTo>
                  <a:cubicBezTo>
                    <a:pt x="8754080" y="727331"/>
                    <a:pt x="8754080" y="727331"/>
                    <a:pt x="8754080" y="726168"/>
                  </a:cubicBezTo>
                  <a:lnTo>
                    <a:pt x="8754080" y="718032"/>
                  </a:lnTo>
                  <a:cubicBezTo>
                    <a:pt x="8754080" y="718032"/>
                    <a:pt x="8754080" y="718032"/>
                    <a:pt x="8755194" y="718032"/>
                  </a:cubicBezTo>
                  <a:lnTo>
                    <a:pt x="8762996" y="718032"/>
                  </a:lnTo>
                  <a:cubicBezTo>
                    <a:pt x="8762996" y="718032"/>
                    <a:pt x="8762996" y="718032"/>
                    <a:pt x="8762996" y="717160"/>
                  </a:cubicBezTo>
                  <a:lnTo>
                    <a:pt x="8762996" y="711058"/>
                  </a:lnTo>
                  <a:cubicBezTo>
                    <a:pt x="8762996" y="711058"/>
                    <a:pt x="8762996" y="711058"/>
                    <a:pt x="8761881" y="711058"/>
                  </a:cubicBezTo>
                  <a:lnTo>
                    <a:pt x="8754080" y="711058"/>
                  </a:lnTo>
                  <a:cubicBezTo>
                    <a:pt x="8754080" y="711058"/>
                    <a:pt x="8754080" y="711058"/>
                    <a:pt x="8754080" y="709896"/>
                  </a:cubicBezTo>
                  <a:lnTo>
                    <a:pt x="8754080" y="701759"/>
                  </a:lnTo>
                  <a:cubicBezTo>
                    <a:pt x="8754080" y="701759"/>
                    <a:pt x="8754080" y="701759"/>
                    <a:pt x="8755194" y="701759"/>
                  </a:cubicBezTo>
                  <a:lnTo>
                    <a:pt x="8762996" y="701759"/>
                  </a:lnTo>
                  <a:cubicBezTo>
                    <a:pt x="8762996" y="701759"/>
                    <a:pt x="8762996" y="701759"/>
                    <a:pt x="8761881" y="700016"/>
                  </a:cubicBezTo>
                  <a:lnTo>
                    <a:pt x="8754080" y="687812"/>
                  </a:lnTo>
                  <a:cubicBezTo>
                    <a:pt x="8754080" y="687812"/>
                    <a:pt x="8754080" y="687812"/>
                    <a:pt x="8754080" y="650617"/>
                  </a:cubicBezTo>
                  <a:cubicBezTo>
                    <a:pt x="8754080" y="650617"/>
                    <a:pt x="8754080" y="650617"/>
                    <a:pt x="8903424" y="650617"/>
                  </a:cubicBezTo>
                  <a:cubicBezTo>
                    <a:pt x="8903424" y="650617"/>
                    <a:pt x="8903424" y="650617"/>
                    <a:pt x="8905096" y="653232"/>
                  </a:cubicBezTo>
                  <a:lnTo>
                    <a:pt x="8908543" y="658626"/>
                  </a:lnTo>
                  <a:lnTo>
                    <a:pt x="8908543" y="647687"/>
                  </a:lnTo>
                  <a:cubicBezTo>
                    <a:pt x="8908543" y="636001"/>
                    <a:pt x="8908543" y="622669"/>
                    <a:pt x="8908543" y="607460"/>
                  </a:cubicBezTo>
                  <a:cubicBezTo>
                    <a:pt x="8908552" y="607460"/>
                    <a:pt x="8908671" y="607460"/>
                    <a:pt x="8910570" y="607460"/>
                  </a:cubicBezTo>
                  <a:lnTo>
                    <a:pt x="8924757" y="607460"/>
                  </a:lnTo>
                  <a:cubicBezTo>
                    <a:pt x="8924757" y="607441"/>
                    <a:pt x="8924757" y="606126"/>
                    <a:pt x="8924757" y="515723"/>
                  </a:cubicBezTo>
                  <a:lnTo>
                    <a:pt x="8924757" y="490724"/>
                  </a:lnTo>
                  <a:lnTo>
                    <a:pt x="9078786" y="490724"/>
                  </a:lnTo>
                  <a:lnTo>
                    <a:pt x="9078786" y="506306"/>
                  </a:lnTo>
                  <a:cubicBezTo>
                    <a:pt x="9078786" y="526935"/>
                    <a:pt x="9078786" y="559711"/>
                    <a:pt x="9078786" y="611783"/>
                  </a:cubicBezTo>
                  <a:cubicBezTo>
                    <a:pt x="9078796" y="611782"/>
                    <a:pt x="9078908" y="611761"/>
                    <a:pt x="9080306" y="611513"/>
                  </a:cubicBezTo>
                  <a:lnTo>
                    <a:pt x="9090946" y="609622"/>
                  </a:lnTo>
                  <a:cubicBezTo>
                    <a:pt x="9090946" y="609644"/>
                    <a:pt x="9090916" y="610978"/>
                    <a:pt x="9088919" y="698254"/>
                  </a:cubicBezTo>
                  <a:cubicBezTo>
                    <a:pt x="9088929" y="698256"/>
                    <a:pt x="9089040" y="698276"/>
                    <a:pt x="9090439" y="698525"/>
                  </a:cubicBezTo>
                  <a:lnTo>
                    <a:pt x="9101079" y="700416"/>
                  </a:lnTo>
                  <a:cubicBezTo>
                    <a:pt x="9101081" y="700423"/>
                    <a:pt x="9101101" y="700487"/>
                    <a:pt x="9101332" y="701227"/>
                  </a:cubicBezTo>
                  <a:lnTo>
                    <a:pt x="9103106" y="706902"/>
                  </a:lnTo>
                  <a:cubicBezTo>
                    <a:pt x="9103108" y="706893"/>
                    <a:pt x="9103153" y="706750"/>
                    <a:pt x="9103866" y="704470"/>
                  </a:cubicBezTo>
                  <a:lnTo>
                    <a:pt x="9109186" y="687446"/>
                  </a:lnTo>
                  <a:cubicBezTo>
                    <a:pt x="9109193" y="687446"/>
                    <a:pt x="9109293" y="687446"/>
                    <a:pt x="9110959" y="687446"/>
                  </a:cubicBezTo>
                  <a:lnTo>
                    <a:pt x="9123373" y="687446"/>
                  </a:lnTo>
                  <a:cubicBezTo>
                    <a:pt x="9123373" y="687463"/>
                    <a:pt x="9123373" y="688156"/>
                    <a:pt x="9123373" y="719872"/>
                  </a:cubicBezTo>
                  <a:cubicBezTo>
                    <a:pt x="9123379" y="719877"/>
                    <a:pt x="9123456" y="719917"/>
                    <a:pt x="9124386" y="720413"/>
                  </a:cubicBezTo>
                  <a:lnTo>
                    <a:pt x="9131480" y="724196"/>
                  </a:lnTo>
                  <a:cubicBezTo>
                    <a:pt x="9131480" y="724205"/>
                    <a:pt x="9131480" y="724306"/>
                    <a:pt x="9131480" y="725547"/>
                  </a:cubicBezTo>
                  <a:lnTo>
                    <a:pt x="9131480" y="735005"/>
                  </a:lnTo>
                  <a:cubicBezTo>
                    <a:pt x="9131500" y="735005"/>
                    <a:pt x="9132408" y="735005"/>
                    <a:pt x="9176067" y="735005"/>
                  </a:cubicBezTo>
                  <a:cubicBezTo>
                    <a:pt x="9176067" y="735013"/>
                    <a:pt x="9176067" y="735096"/>
                    <a:pt x="9176067" y="736086"/>
                  </a:cubicBezTo>
                  <a:lnTo>
                    <a:pt x="9176067" y="743652"/>
                  </a:lnTo>
                  <a:cubicBezTo>
                    <a:pt x="9176076" y="743652"/>
                    <a:pt x="9176197" y="743652"/>
                    <a:pt x="9178093" y="743652"/>
                  </a:cubicBezTo>
                  <a:lnTo>
                    <a:pt x="9192280" y="743652"/>
                  </a:lnTo>
                  <a:cubicBezTo>
                    <a:pt x="9192280" y="743634"/>
                    <a:pt x="9192280" y="742905"/>
                    <a:pt x="9192280" y="713387"/>
                  </a:cubicBezTo>
                  <a:cubicBezTo>
                    <a:pt x="9192301" y="713387"/>
                    <a:pt x="9193231" y="713387"/>
                    <a:pt x="9236867" y="713387"/>
                  </a:cubicBezTo>
                  <a:cubicBezTo>
                    <a:pt x="9236867" y="713379"/>
                    <a:pt x="9236867" y="713282"/>
                    <a:pt x="9236867" y="712036"/>
                  </a:cubicBezTo>
                  <a:lnTo>
                    <a:pt x="9236867" y="702578"/>
                  </a:lnTo>
                  <a:cubicBezTo>
                    <a:pt x="9236873" y="702578"/>
                    <a:pt x="9236947" y="702578"/>
                    <a:pt x="9237881" y="702578"/>
                  </a:cubicBezTo>
                  <a:lnTo>
                    <a:pt x="9244974" y="702578"/>
                  </a:lnTo>
                  <a:cubicBezTo>
                    <a:pt x="9244974" y="702571"/>
                    <a:pt x="9244974" y="702458"/>
                    <a:pt x="9244974" y="700687"/>
                  </a:cubicBezTo>
                  <a:lnTo>
                    <a:pt x="9244974" y="687446"/>
                  </a:lnTo>
                  <a:cubicBezTo>
                    <a:pt x="9244983" y="687446"/>
                    <a:pt x="9245055" y="687446"/>
                    <a:pt x="9245734" y="687446"/>
                  </a:cubicBezTo>
                  <a:lnTo>
                    <a:pt x="9251054" y="687446"/>
                  </a:lnTo>
                  <a:cubicBezTo>
                    <a:pt x="9251054" y="687439"/>
                    <a:pt x="9251054" y="687354"/>
                    <a:pt x="9251054" y="686365"/>
                  </a:cubicBezTo>
                  <a:lnTo>
                    <a:pt x="9251054" y="678798"/>
                  </a:lnTo>
                  <a:cubicBezTo>
                    <a:pt x="9251062" y="678798"/>
                    <a:pt x="9251186" y="678798"/>
                    <a:pt x="9253081" y="678798"/>
                  </a:cubicBezTo>
                  <a:lnTo>
                    <a:pt x="9267268" y="678798"/>
                  </a:lnTo>
                  <a:cubicBezTo>
                    <a:pt x="9267268" y="678805"/>
                    <a:pt x="9267268" y="678882"/>
                    <a:pt x="9267268" y="679879"/>
                  </a:cubicBezTo>
                  <a:lnTo>
                    <a:pt x="9267268" y="687446"/>
                  </a:lnTo>
                  <a:cubicBezTo>
                    <a:pt x="9267279" y="687446"/>
                    <a:pt x="9267780" y="687446"/>
                    <a:pt x="9289561" y="687446"/>
                  </a:cubicBezTo>
                  <a:cubicBezTo>
                    <a:pt x="9289561" y="687438"/>
                    <a:pt x="9289561" y="687324"/>
                    <a:pt x="9289561" y="685554"/>
                  </a:cubicBezTo>
                  <a:lnTo>
                    <a:pt x="9289561" y="672313"/>
                  </a:lnTo>
                  <a:cubicBezTo>
                    <a:pt x="9289567" y="672313"/>
                    <a:pt x="9289664" y="672313"/>
                    <a:pt x="9291335" y="672313"/>
                  </a:cubicBezTo>
                  <a:lnTo>
                    <a:pt x="9303748" y="672313"/>
                  </a:lnTo>
                  <a:cubicBezTo>
                    <a:pt x="9303748" y="672325"/>
                    <a:pt x="9303748" y="672839"/>
                    <a:pt x="9303748" y="696093"/>
                  </a:cubicBezTo>
                  <a:cubicBezTo>
                    <a:pt x="9303755" y="696093"/>
                    <a:pt x="9303835" y="696093"/>
                    <a:pt x="9304762" y="696093"/>
                  </a:cubicBezTo>
                  <a:lnTo>
                    <a:pt x="9311855" y="696093"/>
                  </a:lnTo>
                  <a:cubicBezTo>
                    <a:pt x="9311855" y="696087"/>
                    <a:pt x="9311855" y="696006"/>
                    <a:pt x="9311855" y="695012"/>
                  </a:cubicBezTo>
                  <a:lnTo>
                    <a:pt x="9311855" y="687446"/>
                  </a:lnTo>
                  <a:cubicBezTo>
                    <a:pt x="9311864" y="687446"/>
                    <a:pt x="9311982" y="687446"/>
                    <a:pt x="9313628" y="687446"/>
                  </a:cubicBezTo>
                  <a:lnTo>
                    <a:pt x="9326042" y="687446"/>
                  </a:lnTo>
                  <a:cubicBezTo>
                    <a:pt x="9326042" y="687459"/>
                    <a:pt x="9326042" y="688018"/>
                    <a:pt x="9326042" y="713387"/>
                  </a:cubicBezTo>
                  <a:cubicBezTo>
                    <a:pt x="9326050" y="713387"/>
                    <a:pt x="9326168" y="713387"/>
                    <a:pt x="9328069" y="713387"/>
                  </a:cubicBezTo>
                  <a:lnTo>
                    <a:pt x="9342255" y="713387"/>
                  </a:lnTo>
                  <a:cubicBezTo>
                    <a:pt x="9342255" y="713398"/>
                    <a:pt x="9342255" y="713513"/>
                    <a:pt x="9342255" y="715008"/>
                  </a:cubicBezTo>
                  <a:lnTo>
                    <a:pt x="9342255" y="726358"/>
                  </a:lnTo>
                  <a:cubicBezTo>
                    <a:pt x="9342263" y="726358"/>
                    <a:pt x="9342334" y="726358"/>
                    <a:pt x="9343015" y="726358"/>
                  </a:cubicBezTo>
                  <a:lnTo>
                    <a:pt x="9348336" y="726358"/>
                  </a:lnTo>
                  <a:cubicBezTo>
                    <a:pt x="9348336" y="726350"/>
                    <a:pt x="9348336" y="726274"/>
                    <a:pt x="9348336" y="725547"/>
                  </a:cubicBezTo>
                  <a:lnTo>
                    <a:pt x="9348336" y="719872"/>
                  </a:lnTo>
                  <a:cubicBezTo>
                    <a:pt x="9348353" y="719872"/>
                    <a:pt x="9349072" y="719872"/>
                    <a:pt x="9378736" y="719872"/>
                  </a:cubicBezTo>
                  <a:cubicBezTo>
                    <a:pt x="9378736" y="719886"/>
                    <a:pt x="9378736" y="720449"/>
                    <a:pt x="9378736" y="743652"/>
                  </a:cubicBezTo>
                  <a:cubicBezTo>
                    <a:pt x="9378743" y="743652"/>
                    <a:pt x="9378822" y="743652"/>
                    <a:pt x="9379749" y="743652"/>
                  </a:cubicBezTo>
                  <a:lnTo>
                    <a:pt x="9386843" y="743652"/>
                  </a:lnTo>
                  <a:cubicBezTo>
                    <a:pt x="9386843" y="743659"/>
                    <a:pt x="9386843" y="743732"/>
                    <a:pt x="9386843" y="744733"/>
                  </a:cubicBezTo>
                  <a:lnTo>
                    <a:pt x="9386843" y="752299"/>
                  </a:lnTo>
                  <a:cubicBezTo>
                    <a:pt x="9386852" y="752299"/>
                    <a:pt x="9386925" y="752299"/>
                    <a:pt x="9387603" y="752299"/>
                  </a:cubicBezTo>
                  <a:lnTo>
                    <a:pt x="9392923" y="752299"/>
                  </a:lnTo>
                  <a:cubicBezTo>
                    <a:pt x="9392923" y="752292"/>
                    <a:pt x="9392923" y="752172"/>
                    <a:pt x="9392923" y="750137"/>
                  </a:cubicBezTo>
                  <a:lnTo>
                    <a:pt x="9392923" y="735005"/>
                  </a:lnTo>
                  <a:cubicBezTo>
                    <a:pt x="9392930" y="735005"/>
                    <a:pt x="9393008" y="735005"/>
                    <a:pt x="9393936" y="735005"/>
                  </a:cubicBezTo>
                  <a:lnTo>
                    <a:pt x="9401030" y="735005"/>
                  </a:lnTo>
                  <a:cubicBezTo>
                    <a:pt x="9401030" y="735013"/>
                    <a:pt x="9401030" y="735096"/>
                    <a:pt x="9401030" y="736086"/>
                  </a:cubicBezTo>
                  <a:lnTo>
                    <a:pt x="9401030" y="743652"/>
                  </a:lnTo>
                  <a:lnTo>
                    <a:pt x="9406350" y="741659"/>
                  </a:lnTo>
                  <a:cubicBezTo>
                    <a:pt x="9407110" y="741287"/>
                    <a:pt x="9407110" y="741085"/>
                    <a:pt x="9407110" y="740679"/>
                  </a:cubicBezTo>
                  <a:lnTo>
                    <a:pt x="9407110" y="735005"/>
                  </a:lnTo>
                  <a:cubicBezTo>
                    <a:pt x="9407127" y="735005"/>
                    <a:pt x="9407928" y="735005"/>
                    <a:pt x="9445617" y="735005"/>
                  </a:cubicBezTo>
                  <a:cubicBezTo>
                    <a:pt x="9445617" y="735019"/>
                    <a:pt x="9445617" y="735566"/>
                    <a:pt x="9445617" y="758784"/>
                  </a:cubicBezTo>
                  <a:cubicBezTo>
                    <a:pt x="9445625" y="758784"/>
                    <a:pt x="9445743" y="758784"/>
                    <a:pt x="9447643" y="758784"/>
                  </a:cubicBezTo>
                  <a:lnTo>
                    <a:pt x="9461830" y="758784"/>
                  </a:lnTo>
                  <a:cubicBezTo>
                    <a:pt x="9461830" y="758792"/>
                    <a:pt x="9461830" y="758874"/>
                    <a:pt x="9461830" y="759865"/>
                  </a:cubicBezTo>
                  <a:lnTo>
                    <a:pt x="9461830" y="767431"/>
                  </a:lnTo>
                  <a:cubicBezTo>
                    <a:pt x="9461839" y="767431"/>
                    <a:pt x="9461962" y="767431"/>
                    <a:pt x="9463604" y="767431"/>
                  </a:cubicBezTo>
                  <a:lnTo>
                    <a:pt x="9476017" y="767431"/>
                  </a:lnTo>
                  <a:cubicBezTo>
                    <a:pt x="9476017" y="767419"/>
                    <a:pt x="9476017" y="766908"/>
                    <a:pt x="9476017" y="743652"/>
                  </a:cubicBezTo>
                  <a:cubicBezTo>
                    <a:pt x="9476024" y="743652"/>
                    <a:pt x="9476102" y="743652"/>
                    <a:pt x="9477030" y="743652"/>
                  </a:cubicBezTo>
                  <a:lnTo>
                    <a:pt x="9484124" y="743652"/>
                  </a:lnTo>
                  <a:cubicBezTo>
                    <a:pt x="9484124" y="743633"/>
                    <a:pt x="9484124" y="742862"/>
                    <a:pt x="9484124" y="711225"/>
                  </a:cubicBezTo>
                  <a:cubicBezTo>
                    <a:pt x="9484131" y="711225"/>
                    <a:pt x="9484208" y="711225"/>
                    <a:pt x="9485137" y="711225"/>
                  </a:cubicBezTo>
                  <a:lnTo>
                    <a:pt x="9492231" y="711225"/>
                  </a:lnTo>
                  <a:cubicBezTo>
                    <a:pt x="9492231" y="711219"/>
                    <a:pt x="9492231" y="711110"/>
                    <a:pt x="9492231" y="709334"/>
                  </a:cubicBezTo>
                  <a:lnTo>
                    <a:pt x="9492231" y="696093"/>
                  </a:lnTo>
                  <a:cubicBezTo>
                    <a:pt x="9490204" y="696093"/>
                    <a:pt x="9490204" y="696093"/>
                    <a:pt x="9490964" y="694471"/>
                  </a:cubicBezTo>
                  <a:lnTo>
                    <a:pt x="9496284" y="683122"/>
                  </a:lnTo>
                  <a:cubicBezTo>
                    <a:pt x="9496289" y="683139"/>
                    <a:pt x="9496484" y="683813"/>
                    <a:pt x="9504391" y="711225"/>
                  </a:cubicBezTo>
                  <a:cubicBezTo>
                    <a:pt x="9504399" y="711225"/>
                    <a:pt x="9504472" y="711225"/>
                    <a:pt x="9505151" y="711225"/>
                  </a:cubicBezTo>
                  <a:lnTo>
                    <a:pt x="9510471" y="711225"/>
                  </a:lnTo>
                  <a:cubicBezTo>
                    <a:pt x="9510471" y="711212"/>
                    <a:pt x="9510471" y="710033"/>
                    <a:pt x="9510471" y="605298"/>
                  </a:cubicBezTo>
                  <a:cubicBezTo>
                    <a:pt x="9510481" y="605298"/>
                    <a:pt x="9510595" y="605298"/>
                    <a:pt x="9511991" y="605298"/>
                  </a:cubicBezTo>
                  <a:lnTo>
                    <a:pt x="9522631" y="605298"/>
                  </a:lnTo>
                  <a:cubicBezTo>
                    <a:pt x="9522631" y="605276"/>
                    <a:pt x="9522631" y="604266"/>
                    <a:pt x="9522631" y="557739"/>
                  </a:cubicBezTo>
                  <a:cubicBezTo>
                    <a:pt x="9522648" y="557739"/>
                    <a:pt x="9523273" y="557739"/>
                    <a:pt x="9548978" y="557739"/>
                  </a:cubicBezTo>
                  <a:cubicBezTo>
                    <a:pt x="9548978" y="557727"/>
                    <a:pt x="9548978" y="557217"/>
                    <a:pt x="9548978" y="536121"/>
                  </a:cubicBezTo>
                  <a:cubicBezTo>
                    <a:pt x="9548997" y="536121"/>
                    <a:pt x="9549786" y="536121"/>
                    <a:pt x="9583432" y="536121"/>
                  </a:cubicBezTo>
                  <a:cubicBezTo>
                    <a:pt x="9583432" y="536129"/>
                    <a:pt x="9583432" y="536259"/>
                    <a:pt x="9583432" y="538553"/>
                  </a:cubicBezTo>
                  <a:lnTo>
                    <a:pt x="9583432" y="555577"/>
                  </a:lnTo>
                  <a:cubicBezTo>
                    <a:pt x="9583441" y="555577"/>
                    <a:pt x="9583572" y="555577"/>
                    <a:pt x="9585712" y="555577"/>
                  </a:cubicBezTo>
                  <a:lnTo>
                    <a:pt x="9601672" y="555577"/>
                  </a:lnTo>
                  <a:cubicBezTo>
                    <a:pt x="9601672" y="555595"/>
                    <a:pt x="9601672" y="556489"/>
                    <a:pt x="9601672" y="603136"/>
                  </a:cubicBezTo>
                  <a:cubicBezTo>
                    <a:pt x="9601678" y="603136"/>
                    <a:pt x="9601754" y="603136"/>
                    <a:pt x="9602685" y="603136"/>
                  </a:cubicBezTo>
                  <a:lnTo>
                    <a:pt x="9609779" y="603136"/>
                  </a:lnTo>
                  <a:lnTo>
                    <a:pt x="9623966" y="607460"/>
                  </a:lnTo>
                  <a:cubicBezTo>
                    <a:pt x="9623966" y="607470"/>
                    <a:pt x="9623966" y="608120"/>
                    <a:pt x="9623966" y="646372"/>
                  </a:cubicBezTo>
                  <a:cubicBezTo>
                    <a:pt x="9623972" y="646372"/>
                    <a:pt x="9624047" y="646372"/>
                    <a:pt x="9624979" y="646372"/>
                  </a:cubicBezTo>
                  <a:lnTo>
                    <a:pt x="9632072" y="646372"/>
                  </a:lnTo>
                  <a:cubicBezTo>
                    <a:pt x="9632072" y="646382"/>
                    <a:pt x="9632072" y="646488"/>
                    <a:pt x="9632072" y="647993"/>
                  </a:cubicBezTo>
                  <a:lnTo>
                    <a:pt x="9632072" y="659342"/>
                  </a:lnTo>
                  <a:cubicBezTo>
                    <a:pt x="9632080" y="659342"/>
                    <a:pt x="9632204" y="659342"/>
                    <a:pt x="9634099" y="659342"/>
                  </a:cubicBezTo>
                  <a:lnTo>
                    <a:pt x="9648286" y="659342"/>
                  </a:lnTo>
                  <a:lnTo>
                    <a:pt x="9654366" y="665828"/>
                  </a:lnTo>
                  <a:cubicBezTo>
                    <a:pt x="9654366" y="665840"/>
                    <a:pt x="9654366" y="666326"/>
                    <a:pt x="9654366" y="687446"/>
                  </a:cubicBezTo>
                  <a:cubicBezTo>
                    <a:pt x="9654375" y="687446"/>
                    <a:pt x="9654506" y="687446"/>
                    <a:pt x="9656646" y="687446"/>
                  </a:cubicBezTo>
                  <a:lnTo>
                    <a:pt x="9672606" y="687446"/>
                  </a:lnTo>
                  <a:cubicBezTo>
                    <a:pt x="9672606" y="687453"/>
                    <a:pt x="9672606" y="687533"/>
                    <a:pt x="9672606" y="688526"/>
                  </a:cubicBezTo>
                  <a:lnTo>
                    <a:pt x="9672606" y="696093"/>
                  </a:lnTo>
                  <a:cubicBezTo>
                    <a:pt x="9672615" y="696093"/>
                    <a:pt x="9672714" y="696093"/>
                    <a:pt x="9673873" y="696093"/>
                  </a:cubicBezTo>
                  <a:lnTo>
                    <a:pt x="9682740" y="696093"/>
                  </a:lnTo>
                  <a:cubicBezTo>
                    <a:pt x="9682740" y="696102"/>
                    <a:pt x="9682740" y="696231"/>
                    <a:pt x="9682740" y="698254"/>
                  </a:cubicBezTo>
                  <a:lnTo>
                    <a:pt x="9682740" y="713387"/>
                  </a:lnTo>
                  <a:cubicBezTo>
                    <a:pt x="9686793" y="713387"/>
                    <a:pt x="9686793" y="713387"/>
                    <a:pt x="9686793" y="711495"/>
                  </a:cubicBezTo>
                  <a:lnTo>
                    <a:pt x="9686793" y="698254"/>
                  </a:lnTo>
                  <a:cubicBezTo>
                    <a:pt x="9686799" y="698254"/>
                    <a:pt x="9686877" y="698254"/>
                    <a:pt x="9687806" y="698254"/>
                  </a:cubicBezTo>
                  <a:lnTo>
                    <a:pt x="9694900" y="698254"/>
                  </a:lnTo>
                  <a:cubicBezTo>
                    <a:pt x="9694900" y="698265"/>
                    <a:pt x="9694900" y="698384"/>
                    <a:pt x="9694900" y="699876"/>
                  </a:cubicBezTo>
                  <a:lnTo>
                    <a:pt x="9694900" y="711225"/>
                  </a:lnTo>
                  <a:cubicBezTo>
                    <a:pt x="9694909" y="711225"/>
                    <a:pt x="9694982" y="711225"/>
                    <a:pt x="9695660" y="711225"/>
                  </a:cubicBezTo>
                  <a:lnTo>
                    <a:pt x="9700980" y="711225"/>
                  </a:lnTo>
                  <a:cubicBezTo>
                    <a:pt x="9700980" y="706902"/>
                    <a:pt x="9700980" y="706902"/>
                    <a:pt x="9749620" y="706902"/>
                  </a:cubicBezTo>
                  <a:cubicBezTo>
                    <a:pt x="9749620" y="706911"/>
                    <a:pt x="9749620" y="707012"/>
                    <a:pt x="9749620" y="708253"/>
                  </a:cubicBezTo>
                  <a:lnTo>
                    <a:pt x="9749620" y="717710"/>
                  </a:lnTo>
                  <a:cubicBezTo>
                    <a:pt x="9749628" y="717710"/>
                    <a:pt x="9749703" y="717710"/>
                    <a:pt x="9750380" y="717710"/>
                  </a:cubicBezTo>
                  <a:lnTo>
                    <a:pt x="9755702" y="717710"/>
                  </a:lnTo>
                  <a:cubicBezTo>
                    <a:pt x="9755702" y="717719"/>
                    <a:pt x="9755702" y="717841"/>
                    <a:pt x="9755702" y="719872"/>
                  </a:cubicBezTo>
                  <a:lnTo>
                    <a:pt x="9755702" y="735005"/>
                  </a:lnTo>
                  <a:cubicBezTo>
                    <a:pt x="9755710" y="735001"/>
                    <a:pt x="9755826" y="734923"/>
                    <a:pt x="9757728" y="733654"/>
                  </a:cubicBezTo>
                  <a:lnTo>
                    <a:pt x="9771914" y="724196"/>
                  </a:lnTo>
                  <a:cubicBezTo>
                    <a:pt x="9771916" y="724177"/>
                    <a:pt x="9772048" y="723302"/>
                    <a:pt x="9777994" y="683122"/>
                  </a:cubicBezTo>
                  <a:cubicBezTo>
                    <a:pt x="9778004" y="683120"/>
                    <a:pt x="9778072" y="683094"/>
                    <a:pt x="9778754" y="682852"/>
                  </a:cubicBezTo>
                  <a:lnTo>
                    <a:pt x="9784074" y="680960"/>
                  </a:lnTo>
                  <a:cubicBezTo>
                    <a:pt x="9784074" y="680944"/>
                    <a:pt x="9784108" y="679883"/>
                    <a:pt x="9786102" y="611783"/>
                  </a:cubicBezTo>
                  <a:cubicBezTo>
                    <a:pt x="9786102" y="611801"/>
                    <a:pt x="9786134" y="612892"/>
                    <a:pt x="9788128" y="680960"/>
                  </a:cubicBezTo>
                  <a:cubicBezTo>
                    <a:pt x="9788138" y="680963"/>
                    <a:pt x="9788208" y="680988"/>
                    <a:pt x="9788888" y="681230"/>
                  </a:cubicBezTo>
                  <a:lnTo>
                    <a:pt x="9794208" y="683122"/>
                  </a:lnTo>
                  <a:cubicBezTo>
                    <a:pt x="9794208" y="683102"/>
                    <a:pt x="9794208" y="681769"/>
                    <a:pt x="9794208" y="596651"/>
                  </a:cubicBezTo>
                  <a:cubicBezTo>
                    <a:pt x="9798262" y="596651"/>
                    <a:pt x="9798262" y="596651"/>
                    <a:pt x="9798262" y="564224"/>
                  </a:cubicBezTo>
                  <a:cubicBezTo>
                    <a:pt x="9798274" y="564224"/>
                    <a:pt x="9798960" y="564224"/>
                    <a:pt x="9836768" y="564224"/>
                  </a:cubicBezTo>
                  <a:cubicBezTo>
                    <a:pt x="9836768" y="564241"/>
                    <a:pt x="9836768" y="564959"/>
                    <a:pt x="9836768" y="596651"/>
                  </a:cubicBezTo>
                  <a:cubicBezTo>
                    <a:pt x="9836778" y="596651"/>
                    <a:pt x="9836850" y="596651"/>
                    <a:pt x="9837528" y="596651"/>
                  </a:cubicBezTo>
                  <a:lnTo>
                    <a:pt x="9842848" y="596651"/>
                  </a:lnTo>
                  <a:cubicBezTo>
                    <a:pt x="9842848" y="596630"/>
                    <a:pt x="9842848" y="595324"/>
                    <a:pt x="9842848" y="514503"/>
                  </a:cubicBezTo>
                  <a:cubicBezTo>
                    <a:pt x="9842854" y="514503"/>
                    <a:pt x="9842954" y="514503"/>
                    <a:pt x="9844622" y="514503"/>
                  </a:cubicBezTo>
                  <a:lnTo>
                    <a:pt x="9857036" y="514503"/>
                  </a:lnTo>
                  <a:cubicBezTo>
                    <a:pt x="9857036" y="514496"/>
                    <a:pt x="9857036" y="514385"/>
                    <a:pt x="9857036" y="512612"/>
                  </a:cubicBezTo>
                  <a:lnTo>
                    <a:pt x="9857036" y="499371"/>
                  </a:lnTo>
                  <a:cubicBezTo>
                    <a:pt x="9857046" y="499371"/>
                    <a:pt x="9857544" y="499371"/>
                    <a:pt x="9879330" y="499371"/>
                  </a:cubicBezTo>
                  <a:cubicBezTo>
                    <a:pt x="9879330" y="499364"/>
                    <a:pt x="9879330" y="499283"/>
                    <a:pt x="9879330" y="498290"/>
                  </a:cubicBezTo>
                  <a:lnTo>
                    <a:pt x="9879330" y="490724"/>
                  </a:lnTo>
                  <a:cubicBezTo>
                    <a:pt x="9879336" y="490724"/>
                    <a:pt x="9879446" y="490724"/>
                    <a:pt x="9881102" y="490724"/>
                  </a:cubicBezTo>
                  <a:lnTo>
                    <a:pt x="9893516" y="490724"/>
                  </a:lnTo>
                  <a:cubicBezTo>
                    <a:pt x="9893516" y="490732"/>
                    <a:pt x="9893516" y="490811"/>
                    <a:pt x="9893516" y="491805"/>
                  </a:cubicBezTo>
                  <a:lnTo>
                    <a:pt x="9893516" y="499371"/>
                  </a:lnTo>
                  <a:cubicBezTo>
                    <a:pt x="9893526" y="499371"/>
                    <a:pt x="9893598" y="499371"/>
                    <a:pt x="9894276" y="499371"/>
                  </a:cubicBezTo>
                  <a:lnTo>
                    <a:pt x="9899596" y="499371"/>
                  </a:lnTo>
                  <a:lnTo>
                    <a:pt x="9909730" y="495047"/>
                  </a:lnTo>
                  <a:lnTo>
                    <a:pt x="9913782" y="498290"/>
                  </a:lnTo>
                  <a:lnTo>
                    <a:pt x="9913782" y="490724"/>
                  </a:lnTo>
                  <a:cubicBezTo>
                    <a:pt x="9913792" y="490724"/>
                    <a:pt x="9913928" y="490724"/>
                    <a:pt x="9916062" y="490724"/>
                  </a:cubicBezTo>
                  <a:lnTo>
                    <a:pt x="9932024" y="490724"/>
                  </a:lnTo>
                  <a:cubicBezTo>
                    <a:pt x="9932024" y="490732"/>
                    <a:pt x="9932024" y="490811"/>
                    <a:pt x="9932024" y="491805"/>
                  </a:cubicBezTo>
                  <a:lnTo>
                    <a:pt x="9932024" y="499371"/>
                  </a:lnTo>
                  <a:cubicBezTo>
                    <a:pt x="9932042" y="499371"/>
                    <a:pt x="9932778" y="499371"/>
                    <a:pt x="9962424" y="499371"/>
                  </a:cubicBezTo>
                  <a:cubicBezTo>
                    <a:pt x="9962424" y="499381"/>
                    <a:pt x="9962424" y="499490"/>
                    <a:pt x="9962424" y="500992"/>
                  </a:cubicBezTo>
                  <a:lnTo>
                    <a:pt x="9962424" y="512342"/>
                  </a:lnTo>
                  <a:cubicBezTo>
                    <a:pt x="9962440" y="512342"/>
                    <a:pt x="9963080" y="512342"/>
                    <a:pt x="9988770" y="512342"/>
                  </a:cubicBezTo>
                  <a:cubicBezTo>
                    <a:pt x="9988770" y="512358"/>
                    <a:pt x="9988770" y="513038"/>
                    <a:pt x="9988770" y="542606"/>
                  </a:cubicBezTo>
                  <a:cubicBezTo>
                    <a:pt x="9988780" y="542606"/>
                    <a:pt x="9988852" y="542606"/>
                    <a:pt x="9989530" y="542606"/>
                  </a:cubicBezTo>
                  <a:lnTo>
                    <a:pt x="9994850" y="542606"/>
                  </a:lnTo>
                  <a:cubicBezTo>
                    <a:pt x="9994850" y="542613"/>
                    <a:pt x="9994850" y="542699"/>
                    <a:pt x="9994850" y="543687"/>
                  </a:cubicBezTo>
                  <a:lnTo>
                    <a:pt x="9994850" y="551254"/>
                  </a:lnTo>
                  <a:cubicBezTo>
                    <a:pt x="9998904" y="551254"/>
                    <a:pt x="9998904" y="551254"/>
                    <a:pt x="9998904" y="581518"/>
                  </a:cubicBezTo>
                  <a:cubicBezTo>
                    <a:pt x="9998914" y="581518"/>
                    <a:pt x="9998988" y="581518"/>
                    <a:pt x="9999664" y="581518"/>
                  </a:cubicBezTo>
                  <a:lnTo>
                    <a:pt x="10004984" y="581518"/>
                  </a:lnTo>
                  <a:cubicBezTo>
                    <a:pt x="10004984" y="581527"/>
                    <a:pt x="10004984" y="581594"/>
                    <a:pt x="10004984" y="582329"/>
                  </a:cubicBezTo>
                  <a:lnTo>
                    <a:pt x="10004984" y="588004"/>
                  </a:lnTo>
                  <a:cubicBezTo>
                    <a:pt x="10004990" y="588004"/>
                    <a:pt x="10005068" y="588004"/>
                    <a:pt x="10005998" y="588004"/>
                  </a:cubicBezTo>
                  <a:lnTo>
                    <a:pt x="10013090" y="588004"/>
                  </a:lnTo>
                  <a:cubicBezTo>
                    <a:pt x="10013090" y="588021"/>
                    <a:pt x="10013090" y="588734"/>
                    <a:pt x="10013090" y="618269"/>
                  </a:cubicBezTo>
                  <a:cubicBezTo>
                    <a:pt x="10013098" y="618269"/>
                    <a:pt x="10013218" y="618269"/>
                    <a:pt x="10015118" y="618269"/>
                  </a:cubicBezTo>
                  <a:lnTo>
                    <a:pt x="10029304" y="618269"/>
                  </a:lnTo>
                  <a:cubicBezTo>
                    <a:pt x="10029304" y="618285"/>
                    <a:pt x="10029304" y="618865"/>
                    <a:pt x="10029304" y="642048"/>
                  </a:cubicBezTo>
                  <a:cubicBezTo>
                    <a:pt x="10031332" y="642048"/>
                    <a:pt x="10031332" y="642048"/>
                    <a:pt x="10031332" y="643669"/>
                  </a:cubicBezTo>
                  <a:lnTo>
                    <a:pt x="10031332" y="655019"/>
                  </a:lnTo>
                  <a:cubicBezTo>
                    <a:pt x="10031340" y="655019"/>
                    <a:pt x="10031410" y="655019"/>
                    <a:pt x="10032092" y="655019"/>
                  </a:cubicBezTo>
                  <a:lnTo>
                    <a:pt x="10037412" y="655019"/>
                  </a:lnTo>
                  <a:cubicBezTo>
                    <a:pt x="10037412" y="655033"/>
                    <a:pt x="10037412" y="655596"/>
                    <a:pt x="10037412" y="678798"/>
                  </a:cubicBezTo>
                  <a:cubicBezTo>
                    <a:pt x="10037420" y="678798"/>
                    <a:pt x="10037518" y="678798"/>
                    <a:pt x="10038678" y="678798"/>
                  </a:cubicBezTo>
                  <a:lnTo>
                    <a:pt x="10047544" y="678798"/>
                  </a:lnTo>
                  <a:cubicBezTo>
                    <a:pt x="10049572" y="680960"/>
                    <a:pt x="10049572" y="680960"/>
                    <a:pt x="10049572" y="682852"/>
                  </a:cubicBezTo>
                  <a:lnTo>
                    <a:pt x="10049572" y="696093"/>
                  </a:lnTo>
                  <a:cubicBezTo>
                    <a:pt x="10049576" y="696086"/>
                    <a:pt x="10049664" y="695979"/>
                    <a:pt x="10051092" y="694201"/>
                  </a:cubicBezTo>
                  <a:lnTo>
                    <a:pt x="10061732" y="680960"/>
                  </a:lnTo>
                  <a:cubicBezTo>
                    <a:pt x="10061746" y="680960"/>
                    <a:pt x="10062386" y="680960"/>
                    <a:pt x="10090106" y="680960"/>
                  </a:cubicBezTo>
                  <a:cubicBezTo>
                    <a:pt x="10090106" y="680985"/>
                    <a:pt x="10090106" y="682386"/>
                    <a:pt x="10090106" y="767431"/>
                  </a:cubicBezTo>
                  <a:cubicBezTo>
                    <a:pt x="10090114" y="767431"/>
                    <a:pt x="10090190" y="767431"/>
                    <a:pt x="10090866" y="767431"/>
                  </a:cubicBezTo>
                  <a:lnTo>
                    <a:pt x="10096186" y="767431"/>
                  </a:lnTo>
                  <a:cubicBezTo>
                    <a:pt x="10096190" y="767423"/>
                    <a:pt x="10096248" y="767323"/>
                    <a:pt x="10096946" y="766080"/>
                  </a:cubicBezTo>
                  <a:lnTo>
                    <a:pt x="10102266" y="756622"/>
                  </a:lnTo>
                  <a:cubicBezTo>
                    <a:pt x="10102266" y="756629"/>
                    <a:pt x="10102266" y="756728"/>
                    <a:pt x="10102266" y="758514"/>
                  </a:cubicBezTo>
                  <a:lnTo>
                    <a:pt x="10102266" y="771755"/>
                  </a:lnTo>
                  <a:cubicBezTo>
                    <a:pt x="10106318" y="771755"/>
                    <a:pt x="10106318" y="771755"/>
                    <a:pt x="10106318" y="726358"/>
                  </a:cubicBezTo>
                  <a:cubicBezTo>
                    <a:pt x="10106328" y="726358"/>
                    <a:pt x="10106398" y="726358"/>
                    <a:pt x="10107078" y="726358"/>
                  </a:cubicBezTo>
                  <a:lnTo>
                    <a:pt x="10112398" y="726358"/>
                  </a:lnTo>
                  <a:cubicBezTo>
                    <a:pt x="10112398" y="726343"/>
                    <a:pt x="10112398" y="725343"/>
                    <a:pt x="10112398" y="661504"/>
                  </a:cubicBezTo>
                  <a:cubicBezTo>
                    <a:pt x="10112406" y="661504"/>
                    <a:pt x="10112486" y="661504"/>
                    <a:pt x="10113412" y="661504"/>
                  </a:cubicBezTo>
                  <a:lnTo>
                    <a:pt x="10120506" y="661504"/>
                  </a:lnTo>
                  <a:cubicBezTo>
                    <a:pt x="10120512" y="661483"/>
                    <a:pt x="10120776" y="660543"/>
                    <a:pt x="10132666" y="618269"/>
                  </a:cubicBezTo>
                  <a:cubicBezTo>
                    <a:pt x="10132674" y="618269"/>
                    <a:pt x="10132772" y="618269"/>
                    <a:pt x="10133932" y="618269"/>
                  </a:cubicBezTo>
                  <a:lnTo>
                    <a:pt x="10142800" y="618269"/>
                  </a:lnTo>
                  <a:cubicBezTo>
                    <a:pt x="10142804" y="618292"/>
                    <a:pt x="10143030" y="619258"/>
                    <a:pt x="10152932" y="661504"/>
                  </a:cubicBezTo>
                  <a:cubicBezTo>
                    <a:pt x="10152938" y="661504"/>
                    <a:pt x="10153012" y="661504"/>
                    <a:pt x="10153946" y="661504"/>
                  </a:cubicBezTo>
                  <a:lnTo>
                    <a:pt x="10161040" y="661504"/>
                  </a:lnTo>
                  <a:cubicBezTo>
                    <a:pt x="10161040" y="661515"/>
                    <a:pt x="10161040" y="662182"/>
                    <a:pt x="10161040" y="700416"/>
                  </a:cubicBezTo>
                  <a:cubicBezTo>
                    <a:pt x="10161046" y="700416"/>
                    <a:pt x="10161146" y="700416"/>
                    <a:pt x="10162812" y="700416"/>
                  </a:cubicBezTo>
                  <a:lnTo>
                    <a:pt x="10175226" y="700416"/>
                  </a:lnTo>
                  <a:cubicBezTo>
                    <a:pt x="10175226" y="700424"/>
                    <a:pt x="10175226" y="700546"/>
                    <a:pt x="10175226" y="702578"/>
                  </a:cubicBezTo>
                  <a:lnTo>
                    <a:pt x="10175226" y="717710"/>
                  </a:lnTo>
                  <a:cubicBezTo>
                    <a:pt x="10179280" y="717710"/>
                    <a:pt x="10179280" y="717710"/>
                    <a:pt x="10179280" y="715549"/>
                  </a:cubicBezTo>
                  <a:lnTo>
                    <a:pt x="10179280" y="700416"/>
                  </a:lnTo>
                  <a:cubicBezTo>
                    <a:pt x="10179290" y="700416"/>
                    <a:pt x="10179402" y="700416"/>
                    <a:pt x="10180800" y="700416"/>
                  </a:cubicBezTo>
                  <a:lnTo>
                    <a:pt x="10191440" y="700416"/>
                  </a:lnTo>
                  <a:cubicBezTo>
                    <a:pt x="10191440" y="700426"/>
                    <a:pt x="10191440" y="700543"/>
                    <a:pt x="10191440" y="702037"/>
                  </a:cubicBezTo>
                  <a:lnTo>
                    <a:pt x="10191440" y="713387"/>
                  </a:lnTo>
                  <a:cubicBezTo>
                    <a:pt x="10191456" y="713387"/>
                    <a:pt x="10192164" y="713387"/>
                    <a:pt x="10221840" y="713387"/>
                  </a:cubicBezTo>
                  <a:cubicBezTo>
                    <a:pt x="10221840" y="713370"/>
                    <a:pt x="10221840" y="712599"/>
                    <a:pt x="10221840" y="676637"/>
                  </a:cubicBezTo>
                  <a:cubicBezTo>
                    <a:pt x="10221848" y="676637"/>
                    <a:pt x="10221942" y="676637"/>
                    <a:pt x="10223106" y="676637"/>
                  </a:cubicBezTo>
                  <a:lnTo>
                    <a:pt x="10231974" y="676637"/>
                  </a:lnTo>
                  <a:cubicBezTo>
                    <a:pt x="10231974" y="676648"/>
                    <a:pt x="10231974" y="677142"/>
                    <a:pt x="10231974" y="698254"/>
                  </a:cubicBezTo>
                  <a:cubicBezTo>
                    <a:pt x="10234000" y="698254"/>
                    <a:pt x="10234000" y="698254"/>
                    <a:pt x="10234000" y="665828"/>
                  </a:cubicBezTo>
                  <a:cubicBezTo>
                    <a:pt x="10234014" y="665828"/>
                    <a:pt x="10234556" y="665828"/>
                    <a:pt x="10256294" y="665828"/>
                  </a:cubicBezTo>
                  <a:cubicBezTo>
                    <a:pt x="10256294" y="665818"/>
                    <a:pt x="10256294" y="665698"/>
                    <a:pt x="10256294" y="664206"/>
                  </a:cubicBezTo>
                  <a:lnTo>
                    <a:pt x="10256294" y="652857"/>
                  </a:lnTo>
                  <a:cubicBezTo>
                    <a:pt x="10256302" y="652857"/>
                    <a:pt x="10256376" y="652857"/>
                    <a:pt x="10257054" y="652857"/>
                  </a:cubicBezTo>
                  <a:lnTo>
                    <a:pt x="10262374" y="652857"/>
                  </a:lnTo>
                  <a:cubicBezTo>
                    <a:pt x="10262374" y="652851"/>
                    <a:pt x="10262374" y="652738"/>
                    <a:pt x="10262374" y="650966"/>
                  </a:cubicBezTo>
                  <a:lnTo>
                    <a:pt x="10262374" y="637725"/>
                  </a:lnTo>
                  <a:lnTo>
                    <a:pt x="10266428" y="644210"/>
                  </a:lnTo>
                  <a:cubicBezTo>
                    <a:pt x="10266436" y="644210"/>
                    <a:pt x="10266564" y="644210"/>
                    <a:pt x="10268708" y="644210"/>
                  </a:cubicBezTo>
                  <a:lnTo>
                    <a:pt x="10284668" y="644210"/>
                  </a:lnTo>
                  <a:cubicBezTo>
                    <a:pt x="10284668" y="644202"/>
                    <a:pt x="10284668" y="644134"/>
                    <a:pt x="10284668" y="643399"/>
                  </a:cubicBezTo>
                  <a:lnTo>
                    <a:pt x="10284668" y="637725"/>
                  </a:lnTo>
                  <a:cubicBezTo>
                    <a:pt x="10284676" y="637725"/>
                    <a:pt x="10284750" y="637725"/>
                    <a:pt x="10285428" y="637725"/>
                  </a:cubicBezTo>
                  <a:lnTo>
                    <a:pt x="10290748" y="637725"/>
                  </a:lnTo>
                  <a:cubicBezTo>
                    <a:pt x="10290748" y="637734"/>
                    <a:pt x="10290748" y="637834"/>
                    <a:pt x="10290748" y="639076"/>
                  </a:cubicBezTo>
                  <a:lnTo>
                    <a:pt x="10290748" y="648534"/>
                  </a:lnTo>
                  <a:cubicBezTo>
                    <a:pt x="10290762" y="648534"/>
                    <a:pt x="10291496" y="648534"/>
                    <a:pt x="10329254" y="648534"/>
                  </a:cubicBezTo>
                  <a:cubicBezTo>
                    <a:pt x="10329254" y="648552"/>
                    <a:pt x="10329254" y="650062"/>
                    <a:pt x="10329254" y="786887"/>
                  </a:cubicBezTo>
                  <a:cubicBezTo>
                    <a:pt x="10329264" y="786887"/>
                    <a:pt x="10329380" y="786887"/>
                    <a:pt x="10330774" y="786887"/>
                  </a:cubicBezTo>
                  <a:lnTo>
                    <a:pt x="10341414" y="786887"/>
                  </a:lnTo>
                  <a:cubicBezTo>
                    <a:pt x="10341414" y="782564"/>
                    <a:pt x="10341414" y="778240"/>
                    <a:pt x="10341414" y="773917"/>
                  </a:cubicBezTo>
                  <a:cubicBezTo>
                    <a:pt x="10343442" y="773917"/>
                    <a:pt x="10343442" y="773917"/>
                    <a:pt x="10345468" y="773917"/>
                  </a:cubicBezTo>
                  <a:cubicBezTo>
                    <a:pt x="10345468" y="778240"/>
                    <a:pt x="10345468" y="782564"/>
                    <a:pt x="10345468" y="786887"/>
                  </a:cubicBezTo>
                  <a:cubicBezTo>
                    <a:pt x="10355602" y="786887"/>
                    <a:pt x="10365736" y="786887"/>
                    <a:pt x="10375868" y="786887"/>
                  </a:cubicBezTo>
                  <a:cubicBezTo>
                    <a:pt x="10375868" y="776078"/>
                    <a:pt x="10375868" y="767431"/>
                    <a:pt x="10375868" y="756622"/>
                  </a:cubicBezTo>
                  <a:cubicBezTo>
                    <a:pt x="10379922" y="756622"/>
                    <a:pt x="10383976" y="756622"/>
                    <a:pt x="10388028" y="756622"/>
                  </a:cubicBezTo>
                  <a:lnTo>
                    <a:pt x="10400188" y="754461"/>
                  </a:lnTo>
                  <a:cubicBezTo>
                    <a:pt x="10402216" y="754461"/>
                    <a:pt x="10402216" y="756622"/>
                    <a:pt x="10404242" y="756622"/>
                  </a:cubicBezTo>
                  <a:lnTo>
                    <a:pt x="10414376" y="756622"/>
                  </a:lnTo>
                  <a:cubicBezTo>
                    <a:pt x="10414376" y="767431"/>
                    <a:pt x="10414376" y="778240"/>
                    <a:pt x="10414376" y="786887"/>
                  </a:cubicBezTo>
                  <a:cubicBezTo>
                    <a:pt x="10416402" y="786887"/>
                    <a:pt x="10418430" y="786887"/>
                    <a:pt x="10422482" y="786887"/>
                  </a:cubicBezTo>
                  <a:cubicBezTo>
                    <a:pt x="10422482" y="793373"/>
                    <a:pt x="10422482" y="799858"/>
                    <a:pt x="10422482" y="804182"/>
                  </a:cubicBezTo>
                  <a:lnTo>
                    <a:pt x="10431818" y="805087"/>
                  </a:lnTo>
                  <a:lnTo>
                    <a:pt x="10444776" y="805087"/>
                  </a:lnTo>
                  <a:cubicBezTo>
                    <a:pt x="10444776" y="799278"/>
                    <a:pt x="10444776" y="795106"/>
                    <a:pt x="10444776" y="789049"/>
                  </a:cubicBezTo>
                  <a:lnTo>
                    <a:pt x="10512732" y="789049"/>
                  </a:lnTo>
                  <a:lnTo>
                    <a:pt x="10512732" y="703796"/>
                  </a:lnTo>
                  <a:lnTo>
                    <a:pt x="10584740" y="703796"/>
                  </a:lnTo>
                  <a:lnTo>
                    <a:pt x="10584740" y="782564"/>
                  </a:lnTo>
                  <a:cubicBezTo>
                    <a:pt x="10585376" y="782564"/>
                    <a:pt x="10586010" y="782564"/>
                    <a:pt x="10586644" y="782564"/>
                  </a:cubicBezTo>
                  <a:lnTo>
                    <a:pt x="10587886" y="805087"/>
                  </a:lnTo>
                  <a:lnTo>
                    <a:pt x="10597562" y="805087"/>
                  </a:lnTo>
                  <a:cubicBezTo>
                    <a:pt x="10598098" y="797873"/>
                    <a:pt x="10598804" y="790219"/>
                    <a:pt x="10598804" y="782564"/>
                  </a:cubicBezTo>
                  <a:cubicBezTo>
                    <a:pt x="10600832" y="782564"/>
                    <a:pt x="10602858" y="782564"/>
                    <a:pt x="10604884" y="782564"/>
                  </a:cubicBezTo>
                  <a:lnTo>
                    <a:pt x="10606126" y="805087"/>
                  </a:lnTo>
                  <a:lnTo>
                    <a:pt x="10656748" y="805087"/>
                  </a:lnTo>
                  <a:lnTo>
                    <a:pt x="10656748" y="642059"/>
                  </a:lnTo>
                  <a:lnTo>
                    <a:pt x="10854076" y="642059"/>
                  </a:lnTo>
                  <a:lnTo>
                    <a:pt x="10854076" y="805087"/>
                  </a:lnTo>
                  <a:lnTo>
                    <a:pt x="10872772" y="805087"/>
                  </a:lnTo>
                  <a:lnTo>
                    <a:pt x="10872772" y="722394"/>
                  </a:lnTo>
                  <a:lnTo>
                    <a:pt x="10967892" y="722394"/>
                  </a:lnTo>
                  <a:cubicBezTo>
                    <a:pt x="10971967" y="616373"/>
                    <a:pt x="10975346" y="510899"/>
                    <a:pt x="10979823" y="404253"/>
                  </a:cubicBezTo>
                  <a:cubicBezTo>
                    <a:pt x="10969690" y="404253"/>
                    <a:pt x="10945370" y="391282"/>
                    <a:pt x="10967663" y="382635"/>
                  </a:cubicBezTo>
                  <a:cubicBezTo>
                    <a:pt x="10965635" y="380473"/>
                    <a:pt x="10963610" y="378311"/>
                    <a:pt x="10961583" y="378311"/>
                  </a:cubicBezTo>
                  <a:cubicBezTo>
                    <a:pt x="10961583" y="365341"/>
                    <a:pt x="10959555" y="363179"/>
                    <a:pt x="10969690" y="354532"/>
                  </a:cubicBezTo>
                  <a:cubicBezTo>
                    <a:pt x="10969690" y="350208"/>
                    <a:pt x="10969690" y="343723"/>
                    <a:pt x="10969690" y="337238"/>
                  </a:cubicBezTo>
                  <a:cubicBezTo>
                    <a:pt x="10973743" y="337238"/>
                    <a:pt x="10977796" y="337238"/>
                    <a:pt x="10983876" y="337238"/>
                  </a:cubicBezTo>
                  <a:cubicBezTo>
                    <a:pt x="10983876" y="328590"/>
                    <a:pt x="10983876" y="322105"/>
                    <a:pt x="10983876" y="315620"/>
                  </a:cubicBezTo>
                  <a:cubicBezTo>
                    <a:pt x="10983876" y="313458"/>
                    <a:pt x="10985903" y="313458"/>
                    <a:pt x="10985903" y="311296"/>
                  </a:cubicBezTo>
                  <a:cubicBezTo>
                    <a:pt x="10985903" y="285355"/>
                    <a:pt x="10985903" y="259414"/>
                    <a:pt x="10985903" y="233472"/>
                  </a:cubicBezTo>
                  <a:cubicBezTo>
                    <a:pt x="10985903" y="231310"/>
                    <a:pt x="10983876" y="229149"/>
                    <a:pt x="10983876" y="226987"/>
                  </a:cubicBezTo>
                  <a:cubicBezTo>
                    <a:pt x="10985903" y="224825"/>
                    <a:pt x="10987930" y="222663"/>
                    <a:pt x="10989956" y="220501"/>
                  </a:cubicBezTo>
                  <a:cubicBezTo>
                    <a:pt x="10989956" y="201045"/>
                    <a:pt x="10989956" y="181589"/>
                    <a:pt x="10989956" y="162133"/>
                  </a:cubicBezTo>
                  <a:cubicBezTo>
                    <a:pt x="10989956" y="159972"/>
                    <a:pt x="10989956" y="159972"/>
                    <a:pt x="10991983" y="157810"/>
                  </a:cubicBezTo>
                  <a:cubicBezTo>
                    <a:pt x="10991983" y="140516"/>
                    <a:pt x="10991983" y="121060"/>
                    <a:pt x="10991983" y="101604"/>
                  </a:cubicBezTo>
                  <a:cubicBezTo>
                    <a:pt x="10994010" y="92957"/>
                    <a:pt x="10994010" y="88633"/>
                    <a:pt x="10994010" y="82148"/>
                  </a:cubicBezTo>
                  <a:cubicBezTo>
                    <a:pt x="10998063" y="88633"/>
                    <a:pt x="10998063" y="92957"/>
                    <a:pt x="10998063" y="99442"/>
                  </a:cubicBezTo>
                  <a:cubicBezTo>
                    <a:pt x="11000090" y="121060"/>
                    <a:pt x="11000090" y="140516"/>
                    <a:pt x="11000090" y="157810"/>
                  </a:cubicBezTo>
                  <a:cubicBezTo>
                    <a:pt x="11002116" y="181589"/>
                    <a:pt x="11002116" y="201045"/>
                    <a:pt x="11002116" y="220501"/>
                  </a:cubicBezTo>
                  <a:cubicBezTo>
                    <a:pt x="11004143" y="222663"/>
                    <a:pt x="11006170" y="224825"/>
                    <a:pt x="11008196" y="226987"/>
                  </a:cubicBezTo>
                  <a:cubicBezTo>
                    <a:pt x="11008196" y="229149"/>
                    <a:pt x="11006170" y="231310"/>
                    <a:pt x="11006170" y="233472"/>
                  </a:cubicBezTo>
                  <a:cubicBezTo>
                    <a:pt x="11006170" y="259414"/>
                    <a:pt x="11006170" y="285355"/>
                    <a:pt x="11006170" y="311296"/>
                  </a:cubicBezTo>
                  <a:cubicBezTo>
                    <a:pt x="11006170" y="313458"/>
                    <a:pt x="11008196" y="313458"/>
                    <a:pt x="11008196" y="315620"/>
                  </a:cubicBezTo>
                  <a:cubicBezTo>
                    <a:pt x="11008196" y="322105"/>
                    <a:pt x="11008196" y="328590"/>
                    <a:pt x="11008196" y="337238"/>
                  </a:cubicBezTo>
                  <a:cubicBezTo>
                    <a:pt x="11012250" y="337238"/>
                    <a:pt x="11018330" y="337238"/>
                    <a:pt x="11022383" y="337238"/>
                  </a:cubicBezTo>
                  <a:cubicBezTo>
                    <a:pt x="11022383" y="343723"/>
                    <a:pt x="11022383" y="350208"/>
                    <a:pt x="11022383" y="354532"/>
                  </a:cubicBezTo>
                  <a:cubicBezTo>
                    <a:pt x="11030491" y="363179"/>
                    <a:pt x="11030491" y="363179"/>
                    <a:pt x="11030491" y="378311"/>
                  </a:cubicBezTo>
                  <a:cubicBezTo>
                    <a:pt x="11028463" y="378311"/>
                    <a:pt x="11026436" y="380473"/>
                    <a:pt x="11024411" y="382635"/>
                  </a:cubicBezTo>
                  <a:cubicBezTo>
                    <a:pt x="11044676" y="393444"/>
                    <a:pt x="11020356" y="402091"/>
                    <a:pt x="11012250" y="404253"/>
                  </a:cubicBezTo>
                  <a:cubicBezTo>
                    <a:pt x="11014276" y="488562"/>
                    <a:pt x="11018330" y="572871"/>
                    <a:pt x="11020356" y="657181"/>
                  </a:cubicBezTo>
                  <a:cubicBezTo>
                    <a:pt x="11042651" y="657181"/>
                    <a:pt x="11064943" y="657181"/>
                    <a:pt x="11085211" y="657181"/>
                  </a:cubicBezTo>
                  <a:cubicBezTo>
                    <a:pt x="11085211" y="683122"/>
                    <a:pt x="11085211" y="709063"/>
                    <a:pt x="11085211" y="732843"/>
                  </a:cubicBezTo>
                  <a:cubicBezTo>
                    <a:pt x="11089264" y="732843"/>
                    <a:pt x="11091291" y="732843"/>
                    <a:pt x="11093318" y="732843"/>
                  </a:cubicBezTo>
                  <a:cubicBezTo>
                    <a:pt x="11093318" y="730681"/>
                    <a:pt x="11095344" y="728519"/>
                    <a:pt x="11095344" y="726358"/>
                  </a:cubicBezTo>
                  <a:cubicBezTo>
                    <a:pt x="11097371" y="726358"/>
                    <a:pt x="11099398" y="726358"/>
                    <a:pt x="11101424" y="726358"/>
                  </a:cubicBezTo>
                  <a:cubicBezTo>
                    <a:pt x="11101424" y="728519"/>
                    <a:pt x="11101424" y="730681"/>
                    <a:pt x="11103452" y="735005"/>
                  </a:cubicBezTo>
                  <a:cubicBezTo>
                    <a:pt x="11107504" y="735005"/>
                    <a:pt x="11111558" y="735005"/>
                    <a:pt x="11115612" y="735005"/>
                  </a:cubicBezTo>
                  <a:cubicBezTo>
                    <a:pt x="11115612" y="732843"/>
                    <a:pt x="11115612" y="730681"/>
                    <a:pt x="11115612" y="728519"/>
                  </a:cubicBezTo>
                  <a:cubicBezTo>
                    <a:pt x="11123718" y="728519"/>
                    <a:pt x="11129798" y="728519"/>
                    <a:pt x="11137904" y="728519"/>
                  </a:cubicBezTo>
                  <a:cubicBezTo>
                    <a:pt x="11137904" y="730681"/>
                    <a:pt x="11137904" y="732843"/>
                    <a:pt x="11137904" y="735005"/>
                  </a:cubicBezTo>
                  <a:cubicBezTo>
                    <a:pt x="11143984" y="735005"/>
                    <a:pt x="11152092" y="735005"/>
                    <a:pt x="11158172" y="735005"/>
                  </a:cubicBezTo>
                  <a:cubicBezTo>
                    <a:pt x="11158172" y="750137"/>
                    <a:pt x="11158172" y="765270"/>
                    <a:pt x="11158172" y="780402"/>
                  </a:cubicBezTo>
                  <a:cubicBezTo>
                    <a:pt x="11162226" y="780402"/>
                    <a:pt x="11168306" y="780402"/>
                    <a:pt x="11172359" y="780402"/>
                  </a:cubicBezTo>
                  <a:cubicBezTo>
                    <a:pt x="11172359" y="776078"/>
                    <a:pt x="11172359" y="771755"/>
                    <a:pt x="11172359" y="767431"/>
                  </a:cubicBezTo>
                  <a:cubicBezTo>
                    <a:pt x="11178439" y="767431"/>
                    <a:pt x="11184519" y="767431"/>
                    <a:pt x="11188572" y="767431"/>
                  </a:cubicBezTo>
                  <a:cubicBezTo>
                    <a:pt x="11188572" y="706902"/>
                    <a:pt x="11188572" y="648534"/>
                    <a:pt x="11188572" y="588004"/>
                  </a:cubicBezTo>
                  <a:cubicBezTo>
                    <a:pt x="11190599" y="585842"/>
                    <a:pt x="11192626" y="583680"/>
                    <a:pt x="11194652" y="581518"/>
                  </a:cubicBezTo>
                  <a:cubicBezTo>
                    <a:pt x="11218972" y="581518"/>
                    <a:pt x="11243292" y="581518"/>
                    <a:pt x="11267614" y="581518"/>
                  </a:cubicBezTo>
                  <a:lnTo>
                    <a:pt x="11267614" y="590166"/>
                  </a:lnTo>
                  <a:lnTo>
                    <a:pt x="11277747" y="590166"/>
                  </a:lnTo>
                  <a:cubicBezTo>
                    <a:pt x="11277747" y="629078"/>
                    <a:pt x="11277747" y="667990"/>
                    <a:pt x="11277747" y="704740"/>
                  </a:cubicBezTo>
                  <a:cubicBezTo>
                    <a:pt x="11285854" y="704740"/>
                    <a:pt x="11291934" y="704740"/>
                    <a:pt x="11300040" y="704740"/>
                  </a:cubicBezTo>
                  <a:cubicBezTo>
                    <a:pt x="11300040" y="683122"/>
                    <a:pt x="11300040" y="661504"/>
                    <a:pt x="11300040" y="637725"/>
                  </a:cubicBezTo>
                  <a:cubicBezTo>
                    <a:pt x="11308147" y="637725"/>
                    <a:pt x="11318280" y="637725"/>
                    <a:pt x="11326388" y="637725"/>
                  </a:cubicBezTo>
                  <a:cubicBezTo>
                    <a:pt x="11328414" y="637725"/>
                    <a:pt x="11328414" y="635563"/>
                    <a:pt x="11330440" y="633401"/>
                  </a:cubicBezTo>
                  <a:lnTo>
                    <a:pt x="11338548" y="633401"/>
                  </a:lnTo>
                  <a:cubicBezTo>
                    <a:pt x="11340574" y="635563"/>
                    <a:pt x="11340574" y="637725"/>
                    <a:pt x="11342600" y="637725"/>
                  </a:cubicBezTo>
                  <a:cubicBezTo>
                    <a:pt x="11348680" y="637725"/>
                    <a:pt x="11356788" y="637725"/>
                    <a:pt x="11364895" y="637725"/>
                  </a:cubicBezTo>
                  <a:cubicBezTo>
                    <a:pt x="11364895" y="598813"/>
                    <a:pt x="11364895" y="559901"/>
                    <a:pt x="11364895" y="520989"/>
                  </a:cubicBezTo>
                  <a:cubicBezTo>
                    <a:pt x="11364908" y="520986"/>
                    <a:pt x="11365775" y="520822"/>
                    <a:pt x="11421642" y="510180"/>
                  </a:cubicBezTo>
                  <a:cubicBezTo>
                    <a:pt x="11421642" y="510187"/>
                    <a:pt x="11421642" y="510261"/>
                    <a:pt x="11421642" y="511261"/>
                  </a:cubicBezTo>
                  <a:lnTo>
                    <a:pt x="11421642" y="518827"/>
                  </a:lnTo>
                  <a:cubicBezTo>
                    <a:pt x="11421659" y="518827"/>
                    <a:pt x="11422303" y="518827"/>
                    <a:pt x="11447988" y="518827"/>
                  </a:cubicBezTo>
                  <a:cubicBezTo>
                    <a:pt x="11447988" y="518849"/>
                    <a:pt x="11447988" y="521220"/>
                    <a:pt x="11447988" y="773917"/>
                  </a:cubicBezTo>
                  <a:cubicBezTo>
                    <a:pt x="11454068" y="773917"/>
                    <a:pt x="11462175" y="773917"/>
                    <a:pt x="11470283" y="773917"/>
                  </a:cubicBezTo>
                  <a:cubicBezTo>
                    <a:pt x="11470283" y="771755"/>
                    <a:pt x="11470283" y="771755"/>
                    <a:pt x="11470283" y="769593"/>
                  </a:cubicBezTo>
                  <a:cubicBezTo>
                    <a:pt x="11474335" y="769593"/>
                    <a:pt x="11478388" y="769593"/>
                    <a:pt x="11482443" y="769593"/>
                  </a:cubicBezTo>
                  <a:cubicBezTo>
                    <a:pt x="11482443" y="771755"/>
                    <a:pt x="11482443" y="771755"/>
                    <a:pt x="11482443" y="773917"/>
                  </a:cubicBezTo>
                  <a:cubicBezTo>
                    <a:pt x="11490550" y="773917"/>
                    <a:pt x="11498655" y="773917"/>
                    <a:pt x="11506763" y="773917"/>
                  </a:cubicBezTo>
                  <a:cubicBezTo>
                    <a:pt x="11506763" y="769593"/>
                    <a:pt x="11506763" y="765270"/>
                    <a:pt x="11506763" y="760946"/>
                  </a:cubicBezTo>
                  <a:cubicBezTo>
                    <a:pt x="11516896" y="760946"/>
                    <a:pt x="11527030" y="760946"/>
                    <a:pt x="11535136" y="760946"/>
                  </a:cubicBezTo>
                  <a:cubicBezTo>
                    <a:pt x="11539190" y="756622"/>
                    <a:pt x="11543244" y="756622"/>
                    <a:pt x="11547296" y="756622"/>
                  </a:cubicBezTo>
                  <a:cubicBezTo>
                    <a:pt x="11553376" y="760946"/>
                    <a:pt x="11561484" y="760946"/>
                    <a:pt x="11567564" y="760946"/>
                  </a:cubicBezTo>
                  <a:cubicBezTo>
                    <a:pt x="11567564" y="754461"/>
                    <a:pt x="11567564" y="750137"/>
                    <a:pt x="11567564" y="743652"/>
                  </a:cubicBezTo>
                  <a:lnTo>
                    <a:pt x="11575671" y="743652"/>
                  </a:lnTo>
                  <a:cubicBezTo>
                    <a:pt x="11575671" y="739328"/>
                    <a:pt x="11575671" y="735005"/>
                    <a:pt x="11575671" y="730681"/>
                  </a:cubicBezTo>
                  <a:cubicBezTo>
                    <a:pt x="11593911" y="730681"/>
                    <a:pt x="11614178" y="730681"/>
                    <a:pt x="11632418" y="730681"/>
                  </a:cubicBezTo>
                  <a:cubicBezTo>
                    <a:pt x="11632418" y="719872"/>
                    <a:pt x="11632418" y="711225"/>
                    <a:pt x="11632418" y="700416"/>
                  </a:cubicBezTo>
                  <a:cubicBezTo>
                    <a:pt x="11638498" y="700416"/>
                    <a:pt x="11644578" y="700416"/>
                    <a:pt x="11650658" y="700416"/>
                  </a:cubicBezTo>
                  <a:cubicBezTo>
                    <a:pt x="11650658" y="698254"/>
                    <a:pt x="11650658" y="696093"/>
                    <a:pt x="11650658" y="693931"/>
                  </a:cubicBezTo>
                  <a:cubicBezTo>
                    <a:pt x="11654711" y="693931"/>
                    <a:pt x="11658764" y="693931"/>
                    <a:pt x="11662818" y="693931"/>
                  </a:cubicBezTo>
                  <a:cubicBezTo>
                    <a:pt x="11662818" y="696093"/>
                    <a:pt x="11662818" y="698254"/>
                    <a:pt x="11662818" y="700416"/>
                  </a:cubicBezTo>
                  <a:cubicBezTo>
                    <a:pt x="11668898" y="700416"/>
                    <a:pt x="11672951" y="700416"/>
                    <a:pt x="11679031" y="700416"/>
                  </a:cubicBezTo>
                  <a:cubicBezTo>
                    <a:pt x="11679031" y="715549"/>
                    <a:pt x="11679031" y="732843"/>
                    <a:pt x="11679031" y="750137"/>
                  </a:cubicBezTo>
                  <a:cubicBezTo>
                    <a:pt x="11689164" y="750137"/>
                    <a:pt x="11701326" y="750137"/>
                    <a:pt x="11711459" y="750137"/>
                  </a:cubicBezTo>
                  <a:cubicBezTo>
                    <a:pt x="11711459" y="741490"/>
                    <a:pt x="11711459" y="732843"/>
                    <a:pt x="11711459" y="724196"/>
                  </a:cubicBezTo>
                  <a:cubicBezTo>
                    <a:pt x="11723619" y="724196"/>
                    <a:pt x="11737806" y="724196"/>
                    <a:pt x="11749966" y="724196"/>
                  </a:cubicBezTo>
                  <a:cubicBezTo>
                    <a:pt x="11749966" y="713387"/>
                    <a:pt x="11749966" y="704740"/>
                    <a:pt x="11749966" y="693931"/>
                  </a:cubicBezTo>
                  <a:cubicBezTo>
                    <a:pt x="11766180" y="693931"/>
                    <a:pt x="11782392" y="693931"/>
                    <a:pt x="11798607" y="693931"/>
                  </a:cubicBezTo>
                  <a:cubicBezTo>
                    <a:pt x="11798607" y="693960"/>
                    <a:pt x="11798607" y="695735"/>
                    <a:pt x="11798607" y="805087"/>
                  </a:cubicBezTo>
                  <a:lnTo>
                    <a:pt x="11798607" y="818866"/>
                  </a:lnTo>
                  <a:lnTo>
                    <a:pt x="11864482" y="818866"/>
                  </a:lnTo>
                  <a:lnTo>
                    <a:pt x="11864482" y="924638"/>
                  </a:lnTo>
                  <a:lnTo>
                    <a:pt x="11864482" y="947885"/>
                  </a:lnTo>
                  <a:lnTo>
                    <a:pt x="11879442" y="947885"/>
                  </a:lnTo>
                  <a:cubicBezTo>
                    <a:pt x="11879442" y="947885"/>
                    <a:pt x="11879442" y="947885"/>
                    <a:pt x="11879442" y="946723"/>
                  </a:cubicBezTo>
                  <a:lnTo>
                    <a:pt x="11879442" y="938587"/>
                  </a:lnTo>
                  <a:cubicBezTo>
                    <a:pt x="11879442" y="938587"/>
                    <a:pt x="11879442" y="938587"/>
                    <a:pt x="11924022" y="938587"/>
                  </a:cubicBezTo>
                  <a:cubicBezTo>
                    <a:pt x="11924022" y="938587"/>
                    <a:pt x="11924022" y="938587"/>
                    <a:pt x="11924022" y="959508"/>
                  </a:cubicBezTo>
                  <a:cubicBezTo>
                    <a:pt x="11924022" y="959508"/>
                    <a:pt x="11924022" y="959508"/>
                    <a:pt x="11926250" y="960671"/>
                  </a:cubicBezTo>
                  <a:lnTo>
                    <a:pt x="11941854" y="968807"/>
                  </a:lnTo>
                  <a:cubicBezTo>
                    <a:pt x="11941854" y="968807"/>
                    <a:pt x="11941854" y="968807"/>
                    <a:pt x="11941854" y="999027"/>
                  </a:cubicBezTo>
                  <a:cubicBezTo>
                    <a:pt x="11941854" y="999027"/>
                    <a:pt x="11941854" y="999027"/>
                    <a:pt x="11943247" y="999609"/>
                  </a:cubicBezTo>
                  <a:lnTo>
                    <a:pt x="11952999" y="1003677"/>
                  </a:lnTo>
                  <a:cubicBezTo>
                    <a:pt x="11952999" y="1003677"/>
                    <a:pt x="11952999" y="1003677"/>
                    <a:pt x="11952999" y="1002515"/>
                  </a:cubicBezTo>
                  <a:lnTo>
                    <a:pt x="11952999" y="994378"/>
                  </a:lnTo>
                  <a:cubicBezTo>
                    <a:pt x="11952999" y="994378"/>
                    <a:pt x="11952999" y="994378"/>
                    <a:pt x="11954114" y="994378"/>
                  </a:cubicBezTo>
                  <a:lnTo>
                    <a:pt x="11961915" y="994378"/>
                  </a:lnTo>
                  <a:cubicBezTo>
                    <a:pt x="11961915" y="994378"/>
                    <a:pt x="11961915" y="994378"/>
                    <a:pt x="11961915" y="993506"/>
                  </a:cubicBezTo>
                  <a:lnTo>
                    <a:pt x="11961915" y="987404"/>
                  </a:lnTo>
                  <a:cubicBezTo>
                    <a:pt x="11961915" y="987404"/>
                    <a:pt x="11961915" y="987404"/>
                    <a:pt x="11960800" y="987404"/>
                  </a:cubicBezTo>
                  <a:lnTo>
                    <a:pt x="11952999" y="987404"/>
                  </a:lnTo>
                  <a:cubicBezTo>
                    <a:pt x="11952999" y="987404"/>
                    <a:pt x="11952999" y="987404"/>
                    <a:pt x="11952999" y="986242"/>
                  </a:cubicBezTo>
                  <a:lnTo>
                    <a:pt x="11952999" y="978106"/>
                  </a:lnTo>
                  <a:cubicBezTo>
                    <a:pt x="11952999" y="978106"/>
                    <a:pt x="11952999" y="978106"/>
                    <a:pt x="11954114" y="978106"/>
                  </a:cubicBezTo>
                  <a:lnTo>
                    <a:pt x="11961915" y="978106"/>
                  </a:lnTo>
                  <a:cubicBezTo>
                    <a:pt x="11961915" y="978106"/>
                    <a:pt x="11961915" y="978106"/>
                    <a:pt x="11961915" y="976943"/>
                  </a:cubicBezTo>
                  <a:lnTo>
                    <a:pt x="11961915" y="968807"/>
                  </a:lnTo>
                  <a:cubicBezTo>
                    <a:pt x="11961915" y="968807"/>
                    <a:pt x="11961915" y="968807"/>
                    <a:pt x="11960800" y="968807"/>
                  </a:cubicBezTo>
                  <a:lnTo>
                    <a:pt x="11952999" y="968807"/>
                  </a:lnTo>
                  <a:cubicBezTo>
                    <a:pt x="11952999" y="968807"/>
                    <a:pt x="11952999" y="968807"/>
                    <a:pt x="11952999" y="967645"/>
                  </a:cubicBezTo>
                  <a:lnTo>
                    <a:pt x="11952999" y="959508"/>
                  </a:lnTo>
                  <a:cubicBezTo>
                    <a:pt x="11952999" y="959508"/>
                    <a:pt x="11952999" y="959508"/>
                    <a:pt x="11954114" y="959508"/>
                  </a:cubicBezTo>
                  <a:lnTo>
                    <a:pt x="11961915" y="959508"/>
                  </a:lnTo>
                  <a:cubicBezTo>
                    <a:pt x="11961915" y="959508"/>
                    <a:pt x="11961915" y="959508"/>
                    <a:pt x="11961915" y="958637"/>
                  </a:cubicBezTo>
                  <a:lnTo>
                    <a:pt x="11961915" y="952535"/>
                  </a:lnTo>
                  <a:cubicBezTo>
                    <a:pt x="11961915" y="952535"/>
                    <a:pt x="11961915" y="952535"/>
                    <a:pt x="11960800" y="952535"/>
                  </a:cubicBezTo>
                  <a:lnTo>
                    <a:pt x="11952999" y="952535"/>
                  </a:lnTo>
                  <a:cubicBezTo>
                    <a:pt x="11952999" y="952535"/>
                    <a:pt x="11952999" y="952535"/>
                    <a:pt x="11952999" y="951372"/>
                  </a:cubicBezTo>
                  <a:lnTo>
                    <a:pt x="11952999" y="943236"/>
                  </a:lnTo>
                  <a:cubicBezTo>
                    <a:pt x="11952999" y="943236"/>
                    <a:pt x="11952999" y="943236"/>
                    <a:pt x="11954114" y="943236"/>
                  </a:cubicBezTo>
                  <a:lnTo>
                    <a:pt x="11961915" y="943236"/>
                  </a:lnTo>
                  <a:cubicBezTo>
                    <a:pt x="11961915" y="943236"/>
                    <a:pt x="11961915" y="943236"/>
                    <a:pt x="11961915" y="942074"/>
                  </a:cubicBezTo>
                  <a:lnTo>
                    <a:pt x="11961915" y="933937"/>
                  </a:lnTo>
                  <a:cubicBezTo>
                    <a:pt x="11961915" y="933937"/>
                    <a:pt x="11961915" y="933937"/>
                    <a:pt x="11960800" y="933937"/>
                  </a:cubicBezTo>
                  <a:lnTo>
                    <a:pt x="11952999" y="933937"/>
                  </a:lnTo>
                  <a:cubicBezTo>
                    <a:pt x="11952999" y="933937"/>
                    <a:pt x="11952999" y="933937"/>
                    <a:pt x="11952999" y="933066"/>
                  </a:cubicBezTo>
                  <a:lnTo>
                    <a:pt x="11952999" y="926963"/>
                  </a:lnTo>
                  <a:cubicBezTo>
                    <a:pt x="11952999" y="926963"/>
                    <a:pt x="11952999" y="926963"/>
                    <a:pt x="11954114" y="926963"/>
                  </a:cubicBezTo>
                  <a:lnTo>
                    <a:pt x="11961915" y="926963"/>
                  </a:lnTo>
                  <a:cubicBezTo>
                    <a:pt x="11961915" y="926963"/>
                    <a:pt x="11961915" y="926963"/>
                    <a:pt x="11961915" y="925801"/>
                  </a:cubicBezTo>
                  <a:lnTo>
                    <a:pt x="11961915" y="917665"/>
                  </a:lnTo>
                  <a:cubicBezTo>
                    <a:pt x="11961915" y="917665"/>
                    <a:pt x="11961915" y="917665"/>
                    <a:pt x="11960800" y="917665"/>
                  </a:cubicBezTo>
                  <a:lnTo>
                    <a:pt x="11952999" y="917665"/>
                  </a:lnTo>
                  <a:cubicBezTo>
                    <a:pt x="11952999" y="917665"/>
                    <a:pt x="11952999" y="917665"/>
                    <a:pt x="11952999" y="916503"/>
                  </a:cubicBezTo>
                  <a:lnTo>
                    <a:pt x="11952999" y="908366"/>
                  </a:lnTo>
                  <a:cubicBezTo>
                    <a:pt x="11952999" y="908366"/>
                    <a:pt x="11952999" y="908366"/>
                    <a:pt x="11954114" y="908366"/>
                  </a:cubicBezTo>
                  <a:lnTo>
                    <a:pt x="11961915" y="908366"/>
                  </a:lnTo>
                  <a:cubicBezTo>
                    <a:pt x="11961915" y="908366"/>
                    <a:pt x="11961915" y="908366"/>
                    <a:pt x="11961915" y="907204"/>
                  </a:cubicBezTo>
                  <a:lnTo>
                    <a:pt x="11961915" y="899068"/>
                  </a:lnTo>
                  <a:cubicBezTo>
                    <a:pt x="11961915" y="899068"/>
                    <a:pt x="11961915" y="899068"/>
                    <a:pt x="11960800" y="899068"/>
                  </a:cubicBezTo>
                  <a:lnTo>
                    <a:pt x="11952999" y="899068"/>
                  </a:lnTo>
                  <a:cubicBezTo>
                    <a:pt x="11952999" y="899068"/>
                    <a:pt x="11952999" y="899068"/>
                    <a:pt x="11952999" y="898196"/>
                  </a:cubicBezTo>
                  <a:lnTo>
                    <a:pt x="11952999" y="892094"/>
                  </a:lnTo>
                  <a:cubicBezTo>
                    <a:pt x="11952999" y="892094"/>
                    <a:pt x="11952999" y="892094"/>
                    <a:pt x="11954114" y="892094"/>
                  </a:cubicBezTo>
                  <a:lnTo>
                    <a:pt x="11961915" y="892094"/>
                  </a:lnTo>
                  <a:cubicBezTo>
                    <a:pt x="11961915" y="892094"/>
                    <a:pt x="11961915" y="892094"/>
                    <a:pt x="11961915" y="890931"/>
                  </a:cubicBezTo>
                  <a:lnTo>
                    <a:pt x="11961915" y="882795"/>
                  </a:lnTo>
                  <a:cubicBezTo>
                    <a:pt x="11961915" y="882795"/>
                    <a:pt x="11961915" y="882795"/>
                    <a:pt x="11960800" y="882795"/>
                  </a:cubicBezTo>
                  <a:lnTo>
                    <a:pt x="11952999" y="882795"/>
                  </a:lnTo>
                  <a:cubicBezTo>
                    <a:pt x="11952999" y="882795"/>
                    <a:pt x="11952999" y="882795"/>
                    <a:pt x="11952999" y="881633"/>
                  </a:cubicBezTo>
                  <a:lnTo>
                    <a:pt x="11952999" y="873496"/>
                  </a:lnTo>
                  <a:cubicBezTo>
                    <a:pt x="11952999" y="873496"/>
                    <a:pt x="11952999" y="873496"/>
                    <a:pt x="11954114" y="873496"/>
                  </a:cubicBezTo>
                  <a:lnTo>
                    <a:pt x="11961915" y="873496"/>
                  </a:lnTo>
                  <a:cubicBezTo>
                    <a:pt x="11961915" y="873496"/>
                    <a:pt x="11961915" y="873496"/>
                    <a:pt x="11961915" y="872625"/>
                  </a:cubicBezTo>
                  <a:lnTo>
                    <a:pt x="11961915" y="866523"/>
                  </a:lnTo>
                  <a:cubicBezTo>
                    <a:pt x="11961915" y="866523"/>
                    <a:pt x="11961915" y="866523"/>
                    <a:pt x="11960800" y="866523"/>
                  </a:cubicBezTo>
                  <a:lnTo>
                    <a:pt x="11952999" y="866523"/>
                  </a:lnTo>
                  <a:cubicBezTo>
                    <a:pt x="11952999" y="866523"/>
                    <a:pt x="11952999" y="866523"/>
                    <a:pt x="11952999" y="865360"/>
                  </a:cubicBezTo>
                  <a:lnTo>
                    <a:pt x="11952999" y="857224"/>
                  </a:lnTo>
                  <a:cubicBezTo>
                    <a:pt x="11952999" y="857224"/>
                    <a:pt x="11952999" y="857224"/>
                    <a:pt x="11954114" y="857224"/>
                  </a:cubicBezTo>
                  <a:lnTo>
                    <a:pt x="11961915" y="857224"/>
                  </a:lnTo>
                  <a:cubicBezTo>
                    <a:pt x="11961915" y="857224"/>
                    <a:pt x="11961915" y="857224"/>
                    <a:pt x="11961915" y="856062"/>
                  </a:cubicBezTo>
                  <a:lnTo>
                    <a:pt x="11961915" y="847925"/>
                  </a:lnTo>
                  <a:cubicBezTo>
                    <a:pt x="11961915" y="847925"/>
                    <a:pt x="11961915" y="847925"/>
                    <a:pt x="11960800" y="847925"/>
                  </a:cubicBezTo>
                  <a:lnTo>
                    <a:pt x="11952999" y="847925"/>
                  </a:lnTo>
                  <a:cubicBezTo>
                    <a:pt x="11952999" y="847925"/>
                    <a:pt x="11952999" y="847925"/>
                    <a:pt x="11952999" y="846763"/>
                  </a:cubicBezTo>
                  <a:lnTo>
                    <a:pt x="11952999" y="838627"/>
                  </a:lnTo>
                  <a:cubicBezTo>
                    <a:pt x="11952999" y="838627"/>
                    <a:pt x="11952999" y="838627"/>
                    <a:pt x="11954114" y="838627"/>
                  </a:cubicBezTo>
                  <a:lnTo>
                    <a:pt x="11961915" y="838627"/>
                  </a:lnTo>
                  <a:cubicBezTo>
                    <a:pt x="11961915" y="838627"/>
                    <a:pt x="11961915" y="838627"/>
                    <a:pt x="11961915" y="837755"/>
                  </a:cubicBezTo>
                  <a:lnTo>
                    <a:pt x="11961915" y="831653"/>
                  </a:lnTo>
                  <a:cubicBezTo>
                    <a:pt x="11961915" y="831653"/>
                    <a:pt x="11961915" y="831653"/>
                    <a:pt x="11960800" y="831653"/>
                  </a:cubicBezTo>
                  <a:lnTo>
                    <a:pt x="11952999" y="831653"/>
                  </a:lnTo>
                  <a:cubicBezTo>
                    <a:pt x="11952999" y="831653"/>
                    <a:pt x="11952999" y="831653"/>
                    <a:pt x="11952999" y="830491"/>
                  </a:cubicBezTo>
                  <a:lnTo>
                    <a:pt x="11952999" y="822354"/>
                  </a:lnTo>
                  <a:cubicBezTo>
                    <a:pt x="11952999" y="822354"/>
                    <a:pt x="11952999" y="822354"/>
                    <a:pt x="11954114" y="822354"/>
                  </a:cubicBezTo>
                  <a:lnTo>
                    <a:pt x="11961915" y="822354"/>
                  </a:lnTo>
                  <a:cubicBezTo>
                    <a:pt x="11961915" y="822354"/>
                    <a:pt x="11961915" y="822354"/>
                    <a:pt x="11961915" y="821192"/>
                  </a:cubicBezTo>
                  <a:lnTo>
                    <a:pt x="11961915" y="813056"/>
                  </a:lnTo>
                  <a:cubicBezTo>
                    <a:pt x="11961915" y="813056"/>
                    <a:pt x="11961915" y="813056"/>
                    <a:pt x="11960800" y="813056"/>
                  </a:cubicBezTo>
                  <a:lnTo>
                    <a:pt x="11952999" y="813056"/>
                  </a:lnTo>
                  <a:cubicBezTo>
                    <a:pt x="11952999" y="813056"/>
                    <a:pt x="11952999" y="813056"/>
                    <a:pt x="11952999" y="811893"/>
                  </a:cubicBezTo>
                  <a:lnTo>
                    <a:pt x="11952999" y="803757"/>
                  </a:lnTo>
                  <a:cubicBezTo>
                    <a:pt x="11952999" y="803757"/>
                    <a:pt x="11952999" y="803757"/>
                    <a:pt x="11954114" y="803757"/>
                  </a:cubicBezTo>
                  <a:lnTo>
                    <a:pt x="11961915" y="803757"/>
                  </a:lnTo>
                  <a:cubicBezTo>
                    <a:pt x="11961915" y="803757"/>
                    <a:pt x="11961915" y="803757"/>
                    <a:pt x="11961915" y="802885"/>
                  </a:cubicBezTo>
                  <a:lnTo>
                    <a:pt x="11961915" y="796783"/>
                  </a:lnTo>
                  <a:cubicBezTo>
                    <a:pt x="11961915" y="796783"/>
                    <a:pt x="11961915" y="796783"/>
                    <a:pt x="11960800" y="796783"/>
                  </a:cubicBezTo>
                  <a:lnTo>
                    <a:pt x="11952999" y="796783"/>
                  </a:lnTo>
                  <a:cubicBezTo>
                    <a:pt x="11952999" y="796783"/>
                    <a:pt x="11952999" y="796783"/>
                    <a:pt x="11952999" y="795621"/>
                  </a:cubicBezTo>
                  <a:lnTo>
                    <a:pt x="11952999" y="787484"/>
                  </a:lnTo>
                  <a:cubicBezTo>
                    <a:pt x="11952999" y="787484"/>
                    <a:pt x="11952999" y="787484"/>
                    <a:pt x="11954114" y="787484"/>
                  </a:cubicBezTo>
                  <a:lnTo>
                    <a:pt x="11961915" y="787484"/>
                  </a:lnTo>
                  <a:cubicBezTo>
                    <a:pt x="11961915" y="787484"/>
                    <a:pt x="11961915" y="787484"/>
                    <a:pt x="11960800" y="785741"/>
                  </a:cubicBezTo>
                  <a:lnTo>
                    <a:pt x="11952999" y="773537"/>
                  </a:lnTo>
                  <a:cubicBezTo>
                    <a:pt x="11952999" y="773537"/>
                    <a:pt x="11952999" y="773537"/>
                    <a:pt x="11952999" y="736342"/>
                  </a:cubicBezTo>
                  <a:cubicBezTo>
                    <a:pt x="11952999" y="736342"/>
                    <a:pt x="11952999" y="736342"/>
                    <a:pt x="12102343" y="736342"/>
                  </a:cubicBezTo>
                  <a:cubicBezTo>
                    <a:pt x="12102343" y="736342"/>
                    <a:pt x="12102343" y="736342"/>
                    <a:pt x="12115716" y="757264"/>
                  </a:cubicBezTo>
                  <a:cubicBezTo>
                    <a:pt x="12115716" y="757264"/>
                    <a:pt x="12115716" y="757264"/>
                    <a:pt x="12115716" y="803757"/>
                  </a:cubicBezTo>
                  <a:cubicBezTo>
                    <a:pt x="12115716" y="803757"/>
                    <a:pt x="12115716" y="803757"/>
                    <a:pt x="12114602" y="803757"/>
                  </a:cubicBezTo>
                  <a:lnTo>
                    <a:pt x="12106800" y="803757"/>
                  </a:lnTo>
                  <a:cubicBezTo>
                    <a:pt x="12106800" y="803757"/>
                    <a:pt x="12106800" y="803757"/>
                    <a:pt x="12106800" y="804919"/>
                  </a:cubicBezTo>
                  <a:lnTo>
                    <a:pt x="12106800" y="813056"/>
                  </a:lnTo>
                  <a:cubicBezTo>
                    <a:pt x="12106800" y="813056"/>
                    <a:pt x="12106800" y="813056"/>
                    <a:pt x="12107915" y="813056"/>
                  </a:cubicBezTo>
                  <a:lnTo>
                    <a:pt x="12115716" y="813056"/>
                  </a:lnTo>
                  <a:cubicBezTo>
                    <a:pt x="12115716" y="813056"/>
                    <a:pt x="12115716" y="813056"/>
                    <a:pt x="12115716" y="814218"/>
                  </a:cubicBezTo>
                  <a:lnTo>
                    <a:pt x="12115716" y="822354"/>
                  </a:lnTo>
                  <a:cubicBezTo>
                    <a:pt x="12115716" y="822354"/>
                    <a:pt x="12115716" y="822354"/>
                    <a:pt x="12114602" y="822354"/>
                  </a:cubicBezTo>
                  <a:lnTo>
                    <a:pt x="12106800" y="822354"/>
                  </a:lnTo>
                  <a:cubicBezTo>
                    <a:pt x="12106800" y="822354"/>
                    <a:pt x="12106800" y="822354"/>
                    <a:pt x="12106800" y="823516"/>
                  </a:cubicBezTo>
                  <a:lnTo>
                    <a:pt x="12106800" y="831653"/>
                  </a:lnTo>
                  <a:cubicBezTo>
                    <a:pt x="12106800" y="831653"/>
                    <a:pt x="12106800" y="831653"/>
                    <a:pt x="12107915" y="831653"/>
                  </a:cubicBezTo>
                  <a:lnTo>
                    <a:pt x="12115716" y="831653"/>
                  </a:lnTo>
                  <a:cubicBezTo>
                    <a:pt x="12115716" y="831653"/>
                    <a:pt x="12115716" y="831653"/>
                    <a:pt x="12115716" y="832525"/>
                  </a:cubicBezTo>
                  <a:lnTo>
                    <a:pt x="12115716" y="838627"/>
                  </a:lnTo>
                  <a:cubicBezTo>
                    <a:pt x="12115716" y="838627"/>
                    <a:pt x="12115716" y="838627"/>
                    <a:pt x="12114602" y="838627"/>
                  </a:cubicBezTo>
                  <a:lnTo>
                    <a:pt x="12106800" y="838627"/>
                  </a:lnTo>
                  <a:cubicBezTo>
                    <a:pt x="12106800" y="838627"/>
                    <a:pt x="12106800" y="838627"/>
                    <a:pt x="12106800" y="839789"/>
                  </a:cubicBezTo>
                  <a:lnTo>
                    <a:pt x="12106800" y="847925"/>
                  </a:lnTo>
                  <a:cubicBezTo>
                    <a:pt x="12106800" y="847925"/>
                    <a:pt x="12106800" y="847925"/>
                    <a:pt x="12107915" y="847925"/>
                  </a:cubicBezTo>
                  <a:lnTo>
                    <a:pt x="12115716" y="847925"/>
                  </a:lnTo>
                  <a:cubicBezTo>
                    <a:pt x="12115716" y="847925"/>
                    <a:pt x="12115716" y="847925"/>
                    <a:pt x="12115716" y="849088"/>
                  </a:cubicBezTo>
                  <a:lnTo>
                    <a:pt x="12115716" y="857224"/>
                  </a:lnTo>
                  <a:cubicBezTo>
                    <a:pt x="12115716" y="857224"/>
                    <a:pt x="12115716" y="857224"/>
                    <a:pt x="12114602" y="857224"/>
                  </a:cubicBezTo>
                  <a:lnTo>
                    <a:pt x="12106800" y="857224"/>
                  </a:lnTo>
                  <a:cubicBezTo>
                    <a:pt x="12106800" y="857224"/>
                    <a:pt x="12106800" y="857224"/>
                    <a:pt x="12106800" y="858386"/>
                  </a:cubicBezTo>
                  <a:lnTo>
                    <a:pt x="12106800" y="866523"/>
                  </a:lnTo>
                  <a:cubicBezTo>
                    <a:pt x="12106800" y="866523"/>
                    <a:pt x="12106800" y="866523"/>
                    <a:pt x="12107915" y="866523"/>
                  </a:cubicBezTo>
                  <a:lnTo>
                    <a:pt x="12115716" y="866523"/>
                  </a:lnTo>
                  <a:cubicBezTo>
                    <a:pt x="12115716" y="866523"/>
                    <a:pt x="12115716" y="866523"/>
                    <a:pt x="12115716" y="867394"/>
                  </a:cubicBezTo>
                  <a:lnTo>
                    <a:pt x="12115716" y="873496"/>
                  </a:lnTo>
                  <a:cubicBezTo>
                    <a:pt x="12115716" y="873496"/>
                    <a:pt x="12115716" y="873496"/>
                    <a:pt x="12114602" y="873496"/>
                  </a:cubicBezTo>
                  <a:lnTo>
                    <a:pt x="12106800" y="873496"/>
                  </a:lnTo>
                  <a:cubicBezTo>
                    <a:pt x="12106800" y="873496"/>
                    <a:pt x="12106800" y="873496"/>
                    <a:pt x="12106800" y="874659"/>
                  </a:cubicBezTo>
                  <a:lnTo>
                    <a:pt x="12106800" y="882795"/>
                  </a:lnTo>
                  <a:cubicBezTo>
                    <a:pt x="12106800" y="882795"/>
                    <a:pt x="12106800" y="882795"/>
                    <a:pt x="12107915" y="882795"/>
                  </a:cubicBezTo>
                  <a:lnTo>
                    <a:pt x="12115716" y="882795"/>
                  </a:lnTo>
                  <a:cubicBezTo>
                    <a:pt x="12115716" y="882795"/>
                    <a:pt x="12115716" y="882795"/>
                    <a:pt x="12115716" y="883957"/>
                  </a:cubicBezTo>
                  <a:lnTo>
                    <a:pt x="12115716" y="892094"/>
                  </a:lnTo>
                  <a:cubicBezTo>
                    <a:pt x="12115716" y="892094"/>
                    <a:pt x="12115716" y="892094"/>
                    <a:pt x="12114602" y="892094"/>
                  </a:cubicBezTo>
                  <a:lnTo>
                    <a:pt x="12106800" y="892094"/>
                  </a:lnTo>
                  <a:cubicBezTo>
                    <a:pt x="12106800" y="892094"/>
                    <a:pt x="12106800" y="892094"/>
                    <a:pt x="12106800" y="892965"/>
                  </a:cubicBezTo>
                  <a:lnTo>
                    <a:pt x="12106800" y="899068"/>
                  </a:lnTo>
                  <a:cubicBezTo>
                    <a:pt x="12106800" y="899068"/>
                    <a:pt x="12106800" y="899068"/>
                    <a:pt x="12107915" y="899068"/>
                  </a:cubicBezTo>
                  <a:lnTo>
                    <a:pt x="12115716" y="899068"/>
                  </a:lnTo>
                  <a:cubicBezTo>
                    <a:pt x="12115716" y="899068"/>
                    <a:pt x="12115716" y="899068"/>
                    <a:pt x="12115716" y="900230"/>
                  </a:cubicBezTo>
                  <a:lnTo>
                    <a:pt x="12115716" y="908366"/>
                  </a:lnTo>
                  <a:cubicBezTo>
                    <a:pt x="12115716" y="908366"/>
                    <a:pt x="12115716" y="908366"/>
                    <a:pt x="12114602" y="908366"/>
                  </a:cubicBezTo>
                  <a:lnTo>
                    <a:pt x="12106800" y="908366"/>
                  </a:lnTo>
                  <a:cubicBezTo>
                    <a:pt x="12106800" y="908366"/>
                    <a:pt x="12106800" y="908366"/>
                    <a:pt x="12106800" y="909528"/>
                  </a:cubicBezTo>
                  <a:lnTo>
                    <a:pt x="12106800" y="917665"/>
                  </a:lnTo>
                  <a:cubicBezTo>
                    <a:pt x="12106800" y="917665"/>
                    <a:pt x="12106800" y="917665"/>
                    <a:pt x="12107915" y="917665"/>
                  </a:cubicBezTo>
                  <a:lnTo>
                    <a:pt x="12115716" y="917665"/>
                  </a:lnTo>
                  <a:cubicBezTo>
                    <a:pt x="12115716" y="917665"/>
                    <a:pt x="12115716" y="917665"/>
                    <a:pt x="12115716" y="918827"/>
                  </a:cubicBezTo>
                  <a:lnTo>
                    <a:pt x="12115716" y="926963"/>
                  </a:lnTo>
                  <a:cubicBezTo>
                    <a:pt x="12115716" y="926963"/>
                    <a:pt x="12115716" y="926963"/>
                    <a:pt x="12114602" y="926963"/>
                  </a:cubicBezTo>
                  <a:lnTo>
                    <a:pt x="12106800" y="926963"/>
                  </a:lnTo>
                  <a:cubicBezTo>
                    <a:pt x="12106800" y="926963"/>
                    <a:pt x="12106800" y="926963"/>
                    <a:pt x="12106800" y="927835"/>
                  </a:cubicBezTo>
                  <a:lnTo>
                    <a:pt x="12106800" y="933937"/>
                  </a:lnTo>
                  <a:cubicBezTo>
                    <a:pt x="12106800" y="933937"/>
                    <a:pt x="12106800" y="933937"/>
                    <a:pt x="12107915" y="933937"/>
                  </a:cubicBezTo>
                  <a:lnTo>
                    <a:pt x="12115716" y="933937"/>
                  </a:lnTo>
                  <a:cubicBezTo>
                    <a:pt x="12115716" y="933937"/>
                    <a:pt x="12115716" y="933937"/>
                    <a:pt x="12115716" y="935100"/>
                  </a:cubicBezTo>
                  <a:lnTo>
                    <a:pt x="12115716" y="943236"/>
                  </a:lnTo>
                  <a:cubicBezTo>
                    <a:pt x="12115716" y="943236"/>
                    <a:pt x="12115716" y="943236"/>
                    <a:pt x="12114602" y="943236"/>
                  </a:cubicBezTo>
                  <a:lnTo>
                    <a:pt x="12106800" y="943236"/>
                  </a:lnTo>
                  <a:cubicBezTo>
                    <a:pt x="12106800" y="943236"/>
                    <a:pt x="12106800" y="943236"/>
                    <a:pt x="12106800" y="944398"/>
                  </a:cubicBezTo>
                  <a:lnTo>
                    <a:pt x="12106800" y="952535"/>
                  </a:lnTo>
                  <a:cubicBezTo>
                    <a:pt x="12106800" y="952535"/>
                    <a:pt x="12106800" y="952535"/>
                    <a:pt x="12107915" y="952535"/>
                  </a:cubicBezTo>
                  <a:lnTo>
                    <a:pt x="12115716" y="952535"/>
                  </a:lnTo>
                  <a:cubicBezTo>
                    <a:pt x="12115716" y="952535"/>
                    <a:pt x="12115716" y="952535"/>
                    <a:pt x="12115716" y="953406"/>
                  </a:cubicBezTo>
                  <a:lnTo>
                    <a:pt x="12115716" y="959508"/>
                  </a:lnTo>
                  <a:cubicBezTo>
                    <a:pt x="12115716" y="959508"/>
                    <a:pt x="12115716" y="959508"/>
                    <a:pt x="12114602" y="959508"/>
                  </a:cubicBezTo>
                  <a:lnTo>
                    <a:pt x="12106800" y="959508"/>
                  </a:lnTo>
                  <a:cubicBezTo>
                    <a:pt x="12106800" y="959508"/>
                    <a:pt x="12106800" y="959508"/>
                    <a:pt x="12106800" y="960671"/>
                  </a:cubicBezTo>
                  <a:lnTo>
                    <a:pt x="12106800" y="968807"/>
                  </a:lnTo>
                  <a:cubicBezTo>
                    <a:pt x="12106800" y="968807"/>
                    <a:pt x="12106800" y="968807"/>
                    <a:pt x="12107915" y="968807"/>
                  </a:cubicBezTo>
                  <a:lnTo>
                    <a:pt x="12115716" y="968807"/>
                  </a:lnTo>
                  <a:cubicBezTo>
                    <a:pt x="12115716" y="968807"/>
                    <a:pt x="12115716" y="968807"/>
                    <a:pt x="12115716" y="969969"/>
                  </a:cubicBezTo>
                  <a:lnTo>
                    <a:pt x="12115716" y="978106"/>
                  </a:lnTo>
                  <a:cubicBezTo>
                    <a:pt x="12115716" y="978106"/>
                    <a:pt x="12115716" y="978106"/>
                    <a:pt x="12114602" y="978106"/>
                  </a:cubicBezTo>
                  <a:lnTo>
                    <a:pt x="12106800" y="978106"/>
                  </a:lnTo>
                  <a:cubicBezTo>
                    <a:pt x="12106800" y="978106"/>
                    <a:pt x="12106800" y="978106"/>
                    <a:pt x="12106800" y="979268"/>
                  </a:cubicBezTo>
                  <a:lnTo>
                    <a:pt x="12106800" y="987404"/>
                  </a:lnTo>
                  <a:cubicBezTo>
                    <a:pt x="12106800" y="987404"/>
                    <a:pt x="12106800" y="987404"/>
                    <a:pt x="12107915" y="987404"/>
                  </a:cubicBezTo>
                  <a:lnTo>
                    <a:pt x="12115716" y="987404"/>
                  </a:lnTo>
                  <a:cubicBezTo>
                    <a:pt x="12115716" y="987404"/>
                    <a:pt x="12115716" y="987404"/>
                    <a:pt x="12115716" y="988276"/>
                  </a:cubicBezTo>
                  <a:lnTo>
                    <a:pt x="12115716" y="994378"/>
                  </a:lnTo>
                  <a:cubicBezTo>
                    <a:pt x="12115716" y="994378"/>
                    <a:pt x="12115716" y="994378"/>
                    <a:pt x="12114602" y="994378"/>
                  </a:cubicBezTo>
                  <a:lnTo>
                    <a:pt x="12106800" y="994378"/>
                  </a:lnTo>
                  <a:cubicBezTo>
                    <a:pt x="12106800" y="994378"/>
                    <a:pt x="12106800" y="994378"/>
                    <a:pt x="12106800" y="995540"/>
                  </a:cubicBezTo>
                  <a:lnTo>
                    <a:pt x="12106800" y="1003677"/>
                  </a:lnTo>
                  <a:cubicBezTo>
                    <a:pt x="12106800" y="1003677"/>
                    <a:pt x="12106800" y="1003677"/>
                    <a:pt x="12131319" y="1024599"/>
                  </a:cubicBezTo>
                  <a:cubicBezTo>
                    <a:pt x="12131319" y="1029248"/>
                    <a:pt x="12131319" y="1029248"/>
                    <a:pt x="12130206" y="1029248"/>
                  </a:cubicBezTo>
                  <a:lnTo>
                    <a:pt x="12122403" y="1029248"/>
                  </a:lnTo>
                  <a:cubicBezTo>
                    <a:pt x="12122403" y="1029248"/>
                    <a:pt x="12122403" y="1029248"/>
                    <a:pt x="12122403" y="1040036"/>
                  </a:cubicBezTo>
                  <a:lnTo>
                    <a:pt x="12122403" y="1046874"/>
                  </a:lnTo>
                  <a:lnTo>
                    <a:pt x="12131319" y="1046874"/>
                  </a:lnTo>
                  <a:lnTo>
                    <a:pt x="12131319" y="1043196"/>
                  </a:lnTo>
                  <a:cubicBezTo>
                    <a:pt x="12131319" y="1043196"/>
                    <a:pt x="12131319" y="1043196"/>
                    <a:pt x="12132434" y="1042615"/>
                  </a:cubicBezTo>
                  <a:lnTo>
                    <a:pt x="12140235" y="1038547"/>
                  </a:lnTo>
                  <a:cubicBezTo>
                    <a:pt x="12140235" y="1038547"/>
                    <a:pt x="12140235" y="1038547"/>
                    <a:pt x="12142186" y="1038547"/>
                  </a:cubicBezTo>
                  <a:lnTo>
                    <a:pt x="12155839" y="1038547"/>
                  </a:lnTo>
                  <a:cubicBezTo>
                    <a:pt x="12155839" y="1038547"/>
                    <a:pt x="12155839" y="1038547"/>
                    <a:pt x="12155839" y="1039709"/>
                  </a:cubicBezTo>
                  <a:lnTo>
                    <a:pt x="12155839" y="1046874"/>
                  </a:lnTo>
                  <a:lnTo>
                    <a:pt x="12192000" y="1046874"/>
                  </a:lnTo>
                  <a:lnTo>
                    <a:pt x="12192000" y="1070905"/>
                  </a:lnTo>
                  <a:lnTo>
                    <a:pt x="12192000" y="1121663"/>
                  </a:lnTo>
                  <a:lnTo>
                    <a:pt x="12192000" y="1608850"/>
                  </a:lnTo>
                  <a:lnTo>
                    <a:pt x="0" y="1608850"/>
                  </a:lnTo>
                  <a:lnTo>
                    <a:pt x="0" y="1046874"/>
                  </a:lnTo>
                  <a:lnTo>
                    <a:pt x="65773" y="1046874"/>
                  </a:lnTo>
                  <a:lnTo>
                    <a:pt x="82231" y="1045519"/>
                  </a:lnTo>
                  <a:cubicBezTo>
                    <a:pt x="82231" y="1033896"/>
                    <a:pt x="82231" y="1024598"/>
                    <a:pt x="82231" y="1012974"/>
                  </a:cubicBezTo>
                  <a:cubicBezTo>
                    <a:pt x="97834" y="1012974"/>
                    <a:pt x="113436" y="1012974"/>
                    <a:pt x="126811" y="1012974"/>
                  </a:cubicBezTo>
                  <a:cubicBezTo>
                    <a:pt x="126811" y="1006000"/>
                    <a:pt x="126811" y="1001351"/>
                    <a:pt x="126811" y="994377"/>
                  </a:cubicBezTo>
                  <a:cubicBezTo>
                    <a:pt x="158018" y="994377"/>
                    <a:pt x="189224" y="994377"/>
                    <a:pt x="220430" y="994377"/>
                  </a:cubicBezTo>
                  <a:cubicBezTo>
                    <a:pt x="220430" y="999026"/>
                    <a:pt x="220430" y="1001351"/>
                    <a:pt x="220430" y="1006000"/>
                  </a:cubicBezTo>
                  <a:cubicBezTo>
                    <a:pt x="240491" y="1006000"/>
                    <a:pt x="260552" y="1006000"/>
                    <a:pt x="280612" y="1006000"/>
                  </a:cubicBezTo>
                  <a:cubicBezTo>
                    <a:pt x="280612" y="1008325"/>
                    <a:pt x="280612" y="1010650"/>
                    <a:pt x="280612" y="1012974"/>
                  </a:cubicBezTo>
                  <a:cubicBezTo>
                    <a:pt x="285071" y="1012974"/>
                    <a:pt x="291758" y="1012974"/>
                    <a:pt x="298444" y="1012974"/>
                  </a:cubicBezTo>
                  <a:cubicBezTo>
                    <a:pt x="298444" y="1015299"/>
                    <a:pt x="298444" y="1017624"/>
                    <a:pt x="298444" y="1019948"/>
                  </a:cubicBezTo>
                  <a:cubicBezTo>
                    <a:pt x="302903" y="1019948"/>
                    <a:pt x="309590" y="1019948"/>
                    <a:pt x="314048" y="1019948"/>
                  </a:cubicBezTo>
                  <a:cubicBezTo>
                    <a:pt x="314048" y="985079"/>
                    <a:pt x="314048" y="950209"/>
                    <a:pt x="314048" y="915339"/>
                  </a:cubicBezTo>
                  <a:cubicBezTo>
                    <a:pt x="329651" y="910690"/>
                    <a:pt x="345255" y="906041"/>
                    <a:pt x="360858" y="901391"/>
                  </a:cubicBezTo>
                  <a:cubicBezTo>
                    <a:pt x="389835" y="901391"/>
                    <a:pt x="418812" y="901391"/>
                    <a:pt x="447789" y="901391"/>
                  </a:cubicBezTo>
                  <a:cubicBezTo>
                    <a:pt x="447789" y="845600"/>
                    <a:pt x="447789" y="789808"/>
                    <a:pt x="447789" y="734017"/>
                  </a:cubicBezTo>
                  <a:cubicBezTo>
                    <a:pt x="454476" y="729367"/>
                    <a:pt x="463392" y="727043"/>
                    <a:pt x="472308" y="722393"/>
                  </a:cubicBezTo>
                  <a:cubicBezTo>
                    <a:pt x="507972" y="717744"/>
                    <a:pt x="543636" y="710770"/>
                    <a:pt x="579301" y="703796"/>
                  </a:cubicBezTo>
                  <a:cubicBezTo>
                    <a:pt x="592675" y="708445"/>
                    <a:pt x="603820" y="713095"/>
                    <a:pt x="617194" y="715419"/>
                  </a:cubicBezTo>
                  <a:cubicBezTo>
                    <a:pt x="619423" y="717744"/>
                    <a:pt x="621652" y="720069"/>
                    <a:pt x="623881" y="722393"/>
                  </a:cubicBezTo>
                  <a:cubicBezTo>
                    <a:pt x="623881" y="827002"/>
                    <a:pt x="623881" y="931612"/>
                    <a:pt x="623881" y="1033896"/>
                  </a:cubicBezTo>
                  <a:cubicBezTo>
                    <a:pt x="628339" y="1033896"/>
                    <a:pt x="632796" y="1033896"/>
                    <a:pt x="639484" y="1033896"/>
                  </a:cubicBezTo>
                  <a:cubicBezTo>
                    <a:pt x="639484" y="992053"/>
                    <a:pt x="639484" y="950209"/>
                    <a:pt x="639484" y="908365"/>
                  </a:cubicBezTo>
                  <a:cubicBezTo>
                    <a:pt x="643942" y="908365"/>
                    <a:pt x="648400" y="908365"/>
                    <a:pt x="652858" y="908365"/>
                  </a:cubicBezTo>
                  <a:cubicBezTo>
                    <a:pt x="652858" y="903716"/>
                    <a:pt x="652858" y="901391"/>
                    <a:pt x="652858" y="896742"/>
                  </a:cubicBezTo>
                  <a:cubicBezTo>
                    <a:pt x="657316" y="894417"/>
                    <a:pt x="661774" y="892093"/>
                    <a:pt x="666232" y="889768"/>
                  </a:cubicBezTo>
                  <a:lnTo>
                    <a:pt x="677377" y="889768"/>
                  </a:lnTo>
                  <a:cubicBezTo>
                    <a:pt x="677377" y="885119"/>
                    <a:pt x="677377" y="882794"/>
                    <a:pt x="677377" y="878145"/>
                  </a:cubicBezTo>
                  <a:cubicBezTo>
                    <a:pt x="679606" y="875820"/>
                    <a:pt x="684064" y="873495"/>
                    <a:pt x="686293" y="871171"/>
                  </a:cubicBezTo>
                  <a:cubicBezTo>
                    <a:pt x="692981" y="871171"/>
                    <a:pt x="701896" y="871171"/>
                    <a:pt x="708584" y="871171"/>
                  </a:cubicBezTo>
                  <a:cubicBezTo>
                    <a:pt x="708584" y="882794"/>
                    <a:pt x="708584" y="896742"/>
                    <a:pt x="708584" y="908365"/>
                  </a:cubicBezTo>
                  <a:cubicBezTo>
                    <a:pt x="724187" y="908365"/>
                    <a:pt x="739790" y="908365"/>
                    <a:pt x="755393" y="908365"/>
                  </a:cubicBezTo>
                  <a:cubicBezTo>
                    <a:pt x="755393" y="952534"/>
                    <a:pt x="755393" y="994377"/>
                    <a:pt x="755393" y="1038546"/>
                  </a:cubicBezTo>
                  <a:cubicBezTo>
                    <a:pt x="762080" y="1038546"/>
                    <a:pt x="768767" y="1038546"/>
                    <a:pt x="773225" y="1038546"/>
                  </a:cubicBezTo>
                  <a:cubicBezTo>
                    <a:pt x="779912" y="1036221"/>
                    <a:pt x="784370" y="1033896"/>
                    <a:pt x="791057" y="1031572"/>
                  </a:cubicBezTo>
                  <a:cubicBezTo>
                    <a:pt x="791057" y="1026922"/>
                    <a:pt x="791057" y="1024598"/>
                    <a:pt x="791057" y="1022273"/>
                  </a:cubicBezTo>
                  <a:cubicBezTo>
                    <a:pt x="788828" y="1022273"/>
                    <a:pt x="786599" y="1019948"/>
                    <a:pt x="784370" y="1019948"/>
                  </a:cubicBezTo>
                  <a:cubicBezTo>
                    <a:pt x="784370" y="1017624"/>
                    <a:pt x="784370" y="1015299"/>
                    <a:pt x="784370" y="1012974"/>
                  </a:cubicBezTo>
                  <a:cubicBezTo>
                    <a:pt x="786599" y="1010650"/>
                    <a:pt x="788828" y="1010650"/>
                    <a:pt x="791057" y="1008325"/>
                  </a:cubicBezTo>
                  <a:cubicBezTo>
                    <a:pt x="791057" y="992053"/>
                    <a:pt x="791057" y="973455"/>
                    <a:pt x="791057" y="957183"/>
                  </a:cubicBezTo>
                  <a:cubicBezTo>
                    <a:pt x="788828" y="957183"/>
                    <a:pt x="786599" y="954858"/>
                    <a:pt x="784370" y="954858"/>
                  </a:cubicBezTo>
                  <a:cubicBezTo>
                    <a:pt x="784370" y="952534"/>
                    <a:pt x="784370" y="950209"/>
                    <a:pt x="784370" y="947884"/>
                  </a:cubicBezTo>
                  <a:cubicBezTo>
                    <a:pt x="786599" y="945560"/>
                    <a:pt x="788828" y="945560"/>
                    <a:pt x="791057" y="943235"/>
                  </a:cubicBezTo>
                  <a:lnTo>
                    <a:pt x="795515" y="938586"/>
                  </a:lnTo>
                  <a:lnTo>
                    <a:pt x="795515" y="929287"/>
                  </a:lnTo>
                  <a:cubicBezTo>
                    <a:pt x="793286" y="929287"/>
                    <a:pt x="793286" y="929287"/>
                    <a:pt x="791057" y="929287"/>
                  </a:cubicBezTo>
                  <a:cubicBezTo>
                    <a:pt x="791057" y="926962"/>
                    <a:pt x="791057" y="924638"/>
                    <a:pt x="791057" y="922313"/>
                  </a:cubicBezTo>
                  <a:cubicBezTo>
                    <a:pt x="793286" y="922313"/>
                    <a:pt x="795515" y="919988"/>
                    <a:pt x="797744" y="917664"/>
                  </a:cubicBezTo>
                  <a:cubicBezTo>
                    <a:pt x="799972" y="889768"/>
                    <a:pt x="806660" y="866522"/>
                    <a:pt x="833408" y="852574"/>
                  </a:cubicBezTo>
                  <a:cubicBezTo>
                    <a:pt x="831179" y="852574"/>
                    <a:pt x="831179" y="850249"/>
                    <a:pt x="828950" y="850249"/>
                  </a:cubicBezTo>
                  <a:cubicBezTo>
                    <a:pt x="828950" y="847924"/>
                    <a:pt x="828950" y="845600"/>
                    <a:pt x="828950" y="843275"/>
                  </a:cubicBezTo>
                  <a:cubicBezTo>
                    <a:pt x="831179" y="843275"/>
                    <a:pt x="833408" y="840950"/>
                    <a:pt x="835637" y="840950"/>
                  </a:cubicBezTo>
                  <a:cubicBezTo>
                    <a:pt x="835637" y="836301"/>
                    <a:pt x="835637" y="833976"/>
                    <a:pt x="835637" y="831652"/>
                  </a:cubicBezTo>
                  <a:cubicBezTo>
                    <a:pt x="837866" y="831652"/>
                    <a:pt x="837866" y="831652"/>
                    <a:pt x="840095" y="831652"/>
                  </a:cubicBezTo>
                  <a:cubicBezTo>
                    <a:pt x="840095" y="824678"/>
                    <a:pt x="840095" y="817704"/>
                    <a:pt x="840095" y="810730"/>
                  </a:cubicBezTo>
                  <a:cubicBezTo>
                    <a:pt x="837866" y="810730"/>
                    <a:pt x="837866" y="810730"/>
                    <a:pt x="835637" y="810730"/>
                  </a:cubicBezTo>
                  <a:cubicBezTo>
                    <a:pt x="835637" y="808405"/>
                    <a:pt x="835637" y="808405"/>
                    <a:pt x="835637" y="806081"/>
                  </a:cubicBezTo>
                  <a:lnTo>
                    <a:pt x="840095" y="803756"/>
                  </a:lnTo>
                  <a:cubicBezTo>
                    <a:pt x="844552" y="799107"/>
                    <a:pt x="846782" y="794457"/>
                    <a:pt x="851240" y="787483"/>
                  </a:cubicBezTo>
                  <a:cubicBezTo>
                    <a:pt x="853469" y="782834"/>
                    <a:pt x="853469" y="780510"/>
                    <a:pt x="853469" y="778185"/>
                  </a:cubicBezTo>
                  <a:cubicBezTo>
                    <a:pt x="849011" y="771211"/>
                    <a:pt x="849011" y="759588"/>
                    <a:pt x="853469" y="752614"/>
                  </a:cubicBezTo>
                  <a:cubicBezTo>
                    <a:pt x="853470" y="752611"/>
                    <a:pt x="853485" y="752565"/>
                    <a:pt x="853748" y="751742"/>
                  </a:cubicBezTo>
                  <a:lnTo>
                    <a:pt x="855698" y="745640"/>
                  </a:lnTo>
                  <a:cubicBezTo>
                    <a:pt x="855699" y="745643"/>
                    <a:pt x="855714" y="745689"/>
                    <a:pt x="855977" y="746512"/>
                  </a:cubicBezTo>
                  <a:lnTo>
                    <a:pt x="857927" y="752614"/>
                  </a:lnTo>
                  <a:cubicBezTo>
                    <a:pt x="862384" y="759588"/>
                    <a:pt x="864614" y="771211"/>
                    <a:pt x="860156" y="778185"/>
                  </a:cubicBezTo>
                  <a:cubicBezTo>
                    <a:pt x="860156" y="780510"/>
                    <a:pt x="860156" y="782834"/>
                    <a:pt x="860156" y="785159"/>
                  </a:cubicBezTo>
                  <a:cubicBezTo>
                    <a:pt x="864614" y="792133"/>
                    <a:pt x="869072" y="799107"/>
                    <a:pt x="871302" y="803756"/>
                  </a:cubicBezTo>
                  <a:cubicBezTo>
                    <a:pt x="873531" y="803756"/>
                    <a:pt x="873531" y="806081"/>
                    <a:pt x="875760" y="806081"/>
                  </a:cubicBezTo>
                  <a:cubicBezTo>
                    <a:pt x="875760" y="808405"/>
                    <a:pt x="875760" y="808405"/>
                    <a:pt x="875760" y="810730"/>
                  </a:cubicBezTo>
                  <a:cubicBezTo>
                    <a:pt x="873531" y="817704"/>
                    <a:pt x="873531" y="824678"/>
                    <a:pt x="873531" y="831652"/>
                  </a:cubicBezTo>
                  <a:cubicBezTo>
                    <a:pt x="877989" y="833976"/>
                    <a:pt x="877989" y="836301"/>
                    <a:pt x="877989" y="840950"/>
                  </a:cubicBezTo>
                  <a:lnTo>
                    <a:pt x="882447" y="843275"/>
                  </a:lnTo>
                  <a:cubicBezTo>
                    <a:pt x="882447" y="845600"/>
                    <a:pt x="882447" y="847924"/>
                    <a:pt x="882447" y="850249"/>
                  </a:cubicBezTo>
                  <a:cubicBezTo>
                    <a:pt x="880218" y="852574"/>
                    <a:pt x="880218" y="852574"/>
                    <a:pt x="877989" y="852574"/>
                  </a:cubicBezTo>
                  <a:cubicBezTo>
                    <a:pt x="891362" y="859548"/>
                    <a:pt x="899165" y="868846"/>
                    <a:pt x="904180" y="879888"/>
                  </a:cubicBezTo>
                  <a:lnTo>
                    <a:pt x="913070" y="915339"/>
                  </a:lnTo>
                  <a:lnTo>
                    <a:pt x="944859" y="915339"/>
                  </a:lnTo>
                  <a:lnTo>
                    <a:pt x="944859" y="886329"/>
                  </a:lnTo>
                  <a:lnTo>
                    <a:pt x="939475" y="886329"/>
                  </a:lnTo>
                  <a:cubicBezTo>
                    <a:pt x="939475" y="886306"/>
                    <a:pt x="939475" y="884414"/>
                    <a:pt x="939475" y="724196"/>
                  </a:cubicBezTo>
                  <a:cubicBezTo>
                    <a:pt x="939487" y="724196"/>
                    <a:pt x="939957" y="724196"/>
                    <a:pt x="959742" y="724196"/>
                  </a:cubicBezTo>
                  <a:cubicBezTo>
                    <a:pt x="959747" y="724190"/>
                    <a:pt x="959783" y="724108"/>
                    <a:pt x="960249" y="723115"/>
                  </a:cubicBezTo>
                  <a:lnTo>
                    <a:pt x="963795" y="715549"/>
                  </a:lnTo>
                  <a:cubicBezTo>
                    <a:pt x="963804" y="715550"/>
                    <a:pt x="963917" y="715568"/>
                    <a:pt x="965569" y="715819"/>
                  </a:cubicBezTo>
                  <a:lnTo>
                    <a:pt x="977982" y="717710"/>
                  </a:lnTo>
                  <a:cubicBezTo>
                    <a:pt x="977985" y="717720"/>
                    <a:pt x="978023" y="717821"/>
                    <a:pt x="978489" y="719062"/>
                  </a:cubicBezTo>
                  <a:lnTo>
                    <a:pt x="982035" y="728519"/>
                  </a:lnTo>
                  <a:cubicBezTo>
                    <a:pt x="982049" y="728520"/>
                    <a:pt x="982645" y="728570"/>
                    <a:pt x="1008382" y="730681"/>
                  </a:cubicBezTo>
                  <a:cubicBezTo>
                    <a:pt x="1008382" y="730661"/>
                    <a:pt x="1008382" y="729131"/>
                    <a:pt x="1008382" y="607460"/>
                  </a:cubicBezTo>
                  <a:cubicBezTo>
                    <a:pt x="1008391" y="607460"/>
                    <a:pt x="1008510" y="607460"/>
                    <a:pt x="1010409" y="607460"/>
                  </a:cubicBezTo>
                  <a:lnTo>
                    <a:pt x="1024597" y="607460"/>
                  </a:lnTo>
                  <a:cubicBezTo>
                    <a:pt x="1024597" y="607438"/>
                    <a:pt x="1024597" y="605724"/>
                    <a:pt x="1024597" y="471268"/>
                  </a:cubicBezTo>
                  <a:cubicBezTo>
                    <a:pt x="1024605" y="471268"/>
                    <a:pt x="1024712" y="471268"/>
                    <a:pt x="1026369" y="471268"/>
                  </a:cubicBezTo>
                  <a:lnTo>
                    <a:pt x="1038783" y="471268"/>
                  </a:lnTo>
                  <a:cubicBezTo>
                    <a:pt x="1038783" y="471251"/>
                    <a:pt x="1038783" y="469845"/>
                    <a:pt x="1038783" y="356694"/>
                  </a:cubicBezTo>
                  <a:cubicBezTo>
                    <a:pt x="1042837" y="354532"/>
                    <a:pt x="1042837" y="354532"/>
                    <a:pt x="1042837" y="328590"/>
                  </a:cubicBezTo>
                  <a:cubicBezTo>
                    <a:pt x="1042843" y="328590"/>
                    <a:pt x="1042963" y="328590"/>
                    <a:pt x="1044863" y="328590"/>
                  </a:cubicBezTo>
                  <a:lnTo>
                    <a:pt x="1059050" y="328590"/>
                  </a:lnTo>
                  <a:cubicBezTo>
                    <a:pt x="1059061" y="328567"/>
                    <a:pt x="1059667" y="327200"/>
                    <a:pt x="1095531" y="246443"/>
                  </a:cubicBezTo>
                  <a:cubicBezTo>
                    <a:pt x="1095531" y="246429"/>
                    <a:pt x="1095565" y="244478"/>
                    <a:pt x="10995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13" name="Rectangle 5">
            <a:extLst>
              <a:ext uri="{FF2B5EF4-FFF2-40B4-BE49-F238E27FC236}">
                <a16:creationId xmlns:a16="http://schemas.microsoft.com/office/drawing/2014/main" xmlns="" id="{35068011-3E24-404B-997C-ABD66374BC7E}"/>
              </a:ext>
            </a:extLst>
          </p:cNvPr>
          <p:cNvSpPr/>
          <p:nvPr userDrawn="1"/>
        </p:nvSpPr>
        <p:spPr>
          <a:xfrm>
            <a:off x="0" y="5006857"/>
            <a:ext cx="12192000" cy="185114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4" name="Rectangle 10">
            <a:extLst>
              <a:ext uri="{FF2B5EF4-FFF2-40B4-BE49-F238E27FC236}">
                <a16:creationId xmlns:a16="http://schemas.microsoft.com/office/drawing/2014/main" xmlns="" id="{AD1DE5BA-BA06-4EBF-9938-3F11999554D9}"/>
              </a:ext>
            </a:extLst>
          </p:cNvPr>
          <p:cNvSpPr/>
          <p:nvPr userDrawn="1"/>
        </p:nvSpPr>
        <p:spPr>
          <a:xfrm>
            <a:off x="2795451" y="3970007"/>
            <a:ext cx="6773112" cy="612000"/>
          </a:xfrm>
          <a:prstGeom prst="rect">
            <a:avLst/>
          </a:prstGeom>
          <a:solidFill>
            <a:schemeClr val="accent4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xmlns="" id="{F7A08108-4EE6-461B-9FF3-F537D87628DE}"/>
              </a:ext>
            </a:extLst>
          </p:cNvPr>
          <p:cNvSpPr/>
          <p:nvPr userDrawn="1"/>
        </p:nvSpPr>
        <p:spPr>
          <a:xfrm>
            <a:off x="2795452" y="1804578"/>
            <a:ext cx="8674446" cy="612000"/>
          </a:xfrm>
          <a:prstGeom prst="rect">
            <a:avLst/>
          </a:prstGeom>
          <a:solidFill>
            <a:schemeClr val="accent1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6" name="Rectangle 7">
            <a:extLst>
              <a:ext uri="{FF2B5EF4-FFF2-40B4-BE49-F238E27FC236}">
                <a16:creationId xmlns:a16="http://schemas.microsoft.com/office/drawing/2014/main" xmlns="" id="{70B55793-022B-40B7-AD0E-44BFA6CCA944}"/>
              </a:ext>
            </a:extLst>
          </p:cNvPr>
          <p:cNvSpPr/>
          <p:nvPr userDrawn="1"/>
        </p:nvSpPr>
        <p:spPr>
          <a:xfrm>
            <a:off x="2795452" y="2526388"/>
            <a:ext cx="8040025" cy="612000"/>
          </a:xfrm>
          <a:prstGeom prst="rect">
            <a:avLst/>
          </a:prstGeom>
          <a:solidFill>
            <a:schemeClr val="accent2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7" name="Rectangle 8">
            <a:extLst>
              <a:ext uri="{FF2B5EF4-FFF2-40B4-BE49-F238E27FC236}">
                <a16:creationId xmlns:a16="http://schemas.microsoft.com/office/drawing/2014/main" xmlns="" id="{AE96286A-6E16-47F3-8E5A-2F3D95830AF1}"/>
              </a:ext>
            </a:extLst>
          </p:cNvPr>
          <p:cNvSpPr/>
          <p:nvPr userDrawn="1"/>
        </p:nvSpPr>
        <p:spPr>
          <a:xfrm>
            <a:off x="2795452" y="3248198"/>
            <a:ext cx="7406569" cy="612000"/>
          </a:xfrm>
          <a:prstGeom prst="rect">
            <a:avLst/>
          </a:prstGeom>
          <a:solidFill>
            <a:schemeClr val="accent3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9" name="Rounded Rectangle 39">
            <a:extLst>
              <a:ext uri="{FF2B5EF4-FFF2-40B4-BE49-F238E27FC236}">
                <a16:creationId xmlns:a16="http://schemas.microsoft.com/office/drawing/2014/main" xmlns="" id="{8E77609A-C716-4CBD-BEA4-A609FE58474A}"/>
              </a:ext>
            </a:extLst>
          </p:cNvPr>
          <p:cNvSpPr/>
          <p:nvPr userDrawn="1"/>
        </p:nvSpPr>
        <p:spPr>
          <a:xfrm rot="2483232">
            <a:off x="-67621" y="1813625"/>
            <a:ext cx="4223096" cy="5102585"/>
          </a:xfrm>
          <a:custGeom>
            <a:avLst/>
            <a:gdLst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11097 w 2194524"/>
              <a:gd name="connsiteY3" fmla="*/ 753742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48308 w 2194524"/>
              <a:gd name="connsiteY5" fmla="*/ 1898342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45453"/>
              <a:gd name="connsiteY0" fmla="*/ 41365 h 3010473"/>
              <a:gd name="connsiteX1" fmla="*/ 769866 w 2145453"/>
              <a:gd name="connsiteY1" fmla="*/ 0 h 3010473"/>
              <a:gd name="connsiteX2" fmla="*/ 911097 w 2145453"/>
              <a:gd name="connsiteY2" fmla="*/ 141231 h 3010473"/>
              <a:gd name="connsiteX3" fmla="*/ 960469 w 2145453"/>
              <a:gd name="connsiteY3" fmla="*/ 784060 h 3010473"/>
              <a:gd name="connsiteX4" fmla="*/ 1594794 w 2145453"/>
              <a:gd name="connsiteY4" fmla="*/ 789196 h 3010473"/>
              <a:gd name="connsiteX5" fmla="*/ 1848308 w 2145453"/>
              <a:gd name="connsiteY5" fmla="*/ 1898342 h 3010473"/>
              <a:gd name="connsiteX6" fmla="*/ 2145453 w 2145453"/>
              <a:gd name="connsiteY6" fmla="*/ 2249789 h 3010473"/>
              <a:gd name="connsiteX7" fmla="*/ 1488044 w 2145453"/>
              <a:gd name="connsiteY7" fmla="*/ 3010473 h 3010473"/>
              <a:gd name="connsiteX8" fmla="*/ 1136947 w 2145453"/>
              <a:gd name="connsiteY8" fmla="*/ 2468062 h 3010473"/>
              <a:gd name="connsiteX9" fmla="*/ 519460 w 2145453"/>
              <a:gd name="connsiteY9" fmla="*/ 2013663 h 3010473"/>
              <a:gd name="connsiteX10" fmla="*/ 0 w 2145453"/>
              <a:gd name="connsiteY10" fmla="*/ 1326467 h 3010473"/>
              <a:gd name="connsiteX11" fmla="*/ 628635 w 2145453"/>
              <a:gd name="connsiteY11" fmla="*/ 1589678 h 3010473"/>
              <a:gd name="connsiteX12" fmla="*/ 628635 w 2145453"/>
              <a:gd name="connsiteY12" fmla="*/ 141231 h 3010473"/>
              <a:gd name="connsiteX13" fmla="*/ 670001 w 2145453"/>
              <a:gd name="connsiteY13" fmla="*/ 41365 h 3010473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19460 w 2145453"/>
              <a:gd name="connsiteY9" fmla="*/ 2013663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710556 w 2145453"/>
              <a:gd name="connsiteY11" fmla="*/ 1634217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733305 w 2208757"/>
              <a:gd name="connsiteY0" fmla="*/ 41365 h 2912664"/>
              <a:gd name="connsiteX1" fmla="*/ 833170 w 2208757"/>
              <a:gd name="connsiteY1" fmla="*/ 0 h 2912664"/>
              <a:gd name="connsiteX2" fmla="*/ 974401 w 2208757"/>
              <a:gd name="connsiteY2" fmla="*/ 141231 h 2912664"/>
              <a:gd name="connsiteX3" fmla="*/ 1042827 w 2208757"/>
              <a:gd name="connsiteY3" fmla="*/ 863751 h 2912664"/>
              <a:gd name="connsiteX4" fmla="*/ 1642153 w 2208757"/>
              <a:gd name="connsiteY4" fmla="*/ 851069 h 2912664"/>
              <a:gd name="connsiteX5" fmla="*/ 1911612 w 2208757"/>
              <a:gd name="connsiteY5" fmla="*/ 1898342 h 2912664"/>
              <a:gd name="connsiteX6" fmla="*/ 2208757 w 2208757"/>
              <a:gd name="connsiteY6" fmla="*/ 2249789 h 2912664"/>
              <a:gd name="connsiteX7" fmla="*/ 1598547 w 2208757"/>
              <a:gd name="connsiteY7" fmla="*/ 2912664 h 2912664"/>
              <a:gd name="connsiteX8" fmla="*/ 1200251 w 2208757"/>
              <a:gd name="connsiteY8" fmla="*/ 2468062 h 2912664"/>
              <a:gd name="connsiteX9" fmla="*/ 593695 w 2208757"/>
              <a:gd name="connsiteY9" fmla="*/ 2073665 h 2912664"/>
              <a:gd name="connsiteX10" fmla="*/ 0 w 2208757"/>
              <a:gd name="connsiteY10" fmla="*/ 1399250 h 2912664"/>
              <a:gd name="connsiteX11" fmla="*/ 773860 w 2208757"/>
              <a:gd name="connsiteY11" fmla="*/ 1634217 h 2912664"/>
              <a:gd name="connsiteX12" fmla="*/ 691939 w 2208757"/>
              <a:gd name="connsiteY12" fmla="*/ 141231 h 2912664"/>
              <a:gd name="connsiteX13" fmla="*/ 733305 w 2208757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3204020"/>
              <a:gd name="connsiteX1" fmla="*/ 886969 w 2262556"/>
              <a:gd name="connsiteY1" fmla="*/ 0 h 3204020"/>
              <a:gd name="connsiteX2" fmla="*/ 1028200 w 2262556"/>
              <a:gd name="connsiteY2" fmla="*/ 141231 h 3204020"/>
              <a:gd name="connsiteX3" fmla="*/ 1096626 w 2262556"/>
              <a:gd name="connsiteY3" fmla="*/ 863751 h 3204020"/>
              <a:gd name="connsiteX4" fmla="*/ 1695952 w 2262556"/>
              <a:gd name="connsiteY4" fmla="*/ 851069 h 3204020"/>
              <a:gd name="connsiteX5" fmla="*/ 1965411 w 2262556"/>
              <a:gd name="connsiteY5" fmla="*/ 1898342 h 3204020"/>
              <a:gd name="connsiteX6" fmla="*/ 2262556 w 2262556"/>
              <a:gd name="connsiteY6" fmla="*/ 2249789 h 3204020"/>
              <a:gd name="connsiteX7" fmla="*/ 1875442 w 2262556"/>
              <a:gd name="connsiteY7" fmla="*/ 3204020 h 3204020"/>
              <a:gd name="connsiteX8" fmla="*/ 1254050 w 2262556"/>
              <a:gd name="connsiteY8" fmla="*/ 2468062 h 3204020"/>
              <a:gd name="connsiteX9" fmla="*/ 647494 w 2262556"/>
              <a:gd name="connsiteY9" fmla="*/ 2073665 h 3204020"/>
              <a:gd name="connsiteX10" fmla="*/ 0 w 2262556"/>
              <a:gd name="connsiteY10" fmla="*/ 1381959 h 3204020"/>
              <a:gd name="connsiteX11" fmla="*/ 827659 w 2262556"/>
              <a:gd name="connsiteY11" fmla="*/ 1634217 h 3204020"/>
              <a:gd name="connsiteX12" fmla="*/ 745738 w 2262556"/>
              <a:gd name="connsiteY12" fmla="*/ 141231 h 3204020"/>
              <a:gd name="connsiteX13" fmla="*/ 787104 w 2262556"/>
              <a:gd name="connsiteY13" fmla="*/ 41365 h 3204020"/>
              <a:gd name="connsiteX0" fmla="*/ 787104 w 2616797"/>
              <a:gd name="connsiteY0" fmla="*/ 41365 h 3204020"/>
              <a:gd name="connsiteX1" fmla="*/ 886969 w 2616797"/>
              <a:gd name="connsiteY1" fmla="*/ 0 h 3204020"/>
              <a:gd name="connsiteX2" fmla="*/ 1028200 w 2616797"/>
              <a:gd name="connsiteY2" fmla="*/ 141231 h 3204020"/>
              <a:gd name="connsiteX3" fmla="*/ 1096626 w 2616797"/>
              <a:gd name="connsiteY3" fmla="*/ 863751 h 3204020"/>
              <a:gd name="connsiteX4" fmla="*/ 1695952 w 2616797"/>
              <a:gd name="connsiteY4" fmla="*/ 851069 h 3204020"/>
              <a:gd name="connsiteX5" fmla="*/ 1965411 w 2616797"/>
              <a:gd name="connsiteY5" fmla="*/ 1898342 h 3204020"/>
              <a:gd name="connsiteX6" fmla="*/ 2616797 w 2616797"/>
              <a:gd name="connsiteY6" fmla="*/ 2518120 h 3204020"/>
              <a:gd name="connsiteX7" fmla="*/ 1875442 w 2616797"/>
              <a:gd name="connsiteY7" fmla="*/ 3204020 h 3204020"/>
              <a:gd name="connsiteX8" fmla="*/ 1254050 w 2616797"/>
              <a:gd name="connsiteY8" fmla="*/ 2468062 h 3204020"/>
              <a:gd name="connsiteX9" fmla="*/ 647494 w 2616797"/>
              <a:gd name="connsiteY9" fmla="*/ 2073665 h 3204020"/>
              <a:gd name="connsiteX10" fmla="*/ 0 w 2616797"/>
              <a:gd name="connsiteY10" fmla="*/ 1381959 h 3204020"/>
              <a:gd name="connsiteX11" fmla="*/ 827659 w 2616797"/>
              <a:gd name="connsiteY11" fmla="*/ 1634217 h 3204020"/>
              <a:gd name="connsiteX12" fmla="*/ 745738 w 2616797"/>
              <a:gd name="connsiteY12" fmla="*/ 141231 h 3204020"/>
              <a:gd name="connsiteX13" fmla="*/ 787104 w 2616797"/>
              <a:gd name="connsiteY13" fmla="*/ 41365 h 3204020"/>
              <a:gd name="connsiteX0" fmla="*/ 787104 w 2616797"/>
              <a:gd name="connsiteY0" fmla="*/ 41365 h 3204020"/>
              <a:gd name="connsiteX1" fmla="*/ 886969 w 2616797"/>
              <a:gd name="connsiteY1" fmla="*/ 0 h 3204020"/>
              <a:gd name="connsiteX2" fmla="*/ 1028200 w 2616797"/>
              <a:gd name="connsiteY2" fmla="*/ 141231 h 3204020"/>
              <a:gd name="connsiteX3" fmla="*/ 1096626 w 2616797"/>
              <a:gd name="connsiteY3" fmla="*/ 863751 h 3204020"/>
              <a:gd name="connsiteX4" fmla="*/ 1695952 w 2616797"/>
              <a:gd name="connsiteY4" fmla="*/ 851069 h 3204020"/>
              <a:gd name="connsiteX5" fmla="*/ 1965411 w 2616797"/>
              <a:gd name="connsiteY5" fmla="*/ 1898342 h 3204020"/>
              <a:gd name="connsiteX6" fmla="*/ 2616797 w 2616797"/>
              <a:gd name="connsiteY6" fmla="*/ 2518120 h 3204020"/>
              <a:gd name="connsiteX7" fmla="*/ 1875442 w 2616797"/>
              <a:gd name="connsiteY7" fmla="*/ 3204020 h 3204020"/>
              <a:gd name="connsiteX8" fmla="*/ 1254050 w 2616797"/>
              <a:gd name="connsiteY8" fmla="*/ 2468062 h 3204020"/>
              <a:gd name="connsiteX9" fmla="*/ 647494 w 2616797"/>
              <a:gd name="connsiteY9" fmla="*/ 2073665 h 3204020"/>
              <a:gd name="connsiteX10" fmla="*/ 0 w 2616797"/>
              <a:gd name="connsiteY10" fmla="*/ 1381959 h 3204020"/>
              <a:gd name="connsiteX11" fmla="*/ 827659 w 2616797"/>
              <a:gd name="connsiteY11" fmla="*/ 1634217 h 3204020"/>
              <a:gd name="connsiteX12" fmla="*/ 745738 w 2616797"/>
              <a:gd name="connsiteY12" fmla="*/ 141231 h 3204020"/>
              <a:gd name="connsiteX13" fmla="*/ 787104 w 2616797"/>
              <a:gd name="connsiteY13" fmla="*/ 41365 h 3204020"/>
              <a:gd name="connsiteX0" fmla="*/ 787104 w 2635848"/>
              <a:gd name="connsiteY0" fmla="*/ 41365 h 3204020"/>
              <a:gd name="connsiteX1" fmla="*/ 886969 w 2635848"/>
              <a:gd name="connsiteY1" fmla="*/ 0 h 3204020"/>
              <a:gd name="connsiteX2" fmla="*/ 1028200 w 2635848"/>
              <a:gd name="connsiteY2" fmla="*/ 141231 h 3204020"/>
              <a:gd name="connsiteX3" fmla="*/ 1096626 w 2635848"/>
              <a:gd name="connsiteY3" fmla="*/ 863751 h 3204020"/>
              <a:gd name="connsiteX4" fmla="*/ 1695952 w 2635848"/>
              <a:gd name="connsiteY4" fmla="*/ 851069 h 3204020"/>
              <a:gd name="connsiteX5" fmla="*/ 1965411 w 2635848"/>
              <a:gd name="connsiteY5" fmla="*/ 1898342 h 3204020"/>
              <a:gd name="connsiteX6" fmla="*/ 2635848 w 2635848"/>
              <a:gd name="connsiteY6" fmla="*/ 2523197 h 3204020"/>
              <a:gd name="connsiteX7" fmla="*/ 1875442 w 2635848"/>
              <a:gd name="connsiteY7" fmla="*/ 3204020 h 3204020"/>
              <a:gd name="connsiteX8" fmla="*/ 1254050 w 2635848"/>
              <a:gd name="connsiteY8" fmla="*/ 2468062 h 3204020"/>
              <a:gd name="connsiteX9" fmla="*/ 647494 w 2635848"/>
              <a:gd name="connsiteY9" fmla="*/ 2073665 h 3204020"/>
              <a:gd name="connsiteX10" fmla="*/ 0 w 2635848"/>
              <a:gd name="connsiteY10" fmla="*/ 1381959 h 3204020"/>
              <a:gd name="connsiteX11" fmla="*/ 827659 w 2635848"/>
              <a:gd name="connsiteY11" fmla="*/ 1634217 h 3204020"/>
              <a:gd name="connsiteX12" fmla="*/ 745738 w 2635848"/>
              <a:gd name="connsiteY12" fmla="*/ 141231 h 3204020"/>
              <a:gd name="connsiteX13" fmla="*/ 787104 w 2635848"/>
              <a:gd name="connsiteY13" fmla="*/ 41365 h 3204020"/>
              <a:gd name="connsiteX0" fmla="*/ 787104 w 2651771"/>
              <a:gd name="connsiteY0" fmla="*/ 41365 h 3204020"/>
              <a:gd name="connsiteX1" fmla="*/ 886969 w 2651771"/>
              <a:gd name="connsiteY1" fmla="*/ 0 h 3204020"/>
              <a:gd name="connsiteX2" fmla="*/ 1028200 w 2651771"/>
              <a:gd name="connsiteY2" fmla="*/ 141231 h 3204020"/>
              <a:gd name="connsiteX3" fmla="*/ 1096626 w 2651771"/>
              <a:gd name="connsiteY3" fmla="*/ 863751 h 3204020"/>
              <a:gd name="connsiteX4" fmla="*/ 1695952 w 2651771"/>
              <a:gd name="connsiteY4" fmla="*/ 851069 h 3204020"/>
              <a:gd name="connsiteX5" fmla="*/ 1965411 w 2651771"/>
              <a:gd name="connsiteY5" fmla="*/ 1898342 h 3204020"/>
              <a:gd name="connsiteX6" fmla="*/ 2651771 w 2651771"/>
              <a:gd name="connsiteY6" fmla="*/ 2516454 h 3204020"/>
              <a:gd name="connsiteX7" fmla="*/ 1875442 w 2651771"/>
              <a:gd name="connsiteY7" fmla="*/ 3204020 h 3204020"/>
              <a:gd name="connsiteX8" fmla="*/ 1254050 w 2651771"/>
              <a:gd name="connsiteY8" fmla="*/ 2468062 h 3204020"/>
              <a:gd name="connsiteX9" fmla="*/ 647494 w 2651771"/>
              <a:gd name="connsiteY9" fmla="*/ 2073665 h 3204020"/>
              <a:gd name="connsiteX10" fmla="*/ 0 w 2651771"/>
              <a:gd name="connsiteY10" fmla="*/ 1381959 h 3204020"/>
              <a:gd name="connsiteX11" fmla="*/ 827659 w 2651771"/>
              <a:gd name="connsiteY11" fmla="*/ 1634217 h 3204020"/>
              <a:gd name="connsiteX12" fmla="*/ 745738 w 2651771"/>
              <a:gd name="connsiteY12" fmla="*/ 141231 h 3204020"/>
              <a:gd name="connsiteX13" fmla="*/ 787104 w 2651771"/>
              <a:gd name="connsiteY13" fmla="*/ 41365 h 3204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651771" h="3204020">
                <a:moveTo>
                  <a:pt x="787104" y="41365"/>
                </a:moveTo>
                <a:cubicBezTo>
                  <a:pt x="812661" y="15808"/>
                  <a:pt x="847969" y="0"/>
                  <a:pt x="886969" y="0"/>
                </a:cubicBezTo>
                <a:cubicBezTo>
                  <a:pt x="964969" y="0"/>
                  <a:pt x="1028200" y="63231"/>
                  <a:pt x="1028200" y="141231"/>
                </a:cubicBezTo>
                <a:lnTo>
                  <a:pt x="1096626" y="863751"/>
                </a:lnTo>
                <a:cubicBezTo>
                  <a:pt x="1324950" y="817026"/>
                  <a:pt x="1594219" y="679679"/>
                  <a:pt x="1695952" y="851069"/>
                </a:cubicBezTo>
                <a:cubicBezTo>
                  <a:pt x="1896857" y="1284096"/>
                  <a:pt x="2012961" y="1443677"/>
                  <a:pt x="1965411" y="1898342"/>
                </a:cubicBezTo>
                <a:cubicBezTo>
                  <a:pt x="2062863" y="2027881"/>
                  <a:pt x="2521735" y="2407218"/>
                  <a:pt x="2651771" y="2516454"/>
                </a:cubicBezTo>
                <a:lnTo>
                  <a:pt x="1875442" y="3204020"/>
                </a:lnTo>
                <a:lnTo>
                  <a:pt x="1254050" y="2468062"/>
                </a:lnTo>
                <a:cubicBezTo>
                  <a:pt x="1117281" y="2338792"/>
                  <a:pt x="856388" y="2269133"/>
                  <a:pt x="647494" y="2073665"/>
                </a:cubicBezTo>
                <a:cubicBezTo>
                  <a:pt x="560013" y="2007911"/>
                  <a:pt x="439289" y="1645529"/>
                  <a:pt x="0" y="1381959"/>
                </a:cubicBezTo>
                <a:cubicBezTo>
                  <a:pt x="137000" y="1119373"/>
                  <a:pt x="679491" y="1549956"/>
                  <a:pt x="827659" y="1634217"/>
                </a:cubicBezTo>
                <a:lnTo>
                  <a:pt x="745738" y="141231"/>
                </a:lnTo>
                <a:cubicBezTo>
                  <a:pt x="745738" y="102231"/>
                  <a:pt x="761546" y="66923"/>
                  <a:pt x="787104" y="41365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prstClr val="black"/>
              </a:solidFill>
            </a:endParaRP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xmlns="" id="{61F7B881-6EF6-4009-B5CA-70A7BDBB74F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70467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xmlns="" id="{7CE41AB9-0B82-44E3-B68B-FDD78E308CED}"/>
              </a:ext>
            </a:extLst>
          </p:cNvPr>
          <p:cNvGrpSpPr/>
          <p:nvPr userDrawn="1"/>
        </p:nvGrpSpPr>
        <p:grpSpPr>
          <a:xfrm rot="20703830">
            <a:off x="1161693" y="1386468"/>
            <a:ext cx="2040464" cy="3808371"/>
            <a:chOff x="3501573" y="3178068"/>
            <a:chExt cx="1340594" cy="2737840"/>
          </a:xfrm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F88873E8-C7AE-4389-ADFA-468BD99D57C2}"/>
                </a:ext>
              </a:extLst>
            </p:cNvPr>
            <p:cNvSpPr/>
            <p:nvPr/>
          </p:nvSpPr>
          <p:spPr>
            <a:xfrm>
              <a:off x="3504728" y="3612346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xmlns="" id="{22F40C01-EC64-45DE-9ABA-479C367A6809}"/>
                </a:ext>
              </a:extLst>
            </p:cNvPr>
            <p:cNvSpPr/>
            <p:nvPr/>
          </p:nvSpPr>
          <p:spPr>
            <a:xfrm>
              <a:off x="3501573" y="3832632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xmlns="" id="{D28CAD5C-9490-4B5D-B6C4-D2031429C76B}"/>
                </a:ext>
              </a:extLst>
            </p:cNvPr>
            <p:cNvSpPr/>
            <p:nvPr/>
          </p:nvSpPr>
          <p:spPr>
            <a:xfrm>
              <a:off x="4776089" y="3829487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9526" y="65246"/>
                    <a:pt x="16669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84424811-4BD6-4766-A6FC-79F0EC6E3FB1}"/>
                </a:ext>
              </a:extLst>
            </p:cNvPr>
            <p:cNvSpPr/>
            <p:nvPr/>
          </p:nvSpPr>
          <p:spPr>
            <a:xfrm>
              <a:off x="3520451" y="3178068"/>
              <a:ext cx="1321716" cy="2737840"/>
            </a:xfrm>
            <a:custGeom>
              <a:avLst/>
              <a:gdLst>
                <a:gd name="connsiteX0" fmla="*/ 350044 w 400050"/>
                <a:gd name="connsiteY0" fmla="*/ 7144 h 828675"/>
                <a:gd name="connsiteX1" fmla="*/ 53816 w 400050"/>
                <a:gd name="connsiteY1" fmla="*/ 7144 h 828675"/>
                <a:gd name="connsiteX2" fmla="*/ 7144 w 400050"/>
                <a:gd name="connsiteY2" fmla="*/ 53816 h 828675"/>
                <a:gd name="connsiteX3" fmla="*/ 7144 w 400050"/>
                <a:gd name="connsiteY3" fmla="*/ 781526 h 828675"/>
                <a:gd name="connsiteX4" fmla="*/ 53816 w 400050"/>
                <a:gd name="connsiteY4" fmla="*/ 828199 h 828675"/>
                <a:gd name="connsiteX5" fmla="*/ 350044 w 400050"/>
                <a:gd name="connsiteY5" fmla="*/ 828199 h 828675"/>
                <a:gd name="connsiteX6" fmla="*/ 396716 w 400050"/>
                <a:gd name="connsiteY6" fmla="*/ 781526 h 828675"/>
                <a:gd name="connsiteX7" fmla="*/ 396716 w 400050"/>
                <a:gd name="connsiteY7" fmla="*/ 53816 h 828675"/>
                <a:gd name="connsiteX8" fmla="*/ 350044 w 400050"/>
                <a:gd name="connsiteY8" fmla="*/ 7144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0050" h="828675">
                  <a:moveTo>
                    <a:pt x="350044" y="7144"/>
                  </a:moveTo>
                  <a:lnTo>
                    <a:pt x="53816" y="7144"/>
                  </a:lnTo>
                  <a:cubicBezTo>
                    <a:pt x="28099" y="7144"/>
                    <a:pt x="7144" y="28099"/>
                    <a:pt x="7144" y="53816"/>
                  </a:cubicBezTo>
                  <a:lnTo>
                    <a:pt x="7144" y="781526"/>
                  </a:lnTo>
                  <a:cubicBezTo>
                    <a:pt x="7144" y="807244"/>
                    <a:pt x="28099" y="828199"/>
                    <a:pt x="53816" y="828199"/>
                  </a:cubicBezTo>
                  <a:lnTo>
                    <a:pt x="350044" y="828199"/>
                  </a:lnTo>
                  <a:cubicBezTo>
                    <a:pt x="375761" y="828199"/>
                    <a:pt x="396716" y="807244"/>
                    <a:pt x="396716" y="781526"/>
                  </a:cubicBezTo>
                  <a:lnTo>
                    <a:pt x="396716" y="53816"/>
                  </a:lnTo>
                  <a:cubicBezTo>
                    <a:pt x="396716" y="28099"/>
                    <a:pt x="375761" y="7144"/>
                    <a:pt x="350044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F18B538C-5F8E-4141-959A-C41B6C0D5FD7}"/>
                </a:ext>
              </a:extLst>
            </p:cNvPr>
            <p:cNvSpPr/>
            <p:nvPr/>
          </p:nvSpPr>
          <p:spPr>
            <a:xfrm>
              <a:off x="3529897" y="3190652"/>
              <a:ext cx="1290246" cy="2706371"/>
            </a:xfrm>
            <a:custGeom>
              <a:avLst/>
              <a:gdLst>
                <a:gd name="connsiteX0" fmla="*/ 345281 w 390525"/>
                <a:gd name="connsiteY0" fmla="*/ 7144 h 819150"/>
                <a:gd name="connsiteX1" fmla="*/ 52864 w 390525"/>
                <a:gd name="connsiteY1" fmla="*/ 7144 h 819150"/>
                <a:gd name="connsiteX2" fmla="*/ 7144 w 390525"/>
                <a:gd name="connsiteY2" fmla="*/ 52864 h 819150"/>
                <a:gd name="connsiteX3" fmla="*/ 7144 w 390525"/>
                <a:gd name="connsiteY3" fmla="*/ 772954 h 819150"/>
                <a:gd name="connsiteX4" fmla="*/ 52864 w 390525"/>
                <a:gd name="connsiteY4" fmla="*/ 818674 h 819150"/>
                <a:gd name="connsiteX5" fmla="*/ 345281 w 390525"/>
                <a:gd name="connsiteY5" fmla="*/ 818674 h 819150"/>
                <a:gd name="connsiteX6" fmla="*/ 391001 w 390525"/>
                <a:gd name="connsiteY6" fmla="*/ 772954 h 819150"/>
                <a:gd name="connsiteX7" fmla="*/ 391001 w 390525"/>
                <a:gd name="connsiteY7" fmla="*/ 52864 h 819150"/>
                <a:gd name="connsiteX8" fmla="*/ 345281 w 390525"/>
                <a:gd name="connsiteY8" fmla="*/ 714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0525" h="819150">
                  <a:moveTo>
                    <a:pt x="345281" y="7144"/>
                  </a:moveTo>
                  <a:lnTo>
                    <a:pt x="52864" y="7144"/>
                  </a:lnTo>
                  <a:cubicBezTo>
                    <a:pt x="27146" y="7144"/>
                    <a:pt x="7144" y="27146"/>
                    <a:pt x="7144" y="52864"/>
                  </a:cubicBezTo>
                  <a:lnTo>
                    <a:pt x="7144" y="772954"/>
                  </a:lnTo>
                  <a:cubicBezTo>
                    <a:pt x="7144" y="798671"/>
                    <a:pt x="27146" y="818674"/>
                    <a:pt x="52864" y="818674"/>
                  </a:cubicBezTo>
                  <a:lnTo>
                    <a:pt x="345281" y="818674"/>
                  </a:lnTo>
                  <a:cubicBezTo>
                    <a:pt x="370999" y="818674"/>
                    <a:pt x="391001" y="798671"/>
                    <a:pt x="391001" y="772954"/>
                  </a:cubicBezTo>
                  <a:lnTo>
                    <a:pt x="391001" y="52864"/>
                  </a:lnTo>
                  <a:cubicBezTo>
                    <a:pt x="391001" y="28099"/>
                    <a:pt x="370046" y="7144"/>
                    <a:pt x="345281" y="7144"/>
                  </a:cubicBez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336AB7D1-B558-4679-813F-36AAA6B505FC}"/>
                </a:ext>
              </a:extLst>
            </p:cNvPr>
            <p:cNvSpPr/>
            <p:nvPr/>
          </p:nvSpPr>
          <p:spPr>
            <a:xfrm>
              <a:off x="3627447" y="3596610"/>
              <a:ext cx="1101430" cy="1951104"/>
            </a:xfrm>
            <a:custGeom>
              <a:avLst/>
              <a:gdLst>
                <a:gd name="connsiteX0" fmla="*/ 7144 w 333375"/>
                <a:gd name="connsiteY0" fmla="*/ 7144 h 590550"/>
                <a:gd name="connsiteX1" fmla="*/ 331946 w 333375"/>
                <a:gd name="connsiteY1" fmla="*/ 7144 h 590550"/>
                <a:gd name="connsiteX2" fmla="*/ 331946 w 333375"/>
                <a:gd name="connsiteY2" fmla="*/ 586264 h 590550"/>
                <a:gd name="connsiteX3" fmla="*/ 7144 w 333375"/>
                <a:gd name="connsiteY3" fmla="*/ 586264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5" h="590550">
                  <a:moveTo>
                    <a:pt x="7144" y="7144"/>
                  </a:moveTo>
                  <a:lnTo>
                    <a:pt x="331946" y="7144"/>
                  </a:lnTo>
                  <a:lnTo>
                    <a:pt x="331946" y="586264"/>
                  </a:lnTo>
                  <a:lnTo>
                    <a:pt x="7144" y="58626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xmlns="" id="{C34BB56B-79FA-456E-B647-F33BC0A7D81C}"/>
                </a:ext>
              </a:extLst>
            </p:cNvPr>
            <p:cNvGrpSpPr/>
            <p:nvPr/>
          </p:nvGrpSpPr>
          <p:grpSpPr>
            <a:xfrm>
              <a:off x="4088523" y="5635852"/>
              <a:ext cx="156199" cy="173080"/>
              <a:chOff x="6768665" y="6038214"/>
              <a:chExt cx="133536" cy="147968"/>
            </a:xfrm>
          </p:grpSpPr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xmlns="" id="{99A2DEB0-C294-47B6-B636-CB3585E30917}"/>
                  </a:ext>
                </a:extLst>
              </p:cNvPr>
              <p:cNvSpPr/>
              <p:nvPr/>
            </p:nvSpPr>
            <p:spPr>
              <a:xfrm>
                <a:off x="6768665" y="6038214"/>
                <a:ext cx="133536" cy="147968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xmlns="" id="{CA825310-956C-401C-9CFC-8057C6CA4492}"/>
                  </a:ext>
                </a:extLst>
              </p:cNvPr>
              <p:cNvSpPr/>
              <p:nvPr/>
            </p:nvSpPr>
            <p:spPr>
              <a:xfrm>
                <a:off x="6802088" y="6071634"/>
                <a:ext cx="71904" cy="811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xmlns="" id="{7D743BC3-0A34-4698-AFFD-E0FCDE7D6B33}"/>
                </a:ext>
              </a:extLst>
            </p:cNvPr>
            <p:cNvSpPr/>
            <p:nvPr/>
          </p:nvSpPr>
          <p:spPr>
            <a:xfrm>
              <a:off x="3821102" y="3628406"/>
              <a:ext cx="906450" cy="1887518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xmlns="" id="{1E8E65F1-81B7-4570-B544-C403821DF7DD}"/>
                </a:ext>
              </a:extLst>
            </p:cNvPr>
            <p:cNvSpPr/>
            <p:nvPr/>
          </p:nvSpPr>
          <p:spPr>
            <a:xfrm>
              <a:off x="4058661" y="3449093"/>
              <a:ext cx="254255" cy="5839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xmlns="" id="{D9FDE41C-1E15-4710-A536-818D89F3BEEF}"/>
                </a:ext>
              </a:extLst>
            </p:cNvPr>
            <p:cNvSpPr/>
            <p:nvPr/>
          </p:nvSpPr>
          <p:spPr>
            <a:xfrm>
              <a:off x="3922825" y="3449093"/>
              <a:ext cx="58393" cy="58393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1" name="Picture Placeholder 2">
            <a:extLst>
              <a:ext uri="{FF2B5EF4-FFF2-40B4-BE49-F238E27FC236}">
                <a16:creationId xmlns:a16="http://schemas.microsoft.com/office/drawing/2014/main" xmlns="" id="{580C7545-90AC-4A60-96DA-F91A324F4C1A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 rot="20700000">
            <a:off x="1368747" y="1959609"/>
            <a:ext cx="1664534" cy="275904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566788523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3477831922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black">
                  <a:lumMod val="85000"/>
                  <a:lumOff val="15000"/>
                </a:prst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xmlns="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xmlns="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Line Color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xmlns="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prstClr val="white"/>
                </a:solidFill>
                <a:cs typeface="Arial" pitchFamily="34" charset="0"/>
              </a:rPr>
              <a:t>www.allppt.com</a:t>
            </a:r>
            <a:endParaRPr lang="ko-KR" altLang="en-US" sz="1400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xmlns="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3196049474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9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>
            <a:extLst>
              <a:ext uri="{FF2B5EF4-FFF2-40B4-BE49-F238E27FC236}">
                <a16:creationId xmlns:a16="http://schemas.microsoft.com/office/drawing/2014/main" xmlns="" id="{3BBCC57E-E2CE-48F6-986D-4DCC519638EA}"/>
              </a:ext>
            </a:extLst>
          </p:cNvPr>
          <p:cNvSpPr/>
          <p:nvPr userDrawn="1"/>
        </p:nvSpPr>
        <p:spPr>
          <a:xfrm>
            <a:off x="4751851" y="0"/>
            <a:ext cx="2688298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그림 개체 틀 2">
            <a:extLst>
              <a:ext uri="{FF2B5EF4-FFF2-40B4-BE49-F238E27FC236}">
                <a16:creationId xmlns:a16="http://schemas.microsoft.com/office/drawing/2014/main" xmlns="" id="{BF64823A-9D96-4704-9538-98AA25DEFED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751851" y="663027"/>
            <a:ext cx="7440149" cy="23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xmlns="" id="{13356438-4E75-4009-8161-869896F0E5DD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3863346"/>
            <a:ext cx="7440149" cy="23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48815864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17">
            <a:extLst>
              <a:ext uri="{FF2B5EF4-FFF2-40B4-BE49-F238E27FC236}">
                <a16:creationId xmlns:a16="http://schemas.microsoft.com/office/drawing/2014/main" xmlns="" id="{7DBDC731-CCCD-4C3D-A9AF-48F6234A2FDF}"/>
              </a:ext>
            </a:extLst>
          </p:cNvPr>
          <p:cNvGrpSpPr/>
          <p:nvPr userDrawn="1"/>
        </p:nvGrpSpPr>
        <p:grpSpPr>
          <a:xfrm>
            <a:off x="-1" y="-121539"/>
            <a:ext cx="12192001" cy="1608851"/>
            <a:chOff x="-1" y="-121539"/>
            <a:chExt cx="12192001" cy="1608851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xmlns="" id="{B00FB6E0-B02A-4B89-A387-E6A49302804A}"/>
                </a:ext>
              </a:extLst>
            </p:cNvPr>
            <p:cNvSpPr/>
            <p:nvPr userDrawn="1"/>
          </p:nvSpPr>
          <p:spPr>
            <a:xfrm>
              <a:off x="0" y="1"/>
              <a:ext cx="12192000" cy="140017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FF04D15E-A661-4B09-87F0-33BFFB2C63B4}"/>
                </a:ext>
              </a:extLst>
            </p:cNvPr>
            <p:cNvSpPr/>
            <p:nvPr userDrawn="1"/>
          </p:nvSpPr>
          <p:spPr>
            <a:xfrm>
              <a:off x="-1" y="-121539"/>
              <a:ext cx="12192000" cy="1608851"/>
            </a:xfrm>
            <a:custGeom>
              <a:avLst/>
              <a:gdLst>
                <a:gd name="connsiteX0" fmla="*/ 8760317 w 12192000"/>
                <a:gd name="connsiteY0" fmla="*/ 780798 h 1608850"/>
                <a:gd name="connsiteX1" fmla="*/ 8760317 w 12192000"/>
                <a:gd name="connsiteY1" fmla="*/ 785159 h 1608850"/>
                <a:gd name="connsiteX2" fmla="*/ 8761882 w 12192000"/>
                <a:gd name="connsiteY2" fmla="*/ 787771 h 1608850"/>
                <a:gd name="connsiteX3" fmla="*/ 8762996 w 12192000"/>
                <a:gd name="connsiteY3" fmla="*/ 787771 h 1608850"/>
                <a:gd name="connsiteX4" fmla="*/ 8762996 w 12192000"/>
                <a:gd name="connsiteY4" fmla="*/ 786900 h 1608850"/>
                <a:gd name="connsiteX5" fmla="*/ 8762996 w 12192000"/>
                <a:gd name="connsiteY5" fmla="*/ 780798 h 1608850"/>
                <a:gd name="connsiteX6" fmla="*/ 8761881 w 12192000"/>
                <a:gd name="connsiteY6" fmla="*/ 780798 h 1608850"/>
                <a:gd name="connsiteX7" fmla="*/ 8758924 w 12192000"/>
                <a:gd name="connsiteY7" fmla="*/ 762200 h 1608850"/>
                <a:gd name="connsiteX8" fmla="*/ 8759734 w 12192000"/>
                <a:gd name="connsiteY8" fmla="*/ 771499 h 1608850"/>
                <a:gd name="connsiteX9" fmla="*/ 8762996 w 12192000"/>
                <a:gd name="connsiteY9" fmla="*/ 771499 h 1608850"/>
                <a:gd name="connsiteX10" fmla="*/ 8762996 w 12192000"/>
                <a:gd name="connsiteY10" fmla="*/ 770337 h 1608850"/>
                <a:gd name="connsiteX11" fmla="*/ 8762996 w 12192000"/>
                <a:gd name="connsiteY11" fmla="*/ 762200 h 1608850"/>
                <a:gd name="connsiteX12" fmla="*/ 8761881 w 12192000"/>
                <a:gd name="connsiteY12" fmla="*/ 762200 h 1608850"/>
                <a:gd name="connsiteX13" fmla="*/ 8755951 w 12192000"/>
                <a:gd name="connsiteY13" fmla="*/ 745928 h 1608850"/>
                <a:gd name="connsiteX14" fmla="*/ 8756137 w 12192000"/>
                <a:gd name="connsiteY14" fmla="*/ 746512 h 1608850"/>
                <a:gd name="connsiteX15" fmla="*/ 8758088 w 12192000"/>
                <a:gd name="connsiteY15" fmla="*/ 752614 h 1608850"/>
                <a:gd name="connsiteX16" fmla="*/ 8758113 w 12192000"/>
                <a:gd name="connsiteY16" fmla="*/ 752902 h 1608850"/>
                <a:gd name="connsiteX17" fmla="*/ 8762996 w 12192000"/>
                <a:gd name="connsiteY17" fmla="*/ 752902 h 1608850"/>
                <a:gd name="connsiteX18" fmla="*/ 8762996 w 12192000"/>
                <a:gd name="connsiteY18" fmla="*/ 752030 h 1608850"/>
                <a:gd name="connsiteX19" fmla="*/ 8762996 w 12192000"/>
                <a:gd name="connsiteY19" fmla="*/ 745928 h 1608850"/>
                <a:gd name="connsiteX20" fmla="*/ 8761881 w 12192000"/>
                <a:gd name="connsiteY20" fmla="*/ 745928 h 1608850"/>
                <a:gd name="connsiteX21" fmla="*/ 8907881 w 12192000"/>
                <a:gd name="connsiteY21" fmla="*/ 718032 h 1608850"/>
                <a:gd name="connsiteX22" fmla="*/ 8907881 w 12192000"/>
                <a:gd name="connsiteY22" fmla="*/ 719194 h 1608850"/>
                <a:gd name="connsiteX23" fmla="*/ 8907881 w 12192000"/>
                <a:gd name="connsiteY23" fmla="*/ 727331 h 1608850"/>
                <a:gd name="connsiteX24" fmla="*/ 8908543 w 12192000"/>
                <a:gd name="connsiteY24" fmla="*/ 727331 h 1608850"/>
                <a:gd name="connsiteX25" fmla="*/ 8908543 w 12192000"/>
                <a:gd name="connsiteY25" fmla="*/ 718032 h 1608850"/>
                <a:gd name="connsiteX26" fmla="*/ 1099585 w 12192000"/>
                <a:gd name="connsiteY26" fmla="*/ 0 h 1608850"/>
                <a:gd name="connsiteX27" fmla="*/ 1101611 w 12192000"/>
                <a:gd name="connsiteY27" fmla="*/ 246443 h 1608850"/>
                <a:gd name="connsiteX28" fmla="*/ 1140117 w 12192000"/>
                <a:gd name="connsiteY28" fmla="*/ 326429 h 1608850"/>
                <a:gd name="connsiteX29" fmla="*/ 1142145 w 12192000"/>
                <a:gd name="connsiteY29" fmla="*/ 326429 h 1608850"/>
                <a:gd name="connsiteX30" fmla="*/ 1156331 w 12192000"/>
                <a:gd name="connsiteY30" fmla="*/ 326429 h 1608850"/>
                <a:gd name="connsiteX31" fmla="*/ 1156331 w 12192000"/>
                <a:gd name="connsiteY31" fmla="*/ 350208 h 1608850"/>
                <a:gd name="connsiteX32" fmla="*/ 1156839 w 12192000"/>
                <a:gd name="connsiteY32" fmla="*/ 351019 h 1608850"/>
                <a:gd name="connsiteX33" fmla="*/ 1160385 w 12192000"/>
                <a:gd name="connsiteY33" fmla="*/ 356694 h 1608850"/>
                <a:gd name="connsiteX34" fmla="*/ 1160385 w 12192000"/>
                <a:gd name="connsiteY34" fmla="*/ 471268 h 1608850"/>
                <a:gd name="connsiteX35" fmla="*/ 1162664 w 12192000"/>
                <a:gd name="connsiteY35" fmla="*/ 471268 h 1608850"/>
                <a:gd name="connsiteX36" fmla="*/ 1178625 w 12192000"/>
                <a:gd name="connsiteY36" fmla="*/ 471268 h 1608850"/>
                <a:gd name="connsiteX37" fmla="*/ 1178625 w 12192000"/>
                <a:gd name="connsiteY37" fmla="*/ 611783 h 1608850"/>
                <a:gd name="connsiteX38" fmla="*/ 1180145 w 12192000"/>
                <a:gd name="connsiteY38" fmla="*/ 611513 h 1608850"/>
                <a:gd name="connsiteX39" fmla="*/ 1190785 w 12192000"/>
                <a:gd name="connsiteY39" fmla="*/ 609622 h 1608850"/>
                <a:gd name="connsiteX40" fmla="*/ 1188759 w 12192000"/>
                <a:gd name="connsiteY40" fmla="*/ 698254 h 1608850"/>
                <a:gd name="connsiteX41" fmla="*/ 1190279 w 12192000"/>
                <a:gd name="connsiteY41" fmla="*/ 698525 h 1608850"/>
                <a:gd name="connsiteX42" fmla="*/ 1200919 w 12192000"/>
                <a:gd name="connsiteY42" fmla="*/ 700416 h 1608850"/>
                <a:gd name="connsiteX43" fmla="*/ 1201171 w 12192000"/>
                <a:gd name="connsiteY43" fmla="*/ 701227 h 1608850"/>
                <a:gd name="connsiteX44" fmla="*/ 1202945 w 12192000"/>
                <a:gd name="connsiteY44" fmla="*/ 706902 h 1608850"/>
                <a:gd name="connsiteX45" fmla="*/ 1203705 w 12192000"/>
                <a:gd name="connsiteY45" fmla="*/ 704470 h 1608850"/>
                <a:gd name="connsiteX46" fmla="*/ 1209025 w 12192000"/>
                <a:gd name="connsiteY46" fmla="*/ 687446 h 1608850"/>
                <a:gd name="connsiteX47" fmla="*/ 1210799 w 12192000"/>
                <a:gd name="connsiteY47" fmla="*/ 687446 h 1608850"/>
                <a:gd name="connsiteX48" fmla="*/ 1223212 w 12192000"/>
                <a:gd name="connsiteY48" fmla="*/ 687446 h 1608850"/>
                <a:gd name="connsiteX49" fmla="*/ 1223212 w 12192000"/>
                <a:gd name="connsiteY49" fmla="*/ 719872 h 1608850"/>
                <a:gd name="connsiteX50" fmla="*/ 1224225 w 12192000"/>
                <a:gd name="connsiteY50" fmla="*/ 720413 h 1608850"/>
                <a:gd name="connsiteX51" fmla="*/ 1231319 w 12192000"/>
                <a:gd name="connsiteY51" fmla="*/ 724196 h 1608850"/>
                <a:gd name="connsiteX52" fmla="*/ 1231319 w 12192000"/>
                <a:gd name="connsiteY52" fmla="*/ 725547 h 1608850"/>
                <a:gd name="connsiteX53" fmla="*/ 1231319 w 12192000"/>
                <a:gd name="connsiteY53" fmla="*/ 735005 h 1608850"/>
                <a:gd name="connsiteX54" fmla="*/ 1275907 w 12192000"/>
                <a:gd name="connsiteY54" fmla="*/ 735005 h 1608850"/>
                <a:gd name="connsiteX55" fmla="*/ 1275907 w 12192000"/>
                <a:gd name="connsiteY55" fmla="*/ 736086 h 1608850"/>
                <a:gd name="connsiteX56" fmla="*/ 1275907 w 12192000"/>
                <a:gd name="connsiteY56" fmla="*/ 743652 h 1608850"/>
                <a:gd name="connsiteX57" fmla="*/ 1277933 w 12192000"/>
                <a:gd name="connsiteY57" fmla="*/ 743652 h 1608850"/>
                <a:gd name="connsiteX58" fmla="*/ 1292119 w 12192000"/>
                <a:gd name="connsiteY58" fmla="*/ 743652 h 1608850"/>
                <a:gd name="connsiteX59" fmla="*/ 1292119 w 12192000"/>
                <a:gd name="connsiteY59" fmla="*/ 713387 h 1608850"/>
                <a:gd name="connsiteX60" fmla="*/ 1336706 w 12192000"/>
                <a:gd name="connsiteY60" fmla="*/ 713387 h 1608850"/>
                <a:gd name="connsiteX61" fmla="*/ 1336706 w 12192000"/>
                <a:gd name="connsiteY61" fmla="*/ 712036 h 1608850"/>
                <a:gd name="connsiteX62" fmla="*/ 1336706 w 12192000"/>
                <a:gd name="connsiteY62" fmla="*/ 702578 h 1608850"/>
                <a:gd name="connsiteX63" fmla="*/ 1337721 w 12192000"/>
                <a:gd name="connsiteY63" fmla="*/ 702578 h 1608850"/>
                <a:gd name="connsiteX64" fmla="*/ 1344813 w 12192000"/>
                <a:gd name="connsiteY64" fmla="*/ 702578 h 1608850"/>
                <a:gd name="connsiteX65" fmla="*/ 1344813 w 12192000"/>
                <a:gd name="connsiteY65" fmla="*/ 700687 h 1608850"/>
                <a:gd name="connsiteX66" fmla="*/ 1344813 w 12192000"/>
                <a:gd name="connsiteY66" fmla="*/ 687446 h 1608850"/>
                <a:gd name="connsiteX67" fmla="*/ 1345573 w 12192000"/>
                <a:gd name="connsiteY67" fmla="*/ 687446 h 1608850"/>
                <a:gd name="connsiteX68" fmla="*/ 1350893 w 12192000"/>
                <a:gd name="connsiteY68" fmla="*/ 687446 h 1608850"/>
                <a:gd name="connsiteX69" fmla="*/ 1350893 w 12192000"/>
                <a:gd name="connsiteY69" fmla="*/ 686365 h 1608850"/>
                <a:gd name="connsiteX70" fmla="*/ 1350893 w 12192000"/>
                <a:gd name="connsiteY70" fmla="*/ 678798 h 1608850"/>
                <a:gd name="connsiteX71" fmla="*/ 1352921 w 12192000"/>
                <a:gd name="connsiteY71" fmla="*/ 678798 h 1608850"/>
                <a:gd name="connsiteX72" fmla="*/ 1367107 w 12192000"/>
                <a:gd name="connsiteY72" fmla="*/ 678798 h 1608850"/>
                <a:gd name="connsiteX73" fmla="*/ 1367107 w 12192000"/>
                <a:gd name="connsiteY73" fmla="*/ 679879 h 1608850"/>
                <a:gd name="connsiteX74" fmla="*/ 1367107 w 12192000"/>
                <a:gd name="connsiteY74" fmla="*/ 687446 h 1608850"/>
                <a:gd name="connsiteX75" fmla="*/ 1389401 w 12192000"/>
                <a:gd name="connsiteY75" fmla="*/ 687446 h 1608850"/>
                <a:gd name="connsiteX76" fmla="*/ 1389401 w 12192000"/>
                <a:gd name="connsiteY76" fmla="*/ 685554 h 1608850"/>
                <a:gd name="connsiteX77" fmla="*/ 1389401 w 12192000"/>
                <a:gd name="connsiteY77" fmla="*/ 672313 h 1608850"/>
                <a:gd name="connsiteX78" fmla="*/ 1391174 w 12192000"/>
                <a:gd name="connsiteY78" fmla="*/ 672313 h 1608850"/>
                <a:gd name="connsiteX79" fmla="*/ 1403587 w 12192000"/>
                <a:gd name="connsiteY79" fmla="*/ 672313 h 1608850"/>
                <a:gd name="connsiteX80" fmla="*/ 1403587 w 12192000"/>
                <a:gd name="connsiteY80" fmla="*/ 696093 h 1608850"/>
                <a:gd name="connsiteX81" fmla="*/ 1404601 w 12192000"/>
                <a:gd name="connsiteY81" fmla="*/ 696093 h 1608850"/>
                <a:gd name="connsiteX82" fmla="*/ 1411695 w 12192000"/>
                <a:gd name="connsiteY82" fmla="*/ 696093 h 1608850"/>
                <a:gd name="connsiteX83" fmla="*/ 1411695 w 12192000"/>
                <a:gd name="connsiteY83" fmla="*/ 695012 h 1608850"/>
                <a:gd name="connsiteX84" fmla="*/ 1411695 w 12192000"/>
                <a:gd name="connsiteY84" fmla="*/ 687446 h 1608850"/>
                <a:gd name="connsiteX85" fmla="*/ 1413467 w 12192000"/>
                <a:gd name="connsiteY85" fmla="*/ 687446 h 1608850"/>
                <a:gd name="connsiteX86" fmla="*/ 1425881 w 12192000"/>
                <a:gd name="connsiteY86" fmla="*/ 687446 h 1608850"/>
                <a:gd name="connsiteX87" fmla="*/ 1425881 w 12192000"/>
                <a:gd name="connsiteY87" fmla="*/ 713387 h 1608850"/>
                <a:gd name="connsiteX88" fmla="*/ 1427909 w 12192000"/>
                <a:gd name="connsiteY88" fmla="*/ 713387 h 1608850"/>
                <a:gd name="connsiteX89" fmla="*/ 1442095 w 12192000"/>
                <a:gd name="connsiteY89" fmla="*/ 713387 h 1608850"/>
                <a:gd name="connsiteX90" fmla="*/ 1442095 w 12192000"/>
                <a:gd name="connsiteY90" fmla="*/ 715008 h 1608850"/>
                <a:gd name="connsiteX91" fmla="*/ 1442095 w 12192000"/>
                <a:gd name="connsiteY91" fmla="*/ 726358 h 1608850"/>
                <a:gd name="connsiteX92" fmla="*/ 1442855 w 12192000"/>
                <a:gd name="connsiteY92" fmla="*/ 726358 h 1608850"/>
                <a:gd name="connsiteX93" fmla="*/ 1448175 w 12192000"/>
                <a:gd name="connsiteY93" fmla="*/ 726358 h 1608850"/>
                <a:gd name="connsiteX94" fmla="*/ 1448175 w 12192000"/>
                <a:gd name="connsiteY94" fmla="*/ 725547 h 1608850"/>
                <a:gd name="connsiteX95" fmla="*/ 1448175 w 12192000"/>
                <a:gd name="connsiteY95" fmla="*/ 719872 h 1608850"/>
                <a:gd name="connsiteX96" fmla="*/ 1478575 w 12192000"/>
                <a:gd name="connsiteY96" fmla="*/ 719872 h 1608850"/>
                <a:gd name="connsiteX97" fmla="*/ 1478575 w 12192000"/>
                <a:gd name="connsiteY97" fmla="*/ 743652 h 1608850"/>
                <a:gd name="connsiteX98" fmla="*/ 1479589 w 12192000"/>
                <a:gd name="connsiteY98" fmla="*/ 743652 h 1608850"/>
                <a:gd name="connsiteX99" fmla="*/ 1486683 w 12192000"/>
                <a:gd name="connsiteY99" fmla="*/ 743652 h 1608850"/>
                <a:gd name="connsiteX100" fmla="*/ 1486683 w 12192000"/>
                <a:gd name="connsiteY100" fmla="*/ 744733 h 1608850"/>
                <a:gd name="connsiteX101" fmla="*/ 1486683 w 12192000"/>
                <a:gd name="connsiteY101" fmla="*/ 752299 h 1608850"/>
                <a:gd name="connsiteX102" fmla="*/ 1487443 w 12192000"/>
                <a:gd name="connsiteY102" fmla="*/ 752299 h 1608850"/>
                <a:gd name="connsiteX103" fmla="*/ 1492763 w 12192000"/>
                <a:gd name="connsiteY103" fmla="*/ 752299 h 1608850"/>
                <a:gd name="connsiteX104" fmla="*/ 1492763 w 12192000"/>
                <a:gd name="connsiteY104" fmla="*/ 750137 h 1608850"/>
                <a:gd name="connsiteX105" fmla="*/ 1492763 w 12192000"/>
                <a:gd name="connsiteY105" fmla="*/ 735005 h 1608850"/>
                <a:gd name="connsiteX106" fmla="*/ 1493775 w 12192000"/>
                <a:gd name="connsiteY106" fmla="*/ 735005 h 1608850"/>
                <a:gd name="connsiteX107" fmla="*/ 1500869 w 12192000"/>
                <a:gd name="connsiteY107" fmla="*/ 735005 h 1608850"/>
                <a:gd name="connsiteX108" fmla="*/ 1500869 w 12192000"/>
                <a:gd name="connsiteY108" fmla="*/ 736086 h 1608850"/>
                <a:gd name="connsiteX109" fmla="*/ 1500869 w 12192000"/>
                <a:gd name="connsiteY109" fmla="*/ 743652 h 1608850"/>
                <a:gd name="connsiteX110" fmla="*/ 1506189 w 12192000"/>
                <a:gd name="connsiteY110" fmla="*/ 741659 h 1608850"/>
                <a:gd name="connsiteX111" fmla="*/ 1506949 w 12192000"/>
                <a:gd name="connsiteY111" fmla="*/ 740679 h 1608850"/>
                <a:gd name="connsiteX112" fmla="*/ 1506949 w 12192000"/>
                <a:gd name="connsiteY112" fmla="*/ 735005 h 1608850"/>
                <a:gd name="connsiteX113" fmla="*/ 1545457 w 12192000"/>
                <a:gd name="connsiteY113" fmla="*/ 735005 h 1608850"/>
                <a:gd name="connsiteX114" fmla="*/ 1545457 w 12192000"/>
                <a:gd name="connsiteY114" fmla="*/ 758784 h 1608850"/>
                <a:gd name="connsiteX115" fmla="*/ 1547483 w 12192000"/>
                <a:gd name="connsiteY115" fmla="*/ 758784 h 1608850"/>
                <a:gd name="connsiteX116" fmla="*/ 1561669 w 12192000"/>
                <a:gd name="connsiteY116" fmla="*/ 758784 h 1608850"/>
                <a:gd name="connsiteX117" fmla="*/ 1561669 w 12192000"/>
                <a:gd name="connsiteY117" fmla="*/ 759865 h 1608850"/>
                <a:gd name="connsiteX118" fmla="*/ 1561669 w 12192000"/>
                <a:gd name="connsiteY118" fmla="*/ 767431 h 1608850"/>
                <a:gd name="connsiteX119" fmla="*/ 1563443 w 12192000"/>
                <a:gd name="connsiteY119" fmla="*/ 767431 h 1608850"/>
                <a:gd name="connsiteX120" fmla="*/ 1575857 w 12192000"/>
                <a:gd name="connsiteY120" fmla="*/ 767431 h 1608850"/>
                <a:gd name="connsiteX121" fmla="*/ 1575857 w 12192000"/>
                <a:gd name="connsiteY121" fmla="*/ 743652 h 1608850"/>
                <a:gd name="connsiteX122" fmla="*/ 1576869 w 12192000"/>
                <a:gd name="connsiteY122" fmla="*/ 743652 h 1608850"/>
                <a:gd name="connsiteX123" fmla="*/ 1583963 w 12192000"/>
                <a:gd name="connsiteY123" fmla="*/ 743652 h 1608850"/>
                <a:gd name="connsiteX124" fmla="*/ 1583963 w 12192000"/>
                <a:gd name="connsiteY124" fmla="*/ 711225 h 1608850"/>
                <a:gd name="connsiteX125" fmla="*/ 1584977 w 12192000"/>
                <a:gd name="connsiteY125" fmla="*/ 711225 h 1608850"/>
                <a:gd name="connsiteX126" fmla="*/ 1592071 w 12192000"/>
                <a:gd name="connsiteY126" fmla="*/ 711225 h 1608850"/>
                <a:gd name="connsiteX127" fmla="*/ 1592071 w 12192000"/>
                <a:gd name="connsiteY127" fmla="*/ 709334 h 1608850"/>
                <a:gd name="connsiteX128" fmla="*/ 1592071 w 12192000"/>
                <a:gd name="connsiteY128" fmla="*/ 696093 h 1608850"/>
                <a:gd name="connsiteX129" fmla="*/ 1590803 w 12192000"/>
                <a:gd name="connsiteY129" fmla="*/ 694471 h 1608850"/>
                <a:gd name="connsiteX130" fmla="*/ 1596123 w 12192000"/>
                <a:gd name="connsiteY130" fmla="*/ 683122 h 1608850"/>
                <a:gd name="connsiteX131" fmla="*/ 1604231 w 12192000"/>
                <a:gd name="connsiteY131" fmla="*/ 711225 h 1608850"/>
                <a:gd name="connsiteX132" fmla="*/ 1604991 w 12192000"/>
                <a:gd name="connsiteY132" fmla="*/ 711225 h 1608850"/>
                <a:gd name="connsiteX133" fmla="*/ 1610311 w 12192000"/>
                <a:gd name="connsiteY133" fmla="*/ 711225 h 1608850"/>
                <a:gd name="connsiteX134" fmla="*/ 1610311 w 12192000"/>
                <a:gd name="connsiteY134" fmla="*/ 605298 h 1608850"/>
                <a:gd name="connsiteX135" fmla="*/ 1611831 w 12192000"/>
                <a:gd name="connsiteY135" fmla="*/ 605298 h 1608850"/>
                <a:gd name="connsiteX136" fmla="*/ 1622471 w 12192000"/>
                <a:gd name="connsiteY136" fmla="*/ 605298 h 1608850"/>
                <a:gd name="connsiteX137" fmla="*/ 1622471 w 12192000"/>
                <a:gd name="connsiteY137" fmla="*/ 557739 h 1608850"/>
                <a:gd name="connsiteX138" fmla="*/ 1648817 w 12192000"/>
                <a:gd name="connsiteY138" fmla="*/ 557739 h 1608850"/>
                <a:gd name="connsiteX139" fmla="*/ 1648817 w 12192000"/>
                <a:gd name="connsiteY139" fmla="*/ 536121 h 1608850"/>
                <a:gd name="connsiteX140" fmla="*/ 1683271 w 12192000"/>
                <a:gd name="connsiteY140" fmla="*/ 536121 h 1608850"/>
                <a:gd name="connsiteX141" fmla="*/ 1683271 w 12192000"/>
                <a:gd name="connsiteY141" fmla="*/ 538553 h 1608850"/>
                <a:gd name="connsiteX142" fmla="*/ 1683271 w 12192000"/>
                <a:gd name="connsiteY142" fmla="*/ 555577 h 1608850"/>
                <a:gd name="connsiteX143" fmla="*/ 1685551 w 12192000"/>
                <a:gd name="connsiteY143" fmla="*/ 555577 h 1608850"/>
                <a:gd name="connsiteX144" fmla="*/ 1701511 w 12192000"/>
                <a:gd name="connsiteY144" fmla="*/ 555577 h 1608850"/>
                <a:gd name="connsiteX145" fmla="*/ 1701511 w 12192000"/>
                <a:gd name="connsiteY145" fmla="*/ 603136 h 1608850"/>
                <a:gd name="connsiteX146" fmla="*/ 1702525 w 12192000"/>
                <a:gd name="connsiteY146" fmla="*/ 603136 h 1608850"/>
                <a:gd name="connsiteX147" fmla="*/ 1709619 w 12192000"/>
                <a:gd name="connsiteY147" fmla="*/ 603136 h 1608850"/>
                <a:gd name="connsiteX148" fmla="*/ 1723805 w 12192000"/>
                <a:gd name="connsiteY148" fmla="*/ 607460 h 1608850"/>
                <a:gd name="connsiteX149" fmla="*/ 1723805 w 12192000"/>
                <a:gd name="connsiteY149" fmla="*/ 646372 h 1608850"/>
                <a:gd name="connsiteX150" fmla="*/ 1724819 w 12192000"/>
                <a:gd name="connsiteY150" fmla="*/ 646372 h 1608850"/>
                <a:gd name="connsiteX151" fmla="*/ 1731911 w 12192000"/>
                <a:gd name="connsiteY151" fmla="*/ 646372 h 1608850"/>
                <a:gd name="connsiteX152" fmla="*/ 1731911 w 12192000"/>
                <a:gd name="connsiteY152" fmla="*/ 647993 h 1608850"/>
                <a:gd name="connsiteX153" fmla="*/ 1731911 w 12192000"/>
                <a:gd name="connsiteY153" fmla="*/ 659342 h 1608850"/>
                <a:gd name="connsiteX154" fmla="*/ 1733939 w 12192000"/>
                <a:gd name="connsiteY154" fmla="*/ 659342 h 1608850"/>
                <a:gd name="connsiteX155" fmla="*/ 1748125 w 12192000"/>
                <a:gd name="connsiteY155" fmla="*/ 659342 h 1608850"/>
                <a:gd name="connsiteX156" fmla="*/ 1754205 w 12192000"/>
                <a:gd name="connsiteY156" fmla="*/ 665828 h 1608850"/>
                <a:gd name="connsiteX157" fmla="*/ 1754205 w 12192000"/>
                <a:gd name="connsiteY157" fmla="*/ 687446 h 1608850"/>
                <a:gd name="connsiteX158" fmla="*/ 1756485 w 12192000"/>
                <a:gd name="connsiteY158" fmla="*/ 687446 h 1608850"/>
                <a:gd name="connsiteX159" fmla="*/ 1772445 w 12192000"/>
                <a:gd name="connsiteY159" fmla="*/ 687446 h 1608850"/>
                <a:gd name="connsiteX160" fmla="*/ 1772445 w 12192000"/>
                <a:gd name="connsiteY160" fmla="*/ 688526 h 1608850"/>
                <a:gd name="connsiteX161" fmla="*/ 1772445 w 12192000"/>
                <a:gd name="connsiteY161" fmla="*/ 696093 h 1608850"/>
                <a:gd name="connsiteX162" fmla="*/ 1773713 w 12192000"/>
                <a:gd name="connsiteY162" fmla="*/ 696093 h 1608850"/>
                <a:gd name="connsiteX163" fmla="*/ 1782579 w 12192000"/>
                <a:gd name="connsiteY163" fmla="*/ 696093 h 1608850"/>
                <a:gd name="connsiteX164" fmla="*/ 1782579 w 12192000"/>
                <a:gd name="connsiteY164" fmla="*/ 698254 h 1608850"/>
                <a:gd name="connsiteX165" fmla="*/ 1782579 w 12192000"/>
                <a:gd name="connsiteY165" fmla="*/ 713387 h 1608850"/>
                <a:gd name="connsiteX166" fmla="*/ 1786633 w 12192000"/>
                <a:gd name="connsiteY166" fmla="*/ 711495 h 1608850"/>
                <a:gd name="connsiteX167" fmla="*/ 1786633 w 12192000"/>
                <a:gd name="connsiteY167" fmla="*/ 698254 h 1608850"/>
                <a:gd name="connsiteX168" fmla="*/ 1787645 w 12192000"/>
                <a:gd name="connsiteY168" fmla="*/ 698254 h 1608850"/>
                <a:gd name="connsiteX169" fmla="*/ 1794739 w 12192000"/>
                <a:gd name="connsiteY169" fmla="*/ 698254 h 1608850"/>
                <a:gd name="connsiteX170" fmla="*/ 1794739 w 12192000"/>
                <a:gd name="connsiteY170" fmla="*/ 699876 h 1608850"/>
                <a:gd name="connsiteX171" fmla="*/ 1794739 w 12192000"/>
                <a:gd name="connsiteY171" fmla="*/ 711225 h 1608850"/>
                <a:gd name="connsiteX172" fmla="*/ 1795499 w 12192000"/>
                <a:gd name="connsiteY172" fmla="*/ 711225 h 1608850"/>
                <a:gd name="connsiteX173" fmla="*/ 1800819 w 12192000"/>
                <a:gd name="connsiteY173" fmla="*/ 711225 h 1608850"/>
                <a:gd name="connsiteX174" fmla="*/ 1849459 w 12192000"/>
                <a:gd name="connsiteY174" fmla="*/ 706902 h 1608850"/>
                <a:gd name="connsiteX175" fmla="*/ 1849459 w 12192000"/>
                <a:gd name="connsiteY175" fmla="*/ 708253 h 1608850"/>
                <a:gd name="connsiteX176" fmla="*/ 1849459 w 12192000"/>
                <a:gd name="connsiteY176" fmla="*/ 717710 h 1608850"/>
                <a:gd name="connsiteX177" fmla="*/ 1850219 w 12192000"/>
                <a:gd name="connsiteY177" fmla="*/ 717710 h 1608850"/>
                <a:gd name="connsiteX178" fmla="*/ 1855541 w 12192000"/>
                <a:gd name="connsiteY178" fmla="*/ 717710 h 1608850"/>
                <a:gd name="connsiteX179" fmla="*/ 1855541 w 12192000"/>
                <a:gd name="connsiteY179" fmla="*/ 719872 h 1608850"/>
                <a:gd name="connsiteX180" fmla="*/ 1855541 w 12192000"/>
                <a:gd name="connsiteY180" fmla="*/ 735005 h 1608850"/>
                <a:gd name="connsiteX181" fmla="*/ 1857567 w 12192000"/>
                <a:gd name="connsiteY181" fmla="*/ 733654 h 1608850"/>
                <a:gd name="connsiteX182" fmla="*/ 1871753 w 12192000"/>
                <a:gd name="connsiteY182" fmla="*/ 724196 h 1608850"/>
                <a:gd name="connsiteX183" fmla="*/ 1877833 w 12192000"/>
                <a:gd name="connsiteY183" fmla="*/ 683122 h 1608850"/>
                <a:gd name="connsiteX184" fmla="*/ 1878593 w 12192000"/>
                <a:gd name="connsiteY184" fmla="*/ 682852 h 1608850"/>
                <a:gd name="connsiteX185" fmla="*/ 1883913 w 12192000"/>
                <a:gd name="connsiteY185" fmla="*/ 680960 h 1608850"/>
                <a:gd name="connsiteX186" fmla="*/ 1885941 w 12192000"/>
                <a:gd name="connsiteY186" fmla="*/ 611783 h 1608850"/>
                <a:gd name="connsiteX187" fmla="*/ 1887967 w 12192000"/>
                <a:gd name="connsiteY187" fmla="*/ 680960 h 1608850"/>
                <a:gd name="connsiteX188" fmla="*/ 1888727 w 12192000"/>
                <a:gd name="connsiteY188" fmla="*/ 681230 h 1608850"/>
                <a:gd name="connsiteX189" fmla="*/ 1894047 w 12192000"/>
                <a:gd name="connsiteY189" fmla="*/ 683122 h 1608850"/>
                <a:gd name="connsiteX190" fmla="*/ 1894047 w 12192000"/>
                <a:gd name="connsiteY190" fmla="*/ 596651 h 1608850"/>
                <a:gd name="connsiteX191" fmla="*/ 1898101 w 12192000"/>
                <a:gd name="connsiteY191" fmla="*/ 564224 h 1608850"/>
                <a:gd name="connsiteX192" fmla="*/ 1936607 w 12192000"/>
                <a:gd name="connsiteY192" fmla="*/ 564224 h 1608850"/>
                <a:gd name="connsiteX193" fmla="*/ 1936607 w 12192000"/>
                <a:gd name="connsiteY193" fmla="*/ 596651 h 1608850"/>
                <a:gd name="connsiteX194" fmla="*/ 1937367 w 12192000"/>
                <a:gd name="connsiteY194" fmla="*/ 596651 h 1608850"/>
                <a:gd name="connsiteX195" fmla="*/ 1942687 w 12192000"/>
                <a:gd name="connsiteY195" fmla="*/ 596651 h 1608850"/>
                <a:gd name="connsiteX196" fmla="*/ 1942687 w 12192000"/>
                <a:gd name="connsiteY196" fmla="*/ 514503 h 1608850"/>
                <a:gd name="connsiteX197" fmla="*/ 1944461 w 12192000"/>
                <a:gd name="connsiteY197" fmla="*/ 514503 h 1608850"/>
                <a:gd name="connsiteX198" fmla="*/ 1956875 w 12192000"/>
                <a:gd name="connsiteY198" fmla="*/ 514503 h 1608850"/>
                <a:gd name="connsiteX199" fmla="*/ 1956875 w 12192000"/>
                <a:gd name="connsiteY199" fmla="*/ 512612 h 1608850"/>
                <a:gd name="connsiteX200" fmla="*/ 1956875 w 12192000"/>
                <a:gd name="connsiteY200" fmla="*/ 499371 h 1608850"/>
                <a:gd name="connsiteX201" fmla="*/ 1979169 w 12192000"/>
                <a:gd name="connsiteY201" fmla="*/ 499371 h 1608850"/>
                <a:gd name="connsiteX202" fmla="*/ 1979169 w 12192000"/>
                <a:gd name="connsiteY202" fmla="*/ 498290 h 1608850"/>
                <a:gd name="connsiteX203" fmla="*/ 1979169 w 12192000"/>
                <a:gd name="connsiteY203" fmla="*/ 490724 h 1608850"/>
                <a:gd name="connsiteX204" fmla="*/ 1980941 w 12192000"/>
                <a:gd name="connsiteY204" fmla="*/ 490724 h 1608850"/>
                <a:gd name="connsiteX205" fmla="*/ 1993355 w 12192000"/>
                <a:gd name="connsiteY205" fmla="*/ 490724 h 1608850"/>
                <a:gd name="connsiteX206" fmla="*/ 1993355 w 12192000"/>
                <a:gd name="connsiteY206" fmla="*/ 491805 h 1608850"/>
                <a:gd name="connsiteX207" fmla="*/ 1993355 w 12192000"/>
                <a:gd name="connsiteY207" fmla="*/ 499371 h 1608850"/>
                <a:gd name="connsiteX208" fmla="*/ 1994115 w 12192000"/>
                <a:gd name="connsiteY208" fmla="*/ 499371 h 1608850"/>
                <a:gd name="connsiteX209" fmla="*/ 1999435 w 12192000"/>
                <a:gd name="connsiteY209" fmla="*/ 499371 h 1608850"/>
                <a:gd name="connsiteX210" fmla="*/ 2009569 w 12192000"/>
                <a:gd name="connsiteY210" fmla="*/ 495047 h 1608850"/>
                <a:gd name="connsiteX211" fmla="*/ 2013621 w 12192000"/>
                <a:gd name="connsiteY211" fmla="*/ 498290 h 1608850"/>
                <a:gd name="connsiteX212" fmla="*/ 2013621 w 12192000"/>
                <a:gd name="connsiteY212" fmla="*/ 490724 h 1608850"/>
                <a:gd name="connsiteX213" fmla="*/ 2015901 w 12192000"/>
                <a:gd name="connsiteY213" fmla="*/ 490724 h 1608850"/>
                <a:gd name="connsiteX214" fmla="*/ 2031863 w 12192000"/>
                <a:gd name="connsiteY214" fmla="*/ 490724 h 1608850"/>
                <a:gd name="connsiteX215" fmla="*/ 2031863 w 12192000"/>
                <a:gd name="connsiteY215" fmla="*/ 491805 h 1608850"/>
                <a:gd name="connsiteX216" fmla="*/ 2031863 w 12192000"/>
                <a:gd name="connsiteY216" fmla="*/ 499371 h 1608850"/>
                <a:gd name="connsiteX217" fmla="*/ 2062263 w 12192000"/>
                <a:gd name="connsiteY217" fmla="*/ 499371 h 1608850"/>
                <a:gd name="connsiteX218" fmla="*/ 2062263 w 12192000"/>
                <a:gd name="connsiteY218" fmla="*/ 500992 h 1608850"/>
                <a:gd name="connsiteX219" fmla="*/ 2062263 w 12192000"/>
                <a:gd name="connsiteY219" fmla="*/ 512342 h 1608850"/>
                <a:gd name="connsiteX220" fmla="*/ 2088609 w 12192000"/>
                <a:gd name="connsiteY220" fmla="*/ 512342 h 1608850"/>
                <a:gd name="connsiteX221" fmla="*/ 2088609 w 12192000"/>
                <a:gd name="connsiteY221" fmla="*/ 542606 h 1608850"/>
                <a:gd name="connsiteX222" fmla="*/ 2089369 w 12192000"/>
                <a:gd name="connsiteY222" fmla="*/ 542606 h 1608850"/>
                <a:gd name="connsiteX223" fmla="*/ 2094689 w 12192000"/>
                <a:gd name="connsiteY223" fmla="*/ 542606 h 1608850"/>
                <a:gd name="connsiteX224" fmla="*/ 2094689 w 12192000"/>
                <a:gd name="connsiteY224" fmla="*/ 543687 h 1608850"/>
                <a:gd name="connsiteX225" fmla="*/ 2094689 w 12192000"/>
                <a:gd name="connsiteY225" fmla="*/ 551254 h 1608850"/>
                <a:gd name="connsiteX226" fmla="*/ 2098743 w 12192000"/>
                <a:gd name="connsiteY226" fmla="*/ 581518 h 1608850"/>
                <a:gd name="connsiteX227" fmla="*/ 2099503 w 12192000"/>
                <a:gd name="connsiteY227" fmla="*/ 581518 h 1608850"/>
                <a:gd name="connsiteX228" fmla="*/ 2104823 w 12192000"/>
                <a:gd name="connsiteY228" fmla="*/ 581518 h 1608850"/>
                <a:gd name="connsiteX229" fmla="*/ 2104823 w 12192000"/>
                <a:gd name="connsiteY229" fmla="*/ 582329 h 1608850"/>
                <a:gd name="connsiteX230" fmla="*/ 2104823 w 12192000"/>
                <a:gd name="connsiteY230" fmla="*/ 588004 h 1608850"/>
                <a:gd name="connsiteX231" fmla="*/ 2105837 w 12192000"/>
                <a:gd name="connsiteY231" fmla="*/ 588004 h 1608850"/>
                <a:gd name="connsiteX232" fmla="*/ 2112929 w 12192000"/>
                <a:gd name="connsiteY232" fmla="*/ 588004 h 1608850"/>
                <a:gd name="connsiteX233" fmla="*/ 2112929 w 12192000"/>
                <a:gd name="connsiteY233" fmla="*/ 618269 h 1608850"/>
                <a:gd name="connsiteX234" fmla="*/ 2114957 w 12192000"/>
                <a:gd name="connsiteY234" fmla="*/ 618269 h 1608850"/>
                <a:gd name="connsiteX235" fmla="*/ 2129143 w 12192000"/>
                <a:gd name="connsiteY235" fmla="*/ 618269 h 1608850"/>
                <a:gd name="connsiteX236" fmla="*/ 2129143 w 12192000"/>
                <a:gd name="connsiteY236" fmla="*/ 642048 h 1608850"/>
                <a:gd name="connsiteX237" fmla="*/ 2131171 w 12192000"/>
                <a:gd name="connsiteY237" fmla="*/ 643669 h 1608850"/>
                <a:gd name="connsiteX238" fmla="*/ 2131171 w 12192000"/>
                <a:gd name="connsiteY238" fmla="*/ 655019 h 1608850"/>
                <a:gd name="connsiteX239" fmla="*/ 2131931 w 12192000"/>
                <a:gd name="connsiteY239" fmla="*/ 655019 h 1608850"/>
                <a:gd name="connsiteX240" fmla="*/ 2137251 w 12192000"/>
                <a:gd name="connsiteY240" fmla="*/ 655019 h 1608850"/>
                <a:gd name="connsiteX241" fmla="*/ 2137251 w 12192000"/>
                <a:gd name="connsiteY241" fmla="*/ 678798 h 1608850"/>
                <a:gd name="connsiteX242" fmla="*/ 2138517 w 12192000"/>
                <a:gd name="connsiteY242" fmla="*/ 678798 h 1608850"/>
                <a:gd name="connsiteX243" fmla="*/ 2147383 w 12192000"/>
                <a:gd name="connsiteY243" fmla="*/ 678798 h 1608850"/>
                <a:gd name="connsiteX244" fmla="*/ 2149411 w 12192000"/>
                <a:gd name="connsiteY244" fmla="*/ 682852 h 1608850"/>
                <a:gd name="connsiteX245" fmla="*/ 2149411 w 12192000"/>
                <a:gd name="connsiteY245" fmla="*/ 696093 h 1608850"/>
                <a:gd name="connsiteX246" fmla="*/ 2150931 w 12192000"/>
                <a:gd name="connsiteY246" fmla="*/ 694201 h 1608850"/>
                <a:gd name="connsiteX247" fmla="*/ 2161571 w 12192000"/>
                <a:gd name="connsiteY247" fmla="*/ 680960 h 1608850"/>
                <a:gd name="connsiteX248" fmla="*/ 2189945 w 12192000"/>
                <a:gd name="connsiteY248" fmla="*/ 680960 h 1608850"/>
                <a:gd name="connsiteX249" fmla="*/ 2189945 w 12192000"/>
                <a:gd name="connsiteY249" fmla="*/ 767431 h 1608850"/>
                <a:gd name="connsiteX250" fmla="*/ 2190705 w 12192000"/>
                <a:gd name="connsiteY250" fmla="*/ 767431 h 1608850"/>
                <a:gd name="connsiteX251" fmla="*/ 2196025 w 12192000"/>
                <a:gd name="connsiteY251" fmla="*/ 767431 h 1608850"/>
                <a:gd name="connsiteX252" fmla="*/ 2196785 w 12192000"/>
                <a:gd name="connsiteY252" fmla="*/ 766080 h 1608850"/>
                <a:gd name="connsiteX253" fmla="*/ 2202105 w 12192000"/>
                <a:gd name="connsiteY253" fmla="*/ 756622 h 1608850"/>
                <a:gd name="connsiteX254" fmla="*/ 2202105 w 12192000"/>
                <a:gd name="connsiteY254" fmla="*/ 758514 h 1608850"/>
                <a:gd name="connsiteX255" fmla="*/ 2202105 w 12192000"/>
                <a:gd name="connsiteY255" fmla="*/ 771755 h 1608850"/>
                <a:gd name="connsiteX256" fmla="*/ 2206157 w 12192000"/>
                <a:gd name="connsiteY256" fmla="*/ 726358 h 1608850"/>
                <a:gd name="connsiteX257" fmla="*/ 2206917 w 12192000"/>
                <a:gd name="connsiteY257" fmla="*/ 726358 h 1608850"/>
                <a:gd name="connsiteX258" fmla="*/ 2212237 w 12192000"/>
                <a:gd name="connsiteY258" fmla="*/ 726358 h 1608850"/>
                <a:gd name="connsiteX259" fmla="*/ 2212237 w 12192000"/>
                <a:gd name="connsiteY259" fmla="*/ 661504 h 1608850"/>
                <a:gd name="connsiteX260" fmla="*/ 2213251 w 12192000"/>
                <a:gd name="connsiteY260" fmla="*/ 661504 h 1608850"/>
                <a:gd name="connsiteX261" fmla="*/ 2220345 w 12192000"/>
                <a:gd name="connsiteY261" fmla="*/ 661504 h 1608850"/>
                <a:gd name="connsiteX262" fmla="*/ 2232505 w 12192000"/>
                <a:gd name="connsiteY262" fmla="*/ 618269 h 1608850"/>
                <a:gd name="connsiteX263" fmla="*/ 2233771 w 12192000"/>
                <a:gd name="connsiteY263" fmla="*/ 618269 h 1608850"/>
                <a:gd name="connsiteX264" fmla="*/ 2242639 w 12192000"/>
                <a:gd name="connsiteY264" fmla="*/ 618269 h 1608850"/>
                <a:gd name="connsiteX265" fmla="*/ 2252771 w 12192000"/>
                <a:gd name="connsiteY265" fmla="*/ 661504 h 1608850"/>
                <a:gd name="connsiteX266" fmla="*/ 2253785 w 12192000"/>
                <a:gd name="connsiteY266" fmla="*/ 661504 h 1608850"/>
                <a:gd name="connsiteX267" fmla="*/ 2260879 w 12192000"/>
                <a:gd name="connsiteY267" fmla="*/ 661504 h 1608850"/>
                <a:gd name="connsiteX268" fmla="*/ 2260879 w 12192000"/>
                <a:gd name="connsiteY268" fmla="*/ 700416 h 1608850"/>
                <a:gd name="connsiteX269" fmla="*/ 2262651 w 12192000"/>
                <a:gd name="connsiteY269" fmla="*/ 700416 h 1608850"/>
                <a:gd name="connsiteX270" fmla="*/ 2275065 w 12192000"/>
                <a:gd name="connsiteY270" fmla="*/ 700416 h 1608850"/>
                <a:gd name="connsiteX271" fmla="*/ 2275065 w 12192000"/>
                <a:gd name="connsiteY271" fmla="*/ 702578 h 1608850"/>
                <a:gd name="connsiteX272" fmla="*/ 2275065 w 12192000"/>
                <a:gd name="connsiteY272" fmla="*/ 717710 h 1608850"/>
                <a:gd name="connsiteX273" fmla="*/ 2279119 w 12192000"/>
                <a:gd name="connsiteY273" fmla="*/ 715549 h 1608850"/>
                <a:gd name="connsiteX274" fmla="*/ 2279119 w 12192000"/>
                <a:gd name="connsiteY274" fmla="*/ 700416 h 1608850"/>
                <a:gd name="connsiteX275" fmla="*/ 2280639 w 12192000"/>
                <a:gd name="connsiteY275" fmla="*/ 700416 h 1608850"/>
                <a:gd name="connsiteX276" fmla="*/ 2291279 w 12192000"/>
                <a:gd name="connsiteY276" fmla="*/ 700416 h 1608850"/>
                <a:gd name="connsiteX277" fmla="*/ 2291279 w 12192000"/>
                <a:gd name="connsiteY277" fmla="*/ 702037 h 1608850"/>
                <a:gd name="connsiteX278" fmla="*/ 2291279 w 12192000"/>
                <a:gd name="connsiteY278" fmla="*/ 713387 h 1608850"/>
                <a:gd name="connsiteX279" fmla="*/ 2321680 w 12192000"/>
                <a:gd name="connsiteY279" fmla="*/ 713387 h 1608850"/>
                <a:gd name="connsiteX280" fmla="*/ 2321680 w 12192000"/>
                <a:gd name="connsiteY280" fmla="*/ 676637 h 1608850"/>
                <a:gd name="connsiteX281" fmla="*/ 2322945 w 12192000"/>
                <a:gd name="connsiteY281" fmla="*/ 676637 h 1608850"/>
                <a:gd name="connsiteX282" fmla="*/ 2331813 w 12192000"/>
                <a:gd name="connsiteY282" fmla="*/ 676637 h 1608850"/>
                <a:gd name="connsiteX283" fmla="*/ 2331813 w 12192000"/>
                <a:gd name="connsiteY283" fmla="*/ 698254 h 1608850"/>
                <a:gd name="connsiteX284" fmla="*/ 2333840 w 12192000"/>
                <a:gd name="connsiteY284" fmla="*/ 665828 h 1608850"/>
                <a:gd name="connsiteX285" fmla="*/ 2356133 w 12192000"/>
                <a:gd name="connsiteY285" fmla="*/ 665828 h 1608850"/>
                <a:gd name="connsiteX286" fmla="*/ 2356133 w 12192000"/>
                <a:gd name="connsiteY286" fmla="*/ 664206 h 1608850"/>
                <a:gd name="connsiteX287" fmla="*/ 2356133 w 12192000"/>
                <a:gd name="connsiteY287" fmla="*/ 652857 h 1608850"/>
                <a:gd name="connsiteX288" fmla="*/ 2356893 w 12192000"/>
                <a:gd name="connsiteY288" fmla="*/ 652857 h 1608850"/>
                <a:gd name="connsiteX289" fmla="*/ 2362213 w 12192000"/>
                <a:gd name="connsiteY289" fmla="*/ 652857 h 1608850"/>
                <a:gd name="connsiteX290" fmla="*/ 2362213 w 12192000"/>
                <a:gd name="connsiteY290" fmla="*/ 650966 h 1608850"/>
                <a:gd name="connsiteX291" fmla="*/ 2362213 w 12192000"/>
                <a:gd name="connsiteY291" fmla="*/ 637725 h 1608850"/>
                <a:gd name="connsiteX292" fmla="*/ 2366267 w 12192000"/>
                <a:gd name="connsiteY292" fmla="*/ 644210 h 1608850"/>
                <a:gd name="connsiteX293" fmla="*/ 2368547 w 12192000"/>
                <a:gd name="connsiteY293" fmla="*/ 644210 h 1608850"/>
                <a:gd name="connsiteX294" fmla="*/ 2384507 w 12192000"/>
                <a:gd name="connsiteY294" fmla="*/ 644210 h 1608850"/>
                <a:gd name="connsiteX295" fmla="*/ 2384507 w 12192000"/>
                <a:gd name="connsiteY295" fmla="*/ 643399 h 1608850"/>
                <a:gd name="connsiteX296" fmla="*/ 2384507 w 12192000"/>
                <a:gd name="connsiteY296" fmla="*/ 637725 h 1608850"/>
                <a:gd name="connsiteX297" fmla="*/ 2385267 w 12192000"/>
                <a:gd name="connsiteY297" fmla="*/ 637725 h 1608850"/>
                <a:gd name="connsiteX298" fmla="*/ 2390587 w 12192000"/>
                <a:gd name="connsiteY298" fmla="*/ 637725 h 1608850"/>
                <a:gd name="connsiteX299" fmla="*/ 2390587 w 12192000"/>
                <a:gd name="connsiteY299" fmla="*/ 639076 h 1608850"/>
                <a:gd name="connsiteX300" fmla="*/ 2390587 w 12192000"/>
                <a:gd name="connsiteY300" fmla="*/ 648534 h 1608850"/>
                <a:gd name="connsiteX301" fmla="*/ 2429093 w 12192000"/>
                <a:gd name="connsiteY301" fmla="*/ 648534 h 1608850"/>
                <a:gd name="connsiteX302" fmla="*/ 2429093 w 12192000"/>
                <a:gd name="connsiteY302" fmla="*/ 786887 h 1608850"/>
                <a:gd name="connsiteX303" fmla="*/ 2430613 w 12192000"/>
                <a:gd name="connsiteY303" fmla="*/ 786887 h 1608850"/>
                <a:gd name="connsiteX304" fmla="*/ 2441254 w 12192000"/>
                <a:gd name="connsiteY304" fmla="*/ 786887 h 1608850"/>
                <a:gd name="connsiteX305" fmla="*/ 2441254 w 12192000"/>
                <a:gd name="connsiteY305" fmla="*/ 773917 h 1608850"/>
                <a:gd name="connsiteX306" fmla="*/ 2445307 w 12192000"/>
                <a:gd name="connsiteY306" fmla="*/ 773917 h 1608850"/>
                <a:gd name="connsiteX307" fmla="*/ 2445307 w 12192000"/>
                <a:gd name="connsiteY307" fmla="*/ 786887 h 1608850"/>
                <a:gd name="connsiteX308" fmla="*/ 2475707 w 12192000"/>
                <a:gd name="connsiteY308" fmla="*/ 786887 h 1608850"/>
                <a:gd name="connsiteX309" fmla="*/ 2475707 w 12192000"/>
                <a:gd name="connsiteY309" fmla="*/ 756622 h 1608850"/>
                <a:gd name="connsiteX310" fmla="*/ 2487867 w 12192000"/>
                <a:gd name="connsiteY310" fmla="*/ 756622 h 1608850"/>
                <a:gd name="connsiteX311" fmla="*/ 2500027 w 12192000"/>
                <a:gd name="connsiteY311" fmla="*/ 754461 h 1608850"/>
                <a:gd name="connsiteX312" fmla="*/ 2504082 w 12192000"/>
                <a:gd name="connsiteY312" fmla="*/ 756622 h 1608850"/>
                <a:gd name="connsiteX313" fmla="*/ 2514215 w 12192000"/>
                <a:gd name="connsiteY313" fmla="*/ 756622 h 1608850"/>
                <a:gd name="connsiteX314" fmla="*/ 2514215 w 12192000"/>
                <a:gd name="connsiteY314" fmla="*/ 786887 h 1608850"/>
                <a:gd name="connsiteX315" fmla="*/ 2522321 w 12192000"/>
                <a:gd name="connsiteY315" fmla="*/ 786887 h 1608850"/>
                <a:gd name="connsiteX316" fmla="*/ 2522321 w 12192000"/>
                <a:gd name="connsiteY316" fmla="*/ 804182 h 1608850"/>
                <a:gd name="connsiteX317" fmla="*/ 2531658 w 12192000"/>
                <a:gd name="connsiteY317" fmla="*/ 805087 h 1608850"/>
                <a:gd name="connsiteX318" fmla="*/ 2544615 w 12192000"/>
                <a:gd name="connsiteY318" fmla="*/ 805087 h 1608850"/>
                <a:gd name="connsiteX319" fmla="*/ 2544615 w 12192000"/>
                <a:gd name="connsiteY319" fmla="*/ 789049 h 1608850"/>
                <a:gd name="connsiteX320" fmla="*/ 2612571 w 12192000"/>
                <a:gd name="connsiteY320" fmla="*/ 789049 h 1608850"/>
                <a:gd name="connsiteX321" fmla="*/ 2612571 w 12192000"/>
                <a:gd name="connsiteY321" fmla="*/ 703796 h 1608850"/>
                <a:gd name="connsiteX322" fmla="*/ 2684579 w 12192000"/>
                <a:gd name="connsiteY322" fmla="*/ 703796 h 1608850"/>
                <a:gd name="connsiteX323" fmla="*/ 2684579 w 12192000"/>
                <a:gd name="connsiteY323" fmla="*/ 782564 h 1608850"/>
                <a:gd name="connsiteX324" fmla="*/ 2686483 w 12192000"/>
                <a:gd name="connsiteY324" fmla="*/ 782564 h 1608850"/>
                <a:gd name="connsiteX325" fmla="*/ 2687725 w 12192000"/>
                <a:gd name="connsiteY325" fmla="*/ 805087 h 1608850"/>
                <a:gd name="connsiteX326" fmla="*/ 2697401 w 12192000"/>
                <a:gd name="connsiteY326" fmla="*/ 805087 h 1608850"/>
                <a:gd name="connsiteX327" fmla="*/ 2698643 w 12192000"/>
                <a:gd name="connsiteY327" fmla="*/ 782564 h 1608850"/>
                <a:gd name="connsiteX328" fmla="*/ 2704723 w 12192000"/>
                <a:gd name="connsiteY328" fmla="*/ 782564 h 1608850"/>
                <a:gd name="connsiteX329" fmla="*/ 2705965 w 12192000"/>
                <a:gd name="connsiteY329" fmla="*/ 805087 h 1608850"/>
                <a:gd name="connsiteX330" fmla="*/ 2756588 w 12192000"/>
                <a:gd name="connsiteY330" fmla="*/ 805087 h 1608850"/>
                <a:gd name="connsiteX331" fmla="*/ 2756588 w 12192000"/>
                <a:gd name="connsiteY331" fmla="*/ 642059 h 1608850"/>
                <a:gd name="connsiteX332" fmla="*/ 2953915 w 12192000"/>
                <a:gd name="connsiteY332" fmla="*/ 642059 h 1608850"/>
                <a:gd name="connsiteX333" fmla="*/ 2953915 w 12192000"/>
                <a:gd name="connsiteY333" fmla="*/ 805087 h 1608850"/>
                <a:gd name="connsiteX334" fmla="*/ 2972611 w 12192000"/>
                <a:gd name="connsiteY334" fmla="*/ 805087 h 1608850"/>
                <a:gd name="connsiteX335" fmla="*/ 2972611 w 12192000"/>
                <a:gd name="connsiteY335" fmla="*/ 722394 h 1608850"/>
                <a:gd name="connsiteX336" fmla="*/ 3067731 w 12192000"/>
                <a:gd name="connsiteY336" fmla="*/ 722394 h 1608850"/>
                <a:gd name="connsiteX337" fmla="*/ 3079662 w 12192000"/>
                <a:gd name="connsiteY337" fmla="*/ 404253 h 1608850"/>
                <a:gd name="connsiteX338" fmla="*/ 3067502 w 12192000"/>
                <a:gd name="connsiteY338" fmla="*/ 382635 h 1608850"/>
                <a:gd name="connsiteX339" fmla="*/ 3061422 w 12192000"/>
                <a:gd name="connsiteY339" fmla="*/ 378311 h 1608850"/>
                <a:gd name="connsiteX340" fmla="*/ 3069529 w 12192000"/>
                <a:gd name="connsiteY340" fmla="*/ 354532 h 1608850"/>
                <a:gd name="connsiteX341" fmla="*/ 3069529 w 12192000"/>
                <a:gd name="connsiteY341" fmla="*/ 337238 h 1608850"/>
                <a:gd name="connsiteX342" fmla="*/ 3083715 w 12192000"/>
                <a:gd name="connsiteY342" fmla="*/ 337238 h 1608850"/>
                <a:gd name="connsiteX343" fmla="*/ 3083715 w 12192000"/>
                <a:gd name="connsiteY343" fmla="*/ 315620 h 1608850"/>
                <a:gd name="connsiteX344" fmla="*/ 3085742 w 12192000"/>
                <a:gd name="connsiteY344" fmla="*/ 311296 h 1608850"/>
                <a:gd name="connsiteX345" fmla="*/ 3085742 w 12192000"/>
                <a:gd name="connsiteY345" fmla="*/ 233472 h 1608850"/>
                <a:gd name="connsiteX346" fmla="*/ 3083715 w 12192000"/>
                <a:gd name="connsiteY346" fmla="*/ 226987 h 1608850"/>
                <a:gd name="connsiteX347" fmla="*/ 3089795 w 12192000"/>
                <a:gd name="connsiteY347" fmla="*/ 220501 h 1608850"/>
                <a:gd name="connsiteX348" fmla="*/ 3089795 w 12192000"/>
                <a:gd name="connsiteY348" fmla="*/ 162133 h 1608850"/>
                <a:gd name="connsiteX349" fmla="*/ 3091822 w 12192000"/>
                <a:gd name="connsiteY349" fmla="*/ 157810 h 1608850"/>
                <a:gd name="connsiteX350" fmla="*/ 3091822 w 12192000"/>
                <a:gd name="connsiteY350" fmla="*/ 101604 h 1608850"/>
                <a:gd name="connsiteX351" fmla="*/ 3093849 w 12192000"/>
                <a:gd name="connsiteY351" fmla="*/ 82148 h 1608850"/>
                <a:gd name="connsiteX352" fmla="*/ 3097902 w 12192000"/>
                <a:gd name="connsiteY352" fmla="*/ 99442 h 1608850"/>
                <a:gd name="connsiteX353" fmla="*/ 3099929 w 12192000"/>
                <a:gd name="connsiteY353" fmla="*/ 157810 h 1608850"/>
                <a:gd name="connsiteX354" fmla="*/ 3101955 w 12192000"/>
                <a:gd name="connsiteY354" fmla="*/ 220501 h 1608850"/>
                <a:gd name="connsiteX355" fmla="*/ 3108035 w 12192000"/>
                <a:gd name="connsiteY355" fmla="*/ 226987 h 1608850"/>
                <a:gd name="connsiteX356" fmla="*/ 3106009 w 12192000"/>
                <a:gd name="connsiteY356" fmla="*/ 233472 h 1608850"/>
                <a:gd name="connsiteX357" fmla="*/ 3106009 w 12192000"/>
                <a:gd name="connsiteY357" fmla="*/ 311296 h 1608850"/>
                <a:gd name="connsiteX358" fmla="*/ 3108035 w 12192000"/>
                <a:gd name="connsiteY358" fmla="*/ 315620 h 1608850"/>
                <a:gd name="connsiteX359" fmla="*/ 3108035 w 12192000"/>
                <a:gd name="connsiteY359" fmla="*/ 337238 h 1608850"/>
                <a:gd name="connsiteX360" fmla="*/ 3122222 w 12192000"/>
                <a:gd name="connsiteY360" fmla="*/ 337238 h 1608850"/>
                <a:gd name="connsiteX361" fmla="*/ 3122222 w 12192000"/>
                <a:gd name="connsiteY361" fmla="*/ 354532 h 1608850"/>
                <a:gd name="connsiteX362" fmla="*/ 3130330 w 12192000"/>
                <a:gd name="connsiteY362" fmla="*/ 378311 h 1608850"/>
                <a:gd name="connsiteX363" fmla="*/ 3124250 w 12192000"/>
                <a:gd name="connsiteY363" fmla="*/ 382635 h 1608850"/>
                <a:gd name="connsiteX364" fmla="*/ 3112089 w 12192000"/>
                <a:gd name="connsiteY364" fmla="*/ 404253 h 1608850"/>
                <a:gd name="connsiteX365" fmla="*/ 3120195 w 12192000"/>
                <a:gd name="connsiteY365" fmla="*/ 657181 h 1608850"/>
                <a:gd name="connsiteX366" fmla="*/ 3185050 w 12192000"/>
                <a:gd name="connsiteY366" fmla="*/ 657181 h 1608850"/>
                <a:gd name="connsiteX367" fmla="*/ 3185050 w 12192000"/>
                <a:gd name="connsiteY367" fmla="*/ 732843 h 1608850"/>
                <a:gd name="connsiteX368" fmla="*/ 3193157 w 12192000"/>
                <a:gd name="connsiteY368" fmla="*/ 732843 h 1608850"/>
                <a:gd name="connsiteX369" fmla="*/ 3195183 w 12192000"/>
                <a:gd name="connsiteY369" fmla="*/ 726358 h 1608850"/>
                <a:gd name="connsiteX370" fmla="*/ 3201263 w 12192000"/>
                <a:gd name="connsiteY370" fmla="*/ 726358 h 1608850"/>
                <a:gd name="connsiteX371" fmla="*/ 3203291 w 12192000"/>
                <a:gd name="connsiteY371" fmla="*/ 735005 h 1608850"/>
                <a:gd name="connsiteX372" fmla="*/ 3215451 w 12192000"/>
                <a:gd name="connsiteY372" fmla="*/ 735005 h 1608850"/>
                <a:gd name="connsiteX373" fmla="*/ 3215451 w 12192000"/>
                <a:gd name="connsiteY373" fmla="*/ 728519 h 1608850"/>
                <a:gd name="connsiteX374" fmla="*/ 3237744 w 12192000"/>
                <a:gd name="connsiteY374" fmla="*/ 728519 h 1608850"/>
                <a:gd name="connsiteX375" fmla="*/ 3237744 w 12192000"/>
                <a:gd name="connsiteY375" fmla="*/ 735005 h 1608850"/>
                <a:gd name="connsiteX376" fmla="*/ 3258011 w 12192000"/>
                <a:gd name="connsiteY376" fmla="*/ 735005 h 1608850"/>
                <a:gd name="connsiteX377" fmla="*/ 3258011 w 12192000"/>
                <a:gd name="connsiteY377" fmla="*/ 780402 h 1608850"/>
                <a:gd name="connsiteX378" fmla="*/ 3272198 w 12192000"/>
                <a:gd name="connsiteY378" fmla="*/ 780402 h 1608850"/>
                <a:gd name="connsiteX379" fmla="*/ 3272198 w 12192000"/>
                <a:gd name="connsiteY379" fmla="*/ 767431 h 1608850"/>
                <a:gd name="connsiteX380" fmla="*/ 3288412 w 12192000"/>
                <a:gd name="connsiteY380" fmla="*/ 767431 h 1608850"/>
                <a:gd name="connsiteX381" fmla="*/ 3288412 w 12192000"/>
                <a:gd name="connsiteY381" fmla="*/ 588004 h 1608850"/>
                <a:gd name="connsiteX382" fmla="*/ 3294492 w 12192000"/>
                <a:gd name="connsiteY382" fmla="*/ 581518 h 1608850"/>
                <a:gd name="connsiteX383" fmla="*/ 3367453 w 12192000"/>
                <a:gd name="connsiteY383" fmla="*/ 581518 h 1608850"/>
                <a:gd name="connsiteX384" fmla="*/ 3367453 w 12192000"/>
                <a:gd name="connsiteY384" fmla="*/ 590166 h 1608850"/>
                <a:gd name="connsiteX385" fmla="*/ 3377586 w 12192000"/>
                <a:gd name="connsiteY385" fmla="*/ 590166 h 1608850"/>
                <a:gd name="connsiteX386" fmla="*/ 3377586 w 12192000"/>
                <a:gd name="connsiteY386" fmla="*/ 704740 h 1608850"/>
                <a:gd name="connsiteX387" fmla="*/ 3399879 w 12192000"/>
                <a:gd name="connsiteY387" fmla="*/ 704740 h 1608850"/>
                <a:gd name="connsiteX388" fmla="*/ 3399879 w 12192000"/>
                <a:gd name="connsiteY388" fmla="*/ 637725 h 1608850"/>
                <a:gd name="connsiteX389" fmla="*/ 3426227 w 12192000"/>
                <a:gd name="connsiteY389" fmla="*/ 637725 h 1608850"/>
                <a:gd name="connsiteX390" fmla="*/ 3430279 w 12192000"/>
                <a:gd name="connsiteY390" fmla="*/ 633401 h 1608850"/>
                <a:gd name="connsiteX391" fmla="*/ 3438387 w 12192000"/>
                <a:gd name="connsiteY391" fmla="*/ 633401 h 1608850"/>
                <a:gd name="connsiteX392" fmla="*/ 3442439 w 12192000"/>
                <a:gd name="connsiteY392" fmla="*/ 637725 h 1608850"/>
                <a:gd name="connsiteX393" fmla="*/ 3464734 w 12192000"/>
                <a:gd name="connsiteY393" fmla="*/ 637725 h 1608850"/>
                <a:gd name="connsiteX394" fmla="*/ 3464734 w 12192000"/>
                <a:gd name="connsiteY394" fmla="*/ 520989 h 1608850"/>
                <a:gd name="connsiteX395" fmla="*/ 3521481 w 12192000"/>
                <a:gd name="connsiteY395" fmla="*/ 510180 h 1608850"/>
                <a:gd name="connsiteX396" fmla="*/ 3521481 w 12192000"/>
                <a:gd name="connsiteY396" fmla="*/ 511261 h 1608850"/>
                <a:gd name="connsiteX397" fmla="*/ 3521481 w 12192000"/>
                <a:gd name="connsiteY397" fmla="*/ 518827 h 1608850"/>
                <a:gd name="connsiteX398" fmla="*/ 3547828 w 12192000"/>
                <a:gd name="connsiteY398" fmla="*/ 518827 h 1608850"/>
                <a:gd name="connsiteX399" fmla="*/ 3547828 w 12192000"/>
                <a:gd name="connsiteY399" fmla="*/ 773917 h 1608850"/>
                <a:gd name="connsiteX400" fmla="*/ 3570122 w 12192000"/>
                <a:gd name="connsiteY400" fmla="*/ 773917 h 1608850"/>
                <a:gd name="connsiteX401" fmla="*/ 3570122 w 12192000"/>
                <a:gd name="connsiteY401" fmla="*/ 769593 h 1608850"/>
                <a:gd name="connsiteX402" fmla="*/ 3582282 w 12192000"/>
                <a:gd name="connsiteY402" fmla="*/ 769593 h 1608850"/>
                <a:gd name="connsiteX403" fmla="*/ 3582282 w 12192000"/>
                <a:gd name="connsiteY403" fmla="*/ 773917 h 1608850"/>
                <a:gd name="connsiteX404" fmla="*/ 3606602 w 12192000"/>
                <a:gd name="connsiteY404" fmla="*/ 773917 h 1608850"/>
                <a:gd name="connsiteX405" fmla="*/ 3606602 w 12192000"/>
                <a:gd name="connsiteY405" fmla="*/ 760946 h 1608850"/>
                <a:gd name="connsiteX406" fmla="*/ 3634975 w 12192000"/>
                <a:gd name="connsiteY406" fmla="*/ 760946 h 1608850"/>
                <a:gd name="connsiteX407" fmla="*/ 3647135 w 12192000"/>
                <a:gd name="connsiteY407" fmla="*/ 756622 h 1608850"/>
                <a:gd name="connsiteX408" fmla="*/ 3667403 w 12192000"/>
                <a:gd name="connsiteY408" fmla="*/ 760946 h 1608850"/>
                <a:gd name="connsiteX409" fmla="*/ 3667403 w 12192000"/>
                <a:gd name="connsiteY409" fmla="*/ 743652 h 1608850"/>
                <a:gd name="connsiteX410" fmla="*/ 3675510 w 12192000"/>
                <a:gd name="connsiteY410" fmla="*/ 743652 h 1608850"/>
                <a:gd name="connsiteX411" fmla="*/ 3675510 w 12192000"/>
                <a:gd name="connsiteY411" fmla="*/ 730681 h 1608850"/>
                <a:gd name="connsiteX412" fmla="*/ 3732257 w 12192000"/>
                <a:gd name="connsiteY412" fmla="*/ 730681 h 1608850"/>
                <a:gd name="connsiteX413" fmla="*/ 3732257 w 12192000"/>
                <a:gd name="connsiteY413" fmla="*/ 700416 h 1608850"/>
                <a:gd name="connsiteX414" fmla="*/ 3750497 w 12192000"/>
                <a:gd name="connsiteY414" fmla="*/ 700416 h 1608850"/>
                <a:gd name="connsiteX415" fmla="*/ 3750497 w 12192000"/>
                <a:gd name="connsiteY415" fmla="*/ 693931 h 1608850"/>
                <a:gd name="connsiteX416" fmla="*/ 3762657 w 12192000"/>
                <a:gd name="connsiteY416" fmla="*/ 693931 h 1608850"/>
                <a:gd name="connsiteX417" fmla="*/ 3762657 w 12192000"/>
                <a:gd name="connsiteY417" fmla="*/ 700416 h 1608850"/>
                <a:gd name="connsiteX418" fmla="*/ 3778870 w 12192000"/>
                <a:gd name="connsiteY418" fmla="*/ 700416 h 1608850"/>
                <a:gd name="connsiteX419" fmla="*/ 3778870 w 12192000"/>
                <a:gd name="connsiteY419" fmla="*/ 750137 h 1608850"/>
                <a:gd name="connsiteX420" fmla="*/ 3789470 w 12192000"/>
                <a:gd name="connsiteY420" fmla="*/ 750137 h 1608850"/>
                <a:gd name="connsiteX421" fmla="*/ 3789470 w 12192000"/>
                <a:gd name="connsiteY421" fmla="*/ 586174 h 1608850"/>
                <a:gd name="connsiteX422" fmla="*/ 3791390 w 12192000"/>
                <a:gd name="connsiteY422" fmla="*/ 586174 h 1608850"/>
                <a:gd name="connsiteX423" fmla="*/ 3791390 w 12192000"/>
                <a:gd name="connsiteY423" fmla="*/ 723865 h 1608850"/>
                <a:gd name="connsiteX424" fmla="*/ 3791390 w 12192000"/>
                <a:gd name="connsiteY424" fmla="*/ 750137 h 1608850"/>
                <a:gd name="connsiteX425" fmla="*/ 3806350 w 12192000"/>
                <a:gd name="connsiteY425" fmla="*/ 750137 h 1608850"/>
                <a:gd name="connsiteX426" fmla="*/ 3806350 w 12192000"/>
                <a:gd name="connsiteY426" fmla="*/ 742023 h 1608850"/>
                <a:gd name="connsiteX427" fmla="*/ 3811298 w 12192000"/>
                <a:gd name="connsiteY427" fmla="*/ 742023 h 1608850"/>
                <a:gd name="connsiteX428" fmla="*/ 3811298 w 12192000"/>
                <a:gd name="connsiteY428" fmla="*/ 724196 h 1608850"/>
                <a:gd name="connsiteX429" fmla="*/ 3849805 w 12192000"/>
                <a:gd name="connsiteY429" fmla="*/ 724196 h 1608850"/>
                <a:gd name="connsiteX430" fmla="*/ 3849805 w 12192000"/>
                <a:gd name="connsiteY430" fmla="*/ 693931 h 1608850"/>
                <a:gd name="connsiteX431" fmla="*/ 3888823 w 12192000"/>
                <a:gd name="connsiteY431" fmla="*/ 693931 h 1608850"/>
                <a:gd name="connsiteX432" fmla="*/ 3888823 w 12192000"/>
                <a:gd name="connsiteY432" fmla="*/ 690579 h 1608850"/>
                <a:gd name="connsiteX433" fmla="*/ 3887708 w 12192000"/>
                <a:gd name="connsiteY433" fmla="*/ 690579 h 1608850"/>
                <a:gd name="connsiteX434" fmla="*/ 3879906 w 12192000"/>
                <a:gd name="connsiteY434" fmla="*/ 690579 h 1608850"/>
                <a:gd name="connsiteX435" fmla="*/ 3879906 w 12192000"/>
                <a:gd name="connsiteY435" fmla="*/ 689443 h 1608850"/>
                <a:gd name="connsiteX436" fmla="*/ 3879906 w 12192000"/>
                <a:gd name="connsiteY436" fmla="*/ 681500 h 1608850"/>
                <a:gd name="connsiteX437" fmla="*/ 3881022 w 12192000"/>
                <a:gd name="connsiteY437" fmla="*/ 681500 h 1608850"/>
                <a:gd name="connsiteX438" fmla="*/ 3888823 w 12192000"/>
                <a:gd name="connsiteY438" fmla="*/ 681500 h 1608850"/>
                <a:gd name="connsiteX439" fmla="*/ 3888823 w 12192000"/>
                <a:gd name="connsiteY439" fmla="*/ 679986 h 1608850"/>
                <a:gd name="connsiteX440" fmla="*/ 3888823 w 12192000"/>
                <a:gd name="connsiteY440" fmla="*/ 669395 h 1608850"/>
                <a:gd name="connsiteX441" fmla="*/ 3887708 w 12192000"/>
                <a:gd name="connsiteY441" fmla="*/ 669395 h 1608850"/>
                <a:gd name="connsiteX442" fmla="*/ 3879906 w 12192000"/>
                <a:gd name="connsiteY442" fmla="*/ 669395 h 1608850"/>
                <a:gd name="connsiteX443" fmla="*/ 3879906 w 12192000"/>
                <a:gd name="connsiteY443" fmla="*/ 667882 h 1608850"/>
                <a:gd name="connsiteX444" fmla="*/ 3879906 w 12192000"/>
                <a:gd name="connsiteY444" fmla="*/ 657290 h 1608850"/>
                <a:gd name="connsiteX445" fmla="*/ 3881022 w 12192000"/>
                <a:gd name="connsiteY445" fmla="*/ 657290 h 1608850"/>
                <a:gd name="connsiteX446" fmla="*/ 3888823 w 12192000"/>
                <a:gd name="connsiteY446" fmla="*/ 657290 h 1608850"/>
                <a:gd name="connsiteX447" fmla="*/ 3888823 w 12192000"/>
                <a:gd name="connsiteY447" fmla="*/ 656156 h 1608850"/>
                <a:gd name="connsiteX448" fmla="*/ 3888823 w 12192000"/>
                <a:gd name="connsiteY448" fmla="*/ 648212 h 1608850"/>
                <a:gd name="connsiteX449" fmla="*/ 3887708 w 12192000"/>
                <a:gd name="connsiteY449" fmla="*/ 648212 h 1608850"/>
                <a:gd name="connsiteX450" fmla="*/ 3879906 w 12192000"/>
                <a:gd name="connsiteY450" fmla="*/ 648212 h 1608850"/>
                <a:gd name="connsiteX451" fmla="*/ 3879906 w 12192000"/>
                <a:gd name="connsiteY451" fmla="*/ 646698 h 1608850"/>
                <a:gd name="connsiteX452" fmla="*/ 3879906 w 12192000"/>
                <a:gd name="connsiteY452" fmla="*/ 636107 h 1608850"/>
                <a:gd name="connsiteX453" fmla="*/ 3881022 w 12192000"/>
                <a:gd name="connsiteY453" fmla="*/ 636107 h 1608850"/>
                <a:gd name="connsiteX454" fmla="*/ 3888823 w 12192000"/>
                <a:gd name="connsiteY454" fmla="*/ 636107 h 1608850"/>
                <a:gd name="connsiteX455" fmla="*/ 3888823 w 12192000"/>
                <a:gd name="connsiteY455" fmla="*/ 634594 h 1608850"/>
                <a:gd name="connsiteX456" fmla="*/ 3888823 w 12192000"/>
                <a:gd name="connsiteY456" fmla="*/ 624002 h 1608850"/>
                <a:gd name="connsiteX457" fmla="*/ 3887708 w 12192000"/>
                <a:gd name="connsiteY457" fmla="*/ 624002 h 1608850"/>
                <a:gd name="connsiteX458" fmla="*/ 3879906 w 12192000"/>
                <a:gd name="connsiteY458" fmla="*/ 624002 h 1608850"/>
                <a:gd name="connsiteX459" fmla="*/ 3879906 w 12192000"/>
                <a:gd name="connsiteY459" fmla="*/ 622489 h 1608850"/>
                <a:gd name="connsiteX460" fmla="*/ 3879906 w 12192000"/>
                <a:gd name="connsiteY460" fmla="*/ 611898 h 1608850"/>
                <a:gd name="connsiteX461" fmla="*/ 3881022 w 12192000"/>
                <a:gd name="connsiteY461" fmla="*/ 611898 h 1608850"/>
                <a:gd name="connsiteX462" fmla="*/ 3888823 w 12192000"/>
                <a:gd name="connsiteY462" fmla="*/ 611898 h 1608850"/>
                <a:gd name="connsiteX463" fmla="*/ 3888823 w 12192000"/>
                <a:gd name="connsiteY463" fmla="*/ 610763 h 1608850"/>
                <a:gd name="connsiteX464" fmla="*/ 3888823 w 12192000"/>
                <a:gd name="connsiteY464" fmla="*/ 602819 h 1608850"/>
                <a:gd name="connsiteX465" fmla="*/ 3887708 w 12192000"/>
                <a:gd name="connsiteY465" fmla="*/ 602819 h 1608850"/>
                <a:gd name="connsiteX466" fmla="*/ 3879906 w 12192000"/>
                <a:gd name="connsiteY466" fmla="*/ 602819 h 1608850"/>
                <a:gd name="connsiteX467" fmla="*/ 3879906 w 12192000"/>
                <a:gd name="connsiteY467" fmla="*/ 601307 h 1608850"/>
                <a:gd name="connsiteX468" fmla="*/ 3879906 w 12192000"/>
                <a:gd name="connsiteY468" fmla="*/ 590714 h 1608850"/>
                <a:gd name="connsiteX469" fmla="*/ 3881022 w 12192000"/>
                <a:gd name="connsiteY469" fmla="*/ 590714 h 1608850"/>
                <a:gd name="connsiteX470" fmla="*/ 3888823 w 12192000"/>
                <a:gd name="connsiteY470" fmla="*/ 590714 h 1608850"/>
                <a:gd name="connsiteX471" fmla="*/ 3888823 w 12192000"/>
                <a:gd name="connsiteY471" fmla="*/ 589202 h 1608850"/>
                <a:gd name="connsiteX472" fmla="*/ 3888823 w 12192000"/>
                <a:gd name="connsiteY472" fmla="*/ 578610 h 1608850"/>
                <a:gd name="connsiteX473" fmla="*/ 3887708 w 12192000"/>
                <a:gd name="connsiteY473" fmla="*/ 578610 h 1608850"/>
                <a:gd name="connsiteX474" fmla="*/ 3879906 w 12192000"/>
                <a:gd name="connsiteY474" fmla="*/ 578610 h 1608850"/>
                <a:gd name="connsiteX475" fmla="*/ 3879906 w 12192000"/>
                <a:gd name="connsiteY475" fmla="*/ 577096 h 1608850"/>
                <a:gd name="connsiteX476" fmla="*/ 3879906 w 12192000"/>
                <a:gd name="connsiteY476" fmla="*/ 566505 h 1608850"/>
                <a:gd name="connsiteX477" fmla="*/ 3881022 w 12192000"/>
                <a:gd name="connsiteY477" fmla="*/ 566505 h 1608850"/>
                <a:gd name="connsiteX478" fmla="*/ 3888823 w 12192000"/>
                <a:gd name="connsiteY478" fmla="*/ 566505 h 1608850"/>
                <a:gd name="connsiteX479" fmla="*/ 3888823 w 12192000"/>
                <a:gd name="connsiteY479" fmla="*/ 565370 h 1608850"/>
                <a:gd name="connsiteX480" fmla="*/ 3888823 w 12192000"/>
                <a:gd name="connsiteY480" fmla="*/ 557427 h 1608850"/>
                <a:gd name="connsiteX481" fmla="*/ 3887708 w 12192000"/>
                <a:gd name="connsiteY481" fmla="*/ 557427 h 1608850"/>
                <a:gd name="connsiteX482" fmla="*/ 3879906 w 12192000"/>
                <a:gd name="connsiteY482" fmla="*/ 557427 h 1608850"/>
                <a:gd name="connsiteX483" fmla="*/ 3879906 w 12192000"/>
                <a:gd name="connsiteY483" fmla="*/ 555914 h 1608850"/>
                <a:gd name="connsiteX484" fmla="*/ 3879906 w 12192000"/>
                <a:gd name="connsiteY484" fmla="*/ 545322 h 1608850"/>
                <a:gd name="connsiteX485" fmla="*/ 3881022 w 12192000"/>
                <a:gd name="connsiteY485" fmla="*/ 545322 h 1608850"/>
                <a:gd name="connsiteX486" fmla="*/ 3888823 w 12192000"/>
                <a:gd name="connsiteY486" fmla="*/ 545322 h 1608850"/>
                <a:gd name="connsiteX487" fmla="*/ 3887708 w 12192000"/>
                <a:gd name="connsiteY487" fmla="*/ 543053 h 1608850"/>
                <a:gd name="connsiteX488" fmla="*/ 3879906 w 12192000"/>
                <a:gd name="connsiteY488" fmla="*/ 527166 h 1608850"/>
                <a:gd name="connsiteX489" fmla="*/ 3879906 w 12192000"/>
                <a:gd name="connsiteY489" fmla="*/ 478746 h 1608850"/>
                <a:gd name="connsiteX490" fmla="*/ 4029251 w 12192000"/>
                <a:gd name="connsiteY490" fmla="*/ 478746 h 1608850"/>
                <a:gd name="connsiteX491" fmla="*/ 4042623 w 12192000"/>
                <a:gd name="connsiteY491" fmla="*/ 505982 h 1608850"/>
                <a:gd name="connsiteX492" fmla="*/ 4042623 w 12192000"/>
                <a:gd name="connsiteY492" fmla="*/ 566505 h 1608850"/>
                <a:gd name="connsiteX493" fmla="*/ 4041510 w 12192000"/>
                <a:gd name="connsiteY493" fmla="*/ 566505 h 1608850"/>
                <a:gd name="connsiteX494" fmla="*/ 4033708 w 12192000"/>
                <a:gd name="connsiteY494" fmla="*/ 566505 h 1608850"/>
                <a:gd name="connsiteX495" fmla="*/ 4033708 w 12192000"/>
                <a:gd name="connsiteY495" fmla="*/ 568018 h 1608850"/>
                <a:gd name="connsiteX496" fmla="*/ 4033708 w 12192000"/>
                <a:gd name="connsiteY496" fmla="*/ 578610 h 1608850"/>
                <a:gd name="connsiteX497" fmla="*/ 4034823 w 12192000"/>
                <a:gd name="connsiteY497" fmla="*/ 578610 h 1608850"/>
                <a:gd name="connsiteX498" fmla="*/ 4042623 w 12192000"/>
                <a:gd name="connsiteY498" fmla="*/ 578610 h 1608850"/>
                <a:gd name="connsiteX499" fmla="*/ 4042623 w 12192000"/>
                <a:gd name="connsiteY499" fmla="*/ 580123 h 1608850"/>
                <a:gd name="connsiteX500" fmla="*/ 4042623 w 12192000"/>
                <a:gd name="connsiteY500" fmla="*/ 590714 h 1608850"/>
                <a:gd name="connsiteX501" fmla="*/ 4041510 w 12192000"/>
                <a:gd name="connsiteY501" fmla="*/ 590714 h 1608850"/>
                <a:gd name="connsiteX502" fmla="*/ 4033708 w 12192000"/>
                <a:gd name="connsiteY502" fmla="*/ 590714 h 1608850"/>
                <a:gd name="connsiteX503" fmla="*/ 4033708 w 12192000"/>
                <a:gd name="connsiteY503" fmla="*/ 592227 h 1608850"/>
                <a:gd name="connsiteX504" fmla="*/ 4033708 w 12192000"/>
                <a:gd name="connsiteY504" fmla="*/ 602819 h 1608850"/>
                <a:gd name="connsiteX505" fmla="*/ 4034823 w 12192000"/>
                <a:gd name="connsiteY505" fmla="*/ 602819 h 1608850"/>
                <a:gd name="connsiteX506" fmla="*/ 4042623 w 12192000"/>
                <a:gd name="connsiteY506" fmla="*/ 602819 h 1608850"/>
                <a:gd name="connsiteX507" fmla="*/ 4042623 w 12192000"/>
                <a:gd name="connsiteY507" fmla="*/ 603955 h 1608850"/>
                <a:gd name="connsiteX508" fmla="*/ 4042623 w 12192000"/>
                <a:gd name="connsiteY508" fmla="*/ 611898 h 1608850"/>
                <a:gd name="connsiteX509" fmla="*/ 4041510 w 12192000"/>
                <a:gd name="connsiteY509" fmla="*/ 611898 h 1608850"/>
                <a:gd name="connsiteX510" fmla="*/ 4033708 w 12192000"/>
                <a:gd name="connsiteY510" fmla="*/ 611898 h 1608850"/>
                <a:gd name="connsiteX511" fmla="*/ 4033708 w 12192000"/>
                <a:gd name="connsiteY511" fmla="*/ 613411 h 1608850"/>
                <a:gd name="connsiteX512" fmla="*/ 4033708 w 12192000"/>
                <a:gd name="connsiteY512" fmla="*/ 624002 h 1608850"/>
                <a:gd name="connsiteX513" fmla="*/ 4034823 w 12192000"/>
                <a:gd name="connsiteY513" fmla="*/ 624002 h 1608850"/>
                <a:gd name="connsiteX514" fmla="*/ 4042623 w 12192000"/>
                <a:gd name="connsiteY514" fmla="*/ 624002 h 1608850"/>
                <a:gd name="connsiteX515" fmla="*/ 4042623 w 12192000"/>
                <a:gd name="connsiteY515" fmla="*/ 625516 h 1608850"/>
                <a:gd name="connsiteX516" fmla="*/ 4042623 w 12192000"/>
                <a:gd name="connsiteY516" fmla="*/ 636107 h 1608850"/>
                <a:gd name="connsiteX517" fmla="*/ 4041510 w 12192000"/>
                <a:gd name="connsiteY517" fmla="*/ 636107 h 1608850"/>
                <a:gd name="connsiteX518" fmla="*/ 4033708 w 12192000"/>
                <a:gd name="connsiteY518" fmla="*/ 636107 h 1608850"/>
                <a:gd name="connsiteX519" fmla="*/ 4033708 w 12192000"/>
                <a:gd name="connsiteY519" fmla="*/ 637620 h 1608850"/>
                <a:gd name="connsiteX520" fmla="*/ 4033708 w 12192000"/>
                <a:gd name="connsiteY520" fmla="*/ 648212 h 1608850"/>
                <a:gd name="connsiteX521" fmla="*/ 4034823 w 12192000"/>
                <a:gd name="connsiteY521" fmla="*/ 648212 h 1608850"/>
                <a:gd name="connsiteX522" fmla="*/ 4042623 w 12192000"/>
                <a:gd name="connsiteY522" fmla="*/ 648212 h 1608850"/>
                <a:gd name="connsiteX523" fmla="*/ 4042623 w 12192000"/>
                <a:gd name="connsiteY523" fmla="*/ 649346 h 1608850"/>
                <a:gd name="connsiteX524" fmla="*/ 4042623 w 12192000"/>
                <a:gd name="connsiteY524" fmla="*/ 657290 h 1608850"/>
                <a:gd name="connsiteX525" fmla="*/ 4041510 w 12192000"/>
                <a:gd name="connsiteY525" fmla="*/ 657290 h 1608850"/>
                <a:gd name="connsiteX526" fmla="*/ 4033708 w 12192000"/>
                <a:gd name="connsiteY526" fmla="*/ 657290 h 1608850"/>
                <a:gd name="connsiteX527" fmla="*/ 4033708 w 12192000"/>
                <a:gd name="connsiteY527" fmla="*/ 658804 h 1608850"/>
                <a:gd name="connsiteX528" fmla="*/ 4033708 w 12192000"/>
                <a:gd name="connsiteY528" fmla="*/ 669395 h 1608850"/>
                <a:gd name="connsiteX529" fmla="*/ 4034823 w 12192000"/>
                <a:gd name="connsiteY529" fmla="*/ 669395 h 1608850"/>
                <a:gd name="connsiteX530" fmla="*/ 4042623 w 12192000"/>
                <a:gd name="connsiteY530" fmla="*/ 669395 h 1608850"/>
                <a:gd name="connsiteX531" fmla="*/ 4042623 w 12192000"/>
                <a:gd name="connsiteY531" fmla="*/ 670908 h 1608850"/>
                <a:gd name="connsiteX532" fmla="*/ 4042623 w 12192000"/>
                <a:gd name="connsiteY532" fmla="*/ 681500 h 1608850"/>
                <a:gd name="connsiteX533" fmla="*/ 4041510 w 12192000"/>
                <a:gd name="connsiteY533" fmla="*/ 681500 h 1608850"/>
                <a:gd name="connsiteX534" fmla="*/ 4033708 w 12192000"/>
                <a:gd name="connsiteY534" fmla="*/ 681500 h 1608850"/>
                <a:gd name="connsiteX535" fmla="*/ 4033708 w 12192000"/>
                <a:gd name="connsiteY535" fmla="*/ 682634 h 1608850"/>
                <a:gd name="connsiteX536" fmla="*/ 4033708 w 12192000"/>
                <a:gd name="connsiteY536" fmla="*/ 690579 h 1608850"/>
                <a:gd name="connsiteX537" fmla="*/ 4034823 w 12192000"/>
                <a:gd name="connsiteY537" fmla="*/ 690579 h 1608850"/>
                <a:gd name="connsiteX538" fmla="*/ 4042623 w 12192000"/>
                <a:gd name="connsiteY538" fmla="*/ 690579 h 1608850"/>
                <a:gd name="connsiteX539" fmla="*/ 4042623 w 12192000"/>
                <a:gd name="connsiteY539" fmla="*/ 692091 h 1608850"/>
                <a:gd name="connsiteX540" fmla="*/ 4042623 w 12192000"/>
                <a:gd name="connsiteY540" fmla="*/ 702682 h 1608850"/>
                <a:gd name="connsiteX541" fmla="*/ 4041510 w 12192000"/>
                <a:gd name="connsiteY541" fmla="*/ 702682 h 1608850"/>
                <a:gd name="connsiteX542" fmla="*/ 4033708 w 12192000"/>
                <a:gd name="connsiteY542" fmla="*/ 702682 h 1608850"/>
                <a:gd name="connsiteX543" fmla="*/ 4033708 w 12192000"/>
                <a:gd name="connsiteY543" fmla="*/ 704195 h 1608850"/>
                <a:gd name="connsiteX544" fmla="*/ 4033708 w 12192000"/>
                <a:gd name="connsiteY544" fmla="*/ 714788 h 1608850"/>
                <a:gd name="connsiteX545" fmla="*/ 4034823 w 12192000"/>
                <a:gd name="connsiteY545" fmla="*/ 714788 h 1608850"/>
                <a:gd name="connsiteX546" fmla="*/ 4042623 w 12192000"/>
                <a:gd name="connsiteY546" fmla="*/ 714788 h 1608850"/>
                <a:gd name="connsiteX547" fmla="*/ 4042623 w 12192000"/>
                <a:gd name="connsiteY547" fmla="*/ 716300 h 1608850"/>
                <a:gd name="connsiteX548" fmla="*/ 4042623 w 12192000"/>
                <a:gd name="connsiteY548" fmla="*/ 726892 h 1608850"/>
                <a:gd name="connsiteX549" fmla="*/ 4041510 w 12192000"/>
                <a:gd name="connsiteY549" fmla="*/ 726892 h 1608850"/>
                <a:gd name="connsiteX550" fmla="*/ 4033708 w 12192000"/>
                <a:gd name="connsiteY550" fmla="*/ 726892 h 1608850"/>
                <a:gd name="connsiteX551" fmla="*/ 4033708 w 12192000"/>
                <a:gd name="connsiteY551" fmla="*/ 728027 h 1608850"/>
                <a:gd name="connsiteX552" fmla="*/ 4033708 w 12192000"/>
                <a:gd name="connsiteY552" fmla="*/ 735970 h 1608850"/>
                <a:gd name="connsiteX553" fmla="*/ 4034823 w 12192000"/>
                <a:gd name="connsiteY553" fmla="*/ 735970 h 1608850"/>
                <a:gd name="connsiteX554" fmla="*/ 4042623 w 12192000"/>
                <a:gd name="connsiteY554" fmla="*/ 735970 h 1608850"/>
                <a:gd name="connsiteX555" fmla="*/ 4042623 w 12192000"/>
                <a:gd name="connsiteY555" fmla="*/ 737484 h 1608850"/>
                <a:gd name="connsiteX556" fmla="*/ 4042623 w 12192000"/>
                <a:gd name="connsiteY556" fmla="*/ 748075 h 1608850"/>
                <a:gd name="connsiteX557" fmla="*/ 4041510 w 12192000"/>
                <a:gd name="connsiteY557" fmla="*/ 748075 h 1608850"/>
                <a:gd name="connsiteX558" fmla="*/ 4033708 w 12192000"/>
                <a:gd name="connsiteY558" fmla="*/ 748075 h 1608850"/>
                <a:gd name="connsiteX559" fmla="*/ 4033708 w 12192000"/>
                <a:gd name="connsiteY559" fmla="*/ 749588 h 1608850"/>
                <a:gd name="connsiteX560" fmla="*/ 4033708 w 12192000"/>
                <a:gd name="connsiteY560" fmla="*/ 760181 h 1608850"/>
                <a:gd name="connsiteX561" fmla="*/ 4034823 w 12192000"/>
                <a:gd name="connsiteY561" fmla="*/ 760181 h 1608850"/>
                <a:gd name="connsiteX562" fmla="*/ 4042623 w 12192000"/>
                <a:gd name="connsiteY562" fmla="*/ 760181 h 1608850"/>
                <a:gd name="connsiteX563" fmla="*/ 4042623 w 12192000"/>
                <a:gd name="connsiteY563" fmla="*/ 761314 h 1608850"/>
                <a:gd name="connsiteX564" fmla="*/ 4042623 w 12192000"/>
                <a:gd name="connsiteY564" fmla="*/ 769258 h 1608850"/>
                <a:gd name="connsiteX565" fmla="*/ 4041510 w 12192000"/>
                <a:gd name="connsiteY565" fmla="*/ 769258 h 1608850"/>
                <a:gd name="connsiteX566" fmla="*/ 4033708 w 12192000"/>
                <a:gd name="connsiteY566" fmla="*/ 769258 h 1608850"/>
                <a:gd name="connsiteX567" fmla="*/ 4033708 w 12192000"/>
                <a:gd name="connsiteY567" fmla="*/ 770772 h 1608850"/>
                <a:gd name="connsiteX568" fmla="*/ 4033708 w 12192000"/>
                <a:gd name="connsiteY568" fmla="*/ 781363 h 1608850"/>
                <a:gd name="connsiteX569" fmla="*/ 4034823 w 12192000"/>
                <a:gd name="connsiteY569" fmla="*/ 781363 h 1608850"/>
                <a:gd name="connsiteX570" fmla="*/ 4042623 w 12192000"/>
                <a:gd name="connsiteY570" fmla="*/ 781363 h 1608850"/>
                <a:gd name="connsiteX571" fmla="*/ 4042623 w 12192000"/>
                <a:gd name="connsiteY571" fmla="*/ 782876 h 1608850"/>
                <a:gd name="connsiteX572" fmla="*/ 4042623 w 12192000"/>
                <a:gd name="connsiteY572" fmla="*/ 793468 h 1608850"/>
                <a:gd name="connsiteX573" fmla="*/ 4041510 w 12192000"/>
                <a:gd name="connsiteY573" fmla="*/ 793468 h 1608850"/>
                <a:gd name="connsiteX574" fmla="*/ 4033708 w 12192000"/>
                <a:gd name="connsiteY574" fmla="*/ 793468 h 1608850"/>
                <a:gd name="connsiteX575" fmla="*/ 4033708 w 12192000"/>
                <a:gd name="connsiteY575" fmla="*/ 794981 h 1608850"/>
                <a:gd name="connsiteX576" fmla="*/ 4033708 w 12192000"/>
                <a:gd name="connsiteY576" fmla="*/ 805572 h 1608850"/>
                <a:gd name="connsiteX577" fmla="*/ 4034823 w 12192000"/>
                <a:gd name="connsiteY577" fmla="*/ 805572 h 1608850"/>
                <a:gd name="connsiteX578" fmla="*/ 4042623 w 12192000"/>
                <a:gd name="connsiteY578" fmla="*/ 805572 h 1608850"/>
                <a:gd name="connsiteX579" fmla="*/ 4042623 w 12192000"/>
                <a:gd name="connsiteY579" fmla="*/ 806707 h 1608850"/>
                <a:gd name="connsiteX580" fmla="*/ 4042623 w 12192000"/>
                <a:gd name="connsiteY580" fmla="*/ 814651 h 1608850"/>
                <a:gd name="connsiteX581" fmla="*/ 4041510 w 12192000"/>
                <a:gd name="connsiteY581" fmla="*/ 814651 h 1608850"/>
                <a:gd name="connsiteX582" fmla="*/ 4033708 w 12192000"/>
                <a:gd name="connsiteY582" fmla="*/ 814651 h 1608850"/>
                <a:gd name="connsiteX583" fmla="*/ 4033708 w 12192000"/>
                <a:gd name="connsiteY583" fmla="*/ 816163 h 1608850"/>
                <a:gd name="connsiteX584" fmla="*/ 4033708 w 12192000"/>
                <a:gd name="connsiteY584" fmla="*/ 826756 h 1608850"/>
                <a:gd name="connsiteX585" fmla="*/ 4058227 w 12192000"/>
                <a:gd name="connsiteY585" fmla="*/ 853992 h 1608850"/>
                <a:gd name="connsiteX586" fmla="*/ 4057113 w 12192000"/>
                <a:gd name="connsiteY586" fmla="*/ 860044 h 1608850"/>
                <a:gd name="connsiteX587" fmla="*/ 4049311 w 12192000"/>
                <a:gd name="connsiteY587" fmla="*/ 860044 h 1608850"/>
                <a:gd name="connsiteX588" fmla="*/ 4049311 w 12192000"/>
                <a:gd name="connsiteY588" fmla="*/ 893331 h 1608850"/>
                <a:gd name="connsiteX589" fmla="*/ 4050427 w 12192000"/>
                <a:gd name="connsiteY589" fmla="*/ 893331 h 1608850"/>
                <a:gd name="connsiteX590" fmla="*/ 4058227 w 12192000"/>
                <a:gd name="connsiteY590" fmla="*/ 893331 h 1608850"/>
                <a:gd name="connsiteX591" fmla="*/ 4058227 w 12192000"/>
                <a:gd name="connsiteY591" fmla="*/ 891440 h 1608850"/>
                <a:gd name="connsiteX592" fmla="*/ 4058227 w 12192000"/>
                <a:gd name="connsiteY592" fmla="*/ 878201 h 1608850"/>
                <a:gd name="connsiteX593" fmla="*/ 4059342 w 12192000"/>
                <a:gd name="connsiteY593" fmla="*/ 877444 h 1608850"/>
                <a:gd name="connsiteX594" fmla="*/ 4067142 w 12192000"/>
                <a:gd name="connsiteY594" fmla="*/ 872149 h 1608850"/>
                <a:gd name="connsiteX595" fmla="*/ 4069094 w 12192000"/>
                <a:gd name="connsiteY595" fmla="*/ 872149 h 1608850"/>
                <a:gd name="connsiteX596" fmla="*/ 4082747 w 12192000"/>
                <a:gd name="connsiteY596" fmla="*/ 872149 h 1608850"/>
                <a:gd name="connsiteX597" fmla="*/ 4082747 w 12192000"/>
                <a:gd name="connsiteY597" fmla="*/ 873661 h 1608850"/>
                <a:gd name="connsiteX598" fmla="*/ 4082747 w 12192000"/>
                <a:gd name="connsiteY598" fmla="*/ 884253 h 1608850"/>
                <a:gd name="connsiteX599" fmla="*/ 4084419 w 12192000"/>
                <a:gd name="connsiteY599" fmla="*/ 884253 h 1608850"/>
                <a:gd name="connsiteX600" fmla="*/ 4096121 w 12192000"/>
                <a:gd name="connsiteY600" fmla="*/ 884253 h 1608850"/>
                <a:gd name="connsiteX601" fmla="*/ 4097235 w 12192000"/>
                <a:gd name="connsiteY601" fmla="*/ 890305 h 1608850"/>
                <a:gd name="connsiteX602" fmla="*/ 4105038 w 12192000"/>
                <a:gd name="connsiteY602" fmla="*/ 890305 h 1608850"/>
                <a:gd name="connsiteX603" fmla="*/ 4129555 w 12192000"/>
                <a:gd name="connsiteY603" fmla="*/ 932671 h 1608850"/>
                <a:gd name="connsiteX604" fmla="*/ 4129555 w 12192000"/>
                <a:gd name="connsiteY604" fmla="*/ 951821 h 1608850"/>
                <a:gd name="connsiteX605" fmla="*/ 4129555 w 12192000"/>
                <a:gd name="connsiteY605" fmla="*/ 970823 h 1608850"/>
                <a:gd name="connsiteX606" fmla="*/ 4138472 w 12192000"/>
                <a:gd name="connsiteY606" fmla="*/ 970823 h 1608850"/>
                <a:gd name="connsiteX607" fmla="*/ 4138472 w 12192000"/>
                <a:gd name="connsiteY607" fmla="*/ 956881 h 1608850"/>
                <a:gd name="connsiteX608" fmla="*/ 4139308 w 12192000"/>
                <a:gd name="connsiteY608" fmla="*/ 956881 h 1608850"/>
                <a:gd name="connsiteX609" fmla="*/ 4145159 w 12192000"/>
                <a:gd name="connsiteY609" fmla="*/ 956881 h 1608850"/>
                <a:gd name="connsiteX610" fmla="*/ 4145159 w 12192000"/>
                <a:gd name="connsiteY610" fmla="*/ 958394 h 1608850"/>
                <a:gd name="connsiteX611" fmla="*/ 4145159 w 12192000"/>
                <a:gd name="connsiteY611" fmla="*/ 968985 h 1608850"/>
                <a:gd name="connsiteX612" fmla="*/ 4154075 w 12192000"/>
                <a:gd name="connsiteY612" fmla="*/ 905436 h 1608850"/>
                <a:gd name="connsiteX613" fmla="*/ 4191968 w 12192000"/>
                <a:gd name="connsiteY613" fmla="*/ 905436 h 1608850"/>
                <a:gd name="connsiteX614" fmla="*/ 4191968 w 12192000"/>
                <a:gd name="connsiteY614" fmla="*/ 808599 h 1608850"/>
                <a:gd name="connsiteX615" fmla="*/ 4227631 w 12192000"/>
                <a:gd name="connsiteY615" fmla="*/ 808599 h 1608850"/>
                <a:gd name="connsiteX616" fmla="*/ 4227631 w 12192000"/>
                <a:gd name="connsiteY616" fmla="*/ 807464 h 1608850"/>
                <a:gd name="connsiteX617" fmla="*/ 4227631 w 12192000"/>
                <a:gd name="connsiteY617" fmla="*/ 799520 h 1608850"/>
                <a:gd name="connsiteX618" fmla="*/ 4249922 w 12192000"/>
                <a:gd name="connsiteY618" fmla="*/ 799520 h 1608850"/>
                <a:gd name="connsiteX619" fmla="*/ 4249922 w 12192000"/>
                <a:gd name="connsiteY619" fmla="*/ 748075 h 1608850"/>
                <a:gd name="connsiteX620" fmla="*/ 4245463 w 12192000"/>
                <a:gd name="connsiteY620" fmla="*/ 745805 h 1608850"/>
                <a:gd name="connsiteX621" fmla="*/ 4245463 w 12192000"/>
                <a:gd name="connsiteY621" fmla="*/ 729918 h 1608850"/>
                <a:gd name="connsiteX622" fmla="*/ 4249922 w 12192000"/>
                <a:gd name="connsiteY622" fmla="*/ 732945 h 1608850"/>
                <a:gd name="connsiteX623" fmla="*/ 4254381 w 12192000"/>
                <a:gd name="connsiteY623" fmla="*/ 702682 h 1608850"/>
                <a:gd name="connsiteX624" fmla="*/ 4258839 w 12192000"/>
                <a:gd name="connsiteY624" fmla="*/ 732945 h 1608850"/>
                <a:gd name="connsiteX625" fmla="*/ 4261346 w 12192000"/>
                <a:gd name="connsiteY625" fmla="*/ 728783 h 1608850"/>
                <a:gd name="connsiteX626" fmla="*/ 4263297 w 12192000"/>
                <a:gd name="connsiteY626" fmla="*/ 720840 h 1608850"/>
                <a:gd name="connsiteX627" fmla="*/ 4263853 w 12192000"/>
                <a:gd name="connsiteY627" fmla="*/ 719327 h 1608850"/>
                <a:gd name="connsiteX628" fmla="*/ 4267754 w 12192000"/>
                <a:gd name="connsiteY628" fmla="*/ 708734 h 1608850"/>
                <a:gd name="connsiteX629" fmla="*/ 4268311 w 12192000"/>
                <a:gd name="connsiteY629" fmla="*/ 707222 h 1608850"/>
                <a:gd name="connsiteX630" fmla="*/ 4272213 w 12192000"/>
                <a:gd name="connsiteY630" fmla="*/ 696631 h 1608850"/>
                <a:gd name="connsiteX631" fmla="*/ 4273605 w 12192000"/>
                <a:gd name="connsiteY631" fmla="*/ 695495 h 1608850"/>
                <a:gd name="connsiteX632" fmla="*/ 4283357 w 12192000"/>
                <a:gd name="connsiteY632" fmla="*/ 687552 h 1608850"/>
                <a:gd name="connsiteX633" fmla="*/ 4285030 w 12192000"/>
                <a:gd name="connsiteY633" fmla="*/ 686039 h 1608850"/>
                <a:gd name="connsiteX634" fmla="*/ 4296732 w 12192000"/>
                <a:gd name="connsiteY634" fmla="*/ 675447 h 1608850"/>
                <a:gd name="connsiteX635" fmla="*/ 4297568 w 12192000"/>
                <a:gd name="connsiteY635" fmla="*/ 673934 h 1608850"/>
                <a:gd name="connsiteX636" fmla="*/ 4303418 w 12192000"/>
                <a:gd name="connsiteY636" fmla="*/ 663343 h 1608850"/>
                <a:gd name="connsiteX637" fmla="*/ 4303976 w 12192000"/>
                <a:gd name="connsiteY637" fmla="*/ 660695 h 1608850"/>
                <a:gd name="connsiteX638" fmla="*/ 4307877 w 12192000"/>
                <a:gd name="connsiteY638" fmla="*/ 642159 h 1608850"/>
                <a:gd name="connsiteX639" fmla="*/ 4308435 w 12192000"/>
                <a:gd name="connsiteY639" fmla="*/ 644807 h 1608850"/>
                <a:gd name="connsiteX640" fmla="*/ 4312335 w 12192000"/>
                <a:gd name="connsiteY640" fmla="*/ 663343 h 1608850"/>
                <a:gd name="connsiteX641" fmla="*/ 4312893 w 12192000"/>
                <a:gd name="connsiteY641" fmla="*/ 664477 h 1608850"/>
                <a:gd name="connsiteX642" fmla="*/ 4316793 w 12192000"/>
                <a:gd name="connsiteY642" fmla="*/ 672421 h 1608850"/>
                <a:gd name="connsiteX643" fmla="*/ 4318186 w 12192000"/>
                <a:gd name="connsiteY643" fmla="*/ 673934 h 1608850"/>
                <a:gd name="connsiteX644" fmla="*/ 4327938 w 12192000"/>
                <a:gd name="connsiteY644" fmla="*/ 684525 h 1608850"/>
                <a:gd name="connsiteX645" fmla="*/ 4329054 w 12192000"/>
                <a:gd name="connsiteY645" fmla="*/ 686039 h 1608850"/>
                <a:gd name="connsiteX646" fmla="*/ 4336853 w 12192000"/>
                <a:gd name="connsiteY646" fmla="*/ 696631 h 1608850"/>
                <a:gd name="connsiteX647" fmla="*/ 4337969 w 12192000"/>
                <a:gd name="connsiteY647" fmla="*/ 698143 h 1608850"/>
                <a:gd name="connsiteX648" fmla="*/ 4345771 w 12192000"/>
                <a:gd name="connsiteY648" fmla="*/ 708734 h 1608850"/>
                <a:gd name="connsiteX649" fmla="*/ 4346049 w 12192000"/>
                <a:gd name="connsiteY649" fmla="*/ 710248 h 1608850"/>
                <a:gd name="connsiteX650" fmla="*/ 4347998 w 12192000"/>
                <a:gd name="connsiteY650" fmla="*/ 720840 h 1608850"/>
                <a:gd name="connsiteX651" fmla="*/ 4348277 w 12192000"/>
                <a:gd name="connsiteY651" fmla="*/ 722352 h 1608850"/>
                <a:gd name="connsiteX652" fmla="*/ 4350228 w 12192000"/>
                <a:gd name="connsiteY652" fmla="*/ 732945 h 1608850"/>
                <a:gd name="connsiteX653" fmla="*/ 4356914 w 12192000"/>
                <a:gd name="connsiteY653" fmla="*/ 702682 h 1608850"/>
                <a:gd name="connsiteX654" fmla="*/ 4361373 w 12192000"/>
                <a:gd name="connsiteY654" fmla="*/ 732945 h 1608850"/>
                <a:gd name="connsiteX655" fmla="*/ 4365830 w 12192000"/>
                <a:gd name="connsiteY655" fmla="*/ 735214 h 1608850"/>
                <a:gd name="connsiteX656" fmla="*/ 4365830 w 12192000"/>
                <a:gd name="connsiteY656" fmla="*/ 751102 h 1608850"/>
                <a:gd name="connsiteX657" fmla="*/ 4361373 w 12192000"/>
                <a:gd name="connsiteY657" fmla="*/ 793468 h 1608850"/>
                <a:gd name="connsiteX658" fmla="*/ 4362489 w 12192000"/>
                <a:gd name="connsiteY658" fmla="*/ 793468 h 1608850"/>
                <a:gd name="connsiteX659" fmla="*/ 4370289 w 12192000"/>
                <a:gd name="connsiteY659" fmla="*/ 793468 h 1608850"/>
                <a:gd name="connsiteX660" fmla="*/ 4371126 w 12192000"/>
                <a:gd name="connsiteY660" fmla="*/ 799520 h 1608850"/>
                <a:gd name="connsiteX661" fmla="*/ 4376976 w 12192000"/>
                <a:gd name="connsiteY661" fmla="*/ 799520 h 1608850"/>
                <a:gd name="connsiteX662" fmla="*/ 4376976 w 12192000"/>
                <a:gd name="connsiteY662" fmla="*/ 798007 h 1608850"/>
                <a:gd name="connsiteX663" fmla="*/ 4376976 w 12192000"/>
                <a:gd name="connsiteY663" fmla="*/ 787415 h 1608850"/>
                <a:gd name="connsiteX664" fmla="*/ 4379206 w 12192000"/>
                <a:gd name="connsiteY664" fmla="*/ 787415 h 1608850"/>
                <a:gd name="connsiteX665" fmla="*/ 4394808 w 12192000"/>
                <a:gd name="connsiteY665" fmla="*/ 787415 h 1608850"/>
                <a:gd name="connsiteX666" fmla="*/ 4394808 w 12192000"/>
                <a:gd name="connsiteY666" fmla="*/ 784767 h 1608850"/>
                <a:gd name="connsiteX667" fmla="*/ 4394808 w 12192000"/>
                <a:gd name="connsiteY667" fmla="*/ 766232 h 1608850"/>
                <a:gd name="connsiteX668" fmla="*/ 4432702 w 12192000"/>
                <a:gd name="connsiteY668" fmla="*/ 766232 h 1608850"/>
                <a:gd name="connsiteX669" fmla="*/ 4432702 w 12192000"/>
                <a:gd name="connsiteY669" fmla="*/ 768124 h 1608850"/>
                <a:gd name="connsiteX670" fmla="*/ 4432702 w 12192000"/>
                <a:gd name="connsiteY670" fmla="*/ 781363 h 1608850"/>
                <a:gd name="connsiteX671" fmla="*/ 4452762 w 12192000"/>
                <a:gd name="connsiteY671" fmla="*/ 781363 h 1608850"/>
                <a:gd name="connsiteX672" fmla="*/ 4452762 w 12192000"/>
                <a:gd name="connsiteY672" fmla="*/ 784390 h 1608850"/>
                <a:gd name="connsiteX673" fmla="*/ 4452762 w 12192000"/>
                <a:gd name="connsiteY673" fmla="*/ 805572 h 1608850"/>
                <a:gd name="connsiteX674" fmla="*/ 4448306 w 12192000"/>
                <a:gd name="connsiteY674" fmla="*/ 806707 h 1608850"/>
                <a:gd name="connsiteX675" fmla="*/ 4448306 w 12192000"/>
                <a:gd name="connsiteY675" fmla="*/ 814651 h 1608850"/>
                <a:gd name="connsiteX676" fmla="*/ 4452762 w 12192000"/>
                <a:gd name="connsiteY676" fmla="*/ 816921 h 1608850"/>
                <a:gd name="connsiteX677" fmla="*/ 4452762 w 12192000"/>
                <a:gd name="connsiteY677" fmla="*/ 832808 h 1608850"/>
                <a:gd name="connsiteX678" fmla="*/ 4448306 w 12192000"/>
                <a:gd name="connsiteY678" fmla="*/ 838860 h 1608850"/>
                <a:gd name="connsiteX679" fmla="*/ 4448306 w 12192000"/>
                <a:gd name="connsiteY679" fmla="*/ 911488 h 1608850"/>
                <a:gd name="connsiteX680" fmla="*/ 4450255 w 12192000"/>
                <a:gd name="connsiteY680" fmla="*/ 911488 h 1608850"/>
                <a:gd name="connsiteX681" fmla="*/ 4463908 w 12192000"/>
                <a:gd name="connsiteY681" fmla="*/ 911488 h 1608850"/>
                <a:gd name="connsiteX682" fmla="*/ 4465579 w 12192000"/>
                <a:gd name="connsiteY682" fmla="*/ 917540 h 1608850"/>
                <a:gd name="connsiteX683" fmla="*/ 4477282 w 12192000"/>
                <a:gd name="connsiteY683" fmla="*/ 917540 h 1608850"/>
                <a:gd name="connsiteX684" fmla="*/ 4477282 w 12192000"/>
                <a:gd name="connsiteY684" fmla="*/ 920188 h 1608850"/>
                <a:gd name="connsiteX685" fmla="*/ 4477282 w 12192000"/>
                <a:gd name="connsiteY685" fmla="*/ 938724 h 1608850"/>
                <a:gd name="connsiteX686" fmla="*/ 4478955 w 12192000"/>
                <a:gd name="connsiteY686" fmla="*/ 938724 h 1608850"/>
                <a:gd name="connsiteX687" fmla="*/ 4490656 w 12192000"/>
                <a:gd name="connsiteY687" fmla="*/ 938724 h 1608850"/>
                <a:gd name="connsiteX688" fmla="*/ 4490656 w 12192000"/>
                <a:gd name="connsiteY688" fmla="*/ 936076 h 1608850"/>
                <a:gd name="connsiteX689" fmla="*/ 4490656 w 12192000"/>
                <a:gd name="connsiteY689" fmla="*/ 917540 h 1608850"/>
                <a:gd name="connsiteX690" fmla="*/ 4492605 w 12192000"/>
                <a:gd name="connsiteY690" fmla="*/ 916028 h 1608850"/>
                <a:gd name="connsiteX691" fmla="*/ 4506258 w 12192000"/>
                <a:gd name="connsiteY691" fmla="*/ 905436 h 1608850"/>
                <a:gd name="connsiteX692" fmla="*/ 4506258 w 12192000"/>
                <a:gd name="connsiteY692" fmla="*/ 878201 h 1608850"/>
                <a:gd name="connsiteX693" fmla="*/ 4501802 w 12192000"/>
                <a:gd name="connsiteY693" fmla="*/ 847938 h 1608850"/>
                <a:gd name="connsiteX694" fmla="*/ 4502914 w 12192000"/>
                <a:gd name="connsiteY694" fmla="*/ 847938 h 1608850"/>
                <a:gd name="connsiteX695" fmla="*/ 4510717 w 12192000"/>
                <a:gd name="connsiteY695" fmla="*/ 847938 h 1608850"/>
                <a:gd name="connsiteX696" fmla="*/ 4530778 w 12192000"/>
                <a:gd name="connsiteY696" fmla="*/ 844913 h 1608850"/>
                <a:gd name="connsiteX697" fmla="*/ 4530778 w 12192000"/>
                <a:gd name="connsiteY697" fmla="*/ 843399 h 1608850"/>
                <a:gd name="connsiteX698" fmla="*/ 4530778 w 12192000"/>
                <a:gd name="connsiteY698" fmla="*/ 832808 h 1608850"/>
                <a:gd name="connsiteX699" fmla="*/ 4532451 w 12192000"/>
                <a:gd name="connsiteY699" fmla="*/ 832808 h 1608850"/>
                <a:gd name="connsiteX700" fmla="*/ 4544152 w 12192000"/>
                <a:gd name="connsiteY700" fmla="*/ 832808 h 1608850"/>
                <a:gd name="connsiteX701" fmla="*/ 4544152 w 12192000"/>
                <a:gd name="connsiteY701" fmla="*/ 681500 h 1608850"/>
                <a:gd name="connsiteX702" fmla="*/ 4545267 w 12192000"/>
                <a:gd name="connsiteY702" fmla="*/ 681500 h 1608850"/>
                <a:gd name="connsiteX703" fmla="*/ 4553068 w 12192000"/>
                <a:gd name="connsiteY703" fmla="*/ 681500 h 1608850"/>
                <a:gd name="connsiteX704" fmla="*/ 4553068 w 12192000"/>
                <a:gd name="connsiteY704" fmla="*/ 678473 h 1608850"/>
                <a:gd name="connsiteX705" fmla="*/ 4553068 w 12192000"/>
                <a:gd name="connsiteY705" fmla="*/ 657290 h 1608850"/>
                <a:gd name="connsiteX706" fmla="*/ 4555298 w 12192000"/>
                <a:gd name="connsiteY706" fmla="*/ 596766 h 1608850"/>
                <a:gd name="connsiteX707" fmla="*/ 4556412 w 12192000"/>
                <a:gd name="connsiteY707" fmla="*/ 596766 h 1608850"/>
                <a:gd name="connsiteX708" fmla="*/ 4564213 w 12192000"/>
                <a:gd name="connsiteY708" fmla="*/ 596766 h 1608850"/>
                <a:gd name="connsiteX709" fmla="*/ 4564213 w 12192000"/>
                <a:gd name="connsiteY709" fmla="*/ 598280 h 1608850"/>
                <a:gd name="connsiteX710" fmla="*/ 4564213 w 12192000"/>
                <a:gd name="connsiteY710" fmla="*/ 608871 h 1608850"/>
                <a:gd name="connsiteX711" fmla="*/ 4568671 w 12192000"/>
                <a:gd name="connsiteY711" fmla="*/ 605845 h 1608850"/>
                <a:gd name="connsiteX712" fmla="*/ 4568671 w 12192000"/>
                <a:gd name="connsiteY712" fmla="*/ 584662 h 1608850"/>
                <a:gd name="connsiteX713" fmla="*/ 4570065 w 12192000"/>
                <a:gd name="connsiteY713" fmla="*/ 583906 h 1608850"/>
                <a:gd name="connsiteX714" fmla="*/ 4579816 w 12192000"/>
                <a:gd name="connsiteY714" fmla="*/ 578610 h 1608850"/>
                <a:gd name="connsiteX715" fmla="*/ 4580930 w 12192000"/>
                <a:gd name="connsiteY715" fmla="*/ 579367 h 1608850"/>
                <a:gd name="connsiteX716" fmla="*/ 4588733 w 12192000"/>
                <a:gd name="connsiteY716" fmla="*/ 584662 h 1608850"/>
                <a:gd name="connsiteX717" fmla="*/ 4590404 w 12192000"/>
                <a:gd name="connsiteY717" fmla="*/ 584662 h 1608850"/>
                <a:gd name="connsiteX718" fmla="*/ 4602107 w 12192000"/>
                <a:gd name="connsiteY718" fmla="*/ 584662 h 1608850"/>
                <a:gd name="connsiteX719" fmla="*/ 4602107 w 12192000"/>
                <a:gd name="connsiteY719" fmla="*/ 545322 h 1608850"/>
                <a:gd name="connsiteX720" fmla="*/ 4603221 w 12192000"/>
                <a:gd name="connsiteY720" fmla="*/ 545322 h 1608850"/>
                <a:gd name="connsiteX721" fmla="*/ 4611021 w 12192000"/>
                <a:gd name="connsiteY721" fmla="*/ 545322 h 1608850"/>
                <a:gd name="connsiteX722" fmla="*/ 4612414 w 12192000"/>
                <a:gd name="connsiteY722" fmla="*/ 551375 h 1608850"/>
                <a:gd name="connsiteX723" fmla="*/ 4622169 w 12192000"/>
                <a:gd name="connsiteY723" fmla="*/ 551375 h 1608850"/>
                <a:gd name="connsiteX724" fmla="*/ 4623282 w 12192000"/>
                <a:gd name="connsiteY724" fmla="*/ 545322 h 1608850"/>
                <a:gd name="connsiteX725" fmla="*/ 4631084 w 12192000"/>
                <a:gd name="connsiteY725" fmla="*/ 545322 h 1608850"/>
                <a:gd name="connsiteX726" fmla="*/ 4631084 w 12192000"/>
                <a:gd name="connsiteY726" fmla="*/ 590714 h 1608850"/>
                <a:gd name="connsiteX727" fmla="*/ 4632477 w 12192000"/>
                <a:gd name="connsiteY727" fmla="*/ 592227 h 1608850"/>
                <a:gd name="connsiteX728" fmla="*/ 4642230 w 12192000"/>
                <a:gd name="connsiteY728" fmla="*/ 602819 h 1608850"/>
                <a:gd name="connsiteX729" fmla="*/ 4664518 w 12192000"/>
                <a:gd name="connsiteY729" fmla="*/ 611898 h 1608850"/>
                <a:gd name="connsiteX730" fmla="*/ 4664518 w 12192000"/>
                <a:gd name="connsiteY730" fmla="*/ 610007 h 1608850"/>
                <a:gd name="connsiteX731" fmla="*/ 4664518 w 12192000"/>
                <a:gd name="connsiteY731" fmla="*/ 596766 h 1608850"/>
                <a:gd name="connsiteX732" fmla="*/ 4693496 w 12192000"/>
                <a:gd name="connsiteY732" fmla="*/ 584662 h 1608850"/>
                <a:gd name="connsiteX733" fmla="*/ 4693496 w 12192000"/>
                <a:gd name="connsiteY733" fmla="*/ 583150 h 1608850"/>
                <a:gd name="connsiteX734" fmla="*/ 4693496 w 12192000"/>
                <a:gd name="connsiteY734" fmla="*/ 572557 h 1608850"/>
                <a:gd name="connsiteX735" fmla="*/ 4694332 w 12192000"/>
                <a:gd name="connsiteY735" fmla="*/ 572557 h 1608850"/>
                <a:gd name="connsiteX736" fmla="*/ 4700182 w 12192000"/>
                <a:gd name="connsiteY736" fmla="*/ 572557 h 1608850"/>
                <a:gd name="connsiteX737" fmla="*/ 4700182 w 12192000"/>
                <a:gd name="connsiteY737" fmla="*/ 571423 h 1608850"/>
                <a:gd name="connsiteX738" fmla="*/ 4700182 w 12192000"/>
                <a:gd name="connsiteY738" fmla="*/ 563479 h 1608850"/>
                <a:gd name="connsiteX739" fmla="*/ 4702412 w 12192000"/>
                <a:gd name="connsiteY739" fmla="*/ 563479 h 1608850"/>
                <a:gd name="connsiteX740" fmla="*/ 4718014 w 12192000"/>
                <a:gd name="connsiteY740" fmla="*/ 563479 h 1608850"/>
                <a:gd name="connsiteX741" fmla="*/ 4718014 w 12192000"/>
                <a:gd name="connsiteY741" fmla="*/ 564614 h 1608850"/>
                <a:gd name="connsiteX742" fmla="*/ 4718014 w 12192000"/>
                <a:gd name="connsiteY742" fmla="*/ 572557 h 1608850"/>
                <a:gd name="connsiteX743" fmla="*/ 4719686 w 12192000"/>
                <a:gd name="connsiteY743" fmla="*/ 572557 h 1608850"/>
                <a:gd name="connsiteX744" fmla="*/ 4731390 w 12192000"/>
                <a:gd name="connsiteY744" fmla="*/ 572557 h 1608850"/>
                <a:gd name="connsiteX745" fmla="*/ 4731390 w 12192000"/>
                <a:gd name="connsiteY745" fmla="*/ 574828 h 1608850"/>
                <a:gd name="connsiteX746" fmla="*/ 4731390 w 12192000"/>
                <a:gd name="connsiteY746" fmla="*/ 590714 h 1608850"/>
                <a:gd name="connsiteX747" fmla="*/ 4755908 w 12192000"/>
                <a:gd name="connsiteY747" fmla="*/ 590714 h 1608850"/>
                <a:gd name="connsiteX748" fmla="*/ 4755908 w 12192000"/>
                <a:gd name="connsiteY748" fmla="*/ 589202 h 1608850"/>
                <a:gd name="connsiteX749" fmla="*/ 4755908 w 12192000"/>
                <a:gd name="connsiteY749" fmla="*/ 578610 h 1608850"/>
                <a:gd name="connsiteX750" fmla="*/ 4757302 w 12192000"/>
                <a:gd name="connsiteY750" fmla="*/ 578610 h 1608850"/>
                <a:gd name="connsiteX751" fmla="*/ 4767053 w 12192000"/>
                <a:gd name="connsiteY751" fmla="*/ 578610 h 1608850"/>
                <a:gd name="connsiteX752" fmla="*/ 4767053 w 12192000"/>
                <a:gd name="connsiteY752" fmla="*/ 577096 h 1608850"/>
                <a:gd name="connsiteX753" fmla="*/ 4767053 w 12192000"/>
                <a:gd name="connsiteY753" fmla="*/ 566505 h 1608850"/>
                <a:gd name="connsiteX754" fmla="*/ 4768725 w 12192000"/>
                <a:gd name="connsiteY754" fmla="*/ 566505 h 1608850"/>
                <a:gd name="connsiteX755" fmla="*/ 4780426 w 12192000"/>
                <a:gd name="connsiteY755" fmla="*/ 566505 h 1608850"/>
                <a:gd name="connsiteX756" fmla="*/ 4780426 w 12192000"/>
                <a:gd name="connsiteY756" fmla="*/ 568018 h 1608850"/>
                <a:gd name="connsiteX757" fmla="*/ 4780426 w 12192000"/>
                <a:gd name="connsiteY757" fmla="*/ 578610 h 1608850"/>
                <a:gd name="connsiteX758" fmla="*/ 4784886 w 12192000"/>
                <a:gd name="connsiteY758" fmla="*/ 505982 h 1608850"/>
                <a:gd name="connsiteX759" fmla="*/ 4885191 w 12192000"/>
                <a:gd name="connsiteY759" fmla="*/ 505982 h 1608850"/>
                <a:gd name="connsiteX760" fmla="*/ 4885191 w 12192000"/>
                <a:gd name="connsiteY760" fmla="*/ 602819 h 1608850"/>
                <a:gd name="connsiteX761" fmla="*/ 4887420 w 12192000"/>
                <a:gd name="connsiteY761" fmla="*/ 602819 h 1608850"/>
                <a:gd name="connsiteX762" fmla="*/ 4903022 w 12192000"/>
                <a:gd name="connsiteY762" fmla="*/ 602819 h 1608850"/>
                <a:gd name="connsiteX763" fmla="*/ 4903022 w 12192000"/>
                <a:gd name="connsiteY763" fmla="*/ 493877 h 1608850"/>
                <a:gd name="connsiteX764" fmla="*/ 4925313 w 12192000"/>
                <a:gd name="connsiteY764" fmla="*/ 478746 h 1608850"/>
                <a:gd name="connsiteX765" fmla="*/ 4954291 w 12192000"/>
                <a:gd name="connsiteY765" fmla="*/ 478746 h 1608850"/>
                <a:gd name="connsiteX766" fmla="*/ 4956242 w 12192000"/>
                <a:gd name="connsiteY766" fmla="*/ 476477 h 1608850"/>
                <a:gd name="connsiteX767" fmla="*/ 4969893 w 12192000"/>
                <a:gd name="connsiteY767" fmla="*/ 460589 h 1608850"/>
                <a:gd name="connsiteX768" fmla="*/ 5007787 w 12192000"/>
                <a:gd name="connsiteY768" fmla="*/ 460589 h 1608850"/>
                <a:gd name="connsiteX769" fmla="*/ 5007787 w 12192000"/>
                <a:gd name="connsiteY769" fmla="*/ 462859 h 1608850"/>
                <a:gd name="connsiteX770" fmla="*/ 5007787 w 12192000"/>
                <a:gd name="connsiteY770" fmla="*/ 478746 h 1608850"/>
                <a:gd name="connsiteX771" fmla="*/ 5045681 w 12192000"/>
                <a:gd name="connsiteY771" fmla="*/ 478746 h 1608850"/>
                <a:gd name="connsiteX772" fmla="*/ 5045681 w 12192000"/>
                <a:gd name="connsiteY772" fmla="*/ 596766 h 1608850"/>
                <a:gd name="connsiteX773" fmla="*/ 5047073 w 12192000"/>
                <a:gd name="connsiteY773" fmla="*/ 596766 h 1608850"/>
                <a:gd name="connsiteX774" fmla="*/ 5056825 w 12192000"/>
                <a:gd name="connsiteY774" fmla="*/ 596766 h 1608850"/>
                <a:gd name="connsiteX775" fmla="*/ 5056825 w 12192000"/>
                <a:gd name="connsiteY775" fmla="*/ 769258 h 1608850"/>
                <a:gd name="connsiteX776" fmla="*/ 5059053 w 12192000"/>
                <a:gd name="connsiteY776" fmla="*/ 769258 h 1608850"/>
                <a:gd name="connsiteX777" fmla="*/ 5074657 w 12192000"/>
                <a:gd name="connsiteY777" fmla="*/ 769258 h 1608850"/>
                <a:gd name="connsiteX778" fmla="*/ 5074657 w 12192000"/>
                <a:gd name="connsiteY778" fmla="*/ 657290 h 1608850"/>
                <a:gd name="connsiteX779" fmla="*/ 5075493 w 12192000"/>
                <a:gd name="connsiteY779" fmla="*/ 656533 h 1608850"/>
                <a:gd name="connsiteX780" fmla="*/ 5081344 w 12192000"/>
                <a:gd name="connsiteY780" fmla="*/ 651238 h 1608850"/>
                <a:gd name="connsiteX781" fmla="*/ 5085802 w 12192000"/>
                <a:gd name="connsiteY781" fmla="*/ 652750 h 1608850"/>
                <a:gd name="connsiteX782" fmla="*/ 5085802 w 12192000"/>
                <a:gd name="connsiteY782" fmla="*/ 663343 h 1608850"/>
                <a:gd name="connsiteX783" fmla="*/ 5088030 w 12192000"/>
                <a:gd name="connsiteY783" fmla="*/ 661829 h 1608850"/>
                <a:gd name="connsiteX784" fmla="*/ 5103634 w 12192000"/>
                <a:gd name="connsiteY784" fmla="*/ 651238 h 1608850"/>
                <a:gd name="connsiteX785" fmla="*/ 5105585 w 12192000"/>
                <a:gd name="connsiteY785" fmla="*/ 651238 h 1608850"/>
                <a:gd name="connsiteX786" fmla="*/ 5119237 w 12192000"/>
                <a:gd name="connsiteY786" fmla="*/ 651238 h 1608850"/>
                <a:gd name="connsiteX787" fmla="*/ 5119237 w 12192000"/>
                <a:gd name="connsiteY787" fmla="*/ 857017 h 1608850"/>
                <a:gd name="connsiteX788" fmla="*/ 5150444 w 12192000"/>
                <a:gd name="connsiteY788" fmla="*/ 863070 h 1608850"/>
                <a:gd name="connsiteX789" fmla="*/ 5150444 w 12192000"/>
                <a:gd name="connsiteY789" fmla="*/ 853992 h 1608850"/>
                <a:gd name="connsiteX790" fmla="*/ 5183878 w 12192000"/>
                <a:gd name="connsiteY790" fmla="*/ 853992 h 1608850"/>
                <a:gd name="connsiteX791" fmla="*/ 5183878 w 12192000"/>
                <a:gd name="connsiteY791" fmla="*/ 814651 h 1608850"/>
                <a:gd name="connsiteX792" fmla="*/ 5192794 w 12192000"/>
                <a:gd name="connsiteY792" fmla="*/ 814651 h 1608850"/>
                <a:gd name="connsiteX793" fmla="*/ 5192794 w 12192000"/>
                <a:gd name="connsiteY793" fmla="*/ 763206 h 1608850"/>
                <a:gd name="connsiteX794" fmla="*/ 5199482 w 12192000"/>
                <a:gd name="connsiteY794" fmla="*/ 763206 h 1608850"/>
                <a:gd name="connsiteX795" fmla="*/ 5199482 w 12192000"/>
                <a:gd name="connsiteY795" fmla="*/ 711761 h 1608850"/>
                <a:gd name="connsiteX796" fmla="*/ 5215086 w 12192000"/>
                <a:gd name="connsiteY796" fmla="*/ 711761 h 1608850"/>
                <a:gd name="connsiteX797" fmla="*/ 5264122 w 12192000"/>
                <a:gd name="connsiteY797" fmla="*/ 684525 h 1608850"/>
                <a:gd name="connsiteX798" fmla="*/ 5266352 w 12192000"/>
                <a:gd name="connsiteY798" fmla="*/ 657290 h 1608850"/>
                <a:gd name="connsiteX799" fmla="*/ 5270810 w 12192000"/>
                <a:gd name="connsiteY799" fmla="*/ 684525 h 1608850"/>
                <a:gd name="connsiteX800" fmla="*/ 5322078 w 12192000"/>
                <a:gd name="connsiteY800" fmla="*/ 720840 h 1608850"/>
                <a:gd name="connsiteX801" fmla="*/ 5322078 w 12192000"/>
                <a:gd name="connsiteY801" fmla="*/ 714788 h 1608850"/>
                <a:gd name="connsiteX802" fmla="*/ 5335452 w 12192000"/>
                <a:gd name="connsiteY802" fmla="*/ 714788 h 1608850"/>
                <a:gd name="connsiteX803" fmla="*/ 5335452 w 12192000"/>
                <a:gd name="connsiteY803" fmla="*/ 763206 h 1608850"/>
                <a:gd name="connsiteX804" fmla="*/ 5342138 w 12192000"/>
                <a:gd name="connsiteY804" fmla="*/ 763206 h 1608850"/>
                <a:gd name="connsiteX805" fmla="*/ 5342138 w 12192000"/>
                <a:gd name="connsiteY805" fmla="*/ 801467 h 1608850"/>
                <a:gd name="connsiteX806" fmla="*/ 5377917 w 12192000"/>
                <a:gd name="connsiteY806" fmla="*/ 790806 h 1608850"/>
                <a:gd name="connsiteX807" fmla="*/ 5478973 w 12192000"/>
                <a:gd name="connsiteY807" fmla="*/ 790806 h 1608850"/>
                <a:gd name="connsiteX808" fmla="*/ 5478973 w 12192000"/>
                <a:gd name="connsiteY808" fmla="*/ 596233 h 1608850"/>
                <a:gd name="connsiteX809" fmla="*/ 5507479 w 12192000"/>
                <a:gd name="connsiteY809" fmla="*/ 582720 h 1608850"/>
                <a:gd name="connsiteX810" fmla="*/ 5631857 w 12192000"/>
                <a:gd name="connsiteY810" fmla="*/ 561101 h 1608850"/>
                <a:gd name="connsiteX811" fmla="*/ 5675909 w 12192000"/>
                <a:gd name="connsiteY811" fmla="*/ 574613 h 1608850"/>
                <a:gd name="connsiteX812" fmla="*/ 5683682 w 12192000"/>
                <a:gd name="connsiteY812" fmla="*/ 582720 h 1608850"/>
                <a:gd name="connsiteX813" fmla="*/ 5683682 w 12192000"/>
                <a:gd name="connsiteY813" fmla="*/ 833084 h 1608850"/>
                <a:gd name="connsiteX814" fmla="*/ 5701821 w 12192000"/>
                <a:gd name="connsiteY814" fmla="*/ 873985 h 1608850"/>
                <a:gd name="connsiteX815" fmla="*/ 5701821 w 12192000"/>
                <a:gd name="connsiteY815" fmla="*/ 798914 h 1608850"/>
                <a:gd name="connsiteX816" fmla="*/ 5717369 w 12192000"/>
                <a:gd name="connsiteY816" fmla="*/ 798914 h 1608850"/>
                <a:gd name="connsiteX817" fmla="*/ 5717369 w 12192000"/>
                <a:gd name="connsiteY817" fmla="*/ 785402 h 1608850"/>
                <a:gd name="connsiteX818" fmla="*/ 5732917 w 12192000"/>
                <a:gd name="connsiteY818" fmla="*/ 777295 h 1608850"/>
                <a:gd name="connsiteX819" fmla="*/ 5745871 w 12192000"/>
                <a:gd name="connsiteY819" fmla="*/ 777295 h 1608850"/>
                <a:gd name="connsiteX820" fmla="*/ 5745871 w 12192000"/>
                <a:gd name="connsiteY820" fmla="*/ 763783 h 1608850"/>
                <a:gd name="connsiteX821" fmla="*/ 5756236 w 12192000"/>
                <a:gd name="connsiteY821" fmla="*/ 755675 h 1608850"/>
                <a:gd name="connsiteX822" fmla="*/ 5782151 w 12192000"/>
                <a:gd name="connsiteY822" fmla="*/ 755675 h 1608850"/>
                <a:gd name="connsiteX823" fmla="*/ 5782151 w 12192000"/>
                <a:gd name="connsiteY823" fmla="*/ 798914 h 1608850"/>
                <a:gd name="connsiteX824" fmla="*/ 5836566 w 12192000"/>
                <a:gd name="connsiteY824" fmla="*/ 798914 h 1608850"/>
                <a:gd name="connsiteX825" fmla="*/ 5836566 w 12192000"/>
                <a:gd name="connsiteY825" fmla="*/ 950250 h 1608850"/>
                <a:gd name="connsiteX826" fmla="*/ 5857295 w 12192000"/>
                <a:gd name="connsiteY826" fmla="*/ 950250 h 1608850"/>
                <a:gd name="connsiteX827" fmla="*/ 5878025 w 12192000"/>
                <a:gd name="connsiteY827" fmla="*/ 942143 h 1608850"/>
                <a:gd name="connsiteX828" fmla="*/ 5878025 w 12192000"/>
                <a:gd name="connsiteY828" fmla="*/ 931332 h 1608850"/>
                <a:gd name="connsiteX829" fmla="*/ 5870253 w 12192000"/>
                <a:gd name="connsiteY829" fmla="*/ 928630 h 1608850"/>
                <a:gd name="connsiteX830" fmla="*/ 5870253 w 12192000"/>
                <a:gd name="connsiteY830" fmla="*/ 920522 h 1608850"/>
                <a:gd name="connsiteX831" fmla="*/ 5878025 w 12192000"/>
                <a:gd name="connsiteY831" fmla="*/ 915118 h 1608850"/>
                <a:gd name="connsiteX832" fmla="*/ 5878025 w 12192000"/>
                <a:gd name="connsiteY832" fmla="*/ 855665 h 1608850"/>
                <a:gd name="connsiteX833" fmla="*/ 5870253 w 12192000"/>
                <a:gd name="connsiteY833" fmla="*/ 852962 h 1608850"/>
                <a:gd name="connsiteX834" fmla="*/ 5870253 w 12192000"/>
                <a:gd name="connsiteY834" fmla="*/ 844855 h 1608850"/>
                <a:gd name="connsiteX835" fmla="*/ 5878025 w 12192000"/>
                <a:gd name="connsiteY835" fmla="*/ 839450 h 1608850"/>
                <a:gd name="connsiteX836" fmla="*/ 5883208 w 12192000"/>
                <a:gd name="connsiteY836" fmla="*/ 834046 h 1608850"/>
                <a:gd name="connsiteX837" fmla="*/ 5883208 w 12192000"/>
                <a:gd name="connsiteY837" fmla="*/ 823236 h 1608850"/>
                <a:gd name="connsiteX838" fmla="*/ 5878025 w 12192000"/>
                <a:gd name="connsiteY838" fmla="*/ 823236 h 1608850"/>
                <a:gd name="connsiteX839" fmla="*/ 5878025 w 12192000"/>
                <a:gd name="connsiteY839" fmla="*/ 815128 h 1608850"/>
                <a:gd name="connsiteX840" fmla="*/ 5885800 w 12192000"/>
                <a:gd name="connsiteY840" fmla="*/ 809724 h 1608850"/>
                <a:gd name="connsiteX841" fmla="*/ 5927259 w 12192000"/>
                <a:gd name="connsiteY841" fmla="*/ 734056 h 1608850"/>
                <a:gd name="connsiteX842" fmla="*/ 5922077 w 12192000"/>
                <a:gd name="connsiteY842" fmla="*/ 731353 h 1608850"/>
                <a:gd name="connsiteX843" fmla="*/ 5922077 w 12192000"/>
                <a:gd name="connsiteY843" fmla="*/ 723246 h 1608850"/>
                <a:gd name="connsiteX844" fmla="*/ 5929850 w 12192000"/>
                <a:gd name="connsiteY844" fmla="*/ 720543 h 1608850"/>
                <a:gd name="connsiteX845" fmla="*/ 5929850 w 12192000"/>
                <a:gd name="connsiteY845" fmla="*/ 709734 h 1608850"/>
                <a:gd name="connsiteX846" fmla="*/ 5935033 w 12192000"/>
                <a:gd name="connsiteY846" fmla="*/ 709734 h 1608850"/>
                <a:gd name="connsiteX847" fmla="*/ 5935033 w 12192000"/>
                <a:gd name="connsiteY847" fmla="*/ 685412 h 1608850"/>
                <a:gd name="connsiteX848" fmla="*/ 5929850 w 12192000"/>
                <a:gd name="connsiteY848" fmla="*/ 685412 h 1608850"/>
                <a:gd name="connsiteX849" fmla="*/ 5929850 w 12192000"/>
                <a:gd name="connsiteY849" fmla="*/ 680008 h 1608850"/>
                <a:gd name="connsiteX850" fmla="*/ 5935033 w 12192000"/>
                <a:gd name="connsiteY850" fmla="*/ 677305 h 1608850"/>
                <a:gd name="connsiteX851" fmla="*/ 5947989 w 12192000"/>
                <a:gd name="connsiteY851" fmla="*/ 658388 h 1608850"/>
                <a:gd name="connsiteX852" fmla="*/ 5950579 w 12192000"/>
                <a:gd name="connsiteY852" fmla="*/ 647579 h 1608850"/>
                <a:gd name="connsiteX853" fmla="*/ 5950579 w 12192000"/>
                <a:gd name="connsiteY853" fmla="*/ 617852 h 1608850"/>
                <a:gd name="connsiteX854" fmla="*/ 5950904 w 12192000"/>
                <a:gd name="connsiteY854" fmla="*/ 616838 h 1608850"/>
                <a:gd name="connsiteX855" fmla="*/ 5953171 w 12192000"/>
                <a:gd name="connsiteY855" fmla="*/ 609745 h 1608850"/>
                <a:gd name="connsiteX856" fmla="*/ 5953495 w 12192000"/>
                <a:gd name="connsiteY856" fmla="*/ 610759 h 1608850"/>
                <a:gd name="connsiteX857" fmla="*/ 5955763 w 12192000"/>
                <a:gd name="connsiteY857" fmla="*/ 617852 h 1608850"/>
                <a:gd name="connsiteX858" fmla="*/ 5958354 w 12192000"/>
                <a:gd name="connsiteY858" fmla="*/ 647579 h 1608850"/>
                <a:gd name="connsiteX859" fmla="*/ 5958354 w 12192000"/>
                <a:gd name="connsiteY859" fmla="*/ 655686 h 1608850"/>
                <a:gd name="connsiteX860" fmla="*/ 5971311 w 12192000"/>
                <a:gd name="connsiteY860" fmla="*/ 677305 h 1608850"/>
                <a:gd name="connsiteX861" fmla="*/ 5976494 w 12192000"/>
                <a:gd name="connsiteY861" fmla="*/ 680008 h 1608850"/>
                <a:gd name="connsiteX862" fmla="*/ 5976494 w 12192000"/>
                <a:gd name="connsiteY862" fmla="*/ 685412 h 1608850"/>
                <a:gd name="connsiteX863" fmla="*/ 5973903 w 12192000"/>
                <a:gd name="connsiteY863" fmla="*/ 709734 h 1608850"/>
                <a:gd name="connsiteX864" fmla="*/ 5979084 w 12192000"/>
                <a:gd name="connsiteY864" fmla="*/ 720543 h 1608850"/>
                <a:gd name="connsiteX865" fmla="*/ 5984268 w 12192000"/>
                <a:gd name="connsiteY865" fmla="*/ 723246 h 1608850"/>
                <a:gd name="connsiteX866" fmla="*/ 5984268 w 12192000"/>
                <a:gd name="connsiteY866" fmla="*/ 731353 h 1608850"/>
                <a:gd name="connsiteX867" fmla="*/ 5979084 w 12192000"/>
                <a:gd name="connsiteY867" fmla="*/ 734056 h 1608850"/>
                <a:gd name="connsiteX868" fmla="*/ 5999269 w 12192000"/>
                <a:gd name="connsiteY868" fmla="*/ 755105 h 1608850"/>
                <a:gd name="connsiteX869" fmla="*/ 5999269 w 12192000"/>
                <a:gd name="connsiteY869" fmla="*/ 627662 h 1608850"/>
                <a:gd name="connsiteX870" fmla="*/ 5999299 w 12192000"/>
                <a:gd name="connsiteY870" fmla="*/ 627662 h 1608850"/>
                <a:gd name="connsiteX871" fmla="*/ 6037948 w 12192000"/>
                <a:gd name="connsiteY871" fmla="*/ 627662 h 1608850"/>
                <a:gd name="connsiteX872" fmla="*/ 6037948 w 12192000"/>
                <a:gd name="connsiteY872" fmla="*/ 626311 h 1608850"/>
                <a:gd name="connsiteX873" fmla="*/ 6037948 w 12192000"/>
                <a:gd name="connsiteY873" fmla="*/ 616853 h 1608850"/>
                <a:gd name="connsiteX874" fmla="*/ 6038962 w 12192000"/>
                <a:gd name="connsiteY874" fmla="*/ 616853 h 1608850"/>
                <a:gd name="connsiteX875" fmla="*/ 6046055 w 12192000"/>
                <a:gd name="connsiteY875" fmla="*/ 616853 h 1608850"/>
                <a:gd name="connsiteX876" fmla="*/ 6046055 w 12192000"/>
                <a:gd name="connsiteY876" fmla="*/ 614962 h 1608850"/>
                <a:gd name="connsiteX877" fmla="*/ 6046055 w 12192000"/>
                <a:gd name="connsiteY877" fmla="*/ 601721 h 1608850"/>
                <a:gd name="connsiteX878" fmla="*/ 6046815 w 12192000"/>
                <a:gd name="connsiteY878" fmla="*/ 601721 h 1608850"/>
                <a:gd name="connsiteX879" fmla="*/ 6052135 w 12192000"/>
                <a:gd name="connsiteY879" fmla="*/ 601721 h 1608850"/>
                <a:gd name="connsiteX880" fmla="*/ 6052135 w 12192000"/>
                <a:gd name="connsiteY880" fmla="*/ 600640 h 1608850"/>
                <a:gd name="connsiteX881" fmla="*/ 6052135 w 12192000"/>
                <a:gd name="connsiteY881" fmla="*/ 593073 h 1608850"/>
                <a:gd name="connsiteX882" fmla="*/ 6054163 w 12192000"/>
                <a:gd name="connsiteY882" fmla="*/ 593073 h 1608850"/>
                <a:gd name="connsiteX883" fmla="*/ 6068350 w 12192000"/>
                <a:gd name="connsiteY883" fmla="*/ 593073 h 1608850"/>
                <a:gd name="connsiteX884" fmla="*/ 6068350 w 12192000"/>
                <a:gd name="connsiteY884" fmla="*/ 594154 h 1608850"/>
                <a:gd name="connsiteX885" fmla="*/ 6068350 w 12192000"/>
                <a:gd name="connsiteY885" fmla="*/ 601721 h 1608850"/>
                <a:gd name="connsiteX886" fmla="*/ 6090642 w 12192000"/>
                <a:gd name="connsiteY886" fmla="*/ 601721 h 1608850"/>
                <a:gd name="connsiteX887" fmla="*/ 6090642 w 12192000"/>
                <a:gd name="connsiteY887" fmla="*/ 599829 h 1608850"/>
                <a:gd name="connsiteX888" fmla="*/ 6090642 w 12192000"/>
                <a:gd name="connsiteY888" fmla="*/ 586588 h 1608850"/>
                <a:gd name="connsiteX889" fmla="*/ 6092416 w 12192000"/>
                <a:gd name="connsiteY889" fmla="*/ 586588 h 1608850"/>
                <a:gd name="connsiteX890" fmla="*/ 6104829 w 12192000"/>
                <a:gd name="connsiteY890" fmla="*/ 586588 h 1608850"/>
                <a:gd name="connsiteX891" fmla="*/ 6104829 w 12192000"/>
                <a:gd name="connsiteY891" fmla="*/ 610368 h 1608850"/>
                <a:gd name="connsiteX892" fmla="*/ 6105843 w 12192000"/>
                <a:gd name="connsiteY892" fmla="*/ 610368 h 1608850"/>
                <a:gd name="connsiteX893" fmla="*/ 6112936 w 12192000"/>
                <a:gd name="connsiteY893" fmla="*/ 610368 h 1608850"/>
                <a:gd name="connsiteX894" fmla="*/ 6112936 w 12192000"/>
                <a:gd name="connsiteY894" fmla="*/ 609287 h 1608850"/>
                <a:gd name="connsiteX895" fmla="*/ 6112936 w 12192000"/>
                <a:gd name="connsiteY895" fmla="*/ 601721 h 1608850"/>
                <a:gd name="connsiteX896" fmla="*/ 6114709 w 12192000"/>
                <a:gd name="connsiteY896" fmla="*/ 601721 h 1608850"/>
                <a:gd name="connsiteX897" fmla="*/ 6127123 w 12192000"/>
                <a:gd name="connsiteY897" fmla="*/ 601721 h 1608850"/>
                <a:gd name="connsiteX898" fmla="*/ 6127123 w 12192000"/>
                <a:gd name="connsiteY898" fmla="*/ 627662 h 1608850"/>
                <a:gd name="connsiteX899" fmla="*/ 6129150 w 12192000"/>
                <a:gd name="connsiteY899" fmla="*/ 627662 h 1608850"/>
                <a:gd name="connsiteX900" fmla="*/ 6143336 w 12192000"/>
                <a:gd name="connsiteY900" fmla="*/ 627662 h 1608850"/>
                <a:gd name="connsiteX901" fmla="*/ 6143336 w 12192000"/>
                <a:gd name="connsiteY901" fmla="*/ 629283 h 1608850"/>
                <a:gd name="connsiteX902" fmla="*/ 6143336 w 12192000"/>
                <a:gd name="connsiteY902" fmla="*/ 640633 h 1608850"/>
                <a:gd name="connsiteX903" fmla="*/ 6144096 w 12192000"/>
                <a:gd name="connsiteY903" fmla="*/ 640633 h 1608850"/>
                <a:gd name="connsiteX904" fmla="*/ 6149417 w 12192000"/>
                <a:gd name="connsiteY904" fmla="*/ 640633 h 1608850"/>
                <a:gd name="connsiteX905" fmla="*/ 6149417 w 12192000"/>
                <a:gd name="connsiteY905" fmla="*/ 639822 h 1608850"/>
                <a:gd name="connsiteX906" fmla="*/ 6149417 w 12192000"/>
                <a:gd name="connsiteY906" fmla="*/ 634147 h 1608850"/>
                <a:gd name="connsiteX907" fmla="*/ 6179817 w 12192000"/>
                <a:gd name="connsiteY907" fmla="*/ 634147 h 1608850"/>
                <a:gd name="connsiteX908" fmla="*/ 6179817 w 12192000"/>
                <a:gd name="connsiteY908" fmla="*/ 657927 h 1608850"/>
                <a:gd name="connsiteX909" fmla="*/ 6180830 w 12192000"/>
                <a:gd name="connsiteY909" fmla="*/ 657927 h 1608850"/>
                <a:gd name="connsiteX910" fmla="*/ 6187924 w 12192000"/>
                <a:gd name="connsiteY910" fmla="*/ 657927 h 1608850"/>
                <a:gd name="connsiteX911" fmla="*/ 6187924 w 12192000"/>
                <a:gd name="connsiteY911" fmla="*/ 659008 h 1608850"/>
                <a:gd name="connsiteX912" fmla="*/ 6187924 w 12192000"/>
                <a:gd name="connsiteY912" fmla="*/ 666574 h 1608850"/>
                <a:gd name="connsiteX913" fmla="*/ 6188684 w 12192000"/>
                <a:gd name="connsiteY913" fmla="*/ 666574 h 1608850"/>
                <a:gd name="connsiteX914" fmla="*/ 6194004 w 12192000"/>
                <a:gd name="connsiteY914" fmla="*/ 666574 h 1608850"/>
                <a:gd name="connsiteX915" fmla="*/ 6194004 w 12192000"/>
                <a:gd name="connsiteY915" fmla="*/ 664412 h 1608850"/>
                <a:gd name="connsiteX916" fmla="*/ 6194004 w 12192000"/>
                <a:gd name="connsiteY916" fmla="*/ 649280 h 1608850"/>
                <a:gd name="connsiteX917" fmla="*/ 6195017 w 12192000"/>
                <a:gd name="connsiteY917" fmla="*/ 649280 h 1608850"/>
                <a:gd name="connsiteX918" fmla="*/ 6202111 w 12192000"/>
                <a:gd name="connsiteY918" fmla="*/ 649280 h 1608850"/>
                <a:gd name="connsiteX919" fmla="*/ 6202111 w 12192000"/>
                <a:gd name="connsiteY919" fmla="*/ 650361 h 1608850"/>
                <a:gd name="connsiteX920" fmla="*/ 6202111 w 12192000"/>
                <a:gd name="connsiteY920" fmla="*/ 657927 h 1608850"/>
                <a:gd name="connsiteX921" fmla="*/ 6207431 w 12192000"/>
                <a:gd name="connsiteY921" fmla="*/ 655934 h 1608850"/>
                <a:gd name="connsiteX922" fmla="*/ 6208191 w 12192000"/>
                <a:gd name="connsiteY922" fmla="*/ 654954 h 1608850"/>
                <a:gd name="connsiteX923" fmla="*/ 6208191 w 12192000"/>
                <a:gd name="connsiteY923" fmla="*/ 649280 h 1608850"/>
                <a:gd name="connsiteX924" fmla="*/ 6246698 w 12192000"/>
                <a:gd name="connsiteY924" fmla="*/ 649280 h 1608850"/>
                <a:gd name="connsiteX925" fmla="*/ 6246698 w 12192000"/>
                <a:gd name="connsiteY925" fmla="*/ 673059 h 1608850"/>
                <a:gd name="connsiteX926" fmla="*/ 6248724 w 12192000"/>
                <a:gd name="connsiteY926" fmla="*/ 673059 h 1608850"/>
                <a:gd name="connsiteX927" fmla="*/ 6262911 w 12192000"/>
                <a:gd name="connsiteY927" fmla="*/ 673059 h 1608850"/>
                <a:gd name="connsiteX928" fmla="*/ 6262911 w 12192000"/>
                <a:gd name="connsiteY928" fmla="*/ 674140 h 1608850"/>
                <a:gd name="connsiteX929" fmla="*/ 6262911 w 12192000"/>
                <a:gd name="connsiteY929" fmla="*/ 681706 h 1608850"/>
                <a:gd name="connsiteX930" fmla="*/ 6264685 w 12192000"/>
                <a:gd name="connsiteY930" fmla="*/ 681706 h 1608850"/>
                <a:gd name="connsiteX931" fmla="*/ 6277098 w 12192000"/>
                <a:gd name="connsiteY931" fmla="*/ 681706 h 1608850"/>
                <a:gd name="connsiteX932" fmla="*/ 6277098 w 12192000"/>
                <a:gd name="connsiteY932" fmla="*/ 657927 h 1608850"/>
                <a:gd name="connsiteX933" fmla="*/ 6278111 w 12192000"/>
                <a:gd name="connsiteY933" fmla="*/ 657927 h 1608850"/>
                <a:gd name="connsiteX934" fmla="*/ 6285205 w 12192000"/>
                <a:gd name="connsiteY934" fmla="*/ 657927 h 1608850"/>
                <a:gd name="connsiteX935" fmla="*/ 6285205 w 12192000"/>
                <a:gd name="connsiteY935" fmla="*/ 625500 h 1608850"/>
                <a:gd name="connsiteX936" fmla="*/ 6286218 w 12192000"/>
                <a:gd name="connsiteY936" fmla="*/ 625500 h 1608850"/>
                <a:gd name="connsiteX937" fmla="*/ 6293312 w 12192000"/>
                <a:gd name="connsiteY937" fmla="*/ 625500 h 1608850"/>
                <a:gd name="connsiteX938" fmla="*/ 6293312 w 12192000"/>
                <a:gd name="connsiteY938" fmla="*/ 623609 h 1608850"/>
                <a:gd name="connsiteX939" fmla="*/ 6293312 w 12192000"/>
                <a:gd name="connsiteY939" fmla="*/ 610368 h 1608850"/>
                <a:gd name="connsiteX940" fmla="*/ 6292045 w 12192000"/>
                <a:gd name="connsiteY940" fmla="*/ 608746 h 1608850"/>
                <a:gd name="connsiteX941" fmla="*/ 6297365 w 12192000"/>
                <a:gd name="connsiteY941" fmla="*/ 597397 h 1608850"/>
                <a:gd name="connsiteX942" fmla="*/ 6305472 w 12192000"/>
                <a:gd name="connsiteY942" fmla="*/ 625500 h 1608850"/>
                <a:gd name="connsiteX943" fmla="*/ 6306232 w 12192000"/>
                <a:gd name="connsiteY943" fmla="*/ 625500 h 1608850"/>
                <a:gd name="connsiteX944" fmla="*/ 6311552 w 12192000"/>
                <a:gd name="connsiteY944" fmla="*/ 625500 h 1608850"/>
                <a:gd name="connsiteX945" fmla="*/ 6311552 w 12192000"/>
                <a:gd name="connsiteY945" fmla="*/ 519573 h 1608850"/>
                <a:gd name="connsiteX946" fmla="*/ 6313072 w 12192000"/>
                <a:gd name="connsiteY946" fmla="*/ 519573 h 1608850"/>
                <a:gd name="connsiteX947" fmla="*/ 6323712 w 12192000"/>
                <a:gd name="connsiteY947" fmla="*/ 519573 h 1608850"/>
                <a:gd name="connsiteX948" fmla="*/ 6323712 w 12192000"/>
                <a:gd name="connsiteY948" fmla="*/ 472014 h 1608850"/>
                <a:gd name="connsiteX949" fmla="*/ 6350059 w 12192000"/>
                <a:gd name="connsiteY949" fmla="*/ 472014 h 1608850"/>
                <a:gd name="connsiteX950" fmla="*/ 6350059 w 12192000"/>
                <a:gd name="connsiteY950" fmla="*/ 450396 h 1608850"/>
                <a:gd name="connsiteX951" fmla="*/ 6384513 w 12192000"/>
                <a:gd name="connsiteY951" fmla="*/ 450396 h 1608850"/>
                <a:gd name="connsiteX952" fmla="*/ 6384513 w 12192000"/>
                <a:gd name="connsiteY952" fmla="*/ 452828 h 1608850"/>
                <a:gd name="connsiteX953" fmla="*/ 6384513 w 12192000"/>
                <a:gd name="connsiteY953" fmla="*/ 469852 h 1608850"/>
                <a:gd name="connsiteX954" fmla="*/ 6386793 w 12192000"/>
                <a:gd name="connsiteY954" fmla="*/ 469852 h 1608850"/>
                <a:gd name="connsiteX955" fmla="*/ 6402753 w 12192000"/>
                <a:gd name="connsiteY955" fmla="*/ 469852 h 1608850"/>
                <a:gd name="connsiteX956" fmla="*/ 6402753 w 12192000"/>
                <a:gd name="connsiteY956" fmla="*/ 517411 h 1608850"/>
                <a:gd name="connsiteX957" fmla="*/ 6403766 w 12192000"/>
                <a:gd name="connsiteY957" fmla="*/ 517411 h 1608850"/>
                <a:gd name="connsiteX958" fmla="*/ 6410860 w 12192000"/>
                <a:gd name="connsiteY958" fmla="*/ 517411 h 1608850"/>
                <a:gd name="connsiteX959" fmla="*/ 6425047 w 12192000"/>
                <a:gd name="connsiteY959" fmla="*/ 521735 h 1608850"/>
                <a:gd name="connsiteX960" fmla="*/ 6425047 w 12192000"/>
                <a:gd name="connsiteY960" fmla="*/ 560647 h 1608850"/>
                <a:gd name="connsiteX961" fmla="*/ 6426060 w 12192000"/>
                <a:gd name="connsiteY961" fmla="*/ 560647 h 1608850"/>
                <a:gd name="connsiteX962" fmla="*/ 6433153 w 12192000"/>
                <a:gd name="connsiteY962" fmla="*/ 560647 h 1608850"/>
                <a:gd name="connsiteX963" fmla="*/ 6433153 w 12192000"/>
                <a:gd name="connsiteY963" fmla="*/ 562268 h 1608850"/>
                <a:gd name="connsiteX964" fmla="*/ 6433153 w 12192000"/>
                <a:gd name="connsiteY964" fmla="*/ 573617 h 1608850"/>
                <a:gd name="connsiteX965" fmla="*/ 6435180 w 12192000"/>
                <a:gd name="connsiteY965" fmla="*/ 573617 h 1608850"/>
                <a:gd name="connsiteX966" fmla="*/ 6449367 w 12192000"/>
                <a:gd name="connsiteY966" fmla="*/ 573617 h 1608850"/>
                <a:gd name="connsiteX967" fmla="*/ 6455447 w 12192000"/>
                <a:gd name="connsiteY967" fmla="*/ 580103 h 1608850"/>
                <a:gd name="connsiteX968" fmla="*/ 6455447 w 12192000"/>
                <a:gd name="connsiteY968" fmla="*/ 601721 h 1608850"/>
                <a:gd name="connsiteX969" fmla="*/ 6457727 w 12192000"/>
                <a:gd name="connsiteY969" fmla="*/ 601721 h 1608850"/>
                <a:gd name="connsiteX970" fmla="*/ 6473687 w 12192000"/>
                <a:gd name="connsiteY970" fmla="*/ 601721 h 1608850"/>
                <a:gd name="connsiteX971" fmla="*/ 6473687 w 12192000"/>
                <a:gd name="connsiteY971" fmla="*/ 602801 h 1608850"/>
                <a:gd name="connsiteX972" fmla="*/ 6473687 w 12192000"/>
                <a:gd name="connsiteY972" fmla="*/ 610368 h 1608850"/>
                <a:gd name="connsiteX973" fmla="*/ 6474954 w 12192000"/>
                <a:gd name="connsiteY973" fmla="*/ 610368 h 1608850"/>
                <a:gd name="connsiteX974" fmla="*/ 6483821 w 12192000"/>
                <a:gd name="connsiteY974" fmla="*/ 610368 h 1608850"/>
                <a:gd name="connsiteX975" fmla="*/ 6483821 w 12192000"/>
                <a:gd name="connsiteY975" fmla="*/ 612529 h 1608850"/>
                <a:gd name="connsiteX976" fmla="*/ 6483821 w 12192000"/>
                <a:gd name="connsiteY976" fmla="*/ 627662 h 1608850"/>
                <a:gd name="connsiteX977" fmla="*/ 6487874 w 12192000"/>
                <a:gd name="connsiteY977" fmla="*/ 625770 h 1608850"/>
                <a:gd name="connsiteX978" fmla="*/ 6487874 w 12192000"/>
                <a:gd name="connsiteY978" fmla="*/ 612529 h 1608850"/>
                <a:gd name="connsiteX979" fmla="*/ 6488887 w 12192000"/>
                <a:gd name="connsiteY979" fmla="*/ 612529 h 1608850"/>
                <a:gd name="connsiteX980" fmla="*/ 6495981 w 12192000"/>
                <a:gd name="connsiteY980" fmla="*/ 612529 h 1608850"/>
                <a:gd name="connsiteX981" fmla="*/ 6495981 w 12192000"/>
                <a:gd name="connsiteY981" fmla="*/ 614151 h 1608850"/>
                <a:gd name="connsiteX982" fmla="*/ 6495981 w 12192000"/>
                <a:gd name="connsiteY982" fmla="*/ 625500 h 1608850"/>
                <a:gd name="connsiteX983" fmla="*/ 6496741 w 12192000"/>
                <a:gd name="connsiteY983" fmla="*/ 625500 h 1608850"/>
                <a:gd name="connsiteX984" fmla="*/ 6502061 w 12192000"/>
                <a:gd name="connsiteY984" fmla="*/ 625500 h 1608850"/>
                <a:gd name="connsiteX985" fmla="*/ 6550701 w 12192000"/>
                <a:gd name="connsiteY985" fmla="*/ 621177 h 1608850"/>
                <a:gd name="connsiteX986" fmla="*/ 6550701 w 12192000"/>
                <a:gd name="connsiteY986" fmla="*/ 622528 h 1608850"/>
                <a:gd name="connsiteX987" fmla="*/ 6550701 w 12192000"/>
                <a:gd name="connsiteY987" fmla="*/ 631985 h 1608850"/>
                <a:gd name="connsiteX988" fmla="*/ 6551461 w 12192000"/>
                <a:gd name="connsiteY988" fmla="*/ 631985 h 1608850"/>
                <a:gd name="connsiteX989" fmla="*/ 6556782 w 12192000"/>
                <a:gd name="connsiteY989" fmla="*/ 631985 h 1608850"/>
                <a:gd name="connsiteX990" fmla="*/ 6556782 w 12192000"/>
                <a:gd name="connsiteY990" fmla="*/ 634147 h 1608850"/>
                <a:gd name="connsiteX991" fmla="*/ 6556782 w 12192000"/>
                <a:gd name="connsiteY991" fmla="*/ 649280 h 1608850"/>
                <a:gd name="connsiteX992" fmla="*/ 6558808 w 12192000"/>
                <a:gd name="connsiteY992" fmla="*/ 647929 h 1608850"/>
                <a:gd name="connsiteX993" fmla="*/ 6572995 w 12192000"/>
                <a:gd name="connsiteY993" fmla="*/ 638471 h 1608850"/>
                <a:gd name="connsiteX994" fmla="*/ 6579075 w 12192000"/>
                <a:gd name="connsiteY994" fmla="*/ 597397 h 1608850"/>
                <a:gd name="connsiteX995" fmla="*/ 6579835 w 12192000"/>
                <a:gd name="connsiteY995" fmla="*/ 597127 h 1608850"/>
                <a:gd name="connsiteX996" fmla="*/ 6585155 w 12192000"/>
                <a:gd name="connsiteY996" fmla="*/ 595235 h 1608850"/>
                <a:gd name="connsiteX997" fmla="*/ 6587182 w 12192000"/>
                <a:gd name="connsiteY997" fmla="*/ 526058 h 1608850"/>
                <a:gd name="connsiteX998" fmla="*/ 6589209 w 12192000"/>
                <a:gd name="connsiteY998" fmla="*/ 595235 h 1608850"/>
                <a:gd name="connsiteX999" fmla="*/ 6589969 w 12192000"/>
                <a:gd name="connsiteY999" fmla="*/ 595505 h 1608850"/>
                <a:gd name="connsiteX1000" fmla="*/ 6595289 w 12192000"/>
                <a:gd name="connsiteY1000" fmla="*/ 597397 h 1608850"/>
                <a:gd name="connsiteX1001" fmla="*/ 6595289 w 12192000"/>
                <a:gd name="connsiteY1001" fmla="*/ 510926 h 1608850"/>
                <a:gd name="connsiteX1002" fmla="*/ 6599342 w 12192000"/>
                <a:gd name="connsiteY1002" fmla="*/ 478499 h 1608850"/>
                <a:gd name="connsiteX1003" fmla="*/ 6637849 w 12192000"/>
                <a:gd name="connsiteY1003" fmla="*/ 478499 h 1608850"/>
                <a:gd name="connsiteX1004" fmla="*/ 6637849 w 12192000"/>
                <a:gd name="connsiteY1004" fmla="*/ 510926 h 1608850"/>
                <a:gd name="connsiteX1005" fmla="*/ 6638609 w 12192000"/>
                <a:gd name="connsiteY1005" fmla="*/ 510926 h 1608850"/>
                <a:gd name="connsiteX1006" fmla="*/ 6643929 w 12192000"/>
                <a:gd name="connsiteY1006" fmla="*/ 510926 h 1608850"/>
                <a:gd name="connsiteX1007" fmla="*/ 6643929 w 12192000"/>
                <a:gd name="connsiteY1007" fmla="*/ 428778 h 1608850"/>
                <a:gd name="connsiteX1008" fmla="*/ 6645703 w 12192000"/>
                <a:gd name="connsiteY1008" fmla="*/ 428778 h 1608850"/>
                <a:gd name="connsiteX1009" fmla="*/ 6658116 w 12192000"/>
                <a:gd name="connsiteY1009" fmla="*/ 428778 h 1608850"/>
                <a:gd name="connsiteX1010" fmla="*/ 6658116 w 12192000"/>
                <a:gd name="connsiteY1010" fmla="*/ 426887 h 1608850"/>
                <a:gd name="connsiteX1011" fmla="*/ 6658116 w 12192000"/>
                <a:gd name="connsiteY1011" fmla="*/ 413646 h 1608850"/>
                <a:gd name="connsiteX1012" fmla="*/ 6680410 w 12192000"/>
                <a:gd name="connsiteY1012" fmla="*/ 413646 h 1608850"/>
                <a:gd name="connsiteX1013" fmla="*/ 6680410 w 12192000"/>
                <a:gd name="connsiteY1013" fmla="*/ 412565 h 1608850"/>
                <a:gd name="connsiteX1014" fmla="*/ 6680410 w 12192000"/>
                <a:gd name="connsiteY1014" fmla="*/ 404999 h 1608850"/>
                <a:gd name="connsiteX1015" fmla="*/ 6682183 w 12192000"/>
                <a:gd name="connsiteY1015" fmla="*/ 404999 h 1608850"/>
                <a:gd name="connsiteX1016" fmla="*/ 6694597 w 12192000"/>
                <a:gd name="connsiteY1016" fmla="*/ 404999 h 1608850"/>
                <a:gd name="connsiteX1017" fmla="*/ 6694597 w 12192000"/>
                <a:gd name="connsiteY1017" fmla="*/ 406080 h 1608850"/>
                <a:gd name="connsiteX1018" fmla="*/ 6694597 w 12192000"/>
                <a:gd name="connsiteY1018" fmla="*/ 413646 h 1608850"/>
                <a:gd name="connsiteX1019" fmla="*/ 6695357 w 12192000"/>
                <a:gd name="connsiteY1019" fmla="*/ 413646 h 1608850"/>
                <a:gd name="connsiteX1020" fmla="*/ 6700677 w 12192000"/>
                <a:gd name="connsiteY1020" fmla="*/ 413646 h 1608850"/>
                <a:gd name="connsiteX1021" fmla="*/ 6710810 w 12192000"/>
                <a:gd name="connsiteY1021" fmla="*/ 409322 h 1608850"/>
                <a:gd name="connsiteX1022" fmla="*/ 6714863 w 12192000"/>
                <a:gd name="connsiteY1022" fmla="*/ 412565 h 1608850"/>
                <a:gd name="connsiteX1023" fmla="*/ 6714863 w 12192000"/>
                <a:gd name="connsiteY1023" fmla="*/ 404999 h 1608850"/>
                <a:gd name="connsiteX1024" fmla="*/ 6717143 w 12192000"/>
                <a:gd name="connsiteY1024" fmla="*/ 404999 h 1608850"/>
                <a:gd name="connsiteX1025" fmla="*/ 6733104 w 12192000"/>
                <a:gd name="connsiteY1025" fmla="*/ 404999 h 1608850"/>
                <a:gd name="connsiteX1026" fmla="*/ 6733104 w 12192000"/>
                <a:gd name="connsiteY1026" fmla="*/ 406080 h 1608850"/>
                <a:gd name="connsiteX1027" fmla="*/ 6733104 w 12192000"/>
                <a:gd name="connsiteY1027" fmla="*/ 413646 h 1608850"/>
                <a:gd name="connsiteX1028" fmla="*/ 6763504 w 12192000"/>
                <a:gd name="connsiteY1028" fmla="*/ 413646 h 1608850"/>
                <a:gd name="connsiteX1029" fmla="*/ 6763504 w 12192000"/>
                <a:gd name="connsiteY1029" fmla="*/ 415267 h 1608850"/>
                <a:gd name="connsiteX1030" fmla="*/ 6763504 w 12192000"/>
                <a:gd name="connsiteY1030" fmla="*/ 426617 h 1608850"/>
                <a:gd name="connsiteX1031" fmla="*/ 6789851 w 12192000"/>
                <a:gd name="connsiteY1031" fmla="*/ 426617 h 1608850"/>
                <a:gd name="connsiteX1032" fmla="*/ 6789851 w 12192000"/>
                <a:gd name="connsiteY1032" fmla="*/ 456881 h 1608850"/>
                <a:gd name="connsiteX1033" fmla="*/ 6790611 w 12192000"/>
                <a:gd name="connsiteY1033" fmla="*/ 456881 h 1608850"/>
                <a:gd name="connsiteX1034" fmla="*/ 6795931 w 12192000"/>
                <a:gd name="connsiteY1034" fmla="*/ 456881 h 1608850"/>
                <a:gd name="connsiteX1035" fmla="*/ 6795931 w 12192000"/>
                <a:gd name="connsiteY1035" fmla="*/ 457962 h 1608850"/>
                <a:gd name="connsiteX1036" fmla="*/ 6795931 w 12192000"/>
                <a:gd name="connsiteY1036" fmla="*/ 465529 h 1608850"/>
                <a:gd name="connsiteX1037" fmla="*/ 6799985 w 12192000"/>
                <a:gd name="connsiteY1037" fmla="*/ 495793 h 1608850"/>
                <a:gd name="connsiteX1038" fmla="*/ 6800745 w 12192000"/>
                <a:gd name="connsiteY1038" fmla="*/ 495793 h 1608850"/>
                <a:gd name="connsiteX1039" fmla="*/ 6806065 w 12192000"/>
                <a:gd name="connsiteY1039" fmla="*/ 495793 h 1608850"/>
                <a:gd name="connsiteX1040" fmla="*/ 6806065 w 12192000"/>
                <a:gd name="connsiteY1040" fmla="*/ 496604 h 1608850"/>
                <a:gd name="connsiteX1041" fmla="*/ 6806065 w 12192000"/>
                <a:gd name="connsiteY1041" fmla="*/ 502279 h 1608850"/>
                <a:gd name="connsiteX1042" fmla="*/ 6807078 w 12192000"/>
                <a:gd name="connsiteY1042" fmla="*/ 502279 h 1608850"/>
                <a:gd name="connsiteX1043" fmla="*/ 6814171 w 12192000"/>
                <a:gd name="connsiteY1043" fmla="*/ 502279 h 1608850"/>
                <a:gd name="connsiteX1044" fmla="*/ 6814171 w 12192000"/>
                <a:gd name="connsiteY1044" fmla="*/ 532544 h 1608850"/>
                <a:gd name="connsiteX1045" fmla="*/ 6816198 w 12192000"/>
                <a:gd name="connsiteY1045" fmla="*/ 532544 h 1608850"/>
                <a:gd name="connsiteX1046" fmla="*/ 6830385 w 12192000"/>
                <a:gd name="connsiteY1046" fmla="*/ 532544 h 1608850"/>
                <a:gd name="connsiteX1047" fmla="*/ 6830385 w 12192000"/>
                <a:gd name="connsiteY1047" fmla="*/ 556323 h 1608850"/>
                <a:gd name="connsiteX1048" fmla="*/ 6832412 w 12192000"/>
                <a:gd name="connsiteY1048" fmla="*/ 557944 h 1608850"/>
                <a:gd name="connsiteX1049" fmla="*/ 6832412 w 12192000"/>
                <a:gd name="connsiteY1049" fmla="*/ 569294 h 1608850"/>
                <a:gd name="connsiteX1050" fmla="*/ 6833172 w 12192000"/>
                <a:gd name="connsiteY1050" fmla="*/ 569294 h 1608850"/>
                <a:gd name="connsiteX1051" fmla="*/ 6838492 w 12192000"/>
                <a:gd name="connsiteY1051" fmla="*/ 569294 h 1608850"/>
                <a:gd name="connsiteX1052" fmla="*/ 6838492 w 12192000"/>
                <a:gd name="connsiteY1052" fmla="*/ 593073 h 1608850"/>
                <a:gd name="connsiteX1053" fmla="*/ 6839758 w 12192000"/>
                <a:gd name="connsiteY1053" fmla="*/ 593073 h 1608850"/>
                <a:gd name="connsiteX1054" fmla="*/ 6848625 w 12192000"/>
                <a:gd name="connsiteY1054" fmla="*/ 593073 h 1608850"/>
                <a:gd name="connsiteX1055" fmla="*/ 6850652 w 12192000"/>
                <a:gd name="connsiteY1055" fmla="*/ 597127 h 1608850"/>
                <a:gd name="connsiteX1056" fmla="*/ 6850652 w 12192000"/>
                <a:gd name="connsiteY1056" fmla="*/ 610368 h 1608850"/>
                <a:gd name="connsiteX1057" fmla="*/ 6852172 w 12192000"/>
                <a:gd name="connsiteY1057" fmla="*/ 608476 h 1608850"/>
                <a:gd name="connsiteX1058" fmla="*/ 6862812 w 12192000"/>
                <a:gd name="connsiteY1058" fmla="*/ 595235 h 1608850"/>
                <a:gd name="connsiteX1059" fmla="*/ 6891186 w 12192000"/>
                <a:gd name="connsiteY1059" fmla="*/ 595235 h 1608850"/>
                <a:gd name="connsiteX1060" fmla="*/ 6891186 w 12192000"/>
                <a:gd name="connsiteY1060" fmla="*/ 681706 h 1608850"/>
                <a:gd name="connsiteX1061" fmla="*/ 6891946 w 12192000"/>
                <a:gd name="connsiteY1061" fmla="*/ 681706 h 1608850"/>
                <a:gd name="connsiteX1062" fmla="*/ 6897266 w 12192000"/>
                <a:gd name="connsiteY1062" fmla="*/ 681706 h 1608850"/>
                <a:gd name="connsiteX1063" fmla="*/ 6898026 w 12192000"/>
                <a:gd name="connsiteY1063" fmla="*/ 680355 h 1608850"/>
                <a:gd name="connsiteX1064" fmla="*/ 6903346 w 12192000"/>
                <a:gd name="connsiteY1064" fmla="*/ 670897 h 1608850"/>
                <a:gd name="connsiteX1065" fmla="*/ 6903346 w 12192000"/>
                <a:gd name="connsiteY1065" fmla="*/ 672789 h 1608850"/>
                <a:gd name="connsiteX1066" fmla="*/ 6903346 w 12192000"/>
                <a:gd name="connsiteY1066" fmla="*/ 686030 h 1608850"/>
                <a:gd name="connsiteX1067" fmla="*/ 6907399 w 12192000"/>
                <a:gd name="connsiteY1067" fmla="*/ 640633 h 1608850"/>
                <a:gd name="connsiteX1068" fmla="*/ 6908159 w 12192000"/>
                <a:gd name="connsiteY1068" fmla="*/ 640633 h 1608850"/>
                <a:gd name="connsiteX1069" fmla="*/ 6913479 w 12192000"/>
                <a:gd name="connsiteY1069" fmla="*/ 640633 h 1608850"/>
                <a:gd name="connsiteX1070" fmla="*/ 6913479 w 12192000"/>
                <a:gd name="connsiteY1070" fmla="*/ 575779 h 1608850"/>
                <a:gd name="connsiteX1071" fmla="*/ 6914493 w 12192000"/>
                <a:gd name="connsiteY1071" fmla="*/ 575779 h 1608850"/>
                <a:gd name="connsiteX1072" fmla="*/ 6921586 w 12192000"/>
                <a:gd name="connsiteY1072" fmla="*/ 575779 h 1608850"/>
                <a:gd name="connsiteX1073" fmla="*/ 6933746 w 12192000"/>
                <a:gd name="connsiteY1073" fmla="*/ 532544 h 1608850"/>
                <a:gd name="connsiteX1074" fmla="*/ 6935013 w 12192000"/>
                <a:gd name="connsiteY1074" fmla="*/ 532544 h 1608850"/>
                <a:gd name="connsiteX1075" fmla="*/ 6943880 w 12192000"/>
                <a:gd name="connsiteY1075" fmla="*/ 532544 h 1608850"/>
                <a:gd name="connsiteX1076" fmla="*/ 6954013 w 12192000"/>
                <a:gd name="connsiteY1076" fmla="*/ 575779 h 1608850"/>
                <a:gd name="connsiteX1077" fmla="*/ 6955026 w 12192000"/>
                <a:gd name="connsiteY1077" fmla="*/ 575779 h 1608850"/>
                <a:gd name="connsiteX1078" fmla="*/ 6962120 w 12192000"/>
                <a:gd name="connsiteY1078" fmla="*/ 575779 h 1608850"/>
                <a:gd name="connsiteX1079" fmla="*/ 6962120 w 12192000"/>
                <a:gd name="connsiteY1079" fmla="*/ 614691 h 1608850"/>
                <a:gd name="connsiteX1080" fmla="*/ 6963893 w 12192000"/>
                <a:gd name="connsiteY1080" fmla="*/ 614691 h 1608850"/>
                <a:gd name="connsiteX1081" fmla="*/ 6976307 w 12192000"/>
                <a:gd name="connsiteY1081" fmla="*/ 614691 h 1608850"/>
                <a:gd name="connsiteX1082" fmla="*/ 6976307 w 12192000"/>
                <a:gd name="connsiteY1082" fmla="*/ 616853 h 1608850"/>
                <a:gd name="connsiteX1083" fmla="*/ 6976307 w 12192000"/>
                <a:gd name="connsiteY1083" fmla="*/ 631985 h 1608850"/>
                <a:gd name="connsiteX1084" fmla="*/ 6980360 w 12192000"/>
                <a:gd name="connsiteY1084" fmla="*/ 629824 h 1608850"/>
                <a:gd name="connsiteX1085" fmla="*/ 6980360 w 12192000"/>
                <a:gd name="connsiteY1085" fmla="*/ 614691 h 1608850"/>
                <a:gd name="connsiteX1086" fmla="*/ 6981880 w 12192000"/>
                <a:gd name="connsiteY1086" fmla="*/ 614691 h 1608850"/>
                <a:gd name="connsiteX1087" fmla="*/ 6992520 w 12192000"/>
                <a:gd name="connsiteY1087" fmla="*/ 614691 h 1608850"/>
                <a:gd name="connsiteX1088" fmla="*/ 6992520 w 12192000"/>
                <a:gd name="connsiteY1088" fmla="*/ 616312 h 1608850"/>
                <a:gd name="connsiteX1089" fmla="*/ 6992520 w 12192000"/>
                <a:gd name="connsiteY1089" fmla="*/ 627662 h 1608850"/>
                <a:gd name="connsiteX1090" fmla="*/ 7022921 w 12192000"/>
                <a:gd name="connsiteY1090" fmla="*/ 627662 h 1608850"/>
                <a:gd name="connsiteX1091" fmla="*/ 7022921 w 12192000"/>
                <a:gd name="connsiteY1091" fmla="*/ 590912 h 1608850"/>
                <a:gd name="connsiteX1092" fmla="*/ 7024187 w 12192000"/>
                <a:gd name="connsiteY1092" fmla="*/ 590912 h 1608850"/>
                <a:gd name="connsiteX1093" fmla="*/ 7033054 w 12192000"/>
                <a:gd name="connsiteY1093" fmla="*/ 590912 h 1608850"/>
                <a:gd name="connsiteX1094" fmla="*/ 7033054 w 12192000"/>
                <a:gd name="connsiteY1094" fmla="*/ 612529 h 1608850"/>
                <a:gd name="connsiteX1095" fmla="*/ 7035081 w 12192000"/>
                <a:gd name="connsiteY1095" fmla="*/ 580103 h 1608850"/>
                <a:gd name="connsiteX1096" fmla="*/ 7057374 w 12192000"/>
                <a:gd name="connsiteY1096" fmla="*/ 580103 h 1608850"/>
                <a:gd name="connsiteX1097" fmla="*/ 7057374 w 12192000"/>
                <a:gd name="connsiteY1097" fmla="*/ 578481 h 1608850"/>
                <a:gd name="connsiteX1098" fmla="*/ 7057374 w 12192000"/>
                <a:gd name="connsiteY1098" fmla="*/ 567132 h 1608850"/>
                <a:gd name="connsiteX1099" fmla="*/ 7058134 w 12192000"/>
                <a:gd name="connsiteY1099" fmla="*/ 567132 h 1608850"/>
                <a:gd name="connsiteX1100" fmla="*/ 7063454 w 12192000"/>
                <a:gd name="connsiteY1100" fmla="*/ 567132 h 1608850"/>
                <a:gd name="connsiteX1101" fmla="*/ 7063454 w 12192000"/>
                <a:gd name="connsiteY1101" fmla="*/ 565241 h 1608850"/>
                <a:gd name="connsiteX1102" fmla="*/ 7063454 w 12192000"/>
                <a:gd name="connsiteY1102" fmla="*/ 552000 h 1608850"/>
                <a:gd name="connsiteX1103" fmla="*/ 7067508 w 12192000"/>
                <a:gd name="connsiteY1103" fmla="*/ 558485 h 1608850"/>
                <a:gd name="connsiteX1104" fmla="*/ 7069788 w 12192000"/>
                <a:gd name="connsiteY1104" fmla="*/ 558485 h 1608850"/>
                <a:gd name="connsiteX1105" fmla="*/ 7085748 w 12192000"/>
                <a:gd name="connsiteY1105" fmla="*/ 558485 h 1608850"/>
                <a:gd name="connsiteX1106" fmla="*/ 7085748 w 12192000"/>
                <a:gd name="connsiteY1106" fmla="*/ 557674 h 1608850"/>
                <a:gd name="connsiteX1107" fmla="*/ 7085748 w 12192000"/>
                <a:gd name="connsiteY1107" fmla="*/ 552000 h 1608850"/>
                <a:gd name="connsiteX1108" fmla="*/ 7086508 w 12192000"/>
                <a:gd name="connsiteY1108" fmla="*/ 552000 h 1608850"/>
                <a:gd name="connsiteX1109" fmla="*/ 7091828 w 12192000"/>
                <a:gd name="connsiteY1109" fmla="*/ 552000 h 1608850"/>
                <a:gd name="connsiteX1110" fmla="*/ 7091828 w 12192000"/>
                <a:gd name="connsiteY1110" fmla="*/ 553351 h 1608850"/>
                <a:gd name="connsiteX1111" fmla="*/ 7091828 w 12192000"/>
                <a:gd name="connsiteY1111" fmla="*/ 562809 h 1608850"/>
                <a:gd name="connsiteX1112" fmla="*/ 7130335 w 12192000"/>
                <a:gd name="connsiteY1112" fmla="*/ 562809 h 1608850"/>
                <a:gd name="connsiteX1113" fmla="*/ 7130335 w 12192000"/>
                <a:gd name="connsiteY1113" fmla="*/ 701162 h 1608850"/>
                <a:gd name="connsiteX1114" fmla="*/ 7131855 w 12192000"/>
                <a:gd name="connsiteY1114" fmla="*/ 701162 h 1608850"/>
                <a:gd name="connsiteX1115" fmla="*/ 7142495 w 12192000"/>
                <a:gd name="connsiteY1115" fmla="*/ 701162 h 1608850"/>
                <a:gd name="connsiteX1116" fmla="*/ 7142495 w 12192000"/>
                <a:gd name="connsiteY1116" fmla="*/ 688192 h 1608850"/>
                <a:gd name="connsiteX1117" fmla="*/ 7146549 w 12192000"/>
                <a:gd name="connsiteY1117" fmla="*/ 688192 h 1608850"/>
                <a:gd name="connsiteX1118" fmla="*/ 7146549 w 12192000"/>
                <a:gd name="connsiteY1118" fmla="*/ 701162 h 1608850"/>
                <a:gd name="connsiteX1119" fmla="*/ 7176949 w 12192000"/>
                <a:gd name="connsiteY1119" fmla="*/ 701162 h 1608850"/>
                <a:gd name="connsiteX1120" fmla="*/ 7176949 w 12192000"/>
                <a:gd name="connsiteY1120" fmla="*/ 670897 h 1608850"/>
                <a:gd name="connsiteX1121" fmla="*/ 7189109 w 12192000"/>
                <a:gd name="connsiteY1121" fmla="*/ 670897 h 1608850"/>
                <a:gd name="connsiteX1122" fmla="*/ 7201269 w 12192000"/>
                <a:gd name="connsiteY1122" fmla="*/ 668736 h 1608850"/>
                <a:gd name="connsiteX1123" fmla="*/ 7205323 w 12192000"/>
                <a:gd name="connsiteY1123" fmla="*/ 670897 h 1608850"/>
                <a:gd name="connsiteX1124" fmla="*/ 7215456 w 12192000"/>
                <a:gd name="connsiteY1124" fmla="*/ 670897 h 1608850"/>
                <a:gd name="connsiteX1125" fmla="*/ 7215456 w 12192000"/>
                <a:gd name="connsiteY1125" fmla="*/ 701162 h 1608850"/>
                <a:gd name="connsiteX1126" fmla="*/ 7223563 w 12192000"/>
                <a:gd name="connsiteY1126" fmla="*/ 701162 h 1608850"/>
                <a:gd name="connsiteX1127" fmla="*/ 7223563 w 12192000"/>
                <a:gd name="connsiteY1127" fmla="*/ 718457 h 1608850"/>
                <a:gd name="connsiteX1128" fmla="*/ 7232899 w 12192000"/>
                <a:gd name="connsiteY1128" fmla="*/ 719362 h 1608850"/>
                <a:gd name="connsiteX1129" fmla="*/ 7245857 w 12192000"/>
                <a:gd name="connsiteY1129" fmla="*/ 719362 h 1608850"/>
                <a:gd name="connsiteX1130" fmla="*/ 7245857 w 12192000"/>
                <a:gd name="connsiteY1130" fmla="*/ 703324 h 1608850"/>
                <a:gd name="connsiteX1131" fmla="*/ 7313813 w 12192000"/>
                <a:gd name="connsiteY1131" fmla="*/ 703324 h 1608850"/>
                <a:gd name="connsiteX1132" fmla="*/ 7313813 w 12192000"/>
                <a:gd name="connsiteY1132" fmla="*/ 618071 h 1608850"/>
                <a:gd name="connsiteX1133" fmla="*/ 7385821 w 12192000"/>
                <a:gd name="connsiteY1133" fmla="*/ 618071 h 1608850"/>
                <a:gd name="connsiteX1134" fmla="*/ 7385821 w 12192000"/>
                <a:gd name="connsiteY1134" fmla="*/ 696839 h 1608850"/>
                <a:gd name="connsiteX1135" fmla="*/ 7387725 w 12192000"/>
                <a:gd name="connsiteY1135" fmla="*/ 696839 h 1608850"/>
                <a:gd name="connsiteX1136" fmla="*/ 7388967 w 12192000"/>
                <a:gd name="connsiteY1136" fmla="*/ 719362 h 1608850"/>
                <a:gd name="connsiteX1137" fmla="*/ 7398643 w 12192000"/>
                <a:gd name="connsiteY1137" fmla="*/ 719362 h 1608850"/>
                <a:gd name="connsiteX1138" fmla="*/ 7399885 w 12192000"/>
                <a:gd name="connsiteY1138" fmla="*/ 696839 h 1608850"/>
                <a:gd name="connsiteX1139" fmla="*/ 7405965 w 12192000"/>
                <a:gd name="connsiteY1139" fmla="*/ 696839 h 1608850"/>
                <a:gd name="connsiteX1140" fmla="*/ 7407207 w 12192000"/>
                <a:gd name="connsiteY1140" fmla="*/ 719362 h 1608850"/>
                <a:gd name="connsiteX1141" fmla="*/ 7457829 w 12192000"/>
                <a:gd name="connsiteY1141" fmla="*/ 719362 h 1608850"/>
                <a:gd name="connsiteX1142" fmla="*/ 7457829 w 12192000"/>
                <a:gd name="connsiteY1142" fmla="*/ 556334 h 1608850"/>
                <a:gd name="connsiteX1143" fmla="*/ 7655156 w 12192000"/>
                <a:gd name="connsiteY1143" fmla="*/ 556334 h 1608850"/>
                <a:gd name="connsiteX1144" fmla="*/ 7655156 w 12192000"/>
                <a:gd name="connsiteY1144" fmla="*/ 719362 h 1608850"/>
                <a:gd name="connsiteX1145" fmla="*/ 7673853 w 12192000"/>
                <a:gd name="connsiteY1145" fmla="*/ 719362 h 1608850"/>
                <a:gd name="connsiteX1146" fmla="*/ 7673853 w 12192000"/>
                <a:gd name="connsiteY1146" fmla="*/ 636669 h 1608850"/>
                <a:gd name="connsiteX1147" fmla="*/ 7768973 w 12192000"/>
                <a:gd name="connsiteY1147" fmla="*/ 636669 h 1608850"/>
                <a:gd name="connsiteX1148" fmla="*/ 7773382 w 12192000"/>
                <a:gd name="connsiteY1148" fmla="*/ 519115 h 1608850"/>
                <a:gd name="connsiteX1149" fmla="*/ 7819759 w 12192000"/>
                <a:gd name="connsiteY1149" fmla="*/ 519115 h 1608850"/>
                <a:gd name="connsiteX1150" fmla="*/ 7821437 w 12192000"/>
                <a:gd name="connsiteY1150" fmla="*/ 571456 h 1608850"/>
                <a:gd name="connsiteX1151" fmla="*/ 7886292 w 12192000"/>
                <a:gd name="connsiteY1151" fmla="*/ 571456 h 1608850"/>
                <a:gd name="connsiteX1152" fmla="*/ 7886292 w 12192000"/>
                <a:gd name="connsiteY1152" fmla="*/ 647118 h 1608850"/>
                <a:gd name="connsiteX1153" fmla="*/ 7894398 w 12192000"/>
                <a:gd name="connsiteY1153" fmla="*/ 647118 h 1608850"/>
                <a:gd name="connsiteX1154" fmla="*/ 7896425 w 12192000"/>
                <a:gd name="connsiteY1154" fmla="*/ 640633 h 1608850"/>
                <a:gd name="connsiteX1155" fmla="*/ 7902505 w 12192000"/>
                <a:gd name="connsiteY1155" fmla="*/ 640633 h 1608850"/>
                <a:gd name="connsiteX1156" fmla="*/ 7904533 w 12192000"/>
                <a:gd name="connsiteY1156" fmla="*/ 649280 h 1608850"/>
                <a:gd name="connsiteX1157" fmla="*/ 7916693 w 12192000"/>
                <a:gd name="connsiteY1157" fmla="*/ 649280 h 1608850"/>
                <a:gd name="connsiteX1158" fmla="*/ 7916693 w 12192000"/>
                <a:gd name="connsiteY1158" fmla="*/ 642794 h 1608850"/>
                <a:gd name="connsiteX1159" fmla="*/ 7938985 w 12192000"/>
                <a:gd name="connsiteY1159" fmla="*/ 642794 h 1608850"/>
                <a:gd name="connsiteX1160" fmla="*/ 7938985 w 12192000"/>
                <a:gd name="connsiteY1160" fmla="*/ 649280 h 1608850"/>
                <a:gd name="connsiteX1161" fmla="*/ 7959253 w 12192000"/>
                <a:gd name="connsiteY1161" fmla="*/ 649280 h 1608850"/>
                <a:gd name="connsiteX1162" fmla="*/ 7959253 w 12192000"/>
                <a:gd name="connsiteY1162" fmla="*/ 694677 h 1608850"/>
                <a:gd name="connsiteX1163" fmla="*/ 7973440 w 12192000"/>
                <a:gd name="connsiteY1163" fmla="*/ 694677 h 1608850"/>
                <a:gd name="connsiteX1164" fmla="*/ 7973440 w 12192000"/>
                <a:gd name="connsiteY1164" fmla="*/ 681706 h 1608850"/>
                <a:gd name="connsiteX1165" fmla="*/ 7989653 w 12192000"/>
                <a:gd name="connsiteY1165" fmla="*/ 681706 h 1608850"/>
                <a:gd name="connsiteX1166" fmla="*/ 7989653 w 12192000"/>
                <a:gd name="connsiteY1166" fmla="*/ 502279 h 1608850"/>
                <a:gd name="connsiteX1167" fmla="*/ 7995733 w 12192000"/>
                <a:gd name="connsiteY1167" fmla="*/ 495793 h 1608850"/>
                <a:gd name="connsiteX1168" fmla="*/ 8068694 w 12192000"/>
                <a:gd name="connsiteY1168" fmla="*/ 495793 h 1608850"/>
                <a:gd name="connsiteX1169" fmla="*/ 8068694 w 12192000"/>
                <a:gd name="connsiteY1169" fmla="*/ 504441 h 1608850"/>
                <a:gd name="connsiteX1170" fmla="*/ 8078828 w 12192000"/>
                <a:gd name="connsiteY1170" fmla="*/ 504441 h 1608850"/>
                <a:gd name="connsiteX1171" fmla="*/ 8078828 w 12192000"/>
                <a:gd name="connsiteY1171" fmla="*/ 619015 h 1608850"/>
                <a:gd name="connsiteX1172" fmla="*/ 8101121 w 12192000"/>
                <a:gd name="connsiteY1172" fmla="*/ 619015 h 1608850"/>
                <a:gd name="connsiteX1173" fmla="*/ 8101121 w 12192000"/>
                <a:gd name="connsiteY1173" fmla="*/ 552000 h 1608850"/>
                <a:gd name="connsiteX1174" fmla="*/ 8127469 w 12192000"/>
                <a:gd name="connsiteY1174" fmla="*/ 552000 h 1608850"/>
                <a:gd name="connsiteX1175" fmla="*/ 8131521 w 12192000"/>
                <a:gd name="connsiteY1175" fmla="*/ 547676 h 1608850"/>
                <a:gd name="connsiteX1176" fmla="*/ 8139629 w 12192000"/>
                <a:gd name="connsiteY1176" fmla="*/ 547676 h 1608850"/>
                <a:gd name="connsiteX1177" fmla="*/ 8143681 w 12192000"/>
                <a:gd name="connsiteY1177" fmla="*/ 552000 h 1608850"/>
                <a:gd name="connsiteX1178" fmla="*/ 8165976 w 12192000"/>
                <a:gd name="connsiteY1178" fmla="*/ 552000 h 1608850"/>
                <a:gd name="connsiteX1179" fmla="*/ 8165976 w 12192000"/>
                <a:gd name="connsiteY1179" fmla="*/ 435264 h 1608850"/>
                <a:gd name="connsiteX1180" fmla="*/ 8222722 w 12192000"/>
                <a:gd name="connsiteY1180" fmla="*/ 424455 h 1608850"/>
                <a:gd name="connsiteX1181" fmla="*/ 8222722 w 12192000"/>
                <a:gd name="connsiteY1181" fmla="*/ 425536 h 1608850"/>
                <a:gd name="connsiteX1182" fmla="*/ 8222722 w 12192000"/>
                <a:gd name="connsiteY1182" fmla="*/ 433102 h 1608850"/>
                <a:gd name="connsiteX1183" fmla="*/ 8249069 w 12192000"/>
                <a:gd name="connsiteY1183" fmla="*/ 433102 h 1608850"/>
                <a:gd name="connsiteX1184" fmla="*/ 8249069 w 12192000"/>
                <a:gd name="connsiteY1184" fmla="*/ 688192 h 1608850"/>
                <a:gd name="connsiteX1185" fmla="*/ 8271364 w 12192000"/>
                <a:gd name="connsiteY1185" fmla="*/ 688192 h 1608850"/>
                <a:gd name="connsiteX1186" fmla="*/ 8271364 w 12192000"/>
                <a:gd name="connsiteY1186" fmla="*/ 683868 h 1608850"/>
                <a:gd name="connsiteX1187" fmla="*/ 8283524 w 12192000"/>
                <a:gd name="connsiteY1187" fmla="*/ 683868 h 1608850"/>
                <a:gd name="connsiteX1188" fmla="*/ 8283524 w 12192000"/>
                <a:gd name="connsiteY1188" fmla="*/ 688192 h 1608850"/>
                <a:gd name="connsiteX1189" fmla="*/ 8307844 w 12192000"/>
                <a:gd name="connsiteY1189" fmla="*/ 688192 h 1608850"/>
                <a:gd name="connsiteX1190" fmla="*/ 8307844 w 12192000"/>
                <a:gd name="connsiteY1190" fmla="*/ 675221 h 1608850"/>
                <a:gd name="connsiteX1191" fmla="*/ 8336217 w 12192000"/>
                <a:gd name="connsiteY1191" fmla="*/ 675221 h 1608850"/>
                <a:gd name="connsiteX1192" fmla="*/ 8348377 w 12192000"/>
                <a:gd name="connsiteY1192" fmla="*/ 670897 h 1608850"/>
                <a:gd name="connsiteX1193" fmla="*/ 8368645 w 12192000"/>
                <a:gd name="connsiteY1193" fmla="*/ 675221 h 1608850"/>
                <a:gd name="connsiteX1194" fmla="*/ 8368645 w 12192000"/>
                <a:gd name="connsiteY1194" fmla="*/ 657927 h 1608850"/>
                <a:gd name="connsiteX1195" fmla="*/ 8376752 w 12192000"/>
                <a:gd name="connsiteY1195" fmla="*/ 657927 h 1608850"/>
                <a:gd name="connsiteX1196" fmla="*/ 8376752 w 12192000"/>
                <a:gd name="connsiteY1196" fmla="*/ 644956 h 1608850"/>
                <a:gd name="connsiteX1197" fmla="*/ 8433498 w 12192000"/>
                <a:gd name="connsiteY1197" fmla="*/ 644956 h 1608850"/>
                <a:gd name="connsiteX1198" fmla="*/ 8433498 w 12192000"/>
                <a:gd name="connsiteY1198" fmla="*/ 614691 h 1608850"/>
                <a:gd name="connsiteX1199" fmla="*/ 8451738 w 12192000"/>
                <a:gd name="connsiteY1199" fmla="*/ 614691 h 1608850"/>
                <a:gd name="connsiteX1200" fmla="*/ 8451738 w 12192000"/>
                <a:gd name="connsiteY1200" fmla="*/ 608206 h 1608850"/>
                <a:gd name="connsiteX1201" fmla="*/ 8463898 w 12192000"/>
                <a:gd name="connsiteY1201" fmla="*/ 608206 h 1608850"/>
                <a:gd name="connsiteX1202" fmla="*/ 8463898 w 12192000"/>
                <a:gd name="connsiteY1202" fmla="*/ 614691 h 1608850"/>
                <a:gd name="connsiteX1203" fmla="*/ 8480112 w 12192000"/>
                <a:gd name="connsiteY1203" fmla="*/ 614691 h 1608850"/>
                <a:gd name="connsiteX1204" fmla="*/ 8480112 w 12192000"/>
                <a:gd name="connsiteY1204" fmla="*/ 664412 h 1608850"/>
                <a:gd name="connsiteX1205" fmla="*/ 8512540 w 12192000"/>
                <a:gd name="connsiteY1205" fmla="*/ 664412 h 1608850"/>
                <a:gd name="connsiteX1206" fmla="*/ 8512540 w 12192000"/>
                <a:gd name="connsiteY1206" fmla="*/ 638471 h 1608850"/>
                <a:gd name="connsiteX1207" fmla="*/ 8551046 w 12192000"/>
                <a:gd name="connsiteY1207" fmla="*/ 638471 h 1608850"/>
                <a:gd name="connsiteX1208" fmla="*/ 8551046 w 12192000"/>
                <a:gd name="connsiteY1208" fmla="*/ 608206 h 1608850"/>
                <a:gd name="connsiteX1209" fmla="*/ 8599688 w 12192000"/>
                <a:gd name="connsiteY1209" fmla="*/ 608206 h 1608850"/>
                <a:gd name="connsiteX1210" fmla="*/ 8599688 w 12192000"/>
                <a:gd name="connsiteY1210" fmla="*/ 719362 h 1608850"/>
                <a:gd name="connsiteX1211" fmla="*/ 8599688 w 12192000"/>
                <a:gd name="connsiteY1211" fmla="*/ 733141 h 1608850"/>
                <a:gd name="connsiteX1212" fmla="*/ 8665562 w 12192000"/>
                <a:gd name="connsiteY1212" fmla="*/ 733141 h 1608850"/>
                <a:gd name="connsiteX1213" fmla="*/ 8665562 w 12192000"/>
                <a:gd name="connsiteY1213" fmla="*/ 838913 h 1608850"/>
                <a:gd name="connsiteX1214" fmla="*/ 8665562 w 12192000"/>
                <a:gd name="connsiteY1214" fmla="*/ 862160 h 1608850"/>
                <a:gd name="connsiteX1215" fmla="*/ 8680522 w 12192000"/>
                <a:gd name="connsiteY1215" fmla="*/ 862160 h 1608850"/>
                <a:gd name="connsiteX1216" fmla="*/ 8680522 w 12192000"/>
                <a:gd name="connsiteY1216" fmla="*/ 860998 h 1608850"/>
                <a:gd name="connsiteX1217" fmla="*/ 8680522 w 12192000"/>
                <a:gd name="connsiteY1217" fmla="*/ 852862 h 1608850"/>
                <a:gd name="connsiteX1218" fmla="*/ 8725102 w 12192000"/>
                <a:gd name="connsiteY1218" fmla="*/ 852862 h 1608850"/>
                <a:gd name="connsiteX1219" fmla="*/ 8725102 w 12192000"/>
                <a:gd name="connsiteY1219" fmla="*/ 855477 h 1608850"/>
                <a:gd name="connsiteX1220" fmla="*/ 8725102 w 12192000"/>
                <a:gd name="connsiteY1220" fmla="*/ 861131 h 1608850"/>
                <a:gd name="connsiteX1221" fmla="*/ 8733569 w 12192000"/>
                <a:gd name="connsiteY1221" fmla="*/ 852574 h 1608850"/>
                <a:gd name="connsiteX1222" fmla="*/ 8729111 w 12192000"/>
                <a:gd name="connsiteY1222" fmla="*/ 850249 h 1608850"/>
                <a:gd name="connsiteX1223" fmla="*/ 8729111 w 12192000"/>
                <a:gd name="connsiteY1223" fmla="*/ 843275 h 1608850"/>
                <a:gd name="connsiteX1224" fmla="*/ 8735797 w 12192000"/>
                <a:gd name="connsiteY1224" fmla="*/ 840950 h 1608850"/>
                <a:gd name="connsiteX1225" fmla="*/ 8735797 w 12192000"/>
                <a:gd name="connsiteY1225" fmla="*/ 831652 h 1608850"/>
                <a:gd name="connsiteX1226" fmla="*/ 8740256 w 12192000"/>
                <a:gd name="connsiteY1226" fmla="*/ 831652 h 1608850"/>
                <a:gd name="connsiteX1227" fmla="*/ 8740256 w 12192000"/>
                <a:gd name="connsiteY1227" fmla="*/ 810730 h 1608850"/>
                <a:gd name="connsiteX1228" fmla="*/ 8735797 w 12192000"/>
                <a:gd name="connsiteY1228" fmla="*/ 810730 h 1608850"/>
                <a:gd name="connsiteX1229" fmla="*/ 8735797 w 12192000"/>
                <a:gd name="connsiteY1229" fmla="*/ 806081 h 1608850"/>
                <a:gd name="connsiteX1230" fmla="*/ 8740256 w 12192000"/>
                <a:gd name="connsiteY1230" fmla="*/ 803756 h 1608850"/>
                <a:gd name="connsiteX1231" fmla="*/ 8751401 w 12192000"/>
                <a:gd name="connsiteY1231" fmla="*/ 787483 h 1608850"/>
                <a:gd name="connsiteX1232" fmla="*/ 8753629 w 12192000"/>
                <a:gd name="connsiteY1232" fmla="*/ 778185 h 1608850"/>
                <a:gd name="connsiteX1233" fmla="*/ 8753629 w 12192000"/>
                <a:gd name="connsiteY1233" fmla="*/ 752614 h 1608850"/>
                <a:gd name="connsiteX1234" fmla="*/ 8753909 w 12192000"/>
                <a:gd name="connsiteY1234" fmla="*/ 751742 h 1608850"/>
                <a:gd name="connsiteX1235" fmla="*/ 8755767 w 12192000"/>
                <a:gd name="connsiteY1235" fmla="*/ 745928 h 1608850"/>
                <a:gd name="connsiteX1236" fmla="*/ 8754080 w 12192000"/>
                <a:gd name="connsiteY1236" fmla="*/ 745928 h 1608850"/>
                <a:gd name="connsiteX1237" fmla="*/ 8754080 w 12192000"/>
                <a:gd name="connsiteY1237" fmla="*/ 744766 h 1608850"/>
                <a:gd name="connsiteX1238" fmla="*/ 8754080 w 12192000"/>
                <a:gd name="connsiteY1238" fmla="*/ 736629 h 1608850"/>
                <a:gd name="connsiteX1239" fmla="*/ 8755194 w 12192000"/>
                <a:gd name="connsiteY1239" fmla="*/ 736629 h 1608850"/>
                <a:gd name="connsiteX1240" fmla="*/ 8762996 w 12192000"/>
                <a:gd name="connsiteY1240" fmla="*/ 736629 h 1608850"/>
                <a:gd name="connsiteX1241" fmla="*/ 8762996 w 12192000"/>
                <a:gd name="connsiteY1241" fmla="*/ 735467 h 1608850"/>
                <a:gd name="connsiteX1242" fmla="*/ 8762996 w 12192000"/>
                <a:gd name="connsiteY1242" fmla="*/ 727331 h 1608850"/>
                <a:gd name="connsiteX1243" fmla="*/ 8761881 w 12192000"/>
                <a:gd name="connsiteY1243" fmla="*/ 727331 h 1608850"/>
                <a:gd name="connsiteX1244" fmla="*/ 8754080 w 12192000"/>
                <a:gd name="connsiteY1244" fmla="*/ 727331 h 1608850"/>
                <a:gd name="connsiteX1245" fmla="*/ 8754080 w 12192000"/>
                <a:gd name="connsiteY1245" fmla="*/ 726168 h 1608850"/>
                <a:gd name="connsiteX1246" fmla="*/ 8754080 w 12192000"/>
                <a:gd name="connsiteY1246" fmla="*/ 718032 h 1608850"/>
                <a:gd name="connsiteX1247" fmla="*/ 8755194 w 12192000"/>
                <a:gd name="connsiteY1247" fmla="*/ 718032 h 1608850"/>
                <a:gd name="connsiteX1248" fmla="*/ 8762996 w 12192000"/>
                <a:gd name="connsiteY1248" fmla="*/ 718032 h 1608850"/>
                <a:gd name="connsiteX1249" fmla="*/ 8762996 w 12192000"/>
                <a:gd name="connsiteY1249" fmla="*/ 717160 h 1608850"/>
                <a:gd name="connsiteX1250" fmla="*/ 8762996 w 12192000"/>
                <a:gd name="connsiteY1250" fmla="*/ 711058 h 1608850"/>
                <a:gd name="connsiteX1251" fmla="*/ 8761881 w 12192000"/>
                <a:gd name="connsiteY1251" fmla="*/ 711058 h 1608850"/>
                <a:gd name="connsiteX1252" fmla="*/ 8754080 w 12192000"/>
                <a:gd name="connsiteY1252" fmla="*/ 711058 h 1608850"/>
                <a:gd name="connsiteX1253" fmla="*/ 8754080 w 12192000"/>
                <a:gd name="connsiteY1253" fmla="*/ 709896 h 1608850"/>
                <a:gd name="connsiteX1254" fmla="*/ 8754080 w 12192000"/>
                <a:gd name="connsiteY1254" fmla="*/ 701759 h 1608850"/>
                <a:gd name="connsiteX1255" fmla="*/ 8755194 w 12192000"/>
                <a:gd name="connsiteY1255" fmla="*/ 701759 h 1608850"/>
                <a:gd name="connsiteX1256" fmla="*/ 8762996 w 12192000"/>
                <a:gd name="connsiteY1256" fmla="*/ 701759 h 1608850"/>
                <a:gd name="connsiteX1257" fmla="*/ 8761881 w 12192000"/>
                <a:gd name="connsiteY1257" fmla="*/ 700016 h 1608850"/>
                <a:gd name="connsiteX1258" fmla="*/ 8754080 w 12192000"/>
                <a:gd name="connsiteY1258" fmla="*/ 687812 h 1608850"/>
                <a:gd name="connsiteX1259" fmla="*/ 8754080 w 12192000"/>
                <a:gd name="connsiteY1259" fmla="*/ 650617 h 1608850"/>
                <a:gd name="connsiteX1260" fmla="*/ 8903424 w 12192000"/>
                <a:gd name="connsiteY1260" fmla="*/ 650617 h 1608850"/>
                <a:gd name="connsiteX1261" fmla="*/ 8905096 w 12192000"/>
                <a:gd name="connsiteY1261" fmla="*/ 653232 h 1608850"/>
                <a:gd name="connsiteX1262" fmla="*/ 8908543 w 12192000"/>
                <a:gd name="connsiteY1262" fmla="*/ 658626 h 1608850"/>
                <a:gd name="connsiteX1263" fmla="*/ 8908543 w 12192000"/>
                <a:gd name="connsiteY1263" fmla="*/ 647687 h 1608850"/>
                <a:gd name="connsiteX1264" fmla="*/ 8908543 w 12192000"/>
                <a:gd name="connsiteY1264" fmla="*/ 607460 h 1608850"/>
                <a:gd name="connsiteX1265" fmla="*/ 8910570 w 12192000"/>
                <a:gd name="connsiteY1265" fmla="*/ 607460 h 1608850"/>
                <a:gd name="connsiteX1266" fmla="*/ 8924757 w 12192000"/>
                <a:gd name="connsiteY1266" fmla="*/ 607460 h 1608850"/>
                <a:gd name="connsiteX1267" fmla="*/ 8924757 w 12192000"/>
                <a:gd name="connsiteY1267" fmla="*/ 515723 h 1608850"/>
                <a:gd name="connsiteX1268" fmla="*/ 8924757 w 12192000"/>
                <a:gd name="connsiteY1268" fmla="*/ 490724 h 1608850"/>
                <a:gd name="connsiteX1269" fmla="*/ 9078786 w 12192000"/>
                <a:gd name="connsiteY1269" fmla="*/ 490724 h 1608850"/>
                <a:gd name="connsiteX1270" fmla="*/ 9078786 w 12192000"/>
                <a:gd name="connsiteY1270" fmla="*/ 506306 h 1608850"/>
                <a:gd name="connsiteX1271" fmla="*/ 9078786 w 12192000"/>
                <a:gd name="connsiteY1271" fmla="*/ 611783 h 1608850"/>
                <a:gd name="connsiteX1272" fmla="*/ 9080306 w 12192000"/>
                <a:gd name="connsiteY1272" fmla="*/ 611513 h 1608850"/>
                <a:gd name="connsiteX1273" fmla="*/ 9090946 w 12192000"/>
                <a:gd name="connsiteY1273" fmla="*/ 609622 h 1608850"/>
                <a:gd name="connsiteX1274" fmla="*/ 9088919 w 12192000"/>
                <a:gd name="connsiteY1274" fmla="*/ 698254 h 1608850"/>
                <a:gd name="connsiteX1275" fmla="*/ 9090439 w 12192000"/>
                <a:gd name="connsiteY1275" fmla="*/ 698525 h 1608850"/>
                <a:gd name="connsiteX1276" fmla="*/ 9101079 w 12192000"/>
                <a:gd name="connsiteY1276" fmla="*/ 700416 h 1608850"/>
                <a:gd name="connsiteX1277" fmla="*/ 9101332 w 12192000"/>
                <a:gd name="connsiteY1277" fmla="*/ 701227 h 1608850"/>
                <a:gd name="connsiteX1278" fmla="*/ 9103106 w 12192000"/>
                <a:gd name="connsiteY1278" fmla="*/ 706902 h 1608850"/>
                <a:gd name="connsiteX1279" fmla="*/ 9103866 w 12192000"/>
                <a:gd name="connsiteY1279" fmla="*/ 704470 h 1608850"/>
                <a:gd name="connsiteX1280" fmla="*/ 9109186 w 12192000"/>
                <a:gd name="connsiteY1280" fmla="*/ 687446 h 1608850"/>
                <a:gd name="connsiteX1281" fmla="*/ 9110959 w 12192000"/>
                <a:gd name="connsiteY1281" fmla="*/ 687446 h 1608850"/>
                <a:gd name="connsiteX1282" fmla="*/ 9123373 w 12192000"/>
                <a:gd name="connsiteY1282" fmla="*/ 687446 h 1608850"/>
                <a:gd name="connsiteX1283" fmla="*/ 9123373 w 12192000"/>
                <a:gd name="connsiteY1283" fmla="*/ 719872 h 1608850"/>
                <a:gd name="connsiteX1284" fmla="*/ 9124386 w 12192000"/>
                <a:gd name="connsiteY1284" fmla="*/ 720413 h 1608850"/>
                <a:gd name="connsiteX1285" fmla="*/ 9131480 w 12192000"/>
                <a:gd name="connsiteY1285" fmla="*/ 724196 h 1608850"/>
                <a:gd name="connsiteX1286" fmla="*/ 9131480 w 12192000"/>
                <a:gd name="connsiteY1286" fmla="*/ 725547 h 1608850"/>
                <a:gd name="connsiteX1287" fmla="*/ 9131480 w 12192000"/>
                <a:gd name="connsiteY1287" fmla="*/ 735005 h 1608850"/>
                <a:gd name="connsiteX1288" fmla="*/ 9176067 w 12192000"/>
                <a:gd name="connsiteY1288" fmla="*/ 735005 h 1608850"/>
                <a:gd name="connsiteX1289" fmla="*/ 9176067 w 12192000"/>
                <a:gd name="connsiteY1289" fmla="*/ 736086 h 1608850"/>
                <a:gd name="connsiteX1290" fmla="*/ 9176067 w 12192000"/>
                <a:gd name="connsiteY1290" fmla="*/ 743652 h 1608850"/>
                <a:gd name="connsiteX1291" fmla="*/ 9178093 w 12192000"/>
                <a:gd name="connsiteY1291" fmla="*/ 743652 h 1608850"/>
                <a:gd name="connsiteX1292" fmla="*/ 9192280 w 12192000"/>
                <a:gd name="connsiteY1292" fmla="*/ 743652 h 1608850"/>
                <a:gd name="connsiteX1293" fmla="*/ 9192280 w 12192000"/>
                <a:gd name="connsiteY1293" fmla="*/ 713387 h 1608850"/>
                <a:gd name="connsiteX1294" fmla="*/ 9236867 w 12192000"/>
                <a:gd name="connsiteY1294" fmla="*/ 713387 h 1608850"/>
                <a:gd name="connsiteX1295" fmla="*/ 9236867 w 12192000"/>
                <a:gd name="connsiteY1295" fmla="*/ 712036 h 1608850"/>
                <a:gd name="connsiteX1296" fmla="*/ 9236867 w 12192000"/>
                <a:gd name="connsiteY1296" fmla="*/ 702578 h 1608850"/>
                <a:gd name="connsiteX1297" fmla="*/ 9237881 w 12192000"/>
                <a:gd name="connsiteY1297" fmla="*/ 702578 h 1608850"/>
                <a:gd name="connsiteX1298" fmla="*/ 9244974 w 12192000"/>
                <a:gd name="connsiteY1298" fmla="*/ 702578 h 1608850"/>
                <a:gd name="connsiteX1299" fmla="*/ 9244974 w 12192000"/>
                <a:gd name="connsiteY1299" fmla="*/ 700687 h 1608850"/>
                <a:gd name="connsiteX1300" fmla="*/ 9244974 w 12192000"/>
                <a:gd name="connsiteY1300" fmla="*/ 687446 h 1608850"/>
                <a:gd name="connsiteX1301" fmla="*/ 9245734 w 12192000"/>
                <a:gd name="connsiteY1301" fmla="*/ 687446 h 1608850"/>
                <a:gd name="connsiteX1302" fmla="*/ 9251054 w 12192000"/>
                <a:gd name="connsiteY1302" fmla="*/ 687446 h 1608850"/>
                <a:gd name="connsiteX1303" fmla="*/ 9251054 w 12192000"/>
                <a:gd name="connsiteY1303" fmla="*/ 686365 h 1608850"/>
                <a:gd name="connsiteX1304" fmla="*/ 9251054 w 12192000"/>
                <a:gd name="connsiteY1304" fmla="*/ 678798 h 1608850"/>
                <a:gd name="connsiteX1305" fmla="*/ 9253081 w 12192000"/>
                <a:gd name="connsiteY1305" fmla="*/ 678798 h 1608850"/>
                <a:gd name="connsiteX1306" fmla="*/ 9267268 w 12192000"/>
                <a:gd name="connsiteY1306" fmla="*/ 678798 h 1608850"/>
                <a:gd name="connsiteX1307" fmla="*/ 9267268 w 12192000"/>
                <a:gd name="connsiteY1307" fmla="*/ 679879 h 1608850"/>
                <a:gd name="connsiteX1308" fmla="*/ 9267268 w 12192000"/>
                <a:gd name="connsiteY1308" fmla="*/ 687446 h 1608850"/>
                <a:gd name="connsiteX1309" fmla="*/ 9289561 w 12192000"/>
                <a:gd name="connsiteY1309" fmla="*/ 687446 h 1608850"/>
                <a:gd name="connsiteX1310" fmla="*/ 9289561 w 12192000"/>
                <a:gd name="connsiteY1310" fmla="*/ 685554 h 1608850"/>
                <a:gd name="connsiteX1311" fmla="*/ 9289561 w 12192000"/>
                <a:gd name="connsiteY1311" fmla="*/ 672313 h 1608850"/>
                <a:gd name="connsiteX1312" fmla="*/ 9291335 w 12192000"/>
                <a:gd name="connsiteY1312" fmla="*/ 672313 h 1608850"/>
                <a:gd name="connsiteX1313" fmla="*/ 9303748 w 12192000"/>
                <a:gd name="connsiteY1313" fmla="*/ 672313 h 1608850"/>
                <a:gd name="connsiteX1314" fmla="*/ 9303748 w 12192000"/>
                <a:gd name="connsiteY1314" fmla="*/ 696093 h 1608850"/>
                <a:gd name="connsiteX1315" fmla="*/ 9304762 w 12192000"/>
                <a:gd name="connsiteY1315" fmla="*/ 696093 h 1608850"/>
                <a:gd name="connsiteX1316" fmla="*/ 9311855 w 12192000"/>
                <a:gd name="connsiteY1316" fmla="*/ 696093 h 1608850"/>
                <a:gd name="connsiteX1317" fmla="*/ 9311855 w 12192000"/>
                <a:gd name="connsiteY1317" fmla="*/ 695012 h 1608850"/>
                <a:gd name="connsiteX1318" fmla="*/ 9311855 w 12192000"/>
                <a:gd name="connsiteY1318" fmla="*/ 687446 h 1608850"/>
                <a:gd name="connsiteX1319" fmla="*/ 9313628 w 12192000"/>
                <a:gd name="connsiteY1319" fmla="*/ 687446 h 1608850"/>
                <a:gd name="connsiteX1320" fmla="*/ 9326042 w 12192000"/>
                <a:gd name="connsiteY1320" fmla="*/ 687446 h 1608850"/>
                <a:gd name="connsiteX1321" fmla="*/ 9326042 w 12192000"/>
                <a:gd name="connsiteY1321" fmla="*/ 713387 h 1608850"/>
                <a:gd name="connsiteX1322" fmla="*/ 9328069 w 12192000"/>
                <a:gd name="connsiteY1322" fmla="*/ 713387 h 1608850"/>
                <a:gd name="connsiteX1323" fmla="*/ 9342255 w 12192000"/>
                <a:gd name="connsiteY1323" fmla="*/ 713387 h 1608850"/>
                <a:gd name="connsiteX1324" fmla="*/ 9342255 w 12192000"/>
                <a:gd name="connsiteY1324" fmla="*/ 715008 h 1608850"/>
                <a:gd name="connsiteX1325" fmla="*/ 9342255 w 12192000"/>
                <a:gd name="connsiteY1325" fmla="*/ 726358 h 1608850"/>
                <a:gd name="connsiteX1326" fmla="*/ 9343015 w 12192000"/>
                <a:gd name="connsiteY1326" fmla="*/ 726358 h 1608850"/>
                <a:gd name="connsiteX1327" fmla="*/ 9348336 w 12192000"/>
                <a:gd name="connsiteY1327" fmla="*/ 726358 h 1608850"/>
                <a:gd name="connsiteX1328" fmla="*/ 9348336 w 12192000"/>
                <a:gd name="connsiteY1328" fmla="*/ 725547 h 1608850"/>
                <a:gd name="connsiteX1329" fmla="*/ 9348336 w 12192000"/>
                <a:gd name="connsiteY1329" fmla="*/ 719872 h 1608850"/>
                <a:gd name="connsiteX1330" fmla="*/ 9378736 w 12192000"/>
                <a:gd name="connsiteY1330" fmla="*/ 719872 h 1608850"/>
                <a:gd name="connsiteX1331" fmla="*/ 9378736 w 12192000"/>
                <a:gd name="connsiteY1331" fmla="*/ 743652 h 1608850"/>
                <a:gd name="connsiteX1332" fmla="*/ 9379749 w 12192000"/>
                <a:gd name="connsiteY1332" fmla="*/ 743652 h 1608850"/>
                <a:gd name="connsiteX1333" fmla="*/ 9386843 w 12192000"/>
                <a:gd name="connsiteY1333" fmla="*/ 743652 h 1608850"/>
                <a:gd name="connsiteX1334" fmla="*/ 9386843 w 12192000"/>
                <a:gd name="connsiteY1334" fmla="*/ 744733 h 1608850"/>
                <a:gd name="connsiteX1335" fmla="*/ 9386843 w 12192000"/>
                <a:gd name="connsiteY1335" fmla="*/ 752299 h 1608850"/>
                <a:gd name="connsiteX1336" fmla="*/ 9387603 w 12192000"/>
                <a:gd name="connsiteY1336" fmla="*/ 752299 h 1608850"/>
                <a:gd name="connsiteX1337" fmla="*/ 9392923 w 12192000"/>
                <a:gd name="connsiteY1337" fmla="*/ 752299 h 1608850"/>
                <a:gd name="connsiteX1338" fmla="*/ 9392923 w 12192000"/>
                <a:gd name="connsiteY1338" fmla="*/ 750137 h 1608850"/>
                <a:gd name="connsiteX1339" fmla="*/ 9392923 w 12192000"/>
                <a:gd name="connsiteY1339" fmla="*/ 735005 h 1608850"/>
                <a:gd name="connsiteX1340" fmla="*/ 9393936 w 12192000"/>
                <a:gd name="connsiteY1340" fmla="*/ 735005 h 1608850"/>
                <a:gd name="connsiteX1341" fmla="*/ 9401030 w 12192000"/>
                <a:gd name="connsiteY1341" fmla="*/ 735005 h 1608850"/>
                <a:gd name="connsiteX1342" fmla="*/ 9401030 w 12192000"/>
                <a:gd name="connsiteY1342" fmla="*/ 736086 h 1608850"/>
                <a:gd name="connsiteX1343" fmla="*/ 9401030 w 12192000"/>
                <a:gd name="connsiteY1343" fmla="*/ 743652 h 1608850"/>
                <a:gd name="connsiteX1344" fmla="*/ 9406350 w 12192000"/>
                <a:gd name="connsiteY1344" fmla="*/ 741659 h 1608850"/>
                <a:gd name="connsiteX1345" fmla="*/ 9407110 w 12192000"/>
                <a:gd name="connsiteY1345" fmla="*/ 740679 h 1608850"/>
                <a:gd name="connsiteX1346" fmla="*/ 9407110 w 12192000"/>
                <a:gd name="connsiteY1346" fmla="*/ 735005 h 1608850"/>
                <a:gd name="connsiteX1347" fmla="*/ 9445617 w 12192000"/>
                <a:gd name="connsiteY1347" fmla="*/ 735005 h 1608850"/>
                <a:gd name="connsiteX1348" fmla="*/ 9445617 w 12192000"/>
                <a:gd name="connsiteY1348" fmla="*/ 758784 h 1608850"/>
                <a:gd name="connsiteX1349" fmla="*/ 9447643 w 12192000"/>
                <a:gd name="connsiteY1349" fmla="*/ 758784 h 1608850"/>
                <a:gd name="connsiteX1350" fmla="*/ 9461830 w 12192000"/>
                <a:gd name="connsiteY1350" fmla="*/ 758784 h 1608850"/>
                <a:gd name="connsiteX1351" fmla="*/ 9461830 w 12192000"/>
                <a:gd name="connsiteY1351" fmla="*/ 759865 h 1608850"/>
                <a:gd name="connsiteX1352" fmla="*/ 9461830 w 12192000"/>
                <a:gd name="connsiteY1352" fmla="*/ 767431 h 1608850"/>
                <a:gd name="connsiteX1353" fmla="*/ 9463604 w 12192000"/>
                <a:gd name="connsiteY1353" fmla="*/ 767431 h 1608850"/>
                <a:gd name="connsiteX1354" fmla="*/ 9476017 w 12192000"/>
                <a:gd name="connsiteY1354" fmla="*/ 767431 h 1608850"/>
                <a:gd name="connsiteX1355" fmla="*/ 9476017 w 12192000"/>
                <a:gd name="connsiteY1355" fmla="*/ 743652 h 1608850"/>
                <a:gd name="connsiteX1356" fmla="*/ 9477030 w 12192000"/>
                <a:gd name="connsiteY1356" fmla="*/ 743652 h 1608850"/>
                <a:gd name="connsiteX1357" fmla="*/ 9484124 w 12192000"/>
                <a:gd name="connsiteY1357" fmla="*/ 743652 h 1608850"/>
                <a:gd name="connsiteX1358" fmla="*/ 9484124 w 12192000"/>
                <a:gd name="connsiteY1358" fmla="*/ 711225 h 1608850"/>
                <a:gd name="connsiteX1359" fmla="*/ 9485137 w 12192000"/>
                <a:gd name="connsiteY1359" fmla="*/ 711225 h 1608850"/>
                <a:gd name="connsiteX1360" fmla="*/ 9492231 w 12192000"/>
                <a:gd name="connsiteY1360" fmla="*/ 711225 h 1608850"/>
                <a:gd name="connsiteX1361" fmla="*/ 9492231 w 12192000"/>
                <a:gd name="connsiteY1361" fmla="*/ 709334 h 1608850"/>
                <a:gd name="connsiteX1362" fmla="*/ 9492231 w 12192000"/>
                <a:gd name="connsiteY1362" fmla="*/ 696093 h 1608850"/>
                <a:gd name="connsiteX1363" fmla="*/ 9490964 w 12192000"/>
                <a:gd name="connsiteY1363" fmla="*/ 694471 h 1608850"/>
                <a:gd name="connsiteX1364" fmla="*/ 9496284 w 12192000"/>
                <a:gd name="connsiteY1364" fmla="*/ 683122 h 1608850"/>
                <a:gd name="connsiteX1365" fmla="*/ 9504391 w 12192000"/>
                <a:gd name="connsiteY1365" fmla="*/ 711225 h 1608850"/>
                <a:gd name="connsiteX1366" fmla="*/ 9505151 w 12192000"/>
                <a:gd name="connsiteY1366" fmla="*/ 711225 h 1608850"/>
                <a:gd name="connsiteX1367" fmla="*/ 9510471 w 12192000"/>
                <a:gd name="connsiteY1367" fmla="*/ 711225 h 1608850"/>
                <a:gd name="connsiteX1368" fmla="*/ 9510471 w 12192000"/>
                <a:gd name="connsiteY1368" fmla="*/ 605298 h 1608850"/>
                <a:gd name="connsiteX1369" fmla="*/ 9511991 w 12192000"/>
                <a:gd name="connsiteY1369" fmla="*/ 605298 h 1608850"/>
                <a:gd name="connsiteX1370" fmla="*/ 9522631 w 12192000"/>
                <a:gd name="connsiteY1370" fmla="*/ 605298 h 1608850"/>
                <a:gd name="connsiteX1371" fmla="*/ 9522631 w 12192000"/>
                <a:gd name="connsiteY1371" fmla="*/ 557739 h 1608850"/>
                <a:gd name="connsiteX1372" fmla="*/ 9548978 w 12192000"/>
                <a:gd name="connsiteY1372" fmla="*/ 557739 h 1608850"/>
                <a:gd name="connsiteX1373" fmla="*/ 9548978 w 12192000"/>
                <a:gd name="connsiteY1373" fmla="*/ 536121 h 1608850"/>
                <a:gd name="connsiteX1374" fmla="*/ 9583432 w 12192000"/>
                <a:gd name="connsiteY1374" fmla="*/ 536121 h 1608850"/>
                <a:gd name="connsiteX1375" fmla="*/ 9583432 w 12192000"/>
                <a:gd name="connsiteY1375" fmla="*/ 538553 h 1608850"/>
                <a:gd name="connsiteX1376" fmla="*/ 9583432 w 12192000"/>
                <a:gd name="connsiteY1376" fmla="*/ 555577 h 1608850"/>
                <a:gd name="connsiteX1377" fmla="*/ 9585712 w 12192000"/>
                <a:gd name="connsiteY1377" fmla="*/ 555577 h 1608850"/>
                <a:gd name="connsiteX1378" fmla="*/ 9601672 w 12192000"/>
                <a:gd name="connsiteY1378" fmla="*/ 555577 h 1608850"/>
                <a:gd name="connsiteX1379" fmla="*/ 9601672 w 12192000"/>
                <a:gd name="connsiteY1379" fmla="*/ 603136 h 1608850"/>
                <a:gd name="connsiteX1380" fmla="*/ 9602685 w 12192000"/>
                <a:gd name="connsiteY1380" fmla="*/ 603136 h 1608850"/>
                <a:gd name="connsiteX1381" fmla="*/ 9609779 w 12192000"/>
                <a:gd name="connsiteY1381" fmla="*/ 603136 h 1608850"/>
                <a:gd name="connsiteX1382" fmla="*/ 9623966 w 12192000"/>
                <a:gd name="connsiteY1382" fmla="*/ 607460 h 1608850"/>
                <a:gd name="connsiteX1383" fmla="*/ 9623966 w 12192000"/>
                <a:gd name="connsiteY1383" fmla="*/ 646372 h 1608850"/>
                <a:gd name="connsiteX1384" fmla="*/ 9624979 w 12192000"/>
                <a:gd name="connsiteY1384" fmla="*/ 646372 h 1608850"/>
                <a:gd name="connsiteX1385" fmla="*/ 9632072 w 12192000"/>
                <a:gd name="connsiteY1385" fmla="*/ 646372 h 1608850"/>
                <a:gd name="connsiteX1386" fmla="*/ 9632072 w 12192000"/>
                <a:gd name="connsiteY1386" fmla="*/ 647993 h 1608850"/>
                <a:gd name="connsiteX1387" fmla="*/ 9632072 w 12192000"/>
                <a:gd name="connsiteY1387" fmla="*/ 659342 h 1608850"/>
                <a:gd name="connsiteX1388" fmla="*/ 9634099 w 12192000"/>
                <a:gd name="connsiteY1388" fmla="*/ 659342 h 1608850"/>
                <a:gd name="connsiteX1389" fmla="*/ 9648286 w 12192000"/>
                <a:gd name="connsiteY1389" fmla="*/ 659342 h 1608850"/>
                <a:gd name="connsiteX1390" fmla="*/ 9654366 w 12192000"/>
                <a:gd name="connsiteY1390" fmla="*/ 665828 h 1608850"/>
                <a:gd name="connsiteX1391" fmla="*/ 9654366 w 12192000"/>
                <a:gd name="connsiteY1391" fmla="*/ 687446 h 1608850"/>
                <a:gd name="connsiteX1392" fmla="*/ 9656646 w 12192000"/>
                <a:gd name="connsiteY1392" fmla="*/ 687446 h 1608850"/>
                <a:gd name="connsiteX1393" fmla="*/ 9672606 w 12192000"/>
                <a:gd name="connsiteY1393" fmla="*/ 687446 h 1608850"/>
                <a:gd name="connsiteX1394" fmla="*/ 9672606 w 12192000"/>
                <a:gd name="connsiteY1394" fmla="*/ 688526 h 1608850"/>
                <a:gd name="connsiteX1395" fmla="*/ 9672606 w 12192000"/>
                <a:gd name="connsiteY1395" fmla="*/ 696093 h 1608850"/>
                <a:gd name="connsiteX1396" fmla="*/ 9673873 w 12192000"/>
                <a:gd name="connsiteY1396" fmla="*/ 696093 h 1608850"/>
                <a:gd name="connsiteX1397" fmla="*/ 9682740 w 12192000"/>
                <a:gd name="connsiteY1397" fmla="*/ 696093 h 1608850"/>
                <a:gd name="connsiteX1398" fmla="*/ 9682740 w 12192000"/>
                <a:gd name="connsiteY1398" fmla="*/ 698254 h 1608850"/>
                <a:gd name="connsiteX1399" fmla="*/ 9682740 w 12192000"/>
                <a:gd name="connsiteY1399" fmla="*/ 713387 h 1608850"/>
                <a:gd name="connsiteX1400" fmla="*/ 9686793 w 12192000"/>
                <a:gd name="connsiteY1400" fmla="*/ 711495 h 1608850"/>
                <a:gd name="connsiteX1401" fmla="*/ 9686793 w 12192000"/>
                <a:gd name="connsiteY1401" fmla="*/ 698254 h 1608850"/>
                <a:gd name="connsiteX1402" fmla="*/ 9687806 w 12192000"/>
                <a:gd name="connsiteY1402" fmla="*/ 698254 h 1608850"/>
                <a:gd name="connsiteX1403" fmla="*/ 9694900 w 12192000"/>
                <a:gd name="connsiteY1403" fmla="*/ 698254 h 1608850"/>
                <a:gd name="connsiteX1404" fmla="*/ 9694900 w 12192000"/>
                <a:gd name="connsiteY1404" fmla="*/ 699876 h 1608850"/>
                <a:gd name="connsiteX1405" fmla="*/ 9694900 w 12192000"/>
                <a:gd name="connsiteY1405" fmla="*/ 711225 h 1608850"/>
                <a:gd name="connsiteX1406" fmla="*/ 9695660 w 12192000"/>
                <a:gd name="connsiteY1406" fmla="*/ 711225 h 1608850"/>
                <a:gd name="connsiteX1407" fmla="*/ 9700980 w 12192000"/>
                <a:gd name="connsiteY1407" fmla="*/ 711225 h 1608850"/>
                <a:gd name="connsiteX1408" fmla="*/ 9749620 w 12192000"/>
                <a:gd name="connsiteY1408" fmla="*/ 706902 h 1608850"/>
                <a:gd name="connsiteX1409" fmla="*/ 9749620 w 12192000"/>
                <a:gd name="connsiteY1409" fmla="*/ 708253 h 1608850"/>
                <a:gd name="connsiteX1410" fmla="*/ 9749620 w 12192000"/>
                <a:gd name="connsiteY1410" fmla="*/ 717710 h 1608850"/>
                <a:gd name="connsiteX1411" fmla="*/ 9750380 w 12192000"/>
                <a:gd name="connsiteY1411" fmla="*/ 717710 h 1608850"/>
                <a:gd name="connsiteX1412" fmla="*/ 9755702 w 12192000"/>
                <a:gd name="connsiteY1412" fmla="*/ 717710 h 1608850"/>
                <a:gd name="connsiteX1413" fmla="*/ 9755702 w 12192000"/>
                <a:gd name="connsiteY1413" fmla="*/ 719872 h 1608850"/>
                <a:gd name="connsiteX1414" fmla="*/ 9755702 w 12192000"/>
                <a:gd name="connsiteY1414" fmla="*/ 735005 h 1608850"/>
                <a:gd name="connsiteX1415" fmla="*/ 9757728 w 12192000"/>
                <a:gd name="connsiteY1415" fmla="*/ 733654 h 1608850"/>
                <a:gd name="connsiteX1416" fmla="*/ 9771914 w 12192000"/>
                <a:gd name="connsiteY1416" fmla="*/ 724196 h 1608850"/>
                <a:gd name="connsiteX1417" fmla="*/ 9777994 w 12192000"/>
                <a:gd name="connsiteY1417" fmla="*/ 683122 h 1608850"/>
                <a:gd name="connsiteX1418" fmla="*/ 9778754 w 12192000"/>
                <a:gd name="connsiteY1418" fmla="*/ 682852 h 1608850"/>
                <a:gd name="connsiteX1419" fmla="*/ 9784074 w 12192000"/>
                <a:gd name="connsiteY1419" fmla="*/ 680960 h 1608850"/>
                <a:gd name="connsiteX1420" fmla="*/ 9786102 w 12192000"/>
                <a:gd name="connsiteY1420" fmla="*/ 611783 h 1608850"/>
                <a:gd name="connsiteX1421" fmla="*/ 9788128 w 12192000"/>
                <a:gd name="connsiteY1421" fmla="*/ 680960 h 1608850"/>
                <a:gd name="connsiteX1422" fmla="*/ 9788888 w 12192000"/>
                <a:gd name="connsiteY1422" fmla="*/ 681230 h 1608850"/>
                <a:gd name="connsiteX1423" fmla="*/ 9794208 w 12192000"/>
                <a:gd name="connsiteY1423" fmla="*/ 683122 h 1608850"/>
                <a:gd name="connsiteX1424" fmla="*/ 9794208 w 12192000"/>
                <a:gd name="connsiteY1424" fmla="*/ 596651 h 1608850"/>
                <a:gd name="connsiteX1425" fmla="*/ 9798262 w 12192000"/>
                <a:gd name="connsiteY1425" fmla="*/ 564224 h 1608850"/>
                <a:gd name="connsiteX1426" fmla="*/ 9836768 w 12192000"/>
                <a:gd name="connsiteY1426" fmla="*/ 564224 h 1608850"/>
                <a:gd name="connsiteX1427" fmla="*/ 9836768 w 12192000"/>
                <a:gd name="connsiteY1427" fmla="*/ 596651 h 1608850"/>
                <a:gd name="connsiteX1428" fmla="*/ 9837528 w 12192000"/>
                <a:gd name="connsiteY1428" fmla="*/ 596651 h 1608850"/>
                <a:gd name="connsiteX1429" fmla="*/ 9842848 w 12192000"/>
                <a:gd name="connsiteY1429" fmla="*/ 596651 h 1608850"/>
                <a:gd name="connsiteX1430" fmla="*/ 9842848 w 12192000"/>
                <a:gd name="connsiteY1430" fmla="*/ 514503 h 1608850"/>
                <a:gd name="connsiteX1431" fmla="*/ 9844622 w 12192000"/>
                <a:gd name="connsiteY1431" fmla="*/ 514503 h 1608850"/>
                <a:gd name="connsiteX1432" fmla="*/ 9857036 w 12192000"/>
                <a:gd name="connsiteY1432" fmla="*/ 514503 h 1608850"/>
                <a:gd name="connsiteX1433" fmla="*/ 9857036 w 12192000"/>
                <a:gd name="connsiteY1433" fmla="*/ 512612 h 1608850"/>
                <a:gd name="connsiteX1434" fmla="*/ 9857036 w 12192000"/>
                <a:gd name="connsiteY1434" fmla="*/ 499371 h 1608850"/>
                <a:gd name="connsiteX1435" fmla="*/ 9879330 w 12192000"/>
                <a:gd name="connsiteY1435" fmla="*/ 499371 h 1608850"/>
                <a:gd name="connsiteX1436" fmla="*/ 9879330 w 12192000"/>
                <a:gd name="connsiteY1436" fmla="*/ 498290 h 1608850"/>
                <a:gd name="connsiteX1437" fmla="*/ 9879330 w 12192000"/>
                <a:gd name="connsiteY1437" fmla="*/ 490724 h 1608850"/>
                <a:gd name="connsiteX1438" fmla="*/ 9881102 w 12192000"/>
                <a:gd name="connsiteY1438" fmla="*/ 490724 h 1608850"/>
                <a:gd name="connsiteX1439" fmla="*/ 9893516 w 12192000"/>
                <a:gd name="connsiteY1439" fmla="*/ 490724 h 1608850"/>
                <a:gd name="connsiteX1440" fmla="*/ 9893516 w 12192000"/>
                <a:gd name="connsiteY1440" fmla="*/ 491805 h 1608850"/>
                <a:gd name="connsiteX1441" fmla="*/ 9893516 w 12192000"/>
                <a:gd name="connsiteY1441" fmla="*/ 499371 h 1608850"/>
                <a:gd name="connsiteX1442" fmla="*/ 9894276 w 12192000"/>
                <a:gd name="connsiteY1442" fmla="*/ 499371 h 1608850"/>
                <a:gd name="connsiteX1443" fmla="*/ 9899596 w 12192000"/>
                <a:gd name="connsiteY1443" fmla="*/ 499371 h 1608850"/>
                <a:gd name="connsiteX1444" fmla="*/ 9909730 w 12192000"/>
                <a:gd name="connsiteY1444" fmla="*/ 495047 h 1608850"/>
                <a:gd name="connsiteX1445" fmla="*/ 9913782 w 12192000"/>
                <a:gd name="connsiteY1445" fmla="*/ 498290 h 1608850"/>
                <a:gd name="connsiteX1446" fmla="*/ 9913782 w 12192000"/>
                <a:gd name="connsiteY1446" fmla="*/ 490724 h 1608850"/>
                <a:gd name="connsiteX1447" fmla="*/ 9916062 w 12192000"/>
                <a:gd name="connsiteY1447" fmla="*/ 490724 h 1608850"/>
                <a:gd name="connsiteX1448" fmla="*/ 9932024 w 12192000"/>
                <a:gd name="connsiteY1448" fmla="*/ 490724 h 1608850"/>
                <a:gd name="connsiteX1449" fmla="*/ 9932024 w 12192000"/>
                <a:gd name="connsiteY1449" fmla="*/ 491805 h 1608850"/>
                <a:gd name="connsiteX1450" fmla="*/ 9932024 w 12192000"/>
                <a:gd name="connsiteY1450" fmla="*/ 499371 h 1608850"/>
                <a:gd name="connsiteX1451" fmla="*/ 9962424 w 12192000"/>
                <a:gd name="connsiteY1451" fmla="*/ 499371 h 1608850"/>
                <a:gd name="connsiteX1452" fmla="*/ 9962424 w 12192000"/>
                <a:gd name="connsiteY1452" fmla="*/ 500992 h 1608850"/>
                <a:gd name="connsiteX1453" fmla="*/ 9962424 w 12192000"/>
                <a:gd name="connsiteY1453" fmla="*/ 512342 h 1608850"/>
                <a:gd name="connsiteX1454" fmla="*/ 9988770 w 12192000"/>
                <a:gd name="connsiteY1454" fmla="*/ 512342 h 1608850"/>
                <a:gd name="connsiteX1455" fmla="*/ 9988770 w 12192000"/>
                <a:gd name="connsiteY1455" fmla="*/ 542606 h 1608850"/>
                <a:gd name="connsiteX1456" fmla="*/ 9989530 w 12192000"/>
                <a:gd name="connsiteY1456" fmla="*/ 542606 h 1608850"/>
                <a:gd name="connsiteX1457" fmla="*/ 9994850 w 12192000"/>
                <a:gd name="connsiteY1457" fmla="*/ 542606 h 1608850"/>
                <a:gd name="connsiteX1458" fmla="*/ 9994850 w 12192000"/>
                <a:gd name="connsiteY1458" fmla="*/ 543687 h 1608850"/>
                <a:gd name="connsiteX1459" fmla="*/ 9994850 w 12192000"/>
                <a:gd name="connsiteY1459" fmla="*/ 551254 h 1608850"/>
                <a:gd name="connsiteX1460" fmla="*/ 9998904 w 12192000"/>
                <a:gd name="connsiteY1460" fmla="*/ 581518 h 1608850"/>
                <a:gd name="connsiteX1461" fmla="*/ 9999664 w 12192000"/>
                <a:gd name="connsiteY1461" fmla="*/ 581518 h 1608850"/>
                <a:gd name="connsiteX1462" fmla="*/ 10004984 w 12192000"/>
                <a:gd name="connsiteY1462" fmla="*/ 581518 h 1608850"/>
                <a:gd name="connsiteX1463" fmla="*/ 10004984 w 12192000"/>
                <a:gd name="connsiteY1463" fmla="*/ 582329 h 1608850"/>
                <a:gd name="connsiteX1464" fmla="*/ 10004984 w 12192000"/>
                <a:gd name="connsiteY1464" fmla="*/ 588004 h 1608850"/>
                <a:gd name="connsiteX1465" fmla="*/ 10005998 w 12192000"/>
                <a:gd name="connsiteY1465" fmla="*/ 588004 h 1608850"/>
                <a:gd name="connsiteX1466" fmla="*/ 10013090 w 12192000"/>
                <a:gd name="connsiteY1466" fmla="*/ 588004 h 1608850"/>
                <a:gd name="connsiteX1467" fmla="*/ 10013090 w 12192000"/>
                <a:gd name="connsiteY1467" fmla="*/ 618269 h 1608850"/>
                <a:gd name="connsiteX1468" fmla="*/ 10015118 w 12192000"/>
                <a:gd name="connsiteY1468" fmla="*/ 618269 h 1608850"/>
                <a:gd name="connsiteX1469" fmla="*/ 10029304 w 12192000"/>
                <a:gd name="connsiteY1469" fmla="*/ 618269 h 1608850"/>
                <a:gd name="connsiteX1470" fmla="*/ 10029304 w 12192000"/>
                <a:gd name="connsiteY1470" fmla="*/ 642048 h 1608850"/>
                <a:gd name="connsiteX1471" fmla="*/ 10031332 w 12192000"/>
                <a:gd name="connsiteY1471" fmla="*/ 643669 h 1608850"/>
                <a:gd name="connsiteX1472" fmla="*/ 10031332 w 12192000"/>
                <a:gd name="connsiteY1472" fmla="*/ 655019 h 1608850"/>
                <a:gd name="connsiteX1473" fmla="*/ 10032092 w 12192000"/>
                <a:gd name="connsiteY1473" fmla="*/ 655019 h 1608850"/>
                <a:gd name="connsiteX1474" fmla="*/ 10037412 w 12192000"/>
                <a:gd name="connsiteY1474" fmla="*/ 655019 h 1608850"/>
                <a:gd name="connsiteX1475" fmla="*/ 10037412 w 12192000"/>
                <a:gd name="connsiteY1475" fmla="*/ 678798 h 1608850"/>
                <a:gd name="connsiteX1476" fmla="*/ 10038678 w 12192000"/>
                <a:gd name="connsiteY1476" fmla="*/ 678798 h 1608850"/>
                <a:gd name="connsiteX1477" fmla="*/ 10047544 w 12192000"/>
                <a:gd name="connsiteY1477" fmla="*/ 678798 h 1608850"/>
                <a:gd name="connsiteX1478" fmla="*/ 10049572 w 12192000"/>
                <a:gd name="connsiteY1478" fmla="*/ 682852 h 1608850"/>
                <a:gd name="connsiteX1479" fmla="*/ 10049572 w 12192000"/>
                <a:gd name="connsiteY1479" fmla="*/ 696093 h 1608850"/>
                <a:gd name="connsiteX1480" fmla="*/ 10051092 w 12192000"/>
                <a:gd name="connsiteY1480" fmla="*/ 694201 h 1608850"/>
                <a:gd name="connsiteX1481" fmla="*/ 10061732 w 12192000"/>
                <a:gd name="connsiteY1481" fmla="*/ 680960 h 1608850"/>
                <a:gd name="connsiteX1482" fmla="*/ 10090106 w 12192000"/>
                <a:gd name="connsiteY1482" fmla="*/ 680960 h 1608850"/>
                <a:gd name="connsiteX1483" fmla="*/ 10090106 w 12192000"/>
                <a:gd name="connsiteY1483" fmla="*/ 767431 h 1608850"/>
                <a:gd name="connsiteX1484" fmla="*/ 10090866 w 12192000"/>
                <a:gd name="connsiteY1484" fmla="*/ 767431 h 1608850"/>
                <a:gd name="connsiteX1485" fmla="*/ 10096186 w 12192000"/>
                <a:gd name="connsiteY1485" fmla="*/ 767431 h 1608850"/>
                <a:gd name="connsiteX1486" fmla="*/ 10096946 w 12192000"/>
                <a:gd name="connsiteY1486" fmla="*/ 766080 h 1608850"/>
                <a:gd name="connsiteX1487" fmla="*/ 10102266 w 12192000"/>
                <a:gd name="connsiteY1487" fmla="*/ 756622 h 1608850"/>
                <a:gd name="connsiteX1488" fmla="*/ 10102266 w 12192000"/>
                <a:gd name="connsiteY1488" fmla="*/ 758514 h 1608850"/>
                <a:gd name="connsiteX1489" fmla="*/ 10102266 w 12192000"/>
                <a:gd name="connsiteY1489" fmla="*/ 771755 h 1608850"/>
                <a:gd name="connsiteX1490" fmla="*/ 10106318 w 12192000"/>
                <a:gd name="connsiteY1490" fmla="*/ 726358 h 1608850"/>
                <a:gd name="connsiteX1491" fmla="*/ 10107078 w 12192000"/>
                <a:gd name="connsiteY1491" fmla="*/ 726358 h 1608850"/>
                <a:gd name="connsiteX1492" fmla="*/ 10112398 w 12192000"/>
                <a:gd name="connsiteY1492" fmla="*/ 726358 h 1608850"/>
                <a:gd name="connsiteX1493" fmla="*/ 10112398 w 12192000"/>
                <a:gd name="connsiteY1493" fmla="*/ 661504 h 1608850"/>
                <a:gd name="connsiteX1494" fmla="*/ 10113412 w 12192000"/>
                <a:gd name="connsiteY1494" fmla="*/ 661504 h 1608850"/>
                <a:gd name="connsiteX1495" fmla="*/ 10120506 w 12192000"/>
                <a:gd name="connsiteY1495" fmla="*/ 661504 h 1608850"/>
                <a:gd name="connsiteX1496" fmla="*/ 10132666 w 12192000"/>
                <a:gd name="connsiteY1496" fmla="*/ 618269 h 1608850"/>
                <a:gd name="connsiteX1497" fmla="*/ 10133932 w 12192000"/>
                <a:gd name="connsiteY1497" fmla="*/ 618269 h 1608850"/>
                <a:gd name="connsiteX1498" fmla="*/ 10142800 w 12192000"/>
                <a:gd name="connsiteY1498" fmla="*/ 618269 h 1608850"/>
                <a:gd name="connsiteX1499" fmla="*/ 10152932 w 12192000"/>
                <a:gd name="connsiteY1499" fmla="*/ 661504 h 1608850"/>
                <a:gd name="connsiteX1500" fmla="*/ 10153946 w 12192000"/>
                <a:gd name="connsiteY1500" fmla="*/ 661504 h 1608850"/>
                <a:gd name="connsiteX1501" fmla="*/ 10161040 w 12192000"/>
                <a:gd name="connsiteY1501" fmla="*/ 661504 h 1608850"/>
                <a:gd name="connsiteX1502" fmla="*/ 10161040 w 12192000"/>
                <a:gd name="connsiteY1502" fmla="*/ 700416 h 1608850"/>
                <a:gd name="connsiteX1503" fmla="*/ 10162812 w 12192000"/>
                <a:gd name="connsiteY1503" fmla="*/ 700416 h 1608850"/>
                <a:gd name="connsiteX1504" fmla="*/ 10175226 w 12192000"/>
                <a:gd name="connsiteY1504" fmla="*/ 700416 h 1608850"/>
                <a:gd name="connsiteX1505" fmla="*/ 10175226 w 12192000"/>
                <a:gd name="connsiteY1505" fmla="*/ 702578 h 1608850"/>
                <a:gd name="connsiteX1506" fmla="*/ 10175226 w 12192000"/>
                <a:gd name="connsiteY1506" fmla="*/ 717710 h 1608850"/>
                <a:gd name="connsiteX1507" fmla="*/ 10179280 w 12192000"/>
                <a:gd name="connsiteY1507" fmla="*/ 715549 h 1608850"/>
                <a:gd name="connsiteX1508" fmla="*/ 10179280 w 12192000"/>
                <a:gd name="connsiteY1508" fmla="*/ 700416 h 1608850"/>
                <a:gd name="connsiteX1509" fmla="*/ 10180800 w 12192000"/>
                <a:gd name="connsiteY1509" fmla="*/ 700416 h 1608850"/>
                <a:gd name="connsiteX1510" fmla="*/ 10191440 w 12192000"/>
                <a:gd name="connsiteY1510" fmla="*/ 700416 h 1608850"/>
                <a:gd name="connsiteX1511" fmla="*/ 10191440 w 12192000"/>
                <a:gd name="connsiteY1511" fmla="*/ 702037 h 1608850"/>
                <a:gd name="connsiteX1512" fmla="*/ 10191440 w 12192000"/>
                <a:gd name="connsiteY1512" fmla="*/ 713387 h 1608850"/>
                <a:gd name="connsiteX1513" fmla="*/ 10221840 w 12192000"/>
                <a:gd name="connsiteY1513" fmla="*/ 713387 h 1608850"/>
                <a:gd name="connsiteX1514" fmla="*/ 10221840 w 12192000"/>
                <a:gd name="connsiteY1514" fmla="*/ 676637 h 1608850"/>
                <a:gd name="connsiteX1515" fmla="*/ 10223106 w 12192000"/>
                <a:gd name="connsiteY1515" fmla="*/ 676637 h 1608850"/>
                <a:gd name="connsiteX1516" fmla="*/ 10231974 w 12192000"/>
                <a:gd name="connsiteY1516" fmla="*/ 676637 h 1608850"/>
                <a:gd name="connsiteX1517" fmla="*/ 10231974 w 12192000"/>
                <a:gd name="connsiteY1517" fmla="*/ 698254 h 1608850"/>
                <a:gd name="connsiteX1518" fmla="*/ 10234000 w 12192000"/>
                <a:gd name="connsiteY1518" fmla="*/ 665828 h 1608850"/>
                <a:gd name="connsiteX1519" fmla="*/ 10256294 w 12192000"/>
                <a:gd name="connsiteY1519" fmla="*/ 665828 h 1608850"/>
                <a:gd name="connsiteX1520" fmla="*/ 10256294 w 12192000"/>
                <a:gd name="connsiteY1520" fmla="*/ 664206 h 1608850"/>
                <a:gd name="connsiteX1521" fmla="*/ 10256294 w 12192000"/>
                <a:gd name="connsiteY1521" fmla="*/ 652857 h 1608850"/>
                <a:gd name="connsiteX1522" fmla="*/ 10257054 w 12192000"/>
                <a:gd name="connsiteY1522" fmla="*/ 652857 h 1608850"/>
                <a:gd name="connsiteX1523" fmla="*/ 10262374 w 12192000"/>
                <a:gd name="connsiteY1523" fmla="*/ 652857 h 1608850"/>
                <a:gd name="connsiteX1524" fmla="*/ 10262374 w 12192000"/>
                <a:gd name="connsiteY1524" fmla="*/ 650966 h 1608850"/>
                <a:gd name="connsiteX1525" fmla="*/ 10262374 w 12192000"/>
                <a:gd name="connsiteY1525" fmla="*/ 637725 h 1608850"/>
                <a:gd name="connsiteX1526" fmla="*/ 10266428 w 12192000"/>
                <a:gd name="connsiteY1526" fmla="*/ 644210 h 1608850"/>
                <a:gd name="connsiteX1527" fmla="*/ 10268708 w 12192000"/>
                <a:gd name="connsiteY1527" fmla="*/ 644210 h 1608850"/>
                <a:gd name="connsiteX1528" fmla="*/ 10284668 w 12192000"/>
                <a:gd name="connsiteY1528" fmla="*/ 644210 h 1608850"/>
                <a:gd name="connsiteX1529" fmla="*/ 10284668 w 12192000"/>
                <a:gd name="connsiteY1529" fmla="*/ 643399 h 1608850"/>
                <a:gd name="connsiteX1530" fmla="*/ 10284668 w 12192000"/>
                <a:gd name="connsiteY1530" fmla="*/ 637725 h 1608850"/>
                <a:gd name="connsiteX1531" fmla="*/ 10285428 w 12192000"/>
                <a:gd name="connsiteY1531" fmla="*/ 637725 h 1608850"/>
                <a:gd name="connsiteX1532" fmla="*/ 10290748 w 12192000"/>
                <a:gd name="connsiteY1532" fmla="*/ 637725 h 1608850"/>
                <a:gd name="connsiteX1533" fmla="*/ 10290748 w 12192000"/>
                <a:gd name="connsiteY1533" fmla="*/ 639076 h 1608850"/>
                <a:gd name="connsiteX1534" fmla="*/ 10290748 w 12192000"/>
                <a:gd name="connsiteY1534" fmla="*/ 648534 h 1608850"/>
                <a:gd name="connsiteX1535" fmla="*/ 10329254 w 12192000"/>
                <a:gd name="connsiteY1535" fmla="*/ 648534 h 1608850"/>
                <a:gd name="connsiteX1536" fmla="*/ 10329254 w 12192000"/>
                <a:gd name="connsiteY1536" fmla="*/ 786887 h 1608850"/>
                <a:gd name="connsiteX1537" fmla="*/ 10330774 w 12192000"/>
                <a:gd name="connsiteY1537" fmla="*/ 786887 h 1608850"/>
                <a:gd name="connsiteX1538" fmla="*/ 10341414 w 12192000"/>
                <a:gd name="connsiteY1538" fmla="*/ 786887 h 1608850"/>
                <a:gd name="connsiteX1539" fmla="*/ 10341414 w 12192000"/>
                <a:gd name="connsiteY1539" fmla="*/ 773917 h 1608850"/>
                <a:gd name="connsiteX1540" fmla="*/ 10345468 w 12192000"/>
                <a:gd name="connsiteY1540" fmla="*/ 773917 h 1608850"/>
                <a:gd name="connsiteX1541" fmla="*/ 10345468 w 12192000"/>
                <a:gd name="connsiteY1541" fmla="*/ 786887 h 1608850"/>
                <a:gd name="connsiteX1542" fmla="*/ 10375868 w 12192000"/>
                <a:gd name="connsiteY1542" fmla="*/ 786887 h 1608850"/>
                <a:gd name="connsiteX1543" fmla="*/ 10375868 w 12192000"/>
                <a:gd name="connsiteY1543" fmla="*/ 756622 h 1608850"/>
                <a:gd name="connsiteX1544" fmla="*/ 10388028 w 12192000"/>
                <a:gd name="connsiteY1544" fmla="*/ 756622 h 1608850"/>
                <a:gd name="connsiteX1545" fmla="*/ 10400188 w 12192000"/>
                <a:gd name="connsiteY1545" fmla="*/ 754461 h 1608850"/>
                <a:gd name="connsiteX1546" fmla="*/ 10404242 w 12192000"/>
                <a:gd name="connsiteY1546" fmla="*/ 756622 h 1608850"/>
                <a:gd name="connsiteX1547" fmla="*/ 10414376 w 12192000"/>
                <a:gd name="connsiteY1547" fmla="*/ 756622 h 1608850"/>
                <a:gd name="connsiteX1548" fmla="*/ 10414376 w 12192000"/>
                <a:gd name="connsiteY1548" fmla="*/ 786887 h 1608850"/>
                <a:gd name="connsiteX1549" fmla="*/ 10422482 w 12192000"/>
                <a:gd name="connsiteY1549" fmla="*/ 786887 h 1608850"/>
                <a:gd name="connsiteX1550" fmla="*/ 10422482 w 12192000"/>
                <a:gd name="connsiteY1550" fmla="*/ 804182 h 1608850"/>
                <a:gd name="connsiteX1551" fmla="*/ 10431818 w 12192000"/>
                <a:gd name="connsiteY1551" fmla="*/ 805087 h 1608850"/>
                <a:gd name="connsiteX1552" fmla="*/ 10444776 w 12192000"/>
                <a:gd name="connsiteY1552" fmla="*/ 805087 h 1608850"/>
                <a:gd name="connsiteX1553" fmla="*/ 10444776 w 12192000"/>
                <a:gd name="connsiteY1553" fmla="*/ 789049 h 1608850"/>
                <a:gd name="connsiteX1554" fmla="*/ 10512732 w 12192000"/>
                <a:gd name="connsiteY1554" fmla="*/ 789049 h 1608850"/>
                <a:gd name="connsiteX1555" fmla="*/ 10512732 w 12192000"/>
                <a:gd name="connsiteY1555" fmla="*/ 703796 h 1608850"/>
                <a:gd name="connsiteX1556" fmla="*/ 10584740 w 12192000"/>
                <a:gd name="connsiteY1556" fmla="*/ 703796 h 1608850"/>
                <a:gd name="connsiteX1557" fmla="*/ 10584740 w 12192000"/>
                <a:gd name="connsiteY1557" fmla="*/ 782564 h 1608850"/>
                <a:gd name="connsiteX1558" fmla="*/ 10586644 w 12192000"/>
                <a:gd name="connsiteY1558" fmla="*/ 782564 h 1608850"/>
                <a:gd name="connsiteX1559" fmla="*/ 10587886 w 12192000"/>
                <a:gd name="connsiteY1559" fmla="*/ 805087 h 1608850"/>
                <a:gd name="connsiteX1560" fmla="*/ 10597562 w 12192000"/>
                <a:gd name="connsiteY1560" fmla="*/ 805087 h 1608850"/>
                <a:gd name="connsiteX1561" fmla="*/ 10598804 w 12192000"/>
                <a:gd name="connsiteY1561" fmla="*/ 782564 h 1608850"/>
                <a:gd name="connsiteX1562" fmla="*/ 10604884 w 12192000"/>
                <a:gd name="connsiteY1562" fmla="*/ 782564 h 1608850"/>
                <a:gd name="connsiteX1563" fmla="*/ 10606126 w 12192000"/>
                <a:gd name="connsiteY1563" fmla="*/ 805087 h 1608850"/>
                <a:gd name="connsiteX1564" fmla="*/ 10656748 w 12192000"/>
                <a:gd name="connsiteY1564" fmla="*/ 805087 h 1608850"/>
                <a:gd name="connsiteX1565" fmla="*/ 10656748 w 12192000"/>
                <a:gd name="connsiteY1565" fmla="*/ 642059 h 1608850"/>
                <a:gd name="connsiteX1566" fmla="*/ 10854076 w 12192000"/>
                <a:gd name="connsiteY1566" fmla="*/ 642059 h 1608850"/>
                <a:gd name="connsiteX1567" fmla="*/ 10854076 w 12192000"/>
                <a:gd name="connsiteY1567" fmla="*/ 805087 h 1608850"/>
                <a:gd name="connsiteX1568" fmla="*/ 10872772 w 12192000"/>
                <a:gd name="connsiteY1568" fmla="*/ 805087 h 1608850"/>
                <a:gd name="connsiteX1569" fmla="*/ 10872772 w 12192000"/>
                <a:gd name="connsiteY1569" fmla="*/ 722394 h 1608850"/>
                <a:gd name="connsiteX1570" fmla="*/ 10967892 w 12192000"/>
                <a:gd name="connsiteY1570" fmla="*/ 722394 h 1608850"/>
                <a:gd name="connsiteX1571" fmla="*/ 10979823 w 12192000"/>
                <a:gd name="connsiteY1571" fmla="*/ 404253 h 1608850"/>
                <a:gd name="connsiteX1572" fmla="*/ 10967663 w 12192000"/>
                <a:gd name="connsiteY1572" fmla="*/ 382635 h 1608850"/>
                <a:gd name="connsiteX1573" fmla="*/ 10961583 w 12192000"/>
                <a:gd name="connsiteY1573" fmla="*/ 378311 h 1608850"/>
                <a:gd name="connsiteX1574" fmla="*/ 10969690 w 12192000"/>
                <a:gd name="connsiteY1574" fmla="*/ 354532 h 1608850"/>
                <a:gd name="connsiteX1575" fmla="*/ 10969690 w 12192000"/>
                <a:gd name="connsiteY1575" fmla="*/ 337238 h 1608850"/>
                <a:gd name="connsiteX1576" fmla="*/ 10983876 w 12192000"/>
                <a:gd name="connsiteY1576" fmla="*/ 337238 h 1608850"/>
                <a:gd name="connsiteX1577" fmla="*/ 10983876 w 12192000"/>
                <a:gd name="connsiteY1577" fmla="*/ 315620 h 1608850"/>
                <a:gd name="connsiteX1578" fmla="*/ 10985903 w 12192000"/>
                <a:gd name="connsiteY1578" fmla="*/ 311296 h 1608850"/>
                <a:gd name="connsiteX1579" fmla="*/ 10985903 w 12192000"/>
                <a:gd name="connsiteY1579" fmla="*/ 233472 h 1608850"/>
                <a:gd name="connsiteX1580" fmla="*/ 10983876 w 12192000"/>
                <a:gd name="connsiteY1580" fmla="*/ 226987 h 1608850"/>
                <a:gd name="connsiteX1581" fmla="*/ 10989956 w 12192000"/>
                <a:gd name="connsiteY1581" fmla="*/ 220501 h 1608850"/>
                <a:gd name="connsiteX1582" fmla="*/ 10989956 w 12192000"/>
                <a:gd name="connsiteY1582" fmla="*/ 162133 h 1608850"/>
                <a:gd name="connsiteX1583" fmla="*/ 10991983 w 12192000"/>
                <a:gd name="connsiteY1583" fmla="*/ 157810 h 1608850"/>
                <a:gd name="connsiteX1584" fmla="*/ 10991983 w 12192000"/>
                <a:gd name="connsiteY1584" fmla="*/ 101604 h 1608850"/>
                <a:gd name="connsiteX1585" fmla="*/ 10994010 w 12192000"/>
                <a:gd name="connsiteY1585" fmla="*/ 82148 h 1608850"/>
                <a:gd name="connsiteX1586" fmla="*/ 10998063 w 12192000"/>
                <a:gd name="connsiteY1586" fmla="*/ 99442 h 1608850"/>
                <a:gd name="connsiteX1587" fmla="*/ 11000090 w 12192000"/>
                <a:gd name="connsiteY1587" fmla="*/ 157810 h 1608850"/>
                <a:gd name="connsiteX1588" fmla="*/ 11002116 w 12192000"/>
                <a:gd name="connsiteY1588" fmla="*/ 220501 h 1608850"/>
                <a:gd name="connsiteX1589" fmla="*/ 11008196 w 12192000"/>
                <a:gd name="connsiteY1589" fmla="*/ 226987 h 1608850"/>
                <a:gd name="connsiteX1590" fmla="*/ 11006170 w 12192000"/>
                <a:gd name="connsiteY1590" fmla="*/ 233472 h 1608850"/>
                <a:gd name="connsiteX1591" fmla="*/ 11006170 w 12192000"/>
                <a:gd name="connsiteY1591" fmla="*/ 311296 h 1608850"/>
                <a:gd name="connsiteX1592" fmla="*/ 11008196 w 12192000"/>
                <a:gd name="connsiteY1592" fmla="*/ 315620 h 1608850"/>
                <a:gd name="connsiteX1593" fmla="*/ 11008196 w 12192000"/>
                <a:gd name="connsiteY1593" fmla="*/ 337238 h 1608850"/>
                <a:gd name="connsiteX1594" fmla="*/ 11022383 w 12192000"/>
                <a:gd name="connsiteY1594" fmla="*/ 337238 h 1608850"/>
                <a:gd name="connsiteX1595" fmla="*/ 11022383 w 12192000"/>
                <a:gd name="connsiteY1595" fmla="*/ 354532 h 1608850"/>
                <a:gd name="connsiteX1596" fmla="*/ 11030491 w 12192000"/>
                <a:gd name="connsiteY1596" fmla="*/ 378311 h 1608850"/>
                <a:gd name="connsiteX1597" fmla="*/ 11024411 w 12192000"/>
                <a:gd name="connsiteY1597" fmla="*/ 382635 h 1608850"/>
                <a:gd name="connsiteX1598" fmla="*/ 11012250 w 12192000"/>
                <a:gd name="connsiteY1598" fmla="*/ 404253 h 1608850"/>
                <a:gd name="connsiteX1599" fmla="*/ 11020356 w 12192000"/>
                <a:gd name="connsiteY1599" fmla="*/ 657181 h 1608850"/>
                <a:gd name="connsiteX1600" fmla="*/ 11085211 w 12192000"/>
                <a:gd name="connsiteY1600" fmla="*/ 657181 h 1608850"/>
                <a:gd name="connsiteX1601" fmla="*/ 11085211 w 12192000"/>
                <a:gd name="connsiteY1601" fmla="*/ 732843 h 1608850"/>
                <a:gd name="connsiteX1602" fmla="*/ 11093318 w 12192000"/>
                <a:gd name="connsiteY1602" fmla="*/ 732843 h 1608850"/>
                <a:gd name="connsiteX1603" fmla="*/ 11095344 w 12192000"/>
                <a:gd name="connsiteY1603" fmla="*/ 726358 h 1608850"/>
                <a:gd name="connsiteX1604" fmla="*/ 11101424 w 12192000"/>
                <a:gd name="connsiteY1604" fmla="*/ 726358 h 1608850"/>
                <a:gd name="connsiteX1605" fmla="*/ 11103452 w 12192000"/>
                <a:gd name="connsiteY1605" fmla="*/ 735005 h 1608850"/>
                <a:gd name="connsiteX1606" fmla="*/ 11115612 w 12192000"/>
                <a:gd name="connsiteY1606" fmla="*/ 735005 h 1608850"/>
                <a:gd name="connsiteX1607" fmla="*/ 11115612 w 12192000"/>
                <a:gd name="connsiteY1607" fmla="*/ 728519 h 1608850"/>
                <a:gd name="connsiteX1608" fmla="*/ 11137904 w 12192000"/>
                <a:gd name="connsiteY1608" fmla="*/ 728519 h 1608850"/>
                <a:gd name="connsiteX1609" fmla="*/ 11137904 w 12192000"/>
                <a:gd name="connsiteY1609" fmla="*/ 735005 h 1608850"/>
                <a:gd name="connsiteX1610" fmla="*/ 11158172 w 12192000"/>
                <a:gd name="connsiteY1610" fmla="*/ 735005 h 1608850"/>
                <a:gd name="connsiteX1611" fmla="*/ 11158172 w 12192000"/>
                <a:gd name="connsiteY1611" fmla="*/ 780402 h 1608850"/>
                <a:gd name="connsiteX1612" fmla="*/ 11172359 w 12192000"/>
                <a:gd name="connsiteY1612" fmla="*/ 780402 h 1608850"/>
                <a:gd name="connsiteX1613" fmla="*/ 11172359 w 12192000"/>
                <a:gd name="connsiteY1613" fmla="*/ 767431 h 1608850"/>
                <a:gd name="connsiteX1614" fmla="*/ 11188572 w 12192000"/>
                <a:gd name="connsiteY1614" fmla="*/ 767431 h 1608850"/>
                <a:gd name="connsiteX1615" fmla="*/ 11188572 w 12192000"/>
                <a:gd name="connsiteY1615" fmla="*/ 588004 h 1608850"/>
                <a:gd name="connsiteX1616" fmla="*/ 11194652 w 12192000"/>
                <a:gd name="connsiteY1616" fmla="*/ 581518 h 1608850"/>
                <a:gd name="connsiteX1617" fmla="*/ 11267614 w 12192000"/>
                <a:gd name="connsiteY1617" fmla="*/ 581518 h 1608850"/>
                <a:gd name="connsiteX1618" fmla="*/ 11267614 w 12192000"/>
                <a:gd name="connsiteY1618" fmla="*/ 590166 h 1608850"/>
                <a:gd name="connsiteX1619" fmla="*/ 11277747 w 12192000"/>
                <a:gd name="connsiteY1619" fmla="*/ 590166 h 1608850"/>
                <a:gd name="connsiteX1620" fmla="*/ 11277747 w 12192000"/>
                <a:gd name="connsiteY1620" fmla="*/ 704740 h 1608850"/>
                <a:gd name="connsiteX1621" fmla="*/ 11300040 w 12192000"/>
                <a:gd name="connsiteY1621" fmla="*/ 704740 h 1608850"/>
                <a:gd name="connsiteX1622" fmla="*/ 11300040 w 12192000"/>
                <a:gd name="connsiteY1622" fmla="*/ 637725 h 1608850"/>
                <a:gd name="connsiteX1623" fmla="*/ 11326388 w 12192000"/>
                <a:gd name="connsiteY1623" fmla="*/ 637725 h 1608850"/>
                <a:gd name="connsiteX1624" fmla="*/ 11330440 w 12192000"/>
                <a:gd name="connsiteY1624" fmla="*/ 633401 h 1608850"/>
                <a:gd name="connsiteX1625" fmla="*/ 11338548 w 12192000"/>
                <a:gd name="connsiteY1625" fmla="*/ 633401 h 1608850"/>
                <a:gd name="connsiteX1626" fmla="*/ 11342600 w 12192000"/>
                <a:gd name="connsiteY1626" fmla="*/ 637725 h 1608850"/>
                <a:gd name="connsiteX1627" fmla="*/ 11364895 w 12192000"/>
                <a:gd name="connsiteY1627" fmla="*/ 637725 h 1608850"/>
                <a:gd name="connsiteX1628" fmla="*/ 11364895 w 12192000"/>
                <a:gd name="connsiteY1628" fmla="*/ 520989 h 1608850"/>
                <a:gd name="connsiteX1629" fmla="*/ 11421642 w 12192000"/>
                <a:gd name="connsiteY1629" fmla="*/ 510180 h 1608850"/>
                <a:gd name="connsiteX1630" fmla="*/ 11421642 w 12192000"/>
                <a:gd name="connsiteY1630" fmla="*/ 511261 h 1608850"/>
                <a:gd name="connsiteX1631" fmla="*/ 11421642 w 12192000"/>
                <a:gd name="connsiteY1631" fmla="*/ 518827 h 1608850"/>
                <a:gd name="connsiteX1632" fmla="*/ 11447988 w 12192000"/>
                <a:gd name="connsiteY1632" fmla="*/ 518827 h 1608850"/>
                <a:gd name="connsiteX1633" fmla="*/ 11447988 w 12192000"/>
                <a:gd name="connsiteY1633" fmla="*/ 773917 h 1608850"/>
                <a:gd name="connsiteX1634" fmla="*/ 11470283 w 12192000"/>
                <a:gd name="connsiteY1634" fmla="*/ 773917 h 1608850"/>
                <a:gd name="connsiteX1635" fmla="*/ 11470283 w 12192000"/>
                <a:gd name="connsiteY1635" fmla="*/ 769593 h 1608850"/>
                <a:gd name="connsiteX1636" fmla="*/ 11482443 w 12192000"/>
                <a:gd name="connsiteY1636" fmla="*/ 769593 h 1608850"/>
                <a:gd name="connsiteX1637" fmla="*/ 11482443 w 12192000"/>
                <a:gd name="connsiteY1637" fmla="*/ 773917 h 1608850"/>
                <a:gd name="connsiteX1638" fmla="*/ 11506763 w 12192000"/>
                <a:gd name="connsiteY1638" fmla="*/ 773917 h 1608850"/>
                <a:gd name="connsiteX1639" fmla="*/ 11506763 w 12192000"/>
                <a:gd name="connsiteY1639" fmla="*/ 760946 h 1608850"/>
                <a:gd name="connsiteX1640" fmla="*/ 11535136 w 12192000"/>
                <a:gd name="connsiteY1640" fmla="*/ 760946 h 1608850"/>
                <a:gd name="connsiteX1641" fmla="*/ 11547296 w 12192000"/>
                <a:gd name="connsiteY1641" fmla="*/ 756622 h 1608850"/>
                <a:gd name="connsiteX1642" fmla="*/ 11567564 w 12192000"/>
                <a:gd name="connsiteY1642" fmla="*/ 760946 h 1608850"/>
                <a:gd name="connsiteX1643" fmla="*/ 11567564 w 12192000"/>
                <a:gd name="connsiteY1643" fmla="*/ 743652 h 1608850"/>
                <a:gd name="connsiteX1644" fmla="*/ 11575671 w 12192000"/>
                <a:gd name="connsiteY1644" fmla="*/ 743652 h 1608850"/>
                <a:gd name="connsiteX1645" fmla="*/ 11575671 w 12192000"/>
                <a:gd name="connsiteY1645" fmla="*/ 730681 h 1608850"/>
                <a:gd name="connsiteX1646" fmla="*/ 11632418 w 12192000"/>
                <a:gd name="connsiteY1646" fmla="*/ 730681 h 1608850"/>
                <a:gd name="connsiteX1647" fmla="*/ 11632418 w 12192000"/>
                <a:gd name="connsiteY1647" fmla="*/ 700416 h 1608850"/>
                <a:gd name="connsiteX1648" fmla="*/ 11650658 w 12192000"/>
                <a:gd name="connsiteY1648" fmla="*/ 700416 h 1608850"/>
                <a:gd name="connsiteX1649" fmla="*/ 11650658 w 12192000"/>
                <a:gd name="connsiteY1649" fmla="*/ 693931 h 1608850"/>
                <a:gd name="connsiteX1650" fmla="*/ 11662818 w 12192000"/>
                <a:gd name="connsiteY1650" fmla="*/ 693931 h 1608850"/>
                <a:gd name="connsiteX1651" fmla="*/ 11662818 w 12192000"/>
                <a:gd name="connsiteY1651" fmla="*/ 700416 h 1608850"/>
                <a:gd name="connsiteX1652" fmla="*/ 11679031 w 12192000"/>
                <a:gd name="connsiteY1652" fmla="*/ 700416 h 1608850"/>
                <a:gd name="connsiteX1653" fmla="*/ 11679031 w 12192000"/>
                <a:gd name="connsiteY1653" fmla="*/ 750137 h 1608850"/>
                <a:gd name="connsiteX1654" fmla="*/ 11711459 w 12192000"/>
                <a:gd name="connsiteY1654" fmla="*/ 750137 h 1608850"/>
                <a:gd name="connsiteX1655" fmla="*/ 11711459 w 12192000"/>
                <a:gd name="connsiteY1655" fmla="*/ 724196 h 1608850"/>
                <a:gd name="connsiteX1656" fmla="*/ 11749966 w 12192000"/>
                <a:gd name="connsiteY1656" fmla="*/ 724196 h 1608850"/>
                <a:gd name="connsiteX1657" fmla="*/ 11749966 w 12192000"/>
                <a:gd name="connsiteY1657" fmla="*/ 693931 h 1608850"/>
                <a:gd name="connsiteX1658" fmla="*/ 11798607 w 12192000"/>
                <a:gd name="connsiteY1658" fmla="*/ 693931 h 1608850"/>
                <a:gd name="connsiteX1659" fmla="*/ 11798607 w 12192000"/>
                <a:gd name="connsiteY1659" fmla="*/ 805087 h 1608850"/>
                <a:gd name="connsiteX1660" fmla="*/ 11798607 w 12192000"/>
                <a:gd name="connsiteY1660" fmla="*/ 818866 h 1608850"/>
                <a:gd name="connsiteX1661" fmla="*/ 11864482 w 12192000"/>
                <a:gd name="connsiteY1661" fmla="*/ 818866 h 1608850"/>
                <a:gd name="connsiteX1662" fmla="*/ 11864482 w 12192000"/>
                <a:gd name="connsiteY1662" fmla="*/ 924638 h 1608850"/>
                <a:gd name="connsiteX1663" fmla="*/ 11864482 w 12192000"/>
                <a:gd name="connsiteY1663" fmla="*/ 947885 h 1608850"/>
                <a:gd name="connsiteX1664" fmla="*/ 11879442 w 12192000"/>
                <a:gd name="connsiteY1664" fmla="*/ 947885 h 1608850"/>
                <a:gd name="connsiteX1665" fmla="*/ 11879442 w 12192000"/>
                <a:gd name="connsiteY1665" fmla="*/ 946723 h 1608850"/>
                <a:gd name="connsiteX1666" fmla="*/ 11879442 w 12192000"/>
                <a:gd name="connsiteY1666" fmla="*/ 938587 h 1608850"/>
                <a:gd name="connsiteX1667" fmla="*/ 11924022 w 12192000"/>
                <a:gd name="connsiteY1667" fmla="*/ 938587 h 1608850"/>
                <a:gd name="connsiteX1668" fmla="*/ 11924022 w 12192000"/>
                <a:gd name="connsiteY1668" fmla="*/ 959508 h 1608850"/>
                <a:gd name="connsiteX1669" fmla="*/ 11926250 w 12192000"/>
                <a:gd name="connsiteY1669" fmla="*/ 960671 h 1608850"/>
                <a:gd name="connsiteX1670" fmla="*/ 11941854 w 12192000"/>
                <a:gd name="connsiteY1670" fmla="*/ 968807 h 1608850"/>
                <a:gd name="connsiteX1671" fmla="*/ 11941854 w 12192000"/>
                <a:gd name="connsiteY1671" fmla="*/ 999027 h 1608850"/>
                <a:gd name="connsiteX1672" fmla="*/ 11943247 w 12192000"/>
                <a:gd name="connsiteY1672" fmla="*/ 999609 h 1608850"/>
                <a:gd name="connsiteX1673" fmla="*/ 11952999 w 12192000"/>
                <a:gd name="connsiteY1673" fmla="*/ 1003677 h 1608850"/>
                <a:gd name="connsiteX1674" fmla="*/ 11952999 w 12192000"/>
                <a:gd name="connsiteY1674" fmla="*/ 1002515 h 1608850"/>
                <a:gd name="connsiteX1675" fmla="*/ 11952999 w 12192000"/>
                <a:gd name="connsiteY1675" fmla="*/ 994378 h 1608850"/>
                <a:gd name="connsiteX1676" fmla="*/ 11954114 w 12192000"/>
                <a:gd name="connsiteY1676" fmla="*/ 994378 h 1608850"/>
                <a:gd name="connsiteX1677" fmla="*/ 11961915 w 12192000"/>
                <a:gd name="connsiteY1677" fmla="*/ 994378 h 1608850"/>
                <a:gd name="connsiteX1678" fmla="*/ 11961915 w 12192000"/>
                <a:gd name="connsiteY1678" fmla="*/ 993506 h 1608850"/>
                <a:gd name="connsiteX1679" fmla="*/ 11961915 w 12192000"/>
                <a:gd name="connsiteY1679" fmla="*/ 987404 h 1608850"/>
                <a:gd name="connsiteX1680" fmla="*/ 11960800 w 12192000"/>
                <a:gd name="connsiteY1680" fmla="*/ 987404 h 1608850"/>
                <a:gd name="connsiteX1681" fmla="*/ 11952999 w 12192000"/>
                <a:gd name="connsiteY1681" fmla="*/ 987404 h 1608850"/>
                <a:gd name="connsiteX1682" fmla="*/ 11952999 w 12192000"/>
                <a:gd name="connsiteY1682" fmla="*/ 986242 h 1608850"/>
                <a:gd name="connsiteX1683" fmla="*/ 11952999 w 12192000"/>
                <a:gd name="connsiteY1683" fmla="*/ 978106 h 1608850"/>
                <a:gd name="connsiteX1684" fmla="*/ 11954114 w 12192000"/>
                <a:gd name="connsiteY1684" fmla="*/ 978106 h 1608850"/>
                <a:gd name="connsiteX1685" fmla="*/ 11961915 w 12192000"/>
                <a:gd name="connsiteY1685" fmla="*/ 978106 h 1608850"/>
                <a:gd name="connsiteX1686" fmla="*/ 11961915 w 12192000"/>
                <a:gd name="connsiteY1686" fmla="*/ 976943 h 1608850"/>
                <a:gd name="connsiteX1687" fmla="*/ 11961915 w 12192000"/>
                <a:gd name="connsiteY1687" fmla="*/ 968807 h 1608850"/>
                <a:gd name="connsiteX1688" fmla="*/ 11960800 w 12192000"/>
                <a:gd name="connsiteY1688" fmla="*/ 968807 h 1608850"/>
                <a:gd name="connsiteX1689" fmla="*/ 11952999 w 12192000"/>
                <a:gd name="connsiteY1689" fmla="*/ 968807 h 1608850"/>
                <a:gd name="connsiteX1690" fmla="*/ 11952999 w 12192000"/>
                <a:gd name="connsiteY1690" fmla="*/ 967645 h 1608850"/>
                <a:gd name="connsiteX1691" fmla="*/ 11952999 w 12192000"/>
                <a:gd name="connsiteY1691" fmla="*/ 959508 h 1608850"/>
                <a:gd name="connsiteX1692" fmla="*/ 11954114 w 12192000"/>
                <a:gd name="connsiteY1692" fmla="*/ 959508 h 1608850"/>
                <a:gd name="connsiteX1693" fmla="*/ 11961915 w 12192000"/>
                <a:gd name="connsiteY1693" fmla="*/ 959508 h 1608850"/>
                <a:gd name="connsiteX1694" fmla="*/ 11961915 w 12192000"/>
                <a:gd name="connsiteY1694" fmla="*/ 958637 h 1608850"/>
                <a:gd name="connsiteX1695" fmla="*/ 11961915 w 12192000"/>
                <a:gd name="connsiteY1695" fmla="*/ 952535 h 1608850"/>
                <a:gd name="connsiteX1696" fmla="*/ 11960800 w 12192000"/>
                <a:gd name="connsiteY1696" fmla="*/ 952535 h 1608850"/>
                <a:gd name="connsiteX1697" fmla="*/ 11952999 w 12192000"/>
                <a:gd name="connsiteY1697" fmla="*/ 952535 h 1608850"/>
                <a:gd name="connsiteX1698" fmla="*/ 11952999 w 12192000"/>
                <a:gd name="connsiteY1698" fmla="*/ 951372 h 1608850"/>
                <a:gd name="connsiteX1699" fmla="*/ 11952999 w 12192000"/>
                <a:gd name="connsiteY1699" fmla="*/ 943236 h 1608850"/>
                <a:gd name="connsiteX1700" fmla="*/ 11954114 w 12192000"/>
                <a:gd name="connsiteY1700" fmla="*/ 943236 h 1608850"/>
                <a:gd name="connsiteX1701" fmla="*/ 11961915 w 12192000"/>
                <a:gd name="connsiteY1701" fmla="*/ 943236 h 1608850"/>
                <a:gd name="connsiteX1702" fmla="*/ 11961915 w 12192000"/>
                <a:gd name="connsiteY1702" fmla="*/ 942074 h 1608850"/>
                <a:gd name="connsiteX1703" fmla="*/ 11961915 w 12192000"/>
                <a:gd name="connsiteY1703" fmla="*/ 933937 h 1608850"/>
                <a:gd name="connsiteX1704" fmla="*/ 11960800 w 12192000"/>
                <a:gd name="connsiteY1704" fmla="*/ 933937 h 1608850"/>
                <a:gd name="connsiteX1705" fmla="*/ 11952999 w 12192000"/>
                <a:gd name="connsiteY1705" fmla="*/ 933937 h 1608850"/>
                <a:gd name="connsiteX1706" fmla="*/ 11952999 w 12192000"/>
                <a:gd name="connsiteY1706" fmla="*/ 933066 h 1608850"/>
                <a:gd name="connsiteX1707" fmla="*/ 11952999 w 12192000"/>
                <a:gd name="connsiteY1707" fmla="*/ 926963 h 1608850"/>
                <a:gd name="connsiteX1708" fmla="*/ 11954114 w 12192000"/>
                <a:gd name="connsiteY1708" fmla="*/ 926963 h 1608850"/>
                <a:gd name="connsiteX1709" fmla="*/ 11961915 w 12192000"/>
                <a:gd name="connsiteY1709" fmla="*/ 926963 h 1608850"/>
                <a:gd name="connsiteX1710" fmla="*/ 11961915 w 12192000"/>
                <a:gd name="connsiteY1710" fmla="*/ 925801 h 1608850"/>
                <a:gd name="connsiteX1711" fmla="*/ 11961915 w 12192000"/>
                <a:gd name="connsiteY1711" fmla="*/ 917665 h 1608850"/>
                <a:gd name="connsiteX1712" fmla="*/ 11960800 w 12192000"/>
                <a:gd name="connsiteY1712" fmla="*/ 917665 h 1608850"/>
                <a:gd name="connsiteX1713" fmla="*/ 11952999 w 12192000"/>
                <a:gd name="connsiteY1713" fmla="*/ 917665 h 1608850"/>
                <a:gd name="connsiteX1714" fmla="*/ 11952999 w 12192000"/>
                <a:gd name="connsiteY1714" fmla="*/ 916503 h 1608850"/>
                <a:gd name="connsiteX1715" fmla="*/ 11952999 w 12192000"/>
                <a:gd name="connsiteY1715" fmla="*/ 908366 h 1608850"/>
                <a:gd name="connsiteX1716" fmla="*/ 11954114 w 12192000"/>
                <a:gd name="connsiteY1716" fmla="*/ 908366 h 1608850"/>
                <a:gd name="connsiteX1717" fmla="*/ 11961915 w 12192000"/>
                <a:gd name="connsiteY1717" fmla="*/ 908366 h 1608850"/>
                <a:gd name="connsiteX1718" fmla="*/ 11961915 w 12192000"/>
                <a:gd name="connsiteY1718" fmla="*/ 907204 h 1608850"/>
                <a:gd name="connsiteX1719" fmla="*/ 11961915 w 12192000"/>
                <a:gd name="connsiteY1719" fmla="*/ 899068 h 1608850"/>
                <a:gd name="connsiteX1720" fmla="*/ 11960800 w 12192000"/>
                <a:gd name="connsiteY1720" fmla="*/ 899068 h 1608850"/>
                <a:gd name="connsiteX1721" fmla="*/ 11952999 w 12192000"/>
                <a:gd name="connsiteY1721" fmla="*/ 899068 h 1608850"/>
                <a:gd name="connsiteX1722" fmla="*/ 11952999 w 12192000"/>
                <a:gd name="connsiteY1722" fmla="*/ 898196 h 1608850"/>
                <a:gd name="connsiteX1723" fmla="*/ 11952999 w 12192000"/>
                <a:gd name="connsiteY1723" fmla="*/ 892094 h 1608850"/>
                <a:gd name="connsiteX1724" fmla="*/ 11954114 w 12192000"/>
                <a:gd name="connsiteY1724" fmla="*/ 892094 h 1608850"/>
                <a:gd name="connsiteX1725" fmla="*/ 11961915 w 12192000"/>
                <a:gd name="connsiteY1725" fmla="*/ 892094 h 1608850"/>
                <a:gd name="connsiteX1726" fmla="*/ 11961915 w 12192000"/>
                <a:gd name="connsiteY1726" fmla="*/ 890931 h 1608850"/>
                <a:gd name="connsiteX1727" fmla="*/ 11961915 w 12192000"/>
                <a:gd name="connsiteY1727" fmla="*/ 882795 h 1608850"/>
                <a:gd name="connsiteX1728" fmla="*/ 11960800 w 12192000"/>
                <a:gd name="connsiteY1728" fmla="*/ 882795 h 1608850"/>
                <a:gd name="connsiteX1729" fmla="*/ 11952999 w 12192000"/>
                <a:gd name="connsiteY1729" fmla="*/ 882795 h 1608850"/>
                <a:gd name="connsiteX1730" fmla="*/ 11952999 w 12192000"/>
                <a:gd name="connsiteY1730" fmla="*/ 881633 h 1608850"/>
                <a:gd name="connsiteX1731" fmla="*/ 11952999 w 12192000"/>
                <a:gd name="connsiteY1731" fmla="*/ 873496 h 1608850"/>
                <a:gd name="connsiteX1732" fmla="*/ 11954114 w 12192000"/>
                <a:gd name="connsiteY1732" fmla="*/ 873496 h 1608850"/>
                <a:gd name="connsiteX1733" fmla="*/ 11961915 w 12192000"/>
                <a:gd name="connsiteY1733" fmla="*/ 873496 h 1608850"/>
                <a:gd name="connsiteX1734" fmla="*/ 11961915 w 12192000"/>
                <a:gd name="connsiteY1734" fmla="*/ 872625 h 1608850"/>
                <a:gd name="connsiteX1735" fmla="*/ 11961915 w 12192000"/>
                <a:gd name="connsiteY1735" fmla="*/ 866523 h 1608850"/>
                <a:gd name="connsiteX1736" fmla="*/ 11960800 w 12192000"/>
                <a:gd name="connsiteY1736" fmla="*/ 866523 h 1608850"/>
                <a:gd name="connsiteX1737" fmla="*/ 11952999 w 12192000"/>
                <a:gd name="connsiteY1737" fmla="*/ 866523 h 1608850"/>
                <a:gd name="connsiteX1738" fmla="*/ 11952999 w 12192000"/>
                <a:gd name="connsiteY1738" fmla="*/ 865360 h 1608850"/>
                <a:gd name="connsiteX1739" fmla="*/ 11952999 w 12192000"/>
                <a:gd name="connsiteY1739" fmla="*/ 857224 h 1608850"/>
                <a:gd name="connsiteX1740" fmla="*/ 11954114 w 12192000"/>
                <a:gd name="connsiteY1740" fmla="*/ 857224 h 1608850"/>
                <a:gd name="connsiteX1741" fmla="*/ 11961915 w 12192000"/>
                <a:gd name="connsiteY1741" fmla="*/ 857224 h 1608850"/>
                <a:gd name="connsiteX1742" fmla="*/ 11961915 w 12192000"/>
                <a:gd name="connsiteY1742" fmla="*/ 856062 h 1608850"/>
                <a:gd name="connsiteX1743" fmla="*/ 11961915 w 12192000"/>
                <a:gd name="connsiteY1743" fmla="*/ 847925 h 1608850"/>
                <a:gd name="connsiteX1744" fmla="*/ 11960800 w 12192000"/>
                <a:gd name="connsiteY1744" fmla="*/ 847925 h 1608850"/>
                <a:gd name="connsiteX1745" fmla="*/ 11952999 w 12192000"/>
                <a:gd name="connsiteY1745" fmla="*/ 847925 h 1608850"/>
                <a:gd name="connsiteX1746" fmla="*/ 11952999 w 12192000"/>
                <a:gd name="connsiteY1746" fmla="*/ 846763 h 1608850"/>
                <a:gd name="connsiteX1747" fmla="*/ 11952999 w 12192000"/>
                <a:gd name="connsiteY1747" fmla="*/ 838627 h 1608850"/>
                <a:gd name="connsiteX1748" fmla="*/ 11954114 w 12192000"/>
                <a:gd name="connsiteY1748" fmla="*/ 838627 h 1608850"/>
                <a:gd name="connsiteX1749" fmla="*/ 11961915 w 12192000"/>
                <a:gd name="connsiteY1749" fmla="*/ 838627 h 1608850"/>
                <a:gd name="connsiteX1750" fmla="*/ 11961915 w 12192000"/>
                <a:gd name="connsiteY1750" fmla="*/ 837755 h 1608850"/>
                <a:gd name="connsiteX1751" fmla="*/ 11961915 w 12192000"/>
                <a:gd name="connsiteY1751" fmla="*/ 831653 h 1608850"/>
                <a:gd name="connsiteX1752" fmla="*/ 11960800 w 12192000"/>
                <a:gd name="connsiteY1752" fmla="*/ 831653 h 1608850"/>
                <a:gd name="connsiteX1753" fmla="*/ 11952999 w 12192000"/>
                <a:gd name="connsiteY1753" fmla="*/ 831653 h 1608850"/>
                <a:gd name="connsiteX1754" fmla="*/ 11952999 w 12192000"/>
                <a:gd name="connsiteY1754" fmla="*/ 830491 h 1608850"/>
                <a:gd name="connsiteX1755" fmla="*/ 11952999 w 12192000"/>
                <a:gd name="connsiteY1755" fmla="*/ 822354 h 1608850"/>
                <a:gd name="connsiteX1756" fmla="*/ 11954114 w 12192000"/>
                <a:gd name="connsiteY1756" fmla="*/ 822354 h 1608850"/>
                <a:gd name="connsiteX1757" fmla="*/ 11961915 w 12192000"/>
                <a:gd name="connsiteY1757" fmla="*/ 822354 h 1608850"/>
                <a:gd name="connsiteX1758" fmla="*/ 11961915 w 12192000"/>
                <a:gd name="connsiteY1758" fmla="*/ 821192 h 1608850"/>
                <a:gd name="connsiteX1759" fmla="*/ 11961915 w 12192000"/>
                <a:gd name="connsiteY1759" fmla="*/ 813056 h 1608850"/>
                <a:gd name="connsiteX1760" fmla="*/ 11960800 w 12192000"/>
                <a:gd name="connsiteY1760" fmla="*/ 813056 h 1608850"/>
                <a:gd name="connsiteX1761" fmla="*/ 11952999 w 12192000"/>
                <a:gd name="connsiteY1761" fmla="*/ 813056 h 1608850"/>
                <a:gd name="connsiteX1762" fmla="*/ 11952999 w 12192000"/>
                <a:gd name="connsiteY1762" fmla="*/ 811893 h 1608850"/>
                <a:gd name="connsiteX1763" fmla="*/ 11952999 w 12192000"/>
                <a:gd name="connsiteY1763" fmla="*/ 803757 h 1608850"/>
                <a:gd name="connsiteX1764" fmla="*/ 11954114 w 12192000"/>
                <a:gd name="connsiteY1764" fmla="*/ 803757 h 1608850"/>
                <a:gd name="connsiteX1765" fmla="*/ 11961915 w 12192000"/>
                <a:gd name="connsiteY1765" fmla="*/ 803757 h 1608850"/>
                <a:gd name="connsiteX1766" fmla="*/ 11961915 w 12192000"/>
                <a:gd name="connsiteY1766" fmla="*/ 802885 h 1608850"/>
                <a:gd name="connsiteX1767" fmla="*/ 11961915 w 12192000"/>
                <a:gd name="connsiteY1767" fmla="*/ 796783 h 1608850"/>
                <a:gd name="connsiteX1768" fmla="*/ 11960800 w 12192000"/>
                <a:gd name="connsiteY1768" fmla="*/ 796783 h 1608850"/>
                <a:gd name="connsiteX1769" fmla="*/ 11952999 w 12192000"/>
                <a:gd name="connsiteY1769" fmla="*/ 796783 h 1608850"/>
                <a:gd name="connsiteX1770" fmla="*/ 11952999 w 12192000"/>
                <a:gd name="connsiteY1770" fmla="*/ 795621 h 1608850"/>
                <a:gd name="connsiteX1771" fmla="*/ 11952999 w 12192000"/>
                <a:gd name="connsiteY1771" fmla="*/ 787484 h 1608850"/>
                <a:gd name="connsiteX1772" fmla="*/ 11954114 w 12192000"/>
                <a:gd name="connsiteY1772" fmla="*/ 787484 h 1608850"/>
                <a:gd name="connsiteX1773" fmla="*/ 11961915 w 12192000"/>
                <a:gd name="connsiteY1773" fmla="*/ 787484 h 1608850"/>
                <a:gd name="connsiteX1774" fmla="*/ 11960800 w 12192000"/>
                <a:gd name="connsiteY1774" fmla="*/ 785741 h 1608850"/>
                <a:gd name="connsiteX1775" fmla="*/ 11952999 w 12192000"/>
                <a:gd name="connsiteY1775" fmla="*/ 773537 h 1608850"/>
                <a:gd name="connsiteX1776" fmla="*/ 11952999 w 12192000"/>
                <a:gd name="connsiteY1776" fmla="*/ 736342 h 1608850"/>
                <a:gd name="connsiteX1777" fmla="*/ 12102343 w 12192000"/>
                <a:gd name="connsiteY1777" fmla="*/ 736342 h 1608850"/>
                <a:gd name="connsiteX1778" fmla="*/ 12115716 w 12192000"/>
                <a:gd name="connsiteY1778" fmla="*/ 757264 h 1608850"/>
                <a:gd name="connsiteX1779" fmla="*/ 12115716 w 12192000"/>
                <a:gd name="connsiteY1779" fmla="*/ 803757 h 1608850"/>
                <a:gd name="connsiteX1780" fmla="*/ 12114602 w 12192000"/>
                <a:gd name="connsiteY1780" fmla="*/ 803757 h 1608850"/>
                <a:gd name="connsiteX1781" fmla="*/ 12106800 w 12192000"/>
                <a:gd name="connsiteY1781" fmla="*/ 803757 h 1608850"/>
                <a:gd name="connsiteX1782" fmla="*/ 12106800 w 12192000"/>
                <a:gd name="connsiteY1782" fmla="*/ 804919 h 1608850"/>
                <a:gd name="connsiteX1783" fmla="*/ 12106800 w 12192000"/>
                <a:gd name="connsiteY1783" fmla="*/ 813056 h 1608850"/>
                <a:gd name="connsiteX1784" fmla="*/ 12107915 w 12192000"/>
                <a:gd name="connsiteY1784" fmla="*/ 813056 h 1608850"/>
                <a:gd name="connsiteX1785" fmla="*/ 12115716 w 12192000"/>
                <a:gd name="connsiteY1785" fmla="*/ 813056 h 1608850"/>
                <a:gd name="connsiteX1786" fmla="*/ 12115716 w 12192000"/>
                <a:gd name="connsiteY1786" fmla="*/ 814218 h 1608850"/>
                <a:gd name="connsiteX1787" fmla="*/ 12115716 w 12192000"/>
                <a:gd name="connsiteY1787" fmla="*/ 822354 h 1608850"/>
                <a:gd name="connsiteX1788" fmla="*/ 12114602 w 12192000"/>
                <a:gd name="connsiteY1788" fmla="*/ 822354 h 1608850"/>
                <a:gd name="connsiteX1789" fmla="*/ 12106800 w 12192000"/>
                <a:gd name="connsiteY1789" fmla="*/ 822354 h 1608850"/>
                <a:gd name="connsiteX1790" fmla="*/ 12106800 w 12192000"/>
                <a:gd name="connsiteY1790" fmla="*/ 823516 h 1608850"/>
                <a:gd name="connsiteX1791" fmla="*/ 12106800 w 12192000"/>
                <a:gd name="connsiteY1791" fmla="*/ 831653 h 1608850"/>
                <a:gd name="connsiteX1792" fmla="*/ 12107915 w 12192000"/>
                <a:gd name="connsiteY1792" fmla="*/ 831653 h 1608850"/>
                <a:gd name="connsiteX1793" fmla="*/ 12115716 w 12192000"/>
                <a:gd name="connsiteY1793" fmla="*/ 831653 h 1608850"/>
                <a:gd name="connsiteX1794" fmla="*/ 12115716 w 12192000"/>
                <a:gd name="connsiteY1794" fmla="*/ 832525 h 1608850"/>
                <a:gd name="connsiteX1795" fmla="*/ 12115716 w 12192000"/>
                <a:gd name="connsiteY1795" fmla="*/ 838627 h 1608850"/>
                <a:gd name="connsiteX1796" fmla="*/ 12114602 w 12192000"/>
                <a:gd name="connsiteY1796" fmla="*/ 838627 h 1608850"/>
                <a:gd name="connsiteX1797" fmla="*/ 12106800 w 12192000"/>
                <a:gd name="connsiteY1797" fmla="*/ 838627 h 1608850"/>
                <a:gd name="connsiteX1798" fmla="*/ 12106800 w 12192000"/>
                <a:gd name="connsiteY1798" fmla="*/ 839789 h 1608850"/>
                <a:gd name="connsiteX1799" fmla="*/ 12106800 w 12192000"/>
                <a:gd name="connsiteY1799" fmla="*/ 847925 h 1608850"/>
                <a:gd name="connsiteX1800" fmla="*/ 12107915 w 12192000"/>
                <a:gd name="connsiteY1800" fmla="*/ 847925 h 1608850"/>
                <a:gd name="connsiteX1801" fmla="*/ 12115716 w 12192000"/>
                <a:gd name="connsiteY1801" fmla="*/ 847925 h 1608850"/>
                <a:gd name="connsiteX1802" fmla="*/ 12115716 w 12192000"/>
                <a:gd name="connsiteY1802" fmla="*/ 849088 h 1608850"/>
                <a:gd name="connsiteX1803" fmla="*/ 12115716 w 12192000"/>
                <a:gd name="connsiteY1803" fmla="*/ 857224 h 1608850"/>
                <a:gd name="connsiteX1804" fmla="*/ 12114602 w 12192000"/>
                <a:gd name="connsiteY1804" fmla="*/ 857224 h 1608850"/>
                <a:gd name="connsiteX1805" fmla="*/ 12106800 w 12192000"/>
                <a:gd name="connsiteY1805" fmla="*/ 857224 h 1608850"/>
                <a:gd name="connsiteX1806" fmla="*/ 12106800 w 12192000"/>
                <a:gd name="connsiteY1806" fmla="*/ 858386 h 1608850"/>
                <a:gd name="connsiteX1807" fmla="*/ 12106800 w 12192000"/>
                <a:gd name="connsiteY1807" fmla="*/ 866523 h 1608850"/>
                <a:gd name="connsiteX1808" fmla="*/ 12107915 w 12192000"/>
                <a:gd name="connsiteY1808" fmla="*/ 866523 h 1608850"/>
                <a:gd name="connsiteX1809" fmla="*/ 12115716 w 12192000"/>
                <a:gd name="connsiteY1809" fmla="*/ 866523 h 1608850"/>
                <a:gd name="connsiteX1810" fmla="*/ 12115716 w 12192000"/>
                <a:gd name="connsiteY1810" fmla="*/ 867394 h 1608850"/>
                <a:gd name="connsiteX1811" fmla="*/ 12115716 w 12192000"/>
                <a:gd name="connsiteY1811" fmla="*/ 873496 h 1608850"/>
                <a:gd name="connsiteX1812" fmla="*/ 12114602 w 12192000"/>
                <a:gd name="connsiteY1812" fmla="*/ 873496 h 1608850"/>
                <a:gd name="connsiteX1813" fmla="*/ 12106800 w 12192000"/>
                <a:gd name="connsiteY1813" fmla="*/ 873496 h 1608850"/>
                <a:gd name="connsiteX1814" fmla="*/ 12106800 w 12192000"/>
                <a:gd name="connsiteY1814" fmla="*/ 874659 h 1608850"/>
                <a:gd name="connsiteX1815" fmla="*/ 12106800 w 12192000"/>
                <a:gd name="connsiteY1815" fmla="*/ 882795 h 1608850"/>
                <a:gd name="connsiteX1816" fmla="*/ 12107915 w 12192000"/>
                <a:gd name="connsiteY1816" fmla="*/ 882795 h 1608850"/>
                <a:gd name="connsiteX1817" fmla="*/ 12115716 w 12192000"/>
                <a:gd name="connsiteY1817" fmla="*/ 882795 h 1608850"/>
                <a:gd name="connsiteX1818" fmla="*/ 12115716 w 12192000"/>
                <a:gd name="connsiteY1818" fmla="*/ 883957 h 1608850"/>
                <a:gd name="connsiteX1819" fmla="*/ 12115716 w 12192000"/>
                <a:gd name="connsiteY1819" fmla="*/ 892094 h 1608850"/>
                <a:gd name="connsiteX1820" fmla="*/ 12114602 w 12192000"/>
                <a:gd name="connsiteY1820" fmla="*/ 892094 h 1608850"/>
                <a:gd name="connsiteX1821" fmla="*/ 12106800 w 12192000"/>
                <a:gd name="connsiteY1821" fmla="*/ 892094 h 1608850"/>
                <a:gd name="connsiteX1822" fmla="*/ 12106800 w 12192000"/>
                <a:gd name="connsiteY1822" fmla="*/ 892965 h 1608850"/>
                <a:gd name="connsiteX1823" fmla="*/ 12106800 w 12192000"/>
                <a:gd name="connsiteY1823" fmla="*/ 899068 h 1608850"/>
                <a:gd name="connsiteX1824" fmla="*/ 12107915 w 12192000"/>
                <a:gd name="connsiteY1824" fmla="*/ 899068 h 1608850"/>
                <a:gd name="connsiteX1825" fmla="*/ 12115716 w 12192000"/>
                <a:gd name="connsiteY1825" fmla="*/ 899068 h 1608850"/>
                <a:gd name="connsiteX1826" fmla="*/ 12115716 w 12192000"/>
                <a:gd name="connsiteY1826" fmla="*/ 900230 h 1608850"/>
                <a:gd name="connsiteX1827" fmla="*/ 12115716 w 12192000"/>
                <a:gd name="connsiteY1827" fmla="*/ 908366 h 1608850"/>
                <a:gd name="connsiteX1828" fmla="*/ 12114602 w 12192000"/>
                <a:gd name="connsiteY1828" fmla="*/ 908366 h 1608850"/>
                <a:gd name="connsiteX1829" fmla="*/ 12106800 w 12192000"/>
                <a:gd name="connsiteY1829" fmla="*/ 908366 h 1608850"/>
                <a:gd name="connsiteX1830" fmla="*/ 12106800 w 12192000"/>
                <a:gd name="connsiteY1830" fmla="*/ 909528 h 1608850"/>
                <a:gd name="connsiteX1831" fmla="*/ 12106800 w 12192000"/>
                <a:gd name="connsiteY1831" fmla="*/ 917665 h 1608850"/>
                <a:gd name="connsiteX1832" fmla="*/ 12107915 w 12192000"/>
                <a:gd name="connsiteY1832" fmla="*/ 917665 h 1608850"/>
                <a:gd name="connsiteX1833" fmla="*/ 12115716 w 12192000"/>
                <a:gd name="connsiteY1833" fmla="*/ 917665 h 1608850"/>
                <a:gd name="connsiteX1834" fmla="*/ 12115716 w 12192000"/>
                <a:gd name="connsiteY1834" fmla="*/ 918827 h 1608850"/>
                <a:gd name="connsiteX1835" fmla="*/ 12115716 w 12192000"/>
                <a:gd name="connsiteY1835" fmla="*/ 926963 h 1608850"/>
                <a:gd name="connsiteX1836" fmla="*/ 12114602 w 12192000"/>
                <a:gd name="connsiteY1836" fmla="*/ 926963 h 1608850"/>
                <a:gd name="connsiteX1837" fmla="*/ 12106800 w 12192000"/>
                <a:gd name="connsiteY1837" fmla="*/ 926963 h 1608850"/>
                <a:gd name="connsiteX1838" fmla="*/ 12106800 w 12192000"/>
                <a:gd name="connsiteY1838" fmla="*/ 927835 h 1608850"/>
                <a:gd name="connsiteX1839" fmla="*/ 12106800 w 12192000"/>
                <a:gd name="connsiteY1839" fmla="*/ 933937 h 1608850"/>
                <a:gd name="connsiteX1840" fmla="*/ 12107915 w 12192000"/>
                <a:gd name="connsiteY1840" fmla="*/ 933937 h 1608850"/>
                <a:gd name="connsiteX1841" fmla="*/ 12115716 w 12192000"/>
                <a:gd name="connsiteY1841" fmla="*/ 933937 h 1608850"/>
                <a:gd name="connsiteX1842" fmla="*/ 12115716 w 12192000"/>
                <a:gd name="connsiteY1842" fmla="*/ 935100 h 1608850"/>
                <a:gd name="connsiteX1843" fmla="*/ 12115716 w 12192000"/>
                <a:gd name="connsiteY1843" fmla="*/ 943236 h 1608850"/>
                <a:gd name="connsiteX1844" fmla="*/ 12114602 w 12192000"/>
                <a:gd name="connsiteY1844" fmla="*/ 943236 h 1608850"/>
                <a:gd name="connsiteX1845" fmla="*/ 12106800 w 12192000"/>
                <a:gd name="connsiteY1845" fmla="*/ 943236 h 1608850"/>
                <a:gd name="connsiteX1846" fmla="*/ 12106800 w 12192000"/>
                <a:gd name="connsiteY1846" fmla="*/ 944398 h 1608850"/>
                <a:gd name="connsiteX1847" fmla="*/ 12106800 w 12192000"/>
                <a:gd name="connsiteY1847" fmla="*/ 952535 h 1608850"/>
                <a:gd name="connsiteX1848" fmla="*/ 12107915 w 12192000"/>
                <a:gd name="connsiteY1848" fmla="*/ 952535 h 1608850"/>
                <a:gd name="connsiteX1849" fmla="*/ 12115716 w 12192000"/>
                <a:gd name="connsiteY1849" fmla="*/ 952535 h 1608850"/>
                <a:gd name="connsiteX1850" fmla="*/ 12115716 w 12192000"/>
                <a:gd name="connsiteY1850" fmla="*/ 953406 h 1608850"/>
                <a:gd name="connsiteX1851" fmla="*/ 12115716 w 12192000"/>
                <a:gd name="connsiteY1851" fmla="*/ 959508 h 1608850"/>
                <a:gd name="connsiteX1852" fmla="*/ 12114602 w 12192000"/>
                <a:gd name="connsiteY1852" fmla="*/ 959508 h 1608850"/>
                <a:gd name="connsiteX1853" fmla="*/ 12106800 w 12192000"/>
                <a:gd name="connsiteY1853" fmla="*/ 959508 h 1608850"/>
                <a:gd name="connsiteX1854" fmla="*/ 12106800 w 12192000"/>
                <a:gd name="connsiteY1854" fmla="*/ 960671 h 1608850"/>
                <a:gd name="connsiteX1855" fmla="*/ 12106800 w 12192000"/>
                <a:gd name="connsiteY1855" fmla="*/ 968807 h 1608850"/>
                <a:gd name="connsiteX1856" fmla="*/ 12107915 w 12192000"/>
                <a:gd name="connsiteY1856" fmla="*/ 968807 h 1608850"/>
                <a:gd name="connsiteX1857" fmla="*/ 12115716 w 12192000"/>
                <a:gd name="connsiteY1857" fmla="*/ 968807 h 1608850"/>
                <a:gd name="connsiteX1858" fmla="*/ 12115716 w 12192000"/>
                <a:gd name="connsiteY1858" fmla="*/ 969969 h 1608850"/>
                <a:gd name="connsiteX1859" fmla="*/ 12115716 w 12192000"/>
                <a:gd name="connsiteY1859" fmla="*/ 978106 h 1608850"/>
                <a:gd name="connsiteX1860" fmla="*/ 12114602 w 12192000"/>
                <a:gd name="connsiteY1860" fmla="*/ 978106 h 1608850"/>
                <a:gd name="connsiteX1861" fmla="*/ 12106800 w 12192000"/>
                <a:gd name="connsiteY1861" fmla="*/ 978106 h 1608850"/>
                <a:gd name="connsiteX1862" fmla="*/ 12106800 w 12192000"/>
                <a:gd name="connsiteY1862" fmla="*/ 979268 h 1608850"/>
                <a:gd name="connsiteX1863" fmla="*/ 12106800 w 12192000"/>
                <a:gd name="connsiteY1863" fmla="*/ 987404 h 1608850"/>
                <a:gd name="connsiteX1864" fmla="*/ 12107915 w 12192000"/>
                <a:gd name="connsiteY1864" fmla="*/ 987404 h 1608850"/>
                <a:gd name="connsiteX1865" fmla="*/ 12115716 w 12192000"/>
                <a:gd name="connsiteY1865" fmla="*/ 987404 h 1608850"/>
                <a:gd name="connsiteX1866" fmla="*/ 12115716 w 12192000"/>
                <a:gd name="connsiteY1866" fmla="*/ 988276 h 1608850"/>
                <a:gd name="connsiteX1867" fmla="*/ 12115716 w 12192000"/>
                <a:gd name="connsiteY1867" fmla="*/ 994378 h 1608850"/>
                <a:gd name="connsiteX1868" fmla="*/ 12114602 w 12192000"/>
                <a:gd name="connsiteY1868" fmla="*/ 994378 h 1608850"/>
                <a:gd name="connsiteX1869" fmla="*/ 12106800 w 12192000"/>
                <a:gd name="connsiteY1869" fmla="*/ 994378 h 1608850"/>
                <a:gd name="connsiteX1870" fmla="*/ 12106800 w 12192000"/>
                <a:gd name="connsiteY1870" fmla="*/ 995540 h 1608850"/>
                <a:gd name="connsiteX1871" fmla="*/ 12106800 w 12192000"/>
                <a:gd name="connsiteY1871" fmla="*/ 1003677 h 1608850"/>
                <a:gd name="connsiteX1872" fmla="*/ 12131319 w 12192000"/>
                <a:gd name="connsiteY1872" fmla="*/ 1024599 h 1608850"/>
                <a:gd name="connsiteX1873" fmla="*/ 12130206 w 12192000"/>
                <a:gd name="connsiteY1873" fmla="*/ 1029248 h 1608850"/>
                <a:gd name="connsiteX1874" fmla="*/ 12122403 w 12192000"/>
                <a:gd name="connsiteY1874" fmla="*/ 1029248 h 1608850"/>
                <a:gd name="connsiteX1875" fmla="*/ 12122403 w 12192000"/>
                <a:gd name="connsiteY1875" fmla="*/ 1040036 h 1608850"/>
                <a:gd name="connsiteX1876" fmla="*/ 12122403 w 12192000"/>
                <a:gd name="connsiteY1876" fmla="*/ 1046874 h 1608850"/>
                <a:gd name="connsiteX1877" fmla="*/ 12131319 w 12192000"/>
                <a:gd name="connsiteY1877" fmla="*/ 1046874 h 1608850"/>
                <a:gd name="connsiteX1878" fmla="*/ 12131319 w 12192000"/>
                <a:gd name="connsiteY1878" fmla="*/ 1043196 h 1608850"/>
                <a:gd name="connsiteX1879" fmla="*/ 12132434 w 12192000"/>
                <a:gd name="connsiteY1879" fmla="*/ 1042615 h 1608850"/>
                <a:gd name="connsiteX1880" fmla="*/ 12140235 w 12192000"/>
                <a:gd name="connsiteY1880" fmla="*/ 1038547 h 1608850"/>
                <a:gd name="connsiteX1881" fmla="*/ 12142186 w 12192000"/>
                <a:gd name="connsiteY1881" fmla="*/ 1038547 h 1608850"/>
                <a:gd name="connsiteX1882" fmla="*/ 12155839 w 12192000"/>
                <a:gd name="connsiteY1882" fmla="*/ 1038547 h 1608850"/>
                <a:gd name="connsiteX1883" fmla="*/ 12155839 w 12192000"/>
                <a:gd name="connsiteY1883" fmla="*/ 1039709 h 1608850"/>
                <a:gd name="connsiteX1884" fmla="*/ 12155839 w 12192000"/>
                <a:gd name="connsiteY1884" fmla="*/ 1046874 h 1608850"/>
                <a:gd name="connsiteX1885" fmla="*/ 12192000 w 12192000"/>
                <a:gd name="connsiteY1885" fmla="*/ 1046874 h 1608850"/>
                <a:gd name="connsiteX1886" fmla="*/ 12192000 w 12192000"/>
                <a:gd name="connsiteY1886" fmla="*/ 1070905 h 1608850"/>
                <a:gd name="connsiteX1887" fmla="*/ 12192000 w 12192000"/>
                <a:gd name="connsiteY1887" fmla="*/ 1121663 h 1608850"/>
                <a:gd name="connsiteX1888" fmla="*/ 12192000 w 12192000"/>
                <a:gd name="connsiteY1888" fmla="*/ 1608850 h 1608850"/>
                <a:gd name="connsiteX1889" fmla="*/ 0 w 12192000"/>
                <a:gd name="connsiteY1889" fmla="*/ 1608850 h 1608850"/>
                <a:gd name="connsiteX1890" fmla="*/ 0 w 12192000"/>
                <a:gd name="connsiteY1890" fmla="*/ 1046874 h 1608850"/>
                <a:gd name="connsiteX1891" fmla="*/ 65773 w 12192000"/>
                <a:gd name="connsiteY1891" fmla="*/ 1046874 h 1608850"/>
                <a:gd name="connsiteX1892" fmla="*/ 82231 w 12192000"/>
                <a:gd name="connsiteY1892" fmla="*/ 1045519 h 1608850"/>
                <a:gd name="connsiteX1893" fmla="*/ 82231 w 12192000"/>
                <a:gd name="connsiteY1893" fmla="*/ 1012974 h 1608850"/>
                <a:gd name="connsiteX1894" fmla="*/ 126811 w 12192000"/>
                <a:gd name="connsiteY1894" fmla="*/ 1012974 h 1608850"/>
                <a:gd name="connsiteX1895" fmla="*/ 126811 w 12192000"/>
                <a:gd name="connsiteY1895" fmla="*/ 994377 h 1608850"/>
                <a:gd name="connsiteX1896" fmla="*/ 220430 w 12192000"/>
                <a:gd name="connsiteY1896" fmla="*/ 994377 h 1608850"/>
                <a:gd name="connsiteX1897" fmla="*/ 220430 w 12192000"/>
                <a:gd name="connsiteY1897" fmla="*/ 1006000 h 1608850"/>
                <a:gd name="connsiteX1898" fmla="*/ 280612 w 12192000"/>
                <a:gd name="connsiteY1898" fmla="*/ 1006000 h 1608850"/>
                <a:gd name="connsiteX1899" fmla="*/ 280612 w 12192000"/>
                <a:gd name="connsiteY1899" fmla="*/ 1012974 h 1608850"/>
                <a:gd name="connsiteX1900" fmla="*/ 298444 w 12192000"/>
                <a:gd name="connsiteY1900" fmla="*/ 1012974 h 1608850"/>
                <a:gd name="connsiteX1901" fmla="*/ 298444 w 12192000"/>
                <a:gd name="connsiteY1901" fmla="*/ 1019948 h 1608850"/>
                <a:gd name="connsiteX1902" fmla="*/ 314048 w 12192000"/>
                <a:gd name="connsiteY1902" fmla="*/ 1019948 h 1608850"/>
                <a:gd name="connsiteX1903" fmla="*/ 314048 w 12192000"/>
                <a:gd name="connsiteY1903" fmla="*/ 915339 h 1608850"/>
                <a:gd name="connsiteX1904" fmla="*/ 360858 w 12192000"/>
                <a:gd name="connsiteY1904" fmla="*/ 901391 h 1608850"/>
                <a:gd name="connsiteX1905" fmla="*/ 447789 w 12192000"/>
                <a:gd name="connsiteY1905" fmla="*/ 901391 h 1608850"/>
                <a:gd name="connsiteX1906" fmla="*/ 447789 w 12192000"/>
                <a:gd name="connsiteY1906" fmla="*/ 734017 h 1608850"/>
                <a:gd name="connsiteX1907" fmla="*/ 472308 w 12192000"/>
                <a:gd name="connsiteY1907" fmla="*/ 722393 h 1608850"/>
                <a:gd name="connsiteX1908" fmla="*/ 579301 w 12192000"/>
                <a:gd name="connsiteY1908" fmla="*/ 703796 h 1608850"/>
                <a:gd name="connsiteX1909" fmla="*/ 617194 w 12192000"/>
                <a:gd name="connsiteY1909" fmla="*/ 715419 h 1608850"/>
                <a:gd name="connsiteX1910" fmla="*/ 623881 w 12192000"/>
                <a:gd name="connsiteY1910" fmla="*/ 722393 h 1608850"/>
                <a:gd name="connsiteX1911" fmla="*/ 623881 w 12192000"/>
                <a:gd name="connsiteY1911" fmla="*/ 1033896 h 1608850"/>
                <a:gd name="connsiteX1912" fmla="*/ 639484 w 12192000"/>
                <a:gd name="connsiteY1912" fmla="*/ 1033896 h 1608850"/>
                <a:gd name="connsiteX1913" fmla="*/ 639484 w 12192000"/>
                <a:gd name="connsiteY1913" fmla="*/ 908365 h 1608850"/>
                <a:gd name="connsiteX1914" fmla="*/ 652858 w 12192000"/>
                <a:gd name="connsiteY1914" fmla="*/ 908365 h 1608850"/>
                <a:gd name="connsiteX1915" fmla="*/ 652858 w 12192000"/>
                <a:gd name="connsiteY1915" fmla="*/ 896742 h 1608850"/>
                <a:gd name="connsiteX1916" fmla="*/ 666232 w 12192000"/>
                <a:gd name="connsiteY1916" fmla="*/ 889768 h 1608850"/>
                <a:gd name="connsiteX1917" fmla="*/ 677377 w 12192000"/>
                <a:gd name="connsiteY1917" fmla="*/ 889768 h 1608850"/>
                <a:gd name="connsiteX1918" fmla="*/ 677377 w 12192000"/>
                <a:gd name="connsiteY1918" fmla="*/ 878145 h 1608850"/>
                <a:gd name="connsiteX1919" fmla="*/ 686293 w 12192000"/>
                <a:gd name="connsiteY1919" fmla="*/ 871171 h 1608850"/>
                <a:gd name="connsiteX1920" fmla="*/ 708584 w 12192000"/>
                <a:gd name="connsiteY1920" fmla="*/ 871171 h 1608850"/>
                <a:gd name="connsiteX1921" fmla="*/ 708584 w 12192000"/>
                <a:gd name="connsiteY1921" fmla="*/ 908365 h 1608850"/>
                <a:gd name="connsiteX1922" fmla="*/ 755393 w 12192000"/>
                <a:gd name="connsiteY1922" fmla="*/ 908365 h 1608850"/>
                <a:gd name="connsiteX1923" fmla="*/ 755393 w 12192000"/>
                <a:gd name="connsiteY1923" fmla="*/ 1038546 h 1608850"/>
                <a:gd name="connsiteX1924" fmla="*/ 773225 w 12192000"/>
                <a:gd name="connsiteY1924" fmla="*/ 1038546 h 1608850"/>
                <a:gd name="connsiteX1925" fmla="*/ 791057 w 12192000"/>
                <a:gd name="connsiteY1925" fmla="*/ 1031572 h 1608850"/>
                <a:gd name="connsiteX1926" fmla="*/ 791057 w 12192000"/>
                <a:gd name="connsiteY1926" fmla="*/ 1022273 h 1608850"/>
                <a:gd name="connsiteX1927" fmla="*/ 784370 w 12192000"/>
                <a:gd name="connsiteY1927" fmla="*/ 1019948 h 1608850"/>
                <a:gd name="connsiteX1928" fmla="*/ 784370 w 12192000"/>
                <a:gd name="connsiteY1928" fmla="*/ 1012974 h 1608850"/>
                <a:gd name="connsiteX1929" fmla="*/ 791057 w 12192000"/>
                <a:gd name="connsiteY1929" fmla="*/ 1008325 h 1608850"/>
                <a:gd name="connsiteX1930" fmla="*/ 791057 w 12192000"/>
                <a:gd name="connsiteY1930" fmla="*/ 957183 h 1608850"/>
                <a:gd name="connsiteX1931" fmla="*/ 784370 w 12192000"/>
                <a:gd name="connsiteY1931" fmla="*/ 954858 h 1608850"/>
                <a:gd name="connsiteX1932" fmla="*/ 784370 w 12192000"/>
                <a:gd name="connsiteY1932" fmla="*/ 947884 h 1608850"/>
                <a:gd name="connsiteX1933" fmla="*/ 791057 w 12192000"/>
                <a:gd name="connsiteY1933" fmla="*/ 943235 h 1608850"/>
                <a:gd name="connsiteX1934" fmla="*/ 795515 w 12192000"/>
                <a:gd name="connsiteY1934" fmla="*/ 938586 h 1608850"/>
                <a:gd name="connsiteX1935" fmla="*/ 795515 w 12192000"/>
                <a:gd name="connsiteY1935" fmla="*/ 929287 h 1608850"/>
                <a:gd name="connsiteX1936" fmla="*/ 791057 w 12192000"/>
                <a:gd name="connsiteY1936" fmla="*/ 929287 h 1608850"/>
                <a:gd name="connsiteX1937" fmla="*/ 791057 w 12192000"/>
                <a:gd name="connsiteY1937" fmla="*/ 922313 h 1608850"/>
                <a:gd name="connsiteX1938" fmla="*/ 797744 w 12192000"/>
                <a:gd name="connsiteY1938" fmla="*/ 917664 h 1608850"/>
                <a:gd name="connsiteX1939" fmla="*/ 833408 w 12192000"/>
                <a:gd name="connsiteY1939" fmla="*/ 852574 h 1608850"/>
                <a:gd name="connsiteX1940" fmla="*/ 828950 w 12192000"/>
                <a:gd name="connsiteY1940" fmla="*/ 850249 h 1608850"/>
                <a:gd name="connsiteX1941" fmla="*/ 828950 w 12192000"/>
                <a:gd name="connsiteY1941" fmla="*/ 843275 h 1608850"/>
                <a:gd name="connsiteX1942" fmla="*/ 835637 w 12192000"/>
                <a:gd name="connsiteY1942" fmla="*/ 840950 h 1608850"/>
                <a:gd name="connsiteX1943" fmla="*/ 835637 w 12192000"/>
                <a:gd name="connsiteY1943" fmla="*/ 831652 h 1608850"/>
                <a:gd name="connsiteX1944" fmla="*/ 840095 w 12192000"/>
                <a:gd name="connsiteY1944" fmla="*/ 831652 h 1608850"/>
                <a:gd name="connsiteX1945" fmla="*/ 840095 w 12192000"/>
                <a:gd name="connsiteY1945" fmla="*/ 810730 h 1608850"/>
                <a:gd name="connsiteX1946" fmla="*/ 835637 w 12192000"/>
                <a:gd name="connsiteY1946" fmla="*/ 810730 h 1608850"/>
                <a:gd name="connsiteX1947" fmla="*/ 835637 w 12192000"/>
                <a:gd name="connsiteY1947" fmla="*/ 806081 h 1608850"/>
                <a:gd name="connsiteX1948" fmla="*/ 840095 w 12192000"/>
                <a:gd name="connsiteY1948" fmla="*/ 803756 h 1608850"/>
                <a:gd name="connsiteX1949" fmla="*/ 851240 w 12192000"/>
                <a:gd name="connsiteY1949" fmla="*/ 787483 h 1608850"/>
                <a:gd name="connsiteX1950" fmla="*/ 853469 w 12192000"/>
                <a:gd name="connsiteY1950" fmla="*/ 778185 h 1608850"/>
                <a:gd name="connsiteX1951" fmla="*/ 853469 w 12192000"/>
                <a:gd name="connsiteY1951" fmla="*/ 752614 h 1608850"/>
                <a:gd name="connsiteX1952" fmla="*/ 853748 w 12192000"/>
                <a:gd name="connsiteY1952" fmla="*/ 751742 h 1608850"/>
                <a:gd name="connsiteX1953" fmla="*/ 855698 w 12192000"/>
                <a:gd name="connsiteY1953" fmla="*/ 745640 h 1608850"/>
                <a:gd name="connsiteX1954" fmla="*/ 855977 w 12192000"/>
                <a:gd name="connsiteY1954" fmla="*/ 746512 h 1608850"/>
                <a:gd name="connsiteX1955" fmla="*/ 857927 w 12192000"/>
                <a:gd name="connsiteY1955" fmla="*/ 752614 h 1608850"/>
                <a:gd name="connsiteX1956" fmla="*/ 860156 w 12192000"/>
                <a:gd name="connsiteY1956" fmla="*/ 778185 h 1608850"/>
                <a:gd name="connsiteX1957" fmla="*/ 860156 w 12192000"/>
                <a:gd name="connsiteY1957" fmla="*/ 785159 h 1608850"/>
                <a:gd name="connsiteX1958" fmla="*/ 871302 w 12192000"/>
                <a:gd name="connsiteY1958" fmla="*/ 803756 h 1608850"/>
                <a:gd name="connsiteX1959" fmla="*/ 875760 w 12192000"/>
                <a:gd name="connsiteY1959" fmla="*/ 806081 h 1608850"/>
                <a:gd name="connsiteX1960" fmla="*/ 875760 w 12192000"/>
                <a:gd name="connsiteY1960" fmla="*/ 810730 h 1608850"/>
                <a:gd name="connsiteX1961" fmla="*/ 873531 w 12192000"/>
                <a:gd name="connsiteY1961" fmla="*/ 831652 h 1608850"/>
                <a:gd name="connsiteX1962" fmla="*/ 877989 w 12192000"/>
                <a:gd name="connsiteY1962" fmla="*/ 840950 h 1608850"/>
                <a:gd name="connsiteX1963" fmla="*/ 882447 w 12192000"/>
                <a:gd name="connsiteY1963" fmla="*/ 843275 h 1608850"/>
                <a:gd name="connsiteX1964" fmla="*/ 882447 w 12192000"/>
                <a:gd name="connsiteY1964" fmla="*/ 850249 h 1608850"/>
                <a:gd name="connsiteX1965" fmla="*/ 877989 w 12192000"/>
                <a:gd name="connsiteY1965" fmla="*/ 852574 h 1608850"/>
                <a:gd name="connsiteX1966" fmla="*/ 904180 w 12192000"/>
                <a:gd name="connsiteY1966" fmla="*/ 879888 h 1608850"/>
                <a:gd name="connsiteX1967" fmla="*/ 913070 w 12192000"/>
                <a:gd name="connsiteY1967" fmla="*/ 915339 h 1608850"/>
                <a:gd name="connsiteX1968" fmla="*/ 944859 w 12192000"/>
                <a:gd name="connsiteY1968" fmla="*/ 915339 h 1608850"/>
                <a:gd name="connsiteX1969" fmla="*/ 944859 w 12192000"/>
                <a:gd name="connsiteY1969" fmla="*/ 886329 h 1608850"/>
                <a:gd name="connsiteX1970" fmla="*/ 939475 w 12192000"/>
                <a:gd name="connsiteY1970" fmla="*/ 886329 h 1608850"/>
                <a:gd name="connsiteX1971" fmla="*/ 939475 w 12192000"/>
                <a:gd name="connsiteY1971" fmla="*/ 724196 h 1608850"/>
                <a:gd name="connsiteX1972" fmla="*/ 959742 w 12192000"/>
                <a:gd name="connsiteY1972" fmla="*/ 724196 h 1608850"/>
                <a:gd name="connsiteX1973" fmla="*/ 960249 w 12192000"/>
                <a:gd name="connsiteY1973" fmla="*/ 723115 h 1608850"/>
                <a:gd name="connsiteX1974" fmla="*/ 963795 w 12192000"/>
                <a:gd name="connsiteY1974" fmla="*/ 715549 h 1608850"/>
                <a:gd name="connsiteX1975" fmla="*/ 965569 w 12192000"/>
                <a:gd name="connsiteY1975" fmla="*/ 715819 h 1608850"/>
                <a:gd name="connsiteX1976" fmla="*/ 977982 w 12192000"/>
                <a:gd name="connsiteY1976" fmla="*/ 717710 h 1608850"/>
                <a:gd name="connsiteX1977" fmla="*/ 978489 w 12192000"/>
                <a:gd name="connsiteY1977" fmla="*/ 719062 h 1608850"/>
                <a:gd name="connsiteX1978" fmla="*/ 982035 w 12192000"/>
                <a:gd name="connsiteY1978" fmla="*/ 728519 h 1608850"/>
                <a:gd name="connsiteX1979" fmla="*/ 1008382 w 12192000"/>
                <a:gd name="connsiteY1979" fmla="*/ 730681 h 1608850"/>
                <a:gd name="connsiteX1980" fmla="*/ 1008382 w 12192000"/>
                <a:gd name="connsiteY1980" fmla="*/ 607460 h 1608850"/>
                <a:gd name="connsiteX1981" fmla="*/ 1010409 w 12192000"/>
                <a:gd name="connsiteY1981" fmla="*/ 607460 h 1608850"/>
                <a:gd name="connsiteX1982" fmla="*/ 1024597 w 12192000"/>
                <a:gd name="connsiteY1982" fmla="*/ 607460 h 1608850"/>
                <a:gd name="connsiteX1983" fmla="*/ 1024597 w 12192000"/>
                <a:gd name="connsiteY1983" fmla="*/ 471268 h 1608850"/>
                <a:gd name="connsiteX1984" fmla="*/ 1026369 w 12192000"/>
                <a:gd name="connsiteY1984" fmla="*/ 471268 h 1608850"/>
                <a:gd name="connsiteX1985" fmla="*/ 1038783 w 12192000"/>
                <a:gd name="connsiteY1985" fmla="*/ 471268 h 1608850"/>
                <a:gd name="connsiteX1986" fmla="*/ 1038783 w 12192000"/>
                <a:gd name="connsiteY1986" fmla="*/ 356694 h 1608850"/>
                <a:gd name="connsiteX1987" fmla="*/ 1042837 w 12192000"/>
                <a:gd name="connsiteY1987" fmla="*/ 328590 h 1608850"/>
                <a:gd name="connsiteX1988" fmla="*/ 1044863 w 12192000"/>
                <a:gd name="connsiteY1988" fmla="*/ 328590 h 1608850"/>
                <a:gd name="connsiteX1989" fmla="*/ 1059050 w 12192000"/>
                <a:gd name="connsiteY1989" fmla="*/ 328590 h 1608850"/>
                <a:gd name="connsiteX1990" fmla="*/ 1095531 w 12192000"/>
                <a:gd name="connsiteY1990" fmla="*/ 246443 h 1608850"/>
                <a:gd name="connsiteX1991" fmla="*/ 1099585 w 12192000"/>
                <a:gd name="connsiteY1991" fmla="*/ 0 h 160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</a:cxnLst>
              <a:rect l="l" t="t" r="r" b="b"/>
              <a:pathLst>
                <a:path w="12192000" h="1608850">
                  <a:moveTo>
                    <a:pt x="8760317" y="780798"/>
                  </a:moveTo>
                  <a:lnTo>
                    <a:pt x="8760317" y="785159"/>
                  </a:lnTo>
                  <a:lnTo>
                    <a:pt x="8761882" y="787771"/>
                  </a:lnTo>
                  <a:lnTo>
                    <a:pt x="8762996" y="787771"/>
                  </a:lnTo>
                  <a:cubicBezTo>
                    <a:pt x="8762996" y="787771"/>
                    <a:pt x="8762996" y="787771"/>
                    <a:pt x="8762996" y="786900"/>
                  </a:cubicBezTo>
                  <a:lnTo>
                    <a:pt x="8762996" y="780798"/>
                  </a:lnTo>
                  <a:cubicBezTo>
                    <a:pt x="8762996" y="780798"/>
                    <a:pt x="8762996" y="780798"/>
                    <a:pt x="8761881" y="780798"/>
                  </a:cubicBezTo>
                  <a:close/>
                  <a:moveTo>
                    <a:pt x="8758924" y="762200"/>
                  </a:moveTo>
                  <a:lnTo>
                    <a:pt x="8759734" y="771499"/>
                  </a:lnTo>
                  <a:lnTo>
                    <a:pt x="8762996" y="771499"/>
                  </a:lnTo>
                  <a:cubicBezTo>
                    <a:pt x="8762996" y="771499"/>
                    <a:pt x="8762996" y="771499"/>
                    <a:pt x="8762996" y="770337"/>
                  </a:cubicBezTo>
                  <a:lnTo>
                    <a:pt x="8762996" y="762200"/>
                  </a:lnTo>
                  <a:cubicBezTo>
                    <a:pt x="8762996" y="762200"/>
                    <a:pt x="8762996" y="762200"/>
                    <a:pt x="8761881" y="762200"/>
                  </a:cubicBezTo>
                  <a:close/>
                  <a:moveTo>
                    <a:pt x="8755951" y="745928"/>
                  </a:moveTo>
                  <a:lnTo>
                    <a:pt x="8756137" y="746512"/>
                  </a:lnTo>
                  <a:lnTo>
                    <a:pt x="8758088" y="752614"/>
                  </a:lnTo>
                  <a:lnTo>
                    <a:pt x="8758113" y="752902"/>
                  </a:lnTo>
                  <a:lnTo>
                    <a:pt x="8762996" y="752902"/>
                  </a:lnTo>
                  <a:cubicBezTo>
                    <a:pt x="8762996" y="752902"/>
                    <a:pt x="8762996" y="752902"/>
                    <a:pt x="8762996" y="752030"/>
                  </a:cubicBezTo>
                  <a:lnTo>
                    <a:pt x="8762996" y="745928"/>
                  </a:lnTo>
                  <a:cubicBezTo>
                    <a:pt x="8762996" y="745928"/>
                    <a:pt x="8762996" y="745928"/>
                    <a:pt x="8761881" y="745928"/>
                  </a:cubicBezTo>
                  <a:close/>
                  <a:moveTo>
                    <a:pt x="8907881" y="718032"/>
                  </a:moveTo>
                  <a:cubicBezTo>
                    <a:pt x="8907881" y="718032"/>
                    <a:pt x="8907881" y="718032"/>
                    <a:pt x="8907881" y="719194"/>
                  </a:cubicBezTo>
                  <a:lnTo>
                    <a:pt x="8907881" y="727331"/>
                  </a:lnTo>
                  <a:lnTo>
                    <a:pt x="8908543" y="727331"/>
                  </a:lnTo>
                  <a:lnTo>
                    <a:pt x="8908543" y="718032"/>
                  </a:lnTo>
                  <a:close/>
                  <a:moveTo>
                    <a:pt x="1099585" y="0"/>
                  </a:moveTo>
                  <a:cubicBezTo>
                    <a:pt x="1099585" y="18"/>
                    <a:pt x="1099601" y="2040"/>
                    <a:pt x="1101611" y="246443"/>
                  </a:cubicBezTo>
                  <a:cubicBezTo>
                    <a:pt x="1101623" y="246467"/>
                    <a:pt x="1102267" y="247808"/>
                    <a:pt x="1140117" y="326429"/>
                  </a:cubicBezTo>
                  <a:cubicBezTo>
                    <a:pt x="1140125" y="326429"/>
                    <a:pt x="1140236" y="326429"/>
                    <a:pt x="1142145" y="326429"/>
                  </a:cubicBezTo>
                  <a:lnTo>
                    <a:pt x="1156331" y="326429"/>
                  </a:lnTo>
                  <a:cubicBezTo>
                    <a:pt x="1156331" y="326443"/>
                    <a:pt x="1156331" y="327005"/>
                    <a:pt x="1156331" y="350208"/>
                  </a:cubicBezTo>
                  <a:cubicBezTo>
                    <a:pt x="1156333" y="350214"/>
                    <a:pt x="1156371" y="350272"/>
                    <a:pt x="1156839" y="351019"/>
                  </a:cubicBezTo>
                  <a:lnTo>
                    <a:pt x="1160385" y="356694"/>
                  </a:lnTo>
                  <a:cubicBezTo>
                    <a:pt x="1160385" y="356714"/>
                    <a:pt x="1160385" y="358229"/>
                    <a:pt x="1160385" y="471268"/>
                  </a:cubicBezTo>
                  <a:cubicBezTo>
                    <a:pt x="1160393" y="471268"/>
                    <a:pt x="1160533" y="471268"/>
                    <a:pt x="1162664" y="471268"/>
                  </a:cubicBezTo>
                  <a:lnTo>
                    <a:pt x="1178625" y="471268"/>
                  </a:lnTo>
                  <a:cubicBezTo>
                    <a:pt x="1178625" y="471288"/>
                    <a:pt x="1178625" y="472923"/>
                    <a:pt x="1178625" y="611783"/>
                  </a:cubicBezTo>
                  <a:cubicBezTo>
                    <a:pt x="1178635" y="611782"/>
                    <a:pt x="1178747" y="611761"/>
                    <a:pt x="1180145" y="611513"/>
                  </a:cubicBezTo>
                  <a:lnTo>
                    <a:pt x="1190785" y="609622"/>
                  </a:lnTo>
                  <a:cubicBezTo>
                    <a:pt x="1190785" y="609644"/>
                    <a:pt x="1190755" y="610978"/>
                    <a:pt x="1188759" y="698254"/>
                  </a:cubicBezTo>
                  <a:cubicBezTo>
                    <a:pt x="1188769" y="698256"/>
                    <a:pt x="1188879" y="698276"/>
                    <a:pt x="1190279" y="698525"/>
                  </a:cubicBezTo>
                  <a:lnTo>
                    <a:pt x="1200919" y="700416"/>
                  </a:lnTo>
                  <a:cubicBezTo>
                    <a:pt x="1200921" y="700423"/>
                    <a:pt x="1200941" y="700487"/>
                    <a:pt x="1201171" y="701227"/>
                  </a:cubicBezTo>
                  <a:lnTo>
                    <a:pt x="1202945" y="706902"/>
                  </a:lnTo>
                  <a:cubicBezTo>
                    <a:pt x="1202947" y="706893"/>
                    <a:pt x="1202993" y="706750"/>
                    <a:pt x="1203705" y="704470"/>
                  </a:cubicBezTo>
                  <a:lnTo>
                    <a:pt x="1209025" y="687446"/>
                  </a:lnTo>
                  <a:cubicBezTo>
                    <a:pt x="1209032" y="687446"/>
                    <a:pt x="1209133" y="687446"/>
                    <a:pt x="1210799" y="687446"/>
                  </a:cubicBezTo>
                  <a:lnTo>
                    <a:pt x="1223212" y="687446"/>
                  </a:lnTo>
                  <a:cubicBezTo>
                    <a:pt x="1223212" y="687463"/>
                    <a:pt x="1223212" y="688156"/>
                    <a:pt x="1223212" y="719872"/>
                  </a:cubicBezTo>
                  <a:cubicBezTo>
                    <a:pt x="1223219" y="719877"/>
                    <a:pt x="1223295" y="719917"/>
                    <a:pt x="1224225" y="720413"/>
                  </a:cubicBezTo>
                  <a:lnTo>
                    <a:pt x="1231319" y="724196"/>
                  </a:lnTo>
                  <a:cubicBezTo>
                    <a:pt x="1231319" y="724205"/>
                    <a:pt x="1231319" y="724306"/>
                    <a:pt x="1231319" y="725547"/>
                  </a:cubicBezTo>
                  <a:lnTo>
                    <a:pt x="1231319" y="735005"/>
                  </a:lnTo>
                  <a:cubicBezTo>
                    <a:pt x="1231339" y="735005"/>
                    <a:pt x="1232247" y="735005"/>
                    <a:pt x="1275907" y="735005"/>
                  </a:cubicBezTo>
                  <a:cubicBezTo>
                    <a:pt x="1275907" y="735013"/>
                    <a:pt x="1275907" y="735096"/>
                    <a:pt x="1275907" y="736086"/>
                  </a:cubicBezTo>
                  <a:lnTo>
                    <a:pt x="1275907" y="743652"/>
                  </a:lnTo>
                  <a:cubicBezTo>
                    <a:pt x="1275915" y="743652"/>
                    <a:pt x="1276037" y="743652"/>
                    <a:pt x="1277933" y="743652"/>
                  </a:cubicBezTo>
                  <a:lnTo>
                    <a:pt x="1292119" y="743652"/>
                  </a:lnTo>
                  <a:cubicBezTo>
                    <a:pt x="1292119" y="743634"/>
                    <a:pt x="1292119" y="742905"/>
                    <a:pt x="1292119" y="713387"/>
                  </a:cubicBezTo>
                  <a:cubicBezTo>
                    <a:pt x="1292141" y="713387"/>
                    <a:pt x="1293071" y="713387"/>
                    <a:pt x="1336706" y="713387"/>
                  </a:cubicBezTo>
                  <a:cubicBezTo>
                    <a:pt x="1336706" y="713379"/>
                    <a:pt x="1336706" y="713282"/>
                    <a:pt x="1336706" y="712036"/>
                  </a:cubicBezTo>
                  <a:lnTo>
                    <a:pt x="1336706" y="702578"/>
                  </a:lnTo>
                  <a:cubicBezTo>
                    <a:pt x="1336713" y="702578"/>
                    <a:pt x="1336787" y="702578"/>
                    <a:pt x="1337721" y="702578"/>
                  </a:cubicBezTo>
                  <a:lnTo>
                    <a:pt x="1344813" y="702578"/>
                  </a:lnTo>
                  <a:cubicBezTo>
                    <a:pt x="1344813" y="702571"/>
                    <a:pt x="1344813" y="702458"/>
                    <a:pt x="1344813" y="700687"/>
                  </a:cubicBezTo>
                  <a:lnTo>
                    <a:pt x="1344813" y="687446"/>
                  </a:lnTo>
                  <a:cubicBezTo>
                    <a:pt x="1344823" y="687446"/>
                    <a:pt x="1344895" y="687446"/>
                    <a:pt x="1345573" y="687446"/>
                  </a:cubicBezTo>
                  <a:lnTo>
                    <a:pt x="1350893" y="687446"/>
                  </a:lnTo>
                  <a:cubicBezTo>
                    <a:pt x="1350893" y="687439"/>
                    <a:pt x="1350893" y="687354"/>
                    <a:pt x="1350893" y="686365"/>
                  </a:cubicBezTo>
                  <a:lnTo>
                    <a:pt x="1350893" y="678798"/>
                  </a:lnTo>
                  <a:cubicBezTo>
                    <a:pt x="1350901" y="678798"/>
                    <a:pt x="1351025" y="678798"/>
                    <a:pt x="1352921" y="678798"/>
                  </a:cubicBezTo>
                  <a:lnTo>
                    <a:pt x="1367107" y="678798"/>
                  </a:lnTo>
                  <a:cubicBezTo>
                    <a:pt x="1367107" y="678805"/>
                    <a:pt x="1367107" y="678882"/>
                    <a:pt x="1367107" y="679879"/>
                  </a:cubicBezTo>
                  <a:lnTo>
                    <a:pt x="1367107" y="687446"/>
                  </a:lnTo>
                  <a:cubicBezTo>
                    <a:pt x="1367119" y="687446"/>
                    <a:pt x="1367619" y="687446"/>
                    <a:pt x="1389401" y="687446"/>
                  </a:cubicBezTo>
                  <a:cubicBezTo>
                    <a:pt x="1389401" y="687438"/>
                    <a:pt x="1389401" y="687324"/>
                    <a:pt x="1389401" y="685554"/>
                  </a:cubicBezTo>
                  <a:lnTo>
                    <a:pt x="1389401" y="672313"/>
                  </a:lnTo>
                  <a:cubicBezTo>
                    <a:pt x="1389407" y="672313"/>
                    <a:pt x="1389503" y="672313"/>
                    <a:pt x="1391174" y="672313"/>
                  </a:cubicBezTo>
                  <a:lnTo>
                    <a:pt x="1403587" y="672313"/>
                  </a:lnTo>
                  <a:cubicBezTo>
                    <a:pt x="1403587" y="672325"/>
                    <a:pt x="1403587" y="672839"/>
                    <a:pt x="1403587" y="696093"/>
                  </a:cubicBezTo>
                  <a:cubicBezTo>
                    <a:pt x="1403595" y="696093"/>
                    <a:pt x="1403675" y="696093"/>
                    <a:pt x="1404601" y="696093"/>
                  </a:cubicBezTo>
                  <a:lnTo>
                    <a:pt x="1411695" y="696093"/>
                  </a:lnTo>
                  <a:cubicBezTo>
                    <a:pt x="1411695" y="696087"/>
                    <a:pt x="1411695" y="696006"/>
                    <a:pt x="1411695" y="695012"/>
                  </a:cubicBezTo>
                  <a:lnTo>
                    <a:pt x="1411695" y="687446"/>
                  </a:lnTo>
                  <a:cubicBezTo>
                    <a:pt x="1411703" y="687446"/>
                    <a:pt x="1411821" y="687446"/>
                    <a:pt x="1413467" y="687446"/>
                  </a:cubicBezTo>
                  <a:lnTo>
                    <a:pt x="1425881" y="687446"/>
                  </a:lnTo>
                  <a:cubicBezTo>
                    <a:pt x="1425881" y="687459"/>
                    <a:pt x="1425881" y="688018"/>
                    <a:pt x="1425881" y="713387"/>
                  </a:cubicBezTo>
                  <a:cubicBezTo>
                    <a:pt x="1425889" y="713387"/>
                    <a:pt x="1426007" y="713387"/>
                    <a:pt x="1427909" y="713387"/>
                  </a:cubicBezTo>
                  <a:lnTo>
                    <a:pt x="1442095" y="713387"/>
                  </a:lnTo>
                  <a:cubicBezTo>
                    <a:pt x="1442095" y="713398"/>
                    <a:pt x="1442095" y="713513"/>
                    <a:pt x="1442095" y="715008"/>
                  </a:cubicBezTo>
                  <a:lnTo>
                    <a:pt x="1442095" y="726358"/>
                  </a:lnTo>
                  <a:cubicBezTo>
                    <a:pt x="1442103" y="726358"/>
                    <a:pt x="1442173" y="726358"/>
                    <a:pt x="1442855" y="726358"/>
                  </a:cubicBezTo>
                  <a:lnTo>
                    <a:pt x="1448175" y="726358"/>
                  </a:lnTo>
                  <a:cubicBezTo>
                    <a:pt x="1448175" y="726350"/>
                    <a:pt x="1448175" y="726274"/>
                    <a:pt x="1448175" y="725547"/>
                  </a:cubicBezTo>
                  <a:lnTo>
                    <a:pt x="1448175" y="719872"/>
                  </a:lnTo>
                  <a:cubicBezTo>
                    <a:pt x="1448193" y="719872"/>
                    <a:pt x="1448911" y="719872"/>
                    <a:pt x="1478575" y="719872"/>
                  </a:cubicBezTo>
                  <a:cubicBezTo>
                    <a:pt x="1478575" y="719886"/>
                    <a:pt x="1478575" y="720449"/>
                    <a:pt x="1478575" y="743652"/>
                  </a:cubicBezTo>
                  <a:cubicBezTo>
                    <a:pt x="1478583" y="743652"/>
                    <a:pt x="1478661" y="743652"/>
                    <a:pt x="1479589" y="743652"/>
                  </a:cubicBezTo>
                  <a:lnTo>
                    <a:pt x="1486683" y="743652"/>
                  </a:lnTo>
                  <a:cubicBezTo>
                    <a:pt x="1486683" y="743659"/>
                    <a:pt x="1486683" y="743732"/>
                    <a:pt x="1486683" y="744733"/>
                  </a:cubicBezTo>
                  <a:lnTo>
                    <a:pt x="1486683" y="752299"/>
                  </a:lnTo>
                  <a:cubicBezTo>
                    <a:pt x="1486691" y="752299"/>
                    <a:pt x="1486765" y="752299"/>
                    <a:pt x="1487443" y="752299"/>
                  </a:cubicBezTo>
                  <a:lnTo>
                    <a:pt x="1492763" y="752299"/>
                  </a:lnTo>
                  <a:cubicBezTo>
                    <a:pt x="1492763" y="752292"/>
                    <a:pt x="1492763" y="752172"/>
                    <a:pt x="1492763" y="750137"/>
                  </a:cubicBezTo>
                  <a:lnTo>
                    <a:pt x="1492763" y="735005"/>
                  </a:lnTo>
                  <a:cubicBezTo>
                    <a:pt x="1492769" y="735005"/>
                    <a:pt x="1492847" y="735005"/>
                    <a:pt x="1493775" y="735005"/>
                  </a:cubicBezTo>
                  <a:lnTo>
                    <a:pt x="1500869" y="735005"/>
                  </a:lnTo>
                  <a:cubicBezTo>
                    <a:pt x="1500869" y="735013"/>
                    <a:pt x="1500869" y="735096"/>
                    <a:pt x="1500869" y="736086"/>
                  </a:cubicBezTo>
                  <a:lnTo>
                    <a:pt x="1500869" y="743652"/>
                  </a:lnTo>
                  <a:lnTo>
                    <a:pt x="1506189" y="741659"/>
                  </a:lnTo>
                  <a:cubicBezTo>
                    <a:pt x="1506949" y="741287"/>
                    <a:pt x="1506949" y="741085"/>
                    <a:pt x="1506949" y="740679"/>
                  </a:cubicBezTo>
                  <a:lnTo>
                    <a:pt x="1506949" y="735005"/>
                  </a:lnTo>
                  <a:cubicBezTo>
                    <a:pt x="1506966" y="735005"/>
                    <a:pt x="1507767" y="735005"/>
                    <a:pt x="1545457" y="735005"/>
                  </a:cubicBezTo>
                  <a:cubicBezTo>
                    <a:pt x="1545457" y="735019"/>
                    <a:pt x="1545457" y="735566"/>
                    <a:pt x="1545457" y="758784"/>
                  </a:cubicBezTo>
                  <a:cubicBezTo>
                    <a:pt x="1545464" y="758784"/>
                    <a:pt x="1545583" y="758784"/>
                    <a:pt x="1547483" y="758784"/>
                  </a:cubicBezTo>
                  <a:lnTo>
                    <a:pt x="1561669" y="758784"/>
                  </a:lnTo>
                  <a:cubicBezTo>
                    <a:pt x="1561669" y="758792"/>
                    <a:pt x="1561669" y="758874"/>
                    <a:pt x="1561669" y="759865"/>
                  </a:cubicBezTo>
                  <a:lnTo>
                    <a:pt x="1561669" y="767431"/>
                  </a:lnTo>
                  <a:cubicBezTo>
                    <a:pt x="1561679" y="767431"/>
                    <a:pt x="1561801" y="767431"/>
                    <a:pt x="1563443" y="767431"/>
                  </a:cubicBezTo>
                  <a:lnTo>
                    <a:pt x="1575857" y="767431"/>
                  </a:lnTo>
                  <a:cubicBezTo>
                    <a:pt x="1575857" y="767419"/>
                    <a:pt x="1575857" y="766908"/>
                    <a:pt x="1575857" y="743652"/>
                  </a:cubicBezTo>
                  <a:cubicBezTo>
                    <a:pt x="1575863" y="743652"/>
                    <a:pt x="1575941" y="743652"/>
                    <a:pt x="1576869" y="743652"/>
                  </a:cubicBezTo>
                  <a:lnTo>
                    <a:pt x="1583963" y="743652"/>
                  </a:lnTo>
                  <a:cubicBezTo>
                    <a:pt x="1583963" y="743633"/>
                    <a:pt x="1583963" y="742862"/>
                    <a:pt x="1583963" y="711225"/>
                  </a:cubicBezTo>
                  <a:cubicBezTo>
                    <a:pt x="1583971" y="711225"/>
                    <a:pt x="1584047" y="711225"/>
                    <a:pt x="1584977" y="711225"/>
                  </a:cubicBezTo>
                  <a:lnTo>
                    <a:pt x="1592071" y="711225"/>
                  </a:lnTo>
                  <a:cubicBezTo>
                    <a:pt x="1592071" y="711219"/>
                    <a:pt x="1592071" y="711110"/>
                    <a:pt x="1592071" y="709334"/>
                  </a:cubicBezTo>
                  <a:lnTo>
                    <a:pt x="1592071" y="696093"/>
                  </a:lnTo>
                  <a:cubicBezTo>
                    <a:pt x="1590043" y="696093"/>
                    <a:pt x="1590043" y="696093"/>
                    <a:pt x="1590803" y="694471"/>
                  </a:cubicBezTo>
                  <a:lnTo>
                    <a:pt x="1596123" y="683122"/>
                  </a:lnTo>
                  <a:cubicBezTo>
                    <a:pt x="1596129" y="683139"/>
                    <a:pt x="1596323" y="683813"/>
                    <a:pt x="1604231" y="711225"/>
                  </a:cubicBezTo>
                  <a:cubicBezTo>
                    <a:pt x="1604239" y="711225"/>
                    <a:pt x="1604311" y="711225"/>
                    <a:pt x="1604991" y="711225"/>
                  </a:cubicBezTo>
                  <a:lnTo>
                    <a:pt x="1610311" y="711225"/>
                  </a:lnTo>
                  <a:cubicBezTo>
                    <a:pt x="1610311" y="711212"/>
                    <a:pt x="1610311" y="710033"/>
                    <a:pt x="1610311" y="605298"/>
                  </a:cubicBezTo>
                  <a:cubicBezTo>
                    <a:pt x="1610321" y="605298"/>
                    <a:pt x="1610435" y="605298"/>
                    <a:pt x="1611831" y="605298"/>
                  </a:cubicBezTo>
                  <a:lnTo>
                    <a:pt x="1622471" y="605298"/>
                  </a:lnTo>
                  <a:cubicBezTo>
                    <a:pt x="1622471" y="605276"/>
                    <a:pt x="1622471" y="604266"/>
                    <a:pt x="1622471" y="557739"/>
                  </a:cubicBezTo>
                  <a:cubicBezTo>
                    <a:pt x="1622487" y="557739"/>
                    <a:pt x="1623113" y="557739"/>
                    <a:pt x="1648817" y="557739"/>
                  </a:cubicBezTo>
                  <a:cubicBezTo>
                    <a:pt x="1648817" y="557727"/>
                    <a:pt x="1648817" y="557217"/>
                    <a:pt x="1648817" y="536121"/>
                  </a:cubicBezTo>
                  <a:cubicBezTo>
                    <a:pt x="1648837" y="536121"/>
                    <a:pt x="1649625" y="536121"/>
                    <a:pt x="1683271" y="536121"/>
                  </a:cubicBezTo>
                  <a:cubicBezTo>
                    <a:pt x="1683271" y="536129"/>
                    <a:pt x="1683271" y="536259"/>
                    <a:pt x="1683271" y="538553"/>
                  </a:cubicBezTo>
                  <a:lnTo>
                    <a:pt x="1683271" y="555577"/>
                  </a:lnTo>
                  <a:cubicBezTo>
                    <a:pt x="1683281" y="555577"/>
                    <a:pt x="1683411" y="555577"/>
                    <a:pt x="1685551" y="555577"/>
                  </a:cubicBezTo>
                  <a:lnTo>
                    <a:pt x="1701511" y="555577"/>
                  </a:lnTo>
                  <a:cubicBezTo>
                    <a:pt x="1701511" y="555595"/>
                    <a:pt x="1701511" y="556489"/>
                    <a:pt x="1701511" y="603136"/>
                  </a:cubicBezTo>
                  <a:cubicBezTo>
                    <a:pt x="1701517" y="603136"/>
                    <a:pt x="1701593" y="603136"/>
                    <a:pt x="1702525" y="603136"/>
                  </a:cubicBezTo>
                  <a:lnTo>
                    <a:pt x="1709619" y="603136"/>
                  </a:lnTo>
                  <a:lnTo>
                    <a:pt x="1723805" y="607460"/>
                  </a:lnTo>
                  <a:cubicBezTo>
                    <a:pt x="1723805" y="607470"/>
                    <a:pt x="1723805" y="608120"/>
                    <a:pt x="1723805" y="646372"/>
                  </a:cubicBezTo>
                  <a:cubicBezTo>
                    <a:pt x="1723811" y="646372"/>
                    <a:pt x="1723887" y="646372"/>
                    <a:pt x="1724819" y="646372"/>
                  </a:cubicBezTo>
                  <a:lnTo>
                    <a:pt x="1731911" y="646372"/>
                  </a:lnTo>
                  <a:cubicBezTo>
                    <a:pt x="1731911" y="646382"/>
                    <a:pt x="1731911" y="646488"/>
                    <a:pt x="1731911" y="647993"/>
                  </a:cubicBezTo>
                  <a:lnTo>
                    <a:pt x="1731911" y="659342"/>
                  </a:lnTo>
                  <a:cubicBezTo>
                    <a:pt x="1731919" y="659342"/>
                    <a:pt x="1732043" y="659342"/>
                    <a:pt x="1733939" y="659342"/>
                  </a:cubicBezTo>
                  <a:lnTo>
                    <a:pt x="1748125" y="659342"/>
                  </a:lnTo>
                  <a:lnTo>
                    <a:pt x="1754205" y="665828"/>
                  </a:lnTo>
                  <a:cubicBezTo>
                    <a:pt x="1754205" y="665840"/>
                    <a:pt x="1754205" y="666326"/>
                    <a:pt x="1754205" y="687446"/>
                  </a:cubicBezTo>
                  <a:cubicBezTo>
                    <a:pt x="1754214" y="687446"/>
                    <a:pt x="1754345" y="687446"/>
                    <a:pt x="1756485" y="687446"/>
                  </a:cubicBezTo>
                  <a:lnTo>
                    <a:pt x="1772445" y="687446"/>
                  </a:lnTo>
                  <a:cubicBezTo>
                    <a:pt x="1772445" y="687453"/>
                    <a:pt x="1772445" y="687533"/>
                    <a:pt x="1772445" y="688526"/>
                  </a:cubicBezTo>
                  <a:lnTo>
                    <a:pt x="1772445" y="696093"/>
                  </a:lnTo>
                  <a:cubicBezTo>
                    <a:pt x="1772455" y="696093"/>
                    <a:pt x="1772553" y="696093"/>
                    <a:pt x="1773713" y="696093"/>
                  </a:cubicBezTo>
                  <a:lnTo>
                    <a:pt x="1782579" y="696093"/>
                  </a:lnTo>
                  <a:cubicBezTo>
                    <a:pt x="1782579" y="696102"/>
                    <a:pt x="1782579" y="696231"/>
                    <a:pt x="1782579" y="698254"/>
                  </a:cubicBezTo>
                  <a:lnTo>
                    <a:pt x="1782579" y="713387"/>
                  </a:lnTo>
                  <a:cubicBezTo>
                    <a:pt x="1786633" y="713387"/>
                    <a:pt x="1786633" y="713387"/>
                    <a:pt x="1786633" y="711495"/>
                  </a:cubicBezTo>
                  <a:lnTo>
                    <a:pt x="1786633" y="698254"/>
                  </a:lnTo>
                  <a:cubicBezTo>
                    <a:pt x="1786639" y="698254"/>
                    <a:pt x="1786716" y="698254"/>
                    <a:pt x="1787645" y="698254"/>
                  </a:cubicBezTo>
                  <a:lnTo>
                    <a:pt x="1794739" y="698254"/>
                  </a:lnTo>
                  <a:cubicBezTo>
                    <a:pt x="1794739" y="698265"/>
                    <a:pt x="1794739" y="698384"/>
                    <a:pt x="1794739" y="699876"/>
                  </a:cubicBezTo>
                  <a:lnTo>
                    <a:pt x="1794739" y="711225"/>
                  </a:lnTo>
                  <a:cubicBezTo>
                    <a:pt x="1794749" y="711225"/>
                    <a:pt x="1794821" y="711225"/>
                    <a:pt x="1795499" y="711225"/>
                  </a:cubicBezTo>
                  <a:lnTo>
                    <a:pt x="1800819" y="711225"/>
                  </a:lnTo>
                  <a:cubicBezTo>
                    <a:pt x="1800819" y="706902"/>
                    <a:pt x="1800819" y="706902"/>
                    <a:pt x="1849459" y="706902"/>
                  </a:cubicBezTo>
                  <a:cubicBezTo>
                    <a:pt x="1849459" y="706911"/>
                    <a:pt x="1849459" y="707012"/>
                    <a:pt x="1849459" y="708253"/>
                  </a:cubicBezTo>
                  <a:lnTo>
                    <a:pt x="1849459" y="717710"/>
                  </a:lnTo>
                  <a:cubicBezTo>
                    <a:pt x="1849467" y="717710"/>
                    <a:pt x="1849543" y="717710"/>
                    <a:pt x="1850219" y="717710"/>
                  </a:cubicBezTo>
                  <a:lnTo>
                    <a:pt x="1855541" y="717710"/>
                  </a:lnTo>
                  <a:cubicBezTo>
                    <a:pt x="1855541" y="717719"/>
                    <a:pt x="1855541" y="717841"/>
                    <a:pt x="1855541" y="719872"/>
                  </a:cubicBezTo>
                  <a:lnTo>
                    <a:pt x="1855541" y="735005"/>
                  </a:lnTo>
                  <a:cubicBezTo>
                    <a:pt x="1855549" y="735001"/>
                    <a:pt x="1855665" y="734923"/>
                    <a:pt x="1857567" y="733654"/>
                  </a:cubicBezTo>
                  <a:lnTo>
                    <a:pt x="1871753" y="724196"/>
                  </a:lnTo>
                  <a:cubicBezTo>
                    <a:pt x="1871755" y="724177"/>
                    <a:pt x="1871887" y="723302"/>
                    <a:pt x="1877833" y="683122"/>
                  </a:cubicBezTo>
                  <a:cubicBezTo>
                    <a:pt x="1877843" y="683120"/>
                    <a:pt x="1877911" y="683094"/>
                    <a:pt x="1878593" y="682852"/>
                  </a:cubicBezTo>
                  <a:lnTo>
                    <a:pt x="1883913" y="680960"/>
                  </a:lnTo>
                  <a:cubicBezTo>
                    <a:pt x="1883913" y="680944"/>
                    <a:pt x="1883947" y="679883"/>
                    <a:pt x="1885941" y="611783"/>
                  </a:cubicBezTo>
                  <a:cubicBezTo>
                    <a:pt x="1885941" y="611801"/>
                    <a:pt x="1885973" y="612892"/>
                    <a:pt x="1887967" y="680960"/>
                  </a:cubicBezTo>
                  <a:cubicBezTo>
                    <a:pt x="1887977" y="680963"/>
                    <a:pt x="1888047" y="680988"/>
                    <a:pt x="1888727" y="681230"/>
                  </a:cubicBezTo>
                  <a:lnTo>
                    <a:pt x="1894047" y="683122"/>
                  </a:lnTo>
                  <a:cubicBezTo>
                    <a:pt x="1894047" y="683102"/>
                    <a:pt x="1894047" y="681769"/>
                    <a:pt x="1894047" y="596651"/>
                  </a:cubicBezTo>
                  <a:cubicBezTo>
                    <a:pt x="1898101" y="596651"/>
                    <a:pt x="1898101" y="596651"/>
                    <a:pt x="1898101" y="564224"/>
                  </a:cubicBezTo>
                  <a:cubicBezTo>
                    <a:pt x="1898113" y="564224"/>
                    <a:pt x="1898799" y="564224"/>
                    <a:pt x="1936607" y="564224"/>
                  </a:cubicBezTo>
                  <a:cubicBezTo>
                    <a:pt x="1936607" y="564241"/>
                    <a:pt x="1936607" y="564959"/>
                    <a:pt x="1936607" y="596651"/>
                  </a:cubicBezTo>
                  <a:cubicBezTo>
                    <a:pt x="1936617" y="596651"/>
                    <a:pt x="1936689" y="596651"/>
                    <a:pt x="1937367" y="596651"/>
                  </a:cubicBezTo>
                  <a:lnTo>
                    <a:pt x="1942687" y="596651"/>
                  </a:lnTo>
                  <a:cubicBezTo>
                    <a:pt x="1942687" y="596630"/>
                    <a:pt x="1942687" y="595324"/>
                    <a:pt x="1942687" y="514503"/>
                  </a:cubicBezTo>
                  <a:cubicBezTo>
                    <a:pt x="1942693" y="514503"/>
                    <a:pt x="1942793" y="514503"/>
                    <a:pt x="1944461" y="514503"/>
                  </a:cubicBezTo>
                  <a:lnTo>
                    <a:pt x="1956875" y="514503"/>
                  </a:lnTo>
                  <a:cubicBezTo>
                    <a:pt x="1956875" y="514496"/>
                    <a:pt x="1956875" y="514385"/>
                    <a:pt x="1956875" y="512612"/>
                  </a:cubicBezTo>
                  <a:lnTo>
                    <a:pt x="1956875" y="499371"/>
                  </a:lnTo>
                  <a:cubicBezTo>
                    <a:pt x="1956885" y="499371"/>
                    <a:pt x="1957383" y="499371"/>
                    <a:pt x="1979169" y="499371"/>
                  </a:cubicBezTo>
                  <a:cubicBezTo>
                    <a:pt x="1979169" y="499364"/>
                    <a:pt x="1979169" y="499283"/>
                    <a:pt x="1979169" y="498290"/>
                  </a:cubicBezTo>
                  <a:lnTo>
                    <a:pt x="1979169" y="490724"/>
                  </a:lnTo>
                  <a:cubicBezTo>
                    <a:pt x="1979175" y="490724"/>
                    <a:pt x="1979285" y="490724"/>
                    <a:pt x="1980941" y="490724"/>
                  </a:cubicBezTo>
                  <a:lnTo>
                    <a:pt x="1993355" y="490724"/>
                  </a:lnTo>
                  <a:cubicBezTo>
                    <a:pt x="1993355" y="490732"/>
                    <a:pt x="1993355" y="490811"/>
                    <a:pt x="1993355" y="491805"/>
                  </a:cubicBezTo>
                  <a:lnTo>
                    <a:pt x="1993355" y="499371"/>
                  </a:lnTo>
                  <a:cubicBezTo>
                    <a:pt x="1993365" y="499371"/>
                    <a:pt x="1993437" y="499371"/>
                    <a:pt x="1994115" y="499371"/>
                  </a:cubicBezTo>
                  <a:lnTo>
                    <a:pt x="1999435" y="499371"/>
                  </a:lnTo>
                  <a:lnTo>
                    <a:pt x="2009569" y="495047"/>
                  </a:lnTo>
                  <a:lnTo>
                    <a:pt x="2013621" y="498290"/>
                  </a:lnTo>
                  <a:lnTo>
                    <a:pt x="2013621" y="490724"/>
                  </a:lnTo>
                  <a:cubicBezTo>
                    <a:pt x="2013631" y="490724"/>
                    <a:pt x="2013767" y="490724"/>
                    <a:pt x="2015901" y="490724"/>
                  </a:cubicBezTo>
                  <a:lnTo>
                    <a:pt x="2031863" y="490724"/>
                  </a:lnTo>
                  <a:cubicBezTo>
                    <a:pt x="2031863" y="490732"/>
                    <a:pt x="2031863" y="490811"/>
                    <a:pt x="2031863" y="491805"/>
                  </a:cubicBezTo>
                  <a:lnTo>
                    <a:pt x="2031863" y="499371"/>
                  </a:lnTo>
                  <a:cubicBezTo>
                    <a:pt x="2031881" y="499371"/>
                    <a:pt x="2032617" y="499371"/>
                    <a:pt x="2062263" y="499371"/>
                  </a:cubicBezTo>
                  <a:cubicBezTo>
                    <a:pt x="2062263" y="499381"/>
                    <a:pt x="2062263" y="499490"/>
                    <a:pt x="2062263" y="500992"/>
                  </a:cubicBezTo>
                  <a:lnTo>
                    <a:pt x="2062263" y="512342"/>
                  </a:lnTo>
                  <a:cubicBezTo>
                    <a:pt x="2062279" y="512342"/>
                    <a:pt x="2062919" y="512342"/>
                    <a:pt x="2088609" y="512342"/>
                  </a:cubicBezTo>
                  <a:cubicBezTo>
                    <a:pt x="2088609" y="512358"/>
                    <a:pt x="2088609" y="513038"/>
                    <a:pt x="2088609" y="542606"/>
                  </a:cubicBezTo>
                  <a:cubicBezTo>
                    <a:pt x="2088619" y="542606"/>
                    <a:pt x="2088691" y="542606"/>
                    <a:pt x="2089369" y="542606"/>
                  </a:cubicBezTo>
                  <a:lnTo>
                    <a:pt x="2094689" y="542606"/>
                  </a:lnTo>
                  <a:cubicBezTo>
                    <a:pt x="2094689" y="542613"/>
                    <a:pt x="2094689" y="542699"/>
                    <a:pt x="2094689" y="543687"/>
                  </a:cubicBezTo>
                  <a:lnTo>
                    <a:pt x="2094689" y="551254"/>
                  </a:lnTo>
                  <a:cubicBezTo>
                    <a:pt x="2098743" y="551254"/>
                    <a:pt x="2098743" y="551254"/>
                    <a:pt x="2098743" y="581518"/>
                  </a:cubicBezTo>
                  <a:cubicBezTo>
                    <a:pt x="2098753" y="581518"/>
                    <a:pt x="2098827" y="581518"/>
                    <a:pt x="2099503" y="581518"/>
                  </a:cubicBezTo>
                  <a:lnTo>
                    <a:pt x="2104823" y="581518"/>
                  </a:lnTo>
                  <a:cubicBezTo>
                    <a:pt x="2104823" y="581527"/>
                    <a:pt x="2104823" y="581594"/>
                    <a:pt x="2104823" y="582329"/>
                  </a:cubicBezTo>
                  <a:lnTo>
                    <a:pt x="2104823" y="588004"/>
                  </a:lnTo>
                  <a:cubicBezTo>
                    <a:pt x="2104829" y="588004"/>
                    <a:pt x="2104907" y="588004"/>
                    <a:pt x="2105837" y="588004"/>
                  </a:cubicBezTo>
                  <a:lnTo>
                    <a:pt x="2112929" y="588004"/>
                  </a:lnTo>
                  <a:cubicBezTo>
                    <a:pt x="2112929" y="588021"/>
                    <a:pt x="2112929" y="588734"/>
                    <a:pt x="2112929" y="618269"/>
                  </a:cubicBezTo>
                  <a:cubicBezTo>
                    <a:pt x="2112937" y="618269"/>
                    <a:pt x="2113057" y="618269"/>
                    <a:pt x="2114957" y="618269"/>
                  </a:cubicBezTo>
                  <a:lnTo>
                    <a:pt x="2129143" y="618269"/>
                  </a:lnTo>
                  <a:cubicBezTo>
                    <a:pt x="2129143" y="618285"/>
                    <a:pt x="2129143" y="618865"/>
                    <a:pt x="2129143" y="642048"/>
                  </a:cubicBezTo>
                  <a:cubicBezTo>
                    <a:pt x="2131171" y="642048"/>
                    <a:pt x="2131171" y="642048"/>
                    <a:pt x="2131171" y="643669"/>
                  </a:cubicBezTo>
                  <a:lnTo>
                    <a:pt x="2131171" y="655019"/>
                  </a:lnTo>
                  <a:cubicBezTo>
                    <a:pt x="2131179" y="655019"/>
                    <a:pt x="2131249" y="655019"/>
                    <a:pt x="2131931" y="655019"/>
                  </a:cubicBezTo>
                  <a:lnTo>
                    <a:pt x="2137251" y="655019"/>
                  </a:lnTo>
                  <a:cubicBezTo>
                    <a:pt x="2137251" y="655033"/>
                    <a:pt x="2137251" y="655596"/>
                    <a:pt x="2137251" y="678798"/>
                  </a:cubicBezTo>
                  <a:cubicBezTo>
                    <a:pt x="2137259" y="678798"/>
                    <a:pt x="2137357" y="678798"/>
                    <a:pt x="2138517" y="678798"/>
                  </a:cubicBezTo>
                  <a:lnTo>
                    <a:pt x="2147383" y="678798"/>
                  </a:lnTo>
                  <a:cubicBezTo>
                    <a:pt x="2149411" y="680960"/>
                    <a:pt x="2149411" y="680960"/>
                    <a:pt x="2149411" y="682852"/>
                  </a:cubicBezTo>
                  <a:lnTo>
                    <a:pt x="2149411" y="696093"/>
                  </a:lnTo>
                  <a:cubicBezTo>
                    <a:pt x="2149415" y="696086"/>
                    <a:pt x="2149503" y="695979"/>
                    <a:pt x="2150931" y="694201"/>
                  </a:cubicBezTo>
                  <a:lnTo>
                    <a:pt x="2161571" y="680960"/>
                  </a:lnTo>
                  <a:cubicBezTo>
                    <a:pt x="2161585" y="680960"/>
                    <a:pt x="2162225" y="680960"/>
                    <a:pt x="2189945" y="680960"/>
                  </a:cubicBezTo>
                  <a:cubicBezTo>
                    <a:pt x="2189945" y="680985"/>
                    <a:pt x="2189945" y="682386"/>
                    <a:pt x="2189945" y="767431"/>
                  </a:cubicBezTo>
                  <a:cubicBezTo>
                    <a:pt x="2189953" y="767431"/>
                    <a:pt x="2190029" y="767431"/>
                    <a:pt x="2190705" y="767431"/>
                  </a:cubicBezTo>
                  <a:lnTo>
                    <a:pt x="2196025" y="767431"/>
                  </a:lnTo>
                  <a:cubicBezTo>
                    <a:pt x="2196029" y="767423"/>
                    <a:pt x="2196087" y="767323"/>
                    <a:pt x="2196785" y="766080"/>
                  </a:cubicBezTo>
                  <a:lnTo>
                    <a:pt x="2202105" y="756622"/>
                  </a:lnTo>
                  <a:cubicBezTo>
                    <a:pt x="2202105" y="756629"/>
                    <a:pt x="2202105" y="756728"/>
                    <a:pt x="2202105" y="758514"/>
                  </a:cubicBezTo>
                  <a:lnTo>
                    <a:pt x="2202105" y="771755"/>
                  </a:lnTo>
                  <a:cubicBezTo>
                    <a:pt x="2206157" y="771755"/>
                    <a:pt x="2206157" y="771755"/>
                    <a:pt x="2206157" y="726358"/>
                  </a:cubicBezTo>
                  <a:cubicBezTo>
                    <a:pt x="2206167" y="726358"/>
                    <a:pt x="2206237" y="726358"/>
                    <a:pt x="2206917" y="726358"/>
                  </a:cubicBezTo>
                  <a:lnTo>
                    <a:pt x="2212237" y="726358"/>
                  </a:lnTo>
                  <a:cubicBezTo>
                    <a:pt x="2212237" y="726343"/>
                    <a:pt x="2212237" y="725343"/>
                    <a:pt x="2212237" y="661504"/>
                  </a:cubicBezTo>
                  <a:cubicBezTo>
                    <a:pt x="2212245" y="661504"/>
                    <a:pt x="2212325" y="661504"/>
                    <a:pt x="2213251" y="661504"/>
                  </a:cubicBezTo>
                  <a:lnTo>
                    <a:pt x="2220345" y="661504"/>
                  </a:lnTo>
                  <a:cubicBezTo>
                    <a:pt x="2220351" y="661483"/>
                    <a:pt x="2220615" y="660543"/>
                    <a:pt x="2232505" y="618269"/>
                  </a:cubicBezTo>
                  <a:cubicBezTo>
                    <a:pt x="2232514" y="618269"/>
                    <a:pt x="2232611" y="618269"/>
                    <a:pt x="2233771" y="618269"/>
                  </a:cubicBezTo>
                  <a:lnTo>
                    <a:pt x="2242639" y="618269"/>
                  </a:lnTo>
                  <a:cubicBezTo>
                    <a:pt x="2242644" y="618292"/>
                    <a:pt x="2242869" y="619258"/>
                    <a:pt x="2252771" y="661504"/>
                  </a:cubicBezTo>
                  <a:cubicBezTo>
                    <a:pt x="2252777" y="661504"/>
                    <a:pt x="2252851" y="661504"/>
                    <a:pt x="2253785" y="661504"/>
                  </a:cubicBezTo>
                  <a:lnTo>
                    <a:pt x="2260879" y="661504"/>
                  </a:lnTo>
                  <a:cubicBezTo>
                    <a:pt x="2260879" y="661515"/>
                    <a:pt x="2260879" y="662182"/>
                    <a:pt x="2260879" y="700416"/>
                  </a:cubicBezTo>
                  <a:cubicBezTo>
                    <a:pt x="2260885" y="700416"/>
                    <a:pt x="2260985" y="700416"/>
                    <a:pt x="2262651" y="700416"/>
                  </a:cubicBezTo>
                  <a:lnTo>
                    <a:pt x="2275065" y="700416"/>
                  </a:lnTo>
                  <a:cubicBezTo>
                    <a:pt x="2275065" y="700424"/>
                    <a:pt x="2275065" y="700546"/>
                    <a:pt x="2275065" y="702578"/>
                  </a:cubicBezTo>
                  <a:lnTo>
                    <a:pt x="2275065" y="717710"/>
                  </a:lnTo>
                  <a:cubicBezTo>
                    <a:pt x="2279119" y="717710"/>
                    <a:pt x="2279119" y="717710"/>
                    <a:pt x="2279119" y="715549"/>
                  </a:cubicBezTo>
                  <a:lnTo>
                    <a:pt x="2279119" y="700416"/>
                  </a:lnTo>
                  <a:cubicBezTo>
                    <a:pt x="2279129" y="700416"/>
                    <a:pt x="2279241" y="700416"/>
                    <a:pt x="2280639" y="700416"/>
                  </a:cubicBezTo>
                  <a:lnTo>
                    <a:pt x="2291279" y="700416"/>
                  </a:lnTo>
                  <a:cubicBezTo>
                    <a:pt x="2291279" y="700426"/>
                    <a:pt x="2291279" y="700543"/>
                    <a:pt x="2291279" y="702037"/>
                  </a:cubicBezTo>
                  <a:lnTo>
                    <a:pt x="2291279" y="713387"/>
                  </a:lnTo>
                  <a:cubicBezTo>
                    <a:pt x="2291295" y="713387"/>
                    <a:pt x="2292003" y="713387"/>
                    <a:pt x="2321680" y="713387"/>
                  </a:cubicBezTo>
                  <a:cubicBezTo>
                    <a:pt x="2321680" y="713370"/>
                    <a:pt x="2321680" y="712599"/>
                    <a:pt x="2321680" y="676637"/>
                  </a:cubicBezTo>
                  <a:cubicBezTo>
                    <a:pt x="2321687" y="676637"/>
                    <a:pt x="2321781" y="676637"/>
                    <a:pt x="2322945" y="676637"/>
                  </a:cubicBezTo>
                  <a:lnTo>
                    <a:pt x="2331813" y="676637"/>
                  </a:lnTo>
                  <a:cubicBezTo>
                    <a:pt x="2331813" y="676648"/>
                    <a:pt x="2331813" y="677142"/>
                    <a:pt x="2331813" y="698254"/>
                  </a:cubicBezTo>
                  <a:cubicBezTo>
                    <a:pt x="2333840" y="698254"/>
                    <a:pt x="2333840" y="698254"/>
                    <a:pt x="2333840" y="665828"/>
                  </a:cubicBezTo>
                  <a:cubicBezTo>
                    <a:pt x="2333853" y="665828"/>
                    <a:pt x="2334395" y="665828"/>
                    <a:pt x="2356133" y="665828"/>
                  </a:cubicBezTo>
                  <a:cubicBezTo>
                    <a:pt x="2356133" y="665818"/>
                    <a:pt x="2356133" y="665698"/>
                    <a:pt x="2356133" y="664206"/>
                  </a:cubicBezTo>
                  <a:lnTo>
                    <a:pt x="2356133" y="652857"/>
                  </a:lnTo>
                  <a:cubicBezTo>
                    <a:pt x="2356141" y="652857"/>
                    <a:pt x="2356215" y="652857"/>
                    <a:pt x="2356893" y="652857"/>
                  </a:cubicBezTo>
                  <a:lnTo>
                    <a:pt x="2362213" y="652857"/>
                  </a:lnTo>
                  <a:cubicBezTo>
                    <a:pt x="2362213" y="652851"/>
                    <a:pt x="2362213" y="652738"/>
                    <a:pt x="2362213" y="650966"/>
                  </a:cubicBezTo>
                  <a:lnTo>
                    <a:pt x="2362213" y="637725"/>
                  </a:lnTo>
                  <a:lnTo>
                    <a:pt x="2366267" y="644210"/>
                  </a:lnTo>
                  <a:cubicBezTo>
                    <a:pt x="2366275" y="644210"/>
                    <a:pt x="2366403" y="644210"/>
                    <a:pt x="2368547" y="644210"/>
                  </a:cubicBezTo>
                  <a:lnTo>
                    <a:pt x="2384507" y="644210"/>
                  </a:lnTo>
                  <a:cubicBezTo>
                    <a:pt x="2384507" y="644202"/>
                    <a:pt x="2384507" y="644134"/>
                    <a:pt x="2384507" y="643399"/>
                  </a:cubicBezTo>
                  <a:lnTo>
                    <a:pt x="2384507" y="637725"/>
                  </a:lnTo>
                  <a:cubicBezTo>
                    <a:pt x="2384516" y="637725"/>
                    <a:pt x="2384590" y="637725"/>
                    <a:pt x="2385267" y="637725"/>
                  </a:cubicBezTo>
                  <a:lnTo>
                    <a:pt x="2390587" y="637725"/>
                  </a:lnTo>
                  <a:cubicBezTo>
                    <a:pt x="2390587" y="637734"/>
                    <a:pt x="2390587" y="637834"/>
                    <a:pt x="2390587" y="639076"/>
                  </a:cubicBezTo>
                  <a:lnTo>
                    <a:pt x="2390587" y="648534"/>
                  </a:lnTo>
                  <a:cubicBezTo>
                    <a:pt x="2390601" y="648534"/>
                    <a:pt x="2391335" y="648534"/>
                    <a:pt x="2429093" y="648534"/>
                  </a:cubicBezTo>
                  <a:cubicBezTo>
                    <a:pt x="2429093" y="648552"/>
                    <a:pt x="2429093" y="650062"/>
                    <a:pt x="2429093" y="786887"/>
                  </a:cubicBezTo>
                  <a:cubicBezTo>
                    <a:pt x="2429104" y="786887"/>
                    <a:pt x="2429219" y="786887"/>
                    <a:pt x="2430613" y="786887"/>
                  </a:cubicBezTo>
                  <a:lnTo>
                    <a:pt x="2441254" y="786887"/>
                  </a:lnTo>
                  <a:cubicBezTo>
                    <a:pt x="2441254" y="782564"/>
                    <a:pt x="2441254" y="778240"/>
                    <a:pt x="2441254" y="773917"/>
                  </a:cubicBezTo>
                  <a:cubicBezTo>
                    <a:pt x="2443281" y="773917"/>
                    <a:pt x="2443281" y="773917"/>
                    <a:pt x="2445307" y="773917"/>
                  </a:cubicBezTo>
                  <a:cubicBezTo>
                    <a:pt x="2445307" y="778240"/>
                    <a:pt x="2445307" y="782564"/>
                    <a:pt x="2445307" y="786887"/>
                  </a:cubicBezTo>
                  <a:cubicBezTo>
                    <a:pt x="2455441" y="786887"/>
                    <a:pt x="2465575" y="786887"/>
                    <a:pt x="2475707" y="786887"/>
                  </a:cubicBezTo>
                  <a:cubicBezTo>
                    <a:pt x="2475707" y="776078"/>
                    <a:pt x="2475707" y="767431"/>
                    <a:pt x="2475707" y="756622"/>
                  </a:cubicBezTo>
                  <a:cubicBezTo>
                    <a:pt x="2479762" y="756622"/>
                    <a:pt x="2483815" y="756622"/>
                    <a:pt x="2487867" y="756622"/>
                  </a:cubicBezTo>
                  <a:lnTo>
                    <a:pt x="2500027" y="754461"/>
                  </a:lnTo>
                  <a:cubicBezTo>
                    <a:pt x="2502055" y="754461"/>
                    <a:pt x="2502055" y="756622"/>
                    <a:pt x="2504082" y="756622"/>
                  </a:cubicBezTo>
                  <a:lnTo>
                    <a:pt x="2514215" y="756622"/>
                  </a:lnTo>
                  <a:cubicBezTo>
                    <a:pt x="2514215" y="767431"/>
                    <a:pt x="2514215" y="778240"/>
                    <a:pt x="2514215" y="786887"/>
                  </a:cubicBezTo>
                  <a:cubicBezTo>
                    <a:pt x="2516242" y="786887"/>
                    <a:pt x="2518269" y="786887"/>
                    <a:pt x="2522321" y="786887"/>
                  </a:cubicBezTo>
                  <a:cubicBezTo>
                    <a:pt x="2522321" y="793373"/>
                    <a:pt x="2522321" y="799858"/>
                    <a:pt x="2522321" y="804182"/>
                  </a:cubicBezTo>
                  <a:lnTo>
                    <a:pt x="2531658" y="805087"/>
                  </a:lnTo>
                  <a:lnTo>
                    <a:pt x="2544615" y="805087"/>
                  </a:lnTo>
                  <a:cubicBezTo>
                    <a:pt x="2544615" y="799278"/>
                    <a:pt x="2544615" y="795106"/>
                    <a:pt x="2544615" y="789049"/>
                  </a:cubicBezTo>
                  <a:lnTo>
                    <a:pt x="2612571" y="789049"/>
                  </a:lnTo>
                  <a:lnTo>
                    <a:pt x="2612571" y="703796"/>
                  </a:lnTo>
                  <a:lnTo>
                    <a:pt x="2684579" y="703796"/>
                  </a:lnTo>
                  <a:lnTo>
                    <a:pt x="2684579" y="782564"/>
                  </a:lnTo>
                  <a:cubicBezTo>
                    <a:pt x="2685215" y="782564"/>
                    <a:pt x="2685849" y="782564"/>
                    <a:pt x="2686483" y="782564"/>
                  </a:cubicBezTo>
                  <a:lnTo>
                    <a:pt x="2687725" y="805087"/>
                  </a:lnTo>
                  <a:lnTo>
                    <a:pt x="2697401" y="805087"/>
                  </a:lnTo>
                  <a:cubicBezTo>
                    <a:pt x="2697937" y="797873"/>
                    <a:pt x="2698643" y="790219"/>
                    <a:pt x="2698643" y="782564"/>
                  </a:cubicBezTo>
                  <a:cubicBezTo>
                    <a:pt x="2700671" y="782564"/>
                    <a:pt x="2702697" y="782564"/>
                    <a:pt x="2704723" y="782564"/>
                  </a:cubicBezTo>
                  <a:lnTo>
                    <a:pt x="2705965" y="805087"/>
                  </a:lnTo>
                  <a:lnTo>
                    <a:pt x="2756588" y="805087"/>
                  </a:lnTo>
                  <a:lnTo>
                    <a:pt x="2756588" y="642059"/>
                  </a:lnTo>
                  <a:lnTo>
                    <a:pt x="2953915" y="642059"/>
                  </a:lnTo>
                  <a:lnTo>
                    <a:pt x="2953915" y="805087"/>
                  </a:lnTo>
                  <a:lnTo>
                    <a:pt x="2972611" y="805087"/>
                  </a:lnTo>
                  <a:lnTo>
                    <a:pt x="2972611" y="722394"/>
                  </a:lnTo>
                  <a:lnTo>
                    <a:pt x="3067731" y="722394"/>
                  </a:lnTo>
                  <a:cubicBezTo>
                    <a:pt x="3071806" y="616373"/>
                    <a:pt x="3075185" y="510899"/>
                    <a:pt x="3079662" y="404253"/>
                  </a:cubicBezTo>
                  <a:cubicBezTo>
                    <a:pt x="3069529" y="404253"/>
                    <a:pt x="3045209" y="391282"/>
                    <a:pt x="3067502" y="382635"/>
                  </a:cubicBezTo>
                  <a:cubicBezTo>
                    <a:pt x="3065474" y="380473"/>
                    <a:pt x="3063449" y="378311"/>
                    <a:pt x="3061422" y="378311"/>
                  </a:cubicBezTo>
                  <a:cubicBezTo>
                    <a:pt x="3061422" y="365341"/>
                    <a:pt x="3059394" y="363179"/>
                    <a:pt x="3069529" y="354532"/>
                  </a:cubicBezTo>
                  <a:cubicBezTo>
                    <a:pt x="3069529" y="350208"/>
                    <a:pt x="3069529" y="343723"/>
                    <a:pt x="3069529" y="337238"/>
                  </a:cubicBezTo>
                  <a:cubicBezTo>
                    <a:pt x="3073582" y="337238"/>
                    <a:pt x="3077635" y="337238"/>
                    <a:pt x="3083715" y="337238"/>
                  </a:cubicBezTo>
                  <a:cubicBezTo>
                    <a:pt x="3083715" y="328590"/>
                    <a:pt x="3083715" y="322105"/>
                    <a:pt x="3083715" y="315620"/>
                  </a:cubicBezTo>
                  <a:cubicBezTo>
                    <a:pt x="3083715" y="313458"/>
                    <a:pt x="3085742" y="313458"/>
                    <a:pt x="3085742" y="311296"/>
                  </a:cubicBezTo>
                  <a:cubicBezTo>
                    <a:pt x="3085742" y="285355"/>
                    <a:pt x="3085742" y="259414"/>
                    <a:pt x="3085742" y="233472"/>
                  </a:cubicBezTo>
                  <a:cubicBezTo>
                    <a:pt x="3085742" y="231310"/>
                    <a:pt x="3083715" y="229149"/>
                    <a:pt x="3083715" y="226987"/>
                  </a:cubicBezTo>
                  <a:cubicBezTo>
                    <a:pt x="3085742" y="224825"/>
                    <a:pt x="3087769" y="222663"/>
                    <a:pt x="3089795" y="220501"/>
                  </a:cubicBezTo>
                  <a:cubicBezTo>
                    <a:pt x="3089795" y="201045"/>
                    <a:pt x="3089795" y="181589"/>
                    <a:pt x="3089795" y="162133"/>
                  </a:cubicBezTo>
                  <a:cubicBezTo>
                    <a:pt x="3089795" y="159972"/>
                    <a:pt x="3089795" y="159972"/>
                    <a:pt x="3091822" y="157810"/>
                  </a:cubicBezTo>
                  <a:cubicBezTo>
                    <a:pt x="3091822" y="140516"/>
                    <a:pt x="3091822" y="121060"/>
                    <a:pt x="3091822" y="101604"/>
                  </a:cubicBezTo>
                  <a:cubicBezTo>
                    <a:pt x="3093849" y="92957"/>
                    <a:pt x="3093849" y="88633"/>
                    <a:pt x="3093849" y="82148"/>
                  </a:cubicBezTo>
                  <a:cubicBezTo>
                    <a:pt x="3097902" y="88633"/>
                    <a:pt x="3097902" y="92957"/>
                    <a:pt x="3097902" y="99442"/>
                  </a:cubicBezTo>
                  <a:cubicBezTo>
                    <a:pt x="3099929" y="121060"/>
                    <a:pt x="3099929" y="140516"/>
                    <a:pt x="3099929" y="157810"/>
                  </a:cubicBezTo>
                  <a:cubicBezTo>
                    <a:pt x="3101955" y="181589"/>
                    <a:pt x="3101955" y="201045"/>
                    <a:pt x="3101955" y="220501"/>
                  </a:cubicBezTo>
                  <a:cubicBezTo>
                    <a:pt x="3103982" y="222663"/>
                    <a:pt x="3106009" y="224825"/>
                    <a:pt x="3108035" y="226987"/>
                  </a:cubicBezTo>
                  <a:cubicBezTo>
                    <a:pt x="3108035" y="229149"/>
                    <a:pt x="3106009" y="231310"/>
                    <a:pt x="3106009" y="233472"/>
                  </a:cubicBezTo>
                  <a:cubicBezTo>
                    <a:pt x="3106009" y="259414"/>
                    <a:pt x="3106009" y="285355"/>
                    <a:pt x="3106009" y="311296"/>
                  </a:cubicBezTo>
                  <a:cubicBezTo>
                    <a:pt x="3106009" y="313458"/>
                    <a:pt x="3108035" y="313458"/>
                    <a:pt x="3108035" y="315620"/>
                  </a:cubicBezTo>
                  <a:cubicBezTo>
                    <a:pt x="3108035" y="322105"/>
                    <a:pt x="3108035" y="328590"/>
                    <a:pt x="3108035" y="337238"/>
                  </a:cubicBezTo>
                  <a:cubicBezTo>
                    <a:pt x="3112089" y="337238"/>
                    <a:pt x="3118169" y="337238"/>
                    <a:pt x="3122222" y="337238"/>
                  </a:cubicBezTo>
                  <a:cubicBezTo>
                    <a:pt x="3122222" y="343723"/>
                    <a:pt x="3122222" y="350208"/>
                    <a:pt x="3122222" y="354532"/>
                  </a:cubicBezTo>
                  <a:cubicBezTo>
                    <a:pt x="3130330" y="363179"/>
                    <a:pt x="3130330" y="363179"/>
                    <a:pt x="3130330" y="378311"/>
                  </a:cubicBezTo>
                  <a:cubicBezTo>
                    <a:pt x="3128302" y="378311"/>
                    <a:pt x="3126275" y="380473"/>
                    <a:pt x="3124250" y="382635"/>
                  </a:cubicBezTo>
                  <a:cubicBezTo>
                    <a:pt x="3144515" y="393444"/>
                    <a:pt x="3120195" y="402091"/>
                    <a:pt x="3112089" y="404253"/>
                  </a:cubicBezTo>
                  <a:cubicBezTo>
                    <a:pt x="3114115" y="488562"/>
                    <a:pt x="3118169" y="572871"/>
                    <a:pt x="3120195" y="657181"/>
                  </a:cubicBezTo>
                  <a:cubicBezTo>
                    <a:pt x="3142490" y="657181"/>
                    <a:pt x="3164782" y="657181"/>
                    <a:pt x="3185050" y="657181"/>
                  </a:cubicBezTo>
                  <a:cubicBezTo>
                    <a:pt x="3185050" y="683122"/>
                    <a:pt x="3185050" y="709063"/>
                    <a:pt x="3185050" y="732843"/>
                  </a:cubicBezTo>
                  <a:cubicBezTo>
                    <a:pt x="3189103" y="732843"/>
                    <a:pt x="3191130" y="732843"/>
                    <a:pt x="3193157" y="732843"/>
                  </a:cubicBezTo>
                  <a:cubicBezTo>
                    <a:pt x="3193157" y="730681"/>
                    <a:pt x="3195183" y="728519"/>
                    <a:pt x="3195183" y="726358"/>
                  </a:cubicBezTo>
                  <a:cubicBezTo>
                    <a:pt x="3197210" y="726358"/>
                    <a:pt x="3199237" y="726358"/>
                    <a:pt x="3201263" y="726358"/>
                  </a:cubicBezTo>
                  <a:cubicBezTo>
                    <a:pt x="3201263" y="728519"/>
                    <a:pt x="3201263" y="730681"/>
                    <a:pt x="3203291" y="735005"/>
                  </a:cubicBezTo>
                  <a:cubicBezTo>
                    <a:pt x="3207343" y="735005"/>
                    <a:pt x="3211397" y="735005"/>
                    <a:pt x="3215451" y="735005"/>
                  </a:cubicBezTo>
                  <a:cubicBezTo>
                    <a:pt x="3215451" y="732843"/>
                    <a:pt x="3215451" y="730681"/>
                    <a:pt x="3215451" y="728519"/>
                  </a:cubicBezTo>
                  <a:cubicBezTo>
                    <a:pt x="3223557" y="728519"/>
                    <a:pt x="3229636" y="728519"/>
                    <a:pt x="3237744" y="728519"/>
                  </a:cubicBezTo>
                  <a:cubicBezTo>
                    <a:pt x="3237744" y="730681"/>
                    <a:pt x="3237744" y="732843"/>
                    <a:pt x="3237744" y="735005"/>
                  </a:cubicBezTo>
                  <a:cubicBezTo>
                    <a:pt x="3243823" y="735005"/>
                    <a:pt x="3251931" y="735005"/>
                    <a:pt x="3258011" y="735005"/>
                  </a:cubicBezTo>
                  <a:cubicBezTo>
                    <a:pt x="3258011" y="750137"/>
                    <a:pt x="3258011" y="765270"/>
                    <a:pt x="3258011" y="780402"/>
                  </a:cubicBezTo>
                  <a:cubicBezTo>
                    <a:pt x="3262065" y="780402"/>
                    <a:pt x="3268145" y="780402"/>
                    <a:pt x="3272198" y="780402"/>
                  </a:cubicBezTo>
                  <a:cubicBezTo>
                    <a:pt x="3272198" y="776078"/>
                    <a:pt x="3272198" y="771755"/>
                    <a:pt x="3272198" y="767431"/>
                  </a:cubicBezTo>
                  <a:cubicBezTo>
                    <a:pt x="3278278" y="767431"/>
                    <a:pt x="3284358" y="767431"/>
                    <a:pt x="3288412" y="767431"/>
                  </a:cubicBezTo>
                  <a:cubicBezTo>
                    <a:pt x="3288412" y="706902"/>
                    <a:pt x="3288412" y="648534"/>
                    <a:pt x="3288412" y="588004"/>
                  </a:cubicBezTo>
                  <a:cubicBezTo>
                    <a:pt x="3290438" y="585842"/>
                    <a:pt x="3292465" y="583680"/>
                    <a:pt x="3294492" y="581518"/>
                  </a:cubicBezTo>
                  <a:cubicBezTo>
                    <a:pt x="3318811" y="581518"/>
                    <a:pt x="3343131" y="581518"/>
                    <a:pt x="3367453" y="581518"/>
                  </a:cubicBezTo>
                  <a:lnTo>
                    <a:pt x="3367453" y="590166"/>
                  </a:lnTo>
                  <a:lnTo>
                    <a:pt x="3377586" y="590166"/>
                  </a:lnTo>
                  <a:cubicBezTo>
                    <a:pt x="3377586" y="629078"/>
                    <a:pt x="3377586" y="667990"/>
                    <a:pt x="3377586" y="704740"/>
                  </a:cubicBezTo>
                  <a:cubicBezTo>
                    <a:pt x="3385693" y="704740"/>
                    <a:pt x="3391773" y="704740"/>
                    <a:pt x="3399879" y="704740"/>
                  </a:cubicBezTo>
                  <a:cubicBezTo>
                    <a:pt x="3399879" y="683122"/>
                    <a:pt x="3399879" y="661504"/>
                    <a:pt x="3399879" y="637725"/>
                  </a:cubicBezTo>
                  <a:cubicBezTo>
                    <a:pt x="3407986" y="637725"/>
                    <a:pt x="3418119" y="637725"/>
                    <a:pt x="3426227" y="637725"/>
                  </a:cubicBezTo>
                  <a:cubicBezTo>
                    <a:pt x="3428253" y="637725"/>
                    <a:pt x="3428253" y="635563"/>
                    <a:pt x="3430279" y="633401"/>
                  </a:cubicBezTo>
                  <a:lnTo>
                    <a:pt x="3438387" y="633401"/>
                  </a:lnTo>
                  <a:cubicBezTo>
                    <a:pt x="3440413" y="635563"/>
                    <a:pt x="3440413" y="637725"/>
                    <a:pt x="3442439" y="637725"/>
                  </a:cubicBezTo>
                  <a:cubicBezTo>
                    <a:pt x="3448519" y="637725"/>
                    <a:pt x="3456627" y="637725"/>
                    <a:pt x="3464734" y="637725"/>
                  </a:cubicBezTo>
                  <a:cubicBezTo>
                    <a:pt x="3464734" y="598813"/>
                    <a:pt x="3464734" y="559901"/>
                    <a:pt x="3464734" y="520989"/>
                  </a:cubicBezTo>
                  <a:cubicBezTo>
                    <a:pt x="3464747" y="520986"/>
                    <a:pt x="3465614" y="520822"/>
                    <a:pt x="3521481" y="510180"/>
                  </a:cubicBezTo>
                  <a:cubicBezTo>
                    <a:pt x="3521481" y="510187"/>
                    <a:pt x="3521481" y="510261"/>
                    <a:pt x="3521481" y="511261"/>
                  </a:cubicBezTo>
                  <a:lnTo>
                    <a:pt x="3521481" y="518827"/>
                  </a:lnTo>
                  <a:cubicBezTo>
                    <a:pt x="3521498" y="518827"/>
                    <a:pt x="3522142" y="518827"/>
                    <a:pt x="3547828" y="518827"/>
                  </a:cubicBezTo>
                  <a:cubicBezTo>
                    <a:pt x="3547828" y="518849"/>
                    <a:pt x="3547828" y="521220"/>
                    <a:pt x="3547828" y="773917"/>
                  </a:cubicBezTo>
                  <a:cubicBezTo>
                    <a:pt x="3553907" y="773917"/>
                    <a:pt x="3562015" y="773917"/>
                    <a:pt x="3570122" y="773917"/>
                  </a:cubicBezTo>
                  <a:cubicBezTo>
                    <a:pt x="3570122" y="771755"/>
                    <a:pt x="3570122" y="771755"/>
                    <a:pt x="3570122" y="769593"/>
                  </a:cubicBezTo>
                  <a:cubicBezTo>
                    <a:pt x="3574174" y="769593"/>
                    <a:pt x="3578227" y="769593"/>
                    <a:pt x="3582282" y="769593"/>
                  </a:cubicBezTo>
                  <a:cubicBezTo>
                    <a:pt x="3582282" y="771755"/>
                    <a:pt x="3582282" y="771755"/>
                    <a:pt x="3582282" y="773917"/>
                  </a:cubicBezTo>
                  <a:cubicBezTo>
                    <a:pt x="3590389" y="773917"/>
                    <a:pt x="3598494" y="773917"/>
                    <a:pt x="3606602" y="773917"/>
                  </a:cubicBezTo>
                  <a:cubicBezTo>
                    <a:pt x="3606602" y="769593"/>
                    <a:pt x="3606602" y="765270"/>
                    <a:pt x="3606602" y="760946"/>
                  </a:cubicBezTo>
                  <a:cubicBezTo>
                    <a:pt x="3616735" y="760946"/>
                    <a:pt x="3626870" y="760946"/>
                    <a:pt x="3634975" y="760946"/>
                  </a:cubicBezTo>
                  <a:cubicBezTo>
                    <a:pt x="3639029" y="756622"/>
                    <a:pt x="3643083" y="756622"/>
                    <a:pt x="3647135" y="756622"/>
                  </a:cubicBezTo>
                  <a:cubicBezTo>
                    <a:pt x="3653215" y="760946"/>
                    <a:pt x="3661323" y="760946"/>
                    <a:pt x="3667403" y="760946"/>
                  </a:cubicBezTo>
                  <a:cubicBezTo>
                    <a:pt x="3667403" y="754461"/>
                    <a:pt x="3667403" y="750137"/>
                    <a:pt x="3667403" y="743652"/>
                  </a:cubicBezTo>
                  <a:lnTo>
                    <a:pt x="3675510" y="743652"/>
                  </a:lnTo>
                  <a:cubicBezTo>
                    <a:pt x="3675510" y="739328"/>
                    <a:pt x="3675510" y="735005"/>
                    <a:pt x="3675510" y="730681"/>
                  </a:cubicBezTo>
                  <a:cubicBezTo>
                    <a:pt x="3693750" y="730681"/>
                    <a:pt x="3714017" y="730681"/>
                    <a:pt x="3732257" y="730681"/>
                  </a:cubicBezTo>
                  <a:cubicBezTo>
                    <a:pt x="3732257" y="719872"/>
                    <a:pt x="3732257" y="711225"/>
                    <a:pt x="3732257" y="700416"/>
                  </a:cubicBezTo>
                  <a:cubicBezTo>
                    <a:pt x="3738337" y="700416"/>
                    <a:pt x="3744417" y="700416"/>
                    <a:pt x="3750497" y="700416"/>
                  </a:cubicBezTo>
                  <a:cubicBezTo>
                    <a:pt x="3750497" y="698254"/>
                    <a:pt x="3750497" y="696093"/>
                    <a:pt x="3750497" y="693931"/>
                  </a:cubicBezTo>
                  <a:cubicBezTo>
                    <a:pt x="3754550" y="693931"/>
                    <a:pt x="3758603" y="693931"/>
                    <a:pt x="3762657" y="693931"/>
                  </a:cubicBezTo>
                  <a:cubicBezTo>
                    <a:pt x="3762657" y="696093"/>
                    <a:pt x="3762657" y="698254"/>
                    <a:pt x="3762657" y="700416"/>
                  </a:cubicBezTo>
                  <a:cubicBezTo>
                    <a:pt x="3768737" y="700416"/>
                    <a:pt x="3772790" y="700416"/>
                    <a:pt x="3778870" y="700416"/>
                  </a:cubicBezTo>
                  <a:cubicBezTo>
                    <a:pt x="3778870" y="715549"/>
                    <a:pt x="3778870" y="732843"/>
                    <a:pt x="3778870" y="750137"/>
                  </a:cubicBezTo>
                  <a:lnTo>
                    <a:pt x="3789470" y="750137"/>
                  </a:lnTo>
                  <a:lnTo>
                    <a:pt x="3789470" y="586174"/>
                  </a:lnTo>
                  <a:lnTo>
                    <a:pt x="3791390" y="586174"/>
                  </a:lnTo>
                  <a:lnTo>
                    <a:pt x="3791390" y="723865"/>
                  </a:lnTo>
                  <a:lnTo>
                    <a:pt x="3791390" y="750137"/>
                  </a:lnTo>
                  <a:lnTo>
                    <a:pt x="3806350" y="750137"/>
                  </a:lnTo>
                  <a:lnTo>
                    <a:pt x="3806350" y="742023"/>
                  </a:lnTo>
                  <a:lnTo>
                    <a:pt x="3811298" y="742023"/>
                  </a:lnTo>
                  <a:lnTo>
                    <a:pt x="3811298" y="724196"/>
                  </a:lnTo>
                  <a:cubicBezTo>
                    <a:pt x="3823458" y="724196"/>
                    <a:pt x="3837645" y="724196"/>
                    <a:pt x="3849805" y="724196"/>
                  </a:cubicBezTo>
                  <a:cubicBezTo>
                    <a:pt x="3849805" y="713387"/>
                    <a:pt x="3849805" y="704740"/>
                    <a:pt x="3849805" y="693931"/>
                  </a:cubicBezTo>
                  <a:lnTo>
                    <a:pt x="3888823" y="693931"/>
                  </a:lnTo>
                  <a:lnTo>
                    <a:pt x="3888823" y="690579"/>
                  </a:lnTo>
                  <a:cubicBezTo>
                    <a:pt x="3888823" y="690579"/>
                    <a:pt x="3888823" y="690579"/>
                    <a:pt x="3887708" y="690579"/>
                  </a:cubicBezTo>
                  <a:lnTo>
                    <a:pt x="3879906" y="690579"/>
                  </a:lnTo>
                  <a:cubicBezTo>
                    <a:pt x="3879906" y="690579"/>
                    <a:pt x="3879906" y="690579"/>
                    <a:pt x="3879906" y="689443"/>
                  </a:cubicBezTo>
                  <a:lnTo>
                    <a:pt x="3879906" y="681500"/>
                  </a:lnTo>
                  <a:cubicBezTo>
                    <a:pt x="3879906" y="681500"/>
                    <a:pt x="3879906" y="681500"/>
                    <a:pt x="3881022" y="681500"/>
                  </a:cubicBezTo>
                  <a:lnTo>
                    <a:pt x="3888823" y="681500"/>
                  </a:lnTo>
                  <a:cubicBezTo>
                    <a:pt x="3888823" y="681500"/>
                    <a:pt x="3888823" y="681500"/>
                    <a:pt x="3888823" y="679986"/>
                  </a:cubicBezTo>
                  <a:lnTo>
                    <a:pt x="3888823" y="669395"/>
                  </a:lnTo>
                  <a:cubicBezTo>
                    <a:pt x="3888823" y="669395"/>
                    <a:pt x="3888823" y="669395"/>
                    <a:pt x="3887708" y="669395"/>
                  </a:cubicBezTo>
                  <a:lnTo>
                    <a:pt x="3879906" y="669395"/>
                  </a:lnTo>
                  <a:cubicBezTo>
                    <a:pt x="3879906" y="669395"/>
                    <a:pt x="3879906" y="669395"/>
                    <a:pt x="3879906" y="667882"/>
                  </a:cubicBezTo>
                  <a:lnTo>
                    <a:pt x="3879906" y="657290"/>
                  </a:lnTo>
                  <a:cubicBezTo>
                    <a:pt x="3879906" y="657290"/>
                    <a:pt x="3879906" y="657290"/>
                    <a:pt x="3881022" y="657290"/>
                  </a:cubicBezTo>
                  <a:lnTo>
                    <a:pt x="3888823" y="657290"/>
                  </a:lnTo>
                  <a:cubicBezTo>
                    <a:pt x="3888823" y="657290"/>
                    <a:pt x="3888823" y="657290"/>
                    <a:pt x="3888823" y="656156"/>
                  </a:cubicBezTo>
                  <a:lnTo>
                    <a:pt x="3888823" y="648212"/>
                  </a:lnTo>
                  <a:cubicBezTo>
                    <a:pt x="3888823" y="648212"/>
                    <a:pt x="3888823" y="648212"/>
                    <a:pt x="3887708" y="648212"/>
                  </a:cubicBezTo>
                  <a:lnTo>
                    <a:pt x="3879906" y="648212"/>
                  </a:lnTo>
                  <a:cubicBezTo>
                    <a:pt x="3879906" y="648212"/>
                    <a:pt x="3879906" y="648212"/>
                    <a:pt x="3879906" y="646698"/>
                  </a:cubicBezTo>
                  <a:lnTo>
                    <a:pt x="3879906" y="636107"/>
                  </a:lnTo>
                  <a:cubicBezTo>
                    <a:pt x="3879906" y="636107"/>
                    <a:pt x="3879906" y="636107"/>
                    <a:pt x="3881022" y="636107"/>
                  </a:cubicBezTo>
                  <a:lnTo>
                    <a:pt x="3888823" y="636107"/>
                  </a:lnTo>
                  <a:cubicBezTo>
                    <a:pt x="3888823" y="636107"/>
                    <a:pt x="3888823" y="636107"/>
                    <a:pt x="3888823" y="634594"/>
                  </a:cubicBezTo>
                  <a:lnTo>
                    <a:pt x="3888823" y="624002"/>
                  </a:lnTo>
                  <a:cubicBezTo>
                    <a:pt x="3888823" y="624002"/>
                    <a:pt x="3888823" y="624002"/>
                    <a:pt x="3887708" y="624002"/>
                  </a:cubicBezTo>
                  <a:lnTo>
                    <a:pt x="3879906" y="624002"/>
                  </a:lnTo>
                  <a:cubicBezTo>
                    <a:pt x="3879906" y="624002"/>
                    <a:pt x="3879906" y="624002"/>
                    <a:pt x="3879906" y="622489"/>
                  </a:cubicBezTo>
                  <a:lnTo>
                    <a:pt x="3879906" y="611898"/>
                  </a:lnTo>
                  <a:cubicBezTo>
                    <a:pt x="3879906" y="611898"/>
                    <a:pt x="3879906" y="611898"/>
                    <a:pt x="3881022" y="611898"/>
                  </a:cubicBezTo>
                  <a:lnTo>
                    <a:pt x="3888823" y="611898"/>
                  </a:lnTo>
                  <a:cubicBezTo>
                    <a:pt x="3888823" y="611898"/>
                    <a:pt x="3888823" y="611898"/>
                    <a:pt x="3888823" y="610763"/>
                  </a:cubicBezTo>
                  <a:lnTo>
                    <a:pt x="3888823" y="602819"/>
                  </a:lnTo>
                  <a:cubicBezTo>
                    <a:pt x="3888823" y="602819"/>
                    <a:pt x="3888823" y="602819"/>
                    <a:pt x="3887708" y="602819"/>
                  </a:cubicBezTo>
                  <a:lnTo>
                    <a:pt x="3879906" y="602819"/>
                  </a:lnTo>
                  <a:cubicBezTo>
                    <a:pt x="3879906" y="602819"/>
                    <a:pt x="3879906" y="602819"/>
                    <a:pt x="3879906" y="601307"/>
                  </a:cubicBezTo>
                  <a:lnTo>
                    <a:pt x="3879906" y="590714"/>
                  </a:lnTo>
                  <a:cubicBezTo>
                    <a:pt x="3879906" y="590714"/>
                    <a:pt x="3879906" y="590714"/>
                    <a:pt x="3881022" y="590714"/>
                  </a:cubicBezTo>
                  <a:lnTo>
                    <a:pt x="3888823" y="590714"/>
                  </a:lnTo>
                  <a:cubicBezTo>
                    <a:pt x="3888823" y="590714"/>
                    <a:pt x="3888823" y="590714"/>
                    <a:pt x="3888823" y="589202"/>
                  </a:cubicBezTo>
                  <a:lnTo>
                    <a:pt x="3888823" y="578610"/>
                  </a:lnTo>
                  <a:cubicBezTo>
                    <a:pt x="3888823" y="578610"/>
                    <a:pt x="3888823" y="578610"/>
                    <a:pt x="3887708" y="578610"/>
                  </a:cubicBezTo>
                  <a:lnTo>
                    <a:pt x="3879906" y="578610"/>
                  </a:lnTo>
                  <a:cubicBezTo>
                    <a:pt x="3879906" y="578610"/>
                    <a:pt x="3879906" y="578610"/>
                    <a:pt x="3879906" y="577096"/>
                  </a:cubicBezTo>
                  <a:lnTo>
                    <a:pt x="3879906" y="566505"/>
                  </a:lnTo>
                  <a:cubicBezTo>
                    <a:pt x="3879906" y="566505"/>
                    <a:pt x="3879906" y="566505"/>
                    <a:pt x="3881022" y="566505"/>
                  </a:cubicBezTo>
                  <a:lnTo>
                    <a:pt x="3888823" y="566505"/>
                  </a:lnTo>
                  <a:cubicBezTo>
                    <a:pt x="3888823" y="566505"/>
                    <a:pt x="3888823" y="566505"/>
                    <a:pt x="3888823" y="565370"/>
                  </a:cubicBezTo>
                  <a:lnTo>
                    <a:pt x="3888823" y="557427"/>
                  </a:lnTo>
                  <a:cubicBezTo>
                    <a:pt x="3888823" y="557427"/>
                    <a:pt x="3888823" y="557427"/>
                    <a:pt x="3887708" y="557427"/>
                  </a:cubicBezTo>
                  <a:lnTo>
                    <a:pt x="3879906" y="557427"/>
                  </a:lnTo>
                  <a:cubicBezTo>
                    <a:pt x="3879906" y="557427"/>
                    <a:pt x="3879906" y="557427"/>
                    <a:pt x="3879906" y="555914"/>
                  </a:cubicBezTo>
                  <a:lnTo>
                    <a:pt x="3879906" y="545322"/>
                  </a:lnTo>
                  <a:cubicBezTo>
                    <a:pt x="3879906" y="545322"/>
                    <a:pt x="3879906" y="545322"/>
                    <a:pt x="3881022" y="545322"/>
                  </a:cubicBezTo>
                  <a:lnTo>
                    <a:pt x="3888823" y="545322"/>
                  </a:lnTo>
                  <a:cubicBezTo>
                    <a:pt x="3888823" y="545322"/>
                    <a:pt x="3888823" y="545322"/>
                    <a:pt x="3887708" y="543053"/>
                  </a:cubicBezTo>
                  <a:lnTo>
                    <a:pt x="3879906" y="527166"/>
                  </a:lnTo>
                  <a:cubicBezTo>
                    <a:pt x="3879906" y="527166"/>
                    <a:pt x="3879906" y="527166"/>
                    <a:pt x="3879906" y="478746"/>
                  </a:cubicBezTo>
                  <a:cubicBezTo>
                    <a:pt x="3879906" y="478746"/>
                    <a:pt x="3879906" y="478746"/>
                    <a:pt x="4029251" y="478746"/>
                  </a:cubicBezTo>
                  <a:cubicBezTo>
                    <a:pt x="4029251" y="478746"/>
                    <a:pt x="4029251" y="478746"/>
                    <a:pt x="4042623" y="505982"/>
                  </a:cubicBezTo>
                  <a:cubicBezTo>
                    <a:pt x="4042623" y="505982"/>
                    <a:pt x="4042623" y="505982"/>
                    <a:pt x="4042623" y="566505"/>
                  </a:cubicBezTo>
                  <a:cubicBezTo>
                    <a:pt x="4042623" y="566505"/>
                    <a:pt x="4042623" y="566505"/>
                    <a:pt x="4041510" y="566505"/>
                  </a:cubicBezTo>
                  <a:lnTo>
                    <a:pt x="4033708" y="566505"/>
                  </a:lnTo>
                  <a:cubicBezTo>
                    <a:pt x="4033708" y="566505"/>
                    <a:pt x="4033708" y="566505"/>
                    <a:pt x="4033708" y="568018"/>
                  </a:cubicBezTo>
                  <a:lnTo>
                    <a:pt x="4033708" y="578610"/>
                  </a:lnTo>
                  <a:cubicBezTo>
                    <a:pt x="4033708" y="578610"/>
                    <a:pt x="4033708" y="578610"/>
                    <a:pt x="4034823" y="578610"/>
                  </a:cubicBezTo>
                  <a:lnTo>
                    <a:pt x="4042623" y="578610"/>
                  </a:lnTo>
                  <a:cubicBezTo>
                    <a:pt x="4042623" y="578610"/>
                    <a:pt x="4042623" y="578610"/>
                    <a:pt x="4042623" y="580123"/>
                  </a:cubicBezTo>
                  <a:lnTo>
                    <a:pt x="4042623" y="590714"/>
                  </a:lnTo>
                  <a:cubicBezTo>
                    <a:pt x="4042623" y="590714"/>
                    <a:pt x="4042623" y="590714"/>
                    <a:pt x="4041510" y="590714"/>
                  </a:cubicBezTo>
                  <a:lnTo>
                    <a:pt x="4033708" y="590714"/>
                  </a:lnTo>
                  <a:cubicBezTo>
                    <a:pt x="4033708" y="590714"/>
                    <a:pt x="4033708" y="590714"/>
                    <a:pt x="4033708" y="592227"/>
                  </a:cubicBezTo>
                  <a:lnTo>
                    <a:pt x="4033708" y="602819"/>
                  </a:lnTo>
                  <a:cubicBezTo>
                    <a:pt x="4033708" y="602819"/>
                    <a:pt x="4033708" y="602819"/>
                    <a:pt x="4034823" y="602819"/>
                  </a:cubicBezTo>
                  <a:lnTo>
                    <a:pt x="4042623" y="602819"/>
                  </a:lnTo>
                  <a:cubicBezTo>
                    <a:pt x="4042623" y="602819"/>
                    <a:pt x="4042623" y="602819"/>
                    <a:pt x="4042623" y="603955"/>
                  </a:cubicBezTo>
                  <a:lnTo>
                    <a:pt x="4042623" y="611898"/>
                  </a:lnTo>
                  <a:cubicBezTo>
                    <a:pt x="4042623" y="611898"/>
                    <a:pt x="4042623" y="611898"/>
                    <a:pt x="4041510" y="611898"/>
                  </a:cubicBezTo>
                  <a:lnTo>
                    <a:pt x="4033708" y="611898"/>
                  </a:lnTo>
                  <a:cubicBezTo>
                    <a:pt x="4033708" y="611898"/>
                    <a:pt x="4033708" y="611898"/>
                    <a:pt x="4033708" y="613411"/>
                  </a:cubicBezTo>
                  <a:lnTo>
                    <a:pt x="4033708" y="624002"/>
                  </a:lnTo>
                  <a:cubicBezTo>
                    <a:pt x="4033708" y="624002"/>
                    <a:pt x="4033708" y="624002"/>
                    <a:pt x="4034823" y="624002"/>
                  </a:cubicBezTo>
                  <a:lnTo>
                    <a:pt x="4042623" y="624002"/>
                  </a:lnTo>
                  <a:cubicBezTo>
                    <a:pt x="4042623" y="624002"/>
                    <a:pt x="4042623" y="624002"/>
                    <a:pt x="4042623" y="625516"/>
                  </a:cubicBezTo>
                  <a:lnTo>
                    <a:pt x="4042623" y="636107"/>
                  </a:lnTo>
                  <a:cubicBezTo>
                    <a:pt x="4042623" y="636107"/>
                    <a:pt x="4042623" y="636107"/>
                    <a:pt x="4041510" y="636107"/>
                  </a:cubicBezTo>
                  <a:lnTo>
                    <a:pt x="4033708" y="636107"/>
                  </a:lnTo>
                  <a:cubicBezTo>
                    <a:pt x="4033708" y="636107"/>
                    <a:pt x="4033708" y="636107"/>
                    <a:pt x="4033708" y="637620"/>
                  </a:cubicBezTo>
                  <a:lnTo>
                    <a:pt x="4033708" y="648212"/>
                  </a:lnTo>
                  <a:cubicBezTo>
                    <a:pt x="4033708" y="648212"/>
                    <a:pt x="4033708" y="648212"/>
                    <a:pt x="4034823" y="648212"/>
                  </a:cubicBezTo>
                  <a:lnTo>
                    <a:pt x="4042623" y="648212"/>
                  </a:lnTo>
                  <a:cubicBezTo>
                    <a:pt x="4042623" y="648212"/>
                    <a:pt x="4042623" y="648212"/>
                    <a:pt x="4042623" y="649346"/>
                  </a:cubicBezTo>
                  <a:lnTo>
                    <a:pt x="4042623" y="657290"/>
                  </a:lnTo>
                  <a:cubicBezTo>
                    <a:pt x="4042623" y="657290"/>
                    <a:pt x="4042623" y="657290"/>
                    <a:pt x="4041510" y="657290"/>
                  </a:cubicBezTo>
                  <a:lnTo>
                    <a:pt x="4033708" y="657290"/>
                  </a:lnTo>
                  <a:cubicBezTo>
                    <a:pt x="4033708" y="657290"/>
                    <a:pt x="4033708" y="657290"/>
                    <a:pt x="4033708" y="658804"/>
                  </a:cubicBezTo>
                  <a:lnTo>
                    <a:pt x="4033708" y="669395"/>
                  </a:lnTo>
                  <a:cubicBezTo>
                    <a:pt x="4033708" y="669395"/>
                    <a:pt x="4033708" y="669395"/>
                    <a:pt x="4034823" y="669395"/>
                  </a:cubicBezTo>
                  <a:lnTo>
                    <a:pt x="4042623" y="669395"/>
                  </a:lnTo>
                  <a:cubicBezTo>
                    <a:pt x="4042623" y="669395"/>
                    <a:pt x="4042623" y="669395"/>
                    <a:pt x="4042623" y="670908"/>
                  </a:cubicBezTo>
                  <a:lnTo>
                    <a:pt x="4042623" y="681500"/>
                  </a:lnTo>
                  <a:cubicBezTo>
                    <a:pt x="4042623" y="681500"/>
                    <a:pt x="4042623" y="681500"/>
                    <a:pt x="4041510" y="681500"/>
                  </a:cubicBezTo>
                  <a:lnTo>
                    <a:pt x="4033708" y="681500"/>
                  </a:lnTo>
                  <a:cubicBezTo>
                    <a:pt x="4033708" y="681500"/>
                    <a:pt x="4033708" y="681500"/>
                    <a:pt x="4033708" y="682634"/>
                  </a:cubicBezTo>
                  <a:lnTo>
                    <a:pt x="4033708" y="690579"/>
                  </a:lnTo>
                  <a:cubicBezTo>
                    <a:pt x="4033708" y="690579"/>
                    <a:pt x="4033708" y="690579"/>
                    <a:pt x="4034823" y="690579"/>
                  </a:cubicBezTo>
                  <a:lnTo>
                    <a:pt x="4042623" y="690579"/>
                  </a:lnTo>
                  <a:cubicBezTo>
                    <a:pt x="4042623" y="690579"/>
                    <a:pt x="4042623" y="690579"/>
                    <a:pt x="4042623" y="692091"/>
                  </a:cubicBezTo>
                  <a:lnTo>
                    <a:pt x="4042623" y="702682"/>
                  </a:lnTo>
                  <a:cubicBezTo>
                    <a:pt x="4042623" y="702682"/>
                    <a:pt x="4042623" y="702682"/>
                    <a:pt x="4041510" y="702682"/>
                  </a:cubicBezTo>
                  <a:lnTo>
                    <a:pt x="4033708" y="702682"/>
                  </a:lnTo>
                  <a:cubicBezTo>
                    <a:pt x="4033708" y="702682"/>
                    <a:pt x="4033708" y="702682"/>
                    <a:pt x="4033708" y="704195"/>
                  </a:cubicBezTo>
                  <a:lnTo>
                    <a:pt x="4033708" y="714788"/>
                  </a:lnTo>
                  <a:cubicBezTo>
                    <a:pt x="4033708" y="714788"/>
                    <a:pt x="4033708" y="714788"/>
                    <a:pt x="4034823" y="714788"/>
                  </a:cubicBezTo>
                  <a:lnTo>
                    <a:pt x="4042623" y="714788"/>
                  </a:lnTo>
                  <a:cubicBezTo>
                    <a:pt x="4042623" y="714788"/>
                    <a:pt x="4042623" y="714788"/>
                    <a:pt x="4042623" y="716300"/>
                  </a:cubicBezTo>
                  <a:lnTo>
                    <a:pt x="4042623" y="726892"/>
                  </a:lnTo>
                  <a:cubicBezTo>
                    <a:pt x="4042623" y="726892"/>
                    <a:pt x="4042623" y="726892"/>
                    <a:pt x="4041510" y="726892"/>
                  </a:cubicBezTo>
                  <a:lnTo>
                    <a:pt x="4033708" y="726892"/>
                  </a:lnTo>
                  <a:cubicBezTo>
                    <a:pt x="4033708" y="726892"/>
                    <a:pt x="4033708" y="726892"/>
                    <a:pt x="4033708" y="728027"/>
                  </a:cubicBezTo>
                  <a:lnTo>
                    <a:pt x="4033708" y="735970"/>
                  </a:lnTo>
                  <a:cubicBezTo>
                    <a:pt x="4033708" y="735970"/>
                    <a:pt x="4033708" y="735970"/>
                    <a:pt x="4034823" y="735970"/>
                  </a:cubicBezTo>
                  <a:lnTo>
                    <a:pt x="4042623" y="735970"/>
                  </a:lnTo>
                  <a:cubicBezTo>
                    <a:pt x="4042623" y="735970"/>
                    <a:pt x="4042623" y="735970"/>
                    <a:pt x="4042623" y="737484"/>
                  </a:cubicBezTo>
                  <a:lnTo>
                    <a:pt x="4042623" y="748075"/>
                  </a:lnTo>
                  <a:cubicBezTo>
                    <a:pt x="4042623" y="748075"/>
                    <a:pt x="4042623" y="748075"/>
                    <a:pt x="4041510" y="748075"/>
                  </a:cubicBezTo>
                  <a:lnTo>
                    <a:pt x="4033708" y="748075"/>
                  </a:lnTo>
                  <a:cubicBezTo>
                    <a:pt x="4033708" y="748075"/>
                    <a:pt x="4033708" y="748075"/>
                    <a:pt x="4033708" y="749588"/>
                  </a:cubicBezTo>
                  <a:lnTo>
                    <a:pt x="4033708" y="760181"/>
                  </a:lnTo>
                  <a:cubicBezTo>
                    <a:pt x="4033708" y="760181"/>
                    <a:pt x="4033708" y="760181"/>
                    <a:pt x="4034823" y="760181"/>
                  </a:cubicBezTo>
                  <a:lnTo>
                    <a:pt x="4042623" y="760181"/>
                  </a:lnTo>
                  <a:cubicBezTo>
                    <a:pt x="4042623" y="760181"/>
                    <a:pt x="4042623" y="760181"/>
                    <a:pt x="4042623" y="761314"/>
                  </a:cubicBezTo>
                  <a:lnTo>
                    <a:pt x="4042623" y="769258"/>
                  </a:lnTo>
                  <a:cubicBezTo>
                    <a:pt x="4042623" y="769258"/>
                    <a:pt x="4042623" y="769258"/>
                    <a:pt x="4041510" y="769258"/>
                  </a:cubicBezTo>
                  <a:lnTo>
                    <a:pt x="4033708" y="769258"/>
                  </a:lnTo>
                  <a:cubicBezTo>
                    <a:pt x="4033708" y="769258"/>
                    <a:pt x="4033708" y="769258"/>
                    <a:pt x="4033708" y="770772"/>
                  </a:cubicBezTo>
                  <a:lnTo>
                    <a:pt x="4033708" y="781363"/>
                  </a:lnTo>
                  <a:cubicBezTo>
                    <a:pt x="4033708" y="781363"/>
                    <a:pt x="4033708" y="781363"/>
                    <a:pt x="4034823" y="781363"/>
                  </a:cubicBezTo>
                  <a:lnTo>
                    <a:pt x="4042623" y="781363"/>
                  </a:lnTo>
                  <a:cubicBezTo>
                    <a:pt x="4042623" y="781363"/>
                    <a:pt x="4042623" y="781363"/>
                    <a:pt x="4042623" y="782876"/>
                  </a:cubicBezTo>
                  <a:lnTo>
                    <a:pt x="4042623" y="793468"/>
                  </a:lnTo>
                  <a:cubicBezTo>
                    <a:pt x="4042623" y="793468"/>
                    <a:pt x="4042623" y="793468"/>
                    <a:pt x="4041510" y="793468"/>
                  </a:cubicBezTo>
                  <a:lnTo>
                    <a:pt x="4033708" y="793468"/>
                  </a:lnTo>
                  <a:cubicBezTo>
                    <a:pt x="4033708" y="793468"/>
                    <a:pt x="4033708" y="793468"/>
                    <a:pt x="4033708" y="794981"/>
                  </a:cubicBezTo>
                  <a:lnTo>
                    <a:pt x="4033708" y="805572"/>
                  </a:lnTo>
                  <a:cubicBezTo>
                    <a:pt x="4033708" y="805572"/>
                    <a:pt x="4033708" y="805572"/>
                    <a:pt x="4034823" y="805572"/>
                  </a:cubicBezTo>
                  <a:lnTo>
                    <a:pt x="4042623" y="805572"/>
                  </a:lnTo>
                  <a:cubicBezTo>
                    <a:pt x="4042623" y="805572"/>
                    <a:pt x="4042623" y="805572"/>
                    <a:pt x="4042623" y="806707"/>
                  </a:cubicBezTo>
                  <a:lnTo>
                    <a:pt x="4042623" y="814651"/>
                  </a:lnTo>
                  <a:cubicBezTo>
                    <a:pt x="4042623" y="814651"/>
                    <a:pt x="4042623" y="814651"/>
                    <a:pt x="4041510" y="814651"/>
                  </a:cubicBezTo>
                  <a:lnTo>
                    <a:pt x="4033708" y="814651"/>
                  </a:lnTo>
                  <a:cubicBezTo>
                    <a:pt x="4033708" y="814651"/>
                    <a:pt x="4033708" y="814651"/>
                    <a:pt x="4033708" y="816163"/>
                  </a:cubicBezTo>
                  <a:lnTo>
                    <a:pt x="4033708" y="826756"/>
                  </a:lnTo>
                  <a:cubicBezTo>
                    <a:pt x="4033708" y="826756"/>
                    <a:pt x="4033708" y="826756"/>
                    <a:pt x="4058227" y="853992"/>
                  </a:cubicBezTo>
                  <a:cubicBezTo>
                    <a:pt x="4058227" y="860044"/>
                    <a:pt x="4058227" y="860044"/>
                    <a:pt x="4057113" y="860044"/>
                  </a:cubicBezTo>
                  <a:lnTo>
                    <a:pt x="4049311" y="860044"/>
                  </a:lnTo>
                  <a:cubicBezTo>
                    <a:pt x="4049311" y="860044"/>
                    <a:pt x="4049311" y="860044"/>
                    <a:pt x="4049311" y="893331"/>
                  </a:cubicBezTo>
                  <a:cubicBezTo>
                    <a:pt x="4049311" y="893331"/>
                    <a:pt x="4049311" y="893331"/>
                    <a:pt x="4050427" y="893331"/>
                  </a:cubicBezTo>
                  <a:lnTo>
                    <a:pt x="4058227" y="893331"/>
                  </a:lnTo>
                  <a:cubicBezTo>
                    <a:pt x="4058227" y="893331"/>
                    <a:pt x="4058227" y="893331"/>
                    <a:pt x="4058227" y="891440"/>
                  </a:cubicBezTo>
                  <a:lnTo>
                    <a:pt x="4058227" y="878201"/>
                  </a:lnTo>
                  <a:cubicBezTo>
                    <a:pt x="4058227" y="878201"/>
                    <a:pt x="4058227" y="878201"/>
                    <a:pt x="4059342" y="877444"/>
                  </a:cubicBezTo>
                  <a:lnTo>
                    <a:pt x="4067142" y="872149"/>
                  </a:lnTo>
                  <a:cubicBezTo>
                    <a:pt x="4067142" y="872149"/>
                    <a:pt x="4067142" y="872149"/>
                    <a:pt x="4069094" y="872149"/>
                  </a:cubicBezTo>
                  <a:lnTo>
                    <a:pt x="4082747" y="872149"/>
                  </a:lnTo>
                  <a:cubicBezTo>
                    <a:pt x="4082747" y="872149"/>
                    <a:pt x="4082747" y="872149"/>
                    <a:pt x="4082747" y="873661"/>
                  </a:cubicBezTo>
                  <a:lnTo>
                    <a:pt x="4082747" y="884253"/>
                  </a:lnTo>
                  <a:cubicBezTo>
                    <a:pt x="4082747" y="884253"/>
                    <a:pt x="4082747" y="884253"/>
                    <a:pt x="4084419" y="884253"/>
                  </a:cubicBezTo>
                  <a:lnTo>
                    <a:pt x="4096121" y="884253"/>
                  </a:lnTo>
                  <a:cubicBezTo>
                    <a:pt x="4096121" y="890305"/>
                    <a:pt x="4096121" y="890305"/>
                    <a:pt x="4097235" y="890305"/>
                  </a:cubicBezTo>
                  <a:lnTo>
                    <a:pt x="4105038" y="890305"/>
                  </a:lnTo>
                  <a:cubicBezTo>
                    <a:pt x="4105038" y="890305"/>
                    <a:pt x="4105038" y="890305"/>
                    <a:pt x="4129555" y="932671"/>
                  </a:cubicBezTo>
                  <a:cubicBezTo>
                    <a:pt x="4129555" y="932671"/>
                    <a:pt x="4129555" y="932671"/>
                    <a:pt x="4129555" y="951821"/>
                  </a:cubicBezTo>
                  <a:lnTo>
                    <a:pt x="4129555" y="970823"/>
                  </a:lnTo>
                  <a:lnTo>
                    <a:pt x="4138472" y="970823"/>
                  </a:lnTo>
                  <a:lnTo>
                    <a:pt x="4138472" y="956881"/>
                  </a:lnTo>
                  <a:cubicBezTo>
                    <a:pt x="4138472" y="956881"/>
                    <a:pt x="4138472" y="956881"/>
                    <a:pt x="4139308" y="956881"/>
                  </a:cubicBezTo>
                  <a:lnTo>
                    <a:pt x="4145159" y="956881"/>
                  </a:lnTo>
                  <a:cubicBezTo>
                    <a:pt x="4145159" y="956881"/>
                    <a:pt x="4145159" y="956881"/>
                    <a:pt x="4145159" y="958394"/>
                  </a:cubicBezTo>
                  <a:lnTo>
                    <a:pt x="4145159" y="968985"/>
                  </a:lnTo>
                  <a:cubicBezTo>
                    <a:pt x="4154075" y="972013"/>
                    <a:pt x="4154075" y="972013"/>
                    <a:pt x="4154075" y="905436"/>
                  </a:cubicBezTo>
                  <a:cubicBezTo>
                    <a:pt x="4154075" y="905436"/>
                    <a:pt x="4154075" y="905436"/>
                    <a:pt x="4191968" y="905436"/>
                  </a:cubicBezTo>
                  <a:cubicBezTo>
                    <a:pt x="4191968" y="905436"/>
                    <a:pt x="4191968" y="905436"/>
                    <a:pt x="4191968" y="808599"/>
                  </a:cubicBezTo>
                  <a:cubicBezTo>
                    <a:pt x="4191968" y="808599"/>
                    <a:pt x="4191968" y="808599"/>
                    <a:pt x="4227631" y="808599"/>
                  </a:cubicBezTo>
                  <a:cubicBezTo>
                    <a:pt x="4227631" y="808599"/>
                    <a:pt x="4227631" y="808599"/>
                    <a:pt x="4227631" y="807464"/>
                  </a:cubicBezTo>
                  <a:lnTo>
                    <a:pt x="4227631" y="799520"/>
                  </a:lnTo>
                  <a:cubicBezTo>
                    <a:pt x="4227631" y="799520"/>
                    <a:pt x="4227631" y="799520"/>
                    <a:pt x="4249922" y="799520"/>
                  </a:cubicBezTo>
                  <a:cubicBezTo>
                    <a:pt x="4249922" y="799520"/>
                    <a:pt x="4249922" y="799520"/>
                    <a:pt x="4249922" y="748075"/>
                  </a:cubicBezTo>
                  <a:cubicBezTo>
                    <a:pt x="4245463" y="748075"/>
                    <a:pt x="4245463" y="748075"/>
                    <a:pt x="4245463" y="745805"/>
                  </a:cubicBezTo>
                  <a:lnTo>
                    <a:pt x="4245463" y="729918"/>
                  </a:lnTo>
                  <a:lnTo>
                    <a:pt x="4249922" y="732945"/>
                  </a:lnTo>
                  <a:cubicBezTo>
                    <a:pt x="4249922" y="732945"/>
                    <a:pt x="4249922" y="732945"/>
                    <a:pt x="4254381" y="702682"/>
                  </a:cubicBezTo>
                  <a:cubicBezTo>
                    <a:pt x="4254381" y="702682"/>
                    <a:pt x="4254381" y="702682"/>
                    <a:pt x="4258839" y="732945"/>
                  </a:cubicBezTo>
                  <a:cubicBezTo>
                    <a:pt x="4261067" y="729918"/>
                    <a:pt x="4261067" y="729918"/>
                    <a:pt x="4261346" y="728783"/>
                  </a:cubicBezTo>
                  <a:lnTo>
                    <a:pt x="4263297" y="720840"/>
                  </a:lnTo>
                  <a:cubicBezTo>
                    <a:pt x="4263297" y="720840"/>
                    <a:pt x="4263297" y="720840"/>
                    <a:pt x="4263853" y="719327"/>
                  </a:cubicBezTo>
                  <a:lnTo>
                    <a:pt x="4267754" y="708734"/>
                  </a:lnTo>
                  <a:cubicBezTo>
                    <a:pt x="4267754" y="708734"/>
                    <a:pt x="4267754" y="708734"/>
                    <a:pt x="4268311" y="707222"/>
                  </a:cubicBezTo>
                  <a:lnTo>
                    <a:pt x="4272213" y="696631"/>
                  </a:lnTo>
                  <a:cubicBezTo>
                    <a:pt x="4272213" y="696631"/>
                    <a:pt x="4272213" y="696631"/>
                    <a:pt x="4273605" y="695495"/>
                  </a:cubicBezTo>
                  <a:lnTo>
                    <a:pt x="4283357" y="687552"/>
                  </a:lnTo>
                  <a:cubicBezTo>
                    <a:pt x="4283357" y="687552"/>
                    <a:pt x="4283357" y="687552"/>
                    <a:pt x="4285030" y="686039"/>
                  </a:cubicBezTo>
                  <a:lnTo>
                    <a:pt x="4296732" y="675447"/>
                  </a:lnTo>
                  <a:cubicBezTo>
                    <a:pt x="4296732" y="675447"/>
                    <a:pt x="4296732" y="675447"/>
                    <a:pt x="4297568" y="673934"/>
                  </a:cubicBezTo>
                  <a:lnTo>
                    <a:pt x="4303418" y="663343"/>
                  </a:lnTo>
                  <a:cubicBezTo>
                    <a:pt x="4303418" y="663343"/>
                    <a:pt x="4303418" y="663343"/>
                    <a:pt x="4303976" y="660695"/>
                  </a:cubicBezTo>
                  <a:lnTo>
                    <a:pt x="4307877" y="642159"/>
                  </a:lnTo>
                  <a:cubicBezTo>
                    <a:pt x="4307877" y="642159"/>
                    <a:pt x="4307877" y="642159"/>
                    <a:pt x="4308435" y="644807"/>
                  </a:cubicBezTo>
                  <a:lnTo>
                    <a:pt x="4312335" y="663343"/>
                  </a:lnTo>
                  <a:cubicBezTo>
                    <a:pt x="4312335" y="663343"/>
                    <a:pt x="4312335" y="663343"/>
                    <a:pt x="4312893" y="664477"/>
                  </a:cubicBezTo>
                  <a:lnTo>
                    <a:pt x="4316793" y="672421"/>
                  </a:lnTo>
                  <a:cubicBezTo>
                    <a:pt x="4316793" y="672421"/>
                    <a:pt x="4316793" y="672421"/>
                    <a:pt x="4318186" y="673934"/>
                  </a:cubicBezTo>
                  <a:lnTo>
                    <a:pt x="4327938" y="684525"/>
                  </a:lnTo>
                  <a:cubicBezTo>
                    <a:pt x="4327938" y="684525"/>
                    <a:pt x="4327938" y="684525"/>
                    <a:pt x="4329054" y="686039"/>
                  </a:cubicBezTo>
                  <a:lnTo>
                    <a:pt x="4336853" y="696631"/>
                  </a:lnTo>
                  <a:cubicBezTo>
                    <a:pt x="4336853" y="696631"/>
                    <a:pt x="4336853" y="696631"/>
                    <a:pt x="4337969" y="698143"/>
                  </a:cubicBezTo>
                  <a:lnTo>
                    <a:pt x="4345771" y="708734"/>
                  </a:lnTo>
                  <a:cubicBezTo>
                    <a:pt x="4345771" y="708734"/>
                    <a:pt x="4345771" y="708734"/>
                    <a:pt x="4346049" y="710248"/>
                  </a:cubicBezTo>
                  <a:lnTo>
                    <a:pt x="4347998" y="720840"/>
                  </a:lnTo>
                  <a:cubicBezTo>
                    <a:pt x="4347998" y="720840"/>
                    <a:pt x="4347998" y="720840"/>
                    <a:pt x="4348277" y="722352"/>
                  </a:cubicBezTo>
                  <a:lnTo>
                    <a:pt x="4350228" y="732945"/>
                  </a:lnTo>
                  <a:cubicBezTo>
                    <a:pt x="4354685" y="732945"/>
                    <a:pt x="4354685" y="732945"/>
                    <a:pt x="4356914" y="702682"/>
                  </a:cubicBezTo>
                  <a:cubicBezTo>
                    <a:pt x="4356914" y="702682"/>
                    <a:pt x="4356914" y="702682"/>
                    <a:pt x="4361373" y="732945"/>
                  </a:cubicBezTo>
                  <a:cubicBezTo>
                    <a:pt x="4365830" y="732945"/>
                    <a:pt x="4365830" y="732945"/>
                    <a:pt x="4365830" y="735214"/>
                  </a:cubicBezTo>
                  <a:lnTo>
                    <a:pt x="4365830" y="751102"/>
                  </a:lnTo>
                  <a:cubicBezTo>
                    <a:pt x="4361373" y="751102"/>
                    <a:pt x="4361373" y="751102"/>
                    <a:pt x="4361373" y="793468"/>
                  </a:cubicBezTo>
                  <a:cubicBezTo>
                    <a:pt x="4361373" y="793468"/>
                    <a:pt x="4361373" y="793468"/>
                    <a:pt x="4362489" y="793468"/>
                  </a:cubicBezTo>
                  <a:lnTo>
                    <a:pt x="4370289" y="793468"/>
                  </a:lnTo>
                  <a:cubicBezTo>
                    <a:pt x="4370289" y="799520"/>
                    <a:pt x="4370289" y="799520"/>
                    <a:pt x="4371126" y="799520"/>
                  </a:cubicBezTo>
                  <a:lnTo>
                    <a:pt x="4376976" y="799520"/>
                  </a:lnTo>
                  <a:cubicBezTo>
                    <a:pt x="4376976" y="799520"/>
                    <a:pt x="4376976" y="799520"/>
                    <a:pt x="4376976" y="798007"/>
                  </a:cubicBezTo>
                  <a:lnTo>
                    <a:pt x="4376976" y="787415"/>
                  </a:lnTo>
                  <a:cubicBezTo>
                    <a:pt x="4376976" y="787415"/>
                    <a:pt x="4376976" y="787415"/>
                    <a:pt x="4379206" y="787415"/>
                  </a:cubicBezTo>
                  <a:lnTo>
                    <a:pt x="4394808" y="787415"/>
                  </a:lnTo>
                  <a:cubicBezTo>
                    <a:pt x="4394808" y="787415"/>
                    <a:pt x="4394808" y="787415"/>
                    <a:pt x="4394808" y="784767"/>
                  </a:cubicBezTo>
                  <a:lnTo>
                    <a:pt x="4394808" y="766232"/>
                  </a:lnTo>
                  <a:cubicBezTo>
                    <a:pt x="4394808" y="766232"/>
                    <a:pt x="4394808" y="766232"/>
                    <a:pt x="4432702" y="766232"/>
                  </a:cubicBezTo>
                  <a:cubicBezTo>
                    <a:pt x="4432702" y="766232"/>
                    <a:pt x="4432702" y="766232"/>
                    <a:pt x="4432702" y="768124"/>
                  </a:cubicBezTo>
                  <a:lnTo>
                    <a:pt x="4432702" y="781363"/>
                  </a:lnTo>
                  <a:cubicBezTo>
                    <a:pt x="4432702" y="781363"/>
                    <a:pt x="4432702" y="781363"/>
                    <a:pt x="4452762" y="781363"/>
                  </a:cubicBezTo>
                  <a:cubicBezTo>
                    <a:pt x="4452762" y="781363"/>
                    <a:pt x="4452762" y="781363"/>
                    <a:pt x="4452762" y="784390"/>
                  </a:cubicBezTo>
                  <a:lnTo>
                    <a:pt x="4452762" y="805572"/>
                  </a:lnTo>
                  <a:cubicBezTo>
                    <a:pt x="4448306" y="805572"/>
                    <a:pt x="4448306" y="805572"/>
                    <a:pt x="4448306" y="806707"/>
                  </a:cubicBezTo>
                  <a:lnTo>
                    <a:pt x="4448306" y="814651"/>
                  </a:lnTo>
                  <a:cubicBezTo>
                    <a:pt x="4452762" y="814651"/>
                    <a:pt x="4452762" y="814651"/>
                    <a:pt x="4452762" y="816921"/>
                  </a:cubicBezTo>
                  <a:lnTo>
                    <a:pt x="4452762" y="832808"/>
                  </a:lnTo>
                  <a:lnTo>
                    <a:pt x="4448306" y="838860"/>
                  </a:lnTo>
                  <a:cubicBezTo>
                    <a:pt x="4448306" y="838860"/>
                    <a:pt x="4448306" y="838860"/>
                    <a:pt x="4448306" y="911488"/>
                  </a:cubicBezTo>
                  <a:cubicBezTo>
                    <a:pt x="4448306" y="911488"/>
                    <a:pt x="4448306" y="911488"/>
                    <a:pt x="4450255" y="911488"/>
                  </a:cubicBezTo>
                  <a:lnTo>
                    <a:pt x="4463908" y="911488"/>
                  </a:lnTo>
                  <a:cubicBezTo>
                    <a:pt x="4463908" y="917540"/>
                    <a:pt x="4463908" y="917540"/>
                    <a:pt x="4465579" y="917540"/>
                  </a:cubicBezTo>
                  <a:lnTo>
                    <a:pt x="4477282" y="917540"/>
                  </a:lnTo>
                  <a:cubicBezTo>
                    <a:pt x="4477282" y="917540"/>
                    <a:pt x="4477282" y="917540"/>
                    <a:pt x="4477282" y="920188"/>
                  </a:cubicBezTo>
                  <a:lnTo>
                    <a:pt x="4477282" y="938724"/>
                  </a:lnTo>
                  <a:cubicBezTo>
                    <a:pt x="4477282" y="938724"/>
                    <a:pt x="4477282" y="938724"/>
                    <a:pt x="4478955" y="938724"/>
                  </a:cubicBezTo>
                  <a:lnTo>
                    <a:pt x="4490656" y="938724"/>
                  </a:lnTo>
                  <a:cubicBezTo>
                    <a:pt x="4490656" y="938724"/>
                    <a:pt x="4490656" y="938724"/>
                    <a:pt x="4490656" y="936076"/>
                  </a:cubicBezTo>
                  <a:lnTo>
                    <a:pt x="4490656" y="917540"/>
                  </a:lnTo>
                  <a:cubicBezTo>
                    <a:pt x="4490656" y="917540"/>
                    <a:pt x="4490656" y="917540"/>
                    <a:pt x="4492605" y="916028"/>
                  </a:cubicBezTo>
                  <a:lnTo>
                    <a:pt x="4506258" y="905436"/>
                  </a:lnTo>
                  <a:cubicBezTo>
                    <a:pt x="4506258" y="905436"/>
                    <a:pt x="4506258" y="905436"/>
                    <a:pt x="4506258" y="878201"/>
                  </a:cubicBezTo>
                  <a:cubicBezTo>
                    <a:pt x="4501802" y="878201"/>
                    <a:pt x="4501802" y="878201"/>
                    <a:pt x="4501802" y="847938"/>
                  </a:cubicBezTo>
                  <a:cubicBezTo>
                    <a:pt x="4501802" y="847938"/>
                    <a:pt x="4501802" y="847938"/>
                    <a:pt x="4502914" y="847938"/>
                  </a:cubicBezTo>
                  <a:lnTo>
                    <a:pt x="4510717" y="847938"/>
                  </a:lnTo>
                  <a:cubicBezTo>
                    <a:pt x="4510717" y="844913"/>
                    <a:pt x="4510717" y="844913"/>
                    <a:pt x="4530778" y="844913"/>
                  </a:cubicBezTo>
                  <a:cubicBezTo>
                    <a:pt x="4530778" y="844913"/>
                    <a:pt x="4530778" y="844913"/>
                    <a:pt x="4530778" y="843399"/>
                  </a:cubicBezTo>
                  <a:lnTo>
                    <a:pt x="4530778" y="832808"/>
                  </a:lnTo>
                  <a:cubicBezTo>
                    <a:pt x="4530778" y="832808"/>
                    <a:pt x="4530778" y="832808"/>
                    <a:pt x="4532451" y="832808"/>
                  </a:cubicBezTo>
                  <a:lnTo>
                    <a:pt x="4544152" y="832808"/>
                  </a:lnTo>
                  <a:cubicBezTo>
                    <a:pt x="4544152" y="832808"/>
                    <a:pt x="4544152" y="832808"/>
                    <a:pt x="4544152" y="681500"/>
                  </a:cubicBezTo>
                  <a:cubicBezTo>
                    <a:pt x="4544152" y="681500"/>
                    <a:pt x="4544152" y="681500"/>
                    <a:pt x="4545267" y="681500"/>
                  </a:cubicBezTo>
                  <a:lnTo>
                    <a:pt x="4553068" y="681500"/>
                  </a:lnTo>
                  <a:cubicBezTo>
                    <a:pt x="4553068" y="681500"/>
                    <a:pt x="4553068" y="681500"/>
                    <a:pt x="4553068" y="678473"/>
                  </a:cubicBezTo>
                  <a:lnTo>
                    <a:pt x="4553068" y="657290"/>
                  </a:lnTo>
                  <a:cubicBezTo>
                    <a:pt x="4555298" y="657290"/>
                    <a:pt x="4555298" y="657290"/>
                    <a:pt x="4555298" y="596766"/>
                  </a:cubicBezTo>
                  <a:cubicBezTo>
                    <a:pt x="4555298" y="596766"/>
                    <a:pt x="4555298" y="596766"/>
                    <a:pt x="4556412" y="596766"/>
                  </a:cubicBezTo>
                  <a:lnTo>
                    <a:pt x="4564213" y="596766"/>
                  </a:lnTo>
                  <a:cubicBezTo>
                    <a:pt x="4564213" y="596766"/>
                    <a:pt x="4564213" y="596766"/>
                    <a:pt x="4564213" y="598280"/>
                  </a:cubicBezTo>
                  <a:lnTo>
                    <a:pt x="4564213" y="608871"/>
                  </a:lnTo>
                  <a:cubicBezTo>
                    <a:pt x="4568671" y="608871"/>
                    <a:pt x="4568671" y="608871"/>
                    <a:pt x="4568671" y="605845"/>
                  </a:cubicBezTo>
                  <a:lnTo>
                    <a:pt x="4568671" y="584662"/>
                  </a:lnTo>
                  <a:cubicBezTo>
                    <a:pt x="4568671" y="584662"/>
                    <a:pt x="4568671" y="584662"/>
                    <a:pt x="4570065" y="583906"/>
                  </a:cubicBezTo>
                  <a:lnTo>
                    <a:pt x="4579816" y="578610"/>
                  </a:lnTo>
                  <a:cubicBezTo>
                    <a:pt x="4579816" y="578610"/>
                    <a:pt x="4579816" y="578610"/>
                    <a:pt x="4580930" y="579367"/>
                  </a:cubicBezTo>
                  <a:lnTo>
                    <a:pt x="4588733" y="584662"/>
                  </a:lnTo>
                  <a:cubicBezTo>
                    <a:pt x="4588733" y="584662"/>
                    <a:pt x="4588733" y="584662"/>
                    <a:pt x="4590404" y="584662"/>
                  </a:cubicBezTo>
                  <a:lnTo>
                    <a:pt x="4602107" y="584662"/>
                  </a:lnTo>
                  <a:cubicBezTo>
                    <a:pt x="4602107" y="584662"/>
                    <a:pt x="4602107" y="584662"/>
                    <a:pt x="4602107" y="545322"/>
                  </a:cubicBezTo>
                  <a:cubicBezTo>
                    <a:pt x="4602107" y="545322"/>
                    <a:pt x="4602107" y="545322"/>
                    <a:pt x="4603221" y="545322"/>
                  </a:cubicBezTo>
                  <a:lnTo>
                    <a:pt x="4611021" y="545322"/>
                  </a:lnTo>
                  <a:cubicBezTo>
                    <a:pt x="4611021" y="551375"/>
                    <a:pt x="4611021" y="551375"/>
                    <a:pt x="4612414" y="551375"/>
                  </a:cubicBezTo>
                  <a:lnTo>
                    <a:pt x="4622169" y="551375"/>
                  </a:lnTo>
                  <a:cubicBezTo>
                    <a:pt x="4622169" y="545322"/>
                    <a:pt x="4622169" y="545322"/>
                    <a:pt x="4623282" y="545322"/>
                  </a:cubicBezTo>
                  <a:lnTo>
                    <a:pt x="4631084" y="545322"/>
                  </a:lnTo>
                  <a:cubicBezTo>
                    <a:pt x="4631084" y="545322"/>
                    <a:pt x="4631084" y="545322"/>
                    <a:pt x="4631084" y="590714"/>
                  </a:cubicBezTo>
                  <a:cubicBezTo>
                    <a:pt x="4631084" y="590714"/>
                    <a:pt x="4631084" y="590714"/>
                    <a:pt x="4632477" y="592227"/>
                  </a:cubicBezTo>
                  <a:lnTo>
                    <a:pt x="4642230" y="602819"/>
                  </a:lnTo>
                  <a:cubicBezTo>
                    <a:pt x="4640000" y="611898"/>
                    <a:pt x="4640000" y="611898"/>
                    <a:pt x="4664518" y="611898"/>
                  </a:cubicBezTo>
                  <a:cubicBezTo>
                    <a:pt x="4664518" y="611898"/>
                    <a:pt x="4664518" y="611898"/>
                    <a:pt x="4664518" y="610007"/>
                  </a:cubicBezTo>
                  <a:lnTo>
                    <a:pt x="4664518" y="596766"/>
                  </a:lnTo>
                  <a:cubicBezTo>
                    <a:pt x="4664518" y="596766"/>
                    <a:pt x="4664518" y="596766"/>
                    <a:pt x="4693496" y="584662"/>
                  </a:cubicBezTo>
                  <a:cubicBezTo>
                    <a:pt x="4693496" y="584662"/>
                    <a:pt x="4693496" y="584662"/>
                    <a:pt x="4693496" y="583150"/>
                  </a:cubicBezTo>
                  <a:lnTo>
                    <a:pt x="4693496" y="572557"/>
                  </a:lnTo>
                  <a:cubicBezTo>
                    <a:pt x="4693496" y="572557"/>
                    <a:pt x="4693496" y="572557"/>
                    <a:pt x="4694332" y="572557"/>
                  </a:cubicBezTo>
                  <a:lnTo>
                    <a:pt x="4700182" y="572557"/>
                  </a:lnTo>
                  <a:cubicBezTo>
                    <a:pt x="4700182" y="572557"/>
                    <a:pt x="4700182" y="572557"/>
                    <a:pt x="4700182" y="571423"/>
                  </a:cubicBezTo>
                  <a:lnTo>
                    <a:pt x="4700182" y="563479"/>
                  </a:lnTo>
                  <a:cubicBezTo>
                    <a:pt x="4700182" y="563479"/>
                    <a:pt x="4700182" y="563479"/>
                    <a:pt x="4702412" y="563479"/>
                  </a:cubicBezTo>
                  <a:lnTo>
                    <a:pt x="4718014" y="563479"/>
                  </a:lnTo>
                  <a:cubicBezTo>
                    <a:pt x="4718014" y="563479"/>
                    <a:pt x="4718014" y="563479"/>
                    <a:pt x="4718014" y="564614"/>
                  </a:cubicBezTo>
                  <a:lnTo>
                    <a:pt x="4718014" y="572557"/>
                  </a:lnTo>
                  <a:cubicBezTo>
                    <a:pt x="4718014" y="572557"/>
                    <a:pt x="4718014" y="572557"/>
                    <a:pt x="4719686" y="572557"/>
                  </a:cubicBezTo>
                  <a:lnTo>
                    <a:pt x="4731390" y="572557"/>
                  </a:lnTo>
                  <a:cubicBezTo>
                    <a:pt x="4731390" y="572557"/>
                    <a:pt x="4731390" y="572557"/>
                    <a:pt x="4731390" y="574828"/>
                  </a:cubicBezTo>
                  <a:lnTo>
                    <a:pt x="4731390" y="590714"/>
                  </a:lnTo>
                  <a:cubicBezTo>
                    <a:pt x="4731390" y="590714"/>
                    <a:pt x="4731390" y="590714"/>
                    <a:pt x="4755908" y="590714"/>
                  </a:cubicBezTo>
                  <a:cubicBezTo>
                    <a:pt x="4755908" y="590714"/>
                    <a:pt x="4755908" y="590714"/>
                    <a:pt x="4755908" y="589202"/>
                  </a:cubicBezTo>
                  <a:lnTo>
                    <a:pt x="4755908" y="578610"/>
                  </a:lnTo>
                  <a:cubicBezTo>
                    <a:pt x="4755908" y="578610"/>
                    <a:pt x="4755908" y="578610"/>
                    <a:pt x="4757302" y="578610"/>
                  </a:cubicBezTo>
                  <a:lnTo>
                    <a:pt x="4767053" y="578610"/>
                  </a:lnTo>
                  <a:cubicBezTo>
                    <a:pt x="4767053" y="578610"/>
                    <a:pt x="4767053" y="578610"/>
                    <a:pt x="4767053" y="577096"/>
                  </a:cubicBezTo>
                  <a:lnTo>
                    <a:pt x="4767053" y="566505"/>
                  </a:lnTo>
                  <a:cubicBezTo>
                    <a:pt x="4767053" y="566505"/>
                    <a:pt x="4767053" y="566505"/>
                    <a:pt x="4768725" y="566505"/>
                  </a:cubicBezTo>
                  <a:lnTo>
                    <a:pt x="4780426" y="566505"/>
                  </a:lnTo>
                  <a:cubicBezTo>
                    <a:pt x="4780426" y="566505"/>
                    <a:pt x="4780426" y="566505"/>
                    <a:pt x="4780426" y="568018"/>
                  </a:cubicBezTo>
                  <a:lnTo>
                    <a:pt x="4780426" y="578610"/>
                  </a:lnTo>
                  <a:cubicBezTo>
                    <a:pt x="4784886" y="578610"/>
                    <a:pt x="4784886" y="578610"/>
                    <a:pt x="4784886" y="505982"/>
                  </a:cubicBezTo>
                  <a:cubicBezTo>
                    <a:pt x="4784886" y="505982"/>
                    <a:pt x="4784886" y="505982"/>
                    <a:pt x="4885191" y="505982"/>
                  </a:cubicBezTo>
                  <a:cubicBezTo>
                    <a:pt x="4885191" y="505982"/>
                    <a:pt x="4885191" y="505982"/>
                    <a:pt x="4885191" y="602819"/>
                  </a:cubicBezTo>
                  <a:cubicBezTo>
                    <a:pt x="4885191" y="602819"/>
                    <a:pt x="4885191" y="602819"/>
                    <a:pt x="4887420" y="602819"/>
                  </a:cubicBezTo>
                  <a:lnTo>
                    <a:pt x="4903022" y="602819"/>
                  </a:lnTo>
                  <a:cubicBezTo>
                    <a:pt x="4903022" y="602819"/>
                    <a:pt x="4903022" y="602819"/>
                    <a:pt x="4903022" y="493877"/>
                  </a:cubicBezTo>
                  <a:cubicBezTo>
                    <a:pt x="4903022" y="493877"/>
                    <a:pt x="4903022" y="493877"/>
                    <a:pt x="4925313" y="478746"/>
                  </a:cubicBezTo>
                  <a:cubicBezTo>
                    <a:pt x="4925313" y="478746"/>
                    <a:pt x="4925313" y="478746"/>
                    <a:pt x="4954291" y="478746"/>
                  </a:cubicBezTo>
                  <a:cubicBezTo>
                    <a:pt x="4954291" y="478746"/>
                    <a:pt x="4954291" y="478746"/>
                    <a:pt x="4956242" y="476477"/>
                  </a:cubicBezTo>
                  <a:lnTo>
                    <a:pt x="4969893" y="460589"/>
                  </a:lnTo>
                  <a:cubicBezTo>
                    <a:pt x="4969893" y="460589"/>
                    <a:pt x="4969893" y="460589"/>
                    <a:pt x="5007787" y="460589"/>
                  </a:cubicBezTo>
                  <a:cubicBezTo>
                    <a:pt x="5007787" y="460589"/>
                    <a:pt x="5007787" y="460589"/>
                    <a:pt x="5007787" y="462859"/>
                  </a:cubicBezTo>
                  <a:lnTo>
                    <a:pt x="5007787" y="478746"/>
                  </a:lnTo>
                  <a:cubicBezTo>
                    <a:pt x="5007787" y="478746"/>
                    <a:pt x="5007787" y="478746"/>
                    <a:pt x="5045681" y="478746"/>
                  </a:cubicBezTo>
                  <a:cubicBezTo>
                    <a:pt x="5045681" y="478746"/>
                    <a:pt x="5045681" y="478746"/>
                    <a:pt x="5045681" y="596766"/>
                  </a:cubicBezTo>
                  <a:cubicBezTo>
                    <a:pt x="5045681" y="596766"/>
                    <a:pt x="5045681" y="596766"/>
                    <a:pt x="5047073" y="596766"/>
                  </a:cubicBezTo>
                  <a:lnTo>
                    <a:pt x="5056825" y="596766"/>
                  </a:lnTo>
                  <a:cubicBezTo>
                    <a:pt x="5056825" y="596766"/>
                    <a:pt x="5056825" y="596766"/>
                    <a:pt x="5056825" y="769258"/>
                  </a:cubicBezTo>
                  <a:cubicBezTo>
                    <a:pt x="5056825" y="769258"/>
                    <a:pt x="5056825" y="769258"/>
                    <a:pt x="5059053" y="769258"/>
                  </a:cubicBezTo>
                  <a:lnTo>
                    <a:pt x="5074657" y="769258"/>
                  </a:lnTo>
                  <a:cubicBezTo>
                    <a:pt x="5074657" y="769258"/>
                    <a:pt x="5074657" y="769258"/>
                    <a:pt x="5074657" y="657290"/>
                  </a:cubicBezTo>
                  <a:cubicBezTo>
                    <a:pt x="5074657" y="657290"/>
                    <a:pt x="5074657" y="657290"/>
                    <a:pt x="5075493" y="656533"/>
                  </a:cubicBezTo>
                  <a:lnTo>
                    <a:pt x="5081344" y="651238"/>
                  </a:lnTo>
                  <a:cubicBezTo>
                    <a:pt x="5085802" y="651238"/>
                    <a:pt x="5085802" y="651238"/>
                    <a:pt x="5085802" y="652750"/>
                  </a:cubicBezTo>
                  <a:lnTo>
                    <a:pt x="5085802" y="663343"/>
                  </a:lnTo>
                  <a:cubicBezTo>
                    <a:pt x="5085802" y="663343"/>
                    <a:pt x="5085802" y="663343"/>
                    <a:pt x="5088030" y="661829"/>
                  </a:cubicBezTo>
                  <a:lnTo>
                    <a:pt x="5103634" y="651238"/>
                  </a:lnTo>
                  <a:cubicBezTo>
                    <a:pt x="5103634" y="651238"/>
                    <a:pt x="5103634" y="651238"/>
                    <a:pt x="5105585" y="651238"/>
                  </a:cubicBezTo>
                  <a:lnTo>
                    <a:pt x="5119237" y="651238"/>
                  </a:lnTo>
                  <a:cubicBezTo>
                    <a:pt x="5119237" y="651238"/>
                    <a:pt x="5119237" y="651238"/>
                    <a:pt x="5119237" y="857017"/>
                  </a:cubicBezTo>
                  <a:cubicBezTo>
                    <a:pt x="5119237" y="857017"/>
                    <a:pt x="5119237" y="857017"/>
                    <a:pt x="5150444" y="863070"/>
                  </a:cubicBezTo>
                  <a:cubicBezTo>
                    <a:pt x="5150444" y="860044"/>
                    <a:pt x="5150444" y="857017"/>
                    <a:pt x="5150444" y="853992"/>
                  </a:cubicBezTo>
                  <a:cubicBezTo>
                    <a:pt x="5161589" y="853992"/>
                    <a:pt x="5172733" y="853992"/>
                    <a:pt x="5183878" y="853992"/>
                  </a:cubicBezTo>
                  <a:cubicBezTo>
                    <a:pt x="5183878" y="838860"/>
                    <a:pt x="5183878" y="826756"/>
                    <a:pt x="5183878" y="814651"/>
                  </a:cubicBezTo>
                  <a:lnTo>
                    <a:pt x="5192794" y="814651"/>
                  </a:lnTo>
                  <a:cubicBezTo>
                    <a:pt x="5192794" y="796494"/>
                    <a:pt x="5192794" y="781363"/>
                    <a:pt x="5192794" y="763206"/>
                  </a:cubicBezTo>
                  <a:cubicBezTo>
                    <a:pt x="5195024" y="763206"/>
                    <a:pt x="5197254" y="763206"/>
                    <a:pt x="5199482" y="763206"/>
                  </a:cubicBezTo>
                  <a:cubicBezTo>
                    <a:pt x="5199482" y="745049"/>
                    <a:pt x="5199482" y="729918"/>
                    <a:pt x="5199482" y="711761"/>
                  </a:cubicBezTo>
                  <a:cubicBezTo>
                    <a:pt x="5203940" y="711761"/>
                    <a:pt x="5208398" y="711761"/>
                    <a:pt x="5215086" y="711761"/>
                  </a:cubicBezTo>
                  <a:cubicBezTo>
                    <a:pt x="5230688" y="705709"/>
                    <a:pt x="5248520" y="693604"/>
                    <a:pt x="5264122" y="684525"/>
                  </a:cubicBezTo>
                  <a:cubicBezTo>
                    <a:pt x="5266352" y="675447"/>
                    <a:pt x="5266352" y="666368"/>
                    <a:pt x="5266352" y="657290"/>
                  </a:cubicBezTo>
                  <a:cubicBezTo>
                    <a:pt x="5268582" y="666368"/>
                    <a:pt x="5268582" y="675447"/>
                    <a:pt x="5270810" y="684525"/>
                  </a:cubicBezTo>
                  <a:cubicBezTo>
                    <a:pt x="5288642" y="696631"/>
                    <a:pt x="5304245" y="708734"/>
                    <a:pt x="5322078" y="720840"/>
                  </a:cubicBezTo>
                  <a:cubicBezTo>
                    <a:pt x="5322078" y="717821"/>
                    <a:pt x="5322078" y="714803"/>
                    <a:pt x="5322078" y="714788"/>
                  </a:cubicBezTo>
                  <a:cubicBezTo>
                    <a:pt x="5326534" y="714788"/>
                    <a:pt x="5330994" y="714788"/>
                    <a:pt x="5335452" y="714788"/>
                  </a:cubicBezTo>
                  <a:cubicBezTo>
                    <a:pt x="5335452" y="729918"/>
                    <a:pt x="5335452" y="748075"/>
                    <a:pt x="5335452" y="763206"/>
                  </a:cubicBezTo>
                  <a:cubicBezTo>
                    <a:pt x="5337681" y="763206"/>
                    <a:pt x="5339909" y="763206"/>
                    <a:pt x="5342138" y="763206"/>
                  </a:cubicBezTo>
                  <a:lnTo>
                    <a:pt x="5342138" y="801467"/>
                  </a:lnTo>
                  <a:lnTo>
                    <a:pt x="5377917" y="790806"/>
                  </a:lnTo>
                  <a:cubicBezTo>
                    <a:pt x="5411603" y="790806"/>
                    <a:pt x="5445289" y="790806"/>
                    <a:pt x="5478973" y="790806"/>
                  </a:cubicBezTo>
                  <a:cubicBezTo>
                    <a:pt x="5478973" y="725949"/>
                    <a:pt x="5478973" y="661090"/>
                    <a:pt x="5478973" y="596233"/>
                  </a:cubicBezTo>
                  <a:cubicBezTo>
                    <a:pt x="5486748" y="590828"/>
                    <a:pt x="5497114" y="588126"/>
                    <a:pt x="5507479" y="582720"/>
                  </a:cubicBezTo>
                  <a:cubicBezTo>
                    <a:pt x="5548938" y="577316"/>
                    <a:pt x="5590398" y="569208"/>
                    <a:pt x="5631857" y="561101"/>
                  </a:cubicBezTo>
                  <a:cubicBezTo>
                    <a:pt x="5647405" y="566506"/>
                    <a:pt x="5660362" y="571911"/>
                    <a:pt x="5675909" y="574613"/>
                  </a:cubicBezTo>
                  <a:cubicBezTo>
                    <a:pt x="5678501" y="577316"/>
                    <a:pt x="5681091" y="580019"/>
                    <a:pt x="5683682" y="582720"/>
                  </a:cubicBezTo>
                  <a:lnTo>
                    <a:pt x="5683682" y="833084"/>
                  </a:lnTo>
                  <a:lnTo>
                    <a:pt x="5701821" y="873985"/>
                  </a:lnTo>
                  <a:lnTo>
                    <a:pt x="5701821" y="798914"/>
                  </a:lnTo>
                  <a:cubicBezTo>
                    <a:pt x="5707004" y="798914"/>
                    <a:pt x="5712186" y="798914"/>
                    <a:pt x="5717369" y="798914"/>
                  </a:cubicBezTo>
                  <a:cubicBezTo>
                    <a:pt x="5717369" y="793509"/>
                    <a:pt x="5717369" y="790806"/>
                    <a:pt x="5717369" y="785402"/>
                  </a:cubicBezTo>
                  <a:cubicBezTo>
                    <a:pt x="5722551" y="782699"/>
                    <a:pt x="5727734" y="779997"/>
                    <a:pt x="5732917" y="777295"/>
                  </a:cubicBezTo>
                  <a:lnTo>
                    <a:pt x="5745871" y="777295"/>
                  </a:lnTo>
                  <a:cubicBezTo>
                    <a:pt x="5745871" y="771890"/>
                    <a:pt x="5745871" y="769187"/>
                    <a:pt x="5745871" y="763783"/>
                  </a:cubicBezTo>
                  <a:cubicBezTo>
                    <a:pt x="5748464" y="761080"/>
                    <a:pt x="5753646" y="758377"/>
                    <a:pt x="5756236" y="755675"/>
                  </a:cubicBezTo>
                  <a:cubicBezTo>
                    <a:pt x="5764011" y="755675"/>
                    <a:pt x="5774376" y="755675"/>
                    <a:pt x="5782151" y="755675"/>
                  </a:cubicBezTo>
                  <a:cubicBezTo>
                    <a:pt x="5782151" y="769187"/>
                    <a:pt x="5782151" y="785402"/>
                    <a:pt x="5782151" y="798914"/>
                  </a:cubicBezTo>
                  <a:cubicBezTo>
                    <a:pt x="5800289" y="798914"/>
                    <a:pt x="5818428" y="798914"/>
                    <a:pt x="5836566" y="798914"/>
                  </a:cubicBezTo>
                  <a:cubicBezTo>
                    <a:pt x="5836566" y="850260"/>
                    <a:pt x="5836566" y="898903"/>
                    <a:pt x="5836566" y="950250"/>
                  </a:cubicBezTo>
                  <a:cubicBezTo>
                    <a:pt x="5844340" y="950250"/>
                    <a:pt x="5852114" y="950250"/>
                    <a:pt x="5857295" y="950250"/>
                  </a:cubicBezTo>
                  <a:cubicBezTo>
                    <a:pt x="5865070" y="947547"/>
                    <a:pt x="5870253" y="944844"/>
                    <a:pt x="5878025" y="942143"/>
                  </a:cubicBezTo>
                  <a:cubicBezTo>
                    <a:pt x="5878025" y="936737"/>
                    <a:pt x="5878025" y="934035"/>
                    <a:pt x="5878025" y="931332"/>
                  </a:cubicBezTo>
                  <a:cubicBezTo>
                    <a:pt x="5875435" y="931332"/>
                    <a:pt x="5872843" y="928630"/>
                    <a:pt x="5870253" y="928630"/>
                  </a:cubicBezTo>
                  <a:cubicBezTo>
                    <a:pt x="5870253" y="925928"/>
                    <a:pt x="5870253" y="923225"/>
                    <a:pt x="5870253" y="920522"/>
                  </a:cubicBezTo>
                  <a:cubicBezTo>
                    <a:pt x="5872843" y="917821"/>
                    <a:pt x="5875435" y="917821"/>
                    <a:pt x="5878025" y="915118"/>
                  </a:cubicBezTo>
                  <a:cubicBezTo>
                    <a:pt x="5878025" y="896202"/>
                    <a:pt x="5878025" y="874581"/>
                    <a:pt x="5878025" y="855665"/>
                  </a:cubicBezTo>
                  <a:cubicBezTo>
                    <a:pt x="5875435" y="855665"/>
                    <a:pt x="5872843" y="852962"/>
                    <a:pt x="5870253" y="852962"/>
                  </a:cubicBezTo>
                  <a:cubicBezTo>
                    <a:pt x="5870253" y="850260"/>
                    <a:pt x="5870253" y="847558"/>
                    <a:pt x="5870253" y="844855"/>
                  </a:cubicBezTo>
                  <a:cubicBezTo>
                    <a:pt x="5872843" y="842153"/>
                    <a:pt x="5875435" y="842153"/>
                    <a:pt x="5878025" y="839450"/>
                  </a:cubicBezTo>
                  <a:lnTo>
                    <a:pt x="5883208" y="834046"/>
                  </a:lnTo>
                  <a:lnTo>
                    <a:pt x="5883208" y="823236"/>
                  </a:lnTo>
                  <a:cubicBezTo>
                    <a:pt x="5880618" y="823236"/>
                    <a:pt x="5880618" y="823236"/>
                    <a:pt x="5878025" y="823236"/>
                  </a:cubicBezTo>
                  <a:cubicBezTo>
                    <a:pt x="5878025" y="820533"/>
                    <a:pt x="5878025" y="817831"/>
                    <a:pt x="5878025" y="815128"/>
                  </a:cubicBezTo>
                  <a:cubicBezTo>
                    <a:pt x="5880618" y="815128"/>
                    <a:pt x="5883208" y="812426"/>
                    <a:pt x="5885800" y="809724"/>
                  </a:cubicBezTo>
                  <a:cubicBezTo>
                    <a:pt x="5888390" y="777295"/>
                    <a:pt x="5896165" y="750271"/>
                    <a:pt x="5927259" y="734056"/>
                  </a:cubicBezTo>
                  <a:cubicBezTo>
                    <a:pt x="5924668" y="734056"/>
                    <a:pt x="5924668" y="731353"/>
                    <a:pt x="5922077" y="731353"/>
                  </a:cubicBezTo>
                  <a:cubicBezTo>
                    <a:pt x="5922077" y="728651"/>
                    <a:pt x="5922077" y="725949"/>
                    <a:pt x="5922077" y="723246"/>
                  </a:cubicBezTo>
                  <a:cubicBezTo>
                    <a:pt x="5924668" y="723246"/>
                    <a:pt x="5927259" y="720543"/>
                    <a:pt x="5929850" y="720543"/>
                  </a:cubicBezTo>
                  <a:cubicBezTo>
                    <a:pt x="5929850" y="715139"/>
                    <a:pt x="5929850" y="712436"/>
                    <a:pt x="5929850" y="709734"/>
                  </a:cubicBezTo>
                  <a:cubicBezTo>
                    <a:pt x="5932442" y="709734"/>
                    <a:pt x="5932442" y="709734"/>
                    <a:pt x="5935033" y="709734"/>
                  </a:cubicBezTo>
                  <a:cubicBezTo>
                    <a:pt x="5935033" y="701627"/>
                    <a:pt x="5935033" y="693520"/>
                    <a:pt x="5935033" y="685412"/>
                  </a:cubicBezTo>
                  <a:cubicBezTo>
                    <a:pt x="5932442" y="685412"/>
                    <a:pt x="5932442" y="685412"/>
                    <a:pt x="5929850" y="685412"/>
                  </a:cubicBezTo>
                  <a:cubicBezTo>
                    <a:pt x="5929850" y="682710"/>
                    <a:pt x="5929850" y="682710"/>
                    <a:pt x="5929850" y="680008"/>
                  </a:cubicBezTo>
                  <a:lnTo>
                    <a:pt x="5935033" y="677305"/>
                  </a:lnTo>
                  <a:cubicBezTo>
                    <a:pt x="5940215" y="671901"/>
                    <a:pt x="5942806" y="666495"/>
                    <a:pt x="5947989" y="658388"/>
                  </a:cubicBezTo>
                  <a:cubicBezTo>
                    <a:pt x="5950579" y="652983"/>
                    <a:pt x="5950579" y="650281"/>
                    <a:pt x="5950579" y="647579"/>
                  </a:cubicBezTo>
                  <a:cubicBezTo>
                    <a:pt x="5945398" y="639471"/>
                    <a:pt x="5945398" y="625960"/>
                    <a:pt x="5950579" y="617852"/>
                  </a:cubicBezTo>
                  <a:cubicBezTo>
                    <a:pt x="5950581" y="617849"/>
                    <a:pt x="5950598" y="617795"/>
                    <a:pt x="5950904" y="616838"/>
                  </a:cubicBezTo>
                  <a:lnTo>
                    <a:pt x="5953171" y="609745"/>
                  </a:lnTo>
                  <a:cubicBezTo>
                    <a:pt x="5953173" y="609748"/>
                    <a:pt x="5953190" y="609802"/>
                    <a:pt x="5953495" y="610759"/>
                  </a:cubicBezTo>
                  <a:lnTo>
                    <a:pt x="5955763" y="617852"/>
                  </a:lnTo>
                  <a:cubicBezTo>
                    <a:pt x="5960944" y="625960"/>
                    <a:pt x="5963537" y="639471"/>
                    <a:pt x="5958354" y="647579"/>
                  </a:cubicBezTo>
                  <a:cubicBezTo>
                    <a:pt x="5958354" y="650281"/>
                    <a:pt x="5958354" y="652983"/>
                    <a:pt x="5958354" y="655686"/>
                  </a:cubicBezTo>
                  <a:cubicBezTo>
                    <a:pt x="5963537" y="663793"/>
                    <a:pt x="5968719" y="671901"/>
                    <a:pt x="5971311" y="677305"/>
                  </a:cubicBezTo>
                  <a:cubicBezTo>
                    <a:pt x="5973903" y="677305"/>
                    <a:pt x="5973903" y="680008"/>
                    <a:pt x="5976494" y="680008"/>
                  </a:cubicBezTo>
                  <a:cubicBezTo>
                    <a:pt x="5976494" y="682710"/>
                    <a:pt x="5976494" y="682710"/>
                    <a:pt x="5976494" y="685412"/>
                  </a:cubicBezTo>
                  <a:cubicBezTo>
                    <a:pt x="5973903" y="693520"/>
                    <a:pt x="5973903" y="701627"/>
                    <a:pt x="5973903" y="709734"/>
                  </a:cubicBezTo>
                  <a:cubicBezTo>
                    <a:pt x="5979084" y="712436"/>
                    <a:pt x="5979084" y="715139"/>
                    <a:pt x="5979084" y="720543"/>
                  </a:cubicBezTo>
                  <a:lnTo>
                    <a:pt x="5984268" y="723246"/>
                  </a:lnTo>
                  <a:cubicBezTo>
                    <a:pt x="5984268" y="725949"/>
                    <a:pt x="5984268" y="728651"/>
                    <a:pt x="5984268" y="731353"/>
                  </a:cubicBezTo>
                  <a:cubicBezTo>
                    <a:pt x="5981676" y="734056"/>
                    <a:pt x="5981676" y="734056"/>
                    <a:pt x="5979084" y="734056"/>
                  </a:cubicBezTo>
                  <a:lnTo>
                    <a:pt x="5999269" y="755105"/>
                  </a:lnTo>
                  <a:lnTo>
                    <a:pt x="5999269" y="627662"/>
                  </a:lnTo>
                  <a:lnTo>
                    <a:pt x="5999299" y="627662"/>
                  </a:lnTo>
                  <a:cubicBezTo>
                    <a:pt x="6004989" y="627662"/>
                    <a:pt x="6016130" y="627662"/>
                    <a:pt x="6037948" y="627662"/>
                  </a:cubicBezTo>
                  <a:cubicBezTo>
                    <a:pt x="6037948" y="627654"/>
                    <a:pt x="6037948" y="627557"/>
                    <a:pt x="6037948" y="626311"/>
                  </a:cubicBezTo>
                  <a:lnTo>
                    <a:pt x="6037948" y="616853"/>
                  </a:lnTo>
                  <a:cubicBezTo>
                    <a:pt x="6037954" y="616853"/>
                    <a:pt x="6038029" y="616853"/>
                    <a:pt x="6038962" y="616853"/>
                  </a:cubicBezTo>
                  <a:lnTo>
                    <a:pt x="6046055" y="616853"/>
                  </a:lnTo>
                  <a:cubicBezTo>
                    <a:pt x="6046055" y="616846"/>
                    <a:pt x="6046055" y="616733"/>
                    <a:pt x="6046055" y="614962"/>
                  </a:cubicBezTo>
                  <a:lnTo>
                    <a:pt x="6046055" y="601721"/>
                  </a:lnTo>
                  <a:cubicBezTo>
                    <a:pt x="6046064" y="601721"/>
                    <a:pt x="6046136" y="601721"/>
                    <a:pt x="6046815" y="601721"/>
                  </a:cubicBezTo>
                  <a:lnTo>
                    <a:pt x="6052135" y="601721"/>
                  </a:lnTo>
                  <a:cubicBezTo>
                    <a:pt x="6052135" y="601714"/>
                    <a:pt x="6052135" y="601629"/>
                    <a:pt x="6052135" y="600640"/>
                  </a:cubicBezTo>
                  <a:lnTo>
                    <a:pt x="6052135" y="593073"/>
                  </a:lnTo>
                  <a:cubicBezTo>
                    <a:pt x="6052143" y="593073"/>
                    <a:pt x="6052267" y="593073"/>
                    <a:pt x="6054163" y="593073"/>
                  </a:cubicBezTo>
                  <a:lnTo>
                    <a:pt x="6068350" y="593073"/>
                  </a:lnTo>
                  <a:cubicBezTo>
                    <a:pt x="6068350" y="593080"/>
                    <a:pt x="6068350" y="593157"/>
                    <a:pt x="6068350" y="594154"/>
                  </a:cubicBezTo>
                  <a:lnTo>
                    <a:pt x="6068350" y="601721"/>
                  </a:lnTo>
                  <a:cubicBezTo>
                    <a:pt x="6068360" y="601721"/>
                    <a:pt x="6068861" y="601721"/>
                    <a:pt x="6090642" y="601721"/>
                  </a:cubicBezTo>
                  <a:cubicBezTo>
                    <a:pt x="6090642" y="601713"/>
                    <a:pt x="6090642" y="601599"/>
                    <a:pt x="6090642" y="599829"/>
                  </a:cubicBezTo>
                  <a:lnTo>
                    <a:pt x="6090642" y="586588"/>
                  </a:lnTo>
                  <a:cubicBezTo>
                    <a:pt x="6090648" y="586588"/>
                    <a:pt x="6090745" y="586588"/>
                    <a:pt x="6092416" y="586588"/>
                  </a:cubicBezTo>
                  <a:lnTo>
                    <a:pt x="6104829" y="586588"/>
                  </a:lnTo>
                  <a:cubicBezTo>
                    <a:pt x="6104829" y="586600"/>
                    <a:pt x="6104829" y="587114"/>
                    <a:pt x="6104829" y="610368"/>
                  </a:cubicBezTo>
                  <a:cubicBezTo>
                    <a:pt x="6104836" y="610368"/>
                    <a:pt x="6104916" y="610368"/>
                    <a:pt x="6105843" y="610368"/>
                  </a:cubicBezTo>
                  <a:lnTo>
                    <a:pt x="6112936" y="610368"/>
                  </a:lnTo>
                  <a:cubicBezTo>
                    <a:pt x="6112936" y="610362"/>
                    <a:pt x="6112936" y="610281"/>
                    <a:pt x="6112936" y="609287"/>
                  </a:cubicBezTo>
                  <a:lnTo>
                    <a:pt x="6112936" y="601721"/>
                  </a:lnTo>
                  <a:cubicBezTo>
                    <a:pt x="6112945" y="601721"/>
                    <a:pt x="6113063" y="601721"/>
                    <a:pt x="6114709" y="601721"/>
                  </a:cubicBezTo>
                  <a:lnTo>
                    <a:pt x="6127123" y="601721"/>
                  </a:lnTo>
                  <a:cubicBezTo>
                    <a:pt x="6127123" y="601734"/>
                    <a:pt x="6127123" y="602293"/>
                    <a:pt x="6127123" y="627662"/>
                  </a:cubicBezTo>
                  <a:cubicBezTo>
                    <a:pt x="6127131" y="627662"/>
                    <a:pt x="6127249" y="627662"/>
                    <a:pt x="6129150" y="627662"/>
                  </a:cubicBezTo>
                  <a:lnTo>
                    <a:pt x="6143336" y="627662"/>
                  </a:lnTo>
                  <a:cubicBezTo>
                    <a:pt x="6143336" y="627673"/>
                    <a:pt x="6143336" y="627788"/>
                    <a:pt x="6143336" y="629283"/>
                  </a:cubicBezTo>
                  <a:lnTo>
                    <a:pt x="6143336" y="640633"/>
                  </a:lnTo>
                  <a:cubicBezTo>
                    <a:pt x="6143344" y="640633"/>
                    <a:pt x="6143415" y="640633"/>
                    <a:pt x="6144096" y="640633"/>
                  </a:cubicBezTo>
                  <a:lnTo>
                    <a:pt x="6149417" y="640633"/>
                  </a:lnTo>
                  <a:cubicBezTo>
                    <a:pt x="6149417" y="640625"/>
                    <a:pt x="6149417" y="640549"/>
                    <a:pt x="6149417" y="639822"/>
                  </a:cubicBezTo>
                  <a:lnTo>
                    <a:pt x="6149417" y="634147"/>
                  </a:lnTo>
                  <a:cubicBezTo>
                    <a:pt x="6149434" y="634147"/>
                    <a:pt x="6150153" y="634147"/>
                    <a:pt x="6179817" y="634147"/>
                  </a:cubicBezTo>
                  <a:cubicBezTo>
                    <a:pt x="6179817" y="634161"/>
                    <a:pt x="6179817" y="634724"/>
                    <a:pt x="6179817" y="657927"/>
                  </a:cubicBezTo>
                  <a:cubicBezTo>
                    <a:pt x="6179824" y="657927"/>
                    <a:pt x="6179903" y="657927"/>
                    <a:pt x="6180830" y="657927"/>
                  </a:cubicBezTo>
                  <a:lnTo>
                    <a:pt x="6187924" y="657927"/>
                  </a:lnTo>
                  <a:cubicBezTo>
                    <a:pt x="6187924" y="657934"/>
                    <a:pt x="6187924" y="658007"/>
                    <a:pt x="6187924" y="659008"/>
                  </a:cubicBezTo>
                  <a:lnTo>
                    <a:pt x="6187924" y="666574"/>
                  </a:lnTo>
                  <a:cubicBezTo>
                    <a:pt x="6187933" y="666574"/>
                    <a:pt x="6188006" y="666574"/>
                    <a:pt x="6188684" y="666574"/>
                  </a:cubicBezTo>
                  <a:lnTo>
                    <a:pt x="6194004" y="666574"/>
                  </a:lnTo>
                  <a:cubicBezTo>
                    <a:pt x="6194004" y="666567"/>
                    <a:pt x="6194004" y="666447"/>
                    <a:pt x="6194004" y="664412"/>
                  </a:cubicBezTo>
                  <a:lnTo>
                    <a:pt x="6194004" y="649280"/>
                  </a:lnTo>
                  <a:cubicBezTo>
                    <a:pt x="6194011" y="649280"/>
                    <a:pt x="6194089" y="649280"/>
                    <a:pt x="6195017" y="649280"/>
                  </a:cubicBezTo>
                  <a:lnTo>
                    <a:pt x="6202111" y="649280"/>
                  </a:lnTo>
                  <a:cubicBezTo>
                    <a:pt x="6202111" y="649288"/>
                    <a:pt x="6202111" y="649371"/>
                    <a:pt x="6202111" y="650361"/>
                  </a:cubicBezTo>
                  <a:lnTo>
                    <a:pt x="6202111" y="657927"/>
                  </a:lnTo>
                  <a:lnTo>
                    <a:pt x="6207431" y="655934"/>
                  </a:lnTo>
                  <a:cubicBezTo>
                    <a:pt x="6208191" y="655562"/>
                    <a:pt x="6208191" y="655360"/>
                    <a:pt x="6208191" y="654954"/>
                  </a:cubicBezTo>
                  <a:lnTo>
                    <a:pt x="6208191" y="649280"/>
                  </a:lnTo>
                  <a:cubicBezTo>
                    <a:pt x="6208208" y="649280"/>
                    <a:pt x="6209009" y="649280"/>
                    <a:pt x="6246698" y="649280"/>
                  </a:cubicBezTo>
                  <a:cubicBezTo>
                    <a:pt x="6246698" y="649294"/>
                    <a:pt x="6246698" y="649841"/>
                    <a:pt x="6246698" y="673059"/>
                  </a:cubicBezTo>
                  <a:cubicBezTo>
                    <a:pt x="6246706" y="673059"/>
                    <a:pt x="6246824" y="673059"/>
                    <a:pt x="6248724" y="673059"/>
                  </a:cubicBezTo>
                  <a:lnTo>
                    <a:pt x="6262911" y="673059"/>
                  </a:lnTo>
                  <a:cubicBezTo>
                    <a:pt x="6262911" y="673067"/>
                    <a:pt x="6262911" y="673149"/>
                    <a:pt x="6262911" y="674140"/>
                  </a:cubicBezTo>
                  <a:lnTo>
                    <a:pt x="6262911" y="681706"/>
                  </a:lnTo>
                  <a:cubicBezTo>
                    <a:pt x="6262920" y="681706"/>
                    <a:pt x="6263043" y="681706"/>
                    <a:pt x="6264685" y="681706"/>
                  </a:cubicBezTo>
                  <a:lnTo>
                    <a:pt x="6277098" y="681706"/>
                  </a:lnTo>
                  <a:cubicBezTo>
                    <a:pt x="6277098" y="681694"/>
                    <a:pt x="6277098" y="681183"/>
                    <a:pt x="6277098" y="657927"/>
                  </a:cubicBezTo>
                  <a:cubicBezTo>
                    <a:pt x="6277105" y="657927"/>
                    <a:pt x="6277183" y="657927"/>
                    <a:pt x="6278111" y="657927"/>
                  </a:cubicBezTo>
                  <a:lnTo>
                    <a:pt x="6285205" y="657927"/>
                  </a:lnTo>
                  <a:cubicBezTo>
                    <a:pt x="6285205" y="657908"/>
                    <a:pt x="6285205" y="657137"/>
                    <a:pt x="6285205" y="625500"/>
                  </a:cubicBezTo>
                  <a:cubicBezTo>
                    <a:pt x="6285212" y="625500"/>
                    <a:pt x="6285289" y="625500"/>
                    <a:pt x="6286218" y="625500"/>
                  </a:cubicBezTo>
                  <a:lnTo>
                    <a:pt x="6293312" y="625500"/>
                  </a:lnTo>
                  <a:cubicBezTo>
                    <a:pt x="6293312" y="625494"/>
                    <a:pt x="6293312" y="625385"/>
                    <a:pt x="6293312" y="623609"/>
                  </a:cubicBezTo>
                  <a:lnTo>
                    <a:pt x="6293312" y="610368"/>
                  </a:lnTo>
                  <a:cubicBezTo>
                    <a:pt x="6291285" y="610368"/>
                    <a:pt x="6291285" y="610368"/>
                    <a:pt x="6292045" y="608746"/>
                  </a:cubicBezTo>
                  <a:lnTo>
                    <a:pt x="6297365" y="597397"/>
                  </a:lnTo>
                  <a:cubicBezTo>
                    <a:pt x="6297370" y="597414"/>
                    <a:pt x="6297565" y="598088"/>
                    <a:pt x="6305472" y="625500"/>
                  </a:cubicBezTo>
                  <a:cubicBezTo>
                    <a:pt x="6305480" y="625500"/>
                    <a:pt x="6305553" y="625500"/>
                    <a:pt x="6306232" y="625500"/>
                  </a:cubicBezTo>
                  <a:lnTo>
                    <a:pt x="6311552" y="625500"/>
                  </a:lnTo>
                  <a:cubicBezTo>
                    <a:pt x="6311552" y="625487"/>
                    <a:pt x="6311552" y="624308"/>
                    <a:pt x="6311552" y="519573"/>
                  </a:cubicBezTo>
                  <a:cubicBezTo>
                    <a:pt x="6311562" y="519573"/>
                    <a:pt x="6311676" y="519573"/>
                    <a:pt x="6313072" y="519573"/>
                  </a:cubicBezTo>
                  <a:lnTo>
                    <a:pt x="6323712" y="519573"/>
                  </a:lnTo>
                  <a:cubicBezTo>
                    <a:pt x="6323712" y="519551"/>
                    <a:pt x="6323712" y="518541"/>
                    <a:pt x="6323712" y="472014"/>
                  </a:cubicBezTo>
                  <a:cubicBezTo>
                    <a:pt x="6323729" y="472014"/>
                    <a:pt x="6324354" y="472014"/>
                    <a:pt x="6350059" y="472014"/>
                  </a:cubicBezTo>
                  <a:cubicBezTo>
                    <a:pt x="6350059" y="472002"/>
                    <a:pt x="6350059" y="471492"/>
                    <a:pt x="6350059" y="450396"/>
                  </a:cubicBezTo>
                  <a:cubicBezTo>
                    <a:pt x="6350078" y="450396"/>
                    <a:pt x="6350867" y="450396"/>
                    <a:pt x="6384513" y="450396"/>
                  </a:cubicBezTo>
                  <a:cubicBezTo>
                    <a:pt x="6384513" y="450404"/>
                    <a:pt x="6384513" y="450534"/>
                    <a:pt x="6384513" y="452828"/>
                  </a:cubicBezTo>
                  <a:lnTo>
                    <a:pt x="6384513" y="469852"/>
                  </a:lnTo>
                  <a:cubicBezTo>
                    <a:pt x="6384522" y="469852"/>
                    <a:pt x="6384653" y="469852"/>
                    <a:pt x="6386793" y="469852"/>
                  </a:cubicBezTo>
                  <a:lnTo>
                    <a:pt x="6402753" y="469852"/>
                  </a:lnTo>
                  <a:cubicBezTo>
                    <a:pt x="6402753" y="469870"/>
                    <a:pt x="6402753" y="470764"/>
                    <a:pt x="6402753" y="517411"/>
                  </a:cubicBezTo>
                  <a:cubicBezTo>
                    <a:pt x="6402759" y="517411"/>
                    <a:pt x="6402835" y="517411"/>
                    <a:pt x="6403766" y="517411"/>
                  </a:cubicBezTo>
                  <a:lnTo>
                    <a:pt x="6410860" y="517411"/>
                  </a:lnTo>
                  <a:lnTo>
                    <a:pt x="6425047" y="521735"/>
                  </a:lnTo>
                  <a:cubicBezTo>
                    <a:pt x="6425047" y="521745"/>
                    <a:pt x="6425047" y="522395"/>
                    <a:pt x="6425047" y="560647"/>
                  </a:cubicBezTo>
                  <a:cubicBezTo>
                    <a:pt x="6425053" y="560647"/>
                    <a:pt x="6425128" y="560647"/>
                    <a:pt x="6426060" y="560647"/>
                  </a:cubicBezTo>
                  <a:lnTo>
                    <a:pt x="6433153" y="560647"/>
                  </a:lnTo>
                  <a:cubicBezTo>
                    <a:pt x="6433153" y="560657"/>
                    <a:pt x="6433153" y="560763"/>
                    <a:pt x="6433153" y="562268"/>
                  </a:cubicBezTo>
                  <a:lnTo>
                    <a:pt x="6433153" y="573617"/>
                  </a:lnTo>
                  <a:cubicBezTo>
                    <a:pt x="6433161" y="573617"/>
                    <a:pt x="6433285" y="573617"/>
                    <a:pt x="6435180" y="573617"/>
                  </a:cubicBezTo>
                  <a:lnTo>
                    <a:pt x="6449367" y="573617"/>
                  </a:lnTo>
                  <a:lnTo>
                    <a:pt x="6455447" y="580103"/>
                  </a:lnTo>
                  <a:cubicBezTo>
                    <a:pt x="6455447" y="580115"/>
                    <a:pt x="6455447" y="580601"/>
                    <a:pt x="6455447" y="601721"/>
                  </a:cubicBezTo>
                  <a:cubicBezTo>
                    <a:pt x="6455456" y="601721"/>
                    <a:pt x="6455587" y="601721"/>
                    <a:pt x="6457727" y="601721"/>
                  </a:cubicBezTo>
                  <a:lnTo>
                    <a:pt x="6473687" y="601721"/>
                  </a:lnTo>
                  <a:cubicBezTo>
                    <a:pt x="6473687" y="601728"/>
                    <a:pt x="6473687" y="601808"/>
                    <a:pt x="6473687" y="602801"/>
                  </a:cubicBezTo>
                  <a:lnTo>
                    <a:pt x="6473687" y="610368"/>
                  </a:lnTo>
                  <a:cubicBezTo>
                    <a:pt x="6473696" y="610368"/>
                    <a:pt x="6473795" y="610368"/>
                    <a:pt x="6474954" y="610368"/>
                  </a:cubicBezTo>
                  <a:lnTo>
                    <a:pt x="6483821" y="610368"/>
                  </a:lnTo>
                  <a:cubicBezTo>
                    <a:pt x="6483821" y="610377"/>
                    <a:pt x="6483821" y="610506"/>
                    <a:pt x="6483821" y="612529"/>
                  </a:cubicBezTo>
                  <a:lnTo>
                    <a:pt x="6483821" y="627662"/>
                  </a:lnTo>
                  <a:cubicBezTo>
                    <a:pt x="6487874" y="627662"/>
                    <a:pt x="6487874" y="627662"/>
                    <a:pt x="6487874" y="625770"/>
                  </a:cubicBezTo>
                  <a:lnTo>
                    <a:pt x="6487874" y="612529"/>
                  </a:lnTo>
                  <a:cubicBezTo>
                    <a:pt x="6487880" y="612529"/>
                    <a:pt x="6487958" y="612529"/>
                    <a:pt x="6488887" y="612529"/>
                  </a:cubicBezTo>
                  <a:lnTo>
                    <a:pt x="6495981" y="612529"/>
                  </a:lnTo>
                  <a:cubicBezTo>
                    <a:pt x="6495981" y="612540"/>
                    <a:pt x="6495981" y="612659"/>
                    <a:pt x="6495981" y="614151"/>
                  </a:cubicBezTo>
                  <a:lnTo>
                    <a:pt x="6495981" y="625500"/>
                  </a:lnTo>
                  <a:cubicBezTo>
                    <a:pt x="6495990" y="625500"/>
                    <a:pt x="6496063" y="625500"/>
                    <a:pt x="6496741" y="625500"/>
                  </a:cubicBezTo>
                  <a:lnTo>
                    <a:pt x="6502061" y="625500"/>
                  </a:lnTo>
                  <a:cubicBezTo>
                    <a:pt x="6502061" y="621177"/>
                    <a:pt x="6502061" y="621177"/>
                    <a:pt x="6550701" y="621177"/>
                  </a:cubicBezTo>
                  <a:cubicBezTo>
                    <a:pt x="6550701" y="621186"/>
                    <a:pt x="6550701" y="621287"/>
                    <a:pt x="6550701" y="622528"/>
                  </a:cubicBezTo>
                  <a:lnTo>
                    <a:pt x="6550701" y="631985"/>
                  </a:lnTo>
                  <a:cubicBezTo>
                    <a:pt x="6550709" y="631985"/>
                    <a:pt x="6550784" y="631985"/>
                    <a:pt x="6551461" y="631985"/>
                  </a:cubicBezTo>
                  <a:lnTo>
                    <a:pt x="6556782" y="631985"/>
                  </a:lnTo>
                  <a:cubicBezTo>
                    <a:pt x="6556782" y="631994"/>
                    <a:pt x="6556782" y="632116"/>
                    <a:pt x="6556782" y="634147"/>
                  </a:cubicBezTo>
                  <a:lnTo>
                    <a:pt x="6556782" y="649280"/>
                  </a:lnTo>
                  <a:cubicBezTo>
                    <a:pt x="6556790" y="649276"/>
                    <a:pt x="6556906" y="649198"/>
                    <a:pt x="6558808" y="647929"/>
                  </a:cubicBezTo>
                  <a:lnTo>
                    <a:pt x="6572995" y="638471"/>
                  </a:lnTo>
                  <a:cubicBezTo>
                    <a:pt x="6572997" y="638452"/>
                    <a:pt x="6573128" y="637577"/>
                    <a:pt x="6579075" y="597397"/>
                  </a:cubicBezTo>
                  <a:cubicBezTo>
                    <a:pt x="6579084" y="597395"/>
                    <a:pt x="6579153" y="597369"/>
                    <a:pt x="6579835" y="597127"/>
                  </a:cubicBezTo>
                  <a:lnTo>
                    <a:pt x="6585155" y="595235"/>
                  </a:lnTo>
                  <a:cubicBezTo>
                    <a:pt x="6585155" y="595219"/>
                    <a:pt x="6585188" y="594158"/>
                    <a:pt x="6587182" y="526058"/>
                  </a:cubicBezTo>
                  <a:cubicBezTo>
                    <a:pt x="6587182" y="526076"/>
                    <a:pt x="6587215" y="527167"/>
                    <a:pt x="6589209" y="595235"/>
                  </a:cubicBezTo>
                  <a:cubicBezTo>
                    <a:pt x="6589218" y="595238"/>
                    <a:pt x="6589289" y="595263"/>
                    <a:pt x="6589969" y="595505"/>
                  </a:cubicBezTo>
                  <a:lnTo>
                    <a:pt x="6595289" y="597397"/>
                  </a:lnTo>
                  <a:cubicBezTo>
                    <a:pt x="6595289" y="597377"/>
                    <a:pt x="6595289" y="596044"/>
                    <a:pt x="6595289" y="510926"/>
                  </a:cubicBezTo>
                  <a:cubicBezTo>
                    <a:pt x="6599342" y="510926"/>
                    <a:pt x="6599342" y="510926"/>
                    <a:pt x="6599342" y="478499"/>
                  </a:cubicBezTo>
                  <a:cubicBezTo>
                    <a:pt x="6599354" y="478499"/>
                    <a:pt x="6600040" y="478499"/>
                    <a:pt x="6637849" y="478499"/>
                  </a:cubicBezTo>
                  <a:cubicBezTo>
                    <a:pt x="6637849" y="478516"/>
                    <a:pt x="6637849" y="479234"/>
                    <a:pt x="6637849" y="510926"/>
                  </a:cubicBezTo>
                  <a:cubicBezTo>
                    <a:pt x="6637858" y="510926"/>
                    <a:pt x="6637930" y="510926"/>
                    <a:pt x="6638609" y="510926"/>
                  </a:cubicBezTo>
                  <a:lnTo>
                    <a:pt x="6643929" y="510926"/>
                  </a:lnTo>
                  <a:cubicBezTo>
                    <a:pt x="6643929" y="510905"/>
                    <a:pt x="6643929" y="509599"/>
                    <a:pt x="6643929" y="428778"/>
                  </a:cubicBezTo>
                  <a:cubicBezTo>
                    <a:pt x="6643935" y="428778"/>
                    <a:pt x="6644034" y="428778"/>
                    <a:pt x="6645703" y="428778"/>
                  </a:cubicBezTo>
                  <a:lnTo>
                    <a:pt x="6658116" y="428778"/>
                  </a:lnTo>
                  <a:cubicBezTo>
                    <a:pt x="6658116" y="428771"/>
                    <a:pt x="6658116" y="428660"/>
                    <a:pt x="6658116" y="426887"/>
                  </a:cubicBezTo>
                  <a:lnTo>
                    <a:pt x="6658116" y="413646"/>
                  </a:lnTo>
                  <a:cubicBezTo>
                    <a:pt x="6658127" y="413646"/>
                    <a:pt x="6658625" y="413646"/>
                    <a:pt x="6680410" y="413646"/>
                  </a:cubicBezTo>
                  <a:cubicBezTo>
                    <a:pt x="6680410" y="413639"/>
                    <a:pt x="6680410" y="413558"/>
                    <a:pt x="6680410" y="412565"/>
                  </a:cubicBezTo>
                  <a:lnTo>
                    <a:pt x="6680410" y="404999"/>
                  </a:lnTo>
                  <a:cubicBezTo>
                    <a:pt x="6680417" y="404999"/>
                    <a:pt x="6680527" y="404999"/>
                    <a:pt x="6682183" y="404999"/>
                  </a:cubicBezTo>
                  <a:lnTo>
                    <a:pt x="6694597" y="404999"/>
                  </a:lnTo>
                  <a:cubicBezTo>
                    <a:pt x="6694597" y="405007"/>
                    <a:pt x="6694597" y="405086"/>
                    <a:pt x="6694597" y="406080"/>
                  </a:cubicBezTo>
                  <a:lnTo>
                    <a:pt x="6694597" y="413646"/>
                  </a:lnTo>
                  <a:cubicBezTo>
                    <a:pt x="6694606" y="413646"/>
                    <a:pt x="6694679" y="413646"/>
                    <a:pt x="6695357" y="413646"/>
                  </a:cubicBezTo>
                  <a:lnTo>
                    <a:pt x="6700677" y="413646"/>
                  </a:lnTo>
                  <a:lnTo>
                    <a:pt x="6710810" y="409322"/>
                  </a:lnTo>
                  <a:lnTo>
                    <a:pt x="6714863" y="412565"/>
                  </a:lnTo>
                  <a:lnTo>
                    <a:pt x="6714863" y="404999"/>
                  </a:lnTo>
                  <a:cubicBezTo>
                    <a:pt x="6714872" y="404999"/>
                    <a:pt x="6715009" y="404999"/>
                    <a:pt x="6717143" y="404999"/>
                  </a:cubicBezTo>
                  <a:lnTo>
                    <a:pt x="6733104" y="404999"/>
                  </a:lnTo>
                  <a:cubicBezTo>
                    <a:pt x="6733104" y="405007"/>
                    <a:pt x="6733104" y="405086"/>
                    <a:pt x="6733104" y="406080"/>
                  </a:cubicBezTo>
                  <a:lnTo>
                    <a:pt x="6733104" y="413646"/>
                  </a:lnTo>
                  <a:cubicBezTo>
                    <a:pt x="6733123" y="413646"/>
                    <a:pt x="6733859" y="413646"/>
                    <a:pt x="6763504" y="413646"/>
                  </a:cubicBezTo>
                  <a:cubicBezTo>
                    <a:pt x="6763504" y="413656"/>
                    <a:pt x="6763504" y="413765"/>
                    <a:pt x="6763504" y="415267"/>
                  </a:cubicBezTo>
                  <a:lnTo>
                    <a:pt x="6763504" y="426617"/>
                  </a:lnTo>
                  <a:cubicBezTo>
                    <a:pt x="6763521" y="426617"/>
                    <a:pt x="6764161" y="426617"/>
                    <a:pt x="6789851" y="426617"/>
                  </a:cubicBezTo>
                  <a:cubicBezTo>
                    <a:pt x="6789851" y="426633"/>
                    <a:pt x="6789851" y="427313"/>
                    <a:pt x="6789851" y="456881"/>
                  </a:cubicBezTo>
                  <a:cubicBezTo>
                    <a:pt x="6789860" y="456881"/>
                    <a:pt x="6789933" y="456881"/>
                    <a:pt x="6790611" y="456881"/>
                  </a:cubicBezTo>
                  <a:lnTo>
                    <a:pt x="6795931" y="456881"/>
                  </a:lnTo>
                  <a:cubicBezTo>
                    <a:pt x="6795931" y="456888"/>
                    <a:pt x="6795931" y="456974"/>
                    <a:pt x="6795931" y="457962"/>
                  </a:cubicBezTo>
                  <a:lnTo>
                    <a:pt x="6795931" y="465529"/>
                  </a:lnTo>
                  <a:cubicBezTo>
                    <a:pt x="6799985" y="465529"/>
                    <a:pt x="6799985" y="465529"/>
                    <a:pt x="6799985" y="495793"/>
                  </a:cubicBezTo>
                  <a:cubicBezTo>
                    <a:pt x="6799994" y="495793"/>
                    <a:pt x="6800068" y="495793"/>
                    <a:pt x="6800745" y="495793"/>
                  </a:cubicBezTo>
                  <a:lnTo>
                    <a:pt x="6806065" y="495793"/>
                  </a:lnTo>
                  <a:cubicBezTo>
                    <a:pt x="6806065" y="495802"/>
                    <a:pt x="6806065" y="495869"/>
                    <a:pt x="6806065" y="496604"/>
                  </a:cubicBezTo>
                  <a:lnTo>
                    <a:pt x="6806065" y="502279"/>
                  </a:lnTo>
                  <a:cubicBezTo>
                    <a:pt x="6806071" y="502279"/>
                    <a:pt x="6806149" y="502279"/>
                    <a:pt x="6807078" y="502279"/>
                  </a:cubicBezTo>
                  <a:lnTo>
                    <a:pt x="6814171" y="502279"/>
                  </a:lnTo>
                  <a:cubicBezTo>
                    <a:pt x="6814171" y="502296"/>
                    <a:pt x="6814171" y="503009"/>
                    <a:pt x="6814171" y="532544"/>
                  </a:cubicBezTo>
                  <a:cubicBezTo>
                    <a:pt x="6814179" y="532544"/>
                    <a:pt x="6814299" y="532544"/>
                    <a:pt x="6816198" y="532544"/>
                  </a:cubicBezTo>
                  <a:lnTo>
                    <a:pt x="6830385" y="532544"/>
                  </a:lnTo>
                  <a:cubicBezTo>
                    <a:pt x="6830385" y="532560"/>
                    <a:pt x="6830385" y="533140"/>
                    <a:pt x="6830385" y="556323"/>
                  </a:cubicBezTo>
                  <a:cubicBezTo>
                    <a:pt x="6832412" y="556323"/>
                    <a:pt x="6832412" y="556323"/>
                    <a:pt x="6832412" y="557944"/>
                  </a:cubicBezTo>
                  <a:lnTo>
                    <a:pt x="6832412" y="569294"/>
                  </a:lnTo>
                  <a:cubicBezTo>
                    <a:pt x="6832421" y="569294"/>
                    <a:pt x="6832491" y="569294"/>
                    <a:pt x="6833172" y="569294"/>
                  </a:cubicBezTo>
                  <a:lnTo>
                    <a:pt x="6838492" y="569294"/>
                  </a:lnTo>
                  <a:cubicBezTo>
                    <a:pt x="6838492" y="569308"/>
                    <a:pt x="6838492" y="569871"/>
                    <a:pt x="6838492" y="593073"/>
                  </a:cubicBezTo>
                  <a:cubicBezTo>
                    <a:pt x="6838500" y="593073"/>
                    <a:pt x="6838599" y="593073"/>
                    <a:pt x="6839758" y="593073"/>
                  </a:cubicBezTo>
                  <a:lnTo>
                    <a:pt x="6848625" y="593073"/>
                  </a:lnTo>
                  <a:cubicBezTo>
                    <a:pt x="6850652" y="595235"/>
                    <a:pt x="6850652" y="595235"/>
                    <a:pt x="6850652" y="597127"/>
                  </a:cubicBezTo>
                  <a:lnTo>
                    <a:pt x="6850652" y="610368"/>
                  </a:lnTo>
                  <a:cubicBezTo>
                    <a:pt x="6850657" y="610361"/>
                    <a:pt x="6850744" y="610254"/>
                    <a:pt x="6852172" y="608476"/>
                  </a:cubicBezTo>
                  <a:lnTo>
                    <a:pt x="6862812" y="595235"/>
                  </a:lnTo>
                  <a:cubicBezTo>
                    <a:pt x="6862827" y="595235"/>
                    <a:pt x="6863466" y="595235"/>
                    <a:pt x="6891186" y="595235"/>
                  </a:cubicBezTo>
                  <a:cubicBezTo>
                    <a:pt x="6891186" y="595260"/>
                    <a:pt x="6891186" y="596661"/>
                    <a:pt x="6891186" y="681706"/>
                  </a:cubicBezTo>
                  <a:cubicBezTo>
                    <a:pt x="6891194" y="681706"/>
                    <a:pt x="6891270" y="681706"/>
                    <a:pt x="6891946" y="681706"/>
                  </a:cubicBezTo>
                  <a:lnTo>
                    <a:pt x="6897266" y="681706"/>
                  </a:lnTo>
                  <a:cubicBezTo>
                    <a:pt x="6897270" y="681698"/>
                    <a:pt x="6897329" y="681598"/>
                    <a:pt x="6898026" y="680355"/>
                  </a:cubicBezTo>
                  <a:lnTo>
                    <a:pt x="6903346" y="670897"/>
                  </a:lnTo>
                  <a:cubicBezTo>
                    <a:pt x="6903346" y="670904"/>
                    <a:pt x="6903346" y="671003"/>
                    <a:pt x="6903346" y="672789"/>
                  </a:cubicBezTo>
                  <a:lnTo>
                    <a:pt x="6903346" y="686030"/>
                  </a:lnTo>
                  <a:cubicBezTo>
                    <a:pt x="6907399" y="686030"/>
                    <a:pt x="6907399" y="686030"/>
                    <a:pt x="6907399" y="640633"/>
                  </a:cubicBezTo>
                  <a:cubicBezTo>
                    <a:pt x="6907408" y="640633"/>
                    <a:pt x="6907478" y="640633"/>
                    <a:pt x="6908159" y="640633"/>
                  </a:cubicBezTo>
                  <a:lnTo>
                    <a:pt x="6913479" y="640633"/>
                  </a:lnTo>
                  <a:cubicBezTo>
                    <a:pt x="6913479" y="640618"/>
                    <a:pt x="6913479" y="639618"/>
                    <a:pt x="6913479" y="575779"/>
                  </a:cubicBezTo>
                  <a:cubicBezTo>
                    <a:pt x="6913486" y="575779"/>
                    <a:pt x="6913567" y="575779"/>
                    <a:pt x="6914493" y="575779"/>
                  </a:cubicBezTo>
                  <a:lnTo>
                    <a:pt x="6921586" y="575779"/>
                  </a:lnTo>
                  <a:cubicBezTo>
                    <a:pt x="6921592" y="575758"/>
                    <a:pt x="6921856" y="574818"/>
                    <a:pt x="6933746" y="532544"/>
                  </a:cubicBezTo>
                  <a:cubicBezTo>
                    <a:pt x="6933755" y="532544"/>
                    <a:pt x="6933852" y="532544"/>
                    <a:pt x="6935013" y="532544"/>
                  </a:cubicBezTo>
                  <a:lnTo>
                    <a:pt x="6943880" y="532544"/>
                  </a:lnTo>
                  <a:cubicBezTo>
                    <a:pt x="6943885" y="532567"/>
                    <a:pt x="6944111" y="533533"/>
                    <a:pt x="6954013" y="575779"/>
                  </a:cubicBezTo>
                  <a:cubicBezTo>
                    <a:pt x="6954019" y="575779"/>
                    <a:pt x="6954093" y="575779"/>
                    <a:pt x="6955026" y="575779"/>
                  </a:cubicBezTo>
                  <a:lnTo>
                    <a:pt x="6962120" y="575779"/>
                  </a:lnTo>
                  <a:cubicBezTo>
                    <a:pt x="6962120" y="575790"/>
                    <a:pt x="6962120" y="576457"/>
                    <a:pt x="6962120" y="614691"/>
                  </a:cubicBezTo>
                  <a:cubicBezTo>
                    <a:pt x="6962127" y="614691"/>
                    <a:pt x="6962226" y="614691"/>
                    <a:pt x="6963893" y="614691"/>
                  </a:cubicBezTo>
                  <a:lnTo>
                    <a:pt x="6976307" y="614691"/>
                  </a:lnTo>
                  <a:cubicBezTo>
                    <a:pt x="6976307" y="614699"/>
                    <a:pt x="6976307" y="614821"/>
                    <a:pt x="6976307" y="616853"/>
                  </a:cubicBezTo>
                  <a:lnTo>
                    <a:pt x="6976307" y="631985"/>
                  </a:lnTo>
                  <a:cubicBezTo>
                    <a:pt x="6980360" y="631985"/>
                    <a:pt x="6980360" y="631985"/>
                    <a:pt x="6980360" y="629824"/>
                  </a:cubicBezTo>
                  <a:lnTo>
                    <a:pt x="6980360" y="614691"/>
                  </a:lnTo>
                  <a:cubicBezTo>
                    <a:pt x="6980370" y="614691"/>
                    <a:pt x="6980482" y="614691"/>
                    <a:pt x="6981880" y="614691"/>
                  </a:cubicBezTo>
                  <a:lnTo>
                    <a:pt x="6992520" y="614691"/>
                  </a:lnTo>
                  <a:cubicBezTo>
                    <a:pt x="6992520" y="614701"/>
                    <a:pt x="6992520" y="614818"/>
                    <a:pt x="6992520" y="616312"/>
                  </a:cubicBezTo>
                  <a:lnTo>
                    <a:pt x="6992520" y="627662"/>
                  </a:lnTo>
                  <a:cubicBezTo>
                    <a:pt x="6992536" y="627662"/>
                    <a:pt x="6993245" y="627662"/>
                    <a:pt x="7022921" y="627662"/>
                  </a:cubicBezTo>
                  <a:cubicBezTo>
                    <a:pt x="7022921" y="627645"/>
                    <a:pt x="7022921" y="626874"/>
                    <a:pt x="7022921" y="590912"/>
                  </a:cubicBezTo>
                  <a:cubicBezTo>
                    <a:pt x="7022929" y="590912"/>
                    <a:pt x="7023022" y="590912"/>
                    <a:pt x="7024187" y="590912"/>
                  </a:cubicBezTo>
                  <a:lnTo>
                    <a:pt x="7033054" y="590912"/>
                  </a:lnTo>
                  <a:cubicBezTo>
                    <a:pt x="7033054" y="590923"/>
                    <a:pt x="7033054" y="591417"/>
                    <a:pt x="7033054" y="612529"/>
                  </a:cubicBezTo>
                  <a:cubicBezTo>
                    <a:pt x="7035081" y="612529"/>
                    <a:pt x="7035081" y="612529"/>
                    <a:pt x="7035081" y="580103"/>
                  </a:cubicBezTo>
                  <a:cubicBezTo>
                    <a:pt x="7035095" y="580103"/>
                    <a:pt x="7035636" y="580103"/>
                    <a:pt x="7057374" y="580103"/>
                  </a:cubicBezTo>
                  <a:cubicBezTo>
                    <a:pt x="7057374" y="580093"/>
                    <a:pt x="7057374" y="579973"/>
                    <a:pt x="7057374" y="578481"/>
                  </a:cubicBezTo>
                  <a:lnTo>
                    <a:pt x="7057374" y="567132"/>
                  </a:lnTo>
                  <a:cubicBezTo>
                    <a:pt x="7057382" y="567132"/>
                    <a:pt x="7057457" y="567132"/>
                    <a:pt x="7058134" y="567132"/>
                  </a:cubicBezTo>
                  <a:lnTo>
                    <a:pt x="7063454" y="567132"/>
                  </a:lnTo>
                  <a:cubicBezTo>
                    <a:pt x="7063454" y="567126"/>
                    <a:pt x="7063454" y="567013"/>
                    <a:pt x="7063454" y="565241"/>
                  </a:cubicBezTo>
                  <a:lnTo>
                    <a:pt x="7063454" y="552000"/>
                  </a:lnTo>
                  <a:lnTo>
                    <a:pt x="7067508" y="558485"/>
                  </a:lnTo>
                  <a:cubicBezTo>
                    <a:pt x="7067516" y="558485"/>
                    <a:pt x="7067645" y="558485"/>
                    <a:pt x="7069788" y="558485"/>
                  </a:cubicBezTo>
                  <a:lnTo>
                    <a:pt x="7085748" y="558485"/>
                  </a:lnTo>
                  <a:cubicBezTo>
                    <a:pt x="7085748" y="558477"/>
                    <a:pt x="7085748" y="558409"/>
                    <a:pt x="7085748" y="557674"/>
                  </a:cubicBezTo>
                  <a:lnTo>
                    <a:pt x="7085748" y="552000"/>
                  </a:lnTo>
                  <a:cubicBezTo>
                    <a:pt x="7085757" y="552000"/>
                    <a:pt x="7085831" y="552000"/>
                    <a:pt x="7086508" y="552000"/>
                  </a:cubicBezTo>
                  <a:lnTo>
                    <a:pt x="7091828" y="552000"/>
                  </a:lnTo>
                  <a:cubicBezTo>
                    <a:pt x="7091828" y="552009"/>
                    <a:pt x="7091828" y="552109"/>
                    <a:pt x="7091828" y="553351"/>
                  </a:cubicBezTo>
                  <a:lnTo>
                    <a:pt x="7091828" y="562809"/>
                  </a:lnTo>
                  <a:cubicBezTo>
                    <a:pt x="7091843" y="562809"/>
                    <a:pt x="7092576" y="562809"/>
                    <a:pt x="7130335" y="562809"/>
                  </a:cubicBezTo>
                  <a:cubicBezTo>
                    <a:pt x="7130335" y="562827"/>
                    <a:pt x="7130335" y="564337"/>
                    <a:pt x="7130335" y="701162"/>
                  </a:cubicBezTo>
                  <a:cubicBezTo>
                    <a:pt x="7130345" y="701162"/>
                    <a:pt x="7130460" y="701162"/>
                    <a:pt x="7131855" y="701162"/>
                  </a:cubicBezTo>
                  <a:lnTo>
                    <a:pt x="7142495" y="701162"/>
                  </a:lnTo>
                  <a:cubicBezTo>
                    <a:pt x="7142495" y="696839"/>
                    <a:pt x="7142495" y="692515"/>
                    <a:pt x="7142495" y="688192"/>
                  </a:cubicBezTo>
                  <a:cubicBezTo>
                    <a:pt x="7144522" y="688192"/>
                    <a:pt x="7144522" y="688192"/>
                    <a:pt x="7146549" y="688192"/>
                  </a:cubicBezTo>
                  <a:cubicBezTo>
                    <a:pt x="7146549" y="692515"/>
                    <a:pt x="7146549" y="696839"/>
                    <a:pt x="7146549" y="701162"/>
                  </a:cubicBezTo>
                  <a:cubicBezTo>
                    <a:pt x="7156682" y="701162"/>
                    <a:pt x="7166816" y="701162"/>
                    <a:pt x="7176949" y="701162"/>
                  </a:cubicBezTo>
                  <a:cubicBezTo>
                    <a:pt x="7176949" y="690353"/>
                    <a:pt x="7176949" y="681706"/>
                    <a:pt x="7176949" y="670897"/>
                  </a:cubicBezTo>
                  <a:cubicBezTo>
                    <a:pt x="7181003" y="670897"/>
                    <a:pt x="7185056" y="670897"/>
                    <a:pt x="7189109" y="670897"/>
                  </a:cubicBezTo>
                  <a:lnTo>
                    <a:pt x="7201269" y="668736"/>
                  </a:lnTo>
                  <a:cubicBezTo>
                    <a:pt x="7203296" y="668736"/>
                    <a:pt x="7203296" y="670897"/>
                    <a:pt x="7205323" y="670897"/>
                  </a:cubicBezTo>
                  <a:lnTo>
                    <a:pt x="7215456" y="670897"/>
                  </a:lnTo>
                  <a:cubicBezTo>
                    <a:pt x="7215456" y="681706"/>
                    <a:pt x="7215456" y="692515"/>
                    <a:pt x="7215456" y="701162"/>
                  </a:cubicBezTo>
                  <a:cubicBezTo>
                    <a:pt x="7217483" y="701162"/>
                    <a:pt x="7219510" y="701162"/>
                    <a:pt x="7223563" y="701162"/>
                  </a:cubicBezTo>
                  <a:cubicBezTo>
                    <a:pt x="7223563" y="707648"/>
                    <a:pt x="7223563" y="714133"/>
                    <a:pt x="7223563" y="718457"/>
                  </a:cubicBezTo>
                  <a:lnTo>
                    <a:pt x="7232899" y="719362"/>
                  </a:lnTo>
                  <a:lnTo>
                    <a:pt x="7245857" y="719362"/>
                  </a:lnTo>
                  <a:cubicBezTo>
                    <a:pt x="7245857" y="713553"/>
                    <a:pt x="7245857" y="709381"/>
                    <a:pt x="7245857" y="703324"/>
                  </a:cubicBezTo>
                  <a:lnTo>
                    <a:pt x="7313813" y="703324"/>
                  </a:lnTo>
                  <a:lnTo>
                    <a:pt x="7313813" y="618071"/>
                  </a:lnTo>
                  <a:lnTo>
                    <a:pt x="7385821" y="618071"/>
                  </a:lnTo>
                  <a:lnTo>
                    <a:pt x="7385821" y="696839"/>
                  </a:lnTo>
                  <a:cubicBezTo>
                    <a:pt x="7386456" y="696839"/>
                    <a:pt x="7387091" y="696839"/>
                    <a:pt x="7387725" y="696839"/>
                  </a:cubicBezTo>
                  <a:lnTo>
                    <a:pt x="7388967" y="719362"/>
                  </a:lnTo>
                  <a:lnTo>
                    <a:pt x="7398643" y="719362"/>
                  </a:lnTo>
                  <a:cubicBezTo>
                    <a:pt x="7399179" y="712148"/>
                    <a:pt x="7399885" y="704494"/>
                    <a:pt x="7399885" y="696839"/>
                  </a:cubicBezTo>
                  <a:cubicBezTo>
                    <a:pt x="7401912" y="696839"/>
                    <a:pt x="7403939" y="696839"/>
                    <a:pt x="7405965" y="696839"/>
                  </a:cubicBezTo>
                  <a:lnTo>
                    <a:pt x="7407207" y="719362"/>
                  </a:lnTo>
                  <a:lnTo>
                    <a:pt x="7457829" y="719362"/>
                  </a:lnTo>
                  <a:lnTo>
                    <a:pt x="7457829" y="556334"/>
                  </a:lnTo>
                  <a:lnTo>
                    <a:pt x="7655156" y="556334"/>
                  </a:lnTo>
                  <a:lnTo>
                    <a:pt x="7655156" y="719362"/>
                  </a:lnTo>
                  <a:lnTo>
                    <a:pt x="7673853" y="719362"/>
                  </a:lnTo>
                  <a:lnTo>
                    <a:pt x="7673853" y="636669"/>
                  </a:lnTo>
                  <a:lnTo>
                    <a:pt x="7768973" y="636669"/>
                  </a:lnTo>
                  <a:lnTo>
                    <a:pt x="7773382" y="519115"/>
                  </a:lnTo>
                  <a:lnTo>
                    <a:pt x="7819759" y="519115"/>
                  </a:lnTo>
                  <a:lnTo>
                    <a:pt x="7821437" y="571456"/>
                  </a:lnTo>
                  <a:cubicBezTo>
                    <a:pt x="7843732" y="571456"/>
                    <a:pt x="7866024" y="571456"/>
                    <a:pt x="7886292" y="571456"/>
                  </a:cubicBezTo>
                  <a:cubicBezTo>
                    <a:pt x="7886292" y="597397"/>
                    <a:pt x="7886292" y="623338"/>
                    <a:pt x="7886292" y="647118"/>
                  </a:cubicBezTo>
                  <a:cubicBezTo>
                    <a:pt x="7890345" y="647118"/>
                    <a:pt x="7892372" y="647118"/>
                    <a:pt x="7894398" y="647118"/>
                  </a:cubicBezTo>
                  <a:cubicBezTo>
                    <a:pt x="7894398" y="644956"/>
                    <a:pt x="7896425" y="642794"/>
                    <a:pt x="7896425" y="640633"/>
                  </a:cubicBezTo>
                  <a:cubicBezTo>
                    <a:pt x="7898452" y="640633"/>
                    <a:pt x="7900478" y="640633"/>
                    <a:pt x="7902505" y="640633"/>
                  </a:cubicBezTo>
                  <a:cubicBezTo>
                    <a:pt x="7902505" y="642794"/>
                    <a:pt x="7902505" y="644956"/>
                    <a:pt x="7904533" y="649280"/>
                  </a:cubicBezTo>
                  <a:cubicBezTo>
                    <a:pt x="7908585" y="649280"/>
                    <a:pt x="7912638" y="649280"/>
                    <a:pt x="7916693" y="649280"/>
                  </a:cubicBezTo>
                  <a:cubicBezTo>
                    <a:pt x="7916693" y="647118"/>
                    <a:pt x="7916693" y="644956"/>
                    <a:pt x="7916693" y="642794"/>
                  </a:cubicBezTo>
                  <a:cubicBezTo>
                    <a:pt x="7924798" y="642794"/>
                    <a:pt x="7930878" y="642794"/>
                    <a:pt x="7938985" y="642794"/>
                  </a:cubicBezTo>
                  <a:cubicBezTo>
                    <a:pt x="7938985" y="644956"/>
                    <a:pt x="7938985" y="647118"/>
                    <a:pt x="7938985" y="649280"/>
                  </a:cubicBezTo>
                  <a:cubicBezTo>
                    <a:pt x="7945065" y="649280"/>
                    <a:pt x="7953173" y="649280"/>
                    <a:pt x="7959253" y="649280"/>
                  </a:cubicBezTo>
                  <a:cubicBezTo>
                    <a:pt x="7959253" y="664412"/>
                    <a:pt x="7959253" y="679545"/>
                    <a:pt x="7959253" y="694677"/>
                  </a:cubicBezTo>
                  <a:cubicBezTo>
                    <a:pt x="7963306" y="694677"/>
                    <a:pt x="7969386" y="694677"/>
                    <a:pt x="7973440" y="694677"/>
                  </a:cubicBezTo>
                  <a:cubicBezTo>
                    <a:pt x="7973440" y="690353"/>
                    <a:pt x="7973440" y="686030"/>
                    <a:pt x="7973440" y="681706"/>
                  </a:cubicBezTo>
                  <a:cubicBezTo>
                    <a:pt x="7979520" y="681706"/>
                    <a:pt x="7985600" y="681706"/>
                    <a:pt x="7989653" y="681706"/>
                  </a:cubicBezTo>
                  <a:cubicBezTo>
                    <a:pt x="7989653" y="621177"/>
                    <a:pt x="7989653" y="562809"/>
                    <a:pt x="7989653" y="502279"/>
                  </a:cubicBezTo>
                  <a:cubicBezTo>
                    <a:pt x="7991680" y="500117"/>
                    <a:pt x="7993706" y="497955"/>
                    <a:pt x="7995733" y="495793"/>
                  </a:cubicBezTo>
                  <a:cubicBezTo>
                    <a:pt x="8020053" y="495793"/>
                    <a:pt x="8044373" y="495793"/>
                    <a:pt x="8068694" y="495793"/>
                  </a:cubicBezTo>
                  <a:lnTo>
                    <a:pt x="8068694" y="504441"/>
                  </a:lnTo>
                  <a:lnTo>
                    <a:pt x="8078828" y="504441"/>
                  </a:lnTo>
                  <a:cubicBezTo>
                    <a:pt x="8078828" y="543353"/>
                    <a:pt x="8078828" y="582265"/>
                    <a:pt x="8078828" y="619015"/>
                  </a:cubicBezTo>
                  <a:cubicBezTo>
                    <a:pt x="8086934" y="619015"/>
                    <a:pt x="8093014" y="619015"/>
                    <a:pt x="8101121" y="619015"/>
                  </a:cubicBezTo>
                  <a:cubicBezTo>
                    <a:pt x="8101121" y="597397"/>
                    <a:pt x="8101121" y="575779"/>
                    <a:pt x="8101121" y="552000"/>
                  </a:cubicBezTo>
                  <a:cubicBezTo>
                    <a:pt x="8109228" y="552000"/>
                    <a:pt x="8119361" y="552000"/>
                    <a:pt x="8127469" y="552000"/>
                  </a:cubicBezTo>
                  <a:cubicBezTo>
                    <a:pt x="8129494" y="552000"/>
                    <a:pt x="8129494" y="549838"/>
                    <a:pt x="8131521" y="547676"/>
                  </a:cubicBezTo>
                  <a:lnTo>
                    <a:pt x="8139629" y="547676"/>
                  </a:lnTo>
                  <a:cubicBezTo>
                    <a:pt x="8141654" y="549838"/>
                    <a:pt x="8141654" y="552000"/>
                    <a:pt x="8143681" y="552000"/>
                  </a:cubicBezTo>
                  <a:cubicBezTo>
                    <a:pt x="8149761" y="552000"/>
                    <a:pt x="8157869" y="552000"/>
                    <a:pt x="8165976" y="552000"/>
                  </a:cubicBezTo>
                  <a:cubicBezTo>
                    <a:pt x="8165976" y="513088"/>
                    <a:pt x="8165976" y="474176"/>
                    <a:pt x="8165976" y="435264"/>
                  </a:cubicBezTo>
                  <a:cubicBezTo>
                    <a:pt x="8165989" y="435261"/>
                    <a:pt x="8166856" y="435097"/>
                    <a:pt x="8222722" y="424455"/>
                  </a:cubicBezTo>
                  <a:cubicBezTo>
                    <a:pt x="8222722" y="424462"/>
                    <a:pt x="8222722" y="424536"/>
                    <a:pt x="8222722" y="425536"/>
                  </a:cubicBezTo>
                  <a:lnTo>
                    <a:pt x="8222722" y="433102"/>
                  </a:lnTo>
                  <a:cubicBezTo>
                    <a:pt x="8222740" y="433102"/>
                    <a:pt x="8223384" y="433102"/>
                    <a:pt x="8249069" y="433102"/>
                  </a:cubicBezTo>
                  <a:cubicBezTo>
                    <a:pt x="8249069" y="433124"/>
                    <a:pt x="8249069" y="435495"/>
                    <a:pt x="8249069" y="688192"/>
                  </a:cubicBezTo>
                  <a:cubicBezTo>
                    <a:pt x="8255149" y="688192"/>
                    <a:pt x="8263256" y="688192"/>
                    <a:pt x="8271364" y="688192"/>
                  </a:cubicBezTo>
                  <a:cubicBezTo>
                    <a:pt x="8271364" y="686030"/>
                    <a:pt x="8271364" y="686030"/>
                    <a:pt x="8271364" y="683868"/>
                  </a:cubicBezTo>
                  <a:cubicBezTo>
                    <a:pt x="8275416" y="683868"/>
                    <a:pt x="8279469" y="683868"/>
                    <a:pt x="8283524" y="683868"/>
                  </a:cubicBezTo>
                  <a:cubicBezTo>
                    <a:pt x="8283524" y="686030"/>
                    <a:pt x="8283524" y="686030"/>
                    <a:pt x="8283524" y="688192"/>
                  </a:cubicBezTo>
                  <a:cubicBezTo>
                    <a:pt x="8291630" y="688192"/>
                    <a:pt x="8299736" y="688192"/>
                    <a:pt x="8307844" y="688192"/>
                  </a:cubicBezTo>
                  <a:cubicBezTo>
                    <a:pt x="8307844" y="683868"/>
                    <a:pt x="8307844" y="679545"/>
                    <a:pt x="8307844" y="675221"/>
                  </a:cubicBezTo>
                  <a:cubicBezTo>
                    <a:pt x="8317977" y="675221"/>
                    <a:pt x="8328110" y="675221"/>
                    <a:pt x="8336217" y="675221"/>
                  </a:cubicBezTo>
                  <a:cubicBezTo>
                    <a:pt x="8340270" y="670897"/>
                    <a:pt x="8344325" y="670897"/>
                    <a:pt x="8348377" y="670897"/>
                  </a:cubicBezTo>
                  <a:cubicBezTo>
                    <a:pt x="8354457" y="675221"/>
                    <a:pt x="8362565" y="675221"/>
                    <a:pt x="8368645" y="675221"/>
                  </a:cubicBezTo>
                  <a:cubicBezTo>
                    <a:pt x="8368645" y="668736"/>
                    <a:pt x="8368645" y="664412"/>
                    <a:pt x="8368645" y="657927"/>
                  </a:cubicBezTo>
                  <a:lnTo>
                    <a:pt x="8376752" y="657927"/>
                  </a:lnTo>
                  <a:cubicBezTo>
                    <a:pt x="8376752" y="653603"/>
                    <a:pt x="8376752" y="649280"/>
                    <a:pt x="8376752" y="644956"/>
                  </a:cubicBezTo>
                  <a:cubicBezTo>
                    <a:pt x="8394992" y="644956"/>
                    <a:pt x="8415258" y="644956"/>
                    <a:pt x="8433498" y="644956"/>
                  </a:cubicBezTo>
                  <a:cubicBezTo>
                    <a:pt x="8433498" y="634147"/>
                    <a:pt x="8433498" y="625500"/>
                    <a:pt x="8433498" y="614691"/>
                  </a:cubicBezTo>
                  <a:cubicBezTo>
                    <a:pt x="8439578" y="614691"/>
                    <a:pt x="8445658" y="614691"/>
                    <a:pt x="8451738" y="614691"/>
                  </a:cubicBezTo>
                  <a:cubicBezTo>
                    <a:pt x="8451738" y="612529"/>
                    <a:pt x="8451738" y="610368"/>
                    <a:pt x="8451738" y="608206"/>
                  </a:cubicBezTo>
                  <a:cubicBezTo>
                    <a:pt x="8455792" y="608206"/>
                    <a:pt x="8459845" y="608206"/>
                    <a:pt x="8463898" y="608206"/>
                  </a:cubicBezTo>
                  <a:cubicBezTo>
                    <a:pt x="8463898" y="610368"/>
                    <a:pt x="8463898" y="612529"/>
                    <a:pt x="8463898" y="614691"/>
                  </a:cubicBezTo>
                  <a:cubicBezTo>
                    <a:pt x="8469978" y="614691"/>
                    <a:pt x="8474032" y="614691"/>
                    <a:pt x="8480112" y="614691"/>
                  </a:cubicBezTo>
                  <a:cubicBezTo>
                    <a:pt x="8480112" y="629824"/>
                    <a:pt x="8480112" y="647118"/>
                    <a:pt x="8480112" y="664412"/>
                  </a:cubicBezTo>
                  <a:cubicBezTo>
                    <a:pt x="8490245" y="664412"/>
                    <a:pt x="8502406" y="664412"/>
                    <a:pt x="8512540" y="664412"/>
                  </a:cubicBezTo>
                  <a:cubicBezTo>
                    <a:pt x="8512540" y="655765"/>
                    <a:pt x="8512540" y="647118"/>
                    <a:pt x="8512540" y="638471"/>
                  </a:cubicBezTo>
                  <a:cubicBezTo>
                    <a:pt x="8524700" y="638471"/>
                    <a:pt x="8538886" y="638471"/>
                    <a:pt x="8551046" y="638471"/>
                  </a:cubicBezTo>
                  <a:cubicBezTo>
                    <a:pt x="8551046" y="627662"/>
                    <a:pt x="8551046" y="619015"/>
                    <a:pt x="8551046" y="608206"/>
                  </a:cubicBezTo>
                  <a:cubicBezTo>
                    <a:pt x="8567261" y="608206"/>
                    <a:pt x="8583473" y="608206"/>
                    <a:pt x="8599688" y="608206"/>
                  </a:cubicBezTo>
                  <a:cubicBezTo>
                    <a:pt x="8599688" y="608235"/>
                    <a:pt x="8599688" y="610010"/>
                    <a:pt x="8599688" y="719362"/>
                  </a:cubicBezTo>
                  <a:lnTo>
                    <a:pt x="8599688" y="733141"/>
                  </a:lnTo>
                  <a:lnTo>
                    <a:pt x="8665562" y="733141"/>
                  </a:lnTo>
                  <a:lnTo>
                    <a:pt x="8665562" y="838913"/>
                  </a:lnTo>
                  <a:lnTo>
                    <a:pt x="8665562" y="862160"/>
                  </a:lnTo>
                  <a:lnTo>
                    <a:pt x="8680522" y="862160"/>
                  </a:lnTo>
                  <a:cubicBezTo>
                    <a:pt x="8680522" y="862160"/>
                    <a:pt x="8680522" y="862160"/>
                    <a:pt x="8680522" y="860998"/>
                  </a:cubicBezTo>
                  <a:lnTo>
                    <a:pt x="8680522" y="852862"/>
                  </a:lnTo>
                  <a:cubicBezTo>
                    <a:pt x="8680522" y="852862"/>
                    <a:pt x="8680522" y="852862"/>
                    <a:pt x="8725102" y="852862"/>
                  </a:cubicBezTo>
                  <a:cubicBezTo>
                    <a:pt x="8725102" y="852862"/>
                    <a:pt x="8725102" y="852862"/>
                    <a:pt x="8725102" y="855477"/>
                  </a:cubicBezTo>
                  <a:lnTo>
                    <a:pt x="8725102" y="861131"/>
                  </a:lnTo>
                  <a:lnTo>
                    <a:pt x="8733569" y="852574"/>
                  </a:lnTo>
                  <a:cubicBezTo>
                    <a:pt x="8731340" y="852574"/>
                    <a:pt x="8731340" y="850249"/>
                    <a:pt x="8729111" y="850249"/>
                  </a:cubicBezTo>
                  <a:cubicBezTo>
                    <a:pt x="8729111" y="847924"/>
                    <a:pt x="8729111" y="845600"/>
                    <a:pt x="8729111" y="843275"/>
                  </a:cubicBezTo>
                  <a:cubicBezTo>
                    <a:pt x="8731340" y="843275"/>
                    <a:pt x="8733569" y="840950"/>
                    <a:pt x="8735797" y="840950"/>
                  </a:cubicBezTo>
                  <a:cubicBezTo>
                    <a:pt x="8735797" y="836301"/>
                    <a:pt x="8735797" y="833976"/>
                    <a:pt x="8735797" y="831652"/>
                  </a:cubicBezTo>
                  <a:cubicBezTo>
                    <a:pt x="8738027" y="831652"/>
                    <a:pt x="8738027" y="831652"/>
                    <a:pt x="8740256" y="831652"/>
                  </a:cubicBezTo>
                  <a:cubicBezTo>
                    <a:pt x="8740256" y="824678"/>
                    <a:pt x="8740256" y="817704"/>
                    <a:pt x="8740256" y="810730"/>
                  </a:cubicBezTo>
                  <a:cubicBezTo>
                    <a:pt x="8738027" y="810730"/>
                    <a:pt x="8738027" y="810730"/>
                    <a:pt x="8735797" y="810730"/>
                  </a:cubicBezTo>
                  <a:cubicBezTo>
                    <a:pt x="8735797" y="808405"/>
                    <a:pt x="8735797" y="808405"/>
                    <a:pt x="8735797" y="806081"/>
                  </a:cubicBezTo>
                  <a:lnTo>
                    <a:pt x="8740256" y="803756"/>
                  </a:lnTo>
                  <a:cubicBezTo>
                    <a:pt x="8744713" y="799107"/>
                    <a:pt x="8746943" y="794457"/>
                    <a:pt x="8751401" y="787483"/>
                  </a:cubicBezTo>
                  <a:cubicBezTo>
                    <a:pt x="8753629" y="782834"/>
                    <a:pt x="8753629" y="780510"/>
                    <a:pt x="8753629" y="778185"/>
                  </a:cubicBezTo>
                  <a:cubicBezTo>
                    <a:pt x="8749172" y="771211"/>
                    <a:pt x="8749172" y="759588"/>
                    <a:pt x="8753629" y="752614"/>
                  </a:cubicBezTo>
                  <a:cubicBezTo>
                    <a:pt x="8753631" y="752611"/>
                    <a:pt x="8753645" y="752565"/>
                    <a:pt x="8753909" y="751742"/>
                  </a:cubicBezTo>
                  <a:lnTo>
                    <a:pt x="8755767" y="745928"/>
                  </a:lnTo>
                  <a:lnTo>
                    <a:pt x="8754080" y="745928"/>
                  </a:lnTo>
                  <a:cubicBezTo>
                    <a:pt x="8754080" y="745928"/>
                    <a:pt x="8754080" y="745928"/>
                    <a:pt x="8754080" y="744766"/>
                  </a:cubicBezTo>
                  <a:lnTo>
                    <a:pt x="8754080" y="736629"/>
                  </a:lnTo>
                  <a:cubicBezTo>
                    <a:pt x="8754080" y="736629"/>
                    <a:pt x="8754080" y="736629"/>
                    <a:pt x="8755194" y="736629"/>
                  </a:cubicBezTo>
                  <a:lnTo>
                    <a:pt x="8762996" y="736629"/>
                  </a:lnTo>
                  <a:cubicBezTo>
                    <a:pt x="8762996" y="736629"/>
                    <a:pt x="8762996" y="736629"/>
                    <a:pt x="8762996" y="735467"/>
                  </a:cubicBezTo>
                  <a:lnTo>
                    <a:pt x="8762996" y="727331"/>
                  </a:lnTo>
                  <a:cubicBezTo>
                    <a:pt x="8762996" y="727331"/>
                    <a:pt x="8762996" y="727331"/>
                    <a:pt x="8761881" y="727331"/>
                  </a:cubicBezTo>
                  <a:lnTo>
                    <a:pt x="8754080" y="727331"/>
                  </a:lnTo>
                  <a:cubicBezTo>
                    <a:pt x="8754080" y="727331"/>
                    <a:pt x="8754080" y="727331"/>
                    <a:pt x="8754080" y="726168"/>
                  </a:cubicBezTo>
                  <a:lnTo>
                    <a:pt x="8754080" y="718032"/>
                  </a:lnTo>
                  <a:cubicBezTo>
                    <a:pt x="8754080" y="718032"/>
                    <a:pt x="8754080" y="718032"/>
                    <a:pt x="8755194" y="718032"/>
                  </a:cubicBezTo>
                  <a:lnTo>
                    <a:pt x="8762996" y="718032"/>
                  </a:lnTo>
                  <a:cubicBezTo>
                    <a:pt x="8762996" y="718032"/>
                    <a:pt x="8762996" y="718032"/>
                    <a:pt x="8762996" y="717160"/>
                  </a:cubicBezTo>
                  <a:lnTo>
                    <a:pt x="8762996" y="711058"/>
                  </a:lnTo>
                  <a:cubicBezTo>
                    <a:pt x="8762996" y="711058"/>
                    <a:pt x="8762996" y="711058"/>
                    <a:pt x="8761881" y="711058"/>
                  </a:cubicBezTo>
                  <a:lnTo>
                    <a:pt x="8754080" y="711058"/>
                  </a:lnTo>
                  <a:cubicBezTo>
                    <a:pt x="8754080" y="711058"/>
                    <a:pt x="8754080" y="711058"/>
                    <a:pt x="8754080" y="709896"/>
                  </a:cubicBezTo>
                  <a:lnTo>
                    <a:pt x="8754080" y="701759"/>
                  </a:lnTo>
                  <a:cubicBezTo>
                    <a:pt x="8754080" y="701759"/>
                    <a:pt x="8754080" y="701759"/>
                    <a:pt x="8755194" y="701759"/>
                  </a:cubicBezTo>
                  <a:lnTo>
                    <a:pt x="8762996" y="701759"/>
                  </a:lnTo>
                  <a:cubicBezTo>
                    <a:pt x="8762996" y="701759"/>
                    <a:pt x="8762996" y="701759"/>
                    <a:pt x="8761881" y="700016"/>
                  </a:cubicBezTo>
                  <a:lnTo>
                    <a:pt x="8754080" y="687812"/>
                  </a:lnTo>
                  <a:cubicBezTo>
                    <a:pt x="8754080" y="687812"/>
                    <a:pt x="8754080" y="687812"/>
                    <a:pt x="8754080" y="650617"/>
                  </a:cubicBezTo>
                  <a:cubicBezTo>
                    <a:pt x="8754080" y="650617"/>
                    <a:pt x="8754080" y="650617"/>
                    <a:pt x="8903424" y="650617"/>
                  </a:cubicBezTo>
                  <a:cubicBezTo>
                    <a:pt x="8903424" y="650617"/>
                    <a:pt x="8903424" y="650617"/>
                    <a:pt x="8905096" y="653232"/>
                  </a:cubicBezTo>
                  <a:lnTo>
                    <a:pt x="8908543" y="658626"/>
                  </a:lnTo>
                  <a:lnTo>
                    <a:pt x="8908543" y="647687"/>
                  </a:lnTo>
                  <a:cubicBezTo>
                    <a:pt x="8908543" y="636001"/>
                    <a:pt x="8908543" y="622669"/>
                    <a:pt x="8908543" y="607460"/>
                  </a:cubicBezTo>
                  <a:cubicBezTo>
                    <a:pt x="8908552" y="607460"/>
                    <a:pt x="8908671" y="607460"/>
                    <a:pt x="8910570" y="607460"/>
                  </a:cubicBezTo>
                  <a:lnTo>
                    <a:pt x="8924757" y="607460"/>
                  </a:lnTo>
                  <a:cubicBezTo>
                    <a:pt x="8924757" y="607441"/>
                    <a:pt x="8924757" y="606126"/>
                    <a:pt x="8924757" y="515723"/>
                  </a:cubicBezTo>
                  <a:lnTo>
                    <a:pt x="8924757" y="490724"/>
                  </a:lnTo>
                  <a:lnTo>
                    <a:pt x="9078786" y="490724"/>
                  </a:lnTo>
                  <a:lnTo>
                    <a:pt x="9078786" y="506306"/>
                  </a:lnTo>
                  <a:cubicBezTo>
                    <a:pt x="9078786" y="526935"/>
                    <a:pt x="9078786" y="559711"/>
                    <a:pt x="9078786" y="611783"/>
                  </a:cubicBezTo>
                  <a:cubicBezTo>
                    <a:pt x="9078796" y="611782"/>
                    <a:pt x="9078908" y="611761"/>
                    <a:pt x="9080306" y="611513"/>
                  </a:cubicBezTo>
                  <a:lnTo>
                    <a:pt x="9090946" y="609622"/>
                  </a:lnTo>
                  <a:cubicBezTo>
                    <a:pt x="9090946" y="609644"/>
                    <a:pt x="9090916" y="610978"/>
                    <a:pt x="9088919" y="698254"/>
                  </a:cubicBezTo>
                  <a:cubicBezTo>
                    <a:pt x="9088929" y="698256"/>
                    <a:pt x="9089040" y="698276"/>
                    <a:pt x="9090439" y="698525"/>
                  </a:cubicBezTo>
                  <a:lnTo>
                    <a:pt x="9101079" y="700416"/>
                  </a:lnTo>
                  <a:cubicBezTo>
                    <a:pt x="9101081" y="700423"/>
                    <a:pt x="9101101" y="700487"/>
                    <a:pt x="9101332" y="701227"/>
                  </a:cubicBezTo>
                  <a:lnTo>
                    <a:pt x="9103106" y="706902"/>
                  </a:lnTo>
                  <a:cubicBezTo>
                    <a:pt x="9103108" y="706893"/>
                    <a:pt x="9103153" y="706750"/>
                    <a:pt x="9103866" y="704470"/>
                  </a:cubicBezTo>
                  <a:lnTo>
                    <a:pt x="9109186" y="687446"/>
                  </a:lnTo>
                  <a:cubicBezTo>
                    <a:pt x="9109193" y="687446"/>
                    <a:pt x="9109293" y="687446"/>
                    <a:pt x="9110959" y="687446"/>
                  </a:cubicBezTo>
                  <a:lnTo>
                    <a:pt x="9123373" y="687446"/>
                  </a:lnTo>
                  <a:cubicBezTo>
                    <a:pt x="9123373" y="687463"/>
                    <a:pt x="9123373" y="688156"/>
                    <a:pt x="9123373" y="719872"/>
                  </a:cubicBezTo>
                  <a:cubicBezTo>
                    <a:pt x="9123379" y="719877"/>
                    <a:pt x="9123456" y="719917"/>
                    <a:pt x="9124386" y="720413"/>
                  </a:cubicBezTo>
                  <a:lnTo>
                    <a:pt x="9131480" y="724196"/>
                  </a:lnTo>
                  <a:cubicBezTo>
                    <a:pt x="9131480" y="724205"/>
                    <a:pt x="9131480" y="724306"/>
                    <a:pt x="9131480" y="725547"/>
                  </a:cubicBezTo>
                  <a:lnTo>
                    <a:pt x="9131480" y="735005"/>
                  </a:lnTo>
                  <a:cubicBezTo>
                    <a:pt x="9131500" y="735005"/>
                    <a:pt x="9132408" y="735005"/>
                    <a:pt x="9176067" y="735005"/>
                  </a:cubicBezTo>
                  <a:cubicBezTo>
                    <a:pt x="9176067" y="735013"/>
                    <a:pt x="9176067" y="735096"/>
                    <a:pt x="9176067" y="736086"/>
                  </a:cubicBezTo>
                  <a:lnTo>
                    <a:pt x="9176067" y="743652"/>
                  </a:lnTo>
                  <a:cubicBezTo>
                    <a:pt x="9176076" y="743652"/>
                    <a:pt x="9176197" y="743652"/>
                    <a:pt x="9178093" y="743652"/>
                  </a:cubicBezTo>
                  <a:lnTo>
                    <a:pt x="9192280" y="743652"/>
                  </a:lnTo>
                  <a:cubicBezTo>
                    <a:pt x="9192280" y="743634"/>
                    <a:pt x="9192280" y="742905"/>
                    <a:pt x="9192280" y="713387"/>
                  </a:cubicBezTo>
                  <a:cubicBezTo>
                    <a:pt x="9192301" y="713387"/>
                    <a:pt x="9193231" y="713387"/>
                    <a:pt x="9236867" y="713387"/>
                  </a:cubicBezTo>
                  <a:cubicBezTo>
                    <a:pt x="9236867" y="713379"/>
                    <a:pt x="9236867" y="713282"/>
                    <a:pt x="9236867" y="712036"/>
                  </a:cubicBezTo>
                  <a:lnTo>
                    <a:pt x="9236867" y="702578"/>
                  </a:lnTo>
                  <a:cubicBezTo>
                    <a:pt x="9236873" y="702578"/>
                    <a:pt x="9236947" y="702578"/>
                    <a:pt x="9237881" y="702578"/>
                  </a:cubicBezTo>
                  <a:lnTo>
                    <a:pt x="9244974" y="702578"/>
                  </a:lnTo>
                  <a:cubicBezTo>
                    <a:pt x="9244974" y="702571"/>
                    <a:pt x="9244974" y="702458"/>
                    <a:pt x="9244974" y="700687"/>
                  </a:cubicBezTo>
                  <a:lnTo>
                    <a:pt x="9244974" y="687446"/>
                  </a:lnTo>
                  <a:cubicBezTo>
                    <a:pt x="9244983" y="687446"/>
                    <a:pt x="9245055" y="687446"/>
                    <a:pt x="9245734" y="687446"/>
                  </a:cubicBezTo>
                  <a:lnTo>
                    <a:pt x="9251054" y="687446"/>
                  </a:lnTo>
                  <a:cubicBezTo>
                    <a:pt x="9251054" y="687439"/>
                    <a:pt x="9251054" y="687354"/>
                    <a:pt x="9251054" y="686365"/>
                  </a:cubicBezTo>
                  <a:lnTo>
                    <a:pt x="9251054" y="678798"/>
                  </a:lnTo>
                  <a:cubicBezTo>
                    <a:pt x="9251062" y="678798"/>
                    <a:pt x="9251186" y="678798"/>
                    <a:pt x="9253081" y="678798"/>
                  </a:cubicBezTo>
                  <a:lnTo>
                    <a:pt x="9267268" y="678798"/>
                  </a:lnTo>
                  <a:cubicBezTo>
                    <a:pt x="9267268" y="678805"/>
                    <a:pt x="9267268" y="678882"/>
                    <a:pt x="9267268" y="679879"/>
                  </a:cubicBezTo>
                  <a:lnTo>
                    <a:pt x="9267268" y="687446"/>
                  </a:lnTo>
                  <a:cubicBezTo>
                    <a:pt x="9267279" y="687446"/>
                    <a:pt x="9267780" y="687446"/>
                    <a:pt x="9289561" y="687446"/>
                  </a:cubicBezTo>
                  <a:cubicBezTo>
                    <a:pt x="9289561" y="687438"/>
                    <a:pt x="9289561" y="687324"/>
                    <a:pt x="9289561" y="685554"/>
                  </a:cubicBezTo>
                  <a:lnTo>
                    <a:pt x="9289561" y="672313"/>
                  </a:lnTo>
                  <a:cubicBezTo>
                    <a:pt x="9289567" y="672313"/>
                    <a:pt x="9289664" y="672313"/>
                    <a:pt x="9291335" y="672313"/>
                  </a:cubicBezTo>
                  <a:lnTo>
                    <a:pt x="9303748" y="672313"/>
                  </a:lnTo>
                  <a:cubicBezTo>
                    <a:pt x="9303748" y="672325"/>
                    <a:pt x="9303748" y="672839"/>
                    <a:pt x="9303748" y="696093"/>
                  </a:cubicBezTo>
                  <a:cubicBezTo>
                    <a:pt x="9303755" y="696093"/>
                    <a:pt x="9303835" y="696093"/>
                    <a:pt x="9304762" y="696093"/>
                  </a:cubicBezTo>
                  <a:lnTo>
                    <a:pt x="9311855" y="696093"/>
                  </a:lnTo>
                  <a:cubicBezTo>
                    <a:pt x="9311855" y="696087"/>
                    <a:pt x="9311855" y="696006"/>
                    <a:pt x="9311855" y="695012"/>
                  </a:cubicBezTo>
                  <a:lnTo>
                    <a:pt x="9311855" y="687446"/>
                  </a:lnTo>
                  <a:cubicBezTo>
                    <a:pt x="9311864" y="687446"/>
                    <a:pt x="9311982" y="687446"/>
                    <a:pt x="9313628" y="687446"/>
                  </a:cubicBezTo>
                  <a:lnTo>
                    <a:pt x="9326042" y="687446"/>
                  </a:lnTo>
                  <a:cubicBezTo>
                    <a:pt x="9326042" y="687459"/>
                    <a:pt x="9326042" y="688018"/>
                    <a:pt x="9326042" y="713387"/>
                  </a:cubicBezTo>
                  <a:cubicBezTo>
                    <a:pt x="9326050" y="713387"/>
                    <a:pt x="9326168" y="713387"/>
                    <a:pt x="9328069" y="713387"/>
                  </a:cubicBezTo>
                  <a:lnTo>
                    <a:pt x="9342255" y="713387"/>
                  </a:lnTo>
                  <a:cubicBezTo>
                    <a:pt x="9342255" y="713398"/>
                    <a:pt x="9342255" y="713513"/>
                    <a:pt x="9342255" y="715008"/>
                  </a:cubicBezTo>
                  <a:lnTo>
                    <a:pt x="9342255" y="726358"/>
                  </a:lnTo>
                  <a:cubicBezTo>
                    <a:pt x="9342263" y="726358"/>
                    <a:pt x="9342334" y="726358"/>
                    <a:pt x="9343015" y="726358"/>
                  </a:cubicBezTo>
                  <a:lnTo>
                    <a:pt x="9348336" y="726358"/>
                  </a:lnTo>
                  <a:cubicBezTo>
                    <a:pt x="9348336" y="726350"/>
                    <a:pt x="9348336" y="726274"/>
                    <a:pt x="9348336" y="725547"/>
                  </a:cubicBezTo>
                  <a:lnTo>
                    <a:pt x="9348336" y="719872"/>
                  </a:lnTo>
                  <a:cubicBezTo>
                    <a:pt x="9348353" y="719872"/>
                    <a:pt x="9349072" y="719872"/>
                    <a:pt x="9378736" y="719872"/>
                  </a:cubicBezTo>
                  <a:cubicBezTo>
                    <a:pt x="9378736" y="719886"/>
                    <a:pt x="9378736" y="720449"/>
                    <a:pt x="9378736" y="743652"/>
                  </a:cubicBezTo>
                  <a:cubicBezTo>
                    <a:pt x="9378743" y="743652"/>
                    <a:pt x="9378822" y="743652"/>
                    <a:pt x="9379749" y="743652"/>
                  </a:cubicBezTo>
                  <a:lnTo>
                    <a:pt x="9386843" y="743652"/>
                  </a:lnTo>
                  <a:cubicBezTo>
                    <a:pt x="9386843" y="743659"/>
                    <a:pt x="9386843" y="743732"/>
                    <a:pt x="9386843" y="744733"/>
                  </a:cubicBezTo>
                  <a:lnTo>
                    <a:pt x="9386843" y="752299"/>
                  </a:lnTo>
                  <a:cubicBezTo>
                    <a:pt x="9386852" y="752299"/>
                    <a:pt x="9386925" y="752299"/>
                    <a:pt x="9387603" y="752299"/>
                  </a:cubicBezTo>
                  <a:lnTo>
                    <a:pt x="9392923" y="752299"/>
                  </a:lnTo>
                  <a:cubicBezTo>
                    <a:pt x="9392923" y="752292"/>
                    <a:pt x="9392923" y="752172"/>
                    <a:pt x="9392923" y="750137"/>
                  </a:cubicBezTo>
                  <a:lnTo>
                    <a:pt x="9392923" y="735005"/>
                  </a:lnTo>
                  <a:cubicBezTo>
                    <a:pt x="9392930" y="735005"/>
                    <a:pt x="9393008" y="735005"/>
                    <a:pt x="9393936" y="735005"/>
                  </a:cubicBezTo>
                  <a:lnTo>
                    <a:pt x="9401030" y="735005"/>
                  </a:lnTo>
                  <a:cubicBezTo>
                    <a:pt x="9401030" y="735013"/>
                    <a:pt x="9401030" y="735096"/>
                    <a:pt x="9401030" y="736086"/>
                  </a:cubicBezTo>
                  <a:lnTo>
                    <a:pt x="9401030" y="743652"/>
                  </a:lnTo>
                  <a:lnTo>
                    <a:pt x="9406350" y="741659"/>
                  </a:lnTo>
                  <a:cubicBezTo>
                    <a:pt x="9407110" y="741287"/>
                    <a:pt x="9407110" y="741085"/>
                    <a:pt x="9407110" y="740679"/>
                  </a:cubicBezTo>
                  <a:lnTo>
                    <a:pt x="9407110" y="735005"/>
                  </a:lnTo>
                  <a:cubicBezTo>
                    <a:pt x="9407127" y="735005"/>
                    <a:pt x="9407928" y="735005"/>
                    <a:pt x="9445617" y="735005"/>
                  </a:cubicBezTo>
                  <a:cubicBezTo>
                    <a:pt x="9445617" y="735019"/>
                    <a:pt x="9445617" y="735566"/>
                    <a:pt x="9445617" y="758784"/>
                  </a:cubicBezTo>
                  <a:cubicBezTo>
                    <a:pt x="9445625" y="758784"/>
                    <a:pt x="9445743" y="758784"/>
                    <a:pt x="9447643" y="758784"/>
                  </a:cubicBezTo>
                  <a:lnTo>
                    <a:pt x="9461830" y="758784"/>
                  </a:lnTo>
                  <a:cubicBezTo>
                    <a:pt x="9461830" y="758792"/>
                    <a:pt x="9461830" y="758874"/>
                    <a:pt x="9461830" y="759865"/>
                  </a:cubicBezTo>
                  <a:lnTo>
                    <a:pt x="9461830" y="767431"/>
                  </a:lnTo>
                  <a:cubicBezTo>
                    <a:pt x="9461839" y="767431"/>
                    <a:pt x="9461962" y="767431"/>
                    <a:pt x="9463604" y="767431"/>
                  </a:cubicBezTo>
                  <a:lnTo>
                    <a:pt x="9476017" y="767431"/>
                  </a:lnTo>
                  <a:cubicBezTo>
                    <a:pt x="9476017" y="767419"/>
                    <a:pt x="9476017" y="766908"/>
                    <a:pt x="9476017" y="743652"/>
                  </a:cubicBezTo>
                  <a:cubicBezTo>
                    <a:pt x="9476024" y="743652"/>
                    <a:pt x="9476102" y="743652"/>
                    <a:pt x="9477030" y="743652"/>
                  </a:cubicBezTo>
                  <a:lnTo>
                    <a:pt x="9484124" y="743652"/>
                  </a:lnTo>
                  <a:cubicBezTo>
                    <a:pt x="9484124" y="743633"/>
                    <a:pt x="9484124" y="742862"/>
                    <a:pt x="9484124" y="711225"/>
                  </a:cubicBezTo>
                  <a:cubicBezTo>
                    <a:pt x="9484131" y="711225"/>
                    <a:pt x="9484208" y="711225"/>
                    <a:pt x="9485137" y="711225"/>
                  </a:cubicBezTo>
                  <a:lnTo>
                    <a:pt x="9492231" y="711225"/>
                  </a:lnTo>
                  <a:cubicBezTo>
                    <a:pt x="9492231" y="711219"/>
                    <a:pt x="9492231" y="711110"/>
                    <a:pt x="9492231" y="709334"/>
                  </a:cubicBezTo>
                  <a:lnTo>
                    <a:pt x="9492231" y="696093"/>
                  </a:lnTo>
                  <a:cubicBezTo>
                    <a:pt x="9490204" y="696093"/>
                    <a:pt x="9490204" y="696093"/>
                    <a:pt x="9490964" y="694471"/>
                  </a:cubicBezTo>
                  <a:lnTo>
                    <a:pt x="9496284" y="683122"/>
                  </a:lnTo>
                  <a:cubicBezTo>
                    <a:pt x="9496289" y="683139"/>
                    <a:pt x="9496484" y="683813"/>
                    <a:pt x="9504391" y="711225"/>
                  </a:cubicBezTo>
                  <a:cubicBezTo>
                    <a:pt x="9504399" y="711225"/>
                    <a:pt x="9504472" y="711225"/>
                    <a:pt x="9505151" y="711225"/>
                  </a:cubicBezTo>
                  <a:lnTo>
                    <a:pt x="9510471" y="711225"/>
                  </a:lnTo>
                  <a:cubicBezTo>
                    <a:pt x="9510471" y="711212"/>
                    <a:pt x="9510471" y="710033"/>
                    <a:pt x="9510471" y="605298"/>
                  </a:cubicBezTo>
                  <a:cubicBezTo>
                    <a:pt x="9510481" y="605298"/>
                    <a:pt x="9510595" y="605298"/>
                    <a:pt x="9511991" y="605298"/>
                  </a:cubicBezTo>
                  <a:lnTo>
                    <a:pt x="9522631" y="605298"/>
                  </a:lnTo>
                  <a:cubicBezTo>
                    <a:pt x="9522631" y="605276"/>
                    <a:pt x="9522631" y="604266"/>
                    <a:pt x="9522631" y="557739"/>
                  </a:cubicBezTo>
                  <a:cubicBezTo>
                    <a:pt x="9522648" y="557739"/>
                    <a:pt x="9523273" y="557739"/>
                    <a:pt x="9548978" y="557739"/>
                  </a:cubicBezTo>
                  <a:cubicBezTo>
                    <a:pt x="9548978" y="557727"/>
                    <a:pt x="9548978" y="557217"/>
                    <a:pt x="9548978" y="536121"/>
                  </a:cubicBezTo>
                  <a:cubicBezTo>
                    <a:pt x="9548997" y="536121"/>
                    <a:pt x="9549786" y="536121"/>
                    <a:pt x="9583432" y="536121"/>
                  </a:cubicBezTo>
                  <a:cubicBezTo>
                    <a:pt x="9583432" y="536129"/>
                    <a:pt x="9583432" y="536259"/>
                    <a:pt x="9583432" y="538553"/>
                  </a:cubicBezTo>
                  <a:lnTo>
                    <a:pt x="9583432" y="555577"/>
                  </a:lnTo>
                  <a:cubicBezTo>
                    <a:pt x="9583441" y="555577"/>
                    <a:pt x="9583572" y="555577"/>
                    <a:pt x="9585712" y="555577"/>
                  </a:cubicBezTo>
                  <a:lnTo>
                    <a:pt x="9601672" y="555577"/>
                  </a:lnTo>
                  <a:cubicBezTo>
                    <a:pt x="9601672" y="555595"/>
                    <a:pt x="9601672" y="556489"/>
                    <a:pt x="9601672" y="603136"/>
                  </a:cubicBezTo>
                  <a:cubicBezTo>
                    <a:pt x="9601678" y="603136"/>
                    <a:pt x="9601754" y="603136"/>
                    <a:pt x="9602685" y="603136"/>
                  </a:cubicBezTo>
                  <a:lnTo>
                    <a:pt x="9609779" y="603136"/>
                  </a:lnTo>
                  <a:lnTo>
                    <a:pt x="9623966" y="607460"/>
                  </a:lnTo>
                  <a:cubicBezTo>
                    <a:pt x="9623966" y="607470"/>
                    <a:pt x="9623966" y="608120"/>
                    <a:pt x="9623966" y="646372"/>
                  </a:cubicBezTo>
                  <a:cubicBezTo>
                    <a:pt x="9623972" y="646372"/>
                    <a:pt x="9624047" y="646372"/>
                    <a:pt x="9624979" y="646372"/>
                  </a:cubicBezTo>
                  <a:lnTo>
                    <a:pt x="9632072" y="646372"/>
                  </a:lnTo>
                  <a:cubicBezTo>
                    <a:pt x="9632072" y="646382"/>
                    <a:pt x="9632072" y="646488"/>
                    <a:pt x="9632072" y="647993"/>
                  </a:cubicBezTo>
                  <a:lnTo>
                    <a:pt x="9632072" y="659342"/>
                  </a:lnTo>
                  <a:cubicBezTo>
                    <a:pt x="9632080" y="659342"/>
                    <a:pt x="9632204" y="659342"/>
                    <a:pt x="9634099" y="659342"/>
                  </a:cubicBezTo>
                  <a:lnTo>
                    <a:pt x="9648286" y="659342"/>
                  </a:lnTo>
                  <a:lnTo>
                    <a:pt x="9654366" y="665828"/>
                  </a:lnTo>
                  <a:cubicBezTo>
                    <a:pt x="9654366" y="665840"/>
                    <a:pt x="9654366" y="666326"/>
                    <a:pt x="9654366" y="687446"/>
                  </a:cubicBezTo>
                  <a:cubicBezTo>
                    <a:pt x="9654375" y="687446"/>
                    <a:pt x="9654506" y="687446"/>
                    <a:pt x="9656646" y="687446"/>
                  </a:cubicBezTo>
                  <a:lnTo>
                    <a:pt x="9672606" y="687446"/>
                  </a:lnTo>
                  <a:cubicBezTo>
                    <a:pt x="9672606" y="687453"/>
                    <a:pt x="9672606" y="687533"/>
                    <a:pt x="9672606" y="688526"/>
                  </a:cubicBezTo>
                  <a:lnTo>
                    <a:pt x="9672606" y="696093"/>
                  </a:lnTo>
                  <a:cubicBezTo>
                    <a:pt x="9672615" y="696093"/>
                    <a:pt x="9672714" y="696093"/>
                    <a:pt x="9673873" y="696093"/>
                  </a:cubicBezTo>
                  <a:lnTo>
                    <a:pt x="9682740" y="696093"/>
                  </a:lnTo>
                  <a:cubicBezTo>
                    <a:pt x="9682740" y="696102"/>
                    <a:pt x="9682740" y="696231"/>
                    <a:pt x="9682740" y="698254"/>
                  </a:cubicBezTo>
                  <a:lnTo>
                    <a:pt x="9682740" y="713387"/>
                  </a:lnTo>
                  <a:cubicBezTo>
                    <a:pt x="9686793" y="713387"/>
                    <a:pt x="9686793" y="713387"/>
                    <a:pt x="9686793" y="711495"/>
                  </a:cubicBezTo>
                  <a:lnTo>
                    <a:pt x="9686793" y="698254"/>
                  </a:lnTo>
                  <a:cubicBezTo>
                    <a:pt x="9686799" y="698254"/>
                    <a:pt x="9686877" y="698254"/>
                    <a:pt x="9687806" y="698254"/>
                  </a:cubicBezTo>
                  <a:lnTo>
                    <a:pt x="9694900" y="698254"/>
                  </a:lnTo>
                  <a:cubicBezTo>
                    <a:pt x="9694900" y="698265"/>
                    <a:pt x="9694900" y="698384"/>
                    <a:pt x="9694900" y="699876"/>
                  </a:cubicBezTo>
                  <a:lnTo>
                    <a:pt x="9694900" y="711225"/>
                  </a:lnTo>
                  <a:cubicBezTo>
                    <a:pt x="9694909" y="711225"/>
                    <a:pt x="9694982" y="711225"/>
                    <a:pt x="9695660" y="711225"/>
                  </a:cubicBezTo>
                  <a:lnTo>
                    <a:pt x="9700980" y="711225"/>
                  </a:lnTo>
                  <a:cubicBezTo>
                    <a:pt x="9700980" y="706902"/>
                    <a:pt x="9700980" y="706902"/>
                    <a:pt x="9749620" y="706902"/>
                  </a:cubicBezTo>
                  <a:cubicBezTo>
                    <a:pt x="9749620" y="706911"/>
                    <a:pt x="9749620" y="707012"/>
                    <a:pt x="9749620" y="708253"/>
                  </a:cubicBezTo>
                  <a:lnTo>
                    <a:pt x="9749620" y="717710"/>
                  </a:lnTo>
                  <a:cubicBezTo>
                    <a:pt x="9749628" y="717710"/>
                    <a:pt x="9749703" y="717710"/>
                    <a:pt x="9750380" y="717710"/>
                  </a:cubicBezTo>
                  <a:lnTo>
                    <a:pt x="9755702" y="717710"/>
                  </a:lnTo>
                  <a:cubicBezTo>
                    <a:pt x="9755702" y="717719"/>
                    <a:pt x="9755702" y="717841"/>
                    <a:pt x="9755702" y="719872"/>
                  </a:cubicBezTo>
                  <a:lnTo>
                    <a:pt x="9755702" y="735005"/>
                  </a:lnTo>
                  <a:cubicBezTo>
                    <a:pt x="9755710" y="735001"/>
                    <a:pt x="9755826" y="734923"/>
                    <a:pt x="9757728" y="733654"/>
                  </a:cubicBezTo>
                  <a:lnTo>
                    <a:pt x="9771914" y="724196"/>
                  </a:lnTo>
                  <a:cubicBezTo>
                    <a:pt x="9771916" y="724177"/>
                    <a:pt x="9772048" y="723302"/>
                    <a:pt x="9777994" y="683122"/>
                  </a:cubicBezTo>
                  <a:cubicBezTo>
                    <a:pt x="9778004" y="683120"/>
                    <a:pt x="9778072" y="683094"/>
                    <a:pt x="9778754" y="682852"/>
                  </a:cubicBezTo>
                  <a:lnTo>
                    <a:pt x="9784074" y="680960"/>
                  </a:lnTo>
                  <a:cubicBezTo>
                    <a:pt x="9784074" y="680944"/>
                    <a:pt x="9784108" y="679883"/>
                    <a:pt x="9786102" y="611783"/>
                  </a:cubicBezTo>
                  <a:cubicBezTo>
                    <a:pt x="9786102" y="611801"/>
                    <a:pt x="9786134" y="612892"/>
                    <a:pt x="9788128" y="680960"/>
                  </a:cubicBezTo>
                  <a:cubicBezTo>
                    <a:pt x="9788138" y="680963"/>
                    <a:pt x="9788208" y="680988"/>
                    <a:pt x="9788888" y="681230"/>
                  </a:cubicBezTo>
                  <a:lnTo>
                    <a:pt x="9794208" y="683122"/>
                  </a:lnTo>
                  <a:cubicBezTo>
                    <a:pt x="9794208" y="683102"/>
                    <a:pt x="9794208" y="681769"/>
                    <a:pt x="9794208" y="596651"/>
                  </a:cubicBezTo>
                  <a:cubicBezTo>
                    <a:pt x="9798262" y="596651"/>
                    <a:pt x="9798262" y="596651"/>
                    <a:pt x="9798262" y="564224"/>
                  </a:cubicBezTo>
                  <a:cubicBezTo>
                    <a:pt x="9798274" y="564224"/>
                    <a:pt x="9798960" y="564224"/>
                    <a:pt x="9836768" y="564224"/>
                  </a:cubicBezTo>
                  <a:cubicBezTo>
                    <a:pt x="9836768" y="564241"/>
                    <a:pt x="9836768" y="564959"/>
                    <a:pt x="9836768" y="596651"/>
                  </a:cubicBezTo>
                  <a:cubicBezTo>
                    <a:pt x="9836778" y="596651"/>
                    <a:pt x="9836850" y="596651"/>
                    <a:pt x="9837528" y="596651"/>
                  </a:cubicBezTo>
                  <a:lnTo>
                    <a:pt x="9842848" y="596651"/>
                  </a:lnTo>
                  <a:cubicBezTo>
                    <a:pt x="9842848" y="596630"/>
                    <a:pt x="9842848" y="595324"/>
                    <a:pt x="9842848" y="514503"/>
                  </a:cubicBezTo>
                  <a:cubicBezTo>
                    <a:pt x="9842854" y="514503"/>
                    <a:pt x="9842954" y="514503"/>
                    <a:pt x="9844622" y="514503"/>
                  </a:cubicBezTo>
                  <a:lnTo>
                    <a:pt x="9857036" y="514503"/>
                  </a:lnTo>
                  <a:cubicBezTo>
                    <a:pt x="9857036" y="514496"/>
                    <a:pt x="9857036" y="514385"/>
                    <a:pt x="9857036" y="512612"/>
                  </a:cubicBezTo>
                  <a:lnTo>
                    <a:pt x="9857036" y="499371"/>
                  </a:lnTo>
                  <a:cubicBezTo>
                    <a:pt x="9857046" y="499371"/>
                    <a:pt x="9857544" y="499371"/>
                    <a:pt x="9879330" y="499371"/>
                  </a:cubicBezTo>
                  <a:cubicBezTo>
                    <a:pt x="9879330" y="499364"/>
                    <a:pt x="9879330" y="499283"/>
                    <a:pt x="9879330" y="498290"/>
                  </a:cubicBezTo>
                  <a:lnTo>
                    <a:pt x="9879330" y="490724"/>
                  </a:lnTo>
                  <a:cubicBezTo>
                    <a:pt x="9879336" y="490724"/>
                    <a:pt x="9879446" y="490724"/>
                    <a:pt x="9881102" y="490724"/>
                  </a:cubicBezTo>
                  <a:lnTo>
                    <a:pt x="9893516" y="490724"/>
                  </a:lnTo>
                  <a:cubicBezTo>
                    <a:pt x="9893516" y="490732"/>
                    <a:pt x="9893516" y="490811"/>
                    <a:pt x="9893516" y="491805"/>
                  </a:cubicBezTo>
                  <a:lnTo>
                    <a:pt x="9893516" y="499371"/>
                  </a:lnTo>
                  <a:cubicBezTo>
                    <a:pt x="9893526" y="499371"/>
                    <a:pt x="9893598" y="499371"/>
                    <a:pt x="9894276" y="499371"/>
                  </a:cubicBezTo>
                  <a:lnTo>
                    <a:pt x="9899596" y="499371"/>
                  </a:lnTo>
                  <a:lnTo>
                    <a:pt x="9909730" y="495047"/>
                  </a:lnTo>
                  <a:lnTo>
                    <a:pt x="9913782" y="498290"/>
                  </a:lnTo>
                  <a:lnTo>
                    <a:pt x="9913782" y="490724"/>
                  </a:lnTo>
                  <a:cubicBezTo>
                    <a:pt x="9913792" y="490724"/>
                    <a:pt x="9913928" y="490724"/>
                    <a:pt x="9916062" y="490724"/>
                  </a:cubicBezTo>
                  <a:lnTo>
                    <a:pt x="9932024" y="490724"/>
                  </a:lnTo>
                  <a:cubicBezTo>
                    <a:pt x="9932024" y="490732"/>
                    <a:pt x="9932024" y="490811"/>
                    <a:pt x="9932024" y="491805"/>
                  </a:cubicBezTo>
                  <a:lnTo>
                    <a:pt x="9932024" y="499371"/>
                  </a:lnTo>
                  <a:cubicBezTo>
                    <a:pt x="9932042" y="499371"/>
                    <a:pt x="9932778" y="499371"/>
                    <a:pt x="9962424" y="499371"/>
                  </a:cubicBezTo>
                  <a:cubicBezTo>
                    <a:pt x="9962424" y="499381"/>
                    <a:pt x="9962424" y="499490"/>
                    <a:pt x="9962424" y="500992"/>
                  </a:cubicBezTo>
                  <a:lnTo>
                    <a:pt x="9962424" y="512342"/>
                  </a:lnTo>
                  <a:cubicBezTo>
                    <a:pt x="9962440" y="512342"/>
                    <a:pt x="9963080" y="512342"/>
                    <a:pt x="9988770" y="512342"/>
                  </a:cubicBezTo>
                  <a:cubicBezTo>
                    <a:pt x="9988770" y="512358"/>
                    <a:pt x="9988770" y="513038"/>
                    <a:pt x="9988770" y="542606"/>
                  </a:cubicBezTo>
                  <a:cubicBezTo>
                    <a:pt x="9988780" y="542606"/>
                    <a:pt x="9988852" y="542606"/>
                    <a:pt x="9989530" y="542606"/>
                  </a:cubicBezTo>
                  <a:lnTo>
                    <a:pt x="9994850" y="542606"/>
                  </a:lnTo>
                  <a:cubicBezTo>
                    <a:pt x="9994850" y="542613"/>
                    <a:pt x="9994850" y="542699"/>
                    <a:pt x="9994850" y="543687"/>
                  </a:cubicBezTo>
                  <a:lnTo>
                    <a:pt x="9994850" y="551254"/>
                  </a:lnTo>
                  <a:cubicBezTo>
                    <a:pt x="9998904" y="551254"/>
                    <a:pt x="9998904" y="551254"/>
                    <a:pt x="9998904" y="581518"/>
                  </a:cubicBezTo>
                  <a:cubicBezTo>
                    <a:pt x="9998914" y="581518"/>
                    <a:pt x="9998988" y="581518"/>
                    <a:pt x="9999664" y="581518"/>
                  </a:cubicBezTo>
                  <a:lnTo>
                    <a:pt x="10004984" y="581518"/>
                  </a:lnTo>
                  <a:cubicBezTo>
                    <a:pt x="10004984" y="581527"/>
                    <a:pt x="10004984" y="581594"/>
                    <a:pt x="10004984" y="582329"/>
                  </a:cubicBezTo>
                  <a:lnTo>
                    <a:pt x="10004984" y="588004"/>
                  </a:lnTo>
                  <a:cubicBezTo>
                    <a:pt x="10004990" y="588004"/>
                    <a:pt x="10005068" y="588004"/>
                    <a:pt x="10005998" y="588004"/>
                  </a:cubicBezTo>
                  <a:lnTo>
                    <a:pt x="10013090" y="588004"/>
                  </a:lnTo>
                  <a:cubicBezTo>
                    <a:pt x="10013090" y="588021"/>
                    <a:pt x="10013090" y="588734"/>
                    <a:pt x="10013090" y="618269"/>
                  </a:cubicBezTo>
                  <a:cubicBezTo>
                    <a:pt x="10013098" y="618269"/>
                    <a:pt x="10013218" y="618269"/>
                    <a:pt x="10015118" y="618269"/>
                  </a:cubicBezTo>
                  <a:lnTo>
                    <a:pt x="10029304" y="618269"/>
                  </a:lnTo>
                  <a:cubicBezTo>
                    <a:pt x="10029304" y="618285"/>
                    <a:pt x="10029304" y="618865"/>
                    <a:pt x="10029304" y="642048"/>
                  </a:cubicBezTo>
                  <a:cubicBezTo>
                    <a:pt x="10031332" y="642048"/>
                    <a:pt x="10031332" y="642048"/>
                    <a:pt x="10031332" y="643669"/>
                  </a:cubicBezTo>
                  <a:lnTo>
                    <a:pt x="10031332" y="655019"/>
                  </a:lnTo>
                  <a:cubicBezTo>
                    <a:pt x="10031340" y="655019"/>
                    <a:pt x="10031410" y="655019"/>
                    <a:pt x="10032092" y="655019"/>
                  </a:cubicBezTo>
                  <a:lnTo>
                    <a:pt x="10037412" y="655019"/>
                  </a:lnTo>
                  <a:cubicBezTo>
                    <a:pt x="10037412" y="655033"/>
                    <a:pt x="10037412" y="655596"/>
                    <a:pt x="10037412" y="678798"/>
                  </a:cubicBezTo>
                  <a:cubicBezTo>
                    <a:pt x="10037420" y="678798"/>
                    <a:pt x="10037518" y="678798"/>
                    <a:pt x="10038678" y="678798"/>
                  </a:cubicBezTo>
                  <a:lnTo>
                    <a:pt x="10047544" y="678798"/>
                  </a:lnTo>
                  <a:cubicBezTo>
                    <a:pt x="10049572" y="680960"/>
                    <a:pt x="10049572" y="680960"/>
                    <a:pt x="10049572" y="682852"/>
                  </a:cubicBezTo>
                  <a:lnTo>
                    <a:pt x="10049572" y="696093"/>
                  </a:lnTo>
                  <a:cubicBezTo>
                    <a:pt x="10049576" y="696086"/>
                    <a:pt x="10049664" y="695979"/>
                    <a:pt x="10051092" y="694201"/>
                  </a:cubicBezTo>
                  <a:lnTo>
                    <a:pt x="10061732" y="680960"/>
                  </a:lnTo>
                  <a:cubicBezTo>
                    <a:pt x="10061746" y="680960"/>
                    <a:pt x="10062386" y="680960"/>
                    <a:pt x="10090106" y="680960"/>
                  </a:cubicBezTo>
                  <a:cubicBezTo>
                    <a:pt x="10090106" y="680985"/>
                    <a:pt x="10090106" y="682386"/>
                    <a:pt x="10090106" y="767431"/>
                  </a:cubicBezTo>
                  <a:cubicBezTo>
                    <a:pt x="10090114" y="767431"/>
                    <a:pt x="10090190" y="767431"/>
                    <a:pt x="10090866" y="767431"/>
                  </a:cubicBezTo>
                  <a:lnTo>
                    <a:pt x="10096186" y="767431"/>
                  </a:lnTo>
                  <a:cubicBezTo>
                    <a:pt x="10096190" y="767423"/>
                    <a:pt x="10096248" y="767323"/>
                    <a:pt x="10096946" y="766080"/>
                  </a:cubicBezTo>
                  <a:lnTo>
                    <a:pt x="10102266" y="756622"/>
                  </a:lnTo>
                  <a:cubicBezTo>
                    <a:pt x="10102266" y="756629"/>
                    <a:pt x="10102266" y="756728"/>
                    <a:pt x="10102266" y="758514"/>
                  </a:cubicBezTo>
                  <a:lnTo>
                    <a:pt x="10102266" y="771755"/>
                  </a:lnTo>
                  <a:cubicBezTo>
                    <a:pt x="10106318" y="771755"/>
                    <a:pt x="10106318" y="771755"/>
                    <a:pt x="10106318" y="726358"/>
                  </a:cubicBezTo>
                  <a:cubicBezTo>
                    <a:pt x="10106328" y="726358"/>
                    <a:pt x="10106398" y="726358"/>
                    <a:pt x="10107078" y="726358"/>
                  </a:cubicBezTo>
                  <a:lnTo>
                    <a:pt x="10112398" y="726358"/>
                  </a:lnTo>
                  <a:cubicBezTo>
                    <a:pt x="10112398" y="726343"/>
                    <a:pt x="10112398" y="725343"/>
                    <a:pt x="10112398" y="661504"/>
                  </a:cubicBezTo>
                  <a:cubicBezTo>
                    <a:pt x="10112406" y="661504"/>
                    <a:pt x="10112486" y="661504"/>
                    <a:pt x="10113412" y="661504"/>
                  </a:cubicBezTo>
                  <a:lnTo>
                    <a:pt x="10120506" y="661504"/>
                  </a:lnTo>
                  <a:cubicBezTo>
                    <a:pt x="10120512" y="661483"/>
                    <a:pt x="10120776" y="660543"/>
                    <a:pt x="10132666" y="618269"/>
                  </a:cubicBezTo>
                  <a:cubicBezTo>
                    <a:pt x="10132674" y="618269"/>
                    <a:pt x="10132772" y="618269"/>
                    <a:pt x="10133932" y="618269"/>
                  </a:cubicBezTo>
                  <a:lnTo>
                    <a:pt x="10142800" y="618269"/>
                  </a:lnTo>
                  <a:cubicBezTo>
                    <a:pt x="10142804" y="618292"/>
                    <a:pt x="10143030" y="619258"/>
                    <a:pt x="10152932" y="661504"/>
                  </a:cubicBezTo>
                  <a:cubicBezTo>
                    <a:pt x="10152938" y="661504"/>
                    <a:pt x="10153012" y="661504"/>
                    <a:pt x="10153946" y="661504"/>
                  </a:cubicBezTo>
                  <a:lnTo>
                    <a:pt x="10161040" y="661504"/>
                  </a:lnTo>
                  <a:cubicBezTo>
                    <a:pt x="10161040" y="661515"/>
                    <a:pt x="10161040" y="662182"/>
                    <a:pt x="10161040" y="700416"/>
                  </a:cubicBezTo>
                  <a:cubicBezTo>
                    <a:pt x="10161046" y="700416"/>
                    <a:pt x="10161146" y="700416"/>
                    <a:pt x="10162812" y="700416"/>
                  </a:cubicBezTo>
                  <a:lnTo>
                    <a:pt x="10175226" y="700416"/>
                  </a:lnTo>
                  <a:cubicBezTo>
                    <a:pt x="10175226" y="700424"/>
                    <a:pt x="10175226" y="700546"/>
                    <a:pt x="10175226" y="702578"/>
                  </a:cubicBezTo>
                  <a:lnTo>
                    <a:pt x="10175226" y="717710"/>
                  </a:lnTo>
                  <a:cubicBezTo>
                    <a:pt x="10179280" y="717710"/>
                    <a:pt x="10179280" y="717710"/>
                    <a:pt x="10179280" y="715549"/>
                  </a:cubicBezTo>
                  <a:lnTo>
                    <a:pt x="10179280" y="700416"/>
                  </a:lnTo>
                  <a:cubicBezTo>
                    <a:pt x="10179290" y="700416"/>
                    <a:pt x="10179402" y="700416"/>
                    <a:pt x="10180800" y="700416"/>
                  </a:cubicBezTo>
                  <a:lnTo>
                    <a:pt x="10191440" y="700416"/>
                  </a:lnTo>
                  <a:cubicBezTo>
                    <a:pt x="10191440" y="700426"/>
                    <a:pt x="10191440" y="700543"/>
                    <a:pt x="10191440" y="702037"/>
                  </a:cubicBezTo>
                  <a:lnTo>
                    <a:pt x="10191440" y="713387"/>
                  </a:lnTo>
                  <a:cubicBezTo>
                    <a:pt x="10191456" y="713387"/>
                    <a:pt x="10192164" y="713387"/>
                    <a:pt x="10221840" y="713387"/>
                  </a:cubicBezTo>
                  <a:cubicBezTo>
                    <a:pt x="10221840" y="713370"/>
                    <a:pt x="10221840" y="712599"/>
                    <a:pt x="10221840" y="676637"/>
                  </a:cubicBezTo>
                  <a:cubicBezTo>
                    <a:pt x="10221848" y="676637"/>
                    <a:pt x="10221942" y="676637"/>
                    <a:pt x="10223106" y="676637"/>
                  </a:cubicBezTo>
                  <a:lnTo>
                    <a:pt x="10231974" y="676637"/>
                  </a:lnTo>
                  <a:cubicBezTo>
                    <a:pt x="10231974" y="676648"/>
                    <a:pt x="10231974" y="677142"/>
                    <a:pt x="10231974" y="698254"/>
                  </a:cubicBezTo>
                  <a:cubicBezTo>
                    <a:pt x="10234000" y="698254"/>
                    <a:pt x="10234000" y="698254"/>
                    <a:pt x="10234000" y="665828"/>
                  </a:cubicBezTo>
                  <a:cubicBezTo>
                    <a:pt x="10234014" y="665828"/>
                    <a:pt x="10234556" y="665828"/>
                    <a:pt x="10256294" y="665828"/>
                  </a:cubicBezTo>
                  <a:cubicBezTo>
                    <a:pt x="10256294" y="665818"/>
                    <a:pt x="10256294" y="665698"/>
                    <a:pt x="10256294" y="664206"/>
                  </a:cubicBezTo>
                  <a:lnTo>
                    <a:pt x="10256294" y="652857"/>
                  </a:lnTo>
                  <a:cubicBezTo>
                    <a:pt x="10256302" y="652857"/>
                    <a:pt x="10256376" y="652857"/>
                    <a:pt x="10257054" y="652857"/>
                  </a:cubicBezTo>
                  <a:lnTo>
                    <a:pt x="10262374" y="652857"/>
                  </a:lnTo>
                  <a:cubicBezTo>
                    <a:pt x="10262374" y="652851"/>
                    <a:pt x="10262374" y="652738"/>
                    <a:pt x="10262374" y="650966"/>
                  </a:cubicBezTo>
                  <a:lnTo>
                    <a:pt x="10262374" y="637725"/>
                  </a:lnTo>
                  <a:lnTo>
                    <a:pt x="10266428" y="644210"/>
                  </a:lnTo>
                  <a:cubicBezTo>
                    <a:pt x="10266436" y="644210"/>
                    <a:pt x="10266564" y="644210"/>
                    <a:pt x="10268708" y="644210"/>
                  </a:cubicBezTo>
                  <a:lnTo>
                    <a:pt x="10284668" y="644210"/>
                  </a:lnTo>
                  <a:cubicBezTo>
                    <a:pt x="10284668" y="644202"/>
                    <a:pt x="10284668" y="644134"/>
                    <a:pt x="10284668" y="643399"/>
                  </a:cubicBezTo>
                  <a:lnTo>
                    <a:pt x="10284668" y="637725"/>
                  </a:lnTo>
                  <a:cubicBezTo>
                    <a:pt x="10284676" y="637725"/>
                    <a:pt x="10284750" y="637725"/>
                    <a:pt x="10285428" y="637725"/>
                  </a:cubicBezTo>
                  <a:lnTo>
                    <a:pt x="10290748" y="637725"/>
                  </a:lnTo>
                  <a:cubicBezTo>
                    <a:pt x="10290748" y="637734"/>
                    <a:pt x="10290748" y="637834"/>
                    <a:pt x="10290748" y="639076"/>
                  </a:cubicBezTo>
                  <a:lnTo>
                    <a:pt x="10290748" y="648534"/>
                  </a:lnTo>
                  <a:cubicBezTo>
                    <a:pt x="10290762" y="648534"/>
                    <a:pt x="10291496" y="648534"/>
                    <a:pt x="10329254" y="648534"/>
                  </a:cubicBezTo>
                  <a:cubicBezTo>
                    <a:pt x="10329254" y="648552"/>
                    <a:pt x="10329254" y="650062"/>
                    <a:pt x="10329254" y="786887"/>
                  </a:cubicBezTo>
                  <a:cubicBezTo>
                    <a:pt x="10329264" y="786887"/>
                    <a:pt x="10329380" y="786887"/>
                    <a:pt x="10330774" y="786887"/>
                  </a:cubicBezTo>
                  <a:lnTo>
                    <a:pt x="10341414" y="786887"/>
                  </a:lnTo>
                  <a:cubicBezTo>
                    <a:pt x="10341414" y="782564"/>
                    <a:pt x="10341414" y="778240"/>
                    <a:pt x="10341414" y="773917"/>
                  </a:cubicBezTo>
                  <a:cubicBezTo>
                    <a:pt x="10343442" y="773917"/>
                    <a:pt x="10343442" y="773917"/>
                    <a:pt x="10345468" y="773917"/>
                  </a:cubicBezTo>
                  <a:cubicBezTo>
                    <a:pt x="10345468" y="778240"/>
                    <a:pt x="10345468" y="782564"/>
                    <a:pt x="10345468" y="786887"/>
                  </a:cubicBezTo>
                  <a:cubicBezTo>
                    <a:pt x="10355602" y="786887"/>
                    <a:pt x="10365736" y="786887"/>
                    <a:pt x="10375868" y="786887"/>
                  </a:cubicBezTo>
                  <a:cubicBezTo>
                    <a:pt x="10375868" y="776078"/>
                    <a:pt x="10375868" y="767431"/>
                    <a:pt x="10375868" y="756622"/>
                  </a:cubicBezTo>
                  <a:cubicBezTo>
                    <a:pt x="10379922" y="756622"/>
                    <a:pt x="10383976" y="756622"/>
                    <a:pt x="10388028" y="756622"/>
                  </a:cubicBezTo>
                  <a:lnTo>
                    <a:pt x="10400188" y="754461"/>
                  </a:lnTo>
                  <a:cubicBezTo>
                    <a:pt x="10402216" y="754461"/>
                    <a:pt x="10402216" y="756622"/>
                    <a:pt x="10404242" y="756622"/>
                  </a:cubicBezTo>
                  <a:lnTo>
                    <a:pt x="10414376" y="756622"/>
                  </a:lnTo>
                  <a:cubicBezTo>
                    <a:pt x="10414376" y="767431"/>
                    <a:pt x="10414376" y="778240"/>
                    <a:pt x="10414376" y="786887"/>
                  </a:cubicBezTo>
                  <a:cubicBezTo>
                    <a:pt x="10416402" y="786887"/>
                    <a:pt x="10418430" y="786887"/>
                    <a:pt x="10422482" y="786887"/>
                  </a:cubicBezTo>
                  <a:cubicBezTo>
                    <a:pt x="10422482" y="793373"/>
                    <a:pt x="10422482" y="799858"/>
                    <a:pt x="10422482" y="804182"/>
                  </a:cubicBezTo>
                  <a:lnTo>
                    <a:pt x="10431818" y="805087"/>
                  </a:lnTo>
                  <a:lnTo>
                    <a:pt x="10444776" y="805087"/>
                  </a:lnTo>
                  <a:cubicBezTo>
                    <a:pt x="10444776" y="799278"/>
                    <a:pt x="10444776" y="795106"/>
                    <a:pt x="10444776" y="789049"/>
                  </a:cubicBezTo>
                  <a:lnTo>
                    <a:pt x="10512732" y="789049"/>
                  </a:lnTo>
                  <a:lnTo>
                    <a:pt x="10512732" y="703796"/>
                  </a:lnTo>
                  <a:lnTo>
                    <a:pt x="10584740" y="703796"/>
                  </a:lnTo>
                  <a:lnTo>
                    <a:pt x="10584740" y="782564"/>
                  </a:lnTo>
                  <a:cubicBezTo>
                    <a:pt x="10585376" y="782564"/>
                    <a:pt x="10586010" y="782564"/>
                    <a:pt x="10586644" y="782564"/>
                  </a:cubicBezTo>
                  <a:lnTo>
                    <a:pt x="10587886" y="805087"/>
                  </a:lnTo>
                  <a:lnTo>
                    <a:pt x="10597562" y="805087"/>
                  </a:lnTo>
                  <a:cubicBezTo>
                    <a:pt x="10598098" y="797873"/>
                    <a:pt x="10598804" y="790219"/>
                    <a:pt x="10598804" y="782564"/>
                  </a:cubicBezTo>
                  <a:cubicBezTo>
                    <a:pt x="10600832" y="782564"/>
                    <a:pt x="10602858" y="782564"/>
                    <a:pt x="10604884" y="782564"/>
                  </a:cubicBezTo>
                  <a:lnTo>
                    <a:pt x="10606126" y="805087"/>
                  </a:lnTo>
                  <a:lnTo>
                    <a:pt x="10656748" y="805087"/>
                  </a:lnTo>
                  <a:lnTo>
                    <a:pt x="10656748" y="642059"/>
                  </a:lnTo>
                  <a:lnTo>
                    <a:pt x="10854076" y="642059"/>
                  </a:lnTo>
                  <a:lnTo>
                    <a:pt x="10854076" y="805087"/>
                  </a:lnTo>
                  <a:lnTo>
                    <a:pt x="10872772" y="805087"/>
                  </a:lnTo>
                  <a:lnTo>
                    <a:pt x="10872772" y="722394"/>
                  </a:lnTo>
                  <a:lnTo>
                    <a:pt x="10967892" y="722394"/>
                  </a:lnTo>
                  <a:cubicBezTo>
                    <a:pt x="10971967" y="616373"/>
                    <a:pt x="10975346" y="510899"/>
                    <a:pt x="10979823" y="404253"/>
                  </a:cubicBezTo>
                  <a:cubicBezTo>
                    <a:pt x="10969690" y="404253"/>
                    <a:pt x="10945370" y="391282"/>
                    <a:pt x="10967663" y="382635"/>
                  </a:cubicBezTo>
                  <a:cubicBezTo>
                    <a:pt x="10965635" y="380473"/>
                    <a:pt x="10963610" y="378311"/>
                    <a:pt x="10961583" y="378311"/>
                  </a:cubicBezTo>
                  <a:cubicBezTo>
                    <a:pt x="10961583" y="365341"/>
                    <a:pt x="10959555" y="363179"/>
                    <a:pt x="10969690" y="354532"/>
                  </a:cubicBezTo>
                  <a:cubicBezTo>
                    <a:pt x="10969690" y="350208"/>
                    <a:pt x="10969690" y="343723"/>
                    <a:pt x="10969690" y="337238"/>
                  </a:cubicBezTo>
                  <a:cubicBezTo>
                    <a:pt x="10973743" y="337238"/>
                    <a:pt x="10977796" y="337238"/>
                    <a:pt x="10983876" y="337238"/>
                  </a:cubicBezTo>
                  <a:cubicBezTo>
                    <a:pt x="10983876" y="328590"/>
                    <a:pt x="10983876" y="322105"/>
                    <a:pt x="10983876" y="315620"/>
                  </a:cubicBezTo>
                  <a:cubicBezTo>
                    <a:pt x="10983876" y="313458"/>
                    <a:pt x="10985903" y="313458"/>
                    <a:pt x="10985903" y="311296"/>
                  </a:cubicBezTo>
                  <a:cubicBezTo>
                    <a:pt x="10985903" y="285355"/>
                    <a:pt x="10985903" y="259414"/>
                    <a:pt x="10985903" y="233472"/>
                  </a:cubicBezTo>
                  <a:cubicBezTo>
                    <a:pt x="10985903" y="231310"/>
                    <a:pt x="10983876" y="229149"/>
                    <a:pt x="10983876" y="226987"/>
                  </a:cubicBezTo>
                  <a:cubicBezTo>
                    <a:pt x="10985903" y="224825"/>
                    <a:pt x="10987930" y="222663"/>
                    <a:pt x="10989956" y="220501"/>
                  </a:cubicBezTo>
                  <a:cubicBezTo>
                    <a:pt x="10989956" y="201045"/>
                    <a:pt x="10989956" y="181589"/>
                    <a:pt x="10989956" y="162133"/>
                  </a:cubicBezTo>
                  <a:cubicBezTo>
                    <a:pt x="10989956" y="159972"/>
                    <a:pt x="10989956" y="159972"/>
                    <a:pt x="10991983" y="157810"/>
                  </a:cubicBezTo>
                  <a:cubicBezTo>
                    <a:pt x="10991983" y="140516"/>
                    <a:pt x="10991983" y="121060"/>
                    <a:pt x="10991983" y="101604"/>
                  </a:cubicBezTo>
                  <a:cubicBezTo>
                    <a:pt x="10994010" y="92957"/>
                    <a:pt x="10994010" y="88633"/>
                    <a:pt x="10994010" y="82148"/>
                  </a:cubicBezTo>
                  <a:cubicBezTo>
                    <a:pt x="10998063" y="88633"/>
                    <a:pt x="10998063" y="92957"/>
                    <a:pt x="10998063" y="99442"/>
                  </a:cubicBezTo>
                  <a:cubicBezTo>
                    <a:pt x="11000090" y="121060"/>
                    <a:pt x="11000090" y="140516"/>
                    <a:pt x="11000090" y="157810"/>
                  </a:cubicBezTo>
                  <a:cubicBezTo>
                    <a:pt x="11002116" y="181589"/>
                    <a:pt x="11002116" y="201045"/>
                    <a:pt x="11002116" y="220501"/>
                  </a:cubicBezTo>
                  <a:cubicBezTo>
                    <a:pt x="11004143" y="222663"/>
                    <a:pt x="11006170" y="224825"/>
                    <a:pt x="11008196" y="226987"/>
                  </a:cubicBezTo>
                  <a:cubicBezTo>
                    <a:pt x="11008196" y="229149"/>
                    <a:pt x="11006170" y="231310"/>
                    <a:pt x="11006170" y="233472"/>
                  </a:cubicBezTo>
                  <a:cubicBezTo>
                    <a:pt x="11006170" y="259414"/>
                    <a:pt x="11006170" y="285355"/>
                    <a:pt x="11006170" y="311296"/>
                  </a:cubicBezTo>
                  <a:cubicBezTo>
                    <a:pt x="11006170" y="313458"/>
                    <a:pt x="11008196" y="313458"/>
                    <a:pt x="11008196" y="315620"/>
                  </a:cubicBezTo>
                  <a:cubicBezTo>
                    <a:pt x="11008196" y="322105"/>
                    <a:pt x="11008196" y="328590"/>
                    <a:pt x="11008196" y="337238"/>
                  </a:cubicBezTo>
                  <a:cubicBezTo>
                    <a:pt x="11012250" y="337238"/>
                    <a:pt x="11018330" y="337238"/>
                    <a:pt x="11022383" y="337238"/>
                  </a:cubicBezTo>
                  <a:cubicBezTo>
                    <a:pt x="11022383" y="343723"/>
                    <a:pt x="11022383" y="350208"/>
                    <a:pt x="11022383" y="354532"/>
                  </a:cubicBezTo>
                  <a:cubicBezTo>
                    <a:pt x="11030491" y="363179"/>
                    <a:pt x="11030491" y="363179"/>
                    <a:pt x="11030491" y="378311"/>
                  </a:cubicBezTo>
                  <a:cubicBezTo>
                    <a:pt x="11028463" y="378311"/>
                    <a:pt x="11026436" y="380473"/>
                    <a:pt x="11024411" y="382635"/>
                  </a:cubicBezTo>
                  <a:cubicBezTo>
                    <a:pt x="11044676" y="393444"/>
                    <a:pt x="11020356" y="402091"/>
                    <a:pt x="11012250" y="404253"/>
                  </a:cubicBezTo>
                  <a:cubicBezTo>
                    <a:pt x="11014276" y="488562"/>
                    <a:pt x="11018330" y="572871"/>
                    <a:pt x="11020356" y="657181"/>
                  </a:cubicBezTo>
                  <a:cubicBezTo>
                    <a:pt x="11042651" y="657181"/>
                    <a:pt x="11064943" y="657181"/>
                    <a:pt x="11085211" y="657181"/>
                  </a:cubicBezTo>
                  <a:cubicBezTo>
                    <a:pt x="11085211" y="683122"/>
                    <a:pt x="11085211" y="709063"/>
                    <a:pt x="11085211" y="732843"/>
                  </a:cubicBezTo>
                  <a:cubicBezTo>
                    <a:pt x="11089264" y="732843"/>
                    <a:pt x="11091291" y="732843"/>
                    <a:pt x="11093318" y="732843"/>
                  </a:cubicBezTo>
                  <a:cubicBezTo>
                    <a:pt x="11093318" y="730681"/>
                    <a:pt x="11095344" y="728519"/>
                    <a:pt x="11095344" y="726358"/>
                  </a:cubicBezTo>
                  <a:cubicBezTo>
                    <a:pt x="11097371" y="726358"/>
                    <a:pt x="11099398" y="726358"/>
                    <a:pt x="11101424" y="726358"/>
                  </a:cubicBezTo>
                  <a:cubicBezTo>
                    <a:pt x="11101424" y="728519"/>
                    <a:pt x="11101424" y="730681"/>
                    <a:pt x="11103452" y="735005"/>
                  </a:cubicBezTo>
                  <a:cubicBezTo>
                    <a:pt x="11107504" y="735005"/>
                    <a:pt x="11111558" y="735005"/>
                    <a:pt x="11115612" y="735005"/>
                  </a:cubicBezTo>
                  <a:cubicBezTo>
                    <a:pt x="11115612" y="732843"/>
                    <a:pt x="11115612" y="730681"/>
                    <a:pt x="11115612" y="728519"/>
                  </a:cubicBezTo>
                  <a:cubicBezTo>
                    <a:pt x="11123718" y="728519"/>
                    <a:pt x="11129798" y="728519"/>
                    <a:pt x="11137904" y="728519"/>
                  </a:cubicBezTo>
                  <a:cubicBezTo>
                    <a:pt x="11137904" y="730681"/>
                    <a:pt x="11137904" y="732843"/>
                    <a:pt x="11137904" y="735005"/>
                  </a:cubicBezTo>
                  <a:cubicBezTo>
                    <a:pt x="11143984" y="735005"/>
                    <a:pt x="11152092" y="735005"/>
                    <a:pt x="11158172" y="735005"/>
                  </a:cubicBezTo>
                  <a:cubicBezTo>
                    <a:pt x="11158172" y="750137"/>
                    <a:pt x="11158172" y="765270"/>
                    <a:pt x="11158172" y="780402"/>
                  </a:cubicBezTo>
                  <a:cubicBezTo>
                    <a:pt x="11162226" y="780402"/>
                    <a:pt x="11168306" y="780402"/>
                    <a:pt x="11172359" y="780402"/>
                  </a:cubicBezTo>
                  <a:cubicBezTo>
                    <a:pt x="11172359" y="776078"/>
                    <a:pt x="11172359" y="771755"/>
                    <a:pt x="11172359" y="767431"/>
                  </a:cubicBezTo>
                  <a:cubicBezTo>
                    <a:pt x="11178439" y="767431"/>
                    <a:pt x="11184519" y="767431"/>
                    <a:pt x="11188572" y="767431"/>
                  </a:cubicBezTo>
                  <a:cubicBezTo>
                    <a:pt x="11188572" y="706902"/>
                    <a:pt x="11188572" y="648534"/>
                    <a:pt x="11188572" y="588004"/>
                  </a:cubicBezTo>
                  <a:cubicBezTo>
                    <a:pt x="11190599" y="585842"/>
                    <a:pt x="11192626" y="583680"/>
                    <a:pt x="11194652" y="581518"/>
                  </a:cubicBezTo>
                  <a:cubicBezTo>
                    <a:pt x="11218972" y="581518"/>
                    <a:pt x="11243292" y="581518"/>
                    <a:pt x="11267614" y="581518"/>
                  </a:cubicBezTo>
                  <a:lnTo>
                    <a:pt x="11267614" y="590166"/>
                  </a:lnTo>
                  <a:lnTo>
                    <a:pt x="11277747" y="590166"/>
                  </a:lnTo>
                  <a:cubicBezTo>
                    <a:pt x="11277747" y="629078"/>
                    <a:pt x="11277747" y="667990"/>
                    <a:pt x="11277747" y="704740"/>
                  </a:cubicBezTo>
                  <a:cubicBezTo>
                    <a:pt x="11285854" y="704740"/>
                    <a:pt x="11291934" y="704740"/>
                    <a:pt x="11300040" y="704740"/>
                  </a:cubicBezTo>
                  <a:cubicBezTo>
                    <a:pt x="11300040" y="683122"/>
                    <a:pt x="11300040" y="661504"/>
                    <a:pt x="11300040" y="637725"/>
                  </a:cubicBezTo>
                  <a:cubicBezTo>
                    <a:pt x="11308147" y="637725"/>
                    <a:pt x="11318280" y="637725"/>
                    <a:pt x="11326388" y="637725"/>
                  </a:cubicBezTo>
                  <a:cubicBezTo>
                    <a:pt x="11328414" y="637725"/>
                    <a:pt x="11328414" y="635563"/>
                    <a:pt x="11330440" y="633401"/>
                  </a:cubicBezTo>
                  <a:lnTo>
                    <a:pt x="11338548" y="633401"/>
                  </a:lnTo>
                  <a:cubicBezTo>
                    <a:pt x="11340574" y="635563"/>
                    <a:pt x="11340574" y="637725"/>
                    <a:pt x="11342600" y="637725"/>
                  </a:cubicBezTo>
                  <a:cubicBezTo>
                    <a:pt x="11348680" y="637725"/>
                    <a:pt x="11356788" y="637725"/>
                    <a:pt x="11364895" y="637725"/>
                  </a:cubicBezTo>
                  <a:cubicBezTo>
                    <a:pt x="11364895" y="598813"/>
                    <a:pt x="11364895" y="559901"/>
                    <a:pt x="11364895" y="520989"/>
                  </a:cubicBezTo>
                  <a:cubicBezTo>
                    <a:pt x="11364908" y="520986"/>
                    <a:pt x="11365775" y="520822"/>
                    <a:pt x="11421642" y="510180"/>
                  </a:cubicBezTo>
                  <a:cubicBezTo>
                    <a:pt x="11421642" y="510187"/>
                    <a:pt x="11421642" y="510261"/>
                    <a:pt x="11421642" y="511261"/>
                  </a:cubicBezTo>
                  <a:lnTo>
                    <a:pt x="11421642" y="518827"/>
                  </a:lnTo>
                  <a:cubicBezTo>
                    <a:pt x="11421659" y="518827"/>
                    <a:pt x="11422303" y="518827"/>
                    <a:pt x="11447988" y="518827"/>
                  </a:cubicBezTo>
                  <a:cubicBezTo>
                    <a:pt x="11447988" y="518849"/>
                    <a:pt x="11447988" y="521220"/>
                    <a:pt x="11447988" y="773917"/>
                  </a:cubicBezTo>
                  <a:cubicBezTo>
                    <a:pt x="11454068" y="773917"/>
                    <a:pt x="11462175" y="773917"/>
                    <a:pt x="11470283" y="773917"/>
                  </a:cubicBezTo>
                  <a:cubicBezTo>
                    <a:pt x="11470283" y="771755"/>
                    <a:pt x="11470283" y="771755"/>
                    <a:pt x="11470283" y="769593"/>
                  </a:cubicBezTo>
                  <a:cubicBezTo>
                    <a:pt x="11474335" y="769593"/>
                    <a:pt x="11478388" y="769593"/>
                    <a:pt x="11482443" y="769593"/>
                  </a:cubicBezTo>
                  <a:cubicBezTo>
                    <a:pt x="11482443" y="771755"/>
                    <a:pt x="11482443" y="771755"/>
                    <a:pt x="11482443" y="773917"/>
                  </a:cubicBezTo>
                  <a:cubicBezTo>
                    <a:pt x="11490550" y="773917"/>
                    <a:pt x="11498655" y="773917"/>
                    <a:pt x="11506763" y="773917"/>
                  </a:cubicBezTo>
                  <a:cubicBezTo>
                    <a:pt x="11506763" y="769593"/>
                    <a:pt x="11506763" y="765270"/>
                    <a:pt x="11506763" y="760946"/>
                  </a:cubicBezTo>
                  <a:cubicBezTo>
                    <a:pt x="11516896" y="760946"/>
                    <a:pt x="11527030" y="760946"/>
                    <a:pt x="11535136" y="760946"/>
                  </a:cubicBezTo>
                  <a:cubicBezTo>
                    <a:pt x="11539190" y="756622"/>
                    <a:pt x="11543244" y="756622"/>
                    <a:pt x="11547296" y="756622"/>
                  </a:cubicBezTo>
                  <a:cubicBezTo>
                    <a:pt x="11553376" y="760946"/>
                    <a:pt x="11561484" y="760946"/>
                    <a:pt x="11567564" y="760946"/>
                  </a:cubicBezTo>
                  <a:cubicBezTo>
                    <a:pt x="11567564" y="754461"/>
                    <a:pt x="11567564" y="750137"/>
                    <a:pt x="11567564" y="743652"/>
                  </a:cubicBezTo>
                  <a:lnTo>
                    <a:pt x="11575671" y="743652"/>
                  </a:lnTo>
                  <a:cubicBezTo>
                    <a:pt x="11575671" y="739328"/>
                    <a:pt x="11575671" y="735005"/>
                    <a:pt x="11575671" y="730681"/>
                  </a:cubicBezTo>
                  <a:cubicBezTo>
                    <a:pt x="11593911" y="730681"/>
                    <a:pt x="11614178" y="730681"/>
                    <a:pt x="11632418" y="730681"/>
                  </a:cubicBezTo>
                  <a:cubicBezTo>
                    <a:pt x="11632418" y="719872"/>
                    <a:pt x="11632418" y="711225"/>
                    <a:pt x="11632418" y="700416"/>
                  </a:cubicBezTo>
                  <a:cubicBezTo>
                    <a:pt x="11638498" y="700416"/>
                    <a:pt x="11644578" y="700416"/>
                    <a:pt x="11650658" y="700416"/>
                  </a:cubicBezTo>
                  <a:cubicBezTo>
                    <a:pt x="11650658" y="698254"/>
                    <a:pt x="11650658" y="696093"/>
                    <a:pt x="11650658" y="693931"/>
                  </a:cubicBezTo>
                  <a:cubicBezTo>
                    <a:pt x="11654711" y="693931"/>
                    <a:pt x="11658764" y="693931"/>
                    <a:pt x="11662818" y="693931"/>
                  </a:cubicBezTo>
                  <a:cubicBezTo>
                    <a:pt x="11662818" y="696093"/>
                    <a:pt x="11662818" y="698254"/>
                    <a:pt x="11662818" y="700416"/>
                  </a:cubicBezTo>
                  <a:cubicBezTo>
                    <a:pt x="11668898" y="700416"/>
                    <a:pt x="11672951" y="700416"/>
                    <a:pt x="11679031" y="700416"/>
                  </a:cubicBezTo>
                  <a:cubicBezTo>
                    <a:pt x="11679031" y="715549"/>
                    <a:pt x="11679031" y="732843"/>
                    <a:pt x="11679031" y="750137"/>
                  </a:cubicBezTo>
                  <a:cubicBezTo>
                    <a:pt x="11689164" y="750137"/>
                    <a:pt x="11701326" y="750137"/>
                    <a:pt x="11711459" y="750137"/>
                  </a:cubicBezTo>
                  <a:cubicBezTo>
                    <a:pt x="11711459" y="741490"/>
                    <a:pt x="11711459" y="732843"/>
                    <a:pt x="11711459" y="724196"/>
                  </a:cubicBezTo>
                  <a:cubicBezTo>
                    <a:pt x="11723619" y="724196"/>
                    <a:pt x="11737806" y="724196"/>
                    <a:pt x="11749966" y="724196"/>
                  </a:cubicBezTo>
                  <a:cubicBezTo>
                    <a:pt x="11749966" y="713387"/>
                    <a:pt x="11749966" y="704740"/>
                    <a:pt x="11749966" y="693931"/>
                  </a:cubicBezTo>
                  <a:cubicBezTo>
                    <a:pt x="11766180" y="693931"/>
                    <a:pt x="11782392" y="693931"/>
                    <a:pt x="11798607" y="693931"/>
                  </a:cubicBezTo>
                  <a:cubicBezTo>
                    <a:pt x="11798607" y="693960"/>
                    <a:pt x="11798607" y="695735"/>
                    <a:pt x="11798607" y="805087"/>
                  </a:cubicBezTo>
                  <a:lnTo>
                    <a:pt x="11798607" y="818866"/>
                  </a:lnTo>
                  <a:lnTo>
                    <a:pt x="11864482" y="818866"/>
                  </a:lnTo>
                  <a:lnTo>
                    <a:pt x="11864482" y="924638"/>
                  </a:lnTo>
                  <a:lnTo>
                    <a:pt x="11864482" y="947885"/>
                  </a:lnTo>
                  <a:lnTo>
                    <a:pt x="11879442" y="947885"/>
                  </a:lnTo>
                  <a:cubicBezTo>
                    <a:pt x="11879442" y="947885"/>
                    <a:pt x="11879442" y="947885"/>
                    <a:pt x="11879442" y="946723"/>
                  </a:cubicBezTo>
                  <a:lnTo>
                    <a:pt x="11879442" y="938587"/>
                  </a:lnTo>
                  <a:cubicBezTo>
                    <a:pt x="11879442" y="938587"/>
                    <a:pt x="11879442" y="938587"/>
                    <a:pt x="11924022" y="938587"/>
                  </a:cubicBezTo>
                  <a:cubicBezTo>
                    <a:pt x="11924022" y="938587"/>
                    <a:pt x="11924022" y="938587"/>
                    <a:pt x="11924022" y="959508"/>
                  </a:cubicBezTo>
                  <a:cubicBezTo>
                    <a:pt x="11924022" y="959508"/>
                    <a:pt x="11924022" y="959508"/>
                    <a:pt x="11926250" y="960671"/>
                  </a:cubicBezTo>
                  <a:lnTo>
                    <a:pt x="11941854" y="968807"/>
                  </a:lnTo>
                  <a:cubicBezTo>
                    <a:pt x="11941854" y="968807"/>
                    <a:pt x="11941854" y="968807"/>
                    <a:pt x="11941854" y="999027"/>
                  </a:cubicBezTo>
                  <a:cubicBezTo>
                    <a:pt x="11941854" y="999027"/>
                    <a:pt x="11941854" y="999027"/>
                    <a:pt x="11943247" y="999609"/>
                  </a:cubicBezTo>
                  <a:lnTo>
                    <a:pt x="11952999" y="1003677"/>
                  </a:lnTo>
                  <a:cubicBezTo>
                    <a:pt x="11952999" y="1003677"/>
                    <a:pt x="11952999" y="1003677"/>
                    <a:pt x="11952999" y="1002515"/>
                  </a:cubicBezTo>
                  <a:lnTo>
                    <a:pt x="11952999" y="994378"/>
                  </a:lnTo>
                  <a:cubicBezTo>
                    <a:pt x="11952999" y="994378"/>
                    <a:pt x="11952999" y="994378"/>
                    <a:pt x="11954114" y="994378"/>
                  </a:cubicBezTo>
                  <a:lnTo>
                    <a:pt x="11961915" y="994378"/>
                  </a:lnTo>
                  <a:cubicBezTo>
                    <a:pt x="11961915" y="994378"/>
                    <a:pt x="11961915" y="994378"/>
                    <a:pt x="11961915" y="993506"/>
                  </a:cubicBezTo>
                  <a:lnTo>
                    <a:pt x="11961915" y="987404"/>
                  </a:lnTo>
                  <a:cubicBezTo>
                    <a:pt x="11961915" y="987404"/>
                    <a:pt x="11961915" y="987404"/>
                    <a:pt x="11960800" y="987404"/>
                  </a:cubicBezTo>
                  <a:lnTo>
                    <a:pt x="11952999" y="987404"/>
                  </a:lnTo>
                  <a:cubicBezTo>
                    <a:pt x="11952999" y="987404"/>
                    <a:pt x="11952999" y="987404"/>
                    <a:pt x="11952999" y="986242"/>
                  </a:cubicBezTo>
                  <a:lnTo>
                    <a:pt x="11952999" y="978106"/>
                  </a:lnTo>
                  <a:cubicBezTo>
                    <a:pt x="11952999" y="978106"/>
                    <a:pt x="11952999" y="978106"/>
                    <a:pt x="11954114" y="978106"/>
                  </a:cubicBezTo>
                  <a:lnTo>
                    <a:pt x="11961915" y="978106"/>
                  </a:lnTo>
                  <a:cubicBezTo>
                    <a:pt x="11961915" y="978106"/>
                    <a:pt x="11961915" y="978106"/>
                    <a:pt x="11961915" y="976943"/>
                  </a:cubicBezTo>
                  <a:lnTo>
                    <a:pt x="11961915" y="968807"/>
                  </a:lnTo>
                  <a:cubicBezTo>
                    <a:pt x="11961915" y="968807"/>
                    <a:pt x="11961915" y="968807"/>
                    <a:pt x="11960800" y="968807"/>
                  </a:cubicBezTo>
                  <a:lnTo>
                    <a:pt x="11952999" y="968807"/>
                  </a:lnTo>
                  <a:cubicBezTo>
                    <a:pt x="11952999" y="968807"/>
                    <a:pt x="11952999" y="968807"/>
                    <a:pt x="11952999" y="967645"/>
                  </a:cubicBezTo>
                  <a:lnTo>
                    <a:pt x="11952999" y="959508"/>
                  </a:lnTo>
                  <a:cubicBezTo>
                    <a:pt x="11952999" y="959508"/>
                    <a:pt x="11952999" y="959508"/>
                    <a:pt x="11954114" y="959508"/>
                  </a:cubicBezTo>
                  <a:lnTo>
                    <a:pt x="11961915" y="959508"/>
                  </a:lnTo>
                  <a:cubicBezTo>
                    <a:pt x="11961915" y="959508"/>
                    <a:pt x="11961915" y="959508"/>
                    <a:pt x="11961915" y="958637"/>
                  </a:cubicBezTo>
                  <a:lnTo>
                    <a:pt x="11961915" y="952535"/>
                  </a:lnTo>
                  <a:cubicBezTo>
                    <a:pt x="11961915" y="952535"/>
                    <a:pt x="11961915" y="952535"/>
                    <a:pt x="11960800" y="952535"/>
                  </a:cubicBezTo>
                  <a:lnTo>
                    <a:pt x="11952999" y="952535"/>
                  </a:lnTo>
                  <a:cubicBezTo>
                    <a:pt x="11952999" y="952535"/>
                    <a:pt x="11952999" y="952535"/>
                    <a:pt x="11952999" y="951372"/>
                  </a:cubicBezTo>
                  <a:lnTo>
                    <a:pt x="11952999" y="943236"/>
                  </a:lnTo>
                  <a:cubicBezTo>
                    <a:pt x="11952999" y="943236"/>
                    <a:pt x="11952999" y="943236"/>
                    <a:pt x="11954114" y="943236"/>
                  </a:cubicBezTo>
                  <a:lnTo>
                    <a:pt x="11961915" y="943236"/>
                  </a:lnTo>
                  <a:cubicBezTo>
                    <a:pt x="11961915" y="943236"/>
                    <a:pt x="11961915" y="943236"/>
                    <a:pt x="11961915" y="942074"/>
                  </a:cubicBezTo>
                  <a:lnTo>
                    <a:pt x="11961915" y="933937"/>
                  </a:lnTo>
                  <a:cubicBezTo>
                    <a:pt x="11961915" y="933937"/>
                    <a:pt x="11961915" y="933937"/>
                    <a:pt x="11960800" y="933937"/>
                  </a:cubicBezTo>
                  <a:lnTo>
                    <a:pt x="11952999" y="933937"/>
                  </a:lnTo>
                  <a:cubicBezTo>
                    <a:pt x="11952999" y="933937"/>
                    <a:pt x="11952999" y="933937"/>
                    <a:pt x="11952999" y="933066"/>
                  </a:cubicBezTo>
                  <a:lnTo>
                    <a:pt x="11952999" y="926963"/>
                  </a:lnTo>
                  <a:cubicBezTo>
                    <a:pt x="11952999" y="926963"/>
                    <a:pt x="11952999" y="926963"/>
                    <a:pt x="11954114" y="926963"/>
                  </a:cubicBezTo>
                  <a:lnTo>
                    <a:pt x="11961915" y="926963"/>
                  </a:lnTo>
                  <a:cubicBezTo>
                    <a:pt x="11961915" y="926963"/>
                    <a:pt x="11961915" y="926963"/>
                    <a:pt x="11961915" y="925801"/>
                  </a:cubicBezTo>
                  <a:lnTo>
                    <a:pt x="11961915" y="917665"/>
                  </a:lnTo>
                  <a:cubicBezTo>
                    <a:pt x="11961915" y="917665"/>
                    <a:pt x="11961915" y="917665"/>
                    <a:pt x="11960800" y="917665"/>
                  </a:cubicBezTo>
                  <a:lnTo>
                    <a:pt x="11952999" y="917665"/>
                  </a:lnTo>
                  <a:cubicBezTo>
                    <a:pt x="11952999" y="917665"/>
                    <a:pt x="11952999" y="917665"/>
                    <a:pt x="11952999" y="916503"/>
                  </a:cubicBezTo>
                  <a:lnTo>
                    <a:pt x="11952999" y="908366"/>
                  </a:lnTo>
                  <a:cubicBezTo>
                    <a:pt x="11952999" y="908366"/>
                    <a:pt x="11952999" y="908366"/>
                    <a:pt x="11954114" y="908366"/>
                  </a:cubicBezTo>
                  <a:lnTo>
                    <a:pt x="11961915" y="908366"/>
                  </a:lnTo>
                  <a:cubicBezTo>
                    <a:pt x="11961915" y="908366"/>
                    <a:pt x="11961915" y="908366"/>
                    <a:pt x="11961915" y="907204"/>
                  </a:cubicBezTo>
                  <a:lnTo>
                    <a:pt x="11961915" y="899068"/>
                  </a:lnTo>
                  <a:cubicBezTo>
                    <a:pt x="11961915" y="899068"/>
                    <a:pt x="11961915" y="899068"/>
                    <a:pt x="11960800" y="899068"/>
                  </a:cubicBezTo>
                  <a:lnTo>
                    <a:pt x="11952999" y="899068"/>
                  </a:lnTo>
                  <a:cubicBezTo>
                    <a:pt x="11952999" y="899068"/>
                    <a:pt x="11952999" y="899068"/>
                    <a:pt x="11952999" y="898196"/>
                  </a:cubicBezTo>
                  <a:lnTo>
                    <a:pt x="11952999" y="892094"/>
                  </a:lnTo>
                  <a:cubicBezTo>
                    <a:pt x="11952999" y="892094"/>
                    <a:pt x="11952999" y="892094"/>
                    <a:pt x="11954114" y="892094"/>
                  </a:cubicBezTo>
                  <a:lnTo>
                    <a:pt x="11961915" y="892094"/>
                  </a:lnTo>
                  <a:cubicBezTo>
                    <a:pt x="11961915" y="892094"/>
                    <a:pt x="11961915" y="892094"/>
                    <a:pt x="11961915" y="890931"/>
                  </a:cubicBezTo>
                  <a:lnTo>
                    <a:pt x="11961915" y="882795"/>
                  </a:lnTo>
                  <a:cubicBezTo>
                    <a:pt x="11961915" y="882795"/>
                    <a:pt x="11961915" y="882795"/>
                    <a:pt x="11960800" y="882795"/>
                  </a:cubicBezTo>
                  <a:lnTo>
                    <a:pt x="11952999" y="882795"/>
                  </a:lnTo>
                  <a:cubicBezTo>
                    <a:pt x="11952999" y="882795"/>
                    <a:pt x="11952999" y="882795"/>
                    <a:pt x="11952999" y="881633"/>
                  </a:cubicBezTo>
                  <a:lnTo>
                    <a:pt x="11952999" y="873496"/>
                  </a:lnTo>
                  <a:cubicBezTo>
                    <a:pt x="11952999" y="873496"/>
                    <a:pt x="11952999" y="873496"/>
                    <a:pt x="11954114" y="873496"/>
                  </a:cubicBezTo>
                  <a:lnTo>
                    <a:pt x="11961915" y="873496"/>
                  </a:lnTo>
                  <a:cubicBezTo>
                    <a:pt x="11961915" y="873496"/>
                    <a:pt x="11961915" y="873496"/>
                    <a:pt x="11961915" y="872625"/>
                  </a:cubicBezTo>
                  <a:lnTo>
                    <a:pt x="11961915" y="866523"/>
                  </a:lnTo>
                  <a:cubicBezTo>
                    <a:pt x="11961915" y="866523"/>
                    <a:pt x="11961915" y="866523"/>
                    <a:pt x="11960800" y="866523"/>
                  </a:cubicBezTo>
                  <a:lnTo>
                    <a:pt x="11952999" y="866523"/>
                  </a:lnTo>
                  <a:cubicBezTo>
                    <a:pt x="11952999" y="866523"/>
                    <a:pt x="11952999" y="866523"/>
                    <a:pt x="11952999" y="865360"/>
                  </a:cubicBezTo>
                  <a:lnTo>
                    <a:pt x="11952999" y="857224"/>
                  </a:lnTo>
                  <a:cubicBezTo>
                    <a:pt x="11952999" y="857224"/>
                    <a:pt x="11952999" y="857224"/>
                    <a:pt x="11954114" y="857224"/>
                  </a:cubicBezTo>
                  <a:lnTo>
                    <a:pt x="11961915" y="857224"/>
                  </a:lnTo>
                  <a:cubicBezTo>
                    <a:pt x="11961915" y="857224"/>
                    <a:pt x="11961915" y="857224"/>
                    <a:pt x="11961915" y="856062"/>
                  </a:cubicBezTo>
                  <a:lnTo>
                    <a:pt x="11961915" y="847925"/>
                  </a:lnTo>
                  <a:cubicBezTo>
                    <a:pt x="11961915" y="847925"/>
                    <a:pt x="11961915" y="847925"/>
                    <a:pt x="11960800" y="847925"/>
                  </a:cubicBezTo>
                  <a:lnTo>
                    <a:pt x="11952999" y="847925"/>
                  </a:lnTo>
                  <a:cubicBezTo>
                    <a:pt x="11952999" y="847925"/>
                    <a:pt x="11952999" y="847925"/>
                    <a:pt x="11952999" y="846763"/>
                  </a:cubicBezTo>
                  <a:lnTo>
                    <a:pt x="11952999" y="838627"/>
                  </a:lnTo>
                  <a:cubicBezTo>
                    <a:pt x="11952999" y="838627"/>
                    <a:pt x="11952999" y="838627"/>
                    <a:pt x="11954114" y="838627"/>
                  </a:cubicBezTo>
                  <a:lnTo>
                    <a:pt x="11961915" y="838627"/>
                  </a:lnTo>
                  <a:cubicBezTo>
                    <a:pt x="11961915" y="838627"/>
                    <a:pt x="11961915" y="838627"/>
                    <a:pt x="11961915" y="837755"/>
                  </a:cubicBezTo>
                  <a:lnTo>
                    <a:pt x="11961915" y="831653"/>
                  </a:lnTo>
                  <a:cubicBezTo>
                    <a:pt x="11961915" y="831653"/>
                    <a:pt x="11961915" y="831653"/>
                    <a:pt x="11960800" y="831653"/>
                  </a:cubicBezTo>
                  <a:lnTo>
                    <a:pt x="11952999" y="831653"/>
                  </a:lnTo>
                  <a:cubicBezTo>
                    <a:pt x="11952999" y="831653"/>
                    <a:pt x="11952999" y="831653"/>
                    <a:pt x="11952999" y="830491"/>
                  </a:cubicBezTo>
                  <a:lnTo>
                    <a:pt x="11952999" y="822354"/>
                  </a:lnTo>
                  <a:cubicBezTo>
                    <a:pt x="11952999" y="822354"/>
                    <a:pt x="11952999" y="822354"/>
                    <a:pt x="11954114" y="822354"/>
                  </a:cubicBezTo>
                  <a:lnTo>
                    <a:pt x="11961915" y="822354"/>
                  </a:lnTo>
                  <a:cubicBezTo>
                    <a:pt x="11961915" y="822354"/>
                    <a:pt x="11961915" y="822354"/>
                    <a:pt x="11961915" y="821192"/>
                  </a:cubicBezTo>
                  <a:lnTo>
                    <a:pt x="11961915" y="813056"/>
                  </a:lnTo>
                  <a:cubicBezTo>
                    <a:pt x="11961915" y="813056"/>
                    <a:pt x="11961915" y="813056"/>
                    <a:pt x="11960800" y="813056"/>
                  </a:cubicBezTo>
                  <a:lnTo>
                    <a:pt x="11952999" y="813056"/>
                  </a:lnTo>
                  <a:cubicBezTo>
                    <a:pt x="11952999" y="813056"/>
                    <a:pt x="11952999" y="813056"/>
                    <a:pt x="11952999" y="811893"/>
                  </a:cubicBezTo>
                  <a:lnTo>
                    <a:pt x="11952999" y="803757"/>
                  </a:lnTo>
                  <a:cubicBezTo>
                    <a:pt x="11952999" y="803757"/>
                    <a:pt x="11952999" y="803757"/>
                    <a:pt x="11954114" y="803757"/>
                  </a:cubicBezTo>
                  <a:lnTo>
                    <a:pt x="11961915" y="803757"/>
                  </a:lnTo>
                  <a:cubicBezTo>
                    <a:pt x="11961915" y="803757"/>
                    <a:pt x="11961915" y="803757"/>
                    <a:pt x="11961915" y="802885"/>
                  </a:cubicBezTo>
                  <a:lnTo>
                    <a:pt x="11961915" y="796783"/>
                  </a:lnTo>
                  <a:cubicBezTo>
                    <a:pt x="11961915" y="796783"/>
                    <a:pt x="11961915" y="796783"/>
                    <a:pt x="11960800" y="796783"/>
                  </a:cubicBezTo>
                  <a:lnTo>
                    <a:pt x="11952999" y="796783"/>
                  </a:lnTo>
                  <a:cubicBezTo>
                    <a:pt x="11952999" y="796783"/>
                    <a:pt x="11952999" y="796783"/>
                    <a:pt x="11952999" y="795621"/>
                  </a:cubicBezTo>
                  <a:lnTo>
                    <a:pt x="11952999" y="787484"/>
                  </a:lnTo>
                  <a:cubicBezTo>
                    <a:pt x="11952999" y="787484"/>
                    <a:pt x="11952999" y="787484"/>
                    <a:pt x="11954114" y="787484"/>
                  </a:cubicBezTo>
                  <a:lnTo>
                    <a:pt x="11961915" y="787484"/>
                  </a:lnTo>
                  <a:cubicBezTo>
                    <a:pt x="11961915" y="787484"/>
                    <a:pt x="11961915" y="787484"/>
                    <a:pt x="11960800" y="785741"/>
                  </a:cubicBezTo>
                  <a:lnTo>
                    <a:pt x="11952999" y="773537"/>
                  </a:lnTo>
                  <a:cubicBezTo>
                    <a:pt x="11952999" y="773537"/>
                    <a:pt x="11952999" y="773537"/>
                    <a:pt x="11952999" y="736342"/>
                  </a:cubicBezTo>
                  <a:cubicBezTo>
                    <a:pt x="11952999" y="736342"/>
                    <a:pt x="11952999" y="736342"/>
                    <a:pt x="12102343" y="736342"/>
                  </a:cubicBezTo>
                  <a:cubicBezTo>
                    <a:pt x="12102343" y="736342"/>
                    <a:pt x="12102343" y="736342"/>
                    <a:pt x="12115716" y="757264"/>
                  </a:cubicBezTo>
                  <a:cubicBezTo>
                    <a:pt x="12115716" y="757264"/>
                    <a:pt x="12115716" y="757264"/>
                    <a:pt x="12115716" y="803757"/>
                  </a:cubicBezTo>
                  <a:cubicBezTo>
                    <a:pt x="12115716" y="803757"/>
                    <a:pt x="12115716" y="803757"/>
                    <a:pt x="12114602" y="803757"/>
                  </a:cubicBezTo>
                  <a:lnTo>
                    <a:pt x="12106800" y="803757"/>
                  </a:lnTo>
                  <a:cubicBezTo>
                    <a:pt x="12106800" y="803757"/>
                    <a:pt x="12106800" y="803757"/>
                    <a:pt x="12106800" y="804919"/>
                  </a:cubicBezTo>
                  <a:lnTo>
                    <a:pt x="12106800" y="813056"/>
                  </a:lnTo>
                  <a:cubicBezTo>
                    <a:pt x="12106800" y="813056"/>
                    <a:pt x="12106800" y="813056"/>
                    <a:pt x="12107915" y="813056"/>
                  </a:cubicBezTo>
                  <a:lnTo>
                    <a:pt x="12115716" y="813056"/>
                  </a:lnTo>
                  <a:cubicBezTo>
                    <a:pt x="12115716" y="813056"/>
                    <a:pt x="12115716" y="813056"/>
                    <a:pt x="12115716" y="814218"/>
                  </a:cubicBezTo>
                  <a:lnTo>
                    <a:pt x="12115716" y="822354"/>
                  </a:lnTo>
                  <a:cubicBezTo>
                    <a:pt x="12115716" y="822354"/>
                    <a:pt x="12115716" y="822354"/>
                    <a:pt x="12114602" y="822354"/>
                  </a:cubicBezTo>
                  <a:lnTo>
                    <a:pt x="12106800" y="822354"/>
                  </a:lnTo>
                  <a:cubicBezTo>
                    <a:pt x="12106800" y="822354"/>
                    <a:pt x="12106800" y="822354"/>
                    <a:pt x="12106800" y="823516"/>
                  </a:cubicBezTo>
                  <a:lnTo>
                    <a:pt x="12106800" y="831653"/>
                  </a:lnTo>
                  <a:cubicBezTo>
                    <a:pt x="12106800" y="831653"/>
                    <a:pt x="12106800" y="831653"/>
                    <a:pt x="12107915" y="831653"/>
                  </a:cubicBezTo>
                  <a:lnTo>
                    <a:pt x="12115716" y="831653"/>
                  </a:lnTo>
                  <a:cubicBezTo>
                    <a:pt x="12115716" y="831653"/>
                    <a:pt x="12115716" y="831653"/>
                    <a:pt x="12115716" y="832525"/>
                  </a:cubicBezTo>
                  <a:lnTo>
                    <a:pt x="12115716" y="838627"/>
                  </a:lnTo>
                  <a:cubicBezTo>
                    <a:pt x="12115716" y="838627"/>
                    <a:pt x="12115716" y="838627"/>
                    <a:pt x="12114602" y="838627"/>
                  </a:cubicBezTo>
                  <a:lnTo>
                    <a:pt x="12106800" y="838627"/>
                  </a:lnTo>
                  <a:cubicBezTo>
                    <a:pt x="12106800" y="838627"/>
                    <a:pt x="12106800" y="838627"/>
                    <a:pt x="12106800" y="839789"/>
                  </a:cubicBezTo>
                  <a:lnTo>
                    <a:pt x="12106800" y="847925"/>
                  </a:lnTo>
                  <a:cubicBezTo>
                    <a:pt x="12106800" y="847925"/>
                    <a:pt x="12106800" y="847925"/>
                    <a:pt x="12107915" y="847925"/>
                  </a:cubicBezTo>
                  <a:lnTo>
                    <a:pt x="12115716" y="847925"/>
                  </a:lnTo>
                  <a:cubicBezTo>
                    <a:pt x="12115716" y="847925"/>
                    <a:pt x="12115716" y="847925"/>
                    <a:pt x="12115716" y="849088"/>
                  </a:cubicBezTo>
                  <a:lnTo>
                    <a:pt x="12115716" y="857224"/>
                  </a:lnTo>
                  <a:cubicBezTo>
                    <a:pt x="12115716" y="857224"/>
                    <a:pt x="12115716" y="857224"/>
                    <a:pt x="12114602" y="857224"/>
                  </a:cubicBezTo>
                  <a:lnTo>
                    <a:pt x="12106800" y="857224"/>
                  </a:lnTo>
                  <a:cubicBezTo>
                    <a:pt x="12106800" y="857224"/>
                    <a:pt x="12106800" y="857224"/>
                    <a:pt x="12106800" y="858386"/>
                  </a:cubicBezTo>
                  <a:lnTo>
                    <a:pt x="12106800" y="866523"/>
                  </a:lnTo>
                  <a:cubicBezTo>
                    <a:pt x="12106800" y="866523"/>
                    <a:pt x="12106800" y="866523"/>
                    <a:pt x="12107915" y="866523"/>
                  </a:cubicBezTo>
                  <a:lnTo>
                    <a:pt x="12115716" y="866523"/>
                  </a:lnTo>
                  <a:cubicBezTo>
                    <a:pt x="12115716" y="866523"/>
                    <a:pt x="12115716" y="866523"/>
                    <a:pt x="12115716" y="867394"/>
                  </a:cubicBezTo>
                  <a:lnTo>
                    <a:pt x="12115716" y="873496"/>
                  </a:lnTo>
                  <a:cubicBezTo>
                    <a:pt x="12115716" y="873496"/>
                    <a:pt x="12115716" y="873496"/>
                    <a:pt x="12114602" y="873496"/>
                  </a:cubicBezTo>
                  <a:lnTo>
                    <a:pt x="12106800" y="873496"/>
                  </a:lnTo>
                  <a:cubicBezTo>
                    <a:pt x="12106800" y="873496"/>
                    <a:pt x="12106800" y="873496"/>
                    <a:pt x="12106800" y="874659"/>
                  </a:cubicBezTo>
                  <a:lnTo>
                    <a:pt x="12106800" y="882795"/>
                  </a:lnTo>
                  <a:cubicBezTo>
                    <a:pt x="12106800" y="882795"/>
                    <a:pt x="12106800" y="882795"/>
                    <a:pt x="12107915" y="882795"/>
                  </a:cubicBezTo>
                  <a:lnTo>
                    <a:pt x="12115716" y="882795"/>
                  </a:lnTo>
                  <a:cubicBezTo>
                    <a:pt x="12115716" y="882795"/>
                    <a:pt x="12115716" y="882795"/>
                    <a:pt x="12115716" y="883957"/>
                  </a:cubicBezTo>
                  <a:lnTo>
                    <a:pt x="12115716" y="892094"/>
                  </a:lnTo>
                  <a:cubicBezTo>
                    <a:pt x="12115716" y="892094"/>
                    <a:pt x="12115716" y="892094"/>
                    <a:pt x="12114602" y="892094"/>
                  </a:cubicBezTo>
                  <a:lnTo>
                    <a:pt x="12106800" y="892094"/>
                  </a:lnTo>
                  <a:cubicBezTo>
                    <a:pt x="12106800" y="892094"/>
                    <a:pt x="12106800" y="892094"/>
                    <a:pt x="12106800" y="892965"/>
                  </a:cubicBezTo>
                  <a:lnTo>
                    <a:pt x="12106800" y="899068"/>
                  </a:lnTo>
                  <a:cubicBezTo>
                    <a:pt x="12106800" y="899068"/>
                    <a:pt x="12106800" y="899068"/>
                    <a:pt x="12107915" y="899068"/>
                  </a:cubicBezTo>
                  <a:lnTo>
                    <a:pt x="12115716" y="899068"/>
                  </a:lnTo>
                  <a:cubicBezTo>
                    <a:pt x="12115716" y="899068"/>
                    <a:pt x="12115716" y="899068"/>
                    <a:pt x="12115716" y="900230"/>
                  </a:cubicBezTo>
                  <a:lnTo>
                    <a:pt x="12115716" y="908366"/>
                  </a:lnTo>
                  <a:cubicBezTo>
                    <a:pt x="12115716" y="908366"/>
                    <a:pt x="12115716" y="908366"/>
                    <a:pt x="12114602" y="908366"/>
                  </a:cubicBezTo>
                  <a:lnTo>
                    <a:pt x="12106800" y="908366"/>
                  </a:lnTo>
                  <a:cubicBezTo>
                    <a:pt x="12106800" y="908366"/>
                    <a:pt x="12106800" y="908366"/>
                    <a:pt x="12106800" y="909528"/>
                  </a:cubicBezTo>
                  <a:lnTo>
                    <a:pt x="12106800" y="917665"/>
                  </a:lnTo>
                  <a:cubicBezTo>
                    <a:pt x="12106800" y="917665"/>
                    <a:pt x="12106800" y="917665"/>
                    <a:pt x="12107915" y="917665"/>
                  </a:cubicBezTo>
                  <a:lnTo>
                    <a:pt x="12115716" y="917665"/>
                  </a:lnTo>
                  <a:cubicBezTo>
                    <a:pt x="12115716" y="917665"/>
                    <a:pt x="12115716" y="917665"/>
                    <a:pt x="12115716" y="918827"/>
                  </a:cubicBezTo>
                  <a:lnTo>
                    <a:pt x="12115716" y="926963"/>
                  </a:lnTo>
                  <a:cubicBezTo>
                    <a:pt x="12115716" y="926963"/>
                    <a:pt x="12115716" y="926963"/>
                    <a:pt x="12114602" y="926963"/>
                  </a:cubicBezTo>
                  <a:lnTo>
                    <a:pt x="12106800" y="926963"/>
                  </a:lnTo>
                  <a:cubicBezTo>
                    <a:pt x="12106800" y="926963"/>
                    <a:pt x="12106800" y="926963"/>
                    <a:pt x="12106800" y="927835"/>
                  </a:cubicBezTo>
                  <a:lnTo>
                    <a:pt x="12106800" y="933937"/>
                  </a:lnTo>
                  <a:cubicBezTo>
                    <a:pt x="12106800" y="933937"/>
                    <a:pt x="12106800" y="933937"/>
                    <a:pt x="12107915" y="933937"/>
                  </a:cubicBezTo>
                  <a:lnTo>
                    <a:pt x="12115716" y="933937"/>
                  </a:lnTo>
                  <a:cubicBezTo>
                    <a:pt x="12115716" y="933937"/>
                    <a:pt x="12115716" y="933937"/>
                    <a:pt x="12115716" y="935100"/>
                  </a:cubicBezTo>
                  <a:lnTo>
                    <a:pt x="12115716" y="943236"/>
                  </a:lnTo>
                  <a:cubicBezTo>
                    <a:pt x="12115716" y="943236"/>
                    <a:pt x="12115716" y="943236"/>
                    <a:pt x="12114602" y="943236"/>
                  </a:cubicBezTo>
                  <a:lnTo>
                    <a:pt x="12106800" y="943236"/>
                  </a:lnTo>
                  <a:cubicBezTo>
                    <a:pt x="12106800" y="943236"/>
                    <a:pt x="12106800" y="943236"/>
                    <a:pt x="12106800" y="944398"/>
                  </a:cubicBezTo>
                  <a:lnTo>
                    <a:pt x="12106800" y="952535"/>
                  </a:lnTo>
                  <a:cubicBezTo>
                    <a:pt x="12106800" y="952535"/>
                    <a:pt x="12106800" y="952535"/>
                    <a:pt x="12107915" y="952535"/>
                  </a:cubicBezTo>
                  <a:lnTo>
                    <a:pt x="12115716" y="952535"/>
                  </a:lnTo>
                  <a:cubicBezTo>
                    <a:pt x="12115716" y="952535"/>
                    <a:pt x="12115716" y="952535"/>
                    <a:pt x="12115716" y="953406"/>
                  </a:cubicBezTo>
                  <a:lnTo>
                    <a:pt x="12115716" y="959508"/>
                  </a:lnTo>
                  <a:cubicBezTo>
                    <a:pt x="12115716" y="959508"/>
                    <a:pt x="12115716" y="959508"/>
                    <a:pt x="12114602" y="959508"/>
                  </a:cubicBezTo>
                  <a:lnTo>
                    <a:pt x="12106800" y="959508"/>
                  </a:lnTo>
                  <a:cubicBezTo>
                    <a:pt x="12106800" y="959508"/>
                    <a:pt x="12106800" y="959508"/>
                    <a:pt x="12106800" y="960671"/>
                  </a:cubicBezTo>
                  <a:lnTo>
                    <a:pt x="12106800" y="968807"/>
                  </a:lnTo>
                  <a:cubicBezTo>
                    <a:pt x="12106800" y="968807"/>
                    <a:pt x="12106800" y="968807"/>
                    <a:pt x="12107915" y="968807"/>
                  </a:cubicBezTo>
                  <a:lnTo>
                    <a:pt x="12115716" y="968807"/>
                  </a:lnTo>
                  <a:cubicBezTo>
                    <a:pt x="12115716" y="968807"/>
                    <a:pt x="12115716" y="968807"/>
                    <a:pt x="12115716" y="969969"/>
                  </a:cubicBezTo>
                  <a:lnTo>
                    <a:pt x="12115716" y="978106"/>
                  </a:lnTo>
                  <a:cubicBezTo>
                    <a:pt x="12115716" y="978106"/>
                    <a:pt x="12115716" y="978106"/>
                    <a:pt x="12114602" y="978106"/>
                  </a:cubicBezTo>
                  <a:lnTo>
                    <a:pt x="12106800" y="978106"/>
                  </a:lnTo>
                  <a:cubicBezTo>
                    <a:pt x="12106800" y="978106"/>
                    <a:pt x="12106800" y="978106"/>
                    <a:pt x="12106800" y="979268"/>
                  </a:cubicBezTo>
                  <a:lnTo>
                    <a:pt x="12106800" y="987404"/>
                  </a:lnTo>
                  <a:cubicBezTo>
                    <a:pt x="12106800" y="987404"/>
                    <a:pt x="12106800" y="987404"/>
                    <a:pt x="12107915" y="987404"/>
                  </a:cubicBezTo>
                  <a:lnTo>
                    <a:pt x="12115716" y="987404"/>
                  </a:lnTo>
                  <a:cubicBezTo>
                    <a:pt x="12115716" y="987404"/>
                    <a:pt x="12115716" y="987404"/>
                    <a:pt x="12115716" y="988276"/>
                  </a:cubicBezTo>
                  <a:lnTo>
                    <a:pt x="12115716" y="994378"/>
                  </a:lnTo>
                  <a:cubicBezTo>
                    <a:pt x="12115716" y="994378"/>
                    <a:pt x="12115716" y="994378"/>
                    <a:pt x="12114602" y="994378"/>
                  </a:cubicBezTo>
                  <a:lnTo>
                    <a:pt x="12106800" y="994378"/>
                  </a:lnTo>
                  <a:cubicBezTo>
                    <a:pt x="12106800" y="994378"/>
                    <a:pt x="12106800" y="994378"/>
                    <a:pt x="12106800" y="995540"/>
                  </a:cubicBezTo>
                  <a:lnTo>
                    <a:pt x="12106800" y="1003677"/>
                  </a:lnTo>
                  <a:cubicBezTo>
                    <a:pt x="12106800" y="1003677"/>
                    <a:pt x="12106800" y="1003677"/>
                    <a:pt x="12131319" y="1024599"/>
                  </a:cubicBezTo>
                  <a:cubicBezTo>
                    <a:pt x="12131319" y="1029248"/>
                    <a:pt x="12131319" y="1029248"/>
                    <a:pt x="12130206" y="1029248"/>
                  </a:cubicBezTo>
                  <a:lnTo>
                    <a:pt x="12122403" y="1029248"/>
                  </a:lnTo>
                  <a:cubicBezTo>
                    <a:pt x="12122403" y="1029248"/>
                    <a:pt x="12122403" y="1029248"/>
                    <a:pt x="12122403" y="1040036"/>
                  </a:cubicBezTo>
                  <a:lnTo>
                    <a:pt x="12122403" y="1046874"/>
                  </a:lnTo>
                  <a:lnTo>
                    <a:pt x="12131319" y="1046874"/>
                  </a:lnTo>
                  <a:lnTo>
                    <a:pt x="12131319" y="1043196"/>
                  </a:lnTo>
                  <a:cubicBezTo>
                    <a:pt x="12131319" y="1043196"/>
                    <a:pt x="12131319" y="1043196"/>
                    <a:pt x="12132434" y="1042615"/>
                  </a:cubicBezTo>
                  <a:lnTo>
                    <a:pt x="12140235" y="1038547"/>
                  </a:lnTo>
                  <a:cubicBezTo>
                    <a:pt x="12140235" y="1038547"/>
                    <a:pt x="12140235" y="1038547"/>
                    <a:pt x="12142186" y="1038547"/>
                  </a:cubicBezTo>
                  <a:lnTo>
                    <a:pt x="12155839" y="1038547"/>
                  </a:lnTo>
                  <a:cubicBezTo>
                    <a:pt x="12155839" y="1038547"/>
                    <a:pt x="12155839" y="1038547"/>
                    <a:pt x="12155839" y="1039709"/>
                  </a:cubicBezTo>
                  <a:lnTo>
                    <a:pt x="12155839" y="1046874"/>
                  </a:lnTo>
                  <a:lnTo>
                    <a:pt x="12192000" y="1046874"/>
                  </a:lnTo>
                  <a:lnTo>
                    <a:pt x="12192000" y="1070905"/>
                  </a:lnTo>
                  <a:lnTo>
                    <a:pt x="12192000" y="1121663"/>
                  </a:lnTo>
                  <a:lnTo>
                    <a:pt x="12192000" y="1608850"/>
                  </a:lnTo>
                  <a:lnTo>
                    <a:pt x="0" y="1608850"/>
                  </a:lnTo>
                  <a:lnTo>
                    <a:pt x="0" y="1046874"/>
                  </a:lnTo>
                  <a:lnTo>
                    <a:pt x="65773" y="1046874"/>
                  </a:lnTo>
                  <a:lnTo>
                    <a:pt x="82231" y="1045519"/>
                  </a:lnTo>
                  <a:cubicBezTo>
                    <a:pt x="82231" y="1033896"/>
                    <a:pt x="82231" y="1024598"/>
                    <a:pt x="82231" y="1012974"/>
                  </a:cubicBezTo>
                  <a:cubicBezTo>
                    <a:pt x="97834" y="1012974"/>
                    <a:pt x="113436" y="1012974"/>
                    <a:pt x="126811" y="1012974"/>
                  </a:cubicBezTo>
                  <a:cubicBezTo>
                    <a:pt x="126811" y="1006000"/>
                    <a:pt x="126811" y="1001351"/>
                    <a:pt x="126811" y="994377"/>
                  </a:cubicBezTo>
                  <a:cubicBezTo>
                    <a:pt x="158018" y="994377"/>
                    <a:pt x="189224" y="994377"/>
                    <a:pt x="220430" y="994377"/>
                  </a:cubicBezTo>
                  <a:cubicBezTo>
                    <a:pt x="220430" y="999026"/>
                    <a:pt x="220430" y="1001351"/>
                    <a:pt x="220430" y="1006000"/>
                  </a:cubicBezTo>
                  <a:cubicBezTo>
                    <a:pt x="240491" y="1006000"/>
                    <a:pt x="260552" y="1006000"/>
                    <a:pt x="280612" y="1006000"/>
                  </a:cubicBezTo>
                  <a:cubicBezTo>
                    <a:pt x="280612" y="1008325"/>
                    <a:pt x="280612" y="1010650"/>
                    <a:pt x="280612" y="1012974"/>
                  </a:cubicBezTo>
                  <a:cubicBezTo>
                    <a:pt x="285071" y="1012974"/>
                    <a:pt x="291758" y="1012974"/>
                    <a:pt x="298444" y="1012974"/>
                  </a:cubicBezTo>
                  <a:cubicBezTo>
                    <a:pt x="298444" y="1015299"/>
                    <a:pt x="298444" y="1017624"/>
                    <a:pt x="298444" y="1019948"/>
                  </a:cubicBezTo>
                  <a:cubicBezTo>
                    <a:pt x="302903" y="1019948"/>
                    <a:pt x="309590" y="1019948"/>
                    <a:pt x="314048" y="1019948"/>
                  </a:cubicBezTo>
                  <a:cubicBezTo>
                    <a:pt x="314048" y="985079"/>
                    <a:pt x="314048" y="950209"/>
                    <a:pt x="314048" y="915339"/>
                  </a:cubicBezTo>
                  <a:cubicBezTo>
                    <a:pt x="329651" y="910690"/>
                    <a:pt x="345255" y="906041"/>
                    <a:pt x="360858" y="901391"/>
                  </a:cubicBezTo>
                  <a:cubicBezTo>
                    <a:pt x="389835" y="901391"/>
                    <a:pt x="418812" y="901391"/>
                    <a:pt x="447789" y="901391"/>
                  </a:cubicBezTo>
                  <a:cubicBezTo>
                    <a:pt x="447789" y="845600"/>
                    <a:pt x="447789" y="789808"/>
                    <a:pt x="447789" y="734017"/>
                  </a:cubicBezTo>
                  <a:cubicBezTo>
                    <a:pt x="454476" y="729367"/>
                    <a:pt x="463392" y="727043"/>
                    <a:pt x="472308" y="722393"/>
                  </a:cubicBezTo>
                  <a:cubicBezTo>
                    <a:pt x="507972" y="717744"/>
                    <a:pt x="543636" y="710770"/>
                    <a:pt x="579301" y="703796"/>
                  </a:cubicBezTo>
                  <a:cubicBezTo>
                    <a:pt x="592675" y="708445"/>
                    <a:pt x="603820" y="713095"/>
                    <a:pt x="617194" y="715419"/>
                  </a:cubicBezTo>
                  <a:cubicBezTo>
                    <a:pt x="619423" y="717744"/>
                    <a:pt x="621652" y="720069"/>
                    <a:pt x="623881" y="722393"/>
                  </a:cubicBezTo>
                  <a:cubicBezTo>
                    <a:pt x="623881" y="827002"/>
                    <a:pt x="623881" y="931612"/>
                    <a:pt x="623881" y="1033896"/>
                  </a:cubicBezTo>
                  <a:cubicBezTo>
                    <a:pt x="628339" y="1033896"/>
                    <a:pt x="632796" y="1033896"/>
                    <a:pt x="639484" y="1033896"/>
                  </a:cubicBezTo>
                  <a:cubicBezTo>
                    <a:pt x="639484" y="992053"/>
                    <a:pt x="639484" y="950209"/>
                    <a:pt x="639484" y="908365"/>
                  </a:cubicBezTo>
                  <a:cubicBezTo>
                    <a:pt x="643942" y="908365"/>
                    <a:pt x="648400" y="908365"/>
                    <a:pt x="652858" y="908365"/>
                  </a:cubicBezTo>
                  <a:cubicBezTo>
                    <a:pt x="652858" y="903716"/>
                    <a:pt x="652858" y="901391"/>
                    <a:pt x="652858" y="896742"/>
                  </a:cubicBezTo>
                  <a:cubicBezTo>
                    <a:pt x="657316" y="894417"/>
                    <a:pt x="661774" y="892093"/>
                    <a:pt x="666232" y="889768"/>
                  </a:cubicBezTo>
                  <a:lnTo>
                    <a:pt x="677377" y="889768"/>
                  </a:lnTo>
                  <a:cubicBezTo>
                    <a:pt x="677377" y="885119"/>
                    <a:pt x="677377" y="882794"/>
                    <a:pt x="677377" y="878145"/>
                  </a:cubicBezTo>
                  <a:cubicBezTo>
                    <a:pt x="679606" y="875820"/>
                    <a:pt x="684064" y="873495"/>
                    <a:pt x="686293" y="871171"/>
                  </a:cubicBezTo>
                  <a:cubicBezTo>
                    <a:pt x="692981" y="871171"/>
                    <a:pt x="701896" y="871171"/>
                    <a:pt x="708584" y="871171"/>
                  </a:cubicBezTo>
                  <a:cubicBezTo>
                    <a:pt x="708584" y="882794"/>
                    <a:pt x="708584" y="896742"/>
                    <a:pt x="708584" y="908365"/>
                  </a:cubicBezTo>
                  <a:cubicBezTo>
                    <a:pt x="724187" y="908365"/>
                    <a:pt x="739790" y="908365"/>
                    <a:pt x="755393" y="908365"/>
                  </a:cubicBezTo>
                  <a:cubicBezTo>
                    <a:pt x="755393" y="952534"/>
                    <a:pt x="755393" y="994377"/>
                    <a:pt x="755393" y="1038546"/>
                  </a:cubicBezTo>
                  <a:cubicBezTo>
                    <a:pt x="762080" y="1038546"/>
                    <a:pt x="768767" y="1038546"/>
                    <a:pt x="773225" y="1038546"/>
                  </a:cubicBezTo>
                  <a:cubicBezTo>
                    <a:pt x="779912" y="1036221"/>
                    <a:pt x="784370" y="1033896"/>
                    <a:pt x="791057" y="1031572"/>
                  </a:cubicBezTo>
                  <a:cubicBezTo>
                    <a:pt x="791057" y="1026922"/>
                    <a:pt x="791057" y="1024598"/>
                    <a:pt x="791057" y="1022273"/>
                  </a:cubicBezTo>
                  <a:cubicBezTo>
                    <a:pt x="788828" y="1022273"/>
                    <a:pt x="786599" y="1019948"/>
                    <a:pt x="784370" y="1019948"/>
                  </a:cubicBezTo>
                  <a:cubicBezTo>
                    <a:pt x="784370" y="1017624"/>
                    <a:pt x="784370" y="1015299"/>
                    <a:pt x="784370" y="1012974"/>
                  </a:cubicBezTo>
                  <a:cubicBezTo>
                    <a:pt x="786599" y="1010650"/>
                    <a:pt x="788828" y="1010650"/>
                    <a:pt x="791057" y="1008325"/>
                  </a:cubicBezTo>
                  <a:cubicBezTo>
                    <a:pt x="791057" y="992053"/>
                    <a:pt x="791057" y="973455"/>
                    <a:pt x="791057" y="957183"/>
                  </a:cubicBezTo>
                  <a:cubicBezTo>
                    <a:pt x="788828" y="957183"/>
                    <a:pt x="786599" y="954858"/>
                    <a:pt x="784370" y="954858"/>
                  </a:cubicBezTo>
                  <a:cubicBezTo>
                    <a:pt x="784370" y="952534"/>
                    <a:pt x="784370" y="950209"/>
                    <a:pt x="784370" y="947884"/>
                  </a:cubicBezTo>
                  <a:cubicBezTo>
                    <a:pt x="786599" y="945560"/>
                    <a:pt x="788828" y="945560"/>
                    <a:pt x="791057" y="943235"/>
                  </a:cubicBezTo>
                  <a:lnTo>
                    <a:pt x="795515" y="938586"/>
                  </a:lnTo>
                  <a:lnTo>
                    <a:pt x="795515" y="929287"/>
                  </a:lnTo>
                  <a:cubicBezTo>
                    <a:pt x="793286" y="929287"/>
                    <a:pt x="793286" y="929287"/>
                    <a:pt x="791057" y="929287"/>
                  </a:cubicBezTo>
                  <a:cubicBezTo>
                    <a:pt x="791057" y="926962"/>
                    <a:pt x="791057" y="924638"/>
                    <a:pt x="791057" y="922313"/>
                  </a:cubicBezTo>
                  <a:cubicBezTo>
                    <a:pt x="793286" y="922313"/>
                    <a:pt x="795515" y="919988"/>
                    <a:pt x="797744" y="917664"/>
                  </a:cubicBezTo>
                  <a:cubicBezTo>
                    <a:pt x="799972" y="889768"/>
                    <a:pt x="806660" y="866522"/>
                    <a:pt x="833408" y="852574"/>
                  </a:cubicBezTo>
                  <a:cubicBezTo>
                    <a:pt x="831179" y="852574"/>
                    <a:pt x="831179" y="850249"/>
                    <a:pt x="828950" y="850249"/>
                  </a:cubicBezTo>
                  <a:cubicBezTo>
                    <a:pt x="828950" y="847924"/>
                    <a:pt x="828950" y="845600"/>
                    <a:pt x="828950" y="843275"/>
                  </a:cubicBezTo>
                  <a:cubicBezTo>
                    <a:pt x="831179" y="843275"/>
                    <a:pt x="833408" y="840950"/>
                    <a:pt x="835637" y="840950"/>
                  </a:cubicBezTo>
                  <a:cubicBezTo>
                    <a:pt x="835637" y="836301"/>
                    <a:pt x="835637" y="833976"/>
                    <a:pt x="835637" y="831652"/>
                  </a:cubicBezTo>
                  <a:cubicBezTo>
                    <a:pt x="837866" y="831652"/>
                    <a:pt x="837866" y="831652"/>
                    <a:pt x="840095" y="831652"/>
                  </a:cubicBezTo>
                  <a:cubicBezTo>
                    <a:pt x="840095" y="824678"/>
                    <a:pt x="840095" y="817704"/>
                    <a:pt x="840095" y="810730"/>
                  </a:cubicBezTo>
                  <a:cubicBezTo>
                    <a:pt x="837866" y="810730"/>
                    <a:pt x="837866" y="810730"/>
                    <a:pt x="835637" y="810730"/>
                  </a:cubicBezTo>
                  <a:cubicBezTo>
                    <a:pt x="835637" y="808405"/>
                    <a:pt x="835637" y="808405"/>
                    <a:pt x="835637" y="806081"/>
                  </a:cubicBezTo>
                  <a:lnTo>
                    <a:pt x="840095" y="803756"/>
                  </a:lnTo>
                  <a:cubicBezTo>
                    <a:pt x="844552" y="799107"/>
                    <a:pt x="846782" y="794457"/>
                    <a:pt x="851240" y="787483"/>
                  </a:cubicBezTo>
                  <a:cubicBezTo>
                    <a:pt x="853469" y="782834"/>
                    <a:pt x="853469" y="780510"/>
                    <a:pt x="853469" y="778185"/>
                  </a:cubicBezTo>
                  <a:cubicBezTo>
                    <a:pt x="849011" y="771211"/>
                    <a:pt x="849011" y="759588"/>
                    <a:pt x="853469" y="752614"/>
                  </a:cubicBezTo>
                  <a:cubicBezTo>
                    <a:pt x="853470" y="752611"/>
                    <a:pt x="853485" y="752565"/>
                    <a:pt x="853748" y="751742"/>
                  </a:cubicBezTo>
                  <a:lnTo>
                    <a:pt x="855698" y="745640"/>
                  </a:lnTo>
                  <a:cubicBezTo>
                    <a:pt x="855699" y="745643"/>
                    <a:pt x="855714" y="745689"/>
                    <a:pt x="855977" y="746512"/>
                  </a:cubicBezTo>
                  <a:lnTo>
                    <a:pt x="857927" y="752614"/>
                  </a:lnTo>
                  <a:cubicBezTo>
                    <a:pt x="862384" y="759588"/>
                    <a:pt x="864614" y="771211"/>
                    <a:pt x="860156" y="778185"/>
                  </a:cubicBezTo>
                  <a:cubicBezTo>
                    <a:pt x="860156" y="780510"/>
                    <a:pt x="860156" y="782834"/>
                    <a:pt x="860156" y="785159"/>
                  </a:cubicBezTo>
                  <a:cubicBezTo>
                    <a:pt x="864614" y="792133"/>
                    <a:pt x="869072" y="799107"/>
                    <a:pt x="871302" y="803756"/>
                  </a:cubicBezTo>
                  <a:cubicBezTo>
                    <a:pt x="873531" y="803756"/>
                    <a:pt x="873531" y="806081"/>
                    <a:pt x="875760" y="806081"/>
                  </a:cubicBezTo>
                  <a:cubicBezTo>
                    <a:pt x="875760" y="808405"/>
                    <a:pt x="875760" y="808405"/>
                    <a:pt x="875760" y="810730"/>
                  </a:cubicBezTo>
                  <a:cubicBezTo>
                    <a:pt x="873531" y="817704"/>
                    <a:pt x="873531" y="824678"/>
                    <a:pt x="873531" y="831652"/>
                  </a:cubicBezTo>
                  <a:cubicBezTo>
                    <a:pt x="877989" y="833976"/>
                    <a:pt x="877989" y="836301"/>
                    <a:pt x="877989" y="840950"/>
                  </a:cubicBezTo>
                  <a:lnTo>
                    <a:pt x="882447" y="843275"/>
                  </a:lnTo>
                  <a:cubicBezTo>
                    <a:pt x="882447" y="845600"/>
                    <a:pt x="882447" y="847924"/>
                    <a:pt x="882447" y="850249"/>
                  </a:cubicBezTo>
                  <a:cubicBezTo>
                    <a:pt x="880218" y="852574"/>
                    <a:pt x="880218" y="852574"/>
                    <a:pt x="877989" y="852574"/>
                  </a:cubicBezTo>
                  <a:cubicBezTo>
                    <a:pt x="891362" y="859548"/>
                    <a:pt x="899165" y="868846"/>
                    <a:pt x="904180" y="879888"/>
                  </a:cubicBezTo>
                  <a:lnTo>
                    <a:pt x="913070" y="915339"/>
                  </a:lnTo>
                  <a:lnTo>
                    <a:pt x="944859" y="915339"/>
                  </a:lnTo>
                  <a:lnTo>
                    <a:pt x="944859" y="886329"/>
                  </a:lnTo>
                  <a:lnTo>
                    <a:pt x="939475" y="886329"/>
                  </a:lnTo>
                  <a:cubicBezTo>
                    <a:pt x="939475" y="886306"/>
                    <a:pt x="939475" y="884414"/>
                    <a:pt x="939475" y="724196"/>
                  </a:cubicBezTo>
                  <a:cubicBezTo>
                    <a:pt x="939487" y="724196"/>
                    <a:pt x="939957" y="724196"/>
                    <a:pt x="959742" y="724196"/>
                  </a:cubicBezTo>
                  <a:cubicBezTo>
                    <a:pt x="959747" y="724190"/>
                    <a:pt x="959783" y="724108"/>
                    <a:pt x="960249" y="723115"/>
                  </a:cubicBezTo>
                  <a:lnTo>
                    <a:pt x="963795" y="715549"/>
                  </a:lnTo>
                  <a:cubicBezTo>
                    <a:pt x="963804" y="715550"/>
                    <a:pt x="963917" y="715568"/>
                    <a:pt x="965569" y="715819"/>
                  </a:cubicBezTo>
                  <a:lnTo>
                    <a:pt x="977982" y="717710"/>
                  </a:lnTo>
                  <a:cubicBezTo>
                    <a:pt x="977985" y="717720"/>
                    <a:pt x="978023" y="717821"/>
                    <a:pt x="978489" y="719062"/>
                  </a:cubicBezTo>
                  <a:lnTo>
                    <a:pt x="982035" y="728519"/>
                  </a:lnTo>
                  <a:cubicBezTo>
                    <a:pt x="982049" y="728520"/>
                    <a:pt x="982645" y="728570"/>
                    <a:pt x="1008382" y="730681"/>
                  </a:cubicBezTo>
                  <a:cubicBezTo>
                    <a:pt x="1008382" y="730661"/>
                    <a:pt x="1008382" y="729131"/>
                    <a:pt x="1008382" y="607460"/>
                  </a:cubicBezTo>
                  <a:cubicBezTo>
                    <a:pt x="1008391" y="607460"/>
                    <a:pt x="1008510" y="607460"/>
                    <a:pt x="1010409" y="607460"/>
                  </a:cubicBezTo>
                  <a:lnTo>
                    <a:pt x="1024597" y="607460"/>
                  </a:lnTo>
                  <a:cubicBezTo>
                    <a:pt x="1024597" y="607438"/>
                    <a:pt x="1024597" y="605724"/>
                    <a:pt x="1024597" y="471268"/>
                  </a:cubicBezTo>
                  <a:cubicBezTo>
                    <a:pt x="1024605" y="471268"/>
                    <a:pt x="1024712" y="471268"/>
                    <a:pt x="1026369" y="471268"/>
                  </a:cubicBezTo>
                  <a:lnTo>
                    <a:pt x="1038783" y="471268"/>
                  </a:lnTo>
                  <a:cubicBezTo>
                    <a:pt x="1038783" y="471251"/>
                    <a:pt x="1038783" y="469845"/>
                    <a:pt x="1038783" y="356694"/>
                  </a:cubicBezTo>
                  <a:cubicBezTo>
                    <a:pt x="1042837" y="354532"/>
                    <a:pt x="1042837" y="354532"/>
                    <a:pt x="1042837" y="328590"/>
                  </a:cubicBezTo>
                  <a:cubicBezTo>
                    <a:pt x="1042843" y="328590"/>
                    <a:pt x="1042963" y="328590"/>
                    <a:pt x="1044863" y="328590"/>
                  </a:cubicBezTo>
                  <a:lnTo>
                    <a:pt x="1059050" y="328590"/>
                  </a:lnTo>
                  <a:cubicBezTo>
                    <a:pt x="1059061" y="328567"/>
                    <a:pt x="1059667" y="327200"/>
                    <a:pt x="1095531" y="246443"/>
                  </a:cubicBezTo>
                  <a:cubicBezTo>
                    <a:pt x="1095531" y="246429"/>
                    <a:pt x="1095565" y="244478"/>
                    <a:pt x="10995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" name="Text Placeholder 9">
            <a:extLst>
              <a:ext uri="{FF2B5EF4-FFF2-40B4-BE49-F238E27FC236}">
                <a16:creationId xmlns:a16="http://schemas.microsoft.com/office/drawing/2014/main" xmlns="" id="{23DE32A5-6181-4C51-AD5C-3F1A448478A1}"/>
              </a:ext>
            </a:extLst>
          </p:cNvPr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09402" y="70467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233762404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>
            <a:extLst>
              <a:ext uri="{FF2B5EF4-FFF2-40B4-BE49-F238E27FC236}">
                <a16:creationId xmlns:a16="http://schemas.microsoft.com/office/drawing/2014/main" xmlns="" id="{B3CA5F7E-D45F-4887-AF9C-BB7E27A9C9CE}"/>
              </a:ext>
            </a:extLst>
          </p:cNvPr>
          <p:cNvSpPr/>
          <p:nvPr userDrawn="1"/>
        </p:nvSpPr>
        <p:spPr>
          <a:xfrm>
            <a:off x="7228120" y="1876149"/>
            <a:ext cx="4320000" cy="43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그림 개체 틀 5">
            <a:extLst>
              <a:ext uri="{FF2B5EF4-FFF2-40B4-BE49-F238E27FC236}">
                <a16:creationId xmlns:a16="http://schemas.microsoft.com/office/drawing/2014/main" xmlns="" id="{1C677DB5-A9F3-459B-9D51-37160E08512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000213" y="653142"/>
            <a:ext cx="4320000" cy="43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392613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5">
            <a:extLst>
              <a:ext uri="{FF2B5EF4-FFF2-40B4-BE49-F238E27FC236}">
                <a16:creationId xmlns:a16="http://schemas.microsoft.com/office/drawing/2014/main" xmlns="" id="{6F64E99E-F198-4C78-B779-6E8D9BDC6EE5}"/>
              </a:ext>
            </a:extLst>
          </p:cNvPr>
          <p:cNvSpPr/>
          <p:nvPr userDrawn="1"/>
        </p:nvSpPr>
        <p:spPr>
          <a:xfrm>
            <a:off x="0" y="635635"/>
            <a:ext cx="4277360" cy="558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xmlns="" id="{64227BB5-E33A-492C-BC7C-D7D79AA186A2}"/>
              </a:ext>
            </a:extLst>
          </p:cNvPr>
          <p:cNvSpPr>
            <a:spLocks noGrp="1"/>
          </p:cNvSpPr>
          <p:nvPr>
            <p:ph type="pic" sz="quarter" idx="65" hasCustomPrompt="1"/>
          </p:nvPr>
        </p:nvSpPr>
        <p:spPr>
          <a:xfrm>
            <a:off x="4418680" y="635635"/>
            <a:ext cx="6984000" cy="27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Rectangle 26">
            <a:extLst>
              <a:ext uri="{FF2B5EF4-FFF2-40B4-BE49-F238E27FC236}">
                <a16:creationId xmlns:a16="http://schemas.microsoft.com/office/drawing/2014/main" xmlns="" id="{6EE6FE4D-0A35-4FB2-A327-71BFEAF09171}"/>
              </a:ext>
            </a:extLst>
          </p:cNvPr>
          <p:cNvSpPr/>
          <p:nvPr userDrawn="1"/>
        </p:nvSpPr>
        <p:spPr>
          <a:xfrm>
            <a:off x="11544000" y="635635"/>
            <a:ext cx="648000" cy="558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xmlns="" id="{12ABD49D-EC42-4F59-A393-0BE94DA7553E}"/>
              </a:ext>
            </a:extLst>
          </p:cNvPr>
          <p:cNvSpPr>
            <a:spLocks noGrp="1"/>
          </p:cNvSpPr>
          <p:nvPr>
            <p:ph type="pic" sz="quarter" idx="66" hasCustomPrompt="1"/>
          </p:nvPr>
        </p:nvSpPr>
        <p:spPr>
          <a:xfrm>
            <a:off x="4418680" y="3515635"/>
            <a:ext cx="6984000" cy="27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237282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>
            <a:extLst>
              <a:ext uri="{FF2B5EF4-FFF2-40B4-BE49-F238E27FC236}">
                <a16:creationId xmlns:a16="http://schemas.microsoft.com/office/drawing/2014/main" xmlns="" id="{2E541B56-E562-45F7-AF65-DC212716E3B3}"/>
              </a:ext>
            </a:extLst>
          </p:cNvPr>
          <p:cNvSpPr/>
          <p:nvPr userDrawn="1"/>
        </p:nvSpPr>
        <p:spPr>
          <a:xfrm>
            <a:off x="0" y="863125"/>
            <a:ext cx="6546079" cy="513175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xmlns="" id="{1D487A8B-D75C-45FC-8BC1-0D4AF5ACE0C7}"/>
              </a:ext>
            </a:extLst>
          </p:cNvPr>
          <p:cNvSpPr>
            <a:spLocks noGrp="1"/>
          </p:cNvSpPr>
          <p:nvPr>
            <p:ph type="pic" sz="quarter" idx="65" hasCustomPrompt="1"/>
          </p:nvPr>
        </p:nvSpPr>
        <p:spPr>
          <a:xfrm>
            <a:off x="6096000" y="2959216"/>
            <a:ext cx="6096000" cy="27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8" name="그림 개체 틀 2">
            <a:extLst>
              <a:ext uri="{FF2B5EF4-FFF2-40B4-BE49-F238E27FC236}">
                <a16:creationId xmlns:a16="http://schemas.microsoft.com/office/drawing/2014/main" xmlns="" id="{79C5F99C-EA45-41DC-966E-F17A247EA3C2}"/>
              </a:ext>
            </a:extLst>
          </p:cNvPr>
          <p:cNvSpPr>
            <a:spLocks noGrp="1"/>
          </p:cNvSpPr>
          <p:nvPr>
            <p:ph type="pic" sz="quarter" idx="66" hasCustomPrompt="1"/>
          </p:nvPr>
        </p:nvSpPr>
        <p:spPr>
          <a:xfrm>
            <a:off x="842387" y="478948"/>
            <a:ext cx="2232409" cy="5740982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8379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xmlns="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Rectangle: Top Corners Rounded 2">
            <a:extLst>
              <a:ext uri="{FF2B5EF4-FFF2-40B4-BE49-F238E27FC236}">
                <a16:creationId xmlns:a16="http://schemas.microsoft.com/office/drawing/2014/main" xmlns="" id="{EFC97D53-FA99-4CBD-AB1D-83FFB3BD488F}"/>
              </a:ext>
            </a:extLst>
          </p:cNvPr>
          <p:cNvSpPr/>
          <p:nvPr userDrawn="1"/>
        </p:nvSpPr>
        <p:spPr>
          <a:xfrm rot="5400000">
            <a:off x="4877311" y="1608819"/>
            <a:ext cx="138403" cy="9893029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6" name="Rectangle: Top Corners Rounded 5">
            <a:extLst>
              <a:ext uri="{FF2B5EF4-FFF2-40B4-BE49-F238E27FC236}">
                <a16:creationId xmlns:a16="http://schemas.microsoft.com/office/drawing/2014/main" xmlns="" id="{B8A79FB9-F5E9-41A6-86D2-806115F5E6D1}"/>
              </a:ext>
            </a:extLst>
          </p:cNvPr>
          <p:cNvSpPr/>
          <p:nvPr userDrawn="1"/>
        </p:nvSpPr>
        <p:spPr>
          <a:xfrm rot="16200000" flipH="1">
            <a:off x="11665598" y="6098134"/>
            <a:ext cx="138403" cy="914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C603D248-C1F6-4A2E-BEBE-761B2FBA9433}"/>
              </a:ext>
            </a:extLst>
          </p:cNvPr>
          <p:cNvSpPr txBox="1"/>
          <p:nvPr userDrawn="1"/>
        </p:nvSpPr>
        <p:spPr>
          <a:xfrm>
            <a:off x="9893028" y="6386058"/>
            <a:ext cx="1384572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1600" b="1" dirty="0">
                <a:solidFill>
                  <a:srgbClr val="1CBBB4"/>
                </a:solidFill>
                <a:cs typeface="Arial" pitchFamily="34" charset="0"/>
              </a:rPr>
              <a:t>Real Estate</a:t>
            </a:r>
            <a:endParaRPr lang="ko-KR" altLang="en-US" sz="1600" b="1" dirty="0">
              <a:solidFill>
                <a:srgbClr val="1CBBB4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52748774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xmlns="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AB5EAB53-0AB0-49A7-8A0C-0A9D85479EC0}"/>
              </a:ext>
            </a:extLst>
          </p:cNvPr>
          <p:cNvGrpSpPr/>
          <p:nvPr userDrawn="1"/>
        </p:nvGrpSpPr>
        <p:grpSpPr>
          <a:xfrm>
            <a:off x="10508830" y="5751672"/>
            <a:ext cx="1616495" cy="860583"/>
            <a:chOff x="3631780" y="1691976"/>
            <a:chExt cx="4859204" cy="2586924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xmlns="" id="{67EC8A9F-0142-4609-95F7-1A271547C803}"/>
                </a:ext>
              </a:extLst>
            </p:cNvPr>
            <p:cNvSpPr/>
            <p:nvPr/>
          </p:nvSpPr>
          <p:spPr>
            <a:xfrm>
              <a:off x="4356826" y="3580626"/>
              <a:ext cx="692338" cy="692338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prstClr val="white"/>
                </a:solidFill>
              </a:endParaRPr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xmlns="" id="{CDCF3F67-0811-4C24-B10F-0D140D2AA63A}"/>
                </a:ext>
              </a:extLst>
            </p:cNvPr>
            <p:cNvGrpSpPr/>
            <p:nvPr/>
          </p:nvGrpSpPr>
          <p:grpSpPr>
            <a:xfrm>
              <a:off x="5715672" y="1691976"/>
              <a:ext cx="2775312" cy="2580988"/>
              <a:chOff x="5715672" y="1691976"/>
              <a:chExt cx="2775312" cy="2580988"/>
            </a:xfrm>
            <a:solidFill>
              <a:schemeClr val="accent4"/>
            </a:solidFill>
          </p:grpSpPr>
          <p:sp>
            <p:nvSpPr>
              <p:cNvPr id="43" name="Oval 42">
                <a:extLst>
                  <a:ext uri="{FF2B5EF4-FFF2-40B4-BE49-F238E27FC236}">
                    <a16:creationId xmlns:a16="http://schemas.microsoft.com/office/drawing/2014/main" xmlns="" id="{BA3F13EE-C67A-4A94-8E09-F65FFC6AFA4A}"/>
                  </a:ext>
                </a:extLst>
              </p:cNvPr>
              <p:cNvSpPr/>
              <p:nvPr/>
            </p:nvSpPr>
            <p:spPr>
              <a:xfrm>
                <a:off x="7644977" y="3580626"/>
                <a:ext cx="692338" cy="69233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Oval 43">
                <a:extLst>
                  <a:ext uri="{FF2B5EF4-FFF2-40B4-BE49-F238E27FC236}">
                    <a16:creationId xmlns:a16="http://schemas.microsoft.com/office/drawing/2014/main" xmlns="" id="{99456DDD-1149-4AA4-8114-105A36EE6101}"/>
                  </a:ext>
                </a:extLst>
              </p:cNvPr>
              <p:cNvSpPr/>
              <p:nvPr/>
            </p:nvSpPr>
            <p:spPr>
              <a:xfrm>
                <a:off x="7042069" y="2524772"/>
                <a:ext cx="1448915" cy="144891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>
                <a:extLst>
                  <a:ext uri="{FF2B5EF4-FFF2-40B4-BE49-F238E27FC236}">
                    <a16:creationId xmlns:a16="http://schemas.microsoft.com/office/drawing/2014/main" xmlns="" id="{B154FA3E-24E1-42E4-9A35-425F737CA35F}"/>
                  </a:ext>
                </a:extLst>
              </p:cNvPr>
              <p:cNvSpPr/>
              <p:nvPr/>
            </p:nvSpPr>
            <p:spPr>
              <a:xfrm>
                <a:off x="6494078" y="2004217"/>
                <a:ext cx="1150899" cy="11509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Oval 45">
                <a:extLst>
                  <a:ext uri="{FF2B5EF4-FFF2-40B4-BE49-F238E27FC236}">
                    <a16:creationId xmlns:a16="http://schemas.microsoft.com/office/drawing/2014/main" xmlns="" id="{C6C7D145-134C-4FE3-8FF9-BCEC4B6CA6BA}"/>
                  </a:ext>
                </a:extLst>
              </p:cNvPr>
              <p:cNvSpPr/>
              <p:nvPr/>
            </p:nvSpPr>
            <p:spPr>
              <a:xfrm>
                <a:off x="5715672" y="1691976"/>
                <a:ext cx="969145" cy="96914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Rectangle 46">
                <a:extLst>
                  <a:ext uri="{FF2B5EF4-FFF2-40B4-BE49-F238E27FC236}">
                    <a16:creationId xmlns:a16="http://schemas.microsoft.com/office/drawing/2014/main" xmlns="" id="{717A5171-079A-4D92-B321-8987F6E34CC2}"/>
                  </a:ext>
                </a:extLst>
              </p:cNvPr>
              <p:cNvSpPr/>
              <p:nvPr/>
            </p:nvSpPr>
            <p:spPr>
              <a:xfrm>
                <a:off x="7084624" y="3972002"/>
                <a:ext cx="952666" cy="29313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xmlns="" id="{FBBDD4EF-B3CB-4E3E-B303-0CD5F31B137E}"/>
                </a:ext>
              </a:extLst>
            </p:cNvPr>
            <p:cNvGrpSpPr/>
            <p:nvPr/>
          </p:nvGrpSpPr>
          <p:grpSpPr>
            <a:xfrm>
              <a:off x="4298370" y="1809306"/>
              <a:ext cx="3786551" cy="2465573"/>
              <a:chOff x="4298370" y="1809306"/>
              <a:chExt cx="3786551" cy="2465573"/>
            </a:xfrm>
          </p:grpSpPr>
          <p:sp>
            <p:nvSpPr>
              <p:cNvPr id="32" name="Oval 31">
                <a:extLst>
                  <a:ext uri="{FF2B5EF4-FFF2-40B4-BE49-F238E27FC236}">
                    <a16:creationId xmlns:a16="http://schemas.microsoft.com/office/drawing/2014/main" xmlns="" id="{04D636DE-3F26-4E27-AD6D-B784D857AC99}"/>
                  </a:ext>
                </a:extLst>
              </p:cNvPr>
              <p:cNvSpPr/>
              <p:nvPr/>
            </p:nvSpPr>
            <p:spPr>
              <a:xfrm>
                <a:off x="5322069" y="2156859"/>
                <a:ext cx="1043914" cy="1043915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>
                <a:extLst>
                  <a:ext uri="{FF2B5EF4-FFF2-40B4-BE49-F238E27FC236}">
                    <a16:creationId xmlns:a16="http://schemas.microsoft.com/office/drawing/2014/main" xmlns="" id="{D36D5D76-54F7-4983-873A-E9249D9B27AA}"/>
                  </a:ext>
                </a:extLst>
              </p:cNvPr>
              <p:cNvSpPr/>
              <p:nvPr/>
            </p:nvSpPr>
            <p:spPr>
              <a:xfrm>
                <a:off x="4298370" y="2176549"/>
                <a:ext cx="692338" cy="69233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>
                <a:extLst>
                  <a:ext uri="{FF2B5EF4-FFF2-40B4-BE49-F238E27FC236}">
                    <a16:creationId xmlns:a16="http://schemas.microsoft.com/office/drawing/2014/main" xmlns="" id="{0632AEFC-348B-439E-A407-D68AA774B02B}"/>
                  </a:ext>
                </a:extLst>
              </p:cNvPr>
              <p:cNvSpPr/>
              <p:nvPr/>
            </p:nvSpPr>
            <p:spPr>
              <a:xfrm>
                <a:off x="4809919" y="1809306"/>
                <a:ext cx="1081542" cy="1081542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Oval 34">
                <a:extLst>
                  <a:ext uri="{FF2B5EF4-FFF2-40B4-BE49-F238E27FC236}">
                    <a16:creationId xmlns:a16="http://schemas.microsoft.com/office/drawing/2014/main" xmlns="" id="{8EADCE84-13E0-496D-8C9D-04C0B9B6FB73}"/>
                  </a:ext>
                </a:extLst>
              </p:cNvPr>
              <p:cNvSpPr/>
              <p:nvPr/>
            </p:nvSpPr>
            <p:spPr>
              <a:xfrm>
                <a:off x="6180316" y="2502943"/>
                <a:ext cx="753706" cy="75370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xmlns="" id="{BA412BF7-6E8B-46D7-91C0-20C9A7951A5A}"/>
                  </a:ext>
                </a:extLst>
              </p:cNvPr>
              <p:cNvSpPr/>
              <p:nvPr/>
            </p:nvSpPr>
            <p:spPr>
              <a:xfrm>
                <a:off x="6934022" y="2588625"/>
                <a:ext cx="1150899" cy="11509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xmlns="" id="{643FFB8D-4436-4398-8669-1B7030A860AD}"/>
                  </a:ext>
                </a:extLst>
              </p:cNvPr>
              <p:cNvSpPr/>
              <p:nvPr/>
            </p:nvSpPr>
            <p:spPr>
              <a:xfrm>
                <a:off x="7325201" y="3425414"/>
                <a:ext cx="655148" cy="65514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>
                <a:extLst>
                  <a:ext uri="{FF2B5EF4-FFF2-40B4-BE49-F238E27FC236}">
                    <a16:creationId xmlns:a16="http://schemas.microsoft.com/office/drawing/2014/main" xmlns="" id="{8A1C9E68-FE5B-4D06-BFD6-B836A0EE0D8A}"/>
                  </a:ext>
                </a:extLst>
              </p:cNvPr>
              <p:cNvSpPr/>
              <p:nvPr/>
            </p:nvSpPr>
            <p:spPr>
              <a:xfrm>
                <a:off x="7095848" y="3619731"/>
                <a:ext cx="655148" cy="65514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xmlns="" id="{411F6427-B46A-476C-A1FE-438921C33141}"/>
                  </a:ext>
                </a:extLst>
              </p:cNvPr>
              <p:cNvSpPr/>
              <p:nvPr/>
            </p:nvSpPr>
            <p:spPr>
              <a:xfrm>
                <a:off x="6575764" y="2862232"/>
                <a:ext cx="655148" cy="65514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xmlns="" id="{0871897A-671A-4DF2-8FE8-89C3E46C5C41}"/>
                  </a:ext>
                </a:extLst>
              </p:cNvPr>
              <p:cNvSpPr/>
              <p:nvPr/>
            </p:nvSpPr>
            <p:spPr>
              <a:xfrm>
                <a:off x="6473567" y="3370881"/>
                <a:ext cx="841098" cy="84109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Rectangle 40">
                <a:extLst>
                  <a:ext uri="{FF2B5EF4-FFF2-40B4-BE49-F238E27FC236}">
                    <a16:creationId xmlns:a16="http://schemas.microsoft.com/office/drawing/2014/main" xmlns="" id="{273E5CC0-00B6-418D-B32A-99090DFF4E42}"/>
                  </a:ext>
                </a:extLst>
              </p:cNvPr>
              <p:cNvSpPr/>
              <p:nvPr/>
            </p:nvSpPr>
            <p:spPr>
              <a:xfrm>
                <a:off x="6226213" y="4147024"/>
                <a:ext cx="1256511" cy="10344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xmlns="" id="{BEF72336-3F79-4A97-8B24-887979BA1BC4}"/>
                  </a:ext>
                </a:extLst>
              </p:cNvPr>
              <p:cNvSpPr/>
              <p:nvPr/>
            </p:nvSpPr>
            <p:spPr>
              <a:xfrm>
                <a:off x="5260062" y="2611101"/>
                <a:ext cx="692338" cy="69233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xmlns="" id="{504D2FE2-9428-49AD-8275-8646559047EA}"/>
                </a:ext>
              </a:extLst>
            </p:cNvPr>
            <p:cNvGrpSpPr/>
            <p:nvPr/>
          </p:nvGrpSpPr>
          <p:grpSpPr>
            <a:xfrm>
              <a:off x="3631780" y="2451097"/>
              <a:ext cx="3196921" cy="1827803"/>
              <a:chOff x="3631780" y="2451097"/>
              <a:chExt cx="3196921" cy="1827803"/>
            </a:xfrm>
          </p:grpSpPr>
          <p:sp>
            <p:nvSpPr>
              <p:cNvPr id="24" name="Oval 23">
                <a:extLst>
                  <a:ext uri="{FF2B5EF4-FFF2-40B4-BE49-F238E27FC236}">
                    <a16:creationId xmlns:a16="http://schemas.microsoft.com/office/drawing/2014/main" xmlns="" id="{7C0BEA64-4E59-42CE-A307-A9B2FC69002A}"/>
                  </a:ext>
                </a:extLst>
              </p:cNvPr>
              <p:cNvSpPr/>
              <p:nvPr/>
            </p:nvSpPr>
            <p:spPr>
              <a:xfrm>
                <a:off x="3631780" y="2451097"/>
                <a:ext cx="969145" cy="969145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Oval 24">
                <a:extLst>
                  <a:ext uri="{FF2B5EF4-FFF2-40B4-BE49-F238E27FC236}">
                    <a16:creationId xmlns:a16="http://schemas.microsoft.com/office/drawing/2014/main" xmlns="" id="{6EE78404-9AA0-4852-882C-49A3C9A44FC8}"/>
                  </a:ext>
                </a:extLst>
              </p:cNvPr>
              <p:cNvSpPr/>
              <p:nvPr/>
            </p:nvSpPr>
            <p:spPr>
              <a:xfrm>
                <a:off x="3681373" y="3214859"/>
                <a:ext cx="692338" cy="692338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Oval 25">
                <a:extLst>
                  <a:ext uri="{FF2B5EF4-FFF2-40B4-BE49-F238E27FC236}">
                    <a16:creationId xmlns:a16="http://schemas.microsoft.com/office/drawing/2014/main" xmlns="" id="{9BABA818-FD93-46E2-B427-CAD3408031F7}"/>
                  </a:ext>
                </a:extLst>
              </p:cNvPr>
              <p:cNvSpPr/>
              <p:nvPr/>
            </p:nvSpPr>
            <p:spPr>
              <a:xfrm>
                <a:off x="4232071" y="2602088"/>
                <a:ext cx="1150899" cy="11509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Oval 26">
                <a:extLst>
                  <a:ext uri="{FF2B5EF4-FFF2-40B4-BE49-F238E27FC236}">
                    <a16:creationId xmlns:a16="http://schemas.microsoft.com/office/drawing/2014/main" xmlns="" id="{5F5C9629-B030-43F5-99A7-C079CDBFC02E}"/>
                  </a:ext>
                </a:extLst>
              </p:cNvPr>
              <p:cNvSpPr/>
              <p:nvPr/>
            </p:nvSpPr>
            <p:spPr>
              <a:xfrm>
                <a:off x="3857615" y="3486535"/>
                <a:ext cx="792365" cy="792365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Oval 27">
                <a:extLst>
                  <a:ext uri="{FF2B5EF4-FFF2-40B4-BE49-F238E27FC236}">
                    <a16:creationId xmlns:a16="http://schemas.microsoft.com/office/drawing/2014/main" xmlns="" id="{D1B24AA7-6811-4B16-8042-685AC7A7252C}"/>
                  </a:ext>
                </a:extLst>
              </p:cNvPr>
              <p:cNvSpPr/>
              <p:nvPr/>
            </p:nvSpPr>
            <p:spPr>
              <a:xfrm>
                <a:off x="4643275" y="2959747"/>
                <a:ext cx="1312378" cy="1312379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9" name="Oval 28">
                <a:extLst>
                  <a:ext uri="{FF2B5EF4-FFF2-40B4-BE49-F238E27FC236}">
                    <a16:creationId xmlns:a16="http://schemas.microsoft.com/office/drawing/2014/main" xmlns="" id="{F1C50555-CD46-4DBA-A103-C149350D058C}"/>
                  </a:ext>
                </a:extLst>
              </p:cNvPr>
              <p:cNvSpPr/>
              <p:nvPr/>
            </p:nvSpPr>
            <p:spPr>
              <a:xfrm>
                <a:off x="5510955" y="3011196"/>
                <a:ext cx="1262266" cy="1262267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0" name="Rectangle 29">
                <a:extLst>
                  <a:ext uri="{FF2B5EF4-FFF2-40B4-BE49-F238E27FC236}">
                    <a16:creationId xmlns:a16="http://schemas.microsoft.com/office/drawing/2014/main" xmlns="" id="{11A46BE6-73B1-4DA6-91F3-F4D01E3522F8}"/>
                  </a:ext>
                </a:extLst>
              </p:cNvPr>
              <p:cNvSpPr/>
              <p:nvPr/>
            </p:nvSpPr>
            <p:spPr>
              <a:xfrm>
                <a:off x="4247109" y="4098443"/>
                <a:ext cx="1967954" cy="172529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Oval 30">
                <a:extLst>
                  <a:ext uri="{FF2B5EF4-FFF2-40B4-BE49-F238E27FC236}">
                    <a16:creationId xmlns:a16="http://schemas.microsoft.com/office/drawing/2014/main" xmlns="" id="{D574A065-0D8C-45A4-B697-1EAEE7EAEF03}"/>
                  </a:ext>
                </a:extLst>
              </p:cNvPr>
              <p:cNvSpPr/>
              <p:nvPr/>
            </p:nvSpPr>
            <p:spPr>
              <a:xfrm>
                <a:off x="6296024" y="3742075"/>
                <a:ext cx="532677" cy="532677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xmlns="" id="{DF3D2ADC-CE7F-4D56-BFEF-9BEA82F4E688}"/>
                </a:ext>
              </a:extLst>
            </p:cNvPr>
            <p:cNvGrpSpPr/>
            <p:nvPr/>
          </p:nvGrpSpPr>
          <p:grpSpPr>
            <a:xfrm>
              <a:off x="4055658" y="1945053"/>
              <a:ext cx="4220275" cy="2333847"/>
              <a:chOff x="4055658" y="1925597"/>
              <a:chExt cx="4220275" cy="2333847"/>
            </a:xfrm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grpSpPr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xmlns="" id="{4D5FE209-5876-4F41-AAB8-A3922AB0EAC6}"/>
                  </a:ext>
                </a:extLst>
              </p:cNvPr>
              <p:cNvSpPr/>
              <p:nvPr/>
            </p:nvSpPr>
            <p:spPr>
              <a:xfrm>
                <a:off x="5674127" y="2137226"/>
                <a:ext cx="428693" cy="2119360"/>
              </a:xfrm>
              <a:custGeom>
                <a:avLst/>
                <a:gdLst>
                  <a:gd name="connsiteX0" fmla="*/ 477202 w 476250"/>
                  <a:gd name="connsiteY0" fmla="*/ 2308860 h 2305050"/>
                  <a:gd name="connsiteX1" fmla="*/ 0 w 476250"/>
                  <a:gd name="connsiteY1" fmla="*/ 2308860 h 2305050"/>
                  <a:gd name="connsiteX2" fmla="*/ 0 w 476250"/>
                  <a:gd name="connsiteY2" fmla="*/ 0 h 2305050"/>
                  <a:gd name="connsiteX3" fmla="*/ 477202 w 476250"/>
                  <a:gd name="connsiteY3" fmla="*/ 0 h 2305050"/>
                  <a:gd name="connsiteX4" fmla="*/ 477202 w 476250"/>
                  <a:gd name="connsiteY4" fmla="*/ 2308860 h 2305050"/>
                  <a:gd name="connsiteX5" fmla="*/ 452438 w 476250"/>
                  <a:gd name="connsiteY5" fmla="*/ 1071563 h 2305050"/>
                  <a:gd name="connsiteX6" fmla="*/ 332422 w 476250"/>
                  <a:gd name="connsiteY6" fmla="*/ 1071563 h 2305050"/>
                  <a:gd name="connsiteX7" fmla="*/ 332422 w 476250"/>
                  <a:gd name="connsiteY7" fmla="*/ 1188720 h 2305050"/>
                  <a:gd name="connsiteX8" fmla="*/ 452438 w 476250"/>
                  <a:gd name="connsiteY8" fmla="*/ 1188720 h 2305050"/>
                  <a:gd name="connsiteX9" fmla="*/ 452438 w 476250"/>
                  <a:gd name="connsiteY9" fmla="*/ 1071563 h 2305050"/>
                  <a:gd name="connsiteX10" fmla="*/ 298132 w 476250"/>
                  <a:gd name="connsiteY10" fmla="*/ 1190625 h 2305050"/>
                  <a:gd name="connsiteX11" fmla="*/ 298132 w 476250"/>
                  <a:gd name="connsiteY11" fmla="*/ 1070610 h 2305050"/>
                  <a:gd name="connsiteX12" fmla="*/ 180975 w 476250"/>
                  <a:gd name="connsiteY12" fmla="*/ 1070610 h 2305050"/>
                  <a:gd name="connsiteX13" fmla="*/ 180975 w 476250"/>
                  <a:gd name="connsiteY13" fmla="*/ 1190625 h 2305050"/>
                  <a:gd name="connsiteX14" fmla="*/ 298132 w 476250"/>
                  <a:gd name="connsiteY14" fmla="*/ 1190625 h 2305050"/>
                  <a:gd name="connsiteX15" fmla="*/ 27622 w 476250"/>
                  <a:gd name="connsiteY15" fmla="*/ 1188720 h 2305050"/>
                  <a:gd name="connsiteX16" fmla="*/ 146685 w 476250"/>
                  <a:gd name="connsiteY16" fmla="*/ 1188720 h 2305050"/>
                  <a:gd name="connsiteX17" fmla="*/ 146685 w 476250"/>
                  <a:gd name="connsiteY17" fmla="*/ 1070610 h 2305050"/>
                  <a:gd name="connsiteX18" fmla="*/ 27622 w 476250"/>
                  <a:gd name="connsiteY18" fmla="*/ 1070610 h 2305050"/>
                  <a:gd name="connsiteX19" fmla="*/ 27622 w 476250"/>
                  <a:gd name="connsiteY19" fmla="*/ 1188720 h 2305050"/>
                  <a:gd name="connsiteX20" fmla="*/ 28575 w 476250"/>
                  <a:gd name="connsiteY20" fmla="*/ 328613 h 2305050"/>
                  <a:gd name="connsiteX21" fmla="*/ 28575 w 476250"/>
                  <a:gd name="connsiteY21" fmla="*/ 448627 h 2305050"/>
                  <a:gd name="connsiteX22" fmla="*/ 147638 w 476250"/>
                  <a:gd name="connsiteY22" fmla="*/ 448627 h 2305050"/>
                  <a:gd name="connsiteX23" fmla="*/ 147638 w 476250"/>
                  <a:gd name="connsiteY23" fmla="*/ 328613 h 2305050"/>
                  <a:gd name="connsiteX24" fmla="*/ 28575 w 476250"/>
                  <a:gd name="connsiteY24" fmla="*/ 328613 h 2305050"/>
                  <a:gd name="connsiteX25" fmla="*/ 450532 w 476250"/>
                  <a:gd name="connsiteY25" fmla="*/ 744855 h 2305050"/>
                  <a:gd name="connsiteX26" fmla="*/ 450532 w 476250"/>
                  <a:gd name="connsiteY26" fmla="*/ 627697 h 2305050"/>
                  <a:gd name="connsiteX27" fmla="*/ 331470 w 476250"/>
                  <a:gd name="connsiteY27" fmla="*/ 627697 h 2305050"/>
                  <a:gd name="connsiteX28" fmla="*/ 331470 w 476250"/>
                  <a:gd name="connsiteY28" fmla="*/ 744855 h 2305050"/>
                  <a:gd name="connsiteX29" fmla="*/ 450532 w 476250"/>
                  <a:gd name="connsiteY29" fmla="*/ 744855 h 2305050"/>
                  <a:gd name="connsiteX30" fmla="*/ 147638 w 476250"/>
                  <a:gd name="connsiteY30" fmla="*/ 626745 h 2305050"/>
                  <a:gd name="connsiteX31" fmla="*/ 27622 w 476250"/>
                  <a:gd name="connsiteY31" fmla="*/ 626745 h 2305050"/>
                  <a:gd name="connsiteX32" fmla="*/ 27622 w 476250"/>
                  <a:gd name="connsiteY32" fmla="*/ 743902 h 2305050"/>
                  <a:gd name="connsiteX33" fmla="*/ 147638 w 476250"/>
                  <a:gd name="connsiteY33" fmla="*/ 743902 h 2305050"/>
                  <a:gd name="connsiteX34" fmla="*/ 147638 w 476250"/>
                  <a:gd name="connsiteY34" fmla="*/ 626745 h 2305050"/>
                  <a:gd name="connsiteX35" fmla="*/ 298132 w 476250"/>
                  <a:gd name="connsiteY35" fmla="*/ 1337310 h 2305050"/>
                  <a:gd name="connsiteX36" fmla="*/ 298132 w 476250"/>
                  <a:gd name="connsiteY36" fmla="*/ 1219200 h 2305050"/>
                  <a:gd name="connsiteX37" fmla="*/ 180975 w 476250"/>
                  <a:gd name="connsiteY37" fmla="*/ 1219200 h 2305050"/>
                  <a:gd name="connsiteX38" fmla="*/ 180975 w 476250"/>
                  <a:gd name="connsiteY38" fmla="*/ 1337310 h 2305050"/>
                  <a:gd name="connsiteX39" fmla="*/ 298132 w 476250"/>
                  <a:gd name="connsiteY39" fmla="*/ 1337310 h 2305050"/>
                  <a:gd name="connsiteX40" fmla="*/ 180022 w 476250"/>
                  <a:gd name="connsiteY40" fmla="*/ 476250 h 2305050"/>
                  <a:gd name="connsiteX41" fmla="*/ 180022 w 476250"/>
                  <a:gd name="connsiteY41" fmla="*/ 595313 h 2305050"/>
                  <a:gd name="connsiteX42" fmla="*/ 299085 w 476250"/>
                  <a:gd name="connsiteY42" fmla="*/ 595313 h 2305050"/>
                  <a:gd name="connsiteX43" fmla="*/ 299085 w 476250"/>
                  <a:gd name="connsiteY43" fmla="*/ 476250 h 2305050"/>
                  <a:gd name="connsiteX44" fmla="*/ 180022 w 476250"/>
                  <a:gd name="connsiteY44" fmla="*/ 476250 h 2305050"/>
                  <a:gd name="connsiteX45" fmla="*/ 452438 w 476250"/>
                  <a:gd name="connsiteY45" fmla="*/ 32385 h 2305050"/>
                  <a:gd name="connsiteX46" fmla="*/ 330518 w 476250"/>
                  <a:gd name="connsiteY46" fmla="*/ 32385 h 2305050"/>
                  <a:gd name="connsiteX47" fmla="*/ 330518 w 476250"/>
                  <a:gd name="connsiteY47" fmla="*/ 148590 h 2305050"/>
                  <a:gd name="connsiteX48" fmla="*/ 452438 w 476250"/>
                  <a:gd name="connsiteY48" fmla="*/ 148590 h 2305050"/>
                  <a:gd name="connsiteX49" fmla="*/ 452438 w 476250"/>
                  <a:gd name="connsiteY49" fmla="*/ 32385 h 2305050"/>
                  <a:gd name="connsiteX50" fmla="*/ 300038 w 476250"/>
                  <a:gd name="connsiteY50" fmla="*/ 31432 h 2305050"/>
                  <a:gd name="connsiteX51" fmla="*/ 180022 w 476250"/>
                  <a:gd name="connsiteY51" fmla="*/ 31432 h 2305050"/>
                  <a:gd name="connsiteX52" fmla="*/ 180022 w 476250"/>
                  <a:gd name="connsiteY52" fmla="*/ 149542 h 2305050"/>
                  <a:gd name="connsiteX53" fmla="*/ 300038 w 476250"/>
                  <a:gd name="connsiteY53" fmla="*/ 149542 h 2305050"/>
                  <a:gd name="connsiteX54" fmla="*/ 300038 w 476250"/>
                  <a:gd name="connsiteY54" fmla="*/ 31432 h 2305050"/>
                  <a:gd name="connsiteX55" fmla="*/ 300038 w 476250"/>
                  <a:gd name="connsiteY55" fmla="*/ 299085 h 2305050"/>
                  <a:gd name="connsiteX56" fmla="*/ 300038 w 476250"/>
                  <a:gd name="connsiteY56" fmla="*/ 180022 h 2305050"/>
                  <a:gd name="connsiteX57" fmla="*/ 179070 w 476250"/>
                  <a:gd name="connsiteY57" fmla="*/ 180022 h 2305050"/>
                  <a:gd name="connsiteX58" fmla="*/ 179070 w 476250"/>
                  <a:gd name="connsiteY58" fmla="*/ 299085 h 2305050"/>
                  <a:gd name="connsiteX59" fmla="*/ 300038 w 476250"/>
                  <a:gd name="connsiteY59" fmla="*/ 299085 h 2305050"/>
                  <a:gd name="connsiteX60" fmla="*/ 147638 w 476250"/>
                  <a:gd name="connsiteY60" fmla="*/ 477202 h 2305050"/>
                  <a:gd name="connsiteX61" fmla="*/ 26670 w 476250"/>
                  <a:gd name="connsiteY61" fmla="*/ 477202 h 2305050"/>
                  <a:gd name="connsiteX62" fmla="*/ 26670 w 476250"/>
                  <a:gd name="connsiteY62" fmla="*/ 594360 h 2305050"/>
                  <a:gd name="connsiteX63" fmla="*/ 147638 w 476250"/>
                  <a:gd name="connsiteY63" fmla="*/ 594360 h 2305050"/>
                  <a:gd name="connsiteX64" fmla="*/ 147638 w 476250"/>
                  <a:gd name="connsiteY64" fmla="*/ 477202 h 2305050"/>
                  <a:gd name="connsiteX65" fmla="*/ 450532 w 476250"/>
                  <a:gd name="connsiteY65" fmla="*/ 1041082 h 2305050"/>
                  <a:gd name="connsiteX66" fmla="*/ 450532 w 476250"/>
                  <a:gd name="connsiteY66" fmla="*/ 923925 h 2305050"/>
                  <a:gd name="connsiteX67" fmla="*/ 331470 w 476250"/>
                  <a:gd name="connsiteY67" fmla="*/ 923925 h 2305050"/>
                  <a:gd name="connsiteX68" fmla="*/ 331470 w 476250"/>
                  <a:gd name="connsiteY68" fmla="*/ 1041082 h 2305050"/>
                  <a:gd name="connsiteX69" fmla="*/ 450532 w 476250"/>
                  <a:gd name="connsiteY69" fmla="*/ 1041082 h 2305050"/>
                  <a:gd name="connsiteX70" fmla="*/ 332422 w 476250"/>
                  <a:gd name="connsiteY70" fmla="*/ 1218248 h 2305050"/>
                  <a:gd name="connsiteX71" fmla="*/ 332422 w 476250"/>
                  <a:gd name="connsiteY71" fmla="*/ 1336357 h 2305050"/>
                  <a:gd name="connsiteX72" fmla="*/ 451485 w 476250"/>
                  <a:gd name="connsiteY72" fmla="*/ 1336357 h 2305050"/>
                  <a:gd name="connsiteX73" fmla="*/ 451485 w 476250"/>
                  <a:gd name="connsiteY73" fmla="*/ 1218248 h 2305050"/>
                  <a:gd name="connsiteX74" fmla="*/ 332422 w 476250"/>
                  <a:gd name="connsiteY74" fmla="*/ 1218248 h 2305050"/>
                  <a:gd name="connsiteX75" fmla="*/ 452438 w 476250"/>
                  <a:gd name="connsiteY75" fmla="*/ 447675 h 2305050"/>
                  <a:gd name="connsiteX76" fmla="*/ 452438 w 476250"/>
                  <a:gd name="connsiteY76" fmla="*/ 329565 h 2305050"/>
                  <a:gd name="connsiteX77" fmla="*/ 331470 w 476250"/>
                  <a:gd name="connsiteY77" fmla="*/ 329565 h 2305050"/>
                  <a:gd name="connsiteX78" fmla="*/ 331470 w 476250"/>
                  <a:gd name="connsiteY78" fmla="*/ 447675 h 2305050"/>
                  <a:gd name="connsiteX79" fmla="*/ 452438 w 476250"/>
                  <a:gd name="connsiteY79" fmla="*/ 447675 h 2305050"/>
                  <a:gd name="connsiteX80" fmla="*/ 300038 w 476250"/>
                  <a:gd name="connsiteY80" fmla="*/ 448627 h 2305050"/>
                  <a:gd name="connsiteX81" fmla="*/ 300038 w 476250"/>
                  <a:gd name="connsiteY81" fmla="*/ 328613 h 2305050"/>
                  <a:gd name="connsiteX82" fmla="*/ 180022 w 476250"/>
                  <a:gd name="connsiteY82" fmla="*/ 328613 h 2305050"/>
                  <a:gd name="connsiteX83" fmla="*/ 180022 w 476250"/>
                  <a:gd name="connsiteY83" fmla="*/ 448627 h 2305050"/>
                  <a:gd name="connsiteX84" fmla="*/ 300038 w 476250"/>
                  <a:gd name="connsiteY84" fmla="*/ 448627 h 2305050"/>
                  <a:gd name="connsiteX85" fmla="*/ 146685 w 476250"/>
                  <a:gd name="connsiteY85" fmla="*/ 299085 h 2305050"/>
                  <a:gd name="connsiteX86" fmla="*/ 146685 w 476250"/>
                  <a:gd name="connsiteY86" fmla="*/ 181927 h 2305050"/>
                  <a:gd name="connsiteX87" fmla="*/ 27622 w 476250"/>
                  <a:gd name="connsiteY87" fmla="*/ 181927 h 2305050"/>
                  <a:gd name="connsiteX88" fmla="*/ 27622 w 476250"/>
                  <a:gd name="connsiteY88" fmla="*/ 299085 h 2305050"/>
                  <a:gd name="connsiteX89" fmla="*/ 146685 w 476250"/>
                  <a:gd name="connsiteY89" fmla="*/ 299085 h 2305050"/>
                  <a:gd name="connsiteX90" fmla="*/ 145732 w 476250"/>
                  <a:gd name="connsiteY90" fmla="*/ 889635 h 2305050"/>
                  <a:gd name="connsiteX91" fmla="*/ 145732 w 476250"/>
                  <a:gd name="connsiteY91" fmla="*/ 772477 h 2305050"/>
                  <a:gd name="connsiteX92" fmla="*/ 28575 w 476250"/>
                  <a:gd name="connsiteY92" fmla="*/ 772477 h 2305050"/>
                  <a:gd name="connsiteX93" fmla="*/ 28575 w 476250"/>
                  <a:gd name="connsiteY93" fmla="*/ 889635 h 2305050"/>
                  <a:gd name="connsiteX94" fmla="*/ 145732 w 476250"/>
                  <a:gd name="connsiteY94" fmla="*/ 889635 h 2305050"/>
                  <a:gd name="connsiteX95" fmla="*/ 179070 w 476250"/>
                  <a:gd name="connsiteY95" fmla="*/ 889635 h 2305050"/>
                  <a:gd name="connsiteX96" fmla="*/ 298132 w 476250"/>
                  <a:gd name="connsiteY96" fmla="*/ 889635 h 2305050"/>
                  <a:gd name="connsiteX97" fmla="*/ 298132 w 476250"/>
                  <a:gd name="connsiteY97" fmla="*/ 772477 h 2305050"/>
                  <a:gd name="connsiteX98" fmla="*/ 179070 w 476250"/>
                  <a:gd name="connsiteY98" fmla="*/ 772477 h 2305050"/>
                  <a:gd name="connsiteX99" fmla="*/ 179070 w 476250"/>
                  <a:gd name="connsiteY99" fmla="*/ 889635 h 2305050"/>
                  <a:gd name="connsiteX100" fmla="*/ 450532 w 476250"/>
                  <a:gd name="connsiteY100" fmla="*/ 890588 h 2305050"/>
                  <a:gd name="connsiteX101" fmla="*/ 450532 w 476250"/>
                  <a:gd name="connsiteY101" fmla="*/ 771525 h 2305050"/>
                  <a:gd name="connsiteX102" fmla="*/ 331470 w 476250"/>
                  <a:gd name="connsiteY102" fmla="*/ 771525 h 2305050"/>
                  <a:gd name="connsiteX103" fmla="*/ 331470 w 476250"/>
                  <a:gd name="connsiteY103" fmla="*/ 890588 h 2305050"/>
                  <a:gd name="connsiteX104" fmla="*/ 450532 w 476250"/>
                  <a:gd name="connsiteY104" fmla="*/ 890588 h 2305050"/>
                  <a:gd name="connsiteX105" fmla="*/ 298132 w 476250"/>
                  <a:gd name="connsiteY105" fmla="*/ 1370648 h 2305050"/>
                  <a:gd name="connsiteX106" fmla="*/ 180022 w 476250"/>
                  <a:gd name="connsiteY106" fmla="*/ 1370648 h 2305050"/>
                  <a:gd name="connsiteX107" fmla="*/ 180022 w 476250"/>
                  <a:gd name="connsiteY107" fmla="*/ 1486853 h 2305050"/>
                  <a:gd name="connsiteX108" fmla="*/ 298132 w 476250"/>
                  <a:gd name="connsiteY108" fmla="*/ 1486853 h 2305050"/>
                  <a:gd name="connsiteX109" fmla="*/ 298132 w 476250"/>
                  <a:gd name="connsiteY109" fmla="*/ 1370648 h 2305050"/>
                  <a:gd name="connsiteX110" fmla="*/ 299085 w 476250"/>
                  <a:gd name="connsiteY110" fmla="*/ 1632585 h 2305050"/>
                  <a:gd name="connsiteX111" fmla="*/ 299085 w 476250"/>
                  <a:gd name="connsiteY111" fmla="*/ 1516380 h 2305050"/>
                  <a:gd name="connsiteX112" fmla="*/ 179070 w 476250"/>
                  <a:gd name="connsiteY112" fmla="*/ 1516380 h 2305050"/>
                  <a:gd name="connsiteX113" fmla="*/ 179070 w 476250"/>
                  <a:gd name="connsiteY113" fmla="*/ 1632585 h 2305050"/>
                  <a:gd name="connsiteX114" fmla="*/ 299085 w 476250"/>
                  <a:gd name="connsiteY114" fmla="*/ 1632585 h 2305050"/>
                  <a:gd name="connsiteX115" fmla="*/ 146685 w 476250"/>
                  <a:gd name="connsiteY115" fmla="*/ 1370648 h 2305050"/>
                  <a:gd name="connsiteX116" fmla="*/ 28575 w 476250"/>
                  <a:gd name="connsiteY116" fmla="*/ 1370648 h 2305050"/>
                  <a:gd name="connsiteX117" fmla="*/ 28575 w 476250"/>
                  <a:gd name="connsiteY117" fmla="*/ 1486853 h 2305050"/>
                  <a:gd name="connsiteX118" fmla="*/ 146685 w 476250"/>
                  <a:gd name="connsiteY118" fmla="*/ 1486853 h 2305050"/>
                  <a:gd name="connsiteX119" fmla="*/ 146685 w 476250"/>
                  <a:gd name="connsiteY119" fmla="*/ 1370648 h 2305050"/>
                  <a:gd name="connsiteX120" fmla="*/ 449580 w 476250"/>
                  <a:gd name="connsiteY120" fmla="*/ 1631632 h 2305050"/>
                  <a:gd name="connsiteX121" fmla="*/ 449580 w 476250"/>
                  <a:gd name="connsiteY121" fmla="*/ 1514475 h 2305050"/>
                  <a:gd name="connsiteX122" fmla="*/ 332422 w 476250"/>
                  <a:gd name="connsiteY122" fmla="*/ 1514475 h 2305050"/>
                  <a:gd name="connsiteX123" fmla="*/ 332422 w 476250"/>
                  <a:gd name="connsiteY123" fmla="*/ 1631632 h 2305050"/>
                  <a:gd name="connsiteX124" fmla="*/ 449580 w 476250"/>
                  <a:gd name="connsiteY124" fmla="*/ 1631632 h 2305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476250" h="2305050">
                    <a:moveTo>
                      <a:pt x="477202" y="2308860"/>
                    </a:moveTo>
                    <a:cubicBezTo>
                      <a:pt x="316230" y="2308860"/>
                      <a:pt x="160020" y="2308860"/>
                      <a:pt x="0" y="2308860"/>
                    </a:cubicBezTo>
                    <a:cubicBezTo>
                      <a:pt x="0" y="1539240"/>
                      <a:pt x="0" y="771525"/>
                      <a:pt x="0" y="0"/>
                    </a:cubicBezTo>
                    <a:cubicBezTo>
                      <a:pt x="157163" y="0"/>
                      <a:pt x="315277" y="0"/>
                      <a:pt x="477202" y="0"/>
                    </a:cubicBezTo>
                    <a:cubicBezTo>
                      <a:pt x="477202" y="767715"/>
                      <a:pt x="477202" y="1536382"/>
                      <a:pt x="477202" y="2308860"/>
                    </a:cubicBezTo>
                    <a:close/>
                    <a:moveTo>
                      <a:pt x="452438" y="1071563"/>
                    </a:moveTo>
                    <a:cubicBezTo>
                      <a:pt x="412432" y="1071563"/>
                      <a:pt x="372427" y="1071563"/>
                      <a:pt x="332422" y="1071563"/>
                    </a:cubicBezTo>
                    <a:cubicBezTo>
                      <a:pt x="332422" y="1112520"/>
                      <a:pt x="332422" y="1150620"/>
                      <a:pt x="332422" y="1188720"/>
                    </a:cubicBezTo>
                    <a:cubicBezTo>
                      <a:pt x="374332" y="1188720"/>
                      <a:pt x="412432" y="1188720"/>
                      <a:pt x="452438" y="1188720"/>
                    </a:cubicBezTo>
                    <a:cubicBezTo>
                      <a:pt x="452438" y="1147763"/>
                      <a:pt x="452438" y="1111567"/>
                      <a:pt x="452438" y="1071563"/>
                    </a:cubicBezTo>
                    <a:close/>
                    <a:moveTo>
                      <a:pt x="298132" y="1190625"/>
                    </a:moveTo>
                    <a:cubicBezTo>
                      <a:pt x="298132" y="1147763"/>
                      <a:pt x="298132" y="1108710"/>
                      <a:pt x="298132" y="1070610"/>
                    </a:cubicBezTo>
                    <a:cubicBezTo>
                      <a:pt x="256222" y="1070610"/>
                      <a:pt x="218122" y="1070610"/>
                      <a:pt x="180975" y="1070610"/>
                    </a:cubicBezTo>
                    <a:cubicBezTo>
                      <a:pt x="180975" y="1112520"/>
                      <a:pt x="180975" y="1151573"/>
                      <a:pt x="180975" y="1190625"/>
                    </a:cubicBezTo>
                    <a:cubicBezTo>
                      <a:pt x="220980" y="1190625"/>
                      <a:pt x="257175" y="1190625"/>
                      <a:pt x="298132" y="1190625"/>
                    </a:cubicBezTo>
                    <a:close/>
                    <a:moveTo>
                      <a:pt x="27622" y="1188720"/>
                    </a:moveTo>
                    <a:cubicBezTo>
                      <a:pt x="68580" y="1188720"/>
                      <a:pt x="106680" y="1188720"/>
                      <a:pt x="146685" y="1188720"/>
                    </a:cubicBezTo>
                    <a:cubicBezTo>
                      <a:pt x="146685" y="1146810"/>
                      <a:pt x="146685" y="1108710"/>
                      <a:pt x="146685" y="1070610"/>
                    </a:cubicBezTo>
                    <a:cubicBezTo>
                      <a:pt x="104775" y="1070610"/>
                      <a:pt x="66675" y="1070610"/>
                      <a:pt x="27622" y="1070610"/>
                    </a:cubicBezTo>
                    <a:cubicBezTo>
                      <a:pt x="27622" y="1112520"/>
                      <a:pt x="27622" y="1149667"/>
                      <a:pt x="27622" y="1188720"/>
                    </a:cubicBezTo>
                    <a:close/>
                    <a:moveTo>
                      <a:pt x="28575" y="328613"/>
                    </a:moveTo>
                    <a:cubicBezTo>
                      <a:pt x="28575" y="372427"/>
                      <a:pt x="28575" y="410527"/>
                      <a:pt x="28575" y="448627"/>
                    </a:cubicBezTo>
                    <a:cubicBezTo>
                      <a:pt x="70485" y="448627"/>
                      <a:pt x="107632" y="448627"/>
                      <a:pt x="147638" y="448627"/>
                    </a:cubicBezTo>
                    <a:cubicBezTo>
                      <a:pt x="147638" y="407670"/>
                      <a:pt x="147638" y="369570"/>
                      <a:pt x="147638" y="328613"/>
                    </a:cubicBezTo>
                    <a:cubicBezTo>
                      <a:pt x="106680" y="328613"/>
                      <a:pt x="68580" y="328613"/>
                      <a:pt x="28575" y="328613"/>
                    </a:cubicBezTo>
                    <a:close/>
                    <a:moveTo>
                      <a:pt x="450532" y="744855"/>
                    </a:moveTo>
                    <a:cubicBezTo>
                      <a:pt x="450532" y="702945"/>
                      <a:pt x="450532" y="664845"/>
                      <a:pt x="450532" y="627697"/>
                    </a:cubicBezTo>
                    <a:cubicBezTo>
                      <a:pt x="408622" y="627697"/>
                      <a:pt x="369570" y="627697"/>
                      <a:pt x="331470" y="627697"/>
                    </a:cubicBezTo>
                    <a:cubicBezTo>
                      <a:pt x="331470" y="668655"/>
                      <a:pt x="331470" y="705802"/>
                      <a:pt x="331470" y="744855"/>
                    </a:cubicBezTo>
                    <a:cubicBezTo>
                      <a:pt x="371475" y="744855"/>
                      <a:pt x="409575" y="744855"/>
                      <a:pt x="450532" y="744855"/>
                    </a:cubicBezTo>
                    <a:close/>
                    <a:moveTo>
                      <a:pt x="147638" y="626745"/>
                    </a:moveTo>
                    <a:cubicBezTo>
                      <a:pt x="106680" y="626745"/>
                      <a:pt x="67627" y="626745"/>
                      <a:pt x="27622" y="626745"/>
                    </a:cubicBezTo>
                    <a:cubicBezTo>
                      <a:pt x="27622" y="667702"/>
                      <a:pt x="27622" y="706755"/>
                      <a:pt x="27622" y="743902"/>
                    </a:cubicBezTo>
                    <a:cubicBezTo>
                      <a:pt x="69532" y="743902"/>
                      <a:pt x="107632" y="743902"/>
                      <a:pt x="147638" y="743902"/>
                    </a:cubicBezTo>
                    <a:cubicBezTo>
                      <a:pt x="147638" y="702945"/>
                      <a:pt x="147638" y="665797"/>
                      <a:pt x="147638" y="626745"/>
                    </a:cubicBezTo>
                    <a:close/>
                    <a:moveTo>
                      <a:pt x="298132" y="1337310"/>
                    </a:moveTo>
                    <a:cubicBezTo>
                      <a:pt x="298132" y="1295400"/>
                      <a:pt x="298132" y="1257300"/>
                      <a:pt x="298132" y="1219200"/>
                    </a:cubicBezTo>
                    <a:cubicBezTo>
                      <a:pt x="256222" y="1219200"/>
                      <a:pt x="219075" y="1219200"/>
                      <a:pt x="180975" y="1219200"/>
                    </a:cubicBezTo>
                    <a:cubicBezTo>
                      <a:pt x="180975" y="1260157"/>
                      <a:pt x="180975" y="1298257"/>
                      <a:pt x="180975" y="1337310"/>
                    </a:cubicBezTo>
                    <a:cubicBezTo>
                      <a:pt x="220980" y="1337310"/>
                      <a:pt x="257175" y="1337310"/>
                      <a:pt x="298132" y="1337310"/>
                    </a:cubicBezTo>
                    <a:close/>
                    <a:moveTo>
                      <a:pt x="180022" y="476250"/>
                    </a:moveTo>
                    <a:cubicBezTo>
                      <a:pt x="180022" y="518160"/>
                      <a:pt x="180022" y="556260"/>
                      <a:pt x="180022" y="595313"/>
                    </a:cubicBezTo>
                    <a:cubicBezTo>
                      <a:pt x="220980" y="595313"/>
                      <a:pt x="259080" y="595313"/>
                      <a:pt x="299085" y="595313"/>
                    </a:cubicBezTo>
                    <a:cubicBezTo>
                      <a:pt x="299085" y="554355"/>
                      <a:pt x="299085" y="516255"/>
                      <a:pt x="299085" y="476250"/>
                    </a:cubicBezTo>
                    <a:cubicBezTo>
                      <a:pt x="259080" y="476250"/>
                      <a:pt x="220980" y="476250"/>
                      <a:pt x="180022" y="476250"/>
                    </a:cubicBezTo>
                    <a:close/>
                    <a:moveTo>
                      <a:pt x="452438" y="32385"/>
                    </a:moveTo>
                    <a:cubicBezTo>
                      <a:pt x="411480" y="32385"/>
                      <a:pt x="372427" y="32385"/>
                      <a:pt x="330518" y="32385"/>
                    </a:cubicBezTo>
                    <a:cubicBezTo>
                      <a:pt x="330518" y="71438"/>
                      <a:pt x="330518" y="108585"/>
                      <a:pt x="330518" y="148590"/>
                    </a:cubicBezTo>
                    <a:cubicBezTo>
                      <a:pt x="371475" y="148590"/>
                      <a:pt x="411480" y="148590"/>
                      <a:pt x="452438" y="148590"/>
                    </a:cubicBezTo>
                    <a:cubicBezTo>
                      <a:pt x="452438" y="109538"/>
                      <a:pt x="452438" y="73342"/>
                      <a:pt x="452438" y="32385"/>
                    </a:cubicBezTo>
                    <a:close/>
                    <a:moveTo>
                      <a:pt x="300038" y="31432"/>
                    </a:moveTo>
                    <a:cubicBezTo>
                      <a:pt x="257175" y="31432"/>
                      <a:pt x="219075" y="31432"/>
                      <a:pt x="180022" y="31432"/>
                    </a:cubicBezTo>
                    <a:cubicBezTo>
                      <a:pt x="180022" y="72390"/>
                      <a:pt x="180022" y="111442"/>
                      <a:pt x="180022" y="149542"/>
                    </a:cubicBezTo>
                    <a:cubicBezTo>
                      <a:pt x="221932" y="149542"/>
                      <a:pt x="260985" y="149542"/>
                      <a:pt x="300038" y="149542"/>
                    </a:cubicBezTo>
                    <a:cubicBezTo>
                      <a:pt x="300038" y="108585"/>
                      <a:pt x="300038" y="71438"/>
                      <a:pt x="300038" y="31432"/>
                    </a:cubicBezTo>
                    <a:close/>
                    <a:moveTo>
                      <a:pt x="300038" y="299085"/>
                    </a:moveTo>
                    <a:cubicBezTo>
                      <a:pt x="300038" y="257175"/>
                      <a:pt x="300038" y="220027"/>
                      <a:pt x="300038" y="180022"/>
                    </a:cubicBezTo>
                    <a:cubicBezTo>
                      <a:pt x="259080" y="180022"/>
                      <a:pt x="220027" y="180022"/>
                      <a:pt x="179070" y="180022"/>
                    </a:cubicBezTo>
                    <a:cubicBezTo>
                      <a:pt x="179070" y="220027"/>
                      <a:pt x="179070" y="258127"/>
                      <a:pt x="179070" y="299085"/>
                    </a:cubicBezTo>
                    <a:cubicBezTo>
                      <a:pt x="220027" y="299085"/>
                      <a:pt x="258127" y="299085"/>
                      <a:pt x="300038" y="299085"/>
                    </a:cubicBezTo>
                    <a:close/>
                    <a:moveTo>
                      <a:pt x="147638" y="477202"/>
                    </a:moveTo>
                    <a:cubicBezTo>
                      <a:pt x="104775" y="477202"/>
                      <a:pt x="66675" y="477202"/>
                      <a:pt x="26670" y="477202"/>
                    </a:cubicBezTo>
                    <a:cubicBezTo>
                      <a:pt x="26670" y="517207"/>
                      <a:pt x="26670" y="554355"/>
                      <a:pt x="26670" y="594360"/>
                    </a:cubicBezTo>
                    <a:cubicBezTo>
                      <a:pt x="67627" y="594360"/>
                      <a:pt x="106680" y="594360"/>
                      <a:pt x="147638" y="594360"/>
                    </a:cubicBezTo>
                    <a:cubicBezTo>
                      <a:pt x="147638" y="554355"/>
                      <a:pt x="147638" y="517207"/>
                      <a:pt x="147638" y="477202"/>
                    </a:cubicBezTo>
                    <a:close/>
                    <a:moveTo>
                      <a:pt x="450532" y="1041082"/>
                    </a:moveTo>
                    <a:cubicBezTo>
                      <a:pt x="450532" y="1001077"/>
                      <a:pt x="450532" y="962025"/>
                      <a:pt x="450532" y="923925"/>
                    </a:cubicBezTo>
                    <a:cubicBezTo>
                      <a:pt x="408622" y="923925"/>
                      <a:pt x="370522" y="923925"/>
                      <a:pt x="331470" y="923925"/>
                    </a:cubicBezTo>
                    <a:cubicBezTo>
                      <a:pt x="331470" y="964882"/>
                      <a:pt x="331470" y="1002030"/>
                      <a:pt x="331470" y="1041082"/>
                    </a:cubicBezTo>
                    <a:cubicBezTo>
                      <a:pt x="372427" y="1041082"/>
                      <a:pt x="410527" y="1041082"/>
                      <a:pt x="450532" y="1041082"/>
                    </a:cubicBezTo>
                    <a:close/>
                    <a:moveTo>
                      <a:pt x="332422" y="1218248"/>
                    </a:moveTo>
                    <a:cubicBezTo>
                      <a:pt x="332422" y="1258253"/>
                      <a:pt x="332422" y="1296353"/>
                      <a:pt x="332422" y="1336357"/>
                    </a:cubicBezTo>
                    <a:cubicBezTo>
                      <a:pt x="373380" y="1336357"/>
                      <a:pt x="410527" y="1336357"/>
                      <a:pt x="451485" y="1336357"/>
                    </a:cubicBezTo>
                    <a:cubicBezTo>
                      <a:pt x="451485" y="1296353"/>
                      <a:pt x="451485" y="1257300"/>
                      <a:pt x="451485" y="1218248"/>
                    </a:cubicBezTo>
                    <a:cubicBezTo>
                      <a:pt x="409575" y="1218248"/>
                      <a:pt x="372427" y="1218248"/>
                      <a:pt x="332422" y="1218248"/>
                    </a:cubicBezTo>
                    <a:close/>
                    <a:moveTo>
                      <a:pt x="452438" y="447675"/>
                    </a:moveTo>
                    <a:cubicBezTo>
                      <a:pt x="452438" y="406717"/>
                      <a:pt x="452438" y="369570"/>
                      <a:pt x="452438" y="329565"/>
                    </a:cubicBezTo>
                    <a:cubicBezTo>
                      <a:pt x="411480" y="329565"/>
                      <a:pt x="371475" y="329565"/>
                      <a:pt x="331470" y="329565"/>
                    </a:cubicBezTo>
                    <a:cubicBezTo>
                      <a:pt x="331470" y="370522"/>
                      <a:pt x="331470" y="408622"/>
                      <a:pt x="331470" y="447675"/>
                    </a:cubicBezTo>
                    <a:cubicBezTo>
                      <a:pt x="371475" y="447675"/>
                      <a:pt x="409575" y="447675"/>
                      <a:pt x="452438" y="447675"/>
                    </a:cubicBezTo>
                    <a:close/>
                    <a:moveTo>
                      <a:pt x="300038" y="448627"/>
                    </a:moveTo>
                    <a:cubicBezTo>
                      <a:pt x="300038" y="405765"/>
                      <a:pt x="300038" y="368617"/>
                      <a:pt x="300038" y="328613"/>
                    </a:cubicBezTo>
                    <a:cubicBezTo>
                      <a:pt x="258127" y="328613"/>
                      <a:pt x="219075" y="328613"/>
                      <a:pt x="180022" y="328613"/>
                    </a:cubicBezTo>
                    <a:cubicBezTo>
                      <a:pt x="180022" y="370522"/>
                      <a:pt x="180022" y="408622"/>
                      <a:pt x="180022" y="448627"/>
                    </a:cubicBezTo>
                    <a:cubicBezTo>
                      <a:pt x="220980" y="448627"/>
                      <a:pt x="258127" y="448627"/>
                      <a:pt x="300038" y="448627"/>
                    </a:cubicBezTo>
                    <a:close/>
                    <a:moveTo>
                      <a:pt x="146685" y="299085"/>
                    </a:moveTo>
                    <a:cubicBezTo>
                      <a:pt x="146685" y="256222"/>
                      <a:pt x="146685" y="218122"/>
                      <a:pt x="146685" y="181927"/>
                    </a:cubicBezTo>
                    <a:cubicBezTo>
                      <a:pt x="103822" y="181927"/>
                      <a:pt x="65722" y="181927"/>
                      <a:pt x="27622" y="181927"/>
                    </a:cubicBezTo>
                    <a:cubicBezTo>
                      <a:pt x="27622" y="222885"/>
                      <a:pt x="27622" y="260032"/>
                      <a:pt x="27622" y="299085"/>
                    </a:cubicBezTo>
                    <a:cubicBezTo>
                      <a:pt x="67627" y="299085"/>
                      <a:pt x="104775" y="299085"/>
                      <a:pt x="146685" y="299085"/>
                    </a:cubicBezTo>
                    <a:close/>
                    <a:moveTo>
                      <a:pt x="145732" y="889635"/>
                    </a:moveTo>
                    <a:cubicBezTo>
                      <a:pt x="145732" y="848677"/>
                      <a:pt x="145732" y="810577"/>
                      <a:pt x="145732" y="772477"/>
                    </a:cubicBezTo>
                    <a:cubicBezTo>
                      <a:pt x="103822" y="772477"/>
                      <a:pt x="66675" y="772477"/>
                      <a:pt x="28575" y="772477"/>
                    </a:cubicBezTo>
                    <a:cubicBezTo>
                      <a:pt x="28575" y="813435"/>
                      <a:pt x="28575" y="851535"/>
                      <a:pt x="28575" y="889635"/>
                    </a:cubicBezTo>
                    <a:cubicBezTo>
                      <a:pt x="70485" y="889635"/>
                      <a:pt x="107632" y="889635"/>
                      <a:pt x="145732" y="889635"/>
                    </a:cubicBezTo>
                    <a:close/>
                    <a:moveTo>
                      <a:pt x="179070" y="889635"/>
                    </a:moveTo>
                    <a:cubicBezTo>
                      <a:pt x="220027" y="889635"/>
                      <a:pt x="258127" y="889635"/>
                      <a:pt x="298132" y="889635"/>
                    </a:cubicBezTo>
                    <a:cubicBezTo>
                      <a:pt x="298132" y="848677"/>
                      <a:pt x="298132" y="810577"/>
                      <a:pt x="298132" y="772477"/>
                    </a:cubicBezTo>
                    <a:cubicBezTo>
                      <a:pt x="256222" y="772477"/>
                      <a:pt x="219075" y="772477"/>
                      <a:pt x="179070" y="772477"/>
                    </a:cubicBezTo>
                    <a:cubicBezTo>
                      <a:pt x="179070" y="812482"/>
                      <a:pt x="179070" y="849630"/>
                      <a:pt x="179070" y="889635"/>
                    </a:cubicBezTo>
                    <a:close/>
                    <a:moveTo>
                      <a:pt x="450532" y="890588"/>
                    </a:moveTo>
                    <a:cubicBezTo>
                      <a:pt x="450532" y="849630"/>
                      <a:pt x="450532" y="811530"/>
                      <a:pt x="450532" y="771525"/>
                    </a:cubicBezTo>
                    <a:cubicBezTo>
                      <a:pt x="409575" y="771525"/>
                      <a:pt x="372427" y="771525"/>
                      <a:pt x="331470" y="771525"/>
                    </a:cubicBezTo>
                    <a:cubicBezTo>
                      <a:pt x="331470" y="811530"/>
                      <a:pt x="331470" y="850582"/>
                      <a:pt x="331470" y="890588"/>
                    </a:cubicBezTo>
                    <a:cubicBezTo>
                      <a:pt x="372427" y="890588"/>
                      <a:pt x="410527" y="890588"/>
                      <a:pt x="450532" y="890588"/>
                    </a:cubicBezTo>
                    <a:close/>
                    <a:moveTo>
                      <a:pt x="298132" y="1370648"/>
                    </a:moveTo>
                    <a:cubicBezTo>
                      <a:pt x="257175" y="1370648"/>
                      <a:pt x="218122" y="1370648"/>
                      <a:pt x="180022" y="1370648"/>
                    </a:cubicBezTo>
                    <a:cubicBezTo>
                      <a:pt x="180022" y="1410653"/>
                      <a:pt x="180022" y="1447800"/>
                      <a:pt x="180022" y="1486853"/>
                    </a:cubicBezTo>
                    <a:cubicBezTo>
                      <a:pt x="220980" y="1486853"/>
                      <a:pt x="257175" y="1486853"/>
                      <a:pt x="298132" y="1486853"/>
                    </a:cubicBezTo>
                    <a:cubicBezTo>
                      <a:pt x="298132" y="1447800"/>
                      <a:pt x="298132" y="1411605"/>
                      <a:pt x="298132" y="1370648"/>
                    </a:cubicBezTo>
                    <a:close/>
                    <a:moveTo>
                      <a:pt x="299085" y="1632585"/>
                    </a:moveTo>
                    <a:cubicBezTo>
                      <a:pt x="299085" y="1590675"/>
                      <a:pt x="299085" y="1553528"/>
                      <a:pt x="299085" y="1516380"/>
                    </a:cubicBezTo>
                    <a:cubicBezTo>
                      <a:pt x="258127" y="1516380"/>
                      <a:pt x="219075" y="1516380"/>
                      <a:pt x="179070" y="1516380"/>
                    </a:cubicBezTo>
                    <a:cubicBezTo>
                      <a:pt x="179070" y="1557338"/>
                      <a:pt x="179070" y="1594485"/>
                      <a:pt x="179070" y="1632585"/>
                    </a:cubicBezTo>
                    <a:cubicBezTo>
                      <a:pt x="219075" y="1632585"/>
                      <a:pt x="256222" y="1632585"/>
                      <a:pt x="299085" y="1632585"/>
                    </a:cubicBezTo>
                    <a:close/>
                    <a:moveTo>
                      <a:pt x="146685" y="1370648"/>
                    </a:moveTo>
                    <a:cubicBezTo>
                      <a:pt x="104775" y="1370648"/>
                      <a:pt x="65722" y="1370648"/>
                      <a:pt x="28575" y="1370648"/>
                    </a:cubicBezTo>
                    <a:cubicBezTo>
                      <a:pt x="28575" y="1410653"/>
                      <a:pt x="28575" y="1447800"/>
                      <a:pt x="28575" y="1486853"/>
                    </a:cubicBezTo>
                    <a:cubicBezTo>
                      <a:pt x="69532" y="1486853"/>
                      <a:pt x="106680" y="1486853"/>
                      <a:pt x="146685" y="1486853"/>
                    </a:cubicBezTo>
                    <a:cubicBezTo>
                      <a:pt x="146685" y="1447800"/>
                      <a:pt x="146685" y="1410653"/>
                      <a:pt x="146685" y="1370648"/>
                    </a:cubicBezTo>
                    <a:close/>
                    <a:moveTo>
                      <a:pt x="449580" y="1631632"/>
                    </a:moveTo>
                    <a:cubicBezTo>
                      <a:pt x="449580" y="1591628"/>
                      <a:pt x="449580" y="1553528"/>
                      <a:pt x="449580" y="1514475"/>
                    </a:cubicBezTo>
                    <a:cubicBezTo>
                      <a:pt x="409575" y="1514475"/>
                      <a:pt x="372427" y="1514475"/>
                      <a:pt x="332422" y="1514475"/>
                    </a:cubicBezTo>
                    <a:cubicBezTo>
                      <a:pt x="332422" y="1554480"/>
                      <a:pt x="332422" y="1592580"/>
                      <a:pt x="332422" y="1631632"/>
                    </a:cubicBezTo>
                    <a:cubicBezTo>
                      <a:pt x="373380" y="1631632"/>
                      <a:pt x="410527" y="1631632"/>
                      <a:pt x="449580" y="163163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xmlns="" id="{E63F6FB3-A081-4A24-9993-4B481E0AEBBF}"/>
                  </a:ext>
                </a:extLst>
              </p:cNvPr>
              <p:cNvSpPr/>
              <p:nvPr/>
            </p:nvSpPr>
            <p:spPr>
              <a:xfrm>
                <a:off x="6153901" y="2280010"/>
                <a:ext cx="565541" cy="1976576"/>
              </a:xfrm>
              <a:custGeom>
                <a:avLst/>
                <a:gdLst>
                  <a:gd name="connsiteX0" fmla="*/ 335796 w 565541"/>
                  <a:gd name="connsiteY0" fmla="*/ 1531565 h 1976576"/>
                  <a:gd name="connsiteX1" fmla="*/ 335796 w 565541"/>
                  <a:gd name="connsiteY1" fmla="*/ 1585857 h 1976576"/>
                  <a:gd name="connsiteX2" fmla="*/ 441823 w 565541"/>
                  <a:gd name="connsiteY2" fmla="*/ 1585857 h 1976576"/>
                  <a:gd name="connsiteX3" fmla="*/ 441823 w 565541"/>
                  <a:gd name="connsiteY3" fmla="*/ 1531565 h 1976576"/>
                  <a:gd name="connsiteX4" fmla="*/ 123718 w 565541"/>
                  <a:gd name="connsiteY4" fmla="*/ 1526871 h 1976576"/>
                  <a:gd name="connsiteX5" fmla="*/ 123718 w 565541"/>
                  <a:gd name="connsiteY5" fmla="*/ 1581163 h 1976576"/>
                  <a:gd name="connsiteX6" fmla="*/ 229745 w 565541"/>
                  <a:gd name="connsiteY6" fmla="*/ 1581163 h 1976576"/>
                  <a:gd name="connsiteX7" fmla="*/ 229745 w 565541"/>
                  <a:gd name="connsiteY7" fmla="*/ 1526871 h 1976576"/>
                  <a:gd name="connsiteX8" fmla="*/ 335796 w 565541"/>
                  <a:gd name="connsiteY8" fmla="*/ 1409581 h 1976576"/>
                  <a:gd name="connsiteX9" fmla="*/ 335796 w 565541"/>
                  <a:gd name="connsiteY9" fmla="*/ 1463873 h 1976576"/>
                  <a:gd name="connsiteX10" fmla="*/ 441823 w 565541"/>
                  <a:gd name="connsiteY10" fmla="*/ 1463873 h 1976576"/>
                  <a:gd name="connsiteX11" fmla="*/ 441823 w 565541"/>
                  <a:gd name="connsiteY11" fmla="*/ 1409581 h 1976576"/>
                  <a:gd name="connsiteX12" fmla="*/ 123718 w 565541"/>
                  <a:gd name="connsiteY12" fmla="*/ 1404887 h 1976576"/>
                  <a:gd name="connsiteX13" fmla="*/ 123718 w 565541"/>
                  <a:gd name="connsiteY13" fmla="*/ 1459180 h 1976576"/>
                  <a:gd name="connsiteX14" fmla="*/ 229745 w 565541"/>
                  <a:gd name="connsiteY14" fmla="*/ 1459180 h 1976576"/>
                  <a:gd name="connsiteX15" fmla="*/ 229745 w 565541"/>
                  <a:gd name="connsiteY15" fmla="*/ 1404887 h 1976576"/>
                  <a:gd name="connsiteX16" fmla="*/ 335796 w 565541"/>
                  <a:gd name="connsiteY16" fmla="*/ 1287599 h 1976576"/>
                  <a:gd name="connsiteX17" fmla="*/ 335796 w 565541"/>
                  <a:gd name="connsiteY17" fmla="*/ 1341892 h 1976576"/>
                  <a:gd name="connsiteX18" fmla="*/ 441823 w 565541"/>
                  <a:gd name="connsiteY18" fmla="*/ 1341892 h 1976576"/>
                  <a:gd name="connsiteX19" fmla="*/ 441823 w 565541"/>
                  <a:gd name="connsiteY19" fmla="*/ 1287599 h 1976576"/>
                  <a:gd name="connsiteX20" fmla="*/ 123718 w 565541"/>
                  <a:gd name="connsiteY20" fmla="*/ 1282905 h 1976576"/>
                  <a:gd name="connsiteX21" fmla="*/ 123718 w 565541"/>
                  <a:gd name="connsiteY21" fmla="*/ 1337198 h 1976576"/>
                  <a:gd name="connsiteX22" fmla="*/ 229745 w 565541"/>
                  <a:gd name="connsiteY22" fmla="*/ 1337198 h 1976576"/>
                  <a:gd name="connsiteX23" fmla="*/ 229745 w 565541"/>
                  <a:gd name="connsiteY23" fmla="*/ 1282905 h 1976576"/>
                  <a:gd name="connsiteX24" fmla="*/ 335796 w 565541"/>
                  <a:gd name="connsiteY24" fmla="*/ 1165617 h 1976576"/>
                  <a:gd name="connsiteX25" fmla="*/ 335796 w 565541"/>
                  <a:gd name="connsiteY25" fmla="*/ 1219910 h 1976576"/>
                  <a:gd name="connsiteX26" fmla="*/ 441823 w 565541"/>
                  <a:gd name="connsiteY26" fmla="*/ 1219910 h 1976576"/>
                  <a:gd name="connsiteX27" fmla="*/ 441823 w 565541"/>
                  <a:gd name="connsiteY27" fmla="*/ 1165617 h 1976576"/>
                  <a:gd name="connsiteX28" fmla="*/ 123718 w 565541"/>
                  <a:gd name="connsiteY28" fmla="*/ 1160924 h 1976576"/>
                  <a:gd name="connsiteX29" fmla="*/ 123718 w 565541"/>
                  <a:gd name="connsiteY29" fmla="*/ 1215216 h 1976576"/>
                  <a:gd name="connsiteX30" fmla="*/ 229745 w 565541"/>
                  <a:gd name="connsiteY30" fmla="*/ 1215216 h 1976576"/>
                  <a:gd name="connsiteX31" fmla="*/ 229745 w 565541"/>
                  <a:gd name="connsiteY31" fmla="*/ 1160924 h 1976576"/>
                  <a:gd name="connsiteX32" fmla="*/ 335796 w 565541"/>
                  <a:gd name="connsiteY32" fmla="*/ 1043636 h 1976576"/>
                  <a:gd name="connsiteX33" fmla="*/ 335796 w 565541"/>
                  <a:gd name="connsiteY33" fmla="*/ 1097928 h 1976576"/>
                  <a:gd name="connsiteX34" fmla="*/ 441823 w 565541"/>
                  <a:gd name="connsiteY34" fmla="*/ 1097928 h 1976576"/>
                  <a:gd name="connsiteX35" fmla="*/ 441823 w 565541"/>
                  <a:gd name="connsiteY35" fmla="*/ 1043636 h 1976576"/>
                  <a:gd name="connsiteX36" fmla="*/ 123718 w 565541"/>
                  <a:gd name="connsiteY36" fmla="*/ 1038942 h 1976576"/>
                  <a:gd name="connsiteX37" fmla="*/ 123718 w 565541"/>
                  <a:gd name="connsiteY37" fmla="*/ 1093234 h 1976576"/>
                  <a:gd name="connsiteX38" fmla="*/ 229745 w 565541"/>
                  <a:gd name="connsiteY38" fmla="*/ 1093234 h 1976576"/>
                  <a:gd name="connsiteX39" fmla="*/ 229745 w 565541"/>
                  <a:gd name="connsiteY39" fmla="*/ 1038942 h 1976576"/>
                  <a:gd name="connsiteX40" fmla="*/ 335796 w 565541"/>
                  <a:gd name="connsiteY40" fmla="*/ 921654 h 1976576"/>
                  <a:gd name="connsiteX41" fmla="*/ 335796 w 565541"/>
                  <a:gd name="connsiteY41" fmla="*/ 975946 h 1976576"/>
                  <a:gd name="connsiteX42" fmla="*/ 441823 w 565541"/>
                  <a:gd name="connsiteY42" fmla="*/ 975946 h 1976576"/>
                  <a:gd name="connsiteX43" fmla="*/ 441823 w 565541"/>
                  <a:gd name="connsiteY43" fmla="*/ 921654 h 1976576"/>
                  <a:gd name="connsiteX44" fmla="*/ 123718 w 565541"/>
                  <a:gd name="connsiteY44" fmla="*/ 916960 h 1976576"/>
                  <a:gd name="connsiteX45" fmla="*/ 123718 w 565541"/>
                  <a:gd name="connsiteY45" fmla="*/ 971252 h 1976576"/>
                  <a:gd name="connsiteX46" fmla="*/ 229745 w 565541"/>
                  <a:gd name="connsiteY46" fmla="*/ 971252 h 1976576"/>
                  <a:gd name="connsiteX47" fmla="*/ 229745 w 565541"/>
                  <a:gd name="connsiteY47" fmla="*/ 916960 h 1976576"/>
                  <a:gd name="connsiteX48" fmla="*/ 335796 w 565541"/>
                  <a:gd name="connsiteY48" fmla="*/ 799672 h 1976576"/>
                  <a:gd name="connsiteX49" fmla="*/ 335796 w 565541"/>
                  <a:gd name="connsiteY49" fmla="*/ 853964 h 1976576"/>
                  <a:gd name="connsiteX50" fmla="*/ 441823 w 565541"/>
                  <a:gd name="connsiteY50" fmla="*/ 853964 h 1976576"/>
                  <a:gd name="connsiteX51" fmla="*/ 441823 w 565541"/>
                  <a:gd name="connsiteY51" fmla="*/ 799672 h 1976576"/>
                  <a:gd name="connsiteX52" fmla="*/ 123718 w 565541"/>
                  <a:gd name="connsiteY52" fmla="*/ 794978 h 1976576"/>
                  <a:gd name="connsiteX53" fmla="*/ 123718 w 565541"/>
                  <a:gd name="connsiteY53" fmla="*/ 849270 h 1976576"/>
                  <a:gd name="connsiteX54" fmla="*/ 229745 w 565541"/>
                  <a:gd name="connsiteY54" fmla="*/ 849270 h 1976576"/>
                  <a:gd name="connsiteX55" fmla="*/ 229745 w 565541"/>
                  <a:gd name="connsiteY55" fmla="*/ 794978 h 1976576"/>
                  <a:gd name="connsiteX56" fmla="*/ 335796 w 565541"/>
                  <a:gd name="connsiteY56" fmla="*/ 677690 h 1976576"/>
                  <a:gd name="connsiteX57" fmla="*/ 335796 w 565541"/>
                  <a:gd name="connsiteY57" fmla="*/ 731982 h 1976576"/>
                  <a:gd name="connsiteX58" fmla="*/ 441823 w 565541"/>
                  <a:gd name="connsiteY58" fmla="*/ 731982 h 1976576"/>
                  <a:gd name="connsiteX59" fmla="*/ 441823 w 565541"/>
                  <a:gd name="connsiteY59" fmla="*/ 677690 h 1976576"/>
                  <a:gd name="connsiteX60" fmla="*/ 123718 w 565541"/>
                  <a:gd name="connsiteY60" fmla="*/ 672996 h 1976576"/>
                  <a:gd name="connsiteX61" fmla="*/ 123718 w 565541"/>
                  <a:gd name="connsiteY61" fmla="*/ 727289 h 1976576"/>
                  <a:gd name="connsiteX62" fmla="*/ 229745 w 565541"/>
                  <a:gd name="connsiteY62" fmla="*/ 727289 h 1976576"/>
                  <a:gd name="connsiteX63" fmla="*/ 229745 w 565541"/>
                  <a:gd name="connsiteY63" fmla="*/ 672996 h 1976576"/>
                  <a:gd name="connsiteX64" fmla="*/ 335796 w 565541"/>
                  <a:gd name="connsiteY64" fmla="*/ 555708 h 1976576"/>
                  <a:gd name="connsiteX65" fmla="*/ 335796 w 565541"/>
                  <a:gd name="connsiteY65" fmla="*/ 610000 h 1976576"/>
                  <a:gd name="connsiteX66" fmla="*/ 441823 w 565541"/>
                  <a:gd name="connsiteY66" fmla="*/ 610000 h 1976576"/>
                  <a:gd name="connsiteX67" fmla="*/ 441823 w 565541"/>
                  <a:gd name="connsiteY67" fmla="*/ 555708 h 1976576"/>
                  <a:gd name="connsiteX68" fmla="*/ 123718 w 565541"/>
                  <a:gd name="connsiteY68" fmla="*/ 551014 h 1976576"/>
                  <a:gd name="connsiteX69" fmla="*/ 123718 w 565541"/>
                  <a:gd name="connsiteY69" fmla="*/ 605307 h 1976576"/>
                  <a:gd name="connsiteX70" fmla="*/ 229745 w 565541"/>
                  <a:gd name="connsiteY70" fmla="*/ 605307 h 1976576"/>
                  <a:gd name="connsiteX71" fmla="*/ 229745 w 565541"/>
                  <a:gd name="connsiteY71" fmla="*/ 551014 h 1976576"/>
                  <a:gd name="connsiteX72" fmla="*/ 335796 w 565541"/>
                  <a:gd name="connsiteY72" fmla="*/ 433726 h 1976576"/>
                  <a:gd name="connsiteX73" fmla="*/ 335796 w 565541"/>
                  <a:gd name="connsiteY73" fmla="*/ 488019 h 1976576"/>
                  <a:gd name="connsiteX74" fmla="*/ 441823 w 565541"/>
                  <a:gd name="connsiteY74" fmla="*/ 488019 h 1976576"/>
                  <a:gd name="connsiteX75" fmla="*/ 441823 w 565541"/>
                  <a:gd name="connsiteY75" fmla="*/ 433726 h 1976576"/>
                  <a:gd name="connsiteX76" fmla="*/ 123718 w 565541"/>
                  <a:gd name="connsiteY76" fmla="*/ 429032 h 1976576"/>
                  <a:gd name="connsiteX77" fmla="*/ 123718 w 565541"/>
                  <a:gd name="connsiteY77" fmla="*/ 483325 h 1976576"/>
                  <a:gd name="connsiteX78" fmla="*/ 229745 w 565541"/>
                  <a:gd name="connsiteY78" fmla="*/ 483325 h 1976576"/>
                  <a:gd name="connsiteX79" fmla="*/ 229745 w 565541"/>
                  <a:gd name="connsiteY79" fmla="*/ 429032 h 1976576"/>
                  <a:gd name="connsiteX80" fmla="*/ 244058 w 565541"/>
                  <a:gd name="connsiteY80" fmla="*/ 0 h 1976576"/>
                  <a:gd name="connsiteX81" fmla="*/ 321484 w 565541"/>
                  <a:gd name="connsiteY81" fmla="*/ 0 h 1976576"/>
                  <a:gd name="connsiteX82" fmla="*/ 321484 w 565541"/>
                  <a:gd name="connsiteY82" fmla="*/ 178763 h 1976576"/>
                  <a:gd name="connsiteX83" fmla="*/ 388810 w 565541"/>
                  <a:gd name="connsiteY83" fmla="*/ 178763 h 1976576"/>
                  <a:gd name="connsiteX84" fmla="*/ 388810 w 565541"/>
                  <a:gd name="connsiteY84" fmla="*/ 299617 h 1976576"/>
                  <a:gd name="connsiteX85" fmla="*/ 565541 w 565541"/>
                  <a:gd name="connsiteY85" fmla="*/ 299617 h 1976576"/>
                  <a:gd name="connsiteX86" fmla="*/ 565541 w 565541"/>
                  <a:gd name="connsiteY86" fmla="*/ 1976576 h 1976576"/>
                  <a:gd name="connsiteX87" fmla="*/ 448247 w 565541"/>
                  <a:gd name="connsiteY87" fmla="*/ 1976576 h 1976576"/>
                  <a:gd name="connsiteX88" fmla="*/ 371127 w 565541"/>
                  <a:gd name="connsiteY88" fmla="*/ 1976576 h 1976576"/>
                  <a:gd name="connsiteX89" fmla="*/ 194414 w 565541"/>
                  <a:gd name="connsiteY89" fmla="*/ 1976576 h 1976576"/>
                  <a:gd name="connsiteX90" fmla="*/ 88332 w 565541"/>
                  <a:gd name="connsiteY90" fmla="*/ 1976576 h 1976576"/>
                  <a:gd name="connsiteX91" fmla="*/ 0 w 565541"/>
                  <a:gd name="connsiteY91" fmla="*/ 1976576 h 1976576"/>
                  <a:gd name="connsiteX92" fmla="*/ 0 w 565541"/>
                  <a:gd name="connsiteY92" fmla="*/ 299617 h 1976576"/>
                  <a:gd name="connsiteX93" fmla="*/ 176731 w 565541"/>
                  <a:gd name="connsiteY93" fmla="*/ 299617 h 1976576"/>
                  <a:gd name="connsiteX94" fmla="*/ 176731 w 565541"/>
                  <a:gd name="connsiteY94" fmla="*/ 178763 h 1976576"/>
                  <a:gd name="connsiteX95" fmla="*/ 244058 w 565541"/>
                  <a:gd name="connsiteY95" fmla="*/ 178763 h 1976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565541" h="1976576">
                    <a:moveTo>
                      <a:pt x="335796" y="1531565"/>
                    </a:moveTo>
                    <a:lnTo>
                      <a:pt x="335796" y="1585857"/>
                    </a:lnTo>
                    <a:lnTo>
                      <a:pt x="441823" y="1585857"/>
                    </a:lnTo>
                    <a:lnTo>
                      <a:pt x="441823" y="1531565"/>
                    </a:lnTo>
                    <a:close/>
                    <a:moveTo>
                      <a:pt x="123718" y="1526871"/>
                    </a:moveTo>
                    <a:lnTo>
                      <a:pt x="123718" y="1581163"/>
                    </a:lnTo>
                    <a:lnTo>
                      <a:pt x="229745" y="1581163"/>
                    </a:lnTo>
                    <a:lnTo>
                      <a:pt x="229745" y="1526871"/>
                    </a:lnTo>
                    <a:close/>
                    <a:moveTo>
                      <a:pt x="335796" y="1409581"/>
                    </a:moveTo>
                    <a:lnTo>
                      <a:pt x="335796" y="1463873"/>
                    </a:lnTo>
                    <a:lnTo>
                      <a:pt x="441823" y="1463873"/>
                    </a:lnTo>
                    <a:lnTo>
                      <a:pt x="441823" y="1409581"/>
                    </a:lnTo>
                    <a:close/>
                    <a:moveTo>
                      <a:pt x="123718" y="1404887"/>
                    </a:moveTo>
                    <a:lnTo>
                      <a:pt x="123718" y="1459180"/>
                    </a:lnTo>
                    <a:lnTo>
                      <a:pt x="229745" y="1459180"/>
                    </a:lnTo>
                    <a:lnTo>
                      <a:pt x="229745" y="1404887"/>
                    </a:lnTo>
                    <a:close/>
                    <a:moveTo>
                      <a:pt x="335796" y="1287599"/>
                    </a:moveTo>
                    <a:lnTo>
                      <a:pt x="335796" y="1341892"/>
                    </a:lnTo>
                    <a:lnTo>
                      <a:pt x="441823" y="1341892"/>
                    </a:lnTo>
                    <a:lnTo>
                      <a:pt x="441823" y="1287599"/>
                    </a:lnTo>
                    <a:close/>
                    <a:moveTo>
                      <a:pt x="123718" y="1282905"/>
                    </a:moveTo>
                    <a:lnTo>
                      <a:pt x="123718" y="1337198"/>
                    </a:lnTo>
                    <a:lnTo>
                      <a:pt x="229745" y="1337198"/>
                    </a:lnTo>
                    <a:lnTo>
                      <a:pt x="229745" y="1282905"/>
                    </a:lnTo>
                    <a:close/>
                    <a:moveTo>
                      <a:pt x="335796" y="1165617"/>
                    </a:moveTo>
                    <a:lnTo>
                      <a:pt x="335796" y="1219910"/>
                    </a:lnTo>
                    <a:lnTo>
                      <a:pt x="441823" y="1219910"/>
                    </a:lnTo>
                    <a:lnTo>
                      <a:pt x="441823" y="1165617"/>
                    </a:lnTo>
                    <a:close/>
                    <a:moveTo>
                      <a:pt x="123718" y="1160924"/>
                    </a:moveTo>
                    <a:lnTo>
                      <a:pt x="123718" y="1215216"/>
                    </a:lnTo>
                    <a:lnTo>
                      <a:pt x="229745" y="1215216"/>
                    </a:lnTo>
                    <a:lnTo>
                      <a:pt x="229745" y="1160924"/>
                    </a:lnTo>
                    <a:close/>
                    <a:moveTo>
                      <a:pt x="335796" y="1043636"/>
                    </a:moveTo>
                    <a:lnTo>
                      <a:pt x="335796" y="1097928"/>
                    </a:lnTo>
                    <a:lnTo>
                      <a:pt x="441823" y="1097928"/>
                    </a:lnTo>
                    <a:lnTo>
                      <a:pt x="441823" y="1043636"/>
                    </a:lnTo>
                    <a:close/>
                    <a:moveTo>
                      <a:pt x="123718" y="1038942"/>
                    </a:moveTo>
                    <a:lnTo>
                      <a:pt x="123718" y="1093234"/>
                    </a:lnTo>
                    <a:lnTo>
                      <a:pt x="229745" y="1093234"/>
                    </a:lnTo>
                    <a:lnTo>
                      <a:pt x="229745" y="1038942"/>
                    </a:lnTo>
                    <a:close/>
                    <a:moveTo>
                      <a:pt x="335796" y="921654"/>
                    </a:moveTo>
                    <a:lnTo>
                      <a:pt x="335796" y="975946"/>
                    </a:lnTo>
                    <a:lnTo>
                      <a:pt x="441823" y="975946"/>
                    </a:lnTo>
                    <a:lnTo>
                      <a:pt x="441823" y="921654"/>
                    </a:lnTo>
                    <a:close/>
                    <a:moveTo>
                      <a:pt x="123718" y="916960"/>
                    </a:moveTo>
                    <a:lnTo>
                      <a:pt x="123718" y="971252"/>
                    </a:lnTo>
                    <a:lnTo>
                      <a:pt x="229745" y="971252"/>
                    </a:lnTo>
                    <a:lnTo>
                      <a:pt x="229745" y="916960"/>
                    </a:lnTo>
                    <a:close/>
                    <a:moveTo>
                      <a:pt x="335796" y="799672"/>
                    </a:moveTo>
                    <a:lnTo>
                      <a:pt x="335796" y="853964"/>
                    </a:lnTo>
                    <a:lnTo>
                      <a:pt x="441823" y="853964"/>
                    </a:lnTo>
                    <a:lnTo>
                      <a:pt x="441823" y="799672"/>
                    </a:lnTo>
                    <a:close/>
                    <a:moveTo>
                      <a:pt x="123718" y="794978"/>
                    </a:moveTo>
                    <a:lnTo>
                      <a:pt x="123718" y="849270"/>
                    </a:lnTo>
                    <a:lnTo>
                      <a:pt x="229745" y="849270"/>
                    </a:lnTo>
                    <a:lnTo>
                      <a:pt x="229745" y="794978"/>
                    </a:lnTo>
                    <a:close/>
                    <a:moveTo>
                      <a:pt x="335796" y="677690"/>
                    </a:moveTo>
                    <a:lnTo>
                      <a:pt x="335796" y="731982"/>
                    </a:lnTo>
                    <a:lnTo>
                      <a:pt x="441823" y="731982"/>
                    </a:lnTo>
                    <a:lnTo>
                      <a:pt x="441823" y="677690"/>
                    </a:lnTo>
                    <a:close/>
                    <a:moveTo>
                      <a:pt x="123718" y="672996"/>
                    </a:moveTo>
                    <a:lnTo>
                      <a:pt x="123718" y="727289"/>
                    </a:lnTo>
                    <a:lnTo>
                      <a:pt x="229745" y="727289"/>
                    </a:lnTo>
                    <a:lnTo>
                      <a:pt x="229745" y="672996"/>
                    </a:lnTo>
                    <a:close/>
                    <a:moveTo>
                      <a:pt x="335796" y="555708"/>
                    </a:moveTo>
                    <a:lnTo>
                      <a:pt x="335796" y="610000"/>
                    </a:lnTo>
                    <a:lnTo>
                      <a:pt x="441823" y="610000"/>
                    </a:lnTo>
                    <a:lnTo>
                      <a:pt x="441823" y="555708"/>
                    </a:lnTo>
                    <a:close/>
                    <a:moveTo>
                      <a:pt x="123718" y="551014"/>
                    </a:moveTo>
                    <a:lnTo>
                      <a:pt x="123718" y="605307"/>
                    </a:lnTo>
                    <a:lnTo>
                      <a:pt x="229745" y="605307"/>
                    </a:lnTo>
                    <a:lnTo>
                      <a:pt x="229745" y="551014"/>
                    </a:lnTo>
                    <a:close/>
                    <a:moveTo>
                      <a:pt x="335796" y="433726"/>
                    </a:moveTo>
                    <a:lnTo>
                      <a:pt x="335796" y="488019"/>
                    </a:lnTo>
                    <a:lnTo>
                      <a:pt x="441823" y="488019"/>
                    </a:lnTo>
                    <a:lnTo>
                      <a:pt x="441823" y="433726"/>
                    </a:lnTo>
                    <a:close/>
                    <a:moveTo>
                      <a:pt x="123718" y="429032"/>
                    </a:moveTo>
                    <a:lnTo>
                      <a:pt x="123718" y="483325"/>
                    </a:lnTo>
                    <a:lnTo>
                      <a:pt x="229745" y="483325"/>
                    </a:lnTo>
                    <a:lnTo>
                      <a:pt x="229745" y="429032"/>
                    </a:lnTo>
                    <a:close/>
                    <a:moveTo>
                      <a:pt x="244058" y="0"/>
                    </a:moveTo>
                    <a:lnTo>
                      <a:pt x="321484" y="0"/>
                    </a:lnTo>
                    <a:lnTo>
                      <a:pt x="321484" y="178763"/>
                    </a:lnTo>
                    <a:lnTo>
                      <a:pt x="388810" y="178763"/>
                    </a:lnTo>
                    <a:lnTo>
                      <a:pt x="388810" y="299617"/>
                    </a:lnTo>
                    <a:lnTo>
                      <a:pt x="565541" y="299617"/>
                    </a:lnTo>
                    <a:lnTo>
                      <a:pt x="565541" y="1976576"/>
                    </a:lnTo>
                    <a:lnTo>
                      <a:pt x="448247" y="1976576"/>
                    </a:lnTo>
                    <a:lnTo>
                      <a:pt x="371127" y="1976576"/>
                    </a:lnTo>
                    <a:lnTo>
                      <a:pt x="194414" y="1976576"/>
                    </a:lnTo>
                    <a:lnTo>
                      <a:pt x="88332" y="1976576"/>
                    </a:lnTo>
                    <a:lnTo>
                      <a:pt x="0" y="1976576"/>
                    </a:lnTo>
                    <a:lnTo>
                      <a:pt x="0" y="299617"/>
                    </a:lnTo>
                    <a:lnTo>
                      <a:pt x="176731" y="299617"/>
                    </a:lnTo>
                    <a:lnTo>
                      <a:pt x="176731" y="178763"/>
                    </a:lnTo>
                    <a:lnTo>
                      <a:pt x="244058" y="17876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xmlns="" id="{B6447CA1-2D32-4DA1-A223-78EF87674843}"/>
                  </a:ext>
                </a:extLst>
              </p:cNvPr>
              <p:cNvSpPr/>
              <p:nvPr/>
            </p:nvSpPr>
            <p:spPr>
              <a:xfrm>
                <a:off x="5147338" y="1925597"/>
                <a:ext cx="477157" cy="2330989"/>
              </a:xfrm>
              <a:custGeom>
                <a:avLst/>
                <a:gdLst>
                  <a:gd name="connsiteX0" fmla="*/ 285608 w 487386"/>
                  <a:gd name="connsiteY0" fmla="*/ 1339706 h 2330989"/>
                  <a:gd name="connsiteX1" fmla="*/ 285608 w 487386"/>
                  <a:gd name="connsiteY1" fmla="*/ 1414297 h 2330989"/>
                  <a:gd name="connsiteX2" fmla="*/ 356272 w 487386"/>
                  <a:gd name="connsiteY2" fmla="*/ 1414297 h 2330989"/>
                  <a:gd name="connsiteX3" fmla="*/ 356272 w 487386"/>
                  <a:gd name="connsiteY3" fmla="*/ 1339706 h 2330989"/>
                  <a:gd name="connsiteX4" fmla="*/ 285608 w 487386"/>
                  <a:gd name="connsiteY4" fmla="*/ 1339706 h 2330989"/>
                  <a:gd name="connsiteX5" fmla="*/ 31407 w 487386"/>
                  <a:gd name="connsiteY5" fmla="*/ 1338724 h 2330989"/>
                  <a:gd name="connsiteX6" fmla="*/ 31407 w 487386"/>
                  <a:gd name="connsiteY6" fmla="*/ 1414297 h 2330989"/>
                  <a:gd name="connsiteX7" fmla="*/ 258126 w 487386"/>
                  <a:gd name="connsiteY7" fmla="*/ 1414297 h 2330989"/>
                  <a:gd name="connsiteX8" fmla="*/ 258126 w 487386"/>
                  <a:gd name="connsiteY8" fmla="*/ 1338724 h 2330989"/>
                  <a:gd name="connsiteX9" fmla="*/ 31407 w 487386"/>
                  <a:gd name="connsiteY9" fmla="*/ 1338724 h 2330989"/>
                  <a:gd name="connsiteX10" fmla="*/ 385716 w 487386"/>
                  <a:gd name="connsiteY10" fmla="*/ 1245485 h 2330989"/>
                  <a:gd name="connsiteX11" fmla="*/ 385716 w 487386"/>
                  <a:gd name="connsiteY11" fmla="*/ 1318113 h 2330989"/>
                  <a:gd name="connsiteX12" fmla="*/ 453438 w 487386"/>
                  <a:gd name="connsiteY12" fmla="*/ 1318113 h 2330989"/>
                  <a:gd name="connsiteX13" fmla="*/ 453438 w 487386"/>
                  <a:gd name="connsiteY13" fmla="*/ 1245485 h 2330989"/>
                  <a:gd name="connsiteX14" fmla="*/ 385716 w 487386"/>
                  <a:gd name="connsiteY14" fmla="*/ 1245485 h 2330989"/>
                  <a:gd name="connsiteX15" fmla="*/ 32388 w 487386"/>
                  <a:gd name="connsiteY15" fmla="*/ 1243522 h 2330989"/>
                  <a:gd name="connsiteX16" fmla="*/ 32388 w 487386"/>
                  <a:gd name="connsiteY16" fmla="*/ 1318113 h 2330989"/>
                  <a:gd name="connsiteX17" fmla="*/ 102073 w 487386"/>
                  <a:gd name="connsiteY17" fmla="*/ 1318113 h 2330989"/>
                  <a:gd name="connsiteX18" fmla="*/ 102073 w 487386"/>
                  <a:gd name="connsiteY18" fmla="*/ 1243522 h 2330989"/>
                  <a:gd name="connsiteX19" fmla="*/ 32388 w 487386"/>
                  <a:gd name="connsiteY19" fmla="*/ 1243522 h 2330989"/>
                  <a:gd name="connsiteX20" fmla="*/ 130535 w 487386"/>
                  <a:gd name="connsiteY20" fmla="*/ 1242540 h 2330989"/>
                  <a:gd name="connsiteX21" fmla="*/ 130535 w 487386"/>
                  <a:gd name="connsiteY21" fmla="*/ 1317131 h 2330989"/>
                  <a:gd name="connsiteX22" fmla="*/ 356272 w 487386"/>
                  <a:gd name="connsiteY22" fmla="*/ 1317131 h 2330989"/>
                  <a:gd name="connsiteX23" fmla="*/ 356272 w 487386"/>
                  <a:gd name="connsiteY23" fmla="*/ 1242540 h 2330989"/>
                  <a:gd name="connsiteX24" fmla="*/ 130535 w 487386"/>
                  <a:gd name="connsiteY24" fmla="*/ 1242540 h 2330989"/>
                  <a:gd name="connsiteX25" fmla="*/ 128572 w 487386"/>
                  <a:gd name="connsiteY25" fmla="*/ 1149301 h 2330989"/>
                  <a:gd name="connsiteX26" fmla="*/ 128572 w 487386"/>
                  <a:gd name="connsiteY26" fmla="*/ 1220947 h 2330989"/>
                  <a:gd name="connsiteX27" fmla="*/ 199237 w 487386"/>
                  <a:gd name="connsiteY27" fmla="*/ 1220947 h 2330989"/>
                  <a:gd name="connsiteX28" fmla="*/ 199237 w 487386"/>
                  <a:gd name="connsiteY28" fmla="*/ 1149301 h 2330989"/>
                  <a:gd name="connsiteX29" fmla="*/ 128572 w 487386"/>
                  <a:gd name="connsiteY29" fmla="*/ 1149301 h 2330989"/>
                  <a:gd name="connsiteX30" fmla="*/ 226720 w 487386"/>
                  <a:gd name="connsiteY30" fmla="*/ 1148319 h 2330989"/>
                  <a:gd name="connsiteX31" fmla="*/ 226720 w 487386"/>
                  <a:gd name="connsiteY31" fmla="*/ 1219966 h 2330989"/>
                  <a:gd name="connsiteX32" fmla="*/ 453438 w 487386"/>
                  <a:gd name="connsiteY32" fmla="*/ 1219966 h 2330989"/>
                  <a:gd name="connsiteX33" fmla="*/ 453438 w 487386"/>
                  <a:gd name="connsiteY33" fmla="*/ 1148319 h 2330989"/>
                  <a:gd name="connsiteX34" fmla="*/ 226720 w 487386"/>
                  <a:gd name="connsiteY34" fmla="*/ 1148319 h 2330989"/>
                  <a:gd name="connsiteX35" fmla="*/ 128572 w 487386"/>
                  <a:gd name="connsiteY35" fmla="*/ 1050172 h 2330989"/>
                  <a:gd name="connsiteX36" fmla="*/ 128572 w 487386"/>
                  <a:gd name="connsiteY36" fmla="*/ 1121820 h 2330989"/>
                  <a:gd name="connsiteX37" fmla="*/ 357254 w 487386"/>
                  <a:gd name="connsiteY37" fmla="*/ 1121820 h 2330989"/>
                  <a:gd name="connsiteX38" fmla="*/ 357254 w 487386"/>
                  <a:gd name="connsiteY38" fmla="*/ 1050172 h 2330989"/>
                  <a:gd name="connsiteX39" fmla="*/ 128572 w 487386"/>
                  <a:gd name="connsiteY39" fmla="*/ 1050172 h 2330989"/>
                  <a:gd name="connsiteX40" fmla="*/ 32388 w 487386"/>
                  <a:gd name="connsiteY40" fmla="*/ 1050172 h 2330989"/>
                  <a:gd name="connsiteX41" fmla="*/ 32388 w 487386"/>
                  <a:gd name="connsiteY41" fmla="*/ 1122800 h 2330989"/>
                  <a:gd name="connsiteX42" fmla="*/ 103055 w 487386"/>
                  <a:gd name="connsiteY42" fmla="*/ 1122800 h 2330989"/>
                  <a:gd name="connsiteX43" fmla="*/ 103055 w 487386"/>
                  <a:gd name="connsiteY43" fmla="*/ 1050172 h 2330989"/>
                  <a:gd name="connsiteX44" fmla="*/ 32388 w 487386"/>
                  <a:gd name="connsiteY44" fmla="*/ 1050172 h 2330989"/>
                  <a:gd name="connsiteX45" fmla="*/ 383754 w 487386"/>
                  <a:gd name="connsiteY45" fmla="*/ 953007 h 2330989"/>
                  <a:gd name="connsiteX46" fmla="*/ 383754 w 487386"/>
                  <a:gd name="connsiteY46" fmla="*/ 1024654 h 2330989"/>
                  <a:gd name="connsiteX47" fmla="*/ 452457 w 487386"/>
                  <a:gd name="connsiteY47" fmla="*/ 1024654 h 2330989"/>
                  <a:gd name="connsiteX48" fmla="*/ 452457 w 487386"/>
                  <a:gd name="connsiteY48" fmla="*/ 953007 h 2330989"/>
                  <a:gd name="connsiteX49" fmla="*/ 383754 w 487386"/>
                  <a:gd name="connsiteY49" fmla="*/ 953007 h 2330989"/>
                  <a:gd name="connsiteX50" fmla="*/ 30425 w 487386"/>
                  <a:gd name="connsiteY50" fmla="*/ 953007 h 2330989"/>
                  <a:gd name="connsiteX51" fmla="*/ 30425 w 487386"/>
                  <a:gd name="connsiteY51" fmla="*/ 1023673 h 2330989"/>
                  <a:gd name="connsiteX52" fmla="*/ 259108 w 487386"/>
                  <a:gd name="connsiteY52" fmla="*/ 1023673 h 2330989"/>
                  <a:gd name="connsiteX53" fmla="*/ 259108 w 487386"/>
                  <a:gd name="connsiteY53" fmla="*/ 953007 h 2330989"/>
                  <a:gd name="connsiteX54" fmla="*/ 30425 w 487386"/>
                  <a:gd name="connsiteY54" fmla="*/ 953007 h 2330989"/>
                  <a:gd name="connsiteX55" fmla="*/ 286589 w 487386"/>
                  <a:gd name="connsiteY55" fmla="*/ 952025 h 2330989"/>
                  <a:gd name="connsiteX56" fmla="*/ 286589 w 487386"/>
                  <a:gd name="connsiteY56" fmla="*/ 1023673 h 2330989"/>
                  <a:gd name="connsiteX57" fmla="*/ 357254 w 487386"/>
                  <a:gd name="connsiteY57" fmla="*/ 1023673 h 2330989"/>
                  <a:gd name="connsiteX58" fmla="*/ 357254 w 487386"/>
                  <a:gd name="connsiteY58" fmla="*/ 952025 h 2330989"/>
                  <a:gd name="connsiteX59" fmla="*/ 286589 w 487386"/>
                  <a:gd name="connsiteY59" fmla="*/ 952025 h 2330989"/>
                  <a:gd name="connsiteX60" fmla="*/ 382772 w 487386"/>
                  <a:gd name="connsiteY60" fmla="*/ 854860 h 2330989"/>
                  <a:gd name="connsiteX61" fmla="*/ 382772 w 487386"/>
                  <a:gd name="connsiteY61" fmla="*/ 927489 h 2330989"/>
                  <a:gd name="connsiteX62" fmla="*/ 452457 w 487386"/>
                  <a:gd name="connsiteY62" fmla="*/ 927489 h 2330989"/>
                  <a:gd name="connsiteX63" fmla="*/ 452457 w 487386"/>
                  <a:gd name="connsiteY63" fmla="*/ 854860 h 2330989"/>
                  <a:gd name="connsiteX64" fmla="*/ 382772 w 487386"/>
                  <a:gd name="connsiteY64" fmla="*/ 854860 h 2330989"/>
                  <a:gd name="connsiteX65" fmla="*/ 286589 w 487386"/>
                  <a:gd name="connsiteY65" fmla="*/ 853878 h 2330989"/>
                  <a:gd name="connsiteX66" fmla="*/ 286589 w 487386"/>
                  <a:gd name="connsiteY66" fmla="*/ 927489 h 2330989"/>
                  <a:gd name="connsiteX67" fmla="*/ 355291 w 487386"/>
                  <a:gd name="connsiteY67" fmla="*/ 927489 h 2330989"/>
                  <a:gd name="connsiteX68" fmla="*/ 355291 w 487386"/>
                  <a:gd name="connsiteY68" fmla="*/ 853878 h 2330989"/>
                  <a:gd name="connsiteX69" fmla="*/ 286589 w 487386"/>
                  <a:gd name="connsiteY69" fmla="*/ 853878 h 2330989"/>
                  <a:gd name="connsiteX70" fmla="*/ 384735 w 487386"/>
                  <a:gd name="connsiteY70" fmla="*/ 756713 h 2330989"/>
                  <a:gd name="connsiteX71" fmla="*/ 384735 w 487386"/>
                  <a:gd name="connsiteY71" fmla="*/ 829342 h 2330989"/>
                  <a:gd name="connsiteX72" fmla="*/ 453438 w 487386"/>
                  <a:gd name="connsiteY72" fmla="*/ 829342 h 2330989"/>
                  <a:gd name="connsiteX73" fmla="*/ 453438 w 487386"/>
                  <a:gd name="connsiteY73" fmla="*/ 756713 h 2330989"/>
                  <a:gd name="connsiteX74" fmla="*/ 384735 w 487386"/>
                  <a:gd name="connsiteY74" fmla="*/ 756713 h 2330989"/>
                  <a:gd name="connsiteX75" fmla="*/ 130535 w 487386"/>
                  <a:gd name="connsiteY75" fmla="*/ 756713 h 2330989"/>
                  <a:gd name="connsiteX76" fmla="*/ 130535 w 487386"/>
                  <a:gd name="connsiteY76" fmla="*/ 829342 h 2330989"/>
                  <a:gd name="connsiteX77" fmla="*/ 357254 w 487386"/>
                  <a:gd name="connsiteY77" fmla="*/ 829342 h 2330989"/>
                  <a:gd name="connsiteX78" fmla="*/ 357254 w 487386"/>
                  <a:gd name="connsiteY78" fmla="*/ 756713 h 2330989"/>
                  <a:gd name="connsiteX79" fmla="*/ 130535 w 487386"/>
                  <a:gd name="connsiteY79" fmla="*/ 756713 h 2330989"/>
                  <a:gd name="connsiteX80" fmla="*/ 32388 w 487386"/>
                  <a:gd name="connsiteY80" fmla="*/ 755731 h 2330989"/>
                  <a:gd name="connsiteX81" fmla="*/ 32388 w 487386"/>
                  <a:gd name="connsiteY81" fmla="*/ 830323 h 2330989"/>
                  <a:gd name="connsiteX82" fmla="*/ 102073 w 487386"/>
                  <a:gd name="connsiteY82" fmla="*/ 830323 h 2330989"/>
                  <a:gd name="connsiteX83" fmla="*/ 102073 w 487386"/>
                  <a:gd name="connsiteY83" fmla="*/ 755731 h 2330989"/>
                  <a:gd name="connsiteX84" fmla="*/ 32388 w 487386"/>
                  <a:gd name="connsiteY84" fmla="*/ 755731 h 2330989"/>
                  <a:gd name="connsiteX85" fmla="*/ 382772 w 487386"/>
                  <a:gd name="connsiteY85" fmla="*/ 658566 h 2330989"/>
                  <a:gd name="connsiteX86" fmla="*/ 382772 w 487386"/>
                  <a:gd name="connsiteY86" fmla="*/ 733158 h 2330989"/>
                  <a:gd name="connsiteX87" fmla="*/ 452457 w 487386"/>
                  <a:gd name="connsiteY87" fmla="*/ 733158 h 2330989"/>
                  <a:gd name="connsiteX88" fmla="*/ 452457 w 487386"/>
                  <a:gd name="connsiteY88" fmla="*/ 658566 h 2330989"/>
                  <a:gd name="connsiteX89" fmla="*/ 382772 w 487386"/>
                  <a:gd name="connsiteY89" fmla="*/ 658566 h 2330989"/>
                  <a:gd name="connsiteX90" fmla="*/ 31407 w 487386"/>
                  <a:gd name="connsiteY90" fmla="*/ 658566 h 2330989"/>
                  <a:gd name="connsiteX91" fmla="*/ 31407 w 487386"/>
                  <a:gd name="connsiteY91" fmla="*/ 735121 h 2330989"/>
                  <a:gd name="connsiteX92" fmla="*/ 259108 w 487386"/>
                  <a:gd name="connsiteY92" fmla="*/ 735121 h 2330989"/>
                  <a:gd name="connsiteX93" fmla="*/ 259108 w 487386"/>
                  <a:gd name="connsiteY93" fmla="*/ 658566 h 2330989"/>
                  <a:gd name="connsiteX94" fmla="*/ 31407 w 487386"/>
                  <a:gd name="connsiteY94" fmla="*/ 658566 h 2330989"/>
                  <a:gd name="connsiteX95" fmla="*/ 226720 w 487386"/>
                  <a:gd name="connsiteY95" fmla="*/ 561400 h 2330989"/>
                  <a:gd name="connsiteX96" fmla="*/ 226720 w 487386"/>
                  <a:gd name="connsiteY96" fmla="*/ 638937 h 2330989"/>
                  <a:gd name="connsiteX97" fmla="*/ 451475 w 487386"/>
                  <a:gd name="connsiteY97" fmla="*/ 638937 h 2330989"/>
                  <a:gd name="connsiteX98" fmla="*/ 451475 w 487386"/>
                  <a:gd name="connsiteY98" fmla="*/ 561400 h 2330989"/>
                  <a:gd name="connsiteX99" fmla="*/ 226720 w 487386"/>
                  <a:gd name="connsiteY99" fmla="*/ 561400 h 2330989"/>
                  <a:gd name="connsiteX100" fmla="*/ 128572 w 487386"/>
                  <a:gd name="connsiteY100" fmla="*/ 561400 h 2330989"/>
                  <a:gd name="connsiteX101" fmla="*/ 128572 w 487386"/>
                  <a:gd name="connsiteY101" fmla="*/ 636974 h 2330989"/>
                  <a:gd name="connsiteX102" fmla="*/ 198257 w 487386"/>
                  <a:gd name="connsiteY102" fmla="*/ 636974 h 2330989"/>
                  <a:gd name="connsiteX103" fmla="*/ 198257 w 487386"/>
                  <a:gd name="connsiteY103" fmla="*/ 561400 h 2330989"/>
                  <a:gd name="connsiteX104" fmla="*/ 128572 w 487386"/>
                  <a:gd name="connsiteY104" fmla="*/ 561400 h 2330989"/>
                  <a:gd name="connsiteX105" fmla="*/ 129554 w 487386"/>
                  <a:gd name="connsiteY105" fmla="*/ 464235 h 2330989"/>
                  <a:gd name="connsiteX106" fmla="*/ 129554 w 487386"/>
                  <a:gd name="connsiteY106" fmla="*/ 540790 h 2330989"/>
                  <a:gd name="connsiteX107" fmla="*/ 356272 w 487386"/>
                  <a:gd name="connsiteY107" fmla="*/ 540790 h 2330989"/>
                  <a:gd name="connsiteX108" fmla="*/ 356272 w 487386"/>
                  <a:gd name="connsiteY108" fmla="*/ 464235 h 2330989"/>
                  <a:gd name="connsiteX109" fmla="*/ 129554 w 487386"/>
                  <a:gd name="connsiteY109" fmla="*/ 464235 h 2330989"/>
                  <a:gd name="connsiteX110" fmla="*/ 34352 w 487386"/>
                  <a:gd name="connsiteY110" fmla="*/ 463253 h 2330989"/>
                  <a:gd name="connsiteX111" fmla="*/ 34352 w 487386"/>
                  <a:gd name="connsiteY111" fmla="*/ 539808 h 2330989"/>
                  <a:gd name="connsiteX112" fmla="*/ 102073 w 487386"/>
                  <a:gd name="connsiteY112" fmla="*/ 539808 h 2330989"/>
                  <a:gd name="connsiteX113" fmla="*/ 102073 w 487386"/>
                  <a:gd name="connsiteY113" fmla="*/ 463253 h 2330989"/>
                  <a:gd name="connsiteX114" fmla="*/ 34352 w 487386"/>
                  <a:gd name="connsiteY114" fmla="*/ 463253 h 2330989"/>
                  <a:gd name="connsiteX115" fmla="*/ 384735 w 487386"/>
                  <a:gd name="connsiteY115" fmla="*/ 462272 h 2330989"/>
                  <a:gd name="connsiteX116" fmla="*/ 384735 w 487386"/>
                  <a:gd name="connsiteY116" fmla="*/ 540790 h 2330989"/>
                  <a:gd name="connsiteX117" fmla="*/ 451475 w 487386"/>
                  <a:gd name="connsiteY117" fmla="*/ 540790 h 2330989"/>
                  <a:gd name="connsiteX118" fmla="*/ 451475 w 487386"/>
                  <a:gd name="connsiteY118" fmla="*/ 462272 h 2330989"/>
                  <a:gd name="connsiteX119" fmla="*/ 384735 w 487386"/>
                  <a:gd name="connsiteY119" fmla="*/ 462272 h 2330989"/>
                  <a:gd name="connsiteX120" fmla="*/ 52999 w 487386"/>
                  <a:gd name="connsiteY120" fmla="*/ 286589 h 2330989"/>
                  <a:gd name="connsiteX121" fmla="*/ 52999 w 487386"/>
                  <a:gd name="connsiteY121" fmla="*/ 364126 h 2330989"/>
                  <a:gd name="connsiteX122" fmla="*/ 192368 w 487386"/>
                  <a:gd name="connsiteY122" fmla="*/ 364126 h 2330989"/>
                  <a:gd name="connsiteX123" fmla="*/ 192368 w 487386"/>
                  <a:gd name="connsiteY123" fmla="*/ 286589 h 2330989"/>
                  <a:gd name="connsiteX124" fmla="*/ 52999 w 487386"/>
                  <a:gd name="connsiteY124" fmla="*/ 286589 h 2330989"/>
                  <a:gd name="connsiteX125" fmla="*/ 295422 w 487386"/>
                  <a:gd name="connsiteY125" fmla="*/ 285608 h 2330989"/>
                  <a:gd name="connsiteX126" fmla="*/ 295422 w 487386"/>
                  <a:gd name="connsiteY126" fmla="*/ 364126 h 2330989"/>
                  <a:gd name="connsiteX127" fmla="*/ 434790 w 487386"/>
                  <a:gd name="connsiteY127" fmla="*/ 364126 h 2330989"/>
                  <a:gd name="connsiteX128" fmla="*/ 434790 w 487386"/>
                  <a:gd name="connsiteY128" fmla="*/ 285608 h 2330989"/>
                  <a:gd name="connsiteX129" fmla="*/ 295422 w 487386"/>
                  <a:gd name="connsiteY129" fmla="*/ 285608 h 2330989"/>
                  <a:gd name="connsiteX130" fmla="*/ 51036 w 487386"/>
                  <a:gd name="connsiteY130" fmla="*/ 186479 h 2330989"/>
                  <a:gd name="connsiteX131" fmla="*/ 51036 w 487386"/>
                  <a:gd name="connsiteY131" fmla="*/ 259108 h 2330989"/>
                  <a:gd name="connsiteX132" fmla="*/ 190405 w 487386"/>
                  <a:gd name="connsiteY132" fmla="*/ 259108 h 2330989"/>
                  <a:gd name="connsiteX133" fmla="*/ 190405 w 487386"/>
                  <a:gd name="connsiteY133" fmla="*/ 186479 h 2330989"/>
                  <a:gd name="connsiteX134" fmla="*/ 51036 w 487386"/>
                  <a:gd name="connsiteY134" fmla="*/ 186479 h 2330989"/>
                  <a:gd name="connsiteX135" fmla="*/ 294440 w 487386"/>
                  <a:gd name="connsiteY135" fmla="*/ 185498 h 2330989"/>
                  <a:gd name="connsiteX136" fmla="*/ 294440 w 487386"/>
                  <a:gd name="connsiteY136" fmla="*/ 260090 h 2330989"/>
                  <a:gd name="connsiteX137" fmla="*/ 432828 w 487386"/>
                  <a:gd name="connsiteY137" fmla="*/ 260090 h 2330989"/>
                  <a:gd name="connsiteX138" fmla="*/ 432828 w 487386"/>
                  <a:gd name="connsiteY138" fmla="*/ 185498 h 2330989"/>
                  <a:gd name="connsiteX139" fmla="*/ 294440 w 487386"/>
                  <a:gd name="connsiteY139" fmla="*/ 185498 h 2330989"/>
                  <a:gd name="connsiteX140" fmla="*/ 52999 w 487386"/>
                  <a:gd name="connsiteY140" fmla="*/ 89314 h 2330989"/>
                  <a:gd name="connsiteX141" fmla="*/ 52999 w 487386"/>
                  <a:gd name="connsiteY141" fmla="*/ 158017 h 2330989"/>
                  <a:gd name="connsiteX142" fmla="*/ 191387 w 487386"/>
                  <a:gd name="connsiteY142" fmla="*/ 158017 h 2330989"/>
                  <a:gd name="connsiteX143" fmla="*/ 191387 w 487386"/>
                  <a:gd name="connsiteY143" fmla="*/ 89314 h 2330989"/>
                  <a:gd name="connsiteX144" fmla="*/ 52999 w 487386"/>
                  <a:gd name="connsiteY144" fmla="*/ 89314 h 2330989"/>
                  <a:gd name="connsiteX145" fmla="*/ 296403 w 487386"/>
                  <a:gd name="connsiteY145" fmla="*/ 87351 h 2330989"/>
                  <a:gd name="connsiteX146" fmla="*/ 296403 w 487386"/>
                  <a:gd name="connsiteY146" fmla="*/ 158998 h 2330989"/>
                  <a:gd name="connsiteX147" fmla="*/ 432828 w 487386"/>
                  <a:gd name="connsiteY147" fmla="*/ 158998 h 2330989"/>
                  <a:gd name="connsiteX148" fmla="*/ 432828 w 487386"/>
                  <a:gd name="connsiteY148" fmla="*/ 87351 h 2330989"/>
                  <a:gd name="connsiteX149" fmla="*/ 296403 w 487386"/>
                  <a:gd name="connsiteY149" fmla="*/ 87351 h 2330989"/>
                  <a:gd name="connsiteX150" fmla="*/ 26499 w 487386"/>
                  <a:gd name="connsiteY150" fmla="*/ 0 h 2330989"/>
                  <a:gd name="connsiteX151" fmla="*/ 219849 w 487386"/>
                  <a:gd name="connsiteY151" fmla="*/ 0 h 2330989"/>
                  <a:gd name="connsiteX152" fmla="*/ 219849 w 487386"/>
                  <a:gd name="connsiteY152" fmla="*/ 111888 h 2330989"/>
                  <a:gd name="connsiteX153" fmla="*/ 219849 w 487386"/>
                  <a:gd name="connsiteY153" fmla="*/ 337625 h 2330989"/>
                  <a:gd name="connsiteX154" fmla="*/ 263033 w 487386"/>
                  <a:gd name="connsiteY154" fmla="*/ 366088 h 2330989"/>
                  <a:gd name="connsiteX155" fmla="*/ 263033 w 487386"/>
                  <a:gd name="connsiteY155" fmla="*/ 2945 h 2330989"/>
                  <a:gd name="connsiteX156" fmla="*/ 461290 w 487386"/>
                  <a:gd name="connsiteY156" fmla="*/ 2945 h 2330989"/>
                  <a:gd name="connsiteX157" fmla="*/ 463253 w 487386"/>
                  <a:gd name="connsiteY157" fmla="*/ 330756 h 2330989"/>
                  <a:gd name="connsiteX158" fmla="*/ 481901 w 487386"/>
                  <a:gd name="connsiteY158" fmla="*/ 1297502 h 2330989"/>
                  <a:gd name="connsiteX159" fmla="*/ 483863 w 487386"/>
                  <a:gd name="connsiteY159" fmla="*/ 2269156 h 2330989"/>
                  <a:gd name="connsiteX160" fmla="*/ 483863 w 487386"/>
                  <a:gd name="connsiteY160" fmla="*/ 2330989 h 2330989"/>
                  <a:gd name="connsiteX161" fmla="*/ 0 w 487386"/>
                  <a:gd name="connsiteY161" fmla="*/ 2330989 h 2330989"/>
                  <a:gd name="connsiteX162" fmla="*/ 0 w 487386"/>
                  <a:gd name="connsiteY162" fmla="*/ 2284859 h 2330989"/>
                  <a:gd name="connsiteX163" fmla="*/ 0 w 487386"/>
                  <a:gd name="connsiteY163" fmla="*/ 421051 h 2330989"/>
                  <a:gd name="connsiteX164" fmla="*/ 26499 w 487386"/>
                  <a:gd name="connsiteY164" fmla="*/ 0 h 233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</a:cxnLst>
                <a:rect l="l" t="t" r="r" b="b"/>
                <a:pathLst>
                  <a:path w="487386" h="2330989">
                    <a:moveTo>
                      <a:pt x="285608" y="1339706"/>
                    </a:moveTo>
                    <a:cubicBezTo>
                      <a:pt x="285608" y="1366205"/>
                      <a:pt x="285608" y="1388779"/>
                      <a:pt x="285608" y="1414297"/>
                    </a:cubicBezTo>
                    <a:cubicBezTo>
                      <a:pt x="312107" y="1414297"/>
                      <a:pt x="333699" y="1414297"/>
                      <a:pt x="356272" y="1414297"/>
                    </a:cubicBezTo>
                    <a:cubicBezTo>
                      <a:pt x="356272" y="1387797"/>
                      <a:pt x="356272" y="1364242"/>
                      <a:pt x="356272" y="1339706"/>
                    </a:cubicBezTo>
                    <a:cubicBezTo>
                      <a:pt x="331736" y="1339706"/>
                      <a:pt x="309163" y="1339706"/>
                      <a:pt x="285608" y="1339706"/>
                    </a:cubicBezTo>
                    <a:close/>
                    <a:moveTo>
                      <a:pt x="31407" y="1338724"/>
                    </a:moveTo>
                    <a:cubicBezTo>
                      <a:pt x="31407" y="1366205"/>
                      <a:pt x="31407" y="1389760"/>
                      <a:pt x="31407" y="1414297"/>
                    </a:cubicBezTo>
                    <a:cubicBezTo>
                      <a:pt x="108942" y="1414297"/>
                      <a:pt x="183534" y="1414297"/>
                      <a:pt x="258126" y="1414297"/>
                    </a:cubicBezTo>
                    <a:cubicBezTo>
                      <a:pt x="258126" y="1386816"/>
                      <a:pt x="258126" y="1363261"/>
                      <a:pt x="258126" y="1338724"/>
                    </a:cubicBezTo>
                    <a:cubicBezTo>
                      <a:pt x="180590" y="1338724"/>
                      <a:pt x="106980" y="1338724"/>
                      <a:pt x="31407" y="1338724"/>
                    </a:cubicBezTo>
                    <a:close/>
                    <a:moveTo>
                      <a:pt x="385716" y="1245485"/>
                    </a:moveTo>
                    <a:cubicBezTo>
                      <a:pt x="385716" y="1271984"/>
                      <a:pt x="385716" y="1295539"/>
                      <a:pt x="385716" y="1318113"/>
                    </a:cubicBezTo>
                    <a:cubicBezTo>
                      <a:pt x="410253" y="1318113"/>
                      <a:pt x="430864" y="1318113"/>
                      <a:pt x="453438" y="1318113"/>
                    </a:cubicBezTo>
                    <a:cubicBezTo>
                      <a:pt x="453438" y="1293576"/>
                      <a:pt x="453438" y="1271003"/>
                      <a:pt x="453438" y="1245485"/>
                    </a:cubicBezTo>
                    <a:cubicBezTo>
                      <a:pt x="427920" y="1245485"/>
                      <a:pt x="406328" y="1245485"/>
                      <a:pt x="385716" y="1245485"/>
                    </a:cubicBezTo>
                    <a:close/>
                    <a:moveTo>
                      <a:pt x="32388" y="1243522"/>
                    </a:moveTo>
                    <a:cubicBezTo>
                      <a:pt x="32388" y="1270021"/>
                      <a:pt x="32388" y="1292595"/>
                      <a:pt x="32388" y="1318113"/>
                    </a:cubicBezTo>
                    <a:cubicBezTo>
                      <a:pt x="55943" y="1318113"/>
                      <a:pt x="78518" y="1318113"/>
                      <a:pt x="102073" y="1318113"/>
                    </a:cubicBezTo>
                    <a:cubicBezTo>
                      <a:pt x="102073" y="1292595"/>
                      <a:pt x="102073" y="1269040"/>
                      <a:pt x="102073" y="1243522"/>
                    </a:cubicBezTo>
                    <a:cubicBezTo>
                      <a:pt x="77536" y="1243522"/>
                      <a:pt x="55943" y="1243522"/>
                      <a:pt x="32388" y="1243522"/>
                    </a:cubicBezTo>
                    <a:close/>
                    <a:moveTo>
                      <a:pt x="130535" y="1242540"/>
                    </a:moveTo>
                    <a:cubicBezTo>
                      <a:pt x="130535" y="1271003"/>
                      <a:pt x="130535" y="1294558"/>
                      <a:pt x="130535" y="1317131"/>
                    </a:cubicBezTo>
                    <a:cubicBezTo>
                      <a:pt x="208071" y="1317131"/>
                      <a:pt x="281681" y="1317131"/>
                      <a:pt x="356272" y="1317131"/>
                    </a:cubicBezTo>
                    <a:cubicBezTo>
                      <a:pt x="356272" y="1290632"/>
                      <a:pt x="356272" y="1267077"/>
                      <a:pt x="356272" y="1242540"/>
                    </a:cubicBezTo>
                    <a:cubicBezTo>
                      <a:pt x="278737" y="1242540"/>
                      <a:pt x="206108" y="1242540"/>
                      <a:pt x="130535" y="1242540"/>
                    </a:cubicBezTo>
                    <a:close/>
                    <a:moveTo>
                      <a:pt x="128572" y="1149301"/>
                    </a:moveTo>
                    <a:cubicBezTo>
                      <a:pt x="128572" y="1174819"/>
                      <a:pt x="128572" y="1197392"/>
                      <a:pt x="128572" y="1220947"/>
                    </a:cubicBezTo>
                    <a:cubicBezTo>
                      <a:pt x="153109" y="1220947"/>
                      <a:pt x="174701" y="1220947"/>
                      <a:pt x="199237" y="1220947"/>
                    </a:cubicBezTo>
                    <a:cubicBezTo>
                      <a:pt x="199237" y="1193466"/>
                      <a:pt x="199237" y="1171874"/>
                      <a:pt x="199237" y="1149301"/>
                    </a:cubicBezTo>
                    <a:cubicBezTo>
                      <a:pt x="173719" y="1149301"/>
                      <a:pt x="151146" y="1149301"/>
                      <a:pt x="128572" y="1149301"/>
                    </a:cubicBezTo>
                    <a:close/>
                    <a:moveTo>
                      <a:pt x="226720" y="1148319"/>
                    </a:moveTo>
                    <a:cubicBezTo>
                      <a:pt x="226720" y="1174819"/>
                      <a:pt x="226720" y="1196411"/>
                      <a:pt x="226720" y="1219966"/>
                    </a:cubicBezTo>
                    <a:cubicBezTo>
                      <a:pt x="303273" y="1219966"/>
                      <a:pt x="377866" y="1219966"/>
                      <a:pt x="453438" y="1219966"/>
                    </a:cubicBezTo>
                    <a:cubicBezTo>
                      <a:pt x="453438" y="1195429"/>
                      <a:pt x="453438" y="1172856"/>
                      <a:pt x="453438" y="1148319"/>
                    </a:cubicBezTo>
                    <a:cubicBezTo>
                      <a:pt x="373940" y="1148319"/>
                      <a:pt x="300329" y="1148319"/>
                      <a:pt x="226720" y="1148319"/>
                    </a:cubicBezTo>
                    <a:close/>
                    <a:moveTo>
                      <a:pt x="128572" y="1050172"/>
                    </a:moveTo>
                    <a:cubicBezTo>
                      <a:pt x="128572" y="1075690"/>
                      <a:pt x="128572" y="1098264"/>
                      <a:pt x="128572" y="1121820"/>
                    </a:cubicBezTo>
                    <a:cubicBezTo>
                      <a:pt x="206108" y="1121820"/>
                      <a:pt x="280700" y="1121820"/>
                      <a:pt x="357254" y="1121820"/>
                    </a:cubicBezTo>
                    <a:cubicBezTo>
                      <a:pt x="357254" y="1096301"/>
                      <a:pt x="357254" y="1074709"/>
                      <a:pt x="357254" y="1050172"/>
                    </a:cubicBezTo>
                    <a:cubicBezTo>
                      <a:pt x="279719" y="1050172"/>
                      <a:pt x="204145" y="1050172"/>
                      <a:pt x="128572" y="1050172"/>
                    </a:cubicBezTo>
                    <a:close/>
                    <a:moveTo>
                      <a:pt x="32388" y="1050172"/>
                    </a:moveTo>
                    <a:cubicBezTo>
                      <a:pt x="32388" y="1076672"/>
                      <a:pt x="32388" y="1100227"/>
                      <a:pt x="32388" y="1122800"/>
                    </a:cubicBezTo>
                    <a:cubicBezTo>
                      <a:pt x="57906" y="1122800"/>
                      <a:pt x="79498" y="1122800"/>
                      <a:pt x="103055" y="1122800"/>
                    </a:cubicBezTo>
                    <a:cubicBezTo>
                      <a:pt x="103055" y="1097282"/>
                      <a:pt x="103055" y="1074709"/>
                      <a:pt x="103055" y="1050172"/>
                    </a:cubicBezTo>
                    <a:cubicBezTo>
                      <a:pt x="76555" y="1050172"/>
                      <a:pt x="53981" y="1050172"/>
                      <a:pt x="32388" y="1050172"/>
                    </a:cubicBezTo>
                    <a:close/>
                    <a:moveTo>
                      <a:pt x="383754" y="953007"/>
                    </a:moveTo>
                    <a:cubicBezTo>
                      <a:pt x="383754" y="978525"/>
                      <a:pt x="383754" y="1001098"/>
                      <a:pt x="383754" y="1024654"/>
                    </a:cubicBezTo>
                    <a:cubicBezTo>
                      <a:pt x="408291" y="1024654"/>
                      <a:pt x="429883" y="1024654"/>
                      <a:pt x="452457" y="1024654"/>
                    </a:cubicBezTo>
                    <a:cubicBezTo>
                      <a:pt x="452457" y="998154"/>
                      <a:pt x="452457" y="974599"/>
                      <a:pt x="452457" y="953007"/>
                    </a:cubicBezTo>
                    <a:cubicBezTo>
                      <a:pt x="426939" y="953007"/>
                      <a:pt x="405346" y="953007"/>
                      <a:pt x="383754" y="953007"/>
                    </a:cubicBezTo>
                    <a:close/>
                    <a:moveTo>
                      <a:pt x="30425" y="953007"/>
                    </a:moveTo>
                    <a:cubicBezTo>
                      <a:pt x="30425" y="977543"/>
                      <a:pt x="30425" y="998154"/>
                      <a:pt x="30425" y="1023673"/>
                    </a:cubicBezTo>
                    <a:cubicBezTo>
                      <a:pt x="109924" y="1023673"/>
                      <a:pt x="185497" y="1023673"/>
                      <a:pt x="259108" y="1023673"/>
                    </a:cubicBezTo>
                    <a:cubicBezTo>
                      <a:pt x="259108" y="997172"/>
                      <a:pt x="259108" y="975580"/>
                      <a:pt x="259108" y="953007"/>
                    </a:cubicBezTo>
                    <a:cubicBezTo>
                      <a:pt x="181572" y="953007"/>
                      <a:pt x="105999" y="953007"/>
                      <a:pt x="30425" y="953007"/>
                    </a:cubicBezTo>
                    <a:close/>
                    <a:moveTo>
                      <a:pt x="286589" y="952025"/>
                    </a:moveTo>
                    <a:cubicBezTo>
                      <a:pt x="286589" y="977543"/>
                      <a:pt x="286589" y="1001098"/>
                      <a:pt x="286589" y="1023673"/>
                    </a:cubicBezTo>
                    <a:cubicBezTo>
                      <a:pt x="312107" y="1023673"/>
                      <a:pt x="333699" y="1023673"/>
                      <a:pt x="357254" y="1023673"/>
                    </a:cubicBezTo>
                    <a:cubicBezTo>
                      <a:pt x="357254" y="999135"/>
                      <a:pt x="357254" y="977543"/>
                      <a:pt x="357254" y="952025"/>
                    </a:cubicBezTo>
                    <a:cubicBezTo>
                      <a:pt x="330754" y="952025"/>
                      <a:pt x="309163" y="952025"/>
                      <a:pt x="286589" y="952025"/>
                    </a:cubicBezTo>
                    <a:close/>
                    <a:moveTo>
                      <a:pt x="382772" y="854860"/>
                    </a:moveTo>
                    <a:cubicBezTo>
                      <a:pt x="382772" y="879396"/>
                      <a:pt x="382772" y="901970"/>
                      <a:pt x="382772" y="927489"/>
                    </a:cubicBezTo>
                    <a:cubicBezTo>
                      <a:pt x="409272" y="927489"/>
                      <a:pt x="429883" y="927489"/>
                      <a:pt x="452457" y="927489"/>
                    </a:cubicBezTo>
                    <a:cubicBezTo>
                      <a:pt x="452457" y="901970"/>
                      <a:pt x="452457" y="878415"/>
                      <a:pt x="452457" y="854860"/>
                    </a:cubicBezTo>
                    <a:cubicBezTo>
                      <a:pt x="426939" y="854860"/>
                      <a:pt x="405346" y="854860"/>
                      <a:pt x="382772" y="854860"/>
                    </a:cubicBezTo>
                    <a:close/>
                    <a:moveTo>
                      <a:pt x="286589" y="853878"/>
                    </a:moveTo>
                    <a:cubicBezTo>
                      <a:pt x="286589" y="880378"/>
                      <a:pt x="286589" y="902951"/>
                      <a:pt x="286589" y="927489"/>
                    </a:cubicBezTo>
                    <a:cubicBezTo>
                      <a:pt x="311125" y="927489"/>
                      <a:pt x="331736" y="927489"/>
                      <a:pt x="355291" y="927489"/>
                    </a:cubicBezTo>
                    <a:cubicBezTo>
                      <a:pt x="355291" y="901970"/>
                      <a:pt x="355291" y="878415"/>
                      <a:pt x="355291" y="853878"/>
                    </a:cubicBezTo>
                    <a:cubicBezTo>
                      <a:pt x="330754" y="853878"/>
                      <a:pt x="308181" y="853878"/>
                      <a:pt x="286589" y="853878"/>
                    </a:cubicBezTo>
                    <a:close/>
                    <a:moveTo>
                      <a:pt x="384735" y="756713"/>
                    </a:moveTo>
                    <a:cubicBezTo>
                      <a:pt x="384735" y="783212"/>
                      <a:pt x="384735" y="806767"/>
                      <a:pt x="384735" y="829342"/>
                    </a:cubicBezTo>
                    <a:cubicBezTo>
                      <a:pt x="409272" y="829342"/>
                      <a:pt x="429883" y="829342"/>
                      <a:pt x="453438" y="829342"/>
                    </a:cubicBezTo>
                    <a:cubicBezTo>
                      <a:pt x="453438" y="804805"/>
                      <a:pt x="453438" y="783212"/>
                      <a:pt x="453438" y="756713"/>
                    </a:cubicBezTo>
                    <a:cubicBezTo>
                      <a:pt x="427920" y="756713"/>
                      <a:pt x="406328" y="756713"/>
                      <a:pt x="384735" y="756713"/>
                    </a:cubicBezTo>
                    <a:close/>
                    <a:moveTo>
                      <a:pt x="130535" y="756713"/>
                    </a:moveTo>
                    <a:cubicBezTo>
                      <a:pt x="130535" y="784194"/>
                      <a:pt x="130535" y="807749"/>
                      <a:pt x="130535" y="829342"/>
                    </a:cubicBezTo>
                    <a:cubicBezTo>
                      <a:pt x="208071" y="829342"/>
                      <a:pt x="282663" y="829342"/>
                      <a:pt x="357254" y="829342"/>
                    </a:cubicBezTo>
                    <a:cubicBezTo>
                      <a:pt x="357254" y="802842"/>
                      <a:pt x="357254" y="781249"/>
                      <a:pt x="357254" y="756713"/>
                    </a:cubicBezTo>
                    <a:cubicBezTo>
                      <a:pt x="277755" y="756713"/>
                      <a:pt x="203163" y="756713"/>
                      <a:pt x="130535" y="756713"/>
                    </a:cubicBezTo>
                    <a:close/>
                    <a:moveTo>
                      <a:pt x="32388" y="755731"/>
                    </a:moveTo>
                    <a:cubicBezTo>
                      <a:pt x="32388" y="781249"/>
                      <a:pt x="32388" y="804805"/>
                      <a:pt x="32388" y="830323"/>
                    </a:cubicBezTo>
                    <a:cubicBezTo>
                      <a:pt x="56925" y="830323"/>
                      <a:pt x="78518" y="830323"/>
                      <a:pt x="102073" y="830323"/>
                    </a:cubicBezTo>
                    <a:cubicBezTo>
                      <a:pt x="102073" y="803824"/>
                      <a:pt x="102073" y="781249"/>
                      <a:pt x="102073" y="755731"/>
                    </a:cubicBezTo>
                    <a:cubicBezTo>
                      <a:pt x="77536" y="755731"/>
                      <a:pt x="55943" y="755731"/>
                      <a:pt x="32388" y="755731"/>
                    </a:cubicBezTo>
                    <a:close/>
                    <a:moveTo>
                      <a:pt x="382772" y="658566"/>
                    </a:moveTo>
                    <a:cubicBezTo>
                      <a:pt x="382772" y="685065"/>
                      <a:pt x="382772" y="707640"/>
                      <a:pt x="382772" y="733158"/>
                    </a:cubicBezTo>
                    <a:cubicBezTo>
                      <a:pt x="408291" y="733158"/>
                      <a:pt x="429883" y="733158"/>
                      <a:pt x="452457" y="733158"/>
                    </a:cubicBezTo>
                    <a:cubicBezTo>
                      <a:pt x="452457" y="706658"/>
                      <a:pt x="452457" y="683102"/>
                      <a:pt x="452457" y="658566"/>
                    </a:cubicBezTo>
                    <a:cubicBezTo>
                      <a:pt x="427920" y="658566"/>
                      <a:pt x="405346" y="658566"/>
                      <a:pt x="382772" y="658566"/>
                    </a:cubicBezTo>
                    <a:close/>
                    <a:moveTo>
                      <a:pt x="31407" y="658566"/>
                    </a:moveTo>
                    <a:cubicBezTo>
                      <a:pt x="31407" y="684084"/>
                      <a:pt x="31407" y="707640"/>
                      <a:pt x="31407" y="735121"/>
                    </a:cubicBezTo>
                    <a:cubicBezTo>
                      <a:pt x="107962" y="735121"/>
                      <a:pt x="182553" y="735121"/>
                      <a:pt x="259108" y="735121"/>
                    </a:cubicBezTo>
                    <a:cubicBezTo>
                      <a:pt x="259108" y="706658"/>
                      <a:pt x="259108" y="684084"/>
                      <a:pt x="259108" y="658566"/>
                    </a:cubicBezTo>
                    <a:cubicBezTo>
                      <a:pt x="182553" y="658566"/>
                      <a:pt x="107962" y="658566"/>
                      <a:pt x="31407" y="658566"/>
                    </a:cubicBezTo>
                    <a:close/>
                    <a:moveTo>
                      <a:pt x="226720" y="561400"/>
                    </a:moveTo>
                    <a:cubicBezTo>
                      <a:pt x="226720" y="586918"/>
                      <a:pt x="226720" y="610474"/>
                      <a:pt x="226720" y="638937"/>
                    </a:cubicBezTo>
                    <a:cubicBezTo>
                      <a:pt x="304255" y="638937"/>
                      <a:pt x="376884" y="638937"/>
                      <a:pt x="451475" y="638937"/>
                    </a:cubicBezTo>
                    <a:cubicBezTo>
                      <a:pt x="451475" y="611456"/>
                      <a:pt x="451475" y="586918"/>
                      <a:pt x="451475" y="561400"/>
                    </a:cubicBezTo>
                    <a:cubicBezTo>
                      <a:pt x="374921" y="561400"/>
                      <a:pt x="302292" y="561400"/>
                      <a:pt x="226720" y="561400"/>
                    </a:cubicBezTo>
                    <a:close/>
                    <a:moveTo>
                      <a:pt x="128572" y="561400"/>
                    </a:moveTo>
                    <a:cubicBezTo>
                      <a:pt x="128572" y="587900"/>
                      <a:pt x="128572" y="611456"/>
                      <a:pt x="128572" y="636974"/>
                    </a:cubicBezTo>
                    <a:cubicBezTo>
                      <a:pt x="156053" y="636974"/>
                      <a:pt x="177645" y="636974"/>
                      <a:pt x="198257" y="636974"/>
                    </a:cubicBezTo>
                    <a:cubicBezTo>
                      <a:pt x="198257" y="609493"/>
                      <a:pt x="198257" y="585938"/>
                      <a:pt x="198257" y="561400"/>
                    </a:cubicBezTo>
                    <a:cubicBezTo>
                      <a:pt x="173719" y="561400"/>
                      <a:pt x="152128" y="561400"/>
                      <a:pt x="128572" y="561400"/>
                    </a:cubicBezTo>
                    <a:close/>
                    <a:moveTo>
                      <a:pt x="129554" y="464235"/>
                    </a:moveTo>
                    <a:cubicBezTo>
                      <a:pt x="129554" y="489754"/>
                      <a:pt x="129554" y="513309"/>
                      <a:pt x="129554" y="540790"/>
                    </a:cubicBezTo>
                    <a:cubicBezTo>
                      <a:pt x="208071" y="540790"/>
                      <a:pt x="282663" y="540790"/>
                      <a:pt x="356272" y="540790"/>
                    </a:cubicBezTo>
                    <a:cubicBezTo>
                      <a:pt x="356272" y="513309"/>
                      <a:pt x="356272" y="489754"/>
                      <a:pt x="356272" y="464235"/>
                    </a:cubicBezTo>
                    <a:cubicBezTo>
                      <a:pt x="279719" y="464235"/>
                      <a:pt x="205126" y="464235"/>
                      <a:pt x="129554" y="464235"/>
                    </a:cubicBezTo>
                    <a:close/>
                    <a:moveTo>
                      <a:pt x="34352" y="463253"/>
                    </a:moveTo>
                    <a:cubicBezTo>
                      <a:pt x="34352" y="488772"/>
                      <a:pt x="34352" y="514290"/>
                      <a:pt x="34352" y="539808"/>
                    </a:cubicBezTo>
                    <a:cubicBezTo>
                      <a:pt x="58888" y="539808"/>
                      <a:pt x="80480" y="539808"/>
                      <a:pt x="102073" y="539808"/>
                    </a:cubicBezTo>
                    <a:cubicBezTo>
                      <a:pt x="102073" y="512327"/>
                      <a:pt x="102073" y="488772"/>
                      <a:pt x="102073" y="463253"/>
                    </a:cubicBezTo>
                    <a:cubicBezTo>
                      <a:pt x="79498" y="463253"/>
                      <a:pt x="58888" y="463253"/>
                      <a:pt x="34352" y="463253"/>
                    </a:cubicBezTo>
                    <a:close/>
                    <a:moveTo>
                      <a:pt x="384735" y="462272"/>
                    </a:moveTo>
                    <a:cubicBezTo>
                      <a:pt x="384735" y="490734"/>
                      <a:pt x="384735" y="516253"/>
                      <a:pt x="384735" y="540790"/>
                    </a:cubicBezTo>
                    <a:cubicBezTo>
                      <a:pt x="409272" y="540790"/>
                      <a:pt x="430864" y="540790"/>
                      <a:pt x="451475" y="540790"/>
                    </a:cubicBezTo>
                    <a:cubicBezTo>
                      <a:pt x="451475" y="512327"/>
                      <a:pt x="451475" y="487791"/>
                      <a:pt x="451475" y="462272"/>
                    </a:cubicBezTo>
                    <a:cubicBezTo>
                      <a:pt x="427920" y="462272"/>
                      <a:pt x="408291" y="462272"/>
                      <a:pt x="384735" y="462272"/>
                    </a:cubicBezTo>
                    <a:close/>
                    <a:moveTo>
                      <a:pt x="52999" y="286589"/>
                    </a:moveTo>
                    <a:cubicBezTo>
                      <a:pt x="52999" y="316033"/>
                      <a:pt x="52999" y="340570"/>
                      <a:pt x="52999" y="364126"/>
                    </a:cubicBezTo>
                    <a:cubicBezTo>
                      <a:pt x="101091" y="364126"/>
                      <a:pt x="146238" y="364126"/>
                      <a:pt x="192368" y="364126"/>
                    </a:cubicBezTo>
                    <a:cubicBezTo>
                      <a:pt x="192368" y="337625"/>
                      <a:pt x="192368" y="314070"/>
                      <a:pt x="192368" y="286589"/>
                    </a:cubicBezTo>
                    <a:cubicBezTo>
                      <a:pt x="142313" y="286589"/>
                      <a:pt x="97165" y="286589"/>
                      <a:pt x="52999" y="286589"/>
                    </a:cubicBezTo>
                    <a:close/>
                    <a:moveTo>
                      <a:pt x="295422" y="285608"/>
                    </a:moveTo>
                    <a:cubicBezTo>
                      <a:pt x="295422" y="314070"/>
                      <a:pt x="295422" y="339588"/>
                      <a:pt x="295422" y="364126"/>
                    </a:cubicBezTo>
                    <a:cubicBezTo>
                      <a:pt x="343514" y="364126"/>
                      <a:pt x="388661" y="364126"/>
                      <a:pt x="434790" y="364126"/>
                    </a:cubicBezTo>
                    <a:cubicBezTo>
                      <a:pt x="434790" y="337625"/>
                      <a:pt x="434790" y="313089"/>
                      <a:pt x="434790" y="285608"/>
                    </a:cubicBezTo>
                    <a:cubicBezTo>
                      <a:pt x="384735" y="285608"/>
                      <a:pt x="340569" y="285608"/>
                      <a:pt x="295422" y="285608"/>
                    </a:cubicBezTo>
                    <a:close/>
                    <a:moveTo>
                      <a:pt x="51036" y="186479"/>
                    </a:moveTo>
                    <a:cubicBezTo>
                      <a:pt x="51036" y="211997"/>
                      <a:pt x="51036" y="232609"/>
                      <a:pt x="51036" y="259108"/>
                    </a:cubicBezTo>
                    <a:cubicBezTo>
                      <a:pt x="100110" y="259108"/>
                      <a:pt x="144275" y="259108"/>
                      <a:pt x="190405" y="259108"/>
                    </a:cubicBezTo>
                    <a:cubicBezTo>
                      <a:pt x="190405" y="232609"/>
                      <a:pt x="190405" y="209053"/>
                      <a:pt x="190405" y="186479"/>
                    </a:cubicBezTo>
                    <a:cubicBezTo>
                      <a:pt x="142313" y="186479"/>
                      <a:pt x="97165" y="186479"/>
                      <a:pt x="51036" y="186479"/>
                    </a:cubicBezTo>
                    <a:close/>
                    <a:moveTo>
                      <a:pt x="294440" y="185498"/>
                    </a:moveTo>
                    <a:cubicBezTo>
                      <a:pt x="294440" y="211016"/>
                      <a:pt x="294440" y="232609"/>
                      <a:pt x="294440" y="260090"/>
                    </a:cubicBezTo>
                    <a:cubicBezTo>
                      <a:pt x="343514" y="260090"/>
                      <a:pt x="387680" y="260090"/>
                      <a:pt x="432828" y="260090"/>
                    </a:cubicBezTo>
                    <a:cubicBezTo>
                      <a:pt x="432828" y="233590"/>
                      <a:pt x="432828" y="210034"/>
                      <a:pt x="432828" y="185498"/>
                    </a:cubicBezTo>
                    <a:cubicBezTo>
                      <a:pt x="385716" y="185498"/>
                      <a:pt x="340569" y="185498"/>
                      <a:pt x="294440" y="185498"/>
                    </a:cubicBezTo>
                    <a:close/>
                    <a:moveTo>
                      <a:pt x="52999" y="89314"/>
                    </a:moveTo>
                    <a:cubicBezTo>
                      <a:pt x="52999" y="114832"/>
                      <a:pt x="52999" y="136425"/>
                      <a:pt x="52999" y="158017"/>
                    </a:cubicBezTo>
                    <a:cubicBezTo>
                      <a:pt x="101091" y="158017"/>
                      <a:pt x="145257" y="158017"/>
                      <a:pt x="191387" y="158017"/>
                    </a:cubicBezTo>
                    <a:cubicBezTo>
                      <a:pt x="191387" y="134462"/>
                      <a:pt x="191387" y="113850"/>
                      <a:pt x="191387" y="89314"/>
                    </a:cubicBezTo>
                    <a:cubicBezTo>
                      <a:pt x="142313" y="89314"/>
                      <a:pt x="97165" y="89314"/>
                      <a:pt x="52999" y="89314"/>
                    </a:cubicBezTo>
                    <a:close/>
                    <a:moveTo>
                      <a:pt x="296403" y="87351"/>
                    </a:moveTo>
                    <a:cubicBezTo>
                      <a:pt x="296403" y="114832"/>
                      <a:pt x="296403" y="137406"/>
                      <a:pt x="296403" y="158998"/>
                    </a:cubicBezTo>
                    <a:cubicBezTo>
                      <a:pt x="344496" y="158998"/>
                      <a:pt x="388661" y="158998"/>
                      <a:pt x="432828" y="158998"/>
                    </a:cubicBezTo>
                    <a:cubicBezTo>
                      <a:pt x="432828" y="133480"/>
                      <a:pt x="432828" y="110907"/>
                      <a:pt x="432828" y="87351"/>
                    </a:cubicBezTo>
                    <a:cubicBezTo>
                      <a:pt x="386698" y="87351"/>
                      <a:pt x="342532" y="87351"/>
                      <a:pt x="296403" y="87351"/>
                    </a:cubicBezTo>
                    <a:close/>
                    <a:moveTo>
                      <a:pt x="26499" y="0"/>
                    </a:moveTo>
                    <a:cubicBezTo>
                      <a:pt x="91276" y="0"/>
                      <a:pt x="151146" y="0"/>
                      <a:pt x="219849" y="0"/>
                    </a:cubicBezTo>
                    <a:cubicBezTo>
                      <a:pt x="219849" y="38278"/>
                      <a:pt x="219849" y="74592"/>
                      <a:pt x="219849" y="111888"/>
                    </a:cubicBezTo>
                    <a:cubicBezTo>
                      <a:pt x="219849" y="187461"/>
                      <a:pt x="220831" y="262053"/>
                      <a:pt x="219849" y="337625"/>
                    </a:cubicBezTo>
                    <a:cubicBezTo>
                      <a:pt x="218867" y="368051"/>
                      <a:pt x="231626" y="375903"/>
                      <a:pt x="263033" y="366088"/>
                    </a:cubicBezTo>
                    <a:cubicBezTo>
                      <a:pt x="263033" y="247330"/>
                      <a:pt x="263033" y="126610"/>
                      <a:pt x="263033" y="2945"/>
                    </a:cubicBezTo>
                    <a:cubicBezTo>
                      <a:pt x="329773" y="2945"/>
                      <a:pt x="392587" y="2945"/>
                      <a:pt x="461290" y="2945"/>
                    </a:cubicBezTo>
                    <a:cubicBezTo>
                      <a:pt x="461290" y="112869"/>
                      <a:pt x="448530" y="223775"/>
                      <a:pt x="463253" y="330756"/>
                    </a:cubicBezTo>
                    <a:cubicBezTo>
                      <a:pt x="508400" y="652677"/>
                      <a:pt x="475030" y="975580"/>
                      <a:pt x="481901" y="1297502"/>
                    </a:cubicBezTo>
                    <a:cubicBezTo>
                      <a:pt x="488771" y="1621387"/>
                      <a:pt x="483863" y="1945271"/>
                      <a:pt x="483863" y="2269156"/>
                    </a:cubicBezTo>
                    <a:cubicBezTo>
                      <a:pt x="483863" y="2288785"/>
                      <a:pt x="483863" y="2308415"/>
                      <a:pt x="483863" y="2330989"/>
                    </a:cubicBezTo>
                    <a:cubicBezTo>
                      <a:pt x="322902" y="2330989"/>
                      <a:pt x="164887" y="2330989"/>
                      <a:pt x="0" y="2330989"/>
                    </a:cubicBezTo>
                    <a:cubicBezTo>
                      <a:pt x="0" y="2315285"/>
                      <a:pt x="0" y="2299582"/>
                      <a:pt x="0" y="2284859"/>
                    </a:cubicBezTo>
                    <a:cubicBezTo>
                      <a:pt x="0" y="1663590"/>
                      <a:pt x="0" y="1042320"/>
                      <a:pt x="0" y="421051"/>
                    </a:cubicBezTo>
                    <a:cubicBezTo>
                      <a:pt x="45148" y="282663"/>
                      <a:pt x="12759" y="142314"/>
                      <a:pt x="2649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xmlns="" id="{2495D095-40B3-408D-92AE-BA75CA471A95}"/>
                  </a:ext>
                </a:extLst>
              </p:cNvPr>
              <p:cNvSpPr/>
              <p:nvPr/>
            </p:nvSpPr>
            <p:spPr>
              <a:xfrm>
                <a:off x="6782219" y="2659087"/>
                <a:ext cx="252773" cy="1597499"/>
              </a:xfrm>
              <a:custGeom>
                <a:avLst/>
                <a:gdLst>
                  <a:gd name="connsiteX0" fmla="*/ 94664 w 252773"/>
                  <a:gd name="connsiteY0" fmla="*/ 1169580 h 1597499"/>
                  <a:gd name="connsiteX1" fmla="*/ 94664 w 252773"/>
                  <a:gd name="connsiteY1" fmla="*/ 1232327 h 1597499"/>
                  <a:gd name="connsiteX2" fmla="*/ 158109 w 252773"/>
                  <a:gd name="connsiteY2" fmla="*/ 1232327 h 1597499"/>
                  <a:gd name="connsiteX3" fmla="*/ 158109 w 252773"/>
                  <a:gd name="connsiteY3" fmla="*/ 1169580 h 1597499"/>
                  <a:gd name="connsiteX4" fmla="*/ 94664 w 252773"/>
                  <a:gd name="connsiteY4" fmla="*/ 1169580 h 1597499"/>
                  <a:gd name="connsiteX5" fmla="*/ 175733 w 252773"/>
                  <a:gd name="connsiteY5" fmla="*/ 1168551 h 1597499"/>
                  <a:gd name="connsiteX6" fmla="*/ 175733 w 252773"/>
                  <a:gd name="connsiteY6" fmla="*/ 1231813 h 1597499"/>
                  <a:gd name="connsiteX7" fmla="*/ 237667 w 252773"/>
                  <a:gd name="connsiteY7" fmla="*/ 1231813 h 1597499"/>
                  <a:gd name="connsiteX8" fmla="*/ 237667 w 252773"/>
                  <a:gd name="connsiteY8" fmla="*/ 1168551 h 1597499"/>
                  <a:gd name="connsiteX9" fmla="*/ 175733 w 252773"/>
                  <a:gd name="connsiteY9" fmla="*/ 1168551 h 1597499"/>
                  <a:gd name="connsiteX10" fmla="*/ 95168 w 252773"/>
                  <a:gd name="connsiteY10" fmla="*/ 1090888 h 1597499"/>
                  <a:gd name="connsiteX11" fmla="*/ 95168 w 252773"/>
                  <a:gd name="connsiteY11" fmla="*/ 1153636 h 1597499"/>
                  <a:gd name="connsiteX12" fmla="*/ 157605 w 252773"/>
                  <a:gd name="connsiteY12" fmla="*/ 1153636 h 1597499"/>
                  <a:gd name="connsiteX13" fmla="*/ 157605 w 252773"/>
                  <a:gd name="connsiteY13" fmla="*/ 1090888 h 1597499"/>
                  <a:gd name="connsiteX14" fmla="*/ 95168 w 252773"/>
                  <a:gd name="connsiteY14" fmla="*/ 1090888 h 1597499"/>
                  <a:gd name="connsiteX15" fmla="*/ 15106 w 252773"/>
                  <a:gd name="connsiteY15" fmla="*/ 1090888 h 1597499"/>
                  <a:gd name="connsiteX16" fmla="*/ 15106 w 252773"/>
                  <a:gd name="connsiteY16" fmla="*/ 1153636 h 1597499"/>
                  <a:gd name="connsiteX17" fmla="*/ 77544 w 252773"/>
                  <a:gd name="connsiteY17" fmla="*/ 1153636 h 1597499"/>
                  <a:gd name="connsiteX18" fmla="*/ 77544 w 252773"/>
                  <a:gd name="connsiteY18" fmla="*/ 1090888 h 1597499"/>
                  <a:gd name="connsiteX19" fmla="*/ 15106 w 252773"/>
                  <a:gd name="connsiteY19" fmla="*/ 1090888 h 1597499"/>
                  <a:gd name="connsiteX20" fmla="*/ 95671 w 252773"/>
                  <a:gd name="connsiteY20" fmla="*/ 1009110 h 1597499"/>
                  <a:gd name="connsiteX21" fmla="*/ 95671 w 252773"/>
                  <a:gd name="connsiteY21" fmla="*/ 1072886 h 1597499"/>
                  <a:gd name="connsiteX22" fmla="*/ 157605 w 252773"/>
                  <a:gd name="connsiteY22" fmla="*/ 1072886 h 1597499"/>
                  <a:gd name="connsiteX23" fmla="*/ 157605 w 252773"/>
                  <a:gd name="connsiteY23" fmla="*/ 1009110 h 1597499"/>
                  <a:gd name="connsiteX24" fmla="*/ 95671 w 252773"/>
                  <a:gd name="connsiteY24" fmla="*/ 1009110 h 1597499"/>
                  <a:gd name="connsiteX25" fmla="*/ 175733 w 252773"/>
                  <a:gd name="connsiteY25" fmla="*/ 1008595 h 1597499"/>
                  <a:gd name="connsiteX26" fmla="*/ 175733 w 252773"/>
                  <a:gd name="connsiteY26" fmla="*/ 1072371 h 1597499"/>
                  <a:gd name="connsiteX27" fmla="*/ 238674 w 252773"/>
                  <a:gd name="connsiteY27" fmla="*/ 1072371 h 1597499"/>
                  <a:gd name="connsiteX28" fmla="*/ 238674 w 252773"/>
                  <a:gd name="connsiteY28" fmla="*/ 1008595 h 1597499"/>
                  <a:gd name="connsiteX29" fmla="*/ 175733 w 252773"/>
                  <a:gd name="connsiteY29" fmla="*/ 1008595 h 1597499"/>
                  <a:gd name="connsiteX30" fmla="*/ 175733 w 252773"/>
                  <a:gd name="connsiteY30" fmla="*/ 929389 h 1597499"/>
                  <a:gd name="connsiteX31" fmla="*/ 175733 w 252773"/>
                  <a:gd name="connsiteY31" fmla="*/ 992651 h 1597499"/>
                  <a:gd name="connsiteX32" fmla="*/ 239178 w 252773"/>
                  <a:gd name="connsiteY32" fmla="*/ 992651 h 1597499"/>
                  <a:gd name="connsiteX33" fmla="*/ 239178 w 252773"/>
                  <a:gd name="connsiteY33" fmla="*/ 929389 h 1597499"/>
                  <a:gd name="connsiteX34" fmla="*/ 175733 w 252773"/>
                  <a:gd name="connsiteY34" fmla="*/ 929389 h 1597499"/>
                  <a:gd name="connsiteX35" fmla="*/ 95671 w 252773"/>
                  <a:gd name="connsiteY35" fmla="*/ 928875 h 1597499"/>
                  <a:gd name="connsiteX36" fmla="*/ 95671 w 252773"/>
                  <a:gd name="connsiteY36" fmla="*/ 993680 h 1597499"/>
                  <a:gd name="connsiteX37" fmla="*/ 157605 w 252773"/>
                  <a:gd name="connsiteY37" fmla="*/ 993680 h 1597499"/>
                  <a:gd name="connsiteX38" fmla="*/ 157605 w 252773"/>
                  <a:gd name="connsiteY38" fmla="*/ 928875 h 1597499"/>
                  <a:gd name="connsiteX39" fmla="*/ 95671 w 252773"/>
                  <a:gd name="connsiteY39" fmla="*/ 928875 h 1597499"/>
                  <a:gd name="connsiteX40" fmla="*/ 14602 w 252773"/>
                  <a:gd name="connsiteY40" fmla="*/ 928875 h 1597499"/>
                  <a:gd name="connsiteX41" fmla="*/ 14602 w 252773"/>
                  <a:gd name="connsiteY41" fmla="*/ 992651 h 1597499"/>
                  <a:gd name="connsiteX42" fmla="*/ 77544 w 252773"/>
                  <a:gd name="connsiteY42" fmla="*/ 992651 h 1597499"/>
                  <a:gd name="connsiteX43" fmla="*/ 77544 w 252773"/>
                  <a:gd name="connsiteY43" fmla="*/ 928875 h 1597499"/>
                  <a:gd name="connsiteX44" fmla="*/ 14602 w 252773"/>
                  <a:gd name="connsiteY44" fmla="*/ 928875 h 1597499"/>
                  <a:gd name="connsiteX45" fmla="*/ 175229 w 252773"/>
                  <a:gd name="connsiteY45" fmla="*/ 849668 h 1597499"/>
                  <a:gd name="connsiteX46" fmla="*/ 175229 w 252773"/>
                  <a:gd name="connsiteY46" fmla="*/ 912930 h 1597499"/>
                  <a:gd name="connsiteX47" fmla="*/ 238171 w 252773"/>
                  <a:gd name="connsiteY47" fmla="*/ 912930 h 1597499"/>
                  <a:gd name="connsiteX48" fmla="*/ 238171 w 252773"/>
                  <a:gd name="connsiteY48" fmla="*/ 849668 h 1597499"/>
                  <a:gd name="connsiteX49" fmla="*/ 175229 w 252773"/>
                  <a:gd name="connsiteY49" fmla="*/ 849668 h 1597499"/>
                  <a:gd name="connsiteX50" fmla="*/ 94664 w 252773"/>
                  <a:gd name="connsiteY50" fmla="*/ 767890 h 1597499"/>
                  <a:gd name="connsiteX51" fmla="*/ 94664 w 252773"/>
                  <a:gd name="connsiteY51" fmla="*/ 831152 h 1597499"/>
                  <a:gd name="connsiteX52" fmla="*/ 157605 w 252773"/>
                  <a:gd name="connsiteY52" fmla="*/ 831152 h 1597499"/>
                  <a:gd name="connsiteX53" fmla="*/ 157605 w 252773"/>
                  <a:gd name="connsiteY53" fmla="*/ 767890 h 1597499"/>
                  <a:gd name="connsiteX54" fmla="*/ 94664 w 252773"/>
                  <a:gd name="connsiteY54" fmla="*/ 767890 h 1597499"/>
                  <a:gd name="connsiteX55" fmla="*/ 15106 w 252773"/>
                  <a:gd name="connsiteY55" fmla="*/ 767890 h 1597499"/>
                  <a:gd name="connsiteX56" fmla="*/ 15106 w 252773"/>
                  <a:gd name="connsiteY56" fmla="*/ 831152 h 1597499"/>
                  <a:gd name="connsiteX57" fmla="*/ 77040 w 252773"/>
                  <a:gd name="connsiteY57" fmla="*/ 831152 h 1597499"/>
                  <a:gd name="connsiteX58" fmla="*/ 77040 w 252773"/>
                  <a:gd name="connsiteY58" fmla="*/ 767890 h 1597499"/>
                  <a:gd name="connsiteX59" fmla="*/ 15106 w 252773"/>
                  <a:gd name="connsiteY59" fmla="*/ 767890 h 1597499"/>
                  <a:gd name="connsiteX60" fmla="*/ 175229 w 252773"/>
                  <a:gd name="connsiteY60" fmla="*/ 767376 h 1597499"/>
                  <a:gd name="connsiteX61" fmla="*/ 175229 w 252773"/>
                  <a:gd name="connsiteY61" fmla="*/ 831667 h 1597499"/>
                  <a:gd name="connsiteX62" fmla="*/ 238171 w 252773"/>
                  <a:gd name="connsiteY62" fmla="*/ 831667 h 1597499"/>
                  <a:gd name="connsiteX63" fmla="*/ 238171 w 252773"/>
                  <a:gd name="connsiteY63" fmla="*/ 767376 h 1597499"/>
                  <a:gd name="connsiteX64" fmla="*/ 175229 w 252773"/>
                  <a:gd name="connsiteY64" fmla="*/ 767376 h 1597499"/>
                  <a:gd name="connsiteX65" fmla="*/ 175229 w 252773"/>
                  <a:gd name="connsiteY65" fmla="*/ 689712 h 1597499"/>
                  <a:gd name="connsiteX66" fmla="*/ 175229 w 252773"/>
                  <a:gd name="connsiteY66" fmla="*/ 752975 h 1597499"/>
                  <a:gd name="connsiteX67" fmla="*/ 238171 w 252773"/>
                  <a:gd name="connsiteY67" fmla="*/ 752975 h 1597499"/>
                  <a:gd name="connsiteX68" fmla="*/ 238171 w 252773"/>
                  <a:gd name="connsiteY68" fmla="*/ 689712 h 1597499"/>
                  <a:gd name="connsiteX69" fmla="*/ 175229 w 252773"/>
                  <a:gd name="connsiteY69" fmla="*/ 689712 h 1597499"/>
                  <a:gd name="connsiteX70" fmla="*/ 14602 w 252773"/>
                  <a:gd name="connsiteY70" fmla="*/ 689198 h 1597499"/>
                  <a:gd name="connsiteX71" fmla="*/ 14602 w 252773"/>
                  <a:gd name="connsiteY71" fmla="*/ 752460 h 1597499"/>
                  <a:gd name="connsiteX72" fmla="*/ 78048 w 252773"/>
                  <a:gd name="connsiteY72" fmla="*/ 752460 h 1597499"/>
                  <a:gd name="connsiteX73" fmla="*/ 78048 w 252773"/>
                  <a:gd name="connsiteY73" fmla="*/ 689198 h 1597499"/>
                  <a:gd name="connsiteX74" fmla="*/ 14602 w 252773"/>
                  <a:gd name="connsiteY74" fmla="*/ 689198 h 1597499"/>
                  <a:gd name="connsiteX75" fmla="*/ 14099 w 252773"/>
                  <a:gd name="connsiteY75" fmla="*/ 608449 h 1597499"/>
                  <a:gd name="connsiteX76" fmla="*/ 14099 w 252773"/>
                  <a:gd name="connsiteY76" fmla="*/ 671711 h 1597499"/>
                  <a:gd name="connsiteX77" fmla="*/ 78048 w 252773"/>
                  <a:gd name="connsiteY77" fmla="*/ 671711 h 1597499"/>
                  <a:gd name="connsiteX78" fmla="*/ 78048 w 252773"/>
                  <a:gd name="connsiteY78" fmla="*/ 608449 h 1597499"/>
                  <a:gd name="connsiteX79" fmla="*/ 14099 w 252773"/>
                  <a:gd name="connsiteY79" fmla="*/ 608449 h 1597499"/>
                  <a:gd name="connsiteX80" fmla="*/ 95168 w 252773"/>
                  <a:gd name="connsiteY80" fmla="*/ 607935 h 1597499"/>
                  <a:gd name="connsiteX81" fmla="*/ 95168 w 252773"/>
                  <a:gd name="connsiteY81" fmla="*/ 672226 h 1597499"/>
                  <a:gd name="connsiteX82" fmla="*/ 158109 w 252773"/>
                  <a:gd name="connsiteY82" fmla="*/ 672226 h 1597499"/>
                  <a:gd name="connsiteX83" fmla="*/ 158109 w 252773"/>
                  <a:gd name="connsiteY83" fmla="*/ 607935 h 1597499"/>
                  <a:gd name="connsiteX84" fmla="*/ 95168 w 252773"/>
                  <a:gd name="connsiteY84" fmla="*/ 607935 h 1597499"/>
                  <a:gd name="connsiteX85" fmla="*/ 175229 w 252773"/>
                  <a:gd name="connsiteY85" fmla="*/ 528728 h 1597499"/>
                  <a:gd name="connsiteX86" fmla="*/ 175229 w 252773"/>
                  <a:gd name="connsiteY86" fmla="*/ 592505 h 1597499"/>
                  <a:gd name="connsiteX87" fmla="*/ 239178 w 252773"/>
                  <a:gd name="connsiteY87" fmla="*/ 592505 h 1597499"/>
                  <a:gd name="connsiteX88" fmla="*/ 239178 w 252773"/>
                  <a:gd name="connsiteY88" fmla="*/ 528728 h 1597499"/>
                  <a:gd name="connsiteX89" fmla="*/ 175229 w 252773"/>
                  <a:gd name="connsiteY89" fmla="*/ 528728 h 1597499"/>
                  <a:gd name="connsiteX90" fmla="*/ 95168 w 252773"/>
                  <a:gd name="connsiteY90" fmla="*/ 528214 h 1597499"/>
                  <a:gd name="connsiteX91" fmla="*/ 95168 w 252773"/>
                  <a:gd name="connsiteY91" fmla="*/ 593019 h 1597499"/>
                  <a:gd name="connsiteX92" fmla="*/ 158613 w 252773"/>
                  <a:gd name="connsiteY92" fmla="*/ 593019 h 1597499"/>
                  <a:gd name="connsiteX93" fmla="*/ 158613 w 252773"/>
                  <a:gd name="connsiteY93" fmla="*/ 528214 h 1597499"/>
                  <a:gd name="connsiteX94" fmla="*/ 95168 w 252773"/>
                  <a:gd name="connsiteY94" fmla="*/ 528214 h 1597499"/>
                  <a:gd name="connsiteX95" fmla="*/ 15106 w 252773"/>
                  <a:gd name="connsiteY95" fmla="*/ 528214 h 1597499"/>
                  <a:gd name="connsiteX96" fmla="*/ 15106 w 252773"/>
                  <a:gd name="connsiteY96" fmla="*/ 593019 h 1597499"/>
                  <a:gd name="connsiteX97" fmla="*/ 78048 w 252773"/>
                  <a:gd name="connsiteY97" fmla="*/ 593019 h 1597499"/>
                  <a:gd name="connsiteX98" fmla="*/ 78048 w 252773"/>
                  <a:gd name="connsiteY98" fmla="*/ 528214 h 1597499"/>
                  <a:gd name="connsiteX99" fmla="*/ 15106 w 252773"/>
                  <a:gd name="connsiteY99" fmla="*/ 528214 h 1597499"/>
                  <a:gd name="connsiteX100" fmla="*/ 14602 w 252773"/>
                  <a:gd name="connsiteY100" fmla="*/ 449007 h 1597499"/>
                  <a:gd name="connsiteX101" fmla="*/ 14602 w 252773"/>
                  <a:gd name="connsiteY101" fmla="*/ 512270 h 1597499"/>
                  <a:gd name="connsiteX102" fmla="*/ 77544 w 252773"/>
                  <a:gd name="connsiteY102" fmla="*/ 512270 h 1597499"/>
                  <a:gd name="connsiteX103" fmla="*/ 77544 w 252773"/>
                  <a:gd name="connsiteY103" fmla="*/ 449007 h 1597499"/>
                  <a:gd name="connsiteX104" fmla="*/ 14602 w 252773"/>
                  <a:gd name="connsiteY104" fmla="*/ 449007 h 1597499"/>
                  <a:gd name="connsiteX105" fmla="*/ 94664 w 252773"/>
                  <a:gd name="connsiteY105" fmla="*/ 447979 h 1597499"/>
                  <a:gd name="connsiteX106" fmla="*/ 94664 w 252773"/>
                  <a:gd name="connsiteY106" fmla="*/ 512270 h 1597499"/>
                  <a:gd name="connsiteX107" fmla="*/ 158613 w 252773"/>
                  <a:gd name="connsiteY107" fmla="*/ 512270 h 1597499"/>
                  <a:gd name="connsiteX108" fmla="*/ 158613 w 252773"/>
                  <a:gd name="connsiteY108" fmla="*/ 447979 h 1597499"/>
                  <a:gd name="connsiteX109" fmla="*/ 94664 w 252773"/>
                  <a:gd name="connsiteY109" fmla="*/ 447979 h 1597499"/>
                  <a:gd name="connsiteX110" fmla="*/ 174726 w 252773"/>
                  <a:gd name="connsiteY110" fmla="*/ 368258 h 1597499"/>
                  <a:gd name="connsiteX111" fmla="*/ 174726 w 252773"/>
                  <a:gd name="connsiteY111" fmla="*/ 431006 h 1597499"/>
                  <a:gd name="connsiteX112" fmla="*/ 239178 w 252773"/>
                  <a:gd name="connsiteY112" fmla="*/ 431006 h 1597499"/>
                  <a:gd name="connsiteX113" fmla="*/ 239178 w 252773"/>
                  <a:gd name="connsiteY113" fmla="*/ 368258 h 1597499"/>
                  <a:gd name="connsiteX114" fmla="*/ 174726 w 252773"/>
                  <a:gd name="connsiteY114" fmla="*/ 368258 h 1597499"/>
                  <a:gd name="connsiteX115" fmla="*/ 95168 w 252773"/>
                  <a:gd name="connsiteY115" fmla="*/ 367744 h 1597499"/>
                  <a:gd name="connsiteX116" fmla="*/ 95168 w 252773"/>
                  <a:gd name="connsiteY116" fmla="*/ 431520 h 1597499"/>
                  <a:gd name="connsiteX117" fmla="*/ 158613 w 252773"/>
                  <a:gd name="connsiteY117" fmla="*/ 431520 h 1597499"/>
                  <a:gd name="connsiteX118" fmla="*/ 158613 w 252773"/>
                  <a:gd name="connsiteY118" fmla="*/ 367744 h 1597499"/>
                  <a:gd name="connsiteX119" fmla="*/ 95168 w 252773"/>
                  <a:gd name="connsiteY119" fmla="*/ 367744 h 1597499"/>
                  <a:gd name="connsiteX120" fmla="*/ 0 w 252773"/>
                  <a:gd name="connsiteY120" fmla="*/ 350771 h 1597499"/>
                  <a:gd name="connsiteX121" fmla="*/ 252270 w 252773"/>
                  <a:gd name="connsiteY121" fmla="*/ 350771 h 1597499"/>
                  <a:gd name="connsiteX122" fmla="*/ 252270 w 252773"/>
                  <a:gd name="connsiteY122" fmla="*/ 1597499 h 1597499"/>
                  <a:gd name="connsiteX123" fmla="*/ 0 w 252773"/>
                  <a:gd name="connsiteY123" fmla="*/ 1597499 h 1597499"/>
                  <a:gd name="connsiteX124" fmla="*/ 0 w 252773"/>
                  <a:gd name="connsiteY124" fmla="*/ 350771 h 1597499"/>
                  <a:gd name="connsiteX125" fmla="*/ 134947 w 252773"/>
                  <a:gd name="connsiteY125" fmla="*/ 273107 h 1597499"/>
                  <a:gd name="connsiteX126" fmla="*/ 134947 w 252773"/>
                  <a:gd name="connsiteY126" fmla="*/ 321969 h 1597499"/>
                  <a:gd name="connsiteX127" fmla="*/ 238674 w 252773"/>
                  <a:gd name="connsiteY127" fmla="*/ 321969 h 1597499"/>
                  <a:gd name="connsiteX128" fmla="*/ 238674 w 252773"/>
                  <a:gd name="connsiteY128" fmla="*/ 273107 h 1597499"/>
                  <a:gd name="connsiteX129" fmla="*/ 134947 w 252773"/>
                  <a:gd name="connsiteY129" fmla="*/ 273107 h 1597499"/>
                  <a:gd name="connsiteX130" fmla="*/ 14099 w 252773"/>
                  <a:gd name="connsiteY130" fmla="*/ 271564 h 1597499"/>
                  <a:gd name="connsiteX131" fmla="*/ 14099 w 252773"/>
                  <a:gd name="connsiteY131" fmla="*/ 321969 h 1597499"/>
                  <a:gd name="connsiteX132" fmla="*/ 117827 w 252773"/>
                  <a:gd name="connsiteY132" fmla="*/ 321969 h 1597499"/>
                  <a:gd name="connsiteX133" fmla="*/ 117827 w 252773"/>
                  <a:gd name="connsiteY133" fmla="*/ 271564 h 1597499"/>
                  <a:gd name="connsiteX134" fmla="*/ 66466 w 252773"/>
                  <a:gd name="connsiteY134" fmla="*/ 271564 h 1597499"/>
                  <a:gd name="connsiteX135" fmla="*/ 14099 w 252773"/>
                  <a:gd name="connsiteY135" fmla="*/ 271564 h 1597499"/>
                  <a:gd name="connsiteX136" fmla="*/ 49346 w 252773"/>
                  <a:gd name="connsiteY136" fmla="*/ 209331 h 1597499"/>
                  <a:gd name="connsiteX137" fmla="*/ 17120 w 252773"/>
                  <a:gd name="connsiteY137" fmla="*/ 255106 h 1597499"/>
                  <a:gd name="connsiteX138" fmla="*/ 237164 w 252773"/>
                  <a:gd name="connsiteY138" fmla="*/ 255106 h 1597499"/>
                  <a:gd name="connsiteX139" fmla="*/ 202923 w 252773"/>
                  <a:gd name="connsiteY139" fmla="*/ 209331 h 1597499"/>
                  <a:gd name="connsiteX140" fmla="*/ 49346 w 252773"/>
                  <a:gd name="connsiteY140" fmla="*/ 209331 h 1597499"/>
                  <a:gd name="connsiteX141" fmla="*/ 0 w 252773"/>
                  <a:gd name="connsiteY141" fmla="*/ 190815 h 1597499"/>
                  <a:gd name="connsiteX142" fmla="*/ 252773 w 252773"/>
                  <a:gd name="connsiteY142" fmla="*/ 190815 h 1597499"/>
                  <a:gd name="connsiteX143" fmla="*/ 252773 w 252773"/>
                  <a:gd name="connsiteY143" fmla="*/ 340484 h 1597499"/>
                  <a:gd name="connsiteX144" fmla="*/ 0 w 252773"/>
                  <a:gd name="connsiteY144" fmla="*/ 340484 h 1597499"/>
                  <a:gd name="connsiteX145" fmla="*/ 0 w 252773"/>
                  <a:gd name="connsiteY145" fmla="*/ 190815 h 1597499"/>
                  <a:gd name="connsiteX146" fmla="*/ 31723 w 252773"/>
                  <a:gd name="connsiteY146" fmla="*/ 0 h 1597499"/>
                  <a:gd name="connsiteX147" fmla="*/ 31723 w 252773"/>
                  <a:gd name="connsiteY147" fmla="*/ 120867 h 1597499"/>
                  <a:gd name="connsiteX148" fmla="*/ 95168 w 252773"/>
                  <a:gd name="connsiteY148" fmla="*/ 120867 h 1597499"/>
                  <a:gd name="connsiteX149" fmla="*/ 95168 w 252773"/>
                  <a:gd name="connsiteY149" fmla="*/ 183100 h 1597499"/>
                  <a:gd name="connsiteX150" fmla="*/ 11078 w 252773"/>
                  <a:gd name="connsiteY150" fmla="*/ 183100 h 1597499"/>
                  <a:gd name="connsiteX151" fmla="*/ 24170 w 252773"/>
                  <a:gd name="connsiteY151" fmla="*/ 514 h 1597499"/>
                  <a:gd name="connsiteX152" fmla="*/ 31723 w 252773"/>
                  <a:gd name="connsiteY152" fmla="*/ 0 h 1597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</a:cxnLst>
                <a:rect l="l" t="t" r="r" b="b"/>
                <a:pathLst>
                  <a:path w="252773" h="1597499">
                    <a:moveTo>
                      <a:pt x="94664" y="1169580"/>
                    </a:moveTo>
                    <a:cubicBezTo>
                      <a:pt x="94664" y="1191696"/>
                      <a:pt x="94664" y="1211754"/>
                      <a:pt x="94664" y="1232327"/>
                    </a:cubicBezTo>
                    <a:cubicBezTo>
                      <a:pt x="115813" y="1232327"/>
                      <a:pt x="135450" y="1232327"/>
                      <a:pt x="158109" y="1232327"/>
                    </a:cubicBezTo>
                    <a:cubicBezTo>
                      <a:pt x="158109" y="1209697"/>
                      <a:pt x="158109" y="1189639"/>
                      <a:pt x="158109" y="1169580"/>
                    </a:cubicBezTo>
                    <a:cubicBezTo>
                      <a:pt x="136457" y="1169580"/>
                      <a:pt x="115813" y="1169580"/>
                      <a:pt x="94664" y="1169580"/>
                    </a:cubicBezTo>
                    <a:close/>
                    <a:moveTo>
                      <a:pt x="175733" y="1168551"/>
                    </a:moveTo>
                    <a:cubicBezTo>
                      <a:pt x="175733" y="1190153"/>
                      <a:pt x="175733" y="1210726"/>
                      <a:pt x="175733" y="1231813"/>
                    </a:cubicBezTo>
                    <a:cubicBezTo>
                      <a:pt x="197385" y="1231813"/>
                      <a:pt x="217022" y="1231813"/>
                      <a:pt x="237667" y="1231813"/>
                    </a:cubicBezTo>
                    <a:cubicBezTo>
                      <a:pt x="237667" y="1210212"/>
                      <a:pt x="237667" y="1189639"/>
                      <a:pt x="237667" y="1168551"/>
                    </a:cubicBezTo>
                    <a:cubicBezTo>
                      <a:pt x="216519" y="1168551"/>
                      <a:pt x="196881" y="1168551"/>
                      <a:pt x="175733" y="1168551"/>
                    </a:cubicBezTo>
                    <a:close/>
                    <a:moveTo>
                      <a:pt x="95168" y="1090888"/>
                    </a:moveTo>
                    <a:cubicBezTo>
                      <a:pt x="95168" y="1112490"/>
                      <a:pt x="95168" y="1132548"/>
                      <a:pt x="95168" y="1153636"/>
                    </a:cubicBezTo>
                    <a:cubicBezTo>
                      <a:pt x="116820" y="1153636"/>
                      <a:pt x="135954" y="1153636"/>
                      <a:pt x="157605" y="1153636"/>
                    </a:cubicBezTo>
                    <a:cubicBezTo>
                      <a:pt x="157605" y="1132548"/>
                      <a:pt x="157605" y="1113004"/>
                      <a:pt x="157605" y="1090888"/>
                    </a:cubicBezTo>
                    <a:cubicBezTo>
                      <a:pt x="135954" y="1090888"/>
                      <a:pt x="115309" y="1090888"/>
                      <a:pt x="95168" y="1090888"/>
                    </a:cubicBezTo>
                    <a:close/>
                    <a:moveTo>
                      <a:pt x="15106" y="1090888"/>
                    </a:moveTo>
                    <a:cubicBezTo>
                      <a:pt x="15106" y="1112490"/>
                      <a:pt x="15106" y="1132548"/>
                      <a:pt x="15106" y="1153636"/>
                    </a:cubicBezTo>
                    <a:cubicBezTo>
                      <a:pt x="36758" y="1153636"/>
                      <a:pt x="56396" y="1153636"/>
                      <a:pt x="77544" y="1153636"/>
                    </a:cubicBezTo>
                    <a:cubicBezTo>
                      <a:pt x="77544" y="1132548"/>
                      <a:pt x="77544" y="1112490"/>
                      <a:pt x="77544" y="1090888"/>
                    </a:cubicBezTo>
                    <a:cubicBezTo>
                      <a:pt x="55389" y="1090888"/>
                      <a:pt x="34744" y="1090888"/>
                      <a:pt x="15106" y="1090888"/>
                    </a:cubicBezTo>
                    <a:close/>
                    <a:moveTo>
                      <a:pt x="95671" y="1009110"/>
                    </a:moveTo>
                    <a:cubicBezTo>
                      <a:pt x="95671" y="1031225"/>
                      <a:pt x="95671" y="1051798"/>
                      <a:pt x="95671" y="1072886"/>
                    </a:cubicBezTo>
                    <a:cubicBezTo>
                      <a:pt x="116820" y="1072886"/>
                      <a:pt x="135954" y="1072886"/>
                      <a:pt x="157605" y="1072886"/>
                    </a:cubicBezTo>
                    <a:cubicBezTo>
                      <a:pt x="157605" y="1050256"/>
                      <a:pt x="157605" y="1029683"/>
                      <a:pt x="157605" y="1009110"/>
                    </a:cubicBezTo>
                    <a:cubicBezTo>
                      <a:pt x="135450" y="1009110"/>
                      <a:pt x="115813" y="1009110"/>
                      <a:pt x="95671" y="1009110"/>
                    </a:cubicBezTo>
                    <a:close/>
                    <a:moveTo>
                      <a:pt x="175733" y="1008595"/>
                    </a:moveTo>
                    <a:cubicBezTo>
                      <a:pt x="175733" y="1030197"/>
                      <a:pt x="175733" y="1050770"/>
                      <a:pt x="175733" y="1072371"/>
                    </a:cubicBezTo>
                    <a:cubicBezTo>
                      <a:pt x="197385" y="1072371"/>
                      <a:pt x="217022" y="1072371"/>
                      <a:pt x="238674" y="1072371"/>
                    </a:cubicBezTo>
                    <a:cubicBezTo>
                      <a:pt x="238674" y="1050770"/>
                      <a:pt x="238674" y="1029683"/>
                      <a:pt x="238674" y="1008595"/>
                    </a:cubicBezTo>
                    <a:cubicBezTo>
                      <a:pt x="216519" y="1008595"/>
                      <a:pt x="196881" y="1008595"/>
                      <a:pt x="175733" y="1008595"/>
                    </a:cubicBezTo>
                    <a:close/>
                    <a:moveTo>
                      <a:pt x="175733" y="929389"/>
                    </a:moveTo>
                    <a:cubicBezTo>
                      <a:pt x="175733" y="951505"/>
                      <a:pt x="175733" y="972078"/>
                      <a:pt x="175733" y="992651"/>
                    </a:cubicBezTo>
                    <a:cubicBezTo>
                      <a:pt x="197888" y="992651"/>
                      <a:pt x="218029" y="992651"/>
                      <a:pt x="239178" y="992651"/>
                    </a:cubicBezTo>
                    <a:cubicBezTo>
                      <a:pt x="239178" y="970535"/>
                      <a:pt x="239178" y="950990"/>
                      <a:pt x="239178" y="929389"/>
                    </a:cubicBezTo>
                    <a:cubicBezTo>
                      <a:pt x="218029" y="929389"/>
                      <a:pt x="196881" y="929389"/>
                      <a:pt x="175733" y="929389"/>
                    </a:cubicBezTo>
                    <a:close/>
                    <a:moveTo>
                      <a:pt x="95671" y="928875"/>
                    </a:moveTo>
                    <a:cubicBezTo>
                      <a:pt x="95671" y="951505"/>
                      <a:pt x="95671" y="972593"/>
                      <a:pt x="95671" y="993680"/>
                    </a:cubicBezTo>
                    <a:cubicBezTo>
                      <a:pt x="116820" y="993680"/>
                      <a:pt x="135954" y="993680"/>
                      <a:pt x="157605" y="993680"/>
                    </a:cubicBezTo>
                    <a:cubicBezTo>
                      <a:pt x="157605" y="970535"/>
                      <a:pt x="157605" y="949448"/>
                      <a:pt x="157605" y="928875"/>
                    </a:cubicBezTo>
                    <a:cubicBezTo>
                      <a:pt x="135450" y="928875"/>
                      <a:pt x="115309" y="928875"/>
                      <a:pt x="95671" y="928875"/>
                    </a:cubicBezTo>
                    <a:close/>
                    <a:moveTo>
                      <a:pt x="14602" y="928875"/>
                    </a:moveTo>
                    <a:cubicBezTo>
                      <a:pt x="14602" y="951505"/>
                      <a:pt x="14602" y="971563"/>
                      <a:pt x="14602" y="992651"/>
                    </a:cubicBezTo>
                    <a:cubicBezTo>
                      <a:pt x="36255" y="992651"/>
                      <a:pt x="56396" y="992651"/>
                      <a:pt x="77544" y="992651"/>
                    </a:cubicBezTo>
                    <a:cubicBezTo>
                      <a:pt x="77544" y="970021"/>
                      <a:pt x="77544" y="949448"/>
                      <a:pt x="77544" y="928875"/>
                    </a:cubicBezTo>
                    <a:cubicBezTo>
                      <a:pt x="55389" y="928875"/>
                      <a:pt x="35247" y="928875"/>
                      <a:pt x="14602" y="928875"/>
                    </a:cubicBezTo>
                    <a:close/>
                    <a:moveTo>
                      <a:pt x="175229" y="849668"/>
                    </a:moveTo>
                    <a:cubicBezTo>
                      <a:pt x="175229" y="871784"/>
                      <a:pt x="175229" y="891843"/>
                      <a:pt x="175229" y="912930"/>
                    </a:cubicBezTo>
                    <a:cubicBezTo>
                      <a:pt x="196881" y="912930"/>
                      <a:pt x="217022" y="912930"/>
                      <a:pt x="238171" y="912930"/>
                    </a:cubicBezTo>
                    <a:cubicBezTo>
                      <a:pt x="238171" y="891328"/>
                      <a:pt x="238171" y="870241"/>
                      <a:pt x="238171" y="849668"/>
                    </a:cubicBezTo>
                    <a:cubicBezTo>
                      <a:pt x="216015" y="849668"/>
                      <a:pt x="195874" y="849668"/>
                      <a:pt x="175229" y="849668"/>
                    </a:cubicBezTo>
                    <a:close/>
                    <a:moveTo>
                      <a:pt x="94664" y="767890"/>
                    </a:moveTo>
                    <a:cubicBezTo>
                      <a:pt x="94664" y="789492"/>
                      <a:pt x="94664" y="809551"/>
                      <a:pt x="94664" y="831152"/>
                    </a:cubicBezTo>
                    <a:cubicBezTo>
                      <a:pt x="116316" y="831152"/>
                      <a:pt x="136457" y="831152"/>
                      <a:pt x="157605" y="831152"/>
                    </a:cubicBezTo>
                    <a:cubicBezTo>
                      <a:pt x="157605" y="809036"/>
                      <a:pt x="157605" y="788463"/>
                      <a:pt x="157605" y="767890"/>
                    </a:cubicBezTo>
                    <a:cubicBezTo>
                      <a:pt x="135450" y="767890"/>
                      <a:pt x="115813" y="767890"/>
                      <a:pt x="94664" y="767890"/>
                    </a:cubicBezTo>
                    <a:close/>
                    <a:moveTo>
                      <a:pt x="15106" y="767890"/>
                    </a:moveTo>
                    <a:cubicBezTo>
                      <a:pt x="15106" y="790006"/>
                      <a:pt x="15106" y="810579"/>
                      <a:pt x="15106" y="831152"/>
                    </a:cubicBezTo>
                    <a:cubicBezTo>
                      <a:pt x="37262" y="831152"/>
                      <a:pt x="56899" y="831152"/>
                      <a:pt x="77040" y="831152"/>
                    </a:cubicBezTo>
                    <a:cubicBezTo>
                      <a:pt x="77040" y="809036"/>
                      <a:pt x="77040" y="788463"/>
                      <a:pt x="77040" y="767890"/>
                    </a:cubicBezTo>
                    <a:cubicBezTo>
                      <a:pt x="54885" y="767890"/>
                      <a:pt x="35247" y="767890"/>
                      <a:pt x="15106" y="767890"/>
                    </a:cubicBezTo>
                    <a:close/>
                    <a:moveTo>
                      <a:pt x="175229" y="767376"/>
                    </a:moveTo>
                    <a:cubicBezTo>
                      <a:pt x="175229" y="788978"/>
                      <a:pt x="175229" y="810065"/>
                      <a:pt x="175229" y="831667"/>
                    </a:cubicBezTo>
                    <a:cubicBezTo>
                      <a:pt x="196881" y="831667"/>
                      <a:pt x="217022" y="831667"/>
                      <a:pt x="238171" y="831667"/>
                    </a:cubicBezTo>
                    <a:cubicBezTo>
                      <a:pt x="238171" y="809551"/>
                      <a:pt x="238171" y="788978"/>
                      <a:pt x="238171" y="767376"/>
                    </a:cubicBezTo>
                    <a:cubicBezTo>
                      <a:pt x="216519" y="767376"/>
                      <a:pt x="196881" y="767376"/>
                      <a:pt x="175229" y="767376"/>
                    </a:cubicBezTo>
                    <a:close/>
                    <a:moveTo>
                      <a:pt x="175229" y="689712"/>
                    </a:moveTo>
                    <a:cubicBezTo>
                      <a:pt x="175229" y="711829"/>
                      <a:pt x="175229" y="731887"/>
                      <a:pt x="175229" y="752975"/>
                    </a:cubicBezTo>
                    <a:cubicBezTo>
                      <a:pt x="196378" y="752975"/>
                      <a:pt x="216519" y="752975"/>
                      <a:pt x="238171" y="752975"/>
                    </a:cubicBezTo>
                    <a:cubicBezTo>
                      <a:pt x="238171" y="730344"/>
                      <a:pt x="238171" y="709771"/>
                      <a:pt x="238171" y="689712"/>
                    </a:cubicBezTo>
                    <a:cubicBezTo>
                      <a:pt x="216015" y="689712"/>
                      <a:pt x="195371" y="689712"/>
                      <a:pt x="175229" y="689712"/>
                    </a:cubicBezTo>
                    <a:close/>
                    <a:moveTo>
                      <a:pt x="14602" y="689198"/>
                    </a:moveTo>
                    <a:cubicBezTo>
                      <a:pt x="14602" y="711314"/>
                      <a:pt x="14602" y="732402"/>
                      <a:pt x="14602" y="752460"/>
                    </a:cubicBezTo>
                    <a:cubicBezTo>
                      <a:pt x="36758" y="752460"/>
                      <a:pt x="56899" y="752460"/>
                      <a:pt x="78048" y="752460"/>
                    </a:cubicBezTo>
                    <a:cubicBezTo>
                      <a:pt x="78048" y="730344"/>
                      <a:pt x="78048" y="710285"/>
                      <a:pt x="78048" y="689198"/>
                    </a:cubicBezTo>
                    <a:cubicBezTo>
                      <a:pt x="56396" y="689198"/>
                      <a:pt x="35751" y="689198"/>
                      <a:pt x="14602" y="689198"/>
                    </a:cubicBezTo>
                    <a:close/>
                    <a:moveTo>
                      <a:pt x="14099" y="608449"/>
                    </a:moveTo>
                    <a:cubicBezTo>
                      <a:pt x="14099" y="630050"/>
                      <a:pt x="14099" y="650109"/>
                      <a:pt x="14099" y="671711"/>
                    </a:cubicBezTo>
                    <a:cubicBezTo>
                      <a:pt x="35751" y="671711"/>
                      <a:pt x="56396" y="671711"/>
                      <a:pt x="78048" y="671711"/>
                    </a:cubicBezTo>
                    <a:cubicBezTo>
                      <a:pt x="78048" y="650109"/>
                      <a:pt x="78048" y="630050"/>
                      <a:pt x="78048" y="608449"/>
                    </a:cubicBezTo>
                    <a:cubicBezTo>
                      <a:pt x="55389" y="608449"/>
                      <a:pt x="35247" y="608449"/>
                      <a:pt x="14099" y="608449"/>
                    </a:cubicBezTo>
                    <a:close/>
                    <a:moveTo>
                      <a:pt x="95168" y="607935"/>
                    </a:moveTo>
                    <a:cubicBezTo>
                      <a:pt x="95168" y="630565"/>
                      <a:pt x="95168" y="651138"/>
                      <a:pt x="95168" y="672226"/>
                    </a:cubicBezTo>
                    <a:cubicBezTo>
                      <a:pt x="116820" y="672226"/>
                      <a:pt x="136961" y="672226"/>
                      <a:pt x="158109" y="672226"/>
                    </a:cubicBezTo>
                    <a:cubicBezTo>
                      <a:pt x="158109" y="650109"/>
                      <a:pt x="158109" y="629536"/>
                      <a:pt x="158109" y="607935"/>
                    </a:cubicBezTo>
                    <a:cubicBezTo>
                      <a:pt x="136961" y="607935"/>
                      <a:pt x="116820" y="607935"/>
                      <a:pt x="95168" y="607935"/>
                    </a:cubicBezTo>
                    <a:close/>
                    <a:moveTo>
                      <a:pt x="175229" y="528728"/>
                    </a:moveTo>
                    <a:cubicBezTo>
                      <a:pt x="175229" y="550844"/>
                      <a:pt x="175229" y="571417"/>
                      <a:pt x="175229" y="592505"/>
                    </a:cubicBezTo>
                    <a:cubicBezTo>
                      <a:pt x="196378" y="592505"/>
                      <a:pt x="216519" y="592505"/>
                      <a:pt x="239178" y="592505"/>
                    </a:cubicBezTo>
                    <a:cubicBezTo>
                      <a:pt x="239178" y="570388"/>
                      <a:pt x="239178" y="550330"/>
                      <a:pt x="239178" y="528728"/>
                    </a:cubicBezTo>
                    <a:cubicBezTo>
                      <a:pt x="217526" y="528728"/>
                      <a:pt x="196378" y="528728"/>
                      <a:pt x="175229" y="528728"/>
                    </a:cubicBezTo>
                    <a:close/>
                    <a:moveTo>
                      <a:pt x="95168" y="528214"/>
                    </a:moveTo>
                    <a:cubicBezTo>
                      <a:pt x="95168" y="550844"/>
                      <a:pt x="95168" y="571417"/>
                      <a:pt x="95168" y="593019"/>
                    </a:cubicBezTo>
                    <a:cubicBezTo>
                      <a:pt x="116820" y="593019"/>
                      <a:pt x="136457" y="593019"/>
                      <a:pt x="158613" y="593019"/>
                    </a:cubicBezTo>
                    <a:cubicBezTo>
                      <a:pt x="158613" y="569874"/>
                      <a:pt x="158613" y="549815"/>
                      <a:pt x="158613" y="528214"/>
                    </a:cubicBezTo>
                    <a:cubicBezTo>
                      <a:pt x="136457" y="528214"/>
                      <a:pt x="115813" y="528214"/>
                      <a:pt x="95168" y="528214"/>
                    </a:cubicBezTo>
                    <a:close/>
                    <a:moveTo>
                      <a:pt x="15106" y="528214"/>
                    </a:moveTo>
                    <a:cubicBezTo>
                      <a:pt x="15106" y="551873"/>
                      <a:pt x="15106" y="572446"/>
                      <a:pt x="15106" y="593019"/>
                    </a:cubicBezTo>
                    <a:cubicBezTo>
                      <a:pt x="37262" y="593019"/>
                      <a:pt x="56899" y="593019"/>
                      <a:pt x="78048" y="593019"/>
                    </a:cubicBezTo>
                    <a:cubicBezTo>
                      <a:pt x="78048" y="570903"/>
                      <a:pt x="78048" y="550330"/>
                      <a:pt x="78048" y="528214"/>
                    </a:cubicBezTo>
                    <a:cubicBezTo>
                      <a:pt x="56396" y="528214"/>
                      <a:pt x="36255" y="528214"/>
                      <a:pt x="15106" y="528214"/>
                    </a:cubicBezTo>
                    <a:close/>
                    <a:moveTo>
                      <a:pt x="14602" y="449007"/>
                    </a:moveTo>
                    <a:cubicBezTo>
                      <a:pt x="14602" y="471124"/>
                      <a:pt x="14602" y="491182"/>
                      <a:pt x="14602" y="512270"/>
                    </a:cubicBezTo>
                    <a:cubicBezTo>
                      <a:pt x="35751" y="512270"/>
                      <a:pt x="55389" y="512270"/>
                      <a:pt x="77544" y="512270"/>
                    </a:cubicBezTo>
                    <a:cubicBezTo>
                      <a:pt x="77544" y="489125"/>
                      <a:pt x="77544" y="468552"/>
                      <a:pt x="77544" y="449007"/>
                    </a:cubicBezTo>
                    <a:cubicBezTo>
                      <a:pt x="54885" y="449007"/>
                      <a:pt x="34744" y="449007"/>
                      <a:pt x="14602" y="449007"/>
                    </a:cubicBezTo>
                    <a:close/>
                    <a:moveTo>
                      <a:pt x="94664" y="447979"/>
                    </a:moveTo>
                    <a:cubicBezTo>
                      <a:pt x="94664" y="469580"/>
                      <a:pt x="94664" y="490153"/>
                      <a:pt x="94664" y="512270"/>
                    </a:cubicBezTo>
                    <a:cubicBezTo>
                      <a:pt x="116316" y="512270"/>
                      <a:pt x="136457" y="512270"/>
                      <a:pt x="158613" y="512270"/>
                    </a:cubicBezTo>
                    <a:cubicBezTo>
                      <a:pt x="158613" y="489639"/>
                      <a:pt x="158613" y="469580"/>
                      <a:pt x="158613" y="447979"/>
                    </a:cubicBezTo>
                    <a:cubicBezTo>
                      <a:pt x="136961" y="447979"/>
                      <a:pt x="116316" y="447979"/>
                      <a:pt x="94664" y="447979"/>
                    </a:cubicBezTo>
                    <a:close/>
                    <a:moveTo>
                      <a:pt x="174726" y="368258"/>
                    </a:moveTo>
                    <a:cubicBezTo>
                      <a:pt x="174726" y="389346"/>
                      <a:pt x="174726" y="409404"/>
                      <a:pt x="174726" y="431006"/>
                    </a:cubicBezTo>
                    <a:cubicBezTo>
                      <a:pt x="196378" y="431006"/>
                      <a:pt x="217526" y="431006"/>
                      <a:pt x="239178" y="431006"/>
                    </a:cubicBezTo>
                    <a:cubicBezTo>
                      <a:pt x="239178" y="409919"/>
                      <a:pt x="239178" y="390374"/>
                      <a:pt x="239178" y="368258"/>
                    </a:cubicBezTo>
                    <a:cubicBezTo>
                      <a:pt x="217526" y="368258"/>
                      <a:pt x="196881" y="368258"/>
                      <a:pt x="174726" y="368258"/>
                    </a:cubicBezTo>
                    <a:close/>
                    <a:moveTo>
                      <a:pt x="95168" y="367744"/>
                    </a:moveTo>
                    <a:cubicBezTo>
                      <a:pt x="95168" y="389860"/>
                      <a:pt x="95168" y="410947"/>
                      <a:pt x="95168" y="431520"/>
                    </a:cubicBezTo>
                    <a:cubicBezTo>
                      <a:pt x="117323" y="431520"/>
                      <a:pt x="137968" y="431520"/>
                      <a:pt x="158613" y="431520"/>
                    </a:cubicBezTo>
                    <a:cubicBezTo>
                      <a:pt x="158613" y="409404"/>
                      <a:pt x="158613" y="389346"/>
                      <a:pt x="158613" y="367744"/>
                    </a:cubicBezTo>
                    <a:cubicBezTo>
                      <a:pt x="135954" y="367744"/>
                      <a:pt x="115813" y="367744"/>
                      <a:pt x="95168" y="367744"/>
                    </a:cubicBezTo>
                    <a:close/>
                    <a:moveTo>
                      <a:pt x="0" y="350771"/>
                    </a:moveTo>
                    <a:cubicBezTo>
                      <a:pt x="83083" y="350771"/>
                      <a:pt x="166669" y="350771"/>
                      <a:pt x="252270" y="350771"/>
                    </a:cubicBezTo>
                    <a:cubicBezTo>
                      <a:pt x="252270" y="765319"/>
                      <a:pt x="252270" y="1180380"/>
                      <a:pt x="252270" y="1597499"/>
                    </a:cubicBezTo>
                    <a:cubicBezTo>
                      <a:pt x="167173" y="1597499"/>
                      <a:pt x="84594" y="1597499"/>
                      <a:pt x="0" y="1597499"/>
                    </a:cubicBezTo>
                    <a:cubicBezTo>
                      <a:pt x="0" y="1181923"/>
                      <a:pt x="0" y="767376"/>
                      <a:pt x="0" y="350771"/>
                    </a:cubicBezTo>
                    <a:close/>
                    <a:moveTo>
                      <a:pt x="134947" y="273107"/>
                    </a:moveTo>
                    <a:cubicBezTo>
                      <a:pt x="134947" y="290080"/>
                      <a:pt x="134947" y="306024"/>
                      <a:pt x="134947" y="321969"/>
                    </a:cubicBezTo>
                    <a:cubicBezTo>
                      <a:pt x="170194" y="321969"/>
                      <a:pt x="203931" y="321969"/>
                      <a:pt x="238674" y="321969"/>
                    </a:cubicBezTo>
                    <a:cubicBezTo>
                      <a:pt x="238674" y="304482"/>
                      <a:pt x="238674" y="289566"/>
                      <a:pt x="238674" y="273107"/>
                    </a:cubicBezTo>
                    <a:cubicBezTo>
                      <a:pt x="202420" y="273107"/>
                      <a:pt x="169691" y="273107"/>
                      <a:pt x="134947" y="273107"/>
                    </a:cubicBezTo>
                    <a:close/>
                    <a:moveTo>
                      <a:pt x="14099" y="271564"/>
                    </a:moveTo>
                    <a:cubicBezTo>
                      <a:pt x="14099" y="290080"/>
                      <a:pt x="14099" y="304996"/>
                      <a:pt x="14099" y="321969"/>
                    </a:cubicBezTo>
                    <a:cubicBezTo>
                      <a:pt x="50353" y="321969"/>
                      <a:pt x="83587" y="321969"/>
                      <a:pt x="117827" y="321969"/>
                    </a:cubicBezTo>
                    <a:cubicBezTo>
                      <a:pt x="117827" y="304996"/>
                      <a:pt x="117827" y="289052"/>
                      <a:pt x="117827" y="271564"/>
                    </a:cubicBezTo>
                    <a:cubicBezTo>
                      <a:pt x="99700" y="271564"/>
                      <a:pt x="83083" y="271564"/>
                      <a:pt x="66466" y="271564"/>
                    </a:cubicBezTo>
                    <a:cubicBezTo>
                      <a:pt x="49346" y="271564"/>
                      <a:pt x="32226" y="271564"/>
                      <a:pt x="14099" y="271564"/>
                    </a:cubicBezTo>
                    <a:close/>
                    <a:moveTo>
                      <a:pt x="49346" y="209331"/>
                    </a:moveTo>
                    <a:cubicBezTo>
                      <a:pt x="11581" y="209331"/>
                      <a:pt x="6043" y="217045"/>
                      <a:pt x="17120" y="255106"/>
                    </a:cubicBezTo>
                    <a:cubicBezTo>
                      <a:pt x="90132" y="255106"/>
                      <a:pt x="163145" y="255106"/>
                      <a:pt x="237164" y="255106"/>
                    </a:cubicBezTo>
                    <a:cubicBezTo>
                      <a:pt x="243710" y="212417"/>
                      <a:pt x="241192" y="209331"/>
                      <a:pt x="202923" y="209331"/>
                    </a:cubicBezTo>
                    <a:cubicBezTo>
                      <a:pt x="151563" y="209331"/>
                      <a:pt x="100707" y="209331"/>
                      <a:pt x="49346" y="209331"/>
                    </a:cubicBezTo>
                    <a:close/>
                    <a:moveTo>
                      <a:pt x="0" y="190815"/>
                    </a:moveTo>
                    <a:cubicBezTo>
                      <a:pt x="84594" y="190815"/>
                      <a:pt x="167676" y="190815"/>
                      <a:pt x="252773" y="190815"/>
                    </a:cubicBezTo>
                    <a:cubicBezTo>
                      <a:pt x="252773" y="240704"/>
                      <a:pt x="252773" y="290080"/>
                      <a:pt x="252773" y="340484"/>
                    </a:cubicBezTo>
                    <a:cubicBezTo>
                      <a:pt x="168180" y="340484"/>
                      <a:pt x="84594" y="340484"/>
                      <a:pt x="0" y="340484"/>
                    </a:cubicBezTo>
                    <a:cubicBezTo>
                      <a:pt x="0" y="290594"/>
                      <a:pt x="0" y="241219"/>
                      <a:pt x="0" y="190815"/>
                    </a:cubicBezTo>
                    <a:close/>
                    <a:moveTo>
                      <a:pt x="31723" y="0"/>
                    </a:moveTo>
                    <a:cubicBezTo>
                      <a:pt x="31723" y="39603"/>
                      <a:pt x="31723" y="78691"/>
                      <a:pt x="31723" y="120867"/>
                    </a:cubicBezTo>
                    <a:cubicBezTo>
                      <a:pt x="55892" y="120867"/>
                      <a:pt x="74523" y="120867"/>
                      <a:pt x="95168" y="120867"/>
                    </a:cubicBezTo>
                    <a:cubicBezTo>
                      <a:pt x="95168" y="142468"/>
                      <a:pt x="95168" y="162013"/>
                      <a:pt x="95168" y="183100"/>
                    </a:cubicBezTo>
                    <a:cubicBezTo>
                      <a:pt x="66467" y="183100"/>
                      <a:pt x="40786" y="183100"/>
                      <a:pt x="11078" y="183100"/>
                    </a:cubicBezTo>
                    <a:cubicBezTo>
                      <a:pt x="15610" y="121381"/>
                      <a:pt x="20142" y="61205"/>
                      <a:pt x="24170" y="514"/>
                    </a:cubicBezTo>
                    <a:cubicBezTo>
                      <a:pt x="26688" y="514"/>
                      <a:pt x="29205" y="514"/>
                      <a:pt x="31723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xmlns="" id="{CAA82FE2-E2DD-431D-8D46-7855EDEAA3AE}"/>
                  </a:ext>
                </a:extLst>
              </p:cNvPr>
              <p:cNvSpPr/>
              <p:nvPr/>
            </p:nvSpPr>
            <p:spPr>
              <a:xfrm>
                <a:off x="4797295" y="2666418"/>
                <a:ext cx="300411" cy="1590168"/>
              </a:xfrm>
              <a:custGeom>
                <a:avLst/>
                <a:gdLst>
                  <a:gd name="connsiteX0" fmla="*/ 99275 w 306851"/>
                  <a:gd name="connsiteY0" fmla="*/ 971161 h 1218693"/>
                  <a:gd name="connsiteX1" fmla="*/ 99275 w 306851"/>
                  <a:gd name="connsiteY1" fmla="*/ 1025454 h 1218693"/>
                  <a:gd name="connsiteX2" fmla="*/ 207576 w 306851"/>
                  <a:gd name="connsiteY2" fmla="*/ 1025454 h 1218693"/>
                  <a:gd name="connsiteX3" fmla="*/ 207576 w 306851"/>
                  <a:gd name="connsiteY3" fmla="*/ 971161 h 1218693"/>
                  <a:gd name="connsiteX4" fmla="*/ 99275 w 306851"/>
                  <a:gd name="connsiteY4" fmla="*/ 849179 h 1218693"/>
                  <a:gd name="connsiteX5" fmla="*/ 99275 w 306851"/>
                  <a:gd name="connsiteY5" fmla="*/ 903472 h 1218693"/>
                  <a:gd name="connsiteX6" fmla="*/ 207576 w 306851"/>
                  <a:gd name="connsiteY6" fmla="*/ 903472 h 1218693"/>
                  <a:gd name="connsiteX7" fmla="*/ 207576 w 306851"/>
                  <a:gd name="connsiteY7" fmla="*/ 849179 h 1218693"/>
                  <a:gd name="connsiteX8" fmla="*/ 99275 w 306851"/>
                  <a:gd name="connsiteY8" fmla="*/ 727198 h 1218693"/>
                  <a:gd name="connsiteX9" fmla="*/ 99275 w 306851"/>
                  <a:gd name="connsiteY9" fmla="*/ 781490 h 1218693"/>
                  <a:gd name="connsiteX10" fmla="*/ 207576 w 306851"/>
                  <a:gd name="connsiteY10" fmla="*/ 781490 h 1218693"/>
                  <a:gd name="connsiteX11" fmla="*/ 207576 w 306851"/>
                  <a:gd name="connsiteY11" fmla="*/ 727198 h 1218693"/>
                  <a:gd name="connsiteX12" fmla="*/ 99275 w 306851"/>
                  <a:gd name="connsiteY12" fmla="*/ 605216 h 1218693"/>
                  <a:gd name="connsiteX13" fmla="*/ 99275 w 306851"/>
                  <a:gd name="connsiteY13" fmla="*/ 659508 h 1218693"/>
                  <a:gd name="connsiteX14" fmla="*/ 207576 w 306851"/>
                  <a:gd name="connsiteY14" fmla="*/ 659508 h 1218693"/>
                  <a:gd name="connsiteX15" fmla="*/ 207576 w 306851"/>
                  <a:gd name="connsiteY15" fmla="*/ 605216 h 1218693"/>
                  <a:gd name="connsiteX16" fmla="*/ 99275 w 306851"/>
                  <a:gd name="connsiteY16" fmla="*/ 483234 h 1218693"/>
                  <a:gd name="connsiteX17" fmla="*/ 99275 w 306851"/>
                  <a:gd name="connsiteY17" fmla="*/ 537526 h 1218693"/>
                  <a:gd name="connsiteX18" fmla="*/ 207576 w 306851"/>
                  <a:gd name="connsiteY18" fmla="*/ 537526 h 1218693"/>
                  <a:gd name="connsiteX19" fmla="*/ 207576 w 306851"/>
                  <a:gd name="connsiteY19" fmla="*/ 483234 h 1218693"/>
                  <a:gd name="connsiteX20" fmla="*/ 99275 w 306851"/>
                  <a:gd name="connsiteY20" fmla="*/ 361252 h 1218693"/>
                  <a:gd name="connsiteX21" fmla="*/ 99275 w 306851"/>
                  <a:gd name="connsiteY21" fmla="*/ 415544 h 1218693"/>
                  <a:gd name="connsiteX22" fmla="*/ 207576 w 306851"/>
                  <a:gd name="connsiteY22" fmla="*/ 415544 h 1218693"/>
                  <a:gd name="connsiteX23" fmla="*/ 207576 w 306851"/>
                  <a:gd name="connsiteY23" fmla="*/ 361252 h 1218693"/>
                  <a:gd name="connsiteX24" fmla="*/ 99275 w 306851"/>
                  <a:gd name="connsiteY24" fmla="*/ 239270 h 1218693"/>
                  <a:gd name="connsiteX25" fmla="*/ 99275 w 306851"/>
                  <a:gd name="connsiteY25" fmla="*/ 293563 h 1218693"/>
                  <a:gd name="connsiteX26" fmla="*/ 207576 w 306851"/>
                  <a:gd name="connsiteY26" fmla="*/ 293563 h 1218693"/>
                  <a:gd name="connsiteX27" fmla="*/ 207576 w 306851"/>
                  <a:gd name="connsiteY27" fmla="*/ 239270 h 1218693"/>
                  <a:gd name="connsiteX28" fmla="*/ 99275 w 306851"/>
                  <a:gd name="connsiteY28" fmla="*/ 117288 h 1218693"/>
                  <a:gd name="connsiteX29" fmla="*/ 99275 w 306851"/>
                  <a:gd name="connsiteY29" fmla="*/ 171581 h 1218693"/>
                  <a:gd name="connsiteX30" fmla="*/ 207576 w 306851"/>
                  <a:gd name="connsiteY30" fmla="*/ 171581 h 1218693"/>
                  <a:gd name="connsiteX31" fmla="*/ 207576 w 306851"/>
                  <a:gd name="connsiteY31" fmla="*/ 117288 h 1218693"/>
                  <a:gd name="connsiteX32" fmla="*/ 0 w 306851"/>
                  <a:gd name="connsiteY32" fmla="*/ 0 h 1218693"/>
                  <a:gd name="connsiteX33" fmla="*/ 306851 w 306851"/>
                  <a:gd name="connsiteY33" fmla="*/ 0 h 1218693"/>
                  <a:gd name="connsiteX34" fmla="*/ 306851 w 306851"/>
                  <a:gd name="connsiteY34" fmla="*/ 1218693 h 1218693"/>
                  <a:gd name="connsiteX35" fmla="*/ 0 w 306851"/>
                  <a:gd name="connsiteY35" fmla="*/ 1218693 h 1218693"/>
                  <a:gd name="connsiteX0" fmla="*/ 99275 w 306851"/>
                  <a:gd name="connsiteY0" fmla="*/ 1342636 h 1590168"/>
                  <a:gd name="connsiteX1" fmla="*/ 99275 w 306851"/>
                  <a:gd name="connsiteY1" fmla="*/ 1396929 h 1590168"/>
                  <a:gd name="connsiteX2" fmla="*/ 207576 w 306851"/>
                  <a:gd name="connsiteY2" fmla="*/ 1396929 h 1590168"/>
                  <a:gd name="connsiteX3" fmla="*/ 207576 w 306851"/>
                  <a:gd name="connsiteY3" fmla="*/ 1342636 h 1590168"/>
                  <a:gd name="connsiteX4" fmla="*/ 99275 w 306851"/>
                  <a:gd name="connsiteY4" fmla="*/ 1342636 h 1590168"/>
                  <a:gd name="connsiteX5" fmla="*/ 99275 w 306851"/>
                  <a:gd name="connsiteY5" fmla="*/ 1220654 h 1590168"/>
                  <a:gd name="connsiteX6" fmla="*/ 99275 w 306851"/>
                  <a:gd name="connsiteY6" fmla="*/ 1274947 h 1590168"/>
                  <a:gd name="connsiteX7" fmla="*/ 207576 w 306851"/>
                  <a:gd name="connsiteY7" fmla="*/ 1274947 h 1590168"/>
                  <a:gd name="connsiteX8" fmla="*/ 207576 w 306851"/>
                  <a:gd name="connsiteY8" fmla="*/ 1220654 h 1590168"/>
                  <a:gd name="connsiteX9" fmla="*/ 99275 w 306851"/>
                  <a:gd name="connsiteY9" fmla="*/ 1220654 h 1590168"/>
                  <a:gd name="connsiteX10" fmla="*/ 99275 w 306851"/>
                  <a:gd name="connsiteY10" fmla="*/ 1098673 h 1590168"/>
                  <a:gd name="connsiteX11" fmla="*/ 99275 w 306851"/>
                  <a:gd name="connsiteY11" fmla="*/ 1152965 h 1590168"/>
                  <a:gd name="connsiteX12" fmla="*/ 207576 w 306851"/>
                  <a:gd name="connsiteY12" fmla="*/ 1152965 h 1590168"/>
                  <a:gd name="connsiteX13" fmla="*/ 207576 w 306851"/>
                  <a:gd name="connsiteY13" fmla="*/ 1098673 h 1590168"/>
                  <a:gd name="connsiteX14" fmla="*/ 99275 w 306851"/>
                  <a:gd name="connsiteY14" fmla="*/ 1098673 h 1590168"/>
                  <a:gd name="connsiteX15" fmla="*/ 99275 w 306851"/>
                  <a:gd name="connsiteY15" fmla="*/ 976691 h 1590168"/>
                  <a:gd name="connsiteX16" fmla="*/ 99275 w 306851"/>
                  <a:gd name="connsiteY16" fmla="*/ 1030983 h 1590168"/>
                  <a:gd name="connsiteX17" fmla="*/ 207576 w 306851"/>
                  <a:gd name="connsiteY17" fmla="*/ 1030983 h 1590168"/>
                  <a:gd name="connsiteX18" fmla="*/ 207576 w 306851"/>
                  <a:gd name="connsiteY18" fmla="*/ 976691 h 1590168"/>
                  <a:gd name="connsiteX19" fmla="*/ 99275 w 306851"/>
                  <a:gd name="connsiteY19" fmla="*/ 976691 h 1590168"/>
                  <a:gd name="connsiteX20" fmla="*/ 99275 w 306851"/>
                  <a:gd name="connsiteY20" fmla="*/ 854709 h 1590168"/>
                  <a:gd name="connsiteX21" fmla="*/ 99275 w 306851"/>
                  <a:gd name="connsiteY21" fmla="*/ 909001 h 1590168"/>
                  <a:gd name="connsiteX22" fmla="*/ 207576 w 306851"/>
                  <a:gd name="connsiteY22" fmla="*/ 909001 h 1590168"/>
                  <a:gd name="connsiteX23" fmla="*/ 207576 w 306851"/>
                  <a:gd name="connsiteY23" fmla="*/ 854709 h 1590168"/>
                  <a:gd name="connsiteX24" fmla="*/ 99275 w 306851"/>
                  <a:gd name="connsiteY24" fmla="*/ 854709 h 1590168"/>
                  <a:gd name="connsiteX25" fmla="*/ 99275 w 306851"/>
                  <a:gd name="connsiteY25" fmla="*/ 732727 h 1590168"/>
                  <a:gd name="connsiteX26" fmla="*/ 99275 w 306851"/>
                  <a:gd name="connsiteY26" fmla="*/ 787019 h 1590168"/>
                  <a:gd name="connsiteX27" fmla="*/ 207576 w 306851"/>
                  <a:gd name="connsiteY27" fmla="*/ 787019 h 1590168"/>
                  <a:gd name="connsiteX28" fmla="*/ 207576 w 306851"/>
                  <a:gd name="connsiteY28" fmla="*/ 732727 h 1590168"/>
                  <a:gd name="connsiteX29" fmla="*/ 99275 w 306851"/>
                  <a:gd name="connsiteY29" fmla="*/ 732727 h 1590168"/>
                  <a:gd name="connsiteX30" fmla="*/ 99275 w 306851"/>
                  <a:gd name="connsiteY30" fmla="*/ 610745 h 1590168"/>
                  <a:gd name="connsiteX31" fmla="*/ 99275 w 306851"/>
                  <a:gd name="connsiteY31" fmla="*/ 665038 h 1590168"/>
                  <a:gd name="connsiteX32" fmla="*/ 207576 w 306851"/>
                  <a:gd name="connsiteY32" fmla="*/ 665038 h 1590168"/>
                  <a:gd name="connsiteX33" fmla="*/ 207576 w 306851"/>
                  <a:gd name="connsiteY33" fmla="*/ 610745 h 1590168"/>
                  <a:gd name="connsiteX34" fmla="*/ 99275 w 306851"/>
                  <a:gd name="connsiteY34" fmla="*/ 610745 h 1590168"/>
                  <a:gd name="connsiteX35" fmla="*/ 99275 w 306851"/>
                  <a:gd name="connsiteY35" fmla="*/ 488763 h 1590168"/>
                  <a:gd name="connsiteX36" fmla="*/ 99275 w 306851"/>
                  <a:gd name="connsiteY36" fmla="*/ 543056 h 1590168"/>
                  <a:gd name="connsiteX37" fmla="*/ 207576 w 306851"/>
                  <a:gd name="connsiteY37" fmla="*/ 543056 h 1590168"/>
                  <a:gd name="connsiteX38" fmla="*/ 207576 w 306851"/>
                  <a:gd name="connsiteY38" fmla="*/ 488763 h 1590168"/>
                  <a:gd name="connsiteX39" fmla="*/ 99275 w 306851"/>
                  <a:gd name="connsiteY39" fmla="*/ 488763 h 1590168"/>
                  <a:gd name="connsiteX40" fmla="*/ 9525 w 306851"/>
                  <a:gd name="connsiteY40" fmla="*/ 0 h 1590168"/>
                  <a:gd name="connsiteX41" fmla="*/ 306851 w 306851"/>
                  <a:gd name="connsiteY41" fmla="*/ 371475 h 1590168"/>
                  <a:gd name="connsiteX42" fmla="*/ 306851 w 306851"/>
                  <a:gd name="connsiteY42" fmla="*/ 1590168 h 1590168"/>
                  <a:gd name="connsiteX43" fmla="*/ 0 w 306851"/>
                  <a:gd name="connsiteY43" fmla="*/ 1590168 h 1590168"/>
                  <a:gd name="connsiteX44" fmla="*/ 9525 w 306851"/>
                  <a:gd name="connsiteY44" fmla="*/ 0 h 1590168"/>
                  <a:gd name="connsiteX0" fmla="*/ 99275 w 306851"/>
                  <a:gd name="connsiteY0" fmla="*/ 1342636 h 1590168"/>
                  <a:gd name="connsiteX1" fmla="*/ 99275 w 306851"/>
                  <a:gd name="connsiteY1" fmla="*/ 1396929 h 1590168"/>
                  <a:gd name="connsiteX2" fmla="*/ 207576 w 306851"/>
                  <a:gd name="connsiteY2" fmla="*/ 1396929 h 1590168"/>
                  <a:gd name="connsiteX3" fmla="*/ 207576 w 306851"/>
                  <a:gd name="connsiteY3" fmla="*/ 1342636 h 1590168"/>
                  <a:gd name="connsiteX4" fmla="*/ 99275 w 306851"/>
                  <a:gd name="connsiteY4" fmla="*/ 1342636 h 1590168"/>
                  <a:gd name="connsiteX5" fmla="*/ 99275 w 306851"/>
                  <a:gd name="connsiteY5" fmla="*/ 1220654 h 1590168"/>
                  <a:gd name="connsiteX6" fmla="*/ 99275 w 306851"/>
                  <a:gd name="connsiteY6" fmla="*/ 1274947 h 1590168"/>
                  <a:gd name="connsiteX7" fmla="*/ 207576 w 306851"/>
                  <a:gd name="connsiteY7" fmla="*/ 1274947 h 1590168"/>
                  <a:gd name="connsiteX8" fmla="*/ 207576 w 306851"/>
                  <a:gd name="connsiteY8" fmla="*/ 1220654 h 1590168"/>
                  <a:gd name="connsiteX9" fmla="*/ 99275 w 306851"/>
                  <a:gd name="connsiteY9" fmla="*/ 1220654 h 1590168"/>
                  <a:gd name="connsiteX10" fmla="*/ 99275 w 306851"/>
                  <a:gd name="connsiteY10" fmla="*/ 1098673 h 1590168"/>
                  <a:gd name="connsiteX11" fmla="*/ 99275 w 306851"/>
                  <a:gd name="connsiteY11" fmla="*/ 1152965 h 1590168"/>
                  <a:gd name="connsiteX12" fmla="*/ 207576 w 306851"/>
                  <a:gd name="connsiteY12" fmla="*/ 1152965 h 1590168"/>
                  <a:gd name="connsiteX13" fmla="*/ 207576 w 306851"/>
                  <a:gd name="connsiteY13" fmla="*/ 1098673 h 1590168"/>
                  <a:gd name="connsiteX14" fmla="*/ 99275 w 306851"/>
                  <a:gd name="connsiteY14" fmla="*/ 1098673 h 1590168"/>
                  <a:gd name="connsiteX15" fmla="*/ 99275 w 306851"/>
                  <a:gd name="connsiteY15" fmla="*/ 976691 h 1590168"/>
                  <a:gd name="connsiteX16" fmla="*/ 99275 w 306851"/>
                  <a:gd name="connsiteY16" fmla="*/ 1030983 h 1590168"/>
                  <a:gd name="connsiteX17" fmla="*/ 207576 w 306851"/>
                  <a:gd name="connsiteY17" fmla="*/ 1030983 h 1590168"/>
                  <a:gd name="connsiteX18" fmla="*/ 207576 w 306851"/>
                  <a:gd name="connsiteY18" fmla="*/ 976691 h 1590168"/>
                  <a:gd name="connsiteX19" fmla="*/ 99275 w 306851"/>
                  <a:gd name="connsiteY19" fmla="*/ 976691 h 1590168"/>
                  <a:gd name="connsiteX20" fmla="*/ 99275 w 306851"/>
                  <a:gd name="connsiteY20" fmla="*/ 854709 h 1590168"/>
                  <a:gd name="connsiteX21" fmla="*/ 99275 w 306851"/>
                  <a:gd name="connsiteY21" fmla="*/ 909001 h 1590168"/>
                  <a:gd name="connsiteX22" fmla="*/ 207576 w 306851"/>
                  <a:gd name="connsiteY22" fmla="*/ 909001 h 1590168"/>
                  <a:gd name="connsiteX23" fmla="*/ 207576 w 306851"/>
                  <a:gd name="connsiteY23" fmla="*/ 854709 h 1590168"/>
                  <a:gd name="connsiteX24" fmla="*/ 99275 w 306851"/>
                  <a:gd name="connsiteY24" fmla="*/ 854709 h 1590168"/>
                  <a:gd name="connsiteX25" fmla="*/ 99275 w 306851"/>
                  <a:gd name="connsiteY25" fmla="*/ 732727 h 1590168"/>
                  <a:gd name="connsiteX26" fmla="*/ 99275 w 306851"/>
                  <a:gd name="connsiteY26" fmla="*/ 787019 h 1590168"/>
                  <a:gd name="connsiteX27" fmla="*/ 207576 w 306851"/>
                  <a:gd name="connsiteY27" fmla="*/ 787019 h 1590168"/>
                  <a:gd name="connsiteX28" fmla="*/ 207576 w 306851"/>
                  <a:gd name="connsiteY28" fmla="*/ 732727 h 1590168"/>
                  <a:gd name="connsiteX29" fmla="*/ 99275 w 306851"/>
                  <a:gd name="connsiteY29" fmla="*/ 732727 h 1590168"/>
                  <a:gd name="connsiteX30" fmla="*/ 99275 w 306851"/>
                  <a:gd name="connsiteY30" fmla="*/ 610745 h 1590168"/>
                  <a:gd name="connsiteX31" fmla="*/ 99275 w 306851"/>
                  <a:gd name="connsiteY31" fmla="*/ 665038 h 1590168"/>
                  <a:gd name="connsiteX32" fmla="*/ 207576 w 306851"/>
                  <a:gd name="connsiteY32" fmla="*/ 665038 h 1590168"/>
                  <a:gd name="connsiteX33" fmla="*/ 207576 w 306851"/>
                  <a:gd name="connsiteY33" fmla="*/ 610745 h 1590168"/>
                  <a:gd name="connsiteX34" fmla="*/ 99275 w 306851"/>
                  <a:gd name="connsiteY34" fmla="*/ 610745 h 1590168"/>
                  <a:gd name="connsiteX35" fmla="*/ 99275 w 306851"/>
                  <a:gd name="connsiteY35" fmla="*/ 488763 h 1590168"/>
                  <a:gd name="connsiteX36" fmla="*/ 99275 w 306851"/>
                  <a:gd name="connsiteY36" fmla="*/ 543056 h 1590168"/>
                  <a:gd name="connsiteX37" fmla="*/ 207576 w 306851"/>
                  <a:gd name="connsiteY37" fmla="*/ 543056 h 1590168"/>
                  <a:gd name="connsiteX38" fmla="*/ 207576 w 306851"/>
                  <a:gd name="connsiteY38" fmla="*/ 488763 h 1590168"/>
                  <a:gd name="connsiteX39" fmla="*/ 99275 w 306851"/>
                  <a:gd name="connsiteY39" fmla="*/ 488763 h 1590168"/>
                  <a:gd name="connsiteX40" fmla="*/ 0 w 306851"/>
                  <a:gd name="connsiteY40" fmla="*/ 0 h 1590168"/>
                  <a:gd name="connsiteX41" fmla="*/ 306851 w 306851"/>
                  <a:gd name="connsiteY41" fmla="*/ 371475 h 1590168"/>
                  <a:gd name="connsiteX42" fmla="*/ 306851 w 306851"/>
                  <a:gd name="connsiteY42" fmla="*/ 1590168 h 1590168"/>
                  <a:gd name="connsiteX43" fmla="*/ 0 w 306851"/>
                  <a:gd name="connsiteY43" fmla="*/ 1590168 h 1590168"/>
                  <a:gd name="connsiteX44" fmla="*/ 0 w 306851"/>
                  <a:gd name="connsiteY44" fmla="*/ 0 h 1590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306851" h="1590168">
                    <a:moveTo>
                      <a:pt x="99275" y="1342636"/>
                    </a:moveTo>
                    <a:lnTo>
                      <a:pt x="99275" y="1396929"/>
                    </a:lnTo>
                    <a:lnTo>
                      <a:pt x="207576" y="1396929"/>
                    </a:lnTo>
                    <a:lnTo>
                      <a:pt x="207576" y="1342636"/>
                    </a:lnTo>
                    <a:lnTo>
                      <a:pt x="99275" y="1342636"/>
                    </a:lnTo>
                    <a:close/>
                    <a:moveTo>
                      <a:pt x="99275" y="1220654"/>
                    </a:moveTo>
                    <a:lnTo>
                      <a:pt x="99275" y="1274947"/>
                    </a:lnTo>
                    <a:lnTo>
                      <a:pt x="207576" y="1274947"/>
                    </a:lnTo>
                    <a:lnTo>
                      <a:pt x="207576" y="1220654"/>
                    </a:lnTo>
                    <a:lnTo>
                      <a:pt x="99275" y="1220654"/>
                    </a:lnTo>
                    <a:close/>
                    <a:moveTo>
                      <a:pt x="99275" y="1098673"/>
                    </a:moveTo>
                    <a:lnTo>
                      <a:pt x="99275" y="1152965"/>
                    </a:lnTo>
                    <a:lnTo>
                      <a:pt x="207576" y="1152965"/>
                    </a:lnTo>
                    <a:lnTo>
                      <a:pt x="207576" y="1098673"/>
                    </a:lnTo>
                    <a:lnTo>
                      <a:pt x="99275" y="1098673"/>
                    </a:lnTo>
                    <a:close/>
                    <a:moveTo>
                      <a:pt x="99275" y="976691"/>
                    </a:moveTo>
                    <a:lnTo>
                      <a:pt x="99275" y="1030983"/>
                    </a:lnTo>
                    <a:lnTo>
                      <a:pt x="207576" y="1030983"/>
                    </a:lnTo>
                    <a:lnTo>
                      <a:pt x="207576" y="976691"/>
                    </a:lnTo>
                    <a:lnTo>
                      <a:pt x="99275" y="976691"/>
                    </a:lnTo>
                    <a:close/>
                    <a:moveTo>
                      <a:pt x="99275" y="854709"/>
                    </a:moveTo>
                    <a:lnTo>
                      <a:pt x="99275" y="909001"/>
                    </a:lnTo>
                    <a:lnTo>
                      <a:pt x="207576" y="909001"/>
                    </a:lnTo>
                    <a:lnTo>
                      <a:pt x="207576" y="854709"/>
                    </a:lnTo>
                    <a:lnTo>
                      <a:pt x="99275" y="854709"/>
                    </a:lnTo>
                    <a:close/>
                    <a:moveTo>
                      <a:pt x="99275" y="732727"/>
                    </a:moveTo>
                    <a:lnTo>
                      <a:pt x="99275" y="787019"/>
                    </a:lnTo>
                    <a:lnTo>
                      <a:pt x="207576" y="787019"/>
                    </a:lnTo>
                    <a:lnTo>
                      <a:pt x="207576" y="732727"/>
                    </a:lnTo>
                    <a:lnTo>
                      <a:pt x="99275" y="732727"/>
                    </a:lnTo>
                    <a:close/>
                    <a:moveTo>
                      <a:pt x="99275" y="610745"/>
                    </a:moveTo>
                    <a:lnTo>
                      <a:pt x="99275" y="665038"/>
                    </a:lnTo>
                    <a:lnTo>
                      <a:pt x="207576" y="665038"/>
                    </a:lnTo>
                    <a:lnTo>
                      <a:pt x="207576" y="610745"/>
                    </a:lnTo>
                    <a:lnTo>
                      <a:pt x="99275" y="610745"/>
                    </a:lnTo>
                    <a:close/>
                    <a:moveTo>
                      <a:pt x="99275" y="488763"/>
                    </a:moveTo>
                    <a:lnTo>
                      <a:pt x="99275" y="543056"/>
                    </a:lnTo>
                    <a:lnTo>
                      <a:pt x="207576" y="543056"/>
                    </a:lnTo>
                    <a:lnTo>
                      <a:pt x="207576" y="488763"/>
                    </a:lnTo>
                    <a:lnTo>
                      <a:pt x="99275" y="488763"/>
                    </a:lnTo>
                    <a:close/>
                    <a:moveTo>
                      <a:pt x="0" y="0"/>
                    </a:moveTo>
                    <a:lnTo>
                      <a:pt x="306851" y="371475"/>
                    </a:lnTo>
                    <a:lnTo>
                      <a:pt x="306851" y="1590168"/>
                    </a:lnTo>
                    <a:lnTo>
                      <a:pt x="0" y="15901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>
                  <a:solidFill>
                    <a:prstClr val="white"/>
                  </a:solidFill>
                </a:endParaRPr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xmlns="" id="{B2AD73A5-152E-4424-89CE-9BF6CBA0DB5D}"/>
                  </a:ext>
                </a:extLst>
              </p:cNvPr>
              <p:cNvSpPr/>
              <p:nvPr/>
            </p:nvSpPr>
            <p:spPr>
              <a:xfrm>
                <a:off x="4310739" y="3286263"/>
                <a:ext cx="532405" cy="970323"/>
              </a:xfrm>
              <a:custGeom>
                <a:avLst/>
                <a:gdLst>
                  <a:gd name="connsiteX0" fmla="*/ 475422 w 923439"/>
                  <a:gd name="connsiteY0" fmla="*/ 855427 h 1647670"/>
                  <a:gd name="connsiteX1" fmla="*/ 475422 w 923439"/>
                  <a:gd name="connsiteY1" fmla="*/ 969146 h 1647670"/>
                  <a:gd name="connsiteX2" fmla="*/ 589141 w 923439"/>
                  <a:gd name="connsiteY2" fmla="*/ 969146 h 1647670"/>
                  <a:gd name="connsiteX3" fmla="*/ 589141 w 923439"/>
                  <a:gd name="connsiteY3" fmla="*/ 855427 h 1647670"/>
                  <a:gd name="connsiteX4" fmla="*/ 334298 w 923439"/>
                  <a:gd name="connsiteY4" fmla="*/ 855427 h 1647670"/>
                  <a:gd name="connsiteX5" fmla="*/ 334298 w 923439"/>
                  <a:gd name="connsiteY5" fmla="*/ 969146 h 1647670"/>
                  <a:gd name="connsiteX6" fmla="*/ 448017 w 923439"/>
                  <a:gd name="connsiteY6" fmla="*/ 969146 h 1647670"/>
                  <a:gd name="connsiteX7" fmla="*/ 448017 w 923439"/>
                  <a:gd name="connsiteY7" fmla="*/ 855427 h 1647670"/>
                  <a:gd name="connsiteX8" fmla="*/ 475422 w 923439"/>
                  <a:gd name="connsiteY8" fmla="*/ 709876 h 1647670"/>
                  <a:gd name="connsiteX9" fmla="*/ 475422 w 923439"/>
                  <a:gd name="connsiteY9" fmla="*/ 823595 h 1647670"/>
                  <a:gd name="connsiteX10" fmla="*/ 589141 w 923439"/>
                  <a:gd name="connsiteY10" fmla="*/ 823595 h 1647670"/>
                  <a:gd name="connsiteX11" fmla="*/ 589141 w 923439"/>
                  <a:gd name="connsiteY11" fmla="*/ 709876 h 1647670"/>
                  <a:gd name="connsiteX12" fmla="*/ 334298 w 923439"/>
                  <a:gd name="connsiteY12" fmla="*/ 709876 h 1647670"/>
                  <a:gd name="connsiteX13" fmla="*/ 334298 w 923439"/>
                  <a:gd name="connsiteY13" fmla="*/ 823595 h 1647670"/>
                  <a:gd name="connsiteX14" fmla="*/ 448017 w 923439"/>
                  <a:gd name="connsiteY14" fmla="*/ 823595 h 1647670"/>
                  <a:gd name="connsiteX15" fmla="*/ 448017 w 923439"/>
                  <a:gd name="connsiteY15" fmla="*/ 709876 h 1647670"/>
                  <a:gd name="connsiteX16" fmla="*/ 475422 w 923439"/>
                  <a:gd name="connsiteY16" fmla="*/ 500489 h 1647670"/>
                  <a:gd name="connsiteX17" fmla="*/ 475422 w 923439"/>
                  <a:gd name="connsiteY17" fmla="*/ 614208 h 1647670"/>
                  <a:gd name="connsiteX18" fmla="*/ 589141 w 923439"/>
                  <a:gd name="connsiteY18" fmla="*/ 614208 h 1647670"/>
                  <a:gd name="connsiteX19" fmla="*/ 589141 w 923439"/>
                  <a:gd name="connsiteY19" fmla="*/ 500489 h 1647670"/>
                  <a:gd name="connsiteX20" fmla="*/ 334298 w 923439"/>
                  <a:gd name="connsiteY20" fmla="*/ 500489 h 1647670"/>
                  <a:gd name="connsiteX21" fmla="*/ 334298 w 923439"/>
                  <a:gd name="connsiteY21" fmla="*/ 614208 h 1647670"/>
                  <a:gd name="connsiteX22" fmla="*/ 448017 w 923439"/>
                  <a:gd name="connsiteY22" fmla="*/ 614208 h 1647670"/>
                  <a:gd name="connsiteX23" fmla="*/ 448017 w 923439"/>
                  <a:gd name="connsiteY23" fmla="*/ 500489 h 1647670"/>
                  <a:gd name="connsiteX24" fmla="*/ 475422 w 923439"/>
                  <a:gd name="connsiteY24" fmla="*/ 354938 h 1647670"/>
                  <a:gd name="connsiteX25" fmla="*/ 475422 w 923439"/>
                  <a:gd name="connsiteY25" fmla="*/ 468657 h 1647670"/>
                  <a:gd name="connsiteX26" fmla="*/ 589141 w 923439"/>
                  <a:gd name="connsiteY26" fmla="*/ 468657 h 1647670"/>
                  <a:gd name="connsiteX27" fmla="*/ 589141 w 923439"/>
                  <a:gd name="connsiteY27" fmla="*/ 354938 h 1647670"/>
                  <a:gd name="connsiteX28" fmla="*/ 334298 w 923439"/>
                  <a:gd name="connsiteY28" fmla="*/ 354938 h 1647670"/>
                  <a:gd name="connsiteX29" fmla="*/ 334298 w 923439"/>
                  <a:gd name="connsiteY29" fmla="*/ 468657 h 1647670"/>
                  <a:gd name="connsiteX30" fmla="*/ 448017 w 923439"/>
                  <a:gd name="connsiteY30" fmla="*/ 468657 h 1647670"/>
                  <a:gd name="connsiteX31" fmla="*/ 448017 w 923439"/>
                  <a:gd name="connsiteY31" fmla="*/ 354938 h 1647670"/>
                  <a:gd name="connsiteX32" fmla="*/ 461720 w 923439"/>
                  <a:gd name="connsiteY32" fmla="*/ 0 h 1647670"/>
                  <a:gd name="connsiteX33" fmla="*/ 923439 w 923439"/>
                  <a:gd name="connsiteY33" fmla="*/ 308459 h 1647670"/>
                  <a:gd name="connsiteX34" fmla="*/ 768082 w 923439"/>
                  <a:gd name="connsiteY34" fmla="*/ 308459 h 1647670"/>
                  <a:gd name="connsiteX35" fmla="*/ 768082 w 923439"/>
                  <a:gd name="connsiteY35" fmla="*/ 1647670 h 1647670"/>
                  <a:gd name="connsiteX36" fmla="*/ 155357 w 923439"/>
                  <a:gd name="connsiteY36" fmla="*/ 1647670 h 1647670"/>
                  <a:gd name="connsiteX37" fmla="*/ 155357 w 923439"/>
                  <a:gd name="connsiteY37" fmla="*/ 308459 h 1647670"/>
                  <a:gd name="connsiteX38" fmla="*/ 0 w 923439"/>
                  <a:gd name="connsiteY38" fmla="*/ 308459 h 1647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23439" h="1647670">
                    <a:moveTo>
                      <a:pt x="475422" y="855427"/>
                    </a:moveTo>
                    <a:lnTo>
                      <a:pt x="475422" y="969146"/>
                    </a:lnTo>
                    <a:lnTo>
                      <a:pt x="589141" y="969146"/>
                    </a:lnTo>
                    <a:lnTo>
                      <a:pt x="589141" y="855427"/>
                    </a:lnTo>
                    <a:close/>
                    <a:moveTo>
                      <a:pt x="334298" y="855427"/>
                    </a:moveTo>
                    <a:lnTo>
                      <a:pt x="334298" y="969146"/>
                    </a:lnTo>
                    <a:lnTo>
                      <a:pt x="448017" y="969146"/>
                    </a:lnTo>
                    <a:lnTo>
                      <a:pt x="448017" y="855427"/>
                    </a:lnTo>
                    <a:close/>
                    <a:moveTo>
                      <a:pt x="475422" y="709876"/>
                    </a:moveTo>
                    <a:lnTo>
                      <a:pt x="475422" y="823595"/>
                    </a:lnTo>
                    <a:lnTo>
                      <a:pt x="589141" y="823595"/>
                    </a:lnTo>
                    <a:lnTo>
                      <a:pt x="589141" y="709876"/>
                    </a:lnTo>
                    <a:close/>
                    <a:moveTo>
                      <a:pt x="334298" y="709876"/>
                    </a:moveTo>
                    <a:lnTo>
                      <a:pt x="334298" y="823595"/>
                    </a:lnTo>
                    <a:lnTo>
                      <a:pt x="448017" y="823595"/>
                    </a:lnTo>
                    <a:lnTo>
                      <a:pt x="448017" y="709876"/>
                    </a:lnTo>
                    <a:close/>
                    <a:moveTo>
                      <a:pt x="475422" y="500489"/>
                    </a:moveTo>
                    <a:lnTo>
                      <a:pt x="475422" y="614208"/>
                    </a:lnTo>
                    <a:lnTo>
                      <a:pt x="589141" y="614208"/>
                    </a:lnTo>
                    <a:lnTo>
                      <a:pt x="589141" y="500489"/>
                    </a:lnTo>
                    <a:close/>
                    <a:moveTo>
                      <a:pt x="334298" y="500489"/>
                    </a:moveTo>
                    <a:lnTo>
                      <a:pt x="334298" y="614208"/>
                    </a:lnTo>
                    <a:lnTo>
                      <a:pt x="448017" y="614208"/>
                    </a:lnTo>
                    <a:lnTo>
                      <a:pt x="448017" y="500489"/>
                    </a:lnTo>
                    <a:close/>
                    <a:moveTo>
                      <a:pt x="475422" y="354938"/>
                    </a:moveTo>
                    <a:lnTo>
                      <a:pt x="475422" y="468657"/>
                    </a:lnTo>
                    <a:lnTo>
                      <a:pt x="589141" y="468657"/>
                    </a:lnTo>
                    <a:lnTo>
                      <a:pt x="589141" y="354938"/>
                    </a:lnTo>
                    <a:close/>
                    <a:moveTo>
                      <a:pt x="334298" y="354938"/>
                    </a:moveTo>
                    <a:lnTo>
                      <a:pt x="334298" y="468657"/>
                    </a:lnTo>
                    <a:lnTo>
                      <a:pt x="448017" y="468657"/>
                    </a:lnTo>
                    <a:lnTo>
                      <a:pt x="448017" y="354938"/>
                    </a:lnTo>
                    <a:close/>
                    <a:moveTo>
                      <a:pt x="461720" y="0"/>
                    </a:moveTo>
                    <a:lnTo>
                      <a:pt x="923439" y="308459"/>
                    </a:lnTo>
                    <a:lnTo>
                      <a:pt x="768082" y="308459"/>
                    </a:lnTo>
                    <a:lnTo>
                      <a:pt x="768082" y="1647670"/>
                    </a:lnTo>
                    <a:lnTo>
                      <a:pt x="155357" y="1647670"/>
                    </a:lnTo>
                    <a:lnTo>
                      <a:pt x="155357" y="308459"/>
                    </a:lnTo>
                    <a:lnTo>
                      <a:pt x="0" y="30845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xmlns="" id="{82097D85-AD29-468F-93DF-059351CB873C}"/>
                  </a:ext>
                </a:extLst>
              </p:cNvPr>
              <p:cNvSpPr/>
              <p:nvPr/>
            </p:nvSpPr>
            <p:spPr>
              <a:xfrm>
                <a:off x="7531101" y="3229418"/>
                <a:ext cx="202983" cy="1027168"/>
              </a:xfrm>
              <a:custGeom>
                <a:avLst/>
                <a:gdLst>
                  <a:gd name="connsiteX0" fmla="*/ 99275 w 306850"/>
                  <a:gd name="connsiteY0" fmla="*/ 1096373 h 1339211"/>
                  <a:gd name="connsiteX1" fmla="*/ 99275 w 306850"/>
                  <a:gd name="connsiteY1" fmla="*/ 1150665 h 1339211"/>
                  <a:gd name="connsiteX2" fmla="*/ 207575 w 306850"/>
                  <a:gd name="connsiteY2" fmla="*/ 1150665 h 1339211"/>
                  <a:gd name="connsiteX3" fmla="*/ 207575 w 306850"/>
                  <a:gd name="connsiteY3" fmla="*/ 1096373 h 1339211"/>
                  <a:gd name="connsiteX4" fmla="*/ 99275 w 306850"/>
                  <a:gd name="connsiteY4" fmla="*/ 974391 h 1339211"/>
                  <a:gd name="connsiteX5" fmla="*/ 99275 w 306850"/>
                  <a:gd name="connsiteY5" fmla="*/ 1028684 h 1339211"/>
                  <a:gd name="connsiteX6" fmla="*/ 207575 w 306850"/>
                  <a:gd name="connsiteY6" fmla="*/ 1028684 h 1339211"/>
                  <a:gd name="connsiteX7" fmla="*/ 207575 w 306850"/>
                  <a:gd name="connsiteY7" fmla="*/ 974391 h 1339211"/>
                  <a:gd name="connsiteX8" fmla="*/ 99275 w 306850"/>
                  <a:gd name="connsiteY8" fmla="*/ 852409 h 1339211"/>
                  <a:gd name="connsiteX9" fmla="*/ 99275 w 306850"/>
                  <a:gd name="connsiteY9" fmla="*/ 906702 h 1339211"/>
                  <a:gd name="connsiteX10" fmla="*/ 207575 w 306850"/>
                  <a:gd name="connsiteY10" fmla="*/ 906702 h 1339211"/>
                  <a:gd name="connsiteX11" fmla="*/ 207575 w 306850"/>
                  <a:gd name="connsiteY11" fmla="*/ 852409 h 1339211"/>
                  <a:gd name="connsiteX12" fmla="*/ 99275 w 306850"/>
                  <a:gd name="connsiteY12" fmla="*/ 730427 h 1339211"/>
                  <a:gd name="connsiteX13" fmla="*/ 99275 w 306850"/>
                  <a:gd name="connsiteY13" fmla="*/ 784720 h 1339211"/>
                  <a:gd name="connsiteX14" fmla="*/ 207575 w 306850"/>
                  <a:gd name="connsiteY14" fmla="*/ 784720 h 1339211"/>
                  <a:gd name="connsiteX15" fmla="*/ 207575 w 306850"/>
                  <a:gd name="connsiteY15" fmla="*/ 730427 h 1339211"/>
                  <a:gd name="connsiteX16" fmla="*/ 99275 w 306850"/>
                  <a:gd name="connsiteY16" fmla="*/ 608446 h 1339211"/>
                  <a:gd name="connsiteX17" fmla="*/ 99275 w 306850"/>
                  <a:gd name="connsiteY17" fmla="*/ 662738 h 1339211"/>
                  <a:gd name="connsiteX18" fmla="*/ 207575 w 306850"/>
                  <a:gd name="connsiteY18" fmla="*/ 662738 h 1339211"/>
                  <a:gd name="connsiteX19" fmla="*/ 207575 w 306850"/>
                  <a:gd name="connsiteY19" fmla="*/ 608446 h 1339211"/>
                  <a:gd name="connsiteX20" fmla="*/ 99275 w 306850"/>
                  <a:gd name="connsiteY20" fmla="*/ 486464 h 1339211"/>
                  <a:gd name="connsiteX21" fmla="*/ 99275 w 306850"/>
                  <a:gd name="connsiteY21" fmla="*/ 540756 h 1339211"/>
                  <a:gd name="connsiteX22" fmla="*/ 207575 w 306850"/>
                  <a:gd name="connsiteY22" fmla="*/ 540756 h 1339211"/>
                  <a:gd name="connsiteX23" fmla="*/ 207575 w 306850"/>
                  <a:gd name="connsiteY23" fmla="*/ 486464 h 1339211"/>
                  <a:gd name="connsiteX24" fmla="*/ 99275 w 306850"/>
                  <a:gd name="connsiteY24" fmla="*/ 364482 h 1339211"/>
                  <a:gd name="connsiteX25" fmla="*/ 99275 w 306850"/>
                  <a:gd name="connsiteY25" fmla="*/ 418774 h 1339211"/>
                  <a:gd name="connsiteX26" fmla="*/ 207575 w 306850"/>
                  <a:gd name="connsiteY26" fmla="*/ 418774 h 1339211"/>
                  <a:gd name="connsiteX27" fmla="*/ 207575 w 306850"/>
                  <a:gd name="connsiteY27" fmla="*/ 364482 h 1339211"/>
                  <a:gd name="connsiteX28" fmla="*/ 99275 w 306850"/>
                  <a:gd name="connsiteY28" fmla="*/ 242500 h 1339211"/>
                  <a:gd name="connsiteX29" fmla="*/ 99275 w 306850"/>
                  <a:gd name="connsiteY29" fmla="*/ 296792 h 1339211"/>
                  <a:gd name="connsiteX30" fmla="*/ 207575 w 306850"/>
                  <a:gd name="connsiteY30" fmla="*/ 296792 h 1339211"/>
                  <a:gd name="connsiteX31" fmla="*/ 207575 w 306850"/>
                  <a:gd name="connsiteY31" fmla="*/ 242500 h 1339211"/>
                  <a:gd name="connsiteX32" fmla="*/ 99275 w 306850"/>
                  <a:gd name="connsiteY32" fmla="*/ 120518 h 1339211"/>
                  <a:gd name="connsiteX33" fmla="*/ 99275 w 306850"/>
                  <a:gd name="connsiteY33" fmla="*/ 174811 h 1339211"/>
                  <a:gd name="connsiteX34" fmla="*/ 207575 w 306850"/>
                  <a:gd name="connsiteY34" fmla="*/ 174811 h 1339211"/>
                  <a:gd name="connsiteX35" fmla="*/ 207575 w 306850"/>
                  <a:gd name="connsiteY35" fmla="*/ 120518 h 1339211"/>
                  <a:gd name="connsiteX36" fmla="*/ 0 w 306850"/>
                  <a:gd name="connsiteY36" fmla="*/ 0 h 1339211"/>
                  <a:gd name="connsiteX37" fmla="*/ 306850 w 306850"/>
                  <a:gd name="connsiteY37" fmla="*/ 0 h 1339211"/>
                  <a:gd name="connsiteX38" fmla="*/ 306850 w 306850"/>
                  <a:gd name="connsiteY38" fmla="*/ 1339211 h 1339211"/>
                  <a:gd name="connsiteX39" fmla="*/ 0 w 306850"/>
                  <a:gd name="connsiteY39" fmla="*/ 1339211 h 1339211"/>
                  <a:gd name="connsiteX0" fmla="*/ 99275 w 306850"/>
                  <a:gd name="connsiteY0" fmla="*/ 1277348 h 1520186"/>
                  <a:gd name="connsiteX1" fmla="*/ 99275 w 306850"/>
                  <a:gd name="connsiteY1" fmla="*/ 1331640 h 1520186"/>
                  <a:gd name="connsiteX2" fmla="*/ 207575 w 306850"/>
                  <a:gd name="connsiteY2" fmla="*/ 1331640 h 1520186"/>
                  <a:gd name="connsiteX3" fmla="*/ 207575 w 306850"/>
                  <a:gd name="connsiteY3" fmla="*/ 1277348 h 1520186"/>
                  <a:gd name="connsiteX4" fmla="*/ 99275 w 306850"/>
                  <a:gd name="connsiteY4" fmla="*/ 1277348 h 1520186"/>
                  <a:gd name="connsiteX5" fmla="*/ 99275 w 306850"/>
                  <a:gd name="connsiteY5" fmla="*/ 1155366 h 1520186"/>
                  <a:gd name="connsiteX6" fmla="*/ 99275 w 306850"/>
                  <a:gd name="connsiteY6" fmla="*/ 1209659 h 1520186"/>
                  <a:gd name="connsiteX7" fmla="*/ 207575 w 306850"/>
                  <a:gd name="connsiteY7" fmla="*/ 1209659 h 1520186"/>
                  <a:gd name="connsiteX8" fmla="*/ 207575 w 306850"/>
                  <a:gd name="connsiteY8" fmla="*/ 1155366 h 1520186"/>
                  <a:gd name="connsiteX9" fmla="*/ 99275 w 306850"/>
                  <a:gd name="connsiteY9" fmla="*/ 1155366 h 1520186"/>
                  <a:gd name="connsiteX10" fmla="*/ 99275 w 306850"/>
                  <a:gd name="connsiteY10" fmla="*/ 1033384 h 1520186"/>
                  <a:gd name="connsiteX11" fmla="*/ 99275 w 306850"/>
                  <a:gd name="connsiteY11" fmla="*/ 1087677 h 1520186"/>
                  <a:gd name="connsiteX12" fmla="*/ 207575 w 306850"/>
                  <a:gd name="connsiteY12" fmla="*/ 1087677 h 1520186"/>
                  <a:gd name="connsiteX13" fmla="*/ 207575 w 306850"/>
                  <a:gd name="connsiteY13" fmla="*/ 1033384 h 1520186"/>
                  <a:gd name="connsiteX14" fmla="*/ 99275 w 306850"/>
                  <a:gd name="connsiteY14" fmla="*/ 1033384 h 1520186"/>
                  <a:gd name="connsiteX15" fmla="*/ 99275 w 306850"/>
                  <a:gd name="connsiteY15" fmla="*/ 911402 h 1520186"/>
                  <a:gd name="connsiteX16" fmla="*/ 99275 w 306850"/>
                  <a:gd name="connsiteY16" fmla="*/ 965695 h 1520186"/>
                  <a:gd name="connsiteX17" fmla="*/ 207575 w 306850"/>
                  <a:gd name="connsiteY17" fmla="*/ 965695 h 1520186"/>
                  <a:gd name="connsiteX18" fmla="*/ 207575 w 306850"/>
                  <a:gd name="connsiteY18" fmla="*/ 911402 h 1520186"/>
                  <a:gd name="connsiteX19" fmla="*/ 99275 w 306850"/>
                  <a:gd name="connsiteY19" fmla="*/ 911402 h 1520186"/>
                  <a:gd name="connsiteX20" fmla="*/ 99275 w 306850"/>
                  <a:gd name="connsiteY20" fmla="*/ 789421 h 1520186"/>
                  <a:gd name="connsiteX21" fmla="*/ 99275 w 306850"/>
                  <a:gd name="connsiteY21" fmla="*/ 843713 h 1520186"/>
                  <a:gd name="connsiteX22" fmla="*/ 207575 w 306850"/>
                  <a:gd name="connsiteY22" fmla="*/ 843713 h 1520186"/>
                  <a:gd name="connsiteX23" fmla="*/ 207575 w 306850"/>
                  <a:gd name="connsiteY23" fmla="*/ 789421 h 1520186"/>
                  <a:gd name="connsiteX24" fmla="*/ 99275 w 306850"/>
                  <a:gd name="connsiteY24" fmla="*/ 789421 h 1520186"/>
                  <a:gd name="connsiteX25" fmla="*/ 99275 w 306850"/>
                  <a:gd name="connsiteY25" fmla="*/ 667439 h 1520186"/>
                  <a:gd name="connsiteX26" fmla="*/ 99275 w 306850"/>
                  <a:gd name="connsiteY26" fmla="*/ 721731 h 1520186"/>
                  <a:gd name="connsiteX27" fmla="*/ 207575 w 306850"/>
                  <a:gd name="connsiteY27" fmla="*/ 721731 h 1520186"/>
                  <a:gd name="connsiteX28" fmla="*/ 207575 w 306850"/>
                  <a:gd name="connsiteY28" fmla="*/ 667439 h 1520186"/>
                  <a:gd name="connsiteX29" fmla="*/ 99275 w 306850"/>
                  <a:gd name="connsiteY29" fmla="*/ 667439 h 1520186"/>
                  <a:gd name="connsiteX30" fmla="*/ 99275 w 306850"/>
                  <a:gd name="connsiteY30" fmla="*/ 545457 h 1520186"/>
                  <a:gd name="connsiteX31" fmla="*/ 99275 w 306850"/>
                  <a:gd name="connsiteY31" fmla="*/ 599749 h 1520186"/>
                  <a:gd name="connsiteX32" fmla="*/ 207575 w 306850"/>
                  <a:gd name="connsiteY32" fmla="*/ 599749 h 1520186"/>
                  <a:gd name="connsiteX33" fmla="*/ 207575 w 306850"/>
                  <a:gd name="connsiteY33" fmla="*/ 545457 h 1520186"/>
                  <a:gd name="connsiteX34" fmla="*/ 99275 w 306850"/>
                  <a:gd name="connsiteY34" fmla="*/ 545457 h 1520186"/>
                  <a:gd name="connsiteX35" fmla="*/ 99275 w 306850"/>
                  <a:gd name="connsiteY35" fmla="*/ 423475 h 1520186"/>
                  <a:gd name="connsiteX36" fmla="*/ 99275 w 306850"/>
                  <a:gd name="connsiteY36" fmla="*/ 477767 h 1520186"/>
                  <a:gd name="connsiteX37" fmla="*/ 207575 w 306850"/>
                  <a:gd name="connsiteY37" fmla="*/ 477767 h 1520186"/>
                  <a:gd name="connsiteX38" fmla="*/ 207575 w 306850"/>
                  <a:gd name="connsiteY38" fmla="*/ 423475 h 1520186"/>
                  <a:gd name="connsiteX39" fmla="*/ 99275 w 306850"/>
                  <a:gd name="connsiteY39" fmla="*/ 423475 h 1520186"/>
                  <a:gd name="connsiteX40" fmla="*/ 99275 w 306850"/>
                  <a:gd name="connsiteY40" fmla="*/ 301493 h 1520186"/>
                  <a:gd name="connsiteX41" fmla="*/ 99275 w 306850"/>
                  <a:gd name="connsiteY41" fmla="*/ 355786 h 1520186"/>
                  <a:gd name="connsiteX42" fmla="*/ 207575 w 306850"/>
                  <a:gd name="connsiteY42" fmla="*/ 355786 h 1520186"/>
                  <a:gd name="connsiteX43" fmla="*/ 207575 w 306850"/>
                  <a:gd name="connsiteY43" fmla="*/ 301493 h 1520186"/>
                  <a:gd name="connsiteX44" fmla="*/ 99275 w 306850"/>
                  <a:gd name="connsiteY44" fmla="*/ 301493 h 1520186"/>
                  <a:gd name="connsiteX45" fmla="*/ 0 w 306850"/>
                  <a:gd name="connsiteY45" fmla="*/ 180975 h 1520186"/>
                  <a:gd name="connsiteX46" fmla="*/ 297325 w 306850"/>
                  <a:gd name="connsiteY46" fmla="*/ 0 h 1520186"/>
                  <a:gd name="connsiteX47" fmla="*/ 306850 w 306850"/>
                  <a:gd name="connsiteY47" fmla="*/ 1520186 h 1520186"/>
                  <a:gd name="connsiteX48" fmla="*/ 0 w 306850"/>
                  <a:gd name="connsiteY48" fmla="*/ 1520186 h 1520186"/>
                  <a:gd name="connsiteX49" fmla="*/ 0 w 306850"/>
                  <a:gd name="connsiteY49" fmla="*/ 180975 h 1520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306850" h="1520186">
                    <a:moveTo>
                      <a:pt x="99275" y="1277348"/>
                    </a:moveTo>
                    <a:lnTo>
                      <a:pt x="99275" y="1331640"/>
                    </a:lnTo>
                    <a:lnTo>
                      <a:pt x="207575" y="1331640"/>
                    </a:lnTo>
                    <a:lnTo>
                      <a:pt x="207575" y="1277348"/>
                    </a:lnTo>
                    <a:lnTo>
                      <a:pt x="99275" y="1277348"/>
                    </a:lnTo>
                    <a:close/>
                    <a:moveTo>
                      <a:pt x="99275" y="1155366"/>
                    </a:moveTo>
                    <a:lnTo>
                      <a:pt x="99275" y="1209659"/>
                    </a:lnTo>
                    <a:lnTo>
                      <a:pt x="207575" y="1209659"/>
                    </a:lnTo>
                    <a:lnTo>
                      <a:pt x="207575" y="1155366"/>
                    </a:lnTo>
                    <a:lnTo>
                      <a:pt x="99275" y="1155366"/>
                    </a:lnTo>
                    <a:close/>
                    <a:moveTo>
                      <a:pt x="99275" y="1033384"/>
                    </a:moveTo>
                    <a:lnTo>
                      <a:pt x="99275" y="1087677"/>
                    </a:lnTo>
                    <a:lnTo>
                      <a:pt x="207575" y="1087677"/>
                    </a:lnTo>
                    <a:lnTo>
                      <a:pt x="207575" y="1033384"/>
                    </a:lnTo>
                    <a:lnTo>
                      <a:pt x="99275" y="1033384"/>
                    </a:lnTo>
                    <a:close/>
                    <a:moveTo>
                      <a:pt x="99275" y="911402"/>
                    </a:moveTo>
                    <a:lnTo>
                      <a:pt x="99275" y="965695"/>
                    </a:lnTo>
                    <a:lnTo>
                      <a:pt x="207575" y="965695"/>
                    </a:lnTo>
                    <a:lnTo>
                      <a:pt x="207575" y="911402"/>
                    </a:lnTo>
                    <a:lnTo>
                      <a:pt x="99275" y="911402"/>
                    </a:lnTo>
                    <a:close/>
                    <a:moveTo>
                      <a:pt x="99275" y="789421"/>
                    </a:moveTo>
                    <a:lnTo>
                      <a:pt x="99275" y="843713"/>
                    </a:lnTo>
                    <a:lnTo>
                      <a:pt x="207575" y="843713"/>
                    </a:lnTo>
                    <a:lnTo>
                      <a:pt x="207575" y="789421"/>
                    </a:lnTo>
                    <a:lnTo>
                      <a:pt x="99275" y="789421"/>
                    </a:lnTo>
                    <a:close/>
                    <a:moveTo>
                      <a:pt x="99275" y="667439"/>
                    </a:moveTo>
                    <a:lnTo>
                      <a:pt x="99275" y="721731"/>
                    </a:lnTo>
                    <a:lnTo>
                      <a:pt x="207575" y="721731"/>
                    </a:lnTo>
                    <a:lnTo>
                      <a:pt x="207575" y="667439"/>
                    </a:lnTo>
                    <a:lnTo>
                      <a:pt x="99275" y="667439"/>
                    </a:lnTo>
                    <a:close/>
                    <a:moveTo>
                      <a:pt x="99275" y="545457"/>
                    </a:moveTo>
                    <a:lnTo>
                      <a:pt x="99275" y="599749"/>
                    </a:lnTo>
                    <a:lnTo>
                      <a:pt x="207575" y="599749"/>
                    </a:lnTo>
                    <a:lnTo>
                      <a:pt x="207575" y="545457"/>
                    </a:lnTo>
                    <a:lnTo>
                      <a:pt x="99275" y="545457"/>
                    </a:lnTo>
                    <a:close/>
                    <a:moveTo>
                      <a:pt x="99275" y="423475"/>
                    </a:moveTo>
                    <a:lnTo>
                      <a:pt x="99275" y="477767"/>
                    </a:lnTo>
                    <a:lnTo>
                      <a:pt x="207575" y="477767"/>
                    </a:lnTo>
                    <a:lnTo>
                      <a:pt x="207575" y="423475"/>
                    </a:lnTo>
                    <a:lnTo>
                      <a:pt x="99275" y="423475"/>
                    </a:lnTo>
                    <a:close/>
                    <a:moveTo>
                      <a:pt x="99275" y="301493"/>
                    </a:moveTo>
                    <a:lnTo>
                      <a:pt x="99275" y="355786"/>
                    </a:lnTo>
                    <a:lnTo>
                      <a:pt x="207575" y="355786"/>
                    </a:lnTo>
                    <a:lnTo>
                      <a:pt x="207575" y="301493"/>
                    </a:lnTo>
                    <a:lnTo>
                      <a:pt x="99275" y="301493"/>
                    </a:lnTo>
                    <a:close/>
                    <a:moveTo>
                      <a:pt x="0" y="180975"/>
                    </a:moveTo>
                    <a:lnTo>
                      <a:pt x="297325" y="0"/>
                    </a:lnTo>
                    <a:lnTo>
                      <a:pt x="306850" y="1520186"/>
                    </a:lnTo>
                    <a:lnTo>
                      <a:pt x="0" y="1520186"/>
                    </a:lnTo>
                    <a:lnTo>
                      <a:pt x="0" y="18097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>
                  <a:solidFill>
                    <a:prstClr val="white"/>
                  </a:solidFill>
                </a:endParaRPr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xmlns="" id="{8AB19738-EE19-4B71-AF87-297FFDD95F5F}"/>
                  </a:ext>
                </a:extLst>
              </p:cNvPr>
              <p:cNvSpPr/>
              <p:nvPr/>
            </p:nvSpPr>
            <p:spPr>
              <a:xfrm>
                <a:off x="7673737" y="3386055"/>
                <a:ext cx="602196" cy="870531"/>
              </a:xfrm>
              <a:custGeom>
                <a:avLst/>
                <a:gdLst>
                  <a:gd name="connsiteX0" fmla="*/ 238494 w 462454"/>
                  <a:gd name="connsiteY0" fmla="*/ 563076 h 870531"/>
                  <a:gd name="connsiteX1" fmla="*/ 238494 w 462454"/>
                  <a:gd name="connsiteY1" fmla="*/ 715154 h 870531"/>
                  <a:gd name="connsiteX2" fmla="*/ 324676 w 462454"/>
                  <a:gd name="connsiteY2" fmla="*/ 715154 h 870531"/>
                  <a:gd name="connsiteX3" fmla="*/ 324676 w 462454"/>
                  <a:gd name="connsiteY3" fmla="*/ 563076 h 870531"/>
                  <a:gd name="connsiteX4" fmla="*/ 238494 w 462454"/>
                  <a:gd name="connsiteY4" fmla="*/ 353251 h 870531"/>
                  <a:gd name="connsiteX5" fmla="*/ 238494 w 462454"/>
                  <a:gd name="connsiteY5" fmla="*/ 505329 h 870531"/>
                  <a:gd name="connsiteX6" fmla="*/ 324676 w 462454"/>
                  <a:gd name="connsiteY6" fmla="*/ 505329 h 870531"/>
                  <a:gd name="connsiteX7" fmla="*/ 324676 w 462454"/>
                  <a:gd name="connsiteY7" fmla="*/ 353251 h 870531"/>
                  <a:gd name="connsiteX8" fmla="*/ 231227 w 462454"/>
                  <a:gd name="connsiteY8" fmla="*/ 0 h 870531"/>
                  <a:gd name="connsiteX9" fmla="*/ 462454 w 462454"/>
                  <a:gd name="connsiteY9" fmla="*/ 308459 h 870531"/>
                  <a:gd name="connsiteX10" fmla="*/ 384652 w 462454"/>
                  <a:gd name="connsiteY10" fmla="*/ 308459 h 870531"/>
                  <a:gd name="connsiteX11" fmla="*/ 384652 w 462454"/>
                  <a:gd name="connsiteY11" fmla="*/ 870531 h 870531"/>
                  <a:gd name="connsiteX12" fmla="*/ 77802 w 462454"/>
                  <a:gd name="connsiteY12" fmla="*/ 870531 h 870531"/>
                  <a:gd name="connsiteX13" fmla="*/ 77802 w 462454"/>
                  <a:gd name="connsiteY13" fmla="*/ 308459 h 870531"/>
                  <a:gd name="connsiteX14" fmla="*/ 0 w 462454"/>
                  <a:gd name="connsiteY14" fmla="*/ 308459 h 870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62454" h="870531">
                    <a:moveTo>
                      <a:pt x="238494" y="563076"/>
                    </a:moveTo>
                    <a:lnTo>
                      <a:pt x="238494" y="715154"/>
                    </a:lnTo>
                    <a:lnTo>
                      <a:pt x="324676" y="715154"/>
                    </a:lnTo>
                    <a:lnTo>
                      <a:pt x="324676" y="563076"/>
                    </a:lnTo>
                    <a:close/>
                    <a:moveTo>
                      <a:pt x="238494" y="353251"/>
                    </a:moveTo>
                    <a:lnTo>
                      <a:pt x="238494" y="505329"/>
                    </a:lnTo>
                    <a:lnTo>
                      <a:pt x="324676" y="505329"/>
                    </a:lnTo>
                    <a:lnTo>
                      <a:pt x="324676" y="353251"/>
                    </a:lnTo>
                    <a:close/>
                    <a:moveTo>
                      <a:pt x="231227" y="0"/>
                    </a:moveTo>
                    <a:lnTo>
                      <a:pt x="462454" y="308459"/>
                    </a:lnTo>
                    <a:lnTo>
                      <a:pt x="384652" y="308459"/>
                    </a:lnTo>
                    <a:lnTo>
                      <a:pt x="384652" y="870531"/>
                    </a:lnTo>
                    <a:lnTo>
                      <a:pt x="77802" y="870531"/>
                    </a:lnTo>
                    <a:lnTo>
                      <a:pt x="77802" y="308459"/>
                    </a:lnTo>
                    <a:lnTo>
                      <a:pt x="0" y="30845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xmlns="" id="{CB06252B-9018-4237-8DB9-10D51B4066CB}"/>
                  </a:ext>
                </a:extLst>
              </p:cNvPr>
              <p:cNvSpPr/>
              <p:nvPr/>
            </p:nvSpPr>
            <p:spPr>
              <a:xfrm>
                <a:off x="7084624" y="3097854"/>
                <a:ext cx="399552" cy="1158732"/>
              </a:xfrm>
              <a:custGeom>
                <a:avLst/>
                <a:gdLst>
                  <a:gd name="connsiteX0" fmla="*/ 159201 w 408118"/>
                  <a:gd name="connsiteY0" fmla="*/ 578755 h 1158732"/>
                  <a:gd name="connsiteX1" fmla="*/ 159201 w 408118"/>
                  <a:gd name="connsiteY1" fmla="*/ 665832 h 1158732"/>
                  <a:gd name="connsiteX2" fmla="*/ 248917 w 408118"/>
                  <a:gd name="connsiteY2" fmla="*/ 665832 h 1158732"/>
                  <a:gd name="connsiteX3" fmla="*/ 248917 w 408118"/>
                  <a:gd name="connsiteY3" fmla="*/ 578755 h 1158732"/>
                  <a:gd name="connsiteX4" fmla="*/ 159201 w 408118"/>
                  <a:gd name="connsiteY4" fmla="*/ 578755 h 1158732"/>
                  <a:gd name="connsiteX5" fmla="*/ 278823 w 408118"/>
                  <a:gd name="connsiteY5" fmla="*/ 576996 h 1158732"/>
                  <a:gd name="connsiteX6" fmla="*/ 278823 w 408118"/>
                  <a:gd name="connsiteY6" fmla="*/ 664073 h 1158732"/>
                  <a:gd name="connsiteX7" fmla="*/ 365020 w 408118"/>
                  <a:gd name="connsiteY7" fmla="*/ 664073 h 1158732"/>
                  <a:gd name="connsiteX8" fmla="*/ 365020 w 408118"/>
                  <a:gd name="connsiteY8" fmla="*/ 576996 h 1158732"/>
                  <a:gd name="connsiteX9" fmla="*/ 278823 w 408118"/>
                  <a:gd name="connsiteY9" fmla="*/ 576996 h 1158732"/>
                  <a:gd name="connsiteX10" fmla="*/ 43979 w 408118"/>
                  <a:gd name="connsiteY10" fmla="*/ 576996 h 1158732"/>
                  <a:gd name="connsiteX11" fmla="*/ 43979 w 408118"/>
                  <a:gd name="connsiteY11" fmla="*/ 664952 h 1158732"/>
                  <a:gd name="connsiteX12" fmla="*/ 131935 w 408118"/>
                  <a:gd name="connsiteY12" fmla="*/ 665832 h 1158732"/>
                  <a:gd name="connsiteX13" fmla="*/ 132814 w 408118"/>
                  <a:gd name="connsiteY13" fmla="*/ 576996 h 1158732"/>
                  <a:gd name="connsiteX14" fmla="*/ 43979 w 408118"/>
                  <a:gd name="connsiteY14" fmla="*/ 576996 h 1158732"/>
                  <a:gd name="connsiteX15" fmla="*/ 160960 w 408118"/>
                  <a:gd name="connsiteY15" fmla="*/ 449459 h 1158732"/>
                  <a:gd name="connsiteX16" fmla="*/ 160960 w 408118"/>
                  <a:gd name="connsiteY16" fmla="*/ 539174 h 1158732"/>
                  <a:gd name="connsiteX17" fmla="*/ 248917 w 408118"/>
                  <a:gd name="connsiteY17" fmla="*/ 539174 h 1158732"/>
                  <a:gd name="connsiteX18" fmla="*/ 248917 w 408118"/>
                  <a:gd name="connsiteY18" fmla="*/ 449459 h 1158732"/>
                  <a:gd name="connsiteX19" fmla="*/ 160960 w 408118"/>
                  <a:gd name="connsiteY19" fmla="*/ 449459 h 1158732"/>
                  <a:gd name="connsiteX20" fmla="*/ 44858 w 408118"/>
                  <a:gd name="connsiteY20" fmla="*/ 449459 h 1158732"/>
                  <a:gd name="connsiteX21" fmla="*/ 44858 w 408118"/>
                  <a:gd name="connsiteY21" fmla="*/ 539174 h 1158732"/>
                  <a:gd name="connsiteX22" fmla="*/ 131935 w 408118"/>
                  <a:gd name="connsiteY22" fmla="*/ 539174 h 1158732"/>
                  <a:gd name="connsiteX23" fmla="*/ 131935 w 408118"/>
                  <a:gd name="connsiteY23" fmla="*/ 449459 h 1158732"/>
                  <a:gd name="connsiteX24" fmla="*/ 44858 w 408118"/>
                  <a:gd name="connsiteY24" fmla="*/ 449459 h 1158732"/>
                  <a:gd name="connsiteX25" fmla="*/ 278823 w 408118"/>
                  <a:gd name="connsiteY25" fmla="*/ 448579 h 1158732"/>
                  <a:gd name="connsiteX26" fmla="*/ 278823 w 408118"/>
                  <a:gd name="connsiteY26" fmla="*/ 538295 h 1158732"/>
                  <a:gd name="connsiteX27" fmla="*/ 365020 w 408118"/>
                  <a:gd name="connsiteY27" fmla="*/ 538295 h 1158732"/>
                  <a:gd name="connsiteX28" fmla="*/ 365020 w 408118"/>
                  <a:gd name="connsiteY28" fmla="*/ 448579 h 1158732"/>
                  <a:gd name="connsiteX29" fmla="*/ 278823 w 408118"/>
                  <a:gd name="connsiteY29" fmla="*/ 448579 h 1158732"/>
                  <a:gd name="connsiteX30" fmla="*/ 277943 w 408118"/>
                  <a:gd name="connsiteY30" fmla="*/ 318403 h 1158732"/>
                  <a:gd name="connsiteX31" fmla="*/ 277943 w 408118"/>
                  <a:gd name="connsiteY31" fmla="*/ 408999 h 1158732"/>
                  <a:gd name="connsiteX32" fmla="*/ 366779 w 408118"/>
                  <a:gd name="connsiteY32" fmla="*/ 408999 h 1158732"/>
                  <a:gd name="connsiteX33" fmla="*/ 366779 w 408118"/>
                  <a:gd name="connsiteY33" fmla="*/ 318403 h 1158732"/>
                  <a:gd name="connsiteX34" fmla="*/ 277943 w 408118"/>
                  <a:gd name="connsiteY34" fmla="*/ 318403 h 1158732"/>
                  <a:gd name="connsiteX35" fmla="*/ 159201 w 408118"/>
                  <a:gd name="connsiteY35" fmla="*/ 318403 h 1158732"/>
                  <a:gd name="connsiteX36" fmla="*/ 159201 w 408118"/>
                  <a:gd name="connsiteY36" fmla="*/ 407239 h 1158732"/>
                  <a:gd name="connsiteX37" fmla="*/ 249797 w 408118"/>
                  <a:gd name="connsiteY37" fmla="*/ 407239 h 1158732"/>
                  <a:gd name="connsiteX38" fmla="*/ 249797 w 408118"/>
                  <a:gd name="connsiteY38" fmla="*/ 318403 h 1158732"/>
                  <a:gd name="connsiteX39" fmla="*/ 159201 w 408118"/>
                  <a:gd name="connsiteY39" fmla="*/ 318403 h 1158732"/>
                  <a:gd name="connsiteX40" fmla="*/ 43979 w 408118"/>
                  <a:gd name="connsiteY40" fmla="*/ 318403 h 1158732"/>
                  <a:gd name="connsiteX41" fmla="*/ 43979 w 408118"/>
                  <a:gd name="connsiteY41" fmla="*/ 408119 h 1158732"/>
                  <a:gd name="connsiteX42" fmla="*/ 131935 w 408118"/>
                  <a:gd name="connsiteY42" fmla="*/ 408119 h 1158732"/>
                  <a:gd name="connsiteX43" fmla="*/ 131935 w 408118"/>
                  <a:gd name="connsiteY43" fmla="*/ 318403 h 1158732"/>
                  <a:gd name="connsiteX44" fmla="*/ 43979 w 408118"/>
                  <a:gd name="connsiteY44" fmla="*/ 318403 h 1158732"/>
                  <a:gd name="connsiteX45" fmla="*/ 43098 w 408118"/>
                  <a:gd name="connsiteY45" fmla="*/ 187348 h 1158732"/>
                  <a:gd name="connsiteX46" fmla="*/ 43098 w 408118"/>
                  <a:gd name="connsiteY46" fmla="*/ 279702 h 1158732"/>
                  <a:gd name="connsiteX47" fmla="*/ 132814 w 408118"/>
                  <a:gd name="connsiteY47" fmla="*/ 279702 h 1158732"/>
                  <a:gd name="connsiteX48" fmla="*/ 132814 w 408118"/>
                  <a:gd name="connsiteY48" fmla="*/ 187348 h 1158732"/>
                  <a:gd name="connsiteX49" fmla="*/ 43098 w 408118"/>
                  <a:gd name="connsiteY49" fmla="*/ 187348 h 1158732"/>
                  <a:gd name="connsiteX50" fmla="*/ 43979 w 408118"/>
                  <a:gd name="connsiteY50" fmla="*/ 60690 h 1158732"/>
                  <a:gd name="connsiteX51" fmla="*/ 43979 w 408118"/>
                  <a:gd name="connsiteY51" fmla="*/ 152166 h 1158732"/>
                  <a:gd name="connsiteX52" fmla="*/ 133694 w 408118"/>
                  <a:gd name="connsiteY52" fmla="*/ 152166 h 1158732"/>
                  <a:gd name="connsiteX53" fmla="*/ 133694 w 408118"/>
                  <a:gd name="connsiteY53" fmla="*/ 60690 h 1158732"/>
                  <a:gd name="connsiteX54" fmla="*/ 43979 w 408118"/>
                  <a:gd name="connsiteY54" fmla="*/ 60690 h 1158732"/>
                  <a:gd name="connsiteX55" fmla="*/ 0 w 408118"/>
                  <a:gd name="connsiteY55" fmla="*/ 0 h 1158732"/>
                  <a:gd name="connsiteX56" fmla="*/ 155702 w 408118"/>
                  <a:gd name="connsiteY56" fmla="*/ 0 h 1158732"/>
                  <a:gd name="connsiteX57" fmla="*/ 155702 w 408118"/>
                  <a:gd name="connsiteY57" fmla="*/ 281913 h 1158732"/>
                  <a:gd name="connsiteX58" fmla="*/ 277943 w 408118"/>
                  <a:gd name="connsiteY58" fmla="*/ 281913 h 1158732"/>
                  <a:gd name="connsiteX59" fmla="*/ 277943 w 408118"/>
                  <a:gd name="connsiteY59" fmla="*/ 282341 h 1158732"/>
                  <a:gd name="connsiteX60" fmla="*/ 366779 w 408118"/>
                  <a:gd name="connsiteY60" fmla="*/ 282341 h 1158732"/>
                  <a:gd name="connsiteX61" fmla="*/ 366779 w 408118"/>
                  <a:gd name="connsiteY61" fmla="*/ 281913 h 1158732"/>
                  <a:gd name="connsiteX62" fmla="*/ 408118 w 408118"/>
                  <a:gd name="connsiteY62" fmla="*/ 281913 h 1158732"/>
                  <a:gd name="connsiteX63" fmla="*/ 408118 w 408118"/>
                  <a:gd name="connsiteY63" fmla="*/ 1158732 h 1158732"/>
                  <a:gd name="connsiteX64" fmla="*/ 0 w 408118"/>
                  <a:gd name="connsiteY64" fmla="*/ 1158732 h 1158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408118" h="1158732">
                    <a:moveTo>
                      <a:pt x="159201" y="578755"/>
                    </a:moveTo>
                    <a:cubicBezTo>
                      <a:pt x="159201" y="608660"/>
                      <a:pt x="159201" y="638565"/>
                      <a:pt x="159201" y="665832"/>
                    </a:cubicBezTo>
                    <a:cubicBezTo>
                      <a:pt x="189986" y="668470"/>
                      <a:pt x="222530" y="665832"/>
                      <a:pt x="248917" y="665832"/>
                    </a:cubicBezTo>
                    <a:cubicBezTo>
                      <a:pt x="248917" y="634168"/>
                      <a:pt x="248917" y="608660"/>
                      <a:pt x="248917" y="578755"/>
                    </a:cubicBezTo>
                    <a:cubicBezTo>
                      <a:pt x="217253" y="578755"/>
                      <a:pt x="188227" y="578755"/>
                      <a:pt x="159201" y="578755"/>
                    </a:cubicBezTo>
                    <a:close/>
                    <a:moveTo>
                      <a:pt x="278823" y="576996"/>
                    </a:moveTo>
                    <a:cubicBezTo>
                      <a:pt x="278823" y="606901"/>
                      <a:pt x="278823" y="632408"/>
                      <a:pt x="278823" y="664073"/>
                    </a:cubicBezTo>
                    <a:cubicBezTo>
                      <a:pt x="311366" y="664073"/>
                      <a:pt x="346549" y="664952"/>
                      <a:pt x="365020" y="664073"/>
                    </a:cubicBezTo>
                    <a:cubicBezTo>
                      <a:pt x="365020" y="632408"/>
                      <a:pt x="365020" y="606021"/>
                      <a:pt x="365020" y="576996"/>
                    </a:cubicBezTo>
                    <a:cubicBezTo>
                      <a:pt x="335114" y="576996"/>
                      <a:pt x="306968" y="576996"/>
                      <a:pt x="278823" y="576996"/>
                    </a:cubicBezTo>
                    <a:close/>
                    <a:moveTo>
                      <a:pt x="43979" y="576996"/>
                    </a:moveTo>
                    <a:cubicBezTo>
                      <a:pt x="43979" y="605142"/>
                      <a:pt x="43979" y="638565"/>
                      <a:pt x="43979" y="664952"/>
                    </a:cubicBezTo>
                    <a:cubicBezTo>
                      <a:pt x="81799" y="664952"/>
                      <a:pt x="105548" y="664073"/>
                      <a:pt x="131935" y="665832"/>
                    </a:cubicBezTo>
                    <a:cubicBezTo>
                      <a:pt x="131935" y="631529"/>
                      <a:pt x="132814" y="602503"/>
                      <a:pt x="132814" y="576996"/>
                    </a:cubicBezTo>
                    <a:cubicBezTo>
                      <a:pt x="102030" y="576996"/>
                      <a:pt x="73884" y="576996"/>
                      <a:pt x="43979" y="576996"/>
                    </a:cubicBezTo>
                    <a:close/>
                    <a:moveTo>
                      <a:pt x="160960" y="449459"/>
                    </a:moveTo>
                    <a:cubicBezTo>
                      <a:pt x="160960" y="481123"/>
                      <a:pt x="160960" y="509268"/>
                      <a:pt x="160960" y="539174"/>
                    </a:cubicBezTo>
                    <a:cubicBezTo>
                      <a:pt x="189986" y="539174"/>
                      <a:pt x="217253" y="539174"/>
                      <a:pt x="248917" y="539174"/>
                    </a:cubicBezTo>
                    <a:cubicBezTo>
                      <a:pt x="248917" y="506630"/>
                      <a:pt x="248917" y="477604"/>
                      <a:pt x="248917" y="449459"/>
                    </a:cubicBezTo>
                    <a:cubicBezTo>
                      <a:pt x="218132" y="449459"/>
                      <a:pt x="189107" y="449459"/>
                      <a:pt x="160960" y="449459"/>
                    </a:cubicBezTo>
                    <a:close/>
                    <a:moveTo>
                      <a:pt x="44858" y="449459"/>
                    </a:moveTo>
                    <a:cubicBezTo>
                      <a:pt x="44858" y="481123"/>
                      <a:pt x="44858" y="509268"/>
                      <a:pt x="44858" y="539174"/>
                    </a:cubicBezTo>
                    <a:cubicBezTo>
                      <a:pt x="75643" y="539174"/>
                      <a:pt x="102910" y="539174"/>
                      <a:pt x="131935" y="539174"/>
                    </a:cubicBezTo>
                    <a:cubicBezTo>
                      <a:pt x="131935" y="505751"/>
                      <a:pt x="131935" y="477604"/>
                      <a:pt x="131935" y="449459"/>
                    </a:cubicBezTo>
                    <a:cubicBezTo>
                      <a:pt x="100271" y="449459"/>
                      <a:pt x="72125" y="449459"/>
                      <a:pt x="44858" y="449459"/>
                    </a:cubicBezTo>
                    <a:close/>
                    <a:moveTo>
                      <a:pt x="278823" y="448579"/>
                    </a:moveTo>
                    <a:cubicBezTo>
                      <a:pt x="278823" y="479364"/>
                      <a:pt x="278823" y="508389"/>
                      <a:pt x="278823" y="538295"/>
                    </a:cubicBezTo>
                    <a:cubicBezTo>
                      <a:pt x="308727" y="538295"/>
                      <a:pt x="335994" y="538295"/>
                      <a:pt x="365020" y="538295"/>
                    </a:cubicBezTo>
                    <a:cubicBezTo>
                      <a:pt x="365020" y="507510"/>
                      <a:pt x="365020" y="478484"/>
                      <a:pt x="365020" y="448579"/>
                    </a:cubicBezTo>
                    <a:cubicBezTo>
                      <a:pt x="335994" y="448579"/>
                      <a:pt x="308727" y="448579"/>
                      <a:pt x="278823" y="448579"/>
                    </a:cubicBezTo>
                    <a:close/>
                    <a:moveTo>
                      <a:pt x="277943" y="318403"/>
                    </a:moveTo>
                    <a:cubicBezTo>
                      <a:pt x="277943" y="350067"/>
                      <a:pt x="277943" y="379094"/>
                      <a:pt x="277943" y="408999"/>
                    </a:cubicBezTo>
                    <a:cubicBezTo>
                      <a:pt x="309607" y="408999"/>
                      <a:pt x="337753" y="408999"/>
                      <a:pt x="366779" y="408999"/>
                    </a:cubicBezTo>
                    <a:cubicBezTo>
                      <a:pt x="366779" y="378214"/>
                      <a:pt x="366779" y="349187"/>
                      <a:pt x="366779" y="318403"/>
                    </a:cubicBezTo>
                    <a:cubicBezTo>
                      <a:pt x="336873" y="318403"/>
                      <a:pt x="307848" y="318403"/>
                      <a:pt x="277943" y="318403"/>
                    </a:cubicBezTo>
                    <a:close/>
                    <a:moveTo>
                      <a:pt x="159201" y="318403"/>
                    </a:moveTo>
                    <a:cubicBezTo>
                      <a:pt x="159201" y="349187"/>
                      <a:pt x="159201" y="378214"/>
                      <a:pt x="159201" y="407239"/>
                    </a:cubicBezTo>
                    <a:cubicBezTo>
                      <a:pt x="190866" y="407239"/>
                      <a:pt x="219892" y="407239"/>
                      <a:pt x="249797" y="407239"/>
                    </a:cubicBezTo>
                    <a:cubicBezTo>
                      <a:pt x="249797" y="376454"/>
                      <a:pt x="249797" y="349187"/>
                      <a:pt x="249797" y="318403"/>
                    </a:cubicBezTo>
                    <a:cubicBezTo>
                      <a:pt x="217253" y="318403"/>
                      <a:pt x="188227" y="318403"/>
                      <a:pt x="159201" y="318403"/>
                    </a:cubicBezTo>
                    <a:close/>
                    <a:moveTo>
                      <a:pt x="43979" y="318403"/>
                    </a:moveTo>
                    <a:cubicBezTo>
                      <a:pt x="43979" y="349187"/>
                      <a:pt x="43979" y="378214"/>
                      <a:pt x="43979" y="408119"/>
                    </a:cubicBezTo>
                    <a:cubicBezTo>
                      <a:pt x="74764" y="408119"/>
                      <a:pt x="102910" y="408119"/>
                      <a:pt x="131935" y="408119"/>
                    </a:cubicBezTo>
                    <a:cubicBezTo>
                      <a:pt x="131935" y="376454"/>
                      <a:pt x="131935" y="347429"/>
                      <a:pt x="131935" y="318403"/>
                    </a:cubicBezTo>
                    <a:cubicBezTo>
                      <a:pt x="100271" y="318403"/>
                      <a:pt x="72125" y="318403"/>
                      <a:pt x="43979" y="318403"/>
                    </a:cubicBezTo>
                    <a:close/>
                    <a:moveTo>
                      <a:pt x="43098" y="187348"/>
                    </a:moveTo>
                    <a:cubicBezTo>
                      <a:pt x="43098" y="219892"/>
                      <a:pt x="43098" y="249797"/>
                      <a:pt x="43098" y="279702"/>
                    </a:cubicBezTo>
                    <a:cubicBezTo>
                      <a:pt x="74764" y="279702"/>
                      <a:pt x="104668" y="279702"/>
                      <a:pt x="132814" y="279702"/>
                    </a:cubicBezTo>
                    <a:cubicBezTo>
                      <a:pt x="132814" y="247159"/>
                      <a:pt x="132814" y="218133"/>
                      <a:pt x="132814" y="187348"/>
                    </a:cubicBezTo>
                    <a:cubicBezTo>
                      <a:pt x="102030" y="187348"/>
                      <a:pt x="73884" y="187348"/>
                      <a:pt x="43098" y="187348"/>
                    </a:cubicBezTo>
                    <a:close/>
                    <a:moveTo>
                      <a:pt x="43979" y="60690"/>
                    </a:moveTo>
                    <a:cubicBezTo>
                      <a:pt x="43979" y="93234"/>
                      <a:pt x="43979" y="122259"/>
                      <a:pt x="43979" y="152166"/>
                    </a:cubicBezTo>
                    <a:cubicBezTo>
                      <a:pt x="75643" y="152166"/>
                      <a:pt x="103789" y="152166"/>
                      <a:pt x="133694" y="152166"/>
                    </a:cubicBezTo>
                    <a:cubicBezTo>
                      <a:pt x="133694" y="121380"/>
                      <a:pt x="133694" y="93234"/>
                      <a:pt x="133694" y="60690"/>
                    </a:cubicBezTo>
                    <a:cubicBezTo>
                      <a:pt x="101151" y="60690"/>
                      <a:pt x="72125" y="60690"/>
                      <a:pt x="43979" y="60690"/>
                    </a:cubicBezTo>
                    <a:close/>
                    <a:moveTo>
                      <a:pt x="0" y="0"/>
                    </a:moveTo>
                    <a:lnTo>
                      <a:pt x="155702" y="0"/>
                    </a:lnTo>
                    <a:lnTo>
                      <a:pt x="155702" y="281913"/>
                    </a:lnTo>
                    <a:lnTo>
                      <a:pt x="277943" y="281913"/>
                    </a:lnTo>
                    <a:lnTo>
                      <a:pt x="277943" y="282341"/>
                    </a:lnTo>
                    <a:cubicBezTo>
                      <a:pt x="307848" y="282341"/>
                      <a:pt x="334235" y="282341"/>
                      <a:pt x="366779" y="282341"/>
                    </a:cubicBezTo>
                    <a:lnTo>
                      <a:pt x="366779" y="281913"/>
                    </a:lnTo>
                    <a:lnTo>
                      <a:pt x="408118" y="281913"/>
                    </a:lnTo>
                    <a:lnTo>
                      <a:pt x="408118" y="1158732"/>
                    </a:lnTo>
                    <a:lnTo>
                      <a:pt x="0" y="1158732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xmlns="" id="{D816686D-75D3-419F-AC85-6CA2FEEB76FB}"/>
                  </a:ext>
                </a:extLst>
              </p:cNvPr>
              <p:cNvSpPr/>
              <p:nvPr/>
            </p:nvSpPr>
            <p:spPr>
              <a:xfrm flipH="1">
                <a:off x="4055658" y="3389508"/>
                <a:ext cx="299970" cy="869936"/>
              </a:xfrm>
              <a:custGeom>
                <a:avLst/>
                <a:gdLst>
                  <a:gd name="connsiteX0" fmla="*/ 159201 w 408118"/>
                  <a:gd name="connsiteY0" fmla="*/ 578755 h 1158732"/>
                  <a:gd name="connsiteX1" fmla="*/ 159201 w 408118"/>
                  <a:gd name="connsiteY1" fmla="*/ 665832 h 1158732"/>
                  <a:gd name="connsiteX2" fmla="*/ 248917 w 408118"/>
                  <a:gd name="connsiteY2" fmla="*/ 665832 h 1158732"/>
                  <a:gd name="connsiteX3" fmla="*/ 248917 w 408118"/>
                  <a:gd name="connsiteY3" fmla="*/ 578755 h 1158732"/>
                  <a:gd name="connsiteX4" fmla="*/ 159201 w 408118"/>
                  <a:gd name="connsiteY4" fmla="*/ 578755 h 1158732"/>
                  <a:gd name="connsiteX5" fmla="*/ 278823 w 408118"/>
                  <a:gd name="connsiteY5" fmla="*/ 576996 h 1158732"/>
                  <a:gd name="connsiteX6" fmla="*/ 278823 w 408118"/>
                  <a:gd name="connsiteY6" fmla="*/ 664073 h 1158732"/>
                  <a:gd name="connsiteX7" fmla="*/ 365020 w 408118"/>
                  <a:gd name="connsiteY7" fmla="*/ 664073 h 1158732"/>
                  <a:gd name="connsiteX8" fmla="*/ 365020 w 408118"/>
                  <a:gd name="connsiteY8" fmla="*/ 576996 h 1158732"/>
                  <a:gd name="connsiteX9" fmla="*/ 278823 w 408118"/>
                  <a:gd name="connsiteY9" fmla="*/ 576996 h 1158732"/>
                  <a:gd name="connsiteX10" fmla="*/ 43979 w 408118"/>
                  <a:gd name="connsiteY10" fmla="*/ 576996 h 1158732"/>
                  <a:gd name="connsiteX11" fmla="*/ 43979 w 408118"/>
                  <a:gd name="connsiteY11" fmla="*/ 664952 h 1158732"/>
                  <a:gd name="connsiteX12" fmla="*/ 131935 w 408118"/>
                  <a:gd name="connsiteY12" fmla="*/ 665832 h 1158732"/>
                  <a:gd name="connsiteX13" fmla="*/ 132814 w 408118"/>
                  <a:gd name="connsiteY13" fmla="*/ 576996 h 1158732"/>
                  <a:gd name="connsiteX14" fmla="*/ 43979 w 408118"/>
                  <a:gd name="connsiteY14" fmla="*/ 576996 h 1158732"/>
                  <a:gd name="connsiteX15" fmla="*/ 160960 w 408118"/>
                  <a:gd name="connsiteY15" fmla="*/ 449459 h 1158732"/>
                  <a:gd name="connsiteX16" fmla="*/ 160960 w 408118"/>
                  <a:gd name="connsiteY16" fmla="*/ 539174 h 1158732"/>
                  <a:gd name="connsiteX17" fmla="*/ 248917 w 408118"/>
                  <a:gd name="connsiteY17" fmla="*/ 539174 h 1158732"/>
                  <a:gd name="connsiteX18" fmla="*/ 248917 w 408118"/>
                  <a:gd name="connsiteY18" fmla="*/ 449459 h 1158732"/>
                  <a:gd name="connsiteX19" fmla="*/ 160960 w 408118"/>
                  <a:gd name="connsiteY19" fmla="*/ 449459 h 1158732"/>
                  <a:gd name="connsiteX20" fmla="*/ 44858 w 408118"/>
                  <a:gd name="connsiteY20" fmla="*/ 449459 h 1158732"/>
                  <a:gd name="connsiteX21" fmla="*/ 44858 w 408118"/>
                  <a:gd name="connsiteY21" fmla="*/ 539174 h 1158732"/>
                  <a:gd name="connsiteX22" fmla="*/ 131935 w 408118"/>
                  <a:gd name="connsiteY22" fmla="*/ 539174 h 1158732"/>
                  <a:gd name="connsiteX23" fmla="*/ 131935 w 408118"/>
                  <a:gd name="connsiteY23" fmla="*/ 449459 h 1158732"/>
                  <a:gd name="connsiteX24" fmla="*/ 44858 w 408118"/>
                  <a:gd name="connsiteY24" fmla="*/ 449459 h 1158732"/>
                  <a:gd name="connsiteX25" fmla="*/ 278823 w 408118"/>
                  <a:gd name="connsiteY25" fmla="*/ 448579 h 1158732"/>
                  <a:gd name="connsiteX26" fmla="*/ 278823 w 408118"/>
                  <a:gd name="connsiteY26" fmla="*/ 538295 h 1158732"/>
                  <a:gd name="connsiteX27" fmla="*/ 365020 w 408118"/>
                  <a:gd name="connsiteY27" fmla="*/ 538295 h 1158732"/>
                  <a:gd name="connsiteX28" fmla="*/ 365020 w 408118"/>
                  <a:gd name="connsiteY28" fmla="*/ 448579 h 1158732"/>
                  <a:gd name="connsiteX29" fmla="*/ 278823 w 408118"/>
                  <a:gd name="connsiteY29" fmla="*/ 448579 h 1158732"/>
                  <a:gd name="connsiteX30" fmla="*/ 277943 w 408118"/>
                  <a:gd name="connsiteY30" fmla="*/ 318403 h 1158732"/>
                  <a:gd name="connsiteX31" fmla="*/ 277943 w 408118"/>
                  <a:gd name="connsiteY31" fmla="*/ 408999 h 1158732"/>
                  <a:gd name="connsiteX32" fmla="*/ 366779 w 408118"/>
                  <a:gd name="connsiteY32" fmla="*/ 408999 h 1158732"/>
                  <a:gd name="connsiteX33" fmla="*/ 366779 w 408118"/>
                  <a:gd name="connsiteY33" fmla="*/ 318403 h 1158732"/>
                  <a:gd name="connsiteX34" fmla="*/ 277943 w 408118"/>
                  <a:gd name="connsiteY34" fmla="*/ 318403 h 1158732"/>
                  <a:gd name="connsiteX35" fmla="*/ 159201 w 408118"/>
                  <a:gd name="connsiteY35" fmla="*/ 318403 h 1158732"/>
                  <a:gd name="connsiteX36" fmla="*/ 159201 w 408118"/>
                  <a:gd name="connsiteY36" fmla="*/ 407239 h 1158732"/>
                  <a:gd name="connsiteX37" fmla="*/ 249797 w 408118"/>
                  <a:gd name="connsiteY37" fmla="*/ 407239 h 1158732"/>
                  <a:gd name="connsiteX38" fmla="*/ 249797 w 408118"/>
                  <a:gd name="connsiteY38" fmla="*/ 318403 h 1158732"/>
                  <a:gd name="connsiteX39" fmla="*/ 159201 w 408118"/>
                  <a:gd name="connsiteY39" fmla="*/ 318403 h 1158732"/>
                  <a:gd name="connsiteX40" fmla="*/ 43979 w 408118"/>
                  <a:gd name="connsiteY40" fmla="*/ 318403 h 1158732"/>
                  <a:gd name="connsiteX41" fmla="*/ 43979 w 408118"/>
                  <a:gd name="connsiteY41" fmla="*/ 408119 h 1158732"/>
                  <a:gd name="connsiteX42" fmla="*/ 131935 w 408118"/>
                  <a:gd name="connsiteY42" fmla="*/ 408119 h 1158732"/>
                  <a:gd name="connsiteX43" fmla="*/ 131935 w 408118"/>
                  <a:gd name="connsiteY43" fmla="*/ 318403 h 1158732"/>
                  <a:gd name="connsiteX44" fmla="*/ 43979 w 408118"/>
                  <a:gd name="connsiteY44" fmla="*/ 318403 h 1158732"/>
                  <a:gd name="connsiteX45" fmla="*/ 43098 w 408118"/>
                  <a:gd name="connsiteY45" fmla="*/ 187348 h 1158732"/>
                  <a:gd name="connsiteX46" fmla="*/ 43098 w 408118"/>
                  <a:gd name="connsiteY46" fmla="*/ 279702 h 1158732"/>
                  <a:gd name="connsiteX47" fmla="*/ 132814 w 408118"/>
                  <a:gd name="connsiteY47" fmla="*/ 279702 h 1158732"/>
                  <a:gd name="connsiteX48" fmla="*/ 132814 w 408118"/>
                  <a:gd name="connsiteY48" fmla="*/ 187348 h 1158732"/>
                  <a:gd name="connsiteX49" fmla="*/ 43098 w 408118"/>
                  <a:gd name="connsiteY49" fmla="*/ 187348 h 1158732"/>
                  <a:gd name="connsiteX50" fmla="*/ 43979 w 408118"/>
                  <a:gd name="connsiteY50" fmla="*/ 60690 h 1158732"/>
                  <a:gd name="connsiteX51" fmla="*/ 43979 w 408118"/>
                  <a:gd name="connsiteY51" fmla="*/ 152166 h 1158732"/>
                  <a:gd name="connsiteX52" fmla="*/ 133694 w 408118"/>
                  <a:gd name="connsiteY52" fmla="*/ 152166 h 1158732"/>
                  <a:gd name="connsiteX53" fmla="*/ 133694 w 408118"/>
                  <a:gd name="connsiteY53" fmla="*/ 60690 h 1158732"/>
                  <a:gd name="connsiteX54" fmla="*/ 43979 w 408118"/>
                  <a:gd name="connsiteY54" fmla="*/ 60690 h 1158732"/>
                  <a:gd name="connsiteX55" fmla="*/ 0 w 408118"/>
                  <a:gd name="connsiteY55" fmla="*/ 0 h 1158732"/>
                  <a:gd name="connsiteX56" fmla="*/ 155702 w 408118"/>
                  <a:gd name="connsiteY56" fmla="*/ 0 h 1158732"/>
                  <a:gd name="connsiteX57" fmla="*/ 155702 w 408118"/>
                  <a:gd name="connsiteY57" fmla="*/ 281913 h 1158732"/>
                  <a:gd name="connsiteX58" fmla="*/ 277943 w 408118"/>
                  <a:gd name="connsiteY58" fmla="*/ 281913 h 1158732"/>
                  <a:gd name="connsiteX59" fmla="*/ 277943 w 408118"/>
                  <a:gd name="connsiteY59" fmla="*/ 282341 h 1158732"/>
                  <a:gd name="connsiteX60" fmla="*/ 366779 w 408118"/>
                  <a:gd name="connsiteY60" fmla="*/ 282341 h 1158732"/>
                  <a:gd name="connsiteX61" fmla="*/ 366779 w 408118"/>
                  <a:gd name="connsiteY61" fmla="*/ 281913 h 1158732"/>
                  <a:gd name="connsiteX62" fmla="*/ 408118 w 408118"/>
                  <a:gd name="connsiteY62" fmla="*/ 281913 h 1158732"/>
                  <a:gd name="connsiteX63" fmla="*/ 408118 w 408118"/>
                  <a:gd name="connsiteY63" fmla="*/ 1158732 h 1158732"/>
                  <a:gd name="connsiteX64" fmla="*/ 0 w 408118"/>
                  <a:gd name="connsiteY64" fmla="*/ 1158732 h 1158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408118" h="1158732">
                    <a:moveTo>
                      <a:pt x="159201" y="578755"/>
                    </a:moveTo>
                    <a:cubicBezTo>
                      <a:pt x="159201" y="608660"/>
                      <a:pt x="159201" y="638565"/>
                      <a:pt x="159201" y="665832"/>
                    </a:cubicBezTo>
                    <a:cubicBezTo>
                      <a:pt x="189986" y="668470"/>
                      <a:pt x="222530" y="665832"/>
                      <a:pt x="248917" y="665832"/>
                    </a:cubicBezTo>
                    <a:cubicBezTo>
                      <a:pt x="248917" y="634168"/>
                      <a:pt x="248917" y="608660"/>
                      <a:pt x="248917" y="578755"/>
                    </a:cubicBezTo>
                    <a:cubicBezTo>
                      <a:pt x="217253" y="578755"/>
                      <a:pt x="188227" y="578755"/>
                      <a:pt x="159201" y="578755"/>
                    </a:cubicBezTo>
                    <a:close/>
                    <a:moveTo>
                      <a:pt x="278823" y="576996"/>
                    </a:moveTo>
                    <a:cubicBezTo>
                      <a:pt x="278823" y="606901"/>
                      <a:pt x="278823" y="632408"/>
                      <a:pt x="278823" y="664073"/>
                    </a:cubicBezTo>
                    <a:cubicBezTo>
                      <a:pt x="311366" y="664073"/>
                      <a:pt x="346549" y="664952"/>
                      <a:pt x="365020" y="664073"/>
                    </a:cubicBezTo>
                    <a:cubicBezTo>
                      <a:pt x="365020" y="632408"/>
                      <a:pt x="365020" y="606021"/>
                      <a:pt x="365020" y="576996"/>
                    </a:cubicBezTo>
                    <a:cubicBezTo>
                      <a:pt x="335114" y="576996"/>
                      <a:pt x="306968" y="576996"/>
                      <a:pt x="278823" y="576996"/>
                    </a:cubicBezTo>
                    <a:close/>
                    <a:moveTo>
                      <a:pt x="43979" y="576996"/>
                    </a:moveTo>
                    <a:cubicBezTo>
                      <a:pt x="43979" y="605142"/>
                      <a:pt x="43979" y="638565"/>
                      <a:pt x="43979" y="664952"/>
                    </a:cubicBezTo>
                    <a:cubicBezTo>
                      <a:pt x="81799" y="664952"/>
                      <a:pt x="105548" y="664073"/>
                      <a:pt x="131935" y="665832"/>
                    </a:cubicBezTo>
                    <a:cubicBezTo>
                      <a:pt x="131935" y="631529"/>
                      <a:pt x="132814" y="602503"/>
                      <a:pt x="132814" y="576996"/>
                    </a:cubicBezTo>
                    <a:cubicBezTo>
                      <a:pt x="102030" y="576996"/>
                      <a:pt x="73884" y="576996"/>
                      <a:pt x="43979" y="576996"/>
                    </a:cubicBezTo>
                    <a:close/>
                    <a:moveTo>
                      <a:pt x="160960" y="449459"/>
                    </a:moveTo>
                    <a:cubicBezTo>
                      <a:pt x="160960" y="481123"/>
                      <a:pt x="160960" y="509268"/>
                      <a:pt x="160960" y="539174"/>
                    </a:cubicBezTo>
                    <a:cubicBezTo>
                      <a:pt x="189986" y="539174"/>
                      <a:pt x="217253" y="539174"/>
                      <a:pt x="248917" y="539174"/>
                    </a:cubicBezTo>
                    <a:cubicBezTo>
                      <a:pt x="248917" y="506630"/>
                      <a:pt x="248917" y="477604"/>
                      <a:pt x="248917" y="449459"/>
                    </a:cubicBezTo>
                    <a:cubicBezTo>
                      <a:pt x="218132" y="449459"/>
                      <a:pt x="189107" y="449459"/>
                      <a:pt x="160960" y="449459"/>
                    </a:cubicBezTo>
                    <a:close/>
                    <a:moveTo>
                      <a:pt x="44858" y="449459"/>
                    </a:moveTo>
                    <a:cubicBezTo>
                      <a:pt x="44858" y="481123"/>
                      <a:pt x="44858" y="509268"/>
                      <a:pt x="44858" y="539174"/>
                    </a:cubicBezTo>
                    <a:cubicBezTo>
                      <a:pt x="75643" y="539174"/>
                      <a:pt x="102910" y="539174"/>
                      <a:pt x="131935" y="539174"/>
                    </a:cubicBezTo>
                    <a:cubicBezTo>
                      <a:pt x="131935" y="505751"/>
                      <a:pt x="131935" y="477604"/>
                      <a:pt x="131935" y="449459"/>
                    </a:cubicBezTo>
                    <a:cubicBezTo>
                      <a:pt x="100271" y="449459"/>
                      <a:pt x="72125" y="449459"/>
                      <a:pt x="44858" y="449459"/>
                    </a:cubicBezTo>
                    <a:close/>
                    <a:moveTo>
                      <a:pt x="278823" y="448579"/>
                    </a:moveTo>
                    <a:cubicBezTo>
                      <a:pt x="278823" y="479364"/>
                      <a:pt x="278823" y="508389"/>
                      <a:pt x="278823" y="538295"/>
                    </a:cubicBezTo>
                    <a:cubicBezTo>
                      <a:pt x="308727" y="538295"/>
                      <a:pt x="335994" y="538295"/>
                      <a:pt x="365020" y="538295"/>
                    </a:cubicBezTo>
                    <a:cubicBezTo>
                      <a:pt x="365020" y="507510"/>
                      <a:pt x="365020" y="478484"/>
                      <a:pt x="365020" y="448579"/>
                    </a:cubicBezTo>
                    <a:cubicBezTo>
                      <a:pt x="335994" y="448579"/>
                      <a:pt x="308727" y="448579"/>
                      <a:pt x="278823" y="448579"/>
                    </a:cubicBezTo>
                    <a:close/>
                    <a:moveTo>
                      <a:pt x="277943" y="318403"/>
                    </a:moveTo>
                    <a:cubicBezTo>
                      <a:pt x="277943" y="350067"/>
                      <a:pt x="277943" y="379094"/>
                      <a:pt x="277943" y="408999"/>
                    </a:cubicBezTo>
                    <a:cubicBezTo>
                      <a:pt x="309607" y="408999"/>
                      <a:pt x="337753" y="408999"/>
                      <a:pt x="366779" y="408999"/>
                    </a:cubicBezTo>
                    <a:cubicBezTo>
                      <a:pt x="366779" y="378214"/>
                      <a:pt x="366779" y="349187"/>
                      <a:pt x="366779" y="318403"/>
                    </a:cubicBezTo>
                    <a:cubicBezTo>
                      <a:pt x="336873" y="318403"/>
                      <a:pt x="307848" y="318403"/>
                      <a:pt x="277943" y="318403"/>
                    </a:cubicBezTo>
                    <a:close/>
                    <a:moveTo>
                      <a:pt x="159201" y="318403"/>
                    </a:moveTo>
                    <a:cubicBezTo>
                      <a:pt x="159201" y="349187"/>
                      <a:pt x="159201" y="378214"/>
                      <a:pt x="159201" y="407239"/>
                    </a:cubicBezTo>
                    <a:cubicBezTo>
                      <a:pt x="190866" y="407239"/>
                      <a:pt x="219892" y="407239"/>
                      <a:pt x="249797" y="407239"/>
                    </a:cubicBezTo>
                    <a:cubicBezTo>
                      <a:pt x="249797" y="376454"/>
                      <a:pt x="249797" y="349187"/>
                      <a:pt x="249797" y="318403"/>
                    </a:cubicBezTo>
                    <a:cubicBezTo>
                      <a:pt x="217253" y="318403"/>
                      <a:pt x="188227" y="318403"/>
                      <a:pt x="159201" y="318403"/>
                    </a:cubicBezTo>
                    <a:close/>
                    <a:moveTo>
                      <a:pt x="43979" y="318403"/>
                    </a:moveTo>
                    <a:cubicBezTo>
                      <a:pt x="43979" y="349187"/>
                      <a:pt x="43979" y="378214"/>
                      <a:pt x="43979" y="408119"/>
                    </a:cubicBezTo>
                    <a:cubicBezTo>
                      <a:pt x="74764" y="408119"/>
                      <a:pt x="102910" y="408119"/>
                      <a:pt x="131935" y="408119"/>
                    </a:cubicBezTo>
                    <a:cubicBezTo>
                      <a:pt x="131935" y="376454"/>
                      <a:pt x="131935" y="347429"/>
                      <a:pt x="131935" y="318403"/>
                    </a:cubicBezTo>
                    <a:cubicBezTo>
                      <a:pt x="100271" y="318403"/>
                      <a:pt x="72125" y="318403"/>
                      <a:pt x="43979" y="318403"/>
                    </a:cubicBezTo>
                    <a:close/>
                    <a:moveTo>
                      <a:pt x="43098" y="187348"/>
                    </a:moveTo>
                    <a:cubicBezTo>
                      <a:pt x="43098" y="219892"/>
                      <a:pt x="43098" y="249797"/>
                      <a:pt x="43098" y="279702"/>
                    </a:cubicBezTo>
                    <a:cubicBezTo>
                      <a:pt x="74764" y="279702"/>
                      <a:pt x="104668" y="279702"/>
                      <a:pt x="132814" y="279702"/>
                    </a:cubicBezTo>
                    <a:cubicBezTo>
                      <a:pt x="132814" y="247159"/>
                      <a:pt x="132814" y="218133"/>
                      <a:pt x="132814" y="187348"/>
                    </a:cubicBezTo>
                    <a:cubicBezTo>
                      <a:pt x="102030" y="187348"/>
                      <a:pt x="73884" y="187348"/>
                      <a:pt x="43098" y="187348"/>
                    </a:cubicBezTo>
                    <a:close/>
                    <a:moveTo>
                      <a:pt x="43979" y="60690"/>
                    </a:moveTo>
                    <a:cubicBezTo>
                      <a:pt x="43979" y="93234"/>
                      <a:pt x="43979" y="122259"/>
                      <a:pt x="43979" y="152166"/>
                    </a:cubicBezTo>
                    <a:cubicBezTo>
                      <a:pt x="75643" y="152166"/>
                      <a:pt x="103789" y="152166"/>
                      <a:pt x="133694" y="152166"/>
                    </a:cubicBezTo>
                    <a:cubicBezTo>
                      <a:pt x="133694" y="121380"/>
                      <a:pt x="133694" y="93234"/>
                      <a:pt x="133694" y="60690"/>
                    </a:cubicBezTo>
                    <a:cubicBezTo>
                      <a:pt x="101151" y="60690"/>
                      <a:pt x="72125" y="60690"/>
                      <a:pt x="43979" y="60690"/>
                    </a:cubicBezTo>
                    <a:close/>
                    <a:moveTo>
                      <a:pt x="0" y="0"/>
                    </a:moveTo>
                    <a:lnTo>
                      <a:pt x="155702" y="0"/>
                    </a:lnTo>
                    <a:lnTo>
                      <a:pt x="155702" y="281913"/>
                    </a:lnTo>
                    <a:lnTo>
                      <a:pt x="277943" y="281913"/>
                    </a:lnTo>
                    <a:lnTo>
                      <a:pt x="277943" y="282341"/>
                    </a:lnTo>
                    <a:cubicBezTo>
                      <a:pt x="307848" y="282341"/>
                      <a:pt x="334235" y="282341"/>
                      <a:pt x="366779" y="282341"/>
                    </a:cubicBezTo>
                    <a:lnTo>
                      <a:pt x="366779" y="281913"/>
                    </a:lnTo>
                    <a:lnTo>
                      <a:pt x="408118" y="281913"/>
                    </a:lnTo>
                    <a:lnTo>
                      <a:pt x="408118" y="1158732"/>
                    </a:lnTo>
                    <a:lnTo>
                      <a:pt x="0" y="1158732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xmlns="" id="{FE17257E-496D-43B5-AF2E-E2A20B9FBD10}"/>
              </a:ext>
            </a:extLst>
          </p:cNvPr>
          <p:cNvGrpSpPr/>
          <p:nvPr userDrawn="1"/>
        </p:nvGrpSpPr>
        <p:grpSpPr>
          <a:xfrm>
            <a:off x="0" y="6593205"/>
            <a:ext cx="12192000" cy="283845"/>
            <a:chOff x="0" y="6593205"/>
            <a:chExt cx="12192000" cy="283845"/>
          </a:xfrm>
        </p:grpSpPr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xmlns="" id="{909A48D2-D68F-4890-A42F-5BB72CFCCFD6}"/>
                </a:ext>
              </a:extLst>
            </p:cNvPr>
            <p:cNvSpPr/>
            <p:nvPr/>
          </p:nvSpPr>
          <p:spPr>
            <a:xfrm>
              <a:off x="0" y="6593205"/>
              <a:ext cx="12192000" cy="27432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xmlns="" id="{F59F2605-0DF1-4906-A75E-0ED8566A8648}"/>
                </a:ext>
              </a:extLst>
            </p:cNvPr>
            <p:cNvSpPr/>
            <p:nvPr/>
          </p:nvSpPr>
          <p:spPr>
            <a:xfrm>
              <a:off x="0" y="6684645"/>
              <a:ext cx="12192000" cy="18288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1" name="Rectangle 50">
              <a:extLst>
                <a:ext uri="{FF2B5EF4-FFF2-40B4-BE49-F238E27FC236}">
                  <a16:creationId xmlns:a16="http://schemas.microsoft.com/office/drawing/2014/main" xmlns="" id="{0E70C75D-A69D-47EF-91AF-4C580B47C566}"/>
                </a:ext>
              </a:extLst>
            </p:cNvPr>
            <p:cNvSpPr/>
            <p:nvPr/>
          </p:nvSpPr>
          <p:spPr>
            <a:xfrm>
              <a:off x="0" y="6785610"/>
              <a:ext cx="12192000" cy="914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87630305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17">
            <a:extLst>
              <a:ext uri="{FF2B5EF4-FFF2-40B4-BE49-F238E27FC236}">
                <a16:creationId xmlns:a16="http://schemas.microsoft.com/office/drawing/2014/main" xmlns="" id="{7DBDC731-CCCD-4C3D-A9AF-48F6234A2FDF}"/>
              </a:ext>
            </a:extLst>
          </p:cNvPr>
          <p:cNvGrpSpPr/>
          <p:nvPr userDrawn="1"/>
        </p:nvGrpSpPr>
        <p:grpSpPr>
          <a:xfrm>
            <a:off x="-1" y="-121539"/>
            <a:ext cx="12192001" cy="1608851"/>
            <a:chOff x="-1" y="-121539"/>
            <a:chExt cx="12192001" cy="1608851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xmlns="" id="{B00FB6E0-B02A-4B89-A387-E6A49302804A}"/>
                </a:ext>
              </a:extLst>
            </p:cNvPr>
            <p:cNvSpPr/>
            <p:nvPr userDrawn="1"/>
          </p:nvSpPr>
          <p:spPr>
            <a:xfrm>
              <a:off x="0" y="1"/>
              <a:ext cx="12192000" cy="140017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FF04D15E-A661-4B09-87F0-33BFFB2C63B4}"/>
                </a:ext>
              </a:extLst>
            </p:cNvPr>
            <p:cNvSpPr/>
            <p:nvPr userDrawn="1"/>
          </p:nvSpPr>
          <p:spPr>
            <a:xfrm>
              <a:off x="-1" y="-121539"/>
              <a:ext cx="12192000" cy="1608851"/>
            </a:xfrm>
            <a:custGeom>
              <a:avLst/>
              <a:gdLst>
                <a:gd name="connsiteX0" fmla="*/ 8760317 w 12192000"/>
                <a:gd name="connsiteY0" fmla="*/ 780798 h 1608850"/>
                <a:gd name="connsiteX1" fmla="*/ 8760317 w 12192000"/>
                <a:gd name="connsiteY1" fmla="*/ 785159 h 1608850"/>
                <a:gd name="connsiteX2" fmla="*/ 8761882 w 12192000"/>
                <a:gd name="connsiteY2" fmla="*/ 787771 h 1608850"/>
                <a:gd name="connsiteX3" fmla="*/ 8762996 w 12192000"/>
                <a:gd name="connsiteY3" fmla="*/ 787771 h 1608850"/>
                <a:gd name="connsiteX4" fmla="*/ 8762996 w 12192000"/>
                <a:gd name="connsiteY4" fmla="*/ 786900 h 1608850"/>
                <a:gd name="connsiteX5" fmla="*/ 8762996 w 12192000"/>
                <a:gd name="connsiteY5" fmla="*/ 780798 h 1608850"/>
                <a:gd name="connsiteX6" fmla="*/ 8761881 w 12192000"/>
                <a:gd name="connsiteY6" fmla="*/ 780798 h 1608850"/>
                <a:gd name="connsiteX7" fmla="*/ 8758924 w 12192000"/>
                <a:gd name="connsiteY7" fmla="*/ 762200 h 1608850"/>
                <a:gd name="connsiteX8" fmla="*/ 8759734 w 12192000"/>
                <a:gd name="connsiteY8" fmla="*/ 771499 h 1608850"/>
                <a:gd name="connsiteX9" fmla="*/ 8762996 w 12192000"/>
                <a:gd name="connsiteY9" fmla="*/ 771499 h 1608850"/>
                <a:gd name="connsiteX10" fmla="*/ 8762996 w 12192000"/>
                <a:gd name="connsiteY10" fmla="*/ 770337 h 1608850"/>
                <a:gd name="connsiteX11" fmla="*/ 8762996 w 12192000"/>
                <a:gd name="connsiteY11" fmla="*/ 762200 h 1608850"/>
                <a:gd name="connsiteX12" fmla="*/ 8761881 w 12192000"/>
                <a:gd name="connsiteY12" fmla="*/ 762200 h 1608850"/>
                <a:gd name="connsiteX13" fmla="*/ 8755951 w 12192000"/>
                <a:gd name="connsiteY13" fmla="*/ 745928 h 1608850"/>
                <a:gd name="connsiteX14" fmla="*/ 8756137 w 12192000"/>
                <a:gd name="connsiteY14" fmla="*/ 746512 h 1608850"/>
                <a:gd name="connsiteX15" fmla="*/ 8758088 w 12192000"/>
                <a:gd name="connsiteY15" fmla="*/ 752614 h 1608850"/>
                <a:gd name="connsiteX16" fmla="*/ 8758113 w 12192000"/>
                <a:gd name="connsiteY16" fmla="*/ 752902 h 1608850"/>
                <a:gd name="connsiteX17" fmla="*/ 8762996 w 12192000"/>
                <a:gd name="connsiteY17" fmla="*/ 752902 h 1608850"/>
                <a:gd name="connsiteX18" fmla="*/ 8762996 w 12192000"/>
                <a:gd name="connsiteY18" fmla="*/ 752030 h 1608850"/>
                <a:gd name="connsiteX19" fmla="*/ 8762996 w 12192000"/>
                <a:gd name="connsiteY19" fmla="*/ 745928 h 1608850"/>
                <a:gd name="connsiteX20" fmla="*/ 8761881 w 12192000"/>
                <a:gd name="connsiteY20" fmla="*/ 745928 h 1608850"/>
                <a:gd name="connsiteX21" fmla="*/ 8907881 w 12192000"/>
                <a:gd name="connsiteY21" fmla="*/ 718032 h 1608850"/>
                <a:gd name="connsiteX22" fmla="*/ 8907881 w 12192000"/>
                <a:gd name="connsiteY22" fmla="*/ 719194 h 1608850"/>
                <a:gd name="connsiteX23" fmla="*/ 8907881 w 12192000"/>
                <a:gd name="connsiteY23" fmla="*/ 727331 h 1608850"/>
                <a:gd name="connsiteX24" fmla="*/ 8908543 w 12192000"/>
                <a:gd name="connsiteY24" fmla="*/ 727331 h 1608850"/>
                <a:gd name="connsiteX25" fmla="*/ 8908543 w 12192000"/>
                <a:gd name="connsiteY25" fmla="*/ 718032 h 1608850"/>
                <a:gd name="connsiteX26" fmla="*/ 1099585 w 12192000"/>
                <a:gd name="connsiteY26" fmla="*/ 0 h 1608850"/>
                <a:gd name="connsiteX27" fmla="*/ 1101611 w 12192000"/>
                <a:gd name="connsiteY27" fmla="*/ 246443 h 1608850"/>
                <a:gd name="connsiteX28" fmla="*/ 1140117 w 12192000"/>
                <a:gd name="connsiteY28" fmla="*/ 326429 h 1608850"/>
                <a:gd name="connsiteX29" fmla="*/ 1142145 w 12192000"/>
                <a:gd name="connsiteY29" fmla="*/ 326429 h 1608850"/>
                <a:gd name="connsiteX30" fmla="*/ 1156331 w 12192000"/>
                <a:gd name="connsiteY30" fmla="*/ 326429 h 1608850"/>
                <a:gd name="connsiteX31" fmla="*/ 1156331 w 12192000"/>
                <a:gd name="connsiteY31" fmla="*/ 350208 h 1608850"/>
                <a:gd name="connsiteX32" fmla="*/ 1156839 w 12192000"/>
                <a:gd name="connsiteY32" fmla="*/ 351019 h 1608850"/>
                <a:gd name="connsiteX33" fmla="*/ 1160385 w 12192000"/>
                <a:gd name="connsiteY33" fmla="*/ 356694 h 1608850"/>
                <a:gd name="connsiteX34" fmla="*/ 1160385 w 12192000"/>
                <a:gd name="connsiteY34" fmla="*/ 471268 h 1608850"/>
                <a:gd name="connsiteX35" fmla="*/ 1162664 w 12192000"/>
                <a:gd name="connsiteY35" fmla="*/ 471268 h 1608850"/>
                <a:gd name="connsiteX36" fmla="*/ 1178625 w 12192000"/>
                <a:gd name="connsiteY36" fmla="*/ 471268 h 1608850"/>
                <a:gd name="connsiteX37" fmla="*/ 1178625 w 12192000"/>
                <a:gd name="connsiteY37" fmla="*/ 611783 h 1608850"/>
                <a:gd name="connsiteX38" fmla="*/ 1180145 w 12192000"/>
                <a:gd name="connsiteY38" fmla="*/ 611513 h 1608850"/>
                <a:gd name="connsiteX39" fmla="*/ 1190785 w 12192000"/>
                <a:gd name="connsiteY39" fmla="*/ 609622 h 1608850"/>
                <a:gd name="connsiteX40" fmla="*/ 1188759 w 12192000"/>
                <a:gd name="connsiteY40" fmla="*/ 698254 h 1608850"/>
                <a:gd name="connsiteX41" fmla="*/ 1190279 w 12192000"/>
                <a:gd name="connsiteY41" fmla="*/ 698525 h 1608850"/>
                <a:gd name="connsiteX42" fmla="*/ 1200919 w 12192000"/>
                <a:gd name="connsiteY42" fmla="*/ 700416 h 1608850"/>
                <a:gd name="connsiteX43" fmla="*/ 1201171 w 12192000"/>
                <a:gd name="connsiteY43" fmla="*/ 701227 h 1608850"/>
                <a:gd name="connsiteX44" fmla="*/ 1202945 w 12192000"/>
                <a:gd name="connsiteY44" fmla="*/ 706902 h 1608850"/>
                <a:gd name="connsiteX45" fmla="*/ 1203705 w 12192000"/>
                <a:gd name="connsiteY45" fmla="*/ 704470 h 1608850"/>
                <a:gd name="connsiteX46" fmla="*/ 1209025 w 12192000"/>
                <a:gd name="connsiteY46" fmla="*/ 687446 h 1608850"/>
                <a:gd name="connsiteX47" fmla="*/ 1210799 w 12192000"/>
                <a:gd name="connsiteY47" fmla="*/ 687446 h 1608850"/>
                <a:gd name="connsiteX48" fmla="*/ 1223212 w 12192000"/>
                <a:gd name="connsiteY48" fmla="*/ 687446 h 1608850"/>
                <a:gd name="connsiteX49" fmla="*/ 1223212 w 12192000"/>
                <a:gd name="connsiteY49" fmla="*/ 719872 h 1608850"/>
                <a:gd name="connsiteX50" fmla="*/ 1224225 w 12192000"/>
                <a:gd name="connsiteY50" fmla="*/ 720413 h 1608850"/>
                <a:gd name="connsiteX51" fmla="*/ 1231319 w 12192000"/>
                <a:gd name="connsiteY51" fmla="*/ 724196 h 1608850"/>
                <a:gd name="connsiteX52" fmla="*/ 1231319 w 12192000"/>
                <a:gd name="connsiteY52" fmla="*/ 725547 h 1608850"/>
                <a:gd name="connsiteX53" fmla="*/ 1231319 w 12192000"/>
                <a:gd name="connsiteY53" fmla="*/ 735005 h 1608850"/>
                <a:gd name="connsiteX54" fmla="*/ 1275907 w 12192000"/>
                <a:gd name="connsiteY54" fmla="*/ 735005 h 1608850"/>
                <a:gd name="connsiteX55" fmla="*/ 1275907 w 12192000"/>
                <a:gd name="connsiteY55" fmla="*/ 736086 h 1608850"/>
                <a:gd name="connsiteX56" fmla="*/ 1275907 w 12192000"/>
                <a:gd name="connsiteY56" fmla="*/ 743652 h 1608850"/>
                <a:gd name="connsiteX57" fmla="*/ 1277933 w 12192000"/>
                <a:gd name="connsiteY57" fmla="*/ 743652 h 1608850"/>
                <a:gd name="connsiteX58" fmla="*/ 1292119 w 12192000"/>
                <a:gd name="connsiteY58" fmla="*/ 743652 h 1608850"/>
                <a:gd name="connsiteX59" fmla="*/ 1292119 w 12192000"/>
                <a:gd name="connsiteY59" fmla="*/ 713387 h 1608850"/>
                <a:gd name="connsiteX60" fmla="*/ 1336706 w 12192000"/>
                <a:gd name="connsiteY60" fmla="*/ 713387 h 1608850"/>
                <a:gd name="connsiteX61" fmla="*/ 1336706 w 12192000"/>
                <a:gd name="connsiteY61" fmla="*/ 712036 h 1608850"/>
                <a:gd name="connsiteX62" fmla="*/ 1336706 w 12192000"/>
                <a:gd name="connsiteY62" fmla="*/ 702578 h 1608850"/>
                <a:gd name="connsiteX63" fmla="*/ 1337721 w 12192000"/>
                <a:gd name="connsiteY63" fmla="*/ 702578 h 1608850"/>
                <a:gd name="connsiteX64" fmla="*/ 1344813 w 12192000"/>
                <a:gd name="connsiteY64" fmla="*/ 702578 h 1608850"/>
                <a:gd name="connsiteX65" fmla="*/ 1344813 w 12192000"/>
                <a:gd name="connsiteY65" fmla="*/ 700687 h 1608850"/>
                <a:gd name="connsiteX66" fmla="*/ 1344813 w 12192000"/>
                <a:gd name="connsiteY66" fmla="*/ 687446 h 1608850"/>
                <a:gd name="connsiteX67" fmla="*/ 1345573 w 12192000"/>
                <a:gd name="connsiteY67" fmla="*/ 687446 h 1608850"/>
                <a:gd name="connsiteX68" fmla="*/ 1350893 w 12192000"/>
                <a:gd name="connsiteY68" fmla="*/ 687446 h 1608850"/>
                <a:gd name="connsiteX69" fmla="*/ 1350893 w 12192000"/>
                <a:gd name="connsiteY69" fmla="*/ 686365 h 1608850"/>
                <a:gd name="connsiteX70" fmla="*/ 1350893 w 12192000"/>
                <a:gd name="connsiteY70" fmla="*/ 678798 h 1608850"/>
                <a:gd name="connsiteX71" fmla="*/ 1352921 w 12192000"/>
                <a:gd name="connsiteY71" fmla="*/ 678798 h 1608850"/>
                <a:gd name="connsiteX72" fmla="*/ 1367107 w 12192000"/>
                <a:gd name="connsiteY72" fmla="*/ 678798 h 1608850"/>
                <a:gd name="connsiteX73" fmla="*/ 1367107 w 12192000"/>
                <a:gd name="connsiteY73" fmla="*/ 679879 h 1608850"/>
                <a:gd name="connsiteX74" fmla="*/ 1367107 w 12192000"/>
                <a:gd name="connsiteY74" fmla="*/ 687446 h 1608850"/>
                <a:gd name="connsiteX75" fmla="*/ 1389401 w 12192000"/>
                <a:gd name="connsiteY75" fmla="*/ 687446 h 1608850"/>
                <a:gd name="connsiteX76" fmla="*/ 1389401 w 12192000"/>
                <a:gd name="connsiteY76" fmla="*/ 685554 h 1608850"/>
                <a:gd name="connsiteX77" fmla="*/ 1389401 w 12192000"/>
                <a:gd name="connsiteY77" fmla="*/ 672313 h 1608850"/>
                <a:gd name="connsiteX78" fmla="*/ 1391174 w 12192000"/>
                <a:gd name="connsiteY78" fmla="*/ 672313 h 1608850"/>
                <a:gd name="connsiteX79" fmla="*/ 1403587 w 12192000"/>
                <a:gd name="connsiteY79" fmla="*/ 672313 h 1608850"/>
                <a:gd name="connsiteX80" fmla="*/ 1403587 w 12192000"/>
                <a:gd name="connsiteY80" fmla="*/ 696093 h 1608850"/>
                <a:gd name="connsiteX81" fmla="*/ 1404601 w 12192000"/>
                <a:gd name="connsiteY81" fmla="*/ 696093 h 1608850"/>
                <a:gd name="connsiteX82" fmla="*/ 1411695 w 12192000"/>
                <a:gd name="connsiteY82" fmla="*/ 696093 h 1608850"/>
                <a:gd name="connsiteX83" fmla="*/ 1411695 w 12192000"/>
                <a:gd name="connsiteY83" fmla="*/ 695012 h 1608850"/>
                <a:gd name="connsiteX84" fmla="*/ 1411695 w 12192000"/>
                <a:gd name="connsiteY84" fmla="*/ 687446 h 1608850"/>
                <a:gd name="connsiteX85" fmla="*/ 1413467 w 12192000"/>
                <a:gd name="connsiteY85" fmla="*/ 687446 h 1608850"/>
                <a:gd name="connsiteX86" fmla="*/ 1425881 w 12192000"/>
                <a:gd name="connsiteY86" fmla="*/ 687446 h 1608850"/>
                <a:gd name="connsiteX87" fmla="*/ 1425881 w 12192000"/>
                <a:gd name="connsiteY87" fmla="*/ 713387 h 1608850"/>
                <a:gd name="connsiteX88" fmla="*/ 1427909 w 12192000"/>
                <a:gd name="connsiteY88" fmla="*/ 713387 h 1608850"/>
                <a:gd name="connsiteX89" fmla="*/ 1442095 w 12192000"/>
                <a:gd name="connsiteY89" fmla="*/ 713387 h 1608850"/>
                <a:gd name="connsiteX90" fmla="*/ 1442095 w 12192000"/>
                <a:gd name="connsiteY90" fmla="*/ 715008 h 1608850"/>
                <a:gd name="connsiteX91" fmla="*/ 1442095 w 12192000"/>
                <a:gd name="connsiteY91" fmla="*/ 726358 h 1608850"/>
                <a:gd name="connsiteX92" fmla="*/ 1442855 w 12192000"/>
                <a:gd name="connsiteY92" fmla="*/ 726358 h 1608850"/>
                <a:gd name="connsiteX93" fmla="*/ 1448175 w 12192000"/>
                <a:gd name="connsiteY93" fmla="*/ 726358 h 1608850"/>
                <a:gd name="connsiteX94" fmla="*/ 1448175 w 12192000"/>
                <a:gd name="connsiteY94" fmla="*/ 725547 h 1608850"/>
                <a:gd name="connsiteX95" fmla="*/ 1448175 w 12192000"/>
                <a:gd name="connsiteY95" fmla="*/ 719872 h 1608850"/>
                <a:gd name="connsiteX96" fmla="*/ 1478575 w 12192000"/>
                <a:gd name="connsiteY96" fmla="*/ 719872 h 1608850"/>
                <a:gd name="connsiteX97" fmla="*/ 1478575 w 12192000"/>
                <a:gd name="connsiteY97" fmla="*/ 743652 h 1608850"/>
                <a:gd name="connsiteX98" fmla="*/ 1479589 w 12192000"/>
                <a:gd name="connsiteY98" fmla="*/ 743652 h 1608850"/>
                <a:gd name="connsiteX99" fmla="*/ 1486683 w 12192000"/>
                <a:gd name="connsiteY99" fmla="*/ 743652 h 1608850"/>
                <a:gd name="connsiteX100" fmla="*/ 1486683 w 12192000"/>
                <a:gd name="connsiteY100" fmla="*/ 744733 h 1608850"/>
                <a:gd name="connsiteX101" fmla="*/ 1486683 w 12192000"/>
                <a:gd name="connsiteY101" fmla="*/ 752299 h 1608850"/>
                <a:gd name="connsiteX102" fmla="*/ 1487443 w 12192000"/>
                <a:gd name="connsiteY102" fmla="*/ 752299 h 1608850"/>
                <a:gd name="connsiteX103" fmla="*/ 1492763 w 12192000"/>
                <a:gd name="connsiteY103" fmla="*/ 752299 h 1608850"/>
                <a:gd name="connsiteX104" fmla="*/ 1492763 w 12192000"/>
                <a:gd name="connsiteY104" fmla="*/ 750137 h 1608850"/>
                <a:gd name="connsiteX105" fmla="*/ 1492763 w 12192000"/>
                <a:gd name="connsiteY105" fmla="*/ 735005 h 1608850"/>
                <a:gd name="connsiteX106" fmla="*/ 1493775 w 12192000"/>
                <a:gd name="connsiteY106" fmla="*/ 735005 h 1608850"/>
                <a:gd name="connsiteX107" fmla="*/ 1500869 w 12192000"/>
                <a:gd name="connsiteY107" fmla="*/ 735005 h 1608850"/>
                <a:gd name="connsiteX108" fmla="*/ 1500869 w 12192000"/>
                <a:gd name="connsiteY108" fmla="*/ 736086 h 1608850"/>
                <a:gd name="connsiteX109" fmla="*/ 1500869 w 12192000"/>
                <a:gd name="connsiteY109" fmla="*/ 743652 h 1608850"/>
                <a:gd name="connsiteX110" fmla="*/ 1506189 w 12192000"/>
                <a:gd name="connsiteY110" fmla="*/ 741659 h 1608850"/>
                <a:gd name="connsiteX111" fmla="*/ 1506949 w 12192000"/>
                <a:gd name="connsiteY111" fmla="*/ 740679 h 1608850"/>
                <a:gd name="connsiteX112" fmla="*/ 1506949 w 12192000"/>
                <a:gd name="connsiteY112" fmla="*/ 735005 h 1608850"/>
                <a:gd name="connsiteX113" fmla="*/ 1545457 w 12192000"/>
                <a:gd name="connsiteY113" fmla="*/ 735005 h 1608850"/>
                <a:gd name="connsiteX114" fmla="*/ 1545457 w 12192000"/>
                <a:gd name="connsiteY114" fmla="*/ 758784 h 1608850"/>
                <a:gd name="connsiteX115" fmla="*/ 1547483 w 12192000"/>
                <a:gd name="connsiteY115" fmla="*/ 758784 h 1608850"/>
                <a:gd name="connsiteX116" fmla="*/ 1561669 w 12192000"/>
                <a:gd name="connsiteY116" fmla="*/ 758784 h 1608850"/>
                <a:gd name="connsiteX117" fmla="*/ 1561669 w 12192000"/>
                <a:gd name="connsiteY117" fmla="*/ 759865 h 1608850"/>
                <a:gd name="connsiteX118" fmla="*/ 1561669 w 12192000"/>
                <a:gd name="connsiteY118" fmla="*/ 767431 h 1608850"/>
                <a:gd name="connsiteX119" fmla="*/ 1563443 w 12192000"/>
                <a:gd name="connsiteY119" fmla="*/ 767431 h 1608850"/>
                <a:gd name="connsiteX120" fmla="*/ 1575857 w 12192000"/>
                <a:gd name="connsiteY120" fmla="*/ 767431 h 1608850"/>
                <a:gd name="connsiteX121" fmla="*/ 1575857 w 12192000"/>
                <a:gd name="connsiteY121" fmla="*/ 743652 h 1608850"/>
                <a:gd name="connsiteX122" fmla="*/ 1576869 w 12192000"/>
                <a:gd name="connsiteY122" fmla="*/ 743652 h 1608850"/>
                <a:gd name="connsiteX123" fmla="*/ 1583963 w 12192000"/>
                <a:gd name="connsiteY123" fmla="*/ 743652 h 1608850"/>
                <a:gd name="connsiteX124" fmla="*/ 1583963 w 12192000"/>
                <a:gd name="connsiteY124" fmla="*/ 711225 h 1608850"/>
                <a:gd name="connsiteX125" fmla="*/ 1584977 w 12192000"/>
                <a:gd name="connsiteY125" fmla="*/ 711225 h 1608850"/>
                <a:gd name="connsiteX126" fmla="*/ 1592071 w 12192000"/>
                <a:gd name="connsiteY126" fmla="*/ 711225 h 1608850"/>
                <a:gd name="connsiteX127" fmla="*/ 1592071 w 12192000"/>
                <a:gd name="connsiteY127" fmla="*/ 709334 h 1608850"/>
                <a:gd name="connsiteX128" fmla="*/ 1592071 w 12192000"/>
                <a:gd name="connsiteY128" fmla="*/ 696093 h 1608850"/>
                <a:gd name="connsiteX129" fmla="*/ 1590803 w 12192000"/>
                <a:gd name="connsiteY129" fmla="*/ 694471 h 1608850"/>
                <a:gd name="connsiteX130" fmla="*/ 1596123 w 12192000"/>
                <a:gd name="connsiteY130" fmla="*/ 683122 h 1608850"/>
                <a:gd name="connsiteX131" fmla="*/ 1604231 w 12192000"/>
                <a:gd name="connsiteY131" fmla="*/ 711225 h 1608850"/>
                <a:gd name="connsiteX132" fmla="*/ 1604991 w 12192000"/>
                <a:gd name="connsiteY132" fmla="*/ 711225 h 1608850"/>
                <a:gd name="connsiteX133" fmla="*/ 1610311 w 12192000"/>
                <a:gd name="connsiteY133" fmla="*/ 711225 h 1608850"/>
                <a:gd name="connsiteX134" fmla="*/ 1610311 w 12192000"/>
                <a:gd name="connsiteY134" fmla="*/ 605298 h 1608850"/>
                <a:gd name="connsiteX135" fmla="*/ 1611831 w 12192000"/>
                <a:gd name="connsiteY135" fmla="*/ 605298 h 1608850"/>
                <a:gd name="connsiteX136" fmla="*/ 1622471 w 12192000"/>
                <a:gd name="connsiteY136" fmla="*/ 605298 h 1608850"/>
                <a:gd name="connsiteX137" fmla="*/ 1622471 w 12192000"/>
                <a:gd name="connsiteY137" fmla="*/ 557739 h 1608850"/>
                <a:gd name="connsiteX138" fmla="*/ 1648817 w 12192000"/>
                <a:gd name="connsiteY138" fmla="*/ 557739 h 1608850"/>
                <a:gd name="connsiteX139" fmla="*/ 1648817 w 12192000"/>
                <a:gd name="connsiteY139" fmla="*/ 536121 h 1608850"/>
                <a:gd name="connsiteX140" fmla="*/ 1683271 w 12192000"/>
                <a:gd name="connsiteY140" fmla="*/ 536121 h 1608850"/>
                <a:gd name="connsiteX141" fmla="*/ 1683271 w 12192000"/>
                <a:gd name="connsiteY141" fmla="*/ 538553 h 1608850"/>
                <a:gd name="connsiteX142" fmla="*/ 1683271 w 12192000"/>
                <a:gd name="connsiteY142" fmla="*/ 555577 h 1608850"/>
                <a:gd name="connsiteX143" fmla="*/ 1685551 w 12192000"/>
                <a:gd name="connsiteY143" fmla="*/ 555577 h 1608850"/>
                <a:gd name="connsiteX144" fmla="*/ 1701511 w 12192000"/>
                <a:gd name="connsiteY144" fmla="*/ 555577 h 1608850"/>
                <a:gd name="connsiteX145" fmla="*/ 1701511 w 12192000"/>
                <a:gd name="connsiteY145" fmla="*/ 603136 h 1608850"/>
                <a:gd name="connsiteX146" fmla="*/ 1702525 w 12192000"/>
                <a:gd name="connsiteY146" fmla="*/ 603136 h 1608850"/>
                <a:gd name="connsiteX147" fmla="*/ 1709619 w 12192000"/>
                <a:gd name="connsiteY147" fmla="*/ 603136 h 1608850"/>
                <a:gd name="connsiteX148" fmla="*/ 1723805 w 12192000"/>
                <a:gd name="connsiteY148" fmla="*/ 607460 h 1608850"/>
                <a:gd name="connsiteX149" fmla="*/ 1723805 w 12192000"/>
                <a:gd name="connsiteY149" fmla="*/ 646372 h 1608850"/>
                <a:gd name="connsiteX150" fmla="*/ 1724819 w 12192000"/>
                <a:gd name="connsiteY150" fmla="*/ 646372 h 1608850"/>
                <a:gd name="connsiteX151" fmla="*/ 1731911 w 12192000"/>
                <a:gd name="connsiteY151" fmla="*/ 646372 h 1608850"/>
                <a:gd name="connsiteX152" fmla="*/ 1731911 w 12192000"/>
                <a:gd name="connsiteY152" fmla="*/ 647993 h 1608850"/>
                <a:gd name="connsiteX153" fmla="*/ 1731911 w 12192000"/>
                <a:gd name="connsiteY153" fmla="*/ 659342 h 1608850"/>
                <a:gd name="connsiteX154" fmla="*/ 1733939 w 12192000"/>
                <a:gd name="connsiteY154" fmla="*/ 659342 h 1608850"/>
                <a:gd name="connsiteX155" fmla="*/ 1748125 w 12192000"/>
                <a:gd name="connsiteY155" fmla="*/ 659342 h 1608850"/>
                <a:gd name="connsiteX156" fmla="*/ 1754205 w 12192000"/>
                <a:gd name="connsiteY156" fmla="*/ 665828 h 1608850"/>
                <a:gd name="connsiteX157" fmla="*/ 1754205 w 12192000"/>
                <a:gd name="connsiteY157" fmla="*/ 687446 h 1608850"/>
                <a:gd name="connsiteX158" fmla="*/ 1756485 w 12192000"/>
                <a:gd name="connsiteY158" fmla="*/ 687446 h 1608850"/>
                <a:gd name="connsiteX159" fmla="*/ 1772445 w 12192000"/>
                <a:gd name="connsiteY159" fmla="*/ 687446 h 1608850"/>
                <a:gd name="connsiteX160" fmla="*/ 1772445 w 12192000"/>
                <a:gd name="connsiteY160" fmla="*/ 688526 h 1608850"/>
                <a:gd name="connsiteX161" fmla="*/ 1772445 w 12192000"/>
                <a:gd name="connsiteY161" fmla="*/ 696093 h 1608850"/>
                <a:gd name="connsiteX162" fmla="*/ 1773713 w 12192000"/>
                <a:gd name="connsiteY162" fmla="*/ 696093 h 1608850"/>
                <a:gd name="connsiteX163" fmla="*/ 1782579 w 12192000"/>
                <a:gd name="connsiteY163" fmla="*/ 696093 h 1608850"/>
                <a:gd name="connsiteX164" fmla="*/ 1782579 w 12192000"/>
                <a:gd name="connsiteY164" fmla="*/ 698254 h 1608850"/>
                <a:gd name="connsiteX165" fmla="*/ 1782579 w 12192000"/>
                <a:gd name="connsiteY165" fmla="*/ 713387 h 1608850"/>
                <a:gd name="connsiteX166" fmla="*/ 1786633 w 12192000"/>
                <a:gd name="connsiteY166" fmla="*/ 711495 h 1608850"/>
                <a:gd name="connsiteX167" fmla="*/ 1786633 w 12192000"/>
                <a:gd name="connsiteY167" fmla="*/ 698254 h 1608850"/>
                <a:gd name="connsiteX168" fmla="*/ 1787645 w 12192000"/>
                <a:gd name="connsiteY168" fmla="*/ 698254 h 1608850"/>
                <a:gd name="connsiteX169" fmla="*/ 1794739 w 12192000"/>
                <a:gd name="connsiteY169" fmla="*/ 698254 h 1608850"/>
                <a:gd name="connsiteX170" fmla="*/ 1794739 w 12192000"/>
                <a:gd name="connsiteY170" fmla="*/ 699876 h 1608850"/>
                <a:gd name="connsiteX171" fmla="*/ 1794739 w 12192000"/>
                <a:gd name="connsiteY171" fmla="*/ 711225 h 1608850"/>
                <a:gd name="connsiteX172" fmla="*/ 1795499 w 12192000"/>
                <a:gd name="connsiteY172" fmla="*/ 711225 h 1608850"/>
                <a:gd name="connsiteX173" fmla="*/ 1800819 w 12192000"/>
                <a:gd name="connsiteY173" fmla="*/ 711225 h 1608850"/>
                <a:gd name="connsiteX174" fmla="*/ 1849459 w 12192000"/>
                <a:gd name="connsiteY174" fmla="*/ 706902 h 1608850"/>
                <a:gd name="connsiteX175" fmla="*/ 1849459 w 12192000"/>
                <a:gd name="connsiteY175" fmla="*/ 708253 h 1608850"/>
                <a:gd name="connsiteX176" fmla="*/ 1849459 w 12192000"/>
                <a:gd name="connsiteY176" fmla="*/ 717710 h 1608850"/>
                <a:gd name="connsiteX177" fmla="*/ 1850219 w 12192000"/>
                <a:gd name="connsiteY177" fmla="*/ 717710 h 1608850"/>
                <a:gd name="connsiteX178" fmla="*/ 1855541 w 12192000"/>
                <a:gd name="connsiteY178" fmla="*/ 717710 h 1608850"/>
                <a:gd name="connsiteX179" fmla="*/ 1855541 w 12192000"/>
                <a:gd name="connsiteY179" fmla="*/ 719872 h 1608850"/>
                <a:gd name="connsiteX180" fmla="*/ 1855541 w 12192000"/>
                <a:gd name="connsiteY180" fmla="*/ 735005 h 1608850"/>
                <a:gd name="connsiteX181" fmla="*/ 1857567 w 12192000"/>
                <a:gd name="connsiteY181" fmla="*/ 733654 h 1608850"/>
                <a:gd name="connsiteX182" fmla="*/ 1871753 w 12192000"/>
                <a:gd name="connsiteY182" fmla="*/ 724196 h 1608850"/>
                <a:gd name="connsiteX183" fmla="*/ 1877833 w 12192000"/>
                <a:gd name="connsiteY183" fmla="*/ 683122 h 1608850"/>
                <a:gd name="connsiteX184" fmla="*/ 1878593 w 12192000"/>
                <a:gd name="connsiteY184" fmla="*/ 682852 h 1608850"/>
                <a:gd name="connsiteX185" fmla="*/ 1883913 w 12192000"/>
                <a:gd name="connsiteY185" fmla="*/ 680960 h 1608850"/>
                <a:gd name="connsiteX186" fmla="*/ 1885941 w 12192000"/>
                <a:gd name="connsiteY186" fmla="*/ 611783 h 1608850"/>
                <a:gd name="connsiteX187" fmla="*/ 1887967 w 12192000"/>
                <a:gd name="connsiteY187" fmla="*/ 680960 h 1608850"/>
                <a:gd name="connsiteX188" fmla="*/ 1888727 w 12192000"/>
                <a:gd name="connsiteY188" fmla="*/ 681230 h 1608850"/>
                <a:gd name="connsiteX189" fmla="*/ 1894047 w 12192000"/>
                <a:gd name="connsiteY189" fmla="*/ 683122 h 1608850"/>
                <a:gd name="connsiteX190" fmla="*/ 1894047 w 12192000"/>
                <a:gd name="connsiteY190" fmla="*/ 596651 h 1608850"/>
                <a:gd name="connsiteX191" fmla="*/ 1898101 w 12192000"/>
                <a:gd name="connsiteY191" fmla="*/ 564224 h 1608850"/>
                <a:gd name="connsiteX192" fmla="*/ 1936607 w 12192000"/>
                <a:gd name="connsiteY192" fmla="*/ 564224 h 1608850"/>
                <a:gd name="connsiteX193" fmla="*/ 1936607 w 12192000"/>
                <a:gd name="connsiteY193" fmla="*/ 596651 h 1608850"/>
                <a:gd name="connsiteX194" fmla="*/ 1937367 w 12192000"/>
                <a:gd name="connsiteY194" fmla="*/ 596651 h 1608850"/>
                <a:gd name="connsiteX195" fmla="*/ 1942687 w 12192000"/>
                <a:gd name="connsiteY195" fmla="*/ 596651 h 1608850"/>
                <a:gd name="connsiteX196" fmla="*/ 1942687 w 12192000"/>
                <a:gd name="connsiteY196" fmla="*/ 514503 h 1608850"/>
                <a:gd name="connsiteX197" fmla="*/ 1944461 w 12192000"/>
                <a:gd name="connsiteY197" fmla="*/ 514503 h 1608850"/>
                <a:gd name="connsiteX198" fmla="*/ 1956875 w 12192000"/>
                <a:gd name="connsiteY198" fmla="*/ 514503 h 1608850"/>
                <a:gd name="connsiteX199" fmla="*/ 1956875 w 12192000"/>
                <a:gd name="connsiteY199" fmla="*/ 512612 h 1608850"/>
                <a:gd name="connsiteX200" fmla="*/ 1956875 w 12192000"/>
                <a:gd name="connsiteY200" fmla="*/ 499371 h 1608850"/>
                <a:gd name="connsiteX201" fmla="*/ 1979169 w 12192000"/>
                <a:gd name="connsiteY201" fmla="*/ 499371 h 1608850"/>
                <a:gd name="connsiteX202" fmla="*/ 1979169 w 12192000"/>
                <a:gd name="connsiteY202" fmla="*/ 498290 h 1608850"/>
                <a:gd name="connsiteX203" fmla="*/ 1979169 w 12192000"/>
                <a:gd name="connsiteY203" fmla="*/ 490724 h 1608850"/>
                <a:gd name="connsiteX204" fmla="*/ 1980941 w 12192000"/>
                <a:gd name="connsiteY204" fmla="*/ 490724 h 1608850"/>
                <a:gd name="connsiteX205" fmla="*/ 1993355 w 12192000"/>
                <a:gd name="connsiteY205" fmla="*/ 490724 h 1608850"/>
                <a:gd name="connsiteX206" fmla="*/ 1993355 w 12192000"/>
                <a:gd name="connsiteY206" fmla="*/ 491805 h 1608850"/>
                <a:gd name="connsiteX207" fmla="*/ 1993355 w 12192000"/>
                <a:gd name="connsiteY207" fmla="*/ 499371 h 1608850"/>
                <a:gd name="connsiteX208" fmla="*/ 1994115 w 12192000"/>
                <a:gd name="connsiteY208" fmla="*/ 499371 h 1608850"/>
                <a:gd name="connsiteX209" fmla="*/ 1999435 w 12192000"/>
                <a:gd name="connsiteY209" fmla="*/ 499371 h 1608850"/>
                <a:gd name="connsiteX210" fmla="*/ 2009569 w 12192000"/>
                <a:gd name="connsiteY210" fmla="*/ 495047 h 1608850"/>
                <a:gd name="connsiteX211" fmla="*/ 2013621 w 12192000"/>
                <a:gd name="connsiteY211" fmla="*/ 498290 h 1608850"/>
                <a:gd name="connsiteX212" fmla="*/ 2013621 w 12192000"/>
                <a:gd name="connsiteY212" fmla="*/ 490724 h 1608850"/>
                <a:gd name="connsiteX213" fmla="*/ 2015901 w 12192000"/>
                <a:gd name="connsiteY213" fmla="*/ 490724 h 1608850"/>
                <a:gd name="connsiteX214" fmla="*/ 2031863 w 12192000"/>
                <a:gd name="connsiteY214" fmla="*/ 490724 h 1608850"/>
                <a:gd name="connsiteX215" fmla="*/ 2031863 w 12192000"/>
                <a:gd name="connsiteY215" fmla="*/ 491805 h 1608850"/>
                <a:gd name="connsiteX216" fmla="*/ 2031863 w 12192000"/>
                <a:gd name="connsiteY216" fmla="*/ 499371 h 1608850"/>
                <a:gd name="connsiteX217" fmla="*/ 2062263 w 12192000"/>
                <a:gd name="connsiteY217" fmla="*/ 499371 h 1608850"/>
                <a:gd name="connsiteX218" fmla="*/ 2062263 w 12192000"/>
                <a:gd name="connsiteY218" fmla="*/ 500992 h 1608850"/>
                <a:gd name="connsiteX219" fmla="*/ 2062263 w 12192000"/>
                <a:gd name="connsiteY219" fmla="*/ 512342 h 1608850"/>
                <a:gd name="connsiteX220" fmla="*/ 2088609 w 12192000"/>
                <a:gd name="connsiteY220" fmla="*/ 512342 h 1608850"/>
                <a:gd name="connsiteX221" fmla="*/ 2088609 w 12192000"/>
                <a:gd name="connsiteY221" fmla="*/ 542606 h 1608850"/>
                <a:gd name="connsiteX222" fmla="*/ 2089369 w 12192000"/>
                <a:gd name="connsiteY222" fmla="*/ 542606 h 1608850"/>
                <a:gd name="connsiteX223" fmla="*/ 2094689 w 12192000"/>
                <a:gd name="connsiteY223" fmla="*/ 542606 h 1608850"/>
                <a:gd name="connsiteX224" fmla="*/ 2094689 w 12192000"/>
                <a:gd name="connsiteY224" fmla="*/ 543687 h 1608850"/>
                <a:gd name="connsiteX225" fmla="*/ 2094689 w 12192000"/>
                <a:gd name="connsiteY225" fmla="*/ 551254 h 1608850"/>
                <a:gd name="connsiteX226" fmla="*/ 2098743 w 12192000"/>
                <a:gd name="connsiteY226" fmla="*/ 581518 h 1608850"/>
                <a:gd name="connsiteX227" fmla="*/ 2099503 w 12192000"/>
                <a:gd name="connsiteY227" fmla="*/ 581518 h 1608850"/>
                <a:gd name="connsiteX228" fmla="*/ 2104823 w 12192000"/>
                <a:gd name="connsiteY228" fmla="*/ 581518 h 1608850"/>
                <a:gd name="connsiteX229" fmla="*/ 2104823 w 12192000"/>
                <a:gd name="connsiteY229" fmla="*/ 582329 h 1608850"/>
                <a:gd name="connsiteX230" fmla="*/ 2104823 w 12192000"/>
                <a:gd name="connsiteY230" fmla="*/ 588004 h 1608850"/>
                <a:gd name="connsiteX231" fmla="*/ 2105837 w 12192000"/>
                <a:gd name="connsiteY231" fmla="*/ 588004 h 1608850"/>
                <a:gd name="connsiteX232" fmla="*/ 2112929 w 12192000"/>
                <a:gd name="connsiteY232" fmla="*/ 588004 h 1608850"/>
                <a:gd name="connsiteX233" fmla="*/ 2112929 w 12192000"/>
                <a:gd name="connsiteY233" fmla="*/ 618269 h 1608850"/>
                <a:gd name="connsiteX234" fmla="*/ 2114957 w 12192000"/>
                <a:gd name="connsiteY234" fmla="*/ 618269 h 1608850"/>
                <a:gd name="connsiteX235" fmla="*/ 2129143 w 12192000"/>
                <a:gd name="connsiteY235" fmla="*/ 618269 h 1608850"/>
                <a:gd name="connsiteX236" fmla="*/ 2129143 w 12192000"/>
                <a:gd name="connsiteY236" fmla="*/ 642048 h 1608850"/>
                <a:gd name="connsiteX237" fmla="*/ 2131171 w 12192000"/>
                <a:gd name="connsiteY237" fmla="*/ 643669 h 1608850"/>
                <a:gd name="connsiteX238" fmla="*/ 2131171 w 12192000"/>
                <a:gd name="connsiteY238" fmla="*/ 655019 h 1608850"/>
                <a:gd name="connsiteX239" fmla="*/ 2131931 w 12192000"/>
                <a:gd name="connsiteY239" fmla="*/ 655019 h 1608850"/>
                <a:gd name="connsiteX240" fmla="*/ 2137251 w 12192000"/>
                <a:gd name="connsiteY240" fmla="*/ 655019 h 1608850"/>
                <a:gd name="connsiteX241" fmla="*/ 2137251 w 12192000"/>
                <a:gd name="connsiteY241" fmla="*/ 678798 h 1608850"/>
                <a:gd name="connsiteX242" fmla="*/ 2138517 w 12192000"/>
                <a:gd name="connsiteY242" fmla="*/ 678798 h 1608850"/>
                <a:gd name="connsiteX243" fmla="*/ 2147383 w 12192000"/>
                <a:gd name="connsiteY243" fmla="*/ 678798 h 1608850"/>
                <a:gd name="connsiteX244" fmla="*/ 2149411 w 12192000"/>
                <a:gd name="connsiteY244" fmla="*/ 682852 h 1608850"/>
                <a:gd name="connsiteX245" fmla="*/ 2149411 w 12192000"/>
                <a:gd name="connsiteY245" fmla="*/ 696093 h 1608850"/>
                <a:gd name="connsiteX246" fmla="*/ 2150931 w 12192000"/>
                <a:gd name="connsiteY246" fmla="*/ 694201 h 1608850"/>
                <a:gd name="connsiteX247" fmla="*/ 2161571 w 12192000"/>
                <a:gd name="connsiteY247" fmla="*/ 680960 h 1608850"/>
                <a:gd name="connsiteX248" fmla="*/ 2189945 w 12192000"/>
                <a:gd name="connsiteY248" fmla="*/ 680960 h 1608850"/>
                <a:gd name="connsiteX249" fmla="*/ 2189945 w 12192000"/>
                <a:gd name="connsiteY249" fmla="*/ 767431 h 1608850"/>
                <a:gd name="connsiteX250" fmla="*/ 2190705 w 12192000"/>
                <a:gd name="connsiteY250" fmla="*/ 767431 h 1608850"/>
                <a:gd name="connsiteX251" fmla="*/ 2196025 w 12192000"/>
                <a:gd name="connsiteY251" fmla="*/ 767431 h 1608850"/>
                <a:gd name="connsiteX252" fmla="*/ 2196785 w 12192000"/>
                <a:gd name="connsiteY252" fmla="*/ 766080 h 1608850"/>
                <a:gd name="connsiteX253" fmla="*/ 2202105 w 12192000"/>
                <a:gd name="connsiteY253" fmla="*/ 756622 h 1608850"/>
                <a:gd name="connsiteX254" fmla="*/ 2202105 w 12192000"/>
                <a:gd name="connsiteY254" fmla="*/ 758514 h 1608850"/>
                <a:gd name="connsiteX255" fmla="*/ 2202105 w 12192000"/>
                <a:gd name="connsiteY255" fmla="*/ 771755 h 1608850"/>
                <a:gd name="connsiteX256" fmla="*/ 2206157 w 12192000"/>
                <a:gd name="connsiteY256" fmla="*/ 726358 h 1608850"/>
                <a:gd name="connsiteX257" fmla="*/ 2206917 w 12192000"/>
                <a:gd name="connsiteY257" fmla="*/ 726358 h 1608850"/>
                <a:gd name="connsiteX258" fmla="*/ 2212237 w 12192000"/>
                <a:gd name="connsiteY258" fmla="*/ 726358 h 1608850"/>
                <a:gd name="connsiteX259" fmla="*/ 2212237 w 12192000"/>
                <a:gd name="connsiteY259" fmla="*/ 661504 h 1608850"/>
                <a:gd name="connsiteX260" fmla="*/ 2213251 w 12192000"/>
                <a:gd name="connsiteY260" fmla="*/ 661504 h 1608850"/>
                <a:gd name="connsiteX261" fmla="*/ 2220345 w 12192000"/>
                <a:gd name="connsiteY261" fmla="*/ 661504 h 1608850"/>
                <a:gd name="connsiteX262" fmla="*/ 2232505 w 12192000"/>
                <a:gd name="connsiteY262" fmla="*/ 618269 h 1608850"/>
                <a:gd name="connsiteX263" fmla="*/ 2233771 w 12192000"/>
                <a:gd name="connsiteY263" fmla="*/ 618269 h 1608850"/>
                <a:gd name="connsiteX264" fmla="*/ 2242639 w 12192000"/>
                <a:gd name="connsiteY264" fmla="*/ 618269 h 1608850"/>
                <a:gd name="connsiteX265" fmla="*/ 2252771 w 12192000"/>
                <a:gd name="connsiteY265" fmla="*/ 661504 h 1608850"/>
                <a:gd name="connsiteX266" fmla="*/ 2253785 w 12192000"/>
                <a:gd name="connsiteY266" fmla="*/ 661504 h 1608850"/>
                <a:gd name="connsiteX267" fmla="*/ 2260879 w 12192000"/>
                <a:gd name="connsiteY267" fmla="*/ 661504 h 1608850"/>
                <a:gd name="connsiteX268" fmla="*/ 2260879 w 12192000"/>
                <a:gd name="connsiteY268" fmla="*/ 700416 h 1608850"/>
                <a:gd name="connsiteX269" fmla="*/ 2262651 w 12192000"/>
                <a:gd name="connsiteY269" fmla="*/ 700416 h 1608850"/>
                <a:gd name="connsiteX270" fmla="*/ 2275065 w 12192000"/>
                <a:gd name="connsiteY270" fmla="*/ 700416 h 1608850"/>
                <a:gd name="connsiteX271" fmla="*/ 2275065 w 12192000"/>
                <a:gd name="connsiteY271" fmla="*/ 702578 h 1608850"/>
                <a:gd name="connsiteX272" fmla="*/ 2275065 w 12192000"/>
                <a:gd name="connsiteY272" fmla="*/ 717710 h 1608850"/>
                <a:gd name="connsiteX273" fmla="*/ 2279119 w 12192000"/>
                <a:gd name="connsiteY273" fmla="*/ 715549 h 1608850"/>
                <a:gd name="connsiteX274" fmla="*/ 2279119 w 12192000"/>
                <a:gd name="connsiteY274" fmla="*/ 700416 h 1608850"/>
                <a:gd name="connsiteX275" fmla="*/ 2280639 w 12192000"/>
                <a:gd name="connsiteY275" fmla="*/ 700416 h 1608850"/>
                <a:gd name="connsiteX276" fmla="*/ 2291279 w 12192000"/>
                <a:gd name="connsiteY276" fmla="*/ 700416 h 1608850"/>
                <a:gd name="connsiteX277" fmla="*/ 2291279 w 12192000"/>
                <a:gd name="connsiteY277" fmla="*/ 702037 h 1608850"/>
                <a:gd name="connsiteX278" fmla="*/ 2291279 w 12192000"/>
                <a:gd name="connsiteY278" fmla="*/ 713387 h 1608850"/>
                <a:gd name="connsiteX279" fmla="*/ 2321680 w 12192000"/>
                <a:gd name="connsiteY279" fmla="*/ 713387 h 1608850"/>
                <a:gd name="connsiteX280" fmla="*/ 2321680 w 12192000"/>
                <a:gd name="connsiteY280" fmla="*/ 676637 h 1608850"/>
                <a:gd name="connsiteX281" fmla="*/ 2322945 w 12192000"/>
                <a:gd name="connsiteY281" fmla="*/ 676637 h 1608850"/>
                <a:gd name="connsiteX282" fmla="*/ 2331813 w 12192000"/>
                <a:gd name="connsiteY282" fmla="*/ 676637 h 1608850"/>
                <a:gd name="connsiteX283" fmla="*/ 2331813 w 12192000"/>
                <a:gd name="connsiteY283" fmla="*/ 698254 h 1608850"/>
                <a:gd name="connsiteX284" fmla="*/ 2333840 w 12192000"/>
                <a:gd name="connsiteY284" fmla="*/ 665828 h 1608850"/>
                <a:gd name="connsiteX285" fmla="*/ 2356133 w 12192000"/>
                <a:gd name="connsiteY285" fmla="*/ 665828 h 1608850"/>
                <a:gd name="connsiteX286" fmla="*/ 2356133 w 12192000"/>
                <a:gd name="connsiteY286" fmla="*/ 664206 h 1608850"/>
                <a:gd name="connsiteX287" fmla="*/ 2356133 w 12192000"/>
                <a:gd name="connsiteY287" fmla="*/ 652857 h 1608850"/>
                <a:gd name="connsiteX288" fmla="*/ 2356893 w 12192000"/>
                <a:gd name="connsiteY288" fmla="*/ 652857 h 1608850"/>
                <a:gd name="connsiteX289" fmla="*/ 2362213 w 12192000"/>
                <a:gd name="connsiteY289" fmla="*/ 652857 h 1608850"/>
                <a:gd name="connsiteX290" fmla="*/ 2362213 w 12192000"/>
                <a:gd name="connsiteY290" fmla="*/ 650966 h 1608850"/>
                <a:gd name="connsiteX291" fmla="*/ 2362213 w 12192000"/>
                <a:gd name="connsiteY291" fmla="*/ 637725 h 1608850"/>
                <a:gd name="connsiteX292" fmla="*/ 2366267 w 12192000"/>
                <a:gd name="connsiteY292" fmla="*/ 644210 h 1608850"/>
                <a:gd name="connsiteX293" fmla="*/ 2368547 w 12192000"/>
                <a:gd name="connsiteY293" fmla="*/ 644210 h 1608850"/>
                <a:gd name="connsiteX294" fmla="*/ 2384507 w 12192000"/>
                <a:gd name="connsiteY294" fmla="*/ 644210 h 1608850"/>
                <a:gd name="connsiteX295" fmla="*/ 2384507 w 12192000"/>
                <a:gd name="connsiteY295" fmla="*/ 643399 h 1608850"/>
                <a:gd name="connsiteX296" fmla="*/ 2384507 w 12192000"/>
                <a:gd name="connsiteY296" fmla="*/ 637725 h 1608850"/>
                <a:gd name="connsiteX297" fmla="*/ 2385267 w 12192000"/>
                <a:gd name="connsiteY297" fmla="*/ 637725 h 1608850"/>
                <a:gd name="connsiteX298" fmla="*/ 2390587 w 12192000"/>
                <a:gd name="connsiteY298" fmla="*/ 637725 h 1608850"/>
                <a:gd name="connsiteX299" fmla="*/ 2390587 w 12192000"/>
                <a:gd name="connsiteY299" fmla="*/ 639076 h 1608850"/>
                <a:gd name="connsiteX300" fmla="*/ 2390587 w 12192000"/>
                <a:gd name="connsiteY300" fmla="*/ 648534 h 1608850"/>
                <a:gd name="connsiteX301" fmla="*/ 2429093 w 12192000"/>
                <a:gd name="connsiteY301" fmla="*/ 648534 h 1608850"/>
                <a:gd name="connsiteX302" fmla="*/ 2429093 w 12192000"/>
                <a:gd name="connsiteY302" fmla="*/ 786887 h 1608850"/>
                <a:gd name="connsiteX303" fmla="*/ 2430613 w 12192000"/>
                <a:gd name="connsiteY303" fmla="*/ 786887 h 1608850"/>
                <a:gd name="connsiteX304" fmla="*/ 2441254 w 12192000"/>
                <a:gd name="connsiteY304" fmla="*/ 786887 h 1608850"/>
                <a:gd name="connsiteX305" fmla="*/ 2441254 w 12192000"/>
                <a:gd name="connsiteY305" fmla="*/ 773917 h 1608850"/>
                <a:gd name="connsiteX306" fmla="*/ 2445307 w 12192000"/>
                <a:gd name="connsiteY306" fmla="*/ 773917 h 1608850"/>
                <a:gd name="connsiteX307" fmla="*/ 2445307 w 12192000"/>
                <a:gd name="connsiteY307" fmla="*/ 786887 h 1608850"/>
                <a:gd name="connsiteX308" fmla="*/ 2475707 w 12192000"/>
                <a:gd name="connsiteY308" fmla="*/ 786887 h 1608850"/>
                <a:gd name="connsiteX309" fmla="*/ 2475707 w 12192000"/>
                <a:gd name="connsiteY309" fmla="*/ 756622 h 1608850"/>
                <a:gd name="connsiteX310" fmla="*/ 2487867 w 12192000"/>
                <a:gd name="connsiteY310" fmla="*/ 756622 h 1608850"/>
                <a:gd name="connsiteX311" fmla="*/ 2500027 w 12192000"/>
                <a:gd name="connsiteY311" fmla="*/ 754461 h 1608850"/>
                <a:gd name="connsiteX312" fmla="*/ 2504082 w 12192000"/>
                <a:gd name="connsiteY312" fmla="*/ 756622 h 1608850"/>
                <a:gd name="connsiteX313" fmla="*/ 2514215 w 12192000"/>
                <a:gd name="connsiteY313" fmla="*/ 756622 h 1608850"/>
                <a:gd name="connsiteX314" fmla="*/ 2514215 w 12192000"/>
                <a:gd name="connsiteY314" fmla="*/ 786887 h 1608850"/>
                <a:gd name="connsiteX315" fmla="*/ 2522321 w 12192000"/>
                <a:gd name="connsiteY315" fmla="*/ 786887 h 1608850"/>
                <a:gd name="connsiteX316" fmla="*/ 2522321 w 12192000"/>
                <a:gd name="connsiteY316" fmla="*/ 804182 h 1608850"/>
                <a:gd name="connsiteX317" fmla="*/ 2531658 w 12192000"/>
                <a:gd name="connsiteY317" fmla="*/ 805087 h 1608850"/>
                <a:gd name="connsiteX318" fmla="*/ 2544615 w 12192000"/>
                <a:gd name="connsiteY318" fmla="*/ 805087 h 1608850"/>
                <a:gd name="connsiteX319" fmla="*/ 2544615 w 12192000"/>
                <a:gd name="connsiteY319" fmla="*/ 789049 h 1608850"/>
                <a:gd name="connsiteX320" fmla="*/ 2612571 w 12192000"/>
                <a:gd name="connsiteY320" fmla="*/ 789049 h 1608850"/>
                <a:gd name="connsiteX321" fmla="*/ 2612571 w 12192000"/>
                <a:gd name="connsiteY321" fmla="*/ 703796 h 1608850"/>
                <a:gd name="connsiteX322" fmla="*/ 2684579 w 12192000"/>
                <a:gd name="connsiteY322" fmla="*/ 703796 h 1608850"/>
                <a:gd name="connsiteX323" fmla="*/ 2684579 w 12192000"/>
                <a:gd name="connsiteY323" fmla="*/ 782564 h 1608850"/>
                <a:gd name="connsiteX324" fmla="*/ 2686483 w 12192000"/>
                <a:gd name="connsiteY324" fmla="*/ 782564 h 1608850"/>
                <a:gd name="connsiteX325" fmla="*/ 2687725 w 12192000"/>
                <a:gd name="connsiteY325" fmla="*/ 805087 h 1608850"/>
                <a:gd name="connsiteX326" fmla="*/ 2697401 w 12192000"/>
                <a:gd name="connsiteY326" fmla="*/ 805087 h 1608850"/>
                <a:gd name="connsiteX327" fmla="*/ 2698643 w 12192000"/>
                <a:gd name="connsiteY327" fmla="*/ 782564 h 1608850"/>
                <a:gd name="connsiteX328" fmla="*/ 2704723 w 12192000"/>
                <a:gd name="connsiteY328" fmla="*/ 782564 h 1608850"/>
                <a:gd name="connsiteX329" fmla="*/ 2705965 w 12192000"/>
                <a:gd name="connsiteY329" fmla="*/ 805087 h 1608850"/>
                <a:gd name="connsiteX330" fmla="*/ 2756588 w 12192000"/>
                <a:gd name="connsiteY330" fmla="*/ 805087 h 1608850"/>
                <a:gd name="connsiteX331" fmla="*/ 2756588 w 12192000"/>
                <a:gd name="connsiteY331" fmla="*/ 642059 h 1608850"/>
                <a:gd name="connsiteX332" fmla="*/ 2953915 w 12192000"/>
                <a:gd name="connsiteY332" fmla="*/ 642059 h 1608850"/>
                <a:gd name="connsiteX333" fmla="*/ 2953915 w 12192000"/>
                <a:gd name="connsiteY333" fmla="*/ 805087 h 1608850"/>
                <a:gd name="connsiteX334" fmla="*/ 2972611 w 12192000"/>
                <a:gd name="connsiteY334" fmla="*/ 805087 h 1608850"/>
                <a:gd name="connsiteX335" fmla="*/ 2972611 w 12192000"/>
                <a:gd name="connsiteY335" fmla="*/ 722394 h 1608850"/>
                <a:gd name="connsiteX336" fmla="*/ 3067731 w 12192000"/>
                <a:gd name="connsiteY336" fmla="*/ 722394 h 1608850"/>
                <a:gd name="connsiteX337" fmla="*/ 3079662 w 12192000"/>
                <a:gd name="connsiteY337" fmla="*/ 404253 h 1608850"/>
                <a:gd name="connsiteX338" fmla="*/ 3067502 w 12192000"/>
                <a:gd name="connsiteY338" fmla="*/ 382635 h 1608850"/>
                <a:gd name="connsiteX339" fmla="*/ 3061422 w 12192000"/>
                <a:gd name="connsiteY339" fmla="*/ 378311 h 1608850"/>
                <a:gd name="connsiteX340" fmla="*/ 3069529 w 12192000"/>
                <a:gd name="connsiteY340" fmla="*/ 354532 h 1608850"/>
                <a:gd name="connsiteX341" fmla="*/ 3069529 w 12192000"/>
                <a:gd name="connsiteY341" fmla="*/ 337238 h 1608850"/>
                <a:gd name="connsiteX342" fmla="*/ 3083715 w 12192000"/>
                <a:gd name="connsiteY342" fmla="*/ 337238 h 1608850"/>
                <a:gd name="connsiteX343" fmla="*/ 3083715 w 12192000"/>
                <a:gd name="connsiteY343" fmla="*/ 315620 h 1608850"/>
                <a:gd name="connsiteX344" fmla="*/ 3085742 w 12192000"/>
                <a:gd name="connsiteY344" fmla="*/ 311296 h 1608850"/>
                <a:gd name="connsiteX345" fmla="*/ 3085742 w 12192000"/>
                <a:gd name="connsiteY345" fmla="*/ 233472 h 1608850"/>
                <a:gd name="connsiteX346" fmla="*/ 3083715 w 12192000"/>
                <a:gd name="connsiteY346" fmla="*/ 226987 h 1608850"/>
                <a:gd name="connsiteX347" fmla="*/ 3089795 w 12192000"/>
                <a:gd name="connsiteY347" fmla="*/ 220501 h 1608850"/>
                <a:gd name="connsiteX348" fmla="*/ 3089795 w 12192000"/>
                <a:gd name="connsiteY348" fmla="*/ 162133 h 1608850"/>
                <a:gd name="connsiteX349" fmla="*/ 3091822 w 12192000"/>
                <a:gd name="connsiteY349" fmla="*/ 157810 h 1608850"/>
                <a:gd name="connsiteX350" fmla="*/ 3091822 w 12192000"/>
                <a:gd name="connsiteY350" fmla="*/ 101604 h 1608850"/>
                <a:gd name="connsiteX351" fmla="*/ 3093849 w 12192000"/>
                <a:gd name="connsiteY351" fmla="*/ 82148 h 1608850"/>
                <a:gd name="connsiteX352" fmla="*/ 3097902 w 12192000"/>
                <a:gd name="connsiteY352" fmla="*/ 99442 h 1608850"/>
                <a:gd name="connsiteX353" fmla="*/ 3099929 w 12192000"/>
                <a:gd name="connsiteY353" fmla="*/ 157810 h 1608850"/>
                <a:gd name="connsiteX354" fmla="*/ 3101955 w 12192000"/>
                <a:gd name="connsiteY354" fmla="*/ 220501 h 1608850"/>
                <a:gd name="connsiteX355" fmla="*/ 3108035 w 12192000"/>
                <a:gd name="connsiteY355" fmla="*/ 226987 h 1608850"/>
                <a:gd name="connsiteX356" fmla="*/ 3106009 w 12192000"/>
                <a:gd name="connsiteY356" fmla="*/ 233472 h 1608850"/>
                <a:gd name="connsiteX357" fmla="*/ 3106009 w 12192000"/>
                <a:gd name="connsiteY357" fmla="*/ 311296 h 1608850"/>
                <a:gd name="connsiteX358" fmla="*/ 3108035 w 12192000"/>
                <a:gd name="connsiteY358" fmla="*/ 315620 h 1608850"/>
                <a:gd name="connsiteX359" fmla="*/ 3108035 w 12192000"/>
                <a:gd name="connsiteY359" fmla="*/ 337238 h 1608850"/>
                <a:gd name="connsiteX360" fmla="*/ 3122222 w 12192000"/>
                <a:gd name="connsiteY360" fmla="*/ 337238 h 1608850"/>
                <a:gd name="connsiteX361" fmla="*/ 3122222 w 12192000"/>
                <a:gd name="connsiteY361" fmla="*/ 354532 h 1608850"/>
                <a:gd name="connsiteX362" fmla="*/ 3130330 w 12192000"/>
                <a:gd name="connsiteY362" fmla="*/ 378311 h 1608850"/>
                <a:gd name="connsiteX363" fmla="*/ 3124250 w 12192000"/>
                <a:gd name="connsiteY363" fmla="*/ 382635 h 1608850"/>
                <a:gd name="connsiteX364" fmla="*/ 3112089 w 12192000"/>
                <a:gd name="connsiteY364" fmla="*/ 404253 h 1608850"/>
                <a:gd name="connsiteX365" fmla="*/ 3120195 w 12192000"/>
                <a:gd name="connsiteY365" fmla="*/ 657181 h 1608850"/>
                <a:gd name="connsiteX366" fmla="*/ 3185050 w 12192000"/>
                <a:gd name="connsiteY366" fmla="*/ 657181 h 1608850"/>
                <a:gd name="connsiteX367" fmla="*/ 3185050 w 12192000"/>
                <a:gd name="connsiteY367" fmla="*/ 732843 h 1608850"/>
                <a:gd name="connsiteX368" fmla="*/ 3193157 w 12192000"/>
                <a:gd name="connsiteY368" fmla="*/ 732843 h 1608850"/>
                <a:gd name="connsiteX369" fmla="*/ 3195183 w 12192000"/>
                <a:gd name="connsiteY369" fmla="*/ 726358 h 1608850"/>
                <a:gd name="connsiteX370" fmla="*/ 3201263 w 12192000"/>
                <a:gd name="connsiteY370" fmla="*/ 726358 h 1608850"/>
                <a:gd name="connsiteX371" fmla="*/ 3203291 w 12192000"/>
                <a:gd name="connsiteY371" fmla="*/ 735005 h 1608850"/>
                <a:gd name="connsiteX372" fmla="*/ 3215451 w 12192000"/>
                <a:gd name="connsiteY372" fmla="*/ 735005 h 1608850"/>
                <a:gd name="connsiteX373" fmla="*/ 3215451 w 12192000"/>
                <a:gd name="connsiteY373" fmla="*/ 728519 h 1608850"/>
                <a:gd name="connsiteX374" fmla="*/ 3237744 w 12192000"/>
                <a:gd name="connsiteY374" fmla="*/ 728519 h 1608850"/>
                <a:gd name="connsiteX375" fmla="*/ 3237744 w 12192000"/>
                <a:gd name="connsiteY375" fmla="*/ 735005 h 1608850"/>
                <a:gd name="connsiteX376" fmla="*/ 3258011 w 12192000"/>
                <a:gd name="connsiteY376" fmla="*/ 735005 h 1608850"/>
                <a:gd name="connsiteX377" fmla="*/ 3258011 w 12192000"/>
                <a:gd name="connsiteY377" fmla="*/ 780402 h 1608850"/>
                <a:gd name="connsiteX378" fmla="*/ 3272198 w 12192000"/>
                <a:gd name="connsiteY378" fmla="*/ 780402 h 1608850"/>
                <a:gd name="connsiteX379" fmla="*/ 3272198 w 12192000"/>
                <a:gd name="connsiteY379" fmla="*/ 767431 h 1608850"/>
                <a:gd name="connsiteX380" fmla="*/ 3288412 w 12192000"/>
                <a:gd name="connsiteY380" fmla="*/ 767431 h 1608850"/>
                <a:gd name="connsiteX381" fmla="*/ 3288412 w 12192000"/>
                <a:gd name="connsiteY381" fmla="*/ 588004 h 1608850"/>
                <a:gd name="connsiteX382" fmla="*/ 3294492 w 12192000"/>
                <a:gd name="connsiteY382" fmla="*/ 581518 h 1608850"/>
                <a:gd name="connsiteX383" fmla="*/ 3367453 w 12192000"/>
                <a:gd name="connsiteY383" fmla="*/ 581518 h 1608850"/>
                <a:gd name="connsiteX384" fmla="*/ 3367453 w 12192000"/>
                <a:gd name="connsiteY384" fmla="*/ 590166 h 1608850"/>
                <a:gd name="connsiteX385" fmla="*/ 3377586 w 12192000"/>
                <a:gd name="connsiteY385" fmla="*/ 590166 h 1608850"/>
                <a:gd name="connsiteX386" fmla="*/ 3377586 w 12192000"/>
                <a:gd name="connsiteY386" fmla="*/ 704740 h 1608850"/>
                <a:gd name="connsiteX387" fmla="*/ 3399879 w 12192000"/>
                <a:gd name="connsiteY387" fmla="*/ 704740 h 1608850"/>
                <a:gd name="connsiteX388" fmla="*/ 3399879 w 12192000"/>
                <a:gd name="connsiteY388" fmla="*/ 637725 h 1608850"/>
                <a:gd name="connsiteX389" fmla="*/ 3426227 w 12192000"/>
                <a:gd name="connsiteY389" fmla="*/ 637725 h 1608850"/>
                <a:gd name="connsiteX390" fmla="*/ 3430279 w 12192000"/>
                <a:gd name="connsiteY390" fmla="*/ 633401 h 1608850"/>
                <a:gd name="connsiteX391" fmla="*/ 3438387 w 12192000"/>
                <a:gd name="connsiteY391" fmla="*/ 633401 h 1608850"/>
                <a:gd name="connsiteX392" fmla="*/ 3442439 w 12192000"/>
                <a:gd name="connsiteY392" fmla="*/ 637725 h 1608850"/>
                <a:gd name="connsiteX393" fmla="*/ 3464734 w 12192000"/>
                <a:gd name="connsiteY393" fmla="*/ 637725 h 1608850"/>
                <a:gd name="connsiteX394" fmla="*/ 3464734 w 12192000"/>
                <a:gd name="connsiteY394" fmla="*/ 520989 h 1608850"/>
                <a:gd name="connsiteX395" fmla="*/ 3521481 w 12192000"/>
                <a:gd name="connsiteY395" fmla="*/ 510180 h 1608850"/>
                <a:gd name="connsiteX396" fmla="*/ 3521481 w 12192000"/>
                <a:gd name="connsiteY396" fmla="*/ 511261 h 1608850"/>
                <a:gd name="connsiteX397" fmla="*/ 3521481 w 12192000"/>
                <a:gd name="connsiteY397" fmla="*/ 518827 h 1608850"/>
                <a:gd name="connsiteX398" fmla="*/ 3547828 w 12192000"/>
                <a:gd name="connsiteY398" fmla="*/ 518827 h 1608850"/>
                <a:gd name="connsiteX399" fmla="*/ 3547828 w 12192000"/>
                <a:gd name="connsiteY399" fmla="*/ 773917 h 1608850"/>
                <a:gd name="connsiteX400" fmla="*/ 3570122 w 12192000"/>
                <a:gd name="connsiteY400" fmla="*/ 773917 h 1608850"/>
                <a:gd name="connsiteX401" fmla="*/ 3570122 w 12192000"/>
                <a:gd name="connsiteY401" fmla="*/ 769593 h 1608850"/>
                <a:gd name="connsiteX402" fmla="*/ 3582282 w 12192000"/>
                <a:gd name="connsiteY402" fmla="*/ 769593 h 1608850"/>
                <a:gd name="connsiteX403" fmla="*/ 3582282 w 12192000"/>
                <a:gd name="connsiteY403" fmla="*/ 773917 h 1608850"/>
                <a:gd name="connsiteX404" fmla="*/ 3606602 w 12192000"/>
                <a:gd name="connsiteY404" fmla="*/ 773917 h 1608850"/>
                <a:gd name="connsiteX405" fmla="*/ 3606602 w 12192000"/>
                <a:gd name="connsiteY405" fmla="*/ 760946 h 1608850"/>
                <a:gd name="connsiteX406" fmla="*/ 3634975 w 12192000"/>
                <a:gd name="connsiteY406" fmla="*/ 760946 h 1608850"/>
                <a:gd name="connsiteX407" fmla="*/ 3647135 w 12192000"/>
                <a:gd name="connsiteY407" fmla="*/ 756622 h 1608850"/>
                <a:gd name="connsiteX408" fmla="*/ 3667403 w 12192000"/>
                <a:gd name="connsiteY408" fmla="*/ 760946 h 1608850"/>
                <a:gd name="connsiteX409" fmla="*/ 3667403 w 12192000"/>
                <a:gd name="connsiteY409" fmla="*/ 743652 h 1608850"/>
                <a:gd name="connsiteX410" fmla="*/ 3675510 w 12192000"/>
                <a:gd name="connsiteY410" fmla="*/ 743652 h 1608850"/>
                <a:gd name="connsiteX411" fmla="*/ 3675510 w 12192000"/>
                <a:gd name="connsiteY411" fmla="*/ 730681 h 1608850"/>
                <a:gd name="connsiteX412" fmla="*/ 3732257 w 12192000"/>
                <a:gd name="connsiteY412" fmla="*/ 730681 h 1608850"/>
                <a:gd name="connsiteX413" fmla="*/ 3732257 w 12192000"/>
                <a:gd name="connsiteY413" fmla="*/ 700416 h 1608850"/>
                <a:gd name="connsiteX414" fmla="*/ 3750497 w 12192000"/>
                <a:gd name="connsiteY414" fmla="*/ 700416 h 1608850"/>
                <a:gd name="connsiteX415" fmla="*/ 3750497 w 12192000"/>
                <a:gd name="connsiteY415" fmla="*/ 693931 h 1608850"/>
                <a:gd name="connsiteX416" fmla="*/ 3762657 w 12192000"/>
                <a:gd name="connsiteY416" fmla="*/ 693931 h 1608850"/>
                <a:gd name="connsiteX417" fmla="*/ 3762657 w 12192000"/>
                <a:gd name="connsiteY417" fmla="*/ 700416 h 1608850"/>
                <a:gd name="connsiteX418" fmla="*/ 3778870 w 12192000"/>
                <a:gd name="connsiteY418" fmla="*/ 700416 h 1608850"/>
                <a:gd name="connsiteX419" fmla="*/ 3778870 w 12192000"/>
                <a:gd name="connsiteY419" fmla="*/ 750137 h 1608850"/>
                <a:gd name="connsiteX420" fmla="*/ 3789470 w 12192000"/>
                <a:gd name="connsiteY420" fmla="*/ 750137 h 1608850"/>
                <a:gd name="connsiteX421" fmla="*/ 3789470 w 12192000"/>
                <a:gd name="connsiteY421" fmla="*/ 586174 h 1608850"/>
                <a:gd name="connsiteX422" fmla="*/ 3791390 w 12192000"/>
                <a:gd name="connsiteY422" fmla="*/ 586174 h 1608850"/>
                <a:gd name="connsiteX423" fmla="*/ 3791390 w 12192000"/>
                <a:gd name="connsiteY423" fmla="*/ 723865 h 1608850"/>
                <a:gd name="connsiteX424" fmla="*/ 3791390 w 12192000"/>
                <a:gd name="connsiteY424" fmla="*/ 750137 h 1608850"/>
                <a:gd name="connsiteX425" fmla="*/ 3806350 w 12192000"/>
                <a:gd name="connsiteY425" fmla="*/ 750137 h 1608850"/>
                <a:gd name="connsiteX426" fmla="*/ 3806350 w 12192000"/>
                <a:gd name="connsiteY426" fmla="*/ 742023 h 1608850"/>
                <a:gd name="connsiteX427" fmla="*/ 3811298 w 12192000"/>
                <a:gd name="connsiteY427" fmla="*/ 742023 h 1608850"/>
                <a:gd name="connsiteX428" fmla="*/ 3811298 w 12192000"/>
                <a:gd name="connsiteY428" fmla="*/ 724196 h 1608850"/>
                <a:gd name="connsiteX429" fmla="*/ 3849805 w 12192000"/>
                <a:gd name="connsiteY429" fmla="*/ 724196 h 1608850"/>
                <a:gd name="connsiteX430" fmla="*/ 3849805 w 12192000"/>
                <a:gd name="connsiteY430" fmla="*/ 693931 h 1608850"/>
                <a:gd name="connsiteX431" fmla="*/ 3888823 w 12192000"/>
                <a:gd name="connsiteY431" fmla="*/ 693931 h 1608850"/>
                <a:gd name="connsiteX432" fmla="*/ 3888823 w 12192000"/>
                <a:gd name="connsiteY432" fmla="*/ 690579 h 1608850"/>
                <a:gd name="connsiteX433" fmla="*/ 3887708 w 12192000"/>
                <a:gd name="connsiteY433" fmla="*/ 690579 h 1608850"/>
                <a:gd name="connsiteX434" fmla="*/ 3879906 w 12192000"/>
                <a:gd name="connsiteY434" fmla="*/ 690579 h 1608850"/>
                <a:gd name="connsiteX435" fmla="*/ 3879906 w 12192000"/>
                <a:gd name="connsiteY435" fmla="*/ 689443 h 1608850"/>
                <a:gd name="connsiteX436" fmla="*/ 3879906 w 12192000"/>
                <a:gd name="connsiteY436" fmla="*/ 681500 h 1608850"/>
                <a:gd name="connsiteX437" fmla="*/ 3881022 w 12192000"/>
                <a:gd name="connsiteY437" fmla="*/ 681500 h 1608850"/>
                <a:gd name="connsiteX438" fmla="*/ 3888823 w 12192000"/>
                <a:gd name="connsiteY438" fmla="*/ 681500 h 1608850"/>
                <a:gd name="connsiteX439" fmla="*/ 3888823 w 12192000"/>
                <a:gd name="connsiteY439" fmla="*/ 679986 h 1608850"/>
                <a:gd name="connsiteX440" fmla="*/ 3888823 w 12192000"/>
                <a:gd name="connsiteY440" fmla="*/ 669395 h 1608850"/>
                <a:gd name="connsiteX441" fmla="*/ 3887708 w 12192000"/>
                <a:gd name="connsiteY441" fmla="*/ 669395 h 1608850"/>
                <a:gd name="connsiteX442" fmla="*/ 3879906 w 12192000"/>
                <a:gd name="connsiteY442" fmla="*/ 669395 h 1608850"/>
                <a:gd name="connsiteX443" fmla="*/ 3879906 w 12192000"/>
                <a:gd name="connsiteY443" fmla="*/ 667882 h 1608850"/>
                <a:gd name="connsiteX444" fmla="*/ 3879906 w 12192000"/>
                <a:gd name="connsiteY444" fmla="*/ 657290 h 1608850"/>
                <a:gd name="connsiteX445" fmla="*/ 3881022 w 12192000"/>
                <a:gd name="connsiteY445" fmla="*/ 657290 h 1608850"/>
                <a:gd name="connsiteX446" fmla="*/ 3888823 w 12192000"/>
                <a:gd name="connsiteY446" fmla="*/ 657290 h 1608850"/>
                <a:gd name="connsiteX447" fmla="*/ 3888823 w 12192000"/>
                <a:gd name="connsiteY447" fmla="*/ 656156 h 1608850"/>
                <a:gd name="connsiteX448" fmla="*/ 3888823 w 12192000"/>
                <a:gd name="connsiteY448" fmla="*/ 648212 h 1608850"/>
                <a:gd name="connsiteX449" fmla="*/ 3887708 w 12192000"/>
                <a:gd name="connsiteY449" fmla="*/ 648212 h 1608850"/>
                <a:gd name="connsiteX450" fmla="*/ 3879906 w 12192000"/>
                <a:gd name="connsiteY450" fmla="*/ 648212 h 1608850"/>
                <a:gd name="connsiteX451" fmla="*/ 3879906 w 12192000"/>
                <a:gd name="connsiteY451" fmla="*/ 646698 h 1608850"/>
                <a:gd name="connsiteX452" fmla="*/ 3879906 w 12192000"/>
                <a:gd name="connsiteY452" fmla="*/ 636107 h 1608850"/>
                <a:gd name="connsiteX453" fmla="*/ 3881022 w 12192000"/>
                <a:gd name="connsiteY453" fmla="*/ 636107 h 1608850"/>
                <a:gd name="connsiteX454" fmla="*/ 3888823 w 12192000"/>
                <a:gd name="connsiteY454" fmla="*/ 636107 h 1608850"/>
                <a:gd name="connsiteX455" fmla="*/ 3888823 w 12192000"/>
                <a:gd name="connsiteY455" fmla="*/ 634594 h 1608850"/>
                <a:gd name="connsiteX456" fmla="*/ 3888823 w 12192000"/>
                <a:gd name="connsiteY456" fmla="*/ 624002 h 1608850"/>
                <a:gd name="connsiteX457" fmla="*/ 3887708 w 12192000"/>
                <a:gd name="connsiteY457" fmla="*/ 624002 h 1608850"/>
                <a:gd name="connsiteX458" fmla="*/ 3879906 w 12192000"/>
                <a:gd name="connsiteY458" fmla="*/ 624002 h 1608850"/>
                <a:gd name="connsiteX459" fmla="*/ 3879906 w 12192000"/>
                <a:gd name="connsiteY459" fmla="*/ 622489 h 1608850"/>
                <a:gd name="connsiteX460" fmla="*/ 3879906 w 12192000"/>
                <a:gd name="connsiteY460" fmla="*/ 611898 h 1608850"/>
                <a:gd name="connsiteX461" fmla="*/ 3881022 w 12192000"/>
                <a:gd name="connsiteY461" fmla="*/ 611898 h 1608850"/>
                <a:gd name="connsiteX462" fmla="*/ 3888823 w 12192000"/>
                <a:gd name="connsiteY462" fmla="*/ 611898 h 1608850"/>
                <a:gd name="connsiteX463" fmla="*/ 3888823 w 12192000"/>
                <a:gd name="connsiteY463" fmla="*/ 610763 h 1608850"/>
                <a:gd name="connsiteX464" fmla="*/ 3888823 w 12192000"/>
                <a:gd name="connsiteY464" fmla="*/ 602819 h 1608850"/>
                <a:gd name="connsiteX465" fmla="*/ 3887708 w 12192000"/>
                <a:gd name="connsiteY465" fmla="*/ 602819 h 1608850"/>
                <a:gd name="connsiteX466" fmla="*/ 3879906 w 12192000"/>
                <a:gd name="connsiteY466" fmla="*/ 602819 h 1608850"/>
                <a:gd name="connsiteX467" fmla="*/ 3879906 w 12192000"/>
                <a:gd name="connsiteY467" fmla="*/ 601307 h 1608850"/>
                <a:gd name="connsiteX468" fmla="*/ 3879906 w 12192000"/>
                <a:gd name="connsiteY468" fmla="*/ 590714 h 1608850"/>
                <a:gd name="connsiteX469" fmla="*/ 3881022 w 12192000"/>
                <a:gd name="connsiteY469" fmla="*/ 590714 h 1608850"/>
                <a:gd name="connsiteX470" fmla="*/ 3888823 w 12192000"/>
                <a:gd name="connsiteY470" fmla="*/ 590714 h 1608850"/>
                <a:gd name="connsiteX471" fmla="*/ 3888823 w 12192000"/>
                <a:gd name="connsiteY471" fmla="*/ 589202 h 1608850"/>
                <a:gd name="connsiteX472" fmla="*/ 3888823 w 12192000"/>
                <a:gd name="connsiteY472" fmla="*/ 578610 h 1608850"/>
                <a:gd name="connsiteX473" fmla="*/ 3887708 w 12192000"/>
                <a:gd name="connsiteY473" fmla="*/ 578610 h 1608850"/>
                <a:gd name="connsiteX474" fmla="*/ 3879906 w 12192000"/>
                <a:gd name="connsiteY474" fmla="*/ 578610 h 1608850"/>
                <a:gd name="connsiteX475" fmla="*/ 3879906 w 12192000"/>
                <a:gd name="connsiteY475" fmla="*/ 577096 h 1608850"/>
                <a:gd name="connsiteX476" fmla="*/ 3879906 w 12192000"/>
                <a:gd name="connsiteY476" fmla="*/ 566505 h 1608850"/>
                <a:gd name="connsiteX477" fmla="*/ 3881022 w 12192000"/>
                <a:gd name="connsiteY477" fmla="*/ 566505 h 1608850"/>
                <a:gd name="connsiteX478" fmla="*/ 3888823 w 12192000"/>
                <a:gd name="connsiteY478" fmla="*/ 566505 h 1608850"/>
                <a:gd name="connsiteX479" fmla="*/ 3888823 w 12192000"/>
                <a:gd name="connsiteY479" fmla="*/ 565370 h 1608850"/>
                <a:gd name="connsiteX480" fmla="*/ 3888823 w 12192000"/>
                <a:gd name="connsiteY480" fmla="*/ 557427 h 1608850"/>
                <a:gd name="connsiteX481" fmla="*/ 3887708 w 12192000"/>
                <a:gd name="connsiteY481" fmla="*/ 557427 h 1608850"/>
                <a:gd name="connsiteX482" fmla="*/ 3879906 w 12192000"/>
                <a:gd name="connsiteY482" fmla="*/ 557427 h 1608850"/>
                <a:gd name="connsiteX483" fmla="*/ 3879906 w 12192000"/>
                <a:gd name="connsiteY483" fmla="*/ 555914 h 1608850"/>
                <a:gd name="connsiteX484" fmla="*/ 3879906 w 12192000"/>
                <a:gd name="connsiteY484" fmla="*/ 545322 h 1608850"/>
                <a:gd name="connsiteX485" fmla="*/ 3881022 w 12192000"/>
                <a:gd name="connsiteY485" fmla="*/ 545322 h 1608850"/>
                <a:gd name="connsiteX486" fmla="*/ 3888823 w 12192000"/>
                <a:gd name="connsiteY486" fmla="*/ 545322 h 1608850"/>
                <a:gd name="connsiteX487" fmla="*/ 3887708 w 12192000"/>
                <a:gd name="connsiteY487" fmla="*/ 543053 h 1608850"/>
                <a:gd name="connsiteX488" fmla="*/ 3879906 w 12192000"/>
                <a:gd name="connsiteY488" fmla="*/ 527166 h 1608850"/>
                <a:gd name="connsiteX489" fmla="*/ 3879906 w 12192000"/>
                <a:gd name="connsiteY489" fmla="*/ 478746 h 1608850"/>
                <a:gd name="connsiteX490" fmla="*/ 4029251 w 12192000"/>
                <a:gd name="connsiteY490" fmla="*/ 478746 h 1608850"/>
                <a:gd name="connsiteX491" fmla="*/ 4042623 w 12192000"/>
                <a:gd name="connsiteY491" fmla="*/ 505982 h 1608850"/>
                <a:gd name="connsiteX492" fmla="*/ 4042623 w 12192000"/>
                <a:gd name="connsiteY492" fmla="*/ 566505 h 1608850"/>
                <a:gd name="connsiteX493" fmla="*/ 4041510 w 12192000"/>
                <a:gd name="connsiteY493" fmla="*/ 566505 h 1608850"/>
                <a:gd name="connsiteX494" fmla="*/ 4033708 w 12192000"/>
                <a:gd name="connsiteY494" fmla="*/ 566505 h 1608850"/>
                <a:gd name="connsiteX495" fmla="*/ 4033708 w 12192000"/>
                <a:gd name="connsiteY495" fmla="*/ 568018 h 1608850"/>
                <a:gd name="connsiteX496" fmla="*/ 4033708 w 12192000"/>
                <a:gd name="connsiteY496" fmla="*/ 578610 h 1608850"/>
                <a:gd name="connsiteX497" fmla="*/ 4034823 w 12192000"/>
                <a:gd name="connsiteY497" fmla="*/ 578610 h 1608850"/>
                <a:gd name="connsiteX498" fmla="*/ 4042623 w 12192000"/>
                <a:gd name="connsiteY498" fmla="*/ 578610 h 1608850"/>
                <a:gd name="connsiteX499" fmla="*/ 4042623 w 12192000"/>
                <a:gd name="connsiteY499" fmla="*/ 580123 h 1608850"/>
                <a:gd name="connsiteX500" fmla="*/ 4042623 w 12192000"/>
                <a:gd name="connsiteY500" fmla="*/ 590714 h 1608850"/>
                <a:gd name="connsiteX501" fmla="*/ 4041510 w 12192000"/>
                <a:gd name="connsiteY501" fmla="*/ 590714 h 1608850"/>
                <a:gd name="connsiteX502" fmla="*/ 4033708 w 12192000"/>
                <a:gd name="connsiteY502" fmla="*/ 590714 h 1608850"/>
                <a:gd name="connsiteX503" fmla="*/ 4033708 w 12192000"/>
                <a:gd name="connsiteY503" fmla="*/ 592227 h 1608850"/>
                <a:gd name="connsiteX504" fmla="*/ 4033708 w 12192000"/>
                <a:gd name="connsiteY504" fmla="*/ 602819 h 1608850"/>
                <a:gd name="connsiteX505" fmla="*/ 4034823 w 12192000"/>
                <a:gd name="connsiteY505" fmla="*/ 602819 h 1608850"/>
                <a:gd name="connsiteX506" fmla="*/ 4042623 w 12192000"/>
                <a:gd name="connsiteY506" fmla="*/ 602819 h 1608850"/>
                <a:gd name="connsiteX507" fmla="*/ 4042623 w 12192000"/>
                <a:gd name="connsiteY507" fmla="*/ 603955 h 1608850"/>
                <a:gd name="connsiteX508" fmla="*/ 4042623 w 12192000"/>
                <a:gd name="connsiteY508" fmla="*/ 611898 h 1608850"/>
                <a:gd name="connsiteX509" fmla="*/ 4041510 w 12192000"/>
                <a:gd name="connsiteY509" fmla="*/ 611898 h 1608850"/>
                <a:gd name="connsiteX510" fmla="*/ 4033708 w 12192000"/>
                <a:gd name="connsiteY510" fmla="*/ 611898 h 1608850"/>
                <a:gd name="connsiteX511" fmla="*/ 4033708 w 12192000"/>
                <a:gd name="connsiteY511" fmla="*/ 613411 h 1608850"/>
                <a:gd name="connsiteX512" fmla="*/ 4033708 w 12192000"/>
                <a:gd name="connsiteY512" fmla="*/ 624002 h 1608850"/>
                <a:gd name="connsiteX513" fmla="*/ 4034823 w 12192000"/>
                <a:gd name="connsiteY513" fmla="*/ 624002 h 1608850"/>
                <a:gd name="connsiteX514" fmla="*/ 4042623 w 12192000"/>
                <a:gd name="connsiteY514" fmla="*/ 624002 h 1608850"/>
                <a:gd name="connsiteX515" fmla="*/ 4042623 w 12192000"/>
                <a:gd name="connsiteY515" fmla="*/ 625516 h 1608850"/>
                <a:gd name="connsiteX516" fmla="*/ 4042623 w 12192000"/>
                <a:gd name="connsiteY516" fmla="*/ 636107 h 1608850"/>
                <a:gd name="connsiteX517" fmla="*/ 4041510 w 12192000"/>
                <a:gd name="connsiteY517" fmla="*/ 636107 h 1608850"/>
                <a:gd name="connsiteX518" fmla="*/ 4033708 w 12192000"/>
                <a:gd name="connsiteY518" fmla="*/ 636107 h 1608850"/>
                <a:gd name="connsiteX519" fmla="*/ 4033708 w 12192000"/>
                <a:gd name="connsiteY519" fmla="*/ 637620 h 1608850"/>
                <a:gd name="connsiteX520" fmla="*/ 4033708 w 12192000"/>
                <a:gd name="connsiteY520" fmla="*/ 648212 h 1608850"/>
                <a:gd name="connsiteX521" fmla="*/ 4034823 w 12192000"/>
                <a:gd name="connsiteY521" fmla="*/ 648212 h 1608850"/>
                <a:gd name="connsiteX522" fmla="*/ 4042623 w 12192000"/>
                <a:gd name="connsiteY522" fmla="*/ 648212 h 1608850"/>
                <a:gd name="connsiteX523" fmla="*/ 4042623 w 12192000"/>
                <a:gd name="connsiteY523" fmla="*/ 649346 h 1608850"/>
                <a:gd name="connsiteX524" fmla="*/ 4042623 w 12192000"/>
                <a:gd name="connsiteY524" fmla="*/ 657290 h 1608850"/>
                <a:gd name="connsiteX525" fmla="*/ 4041510 w 12192000"/>
                <a:gd name="connsiteY525" fmla="*/ 657290 h 1608850"/>
                <a:gd name="connsiteX526" fmla="*/ 4033708 w 12192000"/>
                <a:gd name="connsiteY526" fmla="*/ 657290 h 1608850"/>
                <a:gd name="connsiteX527" fmla="*/ 4033708 w 12192000"/>
                <a:gd name="connsiteY527" fmla="*/ 658804 h 1608850"/>
                <a:gd name="connsiteX528" fmla="*/ 4033708 w 12192000"/>
                <a:gd name="connsiteY528" fmla="*/ 669395 h 1608850"/>
                <a:gd name="connsiteX529" fmla="*/ 4034823 w 12192000"/>
                <a:gd name="connsiteY529" fmla="*/ 669395 h 1608850"/>
                <a:gd name="connsiteX530" fmla="*/ 4042623 w 12192000"/>
                <a:gd name="connsiteY530" fmla="*/ 669395 h 1608850"/>
                <a:gd name="connsiteX531" fmla="*/ 4042623 w 12192000"/>
                <a:gd name="connsiteY531" fmla="*/ 670908 h 1608850"/>
                <a:gd name="connsiteX532" fmla="*/ 4042623 w 12192000"/>
                <a:gd name="connsiteY532" fmla="*/ 681500 h 1608850"/>
                <a:gd name="connsiteX533" fmla="*/ 4041510 w 12192000"/>
                <a:gd name="connsiteY533" fmla="*/ 681500 h 1608850"/>
                <a:gd name="connsiteX534" fmla="*/ 4033708 w 12192000"/>
                <a:gd name="connsiteY534" fmla="*/ 681500 h 1608850"/>
                <a:gd name="connsiteX535" fmla="*/ 4033708 w 12192000"/>
                <a:gd name="connsiteY535" fmla="*/ 682634 h 1608850"/>
                <a:gd name="connsiteX536" fmla="*/ 4033708 w 12192000"/>
                <a:gd name="connsiteY536" fmla="*/ 690579 h 1608850"/>
                <a:gd name="connsiteX537" fmla="*/ 4034823 w 12192000"/>
                <a:gd name="connsiteY537" fmla="*/ 690579 h 1608850"/>
                <a:gd name="connsiteX538" fmla="*/ 4042623 w 12192000"/>
                <a:gd name="connsiteY538" fmla="*/ 690579 h 1608850"/>
                <a:gd name="connsiteX539" fmla="*/ 4042623 w 12192000"/>
                <a:gd name="connsiteY539" fmla="*/ 692091 h 1608850"/>
                <a:gd name="connsiteX540" fmla="*/ 4042623 w 12192000"/>
                <a:gd name="connsiteY540" fmla="*/ 702682 h 1608850"/>
                <a:gd name="connsiteX541" fmla="*/ 4041510 w 12192000"/>
                <a:gd name="connsiteY541" fmla="*/ 702682 h 1608850"/>
                <a:gd name="connsiteX542" fmla="*/ 4033708 w 12192000"/>
                <a:gd name="connsiteY542" fmla="*/ 702682 h 1608850"/>
                <a:gd name="connsiteX543" fmla="*/ 4033708 w 12192000"/>
                <a:gd name="connsiteY543" fmla="*/ 704195 h 1608850"/>
                <a:gd name="connsiteX544" fmla="*/ 4033708 w 12192000"/>
                <a:gd name="connsiteY544" fmla="*/ 714788 h 1608850"/>
                <a:gd name="connsiteX545" fmla="*/ 4034823 w 12192000"/>
                <a:gd name="connsiteY545" fmla="*/ 714788 h 1608850"/>
                <a:gd name="connsiteX546" fmla="*/ 4042623 w 12192000"/>
                <a:gd name="connsiteY546" fmla="*/ 714788 h 1608850"/>
                <a:gd name="connsiteX547" fmla="*/ 4042623 w 12192000"/>
                <a:gd name="connsiteY547" fmla="*/ 716300 h 1608850"/>
                <a:gd name="connsiteX548" fmla="*/ 4042623 w 12192000"/>
                <a:gd name="connsiteY548" fmla="*/ 726892 h 1608850"/>
                <a:gd name="connsiteX549" fmla="*/ 4041510 w 12192000"/>
                <a:gd name="connsiteY549" fmla="*/ 726892 h 1608850"/>
                <a:gd name="connsiteX550" fmla="*/ 4033708 w 12192000"/>
                <a:gd name="connsiteY550" fmla="*/ 726892 h 1608850"/>
                <a:gd name="connsiteX551" fmla="*/ 4033708 w 12192000"/>
                <a:gd name="connsiteY551" fmla="*/ 728027 h 1608850"/>
                <a:gd name="connsiteX552" fmla="*/ 4033708 w 12192000"/>
                <a:gd name="connsiteY552" fmla="*/ 735970 h 1608850"/>
                <a:gd name="connsiteX553" fmla="*/ 4034823 w 12192000"/>
                <a:gd name="connsiteY553" fmla="*/ 735970 h 1608850"/>
                <a:gd name="connsiteX554" fmla="*/ 4042623 w 12192000"/>
                <a:gd name="connsiteY554" fmla="*/ 735970 h 1608850"/>
                <a:gd name="connsiteX555" fmla="*/ 4042623 w 12192000"/>
                <a:gd name="connsiteY555" fmla="*/ 737484 h 1608850"/>
                <a:gd name="connsiteX556" fmla="*/ 4042623 w 12192000"/>
                <a:gd name="connsiteY556" fmla="*/ 748075 h 1608850"/>
                <a:gd name="connsiteX557" fmla="*/ 4041510 w 12192000"/>
                <a:gd name="connsiteY557" fmla="*/ 748075 h 1608850"/>
                <a:gd name="connsiteX558" fmla="*/ 4033708 w 12192000"/>
                <a:gd name="connsiteY558" fmla="*/ 748075 h 1608850"/>
                <a:gd name="connsiteX559" fmla="*/ 4033708 w 12192000"/>
                <a:gd name="connsiteY559" fmla="*/ 749588 h 1608850"/>
                <a:gd name="connsiteX560" fmla="*/ 4033708 w 12192000"/>
                <a:gd name="connsiteY560" fmla="*/ 760181 h 1608850"/>
                <a:gd name="connsiteX561" fmla="*/ 4034823 w 12192000"/>
                <a:gd name="connsiteY561" fmla="*/ 760181 h 1608850"/>
                <a:gd name="connsiteX562" fmla="*/ 4042623 w 12192000"/>
                <a:gd name="connsiteY562" fmla="*/ 760181 h 1608850"/>
                <a:gd name="connsiteX563" fmla="*/ 4042623 w 12192000"/>
                <a:gd name="connsiteY563" fmla="*/ 761314 h 1608850"/>
                <a:gd name="connsiteX564" fmla="*/ 4042623 w 12192000"/>
                <a:gd name="connsiteY564" fmla="*/ 769258 h 1608850"/>
                <a:gd name="connsiteX565" fmla="*/ 4041510 w 12192000"/>
                <a:gd name="connsiteY565" fmla="*/ 769258 h 1608850"/>
                <a:gd name="connsiteX566" fmla="*/ 4033708 w 12192000"/>
                <a:gd name="connsiteY566" fmla="*/ 769258 h 1608850"/>
                <a:gd name="connsiteX567" fmla="*/ 4033708 w 12192000"/>
                <a:gd name="connsiteY567" fmla="*/ 770772 h 1608850"/>
                <a:gd name="connsiteX568" fmla="*/ 4033708 w 12192000"/>
                <a:gd name="connsiteY568" fmla="*/ 781363 h 1608850"/>
                <a:gd name="connsiteX569" fmla="*/ 4034823 w 12192000"/>
                <a:gd name="connsiteY569" fmla="*/ 781363 h 1608850"/>
                <a:gd name="connsiteX570" fmla="*/ 4042623 w 12192000"/>
                <a:gd name="connsiteY570" fmla="*/ 781363 h 1608850"/>
                <a:gd name="connsiteX571" fmla="*/ 4042623 w 12192000"/>
                <a:gd name="connsiteY571" fmla="*/ 782876 h 1608850"/>
                <a:gd name="connsiteX572" fmla="*/ 4042623 w 12192000"/>
                <a:gd name="connsiteY572" fmla="*/ 793468 h 1608850"/>
                <a:gd name="connsiteX573" fmla="*/ 4041510 w 12192000"/>
                <a:gd name="connsiteY573" fmla="*/ 793468 h 1608850"/>
                <a:gd name="connsiteX574" fmla="*/ 4033708 w 12192000"/>
                <a:gd name="connsiteY574" fmla="*/ 793468 h 1608850"/>
                <a:gd name="connsiteX575" fmla="*/ 4033708 w 12192000"/>
                <a:gd name="connsiteY575" fmla="*/ 794981 h 1608850"/>
                <a:gd name="connsiteX576" fmla="*/ 4033708 w 12192000"/>
                <a:gd name="connsiteY576" fmla="*/ 805572 h 1608850"/>
                <a:gd name="connsiteX577" fmla="*/ 4034823 w 12192000"/>
                <a:gd name="connsiteY577" fmla="*/ 805572 h 1608850"/>
                <a:gd name="connsiteX578" fmla="*/ 4042623 w 12192000"/>
                <a:gd name="connsiteY578" fmla="*/ 805572 h 1608850"/>
                <a:gd name="connsiteX579" fmla="*/ 4042623 w 12192000"/>
                <a:gd name="connsiteY579" fmla="*/ 806707 h 1608850"/>
                <a:gd name="connsiteX580" fmla="*/ 4042623 w 12192000"/>
                <a:gd name="connsiteY580" fmla="*/ 814651 h 1608850"/>
                <a:gd name="connsiteX581" fmla="*/ 4041510 w 12192000"/>
                <a:gd name="connsiteY581" fmla="*/ 814651 h 1608850"/>
                <a:gd name="connsiteX582" fmla="*/ 4033708 w 12192000"/>
                <a:gd name="connsiteY582" fmla="*/ 814651 h 1608850"/>
                <a:gd name="connsiteX583" fmla="*/ 4033708 w 12192000"/>
                <a:gd name="connsiteY583" fmla="*/ 816163 h 1608850"/>
                <a:gd name="connsiteX584" fmla="*/ 4033708 w 12192000"/>
                <a:gd name="connsiteY584" fmla="*/ 826756 h 1608850"/>
                <a:gd name="connsiteX585" fmla="*/ 4058227 w 12192000"/>
                <a:gd name="connsiteY585" fmla="*/ 853992 h 1608850"/>
                <a:gd name="connsiteX586" fmla="*/ 4057113 w 12192000"/>
                <a:gd name="connsiteY586" fmla="*/ 860044 h 1608850"/>
                <a:gd name="connsiteX587" fmla="*/ 4049311 w 12192000"/>
                <a:gd name="connsiteY587" fmla="*/ 860044 h 1608850"/>
                <a:gd name="connsiteX588" fmla="*/ 4049311 w 12192000"/>
                <a:gd name="connsiteY588" fmla="*/ 893331 h 1608850"/>
                <a:gd name="connsiteX589" fmla="*/ 4050427 w 12192000"/>
                <a:gd name="connsiteY589" fmla="*/ 893331 h 1608850"/>
                <a:gd name="connsiteX590" fmla="*/ 4058227 w 12192000"/>
                <a:gd name="connsiteY590" fmla="*/ 893331 h 1608850"/>
                <a:gd name="connsiteX591" fmla="*/ 4058227 w 12192000"/>
                <a:gd name="connsiteY591" fmla="*/ 891440 h 1608850"/>
                <a:gd name="connsiteX592" fmla="*/ 4058227 w 12192000"/>
                <a:gd name="connsiteY592" fmla="*/ 878201 h 1608850"/>
                <a:gd name="connsiteX593" fmla="*/ 4059342 w 12192000"/>
                <a:gd name="connsiteY593" fmla="*/ 877444 h 1608850"/>
                <a:gd name="connsiteX594" fmla="*/ 4067142 w 12192000"/>
                <a:gd name="connsiteY594" fmla="*/ 872149 h 1608850"/>
                <a:gd name="connsiteX595" fmla="*/ 4069094 w 12192000"/>
                <a:gd name="connsiteY595" fmla="*/ 872149 h 1608850"/>
                <a:gd name="connsiteX596" fmla="*/ 4082747 w 12192000"/>
                <a:gd name="connsiteY596" fmla="*/ 872149 h 1608850"/>
                <a:gd name="connsiteX597" fmla="*/ 4082747 w 12192000"/>
                <a:gd name="connsiteY597" fmla="*/ 873661 h 1608850"/>
                <a:gd name="connsiteX598" fmla="*/ 4082747 w 12192000"/>
                <a:gd name="connsiteY598" fmla="*/ 884253 h 1608850"/>
                <a:gd name="connsiteX599" fmla="*/ 4084419 w 12192000"/>
                <a:gd name="connsiteY599" fmla="*/ 884253 h 1608850"/>
                <a:gd name="connsiteX600" fmla="*/ 4096121 w 12192000"/>
                <a:gd name="connsiteY600" fmla="*/ 884253 h 1608850"/>
                <a:gd name="connsiteX601" fmla="*/ 4097235 w 12192000"/>
                <a:gd name="connsiteY601" fmla="*/ 890305 h 1608850"/>
                <a:gd name="connsiteX602" fmla="*/ 4105038 w 12192000"/>
                <a:gd name="connsiteY602" fmla="*/ 890305 h 1608850"/>
                <a:gd name="connsiteX603" fmla="*/ 4129555 w 12192000"/>
                <a:gd name="connsiteY603" fmla="*/ 932671 h 1608850"/>
                <a:gd name="connsiteX604" fmla="*/ 4129555 w 12192000"/>
                <a:gd name="connsiteY604" fmla="*/ 951821 h 1608850"/>
                <a:gd name="connsiteX605" fmla="*/ 4129555 w 12192000"/>
                <a:gd name="connsiteY605" fmla="*/ 970823 h 1608850"/>
                <a:gd name="connsiteX606" fmla="*/ 4138472 w 12192000"/>
                <a:gd name="connsiteY606" fmla="*/ 970823 h 1608850"/>
                <a:gd name="connsiteX607" fmla="*/ 4138472 w 12192000"/>
                <a:gd name="connsiteY607" fmla="*/ 956881 h 1608850"/>
                <a:gd name="connsiteX608" fmla="*/ 4139308 w 12192000"/>
                <a:gd name="connsiteY608" fmla="*/ 956881 h 1608850"/>
                <a:gd name="connsiteX609" fmla="*/ 4145159 w 12192000"/>
                <a:gd name="connsiteY609" fmla="*/ 956881 h 1608850"/>
                <a:gd name="connsiteX610" fmla="*/ 4145159 w 12192000"/>
                <a:gd name="connsiteY610" fmla="*/ 958394 h 1608850"/>
                <a:gd name="connsiteX611" fmla="*/ 4145159 w 12192000"/>
                <a:gd name="connsiteY611" fmla="*/ 968985 h 1608850"/>
                <a:gd name="connsiteX612" fmla="*/ 4154075 w 12192000"/>
                <a:gd name="connsiteY612" fmla="*/ 905436 h 1608850"/>
                <a:gd name="connsiteX613" fmla="*/ 4191968 w 12192000"/>
                <a:gd name="connsiteY613" fmla="*/ 905436 h 1608850"/>
                <a:gd name="connsiteX614" fmla="*/ 4191968 w 12192000"/>
                <a:gd name="connsiteY614" fmla="*/ 808599 h 1608850"/>
                <a:gd name="connsiteX615" fmla="*/ 4227631 w 12192000"/>
                <a:gd name="connsiteY615" fmla="*/ 808599 h 1608850"/>
                <a:gd name="connsiteX616" fmla="*/ 4227631 w 12192000"/>
                <a:gd name="connsiteY616" fmla="*/ 807464 h 1608850"/>
                <a:gd name="connsiteX617" fmla="*/ 4227631 w 12192000"/>
                <a:gd name="connsiteY617" fmla="*/ 799520 h 1608850"/>
                <a:gd name="connsiteX618" fmla="*/ 4249922 w 12192000"/>
                <a:gd name="connsiteY618" fmla="*/ 799520 h 1608850"/>
                <a:gd name="connsiteX619" fmla="*/ 4249922 w 12192000"/>
                <a:gd name="connsiteY619" fmla="*/ 748075 h 1608850"/>
                <a:gd name="connsiteX620" fmla="*/ 4245463 w 12192000"/>
                <a:gd name="connsiteY620" fmla="*/ 745805 h 1608850"/>
                <a:gd name="connsiteX621" fmla="*/ 4245463 w 12192000"/>
                <a:gd name="connsiteY621" fmla="*/ 729918 h 1608850"/>
                <a:gd name="connsiteX622" fmla="*/ 4249922 w 12192000"/>
                <a:gd name="connsiteY622" fmla="*/ 732945 h 1608850"/>
                <a:gd name="connsiteX623" fmla="*/ 4254381 w 12192000"/>
                <a:gd name="connsiteY623" fmla="*/ 702682 h 1608850"/>
                <a:gd name="connsiteX624" fmla="*/ 4258839 w 12192000"/>
                <a:gd name="connsiteY624" fmla="*/ 732945 h 1608850"/>
                <a:gd name="connsiteX625" fmla="*/ 4261346 w 12192000"/>
                <a:gd name="connsiteY625" fmla="*/ 728783 h 1608850"/>
                <a:gd name="connsiteX626" fmla="*/ 4263297 w 12192000"/>
                <a:gd name="connsiteY626" fmla="*/ 720840 h 1608850"/>
                <a:gd name="connsiteX627" fmla="*/ 4263853 w 12192000"/>
                <a:gd name="connsiteY627" fmla="*/ 719327 h 1608850"/>
                <a:gd name="connsiteX628" fmla="*/ 4267754 w 12192000"/>
                <a:gd name="connsiteY628" fmla="*/ 708734 h 1608850"/>
                <a:gd name="connsiteX629" fmla="*/ 4268311 w 12192000"/>
                <a:gd name="connsiteY629" fmla="*/ 707222 h 1608850"/>
                <a:gd name="connsiteX630" fmla="*/ 4272213 w 12192000"/>
                <a:gd name="connsiteY630" fmla="*/ 696631 h 1608850"/>
                <a:gd name="connsiteX631" fmla="*/ 4273605 w 12192000"/>
                <a:gd name="connsiteY631" fmla="*/ 695495 h 1608850"/>
                <a:gd name="connsiteX632" fmla="*/ 4283357 w 12192000"/>
                <a:gd name="connsiteY632" fmla="*/ 687552 h 1608850"/>
                <a:gd name="connsiteX633" fmla="*/ 4285030 w 12192000"/>
                <a:gd name="connsiteY633" fmla="*/ 686039 h 1608850"/>
                <a:gd name="connsiteX634" fmla="*/ 4296732 w 12192000"/>
                <a:gd name="connsiteY634" fmla="*/ 675447 h 1608850"/>
                <a:gd name="connsiteX635" fmla="*/ 4297568 w 12192000"/>
                <a:gd name="connsiteY635" fmla="*/ 673934 h 1608850"/>
                <a:gd name="connsiteX636" fmla="*/ 4303418 w 12192000"/>
                <a:gd name="connsiteY636" fmla="*/ 663343 h 1608850"/>
                <a:gd name="connsiteX637" fmla="*/ 4303976 w 12192000"/>
                <a:gd name="connsiteY637" fmla="*/ 660695 h 1608850"/>
                <a:gd name="connsiteX638" fmla="*/ 4307877 w 12192000"/>
                <a:gd name="connsiteY638" fmla="*/ 642159 h 1608850"/>
                <a:gd name="connsiteX639" fmla="*/ 4308435 w 12192000"/>
                <a:gd name="connsiteY639" fmla="*/ 644807 h 1608850"/>
                <a:gd name="connsiteX640" fmla="*/ 4312335 w 12192000"/>
                <a:gd name="connsiteY640" fmla="*/ 663343 h 1608850"/>
                <a:gd name="connsiteX641" fmla="*/ 4312893 w 12192000"/>
                <a:gd name="connsiteY641" fmla="*/ 664477 h 1608850"/>
                <a:gd name="connsiteX642" fmla="*/ 4316793 w 12192000"/>
                <a:gd name="connsiteY642" fmla="*/ 672421 h 1608850"/>
                <a:gd name="connsiteX643" fmla="*/ 4318186 w 12192000"/>
                <a:gd name="connsiteY643" fmla="*/ 673934 h 1608850"/>
                <a:gd name="connsiteX644" fmla="*/ 4327938 w 12192000"/>
                <a:gd name="connsiteY644" fmla="*/ 684525 h 1608850"/>
                <a:gd name="connsiteX645" fmla="*/ 4329054 w 12192000"/>
                <a:gd name="connsiteY645" fmla="*/ 686039 h 1608850"/>
                <a:gd name="connsiteX646" fmla="*/ 4336853 w 12192000"/>
                <a:gd name="connsiteY646" fmla="*/ 696631 h 1608850"/>
                <a:gd name="connsiteX647" fmla="*/ 4337969 w 12192000"/>
                <a:gd name="connsiteY647" fmla="*/ 698143 h 1608850"/>
                <a:gd name="connsiteX648" fmla="*/ 4345771 w 12192000"/>
                <a:gd name="connsiteY648" fmla="*/ 708734 h 1608850"/>
                <a:gd name="connsiteX649" fmla="*/ 4346049 w 12192000"/>
                <a:gd name="connsiteY649" fmla="*/ 710248 h 1608850"/>
                <a:gd name="connsiteX650" fmla="*/ 4347998 w 12192000"/>
                <a:gd name="connsiteY650" fmla="*/ 720840 h 1608850"/>
                <a:gd name="connsiteX651" fmla="*/ 4348277 w 12192000"/>
                <a:gd name="connsiteY651" fmla="*/ 722352 h 1608850"/>
                <a:gd name="connsiteX652" fmla="*/ 4350228 w 12192000"/>
                <a:gd name="connsiteY652" fmla="*/ 732945 h 1608850"/>
                <a:gd name="connsiteX653" fmla="*/ 4356914 w 12192000"/>
                <a:gd name="connsiteY653" fmla="*/ 702682 h 1608850"/>
                <a:gd name="connsiteX654" fmla="*/ 4361373 w 12192000"/>
                <a:gd name="connsiteY654" fmla="*/ 732945 h 1608850"/>
                <a:gd name="connsiteX655" fmla="*/ 4365830 w 12192000"/>
                <a:gd name="connsiteY655" fmla="*/ 735214 h 1608850"/>
                <a:gd name="connsiteX656" fmla="*/ 4365830 w 12192000"/>
                <a:gd name="connsiteY656" fmla="*/ 751102 h 1608850"/>
                <a:gd name="connsiteX657" fmla="*/ 4361373 w 12192000"/>
                <a:gd name="connsiteY657" fmla="*/ 793468 h 1608850"/>
                <a:gd name="connsiteX658" fmla="*/ 4362489 w 12192000"/>
                <a:gd name="connsiteY658" fmla="*/ 793468 h 1608850"/>
                <a:gd name="connsiteX659" fmla="*/ 4370289 w 12192000"/>
                <a:gd name="connsiteY659" fmla="*/ 793468 h 1608850"/>
                <a:gd name="connsiteX660" fmla="*/ 4371126 w 12192000"/>
                <a:gd name="connsiteY660" fmla="*/ 799520 h 1608850"/>
                <a:gd name="connsiteX661" fmla="*/ 4376976 w 12192000"/>
                <a:gd name="connsiteY661" fmla="*/ 799520 h 1608850"/>
                <a:gd name="connsiteX662" fmla="*/ 4376976 w 12192000"/>
                <a:gd name="connsiteY662" fmla="*/ 798007 h 1608850"/>
                <a:gd name="connsiteX663" fmla="*/ 4376976 w 12192000"/>
                <a:gd name="connsiteY663" fmla="*/ 787415 h 1608850"/>
                <a:gd name="connsiteX664" fmla="*/ 4379206 w 12192000"/>
                <a:gd name="connsiteY664" fmla="*/ 787415 h 1608850"/>
                <a:gd name="connsiteX665" fmla="*/ 4394808 w 12192000"/>
                <a:gd name="connsiteY665" fmla="*/ 787415 h 1608850"/>
                <a:gd name="connsiteX666" fmla="*/ 4394808 w 12192000"/>
                <a:gd name="connsiteY666" fmla="*/ 784767 h 1608850"/>
                <a:gd name="connsiteX667" fmla="*/ 4394808 w 12192000"/>
                <a:gd name="connsiteY667" fmla="*/ 766232 h 1608850"/>
                <a:gd name="connsiteX668" fmla="*/ 4432702 w 12192000"/>
                <a:gd name="connsiteY668" fmla="*/ 766232 h 1608850"/>
                <a:gd name="connsiteX669" fmla="*/ 4432702 w 12192000"/>
                <a:gd name="connsiteY669" fmla="*/ 768124 h 1608850"/>
                <a:gd name="connsiteX670" fmla="*/ 4432702 w 12192000"/>
                <a:gd name="connsiteY670" fmla="*/ 781363 h 1608850"/>
                <a:gd name="connsiteX671" fmla="*/ 4452762 w 12192000"/>
                <a:gd name="connsiteY671" fmla="*/ 781363 h 1608850"/>
                <a:gd name="connsiteX672" fmla="*/ 4452762 w 12192000"/>
                <a:gd name="connsiteY672" fmla="*/ 784390 h 1608850"/>
                <a:gd name="connsiteX673" fmla="*/ 4452762 w 12192000"/>
                <a:gd name="connsiteY673" fmla="*/ 805572 h 1608850"/>
                <a:gd name="connsiteX674" fmla="*/ 4448306 w 12192000"/>
                <a:gd name="connsiteY674" fmla="*/ 806707 h 1608850"/>
                <a:gd name="connsiteX675" fmla="*/ 4448306 w 12192000"/>
                <a:gd name="connsiteY675" fmla="*/ 814651 h 1608850"/>
                <a:gd name="connsiteX676" fmla="*/ 4452762 w 12192000"/>
                <a:gd name="connsiteY676" fmla="*/ 816921 h 1608850"/>
                <a:gd name="connsiteX677" fmla="*/ 4452762 w 12192000"/>
                <a:gd name="connsiteY677" fmla="*/ 832808 h 1608850"/>
                <a:gd name="connsiteX678" fmla="*/ 4448306 w 12192000"/>
                <a:gd name="connsiteY678" fmla="*/ 838860 h 1608850"/>
                <a:gd name="connsiteX679" fmla="*/ 4448306 w 12192000"/>
                <a:gd name="connsiteY679" fmla="*/ 911488 h 1608850"/>
                <a:gd name="connsiteX680" fmla="*/ 4450255 w 12192000"/>
                <a:gd name="connsiteY680" fmla="*/ 911488 h 1608850"/>
                <a:gd name="connsiteX681" fmla="*/ 4463908 w 12192000"/>
                <a:gd name="connsiteY681" fmla="*/ 911488 h 1608850"/>
                <a:gd name="connsiteX682" fmla="*/ 4465579 w 12192000"/>
                <a:gd name="connsiteY682" fmla="*/ 917540 h 1608850"/>
                <a:gd name="connsiteX683" fmla="*/ 4477282 w 12192000"/>
                <a:gd name="connsiteY683" fmla="*/ 917540 h 1608850"/>
                <a:gd name="connsiteX684" fmla="*/ 4477282 w 12192000"/>
                <a:gd name="connsiteY684" fmla="*/ 920188 h 1608850"/>
                <a:gd name="connsiteX685" fmla="*/ 4477282 w 12192000"/>
                <a:gd name="connsiteY685" fmla="*/ 938724 h 1608850"/>
                <a:gd name="connsiteX686" fmla="*/ 4478955 w 12192000"/>
                <a:gd name="connsiteY686" fmla="*/ 938724 h 1608850"/>
                <a:gd name="connsiteX687" fmla="*/ 4490656 w 12192000"/>
                <a:gd name="connsiteY687" fmla="*/ 938724 h 1608850"/>
                <a:gd name="connsiteX688" fmla="*/ 4490656 w 12192000"/>
                <a:gd name="connsiteY688" fmla="*/ 936076 h 1608850"/>
                <a:gd name="connsiteX689" fmla="*/ 4490656 w 12192000"/>
                <a:gd name="connsiteY689" fmla="*/ 917540 h 1608850"/>
                <a:gd name="connsiteX690" fmla="*/ 4492605 w 12192000"/>
                <a:gd name="connsiteY690" fmla="*/ 916028 h 1608850"/>
                <a:gd name="connsiteX691" fmla="*/ 4506258 w 12192000"/>
                <a:gd name="connsiteY691" fmla="*/ 905436 h 1608850"/>
                <a:gd name="connsiteX692" fmla="*/ 4506258 w 12192000"/>
                <a:gd name="connsiteY692" fmla="*/ 878201 h 1608850"/>
                <a:gd name="connsiteX693" fmla="*/ 4501802 w 12192000"/>
                <a:gd name="connsiteY693" fmla="*/ 847938 h 1608850"/>
                <a:gd name="connsiteX694" fmla="*/ 4502914 w 12192000"/>
                <a:gd name="connsiteY694" fmla="*/ 847938 h 1608850"/>
                <a:gd name="connsiteX695" fmla="*/ 4510717 w 12192000"/>
                <a:gd name="connsiteY695" fmla="*/ 847938 h 1608850"/>
                <a:gd name="connsiteX696" fmla="*/ 4530778 w 12192000"/>
                <a:gd name="connsiteY696" fmla="*/ 844913 h 1608850"/>
                <a:gd name="connsiteX697" fmla="*/ 4530778 w 12192000"/>
                <a:gd name="connsiteY697" fmla="*/ 843399 h 1608850"/>
                <a:gd name="connsiteX698" fmla="*/ 4530778 w 12192000"/>
                <a:gd name="connsiteY698" fmla="*/ 832808 h 1608850"/>
                <a:gd name="connsiteX699" fmla="*/ 4532451 w 12192000"/>
                <a:gd name="connsiteY699" fmla="*/ 832808 h 1608850"/>
                <a:gd name="connsiteX700" fmla="*/ 4544152 w 12192000"/>
                <a:gd name="connsiteY700" fmla="*/ 832808 h 1608850"/>
                <a:gd name="connsiteX701" fmla="*/ 4544152 w 12192000"/>
                <a:gd name="connsiteY701" fmla="*/ 681500 h 1608850"/>
                <a:gd name="connsiteX702" fmla="*/ 4545267 w 12192000"/>
                <a:gd name="connsiteY702" fmla="*/ 681500 h 1608850"/>
                <a:gd name="connsiteX703" fmla="*/ 4553068 w 12192000"/>
                <a:gd name="connsiteY703" fmla="*/ 681500 h 1608850"/>
                <a:gd name="connsiteX704" fmla="*/ 4553068 w 12192000"/>
                <a:gd name="connsiteY704" fmla="*/ 678473 h 1608850"/>
                <a:gd name="connsiteX705" fmla="*/ 4553068 w 12192000"/>
                <a:gd name="connsiteY705" fmla="*/ 657290 h 1608850"/>
                <a:gd name="connsiteX706" fmla="*/ 4555298 w 12192000"/>
                <a:gd name="connsiteY706" fmla="*/ 596766 h 1608850"/>
                <a:gd name="connsiteX707" fmla="*/ 4556412 w 12192000"/>
                <a:gd name="connsiteY707" fmla="*/ 596766 h 1608850"/>
                <a:gd name="connsiteX708" fmla="*/ 4564213 w 12192000"/>
                <a:gd name="connsiteY708" fmla="*/ 596766 h 1608850"/>
                <a:gd name="connsiteX709" fmla="*/ 4564213 w 12192000"/>
                <a:gd name="connsiteY709" fmla="*/ 598280 h 1608850"/>
                <a:gd name="connsiteX710" fmla="*/ 4564213 w 12192000"/>
                <a:gd name="connsiteY710" fmla="*/ 608871 h 1608850"/>
                <a:gd name="connsiteX711" fmla="*/ 4568671 w 12192000"/>
                <a:gd name="connsiteY711" fmla="*/ 605845 h 1608850"/>
                <a:gd name="connsiteX712" fmla="*/ 4568671 w 12192000"/>
                <a:gd name="connsiteY712" fmla="*/ 584662 h 1608850"/>
                <a:gd name="connsiteX713" fmla="*/ 4570065 w 12192000"/>
                <a:gd name="connsiteY713" fmla="*/ 583906 h 1608850"/>
                <a:gd name="connsiteX714" fmla="*/ 4579816 w 12192000"/>
                <a:gd name="connsiteY714" fmla="*/ 578610 h 1608850"/>
                <a:gd name="connsiteX715" fmla="*/ 4580930 w 12192000"/>
                <a:gd name="connsiteY715" fmla="*/ 579367 h 1608850"/>
                <a:gd name="connsiteX716" fmla="*/ 4588733 w 12192000"/>
                <a:gd name="connsiteY716" fmla="*/ 584662 h 1608850"/>
                <a:gd name="connsiteX717" fmla="*/ 4590404 w 12192000"/>
                <a:gd name="connsiteY717" fmla="*/ 584662 h 1608850"/>
                <a:gd name="connsiteX718" fmla="*/ 4602107 w 12192000"/>
                <a:gd name="connsiteY718" fmla="*/ 584662 h 1608850"/>
                <a:gd name="connsiteX719" fmla="*/ 4602107 w 12192000"/>
                <a:gd name="connsiteY719" fmla="*/ 545322 h 1608850"/>
                <a:gd name="connsiteX720" fmla="*/ 4603221 w 12192000"/>
                <a:gd name="connsiteY720" fmla="*/ 545322 h 1608850"/>
                <a:gd name="connsiteX721" fmla="*/ 4611021 w 12192000"/>
                <a:gd name="connsiteY721" fmla="*/ 545322 h 1608850"/>
                <a:gd name="connsiteX722" fmla="*/ 4612414 w 12192000"/>
                <a:gd name="connsiteY722" fmla="*/ 551375 h 1608850"/>
                <a:gd name="connsiteX723" fmla="*/ 4622169 w 12192000"/>
                <a:gd name="connsiteY723" fmla="*/ 551375 h 1608850"/>
                <a:gd name="connsiteX724" fmla="*/ 4623282 w 12192000"/>
                <a:gd name="connsiteY724" fmla="*/ 545322 h 1608850"/>
                <a:gd name="connsiteX725" fmla="*/ 4631084 w 12192000"/>
                <a:gd name="connsiteY725" fmla="*/ 545322 h 1608850"/>
                <a:gd name="connsiteX726" fmla="*/ 4631084 w 12192000"/>
                <a:gd name="connsiteY726" fmla="*/ 590714 h 1608850"/>
                <a:gd name="connsiteX727" fmla="*/ 4632477 w 12192000"/>
                <a:gd name="connsiteY727" fmla="*/ 592227 h 1608850"/>
                <a:gd name="connsiteX728" fmla="*/ 4642230 w 12192000"/>
                <a:gd name="connsiteY728" fmla="*/ 602819 h 1608850"/>
                <a:gd name="connsiteX729" fmla="*/ 4664518 w 12192000"/>
                <a:gd name="connsiteY729" fmla="*/ 611898 h 1608850"/>
                <a:gd name="connsiteX730" fmla="*/ 4664518 w 12192000"/>
                <a:gd name="connsiteY730" fmla="*/ 610007 h 1608850"/>
                <a:gd name="connsiteX731" fmla="*/ 4664518 w 12192000"/>
                <a:gd name="connsiteY731" fmla="*/ 596766 h 1608850"/>
                <a:gd name="connsiteX732" fmla="*/ 4693496 w 12192000"/>
                <a:gd name="connsiteY732" fmla="*/ 584662 h 1608850"/>
                <a:gd name="connsiteX733" fmla="*/ 4693496 w 12192000"/>
                <a:gd name="connsiteY733" fmla="*/ 583150 h 1608850"/>
                <a:gd name="connsiteX734" fmla="*/ 4693496 w 12192000"/>
                <a:gd name="connsiteY734" fmla="*/ 572557 h 1608850"/>
                <a:gd name="connsiteX735" fmla="*/ 4694332 w 12192000"/>
                <a:gd name="connsiteY735" fmla="*/ 572557 h 1608850"/>
                <a:gd name="connsiteX736" fmla="*/ 4700182 w 12192000"/>
                <a:gd name="connsiteY736" fmla="*/ 572557 h 1608850"/>
                <a:gd name="connsiteX737" fmla="*/ 4700182 w 12192000"/>
                <a:gd name="connsiteY737" fmla="*/ 571423 h 1608850"/>
                <a:gd name="connsiteX738" fmla="*/ 4700182 w 12192000"/>
                <a:gd name="connsiteY738" fmla="*/ 563479 h 1608850"/>
                <a:gd name="connsiteX739" fmla="*/ 4702412 w 12192000"/>
                <a:gd name="connsiteY739" fmla="*/ 563479 h 1608850"/>
                <a:gd name="connsiteX740" fmla="*/ 4718014 w 12192000"/>
                <a:gd name="connsiteY740" fmla="*/ 563479 h 1608850"/>
                <a:gd name="connsiteX741" fmla="*/ 4718014 w 12192000"/>
                <a:gd name="connsiteY741" fmla="*/ 564614 h 1608850"/>
                <a:gd name="connsiteX742" fmla="*/ 4718014 w 12192000"/>
                <a:gd name="connsiteY742" fmla="*/ 572557 h 1608850"/>
                <a:gd name="connsiteX743" fmla="*/ 4719686 w 12192000"/>
                <a:gd name="connsiteY743" fmla="*/ 572557 h 1608850"/>
                <a:gd name="connsiteX744" fmla="*/ 4731390 w 12192000"/>
                <a:gd name="connsiteY744" fmla="*/ 572557 h 1608850"/>
                <a:gd name="connsiteX745" fmla="*/ 4731390 w 12192000"/>
                <a:gd name="connsiteY745" fmla="*/ 574828 h 1608850"/>
                <a:gd name="connsiteX746" fmla="*/ 4731390 w 12192000"/>
                <a:gd name="connsiteY746" fmla="*/ 590714 h 1608850"/>
                <a:gd name="connsiteX747" fmla="*/ 4755908 w 12192000"/>
                <a:gd name="connsiteY747" fmla="*/ 590714 h 1608850"/>
                <a:gd name="connsiteX748" fmla="*/ 4755908 w 12192000"/>
                <a:gd name="connsiteY748" fmla="*/ 589202 h 1608850"/>
                <a:gd name="connsiteX749" fmla="*/ 4755908 w 12192000"/>
                <a:gd name="connsiteY749" fmla="*/ 578610 h 1608850"/>
                <a:gd name="connsiteX750" fmla="*/ 4757302 w 12192000"/>
                <a:gd name="connsiteY750" fmla="*/ 578610 h 1608850"/>
                <a:gd name="connsiteX751" fmla="*/ 4767053 w 12192000"/>
                <a:gd name="connsiteY751" fmla="*/ 578610 h 1608850"/>
                <a:gd name="connsiteX752" fmla="*/ 4767053 w 12192000"/>
                <a:gd name="connsiteY752" fmla="*/ 577096 h 1608850"/>
                <a:gd name="connsiteX753" fmla="*/ 4767053 w 12192000"/>
                <a:gd name="connsiteY753" fmla="*/ 566505 h 1608850"/>
                <a:gd name="connsiteX754" fmla="*/ 4768725 w 12192000"/>
                <a:gd name="connsiteY754" fmla="*/ 566505 h 1608850"/>
                <a:gd name="connsiteX755" fmla="*/ 4780426 w 12192000"/>
                <a:gd name="connsiteY755" fmla="*/ 566505 h 1608850"/>
                <a:gd name="connsiteX756" fmla="*/ 4780426 w 12192000"/>
                <a:gd name="connsiteY756" fmla="*/ 568018 h 1608850"/>
                <a:gd name="connsiteX757" fmla="*/ 4780426 w 12192000"/>
                <a:gd name="connsiteY757" fmla="*/ 578610 h 1608850"/>
                <a:gd name="connsiteX758" fmla="*/ 4784886 w 12192000"/>
                <a:gd name="connsiteY758" fmla="*/ 505982 h 1608850"/>
                <a:gd name="connsiteX759" fmla="*/ 4885191 w 12192000"/>
                <a:gd name="connsiteY759" fmla="*/ 505982 h 1608850"/>
                <a:gd name="connsiteX760" fmla="*/ 4885191 w 12192000"/>
                <a:gd name="connsiteY760" fmla="*/ 602819 h 1608850"/>
                <a:gd name="connsiteX761" fmla="*/ 4887420 w 12192000"/>
                <a:gd name="connsiteY761" fmla="*/ 602819 h 1608850"/>
                <a:gd name="connsiteX762" fmla="*/ 4903022 w 12192000"/>
                <a:gd name="connsiteY762" fmla="*/ 602819 h 1608850"/>
                <a:gd name="connsiteX763" fmla="*/ 4903022 w 12192000"/>
                <a:gd name="connsiteY763" fmla="*/ 493877 h 1608850"/>
                <a:gd name="connsiteX764" fmla="*/ 4925313 w 12192000"/>
                <a:gd name="connsiteY764" fmla="*/ 478746 h 1608850"/>
                <a:gd name="connsiteX765" fmla="*/ 4954291 w 12192000"/>
                <a:gd name="connsiteY765" fmla="*/ 478746 h 1608850"/>
                <a:gd name="connsiteX766" fmla="*/ 4956242 w 12192000"/>
                <a:gd name="connsiteY766" fmla="*/ 476477 h 1608850"/>
                <a:gd name="connsiteX767" fmla="*/ 4969893 w 12192000"/>
                <a:gd name="connsiteY767" fmla="*/ 460589 h 1608850"/>
                <a:gd name="connsiteX768" fmla="*/ 5007787 w 12192000"/>
                <a:gd name="connsiteY768" fmla="*/ 460589 h 1608850"/>
                <a:gd name="connsiteX769" fmla="*/ 5007787 w 12192000"/>
                <a:gd name="connsiteY769" fmla="*/ 462859 h 1608850"/>
                <a:gd name="connsiteX770" fmla="*/ 5007787 w 12192000"/>
                <a:gd name="connsiteY770" fmla="*/ 478746 h 1608850"/>
                <a:gd name="connsiteX771" fmla="*/ 5045681 w 12192000"/>
                <a:gd name="connsiteY771" fmla="*/ 478746 h 1608850"/>
                <a:gd name="connsiteX772" fmla="*/ 5045681 w 12192000"/>
                <a:gd name="connsiteY772" fmla="*/ 596766 h 1608850"/>
                <a:gd name="connsiteX773" fmla="*/ 5047073 w 12192000"/>
                <a:gd name="connsiteY773" fmla="*/ 596766 h 1608850"/>
                <a:gd name="connsiteX774" fmla="*/ 5056825 w 12192000"/>
                <a:gd name="connsiteY774" fmla="*/ 596766 h 1608850"/>
                <a:gd name="connsiteX775" fmla="*/ 5056825 w 12192000"/>
                <a:gd name="connsiteY775" fmla="*/ 769258 h 1608850"/>
                <a:gd name="connsiteX776" fmla="*/ 5059053 w 12192000"/>
                <a:gd name="connsiteY776" fmla="*/ 769258 h 1608850"/>
                <a:gd name="connsiteX777" fmla="*/ 5074657 w 12192000"/>
                <a:gd name="connsiteY777" fmla="*/ 769258 h 1608850"/>
                <a:gd name="connsiteX778" fmla="*/ 5074657 w 12192000"/>
                <a:gd name="connsiteY778" fmla="*/ 657290 h 1608850"/>
                <a:gd name="connsiteX779" fmla="*/ 5075493 w 12192000"/>
                <a:gd name="connsiteY779" fmla="*/ 656533 h 1608850"/>
                <a:gd name="connsiteX780" fmla="*/ 5081344 w 12192000"/>
                <a:gd name="connsiteY780" fmla="*/ 651238 h 1608850"/>
                <a:gd name="connsiteX781" fmla="*/ 5085802 w 12192000"/>
                <a:gd name="connsiteY781" fmla="*/ 652750 h 1608850"/>
                <a:gd name="connsiteX782" fmla="*/ 5085802 w 12192000"/>
                <a:gd name="connsiteY782" fmla="*/ 663343 h 1608850"/>
                <a:gd name="connsiteX783" fmla="*/ 5088030 w 12192000"/>
                <a:gd name="connsiteY783" fmla="*/ 661829 h 1608850"/>
                <a:gd name="connsiteX784" fmla="*/ 5103634 w 12192000"/>
                <a:gd name="connsiteY784" fmla="*/ 651238 h 1608850"/>
                <a:gd name="connsiteX785" fmla="*/ 5105585 w 12192000"/>
                <a:gd name="connsiteY785" fmla="*/ 651238 h 1608850"/>
                <a:gd name="connsiteX786" fmla="*/ 5119237 w 12192000"/>
                <a:gd name="connsiteY786" fmla="*/ 651238 h 1608850"/>
                <a:gd name="connsiteX787" fmla="*/ 5119237 w 12192000"/>
                <a:gd name="connsiteY787" fmla="*/ 857017 h 1608850"/>
                <a:gd name="connsiteX788" fmla="*/ 5150444 w 12192000"/>
                <a:gd name="connsiteY788" fmla="*/ 863070 h 1608850"/>
                <a:gd name="connsiteX789" fmla="*/ 5150444 w 12192000"/>
                <a:gd name="connsiteY789" fmla="*/ 853992 h 1608850"/>
                <a:gd name="connsiteX790" fmla="*/ 5183878 w 12192000"/>
                <a:gd name="connsiteY790" fmla="*/ 853992 h 1608850"/>
                <a:gd name="connsiteX791" fmla="*/ 5183878 w 12192000"/>
                <a:gd name="connsiteY791" fmla="*/ 814651 h 1608850"/>
                <a:gd name="connsiteX792" fmla="*/ 5192794 w 12192000"/>
                <a:gd name="connsiteY792" fmla="*/ 814651 h 1608850"/>
                <a:gd name="connsiteX793" fmla="*/ 5192794 w 12192000"/>
                <a:gd name="connsiteY793" fmla="*/ 763206 h 1608850"/>
                <a:gd name="connsiteX794" fmla="*/ 5199482 w 12192000"/>
                <a:gd name="connsiteY794" fmla="*/ 763206 h 1608850"/>
                <a:gd name="connsiteX795" fmla="*/ 5199482 w 12192000"/>
                <a:gd name="connsiteY795" fmla="*/ 711761 h 1608850"/>
                <a:gd name="connsiteX796" fmla="*/ 5215086 w 12192000"/>
                <a:gd name="connsiteY796" fmla="*/ 711761 h 1608850"/>
                <a:gd name="connsiteX797" fmla="*/ 5264122 w 12192000"/>
                <a:gd name="connsiteY797" fmla="*/ 684525 h 1608850"/>
                <a:gd name="connsiteX798" fmla="*/ 5266352 w 12192000"/>
                <a:gd name="connsiteY798" fmla="*/ 657290 h 1608850"/>
                <a:gd name="connsiteX799" fmla="*/ 5270810 w 12192000"/>
                <a:gd name="connsiteY799" fmla="*/ 684525 h 1608850"/>
                <a:gd name="connsiteX800" fmla="*/ 5322078 w 12192000"/>
                <a:gd name="connsiteY800" fmla="*/ 720840 h 1608850"/>
                <a:gd name="connsiteX801" fmla="*/ 5322078 w 12192000"/>
                <a:gd name="connsiteY801" fmla="*/ 714788 h 1608850"/>
                <a:gd name="connsiteX802" fmla="*/ 5335452 w 12192000"/>
                <a:gd name="connsiteY802" fmla="*/ 714788 h 1608850"/>
                <a:gd name="connsiteX803" fmla="*/ 5335452 w 12192000"/>
                <a:gd name="connsiteY803" fmla="*/ 763206 h 1608850"/>
                <a:gd name="connsiteX804" fmla="*/ 5342138 w 12192000"/>
                <a:gd name="connsiteY804" fmla="*/ 763206 h 1608850"/>
                <a:gd name="connsiteX805" fmla="*/ 5342138 w 12192000"/>
                <a:gd name="connsiteY805" fmla="*/ 801467 h 1608850"/>
                <a:gd name="connsiteX806" fmla="*/ 5377917 w 12192000"/>
                <a:gd name="connsiteY806" fmla="*/ 790806 h 1608850"/>
                <a:gd name="connsiteX807" fmla="*/ 5478973 w 12192000"/>
                <a:gd name="connsiteY807" fmla="*/ 790806 h 1608850"/>
                <a:gd name="connsiteX808" fmla="*/ 5478973 w 12192000"/>
                <a:gd name="connsiteY808" fmla="*/ 596233 h 1608850"/>
                <a:gd name="connsiteX809" fmla="*/ 5507479 w 12192000"/>
                <a:gd name="connsiteY809" fmla="*/ 582720 h 1608850"/>
                <a:gd name="connsiteX810" fmla="*/ 5631857 w 12192000"/>
                <a:gd name="connsiteY810" fmla="*/ 561101 h 1608850"/>
                <a:gd name="connsiteX811" fmla="*/ 5675909 w 12192000"/>
                <a:gd name="connsiteY811" fmla="*/ 574613 h 1608850"/>
                <a:gd name="connsiteX812" fmla="*/ 5683682 w 12192000"/>
                <a:gd name="connsiteY812" fmla="*/ 582720 h 1608850"/>
                <a:gd name="connsiteX813" fmla="*/ 5683682 w 12192000"/>
                <a:gd name="connsiteY813" fmla="*/ 833084 h 1608850"/>
                <a:gd name="connsiteX814" fmla="*/ 5701821 w 12192000"/>
                <a:gd name="connsiteY814" fmla="*/ 873985 h 1608850"/>
                <a:gd name="connsiteX815" fmla="*/ 5701821 w 12192000"/>
                <a:gd name="connsiteY815" fmla="*/ 798914 h 1608850"/>
                <a:gd name="connsiteX816" fmla="*/ 5717369 w 12192000"/>
                <a:gd name="connsiteY816" fmla="*/ 798914 h 1608850"/>
                <a:gd name="connsiteX817" fmla="*/ 5717369 w 12192000"/>
                <a:gd name="connsiteY817" fmla="*/ 785402 h 1608850"/>
                <a:gd name="connsiteX818" fmla="*/ 5732917 w 12192000"/>
                <a:gd name="connsiteY818" fmla="*/ 777295 h 1608850"/>
                <a:gd name="connsiteX819" fmla="*/ 5745871 w 12192000"/>
                <a:gd name="connsiteY819" fmla="*/ 777295 h 1608850"/>
                <a:gd name="connsiteX820" fmla="*/ 5745871 w 12192000"/>
                <a:gd name="connsiteY820" fmla="*/ 763783 h 1608850"/>
                <a:gd name="connsiteX821" fmla="*/ 5756236 w 12192000"/>
                <a:gd name="connsiteY821" fmla="*/ 755675 h 1608850"/>
                <a:gd name="connsiteX822" fmla="*/ 5782151 w 12192000"/>
                <a:gd name="connsiteY822" fmla="*/ 755675 h 1608850"/>
                <a:gd name="connsiteX823" fmla="*/ 5782151 w 12192000"/>
                <a:gd name="connsiteY823" fmla="*/ 798914 h 1608850"/>
                <a:gd name="connsiteX824" fmla="*/ 5836566 w 12192000"/>
                <a:gd name="connsiteY824" fmla="*/ 798914 h 1608850"/>
                <a:gd name="connsiteX825" fmla="*/ 5836566 w 12192000"/>
                <a:gd name="connsiteY825" fmla="*/ 950250 h 1608850"/>
                <a:gd name="connsiteX826" fmla="*/ 5857295 w 12192000"/>
                <a:gd name="connsiteY826" fmla="*/ 950250 h 1608850"/>
                <a:gd name="connsiteX827" fmla="*/ 5878025 w 12192000"/>
                <a:gd name="connsiteY827" fmla="*/ 942143 h 1608850"/>
                <a:gd name="connsiteX828" fmla="*/ 5878025 w 12192000"/>
                <a:gd name="connsiteY828" fmla="*/ 931332 h 1608850"/>
                <a:gd name="connsiteX829" fmla="*/ 5870253 w 12192000"/>
                <a:gd name="connsiteY829" fmla="*/ 928630 h 1608850"/>
                <a:gd name="connsiteX830" fmla="*/ 5870253 w 12192000"/>
                <a:gd name="connsiteY830" fmla="*/ 920522 h 1608850"/>
                <a:gd name="connsiteX831" fmla="*/ 5878025 w 12192000"/>
                <a:gd name="connsiteY831" fmla="*/ 915118 h 1608850"/>
                <a:gd name="connsiteX832" fmla="*/ 5878025 w 12192000"/>
                <a:gd name="connsiteY832" fmla="*/ 855665 h 1608850"/>
                <a:gd name="connsiteX833" fmla="*/ 5870253 w 12192000"/>
                <a:gd name="connsiteY833" fmla="*/ 852962 h 1608850"/>
                <a:gd name="connsiteX834" fmla="*/ 5870253 w 12192000"/>
                <a:gd name="connsiteY834" fmla="*/ 844855 h 1608850"/>
                <a:gd name="connsiteX835" fmla="*/ 5878025 w 12192000"/>
                <a:gd name="connsiteY835" fmla="*/ 839450 h 1608850"/>
                <a:gd name="connsiteX836" fmla="*/ 5883208 w 12192000"/>
                <a:gd name="connsiteY836" fmla="*/ 834046 h 1608850"/>
                <a:gd name="connsiteX837" fmla="*/ 5883208 w 12192000"/>
                <a:gd name="connsiteY837" fmla="*/ 823236 h 1608850"/>
                <a:gd name="connsiteX838" fmla="*/ 5878025 w 12192000"/>
                <a:gd name="connsiteY838" fmla="*/ 823236 h 1608850"/>
                <a:gd name="connsiteX839" fmla="*/ 5878025 w 12192000"/>
                <a:gd name="connsiteY839" fmla="*/ 815128 h 1608850"/>
                <a:gd name="connsiteX840" fmla="*/ 5885800 w 12192000"/>
                <a:gd name="connsiteY840" fmla="*/ 809724 h 1608850"/>
                <a:gd name="connsiteX841" fmla="*/ 5927259 w 12192000"/>
                <a:gd name="connsiteY841" fmla="*/ 734056 h 1608850"/>
                <a:gd name="connsiteX842" fmla="*/ 5922077 w 12192000"/>
                <a:gd name="connsiteY842" fmla="*/ 731353 h 1608850"/>
                <a:gd name="connsiteX843" fmla="*/ 5922077 w 12192000"/>
                <a:gd name="connsiteY843" fmla="*/ 723246 h 1608850"/>
                <a:gd name="connsiteX844" fmla="*/ 5929850 w 12192000"/>
                <a:gd name="connsiteY844" fmla="*/ 720543 h 1608850"/>
                <a:gd name="connsiteX845" fmla="*/ 5929850 w 12192000"/>
                <a:gd name="connsiteY845" fmla="*/ 709734 h 1608850"/>
                <a:gd name="connsiteX846" fmla="*/ 5935033 w 12192000"/>
                <a:gd name="connsiteY846" fmla="*/ 709734 h 1608850"/>
                <a:gd name="connsiteX847" fmla="*/ 5935033 w 12192000"/>
                <a:gd name="connsiteY847" fmla="*/ 685412 h 1608850"/>
                <a:gd name="connsiteX848" fmla="*/ 5929850 w 12192000"/>
                <a:gd name="connsiteY848" fmla="*/ 685412 h 1608850"/>
                <a:gd name="connsiteX849" fmla="*/ 5929850 w 12192000"/>
                <a:gd name="connsiteY849" fmla="*/ 680008 h 1608850"/>
                <a:gd name="connsiteX850" fmla="*/ 5935033 w 12192000"/>
                <a:gd name="connsiteY850" fmla="*/ 677305 h 1608850"/>
                <a:gd name="connsiteX851" fmla="*/ 5947989 w 12192000"/>
                <a:gd name="connsiteY851" fmla="*/ 658388 h 1608850"/>
                <a:gd name="connsiteX852" fmla="*/ 5950579 w 12192000"/>
                <a:gd name="connsiteY852" fmla="*/ 647579 h 1608850"/>
                <a:gd name="connsiteX853" fmla="*/ 5950579 w 12192000"/>
                <a:gd name="connsiteY853" fmla="*/ 617852 h 1608850"/>
                <a:gd name="connsiteX854" fmla="*/ 5950904 w 12192000"/>
                <a:gd name="connsiteY854" fmla="*/ 616838 h 1608850"/>
                <a:gd name="connsiteX855" fmla="*/ 5953171 w 12192000"/>
                <a:gd name="connsiteY855" fmla="*/ 609745 h 1608850"/>
                <a:gd name="connsiteX856" fmla="*/ 5953495 w 12192000"/>
                <a:gd name="connsiteY856" fmla="*/ 610759 h 1608850"/>
                <a:gd name="connsiteX857" fmla="*/ 5955763 w 12192000"/>
                <a:gd name="connsiteY857" fmla="*/ 617852 h 1608850"/>
                <a:gd name="connsiteX858" fmla="*/ 5958354 w 12192000"/>
                <a:gd name="connsiteY858" fmla="*/ 647579 h 1608850"/>
                <a:gd name="connsiteX859" fmla="*/ 5958354 w 12192000"/>
                <a:gd name="connsiteY859" fmla="*/ 655686 h 1608850"/>
                <a:gd name="connsiteX860" fmla="*/ 5971311 w 12192000"/>
                <a:gd name="connsiteY860" fmla="*/ 677305 h 1608850"/>
                <a:gd name="connsiteX861" fmla="*/ 5976494 w 12192000"/>
                <a:gd name="connsiteY861" fmla="*/ 680008 h 1608850"/>
                <a:gd name="connsiteX862" fmla="*/ 5976494 w 12192000"/>
                <a:gd name="connsiteY862" fmla="*/ 685412 h 1608850"/>
                <a:gd name="connsiteX863" fmla="*/ 5973903 w 12192000"/>
                <a:gd name="connsiteY863" fmla="*/ 709734 h 1608850"/>
                <a:gd name="connsiteX864" fmla="*/ 5979084 w 12192000"/>
                <a:gd name="connsiteY864" fmla="*/ 720543 h 1608850"/>
                <a:gd name="connsiteX865" fmla="*/ 5984268 w 12192000"/>
                <a:gd name="connsiteY865" fmla="*/ 723246 h 1608850"/>
                <a:gd name="connsiteX866" fmla="*/ 5984268 w 12192000"/>
                <a:gd name="connsiteY866" fmla="*/ 731353 h 1608850"/>
                <a:gd name="connsiteX867" fmla="*/ 5979084 w 12192000"/>
                <a:gd name="connsiteY867" fmla="*/ 734056 h 1608850"/>
                <a:gd name="connsiteX868" fmla="*/ 5999269 w 12192000"/>
                <a:gd name="connsiteY868" fmla="*/ 755105 h 1608850"/>
                <a:gd name="connsiteX869" fmla="*/ 5999269 w 12192000"/>
                <a:gd name="connsiteY869" fmla="*/ 627662 h 1608850"/>
                <a:gd name="connsiteX870" fmla="*/ 5999299 w 12192000"/>
                <a:gd name="connsiteY870" fmla="*/ 627662 h 1608850"/>
                <a:gd name="connsiteX871" fmla="*/ 6037948 w 12192000"/>
                <a:gd name="connsiteY871" fmla="*/ 627662 h 1608850"/>
                <a:gd name="connsiteX872" fmla="*/ 6037948 w 12192000"/>
                <a:gd name="connsiteY872" fmla="*/ 626311 h 1608850"/>
                <a:gd name="connsiteX873" fmla="*/ 6037948 w 12192000"/>
                <a:gd name="connsiteY873" fmla="*/ 616853 h 1608850"/>
                <a:gd name="connsiteX874" fmla="*/ 6038962 w 12192000"/>
                <a:gd name="connsiteY874" fmla="*/ 616853 h 1608850"/>
                <a:gd name="connsiteX875" fmla="*/ 6046055 w 12192000"/>
                <a:gd name="connsiteY875" fmla="*/ 616853 h 1608850"/>
                <a:gd name="connsiteX876" fmla="*/ 6046055 w 12192000"/>
                <a:gd name="connsiteY876" fmla="*/ 614962 h 1608850"/>
                <a:gd name="connsiteX877" fmla="*/ 6046055 w 12192000"/>
                <a:gd name="connsiteY877" fmla="*/ 601721 h 1608850"/>
                <a:gd name="connsiteX878" fmla="*/ 6046815 w 12192000"/>
                <a:gd name="connsiteY878" fmla="*/ 601721 h 1608850"/>
                <a:gd name="connsiteX879" fmla="*/ 6052135 w 12192000"/>
                <a:gd name="connsiteY879" fmla="*/ 601721 h 1608850"/>
                <a:gd name="connsiteX880" fmla="*/ 6052135 w 12192000"/>
                <a:gd name="connsiteY880" fmla="*/ 600640 h 1608850"/>
                <a:gd name="connsiteX881" fmla="*/ 6052135 w 12192000"/>
                <a:gd name="connsiteY881" fmla="*/ 593073 h 1608850"/>
                <a:gd name="connsiteX882" fmla="*/ 6054163 w 12192000"/>
                <a:gd name="connsiteY882" fmla="*/ 593073 h 1608850"/>
                <a:gd name="connsiteX883" fmla="*/ 6068350 w 12192000"/>
                <a:gd name="connsiteY883" fmla="*/ 593073 h 1608850"/>
                <a:gd name="connsiteX884" fmla="*/ 6068350 w 12192000"/>
                <a:gd name="connsiteY884" fmla="*/ 594154 h 1608850"/>
                <a:gd name="connsiteX885" fmla="*/ 6068350 w 12192000"/>
                <a:gd name="connsiteY885" fmla="*/ 601721 h 1608850"/>
                <a:gd name="connsiteX886" fmla="*/ 6090642 w 12192000"/>
                <a:gd name="connsiteY886" fmla="*/ 601721 h 1608850"/>
                <a:gd name="connsiteX887" fmla="*/ 6090642 w 12192000"/>
                <a:gd name="connsiteY887" fmla="*/ 599829 h 1608850"/>
                <a:gd name="connsiteX888" fmla="*/ 6090642 w 12192000"/>
                <a:gd name="connsiteY888" fmla="*/ 586588 h 1608850"/>
                <a:gd name="connsiteX889" fmla="*/ 6092416 w 12192000"/>
                <a:gd name="connsiteY889" fmla="*/ 586588 h 1608850"/>
                <a:gd name="connsiteX890" fmla="*/ 6104829 w 12192000"/>
                <a:gd name="connsiteY890" fmla="*/ 586588 h 1608850"/>
                <a:gd name="connsiteX891" fmla="*/ 6104829 w 12192000"/>
                <a:gd name="connsiteY891" fmla="*/ 610368 h 1608850"/>
                <a:gd name="connsiteX892" fmla="*/ 6105843 w 12192000"/>
                <a:gd name="connsiteY892" fmla="*/ 610368 h 1608850"/>
                <a:gd name="connsiteX893" fmla="*/ 6112936 w 12192000"/>
                <a:gd name="connsiteY893" fmla="*/ 610368 h 1608850"/>
                <a:gd name="connsiteX894" fmla="*/ 6112936 w 12192000"/>
                <a:gd name="connsiteY894" fmla="*/ 609287 h 1608850"/>
                <a:gd name="connsiteX895" fmla="*/ 6112936 w 12192000"/>
                <a:gd name="connsiteY895" fmla="*/ 601721 h 1608850"/>
                <a:gd name="connsiteX896" fmla="*/ 6114709 w 12192000"/>
                <a:gd name="connsiteY896" fmla="*/ 601721 h 1608850"/>
                <a:gd name="connsiteX897" fmla="*/ 6127123 w 12192000"/>
                <a:gd name="connsiteY897" fmla="*/ 601721 h 1608850"/>
                <a:gd name="connsiteX898" fmla="*/ 6127123 w 12192000"/>
                <a:gd name="connsiteY898" fmla="*/ 627662 h 1608850"/>
                <a:gd name="connsiteX899" fmla="*/ 6129150 w 12192000"/>
                <a:gd name="connsiteY899" fmla="*/ 627662 h 1608850"/>
                <a:gd name="connsiteX900" fmla="*/ 6143336 w 12192000"/>
                <a:gd name="connsiteY900" fmla="*/ 627662 h 1608850"/>
                <a:gd name="connsiteX901" fmla="*/ 6143336 w 12192000"/>
                <a:gd name="connsiteY901" fmla="*/ 629283 h 1608850"/>
                <a:gd name="connsiteX902" fmla="*/ 6143336 w 12192000"/>
                <a:gd name="connsiteY902" fmla="*/ 640633 h 1608850"/>
                <a:gd name="connsiteX903" fmla="*/ 6144096 w 12192000"/>
                <a:gd name="connsiteY903" fmla="*/ 640633 h 1608850"/>
                <a:gd name="connsiteX904" fmla="*/ 6149417 w 12192000"/>
                <a:gd name="connsiteY904" fmla="*/ 640633 h 1608850"/>
                <a:gd name="connsiteX905" fmla="*/ 6149417 w 12192000"/>
                <a:gd name="connsiteY905" fmla="*/ 639822 h 1608850"/>
                <a:gd name="connsiteX906" fmla="*/ 6149417 w 12192000"/>
                <a:gd name="connsiteY906" fmla="*/ 634147 h 1608850"/>
                <a:gd name="connsiteX907" fmla="*/ 6179817 w 12192000"/>
                <a:gd name="connsiteY907" fmla="*/ 634147 h 1608850"/>
                <a:gd name="connsiteX908" fmla="*/ 6179817 w 12192000"/>
                <a:gd name="connsiteY908" fmla="*/ 657927 h 1608850"/>
                <a:gd name="connsiteX909" fmla="*/ 6180830 w 12192000"/>
                <a:gd name="connsiteY909" fmla="*/ 657927 h 1608850"/>
                <a:gd name="connsiteX910" fmla="*/ 6187924 w 12192000"/>
                <a:gd name="connsiteY910" fmla="*/ 657927 h 1608850"/>
                <a:gd name="connsiteX911" fmla="*/ 6187924 w 12192000"/>
                <a:gd name="connsiteY911" fmla="*/ 659008 h 1608850"/>
                <a:gd name="connsiteX912" fmla="*/ 6187924 w 12192000"/>
                <a:gd name="connsiteY912" fmla="*/ 666574 h 1608850"/>
                <a:gd name="connsiteX913" fmla="*/ 6188684 w 12192000"/>
                <a:gd name="connsiteY913" fmla="*/ 666574 h 1608850"/>
                <a:gd name="connsiteX914" fmla="*/ 6194004 w 12192000"/>
                <a:gd name="connsiteY914" fmla="*/ 666574 h 1608850"/>
                <a:gd name="connsiteX915" fmla="*/ 6194004 w 12192000"/>
                <a:gd name="connsiteY915" fmla="*/ 664412 h 1608850"/>
                <a:gd name="connsiteX916" fmla="*/ 6194004 w 12192000"/>
                <a:gd name="connsiteY916" fmla="*/ 649280 h 1608850"/>
                <a:gd name="connsiteX917" fmla="*/ 6195017 w 12192000"/>
                <a:gd name="connsiteY917" fmla="*/ 649280 h 1608850"/>
                <a:gd name="connsiteX918" fmla="*/ 6202111 w 12192000"/>
                <a:gd name="connsiteY918" fmla="*/ 649280 h 1608850"/>
                <a:gd name="connsiteX919" fmla="*/ 6202111 w 12192000"/>
                <a:gd name="connsiteY919" fmla="*/ 650361 h 1608850"/>
                <a:gd name="connsiteX920" fmla="*/ 6202111 w 12192000"/>
                <a:gd name="connsiteY920" fmla="*/ 657927 h 1608850"/>
                <a:gd name="connsiteX921" fmla="*/ 6207431 w 12192000"/>
                <a:gd name="connsiteY921" fmla="*/ 655934 h 1608850"/>
                <a:gd name="connsiteX922" fmla="*/ 6208191 w 12192000"/>
                <a:gd name="connsiteY922" fmla="*/ 654954 h 1608850"/>
                <a:gd name="connsiteX923" fmla="*/ 6208191 w 12192000"/>
                <a:gd name="connsiteY923" fmla="*/ 649280 h 1608850"/>
                <a:gd name="connsiteX924" fmla="*/ 6246698 w 12192000"/>
                <a:gd name="connsiteY924" fmla="*/ 649280 h 1608850"/>
                <a:gd name="connsiteX925" fmla="*/ 6246698 w 12192000"/>
                <a:gd name="connsiteY925" fmla="*/ 673059 h 1608850"/>
                <a:gd name="connsiteX926" fmla="*/ 6248724 w 12192000"/>
                <a:gd name="connsiteY926" fmla="*/ 673059 h 1608850"/>
                <a:gd name="connsiteX927" fmla="*/ 6262911 w 12192000"/>
                <a:gd name="connsiteY927" fmla="*/ 673059 h 1608850"/>
                <a:gd name="connsiteX928" fmla="*/ 6262911 w 12192000"/>
                <a:gd name="connsiteY928" fmla="*/ 674140 h 1608850"/>
                <a:gd name="connsiteX929" fmla="*/ 6262911 w 12192000"/>
                <a:gd name="connsiteY929" fmla="*/ 681706 h 1608850"/>
                <a:gd name="connsiteX930" fmla="*/ 6264685 w 12192000"/>
                <a:gd name="connsiteY930" fmla="*/ 681706 h 1608850"/>
                <a:gd name="connsiteX931" fmla="*/ 6277098 w 12192000"/>
                <a:gd name="connsiteY931" fmla="*/ 681706 h 1608850"/>
                <a:gd name="connsiteX932" fmla="*/ 6277098 w 12192000"/>
                <a:gd name="connsiteY932" fmla="*/ 657927 h 1608850"/>
                <a:gd name="connsiteX933" fmla="*/ 6278111 w 12192000"/>
                <a:gd name="connsiteY933" fmla="*/ 657927 h 1608850"/>
                <a:gd name="connsiteX934" fmla="*/ 6285205 w 12192000"/>
                <a:gd name="connsiteY934" fmla="*/ 657927 h 1608850"/>
                <a:gd name="connsiteX935" fmla="*/ 6285205 w 12192000"/>
                <a:gd name="connsiteY935" fmla="*/ 625500 h 1608850"/>
                <a:gd name="connsiteX936" fmla="*/ 6286218 w 12192000"/>
                <a:gd name="connsiteY936" fmla="*/ 625500 h 1608850"/>
                <a:gd name="connsiteX937" fmla="*/ 6293312 w 12192000"/>
                <a:gd name="connsiteY937" fmla="*/ 625500 h 1608850"/>
                <a:gd name="connsiteX938" fmla="*/ 6293312 w 12192000"/>
                <a:gd name="connsiteY938" fmla="*/ 623609 h 1608850"/>
                <a:gd name="connsiteX939" fmla="*/ 6293312 w 12192000"/>
                <a:gd name="connsiteY939" fmla="*/ 610368 h 1608850"/>
                <a:gd name="connsiteX940" fmla="*/ 6292045 w 12192000"/>
                <a:gd name="connsiteY940" fmla="*/ 608746 h 1608850"/>
                <a:gd name="connsiteX941" fmla="*/ 6297365 w 12192000"/>
                <a:gd name="connsiteY941" fmla="*/ 597397 h 1608850"/>
                <a:gd name="connsiteX942" fmla="*/ 6305472 w 12192000"/>
                <a:gd name="connsiteY942" fmla="*/ 625500 h 1608850"/>
                <a:gd name="connsiteX943" fmla="*/ 6306232 w 12192000"/>
                <a:gd name="connsiteY943" fmla="*/ 625500 h 1608850"/>
                <a:gd name="connsiteX944" fmla="*/ 6311552 w 12192000"/>
                <a:gd name="connsiteY944" fmla="*/ 625500 h 1608850"/>
                <a:gd name="connsiteX945" fmla="*/ 6311552 w 12192000"/>
                <a:gd name="connsiteY945" fmla="*/ 519573 h 1608850"/>
                <a:gd name="connsiteX946" fmla="*/ 6313072 w 12192000"/>
                <a:gd name="connsiteY946" fmla="*/ 519573 h 1608850"/>
                <a:gd name="connsiteX947" fmla="*/ 6323712 w 12192000"/>
                <a:gd name="connsiteY947" fmla="*/ 519573 h 1608850"/>
                <a:gd name="connsiteX948" fmla="*/ 6323712 w 12192000"/>
                <a:gd name="connsiteY948" fmla="*/ 472014 h 1608850"/>
                <a:gd name="connsiteX949" fmla="*/ 6350059 w 12192000"/>
                <a:gd name="connsiteY949" fmla="*/ 472014 h 1608850"/>
                <a:gd name="connsiteX950" fmla="*/ 6350059 w 12192000"/>
                <a:gd name="connsiteY950" fmla="*/ 450396 h 1608850"/>
                <a:gd name="connsiteX951" fmla="*/ 6384513 w 12192000"/>
                <a:gd name="connsiteY951" fmla="*/ 450396 h 1608850"/>
                <a:gd name="connsiteX952" fmla="*/ 6384513 w 12192000"/>
                <a:gd name="connsiteY952" fmla="*/ 452828 h 1608850"/>
                <a:gd name="connsiteX953" fmla="*/ 6384513 w 12192000"/>
                <a:gd name="connsiteY953" fmla="*/ 469852 h 1608850"/>
                <a:gd name="connsiteX954" fmla="*/ 6386793 w 12192000"/>
                <a:gd name="connsiteY954" fmla="*/ 469852 h 1608850"/>
                <a:gd name="connsiteX955" fmla="*/ 6402753 w 12192000"/>
                <a:gd name="connsiteY955" fmla="*/ 469852 h 1608850"/>
                <a:gd name="connsiteX956" fmla="*/ 6402753 w 12192000"/>
                <a:gd name="connsiteY956" fmla="*/ 517411 h 1608850"/>
                <a:gd name="connsiteX957" fmla="*/ 6403766 w 12192000"/>
                <a:gd name="connsiteY957" fmla="*/ 517411 h 1608850"/>
                <a:gd name="connsiteX958" fmla="*/ 6410860 w 12192000"/>
                <a:gd name="connsiteY958" fmla="*/ 517411 h 1608850"/>
                <a:gd name="connsiteX959" fmla="*/ 6425047 w 12192000"/>
                <a:gd name="connsiteY959" fmla="*/ 521735 h 1608850"/>
                <a:gd name="connsiteX960" fmla="*/ 6425047 w 12192000"/>
                <a:gd name="connsiteY960" fmla="*/ 560647 h 1608850"/>
                <a:gd name="connsiteX961" fmla="*/ 6426060 w 12192000"/>
                <a:gd name="connsiteY961" fmla="*/ 560647 h 1608850"/>
                <a:gd name="connsiteX962" fmla="*/ 6433153 w 12192000"/>
                <a:gd name="connsiteY962" fmla="*/ 560647 h 1608850"/>
                <a:gd name="connsiteX963" fmla="*/ 6433153 w 12192000"/>
                <a:gd name="connsiteY963" fmla="*/ 562268 h 1608850"/>
                <a:gd name="connsiteX964" fmla="*/ 6433153 w 12192000"/>
                <a:gd name="connsiteY964" fmla="*/ 573617 h 1608850"/>
                <a:gd name="connsiteX965" fmla="*/ 6435180 w 12192000"/>
                <a:gd name="connsiteY965" fmla="*/ 573617 h 1608850"/>
                <a:gd name="connsiteX966" fmla="*/ 6449367 w 12192000"/>
                <a:gd name="connsiteY966" fmla="*/ 573617 h 1608850"/>
                <a:gd name="connsiteX967" fmla="*/ 6455447 w 12192000"/>
                <a:gd name="connsiteY967" fmla="*/ 580103 h 1608850"/>
                <a:gd name="connsiteX968" fmla="*/ 6455447 w 12192000"/>
                <a:gd name="connsiteY968" fmla="*/ 601721 h 1608850"/>
                <a:gd name="connsiteX969" fmla="*/ 6457727 w 12192000"/>
                <a:gd name="connsiteY969" fmla="*/ 601721 h 1608850"/>
                <a:gd name="connsiteX970" fmla="*/ 6473687 w 12192000"/>
                <a:gd name="connsiteY970" fmla="*/ 601721 h 1608850"/>
                <a:gd name="connsiteX971" fmla="*/ 6473687 w 12192000"/>
                <a:gd name="connsiteY971" fmla="*/ 602801 h 1608850"/>
                <a:gd name="connsiteX972" fmla="*/ 6473687 w 12192000"/>
                <a:gd name="connsiteY972" fmla="*/ 610368 h 1608850"/>
                <a:gd name="connsiteX973" fmla="*/ 6474954 w 12192000"/>
                <a:gd name="connsiteY973" fmla="*/ 610368 h 1608850"/>
                <a:gd name="connsiteX974" fmla="*/ 6483821 w 12192000"/>
                <a:gd name="connsiteY974" fmla="*/ 610368 h 1608850"/>
                <a:gd name="connsiteX975" fmla="*/ 6483821 w 12192000"/>
                <a:gd name="connsiteY975" fmla="*/ 612529 h 1608850"/>
                <a:gd name="connsiteX976" fmla="*/ 6483821 w 12192000"/>
                <a:gd name="connsiteY976" fmla="*/ 627662 h 1608850"/>
                <a:gd name="connsiteX977" fmla="*/ 6487874 w 12192000"/>
                <a:gd name="connsiteY977" fmla="*/ 625770 h 1608850"/>
                <a:gd name="connsiteX978" fmla="*/ 6487874 w 12192000"/>
                <a:gd name="connsiteY978" fmla="*/ 612529 h 1608850"/>
                <a:gd name="connsiteX979" fmla="*/ 6488887 w 12192000"/>
                <a:gd name="connsiteY979" fmla="*/ 612529 h 1608850"/>
                <a:gd name="connsiteX980" fmla="*/ 6495981 w 12192000"/>
                <a:gd name="connsiteY980" fmla="*/ 612529 h 1608850"/>
                <a:gd name="connsiteX981" fmla="*/ 6495981 w 12192000"/>
                <a:gd name="connsiteY981" fmla="*/ 614151 h 1608850"/>
                <a:gd name="connsiteX982" fmla="*/ 6495981 w 12192000"/>
                <a:gd name="connsiteY982" fmla="*/ 625500 h 1608850"/>
                <a:gd name="connsiteX983" fmla="*/ 6496741 w 12192000"/>
                <a:gd name="connsiteY983" fmla="*/ 625500 h 1608850"/>
                <a:gd name="connsiteX984" fmla="*/ 6502061 w 12192000"/>
                <a:gd name="connsiteY984" fmla="*/ 625500 h 1608850"/>
                <a:gd name="connsiteX985" fmla="*/ 6550701 w 12192000"/>
                <a:gd name="connsiteY985" fmla="*/ 621177 h 1608850"/>
                <a:gd name="connsiteX986" fmla="*/ 6550701 w 12192000"/>
                <a:gd name="connsiteY986" fmla="*/ 622528 h 1608850"/>
                <a:gd name="connsiteX987" fmla="*/ 6550701 w 12192000"/>
                <a:gd name="connsiteY987" fmla="*/ 631985 h 1608850"/>
                <a:gd name="connsiteX988" fmla="*/ 6551461 w 12192000"/>
                <a:gd name="connsiteY988" fmla="*/ 631985 h 1608850"/>
                <a:gd name="connsiteX989" fmla="*/ 6556782 w 12192000"/>
                <a:gd name="connsiteY989" fmla="*/ 631985 h 1608850"/>
                <a:gd name="connsiteX990" fmla="*/ 6556782 w 12192000"/>
                <a:gd name="connsiteY990" fmla="*/ 634147 h 1608850"/>
                <a:gd name="connsiteX991" fmla="*/ 6556782 w 12192000"/>
                <a:gd name="connsiteY991" fmla="*/ 649280 h 1608850"/>
                <a:gd name="connsiteX992" fmla="*/ 6558808 w 12192000"/>
                <a:gd name="connsiteY992" fmla="*/ 647929 h 1608850"/>
                <a:gd name="connsiteX993" fmla="*/ 6572995 w 12192000"/>
                <a:gd name="connsiteY993" fmla="*/ 638471 h 1608850"/>
                <a:gd name="connsiteX994" fmla="*/ 6579075 w 12192000"/>
                <a:gd name="connsiteY994" fmla="*/ 597397 h 1608850"/>
                <a:gd name="connsiteX995" fmla="*/ 6579835 w 12192000"/>
                <a:gd name="connsiteY995" fmla="*/ 597127 h 1608850"/>
                <a:gd name="connsiteX996" fmla="*/ 6585155 w 12192000"/>
                <a:gd name="connsiteY996" fmla="*/ 595235 h 1608850"/>
                <a:gd name="connsiteX997" fmla="*/ 6587182 w 12192000"/>
                <a:gd name="connsiteY997" fmla="*/ 526058 h 1608850"/>
                <a:gd name="connsiteX998" fmla="*/ 6589209 w 12192000"/>
                <a:gd name="connsiteY998" fmla="*/ 595235 h 1608850"/>
                <a:gd name="connsiteX999" fmla="*/ 6589969 w 12192000"/>
                <a:gd name="connsiteY999" fmla="*/ 595505 h 1608850"/>
                <a:gd name="connsiteX1000" fmla="*/ 6595289 w 12192000"/>
                <a:gd name="connsiteY1000" fmla="*/ 597397 h 1608850"/>
                <a:gd name="connsiteX1001" fmla="*/ 6595289 w 12192000"/>
                <a:gd name="connsiteY1001" fmla="*/ 510926 h 1608850"/>
                <a:gd name="connsiteX1002" fmla="*/ 6599342 w 12192000"/>
                <a:gd name="connsiteY1002" fmla="*/ 478499 h 1608850"/>
                <a:gd name="connsiteX1003" fmla="*/ 6637849 w 12192000"/>
                <a:gd name="connsiteY1003" fmla="*/ 478499 h 1608850"/>
                <a:gd name="connsiteX1004" fmla="*/ 6637849 w 12192000"/>
                <a:gd name="connsiteY1004" fmla="*/ 510926 h 1608850"/>
                <a:gd name="connsiteX1005" fmla="*/ 6638609 w 12192000"/>
                <a:gd name="connsiteY1005" fmla="*/ 510926 h 1608850"/>
                <a:gd name="connsiteX1006" fmla="*/ 6643929 w 12192000"/>
                <a:gd name="connsiteY1006" fmla="*/ 510926 h 1608850"/>
                <a:gd name="connsiteX1007" fmla="*/ 6643929 w 12192000"/>
                <a:gd name="connsiteY1007" fmla="*/ 428778 h 1608850"/>
                <a:gd name="connsiteX1008" fmla="*/ 6645703 w 12192000"/>
                <a:gd name="connsiteY1008" fmla="*/ 428778 h 1608850"/>
                <a:gd name="connsiteX1009" fmla="*/ 6658116 w 12192000"/>
                <a:gd name="connsiteY1009" fmla="*/ 428778 h 1608850"/>
                <a:gd name="connsiteX1010" fmla="*/ 6658116 w 12192000"/>
                <a:gd name="connsiteY1010" fmla="*/ 426887 h 1608850"/>
                <a:gd name="connsiteX1011" fmla="*/ 6658116 w 12192000"/>
                <a:gd name="connsiteY1011" fmla="*/ 413646 h 1608850"/>
                <a:gd name="connsiteX1012" fmla="*/ 6680410 w 12192000"/>
                <a:gd name="connsiteY1012" fmla="*/ 413646 h 1608850"/>
                <a:gd name="connsiteX1013" fmla="*/ 6680410 w 12192000"/>
                <a:gd name="connsiteY1013" fmla="*/ 412565 h 1608850"/>
                <a:gd name="connsiteX1014" fmla="*/ 6680410 w 12192000"/>
                <a:gd name="connsiteY1014" fmla="*/ 404999 h 1608850"/>
                <a:gd name="connsiteX1015" fmla="*/ 6682183 w 12192000"/>
                <a:gd name="connsiteY1015" fmla="*/ 404999 h 1608850"/>
                <a:gd name="connsiteX1016" fmla="*/ 6694597 w 12192000"/>
                <a:gd name="connsiteY1016" fmla="*/ 404999 h 1608850"/>
                <a:gd name="connsiteX1017" fmla="*/ 6694597 w 12192000"/>
                <a:gd name="connsiteY1017" fmla="*/ 406080 h 1608850"/>
                <a:gd name="connsiteX1018" fmla="*/ 6694597 w 12192000"/>
                <a:gd name="connsiteY1018" fmla="*/ 413646 h 1608850"/>
                <a:gd name="connsiteX1019" fmla="*/ 6695357 w 12192000"/>
                <a:gd name="connsiteY1019" fmla="*/ 413646 h 1608850"/>
                <a:gd name="connsiteX1020" fmla="*/ 6700677 w 12192000"/>
                <a:gd name="connsiteY1020" fmla="*/ 413646 h 1608850"/>
                <a:gd name="connsiteX1021" fmla="*/ 6710810 w 12192000"/>
                <a:gd name="connsiteY1021" fmla="*/ 409322 h 1608850"/>
                <a:gd name="connsiteX1022" fmla="*/ 6714863 w 12192000"/>
                <a:gd name="connsiteY1022" fmla="*/ 412565 h 1608850"/>
                <a:gd name="connsiteX1023" fmla="*/ 6714863 w 12192000"/>
                <a:gd name="connsiteY1023" fmla="*/ 404999 h 1608850"/>
                <a:gd name="connsiteX1024" fmla="*/ 6717143 w 12192000"/>
                <a:gd name="connsiteY1024" fmla="*/ 404999 h 1608850"/>
                <a:gd name="connsiteX1025" fmla="*/ 6733104 w 12192000"/>
                <a:gd name="connsiteY1025" fmla="*/ 404999 h 1608850"/>
                <a:gd name="connsiteX1026" fmla="*/ 6733104 w 12192000"/>
                <a:gd name="connsiteY1026" fmla="*/ 406080 h 1608850"/>
                <a:gd name="connsiteX1027" fmla="*/ 6733104 w 12192000"/>
                <a:gd name="connsiteY1027" fmla="*/ 413646 h 1608850"/>
                <a:gd name="connsiteX1028" fmla="*/ 6763504 w 12192000"/>
                <a:gd name="connsiteY1028" fmla="*/ 413646 h 1608850"/>
                <a:gd name="connsiteX1029" fmla="*/ 6763504 w 12192000"/>
                <a:gd name="connsiteY1029" fmla="*/ 415267 h 1608850"/>
                <a:gd name="connsiteX1030" fmla="*/ 6763504 w 12192000"/>
                <a:gd name="connsiteY1030" fmla="*/ 426617 h 1608850"/>
                <a:gd name="connsiteX1031" fmla="*/ 6789851 w 12192000"/>
                <a:gd name="connsiteY1031" fmla="*/ 426617 h 1608850"/>
                <a:gd name="connsiteX1032" fmla="*/ 6789851 w 12192000"/>
                <a:gd name="connsiteY1032" fmla="*/ 456881 h 1608850"/>
                <a:gd name="connsiteX1033" fmla="*/ 6790611 w 12192000"/>
                <a:gd name="connsiteY1033" fmla="*/ 456881 h 1608850"/>
                <a:gd name="connsiteX1034" fmla="*/ 6795931 w 12192000"/>
                <a:gd name="connsiteY1034" fmla="*/ 456881 h 1608850"/>
                <a:gd name="connsiteX1035" fmla="*/ 6795931 w 12192000"/>
                <a:gd name="connsiteY1035" fmla="*/ 457962 h 1608850"/>
                <a:gd name="connsiteX1036" fmla="*/ 6795931 w 12192000"/>
                <a:gd name="connsiteY1036" fmla="*/ 465529 h 1608850"/>
                <a:gd name="connsiteX1037" fmla="*/ 6799985 w 12192000"/>
                <a:gd name="connsiteY1037" fmla="*/ 495793 h 1608850"/>
                <a:gd name="connsiteX1038" fmla="*/ 6800745 w 12192000"/>
                <a:gd name="connsiteY1038" fmla="*/ 495793 h 1608850"/>
                <a:gd name="connsiteX1039" fmla="*/ 6806065 w 12192000"/>
                <a:gd name="connsiteY1039" fmla="*/ 495793 h 1608850"/>
                <a:gd name="connsiteX1040" fmla="*/ 6806065 w 12192000"/>
                <a:gd name="connsiteY1040" fmla="*/ 496604 h 1608850"/>
                <a:gd name="connsiteX1041" fmla="*/ 6806065 w 12192000"/>
                <a:gd name="connsiteY1041" fmla="*/ 502279 h 1608850"/>
                <a:gd name="connsiteX1042" fmla="*/ 6807078 w 12192000"/>
                <a:gd name="connsiteY1042" fmla="*/ 502279 h 1608850"/>
                <a:gd name="connsiteX1043" fmla="*/ 6814171 w 12192000"/>
                <a:gd name="connsiteY1043" fmla="*/ 502279 h 1608850"/>
                <a:gd name="connsiteX1044" fmla="*/ 6814171 w 12192000"/>
                <a:gd name="connsiteY1044" fmla="*/ 532544 h 1608850"/>
                <a:gd name="connsiteX1045" fmla="*/ 6816198 w 12192000"/>
                <a:gd name="connsiteY1045" fmla="*/ 532544 h 1608850"/>
                <a:gd name="connsiteX1046" fmla="*/ 6830385 w 12192000"/>
                <a:gd name="connsiteY1046" fmla="*/ 532544 h 1608850"/>
                <a:gd name="connsiteX1047" fmla="*/ 6830385 w 12192000"/>
                <a:gd name="connsiteY1047" fmla="*/ 556323 h 1608850"/>
                <a:gd name="connsiteX1048" fmla="*/ 6832412 w 12192000"/>
                <a:gd name="connsiteY1048" fmla="*/ 557944 h 1608850"/>
                <a:gd name="connsiteX1049" fmla="*/ 6832412 w 12192000"/>
                <a:gd name="connsiteY1049" fmla="*/ 569294 h 1608850"/>
                <a:gd name="connsiteX1050" fmla="*/ 6833172 w 12192000"/>
                <a:gd name="connsiteY1050" fmla="*/ 569294 h 1608850"/>
                <a:gd name="connsiteX1051" fmla="*/ 6838492 w 12192000"/>
                <a:gd name="connsiteY1051" fmla="*/ 569294 h 1608850"/>
                <a:gd name="connsiteX1052" fmla="*/ 6838492 w 12192000"/>
                <a:gd name="connsiteY1052" fmla="*/ 593073 h 1608850"/>
                <a:gd name="connsiteX1053" fmla="*/ 6839758 w 12192000"/>
                <a:gd name="connsiteY1053" fmla="*/ 593073 h 1608850"/>
                <a:gd name="connsiteX1054" fmla="*/ 6848625 w 12192000"/>
                <a:gd name="connsiteY1054" fmla="*/ 593073 h 1608850"/>
                <a:gd name="connsiteX1055" fmla="*/ 6850652 w 12192000"/>
                <a:gd name="connsiteY1055" fmla="*/ 597127 h 1608850"/>
                <a:gd name="connsiteX1056" fmla="*/ 6850652 w 12192000"/>
                <a:gd name="connsiteY1056" fmla="*/ 610368 h 1608850"/>
                <a:gd name="connsiteX1057" fmla="*/ 6852172 w 12192000"/>
                <a:gd name="connsiteY1057" fmla="*/ 608476 h 1608850"/>
                <a:gd name="connsiteX1058" fmla="*/ 6862812 w 12192000"/>
                <a:gd name="connsiteY1058" fmla="*/ 595235 h 1608850"/>
                <a:gd name="connsiteX1059" fmla="*/ 6891186 w 12192000"/>
                <a:gd name="connsiteY1059" fmla="*/ 595235 h 1608850"/>
                <a:gd name="connsiteX1060" fmla="*/ 6891186 w 12192000"/>
                <a:gd name="connsiteY1060" fmla="*/ 681706 h 1608850"/>
                <a:gd name="connsiteX1061" fmla="*/ 6891946 w 12192000"/>
                <a:gd name="connsiteY1061" fmla="*/ 681706 h 1608850"/>
                <a:gd name="connsiteX1062" fmla="*/ 6897266 w 12192000"/>
                <a:gd name="connsiteY1062" fmla="*/ 681706 h 1608850"/>
                <a:gd name="connsiteX1063" fmla="*/ 6898026 w 12192000"/>
                <a:gd name="connsiteY1063" fmla="*/ 680355 h 1608850"/>
                <a:gd name="connsiteX1064" fmla="*/ 6903346 w 12192000"/>
                <a:gd name="connsiteY1064" fmla="*/ 670897 h 1608850"/>
                <a:gd name="connsiteX1065" fmla="*/ 6903346 w 12192000"/>
                <a:gd name="connsiteY1065" fmla="*/ 672789 h 1608850"/>
                <a:gd name="connsiteX1066" fmla="*/ 6903346 w 12192000"/>
                <a:gd name="connsiteY1066" fmla="*/ 686030 h 1608850"/>
                <a:gd name="connsiteX1067" fmla="*/ 6907399 w 12192000"/>
                <a:gd name="connsiteY1067" fmla="*/ 640633 h 1608850"/>
                <a:gd name="connsiteX1068" fmla="*/ 6908159 w 12192000"/>
                <a:gd name="connsiteY1068" fmla="*/ 640633 h 1608850"/>
                <a:gd name="connsiteX1069" fmla="*/ 6913479 w 12192000"/>
                <a:gd name="connsiteY1069" fmla="*/ 640633 h 1608850"/>
                <a:gd name="connsiteX1070" fmla="*/ 6913479 w 12192000"/>
                <a:gd name="connsiteY1070" fmla="*/ 575779 h 1608850"/>
                <a:gd name="connsiteX1071" fmla="*/ 6914493 w 12192000"/>
                <a:gd name="connsiteY1071" fmla="*/ 575779 h 1608850"/>
                <a:gd name="connsiteX1072" fmla="*/ 6921586 w 12192000"/>
                <a:gd name="connsiteY1072" fmla="*/ 575779 h 1608850"/>
                <a:gd name="connsiteX1073" fmla="*/ 6933746 w 12192000"/>
                <a:gd name="connsiteY1073" fmla="*/ 532544 h 1608850"/>
                <a:gd name="connsiteX1074" fmla="*/ 6935013 w 12192000"/>
                <a:gd name="connsiteY1074" fmla="*/ 532544 h 1608850"/>
                <a:gd name="connsiteX1075" fmla="*/ 6943880 w 12192000"/>
                <a:gd name="connsiteY1075" fmla="*/ 532544 h 1608850"/>
                <a:gd name="connsiteX1076" fmla="*/ 6954013 w 12192000"/>
                <a:gd name="connsiteY1076" fmla="*/ 575779 h 1608850"/>
                <a:gd name="connsiteX1077" fmla="*/ 6955026 w 12192000"/>
                <a:gd name="connsiteY1077" fmla="*/ 575779 h 1608850"/>
                <a:gd name="connsiteX1078" fmla="*/ 6962120 w 12192000"/>
                <a:gd name="connsiteY1078" fmla="*/ 575779 h 1608850"/>
                <a:gd name="connsiteX1079" fmla="*/ 6962120 w 12192000"/>
                <a:gd name="connsiteY1079" fmla="*/ 614691 h 1608850"/>
                <a:gd name="connsiteX1080" fmla="*/ 6963893 w 12192000"/>
                <a:gd name="connsiteY1080" fmla="*/ 614691 h 1608850"/>
                <a:gd name="connsiteX1081" fmla="*/ 6976307 w 12192000"/>
                <a:gd name="connsiteY1081" fmla="*/ 614691 h 1608850"/>
                <a:gd name="connsiteX1082" fmla="*/ 6976307 w 12192000"/>
                <a:gd name="connsiteY1082" fmla="*/ 616853 h 1608850"/>
                <a:gd name="connsiteX1083" fmla="*/ 6976307 w 12192000"/>
                <a:gd name="connsiteY1083" fmla="*/ 631985 h 1608850"/>
                <a:gd name="connsiteX1084" fmla="*/ 6980360 w 12192000"/>
                <a:gd name="connsiteY1084" fmla="*/ 629824 h 1608850"/>
                <a:gd name="connsiteX1085" fmla="*/ 6980360 w 12192000"/>
                <a:gd name="connsiteY1085" fmla="*/ 614691 h 1608850"/>
                <a:gd name="connsiteX1086" fmla="*/ 6981880 w 12192000"/>
                <a:gd name="connsiteY1086" fmla="*/ 614691 h 1608850"/>
                <a:gd name="connsiteX1087" fmla="*/ 6992520 w 12192000"/>
                <a:gd name="connsiteY1087" fmla="*/ 614691 h 1608850"/>
                <a:gd name="connsiteX1088" fmla="*/ 6992520 w 12192000"/>
                <a:gd name="connsiteY1088" fmla="*/ 616312 h 1608850"/>
                <a:gd name="connsiteX1089" fmla="*/ 6992520 w 12192000"/>
                <a:gd name="connsiteY1089" fmla="*/ 627662 h 1608850"/>
                <a:gd name="connsiteX1090" fmla="*/ 7022921 w 12192000"/>
                <a:gd name="connsiteY1090" fmla="*/ 627662 h 1608850"/>
                <a:gd name="connsiteX1091" fmla="*/ 7022921 w 12192000"/>
                <a:gd name="connsiteY1091" fmla="*/ 590912 h 1608850"/>
                <a:gd name="connsiteX1092" fmla="*/ 7024187 w 12192000"/>
                <a:gd name="connsiteY1092" fmla="*/ 590912 h 1608850"/>
                <a:gd name="connsiteX1093" fmla="*/ 7033054 w 12192000"/>
                <a:gd name="connsiteY1093" fmla="*/ 590912 h 1608850"/>
                <a:gd name="connsiteX1094" fmla="*/ 7033054 w 12192000"/>
                <a:gd name="connsiteY1094" fmla="*/ 612529 h 1608850"/>
                <a:gd name="connsiteX1095" fmla="*/ 7035081 w 12192000"/>
                <a:gd name="connsiteY1095" fmla="*/ 580103 h 1608850"/>
                <a:gd name="connsiteX1096" fmla="*/ 7057374 w 12192000"/>
                <a:gd name="connsiteY1096" fmla="*/ 580103 h 1608850"/>
                <a:gd name="connsiteX1097" fmla="*/ 7057374 w 12192000"/>
                <a:gd name="connsiteY1097" fmla="*/ 578481 h 1608850"/>
                <a:gd name="connsiteX1098" fmla="*/ 7057374 w 12192000"/>
                <a:gd name="connsiteY1098" fmla="*/ 567132 h 1608850"/>
                <a:gd name="connsiteX1099" fmla="*/ 7058134 w 12192000"/>
                <a:gd name="connsiteY1099" fmla="*/ 567132 h 1608850"/>
                <a:gd name="connsiteX1100" fmla="*/ 7063454 w 12192000"/>
                <a:gd name="connsiteY1100" fmla="*/ 567132 h 1608850"/>
                <a:gd name="connsiteX1101" fmla="*/ 7063454 w 12192000"/>
                <a:gd name="connsiteY1101" fmla="*/ 565241 h 1608850"/>
                <a:gd name="connsiteX1102" fmla="*/ 7063454 w 12192000"/>
                <a:gd name="connsiteY1102" fmla="*/ 552000 h 1608850"/>
                <a:gd name="connsiteX1103" fmla="*/ 7067508 w 12192000"/>
                <a:gd name="connsiteY1103" fmla="*/ 558485 h 1608850"/>
                <a:gd name="connsiteX1104" fmla="*/ 7069788 w 12192000"/>
                <a:gd name="connsiteY1104" fmla="*/ 558485 h 1608850"/>
                <a:gd name="connsiteX1105" fmla="*/ 7085748 w 12192000"/>
                <a:gd name="connsiteY1105" fmla="*/ 558485 h 1608850"/>
                <a:gd name="connsiteX1106" fmla="*/ 7085748 w 12192000"/>
                <a:gd name="connsiteY1106" fmla="*/ 557674 h 1608850"/>
                <a:gd name="connsiteX1107" fmla="*/ 7085748 w 12192000"/>
                <a:gd name="connsiteY1107" fmla="*/ 552000 h 1608850"/>
                <a:gd name="connsiteX1108" fmla="*/ 7086508 w 12192000"/>
                <a:gd name="connsiteY1108" fmla="*/ 552000 h 1608850"/>
                <a:gd name="connsiteX1109" fmla="*/ 7091828 w 12192000"/>
                <a:gd name="connsiteY1109" fmla="*/ 552000 h 1608850"/>
                <a:gd name="connsiteX1110" fmla="*/ 7091828 w 12192000"/>
                <a:gd name="connsiteY1110" fmla="*/ 553351 h 1608850"/>
                <a:gd name="connsiteX1111" fmla="*/ 7091828 w 12192000"/>
                <a:gd name="connsiteY1111" fmla="*/ 562809 h 1608850"/>
                <a:gd name="connsiteX1112" fmla="*/ 7130335 w 12192000"/>
                <a:gd name="connsiteY1112" fmla="*/ 562809 h 1608850"/>
                <a:gd name="connsiteX1113" fmla="*/ 7130335 w 12192000"/>
                <a:gd name="connsiteY1113" fmla="*/ 701162 h 1608850"/>
                <a:gd name="connsiteX1114" fmla="*/ 7131855 w 12192000"/>
                <a:gd name="connsiteY1114" fmla="*/ 701162 h 1608850"/>
                <a:gd name="connsiteX1115" fmla="*/ 7142495 w 12192000"/>
                <a:gd name="connsiteY1115" fmla="*/ 701162 h 1608850"/>
                <a:gd name="connsiteX1116" fmla="*/ 7142495 w 12192000"/>
                <a:gd name="connsiteY1116" fmla="*/ 688192 h 1608850"/>
                <a:gd name="connsiteX1117" fmla="*/ 7146549 w 12192000"/>
                <a:gd name="connsiteY1117" fmla="*/ 688192 h 1608850"/>
                <a:gd name="connsiteX1118" fmla="*/ 7146549 w 12192000"/>
                <a:gd name="connsiteY1118" fmla="*/ 701162 h 1608850"/>
                <a:gd name="connsiteX1119" fmla="*/ 7176949 w 12192000"/>
                <a:gd name="connsiteY1119" fmla="*/ 701162 h 1608850"/>
                <a:gd name="connsiteX1120" fmla="*/ 7176949 w 12192000"/>
                <a:gd name="connsiteY1120" fmla="*/ 670897 h 1608850"/>
                <a:gd name="connsiteX1121" fmla="*/ 7189109 w 12192000"/>
                <a:gd name="connsiteY1121" fmla="*/ 670897 h 1608850"/>
                <a:gd name="connsiteX1122" fmla="*/ 7201269 w 12192000"/>
                <a:gd name="connsiteY1122" fmla="*/ 668736 h 1608850"/>
                <a:gd name="connsiteX1123" fmla="*/ 7205323 w 12192000"/>
                <a:gd name="connsiteY1123" fmla="*/ 670897 h 1608850"/>
                <a:gd name="connsiteX1124" fmla="*/ 7215456 w 12192000"/>
                <a:gd name="connsiteY1124" fmla="*/ 670897 h 1608850"/>
                <a:gd name="connsiteX1125" fmla="*/ 7215456 w 12192000"/>
                <a:gd name="connsiteY1125" fmla="*/ 701162 h 1608850"/>
                <a:gd name="connsiteX1126" fmla="*/ 7223563 w 12192000"/>
                <a:gd name="connsiteY1126" fmla="*/ 701162 h 1608850"/>
                <a:gd name="connsiteX1127" fmla="*/ 7223563 w 12192000"/>
                <a:gd name="connsiteY1127" fmla="*/ 718457 h 1608850"/>
                <a:gd name="connsiteX1128" fmla="*/ 7232899 w 12192000"/>
                <a:gd name="connsiteY1128" fmla="*/ 719362 h 1608850"/>
                <a:gd name="connsiteX1129" fmla="*/ 7245857 w 12192000"/>
                <a:gd name="connsiteY1129" fmla="*/ 719362 h 1608850"/>
                <a:gd name="connsiteX1130" fmla="*/ 7245857 w 12192000"/>
                <a:gd name="connsiteY1130" fmla="*/ 703324 h 1608850"/>
                <a:gd name="connsiteX1131" fmla="*/ 7313813 w 12192000"/>
                <a:gd name="connsiteY1131" fmla="*/ 703324 h 1608850"/>
                <a:gd name="connsiteX1132" fmla="*/ 7313813 w 12192000"/>
                <a:gd name="connsiteY1132" fmla="*/ 618071 h 1608850"/>
                <a:gd name="connsiteX1133" fmla="*/ 7385821 w 12192000"/>
                <a:gd name="connsiteY1133" fmla="*/ 618071 h 1608850"/>
                <a:gd name="connsiteX1134" fmla="*/ 7385821 w 12192000"/>
                <a:gd name="connsiteY1134" fmla="*/ 696839 h 1608850"/>
                <a:gd name="connsiteX1135" fmla="*/ 7387725 w 12192000"/>
                <a:gd name="connsiteY1135" fmla="*/ 696839 h 1608850"/>
                <a:gd name="connsiteX1136" fmla="*/ 7388967 w 12192000"/>
                <a:gd name="connsiteY1136" fmla="*/ 719362 h 1608850"/>
                <a:gd name="connsiteX1137" fmla="*/ 7398643 w 12192000"/>
                <a:gd name="connsiteY1137" fmla="*/ 719362 h 1608850"/>
                <a:gd name="connsiteX1138" fmla="*/ 7399885 w 12192000"/>
                <a:gd name="connsiteY1138" fmla="*/ 696839 h 1608850"/>
                <a:gd name="connsiteX1139" fmla="*/ 7405965 w 12192000"/>
                <a:gd name="connsiteY1139" fmla="*/ 696839 h 1608850"/>
                <a:gd name="connsiteX1140" fmla="*/ 7407207 w 12192000"/>
                <a:gd name="connsiteY1140" fmla="*/ 719362 h 1608850"/>
                <a:gd name="connsiteX1141" fmla="*/ 7457829 w 12192000"/>
                <a:gd name="connsiteY1141" fmla="*/ 719362 h 1608850"/>
                <a:gd name="connsiteX1142" fmla="*/ 7457829 w 12192000"/>
                <a:gd name="connsiteY1142" fmla="*/ 556334 h 1608850"/>
                <a:gd name="connsiteX1143" fmla="*/ 7655156 w 12192000"/>
                <a:gd name="connsiteY1143" fmla="*/ 556334 h 1608850"/>
                <a:gd name="connsiteX1144" fmla="*/ 7655156 w 12192000"/>
                <a:gd name="connsiteY1144" fmla="*/ 719362 h 1608850"/>
                <a:gd name="connsiteX1145" fmla="*/ 7673853 w 12192000"/>
                <a:gd name="connsiteY1145" fmla="*/ 719362 h 1608850"/>
                <a:gd name="connsiteX1146" fmla="*/ 7673853 w 12192000"/>
                <a:gd name="connsiteY1146" fmla="*/ 636669 h 1608850"/>
                <a:gd name="connsiteX1147" fmla="*/ 7768973 w 12192000"/>
                <a:gd name="connsiteY1147" fmla="*/ 636669 h 1608850"/>
                <a:gd name="connsiteX1148" fmla="*/ 7773382 w 12192000"/>
                <a:gd name="connsiteY1148" fmla="*/ 519115 h 1608850"/>
                <a:gd name="connsiteX1149" fmla="*/ 7819759 w 12192000"/>
                <a:gd name="connsiteY1149" fmla="*/ 519115 h 1608850"/>
                <a:gd name="connsiteX1150" fmla="*/ 7821437 w 12192000"/>
                <a:gd name="connsiteY1150" fmla="*/ 571456 h 1608850"/>
                <a:gd name="connsiteX1151" fmla="*/ 7886292 w 12192000"/>
                <a:gd name="connsiteY1151" fmla="*/ 571456 h 1608850"/>
                <a:gd name="connsiteX1152" fmla="*/ 7886292 w 12192000"/>
                <a:gd name="connsiteY1152" fmla="*/ 647118 h 1608850"/>
                <a:gd name="connsiteX1153" fmla="*/ 7894398 w 12192000"/>
                <a:gd name="connsiteY1153" fmla="*/ 647118 h 1608850"/>
                <a:gd name="connsiteX1154" fmla="*/ 7896425 w 12192000"/>
                <a:gd name="connsiteY1154" fmla="*/ 640633 h 1608850"/>
                <a:gd name="connsiteX1155" fmla="*/ 7902505 w 12192000"/>
                <a:gd name="connsiteY1155" fmla="*/ 640633 h 1608850"/>
                <a:gd name="connsiteX1156" fmla="*/ 7904533 w 12192000"/>
                <a:gd name="connsiteY1156" fmla="*/ 649280 h 1608850"/>
                <a:gd name="connsiteX1157" fmla="*/ 7916693 w 12192000"/>
                <a:gd name="connsiteY1157" fmla="*/ 649280 h 1608850"/>
                <a:gd name="connsiteX1158" fmla="*/ 7916693 w 12192000"/>
                <a:gd name="connsiteY1158" fmla="*/ 642794 h 1608850"/>
                <a:gd name="connsiteX1159" fmla="*/ 7938985 w 12192000"/>
                <a:gd name="connsiteY1159" fmla="*/ 642794 h 1608850"/>
                <a:gd name="connsiteX1160" fmla="*/ 7938985 w 12192000"/>
                <a:gd name="connsiteY1160" fmla="*/ 649280 h 1608850"/>
                <a:gd name="connsiteX1161" fmla="*/ 7959253 w 12192000"/>
                <a:gd name="connsiteY1161" fmla="*/ 649280 h 1608850"/>
                <a:gd name="connsiteX1162" fmla="*/ 7959253 w 12192000"/>
                <a:gd name="connsiteY1162" fmla="*/ 694677 h 1608850"/>
                <a:gd name="connsiteX1163" fmla="*/ 7973440 w 12192000"/>
                <a:gd name="connsiteY1163" fmla="*/ 694677 h 1608850"/>
                <a:gd name="connsiteX1164" fmla="*/ 7973440 w 12192000"/>
                <a:gd name="connsiteY1164" fmla="*/ 681706 h 1608850"/>
                <a:gd name="connsiteX1165" fmla="*/ 7989653 w 12192000"/>
                <a:gd name="connsiteY1165" fmla="*/ 681706 h 1608850"/>
                <a:gd name="connsiteX1166" fmla="*/ 7989653 w 12192000"/>
                <a:gd name="connsiteY1166" fmla="*/ 502279 h 1608850"/>
                <a:gd name="connsiteX1167" fmla="*/ 7995733 w 12192000"/>
                <a:gd name="connsiteY1167" fmla="*/ 495793 h 1608850"/>
                <a:gd name="connsiteX1168" fmla="*/ 8068694 w 12192000"/>
                <a:gd name="connsiteY1168" fmla="*/ 495793 h 1608850"/>
                <a:gd name="connsiteX1169" fmla="*/ 8068694 w 12192000"/>
                <a:gd name="connsiteY1169" fmla="*/ 504441 h 1608850"/>
                <a:gd name="connsiteX1170" fmla="*/ 8078828 w 12192000"/>
                <a:gd name="connsiteY1170" fmla="*/ 504441 h 1608850"/>
                <a:gd name="connsiteX1171" fmla="*/ 8078828 w 12192000"/>
                <a:gd name="connsiteY1171" fmla="*/ 619015 h 1608850"/>
                <a:gd name="connsiteX1172" fmla="*/ 8101121 w 12192000"/>
                <a:gd name="connsiteY1172" fmla="*/ 619015 h 1608850"/>
                <a:gd name="connsiteX1173" fmla="*/ 8101121 w 12192000"/>
                <a:gd name="connsiteY1173" fmla="*/ 552000 h 1608850"/>
                <a:gd name="connsiteX1174" fmla="*/ 8127469 w 12192000"/>
                <a:gd name="connsiteY1174" fmla="*/ 552000 h 1608850"/>
                <a:gd name="connsiteX1175" fmla="*/ 8131521 w 12192000"/>
                <a:gd name="connsiteY1175" fmla="*/ 547676 h 1608850"/>
                <a:gd name="connsiteX1176" fmla="*/ 8139629 w 12192000"/>
                <a:gd name="connsiteY1176" fmla="*/ 547676 h 1608850"/>
                <a:gd name="connsiteX1177" fmla="*/ 8143681 w 12192000"/>
                <a:gd name="connsiteY1177" fmla="*/ 552000 h 1608850"/>
                <a:gd name="connsiteX1178" fmla="*/ 8165976 w 12192000"/>
                <a:gd name="connsiteY1178" fmla="*/ 552000 h 1608850"/>
                <a:gd name="connsiteX1179" fmla="*/ 8165976 w 12192000"/>
                <a:gd name="connsiteY1179" fmla="*/ 435264 h 1608850"/>
                <a:gd name="connsiteX1180" fmla="*/ 8222722 w 12192000"/>
                <a:gd name="connsiteY1180" fmla="*/ 424455 h 1608850"/>
                <a:gd name="connsiteX1181" fmla="*/ 8222722 w 12192000"/>
                <a:gd name="connsiteY1181" fmla="*/ 425536 h 1608850"/>
                <a:gd name="connsiteX1182" fmla="*/ 8222722 w 12192000"/>
                <a:gd name="connsiteY1182" fmla="*/ 433102 h 1608850"/>
                <a:gd name="connsiteX1183" fmla="*/ 8249069 w 12192000"/>
                <a:gd name="connsiteY1183" fmla="*/ 433102 h 1608850"/>
                <a:gd name="connsiteX1184" fmla="*/ 8249069 w 12192000"/>
                <a:gd name="connsiteY1184" fmla="*/ 688192 h 1608850"/>
                <a:gd name="connsiteX1185" fmla="*/ 8271364 w 12192000"/>
                <a:gd name="connsiteY1185" fmla="*/ 688192 h 1608850"/>
                <a:gd name="connsiteX1186" fmla="*/ 8271364 w 12192000"/>
                <a:gd name="connsiteY1186" fmla="*/ 683868 h 1608850"/>
                <a:gd name="connsiteX1187" fmla="*/ 8283524 w 12192000"/>
                <a:gd name="connsiteY1187" fmla="*/ 683868 h 1608850"/>
                <a:gd name="connsiteX1188" fmla="*/ 8283524 w 12192000"/>
                <a:gd name="connsiteY1188" fmla="*/ 688192 h 1608850"/>
                <a:gd name="connsiteX1189" fmla="*/ 8307844 w 12192000"/>
                <a:gd name="connsiteY1189" fmla="*/ 688192 h 1608850"/>
                <a:gd name="connsiteX1190" fmla="*/ 8307844 w 12192000"/>
                <a:gd name="connsiteY1190" fmla="*/ 675221 h 1608850"/>
                <a:gd name="connsiteX1191" fmla="*/ 8336217 w 12192000"/>
                <a:gd name="connsiteY1191" fmla="*/ 675221 h 1608850"/>
                <a:gd name="connsiteX1192" fmla="*/ 8348377 w 12192000"/>
                <a:gd name="connsiteY1192" fmla="*/ 670897 h 1608850"/>
                <a:gd name="connsiteX1193" fmla="*/ 8368645 w 12192000"/>
                <a:gd name="connsiteY1193" fmla="*/ 675221 h 1608850"/>
                <a:gd name="connsiteX1194" fmla="*/ 8368645 w 12192000"/>
                <a:gd name="connsiteY1194" fmla="*/ 657927 h 1608850"/>
                <a:gd name="connsiteX1195" fmla="*/ 8376752 w 12192000"/>
                <a:gd name="connsiteY1195" fmla="*/ 657927 h 1608850"/>
                <a:gd name="connsiteX1196" fmla="*/ 8376752 w 12192000"/>
                <a:gd name="connsiteY1196" fmla="*/ 644956 h 1608850"/>
                <a:gd name="connsiteX1197" fmla="*/ 8433498 w 12192000"/>
                <a:gd name="connsiteY1197" fmla="*/ 644956 h 1608850"/>
                <a:gd name="connsiteX1198" fmla="*/ 8433498 w 12192000"/>
                <a:gd name="connsiteY1198" fmla="*/ 614691 h 1608850"/>
                <a:gd name="connsiteX1199" fmla="*/ 8451738 w 12192000"/>
                <a:gd name="connsiteY1199" fmla="*/ 614691 h 1608850"/>
                <a:gd name="connsiteX1200" fmla="*/ 8451738 w 12192000"/>
                <a:gd name="connsiteY1200" fmla="*/ 608206 h 1608850"/>
                <a:gd name="connsiteX1201" fmla="*/ 8463898 w 12192000"/>
                <a:gd name="connsiteY1201" fmla="*/ 608206 h 1608850"/>
                <a:gd name="connsiteX1202" fmla="*/ 8463898 w 12192000"/>
                <a:gd name="connsiteY1202" fmla="*/ 614691 h 1608850"/>
                <a:gd name="connsiteX1203" fmla="*/ 8480112 w 12192000"/>
                <a:gd name="connsiteY1203" fmla="*/ 614691 h 1608850"/>
                <a:gd name="connsiteX1204" fmla="*/ 8480112 w 12192000"/>
                <a:gd name="connsiteY1204" fmla="*/ 664412 h 1608850"/>
                <a:gd name="connsiteX1205" fmla="*/ 8512540 w 12192000"/>
                <a:gd name="connsiteY1205" fmla="*/ 664412 h 1608850"/>
                <a:gd name="connsiteX1206" fmla="*/ 8512540 w 12192000"/>
                <a:gd name="connsiteY1206" fmla="*/ 638471 h 1608850"/>
                <a:gd name="connsiteX1207" fmla="*/ 8551046 w 12192000"/>
                <a:gd name="connsiteY1207" fmla="*/ 638471 h 1608850"/>
                <a:gd name="connsiteX1208" fmla="*/ 8551046 w 12192000"/>
                <a:gd name="connsiteY1208" fmla="*/ 608206 h 1608850"/>
                <a:gd name="connsiteX1209" fmla="*/ 8599688 w 12192000"/>
                <a:gd name="connsiteY1209" fmla="*/ 608206 h 1608850"/>
                <a:gd name="connsiteX1210" fmla="*/ 8599688 w 12192000"/>
                <a:gd name="connsiteY1210" fmla="*/ 719362 h 1608850"/>
                <a:gd name="connsiteX1211" fmla="*/ 8599688 w 12192000"/>
                <a:gd name="connsiteY1211" fmla="*/ 733141 h 1608850"/>
                <a:gd name="connsiteX1212" fmla="*/ 8665562 w 12192000"/>
                <a:gd name="connsiteY1212" fmla="*/ 733141 h 1608850"/>
                <a:gd name="connsiteX1213" fmla="*/ 8665562 w 12192000"/>
                <a:gd name="connsiteY1213" fmla="*/ 838913 h 1608850"/>
                <a:gd name="connsiteX1214" fmla="*/ 8665562 w 12192000"/>
                <a:gd name="connsiteY1214" fmla="*/ 862160 h 1608850"/>
                <a:gd name="connsiteX1215" fmla="*/ 8680522 w 12192000"/>
                <a:gd name="connsiteY1215" fmla="*/ 862160 h 1608850"/>
                <a:gd name="connsiteX1216" fmla="*/ 8680522 w 12192000"/>
                <a:gd name="connsiteY1216" fmla="*/ 860998 h 1608850"/>
                <a:gd name="connsiteX1217" fmla="*/ 8680522 w 12192000"/>
                <a:gd name="connsiteY1217" fmla="*/ 852862 h 1608850"/>
                <a:gd name="connsiteX1218" fmla="*/ 8725102 w 12192000"/>
                <a:gd name="connsiteY1218" fmla="*/ 852862 h 1608850"/>
                <a:gd name="connsiteX1219" fmla="*/ 8725102 w 12192000"/>
                <a:gd name="connsiteY1219" fmla="*/ 855477 h 1608850"/>
                <a:gd name="connsiteX1220" fmla="*/ 8725102 w 12192000"/>
                <a:gd name="connsiteY1220" fmla="*/ 861131 h 1608850"/>
                <a:gd name="connsiteX1221" fmla="*/ 8733569 w 12192000"/>
                <a:gd name="connsiteY1221" fmla="*/ 852574 h 1608850"/>
                <a:gd name="connsiteX1222" fmla="*/ 8729111 w 12192000"/>
                <a:gd name="connsiteY1222" fmla="*/ 850249 h 1608850"/>
                <a:gd name="connsiteX1223" fmla="*/ 8729111 w 12192000"/>
                <a:gd name="connsiteY1223" fmla="*/ 843275 h 1608850"/>
                <a:gd name="connsiteX1224" fmla="*/ 8735797 w 12192000"/>
                <a:gd name="connsiteY1224" fmla="*/ 840950 h 1608850"/>
                <a:gd name="connsiteX1225" fmla="*/ 8735797 w 12192000"/>
                <a:gd name="connsiteY1225" fmla="*/ 831652 h 1608850"/>
                <a:gd name="connsiteX1226" fmla="*/ 8740256 w 12192000"/>
                <a:gd name="connsiteY1226" fmla="*/ 831652 h 1608850"/>
                <a:gd name="connsiteX1227" fmla="*/ 8740256 w 12192000"/>
                <a:gd name="connsiteY1227" fmla="*/ 810730 h 1608850"/>
                <a:gd name="connsiteX1228" fmla="*/ 8735797 w 12192000"/>
                <a:gd name="connsiteY1228" fmla="*/ 810730 h 1608850"/>
                <a:gd name="connsiteX1229" fmla="*/ 8735797 w 12192000"/>
                <a:gd name="connsiteY1229" fmla="*/ 806081 h 1608850"/>
                <a:gd name="connsiteX1230" fmla="*/ 8740256 w 12192000"/>
                <a:gd name="connsiteY1230" fmla="*/ 803756 h 1608850"/>
                <a:gd name="connsiteX1231" fmla="*/ 8751401 w 12192000"/>
                <a:gd name="connsiteY1231" fmla="*/ 787483 h 1608850"/>
                <a:gd name="connsiteX1232" fmla="*/ 8753629 w 12192000"/>
                <a:gd name="connsiteY1232" fmla="*/ 778185 h 1608850"/>
                <a:gd name="connsiteX1233" fmla="*/ 8753629 w 12192000"/>
                <a:gd name="connsiteY1233" fmla="*/ 752614 h 1608850"/>
                <a:gd name="connsiteX1234" fmla="*/ 8753909 w 12192000"/>
                <a:gd name="connsiteY1234" fmla="*/ 751742 h 1608850"/>
                <a:gd name="connsiteX1235" fmla="*/ 8755767 w 12192000"/>
                <a:gd name="connsiteY1235" fmla="*/ 745928 h 1608850"/>
                <a:gd name="connsiteX1236" fmla="*/ 8754080 w 12192000"/>
                <a:gd name="connsiteY1236" fmla="*/ 745928 h 1608850"/>
                <a:gd name="connsiteX1237" fmla="*/ 8754080 w 12192000"/>
                <a:gd name="connsiteY1237" fmla="*/ 744766 h 1608850"/>
                <a:gd name="connsiteX1238" fmla="*/ 8754080 w 12192000"/>
                <a:gd name="connsiteY1238" fmla="*/ 736629 h 1608850"/>
                <a:gd name="connsiteX1239" fmla="*/ 8755194 w 12192000"/>
                <a:gd name="connsiteY1239" fmla="*/ 736629 h 1608850"/>
                <a:gd name="connsiteX1240" fmla="*/ 8762996 w 12192000"/>
                <a:gd name="connsiteY1240" fmla="*/ 736629 h 1608850"/>
                <a:gd name="connsiteX1241" fmla="*/ 8762996 w 12192000"/>
                <a:gd name="connsiteY1241" fmla="*/ 735467 h 1608850"/>
                <a:gd name="connsiteX1242" fmla="*/ 8762996 w 12192000"/>
                <a:gd name="connsiteY1242" fmla="*/ 727331 h 1608850"/>
                <a:gd name="connsiteX1243" fmla="*/ 8761881 w 12192000"/>
                <a:gd name="connsiteY1243" fmla="*/ 727331 h 1608850"/>
                <a:gd name="connsiteX1244" fmla="*/ 8754080 w 12192000"/>
                <a:gd name="connsiteY1244" fmla="*/ 727331 h 1608850"/>
                <a:gd name="connsiteX1245" fmla="*/ 8754080 w 12192000"/>
                <a:gd name="connsiteY1245" fmla="*/ 726168 h 1608850"/>
                <a:gd name="connsiteX1246" fmla="*/ 8754080 w 12192000"/>
                <a:gd name="connsiteY1246" fmla="*/ 718032 h 1608850"/>
                <a:gd name="connsiteX1247" fmla="*/ 8755194 w 12192000"/>
                <a:gd name="connsiteY1247" fmla="*/ 718032 h 1608850"/>
                <a:gd name="connsiteX1248" fmla="*/ 8762996 w 12192000"/>
                <a:gd name="connsiteY1248" fmla="*/ 718032 h 1608850"/>
                <a:gd name="connsiteX1249" fmla="*/ 8762996 w 12192000"/>
                <a:gd name="connsiteY1249" fmla="*/ 717160 h 1608850"/>
                <a:gd name="connsiteX1250" fmla="*/ 8762996 w 12192000"/>
                <a:gd name="connsiteY1250" fmla="*/ 711058 h 1608850"/>
                <a:gd name="connsiteX1251" fmla="*/ 8761881 w 12192000"/>
                <a:gd name="connsiteY1251" fmla="*/ 711058 h 1608850"/>
                <a:gd name="connsiteX1252" fmla="*/ 8754080 w 12192000"/>
                <a:gd name="connsiteY1252" fmla="*/ 711058 h 1608850"/>
                <a:gd name="connsiteX1253" fmla="*/ 8754080 w 12192000"/>
                <a:gd name="connsiteY1253" fmla="*/ 709896 h 1608850"/>
                <a:gd name="connsiteX1254" fmla="*/ 8754080 w 12192000"/>
                <a:gd name="connsiteY1254" fmla="*/ 701759 h 1608850"/>
                <a:gd name="connsiteX1255" fmla="*/ 8755194 w 12192000"/>
                <a:gd name="connsiteY1255" fmla="*/ 701759 h 1608850"/>
                <a:gd name="connsiteX1256" fmla="*/ 8762996 w 12192000"/>
                <a:gd name="connsiteY1256" fmla="*/ 701759 h 1608850"/>
                <a:gd name="connsiteX1257" fmla="*/ 8761881 w 12192000"/>
                <a:gd name="connsiteY1257" fmla="*/ 700016 h 1608850"/>
                <a:gd name="connsiteX1258" fmla="*/ 8754080 w 12192000"/>
                <a:gd name="connsiteY1258" fmla="*/ 687812 h 1608850"/>
                <a:gd name="connsiteX1259" fmla="*/ 8754080 w 12192000"/>
                <a:gd name="connsiteY1259" fmla="*/ 650617 h 1608850"/>
                <a:gd name="connsiteX1260" fmla="*/ 8903424 w 12192000"/>
                <a:gd name="connsiteY1260" fmla="*/ 650617 h 1608850"/>
                <a:gd name="connsiteX1261" fmla="*/ 8905096 w 12192000"/>
                <a:gd name="connsiteY1261" fmla="*/ 653232 h 1608850"/>
                <a:gd name="connsiteX1262" fmla="*/ 8908543 w 12192000"/>
                <a:gd name="connsiteY1262" fmla="*/ 658626 h 1608850"/>
                <a:gd name="connsiteX1263" fmla="*/ 8908543 w 12192000"/>
                <a:gd name="connsiteY1263" fmla="*/ 647687 h 1608850"/>
                <a:gd name="connsiteX1264" fmla="*/ 8908543 w 12192000"/>
                <a:gd name="connsiteY1264" fmla="*/ 607460 h 1608850"/>
                <a:gd name="connsiteX1265" fmla="*/ 8910570 w 12192000"/>
                <a:gd name="connsiteY1265" fmla="*/ 607460 h 1608850"/>
                <a:gd name="connsiteX1266" fmla="*/ 8924757 w 12192000"/>
                <a:gd name="connsiteY1266" fmla="*/ 607460 h 1608850"/>
                <a:gd name="connsiteX1267" fmla="*/ 8924757 w 12192000"/>
                <a:gd name="connsiteY1267" fmla="*/ 515723 h 1608850"/>
                <a:gd name="connsiteX1268" fmla="*/ 8924757 w 12192000"/>
                <a:gd name="connsiteY1268" fmla="*/ 490724 h 1608850"/>
                <a:gd name="connsiteX1269" fmla="*/ 9078786 w 12192000"/>
                <a:gd name="connsiteY1269" fmla="*/ 490724 h 1608850"/>
                <a:gd name="connsiteX1270" fmla="*/ 9078786 w 12192000"/>
                <a:gd name="connsiteY1270" fmla="*/ 506306 h 1608850"/>
                <a:gd name="connsiteX1271" fmla="*/ 9078786 w 12192000"/>
                <a:gd name="connsiteY1271" fmla="*/ 611783 h 1608850"/>
                <a:gd name="connsiteX1272" fmla="*/ 9080306 w 12192000"/>
                <a:gd name="connsiteY1272" fmla="*/ 611513 h 1608850"/>
                <a:gd name="connsiteX1273" fmla="*/ 9090946 w 12192000"/>
                <a:gd name="connsiteY1273" fmla="*/ 609622 h 1608850"/>
                <a:gd name="connsiteX1274" fmla="*/ 9088919 w 12192000"/>
                <a:gd name="connsiteY1274" fmla="*/ 698254 h 1608850"/>
                <a:gd name="connsiteX1275" fmla="*/ 9090439 w 12192000"/>
                <a:gd name="connsiteY1275" fmla="*/ 698525 h 1608850"/>
                <a:gd name="connsiteX1276" fmla="*/ 9101079 w 12192000"/>
                <a:gd name="connsiteY1276" fmla="*/ 700416 h 1608850"/>
                <a:gd name="connsiteX1277" fmla="*/ 9101332 w 12192000"/>
                <a:gd name="connsiteY1277" fmla="*/ 701227 h 1608850"/>
                <a:gd name="connsiteX1278" fmla="*/ 9103106 w 12192000"/>
                <a:gd name="connsiteY1278" fmla="*/ 706902 h 1608850"/>
                <a:gd name="connsiteX1279" fmla="*/ 9103866 w 12192000"/>
                <a:gd name="connsiteY1279" fmla="*/ 704470 h 1608850"/>
                <a:gd name="connsiteX1280" fmla="*/ 9109186 w 12192000"/>
                <a:gd name="connsiteY1280" fmla="*/ 687446 h 1608850"/>
                <a:gd name="connsiteX1281" fmla="*/ 9110959 w 12192000"/>
                <a:gd name="connsiteY1281" fmla="*/ 687446 h 1608850"/>
                <a:gd name="connsiteX1282" fmla="*/ 9123373 w 12192000"/>
                <a:gd name="connsiteY1282" fmla="*/ 687446 h 1608850"/>
                <a:gd name="connsiteX1283" fmla="*/ 9123373 w 12192000"/>
                <a:gd name="connsiteY1283" fmla="*/ 719872 h 1608850"/>
                <a:gd name="connsiteX1284" fmla="*/ 9124386 w 12192000"/>
                <a:gd name="connsiteY1284" fmla="*/ 720413 h 1608850"/>
                <a:gd name="connsiteX1285" fmla="*/ 9131480 w 12192000"/>
                <a:gd name="connsiteY1285" fmla="*/ 724196 h 1608850"/>
                <a:gd name="connsiteX1286" fmla="*/ 9131480 w 12192000"/>
                <a:gd name="connsiteY1286" fmla="*/ 725547 h 1608850"/>
                <a:gd name="connsiteX1287" fmla="*/ 9131480 w 12192000"/>
                <a:gd name="connsiteY1287" fmla="*/ 735005 h 1608850"/>
                <a:gd name="connsiteX1288" fmla="*/ 9176067 w 12192000"/>
                <a:gd name="connsiteY1288" fmla="*/ 735005 h 1608850"/>
                <a:gd name="connsiteX1289" fmla="*/ 9176067 w 12192000"/>
                <a:gd name="connsiteY1289" fmla="*/ 736086 h 1608850"/>
                <a:gd name="connsiteX1290" fmla="*/ 9176067 w 12192000"/>
                <a:gd name="connsiteY1290" fmla="*/ 743652 h 1608850"/>
                <a:gd name="connsiteX1291" fmla="*/ 9178093 w 12192000"/>
                <a:gd name="connsiteY1291" fmla="*/ 743652 h 1608850"/>
                <a:gd name="connsiteX1292" fmla="*/ 9192280 w 12192000"/>
                <a:gd name="connsiteY1292" fmla="*/ 743652 h 1608850"/>
                <a:gd name="connsiteX1293" fmla="*/ 9192280 w 12192000"/>
                <a:gd name="connsiteY1293" fmla="*/ 713387 h 1608850"/>
                <a:gd name="connsiteX1294" fmla="*/ 9236867 w 12192000"/>
                <a:gd name="connsiteY1294" fmla="*/ 713387 h 1608850"/>
                <a:gd name="connsiteX1295" fmla="*/ 9236867 w 12192000"/>
                <a:gd name="connsiteY1295" fmla="*/ 712036 h 1608850"/>
                <a:gd name="connsiteX1296" fmla="*/ 9236867 w 12192000"/>
                <a:gd name="connsiteY1296" fmla="*/ 702578 h 1608850"/>
                <a:gd name="connsiteX1297" fmla="*/ 9237881 w 12192000"/>
                <a:gd name="connsiteY1297" fmla="*/ 702578 h 1608850"/>
                <a:gd name="connsiteX1298" fmla="*/ 9244974 w 12192000"/>
                <a:gd name="connsiteY1298" fmla="*/ 702578 h 1608850"/>
                <a:gd name="connsiteX1299" fmla="*/ 9244974 w 12192000"/>
                <a:gd name="connsiteY1299" fmla="*/ 700687 h 1608850"/>
                <a:gd name="connsiteX1300" fmla="*/ 9244974 w 12192000"/>
                <a:gd name="connsiteY1300" fmla="*/ 687446 h 1608850"/>
                <a:gd name="connsiteX1301" fmla="*/ 9245734 w 12192000"/>
                <a:gd name="connsiteY1301" fmla="*/ 687446 h 1608850"/>
                <a:gd name="connsiteX1302" fmla="*/ 9251054 w 12192000"/>
                <a:gd name="connsiteY1302" fmla="*/ 687446 h 1608850"/>
                <a:gd name="connsiteX1303" fmla="*/ 9251054 w 12192000"/>
                <a:gd name="connsiteY1303" fmla="*/ 686365 h 1608850"/>
                <a:gd name="connsiteX1304" fmla="*/ 9251054 w 12192000"/>
                <a:gd name="connsiteY1304" fmla="*/ 678798 h 1608850"/>
                <a:gd name="connsiteX1305" fmla="*/ 9253081 w 12192000"/>
                <a:gd name="connsiteY1305" fmla="*/ 678798 h 1608850"/>
                <a:gd name="connsiteX1306" fmla="*/ 9267268 w 12192000"/>
                <a:gd name="connsiteY1306" fmla="*/ 678798 h 1608850"/>
                <a:gd name="connsiteX1307" fmla="*/ 9267268 w 12192000"/>
                <a:gd name="connsiteY1307" fmla="*/ 679879 h 1608850"/>
                <a:gd name="connsiteX1308" fmla="*/ 9267268 w 12192000"/>
                <a:gd name="connsiteY1308" fmla="*/ 687446 h 1608850"/>
                <a:gd name="connsiteX1309" fmla="*/ 9289561 w 12192000"/>
                <a:gd name="connsiteY1309" fmla="*/ 687446 h 1608850"/>
                <a:gd name="connsiteX1310" fmla="*/ 9289561 w 12192000"/>
                <a:gd name="connsiteY1310" fmla="*/ 685554 h 1608850"/>
                <a:gd name="connsiteX1311" fmla="*/ 9289561 w 12192000"/>
                <a:gd name="connsiteY1311" fmla="*/ 672313 h 1608850"/>
                <a:gd name="connsiteX1312" fmla="*/ 9291335 w 12192000"/>
                <a:gd name="connsiteY1312" fmla="*/ 672313 h 1608850"/>
                <a:gd name="connsiteX1313" fmla="*/ 9303748 w 12192000"/>
                <a:gd name="connsiteY1313" fmla="*/ 672313 h 1608850"/>
                <a:gd name="connsiteX1314" fmla="*/ 9303748 w 12192000"/>
                <a:gd name="connsiteY1314" fmla="*/ 696093 h 1608850"/>
                <a:gd name="connsiteX1315" fmla="*/ 9304762 w 12192000"/>
                <a:gd name="connsiteY1315" fmla="*/ 696093 h 1608850"/>
                <a:gd name="connsiteX1316" fmla="*/ 9311855 w 12192000"/>
                <a:gd name="connsiteY1316" fmla="*/ 696093 h 1608850"/>
                <a:gd name="connsiteX1317" fmla="*/ 9311855 w 12192000"/>
                <a:gd name="connsiteY1317" fmla="*/ 695012 h 1608850"/>
                <a:gd name="connsiteX1318" fmla="*/ 9311855 w 12192000"/>
                <a:gd name="connsiteY1318" fmla="*/ 687446 h 1608850"/>
                <a:gd name="connsiteX1319" fmla="*/ 9313628 w 12192000"/>
                <a:gd name="connsiteY1319" fmla="*/ 687446 h 1608850"/>
                <a:gd name="connsiteX1320" fmla="*/ 9326042 w 12192000"/>
                <a:gd name="connsiteY1320" fmla="*/ 687446 h 1608850"/>
                <a:gd name="connsiteX1321" fmla="*/ 9326042 w 12192000"/>
                <a:gd name="connsiteY1321" fmla="*/ 713387 h 1608850"/>
                <a:gd name="connsiteX1322" fmla="*/ 9328069 w 12192000"/>
                <a:gd name="connsiteY1322" fmla="*/ 713387 h 1608850"/>
                <a:gd name="connsiteX1323" fmla="*/ 9342255 w 12192000"/>
                <a:gd name="connsiteY1323" fmla="*/ 713387 h 1608850"/>
                <a:gd name="connsiteX1324" fmla="*/ 9342255 w 12192000"/>
                <a:gd name="connsiteY1324" fmla="*/ 715008 h 1608850"/>
                <a:gd name="connsiteX1325" fmla="*/ 9342255 w 12192000"/>
                <a:gd name="connsiteY1325" fmla="*/ 726358 h 1608850"/>
                <a:gd name="connsiteX1326" fmla="*/ 9343015 w 12192000"/>
                <a:gd name="connsiteY1326" fmla="*/ 726358 h 1608850"/>
                <a:gd name="connsiteX1327" fmla="*/ 9348336 w 12192000"/>
                <a:gd name="connsiteY1327" fmla="*/ 726358 h 1608850"/>
                <a:gd name="connsiteX1328" fmla="*/ 9348336 w 12192000"/>
                <a:gd name="connsiteY1328" fmla="*/ 725547 h 1608850"/>
                <a:gd name="connsiteX1329" fmla="*/ 9348336 w 12192000"/>
                <a:gd name="connsiteY1329" fmla="*/ 719872 h 1608850"/>
                <a:gd name="connsiteX1330" fmla="*/ 9378736 w 12192000"/>
                <a:gd name="connsiteY1330" fmla="*/ 719872 h 1608850"/>
                <a:gd name="connsiteX1331" fmla="*/ 9378736 w 12192000"/>
                <a:gd name="connsiteY1331" fmla="*/ 743652 h 1608850"/>
                <a:gd name="connsiteX1332" fmla="*/ 9379749 w 12192000"/>
                <a:gd name="connsiteY1332" fmla="*/ 743652 h 1608850"/>
                <a:gd name="connsiteX1333" fmla="*/ 9386843 w 12192000"/>
                <a:gd name="connsiteY1333" fmla="*/ 743652 h 1608850"/>
                <a:gd name="connsiteX1334" fmla="*/ 9386843 w 12192000"/>
                <a:gd name="connsiteY1334" fmla="*/ 744733 h 1608850"/>
                <a:gd name="connsiteX1335" fmla="*/ 9386843 w 12192000"/>
                <a:gd name="connsiteY1335" fmla="*/ 752299 h 1608850"/>
                <a:gd name="connsiteX1336" fmla="*/ 9387603 w 12192000"/>
                <a:gd name="connsiteY1336" fmla="*/ 752299 h 1608850"/>
                <a:gd name="connsiteX1337" fmla="*/ 9392923 w 12192000"/>
                <a:gd name="connsiteY1337" fmla="*/ 752299 h 1608850"/>
                <a:gd name="connsiteX1338" fmla="*/ 9392923 w 12192000"/>
                <a:gd name="connsiteY1338" fmla="*/ 750137 h 1608850"/>
                <a:gd name="connsiteX1339" fmla="*/ 9392923 w 12192000"/>
                <a:gd name="connsiteY1339" fmla="*/ 735005 h 1608850"/>
                <a:gd name="connsiteX1340" fmla="*/ 9393936 w 12192000"/>
                <a:gd name="connsiteY1340" fmla="*/ 735005 h 1608850"/>
                <a:gd name="connsiteX1341" fmla="*/ 9401030 w 12192000"/>
                <a:gd name="connsiteY1341" fmla="*/ 735005 h 1608850"/>
                <a:gd name="connsiteX1342" fmla="*/ 9401030 w 12192000"/>
                <a:gd name="connsiteY1342" fmla="*/ 736086 h 1608850"/>
                <a:gd name="connsiteX1343" fmla="*/ 9401030 w 12192000"/>
                <a:gd name="connsiteY1343" fmla="*/ 743652 h 1608850"/>
                <a:gd name="connsiteX1344" fmla="*/ 9406350 w 12192000"/>
                <a:gd name="connsiteY1344" fmla="*/ 741659 h 1608850"/>
                <a:gd name="connsiteX1345" fmla="*/ 9407110 w 12192000"/>
                <a:gd name="connsiteY1345" fmla="*/ 740679 h 1608850"/>
                <a:gd name="connsiteX1346" fmla="*/ 9407110 w 12192000"/>
                <a:gd name="connsiteY1346" fmla="*/ 735005 h 1608850"/>
                <a:gd name="connsiteX1347" fmla="*/ 9445617 w 12192000"/>
                <a:gd name="connsiteY1347" fmla="*/ 735005 h 1608850"/>
                <a:gd name="connsiteX1348" fmla="*/ 9445617 w 12192000"/>
                <a:gd name="connsiteY1348" fmla="*/ 758784 h 1608850"/>
                <a:gd name="connsiteX1349" fmla="*/ 9447643 w 12192000"/>
                <a:gd name="connsiteY1349" fmla="*/ 758784 h 1608850"/>
                <a:gd name="connsiteX1350" fmla="*/ 9461830 w 12192000"/>
                <a:gd name="connsiteY1350" fmla="*/ 758784 h 1608850"/>
                <a:gd name="connsiteX1351" fmla="*/ 9461830 w 12192000"/>
                <a:gd name="connsiteY1351" fmla="*/ 759865 h 1608850"/>
                <a:gd name="connsiteX1352" fmla="*/ 9461830 w 12192000"/>
                <a:gd name="connsiteY1352" fmla="*/ 767431 h 1608850"/>
                <a:gd name="connsiteX1353" fmla="*/ 9463604 w 12192000"/>
                <a:gd name="connsiteY1353" fmla="*/ 767431 h 1608850"/>
                <a:gd name="connsiteX1354" fmla="*/ 9476017 w 12192000"/>
                <a:gd name="connsiteY1354" fmla="*/ 767431 h 1608850"/>
                <a:gd name="connsiteX1355" fmla="*/ 9476017 w 12192000"/>
                <a:gd name="connsiteY1355" fmla="*/ 743652 h 1608850"/>
                <a:gd name="connsiteX1356" fmla="*/ 9477030 w 12192000"/>
                <a:gd name="connsiteY1356" fmla="*/ 743652 h 1608850"/>
                <a:gd name="connsiteX1357" fmla="*/ 9484124 w 12192000"/>
                <a:gd name="connsiteY1357" fmla="*/ 743652 h 1608850"/>
                <a:gd name="connsiteX1358" fmla="*/ 9484124 w 12192000"/>
                <a:gd name="connsiteY1358" fmla="*/ 711225 h 1608850"/>
                <a:gd name="connsiteX1359" fmla="*/ 9485137 w 12192000"/>
                <a:gd name="connsiteY1359" fmla="*/ 711225 h 1608850"/>
                <a:gd name="connsiteX1360" fmla="*/ 9492231 w 12192000"/>
                <a:gd name="connsiteY1360" fmla="*/ 711225 h 1608850"/>
                <a:gd name="connsiteX1361" fmla="*/ 9492231 w 12192000"/>
                <a:gd name="connsiteY1361" fmla="*/ 709334 h 1608850"/>
                <a:gd name="connsiteX1362" fmla="*/ 9492231 w 12192000"/>
                <a:gd name="connsiteY1362" fmla="*/ 696093 h 1608850"/>
                <a:gd name="connsiteX1363" fmla="*/ 9490964 w 12192000"/>
                <a:gd name="connsiteY1363" fmla="*/ 694471 h 1608850"/>
                <a:gd name="connsiteX1364" fmla="*/ 9496284 w 12192000"/>
                <a:gd name="connsiteY1364" fmla="*/ 683122 h 1608850"/>
                <a:gd name="connsiteX1365" fmla="*/ 9504391 w 12192000"/>
                <a:gd name="connsiteY1365" fmla="*/ 711225 h 1608850"/>
                <a:gd name="connsiteX1366" fmla="*/ 9505151 w 12192000"/>
                <a:gd name="connsiteY1366" fmla="*/ 711225 h 1608850"/>
                <a:gd name="connsiteX1367" fmla="*/ 9510471 w 12192000"/>
                <a:gd name="connsiteY1367" fmla="*/ 711225 h 1608850"/>
                <a:gd name="connsiteX1368" fmla="*/ 9510471 w 12192000"/>
                <a:gd name="connsiteY1368" fmla="*/ 605298 h 1608850"/>
                <a:gd name="connsiteX1369" fmla="*/ 9511991 w 12192000"/>
                <a:gd name="connsiteY1369" fmla="*/ 605298 h 1608850"/>
                <a:gd name="connsiteX1370" fmla="*/ 9522631 w 12192000"/>
                <a:gd name="connsiteY1370" fmla="*/ 605298 h 1608850"/>
                <a:gd name="connsiteX1371" fmla="*/ 9522631 w 12192000"/>
                <a:gd name="connsiteY1371" fmla="*/ 557739 h 1608850"/>
                <a:gd name="connsiteX1372" fmla="*/ 9548978 w 12192000"/>
                <a:gd name="connsiteY1372" fmla="*/ 557739 h 1608850"/>
                <a:gd name="connsiteX1373" fmla="*/ 9548978 w 12192000"/>
                <a:gd name="connsiteY1373" fmla="*/ 536121 h 1608850"/>
                <a:gd name="connsiteX1374" fmla="*/ 9583432 w 12192000"/>
                <a:gd name="connsiteY1374" fmla="*/ 536121 h 1608850"/>
                <a:gd name="connsiteX1375" fmla="*/ 9583432 w 12192000"/>
                <a:gd name="connsiteY1375" fmla="*/ 538553 h 1608850"/>
                <a:gd name="connsiteX1376" fmla="*/ 9583432 w 12192000"/>
                <a:gd name="connsiteY1376" fmla="*/ 555577 h 1608850"/>
                <a:gd name="connsiteX1377" fmla="*/ 9585712 w 12192000"/>
                <a:gd name="connsiteY1377" fmla="*/ 555577 h 1608850"/>
                <a:gd name="connsiteX1378" fmla="*/ 9601672 w 12192000"/>
                <a:gd name="connsiteY1378" fmla="*/ 555577 h 1608850"/>
                <a:gd name="connsiteX1379" fmla="*/ 9601672 w 12192000"/>
                <a:gd name="connsiteY1379" fmla="*/ 603136 h 1608850"/>
                <a:gd name="connsiteX1380" fmla="*/ 9602685 w 12192000"/>
                <a:gd name="connsiteY1380" fmla="*/ 603136 h 1608850"/>
                <a:gd name="connsiteX1381" fmla="*/ 9609779 w 12192000"/>
                <a:gd name="connsiteY1381" fmla="*/ 603136 h 1608850"/>
                <a:gd name="connsiteX1382" fmla="*/ 9623966 w 12192000"/>
                <a:gd name="connsiteY1382" fmla="*/ 607460 h 1608850"/>
                <a:gd name="connsiteX1383" fmla="*/ 9623966 w 12192000"/>
                <a:gd name="connsiteY1383" fmla="*/ 646372 h 1608850"/>
                <a:gd name="connsiteX1384" fmla="*/ 9624979 w 12192000"/>
                <a:gd name="connsiteY1384" fmla="*/ 646372 h 1608850"/>
                <a:gd name="connsiteX1385" fmla="*/ 9632072 w 12192000"/>
                <a:gd name="connsiteY1385" fmla="*/ 646372 h 1608850"/>
                <a:gd name="connsiteX1386" fmla="*/ 9632072 w 12192000"/>
                <a:gd name="connsiteY1386" fmla="*/ 647993 h 1608850"/>
                <a:gd name="connsiteX1387" fmla="*/ 9632072 w 12192000"/>
                <a:gd name="connsiteY1387" fmla="*/ 659342 h 1608850"/>
                <a:gd name="connsiteX1388" fmla="*/ 9634099 w 12192000"/>
                <a:gd name="connsiteY1388" fmla="*/ 659342 h 1608850"/>
                <a:gd name="connsiteX1389" fmla="*/ 9648286 w 12192000"/>
                <a:gd name="connsiteY1389" fmla="*/ 659342 h 1608850"/>
                <a:gd name="connsiteX1390" fmla="*/ 9654366 w 12192000"/>
                <a:gd name="connsiteY1390" fmla="*/ 665828 h 1608850"/>
                <a:gd name="connsiteX1391" fmla="*/ 9654366 w 12192000"/>
                <a:gd name="connsiteY1391" fmla="*/ 687446 h 1608850"/>
                <a:gd name="connsiteX1392" fmla="*/ 9656646 w 12192000"/>
                <a:gd name="connsiteY1392" fmla="*/ 687446 h 1608850"/>
                <a:gd name="connsiteX1393" fmla="*/ 9672606 w 12192000"/>
                <a:gd name="connsiteY1393" fmla="*/ 687446 h 1608850"/>
                <a:gd name="connsiteX1394" fmla="*/ 9672606 w 12192000"/>
                <a:gd name="connsiteY1394" fmla="*/ 688526 h 1608850"/>
                <a:gd name="connsiteX1395" fmla="*/ 9672606 w 12192000"/>
                <a:gd name="connsiteY1395" fmla="*/ 696093 h 1608850"/>
                <a:gd name="connsiteX1396" fmla="*/ 9673873 w 12192000"/>
                <a:gd name="connsiteY1396" fmla="*/ 696093 h 1608850"/>
                <a:gd name="connsiteX1397" fmla="*/ 9682740 w 12192000"/>
                <a:gd name="connsiteY1397" fmla="*/ 696093 h 1608850"/>
                <a:gd name="connsiteX1398" fmla="*/ 9682740 w 12192000"/>
                <a:gd name="connsiteY1398" fmla="*/ 698254 h 1608850"/>
                <a:gd name="connsiteX1399" fmla="*/ 9682740 w 12192000"/>
                <a:gd name="connsiteY1399" fmla="*/ 713387 h 1608850"/>
                <a:gd name="connsiteX1400" fmla="*/ 9686793 w 12192000"/>
                <a:gd name="connsiteY1400" fmla="*/ 711495 h 1608850"/>
                <a:gd name="connsiteX1401" fmla="*/ 9686793 w 12192000"/>
                <a:gd name="connsiteY1401" fmla="*/ 698254 h 1608850"/>
                <a:gd name="connsiteX1402" fmla="*/ 9687806 w 12192000"/>
                <a:gd name="connsiteY1402" fmla="*/ 698254 h 1608850"/>
                <a:gd name="connsiteX1403" fmla="*/ 9694900 w 12192000"/>
                <a:gd name="connsiteY1403" fmla="*/ 698254 h 1608850"/>
                <a:gd name="connsiteX1404" fmla="*/ 9694900 w 12192000"/>
                <a:gd name="connsiteY1404" fmla="*/ 699876 h 1608850"/>
                <a:gd name="connsiteX1405" fmla="*/ 9694900 w 12192000"/>
                <a:gd name="connsiteY1405" fmla="*/ 711225 h 1608850"/>
                <a:gd name="connsiteX1406" fmla="*/ 9695660 w 12192000"/>
                <a:gd name="connsiteY1406" fmla="*/ 711225 h 1608850"/>
                <a:gd name="connsiteX1407" fmla="*/ 9700980 w 12192000"/>
                <a:gd name="connsiteY1407" fmla="*/ 711225 h 1608850"/>
                <a:gd name="connsiteX1408" fmla="*/ 9749620 w 12192000"/>
                <a:gd name="connsiteY1408" fmla="*/ 706902 h 1608850"/>
                <a:gd name="connsiteX1409" fmla="*/ 9749620 w 12192000"/>
                <a:gd name="connsiteY1409" fmla="*/ 708253 h 1608850"/>
                <a:gd name="connsiteX1410" fmla="*/ 9749620 w 12192000"/>
                <a:gd name="connsiteY1410" fmla="*/ 717710 h 1608850"/>
                <a:gd name="connsiteX1411" fmla="*/ 9750380 w 12192000"/>
                <a:gd name="connsiteY1411" fmla="*/ 717710 h 1608850"/>
                <a:gd name="connsiteX1412" fmla="*/ 9755702 w 12192000"/>
                <a:gd name="connsiteY1412" fmla="*/ 717710 h 1608850"/>
                <a:gd name="connsiteX1413" fmla="*/ 9755702 w 12192000"/>
                <a:gd name="connsiteY1413" fmla="*/ 719872 h 1608850"/>
                <a:gd name="connsiteX1414" fmla="*/ 9755702 w 12192000"/>
                <a:gd name="connsiteY1414" fmla="*/ 735005 h 1608850"/>
                <a:gd name="connsiteX1415" fmla="*/ 9757728 w 12192000"/>
                <a:gd name="connsiteY1415" fmla="*/ 733654 h 1608850"/>
                <a:gd name="connsiteX1416" fmla="*/ 9771914 w 12192000"/>
                <a:gd name="connsiteY1416" fmla="*/ 724196 h 1608850"/>
                <a:gd name="connsiteX1417" fmla="*/ 9777994 w 12192000"/>
                <a:gd name="connsiteY1417" fmla="*/ 683122 h 1608850"/>
                <a:gd name="connsiteX1418" fmla="*/ 9778754 w 12192000"/>
                <a:gd name="connsiteY1418" fmla="*/ 682852 h 1608850"/>
                <a:gd name="connsiteX1419" fmla="*/ 9784074 w 12192000"/>
                <a:gd name="connsiteY1419" fmla="*/ 680960 h 1608850"/>
                <a:gd name="connsiteX1420" fmla="*/ 9786102 w 12192000"/>
                <a:gd name="connsiteY1420" fmla="*/ 611783 h 1608850"/>
                <a:gd name="connsiteX1421" fmla="*/ 9788128 w 12192000"/>
                <a:gd name="connsiteY1421" fmla="*/ 680960 h 1608850"/>
                <a:gd name="connsiteX1422" fmla="*/ 9788888 w 12192000"/>
                <a:gd name="connsiteY1422" fmla="*/ 681230 h 1608850"/>
                <a:gd name="connsiteX1423" fmla="*/ 9794208 w 12192000"/>
                <a:gd name="connsiteY1423" fmla="*/ 683122 h 1608850"/>
                <a:gd name="connsiteX1424" fmla="*/ 9794208 w 12192000"/>
                <a:gd name="connsiteY1424" fmla="*/ 596651 h 1608850"/>
                <a:gd name="connsiteX1425" fmla="*/ 9798262 w 12192000"/>
                <a:gd name="connsiteY1425" fmla="*/ 564224 h 1608850"/>
                <a:gd name="connsiteX1426" fmla="*/ 9836768 w 12192000"/>
                <a:gd name="connsiteY1426" fmla="*/ 564224 h 1608850"/>
                <a:gd name="connsiteX1427" fmla="*/ 9836768 w 12192000"/>
                <a:gd name="connsiteY1427" fmla="*/ 596651 h 1608850"/>
                <a:gd name="connsiteX1428" fmla="*/ 9837528 w 12192000"/>
                <a:gd name="connsiteY1428" fmla="*/ 596651 h 1608850"/>
                <a:gd name="connsiteX1429" fmla="*/ 9842848 w 12192000"/>
                <a:gd name="connsiteY1429" fmla="*/ 596651 h 1608850"/>
                <a:gd name="connsiteX1430" fmla="*/ 9842848 w 12192000"/>
                <a:gd name="connsiteY1430" fmla="*/ 514503 h 1608850"/>
                <a:gd name="connsiteX1431" fmla="*/ 9844622 w 12192000"/>
                <a:gd name="connsiteY1431" fmla="*/ 514503 h 1608850"/>
                <a:gd name="connsiteX1432" fmla="*/ 9857036 w 12192000"/>
                <a:gd name="connsiteY1432" fmla="*/ 514503 h 1608850"/>
                <a:gd name="connsiteX1433" fmla="*/ 9857036 w 12192000"/>
                <a:gd name="connsiteY1433" fmla="*/ 512612 h 1608850"/>
                <a:gd name="connsiteX1434" fmla="*/ 9857036 w 12192000"/>
                <a:gd name="connsiteY1434" fmla="*/ 499371 h 1608850"/>
                <a:gd name="connsiteX1435" fmla="*/ 9879330 w 12192000"/>
                <a:gd name="connsiteY1435" fmla="*/ 499371 h 1608850"/>
                <a:gd name="connsiteX1436" fmla="*/ 9879330 w 12192000"/>
                <a:gd name="connsiteY1436" fmla="*/ 498290 h 1608850"/>
                <a:gd name="connsiteX1437" fmla="*/ 9879330 w 12192000"/>
                <a:gd name="connsiteY1437" fmla="*/ 490724 h 1608850"/>
                <a:gd name="connsiteX1438" fmla="*/ 9881102 w 12192000"/>
                <a:gd name="connsiteY1438" fmla="*/ 490724 h 1608850"/>
                <a:gd name="connsiteX1439" fmla="*/ 9893516 w 12192000"/>
                <a:gd name="connsiteY1439" fmla="*/ 490724 h 1608850"/>
                <a:gd name="connsiteX1440" fmla="*/ 9893516 w 12192000"/>
                <a:gd name="connsiteY1440" fmla="*/ 491805 h 1608850"/>
                <a:gd name="connsiteX1441" fmla="*/ 9893516 w 12192000"/>
                <a:gd name="connsiteY1441" fmla="*/ 499371 h 1608850"/>
                <a:gd name="connsiteX1442" fmla="*/ 9894276 w 12192000"/>
                <a:gd name="connsiteY1442" fmla="*/ 499371 h 1608850"/>
                <a:gd name="connsiteX1443" fmla="*/ 9899596 w 12192000"/>
                <a:gd name="connsiteY1443" fmla="*/ 499371 h 1608850"/>
                <a:gd name="connsiteX1444" fmla="*/ 9909730 w 12192000"/>
                <a:gd name="connsiteY1444" fmla="*/ 495047 h 1608850"/>
                <a:gd name="connsiteX1445" fmla="*/ 9913782 w 12192000"/>
                <a:gd name="connsiteY1445" fmla="*/ 498290 h 1608850"/>
                <a:gd name="connsiteX1446" fmla="*/ 9913782 w 12192000"/>
                <a:gd name="connsiteY1446" fmla="*/ 490724 h 1608850"/>
                <a:gd name="connsiteX1447" fmla="*/ 9916062 w 12192000"/>
                <a:gd name="connsiteY1447" fmla="*/ 490724 h 1608850"/>
                <a:gd name="connsiteX1448" fmla="*/ 9932024 w 12192000"/>
                <a:gd name="connsiteY1448" fmla="*/ 490724 h 1608850"/>
                <a:gd name="connsiteX1449" fmla="*/ 9932024 w 12192000"/>
                <a:gd name="connsiteY1449" fmla="*/ 491805 h 1608850"/>
                <a:gd name="connsiteX1450" fmla="*/ 9932024 w 12192000"/>
                <a:gd name="connsiteY1450" fmla="*/ 499371 h 1608850"/>
                <a:gd name="connsiteX1451" fmla="*/ 9962424 w 12192000"/>
                <a:gd name="connsiteY1451" fmla="*/ 499371 h 1608850"/>
                <a:gd name="connsiteX1452" fmla="*/ 9962424 w 12192000"/>
                <a:gd name="connsiteY1452" fmla="*/ 500992 h 1608850"/>
                <a:gd name="connsiteX1453" fmla="*/ 9962424 w 12192000"/>
                <a:gd name="connsiteY1453" fmla="*/ 512342 h 1608850"/>
                <a:gd name="connsiteX1454" fmla="*/ 9988770 w 12192000"/>
                <a:gd name="connsiteY1454" fmla="*/ 512342 h 1608850"/>
                <a:gd name="connsiteX1455" fmla="*/ 9988770 w 12192000"/>
                <a:gd name="connsiteY1455" fmla="*/ 542606 h 1608850"/>
                <a:gd name="connsiteX1456" fmla="*/ 9989530 w 12192000"/>
                <a:gd name="connsiteY1456" fmla="*/ 542606 h 1608850"/>
                <a:gd name="connsiteX1457" fmla="*/ 9994850 w 12192000"/>
                <a:gd name="connsiteY1457" fmla="*/ 542606 h 1608850"/>
                <a:gd name="connsiteX1458" fmla="*/ 9994850 w 12192000"/>
                <a:gd name="connsiteY1458" fmla="*/ 543687 h 1608850"/>
                <a:gd name="connsiteX1459" fmla="*/ 9994850 w 12192000"/>
                <a:gd name="connsiteY1459" fmla="*/ 551254 h 1608850"/>
                <a:gd name="connsiteX1460" fmla="*/ 9998904 w 12192000"/>
                <a:gd name="connsiteY1460" fmla="*/ 581518 h 1608850"/>
                <a:gd name="connsiteX1461" fmla="*/ 9999664 w 12192000"/>
                <a:gd name="connsiteY1461" fmla="*/ 581518 h 1608850"/>
                <a:gd name="connsiteX1462" fmla="*/ 10004984 w 12192000"/>
                <a:gd name="connsiteY1462" fmla="*/ 581518 h 1608850"/>
                <a:gd name="connsiteX1463" fmla="*/ 10004984 w 12192000"/>
                <a:gd name="connsiteY1463" fmla="*/ 582329 h 1608850"/>
                <a:gd name="connsiteX1464" fmla="*/ 10004984 w 12192000"/>
                <a:gd name="connsiteY1464" fmla="*/ 588004 h 1608850"/>
                <a:gd name="connsiteX1465" fmla="*/ 10005998 w 12192000"/>
                <a:gd name="connsiteY1465" fmla="*/ 588004 h 1608850"/>
                <a:gd name="connsiteX1466" fmla="*/ 10013090 w 12192000"/>
                <a:gd name="connsiteY1466" fmla="*/ 588004 h 1608850"/>
                <a:gd name="connsiteX1467" fmla="*/ 10013090 w 12192000"/>
                <a:gd name="connsiteY1467" fmla="*/ 618269 h 1608850"/>
                <a:gd name="connsiteX1468" fmla="*/ 10015118 w 12192000"/>
                <a:gd name="connsiteY1468" fmla="*/ 618269 h 1608850"/>
                <a:gd name="connsiteX1469" fmla="*/ 10029304 w 12192000"/>
                <a:gd name="connsiteY1469" fmla="*/ 618269 h 1608850"/>
                <a:gd name="connsiteX1470" fmla="*/ 10029304 w 12192000"/>
                <a:gd name="connsiteY1470" fmla="*/ 642048 h 1608850"/>
                <a:gd name="connsiteX1471" fmla="*/ 10031332 w 12192000"/>
                <a:gd name="connsiteY1471" fmla="*/ 643669 h 1608850"/>
                <a:gd name="connsiteX1472" fmla="*/ 10031332 w 12192000"/>
                <a:gd name="connsiteY1472" fmla="*/ 655019 h 1608850"/>
                <a:gd name="connsiteX1473" fmla="*/ 10032092 w 12192000"/>
                <a:gd name="connsiteY1473" fmla="*/ 655019 h 1608850"/>
                <a:gd name="connsiteX1474" fmla="*/ 10037412 w 12192000"/>
                <a:gd name="connsiteY1474" fmla="*/ 655019 h 1608850"/>
                <a:gd name="connsiteX1475" fmla="*/ 10037412 w 12192000"/>
                <a:gd name="connsiteY1475" fmla="*/ 678798 h 1608850"/>
                <a:gd name="connsiteX1476" fmla="*/ 10038678 w 12192000"/>
                <a:gd name="connsiteY1476" fmla="*/ 678798 h 1608850"/>
                <a:gd name="connsiteX1477" fmla="*/ 10047544 w 12192000"/>
                <a:gd name="connsiteY1477" fmla="*/ 678798 h 1608850"/>
                <a:gd name="connsiteX1478" fmla="*/ 10049572 w 12192000"/>
                <a:gd name="connsiteY1478" fmla="*/ 682852 h 1608850"/>
                <a:gd name="connsiteX1479" fmla="*/ 10049572 w 12192000"/>
                <a:gd name="connsiteY1479" fmla="*/ 696093 h 1608850"/>
                <a:gd name="connsiteX1480" fmla="*/ 10051092 w 12192000"/>
                <a:gd name="connsiteY1480" fmla="*/ 694201 h 1608850"/>
                <a:gd name="connsiteX1481" fmla="*/ 10061732 w 12192000"/>
                <a:gd name="connsiteY1481" fmla="*/ 680960 h 1608850"/>
                <a:gd name="connsiteX1482" fmla="*/ 10090106 w 12192000"/>
                <a:gd name="connsiteY1482" fmla="*/ 680960 h 1608850"/>
                <a:gd name="connsiteX1483" fmla="*/ 10090106 w 12192000"/>
                <a:gd name="connsiteY1483" fmla="*/ 767431 h 1608850"/>
                <a:gd name="connsiteX1484" fmla="*/ 10090866 w 12192000"/>
                <a:gd name="connsiteY1484" fmla="*/ 767431 h 1608850"/>
                <a:gd name="connsiteX1485" fmla="*/ 10096186 w 12192000"/>
                <a:gd name="connsiteY1485" fmla="*/ 767431 h 1608850"/>
                <a:gd name="connsiteX1486" fmla="*/ 10096946 w 12192000"/>
                <a:gd name="connsiteY1486" fmla="*/ 766080 h 1608850"/>
                <a:gd name="connsiteX1487" fmla="*/ 10102266 w 12192000"/>
                <a:gd name="connsiteY1487" fmla="*/ 756622 h 1608850"/>
                <a:gd name="connsiteX1488" fmla="*/ 10102266 w 12192000"/>
                <a:gd name="connsiteY1488" fmla="*/ 758514 h 1608850"/>
                <a:gd name="connsiteX1489" fmla="*/ 10102266 w 12192000"/>
                <a:gd name="connsiteY1489" fmla="*/ 771755 h 1608850"/>
                <a:gd name="connsiteX1490" fmla="*/ 10106318 w 12192000"/>
                <a:gd name="connsiteY1490" fmla="*/ 726358 h 1608850"/>
                <a:gd name="connsiteX1491" fmla="*/ 10107078 w 12192000"/>
                <a:gd name="connsiteY1491" fmla="*/ 726358 h 1608850"/>
                <a:gd name="connsiteX1492" fmla="*/ 10112398 w 12192000"/>
                <a:gd name="connsiteY1492" fmla="*/ 726358 h 1608850"/>
                <a:gd name="connsiteX1493" fmla="*/ 10112398 w 12192000"/>
                <a:gd name="connsiteY1493" fmla="*/ 661504 h 1608850"/>
                <a:gd name="connsiteX1494" fmla="*/ 10113412 w 12192000"/>
                <a:gd name="connsiteY1494" fmla="*/ 661504 h 1608850"/>
                <a:gd name="connsiteX1495" fmla="*/ 10120506 w 12192000"/>
                <a:gd name="connsiteY1495" fmla="*/ 661504 h 1608850"/>
                <a:gd name="connsiteX1496" fmla="*/ 10132666 w 12192000"/>
                <a:gd name="connsiteY1496" fmla="*/ 618269 h 1608850"/>
                <a:gd name="connsiteX1497" fmla="*/ 10133932 w 12192000"/>
                <a:gd name="connsiteY1497" fmla="*/ 618269 h 1608850"/>
                <a:gd name="connsiteX1498" fmla="*/ 10142800 w 12192000"/>
                <a:gd name="connsiteY1498" fmla="*/ 618269 h 1608850"/>
                <a:gd name="connsiteX1499" fmla="*/ 10152932 w 12192000"/>
                <a:gd name="connsiteY1499" fmla="*/ 661504 h 1608850"/>
                <a:gd name="connsiteX1500" fmla="*/ 10153946 w 12192000"/>
                <a:gd name="connsiteY1500" fmla="*/ 661504 h 1608850"/>
                <a:gd name="connsiteX1501" fmla="*/ 10161040 w 12192000"/>
                <a:gd name="connsiteY1501" fmla="*/ 661504 h 1608850"/>
                <a:gd name="connsiteX1502" fmla="*/ 10161040 w 12192000"/>
                <a:gd name="connsiteY1502" fmla="*/ 700416 h 1608850"/>
                <a:gd name="connsiteX1503" fmla="*/ 10162812 w 12192000"/>
                <a:gd name="connsiteY1503" fmla="*/ 700416 h 1608850"/>
                <a:gd name="connsiteX1504" fmla="*/ 10175226 w 12192000"/>
                <a:gd name="connsiteY1504" fmla="*/ 700416 h 1608850"/>
                <a:gd name="connsiteX1505" fmla="*/ 10175226 w 12192000"/>
                <a:gd name="connsiteY1505" fmla="*/ 702578 h 1608850"/>
                <a:gd name="connsiteX1506" fmla="*/ 10175226 w 12192000"/>
                <a:gd name="connsiteY1506" fmla="*/ 717710 h 1608850"/>
                <a:gd name="connsiteX1507" fmla="*/ 10179280 w 12192000"/>
                <a:gd name="connsiteY1507" fmla="*/ 715549 h 1608850"/>
                <a:gd name="connsiteX1508" fmla="*/ 10179280 w 12192000"/>
                <a:gd name="connsiteY1508" fmla="*/ 700416 h 1608850"/>
                <a:gd name="connsiteX1509" fmla="*/ 10180800 w 12192000"/>
                <a:gd name="connsiteY1509" fmla="*/ 700416 h 1608850"/>
                <a:gd name="connsiteX1510" fmla="*/ 10191440 w 12192000"/>
                <a:gd name="connsiteY1510" fmla="*/ 700416 h 1608850"/>
                <a:gd name="connsiteX1511" fmla="*/ 10191440 w 12192000"/>
                <a:gd name="connsiteY1511" fmla="*/ 702037 h 1608850"/>
                <a:gd name="connsiteX1512" fmla="*/ 10191440 w 12192000"/>
                <a:gd name="connsiteY1512" fmla="*/ 713387 h 1608850"/>
                <a:gd name="connsiteX1513" fmla="*/ 10221840 w 12192000"/>
                <a:gd name="connsiteY1513" fmla="*/ 713387 h 1608850"/>
                <a:gd name="connsiteX1514" fmla="*/ 10221840 w 12192000"/>
                <a:gd name="connsiteY1514" fmla="*/ 676637 h 1608850"/>
                <a:gd name="connsiteX1515" fmla="*/ 10223106 w 12192000"/>
                <a:gd name="connsiteY1515" fmla="*/ 676637 h 1608850"/>
                <a:gd name="connsiteX1516" fmla="*/ 10231974 w 12192000"/>
                <a:gd name="connsiteY1516" fmla="*/ 676637 h 1608850"/>
                <a:gd name="connsiteX1517" fmla="*/ 10231974 w 12192000"/>
                <a:gd name="connsiteY1517" fmla="*/ 698254 h 1608850"/>
                <a:gd name="connsiteX1518" fmla="*/ 10234000 w 12192000"/>
                <a:gd name="connsiteY1518" fmla="*/ 665828 h 1608850"/>
                <a:gd name="connsiteX1519" fmla="*/ 10256294 w 12192000"/>
                <a:gd name="connsiteY1519" fmla="*/ 665828 h 1608850"/>
                <a:gd name="connsiteX1520" fmla="*/ 10256294 w 12192000"/>
                <a:gd name="connsiteY1520" fmla="*/ 664206 h 1608850"/>
                <a:gd name="connsiteX1521" fmla="*/ 10256294 w 12192000"/>
                <a:gd name="connsiteY1521" fmla="*/ 652857 h 1608850"/>
                <a:gd name="connsiteX1522" fmla="*/ 10257054 w 12192000"/>
                <a:gd name="connsiteY1522" fmla="*/ 652857 h 1608850"/>
                <a:gd name="connsiteX1523" fmla="*/ 10262374 w 12192000"/>
                <a:gd name="connsiteY1523" fmla="*/ 652857 h 1608850"/>
                <a:gd name="connsiteX1524" fmla="*/ 10262374 w 12192000"/>
                <a:gd name="connsiteY1524" fmla="*/ 650966 h 1608850"/>
                <a:gd name="connsiteX1525" fmla="*/ 10262374 w 12192000"/>
                <a:gd name="connsiteY1525" fmla="*/ 637725 h 1608850"/>
                <a:gd name="connsiteX1526" fmla="*/ 10266428 w 12192000"/>
                <a:gd name="connsiteY1526" fmla="*/ 644210 h 1608850"/>
                <a:gd name="connsiteX1527" fmla="*/ 10268708 w 12192000"/>
                <a:gd name="connsiteY1527" fmla="*/ 644210 h 1608850"/>
                <a:gd name="connsiteX1528" fmla="*/ 10284668 w 12192000"/>
                <a:gd name="connsiteY1528" fmla="*/ 644210 h 1608850"/>
                <a:gd name="connsiteX1529" fmla="*/ 10284668 w 12192000"/>
                <a:gd name="connsiteY1529" fmla="*/ 643399 h 1608850"/>
                <a:gd name="connsiteX1530" fmla="*/ 10284668 w 12192000"/>
                <a:gd name="connsiteY1530" fmla="*/ 637725 h 1608850"/>
                <a:gd name="connsiteX1531" fmla="*/ 10285428 w 12192000"/>
                <a:gd name="connsiteY1531" fmla="*/ 637725 h 1608850"/>
                <a:gd name="connsiteX1532" fmla="*/ 10290748 w 12192000"/>
                <a:gd name="connsiteY1532" fmla="*/ 637725 h 1608850"/>
                <a:gd name="connsiteX1533" fmla="*/ 10290748 w 12192000"/>
                <a:gd name="connsiteY1533" fmla="*/ 639076 h 1608850"/>
                <a:gd name="connsiteX1534" fmla="*/ 10290748 w 12192000"/>
                <a:gd name="connsiteY1534" fmla="*/ 648534 h 1608850"/>
                <a:gd name="connsiteX1535" fmla="*/ 10329254 w 12192000"/>
                <a:gd name="connsiteY1535" fmla="*/ 648534 h 1608850"/>
                <a:gd name="connsiteX1536" fmla="*/ 10329254 w 12192000"/>
                <a:gd name="connsiteY1536" fmla="*/ 786887 h 1608850"/>
                <a:gd name="connsiteX1537" fmla="*/ 10330774 w 12192000"/>
                <a:gd name="connsiteY1537" fmla="*/ 786887 h 1608850"/>
                <a:gd name="connsiteX1538" fmla="*/ 10341414 w 12192000"/>
                <a:gd name="connsiteY1538" fmla="*/ 786887 h 1608850"/>
                <a:gd name="connsiteX1539" fmla="*/ 10341414 w 12192000"/>
                <a:gd name="connsiteY1539" fmla="*/ 773917 h 1608850"/>
                <a:gd name="connsiteX1540" fmla="*/ 10345468 w 12192000"/>
                <a:gd name="connsiteY1540" fmla="*/ 773917 h 1608850"/>
                <a:gd name="connsiteX1541" fmla="*/ 10345468 w 12192000"/>
                <a:gd name="connsiteY1541" fmla="*/ 786887 h 1608850"/>
                <a:gd name="connsiteX1542" fmla="*/ 10375868 w 12192000"/>
                <a:gd name="connsiteY1542" fmla="*/ 786887 h 1608850"/>
                <a:gd name="connsiteX1543" fmla="*/ 10375868 w 12192000"/>
                <a:gd name="connsiteY1543" fmla="*/ 756622 h 1608850"/>
                <a:gd name="connsiteX1544" fmla="*/ 10388028 w 12192000"/>
                <a:gd name="connsiteY1544" fmla="*/ 756622 h 1608850"/>
                <a:gd name="connsiteX1545" fmla="*/ 10400188 w 12192000"/>
                <a:gd name="connsiteY1545" fmla="*/ 754461 h 1608850"/>
                <a:gd name="connsiteX1546" fmla="*/ 10404242 w 12192000"/>
                <a:gd name="connsiteY1546" fmla="*/ 756622 h 1608850"/>
                <a:gd name="connsiteX1547" fmla="*/ 10414376 w 12192000"/>
                <a:gd name="connsiteY1547" fmla="*/ 756622 h 1608850"/>
                <a:gd name="connsiteX1548" fmla="*/ 10414376 w 12192000"/>
                <a:gd name="connsiteY1548" fmla="*/ 786887 h 1608850"/>
                <a:gd name="connsiteX1549" fmla="*/ 10422482 w 12192000"/>
                <a:gd name="connsiteY1549" fmla="*/ 786887 h 1608850"/>
                <a:gd name="connsiteX1550" fmla="*/ 10422482 w 12192000"/>
                <a:gd name="connsiteY1550" fmla="*/ 804182 h 1608850"/>
                <a:gd name="connsiteX1551" fmla="*/ 10431818 w 12192000"/>
                <a:gd name="connsiteY1551" fmla="*/ 805087 h 1608850"/>
                <a:gd name="connsiteX1552" fmla="*/ 10444776 w 12192000"/>
                <a:gd name="connsiteY1552" fmla="*/ 805087 h 1608850"/>
                <a:gd name="connsiteX1553" fmla="*/ 10444776 w 12192000"/>
                <a:gd name="connsiteY1553" fmla="*/ 789049 h 1608850"/>
                <a:gd name="connsiteX1554" fmla="*/ 10512732 w 12192000"/>
                <a:gd name="connsiteY1554" fmla="*/ 789049 h 1608850"/>
                <a:gd name="connsiteX1555" fmla="*/ 10512732 w 12192000"/>
                <a:gd name="connsiteY1555" fmla="*/ 703796 h 1608850"/>
                <a:gd name="connsiteX1556" fmla="*/ 10584740 w 12192000"/>
                <a:gd name="connsiteY1556" fmla="*/ 703796 h 1608850"/>
                <a:gd name="connsiteX1557" fmla="*/ 10584740 w 12192000"/>
                <a:gd name="connsiteY1557" fmla="*/ 782564 h 1608850"/>
                <a:gd name="connsiteX1558" fmla="*/ 10586644 w 12192000"/>
                <a:gd name="connsiteY1558" fmla="*/ 782564 h 1608850"/>
                <a:gd name="connsiteX1559" fmla="*/ 10587886 w 12192000"/>
                <a:gd name="connsiteY1559" fmla="*/ 805087 h 1608850"/>
                <a:gd name="connsiteX1560" fmla="*/ 10597562 w 12192000"/>
                <a:gd name="connsiteY1560" fmla="*/ 805087 h 1608850"/>
                <a:gd name="connsiteX1561" fmla="*/ 10598804 w 12192000"/>
                <a:gd name="connsiteY1561" fmla="*/ 782564 h 1608850"/>
                <a:gd name="connsiteX1562" fmla="*/ 10604884 w 12192000"/>
                <a:gd name="connsiteY1562" fmla="*/ 782564 h 1608850"/>
                <a:gd name="connsiteX1563" fmla="*/ 10606126 w 12192000"/>
                <a:gd name="connsiteY1563" fmla="*/ 805087 h 1608850"/>
                <a:gd name="connsiteX1564" fmla="*/ 10656748 w 12192000"/>
                <a:gd name="connsiteY1564" fmla="*/ 805087 h 1608850"/>
                <a:gd name="connsiteX1565" fmla="*/ 10656748 w 12192000"/>
                <a:gd name="connsiteY1565" fmla="*/ 642059 h 1608850"/>
                <a:gd name="connsiteX1566" fmla="*/ 10854076 w 12192000"/>
                <a:gd name="connsiteY1566" fmla="*/ 642059 h 1608850"/>
                <a:gd name="connsiteX1567" fmla="*/ 10854076 w 12192000"/>
                <a:gd name="connsiteY1567" fmla="*/ 805087 h 1608850"/>
                <a:gd name="connsiteX1568" fmla="*/ 10872772 w 12192000"/>
                <a:gd name="connsiteY1568" fmla="*/ 805087 h 1608850"/>
                <a:gd name="connsiteX1569" fmla="*/ 10872772 w 12192000"/>
                <a:gd name="connsiteY1569" fmla="*/ 722394 h 1608850"/>
                <a:gd name="connsiteX1570" fmla="*/ 10967892 w 12192000"/>
                <a:gd name="connsiteY1570" fmla="*/ 722394 h 1608850"/>
                <a:gd name="connsiteX1571" fmla="*/ 10979823 w 12192000"/>
                <a:gd name="connsiteY1571" fmla="*/ 404253 h 1608850"/>
                <a:gd name="connsiteX1572" fmla="*/ 10967663 w 12192000"/>
                <a:gd name="connsiteY1572" fmla="*/ 382635 h 1608850"/>
                <a:gd name="connsiteX1573" fmla="*/ 10961583 w 12192000"/>
                <a:gd name="connsiteY1573" fmla="*/ 378311 h 1608850"/>
                <a:gd name="connsiteX1574" fmla="*/ 10969690 w 12192000"/>
                <a:gd name="connsiteY1574" fmla="*/ 354532 h 1608850"/>
                <a:gd name="connsiteX1575" fmla="*/ 10969690 w 12192000"/>
                <a:gd name="connsiteY1575" fmla="*/ 337238 h 1608850"/>
                <a:gd name="connsiteX1576" fmla="*/ 10983876 w 12192000"/>
                <a:gd name="connsiteY1576" fmla="*/ 337238 h 1608850"/>
                <a:gd name="connsiteX1577" fmla="*/ 10983876 w 12192000"/>
                <a:gd name="connsiteY1577" fmla="*/ 315620 h 1608850"/>
                <a:gd name="connsiteX1578" fmla="*/ 10985903 w 12192000"/>
                <a:gd name="connsiteY1578" fmla="*/ 311296 h 1608850"/>
                <a:gd name="connsiteX1579" fmla="*/ 10985903 w 12192000"/>
                <a:gd name="connsiteY1579" fmla="*/ 233472 h 1608850"/>
                <a:gd name="connsiteX1580" fmla="*/ 10983876 w 12192000"/>
                <a:gd name="connsiteY1580" fmla="*/ 226987 h 1608850"/>
                <a:gd name="connsiteX1581" fmla="*/ 10989956 w 12192000"/>
                <a:gd name="connsiteY1581" fmla="*/ 220501 h 1608850"/>
                <a:gd name="connsiteX1582" fmla="*/ 10989956 w 12192000"/>
                <a:gd name="connsiteY1582" fmla="*/ 162133 h 1608850"/>
                <a:gd name="connsiteX1583" fmla="*/ 10991983 w 12192000"/>
                <a:gd name="connsiteY1583" fmla="*/ 157810 h 1608850"/>
                <a:gd name="connsiteX1584" fmla="*/ 10991983 w 12192000"/>
                <a:gd name="connsiteY1584" fmla="*/ 101604 h 1608850"/>
                <a:gd name="connsiteX1585" fmla="*/ 10994010 w 12192000"/>
                <a:gd name="connsiteY1585" fmla="*/ 82148 h 1608850"/>
                <a:gd name="connsiteX1586" fmla="*/ 10998063 w 12192000"/>
                <a:gd name="connsiteY1586" fmla="*/ 99442 h 1608850"/>
                <a:gd name="connsiteX1587" fmla="*/ 11000090 w 12192000"/>
                <a:gd name="connsiteY1587" fmla="*/ 157810 h 1608850"/>
                <a:gd name="connsiteX1588" fmla="*/ 11002116 w 12192000"/>
                <a:gd name="connsiteY1588" fmla="*/ 220501 h 1608850"/>
                <a:gd name="connsiteX1589" fmla="*/ 11008196 w 12192000"/>
                <a:gd name="connsiteY1589" fmla="*/ 226987 h 1608850"/>
                <a:gd name="connsiteX1590" fmla="*/ 11006170 w 12192000"/>
                <a:gd name="connsiteY1590" fmla="*/ 233472 h 1608850"/>
                <a:gd name="connsiteX1591" fmla="*/ 11006170 w 12192000"/>
                <a:gd name="connsiteY1591" fmla="*/ 311296 h 1608850"/>
                <a:gd name="connsiteX1592" fmla="*/ 11008196 w 12192000"/>
                <a:gd name="connsiteY1592" fmla="*/ 315620 h 1608850"/>
                <a:gd name="connsiteX1593" fmla="*/ 11008196 w 12192000"/>
                <a:gd name="connsiteY1593" fmla="*/ 337238 h 1608850"/>
                <a:gd name="connsiteX1594" fmla="*/ 11022383 w 12192000"/>
                <a:gd name="connsiteY1594" fmla="*/ 337238 h 1608850"/>
                <a:gd name="connsiteX1595" fmla="*/ 11022383 w 12192000"/>
                <a:gd name="connsiteY1595" fmla="*/ 354532 h 1608850"/>
                <a:gd name="connsiteX1596" fmla="*/ 11030491 w 12192000"/>
                <a:gd name="connsiteY1596" fmla="*/ 378311 h 1608850"/>
                <a:gd name="connsiteX1597" fmla="*/ 11024411 w 12192000"/>
                <a:gd name="connsiteY1597" fmla="*/ 382635 h 1608850"/>
                <a:gd name="connsiteX1598" fmla="*/ 11012250 w 12192000"/>
                <a:gd name="connsiteY1598" fmla="*/ 404253 h 1608850"/>
                <a:gd name="connsiteX1599" fmla="*/ 11020356 w 12192000"/>
                <a:gd name="connsiteY1599" fmla="*/ 657181 h 1608850"/>
                <a:gd name="connsiteX1600" fmla="*/ 11085211 w 12192000"/>
                <a:gd name="connsiteY1600" fmla="*/ 657181 h 1608850"/>
                <a:gd name="connsiteX1601" fmla="*/ 11085211 w 12192000"/>
                <a:gd name="connsiteY1601" fmla="*/ 732843 h 1608850"/>
                <a:gd name="connsiteX1602" fmla="*/ 11093318 w 12192000"/>
                <a:gd name="connsiteY1602" fmla="*/ 732843 h 1608850"/>
                <a:gd name="connsiteX1603" fmla="*/ 11095344 w 12192000"/>
                <a:gd name="connsiteY1603" fmla="*/ 726358 h 1608850"/>
                <a:gd name="connsiteX1604" fmla="*/ 11101424 w 12192000"/>
                <a:gd name="connsiteY1604" fmla="*/ 726358 h 1608850"/>
                <a:gd name="connsiteX1605" fmla="*/ 11103452 w 12192000"/>
                <a:gd name="connsiteY1605" fmla="*/ 735005 h 1608850"/>
                <a:gd name="connsiteX1606" fmla="*/ 11115612 w 12192000"/>
                <a:gd name="connsiteY1606" fmla="*/ 735005 h 1608850"/>
                <a:gd name="connsiteX1607" fmla="*/ 11115612 w 12192000"/>
                <a:gd name="connsiteY1607" fmla="*/ 728519 h 1608850"/>
                <a:gd name="connsiteX1608" fmla="*/ 11137904 w 12192000"/>
                <a:gd name="connsiteY1608" fmla="*/ 728519 h 1608850"/>
                <a:gd name="connsiteX1609" fmla="*/ 11137904 w 12192000"/>
                <a:gd name="connsiteY1609" fmla="*/ 735005 h 1608850"/>
                <a:gd name="connsiteX1610" fmla="*/ 11158172 w 12192000"/>
                <a:gd name="connsiteY1610" fmla="*/ 735005 h 1608850"/>
                <a:gd name="connsiteX1611" fmla="*/ 11158172 w 12192000"/>
                <a:gd name="connsiteY1611" fmla="*/ 780402 h 1608850"/>
                <a:gd name="connsiteX1612" fmla="*/ 11172359 w 12192000"/>
                <a:gd name="connsiteY1612" fmla="*/ 780402 h 1608850"/>
                <a:gd name="connsiteX1613" fmla="*/ 11172359 w 12192000"/>
                <a:gd name="connsiteY1613" fmla="*/ 767431 h 1608850"/>
                <a:gd name="connsiteX1614" fmla="*/ 11188572 w 12192000"/>
                <a:gd name="connsiteY1614" fmla="*/ 767431 h 1608850"/>
                <a:gd name="connsiteX1615" fmla="*/ 11188572 w 12192000"/>
                <a:gd name="connsiteY1615" fmla="*/ 588004 h 1608850"/>
                <a:gd name="connsiteX1616" fmla="*/ 11194652 w 12192000"/>
                <a:gd name="connsiteY1616" fmla="*/ 581518 h 1608850"/>
                <a:gd name="connsiteX1617" fmla="*/ 11267614 w 12192000"/>
                <a:gd name="connsiteY1617" fmla="*/ 581518 h 1608850"/>
                <a:gd name="connsiteX1618" fmla="*/ 11267614 w 12192000"/>
                <a:gd name="connsiteY1618" fmla="*/ 590166 h 1608850"/>
                <a:gd name="connsiteX1619" fmla="*/ 11277747 w 12192000"/>
                <a:gd name="connsiteY1619" fmla="*/ 590166 h 1608850"/>
                <a:gd name="connsiteX1620" fmla="*/ 11277747 w 12192000"/>
                <a:gd name="connsiteY1620" fmla="*/ 704740 h 1608850"/>
                <a:gd name="connsiteX1621" fmla="*/ 11300040 w 12192000"/>
                <a:gd name="connsiteY1621" fmla="*/ 704740 h 1608850"/>
                <a:gd name="connsiteX1622" fmla="*/ 11300040 w 12192000"/>
                <a:gd name="connsiteY1622" fmla="*/ 637725 h 1608850"/>
                <a:gd name="connsiteX1623" fmla="*/ 11326388 w 12192000"/>
                <a:gd name="connsiteY1623" fmla="*/ 637725 h 1608850"/>
                <a:gd name="connsiteX1624" fmla="*/ 11330440 w 12192000"/>
                <a:gd name="connsiteY1624" fmla="*/ 633401 h 1608850"/>
                <a:gd name="connsiteX1625" fmla="*/ 11338548 w 12192000"/>
                <a:gd name="connsiteY1625" fmla="*/ 633401 h 1608850"/>
                <a:gd name="connsiteX1626" fmla="*/ 11342600 w 12192000"/>
                <a:gd name="connsiteY1626" fmla="*/ 637725 h 1608850"/>
                <a:gd name="connsiteX1627" fmla="*/ 11364895 w 12192000"/>
                <a:gd name="connsiteY1627" fmla="*/ 637725 h 1608850"/>
                <a:gd name="connsiteX1628" fmla="*/ 11364895 w 12192000"/>
                <a:gd name="connsiteY1628" fmla="*/ 520989 h 1608850"/>
                <a:gd name="connsiteX1629" fmla="*/ 11421642 w 12192000"/>
                <a:gd name="connsiteY1629" fmla="*/ 510180 h 1608850"/>
                <a:gd name="connsiteX1630" fmla="*/ 11421642 w 12192000"/>
                <a:gd name="connsiteY1630" fmla="*/ 511261 h 1608850"/>
                <a:gd name="connsiteX1631" fmla="*/ 11421642 w 12192000"/>
                <a:gd name="connsiteY1631" fmla="*/ 518827 h 1608850"/>
                <a:gd name="connsiteX1632" fmla="*/ 11447988 w 12192000"/>
                <a:gd name="connsiteY1632" fmla="*/ 518827 h 1608850"/>
                <a:gd name="connsiteX1633" fmla="*/ 11447988 w 12192000"/>
                <a:gd name="connsiteY1633" fmla="*/ 773917 h 1608850"/>
                <a:gd name="connsiteX1634" fmla="*/ 11470283 w 12192000"/>
                <a:gd name="connsiteY1634" fmla="*/ 773917 h 1608850"/>
                <a:gd name="connsiteX1635" fmla="*/ 11470283 w 12192000"/>
                <a:gd name="connsiteY1635" fmla="*/ 769593 h 1608850"/>
                <a:gd name="connsiteX1636" fmla="*/ 11482443 w 12192000"/>
                <a:gd name="connsiteY1636" fmla="*/ 769593 h 1608850"/>
                <a:gd name="connsiteX1637" fmla="*/ 11482443 w 12192000"/>
                <a:gd name="connsiteY1637" fmla="*/ 773917 h 1608850"/>
                <a:gd name="connsiteX1638" fmla="*/ 11506763 w 12192000"/>
                <a:gd name="connsiteY1638" fmla="*/ 773917 h 1608850"/>
                <a:gd name="connsiteX1639" fmla="*/ 11506763 w 12192000"/>
                <a:gd name="connsiteY1639" fmla="*/ 760946 h 1608850"/>
                <a:gd name="connsiteX1640" fmla="*/ 11535136 w 12192000"/>
                <a:gd name="connsiteY1640" fmla="*/ 760946 h 1608850"/>
                <a:gd name="connsiteX1641" fmla="*/ 11547296 w 12192000"/>
                <a:gd name="connsiteY1641" fmla="*/ 756622 h 1608850"/>
                <a:gd name="connsiteX1642" fmla="*/ 11567564 w 12192000"/>
                <a:gd name="connsiteY1642" fmla="*/ 760946 h 1608850"/>
                <a:gd name="connsiteX1643" fmla="*/ 11567564 w 12192000"/>
                <a:gd name="connsiteY1643" fmla="*/ 743652 h 1608850"/>
                <a:gd name="connsiteX1644" fmla="*/ 11575671 w 12192000"/>
                <a:gd name="connsiteY1644" fmla="*/ 743652 h 1608850"/>
                <a:gd name="connsiteX1645" fmla="*/ 11575671 w 12192000"/>
                <a:gd name="connsiteY1645" fmla="*/ 730681 h 1608850"/>
                <a:gd name="connsiteX1646" fmla="*/ 11632418 w 12192000"/>
                <a:gd name="connsiteY1646" fmla="*/ 730681 h 1608850"/>
                <a:gd name="connsiteX1647" fmla="*/ 11632418 w 12192000"/>
                <a:gd name="connsiteY1647" fmla="*/ 700416 h 1608850"/>
                <a:gd name="connsiteX1648" fmla="*/ 11650658 w 12192000"/>
                <a:gd name="connsiteY1648" fmla="*/ 700416 h 1608850"/>
                <a:gd name="connsiteX1649" fmla="*/ 11650658 w 12192000"/>
                <a:gd name="connsiteY1649" fmla="*/ 693931 h 1608850"/>
                <a:gd name="connsiteX1650" fmla="*/ 11662818 w 12192000"/>
                <a:gd name="connsiteY1650" fmla="*/ 693931 h 1608850"/>
                <a:gd name="connsiteX1651" fmla="*/ 11662818 w 12192000"/>
                <a:gd name="connsiteY1651" fmla="*/ 700416 h 1608850"/>
                <a:gd name="connsiteX1652" fmla="*/ 11679031 w 12192000"/>
                <a:gd name="connsiteY1652" fmla="*/ 700416 h 1608850"/>
                <a:gd name="connsiteX1653" fmla="*/ 11679031 w 12192000"/>
                <a:gd name="connsiteY1653" fmla="*/ 750137 h 1608850"/>
                <a:gd name="connsiteX1654" fmla="*/ 11711459 w 12192000"/>
                <a:gd name="connsiteY1654" fmla="*/ 750137 h 1608850"/>
                <a:gd name="connsiteX1655" fmla="*/ 11711459 w 12192000"/>
                <a:gd name="connsiteY1655" fmla="*/ 724196 h 1608850"/>
                <a:gd name="connsiteX1656" fmla="*/ 11749966 w 12192000"/>
                <a:gd name="connsiteY1656" fmla="*/ 724196 h 1608850"/>
                <a:gd name="connsiteX1657" fmla="*/ 11749966 w 12192000"/>
                <a:gd name="connsiteY1657" fmla="*/ 693931 h 1608850"/>
                <a:gd name="connsiteX1658" fmla="*/ 11798607 w 12192000"/>
                <a:gd name="connsiteY1658" fmla="*/ 693931 h 1608850"/>
                <a:gd name="connsiteX1659" fmla="*/ 11798607 w 12192000"/>
                <a:gd name="connsiteY1659" fmla="*/ 805087 h 1608850"/>
                <a:gd name="connsiteX1660" fmla="*/ 11798607 w 12192000"/>
                <a:gd name="connsiteY1660" fmla="*/ 818866 h 1608850"/>
                <a:gd name="connsiteX1661" fmla="*/ 11864482 w 12192000"/>
                <a:gd name="connsiteY1661" fmla="*/ 818866 h 1608850"/>
                <a:gd name="connsiteX1662" fmla="*/ 11864482 w 12192000"/>
                <a:gd name="connsiteY1662" fmla="*/ 924638 h 1608850"/>
                <a:gd name="connsiteX1663" fmla="*/ 11864482 w 12192000"/>
                <a:gd name="connsiteY1663" fmla="*/ 947885 h 1608850"/>
                <a:gd name="connsiteX1664" fmla="*/ 11879442 w 12192000"/>
                <a:gd name="connsiteY1664" fmla="*/ 947885 h 1608850"/>
                <a:gd name="connsiteX1665" fmla="*/ 11879442 w 12192000"/>
                <a:gd name="connsiteY1665" fmla="*/ 946723 h 1608850"/>
                <a:gd name="connsiteX1666" fmla="*/ 11879442 w 12192000"/>
                <a:gd name="connsiteY1666" fmla="*/ 938587 h 1608850"/>
                <a:gd name="connsiteX1667" fmla="*/ 11924022 w 12192000"/>
                <a:gd name="connsiteY1667" fmla="*/ 938587 h 1608850"/>
                <a:gd name="connsiteX1668" fmla="*/ 11924022 w 12192000"/>
                <a:gd name="connsiteY1668" fmla="*/ 959508 h 1608850"/>
                <a:gd name="connsiteX1669" fmla="*/ 11926250 w 12192000"/>
                <a:gd name="connsiteY1669" fmla="*/ 960671 h 1608850"/>
                <a:gd name="connsiteX1670" fmla="*/ 11941854 w 12192000"/>
                <a:gd name="connsiteY1670" fmla="*/ 968807 h 1608850"/>
                <a:gd name="connsiteX1671" fmla="*/ 11941854 w 12192000"/>
                <a:gd name="connsiteY1671" fmla="*/ 999027 h 1608850"/>
                <a:gd name="connsiteX1672" fmla="*/ 11943247 w 12192000"/>
                <a:gd name="connsiteY1672" fmla="*/ 999609 h 1608850"/>
                <a:gd name="connsiteX1673" fmla="*/ 11952999 w 12192000"/>
                <a:gd name="connsiteY1673" fmla="*/ 1003677 h 1608850"/>
                <a:gd name="connsiteX1674" fmla="*/ 11952999 w 12192000"/>
                <a:gd name="connsiteY1674" fmla="*/ 1002515 h 1608850"/>
                <a:gd name="connsiteX1675" fmla="*/ 11952999 w 12192000"/>
                <a:gd name="connsiteY1675" fmla="*/ 994378 h 1608850"/>
                <a:gd name="connsiteX1676" fmla="*/ 11954114 w 12192000"/>
                <a:gd name="connsiteY1676" fmla="*/ 994378 h 1608850"/>
                <a:gd name="connsiteX1677" fmla="*/ 11961915 w 12192000"/>
                <a:gd name="connsiteY1677" fmla="*/ 994378 h 1608850"/>
                <a:gd name="connsiteX1678" fmla="*/ 11961915 w 12192000"/>
                <a:gd name="connsiteY1678" fmla="*/ 993506 h 1608850"/>
                <a:gd name="connsiteX1679" fmla="*/ 11961915 w 12192000"/>
                <a:gd name="connsiteY1679" fmla="*/ 987404 h 1608850"/>
                <a:gd name="connsiteX1680" fmla="*/ 11960800 w 12192000"/>
                <a:gd name="connsiteY1680" fmla="*/ 987404 h 1608850"/>
                <a:gd name="connsiteX1681" fmla="*/ 11952999 w 12192000"/>
                <a:gd name="connsiteY1681" fmla="*/ 987404 h 1608850"/>
                <a:gd name="connsiteX1682" fmla="*/ 11952999 w 12192000"/>
                <a:gd name="connsiteY1682" fmla="*/ 986242 h 1608850"/>
                <a:gd name="connsiteX1683" fmla="*/ 11952999 w 12192000"/>
                <a:gd name="connsiteY1683" fmla="*/ 978106 h 1608850"/>
                <a:gd name="connsiteX1684" fmla="*/ 11954114 w 12192000"/>
                <a:gd name="connsiteY1684" fmla="*/ 978106 h 1608850"/>
                <a:gd name="connsiteX1685" fmla="*/ 11961915 w 12192000"/>
                <a:gd name="connsiteY1685" fmla="*/ 978106 h 1608850"/>
                <a:gd name="connsiteX1686" fmla="*/ 11961915 w 12192000"/>
                <a:gd name="connsiteY1686" fmla="*/ 976943 h 1608850"/>
                <a:gd name="connsiteX1687" fmla="*/ 11961915 w 12192000"/>
                <a:gd name="connsiteY1687" fmla="*/ 968807 h 1608850"/>
                <a:gd name="connsiteX1688" fmla="*/ 11960800 w 12192000"/>
                <a:gd name="connsiteY1688" fmla="*/ 968807 h 1608850"/>
                <a:gd name="connsiteX1689" fmla="*/ 11952999 w 12192000"/>
                <a:gd name="connsiteY1689" fmla="*/ 968807 h 1608850"/>
                <a:gd name="connsiteX1690" fmla="*/ 11952999 w 12192000"/>
                <a:gd name="connsiteY1690" fmla="*/ 967645 h 1608850"/>
                <a:gd name="connsiteX1691" fmla="*/ 11952999 w 12192000"/>
                <a:gd name="connsiteY1691" fmla="*/ 959508 h 1608850"/>
                <a:gd name="connsiteX1692" fmla="*/ 11954114 w 12192000"/>
                <a:gd name="connsiteY1692" fmla="*/ 959508 h 1608850"/>
                <a:gd name="connsiteX1693" fmla="*/ 11961915 w 12192000"/>
                <a:gd name="connsiteY1693" fmla="*/ 959508 h 1608850"/>
                <a:gd name="connsiteX1694" fmla="*/ 11961915 w 12192000"/>
                <a:gd name="connsiteY1694" fmla="*/ 958637 h 1608850"/>
                <a:gd name="connsiteX1695" fmla="*/ 11961915 w 12192000"/>
                <a:gd name="connsiteY1695" fmla="*/ 952535 h 1608850"/>
                <a:gd name="connsiteX1696" fmla="*/ 11960800 w 12192000"/>
                <a:gd name="connsiteY1696" fmla="*/ 952535 h 1608850"/>
                <a:gd name="connsiteX1697" fmla="*/ 11952999 w 12192000"/>
                <a:gd name="connsiteY1697" fmla="*/ 952535 h 1608850"/>
                <a:gd name="connsiteX1698" fmla="*/ 11952999 w 12192000"/>
                <a:gd name="connsiteY1698" fmla="*/ 951372 h 1608850"/>
                <a:gd name="connsiteX1699" fmla="*/ 11952999 w 12192000"/>
                <a:gd name="connsiteY1699" fmla="*/ 943236 h 1608850"/>
                <a:gd name="connsiteX1700" fmla="*/ 11954114 w 12192000"/>
                <a:gd name="connsiteY1700" fmla="*/ 943236 h 1608850"/>
                <a:gd name="connsiteX1701" fmla="*/ 11961915 w 12192000"/>
                <a:gd name="connsiteY1701" fmla="*/ 943236 h 1608850"/>
                <a:gd name="connsiteX1702" fmla="*/ 11961915 w 12192000"/>
                <a:gd name="connsiteY1702" fmla="*/ 942074 h 1608850"/>
                <a:gd name="connsiteX1703" fmla="*/ 11961915 w 12192000"/>
                <a:gd name="connsiteY1703" fmla="*/ 933937 h 1608850"/>
                <a:gd name="connsiteX1704" fmla="*/ 11960800 w 12192000"/>
                <a:gd name="connsiteY1704" fmla="*/ 933937 h 1608850"/>
                <a:gd name="connsiteX1705" fmla="*/ 11952999 w 12192000"/>
                <a:gd name="connsiteY1705" fmla="*/ 933937 h 1608850"/>
                <a:gd name="connsiteX1706" fmla="*/ 11952999 w 12192000"/>
                <a:gd name="connsiteY1706" fmla="*/ 933066 h 1608850"/>
                <a:gd name="connsiteX1707" fmla="*/ 11952999 w 12192000"/>
                <a:gd name="connsiteY1707" fmla="*/ 926963 h 1608850"/>
                <a:gd name="connsiteX1708" fmla="*/ 11954114 w 12192000"/>
                <a:gd name="connsiteY1708" fmla="*/ 926963 h 1608850"/>
                <a:gd name="connsiteX1709" fmla="*/ 11961915 w 12192000"/>
                <a:gd name="connsiteY1709" fmla="*/ 926963 h 1608850"/>
                <a:gd name="connsiteX1710" fmla="*/ 11961915 w 12192000"/>
                <a:gd name="connsiteY1710" fmla="*/ 925801 h 1608850"/>
                <a:gd name="connsiteX1711" fmla="*/ 11961915 w 12192000"/>
                <a:gd name="connsiteY1711" fmla="*/ 917665 h 1608850"/>
                <a:gd name="connsiteX1712" fmla="*/ 11960800 w 12192000"/>
                <a:gd name="connsiteY1712" fmla="*/ 917665 h 1608850"/>
                <a:gd name="connsiteX1713" fmla="*/ 11952999 w 12192000"/>
                <a:gd name="connsiteY1713" fmla="*/ 917665 h 1608850"/>
                <a:gd name="connsiteX1714" fmla="*/ 11952999 w 12192000"/>
                <a:gd name="connsiteY1714" fmla="*/ 916503 h 1608850"/>
                <a:gd name="connsiteX1715" fmla="*/ 11952999 w 12192000"/>
                <a:gd name="connsiteY1715" fmla="*/ 908366 h 1608850"/>
                <a:gd name="connsiteX1716" fmla="*/ 11954114 w 12192000"/>
                <a:gd name="connsiteY1716" fmla="*/ 908366 h 1608850"/>
                <a:gd name="connsiteX1717" fmla="*/ 11961915 w 12192000"/>
                <a:gd name="connsiteY1717" fmla="*/ 908366 h 1608850"/>
                <a:gd name="connsiteX1718" fmla="*/ 11961915 w 12192000"/>
                <a:gd name="connsiteY1718" fmla="*/ 907204 h 1608850"/>
                <a:gd name="connsiteX1719" fmla="*/ 11961915 w 12192000"/>
                <a:gd name="connsiteY1719" fmla="*/ 899068 h 1608850"/>
                <a:gd name="connsiteX1720" fmla="*/ 11960800 w 12192000"/>
                <a:gd name="connsiteY1720" fmla="*/ 899068 h 1608850"/>
                <a:gd name="connsiteX1721" fmla="*/ 11952999 w 12192000"/>
                <a:gd name="connsiteY1721" fmla="*/ 899068 h 1608850"/>
                <a:gd name="connsiteX1722" fmla="*/ 11952999 w 12192000"/>
                <a:gd name="connsiteY1722" fmla="*/ 898196 h 1608850"/>
                <a:gd name="connsiteX1723" fmla="*/ 11952999 w 12192000"/>
                <a:gd name="connsiteY1723" fmla="*/ 892094 h 1608850"/>
                <a:gd name="connsiteX1724" fmla="*/ 11954114 w 12192000"/>
                <a:gd name="connsiteY1724" fmla="*/ 892094 h 1608850"/>
                <a:gd name="connsiteX1725" fmla="*/ 11961915 w 12192000"/>
                <a:gd name="connsiteY1725" fmla="*/ 892094 h 1608850"/>
                <a:gd name="connsiteX1726" fmla="*/ 11961915 w 12192000"/>
                <a:gd name="connsiteY1726" fmla="*/ 890931 h 1608850"/>
                <a:gd name="connsiteX1727" fmla="*/ 11961915 w 12192000"/>
                <a:gd name="connsiteY1727" fmla="*/ 882795 h 1608850"/>
                <a:gd name="connsiteX1728" fmla="*/ 11960800 w 12192000"/>
                <a:gd name="connsiteY1728" fmla="*/ 882795 h 1608850"/>
                <a:gd name="connsiteX1729" fmla="*/ 11952999 w 12192000"/>
                <a:gd name="connsiteY1729" fmla="*/ 882795 h 1608850"/>
                <a:gd name="connsiteX1730" fmla="*/ 11952999 w 12192000"/>
                <a:gd name="connsiteY1730" fmla="*/ 881633 h 1608850"/>
                <a:gd name="connsiteX1731" fmla="*/ 11952999 w 12192000"/>
                <a:gd name="connsiteY1731" fmla="*/ 873496 h 1608850"/>
                <a:gd name="connsiteX1732" fmla="*/ 11954114 w 12192000"/>
                <a:gd name="connsiteY1732" fmla="*/ 873496 h 1608850"/>
                <a:gd name="connsiteX1733" fmla="*/ 11961915 w 12192000"/>
                <a:gd name="connsiteY1733" fmla="*/ 873496 h 1608850"/>
                <a:gd name="connsiteX1734" fmla="*/ 11961915 w 12192000"/>
                <a:gd name="connsiteY1734" fmla="*/ 872625 h 1608850"/>
                <a:gd name="connsiteX1735" fmla="*/ 11961915 w 12192000"/>
                <a:gd name="connsiteY1735" fmla="*/ 866523 h 1608850"/>
                <a:gd name="connsiteX1736" fmla="*/ 11960800 w 12192000"/>
                <a:gd name="connsiteY1736" fmla="*/ 866523 h 1608850"/>
                <a:gd name="connsiteX1737" fmla="*/ 11952999 w 12192000"/>
                <a:gd name="connsiteY1737" fmla="*/ 866523 h 1608850"/>
                <a:gd name="connsiteX1738" fmla="*/ 11952999 w 12192000"/>
                <a:gd name="connsiteY1738" fmla="*/ 865360 h 1608850"/>
                <a:gd name="connsiteX1739" fmla="*/ 11952999 w 12192000"/>
                <a:gd name="connsiteY1739" fmla="*/ 857224 h 1608850"/>
                <a:gd name="connsiteX1740" fmla="*/ 11954114 w 12192000"/>
                <a:gd name="connsiteY1740" fmla="*/ 857224 h 1608850"/>
                <a:gd name="connsiteX1741" fmla="*/ 11961915 w 12192000"/>
                <a:gd name="connsiteY1741" fmla="*/ 857224 h 1608850"/>
                <a:gd name="connsiteX1742" fmla="*/ 11961915 w 12192000"/>
                <a:gd name="connsiteY1742" fmla="*/ 856062 h 1608850"/>
                <a:gd name="connsiteX1743" fmla="*/ 11961915 w 12192000"/>
                <a:gd name="connsiteY1743" fmla="*/ 847925 h 1608850"/>
                <a:gd name="connsiteX1744" fmla="*/ 11960800 w 12192000"/>
                <a:gd name="connsiteY1744" fmla="*/ 847925 h 1608850"/>
                <a:gd name="connsiteX1745" fmla="*/ 11952999 w 12192000"/>
                <a:gd name="connsiteY1745" fmla="*/ 847925 h 1608850"/>
                <a:gd name="connsiteX1746" fmla="*/ 11952999 w 12192000"/>
                <a:gd name="connsiteY1746" fmla="*/ 846763 h 1608850"/>
                <a:gd name="connsiteX1747" fmla="*/ 11952999 w 12192000"/>
                <a:gd name="connsiteY1747" fmla="*/ 838627 h 1608850"/>
                <a:gd name="connsiteX1748" fmla="*/ 11954114 w 12192000"/>
                <a:gd name="connsiteY1748" fmla="*/ 838627 h 1608850"/>
                <a:gd name="connsiteX1749" fmla="*/ 11961915 w 12192000"/>
                <a:gd name="connsiteY1749" fmla="*/ 838627 h 1608850"/>
                <a:gd name="connsiteX1750" fmla="*/ 11961915 w 12192000"/>
                <a:gd name="connsiteY1750" fmla="*/ 837755 h 1608850"/>
                <a:gd name="connsiteX1751" fmla="*/ 11961915 w 12192000"/>
                <a:gd name="connsiteY1751" fmla="*/ 831653 h 1608850"/>
                <a:gd name="connsiteX1752" fmla="*/ 11960800 w 12192000"/>
                <a:gd name="connsiteY1752" fmla="*/ 831653 h 1608850"/>
                <a:gd name="connsiteX1753" fmla="*/ 11952999 w 12192000"/>
                <a:gd name="connsiteY1753" fmla="*/ 831653 h 1608850"/>
                <a:gd name="connsiteX1754" fmla="*/ 11952999 w 12192000"/>
                <a:gd name="connsiteY1754" fmla="*/ 830491 h 1608850"/>
                <a:gd name="connsiteX1755" fmla="*/ 11952999 w 12192000"/>
                <a:gd name="connsiteY1755" fmla="*/ 822354 h 1608850"/>
                <a:gd name="connsiteX1756" fmla="*/ 11954114 w 12192000"/>
                <a:gd name="connsiteY1756" fmla="*/ 822354 h 1608850"/>
                <a:gd name="connsiteX1757" fmla="*/ 11961915 w 12192000"/>
                <a:gd name="connsiteY1757" fmla="*/ 822354 h 1608850"/>
                <a:gd name="connsiteX1758" fmla="*/ 11961915 w 12192000"/>
                <a:gd name="connsiteY1758" fmla="*/ 821192 h 1608850"/>
                <a:gd name="connsiteX1759" fmla="*/ 11961915 w 12192000"/>
                <a:gd name="connsiteY1759" fmla="*/ 813056 h 1608850"/>
                <a:gd name="connsiteX1760" fmla="*/ 11960800 w 12192000"/>
                <a:gd name="connsiteY1760" fmla="*/ 813056 h 1608850"/>
                <a:gd name="connsiteX1761" fmla="*/ 11952999 w 12192000"/>
                <a:gd name="connsiteY1761" fmla="*/ 813056 h 1608850"/>
                <a:gd name="connsiteX1762" fmla="*/ 11952999 w 12192000"/>
                <a:gd name="connsiteY1762" fmla="*/ 811893 h 1608850"/>
                <a:gd name="connsiteX1763" fmla="*/ 11952999 w 12192000"/>
                <a:gd name="connsiteY1763" fmla="*/ 803757 h 1608850"/>
                <a:gd name="connsiteX1764" fmla="*/ 11954114 w 12192000"/>
                <a:gd name="connsiteY1764" fmla="*/ 803757 h 1608850"/>
                <a:gd name="connsiteX1765" fmla="*/ 11961915 w 12192000"/>
                <a:gd name="connsiteY1765" fmla="*/ 803757 h 1608850"/>
                <a:gd name="connsiteX1766" fmla="*/ 11961915 w 12192000"/>
                <a:gd name="connsiteY1766" fmla="*/ 802885 h 1608850"/>
                <a:gd name="connsiteX1767" fmla="*/ 11961915 w 12192000"/>
                <a:gd name="connsiteY1767" fmla="*/ 796783 h 1608850"/>
                <a:gd name="connsiteX1768" fmla="*/ 11960800 w 12192000"/>
                <a:gd name="connsiteY1768" fmla="*/ 796783 h 1608850"/>
                <a:gd name="connsiteX1769" fmla="*/ 11952999 w 12192000"/>
                <a:gd name="connsiteY1769" fmla="*/ 796783 h 1608850"/>
                <a:gd name="connsiteX1770" fmla="*/ 11952999 w 12192000"/>
                <a:gd name="connsiteY1770" fmla="*/ 795621 h 1608850"/>
                <a:gd name="connsiteX1771" fmla="*/ 11952999 w 12192000"/>
                <a:gd name="connsiteY1771" fmla="*/ 787484 h 1608850"/>
                <a:gd name="connsiteX1772" fmla="*/ 11954114 w 12192000"/>
                <a:gd name="connsiteY1772" fmla="*/ 787484 h 1608850"/>
                <a:gd name="connsiteX1773" fmla="*/ 11961915 w 12192000"/>
                <a:gd name="connsiteY1773" fmla="*/ 787484 h 1608850"/>
                <a:gd name="connsiteX1774" fmla="*/ 11960800 w 12192000"/>
                <a:gd name="connsiteY1774" fmla="*/ 785741 h 1608850"/>
                <a:gd name="connsiteX1775" fmla="*/ 11952999 w 12192000"/>
                <a:gd name="connsiteY1775" fmla="*/ 773537 h 1608850"/>
                <a:gd name="connsiteX1776" fmla="*/ 11952999 w 12192000"/>
                <a:gd name="connsiteY1776" fmla="*/ 736342 h 1608850"/>
                <a:gd name="connsiteX1777" fmla="*/ 12102343 w 12192000"/>
                <a:gd name="connsiteY1777" fmla="*/ 736342 h 1608850"/>
                <a:gd name="connsiteX1778" fmla="*/ 12115716 w 12192000"/>
                <a:gd name="connsiteY1778" fmla="*/ 757264 h 1608850"/>
                <a:gd name="connsiteX1779" fmla="*/ 12115716 w 12192000"/>
                <a:gd name="connsiteY1779" fmla="*/ 803757 h 1608850"/>
                <a:gd name="connsiteX1780" fmla="*/ 12114602 w 12192000"/>
                <a:gd name="connsiteY1780" fmla="*/ 803757 h 1608850"/>
                <a:gd name="connsiteX1781" fmla="*/ 12106800 w 12192000"/>
                <a:gd name="connsiteY1781" fmla="*/ 803757 h 1608850"/>
                <a:gd name="connsiteX1782" fmla="*/ 12106800 w 12192000"/>
                <a:gd name="connsiteY1782" fmla="*/ 804919 h 1608850"/>
                <a:gd name="connsiteX1783" fmla="*/ 12106800 w 12192000"/>
                <a:gd name="connsiteY1783" fmla="*/ 813056 h 1608850"/>
                <a:gd name="connsiteX1784" fmla="*/ 12107915 w 12192000"/>
                <a:gd name="connsiteY1784" fmla="*/ 813056 h 1608850"/>
                <a:gd name="connsiteX1785" fmla="*/ 12115716 w 12192000"/>
                <a:gd name="connsiteY1785" fmla="*/ 813056 h 1608850"/>
                <a:gd name="connsiteX1786" fmla="*/ 12115716 w 12192000"/>
                <a:gd name="connsiteY1786" fmla="*/ 814218 h 1608850"/>
                <a:gd name="connsiteX1787" fmla="*/ 12115716 w 12192000"/>
                <a:gd name="connsiteY1787" fmla="*/ 822354 h 1608850"/>
                <a:gd name="connsiteX1788" fmla="*/ 12114602 w 12192000"/>
                <a:gd name="connsiteY1788" fmla="*/ 822354 h 1608850"/>
                <a:gd name="connsiteX1789" fmla="*/ 12106800 w 12192000"/>
                <a:gd name="connsiteY1789" fmla="*/ 822354 h 1608850"/>
                <a:gd name="connsiteX1790" fmla="*/ 12106800 w 12192000"/>
                <a:gd name="connsiteY1790" fmla="*/ 823516 h 1608850"/>
                <a:gd name="connsiteX1791" fmla="*/ 12106800 w 12192000"/>
                <a:gd name="connsiteY1791" fmla="*/ 831653 h 1608850"/>
                <a:gd name="connsiteX1792" fmla="*/ 12107915 w 12192000"/>
                <a:gd name="connsiteY1792" fmla="*/ 831653 h 1608850"/>
                <a:gd name="connsiteX1793" fmla="*/ 12115716 w 12192000"/>
                <a:gd name="connsiteY1793" fmla="*/ 831653 h 1608850"/>
                <a:gd name="connsiteX1794" fmla="*/ 12115716 w 12192000"/>
                <a:gd name="connsiteY1794" fmla="*/ 832525 h 1608850"/>
                <a:gd name="connsiteX1795" fmla="*/ 12115716 w 12192000"/>
                <a:gd name="connsiteY1795" fmla="*/ 838627 h 1608850"/>
                <a:gd name="connsiteX1796" fmla="*/ 12114602 w 12192000"/>
                <a:gd name="connsiteY1796" fmla="*/ 838627 h 1608850"/>
                <a:gd name="connsiteX1797" fmla="*/ 12106800 w 12192000"/>
                <a:gd name="connsiteY1797" fmla="*/ 838627 h 1608850"/>
                <a:gd name="connsiteX1798" fmla="*/ 12106800 w 12192000"/>
                <a:gd name="connsiteY1798" fmla="*/ 839789 h 1608850"/>
                <a:gd name="connsiteX1799" fmla="*/ 12106800 w 12192000"/>
                <a:gd name="connsiteY1799" fmla="*/ 847925 h 1608850"/>
                <a:gd name="connsiteX1800" fmla="*/ 12107915 w 12192000"/>
                <a:gd name="connsiteY1800" fmla="*/ 847925 h 1608850"/>
                <a:gd name="connsiteX1801" fmla="*/ 12115716 w 12192000"/>
                <a:gd name="connsiteY1801" fmla="*/ 847925 h 1608850"/>
                <a:gd name="connsiteX1802" fmla="*/ 12115716 w 12192000"/>
                <a:gd name="connsiteY1802" fmla="*/ 849088 h 1608850"/>
                <a:gd name="connsiteX1803" fmla="*/ 12115716 w 12192000"/>
                <a:gd name="connsiteY1803" fmla="*/ 857224 h 1608850"/>
                <a:gd name="connsiteX1804" fmla="*/ 12114602 w 12192000"/>
                <a:gd name="connsiteY1804" fmla="*/ 857224 h 1608850"/>
                <a:gd name="connsiteX1805" fmla="*/ 12106800 w 12192000"/>
                <a:gd name="connsiteY1805" fmla="*/ 857224 h 1608850"/>
                <a:gd name="connsiteX1806" fmla="*/ 12106800 w 12192000"/>
                <a:gd name="connsiteY1806" fmla="*/ 858386 h 1608850"/>
                <a:gd name="connsiteX1807" fmla="*/ 12106800 w 12192000"/>
                <a:gd name="connsiteY1807" fmla="*/ 866523 h 1608850"/>
                <a:gd name="connsiteX1808" fmla="*/ 12107915 w 12192000"/>
                <a:gd name="connsiteY1808" fmla="*/ 866523 h 1608850"/>
                <a:gd name="connsiteX1809" fmla="*/ 12115716 w 12192000"/>
                <a:gd name="connsiteY1809" fmla="*/ 866523 h 1608850"/>
                <a:gd name="connsiteX1810" fmla="*/ 12115716 w 12192000"/>
                <a:gd name="connsiteY1810" fmla="*/ 867394 h 1608850"/>
                <a:gd name="connsiteX1811" fmla="*/ 12115716 w 12192000"/>
                <a:gd name="connsiteY1811" fmla="*/ 873496 h 1608850"/>
                <a:gd name="connsiteX1812" fmla="*/ 12114602 w 12192000"/>
                <a:gd name="connsiteY1812" fmla="*/ 873496 h 1608850"/>
                <a:gd name="connsiteX1813" fmla="*/ 12106800 w 12192000"/>
                <a:gd name="connsiteY1813" fmla="*/ 873496 h 1608850"/>
                <a:gd name="connsiteX1814" fmla="*/ 12106800 w 12192000"/>
                <a:gd name="connsiteY1814" fmla="*/ 874659 h 1608850"/>
                <a:gd name="connsiteX1815" fmla="*/ 12106800 w 12192000"/>
                <a:gd name="connsiteY1815" fmla="*/ 882795 h 1608850"/>
                <a:gd name="connsiteX1816" fmla="*/ 12107915 w 12192000"/>
                <a:gd name="connsiteY1816" fmla="*/ 882795 h 1608850"/>
                <a:gd name="connsiteX1817" fmla="*/ 12115716 w 12192000"/>
                <a:gd name="connsiteY1817" fmla="*/ 882795 h 1608850"/>
                <a:gd name="connsiteX1818" fmla="*/ 12115716 w 12192000"/>
                <a:gd name="connsiteY1818" fmla="*/ 883957 h 1608850"/>
                <a:gd name="connsiteX1819" fmla="*/ 12115716 w 12192000"/>
                <a:gd name="connsiteY1819" fmla="*/ 892094 h 1608850"/>
                <a:gd name="connsiteX1820" fmla="*/ 12114602 w 12192000"/>
                <a:gd name="connsiteY1820" fmla="*/ 892094 h 1608850"/>
                <a:gd name="connsiteX1821" fmla="*/ 12106800 w 12192000"/>
                <a:gd name="connsiteY1821" fmla="*/ 892094 h 1608850"/>
                <a:gd name="connsiteX1822" fmla="*/ 12106800 w 12192000"/>
                <a:gd name="connsiteY1822" fmla="*/ 892965 h 1608850"/>
                <a:gd name="connsiteX1823" fmla="*/ 12106800 w 12192000"/>
                <a:gd name="connsiteY1823" fmla="*/ 899068 h 1608850"/>
                <a:gd name="connsiteX1824" fmla="*/ 12107915 w 12192000"/>
                <a:gd name="connsiteY1824" fmla="*/ 899068 h 1608850"/>
                <a:gd name="connsiteX1825" fmla="*/ 12115716 w 12192000"/>
                <a:gd name="connsiteY1825" fmla="*/ 899068 h 1608850"/>
                <a:gd name="connsiteX1826" fmla="*/ 12115716 w 12192000"/>
                <a:gd name="connsiteY1826" fmla="*/ 900230 h 1608850"/>
                <a:gd name="connsiteX1827" fmla="*/ 12115716 w 12192000"/>
                <a:gd name="connsiteY1827" fmla="*/ 908366 h 1608850"/>
                <a:gd name="connsiteX1828" fmla="*/ 12114602 w 12192000"/>
                <a:gd name="connsiteY1828" fmla="*/ 908366 h 1608850"/>
                <a:gd name="connsiteX1829" fmla="*/ 12106800 w 12192000"/>
                <a:gd name="connsiteY1829" fmla="*/ 908366 h 1608850"/>
                <a:gd name="connsiteX1830" fmla="*/ 12106800 w 12192000"/>
                <a:gd name="connsiteY1830" fmla="*/ 909528 h 1608850"/>
                <a:gd name="connsiteX1831" fmla="*/ 12106800 w 12192000"/>
                <a:gd name="connsiteY1831" fmla="*/ 917665 h 1608850"/>
                <a:gd name="connsiteX1832" fmla="*/ 12107915 w 12192000"/>
                <a:gd name="connsiteY1832" fmla="*/ 917665 h 1608850"/>
                <a:gd name="connsiteX1833" fmla="*/ 12115716 w 12192000"/>
                <a:gd name="connsiteY1833" fmla="*/ 917665 h 1608850"/>
                <a:gd name="connsiteX1834" fmla="*/ 12115716 w 12192000"/>
                <a:gd name="connsiteY1834" fmla="*/ 918827 h 1608850"/>
                <a:gd name="connsiteX1835" fmla="*/ 12115716 w 12192000"/>
                <a:gd name="connsiteY1835" fmla="*/ 926963 h 1608850"/>
                <a:gd name="connsiteX1836" fmla="*/ 12114602 w 12192000"/>
                <a:gd name="connsiteY1836" fmla="*/ 926963 h 1608850"/>
                <a:gd name="connsiteX1837" fmla="*/ 12106800 w 12192000"/>
                <a:gd name="connsiteY1837" fmla="*/ 926963 h 1608850"/>
                <a:gd name="connsiteX1838" fmla="*/ 12106800 w 12192000"/>
                <a:gd name="connsiteY1838" fmla="*/ 927835 h 1608850"/>
                <a:gd name="connsiteX1839" fmla="*/ 12106800 w 12192000"/>
                <a:gd name="connsiteY1839" fmla="*/ 933937 h 1608850"/>
                <a:gd name="connsiteX1840" fmla="*/ 12107915 w 12192000"/>
                <a:gd name="connsiteY1840" fmla="*/ 933937 h 1608850"/>
                <a:gd name="connsiteX1841" fmla="*/ 12115716 w 12192000"/>
                <a:gd name="connsiteY1841" fmla="*/ 933937 h 1608850"/>
                <a:gd name="connsiteX1842" fmla="*/ 12115716 w 12192000"/>
                <a:gd name="connsiteY1842" fmla="*/ 935100 h 1608850"/>
                <a:gd name="connsiteX1843" fmla="*/ 12115716 w 12192000"/>
                <a:gd name="connsiteY1843" fmla="*/ 943236 h 1608850"/>
                <a:gd name="connsiteX1844" fmla="*/ 12114602 w 12192000"/>
                <a:gd name="connsiteY1844" fmla="*/ 943236 h 1608850"/>
                <a:gd name="connsiteX1845" fmla="*/ 12106800 w 12192000"/>
                <a:gd name="connsiteY1845" fmla="*/ 943236 h 1608850"/>
                <a:gd name="connsiteX1846" fmla="*/ 12106800 w 12192000"/>
                <a:gd name="connsiteY1846" fmla="*/ 944398 h 1608850"/>
                <a:gd name="connsiteX1847" fmla="*/ 12106800 w 12192000"/>
                <a:gd name="connsiteY1847" fmla="*/ 952535 h 1608850"/>
                <a:gd name="connsiteX1848" fmla="*/ 12107915 w 12192000"/>
                <a:gd name="connsiteY1848" fmla="*/ 952535 h 1608850"/>
                <a:gd name="connsiteX1849" fmla="*/ 12115716 w 12192000"/>
                <a:gd name="connsiteY1849" fmla="*/ 952535 h 1608850"/>
                <a:gd name="connsiteX1850" fmla="*/ 12115716 w 12192000"/>
                <a:gd name="connsiteY1850" fmla="*/ 953406 h 1608850"/>
                <a:gd name="connsiteX1851" fmla="*/ 12115716 w 12192000"/>
                <a:gd name="connsiteY1851" fmla="*/ 959508 h 1608850"/>
                <a:gd name="connsiteX1852" fmla="*/ 12114602 w 12192000"/>
                <a:gd name="connsiteY1852" fmla="*/ 959508 h 1608850"/>
                <a:gd name="connsiteX1853" fmla="*/ 12106800 w 12192000"/>
                <a:gd name="connsiteY1853" fmla="*/ 959508 h 1608850"/>
                <a:gd name="connsiteX1854" fmla="*/ 12106800 w 12192000"/>
                <a:gd name="connsiteY1854" fmla="*/ 960671 h 1608850"/>
                <a:gd name="connsiteX1855" fmla="*/ 12106800 w 12192000"/>
                <a:gd name="connsiteY1855" fmla="*/ 968807 h 1608850"/>
                <a:gd name="connsiteX1856" fmla="*/ 12107915 w 12192000"/>
                <a:gd name="connsiteY1856" fmla="*/ 968807 h 1608850"/>
                <a:gd name="connsiteX1857" fmla="*/ 12115716 w 12192000"/>
                <a:gd name="connsiteY1857" fmla="*/ 968807 h 1608850"/>
                <a:gd name="connsiteX1858" fmla="*/ 12115716 w 12192000"/>
                <a:gd name="connsiteY1858" fmla="*/ 969969 h 1608850"/>
                <a:gd name="connsiteX1859" fmla="*/ 12115716 w 12192000"/>
                <a:gd name="connsiteY1859" fmla="*/ 978106 h 1608850"/>
                <a:gd name="connsiteX1860" fmla="*/ 12114602 w 12192000"/>
                <a:gd name="connsiteY1860" fmla="*/ 978106 h 1608850"/>
                <a:gd name="connsiteX1861" fmla="*/ 12106800 w 12192000"/>
                <a:gd name="connsiteY1861" fmla="*/ 978106 h 1608850"/>
                <a:gd name="connsiteX1862" fmla="*/ 12106800 w 12192000"/>
                <a:gd name="connsiteY1862" fmla="*/ 979268 h 1608850"/>
                <a:gd name="connsiteX1863" fmla="*/ 12106800 w 12192000"/>
                <a:gd name="connsiteY1863" fmla="*/ 987404 h 1608850"/>
                <a:gd name="connsiteX1864" fmla="*/ 12107915 w 12192000"/>
                <a:gd name="connsiteY1864" fmla="*/ 987404 h 1608850"/>
                <a:gd name="connsiteX1865" fmla="*/ 12115716 w 12192000"/>
                <a:gd name="connsiteY1865" fmla="*/ 987404 h 1608850"/>
                <a:gd name="connsiteX1866" fmla="*/ 12115716 w 12192000"/>
                <a:gd name="connsiteY1866" fmla="*/ 988276 h 1608850"/>
                <a:gd name="connsiteX1867" fmla="*/ 12115716 w 12192000"/>
                <a:gd name="connsiteY1867" fmla="*/ 994378 h 1608850"/>
                <a:gd name="connsiteX1868" fmla="*/ 12114602 w 12192000"/>
                <a:gd name="connsiteY1868" fmla="*/ 994378 h 1608850"/>
                <a:gd name="connsiteX1869" fmla="*/ 12106800 w 12192000"/>
                <a:gd name="connsiteY1869" fmla="*/ 994378 h 1608850"/>
                <a:gd name="connsiteX1870" fmla="*/ 12106800 w 12192000"/>
                <a:gd name="connsiteY1870" fmla="*/ 995540 h 1608850"/>
                <a:gd name="connsiteX1871" fmla="*/ 12106800 w 12192000"/>
                <a:gd name="connsiteY1871" fmla="*/ 1003677 h 1608850"/>
                <a:gd name="connsiteX1872" fmla="*/ 12131319 w 12192000"/>
                <a:gd name="connsiteY1872" fmla="*/ 1024599 h 1608850"/>
                <a:gd name="connsiteX1873" fmla="*/ 12130206 w 12192000"/>
                <a:gd name="connsiteY1873" fmla="*/ 1029248 h 1608850"/>
                <a:gd name="connsiteX1874" fmla="*/ 12122403 w 12192000"/>
                <a:gd name="connsiteY1874" fmla="*/ 1029248 h 1608850"/>
                <a:gd name="connsiteX1875" fmla="*/ 12122403 w 12192000"/>
                <a:gd name="connsiteY1875" fmla="*/ 1040036 h 1608850"/>
                <a:gd name="connsiteX1876" fmla="*/ 12122403 w 12192000"/>
                <a:gd name="connsiteY1876" fmla="*/ 1046874 h 1608850"/>
                <a:gd name="connsiteX1877" fmla="*/ 12131319 w 12192000"/>
                <a:gd name="connsiteY1877" fmla="*/ 1046874 h 1608850"/>
                <a:gd name="connsiteX1878" fmla="*/ 12131319 w 12192000"/>
                <a:gd name="connsiteY1878" fmla="*/ 1043196 h 1608850"/>
                <a:gd name="connsiteX1879" fmla="*/ 12132434 w 12192000"/>
                <a:gd name="connsiteY1879" fmla="*/ 1042615 h 1608850"/>
                <a:gd name="connsiteX1880" fmla="*/ 12140235 w 12192000"/>
                <a:gd name="connsiteY1880" fmla="*/ 1038547 h 1608850"/>
                <a:gd name="connsiteX1881" fmla="*/ 12142186 w 12192000"/>
                <a:gd name="connsiteY1881" fmla="*/ 1038547 h 1608850"/>
                <a:gd name="connsiteX1882" fmla="*/ 12155839 w 12192000"/>
                <a:gd name="connsiteY1882" fmla="*/ 1038547 h 1608850"/>
                <a:gd name="connsiteX1883" fmla="*/ 12155839 w 12192000"/>
                <a:gd name="connsiteY1883" fmla="*/ 1039709 h 1608850"/>
                <a:gd name="connsiteX1884" fmla="*/ 12155839 w 12192000"/>
                <a:gd name="connsiteY1884" fmla="*/ 1046874 h 1608850"/>
                <a:gd name="connsiteX1885" fmla="*/ 12192000 w 12192000"/>
                <a:gd name="connsiteY1885" fmla="*/ 1046874 h 1608850"/>
                <a:gd name="connsiteX1886" fmla="*/ 12192000 w 12192000"/>
                <a:gd name="connsiteY1886" fmla="*/ 1070905 h 1608850"/>
                <a:gd name="connsiteX1887" fmla="*/ 12192000 w 12192000"/>
                <a:gd name="connsiteY1887" fmla="*/ 1121663 h 1608850"/>
                <a:gd name="connsiteX1888" fmla="*/ 12192000 w 12192000"/>
                <a:gd name="connsiteY1888" fmla="*/ 1608850 h 1608850"/>
                <a:gd name="connsiteX1889" fmla="*/ 0 w 12192000"/>
                <a:gd name="connsiteY1889" fmla="*/ 1608850 h 1608850"/>
                <a:gd name="connsiteX1890" fmla="*/ 0 w 12192000"/>
                <a:gd name="connsiteY1890" fmla="*/ 1046874 h 1608850"/>
                <a:gd name="connsiteX1891" fmla="*/ 65773 w 12192000"/>
                <a:gd name="connsiteY1891" fmla="*/ 1046874 h 1608850"/>
                <a:gd name="connsiteX1892" fmla="*/ 82231 w 12192000"/>
                <a:gd name="connsiteY1892" fmla="*/ 1045519 h 1608850"/>
                <a:gd name="connsiteX1893" fmla="*/ 82231 w 12192000"/>
                <a:gd name="connsiteY1893" fmla="*/ 1012974 h 1608850"/>
                <a:gd name="connsiteX1894" fmla="*/ 126811 w 12192000"/>
                <a:gd name="connsiteY1894" fmla="*/ 1012974 h 1608850"/>
                <a:gd name="connsiteX1895" fmla="*/ 126811 w 12192000"/>
                <a:gd name="connsiteY1895" fmla="*/ 994377 h 1608850"/>
                <a:gd name="connsiteX1896" fmla="*/ 220430 w 12192000"/>
                <a:gd name="connsiteY1896" fmla="*/ 994377 h 1608850"/>
                <a:gd name="connsiteX1897" fmla="*/ 220430 w 12192000"/>
                <a:gd name="connsiteY1897" fmla="*/ 1006000 h 1608850"/>
                <a:gd name="connsiteX1898" fmla="*/ 280612 w 12192000"/>
                <a:gd name="connsiteY1898" fmla="*/ 1006000 h 1608850"/>
                <a:gd name="connsiteX1899" fmla="*/ 280612 w 12192000"/>
                <a:gd name="connsiteY1899" fmla="*/ 1012974 h 1608850"/>
                <a:gd name="connsiteX1900" fmla="*/ 298444 w 12192000"/>
                <a:gd name="connsiteY1900" fmla="*/ 1012974 h 1608850"/>
                <a:gd name="connsiteX1901" fmla="*/ 298444 w 12192000"/>
                <a:gd name="connsiteY1901" fmla="*/ 1019948 h 1608850"/>
                <a:gd name="connsiteX1902" fmla="*/ 314048 w 12192000"/>
                <a:gd name="connsiteY1902" fmla="*/ 1019948 h 1608850"/>
                <a:gd name="connsiteX1903" fmla="*/ 314048 w 12192000"/>
                <a:gd name="connsiteY1903" fmla="*/ 915339 h 1608850"/>
                <a:gd name="connsiteX1904" fmla="*/ 360858 w 12192000"/>
                <a:gd name="connsiteY1904" fmla="*/ 901391 h 1608850"/>
                <a:gd name="connsiteX1905" fmla="*/ 447789 w 12192000"/>
                <a:gd name="connsiteY1905" fmla="*/ 901391 h 1608850"/>
                <a:gd name="connsiteX1906" fmla="*/ 447789 w 12192000"/>
                <a:gd name="connsiteY1906" fmla="*/ 734017 h 1608850"/>
                <a:gd name="connsiteX1907" fmla="*/ 472308 w 12192000"/>
                <a:gd name="connsiteY1907" fmla="*/ 722393 h 1608850"/>
                <a:gd name="connsiteX1908" fmla="*/ 579301 w 12192000"/>
                <a:gd name="connsiteY1908" fmla="*/ 703796 h 1608850"/>
                <a:gd name="connsiteX1909" fmla="*/ 617194 w 12192000"/>
                <a:gd name="connsiteY1909" fmla="*/ 715419 h 1608850"/>
                <a:gd name="connsiteX1910" fmla="*/ 623881 w 12192000"/>
                <a:gd name="connsiteY1910" fmla="*/ 722393 h 1608850"/>
                <a:gd name="connsiteX1911" fmla="*/ 623881 w 12192000"/>
                <a:gd name="connsiteY1911" fmla="*/ 1033896 h 1608850"/>
                <a:gd name="connsiteX1912" fmla="*/ 639484 w 12192000"/>
                <a:gd name="connsiteY1912" fmla="*/ 1033896 h 1608850"/>
                <a:gd name="connsiteX1913" fmla="*/ 639484 w 12192000"/>
                <a:gd name="connsiteY1913" fmla="*/ 908365 h 1608850"/>
                <a:gd name="connsiteX1914" fmla="*/ 652858 w 12192000"/>
                <a:gd name="connsiteY1914" fmla="*/ 908365 h 1608850"/>
                <a:gd name="connsiteX1915" fmla="*/ 652858 w 12192000"/>
                <a:gd name="connsiteY1915" fmla="*/ 896742 h 1608850"/>
                <a:gd name="connsiteX1916" fmla="*/ 666232 w 12192000"/>
                <a:gd name="connsiteY1916" fmla="*/ 889768 h 1608850"/>
                <a:gd name="connsiteX1917" fmla="*/ 677377 w 12192000"/>
                <a:gd name="connsiteY1917" fmla="*/ 889768 h 1608850"/>
                <a:gd name="connsiteX1918" fmla="*/ 677377 w 12192000"/>
                <a:gd name="connsiteY1918" fmla="*/ 878145 h 1608850"/>
                <a:gd name="connsiteX1919" fmla="*/ 686293 w 12192000"/>
                <a:gd name="connsiteY1919" fmla="*/ 871171 h 1608850"/>
                <a:gd name="connsiteX1920" fmla="*/ 708584 w 12192000"/>
                <a:gd name="connsiteY1920" fmla="*/ 871171 h 1608850"/>
                <a:gd name="connsiteX1921" fmla="*/ 708584 w 12192000"/>
                <a:gd name="connsiteY1921" fmla="*/ 908365 h 1608850"/>
                <a:gd name="connsiteX1922" fmla="*/ 755393 w 12192000"/>
                <a:gd name="connsiteY1922" fmla="*/ 908365 h 1608850"/>
                <a:gd name="connsiteX1923" fmla="*/ 755393 w 12192000"/>
                <a:gd name="connsiteY1923" fmla="*/ 1038546 h 1608850"/>
                <a:gd name="connsiteX1924" fmla="*/ 773225 w 12192000"/>
                <a:gd name="connsiteY1924" fmla="*/ 1038546 h 1608850"/>
                <a:gd name="connsiteX1925" fmla="*/ 791057 w 12192000"/>
                <a:gd name="connsiteY1925" fmla="*/ 1031572 h 1608850"/>
                <a:gd name="connsiteX1926" fmla="*/ 791057 w 12192000"/>
                <a:gd name="connsiteY1926" fmla="*/ 1022273 h 1608850"/>
                <a:gd name="connsiteX1927" fmla="*/ 784370 w 12192000"/>
                <a:gd name="connsiteY1927" fmla="*/ 1019948 h 1608850"/>
                <a:gd name="connsiteX1928" fmla="*/ 784370 w 12192000"/>
                <a:gd name="connsiteY1928" fmla="*/ 1012974 h 1608850"/>
                <a:gd name="connsiteX1929" fmla="*/ 791057 w 12192000"/>
                <a:gd name="connsiteY1929" fmla="*/ 1008325 h 1608850"/>
                <a:gd name="connsiteX1930" fmla="*/ 791057 w 12192000"/>
                <a:gd name="connsiteY1930" fmla="*/ 957183 h 1608850"/>
                <a:gd name="connsiteX1931" fmla="*/ 784370 w 12192000"/>
                <a:gd name="connsiteY1931" fmla="*/ 954858 h 1608850"/>
                <a:gd name="connsiteX1932" fmla="*/ 784370 w 12192000"/>
                <a:gd name="connsiteY1932" fmla="*/ 947884 h 1608850"/>
                <a:gd name="connsiteX1933" fmla="*/ 791057 w 12192000"/>
                <a:gd name="connsiteY1933" fmla="*/ 943235 h 1608850"/>
                <a:gd name="connsiteX1934" fmla="*/ 795515 w 12192000"/>
                <a:gd name="connsiteY1934" fmla="*/ 938586 h 1608850"/>
                <a:gd name="connsiteX1935" fmla="*/ 795515 w 12192000"/>
                <a:gd name="connsiteY1935" fmla="*/ 929287 h 1608850"/>
                <a:gd name="connsiteX1936" fmla="*/ 791057 w 12192000"/>
                <a:gd name="connsiteY1936" fmla="*/ 929287 h 1608850"/>
                <a:gd name="connsiteX1937" fmla="*/ 791057 w 12192000"/>
                <a:gd name="connsiteY1937" fmla="*/ 922313 h 1608850"/>
                <a:gd name="connsiteX1938" fmla="*/ 797744 w 12192000"/>
                <a:gd name="connsiteY1938" fmla="*/ 917664 h 1608850"/>
                <a:gd name="connsiteX1939" fmla="*/ 833408 w 12192000"/>
                <a:gd name="connsiteY1939" fmla="*/ 852574 h 1608850"/>
                <a:gd name="connsiteX1940" fmla="*/ 828950 w 12192000"/>
                <a:gd name="connsiteY1940" fmla="*/ 850249 h 1608850"/>
                <a:gd name="connsiteX1941" fmla="*/ 828950 w 12192000"/>
                <a:gd name="connsiteY1941" fmla="*/ 843275 h 1608850"/>
                <a:gd name="connsiteX1942" fmla="*/ 835637 w 12192000"/>
                <a:gd name="connsiteY1942" fmla="*/ 840950 h 1608850"/>
                <a:gd name="connsiteX1943" fmla="*/ 835637 w 12192000"/>
                <a:gd name="connsiteY1943" fmla="*/ 831652 h 1608850"/>
                <a:gd name="connsiteX1944" fmla="*/ 840095 w 12192000"/>
                <a:gd name="connsiteY1944" fmla="*/ 831652 h 1608850"/>
                <a:gd name="connsiteX1945" fmla="*/ 840095 w 12192000"/>
                <a:gd name="connsiteY1945" fmla="*/ 810730 h 1608850"/>
                <a:gd name="connsiteX1946" fmla="*/ 835637 w 12192000"/>
                <a:gd name="connsiteY1946" fmla="*/ 810730 h 1608850"/>
                <a:gd name="connsiteX1947" fmla="*/ 835637 w 12192000"/>
                <a:gd name="connsiteY1947" fmla="*/ 806081 h 1608850"/>
                <a:gd name="connsiteX1948" fmla="*/ 840095 w 12192000"/>
                <a:gd name="connsiteY1948" fmla="*/ 803756 h 1608850"/>
                <a:gd name="connsiteX1949" fmla="*/ 851240 w 12192000"/>
                <a:gd name="connsiteY1949" fmla="*/ 787483 h 1608850"/>
                <a:gd name="connsiteX1950" fmla="*/ 853469 w 12192000"/>
                <a:gd name="connsiteY1950" fmla="*/ 778185 h 1608850"/>
                <a:gd name="connsiteX1951" fmla="*/ 853469 w 12192000"/>
                <a:gd name="connsiteY1951" fmla="*/ 752614 h 1608850"/>
                <a:gd name="connsiteX1952" fmla="*/ 853748 w 12192000"/>
                <a:gd name="connsiteY1952" fmla="*/ 751742 h 1608850"/>
                <a:gd name="connsiteX1953" fmla="*/ 855698 w 12192000"/>
                <a:gd name="connsiteY1953" fmla="*/ 745640 h 1608850"/>
                <a:gd name="connsiteX1954" fmla="*/ 855977 w 12192000"/>
                <a:gd name="connsiteY1954" fmla="*/ 746512 h 1608850"/>
                <a:gd name="connsiteX1955" fmla="*/ 857927 w 12192000"/>
                <a:gd name="connsiteY1955" fmla="*/ 752614 h 1608850"/>
                <a:gd name="connsiteX1956" fmla="*/ 860156 w 12192000"/>
                <a:gd name="connsiteY1956" fmla="*/ 778185 h 1608850"/>
                <a:gd name="connsiteX1957" fmla="*/ 860156 w 12192000"/>
                <a:gd name="connsiteY1957" fmla="*/ 785159 h 1608850"/>
                <a:gd name="connsiteX1958" fmla="*/ 871302 w 12192000"/>
                <a:gd name="connsiteY1958" fmla="*/ 803756 h 1608850"/>
                <a:gd name="connsiteX1959" fmla="*/ 875760 w 12192000"/>
                <a:gd name="connsiteY1959" fmla="*/ 806081 h 1608850"/>
                <a:gd name="connsiteX1960" fmla="*/ 875760 w 12192000"/>
                <a:gd name="connsiteY1960" fmla="*/ 810730 h 1608850"/>
                <a:gd name="connsiteX1961" fmla="*/ 873531 w 12192000"/>
                <a:gd name="connsiteY1961" fmla="*/ 831652 h 1608850"/>
                <a:gd name="connsiteX1962" fmla="*/ 877989 w 12192000"/>
                <a:gd name="connsiteY1962" fmla="*/ 840950 h 1608850"/>
                <a:gd name="connsiteX1963" fmla="*/ 882447 w 12192000"/>
                <a:gd name="connsiteY1963" fmla="*/ 843275 h 1608850"/>
                <a:gd name="connsiteX1964" fmla="*/ 882447 w 12192000"/>
                <a:gd name="connsiteY1964" fmla="*/ 850249 h 1608850"/>
                <a:gd name="connsiteX1965" fmla="*/ 877989 w 12192000"/>
                <a:gd name="connsiteY1965" fmla="*/ 852574 h 1608850"/>
                <a:gd name="connsiteX1966" fmla="*/ 904180 w 12192000"/>
                <a:gd name="connsiteY1966" fmla="*/ 879888 h 1608850"/>
                <a:gd name="connsiteX1967" fmla="*/ 913070 w 12192000"/>
                <a:gd name="connsiteY1967" fmla="*/ 915339 h 1608850"/>
                <a:gd name="connsiteX1968" fmla="*/ 944859 w 12192000"/>
                <a:gd name="connsiteY1968" fmla="*/ 915339 h 1608850"/>
                <a:gd name="connsiteX1969" fmla="*/ 944859 w 12192000"/>
                <a:gd name="connsiteY1969" fmla="*/ 886329 h 1608850"/>
                <a:gd name="connsiteX1970" fmla="*/ 939475 w 12192000"/>
                <a:gd name="connsiteY1970" fmla="*/ 886329 h 1608850"/>
                <a:gd name="connsiteX1971" fmla="*/ 939475 w 12192000"/>
                <a:gd name="connsiteY1971" fmla="*/ 724196 h 1608850"/>
                <a:gd name="connsiteX1972" fmla="*/ 959742 w 12192000"/>
                <a:gd name="connsiteY1972" fmla="*/ 724196 h 1608850"/>
                <a:gd name="connsiteX1973" fmla="*/ 960249 w 12192000"/>
                <a:gd name="connsiteY1973" fmla="*/ 723115 h 1608850"/>
                <a:gd name="connsiteX1974" fmla="*/ 963795 w 12192000"/>
                <a:gd name="connsiteY1974" fmla="*/ 715549 h 1608850"/>
                <a:gd name="connsiteX1975" fmla="*/ 965569 w 12192000"/>
                <a:gd name="connsiteY1975" fmla="*/ 715819 h 1608850"/>
                <a:gd name="connsiteX1976" fmla="*/ 977982 w 12192000"/>
                <a:gd name="connsiteY1976" fmla="*/ 717710 h 1608850"/>
                <a:gd name="connsiteX1977" fmla="*/ 978489 w 12192000"/>
                <a:gd name="connsiteY1977" fmla="*/ 719062 h 1608850"/>
                <a:gd name="connsiteX1978" fmla="*/ 982035 w 12192000"/>
                <a:gd name="connsiteY1978" fmla="*/ 728519 h 1608850"/>
                <a:gd name="connsiteX1979" fmla="*/ 1008382 w 12192000"/>
                <a:gd name="connsiteY1979" fmla="*/ 730681 h 1608850"/>
                <a:gd name="connsiteX1980" fmla="*/ 1008382 w 12192000"/>
                <a:gd name="connsiteY1980" fmla="*/ 607460 h 1608850"/>
                <a:gd name="connsiteX1981" fmla="*/ 1010409 w 12192000"/>
                <a:gd name="connsiteY1981" fmla="*/ 607460 h 1608850"/>
                <a:gd name="connsiteX1982" fmla="*/ 1024597 w 12192000"/>
                <a:gd name="connsiteY1982" fmla="*/ 607460 h 1608850"/>
                <a:gd name="connsiteX1983" fmla="*/ 1024597 w 12192000"/>
                <a:gd name="connsiteY1983" fmla="*/ 471268 h 1608850"/>
                <a:gd name="connsiteX1984" fmla="*/ 1026369 w 12192000"/>
                <a:gd name="connsiteY1984" fmla="*/ 471268 h 1608850"/>
                <a:gd name="connsiteX1985" fmla="*/ 1038783 w 12192000"/>
                <a:gd name="connsiteY1985" fmla="*/ 471268 h 1608850"/>
                <a:gd name="connsiteX1986" fmla="*/ 1038783 w 12192000"/>
                <a:gd name="connsiteY1986" fmla="*/ 356694 h 1608850"/>
                <a:gd name="connsiteX1987" fmla="*/ 1042837 w 12192000"/>
                <a:gd name="connsiteY1987" fmla="*/ 328590 h 1608850"/>
                <a:gd name="connsiteX1988" fmla="*/ 1044863 w 12192000"/>
                <a:gd name="connsiteY1988" fmla="*/ 328590 h 1608850"/>
                <a:gd name="connsiteX1989" fmla="*/ 1059050 w 12192000"/>
                <a:gd name="connsiteY1989" fmla="*/ 328590 h 1608850"/>
                <a:gd name="connsiteX1990" fmla="*/ 1095531 w 12192000"/>
                <a:gd name="connsiteY1990" fmla="*/ 246443 h 1608850"/>
                <a:gd name="connsiteX1991" fmla="*/ 1099585 w 12192000"/>
                <a:gd name="connsiteY1991" fmla="*/ 0 h 160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</a:cxnLst>
              <a:rect l="l" t="t" r="r" b="b"/>
              <a:pathLst>
                <a:path w="12192000" h="1608850">
                  <a:moveTo>
                    <a:pt x="8760317" y="780798"/>
                  </a:moveTo>
                  <a:lnTo>
                    <a:pt x="8760317" y="785159"/>
                  </a:lnTo>
                  <a:lnTo>
                    <a:pt x="8761882" y="787771"/>
                  </a:lnTo>
                  <a:lnTo>
                    <a:pt x="8762996" y="787771"/>
                  </a:lnTo>
                  <a:cubicBezTo>
                    <a:pt x="8762996" y="787771"/>
                    <a:pt x="8762996" y="787771"/>
                    <a:pt x="8762996" y="786900"/>
                  </a:cubicBezTo>
                  <a:lnTo>
                    <a:pt x="8762996" y="780798"/>
                  </a:lnTo>
                  <a:cubicBezTo>
                    <a:pt x="8762996" y="780798"/>
                    <a:pt x="8762996" y="780798"/>
                    <a:pt x="8761881" y="780798"/>
                  </a:cubicBezTo>
                  <a:close/>
                  <a:moveTo>
                    <a:pt x="8758924" y="762200"/>
                  </a:moveTo>
                  <a:lnTo>
                    <a:pt x="8759734" y="771499"/>
                  </a:lnTo>
                  <a:lnTo>
                    <a:pt x="8762996" y="771499"/>
                  </a:lnTo>
                  <a:cubicBezTo>
                    <a:pt x="8762996" y="771499"/>
                    <a:pt x="8762996" y="771499"/>
                    <a:pt x="8762996" y="770337"/>
                  </a:cubicBezTo>
                  <a:lnTo>
                    <a:pt x="8762996" y="762200"/>
                  </a:lnTo>
                  <a:cubicBezTo>
                    <a:pt x="8762996" y="762200"/>
                    <a:pt x="8762996" y="762200"/>
                    <a:pt x="8761881" y="762200"/>
                  </a:cubicBezTo>
                  <a:close/>
                  <a:moveTo>
                    <a:pt x="8755951" y="745928"/>
                  </a:moveTo>
                  <a:lnTo>
                    <a:pt x="8756137" y="746512"/>
                  </a:lnTo>
                  <a:lnTo>
                    <a:pt x="8758088" y="752614"/>
                  </a:lnTo>
                  <a:lnTo>
                    <a:pt x="8758113" y="752902"/>
                  </a:lnTo>
                  <a:lnTo>
                    <a:pt x="8762996" y="752902"/>
                  </a:lnTo>
                  <a:cubicBezTo>
                    <a:pt x="8762996" y="752902"/>
                    <a:pt x="8762996" y="752902"/>
                    <a:pt x="8762996" y="752030"/>
                  </a:cubicBezTo>
                  <a:lnTo>
                    <a:pt x="8762996" y="745928"/>
                  </a:lnTo>
                  <a:cubicBezTo>
                    <a:pt x="8762996" y="745928"/>
                    <a:pt x="8762996" y="745928"/>
                    <a:pt x="8761881" y="745928"/>
                  </a:cubicBezTo>
                  <a:close/>
                  <a:moveTo>
                    <a:pt x="8907881" y="718032"/>
                  </a:moveTo>
                  <a:cubicBezTo>
                    <a:pt x="8907881" y="718032"/>
                    <a:pt x="8907881" y="718032"/>
                    <a:pt x="8907881" y="719194"/>
                  </a:cubicBezTo>
                  <a:lnTo>
                    <a:pt x="8907881" y="727331"/>
                  </a:lnTo>
                  <a:lnTo>
                    <a:pt x="8908543" y="727331"/>
                  </a:lnTo>
                  <a:lnTo>
                    <a:pt x="8908543" y="718032"/>
                  </a:lnTo>
                  <a:close/>
                  <a:moveTo>
                    <a:pt x="1099585" y="0"/>
                  </a:moveTo>
                  <a:cubicBezTo>
                    <a:pt x="1099585" y="18"/>
                    <a:pt x="1099601" y="2040"/>
                    <a:pt x="1101611" y="246443"/>
                  </a:cubicBezTo>
                  <a:cubicBezTo>
                    <a:pt x="1101623" y="246467"/>
                    <a:pt x="1102267" y="247808"/>
                    <a:pt x="1140117" y="326429"/>
                  </a:cubicBezTo>
                  <a:cubicBezTo>
                    <a:pt x="1140125" y="326429"/>
                    <a:pt x="1140236" y="326429"/>
                    <a:pt x="1142145" y="326429"/>
                  </a:cubicBezTo>
                  <a:lnTo>
                    <a:pt x="1156331" y="326429"/>
                  </a:lnTo>
                  <a:cubicBezTo>
                    <a:pt x="1156331" y="326443"/>
                    <a:pt x="1156331" y="327005"/>
                    <a:pt x="1156331" y="350208"/>
                  </a:cubicBezTo>
                  <a:cubicBezTo>
                    <a:pt x="1156333" y="350214"/>
                    <a:pt x="1156371" y="350272"/>
                    <a:pt x="1156839" y="351019"/>
                  </a:cubicBezTo>
                  <a:lnTo>
                    <a:pt x="1160385" y="356694"/>
                  </a:lnTo>
                  <a:cubicBezTo>
                    <a:pt x="1160385" y="356714"/>
                    <a:pt x="1160385" y="358229"/>
                    <a:pt x="1160385" y="471268"/>
                  </a:cubicBezTo>
                  <a:cubicBezTo>
                    <a:pt x="1160393" y="471268"/>
                    <a:pt x="1160533" y="471268"/>
                    <a:pt x="1162664" y="471268"/>
                  </a:cubicBezTo>
                  <a:lnTo>
                    <a:pt x="1178625" y="471268"/>
                  </a:lnTo>
                  <a:cubicBezTo>
                    <a:pt x="1178625" y="471288"/>
                    <a:pt x="1178625" y="472923"/>
                    <a:pt x="1178625" y="611783"/>
                  </a:cubicBezTo>
                  <a:cubicBezTo>
                    <a:pt x="1178635" y="611782"/>
                    <a:pt x="1178747" y="611761"/>
                    <a:pt x="1180145" y="611513"/>
                  </a:cubicBezTo>
                  <a:lnTo>
                    <a:pt x="1190785" y="609622"/>
                  </a:lnTo>
                  <a:cubicBezTo>
                    <a:pt x="1190785" y="609644"/>
                    <a:pt x="1190755" y="610978"/>
                    <a:pt x="1188759" y="698254"/>
                  </a:cubicBezTo>
                  <a:cubicBezTo>
                    <a:pt x="1188769" y="698256"/>
                    <a:pt x="1188879" y="698276"/>
                    <a:pt x="1190279" y="698525"/>
                  </a:cubicBezTo>
                  <a:lnTo>
                    <a:pt x="1200919" y="700416"/>
                  </a:lnTo>
                  <a:cubicBezTo>
                    <a:pt x="1200921" y="700423"/>
                    <a:pt x="1200941" y="700487"/>
                    <a:pt x="1201171" y="701227"/>
                  </a:cubicBezTo>
                  <a:lnTo>
                    <a:pt x="1202945" y="706902"/>
                  </a:lnTo>
                  <a:cubicBezTo>
                    <a:pt x="1202947" y="706893"/>
                    <a:pt x="1202993" y="706750"/>
                    <a:pt x="1203705" y="704470"/>
                  </a:cubicBezTo>
                  <a:lnTo>
                    <a:pt x="1209025" y="687446"/>
                  </a:lnTo>
                  <a:cubicBezTo>
                    <a:pt x="1209032" y="687446"/>
                    <a:pt x="1209133" y="687446"/>
                    <a:pt x="1210799" y="687446"/>
                  </a:cubicBezTo>
                  <a:lnTo>
                    <a:pt x="1223212" y="687446"/>
                  </a:lnTo>
                  <a:cubicBezTo>
                    <a:pt x="1223212" y="687463"/>
                    <a:pt x="1223212" y="688156"/>
                    <a:pt x="1223212" y="719872"/>
                  </a:cubicBezTo>
                  <a:cubicBezTo>
                    <a:pt x="1223219" y="719877"/>
                    <a:pt x="1223295" y="719917"/>
                    <a:pt x="1224225" y="720413"/>
                  </a:cubicBezTo>
                  <a:lnTo>
                    <a:pt x="1231319" y="724196"/>
                  </a:lnTo>
                  <a:cubicBezTo>
                    <a:pt x="1231319" y="724205"/>
                    <a:pt x="1231319" y="724306"/>
                    <a:pt x="1231319" y="725547"/>
                  </a:cubicBezTo>
                  <a:lnTo>
                    <a:pt x="1231319" y="735005"/>
                  </a:lnTo>
                  <a:cubicBezTo>
                    <a:pt x="1231339" y="735005"/>
                    <a:pt x="1232247" y="735005"/>
                    <a:pt x="1275907" y="735005"/>
                  </a:cubicBezTo>
                  <a:cubicBezTo>
                    <a:pt x="1275907" y="735013"/>
                    <a:pt x="1275907" y="735096"/>
                    <a:pt x="1275907" y="736086"/>
                  </a:cubicBezTo>
                  <a:lnTo>
                    <a:pt x="1275907" y="743652"/>
                  </a:lnTo>
                  <a:cubicBezTo>
                    <a:pt x="1275915" y="743652"/>
                    <a:pt x="1276037" y="743652"/>
                    <a:pt x="1277933" y="743652"/>
                  </a:cubicBezTo>
                  <a:lnTo>
                    <a:pt x="1292119" y="743652"/>
                  </a:lnTo>
                  <a:cubicBezTo>
                    <a:pt x="1292119" y="743634"/>
                    <a:pt x="1292119" y="742905"/>
                    <a:pt x="1292119" y="713387"/>
                  </a:cubicBezTo>
                  <a:cubicBezTo>
                    <a:pt x="1292141" y="713387"/>
                    <a:pt x="1293071" y="713387"/>
                    <a:pt x="1336706" y="713387"/>
                  </a:cubicBezTo>
                  <a:cubicBezTo>
                    <a:pt x="1336706" y="713379"/>
                    <a:pt x="1336706" y="713282"/>
                    <a:pt x="1336706" y="712036"/>
                  </a:cubicBezTo>
                  <a:lnTo>
                    <a:pt x="1336706" y="702578"/>
                  </a:lnTo>
                  <a:cubicBezTo>
                    <a:pt x="1336713" y="702578"/>
                    <a:pt x="1336787" y="702578"/>
                    <a:pt x="1337721" y="702578"/>
                  </a:cubicBezTo>
                  <a:lnTo>
                    <a:pt x="1344813" y="702578"/>
                  </a:lnTo>
                  <a:cubicBezTo>
                    <a:pt x="1344813" y="702571"/>
                    <a:pt x="1344813" y="702458"/>
                    <a:pt x="1344813" y="700687"/>
                  </a:cubicBezTo>
                  <a:lnTo>
                    <a:pt x="1344813" y="687446"/>
                  </a:lnTo>
                  <a:cubicBezTo>
                    <a:pt x="1344823" y="687446"/>
                    <a:pt x="1344895" y="687446"/>
                    <a:pt x="1345573" y="687446"/>
                  </a:cubicBezTo>
                  <a:lnTo>
                    <a:pt x="1350893" y="687446"/>
                  </a:lnTo>
                  <a:cubicBezTo>
                    <a:pt x="1350893" y="687439"/>
                    <a:pt x="1350893" y="687354"/>
                    <a:pt x="1350893" y="686365"/>
                  </a:cubicBezTo>
                  <a:lnTo>
                    <a:pt x="1350893" y="678798"/>
                  </a:lnTo>
                  <a:cubicBezTo>
                    <a:pt x="1350901" y="678798"/>
                    <a:pt x="1351025" y="678798"/>
                    <a:pt x="1352921" y="678798"/>
                  </a:cubicBezTo>
                  <a:lnTo>
                    <a:pt x="1367107" y="678798"/>
                  </a:lnTo>
                  <a:cubicBezTo>
                    <a:pt x="1367107" y="678805"/>
                    <a:pt x="1367107" y="678882"/>
                    <a:pt x="1367107" y="679879"/>
                  </a:cubicBezTo>
                  <a:lnTo>
                    <a:pt x="1367107" y="687446"/>
                  </a:lnTo>
                  <a:cubicBezTo>
                    <a:pt x="1367119" y="687446"/>
                    <a:pt x="1367619" y="687446"/>
                    <a:pt x="1389401" y="687446"/>
                  </a:cubicBezTo>
                  <a:cubicBezTo>
                    <a:pt x="1389401" y="687438"/>
                    <a:pt x="1389401" y="687324"/>
                    <a:pt x="1389401" y="685554"/>
                  </a:cubicBezTo>
                  <a:lnTo>
                    <a:pt x="1389401" y="672313"/>
                  </a:lnTo>
                  <a:cubicBezTo>
                    <a:pt x="1389407" y="672313"/>
                    <a:pt x="1389503" y="672313"/>
                    <a:pt x="1391174" y="672313"/>
                  </a:cubicBezTo>
                  <a:lnTo>
                    <a:pt x="1403587" y="672313"/>
                  </a:lnTo>
                  <a:cubicBezTo>
                    <a:pt x="1403587" y="672325"/>
                    <a:pt x="1403587" y="672839"/>
                    <a:pt x="1403587" y="696093"/>
                  </a:cubicBezTo>
                  <a:cubicBezTo>
                    <a:pt x="1403595" y="696093"/>
                    <a:pt x="1403675" y="696093"/>
                    <a:pt x="1404601" y="696093"/>
                  </a:cubicBezTo>
                  <a:lnTo>
                    <a:pt x="1411695" y="696093"/>
                  </a:lnTo>
                  <a:cubicBezTo>
                    <a:pt x="1411695" y="696087"/>
                    <a:pt x="1411695" y="696006"/>
                    <a:pt x="1411695" y="695012"/>
                  </a:cubicBezTo>
                  <a:lnTo>
                    <a:pt x="1411695" y="687446"/>
                  </a:lnTo>
                  <a:cubicBezTo>
                    <a:pt x="1411703" y="687446"/>
                    <a:pt x="1411821" y="687446"/>
                    <a:pt x="1413467" y="687446"/>
                  </a:cubicBezTo>
                  <a:lnTo>
                    <a:pt x="1425881" y="687446"/>
                  </a:lnTo>
                  <a:cubicBezTo>
                    <a:pt x="1425881" y="687459"/>
                    <a:pt x="1425881" y="688018"/>
                    <a:pt x="1425881" y="713387"/>
                  </a:cubicBezTo>
                  <a:cubicBezTo>
                    <a:pt x="1425889" y="713387"/>
                    <a:pt x="1426007" y="713387"/>
                    <a:pt x="1427909" y="713387"/>
                  </a:cubicBezTo>
                  <a:lnTo>
                    <a:pt x="1442095" y="713387"/>
                  </a:lnTo>
                  <a:cubicBezTo>
                    <a:pt x="1442095" y="713398"/>
                    <a:pt x="1442095" y="713513"/>
                    <a:pt x="1442095" y="715008"/>
                  </a:cubicBezTo>
                  <a:lnTo>
                    <a:pt x="1442095" y="726358"/>
                  </a:lnTo>
                  <a:cubicBezTo>
                    <a:pt x="1442103" y="726358"/>
                    <a:pt x="1442173" y="726358"/>
                    <a:pt x="1442855" y="726358"/>
                  </a:cubicBezTo>
                  <a:lnTo>
                    <a:pt x="1448175" y="726358"/>
                  </a:lnTo>
                  <a:cubicBezTo>
                    <a:pt x="1448175" y="726350"/>
                    <a:pt x="1448175" y="726274"/>
                    <a:pt x="1448175" y="725547"/>
                  </a:cubicBezTo>
                  <a:lnTo>
                    <a:pt x="1448175" y="719872"/>
                  </a:lnTo>
                  <a:cubicBezTo>
                    <a:pt x="1448193" y="719872"/>
                    <a:pt x="1448911" y="719872"/>
                    <a:pt x="1478575" y="719872"/>
                  </a:cubicBezTo>
                  <a:cubicBezTo>
                    <a:pt x="1478575" y="719886"/>
                    <a:pt x="1478575" y="720449"/>
                    <a:pt x="1478575" y="743652"/>
                  </a:cubicBezTo>
                  <a:cubicBezTo>
                    <a:pt x="1478583" y="743652"/>
                    <a:pt x="1478661" y="743652"/>
                    <a:pt x="1479589" y="743652"/>
                  </a:cubicBezTo>
                  <a:lnTo>
                    <a:pt x="1486683" y="743652"/>
                  </a:lnTo>
                  <a:cubicBezTo>
                    <a:pt x="1486683" y="743659"/>
                    <a:pt x="1486683" y="743732"/>
                    <a:pt x="1486683" y="744733"/>
                  </a:cubicBezTo>
                  <a:lnTo>
                    <a:pt x="1486683" y="752299"/>
                  </a:lnTo>
                  <a:cubicBezTo>
                    <a:pt x="1486691" y="752299"/>
                    <a:pt x="1486765" y="752299"/>
                    <a:pt x="1487443" y="752299"/>
                  </a:cubicBezTo>
                  <a:lnTo>
                    <a:pt x="1492763" y="752299"/>
                  </a:lnTo>
                  <a:cubicBezTo>
                    <a:pt x="1492763" y="752292"/>
                    <a:pt x="1492763" y="752172"/>
                    <a:pt x="1492763" y="750137"/>
                  </a:cubicBezTo>
                  <a:lnTo>
                    <a:pt x="1492763" y="735005"/>
                  </a:lnTo>
                  <a:cubicBezTo>
                    <a:pt x="1492769" y="735005"/>
                    <a:pt x="1492847" y="735005"/>
                    <a:pt x="1493775" y="735005"/>
                  </a:cubicBezTo>
                  <a:lnTo>
                    <a:pt x="1500869" y="735005"/>
                  </a:lnTo>
                  <a:cubicBezTo>
                    <a:pt x="1500869" y="735013"/>
                    <a:pt x="1500869" y="735096"/>
                    <a:pt x="1500869" y="736086"/>
                  </a:cubicBezTo>
                  <a:lnTo>
                    <a:pt x="1500869" y="743652"/>
                  </a:lnTo>
                  <a:lnTo>
                    <a:pt x="1506189" y="741659"/>
                  </a:lnTo>
                  <a:cubicBezTo>
                    <a:pt x="1506949" y="741287"/>
                    <a:pt x="1506949" y="741085"/>
                    <a:pt x="1506949" y="740679"/>
                  </a:cubicBezTo>
                  <a:lnTo>
                    <a:pt x="1506949" y="735005"/>
                  </a:lnTo>
                  <a:cubicBezTo>
                    <a:pt x="1506966" y="735005"/>
                    <a:pt x="1507767" y="735005"/>
                    <a:pt x="1545457" y="735005"/>
                  </a:cubicBezTo>
                  <a:cubicBezTo>
                    <a:pt x="1545457" y="735019"/>
                    <a:pt x="1545457" y="735566"/>
                    <a:pt x="1545457" y="758784"/>
                  </a:cubicBezTo>
                  <a:cubicBezTo>
                    <a:pt x="1545464" y="758784"/>
                    <a:pt x="1545583" y="758784"/>
                    <a:pt x="1547483" y="758784"/>
                  </a:cubicBezTo>
                  <a:lnTo>
                    <a:pt x="1561669" y="758784"/>
                  </a:lnTo>
                  <a:cubicBezTo>
                    <a:pt x="1561669" y="758792"/>
                    <a:pt x="1561669" y="758874"/>
                    <a:pt x="1561669" y="759865"/>
                  </a:cubicBezTo>
                  <a:lnTo>
                    <a:pt x="1561669" y="767431"/>
                  </a:lnTo>
                  <a:cubicBezTo>
                    <a:pt x="1561679" y="767431"/>
                    <a:pt x="1561801" y="767431"/>
                    <a:pt x="1563443" y="767431"/>
                  </a:cubicBezTo>
                  <a:lnTo>
                    <a:pt x="1575857" y="767431"/>
                  </a:lnTo>
                  <a:cubicBezTo>
                    <a:pt x="1575857" y="767419"/>
                    <a:pt x="1575857" y="766908"/>
                    <a:pt x="1575857" y="743652"/>
                  </a:cubicBezTo>
                  <a:cubicBezTo>
                    <a:pt x="1575863" y="743652"/>
                    <a:pt x="1575941" y="743652"/>
                    <a:pt x="1576869" y="743652"/>
                  </a:cubicBezTo>
                  <a:lnTo>
                    <a:pt x="1583963" y="743652"/>
                  </a:lnTo>
                  <a:cubicBezTo>
                    <a:pt x="1583963" y="743633"/>
                    <a:pt x="1583963" y="742862"/>
                    <a:pt x="1583963" y="711225"/>
                  </a:cubicBezTo>
                  <a:cubicBezTo>
                    <a:pt x="1583971" y="711225"/>
                    <a:pt x="1584047" y="711225"/>
                    <a:pt x="1584977" y="711225"/>
                  </a:cubicBezTo>
                  <a:lnTo>
                    <a:pt x="1592071" y="711225"/>
                  </a:lnTo>
                  <a:cubicBezTo>
                    <a:pt x="1592071" y="711219"/>
                    <a:pt x="1592071" y="711110"/>
                    <a:pt x="1592071" y="709334"/>
                  </a:cubicBezTo>
                  <a:lnTo>
                    <a:pt x="1592071" y="696093"/>
                  </a:lnTo>
                  <a:cubicBezTo>
                    <a:pt x="1590043" y="696093"/>
                    <a:pt x="1590043" y="696093"/>
                    <a:pt x="1590803" y="694471"/>
                  </a:cubicBezTo>
                  <a:lnTo>
                    <a:pt x="1596123" y="683122"/>
                  </a:lnTo>
                  <a:cubicBezTo>
                    <a:pt x="1596129" y="683139"/>
                    <a:pt x="1596323" y="683813"/>
                    <a:pt x="1604231" y="711225"/>
                  </a:cubicBezTo>
                  <a:cubicBezTo>
                    <a:pt x="1604239" y="711225"/>
                    <a:pt x="1604311" y="711225"/>
                    <a:pt x="1604991" y="711225"/>
                  </a:cubicBezTo>
                  <a:lnTo>
                    <a:pt x="1610311" y="711225"/>
                  </a:lnTo>
                  <a:cubicBezTo>
                    <a:pt x="1610311" y="711212"/>
                    <a:pt x="1610311" y="710033"/>
                    <a:pt x="1610311" y="605298"/>
                  </a:cubicBezTo>
                  <a:cubicBezTo>
                    <a:pt x="1610321" y="605298"/>
                    <a:pt x="1610435" y="605298"/>
                    <a:pt x="1611831" y="605298"/>
                  </a:cubicBezTo>
                  <a:lnTo>
                    <a:pt x="1622471" y="605298"/>
                  </a:lnTo>
                  <a:cubicBezTo>
                    <a:pt x="1622471" y="605276"/>
                    <a:pt x="1622471" y="604266"/>
                    <a:pt x="1622471" y="557739"/>
                  </a:cubicBezTo>
                  <a:cubicBezTo>
                    <a:pt x="1622487" y="557739"/>
                    <a:pt x="1623113" y="557739"/>
                    <a:pt x="1648817" y="557739"/>
                  </a:cubicBezTo>
                  <a:cubicBezTo>
                    <a:pt x="1648817" y="557727"/>
                    <a:pt x="1648817" y="557217"/>
                    <a:pt x="1648817" y="536121"/>
                  </a:cubicBezTo>
                  <a:cubicBezTo>
                    <a:pt x="1648837" y="536121"/>
                    <a:pt x="1649625" y="536121"/>
                    <a:pt x="1683271" y="536121"/>
                  </a:cubicBezTo>
                  <a:cubicBezTo>
                    <a:pt x="1683271" y="536129"/>
                    <a:pt x="1683271" y="536259"/>
                    <a:pt x="1683271" y="538553"/>
                  </a:cubicBezTo>
                  <a:lnTo>
                    <a:pt x="1683271" y="555577"/>
                  </a:lnTo>
                  <a:cubicBezTo>
                    <a:pt x="1683281" y="555577"/>
                    <a:pt x="1683411" y="555577"/>
                    <a:pt x="1685551" y="555577"/>
                  </a:cubicBezTo>
                  <a:lnTo>
                    <a:pt x="1701511" y="555577"/>
                  </a:lnTo>
                  <a:cubicBezTo>
                    <a:pt x="1701511" y="555595"/>
                    <a:pt x="1701511" y="556489"/>
                    <a:pt x="1701511" y="603136"/>
                  </a:cubicBezTo>
                  <a:cubicBezTo>
                    <a:pt x="1701517" y="603136"/>
                    <a:pt x="1701593" y="603136"/>
                    <a:pt x="1702525" y="603136"/>
                  </a:cubicBezTo>
                  <a:lnTo>
                    <a:pt x="1709619" y="603136"/>
                  </a:lnTo>
                  <a:lnTo>
                    <a:pt x="1723805" y="607460"/>
                  </a:lnTo>
                  <a:cubicBezTo>
                    <a:pt x="1723805" y="607470"/>
                    <a:pt x="1723805" y="608120"/>
                    <a:pt x="1723805" y="646372"/>
                  </a:cubicBezTo>
                  <a:cubicBezTo>
                    <a:pt x="1723811" y="646372"/>
                    <a:pt x="1723887" y="646372"/>
                    <a:pt x="1724819" y="646372"/>
                  </a:cubicBezTo>
                  <a:lnTo>
                    <a:pt x="1731911" y="646372"/>
                  </a:lnTo>
                  <a:cubicBezTo>
                    <a:pt x="1731911" y="646382"/>
                    <a:pt x="1731911" y="646488"/>
                    <a:pt x="1731911" y="647993"/>
                  </a:cubicBezTo>
                  <a:lnTo>
                    <a:pt x="1731911" y="659342"/>
                  </a:lnTo>
                  <a:cubicBezTo>
                    <a:pt x="1731919" y="659342"/>
                    <a:pt x="1732043" y="659342"/>
                    <a:pt x="1733939" y="659342"/>
                  </a:cubicBezTo>
                  <a:lnTo>
                    <a:pt x="1748125" y="659342"/>
                  </a:lnTo>
                  <a:lnTo>
                    <a:pt x="1754205" y="665828"/>
                  </a:lnTo>
                  <a:cubicBezTo>
                    <a:pt x="1754205" y="665840"/>
                    <a:pt x="1754205" y="666326"/>
                    <a:pt x="1754205" y="687446"/>
                  </a:cubicBezTo>
                  <a:cubicBezTo>
                    <a:pt x="1754214" y="687446"/>
                    <a:pt x="1754345" y="687446"/>
                    <a:pt x="1756485" y="687446"/>
                  </a:cubicBezTo>
                  <a:lnTo>
                    <a:pt x="1772445" y="687446"/>
                  </a:lnTo>
                  <a:cubicBezTo>
                    <a:pt x="1772445" y="687453"/>
                    <a:pt x="1772445" y="687533"/>
                    <a:pt x="1772445" y="688526"/>
                  </a:cubicBezTo>
                  <a:lnTo>
                    <a:pt x="1772445" y="696093"/>
                  </a:lnTo>
                  <a:cubicBezTo>
                    <a:pt x="1772455" y="696093"/>
                    <a:pt x="1772553" y="696093"/>
                    <a:pt x="1773713" y="696093"/>
                  </a:cubicBezTo>
                  <a:lnTo>
                    <a:pt x="1782579" y="696093"/>
                  </a:lnTo>
                  <a:cubicBezTo>
                    <a:pt x="1782579" y="696102"/>
                    <a:pt x="1782579" y="696231"/>
                    <a:pt x="1782579" y="698254"/>
                  </a:cubicBezTo>
                  <a:lnTo>
                    <a:pt x="1782579" y="713387"/>
                  </a:lnTo>
                  <a:cubicBezTo>
                    <a:pt x="1786633" y="713387"/>
                    <a:pt x="1786633" y="713387"/>
                    <a:pt x="1786633" y="711495"/>
                  </a:cubicBezTo>
                  <a:lnTo>
                    <a:pt x="1786633" y="698254"/>
                  </a:lnTo>
                  <a:cubicBezTo>
                    <a:pt x="1786639" y="698254"/>
                    <a:pt x="1786716" y="698254"/>
                    <a:pt x="1787645" y="698254"/>
                  </a:cubicBezTo>
                  <a:lnTo>
                    <a:pt x="1794739" y="698254"/>
                  </a:lnTo>
                  <a:cubicBezTo>
                    <a:pt x="1794739" y="698265"/>
                    <a:pt x="1794739" y="698384"/>
                    <a:pt x="1794739" y="699876"/>
                  </a:cubicBezTo>
                  <a:lnTo>
                    <a:pt x="1794739" y="711225"/>
                  </a:lnTo>
                  <a:cubicBezTo>
                    <a:pt x="1794749" y="711225"/>
                    <a:pt x="1794821" y="711225"/>
                    <a:pt x="1795499" y="711225"/>
                  </a:cubicBezTo>
                  <a:lnTo>
                    <a:pt x="1800819" y="711225"/>
                  </a:lnTo>
                  <a:cubicBezTo>
                    <a:pt x="1800819" y="706902"/>
                    <a:pt x="1800819" y="706902"/>
                    <a:pt x="1849459" y="706902"/>
                  </a:cubicBezTo>
                  <a:cubicBezTo>
                    <a:pt x="1849459" y="706911"/>
                    <a:pt x="1849459" y="707012"/>
                    <a:pt x="1849459" y="708253"/>
                  </a:cubicBezTo>
                  <a:lnTo>
                    <a:pt x="1849459" y="717710"/>
                  </a:lnTo>
                  <a:cubicBezTo>
                    <a:pt x="1849467" y="717710"/>
                    <a:pt x="1849543" y="717710"/>
                    <a:pt x="1850219" y="717710"/>
                  </a:cubicBezTo>
                  <a:lnTo>
                    <a:pt x="1855541" y="717710"/>
                  </a:lnTo>
                  <a:cubicBezTo>
                    <a:pt x="1855541" y="717719"/>
                    <a:pt x="1855541" y="717841"/>
                    <a:pt x="1855541" y="719872"/>
                  </a:cubicBezTo>
                  <a:lnTo>
                    <a:pt x="1855541" y="735005"/>
                  </a:lnTo>
                  <a:cubicBezTo>
                    <a:pt x="1855549" y="735001"/>
                    <a:pt x="1855665" y="734923"/>
                    <a:pt x="1857567" y="733654"/>
                  </a:cubicBezTo>
                  <a:lnTo>
                    <a:pt x="1871753" y="724196"/>
                  </a:lnTo>
                  <a:cubicBezTo>
                    <a:pt x="1871755" y="724177"/>
                    <a:pt x="1871887" y="723302"/>
                    <a:pt x="1877833" y="683122"/>
                  </a:cubicBezTo>
                  <a:cubicBezTo>
                    <a:pt x="1877843" y="683120"/>
                    <a:pt x="1877911" y="683094"/>
                    <a:pt x="1878593" y="682852"/>
                  </a:cubicBezTo>
                  <a:lnTo>
                    <a:pt x="1883913" y="680960"/>
                  </a:lnTo>
                  <a:cubicBezTo>
                    <a:pt x="1883913" y="680944"/>
                    <a:pt x="1883947" y="679883"/>
                    <a:pt x="1885941" y="611783"/>
                  </a:cubicBezTo>
                  <a:cubicBezTo>
                    <a:pt x="1885941" y="611801"/>
                    <a:pt x="1885973" y="612892"/>
                    <a:pt x="1887967" y="680960"/>
                  </a:cubicBezTo>
                  <a:cubicBezTo>
                    <a:pt x="1887977" y="680963"/>
                    <a:pt x="1888047" y="680988"/>
                    <a:pt x="1888727" y="681230"/>
                  </a:cubicBezTo>
                  <a:lnTo>
                    <a:pt x="1894047" y="683122"/>
                  </a:lnTo>
                  <a:cubicBezTo>
                    <a:pt x="1894047" y="683102"/>
                    <a:pt x="1894047" y="681769"/>
                    <a:pt x="1894047" y="596651"/>
                  </a:cubicBezTo>
                  <a:cubicBezTo>
                    <a:pt x="1898101" y="596651"/>
                    <a:pt x="1898101" y="596651"/>
                    <a:pt x="1898101" y="564224"/>
                  </a:cubicBezTo>
                  <a:cubicBezTo>
                    <a:pt x="1898113" y="564224"/>
                    <a:pt x="1898799" y="564224"/>
                    <a:pt x="1936607" y="564224"/>
                  </a:cubicBezTo>
                  <a:cubicBezTo>
                    <a:pt x="1936607" y="564241"/>
                    <a:pt x="1936607" y="564959"/>
                    <a:pt x="1936607" y="596651"/>
                  </a:cubicBezTo>
                  <a:cubicBezTo>
                    <a:pt x="1936617" y="596651"/>
                    <a:pt x="1936689" y="596651"/>
                    <a:pt x="1937367" y="596651"/>
                  </a:cubicBezTo>
                  <a:lnTo>
                    <a:pt x="1942687" y="596651"/>
                  </a:lnTo>
                  <a:cubicBezTo>
                    <a:pt x="1942687" y="596630"/>
                    <a:pt x="1942687" y="595324"/>
                    <a:pt x="1942687" y="514503"/>
                  </a:cubicBezTo>
                  <a:cubicBezTo>
                    <a:pt x="1942693" y="514503"/>
                    <a:pt x="1942793" y="514503"/>
                    <a:pt x="1944461" y="514503"/>
                  </a:cubicBezTo>
                  <a:lnTo>
                    <a:pt x="1956875" y="514503"/>
                  </a:lnTo>
                  <a:cubicBezTo>
                    <a:pt x="1956875" y="514496"/>
                    <a:pt x="1956875" y="514385"/>
                    <a:pt x="1956875" y="512612"/>
                  </a:cubicBezTo>
                  <a:lnTo>
                    <a:pt x="1956875" y="499371"/>
                  </a:lnTo>
                  <a:cubicBezTo>
                    <a:pt x="1956885" y="499371"/>
                    <a:pt x="1957383" y="499371"/>
                    <a:pt x="1979169" y="499371"/>
                  </a:cubicBezTo>
                  <a:cubicBezTo>
                    <a:pt x="1979169" y="499364"/>
                    <a:pt x="1979169" y="499283"/>
                    <a:pt x="1979169" y="498290"/>
                  </a:cubicBezTo>
                  <a:lnTo>
                    <a:pt x="1979169" y="490724"/>
                  </a:lnTo>
                  <a:cubicBezTo>
                    <a:pt x="1979175" y="490724"/>
                    <a:pt x="1979285" y="490724"/>
                    <a:pt x="1980941" y="490724"/>
                  </a:cubicBezTo>
                  <a:lnTo>
                    <a:pt x="1993355" y="490724"/>
                  </a:lnTo>
                  <a:cubicBezTo>
                    <a:pt x="1993355" y="490732"/>
                    <a:pt x="1993355" y="490811"/>
                    <a:pt x="1993355" y="491805"/>
                  </a:cubicBezTo>
                  <a:lnTo>
                    <a:pt x="1993355" y="499371"/>
                  </a:lnTo>
                  <a:cubicBezTo>
                    <a:pt x="1993365" y="499371"/>
                    <a:pt x="1993437" y="499371"/>
                    <a:pt x="1994115" y="499371"/>
                  </a:cubicBezTo>
                  <a:lnTo>
                    <a:pt x="1999435" y="499371"/>
                  </a:lnTo>
                  <a:lnTo>
                    <a:pt x="2009569" y="495047"/>
                  </a:lnTo>
                  <a:lnTo>
                    <a:pt x="2013621" y="498290"/>
                  </a:lnTo>
                  <a:lnTo>
                    <a:pt x="2013621" y="490724"/>
                  </a:lnTo>
                  <a:cubicBezTo>
                    <a:pt x="2013631" y="490724"/>
                    <a:pt x="2013767" y="490724"/>
                    <a:pt x="2015901" y="490724"/>
                  </a:cubicBezTo>
                  <a:lnTo>
                    <a:pt x="2031863" y="490724"/>
                  </a:lnTo>
                  <a:cubicBezTo>
                    <a:pt x="2031863" y="490732"/>
                    <a:pt x="2031863" y="490811"/>
                    <a:pt x="2031863" y="491805"/>
                  </a:cubicBezTo>
                  <a:lnTo>
                    <a:pt x="2031863" y="499371"/>
                  </a:lnTo>
                  <a:cubicBezTo>
                    <a:pt x="2031881" y="499371"/>
                    <a:pt x="2032617" y="499371"/>
                    <a:pt x="2062263" y="499371"/>
                  </a:cubicBezTo>
                  <a:cubicBezTo>
                    <a:pt x="2062263" y="499381"/>
                    <a:pt x="2062263" y="499490"/>
                    <a:pt x="2062263" y="500992"/>
                  </a:cubicBezTo>
                  <a:lnTo>
                    <a:pt x="2062263" y="512342"/>
                  </a:lnTo>
                  <a:cubicBezTo>
                    <a:pt x="2062279" y="512342"/>
                    <a:pt x="2062919" y="512342"/>
                    <a:pt x="2088609" y="512342"/>
                  </a:cubicBezTo>
                  <a:cubicBezTo>
                    <a:pt x="2088609" y="512358"/>
                    <a:pt x="2088609" y="513038"/>
                    <a:pt x="2088609" y="542606"/>
                  </a:cubicBezTo>
                  <a:cubicBezTo>
                    <a:pt x="2088619" y="542606"/>
                    <a:pt x="2088691" y="542606"/>
                    <a:pt x="2089369" y="542606"/>
                  </a:cubicBezTo>
                  <a:lnTo>
                    <a:pt x="2094689" y="542606"/>
                  </a:lnTo>
                  <a:cubicBezTo>
                    <a:pt x="2094689" y="542613"/>
                    <a:pt x="2094689" y="542699"/>
                    <a:pt x="2094689" y="543687"/>
                  </a:cubicBezTo>
                  <a:lnTo>
                    <a:pt x="2094689" y="551254"/>
                  </a:lnTo>
                  <a:cubicBezTo>
                    <a:pt x="2098743" y="551254"/>
                    <a:pt x="2098743" y="551254"/>
                    <a:pt x="2098743" y="581518"/>
                  </a:cubicBezTo>
                  <a:cubicBezTo>
                    <a:pt x="2098753" y="581518"/>
                    <a:pt x="2098827" y="581518"/>
                    <a:pt x="2099503" y="581518"/>
                  </a:cubicBezTo>
                  <a:lnTo>
                    <a:pt x="2104823" y="581518"/>
                  </a:lnTo>
                  <a:cubicBezTo>
                    <a:pt x="2104823" y="581527"/>
                    <a:pt x="2104823" y="581594"/>
                    <a:pt x="2104823" y="582329"/>
                  </a:cubicBezTo>
                  <a:lnTo>
                    <a:pt x="2104823" y="588004"/>
                  </a:lnTo>
                  <a:cubicBezTo>
                    <a:pt x="2104829" y="588004"/>
                    <a:pt x="2104907" y="588004"/>
                    <a:pt x="2105837" y="588004"/>
                  </a:cubicBezTo>
                  <a:lnTo>
                    <a:pt x="2112929" y="588004"/>
                  </a:lnTo>
                  <a:cubicBezTo>
                    <a:pt x="2112929" y="588021"/>
                    <a:pt x="2112929" y="588734"/>
                    <a:pt x="2112929" y="618269"/>
                  </a:cubicBezTo>
                  <a:cubicBezTo>
                    <a:pt x="2112937" y="618269"/>
                    <a:pt x="2113057" y="618269"/>
                    <a:pt x="2114957" y="618269"/>
                  </a:cubicBezTo>
                  <a:lnTo>
                    <a:pt x="2129143" y="618269"/>
                  </a:lnTo>
                  <a:cubicBezTo>
                    <a:pt x="2129143" y="618285"/>
                    <a:pt x="2129143" y="618865"/>
                    <a:pt x="2129143" y="642048"/>
                  </a:cubicBezTo>
                  <a:cubicBezTo>
                    <a:pt x="2131171" y="642048"/>
                    <a:pt x="2131171" y="642048"/>
                    <a:pt x="2131171" y="643669"/>
                  </a:cubicBezTo>
                  <a:lnTo>
                    <a:pt x="2131171" y="655019"/>
                  </a:lnTo>
                  <a:cubicBezTo>
                    <a:pt x="2131179" y="655019"/>
                    <a:pt x="2131249" y="655019"/>
                    <a:pt x="2131931" y="655019"/>
                  </a:cubicBezTo>
                  <a:lnTo>
                    <a:pt x="2137251" y="655019"/>
                  </a:lnTo>
                  <a:cubicBezTo>
                    <a:pt x="2137251" y="655033"/>
                    <a:pt x="2137251" y="655596"/>
                    <a:pt x="2137251" y="678798"/>
                  </a:cubicBezTo>
                  <a:cubicBezTo>
                    <a:pt x="2137259" y="678798"/>
                    <a:pt x="2137357" y="678798"/>
                    <a:pt x="2138517" y="678798"/>
                  </a:cubicBezTo>
                  <a:lnTo>
                    <a:pt x="2147383" y="678798"/>
                  </a:lnTo>
                  <a:cubicBezTo>
                    <a:pt x="2149411" y="680960"/>
                    <a:pt x="2149411" y="680960"/>
                    <a:pt x="2149411" y="682852"/>
                  </a:cubicBezTo>
                  <a:lnTo>
                    <a:pt x="2149411" y="696093"/>
                  </a:lnTo>
                  <a:cubicBezTo>
                    <a:pt x="2149415" y="696086"/>
                    <a:pt x="2149503" y="695979"/>
                    <a:pt x="2150931" y="694201"/>
                  </a:cubicBezTo>
                  <a:lnTo>
                    <a:pt x="2161571" y="680960"/>
                  </a:lnTo>
                  <a:cubicBezTo>
                    <a:pt x="2161585" y="680960"/>
                    <a:pt x="2162225" y="680960"/>
                    <a:pt x="2189945" y="680960"/>
                  </a:cubicBezTo>
                  <a:cubicBezTo>
                    <a:pt x="2189945" y="680985"/>
                    <a:pt x="2189945" y="682386"/>
                    <a:pt x="2189945" y="767431"/>
                  </a:cubicBezTo>
                  <a:cubicBezTo>
                    <a:pt x="2189953" y="767431"/>
                    <a:pt x="2190029" y="767431"/>
                    <a:pt x="2190705" y="767431"/>
                  </a:cubicBezTo>
                  <a:lnTo>
                    <a:pt x="2196025" y="767431"/>
                  </a:lnTo>
                  <a:cubicBezTo>
                    <a:pt x="2196029" y="767423"/>
                    <a:pt x="2196087" y="767323"/>
                    <a:pt x="2196785" y="766080"/>
                  </a:cubicBezTo>
                  <a:lnTo>
                    <a:pt x="2202105" y="756622"/>
                  </a:lnTo>
                  <a:cubicBezTo>
                    <a:pt x="2202105" y="756629"/>
                    <a:pt x="2202105" y="756728"/>
                    <a:pt x="2202105" y="758514"/>
                  </a:cubicBezTo>
                  <a:lnTo>
                    <a:pt x="2202105" y="771755"/>
                  </a:lnTo>
                  <a:cubicBezTo>
                    <a:pt x="2206157" y="771755"/>
                    <a:pt x="2206157" y="771755"/>
                    <a:pt x="2206157" y="726358"/>
                  </a:cubicBezTo>
                  <a:cubicBezTo>
                    <a:pt x="2206167" y="726358"/>
                    <a:pt x="2206237" y="726358"/>
                    <a:pt x="2206917" y="726358"/>
                  </a:cubicBezTo>
                  <a:lnTo>
                    <a:pt x="2212237" y="726358"/>
                  </a:lnTo>
                  <a:cubicBezTo>
                    <a:pt x="2212237" y="726343"/>
                    <a:pt x="2212237" y="725343"/>
                    <a:pt x="2212237" y="661504"/>
                  </a:cubicBezTo>
                  <a:cubicBezTo>
                    <a:pt x="2212245" y="661504"/>
                    <a:pt x="2212325" y="661504"/>
                    <a:pt x="2213251" y="661504"/>
                  </a:cubicBezTo>
                  <a:lnTo>
                    <a:pt x="2220345" y="661504"/>
                  </a:lnTo>
                  <a:cubicBezTo>
                    <a:pt x="2220351" y="661483"/>
                    <a:pt x="2220615" y="660543"/>
                    <a:pt x="2232505" y="618269"/>
                  </a:cubicBezTo>
                  <a:cubicBezTo>
                    <a:pt x="2232514" y="618269"/>
                    <a:pt x="2232611" y="618269"/>
                    <a:pt x="2233771" y="618269"/>
                  </a:cubicBezTo>
                  <a:lnTo>
                    <a:pt x="2242639" y="618269"/>
                  </a:lnTo>
                  <a:cubicBezTo>
                    <a:pt x="2242644" y="618292"/>
                    <a:pt x="2242869" y="619258"/>
                    <a:pt x="2252771" y="661504"/>
                  </a:cubicBezTo>
                  <a:cubicBezTo>
                    <a:pt x="2252777" y="661504"/>
                    <a:pt x="2252851" y="661504"/>
                    <a:pt x="2253785" y="661504"/>
                  </a:cubicBezTo>
                  <a:lnTo>
                    <a:pt x="2260879" y="661504"/>
                  </a:lnTo>
                  <a:cubicBezTo>
                    <a:pt x="2260879" y="661515"/>
                    <a:pt x="2260879" y="662182"/>
                    <a:pt x="2260879" y="700416"/>
                  </a:cubicBezTo>
                  <a:cubicBezTo>
                    <a:pt x="2260885" y="700416"/>
                    <a:pt x="2260985" y="700416"/>
                    <a:pt x="2262651" y="700416"/>
                  </a:cubicBezTo>
                  <a:lnTo>
                    <a:pt x="2275065" y="700416"/>
                  </a:lnTo>
                  <a:cubicBezTo>
                    <a:pt x="2275065" y="700424"/>
                    <a:pt x="2275065" y="700546"/>
                    <a:pt x="2275065" y="702578"/>
                  </a:cubicBezTo>
                  <a:lnTo>
                    <a:pt x="2275065" y="717710"/>
                  </a:lnTo>
                  <a:cubicBezTo>
                    <a:pt x="2279119" y="717710"/>
                    <a:pt x="2279119" y="717710"/>
                    <a:pt x="2279119" y="715549"/>
                  </a:cubicBezTo>
                  <a:lnTo>
                    <a:pt x="2279119" y="700416"/>
                  </a:lnTo>
                  <a:cubicBezTo>
                    <a:pt x="2279129" y="700416"/>
                    <a:pt x="2279241" y="700416"/>
                    <a:pt x="2280639" y="700416"/>
                  </a:cubicBezTo>
                  <a:lnTo>
                    <a:pt x="2291279" y="700416"/>
                  </a:lnTo>
                  <a:cubicBezTo>
                    <a:pt x="2291279" y="700426"/>
                    <a:pt x="2291279" y="700543"/>
                    <a:pt x="2291279" y="702037"/>
                  </a:cubicBezTo>
                  <a:lnTo>
                    <a:pt x="2291279" y="713387"/>
                  </a:lnTo>
                  <a:cubicBezTo>
                    <a:pt x="2291295" y="713387"/>
                    <a:pt x="2292003" y="713387"/>
                    <a:pt x="2321680" y="713387"/>
                  </a:cubicBezTo>
                  <a:cubicBezTo>
                    <a:pt x="2321680" y="713370"/>
                    <a:pt x="2321680" y="712599"/>
                    <a:pt x="2321680" y="676637"/>
                  </a:cubicBezTo>
                  <a:cubicBezTo>
                    <a:pt x="2321687" y="676637"/>
                    <a:pt x="2321781" y="676637"/>
                    <a:pt x="2322945" y="676637"/>
                  </a:cubicBezTo>
                  <a:lnTo>
                    <a:pt x="2331813" y="676637"/>
                  </a:lnTo>
                  <a:cubicBezTo>
                    <a:pt x="2331813" y="676648"/>
                    <a:pt x="2331813" y="677142"/>
                    <a:pt x="2331813" y="698254"/>
                  </a:cubicBezTo>
                  <a:cubicBezTo>
                    <a:pt x="2333840" y="698254"/>
                    <a:pt x="2333840" y="698254"/>
                    <a:pt x="2333840" y="665828"/>
                  </a:cubicBezTo>
                  <a:cubicBezTo>
                    <a:pt x="2333853" y="665828"/>
                    <a:pt x="2334395" y="665828"/>
                    <a:pt x="2356133" y="665828"/>
                  </a:cubicBezTo>
                  <a:cubicBezTo>
                    <a:pt x="2356133" y="665818"/>
                    <a:pt x="2356133" y="665698"/>
                    <a:pt x="2356133" y="664206"/>
                  </a:cubicBezTo>
                  <a:lnTo>
                    <a:pt x="2356133" y="652857"/>
                  </a:lnTo>
                  <a:cubicBezTo>
                    <a:pt x="2356141" y="652857"/>
                    <a:pt x="2356215" y="652857"/>
                    <a:pt x="2356893" y="652857"/>
                  </a:cubicBezTo>
                  <a:lnTo>
                    <a:pt x="2362213" y="652857"/>
                  </a:lnTo>
                  <a:cubicBezTo>
                    <a:pt x="2362213" y="652851"/>
                    <a:pt x="2362213" y="652738"/>
                    <a:pt x="2362213" y="650966"/>
                  </a:cubicBezTo>
                  <a:lnTo>
                    <a:pt x="2362213" y="637725"/>
                  </a:lnTo>
                  <a:lnTo>
                    <a:pt x="2366267" y="644210"/>
                  </a:lnTo>
                  <a:cubicBezTo>
                    <a:pt x="2366275" y="644210"/>
                    <a:pt x="2366403" y="644210"/>
                    <a:pt x="2368547" y="644210"/>
                  </a:cubicBezTo>
                  <a:lnTo>
                    <a:pt x="2384507" y="644210"/>
                  </a:lnTo>
                  <a:cubicBezTo>
                    <a:pt x="2384507" y="644202"/>
                    <a:pt x="2384507" y="644134"/>
                    <a:pt x="2384507" y="643399"/>
                  </a:cubicBezTo>
                  <a:lnTo>
                    <a:pt x="2384507" y="637725"/>
                  </a:lnTo>
                  <a:cubicBezTo>
                    <a:pt x="2384516" y="637725"/>
                    <a:pt x="2384590" y="637725"/>
                    <a:pt x="2385267" y="637725"/>
                  </a:cubicBezTo>
                  <a:lnTo>
                    <a:pt x="2390587" y="637725"/>
                  </a:lnTo>
                  <a:cubicBezTo>
                    <a:pt x="2390587" y="637734"/>
                    <a:pt x="2390587" y="637834"/>
                    <a:pt x="2390587" y="639076"/>
                  </a:cubicBezTo>
                  <a:lnTo>
                    <a:pt x="2390587" y="648534"/>
                  </a:lnTo>
                  <a:cubicBezTo>
                    <a:pt x="2390601" y="648534"/>
                    <a:pt x="2391335" y="648534"/>
                    <a:pt x="2429093" y="648534"/>
                  </a:cubicBezTo>
                  <a:cubicBezTo>
                    <a:pt x="2429093" y="648552"/>
                    <a:pt x="2429093" y="650062"/>
                    <a:pt x="2429093" y="786887"/>
                  </a:cubicBezTo>
                  <a:cubicBezTo>
                    <a:pt x="2429104" y="786887"/>
                    <a:pt x="2429219" y="786887"/>
                    <a:pt x="2430613" y="786887"/>
                  </a:cubicBezTo>
                  <a:lnTo>
                    <a:pt x="2441254" y="786887"/>
                  </a:lnTo>
                  <a:cubicBezTo>
                    <a:pt x="2441254" y="782564"/>
                    <a:pt x="2441254" y="778240"/>
                    <a:pt x="2441254" y="773917"/>
                  </a:cubicBezTo>
                  <a:cubicBezTo>
                    <a:pt x="2443281" y="773917"/>
                    <a:pt x="2443281" y="773917"/>
                    <a:pt x="2445307" y="773917"/>
                  </a:cubicBezTo>
                  <a:cubicBezTo>
                    <a:pt x="2445307" y="778240"/>
                    <a:pt x="2445307" y="782564"/>
                    <a:pt x="2445307" y="786887"/>
                  </a:cubicBezTo>
                  <a:cubicBezTo>
                    <a:pt x="2455441" y="786887"/>
                    <a:pt x="2465575" y="786887"/>
                    <a:pt x="2475707" y="786887"/>
                  </a:cubicBezTo>
                  <a:cubicBezTo>
                    <a:pt x="2475707" y="776078"/>
                    <a:pt x="2475707" y="767431"/>
                    <a:pt x="2475707" y="756622"/>
                  </a:cubicBezTo>
                  <a:cubicBezTo>
                    <a:pt x="2479762" y="756622"/>
                    <a:pt x="2483815" y="756622"/>
                    <a:pt x="2487867" y="756622"/>
                  </a:cubicBezTo>
                  <a:lnTo>
                    <a:pt x="2500027" y="754461"/>
                  </a:lnTo>
                  <a:cubicBezTo>
                    <a:pt x="2502055" y="754461"/>
                    <a:pt x="2502055" y="756622"/>
                    <a:pt x="2504082" y="756622"/>
                  </a:cubicBezTo>
                  <a:lnTo>
                    <a:pt x="2514215" y="756622"/>
                  </a:lnTo>
                  <a:cubicBezTo>
                    <a:pt x="2514215" y="767431"/>
                    <a:pt x="2514215" y="778240"/>
                    <a:pt x="2514215" y="786887"/>
                  </a:cubicBezTo>
                  <a:cubicBezTo>
                    <a:pt x="2516242" y="786887"/>
                    <a:pt x="2518269" y="786887"/>
                    <a:pt x="2522321" y="786887"/>
                  </a:cubicBezTo>
                  <a:cubicBezTo>
                    <a:pt x="2522321" y="793373"/>
                    <a:pt x="2522321" y="799858"/>
                    <a:pt x="2522321" y="804182"/>
                  </a:cubicBezTo>
                  <a:lnTo>
                    <a:pt x="2531658" y="805087"/>
                  </a:lnTo>
                  <a:lnTo>
                    <a:pt x="2544615" y="805087"/>
                  </a:lnTo>
                  <a:cubicBezTo>
                    <a:pt x="2544615" y="799278"/>
                    <a:pt x="2544615" y="795106"/>
                    <a:pt x="2544615" y="789049"/>
                  </a:cubicBezTo>
                  <a:lnTo>
                    <a:pt x="2612571" y="789049"/>
                  </a:lnTo>
                  <a:lnTo>
                    <a:pt x="2612571" y="703796"/>
                  </a:lnTo>
                  <a:lnTo>
                    <a:pt x="2684579" y="703796"/>
                  </a:lnTo>
                  <a:lnTo>
                    <a:pt x="2684579" y="782564"/>
                  </a:lnTo>
                  <a:cubicBezTo>
                    <a:pt x="2685215" y="782564"/>
                    <a:pt x="2685849" y="782564"/>
                    <a:pt x="2686483" y="782564"/>
                  </a:cubicBezTo>
                  <a:lnTo>
                    <a:pt x="2687725" y="805087"/>
                  </a:lnTo>
                  <a:lnTo>
                    <a:pt x="2697401" y="805087"/>
                  </a:lnTo>
                  <a:cubicBezTo>
                    <a:pt x="2697937" y="797873"/>
                    <a:pt x="2698643" y="790219"/>
                    <a:pt x="2698643" y="782564"/>
                  </a:cubicBezTo>
                  <a:cubicBezTo>
                    <a:pt x="2700671" y="782564"/>
                    <a:pt x="2702697" y="782564"/>
                    <a:pt x="2704723" y="782564"/>
                  </a:cubicBezTo>
                  <a:lnTo>
                    <a:pt x="2705965" y="805087"/>
                  </a:lnTo>
                  <a:lnTo>
                    <a:pt x="2756588" y="805087"/>
                  </a:lnTo>
                  <a:lnTo>
                    <a:pt x="2756588" y="642059"/>
                  </a:lnTo>
                  <a:lnTo>
                    <a:pt x="2953915" y="642059"/>
                  </a:lnTo>
                  <a:lnTo>
                    <a:pt x="2953915" y="805087"/>
                  </a:lnTo>
                  <a:lnTo>
                    <a:pt x="2972611" y="805087"/>
                  </a:lnTo>
                  <a:lnTo>
                    <a:pt x="2972611" y="722394"/>
                  </a:lnTo>
                  <a:lnTo>
                    <a:pt x="3067731" y="722394"/>
                  </a:lnTo>
                  <a:cubicBezTo>
                    <a:pt x="3071806" y="616373"/>
                    <a:pt x="3075185" y="510899"/>
                    <a:pt x="3079662" y="404253"/>
                  </a:cubicBezTo>
                  <a:cubicBezTo>
                    <a:pt x="3069529" y="404253"/>
                    <a:pt x="3045209" y="391282"/>
                    <a:pt x="3067502" y="382635"/>
                  </a:cubicBezTo>
                  <a:cubicBezTo>
                    <a:pt x="3065474" y="380473"/>
                    <a:pt x="3063449" y="378311"/>
                    <a:pt x="3061422" y="378311"/>
                  </a:cubicBezTo>
                  <a:cubicBezTo>
                    <a:pt x="3061422" y="365341"/>
                    <a:pt x="3059394" y="363179"/>
                    <a:pt x="3069529" y="354532"/>
                  </a:cubicBezTo>
                  <a:cubicBezTo>
                    <a:pt x="3069529" y="350208"/>
                    <a:pt x="3069529" y="343723"/>
                    <a:pt x="3069529" y="337238"/>
                  </a:cubicBezTo>
                  <a:cubicBezTo>
                    <a:pt x="3073582" y="337238"/>
                    <a:pt x="3077635" y="337238"/>
                    <a:pt x="3083715" y="337238"/>
                  </a:cubicBezTo>
                  <a:cubicBezTo>
                    <a:pt x="3083715" y="328590"/>
                    <a:pt x="3083715" y="322105"/>
                    <a:pt x="3083715" y="315620"/>
                  </a:cubicBezTo>
                  <a:cubicBezTo>
                    <a:pt x="3083715" y="313458"/>
                    <a:pt x="3085742" y="313458"/>
                    <a:pt x="3085742" y="311296"/>
                  </a:cubicBezTo>
                  <a:cubicBezTo>
                    <a:pt x="3085742" y="285355"/>
                    <a:pt x="3085742" y="259414"/>
                    <a:pt x="3085742" y="233472"/>
                  </a:cubicBezTo>
                  <a:cubicBezTo>
                    <a:pt x="3085742" y="231310"/>
                    <a:pt x="3083715" y="229149"/>
                    <a:pt x="3083715" y="226987"/>
                  </a:cubicBezTo>
                  <a:cubicBezTo>
                    <a:pt x="3085742" y="224825"/>
                    <a:pt x="3087769" y="222663"/>
                    <a:pt x="3089795" y="220501"/>
                  </a:cubicBezTo>
                  <a:cubicBezTo>
                    <a:pt x="3089795" y="201045"/>
                    <a:pt x="3089795" y="181589"/>
                    <a:pt x="3089795" y="162133"/>
                  </a:cubicBezTo>
                  <a:cubicBezTo>
                    <a:pt x="3089795" y="159972"/>
                    <a:pt x="3089795" y="159972"/>
                    <a:pt x="3091822" y="157810"/>
                  </a:cubicBezTo>
                  <a:cubicBezTo>
                    <a:pt x="3091822" y="140516"/>
                    <a:pt x="3091822" y="121060"/>
                    <a:pt x="3091822" y="101604"/>
                  </a:cubicBezTo>
                  <a:cubicBezTo>
                    <a:pt x="3093849" y="92957"/>
                    <a:pt x="3093849" y="88633"/>
                    <a:pt x="3093849" y="82148"/>
                  </a:cubicBezTo>
                  <a:cubicBezTo>
                    <a:pt x="3097902" y="88633"/>
                    <a:pt x="3097902" y="92957"/>
                    <a:pt x="3097902" y="99442"/>
                  </a:cubicBezTo>
                  <a:cubicBezTo>
                    <a:pt x="3099929" y="121060"/>
                    <a:pt x="3099929" y="140516"/>
                    <a:pt x="3099929" y="157810"/>
                  </a:cubicBezTo>
                  <a:cubicBezTo>
                    <a:pt x="3101955" y="181589"/>
                    <a:pt x="3101955" y="201045"/>
                    <a:pt x="3101955" y="220501"/>
                  </a:cubicBezTo>
                  <a:cubicBezTo>
                    <a:pt x="3103982" y="222663"/>
                    <a:pt x="3106009" y="224825"/>
                    <a:pt x="3108035" y="226987"/>
                  </a:cubicBezTo>
                  <a:cubicBezTo>
                    <a:pt x="3108035" y="229149"/>
                    <a:pt x="3106009" y="231310"/>
                    <a:pt x="3106009" y="233472"/>
                  </a:cubicBezTo>
                  <a:cubicBezTo>
                    <a:pt x="3106009" y="259414"/>
                    <a:pt x="3106009" y="285355"/>
                    <a:pt x="3106009" y="311296"/>
                  </a:cubicBezTo>
                  <a:cubicBezTo>
                    <a:pt x="3106009" y="313458"/>
                    <a:pt x="3108035" y="313458"/>
                    <a:pt x="3108035" y="315620"/>
                  </a:cubicBezTo>
                  <a:cubicBezTo>
                    <a:pt x="3108035" y="322105"/>
                    <a:pt x="3108035" y="328590"/>
                    <a:pt x="3108035" y="337238"/>
                  </a:cubicBezTo>
                  <a:cubicBezTo>
                    <a:pt x="3112089" y="337238"/>
                    <a:pt x="3118169" y="337238"/>
                    <a:pt x="3122222" y="337238"/>
                  </a:cubicBezTo>
                  <a:cubicBezTo>
                    <a:pt x="3122222" y="343723"/>
                    <a:pt x="3122222" y="350208"/>
                    <a:pt x="3122222" y="354532"/>
                  </a:cubicBezTo>
                  <a:cubicBezTo>
                    <a:pt x="3130330" y="363179"/>
                    <a:pt x="3130330" y="363179"/>
                    <a:pt x="3130330" y="378311"/>
                  </a:cubicBezTo>
                  <a:cubicBezTo>
                    <a:pt x="3128302" y="378311"/>
                    <a:pt x="3126275" y="380473"/>
                    <a:pt x="3124250" y="382635"/>
                  </a:cubicBezTo>
                  <a:cubicBezTo>
                    <a:pt x="3144515" y="393444"/>
                    <a:pt x="3120195" y="402091"/>
                    <a:pt x="3112089" y="404253"/>
                  </a:cubicBezTo>
                  <a:cubicBezTo>
                    <a:pt x="3114115" y="488562"/>
                    <a:pt x="3118169" y="572871"/>
                    <a:pt x="3120195" y="657181"/>
                  </a:cubicBezTo>
                  <a:cubicBezTo>
                    <a:pt x="3142490" y="657181"/>
                    <a:pt x="3164782" y="657181"/>
                    <a:pt x="3185050" y="657181"/>
                  </a:cubicBezTo>
                  <a:cubicBezTo>
                    <a:pt x="3185050" y="683122"/>
                    <a:pt x="3185050" y="709063"/>
                    <a:pt x="3185050" y="732843"/>
                  </a:cubicBezTo>
                  <a:cubicBezTo>
                    <a:pt x="3189103" y="732843"/>
                    <a:pt x="3191130" y="732843"/>
                    <a:pt x="3193157" y="732843"/>
                  </a:cubicBezTo>
                  <a:cubicBezTo>
                    <a:pt x="3193157" y="730681"/>
                    <a:pt x="3195183" y="728519"/>
                    <a:pt x="3195183" y="726358"/>
                  </a:cubicBezTo>
                  <a:cubicBezTo>
                    <a:pt x="3197210" y="726358"/>
                    <a:pt x="3199237" y="726358"/>
                    <a:pt x="3201263" y="726358"/>
                  </a:cubicBezTo>
                  <a:cubicBezTo>
                    <a:pt x="3201263" y="728519"/>
                    <a:pt x="3201263" y="730681"/>
                    <a:pt x="3203291" y="735005"/>
                  </a:cubicBezTo>
                  <a:cubicBezTo>
                    <a:pt x="3207343" y="735005"/>
                    <a:pt x="3211397" y="735005"/>
                    <a:pt x="3215451" y="735005"/>
                  </a:cubicBezTo>
                  <a:cubicBezTo>
                    <a:pt x="3215451" y="732843"/>
                    <a:pt x="3215451" y="730681"/>
                    <a:pt x="3215451" y="728519"/>
                  </a:cubicBezTo>
                  <a:cubicBezTo>
                    <a:pt x="3223557" y="728519"/>
                    <a:pt x="3229636" y="728519"/>
                    <a:pt x="3237744" y="728519"/>
                  </a:cubicBezTo>
                  <a:cubicBezTo>
                    <a:pt x="3237744" y="730681"/>
                    <a:pt x="3237744" y="732843"/>
                    <a:pt x="3237744" y="735005"/>
                  </a:cubicBezTo>
                  <a:cubicBezTo>
                    <a:pt x="3243823" y="735005"/>
                    <a:pt x="3251931" y="735005"/>
                    <a:pt x="3258011" y="735005"/>
                  </a:cubicBezTo>
                  <a:cubicBezTo>
                    <a:pt x="3258011" y="750137"/>
                    <a:pt x="3258011" y="765270"/>
                    <a:pt x="3258011" y="780402"/>
                  </a:cubicBezTo>
                  <a:cubicBezTo>
                    <a:pt x="3262065" y="780402"/>
                    <a:pt x="3268145" y="780402"/>
                    <a:pt x="3272198" y="780402"/>
                  </a:cubicBezTo>
                  <a:cubicBezTo>
                    <a:pt x="3272198" y="776078"/>
                    <a:pt x="3272198" y="771755"/>
                    <a:pt x="3272198" y="767431"/>
                  </a:cubicBezTo>
                  <a:cubicBezTo>
                    <a:pt x="3278278" y="767431"/>
                    <a:pt x="3284358" y="767431"/>
                    <a:pt x="3288412" y="767431"/>
                  </a:cubicBezTo>
                  <a:cubicBezTo>
                    <a:pt x="3288412" y="706902"/>
                    <a:pt x="3288412" y="648534"/>
                    <a:pt x="3288412" y="588004"/>
                  </a:cubicBezTo>
                  <a:cubicBezTo>
                    <a:pt x="3290438" y="585842"/>
                    <a:pt x="3292465" y="583680"/>
                    <a:pt x="3294492" y="581518"/>
                  </a:cubicBezTo>
                  <a:cubicBezTo>
                    <a:pt x="3318811" y="581518"/>
                    <a:pt x="3343131" y="581518"/>
                    <a:pt x="3367453" y="581518"/>
                  </a:cubicBezTo>
                  <a:lnTo>
                    <a:pt x="3367453" y="590166"/>
                  </a:lnTo>
                  <a:lnTo>
                    <a:pt x="3377586" y="590166"/>
                  </a:lnTo>
                  <a:cubicBezTo>
                    <a:pt x="3377586" y="629078"/>
                    <a:pt x="3377586" y="667990"/>
                    <a:pt x="3377586" y="704740"/>
                  </a:cubicBezTo>
                  <a:cubicBezTo>
                    <a:pt x="3385693" y="704740"/>
                    <a:pt x="3391773" y="704740"/>
                    <a:pt x="3399879" y="704740"/>
                  </a:cubicBezTo>
                  <a:cubicBezTo>
                    <a:pt x="3399879" y="683122"/>
                    <a:pt x="3399879" y="661504"/>
                    <a:pt x="3399879" y="637725"/>
                  </a:cubicBezTo>
                  <a:cubicBezTo>
                    <a:pt x="3407986" y="637725"/>
                    <a:pt x="3418119" y="637725"/>
                    <a:pt x="3426227" y="637725"/>
                  </a:cubicBezTo>
                  <a:cubicBezTo>
                    <a:pt x="3428253" y="637725"/>
                    <a:pt x="3428253" y="635563"/>
                    <a:pt x="3430279" y="633401"/>
                  </a:cubicBezTo>
                  <a:lnTo>
                    <a:pt x="3438387" y="633401"/>
                  </a:lnTo>
                  <a:cubicBezTo>
                    <a:pt x="3440413" y="635563"/>
                    <a:pt x="3440413" y="637725"/>
                    <a:pt x="3442439" y="637725"/>
                  </a:cubicBezTo>
                  <a:cubicBezTo>
                    <a:pt x="3448519" y="637725"/>
                    <a:pt x="3456627" y="637725"/>
                    <a:pt x="3464734" y="637725"/>
                  </a:cubicBezTo>
                  <a:cubicBezTo>
                    <a:pt x="3464734" y="598813"/>
                    <a:pt x="3464734" y="559901"/>
                    <a:pt x="3464734" y="520989"/>
                  </a:cubicBezTo>
                  <a:cubicBezTo>
                    <a:pt x="3464747" y="520986"/>
                    <a:pt x="3465614" y="520822"/>
                    <a:pt x="3521481" y="510180"/>
                  </a:cubicBezTo>
                  <a:cubicBezTo>
                    <a:pt x="3521481" y="510187"/>
                    <a:pt x="3521481" y="510261"/>
                    <a:pt x="3521481" y="511261"/>
                  </a:cubicBezTo>
                  <a:lnTo>
                    <a:pt x="3521481" y="518827"/>
                  </a:lnTo>
                  <a:cubicBezTo>
                    <a:pt x="3521498" y="518827"/>
                    <a:pt x="3522142" y="518827"/>
                    <a:pt x="3547828" y="518827"/>
                  </a:cubicBezTo>
                  <a:cubicBezTo>
                    <a:pt x="3547828" y="518849"/>
                    <a:pt x="3547828" y="521220"/>
                    <a:pt x="3547828" y="773917"/>
                  </a:cubicBezTo>
                  <a:cubicBezTo>
                    <a:pt x="3553907" y="773917"/>
                    <a:pt x="3562015" y="773917"/>
                    <a:pt x="3570122" y="773917"/>
                  </a:cubicBezTo>
                  <a:cubicBezTo>
                    <a:pt x="3570122" y="771755"/>
                    <a:pt x="3570122" y="771755"/>
                    <a:pt x="3570122" y="769593"/>
                  </a:cubicBezTo>
                  <a:cubicBezTo>
                    <a:pt x="3574174" y="769593"/>
                    <a:pt x="3578227" y="769593"/>
                    <a:pt x="3582282" y="769593"/>
                  </a:cubicBezTo>
                  <a:cubicBezTo>
                    <a:pt x="3582282" y="771755"/>
                    <a:pt x="3582282" y="771755"/>
                    <a:pt x="3582282" y="773917"/>
                  </a:cubicBezTo>
                  <a:cubicBezTo>
                    <a:pt x="3590389" y="773917"/>
                    <a:pt x="3598494" y="773917"/>
                    <a:pt x="3606602" y="773917"/>
                  </a:cubicBezTo>
                  <a:cubicBezTo>
                    <a:pt x="3606602" y="769593"/>
                    <a:pt x="3606602" y="765270"/>
                    <a:pt x="3606602" y="760946"/>
                  </a:cubicBezTo>
                  <a:cubicBezTo>
                    <a:pt x="3616735" y="760946"/>
                    <a:pt x="3626870" y="760946"/>
                    <a:pt x="3634975" y="760946"/>
                  </a:cubicBezTo>
                  <a:cubicBezTo>
                    <a:pt x="3639029" y="756622"/>
                    <a:pt x="3643083" y="756622"/>
                    <a:pt x="3647135" y="756622"/>
                  </a:cubicBezTo>
                  <a:cubicBezTo>
                    <a:pt x="3653215" y="760946"/>
                    <a:pt x="3661323" y="760946"/>
                    <a:pt x="3667403" y="760946"/>
                  </a:cubicBezTo>
                  <a:cubicBezTo>
                    <a:pt x="3667403" y="754461"/>
                    <a:pt x="3667403" y="750137"/>
                    <a:pt x="3667403" y="743652"/>
                  </a:cubicBezTo>
                  <a:lnTo>
                    <a:pt x="3675510" y="743652"/>
                  </a:lnTo>
                  <a:cubicBezTo>
                    <a:pt x="3675510" y="739328"/>
                    <a:pt x="3675510" y="735005"/>
                    <a:pt x="3675510" y="730681"/>
                  </a:cubicBezTo>
                  <a:cubicBezTo>
                    <a:pt x="3693750" y="730681"/>
                    <a:pt x="3714017" y="730681"/>
                    <a:pt x="3732257" y="730681"/>
                  </a:cubicBezTo>
                  <a:cubicBezTo>
                    <a:pt x="3732257" y="719872"/>
                    <a:pt x="3732257" y="711225"/>
                    <a:pt x="3732257" y="700416"/>
                  </a:cubicBezTo>
                  <a:cubicBezTo>
                    <a:pt x="3738337" y="700416"/>
                    <a:pt x="3744417" y="700416"/>
                    <a:pt x="3750497" y="700416"/>
                  </a:cubicBezTo>
                  <a:cubicBezTo>
                    <a:pt x="3750497" y="698254"/>
                    <a:pt x="3750497" y="696093"/>
                    <a:pt x="3750497" y="693931"/>
                  </a:cubicBezTo>
                  <a:cubicBezTo>
                    <a:pt x="3754550" y="693931"/>
                    <a:pt x="3758603" y="693931"/>
                    <a:pt x="3762657" y="693931"/>
                  </a:cubicBezTo>
                  <a:cubicBezTo>
                    <a:pt x="3762657" y="696093"/>
                    <a:pt x="3762657" y="698254"/>
                    <a:pt x="3762657" y="700416"/>
                  </a:cubicBezTo>
                  <a:cubicBezTo>
                    <a:pt x="3768737" y="700416"/>
                    <a:pt x="3772790" y="700416"/>
                    <a:pt x="3778870" y="700416"/>
                  </a:cubicBezTo>
                  <a:cubicBezTo>
                    <a:pt x="3778870" y="715549"/>
                    <a:pt x="3778870" y="732843"/>
                    <a:pt x="3778870" y="750137"/>
                  </a:cubicBezTo>
                  <a:lnTo>
                    <a:pt x="3789470" y="750137"/>
                  </a:lnTo>
                  <a:lnTo>
                    <a:pt x="3789470" y="586174"/>
                  </a:lnTo>
                  <a:lnTo>
                    <a:pt x="3791390" y="586174"/>
                  </a:lnTo>
                  <a:lnTo>
                    <a:pt x="3791390" y="723865"/>
                  </a:lnTo>
                  <a:lnTo>
                    <a:pt x="3791390" y="750137"/>
                  </a:lnTo>
                  <a:lnTo>
                    <a:pt x="3806350" y="750137"/>
                  </a:lnTo>
                  <a:lnTo>
                    <a:pt x="3806350" y="742023"/>
                  </a:lnTo>
                  <a:lnTo>
                    <a:pt x="3811298" y="742023"/>
                  </a:lnTo>
                  <a:lnTo>
                    <a:pt x="3811298" y="724196"/>
                  </a:lnTo>
                  <a:cubicBezTo>
                    <a:pt x="3823458" y="724196"/>
                    <a:pt x="3837645" y="724196"/>
                    <a:pt x="3849805" y="724196"/>
                  </a:cubicBezTo>
                  <a:cubicBezTo>
                    <a:pt x="3849805" y="713387"/>
                    <a:pt x="3849805" y="704740"/>
                    <a:pt x="3849805" y="693931"/>
                  </a:cubicBezTo>
                  <a:lnTo>
                    <a:pt x="3888823" y="693931"/>
                  </a:lnTo>
                  <a:lnTo>
                    <a:pt x="3888823" y="690579"/>
                  </a:lnTo>
                  <a:cubicBezTo>
                    <a:pt x="3888823" y="690579"/>
                    <a:pt x="3888823" y="690579"/>
                    <a:pt x="3887708" y="690579"/>
                  </a:cubicBezTo>
                  <a:lnTo>
                    <a:pt x="3879906" y="690579"/>
                  </a:lnTo>
                  <a:cubicBezTo>
                    <a:pt x="3879906" y="690579"/>
                    <a:pt x="3879906" y="690579"/>
                    <a:pt x="3879906" y="689443"/>
                  </a:cubicBezTo>
                  <a:lnTo>
                    <a:pt x="3879906" y="681500"/>
                  </a:lnTo>
                  <a:cubicBezTo>
                    <a:pt x="3879906" y="681500"/>
                    <a:pt x="3879906" y="681500"/>
                    <a:pt x="3881022" y="681500"/>
                  </a:cubicBezTo>
                  <a:lnTo>
                    <a:pt x="3888823" y="681500"/>
                  </a:lnTo>
                  <a:cubicBezTo>
                    <a:pt x="3888823" y="681500"/>
                    <a:pt x="3888823" y="681500"/>
                    <a:pt x="3888823" y="679986"/>
                  </a:cubicBezTo>
                  <a:lnTo>
                    <a:pt x="3888823" y="669395"/>
                  </a:lnTo>
                  <a:cubicBezTo>
                    <a:pt x="3888823" y="669395"/>
                    <a:pt x="3888823" y="669395"/>
                    <a:pt x="3887708" y="669395"/>
                  </a:cubicBezTo>
                  <a:lnTo>
                    <a:pt x="3879906" y="669395"/>
                  </a:lnTo>
                  <a:cubicBezTo>
                    <a:pt x="3879906" y="669395"/>
                    <a:pt x="3879906" y="669395"/>
                    <a:pt x="3879906" y="667882"/>
                  </a:cubicBezTo>
                  <a:lnTo>
                    <a:pt x="3879906" y="657290"/>
                  </a:lnTo>
                  <a:cubicBezTo>
                    <a:pt x="3879906" y="657290"/>
                    <a:pt x="3879906" y="657290"/>
                    <a:pt x="3881022" y="657290"/>
                  </a:cubicBezTo>
                  <a:lnTo>
                    <a:pt x="3888823" y="657290"/>
                  </a:lnTo>
                  <a:cubicBezTo>
                    <a:pt x="3888823" y="657290"/>
                    <a:pt x="3888823" y="657290"/>
                    <a:pt x="3888823" y="656156"/>
                  </a:cubicBezTo>
                  <a:lnTo>
                    <a:pt x="3888823" y="648212"/>
                  </a:lnTo>
                  <a:cubicBezTo>
                    <a:pt x="3888823" y="648212"/>
                    <a:pt x="3888823" y="648212"/>
                    <a:pt x="3887708" y="648212"/>
                  </a:cubicBezTo>
                  <a:lnTo>
                    <a:pt x="3879906" y="648212"/>
                  </a:lnTo>
                  <a:cubicBezTo>
                    <a:pt x="3879906" y="648212"/>
                    <a:pt x="3879906" y="648212"/>
                    <a:pt x="3879906" y="646698"/>
                  </a:cubicBezTo>
                  <a:lnTo>
                    <a:pt x="3879906" y="636107"/>
                  </a:lnTo>
                  <a:cubicBezTo>
                    <a:pt x="3879906" y="636107"/>
                    <a:pt x="3879906" y="636107"/>
                    <a:pt x="3881022" y="636107"/>
                  </a:cubicBezTo>
                  <a:lnTo>
                    <a:pt x="3888823" y="636107"/>
                  </a:lnTo>
                  <a:cubicBezTo>
                    <a:pt x="3888823" y="636107"/>
                    <a:pt x="3888823" y="636107"/>
                    <a:pt x="3888823" y="634594"/>
                  </a:cubicBezTo>
                  <a:lnTo>
                    <a:pt x="3888823" y="624002"/>
                  </a:lnTo>
                  <a:cubicBezTo>
                    <a:pt x="3888823" y="624002"/>
                    <a:pt x="3888823" y="624002"/>
                    <a:pt x="3887708" y="624002"/>
                  </a:cubicBezTo>
                  <a:lnTo>
                    <a:pt x="3879906" y="624002"/>
                  </a:lnTo>
                  <a:cubicBezTo>
                    <a:pt x="3879906" y="624002"/>
                    <a:pt x="3879906" y="624002"/>
                    <a:pt x="3879906" y="622489"/>
                  </a:cubicBezTo>
                  <a:lnTo>
                    <a:pt x="3879906" y="611898"/>
                  </a:lnTo>
                  <a:cubicBezTo>
                    <a:pt x="3879906" y="611898"/>
                    <a:pt x="3879906" y="611898"/>
                    <a:pt x="3881022" y="611898"/>
                  </a:cubicBezTo>
                  <a:lnTo>
                    <a:pt x="3888823" y="611898"/>
                  </a:lnTo>
                  <a:cubicBezTo>
                    <a:pt x="3888823" y="611898"/>
                    <a:pt x="3888823" y="611898"/>
                    <a:pt x="3888823" y="610763"/>
                  </a:cubicBezTo>
                  <a:lnTo>
                    <a:pt x="3888823" y="602819"/>
                  </a:lnTo>
                  <a:cubicBezTo>
                    <a:pt x="3888823" y="602819"/>
                    <a:pt x="3888823" y="602819"/>
                    <a:pt x="3887708" y="602819"/>
                  </a:cubicBezTo>
                  <a:lnTo>
                    <a:pt x="3879906" y="602819"/>
                  </a:lnTo>
                  <a:cubicBezTo>
                    <a:pt x="3879906" y="602819"/>
                    <a:pt x="3879906" y="602819"/>
                    <a:pt x="3879906" y="601307"/>
                  </a:cubicBezTo>
                  <a:lnTo>
                    <a:pt x="3879906" y="590714"/>
                  </a:lnTo>
                  <a:cubicBezTo>
                    <a:pt x="3879906" y="590714"/>
                    <a:pt x="3879906" y="590714"/>
                    <a:pt x="3881022" y="590714"/>
                  </a:cubicBezTo>
                  <a:lnTo>
                    <a:pt x="3888823" y="590714"/>
                  </a:lnTo>
                  <a:cubicBezTo>
                    <a:pt x="3888823" y="590714"/>
                    <a:pt x="3888823" y="590714"/>
                    <a:pt x="3888823" y="589202"/>
                  </a:cubicBezTo>
                  <a:lnTo>
                    <a:pt x="3888823" y="578610"/>
                  </a:lnTo>
                  <a:cubicBezTo>
                    <a:pt x="3888823" y="578610"/>
                    <a:pt x="3888823" y="578610"/>
                    <a:pt x="3887708" y="578610"/>
                  </a:cubicBezTo>
                  <a:lnTo>
                    <a:pt x="3879906" y="578610"/>
                  </a:lnTo>
                  <a:cubicBezTo>
                    <a:pt x="3879906" y="578610"/>
                    <a:pt x="3879906" y="578610"/>
                    <a:pt x="3879906" y="577096"/>
                  </a:cubicBezTo>
                  <a:lnTo>
                    <a:pt x="3879906" y="566505"/>
                  </a:lnTo>
                  <a:cubicBezTo>
                    <a:pt x="3879906" y="566505"/>
                    <a:pt x="3879906" y="566505"/>
                    <a:pt x="3881022" y="566505"/>
                  </a:cubicBezTo>
                  <a:lnTo>
                    <a:pt x="3888823" y="566505"/>
                  </a:lnTo>
                  <a:cubicBezTo>
                    <a:pt x="3888823" y="566505"/>
                    <a:pt x="3888823" y="566505"/>
                    <a:pt x="3888823" y="565370"/>
                  </a:cubicBezTo>
                  <a:lnTo>
                    <a:pt x="3888823" y="557427"/>
                  </a:lnTo>
                  <a:cubicBezTo>
                    <a:pt x="3888823" y="557427"/>
                    <a:pt x="3888823" y="557427"/>
                    <a:pt x="3887708" y="557427"/>
                  </a:cubicBezTo>
                  <a:lnTo>
                    <a:pt x="3879906" y="557427"/>
                  </a:lnTo>
                  <a:cubicBezTo>
                    <a:pt x="3879906" y="557427"/>
                    <a:pt x="3879906" y="557427"/>
                    <a:pt x="3879906" y="555914"/>
                  </a:cubicBezTo>
                  <a:lnTo>
                    <a:pt x="3879906" y="545322"/>
                  </a:lnTo>
                  <a:cubicBezTo>
                    <a:pt x="3879906" y="545322"/>
                    <a:pt x="3879906" y="545322"/>
                    <a:pt x="3881022" y="545322"/>
                  </a:cubicBezTo>
                  <a:lnTo>
                    <a:pt x="3888823" y="545322"/>
                  </a:lnTo>
                  <a:cubicBezTo>
                    <a:pt x="3888823" y="545322"/>
                    <a:pt x="3888823" y="545322"/>
                    <a:pt x="3887708" y="543053"/>
                  </a:cubicBezTo>
                  <a:lnTo>
                    <a:pt x="3879906" y="527166"/>
                  </a:lnTo>
                  <a:cubicBezTo>
                    <a:pt x="3879906" y="527166"/>
                    <a:pt x="3879906" y="527166"/>
                    <a:pt x="3879906" y="478746"/>
                  </a:cubicBezTo>
                  <a:cubicBezTo>
                    <a:pt x="3879906" y="478746"/>
                    <a:pt x="3879906" y="478746"/>
                    <a:pt x="4029251" y="478746"/>
                  </a:cubicBezTo>
                  <a:cubicBezTo>
                    <a:pt x="4029251" y="478746"/>
                    <a:pt x="4029251" y="478746"/>
                    <a:pt x="4042623" y="505982"/>
                  </a:cubicBezTo>
                  <a:cubicBezTo>
                    <a:pt x="4042623" y="505982"/>
                    <a:pt x="4042623" y="505982"/>
                    <a:pt x="4042623" y="566505"/>
                  </a:cubicBezTo>
                  <a:cubicBezTo>
                    <a:pt x="4042623" y="566505"/>
                    <a:pt x="4042623" y="566505"/>
                    <a:pt x="4041510" y="566505"/>
                  </a:cubicBezTo>
                  <a:lnTo>
                    <a:pt x="4033708" y="566505"/>
                  </a:lnTo>
                  <a:cubicBezTo>
                    <a:pt x="4033708" y="566505"/>
                    <a:pt x="4033708" y="566505"/>
                    <a:pt x="4033708" y="568018"/>
                  </a:cubicBezTo>
                  <a:lnTo>
                    <a:pt x="4033708" y="578610"/>
                  </a:lnTo>
                  <a:cubicBezTo>
                    <a:pt x="4033708" y="578610"/>
                    <a:pt x="4033708" y="578610"/>
                    <a:pt x="4034823" y="578610"/>
                  </a:cubicBezTo>
                  <a:lnTo>
                    <a:pt x="4042623" y="578610"/>
                  </a:lnTo>
                  <a:cubicBezTo>
                    <a:pt x="4042623" y="578610"/>
                    <a:pt x="4042623" y="578610"/>
                    <a:pt x="4042623" y="580123"/>
                  </a:cubicBezTo>
                  <a:lnTo>
                    <a:pt x="4042623" y="590714"/>
                  </a:lnTo>
                  <a:cubicBezTo>
                    <a:pt x="4042623" y="590714"/>
                    <a:pt x="4042623" y="590714"/>
                    <a:pt x="4041510" y="590714"/>
                  </a:cubicBezTo>
                  <a:lnTo>
                    <a:pt x="4033708" y="590714"/>
                  </a:lnTo>
                  <a:cubicBezTo>
                    <a:pt x="4033708" y="590714"/>
                    <a:pt x="4033708" y="590714"/>
                    <a:pt x="4033708" y="592227"/>
                  </a:cubicBezTo>
                  <a:lnTo>
                    <a:pt x="4033708" y="602819"/>
                  </a:lnTo>
                  <a:cubicBezTo>
                    <a:pt x="4033708" y="602819"/>
                    <a:pt x="4033708" y="602819"/>
                    <a:pt x="4034823" y="602819"/>
                  </a:cubicBezTo>
                  <a:lnTo>
                    <a:pt x="4042623" y="602819"/>
                  </a:lnTo>
                  <a:cubicBezTo>
                    <a:pt x="4042623" y="602819"/>
                    <a:pt x="4042623" y="602819"/>
                    <a:pt x="4042623" y="603955"/>
                  </a:cubicBezTo>
                  <a:lnTo>
                    <a:pt x="4042623" y="611898"/>
                  </a:lnTo>
                  <a:cubicBezTo>
                    <a:pt x="4042623" y="611898"/>
                    <a:pt x="4042623" y="611898"/>
                    <a:pt x="4041510" y="611898"/>
                  </a:cubicBezTo>
                  <a:lnTo>
                    <a:pt x="4033708" y="611898"/>
                  </a:lnTo>
                  <a:cubicBezTo>
                    <a:pt x="4033708" y="611898"/>
                    <a:pt x="4033708" y="611898"/>
                    <a:pt x="4033708" y="613411"/>
                  </a:cubicBezTo>
                  <a:lnTo>
                    <a:pt x="4033708" y="624002"/>
                  </a:lnTo>
                  <a:cubicBezTo>
                    <a:pt x="4033708" y="624002"/>
                    <a:pt x="4033708" y="624002"/>
                    <a:pt x="4034823" y="624002"/>
                  </a:cubicBezTo>
                  <a:lnTo>
                    <a:pt x="4042623" y="624002"/>
                  </a:lnTo>
                  <a:cubicBezTo>
                    <a:pt x="4042623" y="624002"/>
                    <a:pt x="4042623" y="624002"/>
                    <a:pt x="4042623" y="625516"/>
                  </a:cubicBezTo>
                  <a:lnTo>
                    <a:pt x="4042623" y="636107"/>
                  </a:lnTo>
                  <a:cubicBezTo>
                    <a:pt x="4042623" y="636107"/>
                    <a:pt x="4042623" y="636107"/>
                    <a:pt x="4041510" y="636107"/>
                  </a:cubicBezTo>
                  <a:lnTo>
                    <a:pt x="4033708" y="636107"/>
                  </a:lnTo>
                  <a:cubicBezTo>
                    <a:pt x="4033708" y="636107"/>
                    <a:pt x="4033708" y="636107"/>
                    <a:pt x="4033708" y="637620"/>
                  </a:cubicBezTo>
                  <a:lnTo>
                    <a:pt x="4033708" y="648212"/>
                  </a:lnTo>
                  <a:cubicBezTo>
                    <a:pt x="4033708" y="648212"/>
                    <a:pt x="4033708" y="648212"/>
                    <a:pt x="4034823" y="648212"/>
                  </a:cubicBezTo>
                  <a:lnTo>
                    <a:pt x="4042623" y="648212"/>
                  </a:lnTo>
                  <a:cubicBezTo>
                    <a:pt x="4042623" y="648212"/>
                    <a:pt x="4042623" y="648212"/>
                    <a:pt x="4042623" y="649346"/>
                  </a:cubicBezTo>
                  <a:lnTo>
                    <a:pt x="4042623" y="657290"/>
                  </a:lnTo>
                  <a:cubicBezTo>
                    <a:pt x="4042623" y="657290"/>
                    <a:pt x="4042623" y="657290"/>
                    <a:pt x="4041510" y="657290"/>
                  </a:cubicBezTo>
                  <a:lnTo>
                    <a:pt x="4033708" y="657290"/>
                  </a:lnTo>
                  <a:cubicBezTo>
                    <a:pt x="4033708" y="657290"/>
                    <a:pt x="4033708" y="657290"/>
                    <a:pt x="4033708" y="658804"/>
                  </a:cubicBezTo>
                  <a:lnTo>
                    <a:pt x="4033708" y="669395"/>
                  </a:lnTo>
                  <a:cubicBezTo>
                    <a:pt x="4033708" y="669395"/>
                    <a:pt x="4033708" y="669395"/>
                    <a:pt x="4034823" y="669395"/>
                  </a:cubicBezTo>
                  <a:lnTo>
                    <a:pt x="4042623" y="669395"/>
                  </a:lnTo>
                  <a:cubicBezTo>
                    <a:pt x="4042623" y="669395"/>
                    <a:pt x="4042623" y="669395"/>
                    <a:pt x="4042623" y="670908"/>
                  </a:cubicBezTo>
                  <a:lnTo>
                    <a:pt x="4042623" y="681500"/>
                  </a:lnTo>
                  <a:cubicBezTo>
                    <a:pt x="4042623" y="681500"/>
                    <a:pt x="4042623" y="681500"/>
                    <a:pt x="4041510" y="681500"/>
                  </a:cubicBezTo>
                  <a:lnTo>
                    <a:pt x="4033708" y="681500"/>
                  </a:lnTo>
                  <a:cubicBezTo>
                    <a:pt x="4033708" y="681500"/>
                    <a:pt x="4033708" y="681500"/>
                    <a:pt x="4033708" y="682634"/>
                  </a:cubicBezTo>
                  <a:lnTo>
                    <a:pt x="4033708" y="690579"/>
                  </a:lnTo>
                  <a:cubicBezTo>
                    <a:pt x="4033708" y="690579"/>
                    <a:pt x="4033708" y="690579"/>
                    <a:pt x="4034823" y="690579"/>
                  </a:cubicBezTo>
                  <a:lnTo>
                    <a:pt x="4042623" y="690579"/>
                  </a:lnTo>
                  <a:cubicBezTo>
                    <a:pt x="4042623" y="690579"/>
                    <a:pt x="4042623" y="690579"/>
                    <a:pt x="4042623" y="692091"/>
                  </a:cubicBezTo>
                  <a:lnTo>
                    <a:pt x="4042623" y="702682"/>
                  </a:lnTo>
                  <a:cubicBezTo>
                    <a:pt x="4042623" y="702682"/>
                    <a:pt x="4042623" y="702682"/>
                    <a:pt x="4041510" y="702682"/>
                  </a:cubicBezTo>
                  <a:lnTo>
                    <a:pt x="4033708" y="702682"/>
                  </a:lnTo>
                  <a:cubicBezTo>
                    <a:pt x="4033708" y="702682"/>
                    <a:pt x="4033708" y="702682"/>
                    <a:pt x="4033708" y="704195"/>
                  </a:cubicBezTo>
                  <a:lnTo>
                    <a:pt x="4033708" y="714788"/>
                  </a:lnTo>
                  <a:cubicBezTo>
                    <a:pt x="4033708" y="714788"/>
                    <a:pt x="4033708" y="714788"/>
                    <a:pt x="4034823" y="714788"/>
                  </a:cubicBezTo>
                  <a:lnTo>
                    <a:pt x="4042623" y="714788"/>
                  </a:lnTo>
                  <a:cubicBezTo>
                    <a:pt x="4042623" y="714788"/>
                    <a:pt x="4042623" y="714788"/>
                    <a:pt x="4042623" y="716300"/>
                  </a:cubicBezTo>
                  <a:lnTo>
                    <a:pt x="4042623" y="726892"/>
                  </a:lnTo>
                  <a:cubicBezTo>
                    <a:pt x="4042623" y="726892"/>
                    <a:pt x="4042623" y="726892"/>
                    <a:pt x="4041510" y="726892"/>
                  </a:cubicBezTo>
                  <a:lnTo>
                    <a:pt x="4033708" y="726892"/>
                  </a:lnTo>
                  <a:cubicBezTo>
                    <a:pt x="4033708" y="726892"/>
                    <a:pt x="4033708" y="726892"/>
                    <a:pt x="4033708" y="728027"/>
                  </a:cubicBezTo>
                  <a:lnTo>
                    <a:pt x="4033708" y="735970"/>
                  </a:lnTo>
                  <a:cubicBezTo>
                    <a:pt x="4033708" y="735970"/>
                    <a:pt x="4033708" y="735970"/>
                    <a:pt x="4034823" y="735970"/>
                  </a:cubicBezTo>
                  <a:lnTo>
                    <a:pt x="4042623" y="735970"/>
                  </a:lnTo>
                  <a:cubicBezTo>
                    <a:pt x="4042623" y="735970"/>
                    <a:pt x="4042623" y="735970"/>
                    <a:pt x="4042623" y="737484"/>
                  </a:cubicBezTo>
                  <a:lnTo>
                    <a:pt x="4042623" y="748075"/>
                  </a:lnTo>
                  <a:cubicBezTo>
                    <a:pt x="4042623" y="748075"/>
                    <a:pt x="4042623" y="748075"/>
                    <a:pt x="4041510" y="748075"/>
                  </a:cubicBezTo>
                  <a:lnTo>
                    <a:pt x="4033708" y="748075"/>
                  </a:lnTo>
                  <a:cubicBezTo>
                    <a:pt x="4033708" y="748075"/>
                    <a:pt x="4033708" y="748075"/>
                    <a:pt x="4033708" y="749588"/>
                  </a:cubicBezTo>
                  <a:lnTo>
                    <a:pt x="4033708" y="760181"/>
                  </a:lnTo>
                  <a:cubicBezTo>
                    <a:pt x="4033708" y="760181"/>
                    <a:pt x="4033708" y="760181"/>
                    <a:pt x="4034823" y="760181"/>
                  </a:cubicBezTo>
                  <a:lnTo>
                    <a:pt x="4042623" y="760181"/>
                  </a:lnTo>
                  <a:cubicBezTo>
                    <a:pt x="4042623" y="760181"/>
                    <a:pt x="4042623" y="760181"/>
                    <a:pt x="4042623" y="761314"/>
                  </a:cubicBezTo>
                  <a:lnTo>
                    <a:pt x="4042623" y="769258"/>
                  </a:lnTo>
                  <a:cubicBezTo>
                    <a:pt x="4042623" y="769258"/>
                    <a:pt x="4042623" y="769258"/>
                    <a:pt x="4041510" y="769258"/>
                  </a:cubicBezTo>
                  <a:lnTo>
                    <a:pt x="4033708" y="769258"/>
                  </a:lnTo>
                  <a:cubicBezTo>
                    <a:pt x="4033708" y="769258"/>
                    <a:pt x="4033708" y="769258"/>
                    <a:pt x="4033708" y="770772"/>
                  </a:cubicBezTo>
                  <a:lnTo>
                    <a:pt x="4033708" y="781363"/>
                  </a:lnTo>
                  <a:cubicBezTo>
                    <a:pt x="4033708" y="781363"/>
                    <a:pt x="4033708" y="781363"/>
                    <a:pt x="4034823" y="781363"/>
                  </a:cubicBezTo>
                  <a:lnTo>
                    <a:pt x="4042623" y="781363"/>
                  </a:lnTo>
                  <a:cubicBezTo>
                    <a:pt x="4042623" y="781363"/>
                    <a:pt x="4042623" y="781363"/>
                    <a:pt x="4042623" y="782876"/>
                  </a:cubicBezTo>
                  <a:lnTo>
                    <a:pt x="4042623" y="793468"/>
                  </a:lnTo>
                  <a:cubicBezTo>
                    <a:pt x="4042623" y="793468"/>
                    <a:pt x="4042623" y="793468"/>
                    <a:pt x="4041510" y="793468"/>
                  </a:cubicBezTo>
                  <a:lnTo>
                    <a:pt x="4033708" y="793468"/>
                  </a:lnTo>
                  <a:cubicBezTo>
                    <a:pt x="4033708" y="793468"/>
                    <a:pt x="4033708" y="793468"/>
                    <a:pt x="4033708" y="794981"/>
                  </a:cubicBezTo>
                  <a:lnTo>
                    <a:pt x="4033708" y="805572"/>
                  </a:lnTo>
                  <a:cubicBezTo>
                    <a:pt x="4033708" y="805572"/>
                    <a:pt x="4033708" y="805572"/>
                    <a:pt x="4034823" y="805572"/>
                  </a:cubicBezTo>
                  <a:lnTo>
                    <a:pt x="4042623" y="805572"/>
                  </a:lnTo>
                  <a:cubicBezTo>
                    <a:pt x="4042623" y="805572"/>
                    <a:pt x="4042623" y="805572"/>
                    <a:pt x="4042623" y="806707"/>
                  </a:cubicBezTo>
                  <a:lnTo>
                    <a:pt x="4042623" y="814651"/>
                  </a:lnTo>
                  <a:cubicBezTo>
                    <a:pt x="4042623" y="814651"/>
                    <a:pt x="4042623" y="814651"/>
                    <a:pt x="4041510" y="814651"/>
                  </a:cubicBezTo>
                  <a:lnTo>
                    <a:pt x="4033708" y="814651"/>
                  </a:lnTo>
                  <a:cubicBezTo>
                    <a:pt x="4033708" y="814651"/>
                    <a:pt x="4033708" y="814651"/>
                    <a:pt x="4033708" y="816163"/>
                  </a:cubicBezTo>
                  <a:lnTo>
                    <a:pt x="4033708" y="826756"/>
                  </a:lnTo>
                  <a:cubicBezTo>
                    <a:pt x="4033708" y="826756"/>
                    <a:pt x="4033708" y="826756"/>
                    <a:pt x="4058227" y="853992"/>
                  </a:cubicBezTo>
                  <a:cubicBezTo>
                    <a:pt x="4058227" y="860044"/>
                    <a:pt x="4058227" y="860044"/>
                    <a:pt x="4057113" y="860044"/>
                  </a:cubicBezTo>
                  <a:lnTo>
                    <a:pt x="4049311" y="860044"/>
                  </a:lnTo>
                  <a:cubicBezTo>
                    <a:pt x="4049311" y="860044"/>
                    <a:pt x="4049311" y="860044"/>
                    <a:pt x="4049311" y="893331"/>
                  </a:cubicBezTo>
                  <a:cubicBezTo>
                    <a:pt x="4049311" y="893331"/>
                    <a:pt x="4049311" y="893331"/>
                    <a:pt x="4050427" y="893331"/>
                  </a:cubicBezTo>
                  <a:lnTo>
                    <a:pt x="4058227" y="893331"/>
                  </a:lnTo>
                  <a:cubicBezTo>
                    <a:pt x="4058227" y="893331"/>
                    <a:pt x="4058227" y="893331"/>
                    <a:pt x="4058227" y="891440"/>
                  </a:cubicBezTo>
                  <a:lnTo>
                    <a:pt x="4058227" y="878201"/>
                  </a:lnTo>
                  <a:cubicBezTo>
                    <a:pt x="4058227" y="878201"/>
                    <a:pt x="4058227" y="878201"/>
                    <a:pt x="4059342" y="877444"/>
                  </a:cubicBezTo>
                  <a:lnTo>
                    <a:pt x="4067142" y="872149"/>
                  </a:lnTo>
                  <a:cubicBezTo>
                    <a:pt x="4067142" y="872149"/>
                    <a:pt x="4067142" y="872149"/>
                    <a:pt x="4069094" y="872149"/>
                  </a:cubicBezTo>
                  <a:lnTo>
                    <a:pt x="4082747" y="872149"/>
                  </a:lnTo>
                  <a:cubicBezTo>
                    <a:pt x="4082747" y="872149"/>
                    <a:pt x="4082747" y="872149"/>
                    <a:pt x="4082747" y="873661"/>
                  </a:cubicBezTo>
                  <a:lnTo>
                    <a:pt x="4082747" y="884253"/>
                  </a:lnTo>
                  <a:cubicBezTo>
                    <a:pt x="4082747" y="884253"/>
                    <a:pt x="4082747" y="884253"/>
                    <a:pt x="4084419" y="884253"/>
                  </a:cubicBezTo>
                  <a:lnTo>
                    <a:pt x="4096121" y="884253"/>
                  </a:lnTo>
                  <a:cubicBezTo>
                    <a:pt x="4096121" y="890305"/>
                    <a:pt x="4096121" y="890305"/>
                    <a:pt x="4097235" y="890305"/>
                  </a:cubicBezTo>
                  <a:lnTo>
                    <a:pt x="4105038" y="890305"/>
                  </a:lnTo>
                  <a:cubicBezTo>
                    <a:pt x="4105038" y="890305"/>
                    <a:pt x="4105038" y="890305"/>
                    <a:pt x="4129555" y="932671"/>
                  </a:cubicBezTo>
                  <a:cubicBezTo>
                    <a:pt x="4129555" y="932671"/>
                    <a:pt x="4129555" y="932671"/>
                    <a:pt x="4129555" y="951821"/>
                  </a:cubicBezTo>
                  <a:lnTo>
                    <a:pt x="4129555" y="970823"/>
                  </a:lnTo>
                  <a:lnTo>
                    <a:pt x="4138472" y="970823"/>
                  </a:lnTo>
                  <a:lnTo>
                    <a:pt x="4138472" y="956881"/>
                  </a:lnTo>
                  <a:cubicBezTo>
                    <a:pt x="4138472" y="956881"/>
                    <a:pt x="4138472" y="956881"/>
                    <a:pt x="4139308" y="956881"/>
                  </a:cubicBezTo>
                  <a:lnTo>
                    <a:pt x="4145159" y="956881"/>
                  </a:lnTo>
                  <a:cubicBezTo>
                    <a:pt x="4145159" y="956881"/>
                    <a:pt x="4145159" y="956881"/>
                    <a:pt x="4145159" y="958394"/>
                  </a:cubicBezTo>
                  <a:lnTo>
                    <a:pt x="4145159" y="968985"/>
                  </a:lnTo>
                  <a:cubicBezTo>
                    <a:pt x="4154075" y="972013"/>
                    <a:pt x="4154075" y="972013"/>
                    <a:pt x="4154075" y="905436"/>
                  </a:cubicBezTo>
                  <a:cubicBezTo>
                    <a:pt x="4154075" y="905436"/>
                    <a:pt x="4154075" y="905436"/>
                    <a:pt x="4191968" y="905436"/>
                  </a:cubicBezTo>
                  <a:cubicBezTo>
                    <a:pt x="4191968" y="905436"/>
                    <a:pt x="4191968" y="905436"/>
                    <a:pt x="4191968" y="808599"/>
                  </a:cubicBezTo>
                  <a:cubicBezTo>
                    <a:pt x="4191968" y="808599"/>
                    <a:pt x="4191968" y="808599"/>
                    <a:pt x="4227631" y="808599"/>
                  </a:cubicBezTo>
                  <a:cubicBezTo>
                    <a:pt x="4227631" y="808599"/>
                    <a:pt x="4227631" y="808599"/>
                    <a:pt x="4227631" y="807464"/>
                  </a:cubicBezTo>
                  <a:lnTo>
                    <a:pt x="4227631" y="799520"/>
                  </a:lnTo>
                  <a:cubicBezTo>
                    <a:pt x="4227631" y="799520"/>
                    <a:pt x="4227631" y="799520"/>
                    <a:pt x="4249922" y="799520"/>
                  </a:cubicBezTo>
                  <a:cubicBezTo>
                    <a:pt x="4249922" y="799520"/>
                    <a:pt x="4249922" y="799520"/>
                    <a:pt x="4249922" y="748075"/>
                  </a:cubicBezTo>
                  <a:cubicBezTo>
                    <a:pt x="4245463" y="748075"/>
                    <a:pt x="4245463" y="748075"/>
                    <a:pt x="4245463" y="745805"/>
                  </a:cubicBezTo>
                  <a:lnTo>
                    <a:pt x="4245463" y="729918"/>
                  </a:lnTo>
                  <a:lnTo>
                    <a:pt x="4249922" y="732945"/>
                  </a:lnTo>
                  <a:cubicBezTo>
                    <a:pt x="4249922" y="732945"/>
                    <a:pt x="4249922" y="732945"/>
                    <a:pt x="4254381" y="702682"/>
                  </a:cubicBezTo>
                  <a:cubicBezTo>
                    <a:pt x="4254381" y="702682"/>
                    <a:pt x="4254381" y="702682"/>
                    <a:pt x="4258839" y="732945"/>
                  </a:cubicBezTo>
                  <a:cubicBezTo>
                    <a:pt x="4261067" y="729918"/>
                    <a:pt x="4261067" y="729918"/>
                    <a:pt x="4261346" y="728783"/>
                  </a:cubicBezTo>
                  <a:lnTo>
                    <a:pt x="4263297" y="720840"/>
                  </a:lnTo>
                  <a:cubicBezTo>
                    <a:pt x="4263297" y="720840"/>
                    <a:pt x="4263297" y="720840"/>
                    <a:pt x="4263853" y="719327"/>
                  </a:cubicBezTo>
                  <a:lnTo>
                    <a:pt x="4267754" y="708734"/>
                  </a:lnTo>
                  <a:cubicBezTo>
                    <a:pt x="4267754" y="708734"/>
                    <a:pt x="4267754" y="708734"/>
                    <a:pt x="4268311" y="707222"/>
                  </a:cubicBezTo>
                  <a:lnTo>
                    <a:pt x="4272213" y="696631"/>
                  </a:lnTo>
                  <a:cubicBezTo>
                    <a:pt x="4272213" y="696631"/>
                    <a:pt x="4272213" y="696631"/>
                    <a:pt x="4273605" y="695495"/>
                  </a:cubicBezTo>
                  <a:lnTo>
                    <a:pt x="4283357" y="687552"/>
                  </a:lnTo>
                  <a:cubicBezTo>
                    <a:pt x="4283357" y="687552"/>
                    <a:pt x="4283357" y="687552"/>
                    <a:pt x="4285030" y="686039"/>
                  </a:cubicBezTo>
                  <a:lnTo>
                    <a:pt x="4296732" y="675447"/>
                  </a:lnTo>
                  <a:cubicBezTo>
                    <a:pt x="4296732" y="675447"/>
                    <a:pt x="4296732" y="675447"/>
                    <a:pt x="4297568" y="673934"/>
                  </a:cubicBezTo>
                  <a:lnTo>
                    <a:pt x="4303418" y="663343"/>
                  </a:lnTo>
                  <a:cubicBezTo>
                    <a:pt x="4303418" y="663343"/>
                    <a:pt x="4303418" y="663343"/>
                    <a:pt x="4303976" y="660695"/>
                  </a:cubicBezTo>
                  <a:lnTo>
                    <a:pt x="4307877" y="642159"/>
                  </a:lnTo>
                  <a:cubicBezTo>
                    <a:pt x="4307877" y="642159"/>
                    <a:pt x="4307877" y="642159"/>
                    <a:pt x="4308435" y="644807"/>
                  </a:cubicBezTo>
                  <a:lnTo>
                    <a:pt x="4312335" y="663343"/>
                  </a:lnTo>
                  <a:cubicBezTo>
                    <a:pt x="4312335" y="663343"/>
                    <a:pt x="4312335" y="663343"/>
                    <a:pt x="4312893" y="664477"/>
                  </a:cubicBezTo>
                  <a:lnTo>
                    <a:pt x="4316793" y="672421"/>
                  </a:lnTo>
                  <a:cubicBezTo>
                    <a:pt x="4316793" y="672421"/>
                    <a:pt x="4316793" y="672421"/>
                    <a:pt x="4318186" y="673934"/>
                  </a:cubicBezTo>
                  <a:lnTo>
                    <a:pt x="4327938" y="684525"/>
                  </a:lnTo>
                  <a:cubicBezTo>
                    <a:pt x="4327938" y="684525"/>
                    <a:pt x="4327938" y="684525"/>
                    <a:pt x="4329054" y="686039"/>
                  </a:cubicBezTo>
                  <a:lnTo>
                    <a:pt x="4336853" y="696631"/>
                  </a:lnTo>
                  <a:cubicBezTo>
                    <a:pt x="4336853" y="696631"/>
                    <a:pt x="4336853" y="696631"/>
                    <a:pt x="4337969" y="698143"/>
                  </a:cubicBezTo>
                  <a:lnTo>
                    <a:pt x="4345771" y="708734"/>
                  </a:lnTo>
                  <a:cubicBezTo>
                    <a:pt x="4345771" y="708734"/>
                    <a:pt x="4345771" y="708734"/>
                    <a:pt x="4346049" y="710248"/>
                  </a:cubicBezTo>
                  <a:lnTo>
                    <a:pt x="4347998" y="720840"/>
                  </a:lnTo>
                  <a:cubicBezTo>
                    <a:pt x="4347998" y="720840"/>
                    <a:pt x="4347998" y="720840"/>
                    <a:pt x="4348277" y="722352"/>
                  </a:cubicBezTo>
                  <a:lnTo>
                    <a:pt x="4350228" y="732945"/>
                  </a:lnTo>
                  <a:cubicBezTo>
                    <a:pt x="4354685" y="732945"/>
                    <a:pt x="4354685" y="732945"/>
                    <a:pt x="4356914" y="702682"/>
                  </a:cubicBezTo>
                  <a:cubicBezTo>
                    <a:pt x="4356914" y="702682"/>
                    <a:pt x="4356914" y="702682"/>
                    <a:pt x="4361373" y="732945"/>
                  </a:cubicBezTo>
                  <a:cubicBezTo>
                    <a:pt x="4365830" y="732945"/>
                    <a:pt x="4365830" y="732945"/>
                    <a:pt x="4365830" y="735214"/>
                  </a:cubicBezTo>
                  <a:lnTo>
                    <a:pt x="4365830" y="751102"/>
                  </a:lnTo>
                  <a:cubicBezTo>
                    <a:pt x="4361373" y="751102"/>
                    <a:pt x="4361373" y="751102"/>
                    <a:pt x="4361373" y="793468"/>
                  </a:cubicBezTo>
                  <a:cubicBezTo>
                    <a:pt x="4361373" y="793468"/>
                    <a:pt x="4361373" y="793468"/>
                    <a:pt x="4362489" y="793468"/>
                  </a:cubicBezTo>
                  <a:lnTo>
                    <a:pt x="4370289" y="793468"/>
                  </a:lnTo>
                  <a:cubicBezTo>
                    <a:pt x="4370289" y="799520"/>
                    <a:pt x="4370289" y="799520"/>
                    <a:pt x="4371126" y="799520"/>
                  </a:cubicBezTo>
                  <a:lnTo>
                    <a:pt x="4376976" y="799520"/>
                  </a:lnTo>
                  <a:cubicBezTo>
                    <a:pt x="4376976" y="799520"/>
                    <a:pt x="4376976" y="799520"/>
                    <a:pt x="4376976" y="798007"/>
                  </a:cubicBezTo>
                  <a:lnTo>
                    <a:pt x="4376976" y="787415"/>
                  </a:lnTo>
                  <a:cubicBezTo>
                    <a:pt x="4376976" y="787415"/>
                    <a:pt x="4376976" y="787415"/>
                    <a:pt x="4379206" y="787415"/>
                  </a:cubicBezTo>
                  <a:lnTo>
                    <a:pt x="4394808" y="787415"/>
                  </a:lnTo>
                  <a:cubicBezTo>
                    <a:pt x="4394808" y="787415"/>
                    <a:pt x="4394808" y="787415"/>
                    <a:pt x="4394808" y="784767"/>
                  </a:cubicBezTo>
                  <a:lnTo>
                    <a:pt x="4394808" y="766232"/>
                  </a:lnTo>
                  <a:cubicBezTo>
                    <a:pt x="4394808" y="766232"/>
                    <a:pt x="4394808" y="766232"/>
                    <a:pt x="4432702" y="766232"/>
                  </a:cubicBezTo>
                  <a:cubicBezTo>
                    <a:pt x="4432702" y="766232"/>
                    <a:pt x="4432702" y="766232"/>
                    <a:pt x="4432702" y="768124"/>
                  </a:cubicBezTo>
                  <a:lnTo>
                    <a:pt x="4432702" y="781363"/>
                  </a:lnTo>
                  <a:cubicBezTo>
                    <a:pt x="4432702" y="781363"/>
                    <a:pt x="4432702" y="781363"/>
                    <a:pt x="4452762" y="781363"/>
                  </a:cubicBezTo>
                  <a:cubicBezTo>
                    <a:pt x="4452762" y="781363"/>
                    <a:pt x="4452762" y="781363"/>
                    <a:pt x="4452762" y="784390"/>
                  </a:cubicBezTo>
                  <a:lnTo>
                    <a:pt x="4452762" y="805572"/>
                  </a:lnTo>
                  <a:cubicBezTo>
                    <a:pt x="4448306" y="805572"/>
                    <a:pt x="4448306" y="805572"/>
                    <a:pt x="4448306" y="806707"/>
                  </a:cubicBezTo>
                  <a:lnTo>
                    <a:pt x="4448306" y="814651"/>
                  </a:lnTo>
                  <a:cubicBezTo>
                    <a:pt x="4452762" y="814651"/>
                    <a:pt x="4452762" y="814651"/>
                    <a:pt x="4452762" y="816921"/>
                  </a:cubicBezTo>
                  <a:lnTo>
                    <a:pt x="4452762" y="832808"/>
                  </a:lnTo>
                  <a:lnTo>
                    <a:pt x="4448306" y="838860"/>
                  </a:lnTo>
                  <a:cubicBezTo>
                    <a:pt x="4448306" y="838860"/>
                    <a:pt x="4448306" y="838860"/>
                    <a:pt x="4448306" y="911488"/>
                  </a:cubicBezTo>
                  <a:cubicBezTo>
                    <a:pt x="4448306" y="911488"/>
                    <a:pt x="4448306" y="911488"/>
                    <a:pt x="4450255" y="911488"/>
                  </a:cubicBezTo>
                  <a:lnTo>
                    <a:pt x="4463908" y="911488"/>
                  </a:lnTo>
                  <a:cubicBezTo>
                    <a:pt x="4463908" y="917540"/>
                    <a:pt x="4463908" y="917540"/>
                    <a:pt x="4465579" y="917540"/>
                  </a:cubicBezTo>
                  <a:lnTo>
                    <a:pt x="4477282" y="917540"/>
                  </a:lnTo>
                  <a:cubicBezTo>
                    <a:pt x="4477282" y="917540"/>
                    <a:pt x="4477282" y="917540"/>
                    <a:pt x="4477282" y="920188"/>
                  </a:cubicBezTo>
                  <a:lnTo>
                    <a:pt x="4477282" y="938724"/>
                  </a:lnTo>
                  <a:cubicBezTo>
                    <a:pt x="4477282" y="938724"/>
                    <a:pt x="4477282" y="938724"/>
                    <a:pt x="4478955" y="938724"/>
                  </a:cubicBezTo>
                  <a:lnTo>
                    <a:pt x="4490656" y="938724"/>
                  </a:lnTo>
                  <a:cubicBezTo>
                    <a:pt x="4490656" y="938724"/>
                    <a:pt x="4490656" y="938724"/>
                    <a:pt x="4490656" y="936076"/>
                  </a:cubicBezTo>
                  <a:lnTo>
                    <a:pt x="4490656" y="917540"/>
                  </a:lnTo>
                  <a:cubicBezTo>
                    <a:pt x="4490656" y="917540"/>
                    <a:pt x="4490656" y="917540"/>
                    <a:pt x="4492605" y="916028"/>
                  </a:cubicBezTo>
                  <a:lnTo>
                    <a:pt x="4506258" y="905436"/>
                  </a:lnTo>
                  <a:cubicBezTo>
                    <a:pt x="4506258" y="905436"/>
                    <a:pt x="4506258" y="905436"/>
                    <a:pt x="4506258" y="878201"/>
                  </a:cubicBezTo>
                  <a:cubicBezTo>
                    <a:pt x="4501802" y="878201"/>
                    <a:pt x="4501802" y="878201"/>
                    <a:pt x="4501802" y="847938"/>
                  </a:cubicBezTo>
                  <a:cubicBezTo>
                    <a:pt x="4501802" y="847938"/>
                    <a:pt x="4501802" y="847938"/>
                    <a:pt x="4502914" y="847938"/>
                  </a:cubicBezTo>
                  <a:lnTo>
                    <a:pt x="4510717" y="847938"/>
                  </a:lnTo>
                  <a:cubicBezTo>
                    <a:pt x="4510717" y="844913"/>
                    <a:pt x="4510717" y="844913"/>
                    <a:pt x="4530778" y="844913"/>
                  </a:cubicBezTo>
                  <a:cubicBezTo>
                    <a:pt x="4530778" y="844913"/>
                    <a:pt x="4530778" y="844913"/>
                    <a:pt x="4530778" y="843399"/>
                  </a:cubicBezTo>
                  <a:lnTo>
                    <a:pt x="4530778" y="832808"/>
                  </a:lnTo>
                  <a:cubicBezTo>
                    <a:pt x="4530778" y="832808"/>
                    <a:pt x="4530778" y="832808"/>
                    <a:pt x="4532451" y="832808"/>
                  </a:cubicBezTo>
                  <a:lnTo>
                    <a:pt x="4544152" y="832808"/>
                  </a:lnTo>
                  <a:cubicBezTo>
                    <a:pt x="4544152" y="832808"/>
                    <a:pt x="4544152" y="832808"/>
                    <a:pt x="4544152" y="681500"/>
                  </a:cubicBezTo>
                  <a:cubicBezTo>
                    <a:pt x="4544152" y="681500"/>
                    <a:pt x="4544152" y="681500"/>
                    <a:pt x="4545267" y="681500"/>
                  </a:cubicBezTo>
                  <a:lnTo>
                    <a:pt x="4553068" y="681500"/>
                  </a:lnTo>
                  <a:cubicBezTo>
                    <a:pt x="4553068" y="681500"/>
                    <a:pt x="4553068" y="681500"/>
                    <a:pt x="4553068" y="678473"/>
                  </a:cubicBezTo>
                  <a:lnTo>
                    <a:pt x="4553068" y="657290"/>
                  </a:lnTo>
                  <a:cubicBezTo>
                    <a:pt x="4555298" y="657290"/>
                    <a:pt x="4555298" y="657290"/>
                    <a:pt x="4555298" y="596766"/>
                  </a:cubicBezTo>
                  <a:cubicBezTo>
                    <a:pt x="4555298" y="596766"/>
                    <a:pt x="4555298" y="596766"/>
                    <a:pt x="4556412" y="596766"/>
                  </a:cubicBezTo>
                  <a:lnTo>
                    <a:pt x="4564213" y="596766"/>
                  </a:lnTo>
                  <a:cubicBezTo>
                    <a:pt x="4564213" y="596766"/>
                    <a:pt x="4564213" y="596766"/>
                    <a:pt x="4564213" y="598280"/>
                  </a:cubicBezTo>
                  <a:lnTo>
                    <a:pt x="4564213" y="608871"/>
                  </a:lnTo>
                  <a:cubicBezTo>
                    <a:pt x="4568671" y="608871"/>
                    <a:pt x="4568671" y="608871"/>
                    <a:pt x="4568671" y="605845"/>
                  </a:cubicBezTo>
                  <a:lnTo>
                    <a:pt x="4568671" y="584662"/>
                  </a:lnTo>
                  <a:cubicBezTo>
                    <a:pt x="4568671" y="584662"/>
                    <a:pt x="4568671" y="584662"/>
                    <a:pt x="4570065" y="583906"/>
                  </a:cubicBezTo>
                  <a:lnTo>
                    <a:pt x="4579816" y="578610"/>
                  </a:lnTo>
                  <a:cubicBezTo>
                    <a:pt x="4579816" y="578610"/>
                    <a:pt x="4579816" y="578610"/>
                    <a:pt x="4580930" y="579367"/>
                  </a:cubicBezTo>
                  <a:lnTo>
                    <a:pt x="4588733" y="584662"/>
                  </a:lnTo>
                  <a:cubicBezTo>
                    <a:pt x="4588733" y="584662"/>
                    <a:pt x="4588733" y="584662"/>
                    <a:pt x="4590404" y="584662"/>
                  </a:cubicBezTo>
                  <a:lnTo>
                    <a:pt x="4602107" y="584662"/>
                  </a:lnTo>
                  <a:cubicBezTo>
                    <a:pt x="4602107" y="584662"/>
                    <a:pt x="4602107" y="584662"/>
                    <a:pt x="4602107" y="545322"/>
                  </a:cubicBezTo>
                  <a:cubicBezTo>
                    <a:pt x="4602107" y="545322"/>
                    <a:pt x="4602107" y="545322"/>
                    <a:pt x="4603221" y="545322"/>
                  </a:cubicBezTo>
                  <a:lnTo>
                    <a:pt x="4611021" y="545322"/>
                  </a:lnTo>
                  <a:cubicBezTo>
                    <a:pt x="4611021" y="551375"/>
                    <a:pt x="4611021" y="551375"/>
                    <a:pt x="4612414" y="551375"/>
                  </a:cubicBezTo>
                  <a:lnTo>
                    <a:pt x="4622169" y="551375"/>
                  </a:lnTo>
                  <a:cubicBezTo>
                    <a:pt x="4622169" y="545322"/>
                    <a:pt x="4622169" y="545322"/>
                    <a:pt x="4623282" y="545322"/>
                  </a:cubicBezTo>
                  <a:lnTo>
                    <a:pt x="4631084" y="545322"/>
                  </a:lnTo>
                  <a:cubicBezTo>
                    <a:pt x="4631084" y="545322"/>
                    <a:pt x="4631084" y="545322"/>
                    <a:pt x="4631084" y="590714"/>
                  </a:cubicBezTo>
                  <a:cubicBezTo>
                    <a:pt x="4631084" y="590714"/>
                    <a:pt x="4631084" y="590714"/>
                    <a:pt x="4632477" y="592227"/>
                  </a:cubicBezTo>
                  <a:lnTo>
                    <a:pt x="4642230" y="602819"/>
                  </a:lnTo>
                  <a:cubicBezTo>
                    <a:pt x="4640000" y="611898"/>
                    <a:pt x="4640000" y="611898"/>
                    <a:pt x="4664518" y="611898"/>
                  </a:cubicBezTo>
                  <a:cubicBezTo>
                    <a:pt x="4664518" y="611898"/>
                    <a:pt x="4664518" y="611898"/>
                    <a:pt x="4664518" y="610007"/>
                  </a:cubicBezTo>
                  <a:lnTo>
                    <a:pt x="4664518" y="596766"/>
                  </a:lnTo>
                  <a:cubicBezTo>
                    <a:pt x="4664518" y="596766"/>
                    <a:pt x="4664518" y="596766"/>
                    <a:pt x="4693496" y="584662"/>
                  </a:cubicBezTo>
                  <a:cubicBezTo>
                    <a:pt x="4693496" y="584662"/>
                    <a:pt x="4693496" y="584662"/>
                    <a:pt x="4693496" y="583150"/>
                  </a:cubicBezTo>
                  <a:lnTo>
                    <a:pt x="4693496" y="572557"/>
                  </a:lnTo>
                  <a:cubicBezTo>
                    <a:pt x="4693496" y="572557"/>
                    <a:pt x="4693496" y="572557"/>
                    <a:pt x="4694332" y="572557"/>
                  </a:cubicBezTo>
                  <a:lnTo>
                    <a:pt x="4700182" y="572557"/>
                  </a:lnTo>
                  <a:cubicBezTo>
                    <a:pt x="4700182" y="572557"/>
                    <a:pt x="4700182" y="572557"/>
                    <a:pt x="4700182" y="571423"/>
                  </a:cubicBezTo>
                  <a:lnTo>
                    <a:pt x="4700182" y="563479"/>
                  </a:lnTo>
                  <a:cubicBezTo>
                    <a:pt x="4700182" y="563479"/>
                    <a:pt x="4700182" y="563479"/>
                    <a:pt x="4702412" y="563479"/>
                  </a:cubicBezTo>
                  <a:lnTo>
                    <a:pt x="4718014" y="563479"/>
                  </a:lnTo>
                  <a:cubicBezTo>
                    <a:pt x="4718014" y="563479"/>
                    <a:pt x="4718014" y="563479"/>
                    <a:pt x="4718014" y="564614"/>
                  </a:cubicBezTo>
                  <a:lnTo>
                    <a:pt x="4718014" y="572557"/>
                  </a:lnTo>
                  <a:cubicBezTo>
                    <a:pt x="4718014" y="572557"/>
                    <a:pt x="4718014" y="572557"/>
                    <a:pt x="4719686" y="572557"/>
                  </a:cubicBezTo>
                  <a:lnTo>
                    <a:pt x="4731390" y="572557"/>
                  </a:lnTo>
                  <a:cubicBezTo>
                    <a:pt x="4731390" y="572557"/>
                    <a:pt x="4731390" y="572557"/>
                    <a:pt x="4731390" y="574828"/>
                  </a:cubicBezTo>
                  <a:lnTo>
                    <a:pt x="4731390" y="590714"/>
                  </a:lnTo>
                  <a:cubicBezTo>
                    <a:pt x="4731390" y="590714"/>
                    <a:pt x="4731390" y="590714"/>
                    <a:pt x="4755908" y="590714"/>
                  </a:cubicBezTo>
                  <a:cubicBezTo>
                    <a:pt x="4755908" y="590714"/>
                    <a:pt x="4755908" y="590714"/>
                    <a:pt x="4755908" y="589202"/>
                  </a:cubicBezTo>
                  <a:lnTo>
                    <a:pt x="4755908" y="578610"/>
                  </a:lnTo>
                  <a:cubicBezTo>
                    <a:pt x="4755908" y="578610"/>
                    <a:pt x="4755908" y="578610"/>
                    <a:pt x="4757302" y="578610"/>
                  </a:cubicBezTo>
                  <a:lnTo>
                    <a:pt x="4767053" y="578610"/>
                  </a:lnTo>
                  <a:cubicBezTo>
                    <a:pt x="4767053" y="578610"/>
                    <a:pt x="4767053" y="578610"/>
                    <a:pt x="4767053" y="577096"/>
                  </a:cubicBezTo>
                  <a:lnTo>
                    <a:pt x="4767053" y="566505"/>
                  </a:lnTo>
                  <a:cubicBezTo>
                    <a:pt x="4767053" y="566505"/>
                    <a:pt x="4767053" y="566505"/>
                    <a:pt x="4768725" y="566505"/>
                  </a:cubicBezTo>
                  <a:lnTo>
                    <a:pt x="4780426" y="566505"/>
                  </a:lnTo>
                  <a:cubicBezTo>
                    <a:pt x="4780426" y="566505"/>
                    <a:pt x="4780426" y="566505"/>
                    <a:pt x="4780426" y="568018"/>
                  </a:cubicBezTo>
                  <a:lnTo>
                    <a:pt x="4780426" y="578610"/>
                  </a:lnTo>
                  <a:cubicBezTo>
                    <a:pt x="4784886" y="578610"/>
                    <a:pt x="4784886" y="578610"/>
                    <a:pt x="4784886" y="505982"/>
                  </a:cubicBezTo>
                  <a:cubicBezTo>
                    <a:pt x="4784886" y="505982"/>
                    <a:pt x="4784886" y="505982"/>
                    <a:pt x="4885191" y="505982"/>
                  </a:cubicBezTo>
                  <a:cubicBezTo>
                    <a:pt x="4885191" y="505982"/>
                    <a:pt x="4885191" y="505982"/>
                    <a:pt x="4885191" y="602819"/>
                  </a:cubicBezTo>
                  <a:cubicBezTo>
                    <a:pt x="4885191" y="602819"/>
                    <a:pt x="4885191" y="602819"/>
                    <a:pt x="4887420" y="602819"/>
                  </a:cubicBezTo>
                  <a:lnTo>
                    <a:pt x="4903022" y="602819"/>
                  </a:lnTo>
                  <a:cubicBezTo>
                    <a:pt x="4903022" y="602819"/>
                    <a:pt x="4903022" y="602819"/>
                    <a:pt x="4903022" y="493877"/>
                  </a:cubicBezTo>
                  <a:cubicBezTo>
                    <a:pt x="4903022" y="493877"/>
                    <a:pt x="4903022" y="493877"/>
                    <a:pt x="4925313" y="478746"/>
                  </a:cubicBezTo>
                  <a:cubicBezTo>
                    <a:pt x="4925313" y="478746"/>
                    <a:pt x="4925313" y="478746"/>
                    <a:pt x="4954291" y="478746"/>
                  </a:cubicBezTo>
                  <a:cubicBezTo>
                    <a:pt x="4954291" y="478746"/>
                    <a:pt x="4954291" y="478746"/>
                    <a:pt x="4956242" y="476477"/>
                  </a:cubicBezTo>
                  <a:lnTo>
                    <a:pt x="4969893" y="460589"/>
                  </a:lnTo>
                  <a:cubicBezTo>
                    <a:pt x="4969893" y="460589"/>
                    <a:pt x="4969893" y="460589"/>
                    <a:pt x="5007787" y="460589"/>
                  </a:cubicBezTo>
                  <a:cubicBezTo>
                    <a:pt x="5007787" y="460589"/>
                    <a:pt x="5007787" y="460589"/>
                    <a:pt x="5007787" y="462859"/>
                  </a:cubicBezTo>
                  <a:lnTo>
                    <a:pt x="5007787" y="478746"/>
                  </a:lnTo>
                  <a:cubicBezTo>
                    <a:pt x="5007787" y="478746"/>
                    <a:pt x="5007787" y="478746"/>
                    <a:pt x="5045681" y="478746"/>
                  </a:cubicBezTo>
                  <a:cubicBezTo>
                    <a:pt x="5045681" y="478746"/>
                    <a:pt x="5045681" y="478746"/>
                    <a:pt x="5045681" y="596766"/>
                  </a:cubicBezTo>
                  <a:cubicBezTo>
                    <a:pt x="5045681" y="596766"/>
                    <a:pt x="5045681" y="596766"/>
                    <a:pt x="5047073" y="596766"/>
                  </a:cubicBezTo>
                  <a:lnTo>
                    <a:pt x="5056825" y="596766"/>
                  </a:lnTo>
                  <a:cubicBezTo>
                    <a:pt x="5056825" y="596766"/>
                    <a:pt x="5056825" y="596766"/>
                    <a:pt x="5056825" y="769258"/>
                  </a:cubicBezTo>
                  <a:cubicBezTo>
                    <a:pt x="5056825" y="769258"/>
                    <a:pt x="5056825" y="769258"/>
                    <a:pt x="5059053" y="769258"/>
                  </a:cubicBezTo>
                  <a:lnTo>
                    <a:pt x="5074657" y="769258"/>
                  </a:lnTo>
                  <a:cubicBezTo>
                    <a:pt x="5074657" y="769258"/>
                    <a:pt x="5074657" y="769258"/>
                    <a:pt x="5074657" y="657290"/>
                  </a:cubicBezTo>
                  <a:cubicBezTo>
                    <a:pt x="5074657" y="657290"/>
                    <a:pt x="5074657" y="657290"/>
                    <a:pt x="5075493" y="656533"/>
                  </a:cubicBezTo>
                  <a:lnTo>
                    <a:pt x="5081344" y="651238"/>
                  </a:lnTo>
                  <a:cubicBezTo>
                    <a:pt x="5085802" y="651238"/>
                    <a:pt x="5085802" y="651238"/>
                    <a:pt x="5085802" y="652750"/>
                  </a:cubicBezTo>
                  <a:lnTo>
                    <a:pt x="5085802" y="663343"/>
                  </a:lnTo>
                  <a:cubicBezTo>
                    <a:pt x="5085802" y="663343"/>
                    <a:pt x="5085802" y="663343"/>
                    <a:pt x="5088030" y="661829"/>
                  </a:cubicBezTo>
                  <a:lnTo>
                    <a:pt x="5103634" y="651238"/>
                  </a:lnTo>
                  <a:cubicBezTo>
                    <a:pt x="5103634" y="651238"/>
                    <a:pt x="5103634" y="651238"/>
                    <a:pt x="5105585" y="651238"/>
                  </a:cubicBezTo>
                  <a:lnTo>
                    <a:pt x="5119237" y="651238"/>
                  </a:lnTo>
                  <a:cubicBezTo>
                    <a:pt x="5119237" y="651238"/>
                    <a:pt x="5119237" y="651238"/>
                    <a:pt x="5119237" y="857017"/>
                  </a:cubicBezTo>
                  <a:cubicBezTo>
                    <a:pt x="5119237" y="857017"/>
                    <a:pt x="5119237" y="857017"/>
                    <a:pt x="5150444" y="863070"/>
                  </a:cubicBezTo>
                  <a:cubicBezTo>
                    <a:pt x="5150444" y="860044"/>
                    <a:pt x="5150444" y="857017"/>
                    <a:pt x="5150444" y="853992"/>
                  </a:cubicBezTo>
                  <a:cubicBezTo>
                    <a:pt x="5161589" y="853992"/>
                    <a:pt x="5172733" y="853992"/>
                    <a:pt x="5183878" y="853992"/>
                  </a:cubicBezTo>
                  <a:cubicBezTo>
                    <a:pt x="5183878" y="838860"/>
                    <a:pt x="5183878" y="826756"/>
                    <a:pt x="5183878" y="814651"/>
                  </a:cubicBezTo>
                  <a:lnTo>
                    <a:pt x="5192794" y="814651"/>
                  </a:lnTo>
                  <a:cubicBezTo>
                    <a:pt x="5192794" y="796494"/>
                    <a:pt x="5192794" y="781363"/>
                    <a:pt x="5192794" y="763206"/>
                  </a:cubicBezTo>
                  <a:cubicBezTo>
                    <a:pt x="5195024" y="763206"/>
                    <a:pt x="5197254" y="763206"/>
                    <a:pt x="5199482" y="763206"/>
                  </a:cubicBezTo>
                  <a:cubicBezTo>
                    <a:pt x="5199482" y="745049"/>
                    <a:pt x="5199482" y="729918"/>
                    <a:pt x="5199482" y="711761"/>
                  </a:cubicBezTo>
                  <a:cubicBezTo>
                    <a:pt x="5203940" y="711761"/>
                    <a:pt x="5208398" y="711761"/>
                    <a:pt x="5215086" y="711761"/>
                  </a:cubicBezTo>
                  <a:cubicBezTo>
                    <a:pt x="5230688" y="705709"/>
                    <a:pt x="5248520" y="693604"/>
                    <a:pt x="5264122" y="684525"/>
                  </a:cubicBezTo>
                  <a:cubicBezTo>
                    <a:pt x="5266352" y="675447"/>
                    <a:pt x="5266352" y="666368"/>
                    <a:pt x="5266352" y="657290"/>
                  </a:cubicBezTo>
                  <a:cubicBezTo>
                    <a:pt x="5268582" y="666368"/>
                    <a:pt x="5268582" y="675447"/>
                    <a:pt x="5270810" y="684525"/>
                  </a:cubicBezTo>
                  <a:cubicBezTo>
                    <a:pt x="5288642" y="696631"/>
                    <a:pt x="5304245" y="708734"/>
                    <a:pt x="5322078" y="720840"/>
                  </a:cubicBezTo>
                  <a:cubicBezTo>
                    <a:pt x="5322078" y="717821"/>
                    <a:pt x="5322078" y="714803"/>
                    <a:pt x="5322078" y="714788"/>
                  </a:cubicBezTo>
                  <a:cubicBezTo>
                    <a:pt x="5326534" y="714788"/>
                    <a:pt x="5330994" y="714788"/>
                    <a:pt x="5335452" y="714788"/>
                  </a:cubicBezTo>
                  <a:cubicBezTo>
                    <a:pt x="5335452" y="729918"/>
                    <a:pt x="5335452" y="748075"/>
                    <a:pt x="5335452" y="763206"/>
                  </a:cubicBezTo>
                  <a:cubicBezTo>
                    <a:pt x="5337681" y="763206"/>
                    <a:pt x="5339909" y="763206"/>
                    <a:pt x="5342138" y="763206"/>
                  </a:cubicBezTo>
                  <a:lnTo>
                    <a:pt x="5342138" y="801467"/>
                  </a:lnTo>
                  <a:lnTo>
                    <a:pt x="5377917" y="790806"/>
                  </a:lnTo>
                  <a:cubicBezTo>
                    <a:pt x="5411603" y="790806"/>
                    <a:pt x="5445289" y="790806"/>
                    <a:pt x="5478973" y="790806"/>
                  </a:cubicBezTo>
                  <a:cubicBezTo>
                    <a:pt x="5478973" y="725949"/>
                    <a:pt x="5478973" y="661090"/>
                    <a:pt x="5478973" y="596233"/>
                  </a:cubicBezTo>
                  <a:cubicBezTo>
                    <a:pt x="5486748" y="590828"/>
                    <a:pt x="5497114" y="588126"/>
                    <a:pt x="5507479" y="582720"/>
                  </a:cubicBezTo>
                  <a:cubicBezTo>
                    <a:pt x="5548938" y="577316"/>
                    <a:pt x="5590398" y="569208"/>
                    <a:pt x="5631857" y="561101"/>
                  </a:cubicBezTo>
                  <a:cubicBezTo>
                    <a:pt x="5647405" y="566506"/>
                    <a:pt x="5660362" y="571911"/>
                    <a:pt x="5675909" y="574613"/>
                  </a:cubicBezTo>
                  <a:cubicBezTo>
                    <a:pt x="5678501" y="577316"/>
                    <a:pt x="5681091" y="580019"/>
                    <a:pt x="5683682" y="582720"/>
                  </a:cubicBezTo>
                  <a:lnTo>
                    <a:pt x="5683682" y="833084"/>
                  </a:lnTo>
                  <a:lnTo>
                    <a:pt x="5701821" y="873985"/>
                  </a:lnTo>
                  <a:lnTo>
                    <a:pt x="5701821" y="798914"/>
                  </a:lnTo>
                  <a:cubicBezTo>
                    <a:pt x="5707004" y="798914"/>
                    <a:pt x="5712186" y="798914"/>
                    <a:pt x="5717369" y="798914"/>
                  </a:cubicBezTo>
                  <a:cubicBezTo>
                    <a:pt x="5717369" y="793509"/>
                    <a:pt x="5717369" y="790806"/>
                    <a:pt x="5717369" y="785402"/>
                  </a:cubicBezTo>
                  <a:cubicBezTo>
                    <a:pt x="5722551" y="782699"/>
                    <a:pt x="5727734" y="779997"/>
                    <a:pt x="5732917" y="777295"/>
                  </a:cubicBezTo>
                  <a:lnTo>
                    <a:pt x="5745871" y="777295"/>
                  </a:lnTo>
                  <a:cubicBezTo>
                    <a:pt x="5745871" y="771890"/>
                    <a:pt x="5745871" y="769187"/>
                    <a:pt x="5745871" y="763783"/>
                  </a:cubicBezTo>
                  <a:cubicBezTo>
                    <a:pt x="5748464" y="761080"/>
                    <a:pt x="5753646" y="758377"/>
                    <a:pt x="5756236" y="755675"/>
                  </a:cubicBezTo>
                  <a:cubicBezTo>
                    <a:pt x="5764011" y="755675"/>
                    <a:pt x="5774376" y="755675"/>
                    <a:pt x="5782151" y="755675"/>
                  </a:cubicBezTo>
                  <a:cubicBezTo>
                    <a:pt x="5782151" y="769187"/>
                    <a:pt x="5782151" y="785402"/>
                    <a:pt x="5782151" y="798914"/>
                  </a:cubicBezTo>
                  <a:cubicBezTo>
                    <a:pt x="5800289" y="798914"/>
                    <a:pt x="5818428" y="798914"/>
                    <a:pt x="5836566" y="798914"/>
                  </a:cubicBezTo>
                  <a:cubicBezTo>
                    <a:pt x="5836566" y="850260"/>
                    <a:pt x="5836566" y="898903"/>
                    <a:pt x="5836566" y="950250"/>
                  </a:cubicBezTo>
                  <a:cubicBezTo>
                    <a:pt x="5844340" y="950250"/>
                    <a:pt x="5852114" y="950250"/>
                    <a:pt x="5857295" y="950250"/>
                  </a:cubicBezTo>
                  <a:cubicBezTo>
                    <a:pt x="5865070" y="947547"/>
                    <a:pt x="5870253" y="944844"/>
                    <a:pt x="5878025" y="942143"/>
                  </a:cubicBezTo>
                  <a:cubicBezTo>
                    <a:pt x="5878025" y="936737"/>
                    <a:pt x="5878025" y="934035"/>
                    <a:pt x="5878025" y="931332"/>
                  </a:cubicBezTo>
                  <a:cubicBezTo>
                    <a:pt x="5875435" y="931332"/>
                    <a:pt x="5872843" y="928630"/>
                    <a:pt x="5870253" y="928630"/>
                  </a:cubicBezTo>
                  <a:cubicBezTo>
                    <a:pt x="5870253" y="925928"/>
                    <a:pt x="5870253" y="923225"/>
                    <a:pt x="5870253" y="920522"/>
                  </a:cubicBezTo>
                  <a:cubicBezTo>
                    <a:pt x="5872843" y="917821"/>
                    <a:pt x="5875435" y="917821"/>
                    <a:pt x="5878025" y="915118"/>
                  </a:cubicBezTo>
                  <a:cubicBezTo>
                    <a:pt x="5878025" y="896202"/>
                    <a:pt x="5878025" y="874581"/>
                    <a:pt x="5878025" y="855665"/>
                  </a:cubicBezTo>
                  <a:cubicBezTo>
                    <a:pt x="5875435" y="855665"/>
                    <a:pt x="5872843" y="852962"/>
                    <a:pt x="5870253" y="852962"/>
                  </a:cubicBezTo>
                  <a:cubicBezTo>
                    <a:pt x="5870253" y="850260"/>
                    <a:pt x="5870253" y="847558"/>
                    <a:pt x="5870253" y="844855"/>
                  </a:cubicBezTo>
                  <a:cubicBezTo>
                    <a:pt x="5872843" y="842153"/>
                    <a:pt x="5875435" y="842153"/>
                    <a:pt x="5878025" y="839450"/>
                  </a:cubicBezTo>
                  <a:lnTo>
                    <a:pt x="5883208" y="834046"/>
                  </a:lnTo>
                  <a:lnTo>
                    <a:pt x="5883208" y="823236"/>
                  </a:lnTo>
                  <a:cubicBezTo>
                    <a:pt x="5880618" y="823236"/>
                    <a:pt x="5880618" y="823236"/>
                    <a:pt x="5878025" y="823236"/>
                  </a:cubicBezTo>
                  <a:cubicBezTo>
                    <a:pt x="5878025" y="820533"/>
                    <a:pt x="5878025" y="817831"/>
                    <a:pt x="5878025" y="815128"/>
                  </a:cubicBezTo>
                  <a:cubicBezTo>
                    <a:pt x="5880618" y="815128"/>
                    <a:pt x="5883208" y="812426"/>
                    <a:pt x="5885800" y="809724"/>
                  </a:cubicBezTo>
                  <a:cubicBezTo>
                    <a:pt x="5888390" y="777295"/>
                    <a:pt x="5896165" y="750271"/>
                    <a:pt x="5927259" y="734056"/>
                  </a:cubicBezTo>
                  <a:cubicBezTo>
                    <a:pt x="5924668" y="734056"/>
                    <a:pt x="5924668" y="731353"/>
                    <a:pt x="5922077" y="731353"/>
                  </a:cubicBezTo>
                  <a:cubicBezTo>
                    <a:pt x="5922077" y="728651"/>
                    <a:pt x="5922077" y="725949"/>
                    <a:pt x="5922077" y="723246"/>
                  </a:cubicBezTo>
                  <a:cubicBezTo>
                    <a:pt x="5924668" y="723246"/>
                    <a:pt x="5927259" y="720543"/>
                    <a:pt x="5929850" y="720543"/>
                  </a:cubicBezTo>
                  <a:cubicBezTo>
                    <a:pt x="5929850" y="715139"/>
                    <a:pt x="5929850" y="712436"/>
                    <a:pt x="5929850" y="709734"/>
                  </a:cubicBezTo>
                  <a:cubicBezTo>
                    <a:pt x="5932442" y="709734"/>
                    <a:pt x="5932442" y="709734"/>
                    <a:pt x="5935033" y="709734"/>
                  </a:cubicBezTo>
                  <a:cubicBezTo>
                    <a:pt x="5935033" y="701627"/>
                    <a:pt x="5935033" y="693520"/>
                    <a:pt x="5935033" y="685412"/>
                  </a:cubicBezTo>
                  <a:cubicBezTo>
                    <a:pt x="5932442" y="685412"/>
                    <a:pt x="5932442" y="685412"/>
                    <a:pt x="5929850" y="685412"/>
                  </a:cubicBezTo>
                  <a:cubicBezTo>
                    <a:pt x="5929850" y="682710"/>
                    <a:pt x="5929850" y="682710"/>
                    <a:pt x="5929850" y="680008"/>
                  </a:cubicBezTo>
                  <a:lnTo>
                    <a:pt x="5935033" y="677305"/>
                  </a:lnTo>
                  <a:cubicBezTo>
                    <a:pt x="5940215" y="671901"/>
                    <a:pt x="5942806" y="666495"/>
                    <a:pt x="5947989" y="658388"/>
                  </a:cubicBezTo>
                  <a:cubicBezTo>
                    <a:pt x="5950579" y="652983"/>
                    <a:pt x="5950579" y="650281"/>
                    <a:pt x="5950579" y="647579"/>
                  </a:cubicBezTo>
                  <a:cubicBezTo>
                    <a:pt x="5945398" y="639471"/>
                    <a:pt x="5945398" y="625960"/>
                    <a:pt x="5950579" y="617852"/>
                  </a:cubicBezTo>
                  <a:cubicBezTo>
                    <a:pt x="5950581" y="617849"/>
                    <a:pt x="5950598" y="617795"/>
                    <a:pt x="5950904" y="616838"/>
                  </a:cubicBezTo>
                  <a:lnTo>
                    <a:pt x="5953171" y="609745"/>
                  </a:lnTo>
                  <a:cubicBezTo>
                    <a:pt x="5953173" y="609748"/>
                    <a:pt x="5953190" y="609802"/>
                    <a:pt x="5953495" y="610759"/>
                  </a:cubicBezTo>
                  <a:lnTo>
                    <a:pt x="5955763" y="617852"/>
                  </a:lnTo>
                  <a:cubicBezTo>
                    <a:pt x="5960944" y="625960"/>
                    <a:pt x="5963537" y="639471"/>
                    <a:pt x="5958354" y="647579"/>
                  </a:cubicBezTo>
                  <a:cubicBezTo>
                    <a:pt x="5958354" y="650281"/>
                    <a:pt x="5958354" y="652983"/>
                    <a:pt x="5958354" y="655686"/>
                  </a:cubicBezTo>
                  <a:cubicBezTo>
                    <a:pt x="5963537" y="663793"/>
                    <a:pt x="5968719" y="671901"/>
                    <a:pt x="5971311" y="677305"/>
                  </a:cubicBezTo>
                  <a:cubicBezTo>
                    <a:pt x="5973903" y="677305"/>
                    <a:pt x="5973903" y="680008"/>
                    <a:pt x="5976494" y="680008"/>
                  </a:cubicBezTo>
                  <a:cubicBezTo>
                    <a:pt x="5976494" y="682710"/>
                    <a:pt x="5976494" y="682710"/>
                    <a:pt x="5976494" y="685412"/>
                  </a:cubicBezTo>
                  <a:cubicBezTo>
                    <a:pt x="5973903" y="693520"/>
                    <a:pt x="5973903" y="701627"/>
                    <a:pt x="5973903" y="709734"/>
                  </a:cubicBezTo>
                  <a:cubicBezTo>
                    <a:pt x="5979084" y="712436"/>
                    <a:pt x="5979084" y="715139"/>
                    <a:pt x="5979084" y="720543"/>
                  </a:cubicBezTo>
                  <a:lnTo>
                    <a:pt x="5984268" y="723246"/>
                  </a:lnTo>
                  <a:cubicBezTo>
                    <a:pt x="5984268" y="725949"/>
                    <a:pt x="5984268" y="728651"/>
                    <a:pt x="5984268" y="731353"/>
                  </a:cubicBezTo>
                  <a:cubicBezTo>
                    <a:pt x="5981676" y="734056"/>
                    <a:pt x="5981676" y="734056"/>
                    <a:pt x="5979084" y="734056"/>
                  </a:cubicBezTo>
                  <a:lnTo>
                    <a:pt x="5999269" y="755105"/>
                  </a:lnTo>
                  <a:lnTo>
                    <a:pt x="5999269" y="627662"/>
                  </a:lnTo>
                  <a:lnTo>
                    <a:pt x="5999299" y="627662"/>
                  </a:lnTo>
                  <a:cubicBezTo>
                    <a:pt x="6004989" y="627662"/>
                    <a:pt x="6016130" y="627662"/>
                    <a:pt x="6037948" y="627662"/>
                  </a:cubicBezTo>
                  <a:cubicBezTo>
                    <a:pt x="6037948" y="627654"/>
                    <a:pt x="6037948" y="627557"/>
                    <a:pt x="6037948" y="626311"/>
                  </a:cubicBezTo>
                  <a:lnTo>
                    <a:pt x="6037948" y="616853"/>
                  </a:lnTo>
                  <a:cubicBezTo>
                    <a:pt x="6037954" y="616853"/>
                    <a:pt x="6038029" y="616853"/>
                    <a:pt x="6038962" y="616853"/>
                  </a:cubicBezTo>
                  <a:lnTo>
                    <a:pt x="6046055" y="616853"/>
                  </a:lnTo>
                  <a:cubicBezTo>
                    <a:pt x="6046055" y="616846"/>
                    <a:pt x="6046055" y="616733"/>
                    <a:pt x="6046055" y="614962"/>
                  </a:cubicBezTo>
                  <a:lnTo>
                    <a:pt x="6046055" y="601721"/>
                  </a:lnTo>
                  <a:cubicBezTo>
                    <a:pt x="6046064" y="601721"/>
                    <a:pt x="6046136" y="601721"/>
                    <a:pt x="6046815" y="601721"/>
                  </a:cubicBezTo>
                  <a:lnTo>
                    <a:pt x="6052135" y="601721"/>
                  </a:lnTo>
                  <a:cubicBezTo>
                    <a:pt x="6052135" y="601714"/>
                    <a:pt x="6052135" y="601629"/>
                    <a:pt x="6052135" y="600640"/>
                  </a:cubicBezTo>
                  <a:lnTo>
                    <a:pt x="6052135" y="593073"/>
                  </a:lnTo>
                  <a:cubicBezTo>
                    <a:pt x="6052143" y="593073"/>
                    <a:pt x="6052267" y="593073"/>
                    <a:pt x="6054163" y="593073"/>
                  </a:cubicBezTo>
                  <a:lnTo>
                    <a:pt x="6068350" y="593073"/>
                  </a:lnTo>
                  <a:cubicBezTo>
                    <a:pt x="6068350" y="593080"/>
                    <a:pt x="6068350" y="593157"/>
                    <a:pt x="6068350" y="594154"/>
                  </a:cubicBezTo>
                  <a:lnTo>
                    <a:pt x="6068350" y="601721"/>
                  </a:lnTo>
                  <a:cubicBezTo>
                    <a:pt x="6068360" y="601721"/>
                    <a:pt x="6068861" y="601721"/>
                    <a:pt x="6090642" y="601721"/>
                  </a:cubicBezTo>
                  <a:cubicBezTo>
                    <a:pt x="6090642" y="601713"/>
                    <a:pt x="6090642" y="601599"/>
                    <a:pt x="6090642" y="599829"/>
                  </a:cubicBezTo>
                  <a:lnTo>
                    <a:pt x="6090642" y="586588"/>
                  </a:lnTo>
                  <a:cubicBezTo>
                    <a:pt x="6090648" y="586588"/>
                    <a:pt x="6090745" y="586588"/>
                    <a:pt x="6092416" y="586588"/>
                  </a:cubicBezTo>
                  <a:lnTo>
                    <a:pt x="6104829" y="586588"/>
                  </a:lnTo>
                  <a:cubicBezTo>
                    <a:pt x="6104829" y="586600"/>
                    <a:pt x="6104829" y="587114"/>
                    <a:pt x="6104829" y="610368"/>
                  </a:cubicBezTo>
                  <a:cubicBezTo>
                    <a:pt x="6104836" y="610368"/>
                    <a:pt x="6104916" y="610368"/>
                    <a:pt x="6105843" y="610368"/>
                  </a:cubicBezTo>
                  <a:lnTo>
                    <a:pt x="6112936" y="610368"/>
                  </a:lnTo>
                  <a:cubicBezTo>
                    <a:pt x="6112936" y="610362"/>
                    <a:pt x="6112936" y="610281"/>
                    <a:pt x="6112936" y="609287"/>
                  </a:cubicBezTo>
                  <a:lnTo>
                    <a:pt x="6112936" y="601721"/>
                  </a:lnTo>
                  <a:cubicBezTo>
                    <a:pt x="6112945" y="601721"/>
                    <a:pt x="6113063" y="601721"/>
                    <a:pt x="6114709" y="601721"/>
                  </a:cubicBezTo>
                  <a:lnTo>
                    <a:pt x="6127123" y="601721"/>
                  </a:lnTo>
                  <a:cubicBezTo>
                    <a:pt x="6127123" y="601734"/>
                    <a:pt x="6127123" y="602293"/>
                    <a:pt x="6127123" y="627662"/>
                  </a:cubicBezTo>
                  <a:cubicBezTo>
                    <a:pt x="6127131" y="627662"/>
                    <a:pt x="6127249" y="627662"/>
                    <a:pt x="6129150" y="627662"/>
                  </a:cubicBezTo>
                  <a:lnTo>
                    <a:pt x="6143336" y="627662"/>
                  </a:lnTo>
                  <a:cubicBezTo>
                    <a:pt x="6143336" y="627673"/>
                    <a:pt x="6143336" y="627788"/>
                    <a:pt x="6143336" y="629283"/>
                  </a:cubicBezTo>
                  <a:lnTo>
                    <a:pt x="6143336" y="640633"/>
                  </a:lnTo>
                  <a:cubicBezTo>
                    <a:pt x="6143344" y="640633"/>
                    <a:pt x="6143415" y="640633"/>
                    <a:pt x="6144096" y="640633"/>
                  </a:cubicBezTo>
                  <a:lnTo>
                    <a:pt x="6149417" y="640633"/>
                  </a:lnTo>
                  <a:cubicBezTo>
                    <a:pt x="6149417" y="640625"/>
                    <a:pt x="6149417" y="640549"/>
                    <a:pt x="6149417" y="639822"/>
                  </a:cubicBezTo>
                  <a:lnTo>
                    <a:pt x="6149417" y="634147"/>
                  </a:lnTo>
                  <a:cubicBezTo>
                    <a:pt x="6149434" y="634147"/>
                    <a:pt x="6150153" y="634147"/>
                    <a:pt x="6179817" y="634147"/>
                  </a:cubicBezTo>
                  <a:cubicBezTo>
                    <a:pt x="6179817" y="634161"/>
                    <a:pt x="6179817" y="634724"/>
                    <a:pt x="6179817" y="657927"/>
                  </a:cubicBezTo>
                  <a:cubicBezTo>
                    <a:pt x="6179824" y="657927"/>
                    <a:pt x="6179903" y="657927"/>
                    <a:pt x="6180830" y="657927"/>
                  </a:cubicBezTo>
                  <a:lnTo>
                    <a:pt x="6187924" y="657927"/>
                  </a:lnTo>
                  <a:cubicBezTo>
                    <a:pt x="6187924" y="657934"/>
                    <a:pt x="6187924" y="658007"/>
                    <a:pt x="6187924" y="659008"/>
                  </a:cubicBezTo>
                  <a:lnTo>
                    <a:pt x="6187924" y="666574"/>
                  </a:lnTo>
                  <a:cubicBezTo>
                    <a:pt x="6187933" y="666574"/>
                    <a:pt x="6188006" y="666574"/>
                    <a:pt x="6188684" y="666574"/>
                  </a:cubicBezTo>
                  <a:lnTo>
                    <a:pt x="6194004" y="666574"/>
                  </a:lnTo>
                  <a:cubicBezTo>
                    <a:pt x="6194004" y="666567"/>
                    <a:pt x="6194004" y="666447"/>
                    <a:pt x="6194004" y="664412"/>
                  </a:cubicBezTo>
                  <a:lnTo>
                    <a:pt x="6194004" y="649280"/>
                  </a:lnTo>
                  <a:cubicBezTo>
                    <a:pt x="6194011" y="649280"/>
                    <a:pt x="6194089" y="649280"/>
                    <a:pt x="6195017" y="649280"/>
                  </a:cubicBezTo>
                  <a:lnTo>
                    <a:pt x="6202111" y="649280"/>
                  </a:lnTo>
                  <a:cubicBezTo>
                    <a:pt x="6202111" y="649288"/>
                    <a:pt x="6202111" y="649371"/>
                    <a:pt x="6202111" y="650361"/>
                  </a:cubicBezTo>
                  <a:lnTo>
                    <a:pt x="6202111" y="657927"/>
                  </a:lnTo>
                  <a:lnTo>
                    <a:pt x="6207431" y="655934"/>
                  </a:lnTo>
                  <a:cubicBezTo>
                    <a:pt x="6208191" y="655562"/>
                    <a:pt x="6208191" y="655360"/>
                    <a:pt x="6208191" y="654954"/>
                  </a:cubicBezTo>
                  <a:lnTo>
                    <a:pt x="6208191" y="649280"/>
                  </a:lnTo>
                  <a:cubicBezTo>
                    <a:pt x="6208208" y="649280"/>
                    <a:pt x="6209009" y="649280"/>
                    <a:pt x="6246698" y="649280"/>
                  </a:cubicBezTo>
                  <a:cubicBezTo>
                    <a:pt x="6246698" y="649294"/>
                    <a:pt x="6246698" y="649841"/>
                    <a:pt x="6246698" y="673059"/>
                  </a:cubicBezTo>
                  <a:cubicBezTo>
                    <a:pt x="6246706" y="673059"/>
                    <a:pt x="6246824" y="673059"/>
                    <a:pt x="6248724" y="673059"/>
                  </a:cubicBezTo>
                  <a:lnTo>
                    <a:pt x="6262911" y="673059"/>
                  </a:lnTo>
                  <a:cubicBezTo>
                    <a:pt x="6262911" y="673067"/>
                    <a:pt x="6262911" y="673149"/>
                    <a:pt x="6262911" y="674140"/>
                  </a:cubicBezTo>
                  <a:lnTo>
                    <a:pt x="6262911" y="681706"/>
                  </a:lnTo>
                  <a:cubicBezTo>
                    <a:pt x="6262920" y="681706"/>
                    <a:pt x="6263043" y="681706"/>
                    <a:pt x="6264685" y="681706"/>
                  </a:cubicBezTo>
                  <a:lnTo>
                    <a:pt x="6277098" y="681706"/>
                  </a:lnTo>
                  <a:cubicBezTo>
                    <a:pt x="6277098" y="681694"/>
                    <a:pt x="6277098" y="681183"/>
                    <a:pt x="6277098" y="657927"/>
                  </a:cubicBezTo>
                  <a:cubicBezTo>
                    <a:pt x="6277105" y="657927"/>
                    <a:pt x="6277183" y="657927"/>
                    <a:pt x="6278111" y="657927"/>
                  </a:cubicBezTo>
                  <a:lnTo>
                    <a:pt x="6285205" y="657927"/>
                  </a:lnTo>
                  <a:cubicBezTo>
                    <a:pt x="6285205" y="657908"/>
                    <a:pt x="6285205" y="657137"/>
                    <a:pt x="6285205" y="625500"/>
                  </a:cubicBezTo>
                  <a:cubicBezTo>
                    <a:pt x="6285212" y="625500"/>
                    <a:pt x="6285289" y="625500"/>
                    <a:pt x="6286218" y="625500"/>
                  </a:cubicBezTo>
                  <a:lnTo>
                    <a:pt x="6293312" y="625500"/>
                  </a:lnTo>
                  <a:cubicBezTo>
                    <a:pt x="6293312" y="625494"/>
                    <a:pt x="6293312" y="625385"/>
                    <a:pt x="6293312" y="623609"/>
                  </a:cubicBezTo>
                  <a:lnTo>
                    <a:pt x="6293312" y="610368"/>
                  </a:lnTo>
                  <a:cubicBezTo>
                    <a:pt x="6291285" y="610368"/>
                    <a:pt x="6291285" y="610368"/>
                    <a:pt x="6292045" y="608746"/>
                  </a:cubicBezTo>
                  <a:lnTo>
                    <a:pt x="6297365" y="597397"/>
                  </a:lnTo>
                  <a:cubicBezTo>
                    <a:pt x="6297370" y="597414"/>
                    <a:pt x="6297565" y="598088"/>
                    <a:pt x="6305472" y="625500"/>
                  </a:cubicBezTo>
                  <a:cubicBezTo>
                    <a:pt x="6305480" y="625500"/>
                    <a:pt x="6305553" y="625500"/>
                    <a:pt x="6306232" y="625500"/>
                  </a:cubicBezTo>
                  <a:lnTo>
                    <a:pt x="6311552" y="625500"/>
                  </a:lnTo>
                  <a:cubicBezTo>
                    <a:pt x="6311552" y="625487"/>
                    <a:pt x="6311552" y="624308"/>
                    <a:pt x="6311552" y="519573"/>
                  </a:cubicBezTo>
                  <a:cubicBezTo>
                    <a:pt x="6311562" y="519573"/>
                    <a:pt x="6311676" y="519573"/>
                    <a:pt x="6313072" y="519573"/>
                  </a:cubicBezTo>
                  <a:lnTo>
                    <a:pt x="6323712" y="519573"/>
                  </a:lnTo>
                  <a:cubicBezTo>
                    <a:pt x="6323712" y="519551"/>
                    <a:pt x="6323712" y="518541"/>
                    <a:pt x="6323712" y="472014"/>
                  </a:cubicBezTo>
                  <a:cubicBezTo>
                    <a:pt x="6323729" y="472014"/>
                    <a:pt x="6324354" y="472014"/>
                    <a:pt x="6350059" y="472014"/>
                  </a:cubicBezTo>
                  <a:cubicBezTo>
                    <a:pt x="6350059" y="472002"/>
                    <a:pt x="6350059" y="471492"/>
                    <a:pt x="6350059" y="450396"/>
                  </a:cubicBezTo>
                  <a:cubicBezTo>
                    <a:pt x="6350078" y="450396"/>
                    <a:pt x="6350867" y="450396"/>
                    <a:pt x="6384513" y="450396"/>
                  </a:cubicBezTo>
                  <a:cubicBezTo>
                    <a:pt x="6384513" y="450404"/>
                    <a:pt x="6384513" y="450534"/>
                    <a:pt x="6384513" y="452828"/>
                  </a:cubicBezTo>
                  <a:lnTo>
                    <a:pt x="6384513" y="469852"/>
                  </a:lnTo>
                  <a:cubicBezTo>
                    <a:pt x="6384522" y="469852"/>
                    <a:pt x="6384653" y="469852"/>
                    <a:pt x="6386793" y="469852"/>
                  </a:cubicBezTo>
                  <a:lnTo>
                    <a:pt x="6402753" y="469852"/>
                  </a:lnTo>
                  <a:cubicBezTo>
                    <a:pt x="6402753" y="469870"/>
                    <a:pt x="6402753" y="470764"/>
                    <a:pt x="6402753" y="517411"/>
                  </a:cubicBezTo>
                  <a:cubicBezTo>
                    <a:pt x="6402759" y="517411"/>
                    <a:pt x="6402835" y="517411"/>
                    <a:pt x="6403766" y="517411"/>
                  </a:cubicBezTo>
                  <a:lnTo>
                    <a:pt x="6410860" y="517411"/>
                  </a:lnTo>
                  <a:lnTo>
                    <a:pt x="6425047" y="521735"/>
                  </a:lnTo>
                  <a:cubicBezTo>
                    <a:pt x="6425047" y="521745"/>
                    <a:pt x="6425047" y="522395"/>
                    <a:pt x="6425047" y="560647"/>
                  </a:cubicBezTo>
                  <a:cubicBezTo>
                    <a:pt x="6425053" y="560647"/>
                    <a:pt x="6425128" y="560647"/>
                    <a:pt x="6426060" y="560647"/>
                  </a:cubicBezTo>
                  <a:lnTo>
                    <a:pt x="6433153" y="560647"/>
                  </a:lnTo>
                  <a:cubicBezTo>
                    <a:pt x="6433153" y="560657"/>
                    <a:pt x="6433153" y="560763"/>
                    <a:pt x="6433153" y="562268"/>
                  </a:cubicBezTo>
                  <a:lnTo>
                    <a:pt x="6433153" y="573617"/>
                  </a:lnTo>
                  <a:cubicBezTo>
                    <a:pt x="6433161" y="573617"/>
                    <a:pt x="6433285" y="573617"/>
                    <a:pt x="6435180" y="573617"/>
                  </a:cubicBezTo>
                  <a:lnTo>
                    <a:pt x="6449367" y="573617"/>
                  </a:lnTo>
                  <a:lnTo>
                    <a:pt x="6455447" y="580103"/>
                  </a:lnTo>
                  <a:cubicBezTo>
                    <a:pt x="6455447" y="580115"/>
                    <a:pt x="6455447" y="580601"/>
                    <a:pt x="6455447" y="601721"/>
                  </a:cubicBezTo>
                  <a:cubicBezTo>
                    <a:pt x="6455456" y="601721"/>
                    <a:pt x="6455587" y="601721"/>
                    <a:pt x="6457727" y="601721"/>
                  </a:cubicBezTo>
                  <a:lnTo>
                    <a:pt x="6473687" y="601721"/>
                  </a:lnTo>
                  <a:cubicBezTo>
                    <a:pt x="6473687" y="601728"/>
                    <a:pt x="6473687" y="601808"/>
                    <a:pt x="6473687" y="602801"/>
                  </a:cubicBezTo>
                  <a:lnTo>
                    <a:pt x="6473687" y="610368"/>
                  </a:lnTo>
                  <a:cubicBezTo>
                    <a:pt x="6473696" y="610368"/>
                    <a:pt x="6473795" y="610368"/>
                    <a:pt x="6474954" y="610368"/>
                  </a:cubicBezTo>
                  <a:lnTo>
                    <a:pt x="6483821" y="610368"/>
                  </a:lnTo>
                  <a:cubicBezTo>
                    <a:pt x="6483821" y="610377"/>
                    <a:pt x="6483821" y="610506"/>
                    <a:pt x="6483821" y="612529"/>
                  </a:cubicBezTo>
                  <a:lnTo>
                    <a:pt x="6483821" y="627662"/>
                  </a:lnTo>
                  <a:cubicBezTo>
                    <a:pt x="6487874" y="627662"/>
                    <a:pt x="6487874" y="627662"/>
                    <a:pt x="6487874" y="625770"/>
                  </a:cubicBezTo>
                  <a:lnTo>
                    <a:pt x="6487874" y="612529"/>
                  </a:lnTo>
                  <a:cubicBezTo>
                    <a:pt x="6487880" y="612529"/>
                    <a:pt x="6487958" y="612529"/>
                    <a:pt x="6488887" y="612529"/>
                  </a:cubicBezTo>
                  <a:lnTo>
                    <a:pt x="6495981" y="612529"/>
                  </a:lnTo>
                  <a:cubicBezTo>
                    <a:pt x="6495981" y="612540"/>
                    <a:pt x="6495981" y="612659"/>
                    <a:pt x="6495981" y="614151"/>
                  </a:cubicBezTo>
                  <a:lnTo>
                    <a:pt x="6495981" y="625500"/>
                  </a:lnTo>
                  <a:cubicBezTo>
                    <a:pt x="6495990" y="625500"/>
                    <a:pt x="6496063" y="625500"/>
                    <a:pt x="6496741" y="625500"/>
                  </a:cubicBezTo>
                  <a:lnTo>
                    <a:pt x="6502061" y="625500"/>
                  </a:lnTo>
                  <a:cubicBezTo>
                    <a:pt x="6502061" y="621177"/>
                    <a:pt x="6502061" y="621177"/>
                    <a:pt x="6550701" y="621177"/>
                  </a:cubicBezTo>
                  <a:cubicBezTo>
                    <a:pt x="6550701" y="621186"/>
                    <a:pt x="6550701" y="621287"/>
                    <a:pt x="6550701" y="622528"/>
                  </a:cubicBezTo>
                  <a:lnTo>
                    <a:pt x="6550701" y="631985"/>
                  </a:lnTo>
                  <a:cubicBezTo>
                    <a:pt x="6550709" y="631985"/>
                    <a:pt x="6550784" y="631985"/>
                    <a:pt x="6551461" y="631985"/>
                  </a:cubicBezTo>
                  <a:lnTo>
                    <a:pt x="6556782" y="631985"/>
                  </a:lnTo>
                  <a:cubicBezTo>
                    <a:pt x="6556782" y="631994"/>
                    <a:pt x="6556782" y="632116"/>
                    <a:pt x="6556782" y="634147"/>
                  </a:cubicBezTo>
                  <a:lnTo>
                    <a:pt x="6556782" y="649280"/>
                  </a:lnTo>
                  <a:cubicBezTo>
                    <a:pt x="6556790" y="649276"/>
                    <a:pt x="6556906" y="649198"/>
                    <a:pt x="6558808" y="647929"/>
                  </a:cubicBezTo>
                  <a:lnTo>
                    <a:pt x="6572995" y="638471"/>
                  </a:lnTo>
                  <a:cubicBezTo>
                    <a:pt x="6572997" y="638452"/>
                    <a:pt x="6573128" y="637577"/>
                    <a:pt x="6579075" y="597397"/>
                  </a:cubicBezTo>
                  <a:cubicBezTo>
                    <a:pt x="6579084" y="597395"/>
                    <a:pt x="6579153" y="597369"/>
                    <a:pt x="6579835" y="597127"/>
                  </a:cubicBezTo>
                  <a:lnTo>
                    <a:pt x="6585155" y="595235"/>
                  </a:lnTo>
                  <a:cubicBezTo>
                    <a:pt x="6585155" y="595219"/>
                    <a:pt x="6585188" y="594158"/>
                    <a:pt x="6587182" y="526058"/>
                  </a:cubicBezTo>
                  <a:cubicBezTo>
                    <a:pt x="6587182" y="526076"/>
                    <a:pt x="6587215" y="527167"/>
                    <a:pt x="6589209" y="595235"/>
                  </a:cubicBezTo>
                  <a:cubicBezTo>
                    <a:pt x="6589218" y="595238"/>
                    <a:pt x="6589289" y="595263"/>
                    <a:pt x="6589969" y="595505"/>
                  </a:cubicBezTo>
                  <a:lnTo>
                    <a:pt x="6595289" y="597397"/>
                  </a:lnTo>
                  <a:cubicBezTo>
                    <a:pt x="6595289" y="597377"/>
                    <a:pt x="6595289" y="596044"/>
                    <a:pt x="6595289" y="510926"/>
                  </a:cubicBezTo>
                  <a:cubicBezTo>
                    <a:pt x="6599342" y="510926"/>
                    <a:pt x="6599342" y="510926"/>
                    <a:pt x="6599342" y="478499"/>
                  </a:cubicBezTo>
                  <a:cubicBezTo>
                    <a:pt x="6599354" y="478499"/>
                    <a:pt x="6600040" y="478499"/>
                    <a:pt x="6637849" y="478499"/>
                  </a:cubicBezTo>
                  <a:cubicBezTo>
                    <a:pt x="6637849" y="478516"/>
                    <a:pt x="6637849" y="479234"/>
                    <a:pt x="6637849" y="510926"/>
                  </a:cubicBezTo>
                  <a:cubicBezTo>
                    <a:pt x="6637858" y="510926"/>
                    <a:pt x="6637930" y="510926"/>
                    <a:pt x="6638609" y="510926"/>
                  </a:cubicBezTo>
                  <a:lnTo>
                    <a:pt x="6643929" y="510926"/>
                  </a:lnTo>
                  <a:cubicBezTo>
                    <a:pt x="6643929" y="510905"/>
                    <a:pt x="6643929" y="509599"/>
                    <a:pt x="6643929" y="428778"/>
                  </a:cubicBezTo>
                  <a:cubicBezTo>
                    <a:pt x="6643935" y="428778"/>
                    <a:pt x="6644034" y="428778"/>
                    <a:pt x="6645703" y="428778"/>
                  </a:cubicBezTo>
                  <a:lnTo>
                    <a:pt x="6658116" y="428778"/>
                  </a:lnTo>
                  <a:cubicBezTo>
                    <a:pt x="6658116" y="428771"/>
                    <a:pt x="6658116" y="428660"/>
                    <a:pt x="6658116" y="426887"/>
                  </a:cubicBezTo>
                  <a:lnTo>
                    <a:pt x="6658116" y="413646"/>
                  </a:lnTo>
                  <a:cubicBezTo>
                    <a:pt x="6658127" y="413646"/>
                    <a:pt x="6658625" y="413646"/>
                    <a:pt x="6680410" y="413646"/>
                  </a:cubicBezTo>
                  <a:cubicBezTo>
                    <a:pt x="6680410" y="413639"/>
                    <a:pt x="6680410" y="413558"/>
                    <a:pt x="6680410" y="412565"/>
                  </a:cubicBezTo>
                  <a:lnTo>
                    <a:pt x="6680410" y="404999"/>
                  </a:lnTo>
                  <a:cubicBezTo>
                    <a:pt x="6680417" y="404999"/>
                    <a:pt x="6680527" y="404999"/>
                    <a:pt x="6682183" y="404999"/>
                  </a:cubicBezTo>
                  <a:lnTo>
                    <a:pt x="6694597" y="404999"/>
                  </a:lnTo>
                  <a:cubicBezTo>
                    <a:pt x="6694597" y="405007"/>
                    <a:pt x="6694597" y="405086"/>
                    <a:pt x="6694597" y="406080"/>
                  </a:cubicBezTo>
                  <a:lnTo>
                    <a:pt x="6694597" y="413646"/>
                  </a:lnTo>
                  <a:cubicBezTo>
                    <a:pt x="6694606" y="413646"/>
                    <a:pt x="6694679" y="413646"/>
                    <a:pt x="6695357" y="413646"/>
                  </a:cubicBezTo>
                  <a:lnTo>
                    <a:pt x="6700677" y="413646"/>
                  </a:lnTo>
                  <a:lnTo>
                    <a:pt x="6710810" y="409322"/>
                  </a:lnTo>
                  <a:lnTo>
                    <a:pt x="6714863" y="412565"/>
                  </a:lnTo>
                  <a:lnTo>
                    <a:pt x="6714863" y="404999"/>
                  </a:lnTo>
                  <a:cubicBezTo>
                    <a:pt x="6714872" y="404999"/>
                    <a:pt x="6715009" y="404999"/>
                    <a:pt x="6717143" y="404999"/>
                  </a:cubicBezTo>
                  <a:lnTo>
                    <a:pt x="6733104" y="404999"/>
                  </a:lnTo>
                  <a:cubicBezTo>
                    <a:pt x="6733104" y="405007"/>
                    <a:pt x="6733104" y="405086"/>
                    <a:pt x="6733104" y="406080"/>
                  </a:cubicBezTo>
                  <a:lnTo>
                    <a:pt x="6733104" y="413646"/>
                  </a:lnTo>
                  <a:cubicBezTo>
                    <a:pt x="6733123" y="413646"/>
                    <a:pt x="6733859" y="413646"/>
                    <a:pt x="6763504" y="413646"/>
                  </a:cubicBezTo>
                  <a:cubicBezTo>
                    <a:pt x="6763504" y="413656"/>
                    <a:pt x="6763504" y="413765"/>
                    <a:pt x="6763504" y="415267"/>
                  </a:cubicBezTo>
                  <a:lnTo>
                    <a:pt x="6763504" y="426617"/>
                  </a:lnTo>
                  <a:cubicBezTo>
                    <a:pt x="6763521" y="426617"/>
                    <a:pt x="6764161" y="426617"/>
                    <a:pt x="6789851" y="426617"/>
                  </a:cubicBezTo>
                  <a:cubicBezTo>
                    <a:pt x="6789851" y="426633"/>
                    <a:pt x="6789851" y="427313"/>
                    <a:pt x="6789851" y="456881"/>
                  </a:cubicBezTo>
                  <a:cubicBezTo>
                    <a:pt x="6789860" y="456881"/>
                    <a:pt x="6789933" y="456881"/>
                    <a:pt x="6790611" y="456881"/>
                  </a:cubicBezTo>
                  <a:lnTo>
                    <a:pt x="6795931" y="456881"/>
                  </a:lnTo>
                  <a:cubicBezTo>
                    <a:pt x="6795931" y="456888"/>
                    <a:pt x="6795931" y="456974"/>
                    <a:pt x="6795931" y="457962"/>
                  </a:cubicBezTo>
                  <a:lnTo>
                    <a:pt x="6795931" y="465529"/>
                  </a:lnTo>
                  <a:cubicBezTo>
                    <a:pt x="6799985" y="465529"/>
                    <a:pt x="6799985" y="465529"/>
                    <a:pt x="6799985" y="495793"/>
                  </a:cubicBezTo>
                  <a:cubicBezTo>
                    <a:pt x="6799994" y="495793"/>
                    <a:pt x="6800068" y="495793"/>
                    <a:pt x="6800745" y="495793"/>
                  </a:cubicBezTo>
                  <a:lnTo>
                    <a:pt x="6806065" y="495793"/>
                  </a:lnTo>
                  <a:cubicBezTo>
                    <a:pt x="6806065" y="495802"/>
                    <a:pt x="6806065" y="495869"/>
                    <a:pt x="6806065" y="496604"/>
                  </a:cubicBezTo>
                  <a:lnTo>
                    <a:pt x="6806065" y="502279"/>
                  </a:lnTo>
                  <a:cubicBezTo>
                    <a:pt x="6806071" y="502279"/>
                    <a:pt x="6806149" y="502279"/>
                    <a:pt x="6807078" y="502279"/>
                  </a:cubicBezTo>
                  <a:lnTo>
                    <a:pt x="6814171" y="502279"/>
                  </a:lnTo>
                  <a:cubicBezTo>
                    <a:pt x="6814171" y="502296"/>
                    <a:pt x="6814171" y="503009"/>
                    <a:pt x="6814171" y="532544"/>
                  </a:cubicBezTo>
                  <a:cubicBezTo>
                    <a:pt x="6814179" y="532544"/>
                    <a:pt x="6814299" y="532544"/>
                    <a:pt x="6816198" y="532544"/>
                  </a:cubicBezTo>
                  <a:lnTo>
                    <a:pt x="6830385" y="532544"/>
                  </a:lnTo>
                  <a:cubicBezTo>
                    <a:pt x="6830385" y="532560"/>
                    <a:pt x="6830385" y="533140"/>
                    <a:pt x="6830385" y="556323"/>
                  </a:cubicBezTo>
                  <a:cubicBezTo>
                    <a:pt x="6832412" y="556323"/>
                    <a:pt x="6832412" y="556323"/>
                    <a:pt x="6832412" y="557944"/>
                  </a:cubicBezTo>
                  <a:lnTo>
                    <a:pt x="6832412" y="569294"/>
                  </a:lnTo>
                  <a:cubicBezTo>
                    <a:pt x="6832421" y="569294"/>
                    <a:pt x="6832491" y="569294"/>
                    <a:pt x="6833172" y="569294"/>
                  </a:cubicBezTo>
                  <a:lnTo>
                    <a:pt x="6838492" y="569294"/>
                  </a:lnTo>
                  <a:cubicBezTo>
                    <a:pt x="6838492" y="569308"/>
                    <a:pt x="6838492" y="569871"/>
                    <a:pt x="6838492" y="593073"/>
                  </a:cubicBezTo>
                  <a:cubicBezTo>
                    <a:pt x="6838500" y="593073"/>
                    <a:pt x="6838599" y="593073"/>
                    <a:pt x="6839758" y="593073"/>
                  </a:cubicBezTo>
                  <a:lnTo>
                    <a:pt x="6848625" y="593073"/>
                  </a:lnTo>
                  <a:cubicBezTo>
                    <a:pt x="6850652" y="595235"/>
                    <a:pt x="6850652" y="595235"/>
                    <a:pt x="6850652" y="597127"/>
                  </a:cubicBezTo>
                  <a:lnTo>
                    <a:pt x="6850652" y="610368"/>
                  </a:lnTo>
                  <a:cubicBezTo>
                    <a:pt x="6850657" y="610361"/>
                    <a:pt x="6850744" y="610254"/>
                    <a:pt x="6852172" y="608476"/>
                  </a:cubicBezTo>
                  <a:lnTo>
                    <a:pt x="6862812" y="595235"/>
                  </a:lnTo>
                  <a:cubicBezTo>
                    <a:pt x="6862827" y="595235"/>
                    <a:pt x="6863466" y="595235"/>
                    <a:pt x="6891186" y="595235"/>
                  </a:cubicBezTo>
                  <a:cubicBezTo>
                    <a:pt x="6891186" y="595260"/>
                    <a:pt x="6891186" y="596661"/>
                    <a:pt x="6891186" y="681706"/>
                  </a:cubicBezTo>
                  <a:cubicBezTo>
                    <a:pt x="6891194" y="681706"/>
                    <a:pt x="6891270" y="681706"/>
                    <a:pt x="6891946" y="681706"/>
                  </a:cubicBezTo>
                  <a:lnTo>
                    <a:pt x="6897266" y="681706"/>
                  </a:lnTo>
                  <a:cubicBezTo>
                    <a:pt x="6897270" y="681698"/>
                    <a:pt x="6897329" y="681598"/>
                    <a:pt x="6898026" y="680355"/>
                  </a:cubicBezTo>
                  <a:lnTo>
                    <a:pt x="6903346" y="670897"/>
                  </a:lnTo>
                  <a:cubicBezTo>
                    <a:pt x="6903346" y="670904"/>
                    <a:pt x="6903346" y="671003"/>
                    <a:pt x="6903346" y="672789"/>
                  </a:cubicBezTo>
                  <a:lnTo>
                    <a:pt x="6903346" y="686030"/>
                  </a:lnTo>
                  <a:cubicBezTo>
                    <a:pt x="6907399" y="686030"/>
                    <a:pt x="6907399" y="686030"/>
                    <a:pt x="6907399" y="640633"/>
                  </a:cubicBezTo>
                  <a:cubicBezTo>
                    <a:pt x="6907408" y="640633"/>
                    <a:pt x="6907478" y="640633"/>
                    <a:pt x="6908159" y="640633"/>
                  </a:cubicBezTo>
                  <a:lnTo>
                    <a:pt x="6913479" y="640633"/>
                  </a:lnTo>
                  <a:cubicBezTo>
                    <a:pt x="6913479" y="640618"/>
                    <a:pt x="6913479" y="639618"/>
                    <a:pt x="6913479" y="575779"/>
                  </a:cubicBezTo>
                  <a:cubicBezTo>
                    <a:pt x="6913486" y="575779"/>
                    <a:pt x="6913567" y="575779"/>
                    <a:pt x="6914493" y="575779"/>
                  </a:cubicBezTo>
                  <a:lnTo>
                    <a:pt x="6921586" y="575779"/>
                  </a:lnTo>
                  <a:cubicBezTo>
                    <a:pt x="6921592" y="575758"/>
                    <a:pt x="6921856" y="574818"/>
                    <a:pt x="6933746" y="532544"/>
                  </a:cubicBezTo>
                  <a:cubicBezTo>
                    <a:pt x="6933755" y="532544"/>
                    <a:pt x="6933852" y="532544"/>
                    <a:pt x="6935013" y="532544"/>
                  </a:cubicBezTo>
                  <a:lnTo>
                    <a:pt x="6943880" y="532544"/>
                  </a:lnTo>
                  <a:cubicBezTo>
                    <a:pt x="6943885" y="532567"/>
                    <a:pt x="6944111" y="533533"/>
                    <a:pt x="6954013" y="575779"/>
                  </a:cubicBezTo>
                  <a:cubicBezTo>
                    <a:pt x="6954019" y="575779"/>
                    <a:pt x="6954093" y="575779"/>
                    <a:pt x="6955026" y="575779"/>
                  </a:cubicBezTo>
                  <a:lnTo>
                    <a:pt x="6962120" y="575779"/>
                  </a:lnTo>
                  <a:cubicBezTo>
                    <a:pt x="6962120" y="575790"/>
                    <a:pt x="6962120" y="576457"/>
                    <a:pt x="6962120" y="614691"/>
                  </a:cubicBezTo>
                  <a:cubicBezTo>
                    <a:pt x="6962127" y="614691"/>
                    <a:pt x="6962226" y="614691"/>
                    <a:pt x="6963893" y="614691"/>
                  </a:cubicBezTo>
                  <a:lnTo>
                    <a:pt x="6976307" y="614691"/>
                  </a:lnTo>
                  <a:cubicBezTo>
                    <a:pt x="6976307" y="614699"/>
                    <a:pt x="6976307" y="614821"/>
                    <a:pt x="6976307" y="616853"/>
                  </a:cubicBezTo>
                  <a:lnTo>
                    <a:pt x="6976307" y="631985"/>
                  </a:lnTo>
                  <a:cubicBezTo>
                    <a:pt x="6980360" y="631985"/>
                    <a:pt x="6980360" y="631985"/>
                    <a:pt x="6980360" y="629824"/>
                  </a:cubicBezTo>
                  <a:lnTo>
                    <a:pt x="6980360" y="614691"/>
                  </a:lnTo>
                  <a:cubicBezTo>
                    <a:pt x="6980370" y="614691"/>
                    <a:pt x="6980482" y="614691"/>
                    <a:pt x="6981880" y="614691"/>
                  </a:cubicBezTo>
                  <a:lnTo>
                    <a:pt x="6992520" y="614691"/>
                  </a:lnTo>
                  <a:cubicBezTo>
                    <a:pt x="6992520" y="614701"/>
                    <a:pt x="6992520" y="614818"/>
                    <a:pt x="6992520" y="616312"/>
                  </a:cubicBezTo>
                  <a:lnTo>
                    <a:pt x="6992520" y="627662"/>
                  </a:lnTo>
                  <a:cubicBezTo>
                    <a:pt x="6992536" y="627662"/>
                    <a:pt x="6993245" y="627662"/>
                    <a:pt x="7022921" y="627662"/>
                  </a:cubicBezTo>
                  <a:cubicBezTo>
                    <a:pt x="7022921" y="627645"/>
                    <a:pt x="7022921" y="626874"/>
                    <a:pt x="7022921" y="590912"/>
                  </a:cubicBezTo>
                  <a:cubicBezTo>
                    <a:pt x="7022929" y="590912"/>
                    <a:pt x="7023022" y="590912"/>
                    <a:pt x="7024187" y="590912"/>
                  </a:cubicBezTo>
                  <a:lnTo>
                    <a:pt x="7033054" y="590912"/>
                  </a:lnTo>
                  <a:cubicBezTo>
                    <a:pt x="7033054" y="590923"/>
                    <a:pt x="7033054" y="591417"/>
                    <a:pt x="7033054" y="612529"/>
                  </a:cubicBezTo>
                  <a:cubicBezTo>
                    <a:pt x="7035081" y="612529"/>
                    <a:pt x="7035081" y="612529"/>
                    <a:pt x="7035081" y="580103"/>
                  </a:cubicBezTo>
                  <a:cubicBezTo>
                    <a:pt x="7035095" y="580103"/>
                    <a:pt x="7035636" y="580103"/>
                    <a:pt x="7057374" y="580103"/>
                  </a:cubicBezTo>
                  <a:cubicBezTo>
                    <a:pt x="7057374" y="580093"/>
                    <a:pt x="7057374" y="579973"/>
                    <a:pt x="7057374" y="578481"/>
                  </a:cubicBezTo>
                  <a:lnTo>
                    <a:pt x="7057374" y="567132"/>
                  </a:lnTo>
                  <a:cubicBezTo>
                    <a:pt x="7057382" y="567132"/>
                    <a:pt x="7057457" y="567132"/>
                    <a:pt x="7058134" y="567132"/>
                  </a:cubicBezTo>
                  <a:lnTo>
                    <a:pt x="7063454" y="567132"/>
                  </a:lnTo>
                  <a:cubicBezTo>
                    <a:pt x="7063454" y="567126"/>
                    <a:pt x="7063454" y="567013"/>
                    <a:pt x="7063454" y="565241"/>
                  </a:cubicBezTo>
                  <a:lnTo>
                    <a:pt x="7063454" y="552000"/>
                  </a:lnTo>
                  <a:lnTo>
                    <a:pt x="7067508" y="558485"/>
                  </a:lnTo>
                  <a:cubicBezTo>
                    <a:pt x="7067516" y="558485"/>
                    <a:pt x="7067645" y="558485"/>
                    <a:pt x="7069788" y="558485"/>
                  </a:cubicBezTo>
                  <a:lnTo>
                    <a:pt x="7085748" y="558485"/>
                  </a:lnTo>
                  <a:cubicBezTo>
                    <a:pt x="7085748" y="558477"/>
                    <a:pt x="7085748" y="558409"/>
                    <a:pt x="7085748" y="557674"/>
                  </a:cubicBezTo>
                  <a:lnTo>
                    <a:pt x="7085748" y="552000"/>
                  </a:lnTo>
                  <a:cubicBezTo>
                    <a:pt x="7085757" y="552000"/>
                    <a:pt x="7085831" y="552000"/>
                    <a:pt x="7086508" y="552000"/>
                  </a:cubicBezTo>
                  <a:lnTo>
                    <a:pt x="7091828" y="552000"/>
                  </a:lnTo>
                  <a:cubicBezTo>
                    <a:pt x="7091828" y="552009"/>
                    <a:pt x="7091828" y="552109"/>
                    <a:pt x="7091828" y="553351"/>
                  </a:cubicBezTo>
                  <a:lnTo>
                    <a:pt x="7091828" y="562809"/>
                  </a:lnTo>
                  <a:cubicBezTo>
                    <a:pt x="7091843" y="562809"/>
                    <a:pt x="7092576" y="562809"/>
                    <a:pt x="7130335" y="562809"/>
                  </a:cubicBezTo>
                  <a:cubicBezTo>
                    <a:pt x="7130335" y="562827"/>
                    <a:pt x="7130335" y="564337"/>
                    <a:pt x="7130335" y="701162"/>
                  </a:cubicBezTo>
                  <a:cubicBezTo>
                    <a:pt x="7130345" y="701162"/>
                    <a:pt x="7130460" y="701162"/>
                    <a:pt x="7131855" y="701162"/>
                  </a:cubicBezTo>
                  <a:lnTo>
                    <a:pt x="7142495" y="701162"/>
                  </a:lnTo>
                  <a:cubicBezTo>
                    <a:pt x="7142495" y="696839"/>
                    <a:pt x="7142495" y="692515"/>
                    <a:pt x="7142495" y="688192"/>
                  </a:cubicBezTo>
                  <a:cubicBezTo>
                    <a:pt x="7144522" y="688192"/>
                    <a:pt x="7144522" y="688192"/>
                    <a:pt x="7146549" y="688192"/>
                  </a:cubicBezTo>
                  <a:cubicBezTo>
                    <a:pt x="7146549" y="692515"/>
                    <a:pt x="7146549" y="696839"/>
                    <a:pt x="7146549" y="701162"/>
                  </a:cubicBezTo>
                  <a:cubicBezTo>
                    <a:pt x="7156682" y="701162"/>
                    <a:pt x="7166816" y="701162"/>
                    <a:pt x="7176949" y="701162"/>
                  </a:cubicBezTo>
                  <a:cubicBezTo>
                    <a:pt x="7176949" y="690353"/>
                    <a:pt x="7176949" y="681706"/>
                    <a:pt x="7176949" y="670897"/>
                  </a:cubicBezTo>
                  <a:cubicBezTo>
                    <a:pt x="7181003" y="670897"/>
                    <a:pt x="7185056" y="670897"/>
                    <a:pt x="7189109" y="670897"/>
                  </a:cubicBezTo>
                  <a:lnTo>
                    <a:pt x="7201269" y="668736"/>
                  </a:lnTo>
                  <a:cubicBezTo>
                    <a:pt x="7203296" y="668736"/>
                    <a:pt x="7203296" y="670897"/>
                    <a:pt x="7205323" y="670897"/>
                  </a:cubicBezTo>
                  <a:lnTo>
                    <a:pt x="7215456" y="670897"/>
                  </a:lnTo>
                  <a:cubicBezTo>
                    <a:pt x="7215456" y="681706"/>
                    <a:pt x="7215456" y="692515"/>
                    <a:pt x="7215456" y="701162"/>
                  </a:cubicBezTo>
                  <a:cubicBezTo>
                    <a:pt x="7217483" y="701162"/>
                    <a:pt x="7219510" y="701162"/>
                    <a:pt x="7223563" y="701162"/>
                  </a:cubicBezTo>
                  <a:cubicBezTo>
                    <a:pt x="7223563" y="707648"/>
                    <a:pt x="7223563" y="714133"/>
                    <a:pt x="7223563" y="718457"/>
                  </a:cubicBezTo>
                  <a:lnTo>
                    <a:pt x="7232899" y="719362"/>
                  </a:lnTo>
                  <a:lnTo>
                    <a:pt x="7245857" y="719362"/>
                  </a:lnTo>
                  <a:cubicBezTo>
                    <a:pt x="7245857" y="713553"/>
                    <a:pt x="7245857" y="709381"/>
                    <a:pt x="7245857" y="703324"/>
                  </a:cubicBezTo>
                  <a:lnTo>
                    <a:pt x="7313813" y="703324"/>
                  </a:lnTo>
                  <a:lnTo>
                    <a:pt x="7313813" y="618071"/>
                  </a:lnTo>
                  <a:lnTo>
                    <a:pt x="7385821" y="618071"/>
                  </a:lnTo>
                  <a:lnTo>
                    <a:pt x="7385821" y="696839"/>
                  </a:lnTo>
                  <a:cubicBezTo>
                    <a:pt x="7386456" y="696839"/>
                    <a:pt x="7387091" y="696839"/>
                    <a:pt x="7387725" y="696839"/>
                  </a:cubicBezTo>
                  <a:lnTo>
                    <a:pt x="7388967" y="719362"/>
                  </a:lnTo>
                  <a:lnTo>
                    <a:pt x="7398643" y="719362"/>
                  </a:lnTo>
                  <a:cubicBezTo>
                    <a:pt x="7399179" y="712148"/>
                    <a:pt x="7399885" y="704494"/>
                    <a:pt x="7399885" y="696839"/>
                  </a:cubicBezTo>
                  <a:cubicBezTo>
                    <a:pt x="7401912" y="696839"/>
                    <a:pt x="7403939" y="696839"/>
                    <a:pt x="7405965" y="696839"/>
                  </a:cubicBezTo>
                  <a:lnTo>
                    <a:pt x="7407207" y="719362"/>
                  </a:lnTo>
                  <a:lnTo>
                    <a:pt x="7457829" y="719362"/>
                  </a:lnTo>
                  <a:lnTo>
                    <a:pt x="7457829" y="556334"/>
                  </a:lnTo>
                  <a:lnTo>
                    <a:pt x="7655156" y="556334"/>
                  </a:lnTo>
                  <a:lnTo>
                    <a:pt x="7655156" y="719362"/>
                  </a:lnTo>
                  <a:lnTo>
                    <a:pt x="7673853" y="719362"/>
                  </a:lnTo>
                  <a:lnTo>
                    <a:pt x="7673853" y="636669"/>
                  </a:lnTo>
                  <a:lnTo>
                    <a:pt x="7768973" y="636669"/>
                  </a:lnTo>
                  <a:lnTo>
                    <a:pt x="7773382" y="519115"/>
                  </a:lnTo>
                  <a:lnTo>
                    <a:pt x="7819759" y="519115"/>
                  </a:lnTo>
                  <a:lnTo>
                    <a:pt x="7821437" y="571456"/>
                  </a:lnTo>
                  <a:cubicBezTo>
                    <a:pt x="7843732" y="571456"/>
                    <a:pt x="7866024" y="571456"/>
                    <a:pt x="7886292" y="571456"/>
                  </a:cubicBezTo>
                  <a:cubicBezTo>
                    <a:pt x="7886292" y="597397"/>
                    <a:pt x="7886292" y="623338"/>
                    <a:pt x="7886292" y="647118"/>
                  </a:cubicBezTo>
                  <a:cubicBezTo>
                    <a:pt x="7890345" y="647118"/>
                    <a:pt x="7892372" y="647118"/>
                    <a:pt x="7894398" y="647118"/>
                  </a:cubicBezTo>
                  <a:cubicBezTo>
                    <a:pt x="7894398" y="644956"/>
                    <a:pt x="7896425" y="642794"/>
                    <a:pt x="7896425" y="640633"/>
                  </a:cubicBezTo>
                  <a:cubicBezTo>
                    <a:pt x="7898452" y="640633"/>
                    <a:pt x="7900478" y="640633"/>
                    <a:pt x="7902505" y="640633"/>
                  </a:cubicBezTo>
                  <a:cubicBezTo>
                    <a:pt x="7902505" y="642794"/>
                    <a:pt x="7902505" y="644956"/>
                    <a:pt x="7904533" y="649280"/>
                  </a:cubicBezTo>
                  <a:cubicBezTo>
                    <a:pt x="7908585" y="649280"/>
                    <a:pt x="7912638" y="649280"/>
                    <a:pt x="7916693" y="649280"/>
                  </a:cubicBezTo>
                  <a:cubicBezTo>
                    <a:pt x="7916693" y="647118"/>
                    <a:pt x="7916693" y="644956"/>
                    <a:pt x="7916693" y="642794"/>
                  </a:cubicBezTo>
                  <a:cubicBezTo>
                    <a:pt x="7924798" y="642794"/>
                    <a:pt x="7930878" y="642794"/>
                    <a:pt x="7938985" y="642794"/>
                  </a:cubicBezTo>
                  <a:cubicBezTo>
                    <a:pt x="7938985" y="644956"/>
                    <a:pt x="7938985" y="647118"/>
                    <a:pt x="7938985" y="649280"/>
                  </a:cubicBezTo>
                  <a:cubicBezTo>
                    <a:pt x="7945065" y="649280"/>
                    <a:pt x="7953173" y="649280"/>
                    <a:pt x="7959253" y="649280"/>
                  </a:cubicBezTo>
                  <a:cubicBezTo>
                    <a:pt x="7959253" y="664412"/>
                    <a:pt x="7959253" y="679545"/>
                    <a:pt x="7959253" y="694677"/>
                  </a:cubicBezTo>
                  <a:cubicBezTo>
                    <a:pt x="7963306" y="694677"/>
                    <a:pt x="7969386" y="694677"/>
                    <a:pt x="7973440" y="694677"/>
                  </a:cubicBezTo>
                  <a:cubicBezTo>
                    <a:pt x="7973440" y="690353"/>
                    <a:pt x="7973440" y="686030"/>
                    <a:pt x="7973440" y="681706"/>
                  </a:cubicBezTo>
                  <a:cubicBezTo>
                    <a:pt x="7979520" y="681706"/>
                    <a:pt x="7985600" y="681706"/>
                    <a:pt x="7989653" y="681706"/>
                  </a:cubicBezTo>
                  <a:cubicBezTo>
                    <a:pt x="7989653" y="621177"/>
                    <a:pt x="7989653" y="562809"/>
                    <a:pt x="7989653" y="502279"/>
                  </a:cubicBezTo>
                  <a:cubicBezTo>
                    <a:pt x="7991680" y="500117"/>
                    <a:pt x="7993706" y="497955"/>
                    <a:pt x="7995733" y="495793"/>
                  </a:cubicBezTo>
                  <a:cubicBezTo>
                    <a:pt x="8020053" y="495793"/>
                    <a:pt x="8044373" y="495793"/>
                    <a:pt x="8068694" y="495793"/>
                  </a:cubicBezTo>
                  <a:lnTo>
                    <a:pt x="8068694" y="504441"/>
                  </a:lnTo>
                  <a:lnTo>
                    <a:pt x="8078828" y="504441"/>
                  </a:lnTo>
                  <a:cubicBezTo>
                    <a:pt x="8078828" y="543353"/>
                    <a:pt x="8078828" y="582265"/>
                    <a:pt x="8078828" y="619015"/>
                  </a:cubicBezTo>
                  <a:cubicBezTo>
                    <a:pt x="8086934" y="619015"/>
                    <a:pt x="8093014" y="619015"/>
                    <a:pt x="8101121" y="619015"/>
                  </a:cubicBezTo>
                  <a:cubicBezTo>
                    <a:pt x="8101121" y="597397"/>
                    <a:pt x="8101121" y="575779"/>
                    <a:pt x="8101121" y="552000"/>
                  </a:cubicBezTo>
                  <a:cubicBezTo>
                    <a:pt x="8109228" y="552000"/>
                    <a:pt x="8119361" y="552000"/>
                    <a:pt x="8127469" y="552000"/>
                  </a:cubicBezTo>
                  <a:cubicBezTo>
                    <a:pt x="8129494" y="552000"/>
                    <a:pt x="8129494" y="549838"/>
                    <a:pt x="8131521" y="547676"/>
                  </a:cubicBezTo>
                  <a:lnTo>
                    <a:pt x="8139629" y="547676"/>
                  </a:lnTo>
                  <a:cubicBezTo>
                    <a:pt x="8141654" y="549838"/>
                    <a:pt x="8141654" y="552000"/>
                    <a:pt x="8143681" y="552000"/>
                  </a:cubicBezTo>
                  <a:cubicBezTo>
                    <a:pt x="8149761" y="552000"/>
                    <a:pt x="8157869" y="552000"/>
                    <a:pt x="8165976" y="552000"/>
                  </a:cubicBezTo>
                  <a:cubicBezTo>
                    <a:pt x="8165976" y="513088"/>
                    <a:pt x="8165976" y="474176"/>
                    <a:pt x="8165976" y="435264"/>
                  </a:cubicBezTo>
                  <a:cubicBezTo>
                    <a:pt x="8165989" y="435261"/>
                    <a:pt x="8166856" y="435097"/>
                    <a:pt x="8222722" y="424455"/>
                  </a:cubicBezTo>
                  <a:cubicBezTo>
                    <a:pt x="8222722" y="424462"/>
                    <a:pt x="8222722" y="424536"/>
                    <a:pt x="8222722" y="425536"/>
                  </a:cubicBezTo>
                  <a:lnTo>
                    <a:pt x="8222722" y="433102"/>
                  </a:lnTo>
                  <a:cubicBezTo>
                    <a:pt x="8222740" y="433102"/>
                    <a:pt x="8223384" y="433102"/>
                    <a:pt x="8249069" y="433102"/>
                  </a:cubicBezTo>
                  <a:cubicBezTo>
                    <a:pt x="8249069" y="433124"/>
                    <a:pt x="8249069" y="435495"/>
                    <a:pt x="8249069" y="688192"/>
                  </a:cubicBezTo>
                  <a:cubicBezTo>
                    <a:pt x="8255149" y="688192"/>
                    <a:pt x="8263256" y="688192"/>
                    <a:pt x="8271364" y="688192"/>
                  </a:cubicBezTo>
                  <a:cubicBezTo>
                    <a:pt x="8271364" y="686030"/>
                    <a:pt x="8271364" y="686030"/>
                    <a:pt x="8271364" y="683868"/>
                  </a:cubicBezTo>
                  <a:cubicBezTo>
                    <a:pt x="8275416" y="683868"/>
                    <a:pt x="8279469" y="683868"/>
                    <a:pt x="8283524" y="683868"/>
                  </a:cubicBezTo>
                  <a:cubicBezTo>
                    <a:pt x="8283524" y="686030"/>
                    <a:pt x="8283524" y="686030"/>
                    <a:pt x="8283524" y="688192"/>
                  </a:cubicBezTo>
                  <a:cubicBezTo>
                    <a:pt x="8291630" y="688192"/>
                    <a:pt x="8299736" y="688192"/>
                    <a:pt x="8307844" y="688192"/>
                  </a:cubicBezTo>
                  <a:cubicBezTo>
                    <a:pt x="8307844" y="683868"/>
                    <a:pt x="8307844" y="679545"/>
                    <a:pt x="8307844" y="675221"/>
                  </a:cubicBezTo>
                  <a:cubicBezTo>
                    <a:pt x="8317977" y="675221"/>
                    <a:pt x="8328110" y="675221"/>
                    <a:pt x="8336217" y="675221"/>
                  </a:cubicBezTo>
                  <a:cubicBezTo>
                    <a:pt x="8340270" y="670897"/>
                    <a:pt x="8344325" y="670897"/>
                    <a:pt x="8348377" y="670897"/>
                  </a:cubicBezTo>
                  <a:cubicBezTo>
                    <a:pt x="8354457" y="675221"/>
                    <a:pt x="8362565" y="675221"/>
                    <a:pt x="8368645" y="675221"/>
                  </a:cubicBezTo>
                  <a:cubicBezTo>
                    <a:pt x="8368645" y="668736"/>
                    <a:pt x="8368645" y="664412"/>
                    <a:pt x="8368645" y="657927"/>
                  </a:cubicBezTo>
                  <a:lnTo>
                    <a:pt x="8376752" y="657927"/>
                  </a:lnTo>
                  <a:cubicBezTo>
                    <a:pt x="8376752" y="653603"/>
                    <a:pt x="8376752" y="649280"/>
                    <a:pt x="8376752" y="644956"/>
                  </a:cubicBezTo>
                  <a:cubicBezTo>
                    <a:pt x="8394992" y="644956"/>
                    <a:pt x="8415258" y="644956"/>
                    <a:pt x="8433498" y="644956"/>
                  </a:cubicBezTo>
                  <a:cubicBezTo>
                    <a:pt x="8433498" y="634147"/>
                    <a:pt x="8433498" y="625500"/>
                    <a:pt x="8433498" y="614691"/>
                  </a:cubicBezTo>
                  <a:cubicBezTo>
                    <a:pt x="8439578" y="614691"/>
                    <a:pt x="8445658" y="614691"/>
                    <a:pt x="8451738" y="614691"/>
                  </a:cubicBezTo>
                  <a:cubicBezTo>
                    <a:pt x="8451738" y="612529"/>
                    <a:pt x="8451738" y="610368"/>
                    <a:pt x="8451738" y="608206"/>
                  </a:cubicBezTo>
                  <a:cubicBezTo>
                    <a:pt x="8455792" y="608206"/>
                    <a:pt x="8459845" y="608206"/>
                    <a:pt x="8463898" y="608206"/>
                  </a:cubicBezTo>
                  <a:cubicBezTo>
                    <a:pt x="8463898" y="610368"/>
                    <a:pt x="8463898" y="612529"/>
                    <a:pt x="8463898" y="614691"/>
                  </a:cubicBezTo>
                  <a:cubicBezTo>
                    <a:pt x="8469978" y="614691"/>
                    <a:pt x="8474032" y="614691"/>
                    <a:pt x="8480112" y="614691"/>
                  </a:cubicBezTo>
                  <a:cubicBezTo>
                    <a:pt x="8480112" y="629824"/>
                    <a:pt x="8480112" y="647118"/>
                    <a:pt x="8480112" y="664412"/>
                  </a:cubicBezTo>
                  <a:cubicBezTo>
                    <a:pt x="8490245" y="664412"/>
                    <a:pt x="8502406" y="664412"/>
                    <a:pt x="8512540" y="664412"/>
                  </a:cubicBezTo>
                  <a:cubicBezTo>
                    <a:pt x="8512540" y="655765"/>
                    <a:pt x="8512540" y="647118"/>
                    <a:pt x="8512540" y="638471"/>
                  </a:cubicBezTo>
                  <a:cubicBezTo>
                    <a:pt x="8524700" y="638471"/>
                    <a:pt x="8538886" y="638471"/>
                    <a:pt x="8551046" y="638471"/>
                  </a:cubicBezTo>
                  <a:cubicBezTo>
                    <a:pt x="8551046" y="627662"/>
                    <a:pt x="8551046" y="619015"/>
                    <a:pt x="8551046" y="608206"/>
                  </a:cubicBezTo>
                  <a:cubicBezTo>
                    <a:pt x="8567261" y="608206"/>
                    <a:pt x="8583473" y="608206"/>
                    <a:pt x="8599688" y="608206"/>
                  </a:cubicBezTo>
                  <a:cubicBezTo>
                    <a:pt x="8599688" y="608235"/>
                    <a:pt x="8599688" y="610010"/>
                    <a:pt x="8599688" y="719362"/>
                  </a:cubicBezTo>
                  <a:lnTo>
                    <a:pt x="8599688" y="733141"/>
                  </a:lnTo>
                  <a:lnTo>
                    <a:pt x="8665562" y="733141"/>
                  </a:lnTo>
                  <a:lnTo>
                    <a:pt x="8665562" y="838913"/>
                  </a:lnTo>
                  <a:lnTo>
                    <a:pt x="8665562" y="862160"/>
                  </a:lnTo>
                  <a:lnTo>
                    <a:pt x="8680522" y="862160"/>
                  </a:lnTo>
                  <a:cubicBezTo>
                    <a:pt x="8680522" y="862160"/>
                    <a:pt x="8680522" y="862160"/>
                    <a:pt x="8680522" y="860998"/>
                  </a:cubicBezTo>
                  <a:lnTo>
                    <a:pt x="8680522" y="852862"/>
                  </a:lnTo>
                  <a:cubicBezTo>
                    <a:pt x="8680522" y="852862"/>
                    <a:pt x="8680522" y="852862"/>
                    <a:pt x="8725102" y="852862"/>
                  </a:cubicBezTo>
                  <a:cubicBezTo>
                    <a:pt x="8725102" y="852862"/>
                    <a:pt x="8725102" y="852862"/>
                    <a:pt x="8725102" y="855477"/>
                  </a:cubicBezTo>
                  <a:lnTo>
                    <a:pt x="8725102" y="861131"/>
                  </a:lnTo>
                  <a:lnTo>
                    <a:pt x="8733569" y="852574"/>
                  </a:lnTo>
                  <a:cubicBezTo>
                    <a:pt x="8731340" y="852574"/>
                    <a:pt x="8731340" y="850249"/>
                    <a:pt x="8729111" y="850249"/>
                  </a:cubicBezTo>
                  <a:cubicBezTo>
                    <a:pt x="8729111" y="847924"/>
                    <a:pt x="8729111" y="845600"/>
                    <a:pt x="8729111" y="843275"/>
                  </a:cubicBezTo>
                  <a:cubicBezTo>
                    <a:pt x="8731340" y="843275"/>
                    <a:pt x="8733569" y="840950"/>
                    <a:pt x="8735797" y="840950"/>
                  </a:cubicBezTo>
                  <a:cubicBezTo>
                    <a:pt x="8735797" y="836301"/>
                    <a:pt x="8735797" y="833976"/>
                    <a:pt x="8735797" y="831652"/>
                  </a:cubicBezTo>
                  <a:cubicBezTo>
                    <a:pt x="8738027" y="831652"/>
                    <a:pt x="8738027" y="831652"/>
                    <a:pt x="8740256" y="831652"/>
                  </a:cubicBezTo>
                  <a:cubicBezTo>
                    <a:pt x="8740256" y="824678"/>
                    <a:pt x="8740256" y="817704"/>
                    <a:pt x="8740256" y="810730"/>
                  </a:cubicBezTo>
                  <a:cubicBezTo>
                    <a:pt x="8738027" y="810730"/>
                    <a:pt x="8738027" y="810730"/>
                    <a:pt x="8735797" y="810730"/>
                  </a:cubicBezTo>
                  <a:cubicBezTo>
                    <a:pt x="8735797" y="808405"/>
                    <a:pt x="8735797" y="808405"/>
                    <a:pt x="8735797" y="806081"/>
                  </a:cubicBezTo>
                  <a:lnTo>
                    <a:pt x="8740256" y="803756"/>
                  </a:lnTo>
                  <a:cubicBezTo>
                    <a:pt x="8744713" y="799107"/>
                    <a:pt x="8746943" y="794457"/>
                    <a:pt x="8751401" y="787483"/>
                  </a:cubicBezTo>
                  <a:cubicBezTo>
                    <a:pt x="8753629" y="782834"/>
                    <a:pt x="8753629" y="780510"/>
                    <a:pt x="8753629" y="778185"/>
                  </a:cubicBezTo>
                  <a:cubicBezTo>
                    <a:pt x="8749172" y="771211"/>
                    <a:pt x="8749172" y="759588"/>
                    <a:pt x="8753629" y="752614"/>
                  </a:cubicBezTo>
                  <a:cubicBezTo>
                    <a:pt x="8753631" y="752611"/>
                    <a:pt x="8753645" y="752565"/>
                    <a:pt x="8753909" y="751742"/>
                  </a:cubicBezTo>
                  <a:lnTo>
                    <a:pt x="8755767" y="745928"/>
                  </a:lnTo>
                  <a:lnTo>
                    <a:pt x="8754080" y="745928"/>
                  </a:lnTo>
                  <a:cubicBezTo>
                    <a:pt x="8754080" y="745928"/>
                    <a:pt x="8754080" y="745928"/>
                    <a:pt x="8754080" y="744766"/>
                  </a:cubicBezTo>
                  <a:lnTo>
                    <a:pt x="8754080" y="736629"/>
                  </a:lnTo>
                  <a:cubicBezTo>
                    <a:pt x="8754080" y="736629"/>
                    <a:pt x="8754080" y="736629"/>
                    <a:pt x="8755194" y="736629"/>
                  </a:cubicBezTo>
                  <a:lnTo>
                    <a:pt x="8762996" y="736629"/>
                  </a:lnTo>
                  <a:cubicBezTo>
                    <a:pt x="8762996" y="736629"/>
                    <a:pt x="8762996" y="736629"/>
                    <a:pt x="8762996" y="735467"/>
                  </a:cubicBezTo>
                  <a:lnTo>
                    <a:pt x="8762996" y="727331"/>
                  </a:lnTo>
                  <a:cubicBezTo>
                    <a:pt x="8762996" y="727331"/>
                    <a:pt x="8762996" y="727331"/>
                    <a:pt x="8761881" y="727331"/>
                  </a:cubicBezTo>
                  <a:lnTo>
                    <a:pt x="8754080" y="727331"/>
                  </a:lnTo>
                  <a:cubicBezTo>
                    <a:pt x="8754080" y="727331"/>
                    <a:pt x="8754080" y="727331"/>
                    <a:pt x="8754080" y="726168"/>
                  </a:cubicBezTo>
                  <a:lnTo>
                    <a:pt x="8754080" y="718032"/>
                  </a:lnTo>
                  <a:cubicBezTo>
                    <a:pt x="8754080" y="718032"/>
                    <a:pt x="8754080" y="718032"/>
                    <a:pt x="8755194" y="718032"/>
                  </a:cubicBezTo>
                  <a:lnTo>
                    <a:pt x="8762996" y="718032"/>
                  </a:lnTo>
                  <a:cubicBezTo>
                    <a:pt x="8762996" y="718032"/>
                    <a:pt x="8762996" y="718032"/>
                    <a:pt x="8762996" y="717160"/>
                  </a:cubicBezTo>
                  <a:lnTo>
                    <a:pt x="8762996" y="711058"/>
                  </a:lnTo>
                  <a:cubicBezTo>
                    <a:pt x="8762996" y="711058"/>
                    <a:pt x="8762996" y="711058"/>
                    <a:pt x="8761881" y="711058"/>
                  </a:cubicBezTo>
                  <a:lnTo>
                    <a:pt x="8754080" y="711058"/>
                  </a:lnTo>
                  <a:cubicBezTo>
                    <a:pt x="8754080" y="711058"/>
                    <a:pt x="8754080" y="711058"/>
                    <a:pt x="8754080" y="709896"/>
                  </a:cubicBezTo>
                  <a:lnTo>
                    <a:pt x="8754080" y="701759"/>
                  </a:lnTo>
                  <a:cubicBezTo>
                    <a:pt x="8754080" y="701759"/>
                    <a:pt x="8754080" y="701759"/>
                    <a:pt x="8755194" y="701759"/>
                  </a:cubicBezTo>
                  <a:lnTo>
                    <a:pt x="8762996" y="701759"/>
                  </a:lnTo>
                  <a:cubicBezTo>
                    <a:pt x="8762996" y="701759"/>
                    <a:pt x="8762996" y="701759"/>
                    <a:pt x="8761881" y="700016"/>
                  </a:cubicBezTo>
                  <a:lnTo>
                    <a:pt x="8754080" y="687812"/>
                  </a:lnTo>
                  <a:cubicBezTo>
                    <a:pt x="8754080" y="687812"/>
                    <a:pt x="8754080" y="687812"/>
                    <a:pt x="8754080" y="650617"/>
                  </a:cubicBezTo>
                  <a:cubicBezTo>
                    <a:pt x="8754080" y="650617"/>
                    <a:pt x="8754080" y="650617"/>
                    <a:pt x="8903424" y="650617"/>
                  </a:cubicBezTo>
                  <a:cubicBezTo>
                    <a:pt x="8903424" y="650617"/>
                    <a:pt x="8903424" y="650617"/>
                    <a:pt x="8905096" y="653232"/>
                  </a:cubicBezTo>
                  <a:lnTo>
                    <a:pt x="8908543" y="658626"/>
                  </a:lnTo>
                  <a:lnTo>
                    <a:pt x="8908543" y="647687"/>
                  </a:lnTo>
                  <a:cubicBezTo>
                    <a:pt x="8908543" y="636001"/>
                    <a:pt x="8908543" y="622669"/>
                    <a:pt x="8908543" y="607460"/>
                  </a:cubicBezTo>
                  <a:cubicBezTo>
                    <a:pt x="8908552" y="607460"/>
                    <a:pt x="8908671" y="607460"/>
                    <a:pt x="8910570" y="607460"/>
                  </a:cubicBezTo>
                  <a:lnTo>
                    <a:pt x="8924757" y="607460"/>
                  </a:lnTo>
                  <a:cubicBezTo>
                    <a:pt x="8924757" y="607441"/>
                    <a:pt x="8924757" y="606126"/>
                    <a:pt x="8924757" y="515723"/>
                  </a:cubicBezTo>
                  <a:lnTo>
                    <a:pt x="8924757" y="490724"/>
                  </a:lnTo>
                  <a:lnTo>
                    <a:pt x="9078786" y="490724"/>
                  </a:lnTo>
                  <a:lnTo>
                    <a:pt x="9078786" y="506306"/>
                  </a:lnTo>
                  <a:cubicBezTo>
                    <a:pt x="9078786" y="526935"/>
                    <a:pt x="9078786" y="559711"/>
                    <a:pt x="9078786" y="611783"/>
                  </a:cubicBezTo>
                  <a:cubicBezTo>
                    <a:pt x="9078796" y="611782"/>
                    <a:pt x="9078908" y="611761"/>
                    <a:pt x="9080306" y="611513"/>
                  </a:cubicBezTo>
                  <a:lnTo>
                    <a:pt x="9090946" y="609622"/>
                  </a:lnTo>
                  <a:cubicBezTo>
                    <a:pt x="9090946" y="609644"/>
                    <a:pt x="9090916" y="610978"/>
                    <a:pt x="9088919" y="698254"/>
                  </a:cubicBezTo>
                  <a:cubicBezTo>
                    <a:pt x="9088929" y="698256"/>
                    <a:pt x="9089040" y="698276"/>
                    <a:pt x="9090439" y="698525"/>
                  </a:cubicBezTo>
                  <a:lnTo>
                    <a:pt x="9101079" y="700416"/>
                  </a:lnTo>
                  <a:cubicBezTo>
                    <a:pt x="9101081" y="700423"/>
                    <a:pt x="9101101" y="700487"/>
                    <a:pt x="9101332" y="701227"/>
                  </a:cubicBezTo>
                  <a:lnTo>
                    <a:pt x="9103106" y="706902"/>
                  </a:lnTo>
                  <a:cubicBezTo>
                    <a:pt x="9103108" y="706893"/>
                    <a:pt x="9103153" y="706750"/>
                    <a:pt x="9103866" y="704470"/>
                  </a:cubicBezTo>
                  <a:lnTo>
                    <a:pt x="9109186" y="687446"/>
                  </a:lnTo>
                  <a:cubicBezTo>
                    <a:pt x="9109193" y="687446"/>
                    <a:pt x="9109293" y="687446"/>
                    <a:pt x="9110959" y="687446"/>
                  </a:cubicBezTo>
                  <a:lnTo>
                    <a:pt x="9123373" y="687446"/>
                  </a:lnTo>
                  <a:cubicBezTo>
                    <a:pt x="9123373" y="687463"/>
                    <a:pt x="9123373" y="688156"/>
                    <a:pt x="9123373" y="719872"/>
                  </a:cubicBezTo>
                  <a:cubicBezTo>
                    <a:pt x="9123379" y="719877"/>
                    <a:pt x="9123456" y="719917"/>
                    <a:pt x="9124386" y="720413"/>
                  </a:cubicBezTo>
                  <a:lnTo>
                    <a:pt x="9131480" y="724196"/>
                  </a:lnTo>
                  <a:cubicBezTo>
                    <a:pt x="9131480" y="724205"/>
                    <a:pt x="9131480" y="724306"/>
                    <a:pt x="9131480" y="725547"/>
                  </a:cubicBezTo>
                  <a:lnTo>
                    <a:pt x="9131480" y="735005"/>
                  </a:lnTo>
                  <a:cubicBezTo>
                    <a:pt x="9131500" y="735005"/>
                    <a:pt x="9132408" y="735005"/>
                    <a:pt x="9176067" y="735005"/>
                  </a:cubicBezTo>
                  <a:cubicBezTo>
                    <a:pt x="9176067" y="735013"/>
                    <a:pt x="9176067" y="735096"/>
                    <a:pt x="9176067" y="736086"/>
                  </a:cubicBezTo>
                  <a:lnTo>
                    <a:pt x="9176067" y="743652"/>
                  </a:lnTo>
                  <a:cubicBezTo>
                    <a:pt x="9176076" y="743652"/>
                    <a:pt x="9176197" y="743652"/>
                    <a:pt x="9178093" y="743652"/>
                  </a:cubicBezTo>
                  <a:lnTo>
                    <a:pt x="9192280" y="743652"/>
                  </a:lnTo>
                  <a:cubicBezTo>
                    <a:pt x="9192280" y="743634"/>
                    <a:pt x="9192280" y="742905"/>
                    <a:pt x="9192280" y="713387"/>
                  </a:cubicBezTo>
                  <a:cubicBezTo>
                    <a:pt x="9192301" y="713387"/>
                    <a:pt x="9193231" y="713387"/>
                    <a:pt x="9236867" y="713387"/>
                  </a:cubicBezTo>
                  <a:cubicBezTo>
                    <a:pt x="9236867" y="713379"/>
                    <a:pt x="9236867" y="713282"/>
                    <a:pt x="9236867" y="712036"/>
                  </a:cubicBezTo>
                  <a:lnTo>
                    <a:pt x="9236867" y="702578"/>
                  </a:lnTo>
                  <a:cubicBezTo>
                    <a:pt x="9236873" y="702578"/>
                    <a:pt x="9236947" y="702578"/>
                    <a:pt x="9237881" y="702578"/>
                  </a:cubicBezTo>
                  <a:lnTo>
                    <a:pt x="9244974" y="702578"/>
                  </a:lnTo>
                  <a:cubicBezTo>
                    <a:pt x="9244974" y="702571"/>
                    <a:pt x="9244974" y="702458"/>
                    <a:pt x="9244974" y="700687"/>
                  </a:cubicBezTo>
                  <a:lnTo>
                    <a:pt x="9244974" y="687446"/>
                  </a:lnTo>
                  <a:cubicBezTo>
                    <a:pt x="9244983" y="687446"/>
                    <a:pt x="9245055" y="687446"/>
                    <a:pt x="9245734" y="687446"/>
                  </a:cubicBezTo>
                  <a:lnTo>
                    <a:pt x="9251054" y="687446"/>
                  </a:lnTo>
                  <a:cubicBezTo>
                    <a:pt x="9251054" y="687439"/>
                    <a:pt x="9251054" y="687354"/>
                    <a:pt x="9251054" y="686365"/>
                  </a:cubicBezTo>
                  <a:lnTo>
                    <a:pt x="9251054" y="678798"/>
                  </a:lnTo>
                  <a:cubicBezTo>
                    <a:pt x="9251062" y="678798"/>
                    <a:pt x="9251186" y="678798"/>
                    <a:pt x="9253081" y="678798"/>
                  </a:cubicBezTo>
                  <a:lnTo>
                    <a:pt x="9267268" y="678798"/>
                  </a:lnTo>
                  <a:cubicBezTo>
                    <a:pt x="9267268" y="678805"/>
                    <a:pt x="9267268" y="678882"/>
                    <a:pt x="9267268" y="679879"/>
                  </a:cubicBezTo>
                  <a:lnTo>
                    <a:pt x="9267268" y="687446"/>
                  </a:lnTo>
                  <a:cubicBezTo>
                    <a:pt x="9267279" y="687446"/>
                    <a:pt x="9267780" y="687446"/>
                    <a:pt x="9289561" y="687446"/>
                  </a:cubicBezTo>
                  <a:cubicBezTo>
                    <a:pt x="9289561" y="687438"/>
                    <a:pt x="9289561" y="687324"/>
                    <a:pt x="9289561" y="685554"/>
                  </a:cubicBezTo>
                  <a:lnTo>
                    <a:pt x="9289561" y="672313"/>
                  </a:lnTo>
                  <a:cubicBezTo>
                    <a:pt x="9289567" y="672313"/>
                    <a:pt x="9289664" y="672313"/>
                    <a:pt x="9291335" y="672313"/>
                  </a:cubicBezTo>
                  <a:lnTo>
                    <a:pt x="9303748" y="672313"/>
                  </a:lnTo>
                  <a:cubicBezTo>
                    <a:pt x="9303748" y="672325"/>
                    <a:pt x="9303748" y="672839"/>
                    <a:pt x="9303748" y="696093"/>
                  </a:cubicBezTo>
                  <a:cubicBezTo>
                    <a:pt x="9303755" y="696093"/>
                    <a:pt x="9303835" y="696093"/>
                    <a:pt x="9304762" y="696093"/>
                  </a:cubicBezTo>
                  <a:lnTo>
                    <a:pt x="9311855" y="696093"/>
                  </a:lnTo>
                  <a:cubicBezTo>
                    <a:pt x="9311855" y="696087"/>
                    <a:pt x="9311855" y="696006"/>
                    <a:pt x="9311855" y="695012"/>
                  </a:cubicBezTo>
                  <a:lnTo>
                    <a:pt x="9311855" y="687446"/>
                  </a:lnTo>
                  <a:cubicBezTo>
                    <a:pt x="9311864" y="687446"/>
                    <a:pt x="9311982" y="687446"/>
                    <a:pt x="9313628" y="687446"/>
                  </a:cubicBezTo>
                  <a:lnTo>
                    <a:pt x="9326042" y="687446"/>
                  </a:lnTo>
                  <a:cubicBezTo>
                    <a:pt x="9326042" y="687459"/>
                    <a:pt x="9326042" y="688018"/>
                    <a:pt x="9326042" y="713387"/>
                  </a:cubicBezTo>
                  <a:cubicBezTo>
                    <a:pt x="9326050" y="713387"/>
                    <a:pt x="9326168" y="713387"/>
                    <a:pt x="9328069" y="713387"/>
                  </a:cubicBezTo>
                  <a:lnTo>
                    <a:pt x="9342255" y="713387"/>
                  </a:lnTo>
                  <a:cubicBezTo>
                    <a:pt x="9342255" y="713398"/>
                    <a:pt x="9342255" y="713513"/>
                    <a:pt x="9342255" y="715008"/>
                  </a:cubicBezTo>
                  <a:lnTo>
                    <a:pt x="9342255" y="726358"/>
                  </a:lnTo>
                  <a:cubicBezTo>
                    <a:pt x="9342263" y="726358"/>
                    <a:pt x="9342334" y="726358"/>
                    <a:pt x="9343015" y="726358"/>
                  </a:cubicBezTo>
                  <a:lnTo>
                    <a:pt x="9348336" y="726358"/>
                  </a:lnTo>
                  <a:cubicBezTo>
                    <a:pt x="9348336" y="726350"/>
                    <a:pt x="9348336" y="726274"/>
                    <a:pt x="9348336" y="725547"/>
                  </a:cubicBezTo>
                  <a:lnTo>
                    <a:pt x="9348336" y="719872"/>
                  </a:lnTo>
                  <a:cubicBezTo>
                    <a:pt x="9348353" y="719872"/>
                    <a:pt x="9349072" y="719872"/>
                    <a:pt x="9378736" y="719872"/>
                  </a:cubicBezTo>
                  <a:cubicBezTo>
                    <a:pt x="9378736" y="719886"/>
                    <a:pt x="9378736" y="720449"/>
                    <a:pt x="9378736" y="743652"/>
                  </a:cubicBezTo>
                  <a:cubicBezTo>
                    <a:pt x="9378743" y="743652"/>
                    <a:pt x="9378822" y="743652"/>
                    <a:pt x="9379749" y="743652"/>
                  </a:cubicBezTo>
                  <a:lnTo>
                    <a:pt x="9386843" y="743652"/>
                  </a:lnTo>
                  <a:cubicBezTo>
                    <a:pt x="9386843" y="743659"/>
                    <a:pt x="9386843" y="743732"/>
                    <a:pt x="9386843" y="744733"/>
                  </a:cubicBezTo>
                  <a:lnTo>
                    <a:pt x="9386843" y="752299"/>
                  </a:lnTo>
                  <a:cubicBezTo>
                    <a:pt x="9386852" y="752299"/>
                    <a:pt x="9386925" y="752299"/>
                    <a:pt x="9387603" y="752299"/>
                  </a:cubicBezTo>
                  <a:lnTo>
                    <a:pt x="9392923" y="752299"/>
                  </a:lnTo>
                  <a:cubicBezTo>
                    <a:pt x="9392923" y="752292"/>
                    <a:pt x="9392923" y="752172"/>
                    <a:pt x="9392923" y="750137"/>
                  </a:cubicBezTo>
                  <a:lnTo>
                    <a:pt x="9392923" y="735005"/>
                  </a:lnTo>
                  <a:cubicBezTo>
                    <a:pt x="9392930" y="735005"/>
                    <a:pt x="9393008" y="735005"/>
                    <a:pt x="9393936" y="735005"/>
                  </a:cubicBezTo>
                  <a:lnTo>
                    <a:pt x="9401030" y="735005"/>
                  </a:lnTo>
                  <a:cubicBezTo>
                    <a:pt x="9401030" y="735013"/>
                    <a:pt x="9401030" y="735096"/>
                    <a:pt x="9401030" y="736086"/>
                  </a:cubicBezTo>
                  <a:lnTo>
                    <a:pt x="9401030" y="743652"/>
                  </a:lnTo>
                  <a:lnTo>
                    <a:pt x="9406350" y="741659"/>
                  </a:lnTo>
                  <a:cubicBezTo>
                    <a:pt x="9407110" y="741287"/>
                    <a:pt x="9407110" y="741085"/>
                    <a:pt x="9407110" y="740679"/>
                  </a:cubicBezTo>
                  <a:lnTo>
                    <a:pt x="9407110" y="735005"/>
                  </a:lnTo>
                  <a:cubicBezTo>
                    <a:pt x="9407127" y="735005"/>
                    <a:pt x="9407928" y="735005"/>
                    <a:pt x="9445617" y="735005"/>
                  </a:cubicBezTo>
                  <a:cubicBezTo>
                    <a:pt x="9445617" y="735019"/>
                    <a:pt x="9445617" y="735566"/>
                    <a:pt x="9445617" y="758784"/>
                  </a:cubicBezTo>
                  <a:cubicBezTo>
                    <a:pt x="9445625" y="758784"/>
                    <a:pt x="9445743" y="758784"/>
                    <a:pt x="9447643" y="758784"/>
                  </a:cubicBezTo>
                  <a:lnTo>
                    <a:pt x="9461830" y="758784"/>
                  </a:lnTo>
                  <a:cubicBezTo>
                    <a:pt x="9461830" y="758792"/>
                    <a:pt x="9461830" y="758874"/>
                    <a:pt x="9461830" y="759865"/>
                  </a:cubicBezTo>
                  <a:lnTo>
                    <a:pt x="9461830" y="767431"/>
                  </a:lnTo>
                  <a:cubicBezTo>
                    <a:pt x="9461839" y="767431"/>
                    <a:pt x="9461962" y="767431"/>
                    <a:pt x="9463604" y="767431"/>
                  </a:cubicBezTo>
                  <a:lnTo>
                    <a:pt x="9476017" y="767431"/>
                  </a:lnTo>
                  <a:cubicBezTo>
                    <a:pt x="9476017" y="767419"/>
                    <a:pt x="9476017" y="766908"/>
                    <a:pt x="9476017" y="743652"/>
                  </a:cubicBezTo>
                  <a:cubicBezTo>
                    <a:pt x="9476024" y="743652"/>
                    <a:pt x="9476102" y="743652"/>
                    <a:pt x="9477030" y="743652"/>
                  </a:cubicBezTo>
                  <a:lnTo>
                    <a:pt x="9484124" y="743652"/>
                  </a:lnTo>
                  <a:cubicBezTo>
                    <a:pt x="9484124" y="743633"/>
                    <a:pt x="9484124" y="742862"/>
                    <a:pt x="9484124" y="711225"/>
                  </a:cubicBezTo>
                  <a:cubicBezTo>
                    <a:pt x="9484131" y="711225"/>
                    <a:pt x="9484208" y="711225"/>
                    <a:pt x="9485137" y="711225"/>
                  </a:cubicBezTo>
                  <a:lnTo>
                    <a:pt x="9492231" y="711225"/>
                  </a:lnTo>
                  <a:cubicBezTo>
                    <a:pt x="9492231" y="711219"/>
                    <a:pt x="9492231" y="711110"/>
                    <a:pt x="9492231" y="709334"/>
                  </a:cubicBezTo>
                  <a:lnTo>
                    <a:pt x="9492231" y="696093"/>
                  </a:lnTo>
                  <a:cubicBezTo>
                    <a:pt x="9490204" y="696093"/>
                    <a:pt x="9490204" y="696093"/>
                    <a:pt x="9490964" y="694471"/>
                  </a:cubicBezTo>
                  <a:lnTo>
                    <a:pt x="9496284" y="683122"/>
                  </a:lnTo>
                  <a:cubicBezTo>
                    <a:pt x="9496289" y="683139"/>
                    <a:pt x="9496484" y="683813"/>
                    <a:pt x="9504391" y="711225"/>
                  </a:cubicBezTo>
                  <a:cubicBezTo>
                    <a:pt x="9504399" y="711225"/>
                    <a:pt x="9504472" y="711225"/>
                    <a:pt x="9505151" y="711225"/>
                  </a:cubicBezTo>
                  <a:lnTo>
                    <a:pt x="9510471" y="711225"/>
                  </a:lnTo>
                  <a:cubicBezTo>
                    <a:pt x="9510471" y="711212"/>
                    <a:pt x="9510471" y="710033"/>
                    <a:pt x="9510471" y="605298"/>
                  </a:cubicBezTo>
                  <a:cubicBezTo>
                    <a:pt x="9510481" y="605298"/>
                    <a:pt x="9510595" y="605298"/>
                    <a:pt x="9511991" y="605298"/>
                  </a:cubicBezTo>
                  <a:lnTo>
                    <a:pt x="9522631" y="605298"/>
                  </a:lnTo>
                  <a:cubicBezTo>
                    <a:pt x="9522631" y="605276"/>
                    <a:pt x="9522631" y="604266"/>
                    <a:pt x="9522631" y="557739"/>
                  </a:cubicBezTo>
                  <a:cubicBezTo>
                    <a:pt x="9522648" y="557739"/>
                    <a:pt x="9523273" y="557739"/>
                    <a:pt x="9548978" y="557739"/>
                  </a:cubicBezTo>
                  <a:cubicBezTo>
                    <a:pt x="9548978" y="557727"/>
                    <a:pt x="9548978" y="557217"/>
                    <a:pt x="9548978" y="536121"/>
                  </a:cubicBezTo>
                  <a:cubicBezTo>
                    <a:pt x="9548997" y="536121"/>
                    <a:pt x="9549786" y="536121"/>
                    <a:pt x="9583432" y="536121"/>
                  </a:cubicBezTo>
                  <a:cubicBezTo>
                    <a:pt x="9583432" y="536129"/>
                    <a:pt x="9583432" y="536259"/>
                    <a:pt x="9583432" y="538553"/>
                  </a:cubicBezTo>
                  <a:lnTo>
                    <a:pt x="9583432" y="555577"/>
                  </a:lnTo>
                  <a:cubicBezTo>
                    <a:pt x="9583441" y="555577"/>
                    <a:pt x="9583572" y="555577"/>
                    <a:pt x="9585712" y="555577"/>
                  </a:cubicBezTo>
                  <a:lnTo>
                    <a:pt x="9601672" y="555577"/>
                  </a:lnTo>
                  <a:cubicBezTo>
                    <a:pt x="9601672" y="555595"/>
                    <a:pt x="9601672" y="556489"/>
                    <a:pt x="9601672" y="603136"/>
                  </a:cubicBezTo>
                  <a:cubicBezTo>
                    <a:pt x="9601678" y="603136"/>
                    <a:pt x="9601754" y="603136"/>
                    <a:pt x="9602685" y="603136"/>
                  </a:cubicBezTo>
                  <a:lnTo>
                    <a:pt x="9609779" y="603136"/>
                  </a:lnTo>
                  <a:lnTo>
                    <a:pt x="9623966" y="607460"/>
                  </a:lnTo>
                  <a:cubicBezTo>
                    <a:pt x="9623966" y="607470"/>
                    <a:pt x="9623966" y="608120"/>
                    <a:pt x="9623966" y="646372"/>
                  </a:cubicBezTo>
                  <a:cubicBezTo>
                    <a:pt x="9623972" y="646372"/>
                    <a:pt x="9624047" y="646372"/>
                    <a:pt x="9624979" y="646372"/>
                  </a:cubicBezTo>
                  <a:lnTo>
                    <a:pt x="9632072" y="646372"/>
                  </a:lnTo>
                  <a:cubicBezTo>
                    <a:pt x="9632072" y="646382"/>
                    <a:pt x="9632072" y="646488"/>
                    <a:pt x="9632072" y="647993"/>
                  </a:cubicBezTo>
                  <a:lnTo>
                    <a:pt x="9632072" y="659342"/>
                  </a:lnTo>
                  <a:cubicBezTo>
                    <a:pt x="9632080" y="659342"/>
                    <a:pt x="9632204" y="659342"/>
                    <a:pt x="9634099" y="659342"/>
                  </a:cubicBezTo>
                  <a:lnTo>
                    <a:pt x="9648286" y="659342"/>
                  </a:lnTo>
                  <a:lnTo>
                    <a:pt x="9654366" y="665828"/>
                  </a:lnTo>
                  <a:cubicBezTo>
                    <a:pt x="9654366" y="665840"/>
                    <a:pt x="9654366" y="666326"/>
                    <a:pt x="9654366" y="687446"/>
                  </a:cubicBezTo>
                  <a:cubicBezTo>
                    <a:pt x="9654375" y="687446"/>
                    <a:pt x="9654506" y="687446"/>
                    <a:pt x="9656646" y="687446"/>
                  </a:cubicBezTo>
                  <a:lnTo>
                    <a:pt x="9672606" y="687446"/>
                  </a:lnTo>
                  <a:cubicBezTo>
                    <a:pt x="9672606" y="687453"/>
                    <a:pt x="9672606" y="687533"/>
                    <a:pt x="9672606" y="688526"/>
                  </a:cubicBezTo>
                  <a:lnTo>
                    <a:pt x="9672606" y="696093"/>
                  </a:lnTo>
                  <a:cubicBezTo>
                    <a:pt x="9672615" y="696093"/>
                    <a:pt x="9672714" y="696093"/>
                    <a:pt x="9673873" y="696093"/>
                  </a:cubicBezTo>
                  <a:lnTo>
                    <a:pt x="9682740" y="696093"/>
                  </a:lnTo>
                  <a:cubicBezTo>
                    <a:pt x="9682740" y="696102"/>
                    <a:pt x="9682740" y="696231"/>
                    <a:pt x="9682740" y="698254"/>
                  </a:cubicBezTo>
                  <a:lnTo>
                    <a:pt x="9682740" y="713387"/>
                  </a:lnTo>
                  <a:cubicBezTo>
                    <a:pt x="9686793" y="713387"/>
                    <a:pt x="9686793" y="713387"/>
                    <a:pt x="9686793" y="711495"/>
                  </a:cubicBezTo>
                  <a:lnTo>
                    <a:pt x="9686793" y="698254"/>
                  </a:lnTo>
                  <a:cubicBezTo>
                    <a:pt x="9686799" y="698254"/>
                    <a:pt x="9686877" y="698254"/>
                    <a:pt x="9687806" y="698254"/>
                  </a:cubicBezTo>
                  <a:lnTo>
                    <a:pt x="9694900" y="698254"/>
                  </a:lnTo>
                  <a:cubicBezTo>
                    <a:pt x="9694900" y="698265"/>
                    <a:pt x="9694900" y="698384"/>
                    <a:pt x="9694900" y="699876"/>
                  </a:cubicBezTo>
                  <a:lnTo>
                    <a:pt x="9694900" y="711225"/>
                  </a:lnTo>
                  <a:cubicBezTo>
                    <a:pt x="9694909" y="711225"/>
                    <a:pt x="9694982" y="711225"/>
                    <a:pt x="9695660" y="711225"/>
                  </a:cubicBezTo>
                  <a:lnTo>
                    <a:pt x="9700980" y="711225"/>
                  </a:lnTo>
                  <a:cubicBezTo>
                    <a:pt x="9700980" y="706902"/>
                    <a:pt x="9700980" y="706902"/>
                    <a:pt x="9749620" y="706902"/>
                  </a:cubicBezTo>
                  <a:cubicBezTo>
                    <a:pt x="9749620" y="706911"/>
                    <a:pt x="9749620" y="707012"/>
                    <a:pt x="9749620" y="708253"/>
                  </a:cubicBezTo>
                  <a:lnTo>
                    <a:pt x="9749620" y="717710"/>
                  </a:lnTo>
                  <a:cubicBezTo>
                    <a:pt x="9749628" y="717710"/>
                    <a:pt x="9749703" y="717710"/>
                    <a:pt x="9750380" y="717710"/>
                  </a:cubicBezTo>
                  <a:lnTo>
                    <a:pt x="9755702" y="717710"/>
                  </a:lnTo>
                  <a:cubicBezTo>
                    <a:pt x="9755702" y="717719"/>
                    <a:pt x="9755702" y="717841"/>
                    <a:pt x="9755702" y="719872"/>
                  </a:cubicBezTo>
                  <a:lnTo>
                    <a:pt x="9755702" y="735005"/>
                  </a:lnTo>
                  <a:cubicBezTo>
                    <a:pt x="9755710" y="735001"/>
                    <a:pt x="9755826" y="734923"/>
                    <a:pt x="9757728" y="733654"/>
                  </a:cubicBezTo>
                  <a:lnTo>
                    <a:pt x="9771914" y="724196"/>
                  </a:lnTo>
                  <a:cubicBezTo>
                    <a:pt x="9771916" y="724177"/>
                    <a:pt x="9772048" y="723302"/>
                    <a:pt x="9777994" y="683122"/>
                  </a:cubicBezTo>
                  <a:cubicBezTo>
                    <a:pt x="9778004" y="683120"/>
                    <a:pt x="9778072" y="683094"/>
                    <a:pt x="9778754" y="682852"/>
                  </a:cubicBezTo>
                  <a:lnTo>
                    <a:pt x="9784074" y="680960"/>
                  </a:lnTo>
                  <a:cubicBezTo>
                    <a:pt x="9784074" y="680944"/>
                    <a:pt x="9784108" y="679883"/>
                    <a:pt x="9786102" y="611783"/>
                  </a:cubicBezTo>
                  <a:cubicBezTo>
                    <a:pt x="9786102" y="611801"/>
                    <a:pt x="9786134" y="612892"/>
                    <a:pt x="9788128" y="680960"/>
                  </a:cubicBezTo>
                  <a:cubicBezTo>
                    <a:pt x="9788138" y="680963"/>
                    <a:pt x="9788208" y="680988"/>
                    <a:pt x="9788888" y="681230"/>
                  </a:cubicBezTo>
                  <a:lnTo>
                    <a:pt x="9794208" y="683122"/>
                  </a:lnTo>
                  <a:cubicBezTo>
                    <a:pt x="9794208" y="683102"/>
                    <a:pt x="9794208" y="681769"/>
                    <a:pt x="9794208" y="596651"/>
                  </a:cubicBezTo>
                  <a:cubicBezTo>
                    <a:pt x="9798262" y="596651"/>
                    <a:pt x="9798262" y="596651"/>
                    <a:pt x="9798262" y="564224"/>
                  </a:cubicBezTo>
                  <a:cubicBezTo>
                    <a:pt x="9798274" y="564224"/>
                    <a:pt x="9798960" y="564224"/>
                    <a:pt x="9836768" y="564224"/>
                  </a:cubicBezTo>
                  <a:cubicBezTo>
                    <a:pt x="9836768" y="564241"/>
                    <a:pt x="9836768" y="564959"/>
                    <a:pt x="9836768" y="596651"/>
                  </a:cubicBezTo>
                  <a:cubicBezTo>
                    <a:pt x="9836778" y="596651"/>
                    <a:pt x="9836850" y="596651"/>
                    <a:pt x="9837528" y="596651"/>
                  </a:cubicBezTo>
                  <a:lnTo>
                    <a:pt x="9842848" y="596651"/>
                  </a:lnTo>
                  <a:cubicBezTo>
                    <a:pt x="9842848" y="596630"/>
                    <a:pt x="9842848" y="595324"/>
                    <a:pt x="9842848" y="514503"/>
                  </a:cubicBezTo>
                  <a:cubicBezTo>
                    <a:pt x="9842854" y="514503"/>
                    <a:pt x="9842954" y="514503"/>
                    <a:pt x="9844622" y="514503"/>
                  </a:cubicBezTo>
                  <a:lnTo>
                    <a:pt x="9857036" y="514503"/>
                  </a:lnTo>
                  <a:cubicBezTo>
                    <a:pt x="9857036" y="514496"/>
                    <a:pt x="9857036" y="514385"/>
                    <a:pt x="9857036" y="512612"/>
                  </a:cubicBezTo>
                  <a:lnTo>
                    <a:pt x="9857036" y="499371"/>
                  </a:lnTo>
                  <a:cubicBezTo>
                    <a:pt x="9857046" y="499371"/>
                    <a:pt x="9857544" y="499371"/>
                    <a:pt x="9879330" y="499371"/>
                  </a:cubicBezTo>
                  <a:cubicBezTo>
                    <a:pt x="9879330" y="499364"/>
                    <a:pt x="9879330" y="499283"/>
                    <a:pt x="9879330" y="498290"/>
                  </a:cubicBezTo>
                  <a:lnTo>
                    <a:pt x="9879330" y="490724"/>
                  </a:lnTo>
                  <a:cubicBezTo>
                    <a:pt x="9879336" y="490724"/>
                    <a:pt x="9879446" y="490724"/>
                    <a:pt x="9881102" y="490724"/>
                  </a:cubicBezTo>
                  <a:lnTo>
                    <a:pt x="9893516" y="490724"/>
                  </a:lnTo>
                  <a:cubicBezTo>
                    <a:pt x="9893516" y="490732"/>
                    <a:pt x="9893516" y="490811"/>
                    <a:pt x="9893516" y="491805"/>
                  </a:cubicBezTo>
                  <a:lnTo>
                    <a:pt x="9893516" y="499371"/>
                  </a:lnTo>
                  <a:cubicBezTo>
                    <a:pt x="9893526" y="499371"/>
                    <a:pt x="9893598" y="499371"/>
                    <a:pt x="9894276" y="499371"/>
                  </a:cubicBezTo>
                  <a:lnTo>
                    <a:pt x="9899596" y="499371"/>
                  </a:lnTo>
                  <a:lnTo>
                    <a:pt x="9909730" y="495047"/>
                  </a:lnTo>
                  <a:lnTo>
                    <a:pt x="9913782" y="498290"/>
                  </a:lnTo>
                  <a:lnTo>
                    <a:pt x="9913782" y="490724"/>
                  </a:lnTo>
                  <a:cubicBezTo>
                    <a:pt x="9913792" y="490724"/>
                    <a:pt x="9913928" y="490724"/>
                    <a:pt x="9916062" y="490724"/>
                  </a:cubicBezTo>
                  <a:lnTo>
                    <a:pt x="9932024" y="490724"/>
                  </a:lnTo>
                  <a:cubicBezTo>
                    <a:pt x="9932024" y="490732"/>
                    <a:pt x="9932024" y="490811"/>
                    <a:pt x="9932024" y="491805"/>
                  </a:cubicBezTo>
                  <a:lnTo>
                    <a:pt x="9932024" y="499371"/>
                  </a:lnTo>
                  <a:cubicBezTo>
                    <a:pt x="9932042" y="499371"/>
                    <a:pt x="9932778" y="499371"/>
                    <a:pt x="9962424" y="499371"/>
                  </a:cubicBezTo>
                  <a:cubicBezTo>
                    <a:pt x="9962424" y="499381"/>
                    <a:pt x="9962424" y="499490"/>
                    <a:pt x="9962424" y="500992"/>
                  </a:cubicBezTo>
                  <a:lnTo>
                    <a:pt x="9962424" y="512342"/>
                  </a:lnTo>
                  <a:cubicBezTo>
                    <a:pt x="9962440" y="512342"/>
                    <a:pt x="9963080" y="512342"/>
                    <a:pt x="9988770" y="512342"/>
                  </a:cubicBezTo>
                  <a:cubicBezTo>
                    <a:pt x="9988770" y="512358"/>
                    <a:pt x="9988770" y="513038"/>
                    <a:pt x="9988770" y="542606"/>
                  </a:cubicBezTo>
                  <a:cubicBezTo>
                    <a:pt x="9988780" y="542606"/>
                    <a:pt x="9988852" y="542606"/>
                    <a:pt x="9989530" y="542606"/>
                  </a:cubicBezTo>
                  <a:lnTo>
                    <a:pt x="9994850" y="542606"/>
                  </a:lnTo>
                  <a:cubicBezTo>
                    <a:pt x="9994850" y="542613"/>
                    <a:pt x="9994850" y="542699"/>
                    <a:pt x="9994850" y="543687"/>
                  </a:cubicBezTo>
                  <a:lnTo>
                    <a:pt x="9994850" y="551254"/>
                  </a:lnTo>
                  <a:cubicBezTo>
                    <a:pt x="9998904" y="551254"/>
                    <a:pt x="9998904" y="551254"/>
                    <a:pt x="9998904" y="581518"/>
                  </a:cubicBezTo>
                  <a:cubicBezTo>
                    <a:pt x="9998914" y="581518"/>
                    <a:pt x="9998988" y="581518"/>
                    <a:pt x="9999664" y="581518"/>
                  </a:cubicBezTo>
                  <a:lnTo>
                    <a:pt x="10004984" y="581518"/>
                  </a:lnTo>
                  <a:cubicBezTo>
                    <a:pt x="10004984" y="581527"/>
                    <a:pt x="10004984" y="581594"/>
                    <a:pt x="10004984" y="582329"/>
                  </a:cubicBezTo>
                  <a:lnTo>
                    <a:pt x="10004984" y="588004"/>
                  </a:lnTo>
                  <a:cubicBezTo>
                    <a:pt x="10004990" y="588004"/>
                    <a:pt x="10005068" y="588004"/>
                    <a:pt x="10005998" y="588004"/>
                  </a:cubicBezTo>
                  <a:lnTo>
                    <a:pt x="10013090" y="588004"/>
                  </a:lnTo>
                  <a:cubicBezTo>
                    <a:pt x="10013090" y="588021"/>
                    <a:pt x="10013090" y="588734"/>
                    <a:pt x="10013090" y="618269"/>
                  </a:cubicBezTo>
                  <a:cubicBezTo>
                    <a:pt x="10013098" y="618269"/>
                    <a:pt x="10013218" y="618269"/>
                    <a:pt x="10015118" y="618269"/>
                  </a:cubicBezTo>
                  <a:lnTo>
                    <a:pt x="10029304" y="618269"/>
                  </a:lnTo>
                  <a:cubicBezTo>
                    <a:pt x="10029304" y="618285"/>
                    <a:pt x="10029304" y="618865"/>
                    <a:pt x="10029304" y="642048"/>
                  </a:cubicBezTo>
                  <a:cubicBezTo>
                    <a:pt x="10031332" y="642048"/>
                    <a:pt x="10031332" y="642048"/>
                    <a:pt x="10031332" y="643669"/>
                  </a:cubicBezTo>
                  <a:lnTo>
                    <a:pt x="10031332" y="655019"/>
                  </a:lnTo>
                  <a:cubicBezTo>
                    <a:pt x="10031340" y="655019"/>
                    <a:pt x="10031410" y="655019"/>
                    <a:pt x="10032092" y="655019"/>
                  </a:cubicBezTo>
                  <a:lnTo>
                    <a:pt x="10037412" y="655019"/>
                  </a:lnTo>
                  <a:cubicBezTo>
                    <a:pt x="10037412" y="655033"/>
                    <a:pt x="10037412" y="655596"/>
                    <a:pt x="10037412" y="678798"/>
                  </a:cubicBezTo>
                  <a:cubicBezTo>
                    <a:pt x="10037420" y="678798"/>
                    <a:pt x="10037518" y="678798"/>
                    <a:pt x="10038678" y="678798"/>
                  </a:cubicBezTo>
                  <a:lnTo>
                    <a:pt x="10047544" y="678798"/>
                  </a:lnTo>
                  <a:cubicBezTo>
                    <a:pt x="10049572" y="680960"/>
                    <a:pt x="10049572" y="680960"/>
                    <a:pt x="10049572" y="682852"/>
                  </a:cubicBezTo>
                  <a:lnTo>
                    <a:pt x="10049572" y="696093"/>
                  </a:lnTo>
                  <a:cubicBezTo>
                    <a:pt x="10049576" y="696086"/>
                    <a:pt x="10049664" y="695979"/>
                    <a:pt x="10051092" y="694201"/>
                  </a:cubicBezTo>
                  <a:lnTo>
                    <a:pt x="10061732" y="680960"/>
                  </a:lnTo>
                  <a:cubicBezTo>
                    <a:pt x="10061746" y="680960"/>
                    <a:pt x="10062386" y="680960"/>
                    <a:pt x="10090106" y="680960"/>
                  </a:cubicBezTo>
                  <a:cubicBezTo>
                    <a:pt x="10090106" y="680985"/>
                    <a:pt x="10090106" y="682386"/>
                    <a:pt x="10090106" y="767431"/>
                  </a:cubicBezTo>
                  <a:cubicBezTo>
                    <a:pt x="10090114" y="767431"/>
                    <a:pt x="10090190" y="767431"/>
                    <a:pt x="10090866" y="767431"/>
                  </a:cubicBezTo>
                  <a:lnTo>
                    <a:pt x="10096186" y="767431"/>
                  </a:lnTo>
                  <a:cubicBezTo>
                    <a:pt x="10096190" y="767423"/>
                    <a:pt x="10096248" y="767323"/>
                    <a:pt x="10096946" y="766080"/>
                  </a:cubicBezTo>
                  <a:lnTo>
                    <a:pt x="10102266" y="756622"/>
                  </a:lnTo>
                  <a:cubicBezTo>
                    <a:pt x="10102266" y="756629"/>
                    <a:pt x="10102266" y="756728"/>
                    <a:pt x="10102266" y="758514"/>
                  </a:cubicBezTo>
                  <a:lnTo>
                    <a:pt x="10102266" y="771755"/>
                  </a:lnTo>
                  <a:cubicBezTo>
                    <a:pt x="10106318" y="771755"/>
                    <a:pt x="10106318" y="771755"/>
                    <a:pt x="10106318" y="726358"/>
                  </a:cubicBezTo>
                  <a:cubicBezTo>
                    <a:pt x="10106328" y="726358"/>
                    <a:pt x="10106398" y="726358"/>
                    <a:pt x="10107078" y="726358"/>
                  </a:cubicBezTo>
                  <a:lnTo>
                    <a:pt x="10112398" y="726358"/>
                  </a:lnTo>
                  <a:cubicBezTo>
                    <a:pt x="10112398" y="726343"/>
                    <a:pt x="10112398" y="725343"/>
                    <a:pt x="10112398" y="661504"/>
                  </a:cubicBezTo>
                  <a:cubicBezTo>
                    <a:pt x="10112406" y="661504"/>
                    <a:pt x="10112486" y="661504"/>
                    <a:pt x="10113412" y="661504"/>
                  </a:cubicBezTo>
                  <a:lnTo>
                    <a:pt x="10120506" y="661504"/>
                  </a:lnTo>
                  <a:cubicBezTo>
                    <a:pt x="10120512" y="661483"/>
                    <a:pt x="10120776" y="660543"/>
                    <a:pt x="10132666" y="618269"/>
                  </a:cubicBezTo>
                  <a:cubicBezTo>
                    <a:pt x="10132674" y="618269"/>
                    <a:pt x="10132772" y="618269"/>
                    <a:pt x="10133932" y="618269"/>
                  </a:cubicBezTo>
                  <a:lnTo>
                    <a:pt x="10142800" y="618269"/>
                  </a:lnTo>
                  <a:cubicBezTo>
                    <a:pt x="10142804" y="618292"/>
                    <a:pt x="10143030" y="619258"/>
                    <a:pt x="10152932" y="661504"/>
                  </a:cubicBezTo>
                  <a:cubicBezTo>
                    <a:pt x="10152938" y="661504"/>
                    <a:pt x="10153012" y="661504"/>
                    <a:pt x="10153946" y="661504"/>
                  </a:cubicBezTo>
                  <a:lnTo>
                    <a:pt x="10161040" y="661504"/>
                  </a:lnTo>
                  <a:cubicBezTo>
                    <a:pt x="10161040" y="661515"/>
                    <a:pt x="10161040" y="662182"/>
                    <a:pt x="10161040" y="700416"/>
                  </a:cubicBezTo>
                  <a:cubicBezTo>
                    <a:pt x="10161046" y="700416"/>
                    <a:pt x="10161146" y="700416"/>
                    <a:pt x="10162812" y="700416"/>
                  </a:cubicBezTo>
                  <a:lnTo>
                    <a:pt x="10175226" y="700416"/>
                  </a:lnTo>
                  <a:cubicBezTo>
                    <a:pt x="10175226" y="700424"/>
                    <a:pt x="10175226" y="700546"/>
                    <a:pt x="10175226" y="702578"/>
                  </a:cubicBezTo>
                  <a:lnTo>
                    <a:pt x="10175226" y="717710"/>
                  </a:lnTo>
                  <a:cubicBezTo>
                    <a:pt x="10179280" y="717710"/>
                    <a:pt x="10179280" y="717710"/>
                    <a:pt x="10179280" y="715549"/>
                  </a:cubicBezTo>
                  <a:lnTo>
                    <a:pt x="10179280" y="700416"/>
                  </a:lnTo>
                  <a:cubicBezTo>
                    <a:pt x="10179290" y="700416"/>
                    <a:pt x="10179402" y="700416"/>
                    <a:pt x="10180800" y="700416"/>
                  </a:cubicBezTo>
                  <a:lnTo>
                    <a:pt x="10191440" y="700416"/>
                  </a:lnTo>
                  <a:cubicBezTo>
                    <a:pt x="10191440" y="700426"/>
                    <a:pt x="10191440" y="700543"/>
                    <a:pt x="10191440" y="702037"/>
                  </a:cubicBezTo>
                  <a:lnTo>
                    <a:pt x="10191440" y="713387"/>
                  </a:lnTo>
                  <a:cubicBezTo>
                    <a:pt x="10191456" y="713387"/>
                    <a:pt x="10192164" y="713387"/>
                    <a:pt x="10221840" y="713387"/>
                  </a:cubicBezTo>
                  <a:cubicBezTo>
                    <a:pt x="10221840" y="713370"/>
                    <a:pt x="10221840" y="712599"/>
                    <a:pt x="10221840" y="676637"/>
                  </a:cubicBezTo>
                  <a:cubicBezTo>
                    <a:pt x="10221848" y="676637"/>
                    <a:pt x="10221942" y="676637"/>
                    <a:pt x="10223106" y="676637"/>
                  </a:cubicBezTo>
                  <a:lnTo>
                    <a:pt x="10231974" y="676637"/>
                  </a:lnTo>
                  <a:cubicBezTo>
                    <a:pt x="10231974" y="676648"/>
                    <a:pt x="10231974" y="677142"/>
                    <a:pt x="10231974" y="698254"/>
                  </a:cubicBezTo>
                  <a:cubicBezTo>
                    <a:pt x="10234000" y="698254"/>
                    <a:pt x="10234000" y="698254"/>
                    <a:pt x="10234000" y="665828"/>
                  </a:cubicBezTo>
                  <a:cubicBezTo>
                    <a:pt x="10234014" y="665828"/>
                    <a:pt x="10234556" y="665828"/>
                    <a:pt x="10256294" y="665828"/>
                  </a:cubicBezTo>
                  <a:cubicBezTo>
                    <a:pt x="10256294" y="665818"/>
                    <a:pt x="10256294" y="665698"/>
                    <a:pt x="10256294" y="664206"/>
                  </a:cubicBezTo>
                  <a:lnTo>
                    <a:pt x="10256294" y="652857"/>
                  </a:lnTo>
                  <a:cubicBezTo>
                    <a:pt x="10256302" y="652857"/>
                    <a:pt x="10256376" y="652857"/>
                    <a:pt x="10257054" y="652857"/>
                  </a:cubicBezTo>
                  <a:lnTo>
                    <a:pt x="10262374" y="652857"/>
                  </a:lnTo>
                  <a:cubicBezTo>
                    <a:pt x="10262374" y="652851"/>
                    <a:pt x="10262374" y="652738"/>
                    <a:pt x="10262374" y="650966"/>
                  </a:cubicBezTo>
                  <a:lnTo>
                    <a:pt x="10262374" y="637725"/>
                  </a:lnTo>
                  <a:lnTo>
                    <a:pt x="10266428" y="644210"/>
                  </a:lnTo>
                  <a:cubicBezTo>
                    <a:pt x="10266436" y="644210"/>
                    <a:pt x="10266564" y="644210"/>
                    <a:pt x="10268708" y="644210"/>
                  </a:cubicBezTo>
                  <a:lnTo>
                    <a:pt x="10284668" y="644210"/>
                  </a:lnTo>
                  <a:cubicBezTo>
                    <a:pt x="10284668" y="644202"/>
                    <a:pt x="10284668" y="644134"/>
                    <a:pt x="10284668" y="643399"/>
                  </a:cubicBezTo>
                  <a:lnTo>
                    <a:pt x="10284668" y="637725"/>
                  </a:lnTo>
                  <a:cubicBezTo>
                    <a:pt x="10284676" y="637725"/>
                    <a:pt x="10284750" y="637725"/>
                    <a:pt x="10285428" y="637725"/>
                  </a:cubicBezTo>
                  <a:lnTo>
                    <a:pt x="10290748" y="637725"/>
                  </a:lnTo>
                  <a:cubicBezTo>
                    <a:pt x="10290748" y="637734"/>
                    <a:pt x="10290748" y="637834"/>
                    <a:pt x="10290748" y="639076"/>
                  </a:cubicBezTo>
                  <a:lnTo>
                    <a:pt x="10290748" y="648534"/>
                  </a:lnTo>
                  <a:cubicBezTo>
                    <a:pt x="10290762" y="648534"/>
                    <a:pt x="10291496" y="648534"/>
                    <a:pt x="10329254" y="648534"/>
                  </a:cubicBezTo>
                  <a:cubicBezTo>
                    <a:pt x="10329254" y="648552"/>
                    <a:pt x="10329254" y="650062"/>
                    <a:pt x="10329254" y="786887"/>
                  </a:cubicBezTo>
                  <a:cubicBezTo>
                    <a:pt x="10329264" y="786887"/>
                    <a:pt x="10329380" y="786887"/>
                    <a:pt x="10330774" y="786887"/>
                  </a:cubicBezTo>
                  <a:lnTo>
                    <a:pt x="10341414" y="786887"/>
                  </a:lnTo>
                  <a:cubicBezTo>
                    <a:pt x="10341414" y="782564"/>
                    <a:pt x="10341414" y="778240"/>
                    <a:pt x="10341414" y="773917"/>
                  </a:cubicBezTo>
                  <a:cubicBezTo>
                    <a:pt x="10343442" y="773917"/>
                    <a:pt x="10343442" y="773917"/>
                    <a:pt x="10345468" y="773917"/>
                  </a:cubicBezTo>
                  <a:cubicBezTo>
                    <a:pt x="10345468" y="778240"/>
                    <a:pt x="10345468" y="782564"/>
                    <a:pt x="10345468" y="786887"/>
                  </a:cubicBezTo>
                  <a:cubicBezTo>
                    <a:pt x="10355602" y="786887"/>
                    <a:pt x="10365736" y="786887"/>
                    <a:pt x="10375868" y="786887"/>
                  </a:cubicBezTo>
                  <a:cubicBezTo>
                    <a:pt x="10375868" y="776078"/>
                    <a:pt x="10375868" y="767431"/>
                    <a:pt x="10375868" y="756622"/>
                  </a:cubicBezTo>
                  <a:cubicBezTo>
                    <a:pt x="10379922" y="756622"/>
                    <a:pt x="10383976" y="756622"/>
                    <a:pt x="10388028" y="756622"/>
                  </a:cubicBezTo>
                  <a:lnTo>
                    <a:pt x="10400188" y="754461"/>
                  </a:lnTo>
                  <a:cubicBezTo>
                    <a:pt x="10402216" y="754461"/>
                    <a:pt x="10402216" y="756622"/>
                    <a:pt x="10404242" y="756622"/>
                  </a:cubicBezTo>
                  <a:lnTo>
                    <a:pt x="10414376" y="756622"/>
                  </a:lnTo>
                  <a:cubicBezTo>
                    <a:pt x="10414376" y="767431"/>
                    <a:pt x="10414376" y="778240"/>
                    <a:pt x="10414376" y="786887"/>
                  </a:cubicBezTo>
                  <a:cubicBezTo>
                    <a:pt x="10416402" y="786887"/>
                    <a:pt x="10418430" y="786887"/>
                    <a:pt x="10422482" y="786887"/>
                  </a:cubicBezTo>
                  <a:cubicBezTo>
                    <a:pt x="10422482" y="793373"/>
                    <a:pt x="10422482" y="799858"/>
                    <a:pt x="10422482" y="804182"/>
                  </a:cubicBezTo>
                  <a:lnTo>
                    <a:pt x="10431818" y="805087"/>
                  </a:lnTo>
                  <a:lnTo>
                    <a:pt x="10444776" y="805087"/>
                  </a:lnTo>
                  <a:cubicBezTo>
                    <a:pt x="10444776" y="799278"/>
                    <a:pt x="10444776" y="795106"/>
                    <a:pt x="10444776" y="789049"/>
                  </a:cubicBezTo>
                  <a:lnTo>
                    <a:pt x="10512732" y="789049"/>
                  </a:lnTo>
                  <a:lnTo>
                    <a:pt x="10512732" y="703796"/>
                  </a:lnTo>
                  <a:lnTo>
                    <a:pt x="10584740" y="703796"/>
                  </a:lnTo>
                  <a:lnTo>
                    <a:pt x="10584740" y="782564"/>
                  </a:lnTo>
                  <a:cubicBezTo>
                    <a:pt x="10585376" y="782564"/>
                    <a:pt x="10586010" y="782564"/>
                    <a:pt x="10586644" y="782564"/>
                  </a:cubicBezTo>
                  <a:lnTo>
                    <a:pt x="10587886" y="805087"/>
                  </a:lnTo>
                  <a:lnTo>
                    <a:pt x="10597562" y="805087"/>
                  </a:lnTo>
                  <a:cubicBezTo>
                    <a:pt x="10598098" y="797873"/>
                    <a:pt x="10598804" y="790219"/>
                    <a:pt x="10598804" y="782564"/>
                  </a:cubicBezTo>
                  <a:cubicBezTo>
                    <a:pt x="10600832" y="782564"/>
                    <a:pt x="10602858" y="782564"/>
                    <a:pt x="10604884" y="782564"/>
                  </a:cubicBezTo>
                  <a:lnTo>
                    <a:pt x="10606126" y="805087"/>
                  </a:lnTo>
                  <a:lnTo>
                    <a:pt x="10656748" y="805087"/>
                  </a:lnTo>
                  <a:lnTo>
                    <a:pt x="10656748" y="642059"/>
                  </a:lnTo>
                  <a:lnTo>
                    <a:pt x="10854076" y="642059"/>
                  </a:lnTo>
                  <a:lnTo>
                    <a:pt x="10854076" y="805087"/>
                  </a:lnTo>
                  <a:lnTo>
                    <a:pt x="10872772" y="805087"/>
                  </a:lnTo>
                  <a:lnTo>
                    <a:pt x="10872772" y="722394"/>
                  </a:lnTo>
                  <a:lnTo>
                    <a:pt x="10967892" y="722394"/>
                  </a:lnTo>
                  <a:cubicBezTo>
                    <a:pt x="10971967" y="616373"/>
                    <a:pt x="10975346" y="510899"/>
                    <a:pt x="10979823" y="404253"/>
                  </a:cubicBezTo>
                  <a:cubicBezTo>
                    <a:pt x="10969690" y="404253"/>
                    <a:pt x="10945370" y="391282"/>
                    <a:pt x="10967663" y="382635"/>
                  </a:cubicBezTo>
                  <a:cubicBezTo>
                    <a:pt x="10965635" y="380473"/>
                    <a:pt x="10963610" y="378311"/>
                    <a:pt x="10961583" y="378311"/>
                  </a:cubicBezTo>
                  <a:cubicBezTo>
                    <a:pt x="10961583" y="365341"/>
                    <a:pt x="10959555" y="363179"/>
                    <a:pt x="10969690" y="354532"/>
                  </a:cubicBezTo>
                  <a:cubicBezTo>
                    <a:pt x="10969690" y="350208"/>
                    <a:pt x="10969690" y="343723"/>
                    <a:pt x="10969690" y="337238"/>
                  </a:cubicBezTo>
                  <a:cubicBezTo>
                    <a:pt x="10973743" y="337238"/>
                    <a:pt x="10977796" y="337238"/>
                    <a:pt x="10983876" y="337238"/>
                  </a:cubicBezTo>
                  <a:cubicBezTo>
                    <a:pt x="10983876" y="328590"/>
                    <a:pt x="10983876" y="322105"/>
                    <a:pt x="10983876" y="315620"/>
                  </a:cubicBezTo>
                  <a:cubicBezTo>
                    <a:pt x="10983876" y="313458"/>
                    <a:pt x="10985903" y="313458"/>
                    <a:pt x="10985903" y="311296"/>
                  </a:cubicBezTo>
                  <a:cubicBezTo>
                    <a:pt x="10985903" y="285355"/>
                    <a:pt x="10985903" y="259414"/>
                    <a:pt x="10985903" y="233472"/>
                  </a:cubicBezTo>
                  <a:cubicBezTo>
                    <a:pt x="10985903" y="231310"/>
                    <a:pt x="10983876" y="229149"/>
                    <a:pt x="10983876" y="226987"/>
                  </a:cubicBezTo>
                  <a:cubicBezTo>
                    <a:pt x="10985903" y="224825"/>
                    <a:pt x="10987930" y="222663"/>
                    <a:pt x="10989956" y="220501"/>
                  </a:cubicBezTo>
                  <a:cubicBezTo>
                    <a:pt x="10989956" y="201045"/>
                    <a:pt x="10989956" y="181589"/>
                    <a:pt x="10989956" y="162133"/>
                  </a:cubicBezTo>
                  <a:cubicBezTo>
                    <a:pt x="10989956" y="159972"/>
                    <a:pt x="10989956" y="159972"/>
                    <a:pt x="10991983" y="157810"/>
                  </a:cubicBezTo>
                  <a:cubicBezTo>
                    <a:pt x="10991983" y="140516"/>
                    <a:pt x="10991983" y="121060"/>
                    <a:pt x="10991983" y="101604"/>
                  </a:cubicBezTo>
                  <a:cubicBezTo>
                    <a:pt x="10994010" y="92957"/>
                    <a:pt x="10994010" y="88633"/>
                    <a:pt x="10994010" y="82148"/>
                  </a:cubicBezTo>
                  <a:cubicBezTo>
                    <a:pt x="10998063" y="88633"/>
                    <a:pt x="10998063" y="92957"/>
                    <a:pt x="10998063" y="99442"/>
                  </a:cubicBezTo>
                  <a:cubicBezTo>
                    <a:pt x="11000090" y="121060"/>
                    <a:pt x="11000090" y="140516"/>
                    <a:pt x="11000090" y="157810"/>
                  </a:cubicBezTo>
                  <a:cubicBezTo>
                    <a:pt x="11002116" y="181589"/>
                    <a:pt x="11002116" y="201045"/>
                    <a:pt x="11002116" y="220501"/>
                  </a:cubicBezTo>
                  <a:cubicBezTo>
                    <a:pt x="11004143" y="222663"/>
                    <a:pt x="11006170" y="224825"/>
                    <a:pt x="11008196" y="226987"/>
                  </a:cubicBezTo>
                  <a:cubicBezTo>
                    <a:pt x="11008196" y="229149"/>
                    <a:pt x="11006170" y="231310"/>
                    <a:pt x="11006170" y="233472"/>
                  </a:cubicBezTo>
                  <a:cubicBezTo>
                    <a:pt x="11006170" y="259414"/>
                    <a:pt x="11006170" y="285355"/>
                    <a:pt x="11006170" y="311296"/>
                  </a:cubicBezTo>
                  <a:cubicBezTo>
                    <a:pt x="11006170" y="313458"/>
                    <a:pt x="11008196" y="313458"/>
                    <a:pt x="11008196" y="315620"/>
                  </a:cubicBezTo>
                  <a:cubicBezTo>
                    <a:pt x="11008196" y="322105"/>
                    <a:pt x="11008196" y="328590"/>
                    <a:pt x="11008196" y="337238"/>
                  </a:cubicBezTo>
                  <a:cubicBezTo>
                    <a:pt x="11012250" y="337238"/>
                    <a:pt x="11018330" y="337238"/>
                    <a:pt x="11022383" y="337238"/>
                  </a:cubicBezTo>
                  <a:cubicBezTo>
                    <a:pt x="11022383" y="343723"/>
                    <a:pt x="11022383" y="350208"/>
                    <a:pt x="11022383" y="354532"/>
                  </a:cubicBezTo>
                  <a:cubicBezTo>
                    <a:pt x="11030491" y="363179"/>
                    <a:pt x="11030491" y="363179"/>
                    <a:pt x="11030491" y="378311"/>
                  </a:cubicBezTo>
                  <a:cubicBezTo>
                    <a:pt x="11028463" y="378311"/>
                    <a:pt x="11026436" y="380473"/>
                    <a:pt x="11024411" y="382635"/>
                  </a:cubicBezTo>
                  <a:cubicBezTo>
                    <a:pt x="11044676" y="393444"/>
                    <a:pt x="11020356" y="402091"/>
                    <a:pt x="11012250" y="404253"/>
                  </a:cubicBezTo>
                  <a:cubicBezTo>
                    <a:pt x="11014276" y="488562"/>
                    <a:pt x="11018330" y="572871"/>
                    <a:pt x="11020356" y="657181"/>
                  </a:cubicBezTo>
                  <a:cubicBezTo>
                    <a:pt x="11042651" y="657181"/>
                    <a:pt x="11064943" y="657181"/>
                    <a:pt x="11085211" y="657181"/>
                  </a:cubicBezTo>
                  <a:cubicBezTo>
                    <a:pt x="11085211" y="683122"/>
                    <a:pt x="11085211" y="709063"/>
                    <a:pt x="11085211" y="732843"/>
                  </a:cubicBezTo>
                  <a:cubicBezTo>
                    <a:pt x="11089264" y="732843"/>
                    <a:pt x="11091291" y="732843"/>
                    <a:pt x="11093318" y="732843"/>
                  </a:cubicBezTo>
                  <a:cubicBezTo>
                    <a:pt x="11093318" y="730681"/>
                    <a:pt x="11095344" y="728519"/>
                    <a:pt x="11095344" y="726358"/>
                  </a:cubicBezTo>
                  <a:cubicBezTo>
                    <a:pt x="11097371" y="726358"/>
                    <a:pt x="11099398" y="726358"/>
                    <a:pt x="11101424" y="726358"/>
                  </a:cubicBezTo>
                  <a:cubicBezTo>
                    <a:pt x="11101424" y="728519"/>
                    <a:pt x="11101424" y="730681"/>
                    <a:pt x="11103452" y="735005"/>
                  </a:cubicBezTo>
                  <a:cubicBezTo>
                    <a:pt x="11107504" y="735005"/>
                    <a:pt x="11111558" y="735005"/>
                    <a:pt x="11115612" y="735005"/>
                  </a:cubicBezTo>
                  <a:cubicBezTo>
                    <a:pt x="11115612" y="732843"/>
                    <a:pt x="11115612" y="730681"/>
                    <a:pt x="11115612" y="728519"/>
                  </a:cubicBezTo>
                  <a:cubicBezTo>
                    <a:pt x="11123718" y="728519"/>
                    <a:pt x="11129798" y="728519"/>
                    <a:pt x="11137904" y="728519"/>
                  </a:cubicBezTo>
                  <a:cubicBezTo>
                    <a:pt x="11137904" y="730681"/>
                    <a:pt x="11137904" y="732843"/>
                    <a:pt x="11137904" y="735005"/>
                  </a:cubicBezTo>
                  <a:cubicBezTo>
                    <a:pt x="11143984" y="735005"/>
                    <a:pt x="11152092" y="735005"/>
                    <a:pt x="11158172" y="735005"/>
                  </a:cubicBezTo>
                  <a:cubicBezTo>
                    <a:pt x="11158172" y="750137"/>
                    <a:pt x="11158172" y="765270"/>
                    <a:pt x="11158172" y="780402"/>
                  </a:cubicBezTo>
                  <a:cubicBezTo>
                    <a:pt x="11162226" y="780402"/>
                    <a:pt x="11168306" y="780402"/>
                    <a:pt x="11172359" y="780402"/>
                  </a:cubicBezTo>
                  <a:cubicBezTo>
                    <a:pt x="11172359" y="776078"/>
                    <a:pt x="11172359" y="771755"/>
                    <a:pt x="11172359" y="767431"/>
                  </a:cubicBezTo>
                  <a:cubicBezTo>
                    <a:pt x="11178439" y="767431"/>
                    <a:pt x="11184519" y="767431"/>
                    <a:pt x="11188572" y="767431"/>
                  </a:cubicBezTo>
                  <a:cubicBezTo>
                    <a:pt x="11188572" y="706902"/>
                    <a:pt x="11188572" y="648534"/>
                    <a:pt x="11188572" y="588004"/>
                  </a:cubicBezTo>
                  <a:cubicBezTo>
                    <a:pt x="11190599" y="585842"/>
                    <a:pt x="11192626" y="583680"/>
                    <a:pt x="11194652" y="581518"/>
                  </a:cubicBezTo>
                  <a:cubicBezTo>
                    <a:pt x="11218972" y="581518"/>
                    <a:pt x="11243292" y="581518"/>
                    <a:pt x="11267614" y="581518"/>
                  </a:cubicBezTo>
                  <a:lnTo>
                    <a:pt x="11267614" y="590166"/>
                  </a:lnTo>
                  <a:lnTo>
                    <a:pt x="11277747" y="590166"/>
                  </a:lnTo>
                  <a:cubicBezTo>
                    <a:pt x="11277747" y="629078"/>
                    <a:pt x="11277747" y="667990"/>
                    <a:pt x="11277747" y="704740"/>
                  </a:cubicBezTo>
                  <a:cubicBezTo>
                    <a:pt x="11285854" y="704740"/>
                    <a:pt x="11291934" y="704740"/>
                    <a:pt x="11300040" y="704740"/>
                  </a:cubicBezTo>
                  <a:cubicBezTo>
                    <a:pt x="11300040" y="683122"/>
                    <a:pt x="11300040" y="661504"/>
                    <a:pt x="11300040" y="637725"/>
                  </a:cubicBezTo>
                  <a:cubicBezTo>
                    <a:pt x="11308147" y="637725"/>
                    <a:pt x="11318280" y="637725"/>
                    <a:pt x="11326388" y="637725"/>
                  </a:cubicBezTo>
                  <a:cubicBezTo>
                    <a:pt x="11328414" y="637725"/>
                    <a:pt x="11328414" y="635563"/>
                    <a:pt x="11330440" y="633401"/>
                  </a:cubicBezTo>
                  <a:lnTo>
                    <a:pt x="11338548" y="633401"/>
                  </a:lnTo>
                  <a:cubicBezTo>
                    <a:pt x="11340574" y="635563"/>
                    <a:pt x="11340574" y="637725"/>
                    <a:pt x="11342600" y="637725"/>
                  </a:cubicBezTo>
                  <a:cubicBezTo>
                    <a:pt x="11348680" y="637725"/>
                    <a:pt x="11356788" y="637725"/>
                    <a:pt x="11364895" y="637725"/>
                  </a:cubicBezTo>
                  <a:cubicBezTo>
                    <a:pt x="11364895" y="598813"/>
                    <a:pt x="11364895" y="559901"/>
                    <a:pt x="11364895" y="520989"/>
                  </a:cubicBezTo>
                  <a:cubicBezTo>
                    <a:pt x="11364908" y="520986"/>
                    <a:pt x="11365775" y="520822"/>
                    <a:pt x="11421642" y="510180"/>
                  </a:cubicBezTo>
                  <a:cubicBezTo>
                    <a:pt x="11421642" y="510187"/>
                    <a:pt x="11421642" y="510261"/>
                    <a:pt x="11421642" y="511261"/>
                  </a:cubicBezTo>
                  <a:lnTo>
                    <a:pt x="11421642" y="518827"/>
                  </a:lnTo>
                  <a:cubicBezTo>
                    <a:pt x="11421659" y="518827"/>
                    <a:pt x="11422303" y="518827"/>
                    <a:pt x="11447988" y="518827"/>
                  </a:cubicBezTo>
                  <a:cubicBezTo>
                    <a:pt x="11447988" y="518849"/>
                    <a:pt x="11447988" y="521220"/>
                    <a:pt x="11447988" y="773917"/>
                  </a:cubicBezTo>
                  <a:cubicBezTo>
                    <a:pt x="11454068" y="773917"/>
                    <a:pt x="11462175" y="773917"/>
                    <a:pt x="11470283" y="773917"/>
                  </a:cubicBezTo>
                  <a:cubicBezTo>
                    <a:pt x="11470283" y="771755"/>
                    <a:pt x="11470283" y="771755"/>
                    <a:pt x="11470283" y="769593"/>
                  </a:cubicBezTo>
                  <a:cubicBezTo>
                    <a:pt x="11474335" y="769593"/>
                    <a:pt x="11478388" y="769593"/>
                    <a:pt x="11482443" y="769593"/>
                  </a:cubicBezTo>
                  <a:cubicBezTo>
                    <a:pt x="11482443" y="771755"/>
                    <a:pt x="11482443" y="771755"/>
                    <a:pt x="11482443" y="773917"/>
                  </a:cubicBezTo>
                  <a:cubicBezTo>
                    <a:pt x="11490550" y="773917"/>
                    <a:pt x="11498655" y="773917"/>
                    <a:pt x="11506763" y="773917"/>
                  </a:cubicBezTo>
                  <a:cubicBezTo>
                    <a:pt x="11506763" y="769593"/>
                    <a:pt x="11506763" y="765270"/>
                    <a:pt x="11506763" y="760946"/>
                  </a:cubicBezTo>
                  <a:cubicBezTo>
                    <a:pt x="11516896" y="760946"/>
                    <a:pt x="11527030" y="760946"/>
                    <a:pt x="11535136" y="760946"/>
                  </a:cubicBezTo>
                  <a:cubicBezTo>
                    <a:pt x="11539190" y="756622"/>
                    <a:pt x="11543244" y="756622"/>
                    <a:pt x="11547296" y="756622"/>
                  </a:cubicBezTo>
                  <a:cubicBezTo>
                    <a:pt x="11553376" y="760946"/>
                    <a:pt x="11561484" y="760946"/>
                    <a:pt x="11567564" y="760946"/>
                  </a:cubicBezTo>
                  <a:cubicBezTo>
                    <a:pt x="11567564" y="754461"/>
                    <a:pt x="11567564" y="750137"/>
                    <a:pt x="11567564" y="743652"/>
                  </a:cubicBezTo>
                  <a:lnTo>
                    <a:pt x="11575671" y="743652"/>
                  </a:lnTo>
                  <a:cubicBezTo>
                    <a:pt x="11575671" y="739328"/>
                    <a:pt x="11575671" y="735005"/>
                    <a:pt x="11575671" y="730681"/>
                  </a:cubicBezTo>
                  <a:cubicBezTo>
                    <a:pt x="11593911" y="730681"/>
                    <a:pt x="11614178" y="730681"/>
                    <a:pt x="11632418" y="730681"/>
                  </a:cubicBezTo>
                  <a:cubicBezTo>
                    <a:pt x="11632418" y="719872"/>
                    <a:pt x="11632418" y="711225"/>
                    <a:pt x="11632418" y="700416"/>
                  </a:cubicBezTo>
                  <a:cubicBezTo>
                    <a:pt x="11638498" y="700416"/>
                    <a:pt x="11644578" y="700416"/>
                    <a:pt x="11650658" y="700416"/>
                  </a:cubicBezTo>
                  <a:cubicBezTo>
                    <a:pt x="11650658" y="698254"/>
                    <a:pt x="11650658" y="696093"/>
                    <a:pt x="11650658" y="693931"/>
                  </a:cubicBezTo>
                  <a:cubicBezTo>
                    <a:pt x="11654711" y="693931"/>
                    <a:pt x="11658764" y="693931"/>
                    <a:pt x="11662818" y="693931"/>
                  </a:cubicBezTo>
                  <a:cubicBezTo>
                    <a:pt x="11662818" y="696093"/>
                    <a:pt x="11662818" y="698254"/>
                    <a:pt x="11662818" y="700416"/>
                  </a:cubicBezTo>
                  <a:cubicBezTo>
                    <a:pt x="11668898" y="700416"/>
                    <a:pt x="11672951" y="700416"/>
                    <a:pt x="11679031" y="700416"/>
                  </a:cubicBezTo>
                  <a:cubicBezTo>
                    <a:pt x="11679031" y="715549"/>
                    <a:pt x="11679031" y="732843"/>
                    <a:pt x="11679031" y="750137"/>
                  </a:cubicBezTo>
                  <a:cubicBezTo>
                    <a:pt x="11689164" y="750137"/>
                    <a:pt x="11701326" y="750137"/>
                    <a:pt x="11711459" y="750137"/>
                  </a:cubicBezTo>
                  <a:cubicBezTo>
                    <a:pt x="11711459" y="741490"/>
                    <a:pt x="11711459" y="732843"/>
                    <a:pt x="11711459" y="724196"/>
                  </a:cubicBezTo>
                  <a:cubicBezTo>
                    <a:pt x="11723619" y="724196"/>
                    <a:pt x="11737806" y="724196"/>
                    <a:pt x="11749966" y="724196"/>
                  </a:cubicBezTo>
                  <a:cubicBezTo>
                    <a:pt x="11749966" y="713387"/>
                    <a:pt x="11749966" y="704740"/>
                    <a:pt x="11749966" y="693931"/>
                  </a:cubicBezTo>
                  <a:cubicBezTo>
                    <a:pt x="11766180" y="693931"/>
                    <a:pt x="11782392" y="693931"/>
                    <a:pt x="11798607" y="693931"/>
                  </a:cubicBezTo>
                  <a:cubicBezTo>
                    <a:pt x="11798607" y="693960"/>
                    <a:pt x="11798607" y="695735"/>
                    <a:pt x="11798607" y="805087"/>
                  </a:cubicBezTo>
                  <a:lnTo>
                    <a:pt x="11798607" y="818866"/>
                  </a:lnTo>
                  <a:lnTo>
                    <a:pt x="11864482" y="818866"/>
                  </a:lnTo>
                  <a:lnTo>
                    <a:pt x="11864482" y="924638"/>
                  </a:lnTo>
                  <a:lnTo>
                    <a:pt x="11864482" y="947885"/>
                  </a:lnTo>
                  <a:lnTo>
                    <a:pt x="11879442" y="947885"/>
                  </a:lnTo>
                  <a:cubicBezTo>
                    <a:pt x="11879442" y="947885"/>
                    <a:pt x="11879442" y="947885"/>
                    <a:pt x="11879442" y="946723"/>
                  </a:cubicBezTo>
                  <a:lnTo>
                    <a:pt x="11879442" y="938587"/>
                  </a:lnTo>
                  <a:cubicBezTo>
                    <a:pt x="11879442" y="938587"/>
                    <a:pt x="11879442" y="938587"/>
                    <a:pt x="11924022" y="938587"/>
                  </a:cubicBezTo>
                  <a:cubicBezTo>
                    <a:pt x="11924022" y="938587"/>
                    <a:pt x="11924022" y="938587"/>
                    <a:pt x="11924022" y="959508"/>
                  </a:cubicBezTo>
                  <a:cubicBezTo>
                    <a:pt x="11924022" y="959508"/>
                    <a:pt x="11924022" y="959508"/>
                    <a:pt x="11926250" y="960671"/>
                  </a:cubicBezTo>
                  <a:lnTo>
                    <a:pt x="11941854" y="968807"/>
                  </a:lnTo>
                  <a:cubicBezTo>
                    <a:pt x="11941854" y="968807"/>
                    <a:pt x="11941854" y="968807"/>
                    <a:pt x="11941854" y="999027"/>
                  </a:cubicBezTo>
                  <a:cubicBezTo>
                    <a:pt x="11941854" y="999027"/>
                    <a:pt x="11941854" y="999027"/>
                    <a:pt x="11943247" y="999609"/>
                  </a:cubicBezTo>
                  <a:lnTo>
                    <a:pt x="11952999" y="1003677"/>
                  </a:lnTo>
                  <a:cubicBezTo>
                    <a:pt x="11952999" y="1003677"/>
                    <a:pt x="11952999" y="1003677"/>
                    <a:pt x="11952999" y="1002515"/>
                  </a:cubicBezTo>
                  <a:lnTo>
                    <a:pt x="11952999" y="994378"/>
                  </a:lnTo>
                  <a:cubicBezTo>
                    <a:pt x="11952999" y="994378"/>
                    <a:pt x="11952999" y="994378"/>
                    <a:pt x="11954114" y="994378"/>
                  </a:cubicBezTo>
                  <a:lnTo>
                    <a:pt x="11961915" y="994378"/>
                  </a:lnTo>
                  <a:cubicBezTo>
                    <a:pt x="11961915" y="994378"/>
                    <a:pt x="11961915" y="994378"/>
                    <a:pt x="11961915" y="993506"/>
                  </a:cubicBezTo>
                  <a:lnTo>
                    <a:pt x="11961915" y="987404"/>
                  </a:lnTo>
                  <a:cubicBezTo>
                    <a:pt x="11961915" y="987404"/>
                    <a:pt x="11961915" y="987404"/>
                    <a:pt x="11960800" y="987404"/>
                  </a:cubicBezTo>
                  <a:lnTo>
                    <a:pt x="11952999" y="987404"/>
                  </a:lnTo>
                  <a:cubicBezTo>
                    <a:pt x="11952999" y="987404"/>
                    <a:pt x="11952999" y="987404"/>
                    <a:pt x="11952999" y="986242"/>
                  </a:cubicBezTo>
                  <a:lnTo>
                    <a:pt x="11952999" y="978106"/>
                  </a:lnTo>
                  <a:cubicBezTo>
                    <a:pt x="11952999" y="978106"/>
                    <a:pt x="11952999" y="978106"/>
                    <a:pt x="11954114" y="978106"/>
                  </a:cubicBezTo>
                  <a:lnTo>
                    <a:pt x="11961915" y="978106"/>
                  </a:lnTo>
                  <a:cubicBezTo>
                    <a:pt x="11961915" y="978106"/>
                    <a:pt x="11961915" y="978106"/>
                    <a:pt x="11961915" y="976943"/>
                  </a:cubicBezTo>
                  <a:lnTo>
                    <a:pt x="11961915" y="968807"/>
                  </a:lnTo>
                  <a:cubicBezTo>
                    <a:pt x="11961915" y="968807"/>
                    <a:pt x="11961915" y="968807"/>
                    <a:pt x="11960800" y="968807"/>
                  </a:cubicBezTo>
                  <a:lnTo>
                    <a:pt x="11952999" y="968807"/>
                  </a:lnTo>
                  <a:cubicBezTo>
                    <a:pt x="11952999" y="968807"/>
                    <a:pt x="11952999" y="968807"/>
                    <a:pt x="11952999" y="967645"/>
                  </a:cubicBezTo>
                  <a:lnTo>
                    <a:pt x="11952999" y="959508"/>
                  </a:lnTo>
                  <a:cubicBezTo>
                    <a:pt x="11952999" y="959508"/>
                    <a:pt x="11952999" y="959508"/>
                    <a:pt x="11954114" y="959508"/>
                  </a:cubicBezTo>
                  <a:lnTo>
                    <a:pt x="11961915" y="959508"/>
                  </a:lnTo>
                  <a:cubicBezTo>
                    <a:pt x="11961915" y="959508"/>
                    <a:pt x="11961915" y="959508"/>
                    <a:pt x="11961915" y="958637"/>
                  </a:cubicBezTo>
                  <a:lnTo>
                    <a:pt x="11961915" y="952535"/>
                  </a:lnTo>
                  <a:cubicBezTo>
                    <a:pt x="11961915" y="952535"/>
                    <a:pt x="11961915" y="952535"/>
                    <a:pt x="11960800" y="952535"/>
                  </a:cubicBezTo>
                  <a:lnTo>
                    <a:pt x="11952999" y="952535"/>
                  </a:lnTo>
                  <a:cubicBezTo>
                    <a:pt x="11952999" y="952535"/>
                    <a:pt x="11952999" y="952535"/>
                    <a:pt x="11952999" y="951372"/>
                  </a:cubicBezTo>
                  <a:lnTo>
                    <a:pt x="11952999" y="943236"/>
                  </a:lnTo>
                  <a:cubicBezTo>
                    <a:pt x="11952999" y="943236"/>
                    <a:pt x="11952999" y="943236"/>
                    <a:pt x="11954114" y="943236"/>
                  </a:cubicBezTo>
                  <a:lnTo>
                    <a:pt x="11961915" y="943236"/>
                  </a:lnTo>
                  <a:cubicBezTo>
                    <a:pt x="11961915" y="943236"/>
                    <a:pt x="11961915" y="943236"/>
                    <a:pt x="11961915" y="942074"/>
                  </a:cubicBezTo>
                  <a:lnTo>
                    <a:pt x="11961915" y="933937"/>
                  </a:lnTo>
                  <a:cubicBezTo>
                    <a:pt x="11961915" y="933937"/>
                    <a:pt x="11961915" y="933937"/>
                    <a:pt x="11960800" y="933937"/>
                  </a:cubicBezTo>
                  <a:lnTo>
                    <a:pt x="11952999" y="933937"/>
                  </a:lnTo>
                  <a:cubicBezTo>
                    <a:pt x="11952999" y="933937"/>
                    <a:pt x="11952999" y="933937"/>
                    <a:pt x="11952999" y="933066"/>
                  </a:cubicBezTo>
                  <a:lnTo>
                    <a:pt x="11952999" y="926963"/>
                  </a:lnTo>
                  <a:cubicBezTo>
                    <a:pt x="11952999" y="926963"/>
                    <a:pt x="11952999" y="926963"/>
                    <a:pt x="11954114" y="926963"/>
                  </a:cubicBezTo>
                  <a:lnTo>
                    <a:pt x="11961915" y="926963"/>
                  </a:lnTo>
                  <a:cubicBezTo>
                    <a:pt x="11961915" y="926963"/>
                    <a:pt x="11961915" y="926963"/>
                    <a:pt x="11961915" y="925801"/>
                  </a:cubicBezTo>
                  <a:lnTo>
                    <a:pt x="11961915" y="917665"/>
                  </a:lnTo>
                  <a:cubicBezTo>
                    <a:pt x="11961915" y="917665"/>
                    <a:pt x="11961915" y="917665"/>
                    <a:pt x="11960800" y="917665"/>
                  </a:cubicBezTo>
                  <a:lnTo>
                    <a:pt x="11952999" y="917665"/>
                  </a:lnTo>
                  <a:cubicBezTo>
                    <a:pt x="11952999" y="917665"/>
                    <a:pt x="11952999" y="917665"/>
                    <a:pt x="11952999" y="916503"/>
                  </a:cubicBezTo>
                  <a:lnTo>
                    <a:pt x="11952999" y="908366"/>
                  </a:lnTo>
                  <a:cubicBezTo>
                    <a:pt x="11952999" y="908366"/>
                    <a:pt x="11952999" y="908366"/>
                    <a:pt x="11954114" y="908366"/>
                  </a:cubicBezTo>
                  <a:lnTo>
                    <a:pt x="11961915" y="908366"/>
                  </a:lnTo>
                  <a:cubicBezTo>
                    <a:pt x="11961915" y="908366"/>
                    <a:pt x="11961915" y="908366"/>
                    <a:pt x="11961915" y="907204"/>
                  </a:cubicBezTo>
                  <a:lnTo>
                    <a:pt x="11961915" y="899068"/>
                  </a:lnTo>
                  <a:cubicBezTo>
                    <a:pt x="11961915" y="899068"/>
                    <a:pt x="11961915" y="899068"/>
                    <a:pt x="11960800" y="899068"/>
                  </a:cubicBezTo>
                  <a:lnTo>
                    <a:pt x="11952999" y="899068"/>
                  </a:lnTo>
                  <a:cubicBezTo>
                    <a:pt x="11952999" y="899068"/>
                    <a:pt x="11952999" y="899068"/>
                    <a:pt x="11952999" y="898196"/>
                  </a:cubicBezTo>
                  <a:lnTo>
                    <a:pt x="11952999" y="892094"/>
                  </a:lnTo>
                  <a:cubicBezTo>
                    <a:pt x="11952999" y="892094"/>
                    <a:pt x="11952999" y="892094"/>
                    <a:pt x="11954114" y="892094"/>
                  </a:cubicBezTo>
                  <a:lnTo>
                    <a:pt x="11961915" y="892094"/>
                  </a:lnTo>
                  <a:cubicBezTo>
                    <a:pt x="11961915" y="892094"/>
                    <a:pt x="11961915" y="892094"/>
                    <a:pt x="11961915" y="890931"/>
                  </a:cubicBezTo>
                  <a:lnTo>
                    <a:pt x="11961915" y="882795"/>
                  </a:lnTo>
                  <a:cubicBezTo>
                    <a:pt x="11961915" y="882795"/>
                    <a:pt x="11961915" y="882795"/>
                    <a:pt x="11960800" y="882795"/>
                  </a:cubicBezTo>
                  <a:lnTo>
                    <a:pt x="11952999" y="882795"/>
                  </a:lnTo>
                  <a:cubicBezTo>
                    <a:pt x="11952999" y="882795"/>
                    <a:pt x="11952999" y="882795"/>
                    <a:pt x="11952999" y="881633"/>
                  </a:cubicBezTo>
                  <a:lnTo>
                    <a:pt x="11952999" y="873496"/>
                  </a:lnTo>
                  <a:cubicBezTo>
                    <a:pt x="11952999" y="873496"/>
                    <a:pt x="11952999" y="873496"/>
                    <a:pt x="11954114" y="873496"/>
                  </a:cubicBezTo>
                  <a:lnTo>
                    <a:pt x="11961915" y="873496"/>
                  </a:lnTo>
                  <a:cubicBezTo>
                    <a:pt x="11961915" y="873496"/>
                    <a:pt x="11961915" y="873496"/>
                    <a:pt x="11961915" y="872625"/>
                  </a:cubicBezTo>
                  <a:lnTo>
                    <a:pt x="11961915" y="866523"/>
                  </a:lnTo>
                  <a:cubicBezTo>
                    <a:pt x="11961915" y="866523"/>
                    <a:pt x="11961915" y="866523"/>
                    <a:pt x="11960800" y="866523"/>
                  </a:cubicBezTo>
                  <a:lnTo>
                    <a:pt x="11952999" y="866523"/>
                  </a:lnTo>
                  <a:cubicBezTo>
                    <a:pt x="11952999" y="866523"/>
                    <a:pt x="11952999" y="866523"/>
                    <a:pt x="11952999" y="865360"/>
                  </a:cubicBezTo>
                  <a:lnTo>
                    <a:pt x="11952999" y="857224"/>
                  </a:lnTo>
                  <a:cubicBezTo>
                    <a:pt x="11952999" y="857224"/>
                    <a:pt x="11952999" y="857224"/>
                    <a:pt x="11954114" y="857224"/>
                  </a:cubicBezTo>
                  <a:lnTo>
                    <a:pt x="11961915" y="857224"/>
                  </a:lnTo>
                  <a:cubicBezTo>
                    <a:pt x="11961915" y="857224"/>
                    <a:pt x="11961915" y="857224"/>
                    <a:pt x="11961915" y="856062"/>
                  </a:cubicBezTo>
                  <a:lnTo>
                    <a:pt x="11961915" y="847925"/>
                  </a:lnTo>
                  <a:cubicBezTo>
                    <a:pt x="11961915" y="847925"/>
                    <a:pt x="11961915" y="847925"/>
                    <a:pt x="11960800" y="847925"/>
                  </a:cubicBezTo>
                  <a:lnTo>
                    <a:pt x="11952999" y="847925"/>
                  </a:lnTo>
                  <a:cubicBezTo>
                    <a:pt x="11952999" y="847925"/>
                    <a:pt x="11952999" y="847925"/>
                    <a:pt x="11952999" y="846763"/>
                  </a:cubicBezTo>
                  <a:lnTo>
                    <a:pt x="11952999" y="838627"/>
                  </a:lnTo>
                  <a:cubicBezTo>
                    <a:pt x="11952999" y="838627"/>
                    <a:pt x="11952999" y="838627"/>
                    <a:pt x="11954114" y="838627"/>
                  </a:cubicBezTo>
                  <a:lnTo>
                    <a:pt x="11961915" y="838627"/>
                  </a:lnTo>
                  <a:cubicBezTo>
                    <a:pt x="11961915" y="838627"/>
                    <a:pt x="11961915" y="838627"/>
                    <a:pt x="11961915" y="837755"/>
                  </a:cubicBezTo>
                  <a:lnTo>
                    <a:pt x="11961915" y="831653"/>
                  </a:lnTo>
                  <a:cubicBezTo>
                    <a:pt x="11961915" y="831653"/>
                    <a:pt x="11961915" y="831653"/>
                    <a:pt x="11960800" y="831653"/>
                  </a:cubicBezTo>
                  <a:lnTo>
                    <a:pt x="11952999" y="831653"/>
                  </a:lnTo>
                  <a:cubicBezTo>
                    <a:pt x="11952999" y="831653"/>
                    <a:pt x="11952999" y="831653"/>
                    <a:pt x="11952999" y="830491"/>
                  </a:cubicBezTo>
                  <a:lnTo>
                    <a:pt x="11952999" y="822354"/>
                  </a:lnTo>
                  <a:cubicBezTo>
                    <a:pt x="11952999" y="822354"/>
                    <a:pt x="11952999" y="822354"/>
                    <a:pt x="11954114" y="822354"/>
                  </a:cubicBezTo>
                  <a:lnTo>
                    <a:pt x="11961915" y="822354"/>
                  </a:lnTo>
                  <a:cubicBezTo>
                    <a:pt x="11961915" y="822354"/>
                    <a:pt x="11961915" y="822354"/>
                    <a:pt x="11961915" y="821192"/>
                  </a:cubicBezTo>
                  <a:lnTo>
                    <a:pt x="11961915" y="813056"/>
                  </a:lnTo>
                  <a:cubicBezTo>
                    <a:pt x="11961915" y="813056"/>
                    <a:pt x="11961915" y="813056"/>
                    <a:pt x="11960800" y="813056"/>
                  </a:cubicBezTo>
                  <a:lnTo>
                    <a:pt x="11952999" y="813056"/>
                  </a:lnTo>
                  <a:cubicBezTo>
                    <a:pt x="11952999" y="813056"/>
                    <a:pt x="11952999" y="813056"/>
                    <a:pt x="11952999" y="811893"/>
                  </a:cubicBezTo>
                  <a:lnTo>
                    <a:pt x="11952999" y="803757"/>
                  </a:lnTo>
                  <a:cubicBezTo>
                    <a:pt x="11952999" y="803757"/>
                    <a:pt x="11952999" y="803757"/>
                    <a:pt x="11954114" y="803757"/>
                  </a:cubicBezTo>
                  <a:lnTo>
                    <a:pt x="11961915" y="803757"/>
                  </a:lnTo>
                  <a:cubicBezTo>
                    <a:pt x="11961915" y="803757"/>
                    <a:pt x="11961915" y="803757"/>
                    <a:pt x="11961915" y="802885"/>
                  </a:cubicBezTo>
                  <a:lnTo>
                    <a:pt x="11961915" y="796783"/>
                  </a:lnTo>
                  <a:cubicBezTo>
                    <a:pt x="11961915" y="796783"/>
                    <a:pt x="11961915" y="796783"/>
                    <a:pt x="11960800" y="796783"/>
                  </a:cubicBezTo>
                  <a:lnTo>
                    <a:pt x="11952999" y="796783"/>
                  </a:lnTo>
                  <a:cubicBezTo>
                    <a:pt x="11952999" y="796783"/>
                    <a:pt x="11952999" y="796783"/>
                    <a:pt x="11952999" y="795621"/>
                  </a:cubicBezTo>
                  <a:lnTo>
                    <a:pt x="11952999" y="787484"/>
                  </a:lnTo>
                  <a:cubicBezTo>
                    <a:pt x="11952999" y="787484"/>
                    <a:pt x="11952999" y="787484"/>
                    <a:pt x="11954114" y="787484"/>
                  </a:cubicBezTo>
                  <a:lnTo>
                    <a:pt x="11961915" y="787484"/>
                  </a:lnTo>
                  <a:cubicBezTo>
                    <a:pt x="11961915" y="787484"/>
                    <a:pt x="11961915" y="787484"/>
                    <a:pt x="11960800" y="785741"/>
                  </a:cubicBezTo>
                  <a:lnTo>
                    <a:pt x="11952999" y="773537"/>
                  </a:lnTo>
                  <a:cubicBezTo>
                    <a:pt x="11952999" y="773537"/>
                    <a:pt x="11952999" y="773537"/>
                    <a:pt x="11952999" y="736342"/>
                  </a:cubicBezTo>
                  <a:cubicBezTo>
                    <a:pt x="11952999" y="736342"/>
                    <a:pt x="11952999" y="736342"/>
                    <a:pt x="12102343" y="736342"/>
                  </a:cubicBezTo>
                  <a:cubicBezTo>
                    <a:pt x="12102343" y="736342"/>
                    <a:pt x="12102343" y="736342"/>
                    <a:pt x="12115716" y="757264"/>
                  </a:cubicBezTo>
                  <a:cubicBezTo>
                    <a:pt x="12115716" y="757264"/>
                    <a:pt x="12115716" y="757264"/>
                    <a:pt x="12115716" y="803757"/>
                  </a:cubicBezTo>
                  <a:cubicBezTo>
                    <a:pt x="12115716" y="803757"/>
                    <a:pt x="12115716" y="803757"/>
                    <a:pt x="12114602" y="803757"/>
                  </a:cubicBezTo>
                  <a:lnTo>
                    <a:pt x="12106800" y="803757"/>
                  </a:lnTo>
                  <a:cubicBezTo>
                    <a:pt x="12106800" y="803757"/>
                    <a:pt x="12106800" y="803757"/>
                    <a:pt x="12106800" y="804919"/>
                  </a:cubicBezTo>
                  <a:lnTo>
                    <a:pt x="12106800" y="813056"/>
                  </a:lnTo>
                  <a:cubicBezTo>
                    <a:pt x="12106800" y="813056"/>
                    <a:pt x="12106800" y="813056"/>
                    <a:pt x="12107915" y="813056"/>
                  </a:cubicBezTo>
                  <a:lnTo>
                    <a:pt x="12115716" y="813056"/>
                  </a:lnTo>
                  <a:cubicBezTo>
                    <a:pt x="12115716" y="813056"/>
                    <a:pt x="12115716" y="813056"/>
                    <a:pt x="12115716" y="814218"/>
                  </a:cubicBezTo>
                  <a:lnTo>
                    <a:pt x="12115716" y="822354"/>
                  </a:lnTo>
                  <a:cubicBezTo>
                    <a:pt x="12115716" y="822354"/>
                    <a:pt x="12115716" y="822354"/>
                    <a:pt x="12114602" y="822354"/>
                  </a:cubicBezTo>
                  <a:lnTo>
                    <a:pt x="12106800" y="822354"/>
                  </a:lnTo>
                  <a:cubicBezTo>
                    <a:pt x="12106800" y="822354"/>
                    <a:pt x="12106800" y="822354"/>
                    <a:pt x="12106800" y="823516"/>
                  </a:cubicBezTo>
                  <a:lnTo>
                    <a:pt x="12106800" y="831653"/>
                  </a:lnTo>
                  <a:cubicBezTo>
                    <a:pt x="12106800" y="831653"/>
                    <a:pt x="12106800" y="831653"/>
                    <a:pt x="12107915" y="831653"/>
                  </a:cubicBezTo>
                  <a:lnTo>
                    <a:pt x="12115716" y="831653"/>
                  </a:lnTo>
                  <a:cubicBezTo>
                    <a:pt x="12115716" y="831653"/>
                    <a:pt x="12115716" y="831653"/>
                    <a:pt x="12115716" y="832525"/>
                  </a:cubicBezTo>
                  <a:lnTo>
                    <a:pt x="12115716" y="838627"/>
                  </a:lnTo>
                  <a:cubicBezTo>
                    <a:pt x="12115716" y="838627"/>
                    <a:pt x="12115716" y="838627"/>
                    <a:pt x="12114602" y="838627"/>
                  </a:cubicBezTo>
                  <a:lnTo>
                    <a:pt x="12106800" y="838627"/>
                  </a:lnTo>
                  <a:cubicBezTo>
                    <a:pt x="12106800" y="838627"/>
                    <a:pt x="12106800" y="838627"/>
                    <a:pt x="12106800" y="839789"/>
                  </a:cubicBezTo>
                  <a:lnTo>
                    <a:pt x="12106800" y="847925"/>
                  </a:lnTo>
                  <a:cubicBezTo>
                    <a:pt x="12106800" y="847925"/>
                    <a:pt x="12106800" y="847925"/>
                    <a:pt x="12107915" y="847925"/>
                  </a:cubicBezTo>
                  <a:lnTo>
                    <a:pt x="12115716" y="847925"/>
                  </a:lnTo>
                  <a:cubicBezTo>
                    <a:pt x="12115716" y="847925"/>
                    <a:pt x="12115716" y="847925"/>
                    <a:pt x="12115716" y="849088"/>
                  </a:cubicBezTo>
                  <a:lnTo>
                    <a:pt x="12115716" y="857224"/>
                  </a:lnTo>
                  <a:cubicBezTo>
                    <a:pt x="12115716" y="857224"/>
                    <a:pt x="12115716" y="857224"/>
                    <a:pt x="12114602" y="857224"/>
                  </a:cubicBezTo>
                  <a:lnTo>
                    <a:pt x="12106800" y="857224"/>
                  </a:lnTo>
                  <a:cubicBezTo>
                    <a:pt x="12106800" y="857224"/>
                    <a:pt x="12106800" y="857224"/>
                    <a:pt x="12106800" y="858386"/>
                  </a:cubicBezTo>
                  <a:lnTo>
                    <a:pt x="12106800" y="866523"/>
                  </a:lnTo>
                  <a:cubicBezTo>
                    <a:pt x="12106800" y="866523"/>
                    <a:pt x="12106800" y="866523"/>
                    <a:pt x="12107915" y="866523"/>
                  </a:cubicBezTo>
                  <a:lnTo>
                    <a:pt x="12115716" y="866523"/>
                  </a:lnTo>
                  <a:cubicBezTo>
                    <a:pt x="12115716" y="866523"/>
                    <a:pt x="12115716" y="866523"/>
                    <a:pt x="12115716" y="867394"/>
                  </a:cubicBezTo>
                  <a:lnTo>
                    <a:pt x="12115716" y="873496"/>
                  </a:lnTo>
                  <a:cubicBezTo>
                    <a:pt x="12115716" y="873496"/>
                    <a:pt x="12115716" y="873496"/>
                    <a:pt x="12114602" y="873496"/>
                  </a:cubicBezTo>
                  <a:lnTo>
                    <a:pt x="12106800" y="873496"/>
                  </a:lnTo>
                  <a:cubicBezTo>
                    <a:pt x="12106800" y="873496"/>
                    <a:pt x="12106800" y="873496"/>
                    <a:pt x="12106800" y="874659"/>
                  </a:cubicBezTo>
                  <a:lnTo>
                    <a:pt x="12106800" y="882795"/>
                  </a:lnTo>
                  <a:cubicBezTo>
                    <a:pt x="12106800" y="882795"/>
                    <a:pt x="12106800" y="882795"/>
                    <a:pt x="12107915" y="882795"/>
                  </a:cubicBezTo>
                  <a:lnTo>
                    <a:pt x="12115716" y="882795"/>
                  </a:lnTo>
                  <a:cubicBezTo>
                    <a:pt x="12115716" y="882795"/>
                    <a:pt x="12115716" y="882795"/>
                    <a:pt x="12115716" y="883957"/>
                  </a:cubicBezTo>
                  <a:lnTo>
                    <a:pt x="12115716" y="892094"/>
                  </a:lnTo>
                  <a:cubicBezTo>
                    <a:pt x="12115716" y="892094"/>
                    <a:pt x="12115716" y="892094"/>
                    <a:pt x="12114602" y="892094"/>
                  </a:cubicBezTo>
                  <a:lnTo>
                    <a:pt x="12106800" y="892094"/>
                  </a:lnTo>
                  <a:cubicBezTo>
                    <a:pt x="12106800" y="892094"/>
                    <a:pt x="12106800" y="892094"/>
                    <a:pt x="12106800" y="892965"/>
                  </a:cubicBezTo>
                  <a:lnTo>
                    <a:pt x="12106800" y="899068"/>
                  </a:lnTo>
                  <a:cubicBezTo>
                    <a:pt x="12106800" y="899068"/>
                    <a:pt x="12106800" y="899068"/>
                    <a:pt x="12107915" y="899068"/>
                  </a:cubicBezTo>
                  <a:lnTo>
                    <a:pt x="12115716" y="899068"/>
                  </a:lnTo>
                  <a:cubicBezTo>
                    <a:pt x="12115716" y="899068"/>
                    <a:pt x="12115716" y="899068"/>
                    <a:pt x="12115716" y="900230"/>
                  </a:cubicBezTo>
                  <a:lnTo>
                    <a:pt x="12115716" y="908366"/>
                  </a:lnTo>
                  <a:cubicBezTo>
                    <a:pt x="12115716" y="908366"/>
                    <a:pt x="12115716" y="908366"/>
                    <a:pt x="12114602" y="908366"/>
                  </a:cubicBezTo>
                  <a:lnTo>
                    <a:pt x="12106800" y="908366"/>
                  </a:lnTo>
                  <a:cubicBezTo>
                    <a:pt x="12106800" y="908366"/>
                    <a:pt x="12106800" y="908366"/>
                    <a:pt x="12106800" y="909528"/>
                  </a:cubicBezTo>
                  <a:lnTo>
                    <a:pt x="12106800" y="917665"/>
                  </a:lnTo>
                  <a:cubicBezTo>
                    <a:pt x="12106800" y="917665"/>
                    <a:pt x="12106800" y="917665"/>
                    <a:pt x="12107915" y="917665"/>
                  </a:cubicBezTo>
                  <a:lnTo>
                    <a:pt x="12115716" y="917665"/>
                  </a:lnTo>
                  <a:cubicBezTo>
                    <a:pt x="12115716" y="917665"/>
                    <a:pt x="12115716" y="917665"/>
                    <a:pt x="12115716" y="918827"/>
                  </a:cubicBezTo>
                  <a:lnTo>
                    <a:pt x="12115716" y="926963"/>
                  </a:lnTo>
                  <a:cubicBezTo>
                    <a:pt x="12115716" y="926963"/>
                    <a:pt x="12115716" y="926963"/>
                    <a:pt x="12114602" y="926963"/>
                  </a:cubicBezTo>
                  <a:lnTo>
                    <a:pt x="12106800" y="926963"/>
                  </a:lnTo>
                  <a:cubicBezTo>
                    <a:pt x="12106800" y="926963"/>
                    <a:pt x="12106800" y="926963"/>
                    <a:pt x="12106800" y="927835"/>
                  </a:cubicBezTo>
                  <a:lnTo>
                    <a:pt x="12106800" y="933937"/>
                  </a:lnTo>
                  <a:cubicBezTo>
                    <a:pt x="12106800" y="933937"/>
                    <a:pt x="12106800" y="933937"/>
                    <a:pt x="12107915" y="933937"/>
                  </a:cubicBezTo>
                  <a:lnTo>
                    <a:pt x="12115716" y="933937"/>
                  </a:lnTo>
                  <a:cubicBezTo>
                    <a:pt x="12115716" y="933937"/>
                    <a:pt x="12115716" y="933937"/>
                    <a:pt x="12115716" y="935100"/>
                  </a:cubicBezTo>
                  <a:lnTo>
                    <a:pt x="12115716" y="943236"/>
                  </a:lnTo>
                  <a:cubicBezTo>
                    <a:pt x="12115716" y="943236"/>
                    <a:pt x="12115716" y="943236"/>
                    <a:pt x="12114602" y="943236"/>
                  </a:cubicBezTo>
                  <a:lnTo>
                    <a:pt x="12106800" y="943236"/>
                  </a:lnTo>
                  <a:cubicBezTo>
                    <a:pt x="12106800" y="943236"/>
                    <a:pt x="12106800" y="943236"/>
                    <a:pt x="12106800" y="944398"/>
                  </a:cubicBezTo>
                  <a:lnTo>
                    <a:pt x="12106800" y="952535"/>
                  </a:lnTo>
                  <a:cubicBezTo>
                    <a:pt x="12106800" y="952535"/>
                    <a:pt x="12106800" y="952535"/>
                    <a:pt x="12107915" y="952535"/>
                  </a:cubicBezTo>
                  <a:lnTo>
                    <a:pt x="12115716" y="952535"/>
                  </a:lnTo>
                  <a:cubicBezTo>
                    <a:pt x="12115716" y="952535"/>
                    <a:pt x="12115716" y="952535"/>
                    <a:pt x="12115716" y="953406"/>
                  </a:cubicBezTo>
                  <a:lnTo>
                    <a:pt x="12115716" y="959508"/>
                  </a:lnTo>
                  <a:cubicBezTo>
                    <a:pt x="12115716" y="959508"/>
                    <a:pt x="12115716" y="959508"/>
                    <a:pt x="12114602" y="959508"/>
                  </a:cubicBezTo>
                  <a:lnTo>
                    <a:pt x="12106800" y="959508"/>
                  </a:lnTo>
                  <a:cubicBezTo>
                    <a:pt x="12106800" y="959508"/>
                    <a:pt x="12106800" y="959508"/>
                    <a:pt x="12106800" y="960671"/>
                  </a:cubicBezTo>
                  <a:lnTo>
                    <a:pt x="12106800" y="968807"/>
                  </a:lnTo>
                  <a:cubicBezTo>
                    <a:pt x="12106800" y="968807"/>
                    <a:pt x="12106800" y="968807"/>
                    <a:pt x="12107915" y="968807"/>
                  </a:cubicBezTo>
                  <a:lnTo>
                    <a:pt x="12115716" y="968807"/>
                  </a:lnTo>
                  <a:cubicBezTo>
                    <a:pt x="12115716" y="968807"/>
                    <a:pt x="12115716" y="968807"/>
                    <a:pt x="12115716" y="969969"/>
                  </a:cubicBezTo>
                  <a:lnTo>
                    <a:pt x="12115716" y="978106"/>
                  </a:lnTo>
                  <a:cubicBezTo>
                    <a:pt x="12115716" y="978106"/>
                    <a:pt x="12115716" y="978106"/>
                    <a:pt x="12114602" y="978106"/>
                  </a:cubicBezTo>
                  <a:lnTo>
                    <a:pt x="12106800" y="978106"/>
                  </a:lnTo>
                  <a:cubicBezTo>
                    <a:pt x="12106800" y="978106"/>
                    <a:pt x="12106800" y="978106"/>
                    <a:pt x="12106800" y="979268"/>
                  </a:cubicBezTo>
                  <a:lnTo>
                    <a:pt x="12106800" y="987404"/>
                  </a:lnTo>
                  <a:cubicBezTo>
                    <a:pt x="12106800" y="987404"/>
                    <a:pt x="12106800" y="987404"/>
                    <a:pt x="12107915" y="987404"/>
                  </a:cubicBezTo>
                  <a:lnTo>
                    <a:pt x="12115716" y="987404"/>
                  </a:lnTo>
                  <a:cubicBezTo>
                    <a:pt x="12115716" y="987404"/>
                    <a:pt x="12115716" y="987404"/>
                    <a:pt x="12115716" y="988276"/>
                  </a:cubicBezTo>
                  <a:lnTo>
                    <a:pt x="12115716" y="994378"/>
                  </a:lnTo>
                  <a:cubicBezTo>
                    <a:pt x="12115716" y="994378"/>
                    <a:pt x="12115716" y="994378"/>
                    <a:pt x="12114602" y="994378"/>
                  </a:cubicBezTo>
                  <a:lnTo>
                    <a:pt x="12106800" y="994378"/>
                  </a:lnTo>
                  <a:cubicBezTo>
                    <a:pt x="12106800" y="994378"/>
                    <a:pt x="12106800" y="994378"/>
                    <a:pt x="12106800" y="995540"/>
                  </a:cubicBezTo>
                  <a:lnTo>
                    <a:pt x="12106800" y="1003677"/>
                  </a:lnTo>
                  <a:cubicBezTo>
                    <a:pt x="12106800" y="1003677"/>
                    <a:pt x="12106800" y="1003677"/>
                    <a:pt x="12131319" y="1024599"/>
                  </a:cubicBezTo>
                  <a:cubicBezTo>
                    <a:pt x="12131319" y="1029248"/>
                    <a:pt x="12131319" y="1029248"/>
                    <a:pt x="12130206" y="1029248"/>
                  </a:cubicBezTo>
                  <a:lnTo>
                    <a:pt x="12122403" y="1029248"/>
                  </a:lnTo>
                  <a:cubicBezTo>
                    <a:pt x="12122403" y="1029248"/>
                    <a:pt x="12122403" y="1029248"/>
                    <a:pt x="12122403" y="1040036"/>
                  </a:cubicBezTo>
                  <a:lnTo>
                    <a:pt x="12122403" y="1046874"/>
                  </a:lnTo>
                  <a:lnTo>
                    <a:pt x="12131319" y="1046874"/>
                  </a:lnTo>
                  <a:lnTo>
                    <a:pt x="12131319" y="1043196"/>
                  </a:lnTo>
                  <a:cubicBezTo>
                    <a:pt x="12131319" y="1043196"/>
                    <a:pt x="12131319" y="1043196"/>
                    <a:pt x="12132434" y="1042615"/>
                  </a:cubicBezTo>
                  <a:lnTo>
                    <a:pt x="12140235" y="1038547"/>
                  </a:lnTo>
                  <a:cubicBezTo>
                    <a:pt x="12140235" y="1038547"/>
                    <a:pt x="12140235" y="1038547"/>
                    <a:pt x="12142186" y="1038547"/>
                  </a:cubicBezTo>
                  <a:lnTo>
                    <a:pt x="12155839" y="1038547"/>
                  </a:lnTo>
                  <a:cubicBezTo>
                    <a:pt x="12155839" y="1038547"/>
                    <a:pt x="12155839" y="1038547"/>
                    <a:pt x="12155839" y="1039709"/>
                  </a:cubicBezTo>
                  <a:lnTo>
                    <a:pt x="12155839" y="1046874"/>
                  </a:lnTo>
                  <a:lnTo>
                    <a:pt x="12192000" y="1046874"/>
                  </a:lnTo>
                  <a:lnTo>
                    <a:pt x="12192000" y="1070905"/>
                  </a:lnTo>
                  <a:lnTo>
                    <a:pt x="12192000" y="1121663"/>
                  </a:lnTo>
                  <a:lnTo>
                    <a:pt x="12192000" y="1608850"/>
                  </a:lnTo>
                  <a:lnTo>
                    <a:pt x="0" y="1608850"/>
                  </a:lnTo>
                  <a:lnTo>
                    <a:pt x="0" y="1046874"/>
                  </a:lnTo>
                  <a:lnTo>
                    <a:pt x="65773" y="1046874"/>
                  </a:lnTo>
                  <a:lnTo>
                    <a:pt x="82231" y="1045519"/>
                  </a:lnTo>
                  <a:cubicBezTo>
                    <a:pt x="82231" y="1033896"/>
                    <a:pt x="82231" y="1024598"/>
                    <a:pt x="82231" y="1012974"/>
                  </a:cubicBezTo>
                  <a:cubicBezTo>
                    <a:pt x="97834" y="1012974"/>
                    <a:pt x="113436" y="1012974"/>
                    <a:pt x="126811" y="1012974"/>
                  </a:cubicBezTo>
                  <a:cubicBezTo>
                    <a:pt x="126811" y="1006000"/>
                    <a:pt x="126811" y="1001351"/>
                    <a:pt x="126811" y="994377"/>
                  </a:cubicBezTo>
                  <a:cubicBezTo>
                    <a:pt x="158018" y="994377"/>
                    <a:pt x="189224" y="994377"/>
                    <a:pt x="220430" y="994377"/>
                  </a:cubicBezTo>
                  <a:cubicBezTo>
                    <a:pt x="220430" y="999026"/>
                    <a:pt x="220430" y="1001351"/>
                    <a:pt x="220430" y="1006000"/>
                  </a:cubicBezTo>
                  <a:cubicBezTo>
                    <a:pt x="240491" y="1006000"/>
                    <a:pt x="260552" y="1006000"/>
                    <a:pt x="280612" y="1006000"/>
                  </a:cubicBezTo>
                  <a:cubicBezTo>
                    <a:pt x="280612" y="1008325"/>
                    <a:pt x="280612" y="1010650"/>
                    <a:pt x="280612" y="1012974"/>
                  </a:cubicBezTo>
                  <a:cubicBezTo>
                    <a:pt x="285071" y="1012974"/>
                    <a:pt x="291758" y="1012974"/>
                    <a:pt x="298444" y="1012974"/>
                  </a:cubicBezTo>
                  <a:cubicBezTo>
                    <a:pt x="298444" y="1015299"/>
                    <a:pt x="298444" y="1017624"/>
                    <a:pt x="298444" y="1019948"/>
                  </a:cubicBezTo>
                  <a:cubicBezTo>
                    <a:pt x="302903" y="1019948"/>
                    <a:pt x="309590" y="1019948"/>
                    <a:pt x="314048" y="1019948"/>
                  </a:cubicBezTo>
                  <a:cubicBezTo>
                    <a:pt x="314048" y="985079"/>
                    <a:pt x="314048" y="950209"/>
                    <a:pt x="314048" y="915339"/>
                  </a:cubicBezTo>
                  <a:cubicBezTo>
                    <a:pt x="329651" y="910690"/>
                    <a:pt x="345255" y="906041"/>
                    <a:pt x="360858" y="901391"/>
                  </a:cubicBezTo>
                  <a:cubicBezTo>
                    <a:pt x="389835" y="901391"/>
                    <a:pt x="418812" y="901391"/>
                    <a:pt x="447789" y="901391"/>
                  </a:cubicBezTo>
                  <a:cubicBezTo>
                    <a:pt x="447789" y="845600"/>
                    <a:pt x="447789" y="789808"/>
                    <a:pt x="447789" y="734017"/>
                  </a:cubicBezTo>
                  <a:cubicBezTo>
                    <a:pt x="454476" y="729367"/>
                    <a:pt x="463392" y="727043"/>
                    <a:pt x="472308" y="722393"/>
                  </a:cubicBezTo>
                  <a:cubicBezTo>
                    <a:pt x="507972" y="717744"/>
                    <a:pt x="543636" y="710770"/>
                    <a:pt x="579301" y="703796"/>
                  </a:cubicBezTo>
                  <a:cubicBezTo>
                    <a:pt x="592675" y="708445"/>
                    <a:pt x="603820" y="713095"/>
                    <a:pt x="617194" y="715419"/>
                  </a:cubicBezTo>
                  <a:cubicBezTo>
                    <a:pt x="619423" y="717744"/>
                    <a:pt x="621652" y="720069"/>
                    <a:pt x="623881" y="722393"/>
                  </a:cubicBezTo>
                  <a:cubicBezTo>
                    <a:pt x="623881" y="827002"/>
                    <a:pt x="623881" y="931612"/>
                    <a:pt x="623881" y="1033896"/>
                  </a:cubicBezTo>
                  <a:cubicBezTo>
                    <a:pt x="628339" y="1033896"/>
                    <a:pt x="632796" y="1033896"/>
                    <a:pt x="639484" y="1033896"/>
                  </a:cubicBezTo>
                  <a:cubicBezTo>
                    <a:pt x="639484" y="992053"/>
                    <a:pt x="639484" y="950209"/>
                    <a:pt x="639484" y="908365"/>
                  </a:cubicBezTo>
                  <a:cubicBezTo>
                    <a:pt x="643942" y="908365"/>
                    <a:pt x="648400" y="908365"/>
                    <a:pt x="652858" y="908365"/>
                  </a:cubicBezTo>
                  <a:cubicBezTo>
                    <a:pt x="652858" y="903716"/>
                    <a:pt x="652858" y="901391"/>
                    <a:pt x="652858" y="896742"/>
                  </a:cubicBezTo>
                  <a:cubicBezTo>
                    <a:pt x="657316" y="894417"/>
                    <a:pt x="661774" y="892093"/>
                    <a:pt x="666232" y="889768"/>
                  </a:cubicBezTo>
                  <a:lnTo>
                    <a:pt x="677377" y="889768"/>
                  </a:lnTo>
                  <a:cubicBezTo>
                    <a:pt x="677377" y="885119"/>
                    <a:pt x="677377" y="882794"/>
                    <a:pt x="677377" y="878145"/>
                  </a:cubicBezTo>
                  <a:cubicBezTo>
                    <a:pt x="679606" y="875820"/>
                    <a:pt x="684064" y="873495"/>
                    <a:pt x="686293" y="871171"/>
                  </a:cubicBezTo>
                  <a:cubicBezTo>
                    <a:pt x="692981" y="871171"/>
                    <a:pt x="701896" y="871171"/>
                    <a:pt x="708584" y="871171"/>
                  </a:cubicBezTo>
                  <a:cubicBezTo>
                    <a:pt x="708584" y="882794"/>
                    <a:pt x="708584" y="896742"/>
                    <a:pt x="708584" y="908365"/>
                  </a:cubicBezTo>
                  <a:cubicBezTo>
                    <a:pt x="724187" y="908365"/>
                    <a:pt x="739790" y="908365"/>
                    <a:pt x="755393" y="908365"/>
                  </a:cubicBezTo>
                  <a:cubicBezTo>
                    <a:pt x="755393" y="952534"/>
                    <a:pt x="755393" y="994377"/>
                    <a:pt x="755393" y="1038546"/>
                  </a:cubicBezTo>
                  <a:cubicBezTo>
                    <a:pt x="762080" y="1038546"/>
                    <a:pt x="768767" y="1038546"/>
                    <a:pt x="773225" y="1038546"/>
                  </a:cubicBezTo>
                  <a:cubicBezTo>
                    <a:pt x="779912" y="1036221"/>
                    <a:pt x="784370" y="1033896"/>
                    <a:pt x="791057" y="1031572"/>
                  </a:cubicBezTo>
                  <a:cubicBezTo>
                    <a:pt x="791057" y="1026922"/>
                    <a:pt x="791057" y="1024598"/>
                    <a:pt x="791057" y="1022273"/>
                  </a:cubicBezTo>
                  <a:cubicBezTo>
                    <a:pt x="788828" y="1022273"/>
                    <a:pt x="786599" y="1019948"/>
                    <a:pt x="784370" y="1019948"/>
                  </a:cubicBezTo>
                  <a:cubicBezTo>
                    <a:pt x="784370" y="1017624"/>
                    <a:pt x="784370" y="1015299"/>
                    <a:pt x="784370" y="1012974"/>
                  </a:cubicBezTo>
                  <a:cubicBezTo>
                    <a:pt x="786599" y="1010650"/>
                    <a:pt x="788828" y="1010650"/>
                    <a:pt x="791057" y="1008325"/>
                  </a:cubicBezTo>
                  <a:cubicBezTo>
                    <a:pt x="791057" y="992053"/>
                    <a:pt x="791057" y="973455"/>
                    <a:pt x="791057" y="957183"/>
                  </a:cubicBezTo>
                  <a:cubicBezTo>
                    <a:pt x="788828" y="957183"/>
                    <a:pt x="786599" y="954858"/>
                    <a:pt x="784370" y="954858"/>
                  </a:cubicBezTo>
                  <a:cubicBezTo>
                    <a:pt x="784370" y="952534"/>
                    <a:pt x="784370" y="950209"/>
                    <a:pt x="784370" y="947884"/>
                  </a:cubicBezTo>
                  <a:cubicBezTo>
                    <a:pt x="786599" y="945560"/>
                    <a:pt x="788828" y="945560"/>
                    <a:pt x="791057" y="943235"/>
                  </a:cubicBezTo>
                  <a:lnTo>
                    <a:pt x="795515" y="938586"/>
                  </a:lnTo>
                  <a:lnTo>
                    <a:pt x="795515" y="929287"/>
                  </a:lnTo>
                  <a:cubicBezTo>
                    <a:pt x="793286" y="929287"/>
                    <a:pt x="793286" y="929287"/>
                    <a:pt x="791057" y="929287"/>
                  </a:cubicBezTo>
                  <a:cubicBezTo>
                    <a:pt x="791057" y="926962"/>
                    <a:pt x="791057" y="924638"/>
                    <a:pt x="791057" y="922313"/>
                  </a:cubicBezTo>
                  <a:cubicBezTo>
                    <a:pt x="793286" y="922313"/>
                    <a:pt x="795515" y="919988"/>
                    <a:pt x="797744" y="917664"/>
                  </a:cubicBezTo>
                  <a:cubicBezTo>
                    <a:pt x="799972" y="889768"/>
                    <a:pt x="806660" y="866522"/>
                    <a:pt x="833408" y="852574"/>
                  </a:cubicBezTo>
                  <a:cubicBezTo>
                    <a:pt x="831179" y="852574"/>
                    <a:pt x="831179" y="850249"/>
                    <a:pt x="828950" y="850249"/>
                  </a:cubicBezTo>
                  <a:cubicBezTo>
                    <a:pt x="828950" y="847924"/>
                    <a:pt x="828950" y="845600"/>
                    <a:pt x="828950" y="843275"/>
                  </a:cubicBezTo>
                  <a:cubicBezTo>
                    <a:pt x="831179" y="843275"/>
                    <a:pt x="833408" y="840950"/>
                    <a:pt x="835637" y="840950"/>
                  </a:cubicBezTo>
                  <a:cubicBezTo>
                    <a:pt x="835637" y="836301"/>
                    <a:pt x="835637" y="833976"/>
                    <a:pt x="835637" y="831652"/>
                  </a:cubicBezTo>
                  <a:cubicBezTo>
                    <a:pt x="837866" y="831652"/>
                    <a:pt x="837866" y="831652"/>
                    <a:pt x="840095" y="831652"/>
                  </a:cubicBezTo>
                  <a:cubicBezTo>
                    <a:pt x="840095" y="824678"/>
                    <a:pt x="840095" y="817704"/>
                    <a:pt x="840095" y="810730"/>
                  </a:cubicBezTo>
                  <a:cubicBezTo>
                    <a:pt x="837866" y="810730"/>
                    <a:pt x="837866" y="810730"/>
                    <a:pt x="835637" y="810730"/>
                  </a:cubicBezTo>
                  <a:cubicBezTo>
                    <a:pt x="835637" y="808405"/>
                    <a:pt x="835637" y="808405"/>
                    <a:pt x="835637" y="806081"/>
                  </a:cubicBezTo>
                  <a:lnTo>
                    <a:pt x="840095" y="803756"/>
                  </a:lnTo>
                  <a:cubicBezTo>
                    <a:pt x="844552" y="799107"/>
                    <a:pt x="846782" y="794457"/>
                    <a:pt x="851240" y="787483"/>
                  </a:cubicBezTo>
                  <a:cubicBezTo>
                    <a:pt x="853469" y="782834"/>
                    <a:pt x="853469" y="780510"/>
                    <a:pt x="853469" y="778185"/>
                  </a:cubicBezTo>
                  <a:cubicBezTo>
                    <a:pt x="849011" y="771211"/>
                    <a:pt x="849011" y="759588"/>
                    <a:pt x="853469" y="752614"/>
                  </a:cubicBezTo>
                  <a:cubicBezTo>
                    <a:pt x="853470" y="752611"/>
                    <a:pt x="853485" y="752565"/>
                    <a:pt x="853748" y="751742"/>
                  </a:cubicBezTo>
                  <a:lnTo>
                    <a:pt x="855698" y="745640"/>
                  </a:lnTo>
                  <a:cubicBezTo>
                    <a:pt x="855699" y="745643"/>
                    <a:pt x="855714" y="745689"/>
                    <a:pt x="855977" y="746512"/>
                  </a:cubicBezTo>
                  <a:lnTo>
                    <a:pt x="857927" y="752614"/>
                  </a:lnTo>
                  <a:cubicBezTo>
                    <a:pt x="862384" y="759588"/>
                    <a:pt x="864614" y="771211"/>
                    <a:pt x="860156" y="778185"/>
                  </a:cubicBezTo>
                  <a:cubicBezTo>
                    <a:pt x="860156" y="780510"/>
                    <a:pt x="860156" y="782834"/>
                    <a:pt x="860156" y="785159"/>
                  </a:cubicBezTo>
                  <a:cubicBezTo>
                    <a:pt x="864614" y="792133"/>
                    <a:pt x="869072" y="799107"/>
                    <a:pt x="871302" y="803756"/>
                  </a:cubicBezTo>
                  <a:cubicBezTo>
                    <a:pt x="873531" y="803756"/>
                    <a:pt x="873531" y="806081"/>
                    <a:pt x="875760" y="806081"/>
                  </a:cubicBezTo>
                  <a:cubicBezTo>
                    <a:pt x="875760" y="808405"/>
                    <a:pt x="875760" y="808405"/>
                    <a:pt x="875760" y="810730"/>
                  </a:cubicBezTo>
                  <a:cubicBezTo>
                    <a:pt x="873531" y="817704"/>
                    <a:pt x="873531" y="824678"/>
                    <a:pt x="873531" y="831652"/>
                  </a:cubicBezTo>
                  <a:cubicBezTo>
                    <a:pt x="877989" y="833976"/>
                    <a:pt x="877989" y="836301"/>
                    <a:pt x="877989" y="840950"/>
                  </a:cubicBezTo>
                  <a:lnTo>
                    <a:pt x="882447" y="843275"/>
                  </a:lnTo>
                  <a:cubicBezTo>
                    <a:pt x="882447" y="845600"/>
                    <a:pt x="882447" y="847924"/>
                    <a:pt x="882447" y="850249"/>
                  </a:cubicBezTo>
                  <a:cubicBezTo>
                    <a:pt x="880218" y="852574"/>
                    <a:pt x="880218" y="852574"/>
                    <a:pt x="877989" y="852574"/>
                  </a:cubicBezTo>
                  <a:cubicBezTo>
                    <a:pt x="891362" y="859548"/>
                    <a:pt x="899165" y="868846"/>
                    <a:pt x="904180" y="879888"/>
                  </a:cubicBezTo>
                  <a:lnTo>
                    <a:pt x="913070" y="915339"/>
                  </a:lnTo>
                  <a:lnTo>
                    <a:pt x="944859" y="915339"/>
                  </a:lnTo>
                  <a:lnTo>
                    <a:pt x="944859" y="886329"/>
                  </a:lnTo>
                  <a:lnTo>
                    <a:pt x="939475" y="886329"/>
                  </a:lnTo>
                  <a:cubicBezTo>
                    <a:pt x="939475" y="886306"/>
                    <a:pt x="939475" y="884414"/>
                    <a:pt x="939475" y="724196"/>
                  </a:cubicBezTo>
                  <a:cubicBezTo>
                    <a:pt x="939487" y="724196"/>
                    <a:pt x="939957" y="724196"/>
                    <a:pt x="959742" y="724196"/>
                  </a:cubicBezTo>
                  <a:cubicBezTo>
                    <a:pt x="959747" y="724190"/>
                    <a:pt x="959783" y="724108"/>
                    <a:pt x="960249" y="723115"/>
                  </a:cubicBezTo>
                  <a:lnTo>
                    <a:pt x="963795" y="715549"/>
                  </a:lnTo>
                  <a:cubicBezTo>
                    <a:pt x="963804" y="715550"/>
                    <a:pt x="963917" y="715568"/>
                    <a:pt x="965569" y="715819"/>
                  </a:cubicBezTo>
                  <a:lnTo>
                    <a:pt x="977982" y="717710"/>
                  </a:lnTo>
                  <a:cubicBezTo>
                    <a:pt x="977985" y="717720"/>
                    <a:pt x="978023" y="717821"/>
                    <a:pt x="978489" y="719062"/>
                  </a:cubicBezTo>
                  <a:lnTo>
                    <a:pt x="982035" y="728519"/>
                  </a:lnTo>
                  <a:cubicBezTo>
                    <a:pt x="982049" y="728520"/>
                    <a:pt x="982645" y="728570"/>
                    <a:pt x="1008382" y="730681"/>
                  </a:cubicBezTo>
                  <a:cubicBezTo>
                    <a:pt x="1008382" y="730661"/>
                    <a:pt x="1008382" y="729131"/>
                    <a:pt x="1008382" y="607460"/>
                  </a:cubicBezTo>
                  <a:cubicBezTo>
                    <a:pt x="1008391" y="607460"/>
                    <a:pt x="1008510" y="607460"/>
                    <a:pt x="1010409" y="607460"/>
                  </a:cubicBezTo>
                  <a:lnTo>
                    <a:pt x="1024597" y="607460"/>
                  </a:lnTo>
                  <a:cubicBezTo>
                    <a:pt x="1024597" y="607438"/>
                    <a:pt x="1024597" y="605724"/>
                    <a:pt x="1024597" y="471268"/>
                  </a:cubicBezTo>
                  <a:cubicBezTo>
                    <a:pt x="1024605" y="471268"/>
                    <a:pt x="1024712" y="471268"/>
                    <a:pt x="1026369" y="471268"/>
                  </a:cubicBezTo>
                  <a:lnTo>
                    <a:pt x="1038783" y="471268"/>
                  </a:lnTo>
                  <a:cubicBezTo>
                    <a:pt x="1038783" y="471251"/>
                    <a:pt x="1038783" y="469845"/>
                    <a:pt x="1038783" y="356694"/>
                  </a:cubicBezTo>
                  <a:cubicBezTo>
                    <a:pt x="1042837" y="354532"/>
                    <a:pt x="1042837" y="354532"/>
                    <a:pt x="1042837" y="328590"/>
                  </a:cubicBezTo>
                  <a:cubicBezTo>
                    <a:pt x="1042843" y="328590"/>
                    <a:pt x="1042963" y="328590"/>
                    <a:pt x="1044863" y="328590"/>
                  </a:cubicBezTo>
                  <a:lnTo>
                    <a:pt x="1059050" y="328590"/>
                  </a:lnTo>
                  <a:cubicBezTo>
                    <a:pt x="1059061" y="328567"/>
                    <a:pt x="1059667" y="327200"/>
                    <a:pt x="1095531" y="246443"/>
                  </a:cubicBezTo>
                  <a:cubicBezTo>
                    <a:pt x="1095531" y="246429"/>
                    <a:pt x="1095565" y="244478"/>
                    <a:pt x="10995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" name="Text Placeholder 9">
            <a:extLst>
              <a:ext uri="{FF2B5EF4-FFF2-40B4-BE49-F238E27FC236}">
                <a16:creationId xmlns:a16="http://schemas.microsoft.com/office/drawing/2014/main" xmlns="" id="{23DE32A5-6181-4C51-AD5C-3F1A448478A1}"/>
              </a:ext>
            </a:extLst>
          </p:cNvPr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09402" y="70467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702049512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xmlns="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917057896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85820940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12702245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gradFill>
          <a:gsLst>
            <a:gs pos="0">
              <a:schemeClr val="bg1">
                <a:lumMod val="90000"/>
              </a:schemeClr>
            </a:gs>
            <a:gs pos="100000">
              <a:schemeClr val="bg1">
                <a:lumMod val="85000"/>
              </a:schemeClr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701443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xmlns="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73523016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xmlns="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21844" y="1811568"/>
            <a:ext cx="3192955" cy="440843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xmlns="" id="{8F410BE4-3C5E-43B8-8434-8829CB38EFEC}"/>
              </a:ext>
            </a:extLst>
          </p:cNvPr>
          <p:cNvGrpSpPr/>
          <p:nvPr userDrawn="1"/>
        </p:nvGrpSpPr>
        <p:grpSpPr>
          <a:xfrm>
            <a:off x="-1" y="-121539"/>
            <a:ext cx="12192001" cy="1608851"/>
            <a:chOff x="-1" y="-121539"/>
            <a:chExt cx="12192001" cy="1608851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xmlns="" id="{C06A72D2-8DDC-4832-8E1A-5E6079DDB785}"/>
                </a:ext>
              </a:extLst>
            </p:cNvPr>
            <p:cNvSpPr/>
            <p:nvPr userDrawn="1"/>
          </p:nvSpPr>
          <p:spPr>
            <a:xfrm>
              <a:off x="0" y="1"/>
              <a:ext cx="12192000" cy="140017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377B211F-304A-4E12-A07A-202247B1726A}"/>
                </a:ext>
              </a:extLst>
            </p:cNvPr>
            <p:cNvSpPr/>
            <p:nvPr userDrawn="1"/>
          </p:nvSpPr>
          <p:spPr>
            <a:xfrm>
              <a:off x="-1" y="-121539"/>
              <a:ext cx="12192000" cy="1608851"/>
            </a:xfrm>
            <a:custGeom>
              <a:avLst/>
              <a:gdLst>
                <a:gd name="connsiteX0" fmla="*/ 8760317 w 12192000"/>
                <a:gd name="connsiteY0" fmla="*/ 780798 h 1608850"/>
                <a:gd name="connsiteX1" fmla="*/ 8760317 w 12192000"/>
                <a:gd name="connsiteY1" fmla="*/ 785159 h 1608850"/>
                <a:gd name="connsiteX2" fmla="*/ 8761882 w 12192000"/>
                <a:gd name="connsiteY2" fmla="*/ 787771 h 1608850"/>
                <a:gd name="connsiteX3" fmla="*/ 8762996 w 12192000"/>
                <a:gd name="connsiteY3" fmla="*/ 787771 h 1608850"/>
                <a:gd name="connsiteX4" fmla="*/ 8762996 w 12192000"/>
                <a:gd name="connsiteY4" fmla="*/ 786900 h 1608850"/>
                <a:gd name="connsiteX5" fmla="*/ 8762996 w 12192000"/>
                <a:gd name="connsiteY5" fmla="*/ 780798 h 1608850"/>
                <a:gd name="connsiteX6" fmla="*/ 8761881 w 12192000"/>
                <a:gd name="connsiteY6" fmla="*/ 780798 h 1608850"/>
                <a:gd name="connsiteX7" fmla="*/ 8758924 w 12192000"/>
                <a:gd name="connsiteY7" fmla="*/ 762200 h 1608850"/>
                <a:gd name="connsiteX8" fmla="*/ 8759734 w 12192000"/>
                <a:gd name="connsiteY8" fmla="*/ 771499 h 1608850"/>
                <a:gd name="connsiteX9" fmla="*/ 8762996 w 12192000"/>
                <a:gd name="connsiteY9" fmla="*/ 771499 h 1608850"/>
                <a:gd name="connsiteX10" fmla="*/ 8762996 w 12192000"/>
                <a:gd name="connsiteY10" fmla="*/ 770337 h 1608850"/>
                <a:gd name="connsiteX11" fmla="*/ 8762996 w 12192000"/>
                <a:gd name="connsiteY11" fmla="*/ 762200 h 1608850"/>
                <a:gd name="connsiteX12" fmla="*/ 8761881 w 12192000"/>
                <a:gd name="connsiteY12" fmla="*/ 762200 h 1608850"/>
                <a:gd name="connsiteX13" fmla="*/ 8755951 w 12192000"/>
                <a:gd name="connsiteY13" fmla="*/ 745928 h 1608850"/>
                <a:gd name="connsiteX14" fmla="*/ 8756137 w 12192000"/>
                <a:gd name="connsiteY14" fmla="*/ 746512 h 1608850"/>
                <a:gd name="connsiteX15" fmla="*/ 8758088 w 12192000"/>
                <a:gd name="connsiteY15" fmla="*/ 752614 h 1608850"/>
                <a:gd name="connsiteX16" fmla="*/ 8758113 w 12192000"/>
                <a:gd name="connsiteY16" fmla="*/ 752902 h 1608850"/>
                <a:gd name="connsiteX17" fmla="*/ 8762996 w 12192000"/>
                <a:gd name="connsiteY17" fmla="*/ 752902 h 1608850"/>
                <a:gd name="connsiteX18" fmla="*/ 8762996 w 12192000"/>
                <a:gd name="connsiteY18" fmla="*/ 752030 h 1608850"/>
                <a:gd name="connsiteX19" fmla="*/ 8762996 w 12192000"/>
                <a:gd name="connsiteY19" fmla="*/ 745928 h 1608850"/>
                <a:gd name="connsiteX20" fmla="*/ 8761881 w 12192000"/>
                <a:gd name="connsiteY20" fmla="*/ 745928 h 1608850"/>
                <a:gd name="connsiteX21" fmla="*/ 8907881 w 12192000"/>
                <a:gd name="connsiteY21" fmla="*/ 718032 h 1608850"/>
                <a:gd name="connsiteX22" fmla="*/ 8907881 w 12192000"/>
                <a:gd name="connsiteY22" fmla="*/ 719194 h 1608850"/>
                <a:gd name="connsiteX23" fmla="*/ 8907881 w 12192000"/>
                <a:gd name="connsiteY23" fmla="*/ 727331 h 1608850"/>
                <a:gd name="connsiteX24" fmla="*/ 8908543 w 12192000"/>
                <a:gd name="connsiteY24" fmla="*/ 727331 h 1608850"/>
                <a:gd name="connsiteX25" fmla="*/ 8908543 w 12192000"/>
                <a:gd name="connsiteY25" fmla="*/ 718032 h 1608850"/>
                <a:gd name="connsiteX26" fmla="*/ 1099585 w 12192000"/>
                <a:gd name="connsiteY26" fmla="*/ 0 h 1608850"/>
                <a:gd name="connsiteX27" fmla="*/ 1101611 w 12192000"/>
                <a:gd name="connsiteY27" fmla="*/ 246443 h 1608850"/>
                <a:gd name="connsiteX28" fmla="*/ 1140117 w 12192000"/>
                <a:gd name="connsiteY28" fmla="*/ 326429 h 1608850"/>
                <a:gd name="connsiteX29" fmla="*/ 1142145 w 12192000"/>
                <a:gd name="connsiteY29" fmla="*/ 326429 h 1608850"/>
                <a:gd name="connsiteX30" fmla="*/ 1156331 w 12192000"/>
                <a:gd name="connsiteY30" fmla="*/ 326429 h 1608850"/>
                <a:gd name="connsiteX31" fmla="*/ 1156331 w 12192000"/>
                <a:gd name="connsiteY31" fmla="*/ 350208 h 1608850"/>
                <a:gd name="connsiteX32" fmla="*/ 1156839 w 12192000"/>
                <a:gd name="connsiteY32" fmla="*/ 351019 h 1608850"/>
                <a:gd name="connsiteX33" fmla="*/ 1160385 w 12192000"/>
                <a:gd name="connsiteY33" fmla="*/ 356694 h 1608850"/>
                <a:gd name="connsiteX34" fmla="*/ 1160385 w 12192000"/>
                <a:gd name="connsiteY34" fmla="*/ 471268 h 1608850"/>
                <a:gd name="connsiteX35" fmla="*/ 1162664 w 12192000"/>
                <a:gd name="connsiteY35" fmla="*/ 471268 h 1608850"/>
                <a:gd name="connsiteX36" fmla="*/ 1178625 w 12192000"/>
                <a:gd name="connsiteY36" fmla="*/ 471268 h 1608850"/>
                <a:gd name="connsiteX37" fmla="*/ 1178625 w 12192000"/>
                <a:gd name="connsiteY37" fmla="*/ 611783 h 1608850"/>
                <a:gd name="connsiteX38" fmla="*/ 1180145 w 12192000"/>
                <a:gd name="connsiteY38" fmla="*/ 611513 h 1608850"/>
                <a:gd name="connsiteX39" fmla="*/ 1190785 w 12192000"/>
                <a:gd name="connsiteY39" fmla="*/ 609622 h 1608850"/>
                <a:gd name="connsiteX40" fmla="*/ 1188759 w 12192000"/>
                <a:gd name="connsiteY40" fmla="*/ 698254 h 1608850"/>
                <a:gd name="connsiteX41" fmla="*/ 1190279 w 12192000"/>
                <a:gd name="connsiteY41" fmla="*/ 698525 h 1608850"/>
                <a:gd name="connsiteX42" fmla="*/ 1200919 w 12192000"/>
                <a:gd name="connsiteY42" fmla="*/ 700416 h 1608850"/>
                <a:gd name="connsiteX43" fmla="*/ 1201171 w 12192000"/>
                <a:gd name="connsiteY43" fmla="*/ 701227 h 1608850"/>
                <a:gd name="connsiteX44" fmla="*/ 1202945 w 12192000"/>
                <a:gd name="connsiteY44" fmla="*/ 706902 h 1608850"/>
                <a:gd name="connsiteX45" fmla="*/ 1203705 w 12192000"/>
                <a:gd name="connsiteY45" fmla="*/ 704470 h 1608850"/>
                <a:gd name="connsiteX46" fmla="*/ 1209025 w 12192000"/>
                <a:gd name="connsiteY46" fmla="*/ 687446 h 1608850"/>
                <a:gd name="connsiteX47" fmla="*/ 1210799 w 12192000"/>
                <a:gd name="connsiteY47" fmla="*/ 687446 h 1608850"/>
                <a:gd name="connsiteX48" fmla="*/ 1223212 w 12192000"/>
                <a:gd name="connsiteY48" fmla="*/ 687446 h 1608850"/>
                <a:gd name="connsiteX49" fmla="*/ 1223212 w 12192000"/>
                <a:gd name="connsiteY49" fmla="*/ 719872 h 1608850"/>
                <a:gd name="connsiteX50" fmla="*/ 1224225 w 12192000"/>
                <a:gd name="connsiteY50" fmla="*/ 720413 h 1608850"/>
                <a:gd name="connsiteX51" fmla="*/ 1231319 w 12192000"/>
                <a:gd name="connsiteY51" fmla="*/ 724196 h 1608850"/>
                <a:gd name="connsiteX52" fmla="*/ 1231319 w 12192000"/>
                <a:gd name="connsiteY52" fmla="*/ 725547 h 1608850"/>
                <a:gd name="connsiteX53" fmla="*/ 1231319 w 12192000"/>
                <a:gd name="connsiteY53" fmla="*/ 735005 h 1608850"/>
                <a:gd name="connsiteX54" fmla="*/ 1275907 w 12192000"/>
                <a:gd name="connsiteY54" fmla="*/ 735005 h 1608850"/>
                <a:gd name="connsiteX55" fmla="*/ 1275907 w 12192000"/>
                <a:gd name="connsiteY55" fmla="*/ 736086 h 1608850"/>
                <a:gd name="connsiteX56" fmla="*/ 1275907 w 12192000"/>
                <a:gd name="connsiteY56" fmla="*/ 743652 h 1608850"/>
                <a:gd name="connsiteX57" fmla="*/ 1277933 w 12192000"/>
                <a:gd name="connsiteY57" fmla="*/ 743652 h 1608850"/>
                <a:gd name="connsiteX58" fmla="*/ 1292119 w 12192000"/>
                <a:gd name="connsiteY58" fmla="*/ 743652 h 1608850"/>
                <a:gd name="connsiteX59" fmla="*/ 1292119 w 12192000"/>
                <a:gd name="connsiteY59" fmla="*/ 713387 h 1608850"/>
                <a:gd name="connsiteX60" fmla="*/ 1336706 w 12192000"/>
                <a:gd name="connsiteY60" fmla="*/ 713387 h 1608850"/>
                <a:gd name="connsiteX61" fmla="*/ 1336706 w 12192000"/>
                <a:gd name="connsiteY61" fmla="*/ 712036 h 1608850"/>
                <a:gd name="connsiteX62" fmla="*/ 1336706 w 12192000"/>
                <a:gd name="connsiteY62" fmla="*/ 702578 h 1608850"/>
                <a:gd name="connsiteX63" fmla="*/ 1337721 w 12192000"/>
                <a:gd name="connsiteY63" fmla="*/ 702578 h 1608850"/>
                <a:gd name="connsiteX64" fmla="*/ 1344813 w 12192000"/>
                <a:gd name="connsiteY64" fmla="*/ 702578 h 1608850"/>
                <a:gd name="connsiteX65" fmla="*/ 1344813 w 12192000"/>
                <a:gd name="connsiteY65" fmla="*/ 700687 h 1608850"/>
                <a:gd name="connsiteX66" fmla="*/ 1344813 w 12192000"/>
                <a:gd name="connsiteY66" fmla="*/ 687446 h 1608850"/>
                <a:gd name="connsiteX67" fmla="*/ 1345573 w 12192000"/>
                <a:gd name="connsiteY67" fmla="*/ 687446 h 1608850"/>
                <a:gd name="connsiteX68" fmla="*/ 1350893 w 12192000"/>
                <a:gd name="connsiteY68" fmla="*/ 687446 h 1608850"/>
                <a:gd name="connsiteX69" fmla="*/ 1350893 w 12192000"/>
                <a:gd name="connsiteY69" fmla="*/ 686365 h 1608850"/>
                <a:gd name="connsiteX70" fmla="*/ 1350893 w 12192000"/>
                <a:gd name="connsiteY70" fmla="*/ 678798 h 1608850"/>
                <a:gd name="connsiteX71" fmla="*/ 1352921 w 12192000"/>
                <a:gd name="connsiteY71" fmla="*/ 678798 h 1608850"/>
                <a:gd name="connsiteX72" fmla="*/ 1367107 w 12192000"/>
                <a:gd name="connsiteY72" fmla="*/ 678798 h 1608850"/>
                <a:gd name="connsiteX73" fmla="*/ 1367107 w 12192000"/>
                <a:gd name="connsiteY73" fmla="*/ 679879 h 1608850"/>
                <a:gd name="connsiteX74" fmla="*/ 1367107 w 12192000"/>
                <a:gd name="connsiteY74" fmla="*/ 687446 h 1608850"/>
                <a:gd name="connsiteX75" fmla="*/ 1389401 w 12192000"/>
                <a:gd name="connsiteY75" fmla="*/ 687446 h 1608850"/>
                <a:gd name="connsiteX76" fmla="*/ 1389401 w 12192000"/>
                <a:gd name="connsiteY76" fmla="*/ 685554 h 1608850"/>
                <a:gd name="connsiteX77" fmla="*/ 1389401 w 12192000"/>
                <a:gd name="connsiteY77" fmla="*/ 672313 h 1608850"/>
                <a:gd name="connsiteX78" fmla="*/ 1391174 w 12192000"/>
                <a:gd name="connsiteY78" fmla="*/ 672313 h 1608850"/>
                <a:gd name="connsiteX79" fmla="*/ 1403587 w 12192000"/>
                <a:gd name="connsiteY79" fmla="*/ 672313 h 1608850"/>
                <a:gd name="connsiteX80" fmla="*/ 1403587 w 12192000"/>
                <a:gd name="connsiteY80" fmla="*/ 696093 h 1608850"/>
                <a:gd name="connsiteX81" fmla="*/ 1404601 w 12192000"/>
                <a:gd name="connsiteY81" fmla="*/ 696093 h 1608850"/>
                <a:gd name="connsiteX82" fmla="*/ 1411695 w 12192000"/>
                <a:gd name="connsiteY82" fmla="*/ 696093 h 1608850"/>
                <a:gd name="connsiteX83" fmla="*/ 1411695 w 12192000"/>
                <a:gd name="connsiteY83" fmla="*/ 695012 h 1608850"/>
                <a:gd name="connsiteX84" fmla="*/ 1411695 w 12192000"/>
                <a:gd name="connsiteY84" fmla="*/ 687446 h 1608850"/>
                <a:gd name="connsiteX85" fmla="*/ 1413467 w 12192000"/>
                <a:gd name="connsiteY85" fmla="*/ 687446 h 1608850"/>
                <a:gd name="connsiteX86" fmla="*/ 1425881 w 12192000"/>
                <a:gd name="connsiteY86" fmla="*/ 687446 h 1608850"/>
                <a:gd name="connsiteX87" fmla="*/ 1425881 w 12192000"/>
                <a:gd name="connsiteY87" fmla="*/ 713387 h 1608850"/>
                <a:gd name="connsiteX88" fmla="*/ 1427909 w 12192000"/>
                <a:gd name="connsiteY88" fmla="*/ 713387 h 1608850"/>
                <a:gd name="connsiteX89" fmla="*/ 1442095 w 12192000"/>
                <a:gd name="connsiteY89" fmla="*/ 713387 h 1608850"/>
                <a:gd name="connsiteX90" fmla="*/ 1442095 w 12192000"/>
                <a:gd name="connsiteY90" fmla="*/ 715008 h 1608850"/>
                <a:gd name="connsiteX91" fmla="*/ 1442095 w 12192000"/>
                <a:gd name="connsiteY91" fmla="*/ 726358 h 1608850"/>
                <a:gd name="connsiteX92" fmla="*/ 1442855 w 12192000"/>
                <a:gd name="connsiteY92" fmla="*/ 726358 h 1608850"/>
                <a:gd name="connsiteX93" fmla="*/ 1448175 w 12192000"/>
                <a:gd name="connsiteY93" fmla="*/ 726358 h 1608850"/>
                <a:gd name="connsiteX94" fmla="*/ 1448175 w 12192000"/>
                <a:gd name="connsiteY94" fmla="*/ 725547 h 1608850"/>
                <a:gd name="connsiteX95" fmla="*/ 1448175 w 12192000"/>
                <a:gd name="connsiteY95" fmla="*/ 719872 h 1608850"/>
                <a:gd name="connsiteX96" fmla="*/ 1478575 w 12192000"/>
                <a:gd name="connsiteY96" fmla="*/ 719872 h 1608850"/>
                <a:gd name="connsiteX97" fmla="*/ 1478575 w 12192000"/>
                <a:gd name="connsiteY97" fmla="*/ 743652 h 1608850"/>
                <a:gd name="connsiteX98" fmla="*/ 1479589 w 12192000"/>
                <a:gd name="connsiteY98" fmla="*/ 743652 h 1608850"/>
                <a:gd name="connsiteX99" fmla="*/ 1486683 w 12192000"/>
                <a:gd name="connsiteY99" fmla="*/ 743652 h 1608850"/>
                <a:gd name="connsiteX100" fmla="*/ 1486683 w 12192000"/>
                <a:gd name="connsiteY100" fmla="*/ 744733 h 1608850"/>
                <a:gd name="connsiteX101" fmla="*/ 1486683 w 12192000"/>
                <a:gd name="connsiteY101" fmla="*/ 752299 h 1608850"/>
                <a:gd name="connsiteX102" fmla="*/ 1487443 w 12192000"/>
                <a:gd name="connsiteY102" fmla="*/ 752299 h 1608850"/>
                <a:gd name="connsiteX103" fmla="*/ 1492763 w 12192000"/>
                <a:gd name="connsiteY103" fmla="*/ 752299 h 1608850"/>
                <a:gd name="connsiteX104" fmla="*/ 1492763 w 12192000"/>
                <a:gd name="connsiteY104" fmla="*/ 750137 h 1608850"/>
                <a:gd name="connsiteX105" fmla="*/ 1492763 w 12192000"/>
                <a:gd name="connsiteY105" fmla="*/ 735005 h 1608850"/>
                <a:gd name="connsiteX106" fmla="*/ 1493775 w 12192000"/>
                <a:gd name="connsiteY106" fmla="*/ 735005 h 1608850"/>
                <a:gd name="connsiteX107" fmla="*/ 1500869 w 12192000"/>
                <a:gd name="connsiteY107" fmla="*/ 735005 h 1608850"/>
                <a:gd name="connsiteX108" fmla="*/ 1500869 w 12192000"/>
                <a:gd name="connsiteY108" fmla="*/ 736086 h 1608850"/>
                <a:gd name="connsiteX109" fmla="*/ 1500869 w 12192000"/>
                <a:gd name="connsiteY109" fmla="*/ 743652 h 1608850"/>
                <a:gd name="connsiteX110" fmla="*/ 1506189 w 12192000"/>
                <a:gd name="connsiteY110" fmla="*/ 741659 h 1608850"/>
                <a:gd name="connsiteX111" fmla="*/ 1506949 w 12192000"/>
                <a:gd name="connsiteY111" fmla="*/ 740679 h 1608850"/>
                <a:gd name="connsiteX112" fmla="*/ 1506949 w 12192000"/>
                <a:gd name="connsiteY112" fmla="*/ 735005 h 1608850"/>
                <a:gd name="connsiteX113" fmla="*/ 1545457 w 12192000"/>
                <a:gd name="connsiteY113" fmla="*/ 735005 h 1608850"/>
                <a:gd name="connsiteX114" fmla="*/ 1545457 w 12192000"/>
                <a:gd name="connsiteY114" fmla="*/ 758784 h 1608850"/>
                <a:gd name="connsiteX115" fmla="*/ 1547483 w 12192000"/>
                <a:gd name="connsiteY115" fmla="*/ 758784 h 1608850"/>
                <a:gd name="connsiteX116" fmla="*/ 1561669 w 12192000"/>
                <a:gd name="connsiteY116" fmla="*/ 758784 h 1608850"/>
                <a:gd name="connsiteX117" fmla="*/ 1561669 w 12192000"/>
                <a:gd name="connsiteY117" fmla="*/ 759865 h 1608850"/>
                <a:gd name="connsiteX118" fmla="*/ 1561669 w 12192000"/>
                <a:gd name="connsiteY118" fmla="*/ 767431 h 1608850"/>
                <a:gd name="connsiteX119" fmla="*/ 1563443 w 12192000"/>
                <a:gd name="connsiteY119" fmla="*/ 767431 h 1608850"/>
                <a:gd name="connsiteX120" fmla="*/ 1575857 w 12192000"/>
                <a:gd name="connsiteY120" fmla="*/ 767431 h 1608850"/>
                <a:gd name="connsiteX121" fmla="*/ 1575857 w 12192000"/>
                <a:gd name="connsiteY121" fmla="*/ 743652 h 1608850"/>
                <a:gd name="connsiteX122" fmla="*/ 1576869 w 12192000"/>
                <a:gd name="connsiteY122" fmla="*/ 743652 h 1608850"/>
                <a:gd name="connsiteX123" fmla="*/ 1583963 w 12192000"/>
                <a:gd name="connsiteY123" fmla="*/ 743652 h 1608850"/>
                <a:gd name="connsiteX124" fmla="*/ 1583963 w 12192000"/>
                <a:gd name="connsiteY124" fmla="*/ 711225 h 1608850"/>
                <a:gd name="connsiteX125" fmla="*/ 1584977 w 12192000"/>
                <a:gd name="connsiteY125" fmla="*/ 711225 h 1608850"/>
                <a:gd name="connsiteX126" fmla="*/ 1592071 w 12192000"/>
                <a:gd name="connsiteY126" fmla="*/ 711225 h 1608850"/>
                <a:gd name="connsiteX127" fmla="*/ 1592071 w 12192000"/>
                <a:gd name="connsiteY127" fmla="*/ 709334 h 1608850"/>
                <a:gd name="connsiteX128" fmla="*/ 1592071 w 12192000"/>
                <a:gd name="connsiteY128" fmla="*/ 696093 h 1608850"/>
                <a:gd name="connsiteX129" fmla="*/ 1590803 w 12192000"/>
                <a:gd name="connsiteY129" fmla="*/ 694471 h 1608850"/>
                <a:gd name="connsiteX130" fmla="*/ 1596123 w 12192000"/>
                <a:gd name="connsiteY130" fmla="*/ 683122 h 1608850"/>
                <a:gd name="connsiteX131" fmla="*/ 1604231 w 12192000"/>
                <a:gd name="connsiteY131" fmla="*/ 711225 h 1608850"/>
                <a:gd name="connsiteX132" fmla="*/ 1604991 w 12192000"/>
                <a:gd name="connsiteY132" fmla="*/ 711225 h 1608850"/>
                <a:gd name="connsiteX133" fmla="*/ 1610311 w 12192000"/>
                <a:gd name="connsiteY133" fmla="*/ 711225 h 1608850"/>
                <a:gd name="connsiteX134" fmla="*/ 1610311 w 12192000"/>
                <a:gd name="connsiteY134" fmla="*/ 605298 h 1608850"/>
                <a:gd name="connsiteX135" fmla="*/ 1611831 w 12192000"/>
                <a:gd name="connsiteY135" fmla="*/ 605298 h 1608850"/>
                <a:gd name="connsiteX136" fmla="*/ 1622471 w 12192000"/>
                <a:gd name="connsiteY136" fmla="*/ 605298 h 1608850"/>
                <a:gd name="connsiteX137" fmla="*/ 1622471 w 12192000"/>
                <a:gd name="connsiteY137" fmla="*/ 557739 h 1608850"/>
                <a:gd name="connsiteX138" fmla="*/ 1648817 w 12192000"/>
                <a:gd name="connsiteY138" fmla="*/ 557739 h 1608850"/>
                <a:gd name="connsiteX139" fmla="*/ 1648817 w 12192000"/>
                <a:gd name="connsiteY139" fmla="*/ 536121 h 1608850"/>
                <a:gd name="connsiteX140" fmla="*/ 1683271 w 12192000"/>
                <a:gd name="connsiteY140" fmla="*/ 536121 h 1608850"/>
                <a:gd name="connsiteX141" fmla="*/ 1683271 w 12192000"/>
                <a:gd name="connsiteY141" fmla="*/ 538553 h 1608850"/>
                <a:gd name="connsiteX142" fmla="*/ 1683271 w 12192000"/>
                <a:gd name="connsiteY142" fmla="*/ 555577 h 1608850"/>
                <a:gd name="connsiteX143" fmla="*/ 1685551 w 12192000"/>
                <a:gd name="connsiteY143" fmla="*/ 555577 h 1608850"/>
                <a:gd name="connsiteX144" fmla="*/ 1701511 w 12192000"/>
                <a:gd name="connsiteY144" fmla="*/ 555577 h 1608850"/>
                <a:gd name="connsiteX145" fmla="*/ 1701511 w 12192000"/>
                <a:gd name="connsiteY145" fmla="*/ 603136 h 1608850"/>
                <a:gd name="connsiteX146" fmla="*/ 1702525 w 12192000"/>
                <a:gd name="connsiteY146" fmla="*/ 603136 h 1608850"/>
                <a:gd name="connsiteX147" fmla="*/ 1709619 w 12192000"/>
                <a:gd name="connsiteY147" fmla="*/ 603136 h 1608850"/>
                <a:gd name="connsiteX148" fmla="*/ 1723805 w 12192000"/>
                <a:gd name="connsiteY148" fmla="*/ 607460 h 1608850"/>
                <a:gd name="connsiteX149" fmla="*/ 1723805 w 12192000"/>
                <a:gd name="connsiteY149" fmla="*/ 646372 h 1608850"/>
                <a:gd name="connsiteX150" fmla="*/ 1724819 w 12192000"/>
                <a:gd name="connsiteY150" fmla="*/ 646372 h 1608850"/>
                <a:gd name="connsiteX151" fmla="*/ 1731911 w 12192000"/>
                <a:gd name="connsiteY151" fmla="*/ 646372 h 1608850"/>
                <a:gd name="connsiteX152" fmla="*/ 1731911 w 12192000"/>
                <a:gd name="connsiteY152" fmla="*/ 647993 h 1608850"/>
                <a:gd name="connsiteX153" fmla="*/ 1731911 w 12192000"/>
                <a:gd name="connsiteY153" fmla="*/ 659342 h 1608850"/>
                <a:gd name="connsiteX154" fmla="*/ 1733939 w 12192000"/>
                <a:gd name="connsiteY154" fmla="*/ 659342 h 1608850"/>
                <a:gd name="connsiteX155" fmla="*/ 1748125 w 12192000"/>
                <a:gd name="connsiteY155" fmla="*/ 659342 h 1608850"/>
                <a:gd name="connsiteX156" fmla="*/ 1754205 w 12192000"/>
                <a:gd name="connsiteY156" fmla="*/ 665828 h 1608850"/>
                <a:gd name="connsiteX157" fmla="*/ 1754205 w 12192000"/>
                <a:gd name="connsiteY157" fmla="*/ 687446 h 1608850"/>
                <a:gd name="connsiteX158" fmla="*/ 1756485 w 12192000"/>
                <a:gd name="connsiteY158" fmla="*/ 687446 h 1608850"/>
                <a:gd name="connsiteX159" fmla="*/ 1772445 w 12192000"/>
                <a:gd name="connsiteY159" fmla="*/ 687446 h 1608850"/>
                <a:gd name="connsiteX160" fmla="*/ 1772445 w 12192000"/>
                <a:gd name="connsiteY160" fmla="*/ 688526 h 1608850"/>
                <a:gd name="connsiteX161" fmla="*/ 1772445 w 12192000"/>
                <a:gd name="connsiteY161" fmla="*/ 696093 h 1608850"/>
                <a:gd name="connsiteX162" fmla="*/ 1773713 w 12192000"/>
                <a:gd name="connsiteY162" fmla="*/ 696093 h 1608850"/>
                <a:gd name="connsiteX163" fmla="*/ 1782579 w 12192000"/>
                <a:gd name="connsiteY163" fmla="*/ 696093 h 1608850"/>
                <a:gd name="connsiteX164" fmla="*/ 1782579 w 12192000"/>
                <a:gd name="connsiteY164" fmla="*/ 698254 h 1608850"/>
                <a:gd name="connsiteX165" fmla="*/ 1782579 w 12192000"/>
                <a:gd name="connsiteY165" fmla="*/ 713387 h 1608850"/>
                <a:gd name="connsiteX166" fmla="*/ 1786633 w 12192000"/>
                <a:gd name="connsiteY166" fmla="*/ 711495 h 1608850"/>
                <a:gd name="connsiteX167" fmla="*/ 1786633 w 12192000"/>
                <a:gd name="connsiteY167" fmla="*/ 698254 h 1608850"/>
                <a:gd name="connsiteX168" fmla="*/ 1787645 w 12192000"/>
                <a:gd name="connsiteY168" fmla="*/ 698254 h 1608850"/>
                <a:gd name="connsiteX169" fmla="*/ 1794739 w 12192000"/>
                <a:gd name="connsiteY169" fmla="*/ 698254 h 1608850"/>
                <a:gd name="connsiteX170" fmla="*/ 1794739 w 12192000"/>
                <a:gd name="connsiteY170" fmla="*/ 699876 h 1608850"/>
                <a:gd name="connsiteX171" fmla="*/ 1794739 w 12192000"/>
                <a:gd name="connsiteY171" fmla="*/ 711225 h 1608850"/>
                <a:gd name="connsiteX172" fmla="*/ 1795499 w 12192000"/>
                <a:gd name="connsiteY172" fmla="*/ 711225 h 1608850"/>
                <a:gd name="connsiteX173" fmla="*/ 1800819 w 12192000"/>
                <a:gd name="connsiteY173" fmla="*/ 711225 h 1608850"/>
                <a:gd name="connsiteX174" fmla="*/ 1849459 w 12192000"/>
                <a:gd name="connsiteY174" fmla="*/ 706902 h 1608850"/>
                <a:gd name="connsiteX175" fmla="*/ 1849459 w 12192000"/>
                <a:gd name="connsiteY175" fmla="*/ 708253 h 1608850"/>
                <a:gd name="connsiteX176" fmla="*/ 1849459 w 12192000"/>
                <a:gd name="connsiteY176" fmla="*/ 717710 h 1608850"/>
                <a:gd name="connsiteX177" fmla="*/ 1850219 w 12192000"/>
                <a:gd name="connsiteY177" fmla="*/ 717710 h 1608850"/>
                <a:gd name="connsiteX178" fmla="*/ 1855541 w 12192000"/>
                <a:gd name="connsiteY178" fmla="*/ 717710 h 1608850"/>
                <a:gd name="connsiteX179" fmla="*/ 1855541 w 12192000"/>
                <a:gd name="connsiteY179" fmla="*/ 719872 h 1608850"/>
                <a:gd name="connsiteX180" fmla="*/ 1855541 w 12192000"/>
                <a:gd name="connsiteY180" fmla="*/ 735005 h 1608850"/>
                <a:gd name="connsiteX181" fmla="*/ 1857567 w 12192000"/>
                <a:gd name="connsiteY181" fmla="*/ 733654 h 1608850"/>
                <a:gd name="connsiteX182" fmla="*/ 1871753 w 12192000"/>
                <a:gd name="connsiteY182" fmla="*/ 724196 h 1608850"/>
                <a:gd name="connsiteX183" fmla="*/ 1877833 w 12192000"/>
                <a:gd name="connsiteY183" fmla="*/ 683122 h 1608850"/>
                <a:gd name="connsiteX184" fmla="*/ 1878593 w 12192000"/>
                <a:gd name="connsiteY184" fmla="*/ 682852 h 1608850"/>
                <a:gd name="connsiteX185" fmla="*/ 1883913 w 12192000"/>
                <a:gd name="connsiteY185" fmla="*/ 680960 h 1608850"/>
                <a:gd name="connsiteX186" fmla="*/ 1885941 w 12192000"/>
                <a:gd name="connsiteY186" fmla="*/ 611783 h 1608850"/>
                <a:gd name="connsiteX187" fmla="*/ 1887967 w 12192000"/>
                <a:gd name="connsiteY187" fmla="*/ 680960 h 1608850"/>
                <a:gd name="connsiteX188" fmla="*/ 1888727 w 12192000"/>
                <a:gd name="connsiteY188" fmla="*/ 681230 h 1608850"/>
                <a:gd name="connsiteX189" fmla="*/ 1894047 w 12192000"/>
                <a:gd name="connsiteY189" fmla="*/ 683122 h 1608850"/>
                <a:gd name="connsiteX190" fmla="*/ 1894047 w 12192000"/>
                <a:gd name="connsiteY190" fmla="*/ 596651 h 1608850"/>
                <a:gd name="connsiteX191" fmla="*/ 1898101 w 12192000"/>
                <a:gd name="connsiteY191" fmla="*/ 564224 h 1608850"/>
                <a:gd name="connsiteX192" fmla="*/ 1936607 w 12192000"/>
                <a:gd name="connsiteY192" fmla="*/ 564224 h 1608850"/>
                <a:gd name="connsiteX193" fmla="*/ 1936607 w 12192000"/>
                <a:gd name="connsiteY193" fmla="*/ 596651 h 1608850"/>
                <a:gd name="connsiteX194" fmla="*/ 1937367 w 12192000"/>
                <a:gd name="connsiteY194" fmla="*/ 596651 h 1608850"/>
                <a:gd name="connsiteX195" fmla="*/ 1942687 w 12192000"/>
                <a:gd name="connsiteY195" fmla="*/ 596651 h 1608850"/>
                <a:gd name="connsiteX196" fmla="*/ 1942687 w 12192000"/>
                <a:gd name="connsiteY196" fmla="*/ 514503 h 1608850"/>
                <a:gd name="connsiteX197" fmla="*/ 1944461 w 12192000"/>
                <a:gd name="connsiteY197" fmla="*/ 514503 h 1608850"/>
                <a:gd name="connsiteX198" fmla="*/ 1956875 w 12192000"/>
                <a:gd name="connsiteY198" fmla="*/ 514503 h 1608850"/>
                <a:gd name="connsiteX199" fmla="*/ 1956875 w 12192000"/>
                <a:gd name="connsiteY199" fmla="*/ 512612 h 1608850"/>
                <a:gd name="connsiteX200" fmla="*/ 1956875 w 12192000"/>
                <a:gd name="connsiteY200" fmla="*/ 499371 h 1608850"/>
                <a:gd name="connsiteX201" fmla="*/ 1979169 w 12192000"/>
                <a:gd name="connsiteY201" fmla="*/ 499371 h 1608850"/>
                <a:gd name="connsiteX202" fmla="*/ 1979169 w 12192000"/>
                <a:gd name="connsiteY202" fmla="*/ 498290 h 1608850"/>
                <a:gd name="connsiteX203" fmla="*/ 1979169 w 12192000"/>
                <a:gd name="connsiteY203" fmla="*/ 490724 h 1608850"/>
                <a:gd name="connsiteX204" fmla="*/ 1980941 w 12192000"/>
                <a:gd name="connsiteY204" fmla="*/ 490724 h 1608850"/>
                <a:gd name="connsiteX205" fmla="*/ 1993355 w 12192000"/>
                <a:gd name="connsiteY205" fmla="*/ 490724 h 1608850"/>
                <a:gd name="connsiteX206" fmla="*/ 1993355 w 12192000"/>
                <a:gd name="connsiteY206" fmla="*/ 491805 h 1608850"/>
                <a:gd name="connsiteX207" fmla="*/ 1993355 w 12192000"/>
                <a:gd name="connsiteY207" fmla="*/ 499371 h 1608850"/>
                <a:gd name="connsiteX208" fmla="*/ 1994115 w 12192000"/>
                <a:gd name="connsiteY208" fmla="*/ 499371 h 1608850"/>
                <a:gd name="connsiteX209" fmla="*/ 1999435 w 12192000"/>
                <a:gd name="connsiteY209" fmla="*/ 499371 h 1608850"/>
                <a:gd name="connsiteX210" fmla="*/ 2009569 w 12192000"/>
                <a:gd name="connsiteY210" fmla="*/ 495047 h 1608850"/>
                <a:gd name="connsiteX211" fmla="*/ 2013621 w 12192000"/>
                <a:gd name="connsiteY211" fmla="*/ 498290 h 1608850"/>
                <a:gd name="connsiteX212" fmla="*/ 2013621 w 12192000"/>
                <a:gd name="connsiteY212" fmla="*/ 490724 h 1608850"/>
                <a:gd name="connsiteX213" fmla="*/ 2015901 w 12192000"/>
                <a:gd name="connsiteY213" fmla="*/ 490724 h 1608850"/>
                <a:gd name="connsiteX214" fmla="*/ 2031863 w 12192000"/>
                <a:gd name="connsiteY214" fmla="*/ 490724 h 1608850"/>
                <a:gd name="connsiteX215" fmla="*/ 2031863 w 12192000"/>
                <a:gd name="connsiteY215" fmla="*/ 491805 h 1608850"/>
                <a:gd name="connsiteX216" fmla="*/ 2031863 w 12192000"/>
                <a:gd name="connsiteY216" fmla="*/ 499371 h 1608850"/>
                <a:gd name="connsiteX217" fmla="*/ 2062263 w 12192000"/>
                <a:gd name="connsiteY217" fmla="*/ 499371 h 1608850"/>
                <a:gd name="connsiteX218" fmla="*/ 2062263 w 12192000"/>
                <a:gd name="connsiteY218" fmla="*/ 500992 h 1608850"/>
                <a:gd name="connsiteX219" fmla="*/ 2062263 w 12192000"/>
                <a:gd name="connsiteY219" fmla="*/ 512342 h 1608850"/>
                <a:gd name="connsiteX220" fmla="*/ 2088609 w 12192000"/>
                <a:gd name="connsiteY220" fmla="*/ 512342 h 1608850"/>
                <a:gd name="connsiteX221" fmla="*/ 2088609 w 12192000"/>
                <a:gd name="connsiteY221" fmla="*/ 542606 h 1608850"/>
                <a:gd name="connsiteX222" fmla="*/ 2089369 w 12192000"/>
                <a:gd name="connsiteY222" fmla="*/ 542606 h 1608850"/>
                <a:gd name="connsiteX223" fmla="*/ 2094689 w 12192000"/>
                <a:gd name="connsiteY223" fmla="*/ 542606 h 1608850"/>
                <a:gd name="connsiteX224" fmla="*/ 2094689 w 12192000"/>
                <a:gd name="connsiteY224" fmla="*/ 543687 h 1608850"/>
                <a:gd name="connsiteX225" fmla="*/ 2094689 w 12192000"/>
                <a:gd name="connsiteY225" fmla="*/ 551254 h 1608850"/>
                <a:gd name="connsiteX226" fmla="*/ 2098743 w 12192000"/>
                <a:gd name="connsiteY226" fmla="*/ 581518 h 1608850"/>
                <a:gd name="connsiteX227" fmla="*/ 2099503 w 12192000"/>
                <a:gd name="connsiteY227" fmla="*/ 581518 h 1608850"/>
                <a:gd name="connsiteX228" fmla="*/ 2104823 w 12192000"/>
                <a:gd name="connsiteY228" fmla="*/ 581518 h 1608850"/>
                <a:gd name="connsiteX229" fmla="*/ 2104823 w 12192000"/>
                <a:gd name="connsiteY229" fmla="*/ 582329 h 1608850"/>
                <a:gd name="connsiteX230" fmla="*/ 2104823 w 12192000"/>
                <a:gd name="connsiteY230" fmla="*/ 588004 h 1608850"/>
                <a:gd name="connsiteX231" fmla="*/ 2105837 w 12192000"/>
                <a:gd name="connsiteY231" fmla="*/ 588004 h 1608850"/>
                <a:gd name="connsiteX232" fmla="*/ 2112929 w 12192000"/>
                <a:gd name="connsiteY232" fmla="*/ 588004 h 1608850"/>
                <a:gd name="connsiteX233" fmla="*/ 2112929 w 12192000"/>
                <a:gd name="connsiteY233" fmla="*/ 618269 h 1608850"/>
                <a:gd name="connsiteX234" fmla="*/ 2114957 w 12192000"/>
                <a:gd name="connsiteY234" fmla="*/ 618269 h 1608850"/>
                <a:gd name="connsiteX235" fmla="*/ 2129143 w 12192000"/>
                <a:gd name="connsiteY235" fmla="*/ 618269 h 1608850"/>
                <a:gd name="connsiteX236" fmla="*/ 2129143 w 12192000"/>
                <a:gd name="connsiteY236" fmla="*/ 642048 h 1608850"/>
                <a:gd name="connsiteX237" fmla="*/ 2131171 w 12192000"/>
                <a:gd name="connsiteY237" fmla="*/ 643669 h 1608850"/>
                <a:gd name="connsiteX238" fmla="*/ 2131171 w 12192000"/>
                <a:gd name="connsiteY238" fmla="*/ 655019 h 1608850"/>
                <a:gd name="connsiteX239" fmla="*/ 2131931 w 12192000"/>
                <a:gd name="connsiteY239" fmla="*/ 655019 h 1608850"/>
                <a:gd name="connsiteX240" fmla="*/ 2137251 w 12192000"/>
                <a:gd name="connsiteY240" fmla="*/ 655019 h 1608850"/>
                <a:gd name="connsiteX241" fmla="*/ 2137251 w 12192000"/>
                <a:gd name="connsiteY241" fmla="*/ 678798 h 1608850"/>
                <a:gd name="connsiteX242" fmla="*/ 2138517 w 12192000"/>
                <a:gd name="connsiteY242" fmla="*/ 678798 h 1608850"/>
                <a:gd name="connsiteX243" fmla="*/ 2147383 w 12192000"/>
                <a:gd name="connsiteY243" fmla="*/ 678798 h 1608850"/>
                <a:gd name="connsiteX244" fmla="*/ 2149411 w 12192000"/>
                <a:gd name="connsiteY244" fmla="*/ 682852 h 1608850"/>
                <a:gd name="connsiteX245" fmla="*/ 2149411 w 12192000"/>
                <a:gd name="connsiteY245" fmla="*/ 696093 h 1608850"/>
                <a:gd name="connsiteX246" fmla="*/ 2150931 w 12192000"/>
                <a:gd name="connsiteY246" fmla="*/ 694201 h 1608850"/>
                <a:gd name="connsiteX247" fmla="*/ 2161571 w 12192000"/>
                <a:gd name="connsiteY247" fmla="*/ 680960 h 1608850"/>
                <a:gd name="connsiteX248" fmla="*/ 2189945 w 12192000"/>
                <a:gd name="connsiteY248" fmla="*/ 680960 h 1608850"/>
                <a:gd name="connsiteX249" fmla="*/ 2189945 w 12192000"/>
                <a:gd name="connsiteY249" fmla="*/ 767431 h 1608850"/>
                <a:gd name="connsiteX250" fmla="*/ 2190705 w 12192000"/>
                <a:gd name="connsiteY250" fmla="*/ 767431 h 1608850"/>
                <a:gd name="connsiteX251" fmla="*/ 2196025 w 12192000"/>
                <a:gd name="connsiteY251" fmla="*/ 767431 h 1608850"/>
                <a:gd name="connsiteX252" fmla="*/ 2196785 w 12192000"/>
                <a:gd name="connsiteY252" fmla="*/ 766080 h 1608850"/>
                <a:gd name="connsiteX253" fmla="*/ 2202105 w 12192000"/>
                <a:gd name="connsiteY253" fmla="*/ 756622 h 1608850"/>
                <a:gd name="connsiteX254" fmla="*/ 2202105 w 12192000"/>
                <a:gd name="connsiteY254" fmla="*/ 758514 h 1608850"/>
                <a:gd name="connsiteX255" fmla="*/ 2202105 w 12192000"/>
                <a:gd name="connsiteY255" fmla="*/ 771755 h 1608850"/>
                <a:gd name="connsiteX256" fmla="*/ 2206157 w 12192000"/>
                <a:gd name="connsiteY256" fmla="*/ 726358 h 1608850"/>
                <a:gd name="connsiteX257" fmla="*/ 2206917 w 12192000"/>
                <a:gd name="connsiteY257" fmla="*/ 726358 h 1608850"/>
                <a:gd name="connsiteX258" fmla="*/ 2212237 w 12192000"/>
                <a:gd name="connsiteY258" fmla="*/ 726358 h 1608850"/>
                <a:gd name="connsiteX259" fmla="*/ 2212237 w 12192000"/>
                <a:gd name="connsiteY259" fmla="*/ 661504 h 1608850"/>
                <a:gd name="connsiteX260" fmla="*/ 2213251 w 12192000"/>
                <a:gd name="connsiteY260" fmla="*/ 661504 h 1608850"/>
                <a:gd name="connsiteX261" fmla="*/ 2220345 w 12192000"/>
                <a:gd name="connsiteY261" fmla="*/ 661504 h 1608850"/>
                <a:gd name="connsiteX262" fmla="*/ 2232505 w 12192000"/>
                <a:gd name="connsiteY262" fmla="*/ 618269 h 1608850"/>
                <a:gd name="connsiteX263" fmla="*/ 2233771 w 12192000"/>
                <a:gd name="connsiteY263" fmla="*/ 618269 h 1608850"/>
                <a:gd name="connsiteX264" fmla="*/ 2242639 w 12192000"/>
                <a:gd name="connsiteY264" fmla="*/ 618269 h 1608850"/>
                <a:gd name="connsiteX265" fmla="*/ 2252771 w 12192000"/>
                <a:gd name="connsiteY265" fmla="*/ 661504 h 1608850"/>
                <a:gd name="connsiteX266" fmla="*/ 2253785 w 12192000"/>
                <a:gd name="connsiteY266" fmla="*/ 661504 h 1608850"/>
                <a:gd name="connsiteX267" fmla="*/ 2260879 w 12192000"/>
                <a:gd name="connsiteY267" fmla="*/ 661504 h 1608850"/>
                <a:gd name="connsiteX268" fmla="*/ 2260879 w 12192000"/>
                <a:gd name="connsiteY268" fmla="*/ 700416 h 1608850"/>
                <a:gd name="connsiteX269" fmla="*/ 2262651 w 12192000"/>
                <a:gd name="connsiteY269" fmla="*/ 700416 h 1608850"/>
                <a:gd name="connsiteX270" fmla="*/ 2275065 w 12192000"/>
                <a:gd name="connsiteY270" fmla="*/ 700416 h 1608850"/>
                <a:gd name="connsiteX271" fmla="*/ 2275065 w 12192000"/>
                <a:gd name="connsiteY271" fmla="*/ 702578 h 1608850"/>
                <a:gd name="connsiteX272" fmla="*/ 2275065 w 12192000"/>
                <a:gd name="connsiteY272" fmla="*/ 717710 h 1608850"/>
                <a:gd name="connsiteX273" fmla="*/ 2279119 w 12192000"/>
                <a:gd name="connsiteY273" fmla="*/ 715549 h 1608850"/>
                <a:gd name="connsiteX274" fmla="*/ 2279119 w 12192000"/>
                <a:gd name="connsiteY274" fmla="*/ 700416 h 1608850"/>
                <a:gd name="connsiteX275" fmla="*/ 2280639 w 12192000"/>
                <a:gd name="connsiteY275" fmla="*/ 700416 h 1608850"/>
                <a:gd name="connsiteX276" fmla="*/ 2291279 w 12192000"/>
                <a:gd name="connsiteY276" fmla="*/ 700416 h 1608850"/>
                <a:gd name="connsiteX277" fmla="*/ 2291279 w 12192000"/>
                <a:gd name="connsiteY277" fmla="*/ 702037 h 1608850"/>
                <a:gd name="connsiteX278" fmla="*/ 2291279 w 12192000"/>
                <a:gd name="connsiteY278" fmla="*/ 713387 h 1608850"/>
                <a:gd name="connsiteX279" fmla="*/ 2321680 w 12192000"/>
                <a:gd name="connsiteY279" fmla="*/ 713387 h 1608850"/>
                <a:gd name="connsiteX280" fmla="*/ 2321680 w 12192000"/>
                <a:gd name="connsiteY280" fmla="*/ 676637 h 1608850"/>
                <a:gd name="connsiteX281" fmla="*/ 2322945 w 12192000"/>
                <a:gd name="connsiteY281" fmla="*/ 676637 h 1608850"/>
                <a:gd name="connsiteX282" fmla="*/ 2331813 w 12192000"/>
                <a:gd name="connsiteY282" fmla="*/ 676637 h 1608850"/>
                <a:gd name="connsiteX283" fmla="*/ 2331813 w 12192000"/>
                <a:gd name="connsiteY283" fmla="*/ 698254 h 1608850"/>
                <a:gd name="connsiteX284" fmla="*/ 2333840 w 12192000"/>
                <a:gd name="connsiteY284" fmla="*/ 665828 h 1608850"/>
                <a:gd name="connsiteX285" fmla="*/ 2356133 w 12192000"/>
                <a:gd name="connsiteY285" fmla="*/ 665828 h 1608850"/>
                <a:gd name="connsiteX286" fmla="*/ 2356133 w 12192000"/>
                <a:gd name="connsiteY286" fmla="*/ 664206 h 1608850"/>
                <a:gd name="connsiteX287" fmla="*/ 2356133 w 12192000"/>
                <a:gd name="connsiteY287" fmla="*/ 652857 h 1608850"/>
                <a:gd name="connsiteX288" fmla="*/ 2356893 w 12192000"/>
                <a:gd name="connsiteY288" fmla="*/ 652857 h 1608850"/>
                <a:gd name="connsiteX289" fmla="*/ 2362213 w 12192000"/>
                <a:gd name="connsiteY289" fmla="*/ 652857 h 1608850"/>
                <a:gd name="connsiteX290" fmla="*/ 2362213 w 12192000"/>
                <a:gd name="connsiteY290" fmla="*/ 650966 h 1608850"/>
                <a:gd name="connsiteX291" fmla="*/ 2362213 w 12192000"/>
                <a:gd name="connsiteY291" fmla="*/ 637725 h 1608850"/>
                <a:gd name="connsiteX292" fmla="*/ 2366267 w 12192000"/>
                <a:gd name="connsiteY292" fmla="*/ 644210 h 1608850"/>
                <a:gd name="connsiteX293" fmla="*/ 2368547 w 12192000"/>
                <a:gd name="connsiteY293" fmla="*/ 644210 h 1608850"/>
                <a:gd name="connsiteX294" fmla="*/ 2384507 w 12192000"/>
                <a:gd name="connsiteY294" fmla="*/ 644210 h 1608850"/>
                <a:gd name="connsiteX295" fmla="*/ 2384507 w 12192000"/>
                <a:gd name="connsiteY295" fmla="*/ 643399 h 1608850"/>
                <a:gd name="connsiteX296" fmla="*/ 2384507 w 12192000"/>
                <a:gd name="connsiteY296" fmla="*/ 637725 h 1608850"/>
                <a:gd name="connsiteX297" fmla="*/ 2385267 w 12192000"/>
                <a:gd name="connsiteY297" fmla="*/ 637725 h 1608850"/>
                <a:gd name="connsiteX298" fmla="*/ 2390587 w 12192000"/>
                <a:gd name="connsiteY298" fmla="*/ 637725 h 1608850"/>
                <a:gd name="connsiteX299" fmla="*/ 2390587 w 12192000"/>
                <a:gd name="connsiteY299" fmla="*/ 639076 h 1608850"/>
                <a:gd name="connsiteX300" fmla="*/ 2390587 w 12192000"/>
                <a:gd name="connsiteY300" fmla="*/ 648534 h 1608850"/>
                <a:gd name="connsiteX301" fmla="*/ 2429093 w 12192000"/>
                <a:gd name="connsiteY301" fmla="*/ 648534 h 1608850"/>
                <a:gd name="connsiteX302" fmla="*/ 2429093 w 12192000"/>
                <a:gd name="connsiteY302" fmla="*/ 786887 h 1608850"/>
                <a:gd name="connsiteX303" fmla="*/ 2430613 w 12192000"/>
                <a:gd name="connsiteY303" fmla="*/ 786887 h 1608850"/>
                <a:gd name="connsiteX304" fmla="*/ 2441254 w 12192000"/>
                <a:gd name="connsiteY304" fmla="*/ 786887 h 1608850"/>
                <a:gd name="connsiteX305" fmla="*/ 2441254 w 12192000"/>
                <a:gd name="connsiteY305" fmla="*/ 773917 h 1608850"/>
                <a:gd name="connsiteX306" fmla="*/ 2445307 w 12192000"/>
                <a:gd name="connsiteY306" fmla="*/ 773917 h 1608850"/>
                <a:gd name="connsiteX307" fmla="*/ 2445307 w 12192000"/>
                <a:gd name="connsiteY307" fmla="*/ 786887 h 1608850"/>
                <a:gd name="connsiteX308" fmla="*/ 2475707 w 12192000"/>
                <a:gd name="connsiteY308" fmla="*/ 786887 h 1608850"/>
                <a:gd name="connsiteX309" fmla="*/ 2475707 w 12192000"/>
                <a:gd name="connsiteY309" fmla="*/ 756622 h 1608850"/>
                <a:gd name="connsiteX310" fmla="*/ 2487867 w 12192000"/>
                <a:gd name="connsiteY310" fmla="*/ 756622 h 1608850"/>
                <a:gd name="connsiteX311" fmla="*/ 2500027 w 12192000"/>
                <a:gd name="connsiteY311" fmla="*/ 754461 h 1608850"/>
                <a:gd name="connsiteX312" fmla="*/ 2504082 w 12192000"/>
                <a:gd name="connsiteY312" fmla="*/ 756622 h 1608850"/>
                <a:gd name="connsiteX313" fmla="*/ 2514215 w 12192000"/>
                <a:gd name="connsiteY313" fmla="*/ 756622 h 1608850"/>
                <a:gd name="connsiteX314" fmla="*/ 2514215 w 12192000"/>
                <a:gd name="connsiteY314" fmla="*/ 786887 h 1608850"/>
                <a:gd name="connsiteX315" fmla="*/ 2522321 w 12192000"/>
                <a:gd name="connsiteY315" fmla="*/ 786887 h 1608850"/>
                <a:gd name="connsiteX316" fmla="*/ 2522321 w 12192000"/>
                <a:gd name="connsiteY316" fmla="*/ 804182 h 1608850"/>
                <a:gd name="connsiteX317" fmla="*/ 2531658 w 12192000"/>
                <a:gd name="connsiteY317" fmla="*/ 805087 h 1608850"/>
                <a:gd name="connsiteX318" fmla="*/ 2544615 w 12192000"/>
                <a:gd name="connsiteY318" fmla="*/ 805087 h 1608850"/>
                <a:gd name="connsiteX319" fmla="*/ 2544615 w 12192000"/>
                <a:gd name="connsiteY319" fmla="*/ 789049 h 1608850"/>
                <a:gd name="connsiteX320" fmla="*/ 2612571 w 12192000"/>
                <a:gd name="connsiteY320" fmla="*/ 789049 h 1608850"/>
                <a:gd name="connsiteX321" fmla="*/ 2612571 w 12192000"/>
                <a:gd name="connsiteY321" fmla="*/ 703796 h 1608850"/>
                <a:gd name="connsiteX322" fmla="*/ 2684579 w 12192000"/>
                <a:gd name="connsiteY322" fmla="*/ 703796 h 1608850"/>
                <a:gd name="connsiteX323" fmla="*/ 2684579 w 12192000"/>
                <a:gd name="connsiteY323" fmla="*/ 782564 h 1608850"/>
                <a:gd name="connsiteX324" fmla="*/ 2686483 w 12192000"/>
                <a:gd name="connsiteY324" fmla="*/ 782564 h 1608850"/>
                <a:gd name="connsiteX325" fmla="*/ 2687725 w 12192000"/>
                <a:gd name="connsiteY325" fmla="*/ 805087 h 1608850"/>
                <a:gd name="connsiteX326" fmla="*/ 2697401 w 12192000"/>
                <a:gd name="connsiteY326" fmla="*/ 805087 h 1608850"/>
                <a:gd name="connsiteX327" fmla="*/ 2698643 w 12192000"/>
                <a:gd name="connsiteY327" fmla="*/ 782564 h 1608850"/>
                <a:gd name="connsiteX328" fmla="*/ 2704723 w 12192000"/>
                <a:gd name="connsiteY328" fmla="*/ 782564 h 1608850"/>
                <a:gd name="connsiteX329" fmla="*/ 2705965 w 12192000"/>
                <a:gd name="connsiteY329" fmla="*/ 805087 h 1608850"/>
                <a:gd name="connsiteX330" fmla="*/ 2756588 w 12192000"/>
                <a:gd name="connsiteY330" fmla="*/ 805087 h 1608850"/>
                <a:gd name="connsiteX331" fmla="*/ 2756588 w 12192000"/>
                <a:gd name="connsiteY331" fmla="*/ 642059 h 1608850"/>
                <a:gd name="connsiteX332" fmla="*/ 2953915 w 12192000"/>
                <a:gd name="connsiteY332" fmla="*/ 642059 h 1608850"/>
                <a:gd name="connsiteX333" fmla="*/ 2953915 w 12192000"/>
                <a:gd name="connsiteY333" fmla="*/ 805087 h 1608850"/>
                <a:gd name="connsiteX334" fmla="*/ 2972611 w 12192000"/>
                <a:gd name="connsiteY334" fmla="*/ 805087 h 1608850"/>
                <a:gd name="connsiteX335" fmla="*/ 2972611 w 12192000"/>
                <a:gd name="connsiteY335" fmla="*/ 722394 h 1608850"/>
                <a:gd name="connsiteX336" fmla="*/ 3067731 w 12192000"/>
                <a:gd name="connsiteY336" fmla="*/ 722394 h 1608850"/>
                <a:gd name="connsiteX337" fmla="*/ 3079662 w 12192000"/>
                <a:gd name="connsiteY337" fmla="*/ 404253 h 1608850"/>
                <a:gd name="connsiteX338" fmla="*/ 3067502 w 12192000"/>
                <a:gd name="connsiteY338" fmla="*/ 382635 h 1608850"/>
                <a:gd name="connsiteX339" fmla="*/ 3061422 w 12192000"/>
                <a:gd name="connsiteY339" fmla="*/ 378311 h 1608850"/>
                <a:gd name="connsiteX340" fmla="*/ 3069529 w 12192000"/>
                <a:gd name="connsiteY340" fmla="*/ 354532 h 1608850"/>
                <a:gd name="connsiteX341" fmla="*/ 3069529 w 12192000"/>
                <a:gd name="connsiteY341" fmla="*/ 337238 h 1608850"/>
                <a:gd name="connsiteX342" fmla="*/ 3083715 w 12192000"/>
                <a:gd name="connsiteY342" fmla="*/ 337238 h 1608850"/>
                <a:gd name="connsiteX343" fmla="*/ 3083715 w 12192000"/>
                <a:gd name="connsiteY343" fmla="*/ 315620 h 1608850"/>
                <a:gd name="connsiteX344" fmla="*/ 3085742 w 12192000"/>
                <a:gd name="connsiteY344" fmla="*/ 311296 h 1608850"/>
                <a:gd name="connsiteX345" fmla="*/ 3085742 w 12192000"/>
                <a:gd name="connsiteY345" fmla="*/ 233472 h 1608850"/>
                <a:gd name="connsiteX346" fmla="*/ 3083715 w 12192000"/>
                <a:gd name="connsiteY346" fmla="*/ 226987 h 1608850"/>
                <a:gd name="connsiteX347" fmla="*/ 3089795 w 12192000"/>
                <a:gd name="connsiteY347" fmla="*/ 220501 h 1608850"/>
                <a:gd name="connsiteX348" fmla="*/ 3089795 w 12192000"/>
                <a:gd name="connsiteY348" fmla="*/ 162133 h 1608850"/>
                <a:gd name="connsiteX349" fmla="*/ 3091822 w 12192000"/>
                <a:gd name="connsiteY349" fmla="*/ 157810 h 1608850"/>
                <a:gd name="connsiteX350" fmla="*/ 3091822 w 12192000"/>
                <a:gd name="connsiteY350" fmla="*/ 101604 h 1608850"/>
                <a:gd name="connsiteX351" fmla="*/ 3093849 w 12192000"/>
                <a:gd name="connsiteY351" fmla="*/ 82148 h 1608850"/>
                <a:gd name="connsiteX352" fmla="*/ 3097902 w 12192000"/>
                <a:gd name="connsiteY352" fmla="*/ 99442 h 1608850"/>
                <a:gd name="connsiteX353" fmla="*/ 3099929 w 12192000"/>
                <a:gd name="connsiteY353" fmla="*/ 157810 h 1608850"/>
                <a:gd name="connsiteX354" fmla="*/ 3101955 w 12192000"/>
                <a:gd name="connsiteY354" fmla="*/ 220501 h 1608850"/>
                <a:gd name="connsiteX355" fmla="*/ 3108035 w 12192000"/>
                <a:gd name="connsiteY355" fmla="*/ 226987 h 1608850"/>
                <a:gd name="connsiteX356" fmla="*/ 3106009 w 12192000"/>
                <a:gd name="connsiteY356" fmla="*/ 233472 h 1608850"/>
                <a:gd name="connsiteX357" fmla="*/ 3106009 w 12192000"/>
                <a:gd name="connsiteY357" fmla="*/ 311296 h 1608850"/>
                <a:gd name="connsiteX358" fmla="*/ 3108035 w 12192000"/>
                <a:gd name="connsiteY358" fmla="*/ 315620 h 1608850"/>
                <a:gd name="connsiteX359" fmla="*/ 3108035 w 12192000"/>
                <a:gd name="connsiteY359" fmla="*/ 337238 h 1608850"/>
                <a:gd name="connsiteX360" fmla="*/ 3122222 w 12192000"/>
                <a:gd name="connsiteY360" fmla="*/ 337238 h 1608850"/>
                <a:gd name="connsiteX361" fmla="*/ 3122222 w 12192000"/>
                <a:gd name="connsiteY361" fmla="*/ 354532 h 1608850"/>
                <a:gd name="connsiteX362" fmla="*/ 3130330 w 12192000"/>
                <a:gd name="connsiteY362" fmla="*/ 378311 h 1608850"/>
                <a:gd name="connsiteX363" fmla="*/ 3124250 w 12192000"/>
                <a:gd name="connsiteY363" fmla="*/ 382635 h 1608850"/>
                <a:gd name="connsiteX364" fmla="*/ 3112089 w 12192000"/>
                <a:gd name="connsiteY364" fmla="*/ 404253 h 1608850"/>
                <a:gd name="connsiteX365" fmla="*/ 3120195 w 12192000"/>
                <a:gd name="connsiteY365" fmla="*/ 657181 h 1608850"/>
                <a:gd name="connsiteX366" fmla="*/ 3185050 w 12192000"/>
                <a:gd name="connsiteY366" fmla="*/ 657181 h 1608850"/>
                <a:gd name="connsiteX367" fmla="*/ 3185050 w 12192000"/>
                <a:gd name="connsiteY367" fmla="*/ 732843 h 1608850"/>
                <a:gd name="connsiteX368" fmla="*/ 3193157 w 12192000"/>
                <a:gd name="connsiteY368" fmla="*/ 732843 h 1608850"/>
                <a:gd name="connsiteX369" fmla="*/ 3195183 w 12192000"/>
                <a:gd name="connsiteY369" fmla="*/ 726358 h 1608850"/>
                <a:gd name="connsiteX370" fmla="*/ 3201263 w 12192000"/>
                <a:gd name="connsiteY370" fmla="*/ 726358 h 1608850"/>
                <a:gd name="connsiteX371" fmla="*/ 3203291 w 12192000"/>
                <a:gd name="connsiteY371" fmla="*/ 735005 h 1608850"/>
                <a:gd name="connsiteX372" fmla="*/ 3215451 w 12192000"/>
                <a:gd name="connsiteY372" fmla="*/ 735005 h 1608850"/>
                <a:gd name="connsiteX373" fmla="*/ 3215451 w 12192000"/>
                <a:gd name="connsiteY373" fmla="*/ 728519 h 1608850"/>
                <a:gd name="connsiteX374" fmla="*/ 3237744 w 12192000"/>
                <a:gd name="connsiteY374" fmla="*/ 728519 h 1608850"/>
                <a:gd name="connsiteX375" fmla="*/ 3237744 w 12192000"/>
                <a:gd name="connsiteY375" fmla="*/ 735005 h 1608850"/>
                <a:gd name="connsiteX376" fmla="*/ 3258011 w 12192000"/>
                <a:gd name="connsiteY376" fmla="*/ 735005 h 1608850"/>
                <a:gd name="connsiteX377" fmla="*/ 3258011 w 12192000"/>
                <a:gd name="connsiteY377" fmla="*/ 780402 h 1608850"/>
                <a:gd name="connsiteX378" fmla="*/ 3272198 w 12192000"/>
                <a:gd name="connsiteY378" fmla="*/ 780402 h 1608850"/>
                <a:gd name="connsiteX379" fmla="*/ 3272198 w 12192000"/>
                <a:gd name="connsiteY379" fmla="*/ 767431 h 1608850"/>
                <a:gd name="connsiteX380" fmla="*/ 3288412 w 12192000"/>
                <a:gd name="connsiteY380" fmla="*/ 767431 h 1608850"/>
                <a:gd name="connsiteX381" fmla="*/ 3288412 w 12192000"/>
                <a:gd name="connsiteY381" fmla="*/ 588004 h 1608850"/>
                <a:gd name="connsiteX382" fmla="*/ 3294492 w 12192000"/>
                <a:gd name="connsiteY382" fmla="*/ 581518 h 1608850"/>
                <a:gd name="connsiteX383" fmla="*/ 3367453 w 12192000"/>
                <a:gd name="connsiteY383" fmla="*/ 581518 h 1608850"/>
                <a:gd name="connsiteX384" fmla="*/ 3367453 w 12192000"/>
                <a:gd name="connsiteY384" fmla="*/ 590166 h 1608850"/>
                <a:gd name="connsiteX385" fmla="*/ 3377586 w 12192000"/>
                <a:gd name="connsiteY385" fmla="*/ 590166 h 1608850"/>
                <a:gd name="connsiteX386" fmla="*/ 3377586 w 12192000"/>
                <a:gd name="connsiteY386" fmla="*/ 704740 h 1608850"/>
                <a:gd name="connsiteX387" fmla="*/ 3399879 w 12192000"/>
                <a:gd name="connsiteY387" fmla="*/ 704740 h 1608850"/>
                <a:gd name="connsiteX388" fmla="*/ 3399879 w 12192000"/>
                <a:gd name="connsiteY388" fmla="*/ 637725 h 1608850"/>
                <a:gd name="connsiteX389" fmla="*/ 3426227 w 12192000"/>
                <a:gd name="connsiteY389" fmla="*/ 637725 h 1608850"/>
                <a:gd name="connsiteX390" fmla="*/ 3430279 w 12192000"/>
                <a:gd name="connsiteY390" fmla="*/ 633401 h 1608850"/>
                <a:gd name="connsiteX391" fmla="*/ 3438387 w 12192000"/>
                <a:gd name="connsiteY391" fmla="*/ 633401 h 1608850"/>
                <a:gd name="connsiteX392" fmla="*/ 3442439 w 12192000"/>
                <a:gd name="connsiteY392" fmla="*/ 637725 h 1608850"/>
                <a:gd name="connsiteX393" fmla="*/ 3464734 w 12192000"/>
                <a:gd name="connsiteY393" fmla="*/ 637725 h 1608850"/>
                <a:gd name="connsiteX394" fmla="*/ 3464734 w 12192000"/>
                <a:gd name="connsiteY394" fmla="*/ 520989 h 1608850"/>
                <a:gd name="connsiteX395" fmla="*/ 3521481 w 12192000"/>
                <a:gd name="connsiteY395" fmla="*/ 510180 h 1608850"/>
                <a:gd name="connsiteX396" fmla="*/ 3521481 w 12192000"/>
                <a:gd name="connsiteY396" fmla="*/ 511261 h 1608850"/>
                <a:gd name="connsiteX397" fmla="*/ 3521481 w 12192000"/>
                <a:gd name="connsiteY397" fmla="*/ 518827 h 1608850"/>
                <a:gd name="connsiteX398" fmla="*/ 3547828 w 12192000"/>
                <a:gd name="connsiteY398" fmla="*/ 518827 h 1608850"/>
                <a:gd name="connsiteX399" fmla="*/ 3547828 w 12192000"/>
                <a:gd name="connsiteY399" fmla="*/ 773917 h 1608850"/>
                <a:gd name="connsiteX400" fmla="*/ 3570122 w 12192000"/>
                <a:gd name="connsiteY400" fmla="*/ 773917 h 1608850"/>
                <a:gd name="connsiteX401" fmla="*/ 3570122 w 12192000"/>
                <a:gd name="connsiteY401" fmla="*/ 769593 h 1608850"/>
                <a:gd name="connsiteX402" fmla="*/ 3582282 w 12192000"/>
                <a:gd name="connsiteY402" fmla="*/ 769593 h 1608850"/>
                <a:gd name="connsiteX403" fmla="*/ 3582282 w 12192000"/>
                <a:gd name="connsiteY403" fmla="*/ 773917 h 1608850"/>
                <a:gd name="connsiteX404" fmla="*/ 3606602 w 12192000"/>
                <a:gd name="connsiteY404" fmla="*/ 773917 h 1608850"/>
                <a:gd name="connsiteX405" fmla="*/ 3606602 w 12192000"/>
                <a:gd name="connsiteY405" fmla="*/ 760946 h 1608850"/>
                <a:gd name="connsiteX406" fmla="*/ 3634975 w 12192000"/>
                <a:gd name="connsiteY406" fmla="*/ 760946 h 1608850"/>
                <a:gd name="connsiteX407" fmla="*/ 3647135 w 12192000"/>
                <a:gd name="connsiteY407" fmla="*/ 756622 h 1608850"/>
                <a:gd name="connsiteX408" fmla="*/ 3667403 w 12192000"/>
                <a:gd name="connsiteY408" fmla="*/ 760946 h 1608850"/>
                <a:gd name="connsiteX409" fmla="*/ 3667403 w 12192000"/>
                <a:gd name="connsiteY409" fmla="*/ 743652 h 1608850"/>
                <a:gd name="connsiteX410" fmla="*/ 3675510 w 12192000"/>
                <a:gd name="connsiteY410" fmla="*/ 743652 h 1608850"/>
                <a:gd name="connsiteX411" fmla="*/ 3675510 w 12192000"/>
                <a:gd name="connsiteY411" fmla="*/ 730681 h 1608850"/>
                <a:gd name="connsiteX412" fmla="*/ 3732257 w 12192000"/>
                <a:gd name="connsiteY412" fmla="*/ 730681 h 1608850"/>
                <a:gd name="connsiteX413" fmla="*/ 3732257 w 12192000"/>
                <a:gd name="connsiteY413" fmla="*/ 700416 h 1608850"/>
                <a:gd name="connsiteX414" fmla="*/ 3750497 w 12192000"/>
                <a:gd name="connsiteY414" fmla="*/ 700416 h 1608850"/>
                <a:gd name="connsiteX415" fmla="*/ 3750497 w 12192000"/>
                <a:gd name="connsiteY415" fmla="*/ 693931 h 1608850"/>
                <a:gd name="connsiteX416" fmla="*/ 3762657 w 12192000"/>
                <a:gd name="connsiteY416" fmla="*/ 693931 h 1608850"/>
                <a:gd name="connsiteX417" fmla="*/ 3762657 w 12192000"/>
                <a:gd name="connsiteY417" fmla="*/ 700416 h 1608850"/>
                <a:gd name="connsiteX418" fmla="*/ 3778870 w 12192000"/>
                <a:gd name="connsiteY418" fmla="*/ 700416 h 1608850"/>
                <a:gd name="connsiteX419" fmla="*/ 3778870 w 12192000"/>
                <a:gd name="connsiteY419" fmla="*/ 750137 h 1608850"/>
                <a:gd name="connsiteX420" fmla="*/ 3789470 w 12192000"/>
                <a:gd name="connsiteY420" fmla="*/ 750137 h 1608850"/>
                <a:gd name="connsiteX421" fmla="*/ 3789470 w 12192000"/>
                <a:gd name="connsiteY421" fmla="*/ 586174 h 1608850"/>
                <a:gd name="connsiteX422" fmla="*/ 3791390 w 12192000"/>
                <a:gd name="connsiteY422" fmla="*/ 586174 h 1608850"/>
                <a:gd name="connsiteX423" fmla="*/ 3791390 w 12192000"/>
                <a:gd name="connsiteY423" fmla="*/ 723865 h 1608850"/>
                <a:gd name="connsiteX424" fmla="*/ 3791390 w 12192000"/>
                <a:gd name="connsiteY424" fmla="*/ 750137 h 1608850"/>
                <a:gd name="connsiteX425" fmla="*/ 3806350 w 12192000"/>
                <a:gd name="connsiteY425" fmla="*/ 750137 h 1608850"/>
                <a:gd name="connsiteX426" fmla="*/ 3806350 w 12192000"/>
                <a:gd name="connsiteY426" fmla="*/ 742023 h 1608850"/>
                <a:gd name="connsiteX427" fmla="*/ 3811298 w 12192000"/>
                <a:gd name="connsiteY427" fmla="*/ 742023 h 1608850"/>
                <a:gd name="connsiteX428" fmla="*/ 3811298 w 12192000"/>
                <a:gd name="connsiteY428" fmla="*/ 724196 h 1608850"/>
                <a:gd name="connsiteX429" fmla="*/ 3849805 w 12192000"/>
                <a:gd name="connsiteY429" fmla="*/ 724196 h 1608850"/>
                <a:gd name="connsiteX430" fmla="*/ 3849805 w 12192000"/>
                <a:gd name="connsiteY430" fmla="*/ 693931 h 1608850"/>
                <a:gd name="connsiteX431" fmla="*/ 3888823 w 12192000"/>
                <a:gd name="connsiteY431" fmla="*/ 693931 h 1608850"/>
                <a:gd name="connsiteX432" fmla="*/ 3888823 w 12192000"/>
                <a:gd name="connsiteY432" fmla="*/ 690579 h 1608850"/>
                <a:gd name="connsiteX433" fmla="*/ 3887708 w 12192000"/>
                <a:gd name="connsiteY433" fmla="*/ 690579 h 1608850"/>
                <a:gd name="connsiteX434" fmla="*/ 3879906 w 12192000"/>
                <a:gd name="connsiteY434" fmla="*/ 690579 h 1608850"/>
                <a:gd name="connsiteX435" fmla="*/ 3879906 w 12192000"/>
                <a:gd name="connsiteY435" fmla="*/ 689443 h 1608850"/>
                <a:gd name="connsiteX436" fmla="*/ 3879906 w 12192000"/>
                <a:gd name="connsiteY436" fmla="*/ 681500 h 1608850"/>
                <a:gd name="connsiteX437" fmla="*/ 3881022 w 12192000"/>
                <a:gd name="connsiteY437" fmla="*/ 681500 h 1608850"/>
                <a:gd name="connsiteX438" fmla="*/ 3888823 w 12192000"/>
                <a:gd name="connsiteY438" fmla="*/ 681500 h 1608850"/>
                <a:gd name="connsiteX439" fmla="*/ 3888823 w 12192000"/>
                <a:gd name="connsiteY439" fmla="*/ 679986 h 1608850"/>
                <a:gd name="connsiteX440" fmla="*/ 3888823 w 12192000"/>
                <a:gd name="connsiteY440" fmla="*/ 669395 h 1608850"/>
                <a:gd name="connsiteX441" fmla="*/ 3887708 w 12192000"/>
                <a:gd name="connsiteY441" fmla="*/ 669395 h 1608850"/>
                <a:gd name="connsiteX442" fmla="*/ 3879906 w 12192000"/>
                <a:gd name="connsiteY442" fmla="*/ 669395 h 1608850"/>
                <a:gd name="connsiteX443" fmla="*/ 3879906 w 12192000"/>
                <a:gd name="connsiteY443" fmla="*/ 667882 h 1608850"/>
                <a:gd name="connsiteX444" fmla="*/ 3879906 w 12192000"/>
                <a:gd name="connsiteY444" fmla="*/ 657290 h 1608850"/>
                <a:gd name="connsiteX445" fmla="*/ 3881022 w 12192000"/>
                <a:gd name="connsiteY445" fmla="*/ 657290 h 1608850"/>
                <a:gd name="connsiteX446" fmla="*/ 3888823 w 12192000"/>
                <a:gd name="connsiteY446" fmla="*/ 657290 h 1608850"/>
                <a:gd name="connsiteX447" fmla="*/ 3888823 w 12192000"/>
                <a:gd name="connsiteY447" fmla="*/ 656156 h 1608850"/>
                <a:gd name="connsiteX448" fmla="*/ 3888823 w 12192000"/>
                <a:gd name="connsiteY448" fmla="*/ 648212 h 1608850"/>
                <a:gd name="connsiteX449" fmla="*/ 3887708 w 12192000"/>
                <a:gd name="connsiteY449" fmla="*/ 648212 h 1608850"/>
                <a:gd name="connsiteX450" fmla="*/ 3879906 w 12192000"/>
                <a:gd name="connsiteY450" fmla="*/ 648212 h 1608850"/>
                <a:gd name="connsiteX451" fmla="*/ 3879906 w 12192000"/>
                <a:gd name="connsiteY451" fmla="*/ 646698 h 1608850"/>
                <a:gd name="connsiteX452" fmla="*/ 3879906 w 12192000"/>
                <a:gd name="connsiteY452" fmla="*/ 636107 h 1608850"/>
                <a:gd name="connsiteX453" fmla="*/ 3881022 w 12192000"/>
                <a:gd name="connsiteY453" fmla="*/ 636107 h 1608850"/>
                <a:gd name="connsiteX454" fmla="*/ 3888823 w 12192000"/>
                <a:gd name="connsiteY454" fmla="*/ 636107 h 1608850"/>
                <a:gd name="connsiteX455" fmla="*/ 3888823 w 12192000"/>
                <a:gd name="connsiteY455" fmla="*/ 634594 h 1608850"/>
                <a:gd name="connsiteX456" fmla="*/ 3888823 w 12192000"/>
                <a:gd name="connsiteY456" fmla="*/ 624002 h 1608850"/>
                <a:gd name="connsiteX457" fmla="*/ 3887708 w 12192000"/>
                <a:gd name="connsiteY457" fmla="*/ 624002 h 1608850"/>
                <a:gd name="connsiteX458" fmla="*/ 3879906 w 12192000"/>
                <a:gd name="connsiteY458" fmla="*/ 624002 h 1608850"/>
                <a:gd name="connsiteX459" fmla="*/ 3879906 w 12192000"/>
                <a:gd name="connsiteY459" fmla="*/ 622489 h 1608850"/>
                <a:gd name="connsiteX460" fmla="*/ 3879906 w 12192000"/>
                <a:gd name="connsiteY460" fmla="*/ 611898 h 1608850"/>
                <a:gd name="connsiteX461" fmla="*/ 3881022 w 12192000"/>
                <a:gd name="connsiteY461" fmla="*/ 611898 h 1608850"/>
                <a:gd name="connsiteX462" fmla="*/ 3888823 w 12192000"/>
                <a:gd name="connsiteY462" fmla="*/ 611898 h 1608850"/>
                <a:gd name="connsiteX463" fmla="*/ 3888823 w 12192000"/>
                <a:gd name="connsiteY463" fmla="*/ 610763 h 1608850"/>
                <a:gd name="connsiteX464" fmla="*/ 3888823 w 12192000"/>
                <a:gd name="connsiteY464" fmla="*/ 602819 h 1608850"/>
                <a:gd name="connsiteX465" fmla="*/ 3887708 w 12192000"/>
                <a:gd name="connsiteY465" fmla="*/ 602819 h 1608850"/>
                <a:gd name="connsiteX466" fmla="*/ 3879906 w 12192000"/>
                <a:gd name="connsiteY466" fmla="*/ 602819 h 1608850"/>
                <a:gd name="connsiteX467" fmla="*/ 3879906 w 12192000"/>
                <a:gd name="connsiteY467" fmla="*/ 601307 h 1608850"/>
                <a:gd name="connsiteX468" fmla="*/ 3879906 w 12192000"/>
                <a:gd name="connsiteY468" fmla="*/ 590714 h 1608850"/>
                <a:gd name="connsiteX469" fmla="*/ 3881022 w 12192000"/>
                <a:gd name="connsiteY469" fmla="*/ 590714 h 1608850"/>
                <a:gd name="connsiteX470" fmla="*/ 3888823 w 12192000"/>
                <a:gd name="connsiteY470" fmla="*/ 590714 h 1608850"/>
                <a:gd name="connsiteX471" fmla="*/ 3888823 w 12192000"/>
                <a:gd name="connsiteY471" fmla="*/ 589202 h 1608850"/>
                <a:gd name="connsiteX472" fmla="*/ 3888823 w 12192000"/>
                <a:gd name="connsiteY472" fmla="*/ 578610 h 1608850"/>
                <a:gd name="connsiteX473" fmla="*/ 3887708 w 12192000"/>
                <a:gd name="connsiteY473" fmla="*/ 578610 h 1608850"/>
                <a:gd name="connsiteX474" fmla="*/ 3879906 w 12192000"/>
                <a:gd name="connsiteY474" fmla="*/ 578610 h 1608850"/>
                <a:gd name="connsiteX475" fmla="*/ 3879906 w 12192000"/>
                <a:gd name="connsiteY475" fmla="*/ 577096 h 1608850"/>
                <a:gd name="connsiteX476" fmla="*/ 3879906 w 12192000"/>
                <a:gd name="connsiteY476" fmla="*/ 566505 h 1608850"/>
                <a:gd name="connsiteX477" fmla="*/ 3881022 w 12192000"/>
                <a:gd name="connsiteY477" fmla="*/ 566505 h 1608850"/>
                <a:gd name="connsiteX478" fmla="*/ 3888823 w 12192000"/>
                <a:gd name="connsiteY478" fmla="*/ 566505 h 1608850"/>
                <a:gd name="connsiteX479" fmla="*/ 3888823 w 12192000"/>
                <a:gd name="connsiteY479" fmla="*/ 565370 h 1608850"/>
                <a:gd name="connsiteX480" fmla="*/ 3888823 w 12192000"/>
                <a:gd name="connsiteY480" fmla="*/ 557427 h 1608850"/>
                <a:gd name="connsiteX481" fmla="*/ 3887708 w 12192000"/>
                <a:gd name="connsiteY481" fmla="*/ 557427 h 1608850"/>
                <a:gd name="connsiteX482" fmla="*/ 3879906 w 12192000"/>
                <a:gd name="connsiteY482" fmla="*/ 557427 h 1608850"/>
                <a:gd name="connsiteX483" fmla="*/ 3879906 w 12192000"/>
                <a:gd name="connsiteY483" fmla="*/ 555914 h 1608850"/>
                <a:gd name="connsiteX484" fmla="*/ 3879906 w 12192000"/>
                <a:gd name="connsiteY484" fmla="*/ 545322 h 1608850"/>
                <a:gd name="connsiteX485" fmla="*/ 3881022 w 12192000"/>
                <a:gd name="connsiteY485" fmla="*/ 545322 h 1608850"/>
                <a:gd name="connsiteX486" fmla="*/ 3888823 w 12192000"/>
                <a:gd name="connsiteY486" fmla="*/ 545322 h 1608850"/>
                <a:gd name="connsiteX487" fmla="*/ 3887708 w 12192000"/>
                <a:gd name="connsiteY487" fmla="*/ 543053 h 1608850"/>
                <a:gd name="connsiteX488" fmla="*/ 3879906 w 12192000"/>
                <a:gd name="connsiteY488" fmla="*/ 527166 h 1608850"/>
                <a:gd name="connsiteX489" fmla="*/ 3879906 w 12192000"/>
                <a:gd name="connsiteY489" fmla="*/ 478746 h 1608850"/>
                <a:gd name="connsiteX490" fmla="*/ 4029251 w 12192000"/>
                <a:gd name="connsiteY490" fmla="*/ 478746 h 1608850"/>
                <a:gd name="connsiteX491" fmla="*/ 4042623 w 12192000"/>
                <a:gd name="connsiteY491" fmla="*/ 505982 h 1608850"/>
                <a:gd name="connsiteX492" fmla="*/ 4042623 w 12192000"/>
                <a:gd name="connsiteY492" fmla="*/ 566505 h 1608850"/>
                <a:gd name="connsiteX493" fmla="*/ 4041510 w 12192000"/>
                <a:gd name="connsiteY493" fmla="*/ 566505 h 1608850"/>
                <a:gd name="connsiteX494" fmla="*/ 4033708 w 12192000"/>
                <a:gd name="connsiteY494" fmla="*/ 566505 h 1608850"/>
                <a:gd name="connsiteX495" fmla="*/ 4033708 w 12192000"/>
                <a:gd name="connsiteY495" fmla="*/ 568018 h 1608850"/>
                <a:gd name="connsiteX496" fmla="*/ 4033708 w 12192000"/>
                <a:gd name="connsiteY496" fmla="*/ 578610 h 1608850"/>
                <a:gd name="connsiteX497" fmla="*/ 4034823 w 12192000"/>
                <a:gd name="connsiteY497" fmla="*/ 578610 h 1608850"/>
                <a:gd name="connsiteX498" fmla="*/ 4042623 w 12192000"/>
                <a:gd name="connsiteY498" fmla="*/ 578610 h 1608850"/>
                <a:gd name="connsiteX499" fmla="*/ 4042623 w 12192000"/>
                <a:gd name="connsiteY499" fmla="*/ 580123 h 1608850"/>
                <a:gd name="connsiteX500" fmla="*/ 4042623 w 12192000"/>
                <a:gd name="connsiteY500" fmla="*/ 590714 h 1608850"/>
                <a:gd name="connsiteX501" fmla="*/ 4041510 w 12192000"/>
                <a:gd name="connsiteY501" fmla="*/ 590714 h 1608850"/>
                <a:gd name="connsiteX502" fmla="*/ 4033708 w 12192000"/>
                <a:gd name="connsiteY502" fmla="*/ 590714 h 1608850"/>
                <a:gd name="connsiteX503" fmla="*/ 4033708 w 12192000"/>
                <a:gd name="connsiteY503" fmla="*/ 592227 h 1608850"/>
                <a:gd name="connsiteX504" fmla="*/ 4033708 w 12192000"/>
                <a:gd name="connsiteY504" fmla="*/ 602819 h 1608850"/>
                <a:gd name="connsiteX505" fmla="*/ 4034823 w 12192000"/>
                <a:gd name="connsiteY505" fmla="*/ 602819 h 1608850"/>
                <a:gd name="connsiteX506" fmla="*/ 4042623 w 12192000"/>
                <a:gd name="connsiteY506" fmla="*/ 602819 h 1608850"/>
                <a:gd name="connsiteX507" fmla="*/ 4042623 w 12192000"/>
                <a:gd name="connsiteY507" fmla="*/ 603955 h 1608850"/>
                <a:gd name="connsiteX508" fmla="*/ 4042623 w 12192000"/>
                <a:gd name="connsiteY508" fmla="*/ 611898 h 1608850"/>
                <a:gd name="connsiteX509" fmla="*/ 4041510 w 12192000"/>
                <a:gd name="connsiteY509" fmla="*/ 611898 h 1608850"/>
                <a:gd name="connsiteX510" fmla="*/ 4033708 w 12192000"/>
                <a:gd name="connsiteY510" fmla="*/ 611898 h 1608850"/>
                <a:gd name="connsiteX511" fmla="*/ 4033708 w 12192000"/>
                <a:gd name="connsiteY511" fmla="*/ 613411 h 1608850"/>
                <a:gd name="connsiteX512" fmla="*/ 4033708 w 12192000"/>
                <a:gd name="connsiteY512" fmla="*/ 624002 h 1608850"/>
                <a:gd name="connsiteX513" fmla="*/ 4034823 w 12192000"/>
                <a:gd name="connsiteY513" fmla="*/ 624002 h 1608850"/>
                <a:gd name="connsiteX514" fmla="*/ 4042623 w 12192000"/>
                <a:gd name="connsiteY514" fmla="*/ 624002 h 1608850"/>
                <a:gd name="connsiteX515" fmla="*/ 4042623 w 12192000"/>
                <a:gd name="connsiteY515" fmla="*/ 625516 h 1608850"/>
                <a:gd name="connsiteX516" fmla="*/ 4042623 w 12192000"/>
                <a:gd name="connsiteY516" fmla="*/ 636107 h 1608850"/>
                <a:gd name="connsiteX517" fmla="*/ 4041510 w 12192000"/>
                <a:gd name="connsiteY517" fmla="*/ 636107 h 1608850"/>
                <a:gd name="connsiteX518" fmla="*/ 4033708 w 12192000"/>
                <a:gd name="connsiteY518" fmla="*/ 636107 h 1608850"/>
                <a:gd name="connsiteX519" fmla="*/ 4033708 w 12192000"/>
                <a:gd name="connsiteY519" fmla="*/ 637620 h 1608850"/>
                <a:gd name="connsiteX520" fmla="*/ 4033708 w 12192000"/>
                <a:gd name="connsiteY520" fmla="*/ 648212 h 1608850"/>
                <a:gd name="connsiteX521" fmla="*/ 4034823 w 12192000"/>
                <a:gd name="connsiteY521" fmla="*/ 648212 h 1608850"/>
                <a:gd name="connsiteX522" fmla="*/ 4042623 w 12192000"/>
                <a:gd name="connsiteY522" fmla="*/ 648212 h 1608850"/>
                <a:gd name="connsiteX523" fmla="*/ 4042623 w 12192000"/>
                <a:gd name="connsiteY523" fmla="*/ 649346 h 1608850"/>
                <a:gd name="connsiteX524" fmla="*/ 4042623 w 12192000"/>
                <a:gd name="connsiteY524" fmla="*/ 657290 h 1608850"/>
                <a:gd name="connsiteX525" fmla="*/ 4041510 w 12192000"/>
                <a:gd name="connsiteY525" fmla="*/ 657290 h 1608850"/>
                <a:gd name="connsiteX526" fmla="*/ 4033708 w 12192000"/>
                <a:gd name="connsiteY526" fmla="*/ 657290 h 1608850"/>
                <a:gd name="connsiteX527" fmla="*/ 4033708 w 12192000"/>
                <a:gd name="connsiteY527" fmla="*/ 658804 h 1608850"/>
                <a:gd name="connsiteX528" fmla="*/ 4033708 w 12192000"/>
                <a:gd name="connsiteY528" fmla="*/ 669395 h 1608850"/>
                <a:gd name="connsiteX529" fmla="*/ 4034823 w 12192000"/>
                <a:gd name="connsiteY529" fmla="*/ 669395 h 1608850"/>
                <a:gd name="connsiteX530" fmla="*/ 4042623 w 12192000"/>
                <a:gd name="connsiteY530" fmla="*/ 669395 h 1608850"/>
                <a:gd name="connsiteX531" fmla="*/ 4042623 w 12192000"/>
                <a:gd name="connsiteY531" fmla="*/ 670908 h 1608850"/>
                <a:gd name="connsiteX532" fmla="*/ 4042623 w 12192000"/>
                <a:gd name="connsiteY532" fmla="*/ 681500 h 1608850"/>
                <a:gd name="connsiteX533" fmla="*/ 4041510 w 12192000"/>
                <a:gd name="connsiteY533" fmla="*/ 681500 h 1608850"/>
                <a:gd name="connsiteX534" fmla="*/ 4033708 w 12192000"/>
                <a:gd name="connsiteY534" fmla="*/ 681500 h 1608850"/>
                <a:gd name="connsiteX535" fmla="*/ 4033708 w 12192000"/>
                <a:gd name="connsiteY535" fmla="*/ 682634 h 1608850"/>
                <a:gd name="connsiteX536" fmla="*/ 4033708 w 12192000"/>
                <a:gd name="connsiteY536" fmla="*/ 690579 h 1608850"/>
                <a:gd name="connsiteX537" fmla="*/ 4034823 w 12192000"/>
                <a:gd name="connsiteY537" fmla="*/ 690579 h 1608850"/>
                <a:gd name="connsiteX538" fmla="*/ 4042623 w 12192000"/>
                <a:gd name="connsiteY538" fmla="*/ 690579 h 1608850"/>
                <a:gd name="connsiteX539" fmla="*/ 4042623 w 12192000"/>
                <a:gd name="connsiteY539" fmla="*/ 692091 h 1608850"/>
                <a:gd name="connsiteX540" fmla="*/ 4042623 w 12192000"/>
                <a:gd name="connsiteY540" fmla="*/ 702682 h 1608850"/>
                <a:gd name="connsiteX541" fmla="*/ 4041510 w 12192000"/>
                <a:gd name="connsiteY541" fmla="*/ 702682 h 1608850"/>
                <a:gd name="connsiteX542" fmla="*/ 4033708 w 12192000"/>
                <a:gd name="connsiteY542" fmla="*/ 702682 h 1608850"/>
                <a:gd name="connsiteX543" fmla="*/ 4033708 w 12192000"/>
                <a:gd name="connsiteY543" fmla="*/ 704195 h 1608850"/>
                <a:gd name="connsiteX544" fmla="*/ 4033708 w 12192000"/>
                <a:gd name="connsiteY544" fmla="*/ 714788 h 1608850"/>
                <a:gd name="connsiteX545" fmla="*/ 4034823 w 12192000"/>
                <a:gd name="connsiteY545" fmla="*/ 714788 h 1608850"/>
                <a:gd name="connsiteX546" fmla="*/ 4042623 w 12192000"/>
                <a:gd name="connsiteY546" fmla="*/ 714788 h 1608850"/>
                <a:gd name="connsiteX547" fmla="*/ 4042623 w 12192000"/>
                <a:gd name="connsiteY547" fmla="*/ 716300 h 1608850"/>
                <a:gd name="connsiteX548" fmla="*/ 4042623 w 12192000"/>
                <a:gd name="connsiteY548" fmla="*/ 726892 h 1608850"/>
                <a:gd name="connsiteX549" fmla="*/ 4041510 w 12192000"/>
                <a:gd name="connsiteY549" fmla="*/ 726892 h 1608850"/>
                <a:gd name="connsiteX550" fmla="*/ 4033708 w 12192000"/>
                <a:gd name="connsiteY550" fmla="*/ 726892 h 1608850"/>
                <a:gd name="connsiteX551" fmla="*/ 4033708 w 12192000"/>
                <a:gd name="connsiteY551" fmla="*/ 728027 h 1608850"/>
                <a:gd name="connsiteX552" fmla="*/ 4033708 w 12192000"/>
                <a:gd name="connsiteY552" fmla="*/ 735970 h 1608850"/>
                <a:gd name="connsiteX553" fmla="*/ 4034823 w 12192000"/>
                <a:gd name="connsiteY553" fmla="*/ 735970 h 1608850"/>
                <a:gd name="connsiteX554" fmla="*/ 4042623 w 12192000"/>
                <a:gd name="connsiteY554" fmla="*/ 735970 h 1608850"/>
                <a:gd name="connsiteX555" fmla="*/ 4042623 w 12192000"/>
                <a:gd name="connsiteY555" fmla="*/ 737484 h 1608850"/>
                <a:gd name="connsiteX556" fmla="*/ 4042623 w 12192000"/>
                <a:gd name="connsiteY556" fmla="*/ 748075 h 1608850"/>
                <a:gd name="connsiteX557" fmla="*/ 4041510 w 12192000"/>
                <a:gd name="connsiteY557" fmla="*/ 748075 h 1608850"/>
                <a:gd name="connsiteX558" fmla="*/ 4033708 w 12192000"/>
                <a:gd name="connsiteY558" fmla="*/ 748075 h 1608850"/>
                <a:gd name="connsiteX559" fmla="*/ 4033708 w 12192000"/>
                <a:gd name="connsiteY559" fmla="*/ 749588 h 1608850"/>
                <a:gd name="connsiteX560" fmla="*/ 4033708 w 12192000"/>
                <a:gd name="connsiteY560" fmla="*/ 760181 h 1608850"/>
                <a:gd name="connsiteX561" fmla="*/ 4034823 w 12192000"/>
                <a:gd name="connsiteY561" fmla="*/ 760181 h 1608850"/>
                <a:gd name="connsiteX562" fmla="*/ 4042623 w 12192000"/>
                <a:gd name="connsiteY562" fmla="*/ 760181 h 1608850"/>
                <a:gd name="connsiteX563" fmla="*/ 4042623 w 12192000"/>
                <a:gd name="connsiteY563" fmla="*/ 761314 h 1608850"/>
                <a:gd name="connsiteX564" fmla="*/ 4042623 w 12192000"/>
                <a:gd name="connsiteY564" fmla="*/ 769258 h 1608850"/>
                <a:gd name="connsiteX565" fmla="*/ 4041510 w 12192000"/>
                <a:gd name="connsiteY565" fmla="*/ 769258 h 1608850"/>
                <a:gd name="connsiteX566" fmla="*/ 4033708 w 12192000"/>
                <a:gd name="connsiteY566" fmla="*/ 769258 h 1608850"/>
                <a:gd name="connsiteX567" fmla="*/ 4033708 w 12192000"/>
                <a:gd name="connsiteY567" fmla="*/ 770772 h 1608850"/>
                <a:gd name="connsiteX568" fmla="*/ 4033708 w 12192000"/>
                <a:gd name="connsiteY568" fmla="*/ 781363 h 1608850"/>
                <a:gd name="connsiteX569" fmla="*/ 4034823 w 12192000"/>
                <a:gd name="connsiteY569" fmla="*/ 781363 h 1608850"/>
                <a:gd name="connsiteX570" fmla="*/ 4042623 w 12192000"/>
                <a:gd name="connsiteY570" fmla="*/ 781363 h 1608850"/>
                <a:gd name="connsiteX571" fmla="*/ 4042623 w 12192000"/>
                <a:gd name="connsiteY571" fmla="*/ 782876 h 1608850"/>
                <a:gd name="connsiteX572" fmla="*/ 4042623 w 12192000"/>
                <a:gd name="connsiteY572" fmla="*/ 793468 h 1608850"/>
                <a:gd name="connsiteX573" fmla="*/ 4041510 w 12192000"/>
                <a:gd name="connsiteY573" fmla="*/ 793468 h 1608850"/>
                <a:gd name="connsiteX574" fmla="*/ 4033708 w 12192000"/>
                <a:gd name="connsiteY574" fmla="*/ 793468 h 1608850"/>
                <a:gd name="connsiteX575" fmla="*/ 4033708 w 12192000"/>
                <a:gd name="connsiteY575" fmla="*/ 794981 h 1608850"/>
                <a:gd name="connsiteX576" fmla="*/ 4033708 w 12192000"/>
                <a:gd name="connsiteY576" fmla="*/ 805572 h 1608850"/>
                <a:gd name="connsiteX577" fmla="*/ 4034823 w 12192000"/>
                <a:gd name="connsiteY577" fmla="*/ 805572 h 1608850"/>
                <a:gd name="connsiteX578" fmla="*/ 4042623 w 12192000"/>
                <a:gd name="connsiteY578" fmla="*/ 805572 h 1608850"/>
                <a:gd name="connsiteX579" fmla="*/ 4042623 w 12192000"/>
                <a:gd name="connsiteY579" fmla="*/ 806707 h 1608850"/>
                <a:gd name="connsiteX580" fmla="*/ 4042623 w 12192000"/>
                <a:gd name="connsiteY580" fmla="*/ 814651 h 1608850"/>
                <a:gd name="connsiteX581" fmla="*/ 4041510 w 12192000"/>
                <a:gd name="connsiteY581" fmla="*/ 814651 h 1608850"/>
                <a:gd name="connsiteX582" fmla="*/ 4033708 w 12192000"/>
                <a:gd name="connsiteY582" fmla="*/ 814651 h 1608850"/>
                <a:gd name="connsiteX583" fmla="*/ 4033708 w 12192000"/>
                <a:gd name="connsiteY583" fmla="*/ 816163 h 1608850"/>
                <a:gd name="connsiteX584" fmla="*/ 4033708 w 12192000"/>
                <a:gd name="connsiteY584" fmla="*/ 826756 h 1608850"/>
                <a:gd name="connsiteX585" fmla="*/ 4058227 w 12192000"/>
                <a:gd name="connsiteY585" fmla="*/ 853992 h 1608850"/>
                <a:gd name="connsiteX586" fmla="*/ 4057113 w 12192000"/>
                <a:gd name="connsiteY586" fmla="*/ 860044 h 1608850"/>
                <a:gd name="connsiteX587" fmla="*/ 4049311 w 12192000"/>
                <a:gd name="connsiteY587" fmla="*/ 860044 h 1608850"/>
                <a:gd name="connsiteX588" fmla="*/ 4049311 w 12192000"/>
                <a:gd name="connsiteY588" fmla="*/ 893331 h 1608850"/>
                <a:gd name="connsiteX589" fmla="*/ 4050427 w 12192000"/>
                <a:gd name="connsiteY589" fmla="*/ 893331 h 1608850"/>
                <a:gd name="connsiteX590" fmla="*/ 4058227 w 12192000"/>
                <a:gd name="connsiteY590" fmla="*/ 893331 h 1608850"/>
                <a:gd name="connsiteX591" fmla="*/ 4058227 w 12192000"/>
                <a:gd name="connsiteY591" fmla="*/ 891440 h 1608850"/>
                <a:gd name="connsiteX592" fmla="*/ 4058227 w 12192000"/>
                <a:gd name="connsiteY592" fmla="*/ 878201 h 1608850"/>
                <a:gd name="connsiteX593" fmla="*/ 4059342 w 12192000"/>
                <a:gd name="connsiteY593" fmla="*/ 877444 h 1608850"/>
                <a:gd name="connsiteX594" fmla="*/ 4067142 w 12192000"/>
                <a:gd name="connsiteY594" fmla="*/ 872149 h 1608850"/>
                <a:gd name="connsiteX595" fmla="*/ 4069094 w 12192000"/>
                <a:gd name="connsiteY595" fmla="*/ 872149 h 1608850"/>
                <a:gd name="connsiteX596" fmla="*/ 4082747 w 12192000"/>
                <a:gd name="connsiteY596" fmla="*/ 872149 h 1608850"/>
                <a:gd name="connsiteX597" fmla="*/ 4082747 w 12192000"/>
                <a:gd name="connsiteY597" fmla="*/ 873661 h 1608850"/>
                <a:gd name="connsiteX598" fmla="*/ 4082747 w 12192000"/>
                <a:gd name="connsiteY598" fmla="*/ 884253 h 1608850"/>
                <a:gd name="connsiteX599" fmla="*/ 4084419 w 12192000"/>
                <a:gd name="connsiteY599" fmla="*/ 884253 h 1608850"/>
                <a:gd name="connsiteX600" fmla="*/ 4096121 w 12192000"/>
                <a:gd name="connsiteY600" fmla="*/ 884253 h 1608850"/>
                <a:gd name="connsiteX601" fmla="*/ 4097235 w 12192000"/>
                <a:gd name="connsiteY601" fmla="*/ 890305 h 1608850"/>
                <a:gd name="connsiteX602" fmla="*/ 4105038 w 12192000"/>
                <a:gd name="connsiteY602" fmla="*/ 890305 h 1608850"/>
                <a:gd name="connsiteX603" fmla="*/ 4129555 w 12192000"/>
                <a:gd name="connsiteY603" fmla="*/ 932671 h 1608850"/>
                <a:gd name="connsiteX604" fmla="*/ 4129555 w 12192000"/>
                <a:gd name="connsiteY604" fmla="*/ 951821 h 1608850"/>
                <a:gd name="connsiteX605" fmla="*/ 4129555 w 12192000"/>
                <a:gd name="connsiteY605" fmla="*/ 970823 h 1608850"/>
                <a:gd name="connsiteX606" fmla="*/ 4138472 w 12192000"/>
                <a:gd name="connsiteY606" fmla="*/ 970823 h 1608850"/>
                <a:gd name="connsiteX607" fmla="*/ 4138472 w 12192000"/>
                <a:gd name="connsiteY607" fmla="*/ 956881 h 1608850"/>
                <a:gd name="connsiteX608" fmla="*/ 4139308 w 12192000"/>
                <a:gd name="connsiteY608" fmla="*/ 956881 h 1608850"/>
                <a:gd name="connsiteX609" fmla="*/ 4145159 w 12192000"/>
                <a:gd name="connsiteY609" fmla="*/ 956881 h 1608850"/>
                <a:gd name="connsiteX610" fmla="*/ 4145159 w 12192000"/>
                <a:gd name="connsiteY610" fmla="*/ 958394 h 1608850"/>
                <a:gd name="connsiteX611" fmla="*/ 4145159 w 12192000"/>
                <a:gd name="connsiteY611" fmla="*/ 968985 h 1608850"/>
                <a:gd name="connsiteX612" fmla="*/ 4154075 w 12192000"/>
                <a:gd name="connsiteY612" fmla="*/ 905436 h 1608850"/>
                <a:gd name="connsiteX613" fmla="*/ 4191968 w 12192000"/>
                <a:gd name="connsiteY613" fmla="*/ 905436 h 1608850"/>
                <a:gd name="connsiteX614" fmla="*/ 4191968 w 12192000"/>
                <a:gd name="connsiteY614" fmla="*/ 808599 h 1608850"/>
                <a:gd name="connsiteX615" fmla="*/ 4227631 w 12192000"/>
                <a:gd name="connsiteY615" fmla="*/ 808599 h 1608850"/>
                <a:gd name="connsiteX616" fmla="*/ 4227631 w 12192000"/>
                <a:gd name="connsiteY616" fmla="*/ 807464 h 1608850"/>
                <a:gd name="connsiteX617" fmla="*/ 4227631 w 12192000"/>
                <a:gd name="connsiteY617" fmla="*/ 799520 h 1608850"/>
                <a:gd name="connsiteX618" fmla="*/ 4249922 w 12192000"/>
                <a:gd name="connsiteY618" fmla="*/ 799520 h 1608850"/>
                <a:gd name="connsiteX619" fmla="*/ 4249922 w 12192000"/>
                <a:gd name="connsiteY619" fmla="*/ 748075 h 1608850"/>
                <a:gd name="connsiteX620" fmla="*/ 4245463 w 12192000"/>
                <a:gd name="connsiteY620" fmla="*/ 745805 h 1608850"/>
                <a:gd name="connsiteX621" fmla="*/ 4245463 w 12192000"/>
                <a:gd name="connsiteY621" fmla="*/ 729918 h 1608850"/>
                <a:gd name="connsiteX622" fmla="*/ 4249922 w 12192000"/>
                <a:gd name="connsiteY622" fmla="*/ 732945 h 1608850"/>
                <a:gd name="connsiteX623" fmla="*/ 4254381 w 12192000"/>
                <a:gd name="connsiteY623" fmla="*/ 702682 h 1608850"/>
                <a:gd name="connsiteX624" fmla="*/ 4258839 w 12192000"/>
                <a:gd name="connsiteY624" fmla="*/ 732945 h 1608850"/>
                <a:gd name="connsiteX625" fmla="*/ 4261346 w 12192000"/>
                <a:gd name="connsiteY625" fmla="*/ 728783 h 1608850"/>
                <a:gd name="connsiteX626" fmla="*/ 4263297 w 12192000"/>
                <a:gd name="connsiteY626" fmla="*/ 720840 h 1608850"/>
                <a:gd name="connsiteX627" fmla="*/ 4263853 w 12192000"/>
                <a:gd name="connsiteY627" fmla="*/ 719327 h 1608850"/>
                <a:gd name="connsiteX628" fmla="*/ 4267754 w 12192000"/>
                <a:gd name="connsiteY628" fmla="*/ 708734 h 1608850"/>
                <a:gd name="connsiteX629" fmla="*/ 4268311 w 12192000"/>
                <a:gd name="connsiteY629" fmla="*/ 707222 h 1608850"/>
                <a:gd name="connsiteX630" fmla="*/ 4272213 w 12192000"/>
                <a:gd name="connsiteY630" fmla="*/ 696631 h 1608850"/>
                <a:gd name="connsiteX631" fmla="*/ 4273605 w 12192000"/>
                <a:gd name="connsiteY631" fmla="*/ 695495 h 1608850"/>
                <a:gd name="connsiteX632" fmla="*/ 4283357 w 12192000"/>
                <a:gd name="connsiteY632" fmla="*/ 687552 h 1608850"/>
                <a:gd name="connsiteX633" fmla="*/ 4285030 w 12192000"/>
                <a:gd name="connsiteY633" fmla="*/ 686039 h 1608850"/>
                <a:gd name="connsiteX634" fmla="*/ 4296732 w 12192000"/>
                <a:gd name="connsiteY634" fmla="*/ 675447 h 1608850"/>
                <a:gd name="connsiteX635" fmla="*/ 4297568 w 12192000"/>
                <a:gd name="connsiteY635" fmla="*/ 673934 h 1608850"/>
                <a:gd name="connsiteX636" fmla="*/ 4303418 w 12192000"/>
                <a:gd name="connsiteY636" fmla="*/ 663343 h 1608850"/>
                <a:gd name="connsiteX637" fmla="*/ 4303976 w 12192000"/>
                <a:gd name="connsiteY637" fmla="*/ 660695 h 1608850"/>
                <a:gd name="connsiteX638" fmla="*/ 4307877 w 12192000"/>
                <a:gd name="connsiteY638" fmla="*/ 642159 h 1608850"/>
                <a:gd name="connsiteX639" fmla="*/ 4308435 w 12192000"/>
                <a:gd name="connsiteY639" fmla="*/ 644807 h 1608850"/>
                <a:gd name="connsiteX640" fmla="*/ 4312335 w 12192000"/>
                <a:gd name="connsiteY640" fmla="*/ 663343 h 1608850"/>
                <a:gd name="connsiteX641" fmla="*/ 4312893 w 12192000"/>
                <a:gd name="connsiteY641" fmla="*/ 664477 h 1608850"/>
                <a:gd name="connsiteX642" fmla="*/ 4316793 w 12192000"/>
                <a:gd name="connsiteY642" fmla="*/ 672421 h 1608850"/>
                <a:gd name="connsiteX643" fmla="*/ 4318186 w 12192000"/>
                <a:gd name="connsiteY643" fmla="*/ 673934 h 1608850"/>
                <a:gd name="connsiteX644" fmla="*/ 4327938 w 12192000"/>
                <a:gd name="connsiteY644" fmla="*/ 684525 h 1608850"/>
                <a:gd name="connsiteX645" fmla="*/ 4329054 w 12192000"/>
                <a:gd name="connsiteY645" fmla="*/ 686039 h 1608850"/>
                <a:gd name="connsiteX646" fmla="*/ 4336853 w 12192000"/>
                <a:gd name="connsiteY646" fmla="*/ 696631 h 1608850"/>
                <a:gd name="connsiteX647" fmla="*/ 4337969 w 12192000"/>
                <a:gd name="connsiteY647" fmla="*/ 698143 h 1608850"/>
                <a:gd name="connsiteX648" fmla="*/ 4345771 w 12192000"/>
                <a:gd name="connsiteY648" fmla="*/ 708734 h 1608850"/>
                <a:gd name="connsiteX649" fmla="*/ 4346049 w 12192000"/>
                <a:gd name="connsiteY649" fmla="*/ 710248 h 1608850"/>
                <a:gd name="connsiteX650" fmla="*/ 4347998 w 12192000"/>
                <a:gd name="connsiteY650" fmla="*/ 720840 h 1608850"/>
                <a:gd name="connsiteX651" fmla="*/ 4348277 w 12192000"/>
                <a:gd name="connsiteY651" fmla="*/ 722352 h 1608850"/>
                <a:gd name="connsiteX652" fmla="*/ 4350228 w 12192000"/>
                <a:gd name="connsiteY652" fmla="*/ 732945 h 1608850"/>
                <a:gd name="connsiteX653" fmla="*/ 4356914 w 12192000"/>
                <a:gd name="connsiteY653" fmla="*/ 702682 h 1608850"/>
                <a:gd name="connsiteX654" fmla="*/ 4361373 w 12192000"/>
                <a:gd name="connsiteY654" fmla="*/ 732945 h 1608850"/>
                <a:gd name="connsiteX655" fmla="*/ 4365830 w 12192000"/>
                <a:gd name="connsiteY655" fmla="*/ 735214 h 1608850"/>
                <a:gd name="connsiteX656" fmla="*/ 4365830 w 12192000"/>
                <a:gd name="connsiteY656" fmla="*/ 751102 h 1608850"/>
                <a:gd name="connsiteX657" fmla="*/ 4361373 w 12192000"/>
                <a:gd name="connsiteY657" fmla="*/ 793468 h 1608850"/>
                <a:gd name="connsiteX658" fmla="*/ 4362489 w 12192000"/>
                <a:gd name="connsiteY658" fmla="*/ 793468 h 1608850"/>
                <a:gd name="connsiteX659" fmla="*/ 4370289 w 12192000"/>
                <a:gd name="connsiteY659" fmla="*/ 793468 h 1608850"/>
                <a:gd name="connsiteX660" fmla="*/ 4371126 w 12192000"/>
                <a:gd name="connsiteY660" fmla="*/ 799520 h 1608850"/>
                <a:gd name="connsiteX661" fmla="*/ 4376976 w 12192000"/>
                <a:gd name="connsiteY661" fmla="*/ 799520 h 1608850"/>
                <a:gd name="connsiteX662" fmla="*/ 4376976 w 12192000"/>
                <a:gd name="connsiteY662" fmla="*/ 798007 h 1608850"/>
                <a:gd name="connsiteX663" fmla="*/ 4376976 w 12192000"/>
                <a:gd name="connsiteY663" fmla="*/ 787415 h 1608850"/>
                <a:gd name="connsiteX664" fmla="*/ 4379206 w 12192000"/>
                <a:gd name="connsiteY664" fmla="*/ 787415 h 1608850"/>
                <a:gd name="connsiteX665" fmla="*/ 4394808 w 12192000"/>
                <a:gd name="connsiteY665" fmla="*/ 787415 h 1608850"/>
                <a:gd name="connsiteX666" fmla="*/ 4394808 w 12192000"/>
                <a:gd name="connsiteY666" fmla="*/ 784767 h 1608850"/>
                <a:gd name="connsiteX667" fmla="*/ 4394808 w 12192000"/>
                <a:gd name="connsiteY667" fmla="*/ 766232 h 1608850"/>
                <a:gd name="connsiteX668" fmla="*/ 4432702 w 12192000"/>
                <a:gd name="connsiteY668" fmla="*/ 766232 h 1608850"/>
                <a:gd name="connsiteX669" fmla="*/ 4432702 w 12192000"/>
                <a:gd name="connsiteY669" fmla="*/ 768124 h 1608850"/>
                <a:gd name="connsiteX670" fmla="*/ 4432702 w 12192000"/>
                <a:gd name="connsiteY670" fmla="*/ 781363 h 1608850"/>
                <a:gd name="connsiteX671" fmla="*/ 4452762 w 12192000"/>
                <a:gd name="connsiteY671" fmla="*/ 781363 h 1608850"/>
                <a:gd name="connsiteX672" fmla="*/ 4452762 w 12192000"/>
                <a:gd name="connsiteY672" fmla="*/ 784390 h 1608850"/>
                <a:gd name="connsiteX673" fmla="*/ 4452762 w 12192000"/>
                <a:gd name="connsiteY673" fmla="*/ 805572 h 1608850"/>
                <a:gd name="connsiteX674" fmla="*/ 4448306 w 12192000"/>
                <a:gd name="connsiteY674" fmla="*/ 806707 h 1608850"/>
                <a:gd name="connsiteX675" fmla="*/ 4448306 w 12192000"/>
                <a:gd name="connsiteY675" fmla="*/ 814651 h 1608850"/>
                <a:gd name="connsiteX676" fmla="*/ 4452762 w 12192000"/>
                <a:gd name="connsiteY676" fmla="*/ 816921 h 1608850"/>
                <a:gd name="connsiteX677" fmla="*/ 4452762 w 12192000"/>
                <a:gd name="connsiteY677" fmla="*/ 832808 h 1608850"/>
                <a:gd name="connsiteX678" fmla="*/ 4448306 w 12192000"/>
                <a:gd name="connsiteY678" fmla="*/ 838860 h 1608850"/>
                <a:gd name="connsiteX679" fmla="*/ 4448306 w 12192000"/>
                <a:gd name="connsiteY679" fmla="*/ 911488 h 1608850"/>
                <a:gd name="connsiteX680" fmla="*/ 4450255 w 12192000"/>
                <a:gd name="connsiteY680" fmla="*/ 911488 h 1608850"/>
                <a:gd name="connsiteX681" fmla="*/ 4463908 w 12192000"/>
                <a:gd name="connsiteY681" fmla="*/ 911488 h 1608850"/>
                <a:gd name="connsiteX682" fmla="*/ 4465579 w 12192000"/>
                <a:gd name="connsiteY682" fmla="*/ 917540 h 1608850"/>
                <a:gd name="connsiteX683" fmla="*/ 4477282 w 12192000"/>
                <a:gd name="connsiteY683" fmla="*/ 917540 h 1608850"/>
                <a:gd name="connsiteX684" fmla="*/ 4477282 w 12192000"/>
                <a:gd name="connsiteY684" fmla="*/ 920188 h 1608850"/>
                <a:gd name="connsiteX685" fmla="*/ 4477282 w 12192000"/>
                <a:gd name="connsiteY685" fmla="*/ 938724 h 1608850"/>
                <a:gd name="connsiteX686" fmla="*/ 4478955 w 12192000"/>
                <a:gd name="connsiteY686" fmla="*/ 938724 h 1608850"/>
                <a:gd name="connsiteX687" fmla="*/ 4490656 w 12192000"/>
                <a:gd name="connsiteY687" fmla="*/ 938724 h 1608850"/>
                <a:gd name="connsiteX688" fmla="*/ 4490656 w 12192000"/>
                <a:gd name="connsiteY688" fmla="*/ 936076 h 1608850"/>
                <a:gd name="connsiteX689" fmla="*/ 4490656 w 12192000"/>
                <a:gd name="connsiteY689" fmla="*/ 917540 h 1608850"/>
                <a:gd name="connsiteX690" fmla="*/ 4492605 w 12192000"/>
                <a:gd name="connsiteY690" fmla="*/ 916028 h 1608850"/>
                <a:gd name="connsiteX691" fmla="*/ 4506258 w 12192000"/>
                <a:gd name="connsiteY691" fmla="*/ 905436 h 1608850"/>
                <a:gd name="connsiteX692" fmla="*/ 4506258 w 12192000"/>
                <a:gd name="connsiteY692" fmla="*/ 878201 h 1608850"/>
                <a:gd name="connsiteX693" fmla="*/ 4501802 w 12192000"/>
                <a:gd name="connsiteY693" fmla="*/ 847938 h 1608850"/>
                <a:gd name="connsiteX694" fmla="*/ 4502914 w 12192000"/>
                <a:gd name="connsiteY694" fmla="*/ 847938 h 1608850"/>
                <a:gd name="connsiteX695" fmla="*/ 4510717 w 12192000"/>
                <a:gd name="connsiteY695" fmla="*/ 847938 h 1608850"/>
                <a:gd name="connsiteX696" fmla="*/ 4530778 w 12192000"/>
                <a:gd name="connsiteY696" fmla="*/ 844913 h 1608850"/>
                <a:gd name="connsiteX697" fmla="*/ 4530778 w 12192000"/>
                <a:gd name="connsiteY697" fmla="*/ 843399 h 1608850"/>
                <a:gd name="connsiteX698" fmla="*/ 4530778 w 12192000"/>
                <a:gd name="connsiteY698" fmla="*/ 832808 h 1608850"/>
                <a:gd name="connsiteX699" fmla="*/ 4532451 w 12192000"/>
                <a:gd name="connsiteY699" fmla="*/ 832808 h 1608850"/>
                <a:gd name="connsiteX700" fmla="*/ 4544152 w 12192000"/>
                <a:gd name="connsiteY700" fmla="*/ 832808 h 1608850"/>
                <a:gd name="connsiteX701" fmla="*/ 4544152 w 12192000"/>
                <a:gd name="connsiteY701" fmla="*/ 681500 h 1608850"/>
                <a:gd name="connsiteX702" fmla="*/ 4545267 w 12192000"/>
                <a:gd name="connsiteY702" fmla="*/ 681500 h 1608850"/>
                <a:gd name="connsiteX703" fmla="*/ 4553068 w 12192000"/>
                <a:gd name="connsiteY703" fmla="*/ 681500 h 1608850"/>
                <a:gd name="connsiteX704" fmla="*/ 4553068 w 12192000"/>
                <a:gd name="connsiteY704" fmla="*/ 678473 h 1608850"/>
                <a:gd name="connsiteX705" fmla="*/ 4553068 w 12192000"/>
                <a:gd name="connsiteY705" fmla="*/ 657290 h 1608850"/>
                <a:gd name="connsiteX706" fmla="*/ 4555298 w 12192000"/>
                <a:gd name="connsiteY706" fmla="*/ 596766 h 1608850"/>
                <a:gd name="connsiteX707" fmla="*/ 4556412 w 12192000"/>
                <a:gd name="connsiteY707" fmla="*/ 596766 h 1608850"/>
                <a:gd name="connsiteX708" fmla="*/ 4564213 w 12192000"/>
                <a:gd name="connsiteY708" fmla="*/ 596766 h 1608850"/>
                <a:gd name="connsiteX709" fmla="*/ 4564213 w 12192000"/>
                <a:gd name="connsiteY709" fmla="*/ 598280 h 1608850"/>
                <a:gd name="connsiteX710" fmla="*/ 4564213 w 12192000"/>
                <a:gd name="connsiteY710" fmla="*/ 608871 h 1608850"/>
                <a:gd name="connsiteX711" fmla="*/ 4568671 w 12192000"/>
                <a:gd name="connsiteY711" fmla="*/ 605845 h 1608850"/>
                <a:gd name="connsiteX712" fmla="*/ 4568671 w 12192000"/>
                <a:gd name="connsiteY712" fmla="*/ 584662 h 1608850"/>
                <a:gd name="connsiteX713" fmla="*/ 4570065 w 12192000"/>
                <a:gd name="connsiteY713" fmla="*/ 583906 h 1608850"/>
                <a:gd name="connsiteX714" fmla="*/ 4579816 w 12192000"/>
                <a:gd name="connsiteY714" fmla="*/ 578610 h 1608850"/>
                <a:gd name="connsiteX715" fmla="*/ 4580930 w 12192000"/>
                <a:gd name="connsiteY715" fmla="*/ 579367 h 1608850"/>
                <a:gd name="connsiteX716" fmla="*/ 4588733 w 12192000"/>
                <a:gd name="connsiteY716" fmla="*/ 584662 h 1608850"/>
                <a:gd name="connsiteX717" fmla="*/ 4590404 w 12192000"/>
                <a:gd name="connsiteY717" fmla="*/ 584662 h 1608850"/>
                <a:gd name="connsiteX718" fmla="*/ 4602107 w 12192000"/>
                <a:gd name="connsiteY718" fmla="*/ 584662 h 1608850"/>
                <a:gd name="connsiteX719" fmla="*/ 4602107 w 12192000"/>
                <a:gd name="connsiteY719" fmla="*/ 545322 h 1608850"/>
                <a:gd name="connsiteX720" fmla="*/ 4603221 w 12192000"/>
                <a:gd name="connsiteY720" fmla="*/ 545322 h 1608850"/>
                <a:gd name="connsiteX721" fmla="*/ 4611021 w 12192000"/>
                <a:gd name="connsiteY721" fmla="*/ 545322 h 1608850"/>
                <a:gd name="connsiteX722" fmla="*/ 4612414 w 12192000"/>
                <a:gd name="connsiteY722" fmla="*/ 551375 h 1608850"/>
                <a:gd name="connsiteX723" fmla="*/ 4622169 w 12192000"/>
                <a:gd name="connsiteY723" fmla="*/ 551375 h 1608850"/>
                <a:gd name="connsiteX724" fmla="*/ 4623282 w 12192000"/>
                <a:gd name="connsiteY724" fmla="*/ 545322 h 1608850"/>
                <a:gd name="connsiteX725" fmla="*/ 4631084 w 12192000"/>
                <a:gd name="connsiteY725" fmla="*/ 545322 h 1608850"/>
                <a:gd name="connsiteX726" fmla="*/ 4631084 w 12192000"/>
                <a:gd name="connsiteY726" fmla="*/ 590714 h 1608850"/>
                <a:gd name="connsiteX727" fmla="*/ 4632477 w 12192000"/>
                <a:gd name="connsiteY727" fmla="*/ 592227 h 1608850"/>
                <a:gd name="connsiteX728" fmla="*/ 4642230 w 12192000"/>
                <a:gd name="connsiteY728" fmla="*/ 602819 h 1608850"/>
                <a:gd name="connsiteX729" fmla="*/ 4664518 w 12192000"/>
                <a:gd name="connsiteY729" fmla="*/ 611898 h 1608850"/>
                <a:gd name="connsiteX730" fmla="*/ 4664518 w 12192000"/>
                <a:gd name="connsiteY730" fmla="*/ 610007 h 1608850"/>
                <a:gd name="connsiteX731" fmla="*/ 4664518 w 12192000"/>
                <a:gd name="connsiteY731" fmla="*/ 596766 h 1608850"/>
                <a:gd name="connsiteX732" fmla="*/ 4693496 w 12192000"/>
                <a:gd name="connsiteY732" fmla="*/ 584662 h 1608850"/>
                <a:gd name="connsiteX733" fmla="*/ 4693496 w 12192000"/>
                <a:gd name="connsiteY733" fmla="*/ 583150 h 1608850"/>
                <a:gd name="connsiteX734" fmla="*/ 4693496 w 12192000"/>
                <a:gd name="connsiteY734" fmla="*/ 572557 h 1608850"/>
                <a:gd name="connsiteX735" fmla="*/ 4694332 w 12192000"/>
                <a:gd name="connsiteY735" fmla="*/ 572557 h 1608850"/>
                <a:gd name="connsiteX736" fmla="*/ 4700182 w 12192000"/>
                <a:gd name="connsiteY736" fmla="*/ 572557 h 1608850"/>
                <a:gd name="connsiteX737" fmla="*/ 4700182 w 12192000"/>
                <a:gd name="connsiteY737" fmla="*/ 571423 h 1608850"/>
                <a:gd name="connsiteX738" fmla="*/ 4700182 w 12192000"/>
                <a:gd name="connsiteY738" fmla="*/ 563479 h 1608850"/>
                <a:gd name="connsiteX739" fmla="*/ 4702412 w 12192000"/>
                <a:gd name="connsiteY739" fmla="*/ 563479 h 1608850"/>
                <a:gd name="connsiteX740" fmla="*/ 4718014 w 12192000"/>
                <a:gd name="connsiteY740" fmla="*/ 563479 h 1608850"/>
                <a:gd name="connsiteX741" fmla="*/ 4718014 w 12192000"/>
                <a:gd name="connsiteY741" fmla="*/ 564614 h 1608850"/>
                <a:gd name="connsiteX742" fmla="*/ 4718014 w 12192000"/>
                <a:gd name="connsiteY742" fmla="*/ 572557 h 1608850"/>
                <a:gd name="connsiteX743" fmla="*/ 4719686 w 12192000"/>
                <a:gd name="connsiteY743" fmla="*/ 572557 h 1608850"/>
                <a:gd name="connsiteX744" fmla="*/ 4731390 w 12192000"/>
                <a:gd name="connsiteY744" fmla="*/ 572557 h 1608850"/>
                <a:gd name="connsiteX745" fmla="*/ 4731390 w 12192000"/>
                <a:gd name="connsiteY745" fmla="*/ 574828 h 1608850"/>
                <a:gd name="connsiteX746" fmla="*/ 4731390 w 12192000"/>
                <a:gd name="connsiteY746" fmla="*/ 590714 h 1608850"/>
                <a:gd name="connsiteX747" fmla="*/ 4755908 w 12192000"/>
                <a:gd name="connsiteY747" fmla="*/ 590714 h 1608850"/>
                <a:gd name="connsiteX748" fmla="*/ 4755908 w 12192000"/>
                <a:gd name="connsiteY748" fmla="*/ 589202 h 1608850"/>
                <a:gd name="connsiteX749" fmla="*/ 4755908 w 12192000"/>
                <a:gd name="connsiteY749" fmla="*/ 578610 h 1608850"/>
                <a:gd name="connsiteX750" fmla="*/ 4757302 w 12192000"/>
                <a:gd name="connsiteY750" fmla="*/ 578610 h 1608850"/>
                <a:gd name="connsiteX751" fmla="*/ 4767053 w 12192000"/>
                <a:gd name="connsiteY751" fmla="*/ 578610 h 1608850"/>
                <a:gd name="connsiteX752" fmla="*/ 4767053 w 12192000"/>
                <a:gd name="connsiteY752" fmla="*/ 577096 h 1608850"/>
                <a:gd name="connsiteX753" fmla="*/ 4767053 w 12192000"/>
                <a:gd name="connsiteY753" fmla="*/ 566505 h 1608850"/>
                <a:gd name="connsiteX754" fmla="*/ 4768725 w 12192000"/>
                <a:gd name="connsiteY754" fmla="*/ 566505 h 1608850"/>
                <a:gd name="connsiteX755" fmla="*/ 4780426 w 12192000"/>
                <a:gd name="connsiteY755" fmla="*/ 566505 h 1608850"/>
                <a:gd name="connsiteX756" fmla="*/ 4780426 w 12192000"/>
                <a:gd name="connsiteY756" fmla="*/ 568018 h 1608850"/>
                <a:gd name="connsiteX757" fmla="*/ 4780426 w 12192000"/>
                <a:gd name="connsiteY757" fmla="*/ 578610 h 1608850"/>
                <a:gd name="connsiteX758" fmla="*/ 4784886 w 12192000"/>
                <a:gd name="connsiteY758" fmla="*/ 505982 h 1608850"/>
                <a:gd name="connsiteX759" fmla="*/ 4885191 w 12192000"/>
                <a:gd name="connsiteY759" fmla="*/ 505982 h 1608850"/>
                <a:gd name="connsiteX760" fmla="*/ 4885191 w 12192000"/>
                <a:gd name="connsiteY760" fmla="*/ 602819 h 1608850"/>
                <a:gd name="connsiteX761" fmla="*/ 4887420 w 12192000"/>
                <a:gd name="connsiteY761" fmla="*/ 602819 h 1608850"/>
                <a:gd name="connsiteX762" fmla="*/ 4903022 w 12192000"/>
                <a:gd name="connsiteY762" fmla="*/ 602819 h 1608850"/>
                <a:gd name="connsiteX763" fmla="*/ 4903022 w 12192000"/>
                <a:gd name="connsiteY763" fmla="*/ 493877 h 1608850"/>
                <a:gd name="connsiteX764" fmla="*/ 4925313 w 12192000"/>
                <a:gd name="connsiteY764" fmla="*/ 478746 h 1608850"/>
                <a:gd name="connsiteX765" fmla="*/ 4954291 w 12192000"/>
                <a:gd name="connsiteY765" fmla="*/ 478746 h 1608850"/>
                <a:gd name="connsiteX766" fmla="*/ 4956242 w 12192000"/>
                <a:gd name="connsiteY766" fmla="*/ 476477 h 1608850"/>
                <a:gd name="connsiteX767" fmla="*/ 4969893 w 12192000"/>
                <a:gd name="connsiteY767" fmla="*/ 460589 h 1608850"/>
                <a:gd name="connsiteX768" fmla="*/ 5007787 w 12192000"/>
                <a:gd name="connsiteY768" fmla="*/ 460589 h 1608850"/>
                <a:gd name="connsiteX769" fmla="*/ 5007787 w 12192000"/>
                <a:gd name="connsiteY769" fmla="*/ 462859 h 1608850"/>
                <a:gd name="connsiteX770" fmla="*/ 5007787 w 12192000"/>
                <a:gd name="connsiteY770" fmla="*/ 478746 h 1608850"/>
                <a:gd name="connsiteX771" fmla="*/ 5045681 w 12192000"/>
                <a:gd name="connsiteY771" fmla="*/ 478746 h 1608850"/>
                <a:gd name="connsiteX772" fmla="*/ 5045681 w 12192000"/>
                <a:gd name="connsiteY772" fmla="*/ 596766 h 1608850"/>
                <a:gd name="connsiteX773" fmla="*/ 5047073 w 12192000"/>
                <a:gd name="connsiteY773" fmla="*/ 596766 h 1608850"/>
                <a:gd name="connsiteX774" fmla="*/ 5056825 w 12192000"/>
                <a:gd name="connsiteY774" fmla="*/ 596766 h 1608850"/>
                <a:gd name="connsiteX775" fmla="*/ 5056825 w 12192000"/>
                <a:gd name="connsiteY775" fmla="*/ 769258 h 1608850"/>
                <a:gd name="connsiteX776" fmla="*/ 5059053 w 12192000"/>
                <a:gd name="connsiteY776" fmla="*/ 769258 h 1608850"/>
                <a:gd name="connsiteX777" fmla="*/ 5074657 w 12192000"/>
                <a:gd name="connsiteY777" fmla="*/ 769258 h 1608850"/>
                <a:gd name="connsiteX778" fmla="*/ 5074657 w 12192000"/>
                <a:gd name="connsiteY778" fmla="*/ 657290 h 1608850"/>
                <a:gd name="connsiteX779" fmla="*/ 5075493 w 12192000"/>
                <a:gd name="connsiteY779" fmla="*/ 656533 h 1608850"/>
                <a:gd name="connsiteX780" fmla="*/ 5081344 w 12192000"/>
                <a:gd name="connsiteY780" fmla="*/ 651238 h 1608850"/>
                <a:gd name="connsiteX781" fmla="*/ 5085802 w 12192000"/>
                <a:gd name="connsiteY781" fmla="*/ 652750 h 1608850"/>
                <a:gd name="connsiteX782" fmla="*/ 5085802 w 12192000"/>
                <a:gd name="connsiteY782" fmla="*/ 663343 h 1608850"/>
                <a:gd name="connsiteX783" fmla="*/ 5088030 w 12192000"/>
                <a:gd name="connsiteY783" fmla="*/ 661829 h 1608850"/>
                <a:gd name="connsiteX784" fmla="*/ 5103634 w 12192000"/>
                <a:gd name="connsiteY784" fmla="*/ 651238 h 1608850"/>
                <a:gd name="connsiteX785" fmla="*/ 5105585 w 12192000"/>
                <a:gd name="connsiteY785" fmla="*/ 651238 h 1608850"/>
                <a:gd name="connsiteX786" fmla="*/ 5119237 w 12192000"/>
                <a:gd name="connsiteY786" fmla="*/ 651238 h 1608850"/>
                <a:gd name="connsiteX787" fmla="*/ 5119237 w 12192000"/>
                <a:gd name="connsiteY787" fmla="*/ 857017 h 1608850"/>
                <a:gd name="connsiteX788" fmla="*/ 5150444 w 12192000"/>
                <a:gd name="connsiteY788" fmla="*/ 863070 h 1608850"/>
                <a:gd name="connsiteX789" fmla="*/ 5150444 w 12192000"/>
                <a:gd name="connsiteY789" fmla="*/ 853992 h 1608850"/>
                <a:gd name="connsiteX790" fmla="*/ 5183878 w 12192000"/>
                <a:gd name="connsiteY790" fmla="*/ 853992 h 1608850"/>
                <a:gd name="connsiteX791" fmla="*/ 5183878 w 12192000"/>
                <a:gd name="connsiteY791" fmla="*/ 814651 h 1608850"/>
                <a:gd name="connsiteX792" fmla="*/ 5192794 w 12192000"/>
                <a:gd name="connsiteY792" fmla="*/ 814651 h 1608850"/>
                <a:gd name="connsiteX793" fmla="*/ 5192794 w 12192000"/>
                <a:gd name="connsiteY793" fmla="*/ 763206 h 1608850"/>
                <a:gd name="connsiteX794" fmla="*/ 5199482 w 12192000"/>
                <a:gd name="connsiteY794" fmla="*/ 763206 h 1608850"/>
                <a:gd name="connsiteX795" fmla="*/ 5199482 w 12192000"/>
                <a:gd name="connsiteY795" fmla="*/ 711761 h 1608850"/>
                <a:gd name="connsiteX796" fmla="*/ 5215086 w 12192000"/>
                <a:gd name="connsiteY796" fmla="*/ 711761 h 1608850"/>
                <a:gd name="connsiteX797" fmla="*/ 5264122 w 12192000"/>
                <a:gd name="connsiteY797" fmla="*/ 684525 h 1608850"/>
                <a:gd name="connsiteX798" fmla="*/ 5266352 w 12192000"/>
                <a:gd name="connsiteY798" fmla="*/ 657290 h 1608850"/>
                <a:gd name="connsiteX799" fmla="*/ 5270810 w 12192000"/>
                <a:gd name="connsiteY799" fmla="*/ 684525 h 1608850"/>
                <a:gd name="connsiteX800" fmla="*/ 5322078 w 12192000"/>
                <a:gd name="connsiteY800" fmla="*/ 720840 h 1608850"/>
                <a:gd name="connsiteX801" fmla="*/ 5322078 w 12192000"/>
                <a:gd name="connsiteY801" fmla="*/ 714788 h 1608850"/>
                <a:gd name="connsiteX802" fmla="*/ 5335452 w 12192000"/>
                <a:gd name="connsiteY802" fmla="*/ 714788 h 1608850"/>
                <a:gd name="connsiteX803" fmla="*/ 5335452 w 12192000"/>
                <a:gd name="connsiteY803" fmla="*/ 763206 h 1608850"/>
                <a:gd name="connsiteX804" fmla="*/ 5342138 w 12192000"/>
                <a:gd name="connsiteY804" fmla="*/ 763206 h 1608850"/>
                <a:gd name="connsiteX805" fmla="*/ 5342138 w 12192000"/>
                <a:gd name="connsiteY805" fmla="*/ 801467 h 1608850"/>
                <a:gd name="connsiteX806" fmla="*/ 5377917 w 12192000"/>
                <a:gd name="connsiteY806" fmla="*/ 790806 h 1608850"/>
                <a:gd name="connsiteX807" fmla="*/ 5478973 w 12192000"/>
                <a:gd name="connsiteY807" fmla="*/ 790806 h 1608850"/>
                <a:gd name="connsiteX808" fmla="*/ 5478973 w 12192000"/>
                <a:gd name="connsiteY808" fmla="*/ 596233 h 1608850"/>
                <a:gd name="connsiteX809" fmla="*/ 5507479 w 12192000"/>
                <a:gd name="connsiteY809" fmla="*/ 582720 h 1608850"/>
                <a:gd name="connsiteX810" fmla="*/ 5631857 w 12192000"/>
                <a:gd name="connsiteY810" fmla="*/ 561101 h 1608850"/>
                <a:gd name="connsiteX811" fmla="*/ 5675909 w 12192000"/>
                <a:gd name="connsiteY811" fmla="*/ 574613 h 1608850"/>
                <a:gd name="connsiteX812" fmla="*/ 5683682 w 12192000"/>
                <a:gd name="connsiteY812" fmla="*/ 582720 h 1608850"/>
                <a:gd name="connsiteX813" fmla="*/ 5683682 w 12192000"/>
                <a:gd name="connsiteY813" fmla="*/ 833084 h 1608850"/>
                <a:gd name="connsiteX814" fmla="*/ 5701821 w 12192000"/>
                <a:gd name="connsiteY814" fmla="*/ 873985 h 1608850"/>
                <a:gd name="connsiteX815" fmla="*/ 5701821 w 12192000"/>
                <a:gd name="connsiteY815" fmla="*/ 798914 h 1608850"/>
                <a:gd name="connsiteX816" fmla="*/ 5717369 w 12192000"/>
                <a:gd name="connsiteY816" fmla="*/ 798914 h 1608850"/>
                <a:gd name="connsiteX817" fmla="*/ 5717369 w 12192000"/>
                <a:gd name="connsiteY817" fmla="*/ 785402 h 1608850"/>
                <a:gd name="connsiteX818" fmla="*/ 5732917 w 12192000"/>
                <a:gd name="connsiteY818" fmla="*/ 777295 h 1608850"/>
                <a:gd name="connsiteX819" fmla="*/ 5745871 w 12192000"/>
                <a:gd name="connsiteY819" fmla="*/ 777295 h 1608850"/>
                <a:gd name="connsiteX820" fmla="*/ 5745871 w 12192000"/>
                <a:gd name="connsiteY820" fmla="*/ 763783 h 1608850"/>
                <a:gd name="connsiteX821" fmla="*/ 5756236 w 12192000"/>
                <a:gd name="connsiteY821" fmla="*/ 755675 h 1608850"/>
                <a:gd name="connsiteX822" fmla="*/ 5782151 w 12192000"/>
                <a:gd name="connsiteY822" fmla="*/ 755675 h 1608850"/>
                <a:gd name="connsiteX823" fmla="*/ 5782151 w 12192000"/>
                <a:gd name="connsiteY823" fmla="*/ 798914 h 1608850"/>
                <a:gd name="connsiteX824" fmla="*/ 5836566 w 12192000"/>
                <a:gd name="connsiteY824" fmla="*/ 798914 h 1608850"/>
                <a:gd name="connsiteX825" fmla="*/ 5836566 w 12192000"/>
                <a:gd name="connsiteY825" fmla="*/ 950250 h 1608850"/>
                <a:gd name="connsiteX826" fmla="*/ 5857295 w 12192000"/>
                <a:gd name="connsiteY826" fmla="*/ 950250 h 1608850"/>
                <a:gd name="connsiteX827" fmla="*/ 5878025 w 12192000"/>
                <a:gd name="connsiteY827" fmla="*/ 942143 h 1608850"/>
                <a:gd name="connsiteX828" fmla="*/ 5878025 w 12192000"/>
                <a:gd name="connsiteY828" fmla="*/ 931332 h 1608850"/>
                <a:gd name="connsiteX829" fmla="*/ 5870253 w 12192000"/>
                <a:gd name="connsiteY829" fmla="*/ 928630 h 1608850"/>
                <a:gd name="connsiteX830" fmla="*/ 5870253 w 12192000"/>
                <a:gd name="connsiteY830" fmla="*/ 920522 h 1608850"/>
                <a:gd name="connsiteX831" fmla="*/ 5878025 w 12192000"/>
                <a:gd name="connsiteY831" fmla="*/ 915118 h 1608850"/>
                <a:gd name="connsiteX832" fmla="*/ 5878025 w 12192000"/>
                <a:gd name="connsiteY832" fmla="*/ 855665 h 1608850"/>
                <a:gd name="connsiteX833" fmla="*/ 5870253 w 12192000"/>
                <a:gd name="connsiteY833" fmla="*/ 852962 h 1608850"/>
                <a:gd name="connsiteX834" fmla="*/ 5870253 w 12192000"/>
                <a:gd name="connsiteY834" fmla="*/ 844855 h 1608850"/>
                <a:gd name="connsiteX835" fmla="*/ 5878025 w 12192000"/>
                <a:gd name="connsiteY835" fmla="*/ 839450 h 1608850"/>
                <a:gd name="connsiteX836" fmla="*/ 5883208 w 12192000"/>
                <a:gd name="connsiteY836" fmla="*/ 834046 h 1608850"/>
                <a:gd name="connsiteX837" fmla="*/ 5883208 w 12192000"/>
                <a:gd name="connsiteY837" fmla="*/ 823236 h 1608850"/>
                <a:gd name="connsiteX838" fmla="*/ 5878025 w 12192000"/>
                <a:gd name="connsiteY838" fmla="*/ 823236 h 1608850"/>
                <a:gd name="connsiteX839" fmla="*/ 5878025 w 12192000"/>
                <a:gd name="connsiteY839" fmla="*/ 815128 h 1608850"/>
                <a:gd name="connsiteX840" fmla="*/ 5885800 w 12192000"/>
                <a:gd name="connsiteY840" fmla="*/ 809724 h 1608850"/>
                <a:gd name="connsiteX841" fmla="*/ 5927259 w 12192000"/>
                <a:gd name="connsiteY841" fmla="*/ 734056 h 1608850"/>
                <a:gd name="connsiteX842" fmla="*/ 5922077 w 12192000"/>
                <a:gd name="connsiteY842" fmla="*/ 731353 h 1608850"/>
                <a:gd name="connsiteX843" fmla="*/ 5922077 w 12192000"/>
                <a:gd name="connsiteY843" fmla="*/ 723246 h 1608850"/>
                <a:gd name="connsiteX844" fmla="*/ 5929850 w 12192000"/>
                <a:gd name="connsiteY844" fmla="*/ 720543 h 1608850"/>
                <a:gd name="connsiteX845" fmla="*/ 5929850 w 12192000"/>
                <a:gd name="connsiteY845" fmla="*/ 709734 h 1608850"/>
                <a:gd name="connsiteX846" fmla="*/ 5935033 w 12192000"/>
                <a:gd name="connsiteY846" fmla="*/ 709734 h 1608850"/>
                <a:gd name="connsiteX847" fmla="*/ 5935033 w 12192000"/>
                <a:gd name="connsiteY847" fmla="*/ 685412 h 1608850"/>
                <a:gd name="connsiteX848" fmla="*/ 5929850 w 12192000"/>
                <a:gd name="connsiteY848" fmla="*/ 685412 h 1608850"/>
                <a:gd name="connsiteX849" fmla="*/ 5929850 w 12192000"/>
                <a:gd name="connsiteY849" fmla="*/ 680008 h 1608850"/>
                <a:gd name="connsiteX850" fmla="*/ 5935033 w 12192000"/>
                <a:gd name="connsiteY850" fmla="*/ 677305 h 1608850"/>
                <a:gd name="connsiteX851" fmla="*/ 5947989 w 12192000"/>
                <a:gd name="connsiteY851" fmla="*/ 658388 h 1608850"/>
                <a:gd name="connsiteX852" fmla="*/ 5950579 w 12192000"/>
                <a:gd name="connsiteY852" fmla="*/ 647579 h 1608850"/>
                <a:gd name="connsiteX853" fmla="*/ 5950579 w 12192000"/>
                <a:gd name="connsiteY853" fmla="*/ 617852 h 1608850"/>
                <a:gd name="connsiteX854" fmla="*/ 5950904 w 12192000"/>
                <a:gd name="connsiteY854" fmla="*/ 616838 h 1608850"/>
                <a:gd name="connsiteX855" fmla="*/ 5953171 w 12192000"/>
                <a:gd name="connsiteY855" fmla="*/ 609745 h 1608850"/>
                <a:gd name="connsiteX856" fmla="*/ 5953495 w 12192000"/>
                <a:gd name="connsiteY856" fmla="*/ 610759 h 1608850"/>
                <a:gd name="connsiteX857" fmla="*/ 5955763 w 12192000"/>
                <a:gd name="connsiteY857" fmla="*/ 617852 h 1608850"/>
                <a:gd name="connsiteX858" fmla="*/ 5958354 w 12192000"/>
                <a:gd name="connsiteY858" fmla="*/ 647579 h 1608850"/>
                <a:gd name="connsiteX859" fmla="*/ 5958354 w 12192000"/>
                <a:gd name="connsiteY859" fmla="*/ 655686 h 1608850"/>
                <a:gd name="connsiteX860" fmla="*/ 5971311 w 12192000"/>
                <a:gd name="connsiteY860" fmla="*/ 677305 h 1608850"/>
                <a:gd name="connsiteX861" fmla="*/ 5976494 w 12192000"/>
                <a:gd name="connsiteY861" fmla="*/ 680008 h 1608850"/>
                <a:gd name="connsiteX862" fmla="*/ 5976494 w 12192000"/>
                <a:gd name="connsiteY862" fmla="*/ 685412 h 1608850"/>
                <a:gd name="connsiteX863" fmla="*/ 5973903 w 12192000"/>
                <a:gd name="connsiteY863" fmla="*/ 709734 h 1608850"/>
                <a:gd name="connsiteX864" fmla="*/ 5979084 w 12192000"/>
                <a:gd name="connsiteY864" fmla="*/ 720543 h 1608850"/>
                <a:gd name="connsiteX865" fmla="*/ 5984268 w 12192000"/>
                <a:gd name="connsiteY865" fmla="*/ 723246 h 1608850"/>
                <a:gd name="connsiteX866" fmla="*/ 5984268 w 12192000"/>
                <a:gd name="connsiteY866" fmla="*/ 731353 h 1608850"/>
                <a:gd name="connsiteX867" fmla="*/ 5979084 w 12192000"/>
                <a:gd name="connsiteY867" fmla="*/ 734056 h 1608850"/>
                <a:gd name="connsiteX868" fmla="*/ 5999269 w 12192000"/>
                <a:gd name="connsiteY868" fmla="*/ 755105 h 1608850"/>
                <a:gd name="connsiteX869" fmla="*/ 5999269 w 12192000"/>
                <a:gd name="connsiteY869" fmla="*/ 627662 h 1608850"/>
                <a:gd name="connsiteX870" fmla="*/ 5999299 w 12192000"/>
                <a:gd name="connsiteY870" fmla="*/ 627662 h 1608850"/>
                <a:gd name="connsiteX871" fmla="*/ 6037948 w 12192000"/>
                <a:gd name="connsiteY871" fmla="*/ 627662 h 1608850"/>
                <a:gd name="connsiteX872" fmla="*/ 6037948 w 12192000"/>
                <a:gd name="connsiteY872" fmla="*/ 626311 h 1608850"/>
                <a:gd name="connsiteX873" fmla="*/ 6037948 w 12192000"/>
                <a:gd name="connsiteY873" fmla="*/ 616853 h 1608850"/>
                <a:gd name="connsiteX874" fmla="*/ 6038962 w 12192000"/>
                <a:gd name="connsiteY874" fmla="*/ 616853 h 1608850"/>
                <a:gd name="connsiteX875" fmla="*/ 6046055 w 12192000"/>
                <a:gd name="connsiteY875" fmla="*/ 616853 h 1608850"/>
                <a:gd name="connsiteX876" fmla="*/ 6046055 w 12192000"/>
                <a:gd name="connsiteY876" fmla="*/ 614962 h 1608850"/>
                <a:gd name="connsiteX877" fmla="*/ 6046055 w 12192000"/>
                <a:gd name="connsiteY877" fmla="*/ 601721 h 1608850"/>
                <a:gd name="connsiteX878" fmla="*/ 6046815 w 12192000"/>
                <a:gd name="connsiteY878" fmla="*/ 601721 h 1608850"/>
                <a:gd name="connsiteX879" fmla="*/ 6052135 w 12192000"/>
                <a:gd name="connsiteY879" fmla="*/ 601721 h 1608850"/>
                <a:gd name="connsiteX880" fmla="*/ 6052135 w 12192000"/>
                <a:gd name="connsiteY880" fmla="*/ 600640 h 1608850"/>
                <a:gd name="connsiteX881" fmla="*/ 6052135 w 12192000"/>
                <a:gd name="connsiteY881" fmla="*/ 593073 h 1608850"/>
                <a:gd name="connsiteX882" fmla="*/ 6054163 w 12192000"/>
                <a:gd name="connsiteY882" fmla="*/ 593073 h 1608850"/>
                <a:gd name="connsiteX883" fmla="*/ 6068350 w 12192000"/>
                <a:gd name="connsiteY883" fmla="*/ 593073 h 1608850"/>
                <a:gd name="connsiteX884" fmla="*/ 6068350 w 12192000"/>
                <a:gd name="connsiteY884" fmla="*/ 594154 h 1608850"/>
                <a:gd name="connsiteX885" fmla="*/ 6068350 w 12192000"/>
                <a:gd name="connsiteY885" fmla="*/ 601721 h 1608850"/>
                <a:gd name="connsiteX886" fmla="*/ 6090642 w 12192000"/>
                <a:gd name="connsiteY886" fmla="*/ 601721 h 1608850"/>
                <a:gd name="connsiteX887" fmla="*/ 6090642 w 12192000"/>
                <a:gd name="connsiteY887" fmla="*/ 599829 h 1608850"/>
                <a:gd name="connsiteX888" fmla="*/ 6090642 w 12192000"/>
                <a:gd name="connsiteY888" fmla="*/ 586588 h 1608850"/>
                <a:gd name="connsiteX889" fmla="*/ 6092416 w 12192000"/>
                <a:gd name="connsiteY889" fmla="*/ 586588 h 1608850"/>
                <a:gd name="connsiteX890" fmla="*/ 6104829 w 12192000"/>
                <a:gd name="connsiteY890" fmla="*/ 586588 h 1608850"/>
                <a:gd name="connsiteX891" fmla="*/ 6104829 w 12192000"/>
                <a:gd name="connsiteY891" fmla="*/ 610368 h 1608850"/>
                <a:gd name="connsiteX892" fmla="*/ 6105843 w 12192000"/>
                <a:gd name="connsiteY892" fmla="*/ 610368 h 1608850"/>
                <a:gd name="connsiteX893" fmla="*/ 6112936 w 12192000"/>
                <a:gd name="connsiteY893" fmla="*/ 610368 h 1608850"/>
                <a:gd name="connsiteX894" fmla="*/ 6112936 w 12192000"/>
                <a:gd name="connsiteY894" fmla="*/ 609287 h 1608850"/>
                <a:gd name="connsiteX895" fmla="*/ 6112936 w 12192000"/>
                <a:gd name="connsiteY895" fmla="*/ 601721 h 1608850"/>
                <a:gd name="connsiteX896" fmla="*/ 6114709 w 12192000"/>
                <a:gd name="connsiteY896" fmla="*/ 601721 h 1608850"/>
                <a:gd name="connsiteX897" fmla="*/ 6127123 w 12192000"/>
                <a:gd name="connsiteY897" fmla="*/ 601721 h 1608850"/>
                <a:gd name="connsiteX898" fmla="*/ 6127123 w 12192000"/>
                <a:gd name="connsiteY898" fmla="*/ 627662 h 1608850"/>
                <a:gd name="connsiteX899" fmla="*/ 6129150 w 12192000"/>
                <a:gd name="connsiteY899" fmla="*/ 627662 h 1608850"/>
                <a:gd name="connsiteX900" fmla="*/ 6143336 w 12192000"/>
                <a:gd name="connsiteY900" fmla="*/ 627662 h 1608850"/>
                <a:gd name="connsiteX901" fmla="*/ 6143336 w 12192000"/>
                <a:gd name="connsiteY901" fmla="*/ 629283 h 1608850"/>
                <a:gd name="connsiteX902" fmla="*/ 6143336 w 12192000"/>
                <a:gd name="connsiteY902" fmla="*/ 640633 h 1608850"/>
                <a:gd name="connsiteX903" fmla="*/ 6144096 w 12192000"/>
                <a:gd name="connsiteY903" fmla="*/ 640633 h 1608850"/>
                <a:gd name="connsiteX904" fmla="*/ 6149417 w 12192000"/>
                <a:gd name="connsiteY904" fmla="*/ 640633 h 1608850"/>
                <a:gd name="connsiteX905" fmla="*/ 6149417 w 12192000"/>
                <a:gd name="connsiteY905" fmla="*/ 639822 h 1608850"/>
                <a:gd name="connsiteX906" fmla="*/ 6149417 w 12192000"/>
                <a:gd name="connsiteY906" fmla="*/ 634147 h 1608850"/>
                <a:gd name="connsiteX907" fmla="*/ 6179817 w 12192000"/>
                <a:gd name="connsiteY907" fmla="*/ 634147 h 1608850"/>
                <a:gd name="connsiteX908" fmla="*/ 6179817 w 12192000"/>
                <a:gd name="connsiteY908" fmla="*/ 657927 h 1608850"/>
                <a:gd name="connsiteX909" fmla="*/ 6180830 w 12192000"/>
                <a:gd name="connsiteY909" fmla="*/ 657927 h 1608850"/>
                <a:gd name="connsiteX910" fmla="*/ 6187924 w 12192000"/>
                <a:gd name="connsiteY910" fmla="*/ 657927 h 1608850"/>
                <a:gd name="connsiteX911" fmla="*/ 6187924 w 12192000"/>
                <a:gd name="connsiteY911" fmla="*/ 659008 h 1608850"/>
                <a:gd name="connsiteX912" fmla="*/ 6187924 w 12192000"/>
                <a:gd name="connsiteY912" fmla="*/ 666574 h 1608850"/>
                <a:gd name="connsiteX913" fmla="*/ 6188684 w 12192000"/>
                <a:gd name="connsiteY913" fmla="*/ 666574 h 1608850"/>
                <a:gd name="connsiteX914" fmla="*/ 6194004 w 12192000"/>
                <a:gd name="connsiteY914" fmla="*/ 666574 h 1608850"/>
                <a:gd name="connsiteX915" fmla="*/ 6194004 w 12192000"/>
                <a:gd name="connsiteY915" fmla="*/ 664412 h 1608850"/>
                <a:gd name="connsiteX916" fmla="*/ 6194004 w 12192000"/>
                <a:gd name="connsiteY916" fmla="*/ 649280 h 1608850"/>
                <a:gd name="connsiteX917" fmla="*/ 6195017 w 12192000"/>
                <a:gd name="connsiteY917" fmla="*/ 649280 h 1608850"/>
                <a:gd name="connsiteX918" fmla="*/ 6202111 w 12192000"/>
                <a:gd name="connsiteY918" fmla="*/ 649280 h 1608850"/>
                <a:gd name="connsiteX919" fmla="*/ 6202111 w 12192000"/>
                <a:gd name="connsiteY919" fmla="*/ 650361 h 1608850"/>
                <a:gd name="connsiteX920" fmla="*/ 6202111 w 12192000"/>
                <a:gd name="connsiteY920" fmla="*/ 657927 h 1608850"/>
                <a:gd name="connsiteX921" fmla="*/ 6207431 w 12192000"/>
                <a:gd name="connsiteY921" fmla="*/ 655934 h 1608850"/>
                <a:gd name="connsiteX922" fmla="*/ 6208191 w 12192000"/>
                <a:gd name="connsiteY922" fmla="*/ 654954 h 1608850"/>
                <a:gd name="connsiteX923" fmla="*/ 6208191 w 12192000"/>
                <a:gd name="connsiteY923" fmla="*/ 649280 h 1608850"/>
                <a:gd name="connsiteX924" fmla="*/ 6246698 w 12192000"/>
                <a:gd name="connsiteY924" fmla="*/ 649280 h 1608850"/>
                <a:gd name="connsiteX925" fmla="*/ 6246698 w 12192000"/>
                <a:gd name="connsiteY925" fmla="*/ 673059 h 1608850"/>
                <a:gd name="connsiteX926" fmla="*/ 6248724 w 12192000"/>
                <a:gd name="connsiteY926" fmla="*/ 673059 h 1608850"/>
                <a:gd name="connsiteX927" fmla="*/ 6262911 w 12192000"/>
                <a:gd name="connsiteY927" fmla="*/ 673059 h 1608850"/>
                <a:gd name="connsiteX928" fmla="*/ 6262911 w 12192000"/>
                <a:gd name="connsiteY928" fmla="*/ 674140 h 1608850"/>
                <a:gd name="connsiteX929" fmla="*/ 6262911 w 12192000"/>
                <a:gd name="connsiteY929" fmla="*/ 681706 h 1608850"/>
                <a:gd name="connsiteX930" fmla="*/ 6264685 w 12192000"/>
                <a:gd name="connsiteY930" fmla="*/ 681706 h 1608850"/>
                <a:gd name="connsiteX931" fmla="*/ 6277098 w 12192000"/>
                <a:gd name="connsiteY931" fmla="*/ 681706 h 1608850"/>
                <a:gd name="connsiteX932" fmla="*/ 6277098 w 12192000"/>
                <a:gd name="connsiteY932" fmla="*/ 657927 h 1608850"/>
                <a:gd name="connsiteX933" fmla="*/ 6278111 w 12192000"/>
                <a:gd name="connsiteY933" fmla="*/ 657927 h 1608850"/>
                <a:gd name="connsiteX934" fmla="*/ 6285205 w 12192000"/>
                <a:gd name="connsiteY934" fmla="*/ 657927 h 1608850"/>
                <a:gd name="connsiteX935" fmla="*/ 6285205 w 12192000"/>
                <a:gd name="connsiteY935" fmla="*/ 625500 h 1608850"/>
                <a:gd name="connsiteX936" fmla="*/ 6286218 w 12192000"/>
                <a:gd name="connsiteY936" fmla="*/ 625500 h 1608850"/>
                <a:gd name="connsiteX937" fmla="*/ 6293312 w 12192000"/>
                <a:gd name="connsiteY937" fmla="*/ 625500 h 1608850"/>
                <a:gd name="connsiteX938" fmla="*/ 6293312 w 12192000"/>
                <a:gd name="connsiteY938" fmla="*/ 623609 h 1608850"/>
                <a:gd name="connsiteX939" fmla="*/ 6293312 w 12192000"/>
                <a:gd name="connsiteY939" fmla="*/ 610368 h 1608850"/>
                <a:gd name="connsiteX940" fmla="*/ 6292045 w 12192000"/>
                <a:gd name="connsiteY940" fmla="*/ 608746 h 1608850"/>
                <a:gd name="connsiteX941" fmla="*/ 6297365 w 12192000"/>
                <a:gd name="connsiteY941" fmla="*/ 597397 h 1608850"/>
                <a:gd name="connsiteX942" fmla="*/ 6305472 w 12192000"/>
                <a:gd name="connsiteY942" fmla="*/ 625500 h 1608850"/>
                <a:gd name="connsiteX943" fmla="*/ 6306232 w 12192000"/>
                <a:gd name="connsiteY943" fmla="*/ 625500 h 1608850"/>
                <a:gd name="connsiteX944" fmla="*/ 6311552 w 12192000"/>
                <a:gd name="connsiteY944" fmla="*/ 625500 h 1608850"/>
                <a:gd name="connsiteX945" fmla="*/ 6311552 w 12192000"/>
                <a:gd name="connsiteY945" fmla="*/ 519573 h 1608850"/>
                <a:gd name="connsiteX946" fmla="*/ 6313072 w 12192000"/>
                <a:gd name="connsiteY946" fmla="*/ 519573 h 1608850"/>
                <a:gd name="connsiteX947" fmla="*/ 6323712 w 12192000"/>
                <a:gd name="connsiteY947" fmla="*/ 519573 h 1608850"/>
                <a:gd name="connsiteX948" fmla="*/ 6323712 w 12192000"/>
                <a:gd name="connsiteY948" fmla="*/ 472014 h 1608850"/>
                <a:gd name="connsiteX949" fmla="*/ 6350059 w 12192000"/>
                <a:gd name="connsiteY949" fmla="*/ 472014 h 1608850"/>
                <a:gd name="connsiteX950" fmla="*/ 6350059 w 12192000"/>
                <a:gd name="connsiteY950" fmla="*/ 450396 h 1608850"/>
                <a:gd name="connsiteX951" fmla="*/ 6384513 w 12192000"/>
                <a:gd name="connsiteY951" fmla="*/ 450396 h 1608850"/>
                <a:gd name="connsiteX952" fmla="*/ 6384513 w 12192000"/>
                <a:gd name="connsiteY952" fmla="*/ 452828 h 1608850"/>
                <a:gd name="connsiteX953" fmla="*/ 6384513 w 12192000"/>
                <a:gd name="connsiteY953" fmla="*/ 469852 h 1608850"/>
                <a:gd name="connsiteX954" fmla="*/ 6386793 w 12192000"/>
                <a:gd name="connsiteY954" fmla="*/ 469852 h 1608850"/>
                <a:gd name="connsiteX955" fmla="*/ 6402753 w 12192000"/>
                <a:gd name="connsiteY955" fmla="*/ 469852 h 1608850"/>
                <a:gd name="connsiteX956" fmla="*/ 6402753 w 12192000"/>
                <a:gd name="connsiteY956" fmla="*/ 517411 h 1608850"/>
                <a:gd name="connsiteX957" fmla="*/ 6403766 w 12192000"/>
                <a:gd name="connsiteY957" fmla="*/ 517411 h 1608850"/>
                <a:gd name="connsiteX958" fmla="*/ 6410860 w 12192000"/>
                <a:gd name="connsiteY958" fmla="*/ 517411 h 1608850"/>
                <a:gd name="connsiteX959" fmla="*/ 6425047 w 12192000"/>
                <a:gd name="connsiteY959" fmla="*/ 521735 h 1608850"/>
                <a:gd name="connsiteX960" fmla="*/ 6425047 w 12192000"/>
                <a:gd name="connsiteY960" fmla="*/ 560647 h 1608850"/>
                <a:gd name="connsiteX961" fmla="*/ 6426060 w 12192000"/>
                <a:gd name="connsiteY961" fmla="*/ 560647 h 1608850"/>
                <a:gd name="connsiteX962" fmla="*/ 6433153 w 12192000"/>
                <a:gd name="connsiteY962" fmla="*/ 560647 h 1608850"/>
                <a:gd name="connsiteX963" fmla="*/ 6433153 w 12192000"/>
                <a:gd name="connsiteY963" fmla="*/ 562268 h 1608850"/>
                <a:gd name="connsiteX964" fmla="*/ 6433153 w 12192000"/>
                <a:gd name="connsiteY964" fmla="*/ 573617 h 1608850"/>
                <a:gd name="connsiteX965" fmla="*/ 6435180 w 12192000"/>
                <a:gd name="connsiteY965" fmla="*/ 573617 h 1608850"/>
                <a:gd name="connsiteX966" fmla="*/ 6449367 w 12192000"/>
                <a:gd name="connsiteY966" fmla="*/ 573617 h 1608850"/>
                <a:gd name="connsiteX967" fmla="*/ 6455447 w 12192000"/>
                <a:gd name="connsiteY967" fmla="*/ 580103 h 1608850"/>
                <a:gd name="connsiteX968" fmla="*/ 6455447 w 12192000"/>
                <a:gd name="connsiteY968" fmla="*/ 601721 h 1608850"/>
                <a:gd name="connsiteX969" fmla="*/ 6457727 w 12192000"/>
                <a:gd name="connsiteY969" fmla="*/ 601721 h 1608850"/>
                <a:gd name="connsiteX970" fmla="*/ 6473687 w 12192000"/>
                <a:gd name="connsiteY970" fmla="*/ 601721 h 1608850"/>
                <a:gd name="connsiteX971" fmla="*/ 6473687 w 12192000"/>
                <a:gd name="connsiteY971" fmla="*/ 602801 h 1608850"/>
                <a:gd name="connsiteX972" fmla="*/ 6473687 w 12192000"/>
                <a:gd name="connsiteY972" fmla="*/ 610368 h 1608850"/>
                <a:gd name="connsiteX973" fmla="*/ 6474954 w 12192000"/>
                <a:gd name="connsiteY973" fmla="*/ 610368 h 1608850"/>
                <a:gd name="connsiteX974" fmla="*/ 6483821 w 12192000"/>
                <a:gd name="connsiteY974" fmla="*/ 610368 h 1608850"/>
                <a:gd name="connsiteX975" fmla="*/ 6483821 w 12192000"/>
                <a:gd name="connsiteY975" fmla="*/ 612529 h 1608850"/>
                <a:gd name="connsiteX976" fmla="*/ 6483821 w 12192000"/>
                <a:gd name="connsiteY976" fmla="*/ 627662 h 1608850"/>
                <a:gd name="connsiteX977" fmla="*/ 6487874 w 12192000"/>
                <a:gd name="connsiteY977" fmla="*/ 625770 h 1608850"/>
                <a:gd name="connsiteX978" fmla="*/ 6487874 w 12192000"/>
                <a:gd name="connsiteY978" fmla="*/ 612529 h 1608850"/>
                <a:gd name="connsiteX979" fmla="*/ 6488887 w 12192000"/>
                <a:gd name="connsiteY979" fmla="*/ 612529 h 1608850"/>
                <a:gd name="connsiteX980" fmla="*/ 6495981 w 12192000"/>
                <a:gd name="connsiteY980" fmla="*/ 612529 h 1608850"/>
                <a:gd name="connsiteX981" fmla="*/ 6495981 w 12192000"/>
                <a:gd name="connsiteY981" fmla="*/ 614151 h 1608850"/>
                <a:gd name="connsiteX982" fmla="*/ 6495981 w 12192000"/>
                <a:gd name="connsiteY982" fmla="*/ 625500 h 1608850"/>
                <a:gd name="connsiteX983" fmla="*/ 6496741 w 12192000"/>
                <a:gd name="connsiteY983" fmla="*/ 625500 h 1608850"/>
                <a:gd name="connsiteX984" fmla="*/ 6502061 w 12192000"/>
                <a:gd name="connsiteY984" fmla="*/ 625500 h 1608850"/>
                <a:gd name="connsiteX985" fmla="*/ 6550701 w 12192000"/>
                <a:gd name="connsiteY985" fmla="*/ 621177 h 1608850"/>
                <a:gd name="connsiteX986" fmla="*/ 6550701 w 12192000"/>
                <a:gd name="connsiteY986" fmla="*/ 622528 h 1608850"/>
                <a:gd name="connsiteX987" fmla="*/ 6550701 w 12192000"/>
                <a:gd name="connsiteY987" fmla="*/ 631985 h 1608850"/>
                <a:gd name="connsiteX988" fmla="*/ 6551461 w 12192000"/>
                <a:gd name="connsiteY988" fmla="*/ 631985 h 1608850"/>
                <a:gd name="connsiteX989" fmla="*/ 6556782 w 12192000"/>
                <a:gd name="connsiteY989" fmla="*/ 631985 h 1608850"/>
                <a:gd name="connsiteX990" fmla="*/ 6556782 w 12192000"/>
                <a:gd name="connsiteY990" fmla="*/ 634147 h 1608850"/>
                <a:gd name="connsiteX991" fmla="*/ 6556782 w 12192000"/>
                <a:gd name="connsiteY991" fmla="*/ 649280 h 1608850"/>
                <a:gd name="connsiteX992" fmla="*/ 6558808 w 12192000"/>
                <a:gd name="connsiteY992" fmla="*/ 647929 h 1608850"/>
                <a:gd name="connsiteX993" fmla="*/ 6572995 w 12192000"/>
                <a:gd name="connsiteY993" fmla="*/ 638471 h 1608850"/>
                <a:gd name="connsiteX994" fmla="*/ 6579075 w 12192000"/>
                <a:gd name="connsiteY994" fmla="*/ 597397 h 1608850"/>
                <a:gd name="connsiteX995" fmla="*/ 6579835 w 12192000"/>
                <a:gd name="connsiteY995" fmla="*/ 597127 h 1608850"/>
                <a:gd name="connsiteX996" fmla="*/ 6585155 w 12192000"/>
                <a:gd name="connsiteY996" fmla="*/ 595235 h 1608850"/>
                <a:gd name="connsiteX997" fmla="*/ 6587182 w 12192000"/>
                <a:gd name="connsiteY997" fmla="*/ 526058 h 1608850"/>
                <a:gd name="connsiteX998" fmla="*/ 6589209 w 12192000"/>
                <a:gd name="connsiteY998" fmla="*/ 595235 h 1608850"/>
                <a:gd name="connsiteX999" fmla="*/ 6589969 w 12192000"/>
                <a:gd name="connsiteY999" fmla="*/ 595505 h 1608850"/>
                <a:gd name="connsiteX1000" fmla="*/ 6595289 w 12192000"/>
                <a:gd name="connsiteY1000" fmla="*/ 597397 h 1608850"/>
                <a:gd name="connsiteX1001" fmla="*/ 6595289 w 12192000"/>
                <a:gd name="connsiteY1001" fmla="*/ 510926 h 1608850"/>
                <a:gd name="connsiteX1002" fmla="*/ 6599342 w 12192000"/>
                <a:gd name="connsiteY1002" fmla="*/ 478499 h 1608850"/>
                <a:gd name="connsiteX1003" fmla="*/ 6637849 w 12192000"/>
                <a:gd name="connsiteY1003" fmla="*/ 478499 h 1608850"/>
                <a:gd name="connsiteX1004" fmla="*/ 6637849 w 12192000"/>
                <a:gd name="connsiteY1004" fmla="*/ 510926 h 1608850"/>
                <a:gd name="connsiteX1005" fmla="*/ 6638609 w 12192000"/>
                <a:gd name="connsiteY1005" fmla="*/ 510926 h 1608850"/>
                <a:gd name="connsiteX1006" fmla="*/ 6643929 w 12192000"/>
                <a:gd name="connsiteY1006" fmla="*/ 510926 h 1608850"/>
                <a:gd name="connsiteX1007" fmla="*/ 6643929 w 12192000"/>
                <a:gd name="connsiteY1007" fmla="*/ 428778 h 1608850"/>
                <a:gd name="connsiteX1008" fmla="*/ 6645703 w 12192000"/>
                <a:gd name="connsiteY1008" fmla="*/ 428778 h 1608850"/>
                <a:gd name="connsiteX1009" fmla="*/ 6658116 w 12192000"/>
                <a:gd name="connsiteY1009" fmla="*/ 428778 h 1608850"/>
                <a:gd name="connsiteX1010" fmla="*/ 6658116 w 12192000"/>
                <a:gd name="connsiteY1010" fmla="*/ 426887 h 1608850"/>
                <a:gd name="connsiteX1011" fmla="*/ 6658116 w 12192000"/>
                <a:gd name="connsiteY1011" fmla="*/ 413646 h 1608850"/>
                <a:gd name="connsiteX1012" fmla="*/ 6680410 w 12192000"/>
                <a:gd name="connsiteY1012" fmla="*/ 413646 h 1608850"/>
                <a:gd name="connsiteX1013" fmla="*/ 6680410 w 12192000"/>
                <a:gd name="connsiteY1013" fmla="*/ 412565 h 1608850"/>
                <a:gd name="connsiteX1014" fmla="*/ 6680410 w 12192000"/>
                <a:gd name="connsiteY1014" fmla="*/ 404999 h 1608850"/>
                <a:gd name="connsiteX1015" fmla="*/ 6682183 w 12192000"/>
                <a:gd name="connsiteY1015" fmla="*/ 404999 h 1608850"/>
                <a:gd name="connsiteX1016" fmla="*/ 6694597 w 12192000"/>
                <a:gd name="connsiteY1016" fmla="*/ 404999 h 1608850"/>
                <a:gd name="connsiteX1017" fmla="*/ 6694597 w 12192000"/>
                <a:gd name="connsiteY1017" fmla="*/ 406080 h 1608850"/>
                <a:gd name="connsiteX1018" fmla="*/ 6694597 w 12192000"/>
                <a:gd name="connsiteY1018" fmla="*/ 413646 h 1608850"/>
                <a:gd name="connsiteX1019" fmla="*/ 6695357 w 12192000"/>
                <a:gd name="connsiteY1019" fmla="*/ 413646 h 1608850"/>
                <a:gd name="connsiteX1020" fmla="*/ 6700677 w 12192000"/>
                <a:gd name="connsiteY1020" fmla="*/ 413646 h 1608850"/>
                <a:gd name="connsiteX1021" fmla="*/ 6710810 w 12192000"/>
                <a:gd name="connsiteY1021" fmla="*/ 409322 h 1608850"/>
                <a:gd name="connsiteX1022" fmla="*/ 6714863 w 12192000"/>
                <a:gd name="connsiteY1022" fmla="*/ 412565 h 1608850"/>
                <a:gd name="connsiteX1023" fmla="*/ 6714863 w 12192000"/>
                <a:gd name="connsiteY1023" fmla="*/ 404999 h 1608850"/>
                <a:gd name="connsiteX1024" fmla="*/ 6717143 w 12192000"/>
                <a:gd name="connsiteY1024" fmla="*/ 404999 h 1608850"/>
                <a:gd name="connsiteX1025" fmla="*/ 6733104 w 12192000"/>
                <a:gd name="connsiteY1025" fmla="*/ 404999 h 1608850"/>
                <a:gd name="connsiteX1026" fmla="*/ 6733104 w 12192000"/>
                <a:gd name="connsiteY1026" fmla="*/ 406080 h 1608850"/>
                <a:gd name="connsiteX1027" fmla="*/ 6733104 w 12192000"/>
                <a:gd name="connsiteY1027" fmla="*/ 413646 h 1608850"/>
                <a:gd name="connsiteX1028" fmla="*/ 6763504 w 12192000"/>
                <a:gd name="connsiteY1028" fmla="*/ 413646 h 1608850"/>
                <a:gd name="connsiteX1029" fmla="*/ 6763504 w 12192000"/>
                <a:gd name="connsiteY1029" fmla="*/ 415267 h 1608850"/>
                <a:gd name="connsiteX1030" fmla="*/ 6763504 w 12192000"/>
                <a:gd name="connsiteY1030" fmla="*/ 426617 h 1608850"/>
                <a:gd name="connsiteX1031" fmla="*/ 6789851 w 12192000"/>
                <a:gd name="connsiteY1031" fmla="*/ 426617 h 1608850"/>
                <a:gd name="connsiteX1032" fmla="*/ 6789851 w 12192000"/>
                <a:gd name="connsiteY1032" fmla="*/ 456881 h 1608850"/>
                <a:gd name="connsiteX1033" fmla="*/ 6790611 w 12192000"/>
                <a:gd name="connsiteY1033" fmla="*/ 456881 h 1608850"/>
                <a:gd name="connsiteX1034" fmla="*/ 6795931 w 12192000"/>
                <a:gd name="connsiteY1034" fmla="*/ 456881 h 1608850"/>
                <a:gd name="connsiteX1035" fmla="*/ 6795931 w 12192000"/>
                <a:gd name="connsiteY1035" fmla="*/ 457962 h 1608850"/>
                <a:gd name="connsiteX1036" fmla="*/ 6795931 w 12192000"/>
                <a:gd name="connsiteY1036" fmla="*/ 465529 h 1608850"/>
                <a:gd name="connsiteX1037" fmla="*/ 6799985 w 12192000"/>
                <a:gd name="connsiteY1037" fmla="*/ 495793 h 1608850"/>
                <a:gd name="connsiteX1038" fmla="*/ 6800745 w 12192000"/>
                <a:gd name="connsiteY1038" fmla="*/ 495793 h 1608850"/>
                <a:gd name="connsiteX1039" fmla="*/ 6806065 w 12192000"/>
                <a:gd name="connsiteY1039" fmla="*/ 495793 h 1608850"/>
                <a:gd name="connsiteX1040" fmla="*/ 6806065 w 12192000"/>
                <a:gd name="connsiteY1040" fmla="*/ 496604 h 1608850"/>
                <a:gd name="connsiteX1041" fmla="*/ 6806065 w 12192000"/>
                <a:gd name="connsiteY1041" fmla="*/ 502279 h 1608850"/>
                <a:gd name="connsiteX1042" fmla="*/ 6807078 w 12192000"/>
                <a:gd name="connsiteY1042" fmla="*/ 502279 h 1608850"/>
                <a:gd name="connsiteX1043" fmla="*/ 6814171 w 12192000"/>
                <a:gd name="connsiteY1043" fmla="*/ 502279 h 1608850"/>
                <a:gd name="connsiteX1044" fmla="*/ 6814171 w 12192000"/>
                <a:gd name="connsiteY1044" fmla="*/ 532544 h 1608850"/>
                <a:gd name="connsiteX1045" fmla="*/ 6816198 w 12192000"/>
                <a:gd name="connsiteY1045" fmla="*/ 532544 h 1608850"/>
                <a:gd name="connsiteX1046" fmla="*/ 6830385 w 12192000"/>
                <a:gd name="connsiteY1046" fmla="*/ 532544 h 1608850"/>
                <a:gd name="connsiteX1047" fmla="*/ 6830385 w 12192000"/>
                <a:gd name="connsiteY1047" fmla="*/ 556323 h 1608850"/>
                <a:gd name="connsiteX1048" fmla="*/ 6832412 w 12192000"/>
                <a:gd name="connsiteY1048" fmla="*/ 557944 h 1608850"/>
                <a:gd name="connsiteX1049" fmla="*/ 6832412 w 12192000"/>
                <a:gd name="connsiteY1049" fmla="*/ 569294 h 1608850"/>
                <a:gd name="connsiteX1050" fmla="*/ 6833172 w 12192000"/>
                <a:gd name="connsiteY1050" fmla="*/ 569294 h 1608850"/>
                <a:gd name="connsiteX1051" fmla="*/ 6838492 w 12192000"/>
                <a:gd name="connsiteY1051" fmla="*/ 569294 h 1608850"/>
                <a:gd name="connsiteX1052" fmla="*/ 6838492 w 12192000"/>
                <a:gd name="connsiteY1052" fmla="*/ 593073 h 1608850"/>
                <a:gd name="connsiteX1053" fmla="*/ 6839758 w 12192000"/>
                <a:gd name="connsiteY1053" fmla="*/ 593073 h 1608850"/>
                <a:gd name="connsiteX1054" fmla="*/ 6848625 w 12192000"/>
                <a:gd name="connsiteY1054" fmla="*/ 593073 h 1608850"/>
                <a:gd name="connsiteX1055" fmla="*/ 6850652 w 12192000"/>
                <a:gd name="connsiteY1055" fmla="*/ 597127 h 1608850"/>
                <a:gd name="connsiteX1056" fmla="*/ 6850652 w 12192000"/>
                <a:gd name="connsiteY1056" fmla="*/ 610368 h 1608850"/>
                <a:gd name="connsiteX1057" fmla="*/ 6852172 w 12192000"/>
                <a:gd name="connsiteY1057" fmla="*/ 608476 h 1608850"/>
                <a:gd name="connsiteX1058" fmla="*/ 6862812 w 12192000"/>
                <a:gd name="connsiteY1058" fmla="*/ 595235 h 1608850"/>
                <a:gd name="connsiteX1059" fmla="*/ 6891186 w 12192000"/>
                <a:gd name="connsiteY1059" fmla="*/ 595235 h 1608850"/>
                <a:gd name="connsiteX1060" fmla="*/ 6891186 w 12192000"/>
                <a:gd name="connsiteY1060" fmla="*/ 681706 h 1608850"/>
                <a:gd name="connsiteX1061" fmla="*/ 6891946 w 12192000"/>
                <a:gd name="connsiteY1061" fmla="*/ 681706 h 1608850"/>
                <a:gd name="connsiteX1062" fmla="*/ 6897266 w 12192000"/>
                <a:gd name="connsiteY1062" fmla="*/ 681706 h 1608850"/>
                <a:gd name="connsiteX1063" fmla="*/ 6898026 w 12192000"/>
                <a:gd name="connsiteY1063" fmla="*/ 680355 h 1608850"/>
                <a:gd name="connsiteX1064" fmla="*/ 6903346 w 12192000"/>
                <a:gd name="connsiteY1064" fmla="*/ 670897 h 1608850"/>
                <a:gd name="connsiteX1065" fmla="*/ 6903346 w 12192000"/>
                <a:gd name="connsiteY1065" fmla="*/ 672789 h 1608850"/>
                <a:gd name="connsiteX1066" fmla="*/ 6903346 w 12192000"/>
                <a:gd name="connsiteY1066" fmla="*/ 686030 h 1608850"/>
                <a:gd name="connsiteX1067" fmla="*/ 6907399 w 12192000"/>
                <a:gd name="connsiteY1067" fmla="*/ 640633 h 1608850"/>
                <a:gd name="connsiteX1068" fmla="*/ 6908159 w 12192000"/>
                <a:gd name="connsiteY1068" fmla="*/ 640633 h 1608850"/>
                <a:gd name="connsiteX1069" fmla="*/ 6913479 w 12192000"/>
                <a:gd name="connsiteY1069" fmla="*/ 640633 h 1608850"/>
                <a:gd name="connsiteX1070" fmla="*/ 6913479 w 12192000"/>
                <a:gd name="connsiteY1070" fmla="*/ 575779 h 1608850"/>
                <a:gd name="connsiteX1071" fmla="*/ 6914493 w 12192000"/>
                <a:gd name="connsiteY1071" fmla="*/ 575779 h 1608850"/>
                <a:gd name="connsiteX1072" fmla="*/ 6921586 w 12192000"/>
                <a:gd name="connsiteY1072" fmla="*/ 575779 h 1608850"/>
                <a:gd name="connsiteX1073" fmla="*/ 6933746 w 12192000"/>
                <a:gd name="connsiteY1073" fmla="*/ 532544 h 1608850"/>
                <a:gd name="connsiteX1074" fmla="*/ 6935013 w 12192000"/>
                <a:gd name="connsiteY1074" fmla="*/ 532544 h 1608850"/>
                <a:gd name="connsiteX1075" fmla="*/ 6943880 w 12192000"/>
                <a:gd name="connsiteY1075" fmla="*/ 532544 h 1608850"/>
                <a:gd name="connsiteX1076" fmla="*/ 6954013 w 12192000"/>
                <a:gd name="connsiteY1076" fmla="*/ 575779 h 1608850"/>
                <a:gd name="connsiteX1077" fmla="*/ 6955026 w 12192000"/>
                <a:gd name="connsiteY1077" fmla="*/ 575779 h 1608850"/>
                <a:gd name="connsiteX1078" fmla="*/ 6962120 w 12192000"/>
                <a:gd name="connsiteY1078" fmla="*/ 575779 h 1608850"/>
                <a:gd name="connsiteX1079" fmla="*/ 6962120 w 12192000"/>
                <a:gd name="connsiteY1079" fmla="*/ 614691 h 1608850"/>
                <a:gd name="connsiteX1080" fmla="*/ 6963893 w 12192000"/>
                <a:gd name="connsiteY1080" fmla="*/ 614691 h 1608850"/>
                <a:gd name="connsiteX1081" fmla="*/ 6976307 w 12192000"/>
                <a:gd name="connsiteY1081" fmla="*/ 614691 h 1608850"/>
                <a:gd name="connsiteX1082" fmla="*/ 6976307 w 12192000"/>
                <a:gd name="connsiteY1082" fmla="*/ 616853 h 1608850"/>
                <a:gd name="connsiteX1083" fmla="*/ 6976307 w 12192000"/>
                <a:gd name="connsiteY1083" fmla="*/ 631985 h 1608850"/>
                <a:gd name="connsiteX1084" fmla="*/ 6980360 w 12192000"/>
                <a:gd name="connsiteY1084" fmla="*/ 629824 h 1608850"/>
                <a:gd name="connsiteX1085" fmla="*/ 6980360 w 12192000"/>
                <a:gd name="connsiteY1085" fmla="*/ 614691 h 1608850"/>
                <a:gd name="connsiteX1086" fmla="*/ 6981880 w 12192000"/>
                <a:gd name="connsiteY1086" fmla="*/ 614691 h 1608850"/>
                <a:gd name="connsiteX1087" fmla="*/ 6992520 w 12192000"/>
                <a:gd name="connsiteY1087" fmla="*/ 614691 h 1608850"/>
                <a:gd name="connsiteX1088" fmla="*/ 6992520 w 12192000"/>
                <a:gd name="connsiteY1088" fmla="*/ 616312 h 1608850"/>
                <a:gd name="connsiteX1089" fmla="*/ 6992520 w 12192000"/>
                <a:gd name="connsiteY1089" fmla="*/ 627662 h 1608850"/>
                <a:gd name="connsiteX1090" fmla="*/ 7022921 w 12192000"/>
                <a:gd name="connsiteY1090" fmla="*/ 627662 h 1608850"/>
                <a:gd name="connsiteX1091" fmla="*/ 7022921 w 12192000"/>
                <a:gd name="connsiteY1091" fmla="*/ 590912 h 1608850"/>
                <a:gd name="connsiteX1092" fmla="*/ 7024187 w 12192000"/>
                <a:gd name="connsiteY1092" fmla="*/ 590912 h 1608850"/>
                <a:gd name="connsiteX1093" fmla="*/ 7033054 w 12192000"/>
                <a:gd name="connsiteY1093" fmla="*/ 590912 h 1608850"/>
                <a:gd name="connsiteX1094" fmla="*/ 7033054 w 12192000"/>
                <a:gd name="connsiteY1094" fmla="*/ 612529 h 1608850"/>
                <a:gd name="connsiteX1095" fmla="*/ 7035081 w 12192000"/>
                <a:gd name="connsiteY1095" fmla="*/ 580103 h 1608850"/>
                <a:gd name="connsiteX1096" fmla="*/ 7057374 w 12192000"/>
                <a:gd name="connsiteY1096" fmla="*/ 580103 h 1608850"/>
                <a:gd name="connsiteX1097" fmla="*/ 7057374 w 12192000"/>
                <a:gd name="connsiteY1097" fmla="*/ 578481 h 1608850"/>
                <a:gd name="connsiteX1098" fmla="*/ 7057374 w 12192000"/>
                <a:gd name="connsiteY1098" fmla="*/ 567132 h 1608850"/>
                <a:gd name="connsiteX1099" fmla="*/ 7058134 w 12192000"/>
                <a:gd name="connsiteY1099" fmla="*/ 567132 h 1608850"/>
                <a:gd name="connsiteX1100" fmla="*/ 7063454 w 12192000"/>
                <a:gd name="connsiteY1100" fmla="*/ 567132 h 1608850"/>
                <a:gd name="connsiteX1101" fmla="*/ 7063454 w 12192000"/>
                <a:gd name="connsiteY1101" fmla="*/ 565241 h 1608850"/>
                <a:gd name="connsiteX1102" fmla="*/ 7063454 w 12192000"/>
                <a:gd name="connsiteY1102" fmla="*/ 552000 h 1608850"/>
                <a:gd name="connsiteX1103" fmla="*/ 7067508 w 12192000"/>
                <a:gd name="connsiteY1103" fmla="*/ 558485 h 1608850"/>
                <a:gd name="connsiteX1104" fmla="*/ 7069788 w 12192000"/>
                <a:gd name="connsiteY1104" fmla="*/ 558485 h 1608850"/>
                <a:gd name="connsiteX1105" fmla="*/ 7085748 w 12192000"/>
                <a:gd name="connsiteY1105" fmla="*/ 558485 h 1608850"/>
                <a:gd name="connsiteX1106" fmla="*/ 7085748 w 12192000"/>
                <a:gd name="connsiteY1106" fmla="*/ 557674 h 1608850"/>
                <a:gd name="connsiteX1107" fmla="*/ 7085748 w 12192000"/>
                <a:gd name="connsiteY1107" fmla="*/ 552000 h 1608850"/>
                <a:gd name="connsiteX1108" fmla="*/ 7086508 w 12192000"/>
                <a:gd name="connsiteY1108" fmla="*/ 552000 h 1608850"/>
                <a:gd name="connsiteX1109" fmla="*/ 7091828 w 12192000"/>
                <a:gd name="connsiteY1109" fmla="*/ 552000 h 1608850"/>
                <a:gd name="connsiteX1110" fmla="*/ 7091828 w 12192000"/>
                <a:gd name="connsiteY1110" fmla="*/ 553351 h 1608850"/>
                <a:gd name="connsiteX1111" fmla="*/ 7091828 w 12192000"/>
                <a:gd name="connsiteY1111" fmla="*/ 562809 h 1608850"/>
                <a:gd name="connsiteX1112" fmla="*/ 7130335 w 12192000"/>
                <a:gd name="connsiteY1112" fmla="*/ 562809 h 1608850"/>
                <a:gd name="connsiteX1113" fmla="*/ 7130335 w 12192000"/>
                <a:gd name="connsiteY1113" fmla="*/ 701162 h 1608850"/>
                <a:gd name="connsiteX1114" fmla="*/ 7131855 w 12192000"/>
                <a:gd name="connsiteY1114" fmla="*/ 701162 h 1608850"/>
                <a:gd name="connsiteX1115" fmla="*/ 7142495 w 12192000"/>
                <a:gd name="connsiteY1115" fmla="*/ 701162 h 1608850"/>
                <a:gd name="connsiteX1116" fmla="*/ 7142495 w 12192000"/>
                <a:gd name="connsiteY1116" fmla="*/ 688192 h 1608850"/>
                <a:gd name="connsiteX1117" fmla="*/ 7146549 w 12192000"/>
                <a:gd name="connsiteY1117" fmla="*/ 688192 h 1608850"/>
                <a:gd name="connsiteX1118" fmla="*/ 7146549 w 12192000"/>
                <a:gd name="connsiteY1118" fmla="*/ 701162 h 1608850"/>
                <a:gd name="connsiteX1119" fmla="*/ 7176949 w 12192000"/>
                <a:gd name="connsiteY1119" fmla="*/ 701162 h 1608850"/>
                <a:gd name="connsiteX1120" fmla="*/ 7176949 w 12192000"/>
                <a:gd name="connsiteY1120" fmla="*/ 670897 h 1608850"/>
                <a:gd name="connsiteX1121" fmla="*/ 7189109 w 12192000"/>
                <a:gd name="connsiteY1121" fmla="*/ 670897 h 1608850"/>
                <a:gd name="connsiteX1122" fmla="*/ 7201269 w 12192000"/>
                <a:gd name="connsiteY1122" fmla="*/ 668736 h 1608850"/>
                <a:gd name="connsiteX1123" fmla="*/ 7205323 w 12192000"/>
                <a:gd name="connsiteY1123" fmla="*/ 670897 h 1608850"/>
                <a:gd name="connsiteX1124" fmla="*/ 7215456 w 12192000"/>
                <a:gd name="connsiteY1124" fmla="*/ 670897 h 1608850"/>
                <a:gd name="connsiteX1125" fmla="*/ 7215456 w 12192000"/>
                <a:gd name="connsiteY1125" fmla="*/ 701162 h 1608850"/>
                <a:gd name="connsiteX1126" fmla="*/ 7223563 w 12192000"/>
                <a:gd name="connsiteY1126" fmla="*/ 701162 h 1608850"/>
                <a:gd name="connsiteX1127" fmla="*/ 7223563 w 12192000"/>
                <a:gd name="connsiteY1127" fmla="*/ 718457 h 1608850"/>
                <a:gd name="connsiteX1128" fmla="*/ 7232899 w 12192000"/>
                <a:gd name="connsiteY1128" fmla="*/ 719362 h 1608850"/>
                <a:gd name="connsiteX1129" fmla="*/ 7245857 w 12192000"/>
                <a:gd name="connsiteY1129" fmla="*/ 719362 h 1608850"/>
                <a:gd name="connsiteX1130" fmla="*/ 7245857 w 12192000"/>
                <a:gd name="connsiteY1130" fmla="*/ 703324 h 1608850"/>
                <a:gd name="connsiteX1131" fmla="*/ 7313813 w 12192000"/>
                <a:gd name="connsiteY1131" fmla="*/ 703324 h 1608850"/>
                <a:gd name="connsiteX1132" fmla="*/ 7313813 w 12192000"/>
                <a:gd name="connsiteY1132" fmla="*/ 618071 h 1608850"/>
                <a:gd name="connsiteX1133" fmla="*/ 7385821 w 12192000"/>
                <a:gd name="connsiteY1133" fmla="*/ 618071 h 1608850"/>
                <a:gd name="connsiteX1134" fmla="*/ 7385821 w 12192000"/>
                <a:gd name="connsiteY1134" fmla="*/ 696839 h 1608850"/>
                <a:gd name="connsiteX1135" fmla="*/ 7387725 w 12192000"/>
                <a:gd name="connsiteY1135" fmla="*/ 696839 h 1608850"/>
                <a:gd name="connsiteX1136" fmla="*/ 7388967 w 12192000"/>
                <a:gd name="connsiteY1136" fmla="*/ 719362 h 1608850"/>
                <a:gd name="connsiteX1137" fmla="*/ 7398643 w 12192000"/>
                <a:gd name="connsiteY1137" fmla="*/ 719362 h 1608850"/>
                <a:gd name="connsiteX1138" fmla="*/ 7399885 w 12192000"/>
                <a:gd name="connsiteY1138" fmla="*/ 696839 h 1608850"/>
                <a:gd name="connsiteX1139" fmla="*/ 7405965 w 12192000"/>
                <a:gd name="connsiteY1139" fmla="*/ 696839 h 1608850"/>
                <a:gd name="connsiteX1140" fmla="*/ 7407207 w 12192000"/>
                <a:gd name="connsiteY1140" fmla="*/ 719362 h 1608850"/>
                <a:gd name="connsiteX1141" fmla="*/ 7457829 w 12192000"/>
                <a:gd name="connsiteY1141" fmla="*/ 719362 h 1608850"/>
                <a:gd name="connsiteX1142" fmla="*/ 7457829 w 12192000"/>
                <a:gd name="connsiteY1142" fmla="*/ 556334 h 1608850"/>
                <a:gd name="connsiteX1143" fmla="*/ 7655156 w 12192000"/>
                <a:gd name="connsiteY1143" fmla="*/ 556334 h 1608850"/>
                <a:gd name="connsiteX1144" fmla="*/ 7655156 w 12192000"/>
                <a:gd name="connsiteY1144" fmla="*/ 719362 h 1608850"/>
                <a:gd name="connsiteX1145" fmla="*/ 7673853 w 12192000"/>
                <a:gd name="connsiteY1145" fmla="*/ 719362 h 1608850"/>
                <a:gd name="connsiteX1146" fmla="*/ 7673853 w 12192000"/>
                <a:gd name="connsiteY1146" fmla="*/ 636669 h 1608850"/>
                <a:gd name="connsiteX1147" fmla="*/ 7768973 w 12192000"/>
                <a:gd name="connsiteY1147" fmla="*/ 636669 h 1608850"/>
                <a:gd name="connsiteX1148" fmla="*/ 7773382 w 12192000"/>
                <a:gd name="connsiteY1148" fmla="*/ 519115 h 1608850"/>
                <a:gd name="connsiteX1149" fmla="*/ 7819759 w 12192000"/>
                <a:gd name="connsiteY1149" fmla="*/ 519115 h 1608850"/>
                <a:gd name="connsiteX1150" fmla="*/ 7821437 w 12192000"/>
                <a:gd name="connsiteY1150" fmla="*/ 571456 h 1608850"/>
                <a:gd name="connsiteX1151" fmla="*/ 7886292 w 12192000"/>
                <a:gd name="connsiteY1151" fmla="*/ 571456 h 1608850"/>
                <a:gd name="connsiteX1152" fmla="*/ 7886292 w 12192000"/>
                <a:gd name="connsiteY1152" fmla="*/ 647118 h 1608850"/>
                <a:gd name="connsiteX1153" fmla="*/ 7894398 w 12192000"/>
                <a:gd name="connsiteY1153" fmla="*/ 647118 h 1608850"/>
                <a:gd name="connsiteX1154" fmla="*/ 7896425 w 12192000"/>
                <a:gd name="connsiteY1154" fmla="*/ 640633 h 1608850"/>
                <a:gd name="connsiteX1155" fmla="*/ 7902505 w 12192000"/>
                <a:gd name="connsiteY1155" fmla="*/ 640633 h 1608850"/>
                <a:gd name="connsiteX1156" fmla="*/ 7904533 w 12192000"/>
                <a:gd name="connsiteY1156" fmla="*/ 649280 h 1608850"/>
                <a:gd name="connsiteX1157" fmla="*/ 7916693 w 12192000"/>
                <a:gd name="connsiteY1157" fmla="*/ 649280 h 1608850"/>
                <a:gd name="connsiteX1158" fmla="*/ 7916693 w 12192000"/>
                <a:gd name="connsiteY1158" fmla="*/ 642794 h 1608850"/>
                <a:gd name="connsiteX1159" fmla="*/ 7938985 w 12192000"/>
                <a:gd name="connsiteY1159" fmla="*/ 642794 h 1608850"/>
                <a:gd name="connsiteX1160" fmla="*/ 7938985 w 12192000"/>
                <a:gd name="connsiteY1160" fmla="*/ 649280 h 1608850"/>
                <a:gd name="connsiteX1161" fmla="*/ 7959253 w 12192000"/>
                <a:gd name="connsiteY1161" fmla="*/ 649280 h 1608850"/>
                <a:gd name="connsiteX1162" fmla="*/ 7959253 w 12192000"/>
                <a:gd name="connsiteY1162" fmla="*/ 694677 h 1608850"/>
                <a:gd name="connsiteX1163" fmla="*/ 7973440 w 12192000"/>
                <a:gd name="connsiteY1163" fmla="*/ 694677 h 1608850"/>
                <a:gd name="connsiteX1164" fmla="*/ 7973440 w 12192000"/>
                <a:gd name="connsiteY1164" fmla="*/ 681706 h 1608850"/>
                <a:gd name="connsiteX1165" fmla="*/ 7989653 w 12192000"/>
                <a:gd name="connsiteY1165" fmla="*/ 681706 h 1608850"/>
                <a:gd name="connsiteX1166" fmla="*/ 7989653 w 12192000"/>
                <a:gd name="connsiteY1166" fmla="*/ 502279 h 1608850"/>
                <a:gd name="connsiteX1167" fmla="*/ 7995733 w 12192000"/>
                <a:gd name="connsiteY1167" fmla="*/ 495793 h 1608850"/>
                <a:gd name="connsiteX1168" fmla="*/ 8068694 w 12192000"/>
                <a:gd name="connsiteY1168" fmla="*/ 495793 h 1608850"/>
                <a:gd name="connsiteX1169" fmla="*/ 8068694 w 12192000"/>
                <a:gd name="connsiteY1169" fmla="*/ 504441 h 1608850"/>
                <a:gd name="connsiteX1170" fmla="*/ 8078828 w 12192000"/>
                <a:gd name="connsiteY1170" fmla="*/ 504441 h 1608850"/>
                <a:gd name="connsiteX1171" fmla="*/ 8078828 w 12192000"/>
                <a:gd name="connsiteY1171" fmla="*/ 619015 h 1608850"/>
                <a:gd name="connsiteX1172" fmla="*/ 8101121 w 12192000"/>
                <a:gd name="connsiteY1172" fmla="*/ 619015 h 1608850"/>
                <a:gd name="connsiteX1173" fmla="*/ 8101121 w 12192000"/>
                <a:gd name="connsiteY1173" fmla="*/ 552000 h 1608850"/>
                <a:gd name="connsiteX1174" fmla="*/ 8127469 w 12192000"/>
                <a:gd name="connsiteY1174" fmla="*/ 552000 h 1608850"/>
                <a:gd name="connsiteX1175" fmla="*/ 8131521 w 12192000"/>
                <a:gd name="connsiteY1175" fmla="*/ 547676 h 1608850"/>
                <a:gd name="connsiteX1176" fmla="*/ 8139629 w 12192000"/>
                <a:gd name="connsiteY1176" fmla="*/ 547676 h 1608850"/>
                <a:gd name="connsiteX1177" fmla="*/ 8143681 w 12192000"/>
                <a:gd name="connsiteY1177" fmla="*/ 552000 h 1608850"/>
                <a:gd name="connsiteX1178" fmla="*/ 8165976 w 12192000"/>
                <a:gd name="connsiteY1178" fmla="*/ 552000 h 1608850"/>
                <a:gd name="connsiteX1179" fmla="*/ 8165976 w 12192000"/>
                <a:gd name="connsiteY1179" fmla="*/ 435264 h 1608850"/>
                <a:gd name="connsiteX1180" fmla="*/ 8222722 w 12192000"/>
                <a:gd name="connsiteY1180" fmla="*/ 424455 h 1608850"/>
                <a:gd name="connsiteX1181" fmla="*/ 8222722 w 12192000"/>
                <a:gd name="connsiteY1181" fmla="*/ 425536 h 1608850"/>
                <a:gd name="connsiteX1182" fmla="*/ 8222722 w 12192000"/>
                <a:gd name="connsiteY1182" fmla="*/ 433102 h 1608850"/>
                <a:gd name="connsiteX1183" fmla="*/ 8249069 w 12192000"/>
                <a:gd name="connsiteY1183" fmla="*/ 433102 h 1608850"/>
                <a:gd name="connsiteX1184" fmla="*/ 8249069 w 12192000"/>
                <a:gd name="connsiteY1184" fmla="*/ 688192 h 1608850"/>
                <a:gd name="connsiteX1185" fmla="*/ 8271364 w 12192000"/>
                <a:gd name="connsiteY1185" fmla="*/ 688192 h 1608850"/>
                <a:gd name="connsiteX1186" fmla="*/ 8271364 w 12192000"/>
                <a:gd name="connsiteY1186" fmla="*/ 683868 h 1608850"/>
                <a:gd name="connsiteX1187" fmla="*/ 8283524 w 12192000"/>
                <a:gd name="connsiteY1187" fmla="*/ 683868 h 1608850"/>
                <a:gd name="connsiteX1188" fmla="*/ 8283524 w 12192000"/>
                <a:gd name="connsiteY1188" fmla="*/ 688192 h 1608850"/>
                <a:gd name="connsiteX1189" fmla="*/ 8307844 w 12192000"/>
                <a:gd name="connsiteY1189" fmla="*/ 688192 h 1608850"/>
                <a:gd name="connsiteX1190" fmla="*/ 8307844 w 12192000"/>
                <a:gd name="connsiteY1190" fmla="*/ 675221 h 1608850"/>
                <a:gd name="connsiteX1191" fmla="*/ 8336217 w 12192000"/>
                <a:gd name="connsiteY1191" fmla="*/ 675221 h 1608850"/>
                <a:gd name="connsiteX1192" fmla="*/ 8348377 w 12192000"/>
                <a:gd name="connsiteY1192" fmla="*/ 670897 h 1608850"/>
                <a:gd name="connsiteX1193" fmla="*/ 8368645 w 12192000"/>
                <a:gd name="connsiteY1193" fmla="*/ 675221 h 1608850"/>
                <a:gd name="connsiteX1194" fmla="*/ 8368645 w 12192000"/>
                <a:gd name="connsiteY1194" fmla="*/ 657927 h 1608850"/>
                <a:gd name="connsiteX1195" fmla="*/ 8376752 w 12192000"/>
                <a:gd name="connsiteY1195" fmla="*/ 657927 h 1608850"/>
                <a:gd name="connsiteX1196" fmla="*/ 8376752 w 12192000"/>
                <a:gd name="connsiteY1196" fmla="*/ 644956 h 1608850"/>
                <a:gd name="connsiteX1197" fmla="*/ 8433498 w 12192000"/>
                <a:gd name="connsiteY1197" fmla="*/ 644956 h 1608850"/>
                <a:gd name="connsiteX1198" fmla="*/ 8433498 w 12192000"/>
                <a:gd name="connsiteY1198" fmla="*/ 614691 h 1608850"/>
                <a:gd name="connsiteX1199" fmla="*/ 8451738 w 12192000"/>
                <a:gd name="connsiteY1199" fmla="*/ 614691 h 1608850"/>
                <a:gd name="connsiteX1200" fmla="*/ 8451738 w 12192000"/>
                <a:gd name="connsiteY1200" fmla="*/ 608206 h 1608850"/>
                <a:gd name="connsiteX1201" fmla="*/ 8463898 w 12192000"/>
                <a:gd name="connsiteY1201" fmla="*/ 608206 h 1608850"/>
                <a:gd name="connsiteX1202" fmla="*/ 8463898 w 12192000"/>
                <a:gd name="connsiteY1202" fmla="*/ 614691 h 1608850"/>
                <a:gd name="connsiteX1203" fmla="*/ 8480112 w 12192000"/>
                <a:gd name="connsiteY1203" fmla="*/ 614691 h 1608850"/>
                <a:gd name="connsiteX1204" fmla="*/ 8480112 w 12192000"/>
                <a:gd name="connsiteY1204" fmla="*/ 664412 h 1608850"/>
                <a:gd name="connsiteX1205" fmla="*/ 8512540 w 12192000"/>
                <a:gd name="connsiteY1205" fmla="*/ 664412 h 1608850"/>
                <a:gd name="connsiteX1206" fmla="*/ 8512540 w 12192000"/>
                <a:gd name="connsiteY1206" fmla="*/ 638471 h 1608850"/>
                <a:gd name="connsiteX1207" fmla="*/ 8551046 w 12192000"/>
                <a:gd name="connsiteY1207" fmla="*/ 638471 h 1608850"/>
                <a:gd name="connsiteX1208" fmla="*/ 8551046 w 12192000"/>
                <a:gd name="connsiteY1208" fmla="*/ 608206 h 1608850"/>
                <a:gd name="connsiteX1209" fmla="*/ 8599688 w 12192000"/>
                <a:gd name="connsiteY1209" fmla="*/ 608206 h 1608850"/>
                <a:gd name="connsiteX1210" fmla="*/ 8599688 w 12192000"/>
                <a:gd name="connsiteY1210" fmla="*/ 719362 h 1608850"/>
                <a:gd name="connsiteX1211" fmla="*/ 8599688 w 12192000"/>
                <a:gd name="connsiteY1211" fmla="*/ 733141 h 1608850"/>
                <a:gd name="connsiteX1212" fmla="*/ 8665562 w 12192000"/>
                <a:gd name="connsiteY1212" fmla="*/ 733141 h 1608850"/>
                <a:gd name="connsiteX1213" fmla="*/ 8665562 w 12192000"/>
                <a:gd name="connsiteY1213" fmla="*/ 838913 h 1608850"/>
                <a:gd name="connsiteX1214" fmla="*/ 8665562 w 12192000"/>
                <a:gd name="connsiteY1214" fmla="*/ 862160 h 1608850"/>
                <a:gd name="connsiteX1215" fmla="*/ 8680522 w 12192000"/>
                <a:gd name="connsiteY1215" fmla="*/ 862160 h 1608850"/>
                <a:gd name="connsiteX1216" fmla="*/ 8680522 w 12192000"/>
                <a:gd name="connsiteY1216" fmla="*/ 860998 h 1608850"/>
                <a:gd name="connsiteX1217" fmla="*/ 8680522 w 12192000"/>
                <a:gd name="connsiteY1217" fmla="*/ 852862 h 1608850"/>
                <a:gd name="connsiteX1218" fmla="*/ 8725102 w 12192000"/>
                <a:gd name="connsiteY1218" fmla="*/ 852862 h 1608850"/>
                <a:gd name="connsiteX1219" fmla="*/ 8725102 w 12192000"/>
                <a:gd name="connsiteY1219" fmla="*/ 855477 h 1608850"/>
                <a:gd name="connsiteX1220" fmla="*/ 8725102 w 12192000"/>
                <a:gd name="connsiteY1220" fmla="*/ 861131 h 1608850"/>
                <a:gd name="connsiteX1221" fmla="*/ 8733569 w 12192000"/>
                <a:gd name="connsiteY1221" fmla="*/ 852574 h 1608850"/>
                <a:gd name="connsiteX1222" fmla="*/ 8729111 w 12192000"/>
                <a:gd name="connsiteY1222" fmla="*/ 850249 h 1608850"/>
                <a:gd name="connsiteX1223" fmla="*/ 8729111 w 12192000"/>
                <a:gd name="connsiteY1223" fmla="*/ 843275 h 1608850"/>
                <a:gd name="connsiteX1224" fmla="*/ 8735797 w 12192000"/>
                <a:gd name="connsiteY1224" fmla="*/ 840950 h 1608850"/>
                <a:gd name="connsiteX1225" fmla="*/ 8735797 w 12192000"/>
                <a:gd name="connsiteY1225" fmla="*/ 831652 h 1608850"/>
                <a:gd name="connsiteX1226" fmla="*/ 8740256 w 12192000"/>
                <a:gd name="connsiteY1226" fmla="*/ 831652 h 1608850"/>
                <a:gd name="connsiteX1227" fmla="*/ 8740256 w 12192000"/>
                <a:gd name="connsiteY1227" fmla="*/ 810730 h 1608850"/>
                <a:gd name="connsiteX1228" fmla="*/ 8735797 w 12192000"/>
                <a:gd name="connsiteY1228" fmla="*/ 810730 h 1608850"/>
                <a:gd name="connsiteX1229" fmla="*/ 8735797 w 12192000"/>
                <a:gd name="connsiteY1229" fmla="*/ 806081 h 1608850"/>
                <a:gd name="connsiteX1230" fmla="*/ 8740256 w 12192000"/>
                <a:gd name="connsiteY1230" fmla="*/ 803756 h 1608850"/>
                <a:gd name="connsiteX1231" fmla="*/ 8751401 w 12192000"/>
                <a:gd name="connsiteY1231" fmla="*/ 787483 h 1608850"/>
                <a:gd name="connsiteX1232" fmla="*/ 8753629 w 12192000"/>
                <a:gd name="connsiteY1232" fmla="*/ 778185 h 1608850"/>
                <a:gd name="connsiteX1233" fmla="*/ 8753629 w 12192000"/>
                <a:gd name="connsiteY1233" fmla="*/ 752614 h 1608850"/>
                <a:gd name="connsiteX1234" fmla="*/ 8753909 w 12192000"/>
                <a:gd name="connsiteY1234" fmla="*/ 751742 h 1608850"/>
                <a:gd name="connsiteX1235" fmla="*/ 8755767 w 12192000"/>
                <a:gd name="connsiteY1235" fmla="*/ 745928 h 1608850"/>
                <a:gd name="connsiteX1236" fmla="*/ 8754080 w 12192000"/>
                <a:gd name="connsiteY1236" fmla="*/ 745928 h 1608850"/>
                <a:gd name="connsiteX1237" fmla="*/ 8754080 w 12192000"/>
                <a:gd name="connsiteY1237" fmla="*/ 744766 h 1608850"/>
                <a:gd name="connsiteX1238" fmla="*/ 8754080 w 12192000"/>
                <a:gd name="connsiteY1238" fmla="*/ 736629 h 1608850"/>
                <a:gd name="connsiteX1239" fmla="*/ 8755194 w 12192000"/>
                <a:gd name="connsiteY1239" fmla="*/ 736629 h 1608850"/>
                <a:gd name="connsiteX1240" fmla="*/ 8762996 w 12192000"/>
                <a:gd name="connsiteY1240" fmla="*/ 736629 h 1608850"/>
                <a:gd name="connsiteX1241" fmla="*/ 8762996 w 12192000"/>
                <a:gd name="connsiteY1241" fmla="*/ 735467 h 1608850"/>
                <a:gd name="connsiteX1242" fmla="*/ 8762996 w 12192000"/>
                <a:gd name="connsiteY1242" fmla="*/ 727331 h 1608850"/>
                <a:gd name="connsiteX1243" fmla="*/ 8761881 w 12192000"/>
                <a:gd name="connsiteY1243" fmla="*/ 727331 h 1608850"/>
                <a:gd name="connsiteX1244" fmla="*/ 8754080 w 12192000"/>
                <a:gd name="connsiteY1244" fmla="*/ 727331 h 1608850"/>
                <a:gd name="connsiteX1245" fmla="*/ 8754080 w 12192000"/>
                <a:gd name="connsiteY1245" fmla="*/ 726168 h 1608850"/>
                <a:gd name="connsiteX1246" fmla="*/ 8754080 w 12192000"/>
                <a:gd name="connsiteY1246" fmla="*/ 718032 h 1608850"/>
                <a:gd name="connsiteX1247" fmla="*/ 8755194 w 12192000"/>
                <a:gd name="connsiteY1247" fmla="*/ 718032 h 1608850"/>
                <a:gd name="connsiteX1248" fmla="*/ 8762996 w 12192000"/>
                <a:gd name="connsiteY1248" fmla="*/ 718032 h 1608850"/>
                <a:gd name="connsiteX1249" fmla="*/ 8762996 w 12192000"/>
                <a:gd name="connsiteY1249" fmla="*/ 717160 h 1608850"/>
                <a:gd name="connsiteX1250" fmla="*/ 8762996 w 12192000"/>
                <a:gd name="connsiteY1250" fmla="*/ 711058 h 1608850"/>
                <a:gd name="connsiteX1251" fmla="*/ 8761881 w 12192000"/>
                <a:gd name="connsiteY1251" fmla="*/ 711058 h 1608850"/>
                <a:gd name="connsiteX1252" fmla="*/ 8754080 w 12192000"/>
                <a:gd name="connsiteY1252" fmla="*/ 711058 h 1608850"/>
                <a:gd name="connsiteX1253" fmla="*/ 8754080 w 12192000"/>
                <a:gd name="connsiteY1253" fmla="*/ 709896 h 1608850"/>
                <a:gd name="connsiteX1254" fmla="*/ 8754080 w 12192000"/>
                <a:gd name="connsiteY1254" fmla="*/ 701759 h 1608850"/>
                <a:gd name="connsiteX1255" fmla="*/ 8755194 w 12192000"/>
                <a:gd name="connsiteY1255" fmla="*/ 701759 h 1608850"/>
                <a:gd name="connsiteX1256" fmla="*/ 8762996 w 12192000"/>
                <a:gd name="connsiteY1256" fmla="*/ 701759 h 1608850"/>
                <a:gd name="connsiteX1257" fmla="*/ 8761881 w 12192000"/>
                <a:gd name="connsiteY1257" fmla="*/ 700016 h 1608850"/>
                <a:gd name="connsiteX1258" fmla="*/ 8754080 w 12192000"/>
                <a:gd name="connsiteY1258" fmla="*/ 687812 h 1608850"/>
                <a:gd name="connsiteX1259" fmla="*/ 8754080 w 12192000"/>
                <a:gd name="connsiteY1259" fmla="*/ 650617 h 1608850"/>
                <a:gd name="connsiteX1260" fmla="*/ 8903424 w 12192000"/>
                <a:gd name="connsiteY1260" fmla="*/ 650617 h 1608850"/>
                <a:gd name="connsiteX1261" fmla="*/ 8905096 w 12192000"/>
                <a:gd name="connsiteY1261" fmla="*/ 653232 h 1608850"/>
                <a:gd name="connsiteX1262" fmla="*/ 8908543 w 12192000"/>
                <a:gd name="connsiteY1262" fmla="*/ 658626 h 1608850"/>
                <a:gd name="connsiteX1263" fmla="*/ 8908543 w 12192000"/>
                <a:gd name="connsiteY1263" fmla="*/ 647687 h 1608850"/>
                <a:gd name="connsiteX1264" fmla="*/ 8908543 w 12192000"/>
                <a:gd name="connsiteY1264" fmla="*/ 607460 h 1608850"/>
                <a:gd name="connsiteX1265" fmla="*/ 8910570 w 12192000"/>
                <a:gd name="connsiteY1265" fmla="*/ 607460 h 1608850"/>
                <a:gd name="connsiteX1266" fmla="*/ 8924757 w 12192000"/>
                <a:gd name="connsiteY1266" fmla="*/ 607460 h 1608850"/>
                <a:gd name="connsiteX1267" fmla="*/ 8924757 w 12192000"/>
                <a:gd name="connsiteY1267" fmla="*/ 515723 h 1608850"/>
                <a:gd name="connsiteX1268" fmla="*/ 8924757 w 12192000"/>
                <a:gd name="connsiteY1268" fmla="*/ 490724 h 1608850"/>
                <a:gd name="connsiteX1269" fmla="*/ 9078786 w 12192000"/>
                <a:gd name="connsiteY1269" fmla="*/ 490724 h 1608850"/>
                <a:gd name="connsiteX1270" fmla="*/ 9078786 w 12192000"/>
                <a:gd name="connsiteY1270" fmla="*/ 506306 h 1608850"/>
                <a:gd name="connsiteX1271" fmla="*/ 9078786 w 12192000"/>
                <a:gd name="connsiteY1271" fmla="*/ 611783 h 1608850"/>
                <a:gd name="connsiteX1272" fmla="*/ 9080306 w 12192000"/>
                <a:gd name="connsiteY1272" fmla="*/ 611513 h 1608850"/>
                <a:gd name="connsiteX1273" fmla="*/ 9090946 w 12192000"/>
                <a:gd name="connsiteY1273" fmla="*/ 609622 h 1608850"/>
                <a:gd name="connsiteX1274" fmla="*/ 9088919 w 12192000"/>
                <a:gd name="connsiteY1274" fmla="*/ 698254 h 1608850"/>
                <a:gd name="connsiteX1275" fmla="*/ 9090439 w 12192000"/>
                <a:gd name="connsiteY1275" fmla="*/ 698525 h 1608850"/>
                <a:gd name="connsiteX1276" fmla="*/ 9101079 w 12192000"/>
                <a:gd name="connsiteY1276" fmla="*/ 700416 h 1608850"/>
                <a:gd name="connsiteX1277" fmla="*/ 9101332 w 12192000"/>
                <a:gd name="connsiteY1277" fmla="*/ 701227 h 1608850"/>
                <a:gd name="connsiteX1278" fmla="*/ 9103106 w 12192000"/>
                <a:gd name="connsiteY1278" fmla="*/ 706902 h 1608850"/>
                <a:gd name="connsiteX1279" fmla="*/ 9103866 w 12192000"/>
                <a:gd name="connsiteY1279" fmla="*/ 704470 h 1608850"/>
                <a:gd name="connsiteX1280" fmla="*/ 9109186 w 12192000"/>
                <a:gd name="connsiteY1280" fmla="*/ 687446 h 1608850"/>
                <a:gd name="connsiteX1281" fmla="*/ 9110959 w 12192000"/>
                <a:gd name="connsiteY1281" fmla="*/ 687446 h 1608850"/>
                <a:gd name="connsiteX1282" fmla="*/ 9123373 w 12192000"/>
                <a:gd name="connsiteY1282" fmla="*/ 687446 h 1608850"/>
                <a:gd name="connsiteX1283" fmla="*/ 9123373 w 12192000"/>
                <a:gd name="connsiteY1283" fmla="*/ 719872 h 1608850"/>
                <a:gd name="connsiteX1284" fmla="*/ 9124386 w 12192000"/>
                <a:gd name="connsiteY1284" fmla="*/ 720413 h 1608850"/>
                <a:gd name="connsiteX1285" fmla="*/ 9131480 w 12192000"/>
                <a:gd name="connsiteY1285" fmla="*/ 724196 h 1608850"/>
                <a:gd name="connsiteX1286" fmla="*/ 9131480 w 12192000"/>
                <a:gd name="connsiteY1286" fmla="*/ 725547 h 1608850"/>
                <a:gd name="connsiteX1287" fmla="*/ 9131480 w 12192000"/>
                <a:gd name="connsiteY1287" fmla="*/ 735005 h 1608850"/>
                <a:gd name="connsiteX1288" fmla="*/ 9176067 w 12192000"/>
                <a:gd name="connsiteY1288" fmla="*/ 735005 h 1608850"/>
                <a:gd name="connsiteX1289" fmla="*/ 9176067 w 12192000"/>
                <a:gd name="connsiteY1289" fmla="*/ 736086 h 1608850"/>
                <a:gd name="connsiteX1290" fmla="*/ 9176067 w 12192000"/>
                <a:gd name="connsiteY1290" fmla="*/ 743652 h 1608850"/>
                <a:gd name="connsiteX1291" fmla="*/ 9178093 w 12192000"/>
                <a:gd name="connsiteY1291" fmla="*/ 743652 h 1608850"/>
                <a:gd name="connsiteX1292" fmla="*/ 9192280 w 12192000"/>
                <a:gd name="connsiteY1292" fmla="*/ 743652 h 1608850"/>
                <a:gd name="connsiteX1293" fmla="*/ 9192280 w 12192000"/>
                <a:gd name="connsiteY1293" fmla="*/ 713387 h 1608850"/>
                <a:gd name="connsiteX1294" fmla="*/ 9236867 w 12192000"/>
                <a:gd name="connsiteY1294" fmla="*/ 713387 h 1608850"/>
                <a:gd name="connsiteX1295" fmla="*/ 9236867 w 12192000"/>
                <a:gd name="connsiteY1295" fmla="*/ 712036 h 1608850"/>
                <a:gd name="connsiteX1296" fmla="*/ 9236867 w 12192000"/>
                <a:gd name="connsiteY1296" fmla="*/ 702578 h 1608850"/>
                <a:gd name="connsiteX1297" fmla="*/ 9237881 w 12192000"/>
                <a:gd name="connsiteY1297" fmla="*/ 702578 h 1608850"/>
                <a:gd name="connsiteX1298" fmla="*/ 9244974 w 12192000"/>
                <a:gd name="connsiteY1298" fmla="*/ 702578 h 1608850"/>
                <a:gd name="connsiteX1299" fmla="*/ 9244974 w 12192000"/>
                <a:gd name="connsiteY1299" fmla="*/ 700687 h 1608850"/>
                <a:gd name="connsiteX1300" fmla="*/ 9244974 w 12192000"/>
                <a:gd name="connsiteY1300" fmla="*/ 687446 h 1608850"/>
                <a:gd name="connsiteX1301" fmla="*/ 9245734 w 12192000"/>
                <a:gd name="connsiteY1301" fmla="*/ 687446 h 1608850"/>
                <a:gd name="connsiteX1302" fmla="*/ 9251054 w 12192000"/>
                <a:gd name="connsiteY1302" fmla="*/ 687446 h 1608850"/>
                <a:gd name="connsiteX1303" fmla="*/ 9251054 w 12192000"/>
                <a:gd name="connsiteY1303" fmla="*/ 686365 h 1608850"/>
                <a:gd name="connsiteX1304" fmla="*/ 9251054 w 12192000"/>
                <a:gd name="connsiteY1304" fmla="*/ 678798 h 1608850"/>
                <a:gd name="connsiteX1305" fmla="*/ 9253081 w 12192000"/>
                <a:gd name="connsiteY1305" fmla="*/ 678798 h 1608850"/>
                <a:gd name="connsiteX1306" fmla="*/ 9267268 w 12192000"/>
                <a:gd name="connsiteY1306" fmla="*/ 678798 h 1608850"/>
                <a:gd name="connsiteX1307" fmla="*/ 9267268 w 12192000"/>
                <a:gd name="connsiteY1307" fmla="*/ 679879 h 1608850"/>
                <a:gd name="connsiteX1308" fmla="*/ 9267268 w 12192000"/>
                <a:gd name="connsiteY1308" fmla="*/ 687446 h 1608850"/>
                <a:gd name="connsiteX1309" fmla="*/ 9289561 w 12192000"/>
                <a:gd name="connsiteY1309" fmla="*/ 687446 h 1608850"/>
                <a:gd name="connsiteX1310" fmla="*/ 9289561 w 12192000"/>
                <a:gd name="connsiteY1310" fmla="*/ 685554 h 1608850"/>
                <a:gd name="connsiteX1311" fmla="*/ 9289561 w 12192000"/>
                <a:gd name="connsiteY1311" fmla="*/ 672313 h 1608850"/>
                <a:gd name="connsiteX1312" fmla="*/ 9291335 w 12192000"/>
                <a:gd name="connsiteY1312" fmla="*/ 672313 h 1608850"/>
                <a:gd name="connsiteX1313" fmla="*/ 9303748 w 12192000"/>
                <a:gd name="connsiteY1313" fmla="*/ 672313 h 1608850"/>
                <a:gd name="connsiteX1314" fmla="*/ 9303748 w 12192000"/>
                <a:gd name="connsiteY1314" fmla="*/ 696093 h 1608850"/>
                <a:gd name="connsiteX1315" fmla="*/ 9304762 w 12192000"/>
                <a:gd name="connsiteY1315" fmla="*/ 696093 h 1608850"/>
                <a:gd name="connsiteX1316" fmla="*/ 9311855 w 12192000"/>
                <a:gd name="connsiteY1316" fmla="*/ 696093 h 1608850"/>
                <a:gd name="connsiteX1317" fmla="*/ 9311855 w 12192000"/>
                <a:gd name="connsiteY1317" fmla="*/ 695012 h 1608850"/>
                <a:gd name="connsiteX1318" fmla="*/ 9311855 w 12192000"/>
                <a:gd name="connsiteY1318" fmla="*/ 687446 h 1608850"/>
                <a:gd name="connsiteX1319" fmla="*/ 9313628 w 12192000"/>
                <a:gd name="connsiteY1319" fmla="*/ 687446 h 1608850"/>
                <a:gd name="connsiteX1320" fmla="*/ 9326042 w 12192000"/>
                <a:gd name="connsiteY1320" fmla="*/ 687446 h 1608850"/>
                <a:gd name="connsiteX1321" fmla="*/ 9326042 w 12192000"/>
                <a:gd name="connsiteY1321" fmla="*/ 713387 h 1608850"/>
                <a:gd name="connsiteX1322" fmla="*/ 9328069 w 12192000"/>
                <a:gd name="connsiteY1322" fmla="*/ 713387 h 1608850"/>
                <a:gd name="connsiteX1323" fmla="*/ 9342255 w 12192000"/>
                <a:gd name="connsiteY1323" fmla="*/ 713387 h 1608850"/>
                <a:gd name="connsiteX1324" fmla="*/ 9342255 w 12192000"/>
                <a:gd name="connsiteY1324" fmla="*/ 715008 h 1608850"/>
                <a:gd name="connsiteX1325" fmla="*/ 9342255 w 12192000"/>
                <a:gd name="connsiteY1325" fmla="*/ 726358 h 1608850"/>
                <a:gd name="connsiteX1326" fmla="*/ 9343015 w 12192000"/>
                <a:gd name="connsiteY1326" fmla="*/ 726358 h 1608850"/>
                <a:gd name="connsiteX1327" fmla="*/ 9348336 w 12192000"/>
                <a:gd name="connsiteY1327" fmla="*/ 726358 h 1608850"/>
                <a:gd name="connsiteX1328" fmla="*/ 9348336 w 12192000"/>
                <a:gd name="connsiteY1328" fmla="*/ 725547 h 1608850"/>
                <a:gd name="connsiteX1329" fmla="*/ 9348336 w 12192000"/>
                <a:gd name="connsiteY1329" fmla="*/ 719872 h 1608850"/>
                <a:gd name="connsiteX1330" fmla="*/ 9378736 w 12192000"/>
                <a:gd name="connsiteY1330" fmla="*/ 719872 h 1608850"/>
                <a:gd name="connsiteX1331" fmla="*/ 9378736 w 12192000"/>
                <a:gd name="connsiteY1331" fmla="*/ 743652 h 1608850"/>
                <a:gd name="connsiteX1332" fmla="*/ 9379749 w 12192000"/>
                <a:gd name="connsiteY1332" fmla="*/ 743652 h 1608850"/>
                <a:gd name="connsiteX1333" fmla="*/ 9386843 w 12192000"/>
                <a:gd name="connsiteY1333" fmla="*/ 743652 h 1608850"/>
                <a:gd name="connsiteX1334" fmla="*/ 9386843 w 12192000"/>
                <a:gd name="connsiteY1334" fmla="*/ 744733 h 1608850"/>
                <a:gd name="connsiteX1335" fmla="*/ 9386843 w 12192000"/>
                <a:gd name="connsiteY1335" fmla="*/ 752299 h 1608850"/>
                <a:gd name="connsiteX1336" fmla="*/ 9387603 w 12192000"/>
                <a:gd name="connsiteY1336" fmla="*/ 752299 h 1608850"/>
                <a:gd name="connsiteX1337" fmla="*/ 9392923 w 12192000"/>
                <a:gd name="connsiteY1337" fmla="*/ 752299 h 1608850"/>
                <a:gd name="connsiteX1338" fmla="*/ 9392923 w 12192000"/>
                <a:gd name="connsiteY1338" fmla="*/ 750137 h 1608850"/>
                <a:gd name="connsiteX1339" fmla="*/ 9392923 w 12192000"/>
                <a:gd name="connsiteY1339" fmla="*/ 735005 h 1608850"/>
                <a:gd name="connsiteX1340" fmla="*/ 9393936 w 12192000"/>
                <a:gd name="connsiteY1340" fmla="*/ 735005 h 1608850"/>
                <a:gd name="connsiteX1341" fmla="*/ 9401030 w 12192000"/>
                <a:gd name="connsiteY1341" fmla="*/ 735005 h 1608850"/>
                <a:gd name="connsiteX1342" fmla="*/ 9401030 w 12192000"/>
                <a:gd name="connsiteY1342" fmla="*/ 736086 h 1608850"/>
                <a:gd name="connsiteX1343" fmla="*/ 9401030 w 12192000"/>
                <a:gd name="connsiteY1343" fmla="*/ 743652 h 1608850"/>
                <a:gd name="connsiteX1344" fmla="*/ 9406350 w 12192000"/>
                <a:gd name="connsiteY1344" fmla="*/ 741659 h 1608850"/>
                <a:gd name="connsiteX1345" fmla="*/ 9407110 w 12192000"/>
                <a:gd name="connsiteY1345" fmla="*/ 740679 h 1608850"/>
                <a:gd name="connsiteX1346" fmla="*/ 9407110 w 12192000"/>
                <a:gd name="connsiteY1346" fmla="*/ 735005 h 1608850"/>
                <a:gd name="connsiteX1347" fmla="*/ 9445617 w 12192000"/>
                <a:gd name="connsiteY1347" fmla="*/ 735005 h 1608850"/>
                <a:gd name="connsiteX1348" fmla="*/ 9445617 w 12192000"/>
                <a:gd name="connsiteY1348" fmla="*/ 758784 h 1608850"/>
                <a:gd name="connsiteX1349" fmla="*/ 9447643 w 12192000"/>
                <a:gd name="connsiteY1349" fmla="*/ 758784 h 1608850"/>
                <a:gd name="connsiteX1350" fmla="*/ 9461830 w 12192000"/>
                <a:gd name="connsiteY1350" fmla="*/ 758784 h 1608850"/>
                <a:gd name="connsiteX1351" fmla="*/ 9461830 w 12192000"/>
                <a:gd name="connsiteY1351" fmla="*/ 759865 h 1608850"/>
                <a:gd name="connsiteX1352" fmla="*/ 9461830 w 12192000"/>
                <a:gd name="connsiteY1352" fmla="*/ 767431 h 1608850"/>
                <a:gd name="connsiteX1353" fmla="*/ 9463604 w 12192000"/>
                <a:gd name="connsiteY1353" fmla="*/ 767431 h 1608850"/>
                <a:gd name="connsiteX1354" fmla="*/ 9476017 w 12192000"/>
                <a:gd name="connsiteY1354" fmla="*/ 767431 h 1608850"/>
                <a:gd name="connsiteX1355" fmla="*/ 9476017 w 12192000"/>
                <a:gd name="connsiteY1355" fmla="*/ 743652 h 1608850"/>
                <a:gd name="connsiteX1356" fmla="*/ 9477030 w 12192000"/>
                <a:gd name="connsiteY1356" fmla="*/ 743652 h 1608850"/>
                <a:gd name="connsiteX1357" fmla="*/ 9484124 w 12192000"/>
                <a:gd name="connsiteY1357" fmla="*/ 743652 h 1608850"/>
                <a:gd name="connsiteX1358" fmla="*/ 9484124 w 12192000"/>
                <a:gd name="connsiteY1358" fmla="*/ 711225 h 1608850"/>
                <a:gd name="connsiteX1359" fmla="*/ 9485137 w 12192000"/>
                <a:gd name="connsiteY1359" fmla="*/ 711225 h 1608850"/>
                <a:gd name="connsiteX1360" fmla="*/ 9492231 w 12192000"/>
                <a:gd name="connsiteY1360" fmla="*/ 711225 h 1608850"/>
                <a:gd name="connsiteX1361" fmla="*/ 9492231 w 12192000"/>
                <a:gd name="connsiteY1361" fmla="*/ 709334 h 1608850"/>
                <a:gd name="connsiteX1362" fmla="*/ 9492231 w 12192000"/>
                <a:gd name="connsiteY1362" fmla="*/ 696093 h 1608850"/>
                <a:gd name="connsiteX1363" fmla="*/ 9490964 w 12192000"/>
                <a:gd name="connsiteY1363" fmla="*/ 694471 h 1608850"/>
                <a:gd name="connsiteX1364" fmla="*/ 9496284 w 12192000"/>
                <a:gd name="connsiteY1364" fmla="*/ 683122 h 1608850"/>
                <a:gd name="connsiteX1365" fmla="*/ 9504391 w 12192000"/>
                <a:gd name="connsiteY1365" fmla="*/ 711225 h 1608850"/>
                <a:gd name="connsiteX1366" fmla="*/ 9505151 w 12192000"/>
                <a:gd name="connsiteY1366" fmla="*/ 711225 h 1608850"/>
                <a:gd name="connsiteX1367" fmla="*/ 9510471 w 12192000"/>
                <a:gd name="connsiteY1367" fmla="*/ 711225 h 1608850"/>
                <a:gd name="connsiteX1368" fmla="*/ 9510471 w 12192000"/>
                <a:gd name="connsiteY1368" fmla="*/ 605298 h 1608850"/>
                <a:gd name="connsiteX1369" fmla="*/ 9511991 w 12192000"/>
                <a:gd name="connsiteY1369" fmla="*/ 605298 h 1608850"/>
                <a:gd name="connsiteX1370" fmla="*/ 9522631 w 12192000"/>
                <a:gd name="connsiteY1370" fmla="*/ 605298 h 1608850"/>
                <a:gd name="connsiteX1371" fmla="*/ 9522631 w 12192000"/>
                <a:gd name="connsiteY1371" fmla="*/ 557739 h 1608850"/>
                <a:gd name="connsiteX1372" fmla="*/ 9548978 w 12192000"/>
                <a:gd name="connsiteY1372" fmla="*/ 557739 h 1608850"/>
                <a:gd name="connsiteX1373" fmla="*/ 9548978 w 12192000"/>
                <a:gd name="connsiteY1373" fmla="*/ 536121 h 1608850"/>
                <a:gd name="connsiteX1374" fmla="*/ 9583432 w 12192000"/>
                <a:gd name="connsiteY1374" fmla="*/ 536121 h 1608850"/>
                <a:gd name="connsiteX1375" fmla="*/ 9583432 w 12192000"/>
                <a:gd name="connsiteY1375" fmla="*/ 538553 h 1608850"/>
                <a:gd name="connsiteX1376" fmla="*/ 9583432 w 12192000"/>
                <a:gd name="connsiteY1376" fmla="*/ 555577 h 1608850"/>
                <a:gd name="connsiteX1377" fmla="*/ 9585712 w 12192000"/>
                <a:gd name="connsiteY1377" fmla="*/ 555577 h 1608850"/>
                <a:gd name="connsiteX1378" fmla="*/ 9601672 w 12192000"/>
                <a:gd name="connsiteY1378" fmla="*/ 555577 h 1608850"/>
                <a:gd name="connsiteX1379" fmla="*/ 9601672 w 12192000"/>
                <a:gd name="connsiteY1379" fmla="*/ 603136 h 1608850"/>
                <a:gd name="connsiteX1380" fmla="*/ 9602685 w 12192000"/>
                <a:gd name="connsiteY1380" fmla="*/ 603136 h 1608850"/>
                <a:gd name="connsiteX1381" fmla="*/ 9609779 w 12192000"/>
                <a:gd name="connsiteY1381" fmla="*/ 603136 h 1608850"/>
                <a:gd name="connsiteX1382" fmla="*/ 9623966 w 12192000"/>
                <a:gd name="connsiteY1382" fmla="*/ 607460 h 1608850"/>
                <a:gd name="connsiteX1383" fmla="*/ 9623966 w 12192000"/>
                <a:gd name="connsiteY1383" fmla="*/ 646372 h 1608850"/>
                <a:gd name="connsiteX1384" fmla="*/ 9624979 w 12192000"/>
                <a:gd name="connsiteY1384" fmla="*/ 646372 h 1608850"/>
                <a:gd name="connsiteX1385" fmla="*/ 9632072 w 12192000"/>
                <a:gd name="connsiteY1385" fmla="*/ 646372 h 1608850"/>
                <a:gd name="connsiteX1386" fmla="*/ 9632072 w 12192000"/>
                <a:gd name="connsiteY1386" fmla="*/ 647993 h 1608850"/>
                <a:gd name="connsiteX1387" fmla="*/ 9632072 w 12192000"/>
                <a:gd name="connsiteY1387" fmla="*/ 659342 h 1608850"/>
                <a:gd name="connsiteX1388" fmla="*/ 9634099 w 12192000"/>
                <a:gd name="connsiteY1388" fmla="*/ 659342 h 1608850"/>
                <a:gd name="connsiteX1389" fmla="*/ 9648286 w 12192000"/>
                <a:gd name="connsiteY1389" fmla="*/ 659342 h 1608850"/>
                <a:gd name="connsiteX1390" fmla="*/ 9654366 w 12192000"/>
                <a:gd name="connsiteY1390" fmla="*/ 665828 h 1608850"/>
                <a:gd name="connsiteX1391" fmla="*/ 9654366 w 12192000"/>
                <a:gd name="connsiteY1391" fmla="*/ 687446 h 1608850"/>
                <a:gd name="connsiteX1392" fmla="*/ 9656646 w 12192000"/>
                <a:gd name="connsiteY1392" fmla="*/ 687446 h 1608850"/>
                <a:gd name="connsiteX1393" fmla="*/ 9672606 w 12192000"/>
                <a:gd name="connsiteY1393" fmla="*/ 687446 h 1608850"/>
                <a:gd name="connsiteX1394" fmla="*/ 9672606 w 12192000"/>
                <a:gd name="connsiteY1394" fmla="*/ 688526 h 1608850"/>
                <a:gd name="connsiteX1395" fmla="*/ 9672606 w 12192000"/>
                <a:gd name="connsiteY1395" fmla="*/ 696093 h 1608850"/>
                <a:gd name="connsiteX1396" fmla="*/ 9673873 w 12192000"/>
                <a:gd name="connsiteY1396" fmla="*/ 696093 h 1608850"/>
                <a:gd name="connsiteX1397" fmla="*/ 9682740 w 12192000"/>
                <a:gd name="connsiteY1397" fmla="*/ 696093 h 1608850"/>
                <a:gd name="connsiteX1398" fmla="*/ 9682740 w 12192000"/>
                <a:gd name="connsiteY1398" fmla="*/ 698254 h 1608850"/>
                <a:gd name="connsiteX1399" fmla="*/ 9682740 w 12192000"/>
                <a:gd name="connsiteY1399" fmla="*/ 713387 h 1608850"/>
                <a:gd name="connsiteX1400" fmla="*/ 9686793 w 12192000"/>
                <a:gd name="connsiteY1400" fmla="*/ 711495 h 1608850"/>
                <a:gd name="connsiteX1401" fmla="*/ 9686793 w 12192000"/>
                <a:gd name="connsiteY1401" fmla="*/ 698254 h 1608850"/>
                <a:gd name="connsiteX1402" fmla="*/ 9687806 w 12192000"/>
                <a:gd name="connsiteY1402" fmla="*/ 698254 h 1608850"/>
                <a:gd name="connsiteX1403" fmla="*/ 9694900 w 12192000"/>
                <a:gd name="connsiteY1403" fmla="*/ 698254 h 1608850"/>
                <a:gd name="connsiteX1404" fmla="*/ 9694900 w 12192000"/>
                <a:gd name="connsiteY1404" fmla="*/ 699876 h 1608850"/>
                <a:gd name="connsiteX1405" fmla="*/ 9694900 w 12192000"/>
                <a:gd name="connsiteY1405" fmla="*/ 711225 h 1608850"/>
                <a:gd name="connsiteX1406" fmla="*/ 9695660 w 12192000"/>
                <a:gd name="connsiteY1406" fmla="*/ 711225 h 1608850"/>
                <a:gd name="connsiteX1407" fmla="*/ 9700980 w 12192000"/>
                <a:gd name="connsiteY1407" fmla="*/ 711225 h 1608850"/>
                <a:gd name="connsiteX1408" fmla="*/ 9749620 w 12192000"/>
                <a:gd name="connsiteY1408" fmla="*/ 706902 h 1608850"/>
                <a:gd name="connsiteX1409" fmla="*/ 9749620 w 12192000"/>
                <a:gd name="connsiteY1409" fmla="*/ 708253 h 1608850"/>
                <a:gd name="connsiteX1410" fmla="*/ 9749620 w 12192000"/>
                <a:gd name="connsiteY1410" fmla="*/ 717710 h 1608850"/>
                <a:gd name="connsiteX1411" fmla="*/ 9750380 w 12192000"/>
                <a:gd name="connsiteY1411" fmla="*/ 717710 h 1608850"/>
                <a:gd name="connsiteX1412" fmla="*/ 9755702 w 12192000"/>
                <a:gd name="connsiteY1412" fmla="*/ 717710 h 1608850"/>
                <a:gd name="connsiteX1413" fmla="*/ 9755702 w 12192000"/>
                <a:gd name="connsiteY1413" fmla="*/ 719872 h 1608850"/>
                <a:gd name="connsiteX1414" fmla="*/ 9755702 w 12192000"/>
                <a:gd name="connsiteY1414" fmla="*/ 735005 h 1608850"/>
                <a:gd name="connsiteX1415" fmla="*/ 9757728 w 12192000"/>
                <a:gd name="connsiteY1415" fmla="*/ 733654 h 1608850"/>
                <a:gd name="connsiteX1416" fmla="*/ 9771914 w 12192000"/>
                <a:gd name="connsiteY1416" fmla="*/ 724196 h 1608850"/>
                <a:gd name="connsiteX1417" fmla="*/ 9777994 w 12192000"/>
                <a:gd name="connsiteY1417" fmla="*/ 683122 h 1608850"/>
                <a:gd name="connsiteX1418" fmla="*/ 9778754 w 12192000"/>
                <a:gd name="connsiteY1418" fmla="*/ 682852 h 1608850"/>
                <a:gd name="connsiteX1419" fmla="*/ 9784074 w 12192000"/>
                <a:gd name="connsiteY1419" fmla="*/ 680960 h 1608850"/>
                <a:gd name="connsiteX1420" fmla="*/ 9786102 w 12192000"/>
                <a:gd name="connsiteY1420" fmla="*/ 611783 h 1608850"/>
                <a:gd name="connsiteX1421" fmla="*/ 9788128 w 12192000"/>
                <a:gd name="connsiteY1421" fmla="*/ 680960 h 1608850"/>
                <a:gd name="connsiteX1422" fmla="*/ 9788888 w 12192000"/>
                <a:gd name="connsiteY1422" fmla="*/ 681230 h 1608850"/>
                <a:gd name="connsiteX1423" fmla="*/ 9794208 w 12192000"/>
                <a:gd name="connsiteY1423" fmla="*/ 683122 h 1608850"/>
                <a:gd name="connsiteX1424" fmla="*/ 9794208 w 12192000"/>
                <a:gd name="connsiteY1424" fmla="*/ 596651 h 1608850"/>
                <a:gd name="connsiteX1425" fmla="*/ 9798262 w 12192000"/>
                <a:gd name="connsiteY1425" fmla="*/ 564224 h 1608850"/>
                <a:gd name="connsiteX1426" fmla="*/ 9836768 w 12192000"/>
                <a:gd name="connsiteY1426" fmla="*/ 564224 h 1608850"/>
                <a:gd name="connsiteX1427" fmla="*/ 9836768 w 12192000"/>
                <a:gd name="connsiteY1427" fmla="*/ 596651 h 1608850"/>
                <a:gd name="connsiteX1428" fmla="*/ 9837528 w 12192000"/>
                <a:gd name="connsiteY1428" fmla="*/ 596651 h 1608850"/>
                <a:gd name="connsiteX1429" fmla="*/ 9842848 w 12192000"/>
                <a:gd name="connsiteY1429" fmla="*/ 596651 h 1608850"/>
                <a:gd name="connsiteX1430" fmla="*/ 9842848 w 12192000"/>
                <a:gd name="connsiteY1430" fmla="*/ 514503 h 1608850"/>
                <a:gd name="connsiteX1431" fmla="*/ 9844622 w 12192000"/>
                <a:gd name="connsiteY1431" fmla="*/ 514503 h 1608850"/>
                <a:gd name="connsiteX1432" fmla="*/ 9857036 w 12192000"/>
                <a:gd name="connsiteY1432" fmla="*/ 514503 h 1608850"/>
                <a:gd name="connsiteX1433" fmla="*/ 9857036 w 12192000"/>
                <a:gd name="connsiteY1433" fmla="*/ 512612 h 1608850"/>
                <a:gd name="connsiteX1434" fmla="*/ 9857036 w 12192000"/>
                <a:gd name="connsiteY1434" fmla="*/ 499371 h 1608850"/>
                <a:gd name="connsiteX1435" fmla="*/ 9879330 w 12192000"/>
                <a:gd name="connsiteY1435" fmla="*/ 499371 h 1608850"/>
                <a:gd name="connsiteX1436" fmla="*/ 9879330 w 12192000"/>
                <a:gd name="connsiteY1436" fmla="*/ 498290 h 1608850"/>
                <a:gd name="connsiteX1437" fmla="*/ 9879330 w 12192000"/>
                <a:gd name="connsiteY1437" fmla="*/ 490724 h 1608850"/>
                <a:gd name="connsiteX1438" fmla="*/ 9881102 w 12192000"/>
                <a:gd name="connsiteY1438" fmla="*/ 490724 h 1608850"/>
                <a:gd name="connsiteX1439" fmla="*/ 9893516 w 12192000"/>
                <a:gd name="connsiteY1439" fmla="*/ 490724 h 1608850"/>
                <a:gd name="connsiteX1440" fmla="*/ 9893516 w 12192000"/>
                <a:gd name="connsiteY1440" fmla="*/ 491805 h 1608850"/>
                <a:gd name="connsiteX1441" fmla="*/ 9893516 w 12192000"/>
                <a:gd name="connsiteY1441" fmla="*/ 499371 h 1608850"/>
                <a:gd name="connsiteX1442" fmla="*/ 9894276 w 12192000"/>
                <a:gd name="connsiteY1442" fmla="*/ 499371 h 1608850"/>
                <a:gd name="connsiteX1443" fmla="*/ 9899596 w 12192000"/>
                <a:gd name="connsiteY1443" fmla="*/ 499371 h 1608850"/>
                <a:gd name="connsiteX1444" fmla="*/ 9909730 w 12192000"/>
                <a:gd name="connsiteY1444" fmla="*/ 495047 h 1608850"/>
                <a:gd name="connsiteX1445" fmla="*/ 9913782 w 12192000"/>
                <a:gd name="connsiteY1445" fmla="*/ 498290 h 1608850"/>
                <a:gd name="connsiteX1446" fmla="*/ 9913782 w 12192000"/>
                <a:gd name="connsiteY1446" fmla="*/ 490724 h 1608850"/>
                <a:gd name="connsiteX1447" fmla="*/ 9916062 w 12192000"/>
                <a:gd name="connsiteY1447" fmla="*/ 490724 h 1608850"/>
                <a:gd name="connsiteX1448" fmla="*/ 9932024 w 12192000"/>
                <a:gd name="connsiteY1448" fmla="*/ 490724 h 1608850"/>
                <a:gd name="connsiteX1449" fmla="*/ 9932024 w 12192000"/>
                <a:gd name="connsiteY1449" fmla="*/ 491805 h 1608850"/>
                <a:gd name="connsiteX1450" fmla="*/ 9932024 w 12192000"/>
                <a:gd name="connsiteY1450" fmla="*/ 499371 h 1608850"/>
                <a:gd name="connsiteX1451" fmla="*/ 9962424 w 12192000"/>
                <a:gd name="connsiteY1451" fmla="*/ 499371 h 1608850"/>
                <a:gd name="connsiteX1452" fmla="*/ 9962424 w 12192000"/>
                <a:gd name="connsiteY1452" fmla="*/ 500992 h 1608850"/>
                <a:gd name="connsiteX1453" fmla="*/ 9962424 w 12192000"/>
                <a:gd name="connsiteY1453" fmla="*/ 512342 h 1608850"/>
                <a:gd name="connsiteX1454" fmla="*/ 9988770 w 12192000"/>
                <a:gd name="connsiteY1454" fmla="*/ 512342 h 1608850"/>
                <a:gd name="connsiteX1455" fmla="*/ 9988770 w 12192000"/>
                <a:gd name="connsiteY1455" fmla="*/ 542606 h 1608850"/>
                <a:gd name="connsiteX1456" fmla="*/ 9989530 w 12192000"/>
                <a:gd name="connsiteY1456" fmla="*/ 542606 h 1608850"/>
                <a:gd name="connsiteX1457" fmla="*/ 9994850 w 12192000"/>
                <a:gd name="connsiteY1457" fmla="*/ 542606 h 1608850"/>
                <a:gd name="connsiteX1458" fmla="*/ 9994850 w 12192000"/>
                <a:gd name="connsiteY1458" fmla="*/ 543687 h 1608850"/>
                <a:gd name="connsiteX1459" fmla="*/ 9994850 w 12192000"/>
                <a:gd name="connsiteY1459" fmla="*/ 551254 h 1608850"/>
                <a:gd name="connsiteX1460" fmla="*/ 9998904 w 12192000"/>
                <a:gd name="connsiteY1460" fmla="*/ 581518 h 1608850"/>
                <a:gd name="connsiteX1461" fmla="*/ 9999664 w 12192000"/>
                <a:gd name="connsiteY1461" fmla="*/ 581518 h 1608850"/>
                <a:gd name="connsiteX1462" fmla="*/ 10004984 w 12192000"/>
                <a:gd name="connsiteY1462" fmla="*/ 581518 h 1608850"/>
                <a:gd name="connsiteX1463" fmla="*/ 10004984 w 12192000"/>
                <a:gd name="connsiteY1463" fmla="*/ 582329 h 1608850"/>
                <a:gd name="connsiteX1464" fmla="*/ 10004984 w 12192000"/>
                <a:gd name="connsiteY1464" fmla="*/ 588004 h 1608850"/>
                <a:gd name="connsiteX1465" fmla="*/ 10005998 w 12192000"/>
                <a:gd name="connsiteY1465" fmla="*/ 588004 h 1608850"/>
                <a:gd name="connsiteX1466" fmla="*/ 10013090 w 12192000"/>
                <a:gd name="connsiteY1466" fmla="*/ 588004 h 1608850"/>
                <a:gd name="connsiteX1467" fmla="*/ 10013090 w 12192000"/>
                <a:gd name="connsiteY1467" fmla="*/ 618269 h 1608850"/>
                <a:gd name="connsiteX1468" fmla="*/ 10015118 w 12192000"/>
                <a:gd name="connsiteY1468" fmla="*/ 618269 h 1608850"/>
                <a:gd name="connsiteX1469" fmla="*/ 10029304 w 12192000"/>
                <a:gd name="connsiteY1469" fmla="*/ 618269 h 1608850"/>
                <a:gd name="connsiteX1470" fmla="*/ 10029304 w 12192000"/>
                <a:gd name="connsiteY1470" fmla="*/ 642048 h 1608850"/>
                <a:gd name="connsiteX1471" fmla="*/ 10031332 w 12192000"/>
                <a:gd name="connsiteY1471" fmla="*/ 643669 h 1608850"/>
                <a:gd name="connsiteX1472" fmla="*/ 10031332 w 12192000"/>
                <a:gd name="connsiteY1472" fmla="*/ 655019 h 1608850"/>
                <a:gd name="connsiteX1473" fmla="*/ 10032092 w 12192000"/>
                <a:gd name="connsiteY1473" fmla="*/ 655019 h 1608850"/>
                <a:gd name="connsiteX1474" fmla="*/ 10037412 w 12192000"/>
                <a:gd name="connsiteY1474" fmla="*/ 655019 h 1608850"/>
                <a:gd name="connsiteX1475" fmla="*/ 10037412 w 12192000"/>
                <a:gd name="connsiteY1475" fmla="*/ 678798 h 1608850"/>
                <a:gd name="connsiteX1476" fmla="*/ 10038678 w 12192000"/>
                <a:gd name="connsiteY1476" fmla="*/ 678798 h 1608850"/>
                <a:gd name="connsiteX1477" fmla="*/ 10047544 w 12192000"/>
                <a:gd name="connsiteY1477" fmla="*/ 678798 h 1608850"/>
                <a:gd name="connsiteX1478" fmla="*/ 10049572 w 12192000"/>
                <a:gd name="connsiteY1478" fmla="*/ 682852 h 1608850"/>
                <a:gd name="connsiteX1479" fmla="*/ 10049572 w 12192000"/>
                <a:gd name="connsiteY1479" fmla="*/ 696093 h 1608850"/>
                <a:gd name="connsiteX1480" fmla="*/ 10051092 w 12192000"/>
                <a:gd name="connsiteY1480" fmla="*/ 694201 h 1608850"/>
                <a:gd name="connsiteX1481" fmla="*/ 10061732 w 12192000"/>
                <a:gd name="connsiteY1481" fmla="*/ 680960 h 1608850"/>
                <a:gd name="connsiteX1482" fmla="*/ 10090106 w 12192000"/>
                <a:gd name="connsiteY1482" fmla="*/ 680960 h 1608850"/>
                <a:gd name="connsiteX1483" fmla="*/ 10090106 w 12192000"/>
                <a:gd name="connsiteY1483" fmla="*/ 767431 h 1608850"/>
                <a:gd name="connsiteX1484" fmla="*/ 10090866 w 12192000"/>
                <a:gd name="connsiteY1484" fmla="*/ 767431 h 1608850"/>
                <a:gd name="connsiteX1485" fmla="*/ 10096186 w 12192000"/>
                <a:gd name="connsiteY1485" fmla="*/ 767431 h 1608850"/>
                <a:gd name="connsiteX1486" fmla="*/ 10096946 w 12192000"/>
                <a:gd name="connsiteY1486" fmla="*/ 766080 h 1608850"/>
                <a:gd name="connsiteX1487" fmla="*/ 10102266 w 12192000"/>
                <a:gd name="connsiteY1487" fmla="*/ 756622 h 1608850"/>
                <a:gd name="connsiteX1488" fmla="*/ 10102266 w 12192000"/>
                <a:gd name="connsiteY1488" fmla="*/ 758514 h 1608850"/>
                <a:gd name="connsiteX1489" fmla="*/ 10102266 w 12192000"/>
                <a:gd name="connsiteY1489" fmla="*/ 771755 h 1608850"/>
                <a:gd name="connsiteX1490" fmla="*/ 10106318 w 12192000"/>
                <a:gd name="connsiteY1490" fmla="*/ 726358 h 1608850"/>
                <a:gd name="connsiteX1491" fmla="*/ 10107078 w 12192000"/>
                <a:gd name="connsiteY1491" fmla="*/ 726358 h 1608850"/>
                <a:gd name="connsiteX1492" fmla="*/ 10112398 w 12192000"/>
                <a:gd name="connsiteY1492" fmla="*/ 726358 h 1608850"/>
                <a:gd name="connsiteX1493" fmla="*/ 10112398 w 12192000"/>
                <a:gd name="connsiteY1493" fmla="*/ 661504 h 1608850"/>
                <a:gd name="connsiteX1494" fmla="*/ 10113412 w 12192000"/>
                <a:gd name="connsiteY1494" fmla="*/ 661504 h 1608850"/>
                <a:gd name="connsiteX1495" fmla="*/ 10120506 w 12192000"/>
                <a:gd name="connsiteY1495" fmla="*/ 661504 h 1608850"/>
                <a:gd name="connsiteX1496" fmla="*/ 10132666 w 12192000"/>
                <a:gd name="connsiteY1496" fmla="*/ 618269 h 1608850"/>
                <a:gd name="connsiteX1497" fmla="*/ 10133932 w 12192000"/>
                <a:gd name="connsiteY1497" fmla="*/ 618269 h 1608850"/>
                <a:gd name="connsiteX1498" fmla="*/ 10142800 w 12192000"/>
                <a:gd name="connsiteY1498" fmla="*/ 618269 h 1608850"/>
                <a:gd name="connsiteX1499" fmla="*/ 10152932 w 12192000"/>
                <a:gd name="connsiteY1499" fmla="*/ 661504 h 1608850"/>
                <a:gd name="connsiteX1500" fmla="*/ 10153946 w 12192000"/>
                <a:gd name="connsiteY1500" fmla="*/ 661504 h 1608850"/>
                <a:gd name="connsiteX1501" fmla="*/ 10161040 w 12192000"/>
                <a:gd name="connsiteY1501" fmla="*/ 661504 h 1608850"/>
                <a:gd name="connsiteX1502" fmla="*/ 10161040 w 12192000"/>
                <a:gd name="connsiteY1502" fmla="*/ 700416 h 1608850"/>
                <a:gd name="connsiteX1503" fmla="*/ 10162812 w 12192000"/>
                <a:gd name="connsiteY1503" fmla="*/ 700416 h 1608850"/>
                <a:gd name="connsiteX1504" fmla="*/ 10175226 w 12192000"/>
                <a:gd name="connsiteY1504" fmla="*/ 700416 h 1608850"/>
                <a:gd name="connsiteX1505" fmla="*/ 10175226 w 12192000"/>
                <a:gd name="connsiteY1505" fmla="*/ 702578 h 1608850"/>
                <a:gd name="connsiteX1506" fmla="*/ 10175226 w 12192000"/>
                <a:gd name="connsiteY1506" fmla="*/ 717710 h 1608850"/>
                <a:gd name="connsiteX1507" fmla="*/ 10179280 w 12192000"/>
                <a:gd name="connsiteY1507" fmla="*/ 715549 h 1608850"/>
                <a:gd name="connsiteX1508" fmla="*/ 10179280 w 12192000"/>
                <a:gd name="connsiteY1508" fmla="*/ 700416 h 1608850"/>
                <a:gd name="connsiteX1509" fmla="*/ 10180800 w 12192000"/>
                <a:gd name="connsiteY1509" fmla="*/ 700416 h 1608850"/>
                <a:gd name="connsiteX1510" fmla="*/ 10191440 w 12192000"/>
                <a:gd name="connsiteY1510" fmla="*/ 700416 h 1608850"/>
                <a:gd name="connsiteX1511" fmla="*/ 10191440 w 12192000"/>
                <a:gd name="connsiteY1511" fmla="*/ 702037 h 1608850"/>
                <a:gd name="connsiteX1512" fmla="*/ 10191440 w 12192000"/>
                <a:gd name="connsiteY1512" fmla="*/ 713387 h 1608850"/>
                <a:gd name="connsiteX1513" fmla="*/ 10221840 w 12192000"/>
                <a:gd name="connsiteY1513" fmla="*/ 713387 h 1608850"/>
                <a:gd name="connsiteX1514" fmla="*/ 10221840 w 12192000"/>
                <a:gd name="connsiteY1514" fmla="*/ 676637 h 1608850"/>
                <a:gd name="connsiteX1515" fmla="*/ 10223106 w 12192000"/>
                <a:gd name="connsiteY1515" fmla="*/ 676637 h 1608850"/>
                <a:gd name="connsiteX1516" fmla="*/ 10231974 w 12192000"/>
                <a:gd name="connsiteY1516" fmla="*/ 676637 h 1608850"/>
                <a:gd name="connsiteX1517" fmla="*/ 10231974 w 12192000"/>
                <a:gd name="connsiteY1517" fmla="*/ 698254 h 1608850"/>
                <a:gd name="connsiteX1518" fmla="*/ 10234000 w 12192000"/>
                <a:gd name="connsiteY1518" fmla="*/ 665828 h 1608850"/>
                <a:gd name="connsiteX1519" fmla="*/ 10256294 w 12192000"/>
                <a:gd name="connsiteY1519" fmla="*/ 665828 h 1608850"/>
                <a:gd name="connsiteX1520" fmla="*/ 10256294 w 12192000"/>
                <a:gd name="connsiteY1520" fmla="*/ 664206 h 1608850"/>
                <a:gd name="connsiteX1521" fmla="*/ 10256294 w 12192000"/>
                <a:gd name="connsiteY1521" fmla="*/ 652857 h 1608850"/>
                <a:gd name="connsiteX1522" fmla="*/ 10257054 w 12192000"/>
                <a:gd name="connsiteY1522" fmla="*/ 652857 h 1608850"/>
                <a:gd name="connsiteX1523" fmla="*/ 10262374 w 12192000"/>
                <a:gd name="connsiteY1523" fmla="*/ 652857 h 1608850"/>
                <a:gd name="connsiteX1524" fmla="*/ 10262374 w 12192000"/>
                <a:gd name="connsiteY1524" fmla="*/ 650966 h 1608850"/>
                <a:gd name="connsiteX1525" fmla="*/ 10262374 w 12192000"/>
                <a:gd name="connsiteY1525" fmla="*/ 637725 h 1608850"/>
                <a:gd name="connsiteX1526" fmla="*/ 10266428 w 12192000"/>
                <a:gd name="connsiteY1526" fmla="*/ 644210 h 1608850"/>
                <a:gd name="connsiteX1527" fmla="*/ 10268708 w 12192000"/>
                <a:gd name="connsiteY1527" fmla="*/ 644210 h 1608850"/>
                <a:gd name="connsiteX1528" fmla="*/ 10284668 w 12192000"/>
                <a:gd name="connsiteY1528" fmla="*/ 644210 h 1608850"/>
                <a:gd name="connsiteX1529" fmla="*/ 10284668 w 12192000"/>
                <a:gd name="connsiteY1529" fmla="*/ 643399 h 1608850"/>
                <a:gd name="connsiteX1530" fmla="*/ 10284668 w 12192000"/>
                <a:gd name="connsiteY1530" fmla="*/ 637725 h 1608850"/>
                <a:gd name="connsiteX1531" fmla="*/ 10285428 w 12192000"/>
                <a:gd name="connsiteY1531" fmla="*/ 637725 h 1608850"/>
                <a:gd name="connsiteX1532" fmla="*/ 10290748 w 12192000"/>
                <a:gd name="connsiteY1532" fmla="*/ 637725 h 1608850"/>
                <a:gd name="connsiteX1533" fmla="*/ 10290748 w 12192000"/>
                <a:gd name="connsiteY1533" fmla="*/ 639076 h 1608850"/>
                <a:gd name="connsiteX1534" fmla="*/ 10290748 w 12192000"/>
                <a:gd name="connsiteY1534" fmla="*/ 648534 h 1608850"/>
                <a:gd name="connsiteX1535" fmla="*/ 10329254 w 12192000"/>
                <a:gd name="connsiteY1535" fmla="*/ 648534 h 1608850"/>
                <a:gd name="connsiteX1536" fmla="*/ 10329254 w 12192000"/>
                <a:gd name="connsiteY1536" fmla="*/ 786887 h 1608850"/>
                <a:gd name="connsiteX1537" fmla="*/ 10330774 w 12192000"/>
                <a:gd name="connsiteY1537" fmla="*/ 786887 h 1608850"/>
                <a:gd name="connsiteX1538" fmla="*/ 10341414 w 12192000"/>
                <a:gd name="connsiteY1538" fmla="*/ 786887 h 1608850"/>
                <a:gd name="connsiteX1539" fmla="*/ 10341414 w 12192000"/>
                <a:gd name="connsiteY1539" fmla="*/ 773917 h 1608850"/>
                <a:gd name="connsiteX1540" fmla="*/ 10345468 w 12192000"/>
                <a:gd name="connsiteY1540" fmla="*/ 773917 h 1608850"/>
                <a:gd name="connsiteX1541" fmla="*/ 10345468 w 12192000"/>
                <a:gd name="connsiteY1541" fmla="*/ 786887 h 1608850"/>
                <a:gd name="connsiteX1542" fmla="*/ 10375868 w 12192000"/>
                <a:gd name="connsiteY1542" fmla="*/ 786887 h 1608850"/>
                <a:gd name="connsiteX1543" fmla="*/ 10375868 w 12192000"/>
                <a:gd name="connsiteY1543" fmla="*/ 756622 h 1608850"/>
                <a:gd name="connsiteX1544" fmla="*/ 10388028 w 12192000"/>
                <a:gd name="connsiteY1544" fmla="*/ 756622 h 1608850"/>
                <a:gd name="connsiteX1545" fmla="*/ 10400188 w 12192000"/>
                <a:gd name="connsiteY1545" fmla="*/ 754461 h 1608850"/>
                <a:gd name="connsiteX1546" fmla="*/ 10404242 w 12192000"/>
                <a:gd name="connsiteY1546" fmla="*/ 756622 h 1608850"/>
                <a:gd name="connsiteX1547" fmla="*/ 10414376 w 12192000"/>
                <a:gd name="connsiteY1547" fmla="*/ 756622 h 1608850"/>
                <a:gd name="connsiteX1548" fmla="*/ 10414376 w 12192000"/>
                <a:gd name="connsiteY1548" fmla="*/ 786887 h 1608850"/>
                <a:gd name="connsiteX1549" fmla="*/ 10422482 w 12192000"/>
                <a:gd name="connsiteY1549" fmla="*/ 786887 h 1608850"/>
                <a:gd name="connsiteX1550" fmla="*/ 10422482 w 12192000"/>
                <a:gd name="connsiteY1550" fmla="*/ 804182 h 1608850"/>
                <a:gd name="connsiteX1551" fmla="*/ 10431818 w 12192000"/>
                <a:gd name="connsiteY1551" fmla="*/ 805087 h 1608850"/>
                <a:gd name="connsiteX1552" fmla="*/ 10444776 w 12192000"/>
                <a:gd name="connsiteY1552" fmla="*/ 805087 h 1608850"/>
                <a:gd name="connsiteX1553" fmla="*/ 10444776 w 12192000"/>
                <a:gd name="connsiteY1553" fmla="*/ 789049 h 1608850"/>
                <a:gd name="connsiteX1554" fmla="*/ 10512732 w 12192000"/>
                <a:gd name="connsiteY1554" fmla="*/ 789049 h 1608850"/>
                <a:gd name="connsiteX1555" fmla="*/ 10512732 w 12192000"/>
                <a:gd name="connsiteY1555" fmla="*/ 703796 h 1608850"/>
                <a:gd name="connsiteX1556" fmla="*/ 10584740 w 12192000"/>
                <a:gd name="connsiteY1556" fmla="*/ 703796 h 1608850"/>
                <a:gd name="connsiteX1557" fmla="*/ 10584740 w 12192000"/>
                <a:gd name="connsiteY1557" fmla="*/ 782564 h 1608850"/>
                <a:gd name="connsiteX1558" fmla="*/ 10586644 w 12192000"/>
                <a:gd name="connsiteY1558" fmla="*/ 782564 h 1608850"/>
                <a:gd name="connsiteX1559" fmla="*/ 10587886 w 12192000"/>
                <a:gd name="connsiteY1559" fmla="*/ 805087 h 1608850"/>
                <a:gd name="connsiteX1560" fmla="*/ 10597562 w 12192000"/>
                <a:gd name="connsiteY1560" fmla="*/ 805087 h 1608850"/>
                <a:gd name="connsiteX1561" fmla="*/ 10598804 w 12192000"/>
                <a:gd name="connsiteY1561" fmla="*/ 782564 h 1608850"/>
                <a:gd name="connsiteX1562" fmla="*/ 10604884 w 12192000"/>
                <a:gd name="connsiteY1562" fmla="*/ 782564 h 1608850"/>
                <a:gd name="connsiteX1563" fmla="*/ 10606126 w 12192000"/>
                <a:gd name="connsiteY1563" fmla="*/ 805087 h 1608850"/>
                <a:gd name="connsiteX1564" fmla="*/ 10656748 w 12192000"/>
                <a:gd name="connsiteY1564" fmla="*/ 805087 h 1608850"/>
                <a:gd name="connsiteX1565" fmla="*/ 10656748 w 12192000"/>
                <a:gd name="connsiteY1565" fmla="*/ 642059 h 1608850"/>
                <a:gd name="connsiteX1566" fmla="*/ 10854076 w 12192000"/>
                <a:gd name="connsiteY1566" fmla="*/ 642059 h 1608850"/>
                <a:gd name="connsiteX1567" fmla="*/ 10854076 w 12192000"/>
                <a:gd name="connsiteY1567" fmla="*/ 805087 h 1608850"/>
                <a:gd name="connsiteX1568" fmla="*/ 10872772 w 12192000"/>
                <a:gd name="connsiteY1568" fmla="*/ 805087 h 1608850"/>
                <a:gd name="connsiteX1569" fmla="*/ 10872772 w 12192000"/>
                <a:gd name="connsiteY1569" fmla="*/ 722394 h 1608850"/>
                <a:gd name="connsiteX1570" fmla="*/ 10967892 w 12192000"/>
                <a:gd name="connsiteY1570" fmla="*/ 722394 h 1608850"/>
                <a:gd name="connsiteX1571" fmla="*/ 10979823 w 12192000"/>
                <a:gd name="connsiteY1571" fmla="*/ 404253 h 1608850"/>
                <a:gd name="connsiteX1572" fmla="*/ 10967663 w 12192000"/>
                <a:gd name="connsiteY1572" fmla="*/ 382635 h 1608850"/>
                <a:gd name="connsiteX1573" fmla="*/ 10961583 w 12192000"/>
                <a:gd name="connsiteY1573" fmla="*/ 378311 h 1608850"/>
                <a:gd name="connsiteX1574" fmla="*/ 10969690 w 12192000"/>
                <a:gd name="connsiteY1574" fmla="*/ 354532 h 1608850"/>
                <a:gd name="connsiteX1575" fmla="*/ 10969690 w 12192000"/>
                <a:gd name="connsiteY1575" fmla="*/ 337238 h 1608850"/>
                <a:gd name="connsiteX1576" fmla="*/ 10983876 w 12192000"/>
                <a:gd name="connsiteY1576" fmla="*/ 337238 h 1608850"/>
                <a:gd name="connsiteX1577" fmla="*/ 10983876 w 12192000"/>
                <a:gd name="connsiteY1577" fmla="*/ 315620 h 1608850"/>
                <a:gd name="connsiteX1578" fmla="*/ 10985903 w 12192000"/>
                <a:gd name="connsiteY1578" fmla="*/ 311296 h 1608850"/>
                <a:gd name="connsiteX1579" fmla="*/ 10985903 w 12192000"/>
                <a:gd name="connsiteY1579" fmla="*/ 233472 h 1608850"/>
                <a:gd name="connsiteX1580" fmla="*/ 10983876 w 12192000"/>
                <a:gd name="connsiteY1580" fmla="*/ 226987 h 1608850"/>
                <a:gd name="connsiteX1581" fmla="*/ 10989956 w 12192000"/>
                <a:gd name="connsiteY1581" fmla="*/ 220501 h 1608850"/>
                <a:gd name="connsiteX1582" fmla="*/ 10989956 w 12192000"/>
                <a:gd name="connsiteY1582" fmla="*/ 162133 h 1608850"/>
                <a:gd name="connsiteX1583" fmla="*/ 10991983 w 12192000"/>
                <a:gd name="connsiteY1583" fmla="*/ 157810 h 1608850"/>
                <a:gd name="connsiteX1584" fmla="*/ 10991983 w 12192000"/>
                <a:gd name="connsiteY1584" fmla="*/ 101604 h 1608850"/>
                <a:gd name="connsiteX1585" fmla="*/ 10994010 w 12192000"/>
                <a:gd name="connsiteY1585" fmla="*/ 82148 h 1608850"/>
                <a:gd name="connsiteX1586" fmla="*/ 10998063 w 12192000"/>
                <a:gd name="connsiteY1586" fmla="*/ 99442 h 1608850"/>
                <a:gd name="connsiteX1587" fmla="*/ 11000090 w 12192000"/>
                <a:gd name="connsiteY1587" fmla="*/ 157810 h 1608850"/>
                <a:gd name="connsiteX1588" fmla="*/ 11002116 w 12192000"/>
                <a:gd name="connsiteY1588" fmla="*/ 220501 h 1608850"/>
                <a:gd name="connsiteX1589" fmla="*/ 11008196 w 12192000"/>
                <a:gd name="connsiteY1589" fmla="*/ 226987 h 1608850"/>
                <a:gd name="connsiteX1590" fmla="*/ 11006170 w 12192000"/>
                <a:gd name="connsiteY1590" fmla="*/ 233472 h 1608850"/>
                <a:gd name="connsiteX1591" fmla="*/ 11006170 w 12192000"/>
                <a:gd name="connsiteY1591" fmla="*/ 311296 h 1608850"/>
                <a:gd name="connsiteX1592" fmla="*/ 11008196 w 12192000"/>
                <a:gd name="connsiteY1592" fmla="*/ 315620 h 1608850"/>
                <a:gd name="connsiteX1593" fmla="*/ 11008196 w 12192000"/>
                <a:gd name="connsiteY1593" fmla="*/ 337238 h 1608850"/>
                <a:gd name="connsiteX1594" fmla="*/ 11022383 w 12192000"/>
                <a:gd name="connsiteY1594" fmla="*/ 337238 h 1608850"/>
                <a:gd name="connsiteX1595" fmla="*/ 11022383 w 12192000"/>
                <a:gd name="connsiteY1595" fmla="*/ 354532 h 1608850"/>
                <a:gd name="connsiteX1596" fmla="*/ 11030491 w 12192000"/>
                <a:gd name="connsiteY1596" fmla="*/ 378311 h 1608850"/>
                <a:gd name="connsiteX1597" fmla="*/ 11024411 w 12192000"/>
                <a:gd name="connsiteY1597" fmla="*/ 382635 h 1608850"/>
                <a:gd name="connsiteX1598" fmla="*/ 11012250 w 12192000"/>
                <a:gd name="connsiteY1598" fmla="*/ 404253 h 1608850"/>
                <a:gd name="connsiteX1599" fmla="*/ 11020356 w 12192000"/>
                <a:gd name="connsiteY1599" fmla="*/ 657181 h 1608850"/>
                <a:gd name="connsiteX1600" fmla="*/ 11085211 w 12192000"/>
                <a:gd name="connsiteY1600" fmla="*/ 657181 h 1608850"/>
                <a:gd name="connsiteX1601" fmla="*/ 11085211 w 12192000"/>
                <a:gd name="connsiteY1601" fmla="*/ 732843 h 1608850"/>
                <a:gd name="connsiteX1602" fmla="*/ 11093318 w 12192000"/>
                <a:gd name="connsiteY1602" fmla="*/ 732843 h 1608850"/>
                <a:gd name="connsiteX1603" fmla="*/ 11095344 w 12192000"/>
                <a:gd name="connsiteY1603" fmla="*/ 726358 h 1608850"/>
                <a:gd name="connsiteX1604" fmla="*/ 11101424 w 12192000"/>
                <a:gd name="connsiteY1604" fmla="*/ 726358 h 1608850"/>
                <a:gd name="connsiteX1605" fmla="*/ 11103452 w 12192000"/>
                <a:gd name="connsiteY1605" fmla="*/ 735005 h 1608850"/>
                <a:gd name="connsiteX1606" fmla="*/ 11115612 w 12192000"/>
                <a:gd name="connsiteY1606" fmla="*/ 735005 h 1608850"/>
                <a:gd name="connsiteX1607" fmla="*/ 11115612 w 12192000"/>
                <a:gd name="connsiteY1607" fmla="*/ 728519 h 1608850"/>
                <a:gd name="connsiteX1608" fmla="*/ 11137904 w 12192000"/>
                <a:gd name="connsiteY1608" fmla="*/ 728519 h 1608850"/>
                <a:gd name="connsiteX1609" fmla="*/ 11137904 w 12192000"/>
                <a:gd name="connsiteY1609" fmla="*/ 735005 h 1608850"/>
                <a:gd name="connsiteX1610" fmla="*/ 11158172 w 12192000"/>
                <a:gd name="connsiteY1610" fmla="*/ 735005 h 1608850"/>
                <a:gd name="connsiteX1611" fmla="*/ 11158172 w 12192000"/>
                <a:gd name="connsiteY1611" fmla="*/ 780402 h 1608850"/>
                <a:gd name="connsiteX1612" fmla="*/ 11172359 w 12192000"/>
                <a:gd name="connsiteY1612" fmla="*/ 780402 h 1608850"/>
                <a:gd name="connsiteX1613" fmla="*/ 11172359 w 12192000"/>
                <a:gd name="connsiteY1613" fmla="*/ 767431 h 1608850"/>
                <a:gd name="connsiteX1614" fmla="*/ 11188572 w 12192000"/>
                <a:gd name="connsiteY1614" fmla="*/ 767431 h 1608850"/>
                <a:gd name="connsiteX1615" fmla="*/ 11188572 w 12192000"/>
                <a:gd name="connsiteY1615" fmla="*/ 588004 h 1608850"/>
                <a:gd name="connsiteX1616" fmla="*/ 11194652 w 12192000"/>
                <a:gd name="connsiteY1616" fmla="*/ 581518 h 1608850"/>
                <a:gd name="connsiteX1617" fmla="*/ 11267614 w 12192000"/>
                <a:gd name="connsiteY1617" fmla="*/ 581518 h 1608850"/>
                <a:gd name="connsiteX1618" fmla="*/ 11267614 w 12192000"/>
                <a:gd name="connsiteY1618" fmla="*/ 590166 h 1608850"/>
                <a:gd name="connsiteX1619" fmla="*/ 11277747 w 12192000"/>
                <a:gd name="connsiteY1619" fmla="*/ 590166 h 1608850"/>
                <a:gd name="connsiteX1620" fmla="*/ 11277747 w 12192000"/>
                <a:gd name="connsiteY1620" fmla="*/ 704740 h 1608850"/>
                <a:gd name="connsiteX1621" fmla="*/ 11300040 w 12192000"/>
                <a:gd name="connsiteY1621" fmla="*/ 704740 h 1608850"/>
                <a:gd name="connsiteX1622" fmla="*/ 11300040 w 12192000"/>
                <a:gd name="connsiteY1622" fmla="*/ 637725 h 1608850"/>
                <a:gd name="connsiteX1623" fmla="*/ 11326388 w 12192000"/>
                <a:gd name="connsiteY1623" fmla="*/ 637725 h 1608850"/>
                <a:gd name="connsiteX1624" fmla="*/ 11330440 w 12192000"/>
                <a:gd name="connsiteY1624" fmla="*/ 633401 h 1608850"/>
                <a:gd name="connsiteX1625" fmla="*/ 11338548 w 12192000"/>
                <a:gd name="connsiteY1625" fmla="*/ 633401 h 1608850"/>
                <a:gd name="connsiteX1626" fmla="*/ 11342600 w 12192000"/>
                <a:gd name="connsiteY1626" fmla="*/ 637725 h 1608850"/>
                <a:gd name="connsiteX1627" fmla="*/ 11364895 w 12192000"/>
                <a:gd name="connsiteY1627" fmla="*/ 637725 h 1608850"/>
                <a:gd name="connsiteX1628" fmla="*/ 11364895 w 12192000"/>
                <a:gd name="connsiteY1628" fmla="*/ 520989 h 1608850"/>
                <a:gd name="connsiteX1629" fmla="*/ 11421642 w 12192000"/>
                <a:gd name="connsiteY1629" fmla="*/ 510180 h 1608850"/>
                <a:gd name="connsiteX1630" fmla="*/ 11421642 w 12192000"/>
                <a:gd name="connsiteY1630" fmla="*/ 511261 h 1608850"/>
                <a:gd name="connsiteX1631" fmla="*/ 11421642 w 12192000"/>
                <a:gd name="connsiteY1631" fmla="*/ 518827 h 1608850"/>
                <a:gd name="connsiteX1632" fmla="*/ 11447988 w 12192000"/>
                <a:gd name="connsiteY1632" fmla="*/ 518827 h 1608850"/>
                <a:gd name="connsiteX1633" fmla="*/ 11447988 w 12192000"/>
                <a:gd name="connsiteY1633" fmla="*/ 773917 h 1608850"/>
                <a:gd name="connsiteX1634" fmla="*/ 11470283 w 12192000"/>
                <a:gd name="connsiteY1634" fmla="*/ 773917 h 1608850"/>
                <a:gd name="connsiteX1635" fmla="*/ 11470283 w 12192000"/>
                <a:gd name="connsiteY1635" fmla="*/ 769593 h 1608850"/>
                <a:gd name="connsiteX1636" fmla="*/ 11482443 w 12192000"/>
                <a:gd name="connsiteY1636" fmla="*/ 769593 h 1608850"/>
                <a:gd name="connsiteX1637" fmla="*/ 11482443 w 12192000"/>
                <a:gd name="connsiteY1637" fmla="*/ 773917 h 1608850"/>
                <a:gd name="connsiteX1638" fmla="*/ 11506763 w 12192000"/>
                <a:gd name="connsiteY1638" fmla="*/ 773917 h 1608850"/>
                <a:gd name="connsiteX1639" fmla="*/ 11506763 w 12192000"/>
                <a:gd name="connsiteY1639" fmla="*/ 760946 h 1608850"/>
                <a:gd name="connsiteX1640" fmla="*/ 11535136 w 12192000"/>
                <a:gd name="connsiteY1640" fmla="*/ 760946 h 1608850"/>
                <a:gd name="connsiteX1641" fmla="*/ 11547296 w 12192000"/>
                <a:gd name="connsiteY1641" fmla="*/ 756622 h 1608850"/>
                <a:gd name="connsiteX1642" fmla="*/ 11567564 w 12192000"/>
                <a:gd name="connsiteY1642" fmla="*/ 760946 h 1608850"/>
                <a:gd name="connsiteX1643" fmla="*/ 11567564 w 12192000"/>
                <a:gd name="connsiteY1643" fmla="*/ 743652 h 1608850"/>
                <a:gd name="connsiteX1644" fmla="*/ 11575671 w 12192000"/>
                <a:gd name="connsiteY1644" fmla="*/ 743652 h 1608850"/>
                <a:gd name="connsiteX1645" fmla="*/ 11575671 w 12192000"/>
                <a:gd name="connsiteY1645" fmla="*/ 730681 h 1608850"/>
                <a:gd name="connsiteX1646" fmla="*/ 11632418 w 12192000"/>
                <a:gd name="connsiteY1646" fmla="*/ 730681 h 1608850"/>
                <a:gd name="connsiteX1647" fmla="*/ 11632418 w 12192000"/>
                <a:gd name="connsiteY1647" fmla="*/ 700416 h 1608850"/>
                <a:gd name="connsiteX1648" fmla="*/ 11650658 w 12192000"/>
                <a:gd name="connsiteY1648" fmla="*/ 700416 h 1608850"/>
                <a:gd name="connsiteX1649" fmla="*/ 11650658 w 12192000"/>
                <a:gd name="connsiteY1649" fmla="*/ 693931 h 1608850"/>
                <a:gd name="connsiteX1650" fmla="*/ 11662818 w 12192000"/>
                <a:gd name="connsiteY1650" fmla="*/ 693931 h 1608850"/>
                <a:gd name="connsiteX1651" fmla="*/ 11662818 w 12192000"/>
                <a:gd name="connsiteY1651" fmla="*/ 700416 h 1608850"/>
                <a:gd name="connsiteX1652" fmla="*/ 11679031 w 12192000"/>
                <a:gd name="connsiteY1652" fmla="*/ 700416 h 1608850"/>
                <a:gd name="connsiteX1653" fmla="*/ 11679031 w 12192000"/>
                <a:gd name="connsiteY1653" fmla="*/ 750137 h 1608850"/>
                <a:gd name="connsiteX1654" fmla="*/ 11711459 w 12192000"/>
                <a:gd name="connsiteY1654" fmla="*/ 750137 h 1608850"/>
                <a:gd name="connsiteX1655" fmla="*/ 11711459 w 12192000"/>
                <a:gd name="connsiteY1655" fmla="*/ 724196 h 1608850"/>
                <a:gd name="connsiteX1656" fmla="*/ 11749966 w 12192000"/>
                <a:gd name="connsiteY1656" fmla="*/ 724196 h 1608850"/>
                <a:gd name="connsiteX1657" fmla="*/ 11749966 w 12192000"/>
                <a:gd name="connsiteY1657" fmla="*/ 693931 h 1608850"/>
                <a:gd name="connsiteX1658" fmla="*/ 11798607 w 12192000"/>
                <a:gd name="connsiteY1658" fmla="*/ 693931 h 1608850"/>
                <a:gd name="connsiteX1659" fmla="*/ 11798607 w 12192000"/>
                <a:gd name="connsiteY1659" fmla="*/ 805087 h 1608850"/>
                <a:gd name="connsiteX1660" fmla="*/ 11798607 w 12192000"/>
                <a:gd name="connsiteY1660" fmla="*/ 818866 h 1608850"/>
                <a:gd name="connsiteX1661" fmla="*/ 11864482 w 12192000"/>
                <a:gd name="connsiteY1661" fmla="*/ 818866 h 1608850"/>
                <a:gd name="connsiteX1662" fmla="*/ 11864482 w 12192000"/>
                <a:gd name="connsiteY1662" fmla="*/ 924638 h 1608850"/>
                <a:gd name="connsiteX1663" fmla="*/ 11864482 w 12192000"/>
                <a:gd name="connsiteY1663" fmla="*/ 947885 h 1608850"/>
                <a:gd name="connsiteX1664" fmla="*/ 11879442 w 12192000"/>
                <a:gd name="connsiteY1664" fmla="*/ 947885 h 1608850"/>
                <a:gd name="connsiteX1665" fmla="*/ 11879442 w 12192000"/>
                <a:gd name="connsiteY1665" fmla="*/ 946723 h 1608850"/>
                <a:gd name="connsiteX1666" fmla="*/ 11879442 w 12192000"/>
                <a:gd name="connsiteY1666" fmla="*/ 938587 h 1608850"/>
                <a:gd name="connsiteX1667" fmla="*/ 11924022 w 12192000"/>
                <a:gd name="connsiteY1667" fmla="*/ 938587 h 1608850"/>
                <a:gd name="connsiteX1668" fmla="*/ 11924022 w 12192000"/>
                <a:gd name="connsiteY1668" fmla="*/ 959508 h 1608850"/>
                <a:gd name="connsiteX1669" fmla="*/ 11926250 w 12192000"/>
                <a:gd name="connsiteY1669" fmla="*/ 960671 h 1608850"/>
                <a:gd name="connsiteX1670" fmla="*/ 11941854 w 12192000"/>
                <a:gd name="connsiteY1670" fmla="*/ 968807 h 1608850"/>
                <a:gd name="connsiteX1671" fmla="*/ 11941854 w 12192000"/>
                <a:gd name="connsiteY1671" fmla="*/ 999027 h 1608850"/>
                <a:gd name="connsiteX1672" fmla="*/ 11943247 w 12192000"/>
                <a:gd name="connsiteY1672" fmla="*/ 999609 h 1608850"/>
                <a:gd name="connsiteX1673" fmla="*/ 11952999 w 12192000"/>
                <a:gd name="connsiteY1673" fmla="*/ 1003677 h 1608850"/>
                <a:gd name="connsiteX1674" fmla="*/ 11952999 w 12192000"/>
                <a:gd name="connsiteY1674" fmla="*/ 1002515 h 1608850"/>
                <a:gd name="connsiteX1675" fmla="*/ 11952999 w 12192000"/>
                <a:gd name="connsiteY1675" fmla="*/ 994378 h 1608850"/>
                <a:gd name="connsiteX1676" fmla="*/ 11954114 w 12192000"/>
                <a:gd name="connsiteY1676" fmla="*/ 994378 h 1608850"/>
                <a:gd name="connsiteX1677" fmla="*/ 11961915 w 12192000"/>
                <a:gd name="connsiteY1677" fmla="*/ 994378 h 1608850"/>
                <a:gd name="connsiteX1678" fmla="*/ 11961915 w 12192000"/>
                <a:gd name="connsiteY1678" fmla="*/ 993506 h 1608850"/>
                <a:gd name="connsiteX1679" fmla="*/ 11961915 w 12192000"/>
                <a:gd name="connsiteY1679" fmla="*/ 987404 h 1608850"/>
                <a:gd name="connsiteX1680" fmla="*/ 11960800 w 12192000"/>
                <a:gd name="connsiteY1680" fmla="*/ 987404 h 1608850"/>
                <a:gd name="connsiteX1681" fmla="*/ 11952999 w 12192000"/>
                <a:gd name="connsiteY1681" fmla="*/ 987404 h 1608850"/>
                <a:gd name="connsiteX1682" fmla="*/ 11952999 w 12192000"/>
                <a:gd name="connsiteY1682" fmla="*/ 986242 h 1608850"/>
                <a:gd name="connsiteX1683" fmla="*/ 11952999 w 12192000"/>
                <a:gd name="connsiteY1683" fmla="*/ 978106 h 1608850"/>
                <a:gd name="connsiteX1684" fmla="*/ 11954114 w 12192000"/>
                <a:gd name="connsiteY1684" fmla="*/ 978106 h 1608850"/>
                <a:gd name="connsiteX1685" fmla="*/ 11961915 w 12192000"/>
                <a:gd name="connsiteY1685" fmla="*/ 978106 h 1608850"/>
                <a:gd name="connsiteX1686" fmla="*/ 11961915 w 12192000"/>
                <a:gd name="connsiteY1686" fmla="*/ 976943 h 1608850"/>
                <a:gd name="connsiteX1687" fmla="*/ 11961915 w 12192000"/>
                <a:gd name="connsiteY1687" fmla="*/ 968807 h 1608850"/>
                <a:gd name="connsiteX1688" fmla="*/ 11960800 w 12192000"/>
                <a:gd name="connsiteY1688" fmla="*/ 968807 h 1608850"/>
                <a:gd name="connsiteX1689" fmla="*/ 11952999 w 12192000"/>
                <a:gd name="connsiteY1689" fmla="*/ 968807 h 1608850"/>
                <a:gd name="connsiteX1690" fmla="*/ 11952999 w 12192000"/>
                <a:gd name="connsiteY1690" fmla="*/ 967645 h 1608850"/>
                <a:gd name="connsiteX1691" fmla="*/ 11952999 w 12192000"/>
                <a:gd name="connsiteY1691" fmla="*/ 959508 h 1608850"/>
                <a:gd name="connsiteX1692" fmla="*/ 11954114 w 12192000"/>
                <a:gd name="connsiteY1692" fmla="*/ 959508 h 1608850"/>
                <a:gd name="connsiteX1693" fmla="*/ 11961915 w 12192000"/>
                <a:gd name="connsiteY1693" fmla="*/ 959508 h 1608850"/>
                <a:gd name="connsiteX1694" fmla="*/ 11961915 w 12192000"/>
                <a:gd name="connsiteY1694" fmla="*/ 958637 h 1608850"/>
                <a:gd name="connsiteX1695" fmla="*/ 11961915 w 12192000"/>
                <a:gd name="connsiteY1695" fmla="*/ 952535 h 1608850"/>
                <a:gd name="connsiteX1696" fmla="*/ 11960800 w 12192000"/>
                <a:gd name="connsiteY1696" fmla="*/ 952535 h 1608850"/>
                <a:gd name="connsiteX1697" fmla="*/ 11952999 w 12192000"/>
                <a:gd name="connsiteY1697" fmla="*/ 952535 h 1608850"/>
                <a:gd name="connsiteX1698" fmla="*/ 11952999 w 12192000"/>
                <a:gd name="connsiteY1698" fmla="*/ 951372 h 1608850"/>
                <a:gd name="connsiteX1699" fmla="*/ 11952999 w 12192000"/>
                <a:gd name="connsiteY1699" fmla="*/ 943236 h 1608850"/>
                <a:gd name="connsiteX1700" fmla="*/ 11954114 w 12192000"/>
                <a:gd name="connsiteY1700" fmla="*/ 943236 h 1608850"/>
                <a:gd name="connsiteX1701" fmla="*/ 11961915 w 12192000"/>
                <a:gd name="connsiteY1701" fmla="*/ 943236 h 1608850"/>
                <a:gd name="connsiteX1702" fmla="*/ 11961915 w 12192000"/>
                <a:gd name="connsiteY1702" fmla="*/ 942074 h 1608850"/>
                <a:gd name="connsiteX1703" fmla="*/ 11961915 w 12192000"/>
                <a:gd name="connsiteY1703" fmla="*/ 933937 h 1608850"/>
                <a:gd name="connsiteX1704" fmla="*/ 11960800 w 12192000"/>
                <a:gd name="connsiteY1704" fmla="*/ 933937 h 1608850"/>
                <a:gd name="connsiteX1705" fmla="*/ 11952999 w 12192000"/>
                <a:gd name="connsiteY1705" fmla="*/ 933937 h 1608850"/>
                <a:gd name="connsiteX1706" fmla="*/ 11952999 w 12192000"/>
                <a:gd name="connsiteY1706" fmla="*/ 933066 h 1608850"/>
                <a:gd name="connsiteX1707" fmla="*/ 11952999 w 12192000"/>
                <a:gd name="connsiteY1707" fmla="*/ 926963 h 1608850"/>
                <a:gd name="connsiteX1708" fmla="*/ 11954114 w 12192000"/>
                <a:gd name="connsiteY1708" fmla="*/ 926963 h 1608850"/>
                <a:gd name="connsiteX1709" fmla="*/ 11961915 w 12192000"/>
                <a:gd name="connsiteY1709" fmla="*/ 926963 h 1608850"/>
                <a:gd name="connsiteX1710" fmla="*/ 11961915 w 12192000"/>
                <a:gd name="connsiteY1710" fmla="*/ 925801 h 1608850"/>
                <a:gd name="connsiteX1711" fmla="*/ 11961915 w 12192000"/>
                <a:gd name="connsiteY1711" fmla="*/ 917665 h 1608850"/>
                <a:gd name="connsiteX1712" fmla="*/ 11960800 w 12192000"/>
                <a:gd name="connsiteY1712" fmla="*/ 917665 h 1608850"/>
                <a:gd name="connsiteX1713" fmla="*/ 11952999 w 12192000"/>
                <a:gd name="connsiteY1713" fmla="*/ 917665 h 1608850"/>
                <a:gd name="connsiteX1714" fmla="*/ 11952999 w 12192000"/>
                <a:gd name="connsiteY1714" fmla="*/ 916503 h 1608850"/>
                <a:gd name="connsiteX1715" fmla="*/ 11952999 w 12192000"/>
                <a:gd name="connsiteY1715" fmla="*/ 908366 h 1608850"/>
                <a:gd name="connsiteX1716" fmla="*/ 11954114 w 12192000"/>
                <a:gd name="connsiteY1716" fmla="*/ 908366 h 1608850"/>
                <a:gd name="connsiteX1717" fmla="*/ 11961915 w 12192000"/>
                <a:gd name="connsiteY1717" fmla="*/ 908366 h 1608850"/>
                <a:gd name="connsiteX1718" fmla="*/ 11961915 w 12192000"/>
                <a:gd name="connsiteY1718" fmla="*/ 907204 h 1608850"/>
                <a:gd name="connsiteX1719" fmla="*/ 11961915 w 12192000"/>
                <a:gd name="connsiteY1719" fmla="*/ 899068 h 1608850"/>
                <a:gd name="connsiteX1720" fmla="*/ 11960800 w 12192000"/>
                <a:gd name="connsiteY1720" fmla="*/ 899068 h 1608850"/>
                <a:gd name="connsiteX1721" fmla="*/ 11952999 w 12192000"/>
                <a:gd name="connsiteY1721" fmla="*/ 899068 h 1608850"/>
                <a:gd name="connsiteX1722" fmla="*/ 11952999 w 12192000"/>
                <a:gd name="connsiteY1722" fmla="*/ 898196 h 1608850"/>
                <a:gd name="connsiteX1723" fmla="*/ 11952999 w 12192000"/>
                <a:gd name="connsiteY1723" fmla="*/ 892094 h 1608850"/>
                <a:gd name="connsiteX1724" fmla="*/ 11954114 w 12192000"/>
                <a:gd name="connsiteY1724" fmla="*/ 892094 h 1608850"/>
                <a:gd name="connsiteX1725" fmla="*/ 11961915 w 12192000"/>
                <a:gd name="connsiteY1725" fmla="*/ 892094 h 1608850"/>
                <a:gd name="connsiteX1726" fmla="*/ 11961915 w 12192000"/>
                <a:gd name="connsiteY1726" fmla="*/ 890931 h 1608850"/>
                <a:gd name="connsiteX1727" fmla="*/ 11961915 w 12192000"/>
                <a:gd name="connsiteY1727" fmla="*/ 882795 h 1608850"/>
                <a:gd name="connsiteX1728" fmla="*/ 11960800 w 12192000"/>
                <a:gd name="connsiteY1728" fmla="*/ 882795 h 1608850"/>
                <a:gd name="connsiteX1729" fmla="*/ 11952999 w 12192000"/>
                <a:gd name="connsiteY1729" fmla="*/ 882795 h 1608850"/>
                <a:gd name="connsiteX1730" fmla="*/ 11952999 w 12192000"/>
                <a:gd name="connsiteY1730" fmla="*/ 881633 h 1608850"/>
                <a:gd name="connsiteX1731" fmla="*/ 11952999 w 12192000"/>
                <a:gd name="connsiteY1731" fmla="*/ 873496 h 1608850"/>
                <a:gd name="connsiteX1732" fmla="*/ 11954114 w 12192000"/>
                <a:gd name="connsiteY1732" fmla="*/ 873496 h 1608850"/>
                <a:gd name="connsiteX1733" fmla="*/ 11961915 w 12192000"/>
                <a:gd name="connsiteY1733" fmla="*/ 873496 h 1608850"/>
                <a:gd name="connsiteX1734" fmla="*/ 11961915 w 12192000"/>
                <a:gd name="connsiteY1734" fmla="*/ 872625 h 1608850"/>
                <a:gd name="connsiteX1735" fmla="*/ 11961915 w 12192000"/>
                <a:gd name="connsiteY1735" fmla="*/ 866523 h 1608850"/>
                <a:gd name="connsiteX1736" fmla="*/ 11960800 w 12192000"/>
                <a:gd name="connsiteY1736" fmla="*/ 866523 h 1608850"/>
                <a:gd name="connsiteX1737" fmla="*/ 11952999 w 12192000"/>
                <a:gd name="connsiteY1737" fmla="*/ 866523 h 1608850"/>
                <a:gd name="connsiteX1738" fmla="*/ 11952999 w 12192000"/>
                <a:gd name="connsiteY1738" fmla="*/ 865360 h 1608850"/>
                <a:gd name="connsiteX1739" fmla="*/ 11952999 w 12192000"/>
                <a:gd name="connsiteY1739" fmla="*/ 857224 h 1608850"/>
                <a:gd name="connsiteX1740" fmla="*/ 11954114 w 12192000"/>
                <a:gd name="connsiteY1740" fmla="*/ 857224 h 1608850"/>
                <a:gd name="connsiteX1741" fmla="*/ 11961915 w 12192000"/>
                <a:gd name="connsiteY1741" fmla="*/ 857224 h 1608850"/>
                <a:gd name="connsiteX1742" fmla="*/ 11961915 w 12192000"/>
                <a:gd name="connsiteY1742" fmla="*/ 856062 h 1608850"/>
                <a:gd name="connsiteX1743" fmla="*/ 11961915 w 12192000"/>
                <a:gd name="connsiteY1743" fmla="*/ 847925 h 1608850"/>
                <a:gd name="connsiteX1744" fmla="*/ 11960800 w 12192000"/>
                <a:gd name="connsiteY1744" fmla="*/ 847925 h 1608850"/>
                <a:gd name="connsiteX1745" fmla="*/ 11952999 w 12192000"/>
                <a:gd name="connsiteY1745" fmla="*/ 847925 h 1608850"/>
                <a:gd name="connsiteX1746" fmla="*/ 11952999 w 12192000"/>
                <a:gd name="connsiteY1746" fmla="*/ 846763 h 1608850"/>
                <a:gd name="connsiteX1747" fmla="*/ 11952999 w 12192000"/>
                <a:gd name="connsiteY1747" fmla="*/ 838627 h 1608850"/>
                <a:gd name="connsiteX1748" fmla="*/ 11954114 w 12192000"/>
                <a:gd name="connsiteY1748" fmla="*/ 838627 h 1608850"/>
                <a:gd name="connsiteX1749" fmla="*/ 11961915 w 12192000"/>
                <a:gd name="connsiteY1749" fmla="*/ 838627 h 1608850"/>
                <a:gd name="connsiteX1750" fmla="*/ 11961915 w 12192000"/>
                <a:gd name="connsiteY1750" fmla="*/ 837755 h 1608850"/>
                <a:gd name="connsiteX1751" fmla="*/ 11961915 w 12192000"/>
                <a:gd name="connsiteY1751" fmla="*/ 831653 h 1608850"/>
                <a:gd name="connsiteX1752" fmla="*/ 11960800 w 12192000"/>
                <a:gd name="connsiteY1752" fmla="*/ 831653 h 1608850"/>
                <a:gd name="connsiteX1753" fmla="*/ 11952999 w 12192000"/>
                <a:gd name="connsiteY1753" fmla="*/ 831653 h 1608850"/>
                <a:gd name="connsiteX1754" fmla="*/ 11952999 w 12192000"/>
                <a:gd name="connsiteY1754" fmla="*/ 830491 h 1608850"/>
                <a:gd name="connsiteX1755" fmla="*/ 11952999 w 12192000"/>
                <a:gd name="connsiteY1755" fmla="*/ 822354 h 1608850"/>
                <a:gd name="connsiteX1756" fmla="*/ 11954114 w 12192000"/>
                <a:gd name="connsiteY1756" fmla="*/ 822354 h 1608850"/>
                <a:gd name="connsiteX1757" fmla="*/ 11961915 w 12192000"/>
                <a:gd name="connsiteY1757" fmla="*/ 822354 h 1608850"/>
                <a:gd name="connsiteX1758" fmla="*/ 11961915 w 12192000"/>
                <a:gd name="connsiteY1758" fmla="*/ 821192 h 1608850"/>
                <a:gd name="connsiteX1759" fmla="*/ 11961915 w 12192000"/>
                <a:gd name="connsiteY1759" fmla="*/ 813056 h 1608850"/>
                <a:gd name="connsiteX1760" fmla="*/ 11960800 w 12192000"/>
                <a:gd name="connsiteY1760" fmla="*/ 813056 h 1608850"/>
                <a:gd name="connsiteX1761" fmla="*/ 11952999 w 12192000"/>
                <a:gd name="connsiteY1761" fmla="*/ 813056 h 1608850"/>
                <a:gd name="connsiteX1762" fmla="*/ 11952999 w 12192000"/>
                <a:gd name="connsiteY1762" fmla="*/ 811893 h 1608850"/>
                <a:gd name="connsiteX1763" fmla="*/ 11952999 w 12192000"/>
                <a:gd name="connsiteY1763" fmla="*/ 803757 h 1608850"/>
                <a:gd name="connsiteX1764" fmla="*/ 11954114 w 12192000"/>
                <a:gd name="connsiteY1764" fmla="*/ 803757 h 1608850"/>
                <a:gd name="connsiteX1765" fmla="*/ 11961915 w 12192000"/>
                <a:gd name="connsiteY1765" fmla="*/ 803757 h 1608850"/>
                <a:gd name="connsiteX1766" fmla="*/ 11961915 w 12192000"/>
                <a:gd name="connsiteY1766" fmla="*/ 802885 h 1608850"/>
                <a:gd name="connsiteX1767" fmla="*/ 11961915 w 12192000"/>
                <a:gd name="connsiteY1767" fmla="*/ 796783 h 1608850"/>
                <a:gd name="connsiteX1768" fmla="*/ 11960800 w 12192000"/>
                <a:gd name="connsiteY1768" fmla="*/ 796783 h 1608850"/>
                <a:gd name="connsiteX1769" fmla="*/ 11952999 w 12192000"/>
                <a:gd name="connsiteY1769" fmla="*/ 796783 h 1608850"/>
                <a:gd name="connsiteX1770" fmla="*/ 11952999 w 12192000"/>
                <a:gd name="connsiteY1770" fmla="*/ 795621 h 1608850"/>
                <a:gd name="connsiteX1771" fmla="*/ 11952999 w 12192000"/>
                <a:gd name="connsiteY1771" fmla="*/ 787484 h 1608850"/>
                <a:gd name="connsiteX1772" fmla="*/ 11954114 w 12192000"/>
                <a:gd name="connsiteY1772" fmla="*/ 787484 h 1608850"/>
                <a:gd name="connsiteX1773" fmla="*/ 11961915 w 12192000"/>
                <a:gd name="connsiteY1773" fmla="*/ 787484 h 1608850"/>
                <a:gd name="connsiteX1774" fmla="*/ 11960800 w 12192000"/>
                <a:gd name="connsiteY1774" fmla="*/ 785741 h 1608850"/>
                <a:gd name="connsiteX1775" fmla="*/ 11952999 w 12192000"/>
                <a:gd name="connsiteY1775" fmla="*/ 773537 h 1608850"/>
                <a:gd name="connsiteX1776" fmla="*/ 11952999 w 12192000"/>
                <a:gd name="connsiteY1776" fmla="*/ 736342 h 1608850"/>
                <a:gd name="connsiteX1777" fmla="*/ 12102343 w 12192000"/>
                <a:gd name="connsiteY1777" fmla="*/ 736342 h 1608850"/>
                <a:gd name="connsiteX1778" fmla="*/ 12115716 w 12192000"/>
                <a:gd name="connsiteY1778" fmla="*/ 757264 h 1608850"/>
                <a:gd name="connsiteX1779" fmla="*/ 12115716 w 12192000"/>
                <a:gd name="connsiteY1779" fmla="*/ 803757 h 1608850"/>
                <a:gd name="connsiteX1780" fmla="*/ 12114602 w 12192000"/>
                <a:gd name="connsiteY1780" fmla="*/ 803757 h 1608850"/>
                <a:gd name="connsiteX1781" fmla="*/ 12106800 w 12192000"/>
                <a:gd name="connsiteY1781" fmla="*/ 803757 h 1608850"/>
                <a:gd name="connsiteX1782" fmla="*/ 12106800 w 12192000"/>
                <a:gd name="connsiteY1782" fmla="*/ 804919 h 1608850"/>
                <a:gd name="connsiteX1783" fmla="*/ 12106800 w 12192000"/>
                <a:gd name="connsiteY1783" fmla="*/ 813056 h 1608850"/>
                <a:gd name="connsiteX1784" fmla="*/ 12107915 w 12192000"/>
                <a:gd name="connsiteY1784" fmla="*/ 813056 h 1608850"/>
                <a:gd name="connsiteX1785" fmla="*/ 12115716 w 12192000"/>
                <a:gd name="connsiteY1785" fmla="*/ 813056 h 1608850"/>
                <a:gd name="connsiteX1786" fmla="*/ 12115716 w 12192000"/>
                <a:gd name="connsiteY1786" fmla="*/ 814218 h 1608850"/>
                <a:gd name="connsiteX1787" fmla="*/ 12115716 w 12192000"/>
                <a:gd name="connsiteY1787" fmla="*/ 822354 h 1608850"/>
                <a:gd name="connsiteX1788" fmla="*/ 12114602 w 12192000"/>
                <a:gd name="connsiteY1788" fmla="*/ 822354 h 1608850"/>
                <a:gd name="connsiteX1789" fmla="*/ 12106800 w 12192000"/>
                <a:gd name="connsiteY1789" fmla="*/ 822354 h 1608850"/>
                <a:gd name="connsiteX1790" fmla="*/ 12106800 w 12192000"/>
                <a:gd name="connsiteY1790" fmla="*/ 823516 h 1608850"/>
                <a:gd name="connsiteX1791" fmla="*/ 12106800 w 12192000"/>
                <a:gd name="connsiteY1791" fmla="*/ 831653 h 1608850"/>
                <a:gd name="connsiteX1792" fmla="*/ 12107915 w 12192000"/>
                <a:gd name="connsiteY1792" fmla="*/ 831653 h 1608850"/>
                <a:gd name="connsiteX1793" fmla="*/ 12115716 w 12192000"/>
                <a:gd name="connsiteY1793" fmla="*/ 831653 h 1608850"/>
                <a:gd name="connsiteX1794" fmla="*/ 12115716 w 12192000"/>
                <a:gd name="connsiteY1794" fmla="*/ 832525 h 1608850"/>
                <a:gd name="connsiteX1795" fmla="*/ 12115716 w 12192000"/>
                <a:gd name="connsiteY1795" fmla="*/ 838627 h 1608850"/>
                <a:gd name="connsiteX1796" fmla="*/ 12114602 w 12192000"/>
                <a:gd name="connsiteY1796" fmla="*/ 838627 h 1608850"/>
                <a:gd name="connsiteX1797" fmla="*/ 12106800 w 12192000"/>
                <a:gd name="connsiteY1797" fmla="*/ 838627 h 1608850"/>
                <a:gd name="connsiteX1798" fmla="*/ 12106800 w 12192000"/>
                <a:gd name="connsiteY1798" fmla="*/ 839789 h 1608850"/>
                <a:gd name="connsiteX1799" fmla="*/ 12106800 w 12192000"/>
                <a:gd name="connsiteY1799" fmla="*/ 847925 h 1608850"/>
                <a:gd name="connsiteX1800" fmla="*/ 12107915 w 12192000"/>
                <a:gd name="connsiteY1800" fmla="*/ 847925 h 1608850"/>
                <a:gd name="connsiteX1801" fmla="*/ 12115716 w 12192000"/>
                <a:gd name="connsiteY1801" fmla="*/ 847925 h 1608850"/>
                <a:gd name="connsiteX1802" fmla="*/ 12115716 w 12192000"/>
                <a:gd name="connsiteY1802" fmla="*/ 849088 h 1608850"/>
                <a:gd name="connsiteX1803" fmla="*/ 12115716 w 12192000"/>
                <a:gd name="connsiteY1803" fmla="*/ 857224 h 1608850"/>
                <a:gd name="connsiteX1804" fmla="*/ 12114602 w 12192000"/>
                <a:gd name="connsiteY1804" fmla="*/ 857224 h 1608850"/>
                <a:gd name="connsiteX1805" fmla="*/ 12106800 w 12192000"/>
                <a:gd name="connsiteY1805" fmla="*/ 857224 h 1608850"/>
                <a:gd name="connsiteX1806" fmla="*/ 12106800 w 12192000"/>
                <a:gd name="connsiteY1806" fmla="*/ 858386 h 1608850"/>
                <a:gd name="connsiteX1807" fmla="*/ 12106800 w 12192000"/>
                <a:gd name="connsiteY1807" fmla="*/ 866523 h 1608850"/>
                <a:gd name="connsiteX1808" fmla="*/ 12107915 w 12192000"/>
                <a:gd name="connsiteY1808" fmla="*/ 866523 h 1608850"/>
                <a:gd name="connsiteX1809" fmla="*/ 12115716 w 12192000"/>
                <a:gd name="connsiteY1809" fmla="*/ 866523 h 1608850"/>
                <a:gd name="connsiteX1810" fmla="*/ 12115716 w 12192000"/>
                <a:gd name="connsiteY1810" fmla="*/ 867394 h 1608850"/>
                <a:gd name="connsiteX1811" fmla="*/ 12115716 w 12192000"/>
                <a:gd name="connsiteY1811" fmla="*/ 873496 h 1608850"/>
                <a:gd name="connsiteX1812" fmla="*/ 12114602 w 12192000"/>
                <a:gd name="connsiteY1812" fmla="*/ 873496 h 1608850"/>
                <a:gd name="connsiteX1813" fmla="*/ 12106800 w 12192000"/>
                <a:gd name="connsiteY1813" fmla="*/ 873496 h 1608850"/>
                <a:gd name="connsiteX1814" fmla="*/ 12106800 w 12192000"/>
                <a:gd name="connsiteY1814" fmla="*/ 874659 h 1608850"/>
                <a:gd name="connsiteX1815" fmla="*/ 12106800 w 12192000"/>
                <a:gd name="connsiteY1815" fmla="*/ 882795 h 1608850"/>
                <a:gd name="connsiteX1816" fmla="*/ 12107915 w 12192000"/>
                <a:gd name="connsiteY1816" fmla="*/ 882795 h 1608850"/>
                <a:gd name="connsiteX1817" fmla="*/ 12115716 w 12192000"/>
                <a:gd name="connsiteY1817" fmla="*/ 882795 h 1608850"/>
                <a:gd name="connsiteX1818" fmla="*/ 12115716 w 12192000"/>
                <a:gd name="connsiteY1818" fmla="*/ 883957 h 1608850"/>
                <a:gd name="connsiteX1819" fmla="*/ 12115716 w 12192000"/>
                <a:gd name="connsiteY1819" fmla="*/ 892094 h 1608850"/>
                <a:gd name="connsiteX1820" fmla="*/ 12114602 w 12192000"/>
                <a:gd name="connsiteY1820" fmla="*/ 892094 h 1608850"/>
                <a:gd name="connsiteX1821" fmla="*/ 12106800 w 12192000"/>
                <a:gd name="connsiteY1821" fmla="*/ 892094 h 1608850"/>
                <a:gd name="connsiteX1822" fmla="*/ 12106800 w 12192000"/>
                <a:gd name="connsiteY1822" fmla="*/ 892965 h 1608850"/>
                <a:gd name="connsiteX1823" fmla="*/ 12106800 w 12192000"/>
                <a:gd name="connsiteY1823" fmla="*/ 899068 h 1608850"/>
                <a:gd name="connsiteX1824" fmla="*/ 12107915 w 12192000"/>
                <a:gd name="connsiteY1824" fmla="*/ 899068 h 1608850"/>
                <a:gd name="connsiteX1825" fmla="*/ 12115716 w 12192000"/>
                <a:gd name="connsiteY1825" fmla="*/ 899068 h 1608850"/>
                <a:gd name="connsiteX1826" fmla="*/ 12115716 w 12192000"/>
                <a:gd name="connsiteY1826" fmla="*/ 900230 h 1608850"/>
                <a:gd name="connsiteX1827" fmla="*/ 12115716 w 12192000"/>
                <a:gd name="connsiteY1827" fmla="*/ 908366 h 1608850"/>
                <a:gd name="connsiteX1828" fmla="*/ 12114602 w 12192000"/>
                <a:gd name="connsiteY1828" fmla="*/ 908366 h 1608850"/>
                <a:gd name="connsiteX1829" fmla="*/ 12106800 w 12192000"/>
                <a:gd name="connsiteY1829" fmla="*/ 908366 h 1608850"/>
                <a:gd name="connsiteX1830" fmla="*/ 12106800 w 12192000"/>
                <a:gd name="connsiteY1830" fmla="*/ 909528 h 1608850"/>
                <a:gd name="connsiteX1831" fmla="*/ 12106800 w 12192000"/>
                <a:gd name="connsiteY1831" fmla="*/ 917665 h 1608850"/>
                <a:gd name="connsiteX1832" fmla="*/ 12107915 w 12192000"/>
                <a:gd name="connsiteY1832" fmla="*/ 917665 h 1608850"/>
                <a:gd name="connsiteX1833" fmla="*/ 12115716 w 12192000"/>
                <a:gd name="connsiteY1833" fmla="*/ 917665 h 1608850"/>
                <a:gd name="connsiteX1834" fmla="*/ 12115716 w 12192000"/>
                <a:gd name="connsiteY1834" fmla="*/ 918827 h 1608850"/>
                <a:gd name="connsiteX1835" fmla="*/ 12115716 w 12192000"/>
                <a:gd name="connsiteY1835" fmla="*/ 926963 h 1608850"/>
                <a:gd name="connsiteX1836" fmla="*/ 12114602 w 12192000"/>
                <a:gd name="connsiteY1836" fmla="*/ 926963 h 1608850"/>
                <a:gd name="connsiteX1837" fmla="*/ 12106800 w 12192000"/>
                <a:gd name="connsiteY1837" fmla="*/ 926963 h 1608850"/>
                <a:gd name="connsiteX1838" fmla="*/ 12106800 w 12192000"/>
                <a:gd name="connsiteY1838" fmla="*/ 927835 h 1608850"/>
                <a:gd name="connsiteX1839" fmla="*/ 12106800 w 12192000"/>
                <a:gd name="connsiteY1839" fmla="*/ 933937 h 1608850"/>
                <a:gd name="connsiteX1840" fmla="*/ 12107915 w 12192000"/>
                <a:gd name="connsiteY1840" fmla="*/ 933937 h 1608850"/>
                <a:gd name="connsiteX1841" fmla="*/ 12115716 w 12192000"/>
                <a:gd name="connsiteY1841" fmla="*/ 933937 h 1608850"/>
                <a:gd name="connsiteX1842" fmla="*/ 12115716 w 12192000"/>
                <a:gd name="connsiteY1842" fmla="*/ 935100 h 1608850"/>
                <a:gd name="connsiteX1843" fmla="*/ 12115716 w 12192000"/>
                <a:gd name="connsiteY1843" fmla="*/ 943236 h 1608850"/>
                <a:gd name="connsiteX1844" fmla="*/ 12114602 w 12192000"/>
                <a:gd name="connsiteY1844" fmla="*/ 943236 h 1608850"/>
                <a:gd name="connsiteX1845" fmla="*/ 12106800 w 12192000"/>
                <a:gd name="connsiteY1845" fmla="*/ 943236 h 1608850"/>
                <a:gd name="connsiteX1846" fmla="*/ 12106800 w 12192000"/>
                <a:gd name="connsiteY1846" fmla="*/ 944398 h 1608850"/>
                <a:gd name="connsiteX1847" fmla="*/ 12106800 w 12192000"/>
                <a:gd name="connsiteY1847" fmla="*/ 952535 h 1608850"/>
                <a:gd name="connsiteX1848" fmla="*/ 12107915 w 12192000"/>
                <a:gd name="connsiteY1848" fmla="*/ 952535 h 1608850"/>
                <a:gd name="connsiteX1849" fmla="*/ 12115716 w 12192000"/>
                <a:gd name="connsiteY1849" fmla="*/ 952535 h 1608850"/>
                <a:gd name="connsiteX1850" fmla="*/ 12115716 w 12192000"/>
                <a:gd name="connsiteY1850" fmla="*/ 953406 h 1608850"/>
                <a:gd name="connsiteX1851" fmla="*/ 12115716 w 12192000"/>
                <a:gd name="connsiteY1851" fmla="*/ 959508 h 1608850"/>
                <a:gd name="connsiteX1852" fmla="*/ 12114602 w 12192000"/>
                <a:gd name="connsiteY1852" fmla="*/ 959508 h 1608850"/>
                <a:gd name="connsiteX1853" fmla="*/ 12106800 w 12192000"/>
                <a:gd name="connsiteY1853" fmla="*/ 959508 h 1608850"/>
                <a:gd name="connsiteX1854" fmla="*/ 12106800 w 12192000"/>
                <a:gd name="connsiteY1854" fmla="*/ 960671 h 1608850"/>
                <a:gd name="connsiteX1855" fmla="*/ 12106800 w 12192000"/>
                <a:gd name="connsiteY1855" fmla="*/ 968807 h 1608850"/>
                <a:gd name="connsiteX1856" fmla="*/ 12107915 w 12192000"/>
                <a:gd name="connsiteY1856" fmla="*/ 968807 h 1608850"/>
                <a:gd name="connsiteX1857" fmla="*/ 12115716 w 12192000"/>
                <a:gd name="connsiteY1857" fmla="*/ 968807 h 1608850"/>
                <a:gd name="connsiteX1858" fmla="*/ 12115716 w 12192000"/>
                <a:gd name="connsiteY1858" fmla="*/ 969969 h 1608850"/>
                <a:gd name="connsiteX1859" fmla="*/ 12115716 w 12192000"/>
                <a:gd name="connsiteY1859" fmla="*/ 978106 h 1608850"/>
                <a:gd name="connsiteX1860" fmla="*/ 12114602 w 12192000"/>
                <a:gd name="connsiteY1860" fmla="*/ 978106 h 1608850"/>
                <a:gd name="connsiteX1861" fmla="*/ 12106800 w 12192000"/>
                <a:gd name="connsiteY1861" fmla="*/ 978106 h 1608850"/>
                <a:gd name="connsiteX1862" fmla="*/ 12106800 w 12192000"/>
                <a:gd name="connsiteY1862" fmla="*/ 979268 h 1608850"/>
                <a:gd name="connsiteX1863" fmla="*/ 12106800 w 12192000"/>
                <a:gd name="connsiteY1863" fmla="*/ 987404 h 1608850"/>
                <a:gd name="connsiteX1864" fmla="*/ 12107915 w 12192000"/>
                <a:gd name="connsiteY1864" fmla="*/ 987404 h 1608850"/>
                <a:gd name="connsiteX1865" fmla="*/ 12115716 w 12192000"/>
                <a:gd name="connsiteY1865" fmla="*/ 987404 h 1608850"/>
                <a:gd name="connsiteX1866" fmla="*/ 12115716 w 12192000"/>
                <a:gd name="connsiteY1866" fmla="*/ 988276 h 1608850"/>
                <a:gd name="connsiteX1867" fmla="*/ 12115716 w 12192000"/>
                <a:gd name="connsiteY1867" fmla="*/ 994378 h 1608850"/>
                <a:gd name="connsiteX1868" fmla="*/ 12114602 w 12192000"/>
                <a:gd name="connsiteY1868" fmla="*/ 994378 h 1608850"/>
                <a:gd name="connsiteX1869" fmla="*/ 12106800 w 12192000"/>
                <a:gd name="connsiteY1869" fmla="*/ 994378 h 1608850"/>
                <a:gd name="connsiteX1870" fmla="*/ 12106800 w 12192000"/>
                <a:gd name="connsiteY1870" fmla="*/ 995540 h 1608850"/>
                <a:gd name="connsiteX1871" fmla="*/ 12106800 w 12192000"/>
                <a:gd name="connsiteY1871" fmla="*/ 1003677 h 1608850"/>
                <a:gd name="connsiteX1872" fmla="*/ 12131319 w 12192000"/>
                <a:gd name="connsiteY1872" fmla="*/ 1024599 h 1608850"/>
                <a:gd name="connsiteX1873" fmla="*/ 12130206 w 12192000"/>
                <a:gd name="connsiteY1873" fmla="*/ 1029248 h 1608850"/>
                <a:gd name="connsiteX1874" fmla="*/ 12122403 w 12192000"/>
                <a:gd name="connsiteY1874" fmla="*/ 1029248 h 1608850"/>
                <a:gd name="connsiteX1875" fmla="*/ 12122403 w 12192000"/>
                <a:gd name="connsiteY1875" fmla="*/ 1040036 h 1608850"/>
                <a:gd name="connsiteX1876" fmla="*/ 12122403 w 12192000"/>
                <a:gd name="connsiteY1876" fmla="*/ 1046874 h 1608850"/>
                <a:gd name="connsiteX1877" fmla="*/ 12131319 w 12192000"/>
                <a:gd name="connsiteY1877" fmla="*/ 1046874 h 1608850"/>
                <a:gd name="connsiteX1878" fmla="*/ 12131319 w 12192000"/>
                <a:gd name="connsiteY1878" fmla="*/ 1043196 h 1608850"/>
                <a:gd name="connsiteX1879" fmla="*/ 12132434 w 12192000"/>
                <a:gd name="connsiteY1879" fmla="*/ 1042615 h 1608850"/>
                <a:gd name="connsiteX1880" fmla="*/ 12140235 w 12192000"/>
                <a:gd name="connsiteY1880" fmla="*/ 1038547 h 1608850"/>
                <a:gd name="connsiteX1881" fmla="*/ 12142186 w 12192000"/>
                <a:gd name="connsiteY1881" fmla="*/ 1038547 h 1608850"/>
                <a:gd name="connsiteX1882" fmla="*/ 12155839 w 12192000"/>
                <a:gd name="connsiteY1882" fmla="*/ 1038547 h 1608850"/>
                <a:gd name="connsiteX1883" fmla="*/ 12155839 w 12192000"/>
                <a:gd name="connsiteY1883" fmla="*/ 1039709 h 1608850"/>
                <a:gd name="connsiteX1884" fmla="*/ 12155839 w 12192000"/>
                <a:gd name="connsiteY1884" fmla="*/ 1046874 h 1608850"/>
                <a:gd name="connsiteX1885" fmla="*/ 12192000 w 12192000"/>
                <a:gd name="connsiteY1885" fmla="*/ 1046874 h 1608850"/>
                <a:gd name="connsiteX1886" fmla="*/ 12192000 w 12192000"/>
                <a:gd name="connsiteY1886" fmla="*/ 1070905 h 1608850"/>
                <a:gd name="connsiteX1887" fmla="*/ 12192000 w 12192000"/>
                <a:gd name="connsiteY1887" fmla="*/ 1121663 h 1608850"/>
                <a:gd name="connsiteX1888" fmla="*/ 12192000 w 12192000"/>
                <a:gd name="connsiteY1888" fmla="*/ 1608850 h 1608850"/>
                <a:gd name="connsiteX1889" fmla="*/ 0 w 12192000"/>
                <a:gd name="connsiteY1889" fmla="*/ 1608850 h 1608850"/>
                <a:gd name="connsiteX1890" fmla="*/ 0 w 12192000"/>
                <a:gd name="connsiteY1890" fmla="*/ 1046874 h 1608850"/>
                <a:gd name="connsiteX1891" fmla="*/ 65773 w 12192000"/>
                <a:gd name="connsiteY1891" fmla="*/ 1046874 h 1608850"/>
                <a:gd name="connsiteX1892" fmla="*/ 82231 w 12192000"/>
                <a:gd name="connsiteY1892" fmla="*/ 1045519 h 1608850"/>
                <a:gd name="connsiteX1893" fmla="*/ 82231 w 12192000"/>
                <a:gd name="connsiteY1893" fmla="*/ 1012974 h 1608850"/>
                <a:gd name="connsiteX1894" fmla="*/ 126811 w 12192000"/>
                <a:gd name="connsiteY1894" fmla="*/ 1012974 h 1608850"/>
                <a:gd name="connsiteX1895" fmla="*/ 126811 w 12192000"/>
                <a:gd name="connsiteY1895" fmla="*/ 994377 h 1608850"/>
                <a:gd name="connsiteX1896" fmla="*/ 220430 w 12192000"/>
                <a:gd name="connsiteY1896" fmla="*/ 994377 h 1608850"/>
                <a:gd name="connsiteX1897" fmla="*/ 220430 w 12192000"/>
                <a:gd name="connsiteY1897" fmla="*/ 1006000 h 1608850"/>
                <a:gd name="connsiteX1898" fmla="*/ 280612 w 12192000"/>
                <a:gd name="connsiteY1898" fmla="*/ 1006000 h 1608850"/>
                <a:gd name="connsiteX1899" fmla="*/ 280612 w 12192000"/>
                <a:gd name="connsiteY1899" fmla="*/ 1012974 h 1608850"/>
                <a:gd name="connsiteX1900" fmla="*/ 298444 w 12192000"/>
                <a:gd name="connsiteY1900" fmla="*/ 1012974 h 1608850"/>
                <a:gd name="connsiteX1901" fmla="*/ 298444 w 12192000"/>
                <a:gd name="connsiteY1901" fmla="*/ 1019948 h 1608850"/>
                <a:gd name="connsiteX1902" fmla="*/ 314048 w 12192000"/>
                <a:gd name="connsiteY1902" fmla="*/ 1019948 h 1608850"/>
                <a:gd name="connsiteX1903" fmla="*/ 314048 w 12192000"/>
                <a:gd name="connsiteY1903" fmla="*/ 915339 h 1608850"/>
                <a:gd name="connsiteX1904" fmla="*/ 360858 w 12192000"/>
                <a:gd name="connsiteY1904" fmla="*/ 901391 h 1608850"/>
                <a:gd name="connsiteX1905" fmla="*/ 447789 w 12192000"/>
                <a:gd name="connsiteY1905" fmla="*/ 901391 h 1608850"/>
                <a:gd name="connsiteX1906" fmla="*/ 447789 w 12192000"/>
                <a:gd name="connsiteY1906" fmla="*/ 734017 h 1608850"/>
                <a:gd name="connsiteX1907" fmla="*/ 472308 w 12192000"/>
                <a:gd name="connsiteY1907" fmla="*/ 722393 h 1608850"/>
                <a:gd name="connsiteX1908" fmla="*/ 579301 w 12192000"/>
                <a:gd name="connsiteY1908" fmla="*/ 703796 h 1608850"/>
                <a:gd name="connsiteX1909" fmla="*/ 617194 w 12192000"/>
                <a:gd name="connsiteY1909" fmla="*/ 715419 h 1608850"/>
                <a:gd name="connsiteX1910" fmla="*/ 623881 w 12192000"/>
                <a:gd name="connsiteY1910" fmla="*/ 722393 h 1608850"/>
                <a:gd name="connsiteX1911" fmla="*/ 623881 w 12192000"/>
                <a:gd name="connsiteY1911" fmla="*/ 1033896 h 1608850"/>
                <a:gd name="connsiteX1912" fmla="*/ 639484 w 12192000"/>
                <a:gd name="connsiteY1912" fmla="*/ 1033896 h 1608850"/>
                <a:gd name="connsiteX1913" fmla="*/ 639484 w 12192000"/>
                <a:gd name="connsiteY1913" fmla="*/ 908365 h 1608850"/>
                <a:gd name="connsiteX1914" fmla="*/ 652858 w 12192000"/>
                <a:gd name="connsiteY1914" fmla="*/ 908365 h 1608850"/>
                <a:gd name="connsiteX1915" fmla="*/ 652858 w 12192000"/>
                <a:gd name="connsiteY1915" fmla="*/ 896742 h 1608850"/>
                <a:gd name="connsiteX1916" fmla="*/ 666232 w 12192000"/>
                <a:gd name="connsiteY1916" fmla="*/ 889768 h 1608850"/>
                <a:gd name="connsiteX1917" fmla="*/ 677377 w 12192000"/>
                <a:gd name="connsiteY1917" fmla="*/ 889768 h 1608850"/>
                <a:gd name="connsiteX1918" fmla="*/ 677377 w 12192000"/>
                <a:gd name="connsiteY1918" fmla="*/ 878145 h 1608850"/>
                <a:gd name="connsiteX1919" fmla="*/ 686293 w 12192000"/>
                <a:gd name="connsiteY1919" fmla="*/ 871171 h 1608850"/>
                <a:gd name="connsiteX1920" fmla="*/ 708584 w 12192000"/>
                <a:gd name="connsiteY1920" fmla="*/ 871171 h 1608850"/>
                <a:gd name="connsiteX1921" fmla="*/ 708584 w 12192000"/>
                <a:gd name="connsiteY1921" fmla="*/ 908365 h 1608850"/>
                <a:gd name="connsiteX1922" fmla="*/ 755393 w 12192000"/>
                <a:gd name="connsiteY1922" fmla="*/ 908365 h 1608850"/>
                <a:gd name="connsiteX1923" fmla="*/ 755393 w 12192000"/>
                <a:gd name="connsiteY1923" fmla="*/ 1038546 h 1608850"/>
                <a:gd name="connsiteX1924" fmla="*/ 773225 w 12192000"/>
                <a:gd name="connsiteY1924" fmla="*/ 1038546 h 1608850"/>
                <a:gd name="connsiteX1925" fmla="*/ 791057 w 12192000"/>
                <a:gd name="connsiteY1925" fmla="*/ 1031572 h 1608850"/>
                <a:gd name="connsiteX1926" fmla="*/ 791057 w 12192000"/>
                <a:gd name="connsiteY1926" fmla="*/ 1022273 h 1608850"/>
                <a:gd name="connsiteX1927" fmla="*/ 784370 w 12192000"/>
                <a:gd name="connsiteY1927" fmla="*/ 1019948 h 1608850"/>
                <a:gd name="connsiteX1928" fmla="*/ 784370 w 12192000"/>
                <a:gd name="connsiteY1928" fmla="*/ 1012974 h 1608850"/>
                <a:gd name="connsiteX1929" fmla="*/ 791057 w 12192000"/>
                <a:gd name="connsiteY1929" fmla="*/ 1008325 h 1608850"/>
                <a:gd name="connsiteX1930" fmla="*/ 791057 w 12192000"/>
                <a:gd name="connsiteY1930" fmla="*/ 957183 h 1608850"/>
                <a:gd name="connsiteX1931" fmla="*/ 784370 w 12192000"/>
                <a:gd name="connsiteY1931" fmla="*/ 954858 h 1608850"/>
                <a:gd name="connsiteX1932" fmla="*/ 784370 w 12192000"/>
                <a:gd name="connsiteY1932" fmla="*/ 947884 h 1608850"/>
                <a:gd name="connsiteX1933" fmla="*/ 791057 w 12192000"/>
                <a:gd name="connsiteY1933" fmla="*/ 943235 h 1608850"/>
                <a:gd name="connsiteX1934" fmla="*/ 795515 w 12192000"/>
                <a:gd name="connsiteY1934" fmla="*/ 938586 h 1608850"/>
                <a:gd name="connsiteX1935" fmla="*/ 795515 w 12192000"/>
                <a:gd name="connsiteY1935" fmla="*/ 929287 h 1608850"/>
                <a:gd name="connsiteX1936" fmla="*/ 791057 w 12192000"/>
                <a:gd name="connsiteY1936" fmla="*/ 929287 h 1608850"/>
                <a:gd name="connsiteX1937" fmla="*/ 791057 w 12192000"/>
                <a:gd name="connsiteY1937" fmla="*/ 922313 h 1608850"/>
                <a:gd name="connsiteX1938" fmla="*/ 797744 w 12192000"/>
                <a:gd name="connsiteY1938" fmla="*/ 917664 h 1608850"/>
                <a:gd name="connsiteX1939" fmla="*/ 833408 w 12192000"/>
                <a:gd name="connsiteY1939" fmla="*/ 852574 h 1608850"/>
                <a:gd name="connsiteX1940" fmla="*/ 828950 w 12192000"/>
                <a:gd name="connsiteY1940" fmla="*/ 850249 h 1608850"/>
                <a:gd name="connsiteX1941" fmla="*/ 828950 w 12192000"/>
                <a:gd name="connsiteY1941" fmla="*/ 843275 h 1608850"/>
                <a:gd name="connsiteX1942" fmla="*/ 835637 w 12192000"/>
                <a:gd name="connsiteY1942" fmla="*/ 840950 h 1608850"/>
                <a:gd name="connsiteX1943" fmla="*/ 835637 w 12192000"/>
                <a:gd name="connsiteY1943" fmla="*/ 831652 h 1608850"/>
                <a:gd name="connsiteX1944" fmla="*/ 840095 w 12192000"/>
                <a:gd name="connsiteY1944" fmla="*/ 831652 h 1608850"/>
                <a:gd name="connsiteX1945" fmla="*/ 840095 w 12192000"/>
                <a:gd name="connsiteY1945" fmla="*/ 810730 h 1608850"/>
                <a:gd name="connsiteX1946" fmla="*/ 835637 w 12192000"/>
                <a:gd name="connsiteY1946" fmla="*/ 810730 h 1608850"/>
                <a:gd name="connsiteX1947" fmla="*/ 835637 w 12192000"/>
                <a:gd name="connsiteY1947" fmla="*/ 806081 h 1608850"/>
                <a:gd name="connsiteX1948" fmla="*/ 840095 w 12192000"/>
                <a:gd name="connsiteY1948" fmla="*/ 803756 h 1608850"/>
                <a:gd name="connsiteX1949" fmla="*/ 851240 w 12192000"/>
                <a:gd name="connsiteY1949" fmla="*/ 787483 h 1608850"/>
                <a:gd name="connsiteX1950" fmla="*/ 853469 w 12192000"/>
                <a:gd name="connsiteY1950" fmla="*/ 778185 h 1608850"/>
                <a:gd name="connsiteX1951" fmla="*/ 853469 w 12192000"/>
                <a:gd name="connsiteY1951" fmla="*/ 752614 h 1608850"/>
                <a:gd name="connsiteX1952" fmla="*/ 853748 w 12192000"/>
                <a:gd name="connsiteY1952" fmla="*/ 751742 h 1608850"/>
                <a:gd name="connsiteX1953" fmla="*/ 855698 w 12192000"/>
                <a:gd name="connsiteY1953" fmla="*/ 745640 h 1608850"/>
                <a:gd name="connsiteX1954" fmla="*/ 855977 w 12192000"/>
                <a:gd name="connsiteY1954" fmla="*/ 746512 h 1608850"/>
                <a:gd name="connsiteX1955" fmla="*/ 857927 w 12192000"/>
                <a:gd name="connsiteY1955" fmla="*/ 752614 h 1608850"/>
                <a:gd name="connsiteX1956" fmla="*/ 860156 w 12192000"/>
                <a:gd name="connsiteY1956" fmla="*/ 778185 h 1608850"/>
                <a:gd name="connsiteX1957" fmla="*/ 860156 w 12192000"/>
                <a:gd name="connsiteY1957" fmla="*/ 785159 h 1608850"/>
                <a:gd name="connsiteX1958" fmla="*/ 871302 w 12192000"/>
                <a:gd name="connsiteY1958" fmla="*/ 803756 h 1608850"/>
                <a:gd name="connsiteX1959" fmla="*/ 875760 w 12192000"/>
                <a:gd name="connsiteY1959" fmla="*/ 806081 h 1608850"/>
                <a:gd name="connsiteX1960" fmla="*/ 875760 w 12192000"/>
                <a:gd name="connsiteY1960" fmla="*/ 810730 h 1608850"/>
                <a:gd name="connsiteX1961" fmla="*/ 873531 w 12192000"/>
                <a:gd name="connsiteY1961" fmla="*/ 831652 h 1608850"/>
                <a:gd name="connsiteX1962" fmla="*/ 877989 w 12192000"/>
                <a:gd name="connsiteY1962" fmla="*/ 840950 h 1608850"/>
                <a:gd name="connsiteX1963" fmla="*/ 882447 w 12192000"/>
                <a:gd name="connsiteY1963" fmla="*/ 843275 h 1608850"/>
                <a:gd name="connsiteX1964" fmla="*/ 882447 w 12192000"/>
                <a:gd name="connsiteY1964" fmla="*/ 850249 h 1608850"/>
                <a:gd name="connsiteX1965" fmla="*/ 877989 w 12192000"/>
                <a:gd name="connsiteY1965" fmla="*/ 852574 h 1608850"/>
                <a:gd name="connsiteX1966" fmla="*/ 904180 w 12192000"/>
                <a:gd name="connsiteY1966" fmla="*/ 879888 h 1608850"/>
                <a:gd name="connsiteX1967" fmla="*/ 913070 w 12192000"/>
                <a:gd name="connsiteY1967" fmla="*/ 915339 h 1608850"/>
                <a:gd name="connsiteX1968" fmla="*/ 944859 w 12192000"/>
                <a:gd name="connsiteY1968" fmla="*/ 915339 h 1608850"/>
                <a:gd name="connsiteX1969" fmla="*/ 944859 w 12192000"/>
                <a:gd name="connsiteY1969" fmla="*/ 886329 h 1608850"/>
                <a:gd name="connsiteX1970" fmla="*/ 939475 w 12192000"/>
                <a:gd name="connsiteY1970" fmla="*/ 886329 h 1608850"/>
                <a:gd name="connsiteX1971" fmla="*/ 939475 w 12192000"/>
                <a:gd name="connsiteY1971" fmla="*/ 724196 h 1608850"/>
                <a:gd name="connsiteX1972" fmla="*/ 959742 w 12192000"/>
                <a:gd name="connsiteY1972" fmla="*/ 724196 h 1608850"/>
                <a:gd name="connsiteX1973" fmla="*/ 960249 w 12192000"/>
                <a:gd name="connsiteY1973" fmla="*/ 723115 h 1608850"/>
                <a:gd name="connsiteX1974" fmla="*/ 963795 w 12192000"/>
                <a:gd name="connsiteY1974" fmla="*/ 715549 h 1608850"/>
                <a:gd name="connsiteX1975" fmla="*/ 965569 w 12192000"/>
                <a:gd name="connsiteY1975" fmla="*/ 715819 h 1608850"/>
                <a:gd name="connsiteX1976" fmla="*/ 977982 w 12192000"/>
                <a:gd name="connsiteY1976" fmla="*/ 717710 h 1608850"/>
                <a:gd name="connsiteX1977" fmla="*/ 978489 w 12192000"/>
                <a:gd name="connsiteY1977" fmla="*/ 719062 h 1608850"/>
                <a:gd name="connsiteX1978" fmla="*/ 982035 w 12192000"/>
                <a:gd name="connsiteY1978" fmla="*/ 728519 h 1608850"/>
                <a:gd name="connsiteX1979" fmla="*/ 1008382 w 12192000"/>
                <a:gd name="connsiteY1979" fmla="*/ 730681 h 1608850"/>
                <a:gd name="connsiteX1980" fmla="*/ 1008382 w 12192000"/>
                <a:gd name="connsiteY1980" fmla="*/ 607460 h 1608850"/>
                <a:gd name="connsiteX1981" fmla="*/ 1010409 w 12192000"/>
                <a:gd name="connsiteY1981" fmla="*/ 607460 h 1608850"/>
                <a:gd name="connsiteX1982" fmla="*/ 1024597 w 12192000"/>
                <a:gd name="connsiteY1982" fmla="*/ 607460 h 1608850"/>
                <a:gd name="connsiteX1983" fmla="*/ 1024597 w 12192000"/>
                <a:gd name="connsiteY1983" fmla="*/ 471268 h 1608850"/>
                <a:gd name="connsiteX1984" fmla="*/ 1026369 w 12192000"/>
                <a:gd name="connsiteY1984" fmla="*/ 471268 h 1608850"/>
                <a:gd name="connsiteX1985" fmla="*/ 1038783 w 12192000"/>
                <a:gd name="connsiteY1985" fmla="*/ 471268 h 1608850"/>
                <a:gd name="connsiteX1986" fmla="*/ 1038783 w 12192000"/>
                <a:gd name="connsiteY1986" fmla="*/ 356694 h 1608850"/>
                <a:gd name="connsiteX1987" fmla="*/ 1042837 w 12192000"/>
                <a:gd name="connsiteY1987" fmla="*/ 328590 h 1608850"/>
                <a:gd name="connsiteX1988" fmla="*/ 1044863 w 12192000"/>
                <a:gd name="connsiteY1988" fmla="*/ 328590 h 1608850"/>
                <a:gd name="connsiteX1989" fmla="*/ 1059050 w 12192000"/>
                <a:gd name="connsiteY1989" fmla="*/ 328590 h 1608850"/>
                <a:gd name="connsiteX1990" fmla="*/ 1095531 w 12192000"/>
                <a:gd name="connsiteY1990" fmla="*/ 246443 h 1608850"/>
                <a:gd name="connsiteX1991" fmla="*/ 1099585 w 12192000"/>
                <a:gd name="connsiteY1991" fmla="*/ 0 h 160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</a:cxnLst>
              <a:rect l="l" t="t" r="r" b="b"/>
              <a:pathLst>
                <a:path w="12192000" h="1608850">
                  <a:moveTo>
                    <a:pt x="8760317" y="780798"/>
                  </a:moveTo>
                  <a:lnTo>
                    <a:pt x="8760317" y="785159"/>
                  </a:lnTo>
                  <a:lnTo>
                    <a:pt x="8761882" y="787771"/>
                  </a:lnTo>
                  <a:lnTo>
                    <a:pt x="8762996" y="787771"/>
                  </a:lnTo>
                  <a:cubicBezTo>
                    <a:pt x="8762996" y="787771"/>
                    <a:pt x="8762996" y="787771"/>
                    <a:pt x="8762996" y="786900"/>
                  </a:cubicBezTo>
                  <a:lnTo>
                    <a:pt x="8762996" y="780798"/>
                  </a:lnTo>
                  <a:cubicBezTo>
                    <a:pt x="8762996" y="780798"/>
                    <a:pt x="8762996" y="780798"/>
                    <a:pt x="8761881" y="780798"/>
                  </a:cubicBezTo>
                  <a:close/>
                  <a:moveTo>
                    <a:pt x="8758924" y="762200"/>
                  </a:moveTo>
                  <a:lnTo>
                    <a:pt x="8759734" y="771499"/>
                  </a:lnTo>
                  <a:lnTo>
                    <a:pt x="8762996" y="771499"/>
                  </a:lnTo>
                  <a:cubicBezTo>
                    <a:pt x="8762996" y="771499"/>
                    <a:pt x="8762996" y="771499"/>
                    <a:pt x="8762996" y="770337"/>
                  </a:cubicBezTo>
                  <a:lnTo>
                    <a:pt x="8762996" y="762200"/>
                  </a:lnTo>
                  <a:cubicBezTo>
                    <a:pt x="8762996" y="762200"/>
                    <a:pt x="8762996" y="762200"/>
                    <a:pt x="8761881" y="762200"/>
                  </a:cubicBezTo>
                  <a:close/>
                  <a:moveTo>
                    <a:pt x="8755951" y="745928"/>
                  </a:moveTo>
                  <a:lnTo>
                    <a:pt x="8756137" y="746512"/>
                  </a:lnTo>
                  <a:lnTo>
                    <a:pt x="8758088" y="752614"/>
                  </a:lnTo>
                  <a:lnTo>
                    <a:pt x="8758113" y="752902"/>
                  </a:lnTo>
                  <a:lnTo>
                    <a:pt x="8762996" y="752902"/>
                  </a:lnTo>
                  <a:cubicBezTo>
                    <a:pt x="8762996" y="752902"/>
                    <a:pt x="8762996" y="752902"/>
                    <a:pt x="8762996" y="752030"/>
                  </a:cubicBezTo>
                  <a:lnTo>
                    <a:pt x="8762996" y="745928"/>
                  </a:lnTo>
                  <a:cubicBezTo>
                    <a:pt x="8762996" y="745928"/>
                    <a:pt x="8762996" y="745928"/>
                    <a:pt x="8761881" y="745928"/>
                  </a:cubicBezTo>
                  <a:close/>
                  <a:moveTo>
                    <a:pt x="8907881" y="718032"/>
                  </a:moveTo>
                  <a:cubicBezTo>
                    <a:pt x="8907881" y="718032"/>
                    <a:pt x="8907881" y="718032"/>
                    <a:pt x="8907881" y="719194"/>
                  </a:cubicBezTo>
                  <a:lnTo>
                    <a:pt x="8907881" y="727331"/>
                  </a:lnTo>
                  <a:lnTo>
                    <a:pt x="8908543" y="727331"/>
                  </a:lnTo>
                  <a:lnTo>
                    <a:pt x="8908543" y="718032"/>
                  </a:lnTo>
                  <a:close/>
                  <a:moveTo>
                    <a:pt x="1099585" y="0"/>
                  </a:moveTo>
                  <a:cubicBezTo>
                    <a:pt x="1099585" y="18"/>
                    <a:pt x="1099601" y="2040"/>
                    <a:pt x="1101611" y="246443"/>
                  </a:cubicBezTo>
                  <a:cubicBezTo>
                    <a:pt x="1101623" y="246467"/>
                    <a:pt x="1102267" y="247808"/>
                    <a:pt x="1140117" y="326429"/>
                  </a:cubicBezTo>
                  <a:cubicBezTo>
                    <a:pt x="1140125" y="326429"/>
                    <a:pt x="1140236" y="326429"/>
                    <a:pt x="1142145" y="326429"/>
                  </a:cubicBezTo>
                  <a:lnTo>
                    <a:pt x="1156331" y="326429"/>
                  </a:lnTo>
                  <a:cubicBezTo>
                    <a:pt x="1156331" y="326443"/>
                    <a:pt x="1156331" y="327005"/>
                    <a:pt x="1156331" y="350208"/>
                  </a:cubicBezTo>
                  <a:cubicBezTo>
                    <a:pt x="1156333" y="350214"/>
                    <a:pt x="1156371" y="350272"/>
                    <a:pt x="1156839" y="351019"/>
                  </a:cubicBezTo>
                  <a:lnTo>
                    <a:pt x="1160385" y="356694"/>
                  </a:lnTo>
                  <a:cubicBezTo>
                    <a:pt x="1160385" y="356714"/>
                    <a:pt x="1160385" y="358229"/>
                    <a:pt x="1160385" y="471268"/>
                  </a:cubicBezTo>
                  <a:cubicBezTo>
                    <a:pt x="1160393" y="471268"/>
                    <a:pt x="1160533" y="471268"/>
                    <a:pt x="1162664" y="471268"/>
                  </a:cubicBezTo>
                  <a:lnTo>
                    <a:pt x="1178625" y="471268"/>
                  </a:lnTo>
                  <a:cubicBezTo>
                    <a:pt x="1178625" y="471288"/>
                    <a:pt x="1178625" y="472923"/>
                    <a:pt x="1178625" y="611783"/>
                  </a:cubicBezTo>
                  <a:cubicBezTo>
                    <a:pt x="1178635" y="611782"/>
                    <a:pt x="1178747" y="611761"/>
                    <a:pt x="1180145" y="611513"/>
                  </a:cubicBezTo>
                  <a:lnTo>
                    <a:pt x="1190785" y="609622"/>
                  </a:lnTo>
                  <a:cubicBezTo>
                    <a:pt x="1190785" y="609644"/>
                    <a:pt x="1190755" y="610978"/>
                    <a:pt x="1188759" y="698254"/>
                  </a:cubicBezTo>
                  <a:cubicBezTo>
                    <a:pt x="1188769" y="698256"/>
                    <a:pt x="1188879" y="698276"/>
                    <a:pt x="1190279" y="698525"/>
                  </a:cubicBezTo>
                  <a:lnTo>
                    <a:pt x="1200919" y="700416"/>
                  </a:lnTo>
                  <a:cubicBezTo>
                    <a:pt x="1200921" y="700423"/>
                    <a:pt x="1200941" y="700487"/>
                    <a:pt x="1201171" y="701227"/>
                  </a:cubicBezTo>
                  <a:lnTo>
                    <a:pt x="1202945" y="706902"/>
                  </a:lnTo>
                  <a:cubicBezTo>
                    <a:pt x="1202947" y="706893"/>
                    <a:pt x="1202993" y="706750"/>
                    <a:pt x="1203705" y="704470"/>
                  </a:cubicBezTo>
                  <a:lnTo>
                    <a:pt x="1209025" y="687446"/>
                  </a:lnTo>
                  <a:cubicBezTo>
                    <a:pt x="1209032" y="687446"/>
                    <a:pt x="1209133" y="687446"/>
                    <a:pt x="1210799" y="687446"/>
                  </a:cubicBezTo>
                  <a:lnTo>
                    <a:pt x="1223212" y="687446"/>
                  </a:lnTo>
                  <a:cubicBezTo>
                    <a:pt x="1223212" y="687463"/>
                    <a:pt x="1223212" y="688156"/>
                    <a:pt x="1223212" y="719872"/>
                  </a:cubicBezTo>
                  <a:cubicBezTo>
                    <a:pt x="1223219" y="719877"/>
                    <a:pt x="1223295" y="719917"/>
                    <a:pt x="1224225" y="720413"/>
                  </a:cubicBezTo>
                  <a:lnTo>
                    <a:pt x="1231319" y="724196"/>
                  </a:lnTo>
                  <a:cubicBezTo>
                    <a:pt x="1231319" y="724205"/>
                    <a:pt x="1231319" y="724306"/>
                    <a:pt x="1231319" y="725547"/>
                  </a:cubicBezTo>
                  <a:lnTo>
                    <a:pt x="1231319" y="735005"/>
                  </a:lnTo>
                  <a:cubicBezTo>
                    <a:pt x="1231339" y="735005"/>
                    <a:pt x="1232247" y="735005"/>
                    <a:pt x="1275907" y="735005"/>
                  </a:cubicBezTo>
                  <a:cubicBezTo>
                    <a:pt x="1275907" y="735013"/>
                    <a:pt x="1275907" y="735096"/>
                    <a:pt x="1275907" y="736086"/>
                  </a:cubicBezTo>
                  <a:lnTo>
                    <a:pt x="1275907" y="743652"/>
                  </a:lnTo>
                  <a:cubicBezTo>
                    <a:pt x="1275915" y="743652"/>
                    <a:pt x="1276037" y="743652"/>
                    <a:pt x="1277933" y="743652"/>
                  </a:cubicBezTo>
                  <a:lnTo>
                    <a:pt x="1292119" y="743652"/>
                  </a:lnTo>
                  <a:cubicBezTo>
                    <a:pt x="1292119" y="743634"/>
                    <a:pt x="1292119" y="742905"/>
                    <a:pt x="1292119" y="713387"/>
                  </a:cubicBezTo>
                  <a:cubicBezTo>
                    <a:pt x="1292141" y="713387"/>
                    <a:pt x="1293071" y="713387"/>
                    <a:pt x="1336706" y="713387"/>
                  </a:cubicBezTo>
                  <a:cubicBezTo>
                    <a:pt x="1336706" y="713379"/>
                    <a:pt x="1336706" y="713282"/>
                    <a:pt x="1336706" y="712036"/>
                  </a:cubicBezTo>
                  <a:lnTo>
                    <a:pt x="1336706" y="702578"/>
                  </a:lnTo>
                  <a:cubicBezTo>
                    <a:pt x="1336713" y="702578"/>
                    <a:pt x="1336787" y="702578"/>
                    <a:pt x="1337721" y="702578"/>
                  </a:cubicBezTo>
                  <a:lnTo>
                    <a:pt x="1344813" y="702578"/>
                  </a:lnTo>
                  <a:cubicBezTo>
                    <a:pt x="1344813" y="702571"/>
                    <a:pt x="1344813" y="702458"/>
                    <a:pt x="1344813" y="700687"/>
                  </a:cubicBezTo>
                  <a:lnTo>
                    <a:pt x="1344813" y="687446"/>
                  </a:lnTo>
                  <a:cubicBezTo>
                    <a:pt x="1344823" y="687446"/>
                    <a:pt x="1344895" y="687446"/>
                    <a:pt x="1345573" y="687446"/>
                  </a:cubicBezTo>
                  <a:lnTo>
                    <a:pt x="1350893" y="687446"/>
                  </a:lnTo>
                  <a:cubicBezTo>
                    <a:pt x="1350893" y="687439"/>
                    <a:pt x="1350893" y="687354"/>
                    <a:pt x="1350893" y="686365"/>
                  </a:cubicBezTo>
                  <a:lnTo>
                    <a:pt x="1350893" y="678798"/>
                  </a:lnTo>
                  <a:cubicBezTo>
                    <a:pt x="1350901" y="678798"/>
                    <a:pt x="1351025" y="678798"/>
                    <a:pt x="1352921" y="678798"/>
                  </a:cubicBezTo>
                  <a:lnTo>
                    <a:pt x="1367107" y="678798"/>
                  </a:lnTo>
                  <a:cubicBezTo>
                    <a:pt x="1367107" y="678805"/>
                    <a:pt x="1367107" y="678882"/>
                    <a:pt x="1367107" y="679879"/>
                  </a:cubicBezTo>
                  <a:lnTo>
                    <a:pt x="1367107" y="687446"/>
                  </a:lnTo>
                  <a:cubicBezTo>
                    <a:pt x="1367119" y="687446"/>
                    <a:pt x="1367619" y="687446"/>
                    <a:pt x="1389401" y="687446"/>
                  </a:cubicBezTo>
                  <a:cubicBezTo>
                    <a:pt x="1389401" y="687438"/>
                    <a:pt x="1389401" y="687324"/>
                    <a:pt x="1389401" y="685554"/>
                  </a:cubicBezTo>
                  <a:lnTo>
                    <a:pt x="1389401" y="672313"/>
                  </a:lnTo>
                  <a:cubicBezTo>
                    <a:pt x="1389407" y="672313"/>
                    <a:pt x="1389503" y="672313"/>
                    <a:pt x="1391174" y="672313"/>
                  </a:cubicBezTo>
                  <a:lnTo>
                    <a:pt x="1403587" y="672313"/>
                  </a:lnTo>
                  <a:cubicBezTo>
                    <a:pt x="1403587" y="672325"/>
                    <a:pt x="1403587" y="672839"/>
                    <a:pt x="1403587" y="696093"/>
                  </a:cubicBezTo>
                  <a:cubicBezTo>
                    <a:pt x="1403595" y="696093"/>
                    <a:pt x="1403675" y="696093"/>
                    <a:pt x="1404601" y="696093"/>
                  </a:cubicBezTo>
                  <a:lnTo>
                    <a:pt x="1411695" y="696093"/>
                  </a:lnTo>
                  <a:cubicBezTo>
                    <a:pt x="1411695" y="696087"/>
                    <a:pt x="1411695" y="696006"/>
                    <a:pt x="1411695" y="695012"/>
                  </a:cubicBezTo>
                  <a:lnTo>
                    <a:pt x="1411695" y="687446"/>
                  </a:lnTo>
                  <a:cubicBezTo>
                    <a:pt x="1411703" y="687446"/>
                    <a:pt x="1411821" y="687446"/>
                    <a:pt x="1413467" y="687446"/>
                  </a:cubicBezTo>
                  <a:lnTo>
                    <a:pt x="1425881" y="687446"/>
                  </a:lnTo>
                  <a:cubicBezTo>
                    <a:pt x="1425881" y="687459"/>
                    <a:pt x="1425881" y="688018"/>
                    <a:pt x="1425881" y="713387"/>
                  </a:cubicBezTo>
                  <a:cubicBezTo>
                    <a:pt x="1425889" y="713387"/>
                    <a:pt x="1426007" y="713387"/>
                    <a:pt x="1427909" y="713387"/>
                  </a:cubicBezTo>
                  <a:lnTo>
                    <a:pt x="1442095" y="713387"/>
                  </a:lnTo>
                  <a:cubicBezTo>
                    <a:pt x="1442095" y="713398"/>
                    <a:pt x="1442095" y="713513"/>
                    <a:pt x="1442095" y="715008"/>
                  </a:cubicBezTo>
                  <a:lnTo>
                    <a:pt x="1442095" y="726358"/>
                  </a:lnTo>
                  <a:cubicBezTo>
                    <a:pt x="1442103" y="726358"/>
                    <a:pt x="1442173" y="726358"/>
                    <a:pt x="1442855" y="726358"/>
                  </a:cubicBezTo>
                  <a:lnTo>
                    <a:pt x="1448175" y="726358"/>
                  </a:lnTo>
                  <a:cubicBezTo>
                    <a:pt x="1448175" y="726350"/>
                    <a:pt x="1448175" y="726274"/>
                    <a:pt x="1448175" y="725547"/>
                  </a:cubicBezTo>
                  <a:lnTo>
                    <a:pt x="1448175" y="719872"/>
                  </a:lnTo>
                  <a:cubicBezTo>
                    <a:pt x="1448193" y="719872"/>
                    <a:pt x="1448911" y="719872"/>
                    <a:pt x="1478575" y="719872"/>
                  </a:cubicBezTo>
                  <a:cubicBezTo>
                    <a:pt x="1478575" y="719886"/>
                    <a:pt x="1478575" y="720449"/>
                    <a:pt x="1478575" y="743652"/>
                  </a:cubicBezTo>
                  <a:cubicBezTo>
                    <a:pt x="1478583" y="743652"/>
                    <a:pt x="1478661" y="743652"/>
                    <a:pt x="1479589" y="743652"/>
                  </a:cubicBezTo>
                  <a:lnTo>
                    <a:pt x="1486683" y="743652"/>
                  </a:lnTo>
                  <a:cubicBezTo>
                    <a:pt x="1486683" y="743659"/>
                    <a:pt x="1486683" y="743732"/>
                    <a:pt x="1486683" y="744733"/>
                  </a:cubicBezTo>
                  <a:lnTo>
                    <a:pt x="1486683" y="752299"/>
                  </a:lnTo>
                  <a:cubicBezTo>
                    <a:pt x="1486691" y="752299"/>
                    <a:pt x="1486765" y="752299"/>
                    <a:pt x="1487443" y="752299"/>
                  </a:cubicBezTo>
                  <a:lnTo>
                    <a:pt x="1492763" y="752299"/>
                  </a:lnTo>
                  <a:cubicBezTo>
                    <a:pt x="1492763" y="752292"/>
                    <a:pt x="1492763" y="752172"/>
                    <a:pt x="1492763" y="750137"/>
                  </a:cubicBezTo>
                  <a:lnTo>
                    <a:pt x="1492763" y="735005"/>
                  </a:lnTo>
                  <a:cubicBezTo>
                    <a:pt x="1492769" y="735005"/>
                    <a:pt x="1492847" y="735005"/>
                    <a:pt x="1493775" y="735005"/>
                  </a:cubicBezTo>
                  <a:lnTo>
                    <a:pt x="1500869" y="735005"/>
                  </a:lnTo>
                  <a:cubicBezTo>
                    <a:pt x="1500869" y="735013"/>
                    <a:pt x="1500869" y="735096"/>
                    <a:pt x="1500869" y="736086"/>
                  </a:cubicBezTo>
                  <a:lnTo>
                    <a:pt x="1500869" y="743652"/>
                  </a:lnTo>
                  <a:lnTo>
                    <a:pt x="1506189" y="741659"/>
                  </a:lnTo>
                  <a:cubicBezTo>
                    <a:pt x="1506949" y="741287"/>
                    <a:pt x="1506949" y="741085"/>
                    <a:pt x="1506949" y="740679"/>
                  </a:cubicBezTo>
                  <a:lnTo>
                    <a:pt x="1506949" y="735005"/>
                  </a:lnTo>
                  <a:cubicBezTo>
                    <a:pt x="1506966" y="735005"/>
                    <a:pt x="1507767" y="735005"/>
                    <a:pt x="1545457" y="735005"/>
                  </a:cubicBezTo>
                  <a:cubicBezTo>
                    <a:pt x="1545457" y="735019"/>
                    <a:pt x="1545457" y="735566"/>
                    <a:pt x="1545457" y="758784"/>
                  </a:cubicBezTo>
                  <a:cubicBezTo>
                    <a:pt x="1545464" y="758784"/>
                    <a:pt x="1545583" y="758784"/>
                    <a:pt x="1547483" y="758784"/>
                  </a:cubicBezTo>
                  <a:lnTo>
                    <a:pt x="1561669" y="758784"/>
                  </a:lnTo>
                  <a:cubicBezTo>
                    <a:pt x="1561669" y="758792"/>
                    <a:pt x="1561669" y="758874"/>
                    <a:pt x="1561669" y="759865"/>
                  </a:cubicBezTo>
                  <a:lnTo>
                    <a:pt x="1561669" y="767431"/>
                  </a:lnTo>
                  <a:cubicBezTo>
                    <a:pt x="1561679" y="767431"/>
                    <a:pt x="1561801" y="767431"/>
                    <a:pt x="1563443" y="767431"/>
                  </a:cubicBezTo>
                  <a:lnTo>
                    <a:pt x="1575857" y="767431"/>
                  </a:lnTo>
                  <a:cubicBezTo>
                    <a:pt x="1575857" y="767419"/>
                    <a:pt x="1575857" y="766908"/>
                    <a:pt x="1575857" y="743652"/>
                  </a:cubicBezTo>
                  <a:cubicBezTo>
                    <a:pt x="1575863" y="743652"/>
                    <a:pt x="1575941" y="743652"/>
                    <a:pt x="1576869" y="743652"/>
                  </a:cubicBezTo>
                  <a:lnTo>
                    <a:pt x="1583963" y="743652"/>
                  </a:lnTo>
                  <a:cubicBezTo>
                    <a:pt x="1583963" y="743633"/>
                    <a:pt x="1583963" y="742862"/>
                    <a:pt x="1583963" y="711225"/>
                  </a:cubicBezTo>
                  <a:cubicBezTo>
                    <a:pt x="1583971" y="711225"/>
                    <a:pt x="1584047" y="711225"/>
                    <a:pt x="1584977" y="711225"/>
                  </a:cubicBezTo>
                  <a:lnTo>
                    <a:pt x="1592071" y="711225"/>
                  </a:lnTo>
                  <a:cubicBezTo>
                    <a:pt x="1592071" y="711219"/>
                    <a:pt x="1592071" y="711110"/>
                    <a:pt x="1592071" y="709334"/>
                  </a:cubicBezTo>
                  <a:lnTo>
                    <a:pt x="1592071" y="696093"/>
                  </a:lnTo>
                  <a:cubicBezTo>
                    <a:pt x="1590043" y="696093"/>
                    <a:pt x="1590043" y="696093"/>
                    <a:pt x="1590803" y="694471"/>
                  </a:cubicBezTo>
                  <a:lnTo>
                    <a:pt x="1596123" y="683122"/>
                  </a:lnTo>
                  <a:cubicBezTo>
                    <a:pt x="1596129" y="683139"/>
                    <a:pt x="1596323" y="683813"/>
                    <a:pt x="1604231" y="711225"/>
                  </a:cubicBezTo>
                  <a:cubicBezTo>
                    <a:pt x="1604239" y="711225"/>
                    <a:pt x="1604311" y="711225"/>
                    <a:pt x="1604991" y="711225"/>
                  </a:cubicBezTo>
                  <a:lnTo>
                    <a:pt x="1610311" y="711225"/>
                  </a:lnTo>
                  <a:cubicBezTo>
                    <a:pt x="1610311" y="711212"/>
                    <a:pt x="1610311" y="710033"/>
                    <a:pt x="1610311" y="605298"/>
                  </a:cubicBezTo>
                  <a:cubicBezTo>
                    <a:pt x="1610321" y="605298"/>
                    <a:pt x="1610435" y="605298"/>
                    <a:pt x="1611831" y="605298"/>
                  </a:cubicBezTo>
                  <a:lnTo>
                    <a:pt x="1622471" y="605298"/>
                  </a:lnTo>
                  <a:cubicBezTo>
                    <a:pt x="1622471" y="605276"/>
                    <a:pt x="1622471" y="604266"/>
                    <a:pt x="1622471" y="557739"/>
                  </a:cubicBezTo>
                  <a:cubicBezTo>
                    <a:pt x="1622487" y="557739"/>
                    <a:pt x="1623113" y="557739"/>
                    <a:pt x="1648817" y="557739"/>
                  </a:cubicBezTo>
                  <a:cubicBezTo>
                    <a:pt x="1648817" y="557727"/>
                    <a:pt x="1648817" y="557217"/>
                    <a:pt x="1648817" y="536121"/>
                  </a:cubicBezTo>
                  <a:cubicBezTo>
                    <a:pt x="1648837" y="536121"/>
                    <a:pt x="1649625" y="536121"/>
                    <a:pt x="1683271" y="536121"/>
                  </a:cubicBezTo>
                  <a:cubicBezTo>
                    <a:pt x="1683271" y="536129"/>
                    <a:pt x="1683271" y="536259"/>
                    <a:pt x="1683271" y="538553"/>
                  </a:cubicBezTo>
                  <a:lnTo>
                    <a:pt x="1683271" y="555577"/>
                  </a:lnTo>
                  <a:cubicBezTo>
                    <a:pt x="1683281" y="555577"/>
                    <a:pt x="1683411" y="555577"/>
                    <a:pt x="1685551" y="555577"/>
                  </a:cubicBezTo>
                  <a:lnTo>
                    <a:pt x="1701511" y="555577"/>
                  </a:lnTo>
                  <a:cubicBezTo>
                    <a:pt x="1701511" y="555595"/>
                    <a:pt x="1701511" y="556489"/>
                    <a:pt x="1701511" y="603136"/>
                  </a:cubicBezTo>
                  <a:cubicBezTo>
                    <a:pt x="1701517" y="603136"/>
                    <a:pt x="1701593" y="603136"/>
                    <a:pt x="1702525" y="603136"/>
                  </a:cubicBezTo>
                  <a:lnTo>
                    <a:pt x="1709619" y="603136"/>
                  </a:lnTo>
                  <a:lnTo>
                    <a:pt x="1723805" y="607460"/>
                  </a:lnTo>
                  <a:cubicBezTo>
                    <a:pt x="1723805" y="607470"/>
                    <a:pt x="1723805" y="608120"/>
                    <a:pt x="1723805" y="646372"/>
                  </a:cubicBezTo>
                  <a:cubicBezTo>
                    <a:pt x="1723811" y="646372"/>
                    <a:pt x="1723887" y="646372"/>
                    <a:pt x="1724819" y="646372"/>
                  </a:cubicBezTo>
                  <a:lnTo>
                    <a:pt x="1731911" y="646372"/>
                  </a:lnTo>
                  <a:cubicBezTo>
                    <a:pt x="1731911" y="646382"/>
                    <a:pt x="1731911" y="646488"/>
                    <a:pt x="1731911" y="647993"/>
                  </a:cubicBezTo>
                  <a:lnTo>
                    <a:pt x="1731911" y="659342"/>
                  </a:lnTo>
                  <a:cubicBezTo>
                    <a:pt x="1731919" y="659342"/>
                    <a:pt x="1732043" y="659342"/>
                    <a:pt x="1733939" y="659342"/>
                  </a:cubicBezTo>
                  <a:lnTo>
                    <a:pt x="1748125" y="659342"/>
                  </a:lnTo>
                  <a:lnTo>
                    <a:pt x="1754205" y="665828"/>
                  </a:lnTo>
                  <a:cubicBezTo>
                    <a:pt x="1754205" y="665840"/>
                    <a:pt x="1754205" y="666326"/>
                    <a:pt x="1754205" y="687446"/>
                  </a:cubicBezTo>
                  <a:cubicBezTo>
                    <a:pt x="1754214" y="687446"/>
                    <a:pt x="1754345" y="687446"/>
                    <a:pt x="1756485" y="687446"/>
                  </a:cubicBezTo>
                  <a:lnTo>
                    <a:pt x="1772445" y="687446"/>
                  </a:lnTo>
                  <a:cubicBezTo>
                    <a:pt x="1772445" y="687453"/>
                    <a:pt x="1772445" y="687533"/>
                    <a:pt x="1772445" y="688526"/>
                  </a:cubicBezTo>
                  <a:lnTo>
                    <a:pt x="1772445" y="696093"/>
                  </a:lnTo>
                  <a:cubicBezTo>
                    <a:pt x="1772455" y="696093"/>
                    <a:pt x="1772553" y="696093"/>
                    <a:pt x="1773713" y="696093"/>
                  </a:cubicBezTo>
                  <a:lnTo>
                    <a:pt x="1782579" y="696093"/>
                  </a:lnTo>
                  <a:cubicBezTo>
                    <a:pt x="1782579" y="696102"/>
                    <a:pt x="1782579" y="696231"/>
                    <a:pt x="1782579" y="698254"/>
                  </a:cubicBezTo>
                  <a:lnTo>
                    <a:pt x="1782579" y="713387"/>
                  </a:lnTo>
                  <a:cubicBezTo>
                    <a:pt x="1786633" y="713387"/>
                    <a:pt x="1786633" y="713387"/>
                    <a:pt x="1786633" y="711495"/>
                  </a:cubicBezTo>
                  <a:lnTo>
                    <a:pt x="1786633" y="698254"/>
                  </a:lnTo>
                  <a:cubicBezTo>
                    <a:pt x="1786639" y="698254"/>
                    <a:pt x="1786716" y="698254"/>
                    <a:pt x="1787645" y="698254"/>
                  </a:cubicBezTo>
                  <a:lnTo>
                    <a:pt x="1794739" y="698254"/>
                  </a:lnTo>
                  <a:cubicBezTo>
                    <a:pt x="1794739" y="698265"/>
                    <a:pt x="1794739" y="698384"/>
                    <a:pt x="1794739" y="699876"/>
                  </a:cubicBezTo>
                  <a:lnTo>
                    <a:pt x="1794739" y="711225"/>
                  </a:lnTo>
                  <a:cubicBezTo>
                    <a:pt x="1794749" y="711225"/>
                    <a:pt x="1794821" y="711225"/>
                    <a:pt x="1795499" y="711225"/>
                  </a:cubicBezTo>
                  <a:lnTo>
                    <a:pt x="1800819" y="711225"/>
                  </a:lnTo>
                  <a:cubicBezTo>
                    <a:pt x="1800819" y="706902"/>
                    <a:pt x="1800819" y="706902"/>
                    <a:pt x="1849459" y="706902"/>
                  </a:cubicBezTo>
                  <a:cubicBezTo>
                    <a:pt x="1849459" y="706911"/>
                    <a:pt x="1849459" y="707012"/>
                    <a:pt x="1849459" y="708253"/>
                  </a:cubicBezTo>
                  <a:lnTo>
                    <a:pt x="1849459" y="717710"/>
                  </a:lnTo>
                  <a:cubicBezTo>
                    <a:pt x="1849467" y="717710"/>
                    <a:pt x="1849543" y="717710"/>
                    <a:pt x="1850219" y="717710"/>
                  </a:cubicBezTo>
                  <a:lnTo>
                    <a:pt x="1855541" y="717710"/>
                  </a:lnTo>
                  <a:cubicBezTo>
                    <a:pt x="1855541" y="717719"/>
                    <a:pt x="1855541" y="717841"/>
                    <a:pt x="1855541" y="719872"/>
                  </a:cubicBezTo>
                  <a:lnTo>
                    <a:pt x="1855541" y="735005"/>
                  </a:lnTo>
                  <a:cubicBezTo>
                    <a:pt x="1855549" y="735001"/>
                    <a:pt x="1855665" y="734923"/>
                    <a:pt x="1857567" y="733654"/>
                  </a:cubicBezTo>
                  <a:lnTo>
                    <a:pt x="1871753" y="724196"/>
                  </a:lnTo>
                  <a:cubicBezTo>
                    <a:pt x="1871755" y="724177"/>
                    <a:pt x="1871887" y="723302"/>
                    <a:pt x="1877833" y="683122"/>
                  </a:cubicBezTo>
                  <a:cubicBezTo>
                    <a:pt x="1877843" y="683120"/>
                    <a:pt x="1877911" y="683094"/>
                    <a:pt x="1878593" y="682852"/>
                  </a:cubicBezTo>
                  <a:lnTo>
                    <a:pt x="1883913" y="680960"/>
                  </a:lnTo>
                  <a:cubicBezTo>
                    <a:pt x="1883913" y="680944"/>
                    <a:pt x="1883947" y="679883"/>
                    <a:pt x="1885941" y="611783"/>
                  </a:cubicBezTo>
                  <a:cubicBezTo>
                    <a:pt x="1885941" y="611801"/>
                    <a:pt x="1885973" y="612892"/>
                    <a:pt x="1887967" y="680960"/>
                  </a:cubicBezTo>
                  <a:cubicBezTo>
                    <a:pt x="1887977" y="680963"/>
                    <a:pt x="1888047" y="680988"/>
                    <a:pt x="1888727" y="681230"/>
                  </a:cubicBezTo>
                  <a:lnTo>
                    <a:pt x="1894047" y="683122"/>
                  </a:lnTo>
                  <a:cubicBezTo>
                    <a:pt x="1894047" y="683102"/>
                    <a:pt x="1894047" y="681769"/>
                    <a:pt x="1894047" y="596651"/>
                  </a:cubicBezTo>
                  <a:cubicBezTo>
                    <a:pt x="1898101" y="596651"/>
                    <a:pt x="1898101" y="596651"/>
                    <a:pt x="1898101" y="564224"/>
                  </a:cubicBezTo>
                  <a:cubicBezTo>
                    <a:pt x="1898113" y="564224"/>
                    <a:pt x="1898799" y="564224"/>
                    <a:pt x="1936607" y="564224"/>
                  </a:cubicBezTo>
                  <a:cubicBezTo>
                    <a:pt x="1936607" y="564241"/>
                    <a:pt x="1936607" y="564959"/>
                    <a:pt x="1936607" y="596651"/>
                  </a:cubicBezTo>
                  <a:cubicBezTo>
                    <a:pt x="1936617" y="596651"/>
                    <a:pt x="1936689" y="596651"/>
                    <a:pt x="1937367" y="596651"/>
                  </a:cubicBezTo>
                  <a:lnTo>
                    <a:pt x="1942687" y="596651"/>
                  </a:lnTo>
                  <a:cubicBezTo>
                    <a:pt x="1942687" y="596630"/>
                    <a:pt x="1942687" y="595324"/>
                    <a:pt x="1942687" y="514503"/>
                  </a:cubicBezTo>
                  <a:cubicBezTo>
                    <a:pt x="1942693" y="514503"/>
                    <a:pt x="1942793" y="514503"/>
                    <a:pt x="1944461" y="514503"/>
                  </a:cubicBezTo>
                  <a:lnTo>
                    <a:pt x="1956875" y="514503"/>
                  </a:lnTo>
                  <a:cubicBezTo>
                    <a:pt x="1956875" y="514496"/>
                    <a:pt x="1956875" y="514385"/>
                    <a:pt x="1956875" y="512612"/>
                  </a:cubicBezTo>
                  <a:lnTo>
                    <a:pt x="1956875" y="499371"/>
                  </a:lnTo>
                  <a:cubicBezTo>
                    <a:pt x="1956885" y="499371"/>
                    <a:pt x="1957383" y="499371"/>
                    <a:pt x="1979169" y="499371"/>
                  </a:cubicBezTo>
                  <a:cubicBezTo>
                    <a:pt x="1979169" y="499364"/>
                    <a:pt x="1979169" y="499283"/>
                    <a:pt x="1979169" y="498290"/>
                  </a:cubicBezTo>
                  <a:lnTo>
                    <a:pt x="1979169" y="490724"/>
                  </a:lnTo>
                  <a:cubicBezTo>
                    <a:pt x="1979175" y="490724"/>
                    <a:pt x="1979285" y="490724"/>
                    <a:pt x="1980941" y="490724"/>
                  </a:cubicBezTo>
                  <a:lnTo>
                    <a:pt x="1993355" y="490724"/>
                  </a:lnTo>
                  <a:cubicBezTo>
                    <a:pt x="1993355" y="490732"/>
                    <a:pt x="1993355" y="490811"/>
                    <a:pt x="1993355" y="491805"/>
                  </a:cubicBezTo>
                  <a:lnTo>
                    <a:pt x="1993355" y="499371"/>
                  </a:lnTo>
                  <a:cubicBezTo>
                    <a:pt x="1993365" y="499371"/>
                    <a:pt x="1993437" y="499371"/>
                    <a:pt x="1994115" y="499371"/>
                  </a:cubicBezTo>
                  <a:lnTo>
                    <a:pt x="1999435" y="499371"/>
                  </a:lnTo>
                  <a:lnTo>
                    <a:pt x="2009569" y="495047"/>
                  </a:lnTo>
                  <a:lnTo>
                    <a:pt x="2013621" y="498290"/>
                  </a:lnTo>
                  <a:lnTo>
                    <a:pt x="2013621" y="490724"/>
                  </a:lnTo>
                  <a:cubicBezTo>
                    <a:pt x="2013631" y="490724"/>
                    <a:pt x="2013767" y="490724"/>
                    <a:pt x="2015901" y="490724"/>
                  </a:cubicBezTo>
                  <a:lnTo>
                    <a:pt x="2031863" y="490724"/>
                  </a:lnTo>
                  <a:cubicBezTo>
                    <a:pt x="2031863" y="490732"/>
                    <a:pt x="2031863" y="490811"/>
                    <a:pt x="2031863" y="491805"/>
                  </a:cubicBezTo>
                  <a:lnTo>
                    <a:pt x="2031863" y="499371"/>
                  </a:lnTo>
                  <a:cubicBezTo>
                    <a:pt x="2031881" y="499371"/>
                    <a:pt x="2032617" y="499371"/>
                    <a:pt x="2062263" y="499371"/>
                  </a:cubicBezTo>
                  <a:cubicBezTo>
                    <a:pt x="2062263" y="499381"/>
                    <a:pt x="2062263" y="499490"/>
                    <a:pt x="2062263" y="500992"/>
                  </a:cubicBezTo>
                  <a:lnTo>
                    <a:pt x="2062263" y="512342"/>
                  </a:lnTo>
                  <a:cubicBezTo>
                    <a:pt x="2062279" y="512342"/>
                    <a:pt x="2062919" y="512342"/>
                    <a:pt x="2088609" y="512342"/>
                  </a:cubicBezTo>
                  <a:cubicBezTo>
                    <a:pt x="2088609" y="512358"/>
                    <a:pt x="2088609" y="513038"/>
                    <a:pt x="2088609" y="542606"/>
                  </a:cubicBezTo>
                  <a:cubicBezTo>
                    <a:pt x="2088619" y="542606"/>
                    <a:pt x="2088691" y="542606"/>
                    <a:pt x="2089369" y="542606"/>
                  </a:cubicBezTo>
                  <a:lnTo>
                    <a:pt x="2094689" y="542606"/>
                  </a:lnTo>
                  <a:cubicBezTo>
                    <a:pt x="2094689" y="542613"/>
                    <a:pt x="2094689" y="542699"/>
                    <a:pt x="2094689" y="543687"/>
                  </a:cubicBezTo>
                  <a:lnTo>
                    <a:pt x="2094689" y="551254"/>
                  </a:lnTo>
                  <a:cubicBezTo>
                    <a:pt x="2098743" y="551254"/>
                    <a:pt x="2098743" y="551254"/>
                    <a:pt x="2098743" y="581518"/>
                  </a:cubicBezTo>
                  <a:cubicBezTo>
                    <a:pt x="2098753" y="581518"/>
                    <a:pt x="2098827" y="581518"/>
                    <a:pt x="2099503" y="581518"/>
                  </a:cubicBezTo>
                  <a:lnTo>
                    <a:pt x="2104823" y="581518"/>
                  </a:lnTo>
                  <a:cubicBezTo>
                    <a:pt x="2104823" y="581527"/>
                    <a:pt x="2104823" y="581594"/>
                    <a:pt x="2104823" y="582329"/>
                  </a:cubicBezTo>
                  <a:lnTo>
                    <a:pt x="2104823" y="588004"/>
                  </a:lnTo>
                  <a:cubicBezTo>
                    <a:pt x="2104829" y="588004"/>
                    <a:pt x="2104907" y="588004"/>
                    <a:pt x="2105837" y="588004"/>
                  </a:cubicBezTo>
                  <a:lnTo>
                    <a:pt x="2112929" y="588004"/>
                  </a:lnTo>
                  <a:cubicBezTo>
                    <a:pt x="2112929" y="588021"/>
                    <a:pt x="2112929" y="588734"/>
                    <a:pt x="2112929" y="618269"/>
                  </a:cubicBezTo>
                  <a:cubicBezTo>
                    <a:pt x="2112937" y="618269"/>
                    <a:pt x="2113057" y="618269"/>
                    <a:pt x="2114957" y="618269"/>
                  </a:cubicBezTo>
                  <a:lnTo>
                    <a:pt x="2129143" y="618269"/>
                  </a:lnTo>
                  <a:cubicBezTo>
                    <a:pt x="2129143" y="618285"/>
                    <a:pt x="2129143" y="618865"/>
                    <a:pt x="2129143" y="642048"/>
                  </a:cubicBezTo>
                  <a:cubicBezTo>
                    <a:pt x="2131171" y="642048"/>
                    <a:pt x="2131171" y="642048"/>
                    <a:pt x="2131171" y="643669"/>
                  </a:cubicBezTo>
                  <a:lnTo>
                    <a:pt x="2131171" y="655019"/>
                  </a:lnTo>
                  <a:cubicBezTo>
                    <a:pt x="2131179" y="655019"/>
                    <a:pt x="2131249" y="655019"/>
                    <a:pt x="2131931" y="655019"/>
                  </a:cubicBezTo>
                  <a:lnTo>
                    <a:pt x="2137251" y="655019"/>
                  </a:lnTo>
                  <a:cubicBezTo>
                    <a:pt x="2137251" y="655033"/>
                    <a:pt x="2137251" y="655596"/>
                    <a:pt x="2137251" y="678798"/>
                  </a:cubicBezTo>
                  <a:cubicBezTo>
                    <a:pt x="2137259" y="678798"/>
                    <a:pt x="2137357" y="678798"/>
                    <a:pt x="2138517" y="678798"/>
                  </a:cubicBezTo>
                  <a:lnTo>
                    <a:pt x="2147383" y="678798"/>
                  </a:lnTo>
                  <a:cubicBezTo>
                    <a:pt x="2149411" y="680960"/>
                    <a:pt x="2149411" y="680960"/>
                    <a:pt x="2149411" y="682852"/>
                  </a:cubicBezTo>
                  <a:lnTo>
                    <a:pt x="2149411" y="696093"/>
                  </a:lnTo>
                  <a:cubicBezTo>
                    <a:pt x="2149415" y="696086"/>
                    <a:pt x="2149503" y="695979"/>
                    <a:pt x="2150931" y="694201"/>
                  </a:cubicBezTo>
                  <a:lnTo>
                    <a:pt x="2161571" y="680960"/>
                  </a:lnTo>
                  <a:cubicBezTo>
                    <a:pt x="2161585" y="680960"/>
                    <a:pt x="2162225" y="680960"/>
                    <a:pt x="2189945" y="680960"/>
                  </a:cubicBezTo>
                  <a:cubicBezTo>
                    <a:pt x="2189945" y="680985"/>
                    <a:pt x="2189945" y="682386"/>
                    <a:pt x="2189945" y="767431"/>
                  </a:cubicBezTo>
                  <a:cubicBezTo>
                    <a:pt x="2189953" y="767431"/>
                    <a:pt x="2190029" y="767431"/>
                    <a:pt x="2190705" y="767431"/>
                  </a:cubicBezTo>
                  <a:lnTo>
                    <a:pt x="2196025" y="767431"/>
                  </a:lnTo>
                  <a:cubicBezTo>
                    <a:pt x="2196029" y="767423"/>
                    <a:pt x="2196087" y="767323"/>
                    <a:pt x="2196785" y="766080"/>
                  </a:cubicBezTo>
                  <a:lnTo>
                    <a:pt x="2202105" y="756622"/>
                  </a:lnTo>
                  <a:cubicBezTo>
                    <a:pt x="2202105" y="756629"/>
                    <a:pt x="2202105" y="756728"/>
                    <a:pt x="2202105" y="758514"/>
                  </a:cubicBezTo>
                  <a:lnTo>
                    <a:pt x="2202105" y="771755"/>
                  </a:lnTo>
                  <a:cubicBezTo>
                    <a:pt x="2206157" y="771755"/>
                    <a:pt x="2206157" y="771755"/>
                    <a:pt x="2206157" y="726358"/>
                  </a:cubicBezTo>
                  <a:cubicBezTo>
                    <a:pt x="2206167" y="726358"/>
                    <a:pt x="2206237" y="726358"/>
                    <a:pt x="2206917" y="726358"/>
                  </a:cubicBezTo>
                  <a:lnTo>
                    <a:pt x="2212237" y="726358"/>
                  </a:lnTo>
                  <a:cubicBezTo>
                    <a:pt x="2212237" y="726343"/>
                    <a:pt x="2212237" y="725343"/>
                    <a:pt x="2212237" y="661504"/>
                  </a:cubicBezTo>
                  <a:cubicBezTo>
                    <a:pt x="2212245" y="661504"/>
                    <a:pt x="2212325" y="661504"/>
                    <a:pt x="2213251" y="661504"/>
                  </a:cubicBezTo>
                  <a:lnTo>
                    <a:pt x="2220345" y="661504"/>
                  </a:lnTo>
                  <a:cubicBezTo>
                    <a:pt x="2220351" y="661483"/>
                    <a:pt x="2220615" y="660543"/>
                    <a:pt x="2232505" y="618269"/>
                  </a:cubicBezTo>
                  <a:cubicBezTo>
                    <a:pt x="2232514" y="618269"/>
                    <a:pt x="2232611" y="618269"/>
                    <a:pt x="2233771" y="618269"/>
                  </a:cubicBezTo>
                  <a:lnTo>
                    <a:pt x="2242639" y="618269"/>
                  </a:lnTo>
                  <a:cubicBezTo>
                    <a:pt x="2242644" y="618292"/>
                    <a:pt x="2242869" y="619258"/>
                    <a:pt x="2252771" y="661504"/>
                  </a:cubicBezTo>
                  <a:cubicBezTo>
                    <a:pt x="2252777" y="661504"/>
                    <a:pt x="2252851" y="661504"/>
                    <a:pt x="2253785" y="661504"/>
                  </a:cubicBezTo>
                  <a:lnTo>
                    <a:pt x="2260879" y="661504"/>
                  </a:lnTo>
                  <a:cubicBezTo>
                    <a:pt x="2260879" y="661515"/>
                    <a:pt x="2260879" y="662182"/>
                    <a:pt x="2260879" y="700416"/>
                  </a:cubicBezTo>
                  <a:cubicBezTo>
                    <a:pt x="2260885" y="700416"/>
                    <a:pt x="2260985" y="700416"/>
                    <a:pt x="2262651" y="700416"/>
                  </a:cubicBezTo>
                  <a:lnTo>
                    <a:pt x="2275065" y="700416"/>
                  </a:lnTo>
                  <a:cubicBezTo>
                    <a:pt x="2275065" y="700424"/>
                    <a:pt x="2275065" y="700546"/>
                    <a:pt x="2275065" y="702578"/>
                  </a:cubicBezTo>
                  <a:lnTo>
                    <a:pt x="2275065" y="717710"/>
                  </a:lnTo>
                  <a:cubicBezTo>
                    <a:pt x="2279119" y="717710"/>
                    <a:pt x="2279119" y="717710"/>
                    <a:pt x="2279119" y="715549"/>
                  </a:cubicBezTo>
                  <a:lnTo>
                    <a:pt x="2279119" y="700416"/>
                  </a:lnTo>
                  <a:cubicBezTo>
                    <a:pt x="2279129" y="700416"/>
                    <a:pt x="2279241" y="700416"/>
                    <a:pt x="2280639" y="700416"/>
                  </a:cubicBezTo>
                  <a:lnTo>
                    <a:pt x="2291279" y="700416"/>
                  </a:lnTo>
                  <a:cubicBezTo>
                    <a:pt x="2291279" y="700426"/>
                    <a:pt x="2291279" y="700543"/>
                    <a:pt x="2291279" y="702037"/>
                  </a:cubicBezTo>
                  <a:lnTo>
                    <a:pt x="2291279" y="713387"/>
                  </a:lnTo>
                  <a:cubicBezTo>
                    <a:pt x="2291295" y="713387"/>
                    <a:pt x="2292003" y="713387"/>
                    <a:pt x="2321680" y="713387"/>
                  </a:cubicBezTo>
                  <a:cubicBezTo>
                    <a:pt x="2321680" y="713370"/>
                    <a:pt x="2321680" y="712599"/>
                    <a:pt x="2321680" y="676637"/>
                  </a:cubicBezTo>
                  <a:cubicBezTo>
                    <a:pt x="2321687" y="676637"/>
                    <a:pt x="2321781" y="676637"/>
                    <a:pt x="2322945" y="676637"/>
                  </a:cubicBezTo>
                  <a:lnTo>
                    <a:pt x="2331813" y="676637"/>
                  </a:lnTo>
                  <a:cubicBezTo>
                    <a:pt x="2331813" y="676648"/>
                    <a:pt x="2331813" y="677142"/>
                    <a:pt x="2331813" y="698254"/>
                  </a:cubicBezTo>
                  <a:cubicBezTo>
                    <a:pt x="2333840" y="698254"/>
                    <a:pt x="2333840" y="698254"/>
                    <a:pt x="2333840" y="665828"/>
                  </a:cubicBezTo>
                  <a:cubicBezTo>
                    <a:pt x="2333853" y="665828"/>
                    <a:pt x="2334395" y="665828"/>
                    <a:pt x="2356133" y="665828"/>
                  </a:cubicBezTo>
                  <a:cubicBezTo>
                    <a:pt x="2356133" y="665818"/>
                    <a:pt x="2356133" y="665698"/>
                    <a:pt x="2356133" y="664206"/>
                  </a:cubicBezTo>
                  <a:lnTo>
                    <a:pt x="2356133" y="652857"/>
                  </a:lnTo>
                  <a:cubicBezTo>
                    <a:pt x="2356141" y="652857"/>
                    <a:pt x="2356215" y="652857"/>
                    <a:pt x="2356893" y="652857"/>
                  </a:cubicBezTo>
                  <a:lnTo>
                    <a:pt x="2362213" y="652857"/>
                  </a:lnTo>
                  <a:cubicBezTo>
                    <a:pt x="2362213" y="652851"/>
                    <a:pt x="2362213" y="652738"/>
                    <a:pt x="2362213" y="650966"/>
                  </a:cubicBezTo>
                  <a:lnTo>
                    <a:pt x="2362213" y="637725"/>
                  </a:lnTo>
                  <a:lnTo>
                    <a:pt x="2366267" y="644210"/>
                  </a:lnTo>
                  <a:cubicBezTo>
                    <a:pt x="2366275" y="644210"/>
                    <a:pt x="2366403" y="644210"/>
                    <a:pt x="2368547" y="644210"/>
                  </a:cubicBezTo>
                  <a:lnTo>
                    <a:pt x="2384507" y="644210"/>
                  </a:lnTo>
                  <a:cubicBezTo>
                    <a:pt x="2384507" y="644202"/>
                    <a:pt x="2384507" y="644134"/>
                    <a:pt x="2384507" y="643399"/>
                  </a:cubicBezTo>
                  <a:lnTo>
                    <a:pt x="2384507" y="637725"/>
                  </a:lnTo>
                  <a:cubicBezTo>
                    <a:pt x="2384516" y="637725"/>
                    <a:pt x="2384590" y="637725"/>
                    <a:pt x="2385267" y="637725"/>
                  </a:cubicBezTo>
                  <a:lnTo>
                    <a:pt x="2390587" y="637725"/>
                  </a:lnTo>
                  <a:cubicBezTo>
                    <a:pt x="2390587" y="637734"/>
                    <a:pt x="2390587" y="637834"/>
                    <a:pt x="2390587" y="639076"/>
                  </a:cubicBezTo>
                  <a:lnTo>
                    <a:pt x="2390587" y="648534"/>
                  </a:lnTo>
                  <a:cubicBezTo>
                    <a:pt x="2390601" y="648534"/>
                    <a:pt x="2391335" y="648534"/>
                    <a:pt x="2429093" y="648534"/>
                  </a:cubicBezTo>
                  <a:cubicBezTo>
                    <a:pt x="2429093" y="648552"/>
                    <a:pt x="2429093" y="650062"/>
                    <a:pt x="2429093" y="786887"/>
                  </a:cubicBezTo>
                  <a:cubicBezTo>
                    <a:pt x="2429104" y="786887"/>
                    <a:pt x="2429219" y="786887"/>
                    <a:pt x="2430613" y="786887"/>
                  </a:cubicBezTo>
                  <a:lnTo>
                    <a:pt x="2441254" y="786887"/>
                  </a:lnTo>
                  <a:cubicBezTo>
                    <a:pt x="2441254" y="782564"/>
                    <a:pt x="2441254" y="778240"/>
                    <a:pt x="2441254" y="773917"/>
                  </a:cubicBezTo>
                  <a:cubicBezTo>
                    <a:pt x="2443281" y="773917"/>
                    <a:pt x="2443281" y="773917"/>
                    <a:pt x="2445307" y="773917"/>
                  </a:cubicBezTo>
                  <a:cubicBezTo>
                    <a:pt x="2445307" y="778240"/>
                    <a:pt x="2445307" y="782564"/>
                    <a:pt x="2445307" y="786887"/>
                  </a:cubicBezTo>
                  <a:cubicBezTo>
                    <a:pt x="2455441" y="786887"/>
                    <a:pt x="2465575" y="786887"/>
                    <a:pt x="2475707" y="786887"/>
                  </a:cubicBezTo>
                  <a:cubicBezTo>
                    <a:pt x="2475707" y="776078"/>
                    <a:pt x="2475707" y="767431"/>
                    <a:pt x="2475707" y="756622"/>
                  </a:cubicBezTo>
                  <a:cubicBezTo>
                    <a:pt x="2479762" y="756622"/>
                    <a:pt x="2483815" y="756622"/>
                    <a:pt x="2487867" y="756622"/>
                  </a:cubicBezTo>
                  <a:lnTo>
                    <a:pt x="2500027" y="754461"/>
                  </a:lnTo>
                  <a:cubicBezTo>
                    <a:pt x="2502055" y="754461"/>
                    <a:pt x="2502055" y="756622"/>
                    <a:pt x="2504082" y="756622"/>
                  </a:cubicBezTo>
                  <a:lnTo>
                    <a:pt x="2514215" y="756622"/>
                  </a:lnTo>
                  <a:cubicBezTo>
                    <a:pt x="2514215" y="767431"/>
                    <a:pt x="2514215" y="778240"/>
                    <a:pt x="2514215" y="786887"/>
                  </a:cubicBezTo>
                  <a:cubicBezTo>
                    <a:pt x="2516242" y="786887"/>
                    <a:pt x="2518269" y="786887"/>
                    <a:pt x="2522321" y="786887"/>
                  </a:cubicBezTo>
                  <a:cubicBezTo>
                    <a:pt x="2522321" y="793373"/>
                    <a:pt x="2522321" y="799858"/>
                    <a:pt x="2522321" y="804182"/>
                  </a:cubicBezTo>
                  <a:lnTo>
                    <a:pt x="2531658" y="805087"/>
                  </a:lnTo>
                  <a:lnTo>
                    <a:pt x="2544615" y="805087"/>
                  </a:lnTo>
                  <a:cubicBezTo>
                    <a:pt x="2544615" y="799278"/>
                    <a:pt x="2544615" y="795106"/>
                    <a:pt x="2544615" y="789049"/>
                  </a:cubicBezTo>
                  <a:lnTo>
                    <a:pt x="2612571" y="789049"/>
                  </a:lnTo>
                  <a:lnTo>
                    <a:pt x="2612571" y="703796"/>
                  </a:lnTo>
                  <a:lnTo>
                    <a:pt x="2684579" y="703796"/>
                  </a:lnTo>
                  <a:lnTo>
                    <a:pt x="2684579" y="782564"/>
                  </a:lnTo>
                  <a:cubicBezTo>
                    <a:pt x="2685215" y="782564"/>
                    <a:pt x="2685849" y="782564"/>
                    <a:pt x="2686483" y="782564"/>
                  </a:cubicBezTo>
                  <a:lnTo>
                    <a:pt x="2687725" y="805087"/>
                  </a:lnTo>
                  <a:lnTo>
                    <a:pt x="2697401" y="805087"/>
                  </a:lnTo>
                  <a:cubicBezTo>
                    <a:pt x="2697937" y="797873"/>
                    <a:pt x="2698643" y="790219"/>
                    <a:pt x="2698643" y="782564"/>
                  </a:cubicBezTo>
                  <a:cubicBezTo>
                    <a:pt x="2700671" y="782564"/>
                    <a:pt x="2702697" y="782564"/>
                    <a:pt x="2704723" y="782564"/>
                  </a:cubicBezTo>
                  <a:lnTo>
                    <a:pt x="2705965" y="805087"/>
                  </a:lnTo>
                  <a:lnTo>
                    <a:pt x="2756588" y="805087"/>
                  </a:lnTo>
                  <a:lnTo>
                    <a:pt x="2756588" y="642059"/>
                  </a:lnTo>
                  <a:lnTo>
                    <a:pt x="2953915" y="642059"/>
                  </a:lnTo>
                  <a:lnTo>
                    <a:pt x="2953915" y="805087"/>
                  </a:lnTo>
                  <a:lnTo>
                    <a:pt x="2972611" y="805087"/>
                  </a:lnTo>
                  <a:lnTo>
                    <a:pt x="2972611" y="722394"/>
                  </a:lnTo>
                  <a:lnTo>
                    <a:pt x="3067731" y="722394"/>
                  </a:lnTo>
                  <a:cubicBezTo>
                    <a:pt x="3071806" y="616373"/>
                    <a:pt x="3075185" y="510899"/>
                    <a:pt x="3079662" y="404253"/>
                  </a:cubicBezTo>
                  <a:cubicBezTo>
                    <a:pt x="3069529" y="404253"/>
                    <a:pt x="3045209" y="391282"/>
                    <a:pt x="3067502" y="382635"/>
                  </a:cubicBezTo>
                  <a:cubicBezTo>
                    <a:pt x="3065474" y="380473"/>
                    <a:pt x="3063449" y="378311"/>
                    <a:pt x="3061422" y="378311"/>
                  </a:cubicBezTo>
                  <a:cubicBezTo>
                    <a:pt x="3061422" y="365341"/>
                    <a:pt x="3059394" y="363179"/>
                    <a:pt x="3069529" y="354532"/>
                  </a:cubicBezTo>
                  <a:cubicBezTo>
                    <a:pt x="3069529" y="350208"/>
                    <a:pt x="3069529" y="343723"/>
                    <a:pt x="3069529" y="337238"/>
                  </a:cubicBezTo>
                  <a:cubicBezTo>
                    <a:pt x="3073582" y="337238"/>
                    <a:pt x="3077635" y="337238"/>
                    <a:pt x="3083715" y="337238"/>
                  </a:cubicBezTo>
                  <a:cubicBezTo>
                    <a:pt x="3083715" y="328590"/>
                    <a:pt x="3083715" y="322105"/>
                    <a:pt x="3083715" y="315620"/>
                  </a:cubicBezTo>
                  <a:cubicBezTo>
                    <a:pt x="3083715" y="313458"/>
                    <a:pt x="3085742" y="313458"/>
                    <a:pt x="3085742" y="311296"/>
                  </a:cubicBezTo>
                  <a:cubicBezTo>
                    <a:pt x="3085742" y="285355"/>
                    <a:pt x="3085742" y="259414"/>
                    <a:pt x="3085742" y="233472"/>
                  </a:cubicBezTo>
                  <a:cubicBezTo>
                    <a:pt x="3085742" y="231310"/>
                    <a:pt x="3083715" y="229149"/>
                    <a:pt x="3083715" y="226987"/>
                  </a:cubicBezTo>
                  <a:cubicBezTo>
                    <a:pt x="3085742" y="224825"/>
                    <a:pt x="3087769" y="222663"/>
                    <a:pt x="3089795" y="220501"/>
                  </a:cubicBezTo>
                  <a:cubicBezTo>
                    <a:pt x="3089795" y="201045"/>
                    <a:pt x="3089795" y="181589"/>
                    <a:pt x="3089795" y="162133"/>
                  </a:cubicBezTo>
                  <a:cubicBezTo>
                    <a:pt x="3089795" y="159972"/>
                    <a:pt x="3089795" y="159972"/>
                    <a:pt x="3091822" y="157810"/>
                  </a:cubicBezTo>
                  <a:cubicBezTo>
                    <a:pt x="3091822" y="140516"/>
                    <a:pt x="3091822" y="121060"/>
                    <a:pt x="3091822" y="101604"/>
                  </a:cubicBezTo>
                  <a:cubicBezTo>
                    <a:pt x="3093849" y="92957"/>
                    <a:pt x="3093849" y="88633"/>
                    <a:pt x="3093849" y="82148"/>
                  </a:cubicBezTo>
                  <a:cubicBezTo>
                    <a:pt x="3097902" y="88633"/>
                    <a:pt x="3097902" y="92957"/>
                    <a:pt x="3097902" y="99442"/>
                  </a:cubicBezTo>
                  <a:cubicBezTo>
                    <a:pt x="3099929" y="121060"/>
                    <a:pt x="3099929" y="140516"/>
                    <a:pt x="3099929" y="157810"/>
                  </a:cubicBezTo>
                  <a:cubicBezTo>
                    <a:pt x="3101955" y="181589"/>
                    <a:pt x="3101955" y="201045"/>
                    <a:pt x="3101955" y="220501"/>
                  </a:cubicBezTo>
                  <a:cubicBezTo>
                    <a:pt x="3103982" y="222663"/>
                    <a:pt x="3106009" y="224825"/>
                    <a:pt x="3108035" y="226987"/>
                  </a:cubicBezTo>
                  <a:cubicBezTo>
                    <a:pt x="3108035" y="229149"/>
                    <a:pt x="3106009" y="231310"/>
                    <a:pt x="3106009" y="233472"/>
                  </a:cubicBezTo>
                  <a:cubicBezTo>
                    <a:pt x="3106009" y="259414"/>
                    <a:pt x="3106009" y="285355"/>
                    <a:pt x="3106009" y="311296"/>
                  </a:cubicBezTo>
                  <a:cubicBezTo>
                    <a:pt x="3106009" y="313458"/>
                    <a:pt x="3108035" y="313458"/>
                    <a:pt x="3108035" y="315620"/>
                  </a:cubicBezTo>
                  <a:cubicBezTo>
                    <a:pt x="3108035" y="322105"/>
                    <a:pt x="3108035" y="328590"/>
                    <a:pt x="3108035" y="337238"/>
                  </a:cubicBezTo>
                  <a:cubicBezTo>
                    <a:pt x="3112089" y="337238"/>
                    <a:pt x="3118169" y="337238"/>
                    <a:pt x="3122222" y="337238"/>
                  </a:cubicBezTo>
                  <a:cubicBezTo>
                    <a:pt x="3122222" y="343723"/>
                    <a:pt x="3122222" y="350208"/>
                    <a:pt x="3122222" y="354532"/>
                  </a:cubicBezTo>
                  <a:cubicBezTo>
                    <a:pt x="3130330" y="363179"/>
                    <a:pt x="3130330" y="363179"/>
                    <a:pt x="3130330" y="378311"/>
                  </a:cubicBezTo>
                  <a:cubicBezTo>
                    <a:pt x="3128302" y="378311"/>
                    <a:pt x="3126275" y="380473"/>
                    <a:pt x="3124250" y="382635"/>
                  </a:cubicBezTo>
                  <a:cubicBezTo>
                    <a:pt x="3144515" y="393444"/>
                    <a:pt x="3120195" y="402091"/>
                    <a:pt x="3112089" y="404253"/>
                  </a:cubicBezTo>
                  <a:cubicBezTo>
                    <a:pt x="3114115" y="488562"/>
                    <a:pt x="3118169" y="572871"/>
                    <a:pt x="3120195" y="657181"/>
                  </a:cubicBezTo>
                  <a:cubicBezTo>
                    <a:pt x="3142490" y="657181"/>
                    <a:pt x="3164782" y="657181"/>
                    <a:pt x="3185050" y="657181"/>
                  </a:cubicBezTo>
                  <a:cubicBezTo>
                    <a:pt x="3185050" y="683122"/>
                    <a:pt x="3185050" y="709063"/>
                    <a:pt x="3185050" y="732843"/>
                  </a:cubicBezTo>
                  <a:cubicBezTo>
                    <a:pt x="3189103" y="732843"/>
                    <a:pt x="3191130" y="732843"/>
                    <a:pt x="3193157" y="732843"/>
                  </a:cubicBezTo>
                  <a:cubicBezTo>
                    <a:pt x="3193157" y="730681"/>
                    <a:pt x="3195183" y="728519"/>
                    <a:pt x="3195183" y="726358"/>
                  </a:cubicBezTo>
                  <a:cubicBezTo>
                    <a:pt x="3197210" y="726358"/>
                    <a:pt x="3199237" y="726358"/>
                    <a:pt x="3201263" y="726358"/>
                  </a:cubicBezTo>
                  <a:cubicBezTo>
                    <a:pt x="3201263" y="728519"/>
                    <a:pt x="3201263" y="730681"/>
                    <a:pt x="3203291" y="735005"/>
                  </a:cubicBezTo>
                  <a:cubicBezTo>
                    <a:pt x="3207343" y="735005"/>
                    <a:pt x="3211397" y="735005"/>
                    <a:pt x="3215451" y="735005"/>
                  </a:cubicBezTo>
                  <a:cubicBezTo>
                    <a:pt x="3215451" y="732843"/>
                    <a:pt x="3215451" y="730681"/>
                    <a:pt x="3215451" y="728519"/>
                  </a:cubicBezTo>
                  <a:cubicBezTo>
                    <a:pt x="3223557" y="728519"/>
                    <a:pt x="3229636" y="728519"/>
                    <a:pt x="3237744" y="728519"/>
                  </a:cubicBezTo>
                  <a:cubicBezTo>
                    <a:pt x="3237744" y="730681"/>
                    <a:pt x="3237744" y="732843"/>
                    <a:pt x="3237744" y="735005"/>
                  </a:cubicBezTo>
                  <a:cubicBezTo>
                    <a:pt x="3243823" y="735005"/>
                    <a:pt x="3251931" y="735005"/>
                    <a:pt x="3258011" y="735005"/>
                  </a:cubicBezTo>
                  <a:cubicBezTo>
                    <a:pt x="3258011" y="750137"/>
                    <a:pt x="3258011" y="765270"/>
                    <a:pt x="3258011" y="780402"/>
                  </a:cubicBezTo>
                  <a:cubicBezTo>
                    <a:pt x="3262065" y="780402"/>
                    <a:pt x="3268145" y="780402"/>
                    <a:pt x="3272198" y="780402"/>
                  </a:cubicBezTo>
                  <a:cubicBezTo>
                    <a:pt x="3272198" y="776078"/>
                    <a:pt x="3272198" y="771755"/>
                    <a:pt x="3272198" y="767431"/>
                  </a:cubicBezTo>
                  <a:cubicBezTo>
                    <a:pt x="3278278" y="767431"/>
                    <a:pt x="3284358" y="767431"/>
                    <a:pt x="3288412" y="767431"/>
                  </a:cubicBezTo>
                  <a:cubicBezTo>
                    <a:pt x="3288412" y="706902"/>
                    <a:pt x="3288412" y="648534"/>
                    <a:pt x="3288412" y="588004"/>
                  </a:cubicBezTo>
                  <a:cubicBezTo>
                    <a:pt x="3290438" y="585842"/>
                    <a:pt x="3292465" y="583680"/>
                    <a:pt x="3294492" y="581518"/>
                  </a:cubicBezTo>
                  <a:cubicBezTo>
                    <a:pt x="3318811" y="581518"/>
                    <a:pt x="3343131" y="581518"/>
                    <a:pt x="3367453" y="581518"/>
                  </a:cubicBezTo>
                  <a:lnTo>
                    <a:pt x="3367453" y="590166"/>
                  </a:lnTo>
                  <a:lnTo>
                    <a:pt x="3377586" y="590166"/>
                  </a:lnTo>
                  <a:cubicBezTo>
                    <a:pt x="3377586" y="629078"/>
                    <a:pt x="3377586" y="667990"/>
                    <a:pt x="3377586" y="704740"/>
                  </a:cubicBezTo>
                  <a:cubicBezTo>
                    <a:pt x="3385693" y="704740"/>
                    <a:pt x="3391773" y="704740"/>
                    <a:pt x="3399879" y="704740"/>
                  </a:cubicBezTo>
                  <a:cubicBezTo>
                    <a:pt x="3399879" y="683122"/>
                    <a:pt x="3399879" y="661504"/>
                    <a:pt x="3399879" y="637725"/>
                  </a:cubicBezTo>
                  <a:cubicBezTo>
                    <a:pt x="3407986" y="637725"/>
                    <a:pt x="3418119" y="637725"/>
                    <a:pt x="3426227" y="637725"/>
                  </a:cubicBezTo>
                  <a:cubicBezTo>
                    <a:pt x="3428253" y="637725"/>
                    <a:pt x="3428253" y="635563"/>
                    <a:pt x="3430279" y="633401"/>
                  </a:cubicBezTo>
                  <a:lnTo>
                    <a:pt x="3438387" y="633401"/>
                  </a:lnTo>
                  <a:cubicBezTo>
                    <a:pt x="3440413" y="635563"/>
                    <a:pt x="3440413" y="637725"/>
                    <a:pt x="3442439" y="637725"/>
                  </a:cubicBezTo>
                  <a:cubicBezTo>
                    <a:pt x="3448519" y="637725"/>
                    <a:pt x="3456627" y="637725"/>
                    <a:pt x="3464734" y="637725"/>
                  </a:cubicBezTo>
                  <a:cubicBezTo>
                    <a:pt x="3464734" y="598813"/>
                    <a:pt x="3464734" y="559901"/>
                    <a:pt x="3464734" y="520989"/>
                  </a:cubicBezTo>
                  <a:cubicBezTo>
                    <a:pt x="3464747" y="520986"/>
                    <a:pt x="3465614" y="520822"/>
                    <a:pt x="3521481" y="510180"/>
                  </a:cubicBezTo>
                  <a:cubicBezTo>
                    <a:pt x="3521481" y="510187"/>
                    <a:pt x="3521481" y="510261"/>
                    <a:pt x="3521481" y="511261"/>
                  </a:cubicBezTo>
                  <a:lnTo>
                    <a:pt x="3521481" y="518827"/>
                  </a:lnTo>
                  <a:cubicBezTo>
                    <a:pt x="3521498" y="518827"/>
                    <a:pt x="3522142" y="518827"/>
                    <a:pt x="3547828" y="518827"/>
                  </a:cubicBezTo>
                  <a:cubicBezTo>
                    <a:pt x="3547828" y="518849"/>
                    <a:pt x="3547828" y="521220"/>
                    <a:pt x="3547828" y="773917"/>
                  </a:cubicBezTo>
                  <a:cubicBezTo>
                    <a:pt x="3553907" y="773917"/>
                    <a:pt x="3562015" y="773917"/>
                    <a:pt x="3570122" y="773917"/>
                  </a:cubicBezTo>
                  <a:cubicBezTo>
                    <a:pt x="3570122" y="771755"/>
                    <a:pt x="3570122" y="771755"/>
                    <a:pt x="3570122" y="769593"/>
                  </a:cubicBezTo>
                  <a:cubicBezTo>
                    <a:pt x="3574174" y="769593"/>
                    <a:pt x="3578227" y="769593"/>
                    <a:pt x="3582282" y="769593"/>
                  </a:cubicBezTo>
                  <a:cubicBezTo>
                    <a:pt x="3582282" y="771755"/>
                    <a:pt x="3582282" y="771755"/>
                    <a:pt x="3582282" y="773917"/>
                  </a:cubicBezTo>
                  <a:cubicBezTo>
                    <a:pt x="3590389" y="773917"/>
                    <a:pt x="3598494" y="773917"/>
                    <a:pt x="3606602" y="773917"/>
                  </a:cubicBezTo>
                  <a:cubicBezTo>
                    <a:pt x="3606602" y="769593"/>
                    <a:pt x="3606602" y="765270"/>
                    <a:pt x="3606602" y="760946"/>
                  </a:cubicBezTo>
                  <a:cubicBezTo>
                    <a:pt x="3616735" y="760946"/>
                    <a:pt x="3626870" y="760946"/>
                    <a:pt x="3634975" y="760946"/>
                  </a:cubicBezTo>
                  <a:cubicBezTo>
                    <a:pt x="3639029" y="756622"/>
                    <a:pt x="3643083" y="756622"/>
                    <a:pt x="3647135" y="756622"/>
                  </a:cubicBezTo>
                  <a:cubicBezTo>
                    <a:pt x="3653215" y="760946"/>
                    <a:pt x="3661323" y="760946"/>
                    <a:pt x="3667403" y="760946"/>
                  </a:cubicBezTo>
                  <a:cubicBezTo>
                    <a:pt x="3667403" y="754461"/>
                    <a:pt x="3667403" y="750137"/>
                    <a:pt x="3667403" y="743652"/>
                  </a:cubicBezTo>
                  <a:lnTo>
                    <a:pt x="3675510" y="743652"/>
                  </a:lnTo>
                  <a:cubicBezTo>
                    <a:pt x="3675510" y="739328"/>
                    <a:pt x="3675510" y="735005"/>
                    <a:pt x="3675510" y="730681"/>
                  </a:cubicBezTo>
                  <a:cubicBezTo>
                    <a:pt x="3693750" y="730681"/>
                    <a:pt x="3714017" y="730681"/>
                    <a:pt x="3732257" y="730681"/>
                  </a:cubicBezTo>
                  <a:cubicBezTo>
                    <a:pt x="3732257" y="719872"/>
                    <a:pt x="3732257" y="711225"/>
                    <a:pt x="3732257" y="700416"/>
                  </a:cubicBezTo>
                  <a:cubicBezTo>
                    <a:pt x="3738337" y="700416"/>
                    <a:pt x="3744417" y="700416"/>
                    <a:pt x="3750497" y="700416"/>
                  </a:cubicBezTo>
                  <a:cubicBezTo>
                    <a:pt x="3750497" y="698254"/>
                    <a:pt x="3750497" y="696093"/>
                    <a:pt x="3750497" y="693931"/>
                  </a:cubicBezTo>
                  <a:cubicBezTo>
                    <a:pt x="3754550" y="693931"/>
                    <a:pt x="3758603" y="693931"/>
                    <a:pt x="3762657" y="693931"/>
                  </a:cubicBezTo>
                  <a:cubicBezTo>
                    <a:pt x="3762657" y="696093"/>
                    <a:pt x="3762657" y="698254"/>
                    <a:pt x="3762657" y="700416"/>
                  </a:cubicBezTo>
                  <a:cubicBezTo>
                    <a:pt x="3768737" y="700416"/>
                    <a:pt x="3772790" y="700416"/>
                    <a:pt x="3778870" y="700416"/>
                  </a:cubicBezTo>
                  <a:cubicBezTo>
                    <a:pt x="3778870" y="715549"/>
                    <a:pt x="3778870" y="732843"/>
                    <a:pt x="3778870" y="750137"/>
                  </a:cubicBezTo>
                  <a:lnTo>
                    <a:pt x="3789470" y="750137"/>
                  </a:lnTo>
                  <a:lnTo>
                    <a:pt x="3789470" y="586174"/>
                  </a:lnTo>
                  <a:lnTo>
                    <a:pt x="3791390" y="586174"/>
                  </a:lnTo>
                  <a:lnTo>
                    <a:pt x="3791390" y="723865"/>
                  </a:lnTo>
                  <a:lnTo>
                    <a:pt x="3791390" y="750137"/>
                  </a:lnTo>
                  <a:lnTo>
                    <a:pt x="3806350" y="750137"/>
                  </a:lnTo>
                  <a:lnTo>
                    <a:pt x="3806350" y="742023"/>
                  </a:lnTo>
                  <a:lnTo>
                    <a:pt x="3811298" y="742023"/>
                  </a:lnTo>
                  <a:lnTo>
                    <a:pt x="3811298" y="724196"/>
                  </a:lnTo>
                  <a:cubicBezTo>
                    <a:pt x="3823458" y="724196"/>
                    <a:pt x="3837645" y="724196"/>
                    <a:pt x="3849805" y="724196"/>
                  </a:cubicBezTo>
                  <a:cubicBezTo>
                    <a:pt x="3849805" y="713387"/>
                    <a:pt x="3849805" y="704740"/>
                    <a:pt x="3849805" y="693931"/>
                  </a:cubicBezTo>
                  <a:lnTo>
                    <a:pt x="3888823" y="693931"/>
                  </a:lnTo>
                  <a:lnTo>
                    <a:pt x="3888823" y="690579"/>
                  </a:lnTo>
                  <a:cubicBezTo>
                    <a:pt x="3888823" y="690579"/>
                    <a:pt x="3888823" y="690579"/>
                    <a:pt x="3887708" y="690579"/>
                  </a:cubicBezTo>
                  <a:lnTo>
                    <a:pt x="3879906" y="690579"/>
                  </a:lnTo>
                  <a:cubicBezTo>
                    <a:pt x="3879906" y="690579"/>
                    <a:pt x="3879906" y="690579"/>
                    <a:pt x="3879906" y="689443"/>
                  </a:cubicBezTo>
                  <a:lnTo>
                    <a:pt x="3879906" y="681500"/>
                  </a:lnTo>
                  <a:cubicBezTo>
                    <a:pt x="3879906" y="681500"/>
                    <a:pt x="3879906" y="681500"/>
                    <a:pt x="3881022" y="681500"/>
                  </a:cubicBezTo>
                  <a:lnTo>
                    <a:pt x="3888823" y="681500"/>
                  </a:lnTo>
                  <a:cubicBezTo>
                    <a:pt x="3888823" y="681500"/>
                    <a:pt x="3888823" y="681500"/>
                    <a:pt x="3888823" y="679986"/>
                  </a:cubicBezTo>
                  <a:lnTo>
                    <a:pt x="3888823" y="669395"/>
                  </a:lnTo>
                  <a:cubicBezTo>
                    <a:pt x="3888823" y="669395"/>
                    <a:pt x="3888823" y="669395"/>
                    <a:pt x="3887708" y="669395"/>
                  </a:cubicBezTo>
                  <a:lnTo>
                    <a:pt x="3879906" y="669395"/>
                  </a:lnTo>
                  <a:cubicBezTo>
                    <a:pt x="3879906" y="669395"/>
                    <a:pt x="3879906" y="669395"/>
                    <a:pt x="3879906" y="667882"/>
                  </a:cubicBezTo>
                  <a:lnTo>
                    <a:pt x="3879906" y="657290"/>
                  </a:lnTo>
                  <a:cubicBezTo>
                    <a:pt x="3879906" y="657290"/>
                    <a:pt x="3879906" y="657290"/>
                    <a:pt x="3881022" y="657290"/>
                  </a:cubicBezTo>
                  <a:lnTo>
                    <a:pt x="3888823" y="657290"/>
                  </a:lnTo>
                  <a:cubicBezTo>
                    <a:pt x="3888823" y="657290"/>
                    <a:pt x="3888823" y="657290"/>
                    <a:pt x="3888823" y="656156"/>
                  </a:cubicBezTo>
                  <a:lnTo>
                    <a:pt x="3888823" y="648212"/>
                  </a:lnTo>
                  <a:cubicBezTo>
                    <a:pt x="3888823" y="648212"/>
                    <a:pt x="3888823" y="648212"/>
                    <a:pt x="3887708" y="648212"/>
                  </a:cubicBezTo>
                  <a:lnTo>
                    <a:pt x="3879906" y="648212"/>
                  </a:lnTo>
                  <a:cubicBezTo>
                    <a:pt x="3879906" y="648212"/>
                    <a:pt x="3879906" y="648212"/>
                    <a:pt x="3879906" y="646698"/>
                  </a:cubicBezTo>
                  <a:lnTo>
                    <a:pt x="3879906" y="636107"/>
                  </a:lnTo>
                  <a:cubicBezTo>
                    <a:pt x="3879906" y="636107"/>
                    <a:pt x="3879906" y="636107"/>
                    <a:pt x="3881022" y="636107"/>
                  </a:cubicBezTo>
                  <a:lnTo>
                    <a:pt x="3888823" y="636107"/>
                  </a:lnTo>
                  <a:cubicBezTo>
                    <a:pt x="3888823" y="636107"/>
                    <a:pt x="3888823" y="636107"/>
                    <a:pt x="3888823" y="634594"/>
                  </a:cubicBezTo>
                  <a:lnTo>
                    <a:pt x="3888823" y="624002"/>
                  </a:lnTo>
                  <a:cubicBezTo>
                    <a:pt x="3888823" y="624002"/>
                    <a:pt x="3888823" y="624002"/>
                    <a:pt x="3887708" y="624002"/>
                  </a:cubicBezTo>
                  <a:lnTo>
                    <a:pt x="3879906" y="624002"/>
                  </a:lnTo>
                  <a:cubicBezTo>
                    <a:pt x="3879906" y="624002"/>
                    <a:pt x="3879906" y="624002"/>
                    <a:pt x="3879906" y="622489"/>
                  </a:cubicBezTo>
                  <a:lnTo>
                    <a:pt x="3879906" y="611898"/>
                  </a:lnTo>
                  <a:cubicBezTo>
                    <a:pt x="3879906" y="611898"/>
                    <a:pt x="3879906" y="611898"/>
                    <a:pt x="3881022" y="611898"/>
                  </a:cubicBezTo>
                  <a:lnTo>
                    <a:pt x="3888823" y="611898"/>
                  </a:lnTo>
                  <a:cubicBezTo>
                    <a:pt x="3888823" y="611898"/>
                    <a:pt x="3888823" y="611898"/>
                    <a:pt x="3888823" y="610763"/>
                  </a:cubicBezTo>
                  <a:lnTo>
                    <a:pt x="3888823" y="602819"/>
                  </a:lnTo>
                  <a:cubicBezTo>
                    <a:pt x="3888823" y="602819"/>
                    <a:pt x="3888823" y="602819"/>
                    <a:pt x="3887708" y="602819"/>
                  </a:cubicBezTo>
                  <a:lnTo>
                    <a:pt x="3879906" y="602819"/>
                  </a:lnTo>
                  <a:cubicBezTo>
                    <a:pt x="3879906" y="602819"/>
                    <a:pt x="3879906" y="602819"/>
                    <a:pt x="3879906" y="601307"/>
                  </a:cubicBezTo>
                  <a:lnTo>
                    <a:pt x="3879906" y="590714"/>
                  </a:lnTo>
                  <a:cubicBezTo>
                    <a:pt x="3879906" y="590714"/>
                    <a:pt x="3879906" y="590714"/>
                    <a:pt x="3881022" y="590714"/>
                  </a:cubicBezTo>
                  <a:lnTo>
                    <a:pt x="3888823" y="590714"/>
                  </a:lnTo>
                  <a:cubicBezTo>
                    <a:pt x="3888823" y="590714"/>
                    <a:pt x="3888823" y="590714"/>
                    <a:pt x="3888823" y="589202"/>
                  </a:cubicBezTo>
                  <a:lnTo>
                    <a:pt x="3888823" y="578610"/>
                  </a:lnTo>
                  <a:cubicBezTo>
                    <a:pt x="3888823" y="578610"/>
                    <a:pt x="3888823" y="578610"/>
                    <a:pt x="3887708" y="578610"/>
                  </a:cubicBezTo>
                  <a:lnTo>
                    <a:pt x="3879906" y="578610"/>
                  </a:lnTo>
                  <a:cubicBezTo>
                    <a:pt x="3879906" y="578610"/>
                    <a:pt x="3879906" y="578610"/>
                    <a:pt x="3879906" y="577096"/>
                  </a:cubicBezTo>
                  <a:lnTo>
                    <a:pt x="3879906" y="566505"/>
                  </a:lnTo>
                  <a:cubicBezTo>
                    <a:pt x="3879906" y="566505"/>
                    <a:pt x="3879906" y="566505"/>
                    <a:pt x="3881022" y="566505"/>
                  </a:cubicBezTo>
                  <a:lnTo>
                    <a:pt x="3888823" y="566505"/>
                  </a:lnTo>
                  <a:cubicBezTo>
                    <a:pt x="3888823" y="566505"/>
                    <a:pt x="3888823" y="566505"/>
                    <a:pt x="3888823" y="565370"/>
                  </a:cubicBezTo>
                  <a:lnTo>
                    <a:pt x="3888823" y="557427"/>
                  </a:lnTo>
                  <a:cubicBezTo>
                    <a:pt x="3888823" y="557427"/>
                    <a:pt x="3888823" y="557427"/>
                    <a:pt x="3887708" y="557427"/>
                  </a:cubicBezTo>
                  <a:lnTo>
                    <a:pt x="3879906" y="557427"/>
                  </a:lnTo>
                  <a:cubicBezTo>
                    <a:pt x="3879906" y="557427"/>
                    <a:pt x="3879906" y="557427"/>
                    <a:pt x="3879906" y="555914"/>
                  </a:cubicBezTo>
                  <a:lnTo>
                    <a:pt x="3879906" y="545322"/>
                  </a:lnTo>
                  <a:cubicBezTo>
                    <a:pt x="3879906" y="545322"/>
                    <a:pt x="3879906" y="545322"/>
                    <a:pt x="3881022" y="545322"/>
                  </a:cubicBezTo>
                  <a:lnTo>
                    <a:pt x="3888823" y="545322"/>
                  </a:lnTo>
                  <a:cubicBezTo>
                    <a:pt x="3888823" y="545322"/>
                    <a:pt x="3888823" y="545322"/>
                    <a:pt x="3887708" y="543053"/>
                  </a:cubicBezTo>
                  <a:lnTo>
                    <a:pt x="3879906" y="527166"/>
                  </a:lnTo>
                  <a:cubicBezTo>
                    <a:pt x="3879906" y="527166"/>
                    <a:pt x="3879906" y="527166"/>
                    <a:pt x="3879906" y="478746"/>
                  </a:cubicBezTo>
                  <a:cubicBezTo>
                    <a:pt x="3879906" y="478746"/>
                    <a:pt x="3879906" y="478746"/>
                    <a:pt x="4029251" y="478746"/>
                  </a:cubicBezTo>
                  <a:cubicBezTo>
                    <a:pt x="4029251" y="478746"/>
                    <a:pt x="4029251" y="478746"/>
                    <a:pt x="4042623" y="505982"/>
                  </a:cubicBezTo>
                  <a:cubicBezTo>
                    <a:pt x="4042623" y="505982"/>
                    <a:pt x="4042623" y="505982"/>
                    <a:pt x="4042623" y="566505"/>
                  </a:cubicBezTo>
                  <a:cubicBezTo>
                    <a:pt x="4042623" y="566505"/>
                    <a:pt x="4042623" y="566505"/>
                    <a:pt x="4041510" y="566505"/>
                  </a:cubicBezTo>
                  <a:lnTo>
                    <a:pt x="4033708" y="566505"/>
                  </a:lnTo>
                  <a:cubicBezTo>
                    <a:pt x="4033708" y="566505"/>
                    <a:pt x="4033708" y="566505"/>
                    <a:pt x="4033708" y="568018"/>
                  </a:cubicBezTo>
                  <a:lnTo>
                    <a:pt x="4033708" y="578610"/>
                  </a:lnTo>
                  <a:cubicBezTo>
                    <a:pt x="4033708" y="578610"/>
                    <a:pt x="4033708" y="578610"/>
                    <a:pt x="4034823" y="578610"/>
                  </a:cubicBezTo>
                  <a:lnTo>
                    <a:pt x="4042623" y="578610"/>
                  </a:lnTo>
                  <a:cubicBezTo>
                    <a:pt x="4042623" y="578610"/>
                    <a:pt x="4042623" y="578610"/>
                    <a:pt x="4042623" y="580123"/>
                  </a:cubicBezTo>
                  <a:lnTo>
                    <a:pt x="4042623" y="590714"/>
                  </a:lnTo>
                  <a:cubicBezTo>
                    <a:pt x="4042623" y="590714"/>
                    <a:pt x="4042623" y="590714"/>
                    <a:pt x="4041510" y="590714"/>
                  </a:cubicBezTo>
                  <a:lnTo>
                    <a:pt x="4033708" y="590714"/>
                  </a:lnTo>
                  <a:cubicBezTo>
                    <a:pt x="4033708" y="590714"/>
                    <a:pt x="4033708" y="590714"/>
                    <a:pt x="4033708" y="592227"/>
                  </a:cubicBezTo>
                  <a:lnTo>
                    <a:pt x="4033708" y="602819"/>
                  </a:lnTo>
                  <a:cubicBezTo>
                    <a:pt x="4033708" y="602819"/>
                    <a:pt x="4033708" y="602819"/>
                    <a:pt x="4034823" y="602819"/>
                  </a:cubicBezTo>
                  <a:lnTo>
                    <a:pt x="4042623" y="602819"/>
                  </a:lnTo>
                  <a:cubicBezTo>
                    <a:pt x="4042623" y="602819"/>
                    <a:pt x="4042623" y="602819"/>
                    <a:pt x="4042623" y="603955"/>
                  </a:cubicBezTo>
                  <a:lnTo>
                    <a:pt x="4042623" y="611898"/>
                  </a:lnTo>
                  <a:cubicBezTo>
                    <a:pt x="4042623" y="611898"/>
                    <a:pt x="4042623" y="611898"/>
                    <a:pt x="4041510" y="611898"/>
                  </a:cubicBezTo>
                  <a:lnTo>
                    <a:pt x="4033708" y="611898"/>
                  </a:lnTo>
                  <a:cubicBezTo>
                    <a:pt x="4033708" y="611898"/>
                    <a:pt x="4033708" y="611898"/>
                    <a:pt x="4033708" y="613411"/>
                  </a:cubicBezTo>
                  <a:lnTo>
                    <a:pt x="4033708" y="624002"/>
                  </a:lnTo>
                  <a:cubicBezTo>
                    <a:pt x="4033708" y="624002"/>
                    <a:pt x="4033708" y="624002"/>
                    <a:pt x="4034823" y="624002"/>
                  </a:cubicBezTo>
                  <a:lnTo>
                    <a:pt x="4042623" y="624002"/>
                  </a:lnTo>
                  <a:cubicBezTo>
                    <a:pt x="4042623" y="624002"/>
                    <a:pt x="4042623" y="624002"/>
                    <a:pt x="4042623" y="625516"/>
                  </a:cubicBezTo>
                  <a:lnTo>
                    <a:pt x="4042623" y="636107"/>
                  </a:lnTo>
                  <a:cubicBezTo>
                    <a:pt x="4042623" y="636107"/>
                    <a:pt x="4042623" y="636107"/>
                    <a:pt x="4041510" y="636107"/>
                  </a:cubicBezTo>
                  <a:lnTo>
                    <a:pt x="4033708" y="636107"/>
                  </a:lnTo>
                  <a:cubicBezTo>
                    <a:pt x="4033708" y="636107"/>
                    <a:pt x="4033708" y="636107"/>
                    <a:pt x="4033708" y="637620"/>
                  </a:cubicBezTo>
                  <a:lnTo>
                    <a:pt x="4033708" y="648212"/>
                  </a:lnTo>
                  <a:cubicBezTo>
                    <a:pt x="4033708" y="648212"/>
                    <a:pt x="4033708" y="648212"/>
                    <a:pt x="4034823" y="648212"/>
                  </a:cubicBezTo>
                  <a:lnTo>
                    <a:pt x="4042623" y="648212"/>
                  </a:lnTo>
                  <a:cubicBezTo>
                    <a:pt x="4042623" y="648212"/>
                    <a:pt x="4042623" y="648212"/>
                    <a:pt x="4042623" y="649346"/>
                  </a:cubicBezTo>
                  <a:lnTo>
                    <a:pt x="4042623" y="657290"/>
                  </a:lnTo>
                  <a:cubicBezTo>
                    <a:pt x="4042623" y="657290"/>
                    <a:pt x="4042623" y="657290"/>
                    <a:pt x="4041510" y="657290"/>
                  </a:cubicBezTo>
                  <a:lnTo>
                    <a:pt x="4033708" y="657290"/>
                  </a:lnTo>
                  <a:cubicBezTo>
                    <a:pt x="4033708" y="657290"/>
                    <a:pt x="4033708" y="657290"/>
                    <a:pt x="4033708" y="658804"/>
                  </a:cubicBezTo>
                  <a:lnTo>
                    <a:pt x="4033708" y="669395"/>
                  </a:lnTo>
                  <a:cubicBezTo>
                    <a:pt x="4033708" y="669395"/>
                    <a:pt x="4033708" y="669395"/>
                    <a:pt x="4034823" y="669395"/>
                  </a:cubicBezTo>
                  <a:lnTo>
                    <a:pt x="4042623" y="669395"/>
                  </a:lnTo>
                  <a:cubicBezTo>
                    <a:pt x="4042623" y="669395"/>
                    <a:pt x="4042623" y="669395"/>
                    <a:pt x="4042623" y="670908"/>
                  </a:cubicBezTo>
                  <a:lnTo>
                    <a:pt x="4042623" y="681500"/>
                  </a:lnTo>
                  <a:cubicBezTo>
                    <a:pt x="4042623" y="681500"/>
                    <a:pt x="4042623" y="681500"/>
                    <a:pt x="4041510" y="681500"/>
                  </a:cubicBezTo>
                  <a:lnTo>
                    <a:pt x="4033708" y="681500"/>
                  </a:lnTo>
                  <a:cubicBezTo>
                    <a:pt x="4033708" y="681500"/>
                    <a:pt x="4033708" y="681500"/>
                    <a:pt x="4033708" y="682634"/>
                  </a:cubicBezTo>
                  <a:lnTo>
                    <a:pt x="4033708" y="690579"/>
                  </a:lnTo>
                  <a:cubicBezTo>
                    <a:pt x="4033708" y="690579"/>
                    <a:pt x="4033708" y="690579"/>
                    <a:pt x="4034823" y="690579"/>
                  </a:cubicBezTo>
                  <a:lnTo>
                    <a:pt x="4042623" y="690579"/>
                  </a:lnTo>
                  <a:cubicBezTo>
                    <a:pt x="4042623" y="690579"/>
                    <a:pt x="4042623" y="690579"/>
                    <a:pt x="4042623" y="692091"/>
                  </a:cubicBezTo>
                  <a:lnTo>
                    <a:pt x="4042623" y="702682"/>
                  </a:lnTo>
                  <a:cubicBezTo>
                    <a:pt x="4042623" y="702682"/>
                    <a:pt x="4042623" y="702682"/>
                    <a:pt x="4041510" y="702682"/>
                  </a:cubicBezTo>
                  <a:lnTo>
                    <a:pt x="4033708" y="702682"/>
                  </a:lnTo>
                  <a:cubicBezTo>
                    <a:pt x="4033708" y="702682"/>
                    <a:pt x="4033708" y="702682"/>
                    <a:pt x="4033708" y="704195"/>
                  </a:cubicBezTo>
                  <a:lnTo>
                    <a:pt x="4033708" y="714788"/>
                  </a:lnTo>
                  <a:cubicBezTo>
                    <a:pt x="4033708" y="714788"/>
                    <a:pt x="4033708" y="714788"/>
                    <a:pt x="4034823" y="714788"/>
                  </a:cubicBezTo>
                  <a:lnTo>
                    <a:pt x="4042623" y="714788"/>
                  </a:lnTo>
                  <a:cubicBezTo>
                    <a:pt x="4042623" y="714788"/>
                    <a:pt x="4042623" y="714788"/>
                    <a:pt x="4042623" y="716300"/>
                  </a:cubicBezTo>
                  <a:lnTo>
                    <a:pt x="4042623" y="726892"/>
                  </a:lnTo>
                  <a:cubicBezTo>
                    <a:pt x="4042623" y="726892"/>
                    <a:pt x="4042623" y="726892"/>
                    <a:pt x="4041510" y="726892"/>
                  </a:cubicBezTo>
                  <a:lnTo>
                    <a:pt x="4033708" y="726892"/>
                  </a:lnTo>
                  <a:cubicBezTo>
                    <a:pt x="4033708" y="726892"/>
                    <a:pt x="4033708" y="726892"/>
                    <a:pt x="4033708" y="728027"/>
                  </a:cubicBezTo>
                  <a:lnTo>
                    <a:pt x="4033708" y="735970"/>
                  </a:lnTo>
                  <a:cubicBezTo>
                    <a:pt x="4033708" y="735970"/>
                    <a:pt x="4033708" y="735970"/>
                    <a:pt x="4034823" y="735970"/>
                  </a:cubicBezTo>
                  <a:lnTo>
                    <a:pt x="4042623" y="735970"/>
                  </a:lnTo>
                  <a:cubicBezTo>
                    <a:pt x="4042623" y="735970"/>
                    <a:pt x="4042623" y="735970"/>
                    <a:pt x="4042623" y="737484"/>
                  </a:cubicBezTo>
                  <a:lnTo>
                    <a:pt x="4042623" y="748075"/>
                  </a:lnTo>
                  <a:cubicBezTo>
                    <a:pt x="4042623" y="748075"/>
                    <a:pt x="4042623" y="748075"/>
                    <a:pt x="4041510" y="748075"/>
                  </a:cubicBezTo>
                  <a:lnTo>
                    <a:pt x="4033708" y="748075"/>
                  </a:lnTo>
                  <a:cubicBezTo>
                    <a:pt x="4033708" y="748075"/>
                    <a:pt x="4033708" y="748075"/>
                    <a:pt x="4033708" y="749588"/>
                  </a:cubicBezTo>
                  <a:lnTo>
                    <a:pt x="4033708" y="760181"/>
                  </a:lnTo>
                  <a:cubicBezTo>
                    <a:pt x="4033708" y="760181"/>
                    <a:pt x="4033708" y="760181"/>
                    <a:pt x="4034823" y="760181"/>
                  </a:cubicBezTo>
                  <a:lnTo>
                    <a:pt x="4042623" y="760181"/>
                  </a:lnTo>
                  <a:cubicBezTo>
                    <a:pt x="4042623" y="760181"/>
                    <a:pt x="4042623" y="760181"/>
                    <a:pt x="4042623" y="761314"/>
                  </a:cubicBezTo>
                  <a:lnTo>
                    <a:pt x="4042623" y="769258"/>
                  </a:lnTo>
                  <a:cubicBezTo>
                    <a:pt x="4042623" y="769258"/>
                    <a:pt x="4042623" y="769258"/>
                    <a:pt x="4041510" y="769258"/>
                  </a:cubicBezTo>
                  <a:lnTo>
                    <a:pt x="4033708" y="769258"/>
                  </a:lnTo>
                  <a:cubicBezTo>
                    <a:pt x="4033708" y="769258"/>
                    <a:pt x="4033708" y="769258"/>
                    <a:pt x="4033708" y="770772"/>
                  </a:cubicBezTo>
                  <a:lnTo>
                    <a:pt x="4033708" y="781363"/>
                  </a:lnTo>
                  <a:cubicBezTo>
                    <a:pt x="4033708" y="781363"/>
                    <a:pt x="4033708" y="781363"/>
                    <a:pt x="4034823" y="781363"/>
                  </a:cubicBezTo>
                  <a:lnTo>
                    <a:pt x="4042623" y="781363"/>
                  </a:lnTo>
                  <a:cubicBezTo>
                    <a:pt x="4042623" y="781363"/>
                    <a:pt x="4042623" y="781363"/>
                    <a:pt x="4042623" y="782876"/>
                  </a:cubicBezTo>
                  <a:lnTo>
                    <a:pt x="4042623" y="793468"/>
                  </a:lnTo>
                  <a:cubicBezTo>
                    <a:pt x="4042623" y="793468"/>
                    <a:pt x="4042623" y="793468"/>
                    <a:pt x="4041510" y="793468"/>
                  </a:cubicBezTo>
                  <a:lnTo>
                    <a:pt x="4033708" y="793468"/>
                  </a:lnTo>
                  <a:cubicBezTo>
                    <a:pt x="4033708" y="793468"/>
                    <a:pt x="4033708" y="793468"/>
                    <a:pt x="4033708" y="794981"/>
                  </a:cubicBezTo>
                  <a:lnTo>
                    <a:pt x="4033708" y="805572"/>
                  </a:lnTo>
                  <a:cubicBezTo>
                    <a:pt x="4033708" y="805572"/>
                    <a:pt x="4033708" y="805572"/>
                    <a:pt x="4034823" y="805572"/>
                  </a:cubicBezTo>
                  <a:lnTo>
                    <a:pt x="4042623" y="805572"/>
                  </a:lnTo>
                  <a:cubicBezTo>
                    <a:pt x="4042623" y="805572"/>
                    <a:pt x="4042623" y="805572"/>
                    <a:pt x="4042623" y="806707"/>
                  </a:cubicBezTo>
                  <a:lnTo>
                    <a:pt x="4042623" y="814651"/>
                  </a:lnTo>
                  <a:cubicBezTo>
                    <a:pt x="4042623" y="814651"/>
                    <a:pt x="4042623" y="814651"/>
                    <a:pt x="4041510" y="814651"/>
                  </a:cubicBezTo>
                  <a:lnTo>
                    <a:pt x="4033708" y="814651"/>
                  </a:lnTo>
                  <a:cubicBezTo>
                    <a:pt x="4033708" y="814651"/>
                    <a:pt x="4033708" y="814651"/>
                    <a:pt x="4033708" y="816163"/>
                  </a:cubicBezTo>
                  <a:lnTo>
                    <a:pt x="4033708" y="826756"/>
                  </a:lnTo>
                  <a:cubicBezTo>
                    <a:pt x="4033708" y="826756"/>
                    <a:pt x="4033708" y="826756"/>
                    <a:pt x="4058227" y="853992"/>
                  </a:cubicBezTo>
                  <a:cubicBezTo>
                    <a:pt x="4058227" y="860044"/>
                    <a:pt x="4058227" y="860044"/>
                    <a:pt x="4057113" y="860044"/>
                  </a:cubicBezTo>
                  <a:lnTo>
                    <a:pt x="4049311" y="860044"/>
                  </a:lnTo>
                  <a:cubicBezTo>
                    <a:pt x="4049311" y="860044"/>
                    <a:pt x="4049311" y="860044"/>
                    <a:pt x="4049311" y="893331"/>
                  </a:cubicBezTo>
                  <a:cubicBezTo>
                    <a:pt x="4049311" y="893331"/>
                    <a:pt x="4049311" y="893331"/>
                    <a:pt x="4050427" y="893331"/>
                  </a:cubicBezTo>
                  <a:lnTo>
                    <a:pt x="4058227" y="893331"/>
                  </a:lnTo>
                  <a:cubicBezTo>
                    <a:pt x="4058227" y="893331"/>
                    <a:pt x="4058227" y="893331"/>
                    <a:pt x="4058227" y="891440"/>
                  </a:cubicBezTo>
                  <a:lnTo>
                    <a:pt x="4058227" y="878201"/>
                  </a:lnTo>
                  <a:cubicBezTo>
                    <a:pt x="4058227" y="878201"/>
                    <a:pt x="4058227" y="878201"/>
                    <a:pt x="4059342" y="877444"/>
                  </a:cubicBezTo>
                  <a:lnTo>
                    <a:pt x="4067142" y="872149"/>
                  </a:lnTo>
                  <a:cubicBezTo>
                    <a:pt x="4067142" y="872149"/>
                    <a:pt x="4067142" y="872149"/>
                    <a:pt x="4069094" y="872149"/>
                  </a:cubicBezTo>
                  <a:lnTo>
                    <a:pt x="4082747" y="872149"/>
                  </a:lnTo>
                  <a:cubicBezTo>
                    <a:pt x="4082747" y="872149"/>
                    <a:pt x="4082747" y="872149"/>
                    <a:pt x="4082747" y="873661"/>
                  </a:cubicBezTo>
                  <a:lnTo>
                    <a:pt x="4082747" y="884253"/>
                  </a:lnTo>
                  <a:cubicBezTo>
                    <a:pt x="4082747" y="884253"/>
                    <a:pt x="4082747" y="884253"/>
                    <a:pt x="4084419" y="884253"/>
                  </a:cubicBezTo>
                  <a:lnTo>
                    <a:pt x="4096121" y="884253"/>
                  </a:lnTo>
                  <a:cubicBezTo>
                    <a:pt x="4096121" y="890305"/>
                    <a:pt x="4096121" y="890305"/>
                    <a:pt x="4097235" y="890305"/>
                  </a:cubicBezTo>
                  <a:lnTo>
                    <a:pt x="4105038" y="890305"/>
                  </a:lnTo>
                  <a:cubicBezTo>
                    <a:pt x="4105038" y="890305"/>
                    <a:pt x="4105038" y="890305"/>
                    <a:pt x="4129555" y="932671"/>
                  </a:cubicBezTo>
                  <a:cubicBezTo>
                    <a:pt x="4129555" y="932671"/>
                    <a:pt x="4129555" y="932671"/>
                    <a:pt x="4129555" y="951821"/>
                  </a:cubicBezTo>
                  <a:lnTo>
                    <a:pt x="4129555" y="970823"/>
                  </a:lnTo>
                  <a:lnTo>
                    <a:pt x="4138472" y="970823"/>
                  </a:lnTo>
                  <a:lnTo>
                    <a:pt x="4138472" y="956881"/>
                  </a:lnTo>
                  <a:cubicBezTo>
                    <a:pt x="4138472" y="956881"/>
                    <a:pt x="4138472" y="956881"/>
                    <a:pt x="4139308" y="956881"/>
                  </a:cubicBezTo>
                  <a:lnTo>
                    <a:pt x="4145159" y="956881"/>
                  </a:lnTo>
                  <a:cubicBezTo>
                    <a:pt x="4145159" y="956881"/>
                    <a:pt x="4145159" y="956881"/>
                    <a:pt x="4145159" y="958394"/>
                  </a:cubicBezTo>
                  <a:lnTo>
                    <a:pt x="4145159" y="968985"/>
                  </a:lnTo>
                  <a:cubicBezTo>
                    <a:pt x="4154075" y="972013"/>
                    <a:pt x="4154075" y="972013"/>
                    <a:pt x="4154075" y="905436"/>
                  </a:cubicBezTo>
                  <a:cubicBezTo>
                    <a:pt x="4154075" y="905436"/>
                    <a:pt x="4154075" y="905436"/>
                    <a:pt x="4191968" y="905436"/>
                  </a:cubicBezTo>
                  <a:cubicBezTo>
                    <a:pt x="4191968" y="905436"/>
                    <a:pt x="4191968" y="905436"/>
                    <a:pt x="4191968" y="808599"/>
                  </a:cubicBezTo>
                  <a:cubicBezTo>
                    <a:pt x="4191968" y="808599"/>
                    <a:pt x="4191968" y="808599"/>
                    <a:pt x="4227631" y="808599"/>
                  </a:cubicBezTo>
                  <a:cubicBezTo>
                    <a:pt x="4227631" y="808599"/>
                    <a:pt x="4227631" y="808599"/>
                    <a:pt x="4227631" y="807464"/>
                  </a:cubicBezTo>
                  <a:lnTo>
                    <a:pt x="4227631" y="799520"/>
                  </a:lnTo>
                  <a:cubicBezTo>
                    <a:pt x="4227631" y="799520"/>
                    <a:pt x="4227631" y="799520"/>
                    <a:pt x="4249922" y="799520"/>
                  </a:cubicBezTo>
                  <a:cubicBezTo>
                    <a:pt x="4249922" y="799520"/>
                    <a:pt x="4249922" y="799520"/>
                    <a:pt x="4249922" y="748075"/>
                  </a:cubicBezTo>
                  <a:cubicBezTo>
                    <a:pt x="4245463" y="748075"/>
                    <a:pt x="4245463" y="748075"/>
                    <a:pt x="4245463" y="745805"/>
                  </a:cubicBezTo>
                  <a:lnTo>
                    <a:pt x="4245463" y="729918"/>
                  </a:lnTo>
                  <a:lnTo>
                    <a:pt x="4249922" y="732945"/>
                  </a:lnTo>
                  <a:cubicBezTo>
                    <a:pt x="4249922" y="732945"/>
                    <a:pt x="4249922" y="732945"/>
                    <a:pt x="4254381" y="702682"/>
                  </a:cubicBezTo>
                  <a:cubicBezTo>
                    <a:pt x="4254381" y="702682"/>
                    <a:pt x="4254381" y="702682"/>
                    <a:pt x="4258839" y="732945"/>
                  </a:cubicBezTo>
                  <a:cubicBezTo>
                    <a:pt x="4261067" y="729918"/>
                    <a:pt x="4261067" y="729918"/>
                    <a:pt x="4261346" y="728783"/>
                  </a:cubicBezTo>
                  <a:lnTo>
                    <a:pt x="4263297" y="720840"/>
                  </a:lnTo>
                  <a:cubicBezTo>
                    <a:pt x="4263297" y="720840"/>
                    <a:pt x="4263297" y="720840"/>
                    <a:pt x="4263853" y="719327"/>
                  </a:cubicBezTo>
                  <a:lnTo>
                    <a:pt x="4267754" y="708734"/>
                  </a:lnTo>
                  <a:cubicBezTo>
                    <a:pt x="4267754" y="708734"/>
                    <a:pt x="4267754" y="708734"/>
                    <a:pt x="4268311" y="707222"/>
                  </a:cubicBezTo>
                  <a:lnTo>
                    <a:pt x="4272213" y="696631"/>
                  </a:lnTo>
                  <a:cubicBezTo>
                    <a:pt x="4272213" y="696631"/>
                    <a:pt x="4272213" y="696631"/>
                    <a:pt x="4273605" y="695495"/>
                  </a:cubicBezTo>
                  <a:lnTo>
                    <a:pt x="4283357" y="687552"/>
                  </a:lnTo>
                  <a:cubicBezTo>
                    <a:pt x="4283357" y="687552"/>
                    <a:pt x="4283357" y="687552"/>
                    <a:pt x="4285030" y="686039"/>
                  </a:cubicBezTo>
                  <a:lnTo>
                    <a:pt x="4296732" y="675447"/>
                  </a:lnTo>
                  <a:cubicBezTo>
                    <a:pt x="4296732" y="675447"/>
                    <a:pt x="4296732" y="675447"/>
                    <a:pt x="4297568" y="673934"/>
                  </a:cubicBezTo>
                  <a:lnTo>
                    <a:pt x="4303418" y="663343"/>
                  </a:lnTo>
                  <a:cubicBezTo>
                    <a:pt x="4303418" y="663343"/>
                    <a:pt x="4303418" y="663343"/>
                    <a:pt x="4303976" y="660695"/>
                  </a:cubicBezTo>
                  <a:lnTo>
                    <a:pt x="4307877" y="642159"/>
                  </a:lnTo>
                  <a:cubicBezTo>
                    <a:pt x="4307877" y="642159"/>
                    <a:pt x="4307877" y="642159"/>
                    <a:pt x="4308435" y="644807"/>
                  </a:cubicBezTo>
                  <a:lnTo>
                    <a:pt x="4312335" y="663343"/>
                  </a:lnTo>
                  <a:cubicBezTo>
                    <a:pt x="4312335" y="663343"/>
                    <a:pt x="4312335" y="663343"/>
                    <a:pt x="4312893" y="664477"/>
                  </a:cubicBezTo>
                  <a:lnTo>
                    <a:pt x="4316793" y="672421"/>
                  </a:lnTo>
                  <a:cubicBezTo>
                    <a:pt x="4316793" y="672421"/>
                    <a:pt x="4316793" y="672421"/>
                    <a:pt x="4318186" y="673934"/>
                  </a:cubicBezTo>
                  <a:lnTo>
                    <a:pt x="4327938" y="684525"/>
                  </a:lnTo>
                  <a:cubicBezTo>
                    <a:pt x="4327938" y="684525"/>
                    <a:pt x="4327938" y="684525"/>
                    <a:pt x="4329054" y="686039"/>
                  </a:cubicBezTo>
                  <a:lnTo>
                    <a:pt x="4336853" y="696631"/>
                  </a:lnTo>
                  <a:cubicBezTo>
                    <a:pt x="4336853" y="696631"/>
                    <a:pt x="4336853" y="696631"/>
                    <a:pt x="4337969" y="698143"/>
                  </a:cubicBezTo>
                  <a:lnTo>
                    <a:pt x="4345771" y="708734"/>
                  </a:lnTo>
                  <a:cubicBezTo>
                    <a:pt x="4345771" y="708734"/>
                    <a:pt x="4345771" y="708734"/>
                    <a:pt x="4346049" y="710248"/>
                  </a:cubicBezTo>
                  <a:lnTo>
                    <a:pt x="4347998" y="720840"/>
                  </a:lnTo>
                  <a:cubicBezTo>
                    <a:pt x="4347998" y="720840"/>
                    <a:pt x="4347998" y="720840"/>
                    <a:pt x="4348277" y="722352"/>
                  </a:cubicBezTo>
                  <a:lnTo>
                    <a:pt x="4350228" y="732945"/>
                  </a:lnTo>
                  <a:cubicBezTo>
                    <a:pt x="4354685" y="732945"/>
                    <a:pt x="4354685" y="732945"/>
                    <a:pt x="4356914" y="702682"/>
                  </a:cubicBezTo>
                  <a:cubicBezTo>
                    <a:pt x="4356914" y="702682"/>
                    <a:pt x="4356914" y="702682"/>
                    <a:pt x="4361373" y="732945"/>
                  </a:cubicBezTo>
                  <a:cubicBezTo>
                    <a:pt x="4365830" y="732945"/>
                    <a:pt x="4365830" y="732945"/>
                    <a:pt x="4365830" y="735214"/>
                  </a:cubicBezTo>
                  <a:lnTo>
                    <a:pt x="4365830" y="751102"/>
                  </a:lnTo>
                  <a:cubicBezTo>
                    <a:pt x="4361373" y="751102"/>
                    <a:pt x="4361373" y="751102"/>
                    <a:pt x="4361373" y="793468"/>
                  </a:cubicBezTo>
                  <a:cubicBezTo>
                    <a:pt x="4361373" y="793468"/>
                    <a:pt x="4361373" y="793468"/>
                    <a:pt x="4362489" y="793468"/>
                  </a:cubicBezTo>
                  <a:lnTo>
                    <a:pt x="4370289" y="793468"/>
                  </a:lnTo>
                  <a:cubicBezTo>
                    <a:pt x="4370289" y="799520"/>
                    <a:pt x="4370289" y="799520"/>
                    <a:pt x="4371126" y="799520"/>
                  </a:cubicBezTo>
                  <a:lnTo>
                    <a:pt x="4376976" y="799520"/>
                  </a:lnTo>
                  <a:cubicBezTo>
                    <a:pt x="4376976" y="799520"/>
                    <a:pt x="4376976" y="799520"/>
                    <a:pt x="4376976" y="798007"/>
                  </a:cubicBezTo>
                  <a:lnTo>
                    <a:pt x="4376976" y="787415"/>
                  </a:lnTo>
                  <a:cubicBezTo>
                    <a:pt x="4376976" y="787415"/>
                    <a:pt x="4376976" y="787415"/>
                    <a:pt x="4379206" y="787415"/>
                  </a:cubicBezTo>
                  <a:lnTo>
                    <a:pt x="4394808" y="787415"/>
                  </a:lnTo>
                  <a:cubicBezTo>
                    <a:pt x="4394808" y="787415"/>
                    <a:pt x="4394808" y="787415"/>
                    <a:pt x="4394808" y="784767"/>
                  </a:cubicBezTo>
                  <a:lnTo>
                    <a:pt x="4394808" y="766232"/>
                  </a:lnTo>
                  <a:cubicBezTo>
                    <a:pt x="4394808" y="766232"/>
                    <a:pt x="4394808" y="766232"/>
                    <a:pt x="4432702" y="766232"/>
                  </a:cubicBezTo>
                  <a:cubicBezTo>
                    <a:pt x="4432702" y="766232"/>
                    <a:pt x="4432702" y="766232"/>
                    <a:pt x="4432702" y="768124"/>
                  </a:cubicBezTo>
                  <a:lnTo>
                    <a:pt x="4432702" y="781363"/>
                  </a:lnTo>
                  <a:cubicBezTo>
                    <a:pt x="4432702" y="781363"/>
                    <a:pt x="4432702" y="781363"/>
                    <a:pt x="4452762" y="781363"/>
                  </a:cubicBezTo>
                  <a:cubicBezTo>
                    <a:pt x="4452762" y="781363"/>
                    <a:pt x="4452762" y="781363"/>
                    <a:pt x="4452762" y="784390"/>
                  </a:cubicBezTo>
                  <a:lnTo>
                    <a:pt x="4452762" y="805572"/>
                  </a:lnTo>
                  <a:cubicBezTo>
                    <a:pt x="4448306" y="805572"/>
                    <a:pt x="4448306" y="805572"/>
                    <a:pt x="4448306" y="806707"/>
                  </a:cubicBezTo>
                  <a:lnTo>
                    <a:pt x="4448306" y="814651"/>
                  </a:lnTo>
                  <a:cubicBezTo>
                    <a:pt x="4452762" y="814651"/>
                    <a:pt x="4452762" y="814651"/>
                    <a:pt x="4452762" y="816921"/>
                  </a:cubicBezTo>
                  <a:lnTo>
                    <a:pt x="4452762" y="832808"/>
                  </a:lnTo>
                  <a:lnTo>
                    <a:pt x="4448306" y="838860"/>
                  </a:lnTo>
                  <a:cubicBezTo>
                    <a:pt x="4448306" y="838860"/>
                    <a:pt x="4448306" y="838860"/>
                    <a:pt x="4448306" y="911488"/>
                  </a:cubicBezTo>
                  <a:cubicBezTo>
                    <a:pt x="4448306" y="911488"/>
                    <a:pt x="4448306" y="911488"/>
                    <a:pt x="4450255" y="911488"/>
                  </a:cubicBezTo>
                  <a:lnTo>
                    <a:pt x="4463908" y="911488"/>
                  </a:lnTo>
                  <a:cubicBezTo>
                    <a:pt x="4463908" y="917540"/>
                    <a:pt x="4463908" y="917540"/>
                    <a:pt x="4465579" y="917540"/>
                  </a:cubicBezTo>
                  <a:lnTo>
                    <a:pt x="4477282" y="917540"/>
                  </a:lnTo>
                  <a:cubicBezTo>
                    <a:pt x="4477282" y="917540"/>
                    <a:pt x="4477282" y="917540"/>
                    <a:pt x="4477282" y="920188"/>
                  </a:cubicBezTo>
                  <a:lnTo>
                    <a:pt x="4477282" y="938724"/>
                  </a:lnTo>
                  <a:cubicBezTo>
                    <a:pt x="4477282" y="938724"/>
                    <a:pt x="4477282" y="938724"/>
                    <a:pt x="4478955" y="938724"/>
                  </a:cubicBezTo>
                  <a:lnTo>
                    <a:pt x="4490656" y="938724"/>
                  </a:lnTo>
                  <a:cubicBezTo>
                    <a:pt x="4490656" y="938724"/>
                    <a:pt x="4490656" y="938724"/>
                    <a:pt x="4490656" y="936076"/>
                  </a:cubicBezTo>
                  <a:lnTo>
                    <a:pt x="4490656" y="917540"/>
                  </a:lnTo>
                  <a:cubicBezTo>
                    <a:pt x="4490656" y="917540"/>
                    <a:pt x="4490656" y="917540"/>
                    <a:pt x="4492605" y="916028"/>
                  </a:cubicBezTo>
                  <a:lnTo>
                    <a:pt x="4506258" y="905436"/>
                  </a:lnTo>
                  <a:cubicBezTo>
                    <a:pt x="4506258" y="905436"/>
                    <a:pt x="4506258" y="905436"/>
                    <a:pt x="4506258" y="878201"/>
                  </a:cubicBezTo>
                  <a:cubicBezTo>
                    <a:pt x="4501802" y="878201"/>
                    <a:pt x="4501802" y="878201"/>
                    <a:pt x="4501802" y="847938"/>
                  </a:cubicBezTo>
                  <a:cubicBezTo>
                    <a:pt x="4501802" y="847938"/>
                    <a:pt x="4501802" y="847938"/>
                    <a:pt x="4502914" y="847938"/>
                  </a:cubicBezTo>
                  <a:lnTo>
                    <a:pt x="4510717" y="847938"/>
                  </a:lnTo>
                  <a:cubicBezTo>
                    <a:pt x="4510717" y="844913"/>
                    <a:pt x="4510717" y="844913"/>
                    <a:pt x="4530778" y="844913"/>
                  </a:cubicBezTo>
                  <a:cubicBezTo>
                    <a:pt x="4530778" y="844913"/>
                    <a:pt x="4530778" y="844913"/>
                    <a:pt x="4530778" y="843399"/>
                  </a:cubicBezTo>
                  <a:lnTo>
                    <a:pt x="4530778" y="832808"/>
                  </a:lnTo>
                  <a:cubicBezTo>
                    <a:pt x="4530778" y="832808"/>
                    <a:pt x="4530778" y="832808"/>
                    <a:pt x="4532451" y="832808"/>
                  </a:cubicBezTo>
                  <a:lnTo>
                    <a:pt x="4544152" y="832808"/>
                  </a:lnTo>
                  <a:cubicBezTo>
                    <a:pt x="4544152" y="832808"/>
                    <a:pt x="4544152" y="832808"/>
                    <a:pt x="4544152" y="681500"/>
                  </a:cubicBezTo>
                  <a:cubicBezTo>
                    <a:pt x="4544152" y="681500"/>
                    <a:pt x="4544152" y="681500"/>
                    <a:pt x="4545267" y="681500"/>
                  </a:cubicBezTo>
                  <a:lnTo>
                    <a:pt x="4553068" y="681500"/>
                  </a:lnTo>
                  <a:cubicBezTo>
                    <a:pt x="4553068" y="681500"/>
                    <a:pt x="4553068" y="681500"/>
                    <a:pt x="4553068" y="678473"/>
                  </a:cubicBezTo>
                  <a:lnTo>
                    <a:pt x="4553068" y="657290"/>
                  </a:lnTo>
                  <a:cubicBezTo>
                    <a:pt x="4555298" y="657290"/>
                    <a:pt x="4555298" y="657290"/>
                    <a:pt x="4555298" y="596766"/>
                  </a:cubicBezTo>
                  <a:cubicBezTo>
                    <a:pt x="4555298" y="596766"/>
                    <a:pt x="4555298" y="596766"/>
                    <a:pt x="4556412" y="596766"/>
                  </a:cubicBezTo>
                  <a:lnTo>
                    <a:pt x="4564213" y="596766"/>
                  </a:lnTo>
                  <a:cubicBezTo>
                    <a:pt x="4564213" y="596766"/>
                    <a:pt x="4564213" y="596766"/>
                    <a:pt x="4564213" y="598280"/>
                  </a:cubicBezTo>
                  <a:lnTo>
                    <a:pt x="4564213" y="608871"/>
                  </a:lnTo>
                  <a:cubicBezTo>
                    <a:pt x="4568671" y="608871"/>
                    <a:pt x="4568671" y="608871"/>
                    <a:pt x="4568671" y="605845"/>
                  </a:cubicBezTo>
                  <a:lnTo>
                    <a:pt x="4568671" y="584662"/>
                  </a:lnTo>
                  <a:cubicBezTo>
                    <a:pt x="4568671" y="584662"/>
                    <a:pt x="4568671" y="584662"/>
                    <a:pt x="4570065" y="583906"/>
                  </a:cubicBezTo>
                  <a:lnTo>
                    <a:pt x="4579816" y="578610"/>
                  </a:lnTo>
                  <a:cubicBezTo>
                    <a:pt x="4579816" y="578610"/>
                    <a:pt x="4579816" y="578610"/>
                    <a:pt x="4580930" y="579367"/>
                  </a:cubicBezTo>
                  <a:lnTo>
                    <a:pt x="4588733" y="584662"/>
                  </a:lnTo>
                  <a:cubicBezTo>
                    <a:pt x="4588733" y="584662"/>
                    <a:pt x="4588733" y="584662"/>
                    <a:pt x="4590404" y="584662"/>
                  </a:cubicBezTo>
                  <a:lnTo>
                    <a:pt x="4602107" y="584662"/>
                  </a:lnTo>
                  <a:cubicBezTo>
                    <a:pt x="4602107" y="584662"/>
                    <a:pt x="4602107" y="584662"/>
                    <a:pt x="4602107" y="545322"/>
                  </a:cubicBezTo>
                  <a:cubicBezTo>
                    <a:pt x="4602107" y="545322"/>
                    <a:pt x="4602107" y="545322"/>
                    <a:pt x="4603221" y="545322"/>
                  </a:cubicBezTo>
                  <a:lnTo>
                    <a:pt x="4611021" y="545322"/>
                  </a:lnTo>
                  <a:cubicBezTo>
                    <a:pt x="4611021" y="551375"/>
                    <a:pt x="4611021" y="551375"/>
                    <a:pt x="4612414" y="551375"/>
                  </a:cubicBezTo>
                  <a:lnTo>
                    <a:pt x="4622169" y="551375"/>
                  </a:lnTo>
                  <a:cubicBezTo>
                    <a:pt x="4622169" y="545322"/>
                    <a:pt x="4622169" y="545322"/>
                    <a:pt x="4623282" y="545322"/>
                  </a:cubicBezTo>
                  <a:lnTo>
                    <a:pt x="4631084" y="545322"/>
                  </a:lnTo>
                  <a:cubicBezTo>
                    <a:pt x="4631084" y="545322"/>
                    <a:pt x="4631084" y="545322"/>
                    <a:pt x="4631084" y="590714"/>
                  </a:cubicBezTo>
                  <a:cubicBezTo>
                    <a:pt x="4631084" y="590714"/>
                    <a:pt x="4631084" y="590714"/>
                    <a:pt x="4632477" y="592227"/>
                  </a:cubicBezTo>
                  <a:lnTo>
                    <a:pt x="4642230" y="602819"/>
                  </a:lnTo>
                  <a:cubicBezTo>
                    <a:pt x="4640000" y="611898"/>
                    <a:pt x="4640000" y="611898"/>
                    <a:pt x="4664518" y="611898"/>
                  </a:cubicBezTo>
                  <a:cubicBezTo>
                    <a:pt x="4664518" y="611898"/>
                    <a:pt x="4664518" y="611898"/>
                    <a:pt x="4664518" y="610007"/>
                  </a:cubicBezTo>
                  <a:lnTo>
                    <a:pt x="4664518" y="596766"/>
                  </a:lnTo>
                  <a:cubicBezTo>
                    <a:pt x="4664518" y="596766"/>
                    <a:pt x="4664518" y="596766"/>
                    <a:pt x="4693496" y="584662"/>
                  </a:cubicBezTo>
                  <a:cubicBezTo>
                    <a:pt x="4693496" y="584662"/>
                    <a:pt x="4693496" y="584662"/>
                    <a:pt x="4693496" y="583150"/>
                  </a:cubicBezTo>
                  <a:lnTo>
                    <a:pt x="4693496" y="572557"/>
                  </a:lnTo>
                  <a:cubicBezTo>
                    <a:pt x="4693496" y="572557"/>
                    <a:pt x="4693496" y="572557"/>
                    <a:pt x="4694332" y="572557"/>
                  </a:cubicBezTo>
                  <a:lnTo>
                    <a:pt x="4700182" y="572557"/>
                  </a:lnTo>
                  <a:cubicBezTo>
                    <a:pt x="4700182" y="572557"/>
                    <a:pt x="4700182" y="572557"/>
                    <a:pt x="4700182" y="571423"/>
                  </a:cubicBezTo>
                  <a:lnTo>
                    <a:pt x="4700182" y="563479"/>
                  </a:lnTo>
                  <a:cubicBezTo>
                    <a:pt x="4700182" y="563479"/>
                    <a:pt x="4700182" y="563479"/>
                    <a:pt x="4702412" y="563479"/>
                  </a:cubicBezTo>
                  <a:lnTo>
                    <a:pt x="4718014" y="563479"/>
                  </a:lnTo>
                  <a:cubicBezTo>
                    <a:pt x="4718014" y="563479"/>
                    <a:pt x="4718014" y="563479"/>
                    <a:pt x="4718014" y="564614"/>
                  </a:cubicBezTo>
                  <a:lnTo>
                    <a:pt x="4718014" y="572557"/>
                  </a:lnTo>
                  <a:cubicBezTo>
                    <a:pt x="4718014" y="572557"/>
                    <a:pt x="4718014" y="572557"/>
                    <a:pt x="4719686" y="572557"/>
                  </a:cubicBezTo>
                  <a:lnTo>
                    <a:pt x="4731390" y="572557"/>
                  </a:lnTo>
                  <a:cubicBezTo>
                    <a:pt x="4731390" y="572557"/>
                    <a:pt x="4731390" y="572557"/>
                    <a:pt x="4731390" y="574828"/>
                  </a:cubicBezTo>
                  <a:lnTo>
                    <a:pt x="4731390" y="590714"/>
                  </a:lnTo>
                  <a:cubicBezTo>
                    <a:pt x="4731390" y="590714"/>
                    <a:pt x="4731390" y="590714"/>
                    <a:pt x="4755908" y="590714"/>
                  </a:cubicBezTo>
                  <a:cubicBezTo>
                    <a:pt x="4755908" y="590714"/>
                    <a:pt x="4755908" y="590714"/>
                    <a:pt x="4755908" y="589202"/>
                  </a:cubicBezTo>
                  <a:lnTo>
                    <a:pt x="4755908" y="578610"/>
                  </a:lnTo>
                  <a:cubicBezTo>
                    <a:pt x="4755908" y="578610"/>
                    <a:pt x="4755908" y="578610"/>
                    <a:pt x="4757302" y="578610"/>
                  </a:cubicBezTo>
                  <a:lnTo>
                    <a:pt x="4767053" y="578610"/>
                  </a:lnTo>
                  <a:cubicBezTo>
                    <a:pt x="4767053" y="578610"/>
                    <a:pt x="4767053" y="578610"/>
                    <a:pt x="4767053" y="577096"/>
                  </a:cubicBezTo>
                  <a:lnTo>
                    <a:pt x="4767053" y="566505"/>
                  </a:lnTo>
                  <a:cubicBezTo>
                    <a:pt x="4767053" y="566505"/>
                    <a:pt x="4767053" y="566505"/>
                    <a:pt x="4768725" y="566505"/>
                  </a:cubicBezTo>
                  <a:lnTo>
                    <a:pt x="4780426" y="566505"/>
                  </a:lnTo>
                  <a:cubicBezTo>
                    <a:pt x="4780426" y="566505"/>
                    <a:pt x="4780426" y="566505"/>
                    <a:pt x="4780426" y="568018"/>
                  </a:cubicBezTo>
                  <a:lnTo>
                    <a:pt x="4780426" y="578610"/>
                  </a:lnTo>
                  <a:cubicBezTo>
                    <a:pt x="4784886" y="578610"/>
                    <a:pt x="4784886" y="578610"/>
                    <a:pt x="4784886" y="505982"/>
                  </a:cubicBezTo>
                  <a:cubicBezTo>
                    <a:pt x="4784886" y="505982"/>
                    <a:pt x="4784886" y="505982"/>
                    <a:pt x="4885191" y="505982"/>
                  </a:cubicBezTo>
                  <a:cubicBezTo>
                    <a:pt x="4885191" y="505982"/>
                    <a:pt x="4885191" y="505982"/>
                    <a:pt x="4885191" y="602819"/>
                  </a:cubicBezTo>
                  <a:cubicBezTo>
                    <a:pt x="4885191" y="602819"/>
                    <a:pt x="4885191" y="602819"/>
                    <a:pt x="4887420" y="602819"/>
                  </a:cubicBezTo>
                  <a:lnTo>
                    <a:pt x="4903022" y="602819"/>
                  </a:lnTo>
                  <a:cubicBezTo>
                    <a:pt x="4903022" y="602819"/>
                    <a:pt x="4903022" y="602819"/>
                    <a:pt x="4903022" y="493877"/>
                  </a:cubicBezTo>
                  <a:cubicBezTo>
                    <a:pt x="4903022" y="493877"/>
                    <a:pt x="4903022" y="493877"/>
                    <a:pt x="4925313" y="478746"/>
                  </a:cubicBezTo>
                  <a:cubicBezTo>
                    <a:pt x="4925313" y="478746"/>
                    <a:pt x="4925313" y="478746"/>
                    <a:pt x="4954291" y="478746"/>
                  </a:cubicBezTo>
                  <a:cubicBezTo>
                    <a:pt x="4954291" y="478746"/>
                    <a:pt x="4954291" y="478746"/>
                    <a:pt x="4956242" y="476477"/>
                  </a:cubicBezTo>
                  <a:lnTo>
                    <a:pt x="4969893" y="460589"/>
                  </a:lnTo>
                  <a:cubicBezTo>
                    <a:pt x="4969893" y="460589"/>
                    <a:pt x="4969893" y="460589"/>
                    <a:pt x="5007787" y="460589"/>
                  </a:cubicBezTo>
                  <a:cubicBezTo>
                    <a:pt x="5007787" y="460589"/>
                    <a:pt x="5007787" y="460589"/>
                    <a:pt x="5007787" y="462859"/>
                  </a:cubicBezTo>
                  <a:lnTo>
                    <a:pt x="5007787" y="478746"/>
                  </a:lnTo>
                  <a:cubicBezTo>
                    <a:pt x="5007787" y="478746"/>
                    <a:pt x="5007787" y="478746"/>
                    <a:pt x="5045681" y="478746"/>
                  </a:cubicBezTo>
                  <a:cubicBezTo>
                    <a:pt x="5045681" y="478746"/>
                    <a:pt x="5045681" y="478746"/>
                    <a:pt x="5045681" y="596766"/>
                  </a:cubicBezTo>
                  <a:cubicBezTo>
                    <a:pt x="5045681" y="596766"/>
                    <a:pt x="5045681" y="596766"/>
                    <a:pt x="5047073" y="596766"/>
                  </a:cubicBezTo>
                  <a:lnTo>
                    <a:pt x="5056825" y="596766"/>
                  </a:lnTo>
                  <a:cubicBezTo>
                    <a:pt x="5056825" y="596766"/>
                    <a:pt x="5056825" y="596766"/>
                    <a:pt x="5056825" y="769258"/>
                  </a:cubicBezTo>
                  <a:cubicBezTo>
                    <a:pt x="5056825" y="769258"/>
                    <a:pt x="5056825" y="769258"/>
                    <a:pt x="5059053" y="769258"/>
                  </a:cubicBezTo>
                  <a:lnTo>
                    <a:pt x="5074657" y="769258"/>
                  </a:lnTo>
                  <a:cubicBezTo>
                    <a:pt x="5074657" y="769258"/>
                    <a:pt x="5074657" y="769258"/>
                    <a:pt x="5074657" y="657290"/>
                  </a:cubicBezTo>
                  <a:cubicBezTo>
                    <a:pt x="5074657" y="657290"/>
                    <a:pt x="5074657" y="657290"/>
                    <a:pt x="5075493" y="656533"/>
                  </a:cubicBezTo>
                  <a:lnTo>
                    <a:pt x="5081344" y="651238"/>
                  </a:lnTo>
                  <a:cubicBezTo>
                    <a:pt x="5085802" y="651238"/>
                    <a:pt x="5085802" y="651238"/>
                    <a:pt x="5085802" y="652750"/>
                  </a:cubicBezTo>
                  <a:lnTo>
                    <a:pt x="5085802" y="663343"/>
                  </a:lnTo>
                  <a:cubicBezTo>
                    <a:pt x="5085802" y="663343"/>
                    <a:pt x="5085802" y="663343"/>
                    <a:pt x="5088030" y="661829"/>
                  </a:cubicBezTo>
                  <a:lnTo>
                    <a:pt x="5103634" y="651238"/>
                  </a:lnTo>
                  <a:cubicBezTo>
                    <a:pt x="5103634" y="651238"/>
                    <a:pt x="5103634" y="651238"/>
                    <a:pt x="5105585" y="651238"/>
                  </a:cubicBezTo>
                  <a:lnTo>
                    <a:pt x="5119237" y="651238"/>
                  </a:lnTo>
                  <a:cubicBezTo>
                    <a:pt x="5119237" y="651238"/>
                    <a:pt x="5119237" y="651238"/>
                    <a:pt x="5119237" y="857017"/>
                  </a:cubicBezTo>
                  <a:cubicBezTo>
                    <a:pt x="5119237" y="857017"/>
                    <a:pt x="5119237" y="857017"/>
                    <a:pt x="5150444" y="863070"/>
                  </a:cubicBezTo>
                  <a:cubicBezTo>
                    <a:pt x="5150444" y="860044"/>
                    <a:pt x="5150444" y="857017"/>
                    <a:pt x="5150444" y="853992"/>
                  </a:cubicBezTo>
                  <a:cubicBezTo>
                    <a:pt x="5161589" y="853992"/>
                    <a:pt x="5172733" y="853992"/>
                    <a:pt x="5183878" y="853992"/>
                  </a:cubicBezTo>
                  <a:cubicBezTo>
                    <a:pt x="5183878" y="838860"/>
                    <a:pt x="5183878" y="826756"/>
                    <a:pt x="5183878" y="814651"/>
                  </a:cubicBezTo>
                  <a:lnTo>
                    <a:pt x="5192794" y="814651"/>
                  </a:lnTo>
                  <a:cubicBezTo>
                    <a:pt x="5192794" y="796494"/>
                    <a:pt x="5192794" y="781363"/>
                    <a:pt x="5192794" y="763206"/>
                  </a:cubicBezTo>
                  <a:cubicBezTo>
                    <a:pt x="5195024" y="763206"/>
                    <a:pt x="5197254" y="763206"/>
                    <a:pt x="5199482" y="763206"/>
                  </a:cubicBezTo>
                  <a:cubicBezTo>
                    <a:pt x="5199482" y="745049"/>
                    <a:pt x="5199482" y="729918"/>
                    <a:pt x="5199482" y="711761"/>
                  </a:cubicBezTo>
                  <a:cubicBezTo>
                    <a:pt x="5203940" y="711761"/>
                    <a:pt x="5208398" y="711761"/>
                    <a:pt x="5215086" y="711761"/>
                  </a:cubicBezTo>
                  <a:cubicBezTo>
                    <a:pt x="5230688" y="705709"/>
                    <a:pt x="5248520" y="693604"/>
                    <a:pt x="5264122" y="684525"/>
                  </a:cubicBezTo>
                  <a:cubicBezTo>
                    <a:pt x="5266352" y="675447"/>
                    <a:pt x="5266352" y="666368"/>
                    <a:pt x="5266352" y="657290"/>
                  </a:cubicBezTo>
                  <a:cubicBezTo>
                    <a:pt x="5268582" y="666368"/>
                    <a:pt x="5268582" y="675447"/>
                    <a:pt x="5270810" y="684525"/>
                  </a:cubicBezTo>
                  <a:cubicBezTo>
                    <a:pt x="5288642" y="696631"/>
                    <a:pt x="5304245" y="708734"/>
                    <a:pt x="5322078" y="720840"/>
                  </a:cubicBezTo>
                  <a:cubicBezTo>
                    <a:pt x="5322078" y="717821"/>
                    <a:pt x="5322078" y="714803"/>
                    <a:pt x="5322078" y="714788"/>
                  </a:cubicBezTo>
                  <a:cubicBezTo>
                    <a:pt x="5326534" y="714788"/>
                    <a:pt x="5330994" y="714788"/>
                    <a:pt x="5335452" y="714788"/>
                  </a:cubicBezTo>
                  <a:cubicBezTo>
                    <a:pt x="5335452" y="729918"/>
                    <a:pt x="5335452" y="748075"/>
                    <a:pt x="5335452" y="763206"/>
                  </a:cubicBezTo>
                  <a:cubicBezTo>
                    <a:pt x="5337681" y="763206"/>
                    <a:pt x="5339909" y="763206"/>
                    <a:pt x="5342138" y="763206"/>
                  </a:cubicBezTo>
                  <a:lnTo>
                    <a:pt x="5342138" y="801467"/>
                  </a:lnTo>
                  <a:lnTo>
                    <a:pt x="5377917" y="790806"/>
                  </a:lnTo>
                  <a:cubicBezTo>
                    <a:pt x="5411603" y="790806"/>
                    <a:pt x="5445289" y="790806"/>
                    <a:pt x="5478973" y="790806"/>
                  </a:cubicBezTo>
                  <a:cubicBezTo>
                    <a:pt x="5478973" y="725949"/>
                    <a:pt x="5478973" y="661090"/>
                    <a:pt x="5478973" y="596233"/>
                  </a:cubicBezTo>
                  <a:cubicBezTo>
                    <a:pt x="5486748" y="590828"/>
                    <a:pt x="5497114" y="588126"/>
                    <a:pt x="5507479" y="582720"/>
                  </a:cubicBezTo>
                  <a:cubicBezTo>
                    <a:pt x="5548938" y="577316"/>
                    <a:pt x="5590398" y="569208"/>
                    <a:pt x="5631857" y="561101"/>
                  </a:cubicBezTo>
                  <a:cubicBezTo>
                    <a:pt x="5647405" y="566506"/>
                    <a:pt x="5660362" y="571911"/>
                    <a:pt x="5675909" y="574613"/>
                  </a:cubicBezTo>
                  <a:cubicBezTo>
                    <a:pt x="5678501" y="577316"/>
                    <a:pt x="5681091" y="580019"/>
                    <a:pt x="5683682" y="582720"/>
                  </a:cubicBezTo>
                  <a:lnTo>
                    <a:pt x="5683682" y="833084"/>
                  </a:lnTo>
                  <a:lnTo>
                    <a:pt x="5701821" y="873985"/>
                  </a:lnTo>
                  <a:lnTo>
                    <a:pt x="5701821" y="798914"/>
                  </a:lnTo>
                  <a:cubicBezTo>
                    <a:pt x="5707004" y="798914"/>
                    <a:pt x="5712186" y="798914"/>
                    <a:pt x="5717369" y="798914"/>
                  </a:cubicBezTo>
                  <a:cubicBezTo>
                    <a:pt x="5717369" y="793509"/>
                    <a:pt x="5717369" y="790806"/>
                    <a:pt x="5717369" y="785402"/>
                  </a:cubicBezTo>
                  <a:cubicBezTo>
                    <a:pt x="5722551" y="782699"/>
                    <a:pt x="5727734" y="779997"/>
                    <a:pt x="5732917" y="777295"/>
                  </a:cubicBezTo>
                  <a:lnTo>
                    <a:pt x="5745871" y="777295"/>
                  </a:lnTo>
                  <a:cubicBezTo>
                    <a:pt x="5745871" y="771890"/>
                    <a:pt x="5745871" y="769187"/>
                    <a:pt x="5745871" y="763783"/>
                  </a:cubicBezTo>
                  <a:cubicBezTo>
                    <a:pt x="5748464" y="761080"/>
                    <a:pt x="5753646" y="758377"/>
                    <a:pt x="5756236" y="755675"/>
                  </a:cubicBezTo>
                  <a:cubicBezTo>
                    <a:pt x="5764011" y="755675"/>
                    <a:pt x="5774376" y="755675"/>
                    <a:pt x="5782151" y="755675"/>
                  </a:cubicBezTo>
                  <a:cubicBezTo>
                    <a:pt x="5782151" y="769187"/>
                    <a:pt x="5782151" y="785402"/>
                    <a:pt x="5782151" y="798914"/>
                  </a:cubicBezTo>
                  <a:cubicBezTo>
                    <a:pt x="5800289" y="798914"/>
                    <a:pt x="5818428" y="798914"/>
                    <a:pt x="5836566" y="798914"/>
                  </a:cubicBezTo>
                  <a:cubicBezTo>
                    <a:pt x="5836566" y="850260"/>
                    <a:pt x="5836566" y="898903"/>
                    <a:pt x="5836566" y="950250"/>
                  </a:cubicBezTo>
                  <a:cubicBezTo>
                    <a:pt x="5844340" y="950250"/>
                    <a:pt x="5852114" y="950250"/>
                    <a:pt x="5857295" y="950250"/>
                  </a:cubicBezTo>
                  <a:cubicBezTo>
                    <a:pt x="5865070" y="947547"/>
                    <a:pt x="5870253" y="944844"/>
                    <a:pt x="5878025" y="942143"/>
                  </a:cubicBezTo>
                  <a:cubicBezTo>
                    <a:pt x="5878025" y="936737"/>
                    <a:pt x="5878025" y="934035"/>
                    <a:pt x="5878025" y="931332"/>
                  </a:cubicBezTo>
                  <a:cubicBezTo>
                    <a:pt x="5875435" y="931332"/>
                    <a:pt x="5872843" y="928630"/>
                    <a:pt x="5870253" y="928630"/>
                  </a:cubicBezTo>
                  <a:cubicBezTo>
                    <a:pt x="5870253" y="925928"/>
                    <a:pt x="5870253" y="923225"/>
                    <a:pt x="5870253" y="920522"/>
                  </a:cubicBezTo>
                  <a:cubicBezTo>
                    <a:pt x="5872843" y="917821"/>
                    <a:pt x="5875435" y="917821"/>
                    <a:pt x="5878025" y="915118"/>
                  </a:cubicBezTo>
                  <a:cubicBezTo>
                    <a:pt x="5878025" y="896202"/>
                    <a:pt x="5878025" y="874581"/>
                    <a:pt x="5878025" y="855665"/>
                  </a:cubicBezTo>
                  <a:cubicBezTo>
                    <a:pt x="5875435" y="855665"/>
                    <a:pt x="5872843" y="852962"/>
                    <a:pt x="5870253" y="852962"/>
                  </a:cubicBezTo>
                  <a:cubicBezTo>
                    <a:pt x="5870253" y="850260"/>
                    <a:pt x="5870253" y="847558"/>
                    <a:pt x="5870253" y="844855"/>
                  </a:cubicBezTo>
                  <a:cubicBezTo>
                    <a:pt x="5872843" y="842153"/>
                    <a:pt x="5875435" y="842153"/>
                    <a:pt x="5878025" y="839450"/>
                  </a:cubicBezTo>
                  <a:lnTo>
                    <a:pt x="5883208" y="834046"/>
                  </a:lnTo>
                  <a:lnTo>
                    <a:pt x="5883208" y="823236"/>
                  </a:lnTo>
                  <a:cubicBezTo>
                    <a:pt x="5880618" y="823236"/>
                    <a:pt x="5880618" y="823236"/>
                    <a:pt x="5878025" y="823236"/>
                  </a:cubicBezTo>
                  <a:cubicBezTo>
                    <a:pt x="5878025" y="820533"/>
                    <a:pt x="5878025" y="817831"/>
                    <a:pt x="5878025" y="815128"/>
                  </a:cubicBezTo>
                  <a:cubicBezTo>
                    <a:pt x="5880618" y="815128"/>
                    <a:pt x="5883208" y="812426"/>
                    <a:pt x="5885800" y="809724"/>
                  </a:cubicBezTo>
                  <a:cubicBezTo>
                    <a:pt x="5888390" y="777295"/>
                    <a:pt x="5896165" y="750271"/>
                    <a:pt x="5927259" y="734056"/>
                  </a:cubicBezTo>
                  <a:cubicBezTo>
                    <a:pt x="5924668" y="734056"/>
                    <a:pt x="5924668" y="731353"/>
                    <a:pt x="5922077" y="731353"/>
                  </a:cubicBezTo>
                  <a:cubicBezTo>
                    <a:pt x="5922077" y="728651"/>
                    <a:pt x="5922077" y="725949"/>
                    <a:pt x="5922077" y="723246"/>
                  </a:cubicBezTo>
                  <a:cubicBezTo>
                    <a:pt x="5924668" y="723246"/>
                    <a:pt x="5927259" y="720543"/>
                    <a:pt x="5929850" y="720543"/>
                  </a:cubicBezTo>
                  <a:cubicBezTo>
                    <a:pt x="5929850" y="715139"/>
                    <a:pt x="5929850" y="712436"/>
                    <a:pt x="5929850" y="709734"/>
                  </a:cubicBezTo>
                  <a:cubicBezTo>
                    <a:pt x="5932442" y="709734"/>
                    <a:pt x="5932442" y="709734"/>
                    <a:pt x="5935033" y="709734"/>
                  </a:cubicBezTo>
                  <a:cubicBezTo>
                    <a:pt x="5935033" y="701627"/>
                    <a:pt x="5935033" y="693520"/>
                    <a:pt x="5935033" y="685412"/>
                  </a:cubicBezTo>
                  <a:cubicBezTo>
                    <a:pt x="5932442" y="685412"/>
                    <a:pt x="5932442" y="685412"/>
                    <a:pt x="5929850" y="685412"/>
                  </a:cubicBezTo>
                  <a:cubicBezTo>
                    <a:pt x="5929850" y="682710"/>
                    <a:pt x="5929850" y="682710"/>
                    <a:pt x="5929850" y="680008"/>
                  </a:cubicBezTo>
                  <a:lnTo>
                    <a:pt x="5935033" y="677305"/>
                  </a:lnTo>
                  <a:cubicBezTo>
                    <a:pt x="5940215" y="671901"/>
                    <a:pt x="5942806" y="666495"/>
                    <a:pt x="5947989" y="658388"/>
                  </a:cubicBezTo>
                  <a:cubicBezTo>
                    <a:pt x="5950579" y="652983"/>
                    <a:pt x="5950579" y="650281"/>
                    <a:pt x="5950579" y="647579"/>
                  </a:cubicBezTo>
                  <a:cubicBezTo>
                    <a:pt x="5945398" y="639471"/>
                    <a:pt x="5945398" y="625960"/>
                    <a:pt x="5950579" y="617852"/>
                  </a:cubicBezTo>
                  <a:cubicBezTo>
                    <a:pt x="5950581" y="617849"/>
                    <a:pt x="5950598" y="617795"/>
                    <a:pt x="5950904" y="616838"/>
                  </a:cubicBezTo>
                  <a:lnTo>
                    <a:pt x="5953171" y="609745"/>
                  </a:lnTo>
                  <a:cubicBezTo>
                    <a:pt x="5953173" y="609748"/>
                    <a:pt x="5953190" y="609802"/>
                    <a:pt x="5953495" y="610759"/>
                  </a:cubicBezTo>
                  <a:lnTo>
                    <a:pt x="5955763" y="617852"/>
                  </a:lnTo>
                  <a:cubicBezTo>
                    <a:pt x="5960944" y="625960"/>
                    <a:pt x="5963537" y="639471"/>
                    <a:pt x="5958354" y="647579"/>
                  </a:cubicBezTo>
                  <a:cubicBezTo>
                    <a:pt x="5958354" y="650281"/>
                    <a:pt x="5958354" y="652983"/>
                    <a:pt x="5958354" y="655686"/>
                  </a:cubicBezTo>
                  <a:cubicBezTo>
                    <a:pt x="5963537" y="663793"/>
                    <a:pt x="5968719" y="671901"/>
                    <a:pt x="5971311" y="677305"/>
                  </a:cubicBezTo>
                  <a:cubicBezTo>
                    <a:pt x="5973903" y="677305"/>
                    <a:pt x="5973903" y="680008"/>
                    <a:pt x="5976494" y="680008"/>
                  </a:cubicBezTo>
                  <a:cubicBezTo>
                    <a:pt x="5976494" y="682710"/>
                    <a:pt x="5976494" y="682710"/>
                    <a:pt x="5976494" y="685412"/>
                  </a:cubicBezTo>
                  <a:cubicBezTo>
                    <a:pt x="5973903" y="693520"/>
                    <a:pt x="5973903" y="701627"/>
                    <a:pt x="5973903" y="709734"/>
                  </a:cubicBezTo>
                  <a:cubicBezTo>
                    <a:pt x="5979084" y="712436"/>
                    <a:pt x="5979084" y="715139"/>
                    <a:pt x="5979084" y="720543"/>
                  </a:cubicBezTo>
                  <a:lnTo>
                    <a:pt x="5984268" y="723246"/>
                  </a:lnTo>
                  <a:cubicBezTo>
                    <a:pt x="5984268" y="725949"/>
                    <a:pt x="5984268" y="728651"/>
                    <a:pt x="5984268" y="731353"/>
                  </a:cubicBezTo>
                  <a:cubicBezTo>
                    <a:pt x="5981676" y="734056"/>
                    <a:pt x="5981676" y="734056"/>
                    <a:pt x="5979084" y="734056"/>
                  </a:cubicBezTo>
                  <a:lnTo>
                    <a:pt x="5999269" y="755105"/>
                  </a:lnTo>
                  <a:lnTo>
                    <a:pt x="5999269" y="627662"/>
                  </a:lnTo>
                  <a:lnTo>
                    <a:pt x="5999299" y="627662"/>
                  </a:lnTo>
                  <a:cubicBezTo>
                    <a:pt x="6004989" y="627662"/>
                    <a:pt x="6016130" y="627662"/>
                    <a:pt x="6037948" y="627662"/>
                  </a:cubicBezTo>
                  <a:cubicBezTo>
                    <a:pt x="6037948" y="627654"/>
                    <a:pt x="6037948" y="627557"/>
                    <a:pt x="6037948" y="626311"/>
                  </a:cubicBezTo>
                  <a:lnTo>
                    <a:pt x="6037948" y="616853"/>
                  </a:lnTo>
                  <a:cubicBezTo>
                    <a:pt x="6037954" y="616853"/>
                    <a:pt x="6038029" y="616853"/>
                    <a:pt x="6038962" y="616853"/>
                  </a:cubicBezTo>
                  <a:lnTo>
                    <a:pt x="6046055" y="616853"/>
                  </a:lnTo>
                  <a:cubicBezTo>
                    <a:pt x="6046055" y="616846"/>
                    <a:pt x="6046055" y="616733"/>
                    <a:pt x="6046055" y="614962"/>
                  </a:cubicBezTo>
                  <a:lnTo>
                    <a:pt x="6046055" y="601721"/>
                  </a:lnTo>
                  <a:cubicBezTo>
                    <a:pt x="6046064" y="601721"/>
                    <a:pt x="6046136" y="601721"/>
                    <a:pt x="6046815" y="601721"/>
                  </a:cubicBezTo>
                  <a:lnTo>
                    <a:pt x="6052135" y="601721"/>
                  </a:lnTo>
                  <a:cubicBezTo>
                    <a:pt x="6052135" y="601714"/>
                    <a:pt x="6052135" y="601629"/>
                    <a:pt x="6052135" y="600640"/>
                  </a:cubicBezTo>
                  <a:lnTo>
                    <a:pt x="6052135" y="593073"/>
                  </a:lnTo>
                  <a:cubicBezTo>
                    <a:pt x="6052143" y="593073"/>
                    <a:pt x="6052267" y="593073"/>
                    <a:pt x="6054163" y="593073"/>
                  </a:cubicBezTo>
                  <a:lnTo>
                    <a:pt x="6068350" y="593073"/>
                  </a:lnTo>
                  <a:cubicBezTo>
                    <a:pt x="6068350" y="593080"/>
                    <a:pt x="6068350" y="593157"/>
                    <a:pt x="6068350" y="594154"/>
                  </a:cubicBezTo>
                  <a:lnTo>
                    <a:pt x="6068350" y="601721"/>
                  </a:lnTo>
                  <a:cubicBezTo>
                    <a:pt x="6068360" y="601721"/>
                    <a:pt x="6068861" y="601721"/>
                    <a:pt x="6090642" y="601721"/>
                  </a:cubicBezTo>
                  <a:cubicBezTo>
                    <a:pt x="6090642" y="601713"/>
                    <a:pt x="6090642" y="601599"/>
                    <a:pt x="6090642" y="599829"/>
                  </a:cubicBezTo>
                  <a:lnTo>
                    <a:pt x="6090642" y="586588"/>
                  </a:lnTo>
                  <a:cubicBezTo>
                    <a:pt x="6090648" y="586588"/>
                    <a:pt x="6090745" y="586588"/>
                    <a:pt x="6092416" y="586588"/>
                  </a:cubicBezTo>
                  <a:lnTo>
                    <a:pt x="6104829" y="586588"/>
                  </a:lnTo>
                  <a:cubicBezTo>
                    <a:pt x="6104829" y="586600"/>
                    <a:pt x="6104829" y="587114"/>
                    <a:pt x="6104829" y="610368"/>
                  </a:cubicBezTo>
                  <a:cubicBezTo>
                    <a:pt x="6104836" y="610368"/>
                    <a:pt x="6104916" y="610368"/>
                    <a:pt x="6105843" y="610368"/>
                  </a:cubicBezTo>
                  <a:lnTo>
                    <a:pt x="6112936" y="610368"/>
                  </a:lnTo>
                  <a:cubicBezTo>
                    <a:pt x="6112936" y="610362"/>
                    <a:pt x="6112936" y="610281"/>
                    <a:pt x="6112936" y="609287"/>
                  </a:cubicBezTo>
                  <a:lnTo>
                    <a:pt x="6112936" y="601721"/>
                  </a:lnTo>
                  <a:cubicBezTo>
                    <a:pt x="6112945" y="601721"/>
                    <a:pt x="6113063" y="601721"/>
                    <a:pt x="6114709" y="601721"/>
                  </a:cubicBezTo>
                  <a:lnTo>
                    <a:pt x="6127123" y="601721"/>
                  </a:lnTo>
                  <a:cubicBezTo>
                    <a:pt x="6127123" y="601734"/>
                    <a:pt x="6127123" y="602293"/>
                    <a:pt x="6127123" y="627662"/>
                  </a:cubicBezTo>
                  <a:cubicBezTo>
                    <a:pt x="6127131" y="627662"/>
                    <a:pt x="6127249" y="627662"/>
                    <a:pt x="6129150" y="627662"/>
                  </a:cubicBezTo>
                  <a:lnTo>
                    <a:pt x="6143336" y="627662"/>
                  </a:lnTo>
                  <a:cubicBezTo>
                    <a:pt x="6143336" y="627673"/>
                    <a:pt x="6143336" y="627788"/>
                    <a:pt x="6143336" y="629283"/>
                  </a:cubicBezTo>
                  <a:lnTo>
                    <a:pt x="6143336" y="640633"/>
                  </a:lnTo>
                  <a:cubicBezTo>
                    <a:pt x="6143344" y="640633"/>
                    <a:pt x="6143415" y="640633"/>
                    <a:pt x="6144096" y="640633"/>
                  </a:cubicBezTo>
                  <a:lnTo>
                    <a:pt x="6149417" y="640633"/>
                  </a:lnTo>
                  <a:cubicBezTo>
                    <a:pt x="6149417" y="640625"/>
                    <a:pt x="6149417" y="640549"/>
                    <a:pt x="6149417" y="639822"/>
                  </a:cubicBezTo>
                  <a:lnTo>
                    <a:pt x="6149417" y="634147"/>
                  </a:lnTo>
                  <a:cubicBezTo>
                    <a:pt x="6149434" y="634147"/>
                    <a:pt x="6150153" y="634147"/>
                    <a:pt x="6179817" y="634147"/>
                  </a:cubicBezTo>
                  <a:cubicBezTo>
                    <a:pt x="6179817" y="634161"/>
                    <a:pt x="6179817" y="634724"/>
                    <a:pt x="6179817" y="657927"/>
                  </a:cubicBezTo>
                  <a:cubicBezTo>
                    <a:pt x="6179824" y="657927"/>
                    <a:pt x="6179903" y="657927"/>
                    <a:pt x="6180830" y="657927"/>
                  </a:cubicBezTo>
                  <a:lnTo>
                    <a:pt x="6187924" y="657927"/>
                  </a:lnTo>
                  <a:cubicBezTo>
                    <a:pt x="6187924" y="657934"/>
                    <a:pt x="6187924" y="658007"/>
                    <a:pt x="6187924" y="659008"/>
                  </a:cubicBezTo>
                  <a:lnTo>
                    <a:pt x="6187924" y="666574"/>
                  </a:lnTo>
                  <a:cubicBezTo>
                    <a:pt x="6187933" y="666574"/>
                    <a:pt x="6188006" y="666574"/>
                    <a:pt x="6188684" y="666574"/>
                  </a:cubicBezTo>
                  <a:lnTo>
                    <a:pt x="6194004" y="666574"/>
                  </a:lnTo>
                  <a:cubicBezTo>
                    <a:pt x="6194004" y="666567"/>
                    <a:pt x="6194004" y="666447"/>
                    <a:pt x="6194004" y="664412"/>
                  </a:cubicBezTo>
                  <a:lnTo>
                    <a:pt x="6194004" y="649280"/>
                  </a:lnTo>
                  <a:cubicBezTo>
                    <a:pt x="6194011" y="649280"/>
                    <a:pt x="6194089" y="649280"/>
                    <a:pt x="6195017" y="649280"/>
                  </a:cubicBezTo>
                  <a:lnTo>
                    <a:pt x="6202111" y="649280"/>
                  </a:lnTo>
                  <a:cubicBezTo>
                    <a:pt x="6202111" y="649288"/>
                    <a:pt x="6202111" y="649371"/>
                    <a:pt x="6202111" y="650361"/>
                  </a:cubicBezTo>
                  <a:lnTo>
                    <a:pt x="6202111" y="657927"/>
                  </a:lnTo>
                  <a:lnTo>
                    <a:pt x="6207431" y="655934"/>
                  </a:lnTo>
                  <a:cubicBezTo>
                    <a:pt x="6208191" y="655562"/>
                    <a:pt x="6208191" y="655360"/>
                    <a:pt x="6208191" y="654954"/>
                  </a:cubicBezTo>
                  <a:lnTo>
                    <a:pt x="6208191" y="649280"/>
                  </a:lnTo>
                  <a:cubicBezTo>
                    <a:pt x="6208208" y="649280"/>
                    <a:pt x="6209009" y="649280"/>
                    <a:pt x="6246698" y="649280"/>
                  </a:cubicBezTo>
                  <a:cubicBezTo>
                    <a:pt x="6246698" y="649294"/>
                    <a:pt x="6246698" y="649841"/>
                    <a:pt x="6246698" y="673059"/>
                  </a:cubicBezTo>
                  <a:cubicBezTo>
                    <a:pt x="6246706" y="673059"/>
                    <a:pt x="6246824" y="673059"/>
                    <a:pt x="6248724" y="673059"/>
                  </a:cubicBezTo>
                  <a:lnTo>
                    <a:pt x="6262911" y="673059"/>
                  </a:lnTo>
                  <a:cubicBezTo>
                    <a:pt x="6262911" y="673067"/>
                    <a:pt x="6262911" y="673149"/>
                    <a:pt x="6262911" y="674140"/>
                  </a:cubicBezTo>
                  <a:lnTo>
                    <a:pt x="6262911" y="681706"/>
                  </a:lnTo>
                  <a:cubicBezTo>
                    <a:pt x="6262920" y="681706"/>
                    <a:pt x="6263043" y="681706"/>
                    <a:pt x="6264685" y="681706"/>
                  </a:cubicBezTo>
                  <a:lnTo>
                    <a:pt x="6277098" y="681706"/>
                  </a:lnTo>
                  <a:cubicBezTo>
                    <a:pt x="6277098" y="681694"/>
                    <a:pt x="6277098" y="681183"/>
                    <a:pt x="6277098" y="657927"/>
                  </a:cubicBezTo>
                  <a:cubicBezTo>
                    <a:pt x="6277105" y="657927"/>
                    <a:pt x="6277183" y="657927"/>
                    <a:pt x="6278111" y="657927"/>
                  </a:cubicBezTo>
                  <a:lnTo>
                    <a:pt x="6285205" y="657927"/>
                  </a:lnTo>
                  <a:cubicBezTo>
                    <a:pt x="6285205" y="657908"/>
                    <a:pt x="6285205" y="657137"/>
                    <a:pt x="6285205" y="625500"/>
                  </a:cubicBezTo>
                  <a:cubicBezTo>
                    <a:pt x="6285212" y="625500"/>
                    <a:pt x="6285289" y="625500"/>
                    <a:pt x="6286218" y="625500"/>
                  </a:cubicBezTo>
                  <a:lnTo>
                    <a:pt x="6293312" y="625500"/>
                  </a:lnTo>
                  <a:cubicBezTo>
                    <a:pt x="6293312" y="625494"/>
                    <a:pt x="6293312" y="625385"/>
                    <a:pt x="6293312" y="623609"/>
                  </a:cubicBezTo>
                  <a:lnTo>
                    <a:pt x="6293312" y="610368"/>
                  </a:lnTo>
                  <a:cubicBezTo>
                    <a:pt x="6291285" y="610368"/>
                    <a:pt x="6291285" y="610368"/>
                    <a:pt x="6292045" y="608746"/>
                  </a:cubicBezTo>
                  <a:lnTo>
                    <a:pt x="6297365" y="597397"/>
                  </a:lnTo>
                  <a:cubicBezTo>
                    <a:pt x="6297370" y="597414"/>
                    <a:pt x="6297565" y="598088"/>
                    <a:pt x="6305472" y="625500"/>
                  </a:cubicBezTo>
                  <a:cubicBezTo>
                    <a:pt x="6305480" y="625500"/>
                    <a:pt x="6305553" y="625500"/>
                    <a:pt x="6306232" y="625500"/>
                  </a:cubicBezTo>
                  <a:lnTo>
                    <a:pt x="6311552" y="625500"/>
                  </a:lnTo>
                  <a:cubicBezTo>
                    <a:pt x="6311552" y="625487"/>
                    <a:pt x="6311552" y="624308"/>
                    <a:pt x="6311552" y="519573"/>
                  </a:cubicBezTo>
                  <a:cubicBezTo>
                    <a:pt x="6311562" y="519573"/>
                    <a:pt x="6311676" y="519573"/>
                    <a:pt x="6313072" y="519573"/>
                  </a:cubicBezTo>
                  <a:lnTo>
                    <a:pt x="6323712" y="519573"/>
                  </a:lnTo>
                  <a:cubicBezTo>
                    <a:pt x="6323712" y="519551"/>
                    <a:pt x="6323712" y="518541"/>
                    <a:pt x="6323712" y="472014"/>
                  </a:cubicBezTo>
                  <a:cubicBezTo>
                    <a:pt x="6323729" y="472014"/>
                    <a:pt x="6324354" y="472014"/>
                    <a:pt x="6350059" y="472014"/>
                  </a:cubicBezTo>
                  <a:cubicBezTo>
                    <a:pt x="6350059" y="472002"/>
                    <a:pt x="6350059" y="471492"/>
                    <a:pt x="6350059" y="450396"/>
                  </a:cubicBezTo>
                  <a:cubicBezTo>
                    <a:pt x="6350078" y="450396"/>
                    <a:pt x="6350867" y="450396"/>
                    <a:pt x="6384513" y="450396"/>
                  </a:cubicBezTo>
                  <a:cubicBezTo>
                    <a:pt x="6384513" y="450404"/>
                    <a:pt x="6384513" y="450534"/>
                    <a:pt x="6384513" y="452828"/>
                  </a:cubicBezTo>
                  <a:lnTo>
                    <a:pt x="6384513" y="469852"/>
                  </a:lnTo>
                  <a:cubicBezTo>
                    <a:pt x="6384522" y="469852"/>
                    <a:pt x="6384653" y="469852"/>
                    <a:pt x="6386793" y="469852"/>
                  </a:cubicBezTo>
                  <a:lnTo>
                    <a:pt x="6402753" y="469852"/>
                  </a:lnTo>
                  <a:cubicBezTo>
                    <a:pt x="6402753" y="469870"/>
                    <a:pt x="6402753" y="470764"/>
                    <a:pt x="6402753" y="517411"/>
                  </a:cubicBezTo>
                  <a:cubicBezTo>
                    <a:pt x="6402759" y="517411"/>
                    <a:pt x="6402835" y="517411"/>
                    <a:pt x="6403766" y="517411"/>
                  </a:cubicBezTo>
                  <a:lnTo>
                    <a:pt x="6410860" y="517411"/>
                  </a:lnTo>
                  <a:lnTo>
                    <a:pt x="6425047" y="521735"/>
                  </a:lnTo>
                  <a:cubicBezTo>
                    <a:pt x="6425047" y="521745"/>
                    <a:pt x="6425047" y="522395"/>
                    <a:pt x="6425047" y="560647"/>
                  </a:cubicBezTo>
                  <a:cubicBezTo>
                    <a:pt x="6425053" y="560647"/>
                    <a:pt x="6425128" y="560647"/>
                    <a:pt x="6426060" y="560647"/>
                  </a:cubicBezTo>
                  <a:lnTo>
                    <a:pt x="6433153" y="560647"/>
                  </a:lnTo>
                  <a:cubicBezTo>
                    <a:pt x="6433153" y="560657"/>
                    <a:pt x="6433153" y="560763"/>
                    <a:pt x="6433153" y="562268"/>
                  </a:cubicBezTo>
                  <a:lnTo>
                    <a:pt x="6433153" y="573617"/>
                  </a:lnTo>
                  <a:cubicBezTo>
                    <a:pt x="6433161" y="573617"/>
                    <a:pt x="6433285" y="573617"/>
                    <a:pt x="6435180" y="573617"/>
                  </a:cubicBezTo>
                  <a:lnTo>
                    <a:pt x="6449367" y="573617"/>
                  </a:lnTo>
                  <a:lnTo>
                    <a:pt x="6455447" y="580103"/>
                  </a:lnTo>
                  <a:cubicBezTo>
                    <a:pt x="6455447" y="580115"/>
                    <a:pt x="6455447" y="580601"/>
                    <a:pt x="6455447" y="601721"/>
                  </a:cubicBezTo>
                  <a:cubicBezTo>
                    <a:pt x="6455456" y="601721"/>
                    <a:pt x="6455587" y="601721"/>
                    <a:pt x="6457727" y="601721"/>
                  </a:cubicBezTo>
                  <a:lnTo>
                    <a:pt x="6473687" y="601721"/>
                  </a:lnTo>
                  <a:cubicBezTo>
                    <a:pt x="6473687" y="601728"/>
                    <a:pt x="6473687" y="601808"/>
                    <a:pt x="6473687" y="602801"/>
                  </a:cubicBezTo>
                  <a:lnTo>
                    <a:pt x="6473687" y="610368"/>
                  </a:lnTo>
                  <a:cubicBezTo>
                    <a:pt x="6473696" y="610368"/>
                    <a:pt x="6473795" y="610368"/>
                    <a:pt x="6474954" y="610368"/>
                  </a:cubicBezTo>
                  <a:lnTo>
                    <a:pt x="6483821" y="610368"/>
                  </a:lnTo>
                  <a:cubicBezTo>
                    <a:pt x="6483821" y="610377"/>
                    <a:pt x="6483821" y="610506"/>
                    <a:pt x="6483821" y="612529"/>
                  </a:cubicBezTo>
                  <a:lnTo>
                    <a:pt x="6483821" y="627662"/>
                  </a:lnTo>
                  <a:cubicBezTo>
                    <a:pt x="6487874" y="627662"/>
                    <a:pt x="6487874" y="627662"/>
                    <a:pt x="6487874" y="625770"/>
                  </a:cubicBezTo>
                  <a:lnTo>
                    <a:pt x="6487874" y="612529"/>
                  </a:lnTo>
                  <a:cubicBezTo>
                    <a:pt x="6487880" y="612529"/>
                    <a:pt x="6487958" y="612529"/>
                    <a:pt x="6488887" y="612529"/>
                  </a:cubicBezTo>
                  <a:lnTo>
                    <a:pt x="6495981" y="612529"/>
                  </a:lnTo>
                  <a:cubicBezTo>
                    <a:pt x="6495981" y="612540"/>
                    <a:pt x="6495981" y="612659"/>
                    <a:pt x="6495981" y="614151"/>
                  </a:cubicBezTo>
                  <a:lnTo>
                    <a:pt x="6495981" y="625500"/>
                  </a:lnTo>
                  <a:cubicBezTo>
                    <a:pt x="6495990" y="625500"/>
                    <a:pt x="6496063" y="625500"/>
                    <a:pt x="6496741" y="625500"/>
                  </a:cubicBezTo>
                  <a:lnTo>
                    <a:pt x="6502061" y="625500"/>
                  </a:lnTo>
                  <a:cubicBezTo>
                    <a:pt x="6502061" y="621177"/>
                    <a:pt x="6502061" y="621177"/>
                    <a:pt x="6550701" y="621177"/>
                  </a:cubicBezTo>
                  <a:cubicBezTo>
                    <a:pt x="6550701" y="621186"/>
                    <a:pt x="6550701" y="621287"/>
                    <a:pt x="6550701" y="622528"/>
                  </a:cubicBezTo>
                  <a:lnTo>
                    <a:pt x="6550701" y="631985"/>
                  </a:lnTo>
                  <a:cubicBezTo>
                    <a:pt x="6550709" y="631985"/>
                    <a:pt x="6550784" y="631985"/>
                    <a:pt x="6551461" y="631985"/>
                  </a:cubicBezTo>
                  <a:lnTo>
                    <a:pt x="6556782" y="631985"/>
                  </a:lnTo>
                  <a:cubicBezTo>
                    <a:pt x="6556782" y="631994"/>
                    <a:pt x="6556782" y="632116"/>
                    <a:pt x="6556782" y="634147"/>
                  </a:cubicBezTo>
                  <a:lnTo>
                    <a:pt x="6556782" y="649280"/>
                  </a:lnTo>
                  <a:cubicBezTo>
                    <a:pt x="6556790" y="649276"/>
                    <a:pt x="6556906" y="649198"/>
                    <a:pt x="6558808" y="647929"/>
                  </a:cubicBezTo>
                  <a:lnTo>
                    <a:pt x="6572995" y="638471"/>
                  </a:lnTo>
                  <a:cubicBezTo>
                    <a:pt x="6572997" y="638452"/>
                    <a:pt x="6573128" y="637577"/>
                    <a:pt x="6579075" y="597397"/>
                  </a:cubicBezTo>
                  <a:cubicBezTo>
                    <a:pt x="6579084" y="597395"/>
                    <a:pt x="6579153" y="597369"/>
                    <a:pt x="6579835" y="597127"/>
                  </a:cubicBezTo>
                  <a:lnTo>
                    <a:pt x="6585155" y="595235"/>
                  </a:lnTo>
                  <a:cubicBezTo>
                    <a:pt x="6585155" y="595219"/>
                    <a:pt x="6585188" y="594158"/>
                    <a:pt x="6587182" y="526058"/>
                  </a:cubicBezTo>
                  <a:cubicBezTo>
                    <a:pt x="6587182" y="526076"/>
                    <a:pt x="6587215" y="527167"/>
                    <a:pt x="6589209" y="595235"/>
                  </a:cubicBezTo>
                  <a:cubicBezTo>
                    <a:pt x="6589218" y="595238"/>
                    <a:pt x="6589289" y="595263"/>
                    <a:pt x="6589969" y="595505"/>
                  </a:cubicBezTo>
                  <a:lnTo>
                    <a:pt x="6595289" y="597397"/>
                  </a:lnTo>
                  <a:cubicBezTo>
                    <a:pt x="6595289" y="597377"/>
                    <a:pt x="6595289" y="596044"/>
                    <a:pt x="6595289" y="510926"/>
                  </a:cubicBezTo>
                  <a:cubicBezTo>
                    <a:pt x="6599342" y="510926"/>
                    <a:pt x="6599342" y="510926"/>
                    <a:pt x="6599342" y="478499"/>
                  </a:cubicBezTo>
                  <a:cubicBezTo>
                    <a:pt x="6599354" y="478499"/>
                    <a:pt x="6600040" y="478499"/>
                    <a:pt x="6637849" y="478499"/>
                  </a:cubicBezTo>
                  <a:cubicBezTo>
                    <a:pt x="6637849" y="478516"/>
                    <a:pt x="6637849" y="479234"/>
                    <a:pt x="6637849" y="510926"/>
                  </a:cubicBezTo>
                  <a:cubicBezTo>
                    <a:pt x="6637858" y="510926"/>
                    <a:pt x="6637930" y="510926"/>
                    <a:pt x="6638609" y="510926"/>
                  </a:cubicBezTo>
                  <a:lnTo>
                    <a:pt x="6643929" y="510926"/>
                  </a:lnTo>
                  <a:cubicBezTo>
                    <a:pt x="6643929" y="510905"/>
                    <a:pt x="6643929" y="509599"/>
                    <a:pt x="6643929" y="428778"/>
                  </a:cubicBezTo>
                  <a:cubicBezTo>
                    <a:pt x="6643935" y="428778"/>
                    <a:pt x="6644034" y="428778"/>
                    <a:pt x="6645703" y="428778"/>
                  </a:cubicBezTo>
                  <a:lnTo>
                    <a:pt x="6658116" y="428778"/>
                  </a:lnTo>
                  <a:cubicBezTo>
                    <a:pt x="6658116" y="428771"/>
                    <a:pt x="6658116" y="428660"/>
                    <a:pt x="6658116" y="426887"/>
                  </a:cubicBezTo>
                  <a:lnTo>
                    <a:pt x="6658116" y="413646"/>
                  </a:lnTo>
                  <a:cubicBezTo>
                    <a:pt x="6658127" y="413646"/>
                    <a:pt x="6658625" y="413646"/>
                    <a:pt x="6680410" y="413646"/>
                  </a:cubicBezTo>
                  <a:cubicBezTo>
                    <a:pt x="6680410" y="413639"/>
                    <a:pt x="6680410" y="413558"/>
                    <a:pt x="6680410" y="412565"/>
                  </a:cubicBezTo>
                  <a:lnTo>
                    <a:pt x="6680410" y="404999"/>
                  </a:lnTo>
                  <a:cubicBezTo>
                    <a:pt x="6680417" y="404999"/>
                    <a:pt x="6680527" y="404999"/>
                    <a:pt x="6682183" y="404999"/>
                  </a:cubicBezTo>
                  <a:lnTo>
                    <a:pt x="6694597" y="404999"/>
                  </a:lnTo>
                  <a:cubicBezTo>
                    <a:pt x="6694597" y="405007"/>
                    <a:pt x="6694597" y="405086"/>
                    <a:pt x="6694597" y="406080"/>
                  </a:cubicBezTo>
                  <a:lnTo>
                    <a:pt x="6694597" y="413646"/>
                  </a:lnTo>
                  <a:cubicBezTo>
                    <a:pt x="6694606" y="413646"/>
                    <a:pt x="6694679" y="413646"/>
                    <a:pt x="6695357" y="413646"/>
                  </a:cubicBezTo>
                  <a:lnTo>
                    <a:pt x="6700677" y="413646"/>
                  </a:lnTo>
                  <a:lnTo>
                    <a:pt x="6710810" y="409322"/>
                  </a:lnTo>
                  <a:lnTo>
                    <a:pt x="6714863" y="412565"/>
                  </a:lnTo>
                  <a:lnTo>
                    <a:pt x="6714863" y="404999"/>
                  </a:lnTo>
                  <a:cubicBezTo>
                    <a:pt x="6714872" y="404999"/>
                    <a:pt x="6715009" y="404999"/>
                    <a:pt x="6717143" y="404999"/>
                  </a:cubicBezTo>
                  <a:lnTo>
                    <a:pt x="6733104" y="404999"/>
                  </a:lnTo>
                  <a:cubicBezTo>
                    <a:pt x="6733104" y="405007"/>
                    <a:pt x="6733104" y="405086"/>
                    <a:pt x="6733104" y="406080"/>
                  </a:cubicBezTo>
                  <a:lnTo>
                    <a:pt x="6733104" y="413646"/>
                  </a:lnTo>
                  <a:cubicBezTo>
                    <a:pt x="6733123" y="413646"/>
                    <a:pt x="6733859" y="413646"/>
                    <a:pt x="6763504" y="413646"/>
                  </a:cubicBezTo>
                  <a:cubicBezTo>
                    <a:pt x="6763504" y="413656"/>
                    <a:pt x="6763504" y="413765"/>
                    <a:pt x="6763504" y="415267"/>
                  </a:cubicBezTo>
                  <a:lnTo>
                    <a:pt x="6763504" y="426617"/>
                  </a:lnTo>
                  <a:cubicBezTo>
                    <a:pt x="6763521" y="426617"/>
                    <a:pt x="6764161" y="426617"/>
                    <a:pt x="6789851" y="426617"/>
                  </a:cubicBezTo>
                  <a:cubicBezTo>
                    <a:pt x="6789851" y="426633"/>
                    <a:pt x="6789851" y="427313"/>
                    <a:pt x="6789851" y="456881"/>
                  </a:cubicBezTo>
                  <a:cubicBezTo>
                    <a:pt x="6789860" y="456881"/>
                    <a:pt x="6789933" y="456881"/>
                    <a:pt x="6790611" y="456881"/>
                  </a:cubicBezTo>
                  <a:lnTo>
                    <a:pt x="6795931" y="456881"/>
                  </a:lnTo>
                  <a:cubicBezTo>
                    <a:pt x="6795931" y="456888"/>
                    <a:pt x="6795931" y="456974"/>
                    <a:pt x="6795931" y="457962"/>
                  </a:cubicBezTo>
                  <a:lnTo>
                    <a:pt x="6795931" y="465529"/>
                  </a:lnTo>
                  <a:cubicBezTo>
                    <a:pt x="6799985" y="465529"/>
                    <a:pt x="6799985" y="465529"/>
                    <a:pt x="6799985" y="495793"/>
                  </a:cubicBezTo>
                  <a:cubicBezTo>
                    <a:pt x="6799994" y="495793"/>
                    <a:pt x="6800068" y="495793"/>
                    <a:pt x="6800745" y="495793"/>
                  </a:cubicBezTo>
                  <a:lnTo>
                    <a:pt x="6806065" y="495793"/>
                  </a:lnTo>
                  <a:cubicBezTo>
                    <a:pt x="6806065" y="495802"/>
                    <a:pt x="6806065" y="495869"/>
                    <a:pt x="6806065" y="496604"/>
                  </a:cubicBezTo>
                  <a:lnTo>
                    <a:pt x="6806065" y="502279"/>
                  </a:lnTo>
                  <a:cubicBezTo>
                    <a:pt x="6806071" y="502279"/>
                    <a:pt x="6806149" y="502279"/>
                    <a:pt x="6807078" y="502279"/>
                  </a:cubicBezTo>
                  <a:lnTo>
                    <a:pt x="6814171" y="502279"/>
                  </a:lnTo>
                  <a:cubicBezTo>
                    <a:pt x="6814171" y="502296"/>
                    <a:pt x="6814171" y="503009"/>
                    <a:pt x="6814171" y="532544"/>
                  </a:cubicBezTo>
                  <a:cubicBezTo>
                    <a:pt x="6814179" y="532544"/>
                    <a:pt x="6814299" y="532544"/>
                    <a:pt x="6816198" y="532544"/>
                  </a:cubicBezTo>
                  <a:lnTo>
                    <a:pt x="6830385" y="532544"/>
                  </a:lnTo>
                  <a:cubicBezTo>
                    <a:pt x="6830385" y="532560"/>
                    <a:pt x="6830385" y="533140"/>
                    <a:pt x="6830385" y="556323"/>
                  </a:cubicBezTo>
                  <a:cubicBezTo>
                    <a:pt x="6832412" y="556323"/>
                    <a:pt x="6832412" y="556323"/>
                    <a:pt x="6832412" y="557944"/>
                  </a:cubicBezTo>
                  <a:lnTo>
                    <a:pt x="6832412" y="569294"/>
                  </a:lnTo>
                  <a:cubicBezTo>
                    <a:pt x="6832421" y="569294"/>
                    <a:pt x="6832491" y="569294"/>
                    <a:pt x="6833172" y="569294"/>
                  </a:cubicBezTo>
                  <a:lnTo>
                    <a:pt x="6838492" y="569294"/>
                  </a:lnTo>
                  <a:cubicBezTo>
                    <a:pt x="6838492" y="569308"/>
                    <a:pt x="6838492" y="569871"/>
                    <a:pt x="6838492" y="593073"/>
                  </a:cubicBezTo>
                  <a:cubicBezTo>
                    <a:pt x="6838500" y="593073"/>
                    <a:pt x="6838599" y="593073"/>
                    <a:pt x="6839758" y="593073"/>
                  </a:cubicBezTo>
                  <a:lnTo>
                    <a:pt x="6848625" y="593073"/>
                  </a:lnTo>
                  <a:cubicBezTo>
                    <a:pt x="6850652" y="595235"/>
                    <a:pt x="6850652" y="595235"/>
                    <a:pt x="6850652" y="597127"/>
                  </a:cubicBezTo>
                  <a:lnTo>
                    <a:pt x="6850652" y="610368"/>
                  </a:lnTo>
                  <a:cubicBezTo>
                    <a:pt x="6850657" y="610361"/>
                    <a:pt x="6850744" y="610254"/>
                    <a:pt x="6852172" y="608476"/>
                  </a:cubicBezTo>
                  <a:lnTo>
                    <a:pt x="6862812" y="595235"/>
                  </a:lnTo>
                  <a:cubicBezTo>
                    <a:pt x="6862827" y="595235"/>
                    <a:pt x="6863466" y="595235"/>
                    <a:pt x="6891186" y="595235"/>
                  </a:cubicBezTo>
                  <a:cubicBezTo>
                    <a:pt x="6891186" y="595260"/>
                    <a:pt x="6891186" y="596661"/>
                    <a:pt x="6891186" y="681706"/>
                  </a:cubicBezTo>
                  <a:cubicBezTo>
                    <a:pt x="6891194" y="681706"/>
                    <a:pt x="6891270" y="681706"/>
                    <a:pt x="6891946" y="681706"/>
                  </a:cubicBezTo>
                  <a:lnTo>
                    <a:pt x="6897266" y="681706"/>
                  </a:lnTo>
                  <a:cubicBezTo>
                    <a:pt x="6897270" y="681698"/>
                    <a:pt x="6897329" y="681598"/>
                    <a:pt x="6898026" y="680355"/>
                  </a:cubicBezTo>
                  <a:lnTo>
                    <a:pt x="6903346" y="670897"/>
                  </a:lnTo>
                  <a:cubicBezTo>
                    <a:pt x="6903346" y="670904"/>
                    <a:pt x="6903346" y="671003"/>
                    <a:pt x="6903346" y="672789"/>
                  </a:cubicBezTo>
                  <a:lnTo>
                    <a:pt x="6903346" y="686030"/>
                  </a:lnTo>
                  <a:cubicBezTo>
                    <a:pt x="6907399" y="686030"/>
                    <a:pt x="6907399" y="686030"/>
                    <a:pt x="6907399" y="640633"/>
                  </a:cubicBezTo>
                  <a:cubicBezTo>
                    <a:pt x="6907408" y="640633"/>
                    <a:pt x="6907478" y="640633"/>
                    <a:pt x="6908159" y="640633"/>
                  </a:cubicBezTo>
                  <a:lnTo>
                    <a:pt x="6913479" y="640633"/>
                  </a:lnTo>
                  <a:cubicBezTo>
                    <a:pt x="6913479" y="640618"/>
                    <a:pt x="6913479" y="639618"/>
                    <a:pt x="6913479" y="575779"/>
                  </a:cubicBezTo>
                  <a:cubicBezTo>
                    <a:pt x="6913486" y="575779"/>
                    <a:pt x="6913567" y="575779"/>
                    <a:pt x="6914493" y="575779"/>
                  </a:cubicBezTo>
                  <a:lnTo>
                    <a:pt x="6921586" y="575779"/>
                  </a:lnTo>
                  <a:cubicBezTo>
                    <a:pt x="6921592" y="575758"/>
                    <a:pt x="6921856" y="574818"/>
                    <a:pt x="6933746" y="532544"/>
                  </a:cubicBezTo>
                  <a:cubicBezTo>
                    <a:pt x="6933755" y="532544"/>
                    <a:pt x="6933852" y="532544"/>
                    <a:pt x="6935013" y="532544"/>
                  </a:cubicBezTo>
                  <a:lnTo>
                    <a:pt x="6943880" y="532544"/>
                  </a:lnTo>
                  <a:cubicBezTo>
                    <a:pt x="6943885" y="532567"/>
                    <a:pt x="6944111" y="533533"/>
                    <a:pt x="6954013" y="575779"/>
                  </a:cubicBezTo>
                  <a:cubicBezTo>
                    <a:pt x="6954019" y="575779"/>
                    <a:pt x="6954093" y="575779"/>
                    <a:pt x="6955026" y="575779"/>
                  </a:cubicBezTo>
                  <a:lnTo>
                    <a:pt x="6962120" y="575779"/>
                  </a:lnTo>
                  <a:cubicBezTo>
                    <a:pt x="6962120" y="575790"/>
                    <a:pt x="6962120" y="576457"/>
                    <a:pt x="6962120" y="614691"/>
                  </a:cubicBezTo>
                  <a:cubicBezTo>
                    <a:pt x="6962127" y="614691"/>
                    <a:pt x="6962226" y="614691"/>
                    <a:pt x="6963893" y="614691"/>
                  </a:cubicBezTo>
                  <a:lnTo>
                    <a:pt x="6976307" y="614691"/>
                  </a:lnTo>
                  <a:cubicBezTo>
                    <a:pt x="6976307" y="614699"/>
                    <a:pt x="6976307" y="614821"/>
                    <a:pt x="6976307" y="616853"/>
                  </a:cubicBezTo>
                  <a:lnTo>
                    <a:pt x="6976307" y="631985"/>
                  </a:lnTo>
                  <a:cubicBezTo>
                    <a:pt x="6980360" y="631985"/>
                    <a:pt x="6980360" y="631985"/>
                    <a:pt x="6980360" y="629824"/>
                  </a:cubicBezTo>
                  <a:lnTo>
                    <a:pt x="6980360" y="614691"/>
                  </a:lnTo>
                  <a:cubicBezTo>
                    <a:pt x="6980370" y="614691"/>
                    <a:pt x="6980482" y="614691"/>
                    <a:pt x="6981880" y="614691"/>
                  </a:cubicBezTo>
                  <a:lnTo>
                    <a:pt x="6992520" y="614691"/>
                  </a:lnTo>
                  <a:cubicBezTo>
                    <a:pt x="6992520" y="614701"/>
                    <a:pt x="6992520" y="614818"/>
                    <a:pt x="6992520" y="616312"/>
                  </a:cubicBezTo>
                  <a:lnTo>
                    <a:pt x="6992520" y="627662"/>
                  </a:lnTo>
                  <a:cubicBezTo>
                    <a:pt x="6992536" y="627662"/>
                    <a:pt x="6993245" y="627662"/>
                    <a:pt x="7022921" y="627662"/>
                  </a:cubicBezTo>
                  <a:cubicBezTo>
                    <a:pt x="7022921" y="627645"/>
                    <a:pt x="7022921" y="626874"/>
                    <a:pt x="7022921" y="590912"/>
                  </a:cubicBezTo>
                  <a:cubicBezTo>
                    <a:pt x="7022929" y="590912"/>
                    <a:pt x="7023022" y="590912"/>
                    <a:pt x="7024187" y="590912"/>
                  </a:cubicBezTo>
                  <a:lnTo>
                    <a:pt x="7033054" y="590912"/>
                  </a:lnTo>
                  <a:cubicBezTo>
                    <a:pt x="7033054" y="590923"/>
                    <a:pt x="7033054" y="591417"/>
                    <a:pt x="7033054" y="612529"/>
                  </a:cubicBezTo>
                  <a:cubicBezTo>
                    <a:pt x="7035081" y="612529"/>
                    <a:pt x="7035081" y="612529"/>
                    <a:pt x="7035081" y="580103"/>
                  </a:cubicBezTo>
                  <a:cubicBezTo>
                    <a:pt x="7035095" y="580103"/>
                    <a:pt x="7035636" y="580103"/>
                    <a:pt x="7057374" y="580103"/>
                  </a:cubicBezTo>
                  <a:cubicBezTo>
                    <a:pt x="7057374" y="580093"/>
                    <a:pt x="7057374" y="579973"/>
                    <a:pt x="7057374" y="578481"/>
                  </a:cubicBezTo>
                  <a:lnTo>
                    <a:pt x="7057374" y="567132"/>
                  </a:lnTo>
                  <a:cubicBezTo>
                    <a:pt x="7057382" y="567132"/>
                    <a:pt x="7057457" y="567132"/>
                    <a:pt x="7058134" y="567132"/>
                  </a:cubicBezTo>
                  <a:lnTo>
                    <a:pt x="7063454" y="567132"/>
                  </a:lnTo>
                  <a:cubicBezTo>
                    <a:pt x="7063454" y="567126"/>
                    <a:pt x="7063454" y="567013"/>
                    <a:pt x="7063454" y="565241"/>
                  </a:cubicBezTo>
                  <a:lnTo>
                    <a:pt x="7063454" y="552000"/>
                  </a:lnTo>
                  <a:lnTo>
                    <a:pt x="7067508" y="558485"/>
                  </a:lnTo>
                  <a:cubicBezTo>
                    <a:pt x="7067516" y="558485"/>
                    <a:pt x="7067645" y="558485"/>
                    <a:pt x="7069788" y="558485"/>
                  </a:cubicBezTo>
                  <a:lnTo>
                    <a:pt x="7085748" y="558485"/>
                  </a:lnTo>
                  <a:cubicBezTo>
                    <a:pt x="7085748" y="558477"/>
                    <a:pt x="7085748" y="558409"/>
                    <a:pt x="7085748" y="557674"/>
                  </a:cubicBezTo>
                  <a:lnTo>
                    <a:pt x="7085748" y="552000"/>
                  </a:lnTo>
                  <a:cubicBezTo>
                    <a:pt x="7085757" y="552000"/>
                    <a:pt x="7085831" y="552000"/>
                    <a:pt x="7086508" y="552000"/>
                  </a:cubicBezTo>
                  <a:lnTo>
                    <a:pt x="7091828" y="552000"/>
                  </a:lnTo>
                  <a:cubicBezTo>
                    <a:pt x="7091828" y="552009"/>
                    <a:pt x="7091828" y="552109"/>
                    <a:pt x="7091828" y="553351"/>
                  </a:cubicBezTo>
                  <a:lnTo>
                    <a:pt x="7091828" y="562809"/>
                  </a:lnTo>
                  <a:cubicBezTo>
                    <a:pt x="7091843" y="562809"/>
                    <a:pt x="7092576" y="562809"/>
                    <a:pt x="7130335" y="562809"/>
                  </a:cubicBezTo>
                  <a:cubicBezTo>
                    <a:pt x="7130335" y="562827"/>
                    <a:pt x="7130335" y="564337"/>
                    <a:pt x="7130335" y="701162"/>
                  </a:cubicBezTo>
                  <a:cubicBezTo>
                    <a:pt x="7130345" y="701162"/>
                    <a:pt x="7130460" y="701162"/>
                    <a:pt x="7131855" y="701162"/>
                  </a:cubicBezTo>
                  <a:lnTo>
                    <a:pt x="7142495" y="701162"/>
                  </a:lnTo>
                  <a:cubicBezTo>
                    <a:pt x="7142495" y="696839"/>
                    <a:pt x="7142495" y="692515"/>
                    <a:pt x="7142495" y="688192"/>
                  </a:cubicBezTo>
                  <a:cubicBezTo>
                    <a:pt x="7144522" y="688192"/>
                    <a:pt x="7144522" y="688192"/>
                    <a:pt x="7146549" y="688192"/>
                  </a:cubicBezTo>
                  <a:cubicBezTo>
                    <a:pt x="7146549" y="692515"/>
                    <a:pt x="7146549" y="696839"/>
                    <a:pt x="7146549" y="701162"/>
                  </a:cubicBezTo>
                  <a:cubicBezTo>
                    <a:pt x="7156682" y="701162"/>
                    <a:pt x="7166816" y="701162"/>
                    <a:pt x="7176949" y="701162"/>
                  </a:cubicBezTo>
                  <a:cubicBezTo>
                    <a:pt x="7176949" y="690353"/>
                    <a:pt x="7176949" y="681706"/>
                    <a:pt x="7176949" y="670897"/>
                  </a:cubicBezTo>
                  <a:cubicBezTo>
                    <a:pt x="7181003" y="670897"/>
                    <a:pt x="7185056" y="670897"/>
                    <a:pt x="7189109" y="670897"/>
                  </a:cubicBezTo>
                  <a:lnTo>
                    <a:pt x="7201269" y="668736"/>
                  </a:lnTo>
                  <a:cubicBezTo>
                    <a:pt x="7203296" y="668736"/>
                    <a:pt x="7203296" y="670897"/>
                    <a:pt x="7205323" y="670897"/>
                  </a:cubicBezTo>
                  <a:lnTo>
                    <a:pt x="7215456" y="670897"/>
                  </a:lnTo>
                  <a:cubicBezTo>
                    <a:pt x="7215456" y="681706"/>
                    <a:pt x="7215456" y="692515"/>
                    <a:pt x="7215456" y="701162"/>
                  </a:cubicBezTo>
                  <a:cubicBezTo>
                    <a:pt x="7217483" y="701162"/>
                    <a:pt x="7219510" y="701162"/>
                    <a:pt x="7223563" y="701162"/>
                  </a:cubicBezTo>
                  <a:cubicBezTo>
                    <a:pt x="7223563" y="707648"/>
                    <a:pt x="7223563" y="714133"/>
                    <a:pt x="7223563" y="718457"/>
                  </a:cubicBezTo>
                  <a:lnTo>
                    <a:pt x="7232899" y="719362"/>
                  </a:lnTo>
                  <a:lnTo>
                    <a:pt x="7245857" y="719362"/>
                  </a:lnTo>
                  <a:cubicBezTo>
                    <a:pt x="7245857" y="713553"/>
                    <a:pt x="7245857" y="709381"/>
                    <a:pt x="7245857" y="703324"/>
                  </a:cubicBezTo>
                  <a:lnTo>
                    <a:pt x="7313813" y="703324"/>
                  </a:lnTo>
                  <a:lnTo>
                    <a:pt x="7313813" y="618071"/>
                  </a:lnTo>
                  <a:lnTo>
                    <a:pt x="7385821" y="618071"/>
                  </a:lnTo>
                  <a:lnTo>
                    <a:pt x="7385821" y="696839"/>
                  </a:lnTo>
                  <a:cubicBezTo>
                    <a:pt x="7386456" y="696839"/>
                    <a:pt x="7387091" y="696839"/>
                    <a:pt x="7387725" y="696839"/>
                  </a:cubicBezTo>
                  <a:lnTo>
                    <a:pt x="7388967" y="719362"/>
                  </a:lnTo>
                  <a:lnTo>
                    <a:pt x="7398643" y="719362"/>
                  </a:lnTo>
                  <a:cubicBezTo>
                    <a:pt x="7399179" y="712148"/>
                    <a:pt x="7399885" y="704494"/>
                    <a:pt x="7399885" y="696839"/>
                  </a:cubicBezTo>
                  <a:cubicBezTo>
                    <a:pt x="7401912" y="696839"/>
                    <a:pt x="7403939" y="696839"/>
                    <a:pt x="7405965" y="696839"/>
                  </a:cubicBezTo>
                  <a:lnTo>
                    <a:pt x="7407207" y="719362"/>
                  </a:lnTo>
                  <a:lnTo>
                    <a:pt x="7457829" y="719362"/>
                  </a:lnTo>
                  <a:lnTo>
                    <a:pt x="7457829" y="556334"/>
                  </a:lnTo>
                  <a:lnTo>
                    <a:pt x="7655156" y="556334"/>
                  </a:lnTo>
                  <a:lnTo>
                    <a:pt x="7655156" y="719362"/>
                  </a:lnTo>
                  <a:lnTo>
                    <a:pt x="7673853" y="719362"/>
                  </a:lnTo>
                  <a:lnTo>
                    <a:pt x="7673853" y="636669"/>
                  </a:lnTo>
                  <a:lnTo>
                    <a:pt x="7768973" y="636669"/>
                  </a:lnTo>
                  <a:lnTo>
                    <a:pt x="7773382" y="519115"/>
                  </a:lnTo>
                  <a:lnTo>
                    <a:pt x="7819759" y="519115"/>
                  </a:lnTo>
                  <a:lnTo>
                    <a:pt x="7821437" y="571456"/>
                  </a:lnTo>
                  <a:cubicBezTo>
                    <a:pt x="7843732" y="571456"/>
                    <a:pt x="7866024" y="571456"/>
                    <a:pt x="7886292" y="571456"/>
                  </a:cubicBezTo>
                  <a:cubicBezTo>
                    <a:pt x="7886292" y="597397"/>
                    <a:pt x="7886292" y="623338"/>
                    <a:pt x="7886292" y="647118"/>
                  </a:cubicBezTo>
                  <a:cubicBezTo>
                    <a:pt x="7890345" y="647118"/>
                    <a:pt x="7892372" y="647118"/>
                    <a:pt x="7894398" y="647118"/>
                  </a:cubicBezTo>
                  <a:cubicBezTo>
                    <a:pt x="7894398" y="644956"/>
                    <a:pt x="7896425" y="642794"/>
                    <a:pt x="7896425" y="640633"/>
                  </a:cubicBezTo>
                  <a:cubicBezTo>
                    <a:pt x="7898452" y="640633"/>
                    <a:pt x="7900478" y="640633"/>
                    <a:pt x="7902505" y="640633"/>
                  </a:cubicBezTo>
                  <a:cubicBezTo>
                    <a:pt x="7902505" y="642794"/>
                    <a:pt x="7902505" y="644956"/>
                    <a:pt x="7904533" y="649280"/>
                  </a:cubicBezTo>
                  <a:cubicBezTo>
                    <a:pt x="7908585" y="649280"/>
                    <a:pt x="7912638" y="649280"/>
                    <a:pt x="7916693" y="649280"/>
                  </a:cubicBezTo>
                  <a:cubicBezTo>
                    <a:pt x="7916693" y="647118"/>
                    <a:pt x="7916693" y="644956"/>
                    <a:pt x="7916693" y="642794"/>
                  </a:cubicBezTo>
                  <a:cubicBezTo>
                    <a:pt x="7924798" y="642794"/>
                    <a:pt x="7930878" y="642794"/>
                    <a:pt x="7938985" y="642794"/>
                  </a:cubicBezTo>
                  <a:cubicBezTo>
                    <a:pt x="7938985" y="644956"/>
                    <a:pt x="7938985" y="647118"/>
                    <a:pt x="7938985" y="649280"/>
                  </a:cubicBezTo>
                  <a:cubicBezTo>
                    <a:pt x="7945065" y="649280"/>
                    <a:pt x="7953173" y="649280"/>
                    <a:pt x="7959253" y="649280"/>
                  </a:cubicBezTo>
                  <a:cubicBezTo>
                    <a:pt x="7959253" y="664412"/>
                    <a:pt x="7959253" y="679545"/>
                    <a:pt x="7959253" y="694677"/>
                  </a:cubicBezTo>
                  <a:cubicBezTo>
                    <a:pt x="7963306" y="694677"/>
                    <a:pt x="7969386" y="694677"/>
                    <a:pt x="7973440" y="694677"/>
                  </a:cubicBezTo>
                  <a:cubicBezTo>
                    <a:pt x="7973440" y="690353"/>
                    <a:pt x="7973440" y="686030"/>
                    <a:pt x="7973440" y="681706"/>
                  </a:cubicBezTo>
                  <a:cubicBezTo>
                    <a:pt x="7979520" y="681706"/>
                    <a:pt x="7985600" y="681706"/>
                    <a:pt x="7989653" y="681706"/>
                  </a:cubicBezTo>
                  <a:cubicBezTo>
                    <a:pt x="7989653" y="621177"/>
                    <a:pt x="7989653" y="562809"/>
                    <a:pt x="7989653" y="502279"/>
                  </a:cubicBezTo>
                  <a:cubicBezTo>
                    <a:pt x="7991680" y="500117"/>
                    <a:pt x="7993706" y="497955"/>
                    <a:pt x="7995733" y="495793"/>
                  </a:cubicBezTo>
                  <a:cubicBezTo>
                    <a:pt x="8020053" y="495793"/>
                    <a:pt x="8044373" y="495793"/>
                    <a:pt x="8068694" y="495793"/>
                  </a:cubicBezTo>
                  <a:lnTo>
                    <a:pt x="8068694" y="504441"/>
                  </a:lnTo>
                  <a:lnTo>
                    <a:pt x="8078828" y="504441"/>
                  </a:lnTo>
                  <a:cubicBezTo>
                    <a:pt x="8078828" y="543353"/>
                    <a:pt x="8078828" y="582265"/>
                    <a:pt x="8078828" y="619015"/>
                  </a:cubicBezTo>
                  <a:cubicBezTo>
                    <a:pt x="8086934" y="619015"/>
                    <a:pt x="8093014" y="619015"/>
                    <a:pt x="8101121" y="619015"/>
                  </a:cubicBezTo>
                  <a:cubicBezTo>
                    <a:pt x="8101121" y="597397"/>
                    <a:pt x="8101121" y="575779"/>
                    <a:pt x="8101121" y="552000"/>
                  </a:cubicBezTo>
                  <a:cubicBezTo>
                    <a:pt x="8109228" y="552000"/>
                    <a:pt x="8119361" y="552000"/>
                    <a:pt x="8127469" y="552000"/>
                  </a:cubicBezTo>
                  <a:cubicBezTo>
                    <a:pt x="8129494" y="552000"/>
                    <a:pt x="8129494" y="549838"/>
                    <a:pt x="8131521" y="547676"/>
                  </a:cubicBezTo>
                  <a:lnTo>
                    <a:pt x="8139629" y="547676"/>
                  </a:lnTo>
                  <a:cubicBezTo>
                    <a:pt x="8141654" y="549838"/>
                    <a:pt x="8141654" y="552000"/>
                    <a:pt x="8143681" y="552000"/>
                  </a:cubicBezTo>
                  <a:cubicBezTo>
                    <a:pt x="8149761" y="552000"/>
                    <a:pt x="8157869" y="552000"/>
                    <a:pt x="8165976" y="552000"/>
                  </a:cubicBezTo>
                  <a:cubicBezTo>
                    <a:pt x="8165976" y="513088"/>
                    <a:pt x="8165976" y="474176"/>
                    <a:pt x="8165976" y="435264"/>
                  </a:cubicBezTo>
                  <a:cubicBezTo>
                    <a:pt x="8165989" y="435261"/>
                    <a:pt x="8166856" y="435097"/>
                    <a:pt x="8222722" y="424455"/>
                  </a:cubicBezTo>
                  <a:cubicBezTo>
                    <a:pt x="8222722" y="424462"/>
                    <a:pt x="8222722" y="424536"/>
                    <a:pt x="8222722" y="425536"/>
                  </a:cubicBezTo>
                  <a:lnTo>
                    <a:pt x="8222722" y="433102"/>
                  </a:lnTo>
                  <a:cubicBezTo>
                    <a:pt x="8222740" y="433102"/>
                    <a:pt x="8223384" y="433102"/>
                    <a:pt x="8249069" y="433102"/>
                  </a:cubicBezTo>
                  <a:cubicBezTo>
                    <a:pt x="8249069" y="433124"/>
                    <a:pt x="8249069" y="435495"/>
                    <a:pt x="8249069" y="688192"/>
                  </a:cubicBezTo>
                  <a:cubicBezTo>
                    <a:pt x="8255149" y="688192"/>
                    <a:pt x="8263256" y="688192"/>
                    <a:pt x="8271364" y="688192"/>
                  </a:cubicBezTo>
                  <a:cubicBezTo>
                    <a:pt x="8271364" y="686030"/>
                    <a:pt x="8271364" y="686030"/>
                    <a:pt x="8271364" y="683868"/>
                  </a:cubicBezTo>
                  <a:cubicBezTo>
                    <a:pt x="8275416" y="683868"/>
                    <a:pt x="8279469" y="683868"/>
                    <a:pt x="8283524" y="683868"/>
                  </a:cubicBezTo>
                  <a:cubicBezTo>
                    <a:pt x="8283524" y="686030"/>
                    <a:pt x="8283524" y="686030"/>
                    <a:pt x="8283524" y="688192"/>
                  </a:cubicBezTo>
                  <a:cubicBezTo>
                    <a:pt x="8291630" y="688192"/>
                    <a:pt x="8299736" y="688192"/>
                    <a:pt x="8307844" y="688192"/>
                  </a:cubicBezTo>
                  <a:cubicBezTo>
                    <a:pt x="8307844" y="683868"/>
                    <a:pt x="8307844" y="679545"/>
                    <a:pt x="8307844" y="675221"/>
                  </a:cubicBezTo>
                  <a:cubicBezTo>
                    <a:pt x="8317977" y="675221"/>
                    <a:pt x="8328110" y="675221"/>
                    <a:pt x="8336217" y="675221"/>
                  </a:cubicBezTo>
                  <a:cubicBezTo>
                    <a:pt x="8340270" y="670897"/>
                    <a:pt x="8344325" y="670897"/>
                    <a:pt x="8348377" y="670897"/>
                  </a:cubicBezTo>
                  <a:cubicBezTo>
                    <a:pt x="8354457" y="675221"/>
                    <a:pt x="8362565" y="675221"/>
                    <a:pt x="8368645" y="675221"/>
                  </a:cubicBezTo>
                  <a:cubicBezTo>
                    <a:pt x="8368645" y="668736"/>
                    <a:pt x="8368645" y="664412"/>
                    <a:pt x="8368645" y="657927"/>
                  </a:cubicBezTo>
                  <a:lnTo>
                    <a:pt x="8376752" y="657927"/>
                  </a:lnTo>
                  <a:cubicBezTo>
                    <a:pt x="8376752" y="653603"/>
                    <a:pt x="8376752" y="649280"/>
                    <a:pt x="8376752" y="644956"/>
                  </a:cubicBezTo>
                  <a:cubicBezTo>
                    <a:pt x="8394992" y="644956"/>
                    <a:pt x="8415258" y="644956"/>
                    <a:pt x="8433498" y="644956"/>
                  </a:cubicBezTo>
                  <a:cubicBezTo>
                    <a:pt x="8433498" y="634147"/>
                    <a:pt x="8433498" y="625500"/>
                    <a:pt x="8433498" y="614691"/>
                  </a:cubicBezTo>
                  <a:cubicBezTo>
                    <a:pt x="8439578" y="614691"/>
                    <a:pt x="8445658" y="614691"/>
                    <a:pt x="8451738" y="614691"/>
                  </a:cubicBezTo>
                  <a:cubicBezTo>
                    <a:pt x="8451738" y="612529"/>
                    <a:pt x="8451738" y="610368"/>
                    <a:pt x="8451738" y="608206"/>
                  </a:cubicBezTo>
                  <a:cubicBezTo>
                    <a:pt x="8455792" y="608206"/>
                    <a:pt x="8459845" y="608206"/>
                    <a:pt x="8463898" y="608206"/>
                  </a:cubicBezTo>
                  <a:cubicBezTo>
                    <a:pt x="8463898" y="610368"/>
                    <a:pt x="8463898" y="612529"/>
                    <a:pt x="8463898" y="614691"/>
                  </a:cubicBezTo>
                  <a:cubicBezTo>
                    <a:pt x="8469978" y="614691"/>
                    <a:pt x="8474032" y="614691"/>
                    <a:pt x="8480112" y="614691"/>
                  </a:cubicBezTo>
                  <a:cubicBezTo>
                    <a:pt x="8480112" y="629824"/>
                    <a:pt x="8480112" y="647118"/>
                    <a:pt x="8480112" y="664412"/>
                  </a:cubicBezTo>
                  <a:cubicBezTo>
                    <a:pt x="8490245" y="664412"/>
                    <a:pt x="8502406" y="664412"/>
                    <a:pt x="8512540" y="664412"/>
                  </a:cubicBezTo>
                  <a:cubicBezTo>
                    <a:pt x="8512540" y="655765"/>
                    <a:pt x="8512540" y="647118"/>
                    <a:pt x="8512540" y="638471"/>
                  </a:cubicBezTo>
                  <a:cubicBezTo>
                    <a:pt x="8524700" y="638471"/>
                    <a:pt x="8538886" y="638471"/>
                    <a:pt x="8551046" y="638471"/>
                  </a:cubicBezTo>
                  <a:cubicBezTo>
                    <a:pt x="8551046" y="627662"/>
                    <a:pt x="8551046" y="619015"/>
                    <a:pt x="8551046" y="608206"/>
                  </a:cubicBezTo>
                  <a:cubicBezTo>
                    <a:pt x="8567261" y="608206"/>
                    <a:pt x="8583473" y="608206"/>
                    <a:pt x="8599688" y="608206"/>
                  </a:cubicBezTo>
                  <a:cubicBezTo>
                    <a:pt x="8599688" y="608235"/>
                    <a:pt x="8599688" y="610010"/>
                    <a:pt x="8599688" y="719362"/>
                  </a:cubicBezTo>
                  <a:lnTo>
                    <a:pt x="8599688" y="733141"/>
                  </a:lnTo>
                  <a:lnTo>
                    <a:pt x="8665562" y="733141"/>
                  </a:lnTo>
                  <a:lnTo>
                    <a:pt x="8665562" y="838913"/>
                  </a:lnTo>
                  <a:lnTo>
                    <a:pt x="8665562" y="862160"/>
                  </a:lnTo>
                  <a:lnTo>
                    <a:pt x="8680522" y="862160"/>
                  </a:lnTo>
                  <a:cubicBezTo>
                    <a:pt x="8680522" y="862160"/>
                    <a:pt x="8680522" y="862160"/>
                    <a:pt x="8680522" y="860998"/>
                  </a:cubicBezTo>
                  <a:lnTo>
                    <a:pt x="8680522" y="852862"/>
                  </a:lnTo>
                  <a:cubicBezTo>
                    <a:pt x="8680522" y="852862"/>
                    <a:pt x="8680522" y="852862"/>
                    <a:pt x="8725102" y="852862"/>
                  </a:cubicBezTo>
                  <a:cubicBezTo>
                    <a:pt x="8725102" y="852862"/>
                    <a:pt x="8725102" y="852862"/>
                    <a:pt x="8725102" y="855477"/>
                  </a:cubicBezTo>
                  <a:lnTo>
                    <a:pt x="8725102" y="861131"/>
                  </a:lnTo>
                  <a:lnTo>
                    <a:pt x="8733569" y="852574"/>
                  </a:lnTo>
                  <a:cubicBezTo>
                    <a:pt x="8731340" y="852574"/>
                    <a:pt x="8731340" y="850249"/>
                    <a:pt x="8729111" y="850249"/>
                  </a:cubicBezTo>
                  <a:cubicBezTo>
                    <a:pt x="8729111" y="847924"/>
                    <a:pt x="8729111" y="845600"/>
                    <a:pt x="8729111" y="843275"/>
                  </a:cubicBezTo>
                  <a:cubicBezTo>
                    <a:pt x="8731340" y="843275"/>
                    <a:pt x="8733569" y="840950"/>
                    <a:pt x="8735797" y="840950"/>
                  </a:cubicBezTo>
                  <a:cubicBezTo>
                    <a:pt x="8735797" y="836301"/>
                    <a:pt x="8735797" y="833976"/>
                    <a:pt x="8735797" y="831652"/>
                  </a:cubicBezTo>
                  <a:cubicBezTo>
                    <a:pt x="8738027" y="831652"/>
                    <a:pt x="8738027" y="831652"/>
                    <a:pt x="8740256" y="831652"/>
                  </a:cubicBezTo>
                  <a:cubicBezTo>
                    <a:pt x="8740256" y="824678"/>
                    <a:pt x="8740256" y="817704"/>
                    <a:pt x="8740256" y="810730"/>
                  </a:cubicBezTo>
                  <a:cubicBezTo>
                    <a:pt x="8738027" y="810730"/>
                    <a:pt x="8738027" y="810730"/>
                    <a:pt x="8735797" y="810730"/>
                  </a:cubicBezTo>
                  <a:cubicBezTo>
                    <a:pt x="8735797" y="808405"/>
                    <a:pt x="8735797" y="808405"/>
                    <a:pt x="8735797" y="806081"/>
                  </a:cubicBezTo>
                  <a:lnTo>
                    <a:pt x="8740256" y="803756"/>
                  </a:lnTo>
                  <a:cubicBezTo>
                    <a:pt x="8744713" y="799107"/>
                    <a:pt x="8746943" y="794457"/>
                    <a:pt x="8751401" y="787483"/>
                  </a:cubicBezTo>
                  <a:cubicBezTo>
                    <a:pt x="8753629" y="782834"/>
                    <a:pt x="8753629" y="780510"/>
                    <a:pt x="8753629" y="778185"/>
                  </a:cubicBezTo>
                  <a:cubicBezTo>
                    <a:pt x="8749172" y="771211"/>
                    <a:pt x="8749172" y="759588"/>
                    <a:pt x="8753629" y="752614"/>
                  </a:cubicBezTo>
                  <a:cubicBezTo>
                    <a:pt x="8753631" y="752611"/>
                    <a:pt x="8753645" y="752565"/>
                    <a:pt x="8753909" y="751742"/>
                  </a:cubicBezTo>
                  <a:lnTo>
                    <a:pt x="8755767" y="745928"/>
                  </a:lnTo>
                  <a:lnTo>
                    <a:pt x="8754080" y="745928"/>
                  </a:lnTo>
                  <a:cubicBezTo>
                    <a:pt x="8754080" y="745928"/>
                    <a:pt x="8754080" y="745928"/>
                    <a:pt x="8754080" y="744766"/>
                  </a:cubicBezTo>
                  <a:lnTo>
                    <a:pt x="8754080" y="736629"/>
                  </a:lnTo>
                  <a:cubicBezTo>
                    <a:pt x="8754080" y="736629"/>
                    <a:pt x="8754080" y="736629"/>
                    <a:pt x="8755194" y="736629"/>
                  </a:cubicBezTo>
                  <a:lnTo>
                    <a:pt x="8762996" y="736629"/>
                  </a:lnTo>
                  <a:cubicBezTo>
                    <a:pt x="8762996" y="736629"/>
                    <a:pt x="8762996" y="736629"/>
                    <a:pt x="8762996" y="735467"/>
                  </a:cubicBezTo>
                  <a:lnTo>
                    <a:pt x="8762996" y="727331"/>
                  </a:lnTo>
                  <a:cubicBezTo>
                    <a:pt x="8762996" y="727331"/>
                    <a:pt x="8762996" y="727331"/>
                    <a:pt x="8761881" y="727331"/>
                  </a:cubicBezTo>
                  <a:lnTo>
                    <a:pt x="8754080" y="727331"/>
                  </a:lnTo>
                  <a:cubicBezTo>
                    <a:pt x="8754080" y="727331"/>
                    <a:pt x="8754080" y="727331"/>
                    <a:pt x="8754080" y="726168"/>
                  </a:cubicBezTo>
                  <a:lnTo>
                    <a:pt x="8754080" y="718032"/>
                  </a:lnTo>
                  <a:cubicBezTo>
                    <a:pt x="8754080" y="718032"/>
                    <a:pt x="8754080" y="718032"/>
                    <a:pt x="8755194" y="718032"/>
                  </a:cubicBezTo>
                  <a:lnTo>
                    <a:pt x="8762996" y="718032"/>
                  </a:lnTo>
                  <a:cubicBezTo>
                    <a:pt x="8762996" y="718032"/>
                    <a:pt x="8762996" y="718032"/>
                    <a:pt x="8762996" y="717160"/>
                  </a:cubicBezTo>
                  <a:lnTo>
                    <a:pt x="8762996" y="711058"/>
                  </a:lnTo>
                  <a:cubicBezTo>
                    <a:pt x="8762996" y="711058"/>
                    <a:pt x="8762996" y="711058"/>
                    <a:pt x="8761881" y="711058"/>
                  </a:cubicBezTo>
                  <a:lnTo>
                    <a:pt x="8754080" y="711058"/>
                  </a:lnTo>
                  <a:cubicBezTo>
                    <a:pt x="8754080" y="711058"/>
                    <a:pt x="8754080" y="711058"/>
                    <a:pt x="8754080" y="709896"/>
                  </a:cubicBezTo>
                  <a:lnTo>
                    <a:pt x="8754080" y="701759"/>
                  </a:lnTo>
                  <a:cubicBezTo>
                    <a:pt x="8754080" y="701759"/>
                    <a:pt x="8754080" y="701759"/>
                    <a:pt x="8755194" y="701759"/>
                  </a:cubicBezTo>
                  <a:lnTo>
                    <a:pt x="8762996" y="701759"/>
                  </a:lnTo>
                  <a:cubicBezTo>
                    <a:pt x="8762996" y="701759"/>
                    <a:pt x="8762996" y="701759"/>
                    <a:pt x="8761881" y="700016"/>
                  </a:cubicBezTo>
                  <a:lnTo>
                    <a:pt x="8754080" y="687812"/>
                  </a:lnTo>
                  <a:cubicBezTo>
                    <a:pt x="8754080" y="687812"/>
                    <a:pt x="8754080" y="687812"/>
                    <a:pt x="8754080" y="650617"/>
                  </a:cubicBezTo>
                  <a:cubicBezTo>
                    <a:pt x="8754080" y="650617"/>
                    <a:pt x="8754080" y="650617"/>
                    <a:pt x="8903424" y="650617"/>
                  </a:cubicBezTo>
                  <a:cubicBezTo>
                    <a:pt x="8903424" y="650617"/>
                    <a:pt x="8903424" y="650617"/>
                    <a:pt x="8905096" y="653232"/>
                  </a:cubicBezTo>
                  <a:lnTo>
                    <a:pt x="8908543" y="658626"/>
                  </a:lnTo>
                  <a:lnTo>
                    <a:pt x="8908543" y="647687"/>
                  </a:lnTo>
                  <a:cubicBezTo>
                    <a:pt x="8908543" y="636001"/>
                    <a:pt x="8908543" y="622669"/>
                    <a:pt x="8908543" y="607460"/>
                  </a:cubicBezTo>
                  <a:cubicBezTo>
                    <a:pt x="8908552" y="607460"/>
                    <a:pt x="8908671" y="607460"/>
                    <a:pt x="8910570" y="607460"/>
                  </a:cubicBezTo>
                  <a:lnTo>
                    <a:pt x="8924757" y="607460"/>
                  </a:lnTo>
                  <a:cubicBezTo>
                    <a:pt x="8924757" y="607441"/>
                    <a:pt x="8924757" y="606126"/>
                    <a:pt x="8924757" y="515723"/>
                  </a:cubicBezTo>
                  <a:lnTo>
                    <a:pt x="8924757" y="490724"/>
                  </a:lnTo>
                  <a:lnTo>
                    <a:pt x="9078786" y="490724"/>
                  </a:lnTo>
                  <a:lnTo>
                    <a:pt x="9078786" y="506306"/>
                  </a:lnTo>
                  <a:cubicBezTo>
                    <a:pt x="9078786" y="526935"/>
                    <a:pt x="9078786" y="559711"/>
                    <a:pt x="9078786" y="611783"/>
                  </a:cubicBezTo>
                  <a:cubicBezTo>
                    <a:pt x="9078796" y="611782"/>
                    <a:pt x="9078908" y="611761"/>
                    <a:pt x="9080306" y="611513"/>
                  </a:cubicBezTo>
                  <a:lnTo>
                    <a:pt x="9090946" y="609622"/>
                  </a:lnTo>
                  <a:cubicBezTo>
                    <a:pt x="9090946" y="609644"/>
                    <a:pt x="9090916" y="610978"/>
                    <a:pt x="9088919" y="698254"/>
                  </a:cubicBezTo>
                  <a:cubicBezTo>
                    <a:pt x="9088929" y="698256"/>
                    <a:pt x="9089040" y="698276"/>
                    <a:pt x="9090439" y="698525"/>
                  </a:cubicBezTo>
                  <a:lnTo>
                    <a:pt x="9101079" y="700416"/>
                  </a:lnTo>
                  <a:cubicBezTo>
                    <a:pt x="9101081" y="700423"/>
                    <a:pt x="9101101" y="700487"/>
                    <a:pt x="9101332" y="701227"/>
                  </a:cubicBezTo>
                  <a:lnTo>
                    <a:pt x="9103106" y="706902"/>
                  </a:lnTo>
                  <a:cubicBezTo>
                    <a:pt x="9103108" y="706893"/>
                    <a:pt x="9103153" y="706750"/>
                    <a:pt x="9103866" y="704470"/>
                  </a:cubicBezTo>
                  <a:lnTo>
                    <a:pt x="9109186" y="687446"/>
                  </a:lnTo>
                  <a:cubicBezTo>
                    <a:pt x="9109193" y="687446"/>
                    <a:pt x="9109293" y="687446"/>
                    <a:pt x="9110959" y="687446"/>
                  </a:cubicBezTo>
                  <a:lnTo>
                    <a:pt x="9123373" y="687446"/>
                  </a:lnTo>
                  <a:cubicBezTo>
                    <a:pt x="9123373" y="687463"/>
                    <a:pt x="9123373" y="688156"/>
                    <a:pt x="9123373" y="719872"/>
                  </a:cubicBezTo>
                  <a:cubicBezTo>
                    <a:pt x="9123379" y="719877"/>
                    <a:pt x="9123456" y="719917"/>
                    <a:pt x="9124386" y="720413"/>
                  </a:cubicBezTo>
                  <a:lnTo>
                    <a:pt x="9131480" y="724196"/>
                  </a:lnTo>
                  <a:cubicBezTo>
                    <a:pt x="9131480" y="724205"/>
                    <a:pt x="9131480" y="724306"/>
                    <a:pt x="9131480" y="725547"/>
                  </a:cubicBezTo>
                  <a:lnTo>
                    <a:pt x="9131480" y="735005"/>
                  </a:lnTo>
                  <a:cubicBezTo>
                    <a:pt x="9131500" y="735005"/>
                    <a:pt x="9132408" y="735005"/>
                    <a:pt x="9176067" y="735005"/>
                  </a:cubicBezTo>
                  <a:cubicBezTo>
                    <a:pt x="9176067" y="735013"/>
                    <a:pt x="9176067" y="735096"/>
                    <a:pt x="9176067" y="736086"/>
                  </a:cubicBezTo>
                  <a:lnTo>
                    <a:pt x="9176067" y="743652"/>
                  </a:lnTo>
                  <a:cubicBezTo>
                    <a:pt x="9176076" y="743652"/>
                    <a:pt x="9176197" y="743652"/>
                    <a:pt x="9178093" y="743652"/>
                  </a:cubicBezTo>
                  <a:lnTo>
                    <a:pt x="9192280" y="743652"/>
                  </a:lnTo>
                  <a:cubicBezTo>
                    <a:pt x="9192280" y="743634"/>
                    <a:pt x="9192280" y="742905"/>
                    <a:pt x="9192280" y="713387"/>
                  </a:cubicBezTo>
                  <a:cubicBezTo>
                    <a:pt x="9192301" y="713387"/>
                    <a:pt x="9193231" y="713387"/>
                    <a:pt x="9236867" y="713387"/>
                  </a:cubicBezTo>
                  <a:cubicBezTo>
                    <a:pt x="9236867" y="713379"/>
                    <a:pt x="9236867" y="713282"/>
                    <a:pt x="9236867" y="712036"/>
                  </a:cubicBezTo>
                  <a:lnTo>
                    <a:pt x="9236867" y="702578"/>
                  </a:lnTo>
                  <a:cubicBezTo>
                    <a:pt x="9236873" y="702578"/>
                    <a:pt x="9236947" y="702578"/>
                    <a:pt x="9237881" y="702578"/>
                  </a:cubicBezTo>
                  <a:lnTo>
                    <a:pt x="9244974" y="702578"/>
                  </a:lnTo>
                  <a:cubicBezTo>
                    <a:pt x="9244974" y="702571"/>
                    <a:pt x="9244974" y="702458"/>
                    <a:pt x="9244974" y="700687"/>
                  </a:cubicBezTo>
                  <a:lnTo>
                    <a:pt x="9244974" y="687446"/>
                  </a:lnTo>
                  <a:cubicBezTo>
                    <a:pt x="9244983" y="687446"/>
                    <a:pt x="9245055" y="687446"/>
                    <a:pt x="9245734" y="687446"/>
                  </a:cubicBezTo>
                  <a:lnTo>
                    <a:pt x="9251054" y="687446"/>
                  </a:lnTo>
                  <a:cubicBezTo>
                    <a:pt x="9251054" y="687439"/>
                    <a:pt x="9251054" y="687354"/>
                    <a:pt x="9251054" y="686365"/>
                  </a:cubicBezTo>
                  <a:lnTo>
                    <a:pt x="9251054" y="678798"/>
                  </a:lnTo>
                  <a:cubicBezTo>
                    <a:pt x="9251062" y="678798"/>
                    <a:pt x="9251186" y="678798"/>
                    <a:pt x="9253081" y="678798"/>
                  </a:cubicBezTo>
                  <a:lnTo>
                    <a:pt x="9267268" y="678798"/>
                  </a:lnTo>
                  <a:cubicBezTo>
                    <a:pt x="9267268" y="678805"/>
                    <a:pt x="9267268" y="678882"/>
                    <a:pt x="9267268" y="679879"/>
                  </a:cubicBezTo>
                  <a:lnTo>
                    <a:pt x="9267268" y="687446"/>
                  </a:lnTo>
                  <a:cubicBezTo>
                    <a:pt x="9267279" y="687446"/>
                    <a:pt x="9267780" y="687446"/>
                    <a:pt x="9289561" y="687446"/>
                  </a:cubicBezTo>
                  <a:cubicBezTo>
                    <a:pt x="9289561" y="687438"/>
                    <a:pt x="9289561" y="687324"/>
                    <a:pt x="9289561" y="685554"/>
                  </a:cubicBezTo>
                  <a:lnTo>
                    <a:pt x="9289561" y="672313"/>
                  </a:lnTo>
                  <a:cubicBezTo>
                    <a:pt x="9289567" y="672313"/>
                    <a:pt x="9289664" y="672313"/>
                    <a:pt x="9291335" y="672313"/>
                  </a:cubicBezTo>
                  <a:lnTo>
                    <a:pt x="9303748" y="672313"/>
                  </a:lnTo>
                  <a:cubicBezTo>
                    <a:pt x="9303748" y="672325"/>
                    <a:pt x="9303748" y="672839"/>
                    <a:pt x="9303748" y="696093"/>
                  </a:cubicBezTo>
                  <a:cubicBezTo>
                    <a:pt x="9303755" y="696093"/>
                    <a:pt x="9303835" y="696093"/>
                    <a:pt x="9304762" y="696093"/>
                  </a:cubicBezTo>
                  <a:lnTo>
                    <a:pt x="9311855" y="696093"/>
                  </a:lnTo>
                  <a:cubicBezTo>
                    <a:pt x="9311855" y="696087"/>
                    <a:pt x="9311855" y="696006"/>
                    <a:pt x="9311855" y="695012"/>
                  </a:cubicBezTo>
                  <a:lnTo>
                    <a:pt x="9311855" y="687446"/>
                  </a:lnTo>
                  <a:cubicBezTo>
                    <a:pt x="9311864" y="687446"/>
                    <a:pt x="9311982" y="687446"/>
                    <a:pt x="9313628" y="687446"/>
                  </a:cubicBezTo>
                  <a:lnTo>
                    <a:pt x="9326042" y="687446"/>
                  </a:lnTo>
                  <a:cubicBezTo>
                    <a:pt x="9326042" y="687459"/>
                    <a:pt x="9326042" y="688018"/>
                    <a:pt x="9326042" y="713387"/>
                  </a:cubicBezTo>
                  <a:cubicBezTo>
                    <a:pt x="9326050" y="713387"/>
                    <a:pt x="9326168" y="713387"/>
                    <a:pt x="9328069" y="713387"/>
                  </a:cubicBezTo>
                  <a:lnTo>
                    <a:pt x="9342255" y="713387"/>
                  </a:lnTo>
                  <a:cubicBezTo>
                    <a:pt x="9342255" y="713398"/>
                    <a:pt x="9342255" y="713513"/>
                    <a:pt x="9342255" y="715008"/>
                  </a:cubicBezTo>
                  <a:lnTo>
                    <a:pt x="9342255" y="726358"/>
                  </a:lnTo>
                  <a:cubicBezTo>
                    <a:pt x="9342263" y="726358"/>
                    <a:pt x="9342334" y="726358"/>
                    <a:pt x="9343015" y="726358"/>
                  </a:cubicBezTo>
                  <a:lnTo>
                    <a:pt x="9348336" y="726358"/>
                  </a:lnTo>
                  <a:cubicBezTo>
                    <a:pt x="9348336" y="726350"/>
                    <a:pt x="9348336" y="726274"/>
                    <a:pt x="9348336" y="725547"/>
                  </a:cubicBezTo>
                  <a:lnTo>
                    <a:pt x="9348336" y="719872"/>
                  </a:lnTo>
                  <a:cubicBezTo>
                    <a:pt x="9348353" y="719872"/>
                    <a:pt x="9349072" y="719872"/>
                    <a:pt x="9378736" y="719872"/>
                  </a:cubicBezTo>
                  <a:cubicBezTo>
                    <a:pt x="9378736" y="719886"/>
                    <a:pt x="9378736" y="720449"/>
                    <a:pt x="9378736" y="743652"/>
                  </a:cubicBezTo>
                  <a:cubicBezTo>
                    <a:pt x="9378743" y="743652"/>
                    <a:pt x="9378822" y="743652"/>
                    <a:pt x="9379749" y="743652"/>
                  </a:cubicBezTo>
                  <a:lnTo>
                    <a:pt x="9386843" y="743652"/>
                  </a:lnTo>
                  <a:cubicBezTo>
                    <a:pt x="9386843" y="743659"/>
                    <a:pt x="9386843" y="743732"/>
                    <a:pt x="9386843" y="744733"/>
                  </a:cubicBezTo>
                  <a:lnTo>
                    <a:pt x="9386843" y="752299"/>
                  </a:lnTo>
                  <a:cubicBezTo>
                    <a:pt x="9386852" y="752299"/>
                    <a:pt x="9386925" y="752299"/>
                    <a:pt x="9387603" y="752299"/>
                  </a:cubicBezTo>
                  <a:lnTo>
                    <a:pt x="9392923" y="752299"/>
                  </a:lnTo>
                  <a:cubicBezTo>
                    <a:pt x="9392923" y="752292"/>
                    <a:pt x="9392923" y="752172"/>
                    <a:pt x="9392923" y="750137"/>
                  </a:cubicBezTo>
                  <a:lnTo>
                    <a:pt x="9392923" y="735005"/>
                  </a:lnTo>
                  <a:cubicBezTo>
                    <a:pt x="9392930" y="735005"/>
                    <a:pt x="9393008" y="735005"/>
                    <a:pt x="9393936" y="735005"/>
                  </a:cubicBezTo>
                  <a:lnTo>
                    <a:pt x="9401030" y="735005"/>
                  </a:lnTo>
                  <a:cubicBezTo>
                    <a:pt x="9401030" y="735013"/>
                    <a:pt x="9401030" y="735096"/>
                    <a:pt x="9401030" y="736086"/>
                  </a:cubicBezTo>
                  <a:lnTo>
                    <a:pt x="9401030" y="743652"/>
                  </a:lnTo>
                  <a:lnTo>
                    <a:pt x="9406350" y="741659"/>
                  </a:lnTo>
                  <a:cubicBezTo>
                    <a:pt x="9407110" y="741287"/>
                    <a:pt x="9407110" y="741085"/>
                    <a:pt x="9407110" y="740679"/>
                  </a:cubicBezTo>
                  <a:lnTo>
                    <a:pt x="9407110" y="735005"/>
                  </a:lnTo>
                  <a:cubicBezTo>
                    <a:pt x="9407127" y="735005"/>
                    <a:pt x="9407928" y="735005"/>
                    <a:pt x="9445617" y="735005"/>
                  </a:cubicBezTo>
                  <a:cubicBezTo>
                    <a:pt x="9445617" y="735019"/>
                    <a:pt x="9445617" y="735566"/>
                    <a:pt x="9445617" y="758784"/>
                  </a:cubicBezTo>
                  <a:cubicBezTo>
                    <a:pt x="9445625" y="758784"/>
                    <a:pt x="9445743" y="758784"/>
                    <a:pt x="9447643" y="758784"/>
                  </a:cubicBezTo>
                  <a:lnTo>
                    <a:pt x="9461830" y="758784"/>
                  </a:lnTo>
                  <a:cubicBezTo>
                    <a:pt x="9461830" y="758792"/>
                    <a:pt x="9461830" y="758874"/>
                    <a:pt x="9461830" y="759865"/>
                  </a:cubicBezTo>
                  <a:lnTo>
                    <a:pt x="9461830" y="767431"/>
                  </a:lnTo>
                  <a:cubicBezTo>
                    <a:pt x="9461839" y="767431"/>
                    <a:pt x="9461962" y="767431"/>
                    <a:pt x="9463604" y="767431"/>
                  </a:cubicBezTo>
                  <a:lnTo>
                    <a:pt x="9476017" y="767431"/>
                  </a:lnTo>
                  <a:cubicBezTo>
                    <a:pt x="9476017" y="767419"/>
                    <a:pt x="9476017" y="766908"/>
                    <a:pt x="9476017" y="743652"/>
                  </a:cubicBezTo>
                  <a:cubicBezTo>
                    <a:pt x="9476024" y="743652"/>
                    <a:pt x="9476102" y="743652"/>
                    <a:pt x="9477030" y="743652"/>
                  </a:cubicBezTo>
                  <a:lnTo>
                    <a:pt x="9484124" y="743652"/>
                  </a:lnTo>
                  <a:cubicBezTo>
                    <a:pt x="9484124" y="743633"/>
                    <a:pt x="9484124" y="742862"/>
                    <a:pt x="9484124" y="711225"/>
                  </a:cubicBezTo>
                  <a:cubicBezTo>
                    <a:pt x="9484131" y="711225"/>
                    <a:pt x="9484208" y="711225"/>
                    <a:pt x="9485137" y="711225"/>
                  </a:cubicBezTo>
                  <a:lnTo>
                    <a:pt x="9492231" y="711225"/>
                  </a:lnTo>
                  <a:cubicBezTo>
                    <a:pt x="9492231" y="711219"/>
                    <a:pt x="9492231" y="711110"/>
                    <a:pt x="9492231" y="709334"/>
                  </a:cubicBezTo>
                  <a:lnTo>
                    <a:pt x="9492231" y="696093"/>
                  </a:lnTo>
                  <a:cubicBezTo>
                    <a:pt x="9490204" y="696093"/>
                    <a:pt x="9490204" y="696093"/>
                    <a:pt x="9490964" y="694471"/>
                  </a:cubicBezTo>
                  <a:lnTo>
                    <a:pt x="9496284" y="683122"/>
                  </a:lnTo>
                  <a:cubicBezTo>
                    <a:pt x="9496289" y="683139"/>
                    <a:pt x="9496484" y="683813"/>
                    <a:pt x="9504391" y="711225"/>
                  </a:cubicBezTo>
                  <a:cubicBezTo>
                    <a:pt x="9504399" y="711225"/>
                    <a:pt x="9504472" y="711225"/>
                    <a:pt x="9505151" y="711225"/>
                  </a:cubicBezTo>
                  <a:lnTo>
                    <a:pt x="9510471" y="711225"/>
                  </a:lnTo>
                  <a:cubicBezTo>
                    <a:pt x="9510471" y="711212"/>
                    <a:pt x="9510471" y="710033"/>
                    <a:pt x="9510471" y="605298"/>
                  </a:cubicBezTo>
                  <a:cubicBezTo>
                    <a:pt x="9510481" y="605298"/>
                    <a:pt x="9510595" y="605298"/>
                    <a:pt x="9511991" y="605298"/>
                  </a:cubicBezTo>
                  <a:lnTo>
                    <a:pt x="9522631" y="605298"/>
                  </a:lnTo>
                  <a:cubicBezTo>
                    <a:pt x="9522631" y="605276"/>
                    <a:pt x="9522631" y="604266"/>
                    <a:pt x="9522631" y="557739"/>
                  </a:cubicBezTo>
                  <a:cubicBezTo>
                    <a:pt x="9522648" y="557739"/>
                    <a:pt x="9523273" y="557739"/>
                    <a:pt x="9548978" y="557739"/>
                  </a:cubicBezTo>
                  <a:cubicBezTo>
                    <a:pt x="9548978" y="557727"/>
                    <a:pt x="9548978" y="557217"/>
                    <a:pt x="9548978" y="536121"/>
                  </a:cubicBezTo>
                  <a:cubicBezTo>
                    <a:pt x="9548997" y="536121"/>
                    <a:pt x="9549786" y="536121"/>
                    <a:pt x="9583432" y="536121"/>
                  </a:cubicBezTo>
                  <a:cubicBezTo>
                    <a:pt x="9583432" y="536129"/>
                    <a:pt x="9583432" y="536259"/>
                    <a:pt x="9583432" y="538553"/>
                  </a:cubicBezTo>
                  <a:lnTo>
                    <a:pt x="9583432" y="555577"/>
                  </a:lnTo>
                  <a:cubicBezTo>
                    <a:pt x="9583441" y="555577"/>
                    <a:pt x="9583572" y="555577"/>
                    <a:pt x="9585712" y="555577"/>
                  </a:cubicBezTo>
                  <a:lnTo>
                    <a:pt x="9601672" y="555577"/>
                  </a:lnTo>
                  <a:cubicBezTo>
                    <a:pt x="9601672" y="555595"/>
                    <a:pt x="9601672" y="556489"/>
                    <a:pt x="9601672" y="603136"/>
                  </a:cubicBezTo>
                  <a:cubicBezTo>
                    <a:pt x="9601678" y="603136"/>
                    <a:pt x="9601754" y="603136"/>
                    <a:pt x="9602685" y="603136"/>
                  </a:cubicBezTo>
                  <a:lnTo>
                    <a:pt x="9609779" y="603136"/>
                  </a:lnTo>
                  <a:lnTo>
                    <a:pt x="9623966" y="607460"/>
                  </a:lnTo>
                  <a:cubicBezTo>
                    <a:pt x="9623966" y="607470"/>
                    <a:pt x="9623966" y="608120"/>
                    <a:pt x="9623966" y="646372"/>
                  </a:cubicBezTo>
                  <a:cubicBezTo>
                    <a:pt x="9623972" y="646372"/>
                    <a:pt x="9624047" y="646372"/>
                    <a:pt x="9624979" y="646372"/>
                  </a:cubicBezTo>
                  <a:lnTo>
                    <a:pt x="9632072" y="646372"/>
                  </a:lnTo>
                  <a:cubicBezTo>
                    <a:pt x="9632072" y="646382"/>
                    <a:pt x="9632072" y="646488"/>
                    <a:pt x="9632072" y="647993"/>
                  </a:cubicBezTo>
                  <a:lnTo>
                    <a:pt x="9632072" y="659342"/>
                  </a:lnTo>
                  <a:cubicBezTo>
                    <a:pt x="9632080" y="659342"/>
                    <a:pt x="9632204" y="659342"/>
                    <a:pt x="9634099" y="659342"/>
                  </a:cubicBezTo>
                  <a:lnTo>
                    <a:pt x="9648286" y="659342"/>
                  </a:lnTo>
                  <a:lnTo>
                    <a:pt x="9654366" y="665828"/>
                  </a:lnTo>
                  <a:cubicBezTo>
                    <a:pt x="9654366" y="665840"/>
                    <a:pt x="9654366" y="666326"/>
                    <a:pt x="9654366" y="687446"/>
                  </a:cubicBezTo>
                  <a:cubicBezTo>
                    <a:pt x="9654375" y="687446"/>
                    <a:pt x="9654506" y="687446"/>
                    <a:pt x="9656646" y="687446"/>
                  </a:cubicBezTo>
                  <a:lnTo>
                    <a:pt x="9672606" y="687446"/>
                  </a:lnTo>
                  <a:cubicBezTo>
                    <a:pt x="9672606" y="687453"/>
                    <a:pt x="9672606" y="687533"/>
                    <a:pt x="9672606" y="688526"/>
                  </a:cubicBezTo>
                  <a:lnTo>
                    <a:pt x="9672606" y="696093"/>
                  </a:lnTo>
                  <a:cubicBezTo>
                    <a:pt x="9672615" y="696093"/>
                    <a:pt x="9672714" y="696093"/>
                    <a:pt x="9673873" y="696093"/>
                  </a:cubicBezTo>
                  <a:lnTo>
                    <a:pt x="9682740" y="696093"/>
                  </a:lnTo>
                  <a:cubicBezTo>
                    <a:pt x="9682740" y="696102"/>
                    <a:pt x="9682740" y="696231"/>
                    <a:pt x="9682740" y="698254"/>
                  </a:cubicBezTo>
                  <a:lnTo>
                    <a:pt x="9682740" y="713387"/>
                  </a:lnTo>
                  <a:cubicBezTo>
                    <a:pt x="9686793" y="713387"/>
                    <a:pt x="9686793" y="713387"/>
                    <a:pt x="9686793" y="711495"/>
                  </a:cubicBezTo>
                  <a:lnTo>
                    <a:pt x="9686793" y="698254"/>
                  </a:lnTo>
                  <a:cubicBezTo>
                    <a:pt x="9686799" y="698254"/>
                    <a:pt x="9686877" y="698254"/>
                    <a:pt x="9687806" y="698254"/>
                  </a:cubicBezTo>
                  <a:lnTo>
                    <a:pt x="9694900" y="698254"/>
                  </a:lnTo>
                  <a:cubicBezTo>
                    <a:pt x="9694900" y="698265"/>
                    <a:pt x="9694900" y="698384"/>
                    <a:pt x="9694900" y="699876"/>
                  </a:cubicBezTo>
                  <a:lnTo>
                    <a:pt x="9694900" y="711225"/>
                  </a:lnTo>
                  <a:cubicBezTo>
                    <a:pt x="9694909" y="711225"/>
                    <a:pt x="9694982" y="711225"/>
                    <a:pt x="9695660" y="711225"/>
                  </a:cubicBezTo>
                  <a:lnTo>
                    <a:pt x="9700980" y="711225"/>
                  </a:lnTo>
                  <a:cubicBezTo>
                    <a:pt x="9700980" y="706902"/>
                    <a:pt x="9700980" y="706902"/>
                    <a:pt x="9749620" y="706902"/>
                  </a:cubicBezTo>
                  <a:cubicBezTo>
                    <a:pt x="9749620" y="706911"/>
                    <a:pt x="9749620" y="707012"/>
                    <a:pt x="9749620" y="708253"/>
                  </a:cubicBezTo>
                  <a:lnTo>
                    <a:pt x="9749620" y="717710"/>
                  </a:lnTo>
                  <a:cubicBezTo>
                    <a:pt x="9749628" y="717710"/>
                    <a:pt x="9749703" y="717710"/>
                    <a:pt x="9750380" y="717710"/>
                  </a:cubicBezTo>
                  <a:lnTo>
                    <a:pt x="9755702" y="717710"/>
                  </a:lnTo>
                  <a:cubicBezTo>
                    <a:pt x="9755702" y="717719"/>
                    <a:pt x="9755702" y="717841"/>
                    <a:pt x="9755702" y="719872"/>
                  </a:cubicBezTo>
                  <a:lnTo>
                    <a:pt x="9755702" y="735005"/>
                  </a:lnTo>
                  <a:cubicBezTo>
                    <a:pt x="9755710" y="735001"/>
                    <a:pt x="9755826" y="734923"/>
                    <a:pt x="9757728" y="733654"/>
                  </a:cubicBezTo>
                  <a:lnTo>
                    <a:pt x="9771914" y="724196"/>
                  </a:lnTo>
                  <a:cubicBezTo>
                    <a:pt x="9771916" y="724177"/>
                    <a:pt x="9772048" y="723302"/>
                    <a:pt x="9777994" y="683122"/>
                  </a:cubicBezTo>
                  <a:cubicBezTo>
                    <a:pt x="9778004" y="683120"/>
                    <a:pt x="9778072" y="683094"/>
                    <a:pt x="9778754" y="682852"/>
                  </a:cubicBezTo>
                  <a:lnTo>
                    <a:pt x="9784074" y="680960"/>
                  </a:lnTo>
                  <a:cubicBezTo>
                    <a:pt x="9784074" y="680944"/>
                    <a:pt x="9784108" y="679883"/>
                    <a:pt x="9786102" y="611783"/>
                  </a:cubicBezTo>
                  <a:cubicBezTo>
                    <a:pt x="9786102" y="611801"/>
                    <a:pt x="9786134" y="612892"/>
                    <a:pt x="9788128" y="680960"/>
                  </a:cubicBezTo>
                  <a:cubicBezTo>
                    <a:pt x="9788138" y="680963"/>
                    <a:pt x="9788208" y="680988"/>
                    <a:pt x="9788888" y="681230"/>
                  </a:cubicBezTo>
                  <a:lnTo>
                    <a:pt x="9794208" y="683122"/>
                  </a:lnTo>
                  <a:cubicBezTo>
                    <a:pt x="9794208" y="683102"/>
                    <a:pt x="9794208" y="681769"/>
                    <a:pt x="9794208" y="596651"/>
                  </a:cubicBezTo>
                  <a:cubicBezTo>
                    <a:pt x="9798262" y="596651"/>
                    <a:pt x="9798262" y="596651"/>
                    <a:pt x="9798262" y="564224"/>
                  </a:cubicBezTo>
                  <a:cubicBezTo>
                    <a:pt x="9798274" y="564224"/>
                    <a:pt x="9798960" y="564224"/>
                    <a:pt x="9836768" y="564224"/>
                  </a:cubicBezTo>
                  <a:cubicBezTo>
                    <a:pt x="9836768" y="564241"/>
                    <a:pt x="9836768" y="564959"/>
                    <a:pt x="9836768" y="596651"/>
                  </a:cubicBezTo>
                  <a:cubicBezTo>
                    <a:pt x="9836778" y="596651"/>
                    <a:pt x="9836850" y="596651"/>
                    <a:pt x="9837528" y="596651"/>
                  </a:cubicBezTo>
                  <a:lnTo>
                    <a:pt x="9842848" y="596651"/>
                  </a:lnTo>
                  <a:cubicBezTo>
                    <a:pt x="9842848" y="596630"/>
                    <a:pt x="9842848" y="595324"/>
                    <a:pt x="9842848" y="514503"/>
                  </a:cubicBezTo>
                  <a:cubicBezTo>
                    <a:pt x="9842854" y="514503"/>
                    <a:pt x="9842954" y="514503"/>
                    <a:pt x="9844622" y="514503"/>
                  </a:cubicBezTo>
                  <a:lnTo>
                    <a:pt x="9857036" y="514503"/>
                  </a:lnTo>
                  <a:cubicBezTo>
                    <a:pt x="9857036" y="514496"/>
                    <a:pt x="9857036" y="514385"/>
                    <a:pt x="9857036" y="512612"/>
                  </a:cubicBezTo>
                  <a:lnTo>
                    <a:pt x="9857036" y="499371"/>
                  </a:lnTo>
                  <a:cubicBezTo>
                    <a:pt x="9857046" y="499371"/>
                    <a:pt x="9857544" y="499371"/>
                    <a:pt x="9879330" y="499371"/>
                  </a:cubicBezTo>
                  <a:cubicBezTo>
                    <a:pt x="9879330" y="499364"/>
                    <a:pt x="9879330" y="499283"/>
                    <a:pt x="9879330" y="498290"/>
                  </a:cubicBezTo>
                  <a:lnTo>
                    <a:pt x="9879330" y="490724"/>
                  </a:lnTo>
                  <a:cubicBezTo>
                    <a:pt x="9879336" y="490724"/>
                    <a:pt x="9879446" y="490724"/>
                    <a:pt x="9881102" y="490724"/>
                  </a:cubicBezTo>
                  <a:lnTo>
                    <a:pt x="9893516" y="490724"/>
                  </a:lnTo>
                  <a:cubicBezTo>
                    <a:pt x="9893516" y="490732"/>
                    <a:pt x="9893516" y="490811"/>
                    <a:pt x="9893516" y="491805"/>
                  </a:cubicBezTo>
                  <a:lnTo>
                    <a:pt x="9893516" y="499371"/>
                  </a:lnTo>
                  <a:cubicBezTo>
                    <a:pt x="9893526" y="499371"/>
                    <a:pt x="9893598" y="499371"/>
                    <a:pt x="9894276" y="499371"/>
                  </a:cubicBezTo>
                  <a:lnTo>
                    <a:pt x="9899596" y="499371"/>
                  </a:lnTo>
                  <a:lnTo>
                    <a:pt x="9909730" y="495047"/>
                  </a:lnTo>
                  <a:lnTo>
                    <a:pt x="9913782" y="498290"/>
                  </a:lnTo>
                  <a:lnTo>
                    <a:pt x="9913782" y="490724"/>
                  </a:lnTo>
                  <a:cubicBezTo>
                    <a:pt x="9913792" y="490724"/>
                    <a:pt x="9913928" y="490724"/>
                    <a:pt x="9916062" y="490724"/>
                  </a:cubicBezTo>
                  <a:lnTo>
                    <a:pt x="9932024" y="490724"/>
                  </a:lnTo>
                  <a:cubicBezTo>
                    <a:pt x="9932024" y="490732"/>
                    <a:pt x="9932024" y="490811"/>
                    <a:pt x="9932024" y="491805"/>
                  </a:cubicBezTo>
                  <a:lnTo>
                    <a:pt x="9932024" y="499371"/>
                  </a:lnTo>
                  <a:cubicBezTo>
                    <a:pt x="9932042" y="499371"/>
                    <a:pt x="9932778" y="499371"/>
                    <a:pt x="9962424" y="499371"/>
                  </a:cubicBezTo>
                  <a:cubicBezTo>
                    <a:pt x="9962424" y="499381"/>
                    <a:pt x="9962424" y="499490"/>
                    <a:pt x="9962424" y="500992"/>
                  </a:cubicBezTo>
                  <a:lnTo>
                    <a:pt x="9962424" y="512342"/>
                  </a:lnTo>
                  <a:cubicBezTo>
                    <a:pt x="9962440" y="512342"/>
                    <a:pt x="9963080" y="512342"/>
                    <a:pt x="9988770" y="512342"/>
                  </a:cubicBezTo>
                  <a:cubicBezTo>
                    <a:pt x="9988770" y="512358"/>
                    <a:pt x="9988770" y="513038"/>
                    <a:pt x="9988770" y="542606"/>
                  </a:cubicBezTo>
                  <a:cubicBezTo>
                    <a:pt x="9988780" y="542606"/>
                    <a:pt x="9988852" y="542606"/>
                    <a:pt x="9989530" y="542606"/>
                  </a:cubicBezTo>
                  <a:lnTo>
                    <a:pt x="9994850" y="542606"/>
                  </a:lnTo>
                  <a:cubicBezTo>
                    <a:pt x="9994850" y="542613"/>
                    <a:pt x="9994850" y="542699"/>
                    <a:pt x="9994850" y="543687"/>
                  </a:cubicBezTo>
                  <a:lnTo>
                    <a:pt x="9994850" y="551254"/>
                  </a:lnTo>
                  <a:cubicBezTo>
                    <a:pt x="9998904" y="551254"/>
                    <a:pt x="9998904" y="551254"/>
                    <a:pt x="9998904" y="581518"/>
                  </a:cubicBezTo>
                  <a:cubicBezTo>
                    <a:pt x="9998914" y="581518"/>
                    <a:pt x="9998988" y="581518"/>
                    <a:pt x="9999664" y="581518"/>
                  </a:cubicBezTo>
                  <a:lnTo>
                    <a:pt x="10004984" y="581518"/>
                  </a:lnTo>
                  <a:cubicBezTo>
                    <a:pt x="10004984" y="581527"/>
                    <a:pt x="10004984" y="581594"/>
                    <a:pt x="10004984" y="582329"/>
                  </a:cubicBezTo>
                  <a:lnTo>
                    <a:pt x="10004984" y="588004"/>
                  </a:lnTo>
                  <a:cubicBezTo>
                    <a:pt x="10004990" y="588004"/>
                    <a:pt x="10005068" y="588004"/>
                    <a:pt x="10005998" y="588004"/>
                  </a:cubicBezTo>
                  <a:lnTo>
                    <a:pt x="10013090" y="588004"/>
                  </a:lnTo>
                  <a:cubicBezTo>
                    <a:pt x="10013090" y="588021"/>
                    <a:pt x="10013090" y="588734"/>
                    <a:pt x="10013090" y="618269"/>
                  </a:cubicBezTo>
                  <a:cubicBezTo>
                    <a:pt x="10013098" y="618269"/>
                    <a:pt x="10013218" y="618269"/>
                    <a:pt x="10015118" y="618269"/>
                  </a:cubicBezTo>
                  <a:lnTo>
                    <a:pt x="10029304" y="618269"/>
                  </a:lnTo>
                  <a:cubicBezTo>
                    <a:pt x="10029304" y="618285"/>
                    <a:pt x="10029304" y="618865"/>
                    <a:pt x="10029304" y="642048"/>
                  </a:cubicBezTo>
                  <a:cubicBezTo>
                    <a:pt x="10031332" y="642048"/>
                    <a:pt x="10031332" y="642048"/>
                    <a:pt x="10031332" y="643669"/>
                  </a:cubicBezTo>
                  <a:lnTo>
                    <a:pt x="10031332" y="655019"/>
                  </a:lnTo>
                  <a:cubicBezTo>
                    <a:pt x="10031340" y="655019"/>
                    <a:pt x="10031410" y="655019"/>
                    <a:pt x="10032092" y="655019"/>
                  </a:cubicBezTo>
                  <a:lnTo>
                    <a:pt x="10037412" y="655019"/>
                  </a:lnTo>
                  <a:cubicBezTo>
                    <a:pt x="10037412" y="655033"/>
                    <a:pt x="10037412" y="655596"/>
                    <a:pt x="10037412" y="678798"/>
                  </a:cubicBezTo>
                  <a:cubicBezTo>
                    <a:pt x="10037420" y="678798"/>
                    <a:pt x="10037518" y="678798"/>
                    <a:pt x="10038678" y="678798"/>
                  </a:cubicBezTo>
                  <a:lnTo>
                    <a:pt x="10047544" y="678798"/>
                  </a:lnTo>
                  <a:cubicBezTo>
                    <a:pt x="10049572" y="680960"/>
                    <a:pt x="10049572" y="680960"/>
                    <a:pt x="10049572" y="682852"/>
                  </a:cubicBezTo>
                  <a:lnTo>
                    <a:pt x="10049572" y="696093"/>
                  </a:lnTo>
                  <a:cubicBezTo>
                    <a:pt x="10049576" y="696086"/>
                    <a:pt x="10049664" y="695979"/>
                    <a:pt x="10051092" y="694201"/>
                  </a:cubicBezTo>
                  <a:lnTo>
                    <a:pt x="10061732" y="680960"/>
                  </a:lnTo>
                  <a:cubicBezTo>
                    <a:pt x="10061746" y="680960"/>
                    <a:pt x="10062386" y="680960"/>
                    <a:pt x="10090106" y="680960"/>
                  </a:cubicBezTo>
                  <a:cubicBezTo>
                    <a:pt x="10090106" y="680985"/>
                    <a:pt x="10090106" y="682386"/>
                    <a:pt x="10090106" y="767431"/>
                  </a:cubicBezTo>
                  <a:cubicBezTo>
                    <a:pt x="10090114" y="767431"/>
                    <a:pt x="10090190" y="767431"/>
                    <a:pt x="10090866" y="767431"/>
                  </a:cubicBezTo>
                  <a:lnTo>
                    <a:pt x="10096186" y="767431"/>
                  </a:lnTo>
                  <a:cubicBezTo>
                    <a:pt x="10096190" y="767423"/>
                    <a:pt x="10096248" y="767323"/>
                    <a:pt x="10096946" y="766080"/>
                  </a:cubicBezTo>
                  <a:lnTo>
                    <a:pt x="10102266" y="756622"/>
                  </a:lnTo>
                  <a:cubicBezTo>
                    <a:pt x="10102266" y="756629"/>
                    <a:pt x="10102266" y="756728"/>
                    <a:pt x="10102266" y="758514"/>
                  </a:cubicBezTo>
                  <a:lnTo>
                    <a:pt x="10102266" y="771755"/>
                  </a:lnTo>
                  <a:cubicBezTo>
                    <a:pt x="10106318" y="771755"/>
                    <a:pt x="10106318" y="771755"/>
                    <a:pt x="10106318" y="726358"/>
                  </a:cubicBezTo>
                  <a:cubicBezTo>
                    <a:pt x="10106328" y="726358"/>
                    <a:pt x="10106398" y="726358"/>
                    <a:pt x="10107078" y="726358"/>
                  </a:cubicBezTo>
                  <a:lnTo>
                    <a:pt x="10112398" y="726358"/>
                  </a:lnTo>
                  <a:cubicBezTo>
                    <a:pt x="10112398" y="726343"/>
                    <a:pt x="10112398" y="725343"/>
                    <a:pt x="10112398" y="661504"/>
                  </a:cubicBezTo>
                  <a:cubicBezTo>
                    <a:pt x="10112406" y="661504"/>
                    <a:pt x="10112486" y="661504"/>
                    <a:pt x="10113412" y="661504"/>
                  </a:cubicBezTo>
                  <a:lnTo>
                    <a:pt x="10120506" y="661504"/>
                  </a:lnTo>
                  <a:cubicBezTo>
                    <a:pt x="10120512" y="661483"/>
                    <a:pt x="10120776" y="660543"/>
                    <a:pt x="10132666" y="618269"/>
                  </a:cubicBezTo>
                  <a:cubicBezTo>
                    <a:pt x="10132674" y="618269"/>
                    <a:pt x="10132772" y="618269"/>
                    <a:pt x="10133932" y="618269"/>
                  </a:cubicBezTo>
                  <a:lnTo>
                    <a:pt x="10142800" y="618269"/>
                  </a:lnTo>
                  <a:cubicBezTo>
                    <a:pt x="10142804" y="618292"/>
                    <a:pt x="10143030" y="619258"/>
                    <a:pt x="10152932" y="661504"/>
                  </a:cubicBezTo>
                  <a:cubicBezTo>
                    <a:pt x="10152938" y="661504"/>
                    <a:pt x="10153012" y="661504"/>
                    <a:pt x="10153946" y="661504"/>
                  </a:cubicBezTo>
                  <a:lnTo>
                    <a:pt x="10161040" y="661504"/>
                  </a:lnTo>
                  <a:cubicBezTo>
                    <a:pt x="10161040" y="661515"/>
                    <a:pt x="10161040" y="662182"/>
                    <a:pt x="10161040" y="700416"/>
                  </a:cubicBezTo>
                  <a:cubicBezTo>
                    <a:pt x="10161046" y="700416"/>
                    <a:pt x="10161146" y="700416"/>
                    <a:pt x="10162812" y="700416"/>
                  </a:cubicBezTo>
                  <a:lnTo>
                    <a:pt x="10175226" y="700416"/>
                  </a:lnTo>
                  <a:cubicBezTo>
                    <a:pt x="10175226" y="700424"/>
                    <a:pt x="10175226" y="700546"/>
                    <a:pt x="10175226" y="702578"/>
                  </a:cubicBezTo>
                  <a:lnTo>
                    <a:pt x="10175226" y="717710"/>
                  </a:lnTo>
                  <a:cubicBezTo>
                    <a:pt x="10179280" y="717710"/>
                    <a:pt x="10179280" y="717710"/>
                    <a:pt x="10179280" y="715549"/>
                  </a:cubicBezTo>
                  <a:lnTo>
                    <a:pt x="10179280" y="700416"/>
                  </a:lnTo>
                  <a:cubicBezTo>
                    <a:pt x="10179290" y="700416"/>
                    <a:pt x="10179402" y="700416"/>
                    <a:pt x="10180800" y="700416"/>
                  </a:cubicBezTo>
                  <a:lnTo>
                    <a:pt x="10191440" y="700416"/>
                  </a:lnTo>
                  <a:cubicBezTo>
                    <a:pt x="10191440" y="700426"/>
                    <a:pt x="10191440" y="700543"/>
                    <a:pt x="10191440" y="702037"/>
                  </a:cubicBezTo>
                  <a:lnTo>
                    <a:pt x="10191440" y="713387"/>
                  </a:lnTo>
                  <a:cubicBezTo>
                    <a:pt x="10191456" y="713387"/>
                    <a:pt x="10192164" y="713387"/>
                    <a:pt x="10221840" y="713387"/>
                  </a:cubicBezTo>
                  <a:cubicBezTo>
                    <a:pt x="10221840" y="713370"/>
                    <a:pt x="10221840" y="712599"/>
                    <a:pt x="10221840" y="676637"/>
                  </a:cubicBezTo>
                  <a:cubicBezTo>
                    <a:pt x="10221848" y="676637"/>
                    <a:pt x="10221942" y="676637"/>
                    <a:pt x="10223106" y="676637"/>
                  </a:cubicBezTo>
                  <a:lnTo>
                    <a:pt x="10231974" y="676637"/>
                  </a:lnTo>
                  <a:cubicBezTo>
                    <a:pt x="10231974" y="676648"/>
                    <a:pt x="10231974" y="677142"/>
                    <a:pt x="10231974" y="698254"/>
                  </a:cubicBezTo>
                  <a:cubicBezTo>
                    <a:pt x="10234000" y="698254"/>
                    <a:pt x="10234000" y="698254"/>
                    <a:pt x="10234000" y="665828"/>
                  </a:cubicBezTo>
                  <a:cubicBezTo>
                    <a:pt x="10234014" y="665828"/>
                    <a:pt x="10234556" y="665828"/>
                    <a:pt x="10256294" y="665828"/>
                  </a:cubicBezTo>
                  <a:cubicBezTo>
                    <a:pt x="10256294" y="665818"/>
                    <a:pt x="10256294" y="665698"/>
                    <a:pt x="10256294" y="664206"/>
                  </a:cubicBezTo>
                  <a:lnTo>
                    <a:pt x="10256294" y="652857"/>
                  </a:lnTo>
                  <a:cubicBezTo>
                    <a:pt x="10256302" y="652857"/>
                    <a:pt x="10256376" y="652857"/>
                    <a:pt x="10257054" y="652857"/>
                  </a:cubicBezTo>
                  <a:lnTo>
                    <a:pt x="10262374" y="652857"/>
                  </a:lnTo>
                  <a:cubicBezTo>
                    <a:pt x="10262374" y="652851"/>
                    <a:pt x="10262374" y="652738"/>
                    <a:pt x="10262374" y="650966"/>
                  </a:cubicBezTo>
                  <a:lnTo>
                    <a:pt x="10262374" y="637725"/>
                  </a:lnTo>
                  <a:lnTo>
                    <a:pt x="10266428" y="644210"/>
                  </a:lnTo>
                  <a:cubicBezTo>
                    <a:pt x="10266436" y="644210"/>
                    <a:pt x="10266564" y="644210"/>
                    <a:pt x="10268708" y="644210"/>
                  </a:cubicBezTo>
                  <a:lnTo>
                    <a:pt x="10284668" y="644210"/>
                  </a:lnTo>
                  <a:cubicBezTo>
                    <a:pt x="10284668" y="644202"/>
                    <a:pt x="10284668" y="644134"/>
                    <a:pt x="10284668" y="643399"/>
                  </a:cubicBezTo>
                  <a:lnTo>
                    <a:pt x="10284668" y="637725"/>
                  </a:lnTo>
                  <a:cubicBezTo>
                    <a:pt x="10284676" y="637725"/>
                    <a:pt x="10284750" y="637725"/>
                    <a:pt x="10285428" y="637725"/>
                  </a:cubicBezTo>
                  <a:lnTo>
                    <a:pt x="10290748" y="637725"/>
                  </a:lnTo>
                  <a:cubicBezTo>
                    <a:pt x="10290748" y="637734"/>
                    <a:pt x="10290748" y="637834"/>
                    <a:pt x="10290748" y="639076"/>
                  </a:cubicBezTo>
                  <a:lnTo>
                    <a:pt x="10290748" y="648534"/>
                  </a:lnTo>
                  <a:cubicBezTo>
                    <a:pt x="10290762" y="648534"/>
                    <a:pt x="10291496" y="648534"/>
                    <a:pt x="10329254" y="648534"/>
                  </a:cubicBezTo>
                  <a:cubicBezTo>
                    <a:pt x="10329254" y="648552"/>
                    <a:pt x="10329254" y="650062"/>
                    <a:pt x="10329254" y="786887"/>
                  </a:cubicBezTo>
                  <a:cubicBezTo>
                    <a:pt x="10329264" y="786887"/>
                    <a:pt x="10329380" y="786887"/>
                    <a:pt x="10330774" y="786887"/>
                  </a:cubicBezTo>
                  <a:lnTo>
                    <a:pt x="10341414" y="786887"/>
                  </a:lnTo>
                  <a:cubicBezTo>
                    <a:pt x="10341414" y="782564"/>
                    <a:pt x="10341414" y="778240"/>
                    <a:pt x="10341414" y="773917"/>
                  </a:cubicBezTo>
                  <a:cubicBezTo>
                    <a:pt x="10343442" y="773917"/>
                    <a:pt x="10343442" y="773917"/>
                    <a:pt x="10345468" y="773917"/>
                  </a:cubicBezTo>
                  <a:cubicBezTo>
                    <a:pt x="10345468" y="778240"/>
                    <a:pt x="10345468" y="782564"/>
                    <a:pt x="10345468" y="786887"/>
                  </a:cubicBezTo>
                  <a:cubicBezTo>
                    <a:pt x="10355602" y="786887"/>
                    <a:pt x="10365736" y="786887"/>
                    <a:pt x="10375868" y="786887"/>
                  </a:cubicBezTo>
                  <a:cubicBezTo>
                    <a:pt x="10375868" y="776078"/>
                    <a:pt x="10375868" y="767431"/>
                    <a:pt x="10375868" y="756622"/>
                  </a:cubicBezTo>
                  <a:cubicBezTo>
                    <a:pt x="10379922" y="756622"/>
                    <a:pt x="10383976" y="756622"/>
                    <a:pt x="10388028" y="756622"/>
                  </a:cubicBezTo>
                  <a:lnTo>
                    <a:pt x="10400188" y="754461"/>
                  </a:lnTo>
                  <a:cubicBezTo>
                    <a:pt x="10402216" y="754461"/>
                    <a:pt x="10402216" y="756622"/>
                    <a:pt x="10404242" y="756622"/>
                  </a:cubicBezTo>
                  <a:lnTo>
                    <a:pt x="10414376" y="756622"/>
                  </a:lnTo>
                  <a:cubicBezTo>
                    <a:pt x="10414376" y="767431"/>
                    <a:pt x="10414376" y="778240"/>
                    <a:pt x="10414376" y="786887"/>
                  </a:cubicBezTo>
                  <a:cubicBezTo>
                    <a:pt x="10416402" y="786887"/>
                    <a:pt x="10418430" y="786887"/>
                    <a:pt x="10422482" y="786887"/>
                  </a:cubicBezTo>
                  <a:cubicBezTo>
                    <a:pt x="10422482" y="793373"/>
                    <a:pt x="10422482" y="799858"/>
                    <a:pt x="10422482" y="804182"/>
                  </a:cubicBezTo>
                  <a:lnTo>
                    <a:pt x="10431818" y="805087"/>
                  </a:lnTo>
                  <a:lnTo>
                    <a:pt x="10444776" y="805087"/>
                  </a:lnTo>
                  <a:cubicBezTo>
                    <a:pt x="10444776" y="799278"/>
                    <a:pt x="10444776" y="795106"/>
                    <a:pt x="10444776" y="789049"/>
                  </a:cubicBezTo>
                  <a:lnTo>
                    <a:pt x="10512732" y="789049"/>
                  </a:lnTo>
                  <a:lnTo>
                    <a:pt x="10512732" y="703796"/>
                  </a:lnTo>
                  <a:lnTo>
                    <a:pt x="10584740" y="703796"/>
                  </a:lnTo>
                  <a:lnTo>
                    <a:pt x="10584740" y="782564"/>
                  </a:lnTo>
                  <a:cubicBezTo>
                    <a:pt x="10585376" y="782564"/>
                    <a:pt x="10586010" y="782564"/>
                    <a:pt x="10586644" y="782564"/>
                  </a:cubicBezTo>
                  <a:lnTo>
                    <a:pt x="10587886" y="805087"/>
                  </a:lnTo>
                  <a:lnTo>
                    <a:pt x="10597562" y="805087"/>
                  </a:lnTo>
                  <a:cubicBezTo>
                    <a:pt x="10598098" y="797873"/>
                    <a:pt x="10598804" y="790219"/>
                    <a:pt x="10598804" y="782564"/>
                  </a:cubicBezTo>
                  <a:cubicBezTo>
                    <a:pt x="10600832" y="782564"/>
                    <a:pt x="10602858" y="782564"/>
                    <a:pt x="10604884" y="782564"/>
                  </a:cubicBezTo>
                  <a:lnTo>
                    <a:pt x="10606126" y="805087"/>
                  </a:lnTo>
                  <a:lnTo>
                    <a:pt x="10656748" y="805087"/>
                  </a:lnTo>
                  <a:lnTo>
                    <a:pt x="10656748" y="642059"/>
                  </a:lnTo>
                  <a:lnTo>
                    <a:pt x="10854076" y="642059"/>
                  </a:lnTo>
                  <a:lnTo>
                    <a:pt x="10854076" y="805087"/>
                  </a:lnTo>
                  <a:lnTo>
                    <a:pt x="10872772" y="805087"/>
                  </a:lnTo>
                  <a:lnTo>
                    <a:pt x="10872772" y="722394"/>
                  </a:lnTo>
                  <a:lnTo>
                    <a:pt x="10967892" y="722394"/>
                  </a:lnTo>
                  <a:cubicBezTo>
                    <a:pt x="10971967" y="616373"/>
                    <a:pt x="10975346" y="510899"/>
                    <a:pt x="10979823" y="404253"/>
                  </a:cubicBezTo>
                  <a:cubicBezTo>
                    <a:pt x="10969690" y="404253"/>
                    <a:pt x="10945370" y="391282"/>
                    <a:pt x="10967663" y="382635"/>
                  </a:cubicBezTo>
                  <a:cubicBezTo>
                    <a:pt x="10965635" y="380473"/>
                    <a:pt x="10963610" y="378311"/>
                    <a:pt x="10961583" y="378311"/>
                  </a:cubicBezTo>
                  <a:cubicBezTo>
                    <a:pt x="10961583" y="365341"/>
                    <a:pt x="10959555" y="363179"/>
                    <a:pt x="10969690" y="354532"/>
                  </a:cubicBezTo>
                  <a:cubicBezTo>
                    <a:pt x="10969690" y="350208"/>
                    <a:pt x="10969690" y="343723"/>
                    <a:pt x="10969690" y="337238"/>
                  </a:cubicBezTo>
                  <a:cubicBezTo>
                    <a:pt x="10973743" y="337238"/>
                    <a:pt x="10977796" y="337238"/>
                    <a:pt x="10983876" y="337238"/>
                  </a:cubicBezTo>
                  <a:cubicBezTo>
                    <a:pt x="10983876" y="328590"/>
                    <a:pt x="10983876" y="322105"/>
                    <a:pt x="10983876" y="315620"/>
                  </a:cubicBezTo>
                  <a:cubicBezTo>
                    <a:pt x="10983876" y="313458"/>
                    <a:pt x="10985903" y="313458"/>
                    <a:pt x="10985903" y="311296"/>
                  </a:cubicBezTo>
                  <a:cubicBezTo>
                    <a:pt x="10985903" y="285355"/>
                    <a:pt x="10985903" y="259414"/>
                    <a:pt x="10985903" y="233472"/>
                  </a:cubicBezTo>
                  <a:cubicBezTo>
                    <a:pt x="10985903" y="231310"/>
                    <a:pt x="10983876" y="229149"/>
                    <a:pt x="10983876" y="226987"/>
                  </a:cubicBezTo>
                  <a:cubicBezTo>
                    <a:pt x="10985903" y="224825"/>
                    <a:pt x="10987930" y="222663"/>
                    <a:pt x="10989956" y="220501"/>
                  </a:cubicBezTo>
                  <a:cubicBezTo>
                    <a:pt x="10989956" y="201045"/>
                    <a:pt x="10989956" y="181589"/>
                    <a:pt x="10989956" y="162133"/>
                  </a:cubicBezTo>
                  <a:cubicBezTo>
                    <a:pt x="10989956" y="159972"/>
                    <a:pt x="10989956" y="159972"/>
                    <a:pt x="10991983" y="157810"/>
                  </a:cubicBezTo>
                  <a:cubicBezTo>
                    <a:pt x="10991983" y="140516"/>
                    <a:pt x="10991983" y="121060"/>
                    <a:pt x="10991983" y="101604"/>
                  </a:cubicBezTo>
                  <a:cubicBezTo>
                    <a:pt x="10994010" y="92957"/>
                    <a:pt x="10994010" y="88633"/>
                    <a:pt x="10994010" y="82148"/>
                  </a:cubicBezTo>
                  <a:cubicBezTo>
                    <a:pt x="10998063" y="88633"/>
                    <a:pt x="10998063" y="92957"/>
                    <a:pt x="10998063" y="99442"/>
                  </a:cubicBezTo>
                  <a:cubicBezTo>
                    <a:pt x="11000090" y="121060"/>
                    <a:pt x="11000090" y="140516"/>
                    <a:pt x="11000090" y="157810"/>
                  </a:cubicBezTo>
                  <a:cubicBezTo>
                    <a:pt x="11002116" y="181589"/>
                    <a:pt x="11002116" y="201045"/>
                    <a:pt x="11002116" y="220501"/>
                  </a:cubicBezTo>
                  <a:cubicBezTo>
                    <a:pt x="11004143" y="222663"/>
                    <a:pt x="11006170" y="224825"/>
                    <a:pt x="11008196" y="226987"/>
                  </a:cubicBezTo>
                  <a:cubicBezTo>
                    <a:pt x="11008196" y="229149"/>
                    <a:pt x="11006170" y="231310"/>
                    <a:pt x="11006170" y="233472"/>
                  </a:cubicBezTo>
                  <a:cubicBezTo>
                    <a:pt x="11006170" y="259414"/>
                    <a:pt x="11006170" y="285355"/>
                    <a:pt x="11006170" y="311296"/>
                  </a:cubicBezTo>
                  <a:cubicBezTo>
                    <a:pt x="11006170" y="313458"/>
                    <a:pt x="11008196" y="313458"/>
                    <a:pt x="11008196" y="315620"/>
                  </a:cubicBezTo>
                  <a:cubicBezTo>
                    <a:pt x="11008196" y="322105"/>
                    <a:pt x="11008196" y="328590"/>
                    <a:pt x="11008196" y="337238"/>
                  </a:cubicBezTo>
                  <a:cubicBezTo>
                    <a:pt x="11012250" y="337238"/>
                    <a:pt x="11018330" y="337238"/>
                    <a:pt x="11022383" y="337238"/>
                  </a:cubicBezTo>
                  <a:cubicBezTo>
                    <a:pt x="11022383" y="343723"/>
                    <a:pt x="11022383" y="350208"/>
                    <a:pt x="11022383" y="354532"/>
                  </a:cubicBezTo>
                  <a:cubicBezTo>
                    <a:pt x="11030491" y="363179"/>
                    <a:pt x="11030491" y="363179"/>
                    <a:pt x="11030491" y="378311"/>
                  </a:cubicBezTo>
                  <a:cubicBezTo>
                    <a:pt x="11028463" y="378311"/>
                    <a:pt x="11026436" y="380473"/>
                    <a:pt x="11024411" y="382635"/>
                  </a:cubicBezTo>
                  <a:cubicBezTo>
                    <a:pt x="11044676" y="393444"/>
                    <a:pt x="11020356" y="402091"/>
                    <a:pt x="11012250" y="404253"/>
                  </a:cubicBezTo>
                  <a:cubicBezTo>
                    <a:pt x="11014276" y="488562"/>
                    <a:pt x="11018330" y="572871"/>
                    <a:pt x="11020356" y="657181"/>
                  </a:cubicBezTo>
                  <a:cubicBezTo>
                    <a:pt x="11042651" y="657181"/>
                    <a:pt x="11064943" y="657181"/>
                    <a:pt x="11085211" y="657181"/>
                  </a:cubicBezTo>
                  <a:cubicBezTo>
                    <a:pt x="11085211" y="683122"/>
                    <a:pt x="11085211" y="709063"/>
                    <a:pt x="11085211" y="732843"/>
                  </a:cubicBezTo>
                  <a:cubicBezTo>
                    <a:pt x="11089264" y="732843"/>
                    <a:pt x="11091291" y="732843"/>
                    <a:pt x="11093318" y="732843"/>
                  </a:cubicBezTo>
                  <a:cubicBezTo>
                    <a:pt x="11093318" y="730681"/>
                    <a:pt x="11095344" y="728519"/>
                    <a:pt x="11095344" y="726358"/>
                  </a:cubicBezTo>
                  <a:cubicBezTo>
                    <a:pt x="11097371" y="726358"/>
                    <a:pt x="11099398" y="726358"/>
                    <a:pt x="11101424" y="726358"/>
                  </a:cubicBezTo>
                  <a:cubicBezTo>
                    <a:pt x="11101424" y="728519"/>
                    <a:pt x="11101424" y="730681"/>
                    <a:pt x="11103452" y="735005"/>
                  </a:cubicBezTo>
                  <a:cubicBezTo>
                    <a:pt x="11107504" y="735005"/>
                    <a:pt x="11111558" y="735005"/>
                    <a:pt x="11115612" y="735005"/>
                  </a:cubicBezTo>
                  <a:cubicBezTo>
                    <a:pt x="11115612" y="732843"/>
                    <a:pt x="11115612" y="730681"/>
                    <a:pt x="11115612" y="728519"/>
                  </a:cubicBezTo>
                  <a:cubicBezTo>
                    <a:pt x="11123718" y="728519"/>
                    <a:pt x="11129798" y="728519"/>
                    <a:pt x="11137904" y="728519"/>
                  </a:cubicBezTo>
                  <a:cubicBezTo>
                    <a:pt x="11137904" y="730681"/>
                    <a:pt x="11137904" y="732843"/>
                    <a:pt x="11137904" y="735005"/>
                  </a:cubicBezTo>
                  <a:cubicBezTo>
                    <a:pt x="11143984" y="735005"/>
                    <a:pt x="11152092" y="735005"/>
                    <a:pt x="11158172" y="735005"/>
                  </a:cubicBezTo>
                  <a:cubicBezTo>
                    <a:pt x="11158172" y="750137"/>
                    <a:pt x="11158172" y="765270"/>
                    <a:pt x="11158172" y="780402"/>
                  </a:cubicBezTo>
                  <a:cubicBezTo>
                    <a:pt x="11162226" y="780402"/>
                    <a:pt x="11168306" y="780402"/>
                    <a:pt x="11172359" y="780402"/>
                  </a:cubicBezTo>
                  <a:cubicBezTo>
                    <a:pt x="11172359" y="776078"/>
                    <a:pt x="11172359" y="771755"/>
                    <a:pt x="11172359" y="767431"/>
                  </a:cubicBezTo>
                  <a:cubicBezTo>
                    <a:pt x="11178439" y="767431"/>
                    <a:pt x="11184519" y="767431"/>
                    <a:pt x="11188572" y="767431"/>
                  </a:cubicBezTo>
                  <a:cubicBezTo>
                    <a:pt x="11188572" y="706902"/>
                    <a:pt x="11188572" y="648534"/>
                    <a:pt x="11188572" y="588004"/>
                  </a:cubicBezTo>
                  <a:cubicBezTo>
                    <a:pt x="11190599" y="585842"/>
                    <a:pt x="11192626" y="583680"/>
                    <a:pt x="11194652" y="581518"/>
                  </a:cubicBezTo>
                  <a:cubicBezTo>
                    <a:pt x="11218972" y="581518"/>
                    <a:pt x="11243292" y="581518"/>
                    <a:pt x="11267614" y="581518"/>
                  </a:cubicBezTo>
                  <a:lnTo>
                    <a:pt x="11267614" y="590166"/>
                  </a:lnTo>
                  <a:lnTo>
                    <a:pt x="11277747" y="590166"/>
                  </a:lnTo>
                  <a:cubicBezTo>
                    <a:pt x="11277747" y="629078"/>
                    <a:pt x="11277747" y="667990"/>
                    <a:pt x="11277747" y="704740"/>
                  </a:cubicBezTo>
                  <a:cubicBezTo>
                    <a:pt x="11285854" y="704740"/>
                    <a:pt x="11291934" y="704740"/>
                    <a:pt x="11300040" y="704740"/>
                  </a:cubicBezTo>
                  <a:cubicBezTo>
                    <a:pt x="11300040" y="683122"/>
                    <a:pt x="11300040" y="661504"/>
                    <a:pt x="11300040" y="637725"/>
                  </a:cubicBezTo>
                  <a:cubicBezTo>
                    <a:pt x="11308147" y="637725"/>
                    <a:pt x="11318280" y="637725"/>
                    <a:pt x="11326388" y="637725"/>
                  </a:cubicBezTo>
                  <a:cubicBezTo>
                    <a:pt x="11328414" y="637725"/>
                    <a:pt x="11328414" y="635563"/>
                    <a:pt x="11330440" y="633401"/>
                  </a:cubicBezTo>
                  <a:lnTo>
                    <a:pt x="11338548" y="633401"/>
                  </a:lnTo>
                  <a:cubicBezTo>
                    <a:pt x="11340574" y="635563"/>
                    <a:pt x="11340574" y="637725"/>
                    <a:pt x="11342600" y="637725"/>
                  </a:cubicBezTo>
                  <a:cubicBezTo>
                    <a:pt x="11348680" y="637725"/>
                    <a:pt x="11356788" y="637725"/>
                    <a:pt x="11364895" y="637725"/>
                  </a:cubicBezTo>
                  <a:cubicBezTo>
                    <a:pt x="11364895" y="598813"/>
                    <a:pt x="11364895" y="559901"/>
                    <a:pt x="11364895" y="520989"/>
                  </a:cubicBezTo>
                  <a:cubicBezTo>
                    <a:pt x="11364908" y="520986"/>
                    <a:pt x="11365775" y="520822"/>
                    <a:pt x="11421642" y="510180"/>
                  </a:cubicBezTo>
                  <a:cubicBezTo>
                    <a:pt x="11421642" y="510187"/>
                    <a:pt x="11421642" y="510261"/>
                    <a:pt x="11421642" y="511261"/>
                  </a:cubicBezTo>
                  <a:lnTo>
                    <a:pt x="11421642" y="518827"/>
                  </a:lnTo>
                  <a:cubicBezTo>
                    <a:pt x="11421659" y="518827"/>
                    <a:pt x="11422303" y="518827"/>
                    <a:pt x="11447988" y="518827"/>
                  </a:cubicBezTo>
                  <a:cubicBezTo>
                    <a:pt x="11447988" y="518849"/>
                    <a:pt x="11447988" y="521220"/>
                    <a:pt x="11447988" y="773917"/>
                  </a:cubicBezTo>
                  <a:cubicBezTo>
                    <a:pt x="11454068" y="773917"/>
                    <a:pt x="11462175" y="773917"/>
                    <a:pt x="11470283" y="773917"/>
                  </a:cubicBezTo>
                  <a:cubicBezTo>
                    <a:pt x="11470283" y="771755"/>
                    <a:pt x="11470283" y="771755"/>
                    <a:pt x="11470283" y="769593"/>
                  </a:cubicBezTo>
                  <a:cubicBezTo>
                    <a:pt x="11474335" y="769593"/>
                    <a:pt x="11478388" y="769593"/>
                    <a:pt x="11482443" y="769593"/>
                  </a:cubicBezTo>
                  <a:cubicBezTo>
                    <a:pt x="11482443" y="771755"/>
                    <a:pt x="11482443" y="771755"/>
                    <a:pt x="11482443" y="773917"/>
                  </a:cubicBezTo>
                  <a:cubicBezTo>
                    <a:pt x="11490550" y="773917"/>
                    <a:pt x="11498655" y="773917"/>
                    <a:pt x="11506763" y="773917"/>
                  </a:cubicBezTo>
                  <a:cubicBezTo>
                    <a:pt x="11506763" y="769593"/>
                    <a:pt x="11506763" y="765270"/>
                    <a:pt x="11506763" y="760946"/>
                  </a:cubicBezTo>
                  <a:cubicBezTo>
                    <a:pt x="11516896" y="760946"/>
                    <a:pt x="11527030" y="760946"/>
                    <a:pt x="11535136" y="760946"/>
                  </a:cubicBezTo>
                  <a:cubicBezTo>
                    <a:pt x="11539190" y="756622"/>
                    <a:pt x="11543244" y="756622"/>
                    <a:pt x="11547296" y="756622"/>
                  </a:cubicBezTo>
                  <a:cubicBezTo>
                    <a:pt x="11553376" y="760946"/>
                    <a:pt x="11561484" y="760946"/>
                    <a:pt x="11567564" y="760946"/>
                  </a:cubicBezTo>
                  <a:cubicBezTo>
                    <a:pt x="11567564" y="754461"/>
                    <a:pt x="11567564" y="750137"/>
                    <a:pt x="11567564" y="743652"/>
                  </a:cubicBezTo>
                  <a:lnTo>
                    <a:pt x="11575671" y="743652"/>
                  </a:lnTo>
                  <a:cubicBezTo>
                    <a:pt x="11575671" y="739328"/>
                    <a:pt x="11575671" y="735005"/>
                    <a:pt x="11575671" y="730681"/>
                  </a:cubicBezTo>
                  <a:cubicBezTo>
                    <a:pt x="11593911" y="730681"/>
                    <a:pt x="11614178" y="730681"/>
                    <a:pt x="11632418" y="730681"/>
                  </a:cubicBezTo>
                  <a:cubicBezTo>
                    <a:pt x="11632418" y="719872"/>
                    <a:pt x="11632418" y="711225"/>
                    <a:pt x="11632418" y="700416"/>
                  </a:cubicBezTo>
                  <a:cubicBezTo>
                    <a:pt x="11638498" y="700416"/>
                    <a:pt x="11644578" y="700416"/>
                    <a:pt x="11650658" y="700416"/>
                  </a:cubicBezTo>
                  <a:cubicBezTo>
                    <a:pt x="11650658" y="698254"/>
                    <a:pt x="11650658" y="696093"/>
                    <a:pt x="11650658" y="693931"/>
                  </a:cubicBezTo>
                  <a:cubicBezTo>
                    <a:pt x="11654711" y="693931"/>
                    <a:pt x="11658764" y="693931"/>
                    <a:pt x="11662818" y="693931"/>
                  </a:cubicBezTo>
                  <a:cubicBezTo>
                    <a:pt x="11662818" y="696093"/>
                    <a:pt x="11662818" y="698254"/>
                    <a:pt x="11662818" y="700416"/>
                  </a:cubicBezTo>
                  <a:cubicBezTo>
                    <a:pt x="11668898" y="700416"/>
                    <a:pt x="11672951" y="700416"/>
                    <a:pt x="11679031" y="700416"/>
                  </a:cubicBezTo>
                  <a:cubicBezTo>
                    <a:pt x="11679031" y="715549"/>
                    <a:pt x="11679031" y="732843"/>
                    <a:pt x="11679031" y="750137"/>
                  </a:cubicBezTo>
                  <a:cubicBezTo>
                    <a:pt x="11689164" y="750137"/>
                    <a:pt x="11701326" y="750137"/>
                    <a:pt x="11711459" y="750137"/>
                  </a:cubicBezTo>
                  <a:cubicBezTo>
                    <a:pt x="11711459" y="741490"/>
                    <a:pt x="11711459" y="732843"/>
                    <a:pt x="11711459" y="724196"/>
                  </a:cubicBezTo>
                  <a:cubicBezTo>
                    <a:pt x="11723619" y="724196"/>
                    <a:pt x="11737806" y="724196"/>
                    <a:pt x="11749966" y="724196"/>
                  </a:cubicBezTo>
                  <a:cubicBezTo>
                    <a:pt x="11749966" y="713387"/>
                    <a:pt x="11749966" y="704740"/>
                    <a:pt x="11749966" y="693931"/>
                  </a:cubicBezTo>
                  <a:cubicBezTo>
                    <a:pt x="11766180" y="693931"/>
                    <a:pt x="11782392" y="693931"/>
                    <a:pt x="11798607" y="693931"/>
                  </a:cubicBezTo>
                  <a:cubicBezTo>
                    <a:pt x="11798607" y="693960"/>
                    <a:pt x="11798607" y="695735"/>
                    <a:pt x="11798607" y="805087"/>
                  </a:cubicBezTo>
                  <a:lnTo>
                    <a:pt x="11798607" y="818866"/>
                  </a:lnTo>
                  <a:lnTo>
                    <a:pt x="11864482" y="818866"/>
                  </a:lnTo>
                  <a:lnTo>
                    <a:pt x="11864482" y="924638"/>
                  </a:lnTo>
                  <a:lnTo>
                    <a:pt x="11864482" y="947885"/>
                  </a:lnTo>
                  <a:lnTo>
                    <a:pt x="11879442" y="947885"/>
                  </a:lnTo>
                  <a:cubicBezTo>
                    <a:pt x="11879442" y="947885"/>
                    <a:pt x="11879442" y="947885"/>
                    <a:pt x="11879442" y="946723"/>
                  </a:cubicBezTo>
                  <a:lnTo>
                    <a:pt x="11879442" y="938587"/>
                  </a:lnTo>
                  <a:cubicBezTo>
                    <a:pt x="11879442" y="938587"/>
                    <a:pt x="11879442" y="938587"/>
                    <a:pt x="11924022" y="938587"/>
                  </a:cubicBezTo>
                  <a:cubicBezTo>
                    <a:pt x="11924022" y="938587"/>
                    <a:pt x="11924022" y="938587"/>
                    <a:pt x="11924022" y="959508"/>
                  </a:cubicBezTo>
                  <a:cubicBezTo>
                    <a:pt x="11924022" y="959508"/>
                    <a:pt x="11924022" y="959508"/>
                    <a:pt x="11926250" y="960671"/>
                  </a:cubicBezTo>
                  <a:lnTo>
                    <a:pt x="11941854" y="968807"/>
                  </a:lnTo>
                  <a:cubicBezTo>
                    <a:pt x="11941854" y="968807"/>
                    <a:pt x="11941854" y="968807"/>
                    <a:pt x="11941854" y="999027"/>
                  </a:cubicBezTo>
                  <a:cubicBezTo>
                    <a:pt x="11941854" y="999027"/>
                    <a:pt x="11941854" y="999027"/>
                    <a:pt x="11943247" y="999609"/>
                  </a:cubicBezTo>
                  <a:lnTo>
                    <a:pt x="11952999" y="1003677"/>
                  </a:lnTo>
                  <a:cubicBezTo>
                    <a:pt x="11952999" y="1003677"/>
                    <a:pt x="11952999" y="1003677"/>
                    <a:pt x="11952999" y="1002515"/>
                  </a:cubicBezTo>
                  <a:lnTo>
                    <a:pt x="11952999" y="994378"/>
                  </a:lnTo>
                  <a:cubicBezTo>
                    <a:pt x="11952999" y="994378"/>
                    <a:pt x="11952999" y="994378"/>
                    <a:pt x="11954114" y="994378"/>
                  </a:cubicBezTo>
                  <a:lnTo>
                    <a:pt x="11961915" y="994378"/>
                  </a:lnTo>
                  <a:cubicBezTo>
                    <a:pt x="11961915" y="994378"/>
                    <a:pt x="11961915" y="994378"/>
                    <a:pt x="11961915" y="993506"/>
                  </a:cubicBezTo>
                  <a:lnTo>
                    <a:pt x="11961915" y="987404"/>
                  </a:lnTo>
                  <a:cubicBezTo>
                    <a:pt x="11961915" y="987404"/>
                    <a:pt x="11961915" y="987404"/>
                    <a:pt x="11960800" y="987404"/>
                  </a:cubicBezTo>
                  <a:lnTo>
                    <a:pt x="11952999" y="987404"/>
                  </a:lnTo>
                  <a:cubicBezTo>
                    <a:pt x="11952999" y="987404"/>
                    <a:pt x="11952999" y="987404"/>
                    <a:pt x="11952999" y="986242"/>
                  </a:cubicBezTo>
                  <a:lnTo>
                    <a:pt x="11952999" y="978106"/>
                  </a:lnTo>
                  <a:cubicBezTo>
                    <a:pt x="11952999" y="978106"/>
                    <a:pt x="11952999" y="978106"/>
                    <a:pt x="11954114" y="978106"/>
                  </a:cubicBezTo>
                  <a:lnTo>
                    <a:pt x="11961915" y="978106"/>
                  </a:lnTo>
                  <a:cubicBezTo>
                    <a:pt x="11961915" y="978106"/>
                    <a:pt x="11961915" y="978106"/>
                    <a:pt x="11961915" y="976943"/>
                  </a:cubicBezTo>
                  <a:lnTo>
                    <a:pt x="11961915" y="968807"/>
                  </a:lnTo>
                  <a:cubicBezTo>
                    <a:pt x="11961915" y="968807"/>
                    <a:pt x="11961915" y="968807"/>
                    <a:pt x="11960800" y="968807"/>
                  </a:cubicBezTo>
                  <a:lnTo>
                    <a:pt x="11952999" y="968807"/>
                  </a:lnTo>
                  <a:cubicBezTo>
                    <a:pt x="11952999" y="968807"/>
                    <a:pt x="11952999" y="968807"/>
                    <a:pt x="11952999" y="967645"/>
                  </a:cubicBezTo>
                  <a:lnTo>
                    <a:pt x="11952999" y="959508"/>
                  </a:lnTo>
                  <a:cubicBezTo>
                    <a:pt x="11952999" y="959508"/>
                    <a:pt x="11952999" y="959508"/>
                    <a:pt x="11954114" y="959508"/>
                  </a:cubicBezTo>
                  <a:lnTo>
                    <a:pt x="11961915" y="959508"/>
                  </a:lnTo>
                  <a:cubicBezTo>
                    <a:pt x="11961915" y="959508"/>
                    <a:pt x="11961915" y="959508"/>
                    <a:pt x="11961915" y="958637"/>
                  </a:cubicBezTo>
                  <a:lnTo>
                    <a:pt x="11961915" y="952535"/>
                  </a:lnTo>
                  <a:cubicBezTo>
                    <a:pt x="11961915" y="952535"/>
                    <a:pt x="11961915" y="952535"/>
                    <a:pt x="11960800" y="952535"/>
                  </a:cubicBezTo>
                  <a:lnTo>
                    <a:pt x="11952999" y="952535"/>
                  </a:lnTo>
                  <a:cubicBezTo>
                    <a:pt x="11952999" y="952535"/>
                    <a:pt x="11952999" y="952535"/>
                    <a:pt x="11952999" y="951372"/>
                  </a:cubicBezTo>
                  <a:lnTo>
                    <a:pt x="11952999" y="943236"/>
                  </a:lnTo>
                  <a:cubicBezTo>
                    <a:pt x="11952999" y="943236"/>
                    <a:pt x="11952999" y="943236"/>
                    <a:pt x="11954114" y="943236"/>
                  </a:cubicBezTo>
                  <a:lnTo>
                    <a:pt x="11961915" y="943236"/>
                  </a:lnTo>
                  <a:cubicBezTo>
                    <a:pt x="11961915" y="943236"/>
                    <a:pt x="11961915" y="943236"/>
                    <a:pt x="11961915" y="942074"/>
                  </a:cubicBezTo>
                  <a:lnTo>
                    <a:pt x="11961915" y="933937"/>
                  </a:lnTo>
                  <a:cubicBezTo>
                    <a:pt x="11961915" y="933937"/>
                    <a:pt x="11961915" y="933937"/>
                    <a:pt x="11960800" y="933937"/>
                  </a:cubicBezTo>
                  <a:lnTo>
                    <a:pt x="11952999" y="933937"/>
                  </a:lnTo>
                  <a:cubicBezTo>
                    <a:pt x="11952999" y="933937"/>
                    <a:pt x="11952999" y="933937"/>
                    <a:pt x="11952999" y="933066"/>
                  </a:cubicBezTo>
                  <a:lnTo>
                    <a:pt x="11952999" y="926963"/>
                  </a:lnTo>
                  <a:cubicBezTo>
                    <a:pt x="11952999" y="926963"/>
                    <a:pt x="11952999" y="926963"/>
                    <a:pt x="11954114" y="926963"/>
                  </a:cubicBezTo>
                  <a:lnTo>
                    <a:pt x="11961915" y="926963"/>
                  </a:lnTo>
                  <a:cubicBezTo>
                    <a:pt x="11961915" y="926963"/>
                    <a:pt x="11961915" y="926963"/>
                    <a:pt x="11961915" y="925801"/>
                  </a:cubicBezTo>
                  <a:lnTo>
                    <a:pt x="11961915" y="917665"/>
                  </a:lnTo>
                  <a:cubicBezTo>
                    <a:pt x="11961915" y="917665"/>
                    <a:pt x="11961915" y="917665"/>
                    <a:pt x="11960800" y="917665"/>
                  </a:cubicBezTo>
                  <a:lnTo>
                    <a:pt x="11952999" y="917665"/>
                  </a:lnTo>
                  <a:cubicBezTo>
                    <a:pt x="11952999" y="917665"/>
                    <a:pt x="11952999" y="917665"/>
                    <a:pt x="11952999" y="916503"/>
                  </a:cubicBezTo>
                  <a:lnTo>
                    <a:pt x="11952999" y="908366"/>
                  </a:lnTo>
                  <a:cubicBezTo>
                    <a:pt x="11952999" y="908366"/>
                    <a:pt x="11952999" y="908366"/>
                    <a:pt x="11954114" y="908366"/>
                  </a:cubicBezTo>
                  <a:lnTo>
                    <a:pt x="11961915" y="908366"/>
                  </a:lnTo>
                  <a:cubicBezTo>
                    <a:pt x="11961915" y="908366"/>
                    <a:pt x="11961915" y="908366"/>
                    <a:pt x="11961915" y="907204"/>
                  </a:cubicBezTo>
                  <a:lnTo>
                    <a:pt x="11961915" y="899068"/>
                  </a:lnTo>
                  <a:cubicBezTo>
                    <a:pt x="11961915" y="899068"/>
                    <a:pt x="11961915" y="899068"/>
                    <a:pt x="11960800" y="899068"/>
                  </a:cubicBezTo>
                  <a:lnTo>
                    <a:pt x="11952999" y="899068"/>
                  </a:lnTo>
                  <a:cubicBezTo>
                    <a:pt x="11952999" y="899068"/>
                    <a:pt x="11952999" y="899068"/>
                    <a:pt x="11952999" y="898196"/>
                  </a:cubicBezTo>
                  <a:lnTo>
                    <a:pt x="11952999" y="892094"/>
                  </a:lnTo>
                  <a:cubicBezTo>
                    <a:pt x="11952999" y="892094"/>
                    <a:pt x="11952999" y="892094"/>
                    <a:pt x="11954114" y="892094"/>
                  </a:cubicBezTo>
                  <a:lnTo>
                    <a:pt x="11961915" y="892094"/>
                  </a:lnTo>
                  <a:cubicBezTo>
                    <a:pt x="11961915" y="892094"/>
                    <a:pt x="11961915" y="892094"/>
                    <a:pt x="11961915" y="890931"/>
                  </a:cubicBezTo>
                  <a:lnTo>
                    <a:pt x="11961915" y="882795"/>
                  </a:lnTo>
                  <a:cubicBezTo>
                    <a:pt x="11961915" y="882795"/>
                    <a:pt x="11961915" y="882795"/>
                    <a:pt x="11960800" y="882795"/>
                  </a:cubicBezTo>
                  <a:lnTo>
                    <a:pt x="11952999" y="882795"/>
                  </a:lnTo>
                  <a:cubicBezTo>
                    <a:pt x="11952999" y="882795"/>
                    <a:pt x="11952999" y="882795"/>
                    <a:pt x="11952999" y="881633"/>
                  </a:cubicBezTo>
                  <a:lnTo>
                    <a:pt x="11952999" y="873496"/>
                  </a:lnTo>
                  <a:cubicBezTo>
                    <a:pt x="11952999" y="873496"/>
                    <a:pt x="11952999" y="873496"/>
                    <a:pt x="11954114" y="873496"/>
                  </a:cubicBezTo>
                  <a:lnTo>
                    <a:pt x="11961915" y="873496"/>
                  </a:lnTo>
                  <a:cubicBezTo>
                    <a:pt x="11961915" y="873496"/>
                    <a:pt x="11961915" y="873496"/>
                    <a:pt x="11961915" y="872625"/>
                  </a:cubicBezTo>
                  <a:lnTo>
                    <a:pt x="11961915" y="866523"/>
                  </a:lnTo>
                  <a:cubicBezTo>
                    <a:pt x="11961915" y="866523"/>
                    <a:pt x="11961915" y="866523"/>
                    <a:pt x="11960800" y="866523"/>
                  </a:cubicBezTo>
                  <a:lnTo>
                    <a:pt x="11952999" y="866523"/>
                  </a:lnTo>
                  <a:cubicBezTo>
                    <a:pt x="11952999" y="866523"/>
                    <a:pt x="11952999" y="866523"/>
                    <a:pt x="11952999" y="865360"/>
                  </a:cubicBezTo>
                  <a:lnTo>
                    <a:pt x="11952999" y="857224"/>
                  </a:lnTo>
                  <a:cubicBezTo>
                    <a:pt x="11952999" y="857224"/>
                    <a:pt x="11952999" y="857224"/>
                    <a:pt x="11954114" y="857224"/>
                  </a:cubicBezTo>
                  <a:lnTo>
                    <a:pt x="11961915" y="857224"/>
                  </a:lnTo>
                  <a:cubicBezTo>
                    <a:pt x="11961915" y="857224"/>
                    <a:pt x="11961915" y="857224"/>
                    <a:pt x="11961915" y="856062"/>
                  </a:cubicBezTo>
                  <a:lnTo>
                    <a:pt x="11961915" y="847925"/>
                  </a:lnTo>
                  <a:cubicBezTo>
                    <a:pt x="11961915" y="847925"/>
                    <a:pt x="11961915" y="847925"/>
                    <a:pt x="11960800" y="847925"/>
                  </a:cubicBezTo>
                  <a:lnTo>
                    <a:pt x="11952999" y="847925"/>
                  </a:lnTo>
                  <a:cubicBezTo>
                    <a:pt x="11952999" y="847925"/>
                    <a:pt x="11952999" y="847925"/>
                    <a:pt x="11952999" y="846763"/>
                  </a:cubicBezTo>
                  <a:lnTo>
                    <a:pt x="11952999" y="838627"/>
                  </a:lnTo>
                  <a:cubicBezTo>
                    <a:pt x="11952999" y="838627"/>
                    <a:pt x="11952999" y="838627"/>
                    <a:pt x="11954114" y="838627"/>
                  </a:cubicBezTo>
                  <a:lnTo>
                    <a:pt x="11961915" y="838627"/>
                  </a:lnTo>
                  <a:cubicBezTo>
                    <a:pt x="11961915" y="838627"/>
                    <a:pt x="11961915" y="838627"/>
                    <a:pt x="11961915" y="837755"/>
                  </a:cubicBezTo>
                  <a:lnTo>
                    <a:pt x="11961915" y="831653"/>
                  </a:lnTo>
                  <a:cubicBezTo>
                    <a:pt x="11961915" y="831653"/>
                    <a:pt x="11961915" y="831653"/>
                    <a:pt x="11960800" y="831653"/>
                  </a:cubicBezTo>
                  <a:lnTo>
                    <a:pt x="11952999" y="831653"/>
                  </a:lnTo>
                  <a:cubicBezTo>
                    <a:pt x="11952999" y="831653"/>
                    <a:pt x="11952999" y="831653"/>
                    <a:pt x="11952999" y="830491"/>
                  </a:cubicBezTo>
                  <a:lnTo>
                    <a:pt x="11952999" y="822354"/>
                  </a:lnTo>
                  <a:cubicBezTo>
                    <a:pt x="11952999" y="822354"/>
                    <a:pt x="11952999" y="822354"/>
                    <a:pt x="11954114" y="822354"/>
                  </a:cubicBezTo>
                  <a:lnTo>
                    <a:pt x="11961915" y="822354"/>
                  </a:lnTo>
                  <a:cubicBezTo>
                    <a:pt x="11961915" y="822354"/>
                    <a:pt x="11961915" y="822354"/>
                    <a:pt x="11961915" y="821192"/>
                  </a:cubicBezTo>
                  <a:lnTo>
                    <a:pt x="11961915" y="813056"/>
                  </a:lnTo>
                  <a:cubicBezTo>
                    <a:pt x="11961915" y="813056"/>
                    <a:pt x="11961915" y="813056"/>
                    <a:pt x="11960800" y="813056"/>
                  </a:cubicBezTo>
                  <a:lnTo>
                    <a:pt x="11952999" y="813056"/>
                  </a:lnTo>
                  <a:cubicBezTo>
                    <a:pt x="11952999" y="813056"/>
                    <a:pt x="11952999" y="813056"/>
                    <a:pt x="11952999" y="811893"/>
                  </a:cubicBezTo>
                  <a:lnTo>
                    <a:pt x="11952999" y="803757"/>
                  </a:lnTo>
                  <a:cubicBezTo>
                    <a:pt x="11952999" y="803757"/>
                    <a:pt x="11952999" y="803757"/>
                    <a:pt x="11954114" y="803757"/>
                  </a:cubicBezTo>
                  <a:lnTo>
                    <a:pt x="11961915" y="803757"/>
                  </a:lnTo>
                  <a:cubicBezTo>
                    <a:pt x="11961915" y="803757"/>
                    <a:pt x="11961915" y="803757"/>
                    <a:pt x="11961915" y="802885"/>
                  </a:cubicBezTo>
                  <a:lnTo>
                    <a:pt x="11961915" y="796783"/>
                  </a:lnTo>
                  <a:cubicBezTo>
                    <a:pt x="11961915" y="796783"/>
                    <a:pt x="11961915" y="796783"/>
                    <a:pt x="11960800" y="796783"/>
                  </a:cubicBezTo>
                  <a:lnTo>
                    <a:pt x="11952999" y="796783"/>
                  </a:lnTo>
                  <a:cubicBezTo>
                    <a:pt x="11952999" y="796783"/>
                    <a:pt x="11952999" y="796783"/>
                    <a:pt x="11952999" y="795621"/>
                  </a:cubicBezTo>
                  <a:lnTo>
                    <a:pt x="11952999" y="787484"/>
                  </a:lnTo>
                  <a:cubicBezTo>
                    <a:pt x="11952999" y="787484"/>
                    <a:pt x="11952999" y="787484"/>
                    <a:pt x="11954114" y="787484"/>
                  </a:cubicBezTo>
                  <a:lnTo>
                    <a:pt x="11961915" y="787484"/>
                  </a:lnTo>
                  <a:cubicBezTo>
                    <a:pt x="11961915" y="787484"/>
                    <a:pt x="11961915" y="787484"/>
                    <a:pt x="11960800" y="785741"/>
                  </a:cubicBezTo>
                  <a:lnTo>
                    <a:pt x="11952999" y="773537"/>
                  </a:lnTo>
                  <a:cubicBezTo>
                    <a:pt x="11952999" y="773537"/>
                    <a:pt x="11952999" y="773537"/>
                    <a:pt x="11952999" y="736342"/>
                  </a:cubicBezTo>
                  <a:cubicBezTo>
                    <a:pt x="11952999" y="736342"/>
                    <a:pt x="11952999" y="736342"/>
                    <a:pt x="12102343" y="736342"/>
                  </a:cubicBezTo>
                  <a:cubicBezTo>
                    <a:pt x="12102343" y="736342"/>
                    <a:pt x="12102343" y="736342"/>
                    <a:pt x="12115716" y="757264"/>
                  </a:cubicBezTo>
                  <a:cubicBezTo>
                    <a:pt x="12115716" y="757264"/>
                    <a:pt x="12115716" y="757264"/>
                    <a:pt x="12115716" y="803757"/>
                  </a:cubicBezTo>
                  <a:cubicBezTo>
                    <a:pt x="12115716" y="803757"/>
                    <a:pt x="12115716" y="803757"/>
                    <a:pt x="12114602" y="803757"/>
                  </a:cubicBezTo>
                  <a:lnTo>
                    <a:pt x="12106800" y="803757"/>
                  </a:lnTo>
                  <a:cubicBezTo>
                    <a:pt x="12106800" y="803757"/>
                    <a:pt x="12106800" y="803757"/>
                    <a:pt x="12106800" y="804919"/>
                  </a:cubicBezTo>
                  <a:lnTo>
                    <a:pt x="12106800" y="813056"/>
                  </a:lnTo>
                  <a:cubicBezTo>
                    <a:pt x="12106800" y="813056"/>
                    <a:pt x="12106800" y="813056"/>
                    <a:pt x="12107915" y="813056"/>
                  </a:cubicBezTo>
                  <a:lnTo>
                    <a:pt x="12115716" y="813056"/>
                  </a:lnTo>
                  <a:cubicBezTo>
                    <a:pt x="12115716" y="813056"/>
                    <a:pt x="12115716" y="813056"/>
                    <a:pt x="12115716" y="814218"/>
                  </a:cubicBezTo>
                  <a:lnTo>
                    <a:pt x="12115716" y="822354"/>
                  </a:lnTo>
                  <a:cubicBezTo>
                    <a:pt x="12115716" y="822354"/>
                    <a:pt x="12115716" y="822354"/>
                    <a:pt x="12114602" y="822354"/>
                  </a:cubicBezTo>
                  <a:lnTo>
                    <a:pt x="12106800" y="822354"/>
                  </a:lnTo>
                  <a:cubicBezTo>
                    <a:pt x="12106800" y="822354"/>
                    <a:pt x="12106800" y="822354"/>
                    <a:pt x="12106800" y="823516"/>
                  </a:cubicBezTo>
                  <a:lnTo>
                    <a:pt x="12106800" y="831653"/>
                  </a:lnTo>
                  <a:cubicBezTo>
                    <a:pt x="12106800" y="831653"/>
                    <a:pt x="12106800" y="831653"/>
                    <a:pt x="12107915" y="831653"/>
                  </a:cubicBezTo>
                  <a:lnTo>
                    <a:pt x="12115716" y="831653"/>
                  </a:lnTo>
                  <a:cubicBezTo>
                    <a:pt x="12115716" y="831653"/>
                    <a:pt x="12115716" y="831653"/>
                    <a:pt x="12115716" y="832525"/>
                  </a:cubicBezTo>
                  <a:lnTo>
                    <a:pt x="12115716" y="838627"/>
                  </a:lnTo>
                  <a:cubicBezTo>
                    <a:pt x="12115716" y="838627"/>
                    <a:pt x="12115716" y="838627"/>
                    <a:pt x="12114602" y="838627"/>
                  </a:cubicBezTo>
                  <a:lnTo>
                    <a:pt x="12106800" y="838627"/>
                  </a:lnTo>
                  <a:cubicBezTo>
                    <a:pt x="12106800" y="838627"/>
                    <a:pt x="12106800" y="838627"/>
                    <a:pt x="12106800" y="839789"/>
                  </a:cubicBezTo>
                  <a:lnTo>
                    <a:pt x="12106800" y="847925"/>
                  </a:lnTo>
                  <a:cubicBezTo>
                    <a:pt x="12106800" y="847925"/>
                    <a:pt x="12106800" y="847925"/>
                    <a:pt x="12107915" y="847925"/>
                  </a:cubicBezTo>
                  <a:lnTo>
                    <a:pt x="12115716" y="847925"/>
                  </a:lnTo>
                  <a:cubicBezTo>
                    <a:pt x="12115716" y="847925"/>
                    <a:pt x="12115716" y="847925"/>
                    <a:pt x="12115716" y="849088"/>
                  </a:cubicBezTo>
                  <a:lnTo>
                    <a:pt x="12115716" y="857224"/>
                  </a:lnTo>
                  <a:cubicBezTo>
                    <a:pt x="12115716" y="857224"/>
                    <a:pt x="12115716" y="857224"/>
                    <a:pt x="12114602" y="857224"/>
                  </a:cubicBezTo>
                  <a:lnTo>
                    <a:pt x="12106800" y="857224"/>
                  </a:lnTo>
                  <a:cubicBezTo>
                    <a:pt x="12106800" y="857224"/>
                    <a:pt x="12106800" y="857224"/>
                    <a:pt x="12106800" y="858386"/>
                  </a:cubicBezTo>
                  <a:lnTo>
                    <a:pt x="12106800" y="866523"/>
                  </a:lnTo>
                  <a:cubicBezTo>
                    <a:pt x="12106800" y="866523"/>
                    <a:pt x="12106800" y="866523"/>
                    <a:pt x="12107915" y="866523"/>
                  </a:cubicBezTo>
                  <a:lnTo>
                    <a:pt x="12115716" y="866523"/>
                  </a:lnTo>
                  <a:cubicBezTo>
                    <a:pt x="12115716" y="866523"/>
                    <a:pt x="12115716" y="866523"/>
                    <a:pt x="12115716" y="867394"/>
                  </a:cubicBezTo>
                  <a:lnTo>
                    <a:pt x="12115716" y="873496"/>
                  </a:lnTo>
                  <a:cubicBezTo>
                    <a:pt x="12115716" y="873496"/>
                    <a:pt x="12115716" y="873496"/>
                    <a:pt x="12114602" y="873496"/>
                  </a:cubicBezTo>
                  <a:lnTo>
                    <a:pt x="12106800" y="873496"/>
                  </a:lnTo>
                  <a:cubicBezTo>
                    <a:pt x="12106800" y="873496"/>
                    <a:pt x="12106800" y="873496"/>
                    <a:pt x="12106800" y="874659"/>
                  </a:cubicBezTo>
                  <a:lnTo>
                    <a:pt x="12106800" y="882795"/>
                  </a:lnTo>
                  <a:cubicBezTo>
                    <a:pt x="12106800" y="882795"/>
                    <a:pt x="12106800" y="882795"/>
                    <a:pt x="12107915" y="882795"/>
                  </a:cubicBezTo>
                  <a:lnTo>
                    <a:pt x="12115716" y="882795"/>
                  </a:lnTo>
                  <a:cubicBezTo>
                    <a:pt x="12115716" y="882795"/>
                    <a:pt x="12115716" y="882795"/>
                    <a:pt x="12115716" y="883957"/>
                  </a:cubicBezTo>
                  <a:lnTo>
                    <a:pt x="12115716" y="892094"/>
                  </a:lnTo>
                  <a:cubicBezTo>
                    <a:pt x="12115716" y="892094"/>
                    <a:pt x="12115716" y="892094"/>
                    <a:pt x="12114602" y="892094"/>
                  </a:cubicBezTo>
                  <a:lnTo>
                    <a:pt x="12106800" y="892094"/>
                  </a:lnTo>
                  <a:cubicBezTo>
                    <a:pt x="12106800" y="892094"/>
                    <a:pt x="12106800" y="892094"/>
                    <a:pt x="12106800" y="892965"/>
                  </a:cubicBezTo>
                  <a:lnTo>
                    <a:pt x="12106800" y="899068"/>
                  </a:lnTo>
                  <a:cubicBezTo>
                    <a:pt x="12106800" y="899068"/>
                    <a:pt x="12106800" y="899068"/>
                    <a:pt x="12107915" y="899068"/>
                  </a:cubicBezTo>
                  <a:lnTo>
                    <a:pt x="12115716" y="899068"/>
                  </a:lnTo>
                  <a:cubicBezTo>
                    <a:pt x="12115716" y="899068"/>
                    <a:pt x="12115716" y="899068"/>
                    <a:pt x="12115716" y="900230"/>
                  </a:cubicBezTo>
                  <a:lnTo>
                    <a:pt x="12115716" y="908366"/>
                  </a:lnTo>
                  <a:cubicBezTo>
                    <a:pt x="12115716" y="908366"/>
                    <a:pt x="12115716" y="908366"/>
                    <a:pt x="12114602" y="908366"/>
                  </a:cubicBezTo>
                  <a:lnTo>
                    <a:pt x="12106800" y="908366"/>
                  </a:lnTo>
                  <a:cubicBezTo>
                    <a:pt x="12106800" y="908366"/>
                    <a:pt x="12106800" y="908366"/>
                    <a:pt x="12106800" y="909528"/>
                  </a:cubicBezTo>
                  <a:lnTo>
                    <a:pt x="12106800" y="917665"/>
                  </a:lnTo>
                  <a:cubicBezTo>
                    <a:pt x="12106800" y="917665"/>
                    <a:pt x="12106800" y="917665"/>
                    <a:pt x="12107915" y="917665"/>
                  </a:cubicBezTo>
                  <a:lnTo>
                    <a:pt x="12115716" y="917665"/>
                  </a:lnTo>
                  <a:cubicBezTo>
                    <a:pt x="12115716" y="917665"/>
                    <a:pt x="12115716" y="917665"/>
                    <a:pt x="12115716" y="918827"/>
                  </a:cubicBezTo>
                  <a:lnTo>
                    <a:pt x="12115716" y="926963"/>
                  </a:lnTo>
                  <a:cubicBezTo>
                    <a:pt x="12115716" y="926963"/>
                    <a:pt x="12115716" y="926963"/>
                    <a:pt x="12114602" y="926963"/>
                  </a:cubicBezTo>
                  <a:lnTo>
                    <a:pt x="12106800" y="926963"/>
                  </a:lnTo>
                  <a:cubicBezTo>
                    <a:pt x="12106800" y="926963"/>
                    <a:pt x="12106800" y="926963"/>
                    <a:pt x="12106800" y="927835"/>
                  </a:cubicBezTo>
                  <a:lnTo>
                    <a:pt x="12106800" y="933937"/>
                  </a:lnTo>
                  <a:cubicBezTo>
                    <a:pt x="12106800" y="933937"/>
                    <a:pt x="12106800" y="933937"/>
                    <a:pt x="12107915" y="933937"/>
                  </a:cubicBezTo>
                  <a:lnTo>
                    <a:pt x="12115716" y="933937"/>
                  </a:lnTo>
                  <a:cubicBezTo>
                    <a:pt x="12115716" y="933937"/>
                    <a:pt x="12115716" y="933937"/>
                    <a:pt x="12115716" y="935100"/>
                  </a:cubicBezTo>
                  <a:lnTo>
                    <a:pt x="12115716" y="943236"/>
                  </a:lnTo>
                  <a:cubicBezTo>
                    <a:pt x="12115716" y="943236"/>
                    <a:pt x="12115716" y="943236"/>
                    <a:pt x="12114602" y="943236"/>
                  </a:cubicBezTo>
                  <a:lnTo>
                    <a:pt x="12106800" y="943236"/>
                  </a:lnTo>
                  <a:cubicBezTo>
                    <a:pt x="12106800" y="943236"/>
                    <a:pt x="12106800" y="943236"/>
                    <a:pt x="12106800" y="944398"/>
                  </a:cubicBezTo>
                  <a:lnTo>
                    <a:pt x="12106800" y="952535"/>
                  </a:lnTo>
                  <a:cubicBezTo>
                    <a:pt x="12106800" y="952535"/>
                    <a:pt x="12106800" y="952535"/>
                    <a:pt x="12107915" y="952535"/>
                  </a:cubicBezTo>
                  <a:lnTo>
                    <a:pt x="12115716" y="952535"/>
                  </a:lnTo>
                  <a:cubicBezTo>
                    <a:pt x="12115716" y="952535"/>
                    <a:pt x="12115716" y="952535"/>
                    <a:pt x="12115716" y="953406"/>
                  </a:cubicBezTo>
                  <a:lnTo>
                    <a:pt x="12115716" y="959508"/>
                  </a:lnTo>
                  <a:cubicBezTo>
                    <a:pt x="12115716" y="959508"/>
                    <a:pt x="12115716" y="959508"/>
                    <a:pt x="12114602" y="959508"/>
                  </a:cubicBezTo>
                  <a:lnTo>
                    <a:pt x="12106800" y="959508"/>
                  </a:lnTo>
                  <a:cubicBezTo>
                    <a:pt x="12106800" y="959508"/>
                    <a:pt x="12106800" y="959508"/>
                    <a:pt x="12106800" y="960671"/>
                  </a:cubicBezTo>
                  <a:lnTo>
                    <a:pt x="12106800" y="968807"/>
                  </a:lnTo>
                  <a:cubicBezTo>
                    <a:pt x="12106800" y="968807"/>
                    <a:pt x="12106800" y="968807"/>
                    <a:pt x="12107915" y="968807"/>
                  </a:cubicBezTo>
                  <a:lnTo>
                    <a:pt x="12115716" y="968807"/>
                  </a:lnTo>
                  <a:cubicBezTo>
                    <a:pt x="12115716" y="968807"/>
                    <a:pt x="12115716" y="968807"/>
                    <a:pt x="12115716" y="969969"/>
                  </a:cubicBezTo>
                  <a:lnTo>
                    <a:pt x="12115716" y="978106"/>
                  </a:lnTo>
                  <a:cubicBezTo>
                    <a:pt x="12115716" y="978106"/>
                    <a:pt x="12115716" y="978106"/>
                    <a:pt x="12114602" y="978106"/>
                  </a:cubicBezTo>
                  <a:lnTo>
                    <a:pt x="12106800" y="978106"/>
                  </a:lnTo>
                  <a:cubicBezTo>
                    <a:pt x="12106800" y="978106"/>
                    <a:pt x="12106800" y="978106"/>
                    <a:pt x="12106800" y="979268"/>
                  </a:cubicBezTo>
                  <a:lnTo>
                    <a:pt x="12106800" y="987404"/>
                  </a:lnTo>
                  <a:cubicBezTo>
                    <a:pt x="12106800" y="987404"/>
                    <a:pt x="12106800" y="987404"/>
                    <a:pt x="12107915" y="987404"/>
                  </a:cubicBezTo>
                  <a:lnTo>
                    <a:pt x="12115716" y="987404"/>
                  </a:lnTo>
                  <a:cubicBezTo>
                    <a:pt x="12115716" y="987404"/>
                    <a:pt x="12115716" y="987404"/>
                    <a:pt x="12115716" y="988276"/>
                  </a:cubicBezTo>
                  <a:lnTo>
                    <a:pt x="12115716" y="994378"/>
                  </a:lnTo>
                  <a:cubicBezTo>
                    <a:pt x="12115716" y="994378"/>
                    <a:pt x="12115716" y="994378"/>
                    <a:pt x="12114602" y="994378"/>
                  </a:cubicBezTo>
                  <a:lnTo>
                    <a:pt x="12106800" y="994378"/>
                  </a:lnTo>
                  <a:cubicBezTo>
                    <a:pt x="12106800" y="994378"/>
                    <a:pt x="12106800" y="994378"/>
                    <a:pt x="12106800" y="995540"/>
                  </a:cubicBezTo>
                  <a:lnTo>
                    <a:pt x="12106800" y="1003677"/>
                  </a:lnTo>
                  <a:cubicBezTo>
                    <a:pt x="12106800" y="1003677"/>
                    <a:pt x="12106800" y="1003677"/>
                    <a:pt x="12131319" y="1024599"/>
                  </a:cubicBezTo>
                  <a:cubicBezTo>
                    <a:pt x="12131319" y="1029248"/>
                    <a:pt x="12131319" y="1029248"/>
                    <a:pt x="12130206" y="1029248"/>
                  </a:cubicBezTo>
                  <a:lnTo>
                    <a:pt x="12122403" y="1029248"/>
                  </a:lnTo>
                  <a:cubicBezTo>
                    <a:pt x="12122403" y="1029248"/>
                    <a:pt x="12122403" y="1029248"/>
                    <a:pt x="12122403" y="1040036"/>
                  </a:cubicBezTo>
                  <a:lnTo>
                    <a:pt x="12122403" y="1046874"/>
                  </a:lnTo>
                  <a:lnTo>
                    <a:pt x="12131319" y="1046874"/>
                  </a:lnTo>
                  <a:lnTo>
                    <a:pt x="12131319" y="1043196"/>
                  </a:lnTo>
                  <a:cubicBezTo>
                    <a:pt x="12131319" y="1043196"/>
                    <a:pt x="12131319" y="1043196"/>
                    <a:pt x="12132434" y="1042615"/>
                  </a:cubicBezTo>
                  <a:lnTo>
                    <a:pt x="12140235" y="1038547"/>
                  </a:lnTo>
                  <a:cubicBezTo>
                    <a:pt x="12140235" y="1038547"/>
                    <a:pt x="12140235" y="1038547"/>
                    <a:pt x="12142186" y="1038547"/>
                  </a:cubicBezTo>
                  <a:lnTo>
                    <a:pt x="12155839" y="1038547"/>
                  </a:lnTo>
                  <a:cubicBezTo>
                    <a:pt x="12155839" y="1038547"/>
                    <a:pt x="12155839" y="1038547"/>
                    <a:pt x="12155839" y="1039709"/>
                  </a:cubicBezTo>
                  <a:lnTo>
                    <a:pt x="12155839" y="1046874"/>
                  </a:lnTo>
                  <a:lnTo>
                    <a:pt x="12192000" y="1046874"/>
                  </a:lnTo>
                  <a:lnTo>
                    <a:pt x="12192000" y="1070905"/>
                  </a:lnTo>
                  <a:lnTo>
                    <a:pt x="12192000" y="1121663"/>
                  </a:lnTo>
                  <a:lnTo>
                    <a:pt x="12192000" y="1608850"/>
                  </a:lnTo>
                  <a:lnTo>
                    <a:pt x="0" y="1608850"/>
                  </a:lnTo>
                  <a:lnTo>
                    <a:pt x="0" y="1046874"/>
                  </a:lnTo>
                  <a:lnTo>
                    <a:pt x="65773" y="1046874"/>
                  </a:lnTo>
                  <a:lnTo>
                    <a:pt x="82231" y="1045519"/>
                  </a:lnTo>
                  <a:cubicBezTo>
                    <a:pt x="82231" y="1033896"/>
                    <a:pt x="82231" y="1024598"/>
                    <a:pt x="82231" y="1012974"/>
                  </a:cubicBezTo>
                  <a:cubicBezTo>
                    <a:pt x="97834" y="1012974"/>
                    <a:pt x="113436" y="1012974"/>
                    <a:pt x="126811" y="1012974"/>
                  </a:cubicBezTo>
                  <a:cubicBezTo>
                    <a:pt x="126811" y="1006000"/>
                    <a:pt x="126811" y="1001351"/>
                    <a:pt x="126811" y="994377"/>
                  </a:cubicBezTo>
                  <a:cubicBezTo>
                    <a:pt x="158018" y="994377"/>
                    <a:pt x="189224" y="994377"/>
                    <a:pt x="220430" y="994377"/>
                  </a:cubicBezTo>
                  <a:cubicBezTo>
                    <a:pt x="220430" y="999026"/>
                    <a:pt x="220430" y="1001351"/>
                    <a:pt x="220430" y="1006000"/>
                  </a:cubicBezTo>
                  <a:cubicBezTo>
                    <a:pt x="240491" y="1006000"/>
                    <a:pt x="260552" y="1006000"/>
                    <a:pt x="280612" y="1006000"/>
                  </a:cubicBezTo>
                  <a:cubicBezTo>
                    <a:pt x="280612" y="1008325"/>
                    <a:pt x="280612" y="1010650"/>
                    <a:pt x="280612" y="1012974"/>
                  </a:cubicBezTo>
                  <a:cubicBezTo>
                    <a:pt x="285071" y="1012974"/>
                    <a:pt x="291758" y="1012974"/>
                    <a:pt x="298444" y="1012974"/>
                  </a:cubicBezTo>
                  <a:cubicBezTo>
                    <a:pt x="298444" y="1015299"/>
                    <a:pt x="298444" y="1017624"/>
                    <a:pt x="298444" y="1019948"/>
                  </a:cubicBezTo>
                  <a:cubicBezTo>
                    <a:pt x="302903" y="1019948"/>
                    <a:pt x="309590" y="1019948"/>
                    <a:pt x="314048" y="1019948"/>
                  </a:cubicBezTo>
                  <a:cubicBezTo>
                    <a:pt x="314048" y="985079"/>
                    <a:pt x="314048" y="950209"/>
                    <a:pt x="314048" y="915339"/>
                  </a:cubicBezTo>
                  <a:cubicBezTo>
                    <a:pt x="329651" y="910690"/>
                    <a:pt x="345255" y="906041"/>
                    <a:pt x="360858" y="901391"/>
                  </a:cubicBezTo>
                  <a:cubicBezTo>
                    <a:pt x="389835" y="901391"/>
                    <a:pt x="418812" y="901391"/>
                    <a:pt x="447789" y="901391"/>
                  </a:cubicBezTo>
                  <a:cubicBezTo>
                    <a:pt x="447789" y="845600"/>
                    <a:pt x="447789" y="789808"/>
                    <a:pt x="447789" y="734017"/>
                  </a:cubicBezTo>
                  <a:cubicBezTo>
                    <a:pt x="454476" y="729367"/>
                    <a:pt x="463392" y="727043"/>
                    <a:pt x="472308" y="722393"/>
                  </a:cubicBezTo>
                  <a:cubicBezTo>
                    <a:pt x="507972" y="717744"/>
                    <a:pt x="543636" y="710770"/>
                    <a:pt x="579301" y="703796"/>
                  </a:cubicBezTo>
                  <a:cubicBezTo>
                    <a:pt x="592675" y="708445"/>
                    <a:pt x="603820" y="713095"/>
                    <a:pt x="617194" y="715419"/>
                  </a:cubicBezTo>
                  <a:cubicBezTo>
                    <a:pt x="619423" y="717744"/>
                    <a:pt x="621652" y="720069"/>
                    <a:pt x="623881" y="722393"/>
                  </a:cubicBezTo>
                  <a:cubicBezTo>
                    <a:pt x="623881" y="827002"/>
                    <a:pt x="623881" y="931612"/>
                    <a:pt x="623881" y="1033896"/>
                  </a:cubicBezTo>
                  <a:cubicBezTo>
                    <a:pt x="628339" y="1033896"/>
                    <a:pt x="632796" y="1033896"/>
                    <a:pt x="639484" y="1033896"/>
                  </a:cubicBezTo>
                  <a:cubicBezTo>
                    <a:pt x="639484" y="992053"/>
                    <a:pt x="639484" y="950209"/>
                    <a:pt x="639484" y="908365"/>
                  </a:cubicBezTo>
                  <a:cubicBezTo>
                    <a:pt x="643942" y="908365"/>
                    <a:pt x="648400" y="908365"/>
                    <a:pt x="652858" y="908365"/>
                  </a:cubicBezTo>
                  <a:cubicBezTo>
                    <a:pt x="652858" y="903716"/>
                    <a:pt x="652858" y="901391"/>
                    <a:pt x="652858" y="896742"/>
                  </a:cubicBezTo>
                  <a:cubicBezTo>
                    <a:pt x="657316" y="894417"/>
                    <a:pt x="661774" y="892093"/>
                    <a:pt x="666232" y="889768"/>
                  </a:cubicBezTo>
                  <a:lnTo>
                    <a:pt x="677377" y="889768"/>
                  </a:lnTo>
                  <a:cubicBezTo>
                    <a:pt x="677377" y="885119"/>
                    <a:pt x="677377" y="882794"/>
                    <a:pt x="677377" y="878145"/>
                  </a:cubicBezTo>
                  <a:cubicBezTo>
                    <a:pt x="679606" y="875820"/>
                    <a:pt x="684064" y="873495"/>
                    <a:pt x="686293" y="871171"/>
                  </a:cubicBezTo>
                  <a:cubicBezTo>
                    <a:pt x="692981" y="871171"/>
                    <a:pt x="701896" y="871171"/>
                    <a:pt x="708584" y="871171"/>
                  </a:cubicBezTo>
                  <a:cubicBezTo>
                    <a:pt x="708584" y="882794"/>
                    <a:pt x="708584" y="896742"/>
                    <a:pt x="708584" y="908365"/>
                  </a:cubicBezTo>
                  <a:cubicBezTo>
                    <a:pt x="724187" y="908365"/>
                    <a:pt x="739790" y="908365"/>
                    <a:pt x="755393" y="908365"/>
                  </a:cubicBezTo>
                  <a:cubicBezTo>
                    <a:pt x="755393" y="952534"/>
                    <a:pt x="755393" y="994377"/>
                    <a:pt x="755393" y="1038546"/>
                  </a:cubicBezTo>
                  <a:cubicBezTo>
                    <a:pt x="762080" y="1038546"/>
                    <a:pt x="768767" y="1038546"/>
                    <a:pt x="773225" y="1038546"/>
                  </a:cubicBezTo>
                  <a:cubicBezTo>
                    <a:pt x="779912" y="1036221"/>
                    <a:pt x="784370" y="1033896"/>
                    <a:pt x="791057" y="1031572"/>
                  </a:cubicBezTo>
                  <a:cubicBezTo>
                    <a:pt x="791057" y="1026922"/>
                    <a:pt x="791057" y="1024598"/>
                    <a:pt x="791057" y="1022273"/>
                  </a:cubicBezTo>
                  <a:cubicBezTo>
                    <a:pt x="788828" y="1022273"/>
                    <a:pt x="786599" y="1019948"/>
                    <a:pt x="784370" y="1019948"/>
                  </a:cubicBezTo>
                  <a:cubicBezTo>
                    <a:pt x="784370" y="1017624"/>
                    <a:pt x="784370" y="1015299"/>
                    <a:pt x="784370" y="1012974"/>
                  </a:cubicBezTo>
                  <a:cubicBezTo>
                    <a:pt x="786599" y="1010650"/>
                    <a:pt x="788828" y="1010650"/>
                    <a:pt x="791057" y="1008325"/>
                  </a:cubicBezTo>
                  <a:cubicBezTo>
                    <a:pt x="791057" y="992053"/>
                    <a:pt x="791057" y="973455"/>
                    <a:pt x="791057" y="957183"/>
                  </a:cubicBezTo>
                  <a:cubicBezTo>
                    <a:pt x="788828" y="957183"/>
                    <a:pt x="786599" y="954858"/>
                    <a:pt x="784370" y="954858"/>
                  </a:cubicBezTo>
                  <a:cubicBezTo>
                    <a:pt x="784370" y="952534"/>
                    <a:pt x="784370" y="950209"/>
                    <a:pt x="784370" y="947884"/>
                  </a:cubicBezTo>
                  <a:cubicBezTo>
                    <a:pt x="786599" y="945560"/>
                    <a:pt x="788828" y="945560"/>
                    <a:pt x="791057" y="943235"/>
                  </a:cubicBezTo>
                  <a:lnTo>
                    <a:pt x="795515" y="938586"/>
                  </a:lnTo>
                  <a:lnTo>
                    <a:pt x="795515" y="929287"/>
                  </a:lnTo>
                  <a:cubicBezTo>
                    <a:pt x="793286" y="929287"/>
                    <a:pt x="793286" y="929287"/>
                    <a:pt x="791057" y="929287"/>
                  </a:cubicBezTo>
                  <a:cubicBezTo>
                    <a:pt x="791057" y="926962"/>
                    <a:pt x="791057" y="924638"/>
                    <a:pt x="791057" y="922313"/>
                  </a:cubicBezTo>
                  <a:cubicBezTo>
                    <a:pt x="793286" y="922313"/>
                    <a:pt x="795515" y="919988"/>
                    <a:pt x="797744" y="917664"/>
                  </a:cubicBezTo>
                  <a:cubicBezTo>
                    <a:pt x="799972" y="889768"/>
                    <a:pt x="806660" y="866522"/>
                    <a:pt x="833408" y="852574"/>
                  </a:cubicBezTo>
                  <a:cubicBezTo>
                    <a:pt x="831179" y="852574"/>
                    <a:pt x="831179" y="850249"/>
                    <a:pt x="828950" y="850249"/>
                  </a:cubicBezTo>
                  <a:cubicBezTo>
                    <a:pt x="828950" y="847924"/>
                    <a:pt x="828950" y="845600"/>
                    <a:pt x="828950" y="843275"/>
                  </a:cubicBezTo>
                  <a:cubicBezTo>
                    <a:pt x="831179" y="843275"/>
                    <a:pt x="833408" y="840950"/>
                    <a:pt x="835637" y="840950"/>
                  </a:cubicBezTo>
                  <a:cubicBezTo>
                    <a:pt x="835637" y="836301"/>
                    <a:pt x="835637" y="833976"/>
                    <a:pt x="835637" y="831652"/>
                  </a:cubicBezTo>
                  <a:cubicBezTo>
                    <a:pt x="837866" y="831652"/>
                    <a:pt x="837866" y="831652"/>
                    <a:pt x="840095" y="831652"/>
                  </a:cubicBezTo>
                  <a:cubicBezTo>
                    <a:pt x="840095" y="824678"/>
                    <a:pt x="840095" y="817704"/>
                    <a:pt x="840095" y="810730"/>
                  </a:cubicBezTo>
                  <a:cubicBezTo>
                    <a:pt x="837866" y="810730"/>
                    <a:pt x="837866" y="810730"/>
                    <a:pt x="835637" y="810730"/>
                  </a:cubicBezTo>
                  <a:cubicBezTo>
                    <a:pt x="835637" y="808405"/>
                    <a:pt x="835637" y="808405"/>
                    <a:pt x="835637" y="806081"/>
                  </a:cubicBezTo>
                  <a:lnTo>
                    <a:pt x="840095" y="803756"/>
                  </a:lnTo>
                  <a:cubicBezTo>
                    <a:pt x="844552" y="799107"/>
                    <a:pt x="846782" y="794457"/>
                    <a:pt x="851240" y="787483"/>
                  </a:cubicBezTo>
                  <a:cubicBezTo>
                    <a:pt x="853469" y="782834"/>
                    <a:pt x="853469" y="780510"/>
                    <a:pt x="853469" y="778185"/>
                  </a:cubicBezTo>
                  <a:cubicBezTo>
                    <a:pt x="849011" y="771211"/>
                    <a:pt x="849011" y="759588"/>
                    <a:pt x="853469" y="752614"/>
                  </a:cubicBezTo>
                  <a:cubicBezTo>
                    <a:pt x="853470" y="752611"/>
                    <a:pt x="853485" y="752565"/>
                    <a:pt x="853748" y="751742"/>
                  </a:cubicBezTo>
                  <a:lnTo>
                    <a:pt x="855698" y="745640"/>
                  </a:lnTo>
                  <a:cubicBezTo>
                    <a:pt x="855699" y="745643"/>
                    <a:pt x="855714" y="745689"/>
                    <a:pt x="855977" y="746512"/>
                  </a:cubicBezTo>
                  <a:lnTo>
                    <a:pt x="857927" y="752614"/>
                  </a:lnTo>
                  <a:cubicBezTo>
                    <a:pt x="862384" y="759588"/>
                    <a:pt x="864614" y="771211"/>
                    <a:pt x="860156" y="778185"/>
                  </a:cubicBezTo>
                  <a:cubicBezTo>
                    <a:pt x="860156" y="780510"/>
                    <a:pt x="860156" y="782834"/>
                    <a:pt x="860156" y="785159"/>
                  </a:cubicBezTo>
                  <a:cubicBezTo>
                    <a:pt x="864614" y="792133"/>
                    <a:pt x="869072" y="799107"/>
                    <a:pt x="871302" y="803756"/>
                  </a:cubicBezTo>
                  <a:cubicBezTo>
                    <a:pt x="873531" y="803756"/>
                    <a:pt x="873531" y="806081"/>
                    <a:pt x="875760" y="806081"/>
                  </a:cubicBezTo>
                  <a:cubicBezTo>
                    <a:pt x="875760" y="808405"/>
                    <a:pt x="875760" y="808405"/>
                    <a:pt x="875760" y="810730"/>
                  </a:cubicBezTo>
                  <a:cubicBezTo>
                    <a:pt x="873531" y="817704"/>
                    <a:pt x="873531" y="824678"/>
                    <a:pt x="873531" y="831652"/>
                  </a:cubicBezTo>
                  <a:cubicBezTo>
                    <a:pt x="877989" y="833976"/>
                    <a:pt x="877989" y="836301"/>
                    <a:pt x="877989" y="840950"/>
                  </a:cubicBezTo>
                  <a:lnTo>
                    <a:pt x="882447" y="843275"/>
                  </a:lnTo>
                  <a:cubicBezTo>
                    <a:pt x="882447" y="845600"/>
                    <a:pt x="882447" y="847924"/>
                    <a:pt x="882447" y="850249"/>
                  </a:cubicBezTo>
                  <a:cubicBezTo>
                    <a:pt x="880218" y="852574"/>
                    <a:pt x="880218" y="852574"/>
                    <a:pt x="877989" y="852574"/>
                  </a:cubicBezTo>
                  <a:cubicBezTo>
                    <a:pt x="891362" y="859548"/>
                    <a:pt x="899165" y="868846"/>
                    <a:pt x="904180" y="879888"/>
                  </a:cubicBezTo>
                  <a:lnTo>
                    <a:pt x="913070" y="915339"/>
                  </a:lnTo>
                  <a:lnTo>
                    <a:pt x="944859" y="915339"/>
                  </a:lnTo>
                  <a:lnTo>
                    <a:pt x="944859" y="886329"/>
                  </a:lnTo>
                  <a:lnTo>
                    <a:pt x="939475" y="886329"/>
                  </a:lnTo>
                  <a:cubicBezTo>
                    <a:pt x="939475" y="886306"/>
                    <a:pt x="939475" y="884414"/>
                    <a:pt x="939475" y="724196"/>
                  </a:cubicBezTo>
                  <a:cubicBezTo>
                    <a:pt x="939487" y="724196"/>
                    <a:pt x="939957" y="724196"/>
                    <a:pt x="959742" y="724196"/>
                  </a:cubicBezTo>
                  <a:cubicBezTo>
                    <a:pt x="959747" y="724190"/>
                    <a:pt x="959783" y="724108"/>
                    <a:pt x="960249" y="723115"/>
                  </a:cubicBezTo>
                  <a:lnTo>
                    <a:pt x="963795" y="715549"/>
                  </a:lnTo>
                  <a:cubicBezTo>
                    <a:pt x="963804" y="715550"/>
                    <a:pt x="963917" y="715568"/>
                    <a:pt x="965569" y="715819"/>
                  </a:cubicBezTo>
                  <a:lnTo>
                    <a:pt x="977982" y="717710"/>
                  </a:lnTo>
                  <a:cubicBezTo>
                    <a:pt x="977985" y="717720"/>
                    <a:pt x="978023" y="717821"/>
                    <a:pt x="978489" y="719062"/>
                  </a:cubicBezTo>
                  <a:lnTo>
                    <a:pt x="982035" y="728519"/>
                  </a:lnTo>
                  <a:cubicBezTo>
                    <a:pt x="982049" y="728520"/>
                    <a:pt x="982645" y="728570"/>
                    <a:pt x="1008382" y="730681"/>
                  </a:cubicBezTo>
                  <a:cubicBezTo>
                    <a:pt x="1008382" y="730661"/>
                    <a:pt x="1008382" y="729131"/>
                    <a:pt x="1008382" y="607460"/>
                  </a:cubicBezTo>
                  <a:cubicBezTo>
                    <a:pt x="1008391" y="607460"/>
                    <a:pt x="1008510" y="607460"/>
                    <a:pt x="1010409" y="607460"/>
                  </a:cubicBezTo>
                  <a:lnTo>
                    <a:pt x="1024597" y="607460"/>
                  </a:lnTo>
                  <a:cubicBezTo>
                    <a:pt x="1024597" y="607438"/>
                    <a:pt x="1024597" y="605724"/>
                    <a:pt x="1024597" y="471268"/>
                  </a:cubicBezTo>
                  <a:cubicBezTo>
                    <a:pt x="1024605" y="471268"/>
                    <a:pt x="1024712" y="471268"/>
                    <a:pt x="1026369" y="471268"/>
                  </a:cubicBezTo>
                  <a:lnTo>
                    <a:pt x="1038783" y="471268"/>
                  </a:lnTo>
                  <a:cubicBezTo>
                    <a:pt x="1038783" y="471251"/>
                    <a:pt x="1038783" y="469845"/>
                    <a:pt x="1038783" y="356694"/>
                  </a:cubicBezTo>
                  <a:cubicBezTo>
                    <a:pt x="1042837" y="354532"/>
                    <a:pt x="1042837" y="354532"/>
                    <a:pt x="1042837" y="328590"/>
                  </a:cubicBezTo>
                  <a:cubicBezTo>
                    <a:pt x="1042843" y="328590"/>
                    <a:pt x="1042963" y="328590"/>
                    <a:pt x="1044863" y="328590"/>
                  </a:cubicBezTo>
                  <a:lnTo>
                    <a:pt x="1059050" y="328590"/>
                  </a:lnTo>
                  <a:cubicBezTo>
                    <a:pt x="1059061" y="328567"/>
                    <a:pt x="1059667" y="327200"/>
                    <a:pt x="1095531" y="246443"/>
                  </a:cubicBezTo>
                  <a:cubicBezTo>
                    <a:pt x="1095531" y="246429"/>
                    <a:pt x="1095565" y="244478"/>
                    <a:pt x="10995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6" name="Text Placeholder 9">
            <a:extLst>
              <a:ext uri="{FF2B5EF4-FFF2-40B4-BE49-F238E27FC236}">
                <a16:creationId xmlns:a16="http://schemas.microsoft.com/office/drawing/2014/main" xmlns="" id="{E3FBE6D7-EF7F-47A8-89CB-23A37D837D8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70467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27" name="그림 개체 틀 2">
            <a:extLst>
              <a:ext uri="{FF2B5EF4-FFF2-40B4-BE49-F238E27FC236}">
                <a16:creationId xmlns:a16="http://schemas.microsoft.com/office/drawing/2014/main" xmlns="" id="{F114C1C8-D2A1-4716-AE48-7A7DD9221654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8077201" y="1811568"/>
            <a:ext cx="3192955" cy="440843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59817385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xmlns="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88520" y="1830618"/>
            <a:ext cx="2716706" cy="432270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9AB90EF0-CEED-4A53-B844-4EE65FBA6C64}"/>
              </a:ext>
            </a:extLst>
          </p:cNvPr>
          <p:cNvGrpSpPr/>
          <p:nvPr userDrawn="1"/>
        </p:nvGrpSpPr>
        <p:grpSpPr>
          <a:xfrm>
            <a:off x="-1" y="-121539"/>
            <a:ext cx="12192001" cy="1608851"/>
            <a:chOff x="-1" y="-121539"/>
            <a:chExt cx="12192001" cy="1608851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xmlns="" id="{960EB6D2-B879-496E-A5EF-575D5374257B}"/>
                </a:ext>
              </a:extLst>
            </p:cNvPr>
            <p:cNvSpPr/>
            <p:nvPr userDrawn="1"/>
          </p:nvSpPr>
          <p:spPr>
            <a:xfrm>
              <a:off x="0" y="1"/>
              <a:ext cx="12192000" cy="140017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xmlns="" id="{CF66667A-BCF7-4F22-A620-8007DEC2906A}"/>
                </a:ext>
              </a:extLst>
            </p:cNvPr>
            <p:cNvSpPr/>
            <p:nvPr userDrawn="1"/>
          </p:nvSpPr>
          <p:spPr>
            <a:xfrm>
              <a:off x="-1" y="-121539"/>
              <a:ext cx="12192000" cy="1608851"/>
            </a:xfrm>
            <a:custGeom>
              <a:avLst/>
              <a:gdLst>
                <a:gd name="connsiteX0" fmla="*/ 8760317 w 12192000"/>
                <a:gd name="connsiteY0" fmla="*/ 780798 h 1608850"/>
                <a:gd name="connsiteX1" fmla="*/ 8760317 w 12192000"/>
                <a:gd name="connsiteY1" fmla="*/ 785159 h 1608850"/>
                <a:gd name="connsiteX2" fmla="*/ 8761882 w 12192000"/>
                <a:gd name="connsiteY2" fmla="*/ 787771 h 1608850"/>
                <a:gd name="connsiteX3" fmla="*/ 8762996 w 12192000"/>
                <a:gd name="connsiteY3" fmla="*/ 787771 h 1608850"/>
                <a:gd name="connsiteX4" fmla="*/ 8762996 w 12192000"/>
                <a:gd name="connsiteY4" fmla="*/ 786900 h 1608850"/>
                <a:gd name="connsiteX5" fmla="*/ 8762996 w 12192000"/>
                <a:gd name="connsiteY5" fmla="*/ 780798 h 1608850"/>
                <a:gd name="connsiteX6" fmla="*/ 8761881 w 12192000"/>
                <a:gd name="connsiteY6" fmla="*/ 780798 h 1608850"/>
                <a:gd name="connsiteX7" fmla="*/ 8758924 w 12192000"/>
                <a:gd name="connsiteY7" fmla="*/ 762200 h 1608850"/>
                <a:gd name="connsiteX8" fmla="*/ 8759734 w 12192000"/>
                <a:gd name="connsiteY8" fmla="*/ 771499 h 1608850"/>
                <a:gd name="connsiteX9" fmla="*/ 8762996 w 12192000"/>
                <a:gd name="connsiteY9" fmla="*/ 771499 h 1608850"/>
                <a:gd name="connsiteX10" fmla="*/ 8762996 w 12192000"/>
                <a:gd name="connsiteY10" fmla="*/ 770337 h 1608850"/>
                <a:gd name="connsiteX11" fmla="*/ 8762996 w 12192000"/>
                <a:gd name="connsiteY11" fmla="*/ 762200 h 1608850"/>
                <a:gd name="connsiteX12" fmla="*/ 8761881 w 12192000"/>
                <a:gd name="connsiteY12" fmla="*/ 762200 h 1608850"/>
                <a:gd name="connsiteX13" fmla="*/ 8755951 w 12192000"/>
                <a:gd name="connsiteY13" fmla="*/ 745928 h 1608850"/>
                <a:gd name="connsiteX14" fmla="*/ 8756137 w 12192000"/>
                <a:gd name="connsiteY14" fmla="*/ 746512 h 1608850"/>
                <a:gd name="connsiteX15" fmla="*/ 8758088 w 12192000"/>
                <a:gd name="connsiteY15" fmla="*/ 752614 h 1608850"/>
                <a:gd name="connsiteX16" fmla="*/ 8758113 w 12192000"/>
                <a:gd name="connsiteY16" fmla="*/ 752902 h 1608850"/>
                <a:gd name="connsiteX17" fmla="*/ 8762996 w 12192000"/>
                <a:gd name="connsiteY17" fmla="*/ 752902 h 1608850"/>
                <a:gd name="connsiteX18" fmla="*/ 8762996 w 12192000"/>
                <a:gd name="connsiteY18" fmla="*/ 752030 h 1608850"/>
                <a:gd name="connsiteX19" fmla="*/ 8762996 w 12192000"/>
                <a:gd name="connsiteY19" fmla="*/ 745928 h 1608850"/>
                <a:gd name="connsiteX20" fmla="*/ 8761881 w 12192000"/>
                <a:gd name="connsiteY20" fmla="*/ 745928 h 1608850"/>
                <a:gd name="connsiteX21" fmla="*/ 8907881 w 12192000"/>
                <a:gd name="connsiteY21" fmla="*/ 718032 h 1608850"/>
                <a:gd name="connsiteX22" fmla="*/ 8907881 w 12192000"/>
                <a:gd name="connsiteY22" fmla="*/ 719194 h 1608850"/>
                <a:gd name="connsiteX23" fmla="*/ 8907881 w 12192000"/>
                <a:gd name="connsiteY23" fmla="*/ 727331 h 1608850"/>
                <a:gd name="connsiteX24" fmla="*/ 8908543 w 12192000"/>
                <a:gd name="connsiteY24" fmla="*/ 727331 h 1608850"/>
                <a:gd name="connsiteX25" fmla="*/ 8908543 w 12192000"/>
                <a:gd name="connsiteY25" fmla="*/ 718032 h 1608850"/>
                <a:gd name="connsiteX26" fmla="*/ 1099585 w 12192000"/>
                <a:gd name="connsiteY26" fmla="*/ 0 h 1608850"/>
                <a:gd name="connsiteX27" fmla="*/ 1101611 w 12192000"/>
                <a:gd name="connsiteY27" fmla="*/ 246443 h 1608850"/>
                <a:gd name="connsiteX28" fmla="*/ 1140117 w 12192000"/>
                <a:gd name="connsiteY28" fmla="*/ 326429 h 1608850"/>
                <a:gd name="connsiteX29" fmla="*/ 1142145 w 12192000"/>
                <a:gd name="connsiteY29" fmla="*/ 326429 h 1608850"/>
                <a:gd name="connsiteX30" fmla="*/ 1156331 w 12192000"/>
                <a:gd name="connsiteY30" fmla="*/ 326429 h 1608850"/>
                <a:gd name="connsiteX31" fmla="*/ 1156331 w 12192000"/>
                <a:gd name="connsiteY31" fmla="*/ 350208 h 1608850"/>
                <a:gd name="connsiteX32" fmla="*/ 1156839 w 12192000"/>
                <a:gd name="connsiteY32" fmla="*/ 351019 h 1608850"/>
                <a:gd name="connsiteX33" fmla="*/ 1160385 w 12192000"/>
                <a:gd name="connsiteY33" fmla="*/ 356694 h 1608850"/>
                <a:gd name="connsiteX34" fmla="*/ 1160385 w 12192000"/>
                <a:gd name="connsiteY34" fmla="*/ 471268 h 1608850"/>
                <a:gd name="connsiteX35" fmla="*/ 1162664 w 12192000"/>
                <a:gd name="connsiteY35" fmla="*/ 471268 h 1608850"/>
                <a:gd name="connsiteX36" fmla="*/ 1178625 w 12192000"/>
                <a:gd name="connsiteY36" fmla="*/ 471268 h 1608850"/>
                <a:gd name="connsiteX37" fmla="*/ 1178625 w 12192000"/>
                <a:gd name="connsiteY37" fmla="*/ 611783 h 1608850"/>
                <a:gd name="connsiteX38" fmla="*/ 1180145 w 12192000"/>
                <a:gd name="connsiteY38" fmla="*/ 611513 h 1608850"/>
                <a:gd name="connsiteX39" fmla="*/ 1190785 w 12192000"/>
                <a:gd name="connsiteY39" fmla="*/ 609622 h 1608850"/>
                <a:gd name="connsiteX40" fmla="*/ 1188759 w 12192000"/>
                <a:gd name="connsiteY40" fmla="*/ 698254 h 1608850"/>
                <a:gd name="connsiteX41" fmla="*/ 1190279 w 12192000"/>
                <a:gd name="connsiteY41" fmla="*/ 698525 h 1608850"/>
                <a:gd name="connsiteX42" fmla="*/ 1200919 w 12192000"/>
                <a:gd name="connsiteY42" fmla="*/ 700416 h 1608850"/>
                <a:gd name="connsiteX43" fmla="*/ 1201171 w 12192000"/>
                <a:gd name="connsiteY43" fmla="*/ 701227 h 1608850"/>
                <a:gd name="connsiteX44" fmla="*/ 1202945 w 12192000"/>
                <a:gd name="connsiteY44" fmla="*/ 706902 h 1608850"/>
                <a:gd name="connsiteX45" fmla="*/ 1203705 w 12192000"/>
                <a:gd name="connsiteY45" fmla="*/ 704470 h 1608850"/>
                <a:gd name="connsiteX46" fmla="*/ 1209025 w 12192000"/>
                <a:gd name="connsiteY46" fmla="*/ 687446 h 1608850"/>
                <a:gd name="connsiteX47" fmla="*/ 1210799 w 12192000"/>
                <a:gd name="connsiteY47" fmla="*/ 687446 h 1608850"/>
                <a:gd name="connsiteX48" fmla="*/ 1223212 w 12192000"/>
                <a:gd name="connsiteY48" fmla="*/ 687446 h 1608850"/>
                <a:gd name="connsiteX49" fmla="*/ 1223212 w 12192000"/>
                <a:gd name="connsiteY49" fmla="*/ 719872 h 1608850"/>
                <a:gd name="connsiteX50" fmla="*/ 1224225 w 12192000"/>
                <a:gd name="connsiteY50" fmla="*/ 720413 h 1608850"/>
                <a:gd name="connsiteX51" fmla="*/ 1231319 w 12192000"/>
                <a:gd name="connsiteY51" fmla="*/ 724196 h 1608850"/>
                <a:gd name="connsiteX52" fmla="*/ 1231319 w 12192000"/>
                <a:gd name="connsiteY52" fmla="*/ 725547 h 1608850"/>
                <a:gd name="connsiteX53" fmla="*/ 1231319 w 12192000"/>
                <a:gd name="connsiteY53" fmla="*/ 735005 h 1608850"/>
                <a:gd name="connsiteX54" fmla="*/ 1275907 w 12192000"/>
                <a:gd name="connsiteY54" fmla="*/ 735005 h 1608850"/>
                <a:gd name="connsiteX55" fmla="*/ 1275907 w 12192000"/>
                <a:gd name="connsiteY55" fmla="*/ 736086 h 1608850"/>
                <a:gd name="connsiteX56" fmla="*/ 1275907 w 12192000"/>
                <a:gd name="connsiteY56" fmla="*/ 743652 h 1608850"/>
                <a:gd name="connsiteX57" fmla="*/ 1277933 w 12192000"/>
                <a:gd name="connsiteY57" fmla="*/ 743652 h 1608850"/>
                <a:gd name="connsiteX58" fmla="*/ 1292119 w 12192000"/>
                <a:gd name="connsiteY58" fmla="*/ 743652 h 1608850"/>
                <a:gd name="connsiteX59" fmla="*/ 1292119 w 12192000"/>
                <a:gd name="connsiteY59" fmla="*/ 713387 h 1608850"/>
                <a:gd name="connsiteX60" fmla="*/ 1336706 w 12192000"/>
                <a:gd name="connsiteY60" fmla="*/ 713387 h 1608850"/>
                <a:gd name="connsiteX61" fmla="*/ 1336706 w 12192000"/>
                <a:gd name="connsiteY61" fmla="*/ 712036 h 1608850"/>
                <a:gd name="connsiteX62" fmla="*/ 1336706 w 12192000"/>
                <a:gd name="connsiteY62" fmla="*/ 702578 h 1608850"/>
                <a:gd name="connsiteX63" fmla="*/ 1337721 w 12192000"/>
                <a:gd name="connsiteY63" fmla="*/ 702578 h 1608850"/>
                <a:gd name="connsiteX64" fmla="*/ 1344813 w 12192000"/>
                <a:gd name="connsiteY64" fmla="*/ 702578 h 1608850"/>
                <a:gd name="connsiteX65" fmla="*/ 1344813 w 12192000"/>
                <a:gd name="connsiteY65" fmla="*/ 700687 h 1608850"/>
                <a:gd name="connsiteX66" fmla="*/ 1344813 w 12192000"/>
                <a:gd name="connsiteY66" fmla="*/ 687446 h 1608850"/>
                <a:gd name="connsiteX67" fmla="*/ 1345573 w 12192000"/>
                <a:gd name="connsiteY67" fmla="*/ 687446 h 1608850"/>
                <a:gd name="connsiteX68" fmla="*/ 1350893 w 12192000"/>
                <a:gd name="connsiteY68" fmla="*/ 687446 h 1608850"/>
                <a:gd name="connsiteX69" fmla="*/ 1350893 w 12192000"/>
                <a:gd name="connsiteY69" fmla="*/ 686365 h 1608850"/>
                <a:gd name="connsiteX70" fmla="*/ 1350893 w 12192000"/>
                <a:gd name="connsiteY70" fmla="*/ 678798 h 1608850"/>
                <a:gd name="connsiteX71" fmla="*/ 1352921 w 12192000"/>
                <a:gd name="connsiteY71" fmla="*/ 678798 h 1608850"/>
                <a:gd name="connsiteX72" fmla="*/ 1367107 w 12192000"/>
                <a:gd name="connsiteY72" fmla="*/ 678798 h 1608850"/>
                <a:gd name="connsiteX73" fmla="*/ 1367107 w 12192000"/>
                <a:gd name="connsiteY73" fmla="*/ 679879 h 1608850"/>
                <a:gd name="connsiteX74" fmla="*/ 1367107 w 12192000"/>
                <a:gd name="connsiteY74" fmla="*/ 687446 h 1608850"/>
                <a:gd name="connsiteX75" fmla="*/ 1389401 w 12192000"/>
                <a:gd name="connsiteY75" fmla="*/ 687446 h 1608850"/>
                <a:gd name="connsiteX76" fmla="*/ 1389401 w 12192000"/>
                <a:gd name="connsiteY76" fmla="*/ 685554 h 1608850"/>
                <a:gd name="connsiteX77" fmla="*/ 1389401 w 12192000"/>
                <a:gd name="connsiteY77" fmla="*/ 672313 h 1608850"/>
                <a:gd name="connsiteX78" fmla="*/ 1391174 w 12192000"/>
                <a:gd name="connsiteY78" fmla="*/ 672313 h 1608850"/>
                <a:gd name="connsiteX79" fmla="*/ 1403587 w 12192000"/>
                <a:gd name="connsiteY79" fmla="*/ 672313 h 1608850"/>
                <a:gd name="connsiteX80" fmla="*/ 1403587 w 12192000"/>
                <a:gd name="connsiteY80" fmla="*/ 696093 h 1608850"/>
                <a:gd name="connsiteX81" fmla="*/ 1404601 w 12192000"/>
                <a:gd name="connsiteY81" fmla="*/ 696093 h 1608850"/>
                <a:gd name="connsiteX82" fmla="*/ 1411695 w 12192000"/>
                <a:gd name="connsiteY82" fmla="*/ 696093 h 1608850"/>
                <a:gd name="connsiteX83" fmla="*/ 1411695 w 12192000"/>
                <a:gd name="connsiteY83" fmla="*/ 695012 h 1608850"/>
                <a:gd name="connsiteX84" fmla="*/ 1411695 w 12192000"/>
                <a:gd name="connsiteY84" fmla="*/ 687446 h 1608850"/>
                <a:gd name="connsiteX85" fmla="*/ 1413467 w 12192000"/>
                <a:gd name="connsiteY85" fmla="*/ 687446 h 1608850"/>
                <a:gd name="connsiteX86" fmla="*/ 1425881 w 12192000"/>
                <a:gd name="connsiteY86" fmla="*/ 687446 h 1608850"/>
                <a:gd name="connsiteX87" fmla="*/ 1425881 w 12192000"/>
                <a:gd name="connsiteY87" fmla="*/ 713387 h 1608850"/>
                <a:gd name="connsiteX88" fmla="*/ 1427909 w 12192000"/>
                <a:gd name="connsiteY88" fmla="*/ 713387 h 1608850"/>
                <a:gd name="connsiteX89" fmla="*/ 1442095 w 12192000"/>
                <a:gd name="connsiteY89" fmla="*/ 713387 h 1608850"/>
                <a:gd name="connsiteX90" fmla="*/ 1442095 w 12192000"/>
                <a:gd name="connsiteY90" fmla="*/ 715008 h 1608850"/>
                <a:gd name="connsiteX91" fmla="*/ 1442095 w 12192000"/>
                <a:gd name="connsiteY91" fmla="*/ 726358 h 1608850"/>
                <a:gd name="connsiteX92" fmla="*/ 1442855 w 12192000"/>
                <a:gd name="connsiteY92" fmla="*/ 726358 h 1608850"/>
                <a:gd name="connsiteX93" fmla="*/ 1448175 w 12192000"/>
                <a:gd name="connsiteY93" fmla="*/ 726358 h 1608850"/>
                <a:gd name="connsiteX94" fmla="*/ 1448175 w 12192000"/>
                <a:gd name="connsiteY94" fmla="*/ 725547 h 1608850"/>
                <a:gd name="connsiteX95" fmla="*/ 1448175 w 12192000"/>
                <a:gd name="connsiteY95" fmla="*/ 719872 h 1608850"/>
                <a:gd name="connsiteX96" fmla="*/ 1478575 w 12192000"/>
                <a:gd name="connsiteY96" fmla="*/ 719872 h 1608850"/>
                <a:gd name="connsiteX97" fmla="*/ 1478575 w 12192000"/>
                <a:gd name="connsiteY97" fmla="*/ 743652 h 1608850"/>
                <a:gd name="connsiteX98" fmla="*/ 1479589 w 12192000"/>
                <a:gd name="connsiteY98" fmla="*/ 743652 h 1608850"/>
                <a:gd name="connsiteX99" fmla="*/ 1486683 w 12192000"/>
                <a:gd name="connsiteY99" fmla="*/ 743652 h 1608850"/>
                <a:gd name="connsiteX100" fmla="*/ 1486683 w 12192000"/>
                <a:gd name="connsiteY100" fmla="*/ 744733 h 1608850"/>
                <a:gd name="connsiteX101" fmla="*/ 1486683 w 12192000"/>
                <a:gd name="connsiteY101" fmla="*/ 752299 h 1608850"/>
                <a:gd name="connsiteX102" fmla="*/ 1487443 w 12192000"/>
                <a:gd name="connsiteY102" fmla="*/ 752299 h 1608850"/>
                <a:gd name="connsiteX103" fmla="*/ 1492763 w 12192000"/>
                <a:gd name="connsiteY103" fmla="*/ 752299 h 1608850"/>
                <a:gd name="connsiteX104" fmla="*/ 1492763 w 12192000"/>
                <a:gd name="connsiteY104" fmla="*/ 750137 h 1608850"/>
                <a:gd name="connsiteX105" fmla="*/ 1492763 w 12192000"/>
                <a:gd name="connsiteY105" fmla="*/ 735005 h 1608850"/>
                <a:gd name="connsiteX106" fmla="*/ 1493775 w 12192000"/>
                <a:gd name="connsiteY106" fmla="*/ 735005 h 1608850"/>
                <a:gd name="connsiteX107" fmla="*/ 1500869 w 12192000"/>
                <a:gd name="connsiteY107" fmla="*/ 735005 h 1608850"/>
                <a:gd name="connsiteX108" fmla="*/ 1500869 w 12192000"/>
                <a:gd name="connsiteY108" fmla="*/ 736086 h 1608850"/>
                <a:gd name="connsiteX109" fmla="*/ 1500869 w 12192000"/>
                <a:gd name="connsiteY109" fmla="*/ 743652 h 1608850"/>
                <a:gd name="connsiteX110" fmla="*/ 1506189 w 12192000"/>
                <a:gd name="connsiteY110" fmla="*/ 741659 h 1608850"/>
                <a:gd name="connsiteX111" fmla="*/ 1506949 w 12192000"/>
                <a:gd name="connsiteY111" fmla="*/ 740679 h 1608850"/>
                <a:gd name="connsiteX112" fmla="*/ 1506949 w 12192000"/>
                <a:gd name="connsiteY112" fmla="*/ 735005 h 1608850"/>
                <a:gd name="connsiteX113" fmla="*/ 1545457 w 12192000"/>
                <a:gd name="connsiteY113" fmla="*/ 735005 h 1608850"/>
                <a:gd name="connsiteX114" fmla="*/ 1545457 w 12192000"/>
                <a:gd name="connsiteY114" fmla="*/ 758784 h 1608850"/>
                <a:gd name="connsiteX115" fmla="*/ 1547483 w 12192000"/>
                <a:gd name="connsiteY115" fmla="*/ 758784 h 1608850"/>
                <a:gd name="connsiteX116" fmla="*/ 1561669 w 12192000"/>
                <a:gd name="connsiteY116" fmla="*/ 758784 h 1608850"/>
                <a:gd name="connsiteX117" fmla="*/ 1561669 w 12192000"/>
                <a:gd name="connsiteY117" fmla="*/ 759865 h 1608850"/>
                <a:gd name="connsiteX118" fmla="*/ 1561669 w 12192000"/>
                <a:gd name="connsiteY118" fmla="*/ 767431 h 1608850"/>
                <a:gd name="connsiteX119" fmla="*/ 1563443 w 12192000"/>
                <a:gd name="connsiteY119" fmla="*/ 767431 h 1608850"/>
                <a:gd name="connsiteX120" fmla="*/ 1575857 w 12192000"/>
                <a:gd name="connsiteY120" fmla="*/ 767431 h 1608850"/>
                <a:gd name="connsiteX121" fmla="*/ 1575857 w 12192000"/>
                <a:gd name="connsiteY121" fmla="*/ 743652 h 1608850"/>
                <a:gd name="connsiteX122" fmla="*/ 1576869 w 12192000"/>
                <a:gd name="connsiteY122" fmla="*/ 743652 h 1608850"/>
                <a:gd name="connsiteX123" fmla="*/ 1583963 w 12192000"/>
                <a:gd name="connsiteY123" fmla="*/ 743652 h 1608850"/>
                <a:gd name="connsiteX124" fmla="*/ 1583963 w 12192000"/>
                <a:gd name="connsiteY124" fmla="*/ 711225 h 1608850"/>
                <a:gd name="connsiteX125" fmla="*/ 1584977 w 12192000"/>
                <a:gd name="connsiteY125" fmla="*/ 711225 h 1608850"/>
                <a:gd name="connsiteX126" fmla="*/ 1592071 w 12192000"/>
                <a:gd name="connsiteY126" fmla="*/ 711225 h 1608850"/>
                <a:gd name="connsiteX127" fmla="*/ 1592071 w 12192000"/>
                <a:gd name="connsiteY127" fmla="*/ 709334 h 1608850"/>
                <a:gd name="connsiteX128" fmla="*/ 1592071 w 12192000"/>
                <a:gd name="connsiteY128" fmla="*/ 696093 h 1608850"/>
                <a:gd name="connsiteX129" fmla="*/ 1590803 w 12192000"/>
                <a:gd name="connsiteY129" fmla="*/ 694471 h 1608850"/>
                <a:gd name="connsiteX130" fmla="*/ 1596123 w 12192000"/>
                <a:gd name="connsiteY130" fmla="*/ 683122 h 1608850"/>
                <a:gd name="connsiteX131" fmla="*/ 1604231 w 12192000"/>
                <a:gd name="connsiteY131" fmla="*/ 711225 h 1608850"/>
                <a:gd name="connsiteX132" fmla="*/ 1604991 w 12192000"/>
                <a:gd name="connsiteY132" fmla="*/ 711225 h 1608850"/>
                <a:gd name="connsiteX133" fmla="*/ 1610311 w 12192000"/>
                <a:gd name="connsiteY133" fmla="*/ 711225 h 1608850"/>
                <a:gd name="connsiteX134" fmla="*/ 1610311 w 12192000"/>
                <a:gd name="connsiteY134" fmla="*/ 605298 h 1608850"/>
                <a:gd name="connsiteX135" fmla="*/ 1611831 w 12192000"/>
                <a:gd name="connsiteY135" fmla="*/ 605298 h 1608850"/>
                <a:gd name="connsiteX136" fmla="*/ 1622471 w 12192000"/>
                <a:gd name="connsiteY136" fmla="*/ 605298 h 1608850"/>
                <a:gd name="connsiteX137" fmla="*/ 1622471 w 12192000"/>
                <a:gd name="connsiteY137" fmla="*/ 557739 h 1608850"/>
                <a:gd name="connsiteX138" fmla="*/ 1648817 w 12192000"/>
                <a:gd name="connsiteY138" fmla="*/ 557739 h 1608850"/>
                <a:gd name="connsiteX139" fmla="*/ 1648817 w 12192000"/>
                <a:gd name="connsiteY139" fmla="*/ 536121 h 1608850"/>
                <a:gd name="connsiteX140" fmla="*/ 1683271 w 12192000"/>
                <a:gd name="connsiteY140" fmla="*/ 536121 h 1608850"/>
                <a:gd name="connsiteX141" fmla="*/ 1683271 w 12192000"/>
                <a:gd name="connsiteY141" fmla="*/ 538553 h 1608850"/>
                <a:gd name="connsiteX142" fmla="*/ 1683271 w 12192000"/>
                <a:gd name="connsiteY142" fmla="*/ 555577 h 1608850"/>
                <a:gd name="connsiteX143" fmla="*/ 1685551 w 12192000"/>
                <a:gd name="connsiteY143" fmla="*/ 555577 h 1608850"/>
                <a:gd name="connsiteX144" fmla="*/ 1701511 w 12192000"/>
                <a:gd name="connsiteY144" fmla="*/ 555577 h 1608850"/>
                <a:gd name="connsiteX145" fmla="*/ 1701511 w 12192000"/>
                <a:gd name="connsiteY145" fmla="*/ 603136 h 1608850"/>
                <a:gd name="connsiteX146" fmla="*/ 1702525 w 12192000"/>
                <a:gd name="connsiteY146" fmla="*/ 603136 h 1608850"/>
                <a:gd name="connsiteX147" fmla="*/ 1709619 w 12192000"/>
                <a:gd name="connsiteY147" fmla="*/ 603136 h 1608850"/>
                <a:gd name="connsiteX148" fmla="*/ 1723805 w 12192000"/>
                <a:gd name="connsiteY148" fmla="*/ 607460 h 1608850"/>
                <a:gd name="connsiteX149" fmla="*/ 1723805 w 12192000"/>
                <a:gd name="connsiteY149" fmla="*/ 646372 h 1608850"/>
                <a:gd name="connsiteX150" fmla="*/ 1724819 w 12192000"/>
                <a:gd name="connsiteY150" fmla="*/ 646372 h 1608850"/>
                <a:gd name="connsiteX151" fmla="*/ 1731911 w 12192000"/>
                <a:gd name="connsiteY151" fmla="*/ 646372 h 1608850"/>
                <a:gd name="connsiteX152" fmla="*/ 1731911 w 12192000"/>
                <a:gd name="connsiteY152" fmla="*/ 647993 h 1608850"/>
                <a:gd name="connsiteX153" fmla="*/ 1731911 w 12192000"/>
                <a:gd name="connsiteY153" fmla="*/ 659342 h 1608850"/>
                <a:gd name="connsiteX154" fmla="*/ 1733939 w 12192000"/>
                <a:gd name="connsiteY154" fmla="*/ 659342 h 1608850"/>
                <a:gd name="connsiteX155" fmla="*/ 1748125 w 12192000"/>
                <a:gd name="connsiteY155" fmla="*/ 659342 h 1608850"/>
                <a:gd name="connsiteX156" fmla="*/ 1754205 w 12192000"/>
                <a:gd name="connsiteY156" fmla="*/ 665828 h 1608850"/>
                <a:gd name="connsiteX157" fmla="*/ 1754205 w 12192000"/>
                <a:gd name="connsiteY157" fmla="*/ 687446 h 1608850"/>
                <a:gd name="connsiteX158" fmla="*/ 1756485 w 12192000"/>
                <a:gd name="connsiteY158" fmla="*/ 687446 h 1608850"/>
                <a:gd name="connsiteX159" fmla="*/ 1772445 w 12192000"/>
                <a:gd name="connsiteY159" fmla="*/ 687446 h 1608850"/>
                <a:gd name="connsiteX160" fmla="*/ 1772445 w 12192000"/>
                <a:gd name="connsiteY160" fmla="*/ 688526 h 1608850"/>
                <a:gd name="connsiteX161" fmla="*/ 1772445 w 12192000"/>
                <a:gd name="connsiteY161" fmla="*/ 696093 h 1608850"/>
                <a:gd name="connsiteX162" fmla="*/ 1773713 w 12192000"/>
                <a:gd name="connsiteY162" fmla="*/ 696093 h 1608850"/>
                <a:gd name="connsiteX163" fmla="*/ 1782579 w 12192000"/>
                <a:gd name="connsiteY163" fmla="*/ 696093 h 1608850"/>
                <a:gd name="connsiteX164" fmla="*/ 1782579 w 12192000"/>
                <a:gd name="connsiteY164" fmla="*/ 698254 h 1608850"/>
                <a:gd name="connsiteX165" fmla="*/ 1782579 w 12192000"/>
                <a:gd name="connsiteY165" fmla="*/ 713387 h 1608850"/>
                <a:gd name="connsiteX166" fmla="*/ 1786633 w 12192000"/>
                <a:gd name="connsiteY166" fmla="*/ 711495 h 1608850"/>
                <a:gd name="connsiteX167" fmla="*/ 1786633 w 12192000"/>
                <a:gd name="connsiteY167" fmla="*/ 698254 h 1608850"/>
                <a:gd name="connsiteX168" fmla="*/ 1787645 w 12192000"/>
                <a:gd name="connsiteY168" fmla="*/ 698254 h 1608850"/>
                <a:gd name="connsiteX169" fmla="*/ 1794739 w 12192000"/>
                <a:gd name="connsiteY169" fmla="*/ 698254 h 1608850"/>
                <a:gd name="connsiteX170" fmla="*/ 1794739 w 12192000"/>
                <a:gd name="connsiteY170" fmla="*/ 699876 h 1608850"/>
                <a:gd name="connsiteX171" fmla="*/ 1794739 w 12192000"/>
                <a:gd name="connsiteY171" fmla="*/ 711225 h 1608850"/>
                <a:gd name="connsiteX172" fmla="*/ 1795499 w 12192000"/>
                <a:gd name="connsiteY172" fmla="*/ 711225 h 1608850"/>
                <a:gd name="connsiteX173" fmla="*/ 1800819 w 12192000"/>
                <a:gd name="connsiteY173" fmla="*/ 711225 h 1608850"/>
                <a:gd name="connsiteX174" fmla="*/ 1849459 w 12192000"/>
                <a:gd name="connsiteY174" fmla="*/ 706902 h 1608850"/>
                <a:gd name="connsiteX175" fmla="*/ 1849459 w 12192000"/>
                <a:gd name="connsiteY175" fmla="*/ 708253 h 1608850"/>
                <a:gd name="connsiteX176" fmla="*/ 1849459 w 12192000"/>
                <a:gd name="connsiteY176" fmla="*/ 717710 h 1608850"/>
                <a:gd name="connsiteX177" fmla="*/ 1850219 w 12192000"/>
                <a:gd name="connsiteY177" fmla="*/ 717710 h 1608850"/>
                <a:gd name="connsiteX178" fmla="*/ 1855541 w 12192000"/>
                <a:gd name="connsiteY178" fmla="*/ 717710 h 1608850"/>
                <a:gd name="connsiteX179" fmla="*/ 1855541 w 12192000"/>
                <a:gd name="connsiteY179" fmla="*/ 719872 h 1608850"/>
                <a:gd name="connsiteX180" fmla="*/ 1855541 w 12192000"/>
                <a:gd name="connsiteY180" fmla="*/ 735005 h 1608850"/>
                <a:gd name="connsiteX181" fmla="*/ 1857567 w 12192000"/>
                <a:gd name="connsiteY181" fmla="*/ 733654 h 1608850"/>
                <a:gd name="connsiteX182" fmla="*/ 1871753 w 12192000"/>
                <a:gd name="connsiteY182" fmla="*/ 724196 h 1608850"/>
                <a:gd name="connsiteX183" fmla="*/ 1877833 w 12192000"/>
                <a:gd name="connsiteY183" fmla="*/ 683122 h 1608850"/>
                <a:gd name="connsiteX184" fmla="*/ 1878593 w 12192000"/>
                <a:gd name="connsiteY184" fmla="*/ 682852 h 1608850"/>
                <a:gd name="connsiteX185" fmla="*/ 1883913 w 12192000"/>
                <a:gd name="connsiteY185" fmla="*/ 680960 h 1608850"/>
                <a:gd name="connsiteX186" fmla="*/ 1885941 w 12192000"/>
                <a:gd name="connsiteY186" fmla="*/ 611783 h 1608850"/>
                <a:gd name="connsiteX187" fmla="*/ 1887967 w 12192000"/>
                <a:gd name="connsiteY187" fmla="*/ 680960 h 1608850"/>
                <a:gd name="connsiteX188" fmla="*/ 1888727 w 12192000"/>
                <a:gd name="connsiteY188" fmla="*/ 681230 h 1608850"/>
                <a:gd name="connsiteX189" fmla="*/ 1894047 w 12192000"/>
                <a:gd name="connsiteY189" fmla="*/ 683122 h 1608850"/>
                <a:gd name="connsiteX190" fmla="*/ 1894047 w 12192000"/>
                <a:gd name="connsiteY190" fmla="*/ 596651 h 1608850"/>
                <a:gd name="connsiteX191" fmla="*/ 1898101 w 12192000"/>
                <a:gd name="connsiteY191" fmla="*/ 564224 h 1608850"/>
                <a:gd name="connsiteX192" fmla="*/ 1936607 w 12192000"/>
                <a:gd name="connsiteY192" fmla="*/ 564224 h 1608850"/>
                <a:gd name="connsiteX193" fmla="*/ 1936607 w 12192000"/>
                <a:gd name="connsiteY193" fmla="*/ 596651 h 1608850"/>
                <a:gd name="connsiteX194" fmla="*/ 1937367 w 12192000"/>
                <a:gd name="connsiteY194" fmla="*/ 596651 h 1608850"/>
                <a:gd name="connsiteX195" fmla="*/ 1942687 w 12192000"/>
                <a:gd name="connsiteY195" fmla="*/ 596651 h 1608850"/>
                <a:gd name="connsiteX196" fmla="*/ 1942687 w 12192000"/>
                <a:gd name="connsiteY196" fmla="*/ 514503 h 1608850"/>
                <a:gd name="connsiteX197" fmla="*/ 1944461 w 12192000"/>
                <a:gd name="connsiteY197" fmla="*/ 514503 h 1608850"/>
                <a:gd name="connsiteX198" fmla="*/ 1956875 w 12192000"/>
                <a:gd name="connsiteY198" fmla="*/ 514503 h 1608850"/>
                <a:gd name="connsiteX199" fmla="*/ 1956875 w 12192000"/>
                <a:gd name="connsiteY199" fmla="*/ 512612 h 1608850"/>
                <a:gd name="connsiteX200" fmla="*/ 1956875 w 12192000"/>
                <a:gd name="connsiteY200" fmla="*/ 499371 h 1608850"/>
                <a:gd name="connsiteX201" fmla="*/ 1979169 w 12192000"/>
                <a:gd name="connsiteY201" fmla="*/ 499371 h 1608850"/>
                <a:gd name="connsiteX202" fmla="*/ 1979169 w 12192000"/>
                <a:gd name="connsiteY202" fmla="*/ 498290 h 1608850"/>
                <a:gd name="connsiteX203" fmla="*/ 1979169 w 12192000"/>
                <a:gd name="connsiteY203" fmla="*/ 490724 h 1608850"/>
                <a:gd name="connsiteX204" fmla="*/ 1980941 w 12192000"/>
                <a:gd name="connsiteY204" fmla="*/ 490724 h 1608850"/>
                <a:gd name="connsiteX205" fmla="*/ 1993355 w 12192000"/>
                <a:gd name="connsiteY205" fmla="*/ 490724 h 1608850"/>
                <a:gd name="connsiteX206" fmla="*/ 1993355 w 12192000"/>
                <a:gd name="connsiteY206" fmla="*/ 491805 h 1608850"/>
                <a:gd name="connsiteX207" fmla="*/ 1993355 w 12192000"/>
                <a:gd name="connsiteY207" fmla="*/ 499371 h 1608850"/>
                <a:gd name="connsiteX208" fmla="*/ 1994115 w 12192000"/>
                <a:gd name="connsiteY208" fmla="*/ 499371 h 1608850"/>
                <a:gd name="connsiteX209" fmla="*/ 1999435 w 12192000"/>
                <a:gd name="connsiteY209" fmla="*/ 499371 h 1608850"/>
                <a:gd name="connsiteX210" fmla="*/ 2009569 w 12192000"/>
                <a:gd name="connsiteY210" fmla="*/ 495047 h 1608850"/>
                <a:gd name="connsiteX211" fmla="*/ 2013621 w 12192000"/>
                <a:gd name="connsiteY211" fmla="*/ 498290 h 1608850"/>
                <a:gd name="connsiteX212" fmla="*/ 2013621 w 12192000"/>
                <a:gd name="connsiteY212" fmla="*/ 490724 h 1608850"/>
                <a:gd name="connsiteX213" fmla="*/ 2015901 w 12192000"/>
                <a:gd name="connsiteY213" fmla="*/ 490724 h 1608850"/>
                <a:gd name="connsiteX214" fmla="*/ 2031863 w 12192000"/>
                <a:gd name="connsiteY214" fmla="*/ 490724 h 1608850"/>
                <a:gd name="connsiteX215" fmla="*/ 2031863 w 12192000"/>
                <a:gd name="connsiteY215" fmla="*/ 491805 h 1608850"/>
                <a:gd name="connsiteX216" fmla="*/ 2031863 w 12192000"/>
                <a:gd name="connsiteY216" fmla="*/ 499371 h 1608850"/>
                <a:gd name="connsiteX217" fmla="*/ 2062263 w 12192000"/>
                <a:gd name="connsiteY217" fmla="*/ 499371 h 1608850"/>
                <a:gd name="connsiteX218" fmla="*/ 2062263 w 12192000"/>
                <a:gd name="connsiteY218" fmla="*/ 500992 h 1608850"/>
                <a:gd name="connsiteX219" fmla="*/ 2062263 w 12192000"/>
                <a:gd name="connsiteY219" fmla="*/ 512342 h 1608850"/>
                <a:gd name="connsiteX220" fmla="*/ 2088609 w 12192000"/>
                <a:gd name="connsiteY220" fmla="*/ 512342 h 1608850"/>
                <a:gd name="connsiteX221" fmla="*/ 2088609 w 12192000"/>
                <a:gd name="connsiteY221" fmla="*/ 542606 h 1608850"/>
                <a:gd name="connsiteX222" fmla="*/ 2089369 w 12192000"/>
                <a:gd name="connsiteY222" fmla="*/ 542606 h 1608850"/>
                <a:gd name="connsiteX223" fmla="*/ 2094689 w 12192000"/>
                <a:gd name="connsiteY223" fmla="*/ 542606 h 1608850"/>
                <a:gd name="connsiteX224" fmla="*/ 2094689 w 12192000"/>
                <a:gd name="connsiteY224" fmla="*/ 543687 h 1608850"/>
                <a:gd name="connsiteX225" fmla="*/ 2094689 w 12192000"/>
                <a:gd name="connsiteY225" fmla="*/ 551254 h 1608850"/>
                <a:gd name="connsiteX226" fmla="*/ 2098743 w 12192000"/>
                <a:gd name="connsiteY226" fmla="*/ 581518 h 1608850"/>
                <a:gd name="connsiteX227" fmla="*/ 2099503 w 12192000"/>
                <a:gd name="connsiteY227" fmla="*/ 581518 h 1608850"/>
                <a:gd name="connsiteX228" fmla="*/ 2104823 w 12192000"/>
                <a:gd name="connsiteY228" fmla="*/ 581518 h 1608850"/>
                <a:gd name="connsiteX229" fmla="*/ 2104823 w 12192000"/>
                <a:gd name="connsiteY229" fmla="*/ 582329 h 1608850"/>
                <a:gd name="connsiteX230" fmla="*/ 2104823 w 12192000"/>
                <a:gd name="connsiteY230" fmla="*/ 588004 h 1608850"/>
                <a:gd name="connsiteX231" fmla="*/ 2105837 w 12192000"/>
                <a:gd name="connsiteY231" fmla="*/ 588004 h 1608850"/>
                <a:gd name="connsiteX232" fmla="*/ 2112929 w 12192000"/>
                <a:gd name="connsiteY232" fmla="*/ 588004 h 1608850"/>
                <a:gd name="connsiteX233" fmla="*/ 2112929 w 12192000"/>
                <a:gd name="connsiteY233" fmla="*/ 618269 h 1608850"/>
                <a:gd name="connsiteX234" fmla="*/ 2114957 w 12192000"/>
                <a:gd name="connsiteY234" fmla="*/ 618269 h 1608850"/>
                <a:gd name="connsiteX235" fmla="*/ 2129143 w 12192000"/>
                <a:gd name="connsiteY235" fmla="*/ 618269 h 1608850"/>
                <a:gd name="connsiteX236" fmla="*/ 2129143 w 12192000"/>
                <a:gd name="connsiteY236" fmla="*/ 642048 h 1608850"/>
                <a:gd name="connsiteX237" fmla="*/ 2131171 w 12192000"/>
                <a:gd name="connsiteY237" fmla="*/ 643669 h 1608850"/>
                <a:gd name="connsiteX238" fmla="*/ 2131171 w 12192000"/>
                <a:gd name="connsiteY238" fmla="*/ 655019 h 1608850"/>
                <a:gd name="connsiteX239" fmla="*/ 2131931 w 12192000"/>
                <a:gd name="connsiteY239" fmla="*/ 655019 h 1608850"/>
                <a:gd name="connsiteX240" fmla="*/ 2137251 w 12192000"/>
                <a:gd name="connsiteY240" fmla="*/ 655019 h 1608850"/>
                <a:gd name="connsiteX241" fmla="*/ 2137251 w 12192000"/>
                <a:gd name="connsiteY241" fmla="*/ 678798 h 1608850"/>
                <a:gd name="connsiteX242" fmla="*/ 2138517 w 12192000"/>
                <a:gd name="connsiteY242" fmla="*/ 678798 h 1608850"/>
                <a:gd name="connsiteX243" fmla="*/ 2147383 w 12192000"/>
                <a:gd name="connsiteY243" fmla="*/ 678798 h 1608850"/>
                <a:gd name="connsiteX244" fmla="*/ 2149411 w 12192000"/>
                <a:gd name="connsiteY244" fmla="*/ 682852 h 1608850"/>
                <a:gd name="connsiteX245" fmla="*/ 2149411 w 12192000"/>
                <a:gd name="connsiteY245" fmla="*/ 696093 h 1608850"/>
                <a:gd name="connsiteX246" fmla="*/ 2150931 w 12192000"/>
                <a:gd name="connsiteY246" fmla="*/ 694201 h 1608850"/>
                <a:gd name="connsiteX247" fmla="*/ 2161571 w 12192000"/>
                <a:gd name="connsiteY247" fmla="*/ 680960 h 1608850"/>
                <a:gd name="connsiteX248" fmla="*/ 2189945 w 12192000"/>
                <a:gd name="connsiteY248" fmla="*/ 680960 h 1608850"/>
                <a:gd name="connsiteX249" fmla="*/ 2189945 w 12192000"/>
                <a:gd name="connsiteY249" fmla="*/ 767431 h 1608850"/>
                <a:gd name="connsiteX250" fmla="*/ 2190705 w 12192000"/>
                <a:gd name="connsiteY250" fmla="*/ 767431 h 1608850"/>
                <a:gd name="connsiteX251" fmla="*/ 2196025 w 12192000"/>
                <a:gd name="connsiteY251" fmla="*/ 767431 h 1608850"/>
                <a:gd name="connsiteX252" fmla="*/ 2196785 w 12192000"/>
                <a:gd name="connsiteY252" fmla="*/ 766080 h 1608850"/>
                <a:gd name="connsiteX253" fmla="*/ 2202105 w 12192000"/>
                <a:gd name="connsiteY253" fmla="*/ 756622 h 1608850"/>
                <a:gd name="connsiteX254" fmla="*/ 2202105 w 12192000"/>
                <a:gd name="connsiteY254" fmla="*/ 758514 h 1608850"/>
                <a:gd name="connsiteX255" fmla="*/ 2202105 w 12192000"/>
                <a:gd name="connsiteY255" fmla="*/ 771755 h 1608850"/>
                <a:gd name="connsiteX256" fmla="*/ 2206157 w 12192000"/>
                <a:gd name="connsiteY256" fmla="*/ 726358 h 1608850"/>
                <a:gd name="connsiteX257" fmla="*/ 2206917 w 12192000"/>
                <a:gd name="connsiteY257" fmla="*/ 726358 h 1608850"/>
                <a:gd name="connsiteX258" fmla="*/ 2212237 w 12192000"/>
                <a:gd name="connsiteY258" fmla="*/ 726358 h 1608850"/>
                <a:gd name="connsiteX259" fmla="*/ 2212237 w 12192000"/>
                <a:gd name="connsiteY259" fmla="*/ 661504 h 1608850"/>
                <a:gd name="connsiteX260" fmla="*/ 2213251 w 12192000"/>
                <a:gd name="connsiteY260" fmla="*/ 661504 h 1608850"/>
                <a:gd name="connsiteX261" fmla="*/ 2220345 w 12192000"/>
                <a:gd name="connsiteY261" fmla="*/ 661504 h 1608850"/>
                <a:gd name="connsiteX262" fmla="*/ 2232505 w 12192000"/>
                <a:gd name="connsiteY262" fmla="*/ 618269 h 1608850"/>
                <a:gd name="connsiteX263" fmla="*/ 2233771 w 12192000"/>
                <a:gd name="connsiteY263" fmla="*/ 618269 h 1608850"/>
                <a:gd name="connsiteX264" fmla="*/ 2242639 w 12192000"/>
                <a:gd name="connsiteY264" fmla="*/ 618269 h 1608850"/>
                <a:gd name="connsiteX265" fmla="*/ 2252771 w 12192000"/>
                <a:gd name="connsiteY265" fmla="*/ 661504 h 1608850"/>
                <a:gd name="connsiteX266" fmla="*/ 2253785 w 12192000"/>
                <a:gd name="connsiteY266" fmla="*/ 661504 h 1608850"/>
                <a:gd name="connsiteX267" fmla="*/ 2260879 w 12192000"/>
                <a:gd name="connsiteY267" fmla="*/ 661504 h 1608850"/>
                <a:gd name="connsiteX268" fmla="*/ 2260879 w 12192000"/>
                <a:gd name="connsiteY268" fmla="*/ 700416 h 1608850"/>
                <a:gd name="connsiteX269" fmla="*/ 2262651 w 12192000"/>
                <a:gd name="connsiteY269" fmla="*/ 700416 h 1608850"/>
                <a:gd name="connsiteX270" fmla="*/ 2275065 w 12192000"/>
                <a:gd name="connsiteY270" fmla="*/ 700416 h 1608850"/>
                <a:gd name="connsiteX271" fmla="*/ 2275065 w 12192000"/>
                <a:gd name="connsiteY271" fmla="*/ 702578 h 1608850"/>
                <a:gd name="connsiteX272" fmla="*/ 2275065 w 12192000"/>
                <a:gd name="connsiteY272" fmla="*/ 717710 h 1608850"/>
                <a:gd name="connsiteX273" fmla="*/ 2279119 w 12192000"/>
                <a:gd name="connsiteY273" fmla="*/ 715549 h 1608850"/>
                <a:gd name="connsiteX274" fmla="*/ 2279119 w 12192000"/>
                <a:gd name="connsiteY274" fmla="*/ 700416 h 1608850"/>
                <a:gd name="connsiteX275" fmla="*/ 2280639 w 12192000"/>
                <a:gd name="connsiteY275" fmla="*/ 700416 h 1608850"/>
                <a:gd name="connsiteX276" fmla="*/ 2291279 w 12192000"/>
                <a:gd name="connsiteY276" fmla="*/ 700416 h 1608850"/>
                <a:gd name="connsiteX277" fmla="*/ 2291279 w 12192000"/>
                <a:gd name="connsiteY277" fmla="*/ 702037 h 1608850"/>
                <a:gd name="connsiteX278" fmla="*/ 2291279 w 12192000"/>
                <a:gd name="connsiteY278" fmla="*/ 713387 h 1608850"/>
                <a:gd name="connsiteX279" fmla="*/ 2321680 w 12192000"/>
                <a:gd name="connsiteY279" fmla="*/ 713387 h 1608850"/>
                <a:gd name="connsiteX280" fmla="*/ 2321680 w 12192000"/>
                <a:gd name="connsiteY280" fmla="*/ 676637 h 1608850"/>
                <a:gd name="connsiteX281" fmla="*/ 2322945 w 12192000"/>
                <a:gd name="connsiteY281" fmla="*/ 676637 h 1608850"/>
                <a:gd name="connsiteX282" fmla="*/ 2331813 w 12192000"/>
                <a:gd name="connsiteY282" fmla="*/ 676637 h 1608850"/>
                <a:gd name="connsiteX283" fmla="*/ 2331813 w 12192000"/>
                <a:gd name="connsiteY283" fmla="*/ 698254 h 1608850"/>
                <a:gd name="connsiteX284" fmla="*/ 2333840 w 12192000"/>
                <a:gd name="connsiteY284" fmla="*/ 665828 h 1608850"/>
                <a:gd name="connsiteX285" fmla="*/ 2356133 w 12192000"/>
                <a:gd name="connsiteY285" fmla="*/ 665828 h 1608850"/>
                <a:gd name="connsiteX286" fmla="*/ 2356133 w 12192000"/>
                <a:gd name="connsiteY286" fmla="*/ 664206 h 1608850"/>
                <a:gd name="connsiteX287" fmla="*/ 2356133 w 12192000"/>
                <a:gd name="connsiteY287" fmla="*/ 652857 h 1608850"/>
                <a:gd name="connsiteX288" fmla="*/ 2356893 w 12192000"/>
                <a:gd name="connsiteY288" fmla="*/ 652857 h 1608850"/>
                <a:gd name="connsiteX289" fmla="*/ 2362213 w 12192000"/>
                <a:gd name="connsiteY289" fmla="*/ 652857 h 1608850"/>
                <a:gd name="connsiteX290" fmla="*/ 2362213 w 12192000"/>
                <a:gd name="connsiteY290" fmla="*/ 650966 h 1608850"/>
                <a:gd name="connsiteX291" fmla="*/ 2362213 w 12192000"/>
                <a:gd name="connsiteY291" fmla="*/ 637725 h 1608850"/>
                <a:gd name="connsiteX292" fmla="*/ 2366267 w 12192000"/>
                <a:gd name="connsiteY292" fmla="*/ 644210 h 1608850"/>
                <a:gd name="connsiteX293" fmla="*/ 2368547 w 12192000"/>
                <a:gd name="connsiteY293" fmla="*/ 644210 h 1608850"/>
                <a:gd name="connsiteX294" fmla="*/ 2384507 w 12192000"/>
                <a:gd name="connsiteY294" fmla="*/ 644210 h 1608850"/>
                <a:gd name="connsiteX295" fmla="*/ 2384507 w 12192000"/>
                <a:gd name="connsiteY295" fmla="*/ 643399 h 1608850"/>
                <a:gd name="connsiteX296" fmla="*/ 2384507 w 12192000"/>
                <a:gd name="connsiteY296" fmla="*/ 637725 h 1608850"/>
                <a:gd name="connsiteX297" fmla="*/ 2385267 w 12192000"/>
                <a:gd name="connsiteY297" fmla="*/ 637725 h 1608850"/>
                <a:gd name="connsiteX298" fmla="*/ 2390587 w 12192000"/>
                <a:gd name="connsiteY298" fmla="*/ 637725 h 1608850"/>
                <a:gd name="connsiteX299" fmla="*/ 2390587 w 12192000"/>
                <a:gd name="connsiteY299" fmla="*/ 639076 h 1608850"/>
                <a:gd name="connsiteX300" fmla="*/ 2390587 w 12192000"/>
                <a:gd name="connsiteY300" fmla="*/ 648534 h 1608850"/>
                <a:gd name="connsiteX301" fmla="*/ 2429093 w 12192000"/>
                <a:gd name="connsiteY301" fmla="*/ 648534 h 1608850"/>
                <a:gd name="connsiteX302" fmla="*/ 2429093 w 12192000"/>
                <a:gd name="connsiteY302" fmla="*/ 786887 h 1608850"/>
                <a:gd name="connsiteX303" fmla="*/ 2430613 w 12192000"/>
                <a:gd name="connsiteY303" fmla="*/ 786887 h 1608850"/>
                <a:gd name="connsiteX304" fmla="*/ 2441254 w 12192000"/>
                <a:gd name="connsiteY304" fmla="*/ 786887 h 1608850"/>
                <a:gd name="connsiteX305" fmla="*/ 2441254 w 12192000"/>
                <a:gd name="connsiteY305" fmla="*/ 773917 h 1608850"/>
                <a:gd name="connsiteX306" fmla="*/ 2445307 w 12192000"/>
                <a:gd name="connsiteY306" fmla="*/ 773917 h 1608850"/>
                <a:gd name="connsiteX307" fmla="*/ 2445307 w 12192000"/>
                <a:gd name="connsiteY307" fmla="*/ 786887 h 1608850"/>
                <a:gd name="connsiteX308" fmla="*/ 2475707 w 12192000"/>
                <a:gd name="connsiteY308" fmla="*/ 786887 h 1608850"/>
                <a:gd name="connsiteX309" fmla="*/ 2475707 w 12192000"/>
                <a:gd name="connsiteY309" fmla="*/ 756622 h 1608850"/>
                <a:gd name="connsiteX310" fmla="*/ 2487867 w 12192000"/>
                <a:gd name="connsiteY310" fmla="*/ 756622 h 1608850"/>
                <a:gd name="connsiteX311" fmla="*/ 2500027 w 12192000"/>
                <a:gd name="connsiteY311" fmla="*/ 754461 h 1608850"/>
                <a:gd name="connsiteX312" fmla="*/ 2504082 w 12192000"/>
                <a:gd name="connsiteY312" fmla="*/ 756622 h 1608850"/>
                <a:gd name="connsiteX313" fmla="*/ 2514215 w 12192000"/>
                <a:gd name="connsiteY313" fmla="*/ 756622 h 1608850"/>
                <a:gd name="connsiteX314" fmla="*/ 2514215 w 12192000"/>
                <a:gd name="connsiteY314" fmla="*/ 786887 h 1608850"/>
                <a:gd name="connsiteX315" fmla="*/ 2522321 w 12192000"/>
                <a:gd name="connsiteY315" fmla="*/ 786887 h 1608850"/>
                <a:gd name="connsiteX316" fmla="*/ 2522321 w 12192000"/>
                <a:gd name="connsiteY316" fmla="*/ 804182 h 1608850"/>
                <a:gd name="connsiteX317" fmla="*/ 2531658 w 12192000"/>
                <a:gd name="connsiteY317" fmla="*/ 805087 h 1608850"/>
                <a:gd name="connsiteX318" fmla="*/ 2544615 w 12192000"/>
                <a:gd name="connsiteY318" fmla="*/ 805087 h 1608850"/>
                <a:gd name="connsiteX319" fmla="*/ 2544615 w 12192000"/>
                <a:gd name="connsiteY319" fmla="*/ 789049 h 1608850"/>
                <a:gd name="connsiteX320" fmla="*/ 2612571 w 12192000"/>
                <a:gd name="connsiteY320" fmla="*/ 789049 h 1608850"/>
                <a:gd name="connsiteX321" fmla="*/ 2612571 w 12192000"/>
                <a:gd name="connsiteY321" fmla="*/ 703796 h 1608850"/>
                <a:gd name="connsiteX322" fmla="*/ 2684579 w 12192000"/>
                <a:gd name="connsiteY322" fmla="*/ 703796 h 1608850"/>
                <a:gd name="connsiteX323" fmla="*/ 2684579 w 12192000"/>
                <a:gd name="connsiteY323" fmla="*/ 782564 h 1608850"/>
                <a:gd name="connsiteX324" fmla="*/ 2686483 w 12192000"/>
                <a:gd name="connsiteY324" fmla="*/ 782564 h 1608850"/>
                <a:gd name="connsiteX325" fmla="*/ 2687725 w 12192000"/>
                <a:gd name="connsiteY325" fmla="*/ 805087 h 1608850"/>
                <a:gd name="connsiteX326" fmla="*/ 2697401 w 12192000"/>
                <a:gd name="connsiteY326" fmla="*/ 805087 h 1608850"/>
                <a:gd name="connsiteX327" fmla="*/ 2698643 w 12192000"/>
                <a:gd name="connsiteY327" fmla="*/ 782564 h 1608850"/>
                <a:gd name="connsiteX328" fmla="*/ 2704723 w 12192000"/>
                <a:gd name="connsiteY328" fmla="*/ 782564 h 1608850"/>
                <a:gd name="connsiteX329" fmla="*/ 2705965 w 12192000"/>
                <a:gd name="connsiteY329" fmla="*/ 805087 h 1608850"/>
                <a:gd name="connsiteX330" fmla="*/ 2756588 w 12192000"/>
                <a:gd name="connsiteY330" fmla="*/ 805087 h 1608850"/>
                <a:gd name="connsiteX331" fmla="*/ 2756588 w 12192000"/>
                <a:gd name="connsiteY331" fmla="*/ 642059 h 1608850"/>
                <a:gd name="connsiteX332" fmla="*/ 2953915 w 12192000"/>
                <a:gd name="connsiteY332" fmla="*/ 642059 h 1608850"/>
                <a:gd name="connsiteX333" fmla="*/ 2953915 w 12192000"/>
                <a:gd name="connsiteY333" fmla="*/ 805087 h 1608850"/>
                <a:gd name="connsiteX334" fmla="*/ 2972611 w 12192000"/>
                <a:gd name="connsiteY334" fmla="*/ 805087 h 1608850"/>
                <a:gd name="connsiteX335" fmla="*/ 2972611 w 12192000"/>
                <a:gd name="connsiteY335" fmla="*/ 722394 h 1608850"/>
                <a:gd name="connsiteX336" fmla="*/ 3067731 w 12192000"/>
                <a:gd name="connsiteY336" fmla="*/ 722394 h 1608850"/>
                <a:gd name="connsiteX337" fmla="*/ 3079662 w 12192000"/>
                <a:gd name="connsiteY337" fmla="*/ 404253 h 1608850"/>
                <a:gd name="connsiteX338" fmla="*/ 3067502 w 12192000"/>
                <a:gd name="connsiteY338" fmla="*/ 382635 h 1608850"/>
                <a:gd name="connsiteX339" fmla="*/ 3061422 w 12192000"/>
                <a:gd name="connsiteY339" fmla="*/ 378311 h 1608850"/>
                <a:gd name="connsiteX340" fmla="*/ 3069529 w 12192000"/>
                <a:gd name="connsiteY340" fmla="*/ 354532 h 1608850"/>
                <a:gd name="connsiteX341" fmla="*/ 3069529 w 12192000"/>
                <a:gd name="connsiteY341" fmla="*/ 337238 h 1608850"/>
                <a:gd name="connsiteX342" fmla="*/ 3083715 w 12192000"/>
                <a:gd name="connsiteY342" fmla="*/ 337238 h 1608850"/>
                <a:gd name="connsiteX343" fmla="*/ 3083715 w 12192000"/>
                <a:gd name="connsiteY343" fmla="*/ 315620 h 1608850"/>
                <a:gd name="connsiteX344" fmla="*/ 3085742 w 12192000"/>
                <a:gd name="connsiteY344" fmla="*/ 311296 h 1608850"/>
                <a:gd name="connsiteX345" fmla="*/ 3085742 w 12192000"/>
                <a:gd name="connsiteY345" fmla="*/ 233472 h 1608850"/>
                <a:gd name="connsiteX346" fmla="*/ 3083715 w 12192000"/>
                <a:gd name="connsiteY346" fmla="*/ 226987 h 1608850"/>
                <a:gd name="connsiteX347" fmla="*/ 3089795 w 12192000"/>
                <a:gd name="connsiteY347" fmla="*/ 220501 h 1608850"/>
                <a:gd name="connsiteX348" fmla="*/ 3089795 w 12192000"/>
                <a:gd name="connsiteY348" fmla="*/ 162133 h 1608850"/>
                <a:gd name="connsiteX349" fmla="*/ 3091822 w 12192000"/>
                <a:gd name="connsiteY349" fmla="*/ 157810 h 1608850"/>
                <a:gd name="connsiteX350" fmla="*/ 3091822 w 12192000"/>
                <a:gd name="connsiteY350" fmla="*/ 101604 h 1608850"/>
                <a:gd name="connsiteX351" fmla="*/ 3093849 w 12192000"/>
                <a:gd name="connsiteY351" fmla="*/ 82148 h 1608850"/>
                <a:gd name="connsiteX352" fmla="*/ 3097902 w 12192000"/>
                <a:gd name="connsiteY352" fmla="*/ 99442 h 1608850"/>
                <a:gd name="connsiteX353" fmla="*/ 3099929 w 12192000"/>
                <a:gd name="connsiteY353" fmla="*/ 157810 h 1608850"/>
                <a:gd name="connsiteX354" fmla="*/ 3101955 w 12192000"/>
                <a:gd name="connsiteY354" fmla="*/ 220501 h 1608850"/>
                <a:gd name="connsiteX355" fmla="*/ 3108035 w 12192000"/>
                <a:gd name="connsiteY355" fmla="*/ 226987 h 1608850"/>
                <a:gd name="connsiteX356" fmla="*/ 3106009 w 12192000"/>
                <a:gd name="connsiteY356" fmla="*/ 233472 h 1608850"/>
                <a:gd name="connsiteX357" fmla="*/ 3106009 w 12192000"/>
                <a:gd name="connsiteY357" fmla="*/ 311296 h 1608850"/>
                <a:gd name="connsiteX358" fmla="*/ 3108035 w 12192000"/>
                <a:gd name="connsiteY358" fmla="*/ 315620 h 1608850"/>
                <a:gd name="connsiteX359" fmla="*/ 3108035 w 12192000"/>
                <a:gd name="connsiteY359" fmla="*/ 337238 h 1608850"/>
                <a:gd name="connsiteX360" fmla="*/ 3122222 w 12192000"/>
                <a:gd name="connsiteY360" fmla="*/ 337238 h 1608850"/>
                <a:gd name="connsiteX361" fmla="*/ 3122222 w 12192000"/>
                <a:gd name="connsiteY361" fmla="*/ 354532 h 1608850"/>
                <a:gd name="connsiteX362" fmla="*/ 3130330 w 12192000"/>
                <a:gd name="connsiteY362" fmla="*/ 378311 h 1608850"/>
                <a:gd name="connsiteX363" fmla="*/ 3124250 w 12192000"/>
                <a:gd name="connsiteY363" fmla="*/ 382635 h 1608850"/>
                <a:gd name="connsiteX364" fmla="*/ 3112089 w 12192000"/>
                <a:gd name="connsiteY364" fmla="*/ 404253 h 1608850"/>
                <a:gd name="connsiteX365" fmla="*/ 3120195 w 12192000"/>
                <a:gd name="connsiteY365" fmla="*/ 657181 h 1608850"/>
                <a:gd name="connsiteX366" fmla="*/ 3185050 w 12192000"/>
                <a:gd name="connsiteY366" fmla="*/ 657181 h 1608850"/>
                <a:gd name="connsiteX367" fmla="*/ 3185050 w 12192000"/>
                <a:gd name="connsiteY367" fmla="*/ 732843 h 1608850"/>
                <a:gd name="connsiteX368" fmla="*/ 3193157 w 12192000"/>
                <a:gd name="connsiteY368" fmla="*/ 732843 h 1608850"/>
                <a:gd name="connsiteX369" fmla="*/ 3195183 w 12192000"/>
                <a:gd name="connsiteY369" fmla="*/ 726358 h 1608850"/>
                <a:gd name="connsiteX370" fmla="*/ 3201263 w 12192000"/>
                <a:gd name="connsiteY370" fmla="*/ 726358 h 1608850"/>
                <a:gd name="connsiteX371" fmla="*/ 3203291 w 12192000"/>
                <a:gd name="connsiteY371" fmla="*/ 735005 h 1608850"/>
                <a:gd name="connsiteX372" fmla="*/ 3215451 w 12192000"/>
                <a:gd name="connsiteY372" fmla="*/ 735005 h 1608850"/>
                <a:gd name="connsiteX373" fmla="*/ 3215451 w 12192000"/>
                <a:gd name="connsiteY373" fmla="*/ 728519 h 1608850"/>
                <a:gd name="connsiteX374" fmla="*/ 3237744 w 12192000"/>
                <a:gd name="connsiteY374" fmla="*/ 728519 h 1608850"/>
                <a:gd name="connsiteX375" fmla="*/ 3237744 w 12192000"/>
                <a:gd name="connsiteY375" fmla="*/ 735005 h 1608850"/>
                <a:gd name="connsiteX376" fmla="*/ 3258011 w 12192000"/>
                <a:gd name="connsiteY376" fmla="*/ 735005 h 1608850"/>
                <a:gd name="connsiteX377" fmla="*/ 3258011 w 12192000"/>
                <a:gd name="connsiteY377" fmla="*/ 780402 h 1608850"/>
                <a:gd name="connsiteX378" fmla="*/ 3272198 w 12192000"/>
                <a:gd name="connsiteY378" fmla="*/ 780402 h 1608850"/>
                <a:gd name="connsiteX379" fmla="*/ 3272198 w 12192000"/>
                <a:gd name="connsiteY379" fmla="*/ 767431 h 1608850"/>
                <a:gd name="connsiteX380" fmla="*/ 3288412 w 12192000"/>
                <a:gd name="connsiteY380" fmla="*/ 767431 h 1608850"/>
                <a:gd name="connsiteX381" fmla="*/ 3288412 w 12192000"/>
                <a:gd name="connsiteY381" fmla="*/ 588004 h 1608850"/>
                <a:gd name="connsiteX382" fmla="*/ 3294492 w 12192000"/>
                <a:gd name="connsiteY382" fmla="*/ 581518 h 1608850"/>
                <a:gd name="connsiteX383" fmla="*/ 3367453 w 12192000"/>
                <a:gd name="connsiteY383" fmla="*/ 581518 h 1608850"/>
                <a:gd name="connsiteX384" fmla="*/ 3367453 w 12192000"/>
                <a:gd name="connsiteY384" fmla="*/ 590166 h 1608850"/>
                <a:gd name="connsiteX385" fmla="*/ 3377586 w 12192000"/>
                <a:gd name="connsiteY385" fmla="*/ 590166 h 1608850"/>
                <a:gd name="connsiteX386" fmla="*/ 3377586 w 12192000"/>
                <a:gd name="connsiteY386" fmla="*/ 704740 h 1608850"/>
                <a:gd name="connsiteX387" fmla="*/ 3399879 w 12192000"/>
                <a:gd name="connsiteY387" fmla="*/ 704740 h 1608850"/>
                <a:gd name="connsiteX388" fmla="*/ 3399879 w 12192000"/>
                <a:gd name="connsiteY388" fmla="*/ 637725 h 1608850"/>
                <a:gd name="connsiteX389" fmla="*/ 3426227 w 12192000"/>
                <a:gd name="connsiteY389" fmla="*/ 637725 h 1608850"/>
                <a:gd name="connsiteX390" fmla="*/ 3430279 w 12192000"/>
                <a:gd name="connsiteY390" fmla="*/ 633401 h 1608850"/>
                <a:gd name="connsiteX391" fmla="*/ 3438387 w 12192000"/>
                <a:gd name="connsiteY391" fmla="*/ 633401 h 1608850"/>
                <a:gd name="connsiteX392" fmla="*/ 3442439 w 12192000"/>
                <a:gd name="connsiteY392" fmla="*/ 637725 h 1608850"/>
                <a:gd name="connsiteX393" fmla="*/ 3464734 w 12192000"/>
                <a:gd name="connsiteY393" fmla="*/ 637725 h 1608850"/>
                <a:gd name="connsiteX394" fmla="*/ 3464734 w 12192000"/>
                <a:gd name="connsiteY394" fmla="*/ 520989 h 1608850"/>
                <a:gd name="connsiteX395" fmla="*/ 3521481 w 12192000"/>
                <a:gd name="connsiteY395" fmla="*/ 510180 h 1608850"/>
                <a:gd name="connsiteX396" fmla="*/ 3521481 w 12192000"/>
                <a:gd name="connsiteY396" fmla="*/ 511261 h 1608850"/>
                <a:gd name="connsiteX397" fmla="*/ 3521481 w 12192000"/>
                <a:gd name="connsiteY397" fmla="*/ 518827 h 1608850"/>
                <a:gd name="connsiteX398" fmla="*/ 3547828 w 12192000"/>
                <a:gd name="connsiteY398" fmla="*/ 518827 h 1608850"/>
                <a:gd name="connsiteX399" fmla="*/ 3547828 w 12192000"/>
                <a:gd name="connsiteY399" fmla="*/ 773917 h 1608850"/>
                <a:gd name="connsiteX400" fmla="*/ 3570122 w 12192000"/>
                <a:gd name="connsiteY400" fmla="*/ 773917 h 1608850"/>
                <a:gd name="connsiteX401" fmla="*/ 3570122 w 12192000"/>
                <a:gd name="connsiteY401" fmla="*/ 769593 h 1608850"/>
                <a:gd name="connsiteX402" fmla="*/ 3582282 w 12192000"/>
                <a:gd name="connsiteY402" fmla="*/ 769593 h 1608850"/>
                <a:gd name="connsiteX403" fmla="*/ 3582282 w 12192000"/>
                <a:gd name="connsiteY403" fmla="*/ 773917 h 1608850"/>
                <a:gd name="connsiteX404" fmla="*/ 3606602 w 12192000"/>
                <a:gd name="connsiteY404" fmla="*/ 773917 h 1608850"/>
                <a:gd name="connsiteX405" fmla="*/ 3606602 w 12192000"/>
                <a:gd name="connsiteY405" fmla="*/ 760946 h 1608850"/>
                <a:gd name="connsiteX406" fmla="*/ 3634975 w 12192000"/>
                <a:gd name="connsiteY406" fmla="*/ 760946 h 1608850"/>
                <a:gd name="connsiteX407" fmla="*/ 3647135 w 12192000"/>
                <a:gd name="connsiteY407" fmla="*/ 756622 h 1608850"/>
                <a:gd name="connsiteX408" fmla="*/ 3667403 w 12192000"/>
                <a:gd name="connsiteY408" fmla="*/ 760946 h 1608850"/>
                <a:gd name="connsiteX409" fmla="*/ 3667403 w 12192000"/>
                <a:gd name="connsiteY409" fmla="*/ 743652 h 1608850"/>
                <a:gd name="connsiteX410" fmla="*/ 3675510 w 12192000"/>
                <a:gd name="connsiteY410" fmla="*/ 743652 h 1608850"/>
                <a:gd name="connsiteX411" fmla="*/ 3675510 w 12192000"/>
                <a:gd name="connsiteY411" fmla="*/ 730681 h 1608850"/>
                <a:gd name="connsiteX412" fmla="*/ 3732257 w 12192000"/>
                <a:gd name="connsiteY412" fmla="*/ 730681 h 1608850"/>
                <a:gd name="connsiteX413" fmla="*/ 3732257 w 12192000"/>
                <a:gd name="connsiteY413" fmla="*/ 700416 h 1608850"/>
                <a:gd name="connsiteX414" fmla="*/ 3750497 w 12192000"/>
                <a:gd name="connsiteY414" fmla="*/ 700416 h 1608850"/>
                <a:gd name="connsiteX415" fmla="*/ 3750497 w 12192000"/>
                <a:gd name="connsiteY415" fmla="*/ 693931 h 1608850"/>
                <a:gd name="connsiteX416" fmla="*/ 3762657 w 12192000"/>
                <a:gd name="connsiteY416" fmla="*/ 693931 h 1608850"/>
                <a:gd name="connsiteX417" fmla="*/ 3762657 w 12192000"/>
                <a:gd name="connsiteY417" fmla="*/ 700416 h 1608850"/>
                <a:gd name="connsiteX418" fmla="*/ 3778870 w 12192000"/>
                <a:gd name="connsiteY418" fmla="*/ 700416 h 1608850"/>
                <a:gd name="connsiteX419" fmla="*/ 3778870 w 12192000"/>
                <a:gd name="connsiteY419" fmla="*/ 750137 h 1608850"/>
                <a:gd name="connsiteX420" fmla="*/ 3789470 w 12192000"/>
                <a:gd name="connsiteY420" fmla="*/ 750137 h 1608850"/>
                <a:gd name="connsiteX421" fmla="*/ 3789470 w 12192000"/>
                <a:gd name="connsiteY421" fmla="*/ 586174 h 1608850"/>
                <a:gd name="connsiteX422" fmla="*/ 3791390 w 12192000"/>
                <a:gd name="connsiteY422" fmla="*/ 586174 h 1608850"/>
                <a:gd name="connsiteX423" fmla="*/ 3791390 w 12192000"/>
                <a:gd name="connsiteY423" fmla="*/ 723865 h 1608850"/>
                <a:gd name="connsiteX424" fmla="*/ 3791390 w 12192000"/>
                <a:gd name="connsiteY424" fmla="*/ 750137 h 1608850"/>
                <a:gd name="connsiteX425" fmla="*/ 3806350 w 12192000"/>
                <a:gd name="connsiteY425" fmla="*/ 750137 h 1608850"/>
                <a:gd name="connsiteX426" fmla="*/ 3806350 w 12192000"/>
                <a:gd name="connsiteY426" fmla="*/ 742023 h 1608850"/>
                <a:gd name="connsiteX427" fmla="*/ 3811298 w 12192000"/>
                <a:gd name="connsiteY427" fmla="*/ 742023 h 1608850"/>
                <a:gd name="connsiteX428" fmla="*/ 3811298 w 12192000"/>
                <a:gd name="connsiteY428" fmla="*/ 724196 h 1608850"/>
                <a:gd name="connsiteX429" fmla="*/ 3849805 w 12192000"/>
                <a:gd name="connsiteY429" fmla="*/ 724196 h 1608850"/>
                <a:gd name="connsiteX430" fmla="*/ 3849805 w 12192000"/>
                <a:gd name="connsiteY430" fmla="*/ 693931 h 1608850"/>
                <a:gd name="connsiteX431" fmla="*/ 3888823 w 12192000"/>
                <a:gd name="connsiteY431" fmla="*/ 693931 h 1608850"/>
                <a:gd name="connsiteX432" fmla="*/ 3888823 w 12192000"/>
                <a:gd name="connsiteY432" fmla="*/ 690579 h 1608850"/>
                <a:gd name="connsiteX433" fmla="*/ 3887708 w 12192000"/>
                <a:gd name="connsiteY433" fmla="*/ 690579 h 1608850"/>
                <a:gd name="connsiteX434" fmla="*/ 3879906 w 12192000"/>
                <a:gd name="connsiteY434" fmla="*/ 690579 h 1608850"/>
                <a:gd name="connsiteX435" fmla="*/ 3879906 w 12192000"/>
                <a:gd name="connsiteY435" fmla="*/ 689443 h 1608850"/>
                <a:gd name="connsiteX436" fmla="*/ 3879906 w 12192000"/>
                <a:gd name="connsiteY436" fmla="*/ 681500 h 1608850"/>
                <a:gd name="connsiteX437" fmla="*/ 3881022 w 12192000"/>
                <a:gd name="connsiteY437" fmla="*/ 681500 h 1608850"/>
                <a:gd name="connsiteX438" fmla="*/ 3888823 w 12192000"/>
                <a:gd name="connsiteY438" fmla="*/ 681500 h 1608850"/>
                <a:gd name="connsiteX439" fmla="*/ 3888823 w 12192000"/>
                <a:gd name="connsiteY439" fmla="*/ 679986 h 1608850"/>
                <a:gd name="connsiteX440" fmla="*/ 3888823 w 12192000"/>
                <a:gd name="connsiteY440" fmla="*/ 669395 h 1608850"/>
                <a:gd name="connsiteX441" fmla="*/ 3887708 w 12192000"/>
                <a:gd name="connsiteY441" fmla="*/ 669395 h 1608850"/>
                <a:gd name="connsiteX442" fmla="*/ 3879906 w 12192000"/>
                <a:gd name="connsiteY442" fmla="*/ 669395 h 1608850"/>
                <a:gd name="connsiteX443" fmla="*/ 3879906 w 12192000"/>
                <a:gd name="connsiteY443" fmla="*/ 667882 h 1608850"/>
                <a:gd name="connsiteX444" fmla="*/ 3879906 w 12192000"/>
                <a:gd name="connsiteY444" fmla="*/ 657290 h 1608850"/>
                <a:gd name="connsiteX445" fmla="*/ 3881022 w 12192000"/>
                <a:gd name="connsiteY445" fmla="*/ 657290 h 1608850"/>
                <a:gd name="connsiteX446" fmla="*/ 3888823 w 12192000"/>
                <a:gd name="connsiteY446" fmla="*/ 657290 h 1608850"/>
                <a:gd name="connsiteX447" fmla="*/ 3888823 w 12192000"/>
                <a:gd name="connsiteY447" fmla="*/ 656156 h 1608850"/>
                <a:gd name="connsiteX448" fmla="*/ 3888823 w 12192000"/>
                <a:gd name="connsiteY448" fmla="*/ 648212 h 1608850"/>
                <a:gd name="connsiteX449" fmla="*/ 3887708 w 12192000"/>
                <a:gd name="connsiteY449" fmla="*/ 648212 h 1608850"/>
                <a:gd name="connsiteX450" fmla="*/ 3879906 w 12192000"/>
                <a:gd name="connsiteY450" fmla="*/ 648212 h 1608850"/>
                <a:gd name="connsiteX451" fmla="*/ 3879906 w 12192000"/>
                <a:gd name="connsiteY451" fmla="*/ 646698 h 1608850"/>
                <a:gd name="connsiteX452" fmla="*/ 3879906 w 12192000"/>
                <a:gd name="connsiteY452" fmla="*/ 636107 h 1608850"/>
                <a:gd name="connsiteX453" fmla="*/ 3881022 w 12192000"/>
                <a:gd name="connsiteY453" fmla="*/ 636107 h 1608850"/>
                <a:gd name="connsiteX454" fmla="*/ 3888823 w 12192000"/>
                <a:gd name="connsiteY454" fmla="*/ 636107 h 1608850"/>
                <a:gd name="connsiteX455" fmla="*/ 3888823 w 12192000"/>
                <a:gd name="connsiteY455" fmla="*/ 634594 h 1608850"/>
                <a:gd name="connsiteX456" fmla="*/ 3888823 w 12192000"/>
                <a:gd name="connsiteY456" fmla="*/ 624002 h 1608850"/>
                <a:gd name="connsiteX457" fmla="*/ 3887708 w 12192000"/>
                <a:gd name="connsiteY457" fmla="*/ 624002 h 1608850"/>
                <a:gd name="connsiteX458" fmla="*/ 3879906 w 12192000"/>
                <a:gd name="connsiteY458" fmla="*/ 624002 h 1608850"/>
                <a:gd name="connsiteX459" fmla="*/ 3879906 w 12192000"/>
                <a:gd name="connsiteY459" fmla="*/ 622489 h 1608850"/>
                <a:gd name="connsiteX460" fmla="*/ 3879906 w 12192000"/>
                <a:gd name="connsiteY460" fmla="*/ 611898 h 1608850"/>
                <a:gd name="connsiteX461" fmla="*/ 3881022 w 12192000"/>
                <a:gd name="connsiteY461" fmla="*/ 611898 h 1608850"/>
                <a:gd name="connsiteX462" fmla="*/ 3888823 w 12192000"/>
                <a:gd name="connsiteY462" fmla="*/ 611898 h 1608850"/>
                <a:gd name="connsiteX463" fmla="*/ 3888823 w 12192000"/>
                <a:gd name="connsiteY463" fmla="*/ 610763 h 1608850"/>
                <a:gd name="connsiteX464" fmla="*/ 3888823 w 12192000"/>
                <a:gd name="connsiteY464" fmla="*/ 602819 h 1608850"/>
                <a:gd name="connsiteX465" fmla="*/ 3887708 w 12192000"/>
                <a:gd name="connsiteY465" fmla="*/ 602819 h 1608850"/>
                <a:gd name="connsiteX466" fmla="*/ 3879906 w 12192000"/>
                <a:gd name="connsiteY466" fmla="*/ 602819 h 1608850"/>
                <a:gd name="connsiteX467" fmla="*/ 3879906 w 12192000"/>
                <a:gd name="connsiteY467" fmla="*/ 601307 h 1608850"/>
                <a:gd name="connsiteX468" fmla="*/ 3879906 w 12192000"/>
                <a:gd name="connsiteY468" fmla="*/ 590714 h 1608850"/>
                <a:gd name="connsiteX469" fmla="*/ 3881022 w 12192000"/>
                <a:gd name="connsiteY469" fmla="*/ 590714 h 1608850"/>
                <a:gd name="connsiteX470" fmla="*/ 3888823 w 12192000"/>
                <a:gd name="connsiteY470" fmla="*/ 590714 h 1608850"/>
                <a:gd name="connsiteX471" fmla="*/ 3888823 w 12192000"/>
                <a:gd name="connsiteY471" fmla="*/ 589202 h 1608850"/>
                <a:gd name="connsiteX472" fmla="*/ 3888823 w 12192000"/>
                <a:gd name="connsiteY472" fmla="*/ 578610 h 1608850"/>
                <a:gd name="connsiteX473" fmla="*/ 3887708 w 12192000"/>
                <a:gd name="connsiteY473" fmla="*/ 578610 h 1608850"/>
                <a:gd name="connsiteX474" fmla="*/ 3879906 w 12192000"/>
                <a:gd name="connsiteY474" fmla="*/ 578610 h 1608850"/>
                <a:gd name="connsiteX475" fmla="*/ 3879906 w 12192000"/>
                <a:gd name="connsiteY475" fmla="*/ 577096 h 1608850"/>
                <a:gd name="connsiteX476" fmla="*/ 3879906 w 12192000"/>
                <a:gd name="connsiteY476" fmla="*/ 566505 h 1608850"/>
                <a:gd name="connsiteX477" fmla="*/ 3881022 w 12192000"/>
                <a:gd name="connsiteY477" fmla="*/ 566505 h 1608850"/>
                <a:gd name="connsiteX478" fmla="*/ 3888823 w 12192000"/>
                <a:gd name="connsiteY478" fmla="*/ 566505 h 1608850"/>
                <a:gd name="connsiteX479" fmla="*/ 3888823 w 12192000"/>
                <a:gd name="connsiteY479" fmla="*/ 565370 h 1608850"/>
                <a:gd name="connsiteX480" fmla="*/ 3888823 w 12192000"/>
                <a:gd name="connsiteY480" fmla="*/ 557427 h 1608850"/>
                <a:gd name="connsiteX481" fmla="*/ 3887708 w 12192000"/>
                <a:gd name="connsiteY481" fmla="*/ 557427 h 1608850"/>
                <a:gd name="connsiteX482" fmla="*/ 3879906 w 12192000"/>
                <a:gd name="connsiteY482" fmla="*/ 557427 h 1608850"/>
                <a:gd name="connsiteX483" fmla="*/ 3879906 w 12192000"/>
                <a:gd name="connsiteY483" fmla="*/ 555914 h 1608850"/>
                <a:gd name="connsiteX484" fmla="*/ 3879906 w 12192000"/>
                <a:gd name="connsiteY484" fmla="*/ 545322 h 1608850"/>
                <a:gd name="connsiteX485" fmla="*/ 3881022 w 12192000"/>
                <a:gd name="connsiteY485" fmla="*/ 545322 h 1608850"/>
                <a:gd name="connsiteX486" fmla="*/ 3888823 w 12192000"/>
                <a:gd name="connsiteY486" fmla="*/ 545322 h 1608850"/>
                <a:gd name="connsiteX487" fmla="*/ 3887708 w 12192000"/>
                <a:gd name="connsiteY487" fmla="*/ 543053 h 1608850"/>
                <a:gd name="connsiteX488" fmla="*/ 3879906 w 12192000"/>
                <a:gd name="connsiteY488" fmla="*/ 527166 h 1608850"/>
                <a:gd name="connsiteX489" fmla="*/ 3879906 w 12192000"/>
                <a:gd name="connsiteY489" fmla="*/ 478746 h 1608850"/>
                <a:gd name="connsiteX490" fmla="*/ 4029251 w 12192000"/>
                <a:gd name="connsiteY490" fmla="*/ 478746 h 1608850"/>
                <a:gd name="connsiteX491" fmla="*/ 4042623 w 12192000"/>
                <a:gd name="connsiteY491" fmla="*/ 505982 h 1608850"/>
                <a:gd name="connsiteX492" fmla="*/ 4042623 w 12192000"/>
                <a:gd name="connsiteY492" fmla="*/ 566505 h 1608850"/>
                <a:gd name="connsiteX493" fmla="*/ 4041510 w 12192000"/>
                <a:gd name="connsiteY493" fmla="*/ 566505 h 1608850"/>
                <a:gd name="connsiteX494" fmla="*/ 4033708 w 12192000"/>
                <a:gd name="connsiteY494" fmla="*/ 566505 h 1608850"/>
                <a:gd name="connsiteX495" fmla="*/ 4033708 w 12192000"/>
                <a:gd name="connsiteY495" fmla="*/ 568018 h 1608850"/>
                <a:gd name="connsiteX496" fmla="*/ 4033708 w 12192000"/>
                <a:gd name="connsiteY496" fmla="*/ 578610 h 1608850"/>
                <a:gd name="connsiteX497" fmla="*/ 4034823 w 12192000"/>
                <a:gd name="connsiteY497" fmla="*/ 578610 h 1608850"/>
                <a:gd name="connsiteX498" fmla="*/ 4042623 w 12192000"/>
                <a:gd name="connsiteY498" fmla="*/ 578610 h 1608850"/>
                <a:gd name="connsiteX499" fmla="*/ 4042623 w 12192000"/>
                <a:gd name="connsiteY499" fmla="*/ 580123 h 1608850"/>
                <a:gd name="connsiteX500" fmla="*/ 4042623 w 12192000"/>
                <a:gd name="connsiteY500" fmla="*/ 590714 h 1608850"/>
                <a:gd name="connsiteX501" fmla="*/ 4041510 w 12192000"/>
                <a:gd name="connsiteY501" fmla="*/ 590714 h 1608850"/>
                <a:gd name="connsiteX502" fmla="*/ 4033708 w 12192000"/>
                <a:gd name="connsiteY502" fmla="*/ 590714 h 1608850"/>
                <a:gd name="connsiteX503" fmla="*/ 4033708 w 12192000"/>
                <a:gd name="connsiteY503" fmla="*/ 592227 h 1608850"/>
                <a:gd name="connsiteX504" fmla="*/ 4033708 w 12192000"/>
                <a:gd name="connsiteY504" fmla="*/ 602819 h 1608850"/>
                <a:gd name="connsiteX505" fmla="*/ 4034823 w 12192000"/>
                <a:gd name="connsiteY505" fmla="*/ 602819 h 1608850"/>
                <a:gd name="connsiteX506" fmla="*/ 4042623 w 12192000"/>
                <a:gd name="connsiteY506" fmla="*/ 602819 h 1608850"/>
                <a:gd name="connsiteX507" fmla="*/ 4042623 w 12192000"/>
                <a:gd name="connsiteY507" fmla="*/ 603955 h 1608850"/>
                <a:gd name="connsiteX508" fmla="*/ 4042623 w 12192000"/>
                <a:gd name="connsiteY508" fmla="*/ 611898 h 1608850"/>
                <a:gd name="connsiteX509" fmla="*/ 4041510 w 12192000"/>
                <a:gd name="connsiteY509" fmla="*/ 611898 h 1608850"/>
                <a:gd name="connsiteX510" fmla="*/ 4033708 w 12192000"/>
                <a:gd name="connsiteY510" fmla="*/ 611898 h 1608850"/>
                <a:gd name="connsiteX511" fmla="*/ 4033708 w 12192000"/>
                <a:gd name="connsiteY511" fmla="*/ 613411 h 1608850"/>
                <a:gd name="connsiteX512" fmla="*/ 4033708 w 12192000"/>
                <a:gd name="connsiteY512" fmla="*/ 624002 h 1608850"/>
                <a:gd name="connsiteX513" fmla="*/ 4034823 w 12192000"/>
                <a:gd name="connsiteY513" fmla="*/ 624002 h 1608850"/>
                <a:gd name="connsiteX514" fmla="*/ 4042623 w 12192000"/>
                <a:gd name="connsiteY514" fmla="*/ 624002 h 1608850"/>
                <a:gd name="connsiteX515" fmla="*/ 4042623 w 12192000"/>
                <a:gd name="connsiteY515" fmla="*/ 625516 h 1608850"/>
                <a:gd name="connsiteX516" fmla="*/ 4042623 w 12192000"/>
                <a:gd name="connsiteY516" fmla="*/ 636107 h 1608850"/>
                <a:gd name="connsiteX517" fmla="*/ 4041510 w 12192000"/>
                <a:gd name="connsiteY517" fmla="*/ 636107 h 1608850"/>
                <a:gd name="connsiteX518" fmla="*/ 4033708 w 12192000"/>
                <a:gd name="connsiteY518" fmla="*/ 636107 h 1608850"/>
                <a:gd name="connsiteX519" fmla="*/ 4033708 w 12192000"/>
                <a:gd name="connsiteY519" fmla="*/ 637620 h 1608850"/>
                <a:gd name="connsiteX520" fmla="*/ 4033708 w 12192000"/>
                <a:gd name="connsiteY520" fmla="*/ 648212 h 1608850"/>
                <a:gd name="connsiteX521" fmla="*/ 4034823 w 12192000"/>
                <a:gd name="connsiteY521" fmla="*/ 648212 h 1608850"/>
                <a:gd name="connsiteX522" fmla="*/ 4042623 w 12192000"/>
                <a:gd name="connsiteY522" fmla="*/ 648212 h 1608850"/>
                <a:gd name="connsiteX523" fmla="*/ 4042623 w 12192000"/>
                <a:gd name="connsiteY523" fmla="*/ 649346 h 1608850"/>
                <a:gd name="connsiteX524" fmla="*/ 4042623 w 12192000"/>
                <a:gd name="connsiteY524" fmla="*/ 657290 h 1608850"/>
                <a:gd name="connsiteX525" fmla="*/ 4041510 w 12192000"/>
                <a:gd name="connsiteY525" fmla="*/ 657290 h 1608850"/>
                <a:gd name="connsiteX526" fmla="*/ 4033708 w 12192000"/>
                <a:gd name="connsiteY526" fmla="*/ 657290 h 1608850"/>
                <a:gd name="connsiteX527" fmla="*/ 4033708 w 12192000"/>
                <a:gd name="connsiteY527" fmla="*/ 658804 h 1608850"/>
                <a:gd name="connsiteX528" fmla="*/ 4033708 w 12192000"/>
                <a:gd name="connsiteY528" fmla="*/ 669395 h 1608850"/>
                <a:gd name="connsiteX529" fmla="*/ 4034823 w 12192000"/>
                <a:gd name="connsiteY529" fmla="*/ 669395 h 1608850"/>
                <a:gd name="connsiteX530" fmla="*/ 4042623 w 12192000"/>
                <a:gd name="connsiteY530" fmla="*/ 669395 h 1608850"/>
                <a:gd name="connsiteX531" fmla="*/ 4042623 w 12192000"/>
                <a:gd name="connsiteY531" fmla="*/ 670908 h 1608850"/>
                <a:gd name="connsiteX532" fmla="*/ 4042623 w 12192000"/>
                <a:gd name="connsiteY532" fmla="*/ 681500 h 1608850"/>
                <a:gd name="connsiteX533" fmla="*/ 4041510 w 12192000"/>
                <a:gd name="connsiteY533" fmla="*/ 681500 h 1608850"/>
                <a:gd name="connsiteX534" fmla="*/ 4033708 w 12192000"/>
                <a:gd name="connsiteY534" fmla="*/ 681500 h 1608850"/>
                <a:gd name="connsiteX535" fmla="*/ 4033708 w 12192000"/>
                <a:gd name="connsiteY535" fmla="*/ 682634 h 1608850"/>
                <a:gd name="connsiteX536" fmla="*/ 4033708 w 12192000"/>
                <a:gd name="connsiteY536" fmla="*/ 690579 h 1608850"/>
                <a:gd name="connsiteX537" fmla="*/ 4034823 w 12192000"/>
                <a:gd name="connsiteY537" fmla="*/ 690579 h 1608850"/>
                <a:gd name="connsiteX538" fmla="*/ 4042623 w 12192000"/>
                <a:gd name="connsiteY538" fmla="*/ 690579 h 1608850"/>
                <a:gd name="connsiteX539" fmla="*/ 4042623 w 12192000"/>
                <a:gd name="connsiteY539" fmla="*/ 692091 h 1608850"/>
                <a:gd name="connsiteX540" fmla="*/ 4042623 w 12192000"/>
                <a:gd name="connsiteY540" fmla="*/ 702682 h 1608850"/>
                <a:gd name="connsiteX541" fmla="*/ 4041510 w 12192000"/>
                <a:gd name="connsiteY541" fmla="*/ 702682 h 1608850"/>
                <a:gd name="connsiteX542" fmla="*/ 4033708 w 12192000"/>
                <a:gd name="connsiteY542" fmla="*/ 702682 h 1608850"/>
                <a:gd name="connsiteX543" fmla="*/ 4033708 w 12192000"/>
                <a:gd name="connsiteY543" fmla="*/ 704195 h 1608850"/>
                <a:gd name="connsiteX544" fmla="*/ 4033708 w 12192000"/>
                <a:gd name="connsiteY544" fmla="*/ 714788 h 1608850"/>
                <a:gd name="connsiteX545" fmla="*/ 4034823 w 12192000"/>
                <a:gd name="connsiteY545" fmla="*/ 714788 h 1608850"/>
                <a:gd name="connsiteX546" fmla="*/ 4042623 w 12192000"/>
                <a:gd name="connsiteY546" fmla="*/ 714788 h 1608850"/>
                <a:gd name="connsiteX547" fmla="*/ 4042623 w 12192000"/>
                <a:gd name="connsiteY547" fmla="*/ 716300 h 1608850"/>
                <a:gd name="connsiteX548" fmla="*/ 4042623 w 12192000"/>
                <a:gd name="connsiteY548" fmla="*/ 726892 h 1608850"/>
                <a:gd name="connsiteX549" fmla="*/ 4041510 w 12192000"/>
                <a:gd name="connsiteY549" fmla="*/ 726892 h 1608850"/>
                <a:gd name="connsiteX550" fmla="*/ 4033708 w 12192000"/>
                <a:gd name="connsiteY550" fmla="*/ 726892 h 1608850"/>
                <a:gd name="connsiteX551" fmla="*/ 4033708 w 12192000"/>
                <a:gd name="connsiteY551" fmla="*/ 728027 h 1608850"/>
                <a:gd name="connsiteX552" fmla="*/ 4033708 w 12192000"/>
                <a:gd name="connsiteY552" fmla="*/ 735970 h 1608850"/>
                <a:gd name="connsiteX553" fmla="*/ 4034823 w 12192000"/>
                <a:gd name="connsiteY553" fmla="*/ 735970 h 1608850"/>
                <a:gd name="connsiteX554" fmla="*/ 4042623 w 12192000"/>
                <a:gd name="connsiteY554" fmla="*/ 735970 h 1608850"/>
                <a:gd name="connsiteX555" fmla="*/ 4042623 w 12192000"/>
                <a:gd name="connsiteY555" fmla="*/ 737484 h 1608850"/>
                <a:gd name="connsiteX556" fmla="*/ 4042623 w 12192000"/>
                <a:gd name="connsiteY556" fmla="*/ 748075 h 1608850"/>
                <a:gd name="connsiteX557" fmla="*/ 4041510 w 12192000"/>
                <a:gd name="connsiteY557" fmla="*/ 748075 h 1608850"/>
                <a:gd name="connsiteX558" fmla="*/ 4033708 w 12192000"/>
                <a:gd name="connsiteY558" fmla="*/ 748075 h 1608850"/>
                <a:gd name="connsiteX559" fmla="*/ 4033708 w 12192000"/>
                <a:gd name="connsiteY559" fmla="*/ 749588 h 1608850"/>
                <a:gd name="connsiteX560" fmla="*/ 4033708 w 12192000"/>
                <a:gd name="connsiteY560" fmla="*/ 760181 h 1608850"/>
                <a:gd name="connsiteX561" fmla="*/ 4034823 w 12192000"/>
                <a:gd name="connsiteY561" fmla="*/ 760181 h 1608850"/>
                <a:gd name="connsiteX562" fmla="*/ 4042623 w 12192000"/>
                <a:gd name="connsiteY562" fmla="*/ 760181 h 1608850"/>
                <a:gd name="connsiteX563" fmla="*/ 4042623 w 12192000"/>
                <a:gd name="connsiteY563" fmla="*/ 761314 h 1608850"/>
                <a:gd name="connsiteX564" fmla="*/ 4042623 w 12192000"/>
                <a:gd name="connsiteY564" fmla="*/ 769258 h 1608850"/>
                <a:gd name="connsiteX565" fmla="*/ 4041510 w 12192000"/>
                <a:gd name="connsiteY565" fmla="*/ 769258 h 1608850"/>
                <a:gd name="connsiteX566" fmla="*/ 4033708 w 12192000"/>
                <a:gd name="connsiteY566" fmla="*/ 769258 h 1608850"/>
                <a:gd name="connsiteX567" fmla="*/ 4033708 w 12192000"/>
                <a:gd name="connsiteY567" fmla="*/ 770772 h 1608850"/>
                <a:gd name="connsiteX568" fmla="*/ 4033708 w 12192000"/>
                <a:gd name="connsiteY568" fmla="*/ 781363 h 1608850"/>
                <a:gd name="connsiteX569" fmla="*/ 4034823 w 12192000"/>
                <a:gd name="connsiteY569" fmla="*/ 781363 h 1608850"/>
                <a:gd name="connsiteX570" fmla="*/ 4042623 w 12192000"/>
                <a:gd name="connsiteY570" fmla="*/ 781363 h 1608850"/>
                <a:gd name="connsiteX571" fmla="*/ 4042623 w 12192000"/>
                <a:gd name="connsiteY571" fmla="*/ 782876 h 1608850"/>
                <a:gd name="connsiteX572" fmla="*/ 4042623 w 12192000"/>
                <a:gd name="connsiteY572" fmla="*/ 793468 h 1608850"/>
                <a:gd name="connsiteX573" fmla="*/ 4041510 w 12192000"/>
                <a:gd name="connsiteY573" fmla="*/ 793468 h 1608850"/>
                <a:gd name="connsiteX574" fmla="*/ 4033708 w 12192000"/>
                <a:gd name="connsiteY574" fmla="*/ 793468 h 1608850"/>
                <a:gd name="connsiteX575" fmla="*/ 4033708 w 12192000"/>
                <a:gd name="connsiteY575" fmla="*/ 794981 h 1608850"/>
                <a:gd name="connsiteX576" fmla="*/ 4033708 w 12192000"/>
                <a:gd name="connsiteY576" fmla="*/ 805572 h 1608850"/>
                <a:gd name="connsiteX577" fmla="*/ 4034823 w 12192000"/>
                <a:gd name="connsiteY577" fmla="*/ 805572 h 1608850"/>
                <a:gd name="connsiteX578" fmla="*/ 4042623 w 12192000"/>
                <a:gd name="connsiteY578" fmla="*/ 805572 h 1608850"/>
                <a:gd name="connsiteX579" fmla="*/ 4042623 w 12192000"/>
                <a:gd name="connsiteY579" fmla="*/ 806707 h 1608850"/>
                <a:gd name="connsiteX580" fmla="*/ 4042623 w 12192000"/>
                <a:gd name="connsiteY580" fmla="*/ 814651 h 1608850"/>
                <a:gd name="connsiteX581" fmla="*/ 4041510 w 12192000"/>
                <a:gd name="connsiteY581" fmla="*/ 814651 h 1608850"/>
                <a:gd name="connsiteX582" fmla="*/ 4033708 w 12192000"/>
                <a:gd name="connsiteY582" fmla="*/ 814651 h 1608850"/>
                <a:gd name="connsiteX583" fmla="*/ 4033708 w 12192000"/>
                <a:gd name="connsiteY583" fmla="*/ 816163 h 1608850"/>
                <a:gd name="connsiteX584" fmla="*/ 4033708 w 12192000"/>
                <a:gd name="connsiteY584" fmla="*/ 826756 h 1608850"/>
                <a:gd name="connsiteX585" fmla="*/ 4058227 w 12192000"/>
                <a:gd name="connsiteY585" fmla="*/ 853992 h 1608850"/>
                <a:gd name="connsiteX586" fmla="*/ 4057113 w 12192000"/>
                <a:gd name="connsiteY586" fmla="*/ 860044 h 1608850"/>
                <a:gd name="connsiteX587" fmla="*/ 4049311 w 12192000"/>
                <a:gd name="connsiteY587" fmla="*/ 860044 h 1608850"/>
                <a:gd name="connsiteX588" fmla="*/ 4049311 w 12192000"/>
                <a:gd name="connsiteY588" fmla="*/ 893331 h 1608850"/>
                <a:gd name="connsiteX589" fmla="*/ 4050427 w 12192000"/>
                <a:gd name="connsiteY589" fmla="*/ 893331 h 1608850"/>
                <a:gd name="connsiteX590" fmla="*/ 4058227 w 12192000"/>
                <a:gd name="connsiteY590" fmla="*/ 893331 h 1608850"/>
                <a:gd name="connsiteX591" fmla="*/ 4058227 w 12192000"/>
                <a:gd name="connsiteY591" fmla="*/ 891440 h 1608850"/>
                <a:gd name="connsiteX592" fmla="*/ 4058227 w 12192000"/>
                <a:gd name="connsiteY592" fmla="*/ 878201 h 1608850"/>
                <a:gd name="connsiteX593" fmla="*/ 4059342 w 12192000"/>
                <a:gd name="connsiteY593" fmla="*/ 877444 h 1608850"/>
                <a:gd name="connsiteX594" fmla="*/ 4067142 w 12192000"/>
                <a:gd name="connsiteY594" fmla="*/ 872149 h 1608850"/>
                <a:gd name="connsiteX595" fmla="*/ 4069094 w 12192000"/>
                <a:gd name="connsiteY595" fmla="*/ 872149 h 1608850"/>
                <a:gd name="connsiteX596" fmla="*/ 4082747 w 12192000"/>
                <a:gd name="connsiteY596" fmla="*/ 872149 h 1608850"/>
                <a:gd name="connsiteX597" fmla="*/ 4082747 w 12192000"/>
                <a:gd name="connsiteY597" fmla="*/ 873661 h 1608850"/>
                <a:gd name="connsiteX598" fmla="*/ 4082747 w 12192000"/>
                <a:gd name="connsiteY598" fmla="*/ 884253 h 1608850"/>
                <a:gd name="connsiteX599" fmla="*/ 4084419 w 12192000"/>
                <a:gd name="connsiteY599" fmla="*/ 884253 h 1608850"/>
                <a:gd name="connsiteX600" fmla="*/ 4096121 w 12192000"/>
                <a:gd name="connsiteY600" fmla="*/ 884253 h 1608850"/>
                <a:gd name="connsiteX601" fmla="*/ 4097235 w 12192000"/>
                <a:gd name="connsiteY601" fmla="*/ 890305 h 1608850"/>
                <a:gd name="connsiteX602" fmla="*/ 4105038 w 12192000"/>
                <a:gd name="connsiteY602" fmla="*/ 890305 h 1608850"/>
                <a:gd name="connsiteX603" fmla="*/ 4129555 w 12192000"/>
                <a:gd name="connsiteY603" fmla="*/ 932671 h 1608850"/>
                <a:gd name="connsiteX604" fmla="*/ 4129555 w 12192000"/>
                <a:gd name="connsiteY604" fmla="*/ 951821 h 1608850"/>
                <a:gd name="connsiteX605" fmla="*/ 4129555 w 12192000"/>
                <a:gd name="connsiteY605" fmla="*/ 970823 h 1608850"/>
                <a:gd name="connsiteX606" fmla="*/ 4138472 w 12192000"/>
                <a:gd name="connsiteY606" fmla="*/ 970823 h 1608850"/>
                <a:gd name="connsiteX607" fmla="*/ 4138472 w 12192000"/>
                <a:gd name="connsiteY607" fmla="*/ 956881 h 1608850"/>
                <a:gd name="connsiteX608" fmla="*/ 4139308 w 12192000"/>
                <a:gd name="connsiteY608" fmla="*/ 956881 h 1608850"/>
                <a:gd name="connsiteX609" fmla="*/ 4145159 w 12192000"/>
                <a:gd name="connsiteY609" fmla="*/ 956881 h 1608850"/>
                <a:gd name="connsiteX610" fmla="*/ 4145159 w 12192000"/>
                <a:gd name="connsiteY610" fmla="*/ 958394 h 1608850"/>
                <a:gd name="connsiteX611" fmla="*/ 4145159 w 12192000"/>
                <a:gd name="connsiteY611" fmla="*/ 968985 h 1608850"/>
                <a:gd name="connsiteX612" fmla="*/ 4154075 w 12192000"/>
                <a:gd name="connsiteY612" fmla="*/ 905436 h 1608850"/>
                <a:gd name="connsiteX613" fmla="*/ 4191968 w 12192000"/>
                <a:gd name="connsiteY613" fmla="*/ 905436 h 1608850"/>
                <a:gd name="connsiteX614" fmla="*/ 4191968 w 12192000"/>
                <a:gd name="connsiteY614" fmla="*/ 808599 h 1608850"/>
                <a:gd name="connsiteX615" fmla="*/ 4227631 w 12192000"/>
                <a:gd name="connsiteY615" fmla="*/ 808599 h 1608850"/>
                <a:gd name="connsiteX616" fmla="*/ 4227631 w 12192000"/>
                <a:gd name="connsiteY616" fmla="*/ 807464 h 1608850"/>
                <a:gd name="connsiteX617" fmla="*/ 4227631 w 12192000"/>
                <a:gd name="connsiteY617" fmla="*/ 799520 h 1608850"/>
                <a:gd name="connsiteX618" fmla="*/ 4249922 w 12192000"/>
                <a:gd name="connsiteY618" fmla="*/ 799520 h 1608850"/>
                <a:gd name="connsiteX619" fmla="*/ 4249922 w 12192000"/>
                <a:gd name="connsiteY619" fmla="*/ 748075 h 1608850"/>
                <a:gd name="connsiteX620" fmla="*/ 4245463 w 12192000"/>
                <a:gd name="connsiteY620" fmla="*/ 745805 h 1608850"/>
                <a:gd name="connsiteX621" fmla="*/ 4245463 w 12192000"/>
                <a:gd name="connsiteY621" fmla="*/ 729918 h 1608850"/>
                <a:gd name="connsiteX622" fmla="*/ 4249922 w 12192000"/>
                <a:gd name="connsiteY622" fmla="*/ 732945 h 1608850"/>
                <a:gd name="connsiteX623" fmla="*/ 4254381 w 12192000"/>
                <a:gd name="connsiteY623" fmla="*/ 702682 h 1608850"/>
                <a:gd name="connsiteX624" fmla="*/ 4258839 w 12192000"/>
                <a:gd name="connsiteY624" fmla="*/ 732945 h 1608850"/>
                <a:gd name="connsiteX625" fmla="*/ 4261346 w 12192000"/>
                <a:gd name="connsiteY625" fmla="*/ 728783 h 1608850"/>
                <a:gd name="connsiteX626" fmla="*/ 4263297 w 12192000"/>
                <a:gd name="connsiteY626" fmla="*/ 720840 h 1608850"/>
                <a:gd name="connsiteX627" fmla="*/ 4263853 w 12192000"/>
                <a:gd name="connsiteY627" fmla="*/ 719327 h 1608850"/>
                <a:gd name="connsiteX628" fmla="*/ 4267754 w 12192000"/>
                <a:gd name="connsiteY628" fmla="*/ 708734 h 1608850"/>
                <a:gd name="connsiteX629" fmla="*/ 4268311 w 12192000"/>
                <a:gd name="connsiteY629" fmla="*/ 707222 h 1608850"/>
                <a:gd name="connsiteX630" fmla="*/ 4272213 w 12192000"/>
                <a:gd name="connsiteY630" fmla="*/ 696631 h 1608850"/>
                <a:gd name="connsiteX631" fmla="*/ 4273605 w 12192000"/>
                <a:gd name="connsiteY631" fmla="*/ 695495 h 1608850"/>
                <a:gd name="connsiteX632" fmla="*/ 4283357 w 12192000"/>
                <a:gd name="connsiteY632" fmla="*/ 687552 h 1608850"/>
                <a:gd name="connsiteX633" fmla="*/ 4285030 w 12192000"/>
                <a:gd name="connsiteY633" fmla="*/ 686039 h 1608850"/>
                <a:gd name="connsiteX634" fmla="*/ 4296732 w 12192000"/>
                <a:gd name="connsiteY634" fmla="*/ 675447 h 1608850"/>
                <a:gd name="connsiteX635" fmla="*/ 4297568 w 12192000"/>
                <a:gd name="connsiteY635" fmla="*/ 673934 h 1608850"/>
                <a:gd name="connsiteX636" fmla="*/ 4303418 w 12192000"/>
                <a:gd name="connsiteY636" fmla="*/ 663343 h 1608850"/>
                <a:gd name="connsiteX637" fmla="*/ 4303976 w 12192000"/>
                <a:gd name="connsiteY637" fmla="*/ 660695 h 1608850"/>
                <a:gd name="connsiteX638" fmla="*/ 4307877 w 12192000"/>
                <a:gd name="connsiteY638" fmla="*/ 642159 h 1608850"/>
                <a:gd name="connsiteX639" fmla="*/ 4308435 w 12192000"/>
                <a:gd name="connsiteY639" fmla="*/ 644807 h 1608850"/>
                <a:gd name="connsiteX640" fmla="*/ 4312335 w 12192000"/>
                <a:gd name="connsiteY640" fmla="*/ 663343 h 1608850"/>
                <a:gd name="connsiteX641" fmla="*/ 4312893 w 12192000"/>
                <a:gd name="connsiteY641" fmla="*/ 664477 h 1608850"/>
                <a:gd name="connsiteX642" fmla="*/ 4316793 w 12192000"/>
                <a:gd name="connsiteY642" fmla="*/ 672421 h 1608850"/>
                <a:gd name="connsiteX643" fmla="*/ 4318186 w 12192000"/>
                <a:gd name="connsiteY643" fmla="*/ 673934 h 1608850"/>
                <a:gd name="connsiteX644" fmla="*/ 4327938 w 12192000"/>
                <a:gd name="connsiteY644" fmla="*/ 684525 h 1608850"/>
                <a:gd name="connsiteX645" fmla="*/ 4329054 w 12192000"/>
                <a:gd name="connsiteY645" fmla="*/ 686039 h 1608850"/>
                <a:gd name="connsiteX646" fmla="*/ 4336853 w 12192000"/>
                <a:gd name="connsiteY646" fmla="*/ 696631 h 1608850"/>
                <a:gd name="connsiteX647" fmla="*/ 4337969 w 12192000"/>
                <a:gd name="connsiteY647" fmla="*/ 698143 h 1608850"/>
                <a:gd name="connsiteX648" fmla="*/ 4345771 w 12192000"/>
                <a:gd name="connsiteY648" fmla="*/ 708734 h 1608850"/>
                <a:gd name="connsiteX649" fmla="*/ 4346049 w 12192000"/>
                <a:gd name="connsiteY649" fmla="*/ 710248 h 1608850"/>
                <a:gd name="connsiteX650" fmla="*/ 4347998 w 12192000"/>
                <a:gd name="connsiteY650" fmla="*/ 720840 h 1608850"/>
                <a:gd name="connsiteX651" fmla="*/ 4348277 w 12192000"/>
                <a:gd name="connsiteY651" fmla="*/ 722352 h 1608850"/>
                <a:gd name="connsiteX652" fmla="*/ 4350228 w 12192000"/>
                <a:gd name="connsiteY652" fmla="*/ 732945 h 1608850"/>
                <a:gd name="connsiteX653" fmla="*/ 4356914 w 12192000"/>
                <a:gd name="connsiteY653" fmla="*/ 702682 h 1608850"/>
                <a:gd name="connsiteX654" fmla="*/ 4361373 w 12192000"/>
                <a:gd name="connsiteY654" fmla="*/ 732945 h 1608850"/>
                <a:gd name="connsiteX655" fmla="*/ 4365830 w 12192000"/>
                <a:gd name="connsiteY655" fmla="*/ 735214 h 1608850"/>
                <a:gd name="connsiteX656" fmla="*/ 4365830 w 12192000"/>
                <a:gd name="connsiteY656" fmla="*/ 751102 h 1608850"/>
                <a:gd name="connsiteX657" fmla="*/ 4361373 w 12192000"/>
                <a:gd name="connsiteY657" fmla="*/ 793468 h 1608850"/>
                <a:gd name="connsiteX658" fmla="*/ 4362489 w 12192000"/>
                <a:gd name="connsiteY658" fmla="*/ 793468 h 1608850"/>
                <a:gd name="connsiteX659" fmla="*/ 4370289 w 12192000"/>
                <a:gd name="connsiteY659" fmla="*/ 793468 h 1608850"/>
                <a:gd name="connsiteX660" fmla="*/ 4371126 w 12192000"/>
                <a:gd name="connsiteY660" fmla="*/ 799520 h 1608850"/>
                <a:gd name="connsiteX661" fmla="*/ 4376976 w 12192000"/>
                <a:gd name="connsiteY661" fmla="*/ 799520 h 1608850"/>
                <a:gd name="connsiteX662" fmla="*/ 4376976 w 12192000"/>
                <a:gd name="connsiteY662" fmla="*/ 798007 h 1608850"/>
                <a:gd name="connsiteX663" fmla="*/ 4376976 w 12192000"/>
                <a:gd name="connsiteY663" fmla="*/ 787415 h 1608850"/>
                <a:gd name="connsiteX664" fmla="*/ 4379206 w 12192000"/>
                <a:gd name="connsiteY664" fmla="*/ 787415 h 1608850"/>
                <a:gd name="connsiteX665" fmla="*/ 4394808 w 12192000"/>
                <a:gd name="connsiteY665" fmla="*/ 787415 h 1608850"/>
                <a:gd name="connsiteX666" fmla="*/ 4394808 w 12192000"/>
                <a:gd name="connsiteY666" fmla="*/ 784767 h 1608850"/>
                <a:gd name="connsiteX667" fmla="*/ 4394808 w 12192000"/>
                <a:gd name="connsiteY667" fmla="*/ 766232 h 1608850"/>
                <a:gd name="connsiteX668" fmla="*/ 4432702 w 12192000"/>
                <a:gd name="connsiteY668" fmla="*/ 766232 h 1608850"/>
                <a:gd name="connsiteX669" fmla="*/ 4432702 w 12192000"/>
                <a:gd name="connsiteY669" fmla="*/ 768124 h 1608850"/>
                <a:gd name="connsiteX670" fmla="*/ 4432702 w 12192000"/>
                <a:gd name="connsiteY670" fmla="*/ 781363 h 1608850"/>
                <a:gd name="connsiteX671" fmla="*/ 4452762 w 12192000"/>
                <a:gd name="connsiteY671" fmla="*/ 781363 h 1608850"/>
                <a:gd name="connsiteX672" fmla="*/ 4452762 w 12192000"/>
                <a:gd name="connsiteY672" fmla="*/ 784390 h 1608850"/>
                <a:gd name="connsiteX673" fmla="*/ 4452762 w 12192000"/>
                <a:gd name="connsiteY673" fmla="*/ 805572 h 1608850"/>
                <a:gd name="connsiteX674" fmla="*/ 4448306 w 12192000"/>
                <a:gd name="connsiteY674" fmla="*/ 806707 h 1608850"/>
                <a:gd name="connsiteX675" fmla="*/ 4448306 w 12192000"/>
                <a:gd name="connsiteY675" fmla="*/ 814651 h 1608850"/>
                <a:gd name="connsiteX676" fmla="*/ 4452762 w 12192000"/>
                <a:gd name="connsiteY676" fmla="*/ 816921 h 1608850"/>
                <a:gd name="connsiteX677" fmla="*/ 4452762 w 12192000"/>
                <a:gd name="connsiteY677" fmla="*/ 832808 h 1608850"/>
                <a:gd name="connsiteX678" fmla="*/ 4448306 w 12192000"/>
                <a:gd name="connsiteY678" fmla="*/ 838860 h 1608850"/>
                <a:gd name="connsiteX679" fmla="*/ 4448306 w 12192000"/>
                <a:gd name="connsiteY679" fmla="*/ 911488 h 1608850"/>
                <a:gd name="connsiteX680" fmla="*/ 4450255 w 12192000"/>
                <a:gd name="connsiteY680" fmla="*/ 911488 h 1608850"/>
                <a:gd name="connsiteX681" fmla="*/ 4463908 w 12192000"/>
                <a:gd name="connsiteY681" fmla="*/ 911488 h 1608850"/>
                <a:gd name="connsiteX682" fmla="*/ 4465579 w 12192000"/>
                <a:gd name="connsiteY682" fmla="*/ 917540 h 1608850"/>
                <a:gd name="connsiteX683" fmla="*/ 4477282 w 12192000"/>
                <a:gd name="connsiteY683" fmla="*/ 917540 h 1608850"/>
                <a:gd name="connsiteX684" fmla="*/ 4477282 w 12192000"/>
                <a:gd name="connsiteY684" fmla="*/ 920188 h 1608850"/>
                <a:gd name="connsiteX685" fmla="*/ 4477282 w 12192000"/>
                <a:gd name="connsiteY685" fmla="*/ 938724 h 1608850"/>
                <a:gd name="connsiteX686" fmla="*/ 4478955 w 12192000"/>
                <a:gd name="connsiteY686" fmla="*/ 938724 h 1608850"/>
                <a:gd name="connsiteX687" fmla="*/ 4490656 w 12192000"/>
                <a:gd name="connsiteY687" fmla="*/ 938724 h 1608850"/>
                <a:gd name="connsiteX688" fmla="*/ 4490656 w 12192000"/>
                <a:gd name="connsiteY688" fmla="*/ 936076 h 1608850"/>
                <a:gd name="connsiteX689" fmla="*/ 4490656 w 12192000"/>
                <a:gd name="connsiteY689" fmla="*/ 917540 h 1608850"/>
                <a:gd name="connsiteX690" fmla="*/ 4492605 w 12192000"/>
                <a:gd name="connsiteY690" fmla="*/ 916028 h 1608850"/>
                <a:gd name="connsiteX691" fmla="*/ 4506258 w 12192000"/>
                <a:gd name="connsiteY691" fmla="*/ 905436 h 1608850"/>
                <a:gd name="connsiteX692" fmla="*/ 4506258 w 12192000"/>
                <a:gd name="connsiteY692" fmla="*/ 878201 h 1608850"/>
                <a:gd name="connsiteX693" fmla="*/ 4501802 w 12192000"/>
                <a:gd name="connsiteY693" fmla="*/ 847938 h 1608850"/>
                <a:gd name="connsiteX694" fmla="*/ 4502914 w 12192000"/>
                <a:gd name="connsiteY694" fmla="*/ 847938 h 1608850"/>
                <a:gd name="connsiteX695" fmla="*/ 4510717 w 12192000"/>
                <a:gd name="connsiteY695" fmla="*/ 847938 h 1608850"/>
                <a:gd name="connsiteX696" fmla="*/ 4530778 w 12192000"/>
                <a:gd name="connsiteY696" fmla="*/ 844913 h 1608850"/>
                <a:gd name="connsiteX697" fmla="*/ 4530778 w 12192000"/>
                <a:gd name="connsiteY697" fmla="*/ 843399 h 1608850"/>
                <a:gd name="connsiteX698" fmla="*/ 4530778 w 12192000"/>
                <a:gd name="connsiteY698" fmla="*/ 832808 h 1608850"/>
                <a:gd name="connsiteX699" fmla="*/ 4532451 w 12192000"/>
                <a:gd name="connsiteY699" fmla="*/ 832808 h 1608850"/>
                <a:gd name="connsiteX700" fmla="*/ 4544152 w 12192000"/>
                <a:gd name="connsiteY700" fmla="*/ 832808 h 1608850"/>
                <a:gd name="connsiteX701" fmla="*/ 4544152 w 12192000"/>
                <a:gd name="connsiteY701" fmla="*/ 681500 h 1608850"/>
                <a:gd name="connsiteX702" fmla="*/ 4545267 w 12192000"/>
                <a:gd name="connsiteY702" fmla="*/ 681500 h 1608850"/>
                <a:gd name="connsiteX703" fmla="*/ 4553068 w 12192000"/>
                <a:gd name="connsiteY703" fmla="*/ 681500 h 1608850"/>
                <a:gd name="connsiteX704" fmla="*/ 4553068 w 12192000"/>
                <a:gd name="connsiteY704" fmla="*/ 678473 h 1608850"/>
                <a:gd name="connsiteX705" fmla="*/ 4553068 w 12192000"/>
                <a:gd name="connsiteY705" fmla="*/ 657290 h 1608850"/>
                <a:gd name="connsiteX706" fmla="*/ 4555298 w 12192000"/>
                <a:gd name="connsiteY706" fmla="*/ 596766 h 1608850"/>
                <a:gd name="connsiteX707" fmla="*/ 4556412 w 12192000"/>
                <a:gd name="connsiteY707" fmla="*/ 596766 h 1608850"/>
                <a:gd name="connsiteX708" fmla="*/ 4564213 w 12192000"/>
                <a:gd name="connsiteY708" fmla="*/ 596766 h 1608850"/>
                <a:gd name="connsiteX709" fmla="*/ 4564213 w 12192000"/>
                <a:gd name="connsiteY709" fmla="*/ 598280 h 1608850"/>
                <a:gd name="connsiteX710" fmla="*/ 4564213 w 12192000"/>
                <a:gd name="connsiteY710" fmla="*/ 608871 h 1608850"/>
                <a:gd name="connsiteX711" fmla="*/ 4568671 w 12192000"/>
                <a:gd name="connsiteY711" fmla="*/ 605845 h 1608850"/>
                <a:gd name="connsiteX712" fmla="*/ 4568671 w 12192000"/>
                <a:gd name="connsiteY712" fmla="*/ 584662 h 1608850"/>
                <a:gd name="connsiteX713" fmla="*/ 4570065 w 12192000"/>
                <a:gd name="connsiteY713" fmla="*/ 583906 h 1608850"/>
                <a:gd name="connsiteX714" fmla="*/ 4579816 w 12192000"/>
                <a:gd name="connsiteY714" fmla="*/ 578610 h 1608850"/>
                <a:gd name="connsiteX715" fmla="*/ 4580930 w 12192000"/>
                <a:gd name="connsiteY715" fmla="*/ 579367 h 1608850"/>
                <a:gd name="connsiteX716" fmla="*/ 4588733 w 12192000"/>
                <a:gd name="connsiteY716" fmla="*/ 584662 h 1608850"/>
                <a:gd name="connsiteX717" fmla="*/ 4590404 w 12192000"/>
                <a:gd name="connsiteY717" fmla="*/ 584662 h 1608850"/>
                <a:gd name="connsiteX718" fmla="*/ 4602107 w 12192000"/>
                <a:gd name="connsiteY718" fmla="*/ 584662 h 1608850"/>
                <a:gd name="connsiteX719" fmla="*/ 4602107 w 12192000"/>
                <a:gd name="connsiteY719" fmla="*/ 545322 h 1608850"/>
                <a:gd name="connsiteX720" fmla="*/ 4603221 w 12192000"/>
                <a:gd name="connsiteY720" fmla="*/ 545322 h 1608850"/>
                <a:gd name="connsiteX721" fmla="*/ 4611021 w 12192000"/>
                <a:gd name="connsiteY721" fmla="*/ 545322 h 1608850"/>
                <a:gd name="connsiteX722" fmla="*/ 4612414 w 12192000"/>
                <a:gd name="connsiteY722" fmla="*/ 551375 h 1608850"/>
                <a:gd name="connsiteX723" fmla="*/ 4622169 w 12192000"/>
                <a:gd name="connsiteY723" fmla="*/ 551375 h 1608850"/>
                <a:gd name="connsiteX724" fmla="*/ 4623282 w 12192000"/>
                <a:gd name="connsiteY724" fmla="*/ 545322 h 1608850"/>
                <a:gd name="connsiteX725" fmla="*/ 4631084 w 12192000"/>
                <a:gd name="connsiteY725" fmla="*/ 545322 h 1608850"/>
                <a:gd name="connsiteX726" fmla="*/ 4631084 w 12192000"/>
                <a:gd name="connsiteY726" fmla="*/ 590714 h 1608850"/>
                <a:gd name="connsiteX727" fmla="*/ 4632477 w 12192000"/>
                <a:gd name="connsiteY727" fmla="*/ 592227 h 1608850"/>
                <a:gd name="connsiteX728" fmla="*/ 4642230 w 12192000"/>
                <a:gd name="connsiteY728" fmla="*/ 602819 h 1608850"/>
                <a:gd name="connsiteX729" fmla="*/ 4664518 w 12192000"/>
                <a:gd name="connsiteY729" fmla="*/ 611898 h 1608850"/>
                <a:gd name="connsiteX730" fmla="*/ 4664518 w 12192000"/>
                <a:gd name="connsiteY730" fmla="*/ 610007 h 1608850"/>
                <a:gd name="connsiteX731" fmla="*/ 4664518 w 12192000"/>
                <a:gd name="connsiteY731" fmla="*/ 596766 h 1608850"/>
                <a:gd name="connsiteX732" fmla="*/ 4693496 w 12192000"/>
                <a:gd name="connsiteY732" fmla="*/ 584662 h 1608850"/>
                <a:gd name="connsiteX733" fmla="*/ 4693496 w 12192000"/>
                <a:gd name="connsiteY733" fmla="*/ 583150 h 1608850"/>
                <a:gd name="connsiteX734" fmla="*/ 4693496 w 12192000"/>
                <a:gd name="connsiteY734" fmla="*/ 572557 h 1608850"/>
                <a:gd name="connsiteX735" fmla="*/ 4694332 w 12192000"/>
                <a:gd name="connsiteY735" fmla="*/ 572557 h 1608850"/>
                <a:gd name="connsiteX736" fmla="*/ 4700182 w 12192000"/>
                <a:gd name="connsiteY736" fmla="*/ 572557 h 1608850"/>
                <a:gd name="connsiteX737" fmla="*/ 4700182 w 12192000"/>
                <a:gd name="connsiteY737" fmla="*/ 571423 h 1608850"/>
                <a:gd name="connsiteX738" fmla="*/ 4700182 w 12192000"/>
                <a:gd name="connsiteY738" fmla="*/ 563479 h 1608850"/>
                <a:gd name="connsiteX739" fmla="*/ 4702412 w 12192000"/>
                <a:gd name="connsiteY739" fmla="*/ 563479 h 1608850"/>
                <a:gd name="connsiteX740" fmla="*/ 4718014 w 12192000"/>
                <a:gd name="connsiteY740" fmla="*/ 563479 h 1608850"/>
                <a:gd name="connsiteX741" fmla="*/ 4718014 w 12192000"/>
                <a:gd name="connsiteY741" fmla="*/ 564614 h 1608850"/>
                <a:gd name="connsiteX742" fmla="*/ 4718014 w 12192000"/>
                <a:gd name="connsiteY742" fmla="*/ 572557 h 1608850"/>
                <a:gd name="connsiteX743" fmla="*/ 4719686 w 12192000"/>
                <a:gd name="connsiteY743" fmla="*/ 572557 h 1608850"/>
                <a:gd name="connsiteX744" fmla="*/ 4731390 w 12192000"/>
                <a:gd name="connsiteY744" fmla="*/ 572557 h 1608850"/>
                <a:gd name="connsiteX745" fmla="*/ 4731390 w 12192000"/>
                <a:gd name="connsiteY745" fmla="*/ 574828 h 1608850"/>
                <a:gd name="connsiteX746" fmla="*/ 4731390 w 12192000"/>
                <a:gd name="connsiteY746" fmla="*/ 590714 h 1608850"/>
                <a:gd name="connsiteX747" fmla="*/ 4755908 w 12192000"/>
                <a:gd name="connsiteY747" fmla="*/ 590714 h 1608850"/>
                <a:gd name="connsiteX748" fmla="*/ 4755908 w 12192000"/>
                <a:gd name="connsiteY748" fmla="*/ 589202 h 1608850"/>
                <a:gd name="connsiteX749" fmla="*/ 4755908 w 12192000"/>
                <a:gd name="connsiteY749" fmla="*/ 578610 h 1608850"/>
                <a:gd name="connsiteX750" fmla="*/ 4757302 w 12192000"/>
                <a:gd name="connsiteY750" fmla="*/ 578610 h 1608850"/>
                <a:gd name="connsiteX751" fmla="*/ 4767053 w 12192000"/>
                <a:gd name="connsiteY751" fmla="*/ 578610 h 1608850"/>
                <a:gd name="connsiteX752" fmla="*/ 4767053 w 12192000"/>
                <a:gd name="connsiteY752" fmla="*/ 577096 h 1608850"/>
                <a:gd name="connsiteX753" fmla="*/ 4767053 w 12192000"/>
                <a:gd name="connsiteY753" fmla="*/ 566505 h 1608850"/>
                <a:gd name="connsiteX754" fmla="*/ 4768725 w 12192000"/>
                <a:gd name="connsiteY754" fmla="*/ 566505 h 1608850"/>
                <a:gd name="connsiteX755" fmla="*/ 4780426 w 12192000"/>
                <a:gd name="connsiteY755" fmla="*/ 566505 h 1608850"/>
                <a:gd name="connsiteX756" fmla="*/ 4780426 w 12192000"/>
                <a:gd name="connsiteY756" fmla="*/ 568018 h 1608850"/>
                <a:gd name="connsiteX757" fmla="*/ 4780426 w 12192000"/>
                <a:gd name="connsiteY757" fmla="*/ 578610 h 1608850"/>
                <a:gd name="connsiteX758" fmla="*/ 4784886 w 12192000"/>
                <a:gd name="connsiteY758" fmla="*/ 505982 h 1608850"/>
                <a:gd name="connsiteX759" fmla="*/ 4885191 w 12192000"/>
                <a:gd name="connsiteY759" fmla="*/ 505982 h 1608850"/>
                <a:gd name="connsiteX760" fmla="*/ 4885191 w 12192000"/>
                <a:gd name="connsiteY760" fmla="*/ 602819 h 1608850"/>
                <a:gd name="connsiteX761" fmla="*/ 4887420 w 12192000"/>
                <a:gd name="connsiteY761" fmla="*/ 602819 h 1608850"/>
                <a:gd name="connsiteX762" fmla="*/ 4903022 w 12192000"/>
                <a:gd name="connsiteY762" fmla="*/ 602819 h 1608850"/>
                <a:gd name="connsiteX763" fmla="*/ 4903022 w 12192000"/>
                <a:gd name="connsiteY763" fmla="*/ 493877 h 1608850"/>
                <a:gd name="connsiteX764" fmla="*/ 4925313 w 12192000"/>
                <a:gd name="connsiteY764" fmla="*/ 478746 h 1608850"/>
                <a:gd name="connsiteX765" fmla="*/ 4954291 w 12192000"/>
                <a:gd name="connsiteY765" fmla="*/ 478746 h 1608850"/>
                <a:gd name="connsiteX766" fmla="*/ 4956242 w 12192000"/>
                <a:gd name="connsiteY766" fmla="*/ 476477 h 1608850"/>
                <a:gd name="connsiteX767" fmla="*/ 4969893 w 12192000"/>
                <a:gd name="connsiteY767" fmla="*/ 460589 h 1608850"/>
                <a:gd name="connsiteX768" fmla="*/ 5007787 w 12192000"/>
                <a:gd name="connsiteY768" fmla="*/ 460589 h 1608850"/>
                <a:gd name="connsiteX769" fmla="*/ 5007787 w 12192000"/>
                <a:gd name="connsiteY769" fmla="*/ 462859 h 1608850"/>
                <a:gd name="connsiteX770" fmla="*/ 5007787 w 12192000"/>
                <a:gd name="connsiteY770" fmla="*/ 478746 h 1608850"/>
                <a:gd name="connsiteX771" fmla="*/ 5045681 w 12192000"/>
                <a:gd name="connsiteY771" fmla="*/ 478746 h 1608850"/>
                <a:gd name="connsiteX772" fmla="*/ 5045681 w 12192000"/>
                <a:gd name="connsiteY772" fmla="*/ 596766 h 1608850"/>
                <a:gd name="connsiteX773" fmla="*/ 5047073 w 12192000"/>
                <a:gd name="connsiteY773" fmla="*/ 596766 h 1608850"/>
                <a:gd name="connsiteX774" fmla="*/ 5056825 w 12192000"/>
                <a:gd name="connsiteY774" fmla="*/ 596766 h 1608850"/>
                <a:gd name="connsiteX775" fmla="*/ 5056825 w 12192000"/>
                <a:gd name="connsiteY775" fmla="*/ 769258 h 1608850"/>
                <a:gd name="connsiteX776" fmla="*/ 5059053 w 12192000"/>
                <a:gd name="connsiteY776" fmla="*/ 769258 h 1608850"/>
                <a:gd name="connsiteX777" fmla="*/ 5074657 w 12192000"/>
                <a:gd name="connsiteY777" fmla="*/ 769258 h 1608850"/>
                <a:gd name="connsiteX778" fmla="*/ 5074657 w 12192000"/>
                <a:gd name="connsiteY778" fmla="*/ 657290 h 1608850"/>
                <a:gd name="connsiteX779" fmla="*/ 5075493 w 12192000"/>
                <a:gd name="connsiteY779" fmla="*/ 656533 h 1608850"/>
                <a:gd name="connsiteX780" fmla="*/ 5081344 w 12192000"/>
                <a:gd name="connsiteY780" fmla="*/ 651238 h 1608850"/>
                <a:gd name="connsiteX781" fmla="*/ 5085802 w 12192000"/>
                <a:gd name="connsiteY781" fmla="*/ 652750 h 1608850"/>
                <a:gd name="connsiteX782" fmla="*/ 5085802 w 12192000"/>
                <a:gd name="connsiteY782" fmla="*/ 663343 h 1608850"/>
                <a:gd name="connsiteX783" fmla="*/ 5088030 w 12192000"/>
                <a:gd name="connsiteY783" fmla="*/ 661829 h 1608850"/>
                <a:gd name="connsiteX784" fmla="*/ 5103634 w 12192000"/>
                <a:gd name="connsiteY784" fmla="*/ 651238 h 1608850"/>
                <a:gd name="connsiteX785" fmla="*/ 5105585 w 12192000"/>
                <a:gd name="connsiteY785" fmla="*/ 651238 h 1608850"/>
                <a:gd name="connsiteX786" fmla="*/ 5119237 w 12192000"/>
                <a:gd name="connsiteY786" fmla="*/ 651238 h 1608850"/>
                <a:gd name="connsiteX787" fmla="*/ 5119237 w 12192000"/>
                <a:gd name="connsiteY787" fmla="*/ 857017 h 1608850"/>
                <a:gd name="connsiteX788" fmla="*/ 5150444 w 12192000"/>
                <a:gd name="connsiteY788" fmla="*/ 863070 h 1608850"/>
                <a:gd name="connsiteX789" fmla="*/ 5150444 w 12192000"/>
                <a:gd name="connsiteY789" fmla="*/ 853992 h 1608850"/>
                <a:gd name="connsiteX790" fmla="*/ 5183878 w 12192000"/>
                <a:gd name="connsiteY790" fmla="*/ 853992 h 1608850"/>
                <a:gd name="connsiteX791" fmla="*/ 5183878 w 12192000"/>
                <a:gd name="connsiteY791" fmla="*/ 814651 h 1608850"/>
                <a:gd name="connsiteX792" fmla="*/ 5192794 w 12192000"/>
                <a:gd name="connsiteY792" fmla="*/ 814651 h 1608850"/>
                <a:gd name="connsiteX793" fmla="*/ 5192794 w 12192000"/>
                <a:gd name="connsiteY793" fmla="*/ 763206 h 1608850"/>
                <a:gd name="connsiteX794" fmla="*/ 5199482 w 12192000"/>
                <a:gd name="connsiteY794" fmla="*/ 763206 h 1608850"/>
                <a:gd name="connsiteX795" fmla="*/ 5199482 w 12192000"/>
                <a:gd name="connsiteY795" fmla="*/ 711761 h 1608850"/>
                <a:gd name="connsiteX796" fmla="*/ 5215086 w 12192000"/>
                <a:gd name="connsiteY796" fmla="*/ 711761 h 1608850"/>
                <a:gd name="connsiteX797" fmla="*/ 5264122 w 12192000"/>
                <a:gd name="connsiteY797" fmla="*/ 684525 h 1608850"/>
                <a:gd name="connsiteX798" fmla="*/ 5266352 w 12192000"/>
                <a:gd name="connsiteY798" fmla="*/ 657290 h 1608850"/>
                <a:gd name="connsiteX799" fmla="*/ 5270810 w 12192000"/>
                <a:gd name="connsiteY799" fmla="*/ 684525 h 1608850"/>
                <a:gd name="connsiteX800" fmla="*/ 5322078 w 12192000"/>
                <a:gd name="connsiteY800" fmla="*/ 720840 h 1608850"/>
                <a:gd name="connsiteX801" fmla="*/ 5322078 w 12192000"/>
                <a:gd name="connsiteY801" fmla="*/ 714788 h 1608850"/>
                <a:gd name="connsiteX802" fmla="*/ 5335452 w 12192000"/>
                <a:gd name="connsiteY802" fmla="*/ 714788 h 1608850"/>
                <a:gd name="connsiteX803" fmla="*/ 5335452 w 12192000"/>
                <a:gd name="connsiteY803" fmla="*/ 763206 h 1608850"/>
                <a:gd name="connsiteX804" fmla="*/ 5342138 w 12192000"/>
                <a:gd name="connsiteY804" fmla="*/ 763206 h 1608850"/>
                <a:gd name="connsiteX805" fmla="*/ 5342138 w 12192000"/>
                <a:gd name="connsiteY805" fmla="*/ 801467 h 1608850"/>
                <a:gd name="connsiteX806" fmla="*/ 5377917 w 12192000"/>
                <a:gd name="connsiteY806" fmla="*/ 790806 h 1608850"/>
                <a:gd name="connsiteX807" fmla="*/ 5478973 w 12192000"/>
                <a:gd name="connsiteY807" fmla="*/ 790806 h 1608850"/>
                <a:gd name="connsiteX808" fmla="*/ 5478973 w 12192000"/>
                <a:gd name="connsiteY808" fmla="*/ 596233 h 1608850"/>
                <a:gd name="connsiteX809" fmla="*/ 5507479 w 12192000"/>
                <a:gd name="connsiteY809" fmla="*/ 582720 h 1608850"/>
                <a:gd name="connsiteX810" fmla="*/ 5631857 w 12192000"/>
                <a:gd name="connsiteY810" fmla="*/ 561101 h 1608850"/>
                <a:gd name="connsiteX811" fmla="*/ 5675909 w 12192000"/>
                <a:gd name="connsiteY811" fmla="*/ 574613 h 1608850"/>
                <a:gd name="connsiteX812" fmla="*/ 5683682 w 12192000"/>
                <a:gd name="connsiteY812" fmla="*/ 582720 h 1608850"/>
                <a:gd name="connsiteX813" fmla="*/ 5683682 w 12192000"/>
                <a:gd name="connsiteY813" fmla="*/ 833084 h 1608850"/>
                <a:gd name="connsiteX814" fmla="*/ 5701821 w 12192000"/>
                <a:gd name="connsiteY814" fmla="*/ 873985 h 1608850"/>
                <a:gd name="connsiteX815" fmla="*/ 5701821 w 12192000"/>
                <a:gd name="connsiteY815" fmla="*/ 798914 h 1608850"/>
                <a:gd name="connsiteX816" fmla="*/ 5717369 w 12192000"/>
                <a:gd name="connsiteY816" fmla="*/ 798914 h 1608850"/>
                <a:gd name="connsiteX817" fmla="*/ 5717369 w 12192000"/>
                <a:gd name="connsiteY817" fmla="*/ 785402 h 1608850"/>
                <a:gd name="connsiteX818" fmla="*/ 5732917 w 12192000"/>
                <a:gd name="connsiteY818" fmla="*/ 777295 h 1608850"/>
                <a:gd name="connsiteX819" fmla="*/ 5745871 w 12192000"/>
                <a:gd name="connsiteY819" fmla="*/ 777295 h 1608850"/>
                <a:gd name="connsiteX820" fmla="*/ 5745871 w 12192000"/>
                <a:gd name="connsiteY820" fmla="*/ 763783 h 1608850"/>
                <a:gd name="connsiteX821" fmla="*/ 5756236 w 12192000"/>
                <a:gd name="connsiteY821" fmla="*/ 755675 h 1608850"/>
                <a:gd name="connsiteX822" fmla="*/ 5782151 w 12192000"/>
                <a:gd name="connsiteY822" fmla="*/ 755675 h 1608850"/>
                <a:gd name="connsiteX823" fmla="*/ 5782151 w 12192000"/>
                <a:gd name="connsiteY823" fmla="*/ 798914 h 1608850"/>
                <a:gd name="connsiteX824" fmla="*/ 5836566 w 12192000"/>
                <a:gd name="connsiteY824" fmla="*/ 798914 h 1608850"/>
                <a:gd name="connsiteX825" fmla="*/ 5836566 w 12192000"/>
                <a:gd name="connsiteY825" fmla="*/ 950250 h 1608850"/>
                <a:gd name="connsiteX826" fmla="*/ 5857295 w 12192000"/>
                <a:gd name="connsiteY826" fmla="*/ 950250 h 1608850"/>
                <a:gd name="connsiteX827" fmla="*/ 5878025 w 12192000"/>
                <a:gd name="connsiteY827" fmla="*/ 942143 h 1608850"/>
                <a:gd name="connsiteX828" fmla="*/ 5878025 w 12192000"/>
                <a:gd name="connsiteY828" fmla="*/ 931332 h 1608850"/>
                <a:gd name="connsiteX829" fmla="*/ 5870253 w 12192000"/>
                <a:gd name="connsiteY829" fmla="*/ 928630 h 1608850"/>
                <a:gd name="connsiteX830" fmla="*/ 5870253 w 12192000"/>
                <a:gd name="connsiteY830" fmla="*/ 920522 h 1608850"/>
                <a:gd name="connsiteX831" fmla="*/ 5878025 w 12192000"/>
                <a:gd name="connsiteY831" fmla="*/ 915118 h 1608850"/>
                <a:gd name="connsiteX832" fmla="*/ 5878025 w 12192000"/>
                <a:gd name="connsiteY832" fmla="*/ 855665 h 1608850"/>
                <a:gd name="connsiteX833" fmla="*/ 5870253 w 12192000"/>
                <a:gd name="connsiteY833" fmla="*/ 852962 h 1608850"/>
                <a:gd name="connsiteX834" fmla="*/ 5870253 w 12192000"/>
                <a:gd name="connsiteY834" fmla="*/ 844855 h 1608850"/>
                <a:gd name="connsiteX835" fmla="*/ 5878025 w 12192000"/>
                <a:gd name="connsiteY835" fmla="*/ 839450 h 1608850"/>
                <a:gd name="connsiteX836" fmla="*/ 5883208 w 12192000"/>
                <a:gd name="connsiteY836" fmla="*/ 834046 h 1608850"/>
                <a:gd name="connsiteX837" fmla="*/ 5883208 w 12192000"/>
                <a:gd name="connsiteY837" fmla="*/ 823236 h 1608850"/>
                <a:gd name="connsiteX838" fmla="*/ 5878025 w 12192000"/>
                <a:gd name="connsiteY838" fmla="*/ 823236 h 1608850"/>
                <a:gd name="connsiteX839" fmla="*/ 5878025 w 12192000"/>
                <a:gd name="connsiteY839" fmla="*/ 815128 h 1608850"/>
                <a:gd name="connsiteX840" fmla="*/ 5885800 w 12192000"/>
                <a:gd name="connsiteY840" fmla="*/ 809724 h 1608850"/>
                <a:gd name="connsiteX841" fmla="*/ 5927259 w 12192000"/>
                <a:gd name="connsiteY841" fmla="*/ 734056 h 1608850"/>
                <a:gd name="connsiteX842" fmla="*/ 5922077 w 12192000"/>
                <a:gd name="connsiteY842" fmla="*/ 731353 h 1608850"/>
                <a:gd name="connsiteX843" fmla="*/ 5922077 w 12192000"/>
                <a:gd name="connsiteY843" fmla="*/ 723246 h 1608850"/>
                <a:gd name="connsiteX844" fmla="*/ 5929850 w 12192000"/>
                <a:gd name="connsiteY844" fmla="*/ 720543 h 1608850"/>
                <a:gd name="connsiteX845" fmla="*/ 5929850 w 12192000"/>
                <a:gd name="connsiteY845" fmla="*/ 709734 h 1608850"/>
                <a:gd name="connsiteX846" fmla="*/ 5935033 w 12192000"/>
                <a:gd name="connsiteY846" fmla="*/ 709734 h 1608850"/>
                <a:gd name="connsiteX847" fmla="*/ 5935033 w 12192000"/>
                <a:gd name="connsiteY847" fmla="*/ 685412 h 1608850"/>
                <a:gd name="connsiteX848" fmla="*/ 5929850 w 12192000"/>
                <a:gd name="connsiteY848" fmla="*/ 685412 h 1608850"/>
                <a:gd name="connsiteX849" fmla="*/ 5929850 w 12192000"/>
                <a:gd name="connsiteY849" fmla="*/ 680008 h 1608850"/>
                <a:gd name="connsiteX850" fmla="*/ 5935033 w 12192000"/>
                <a:gd name="connsiteY850" fmla="*/ 677305 h 1608850"/>
                <a:gd name="connsiteX851" fmla="*/ 5947989 w 12192000"/>
                <a:gd name="connsiteY851" fmla="*/ 658388 h 1608850"/>
                <a:gd name="connsiteX852" fmla="*/ 5950579 w 12192000"/>
                <a:gd name="connsiteY852" fmla="*/ 647579 h 1608850"/>
                <a:gd name="connsiteX853" fmla="*/ 5950579 w 12192000"/>
                <a:gd name="connsiteY853" fmla="*/ 617852 h 1608850"/>
                <a:gd name="connsiteX854" fmla="*/ 5950904 w 12192000"/>
                <a:gd name="connsiteY854" fmla="*/ 616838 h 1608850"/>
                <a:gd name="connsiteX855" fmla="*/ 5953171 w 12192000"/>
                <a:gd name="connsiteY855" fmla="*/ 609745 h 1608850"/>
                <a:gd name="connsiteX856" fmla="*/ 5953495 w 12192000"/>
                <a:gd name="connsiteY856" fmla="*/ 610759 h 1608850"/>
                <a:gd name="connsiteX857" fmla="*/ 5955763 w 12192000"/>
                <a:gd name="connsiteY857" fmla="*/ 617852 h 1608850"/>
                <a:gd name="connsiteX858" fmla="*/ 5958354 w 12192000"/>
                <a:gd name="connsiteY858" fmla="*/ 647579 h 1608850"/>
                <a:gd name="connsiteX859" fmla="*/ 5958354 w 12192000"/>
                <a:gd name="connsiteY859" fmla="*/ 655686 h 1608850"/>
                <a:gd name="connsiteX860" fmla="*/ 5971311 w 12192000"/>
                <a:gd name="connsiteY860" fmla="*/ 677305 h 1608850"/>
                <a:gd name="connsiteX861" fmla="*/ 5976494 w 12192000"/>
                <a:gd name="connsiteY861" fmla="*/ 680008 h 1608850"/>
                <a:gd name="connsiteX862" fmla="*/ 5976494 w 12192000"/>
                <a:gd name="connsiteY862" fmla="*/ 685412 h 1608850"/>
                <a:gd name="connsiteX863" fmla="*/ 5973903 w 12192000"/>
                <a:gd name="connsiteY863" fmla="*/ 709734 h 1608850"/>
                <a:gd name="connsiteX864" fmla="*/ 5979084 w 12192000"/>
                <a:gd name="connsiteY864" fmla="*/ 720543 h 1608850"/>
                <a:gd name="connsiteX865" fmla="*/ 5984268 w 12192000"/>
                <a:gd name="connsiteY865" fmla="*/ 723246 h 1608850"/>
                <a:gd name="connsiteX866" fmla="*/ 5984268 w 12192000"/>
                <a:gd name="connsiteY866" fmla="*/ 731353 h 1608850"/>
                <a:gd name="connsiteX867" fmla="*/ 5979084 w 12192000"/>
                <a:gd name="connsiteY867" fmla="*/ 734056 h 1608850"/>
                <a:gd name="connsiteX868" fmla="*/ 5999269 w 12192000"/>
                <a:gd name="connsiteY868" fmla="*/ 755105 h 1608850"/>
                <a:gd name="connsiteX869" fmla="*/ 5999269 w 12192000"/>
                <a:gd name="connsiteY869" fmla="*/ 627662 h 1608850"/>
                <a:gd name="connsiteX870" fmla="*/ 5999299 w 12192000"/>
                <a:gd name="connsiteY870" fmla="*/ 627662 h 1608850"/>
                <a:gd name="connsiteX871" fmla="*/ 6037948 w 12192000"/>
                <a:gd name="connsiteY871" fmla="*/ 627662 h 1608850"/>
                <a:gd name="connsiteX872" fmla="*/ 6037948 w 12192000"/>
                <a:gd name="connsiteY872" fmla="*/ 626311 h 1608850"/>
                <a:gd name="connsiteX873" fmla="*/ 6037948 w 12192000"/>
                <a:gd name="connsiteY873" fmla="*/ 616853 h 1608850"/>
                <a:gd name="connsiteX874" fmla="*/ 6038962 w 12192000"/>
                <a:gd name="connsiteY874" fmla="*/ 616853 h 1608850"/>
                <a:gd name="connsiteX875" fmla="*/ 6046055 w 12192000"/>
                <a:gd name="connsiteY875" fmla="*/ 616853 h 1608850"/>
                <a:gd name="connsiteX876" fmla="*/ 6046055 w 12192000"/>
                <a:gd name="connsiteY876" fmla="*/ 614962 h 1608850"/>
                <a:gd name="connsiteX877" fmla="*/ 6046055 w 12192000"/>
                <a:gd name="connsiteY877" fmla="*/ 601721 h 1608850"/>
                <a:gd name="connsiteX878" fmla="*/ 6046815 w 12192000"/>
                <a:gd name="connsiteY878" fmla="*/ 601721 h 1608850"/>
                <a:gd name="connsiteX879" fmla="*/ 6052135 w 12192000"/>
                <a:gd name="connsiteY879" fmla="*/ 601721 h 1608850"/>
                <a:gd name="connsiteX880" fmla="*/ 6052135 w 12192000"/>
                <a:gd name="connsiteY880" fmla="*/ 600640 h 1608850"/>
                <a:gd name="connsiteX881" fmla="*/ 6052135 w 12192000"/>
                <a:gd name="connsiteY881" fmla="*/ 593073 h 1608850"/>
                <a:gd name="connsiteX882" fmla="*/ 6054163 w 12192000"/>
                <a:gd name="connsiteY882" fmla="*/ 593073 h 1608850"/>
                <a:gd name="connsiteX883" fmla="*/ 6068350 w 12192000"/>
                <a:gd name="connsiteY883" fmla="*/ 593073 h 1608850"/>
                <a:gd name="connsiteX884" fmla="*/ 6068350 w 12192000"/>
                <a:gd name="connsiteY884" fmla="*/ 594154 h 1608850"/>
                <a:gd name="connsiteX885" fmla="*/ 6068350 w 12192000"/>
                <a:gd name="connsiteY885" fmla="*/ 601721 h 1608850"/>
                <a:gd name="connsiteX886" fmla="*/ 6090642 w 12192000"/>
                <a:gd name="connsiteY886" fmla="*/ 601721 h 1608850"/>
                <a:gd name="connsiteX887" fmla="*/ 6090642 w 12192000"/>
                <a:gd name="connsiteY887" fmla="*/ 599829 h 1608850"/>
                <a:gd name="connsiteX888" fmla="*/ 6090642 w 12192000"/>
                <a:gd name="connsiteY888" fmla="*/ 586588 h 1608850"/>
                <a:gd name="connsiteX889" fmla="*/ 6092416 w 12192000"/>
                <a:gd name="connsiteY889" fmla="*/ 586588 h 1608850"/>
                <a:gd name="connsiteX890" fmla="*/ 6104829 w 12192000"/>
                <a:gd name="connsiteY890" fmla="*/ 586588 h 1608850"/>
                <a:gd name="connsiteX891" fmla="*/ 6104829 w 12192000"/>
                <a:gd name="connsiteY891" fmla="*/ 610368 h 1608850"/>
                <a:gd name="connsiteX892" fmla="*/ 6105843 w 12192000"/>
                <a:gd name="connsiteY892" fmla="*/ 610368 h 1608850"/>
                <a:gd name="connsiteX893" fmla="*/ 6112936 w 12192000"/>
                <a:gd name="connsiteY893" fmla="*/ 610368 h 1608850"/>
                <a:gd name="connsiteX894" fmla="*/ 6112936 w 12192000"/>
                <a:gd name="connsiteY894" fmla="*/ 609287 h 1608850"/>
                <a:gd name="connsiteX895" fmla="*/ 6112936 w 12192000"/>
                <a:gd name="connsiteY895" fmla="*/ 601721 h 1608850"/>
                <a:gd name="connsiteX896" fmla="*/ 6114709 w 12192000"/>
                <a:gd name="connsiteY896" fmla="*/ 601721 h 1608850"/>
                <a:gd name="connsiteX897" fmla="*/ 6127123 w 12192000"/>
                <a:gd name="connsiteY897" fmla="*/ 601721 h 1608850"/>
                <a:gd name="connsiteX898" fmla="*/ 6127123 w 12192000"/>
                <a:gd name="connsiteY898" fmla="*/ 627662 h 1608850"/>
                <a:gd name="connsiteX899" fmla="*/ 6129150 w 12192000"/>
                <a:gd name="connsiteY899" fmla="*/ 627662 h 1608850"/>
                <a:gd name="connsiteX900" fmla="*/ 6143336 w 12192000"/>
                <a:gd name="connsiteY900" fmla="*/ 627662 h 1608850"/>
                <a:gd name="connsiteX901" fmla="*/ 6143336 w 12192000"/>
                <a:gd name="connsiteY901" fmla="*/ 629283 h 1608850"/>
                <a:gd name="connsiteX902" fmla="*/ 6143336 w 12192000"/>
                <a:gd name="connsiteY902" fmla="*/ 640633 h 1608850"/>
                <a:gd name="connsiteX903" fmla="*/ 6144096 w 12192000"/>
                <a:gd name="connsiteY903" fmla="*/ 640633 h 1608850"/>
                <a:gd name="connsiteX904" fmla="*/ 6149417 w 12192000"/>
                <a:gd name="connsiteY904" fmla="*/ 640633 h 1608850"/>
                <a:gd name="connsiteX905" fmla="*/ 6149417 w 12192000"/>
                <a:gd name="connsiteY905" fmla="*/ 639822 h 1608850"/>
                <a:gd name="connsiteX906" fmla="*/ 6149417 w 12192000"/>
                <a:gd name="connsiteY906" fmla="*/ 634147 h 1608850"/>
                <a:gd name="connsiteX907" fmla="*/ 6179817 w 12192000"/>
                <a:gd name="connsiteY907" fmla="*/ 634147 h 1608850"/>
                <a:gd name="connsiteX908" fmla="*/ 6179817 w 12192000"/>
                <a:gd name="connsiteY908" fmla="*/ 657927 h 1608850"/>
                <a:gd name="connsiteX909" fmla="*/ 6180830 w 12192000"/>
                <a:gd name="connsiteY909" fmla="*/ 657927 h 1608850"/>
                <a:gd name="connsiteX910" fmla="*/ 6187924 w 12192000"/>
                <a:gd name="connsiteY910" fmla="*/ 657927 h 1608850"/>
                <a:gd name="connsiteX911" fmla="*/ 6187924 w 12192000"/>
                <a:gd name="connsiteY911" fmla="*/ 659008 h 1608850"/>
                <a:gd name="connsiteX912" fmla="*/ 6187924 w 12192000"/>
                <a:gd name="connsiteY912" fmla="*/ 666574 h 1608850"/>
                <a:gd name="connsiteX913" fmla="*/ 6188684 w 12192000"/>
                <a:gd name="connsiteY913" fmla="*/ 666574 h 1608850"/>
                <a:gd name="connsiteX914" fmla="*/ 6194004 w 12192000"/>
                <a:gd name="connsiteY914" fmla="*/ 666574 h 1608850"/>
                <a:gd name="connsiteX915" fmla="*/ 6194004 w 12192000"/>
                <a:gd name="connsiteY915" fmla="*/ 664412 h 1608850"/>
                <a:gd name="connsiteX916" fmla="*/ 6194004 w 12192000"/>
                <a:gd name="connsiteY916" fmla="*/ 649280 h 1608850"/>
                <a:gd name="connsiteX917" fmla="*/ 6195017 w 12192000"/>
                <a:gd name="connsiteY917" fmla="*/ 649280 h 1608850"/>
                <a:gd name="connsiteX918" fmla="*/ 6202111 w 12192000"/>
                <a:gd name="connsiteY918" fmla="*/ 649280 h 1608850"/>
                <a:gd name="connsiteX919" fmla="*/ 6202111 w 12192000"/>
                <a:gd name="connsiteY919" fmla="*/ 650361 h 1608850"/>
                <a:gd name="connsiteX920" fmla="*/ 6202111 w 12192000"/>
                <a:gd name="connsiteY920" fmla="*/ 657927 h 1608850"/>
                <a:gd name="connsiteX921" fmla="*/ 6207431 w 12192000"/>
                <a:gd name="connsiteY921" fmla="*/ 655934 h 1608850"/>
                <a:gd name="connsiteX922" fmla="*/ 6208191 w 12192000"/>
                <a:gd name="connsiteY922" fmla="*/ 654954 h 1608850"/>
                <a:gd name="connsiteX923" fmla="*/ 6208191 w 12192000"/>
                <a:gd name="connsiteY923" fmla="*/ 649280 h 1608850"/>
                <a:gd name="connsiteX924" fmla="*/ 6246698 w 12192000"/>
                <a:gd name="connsiteY924" fmla="*/ 649280 h 1608850"/>
                <a:gd name="connsiteX925" fmla="*/ 6246698 w 12192000"/>
                <a:gd name="connsiteY925" fmla="*/ 673059 h 1608850"/>
                <a:gd name="connsiteX926" fmla="*/ 6248724 w 12192000"/>
                <a:gd name="connsiteY926" fmla="*/ 673059 h 1608850"/>
                <a:gd name="connsiteX927" fmla="*/ 6262911 w 12192000"/>
                <a:gd name="connsiteY927" fmla="*/ 673059 h 1608850"/>
                <a:gd name="connsiteX928" fmla="*/ 6262911 w 12192000"/>
                <a:gd name="connsiteY928" fmla="*/ 674140 h 1608850"/>
                <a:gd name="connsiteX929" fmla="*/ 6262911 w 12192000"/>
                <a:gd name="connsiteY929" fmla="*/ 681706 h 1608850"/>
                <a:gd name="connsiteX930" fmla="*/ 6264685 w 12192000"/>
                <a:gd name="connsiteY930" fmla="*/ 681706 h 1608850"/>
                <a:gd name="connsiteX931" fmla="*/ 6277098 w 12192000"/>
                <a:gd name="connsiteY931" fmla="*/ 681706 h 1608850"/>
                <a:gd name="connsiteX932" fmla="*/ 6277098 w 12192000"/>
                <a:gd name="connsiteY932" fmla="*/ 657927 h 1608850"/>
                <a:gd name="connsiteX933" fmla="*/ 6278111 w 12192000"/>
                <a:gd name="connsiteY933" fmla="*/ 657927 h 1608850"/>
                <a:gd name="connsiteX934" fmla="*/ 6285205 w 12192000"/>
                <a:gd name="connsiteY934" fmla="*/ 657927 h 1608850"/>
                <a:gd name="connsiteX935" fmla="*/ 6285205 w 12192000"/>
                <a:gd name="connsiteY935" fmla="*/ 625500 h 1608850"/>
                <a:gd name="connsiteX936" fmla="*/ 6286218 w 12192000"/>
                <a:gd name="connsiteY936" fmla="*/ 625500 h 1608850"/>
                <a:gd name="connsiteX937" fmla="*/ 6293312 w 12192000"/>
                <a:gd name="connsiteY937" fmla="*/ 625500 h 1608850"/>
                <a:gd name="connsiteX938" fmla="*/ 6293312 w 12192000"/>
                <a:gd name="connsiteY938" fmla="*/ 623609 h 1608850"/>
                <a:gd name="connsiteX939" fmla="*/ 6293312 w 12192000"/>
                <a:gd name="connsiteY939" fmla="*/ 610368 h 1608850"/>
                <a:gd name="connsiteX940" fmla="*/ 6292045 w 12192000"/>
                <a:gd name="connsiteY940" fmla="*/ 608746 h 1608850"/>
                <a:gd name="connsiteX941" fmla="*/ 6297365 w 12192000"/>
                <a:gd name="connsiteY941" fmla="*/ 597397 h 1608850"/>
                <a:gd name="connsiteX942" fmla="*/ 6305472 w 12192000"/>
                <a:gd name="connsiteY942" fmla="*/ 625500 h 1608850"/>
                <a:gd name="connsiteX943" fmla="*/ 6306232 w 12192000"/>
                <a:gd name="connsiteY943" fmla="*/ 625500 h 1608850"/>
                <a:gd name="connsiteX944" fmla="*/ 6311552 w 12192000"/>
                <a:gd name="connsiteY944" fmla="*/ 625500 h 1608850"/>
                <a:gd name="connsiteX945" fmla="*/ 6311552 w 12192000"/>
                <a:gd name="connsiteY945" fmla="*/ 519573 h 1608850"/>
                <a:gd name="connsiteX946" fmla="*/ 6313072 w 12192000"/>
                <a:gd name="connsiteY946" fmla="*/ 519573 h 1608850"/>
                <a:gd name="connsiteX947" fmla="*/ 6323712 w 12192000"/>
                <a:gd name="connsiteY947" fmla="*/ 519573 h 1608850"/>
                <a:gd name="connsiteX948" fmla="*/ 6323712 w 12192000"/>
                <a:gd name="connsiteY948" fmla="*/ 472014 h 1608850"/>
                <a:gd name="connsiteX949" fmla="*/ 6350059 w 12192000"/>
                <a:gd name="connsiteY949" fmla="*/ 472014 h 1608850"/>
                <a:gd name="connsiteX950" fmla="*/ 6350059 w 12192000"/>
                <a:gd name="connsiteY950" fmla="*/ 450396 h 1608850"/>
                <a:gd name="connsiteX951" fmla="*/ 6384513 w 12192000"/>
                <a:gd name="connsiteY951" fmla="*/ 450396 h 1608850"/>
                <a:gd name="connsiteX952" fmla="*/ 6384513 w 12192000"/>
                <a:gd name="connsiteY952" fmla="*/ 452828 h 1608850"/>
                <a:gd name="connsiteX953" fmla="*/ 6384513 w 12192000"/>
                <a:gd name="connsiteY953" fmla="*/ 469852 h 1608850"/>
                <a:gd name="connsiteX954" fmla="*/ 6386793 w 12192000"/>
                <a:gd name="connsiteY954" fmla="*/ 469852 h 1608850"/>
                <a:gd name="connsiteX955" fmla="*/ 6402753 w 12192000"/>
                <a:gd name="connsiteY955" fmla="*/ 469852 h 1608850"/>
                <a:gd name="connsiteX956" fmla="*/ 6402753 w 12192000"/>
                <a:gd name="connsiteY956" fmla="*/ 517411 h 1608850"/>
                <a:gd name="connsiteX957" fmla="*/ 6403766 w 12192000"/>
                <a:gd name="connsiteY957" fmla="*/ 517411 h 1608850"/>
                <a:gd name="connsiteX958" fmla="*/ 6410860 w 12192000"/>
                <a:gd name="connsiteY958" fmla="*/ 517411 h 1608850"/>
                <a:gd name="connsiteX959" fmla="*/ 6425047 w 12192000"/>
                <a:gd name="connsiteY959" fmla="*/ 521735 h 1608850"/>
                <a:gd name="connsiteX960" fmla="*/ 6425047 w 12192000"/>
                <a:gd name="connsiteY960" fmla="*/ 560647 h 1608850"/>
                <a:gd name="connsiteX961" fmla="*/ 6426060 w 12192000"/>
                <a:gd name="connsiteY961" fmla="*/ 560647 h 1608850"/>
                <a:gd name="connsiteX962" fmla="*/ 6433153 w 12192000"/>
                <a:gd name="connsiteY962" fmla="*/ 560647 h 1608850"/>
                <a:gd name="connsiteX963" fmla="*/ 6433153 w 12192000"/>
                <a:gd name="connsiteY963" fmla="*/ 562268 h 1608850"/>
                <a:gd name="connsiteX964" fmla="*/ 6433153 w 12192000"/>
                <a:gd name="connsiteY964" fmla="*/ 573617 h 1608850"/>
                <a:gd name="connsiteX965" fmla="*/ 6435180 w 12192000"/>
                <a:gd name="connsiteY965" fmla="*/ 573617 h 1608850"/>
                <a:gd name="connsiteX966" fmla="*/ 6449367 w 12192000"/>
                <a:gd name="connsiteY966" fmla="*/ 573617 h 1608850"/>
                <a:gd name="connsiteX967" fmla="*/ 6455447 w 12192000"/>
                <a:gd name="connsiteY967" fmla="*/ 580103 h 1608850"/>
                <a:gd name="connsiteX968" fmla="*/ 6455447 w 12192000"/>
                <a:gd name="connsiteY968" fmla="*/ 601721 h 1608850"/>
                <a:gd name="connsiteX969" fmla="*/ 6457727 w 12192000"/>
                <a:gd name="connsiteY969" fmla="*/ 601721 h 1608850"/>
                <a:gd name="connsiteX970" fmla="*/ 6473687 w 12192000"/>
                <a:gd name="connsiteY970" fmla="*/ 601721 h 1608850"/>
                <a:gd name="connsiteX971" fmla="*/ 6473687 w 12192000"/>
                <a:gd name="connsiteY971" fmla="*/ 602801 h 1608850"/>
                <a:gd name="connsiteX972" fmla="*/ 6473687 w 12192000"/>
                <a:gd name="connsiteY972" fmla="*/ 610368 h 1608850"/>
                <a:gd name="connsiteX973" fmla="*/ 6474954 w 12192000"/>
                <a:gd name="connsiteY973" fmla="*/ 610368 h 1608850"/>
                <a:gd name="connsiteX974" fmla="*/ 6483821 w 12192000"/>
                <a:gd name="connsiteY974" fmla="*/ 610368 h 1608850"/>
                <a:gd name="connsiteX975" fmla="*/ 6483821 w 12192000"/>
                <a:gd name="connsiteY975" fmla="*/ 612529 h 1608850"/>
                <a:gd name="connsiteX976" fmla="*/ 6483821 w 12192000"/>
                <a:gd name="connsiteY976" fmla="*/ 627662 h 1608850"/>
                <a:gd name="connsiteX977" fmla="*/ 6487874 w 12192000"/>
                <a:gd name="connsiteY977" fmla="*/ 625770 h 1608850"/>
                <a:gd name="connsiteX978" fmla="*/ 6487874 w 12192000"/>
                <a:gd name="connsiteY978" fmla="*/ 612529 h 1608850"/>
                <a:gd name="connsiteX979" fmla="*/ 6488887 w 12192000"/>
                <a:gd name="connsiteY979" fmla="*/ 612529 h 1608850"/>
                <a:gd name="connsiteX980" fmla="*/ 6495981 w 12192000"/>
                <a:gd name="connsiteY980" fmla="*/ 612529 h 1608850"/>
                <a:gd name="connsiteX981" fmla="*/ 6495981 w 12192000"/>
                <a:gd name="connsiteY981" fmla="*/ 614151 h 1608850"/>
                <a:gd name="connsiteX982" fmla="*/ 6495981 w 12192000"/>
                <a:gd name="connsiteY982" fmla="*/ 625500 h 1608850"/>
                <a:gd name="connsiteX983" fmla="*/ 6496741 w 12192000"/>
                <a:gd name="connsiteY983" fmla="*/ 625500 h 1608850"/>
                <a:gd name="connsiteX984" fmla="*/ 6502061 w 12192000"/>
                <a:gd name="connsiteY984" fmla="*/ 625500 h 1608850"/>
                <a:gd name="connsiteX985" fmla="*/ 6550701 w 12192000"/>
                <a:gd name="connsiteY985" fmla="*/ 621177 h 1608850"/>
                <a:gd name="connsiteX986" fmla="*/ 6550701 w 12192000"/>
                <a:gd name="connsiteY986" fmla="*/ 622528 h 1608850"/>
                <a:gd name="connsiteX987" fmla="*/ 6550701 w 12192000"/>
                <a:gd name="connsiteY987" fmla="*/ 631985 h 1608850"/>
                <a:gd name="connsiteX988" fmla="*/ 6551461 w 12192000"/>
                <a:gd name="connsiteY988" fmla="*/ 631985 h 1608850"/>
                <a:gd name="connsiteX989" fmla="*/ 6556782 w 12192000"/>
                <a:gd name="connsiteY989" fmla="*/ 631985 h 1608850"/>
                <a:gd name="connsiteX990" fmla="*/ 6556782 w 12192000"/>
                <a:gd name="connsiteY990" fmla="*/ 634147 h 1608850"/>
                <a:gd name="connsiteX991" fmla="*/ 6556782 w 12192000"/>
                <a:gd name="connsiteY991" fmla="*/ 649280 h 1608850"/>
                <a:gd name="connsiteX992" fmla="*/ 6558808 w 12192000"/>
                <a:gd name="connsiteY992" fmla="*/ 647929 h 1608850"/>
                <a:gd name="connsiteX993" fmla="*/ 6572995 w 12192000"/>
                <a:gd name="connsiteY993" fmla="*/ 638471 h 1608850"/>
                <a:gd name="connsiteX994" fmla="*/ 6579075 w 12192000"/>
                <a:gd name="connsiteY994" fmla="*/ 597397 h 1608850"/>
                <a:gd name="connsiteX995" fmla="*/ 6579835 w 12192000"/>
                <a:gd name="connsiteY995" fmla="*/ 597127 h 1608850"/>
                <a:gd name="connsiteX996" fmla="*/ 6585155 w 12192000"/>
                <a:gd name="connsiteY996" fmla="*/ 595235 h 1608850"/>
                <a:gd name="connsiteX997" fmla="*/ 6587182 w 12192000"/>
                <a:gd name="connsiteY997" fmla="*/ 526058 h 1608850"/>
                <a:gd name="connsiteX998" fmla="*/ 6589209 w 12192000"/>
                <a:gd name="connsiteY998" fmla="*/ 595235 h 1608850"/>
                <a:gd name="connsiteX999" fmla="*/ 6589969 w 12192000"/>
                <a:gd name="connsiteY999" fmla="*/ 595505 h 1608850"/>
                <a:gd name="connsiteX1000" fmla="*/ 6595289 w 12192000"/>
                <a:gd name="connsiteY1000" fmla="*/ 597397 h 1608850"/>
                <a:gd name="connsiteX1001" fmla="*/ 6595289 w 12192000"/>
                <a:gd name="connsiteY1001" fmla="*/ 510926 h 1608850"/>
                <a:gd name="connsiteX1002" fmla="*/ 6599342 w 12192000"/>
                <a:gd name="connsiteY1002" fmla="*/ 478499 h 1608850"/>
                <a:gd name="connsiteX1003" fmla="*/ 6637849 w 12192000"/>
                <a:gd name="connsiteY1003" fmla="*/ 478499 h 1608850"/>
                <a:gd name="connsiteX1004" fmla="*/ 6637849 w 12192000"/>
                <a:gd name="connsiteY1004" fmla="*/ 510926 h 1608850"/>
                <a:gd name="connsiteX1005" fmla="*/ 6638609 w 12192000"/>
                <a:gd name="connsiteY1005" fmla="*/ 510926 h 1608850"/>
                <a:gd name="connsiteX1006" fmla="*/ 6643929 w 12192000"/>
                <a:gd name="connsiteY1006" fmla="*/ 510926 h 1608850"/>
                <a:gd name="connsiteX1007" fmla="*/ 6643929 w 12192000"/>
                <a:gd name="connsiteY1007" fmla="*/ 428778 h 1608850"/>
                <a:gd name="connsiteX1008" fmla="*/ 6645703 w 12192000"/>
                <a:gd name="connsiteY1008" fmla="*/ 428778 h 1608850"/>
                <a:gd name="connsiteX1009" fmla="*/ 6658116 w 12192000"/>
                <a:gd name="connsiteY1009" fmla="*/ 428778 h 1608850"/>
                <a:gd name="connsiteX1010" fmla="*/ 6658116 w 12192000"/>
                <a:gd name="connsiteY1010" fmla="*/ 426887 h 1608850"/>
                <a:gd name="connsiteX1011" fmla="*/ 6658116 w 12192000"/>
                <a:gd name="connsiteY1011" fmla="*/ 413646 h 1608850"/>
                <a:gd name="connsiteX1012" fmla="*/ 6680410 w 12192000"/>
                <a:gd name="connsiteY1012" fmla="*/ 413646 h 1608850"/>
                <a:gd name="connsiteX1013" fmla="*/ 6680410 w 12192000"/>
                <a:gd name="connsiteY1013" fmla="*/ 412565 h 1608850"/>
                <a:gd name="connsiteX1014" fmla="*/ 6680410 w 12192000"/>
                <a:gd name="connsiteY1014" fmla="*/ 404999 h 1608850"/>
                <a:gd name="connsiteX1015" fmla="*/ 6682183 w 12192000"/>
                <a:gd name="connsiteY1015" fmla="*/ 404999 h 1608850"/>
                <a:gd name="connsiteX1016" fmla="*/ 6694597 w 12192000"/>
                <a:gd name="connsiteY1016" fmla="*/ 404999 h 1608850"/>
                <a:gd name="connsiteX1017" fmla="*/ 6694597 w 12192000"/>
                <a:gd name="connsiteY1017" fmla="*/ 406080 h 1608850"/>
                <a:gd name="connsiteX1018" fmla="*/ 6694597 w 12192000"/>
                <a:gd name="connsiteY1018" fmla="*/ 413646 h 1608850"/>
                <a:gd name="connsiteX1019" fmla="*/ 6695357 w 12192000"/>
                <a:gd name="connsiteY1019" fmla="*/ 413646 h 1608850"/>
                <a:gd name="connsiteX1020" fmla="*/ 6700677 w 12192000"/>
                <a:gd name="connsiteY1020" fmla="*/ 413646 h 1608850"/>
                <a:gd name="connsiteX1021" fmla="*/ 6710810 w 12192000"/>
                <a:gd name="connsiteY1021" fmla="*/ 409322 h 1608850"/>
                <a:gd name="connsiteX1022" fmla="*/ 6714863 w 12192000"/>
                <a:gd name="connsiteY1022" fmla="*/ 412565 h 1608850"/>
                <a:gd name="connsiteX1023" fmla="*/ 6714863 w 12192000"/>
                <a:gd name="connsiteY1023" fmla="*/ 404999 h 1608850"/>
                <a:gd name="connsiteX1024" fmla="*/ 6717143 w 12192000"/>
                <a:gd name="connsiteY1024" fmla="*/ 404999 h 1608850"/>
                <a:gd name="connsiteX1025" fmla="*/ 6733104 w 12192000"/>
                <a:gd name="connsiteY1025" fmla="*/ 404999 h 1608850"/>
                <a:gd name="connsiteX1026" fmla="*/ 6733104 w 12192000"/>
                <a:gd name="connsiteY1026" fmla="*/ 406080 h 1608850"/>
                <a:gd name="connsiteX1027" fmla="*/ 6733104 w 12192000"/>
                <a:gd name="connsiteY1027" fmla="*/ 413646 h 1608850"/>
                <a:gd name="connsiteX1028" fmla="*/ 6763504 w 12192000"/>
                <a:gd name="connsiteY1028" fmla="*/ 413646 h 1608850"/>
                <a:gd name="connsiteX1029" fmla="*/ 6763504 w 12192000"/>
                <a:gd name="connsiteY1029" fmla="*/ 415267 h 1608850"/>
                <a:gd name="connsiteX1030" fmla="*/ 6763504 w 12192000"/>
                <a:gd name="connsiteY1030" fmla="*/ 426617 h 1608850"/>
                <a:gd name="connsiteX1031" fmla="*/ 6789851 w 12192000"/>
                <a:gd name="connsiteY1031" fmla="*/ 426617 h 1608850"/>
                <a:gd name="connsiteX1032" fmla="*/ 6789851 w 12192000"/>
                <a:gd name="connsiteY1032" fmla="*/ 456881 h 1608850"/>
                <a:gd name="connsiteX1033" fmla="*/ 6790611 w 12192000"/>
                <a:gd name="connsiteY1033" fmla="*/ 456881 h 1608850"/>
                <a:gd name="connsiteX1034" fmla="*/ 6795931 w 12192000"/>
                <a:gd name="connsiteY1034" fmla="*/ 456881 h 1608850"/>
                <a:gd name="connsiteX1035" fmla="*/ 6795931 w 12192000"/>
                <a:gd name="connsiteY1035" fmla="*/ 457962 h 1608850"/>
                <a:gd name="connsiteX1036" fmla="*/ 6795931 w 12192000"/>
                <a:gd name="connsiteY1036" fmla="*/ 465529 h 1608850"/>
                <a:gd name="connsiteX1037" fmla="*/ 6799985 w 12192000"/>
                <a:gd name="connsiteY1037" fmla="*/ 495793 h 1608850"/>
                <a:gd name="connsiteX1038" fmla="*/ 6800745 w 12192000"/>
                <a:gd name="connsiteY1038" fmla="*/ 495793 h 1608850"/>
                <a:gd name="connsiteX1039" fmla="*/ 6806065 w 12192000"/>
                <a:gd name="connsiteY1039" fmla="*/ 495793 h 1608850"/>
                <a:gd name="connsiteX1040" fmla="*/ 6806065 w 12192000"/>
                <a:gd name="connsiteY1040" fmla="*/ 496604 h 1608850"/>
                <a:gd name="connsiteX1041" fmla="*/ 6806065 w 12192000"/>
                <a:gd name="connsiteY1041" fmla="*/ 502279 h 1608850"/>
                <a:gd name="connsiteX1042" fmla="*/ 6807078 w 12192000"/>
                <a:gd name="connsiteY1042" fmla="*/ 502279 h 1608850"/>
                <a:gd name="connsiteX1043" fmla="*/ 6814171 w 12192000"/>
                <a:gd name="connsiteY1043" fmla="*/ 502279 h 1608850"/>
                <a:gd name="connsiteX1044" fmla="*/ 6814171 w 12192000"/>
                <a:gd name="connsiteY1044" fmla="*/ 532544 h 1608850"/>
                <a:gd name="connsiteX1045" fmla="*/ 6816198 w 12192000"/>
                <a:gd name="connsiteY1045" fmla="*/ 532544 h 1608850"/>
                <a:gd name="connsiteX1046" fmla="*/ 6830385 w 12192000"/>
                <a:gd name="connsiteY1046" fmla="*/ 532544 h 1608850"/>
                <a:gd name="connsiteX1047" fmla="*/ 6830385 w 12192000"/>
                <a:gd name="connsiteY1047" fmla="*/ 556323 h 1608850"/>
                <a:gd name="connsiteX1048" fmla="*/ 6832412 w 12192000"/>
                <a:gd name="connsiteY1048" fmla="*/ 557944 h 1608850"/>
                <a:gd name="connsiteX1049" fmla="*/ 6832412 w 12192000"/>
                <a:gd name="connsiteY1049" fmla="*/ 569294 h 1608850"/>
                <a:gd name="connsiteX1050" fmla="*/ 6833172 w 12192000"/>
                <a:gd name="connsiteY1050" fmla="*/ 569294 h 1608850"/>
                <a:gd name="connsiteX1051" fmla="*/ 6838492 w 12192000"/>
                <a:gd name="connsiteY1051" fmla="*/ 569294 h 1608850"/>
                <a:gd name="connsiteX1052" fmla="*/ 6838492 w 12192000"/>
                <a:gd name="connsiteY1052" fmla="*/ 593073 h 1608850"/>
                <a:gd name="connsiteX1053" fmla="*/ 6839758 w 12192000"/>
                <a:gd name="connsiteY1053" fmla="*/ 593073 h 1608850"/>
                <a:gd name="connsiteX1054" fmla="*/ 6848625 w 12192000"/>
                <a:gd name="connsiteY1054" fmla="*/ 593073 h 1608850"/>
                <a:gd name="connsiteX1055" fmla="*/ 6850652 w 12192000"/>
                <a:gd name="connsiteY1055" fmla="*/ 597127 h 1608850"/>
                <a:gd name="connsiteX1056" fmla="*/ 6850652 w 12192000"/>
                <a:gd name="connsiteY1056" fmla="*/ 610368 h 1608850"/>
                <a:gd name="connsiteX1057" fmla="*/ 6852172 w 12192000"/>
                <a:gd name="connsiteY1057" fmla="*/ 608476 h 1608850"/>
                <a:gd name="connsiteX1058" fmla="*/ 6862812 w 12192000"/>
                <a:gd name="connsiteY1058" fmla="*/ 595235 h 1608850"/>
                <a:gd name="connsiteX1059" fmla="*/ 6891186 w 12192000"/>
                <a:gd name="connsiteY1059" fmla="*/ 595235 h 1608850"/>
                <a:gd name="connsiteX1060" fmla="*/ 6891186 w 12192000"/>
                <a:gd name="connsiteY1060" fmla="*/ 681706 h 1608850"/>
                <a:gd name="connsiteX1061" fmla="*/ 6891946 w 12192000"/>
                <a:gd name="connsiteY1061" fmla="*/ 681706 h 1608850"/>
                <a:gd name="connsiteX1062" fmla="*/ 6897266 w 12192000"/>
                <a:gd name="connsiteY1062" fmla="*/ 681706 h 1608850"/>
                <a:gd name="connsiteX1063" fmla="*/ 6898026 w 12192000"/>
                <a:gd name="connsiteY1063" fmla="*/ 680355 h 1608850"/>
                <a:gd name="connsiteX1064" fmla="*/ 6903346 w 12192000"/>
                <a:gd name="connsiteY1064" fmla="*/ 670897 h 1608850"/>
                <a:gd name="connsiteX1065" fmla="*/ 6903346 w 12192000"/>
                <a:gd name="connsiteY1065" fmla="*/ 672789 h 1608850"/>
                <a:gd name="connsiteX1066" fmla="*/ 6903346 w 12192000"/>
                <a:gd name="connsiteY1066" fmla="*/ 686030 h 1608850"/>
                <a:gd name="connsiteX1067" fmla="*/ 6907399 w 12192000"/>
                <a:gd name="connsiteY1067" fmla="*/ 640633 h 1608850"/>
                <a:gd name="connsiteX1068" fmla="*/ 6908159 w 12192000"/>
                <a:gd name="connsiteY1068" fmla="*/ 640633 h 1608850"/>
                <a:gd name="connsiteX1069" fmla="*/ 6913479 w 12192000"/>
                <a:gd name="connsiteY1069" fmla="*/ 640633 h 1608850"/>
                <a:gd name="connsiteX1070" fmla="*/ 6913479 w 12192000"/>
                <a:gd name="connsiteY1070" fmla="*/ 575779 h 1608850"/>
                <a:gd name="connsiteX1071" fmla="*/ 6914493 w 12192000"/>
                <a:gd name="connsiteY1071" fmla="*/ 575779 h 1608850"/>
                <a:gd name="connsiteX1072" fmla="*/ 6921586 w 12192000"/>
                <a:gd name="connsiteY1072" fmla="*/ 575779 h 1608850"/>
                <a:gd name="connsiteX1073" fmla="*/ 6933746 w 12192000"/>
                <a:gd name="connsiteY1073" fmla="*/ 532544 h 1608850"/>
                <a:gd name="connsiteX1074" fmla="*/ 6935013 w 12192000"/>
                <a:gd name="connsiteY1074" fmla="*/ 532544 h 1608850"/>
                <a:gd name="connsiteX1075" fmla="*/ 6943880 w 12192000"/>
                <a:gd name="connsiteY1075" fmla="*/ 532544 h 1608850"/>
                <a:gd name="connsiteX1076" fmla="*/ 6954013 w 12192000"/>
                <a:gd name="connsiteY1076" fmla="*/ 575779 h 1608850"/>
                <a:gd name="connsiteX1077" fmla="*/ 6955026 w 12192000"/>
                <a:gd name="connsiteY1077" fmla="*/ 575779 h 1608850"/>
                <a:gd name="connsiteX1078" fmla="*/ 6962120 w 12192000"/>
                <a:gd name="connsiteY1078" fmla="*/ 575779 h 1608850"/>
                <a:gd name="connsiteX1079" fmla="*/ 6962120 w 12192000"/>
                <a:gd name="connsiteY1079" fmla="*/ 614691 h 1608850"/>
                <a:gd name="connsiteX1080" fmla="*/ 6963893 w 12192000"/>
                <a:gd name="connsiteY1080" fmla="*/ 614691 h 1608850"/>
                <a:gd name="connsiteX1081" fmla="*/ 6976307 w 12192000"/>
                <a:gd name="connsiteY1081" fmla="*/ 614691 h 1608850"/>
                <a:gd name="connsiteX1082" fmla="*/ 6976307 w 12192000"/>
                <a:gd name="connsiteY1082" fmla="*/ 616853 h 1608850"/>
                <a:gd name="connsiteX1083" fmla="*/ 6976307 w 12192000"/>
                <a:gd name="connsiteY1083" fmla="*/ 631985 h 1608850"/>
                <a:gd name="connsiteX1084" fmla="*/ 6980360 w 12192000"/>
                <a:gd name="connsiteY1084" fmla="*/ 629824 h 1608850"/>
                <a:gd name="connsiteX1085" fmla="*/ 6980360 w 12192000"/>
                <a:gd name="connsiteY1085" fmla="*/ 614691 h 1608850"/>
                <a:gd name="connsiteX1086" fmla="*/ 6981880 w 12192000"/>
                <a:gd name="connsiteY1086" fmla="*/ 614691 h 1608850"/>
                <a:gd name="connsiteX1087" fmla="*/ 6992520 w 12192000"/>
                <a:gd name="connsiteY1087" fmla="*/ 614691 h 1608850"/>
                <a:gd name="connsiteX1088" fmla="*/ 6992520 w 12192000"/>
                <a:gd name="connsiteY1088" fmla="*/ 616312 h 1608850"/>
                <a:gd name="connsiteX1089" fmla="*/ 6992520 w 12192000"/>
                <a:gd name="connsiteY1089" fmla="*/ 627662 h 1608850"/>
                <a:gd name="connsiteX1090" fmla="*/ 7022921 w 12192000"/>
                <a:gd name="connsiteY1090" fmla="*/ 627662 h 1608850"/>
                <a:gd name="connsiteX1091" fmla="*/ 7022921 w 12192000"/>
                <a:gd name="connsiteY1091" fmla="*/ 590912 h 1608850"/>
                <a:gd name="connsiteX1092" fmla="*/ 7024187 w 12192000"/>
                <a:gd name="connsiteY1092" fmla="*/ 590912 h 1608850"/>
                <a:gd name="connsiteX1093" fmla="*/ 7033054 w 12192000"/>
                <a:gd name="connsiteY1093" fmla="*/ 590912 h 1608850"/>
                <a:gd name="connsiteX1094" fmla="*/ 7033054 w 12192000"/>
                <a:gd name="connsiteY1094" fmla="*/ 612529 h 1608850"/>
                <a:gd name="connsiteX1095" fmla="*/ 7035081 w 12192000"/>
                <a:gd name="connsiteY1095" fmla="*/ 580103 h 1608850"/>
                <a:gd name="connsiteX1096" fmla="*/ 7057374 w 12192000"/>
                <a:gd name="connsiteY1096" fmla="*/ 580103 h 1608850"/>
                <a:gd name="connsiteX1097" fmla="*/ 7057374 w 12192000"/>
                <a:gd name="connsiteY1097" fmla="*/ 578481 h 1608850"/>
                <a:gd name="connsiteX1098" fmla="*/ 7057374 w 12192000"/>
                <a:gd name="connsiteY1098" fmla="*/ 567132 h 1608850"/>
                <a:gd name="connsiteX1099" fmla="*/ 7058134 w 12192000"/>
                <a:gd name="connsiteY1099" fmla="*/ 567132 h 1608850"/>
                <a:gd name="connsiteX1100" fmla="*/ 7063454 w 12192000"/>
                <a:gd name="connsiteY1100" fmla="*/ 567132 h 1608850"/>
                <a:gd name="connsiteX1101" fmla="*/ 7063454 w 12192000"/>
                <a:gd name="connsiteY1101" fmla="*/ 565241 h 1608850"/>
                <a:gd name="connsiteX1102" fmla="*/ 7063454 w 12192000"/>
                <a:gd name="connsiteY1102" fmla="*/ 552000 h 1608850"/>
                <a:gd name="connsiteX1103" fmla="*/ 7067508 w 12192000"/>
                <a:gd name="connsiteY1103" fmla="*/ 558485 h 1608850"/>
                <a:gd name="connsiteX1104" fmla="*/ 7069788 w 12192000"/>
                <a:gd name="connsiteY1104" fmla="*/ 558485 h 1608850"/>
                <a:gd name="connsiteX1105" fmla="*/ 7085748 w 12192000"/>
                <a:gd name="connsiteY1105" fmla="*/ 558485 h 1608850"/>
                <a:gd name="connsiteX1106" fmla="*/ 7085748 w 12192000"/>
                <a:gd name="connsiteY1106" fmla="*/ 557674 h 1608850"/>
                <a:gd name="connsiteX1107" fmla="*/ 7085748 w 12192000"/>
                <a:gd name="connsiteY1107" fmla="*/ 552000 h 1608850"/>
                <a:gd name="connsiteX1108" fmla="*/ 7086508 w 12192000"/>
                <a:gd name="connsiteY1108" fmla="*/ 552000 h 1608850"/>
                <a:gd name="connsiteX1109" fmla="*/ 7091828 w 12192000"/>
                <a:gd name="connsiteY1109" fmla="*/ 552000 h 1608850"/>
                <a:gd name="connsiteX1110" fmla="*/ 7091828 w 12192000"/>
                <a:gd name="connsiteY1110" fmla="*/ 553351 h 1608850"/>
                <a:gd name="connsiteX1111" fmla="*/ 7091828 w 12192000"/>
                <a:gd name="connsiteY1111" fmla="*/ 562809 h 1608850"/>
                <a:gd name="connsiteX1112" fmla="*/ 7130335 w 12192000"/>
                <a:gd name="connsiteY1112" fmla="*/ 562809 h 1608850"/>
                <a:gd name="connsiteX1113" fmla="*/ 7130335 w 12192000"/>
                <a:gd name="connsiteY1113" fmla="*/ 701162 h 1608850"/>
                <a:gd name="connsiteX1114" fmla="*/ 7131855 w 12192000"/>
                <a:gd name="connsiteY1114" fmla="*/ 701162 h 1608850"/>
                <a:gd name="connsiteX1115" fmla="*/ 7142495 w 12192000"/>
                <a:gd name="connsiteY1115" fmla="*/ 701162 h 1608850"/>
                <a:gd name="connsiteX1116" fmla="*/ 7142495 w 12192000"/>
                <a:gd name="connsiteY1116" fmla="*/ 688192 h 1608850"/>
                <a:gd name="connsiteX1117" fmla="*/ 7146549 w 12192000"/>
                <a:gd name="connsiteY1117" fmla="*/ 688192 h 1608850"/>
                <a:gd name="connsiteX1118" fmla="*/ 7146549 w 12192000"/>
                <a:gd name="connsiteY1118" fmla="*/ 701162 h 1608850"/>
                <a:gd name="connsiteX1119" fmla="*/ 7176949 w 12192000"/>
                <a:gd name="connsiteY1119" fmla="*/ 701162 h 1608850"/>
                <a:gd name="connsiteX1120" fmla="*/ 7176949 w 12192000"/>
                <a:gd name="connsiteY1120" fmla="*/ 670897 h 1608850"/>
                <a:gd name="connsiteX1121" fmla="*/ 7189109 w 12192000"/>
                <a:gd name="connsiteY1121" fmla="*/ 670897 h 1608850"/>
                <a:gd name="connsiteX1122" fmla="*/ 7201269 w 12192000"/>
                <a:gd name="connsiteY1122" fmla="*/ 668736 h 1608850"/>
                <a:gd name="connsiteX1123" fmla="*/ 7205323 w 12192000"/>
                <a:gd name="connsiteY1123" fmla="*/ 670897 h 1608850"/>
                <a:gd name="connsiteX1124" fmla="*/ 7215456 w 12192000"/>
                <a:gd name="connsiteY1124" fmla="*/ 670897 h 1608850"/>
                <a:gd name="connsiteX1125" fmla="*/ 7215456 w 12192000"/>
                <a:gd name="connsiteY1125" fmla="*/ 701162 h 1608850"/>
                <a:gd name="connsiteX1126" fmla="*/ 7223563 w 12192000"/>
                <a:gd name="connsiteY1126" fmla="*/ 701162 h 1608850"/>
                <a:gd name="connsiteX1127" fmla="*/ 7223563 w 12192000"/>
                <a:gd name="connsiteY1127" fmla="*/ 718457 h 1608850"/>
                <a:gd name="connsiteX1128" fmla="*/ 7232899 w 12192000"/>
                <a:gd name="connsiteY1128" fmla="*/ 719362 h 1608850"/>
                <a:gd name="connsiteX1129" fmla="*/ 7245857 w 12192000"/>
                <a:gd name="connsiteY1129" fmla="*/ 719362 h 1608850"/>
                <a:gd name="connsiteX1130" fmla="*/ 7245857 w 12192000"/>
                <a:gd name="connsiteY1130" fmla="*/ 703324 h 1608850"/>
                <a:gd name="connsiteX1131" fmla="*/ 7313813 w 12192000"/>
                <a:gd name="connsiteY1131" fmla="*/ 703324 h 1608850"/>
                <a:gd name="connsiteX1132" fmla="*/ 7313813 w 12192000"/>
                <a:gd name="connsiteY1132" fmla="*/ 618071 h 1608850"/>
                <a:gd name="connsiteX1133" fmla="*/ 7385821 w 12192000"/>
                <a:gd name="connsiteY1133" fmla="*/ 618071 h 1608850"/>
                <a:gd name="connsiteX1134" fmla="*/ 7385821 w 12192000"/>
                <a:gd name="connsiteY1134" fmla="*/ 696839 h 1608850"/>
                <a:gd name="connsiteX1135" fmla="*/ 7387725 w 12192000"/>
                <a:gd name="connsiteY1135" fmla="*/ 696839 h 1608850"/>
                <a:gd name="connsiteX1136" fmla="*/ 7388967 w 12192000"/>
                <a:gd name="connsiteY1136" fmla="*/ 719362 h 1608850"/>
                <a:gd name="connsiteX1137" fmla="*/ 7398643 w 12192000"/>
                <a:gd name="connsiteY1137" fmla="*/ 719362 h 1608850"/>
                <a:gd name="connsiteX1138" fmla="*/ 7399885 w 12192000"/>
                <a:gd name="connsiteY1138" fmla="*/ 696839 h 1608850"/>
                <a:gd name="connsiteX1139" fmla="*/ 7405965 w 12192000"/>
                <a:gd name="connsiteY1139" fmla="*/ 696839 h 1608850"/>
                <a:gd name="connsiteX1140" fmla="*/ 7407207 w 12192000"/>
                <a:gd name="connsiteY1140" fmla="*/ 719362 h 1608850"/>
                <a:gd name="connsiteX1141" fmla="*/ 7457829 w 12192000"/>
                <a:gd name="connsiteY1141" fmla="*/ 719362 h 1608850"/>
                <a:gd name="connsiteX1142" fmla="*/ 7457829 w 12192000"/>
                <a:gd name="connsiteY1142" fmla="*/ 556334 h 1608850"/>
                <a:gd name="connsiteX1143" fmla="*/ 7655156 w 12192000"/>
                <a:gd name="connsiteY1143" fmla="*/ 556334 h 1608850"/>
                <a:gd name="connsiteX1144" fmla="*/ 7655156 w 12192000"/>
                <a:gd name="connsiteY1144" fmla="*/ 719362 h 1608850"/>
                <a:gd name="connsiteX1145" fmla="*/ 7673853 w 12192000"/>
                <a:gd name="connsiteY1145" fmla="*/ 719362 h 1608850"/>
                <a:gd name="connsiteX1146" fmla="*/ 7673853 w 12192000"/>
                <a:gd name="connsiteY1146" fmla="*/ 636669 h 1608850"/>
                <a:gd name="connsiteX1147" fmla="*/ 7768973 w 12192000"/>
                <a:gd name="connsiteY1147" fmla="*/ 636669 h 1608850"/>
                <a:gd name="connsiteX1148" fmla="*/ 7773382 w 12192000"/>
                <a:gd name="connsiteY1148" fmla="*/ 519115 h 1608850"/>
                <a:gd name="connsiteX1149" fmla="*/ 7819759 w 12192000"/>
                <a:gd name="connsiteY1149" fmla="*/ 519115 h 1608850"/>
                <a:gd name="connsiteX1150" fmla="*/ 7821437 w 12192000"/>
                <a:gd name="connsiteY1150" fmla="*/ 571456 h 1608850"/>
                <a:gd name="connsiteX1151" fmla="*/ 7886292 w 12192000"/>
                <a:gd name="connsiteY1151" fmla="*/ 571456 h 1608850"/>
                <a:gd name="connsiteX1152" fmla="*/ 7886292 w 12192000"/>
                <a:gd name="connsiteY1152" fmla="*/ 647118 h 1608850"/>
                <a:gd name="connsiteX1153" fmla="*/ 7894398 w 12192000"/>
                <a:gd name="connsiteY1153" fmla="*/ 647118 h 1608850"/>
                <a:gd name="connsiteX1154" fmla="*/ 7896425 w 12192000"/>
                <a:gd name="connsiteY1154" fmla="*/ 640633 h 1608850"/>
                <a:gd name="connsiteX1155" fmla="*/ 7902505 w 12192000"/>
                <a:gd name="connsiteY1155" fmla="*/ 640633 h 1608850"/>
                <a:gd name="connsiteX1156" fmla="*/ 7904533 w 12192000"/>
                <a:gd name="connsiteY1156" fmla="*/ 649280 h 1608850"/>
                <a:gd name="connsiteX1157" fmla="*/ 7916693 w 12192000"/>
                <a:gd name="connsiteY1157" fmla="*/ 649280 h 1608850"/>
                <a:gd name="connsiteX1158" fmla="*/ 7916693 w 12192000"/>
                <a:gd name="connsiteY1158" fmla="*/ 642794 h 1608850"/>
                <a:gd name="connsiteX1159" fmla="*/ 7938985 w 12192000"/>
                <a:gd name="connsiteY1159" fmla="*/ 642794 h 1608850"/>
                <a:gd name="connsiteX1160" fmla="*/ 7938985 w 12192000"/>
                <a:gd name="connsiteY1160" fmla="*/ 649280 h 1608850"/>
                <a:gd name="connsiteX1161" fmla="*/ 7959253 w 12192000"/>
                <a:gd name="connsiteY1161" fmla="*/ 649280 h 1608850"/>
                <a:gd name="connsiteX1162" fmla="*/ 7959253 w 12192000"/>
                <a:gd name="connsiteY1162" fmla="*/ 694677 h 1608850"/>
                <a:gd name="connsiteX1163" fmla="*/ 7973440 w 12192000"/>
                <a:gd name="connsiteY1163" fmla="*/ 694677 h 1608850"/>
                <a:gd name="connsiteX1164" fmla="*/ 7973440 w 12192000"/>
                <a:gd name="connsiteY1164" fmla="*/ 681706 h 1608850"/>
                <a:gd name="connsiteX1165" fmla="*/ 7989653 w 12192000"/>
                <a:gd name="connsiteY1165" fmla="*/ 681706 h 1608850"/>
                <a:gd name="connsiteX1166" fmla="*/ 7989653 w 12192000"/>
                <a:gd name="connsiteY1166" fmla="*/ 502279 h 1608850"/>
                <a:gd name="connsiteX1167" fmla="*/ 7995733 w 12192000"/>
                <a:gd name="connsiteY1167" fmla="*/ 495793 h 1608850"/>
                <a:gd name="connsiteX1168" fmla="*/ 8068694 w 12192000"/>
                <a:gd name="connsiteY1168" fmla="*/ 495793 h 1608850"/>
                <a:gd name="connsiteX1169" fmla="*/ 8068694 w 12192000"/>
                <a:gd name="connsiteY1169" fmla="*/ 504441 h 1608850"/>
                <a:gd name="connsiteX1170" fmla="*/ 8078828 w 12192000"/>
                <a:gd name="connsiteY1170" fmla="*/ 504441 h 1608850"/>
                <a:gd name="connsiteX1171" fmla="*/ 8078828 w 12192000"/>
                <a:gd name="connsiteY1171" fmla="*/ 619015 h 1608850"/>
                <a:gd name="connsiteX1172" fmla="*/ 8101121 w 12192000"/>
                <a:gd name="connsiteY1172" fmla="*/ 619015 h 1608850"/>
                <a:gd name="connsiteX1173" fmla="*/ 8101121 w 12192000"/>
                <a:gd name="connsiteY1173" fmla="*/ 552000 h 1608850"/>
                <a:gd name="connsiteX1174" fmla="*/ 8127469 w 12192000"/>
                <a:gd name="connsiteY1174" fmla="*/ 552000 h 1608850"/>
                <a:gd name="connsiteX1175" fmla="*/ 8131521 w 12192000"/>
                <a:gd name="connsiteY1175" fmla="*/ 547676 h 1608850"/>
                <a:gd name="connsiteX1176" fmla="*/ 8139629 w 12192000"/>
                <a:gd name="connsiteY1176" fmla="*/ 547676 h 1608850"/>
                <a:gd name="connsiteX1177" fmla="*/ 8143681 w 12192000"/>
                <a:gd name="connsiteY1177" fmla="*/ 552000 h 1608850"/>
                <a:gd name="connsiteX1178" fmla="*/ 8165976 w 12192000"/>
                <a:gd name="connsiteY1178" fmla="*/ 552000 h 1608850"/>
                <a:gd name="connsiteX1179" fmla="*/ 8165976 w 12192000"/>
                <a:gd name="connsiteY1179" fmla="*/ 435264 h 1608850"/>
                <a:gd name="connsiteX1180" fmla="*/ 8222722 w 12192000"/>
                <a:gd name="connsiteY1180" fmla="*/ 424455 h 1608850"/>
                <a:gd name="connsiteX1181" fmla="*/ 8222722 w 12192000"/>
                <a:gd name="connsiteY1181" fmla="*/ 425536 h 1608850"/>
                <a:gd name="connsiteX1182" fmla="*/ 8222722 w 12192000"/>
                <a:gd name="connsiteY1182" fmla="*/ 433102 h 1608850"/>
                <a:gd name="connsiteX1183" fmla="*/ 8249069 w 12192000"/>
                <a:gd name="connsiteY1183" fmla="*/ 433102 h 1608850"/>
                <a:gd name="connsiteX1184" fmla="*/ 8249069 w 12192000"/>
                <a:gd name="connsiteY1184" fmla="*/ 688192 h 1608850"/>
                <a:gd name="connsiteX1185" fmla="*/ 8271364 w 12192000"/>
                <a:gd name="connsiteY1185" fmla="*/ 688192 h 1608850"/>
                <a:gd name="connsiteX1186" fmla="*/ 8271364 w 12192000"/>
                <a:gd name="connsiteY1186" fmla="*/ 683868 h 1608850"/>
                <a:gd name="connsiteX1187" fmla="*/ 8283524 w 12192000"/>
                <a:gd name="connsiteY1187" fmla="*/ 683868 h 1608850"/>
                <a:gd name="connsiteX1188" fmla="*/ 8283524 w 12192000"/>
                <a:gd name="connsiteY1188" fmla="*/ 688192 h 1608850"/>
                <a:gd name="connsiteX1189" fmla="*/ 8307844 w 12192000"/>
                <a:gd name="connsiteY1189" fmla="*/ 688192 h 1608850"/>
                <a:gd name="connsiteX1190" fmla="*/ 8307844 w 12192000"/>
                <a:gd name="connsiteY1190" fmla="*/ 675221 h 1608850"/>
                <a:gd name="connsiteX1191" fmla="*/ 8336217 w 12192000"/>
                <a:gd name="connsiteY1191" fmla="*/ 675221 h 1608850"/>
                <a:gd name="connsiteX1192" fmla="*/ 8348377 w 12192000"/>
                <a:gd name="connsiteY1192" fmla="*/ 670897 h 1608850"/>
                <a:gd name="connsiteX1193" fmla="*/ 8368645 w 12192000"/>
                <a:gd name="connsiteY1193" fmla="*/ 675221 h 1608850"/>
                <a:gd name="connsiteX1194" fmla="*/ 8368645 w 12192000"/>
                <a:gd name="connsiteY1194" fmla="*/ 657927 h 1608850"/>
                <a:gd name="connsiteX1195" fmla="*/ 8376752 w 12192000"/>
                <a:gd name="connsiteY1195" fmla="*/ 657927 h 1608850"/>
                <a:gd name="connsiteX1196" fmla="*/ 8376752 w 12192000"/>
                <a:gd name="connsiteY1196" fmla="*/ 644956 h 1608850"/>
                <a:gd name="connsiteX1197" fmla="*/ 8433498 w 12192000"/>
                <a:gd name="connsiteY1197" fmla="*/ 644956 h 1608850"/>
                <a:gd name="connsiteX1198" fmla="*/ 8433498 w 12192000"/>
                <a:gd name="connsiteY1198" fmla="*/ 614691 h 1608850"/>
                <a:gd name="connsiteX1199" fmla="*/ 8451738 w 12192000"/>
                <a:gd name="connsiteY1199" fmla="*/ 614691 h 1608850"/>
                <a:gd name="connsiteX1200" fmla="*/ 8451738 w 12192000"/>
                <a:gd name="connsiteY1200" fmla="*/ 608206 h 1608850"/>
                <a:gd name="connsiteX1201" fmla="*/ 8463898 w 12192000"/>
                <a:gd name="connsiteY1201" fmla="*/ 608206 h 1608850"/>
                <a:gd name="connsiteX1202" fmla="*/ 8463898 w 12192000"/>
                <a:gd name="connsiteY1202" fmla="*/ 614691 h 1608850"/>
                <a:gd name="connsiteX1203" fmla="*/ 8480112 w 12192000"/>
                <a:gd name="connsiteY1203" fmla="*/ 614691 h 1608850"/>
                <a:gd name="connsiteX1204" fmla="*/ 8480112 w 12192000"/>
                <a:gd name="connsiteY1204" fmla="*/ 664412 h 1608850"/>
                <a:gd name="connsiteX1205" fmla="*/ 8512540 w 12192000"/>
                <a:gd name="connsiteY1205" fmla="*/ 664412 h 1608850"/>
                <a:gd name="connsiteX1206" fmla="*/ 8512540 w 12192000"/>
                <a:gd name="connsiteY1206" fmla="*/ 638471 h 1608850"/>
                <a:gd name="connsiteX1207" fmla="*/ 8551046 w 12192000"/>
                <a:gd name="connsiteY1207" fmla="*/ 638471 h 1608850"/>
                <a:gd name="connsiteX1208" fmla="*/ 8551046 w 12192000"/>
                <a:gd name="connsiteY1208" fmla="*/ 608206 h 1608850"/>
                <a:gd name="connsiteX1209" fmla="*/ 8599688 w 12192000"/>
                <a:gd name="connsiteY1209" fmla="*/ 608206 h 1608850"/>
                <a:gd name="connsiteX1210" fmla="*/ 8599688 w 12192000"/>
                <a:gd name="connsiteY1210" fmla="*/ 719362 h 1608850"/>
                <a:gd name="connsiteX1211" fmla="*/ 8599688 w 12192000"/>
                <a:gd name="connsiteY1211" fmla="*/ 733141 h 1608850"/>
                <a:gd name="connsiteX1212" fmla="*/ 8665562 w 12192000"/>
                <a:gd name="connsiteY1212" fmla="*/ 733141 h 1608850"/>
                <a:gd name="connsiteX1213" fmla="*/ 8665562 w 12192000"/>
                <a:gd name="connsiteY1213" fmla="*/ 838913 h 1608850"/>
                <a:gd name="connsiteX1214" fmla="*/ 8665562 w 12192000"/>
                <a:gd name="connsiteY1214" fmla="*/ 862160 h 1608850"/>
                <a:gd name="connsiteX1215" fmla="*/ 8680522 w 12192000"/>
                <a:gd name="connsiteY1215" fmla="*/ 862160 h 1608850"/>
                <a:gd name="connsiteX1216" fmla="*/ 8680522 w 12192000"/>
                <a:gd name="connsiteY1216" fmla="*/ 860998 h 1608850"/>
                <a:gd name="connsiteX1217" fmla="*/ 8680522 w 12192000"/>
                <a:gd name="connsiteY1217" fmla="*/ 852862 h 1608850"/>
                <a:gd name="connsiteX1218" fmla="*/ 8725102 w 12192000"/>
                <a:gd name="connsiteY1218" fmla="*/ 852862 h 1608850"/>
                <a:gd name="connsiteX1219" fmla="*/ 8725102 w 12192000"/>
                <a:gd name="connsiteY1219" fmla="*/ 855477 h 1608850"/>
                <a:gd name="connsiteX1220" fmla="*/ 8725102 w 12192000"/>
                <a:gd name="connsiteY1220" fmla="*/ 861131 h 1608850"/>
                <a:gd name="connsiteX1221" fmla="*/ 8733569 w 12192000"/>
                <a:gd name="connsiteY1221" fmla="*/ 852574 h 1608850"/>
                <a:gd name="connsiteX1222" fmla="*/ 8729111 w 12192000"/>
                <a:gd name="connsiteY1222" fmla="*/ 850249 h 1608850"/>
                <a:gd name="connsiteX1223" fmla="*/ 8729111 w 12192000"/>
                <a:gd name="connsiteY1223" fmla="*/ 843275 h 1608850"/>
                <a:gd name="connsiteX1224" fmla="*/ 8735797 w 12192000"/>
                <a:gd name="connsiteY1224" fmla="*/ 840950 h 1608850"/>
                <a:gd name="connsiteX1225" fmla="*/ 8735797 w 12192000"/>
                <a:gd name="connsiteY1225" fmla="*/ 831652 h 1608850"/>
                <a:gd name="connsiteX1226" fmla="*/ 8740256 w 12192000"/>
                <a:gd name="connsiteY1226" fmla="*/ 831652 h 1608850"/>
                <a:gd name="connsiteX1227" fmla="*/ 8740256 w 12192000"/>
                <a:gd name="connsiteY1227" fmla="*/ 810730 h 1608850"/>
                <a:gd name="connsiteX1228" fmla="*/ 8735797 w 12192000"/>
                <a:gd name="connsiteY1228" fmla="*/ 810730 h 1608850"/>
                <a:gd name="connsiteX1229" fmla="*/ 8735797 w 12192000"/>
                <a:gd name="connsiteY1229" fmla="*/ 806081 h 1608850"/>
                <a:gd name="connsiteX1230" fmla="*/ 8740256 w 12192000"/>
                <a:gd name="connsiteY1230" fmla="*/ 803756 h 1608850"/>
                <a:gd name="connsiteX1231" fmla="*/ 8751401 w 12192000"/>
                <a:gd name="connsiteY1231" fmla="*/ 787483 h 1608850"/>
                <a:gd name="connsiteX1232" fmla="*/ 8753629 w 12192000"/>
                <a:gd name="connsiteY1232" fmla="*/ 778185 h 1608850"/>
                <a:gd name="connsiteX1233" fmla="*/ 8753629 w 12192000"/>
                <a:gd name="connsiteY1233" fmla="*/ 752614 h 1608850"/>
                <a:gd name="connsiteX1234" fmla="*/ 8753909 w 12192000"/>
                <a:gd name="connsiteY1234" fmla="*/ 751742 h 1608850"/>
                <a:gd name="connsiteX1235" fmla="*/ 8755767 w 12192000"/>
                <a:gd name="connsiteY1235" fmla="*/ 745928 h 1608850"/>
                <a:gd name="connsiteX1236" fmla="*/ 8754080 w 12192000"/>
                <a:gd name="connsiteY1236" fmla="*/ 745928 h 1608850"/>
                <a:gd name="connsiteX1237" fmla="*/ 8754080 w 12192000"/>
                <a:gd name="connsiteY1237" fmla="*/ 744766 h 1608850"/>
                <a:gd name="connsiteX1238" fmla="*/ 8754080 w 12192000"/>
                <a:gd name="connsiteY1238" fmla="*/ 736629 h 1608850"/>
                <a:gd name="connsiteX1239" fmla="*/ 8755194 w 12192000"/>
                <a:gd name="connsiteY1239" fmla="*/ 736629 h 1608850"/>
                <a:gd name="connsiteX1240" fmla="*/ 8762996 w 12192000"/>
                <a:gd name="connsiteY1240" fmla="*/ 736629 h 1608850"/>
                <a:gd name="connsiteX1241" fmla="*/ 8762996 w 12192000"/>
                <a:gd name="connsiteY1241" fmla="*/ 735467 h 1608850"/>
                <a:gd name="connsiteX1242" fmla="*/ 8762996 w 12192000"/>
                <a:gd name="connsiteY1242" fmla="*/ 727331 h 1608850"/>
                <a:gd name="connsiteX1243" fmla="*/ 8761881 w 12192000"/>
                <a:gd name="connsiteY1243" fmla="*/ 727331 h 1608850"/>
                <a:gd name="connsiteX1244" fmla="*/ 8754080 w 12192000"/>
                <a:gd name="connsiteY1244" fmla="*/ 727331 h 1608850"/>
                <a:gd name="connsiteX1245" fmla="*/ 8754080 w 12192000"/>
                <a:gd name="connsiteY1245" fmla="*/ 726168 h 1608850"/>
                <a:gd name="connsiteX1246" fmla="*/ 8754080 w 12192000"/>
                <a:gd name="connsiteY1246" fmla="*/ 718032 h 1608850"/>
                <a:gd name="connsiteX1247" fmla="*/ 8755194 w 12192000"/>
                <a:gd name="connsiteY1247" fmla="*/ 718032 h 1608850"/>
                <a:gd name="connsiteX1248" fmla="*/ 8762996 w 12192000"/>
                <a:gd name="connsiteY1248" fmla="*/ 718032 h 1608850"/>
                <a:gd name="connsiteX1249" fmla="*/ 8762996 w 12192000"/>
                <a:gd name="connsiteY1249" fmla="*/ 717160 h 1608850"/>
                <a:gd name="connsiteX1250" fmla="*/ 8762996 w 12192000"/>
                <a:gd name="connsiteY1250" fmla="*/ 711058 h 1608850"/>
                <a:gd name="connsiteX1251" fmla="*/ 8761881 w 12192000"/>
                <a:gd name="connsiteY1251" fmla="*/ 711058 h 1608850"/>
                <a:gd name="connsiteX1252" fmla="*/ 8754080 w 12192000"/>
                <a:gd name="connsiteY1252" fmla="*/ 711058 h 1608850"/>
                <a:gd name="connsiteX1253" fmla="*/ 8754080 w 12192000"/>
                <a:gd name="connsiteY1253" fmla="*/ 709896 h 1608850"/>
                <a:gd name="connsiteX1254" fmla="*/ 8754080 w 12192000"/>
                <a:gd name="connsiteY1254" fmla="*/ 701759 h 1608850"/>
                <a:gd name="connsiteX1255" fmla="*/ 8755194 w 12192000"/>
                <a:gd name="connsiteY1255" fmla="*/ 701759 h 1608850"/>
                <a:gd name="connsiteX1256" fmla="*/ 8762996 w 12192000"/>
                <a:gd name="connsiteY1256" fmla="*/ 701759 h 1608850"/>
                <a:gd name="connsiteX1257" fmla="*/ 8761881 w 12192000"/>
                <a:gd name="connsiteY1257" fmla="*/ 700016 h 1608850"/>
                <a:gd name="connsiteX1258" fmla="*/ 8754080 w 12192000"/>
                <a:gd name="connsiteY1258" fmla="*/ 687812 h 1608850"/>
                <a:gd name="connsiteX1259" fmla="*/ 8754080 w 12192000"/>
                <a:gd name="connsiteY1259" fmla="*/ 650617 h 1608850"/>
                <a:gd name="connsiteX1260" fmla="*/ 8903424 w 12192000"/>
                <a:gd name="connsiteY1260" fmla="*/ 650617 h 1608850"/>
                <a:gd name="connsiteX1261" fmla="*/ 8905096 w 12192000"/>
                <a:gd name="connsiteY1261" fmla="*/ 653232 h 1608850"/>
                <a:gd name="connsiteX1262" fmla="*/ 8908543 w 12192000"/>
                <a:gd name="connsiteY1262" fmla="*/ 658626 h 1608850"/>
                <a:gd name="connsiteX1263" fmla="*/ 8908543 w 12192000"/>
                <a:gd name="connsiteY1263" fmla="*/ 647687 h 1608850"/>
                <a:gd name="connsiteX1264" fmla="*/ 8908543 w 12192000"/>
                <a:gd name="connsiteY1264" fmla="*/ 607460 h 1608850"/>
                <a:gd name="connsiteX1265" fmla="*/ 8910570 w 12192000"/>
                <a:gd name="connsiteY1265" fmla="*/ 607460 h 1608850"/>
                <a:gd name="connsiteX1266" fmla="*/ 8924757 w 12192000"/>
                <a:gd name="connsiteY1266" fmla="*/ 607460 h 1608850"/>
                <a:gd name="connsiteX1267" fmla="*/ 8924757 w 12192000"/>
                <a:gd name="connsiteY1267" fmla="*/ 515723 h 1608850"/>
                <a:gd name="connsiteX1268" fmla="*/ 8924757 w 12192000"/>
                <a:gd name="connsiteY1268" fmla="*/ 490724 h 1608850"/>
                <a:gd name="connsiteX1269" fmla="*/ 9078786 w 12192000"/>
                <a:gd name="connsiteY1269" fmla="*/ 490724 h 1608850"/>
                <a:gd name="connsiteX1270" fmla="*/ 9078786 w 12192000"/>
                <a:gd name="connsiteY1270" fmla="*/ 506306 h 1608850"/>
                <a:gd name="connsiteX1271" fmla="*/ 9078786 w 12192000"/>
                <a:gd name="connsiteY1271" fmla="*/ 611783 h 1608850"/>
                <a:gd name="connsiteX1272" fmla="*/ 9080306 w 12192000"/>
                <a:gd name="connsiteY1272" fmla="*/ 611513 h 1608850"/>
                <a:gd name="connsiteX1273" fmla="*/ 9090946 w 12192000"/>
                <a:gd name="connsiteY1273" fmla="*/ 609622 h 1608850"/>
                <a:gd name="connsiteX1274" fmla="*/ 9088919 w 12192000"/>
                <a:gd name="connsiteY1274" fmla="*/ 698254 h 1608850"/>
                <a:gd name="connsiteX1275" fmla="*/ 9090439 w 12192000"/>
                <a:gd name="connsiteY1275" fmla="*/ 698525 h 1608850"/>
                <a:gd name="connsiteX1276" fmla="*/ 9101079 w 12192000"/>
                <a:gd name="connsiteY1276" fmla="*/ 700416 h 1608850"/>
                <a:gd name="connsiteX1277" fmla="*/ 9101332 w 12192000"/>
                <a:gd name="connsiteY1277" fmla="*/ 701227 h 1608850"/>
                <a:gd name="connsiteX1278" fmla="*/ 9103106 w 12192000"/>
                <a:gd name="connsiteY1278" fmla="*/ 706902 h 1608850"/>
                <a:gd name="connsiteX1279" fmla="*/ 9103866 w 12192000"/>
                <a:gd name="connsiteY1279" fmla="*/ 704470 h 1608850"/>
                <a:gd name="connsiteX1280" fmla="*/ 9109186 w 12192000"/>
                <a:gd name="connsiteY1280" fmla="*/ 687446 h 1608850"/>
                <a:gd name="connsiteX1281" fmla="*/ 9110959 w 12192000"/>
                <a:gd name="connsiteY1281" fmla="*/ 687446 h 1608850"/>
                <a:gd name="connsiteX1282" fmla="*/ 9123373 w 12192000"/>
                <a:gd name="connsiteY1282" fmla="*/ 687446 h 1608850"/>
                <a:gd name="connsiteX1283" fmla="*/ 9123373 w 12192000"/>
                <a:gd name="connsiteY1283" fmla="*/ 719872 h 1608850"/>
                <a:gd name="connsiteX1284" fmla="*/ 9124386 w 12192000"/>
                <a:gd name="connsiteY1284" fmla="*/ 720413 h 1608850"/>
                <a:gd name="connsiteX1285" fmla="*/ 9131480 w 12192000"/>
                <a:gd name="connsiteY1285" fmla="*/ 724196 h 1608850"/>
                <a:gd name="connsiteX1286" fmla="*/ 9131480 w 12192000"/>
                <a:gd name="connsiteY1286" fmla="*/ 725547 h 1608850"/>
                <a:gd name="connsiteX1287" fmla="*/ 9131480 w 12192000"/>
                <a:gd name="connsiteY1287" fmla="*/ 735005 h 1608850"/>
                <a:gd name="connsiteX1288" fmla="*/ 9176067 w 12192000"/>
                <a:gd name="connsiteY1288" fmla="*/ 735005 h 1608850"/>
                <a:gd name="connsiteX1289" fmla="*/ 9176067 w 12192000"/>
                <a:gd name="connsiteY1289" fmla="*/ 736086 h 1608850"/>
                <a:gd name="connsiteX1290" fmla="*/ 9176067 w 12192000"/>
                <a:gd name="connsiteY1290" fmla="*/ 743652 h 1608850"/>
                <a:gd name="connsiteX1291" fmla="*/ 9178093 w 12192000"/>
                <a:gd name="connsiteY1291" fmla="*/ 743652 h 1608850"/>
                <a:gd name="connsiteX1292" fmla="*/ 9192280 w 12192000"/>
                <a:gd name="connsiteY1292" fmla="*/ 743652 h 1608850"/>
                <a:gd name="connsiteX1293" fmla="*/ 9192280 w 12192000"/>
                <a:gd name="connsiteY1293" fmla="*/ 713387 h 1608850"/>
                <a:gd name="connsiteX1294" fmla="*/ 9236867 w 12192000"/>
                <a:gd name="connsiteY1294" fmla="*/ 713387 h 1608850"/>
                <a:gd name="connsiteX1295" fmla="*/ 9236867 w 12192000"/>
                <a:gd name="connsiteY1295" fmla="*/ 712036 h 1608850"/>
                <a:gd name="connsiteX1296" fmla="*/ 9236867 w 12192000"/>
                <a:gd name="connsiteY1296" fmla="*/ 702578 h 1608850"/>
                <a:gd name="connsiteX1297" fmla="*/ 9237881 w 12192000"/>
                <a:gd name="connsiteY1297" fmla="*/ 702578 h 1608850"/>
                <a:gd name="connsiteX1298" fmla="*/ 9244974 w 12192000"/>
                <a:gd name="connsiteY1298" fmla="*/ 702578 h 1608850"/>
                <a:gd name="connsiteX1299" fmla="*/ 9244974 w 12192000"/>
                <a:gd name="connsiteY1299" fmla="*/ 700687 h 1608850"/>
                <a:gd name="connsiteX1300" fmla="*/ 9244974 w 12192000"/>
                <a:gd name="connsiteY1300" fmla="*/ 687446 h 1608850"/>
                <a:gd name="connsiteX1301" fmla="*/ 9245734 w 12192000"/>
                <a:gd name="connsiteY1301" fmla="*/ 687446 h 1608850"/>
                <a:gd name="connsiteX1302" fmla="*/ 9251054 w 12192000"/>
                <a:gd name="connsiteY1302" fmla="*/ 687446 h 1608850"/>
                <a:gd name="connsiteX1303" fmla="*/ 9251054 w 12192000"/>
                <a:gd name="connsiteY1303" fmla="*/ 686365 h 1608850"/>
                <a:gd name="connsiteX1304" fmla="*/ 9251054 w 12192000"/>
                <a:gd name="connsiteY1304" fmla="*/ 678798 h 1608850"/>
                <a:gd name="connsiteX1305" fmla="*/ 9253081 w 12192000"/>
                <a:gd name="connsiteY1305" fmla="*/ 678798 h 1608850"/>
                <a:gd name="connsiteX1306" fmla="*/ 9267268 w 12192000"/>
                <a:gd name="connsiteY1306" fmla="*/ 678798 h 1608850"/>
                <a:gd name="connsiteX1307" fmla="*/ 9267268 w 12192000"/>
                <a:gd name="connsiteY1307" fmla="*/ 679879 h 1608850"/>
                <a:gd name="connsiteX1308" fmla="*/ 9267268 w 12192000"/>
                <a:gd name="connsiteY1308" fmla="*/ 687446 h 1608850"/>
                <a:gd name="connsiteX1309" fmla="*/ 9289561 w 12192000"/>
                <a:gd name="connsiteY1309" fmla="*/ 687446 h 1608850"/>
                <a:gd name="connsiteX1310" fmla="*/ 9289561 w 12192000"/>
                <a:gd name="connsiteY1310" fmla="*/ 685554 h 1608850"/>
                <a:gd name="connsiteX1311" fmla="*/ 9289561 w 12192000"/>
                <a:gd name="connsiteY1311" fmla="*/ 672313 h 1608850"/>
                <a:gd name="connsiteX1312" fmla="*/ 9291335 w 12192000"/>
                <a:gd name="connsiteY1312" fmla="*/ 672313 h 1608850"/>
                <a:gd name="connsiteX1313" fmla="*/ 9303748 w 12192000"/>
                <a:gd name="connsiteY1313" fmla="*/ 672313 h 1608850"/>
                <a:gd name="connsiteX1314" fmla="*/ 9303748 w 12192000"/>
                <a:gd name="connsiteY1314" fmla="*/ 696093 h 1608850"/>
                <a:gd name="connsiteX1315" fmla="*/ 9304762 w 12192000"/>
                <a:gd name="connsiteY1315" fmla="*/ 696093 h 1608850"/>
                <a:gd name="connsiteX1316" fmla="*/ 9311855 w 12192000"/>
                <a:gd name="connsiteY1316" fmla="*/ 696093 h 1608850"/>
                <a:gd name="connsiteX1317" fmla="*/ 9311855 w 12192000"/>
                <a:gd name="connsiteY1317" fmla="*/ 695012 h 1608850"/>
                <a:gd name="connsiteX1318" fmla="*/ 9311855 w 12192000"/>
                <a:gd name="connsiteY1318" fmla="*/ 687446 h 1608850"/>
                <a:gd name="connsiteX1319" fmla="*/ 9313628 w 12192000"/>
                <a:gd name="connsiteY1319" fmla="*/ 687446 h 1608850"/>
                <a:gd name="connsiteX1320" fmla="*/ 9326042 w 12192000"/>
                <a:gd name="connsiteY1320" fmla="*/ 687446 h 1608850"/>
                <a:gd name="connsiteX1321" fmla="*/ 9326042 w 12192000"/>
                <a:gd name="connsiteY1321" fmla="*/ 713387 h 1608850"/>
                <a:gd name="connsiteX1322" fmla="*/ 9328069 w 12192000"/>
                <a:gd name="connsiteY1322" fmla="*/ 713387 h 1608850"/>
                <a:gd name="connsiteX1323" fmla="*/ 9342255 w 12192000"/>
                <a:gd name="connsiteY1323" fmla="*/ 713387 h 1608850"/>
                <a:gd name="connsiteX1324" fmla="*/ 9342255 w 12192000"/>
                <a:gd name="connsiteY1324" fmla="*/ 715008 h 1608850"/>
                <a:gd name="connsiteX1325" fmla="*/ 9342255 w 12192000"/>
                <a:gd name="connsiteY1325" fmla="*/ 726358 h 1608850"/>
                <a:gd name="connsiteX1326" fmla="*/ 9343015 w 12192000"/>
                <a:gd name="connsiteY1326" fmla="*/ 726358 h 1608850"/>
                <a:gd name="connsiteX1327" fmla="*/ 9348336 w 12192000"/>
                <a:gd name="connsiteY1327" fmla="*/ 726358 h 1608850"/>
                <a:gd name="connsiteX1328" fmla="*/ 9348336 w 12192000"/>
                <a:gd name="connsiteY1328" fmla="*/ 725547 h 1608850"/>
                <a:gd name="connsiteX1329" fmla="*/ 9348336 w 12192000"/>
                <a:gd name="connsiteY1329" fmla="*/ 719872 h 1608850"/>
                <a:gd name="connsiteX1330" fmla="*/ 9378736 w 12192000"/>
                <a:gd name="connsiteY1330" fmla="*/ 719872 h 1608850"/>
                <a:gd name="connsiteX1331" fmla="*/ 9378736 w 12192000"/>
                <a:gd name="connsiteY1331" fmla="*/ 743652 h 1608850"/>
                <a:gd name="connsiteX1332" fmla="*/ 9379749 w 12192000"/>
                <a:gd name="connsiteY1332" fmla="*/ 743652 h 1608850"/>
                <a:gd name="connsiteX1333" fmla="*/ 9386843 w 12192000"/>
                <a:gd name="connsiteY1333" fmla="*/ 743652 h 1608850"/>
                <a:gd name="connsiteX1334" fmla="*/ 9386843 w 12192000"/>
                <a:gd name="connsiteY1334" fmla="*/ 744733 h 1608850"/>
                <a:gd name="connsiteX1335" fmla="*/ 9386843 w 12192000"/>
                <a:gd name="connsiteY1335" fmla="*/ 752299 h 1608850"/>
                <a:gd name="connsiteX1336" fmla="*/ 9387603 w 12192000"/>
                <a:gd name="connsiteY1336" fmla="*/ 752299 h 1608850"/>
                <a:gd name="connsiteX1337" fmla="*/ 9392923 w 12192000"/>
                <a:gd name="connsiteY1337" fmla="*/ 752299 h 1608850"/>
                <a:gd name="connsiteX1338" fmla="*/ 9392923 w 12192000"/>
                <a:gd name="connsiteY1338" fmla="*/ 750137 h 1608850"/>
                <a:gd name="connsiteX1339" fmla="*/ 9392923 w 12192000"/>
                <a:gd name="connsiteY1339" fmla="*/ 735005 h 1608850"/>
                <a:gd name="connsiteX1340" fmla="*/ 9393936 w 12192000"/>
                <a:gd name="connsiteY1340" fmla="*/ 735005 h 1608850"/>
                <a:gd name="connsiteX1341" fmla="*/ 9401030 w 12192000"/>
                <a:gd name="connsiteY1341" fmla="*/ 735005 h 1608850"/>
                <a:gd name="connsiteX1342" fmla="*/ 9401030 w 12192000"/>
                <a:gd name="connsiteY1342" fmla="*/ 736086 h 1608850"/>
                <a:gd name="connsiteX1343" fmla="*/ 9401030 w 12192000"/>
                <a:gd name="connsiteY1343" fmla="*/ 743652 h 1608850"/>
                <a:gd name="connsiteX1344" fmla="*/ 9406350 w 12192000"/>
                <a:gd name="connsiteY1344" fmla="*/ 741659 h 1608850"/>
                <a:gd name="connsiteX1345" fmla="*/ 9407110 w 12192000"/>
                <a:gd name="connsiteY1345" fmla="*/ 740679 h 1608850"/>
                <a:gd name="connsiteX1346" fmla="*/ 9407110 w 12192000"/>
                <a:gd name="connsiteY1346" fmla="*/ 735005 h 1608850"/>
                <a:gd name="connsiteX1347" fmla="*/ 9445617 w 12192000"/>
                <a:gd name="connsiteY1347" fmla="*/ 735005 h 1608850"/>
                <a:gd name="connsiteX1348" fmla="*/ 9445617 w 12192000"/>
                <a:gd name="connsiteY1348" fmla="*/ 758784 h 1608850"/>
                <a:gd name="connsiteX1349" fmla="*/ 9447643 w 12192000"/>
                <a:gd name="connsiteY1349" fmla="*/ 758784 h 1608850"/>
                <a:gd name="connsiteX1350" fmla="*/ 9461830 w 12192000"/>
                <a:gd name="connsiteY1350" fmla="*/ 758784 h 1608850"/>
                <a:gd name="connsiteX1351" fmla="*/ 9461830 w 12192000"/>
                <a:gd name="connsiteY1351" fmla="*/ 759865 h 1608850"/>
                <a:gd name="connsiteX1352" fmla="*/ 9461830 w 12192000"/>
                <a:gd name="connsiteY1352" fmla="*/ 767431 h 1608850"/>
                <a:gd name="connsiteX1353" fmla="*/ 9463604 w 12192000"/>
                <a:gd name="connsiteY1353" fmla="*/ 767431 h 1608850"/>
                <a:gd name="connsiteX1354" fmla="*/ 9476017 w 12192000"/>
                <a:gd name="connsiteY1354" fmla="*/ 767431 h 1608850"/>
                <a:gd name="connsiteX1355" fmla="*/ 9476017 w 12192000"/>
                <a:gd name="connsiteY1355" fmla="*/ 743652 h 1608850"/>
                <a:gd name="connsiteX1356" fmla="*/ 9477030 w 12192000"/>
                <a:gd name="connsiteY1356" fmla="*/ 743652 h 1608850"/>
                <a:gd name="connsiteX1357" fmla="*/ 9484124 w 12192000"/>
                <a:gd name="connsiteY1357" fmla="*/ 743652 h 1608850"/>
                <a:gd name="connsiteX1358" fmla="*/ 9484124 w 12192000"/>
                <a:gd name="connsiteY1358" fmla="*/ 711225 h 1608850"/>
                <a:gd name="connsiteX1359" fmla="*/ 9485137 w 12192000"/>
                <a:gd name="connsiteY1359" fmla="*/ 711225 h 1608850"/>
                <a:gd name="connsiteX1360" fmla="*/ 9492231 w 12192000"/>
                <a:gd name="connsiteY1360" fmla="*/ 711225 h 1608850"/>
                <a:gd name="connsiteX1361" fmla="*/ 9492231 w 12192000"/>
                <a:gd name="connsiteY1361" fmla="*/ 709334 h 1608850"/>
                <a:gd name="connsiteX1362" fmla="*/ 9492231 w 12192000"/>
                <a:gd name="connsiteY1362" fmla="*/ 696093 h 1608850"/>
                <a:gd name="connsiteX1363" fmla="*/ 9490964 w 12192000"/>
                <a:gd name="connsiteY1363" fmla="*/ 694471 h 1608850"/>
                <a:gd name="connsiteX1364" fmla="*/ 9496284 w 12192000"/>
                <a:gd name="connsiteY1364" fmla="*/ 683122 h 1608850"/>
                <a:gd name="connsiteX1365" fmla="*/ 9504391 w 12192000"/>
                <a:gd name="connsiteY1365" fmla="*/ 711225 h 1608850"/>
                <a:gd name="connsiteX1366" fmla="*/ 9505151 w 12192000"/>
                <a:gd name="connsiteY1366" fmla="*/ 711225 h 1608850"/>
                <a:gd name="connsiteX1367" fmla="*/ 9510471 w 12192000"/>
                <a:gd name="connsiteY1367" fmla="*/ 711225 h 1608850"/>
                <a:gd name="connsiteX1368" fmla="*/ 9510471 w 12192000"/>
                <a:gd name="connsiteY1368" fmla="*/ 605298 h 1608850"/>
                <a:gd name="connsiteX1369" fmla="*/ 9511991 w 12192000"/>
                <a:gd name="connsiteY1369" fmla="*/ 605298 h 1608850"/>
                <a:gd name="connsiteX1370" fmla="*/ 9522631 w 12192000"/>
                <a:gd name="connsiteY1370" fmla="*/ 605298 h 1608850"/>
                <a:gd name="connsiteX1371" fmla="*/ 9522631 w 12192000"/>
                <a:gd name="connsiteY1371" fmla="*/ 557739 h 1608850"/>
                <a:gd name="connsiteX1372" fmla="*/ 9548978 w 12192000"/>
                <a:gd name="connsiteY1372" fmla="*/ 557739 h 1608850"/>
                <a:gd name="connsiteX1373" fmla="*/ 9548978 w 12192000"/>
                <a:gd name="connsiteY1373" fmla="*/ 536121 h 1608850"/>
                <a:gd name="connsiteX1374" fmla="*/ 9583432 w 12192000"/>
                <a:gd name="connsiteY1374" fmla="*/ 536121 h 1608850"/>
                <a:gd name="connsiteX1375" fmla="*/ 9583432 w 12192000"/>
                <a:gd name="connsiteY1375" fmla="*/ 538553 h 1608850"/>
                <a:gd name="connsiteX1376" fmla="*/ 9583432 w 12192000"/>
                <a:gd name="connsiteY1376" fmla="*/ 555577 h 1608850"/>
                <a:gd name="connsiteX1377" fmla="*/ 9585712 w 12192000"/>
                <a:gd name="connsiteY1377" fmla="*/ 555577 h 1608850"/>
                <a:gd name="connsiteX1378" fmla="*/ 9601672 w 12192000"/>
                <a:gd name="connsiteY1378" fmla="*/ 555577 h 1608850"/>
                <a:gd name="connsiteX1379" fmla="*/ 9601672 w 12192000"/>
                <a:gd name="connsiteY1379" fmla="*/ 603136 h 1608850"/>
                <a:gd name="connsiteX1380" fmla="*/ 9602685 w 12192000"/>
                <a:gd name="connsiteY1380" fmla="*/ 603136 h 1608850"/>
                <a:gd name="connsiteX1381" fmla="*/ 9609779 w 12192000"/>
                <a:gd name="connsiteY1381" fmla="*/ 603136 h 1608850"/>
                <a:gd name="connsiteX1382" fmla="*/ 9623966 w 12192000"/>
                <a:gd name="connsiteY1382" fmla="*/ 607460 h 1608850"/>
                <a:gd name="connsiteX1383" fmla="*/ 9623966 w 12192000"/>
                <a:gd name="connsiteY1383" fmla="*/ 646372 h 1608850"/>
                <a:gd name="connsiteX1384" fmla="*/ 9624979 w 12192000"/>
                <a:gd name="connsiteY1384" fmla="*/ 646372 h 1608850"/>
                <a:gd name="connsiteX1385" fmla="*/ 9632072 w 12192000"/>
                <a:gd name="connsiteY1385" fmla="*/ 646372 h 1608850"/>
                <a:gd name="connsiteX1386" fmla="*/ 9632072 w 12192000"/>
                <a:gd name="connsiteY1386" fmla="*/ 647993 h 1608850"/>
                <a:gd name="connsiteX1387" fmla="*/ 9632072 w 12192000"/>
                <a:gd name="connsiteY1387" fmla="*/ 659342 h 1608850"/>
                <a:gd name="connsiteX1388" fmla="*/ 9634099 w 12192000"/>
                <a:gd name="connsiteY1388" fmla="*/ 659342 h 1608850"/>
                <a:gd name="connsiteX1389" fmla="*/ 9648286 w 12192000"/>
                <a:gd name="connsiteY1389" fmla="*/ 659342 h 1608850"/>
                <a:gd name="connsiteX1390" fmla="*/ 9654366 w 12192000"/>
                <a:gd name="connsiteY1390" fmla="*/ 665828 h 1608850"/>
                <a:gd name="connsiteX1391" fmla="*/ 9654366 w 12192000"/>
                <a:gd name="connsiteY1391" fmla="*/ 687446 h 1608850"/>
                <a:gd name="connsiteX1392" fmla="*/ 9656646 w 12192000"/>
                <a:gd name="connsiteY1392" fmla="*/ 687446 h 1608850"/>
                <a:gd name="connsiteX1393" fmla="*/ 9672606 w 12192000"/>
                <a:gd name="connsiteY1393" fmla="*/ 687446 h 1608850"/>
                <a:gd name="connsiteX1394" fmla="*/ 9672606 w 12192000"/>
                <a:gd name="connsiteY1394" fmla="*/ 688526 h 1608850"/>
                <a:gd name="connsiteX1395" fmla="*/ 9672606 w 12192000"/>
                <a:gd name="connsiteY1395" fmla="*/ 696093 h 1608850"/>
                <a:gd name="connsiteX1396" fmla="*/ 9673873 w 12192000"/>
                <a:gd name="connsiteY1396" fmla="*/ 696093 h 1608850"/>
                <a:gd name="connsiteX1397" fmla="*/ 9682740 w 12192000"/>
                <a:gd name="connsiteY1397" fmla="*/ 696093 h 1608850"/>
                <a:gd name="connsiteX1398" fmla="*/ 9682740 w 12192000"/>
                <a:gd name="connsiteY1398" fmla="*/ 698254 h 1608850"/>
                <a:gd name="connsiteX1399" fmla="*/ 9682740 w 12192000"/>
                <a:gd name="connsiteY1399" fmla="*/ 713387 h 1608850"/>
                <a:gd name="connsiteX1400" fmla="*/ 9686793 w 12192000"/>
                <a:gd name="connsiteY1400" fmla="*/ 711495 h 1608850"/>
                <a:gd name="connsiteX1401" fmla="*/ 9686793 w 12192000"/>
                <a:gd name="connsiteY1401" fmla="*/ 698254 h 1608850"/>
                <a:gd name="connsiteX1402" fmla="*/ 9687806 w 12192000"/>
                <a:gd name="connsiteY1402" fmla="*/ 698254 h 1608850"/>
                <a:gd name="connsiteX1403" fmla="*/ 9694900 w 12192000"/>
                <a:gd name="connsiteY1403" fmla="*/ 698254 h 1608850"/>
                <a:gd name="connsiteX1404" fmla="*/ 9694900 w 12192000"/>
                <a:gd name="connsiteY1404" fmla="*/ 699876 h 1608850"/>
                <a:gd name="connsiteX1405" fmla="*/ 9694900 w 12192000"/>
                <a:gd name="connsiteY1405" fmla="*/ 711225 h 1608850"/>
                <a:gd name="connsiteX1406" fmla="*/ 9695660 w 12192000"/>
                <a:gd name="connsiteY1406" fmla="*/ 711225 h 1608850"/>
                <a:gd name="connsiteX1407" fmla="*/ 9700980 w 12192000"/>
                <a:gd name="connsiteY1407" fmla="*/ 711225 h 1608850"/>
                <a:gd name="connsiteX1408" fmla="*/ 9749620 w 12192000"/>
                <a:gd name="connsiteY1408" fmla="*/ 706902 h 1608850"/>
                <a:gd name="connsiteX1409" fmla="*/ 9749620 w 12192000"/>
                <a:gd name="connsiteY1409" fmla="*/ 708253 h 1608850"/>
                <a:gd name="connsiteX1410" fmla="*/ 9749620 w 12192000"/>
                <a:gd name="connsiteY1410" fmla="*/ 717710 h 1608850"/>
                <a:gd name="connsiteX1411" fmla="*/ 9750380 w 12192000"/>
                <a:gd name="connsiteY1411" fmla="*/ 717710 h 1608850"/>
                <a:gd name="connsiteX1412" fmla="*/ 9755702 w 12192000"/>
                <a:gd name="connsiteY1412" fmla="*/ 717710 h 1608850"/>
                <a:gd name="connsiteX1413" fmla="*/ 9755702 w 12192000"/>
                <a:gd name="connsiteY1413" fmla="*/ 719872 h 1608850"/>
                <a:gd name="connsiteX1414" fmla="*/ 9755702 w 12192000"/>
                <a:gd name="connsiteY1414" fmla="*/ 735005 h 1608850"/>
                <a:gd name="connsiteX1415" fmla="*/ 9757728 w 12192000"/>
                <a:gd name="connsiteY1415" fmla="*/ 733654 h 1608850"/>
                <a:gd name="connsiteX1416" fmla="*/ 9771914 w 12192000"/>
                <a:gd name="connsiteY1416" fmla="*/ 724196 h 1608850"/>
                <a:gd name="connsiteX1417" fmla="*/ 9777994 w 12192000"/>
                <a:gd name="connsiteY1417" fmla="*/ 683122 h 1608850"/>
                <a:gd name="connsiteX1418" fmla="*/ 9778754 w 12192000"/>
                <a:gd name="connsiteY1418" fmla="*/ 682852 h 1608850"/>
                <a:gd name="connsiteX1419" fmla="*/ 9784074 w 12192000"/>
                <a:gd name="connsiteY1419" fmla="*/ 680960 h 1608850"/>
                <a:gd name="connsiteX1420" fmla="*/ 9786102 w 12192000"/>
                <a:gd name="connsiteY1420" fmla="*/ 611783 h 1608850"/>
                <a:gd name="connsiteX1421" fmla="*/ 9788128 w 12192000"/>
                <a:gd name="connsiteY1421" fmla="*/ 680960 h 1608850"/>
                <a:gd name="connsiteX1422" fmla="*/ 9788888 w 12192000"/>
                <a:gd name="connsiteY1422" fmla="*/ 681230 h 1608850"/>
                <a:gd name="connsiteX1423" fmla="*/ 9794208 w 12192000"/>
                <a:gd name="connsiteY1423" fmla="*/ 683122 h 1608850"/>
                <a:gd name="connsiteX1424" fmla="*/ 9794208 w 12192000"/>
                <a:gd name="connsiteY1424" fmla="*/ 596651 h 1608850"/>
                <a:gd name="connsiteX1425" fmla="*/ 9798262 w 12192000"/>
                <a:gd name="connsiteY1425" fmla="*/ 564224 h 1608850"/>
                <a:gd name="connsiteX1426" fmla="*/ 9836768 w 12192000"/>
                <a:gd name="connsiteY1426" fmla="*/ 564224 h 1608850"/>
                <a:gd name="connsiteX1427" fmla="*/ 9836768 w 12192000"/>
                <a:gd name="connsiteY1427" fmla="*/ 596651 h 1608850"/>
                <a:gd name="connsiteX1428" fmla="*/ 9837528 w 12192000"/>
                <a:gd name="connsiteY1428" fmla="*/ 596651 h 1608850"/>
                <a:gd name="connsiteX1429" fmla="*/ 9842848 w 12192000"/>
                <a:gd name="connsiteY1429" fmla="*/ 596651 h 1608850"/>
                <a:gd name="connsiteX1430" fmla="*/ 9842848 w 12192000"/>
                <a:gd name="connsiteY1430" fmla="*/ 514503 h 1608850"/>
                <a:gd name="connsiteX1431" fmla="*/ 9844622 w 12192000"/>
                <a:gd name="connsiteY1431" fmla="*/ 514503 h 1608850"/>
                <a:gd name="connsiteX1432" fmla="*/ 9857036 w 12192000"/>
                <a:gd name="connsiteY1432" fmla="*/ 514503 h 1608850"/>
                <a:gd name="connsiteX1433" fmla="*/ 9857036 w 12192000"/>
                <a:gd name="connsiteY1433" fmla="*/ 512612 h 1608850"/>
                <a:gd name="connsiteX1434" fmla="*/ 9857036 w 12192000"/>
                <a:gd name="connsiteY1434" fmla="*/ 499371 h 1608850"/>
                <a:gd name="connsiteX1435" fmla="*/ 9879330 w 12192000"/>
                <a:gd name="connsiteY1435" fmla="*/ 499371 h 1608850"/>
                <a:gd name="connsiteX1436" fmla="*/ 9879330 w 12192000"/>
                <a:gd name="connsiteY1436" fmla="*/ 498290 h 1608850"/>
                <a:gd name="connsiteX1437" fmla="*/ 9879330 w 12192000"/>
                <a:gd name="connsiteY1437" fmla="*/ 490724 h 1608850"/>
                <a:gd name="connsiteX1438" fmla="*/ 9881102 w 12192000"/>
                <a:gd name="connsiteY1438" fmla="*/ 490724 h 1608850"/>
                <a:gd name="connsiteX1439" fmla="*/ 9893516 w 12192000"/>
                <a:gd name="connsiteY1439" fmla="*/ 490724 h 1608850"/>
                <a:gd name="connsiteX1440" fmla="*/ 9893516 w 12192000"/>
                <a:gd name="connsiteY1440" fmla="*/ 491805 h 1608850"/>
                <a:gd name="connsiteX1441" fmla="*/ 9893516 w 12192000"/>
                <a:gd name="connsiteY1441" fmla="*/ 499371 h 1608850"/>
                <a:gd name="connsiteX1442" fmla="*/ 9894276 w 12192000"/>
                <a:gd name="connsiteY1442" fmla="*/ 499371 h 1608850"/>
                <a:gd name="connsiteX1443" fmla="*/ 9899596 w 12192000"/>
                <a:gd name="connsiteY1443" fmla="*/ 499371 h 1608850"/>
                <a:gd name="connsiteX1444" fmla="*/ 9909730 w 12192000"/>
                <a:gd name="connsiteY1444" fmla="*/ 495047 h 1608850"/>
                <a:gd name="connsiteX1445" fmla="*/ 9913782 w 12192000"/>
                <a:gd name="connsiteY1445" fmla="*/ 498290 h 1608850"/>
                <a:gd name="connsiteX1446" fmla="*/ 9913782 w 12192000"/>
                <a:gd name="connsiteY1446" fmla="*/ 490724 h 1608850"/>
                <a:gd name="connsiteX1447" fmla="*/ 9916062 w 12192000"/>
                <a:gd name="connsiteY1447" fmla="*/ 490724 h 1608850"/>
                <a:gd name="connsiteX1448" fmla="*/ 9932024 w 12192000"/>
                <a:gd name="connsiteY1448" fmla="*/ 490724 h 1608850"/>
                <a:gd name="connsiteX1449" fmla="*/ 9932024 w 12192000"/>
                <a:gd name="connsiteY1449" fmla="*/ 491805 h 1608850"/>
                <a:gd name="connsiteX1450" fmla="*/ 9932024 w 12192000"/>
                <a:gd name="connsiteY1450" fmla="*/ 499371 h 1608850"/>
                <a:gd name="connsiteX1451" fmla="*/ 9962424 w 12192000"/>
                <a:gd name="connsiteY1451" fmla="*/ 499371 h 1608850"/>
                <a:gd name="connsiteX1452" fmla="*/ 9962424 w 12192000"/>
                <a:gd name="connsiteY1452" fmla="*/ 500992 h 1608850"/>
                <a:gd name="connsiteX1453" fmla="*/ 9962424 w 12192000"/>
                <a:gd name="connsiteY1453" fmla="*/ 512342 h 1608850"/>
                <a:gd name="connsiteX1454" fmla="*/ 9988770 w 12192000"/>
                <a:gd name="connsiteY1454" fmla="*/ 512342 h 1608850"/>
                <a:gd name="connsiteX1455" fmla="*/ 9988770 w 12192000"/>
                <a:gd name="connsiteY1455" fmla="*/ 542606 h 1608850"/>
                <a:gd name="connsiteX1456" fmla="*/ 9989530 w 12192000"/>
                <a:gd name="connsiteY1456" fmla="*/ 542606 h 1608850"/>
                <a:gd name="connsiteX1457" fmla="*/ 9994850 w 12192000"/>
                <a:gd name="connsiteY1457" fmla="*/ 542606 h 1608850"/>
                <a:gd name="connsiteX1458" fmla="*/ 9994850 w 12192000"/>
                <a:gd name="connsiteY1458" fmla="*/ 543687 h 1608850"/>
                <a:gd name="connsiteX1459" fmla="*/ 9994850 w 12192000"/>
                <a:gd name="connsiteY1459" fmla="*/ 551254 h 1608850"/>
                <a:gd name="connsiteX1460" fmla="*/ 9998904 w 12192000"/>
                <a:gd name="connsiteY1460" fmla="*/ 581518 h 1608850"/>
                <a:gd name="connsiteX1461" fmla="*/ 9999664 w 12192000"/>
                <a:gd name="connsiteY1461" fmla="*/ 581518 h 1608850"/>
                <a:gd name="connsiteX1462" fmla="*/ 10004984 w 12192000"/>
                <a:gd name="connsiteY1462" fmla="*/ 581518 h 1608850"/>
                <a:gd name="connsiteX1463" fmla="*/ 10004984 w 12192000"/>
                <a:gd name="connsiteY1463" fmla="*/ 582329 h 1608850"/>
                <a:gd name="connsiteX1464" fmla="*/ 10004984 w 12192000"/>
                <a:gd name="connsiteY1464" fmla="*/ 588004 h 1608850"/>
                <a:gd name="connsiteX1465" fmla="*/ 10005998 w 12192000"/>
                <a:gd name="connsiteY1465" fmla="*/ 588004 h 1608850"/>
                <a:gd name="connsiteX1466" fmla="*/ 10013090 w 12192000"/>
                <a:gd name="connsiteY1466" fmla="*/ 588004 h 1608850"/>
                <a:gd name="connsiteX1467" fmla="*/ 10013090 w 12192000"/>
                <a:gd name="connsiteY1467" fmla="*/ 618269 h 1608850"/>
                <a:gd name="connsiteX1468" fmla="*/ 10015118 w 12192000"/>
                <a:gd name="connsiteY1468" fmla="*/ 618269 h 1608850"/>
                <a:gd name="connsiteX1469" fmla="*/ 10029304 w 12192000"/>
                <a:gd name="connsiteY1469" fmla="*/ 618269 h 1608850"/>
                <a:gd name="connsiteX1470" fmla="*/ 10029304 w 12192000"/>
                <a:gd name="connsiteY1470" fmla="*/ 642048 h 1608850"/>
                <a:gd name="connsiteX1471" fmla="*/ 10031332 w 12192000"/>
                <a:gd name="connsiteY1471" fmla="*/ 643669 h 1608850"/>
                <a:gd name="connsiteX1472" fmla="*/ 10031332 w 12192000"/>
                <a:gd name="connsiteY1472" fmla="*/ 655019 h 1608850"/>
                <a:gd name="connsiteX1473" fmla="*/ 10032092 w 12192000"/>
                <a:gd name="connsiteY1473" fmla="*/ 655019 h 1608850"/>
                <a:gd name="connsiteX1474" fmla="*/ 10037412 w 12192000"/>
                <a:gd name="connsiteY1474" fmla="*/ 655019 h 1608850"/>
                <a:gd name="connsiteX1475" fmla="*/ 10037412 w 12192000"/>
                <a:gd name="connsiteY1475" fmla="*/ 678798 h 1608850"/>
                <a:gd name="connsiteX1476" fmla="*/ 10038678 w 12192000"/>
                <a:gd name="connsiteY1476" fmla="*/ 678798 h 1608850"/>
                <a:gd name="connsiteX1477" fmla="*/ 10047544 w 12192000"/>
                <a:gd name="connsiteY1477" fmla="*/ 678798 h 1608850"/>
                <a:gd name="connsiteX1478" fmla="*/ 10049572 w 12192000"/>
                <a:gd name="connsiteY1478" fmla="*/ 682852 h 1608850"/>
                <a:gd name="connsiteX1479" fmla="*/ 10049572 w 12192000"/>
                <a:gd name="connsiteY1479" fmla="*/ 696093 h 1608850"/>
                <a:gd name="connsiteX1480" fmla="*/ 10051092 w 12192000"/>
                <a:gd name="connsiteY1480" fmla="*/ 694201 h 1608850"/>
                <a:gd name="connsiteX1481" fmla="*/ 10061732 w 12192000"/>
                <a:gd name="connsiteY1481" fmla="*/ 680960 h 1608850"/>
                <a:gd name="connsiteX1482" fmla="*/ 10090106 w 12192000"/>
                <a:gd name="connsiteY1482" fmla="*/ 680960 h 1608850"/>
                <a:gd name="connsiteX1483" fmla="*/ 10090106 w 12192000"/>
                <a:gd name="connsiteY1483" fmla="*/ 767431 h 1608850"/>
                <a:gd name="connsiteX1484" fmla="*/ 10090866 w 12192000"/>
                <a:gd name="connsiteY1484" fmla="*/ 767431 h 1608850"/>
                <a:gd name="connsiteX1485" fmla="*/ 10096186 w 12192000"/>
                <a:gd name="connsiteY1485" fmla="*/ 767431 h 1608850"/>
                <a:gd name="connsiteX1486" fmla="*/ 10096946 w 12192000"/>
                <a:gd name="connsiteY1486" fmla="*/ 766080 h 1608850"/>
                <a:gd name="connsiteX1487" fmla="*/ 10102266 w 12192000"/>
                <a:gd name="connsiteY1487" fmla="*/ 756622 h 1608850"/>
                <a:gd name="connsiteX1488" fmla="*/ 10102266 w 12192000"/>
                <a:gd name="connsiteY1488" fmla="*/ 758514 h 1608850"/>
                <a:gd name="connsiteX1489" fmla="*/ 10102266 w 12192000"/>
                <a:gd name="connsiteY1489" fmla="*/ 771755 h 1608850"/>
                <a:gd name="connsiteX1490" fmla="*/ 10106318 w 12192000"/>
                <a:gd name="connsiteY1490" fmla="*/ 726358 h 1608850"/>
                <a:gd name="connsiteX1491" fmla="*/ 10107078 w 12192000"/>
                <a:gd name="connsiteY1491" fmla="*/ 726358 h 1608850"/>
                <a:gd name="connsiteX1492" fmla="*/ 10112398 w 12192000"/>
                <a:gd name="connsiteY1492" fmla="*/ 726358 h 1608850"/>
                <a:gd name="connsiteX1493" fmla="*/ 10112398 w 12192000"/>
                <a:gd name="connsiteY1493" fmla="*/ 661504 h 1608850"/>
                <a:gd name="connsiteX1494" fmla="*/ 10113412 w 12192000"/>
                <a:gd name="connsiteY1494" fmla="*/ 661504 h 1608850"/>
                <a:gd name="connsiteX1495" fmla="*/ 10120506 w 12192000"/>
                <a:gd name="connsiteY1495" fmla="*/ 661504 h 1608850"/>
                <a:gd name="connsiteX1496" fmla="*/ 10132666 w 12192000"/>
                <a:gd name="connsiteY1496" fmla="*/ 618269 h 1608850"/>
                <a:gd name="connsiteX1497" fmla="*/ 10133932 w 12192000"/>
                <a:gd name="connsiteY1497" fmla="*/ 618269 h 1608850"/>
                <a:gd name="connsiteX1498" fmla="*/ 10142800 w 12192000"/>
                <a:gd name="connsiteY1498" fmla="*/ 618269 h 1608850"/>
                <a:gd name="connsiteX1499" fmla="*/ 10152932 w 12192000"/>
                <a:gd name="connsiteY1499" fmla="*/ 661504 h 1608850"/>
                <a:gd name="connsiteX1500" fmla="*/ 10153946 w 12192000"/>
                <a:gd name="connsiteY1500" fmla="*/ 661504 h 1608850"/>
                <a:gd name="connsiteX1501" fmla="*/ 10161040 w 12192000"/>
                <a:gd name="connsiteY1501" fmla="*/ 661504 h 1608850"/>
                <a:gd name="connsiteX1502" fmla="*/ 10161040 w 12192000"/>
                <a:gd name="connsiteY1502" fmla="*/ 700416 h 1608850"/>
                <a:gd name="connsiteX1503" fmla="*/ 10162812 w 12192000"/>
                <a:gd name="connsiteY1503" fmla="*/ 700416 h 1608850"/>
                <a:gd name="connsiteX1504" fmla="*/ 10175226 w 12192000"/>
                <a:gd name="connsiteY1504" fmla="*/ 700416 h 1608850"/>
                <a:gd name="connsiteX1505" fmla="*/ 10175226 w 12192000"/>
                <a:gd name="connsiteY1505" fmla="*/ 702578 h 1608850"/>
                <a:gd name="connsiteX1506" fmla="*/ 10175226 w 12192000"/>
                <a:gd name="connsiteY1506" fmla="*/ 717710 h 1608850"/>
                <a:gd name="connsiteX1507" fmla="*/ 10179280 w 12192000"/>
                <a:gd name="connsiteY1507" fmla="*/ 715549 h 1608850"/>
                <a:gd name="connsiteX1508" fmla="*/ 10179280 w 12192000"/>
                <a:gd name="connsiteY1508" fmla="*/ 700416 h 1608850"/>
                <a:gd name="connsiteX1509" fmla="*/ 10180800 w 12192000"/>
                <a:gd name="connsiteY1509" fmla="*/ 700416 h 1608850"/>
                <a:gd name="connsiteX1510" fmla="*/ 10191440 w 12192000"/>
                <a:gd name="connsiteY1510" fmla="*/ 700416 h 1608850"/>
                <a:gd name="connsiteX1511" fmla="*/ 10191440 w 12192000"/>
                <a:gd name="connsiteY1511" fmla="*/ 702037 h 1608850"/>
                <a:gd name="connsiteX1512" fmla="*/ 10191440 w 12192000"/>
                <a:gd name="connsiteY1512" fmla="*/ 713387 h 1608850"/>
                <a:gd name="connsiteX1513" fmla="*/ 10221840 w 12192000"/>
                <a:gd name="connsiteY1513" fmla="*/ 713387 h 1608850"/>
                <a:gd name="connsiteX1514" fmla="*/ 10221840 w 12192000"/>
                <a:gd name="connsiteY1514" fmla="*/ 676637 h 1608850"/>
                <a:gd name="connsiteX1515" fmla="*/ 10223106 w 12192000"/>
                <a:gd name="connsiteY1515" fmla="*/ 676637 h 1608850"/>
                <a:gd name="connsiteX1516" fmla="*/ 10231974 w 12192000"/>
                <a:gd name="connsiteY1516" fmla="*/ 676637 h 1608850"/>
                <a:gd name="connsiteX1517" fmla="*/ 10231974 w 12192000"/>
                <a:gd name="connsiteY1517" fmla="*/ 698254 h 1608850"/>
                <a:gd name="connsiteX1518" fmla="*/ 10234000 w 12192000"/>
                <a:gd name="connsiteY1518" fmla="*/ 665828 h 1608850"/>
                <a:gd name="connsiteX1519" fmla="*/ 10256294 w 12192000"/>
                <a:gd name="connsiteY1519" fmla="*/ 665828 h 1608850"/>
                <a:gd name="connsiteX1520" fmla="*/ 10256294 w 12192000"/>
                <a:gd name="connsiteY1520" fmla="*/ 664206 h 1608850"/>
                <a:gd name="connsiteX1521" fmla="*/ 10256294 w 12192000"/>
                <a:gd name="connsiteY1521" fmla="*/ 652857 h 1608850"/>
                <a:gd name="connsiteX1522" fmla="*/ 10257054 w 12192000"/>
                <a:gd name="connsiteY1522" fmla="*/ 652857 h 1608850"/>
                <a:gd name="connsiteX1523" fmla="*/ 10262374 w 12192000"/>
                <a:gd name="connsiteY1523" fmla="*/ 652857 h 1608850"/>
                <a:gd name="connsiteX1524" fmla="*/ 10262374 w 12192000"/>
                <a:gd name="connsiteY1524" fmla="*/ 650966 h 1608850"/>
                <a:gd name="connsiteX1525" fmla="*/ 10262374 w 12192000"/>
                <a:gd name="connsiteY1525" fmla="*/ 637725 h 1608850"/>
                <a:gd name="connsiteX1526" fmla="*/ 10266428 w 12192000"/>
                <a:gd name="connsiteY1526" fmla="*/ 644210 h 1608850"/>
                <a:gd name="connsiteX1527" fmla="*/ 10268708 w 12192000"/>
                <a:gd name="connsiteY1527" fmla="*/ 644210 h 1608850"/>
                <a:gd name="connsiteX1528" fmla="*/ 10284668 w 12192000"/>
                <a:gd name="connsiteY1528" fmla="*/ 644210 h 1608850"/>
                <a:gd name="connsiteX1529" fmla="*/ 10284668 w 12192000"/>
                <a:gd name="connsiteY1529" fmla="*/ 643399 h 1608850"/>
                <a:gd name="connsiteX1530" fmla="*/ 10284668 w 12192000"/>
                <a:gd name="connsiteY1530" fmla="*/ 637725 h 1608850"/>
                <a:gd name="connsiteX1531" fmla="*/ 10285428 w 12192000"/>
                <a:gd name="connsiteY1531" fmla="*/ 637725 h 1608850"/>
                <a:gd name="connsiteX1532" fmla="*/ 10290748 w 12192000"/>
                <a:gd name="connsiteY1532" fmla="*/ 637725 h 1608850"/>
                <a:gd name="connsiteX1533" fmla="*/ 10290748 w 12192000"/>
                <a:gd name="connsiteY1533" fmla="*/ 639076 h 1608850"/>
                <a:gd name="connsiteX1534" fmla="*/ 10290748 w 12192000"/>
                <a:gd name="connsiteY1534" fmla="*/ 648534 h 1608850"/>
                <a:gd name="connsiteX1535" fmla="*/ 10329254 w 12192000"/>
                <a:gd name="connsiteY1535" fmla="*/ 648534 h 1608850"/>
                <a:gd name="connsiteX1536" fmla="*/ 10329254 w 12192000"/>
                <a:gd name="connsiteY1536" fmla="*/ 786887 h 1608850"/>
                <a:gd name="connsiteX1537" fmla="*/ 10330774 w 12192000"/>
                <a:gd name="connsiteY1537" fmla="*/ 786887 h 1608850"/>
                <a:gd name="connsiteX1538" fmla="*/ 10341414 w 12192000"/>
                <a:gd name="connsiteY1538" fmla="*/ 786887 h 1608850"/>
                <a:gd name="connsiteX1539" fmla="*/ 10341414 w 12192000"/>
                <a:gd name="connsiteY1539" fmla="*/ 773917 h 1608850"/>
                <a:gd name="connsiteX1540" fmla="*/ 10345468 w 12192000"/>
                <a:gd name="connsiteY1540" fmla="*/ 773917 h 1608850"/>
                <a:gd name="connsiteX1541" fmla="*/ 10345468 w 12192000"/>
                <a:gd name="connsiteY1541" fmla="*/ 786887 h 1608850"/>
                <a:gd name="connsiteX1542" fmla="*/ 10375868 w 12192000"/>
                <a:gd name="connsiteY1542" fmla="*/ 786887 h 1608850"/>
                <a:gd name="connsiteX1543" fmla="*/ 10375868 w 12192000"/>
                <a:gd name="connsiteY1543" fmla="*/ 756622 h 1608850"/>
                <a:gd name="connsiteX1544" fmla="*/ 10388028 w 12192000"/>
                <a:gd name="connsiteY1544" fmla="*/ 756622 h 1608850"/>
                <a:gd name="connsiteX1545" fmla="*/ 10400188 w 12192000"/>
                <a:gd name="connsiteY1545" fmla="*/ 754461 h 1608850"/>
                <a:gd name="connsiteX1546" fmla="*/ 10404242 w 12192000"/>
                <a:gd name="connsiteY1546" fmla="*/ 756622 h 1608850"/>
                <a:gd name="connsiteX1547" fmla="*/ 10414376 w 12192000"/>
                <a:gd name="connsiteY1547" fmla="*/ 756622 h 1608850"/>
                <a:gd name="connsiteX1548" fmla="*/ 10414376 w 12192000"/>
                <a:gd name="connsiteY1548" fmla="*/ 786887 h 1608850"/>
                <a:gd name="connsiteX1549" fmla="*/ 10422482 w 12192000"/>
                <a:gd name="connsiteY1549" fmla="*/ 786887 h 1608850"/>
                <a:gd name="connsiteX1550" fmla="*/ 10422482 w 12192000"/>
                <a:gd name="connsiteY1550" fmla="*/ 804182 h 1608850"/>
                <a:gd name="connsiteX1551" fmla="*/ 10431818 w 12192000"/>
                <a:gd name="connsiteY1551" fmla="*/ 805087 h 1608850"/>
                <a:gd name="connsiteX1552" fmla="*/ 10444776 w 12192000"/>
                <a:gd name="connsiteY1552" fmla="*/ 805087 h 1608850"/>
                <a:gd name="connsiteX1553" fmla="*/ 10444776 w 12192000"/>
                <a:gd name="connsiteY1553" fmla="*/ 789049 h 1608850"/>
                <a:gd name="connsiteX1554" fmla="*/ 10512732 w 12192000"/>
                <a:gd name="connsiteY1554" fmla="*/ 789049 h 1608850"/>
                <a:gd name="connsiteX1555" fmla="*/ 10512732 w 12192000"/>
                <a:gd name="connsiteY1555" fmla="*/ 703796 h 1608850"/>
                <a:gd name="connsiteX1556" fmla="*/ 10584740 w 12192000"/>
                <a:gd name="connsiteY1556" fmla="*/ 703796 h 1608850"/>
                <a:gd name="connsiteX1557" fmla="*/ 10584740 w 12192000"/>
                <a:gd name="connsiteY1557" fmla="*/ 782564 h 1608850"/>
                <a:gd name="connsiteX1558" fmla="*/ 10586644 w 12192000"/>
                <a:gd name="connsiteY1558" fmla="*/ 782564 h 1608850"/>
                <a:gd name="connsiteX1559" fmla="*/ 10587886 w 12192000"/>
                <a:gd name="connsiteY1559" fmla="*/ 805087 h 1608850"/>
                <a:gd name="connsiteX1560" fmla="*/ 10597562 w 12192000"/>
                <a:gd name="connsiteY1560" fmla="*/ 805087 h 1608850"/>
                <a:gd name="connsiteX1561" fmla="*/ 10598804 w 12192000"/>
                <a:gd name="connsiteY1561" fmla="*/ 782564 h 1608850"/>
                <a:gd name="connsiteX1562" fmla="*/ 10604884 w 12192000"/>
                <a:gd name="connsiteY1562" fmla="*/ 782564 h 1608850"/>
                <a:gd name="connsiteX1563" fmla="*/ 10606126 w 12192000"/>
                <a:gd name="connsiteY1563" fmla="*/ 805087 h 1608850"/>
                <a:gd name="connsiteX1564" fmla="*/ 10656748 w 12192000"/>
                <a:gd name="connsiteY1564" fmla="*/ 805087 h 1608850"/>
                <a:gd name="connsiteX1565" fmla="*/ 10656748 w 12192000"/>
                <a:gd name="connsiteY1565" fmla="*/ 642059 h 1608850"/>
                <a:gd name="connsiteX1566" fmla="*/ 10854076 w 12192000"/>
                <a:gd name="connsiteY1566" fmla="*/ 642059 h 1608850"/>
                <a:gd name="connsiteX1567" fmla="*/ 10854076 w 12192000"/>
                <a:gd name="connsiteY1567" fmla="*/ 805087 h 1608850"/>
                <a:gd name="connsiteX1568" fmla="*/ 10872772 w 12192000"/>
                <a:gd name="connsiteY1568" fmla="*/ 805087 h 1608850"/>
                <a:gd name="connsiteX1569" fmla="*/ 10872772 w 12192000"/>
                <a:gd name="connsiteY1569" fmla="*/ 722394 h 1608850"/>
                <a:gd name="connsiteX1570" fmla="*/ 10967892 w 12192000"/>
                <a:gd name="connsiteY1570" fmla="*/ 722394 h 1608850"/>
                <a:gd name="connsiteX1571" fmla="*/ 10979823 w 12192000"/>
                <a:gd name="connsiteY1571" fmla="*/ 404253 h 1608850"/>
                <a:gd name="connsiteX1572" fmla="*/ 10967663 w 12192000"/>
                <a:gd name="connsiteY1572" fmla="*/ 382635 h 1608850"/>
                <a:gd name="connsiteX1573" fmla="*/ 10961583 w 12192000"/>
                <a:gd name="connsiteY1573" fmla="*/ 378311 h 1608850"/>
                <a:gd name="connsiteX1574" fmla="*/ 10969690 w 12192000"/>
                <a:gd name="connsiteY1574" fmla="*/ 354532 h 1608850"/>
                <a:gd name="connsiteX1575" fmla="*/ 10969690 w 12192000"/>
                <a:gd name="connsiteY1575" fmla="*/ 337238 h 1608850"/>
                <a:gd name="connsiteX1576" fmla="*/ 10983876 w 12192000"/>
                <a:gd name="connsiteY1576" fmla="*/ 337238 h 1608850"/>
                <a:gd name="connsiteX1577" fmla="*/ 10983876 w 12192000"/>
                <a:gd name="connsiteY1577" fmla="*/ 315620 h 1608850"/>
                <a:gd name="connsiteX1578" fmla="*/ 10985903 w 12192000"/>
                <a:gd name="connsiteY1578" fmla="*/ 311296 h 1608850"/>
                <a:gd name="connsiteX1579" fmla="*/ 10985903 w 12192000"/>
                <a:gd name="connsiteY1579" fmla="*/ 233472 h 1608850"/>
                <a:gd name="connsiteX1580" fmla="*/ 10983876 w 12192000"/>
                <a:gd name="connsiteY1580" fmla="*/ 226987 h 1608850"/>
                <a:gd name="connsiteX1581" fmla="*/ 10989956 w 12192000"/>
                <a:gd name="connsiteY1581" fmla="*/ 220501 h 1608850"/>
                <a:gd name="connsiteX1582" fmla="*/ 10989956 w 12192000"/>
                <a:gd name="connsiteY1582" fmla="*/ 162133 h 1608850"/>
                <a:gd name="connsiteX1583" fmla="*/ 10991983 w 12192000"/>
                <a:gd name="connsiteY1583" fmla="*/ 157810 h 1608850"/>
                <a:gd name="connsiteX1584" fmla="*/ 10991983 w 12192000"/>
                <a:gd name="connsiteY1584" fmla="*/ 101604 h 1608850"/>
                <a:gd name="connsiteX1585" fmla="*/ 10994010 w 12192000"/>
                <a:gd name="connsiteY1585" fmla="*/ 82148 h 1608850"/>
                <a:gd name="connsiteX1586" fmla="*/ 10998063 w 12192000"/>
                <a:gd name="connsiteY1586" fmla="*/ 99442 h 1608850"/>
                <a:gd name="connsiteX1587" fmla="*/ 11000090 w 12192000"/>
                <a:gd name="connsiteY1587" fmla="*/ 157810 h 1608850"/>
                <a:gd name="connsiteX1588" fmla="*/ 11002116 w 12192000"/>
                <a:gd name="connsiteY1588" fmla="*/ 220501 h 1608850"/>
                <a:gd name="connsiteX1589" fmla="*/ 11008196 w 12192000"/>
                <a:gd name="connsiteY1589" fmla="*/ 226987 h 1608850"/>
                <a:gd name="connsiteX1590" fmla="*/ 11006170 w 12192000"/>
                <a:gd name="connsiteY1590" fmla="*/ 233472 h 1608850"/>
                <a:gd name="connsiteX1591" fmla="*/ 11006170 w 12192000"/>
                <a:gd name="connsiteY1591" fmla="*/ 311296 h 1608850"/>
                <a:gd name="connsiteX1592" fmla="*/ 11008196 w 12192000"/>
                <a:gd name="connsiteY1592" fmla="*/ 315620 h 1608850"/>
                <a:gd name="connsiteX1593" fmla="*/ 11008196 w 12192000"/>
                <a:gd name="connsiteY1593" fmla="*/ 337238 h 1608850"/>
                <a:gd name="connsiteX1594" fmla="*/ 11022383 w 12192000"/>
                <a:gd name="connsiteY1594" fmla="*/ 337238 h 1608850"/>
                <a:gd name="connsiteX1595" fmla="*/ 11022383 w 12192000"/>
                <a:gd name="connsiteY1595" fmla="*/ 354532 h 1608850"/>
                <a:gd name="connsiteX1596" fmla="*/ 11030491 w 12192000"/>
                <a:gd name="connsiteY1596" fmla="*/ 378311 h 1608850"/>
                <a:gd name="connsiteX1597" fmla="*/ 11024411 w 12192000"/>
                <a:gd name="connsiteY1597" fmla="*/ 382635 h 1608850"/>
                <a:gd name="connsiteX1598" fmla="*/ 11012250 w 12192000"/>
                <a:gd name="connsiteY1598" fmla="*/ 404253 h 1608850"/>
                <a:gd name="connsiteX1599" fmla="*/ 11020356 w 12192000"/>
                <a:gd name="connsiteY1599" fmla="*/ 657181 h 1608850"/>
                <a:gd name="connsiteX1600" fmla="*/ 11085211 w 12192000"/>
                <a:gd name="connsiteY1600" fmla="*/ 657181 h 1608850"/>
                <a:gd name="connsiteX1601" fmla="*/ 11085211 w 12192000"/>
                <a:gd name="connsiteY1601" fmla="*/ 732843 h 1608850"/>
                <a:gd name="connsiteX1602" fmla="*/ 11093318 w 12192000"/>
                <a:gd name="connsiteY1602" fmla="*/ 732843 h 1608850"/>
                <a:gd name="connsiteX1603" fmla="*/ 11095344 w 12192000"/>
                <a:gd name="connsiteY1603" fmla="*/ 726358 h 1608850"/>
                <a:gd name="connsiteX1604" fmla="*/ 11101424 w 12192000"/>
                <a:gd name="connsiteY1604" fmla="*/ 726358 h 1608850"/>
                <a:gd name="connsiteX1605" fmla="*/ 11103452 w 12192000"/>
                <a:gd name="connsiteY1605" fmla="*/ 735005 h 1608850"/>
                <a:gd name="connsiteX1606" fmla="*/ 11115612 w 12192000"/>
                <a:gd name="connsiteY1606" fmla="*/ 735005 h 1608850"/>
                <a:gd name="connsiteX1607" fmla="*/ 11115612 w 12192000"/>
                <a:gd name="connsiteY1607" fmla="*/ 728519 h 1608850"/>
                <a:gd name="connsiteX1608" fmla="*/ 11137904 w 12192000"/>
                <a:gd name="connsiteY1608" fmla="*/ 728519 h 1608850"/>
                <a:gd name="connsiteX1609" fmla="*/ 11137904 w 12192000"/>
                <a:gd name="connsiteY1609" fmla="*/ 735005 h 1608850"/>
                <a:gd name="connsiteX1610" fmla="*/ 11158172 w 12192000"/>
                <a:gd name="connsiteY1610" fmla="*/ 735005 h 1608850"/>
                <a:gd name="connsiteX1611" fmla="*/ 11158172 w 12192000"/>
                <a:gd name="connsiteY1611" fmla="*/ 780402 h 1608850"/>
                <a:gd name="connsiteX1612" fmla="*/ 11172359 w 12192000"/>
                <a:gd name="connsiteY1612" fmla="*/ 780402 h 1608850"/>
                <a:gd name="connsiteX1613" fmla="*/ 11172359 w 12192000"/>
                <a:gd name="connsiteY1613" fmla="*/ 767431 h 1608850"/>
                <a:gd name="connsiteX1614" fmla="*/ 11188572 w 12192000"/>
                <a:gd name="connsiteY1614" fmla="*/ 767431 h 1608850"/>
                <a:gd name="connsiteX1615" fmla="*/ 11188572 w 12192000"/>
                <a:gd name="connsiteY1615" fmla="*/ 588004 h 1608850"/>
                <a:gd name="connsiteX1616" fmla="*/ 11194652 w 12192000"/>
                <a:gd name="connsiteY1616" fmla="*/ 581518 h 1608850"/>
                <a:gd name="connsiteX1617" fmla="*/ 11267614 w 12192000"/>
                <a:gd name="connsiteY1617" fmla="*/ 581518 h 1608850"/>
                <a:gd name="connsiteX1618" fmla="*/ 11267614 w 12192000"/>
                <a:gd name="connsiteY1618" fmla="*/ 590166 h 1608850"/>
                <a:gd name="connsiteX1619" fmla="*/ 11277747 w 12192000"/>
                <a:gd name="connsiteY1619" fmla="*/ 590166 h 1608850"/>
                <a:gd name="connsiteX1620" fmla="*/ 11277747 w 12192000"/>
                <a:gd name="connsiteY1620" fmla="*/ 704740 h 1608850"/>
                <a:gd name="connsiteX1621" fmla="*/ 11300040 w 12192000"/>
                <a:gd name="connsiteY1621" fmla="*/ 704740 h 1608850"/>
                <a:gd name="connsiteX1622" fmla="*/ 11300040 w 12192000"/>
                <a:gd name="connsiteY1622" fmla="*/ 637725 h 1608850"/>
                <a:gd name="connsiteX1623" fmla="*/ 11326388 w 12192000"/>
                <a:gd name="connsiteY1623" fmla="*/ 637725 h 1608850"/>
                <a:gd name="connsiteX1624" fmla="*/ 11330440 w 12192000"/>
                <a:gd name="connsiteY1624" fmla="*/ 633401 h 1608850"/>
                <a:gd name="connsiteX1625" fmla="*/ 11338548 w 12192000"/>
                <a:gd name="connsiteY1625" fmla="*/ 633401 h 1608850"/>
                <a:gd name="connsiteX1626" fmla="*/ 11342600 w 12192000"/>
                <a:gd name="connsiteY1626" fmla="*/ 637725 h 1608850"/>
                <a:gd name="connsiteX1627" fmla="*/ 11364895 w 12192000"/>
                <a:gd name="connsiteY1627" fmla="*/ 637725 h 1608850"/>
                <a:gd name="connsiteX1628" fmla="*/ 11364895 w 12192000"/>
                <a:gd name="connsiteY1628" fmla="*/ 520989 h 1608850"/>
                <a:gd name="connsiteX1629" fmla="*/ 11421642 w 12192000"/>
                <a:gd name="connsiteY1629" fmla="*/ 510180 h 1608850"/>
                <a:gd name="connsiteX1630" fmla="*/ 11421642 w 12192000"/>
                <a:gd name="connsiteY1630" fmla="*/ 511261 h 1608850"/>
                <a:gd name="connsiteX1631" fmla="*/ 11421642 w 12192000"/>
                <a:gd name="connsiteY1631" fmla="*/ 518827 h 1608850"/>
                <a:gd name="connsiteX1632" fmla="*/ 11447988 w 12192000"/>
                <a:gd name="connsiteY1632" fmla="*/ 518827 h 1608850"/>
                <a:gd name="connsiteX1633" fmla="*/ 11447988 w 12192000"/>
                <a:gd name="connsiteY1633" fmla="*/ 773917 h 1608850"/>
                <a:gd name="connsiteX1634" fmla="*/ 11470283 w 12192000"/>
                <a:gd name="connsiteY1634" fmla="*/ 773917 h 1608850"/>
                <a:gd name="connsiteX1635" fmla="*/ 11470283 w 12192000"/>
                <a:gd name="connsiteY1635" fmla="*/ 769593 h 1608850"/>
                <a:gd name="connsiteX1636" fmla="*/ 11482443 w 12192000"/>
                <a:gd name="connsiteY1636" fmla="*/ 769593 h 1608850"/>
                <a:gd name="connsiteX1637" fmla="*/ 11482443 w 12192000"/>
                <a:gd name="connsiteY1637" fmla="*/ 773917 h 1608850"/>
                <a:gd name="connsiteX1638" fmla="*/ 11506763 w 12192000"/>
                <a:gd name="connsiteY1638" fmla="*/ 773917 h 1608850"/>
                <a:gd name="connsiteX1639" fmla="*/ 11506763 w 12192000"/>
                <a:gd name="connsiteY1639" fmla="*/ 760946 h 1608850"/>
                <a:gd name="connsiteX1640" fmla="*/ 11535136 w 12192000"/>
                <a:gd name="connsiteY1640" fmla="*/ 760946 h 1608850"/>
                <a:gd name="connsiteX1641" fmla="*/ 11547296 w 12192000"/>
                <a:gd name="connsiteY1641" fmla="*/ 756622 h 1608850"/>
                <a:gd name="connsiteX1642" fmla="*/ 11567564 w 12192000"/>
                <a:gd name="connsiteY1642" fmla="*/ 760946 h 1608850"/>
                <a:gd name="connsiteX1643" fmla="*/ 11567564 w 12192000"/>
                <a:gd name="connsiteY1643" fmla="*/ 743652 h 1608850"/>
                <a:gd name="connsiteX1644" fmla="*/ 11575671 w 12192000"/>
                <a:gd name="connsiteY1644" fmla="*/ 743652 h 1608850"/>
                <a:gd name="connsiteX1645" fmla="*/ 11575671 w 12192000"/>
                <a:gd name="connsiteY1645" fmla="*/ 730681 h 1608850"/>
                <a:gd name="connsiteX1646" fmla="*/ 11632418 w 12192000"/>
                <a:gd name="connsiteY1646" fmla="*/ 730681 h 1608850"/>
                <a:gd name="connsiteX1647" fmla="*/ 11632418 w 12192000"/>
                <a:gd name="connsiteY1647" fmla="*/ 700416 h 1608850"/>
                <a:gd name="connsiteX1648" fmla="*/ 11650658 w 12192000"/>
                <a:gd name="connsiteY1648" fmla="*/ 700416 h 1608850"/>
                <a:gd name="connsiteX1649" fmla="*/ 11650658 w 12192000"/>
                <a:gd name="connsiteY1649" fmla="*/ 693931 h 1608850"/>
                <a:gd name="connsiteX1650" fmla="*/ 11662818 w 12192000"/>
                <a:gd name="connsiteY1650" fmla="*/ 693931 h 1608850"/>
                <a:gd name="connsiteX1651" fmla="*/ 11662818 w 12192000"/>
                <a:gd name="connsiteY1651" fmla="*/ 700416 h 1608850"/>
                <a:gd name="connsiteX1652" fmla="*/ 11679031 w 12192000"/>
                <a:gd name="connsiteY1652" fmla="*/ 700416 h 1608850"/>
                <a:gd name="connsiteX1653" fmla="*/ 11679031 w 12192000"/>
                <a:gd name="connsiteY1653" fmla="*/ 750137 h 1608850"/>
                <a:gd name="connsiteX1654" fmla="*/ 11711459 w 12192000"/>
                <a:gd name="connsiteY1654" fmla="*/ 750137 h 1608850"/>
                <a:gd name="connsiteX1655" fmla="*/ 11711459 w 12192000"/>
                <a:gd name="connsiteY1655" fmla="*/ 724196 h 1608850"/>
                <a:gd name="connsiteX1656" fmla="*/ 11749966 w 12192000"/>
                <a:gd name="connsiteY1656" fmla="*/ 724196 h 1608850"/>
                <a:gd name="connsiteX1657" fmla="*/ 11749966 w 12192000"/>
                <a:gd name="connsiteY1657" fmla="*/ 693931 h 1608850"/>
                <a:gd name="connsiteX1658" fmla="*/ 11798607 w 12192000"/>
                <a:gd name="connsiteY1658" fmla="*/ 693931 h 1608850"/>
                <a:gd name="connsiteX1659" fmla="*/ 11798607 w 12192000"/>
                <a:gd name="connsiteY1659" fmla="*/ 805087 h 1608850"/>
                <a:gd name="connsiteX1660" fmla="*/ 11798607 w 12192000"/>
                <a:gd name="connsiteY1660" fmla="*/ 818866 h 1608850"/>
                <a:gd name="connsiteX1661" fmla="*/ 11864482 w 12192000"/>
                <a:gd name="connsiteY1661" fmla="*/ 818866 h 1608850"/>
                <a:gd name="connsiteX1662" fmla="*/ 11864482 w 12192000"/>
                <a:gd name="connsiteY1662" fmla="*/ 924638 h 1608850"/>
                <a:gd name="connsiteX1663" fmla="*/ 11864482 w 12192000"/>
                <a:gd name="connsiteY1663" fmla="*/ 947885 h 1608850"/>
                <a:gd name="connsiteX1664" fmla="*/ 11879442 w 12192000"/>
                <a:gd name="connsiteY1664" fmla="*/ 947885 h 1608850"/>
                <a:gd name="connsiteX1665" fmla="*/ 11879442 w 12192000"/>
                <a:gd name="connsiteY1665" fmla="*/ 946723 h 1608850"/>
                <a:gd name="connsiteX1666" fmla="*/ 11879442 w 12192000"/>
                <a:gd name="connsiteY1666" fmla="*/ 938587 h 1608850"/>
                <a:gd name="connsiteX1667" fmla="*/ 11924022 w 12192000"/>
                <a:gd name="connsiteY1667" fmla="*/ 938587 h 1608850"/>
                <a:gd name="connsiteX1668" fmla="*/ 11924022 w 12192000"/>
                <a:gd name="connsiteY1668" fmla="*/ 959508 h 1608850"/>
                <a:gd name="connsiteX1669" fmla="*/ 11926250 w 12192000"/>
                <a:gd name="connsiteY1669" fmla="*/ 960671 h 1608850"/>
                <a:gd name="connsiteX1670" fmla="*/ 11941854 w 12192000"/>
                <a:gd name="connsiteY1670" fmla="*/ 968807 h 1608850"/>
                <a:gd name="connsiteX1671" fmla="*/ 11941854 w 12192000"/>
                <a:gd name="connsiteY1671" fmla="*/ 999027 h 1608850"/>
                <a:gd name="connsiteX1672" fmla="*/ 11943247 w 12192000"/>
                <a:gd name="connsiteY1672" fmla="*/ 999609 h 1608850"/>
                <a:gd name="connsiteX1673" fmla="*/ 11952999 w 12192000"/>
                <a:gd name="connsiteY1673" fmla="*/ 1003677 h 1608850"/>
                <a:gd name="connsiteX1674" fmla="*/ 11952999 w 12192000"/>
                <a:gd name="connsiteY1674" fmla="*/ 1002515 h 1608850"/>
                <a:gd name="connsiteX1675" fmla="*/ 11952999 w 12192000"/>
                <a:gd name="connsiteY1675" fmla="*/ 994378 h 1608850"/>
                <a:gd name="connsiteX1676" fmla="*/ 11954114 w 12192000"/>
                <a:gd name="connsiteY1676" fmla="*/ 994378 h 1608850"/>
                <a:gd name="connsiteX1677" fmla="*/ 11961915 w 12192000"/>
                <a:gd name="connsiteY1677" fmla="*/ 994378 h 1608850"/>
                <a:gd name="connsiteX1678" fmla="*/ 11961915 w 12192000"/>
                <a:gd name="connsiteY1678" fmla="*/ 993506 h 1608850"/>
                <a:gd name="connsiteX1679" fmla="*/ 11961915 w 12192000"/>
                <a:gd name="connsiteY1679" fmla="*/ 987404 h 1608850"/>
                <a:gd name="connsiteX1680" fmla="*/ 11960800 w 12192000"/>
                <a:gd name="connsiteY1680" fmla="*/ 987404 h 1608850"/>
                <a:gd name="connsiteX1681" fmla="*/ 11952999 w 12192000"/>
                <a:gd name="connsiteY1681" fmla="*/ 987404 h 1608850"/>
                <a:gd name="connsiteX1682" fmla="*/ 11952999 w 12192000"/>
                <a:gd name="connsiteY1682" fmla="*/ 986242 h 1608850"/>
                <a:gd name="connsiteX1683" fmla="*/ 11952999 w 12192000"/>
                <a:gd name="connsiteY1683" fmla="*/ 978106 h 1608850"/>
                <a:gd name="connsiteX1684" fmla="*/ 11954114 w 12192000"/>
                <a:gd name="connsiteY1684" fmla="*/ 978106 h 1608850"/>
                <a:gd name="connsiteX1685" fmla="*/ 11961915 w 12192000"/>
                <a:gd name="connsiteY1685" fmla="*/ 978106 h 1608850"/>
                <a:gd name="connsiteX1686" fmla="*/ 11961915 w 12192000"/>
                <a:gd name="connsiteY1686" fmla="*/ 976943 h 1608850"/>
                <a:gd name="connsiteX1687" fmla="*/ 11961915 w 12192000"/>
                <a:gd name="connsiteY1687" fmla="*/ 968807 h 1608850"/>
                <a:gd name="connsiteX1688" fmla="*/ 11960800 w 12192000"/>
                <a:gd name="connsiteY1688" fmla="*/ 968807 h 1608850"/>
                <a:gd name="connsiteX1689" fmla="*/ 11952999 w 12192000"/>
                <a:gd name="connsiteY1689" fmla="*/ 968807 h 1608850"/>
                <a:gd name="connsiteX1690" fmla="*/ 11952999 w 12192000"/>
                <a:gd name="connsiteY1690" fmla="*/ 967645 h 1608850"/>
                <a:gd name="connsiteX1691" fmla="*/ 11952999 w 12192000"/>
                <a:gd name="connsiteY1691" fmla="*/ 959508 h 1608850"/>
                <a:gd name="connsiteX1692" fmla="*/ 11954114 w 12192000"/>
                <a:gd name="connsiteY1692" fmla="*/ 959508 h 1608850"/>
                <a:gd name="connsiteX1693" fmla="*/ 11961915 w 12192000"/>
                <a:gd name="connsiteY1693" fmla="*/ 959508 h 1608850"/>
                <a:gd name="connsiteX1694" fmla="*/ 11961915 w 12192000"/>
                <a:gd name="connsiteY1694" fmla="*/ 958637 h 1608850"/>
                <a:gd name="connsiteX1695" fmla="*/ 11961915 w 12192000"/>
                <a:gd name="connsiteY1695" fmla="*/ 952535 h 1608850"/>
                <a:gd name="connsiteX1696" fmla="*/ 11960800 w 12192000"/>
                <a:gd name="connsiteY1696" fmla="*/ 952535 h 1608850"/>
                <a:gd name="connsiteX1697" fmla="*/ 11952999 w 12192000"/>
                <a:gd name="connsiteY1697" fmla="*/ 952535 h 1608850"/>
                <a:gd name="connsiteX1698" fmla="*/ 11952999 w 12192000"/>
                <a:gd name="connsiteY1698" fmla="*/ 951372 h 1608850"/>
                <a:gd name="connsiteX1699" fmla="*/ 11952999 w 12192000"/>
                <a:gd name="connsiteY1699" fmla="*/ 943236 h 1608850"/>
                <a:gd name="connsiteX1700" fmla="*/ 11954114 w 12192000"/>
                <a:gd name="connsiteY1700" fmla="*/ 943236 h 1608850"/>
                <a:gd name="connsiteX1701" fmla="*/ 11961915 w 12192000"/>
                <a:gd name="connsiteY1701" fmla="*/ 943236 h 1608850"/>
                <a:gd name="connsiteX1702" fmla="*/ 11961915 w 12192000"/>
                <a:gd name="connsiteY1702" fmla="*/ 942074 h 1608850"/>
                <a:gd name="connsiteX1703" fmla="*/ 11961915 w 12192000"/>
                <a:gd name="connsiteY1703" fmla="*/ 933937 h 1608850"/>
                <a:gd name="connsiteX1704" fmla="*/ 11960800 w 12192000"/>
                <a:gd name="connsiteY1704" fmla="*/ 933937 h 1608850"/>
                <a:gd name="connsiteX1705" fmla="*/ 11952999 w 12192000"/>
                <a:gd name="connsiteY1705" fmla="*/ 933937 h 1608850"/>
                <a:gd name="connsiteX1706" fmla="*/ 11952999 w 12192000"/>
                <a:gd name="connsiteY1706" fmla="*/ 933066 h 1608850"/>
                <a:gd name="connsiteX1707" fmla="*/ 11952999 w 12192000"/>
                <a:gd name="connsiteY1707" fmla="*/ 926963 h 1608850"/>
                <a:gd name="connsiteX1708" fmla="*/ 11954114 w 12192000"/>
                <a:gd name="connsiteY1708" fmla="*/ 926963 h 1608850"/>
                <a:gd name="connsiteX1709" fmla="*/ 11961915 w 12192000"/>
                <a:gd name="connsiteY1709" fmla="*/ 926963 h 1608850"/>
                <a:gd name="connsiteX1710" fmla="*/ 11961915 w 12192000"/>
                <a:gd name="connsiteY1710" fmla="*/ 925801 h 1608850"/>
                <a:gd name="connsiteX1711" fmla="*/ 11961915 w 12192000"/>
                <a:gd name="connsiteY1711" fmla="*/ 917665 h 1608850"/>
                <a:gd name="connsiteX1712" fmla="*/ 11960800 w 12192000"/>
                <a:gd name="connsiteY1712" fmla="*/ 917665 h 1608850"/>
                <a:gd name="connsiteX1713" fmla="*/ 11952999 w 12192000"/>
                <a:gd name="connsiteY1713" fmla="*/ 917665 h 1608850"/>
                <a:gd name="connsiteX1714" fmla="*/ 11952999 w 12192000"/>
                <a:gd name="connsiteY1714" fmla="*/ 916503 h 1608850"/>
                <a:gd name="connsiteX1715" fmla="*/ 11952999 w 12192000"/>
                <a:gd name="connsiteY1715" fmla="*/ 908366 h 1608850"/>
                <a:gd name="connsiteX1716" fmla="*/ 11954114 w 12192000"/>
                <a:gd name="connsiteY1716" fmla="*/ 908366 h 1608850"/>
                <a:gd name="connsiteX1717" fmla="*/ 11961915 w 12192000"/>
                <a:gd name="connsiteY1717" fmla="*/ 908366 h 1608850"/>
                <a:gd name="connsiteX1718" fmla="*/ 11961915 w 12192000"/>
                <a:gd name="connsiteY1718" fmla="*/ 907204 h 1608850"/>
                <a:gd name="connsiteX1719" fmla="*/ 11961915 w 12192000"/>
                <a:gd name="connsiteY1719" fmla="*/ 899068 h 1608850"/>
                <a:gd name="connsiteX1720" fmla="*/ 11960800 w 12192000"/>
                <a:gd name="connsiteY1720" fmla="*/ 899068 h 1608850"/>
                <a:gd name="connsiteX1721" fmla="*/ 11952999 w 12192000"/>
                <a:gd name="connsiteY1721" fmla="*/ 899068 h 1608850"/>
                <a:gd name="connsiteX1722" fmla="*/ 11952999 w 12192000"/>
                <a:gd name="connsiteY1722" fmla="*/ 898196 h 1608850"/>
                <a:gd name="connsiteX1723" fmla="*/ 11952999 w 12192000"/>
                <a:gd name="connsiteY1723" fmla="*/ 892094 h 1608850"/>
                <a:gd name="connsiteX1724" fmla="*/ 11954114 w 12192000"/>
                <a:gd name="connsiteY1724" fmla="*/ 892094 h 1608850"/>
                <a:gd name="connsiteX1725" fmla="*/ 11961915 w 12192000"/>
                <a:gd name="connsiteY1725" fmla="*/ 892094 h 1608850"/>
                <a:gd name="connsiteX1726" fmla="*/ 11961915 w 12192000"/>
                <a:gd name="connsiteY1726" fmla="*/ 890931 h 1608850"/>
                <a:gd name="connsiteX1727" fmla="*/ 11961915 w 12192000"/>
                <a:gd name="connsiteY1727" fmla="*/ 882795 h 1608850"/>
                <a:gd name="connsiteX1728" fmla="*/ 11960800 w 12192000"/>
                <a:gd name="connsiteY1728" fmla="*/ 882795 h 1608850"/>
                <a:gd name="connsiteX1729" fmla="*/ 11952999 w 12192000"/>
                <a:gd name="connsiteY1729" fmla="*/ 882795 h 1608850"/>
                <a:gd name="connsiteX1730" fmla="*/ 11952999 w 12192000"/>
                <a:gd name="connsiteY1730" fmla="*/ 881633 h 1608850"/>
                <a:gd name="connsiteX1731" fmla="*/ 11952999 w 12192000"/>
                <a:gd name="connsiteY1731" fmla="*/ 873496 h 1608850"/>
                <a:gd name="connsiteX1732" fmla="*/ 11954114 w 12192000"/>
                <a:gd name="connsiteY1732" fmla="*/ 873496 h 1608850"/>
                <a:gd name="connsiteX1733" fmla="*/ 11961915 w 12192000"/>
                <a:gd name="connsiteY1733" fmla="*/ 873496 h 1608850"/>
                <a:gd name="connsiteX1734" fmla="*/ 11961915 w 12192000"/>
                <a:gd name="connsiteY1734" fmla="*/ 872625 h 1608850"/>
                <a:gd name="connsiteX1735" fmla="*/ 11961915 w 12192000"/>
                <a:gd name="connsiteY1735" fmla="*/ 866523 h 1608850"/>
                <a:gd name="connsiteX1736" fmla="*/ 11960800 w 12192000"/>
                <a:gd name="connsiteY1736" fmla="*/ 866523 h 1608850"/>
                <a:gd name="connsiteX1737" fmla="*/ 11952999 w 12192000"/>
                <a:gd name="connsiteY1737" fmla="*/ 866523 h 1608850"/>
                <a:gd name="connsiteX1738" fmla="*/ 11952999 w 12192000"/>
                <a:gd name="connsiteY1738" fmla="*/ 865360 h 1608850"/>
                <a:gd name="connsiteX1739" fmla="*/ 11952999 w 12192000"/>
                <a:gd name="connsiteY1739" fmla="*/ 857224 h 1608850"/>
                <a:gd name="connsiteX1740" fmla="*/ 11954114 w 12192000"/>
                <a:gd name="connsiteY1740" fmla="*/ 857224 h 1608850"/>
                <a:gd name="connsiteX1741" fmla="*/ 11961915 w 12192000"/>
                <a:gd name="connsiteY1741" fmla="*/ 857224 h 1608850"/>
                <a:gd name="connsiteX1742" fmla="*/ 11961915 w 12192000"/>
                <a:gd name="connsiteY1742" fmla="*/ 856062 h 1608850"/>
                <a:gd name="connsiteX1743" fmla="*/ 11961915 w 12192000"/>
                <a:gd name="connsiteY1743" fmla="*/ 847925 h 1608850"/>
                <a:gd name="connsiteX1744" fmla="*/ 11960800 w 12192000"/>
                <a:gd name="connsiteY1744" fmla="*/ 847925 h 1608850"/>
                <a:gd name="connsiteX1745" fmla="*/ 11952999 w 12192000"/>
                <a:gd name="connsiteY1745" fmla="*/ 847925 h 1608850"/>
                <a:gd name="connsiteX1746" fmla="*/ 11952999 w 12192000"/>
                <a:gd name="connsiteY1746" fmla="*/ 846763 h 1608850"/>
                <a:gd name="connsiteX1747" fmla="*/ 11952999 w 12192000"/>
                <a:gd name="connsiteY1747" fmla="*/ 838627 h 1608850"/>
                <a:gd name="connsiteX1748" fmla="*/ 11954114 w 12192000"/>
                <a:gd name="connsiteY1748" fmla="*/ 838627 h 1608850"/>
                <a:gd name="connsiteX1749" fmla="*/ 11961915 w 12192000"/>
                <a:gd name="connsiteY1749" fmla="*/ 838627 h 1608850"/>
                <a:gd name="connsiteX1750" fmla="*/ 11961915 w 12192000"/>
                <a:gd name="connsiteY1750" fmla="*/ 837755 h 1608850"/>
                <a:gd name="connsiteX1751" fmla="*/ 11961915 w 12192000"/>
                <a:gd name="connsiteY1751" fmla="*/ 831653 h 1608850"/>
                <a:gd name="connsiteX1752" fmla="*/ 11960800 w 12192000"/>
                <a:gd name="connsiteY1752" fmla="*/ 831653 h 1608850"/>
                <a:gd name="connsiteX1753" fmla="*/ 11952999 w 12192000"/>
                <a:gd name="connsiteY1753" fmla="*/ 831653 h 1608850"/>
                <a:gd name="connsiteX1754" fmla="*/ 11952999 w 12192000"/>
                <a:gd name="connsiteY1754" fmla="*/ 830491 h 1608850"/>
                <a:gd name="connsiteX1755" fmla="*/ 11952999 w 12192000"/>
                <a:gd name="connsiteY1755" fmla="*/ 822354 h 1608850"/>
                <a:gd name="connsiteX1756" fmla="*/ 11954114 w 12192000"/>
                <a:gd name="connsiteY1756" fmla="*/ 822354 h 1608850"/>
                <a:gd name="connsiteX1757" fmla="*/ 11961915 w 12192000"/>
                <a:gd name="connsiteY1757" fmla="*/ 822354 h 1608850"/>
                <a:gd name="connsiteX1758" fmla="*/ 11961915 w 12192000"/>
                <a:gd name="connsiteY1758" fmla="*/ 821192 h 1608850"/>
                <a:gd name="connsiteX1759" fmla="*/ 11961915 w 12192000"/>
                <a:gd name="connsiteY1759" fmla="*/ 813056 h 1608850"/>
                <a:gd name="connsiteX1760" fmla="*/ 11960800 w 12192000"/>
                <a:gd name="connsiteY1760" fmla="*/ 813056 h 1608850"/>
                <a:gd name="connsiteX1761" fmla="*/ 11952999 w 12192000"/>
                <a:gd name="connsiteY1761" fmla="*/ 813056 h 1608850"/>
                <a:gd name="connsiteX1762" fmla="*/ 11952999 w 12192000"/>
                <a:gd name="connsiteY1762" fmla="*/ 811893 h 1608850"/>
                <a:gd name="connsiteX1763" fmla="*/ 11952999 w 12192000"/>
                <a:gd name="connsiteY1763" fmla="*/ 803757 h 1608850"/>
                <a:gd name="connsiteX1764" fmla="*/ 11954114 w 12192000"/>
                <a:gd name="connsiteY1764" fmla="*/ 803757 h 1608850"/>
                <a:gd name="connsiteX1765" fmla="*/ 11961915 w 12192000"/>
                <a:gd name="connsiteY1765" fmla="*/ 803757 h 1608850"/>
                <a:gd name="connsiteX1766" fmla="*/ 11961915 w 12192000"/>
                <a:gd name="connsiteY1766" fmla="*/ 802885 h 1608850"/>
                <a:gd name="connsiteX1767" fmla="*/ 11961915 w 12192000"/>
                <a:gd name="connsiteY1767" fmla="*/ 796783 h 1608850"/>
                <a:gd name="connsiteX1768" fmla="*/ 11960800 w 12192000"/>
                <a:gd name="connsiteY1768" fmla="*/ 796783 h 1608850"/>
                <a:gd name="connsiteX1769" fmla="*/ 11952999 w 12192000"/>
                <a:gd name="connsiteY1769" fmla="*/ 796783 h 1608850"/>
                <a:gd name="connsiteX1770" fmla="*/ 11952999 w 12192000"/>
                <a:gd name="connsiteY1770" fmla="*/ 795621 h 1608850"/>
                <a:gd name="connsiteX1771" fmla="*/ 11952999 w 12192000"/>
                <a:gd name="connsiteY1771" fmla="*/ 787484 h 1608850"/>
                <a:gd name="connsiteX1772" fmla="*/ 11954114 w 12192000"/>
                <a:gd name="connsiteY1772" fmla="*/ 787484 h 1608850"/>
                <a:gd name="connsiteX1773" fmla="*/ 11961915 w 12192000"/>
                <a:gd name="connsiteY1773" fmla="*/ 787484 h 1608850"/>
                <a:gd name="connsiteX1774" fmla="*/ 11960800 w 12192000"/>
                <a:gd name="connsiteY1774" fmla="*/ 785741 h 1608850"/>
                <a:gd name="connsiteX1775" fmla="*/ 11952999 w 12192000"/>
                <a:gd name="connsiteY1775" fmla="*/ 773537 h 1608850"/>
                <a:gd name="connsiteX1776" fmla="*/ 11952999 w 12192000"/>
                <a:gd name="connsiteY1776" fmla="*/ 736342 h 1608850"/>
                <a:gd name="connsiteX1777" fmla="*/ 12102343 w 12192000"/>
                <a:gd name="connsiteY1777" fmla="*/ 736342 h 1608850"/>
                <a:gd name="connsiteX1778" fmla="*/ 12115716 w 12192000"/>
                <a:gd name="connsiteY1778" fmla="*/ 757264 h 1608850"/>
                <a:gd name="connsiteX1779" fmla="*/ 12115716 w 12192000"/>
                <a:gd name="connsiteY1779" fmla="*/ 803757 h 1608850"/>
                <a:gd name="connsiteX1780" fmla="*/ 12114602 w 12192000"/>
                <a:gd name="connsiteY1780" fmla="*/ 803757 h 1608850"/>
                <a:gd name="connsiteX1781" fmla="*/ 12106800 w 12192000"/>
                <a:gd name="connsiteY1781" fmla="*/ 803757 h 1608850"/>
                <a:gd name="connsiteX1782" fmla="*/ 12106800 w 12192000"/>
                <a:gd name="connsiteY1782" fmla="*/ 804919 h 1608850"/>
                <a:gd name="connsiteX1783" fmla="*/ 12106800 w 12192000"/>
                <a:gd name="connsiteY1783" fmla="*/ 813056 h 1608850"/>
                <a:gd name="connsiteX1784" fmla="*/ 12107915 w 12192000"/>
                <a:gd name="connsiteY1784" fmla="*/ 813056 h 1608850"/>
                <a:gd name="connsiteX1785" fmla="*/ 12115716 w 12192000"/>
                <a:gd name="connsiteY1785" fmla="*/ 813056 h 1608850"/>
                <a:gd name="connsiteX1786" fmla="*/ 12115716 w 12192000"/>
                <a:gd name="connsiteY1786" fmla="*/ 814218 h 1608850"/>
                <a:gd name="connsiteX1787" fmla="*/ 12115716 w 12192000"/>
                <a:gd name="connsiteY1787" fmla="*/ 822354 h 1608850"/>
                <a:gd name="connsiteX1788" fmla="*/ 12114602 w 12192000"/>
                <a:gd name="connsiteY1788" fmla="*/ 822354 h 1608850"/>
                <a:gd name="connsiteX1789" fmla="*/ 12106800 w 12192000"/>
                <a:gd name="connsiteY1789" fmla="*/ 822354 h 1608850"/>
                <a:gd name="connsiteX1790" fmla="*/ 12106800 w 12192000"/>
                <a:gd name="connsiteY1790" fmla="*/ 823516 h 1608850"/>
                <a:gd name="connsiteX1791" fmla="*/ 12106800 w 12192000"/>
                <a:gd name="connsiteY1791" fmla="*/ 831653 h 1608850"/>
                <a:gd name="connsiteX1792" fmla="*/ 12107915 w 12192000"/>
                <a:gd name="connsiteY1792" fmla="*/ 831653 h 1608850"/>
                <a:gd name="connsiteX1793" fmla="*/ 12115716 w 12192000"/>
                <a:gd name="connsiteY1793" fmla="*/ 831653 h 1608850"/>
                <a:gd name="connsiteX1794" fmla="*/ 12115716 w 12192000"/>
                <a:gd name="connsiteY1794" fmla="*/ 832525 h 1608850"/>
                <a:gd name="connsiteX1795" fmla="*/ 12115716 w 12192000"/>
                <a:gd name="connsiteY1795" fmla="*/ 838627 h 1608850"/>
                <a:gd name="connsiteX1796" fmla="*/ 12114602 w 12192000"/>
                <a:gd name="connsiteY1796" fmla="*/ 838627 h 1608850"/>
                <a:gd name="connsiteX1797" fmla="*/ 12106800 w 12192000"/>
                <a:gd name="connsiteY1797" fmla="*/ 838627 h 1608850"/>
                <a:gd name="connsiteX1798" fmla="*/ 12106800 w 12192000"/>
                <a:gd name="connsiteY1798" fmla="*/ 839789 h 1608850"/>
                <a:gd name="connsiteX1799" fmla="*/ 12106800 w 12192000"/>
                <a:gd name="connsiteY1799" fmla="*/ 847925 h 1608850"/>
                <a:gd name="connsiteX1800" fmla="*/ 12107915 w 12192000"/>
                <a:gd name="connsiteY1800" fmla="*/ 847925 h 1608850"/>
                <a:gd name="connsiteX1801" fmla="*/ 12115716 w 12192000"/>
                <a:gd name="connsiteY1801" fmla="*/ 847925 h 1608850"/>
                <a:gd name="connsiteX1802" fmla="*/ 12115716 w 12192000"/>
                <a:gd name="connsiteY1802" fmla="*/ 849088 h 1608850"/>
                <a:gd name="connsiteX1803" fmla="*/ 12115716 w 12192000"/>
                <a:gd name="connsiteY1803" fmla="*/ 857224 h 1608850"/>
                <a:gd name="connsiteX1804" fmla="*/ 12114602 w 12192000"/>
                <a:gd name="connsiteY1804" fmla="*/ 857224 h 1608850"/>
                <a:gd name="connsiteX1805" fmla="*/ 12106800 w 12192000"/>
                <a:gd name="connsiteY1805" fmla="*/ 857224 h 1608850"/>
                <a:gd name="connsiteX1806" fmla="*/ 12106800 w 12192000"/>
                <a:gd name="connsiteY1806" fmla="*/ 858386 h 1608850"/>
                <a:gd name="connsiteX1807" fmla="*/ 12106800 w 12192000"/>
                <a:gd name="connsiteY1807" fmla="*/ 866523 h 1608850"/>
                <a:gd name="connsiteX1808" fmla="*/ 12107915 w 12192000"/>
                <a:gd name="connsiteY1808" fmla="*/ 866523 h 1608850"/>
                <a:gd name="connsiteX1809" fmla="*/ 12115716 w 12192000"/>
                <a:gd name="connsiteY1809" fmla="*/ 866523 h 1608850"/>
                <a:gd name="connsiteX1810" fmla="*/ 12115716 w 12192000"/>
                <a:gd name="connsiteY1810" fmla="*/ 867394 h 1608850"/>
                <a:gd name="connsiteX1811" fmla="*/ 12115716 w 12192000"/>
                <a:gd name="connsiteY1811" fmla="*/ 873496 h 1608850"/>
                <a:gd name="connsiteX1812" fmla="*/ 12114602 w 12192000"/>
                <a:gd name="connsiteY1812" fmla="*/ 873496 h 1608850"/>
                <a:gd name="connsiteX1813" fmla="*/ 12106800 w 12192000"/>
                <a:gd name="connsiteY1813" fmla="*/ 873496 h 1608850"/>
                <a:gd name="connsiteX1814" fmla="*/ 12106800 w 12192000"/>
                <a:gd name="connsiteY1814" fmla="*/ 874659 h 1608850"/>
                <a:gd name="connsiteX1815" fmla="*/ 12106800 w 12192000"/>
                <a:gd name="connsiteY1815" fmla="*/ 882795 h 1608850"/>
                <a:gd name="connsiteX1816" fmla="*/ 12107915 w 12192000"/>
                <a:gd name="connsiteY1816" fmla="*/ 882795 h 1608850"/>
                <a:gd name="connsiteX1817" fmla="*/ 12115716 w 12192000"/>
                <a:gd name="connsiteY1817" fmla="*/ 882795 h 1608850"/>
                <a:gd name="connsiteX1818" fmla="*/ 12115716 w 12192000"/>
                <a:gd name="connsiteY1818" fmla="*/ 883957 h 1608850"/>
                <a:gd name="connsiteX1819" fmla="*/ 12115716 w 12192000"/>
                <a:gd name="connsiteY1819" fmla="*/ 892094 h 1608850"/>
                <a:gd name="connsiteX1820" fmla="*/ 12114602 w 12192000"/>
                <a:gd name="connsiteY1820" fmla="*/ 892094 h 1608850"/>
                <a:gd name="connsiteX1821" fmla="*/ 12106800 w 12192000"/>
                <a:gd name="connsiteY1821" fmla="*/ 892094 h 1608850"/>
                <a:gd name="connsiteX1822" fmla="*/ 12106800 w 12192000"/>
                <a:gd name="connsiteY1822" fmla="*/ 892965 h 1608850"/>
                <a:gd name="connsiteX1823" fmla="*/ 12106800 w 12192000"/>
                <a:gd name="connsiteY1823" fmla="*/ 899068 h 1608850"/>
                <a:gd name="connsiteX1824" fmla="*/ 12107915 w 12192000"/>
                <a:gd name="connsiteY1824" fmla="*/ 899068 h 1608850"/>
                <a:gd name="connsiteX1825" fmla="*/ 12115716 w 12192000"/>
                <a:gd name="connsiteY1825" fmla="*/ 899068 h 1608850"/>
                <a:gd name="connsiteX1826" fmla="*/ 12115716 w 12192000"/>
                <a:gd name="connsiteY1826" fmla="*/ 900230 h 1608850"/>
                <a:gd name="connsiteX1827" fmla="*/ 12115716 w 12192000"/>
                <a:gd name="connsiteY1827" fmla="*/ 908366 h 1608850"/>
                <a:gd name="connsiteX1828" fmla="*/ 12114602 w 12192000"/>
                <a:gd name="connsiteY1828" fmla="*/ 908366 h 1608850"/>
                <a:gd name="connsiteX1829" fmla="*/ 12106800 w 12192000"/>
                <a:gd name="connsiteY1829" fmla="*/ 908366 h 1608850"/>
                <a:gd name="connsiteX1830" fmla="*/ 12106800 w 12192000"/>
                <a:gd name="connsiteY1830" fmla="*/ 909528 h 1608850"/>
                <a:gd name="connsiteX1831" fmla="*/ 12106800 w 12192000"/>
                <a:gd name="connsiteY1831" fmla="*/ 917665 h 1608850"/>
                <a:gd name="connsiteX1832" fmla="*/ 12107915 w 12192000"/>
                <a:gd name="connsiteY1832" fmla="*/ 917665 h 1608850"/>
                <a:gd name="connsiteX1833" fmla="*/ 12115716 w 12192000"/>
                <a:gd name="connsiteY1833" fmla="*/ 917665 h 1608850"/>
                <a:gd name="connsiteX1834" fmla="*/ 12115716 w 12192000"/>
                <a:gd name="connsiteY1834" fmla="*/ 918827 h 1608850"/>
                <a:gd name="connsiteX1835" fmla="*/ 12115716 w 12192000"/>
                <a:gd name="connsiteY1835" fmla="*/ 926963 h 1608850"/>
                <a:gd name="connsiteX1836" fmla="*/ 12114602 w 12192000"/>
                <a:gd name="connsiteY1836" fmla="*/ 926963 h 1608850"/>
                <a:gd name="connsiteX1837" fmla="*/ 12106800 w 12192000"/>
                <a:gd name="connsiteY1837" fmla="*/ 926963 h 1608850"/>
                <a:gd name="connsiteX1838" fmla="*/ 12106800 w 12192000"/>
                <a:gd name="connsiteY1838" fmla="*/ 927835 h 1608850"/>
                <a:gd name="connsiteX1839" fmla="*/ 12106800 w 12192000"/>
                <a:gd name="connsiteY1839" fmla="*/ 933937 h 1608850"/>
                <a:gd name="connsiteX1840" fmla="*/ 12107915 w 12192000"/>
                <a:gd name="connsiteY1840" fmla="*/ 933937 h 1608850"/>
                <a:gd name="connsiteX1841" fmla="*/ 12115716 w 12192000"/>
                <a:gd name="connsiteY1841" fmla="*/ 933937 h 1608850"/>
                <a:gd name="connsiteX1842" fmla="*/ 12115716 w 12192000"/>
                <a:gd name="connsiteY1842" fmla="*/ 935100 h 1608850"/>
                <a:gd name="connsiteX1843" fmla="*/ 12115716 w 12192000"/>
                <a:gd name="connsiteY1843" fmla="*/ 943236 h 1608850"/>
                <a:gd name="connsiteX1844" fmla="*/ 12114602 w 12192000"/>
                <a:gd name="connsiteY1844" fmla="*/ 943236 h 1608850"/>
                <a:gd name="connsiteX1845" fmla="*/ 12106800 w 12192000"/>
                <a:gd name="connsiteY1845" fmla="*/ 943236 h 1608850"/>
                <a:gd name="connsiteX1846" fmla="*/ 12106800 w 12192000"/>
                <a:gd name="connsiteY1846" fmla="*/ 944398 h 1608850"/>
                <a:gd name="connsiteX1847" fmla="*/ 12106800 w 12192000"/>
                <a:gd name="connsiteY1847" fmla="*/ 952535 h 1608850"/>
                <a:gd name="connsiteX1848" fmla="*/ 12107915 w 12192000"/>
                <a:gd name="connsiteY1848" fmla="*/ 952535 h 1608850"/>
                <a:gd name="connsiteX1849" fmla="*/ 12115716 w 12192000"/>
                <a:gd name="connsiteY1849" fmla="*/ 952535 h 1608850"/>
                <a:gd name="connsiteX1850" fmla="*/ 12115716 w 12192000"/>
                <a:gd name="connsiteY1850" fmla="*/ 953406 h 1608850"/>
                <a:gd name="connsiteX1851" fmla="*/ 12115716 w 12192000"/>
                <a:gd name="connsiteY1851" fmla="*/ 959508 h 1608850"/>
                <a:gd name="connsiteX1852" fmla="*/ 12114602 w 12192000"/>
                <a:gd name="connsiteY1852" fmla="*/ 959508 h 1608850"/>
                <a:gd name="connsiteX1853" fmla="*/ 12106800 w 12192000"/>
                <a:gd name="connsiteY1853" fmla="*/ 959508 h 1608850"/>
                <a:gd name="connsiteX1854" fmla="*/ 12106800 w 12192000"/>
                <a:gd name="connsiteY1854" fmla="*/ 960671 h 1608850"/>
                <a:gd name="connsiteX1855" fmla="*/ 12106800 w 12192000"/>
                <a:gd name="connsiteY1855" fmla="*/ 968807 h 1608850"/>
                <a:gd name="connsiteX1856" fmla="*/ 12107915 w 12192000"/>
                <a:gd name="connsiteY1856" fmla="*/ 968807 h 1608850"/>
                <a:gd name="connsiteX1857" fmla="*/ 12115716 w 12192000"/>
                <a:gd name="connsiteY1857" fmla="*/ 968807 h 1608850"/>
                <a:gd name="connsiteX1858" fmla="*/ 12115716 w 12192000"/>
                <a:gd name="connsiteY1858" fmla="*/ 969969 h 1608850"/>
                <a:gd name="connsiteX1859" fmla="*/ 12115716 w 12192000"/>
                <a:gd name="connsiteY1859" fmla="*/ 978106 h 1608850"/>
                <a:gd name="connsiteX1860" fmla="*/ 12114602 w 12192000"/>
                <a:gd name="connsiteY1860" fmla="*/ 978106 h 1608850"/>
                <a:gd name="connsiteX1861" fmla="*/ 12106800 w 12192000"/>
                <a:gd name="connsiteY1861" fmla="*/ 978106 h 1608850"/>
                <a:gd name="connsiteX1862" fmla="*/ 12106800 w 12192000"/>
                <a:gd name="connsiteY1862" fmla="*/ 979268 h 1608850"/>
                <a:gd name="connsiteX1863" fmla="*/ 12106800 w 12192000"/>
                <a:gd name="connsiteY1863" fmla="*/ 987404 h 1608850"/>
                <a:gd name="connsiteX1864" fmla="*/ 12107915 w 12192000"/>
                <a:gd name="connsiteY1864" fmla="*/ 987404 h 1608850"/>
                <a:gd name="connsiteX1865" fmla="*/ 12115716 w 12192000"/>
                <a:gd name="connsiteY1865" fmla="*/ 987404 h 1608850"/>
                <a:gd name="connsiteX1866" fmla="*/ 12115716 w 12192000"/>
                <a:gd name="connsiteY1866" fmla="*/ 988276 h 1608850"/>
                <a:gd name="connsiteX1867" fmla="*/ 12115716 w 12192000"/>
                <a:gd name="connsiteY1867" fmla="*/ 994378 h 1608850"/>
                <a:gd name="connsiteX1868" fmla="*/ 12114602 w 12192000"/>
                <a:gd name="connsiteY1868" fmla="*/ 994378 h 1608850"/>
                <a:gd name="connsiteX1869" fmla="*/ 12106800 w 12192000"/>
                <a:gd name="connsiteY1869" fmla="*/ 994378 h 1608850"/>
                <a:gd name="connsiteX1870" fmla="*/ 12106800 w 12192000"/>
                <a:gd name="connsiteY1870" fmla="*/ 995540 h 1608850"/>
                <a:gd name="connsiteX1871" fmla="*/ 12106800 w 12192000"/>
                <a:gd name="connsiteY1871" fmla="*/ 1003677 h 1608850"/>
                <a:gd name="connsiteX1872" fmla="*/ 12131319 w 12192000"/>
                <a:gd name="connsiteY1872" fmla="*/ 1024599 h 1608850"/>
                <a:gd name="connsiteX1873" fmla="*/ 12130206 w 12192000"/>
                <a:gd name="connsiteY1873" fmla="*/ 1029248 h 1608850"/>
                <a:gd name="connsiteX1874" fmla="*/ 12122403 w 12192000"/>
                <a:gd name="connsiteY1874" fmla="*/ 1029248 h 1608850"/>
                <a:gd name="connsiteX1875" fmla="*/ 12122403 w 12192000"/>
                <a:gd name="connsiteY1875" fmla="*/ 1040036 h 1608850"/>
                <a:gd name="connsiteX1876" fmla="*/ 12122403 w 12192000"/>
                <a:gd name="connsiteY1876" fmla="*/ 1046874 h 1608850"/>
                <a:gd name="connsiteX1877" fmla="*/ 12131319 w 12192000"/>
                <a:gd name="connsiteY1877" fmla="*/ 1046874 h 1608850"/>
                <a:gd name="connsiteX1878" fmla="*/ 12131319 w 12192000"/>
                <a:gd name="connsiteY1878" fmla="*/ 1043196 h 1608850"/>
                <a:gd name="connsiteX1879" fmla="*/ 12132434 w 12192000"/>
                <a:gd name="connsiteY1879" fmla="*/ 1042615 h 1608850"/>
                <a:gd name="connsiteX1880" fmla="*/ 12140235 w 12192000"/>
                <a:gd name="connsiteY1880" fmla="*/ 1038547 h 1608850"/>
                <a:gd name="connsiteX1881" fmla="*/ 12142186 w 12192000"/>
                <a:gd name="connsiteY1881" fmla="*/ 1038547 h 1608850"/>
                <a:gd name="connsiteX1882" fmla="*/ 12155839 w 12192000"/>
                <a:gd name="connsiteY1882" fmla="*/ 1038547 h 1608850"/>
                <a:gd name="connsiteX1883" fmla="*/ 12155839 w 12192000"/>
                <a:gd name="connsiteY1883" fmla="*/ 1039709 h 1608850"/>
                <a:gd name="connsiteX1884" fmla="*/ 12155839 w 12192000"/>
                <a:gd name="connsiteY1884" fmla="*/ 1046874 h 1608850"/>
                <a:gd name="connsiteX1885" fmla="*/ 12192000 w 12192000"/>
                <a:gd name="connsiteY1885" fmla="*/ 1046874 h 1608850"/>
                <a:gd name="connsiteX1886" fmla="*/ 12192000 w 12192000"/>
                <a:gd name="connsiteY1886" fmla="*/ 1070905 h 1608850"/>
                <a:gd name="connsiteX1887" fmla="*/ 12192000 w 12192000"/>
                <a:gd name="connsiteY1887" fmla="*/ 1121663 h 1608850"/>
                <a:gd name="connsiteX1888" fmla="*/ 12192000 w 12192000"/>
                <a:gd name="connsiteY1888" fmla="*/ 1608850 h 1608850"/>
                <a:gd name="connsiteX1889" fmla="*/ 0 w 12192000"/>
                <a:gd name="connsiteY1889" fmla="*/ 1608850 h 1608850"/>
                <a:gd name="connsiteX1890" fmla="*/ 0 w 12192000"/>
                <a:gd name="connsiteY1890" fmla="*/ 1046874 h 1608850"/>
                <a:gd name="connsiteX1891" fmla="*/ 65773 w 12192000"/>
                <a:gd name="connsiteY1891" fmla="*/ 1046874 h 1608850"/>
                <a:gd name="connsiteX1892" fmla="*/ 82231 w 12192000"/>
                <a:gd name="connsiteY1892" fmla="*/ 1045519 h 1608850"/>
                <a:gd name="connsiteX1893" fmla="*/ 82231 w 12192000"/>
                <a:gd name="connsiteY1893" fmla="*/ 1012974 h 1608850"/>
                <a:gd name="connsiteX1894" fmla="*/ 126811 w 12192000"/>
                <a:gd name="connsiteY1894" fmla="*/ 1012974 h 1608850"/>
                <a:gd name="connsiteX1895" fmla="*/ 126811 w 12192000"/>
                <a:gd name="connsiteY1895" fmla="*/ 994377 h 1608850"/>
                <a:gd name="connsiteX1896" fmla="*/ 220430 w 12192000"/>
                <a:gd name="connsiteY1896" fmla="*/ 994377 h 1608850"/>
                <a:gd name="connsiteX1897" fmla="*/ 220430 w 12192000"/>
                <a:gd name="connsiteY1897" fmla="*/ 1006000 h 1608850"/>
                <a:gd name="connsiteX1898" fmla="*/ 280612 w 12192000"/>
                <a:gd name="connsiteY1898" fmla="*/ 1006000 h 1608850"/>
                <a:gd name="connsiteX1899" fmla="*/ 280612 w 12192000"/>
                <a:gd name="connsiteY1899" fmla="*/ 1012974 h 1608850"/>
                <a:gd name="connsiteX1900" fmla="*/ 298444 w 12192000"/>
                <a:gd name="connsiteY1900" fmla="*/ 1012974 h 1608850"/>
                <a:gd name="connsiteX1901" fmla="*/ 298444 w 12192000"/>
                <a:gd name="connsiteY1901" fmla="*/ 1019948 h 1608850"/>
                <a:gd name="connsiteX1902" fmla="*/ 314048 w 12192000"/>
                <a:gd name="connsiteY1902" fmla="*/ 1019948 h 1608850"/>
                <a:gd name="connsiteX1903" fmla="*/ 314048 w 12192000"/>
                <a:gd name="connsiteY1903" fmla="*/ 915339 h 1608850"/>
                <a:gd name="connsiteX1904" fmla="*/ 360858 w 12192000"/>
                <a:gd name="connsiteY1904" fmla="*/ 901391 h 1608850"/>
                <a:gd name="connsiteX1905" fmla="*/ 447789 w 12192000"/>
                <a:gd name="connsiteY1905" fmla="*/ 901391 h 1608850"/>
                <a:gd name="connsiteX1906" fmla="*/ 447789 w 12192000"/>
                <a:gd name="connsiteY1906" fmla="*/ 734017 h 1608850"/>
                <a:gd name="connsiteX1907" fmla="*/ 472308 w 12192000"/>
                <a:gd name="connsiteY1907" fmla="*/ 722393 h 1608850"/>
                <a:gd name="connsiteX1908" fmla="*/ 579301 w 12192000"/>
                <a:gd name="connsiteY1908" fmla="*/ 703796 h 1608850"/>
                <a:gd name="connsiteX1909" fmla="*/ 617194 w 12192000"/>
                <a:gd name="connsiteY1909" fmla="*/ 715419 h 1608850"/>
                <a:gd name="connsiteX1910" fmla="*/ 623881 w 12192000"/>
                <a:gd name="connsiteY1910" fmla="*/ 722393 h 1608850"/>
                <a:gd name="connsiteX1911" fmla="*/ 623881 w 12192000"/>
                <a:gd name="connsiteY1911" fmla="*/ 1033896 h 1608850"/>
                <a:gd name="connsiteX1912" fmla="*/ 639484 w 12192000"/>
                <a:gd name="connsiteY1912" fmla="*/ 1033896 h 1608850"/>
                <a:gd name="connsiteX1913" fmla="*/ 639484 w 12192000"/>
                <a:gd name="connsiteY1913" fmla="*/ 908365 h 1608850"/>
                <a:gd name="connsiteX1914" fmla="*/ 652858 w 12192000"/>
                <a:gd name="connsiteY1914" fmla="*/ 908365 h 1608850"/>
                <a:gd name="connsiteX1915" fmla="*/ 652858 w 12192000"/>
                <a:gd name="connsiteY1915" fmla="*/ 896742 h 1608850"/>
                <a:gd name="connsiteX1916" fmla="*/ 666232 w 12192000"/>
                <a:gd name="connsiteY1916" fmla="*/ 889768 h 1608850"/>
                <a:gd name="connsiteX1917" fmla="*/ 677377 w 12192000"/>
                <a:gd name="connsiteY1917" fmla="*/ 889768 h 1608850"/>
                <a:gd name="connsiteX1918" fmla="*/ 677377 w 12192000"/>
                <a:gd name="connsiteY1918" fmla="*/ 878145 h 1608850"/>
                <a:gd name="connsiteX1919" fmla="*/ 686293 w 12192000"/>
                <a:gd name="connsiteY1919" fmla="*/ 871171 h 1608850"/>
                <a:gd name="connsiteX1920" fmla="*/ 708584 w 12192000"/>
                <a:gd name="connsiteY1920" fmla="*/ 871171 h 1608850"/>
                <a:gd name="connsiteX1921" fmla="*/ 708584 w 12192000"/>
                <a:gd name="connsiteY1921" fmla="*/ 908365 h 1608850"/>
                <a:gd name="connsiteX1922" fmla="*/ 755393 w 12192000"/>
                <a:gd name="connsiteY1922" fmla="*/ 908365 h 1608850"/>
                <a:gd name="connsiteX1923" fmla="*/ 755393 w 12192000"/>
                <a:gd name="connsiteY1923" fmla="*/ 1038546 h 1608850"/>
                <a:gd name="connsiteX1924" fmla="*/ 773225 w 12192000"/>
                <a:gd name="connsiteY1924" fmla="*/ 1038546 h 1608850"/>
                <a:gd name="connsiteX1925" fmla="*/ 791057 w 12192000"/>
                <a:gd name="connsiteY1925" fmla="*/ 1031572 h 1608850"/>
                <a:gd name="connsiteX1926" fmla="*/ 791057 w 12192000"/>
                <a:gd name="connsiteY1926" fmla="*/ 1022273 h 1608850"/>
                <a:gd name="connsiteX1927" fmla="*/ 784370 w 12192000"/>
                <a:gd name="connsiteY1927" fmla="*/ 1019948 h 1608850"/>
                <a:gd name="connsiteX1928" fmla="*/ 784370 w 12192000"/>
                <a:gd name="connsiteY1928" fmla="*/ 1012974 h 1608850"/>
                <a:gd name="connsiteX1929" fmla="*/ 791057 w 12192000"/>
                <a:gd name="connsiteY1929" fmla="*/ 1008325 h 1608850"/>
                <a:gd name="connsiteX1930" fmla="*/ 791057 w 12192000"/>
                <a:gd name="connsiteY1930" fmla="*/ 957183 h 1608850"/>
                <a:gd name="connsiteX1931" fmla="*/ 784370 w 12192000"/>
                <a:gd name="connsiteY1931" fmla="*/ 954858 h 1608850"/>
                <a:gd name="connsiteX1932" fmla="*/ 784370 w 12192000"/>
                <a:gd name="connsiteY1932" fmla="*/ 947884 h 1608850"/>
                <a:gd name="connsiteX1933" fmla="*/ 791057 w 12192000"/>
                <a:gd name="connsiteY1933" fmla="*/ 943235 h 1608850"/>
                <a:gd name="connsiteX1934" fmla="*/ 795515 w 12192000"/>
                <a:gd name="connsiteY1934" fmla="*/ 938586 h 1608850"/>
                <a:gd name="connsiteX1935" fmla="*/ 795515 w 12192000"/>
                <a:gd name="connsiteY1935" fmla="*/ 929287 h 1608850"/>
                <a:gd name="connsiteX1936" fmla="*/ 791057 w 12192000"/>
                <a:gd name="connsiteY1936" fmla="*/ 929287 h 1608850"/>
                <a:gd name="connsiteX1937" fmla="*/ 791057 w 12192000"/>
                <a:gd name="connsiteY1937" fmla="*/ 922313 h 1608850"/>
                <a:gd name="connsiteX1938" fmla="*/ 797744 w 12192000"/>
                <a:gd name="connsiteY1938" fmla="*/ 917664 h 1608850"/>
                <a:gd name="connsiteX1939" fmla="*/ 833408 w 12192000"/>
                <a:gd name="connsiteY1939" fmla="*/ 852574 h 1608850"/>
                <a:gd name="connsiteX1940" fmla="*/ 828950 w 12192000"/>
                <a:gd name="connsiteY1940" fmla="*/ 850249 h 1608850"/>
                <a:gd name="connsiteX1941" fmla="*/ 828950 w 12192000"/>
                <a:gd name="connsiteY1941" fmla="*/ 843275 h 1608850"/>
                <a:gd name="connsiteX1942" fmla="*/ 835637 w 12192000"/>
                <a:gd name="connsiteY1942" fmla="*/ 840950 h 1608850"/>
                <a:gd name="connsiteX1943" fmla="*/ 835637 w 12192000"/>
                <a:gd name="connsiteY1943" fmla="*/ 831652 h 1608850"/>
                <a:gd name="connsiteX1944" fmla="*/ 840095 w 12192000"/>
                <a:gd name="connsiteY1944" fmla="*/ 831652 h 1608850"/>
                <a:gd name="connsiteX1945" fmla="*/ 840095 w 12192000"/>
                <a:gd name="connsiteY1945" fmla="*/ 810730 h 1608850"/>
                <a:gd name="connsiteX1946" fmla="*/ 835637 w 12192000"/>
                <a:gd name="connsiteY1946" fmla="*/ 810730 h 1608850"/>
                <a:gd name="connsiteX1947" fmla="*/ 835637 w 12192000"/>
                <a:gd name="connsiteY1947" fmla="*/ 806081 h 1608850"/>
                <a:gd name="connsiteX1948" fmla="*/ 840095 w 12192000"/>
                <a:gd name="connsiteY1948" fmla="*/ 803756 h 1608850"/>
                <a:gd name="connsiteX1949" fmla="*/ 851240 w 12192000"/>
                <a:gd name="connsiteY1949" fmla="*/ 787483 h 1608850"/>
                <a:gd name="connsiteX1950" fmla="*/ 853469 w 12192000"/>
                <a:gd name="connsiteY1950" fmla="*/ 778185 h 1608850"/>
                <a:gd name="connsiteX1951" fmla="*/ 853469 w 12192000"/>
                <a:gd name="connsiteY1951" fmla="*/ 752614 h 1608850"/>
                <a:gd name="connsiteX1952" fmla="*/ 853748 w 12192000"/>
                <a:gd name="connsiteY1952" fmla="*/ 751742 h 1608850"/>
                <a:gd name="connsiteX1953" fmla="*/ 855698 w 12192000"/>
                <a:gd name="connsiteY1953" fmla="*/ 745640 h 1608850"/>
                <a:gd name="connsiteX1954" fmla="*/ 855977 w 12192000"/>
                <a:gd name="connsiteY1954" fmla="*/ 746512 h 1608850"/>
                <a:gd name="connsiteX1955" fmla="*/ 857927 w 12192000"/>
                <a:gd name="connsiteY1955" fmla="*/ 752614 h 1608850"/>
                <a:gd name="connsiteX1956" fmla="*/ 860156 w 12192000"/>
                <a:gd name="connsiteY1956" fmla="*/ 778185 h 1608850"/>
                <a:gd name="connsiteX1957" fmla="*/ 860156 w 12192000"/>
                <a:gd name="connsiteY1957" fmla="*/ 785159 h 1608850"/>
                <a:gd name="connsiteX1958" fmla="*/ 871302 w 12192000"/>
                <a:gd name="connsiteY1958" fmla="*/ 803756 h 1608850"/>
                <a:gd name="connsiteX1959" fmla="*/ 875760 w 12192000"/>
                <a:gd name="connsiteY1959" fmla="*/ 806081 h 1608850"/>
                <a:gd name="connsiteX1960" fmla="*/ 875760 w 12192000"/>
                <a:gd name="connsiteY1960" fmla="*/ 810730 h 1608850"/>
                <a:gd name="connsiteX1961" fmla="*/ 873531 w 12192000"/>
                <a:gd name="connsiteY1961" fmla="*/ 831652 h 1608850"/>
                <a:gd name="connsiteX1962" fmla="*/ 877989 w 12192000"/>
                <a:gd name="connsiteY1962" fmla="*/ 840950 h 1608850"/>
                <a:gd name="connsiteX1963" fmla="*/ 882447 w 12192000"/>
                <a:gd name="connsiteY1963" fmla="*/ 843275 h 1608850"/>
                <a:gd name="connsiteX1964" fmla="*/ 882447 w 12192000"/>
                <a:gd name="connsiteY1964" fmla="*/ 850249 h 1608850"/>
                <a:gd name="connsiteX1965" fmla="*/ 877989 w 12192000"/>
                <a:gd name="connsiteY1965" fmla="*/ 852574 h 1608850"/>
                <a:gd name="connsiteX1966" fmla="*/ 904180 w 12192000"/>
                <a:gd name="connsiteY1966" fmla="*/ 879888 h 1608850"/>
                <a:gd name="connsiteX1967" fmla="*/ 913070 w 12192000"/>
                <a:gd name="connsiteY1967" fmla="*/ 915339 h 1608850"/>
                <a:gd name="connsiteX1968" fmla="*/ 944859 w 12192000"/>
                <a:gd name="connsiteY1968" fmla="*/ 915339 h 1608850"/>
                <a:gd name="connsiteX1969" fmla="*/ 944859 w 12192000"/>
                <a:gd name="connsiteY1969" fmla="*/ 886329 h 1608850"/>
                <a:gd name="connsiteX1970" fmla="*/ 939475 w 12192000"/>
                <a:gd name="connsiteY1970" fmla="*/ 886329 h 1608850"/>
                <a:gd name="connsiteX1971" fmla="*/ 939475 w 12192000"/>
                <a:gd name="connsiteY1971" fmla="*/ 724196 h 1608850"/>
                <a:gd name="connsiteX1972" fmla="*/ 959742 w 12192000"/>
                <a:gd name="connsiteY1972" fmla="*/ 724196 h 1608850"/>
                <a:gd name="connsiteX1973" fmla="*/ 960249 w 12192000"/>
                <a:gd name="connsiteY1973" fmla="*/ 723115 h 1608850"/>
                <a:gd name="connsiteX1974" fmla="*/ 963795 w 12192000"/>
                <a:gd name="connsiteY1974" fmla="*/ 715549 h 1608850"/>
                <a:gd name="connsiteX1975" fmla="*/ 965569 w 12192000"/>
                <a:gd name="connsiteY1975" fmla="*/ 715819 h 1608850"/>
                <a:gd name="connsiteX1976" fmla="*/ 977982 w 12192000"/>
                <a:gd name="connsiteY1976" fmla="*/ 717710 h 1608850"/>
                <a:gd name="connsiteX1977" fmla="*/ 978489 w 12192000"/>
                <a:gd name="connsiteY1977" fmla="*/ 719062 h 1608850"/>
                <a:gd name="connsiteX1978" fmla="*/ 982035 w 12192000"/>
                <a:gd name="connsiteY1978" fmla="*/ 728519 h 1608850"/>
                <a:gd name="connsiteX1979" fmla="*/ 1008382 w 12192000"/>
                <a:gd name="connsiteY1979" fmla="*/ 730681 h 1608850"/>
                <a:gd name="connsiteX1980" fmla="*/ 1008382 w 12192000"/>
                <a:gd name="connsiteY1980" fmla="*/ 607460 h 1608850"/>
                <a:gd name="connsiteX1981" fmla="*/ 1010409 w 12192000"/>
                <a:gd name="connsiteY1981" fmla="*/ 607460 h 1608850"/>
                <a:gd name="connsiteX1982" fmla="*/ 1024597 w 12192000"/>
                <a:gd name="connsiteY1982" fmla="*/ 607460 h 1608850"/>
                <a:gd name="connsiteX1983" fmla="*/ 1024597 w 12192000"/>
                <a:gd name="connsiteY1983" fmla="*/ 471268 h 1608850"/>
                <a:gd name="connsiteX1984" fmla="*/ 1026369 w 12192000"/>
                <a:gd name="connsiteY1984" fmla="*/ 471268 h 1608850"/>
                <a:gd name="connsiteX1985" fmla="*/ 1038783 w 12192000"/>
                <a:gd name="connsiteY1985" fmla="*/ 471268 h 1608850"/>
                <a:gd name="connsiteX1986" fmla="*/ 1038783 w 12192000"/>
                <a:gd name="connsiteY1986" fmla="*/ 356694 h 1608850"/>
                <a:gd name="connsiteX1987" fmla="*/ 1042837 w 12192000"/>
                <a:gd name="connsiteY1987" fmla="*/ 328590 h 1608850"/>
                <a:gd name="connsiteX1988" fmla="*/ 1044863 w 12192000"/>
                <a:gd name="connsiteY1988" fmla="*/ 328590 h 1608850"/>
                <a:gd name="connsiteX1989" fmla="*/ 1059050 w 12192000"/>
                <a:gd name="connsiteY1989" fmla="*/ 328590 h 1608850"/>
                <a:gd name="connsiteX1990" fmla="*/ 1095531 w 12192000"/>
                <a:gd name="connsiteY1990" fmla="*/ 246443 h 1608850"/>
                <a:gd name="connsiteX1991" fmla="*/ 1099585 w 12192000"/>
                <a:gd name="connsiteY1991" fmla="*/ 0 h 160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</a:cxnLst>
              <a:rect l="l" t="t" r="r" b="b"/>
              <a:pathLst>
                <a:path w="12192000" h="1608850">
                  <a:moveTo>
                    <a:pt x="8760317" y="780798"/>
                  </a:moveTo>
                  <a:lnTo>
                    <a:pt x="8760317" y="785159"/>
                  </a:lnTo>
                  <a:lnTo>
                    <a:pt x="8761882" y="787771"/>
                  </a:lnTo>
                  <a:lnTo>
                    <a:pt x="8762996" y="787771"/>
                  </a:lnTo>
                  <a:cubicBezTo>
                    <a:pt x="8762996" y="787771"/>
                    <a:pt x="8762996" y="787771"/>
                    <a:pt x="8762996" y="786900"/>
                  </a:cubicBezTo>
                  <a:lnTo>
                    <a:pt x="8762996" y="780798"/>
                  </a:lnTo>
                  <a:cubicBezTo>
                    <a:pt x="8762996" y="780798"/>
                    <a:pt x="8762996" y="780798"/>
                    <a:pt x="8761881" y="780798"/>
                  </a:cubicBezTo>
                  <a:close/>
                  <a:moveTo>
                    <a:pt x="8758924" y="762200"/>
                  </a:moveTo>
                  <a:lnTo>
                    <a:pt x="8759734" y="771499"/>
                  </a:lnTo>
                  <a:lnTo>
                    <a:pt x="8762996" y="771499"/>
                  </a:lnTo>
                  <a:cubicBezTo>
                    <a:pt x="8762996" y="771499"/>
                    <a:pt x="8762996" y="771499"/>
                    <a:pt x="8762996" y="770337"/>
                  </a:cubicBezTo>
                  <a:lnTo>
                    <a:pt x="8762996" y="762200"/>
                  </a:lnTo>
                  <a:cubicBezTo>
                    <a:pt x="8762996" y="762200"/>
                    <a:pt x="8762996" y="762200"/>
                    <a:pt x="8761881" y="762200"/>
                  </a:cubicBezTo>
                  <a:close/>
                  <a:moveTo>
                    <a:pt x="8755951" y="745928"/>
                  </a:moveTo>
                  <a:lnTo>
                    <a:pt x="8756137" y="746512"/>
                  </a:lnTo>
                  <a:lnTo>
                    <a:pt x="8758088" y="752614"/>
                  </a:lnTo>
                  <a:lnTo>
                    <a:pt x="8758113" y="752902"/>
                  </a:lnTo>
                  <a:lnTo>
                    <a:pt x="8762996" y="752902"/>
                  </a:lnTo>
                  <a:cubicBezTo>
                    <a:pt x="8762996" y="752902"/>
                    <a:pt x="8762996" y="752902"/>
                    <a:pt x="8762996" y="752030"/>
                  </a:cubicBezTo>
                  <a:lnTo>
                    <a:pt x="8762996" y="745928"/>
                  </a:lnTo>
                  <a:cubicBezTo>
                    <a:pt x="8762996" y="745928"/>
                    <a:pt x="8762996" y="745928"/>
                    <a:pt x="8761881" y="745928"/>
                  </a:cubicBezTo>
                  <a:close/>
                  <a:moveTo>
                    <a:pt x="8907881" y="718032"/>
                  </a:moveTo>
                  <a:cubicBezTo>
                    <a:pt x="8907881" y="718032"/>
                    <a:pt x="8907881" y="718032"/>
                    <a:pt x="8907881" y="719194"/>
                  </a:cubicBezTo>
                  <a:lnTo>
                    <a:pt x="8907881" y="727331"/>
                  </a:lnTo>
                  <a:lnTo>
                    <a:pt x="8908543" y="727331"/>
                  </a:lnTo>
                  <a:lnTo>
                    <a:pt x="8908543" y="718032"/>
                  </a:lnTo>
                  <a:close/>
                  <a:moveTo>
                    <a:pt x="1099585" y="0"/>
                  </a:moveTo>
                  <a:cubicBezTo>
                    <a:pt x="1099585" y="18"/>
                    <a:pt x="1099601" y="2040"/>
                    <a:pt x="1101611" y="246443"/>
                  </a:cubicBezTo>
                  <a:cubicBezTo>
                    <a:pt x="1101623" y="246467"/>
                    <a:pt x="1102267" y="247808"/>
                    <a:pt x="1140117" y="326429"/>
                  </a:cubicBezTo>
                  <a:cubicBezTo>
                    <a:pt x="1140125" y="326429"/>
                    <a:pt x="1140236" y="326429"/>
                    <a:pt x="1142145" y="326429"/>
                  </a:cubicBezTo>
                  <a:lnTo>
                    <a:pt x="1156331" y="326429"/>
                  </a:lnTo>
                  <a:cubicBezTo>
                    <a:pt x="1156331" y="326443"/>
                    <a:pt x="1156331" y="327005"/>
                    <a:pt x="1156331" y="350208"/>
                  </a:cubicBezTo>
                  <a:cubicBezTo>
                    <a:pt x="1156333" y="350214"/>
                    <a:pt x="1156371" y="350272"/>
                    <a:pt x="1156839" y="351019"/>
                  </a:cubicBezTo>
                  <a:lnTo>
                    <a:pt x="1160385" y="356694"/>
                  </a:lnTo>
                  <a:cubicBezTo>
                    <a:pt x="1160385" y="356714"/>
                    <a:pt x="1160385" y="358229"/>
                    <a:pt x="1160385" y="471268"/>
                  </a:cubicBezTo>
                  <a:cubicBezTo>
                    <a:pt x="1160393" y="471268"/>
                    <a:pt x="1160533" y="471268"/>
                    <a:pt x="1162664" y="471268"/>
                  </a:cubicBezTo>
                  <a:lnTo>
                    <a:pt x="1178625" y="471268"/>
                  </a:lnTo>
                  <a:cubicBezTo>
                    <a:pt x="1178625" y="471288"/>
                    <a:pt x="1178625" y="472923"/>
                    <a:pt x="1178625" y="611783"/>
                  </a:cubicBezTo>
                  <a:cubicBezTo>
                    <a:pt x="1178635" y="611782"/>
                    <a:pt x="1178747" y="611761"/>
                    <a:pt x="1180145" y="611513"/>
                  </a:cubicBezTo>
                  <a:lnTo>
                    <a:pt x="1190785" y="609622"/>
                  </a:lnTo>
                  <a:cubicBezTo>
                    <a:pt x="1190785" y="609644"/>
                    <a:pt x="1190755" y="610978"/>
                    <a:pt x="1188759" y="698254"/>
                  </a:cubicBezTo>
                  <a:cubicBezTo>
                    <a:pt x="1188769" y="698256"/>
                    <a:pt x="1188879" y="698276"/>
                    <a:pt x="1190279" y="698525"/>
                  </a:cubicBezTo>
                  <a:lnTo>
                    <a:pt x="1200919" y="700416"/>
                  </a:lnTo>
                  <a:cubicBezTo>
                    <a:pt x="1200921" y="700423"/>
                    <a:pt x="1200941" y="700487"/>
                    <a:pt x="1201171" y="701227"/>
                  </a:cubicBezTo>
                  <a:lnTo>
                    <a:pt x="1202945" y="706902"/>
                  </a:lnTo>
                  <a:cubicBezTo>
                    <a:pt x="1202947" y="706893"/>
                    <a:pt x="1202993" y="706750"/>
                    <a:pt x="1203705" y="704470"/>
                  </a:cubicBezTo>
                  <a:lnTo>
                    <a:pt x="1209025" y="687446"/>
                  </a:lnTo>
                  <a:cubicBezTo>
                    <a:pt x="1209032" y="687446"/>
                    <a:pt x="1209133" y="687446"/>
                    <a:pt x="1210799" y="687446"/>
                  </a:cubicBezTo>
                  <a:lnTo>
                    <a:pt x="1223212" y="687446"/>
                  </a:lnTo>
                  <a:cubicBezTo>
                    <a:pt x="1223212" y="687463"/>
                    <a:pt x="1223212" y="688156"/>
                    <a:pt x="1223212" y="719872"/>
                  </a:cubicBezTo>
                  <a:cubicBezTo>
                    <a:pt x="1223219" y="719877"/>
                    <a:pt x="1223295" y="719917"/>
                    <a:pt x="1224225" y="720413"/>
                  </a:cubicBezTo>
                  <a:lnTo>
                    <a:pt x="1231319" y="724196"/>
                  </a:lnTo>
                  <a:cubicBezTo>
                    <a:pt x="1231319" y="724205"/>
                    <a:pt x="1231319" y="724306"/>
                    <a:pt x="1231319" y="725547"/>
                  </a:cubicBezTo>
                  <a:lnTo>
                    <a:pt x="1231319" y="735005"/>
                  </a:lnTo>
                  <a:cubicBezTo>
                    <a:pt x="1231339" y="735005"/>
                    <a:pt x="1232247" y="735005"/>
                    <a:pt x="1275907" y="735005"/>
                  </a:cubicBezTo>
                  <a:cubicBezTo>
                    <a:pt x="1275907" y="735013"/>
                    <a:pt x="1275907" y="735096"/>
                    <a:pt x="1275907" y="736086"/>
                  </a:cubicBezTo>
                  <a:lnTo>
                    <a:pt x="1275907" y="743652"/>
                  </a:lnTo>
                  <a:cubicBezTo>
                    <a:pt x="1275915" y="743652"/>
                    <a:pt x="1276037" y="743652"/>
                    <a:pt x="1277933" y="743652"/>
                  </a:cubicBezTo>
                  <a:lnTo>
                    <a:pt x="1292119" y="743652"/>
                  </a:lnTo>
                  <a:cubicBezTo>
                    <a:pt x="1292119" y="743634"/>
                    <a:pt x="1292119" y="742905"/>
                    <a:pt x="1292119" y="713387"/>
                  </a:cubicBezTo>
                  <a:cubicBezTo>
                    <a:pt x="1292141" y="713387"/>
                    <a:pt x="1293071" y="713387"/>
                    <a:pt x="1336706" y="713387"/>
                  </a:cubicBezTo>
                  <a:cubicBezTo>
                    <a:pt x="1336706" y="713379"/>
                    <a:pt x="1336706" y="713282"/>
                    <a:pt x="1336706" y="712036"/>
                  </a:cubicBezTo>
                  <a:lnTo>
                    <a:pt x="1336706" y="702578"/>
                  </a:lnTo>
                  <a:cubicBezTo>
                    <a:pt x="1336713" y="702578"/>
                    <a:pt x="1336787" y="702578"/>
                    <a:pt x="1337721" y="702578"/>
                  </a:cubicBezTo>
                  <a:lnTo>
                    <a:pt x="1344813" y="702578"/>
                  </a:lnTo>
                  <a:cubicBezTo>
                    <a:pt x="1344813" y="702571"/>
                    <a:pt x="1344813" y="702458"/>
                    <a:pt x="1344813" y="700687"/>
                  </a:cubicBezTo>
                  <a:lnTo>
                    <a:pt x="1344813" y="687446"/>
                  </a:lnTo>
                  <a:cubicBezTo>
                    <a:pt x="1344823" y="687446"/>
                    <a:pt x="1344895" y="687446"/>
                    <a:pt x="1345573" y="687446"/>
                  </a:cubicBezTo>
                  <a:lnTo>
                    <a:pt x="1350893" y="687446"/>
                  </a:lnTo>
                  <a:cubicBezTo>
                    <a:pt x="1350893" y="687439"/>
                    <a:pt x="1350893" y="687354"/>
                    <a:pt x="1350893" y="686365"/>
                  </a:cubicBezTo>
                  <a:lnTo>
                    <a:pt x="1350893" y="678798"/>
                  </a:lnTo>
                  <a:cubicBezTo>
                    <a:pt x="1350901" y="678798"/>
                    <a:pt x="1351025" y="678798"/>
                    <a:pt x="1352921" y="678798"/>
                  </a:cubicBezTo>
                  <a:lnTo>
                    <a:pt x="1367107" y="678798"/>
                  </a:lnTo>
                  <a:cubicBezTo>
                    <a:pt x="1367107" y="678805"/>
                    <a:pt x="1367107" y="678882"/>
                    <a:pt x="1367107" y="679879"/>
                  </a:cubicBezTo>
                  <a:lnTo>
                    <a:pt x="1367107" y="687446"/>
                  </a:lnTo>
                  <a:cubicBezTo>
                    <a:pt x="1367119" y="687446"/>
                    <a:pt x="1367619" y="687446"/>
                    <a:pt x="1389401" y="687446"/>
                  </a:cubicBezTo>
                  <a:cubicBezTo>
                    <a:pt x="1389401" y="687438"/>
                    <a:pt x="1389401" y="687324"/>
                    <a:pt x="1389401" y="685554"/>
                  </a:cubicBezTo>
                  <a:lnTo>
                    <a:pt x="1389401" y="672313"/>
                  </a:lnTo>
                  <a:cubicBezTo>
                    <a:pt x="1389407" y="672313"/>
                    <a:pt x="1389503" y="672313"/>
                    <a:pt x="1391174" y="672313"/>
                  </a:cubicBezTo>
                  <a:lnTo>
                    <a:pt x="1403587" y="672313"/>
                  </a:lnTo>
                  <a:cubicBezTo>
                    <a:pt x="1403587" y="672325"/>
                    <a:pt x="1403587" y="672839"/>
                    <a:pt x="1403587" y="696093"/>
                  </a:cubicBezTo>
                  <a:cubicBezTo>
                    <a:pt x="1403595" y="696093"/>
                    <a:pt x="1403675" y="696093"/>
                    <a:pt x="1404601" y="696093"/>
                  </a:cubicBezTo>
                  <a:lnTo>
                    <a:pt x="1411695" y="696093"/>
                  </a:lnTo>
                  <a:cubicBezTo>
                    <a:pt x="1411695" y="696087"/>
                    <a:pt x="1411695" y="696006"/>
                    <a:pt x="1411695" y="695012"/>
                  </a:cubicBezTo>
                  <a:lnTo>
                    <a:pt x="1411695" y="687446"/>
                  </a:lnTo>
                  <a:cubicBezTo>
                    <a:pt x="1411703" y="687446"/>
                    <a:pt x="1411821" y="687446"/>
                    <a:pt x="1413467" y="687446"/>
                  </a:cubicBezTo>
                  <a:lnTo>
                    <a:pt x="1425881" y="687446"/>
                  </a:lnTo>
                  <a:cubicBezTo>
                    <a:pt x="1425881" y="687459"/>
                    <a:pt x="1425881" y="688018"/>
                    <a:pt x="1425881" y="713387"/>
                  </a:cubicBezTo>
                  <a:cubicBezTo>
                    <a:pt x="1425889" y="713387"/>
                    <a:pt x="1426007" y="713387"/>
                    <a:pt x="1427909" y="713387"/>
                  </a:cubicBezTo>
                  <a:lnTo>
                    <a:pt x="1442095" y="713387"/>
                  </a:lnTo>
                  <a:cubicBezTo>
                    <a:pt x="1442095" y="713398"/>
                    <a:pt x="1442095" y="713513"/>
                    <a:pt x="1442095" y="715008"/>
                  </a:cubicBezTo>
                  <a:lnTo>
                    <a:pt x="1442095" y="726358"/>
                  </a:lnTo>
                  <a:cubicBezTo>
                    <a:pt x="1442103" y="726358"/>
                    <a:pt x="1442173" y="726358"/>
                    <a:pt x="1442855" y="726358"/>
                  </a:cubicBezTo>
                  <a:lnTo>
                    <a:pt x="1448175" y="726358"/>
                  </a:lnTo>
                  <a:cubicBezTo>
                    <a:pt x="1448175" y="726350"/>
                    <a:pt x="1448175" y="726274"/>
                    <a:pt x="1448175" y="725547"/>
                  </a:cubicBezTo>
                  <a:lnTo>
                    <a:pt x="1448175" y="719872"/>
                  </a:lnTo>
                  <a:cubicBezTo>
                    <a:pt x="1448193" y="719872"/>
                    <a:pt x="1448911" y="719872"/>
                    <a:pt x="1478575" y="719872"/>
                  </a:cubicBezTo>
                  <a:cubicBezTo>
                    <a:pt x="1478575" y="719886"/>
                    <a:pt x="1478575" y="720449"/>
                    <a:pt x="1478575" y="743652"/>
                  </a:cubicBezTo>
                  <a:cubicBezTo>
                    <a:pt x="1478583" y="743652"/>
                    <a:pt x="1478661" y="743652"/>
                    <a:pt x="1479589" y="743652"/>
                  </a:cubicBezTo>
                  <a:lnTo>
                    <a:pt x="1486683" y="743652"/>
                  </a:lnTo>
                  <a:cubicBezTo>
                    <a:pt x="1486683" y="743659"/>
                    <a:pt x="1486683" y="743732"/>
                    <a:pt x="1486683" y="744733"/>
                  </a:cubicBezTo>
                  <a:lnTo>
                    <a:pt x="1486683" y="752299"/>
                  </a:lnTo>
                  <a:cubicBezTo>
                    <a:pt x="1486691" y="752299"/>
                    <a:pt x="1486765" y="752299"/>
                    <a:pt x="1487443" y="752299"/>
                  </a:cubicBezTo>
                  <a:lnTo>
                    <a:pt x="1492763" y="752299"/>
                  </a:lnTo>
                  <a:cubicBezTo>
                    <a:pt x="1492763" y="752292"/>
                    <a:pt x="1492763" y="752172"/>
                    <a:pt x="1492763" y="750137"/>
                  </a:cubicBezTo>
                  <a:lnTo>
                    <a:pt x="1492763" y="735005"/>
                  </a:lnTo>
                  <a:cubicBezTo>
                    <a:pt x="1492769" y="735005"/>
                    <a:pt x="1492847" y="735005"/>
                    <a:pt x="1493775" y="735005"/>
                  </a:cubicBezTo>
                  <a:lnTo>
                    <a:pt x="1500869" y="735005"/>
                  </a:lnTo>
                  <a:cubicBezTo>
                    <a:pt x="1500869" y="735013"/>
                    <a:pt x="1500869" y="735096"/>
                    <a:pt x="1500869" y="736086"/>
                  </a:cubicBezTo>
                  <a:lnTo>
                    <a:pt x="1500869" y="743652"/>
                  </a:lnTo>
                  <a:lnTo>
                    <a:pt x="1506189" y="741659"/>
                  </a:lnTo>
                  <a:cubicBezTo>
                    <a:pt x="1506949" y="741287"/>
                    <a:pt x="1506949" y="741085"/>
                    <a:pt x="1506949" y="740679"/>
                  </a:cubicBezTo>
                  <a:lnTo>
                    <a:pt x="1506949" y="735005"/>
                  </a:lnTo>
                  <a:cubicBezTo>
                    <a:pt x="1506966" y="735005"/>
                    <a:pt x="1507767" y="735005"/>
                    <a:pt x="1545457" y="735005"/>
                  </a:cubicBezTo>
                  <a:cubicBezTo>
                    <a:pt x="1545457" y="735019"/>
                    <a:pt x="1545457" y="735566"/>
                    <a:pt x="1545457" y="758784"/>
                  </a:cubicBezTo>
                  <a:cubicBezTo>
                    <a:pt x="1545464" y="758784"/>
                    <a:pt x="1545583" y="758784"/>
                    <a:pt x="1547483" y="758784"/>
                  </a:cubicBezTo>
                  <a:lnTo>
                    <a:pt x="1561669" y="758784"/>
                  </a:lnTo>
                  <a:cubicBezTo>
                    <a:pt x="1561669" y="758792"/>
                    <a:pt x="1561669" y="758874"/>
                    <a:pt x="1561669" y="759865"/>
                  </a:cubicBezTo>
                  <a:lnTo>
                    <a:pt x="1561669" y="767431"/>
                  </a:lnTo>
                  <a:cubicBezTo>
                    <a:pt x="1561679" y="767431"/>
                    <a:pt x="1561801" y="767431"/>
                    <a:pt x="1563443" y="767431"/>
                  </a:cubicBezTo>
                  <a:lnTo>
                    <a:pt x="1575857" y="767431"/>
                  </a:lnTo>
                  <a:cubicBezTo>
                    <a:pt x="1575857" y="767419"/>
                    <a:pt x="1575857" y="766908"/>
                    <a:pt x="1575857" y="743652"/>
                  </a:cubicBezTo>
                  <a:cubicBezTo>
                    <a:pt x="1575863" y="743652"/>
                    <a:pt x="1575941" y="743652"/>
                    <a:pt x="1576869" y="743652"/>
                  </a:cubicBezTo>
                  <a:lnTo>
                    <a:pt x="1583963" y="743652"/>
                  </a:lnTo>
                  <a:cubicBezTo>
                    <a:pt x="1583963" y="743633"/>
                    <a:pt x="1583963" y="742862"/>
                    <a:pt x="1583963" y="711225"/>
                  </a:cubicBezTo>
                  <a:cubicBezTo>
                    <a:pt x="1583971" y="711225"/>
                    <a:pt x="1584047" y="711225"/>
                    <a:pt x="1584977" y="711225"/>
                  </a:cubicBezTo>
                  <a:lnTo>
                    <a:pt x="1592071" y="711225"/>
                  </a:lnTo>
                  <a:cubicBezTo>
                    <a:pt x="1592071" y="711219"/>
                    <a:pt x="1592071" y="711110"/>
                    <a:pt x="1592071" y="709334"/>
                  </a:cubicBezTo>
                  <a:lnTo>
                    <a:pt x="1592071" y="696093"/>
                  </a:lnTo>
                  <a:cubicBezTo>
                    <a:pt x="1590043" y="696093"/>
                    <a:pt x="1590043" y="696093"/>
                    <a:pt x="1590803" y="694471"/>
                  </a:cubicBezTo>
                  <a:lnTo>
                    <a:pt x="1596123" y="683122"/>
                  </a:lnTo>
                  <a:cubicBezTo>
                    <a:pt x="1596129" y="683139"/>
                    <a:pt x="1596323" y="683813"/>
                    <a:pt x="1604231" y="711225"/>
                  </a:cubicBezTo>
                  <a:cubicBezTo>
                    <a:pt x="1604239" y="711225"/>
                    <a:pt x="1604311" y="711225"/>
                    <a:pt x="1604991" y="711225"/>
                  </a:cubicBezTo>
                  <a:lnTo>
                    <a:pt x="1610311" y="711225"/>
                  </a:lnTo>
                  <a:cubicBezTo>
                    <a:pt x="1610311" y="711212"/>
                    <a:pt x="1610311" y="710033"/>
                    <a:pt x="1610311" y="605298"/>
                  </a:cubicBezTo>
                  <a:cubicBezTo>
                    <a:pt x="1610321" y="605298"/>
                    <a:pt x="1610435" y="605298"/>
                    <a:pt x="1611831" y="605298"/>
                  </a:cubicBezTo>
                  <a:lnTo>
                    <a:pt x="1622471" y="605298"/>
                  </a:lnTo>
                  <a:cubicBezTo>
                    <a:pt x="1622471" y="605276"/>
                    <a:pt x="1622471" y="604266"/>
                    <a:pt x="1622471" y="557739"/>
                  </a:cubicBezTo>
                  <a:cubicBezTo>
                    <a:pt x="1622487" y="557739"/>
                    <a:pt x="1623113" y="557739"/>
                    <a:pt x="1648817" y="557739"/>
                  </a:cubicBezTo>
                  <a:cubicBezTo>
                    <a:pt x="1648817" y="557727"/>
                    <a:pt x="1648817" y="557217"/>
                    <a:pt x="1648817" y="536121"/>
                  </a:cubicBezTo>
                  <a:cubicBezTo>
                    <a:pt x="1648837" y="536121"/>
                    <a:pt x="1649625" y="536121"/>
                    <a:pt x="1683271" y="536121"/>
                  </a:cubicBezTo>
                  <a:cubicBezTo>
                    <a:pt x="1683271" y="536129"/>
                    <a:pt x="1683271" y="536259"/>
                    <a:pt x="1683271" y="538553"/>
                  </a:cubicBezTo>
                  <a:lnTo>
                    <a:pt x="1683271" y="555577"/>
                  </a:lnTo>
                  <a:cubicBezTo>
                    <a:pt x="1683281" y="555577"/>
                    <a:pt x="1683411" y="555577"/>
                    <a:pt x="1685551" y="555577"/>
                  </a:cubicBezTo>
                  <a:lnTo>
                    <a:pt x="1701511" y="555577"/>
                  </a:lnTo>
                  <a:cubicBezTo>
                    <a:pt x="1701511" y="555595"/>
                    <a:pt x="1701511" y="556489"/>
                    <a:pt x="1701511" y="603136"/>
                  </a:cubicBezTo>
                  <a:cubicBezTo>
                    <a:pt x="1701517" y="603136"/>
                    <a:pt x="1701593" y="603136"/>
                    <a:pt x="1702525" y="603136"/>
                  </a:cubicBezTo>
                  <a:lnTo>
                    <a:pt x="1709619" y="603136"/>
                  </a:lnTo>
                  <a:lnTo>
                    <a:pt x="1723805" y="607460"/>
                  </a:lnTo>
                  <a:cubicBezTo>
                    <a:pt x="1723805" y="607470"/>
                    <a:pt x="1723805" y="608120"/>
                    <a:pt x="1723805" y="646372"/>
                  </a:cubicBezTo>
                  <a:cubicBezTo>
                    <a:pt x="1723811" y="646372"/>
                    <a:pt x="1723887" y="646372"/>
                    <a:pt x="1724819" y="646372"/>
                  </a:cubicBezTo>
                  <a:lnTo>
                    <a:pt x="1731911" y="646372"/>
                  </a:lnTo>
                  <a:cubicBezTo>
                    <a:pt x="1731911" y="646382"/>
                    <a:pt x="1731911" y="646488"/>
                    <a:pt x="1731911" y="647993"/>
                  </a:cubicBezTo>
                  <a:lnTo>
                    <a:pt x="1731911" y="659342"/>
                  </a:lnTo>
                  <a:cubicBezTo>
                    <a:pt x="1731919" y="659342"/>
                    <a:pt x="1732043" y="659342"/>
                    <a:pt x="1733939" y="659342"/>
                  </a:cubicBezTo>
                  <a:lnTo>
                    <a:pt x="1748125" y="659342"/>
                  </a:lnTo>
                  <a:lnTo>
                    <a:pt x="1754205" y="665828"/>
                  </a:lnTo>
                  <a:cubicBezTo>
                    <a:pt x="1754205" y="665840"/>
                    <a:pt x="1754205" y="666326"/>
                    <a:pt x="1754205" y="687446"/>
                  </a:cubicBezTo>
                  <a:cubicBezTo>
                    <a:pt x="1754214" y="687446"/>
                    <a:pt x="1754345" y="687446"/>
                    <a:pt x="1756485" y="687446"/>
                  </a:cubicBezTo>
                  <a:lnTo>
                    <a:pt x="1772445" y="687446"/>
                  </a:lnTo>
                  <a:cubicBezTo>
                    <a:pt x="1772445" y="687453"/>
                    <a:pt x="1772445" y="687533"/>
                    <a:pt x="1772445" y="688526"/>
                  </a:cubicBezTo>
                  <a:lnTo>
                    <a:pt x="1772445" y="696093"/>
                  </a:lnTo>
                  <a:cubicBezTo>
                    <a:pt x="1772455" y="696093"/>
                    <a:pt x="1772553" y="696093"/>
                    <a:pt x="1773713" y="696093"/>
                  </a:cubicBezTo>
                  <a:lnTo>
                    <a:pt x="1782579" y="696093"/>
                  </a:lnTo>
                  <a:cubicBezTo>
                    <a:pt x="1782579" y="696102"/>
                    <a:pt x="1782579" y="696231"/>
                    <a:pt x="1782579" y="698254"/>
                  </a:cubicBezTo>
                  <a:lnTo>
                    <a:pt x="1782579" y="713387"/>
                  </a:lnTo>
                  <a:cubicBezTo>
                    <a:pt x="1786633" y="713387"/>
                    <a:pt x="1786633" y="713387"/>
                    <a:pt x="1786633" y="711495"/>
                  </a:cubicBezTo>
                  <a:lnTo>
                    <a:pt x="1786633" y="698254"/>
                  </a:lnTo>
                  <a:cubicBezTo>
                    <a:pt x="1786639" y="698254"/>
                    <a:pt x="1786716" y="698254"/>
                    <a:pt x="1787645" y="698254"/>
                  </a:cubicBezTo>
                  <a:lnTo>
                    <a:pt x="1794739" y="698254"/>
                  </a:lnTo>
                  <a:cubicBezTo>
                    <a:pt x="1794739" y="698265"/>
                    <a:pt x="1794739" y="698384"/>
                    <a:pt x="1794739" y="699876"/>
                  </a:cubicBezTo>
                  <a:lnTo>
                    <a:pt x="1794739" y="711225"/>
                  </a:lnTo>
                  <a:cubicBezTo>
                    <a:pt x="1794749" y="711225"/>
                    <a:pt x="1794821" y="711225"/>
                    <a:pt x="1795499" y="711225"/>
                  </a:cubicBezTo>
                  <a:lnTo>
                    <a:pt x="1800819" y="711225"/>
                  </a:lnTo>
                  <a:cubicBezTo>
                    <a:pt x="1800819" y="706902"/>
                    <a:pt x="1800819" y="706902"/>
                    <a:pt x="1849459" y="706902"/>
                  </a:cubicBezTo>
                  <a:cubicBezTo>
                    <a:pt x="1849459" y="706911"/>
                    <a:pt x="1849459" y="707012"/>
                    <a:pt x="1849459" y="708253"/>
                  </a:cubicBezTo>
                  <a:lnTo>
                    <a:pt x="1849459" y="717710"/>
                  </a:lnTo>
                  <a:cubicBezTo>
                    <a:pt x="1849467" y="717710"/>
                    <a:pt x="1849543" y="717710"/>
                    <a:pt x="1850219" y="717710"/>
                  </a:cubicBezTo>
                  <a:lnTo>
                    <a:pt x="1855541" y="717710"/>
                  </a:lnTo>
                  <a:cubicBezTo>
                    <a:pt x="1855541" y="717719"/>
                    <a:pt x="1855541" y="717841"/>
                    <a:pt x="1855541" y="719872"/>
                  </a:cubicBezTo>
                  <a:lnTo>
                    <a:pt x="1855541" y="735005"/>
                  </a:lnTo>
                  <a:cubicBezTo>
                    <a:pt x="1855549" y="735001"/>
                    <a:pt x="1855665" y="734923"/>
                    <a:pt x="1857567" y="733654"/>
                  </a:cubicBezTo>
                  <a:lnTo>
                    <a:pt x="1871753" y="724196"/>
                  </a:lnTo>
                  <a:cubicBezTo>
                    <a:pt x="1871755" y="724177"/>
                    <a:pt x="1871887" y="723302"/>
                    <a:pt x="1877833" y="683122"/>
                  </a:cubicBezTo>
                  <a:cubicBezTo>
                    <a:pt x="1877843" y="683120"/>
                    <a:pt x="1877911" y="683094"/>
                    <a:pt x="1878593" y="682852"/>
                  </a:cubicBezTo>
                  <a:lnTo>
                    <a:pt x="1883913" y="680960"/>
                  </a:lnTo>
                  <a:cubicBezTo>
                    <a:pt x="1883913" y="680944"/>
                    <a:pt x="1883947" y="679883"/>
                    <a:pt x="1885941" y="611783"/>
                  </a:cubicBezTo>
                  <a:cubicBezTo>
                    <a:pt x="1885941" y="611801"/>
                    <a:pt x="1885973" y="612892"/>
                    <a:pt x="1887967" y="680960"/>
                  </a:cubicBezTo>
                  <a:cubicBezTo>
                    <a:pt x="1887977" y="680963"/>
                    <a:pt x="1888047" y="680988"/>
                    <a:pt x="1888727" y="681230"/>
                  </a:cubicBezTo>
                  <a:lnTo>
                    <a:pt x="1894047" y="683122"/>
                  </a:lnTo>
                  <a:cubicBezTo>
                    <a:pt x="1894047" y="683102"/>
                    <a:pt x="1894047" y="681769"/>
                    <a:pt x="1894047" y="596651"/>
                  </a:cubicBezTo>
                  <a:cubicBezTo>
                    <a:pt x="1898101" y="596651"/>
                    <a:pt x="1898101" y="596651"/>
                    <a:pt x="1898101" y="564224"/>
                  </a:cubicBezTo>
                  <a:cubicBezTo>
                    <a:pt x="1898113" y="564224"/>
                    <a:pt x="1898799" y="564224"/>
                    <a:pt x="1936607" y="564224"/>
                  </a:cubicBezTo>
                  <a:cubicBezTo>
                    <a:pt x="1936607" y="564241"/>
                    <a:pt x="1936607" y="564959"/>
                    <a:pt x="1936607" y="596651"/>
                  </a:cubicBezTo>
                  <a:cubicBezTo>
                    <a:pt x="1936617" y="596651"/>
                    <a:pt x="1936689" y="596651"/>
                    <a:pt x="1937367" y="596651"/>
                  </a:cubicBezTo>
                  <a:lnTo>
                    <a:pt x="1942687" y="596651"/>
                  </a:lnTo>
                  <a:cubicBezTo>
                    <a:pt x="1942687" y="596630"/>
                    <a:pt x="1942687" y="595324"/>
                    <a:pt x="1942687" y="514503"/>
                  </a:cubicBezTo>
                  <a:cubicBezTo>
                    <a:pt x="1942693" y="514503"/>
                    <a:pt x="1942793" y="514503"/>
                    <a:pt x="1944461" y="514503"/>
                  </a:cubicBezTo>
                  <a:lnTo>
                    <a:pt x="1956875" y="514503"/>
                  </a:lnTo>
                  <a:cubicBezTo>
                    <a:pt x="1956875" y="514496"/>
                    <a:pt x="1956875" y="514385"/>
                    <a:pt x="1956875" y="512612"/>
                  </a:cubicBezTo>
                  <a:lnTo>
                    <a:pt x="1956875" y="499371"/>
                  </a:lnTo>
                  <a:cubicBezTo>
                    <a:pt x="1956885" y="499371"/>
                    <a:pt x="1957383" y="499371"/>
                    <a:pt x="1979169" y="499371"/>
                  </a:cubicBezTo>
                  <a:cubicBezTo>
                    <a:pt x="1979169" y="499364"/>
                    <a:pt x="1979169" y="499283"/>
                    <a:pt x="1979169" y="498290"/>
                  </a:cubicBezTo>
                  <a:lnTo>
                    <a:pt x="1979169" y="490724"/>
                  </a:lnTo>
                  <a:cubicBezTo>
                    <a:pt x="1979175" y="490724"/>
                    <a:pt x="1979285" y="490724"/>
                    <a:pt x="1980941" y="490724"/>
                  </a:cubicBezTo>
                  <a:lnTo>
                    <a:pt x="1993355" y="490724"/>
                  </a:lnTo>
                  <a:cubicBezTo>
                    <a:pt x="1993355" y="490732"/>
                    <a:pt x="1993355" y="490811"/>
                    <a:pt x="1993355" y="491805"/>
                  </a:cubicBezTo>
                  <a:lnTo>
                    <a:pt x="1993355" y="499371"/>
                  </a:lnTo>
                  <a:cubicBezTo>
                    <a:pt x="1993365" y="499371"/>
                    <a:pt x="1993437" y="499371"/>
                    <a:pt x="1994115" y="499371"/>
                  </a:cubicBezTo>
                  <a:lnTo>
                    <a:pt x="1999435" y="499371"/>
                  </a:lnTo>
                  <a:lnTo>
                    <a:pt x="2009569" y="495047"/>
                  </a:lnTo>
                  <a:lnTo>
                    <a:pt x="2013621" y="498290"/>
                  </a:lnTo>
                  <a:lnTo>
                    <a:pt x="2013621" y="490724"/>
                  </a:lnTo>
                  <a:cubicBezTo>
                    <a:pt x="2013631" y="490724"/>
                    <a:pt x="2013767" y="490724"/>
                    <a:pt x="2015901" y="490724"/>
                  </a:cubicBezTo>
                  <a:lnTo>
                    <a:pt x="2031863" y="490724"/>
                  </a:lnTo>
                  <a:cubicBezTo>
                    <a:pt x="2031863" y="490732"/>
                    <a:pt x="2031863" y="490811"/>
                    <a:pt x="2031863" y="491805"/>
                  </a:cubicBezTo>
                  <a:lnTo>
                    <a:pt x="2031863" y="499371"/>
                  </a:lnTo>
                  <a:cubicBezTo>
                    <a:pt x="2031881" y="499371"/>
                    <a:pt x="2032617" y="499371"/>
                    <a:pt x="2062263" y="499371"/>
                  </a:cubicBezTo>
                  <a:cubicBezTo>
                    <a:pt x="2062263" y="499381"/>
                    <a:pt x="2062263" y="499490"/>
                    <a:pt x="2062263" y="500992"/>
                  </a:cubicBezTo>
                  <a:lnTo>
                    <a:pt x="2062263" y="512342"/>
                  </a:lnTo>
                  <a:cubicBezTo>
                    <a:pt x="2062279" y="512342"/>
                    <a:pt x="2062919" y="512342"/>
                    <a:pt x="2088609" y="512342"/>
                  </a:cubicBezTo>
                  <a:cubicBezTo>
                    <a:pt x="2088609" y="512358"/>
                    <a:pt x="2088609" y="513038"/>
                    <a:pt x="2088609" y="542606"/>
                  </a:cubicBezTo>
                  <a:cubicBezTo>
                    <a:pt x="2088619" y="542606"/>
                    <a:pt x="2088691" y="542606"/>
                    <a:pt x="2089369" y="542606"/>
                  </a:cubicBezTo>
                  <a:lnTo>
                    <a:pt x="2094689" y="542606"/>
                  </a:lnTo>
                  <a:cubicBezTo>
                    <a:pt x="2094689" y="542613"/>
                    <a:pt x="2094689" y="542699"/>
                    <a:pt x="2094689" y="543687"/>
                  </a:cubicBezTo>
                  <a:lnTo>
                    <a:pt x="2094689" y="551254"/>
                  </a:lnTo>
                  <a:cubicBezTo>
                    <a:pt x="2098743" y="551254"/>
                    <a:pt x="2098743" y="551254"/>
                    <a:pt x="2098743" y="581518"/>
                  </a:cubicBezTo>
                  <a:cubicBezTo>
                    <a:pt x="2098753" y="581518"/>
                    <a:pt x="2098827" y="581518"/>
                    <a:pt x="2099503" y="581518"/>
                  </a:cubicBezTo>
                  <a:lnTo>
                    <a:pt x="2104823" y="581518"/>
                  </a:lnTo>
                  <a:cubicBezTo>
                    <a:pt x="2104823" y="581527"/>
                    <a:pt x="2104823" y="581594"/>
                    <a:pt x="2104823" y="582329"/>
                  </a:cubicBezTo>
                  <a:lnTo>
                    <a:pt x="2104823" y="588004"/>
                  </a:lnTo>
                  <a:cubicBezTo>
                    <a:pt x="2104829" y="588004"/>
                    <a:pt x="2104907" y="588004"/>
                    <a:pt x="2105837" y="588004"/>
                  </a:cubicBezTo>
                  <a:lnTo>
                    <a:pt x="2112929" y="588004"/>
                  </a:lnTo>
                  <a:cubicBezTo>
                    <a:pt x="2112929" y="588021"/>
                    <a:pt x="2112929" y="588734"/>
                    <a:pt x="2112929" y="618269"/>
                  </a:cubicBezTo>
                  <a:cubicBezTo>
                    <a:pt x="2112937" y="618269"/>
                    <a:pt x="2113057" y="618269"/>
                    <a:pt x="2114957" y="618269"/>
                  </a:cubicBezTo>
                  <a:lnTo>
                    <a:pt x="2129143" y="618269"/>
                  </a:lnTo>
                  <a:cubicBezTo>
                    <a:pt x="2129143" y="618285"/>
                    <a:pt x="2129143" y="618865"/>
                    <a:pt x="2129143" y="642048"/>
                  </a:cubicBezTo>
                  <a:cubicBezTo>
                    <a:pt x="2131171" y="642048"/>
                    <a:pt x="2131171" y="642048"/>
                    <a:pt x="2131171" y="643669"/>
                  </a:cubicBezTo>
                  <a:lnTo>
                    <a:pt x="2131171" y="655019"/>
                  </a:lnTo>
                  <a:cubicBezTo>
                    <a:pt x="2131179" y="655019"/>
                    <a:pt x="2131249" y="655019"/>
                    <a:pt x="2131931" y="655019"/>
                  </a:cubicBezTo>
                  <a:lnTo>
                    <a:pt x="2137251" y="655019"/>
                  </a:lnTo>
                  <a:cubicBezTo>
                    <a:pt x="2137251" y="655033"/>
                    <a:pt x="2137251" y="655596"/>
                    <a:pt x="2137251" y="678798"/>
                  </a:cubicBezTo>
                  <a:cubicBezTo>
                    <a:pt x="2137259" y="678798"/>
                    <a:pt x="2137357" y="678798"/>
                    <a:pt x="2138517" y="678798"/>
                  </a:cubicBezTo>
                  <a:lnTo>
                    <a:pt x="2147383" y="678798"/>
                  </a:lnTo>
                  <a:cubicBezTo>
                    <a:pt x="2149411" y="680960"/>
                    <a:pt x="2149411" y="680960"/>
                    <a:pt x="2149411" y="682852"/>
                  </a:cubicBezTo>
                  <a:lnTo>
                    <a:pt x="2149411" y="696093"/>
                  </a:lnTo>
                  <a:cubicBezTo>
                    <a:pt x="2149415" y="696086"/>
                    <a:pt x="2149503" y="695979"/>
                    <a:pt x="2150931" y="694201"/>
                  </a:cubicBezTo>
                  <a:lnTo>
                    <a:pt x="2161571" y="680960"/>
                  </a:lnTo>
                  <a:cubicBezTo>
                    <a:pt x="2161585" y="680960"/>
                    <a:pt x="2162225" y="680960"/>
                    <a:pt x="2189945" y="680960"/>
                  </a:cubicBezTo>
                  <a:cubicBezTo>
                    <a:pt x="2189945" y="680985"/>
                    <a:pt x="2189945" y="682386"/>
                    <a:pt x="2189945" y="767431"/>
                  </a:cubicBezTo>
                  <a:cubicBezTo>
                    <a:pt x="2189953" y="767431"/>
                    <a:pt x="2190029" y="767431"/>
                    <a:pt x="2190705" y="767431"/>
                  </a:cubicBezTo>
                  <a:lnTo>
                    <a:pt x="2196025" y="767431"/>
                  </a:lnTo>
                  <a:cubicBezTo>
                    <a:pt x="2196029" y="767423"/>
                    <a:pt x="2196087" y="767323"/>
                    <a:pt x="2196785" y="766080"/>
                  </a:cubicBezTo>
                  <a:lnTo>
                    <a:pt x="2202105" y="756622"/>
                  </a:lnTo>
                  <a:cubicBezTo>
                    <a:pt x="2202105" y="756629"/>
                    <a:pt x="2202105" y="756728"/>
                    <a:pt x="2202105" y="758514"/>
                  </a:cubicBezTo>
                  <a:lnTo>
                    <a:pt x="2202105" y="771755"/>
                  </a:lnTo>
                  <a:cubicBezTo>
                    <a:pt x="2206157" y="771755"/>
                    <a:pt x="2206157" y="771755"/>
                    <a:pt x="2206157" y="726358"/>
                  </a:cubicBezTo>
                  <a:cubicBezTo>
                    <a:pt x="2206167" y="726358"/>
                    <a:pt x="2206237" y="726358"/>
                    <a:pt x="2206917" y="726358"/>
                  </a:cubicBezTo>
                  <a:lnTo>
                    <a:pt x="2212237" y="726358"/>
                  </a:lnTo>
                  <a:cubicBezTo>
                    <a:pt x="2212237" y="726343"/>
                    <a:pt x="2212237" y="725343"/>
                    <a:pt x="2212237" y="661504"/>
                  </a:cubicBezTo>
                  <a:cubicBezTo>
                    <a:pt x="2212245" y="661504"/>
                    <a:pt x="2212325" y="661504"/>
                    <a:pt x="2213251" y="661504"/>
                  </a:cubicBezTo>
                  <a:lnTo>
                    <a:pt x="2220345" y="661504"/>
                  </a:lnTo>
                  <a:cubicBezTo>
                    <a:pt x="2220351" y="661483"/>
                    <a:pt x="2220615" y="660543"/>
                    <a:pt x="2232505" y="618269"/>
                  </a:cubicBezTo>
                  <a:cubicBezTo>
                    <a:pt x="2232514" y="618269"/>
                    <a:pt x="2232611" y="618269"/>
                    <a:pt x="2233771" y="618269"/>
                  </a:cubicBezTo>
                  <a:lnTo>
                    <a:pt x="2242639" y="618269"/>
                  </a:lnTo>
                  <a:cubicBezTo>
                    <a:pt x="2242644" y="618292"/>
                    <a:pt x="2242869" y="619258"/>
                    <a:pt x="2252771" y="661504"/>
                  </a:cubicBezTo>
                  <a:cubicBezTo>
                    <a:pt x="2252777" y="661504"/>
                    <a:pt x="2252851" y="661504"/>
                    <a:pt x="2253785" y="661504"/>
                  </a:cubicBezTo>
                  <a:lnTo>
                    <a:pt x="2260879" y="661504"/>
                  </a:lnTo>
                  <a:cubicBezTo>
                    <a:pt x="2260879" y="661515"/>
                    <a:pt x="2260879" y="662182"/>
                    <a:pt x="2260879" y="700416"/>
                  </a:cubicBezTo>
                  <a:cubicBezTo>
                    <a:pt x="2260885" y="700416"/>
                    <a:pt x="2260985" y="700416"/>
                    <a:pt x="2262651" y="700416"/>
                  </a:cubicBezTo>
                  <a:lnTo>
                    <a:pt x="2275065" y="700416"/>
                  </a:lnTo>
                  <a:cubicBezTo>
                    <a:pt x="2275065" y="700424"/>
                    <a:pt x="2275065" y="700546"/>
                    <a:pt x="2275065" y="702578"/>
                  </a:cubicBezTo>
                  <a:lnTo>
                    <a:pt x="2275065" y="717710"/>
                  </a:lnTo>
                  <a:cubicBezTo>
                    <a:pt x="2279119" y="717710"/>
                    <a:pt x="2279119" y="717710"/>
                    <a:pt x="2279119" y="715549"/>
                  </a:cubicBezTo>
                  <a:lnTo>
                    <a:pt x="2279119" y="700416"/>
                  </a:lnTo>
                  <a:cubicBezTo>
                    <a:pt x="2279129" y="700416"/>
                    <a:pt x="2279241" y="700416"/>
                    <a:pt x="2280639" y="700416"/>
                  </a:cubicBezTo>
                  <a:lnTo>
                    <a:pt x="2291279" y="700416"/>
                  </a:lnTo>
                  <a:cubicBezTo>
                    <a:pt x="2291279" y="700426"/>
                    <a:pt x="2291279" y="700543"/>
                    <a:pt x="2291279" y="702037"/>
                  </a:cubicBezTo>
                  <a:lnTo>
                    <a:pt x="2291279" y="713387"/>
                  </a:lnTo>
                  <a:cubicBezTo>
                    <a:pt x="2291295" y="713387"/>
                    <a:pt x="2292003" y="713387"/>
                    <a:pt x="2321680" y="713387"/>
                  </a:cubicBezTo>
                  <a:cubicBezTo>
                    <a:pt x="2321680" y="713370"/>
                    <a:pt x="2321680" y="712599"/>
                    <a:pt x="2321680" y="676637"/>
                  </a:cubicBezTo>
                  <a:cubicBezTo>
                    <a:pt x="2321687" y="676637"/>
                    <a:pt x="2321781" y="676637"/>
                    <a:pt x="2322945" y="676637"/>
                  </a:cubicBezTo>
                  <a:lnTo>
                    <a:pt x="2331813" y="676637"/>
                  </a:lnTo>
                  <a:cubicBezTo>
                    <a:pt x="2331813" y="676648"/>
                    <a:pt x="2331813" y="677142"/>
                    <a:pt x="2331813" y="698254"/>
                  </a:cubicBezTo>
                  <a:cubicBezTo>
                    <a:pt x="2333840" y="698254"/>
                    <a:pt x="2333840" y="698254"/>
                    <a:pt x="2333840" y="665828"/>
                  </a:cubicBezTo>
                  <a:cubicBezTo>
                    <a:pt x="2333853" y="665828"/>
                    <a:pt x="2334395" y="665828"/>
                    <a:pt x="2356133" y="665828"/>
                  </a:cubicBezTo>
                  <a:cubicBezTo>
                    <a:pt x="2356133" y="665818"/>
                    <a:pt x="2356133" y="665698"/>
                    <a:pt x="2356133" y="664206"/>
                  </a:cubicBezTo>
                  <a:lnTo>
                    <a:pt x="2356133" y="652857"/>
                  </a:lnTo>
                  <a:cubicBezTo>
                    <a:pt x="2356141" y="652857"/>
                    <a:pt x="2356215" y="652857"/>
                    <a:pt x="2356893" y="652857"/>
                  </a:cubicBezTo>
                  <a:lnTo>
                    <a:pt x="2362213" y="652857"/>
                  </a:lnTo>
                  <a:cubicBezTo>
                    <a:pt x="2362213" y="652851"/>
                    <a:pt x="2362213" y="652738"/>
                    <a:pt x="2362213" y="650966"/>
                  </a:cubicBezTo>
                  <a:lnTo>
                    <a:pt x="2362213" y="637725"/>
                  </a:lnTo>
                  <a:lnTo>
                    <a:pt x="2366267" y="644210"/>
                  </a:lnTo>
                  <a:cubicBezTo>
                    <a:pt x="2366275" y="644210"/>
                    <a:pt x="2366403" y="644210"/>
                    <a:pt x="2368547" y="644210"/>
                  </a:cubicBezTo>
                  <a:lnTo>
                    <a:pt x="2384507" y="644210"/>
                  </a:lnTo>
                  <a:cubicBezTo>
                    <a:pt x="2384507" y="644202"/>
                    <a:pt x="2384507" y="644134"/>
                    <a:pt x="2384507" y="643399"/>
                  </a:cubicBezTo>
                  <a:lnTo>
                    <a:pt x="2384507" y="637725"/>
                  </a:lnTo>
                  <a:cubicBezTo>
                    <a:pt x="2384516" y="637725"/>
                    <a:pt x="2384590" y="637725"/>
                    <a:pt x="2385267" y="637725"/>
                  </a:cubicBezTo>
                  <a:lnTo>
                    <a:pt x="2390587" y="637725"/>
                  </a:lnTo>
                  <a:cubicBezTo>
                    <a:pt x="2390587" y="637734"/>
                    <a:pt x="2390587" y="637834"/>
                    <a:pt x="2390587" y="639076"/>
                  </a:cubicBezTo>
                  <a:lnTo>
                    <a:pt x="2390587" y="648534"/>
                  </a:lnTo>
                  <a:cubicBezTo>
                    <a:pt x="2390601" y="648534"/>
                    <a:pt x="2391335" y="648534"/>
                    <a:pt x="2429093" y="648534"/>
                  </a:cubicBezTo>
                  <a:cubicBezTo>
                    <a:pt x="2429093" y="648552"/>
                    <a:pt x="2429093" y="650062"/>
                    <a:pt x="2429093" y="786887"/>
                  </a:cubicBezTo>
                  <a:cubicBezTo>
                    <a:pt x="2429104" y="786887"/>
                    <a:pt x="2429219" y="786887"/>
                    <a:pt x="2430613" y="786887"/>
                  </a:cubicBezTo>
                  <a:lnTo>
                    <a:pt x="2441254" y="786887"/>
                  </a:lnTo>
                  <a:cubicBezTo>
                    <a:pt x="2441254" y="782564"/>
                    <a:pt x="2441254" y="778240"/>
                    <a:pt x="2441254" y="773917"/>
                  </a:cubicBezTo>
                  <a:cubicBezTo>
                    <a:pt x="2443281" y="773917"/>
                    <a:pt x="2443281" y="773917"/>
                    <a:pt x="2445307" y="773917"/>
                  </a:cubicBezTo>
                  <a:cubicBezTo>
                    <a:pt x="2445307" y="778240"/>
                    <a:pt x="2445307" y="782564"/>
                    <a:pt x="2445307" y="786887"/>
                  </a:cubicBezTo>
                  <a:cubicBezTo>
                    <a:pt x="2455441" y="786887"/>
                    <a:pt x="2465575" y="786887"/>
                    <a:pt x="2475707" y="786887"/>
                  </a:cubicBezTo>
                  <a:cubicBezTo>
                    <a:pt x="2475707" y="776078"/>
                    <a:pt x="2475707" y="767431"/>
                    <a:pt x="2475707" y="756622"/>
                  </a:cubicBezTo>
                  <a:cubicBezTo>
                    <a:pt x="2479762" y="756622"/>
                    <a:pt x="2483815" y="756622"/>
                    <a:pt x="2487867" y="756622"/>
                  </a:cubicBezTo>
                  <a:lnTo>
                    <a:pt x="2500027" y="754461"/>
                  </a:lnTo>
                  <a:cubicBezTo>
                    <a:pt x="2502055" y="754461"/>
                    <a:pt x="2502055" y="756622"/>
                    <a:pt x="2504082" y="756622"/>
                  </a:cubicBezTo>
                  <a:lnTo>
                    <a:pt x="2514215" y="756622"/>
                  </a:lnTo>
                  <a:cubicBezTo>
                    <a:pt x="2514215" y="767431"/>
                    <a:pt x="2514215" y="778240"/>
                    <a:pt x="2514215" y="786887"/>
                  </a:cubicBezTo>
                  <a:cubicBezTo>
                    <a:pt x="2516242" y="786887"/>
                    <a:pt x="2518269" y="786887"/>
                    <a:pt x="2522321" y="786887"/>
                  </a:cubicBezTo>
                  <a:cubicBezTo>
                    <a:pt x="2522321" y="793373"/>
                    <a:pt x="2522321" y="799858"/>
                    <a:pt x="2522321" y="804182"/>
                  </a:cubicBezTo>
                  <a:lnTo>
                    <a:pt x="2531658" y="805087"/>
                  </a:lnTo>
                  <a:lnTo>
                    <a:pt x="2544615" y="805087"/>
                  </a:lnTo>
                  <a:cubicBezTo>
                    <a:pt x="2544615" y="799278"/>
                    <a:pt x="2544615" y="795106"/>
                    <a:pt x="2544615" y="789049"/>
                  </a:cubicBezTo>
                  <a:lnTo>
                    <a:pt x="2612571" y="789049"/>
                  </a:lnTo>
                  <a:lnTo>
                    <a:pt x="2612571" y="703796"/>
                  </a:lnTo>
                  <a:lnTo>
                    <a:pt x="2684579" y="703796"/>
                  </a:lnTo>
                  <a:lnTo>
                    <a:pt x="2684579" y="782564"/>
                  </a:lnTo>
                  <a:cubicBezTo>
                    <a:pt x="2685215" y="782564"/>
                    <a:pt x="2685849" y="782564"/>
                    <a:pt x="2686483" y="782564"/>
                  </a:cubicBezTo>
                  <a:lnTo>
                    <a:pt x="2687725" y="805087"/>
                  </a:lnTo>
                  <a:lnTo>
                    <a:pt x="2697401" y="805087"/>
                  </a:lnTo>
                  <a:cubicBezTo>
                    <a:pt x="2697937" y="797873"/>
                    <a:pt x="2698643" y="790219"/>
                    <a:pt x="2698643" y="782564"/>
                  </a:cubicBezTo>
                  <a:cubicBezTo>
                    <a:pt x="2700671" y="782564"/>
                    <a:pt x="2702697" y="782564"/>
                    <a:pt x="2704723" y="782564"/>
                  </a:cubicBezTo>
                  <a:lnTo>
                    <a:pt x="2705965" y="805087"/>
                  </a:lnTo>
                  <a:lnTo>
                    <a:pt x="2756588" y="805087"/>
                  </a:lnTo>
                  <a:lnTo>
                    <a:pt x="2756588" y="642059"/>
                  </a:lnTo>
                  <a:lnTo>
                    <a:pt x="2953915" y="642059"/>
                  </a:lnTo>
                  <a:lnTo>
                    <a:pt x="2953915" y="805087"/>
                  </a:lnTo>
                  <a:lnTo>
                    <a:pt x="2972611" y="805087"/>
                  </a:lnTo>
                  <a:lnTo>
                    <a:pt x="2972611" y="722394"/>
                  </a:lnTo>
                  <a:lnTo>
                    <a:pt x="3067731" y="722394"/>
                  </a:lnTo>
                  <a:cubicBezTo>
                    <a:pt x="3071806" y="616373"/>
                    <a:pt x="3075185" y="510899"/>
                    <a:pt x="3079662" y="404253"/>
                  </a:cubicBezTo>
                  <a:cubicBezTo>
                    <a:pt x="3069529" y="404253"/>
                    <a:pt x="3045209" y="391282"/>
                    <a:pt x="3067502" y="382635"/>
                  </a:cubicBezTo>
                  <a:cubicBezTo>
                    <a:pt x="3065474" y="380473"/>
                    <a:pt x="3063449" y="378311"/>
                    <a:pt x="3061422" y="378311"/>
                  </a:cubicBezTo>
                  <a:cubicBezTo>
                    <a:pt x="3061422" y="365341"/>
                    <a:pt x="3059394" y="363179"/>
                    <a:pt x="3069529" y="354532"/>
                  </a:cubicBezTo>
                  <a:cubicBezTo>
                    <a:pt x="3069529" y="350208"/>
                    <a:pt x="3069529" y="343723"/>
                    <a:pt x="3069529" y="337238"/>
                  </a:cubicBezTo>
                  <a:cubicBezTo>
                    <a:pt x="3073582" y="337238"/>
                    <a:pt x="3077635" y="337238"/>
                    <a:pt x="3083715" y="337238"/>
                  </a:cubicBezTo>
                  <a:cubicBezTo>
                    <a:pt x="3083715" y="328590"/>
                    <a:pt x="3083715" y="322105"/>
                    <a:pt x="3083715" y="315620"/>
                  </a:cubicBezTo>
                  <a:cubicBezTo>
                    <a:pt x="3083715" y="313458"/>
                    <a:pt x="3085742" y="313458"/>
                    <a:pt x="3085742" y="311296"/>
                  </a:cubicBezTo>
                  <a:cubicBezTo>
                    <a:pt x="3085742" y="285355"/>
                    <a:pt x="3085742" y="259414"/>
                    <a:pt x="3085742" y="233472"/>
                  </a:cubicBezTo>
                  <a:cubicBezTo>
                    <a:pt x="3085742" y="231310"/>
                    <a:pt x="3083715" y="229149"/>
                    <a:pt x="3083715" y="226987"/>
                  </a:cubicBezTo>
                  <a:cubicBezTo>
                    <a:pt x="3085742" y="224825"/>
                    <a:pt x="3087769" y="222663"/>
                    <a:pt x="3089795" y="220501"/>
                  </a:cubicBezTo>
                  <a:cubicBezTo>
                    <a:pt x="3089795" y="201045"/>
                    <a:pt x="3089795" y="181589"/>
                    <a:pt x="3089795" y="162133"/>
                  </a:cubicBezTo>
                  <a:cubicBezTo>
                    <a:pt x="3089795" y="159972"/>
                    <a:pt x="3089795" y="159972"/>
                    <a:pt x="3091822" y="157810"/>
                  </a:cubicBezTo>
                  <a:cubicBezTo>
                    <a:pt x="3091822" y="140516"/>
                    <a:pt x="3091822" y="121060"/>
                    <a:pt x="3091822" y="101604"/>
                  </a:cubicBezTo>
                  <a:cubicBezTo>
                    <a:pt x="3093849" y="92957"/>
                    <a:pt x="3093849" y="88633"/>
                    <a:pt x="3093849" y="82148"/>
                  </a:cubicBezTo>
                  <a:cubicBezTo>
                    <a:pt x="3097902" y="88633"/>
                    <a:pt x="3097902" y="92957"/>
                    <a:pt x="3097902" y="99442"/>
                  </a:cubicBezTo>
                  <a:cubicBezTo>
                    <a:pt x="3099929" y="121060"/>
                    <a:pt x="3099929" y="140516"/>
                    <a:pt x="3099929" y="157810"/>
                  </a:cubicBezTo>
                  <a:cubicBezTo>
                    <a:pt x="3101955" y="181589"/>
                    <a:pt x="3101955" y="201045"/>
                    <a:pt x="3101955" y="220501"/>
                  </a:cubicBezTo>
                  <a:cubicBezTo>
                    <a:pt x="3103982" y="222663"/>
                    <a:pt x="3106009" y="224825"/>
                    <a:pt x="3108035" y="226987"/>
                  </a:cubicBezTo>
                  <a:cubicBezTo>
                    <a:pt x="3108035" y="229149"/>
                    <a:pt x="3106009" y="231310"/>
                    <a:pt x="3106009" y="233472"/>
                  </a:cubicBezTo>
                  <a:cubicBezTo>
                    <a:pt x="3106009" y="259414"/>
                    <a:pt x="3106009" y="285355"/>
                    <a:pt x="3106009" y="311296"/>
                  </a:cubicBezTo>
                  <a:cubicBezTo>
                    <a:pt x="3106009" y="313458"/>
                    <a:pt x="3108035" y="313458"/>
                    <a:pt x="3108035" y="315620"/>
                  </a:cubicBezTo>
                  <a:cubicBezTo>
                    <a:pt x="3108035" y="322105"/>
                    <a:pt x="3108035" y="328590"/>
                    <a:pt x="3108035" y="337238"/>
                  </a:cubicBezTo>
                  <a:cubicBezTo>
                    <a:pt x="3112089" y="337238"/>
                    <a:pt x="3118169" y="337238"/>
                    <a:pt x="3122222" y="337238"/>
                  </a:cubicBezTo>
                  <a:cubicBezTo>
                    <a:pt x="3122222" y="343723"/>
                    <a:pt x="3122222" y="350208"/>
                    <a:pt x="3122222" y="354532"/>
                  </a:cubicBezTo>
                  <a:cubicBezTo>
                    <a:pt x="3130330" y="363179"/>
                    <a:pt x="3130330" y="363179"/>
                    <a:pt x="3130330" y="378311"/>
                  </a:cubicBezTo>
                  <a:cubicBezTo>
                    <a:pt x="3128302" y="378311"/>
                    <a:pt x="3126275" y="380473"/>
                    <a:pt x="3124250" y="382635"/>
                  </a:cubicBezTo>
                  <a:cubicBezTo>
                    <a:pt x="3144515" y="393444"/>
                    <a:pt x="3120195" y="402091"/>
                    <a:pt x="3112089" y="404253"/>
                  </a:cubicBezTo>
                  <a:cubicBezTo>
                    <a:pt x="3114115" y="488562"/>
                    <a:pt x="3118169" y="572871"/>
                    <a:pt x="3120195" y="657181"/>
                  </a:cubicBezTo>
                  <a:cubicBezTo>
                    <a:pt x="3142490" y="657181"/>
                    <a:pt x="3164782" y="657181"/>
                    <a:pt x="3185050" y="657181"/>
                  </a:cubicBezTo>
                  <a:cubicBezTo>
                    <a:pt x="3185050" y="683122"/>
                    <a:pt x="3185050" y="709063"/>
                    <a:pt x="3185050" y="732843"/>
                  </a:cubicBezTo>
                  <a:cubicBezTo>
                    <a:pt x="3189103" y="732843"/>
                    <a:pt x="3191130" y="732843"/>
                    <a:pt x="3193157" y="732843"/>
                  </a:cubicBezTo>
                  <a:cubicBezTo>
                    <a:pt x="3193157" y="730681"/>
                    <a:pt x="3195183" y="728519"/>
                    <a:pt x="3195183" y="726358"/>
                  </a:cubicBezTo>
                  <a:cubicBezTo>
                    <a:pt x="3197210" y="726358"/>
                    <a:pt x="3199237" y="726358"/>
                    <a:pt x="3201263" y="726358"/>
                  </a:cubicBezTo>
                  <a:cubicBezTo>
                    <a:pt x="3201263" y="728519"/>
                    <a:pt x="3201263" y="730681"/>
                    <a:pt x="3203291" y="735005"/>
                  </a:cubicBezTo>
                  <a:cubicBezTo>
                    <a:pt x="3207343" y="735005"/>
                    <a:pt x="3211397" y="735005"/>
                    <a:pt x="3215451" y="735005"/>
                  </a:cubicBezTo>
                  <a:cubicBezTo>
                    <a:pt x="3215451" y="732843"/>
                    <a:pt x="3215451" y="730681"/>
                    <a:pt x="3215451" y="728519"/>
                  </a:cubicBezTo>
                  <a:cubicBezTo>
                    <a:pt x="3223557" y="728519"/>
                    <a:pt x="3229636" y="728519"/>
                    <a:pt x="3237744" y="728519"/>
                  </a:cubicBezTo>
                  <a:cubicBezTo>
                    <a:pt x="3237744" y="730681"/>
                    <a:pt x="3237744" y="732843"/>
                    <a:pt x="3237744" y="735005"/>
                  </a:cubicBezTo>
                  <a:cubicBezTo>
                    <a:pt x="3243823" y="735005"/>
                    <a:pt x="3251931" y="735005"/>
                    <a:pt x="3258011" y="735005"/>
                  </a:cubicBezTo>
                  <a:cubicBezTo>
                    <a:pt x="3258011" y="750137"/>
                    <a:pt x="3258011" y="765270"/>
                    <a:pt x="3258011" y="780402"/>
                  </a:cubicBezTo>
                  <a:cubicBezTo>
                    <a:pt x="3262065" y="780402"/>
                    <a:pt x="3268145" y="780402"/>
                    <a:pt x="3272198" y="780402"/>
                  </a:cubicBezTo>
                  <a:cubicBezTo>
                    <a:pt x="3272198" y="776078"/>
                    <a:pt x="3272198" y="771755"/>
                    <a:pt x="3272198" y="767431"/>
                  </a:cubicBezTo>
                  <a:cubicBezTo>
                    <a:pt x="3278278" y="767431"/>
                    <a:pt x="3284358" y="767431"/>
                    <a:pt x="3288412" y="767431"/>
                  </a:cubicBezTo>
                  <a:cubicBezTo>
                    <a:pt x="3288412" y="706902"/>
                    <a:pt x="3288412" y="648534"/>
                    <a:pt x="3288412" y="588004"/>
                  </a:cubicBezTo>
                  <a:cubicBezTo>
                    <a:pt x="3290438" y="585842"/>
                    <a:pt x="3292465" y="583680"/>
                    <a:pt x="3294492" y="581518"/>
                  </a:cubicBezTo>
                  <a:cubicBezTo>
                    <a:pt x="3318811" y="581518"/>
                    <a:pt x="3343131" y="581518"/>
                    <a:pt x="3367453" y="581518"/>
                  </a:cubicBezTo>
                  <a:lnTo>
                    <a:pt x="3367453" y="590166"/>
                  </a:lnTo>
                  <a:lnTo>
                    <a:pt x="3377586" y="590166"/>
                  </a:lnTo>
                  <a:cubicBezTo>
                    <a:pt x="3377586" y="629078"/>
                    <a:pt x="3377586" y="667990"/>
                    <a:pt x="3377586" y="704740"/>
                  </a:cubicBezTo>
                  <a:cubicBezTo>
                    <a:pt x="3385693" y="704740"/>
                    <a:pt x="3391773" y="704740"/>
                    <a:pt x="3399879" y="704740"/>
                  </a:cubicBezTo>
                  <a:cubicBezTo>
                    <a:pt x="3399879" y="683122"/>
                    <a:pt x="3399879" y="661504"/>
                    <a:pt x="3399879" y="637725"/>
                  </a:cubicBezTo>
                  <a:cubicBezTo>
                    <a:pt x="3407986" y="637725"/>
                    <a:pt x="3418119" y="637725"/>
                    <a:pt x="3426227" y="637725"/>
                  </a:cubicBezTo>
                  <a:cubicBezTo>
                    <a:pt x="3428253" y="637725"/>
                    <a:pt x="3428253" y="635563"/>
                    <a:pt x="3430279" y="633401"/>
                  </a:cubicBezTo>
                  <a:lnTo>
                    <a:pt x="3438387" y="633401"/>
                  </a:lnTo>
                  <a:cubicBezTo>
                    <a:pt x="3440413" y="635563"/>
                    <a:pt x="3440413" y="637725"/>
                    <a:pt x="3442439" y="637725"/>
                  </a:cubicBezTo>
                  <a:cubicBezTo>
                    <a:pt x="3448519" y="637725"/>
                    <a:pt x="3456627" y="637725"/>
                    <a:pt x="3464734" y="637725"/>
                  </a:cubicBezTo>
                  <a:cubicBezTo>
                    <a:pt x="3464734" y="598813"/>
                    <a:pt x="3464734" y="559901"/>
                    <a:pt x="3464734" y="520989"/>
                  </a:cubicBezTo>
                  <a:cubicBezTo>
                    <a:pt x="3464747" y="520986"/>
                    <a:pt x="3465614" y="520822"/>
                    <a:pt x="3521481" y="510180"/>
                  </a:cubicBezTo>
                  <a:cubicBezTo>
                    <a:pt x="3521481" y="510187"/>
                    <a:pt x="3521481" y="510261"/>
                    <a:pt x="3521481" y="511261"/>
                  </a:cubicBezTo>
                  <a:lnTo>
                    <a:pt x="3521481" y="518827"/>
                  </a:lnTo>
                  <a:cubicBezTo>
                    <a:pt x="3521498" y="518827"/>
                    <a:pt x="3522142" y="518827"/>
                    <a:pt x="3547828" y="518827"/>
                  </a:cubicBezTo>
                  <a:cubicBezTo>
                    <a:pt x="3547828" y="518849"/>
                    <a:pt x="3547828" y="521220"/>
                    <a:pt x="3547828" y="773917"/>
                  </a:cubicBezTo>
                  <a:cubicBezTo>
                    <a:pt x="3553907" y="773917"/>
                    <a:pt x="3562015" y="773917"/>
                    <a:pt x="3570122" y="773917"/>
                  </a:cubicBezTo>
                  <a:cubicBezTo>
                    <a:pt x="3570122" y="771755"/>
                    <a:pt x="3570122" y="771755"/>
                    <a:pt x="3570122" y="769593"/>
                  </a:cubicBezTo>
                  <a:cubicBezTo>
                    <a:pt x="3574174" y="769593"/>
                    <a:pt x="3578227" y="769593"/>
                    <a:pt x="3582282" y="769593"/>
                  </a:cubicBezTo>
                  <a:cubicBezTo>
                    <a:pt x="3582282" y="771755"/>
                    <a:pt x="3582282" y="771755"/>
                    <a:pt x="3582282" y="773917"/>
                  </a:cubicBezTo>
                  <a:cubicBezTo>
                    <a:pt x="3590389" y="773917"/>
                    <a:pt x="3598494" y="773917"/>
                    <a:pt x="3606602" y="773917"/>
                  </a:cubicBezTo>
                  <a:cubicBezTo>
                    <a:pt x="3606602" y="769593"/>
                    <a:pt x="3606602" y="765270"/>
                    <a:pt x="3606602" y="760946"/>
                  </a:cubicBezTo>
                  <a:cubicBezTo>
                    <a:pt x="3616735" y="760946"/>
                    <a:pt x="3626870" y="760946"/>
                    <a:pt x="3634975" y="760946"/>
                  </a:cubicBezTo>
                  <a:cubicBezTo>
                    <a:pt x="3639029" y="756622"/>
                    <a:pt x="3643083" y="756622"/>
                    <a:pt x="3647135" y="756622"/>
                  </a:cubicBezTo>
                  <a:cubicBezTo>
                    <a:pt x="3653215" y="760946"/>
                    <a:pt x="3661323" y="760946"/>
                    <a:pt x="3667403" y="760946"/>
                  </a:cubicBezTo>
                  <a:cubicBezTo>
                    <a:pt x="3667403" y="754461"/>
                    <a:pt x="3667403" y="750137"/>
                    <a:pt x="3667403" y="743652"/>
                  </a:cubicBezTo>
                  <a:lnTo>
                    <a:pt x="3675510" y="743652"/>
                  </a:lnTo>
                  <a:cubicBezTo>
                    <a:pt x="3675510" y="739328"/>
                    <a:pt x="3675510" y="735005"/>
                    <a:pt x="3675510" y="730681"/>
                  </a:cubicBezTo>
                  <a:cubicBezTo>
                    <a:pt x="3693750" y="730681"/>
                    <a:pt x="3714017" y="730681"/>
                    <a:pt x="3732257" y="730681"/>
                  </a:cubicBezTo>
                  <a:cubicBezTo>
                    <a:pt x="3732257" y="719872"/>
                    <a:pt x="3732257" y="711225"/>
                    <a:pt x="3732257" y="700416"/>
                  </a:cubicBezTo>
                  <a:cubicBezTo>
                    <a:pt x="3738337" y="700416"/>
                    <a:pt x="3744417" y="700416"/>
                    <a:pt x="3750497" y="700416"/>
                  </a:cubicBezTo>
                  <a:cubicBezTo>
                    <a:pt x="3750497" y="698254"/>
                    <a:pt x="3750497" y="696093"/>
                    <a:pt x="3750497" y="693931"/>
                  </a:cubicBezTo>
                  <a:cubicBezTo>
                    <a:pt x="3754550" y="693931"/>
                    <a:pt x="3758603" y="693931"/>
                    <a:pt x="3762657" y="693931"/>
                  </a:cubicBezTo>
                  <a:cubicBezTo>
                    <a:pt x="3762657" y="696093"/>
                    <a:pt x="3762657" y="698254"/>
                    <a:pt x="3762657" y="700416"/>
                  </a:cubicBezTo>
                  <a:cubicBezTo>
                    <a:pt x="3768737" y="700416"/>
                    <a:pt x="3772790" y="700416"/>
                    <a:pt x="3778870" y="700416"/>
                  </a:cubicBezTo>
                  <a:cubicBezTo>
                    <a:pt x="3778870" y="715549"/>
                    <a:pt x="3778870" y="732843"/>
                    <a:pt x="3778870" y="750137"/>
                  </a:cubicBezTo>
                  <a:lnTo>
                    <a:pt x="3789470" y="750137"/>
                  </a:lnTo>
                  <a:lnTo>
                    <a:pt x="3789470" y="586174"/>
                  </a:lnTo>
                  <a:lnTo>
                    <a:pt x="3791390" y="586174"/>
                  </a:lnTo>
                  <a:lnTo>
                    <a:pt x="3791390" y="723865"/>
                  </a:lnTo>
                  <a:lnTo>
                    <a:pt x="3791390" y="750137"/>
                  </a:lnTo>
                  <a:lnTo>
                    <a:pt x="3806350" y="750137"/>
                  </a:lnTo>
                  <a:lnTo>
                    <a:pt x="3806350" y="742023"/>
                  </a:lnTo>
                  <a:lnTo>
                    <a:pt x="3811298" y="742023"/>
                  </a:lnTo>
                  <a:lnTo>
                    <a:pt x="3811298" y="724196"/>
                  </a:lnTo>
                  <a:cubicBezTo>
                    <a:pt x="3823458" y="724196"/>
                    <a:pt x="3837645" y="724196"/>
                    <a:pt x="3849805" y="724196"/>
                  </a:cubicBezTo>
                  <a:cubicBezTo>
                    <a:pt x="3849805" y="713387"/>
                    <a:pt x="3849805" y="704740"/>
                    <a:pt x="3849805" y="693931"/>
                  </a:cubicBezTo>
                  <a:lnTo>
                    <a:pt x="3888823" y="693931"/>
                  </a:lnTo>
                  <a:lnTo>
                    <a:pt x="3888823" y="690579"/>
                  </a:lnTo>
                  <a:cubicBezTo>
                    <a:pt x="3888823" y="690579"/>
                    <a:pt x="3888823" y="690579"/>
                    <a:pt x="3887708" y="690579"/>
                  </a:cubicBezTo>
                  <a:lnTo>
                    <a:pt x="3879906" y="690579"/>
                  </a:lnTo>
                  <a:cubicBezTo>
                    <a:pt x="3879906" y="690579"/>
                    <a:pt x="3879906" y="690579"/>
                    <a:pt x="3879906" y="689443"/>
                  </a:cubicBezTo>
                  <a:lnTo>
                    <a:pt x="3879906" y="681500"/>
                  </a:lnTo>
                  <a:cubicBezTo>
                    <a:pt x="3879906" y="681500"/>
                    <a:pt x="3879906" y="681500"/>
                    <a:pt x="3881022" y="681500"/>
                  </a:cubicBezTo>
                  <a:lnTo>
                    <a:pt x="3888823" y="681500"/>
                  </a:lnTo>
                  <a:cubicBezTo>
                    <a:pt x="3888823" y="681500"/>
                    <a:pt x="3888823" y="681500"/>
                    <a:pt x="3888823" y="679986"/>
                  </a:cubicBezTo>
                  <a:lnTo>
                    <a:pt x="3888823" y="669395"/>
                  </a:lnTo>
                  <a:cubicBezTo>
                    <a:pt x="3888823" y="669395"/>
                    <a:pt x="3888823" y="669395"/>
                    <a:pt x="3887708" y="669395"/>
                  </a:cubicBezTo>
                  <a:lnTo>
                    <a:pt x="3879906" y="669395"/>
                  </a:lnTo>
                  <a:cubicBezTo>
                    <a:pt x="3879906" y="669395"/>
                    <a:pt x="3879906" y="669395"/>
                    <a:pt x="3879906" y="667882"/>
                  </a:cubicBezTo>
                  <a:lnTo>
                    <a:pt x="3879906" y="657290"/>
                  </a:lnTo>
                  <a:cubicBezTo>
                    <a:pt x="3879906" y="657290"/>
                    <a:pt x="3879906" y="657290"/>
                    <a:pt x="3881022" y="657290"/>
                  </a:cubicBezTo>
                  <a:lnTo>
                    <a:pt x="3888823" y="657290"/>
                  </a:lnTo>
                  <a:cubicBezTo>
                    <a:pt x="3888823" y="657290"/>
                    <a:pt x="3888823" y="657290"/>
                    <a:pt x="3888823" y="656156"/>
                  </a:cubicBezTo>
                  <a:lnTo>
                    <a:pt x="3888823" y="648212"/>
                  </a:lnTo>
                  <a:cubicBezTo>
                    <a:pt x="3888823" y="648212"/>
                    <a:pt x="3888823" y="648212"/>
                    <a:pt x="3887708" y="648212"/>
                  </a:cubicBezTo>
                  <a:lnTo>
                    <a:pt x="3879906" y="648212"/>
                  </a:lnTo>
                  <a:cubicBezTo>
                    <a:pt x="3879906" y="648212"/>
                    <a:pt x="3879906" y="648212"/>
                    <a:pt x="3879906" y="646698"/>
                  </a:cubicBezTo>
                  <a:lnTo>
                    <a:pt x="3879906" y="636107"/>
                  </a:lnTo>
                  <a:cubicBezTo>
                    <a:pt x="3879906" y="636107"/>
                    <a:pt x="3879906" y="636107"/>
                    <a:pt x="3881022" y="636107"/>
                  </a:cubicBezTo>
                  <a:lnTo>
                    <a:pt x="3888823" y="636107"/>
                  </a:lnTo>
                  <a:cubicBezTo>
                    <a:pt x="3888823" y="636107"/>
                    <a:pt x="3888823" y="636107"/>
                    <a:pt x="3888823" y="634594"/>
                  </a:cubicBezTo>
                  <a:lnTo>
                    <a:pt x="3888823" y="624002"/>
                  </a:lnTo>
                  <a:cubicBezTo>
                    <a:pt x="3888823" y="624002"/>
                    <a:pt x="3888823" y="624002"/>
                    <a:pt x="3887708" y="624002"/>
                  </a:cubicBezTo>
                  <a:lnTo>
                    <a:pt x="3879906" y="624002"/>
                  </a:lnTo>
                  <a:cubicBezTo>
                    <a:pt x="3879906" y="624002"/>
                    <a:pt x="3879906" y="624002"/>
                    <a:pt x="3879906" y="622489"/>
                  </a:cubicBezTo>
                  <a:lnTo>
                    <a:pt x="3879906" y="611898"/>
                  </a:lnTo>
                  <a:cubicBezTo>
                    <a:pt x="3879906" y="611898"/>
                    <a:pt x="3879906" y="611898"/>
                    <a:pt x="3881022" y="611898"/>
                  </a:cubicBezTo>
                  <a:lnTo>
                    <a:pt x="3888823" y="611898"/>
                  </a:lnTo>
                  <a:cubicBezTo>
                    <a:pt x="3888823" y="611898"/>
                    <a:pt x="3888823" y="611898"/>
                    <a:pt x="3888823" y="610763"/>
                  </a:cubicBezTo>
                  <a:lnTo>
                    <a:pt x="3888823" y="602819"/>
                  </a:lnTo>
                  <a:cubicBezTo>
                    <a:pt x="3888823" y="602819"/>
                    <a:pt x="3888823" y="602819"/>
                    <a:pt x="3887708" y="602819"/>
                  </a:cubicBezTo>
                  <a:lnTo>
                    <a:pt x="3879906" y="602819"/>
                  </a:lnTo>
                  <a:cubicBezTo>
                    <a:pt x="3879906" y="602819"/>
                    <a:pt x="3879906" y="602819"/>
                    <a:pt x="3879906" y="601307"/>
                  </a:cubicBezTo>
                  <a:lnTo>
                    <a:pt x="3879906" y="590714"/>
                  </a:lnTo>
                  <a:cubicBezTo>
                    <a:pt x="3879906" y="590714"/>
                    <a:pt x="3879906" y="590714"/>
                    <a:pt x="3881022" y="590714"/>
                  </a:cubicBezTo>
                  <a:lnTo>
                    <a:pt x="3888823" y="590714"/>
                  </a:lnTo>
                  <a:cubicBezTo>
                    <a:pt x="3888823" y="590714"/>
                    <a:pt x="3888823" y="590714"/>
                    <a:pt x="3888823" y="589202"/>
                  </a:cubicBezTo>
                  <a:lnTo>
                    <a:pt x="3888823" y="578610"/>
                  </a:lnTo>
                  <a:cubicBezTo>
                    <a:pt x="3888823" y="578610"/>
                    <a:pt x="3888823" y="578610"/>
                    <a:pt x="3887708" y="578610"/>
                  </a:cubicBezTo>
                  <a:lnTo>
                    <a:pt x="3879906" y="578610"/>
                  </a:lnTo>
                  <a:cubicBezTo>
                    <a:pt x="3879906" y="578610"/>
                    <a:pt x="3879906" y="578610"/>
                    <a:pt x="3879906" y="577096"/>
                  </a:cubicBezTo>
                  <a:lnTo>
                    <a:pt x="3879906" y="566505"/>
                  </a:lnTo>
                  <a:cubicBezTo>
                    <a:pt x="3879906" y="566505"/>
                    <a:pt x="3879906" y="566505"/>
                    <a:pt x="3881022" y="566505"/>
                  </a:cubicBezTo>
                  <a:lnTo>
                    <a:pt x="3888823" y="566505"/>
                  </a:lnTo>
                  <a:cubicBezTo>
                    <a:pt x="3888823" y="566505"/>
                    <a:pt x="3888823" y="566505"/>
                    <a:pt x="3888823" y="565370"/>
                  </a:cubicBezTo>
                  <a:lnTo>
                    <a:pt x="3888823" y="557427"/>
                  </a:lnTo>
                  <a:cubicBezTo>
                    <a:pt x="3888823" y="557427"/>
                    <a:pt x="3888823" y="557427"/>
                    <a:pt x="3887708" y="557427"/>
                  </a:cubicBezTo>
                  <a:lnTo>
                    <a:pt x="3879906" y="557427"/>
                  </a:lnTo>
                  <a:cubicBezTo>
                    <a:pt x="3879906" y="557427"/>
                    <a:pt x="3879906" y="557427"/>
                    <a:pt x="3879906" y="555914"/>
                  </a:cubicBezTo>
                  <a:lnTo>
                    <a:pt x="3879906" y="545322"/>
                  </a:lnTo>
                  <a:cubicBezTo>
                    <a:pt x="3879906" y="545322"/>
                    <a:pt x="3879906" y="545322"/>
                    <a:pt x="3881022" y="545322"/>
                  </a:cubicBezTo>
                  <a:lnTo>
                    <a:pt x="3888823" y="545322"/>
                  </a:lnTo>
                  <a:cubicBezTo>
                    <a:pt x="3888823" y="545322"/>
                    <a:pt x="3888823" y="545322"/>
                    <a:pt x="3887708" y="543053"/>
                  </a:cubicBezTo>
                  <a:lnTo>
                    <a:pt x="3879906" y="527166"/>
                  </a:lnTo>
                  <a:cubicBezTo>
                    <a:pt x="3879906" y="527166"/>
                    <a:pt x="3879906" y="527166"/>
                    <a:pt x="3879906" y="478746"/>
                  </a:cubicBezTo>
                  <a:cubicBezTo>
                    <a:pt x="3879906" y="478746"/>
                    <a:pt x="3879906" y="478746"/>
                    <a:pt x="4029251" y="478746"/>
                  </a:cubicBezTo>
                  <a:cubicBezTo>
                    <a:pt x="4029251" y="478746"/>
                    <a:pt x="4029251" y="478746"/>
                    <a:pt x="4042623" y="505982"/>
                  </a:cubicBezTo>
                  <a:cubicBezTo>
                    <a:pt x="4042623" y="505982"/>
                    <a:pt x="4042623" y="505982"/>
                    <a:pt x="4042623" y="566505"/>
                  </a:cubicBezTo>
                  <a:cubicBezTo>
                    <a:pt x="4042623" y="566505"/>
                    <a:pt x="4042623" y="566505"/>
                    <a:pt x="4041510" y="566505"/>
                  </a:cubicBezTo>
                  <a:lnTo>
                    <a:pt x="4033708" y="566505"/>
                  </a:lnTo>
                  <a:cubicBezTo>
                    <a:pt x="4033708" y="566505"/>
                    <a:pt x="4033708" y="566505"/>
                    <a:pt x="4033708" y="568018"/>
                  </a:cubicBezTo>
                  <a:lnTo>
                    <a:pt x="4033708" y="578610"/>
                  </a:lnTo>
                  <a:cubicBezTo>
                    <a:pt x="4033708" y="578610"/>
                    <a:pt x="4033708" y="578610"/>
                    <a:pt x="4034823" y="578610"/>
                  </a:cubicBezTo>
                  <a:lnTo>
                    <a:pt x="4042623" y="578610"/>
                  </a:lnTo>
                  <a:cubicBezTo>
                    <a:pt x="4042623" y="578610"/>
                    <a:pt x="4042623" y="578610"/>
                    <a:pt x="4042623" y="580123"/>
                  </a:cubicBezTo>
                  <a:lnTo>
                    <a:pt x="4042623" y="590714"/>
                  </a:lnTo>
                  <a:cubicBezTo>
                    <a:pt x="4042623" y="590714"/>
                    <a:pt x="4042623" y="590714"/>
                    <a:pt x="4041510" y="590714"/>
                  </a:cubicBezTo>
                  <a:lnTo>
                    <a:pt x="4033708" y="590714"/>
                  </a:lnTo>
                  <a:cubicBezTo>
                    <a:pt x="4033708" y="590714"/>
                    <a:pt x="4033708" y="590714"/>
                    <a:pt x="4033708" y="592227"/>
                  </a:cubicBezTo>
                  <a:lnTo>
                    <a:pt x="4033708" y="602819"/>
                  </a:lnTo>
                  <a:cubicBezTo>
                    <a:pt x="4033708" y="602819"/>
                    <a:pt x="4033708" y="602819"/>
                    <a:pt x="4034823" y="602819"/>
                  </a:cubicBezTo>
                  <a:lnTo>
                    <a:pt x="4042623" y="602819"/>
                  </a:lnTo>
                  <a:cubicBezTo>
                    <a:pt x="4042623" y="602819"/>
                    <a:pt x="4042623" y="602819"/>
                    <a:pt x="4042623" y="603955"/>
                  </a:cubicBezTo>
                  <a:lnTo>
                    <a:pt x="4042623" y="611898"/>
                  </a:lnTo>
                  <a:cubicBezTo>
                    <a:pt x="4042623" y="611898"/>
                    <a:pt x="4042623" y="611898"/>
                    <a:pt x="4041510" y="611898"/>
                  </a:cubicBezTo>
                  <a:lnTo>
                    <a:pt x="4033708" y="611898"/>
                  </a:lnTo>
                  <a:cubicBezTo>
                    <a:pt x="4033708" y="611898"/>
                    <a:pt x="4033708" y="611898"/>
                    <a:pt x="4033708" y="613411"/>
                  </a:cubicBezTo>
                  <a:lnTo>
                    <a:pt x="4033708" y="624002"/>
                  </a:lnTo>
                  <a:cubicBezTo>
                    <a:pt x="4033708" y="624002"/>
                    <a:pt x="4033708" y="624002"/>
                    <a:pt x="4034823" y="624002"/>
                  </a:cubicBezTo>
                  <a:lnTo>
                    <a:pt x="4042623" y="624002"/>
                  </a:lnTo>
                  <a:cubicBezTo>
                    <a:pt x="4042623" y="624002"/>
                    <a:pt x="4042623" y="624002"/>
                    <a:pt x="4042623" y="625516"/>
                  </a:cubicBezTo>
                  <a:lnTo>
                    <a:pt x="4042623" y="636107"/>
                  </a:lnTo>
                  <a:cubicBezTo>
                    <a:pt x="4042623" y="636107"/>
                    <a:pt x="4042623" y="636107"/>
                    <a:pt x="4041510" y="636107"/>
                  </a:cubicBezTo>
                  <a:lnTo>
                    <a:pt x="4033708" y="636107"/>
                  </a:lnTo>
                  <a:cubicBezTo>
                    <a:pt x="4033708" y="636107"/>
                    <a:pt x="4033708" y="636107"/>
                    <a:pt x="4033708" y="637620"/>
                  </a:cubicBezTo>
                  <a:lnTo>
                    <a:pt x="4033708" y="648212"/>
                  </a:lnTo>
                  <a:cubicBezTo>
                    <a:pt x="4033708" y="648212"/>
                    <a:pt x="4033708" y="648212"/>
                    <a:pt x="4034823" y="648212"/>
                  </a:cubicBezTo>
                  <a:lnTo>
                    <a:pt x="4042623" y="648212"/>
                  </a:lnTo>
                  <a:cubicBezTo>
                    <a:pt x="4042623" y="648212"/>
                    <a:pt x="4042623" y="648212"/>
                    <a:pt x="4042623" y="649346"/>
                  </a:cubicBezTo>
                  <a:lnTo>
                    <a:pt x="4042623" y="657290"/>
                  </a:lnTo>
                  <a:cubicBezTo>
                    <a:pt x="4042623" y="657290"/>
                    <a:pt x="4042623" y="657290"/>
                    <a:pt x="4041510" y="657290"/>
                  </a:cubicBezTo>
                  <a:lnTo>
                    <a:pt x="4033708" y="657290"/>
                  </a:lnTo>
                  <a:cubicBezTo>
                    <a:pt x="4033708" y="657290"/>
                    <a:pt x="4033708" y="657290"/>
                    <a:pt x="4033708" y="658804"/>
                  </a:cubicBezTo>
                  <a:lnTo>
                    <a:pt x="4033708" y="669395"/>
                  </a:lnTo>
                  <a:cubicBezTo>
                    <a:pt x="4033708" y="669395"/>
                    <a:pt x="4033708" y="669395"/>
                    <a:pt x="4034823" y="669395"/>
                  </a:cubicBezTo>
                  <a:lnTo>
                    <a:pt x="4042623" y="669395"/>
                  </a:lnTo>
                  <a:cubicBezTo>
                    <a:pt x="4042623" y="669395"/>
                    <a:pt x="4042623" y="669395"/>
                    <a:pt x="4042623" y="670908"/>
                  </a:cubicBezTo>
                  <a:lnTo>
                    <a:pt x="4042623" y="681500"/>
                  </a:lnTo>
                  <a:cubicBezTo>
                    <a:pt x="4042623" y="681500"/>
                    <a:pt x="4042623" y="681500"/>
                    <a:pt x="4041510" y="681500"/>
                  </a:cubicBezTo>
                  <a:lnTo>
                    <a:pt x="4033708" y="681500"/>
                  </a:lnTo>
                  <a:cubicBezTo>
                    <a:pt x="4033708" y="681500"/>
                    <a:pt x="4033708" y="681500"/>
                    <a:pt x="4033708" y="682634"/>
                  </a:cubicBezTo>
                  <a:lnTo>
                    <a:pt x="4033708" y="690579"/>
                  </a:lnTo>
                  <a:cubicBezTo>
                    <a:pt x="4033708" y="690579"/>
                    <a:pt x="4033708" y="690579"/>
                    <a:pt x="4034823" y="690579"/>
                  </a:cubicBezTo>
                  <a:lnTo>
                    <a:pt x="4042623" y="690579"/>
                  </a:lnTo>
                  <a:cubicBezTo>
                    <a:pt x="4042623" y="690579"/>
                    <a:pt x="4042623" y="690579"/>
                    <a:pt x="4042623" y="692091"/>
                  </a:cubicBezTo>
                  <a:lnTo>
                    <a:pt x="4042623" y="702682"/>
                  </a:lnTo>
                  <a:cubicBezTo>
                    <a:pt x="4042623" y="702682"/>
                    <a:pt x="4042623" y="702682"/>
                    <a:pt x="4041510" y="702682"/>
                  </a:cubicBezTo>
                  <a:lnTo>
                    <a:pt x="4033708" y="702682"/>
                  </a:lnTo>
                  <a:cubicBezTo>
                    <a:pt x="4033708" y="702682"/>
                    <a:pt x="4033708" y="702682"/>
                    <a:pt x="4033708" y="704195"/>
                  </a:cubicBezTo>
                  <a:lnTo>
                    <a:pt x="4033708" y="714788"/>
                  </a:lnTo>
                  <a:cubicBezTo>
                    <a:pt x="4033708" y="714788"/>
                    <a:pt x="4033708" y="714788"/>
                    <a:pt x="4034823" y="714788"/>
                  </a:cubicBezTo>
                  <a:lnTo>
                    <a:pt x="4042623" y="714788"/>
                  </a:lnTo>
                  <a:cubicBezTo>
                    <a:pt x="4042623" y="714788"/>
                    <a:pt x="4042623" y="714788"/>
                    <a:pt x="4042623" y="716300"/>
                  </a:cubicBezTo>
                  <a:lnTo>
                    <a:pt x="4042623" y="726892"/>
                  </a:lnTo>
                  <a:cubicBezTo>
                    <a:pt x="4042623" y="726892"/>
                    <a:pt x="4042623" y="726892"/>
                    <a:pt x="4041510" y="726892"/>
                  </a:cubicBezTo>
                  <a:lnTo>
                    <a:pt x="4033708" y="726892"/>
                  </a:lnTo>
                  <a:cubicBezTo>
                    <a:pt x="4033708" y="726892"/>
                    <a:pt x="4033708" y="726892"/>
                    <a:pt x="4033708" y="728027"/>
                  </a:cubicBezTo>
                  <a:lnTo>
                    <a:pt x="4033708" y="735970"/>
                  </a:lnTo>
                  <a:cubicBezTo>
                    <a:pt x="4033708" y="735970"/>
                    <a:pt x="4033708" y="735970"/>
                    <a:pt x="4034823" y="735970"/>
                  </a:cubicBezTo>
                  <a:lnTo>
                    <a:pt x="4042623" y="735970"/>
                  </a:lnTo>
                  <a:cubicBezTo>
                    <a:pt x="4042623" y="735970"/>
                    <a:pt x="4042623" y="735970"/>
                    <a:pt x="4042623" y="737484"/>
                  </a:cubicBezTo>
                  <a:lnTo>
                    <a:pt x="4042623" y="748075"/>
                  </a:lnTo>
                  <a:cubicBezTo>
                    <a:pt x="4042623" y="748075"/>
                    <a:pt x="4042623" y="748075"/>
                    <a:pt x="4041510" y="748075"/>
                  </a:cubicBezTo>
                  <a:lnTo>
                    <a:pt x="4033708" y="748075"/>
                  </a:lnTo>
                  <a:cubicBezTo>
                    <a:pt x="4033708" y="748075"/>
                    <a:pt x="4033708" y="748075"/>
                    <a:pt x="4033708" y="749588"/>
                  </a:cubicBezTo>
                  <a:lnTo>
                    <a:pt x="4033708" y="760181"/>
                  </a:lnTo>
                  <a:cubicBezTo>
                    <a:pt x="4033708" y="760181"/>
                    <a:pt x="4033708" y="760181"/>
                    <a:pt x="4034823" y="760181"/>
                  </a:cubicBezTo>
                  <a:lnTo>
                    <a:pt x="4042623" y="760181"/>
                  </a:lnTo>
                  <a:cubicBezTo>
                    <a:pt x="4042623" y="760181"/>
                    <a:pt x="4042623" y="760181"/>
                    <a:pt x="4042623" y="761314"/>
                  </a:cubicBezTo>
                  <a:lnTo>
                    <a:pt x="4042623" y="769258"/>
                  </a:lnTo>
                  <a:cubicBezTo>
                    <a:pt x="4042623" y="769258"/>
                    <a:pt x="4042623" y="769258"/>
                    <a:pt x="4041510" y="769258"/>
                  </a:cubicBezTo>
                  <a:lnTo>
                    <a:pt x="4033708" y="769258"/>
                  </a:lnTo>
                  <a:cubicBezTo>
                    <a:pt x="4033708" y="769258"/>
                    <a:pt x="4033708" y="769258"/>
                    <a:pt x="4033708" y="770772"/>
                  </a:cubicBezTo>
                  <a:lnTo>
                    <a:pt x="4033708" y="781363"/>
                  </a:lnTo>
                  <a:cubicBezTo>
                    <a:pt x="4033708" y="781363"/>
                    <a:pt x="4033708" y="781363"/>
                    <a:pt x="4034823" y="781363"/>
                  </a:cubicBezTo>
                  <a:lnTo>
                    <a:pt x="4042623" y="781363"/>
                  </a:lnTo>
                  <a:cubicBezTo>
                    <a:pt x="4042623" y="781363"/>
                    <a:pt x="4042623" y="781363"/>
                    <a:pt x="4042623" y="782876"/>
                  </a:cubicBezTo>
                  <a:lnTo>
                    <a:pt x="4042623" y="793468"/>
                  </a:lnTo>
                  <a:cubicBezTo>
                    <a:pt x="4042623" y="793468"/>
                    <a:pt x="4042623" y="793468"/>
                    <a:pt x="4041510" y="793468"/>
                  </a:cubicBezTo>
                  <a:lnTo>
                    <a:pt x="4033708" y="793468"/>
                  </a:lnTo>
                  <a:cubicBezTo>
                    <a:pt x="4033708" y="793468"/>
                    <a:pt x="4033708" y="793468"/>
                    <a:pt x="4033708" y="794981"/>
                  </a:cubicBezTo>
                  <a:lnTo>
                    <a:pt x="4033708" y="805572"/>
                  </a:lnTo>
                  <a:cubicBezTo>
                    <a:pt x="4033708" y="805572"/>
                    <a:pt x="4033708" y="805572"/>
                    <a:pt x="4034823" y="805572"/>
                  </a:cubicBezTo>
                  <a:lnTo>
                    <a:pt x="4042623" y="805572"/>
                  </a:lnTo>
                  <a:cubicBezTo>
                    <a:pt x="4042623" y="805572"/>
                    <a:pt x="4042623" y="805572"/>
                    <a:pt x="4042623" y="806707"/>
                  </a:cubicBezTo>
                  <a:lnTo>
                    <a:pt x="4042623" y="814651"/>
                  </a:lnTo>
                  <a:cubicBezTo>
                    <a:pt x="4042623" y="814651"/>
                    <a:pt x="4042623" y="814651"/>
                    <a:pt x="4041510" y="814651"/>
                  </a:cubicBezTo>
                  <a:lnTo>
                    <a:pt x="4033708" y="814651"/>
                  </a:lnTo>
                  <a:cubicBezTo>
                    <a:pt x="4033708" y="814651"/>
                    <a:pt x="4033708" y="814651"/>
                    <a:pt x="4033708" y="816163"/>
                  </a:cubicBezTo>
                  <a:lnTo>
                    <a:pt x="4033708" y="826756"/>
                  </a:lnTo>
                  <a:cubicBezTo>
                    <a:pt x="4033708" y="826756"/>
                    <a:pt x="4033708" y="826756"/>
                    <a:pt x="4058227" y="853992"/>
                  </a:cubicBezTo>
                  <a:cubicBezTo>
                    <a:pt x="4058227" y="860044"/>
                    <a:pt x="4058227" y="860044"/>
                    <a:pt x="4057113" y="860044"/>
                  </a:cubicBezTo>
                  <a:lnTo>
                    <a:pt x="4049311" y="860044"/>
                  </a:lnTo>
                  <a:cubicBezTo>
                    <a:pt x="4049311" y="860044"/>
                    <a:pt x="4049311" y="860044"/>
                    <a:pt x="4049311" y="893331"/>
                  </a:cubicBezTo>
                  <a:cubicBezTo>
                    <a:pt x="4049311" y="893331"/>
                    <a:pt x="4049311" y="893331"/>
                    <a:pt x="4050427" y="893331"/>
                  </a:cubicBezTo>
                  <a:lnTo>
                    <a:pt x="4058227" y="893331"/>
                  </a:lnTo>
                  <a:cubicBezTo>
                    <a:pt x="4058227" y="893331"/>
                    <a:pt x="4058227" y="893331"/>
                    <a:pt x="4058227" y="891440"/>
                  </a:cubicBezTo>
                  <a:lnTo>
                    <a:pt x="4058227" y="878201"/>
                  </a:lnTo>
                  <a:cubicBezTo>
                    <a:pt x="4058227" y="878201"/>
                    <a:pt x="4058227" y="878201"/>
                    <a:pt x="4059342" y="877444"/>
                  </a:cubicBezTo>
                  <a:lnTo>
                    <a:pt x="4067142" y="872149"/>
                  </a:lnTo>
                  <a:cubicBezTo>
                    <a:pt x="4067142" y="872149"/>
                    <a:pt x="4067142" y="872149"/>
                    <a:pt x="4069094" y="872149"/>
                  </a:cubicBezTo>
                  <a:lnTo>
                    <a:pt x="4082747" y="872149"/>
                  </a:lnTo>
                  <a:cubicBezTo>
                    <a:pt x="4082747" y="872149"/>
                    <a:pt x="4082747" y="872149"/>
                    <a:pt x="4082747" y="873661"/>
                  </a:cubicBezTo>
                  <a:lnTo>
                    <a:pt x="4082747" y="884253"/>
                  </a:lnTo>
                  <a:cubicBezTo>
                    <a:pt x="4082747" y="884253"/>
                    <a:pt x="4082747" y="884253"/>
                    <a:pt x="4084419" y="884253"/>
                  </a:cubicBezTo>
                  <a:lnTo>
                    <a:pt x="4096121" y="884253"/>
                  </a:lnTo>
                  <a:cubicBezTo>
                    <a:pt x="4096121" y="890305"/>
                    <a:pt x="4096121" y="890305"/>
                    <a:pt x="4097235" y="890305"/>
                  </a:cubicBezTo>
                  <a:lnTo>
                    <a:pt x="4105038" y="890305"/>
                  </a:lnTo>
                  <a:cubicBezTo>
                    <a:pt x="4105038" y="890305"/>
                    <a:pt x="4105038" y="890305"/>
                    <a:pt x="4129555" y="932671"/>
                  </a:cubicBezTo>
                  <a:cubicBezTo>
                    <a:pt x="4129555" y="932671"/>
                    <a:pt x="4129555" y="932671"/>
                    <a:pt x="4129555" y="951821"/>
                  </a:cubicBezTo>
                  <a:lnTo>
                    <a:pt x="4129555" y="970823"/>
                  </a:lnTo>
                  <a:lnTo>
                    <a:pt x="4138472" y="970823"/>
                  </a:lnTo>
                  <a:lnTo>
                    <a:pt x="4138472" y="956881"/>
                  </a:lnTo>
                  <a:cubicBezTo>
                    <a:pt x="4138472" y="956881"/>
                    <a:pt x="4138472" y="956881"/>
                    <a:pt x="4139308" y="956881"/>
                  </a:cubicBezTo>
                  <a:lnTo>
                    <a:pt x="4145159" y="956881"/>
                  </a:lnTo>
                  <a:cubicBezTo>
                    <a:pt x="4145159" y="956881"/>
                    <a:pt x="4145159" y="956881"/>
                    <a:pt x="4145159" y="958394"/>
                  </a:cubicBezTo>
                  <a:lnTo>
                    <a:pt x="4145159" y="968985"/>
                  </a:lnTo>
                  <a:cubicBezTo>
                    <a:pt x="4154075" y="972013"/>
                    <a:pt x="4154075" y="972013"/>
                    <a:pt x="4154075" y="905436"/>
                  </a:cubicBezTo>
                  <a:cubicBezTo>
                    <a:pt x="4154075" y="905436"/>
                    <a:pt x="4154075" y="905436"/>
                    <a:pt x="4191968" y="905436"/>
                  </a:cubicBezTo>
                  <a:cubicBezTo>
                    <a:pt x="4191968" y="905436"/>
                    <a:pt x="4191968" y="905436"/>
                    <a:pt x="4191968" y="808599"/>
                  </a:cubicBezTo>
                  <a:cubicBezTo>
                    <a:pt x="4191968" y="808599"/>
                    <a:pt x="4191968" y="808599"/>
                    <a:pt x="4227631" y="808599"/>
                  </a:cubicBezTo>
                  <a:cubicBezTo>
                    <a:pt x="4227631" y="808599"/>
                    <a:pt x="4227631" y="808599"/>
                    <a:pt x="4227631" y="807464"/>
                  </a:cubicBezTo>
                  <a:lnTo>
                    <a:pt x="4227631" y="799520"/>
                  </a:lnTo>
                  <a:cubicBezTo>
                    <a:pt x="4227631" y="799520"/>
                    <a:pt x="4227631" y="799520"/>
                    <a:pt x="4249922" y="799520"/>
                  </a:cubicBezTo>
                  <a:cubicBezTo>
                    <a:pt x="4249922" y="799520"/>
                    <a:pt x="4249922" y="799520"/>
                    <a:pt x="4249922" y="748075"/>
                  </a:cubicBezTo>
                  <a:cubicBezTo>
                    <a:pt x="4245463" y="748075"/>
                    <a:pt x="4245463" y="748075"/>
                    <a:pt x="4245463" y="745805"/>
                  </a:cubicBezTo>
                  <a:lnTo>
                    <a:pt x="4245463" y="729918"/>
                  </a:lnTo>
                  <a:lnTo>
                    <a:pt x="4249922" y="732945"/>
                  </a:lnTo>
                  <a:cubicBezTo>
                    <a:pt x="4249922" y="732945"/>
                    <a:pt x="4249922" y="732945"/>
                    <a:pt x="4254381" y="702682"/>
                  </a:cubicBezTo>
                  <a:cubicBezTo>
                    <a:pt x="4254381" y="702682"/>
                    <a:pt x="4254381" y="702682"/>
                    <a:pt x="4258839" y="732945"/>
                  </a:cubicBezTo>
                  <a:cubicBezTo>
                    <a:pt x="4261067" y="729918"/>
                    <a:pt x="4261067" y="729918"/>
                    <a:pt x="4261346" y="728783"/>
                  </a:cubicBezTo>
                  <a:lnTo>
                    <a:pt x="4263297" y="720840"/>
                  </a:lnTo>
                  <a:cubicBezTo>
                    <a:pt x="4263297" y="720840"/>
                    <a:pt x="4263297" y="720840"/>
                    <a:pt x="4263853" y="719327"/>
                  </a:cubicBezTo>
                  <a:lnTo>
                    <a:pt x="4267754" y="708734"/>
                  </a:lnTo>
                  <a:cubicBezTo>
                    <a:pt x="4267754" y="708734"/>
                    <a:pt x="4267754" y="708734"/>
                    <a:pt x="4268311" y="707222"/>
                  </a:cubicBezTo>
                  <a:lnTo>
                    <a:pt x="4272213" y="696631"/>
                  </a:lnTo>
                  <a:cubicBezTo>
                    <a:pt x="4272213" y="696631"/>
                    <a:pt x="4272213" y="696631"/>
                    <a:pt x="4273605" y="695495"/>
                  </a:cubicBezTo>
                  <a:lnTo>
                    <a:pt x="4283357" y="687552"/>
                  </a:lnTo>
                  <a:cubicBezTo>
                    <a:pt x="4283357" y="687552"/>
                    <a:pt x="4283357" y="687552"/>
                    <a:pt x="4285030" y="686039"/>
                  </a:cubicBezTo>
                  <a:lnTo>
                    <a:pt x="4296732" y="675447"/>
                  </a:lnTo>
                  <a:cubicBezTo>
                    <a:pt x="4296732" y="675447"/>
                    <a:pt x="4296732" y="675447"/>
                    <a:pt x="4297568" y="673934"/>
                  </a:cubicBezTo>
                  <a:lnTo>
                    <a:pt x="4303418" y="663343"/>
                  </a:lnTo>
                  <a:cubicBezTo>
                    <a:pt x="4303418" y="663343"/>
                    <a:pt x="4303418" y="663343"/>
                    <a:pt x="4303976" y="660695"/>
                  </a:cubicBezTo>
                  <a:lnTo>
                    <a:pt x="4307877" y="642159"/>
                  </a:lnTo>
                  <a:cubicBezTo>
                    <a:pt x="4307877" y="642159"/>
                    <a:pt x="4307877" y="642159"/>
                    <a:pt x="4308435" y="644807"/>
                  </a:cubicBezTo>
                  <a:lnTo>
                    <a:pt x="4312335" y="663343"/>
                  </a:lnTo>
                  <a:cubicBezTo>
                    <a:pt x="4312335" y="663343"/>
                    <a:pt x="4312335" y="663343"/>
                    <a:pt x="4312893" y="664477"/>
                  </a:cubicBezTo>
                  <a:lnTo>
                    <a:pt x="4316793" y="672421"/>
                  </a:lnTo>
                  <a:cubicBezTo>
                    <a:pt x="4316793" y="672421"/>
                    <a:pt x="4316793" y="672421"/>
                    <a:pt x="4318186" y="673934"/>
                  </a:cubicBezTo>
                  <a:lnTo>
                    <a:pt x="4327938" y="684525"/>
                  </a:lnTo>
                  <a:cubicBezTo>
                    <a:pt x="4327938" y="684525"/>
                    <a:pt x="4327938" y="684525"/>
                    <a:pt x="4329054" y="686039"/>
                  </a:cubicBezTo>
                  <a:lnTo>
                    <a:pt x="4336853" y="696631"/>
                  </a:lnTo>
                  <a:cubicBezTo>
                    <a:pt x="4336853" y="696631"/>
                    <a:pt x="4336853" y="696631"/>
                    <a:pt x="4337969" y="698143"/>
                  </a:cubicBezTo>
                  <a:lnTo>
                    <a:pt x="4345771" y="708734"/>
                  </a:lnTo>
                  <a:cubicBezTo>
                    <a:pt x="4345771" y="708734"/>
                    <a:pt x="4345771" y="708734"/>
                    <a:pt x="4346049" y="710248"/>
                  </a:cubicBezTo>
                  <a:lnTo>
                    <a:pt x="4347998" y="720840"/>
                  </a:lnTo>
                  <a:cubicBezTo>
                    <a:pt x="4347998" y="720840"/>
                    <a:pt x="4347998" y="720840"/>
                    <a:pt x="4348277" y="722352"/>
                  </a:cubicBezTo>
                  <a:lnTo>
                    <a:pt x="4350228" y="732945"/>
                  </a:lnTo>
                  <a:cubicBezTo>
                    <a:pt x="4354685" y="732945"/>
                    <a:pt x="4354685" y="732945"/>
                    <a:pt x="4356914" y="702682"/>
                  </a:cubicBezTo>
                  <a:cubicBezTo>
                    <a:pt x="4356914" y="702682"/>
                    <a:pt x="4356914" y="702682"/>
                    <a:pt x="4361373" y="732945"/>
                  </a:cubicBezTo>
                  <a:cubicBezTo>
                    <a:pt x="4365830" y="732945"/>
                    <a:pt x="4365830" y="732945"/>
                    <a:pt x="4365830" y="735214"/>
                  </a:cubicBezTo>
                  <a:lnTo>
                    <a:pt x="4365830" y="751102"/>
                  </a:lnTo>
                  <a:cubicBezTo>
                    <a:pt x="4361373" y="751102"/>
                    <a:pt x="4361373" y="751102"/>
                    <a:pt x="4361373" y="793468"/>
                  </a:cubicBezTo>
                  <a:cubicBezTo>
                    <a:pt x="4361373" y="793468"/>
                    <a:pt x="4361373" y="793468"/>
                    <a:pt x="4362489" y="793468"/>
                  </a:cubicBezTo>
                  <a:lnTo>
                    <a:pt x="4370289" y="793468"/>
                  </a:lnTo>
                  <a:cubicBezTo>
                    <a:pt x="4370289" y="799520"/>
                    <a:pt x="4370289" y="799520"/>
                    <a:pt x="4371126" y="799520"/>
                  </a:cubicBezTo>
                  <a:lnTo>
                    <a:pt x="4376976" y="799520"/>
                  </a:lnTo>
                  <a:cubicBezTo>
                    <a:pt x="4376976" y="799520"/>
                    <a:pt x="4376976" y="799520"/>
                    <a:pt x="4376976" y="798007"/>
                  </a:cubicBezTo>
                  <a:lnTo>
                    <a:pt x="4376976" y="787415"/>
                  </a:lnTo>
                  <a:cubicBezTo>
                    <a:pt x="4376976" y="787415"/>
                    <a:pt x="4376976" y="787415"/>
                    <a:pt x="4379206" y="787415"/>
                  </a:cubicBezTo>
                  <a:lnTo>
                    <a:pt x="4394808" y="787415"/>
                  </a:lnTo>
                  <a:cubicBezTo>
                    <a:pt x="4394808" y="787415"/>
                    <a:pt x="4394808" y="787415"/>
                    <a:pt x="4394808" y="784767"/>
                  </a:cubicBezTo>
                  <a:lnTo>
                    <a:pt x="4394808" y="766232"/>
                  </a:lnTo>
                  <a:cubicBezTo>
                    <a:pt x="4394808" y="766232"/>
                    <a:pt x="4394808" y="766232"/>
                    <a:pt x="4432702" y="766232"/>
                  </a:cubicBezTo>
                  <a:cubicBezTo>
                    <a:pt x="4432702" y="766232"/>
                    <a:pt x="4432702" y="766232"/>
                    <a:pt x="4432702" y="768124"/>
                  </a:cubicBezTo>
                  <a:lnTo>
                    <a:pt x="4432702" y="781363"/>
                  </a:lnTo>
                  <a:cubicBezTo>
                    <a:pt x="4432702" y="781363"/>
                    <a:pt x="4432702" y="781363"/>
                    <a:pt x="4452762" y="781363"/>
                  </a:cubicBezTo>
                  <a:cubicBezTo>
                    <a:pt x="4452762" y="781363"/>
                    <a:pt x="4452762" y="781363"/>
                    <a:pt x="4452762" y="784390"/>
                  </a:cubicBezTo>
                  <a:lnTo>
                    <a:pt x="4452762" y="805572"/>
                  </a:lnTo>
                  <a:cubicBezTo>
                    <a:pt x="4448306" y="805572"/>
                    <a:pt x="4448306" y="805572"/>
                    <a:pt x="4448306" y="806707"/>
                  </a:cubicBezTo>
                  <a:lnTo>
                    <a:pt x="4448306" y="814651"/>
                  </a:lnTo>
                  <a:cubicBezTo>
                    <a:pt x="4452762" y="814651"/>
                    <a:pt x="4452762" y="814651"/>
                    <a:pt x="4452762" y="816921"/>
                  </a:cubicBezTo>
                  <a:lnTo>
                    <a:pt x="4452762" y="832808"/>
                  </a:lnTo>
                  <a:lnTo>
                    <a:pt x="4448306" y="838860"/>
                  </a:lnTo>
                  <a:cubicBezTo>
                    <a:pt x="4448306" y="838860"/>
                    <a:pt x="4448306" y="838860"/>
                    <a:pt x="4448306" y="911488"/>
                  </a:cubicBezTo>
                  <a:cubicBezTo>
                    <a:pt x="4448306" y="911488"/>
                    <a:pt x="4448306" y="911488"/>
                    <a:pt x="4450255" y="911488"/>
                  </a:cubicBezTo>
                  <a:lnTo>
                    <a:pt x="4463908" y="911488"/>
                  </a:lnTo>
                  <a:cubicBezTo>
                    <a:pt x="4463908" y="917540"/>
                    <a:pt x="4463908" y="917540"/>
                    <a:pt x="4465579" y="917540"/>
                  </a:cubicBezTo>
                  <a:lnTo>
                    <a:pt x="4477282" y="917540"/>
                  </a:lnTo>
                  <a:cubicBezTo>
                    <a:pt x="4477282" y="917540"/>
                    <a:pt x="4477282" y="917540"/>
                    <a:pt x="4477282" y="920188"/>
                  </a:cubicBezTo>
                  <a:lnTo>
                    <a:pt x="4477282" y="938724"/>
                  </a:lnTo>
                  <a:cubicBezTo>
                    <a:pt x="4477282" y="938724"/>
                    <a:pt x="4477282" y="938724"/>
                    <a:pt x="4478955" y="938724"/>
                  </a:cubicBezTo>
                  <a:lnTo>
                    <a:pt x="4490656" y="938724"/>
                  </a:lnTo>
                  <a:cubicBezTo>
                    <a:pt x="4490656" y="938724"/>
                    <a:pt x="4490656" y="938724"/>
                    <a:pt x="4490656" y="936076"/>
                  </a:cubicBezTo>
                  <a:lnTo>
                    <a:pt x="4490656" y="917540"/>
                  </a:lnTo>
                  <a:cubicBezTo>
                    <a:pt x="4490656" y="917540"/>
                    <a:pt x="4490656" y="917540"/>
                    <a:pt x="4492605" y="916028"/>
                  </a:cubicBezTo>
                  <a:lnTo>
                    <a:pt x="4506258" y="905436"/>
                  </a:lnTo>
                  <a:cubicBezTo>
                    <a:pt x="4506258" y="905436"/>
                    <a:pt x="4506258" y="905436"/>
                    <a:pt x="4506258" y="878201"/>
                  </a:cubicBezTo>
                  <a:cubicBezTo>
                    <a:pt x="4501802" y="878201"/>
                    <a:pt x="4501802" y="878201"/>
                    <a:pt x="4501802" y="847938"/>
                  </a:cubicBezTo>
                  <a:cubicBezTo>
                    <a:pt x="4501802" y="847938"/>
                    <a:pt x="4501802" y="847938"/>
                    <a:pt x="4502914" y="847938"/>
                  </a:cubicBezTo>
                  <a:lnTo>
                    <a:pt x="4510717" y="847938"/>
                  </a:lnTo>
                  <a:cubicBezTo>
                    <a:pt x="4510717" y="844913"/>
                    <a:pt x="4510717" y="844913"/>
                    <a:pt x="4530778" y="844913"/>
                  </a:cubicBezTo>
                  <a:cubicBezTo>
                    <a:pt x="4530778" y="844913"/>
                    <a:pt x="4530778" y="844913"/>
                    <a:pt x="4530778" y="843399"/>
                  </a:cubicBezTo>
                  <a:lnTo>
                    <a:pt x="4530778" y="832808"/>
                  </a:lnTo>
                  <a:cubicBezTo>
                    <a:pt x="4530778" y="832808"/>
                    <a:pt x="4530778" y="832808"/>
                    <a:pt x="4532451" y="832808"/>
                  </a:cubicBezTo>
                  <a:lnTo>
                    <a:pt x="4544152" y="832808"/>
                  </a:lnTo>
                  <a:cubicBezTo>
                    <a:pt x="4544152" y="832808"/>
                    <a:pt x="4544152" y="832808"/>
                    <a:pt x="4544152" y="681500"/>
                  </a:cubicBezTo>
                  <a:cubicBezTo>
                    <a:pt x="4544152" y="681500"/>
                    <a:pt x="4544152" y="681500"/>
                    <a:pt x="4545267" y="681500"/>
                  </a:cubicBezTo>
                  <a:lnTo>
                    <a:pt x="4553068" y="681500"/>
                  </a:lnTo>
                  <a:cubicBezTo>
                    <a:pt x="4553068" y="681500"/>
                    <a:pt x="4553068" y="681500"/>
                    <a:pt x="4553068" y="678473"/>
                  </a:cubicBezTo>
                  <a:lnTo>
                    <a:pt x="4553068" y="657290"/>
                  </a:lnTo>
                  <a:cubicBezTo>
                    <a:pt x="4555298" y="657290"/>
                    <a:pt x="4555298" y="657290"/>
                    <a:pt x="4555298" y="596766"/>
                  </a:cubicBezTo>
                  <a:cubicBezTo>
                    <a:pt x="4555298" y="596766"/>
                    <a:pt x="4555298" y="596766"/>
                    <a:pt x="4556412" y="596766"/>
                  </a:cubicBezTo>
                  <a:lnTo>
                    <a:pt x="4564213" y="596766"/>
                  </a:lnTo>
                  <a:cubicBezTo>
                    <a:pt x="4564213" y="596766"/>
                    <a:pt x="4564213" y="596766"/>
                    <a:pt x="4564213" y="598280"/>
                  </a:cubicBezTo>
                  <a:lnTo>
                    <a:pt x="4564213" y="608871"/>
                  </a:lnTo>
                  <a:cubicBezTo>
                    <a:pt x="4568671" y="608871"/>
                    <a:pt x="4568671" y="608871"/>
                    <a:pt x="4568671" y="605845"/>
                  </a:cubicBezTo>
                  <a:lnTo>
                    <a:pt x="4568671" y="584662"/>
                  </a:lnTo>
                  <a:cubicBezTo>
                    <a:pt x="4568671" y="584662"/>
                    <a:pt x="4568671" y="584662"/>
                    <a:pt x="4570065" y="583906"/>
                  </a:cubicBezTo>
                  <a:lnTo>
                    <a:pt x="4579816" y="578610"/>
                  </a:lnTo>
                  <a:cubicBezTo>
                    <a:pt x="4579816" y="578610"/>
                    <a:pt x="4579816" y="578610"/>
                    <a:pt x="4580930" y="579367"/>
                  </a:cubicBezTo>
                  <a:lnTo>
                    <a:pt x="4588733" y="584662"/>
                  </a:lnTo>
                  <a:cubicBezTo>
                    <a:pt x="4588733" y="584662"/>
                    <a:pt x="4588733" y="584662"/>
                    <a:pt x="4590404" y="584662"/>
                  </a:cubicBezTo>
                  <a:lnTo>
                    <a:pt x="4602107" y="584662"/>
                  </a:lnTo>
                  <a:cubicBezTo>
                    <a:pt x="4602107" y="584662"/>
                    <a:pt x="4602107" y="584662"/>
                    <a:pt x="4602107" y="545322"/>
                  </a:cubicBezTo>
                  <a:cubicBezTo>
                    <a:pt x="4602107" y="545322"/>
                    <a:pt x="4602107" y="545322"/>
                    <a:pt x="4603221" y="545322"/>
                  </a:cubicBezTo>
                  <a:lnTo>
                    <a:pt x="4611021" y="545322"/>
                  </a:lnTo>
                  <a:cubicBezTo>
                    <a:pt x="4611021" y="551375"/>
                    <a:pt x="4611021" y="551375"/>
                    <a:pt x="4612414" y="551375"/>
                  </a:cubicBezTo>
                  <a:lnTo>
                    <a:pt x="4622169" y="551375"/>
                  </a:lnTo>
                  <a:cubicBezTo>
                    <a:pt x="4622169" y="545322"/>
                    <a:pt x="4622169" y="545322"/>
                    <a:pt x="4623282" y="545322"/>
                  </a:cubicBezTo>
                  <a:lnTo>
                    <a:pt x="4631084" y="545322"/>
                  </a:lnTo>
                  <a:cubicBezTo>
                    <a:pt x="4631084" y="545322"/>
                    <a:pt x="4631084" y="545322"/>
                    <a:pt x="4631084" y="590714"/>
                  </a:cubicBezTo>
                  <a:cubicBezTo>
                    <a:pt x="4631084" y="590714"/>
                    <a:pt x="4631084" y="590714"/>
                    <a:pt x="4632477" y="592227"/>
                  </a:cubicBezTo>
                  <a:lnTo>
                    <a:pt x="4642230" y="602819"/>
                  </a:lnTo>
                  <a:cubicBezTo>
                    <a:pt x="4640000" y="611898"/>
                    <a:pt x="4640000" y="611898"/>
                    <a:pt x="4664518" y="611898"/>
                  </a:cubicBezTo>
                  <a:cubicBezTo>
                    <a:pt x="4664518" y="611898"/>
                    <a:pt x="4664518" y="611898"/>
                    <a:pt x="4664518" y="610007"/>
                  </a:cubicBezTo>
                  <a:lnTo>
                    <a:pt x="4664518" y="596766"/>
                  </a:lnTo>
                  <a:cubicBezTo>
                    <a:pt x="4664518" y="596766"/>
                    <a:pt x="4664518" y="596766"/>
                    <a:pt x="4693496" y="584662"/>
                  </a:cubicBezTo>
                  <a:cubicBezTo>
                    <a:pt x="4693496" y="584662"/>
                    <a:pt x="4693496" y="584662"/>
                    <a:pt x="4693496" y="583150"/>
                  </a:cubicBezTo>
                  <a:lnTo>
                    <a:pt x="4693496" y="572557"/>
                  </a:lnTo>
                  <a:cubicBezTo>
                    <a:pt x="4693496" y="572557"/>
                    <a:pt x="4693496" y="572557"/>
                    <a:pt x="4694332" y="572557"/>
                  </a:cubicBezTo>
                  <a:lnTo>
                    <a:pt x="4700182" y="572557"/>
                  </a:lnTo>
                  <a:cubicBezTo>
                    <a:pt x="4700182" y="572557"/>
                    <a:pt x="4700182" y="572557"/>
                    <a:pt x="4700182" y="571423"/>
                  </a:cubicBezTo>
                  <a:lnTo>
                    <a:pt x="4700182" y="563479"/>
                  </a:lnTo>
                  <a:cubicBezTo>
                    <a:pt x="4700182" y="563479"/>
                    <a:pt x="4700182" y="563479"/>
                    <a:pt x="4702412" y="563479"/>
                  </a:cubicBezTo>
                  <a:lnTo>
                    <a:pt x="4718014" y="563479"/>
                  </a:lnTo>
                  <a:cubicBezTo>
                    <a:pt x="4718014" y="563479"/>
                    <a:pt x="4718014" y="563479"/>
                    <a:pt x="4718014" y="564614"/>
                  </a:cubicBezTo>
                  <a:lnTo>
                    <a:pt x="4718014" y="572557"/>
                  </a:lnTo>
                  <a:cubicBezTo>
                    <a:pt x="4718014" y="572557"/>
                    <a:pt x="4718014" y="572557"/>
                    <a:pt x="4719686" y="572557"/>
                  </a:cubicBezTo>
                  <a:lnTo>
                    <a:pt x="4731390" y="572557"/>
                  </a:lnTo>
                  <a:cubicBezTo>
                    <a:pt x="4731390" y="572557"/>
                    <a:pt x="4731390" y="572557"/>
                    <a:pt x="4731390" y="574828"/>
                  </a:cubicBezTo>
                  <a:lnTo>
                    <a:pt x="4731390" y="590714"/>
                  </a:lnTo>
                  <a:cubicBezTo>
                    <a:pt x="4731390" y="590714"/>
                    <a:pt x="4731390" y="590714"/>
                    <a:pt x="4755908" y="590714"/>
                  </a:cubicBezTo>
                  <a:cubicBezTo>
                    <a:pt x="4755908" y="590714"/>
                    <a:pt x="4755908" y="590714"/>
                    <a:pt x="4755908" y="589202"/>
                  </a:cubicBezTo>
                  <a:lnTo>
                    <a:pt x="4755908" y="578610"/>
                  </a:lnTo>
                  <a:cubicBezTo>
                    <a:pt x="4755908" y="578610"/>
                    <a:pt x="4755908" y="578610"/>
                    <a:pt x="4757302" y="578610"/>
                  </a:cubicBezTo>
                  <a:lnTo>
                    <a:pt x="4767053" y="578610"/>
                  </a:lnTo>
                  <a:cubicBezTo>
                    <a:pt x="4767053" y="578610"/>
                    <a:pt x="4767053" y="578610"/>
                    <a:pt x="4767053" y="577096"/>
                  </a:cubicBezTo>
                  <a:lnTo>
                    <a:pt x="4767053" y="566505"/>
                  </a:lnTo>
                  <a:cubicBezTo>
                    <a:pt x="4767053" y="566505"/>
                    <a:pt x="4767053" y="566505"/>
                    <a:pt x="4768725" y="566505"/>
                  </a:cubicBezTo>
                  <a:lnTo>
                    <a:pt x="4780426" y="566505"/>
                  </a:lnTo>
                  <a:cubicBezTo>
                    <a:pt x="4780426" y="566505"/>
                    <a:pt x="4780426" y="566505"/>
                    <a:pt x="4780426" y="568018"/>
                  </a:cubicBezTo>
                  <a:lnTo>
                    <a:pt x="4780426" y="578610"/>
                  </a:lnTo>
                  <a:cubicBezTo>
                    <a:pt x="4784886" y="578610"/>
                    <a:pt x="4784886" y="578610"/>
                    <a:pt x="4784886" y="505982"/>
                  </a:cubicBezTo>
                  <a:cubicBezTo>
                    <a:pt x="4784886" y="505982"/>
                    <a:pt x="4784886" y="505982"/>
                    <a:pt x="4885191" y="505982"/>
                  </a:cubicBezTo>
                  <a:cubicBezTo>
                    <a:pt x="4885191" y="505982"/>
                    <a:pt x="4885191" y="505982"/>
                    <a:pt x="4885191" y="602819"/>
                  </a:cubicBezTo>
                  <a:cubicBezTo>
                    <a:pt x="4885191" y="602819"/>
                    <a:pt x="4885191" y="602819"/>
                    <a:pt x="4887420" y="602819"/>
                  </a:cubicBezTo>
                  <a:lnTo>
                    <a:pt x="4903022" y="602819"/>
                  </a:lnTo>
                  <a:cubicBezTo>
                    <a:pt x="4903022" y="602819"/>
                    <a:pt x="4903022" y="602819"/>
                    <a:pt x="4903022" y="493877"/>
                  </a:cubicBezTo>
                  <a:cubicBezTo>
                    <a:pt x="4903022" y="493877"/>
                    <a:pt x="4903022" y="493877"/>
                    <a:pt x="4925313" y="478746"/>
                  </a:cubicBezTo>
                  <a:cubicBezTo>
                    <a:pt x="4925313" y="478746"/>
                    <a:pt x="4925313" y="478746"/>
                    <a:pt x="4954291" y="478746"/>
                  </a:cubicBezTo>
                  <a:cubicBezTo>
                    <a:pt x="4954291" y="478746"/>
                    <a:pt x="4954291" y="478746"/>
                    <a:pt x="4956242" y="476477"/>
                  </a:cubicBezTo>
                  <a:lnTo>
                    <a:pt x="4969893" y="460589"/>
                  </a:lnTo>
                  <a:cubicBezTo>
                    <a:pt x="4969893" y="460589"/>
                    <a:pt x="4969893" y="460589"/>
                    <a:pt x="5007787" y="460589"/>
                  </a:cubicBezTo>
                  <a:cubicBezTo>
                    <a:pt x="5007787" y="460589"/>
                    <a:pt x="5007787" y="460589"/>
                    <a:pt x="5007787" y="462859"/>
                  </a:cubicBezTo>
                  <a:lnTo>
                    <a:pt x="5007787" y="478746"/>
                  </a:lnTo>
                  <a:cubicBezTo>
                    <a:pt x="5007787" y="478746"/>
                    <a:pt x="5007787" y="478746"/>
                    <a:pt x="5045681" y="478746"/>
                  </a:cubicBezTo>
                  <a:cubicBezTo>
                    <a:pt x="5045681" y="478746"/>
                    <a:pt x="5045681" y="478746"/>
                    <a:pt x="5045681" y="596766"/>
                  </a:cubicBezTo>
                  <a:cubicBezTo>
                    <a:pt x="5045681" y="596766"/>
                    <a:pt x="5045681" y="596766"/>
                    <a:pt x="5047073" y="596766"/>
                  </a:cubicBezTo>
                  <a:lnTo>
                    <a:pt x="5056825" y="596766"/>
                  </a:lnTo>
                  <a:cubicBezTo>
                    <a:pt x="5056825" y="596766"/>
                    <a:pt x="5056825" y="596766"/>
                    <a:pt x="5056825" y="769258"/>
                  </a:cubicBezTo>
                  <a:cubicBezTo>
                    <a:pt x="5056825" y="769258"/>
                    <a:pt x="5056825" y="769258"/>
                    <a:pt x="5059053" y="769258"/>
                  </a:cubicBezTo>
                  <a:lnTo>
                    <a:pt x="5074657" y="769258"/>
                  </a:lnTo>
                  <a:cubicBezTo>
                    <a:pt x="5074657" y="769258"/>
                    <a:pt x="5074657" y="769258"/>
                    <a:pt x="5074657" y="657290"/>
                  </a:cubicBezTo>
                  <a:cubicBezTo>
                    <a:pt x="5074657" y="657290"/>
                    <a:pt x="5074657" y="657290"/>
                    <a:pt x="5075493" y="656533"/>
                  </a:cubicBezTo>
                  <a:lnTo>
                    <a:pt x="5081344" y="651238"/>
                  </a:lnTo>
                  <a:cubicBezTo>
                    <a:pt x="5085802" y="651238"/>
                    <a:pt x="5085802" y="651238"/>
                    <a:pt x="5085802" y="652750"/>
                  </a:cubicBezTo>
                  <a:lnTo>
                    <a:pt x="5085802" y="663343"/>
                  </a:lnTo>
                  <a:cubicBezTo>
                    <a:pt x="5085802" y="663343"/>
                    <a:pt x="5085802" y="663343"/>
                    <a:pt x="5088030" y="661829"/>
                  </a:cubicBezTo>
                  <a:lnTo>
                    <a:pt x="5103634" y="651238"/>
                  </a:lnTo>
                  <a:cubicBezTo>
                    <a:pt x="5103634" y="651238"/>
                    <a:pt x="5103634" y="651238"/>
                    <a:pt x="5105585" y="651238"/>
                  </a:cubicBezTo>
                  <a:lnTo>
                    <a:pt x="5119237" y="651238"/>
                  </a:lnTo>
                  <a:cubicBezTo>
                    <a:pt x="5119237" y="651238"/>
                    <a:pt x="5119237" y="651238"/>
                    <a:pt x="5119237" y="857017"/>
                  </a:cubicBezTo>
                  <a:cubicBezTo>
                    <a:pt x="5119237" y="857017"/>
                    <a:pt x="5119237" y="857017"/>
                    <a:pt x="5150444" y="863070"/>
                  </a:cubicBezTo>
                  <a:cubicBezTo>
                    <a:pt x="5150444" y="860044"/>
                    <a:pt x="5150444" y="857017"/>
                    <a:pt x="5150444" y="853992"/>
                  </a:cubicBezTo>
                  <a:cubicBezTo>
                    <a:pt x="5161589" y="853992"/>
                    <a:pt x="5172733" y="853992"/>
                    <a:pt x="5183878" y="853992"/>
                  </a:cubicBezTo>
                  <a:cubicBezTo>
                    <a:pt x="5183878" y="838860"/>
                    <a:pt x="5183878" y="826756"/>
                    <a:pt x="5183878" y="814651"/>
                  </a:cubicBezTo>
                  <a:lnTo>
                    <a:pt x="5192794" y="814651"/>
                  </a:lnTo>
                  <a:cubicBezTo>
                    <a:pt x="5192794" y="796494"/>
                    <a:pt x="5192794" y="781363"/>
                    <a:pt x="5192794" y="763206"/>
                  </a:cubicBezTo>
                  <a:cubicBezTo>
                    <a:pt x="5195024" y="763206"/>
                    <a:pt x="5197254" y="763206"/>
                    <a:pt x="5199482" y="763206"/>
                  </a:cubicBezTo>
                  <a:cubicBezTo>
                    <a:pt x="5199482" y="745049"/>
                    <a:pt x="5199482" y="729918"/>
                    <a:pt x="5199482" y="711761"/>
                  </a:cubicBezTo>
                  <a:cubicBezTo>
                    <a:pt x="5203940" y="711761"/>
                    <a:pt x="5208398" y="711761"/>
                    <a:pt x="5215086" y="711761"/>
                  </a:cubicBezTo>
                  <a:cubicBezTo>
                    <a:pt x="5230688" y="705709"/>
                    <a:pt x="5248520" y="693604"/>
                    <a:pt x="5264122" y="684525"/>
                  </a:cubicBezTo>
                  <a:cubicBezTo>
                    <a:pt x="5266352" y="675447"/>
                    <a:pt x="5266352" y="666368"/>
                    <a:pt x="5266352" y="657290"/>
                  </a:cubicBezTo>
                  <a:cubicBezTo>
                    <a:pt x="5268582" y="666368"/>
                    <a:pt x="5268582" y="675447"/>
                    <a:pt x="5270810" y="684525"/>
                  </a:cubicBezTo>
                  <a:cubicBezTo>
                    <a:pt x="5288642" y="696631"/>
                    <a:pt x="5304245" y="708734"/>
                    <a:pt x="5322078" y="720840"/>
                  </a:cubicBezTo>
                  <a:cubicBezTo>
                    <a:pt x="5322078" y="717821"/>
                    <a:pt x="5322078" y="714803"/>
                    <a:pt x="5322078" y="714788"/>
                  </a:cubicBezTo>
                  <a:cubicBezTo>
                    <a:pt x="5326534" y="714788"/>
                    <a:pt x="5330994" y="714788"/>
                    <a:pt x="5335452" y="714788"/>
                  </a:cubicBezTo>
                  <a:cubicBezTo>
                    <a:pt x="5335452" y="729918"/>
                    <a:pt x="5335452" y="748075"/>
                    <a:pt x="5335452" y="763206"/>
                  </a:cubicBezTo>
                  <a:cubicBezTo>
                    <a:pt x="5337681" y="763206"/>
                    <a:pt x="5339909" y="763206"/>
                    <a:pt x="5342138" y="763206"/>
                  </a:cubicBezTo>
                  <a:lnTo>
                    <a:pt x="5342138" y="801467"/>
                  </a:lnTo>
                  <a:lnTo>
                    <a:pt x="5377917" y="790806"/>
                  </a:lnTo>
                  <a:cubicBezTo>
                    <a:pt x="5411603" y="790806"/>
                    <a:pt x="5445289" y="790806"/>
                    <a:pt x="5478973" y="790806"/>
                  </a:cubicBezTo>
                  <a:cubicBezTo>
                    <a:pt x="5478973" y="725949"/>
                    <a:pt x="5478973" y="661090"/>
                    <a:pt x="5478973" y="596233"/>
                  </a:cubicBezTo>
                  <a:cubicBezTo>
                    <a:pt x="5486748" y="590828"/>
                    <a:pt x="5497114" y="588126"/>
                    <a:pt x="5507479" y="582720"/>
                  </a:cubicBezTo>
                  <a:cubicBezTo>
                    <a:pt x="5548938" y="577316"/>
                    <a:pt x="5590398" y="569208"/>
                    <a:pt x="5631857" y="561101"/>
                  </a:cubicBezTo>
                  <a:cubicBezTo>
                    <a:pt x="5647405" y="566506"/>
                    <a:pt x="5660362" y="571911"/>
                    <a:pt x="5675909" y="574613"/>
                  </a:cubicBezTo>
                  <a:cubicBezTo>
                    <a:pt x="5678501" y="577316"/>
                    <a:pt x="5681091" y="580019"/>
                    <a:pt x="5683682" y="582720"/>
                  </a:cubicBezTo>
                  <a:lnTo>
                    <a:pt x="5683682" y="833084"/>
                  </a:lnTo>
                  <a:lnTo>
                    <a:pt x="5701821" y="873985"/>
                  </a:lnTo>
                  <a:lnTo>
                    <a:pt x="5701821" y="798914"/>
                  </a:lnTo>
                  <a:cubicBezTo>
                    <a:pt x="5707004" y="798914"/>
                    <a:pt x="5712186" y="798914"/>
                    <a:pt x="5717369" y="798914"/>
                  </a:cubicBezTo>
                  <a:cubicBezTo>
                    <a:pt x="5717369" y="793509"/>
                    <a:pt x="5717369" y="790806"/>
                    <a:pt x="5717369" y="785402"/>
                  </a:cubicBezTo>
                  <a:cubicBezTo>
                    <a:pt x="5722551" y="782699"/>
                    <a:pt x="5727734" y="779997"/>
                    <a:pt x="5732917" y="777295"/>
                  </a:cubicBezTo>
                  <a:lnTo>
                    <a:pt x="5745871" y="777295"/>
                  </a:lnTo>
                  <a:cubicBezTo>
                    <a:pt x="5745871" y="771890"/>
                    <a:pt x="5745871" y="769187"/>
                    <a:pt x="5745871" y="763783"/>
                  </a:cubicBezTo>
                  <a:cubicBezTo>
                    <a:pt x="5748464" y="761080"/>
                    <a:pt x="5753646" y="758377"/>
                    <a:pt x="5756236" y="755675"/>
                  </a:cubicBezTo>
                  <a:cubicBezTo>
                    <a:pt x="5764011" y="755675"/>
                    <a:pt x="5774376" y="755675"/>
                    <a:pt x="5782151" y="755675"/>
                  </a:cubicBezTo>
                  <a:cubicBezTo>
                    <a:pt x="5782151" y="769187"/>
                    <a:pt x="5782151" y="785402"/>
                    <a:pt x="5782151" y="798914"/>
                  </a:cubicBezTo>
                  <a:cubicBezTo>
                    <a:pt x="5800289" y="798914"/>
                    <a:pt x="5818428" y="798914"/>
                    <a:pt x="5836566" y="798914"/>
                  </a:cubicBezTo>
                  <a:cubicBezTo>
                    <a:pt x="5836566" y="850260"/>
                    <a:pt x="5836566" y="898903"/>
                    <a:pt x="5836566" y="950250"/>
                  </a:cubicBezTo>
                  <a:cubicBezTo>
                    <a:pt x="5844340" y="950250"/>
                    <a:pt x="5852114" y="950250"/>
                    <a:pt x="5857295" y="950250"/>
                  </a:cubicBezTo>
                  <a:cubicBezTo>
                    <a:pt x="5865070" y="947547"/>
                    <a:pt x="5870253" y="944844"/>
                    <a:pt x="5878025" y="942143"/>
                  </a:cubicBezTo>
                  <a:cubicBezTo>
                    <a:pt x="5878025" y="936737"/>
                    <a:pt x="5878025" y="934035"/>
                    <a:pt x="5878025" y="931332"/>
                  </a:cubicBezTo>
                  <a:cubicBezTo>
                    <a:pt x="5875435" y="931332"/>
                    <a:pt x="5872843" y="928630"/>
                    <a:pt x="5870253" y="928630"/>
                  </a:cubicBezTo>
                  <a:cubicBezTo>
                    <a:pt x="5870253" y="925928"/>
                    <a:pt x="5870253" y="923225"/>
                    <a:pt x="5870253" y="920522"/>
                  </a:cubicBezTo>
                  <a:cubicBezTo>
                    <a:pt x="5872843" y="917821"/>
                    <a:pt x="5875435" y="917821"/>
                    <a:pt x="5878025" y="915118"/>
                  </a:cubicBezTo>
                  <a:cubicBezTo>
                    <a:pt x="5878025" y="896202"/>
                    <a:pt x="5878025" y="874581"/>
                    <a:pt x="5878025" y="855665"/>
                  </a:cubicBezTo>
                  <a:cubicBezTo>
                    <a:pt x="5875435" y="855665"/>
                    <a:pt x="5872843" y="852962"/>
                    <a:pt x="5870253" y="852962"/>
                  </a:cubicBezTo>
                  <a:cubicBezTo>
                    <a:pt x="5870253" y="850260"/>
                    <a:pt x="5870253" y="847558"/>
                    <a:pt x="5870253" y="844855"/>
                  </a:cubicBezTo>
                  <a:cubicBezTo>
                    <a:pt x="5872843" y="842153"/>
                    <a:pt x="5875435" y="842153"/>
                    <a:pt x="5878025" y="839450"/>
                  </a:cubicBezTo>
                  <a:lnTo>
                    <a:pt x="5883208" y="834046"/>
                  </a:lnTo>
                  <a:lnTo>
                    <a:pt x="5883208" y="823236"/>
                  </a:lnTo>
                  <a:cubicBezTo>
                    <a:pt x="5880618" y="823236"/>
                    <a:pt x="5880618" y="823236"/>
                    <a:pt x="5878025" y="823236"/>
                  </a:cubicBezTo>
                  <a:cubicBezTo>
                    <a:pt x="5878025" y="820533"/>
                    <a:pt x="5878025" y="817831"/>
                    <a:pt x="5878025" y="815128"/>
                  </a:cubicBezTo>
                  <a:cubicBezTo>
                    <a:pt x="5880618" y="815128"/>
                    <a:pt x="5883208" y="812426"/>
                    <a:pt x="5885800" y="809724"/>
                  </a:cubicBezTo>
                  <a:cubicBezTo>
                    <a:pt x="5888390" y="777295"/>
                    <a:pt x="5896165" y="750271"/>
                    <a:pt x="5927259" y="734056"/>
                  </a:cubicBezTo>
                  <a:cubicBezTo>
                    <a:pt x="5924668" y="734056"/>
                    <a:pt x="5924668" y="731353"/>
                    <a:pt x="5922077" y="731353"/>
                  </a:cubicBezTo>
                  <a:cubicBezTo>
                    <a:pt x="5922077" y="728651"/>
                    <a:pt x="5922077" y="725949"/>
                    <a:pt x="5922077" y="723246"/>
                  </a:cubicBezTo>
                  <a:cubicBezTo>
                    <a:pt x="5924668" y="723246"/>
                    <a:pt x="5927259" y="720543"/>
                    <a:pt x="5929850" y="720543"/>
                  </a:cubicBezTo>
                  <a:cubicBezTo>
                    <a:pt x="5929850" y="715139"/>
                    <a:pt x="5929850" y="712436"/>
                    <a:pt x="5929850" y="709734"/>
                  </a:cubicBezTo>
                  <a:cubicBezTo>
                    <a:pt x="5932442" y="709734"/>
                    <a:pt x="5932442" y="709734"/>
                    <a:pt x="5935033" y="709734"/>
                  </a:cubicBezTo>
                  <a:cubicBezTo>
                    <a:pt x="5935033" y="701627"/>
                    <a:pt x="5935033" y="693520"/>
                    <a:pt x="5935033" y="685412"/>
                  </a:cubicBezTo>
                  <a:cubicBezTo>
                    <a:pt x="5932442" y="685412"/>
                    <a:pt x="5932442" y="685412"/>
                    <a:pt x="5929850" y="685412"/>
                  </a:cubicBezTo>
                  <a:cubicBezTo>
                    <a:pt x="5929850" y="682710"/>
                    <a:pt x="5929850" y="682710"/>
                    <a:pt x="5929850" y="680008"/>
                  </a:cubicBezTo>
                  <a:lnTo>
                    <a:pt x="5935033" y="677305"/>
                  </a:lnTo>
                  <a:cubicBezTo>
                    <a:pt x="5940215" y="671901"/>
                    <a:pt x="5942806" y="666495"/>
                    <a:pt x="5947989" y="658388"/>
                  </a:cubicBezTo>
                  <a:cubicBezTo>
                    <a:pt x="5950579" y="652983"/>
                    <a:pt x="5950579" y="650281"/>
                    <a:pt x="5950579" y="647579"/>
                  </a:cubicBezTo>
                  <a:cubicBezTo>
                    <a:pt x="5945398" y="639471"/>
                    <a:pt x="5945398" y="625960"/>
                    <a:pt x="5950579" y="617852"/>
                  </a:cubicBezTo>
                  <a:cubicBezTo>
                    <a:pt x="5950581" y="617849"/>
                    <a:pt x="5950598" y="617795"/>
                    <a:pt x="5950904" y="616838"/>
                  </a:cubicBezTo>
                  <a:lnTo>
                    <a:pt x="5953171" y="609745"/>
                  </a:lnTo>
                  <a:cubicBezTo>
                    <a:pt x="5953173" y="609748"/>
                    <a:pt x="5953190" y="609802"/>
                    <a:pt x="5953495" y="610759"/>
                  </a:cubicBezTo>
                  <a:lnTo>
                    <a:pt x="5955763" y="617852"/>
                  </a:lnTo>
                  <a:cubicBezTo>
                    <a:pt x="5960944" y="625960"/>
                    <a:pt x="5963537" y="639471"/>
                    <a:pt x="5958354" y="647579"/>
                  </a:cubicBezTo>
                  <a:cubicBezTo>
                    <a:pt x="5958354" y="650281"/>
                    <a:pt x="5958354" y="652983"/>
                    <a:pt x="5958354" y="655686"/>
                  </a:cubicBezTo>
                  <a:cubicBezTo>
                    <a:pt x="5963537" y="663793"/>
                    <a:pt x="5968719" y="671901"/>
                    <a:pt x="5971311" y="677305"/>
                  </a:cubicBezTo>
                  <a:cubicBezTo>
                    <a:pt x="5973903" y="677305"/>
                    <a:pt x="5973903" y="680008"/>
                    <a:pt x="5976494" y="680008"/>
                  </a:cubicBezTo>
                  <a:cubicBezTo>
                    <a:pt x="5976494" y="682710"/>
                    <a:pt x="5976494" y="682710"/>
                    <a:pt x="5976494" y="685412"/>
                  </a:cubicBezTo>
                  <a:cubicBezTo>
                    <a:pt x="5973903" y="693520"/>
                    <a:pt x="5973903" y="701627"/>
                    <a:pt x="5973903" y="709734"/>
                  </a:cubicBezTo>
                  <a:cubicBezTo>
                    <a:pt x="5979084" y="712436"/>
                    <a:pt x="5979084" y="715139"/>
                    <a:pt x="5979084" y="720543"/>
                  </a:cubicBezTo>
                  <a:lnTo>
                    <a:pt x="5984268" y="723246"/>
                  </a:lnTo>
                  <a:cubicBezTo>
                    <a:pt x="5984268" y="725949"/>
                    <a:pt x="5984268" y="728651"/>
                    <a:pt x="5984268" y="731353"/>
                  </a:cubicBezTo>
                  <a:cubicBezTo>
                    <a:pt x="5981676" y="734056"/>
                    <a:pt x="5981676" y="734056"/>
                    <a:pt x="5979084" y="734056"/>
                  </a:cubicBezTo>
                  <a:lnTo>
                    <a:pt x="5999269" y="755105"/>
                  </a:lnTo>
                  <a:lnTo>
                    <a:pt x="5999269" y="627662"/>
                  </a:lnTo>
                  <a:lnTo>
                    <a:pt x="5999299" y="627662"/>
                  </a:lnTo>
                  <a:cubicBezTo>
                    <a:pt x="6004989" y="627662"/>
                    <a:pt x="6016130" y="627662"/>
                    <a:pt x="6037948" y="627662"/>
                  </a:cubicBezTo>
                  <a:cubicBezTo>
                    <a:pt x="6037948" y="627654"/>
                    <a:pt x="6037948" y="627557"/>
                    <a:pt x="6037948" y="626311"/>
                  </a:cubicBezTo>
                  <a:lnTo>
                    <a:pt x="6037948" y="616853"/>
                  </a:lnTo>
                  <a:cubicBezTo>
                    <a:pt x="6037954" y="616853"/>
                    <a:pt x="6038029" y="616853"/>
                    <a:pt x="6038962" y="616853"/>
                  </a:cubicBezTo>
                  <a:lnTo>
                    <a:pt x="6046055" y="616853"/>
                  </a:lnTo>
                  <a:cubicBezTo>
                    <a:pt x="6046055" y="616846"/>
                    <a:pt x="6046055" y="616733"/>
                    <a:pt x="6046055" y="614962"/>
                  </a:cubicBezTo>
                  <a:lnTo>
                    <a:pt x="6046055" y="601721"/>
                  </a:lnTo>
                  <a:cubicBezTo>
                    <a:pt x="6046064" y="601721"/>
                    <a:pt x="6046136" y="601721"/>
                    <a:pt x="6046815" y="601721"/>
                  </a:cubicBezTo>
                  <a:lnTo>
                    <a:pt x="6052135" y="601721"/>
                  </a:lnTo>
                  <a:cubicBezTo>
                    <a:pt x="6052135" y="601714"/>
                    <a:pt x="6052135" y="601629"/>
                    <a:pt x="6052135" y="600640"/>
                  </a:cubicBezTo>
                  <a:lnTo>
                    <a:pt x="6052135" y="593073"/>
                  </a:lnTo>
                  <a:cubicBezTo>
                    <a:pt x="6052143" y="593073"/>
                    <a:pt x="6052267" y="593073"/>
                    <a:pt x="6054163" y="593073"/>
                  </a:cubicBezTo>
                  <a:lnTo>
                    <a:pt x="6068350" y="593073"/>
                  </a:lnTo>
                  <a:cubicBezTo>
                    <a:pt x="6068350" y="593080"/>
                    <a:pt x="6068350" y="593157"/>
                    <a:pt x="6068350" y="594154"/>
                  </a:cubicBezTo>
                  <a:lnTo>
                    <a:pt x="6068350" y="601721"/>
                  </a:lnTo>
                  <a:cubicBezTo>
                    <a:pt x="6068360" y="601721"/>
                    <a:pt x="6068861" y="601721"/>
                    <a:pt x="6090642" y="601721"/>
                  </a:cubicBezTo>
                  <a:cubicBezTo>
                    <a:pt x="6090642" y="601713"/>
                    <a:pt x="6090642" y="601599"/>
                    <a:pt x="6090642" y="599829"/>
                  </a:cubicBezTo>
                  <a:lnTo>
                    <a:pt x="6090642" y="586588"/>
                  </a:lnTo>
                  <a:cubicBezTo>
                    <a:pt x="6090648" y="586588"/>
                    <a:pt x="6090745" y="586588"/>
                    <a:pt x="6092416" y="586588"/>
                  </a:cubicBezTo>
                  <a:lnTo>
                    <a:pt x="6104829" y="586588"/>
                  </a:lnTo>
                  <a:cubicBezTo>
                    <a:pt x="6104829" y="586600"/>
                    <a:pt x="6104829" y="587114"/>
                    <a:pt x="6104829" y="610368"/>
                  </a:cubicBezTo>
                  <a:cubicBezTo>
                    <a:pt x="6104836" y="610368"/>
                    <a:pt x="6104916" y="610368"/>
                    <a:pt x="6105843" y="610368"/>
                  </a:cubicBezTo>
                  <a:lnTo>
                    <a:pt x="6112936" y="610368"/>
                  </a:lnTo>
                  <a:cubicBezTo>
                    <a:pt x="6112936" y="610362"/>
                    <a:pt x="6112936" y="610281"/>
                    <a:pt x="6112936" y="609287"/>
                  </a:cubicBezTo>
                  <a:lnTo>
                    <a:pt x="6112936" y="601721"/>
                  </a:lnTo>
                  <a:cubicBezTo>
                    <a:pt x="6112945" y="601721"/>
                    <a:pt x="6113063" y="601721"/>
                    <a:pt x="6114709" y="601721"/>
                  </a:cubicBezTo>
                  <a:lnTo>
                    <a:pt x="6127123" y="601721"/>
                  </a:lnTo>
                  <a:cubicBezTo>
                    <a:pt x="6127123" y="601734"/>
                    <a:pt x="6127123" y="602293"/>
                    <a:pt x="6127123" y="627662"/>
                  </a:cubicBezTo>
                  <a:cubicBezTo>
                    <a:pt x="6127131" y="627662"/>
                    <a:pt x="6127249" y="627662"/>
                    <a:pt x="6129150" y="627662"/>
                  </a:cubicBezTo>
                  <a:lnTo>
                    <a:pt x="6143336" y="627662"/>
                  </a:lnTo>
                  <a:cubicBezTo>
                    <a:pt x="6143336" y="627673"/>
                    <a:pt x="6143336" y="627788"/>
                    <a:pt x="6143336" y="629283"/>
                  </a:cubicBezTo>
                  <a:lnTo>
                    <a:pt x="6143336" y="640633"/>
                  </a:lnTo>
                  <a:cubicBezTo>
                    <a:pt x="6143344" y="640633"/>
                    <a:pt x="6143415" y="640633"/>
                    <a:pt x="6144096" y="640633"/>
                  </a:cubicBezTo>
                  <a:lnTo>
                    <a:pt x="6149417" y="640633"/>
                  </a:lnTo>
                  <a:cubicBezTo>
                    <a:pt x="6149417" y="640625"/>
                    <a:pt x="6149417" y="640549"/>
                    <a:pt x="6149417" y="639822"/>
                  </a:cubicBezTo>
                  <a:lnTo>
                    <a:pt x="6149417" y="634147"/>
                  </a:lnTo>
                  <a:cubicBezTo>
                    <a:pt x="6149434" y="634147"/>
                    <a:pt x="6150153" y="634147"/>
                    <a:pt x="6179817" y="634147"/>
                  </a:cubicBezTo>
                  <a:cubicBezTo>
                    <a:pt x="6179817" y="634161"/>
                    <a:pt x="6179817" y="634724"/>
                    <a:pt x="6179817" y="657927"/>
                  </a:cubicBezTo>
                  <a:cubicBezTo>
                    <a:pt x="6179824" y="657927"/>
                    <a:pt x="6179903" y="657927"/>
                    <a:pt x="6180830" y="657927"/>
                  </a:cubicBezTo>
                  <a:lnTo>
                    <a:pt x="6187924" y="657927"/>
                  </a:lnTo>
                  <a:cubicBezTo>
                    <a:pt x="6187924" y="657934"/>
                    <a:pt x="6187924" y="658007"/>
                    <a:pt x="6187924" y="659008"/>
                  </a:cubicBezTo>
                  <a:lnTo>
                    <a:pt x="6187924" y="666574"/>
                  </a:lnTo>
                  <a:cubicBezTo>
                    <a:pt x="6187933" y="666574"/>
                    <a:pt x="6188006" y="666574"/>
                    <a:pt x="6188684" y="666574"/>
                  </a:cubicBezTo>
                  <a:lnTo>
                    <a:pt x="6194004" y="666574"/>
                  </a:lnTo>
                  <a:cubicBezTo>
                    <a:pt x="6194004" y="666567"/>
                    <a:pt x="6194004" y="666447"/>
                    <a:pt x="6194004" y="664412"/>
                  </a:cubicBezTo>
                  <a:lnTo>
                    <a:pt x="6194004" y="649280"/>
                  </a:lnTo>
                  <a:cubicBezTo>
                    <a:pt x="6194011" y="649280"/>
                    <a:pt x="6194089" y="649280"/>
                    <a:pt x="6195017" y="649280"/>
                  </a:cubicBezTo>
                  <a:lnTo>
                    <a:pt x="6202111" y="649280"/>
                  </a:lnTo>
                  <a:cubicBezTo>
                    <a:pt x="6202111" y="649288"/>
                    <a:pt x="6202111" y="649371"/>
                    <a:pt x="6202111" y="650361"/>
                  </a:cubicBezTo>
                  <a:lnTo>
                    <a:pt x="6202111" y="657927"/>
                  </a:lnTo>
                  <a:lnTo>
                    <a:pt x="6207431" y="655934"/>
                  </a:lnTo>
                  <a:cubicBezTo>
                    <a:pt x="6208191" y="655562"/>
                    <a:pt x="6208191" y="655360"/>
                    <a:pt x="6208191" y="654954"/>
                  </a:cubicBezTo>
                  <a:lnTo>
                    <a:pt x="6208191" y="649280"/>
                  </a:lnTo>
                  <a:cubicBezTo>
                    <a:pt x="6208208" y="649280"/>
                    <a:pt x="6209009" y="649280"/>
                    <a:pt x="6246698" y="649280"/>
                  </a:cubicBezTo>
                  <a:cubicBezTo>
                    <a:pt x="6246698" y="649294"/>
                    <a:pt x="6246698" y="649841"/>
                    <a:pt x="6246698" y="673059"/>
                  </a:cubicBezTo>
                  <a:cubicBezTo>
                    <a:pt x="6246706" y="673059"/>
                    <a:pt x="6246824" y="673059"/>
                    <a:pt x="6248724" y="673059"/>
                  </a:cubicBezTo>
                  <a:lnTo>
                    <a:pt x="6262911" y="673059"/>
                  </a:lnTo>
                  <a:cubicBezTo>
                    <a:pt x="6262911" y="673067"/>
                    <a:pt x="6262911" y="673149"/>
                    <a:pt x="6262911" y="674140"/>
                  </a:cubicBezTo>
                  <a:lnTo>
                    <a:pt x="6262911" y="681706"/>
                  </a:lnTo>
                  <a:cubicBezTo>
                    <a:pt x="6262920" y="681706"/>
                    <a:pt x="6263043" y="681706"/>
                    <a:pt x="6264685" y="681706"/>
                  </a:cubicBezTo>
                  <a:lnTo>
                    <a:pt x="6277098" y="681706"/>
                  </a:lnTo>
                  <a:cubicBezTo>
                    <a:pt x="6277098" y="681694"/>
                    <a:pt x="6277098" y="681183"/>
                    <a:pt x="6277098" y="657927"/>
                  </a:cubicBezTo>
                  <a:cubicBezTo>
                    <a:pt x="6277105" y="657927"/>
                    <a:pt x="6277183" y="657927"/>
                    <a:pt x="6278111" y="657927"/>
                  </a:cubicBezTo>
                  <a:lnTo>
                    <a:pt x="6285205" y="657927"/>
                  </a:lnTo>
                  <a:cubicBezTo>
                    <a:pt x="6285205" y="657908"/>
                    <a:pt x="6285205" y="657137"/>
                    <a:pt x="6285205" y="625500"/>
                  </a:cubicBezTo>
                  <a:cubicBezTo>
                    <a:pt x="6285212" y="625500"/>
                    <a:pt x="6285289" y="625500"/>
                    <a:pt x="6286218" y="625500"/>
                  </a:cubicBezTo>
                  <a:lnTo>
                    <a:pt x="6293312" y="625500"/>
                  </a:lnTo>
                  <a:cubicBezTo>
                    <a:pt x="6293312" y="625494"/>
                    <a:pt x="6293312" y="625385"/>
                    <a:pt x="6293312" y="623609"/>
                  </a:cubicBezTo>
                  <a:lnTo>
                    <a:pt x="6293312" y="610368"/>
                  </a:lnTo>
                  <a:cubicBezTo>
                    <a:pt x="6291285" y="610368"/>
                    <a:pt x="6291285" y="610368"/>
                    <a:pt x="6292045" y="608746"/>
                  </a:cubicBezTo>
                  <a:lnTo>
                    <a:pt x="6297365" y="597397"/>
                  </a:lnTo>
                  <a:cubicBezTo>
                    <a:pt x="6297370" y="597414"/>
                    <a:pt x="6297565" y="598088"/>
                    <a:pt x="6305472" y="625500"/>
                  </a:cubicBezTo>
                  <a:cubicBezTo>
                    <a:pt x="6305480" y="625500"/>
                    <a:pt x="6305553" y="625500"/>
                    <a:pt x="6306232" y="625500"/>
                  </a:cubicBezTo>
                  <a:lnTo>
                    <a:pt x="6311552" y="625500"/>
                  </a:lnTo>
                  <a:cubicBezTo>
                    <a:pt x="6311552" y="625487"/>
                    <a:pt x="6311552" y="624308"/>
                    <a:pt x="6311552" y="519573"/>
                  </a:cubicBezTo>
                  <a:cubicBezTo>
                    <a:pt x="6311562" y="519573"/>
                    <a:pt x="6311676" y="519573"/>
                    <a:pt x="6313072" y="519573"/>
                  </a:cubicBezTo>
                  <a:lnTo>
                    <a:pt x="6323712" y="519573"/>
                  </a:lnTo>
                  <a:cubicBezTo>
                    <a:pt x="6323712" y="519551"/>
                    <a:pt x="6323712" y="518541"/>
                    <a:pt x="6323712" y="472014"/>
                  </a:cubicBezTo>
                  <a:cubicBezTo>
                    <a:pt x="6323729" y="472014"/>
                    <a:pt x="6324354" y="472014"/>
                    <a:pt x="6350059" y="472014"/>
                  </a:cubicBezTo>
                  <a:cubicBezTo>
                    <a:pt x="6350059" y="472002"/>
                    <a:pt x="6350059" y="471492"/>
                    <a:pt x="6350059" y="450396"/>
                  </a:cubicBezTo>
                  <a:cubicBezTo>
                    <a:pt x="6350078" y="450396"/>
                    <a:pt x="6350867" y="450396"/>
                    <a:pt x="6384513" y="450396"/>
                  </a:cubicBezTo>
                  <a:cubicBezTo>
                    <a:pt x="6384513" y="450404"/>
                    <a:pt x="6384513" y="450534"/>
                    <a:pt x="6384513" y="452828"/>
                  </a:cubicBezTo>
                  <a:lnTo>
                    <a:pt x="6384513" y="469852"/>
                  </a:lnTo>
                  <a:cubicBezTo>
                    <a:pt x="6384522" y="469852"/>
                    <a:pt x="6384653" y="469852"/>
                    <a:pt x="6386793" y="469852"/>
                  </a:cubicBezTo>
                  <a:lnTo>
                    <a:pt x="6402753" y="469852"/>
                  </a:lnTo>
                  <a:cubicBezTo>
                    <a:pt x="6402753" y="469870"/>
                    <a:pt x="6402753" y="470764"/>
                    <a:pt x="6402753" y="517411"/>
                  </a:cubicBezTo>
                  <a:cubicBezTo>
                    <a:pt x="6402759" y="517411"/>
                    <a:pt x="6402835" y="517411"/>
                    <a:pt x="6403766" y="517411"/>
                  </a:cubicBezTo>
                  <a:lnTo>
                    <a:pt x="6410860" y="517411"/>
                  </a:lnTo>
                  <a:lnTo>
                    <a:pt x="6425047" y="521735"/>
                  </a:lnTo>
                  <a:cubicBezTo>
                    <a:pt x="6425047" y="521745"/>
                    <a:pt x="6425047" y="522395"/>
                    <a:pt x="6425047" y="560647"/>
                  </a:cubicBezTo>
                  <a:cubicBezTo>
                    <a:pt x="6425053" y="560647"/>
                    <a:pt x="6425128" y="560647"/>
                    <a:pt x="6426060" y="560647"/>
                  </a:cubicBezTo>
                  <a:lnTo>
                    <a:pt x="6433153" y="560647"/>
                  </a:lnTo>
                  <a:cubicBezTo>
                    <a:pt x="6433153" y="560657"/>
                    <a:pt x="6433153" y="560763"/>
                    <a:pt x="6433153" y="562268"/>
                  </a:cubicBezTo>
                  <a:lnTo>
                    <a:pt x="6433153" y="573617"/>
                  </a:lnTo>
                  <a:cubicBezTo>
                    <a:pt x="6433161" y="573617"/>
                    <a:pt x="6433285" y="573617"/>
                    <a:pt x="6435180" y="573617"/>
                  </a:cubicBezTo>
                  <a:lnTo>
                    <a:pt x="6449367" y="573617"/>
                  </a:lnTo>
                  <a:lnTo>
                    <a:pt x="6455447" y="580103"/>
                  </a:lnTo>
                  <a:cubicBezTo>
                    <a:pt x="6455447" y="580115"/>
                    <a:pt x="6455447" y="580601"/>
                    <a:pt x="6455447" y="601721"/>
                  </a:cubicBezTo>
                  <a:cubicBezTo>
                    <a:pt x="6455456" y="601721"/>
                    <a:pt x="6455587" y="601721"/>
                    <a:pt x="6457727" y="601721"/>
                  </a:cubicBezTo>
                  <a:lnTo>
                    <a:pt x="6473687" y="601721"/>
                  </a:lnTo>
                  <a:cubicBezTo>
                    <a:pt x="6473687" y="601728"/>
                    <a:pt x="6473687" y="601808"/>
                    <a:pt x="6473687" y="602801"/>
                  </a:cubicBezTo>
                  <a:lnTo>
                    <a:pt x="6473687" y="610368"/>
                  </a:lnTo>
                  <a:cubicBezTo>
                    <a:pt x="6473696" y="610368"/>
                    <a:pt x="6473795" y="610368"/>
                    <a:pt x="6474954" y="610368"/>
                  </a:cubicBezTo>
                  <a:lnTo>
                    <a:pt x="6483821" y="610368"/>
                  </a:lnTo>
                  <a:cubicBezTo>
                    <a:pt x="6483821" y="610377"/>
                    <a:pt x="6483821" y="610506"/>
                    <a:pt x="6483821" y="612529"/>
                  </a:cubicBezTo>
                  <a:lnTo>
                    <a:pt x="6483821" y="627662"/>
                  </a:lnTo>
                  <a:cubicBezTo>
                    <a:pt x="6487874" y="627662"/>
                    <a:pt x="6487874" y="627662"/>
                    <a:pt x="6487874" y="625770"/>
                  </a:cubicBezTo>
                  <a:lnTo>
                    <a:pt x="6487874" y="612529"/>
                  </a:lnTo>
                  <a:cubicBezTo>
                    <a:pt x="6487880" y="612529"/>
                    <a:pt x="6487958" y="612529"/>
                    <a:pt x="6488887" y="612529"/>
                  </a:cubicBezTo>
                  <a:lnTo>
                    <a:pt x="6495981" y="612529"/>
                  </a:lnTo>
                  <a:cubicBezTo>
                    <a:pt x="6495981" y="612540"/>
                    <a:pt x="6495981" y="612659"/>
                    <a:pt x="6495981" y="614151"/>
                  </a:cubicBezTo>
                  <a:lnTo>
                    <a:pt x="6495981" y="625500"/>
                  </a:lnTo>
                  <a:cubicBezTo>
                    <a:pt x="6495990" y="625500"/>
                    <a:pt x="6496063" y="625500"/>
                    <a:pt x="6496741" y="625500"/>
                  </a:cubicBezTo>
                  <a:lnTo>
                    <a:pt x="6502061" y="625500"/>
                  </a:lnTo>
                  <a:cubicBezTo>
                    <a:pt x="6502061" y="621177"/>
                    <a:pt x="6502061" y="621177"/>
                    <a:pt x="6550701" y="621177"/>
                  </a:cubicBezTo>
                  <a:cubicBezTo>
                    <a:pt x="6550701" y="621186"/>
                    <a:pt x="6550701" y="621287"/>
                    <a:pt x="6550701" y="622528"/>
                  </a:cubicBezTo>
                  <a:lnTo>
                    <a:pt x="6550701" y="631985"/>
                  </a:lnTo>
                  <a:cubicBezTo>
                    <a:pt x="6550709" y="631985"/>
                    <a:pt x="6550784" y="631985"/>
                    <a:pt x="6551461" y="631985"/>
                  </a:cubicBezTo>
                  <a:lnTo>
                    <a:pt x="6556782" y="631985"/>
                  </a:lnTo>
                  <a:cubicBezTo>
                    <a:pt x="6556782" y="631994"/>
                    <a:pt x="6556782" y="632116"/>
                    <a:pt x="6556782" y="634147"/>
                  </a:cubicBezTo>
                  <a:lnTo>
                    <a:pt x="6556782" y="649280"/>
                  </a:lnTo>
                  <a:cubicBezTo>
                    <a:pt x="6556790" y="649276"/>
                    <a:pt x="6556906" y="649198"/>
                    <a:pt x="6558808" y="647929"/>
                  </a:cubicBezTo>
                  <a:lnTo>
                    <a:pt x="6572995" y="638471"/>
                  </a:lnTo>
                  <a:cubicBezTo>
                    <a:pt x="6572997" y="638452"/>
                    <a:pt x="6573128" y="637577"/>
                    <a:pt x="6579075" y="597397"/>
                  </a:cubicBezTo>
                  <a:cubicBezTo>
                    <a:pt x="6579084" y="597395"/>
                    <a:pt x="6579153" y="597369"/>
                    <a:pt x="6579835" y="597127"/>
                  </a:cubicBezTo>
                  <a:lnTo>
                    <a:pt x="6585155" y="595235"/>
                  </a:lnTo>
                  <a:cubicBezTo>
                    <a:pt x="6585155" y="595219"/>
                    <a:pt x="6585188" y="594158"/>
                    <a:pt x="6587182" y="526058"/>
                  </a:cubicBezTo>
                  <a:cubicBezTo>
                    <a:pt x="6587182" y="526076"/>
                    <a:pt x="6587215" y="527167"/>
                    <a:pt x="6589209" y="595235"/>
                  </a:cubicBezTo>
                  <a:cubicBezTo>
                    <a:pt x="6589218" y="595238"/>
                    <a:pt x="6589289" y="595263"/>
                    <a:pt x="6589969" y="595505"/>
                  </a:cubicBezTo>
                  <a:lnTo>
                    <a:pt x="6595289" y="597397"/>
                  </a:lnTo>
                  <a:cubicBezTo>
                    <a:pt x="6595289" y="597377"/>
                    <a:pt x="6595289" y="596044"/>
                    <a:pt x="6595289" y="510926"/>
                  </a:cubicBezTo>
                  <a:cubicBezTo>
                    <a:pt x="6599342" y="510926"/>
                    <a:pt x="6599342" y="510926"/>
                    <a:pt x="6599342" y="478499"/>
                  </a:cubicBezTo>
                  <a:cubicBezTo>
                    <a:pt x="6599354" y="478499"/>
                    <a:pt x="6600040" y="478499"/>
                    <a:pt x="6637849" y="478499"/>
                  </a:cubicBezTo>
                  <a:cubicBezTo>
                    <a:pt x="6637849" y="478516"/>
                    <a:pt x="6637849" y="479234"/>
                    <a:pt x="6637849" y="510926"/>
                  </a:cubicBezTo>
                  <a:cubicBezTo>
                    <a:pt x="6637858" y="510926"/>
                    <a:pt x="6637930" y="510926"/>
                    <a:pt x="6638609" y="510926"/>
                  </a:cubicBezTo>
                  <a:lnTo>
                    <a:pt x="6643929" y="510926"/>
                  </a:lnTo>
                  <a:cubicBezTo>
                    <a:pt x="6643929" y="510905"/>
                    <a:pt x="6643929" y="509599"/>
                    <a:pt x="6643929" y="428778"/>
                  </a:cubicBezTo>
                  <a:cubicBezTo>
                    <a:pt x="6643935" y="428778"/>
                    <a:pt x="6644034" y="428778"/>
                    <a:pt x="6645703" y="428778"/>
                  </a:cubicBezTo>
                  <a:lnTo>
                    <a:pt x="6658116" y="428778"/>
                  </a:lnTo>
                  <a:cubicBezTo>
                    <a:pt x="6658116" y="428771"/>
                    <a:pt x="6658116" y="428660"/>
                    <a:pt x="6658116" y="426887"/>
                  </a:cubicBezTo>
                  <a:lnTo>
                    <a:pt x="6658116" y="413646"/>
                  </a:lnTo>
                  <a:cubicBezTo>
                    <a:pt x="6658127" y="413646"/>
                    <a:pt x="6658625" y="413646"/>
                    <a:pt x="6680410" y="413646"/>
                  </a:cubicBezTo>
                  <a:cubicBezTo>
                    <a:pt x="6680410" y="413639"/>
                    <a:pt x="6680410" y="413558"/>
                    <a:pt x="6680410" y="412565"/>
                  </a:cubicBezTo>
                  <a:lnTo>
                    <a:pt x="6680410" y="404999"/>
                  </a:lnTo>
                  <a:cubicBezTo>
                    <a:pt x="6680417" y="404999"/>
                    <a:pt x="6680527" y="404999"/>
                    <a:pt x="6682183" y="404999"/>
                  </a:cubicBezTo>
                  <a:lnTo>
                    <a:pt x="6694597" y="404999"/>
                  </a:lnTo>
                  <a:cubicBezTo>
                    <a:pt x="6694597" y="405007"/>
                    <a:pt x="6694597" y="405086"/>
                    <a:pt x="6694597" y="406080"/>
                  </a:cubicBezTo>
                  <a:lnTo>
                    <a:pt x="6694597" y="413646"/>
                  </a:lnTo>
                  <a:cubicBezTo>
                    <a:pt x="6694606" y="413646"/>
                    <a:pt x="6694679" y="413646"/>
                    <a:pt x="6695357" y="413646"/>
                  </a:cubicBezTo>
                  <a:lnTo>
                    <a:pt x="6700677" y="413646"/>
                  </a:lnTo>
                  <a:lnTo>
                    <a:pt x="6710810" y="409322"/>
                  </a:lnTo>
                  <a:lnTo>
                    <a:pt x="6714863" y="412565"/>
                  </a:lnTo>
                  <a:lnTo>
                    <a:pt x="6714863" y="404999"/>
                  </a:lnTo>
                  <a:cubicBezTo>
                    <a:pt x="6714872" y="404999"/>
                    <a:pt x="6715009" y="404999"/>
                    <a:pt x="6717143" y="404999"/>
                  </a:cubicBezTo>
                  <a:lnTo>
                    <a:pt x="6733104" y="404999"/>
                  </a:lnTo>
                  <a:cubicBezTo>
                    <a:pt x="6733104" y="405007"/>
                    <a:pt x="6733104" y="405086"/>
                    <a:pt x="6733104" y="406080"/>
                  </a:cubicBezTo>
                  <a:lnTo>
                    <a:pt x="6733104" y="413646"/>
                  </a:lnTo>
                  <a:cubicBezTo>
                    <a:pt x="6733123" y="413646"/>
                    <a:pt x="6733859" y="413646"/>
                    <a:pt x="6763504" y="413646"/>
                  </a:cubicBezTo>
                  <a:cubicBezTo>
                    <a:pt x="6763504" y="413656"/>
                    <a:pt x="6763504" y="413765"/>
                    <a:pt x="6763504" y="415267"/>
                  </a:cubicBezTo>
                  <a:lnTo>
                    <a:pt x="6763504" y="426617"/>
                  </a:lnTo>
                  <a:cubicBezTo>
                    <a:pt x="6763521" y="426617"/>
                    <a:pt x="6764161" y="426617"/>
                    <a:pt x="6789851" y="426617"/>
                  </a:cubicBezTo>
                  <a:cubicBezTo>
                    <a:pt x="6789851" y="426633"/>
                    <a:pt x="6789851" y="427313"/>
                    <a:pt x="6789851" y="456881"/>
                  </a:cubicBezTo>
                  <a:cubicBezTo>
                    <a:pt x="6789860" y="456881"/>
                    <a:pt x="6789933" y="456881"/>
                    <a:pt x="6790611" y="456881"/>
                  </a:cubicBezTo>
                  <a:lnTo>
                    <a:pt x="6795931" y="456881"/>
                  </a:lnTo>
                  <a:cubicBezTo>
                    <a:pt x="6795931" y="456888"/>
                    <a:pt x="6795931" y="456974"/>
                    <a:pt x="6795931" y="457962"/>
                  </a:cubicBezTo>
                  <a:lnTo>
                    <a:pt x="6795931" y="465529"/>
                  </a:lnTo>
                  <a:cubicBezTo>
                    <a:pt x="6799985" y="465529"/>
                    <a:pt x="6799985" y="465529"/>
                    <a:pt x="6799985" y="495793"/>
                  </a:cubicBezTo>
                  <a:cubicBezTo>
                    <a:pt x="6799994" y="495793"/>
                    <a:pt x="6800068" y="495793"/>
                    <a:pt x="6800745" y="495793"/>
                  </a:cubicBezTo>
                  <a:lnTo>
                    <a:pt x="6806065" y="495793"/>
                  </a:lnTo>
                  <a:cubicBezTo>
                    <a:pt x="6806065" y="495802"/>
                    <a:pt x="6806065" y="495869"/>
                    <a:pt x="6806065" y="496604"/>
                  </a:cubicBezTo>
                  <a:lnTo>
                    <a:pt x="6806065" y="502279"/>
                  </a:lnTo>
                  <a:cubicBezTo>
                    <a:pt x="6806071" y="502279"/>
                    <a:pt x="6806149" y="502279"/>
                    <a:pt x="6807078" y="502279"/>
                  </a:cubicBezTo>
                  <a:lnTo>
                    <a:pt x="6814171" y="502279"/>
                  </a:lnTo>
                  <a:cubicBezTo>
                    <a:pt x="6814171" y="502296"/>
                    <a:pt x="6814171" y="503009"/>
                    <a:pt x="6814171" y="532544"/>
                  </a:cubicBezTo>
                  <a:cubicBezTo>
                    <a:pt x="6814179" y="532544"/>
                    <a:pt x="6814299" y="532544"/>
                    <a:pt x="6816198" y="532544"/>
                  </a:cubicBezTo>
                  <a:lnTo>
                    <a:pt x="6830385" y="532544"/>
                  </a:lnTo>
                  <a:cubicBezTo>
                    <a:pt x="6830385" y="532560"/>
                    <a:pt x="6830385" y="533140"/>
                    <a:pt x="6830385" y="556323"/>
                  </a:cubicBezTo>
                  <a:cubicBezTo>
                    <a:pt x="6832412" y="556323"/>
                    <a:pt x="6832412" y="556323"/>
                    <a:pt x="6832412" y="557944"/>
                  </a:cubicBezTo>
                  <a:lnTo>
                    <a:pt x="6832412" y="569294"/>
                  </a:lnTo>
                  <a:cubicBezTo>
                    <a:pt x="6832421" y="569294"/>
                    <a:pt x="6832491" y="569294"/>
                    <a:pt x="6833172" y="569294"/>
                  </a:cubicBezTo>
                  <a:lnTo>
                    <a:pt x="6838492" y="569294"/>
                  </a:lnTo>
                  <a:cubicBezTo>
                    <a:pt x="6838492" y="569308"/>
                    <a:pt x="6838492" y="569871"/>
                    <a:pt x="6838492" y="593073"/>
                  </a:cubicBezTo>
                  <a:cubicBezTo>
                    <a:pt x="6838500" y="593073"/>
                    <a:pt x="6838599" y="593073"/>
                    <a:pt x="6839758" y="593073"/>
                  </a:cubicBezTo>
                  <a:lnTo>
                    <a:pt x="6848625" y="593073"/>
                  </a:lnTo>
                  <a:cubicBezTo>
                    <a:pt x="6850652" y="595235"/>
                    <a:pt x="6850652" y="595235"/>
                    <a:pt x="6850652" y="597127"/>
                  </a:cubicBezTo>
                  <a:lnTo>
                    <a:pt x="6850652" y="610368"/>
                  </a:lnTo>
                  <a:cubicBezTo>
                    <a:pt x="6850657" y="610361"/>
                    <a:pt x="6850744" y="610254"/>
                    <a:pt x="6852172" y="608476"/>
                  </a:cubicBezTo>
                  <a:lnTo>
                    <a:pt x="6862812" y="595235"/>
                  </a:lnTo>
                  <a:cubicBezTo>
                    <a:pt x="6862827" y="595235"/>
                    <a:pt x="6863466" y="595235"/>
                    <a:pt x="6891186" y="595235"/>
                  </a:cubicBezTo>
                  <a:cubicBezTo>
                    <a:pt x="6891186" y="595260"/>
                    <a:pt x="6891186" y="596661"/>
                    <a:pt x="6891186" y="681706"/>
                  </a:cubicBezTo>
                  <a:cubicBezTo>
                    <a:pt x="6891194" y="681706"/>
                    <a:pt x="6891270" y="681706"/>
                    <a:pt x="6891946" y="681706"/>
                  </a:cubicBezTo>
                  <a:lnTo>
                    <a:pt x="6897266" y="681706"/>
                  </a:lnTo>
                  <a:cubicBezTo>
                    <a:pt x="6897270" y="681698"/>
                    <a:pt x="6897329" y="681598"/>
                    <a:pt x="6898026" y="680355"/>
                  </a:cubicBezTo>
                  <a:lnTo>
                    <a:pt x="6903346" y="670897"/>
                  </a:lnTo>
                  <a:cubicBezTo>
                    <a:pt x="6903346" y="670904"/>
                    <a:pt x="6903346" y="671003"/>
                    <a:pt x="6903346" y="672789"/>
                  </a:cubicBezTo>
                  <a:lnTo>
                    <a:pt x="6903346" y="686030"/>
                  </a:lnTo>
                  <a:cubicBezTo>
                    <a:pt x="6907399" y="686030"/>
                    <a:pt x="6907399" y="686030"/>
                    <a:pt x="6907399" y="640633"/>
                  </a:cubicBezTo>
                  <a:cubicBezTo>
                    <a:pt x="6907408" y="640633"/>
                    <a:pt x="6907478" y="640633"/>
                    <a:pt x="6908159" y="640633"/>
                  </a:cubicBezTo>
                  <a:lnTo>
                    <a:pt x="6913479" y="640633"/>
                  </a:lnTo>
                  <a:cubicBezTo>
                    <a:pt x="6913479" y="640618"/>
                    <a:pt x="6913479" y="639618"/>
                    <a:pt x="6913479" y="575779"/>
                  </a:cubicBezTo>
                  <a:cubicBezTo>
                    <a:pt x="6913486" y="575779"/>
                    <a:pt x="6913567" y="575779"/>
                    <a:pt x="6914493" y="575779"/>
                  </a:cubicBezTo>
                  <a:lnTo>
                    <a:pt x="6921586" y="575779"/>
                  </a:lnTo>
                  <a:cubicBezTo>
                    <a:pt x="6921592" y="575758"/>
                    <a:pt x="6921856" y="574818"/>
                    <a:pt x="6933746" y="532544"/>
                  </a:cubicBezTo>
                  <a:cubicBezTo>
                    <a:pt x="6933755" y="532544"/>
                    <a:pt x="6933852" y="532544"/>
                    <a:pt x="6935013" y="532544"/>
                  </a:cubicBezTo>
                  <a:lnTo>
                    <a:pt x="6943880" y="532544"/>
                  </a:lnTo>
                  <a:cubicBezTo>
                    <a:pt x="6943885" y="532567"/>
                    <a:pt x="6944111" y="533533"/>
                    <a:pt x="6954013" y="575779"/>
                  </a:cubicBezTo>
                  <a:cubicBezTo>
                    <a:pt x="6954019" y="575779"/>
                    <a:pt x="6954093" y="575779"/>
                    <a:pt x="6955026" y="575779"/>
                  </a:cubicBezTo>
                  <a:lnTo>
                    <a:pt x="6962120" y="575779"/>
                  </a:lnTo>
                  <a:cubicBezTo>
                    <a:pt x="6962120" y="575790"/>
                    <a:pt x="6962120" y="576457"/>
                    <a:pt x="6962120" y="614691"/>
                  </a:cubicBezTo>
                  <a:cubicBezTo>
                    <a:pt x="6962127" y="614691"/>
                    <a:pt x="6962226" y="614691"/>
                    <a:pt x="6963893" y="614691"/>
                  </a:cubicBezTo>
                  <a:lnTo>
                    <a:pt x="6976307" y="614691"/>
                  </a:lnTo>
                  <a:cubicBezTo>
                    <a:pt x="6976307" y="614699"/>
                    <a:pt x="6976307" y="614821"/>
                    <a:pt x="6976307" y="616853"/>
                  </a:cubicBezTo>
                  <a:lnTo>
                    <a:pt x="6976307" y="631985"/>
                  </a:lnTo>
                  <a:cubicBezTo>
                    <a:pt x="6980360" y="631985"/>
                    <a:pt x="6980360" y="631985"/>
                    <a:pt x="6980360" y="629824"/>
                  </a:cubicBezTo>
                  <a:lnTo>
                    <a:pt x="6980360" y="614691"/>
                  </a:lnTo>
                  <a:cubicBezTo>
                    <a:pt x="6980370" y="614691"/>
                    <a:pt x="6980482" y="614691"/>
                    <a:pt x="6981880" y="614691"/>
                  </a:cubicBezTo>
                  <a:lnTo>
                    <a:pt x="6992520" y="614691"/>
                  </a:lnTo>
                  <a:cubicBezTo>
                    <a:pt x="6992520" y="614701"/>
                    <a:pt x="6992520" y="614818"/>
                    <a:pt x="6992520" y="616312"/>
                  </a:cubicBezTo>
                  <a:lnTo>
                    <a:pt x="6992520" y="627662"/>
                  </a:lnTo>
                  <a:cubicBezTo>
                    <a:pt x="6992536" y="627662"/>
                    <a:pt x="6993245" y="627662"/>
                    <a:pt x="7022921" y="627662"/>
                  </a:cubicBezTo>
                  <a:cubicBezTo>
                    <a:pt x="7022921" y="627645"/>
                    <a:pt x="7022921" y="626874"/>
                    <a:pt x="7022921" y="590912"/>
                  </a:cubicBezTo>
                  <a:cubicBezTo>
                    <a:pt x="7022929" y="590912"/>
                    <a:pt x="7023022" y="590912"/>
                    <a:pt x="7024187" y="590912"/>
                  </a:cubicBezTo>
                  <a:lnTo>
                    <a:pt x="7033054" y="590912"/>
                  </a:lnTo>
                  <a:cubicBezTo>
                    <a:pt x="7033054" y="590923"/>
                    <a:pt x="7033054" y="591417"/>
                    <a:pt x="7033054" y="612529"/>
                  </a:cubicBezTo>
                  <a:cubicBezTo>
                    <a:pt x="7035081" y="612529"/>
                    <a:pt x="7035081" y="612529"/>
                    <a:pt x="7035081" y="580103"/>
                  </a:cubicBezTo>
                  <a:cubicBezTo>
                    <a:pt x="7035095" y="580103"/>
                    <a:pt x="7035636" y="580103"/>
                    <a:pt x="7057374" y="580103"/>
                  </a:cubicBezTo>
                  <a:cubicBezTo>
                    <a:pt x="7057374" y="580093"/>
                    <a:pt x="7057374" y="579973"/>
                    <a:pt x="7057374" y="578481"/>
                  </a:cubicBezTo>
                  <a:lnTo>
                    <a:pt x="7057374" y="567132"/>
                  </a:lnTo>
                  <a:cubicBezTo>
                    <a:pt x="7057382" y="567132"/>
                    <a:pt x="7057457" y="567132"/>
                    <a:pt x="7058134" y="567132"/>
                  </a:cubicBezTo>
                  <a:lnTo>
                    <a:pt x="7063454" y="567132"/>
                  </a:lnTo>
                  <a:cubicBezTo>
                    <a:pt x="7063454" y="567126"/>
                    <a:pt x="7063454" y="567013"/>
                    <a:pt x="7063454" y="565241"/>
                  </a:cubicBezTo>
                  <a:lnTo>
                    <a:pt x="7063454" y="552000"/>
                  </a:lnTo>
                  <a:lnTo>
                    <a:pt x="7067508" y="558485"/>
                  </a:lnTo>
                  <a:cubicBezTo>
                    <a:pt x="7067516" y="558485"/>
                    <a:pt x="7067645" y="558485"/>
                    <a:pt x="7069788" y="558485"/>
                  </a:cubicBezTo>
                  <a:lnTo>
                    <a:pt x="7085748" y="558485"/>
                  </a:lnTo>
                  <a:cubicBezTo>
                    <a:pt x="7085748" y="558477"/>
                    <a:pt x="7085748" y="558409"/>
                    <a:pt x="7085748" y="557674"/>
                  </a:cubicBezTo>
                  <a:lnTo>
                    <a:pt x="7085748" y="552000"/>
                  </a:lnTo>
                  <a:cubicBezTo>
                    <a:pt x="7085757" y="552000"/>
                    <a:pt x="7085831" y="552000"/>
                    <a:pt x="7086508" y="552000"/>
                  </a:cubicBezTo>
                  <a:lnTo>
                    <a:pt x="7091828" y="552000"/>
                  </a:lnTo>
                  <a:cubicBezTo>
                    <a:pt x="7091828" y="552009"/>
                    <a:pt x="7091828" y="552109"/>
                    <a:pt x="7091828" y="553351"/>
                  </a:cubicBezTo>
                  <a:lnTo>
                    <a:pt x="7091828" y="562809"/>
                  </a:lnTo>
                  <a:cubicBezTo>
                    <a:pt x="7091843" y="562809"/>
                    <a:pt x="7092576" y="562809"/>
                    <a:pt x="7130335" y="562809"/>
                  </a:cubicBezTo>
                  <a:cubicBezTo>
                    <a:pt x="7130335" y="562827"/>
                    <a:pt x="7130335" y="564337"/>
                    <a:pt x="7130335" y="701162"/>
                  </a:cubicBezTo>
                  <a:cubicBezTo>
                    <a:pt x="7130345" y="701162"/>
                    <a:pt x="7130460" y="701162"/>
                    <a:pt x="7131855" y="701162"/>
                  </a:cubicBezTo>
                  <a:lnTo>
                    <a:pt x="7142495" y="701162"/>
                  </a:lnTo>
                  <a:cubicBezTo>
                    <a:pt x="7142495" y="696839"/>
                    <a:pt x="7142495" y="692515"/>
                    <a:pt x="7142495" y="688192"/>
                  </a:cubicBezTo>
                  <a:cubicBezTo>
                    <a:pt x="7144522" y="688192"/>
                    <a:pt x="7144522" y="688192"/>
                    <a:pt x="7146549" y="688192"/>
                  </a:cubicBezTo>
                  <a:cubicBezTo>
                    <a:pt x="7146549" y="692515"/>
                    <a:pt x="7146549" y="696839"/>
                    <a:pt x="7146549" y="701162"/>
                  </a:cubicBezTo>
                  <a:cubicBezTo>
                    <a:pt x="7156682" y="701162"/>
                    <a:pt x="7166816" y="701162"/>
                    <a:pt x="7176949" y="701162"/>
                  </a:cubicBezTo>
                  <a:cubicBezTo>
                    <a:pt x="7176949" y="690353"/>
                    <a:pt x="7176949" y="681706"/>
                    <a:pt x="7176949" y="670897"/>
                  </a:cubicBezTo>
                  <a:cubicBezTo>
                    <a:pt x="7181003" y="670897"/>
                    <a:pt x="7185056" y="670897"/>
                    <a:pt x="7189109" y="670897"/>
                  </a:cubicBezTo>
                  <a:lnTo>
                    <a:pt x="7201269" y="668736"/>
                  </a:lnTo>
                  <a:cubicBezTo>
                    <a:pt x="7203296" y="668736"/>
                    <a:pt x="7203296" y="670897"/>
                    <a:pt x="7205323" y="670897"/>
                  </a:cubicBezTo>
                  <a:lnTo>
                    <a:pt x="7215456" y="670897"/>
                  </a:lnTo>
                  <a:cubicBezTo>
                    <a:pt x="7215456" y="681706"/>
                    <a:pt x="7215456" y="692515"/>
                    <a:pt x="7215456" y="701162"/>
                  </a:cubicBezTo>
                  <a:cubicBezTo>
                    <a:pt x="7217483" y="701162"/>
                    <a:pt x="7219510" y="701162"/>
                    <a:pt x="7223563" y="701162"/>
                  </a:cubicBezTo>
                  <a:cubicBezTo>
                    <a:pt x="7223563" y="707648"/>
                    <a:pt x="7223563" y="714133"/>
                    <a:pt x="7223563" y="718457"/>
                  </a:cubicBezTo>
                  <a:lnTo>
                    <a:pt x="7232899" y="719362"/>
                  </a:lnTo>
                  <a:lnTo>
                    <a:pt x="7245857" y="719362"/>
                  </a:lnTo>
                  <a:cubicBezTo>
                    <a:pt x="7245857" y="713553"/>
                    <a:pt x="7245857" y="709381"/>
                    <a:pt x="7245857" y="703324"/>
                  </a:cubicBezTo>
                  <a:lnTo>
                    <a:pt x="7313813" y="703324"/>
                  </a:lnTo>
                  <a:lnTo>
                    <a:pt x="7313813" y="618071"/>
                  </a:lnTo>
                  <a:lnTo>
                    <a:pt x="7385821" y="618071"/>
                  </a:lnTo>
                  <a:lnTo>
                    <a:pt x="7385821" y="696839"/>
                  </a:lnTo>
                  <a:cubicBezTo>
                    <a:pt x="7386456" y="696839"/>
                    <a:pt x="7387091" y="696839"/>
                    <a:pt x="7387725" y="696839"/>
                  </a:cubicBezTo>
                  <a:lnTo>
                    <a:pt x="7388967" y="719362"/>
                  </a:lnTo>
                  <a:lnTo>
                    <a:pt x="7398643" y="719362"/>
                  </a:lnTo>
                  <a:cubicBezTo>
                    <a:pt x="7399179" y="712148"/>
                    <a:pt x="7399885" y="704494"/>
                    <a:pt x="7399885" y="696839"/>
                  </a:cubicBezTo>
                  <a:cubicBezTo>
                    <a:pt x="7401912" y="696839"/>
                    <a:pt x="7403939" y="696839"/>
                    <a:pt x="7405965" y="696839"/>
                  </a:cubicBezTo>
                  <a:lnTo>
                    <a:pt x="7407207" y="719362"/>
                  </a:lnTo>
                  <a:lnTo>
                    <a:pt x="7457829" y="719362"/>
                  </a:lnTo>
                  <a:lnTo>
                    <a:pt x="7457829" y="556334"/>
                  </a:lnTo>
                  <a:lnTo>
                    <a:pt x="7655156" y="556334"/>
                  </a:lnTo>
                  <a:lnTo>
                    <a:pt x="7655156" y="719362"/>
                  </a:lnTo>
                  <a:lnTo>
                    <a:pt x="7673853" y="719362"/>
                  </a:lnTo>
                  <a:lnTo>
                    <a:pt x="7673853" y="636669"/>
                  </a:lnTo>
                  <a:lnTo>
                    <a:pt x="7768973" y="636669"/>
                  </a:lnTo>
                  <a:lnTo>
                    <a:pt x="7773382" y="519115"/>
                  </a:lnTo>
                  <a:lnTo>
                    <a:pt x="7819759" y="519115"/>
                  </a:lnTo>
                  <a:lnTo>
                    <a:pt x="7821437" y="571456"/>
                  </a:lnTo>
                  <a:cubicBezTo>
                    <a:pt x="7843732" y="571456"/>
                    <a:pt x="7866024" y="571456"/>
                    <a:pt x="7886292" y="571456"/>
                  </a:cubicBezTo>
                  <a:cubicBezTo>
                    <a:pt x="7886292" y="597397"/>
                    <a:pt x="7886292" y="623338"/>
                    <a:pt x="7886292" y="647118"/>
                  </a:cubicBezTo>
                  <a:cubicBezTo>
                    <a:pt x="7890345" y="647118"/>
                    <a:pt x="7892372" y="647118"/>
                    <a:pt x="7894398" y="647118"/>
                  </a:cubicBezTo>
                  <a:cubicBezTo>
                    <a:pt x="7894398" y="644956"/>
                    <a:pt x="7896425" y="642794"/>
                    <a:pt x="7896425" y="640633"/>
                  </a:cubicBezTo>
                  <a:cubicBezTo>
                    <a:pt x="7898452" y="640633"/>
                    <a:pt x="7900478" y="640633"/>
                    <a:pt x="7902505" y="640633"/>
                  </a:cubicBezTo>
                  <a:cubicBezTo>
                    <a:pt x="7902505" y="642794"/>
                    <a:pt x="7902505" y="644956"/>
                    <a:pt x="7904533" y="649280"/>
                  </a:cubicBezTo>
                  <a:cubicBezTo>
                    <a:pt x="7908585" y="649280"/>
                    <a:pt x="7912638" y="649280"/>
                    <a:pt x="7916693" y="649280"/>
                  </a:cubicBezTo>
                  <a:cubicBezTo>
                    <a:pt x="7916693" y="647118"/>
                    <a:pt x="7916693" y="644956"/>
                    <a:pt x="7916693" y="642794"/>
                  </a:cubicBezTo>
                  <a:cubicBezTo>
                    <a:pt x="7924798" y="642794"/>
                    <a:pt x="7930878" y="642794"/>
                    <a:pt x="7938985" y="642794"/>
                  </a:cubicBezTo>
                  <a:cubicBezTo>
                    <a:pt x="7938985" y="644956"/>
                    <a:pt x="7938985" y="647118"/>
                    <a:pt x="7938985" y="649280"/>
                  </a:cubicBezTo>
                  <a:cubicBezTo>
                    <a:pt x="7945065" y="649280"/>
                    <a:pt x="7953173" y="649280"/>
                    <a:pt x="7959253" y="649280"/>
                  </a:cubicBezTo>
                  <a:cubicBezTo>
                    <a:pt x="7959253" y="664412"/>
                    <a:pt x="7959253" y="679545"/>
                    <a:pt x="7959253" y="694677"/>
                  </a:cubicBezTo>
                  <a:cubicBezTo>
                    <a:pt x="7963306" y="694677"/>
                    <a:pt x="7969386" y="694677"/>
                    <a:pt x="7973440" y="694677"/>
                  </a:cubicBezTo>
                  <a:cubicBezTo>
                    <a:pt x="7973440" y="690353"/>
                    <a:pt x="7973440" y="686030"/>
                    <a:pt x="7973440" y="681706"/>
                  </a:cubicBezTo>
                  <a:cubicBezTo>
                    <a:pt x="7979520" y="681706"/>
                    <a:pt x="7985600" y="681706"/>
                    <a:pt x="7989653" y="681706"/>
                  </a:cubicBezTo>
                  <a:cubicBezTo>
                    <a:pt x="7989653" y="621177"/>
                    <a:pt x="7989653" y="562809"/>
                    <a:pt x="7989653" y="502279"/>
                  </a:cubicBezTo>
                  <a:cubicBezTo>
                    <a:pt x="7991680" y="500117"/>
                    <a:pt x="7993706" y="497955"/>
                    <a:pt x="7995733" y="495793"/>
                  </a:cubicBezTo>
                  <a:cubicBezTo>
                    <a:pt x="8020053" y="495793"/>
                    <a:pt x="8044373" y="495793"/>
                    <a:pt x="8068694" y="495793"/>
                  </a:cubicBezTo>
                  <a:lnTo>
                    <a:pt x="8068694" y="504441"/>
                  </a:lnTo>
                  <a:lnTo>
                    <a:pt x="8078828" y="504441"/>
                  </a:lnTo>
                  <a:cubicBezTo>
                    <a:pt x="8078828" y="543353"/>
                    <a:pt x="8078828" y="582265"/>
                    <a:pt x="8078828" y="619015"/>
                  </a:cubicBezTo>
                  <a:cubicBezTo>
                    <a:pt x="8086934" y="619015"/>
                    <a:pt x="8093014" y="619015"/>
                    <a:pt x="8101121" y="619015"/>
                  </a:cubicBezTo>
                  <a:cubicBezTo>
                    <a:pt x="8101121" y="597397"/>
                    <a:pt x="8101121" y="575779"/>
                    <a:pt x="8101121" y="552000"/>
                  </a:cubicBezTo>
                  <a:cubicBezTo>
                    <a:pt x="8109228" y="552000"/>
                    <a:pt x="8119361" y="552000"/>
                    <a:pt x="8127469" y="552000"/>
                  </a:cubicBezTo>
                  <a:cubicBezTo>
                    <a:pt x="8129494" y="552000"/>
                    <a:pt x="8129494" y="549838"/>
                    <a:pt x="8131521" y="547676"/>
                  </a:cubicBezTo>
                  <a:lnTo>
                    <a:pt x="8139629" y="547676"/>
                  </a:lnTo>
                  <a:cubicBezTo>
                    <a:pt x="8141654" y="549838"/>
                    <a:pt x="8141654" y="552000"/>
                    <a:pt x="8143681" y="552000"/>
                  </a:cubicBezTo>
                  <a:cubicBezTo>
                    <a:pt x="8149761" y="552000"/>
                    <a:pt x="8157869" y="552000"/>
                    <a:pt x="8165976" y="552000"/>
                  </a:cubicBezTo>
                  <a:cubicBezTo>
                    <a:pt x="8165976" y="513088"/>
                    <a:pt x="8165976" y="474176"/>
                    <a:pt x="8165976" y="435264"/>
                  </a:cubicBezTo>
                  <a:cubicBezTo>
                    <a:pt x="8165989" y="435261"/>
                    <a:pt x="8166856" y="435097"/>
                    <a:pt x="8222722" y="424455"/>
                  </a:cubicBezTo>
                  <a:cubicBezTo>
                    <a:pt x="8222722" y="424462"/>
                    <a:pt x="8222722" y="424536"/>
                    <a:pt x="8222722" y="425536"/>
                  </a:cubicBezTo>
                  <a:lnTo>
                    <a:pt x="8222722" y="433102"/>
                  </a:lnTo>
                  <a:cubicBezTo>
                    <a:pt x="8222740" y="433102"/>
                    <a:pt x="8223384" y="433102"/>
                    <a:pt x="8249069" y="433102"/>
                  </a:cubicBezTo>
                  <a:cubicBezTo>
                    <a:pt x="8249069" y="433124"/>
                    <a:pt x="8249069" y="435495"/>
                    <a:pt x="8249069" y="688192"/>
                  </a:cubicBezTo>
                  <a:cubicBezTo>
                    <a:pt x="8255149" y="688192"/>
                    <a:pt x="8263256" y="688192"/>
                    <a:pt x="8271364" y="688192"/>
                  </a:cubicBezTo>
                  <a:cubicBezTo>
                    <a:pt x="8271364" y="686030"/>
                    <a:pt x="8271364" y="686030"/>
                    <a:pt x="8271364" y="683868"/>
                  </a:cubicBezTo>
                  <a:cubicBezTo>
                    <a:pt x="8275416" y="683868"/>
                    <a:pt x="8279469" y="683868"/>
                    <a:pt x="8283524" y="683868"/>
                  </a:cubicBezTo>
                  <a:cubicBezTo>
                    <a:pt x="8283524" y="686030"/>
                    <a:pt x="8283524" y="686030"/>
                    <a:pt x="8283524" y="688192"/>
                  </a:cubicBezTo>
                  <a:cubicBezTo>
                    <a:pt x="8291630" y="688192"/>
                    <a:pt x="8299736" y="688192"/>
                    <a:pt x="8307844" y="688192"/>
                  </a:cubicBezTo>
                  <a:cubicBezTo>
                    <a:pt x="8307844" y="683868"/>
                    <a:pt x="8307844" y="679545"/>
                    <a:pt x="8307844" y="675221"/>
                  </a:cubicBezTo>
                  <a:cubicBezTo>
                    <a:pt x="8317977" y="675221"/>
                    <a:pt x="8328110" y="675221"/>
                    <a:pt x="8336217" y="675221"/>
                  </a:cubicBezTo>
                  <a:cubicBezTo>
                    <a:pt x="8340270" y="670897"/>
                    <a:pt x="8344325" y="670897"/>
                    <a:pt x="8348377" y="670897"/>
                  </a:cubicBezTo>
                  <a:cubicBezTo>
                    <a:pt x="8354457" y="675221"/>
                    <a:pt x="8362565" y="675221"/>
                    <a:pt x="8368645" y="675221"/>
                  </a:cubicBezTo>
                  <a:cubicBezTo>
                    <a:pt x="8368645" y="668736"/>
                    <a:pt x="8368645" y="664412"/>
                    <a:pt x="8368645" y="657927"/>
                  </a:cubicBezTo>
                  <a:lnTo>
                    <a:pt x="8376752" y="657927"/>
                  </a:lnTo>
                  <a:cubicBezTo>
                    <a:pt x="8376752" y="653603"/>
                    <a:pt x="8376752" y="649280"/>
                    <a:pt x="8376752" y="644956"/>
                  </a:cubicBezTo>
                  <a:cubicBezTo>
                    <a:pt x="8394992" y="644956"/>
                    <a:pt x="8415258" y="644956"/>
                    <a:pt x="8433498" y="644956"/>
                  </a:cubicBezTo>
                  <a:cubicBezTo>
                    <a:pt x="8433498" y="634147"/>
                    <a:pt x="8433498" y="625500"/>
                    <a:pt x="8433498" y="614691"/>
                  </a:cubicBezTo>
                  <a:cubicBezTo>
                    <a:pt x="8439578" y="614691"/>
                    <a:pt x="8445658" y="614691"/>
                    <a:pt x="8451738" y="614691"/>
                  </a:cubicBezTo>
                  <a:cubicBezTo>
                    <a:pt x="8451738" y="612529"/>
                    <a:pt x="8451738" y="610368"/>
                    <a:pt x="8451738" y="608206"/>
                  </a:cubicBezTo>
                  <a:cubicBezTo>
                    <a:pt x="8455792" y="608206"/>
                    <a:pt x="8459845" y="608206"/>
                    <a:pt x="8463898" y="608206"/>
                  </a:cubicBezTo>
                  <a:cubicBezTo>
                    <a:pt x="8463898" y="610368"/>
                    <a:pt x="8463898" y="612529"/>
                    <a:pt x="8463898" y="614691"/>
                  </a:cubicBezTo>
                  <a:cubicBezTo>
                    <a:pt x="8469978" y="614691"/>
                    <a:pt x="8474032" y="614691"/>
                    <a:pt x="8480112" y="614691"/>
                  </a:cubicBezTo>
                  <a:cubicBezTo>
                    <a:pt x="8480112" y="629824"/>
                    <a:pt x="8480112" y="647118"/>
                    <a:pt x="8480112" y="664412"/>
                  </a:cubicBezTo>
                  <a:cubicBezTo>
                    <a:pt x="8490245" y="664412"/>
                    <a:pt x="8502406" y="664412"/>
                    <a:pt x="8512540" y="664412"/>
                  </a:cubicBezTo>
                  <a:cubicBezTo>
                    <a:pt x="8512540" y="655765"/>
                    <a:pt x="8512540" y="647118"/>
                    <a:pt x="8512540" y="638471"/>
                  </a:cubicBezTo>
                  <a:cubicBezTo>
                    <a:pt x="8524700" y="638471"/>
                    <a:pt x="8538886" y="638471"/>
                    <a:pt x="8551046" y="638471"/>
                  </a:cubicBezTo>
                  <a:cubicBezTo>
                    <a:pt x="8551046" y="627662"/>
                    <a:pt x="8551046" y="619015"/>
                    <a:pt x="8551046" y="608206"/>
                  </a:cubicBezTo>
                  <a:cubicBezTo>
                    <a:pt x="8567261" y="608206"/>
                    <a:pt x="8583473" y="608206"/>
                    <a:pt x="8599688" y="608206"/>
                  </a:cubicBezTo>
                  <a:cubicBezTo>
                    <a:pt x="8599688" y="608235"/>
                    <a:pt x="8599688" y="610010"/>
                    <a:pt x="8599688" y="719362"/>
                  </a:cubicBezTo>
                  <a:lnTo>
                    <a:pt x="8599688" y="733141"/>
                  </a:lnTo>
                  <a:lnTo>
                    <a:pt x="8665562" y="733141"/>
                  </a:lnTo>
                  <a:lnTo>
                    <a:pt x="8665562" y="838913"/>
                  </a:lnTo>
                  <a:lnTo>
                    <a:pt x="8665562" y="862160"/>
                  </a:lnTo>
                  <a:lnTo>
                    <a:pt x="8680522" y="862160"/>
                  </a:lnTo>
                  <a:cubicBezTo>
                    <a:pt x="8680522" y="862160"/>
                    <a:pt x="8680522" y="862160"/>
                    <a:pt x="8680522" y="860998"/>
                  </a:cubicBezTo>
                  <a:lnTo>
                    <a:pt x="8680522" y="852862"/>
                  </a:lnTo>
                  <a:cubicBezTo>
                    <a:pt x="8680522" y="852862"/>
                    <a:pt x="8680522" y="852862"/>
                    <a:pt x="8725102" y="852862"/>
                  </a:cubicBezTo>
                  <a:cubicBezTo>
                    <a:pt x="8725102" y="852862"/>
                    <a:pt x="8725102" y="852862"/>
                    <a:pt x="8725102" y="855477"/>
                  </a:cubicBezTo>
                  <a:lnTo>
                    <a:pt x="8725102" y="861131"/>
                  </a:lnTo>
                  <a:lnTo>
                    <a:pt x="8733569" y="852574"/>
                  </a:lnTo>
                  <a:cubicBezTo>
                    <a:pt x="8731340" y="852574"/>
                    <a:pt x="8731340" y="850249"/>
                    <a:pt x="8729111" y="850249"/>
                  </a:cubicBezTo>
                  <a:cubicBezTo>
                    <a:pt x="8729111" y="847924"/>
                    <a:pt x="8729111" y="845600"/>
                    <a:pt x="8729111" y="843275"/>
                  </a:cubicBezTo>
                  <a:cubicBezTo>
                    <a:pt x="8731340" y="843275"/>
                    <a:pt x="8733569" y="840950"/>
                    <a:pt x="8735797" y="840950"/>
                  </a:cubicBezTo>
                  <a:cubicBezTo>
                    <a:pt x="8735797" y="836301"/>
                    <a:pt x="8735797" y="833976"/>
                    <a:pt x="8735797" y="831652"/>
                  </a:cubicBezTo>
                  <a:cubicBezTo>
                    <a:pt x="8738027" y="831652"/>
                    <a:pt x="8738027" y="831652"/>
                    <a:pt x="8740256" y="831652"/>
                  </a:cubicBezTo>
                  <a:cubicBezTo>
                    <a:pt x="8740256" y="824678"/>
                    <a:pt x="8740256" y="817704"/>
                    <a:pt x="8740256" y="810730"/>
                  </a:cubicBezTo>
                  <a:cubicBezTo>
                    <a:pt x="8738027" y="810730"/>
                    <a:pt x="8738027" y="810730"/>
                    <a:pt x="8735797" y="810730"/>
                  </a:cubicBezTo>
                  <a:cubicBezTo>
                    <a:pt x="8735797" y="808405"/>
                    <a:pt x="8735797" y="808405"/>
                    <a:pt x="8735797" y="806081"/>
                  </a:cubicBezTo>
                  <a:lnTo>
                    <a:pt x="8740256" y="803756"/>
                  </a:lnTo>
                  <a:cubicBezTo>
                    <a:pt x="8744713" y="799107"/>
                    <a:pt x="8746943" y="794457"/>
                    <a:pt x="8751401" y="787483"/>
                  </a:cubicBezTo>
                  <a:cubicBezTo>
                    <a:pt x="8753629" y="782834"/>
                    <a:pt x="8753629" y="780510"/>
                    <a:pt x="8753629" y="778185"/>
                  </a:cubicBezTo>
                  <a:cubicBezTo>
                    <a:pt x="8749172" y="771211"/>
                    <a:pt x="8749172" y="759588"/>
                    <a:pt x="8753629" y="752614"/>
                  </a:cubicBezTo>
                  <a:cubicBezTo>
                    <a:pt x="8753631" y="752611"/>
                    <a:pt x="8753645" y="752565"/>
                    <a:pt x="8753909" y="751742"/>
                  </a:cubicBezTo>
                  <a:lnTo>
                    <a:pt x="8755767" y="745928"/>
                  </a:lnTo>
                  <a:lnTo>
                    <a:pt x="8754080" y="745928"/>
                  </a:lnTo>
                  <a:cubicBezTo>
                    <a:pt x="8754080" y="745928"/>
                    <a:pt x="8754080" y="745928"/>
                    <a:pt x="8754080" y="744766"/>
                  </a:cubicBezTo>
                  <a:lnTo>
                    <a:pt x="8754080" y="736629"/>
                  </a:lnTo>
                  <a:cubicBezTo>
                    <a:pt x="8754080" y="736629"/>
                    <a:pt x="8754080" y="736629"/>
                    <a:pt x="8755194" y="736629"/>
                  </a:cubicBezTo>
                  <a:lnTo>
                    <a:pt x="8762996" y="736629"/>
                  </a:lnTo>
                  <a:cubicBezTo>
                    <a:pt x="8762996" y="736629"/>
                    <a:pt x="8762996" y="736629"/>
                    <a:pt x="8762996" y="735467"/>
                  </a:cubicBezTo>
                  <a:lnTo>
                    <a:pt x="8762996" y="727331"/>
                  </a:lnTo>
                  <a:cubicBezTo>
                    <a:pt x="8762996" y="727331"/>
                    <a:pt x="8762996" y="727331"/>
                    <a:pt x="8761881" y="727331"/>
                  </a:cubicBezTo>
                  <a:lnTo>
                    <a:pt x="8754080" y="727331"/>
                  </a:lnTo>
                  <a:cubicBezTo>
                    <a:pt x="8754080" y="727331"/>
                    <a:pt x="8754080" y="727331"/>
                    <a:pt x="8754080" y="726168"/>
                  </a:cubicBezTo>
                  <a:lnTo>
                    <a:pt x="8754080" y="718032"/>
                  </a:lnTo>
                  <a:cubicBezTo>
                    <a:pt x="8754080" y="718032"/>
                    <a:pt x="8754080" y="718032"/>
                    <a:pt x="8755194" y="718032"/>
                  </a:cubicBezTo>
                  <a:lnTo>
                    <a:pt x="8762996" y="718032"/>
                  </a:lnTo>
                  <a:cubicBezTo>
                    <a:pt x="8762996" y="718032"/>
                    <a:pt x="8762996" y="718032"/>
                    <a:pt x="8762996" y="717160"/>
                  </a:cubicBezTo>
                  <a:lnTo>
                    <a:pt x="8762996" y="711058"/>
                  </a:lnTo>
                  <a:cubicBezTo>
                    <a:pt x="8762996" y="711058"/>
                    <a:pt x="8762996" y="711058"/>
                    <a:pt x="8761881" y="711058"/>
                  </a:cubicBezTo>
                  <a:lnTo>
                    <a:pt x="8754080" y="711058"/>
                  </a:lnTo>
                  <a:cubicBezTo>
                    <a:pt x="8754080" y="711058"/>
                    <a:pt x="8754080" y="711058"/>
                    <a:pt x="8754080" y="709896"/>
                  </a:cubicBezTo>
                  <a:lnTo>
                    <a:pt x="8754080" y="701759"/>
                  </a:lnTo>
                  <a:cubicBezTo>
                    <a:pt x="8754080" y="701759"/>
                    <a:pt x="8754080" y="701759"/>
                    <a:pt x="8755194" y="701759"/>
                  </a:cubicBezTo>
                  <a:lnTo>
                    <a:pt x="8762996" y="701759"/>
                  </a:lnTo>
                  <a:cubicBezTo>
                    <a:pt x="8762996" y="701759"/>
                    <a:pt x="8762996" y="701759"/>
                    <a:pt x="8761881" y="700016"/>
                  </a:cubicBezTo>
                  <a:lnTo>
                    <a:pt x="8754080" y="687812"/>
                  </a:lnTo>
                  <a:cubicBezTo>
                    <a:pt x="8754080" y="687812"/>
                    <a:pt x="8754080" y="687812"/>
                    <a:pt x="8754080" y="650617"/>
                  </a:cubicBezTo>
                  <a:cubicBezTo>
                    <a:pt x="8754080" y="650617"/>
                    <a:pt x="8754080" y="650617"/>
                    <a:pt x="8903424" y="650617"/>
                  </a:cubicBezTo>
                  <a:cubicBezTo>
                    <a:pt x="8903424" y="650617"/>
                    <a:pt x="8903424" y="650617"/>
                    <a:pt x="8905096" y="653232"/>
                  </a:cubicBezTo>
                  <a:lnTo>
                    <a:pt x="8908543" y="658626"/>
                  </a:lnTo>
                  <a:lnTo>
                    <a:pt x="8908543" y="647687"/>
                  </a:lnTo>
                  <a:cubicBezTo>
                    <a:pt x="8908543" y="636001"/>
                    <a:pt x="8908543" y="622669"/>
                    <a:pt x="8908543" y="607460"/>
                  </a:cubicBezTo>
                  <a:cubicBezTo>
                    <a:pt x="8908552" y="607460"/>
                    <a:pt x="8908671" y="607460"/>
                    <a:pt x="8910570" y="607460"/>
                  </a:cubicBezTo>
                  <a:lnTo>
                    <a:pt x="8924757" y="607460"/>
                  </a:lnTo>
                  <a:cubicBezTo>
                    <a:pt x="8924757" y="607441"/>
                    <a:pt x="8924757" y="606126"/>
                    <a:pt x="8924757" y="515723"/>
                  </a:cubicBezTo>
                  <a:lnTo>
                    <a:pt x="8924757" y="490724"/>
                  </a:lnTo>
                  <a:lnTo>
                    <a:pt x="9078786" y="490724"/>
                  </a:lnTo>
                  <a:lnTo>
                    <a:pt x="9078786" y="506306"/>
                  </a:lnTo>
                  <a:cubicBezTo>
                    <a:pt x="9078786" y="526935"/>
                    <a:pt x="9078786" y="559711"/>
                    <a:pt x="9078786" y="611783"/>
                  </a:cubicBezTo>
                  <a:cubicBezTo>
                    <a:pt x="9078796" y="611782"/>
                    <a:pt x="9078908" y="611761"/>
                    <a:pt x="9080306" y="611513"/>
                  </a:cubicBezTo>
                  <a:lnTo>
                    <a:pt x="9090946" y="609622"/>
                  </a:lnTo>
                  <a:cubicBezTo>
                    <a:pt x="9090946" y="609644"/>
                    <a:pt x="9090916" y="610978"/>
                    <a:pt x="9088919" y="698254"/>
                  </a:cubicBezTo>
                  <a:cubicBezTo>
                    <a:pt x="9088929" y="698256"/>
                    <a:pt x="9089040" y="698276"/>
                    <a:pt x="9090439" y="698525"/>
                  </a:cubicBezTo>
                  <a:lnTo>
                    <a:pt x="9101079" y="700416"/>
                  </a:lnTo>
                  <a:cubicBezTo>
                    <a:pt x="9101081" y="700423"/>
                    <a:pt x="9101101" y="700487"/>
                    <a:pt x="9101332" y="701227"/>
                  </a:cubicBezTo>
                  <a:lnTo>
                    <a:pt x="9103106" y="706902"/>
                  </a:lnTo>
                  <a:cubicBezTo>
                    <a:pt x="9103108" y="706893"/>
                    <a:pt x="9103153" y="706750"/>
                    <a:pt x="9103866" y="704470"/>
                  </a:cubicBezTo>
                  <a:lnTo>
                    <a:pt x="9109186" y="687446"/>
                  </a:lnTo>
                  <a:cubicBezTo>
                    <a:pt x="9109193" y="687446"/>
                    <a:pt x="9109293" y="687446"/>
                    <a:pt x="9110959" y="687446"/>
                  </a:cubicBezTo>
                  <a:lnTo>
                    <a:pt x="9123373" y="687446"/>
                  </a:lnTo>
                  <a:cubicBezTo>
                    <a:pt x="9123373" y="687463"/>
                    <a:pt x="9123373" y="688156"/>
                    <a:pt x="9123373" y="719872"/>
                  </a:cubicBezTo>
                  <a:cubicBezTo>
                    <a:pt x="9123379" y="719877"/>
                    <a:pt x="9123456" y="719917"/>
                    <a:pt x="9124386" y="720413"/>
                  </a:cubicBezTo>
                  <a:lnTo>
                    <a:pt x="9131480" y="724196"/>
                  </a:lnTo>
                  <a:cubicBezTo>
                    <a:pt x="9131480" y="724205"/>
                    <a:pt x="9131480" y="724306"/>
                    <a:pt x="9131480" y="725547"/>
                  </a:cubicBezTo>
                  <a:lnTo>
                    <a:pt x="9131480" y="735005"/>
                  </a:lnTo>
                  <a:cubicBezTo>
                    <a:pt x="9131500" y="735005"/>
                    <a:pt x="9132408" y="735005"/>
                    <a:pt x="9176067" y="735005"/>
                  </a:cubicBezTo>
                  <a:cubicBezTo>
                    <a:pt x="9176067" y="735013"/>
                    <a:pt x="9176067" y="735096"/>
                    <a:pt x="9176067" y="736086"/>
                  </a:cubicBezTo>
                  <a:lnTo>
                    <a:pt x="9176067" y="743652"/>
                  </a:lnTo>
                  <a:cubicBezTo>
                    <a:pt x="9176076" y="743652"/>
                    <a:pt x="9176197" y="743652"/>
                    <a:pt x="9178093" y="743652"/>
                  </a:cubicBezTo>
                  <a:lnTo>
                    <a:pt x="9192280" y="743652"/>
                  </a:lnTo>
                  <a:cubicBezTo>
                    <a:pt x="9192280" y="743634"/>
                    <a:pt x="9192280" y="742905"/>
                    <a:pt x="9192280" y="713387"/>
                  </a:cubicBezTo>
                  <a:cubicBezTo>
                    <a:pt x="9192301" y="713387"/>
                    <a:pt x="9193231" y="713387"/>
                    <a:pt x="9236867" y="713387"/>
                  </a:cubicBezTo>
                  <a:cubicBezTo>
                    <a:pt x="9236867" y="713379"/>
                    <a:pt x="9236867" y="713282"/>
                    <a:pt x="9236867" y="712036"/>
                  </a:cubicBezTo>
                  <a:lnTo>
                    <a:pt x="9236867" y="702578"/>
                  </a:lnTo>
                  <a:cubicBezTo>
                    <a:pt x="9236873" y="702578"/>
                    <a:pt x="9236947" y="702578"/>
                    <a:pt x="9237881" y="702578"/>
                  </a:cubicBezTo>
                  <a:lnTo>
                    <a:pt x="9244974" y="702578"/>
                  </a:lnTo>
                  <a:cubicBezTo>
                    <a:pt x="9244974" y="702571"/>
                    <a:pt x="9244974" y="702458"/>
                    <a:pt x="9244974" y="700687"/>
                  </a:cubicBezTo>
                  <a:lnTo>
                    <a:pt x="9244974" y="687446"/>
                  </a:lnTo>
                  <a:cubicBezTo>
                    <a:pt x="9244983" y="687446"/>
                    <a:pt x="9245055" y="687446"/>
                    <a:pt x="9245734" y="687446"/>
                  </a:cubicBezTo>
                  <a:lnTo>
                    <a:pt x="9251054" y="687446"/>
                  </a:lnTo>
                  <a:cubicBezTo>
                    <a:pt x="9251054" y="687439"/>
                    <a:pt x="9251054" y="687354"/>
                    <a:pt x="9251054" y="686365"/>
                  </a:cubicBezTo>
                  <a:lnTo>
                    <a:pt x="9251054" y="678798"/>
                  </a:lnTo>
                  <a:cubicBezTo>
                    <a:pt x="9251062" y="678798"/>
                    <a:pt x="9251186" y="678798"/>
                    <a:pt x="9253081" y="678798"/>
                  </a:cubicBezTo>
                  <a:lnTo>
                    <a:pt x="9267268" y="678798"/>
                  </a:lnTo>
                  <a:cubicBezTo>
                    <a:pt x="9267268" y="678805"/>
                    <a:pt x="9267268" y="678882"/>
                    <a:pt x="9267268" y="679879"/>
                  </a:cubicBezTo>
                  <a:lnTo>
                    <a:pt x="9267268" y="687446"/>
                  </a:lnTo>
                  <a:cubicBezTo>
                    <a:pt x="9267279" y="687446"/>
                    <a:pt x="9267780" y="687446"/>
                    <a:pt x="9289561" y="687446"/>
                  </a:cubicBezTo>
                  <a:cubicBezTo>
                    <a:pt x="9289561" y="687438"/>
                    <a:pt x="9289561" y="687324"/>
                    <a:pt x="9289561" y="685554"/>
                  </a:cubicBezTo>
                  <a:lnTo>
                    <a:pt x="9289561" y="672313"/>
                  </a:lnTo>
                  <a:cubicBezTo>
                    <a:pt x="9289567" y="672313"/>
                    <a:pt x="9289664" y="672313"/>
                    <a:pt x="9291335" y="672313"/>
                  </a:cubicBezTo>
                  <a:lnTo>
                    <a:pt x="9303748" y="672313"/>
                  </a:lnTo>
                  <a:cubicBezTo>
                    <a:pt x="9303748" y="672325"/>
                    <a:pt x="9303748" y="672839"/>
                    <a:pt x="9303748" y="696093"/>
                  </a:cubicBezTo>
                  <a:cubicBezTo>
                    <a:pt x="9303755" y="696093"/>
                    <a:pt x="9303835" y="696093"/>
                    <a:pt x="9304762" y="696093"/>
                  </a:cubicBezTo>
                  <a:lnTo>
                    <a:pt x="9311855" y="696093"/>
                  </a:lnTo>
                  <a:cubicBezTo>
                    <a:pt x="9311855" y="696087"/>
                    <a:pt x="9311855" y="696006"/>
                    <a:pt x="9311855" y="695012"/>
                  </a:cubicBezTo>
                  <a:lnTo>
                    <a:pt x="9311855" y="687446"/>
                  </a:lnTo>
                  <a:cubicBezTo>
                    <a:pt x="9311864" y="687446"/>
                    <a:pt x="9311982" y="687446"/>
                    <a:pt x="9313628" y="687446"/>
                  </a:cubicBezTo>
                  <a:lnTo>
                    <a:pt x="9326042" y="687446"/>
                  </a:lnTo>
                  <a:cubicBezTo>
                    <a:pt x="9326042" y="687459"/>
                    <a:pt x="9326042" y="688018"/>
                    <a:pt x="9326042" y="713387"/>
                  </a:cubicBezTo>
                  <a:cubicBezTo>
                    <a:pt x="9326050" y="713387"/>
                    <a:pt x="9326168" y="713387"/>
                    <a:pt x="9328069" y="713387"/>
                  </a:cubicBezTo>
                  <a:lnTo>
                    <a:pt x="9342255" y="713387"/>
                  </a:lnTo>
                  <a:cubicBezTo>
                    <a:pt x="9342255" y="713398"/>
                    <a:pt x="9342255" y="713513"/>
                    <a:pt x="9342255" y="715008"/>
                  </a:cubicBezTo>
                  <a:lnTo>
                    <a:pt x="9342255" y="726358"/>
                  </a:lnTo>
                  <a:cubicBezTo>
                    <a:pt x="9342263" y="726358"/>
                    <a:pt x="9342334" y="726358"/>
                    <a:pt x="9343015" y="726358"/>
                  </a:cubicBezTo>
                  <a:lnTo>
                    <a:pt x="9348336" y="726358"/>
                  </a:lnTo>
                  <a:cubicBezTo>
                    <a:pt x="9348336" y="726350"/>
                    <a:pt x="9348336" y="726274"/>
                    <a:pt x="9348336" y="725547"/>
                  </a:cubicBezTo>
                  <a:lnTo>
                    <a:pt x="9348336" y="719872"/>
                  </a:lnTo>
                  <a:cubicBezTo>
                    <a:pt x="9348353" y="719872"/>
                    <a:pt x="9349072" y="719872"/>
                    <a:pt x="9378736" y="719872"/>
                  </a:cubicBezTo>
                  <a:cubicBezTo>
                    <a:pt x="9378736" y="719886"/>
                    <a:pt x="9378736" y="720449"/>
                    <a:pt x="9378736" y="743652"/>
                  </a:cubicBezTo>
                  <a:cubicBezTo>
                    <a:pt x="9378743" y="743652"/>
                    <a:pt x="9378822" y="743652"/>
                    <a:pt x="9379749" y="743652"/>
                  </a:cubicBezTo>
                  <a:lnTo>
                    <a:pt x="9386843" y="743652"/>
                  </a:lnTo>
                  <a:cubicBezTo>
                    <a:pt x="9386843" y="743659"/>
                    <a:pt x="9386843" y="743732"/>
                    <a:pt x="9386843" y="744733"/>
                  </a:cubicBezTo>
                  <a:lnTo>
                    <a:pt x="9386843" y="752299"/>
                  </a:lnTo>
                  <a:cubicBezTo>
                    <a:pt x="9386852" y="752299"/>
                    <a:pt x="9386925" y="752299"/>
                    <a:pt x="9387603" y="752299"/>
                  </a:cubicBezTo>
                  <a:lnTo>
                    <a:pt x="9392923" y="752299"/>
                  </a:lnTo>
                  <a:cubicBezTo>
                    <a:pt x="9392923" y="752292"/>
                    <a:pt x="9392923" y="752172"/>
                    <a:pt x="9392923" y="750137"/>
                  </a:cubicBezTo>
                  <a:lnTo>
                    <a:pt x="9392923" y="735005"/>
                  </a:lnTo>
                  <a:cubicBezTo>
                    <a:pt x="9392930" y="735005"/>
                    <a:pt x="9393008" y="735005"/>
                    <a:pt x="9393936" y="735005"/>
                  </a:cubicBezTo>
                  <a:lnTo>
                    <a:pt x="9401030" y="735005"/>
                  </a:lnTo>
                  <a:cubicBezTo>
                    <a:pt x="9401030" y="735013"/>
                    <a:pt x="9401030" y="735096"/>
                    <a:pt x="9401030" y="736086"/>
                  </a:cubicBezTo>
                  <a:lnTo>
                    <a:pt x="9401030" y="743652"/>
                  </a:lnTo>
                  <a:lnTo>
                    <a:pt x="9406350" y="741659"/>
                  </a:lnTo>
                  <a:cubicBezTo>
                    <a:pt x="9407110" y="741287"/>
                    <a:pt x="9407110" y="741085"/>
                    <a:pt x="9407110" y="740679"/>
                  </a:cubicBezTo>
                  <a:lnTo>
                    <a:pt x="9407110" y="735005"/>
                  </a:lnTo>
                  <a:cubicBezTo>
                    <a:pt x="9407127" y="735005"/>
                    <a:pt x="9407928" y="735005"/>
                    <a:pt x="9445617" y="735005"/>
                  </a:cubicBezTo>
                  <a:cubicBezTo>
                    <a:pt x="9445617" y="735019"/>
                    <a:pt x="9445617" y="735566"/>
                    <a:pt x="9445617" y="758784"/>
                  </a:cubicBezTo>
                  <a:cubicBezTo>
                    <a:pt x="9445625" y="758784"/>
                    <a:pt x="9445743" y="758784"/>
                    <a:pt x="9447643" y="758784"/>
                  </a:cubicBezTo>
                  <a:lnTo>
                    <a:pt x="9461830" y="758784"/>
                  </a:lnTo>
                  <a:cubicBezTo>
                    <a:pt x="9461830" y="758792"/>
                    <a:pt x="9461830" y="758874"/>
                    <a:pt x="9461830" y="759865"/>
                  </a:cubicBezTo>
                  <a:lnTo>
                    <a:pt x="9461830" y="767431"/>
                  </a:lnTo>
                  <a:cubicBezTo>
                    <a:pt x="9461839" y="767431"/>
                    <a:pt x="9461962" y="767431"/>
                    <a:pt x="9463604" y="767431"/>
                  </a:cubicBezTo>
                  <a:lnTo>
                    <a:pt x="9476017" y="767431"/>
                  </a:lnTo>
                  <a:cubicBezTo>
                    <a:pt x="9476017" y="767419"/>
                    <a:pt x="9476017" y="766908"/>
                    <a:pt x="9476017" y="743652"/>
                  </a:cubicBezTo>
                  <a:cubicBezTo>
                    <a:pt x="9476024" y="743652"/>
                    <a:pt x="9476102" y="743652"/>
                    <a:pt x="9477030" y="743652"/>
                  </a:cubicBezTo>
                  <a:lnTo>
                    <a:pt x="9484124" y="743652"/>
                  </a:lnTo>
                  <a:cubicBezTo>
                    <a:pt x="9484124" y="743633"/>
                    <a:pt x="9484124" y="742862"/>
                    <a:pt x="9484124" y="711225"/>
                  </a:cubicBezTo>
                  <a:cubicBezTo>
                    <a:pt x="9484131" y="711225"/>
                    <a:pt x="9484208" y="711225"/>
                    <a:pt x="9485137" y="711225"/>
                  </a:cubicBezTo>
                  <a:lnTo>
                    <a:pt x="9492231" y="711225"/>
                  </a:lnTo>
                  <a:cubicBezTo>
                    <a:pt x="9492231" y="711219"/>
                    <a:pt x="9492231" y="711110"/>
                    <a:pt x="9492231" y="709334"/>
                  </a:cubicBezTo>
                  <a:lnTo>
                    <a:pt x="9492231" y="696093"/>
                  </a:lnTo>
                  <a:cubicBezTo>
                    <a:pt x="9490204" y="696093"/>
                    <a:pt x="9490204" y="696093"/>
                    <a:pt x="9490964" y="694471"/>
                  </a:cubicBezTo>
                  <a:lnTo>
                    <a:pt x="9496284" y="683122"/>
                  </a:lnTo>
                  <a:cubicBezTo>
                    <a:pt x="9496289" y="683139"/>
                    <a:pt x="9496484" y="683813"/>
                    <a:pt x="9504391" y="711225"/>
                  </a:cubicBezTo>
                  <a:cubicBezTo>
                    <a:pt x="9504399" y="711225"/>
                    <a:pt x="9504472" y="711225"/>
                    <a:pt x="9505151" y="711225"/>
                  </a:cubicBezTo>
                  <a:lnTo>
                    <a:pt x="9510471" y="711225"/>
                  </a:lnTo>
                  <a:cubicBezTo>
                    <a:pt x="9510471" y="711212"/>
                    <a:pt x="9510471" y="710033"/>
                    <a:pt x="9510471" y="605298"/>
                  </a:cubicBezTo>
                  <a:cubicBezTo>
                    <a:pt x="9510481" y="605298"/>
                    <a:pt x="9510595" y="605298"/>
                    <a:pt x="9511991" y="605298"/>
                  </a:cubicBezTo>
                  <a:lnTo>
                    <a:pt x="9522631" y="605298"/>
                  </a:lnTo>
                  <a:cubicBezTo>
                    <a:pt x="9522631" y="605276"/>
                    <a:pt x="9522631" y="604266"/>
                    <a:pt x="9522631" y="557739"/>
                  </a:cubicBezTo>
                  <a:cubicBezTo>
                    <a:pt x="9522648" y="557739"/>
                    <a:pt x="9523273" y="557739"/>
                    <a:pt x="9548978" y="557739"/>
                  </a:cubicBezTo>
                  <a:cubicBezTo>
                    <a:pt x="9548978" y="557727"/>
                    <a:pt x="9548978" y="557217"/>
                    <a:pt x="9548978" y="536121"/>
                  </a:cubicBezTo>
                  <a:cubicBezTo>
                    <a:pt x="9548997" y="536121"/>
                    <a:pt x="9549786" y="536121"/>
                    <a:pt x="9583432" y="536121"/>
                  </a:cubicBezTo>
                  <a:cubicBezTo>
                    <a:pt x="9583432" y="536129"/>
                    <a:pt x="9583432" y="536259"/>
                    <a:pt x="9583432" y="538553"/>
                  </a:cubicBezTo>
                  <a:lnTo>
                    <a:pt x="9583432" y="555577"/>
                  </a:lnTo>
                  <a:cubicBezTo>
                    <a:pt x="9583441" y="555577"/>
                    <a:pt x="9583572" y="555577"/>
                    <a:pt x="9585712" y="555577"/>
                  </a:cubicBezTo>
                  <a:lnTo>
                    <a:pt x="9601672" y="555577"/>
                  </a:lnTo>
                  <a:cubicBezTo>
                    <a:pt x="9601672" y="555595"/>
                    <a:pt x="9601672" y="556489"/>
                    <a:pt x="9601672" y="603136"/>
                  </a:cubicBezTo>
                  <a:cubicBezTo>
                    <a:pt x="9601678" y="603136"/>
                    <a:pt x="9601754" y="603136"/>
                    <a:pt x="9602685" y="603136"/>
                  </a:cubicBezTo>
                  <a:lnTo>
                    <a:pt x="9609779" y="603136"/>
                  </a:lnTo>
                  <a:lnTo>
                    <a:pt x="9623966" y="607460"/>
                  </a:lnTo>
                  <a:cubicBezTo>
                    <a:pt x="9623966" y="607470"/>
                    <a:pt x="9623966" y="608120"/>
                    <a:pt x="9623966" y="646372"/>
                  </a:cubicBezTo>
                  <a:cubicBezTo>
                    <a:pt x="9623972" y="646372"/>
                    <a:pt x="9624047" y="646372"/>
                    <a:pt x="9624979" y="646372"/>
                  </a:cubicBezTo>
                  <a:lnTo>
                    <a:pt x="9632072" y="646372"/>
                  </a:lnTo>
                  <a:cubicBezTo>
                    <a:pt x="9632072" y="646382"/>
                    <a:pt x="9632072" y="646488"/>
                    <a:pt x="9632072" y="647993"/>
                  </a:cubicBezTo>
                  <a:lnTo>
                    <a:pt x="9632072" y="659342"/>
                  </a:lnTo>
                  <a:cubicBezTo>
                    <a:pt x="9632080" y="659342"/>
                    <a:pt x="9632204" y="659342"/>
                    <a:pt x="9634099" y="659342"/>
                  </a:cubicBezTo>
                  <a:lnTo>
                    <a:pt x="9648286" y="659342"/>
                  </a:lnTo>
                  <a:lnTo>
                    <a:pt x="9654366" y="665828"/>
                  </a:lnTo>
                  <a:cubicBezTo>
                    <a:pt x="9654366" y="665840"/>
                    <a:pt x="9654366" y="666326"/>
                    <a:pt x="9654366" y="687446"/>
                  </a:cubicBezTo>
                  <a:cubicBezTo>
                    <a:pt x="9654375" y="687446"/>
                    <a:pt x="9654506" y="687446"/>
                    <a:pt x="9656646" y="687446"/>
                  </a:cubicBezTo>
                  <a:lnTo>
                    <a:pt x="9672606" y="687446"/>
                  </a:lnTo>
                  <a:cubicBezTo>
                    <a:pt x="9672606" y="687453"/>
                    <a:pt x="9672606" y="687533"/>
                    <a:pt x="9672606" y="688526"/>
                  </a:cubicBezTo>
                  <a:lnTo>
                    <a:pt x="9672606" y="696093"/>
                  </a:lnTo>
                  <a:cubicBezTo>
                    <a:pt x="9672615" y="696093"/>
                    <a:pt x="9672714" y="696093"/>
                    <a:pt x="9673873" y="696093"/>
                  </a:cubicBezTo>
                  <a:lnTo>
                    <a:pt x="9682740" y="696093"/>
                  </a:lnTo>
                  <a:cubicBezTo>
                    <a:pt x="9682740" y="696102"/>
                    <a:pt x="9682740" y="696231"/>
                    <a:pt x="9682740" y="698254"/>
                  </a:cubicBezTo>
                  <a:lnTo>
                    <a:pt x="9682740" y="713387"/>
                  </a:lnTo>
                  <a:cubicBezTo>
                    <a:pt x="9686793" y="713387"/>
                    <a:pt x="9686793" y="713387"/>
                    <a:pt x="9686793" y="711495"/>
                  </a:cubicBezTo>
                  <a:lnTo>
                    <a:pt x="9686793" y="698254"/>
                  </a:lnTo>
                  <a:cubicBezTo>
                    <a:pt x="9686799" y="698254"/>
                    <a:pt x="9686877" y="698254"/>
                    <a:pt x="9687806" y="698254"/>
                  </a:cubicBezTo>
                  <a:lnTo>
                    <a:pt x="9694900" y="698254"/>
                  </a:lnTo>
                  <a:cubicBezTo>
                    <a:pt x="9694900" y="698265"/>
                    <a:pt x="9694900" y="698384"/>
                    <a:pt x="9694900" y="699876"/>
                  </a:cubicBezTo>
                  <a:lnTo>
                    <a:pt x="9694900" y="711225"/>
                  </a:lnTo>
                  <a:cubicBezTo>
                    <a:pt x="9694909" y="711225"/>
                    <a:pt x="9694982" y="711225"/>
                    <a:pt x="9695660" y="711225"/>
                  </a:cubicBezTo>
                  <a:lnTo>
                    <a:pt x="9700980" y="711225"/>
                  </a:lnTo>
                  <a:cubicBezTo>
                    <a:pt x="9700980" y="706902"/>
                    <a:pt x="9700980" y="706902"/>
                    <a:pt x="9749620" y="706902"/>
                  </a:cubicBezTo>
                  <a:cubicBezTo>
                    <a:pt x="9749620" y="706911"/>
                    <a:pt x="9749620" y="707012"/>
                    <a:pt x="9749620" y="708253"/>
                  </a:cubicBezTo>
                  <a:lnTo>
                    <a:pt x="9749620" y="717710"/>
                  </a:lnTo>
                  <a:cubicBezTo>
                    <a:pt x="9749628" y="717710"/>
                    <a:pt x="9749703" y="717710"/>
                    <a:pt x="9750380" y="717710"/>
                  </a:cubicBezTo>
                  <a:lnTo>
                    <a:pt x="9755702" y="717710"/>
                  </a:lnTo>
                  <a:cubicBezTo>
                    <a:pt x="9755702" y="717719"/>
                    <a:pt x="9755702" y="717841"/>
                    <a:pt x="9755702" y="719872"/>
                  </a:cubicBezTo>
                  <a:lnTo>
                    <a:pt x="9755702" y="735005"/>
                  </a:lnTo>
                  <a:cubicBezTo>
                    <a:pt x="9755710" y="735001"/>
                    <a:pt x="9755826" y="734923"/>
                    <a:pt x="9757728" y="733654"/>
                  </a:cubicBezTo>
                  <a:lnTo>
                    <a:pt x="9771914" y="724196"/>
                  </a:lnTo>
                  <a:cubicBezTo>
                    <a:pt x="9771916" y="724177"/>
                    <a:pt x="9772048" y="723302"/>
                    <a:pt x="9777994" y="683122"/>
                  </a:cubicBezTo>
                  <a:cubicBezTo>
                    <a:pt x="9778004" y="683120"/>
                    <a:pt x="9778072" y="683094"/>
                    <a:pt x="9778754" y="682852"/>
                  </a:cubicBezTo>
                  <a:lnTo>
                    <a:pt x="9784074" y="680960"/>
                  </a:lnTo>
                  <a:cubicBezTo>
                    <a:pt x="9784074" y="680944"/>
                    <a:pt x="9784108" y="679883"/>
                    <a:pt x="9786102" y="611783"/>
                  </a:cubicBezTo>
                  <a:cubicBezTo>
                    <a:pt x="9786102" y="611801"/>
                    <a:pt x="9786134" y="612892"/>
                    <a:pt x="9788128" y="680960"/>
                  </a:cubicBezTo>
                  <a:cubicBezTo>
                    <a:pt x="9788138" y="680963"/>
                    <a:pt x="9788208" y="680988"/>
                    <a:pt x="9788888" y="681230"/>
                  </a:cubicBezTo>
                  <a:lnTo>
                    <a:pt x="9794208" y="683122"/>
                  </a:lnTo>
                  <a:cubicBezTo>
                    <a:pt x="9794208" y="683102"/>
                    <a:pt x="9794208" y="681769"/>
                    <a:pt x="9794208" y="596651"/>
                  </a:cubicBezTo>
                  <a:cubicBezTo>
                    <a:pt x="9798262" y="596651"/>
                    <a:pt x="9798262" y="596651"/>
                    <a:pt x="9798262" y="564224"/>
                  </a:cubicBezTo>
                  <a:cubicBezTo>
                    <a:pt x="9798274" y="564224"/>
                    <a:pt x="9798960" y="564224"/>
                    <a:pt x="9836768" y="564224"/>
                  </a:cubicBezTo>
                  <a:cubicBezTo>
                    <a:pt x="9836768" y="564241"/>
                    <a:pt x="9836768" y="564959"/>
                    <a:pt x="9836768" y="596651"/>
                  </a:cubicBezTo>
                  <a:cubicBezTo>
                    <a:pt x="9836778" y="596651"/>
                    <a:pt x="9836850" y="596651"/>
                    <a:pt x="9837528" y="596651"/>
                  </a:cubicBezTo>
                  <a:lnTo>
                    <a:pt x="9842848" y="596651"/>
                  </a:lnTo>
                  <a:cubicBezTo>
                    <a:pt x="9842848" y="596630"/>
                    <a:pt x="9842848" y="595324"/>
                    <a:pt x="9842848" y="514503"/>
                  </a:cubicBezTo>
                  <a:cubicBezTo>
                    <a:pt x="9842854" y="514503"/>
                    <a:pt x="9842954" y="514503"/>
                    <a:pt x="9844622" y="514503"/>
                  </a:cubicBezTo>
                  <a:lnTo>
                    <a:pt x="9857036" y="514503"/>
                  </a:lnTo>
                  <a:cubicBezTo>
                    <a:pt x="9857036" y="514496"/>
                    <a:pt x="9857036" y="514385"/>
                    <a:pt x="9857036" y="512612"/>
                  </a:cubicBezTo>
                  <a:lnTo>
                    <a:pt x="9857036" y="499371"/>
                  </a:lnTo>
                  <a:cubicBezTo>
                    <a:pt x="9857046" y="499371"/>
                    <a:pt x="9857544" y="499371"/>
                    <a:pt x="9879330" y="499371"/>
                  </a:cubicBezTo>
                  <a:cubicBezTo>
                    <a:pt x="9879330" y="499364"/>
                    <a:pt x="9879330" y="499283"/>
                    <a:pt x="9879330" y="498290"/>
                  </a:cubicBezTo>
                  <a:lnTo>
                    <a:pt x="9879330" y="490724"/>
                  </a:lnTo>
                  <a:cubicBezTo>
                    <a:pt x="9879336" y="490724"/>
                    <a:pt x="9879446" y="490724"/>
                    <a:pt x="9881102" y="490724"/>
                  </a:cubicBezTo>
                  <a:lnTo>
                    <a:pt x="9893516" y="490724"/>
                  </a:lnTo>
                  <a:cubicBezTo>
                    <a:pt x="9893516" y="490732"/>
                    <a:pt x="9893516" y="490811"/>
                    <a:pt x="9893516" y="491805"/>
                  </a:cubicBezTo>
                  <a:lnTo>
                    <a:pt x="9893516" y="499371"/>
                  </a:lnTo>
                  <a:cubicBezTo>
                    <a:pt x="9893526" y="499371"/>
                    <a:pt x="9893598" y="499371"/>
                    <a:pt x="9894276" y="499371"/>
                  </a:cubicBezTo>
                  <a:lnTo>
                    <a:pt x="9899596" y="499371"/>
                  </a:lnTo>
                  <a:lnTo>
                    <a:pt x="9909730" y="495047"/>
                  </a:lnTo>
                  <a:lnTo>
                    <a:pt x="9913782" y="498290"/>
                  </a:lnTo>
                  <a:lnTo>
                    <a:pt x="9913782" y="490724"/>
                  </a:lnTo>
                  <a:cubicBezTo>
                    <a:pt x="9913792" y="490724"/>
                    <a:pt x="9913928" y="490724"/>
                    <a:pt x="9916062" y="490724"/>
                  </a:cubicBezTo>
                  <a:lnTo>
                    <a:pt x="9932024" y="490724"/>
                  </a:lnTo>
                  <a:cubicBezTo>
                    <a:pt x="9932024" y="490732"/>
                    <a:pt x="9932024" y="490811"/>
                    <a:pt x="9932024" y="491805"/>
                  </a:cubicBezTo>
                  <a:lnTo>
                    <a:pt x="9932024" y="499371"/>
                  </a:lnTo>
                  <a:cubicBezTo>
                    <a:pt x="9932042" y="499371"/>
                    <a:pt x="9932778" y="499371"/>
                    <a:pt x="9962424" y="499371"/>
                  </a:cubicBezTo>
                  <a:cubicBezTo>
                    <a:pt x="9962424" y="499381"/>
                    <a:pt x="9962424" y="499490"/>
                    <a:pt x="9962424" y="500992"/>
                  </a:cubicBezTo>
                  <a:lnTo>
                    <a:pt x="9962424" y="512342"/>
                  </a:lnTo>
                  <a:cubicBezTo>
                    <a:pt x="9962440" y="512342"/>
                    <a:pt x="9963080" y="512342"/>
                    <a:pt x="9988770" y="512342"/>
                  </a:cubicBezTo>
                  <a:cubicBezTo>
                    <a:pt x="9988770" y="512358"/>
                    <a:pt x="9988770" y="513038"/>
                    <a:pt x="9988770" y="542606"/>
                  </a:cubicBezTo>
                  <a:cubicBezTo>
                    <a:pt x="9988780" y="542606"/>
                    <a:pt x="9988852" y="542606"/>
                    <a:pt x="9989530" y="542606"/>
                  </a:cubicBezTo>
                  <a:lnTo>
                    <a:pt x="9994850" y="542606"/>
                  </a:lnTo>
                  <a:cubicBezTo>
                    <a:pt x="9994850" y="542613"/>
                    <a:pt x="9994850" y="542699"/>
                    <a:pt x="9994850" y="543687"/>
                  </a:cubicBezTo>
                  <a:lnTo>
                    <a:pt x="9994850" y="551254"/>
                  </a:lnTo>
                  <a:cubicBezTo>
                    <a:pt x="9998904" y="551254"/>
                    <a:pt x="9998904" y="551254"/>
                    <a:pt x="9998904" y="581518"/>
                  </a:cubicBezTo>
                  <a:cubicBezTo>
                    <a:pt x="9998914" y="581518"/>
                    <a:pt x="9998988" y="581518"/>
                    <a:pt x="9999664" y="581518"/>
                  </a:cubicBezTo>
                  <a:lnTo>
                    <a:pt x="10004984" y="581518"/>
                  </a:lnTo>
                  <a:cubicBezTo>
                    <a:pt x="10004984" y="581527"/>
                    <a:pt x="10004984" y="581594"/>
                    <a:pt x="10004984" y="582329"/>
                  </a:cubicBezTo>
                  <a:lnTo>
                    <a:pt x="10004984" y="588004"/>
                  </a:lnTo>
                  <a:cubicBezTo>
                    <a:pt x="10004990" y="588004"/>
                    <a:pt x="10005068" y="588004"/>
                    <a:pt x="10005998" y="588004"/>
                  </a:cubicBezTo>
                  <a:lnTo>
                    <a:pt x="10013090" y="588004"/>
                  </a:lnTo>
                  <a:cubicBezTo>
                    <a:pt x="10013090" y="588021"/>
                    <a:pt x="10013090" y="588734"/>
                    <a:pt x="10013090" y="618269"/>
                  </a:cubicBezTo>
                  <a:cubicBezTo>
                    <a:pt x="10013098" y="618269"/>
                    <a:pt x="10013218" y="618269"/>
                    <a:pt x="10015118" y="618269"/>
                  </a:cubicBezTo>
                  <a:lnTo>
                    <a:pt x="10029304" y="618269"/>
                  </a:lnTo>
                  <a:cubicBezTo>
                    <a:pt x="10029304" y="618285"/>
                    <a:pt x="10029304" y="618865"/>
                    <a:pt x="10029304" y="642048"/>
                  </a:cubicBezTo>
                  <a:cubicBezTo>
                    <a:pt x="10031332" y="642048"/>
                    <a:pt x="10031332" y="642048"/>
                    <a:pt x="10031332" y="643669"/>
                  </a:cubicBezTo>
                  <a:lnTo>
                    <a:pt x="10031332" y="655019"/>
                  </a:lnTo>
                  <a:cubicBezTo>
                    <a:pt x="10031340" y="655019"/>
                    <a:pt x="10031410" y="655019"/>
                    <a:pt x="10032092" y="655019"/>
                  </a:cubicBezTo>
                  <a:lnTo>
                    <a:pt x="10037412" y="655019"/>
                  </a:lnTo>
                  <a:cubicBezTo>
                    <a:pt x="10037412" y="655033"/>
                    <a:pt x="10037412" y="655596"/>
                    <a:pt x="10037412" y="678798"/>
                  </a:cubicBezTo>
                  <a:cubicBezTo>
                    <a:pt x="10037420" y="678798"/>
                    <a:pt x="10037518" y="678798"/>
                    <a:pt x="10038678" y="678798"/>
                  </a:cubicBezTo>
                  <a:lnTo>
                    <a:pt x="10047544" y="678798"/>
                  </a:lnTo>
                  <a:cubicBezTo>
                    <a:pt x="10049572" y="680960"/>
                    <a:pt x="10049572" y="680960"/>
                    <a:pt x="10049572" y="682852"/>
                  </a:cubicBezTo>
                  <a:lnTo>
                    <a:pt x="10049572" y="696093"/>
                  </a:lnTo>
                  <a:cubicBezTo>
                    <a:pt x="10049576" y="696086"/>
                    <a:pt x="10049664" y="695979"/>
                    <a:pt x="10051092" y="694201"/>
                  </a:cubicBezTo>
                  <a:lnTo>
                    <a:pt x="10061732" y="680960"/>
                  </a:lnTo>
                  <a:cubicBezTo>
                    <a:pt x="10061746" y="680960"/>
                    <a:pt x="10062386" y="680960"/>
                    <a:pt x="10090106" y="680960"/>
                  </a:cubicBezTo>
                  <a:cubicBezTo>
                    <a:pt x="10090106" y="680985"/>
                    <a:pt x="10090106" y="682386"/>
                    <a:pt x="10090106" y="767431"/>
                  </a:cubicBezTo>
                  <a:cubicBezTo>
                    <a:pt x="10090114" y="767431"/>
                    <a:pt x="10090190" y="767431"/>
                    <a:pt x="10090866" y="767431"/>
                  </a:cubicBezTo>
                  <a:lnTo>
                    <a:pt x="10096186" y="767431"/>
                  </a:lnTo>
                  <a:cubicBezTo>
                    <a:pt x="10096190" y="767423"/>
                    <a:pt x="10096248" y="767323"/>
                    <a:pt x="10096946" y="766080"/>
                  </a:cubicBezTo>
                  <a:lnTo>
                    <a:pt x="10102266" y="756622"/>
                  </a:lnTo>
                  <a:cubicBezTo>
                    <a:pt x="10102266" y="756629"/>
                    <a:pt x="10102266" y="756728"/>
                    <a:pt x="10102266" y="758514"/>
                  </a:cubicBezTo>
                  <a:lnTo>
                    <a:pt x="10102266" y="771755"/>
                  </a:lnTo>
                  <a:cubicBezTo>
                    <a:pt x="10106318" y="771755"/>
                    <a:pt x="10106318" y="771755"/>
                    <a:pt x="10106318" y="726358"/>
                  </a:cubicBezTo>
                  <a:cubicBezTo>
                    <a:pt x="10106328" y="726358"/>
                    <a:pt x="10106398" y="726358"/>
                    <a:pt x="10107078" y="726358"/>
                  </a:cubicBezTo>
                  <a:lnTo>
                    <a:pt x="10112398" y="726358"/>
                  </a:lnTo>
                  <a:cubicBezTo>
                    <a:pt x="10112398" y="726343"/>
                    <a:pt x="10112398" y="725343"/>
                    <a:pt x="10112398" y="661504"/>
                  </a:cubicBezTo>
                  <a:cubicBezTo>
                    <a:pt x="10112406" y="661504"/>
                    <a:pt x="10112486" y="661504"/>
                    <a:pt x="10113412" y="661504"/>
                  </a:cubicBezTo>
                  <a:lnTo>
                    <a:pt x="10120506" y="661504"/>
                  </a:lnTo>
                  <a:cubicBezTo>
                    <a:pt x="10120512" y="661483"/>
                    <a:pt x="10120776" y="660543"/>
                    <a:pt x="10132666" y="618269"/>
                  </a:cubicBezTo>
                  <a:cubicBezTo>
                    <a:pt x="10132674" y="618269"/>
                    <a:pt x="10132772" y="618269"/>
                    <a:pt x="10133932" y="618269"/>
                  </a:cubicBezTo>
                  <a:lnTo>
                    <a:pt x="10142800" y="618269"/>
                  </a:lnTo>
                  <a:cubicBezTo>
                    <a:pt x="10142804" y="618292"/>
                    <a:pt x="10143030" y="619258"/>
                    <a:pt x="10152932" y="661504"/>
                  </a:cubicBezTo>
                  <a:cubicBezTo>
                    <a:pt x="10152938" y="661504"/>
                    <a:pt x="10153012" y="661504"/>
                    <a:pt x="10153946" y="661504"/>
                  </a:cubicBezTo>
                  <a:lnTo>
                    <a:pt x="10161040" y="661504"/>
                  </a:lnTo>
                  <a:cubicBezTo>
                    <a:pt x="10161040" y="661515"/>
                    <a:pt x="10161040" y="662182"/>
                    <a:pt x="10161040" y="700416"/>
                  </a:cubicBezTo>
                  <a:cubicBezTo>
                    <a:pt x="10161046" y="700416"/>
                    <a:pt x="10161146" y="700416"/>
                    <a:pt x="10162812" y="700416"/>
                  </a:cubicBezTo>
                  <a:lnTo>
                    <a:pt x="10175226" y="700416"/>
                  </a:lnTo>
                  <a:cubicBezTo>
                    <a:pt x="10175226" y="700424"/>
                    <a:pt x="10175226" y="700546"/>
                    <a:pt x="10175226" y="702578"/>
                  </a:cubicBezTo>
                  <a:lnTo>
                    <a:pt x="10175226" y="717710"/>
                  </a:lnTo>
                  <a:cubicBezTo>
                    <a:pt x="10179280" y="717710"/>
                    <a:pt x="10179280" y="717710"/>
                    <a:pt x="10179280" y="715549"/>
                  </a:cubicBezTo>
                  <a:lnTo>
                    <a:pt x="10179280" y="700416"/>
                  </a:lnTo>
                  <a:cubicBezTo>
                    <a:pt x="10179290" y="700416"/>
                    <a:pt x="10179402" y="700416"/>
                    <a:pt x="10180800" y="700416"/>
                  </a:cubicBezTo>
                  <a:lnTo>
                    <a:pt x="10191440" y="700416"/>
                  </a:lnTo>
                  <a:cubicBezTo>
                    <a:pt x="10191440" y="700426"/>
                    <a:pt x="10191440" y="700543"/>
                    <a:pt x="10191440" y="702037"/>
                  </a:cubicBezTo>
                  <a:lnTo>
                    <a:pt x="10191440" y="713387"/>
                  </a:lnTo>
                  <a:cubicBezTo>
                    <a:pt x="10191456" y="713387"/>
                    <a:pt x="10192164" y="713387"/>
                    <a:pt x="10221840" y="713387"/>
                  </a:cubicBezTo>
                  <a:cubicBezTo>
                    <a:pt x="10221840" y="713370"/>
                    <a:pt x="10221840" y="712599"/>
                    <a:pt x="10221840" y="676637"/>
                  </a:cubicBezTo>
                  <a:cubicBezTo>
                    <a:pt x="10221848" y="676637"/>
                    <a:pt x="10221942" y="676637"/>
                    <a:pt x="10223106" y="676637"/>
                  </a:cubicBezTo>
                  <a:lnTo>
                    <a:pt x="10231974" y="676637"/>
                  </a:lnTo>
                  <a:cubicBezTo>
                    <a:pt x="10231974" y="676648"/>
                    <a:pt x="10231974" y="677142"/>
                    <a:pt x="10231974" y="698254"/>
                  </a:cubicBezTo>
                  <a:cubicBezTo>
                    <a:pt x="10234000" y="698254"/>
                    <a:pt x="10234000" y="698254"/>
                    <a:pt x="10234000" y="665828"/>
                  </a:cubicBezTo>
                  <a:cubicBezTo>
                    <a:pt x="10234014" y="665828"/>
                    <a:pt x="10234556" y="665828"/>
                    <a:pt x="10256294" y="665828"/>
                  </a:cubicBezTo>
                  <a:cubicBezTo>
                    <a:pt x="10256294" y="665818"/>
                    <a:pt x="10256294" y="665698"/>
                    <a:pt x="10256294" y="664206"/>
                  </a:cubicBezTo>
                  <a:lnTo>
                    <a:pt x="10256294" y="652857"/>
                  </a:lnTo>
                  <a:cubicBezTo>
                    <a:pt x="10256302" y="652857"/>
                    <a:pt x="10256376" y="652857"/>
                    <a:pt x="10257054" y="652857"/>
                  </a:cubicBezTo>
                  <a:lnTo>
                    <a:pt x="10262374" y="652857"/>
                  </a:lnTo>
                  <a:cubicBezTo>
                    <a:pt x="10262374" y="652851"/>
                    <a:pt x="10262374" y="652738"/>
                    <a:pt x="10262374" y="650966"/>
                  </a:cubicBezTo>
                  <a:lnTo>
                    <a:pt x="10262374" y="637725"/>
                  </a:lnTo>
                  <a:lnTo>
                    <a:pt x="10266428" y="644210"/>
                  </a:lnTo>
                  <a:cubicBezTo>
                    <a:pt x="10266436" y="644210"/>
                    <a:pt x="10266564" y="644210"/>
                    <a:pt x="10268708" y="644210"/>
                  </a:cubicBezTo>
                  <a:lnTo>
                    <a:pt x="10284668" y="644210"/>
                  </a:lnTo>
                  <a:cubicBezTo>
                    <a:pt x="10284668" y="644202"/>
                    <a:pt x="10284668" y="644134"/>
                    <a:pt x="10284668" y="643399"/>
                  </a:cubicBezTo>
                  <a:lnTo>
                    <a:pt x="10284668" y="637725"/>
                  </a:lnTo>
                  <a:cubicBezTo>
                    <a:pt x="10284676" y="637725"/>
                    <a:pt x="10284750" y="637725"/>
                    <a:pt x="10285428" y="637725"/>
                  </a:cubicBezTo>
                  <a:lnTo>
                    <a:pt x="10290748" y="637725"/>
                  </a:lnTo>
                  <a:cubicBezTo>
                    <a:pt x="10290748" y="637734"/>
                    <a:pt x="10290748" y="637834"/>
                    <a:pt x="10290748" y="639076"/>
                  </a:cubicBezTo>
                  <a:lnTo>
                    <a:pt x="10290748" y="648534"/>
                  </a:lnTo>
                  <a:cubicBezTo>
                    <a:pt x="10290762" y="648534"/>
                    <a:pt x="10291496" y="648534"/>
                    <a:pt x="10329254" y="648534"/>
                  </a:cubicBezTo>
                  <a:cubicBezTo>
                    <a:pt x="10329254" y="648552"/>
                    <a:pt x="10329254" y="650062"/>
                    <a:pt x="10329254" y="786887"/>
                  </a:cubicBezTo>
                  <a:cubicBezTo>
                    <a:pt x="10329264" y="786887"/>
                    <a:pt x="10329380" y="786887"/>
                    <a:pt x="10330774" y="786887"/>
                  </a:cubicBezTo>
                  <a:lnTo>
                    <a:pt x="10341414" y="786887"/>
                  </a:lnTo>
                  <a:cubicBezTo>
                    <a:pt x="10341414" y="782564"/>
                    <a:pt x="10341414" y="778240"/>
                    <a:pt x="10341414" y="773917"/>
                  </a:cubicBezTo>
                  <a:cubicBezTo>
                    <a:pt x="10343442" y="773917"/>
                    <a:pt x="10343442" y="773917"/>
                    <a:pt x="10345468" y="773917"/>
                  </a:cubicBezTo>
                  <a:cubicBezTo>
                    <a:pt x="10345468" y="778240"/>
                    <a:pt x="10345468" y="782564"/>
                    <a:pt x="10345468" y="786887"/>
                  </a:cubicBezTo>
                  <a:cubicBezTo>
                    <a:pt x="10355602" y="786887"/>
                    <a:pt x="10365736" y="786887"/>
                    <a:pt x="10375868" y="786887"/>
                  </a:cubicBezTo>
                  <a:cubicBezTo>
                    <a:pt x="10375868" y="776078"/>
                    <a:pt x="10375868" y="767431"/>
                    <a:pt x="10375868" y="756622"/>
                  </a:cubicBezTo>
                  <a:cubicBezTo>
                    <a:pt x="10379922" y="756622"/>
                    <a:pt x="10383976" y="756622"/>
                    <a:pt x="10388028" y="756622"/>
                  </a:cubicBezTo>
                  <a:lnTo>
                    <a:pt x="10400188" y="754461"/>
                  </a:lnTo>
                  <a:cubicBezTo>
                    <a:pt x="10402216" y="754461"/>
                    <a:pt x="10402216" y="756622"/>
                    <a:pt x="10404242" y="756622"/>
                  </a:cubicBezTo>
                  <a:lnTo>
                    <a:pt x="10414376" y="756622"/>
                  </a:lnTo>
                  <a:cubicBezTo>
                    <a:pt x="10414376" y="767431"/>
                    <a:pt x="10414376" y="778240"/>
                    <a:pt x="10414376" y="786887"/>
                  </a:cubicBezTo>
                  <a:cubicBezTo>
                    <a:pt x="10416402" y="786887"/>
                    <a:pt x="10418430" y="786887"/>
                    <a:pt x="10422482" y="786887"/>
                  </a:cubicBezTo>
                  <a:cubicBezTo>
                    <a:pt x="10422482" y="793373"/>
                    <a:pt x="10422482" y="799858"/>
                    <a:pt x="10422482" y="804182"/>
                  </a:cubicBezTo>
                  <a:lnTo>
                    <a:pt x="10431818" y="805087"/>
                  </a:lnTo>
                  <a:lnTo>
                    <a:pt x="10444776" y="805087"/>
                  </a:lnTo>
                  <a:cubicBezTo>
                    <a:pt x="10444776" y="799278"/>
                    <a:pt x="10444776" y="795106"/>
                    <a:pt x="10444776" y="789049"/>
                  </a:cubicBezTo>
                  <a:lnTo>
                    <a:pt x="10512732" y="789049"/>
                  </a:lnTo>
                  <a:lnTo>
                    <a:pt x="10512732" y="703796"/>
                  </a:lnTo>
                  <a:lnTo>
                    <a:pt x="10584740" y="703796"/>
                  </a:lnTo>
                  <a:lnTo>
                    <a:pt x="10584740" y="782564"/>
                  </a:lnTo>
                  <a:cubicBezTo>
                    <a:pt x="10585376" y="782564"/>
                    <a:pt x="10586010" y="782564"/>
                    <a:pt x="10586644" y="782564"/>
                  </a:cubicBezTo>
                  <a:lnTo>
                    <a:pt x="10587886" y="805087"/>
                  </a:lnTo>
                  <a:lnTo>
                    <a:pt x="10597562" y="805087"/>
                  </a:lnTo>
                  <a:cubicBezTo>
                    <a:pt x="10598098" y="797873"/>
                    <a:pt x="10598804" y="790219"/>
                    <a:pt x="10598804" y="782564"/>
                  </a:cubicBezTo>
                  <a:cubicBezTo>
                    <a:pt x="10600832" y="782564"/>
                    <a:pt x="10602858" y="782564"/>
                    <a:pt x="10604884" y="782564"/>
                  </a:cubicBezTo>
                  <a:lnTo>
                    <a:pt x="10606126" y="805087"/>
                  </a:lnTo>
                  <a:lnTo>
                    <a:pt x="10656748" y="805087"/>
                  </a:lnTo>
                  <a:lnTo>
                    <a:pt x="10656748" y="642059"/>
                  </a:lnTo>
                  <a:lnTo>
                    <a:pt x="10854076" y="642059"/>
                  </a:lnTo>
                  <a:lnTo>
                    <a:pt x="10854076" y="805087"/>
                  </a:lnTo>
                  <a:lnTo>
                    <a:pt x="10872772" y="805087"/>
                  </a:lnTo>
                  <a:lnTo>
                    <a:pt x="10872772" y="722394"/>
                  </a:lnTo>
                  <a:lnTo>
                    <a:pt x="10967892" y="722394"/>
                  </a:lnTo>
                  <a:cubicBezTo>
                    <a:pt x="10971967" y="616373"/>
                    <a:pt x="10975346" y="510899"/>
                    <a:pt x="10979823" y="404253"/>
                  </a:cubicBezTo>
                  <a:cubicBezTo>
                    <a:pt x="10969690" y="404253"/>
                    <a:pt x="10945370" y="391282"/>
                    <a:pt x="10967663" y="382635"/>
                  </a:cubicBezTo>
                  <a:cubicBezTo>
                    <a:pt x="10965635" y="380473"/>
                    <a:pt x="10963610" y="378311"/>
                    <a:pt x="10961583" y="378311"/>
                  </a:cubicBezTo>
                  <a:cubicBezTo>
                    <a:pt x="10961583" y="365341"/>
                    <a:pt x="10959555" y="363179"/>
                    <a:pt x="10969690" y="354532"/>
                  </a:cubicBezTo>
                  <a:cubicBezTo>
                    <a:pt x="10969690" y="350208"/>
                    <a:pt x="10969690" y="343723"/>
                    <a:pt x="10969690" y="337238"/>
                  </a:cubicBezTo>
                  <a:cubicBezTo>
                    <a:pt x="10973743" y="337238"/>
                    <a:pt x="10977796" y="337238"/>
                    <a:pt x="10983876" y="337238"/>
                  </a:cubicBezTo>
                  <a:cubicBezTo>
                    <a:pt x="10983876" y="328590"/>
                    <a:pt x="10983876" y="322105"/>
                    <a:pt x="10983876" y="315620"/>
                  </a:cubicBezTo>
                  <a:cubicBezTo>
                    <a:pt x="10983876" y="313458"/>
                    <a:pt x="10985903" y="313458"/>
                    <a:pt x="10985903" y="311296"/>
                  </a:cubicBezTo>
                  <a:cubicBezTo>
                    <a:pt x="10985903" y="285355"/>
                    <a:pt x="10985903" y="259414"/>
                    <a:pt x="10985903" y="233472"/>
                  </a:cubicBezTo>
                  <a:cubicBezTo>
                    <a:pt x="10985903" y="231310"/>
                    <a:pt x="10983876" y="229149"/>
                    <a:pt x="10983876" y="226987"/>
                  </a:cubicBezTo>
                  <a:cubicBezTo>
                    <a:pt x="10985903" y="224825"/>
                    <a:pt x="10987930" y="222663"/>
                    <a:pt x="10989956" y="220501"/>
                  </a:cubicBezTo>
                  <a:cubicBezTo>
                    <a:pt x="10989956" y="201045"/>
                    <a:pt x="10989956" y="181589"/>
                    <a:pt x="10989956" y="162133"/>
                  </a:cubicBezTo>
                  <a:cubicBezTo>
                    <a:pt x="10989956" y="159972"/>
                    <a:pt x="10989956" y="159972"/>
                    <a:pt x="10991983" y="157810"/>
                  </a:cubicBezTo>
                  <a:cubicBezTo>
                    <a:pt x="10991983" y="140516"/>
                    <a:pt x="10991983" y="121060"/>
                    <a:pt x="10991983" y="101604"/>
                  </a:cubicBezTo>
                  <a:cubicBezTo>
                    <a:pt x="10994010" y="92957"/>
                    <a:pt x="10994010" y="88633"/>
                    <a:pt x="10994010" y="82148"/>
                  </a:cubicBezTo>
                  <a:cubicBezTo>
                    <a:pt x="10998063" y="88633"/>
                    <a:pt x="10998063" y="92957"/>
                    <a:pt x="10998063" y="99442"/>
                  </a:cubicBezTo>
                  <a:cubicBezTo>
                    <a:pt x="11000090" y="121060"/>
                    <a:pt x="11000090" y="140516"/>
                    <a:pt x="11000090" y="157810"/>
                  </a:cubicBezTo>
                  <a:cubicBezTo>
                    <a:pt x="11002116" y="181589"/>
                    <a:pt x="11002116" y="201045"/>
                    <a:pt x="11002116" y="220501"/>
                  </a:cubicBezTo>
                  <a:cubicBezTo>
                    <a:pt x="11004143" y="222663"/>
                    <a:pt x="11006170" y="224825"/>
                    <a:pt x="11008196" y="226987"/>
                  </a:cubicBezTo>
                  <a:cubicBezTo>
                    <a:pt x="11008196" y="229149"/>
                    <a:pt x="11006170" y="231310"/>
                    <a:pt x="11006170" y="233472"/>
                  </a:cubicBezTo>
                  <a:cubicBezTo>
                    <a:pt x="11006170" y="259414"/>
                    <a:pt x="11006170" y="285355"/>
                    <a:pt x="11006170" y="311296"/>
                  </a:cubicBezTo>
                  <a:cubicBezTo>
                    <a:pt x="11006170" y="313458"/>
                    <a:pt x="11008196" y="313458"/>
                    <a:pt x="11008196" y="315620"/>
                  </a:cubicBezTo>
                  <a:cubicBezTo>
                    <a:pt x="11008196" y="322105"/>
                    <a:pt x="11008196" y="328590"/>
                    <a:pt x="11008196" y="337238"/>
                  </a:cubicBezTo>
                  <a:cubicBezTo>
                    <a:pt x="11012250" y="337238"/>
                    <a:pt x="11018330" y="337238"/>
                    <a:pt x="11022383" y="337238"/>
                  </a:cubicBezTo>
                  <a:cubicBezTo>
                    <a:pt x="11022383" y="343723"/>
                    <a:pt x="11022383" y="350208"/>
                    <a:pt x="11022383" y="354532"/>
                  </a:cubicBezTo>
                  <a:cubicBezTo>
                    <a:pt x="11030491" y="363179"/>
                    <a:pt x="11030491" y="363179"/>
                    <a:pt x="11030491" y="378311"/>
                  </a:cubicBezTo>
                  <a:cubicBezTo>
                    <a:pt x="11028463" y="378311"/>
                    <a:pt x="11026436" y="380473"/>
                    <a:pt x="11024411" y="382635"/>
                  </a:cubicBezTo>
                  <a:cubicBezTo>
                    <a:pt x="11044676" y="393444"/>
                    <a:pt x="11020356" y="402091"/>
                    <a:pt x="11012250" y="404253"/>
                  </a:cubicBezTo>
                  <a:cubicBezTo>
                    <a:pt x="11014276" y="488562"/>
                    <a:pt x="11018330" y="572871"/>
                    <a:pt x="11020356" y="657181"/>
                  </a:cubicBezTo>
                  <a:cubicBezTo>
                    <a:pt x="11042651" y="657181"/>
                    <a:pt x="11064943" y="657181"/>
                    <a:pt x="11085211" y="657181"/>
                  </a:cubicBezTo>
                  <a:cubicBezTo>
                    <a:pt x="11085211" y="683122"/>
                    <a:pt x="11085211" y="709063"/>
                    <a:pt x="11085211" y="732843"/>
                  </a:cubicBezTo>
                  <a:cubicBezTo>
                    <a:pt x="11089264" y="732843"/>
                    <a:pt x="11091291" y="732843"/>
                    <a:pt x="11093318" y="732843"/>
                  </a:cubicBezTo>
                  <a:cubicBezTo>
                    <a:pt x="11093318" y="730681"/>
                    <a:pt x="11095344" y="728519"/>
                    <a:pt x="11095344" y="726358"/>
                  </a:cubicBezTo>
                  <a:cubicBezTo>
                    <a:pt x="11097371" y="726358"/>
                    <a:pt x="11099398" y="726358"/>
                    <a:pt x="11101424" y="726358"/>
                  </a:cubicBezTo>
                  <a:cubicBezTo>
                    <a:pt x="11101424" y="728519"/>
                    <a:pt x="11101424" y="730681"/>
                    <a:pt x="11103452" y="735005"/>
                  </a:cubicBezTo>
                  <a:cubicBezTo>
                    <a:pt x="11107504" y="735005"/>
                    <a:pt x="11111558" y="735005"/>
                    <a:pt x="11115612" y="735005"/>
                  </a:cubicBezTo>
                  <a:cubicBezTo>
                    <a:pt x="11115612" y="732843"/>
                    <a:pt x="11115612" y="730681"/>
                    <a:pt x="11115612" y="728519"/>
                  </a:cubicBezTo>
                  <a:cubicBezTo>
                    <a:pt x="11123718" y="728519"/>
                    <a:pt x="11129798" y="728519"/>
                    <a:pt x="11137904" y="728519"/>
                  </a:cubicBezTo>
                  <a:cubicBezTo>
                    <a:pt x="11137904" y="730681"/>
                    <a:pt x="11137904" y="732843"/>
                    <a:pt x="11137904" y="735005"/>
                  </a:cubicBezTo>
                  <a:cubicBezTo>
                    <a:pt x="11143984" y="735005"/>
                    <a:pt x="11152092" y="735005"/>
                    <a:pt x="11158172" y="735005"/>
                  </a:cubicBezTo>
                  <a:cubicBezTo>
                    <a:pt x="11158172" y="750137"/>
                    <a:pt x="11158172" y="765270"/>
                    <a:pt x="11158172" y="780402"/>
                  </a:cubicBezTo>
                  <a:cubicBezTo>
                    <a:pt x="11162226" y="780402"/>
                    <a:pt x="11168306" y="780402"/>
                    <a:pt x="11172359" y="780402"/>
                  </a:cubicBezTo>
                  <a:cubicBezTo>
                    <a:pt x="11172359" y="776078"/>
                    <a:pt x="11172359" y="771755"/>
                    <a:pt x="11172359" y="767431"/>
                  </a:cubicBezTo>
                  <a:cubicBezTo>
                    <a:pt x="11178439" y="767431"/>
                    <a:pt x="11184519" y="767431"/>
                    <a:pt x="11188572" y="767431"/>
                  </a:cubicBezTo>
                  <a:cubicBezTo>
                    <a:pt x="11188572" y="706902"/>
                    <a:pt x="11188572" y="648534"/>
                    <a:pt x="11188572" y="588004"/>
                  </a:cubicBezTo>
                  <a:cubicBezTo>
                    <a:pt x="11190599" y="585842"/>
                    <a:pt x="11192626" y="583680"/>
                    <a:pt x="11194652" y="581518"/>
                  </a:cubicBezTo>
                  <a:cubicBezTo>
                    <a:pt x="11218972" y="581518"/>
                    <a:pt x="11243292" y="581518"/>
                    <a:pt x="11267614" y="581518"/>
                  </a:cubicBezTo>
                  <a:lnTo>
                    <a:pt x="11267614" y="590166"/>
                  </a:lnTo>
                  <a:lnTo>
                    <a:pt x="11277747" y="590166"/>
                  </a:lnTo>
                  <a:cubicBezTo>
                    <a:pt x="11277747" y="629078"/>
                    <a:pt x="11277747" y="667990"/>
                    <a:pt x="11277747" y="704740"/>
                  </a:cubicBezTo>
                  <a:cubicBezTo>
                    <a:pt x="11285854" y="704740"/>
                    <a:pt x="11291934" y="704740"/>
                    <a:pt x="11300040" y="704740"/>
                  </a:cubicBezTo>
                  <a:cubicBezTo>
                    <a:pt x="11300040" y="683122"/>
                    <a:pt x="11300040" y="661504"/>
                    <a:pt x="11300040" y="637725"/>
                  </a:cubicBezTo>
                  <a:cubicBezTo>
                    <a:pt x="11308147" y="637725"/>
                    <a:pt x="11318280" y="637725"/>
                    <a:pt x="11326388" y="637725"/>
                  </a:cubicBezTo>
                  <a:cubicBezTo>
                    <a:pt x="11328414" y="637725"/>
                    <a:pt x="11328414" y="635563"/>
                    <a:pt x="11330440" y="633401"/>
                  </a:cubicBezTo>
                  <a:lnTo>
                    <a:pt x="11338548" y="633401"/>
                  </a:lnTo>
                  <a:cubicBezTo>
                    <a:pt x="11340574" y="635563"/>
                    <a:pt x="11340574" y="637725"/>
                    <a:pt x="11342600" y="637725"/>
                  </a:cubicBezTo>
                  <a:cubicBezTo>
                    <a:pt x="11348680" y="637725"/>
                    <a:pt x="11356788" y="637725"/>
                    <a:pt x="11364895" y="637725"/>
                  </a:cubicBezTo>
                  <a:cubicBezTo>
                    <a:pt x="11364895" y="598813"/>
                    <a:pt x="11364895" y="559901"/>
                    <a:pt x="11364895" y="520989"/>
                  </a:cubicBezTo>
                  <a:cubicBezTo>
                    <a:pt x="11364908" y="520986"/>
                    <a:pt x="11365775" y="520822"/>
                    <a:pt x="11421642" y="510180"/>
                  </a:cubicBezTo>
                  <a:cubicBezTo>
                    <a:pt x="11421642" y="510187"/>
                    <a:pt x="11421642" y="510261"/>
                    <a:pt x="11421642" y="511261"/>
                  </a:cubicBezTo>
                  <a:lnTo>
                    <a:pt x="11421642" y="518827"/>
                  </a:lnTo>
                  <a:cubicBezTo>
                    <a:pt x="11421659" y="518827"/>
                    <a:pt x="11422303" y="518827"/>
                    <a:pt x="11447988" y="518827"/>
                  </a:cubicBezTo>
                  <a:cubicBezTo>
                    <a:pt x="11447988" y="518849"/>
                    <a:pt x="11447988" y="521220"/>
                    <a:pt x="11447988" y="773917"/>
                  </a:cubicBezTo>
                  <a:cubicBezTo>
                    <a:pt x="11454068" y="773917"/>
                    <a:pt x="11462175" y="773917"/>
                    <a:pt x="11470283" y="773917"/>
                  </a:cubicBezTo>
                  <a:cubicBezTo>
                    <a:pt x="11470283" y="771755"/>
                    <a:pt x="11470283" y="771755"/>
                    <a:pt x="11470283" y="769593"/>
                  </a:cubicBezTo>
                  <a:cubicBezTo>
                    <a:pt x="11474335" y="769593"/>
                    <a:pt x="11478388" y="769593"/>
                    <a:pt x="11482443" y="769593"/>
                  </a:cubicBezTo>
                  <a:cubicBezTo>
                    <a:pt x="11482443" y="771755"/>
                    <a:pt x="11482443" y="771755"/>
                    <a:pt x="11482443" y="773917"/>
                  </a:cubicBezTo>
                  <a:cubicBezTo>
                    <a:pt x="11490550" y="773917"/>
                    <a:pt x="11498655" y="773917"/>
                    <a:pt x="11506763" y="773917"/>
                  </a:cubicBezTo>
                  <a:cubicBezTo>
                    <a:pt x="11506763" y="769593"/>
                    <a:pt x="11506763" y="765270"/>
                    <a:pt x="11506763" y="760946"/>
                  </a:cubicBezTo>
                  <a:cubicBezTo>
                    <a:pt x="11516896" y="760946"/>
                    <a:pt x="11527030" y="760946"/>
                    <a:pt x="11535136" y="760946"/>
                  </a:cubicBezTo>
                  <a:cubicBezTo>
                    <a:pt x="11539190" y="756622"/>
                    <a:pt x="11543244" y="756622"/>
                    <a:pt x="11547296" y="756622"/>
                  </a:cubicBezTo>
                  <a:cubicBezTo>
                    <a:pt x="11553376" y="760946"/>
                    <a:pt x="11561484" y="760946"/>
                    <a:pt x="11567564" y="760946"/>
                  </a:cubicBezTo>
                  <a:cubicBezTo>
                    <a:pt x="11567564" y="754461"/>
                    <a:pt x="11567564" y="750137"/>
                    <a:pt x="11567564" y="743652"/>
                  </a:cubicBezTo>
                  <a:lnTo>
                    <a:pt x="11575671" y="743652"/>
                  </a:lnTo>
                  <a:cubicBezTo>
                    <a:pt x="11575671" y="739328"/>
                    <a:pt x="11575671" y="735005"/>
                    <a:pt x="11575671" y="730681"/>
                  </a:cubicBezTo>
                  <a:cubicBezTo>
                    <a:pt x="11593911" y="730681"/>
                    <a:pt x="11614178" y="730681"/>
                    <a:pt x="11632418" y="730681"/>
                  </a:cubicBezTo>
                  <a:cubicBezTo>
                    <a:pt x="11632418" y="719872"/>
                    <a:pt x="11632418" y="711225"/>
                    <a:pt x="11632418" y="700416"/>
                  </a:cubicBezTo>
                  <a:cubicBezTo>
                    <a:pt x="11638498" y="700416"/>
                    <a:pt x="11644578" y="700416"/>
                    <a:pt x="11650658" y="700416"/>
                  </a:cubicBezTo>
                  <a:cubicBezTo>
                    <a:pt x="11650658" y="698254"/>
                    <a:pt x="11650658" y="696093"/>
                    <a:pt x="11650658" y="693931"/>
                  </a:cubicBezTo>
                  <a:cubicBezTo>
                    <a:pt x="11654711" y="693931"/>
                    <a:pt x="11658764" y="693931"/>
                    <a:pt x="11662818" y="693931"/>
                  </a:cubicBezTo>
                  <a:cubicBezTo>
                    <a:pt x="11662818" y="696093"/>
                    <a:pt x="11662818" y="698254"/>
                    <a:pt x="11662818" y="700416"/>
                  </a:cubicBezTo>
                  <a:cubicBezTo>
                    <a:pt x="11668898" y="700416"/>
                    <a:pt x="11672951" y="700416"/>
                    <a:pt x="11679031" y="700416"/>
                  </a:cubicBezTo>
                  <a:cubicBezTo>
                    <a:pt x="11679031" y="715549"/>
                    <a:pt x="11679031" y="732843"/>
                    <a:pt x="11679031" y="750137"/>
                  </a:cubicBezTo>
                  <a:cubicBezTo>
                    <a:pt x="11689164" y="750137"/>
                    <a:pt x="11701326" y="750137"/>
                    <a:pt x="11711459" y="750137"/>
                  </a:cubicBezTo>
                  <a:cubicBezTo>
                    <a:pt x="11711459" y="741490"/>
                    <a:pt x="11711459" y="732843"/>
                    <a:pt x="11711459" y="724196"/>
                  </a:cubicBezTo>
                  <a:cubicBezTo>
                    <a:pt x="11723619" y="724196"/>
                    <a:pt x="11737806" y="724196"/>
                    <a:pt x="11749966" y="724196"/>
                  </a:cubicBezTo>
                  <a:cubicBezTo>
                    <a:pt x="11749966" y="713387"/>
                    <a:pt x="11749966" y="704740"/>
                    <a:pt x="11749966" y="693931"/>
                  </a:cubicBezTo>
                  <a:cubicBezTo>
                    <a:pt x="11766180" y="693931"/>
                    <a:pt x="11782392" y="693931"/>
                    <a:pt x="11798607" y="693931"/>
                  </a:cubicBezTo>
                  <a:cubicBezTo>
                    <a:pt x="11798607" y="693960"/>
                    <a:pt x="11798607" y="695735"/>
                    <a:pt x="11798607" y="805087"/>
                  </a:cubicBezTo>
                  <a:lnTo>
                    <a:pt x="11798607" y="818866"/>
                  </a:lnTo>
                  <a:lnTo>
                    <a:pt x="11864482" y="818866"/>
                  </a:lnTo>
                  <a:lnTo>
                    <a:pt x="11864482" y="924638"/>
                  </a:lnTo>
                  <a:lnTo>
                    <a:pt x="11864482" y="947885"/>
                  </a:lnTo>
                  <a:lnTo>
                    <a:pt x="11879442" y="947885"/>
                  </a:lnTo>
                  <a:cubicBezTo>
                    <a:pt x="11879442" y="947885"/>
                    <a:pt x="11879442" y="947885"/>
                    <a:pt x="11879442" y="946723"/>
                  </a:cubicBezTo>
                  <a:lnTo>
                    <a:pt x="11879442" y="938587"/>
                  </a:lnTo>
                  <a:cubicBezTo>
                    <a:pt x="11879442" y="938587"/>
                    <a:pt x="11879442" y="938587"/>
                    <a:pt x="11924022" y="938587"/>
                  </a:cubicBezTo>
                  <a:cubicBezTo>
                    <a:pt x="11924022" y="938587"/>
                    <a:pt x="11924022" y="938587"/>
                    <a:pt x="11924022" y="959508"/>
                  </a:cubicBezTo>
                  <a:cubicBezTo>
                    <a:pt x="11924022" y="959508"/>
                    <a:pt x="11924022" y="959508"/>
                    <a:pt x="11926250" y="960671"/>
                  </a:cubicBezTo>
                  <a:lnTo>
                    <a:pt x="11941854" y="968807"/>
                  </a:lnTo>
                  <a:cubicBezTo>
                    <a:pt x="11941854" y="968807"/>
                    <a:pt x="11941854" y="968807"/>
                    <a:pt x="11941854" y="999027"/>
                  </a:cubicBezTo>
                  <a:cubicBezTo>
                    <a:pt x="11941854" y="999027"/>
                    <a:pt x="11941854" y="999027"/>
                    <a:pt x="11943247" y="999609"/>
                  </a:cubicBezTo>
                  <a:lnTo>
                    <a:pt x="11952999" y="1003677"/>
                  </a:lnTo>
                  <a:cubicBezTo>
                    <a:pt x="11952999" y="1003677"/>
                    <a:pt x="11952999" y="1003677"/>
                    <a:pt x="11952999" y="1002515"/>
                  </a:cubicBezTo>
                  <a:lnTo>
                    <a:pt x="11952999" y="994378"/>
                  </a:lnTo>
                  <a:cubicBezTo>
                    <a:pt x="11952999" y="994378"/>
                    <a:pt x="11952999" y="994378"/>
                    <a:pt x="11954114" y="994378"/>
                  </a:cubicBezTo>
                  <a:lnTo>
                    <a:pt x="11961915" y="994378"/>
                  </a:lnTo>
                  <a:cubicBezTo>
                    <a:pt x="11961915" y="994378"/>
                    <a:pt x="11961915" y="994378"/>
                    <a:pt x="11961915" y="993506"/>
                  </a:cubicBezTo>
                  <a:lnTo>
                    <a:pt x="11961915" y="987404"/>
                  </a:lnTo>
                  <a:cubicBezTo>
                    <a:pt x="11961915" y="987404"/>
                    <a:pt x="11961915" y="987404"/>
                    <a:pt x="11960800" y="987404"/>
                  </a:cubicBezTo>
                  <a:lnTo>
                    <a:pt x="11952999" y="987404"/>
                  </a:lnTo>
                  <a:cubicBezTo>
                    <a:pt x="11952999" y="987404"/>
                    <a:pt x="11952999" y="987404"/>
                    <a:pt x="11952999" y="986242"/>
                  </a:cubicBezTo>
                  <a:lnTo>
                    <a:pt x="11952999" y="978106"/>
                  </a:lnTo>
                  <a:cubicBezTo>
                    <a:pt x="11952999" y="978106"/>
                    <a:pt x="11952999" y="978106"/>
                    <a:pt x="11954114" y="978106"/>
                  </a:cubicBezTo>
                  <a:lnTo>
                    <a:pt x="11961915" y="978106"/>
                  </a:lnTo>
                  <a:cubicBezTo>
                    <a:pt x="11961915" y="978106"/>
                    <a:pt x="11961915" y="978106"/>
                    <a:pt x="11961915" y="976943"/>
                  </a:cubicBezTo>
                  <a:lnTo>
                    <a:pt x="11961915" y="968807"/>
                  </a:lnTo>
                  <a:cubicBezTo>
                    <a:pt x="11961915" y="968807"/>
                    <a:pt x="11961915" y="968807"/>
                    <a:pt x="11960800" y="968807"/>
                  </a:cubicBezTo>
                  <a:lnTo>
                    <a:pt x="11952999" y="968807"/>
                  </a:lnTo>
                  <a:cubicBezTo>
                    <a:pt x="11952999" y="968807"/>
                    <a:pt x="11952999" y="968807"/>
                    <a:pt x="11952999" y="967645"/>
                  </a:cubicBezTo>
                  <a:lnTo>
                    <a:pt x="11952999" y="959508"/>
                  </a:lnTo>
                  <a:cubicBezTo>
                    <a:pt x="11952999" y="959508"/>
                    <a:pt x="11952999" y="959508"/>
                    <a:pt x="11954114" y="959508"/>
                  </a:cubicBezTo>
                  <a:lnTo>
                    <a:pt x="11961915" y="959508"/>
                  </a:lnTo>
                  <a:cubicBezTo>
                    <a:pt x="11961915" y="959508"/>
                    <a:pt x="11961915" y="959508"/>
                    <a:pt x="11961915" y="958637"/>
                  </a:cubicBezTo>
                  <a:lnTo>
                    <a:pt x="11961915" y="952535"/>
                  </a:lnTo>
                  <a:cubicBezTo>
                    <a:pt x="11961915" y="952535"/>
                    <a:pt x="11961915" y="952535"/>
                    <a:pt x="11960800" y="952535"/>
                  </a:cubicBezTo>
                  <a:lnTo>
                    <a:pt x="11952999" y="952535"/>
                  </a:lnTo>
                  <a:cubicBezTo>
                    <a:pt x="11952999" y="952535"/>
                    <a:pt x="11952999" y="952535"/>
                    <a:pt x="11952999" y="951372"/>
                  </a:cubicBezTo>
                  <a:lnTo>
                    <a:pt x="11952999" y="943236"/>
                  </a:lnTo>
                  <a:cubicBezTo>
                    <a:pt x="11952999" y="943236"/>
                    <a:pt x="11952999" y="943236"/>
                    <a:pt x="11954114" y="943236"/>
                  </a:cubicBezTo>
                  <a:lnTo>
                    <a:pt x="11961915" y="943236"/>
                  </a:lnTo>
                  <a:cubicBezTo>
                    <a:pt x="11961915" y="943236"/>
                    <a:pt x="11961915" y="943236"/>
                    <a:pt x="11961915" y="942074"/>
                  </a:cubicBezTo>
                  <a:lnTo>
                    <a:pt x="11961915" y="933937"/>
                  </a:lnTo>
                  <a:cubicBezTo>
                    <a:pt x="11961915" y="933937"/>
                    <a:pt x="11961915" y="933937"/>
                    <a:pt x="11960800" y="933937"/>
                  </a:cubicBezTo>
                  <a:lnTo>
                    <a:pt x="11952999" y="933937"/>
                  </a:lnTo>
                  <a:cubicBezTo>
                    <a:pt x="11952999" y="933937"/>
                    <a:pt x="11952999" y="933937"/>
                    <a:pt x="11952999" y="933066"/>
                  </a:cubicBezTo>
                  <a:lnTo>
                    <a:pt x="11952999" y="926963"/>
                  </a:lnTo>
                  <a:cubicBezTo>
                    <a:pt x="11952999" y="926963"/>
                    <a:pt x="11952999" y="926963"/>
                    <a:pt x="11954114" y="926963"/>
                  </a:cubicBezTo>
                  <a:lnTo>
                    <a:pt x="11961915" y="926963"/>
                  </a:lnTo>
                  <a:cubicBezTo>
                    <a:pt x="11961915" y="926963"/>
                    <a:pt x="11961915" y="926963"/>
                    <a:pt x="11961915" y="925801"/>
                  </a:cubicBezTo>
                  <a:lnTo>
                    <a:pt x="11961915" y="917665"/>
                  </a:lnTo>
                  <a:cubicBezTo>
                    <a:pt x="11961915" y="917665"/>
                    <a:pt x="11961915" y="917665"/>
                    <a:pt x="11960800" y="917665"/>
                  </a:cubicBezTo>
                  <a:lnTo>
                    <a:pt x="11952999" y="917665"/>
                  </a:lnTo>
                  <a:cubicBezTo>
                    <a:pt x="11952999" y="917665"/>
                    <a:pt x="11952999" y="917665"/>
                    <a:pt x="11952999" y="916503"/>
                  </a:cubicBezTo>
                  <a:lnTo>
                    <a:pt x="11952999" y="908366"/>
                  </a:lnTo>
                  <a:cubicBezTo>
                    <a:pt x="11952999" y="908366"/>
                    <a:pt x="11952999" y="908366"/>
                    <a:pt x="11954114" y="908366"/>
                  </a:cubicBezTo>
                  <a:lnTo>
                    <a:pt x="11961915" y="908366"/>
                  </a:lnTo>
                  <a:cubicBezTo>
                    <a:pt x="11961915" y="908366"/>
                    <a:pt x="11961915" y="908366"/>
                    <a:pt x="11961915" y="907204"/>
                  </a:cubicBezTo>
                  <a:lnTo>
                    <a:pt x="11961915" y="899068"/>
                  </a:lnTo>
                  <a:cubicBezTo>
                    <a:pt x="11961915" y="899068"/>
                    <a:pt x="11961915" y="899068"/>
                    <a:pt x="11960800" y="899068"/>
                  </a:cubicBezTo>
                  <a:lnTo>
                    <a:pt x="11952999" y="899068"/>
                  </a:lnTo>
                  <a:cubicBezTo>
                    <a:pt x="11952999" y="899068"/>
                    <a:pt x="11952999" y="899068"/>
                    <a:pt x="11952999" y="898196"/>
                  </a:cubicBezTo>
                  <a:lnTo>
                    <a:pt x="11952999" y="892094"/>
                  </a:lnTo>
                  <a:cubicBezTo>
                    <a:pt x="11952999" y="892094"/>
                    <a:pt x="11952999" y="892094"/>
                    <a:pt x="11954114" y="892094"/>
                  </a:cubicBezTo>
                  <a:lnTo>
                    <a:pt x="11961915" y="892094"/>
                  </a:lnTo>
                  <a:cubicBezTo>
                    <a:pt x="11961915" y="892094"/>
                    <a:pt x="11961915" y="892094"/>
                    <a:pt x="11961915" y="890931"/>
                  </a:cubicBezTo>
                  <a:lnTo>
                    <a:pt x="11961915" y="882795"/>
                  </a:lnTo>
                  <a:cubicBezTo>
                    <a:pt x="11961915" y="882795"/>
                    <a:pt x="11961915" y="882795"/>
                    <a:pt x="11960800" y="882795"/>
                  </a:cubicBezTo>
                  <a:lnTo>
                    <a:pt x="11952999" y="882795"/>
                  </a:lnTo>
                  <a:cubicBezTo>
                    <a:pt x="11952999" y="882795"/>
                    <a:pt x="11952999" y="882795"/>
                    <a:pt x="11952999" y="881633"/>
                  </a:cubicBezTo>
                  <a:lnTo>
                    <a:pt x="11952999" y="873496"/>
                  </a:lnTo>
                  <a:cubicBezTo>
                    <a:pt x="11952999" y="873496"/>
                    <a:pt x="11952999" y="873496"/>
                    <a:pt x="11954114" y="873496"/>
                  </a:cubicBezTo>
                  <a:lnTo>
                    <a:pt x="11961915" y="873496"/>
                  </a:lnTo>
                  <a:cubicBezTo>
                    <a:pt x="11961915" y="873496"/>
                    <a:pt x="11961915" y="873496"/>
                    <a:pt x="11961915" y="872625"/>
                  </a:cubicBezTo>
                  <a:lnTo>
                    <a:pt x="11961915" y="866523"/>
                  </a:lnTo>
                  <a:cubicBezTo>
                    <a:pt x="11961915" y="866523"/>
                    <a:pt x="11961915" y="866523"/>
                    <a:pt x="11960800" y="866523"/>
                  </a:cubicBezTo>
                  <a:lnTo>
                    <a:pt x="11952999" y="866523"/>
                  </a:lnTo>
                  <a:cubicBezTo>
                    <a:pt x="11952999" y="866523"/>
                    <a:pt x="11952999" y="866523"/>
                    <a:pt x="11952999" y="865360"/>
                  </a:cubicBezTo>
                  <a:lnTo>
                    <a:pt x="11952999" y="857224"/>
                  </a:lnTo>
                  <a:cubicBezTo>
                    <a:pt x="11952999" y="857224"/>
                    <a:pt x="11952999" y="857224"/>
                    <a:pt x="11954114" y="857224"/>
                  </a:cubicBezTo>
                  <a:lnTo>
                    <a:pt x="11961915" y="857224"/>
                  </a:lnTo>
                  <a:cubicBezTo>
                    <a:pt x="11961915" y="857224"/>
                    <a:pt x="11961915" y="857224"/>
                    <a:pt x="11961915" y="856062"/>
                  </a:cubicBezTo>
                  <a:lnTo>
                    <a:pt x="11961915" y="847925"/>
                  </a:lnTo>
                  <a:cubicBezTo>
                    <a:pt x="11961915" y="847925"/>
                    <a:pt x="11961915" y="847925"/>
                    <a:pt x="11960800" y="847925"/>
                  </a:cubicBezTo>
                  <a:lnTo>
                    <a:pt x="11952999" y="847925"/>
                  </a:lnTo>
                  <a:cubicBezTo>
                    <a:pt x="11952999" y="847925"/>
                    <a:pt x="11952999" y="847925"/>
                    <a:pt x="11952999" y="846763"/>
                  </a:cubicBezTo>
                  <a:lnTo>
                    <a:pt x="11952999" y="838627"/>
                  </a:lnTo>
                  <a:cubicBezTo>
                    <a:pt x="11952999" y="838627"/>
                    <a:pt x="11952999" y="838627"/>
                    <a:pt x="11954114" y="838627"/>
                  </a:cubicBezTo>
                  <a:lnTo>
                    <a:pt x="11961915" y="838627"/>
                  </a:lnTo>
                  <a:cubicBezTo>
                    <a:pt x="11961915" y="838627"/>
                    <a:pt x="11961915" y="838627"/>
                    <a:pt x="11961915" y="837755"/>
                  </a:cubicBezTo>
                  <a:lnTo>
                    <a:pt x="11961915" y="831653"/>
                  </a:lnTo>
                  <a:cubicBezTo>
                    <a:pt x="11961915" y="831653"/>
                    <a:pt x="11961915" y="831653"/>
                    <a:pt x="11960800" y="831653"/>
                  </a:cubicBezTo>
                  <a:lnTo>
                    <a:pt x="11952999" y="831653"/>
                  </a:lnTo>
                  <a:cubicBezTo>
                    <a:pt x="11952999" y="831653"/>
                    <a:pt x="11952999" y="831653"/>
                    <a:pt x="11952999" y="830491"/>
                  </a:cubicBezTo>
                  <a:lnTo>
                    <a:pt x="11952999" y="822354"/>
                  </a:lnTo>
                  <a:cubicBezTo>
                    <a:pt x="11952999" y="822354"/>
                    <a:pt x="11952999" y="822354"/>
                    <a:pt x="11954114" y="822354"/>
                  </a:cubicBezTo>
                  <a:lnTo>
                    <a:pt x="11961915" y="822354"/>
                  </a:lnTo>
                  <a:cubicBezTo>
                    <a:pt x="11961915" y="822354"/>
                    <a:pt x="11961915" y="822354"/>
                    <a:pt x="11961915" y="821192"/>
                  </a:cubicBezTo>
                  <a:lnTo>
                    <a:pt x="11961915" y="813056"/>
                  </a:lnTo>
                  <a:cubicBezTo>
                    <a:pt x="11961915" y="813056"/>
                    <a:pt x="11961915" y="813056"/>
                    <a:pt x="11960800" y="813056"/>
                  </a:cubicBezTo>
                  <a:lnTo>
                    <a:pt x="11952999" y="813056"/>
                  </a:lnTo>
                  <a:cubicBezTo>
                    <a:pt x="11952999" y="813056"/>
                    <a:pt x="11952999" y="813056"/>
                    <a:pt x="11952999" y="811893"/>
                  </a:cubicBezTo>
                  <a:lnTo>
                    <a:pt x="11952999" y="803757"/>
                  </a:lnTo>
                  <a:cubicBezTo>
                    <a:pt x="11952999" y="803757"/>
                    <a:pt x="11952999" y="803757"/>
                    <a:pt x="11954114" y="803757"/>
                  </a:cubicBezTo>
                  <a:lnTo>
                    <a:pt x="11961915" y="803757"/>
                  </a:lnTo>
                  <a:cubicBezTo>
                    <a:pt x="11961915" y="803757"/>
                    <a:pt x="11961915" y="803757"/>
                    <a:pt x="11961915" y="802885"/>
                  </a:cubicBezTo>
                  <a:lnTo>
                    <a:pt x="11961915" y="796783"/>
                  </a:lnTo>
                  <a:cubicBezTo>
                    <a:pt x="11961915" y="796783"/>
                    <a:pt x="11961915" y="796783"/>
                    <a:pt x="11960800" y="796783"/>
                  </a:cubicBezTo>
                  <a:lnTo>
                    <a:pt x="11952999" y="796783"/>
                  </a:lnTo>
                  <a:cubicBezTo>
                    <a:pt x="11952999" y="796783"/>
                    <a:pt x="11952999" y="796783"/>
                    <a:pt x="11952999" y="795621"/>
                  </a:cubicBezTo>
                  <a:lnTo>
                    <a:pt x="11952999" y="787484"/>
                  </a:lnTo>
                  <a:cubicBezTo>
                    <a:pt x="11952999" y="787484"/>
                    <a:pt x="11952999" y="787484"/>
                    <a:pt x="11954114" y="787484"/>
                  </a:cubicBezTo>
                  <a:lnTo>
                    <a:pt x="11961915" y="787484"/>
                  </a:lnTo>
                  <a:cubicBezTo>
                    <a:pt x="11961915" y="787484"/>
                    <a:pt x="11961915" y="787484"/>
                    <a:pt x="11960800" y="785741"/>
                  </a:cubicBezTo>
                  <a:lnTo>
                    <a:pt x="11952999" y="773537"/>
                  </a:lnTo>
                  <a:cubicBezTo>
                    <a:pt x="11952999" y="773537"/>
                    <a:pt x="11952999" y="773537"/>
                    <a:pt x="11952999" y="736342"/>
                  </a:cubicBezTo>
                  <a:cubicBezTo>
                    <a:pt x="11952999" y="736342"/>
                    <a:pt x="11952999" y="736342"/>
                    <a:pt x="12102343" y="736342"/>
                  </a:cubicBezTo>
                  <a:cubicBezTo>
                    <a:pt x="12102343" y="736342"/>
                    <a:pt x="12102343" y="736342"/>
                    <a:pt x="12115716" y="757264"/>
                  </a:cubicBezTo>
                  <a:cubicBezTo>
                    <a:pt x="12115716" y="757264"/>
                    <a:pt x="12115716" y="757264"/>
                    <a:pt x="12115716" y="803757"/>
                  </a:cubicBezTo>
                  <a:cubicBezTo>
                    <a:pt x="12115716" y="803757"/>
                    <a:pt x="12115716" y="803757"/>
                    <a:pt x="12114602" y="803757"/>
                  </a:cubicBezTo>
                  <a:lnTo>
                    <a:pt x="12106800" y="803757"/>
                  </a:lnTo>
                  <a:cubicBezTo>
                    <a:pt x="12106800" y="803757"/>
                    <a:pt x="12106800" y="803757"/>
                    <a:pt x="12106800" y="804919"/>
                  </a:cubicBezTo>
                  <a:lnTo>
                    <a:pt x="12106800" y="813056"/>
                  </a:lnTo>
                  <a:cubicBezTo>
                    <a:pt x="12106800" y="813056"/>
                    <a:pt x="12106800" y="813056"/>
                    <a:pt x="12107915" y="813056"/>
                  </a:cubicBezTo>
                  <a:lnTo>
                    <a:pt x="12115716" y="813056"/>
                  </a:lnTo>
                  <a:cubicBezTo>
                    <a:pt x="12115716" y="813056"/>
                    <a:pt x="12115716" y="813056"/>
                    <a:pt x="12115716" y="814218"/>
                  </a:cubicBezTo>
                  <a:lnTo>
                    <a:pt x="12115716" y="822354"/>
                  </a:lnTo>
                  <a:cubicBezTo>
                    <a:pt x="12115716" y="822354"/>
                    <a:pt x="12115716" y="822354"/>
                    <a:pt x="12114602" y="822354"/>
                  </a:cubicBezTo>
                  <a:lnTo>
                    <a:pt x="12106800" y="822354"/>
                  </a:lnTo>
                  <a:cubicBezTo>
                    <a:pt x="12106800" y="822354"/>
                    <a:pt x="12106800" y="822354"/>
                    <a:pt x="12106800" y="823516"/>
                  </a:cubicBezTo>
                  <a:lnTo>
                    <a:pt x="12106800" y="831653"/>
                  </a:lnTo>
                  <a:cubicBezTo>
                    <a:pt x="12106800" y="831653"/>
                    <a:pt x="12106800" y="831653"/>
                    <a:pt x="12107915" y="831653"/>
                  </a:cubicBezTo>
                  <a:lnTo>
                    <a:pt x="12115716" y="831653"/>
                  </a:lnTo>
                  <a:cubicBezTo>
                    <a:pt x="12115716" y="831653"/>
                    <a:pt x="12115716" y="831653"/>
                    <a:pt x="12115716" y="832525"/>
                  </a:cubicBezTo>
                  <a:lnTo>
                    <a:pt x="12115716" y="838627"/>
                  </a:lnTo>
                  <a:cubicBezTo>
                    <a:pt x="12115716" y="838627"/>
                    <a:pt x="12115716" y="838627"/>
                    <a:pt x="12114602" y="838627"/>
                  </a:cubicBezTo>
                  <a:lnTo>
                    <a:pt x="12106800" y="838627"/>
                  </a:lnTo>
                  <a:cubicBezTo>
                    <a:pt x="12106800" y="838627"/>
                    <a:pt x="12106800" y="838627"/>
                    <a:pt x="12106800" y="839789"/>
                  </a:cubicBezTo>
                  <a:lnTo>
                    <a:pt x="12106800" y="847925"/>
                  </a:lnTo>
                  <a:cubicBezTo>
                    <a:pt x="12106800" y="847925"/>
                    <a:pt x="12106800" y="847925"/>
                    <a:pt x="12107915" y="847925"/>
                  </a:cubicBezTo>
                  <a:lnTo>
                    <a:pt x="12115716" y="847925"/>
                  </a:lnTo>
                  <a:cubicBezTo>
                    <a:pt x="12115716" y="847925"/>
                    <a:pt x="12115716" y="847925"/>
                    <a:pt x="12115716" y="849088"/>
                  </a:cubicBezTo>
                  <a:lnTo>
                    <a:pt x="12115716" y="857224"/>
                  </a:lnTo>
                  <a:cubicBezTo>
                    <a:pt x="12115716" y="857224"/>
                    <a:pt x="12115716" y="857224"/>
                    <a:pt x="12114602" y="857224"/>
                  </a:cubicBezTo>
                  <a:lnTo>
                    <a:pt x="12106800" y="857224"/>
                  </a:lnTo>
                  <a:cubicBezTo>
                    <a:pt x="12106800" y="857224"/>
                    <a:pt x="12106800" y="857224"/>
                    <a:pt x="12106800" y="858386"/>
                  </a:cubicBezTo>
                  <a:lnTo>
                    <a:pt x="12106800" y="866523"/>
                  </a:lnTo>
                  <a:cubicBezTo>
                    <a:pt x="12106800" y="866523"/>
                    <a:pt x="12106800" y="866523"/>
                    <a:pt x="12107915" y="866523"/>
                  </a:cubicBezTo>
                  <a:lnTo>
                    <a:pt x="12115716" y="866523"/>
                  </a:lnTo>
                  <a:cubicBezTo>
                    <a:pt x="12115716" y="866523"/>
                    <a:pt x="12115716" y="866523"/>
                    <a:pt x="12115716" y="867394"/>
                  </a:cubicBezTo>
                  <a:lnTo>
                    <a:pt x="12115716" y="873496"/>
                  </a:lnTo>
                  <a:cubicBezTo>
                    <a:pt x="12115716" y="873496"/>
                    <a:pt x="12115716" y="873496"/>
                    <a:pt x="12114602" y="873496"/>
                  </a:cubicBezTo>
                  <a:lnTo>
                    <a:pt x="12106800" y="873496"/>
                  </a:lnTo>
                  <a:cubicBezTo>
                    <a:pt x="12106800" y="873496"/>
                    <a:pt x="12106800" y="873496"/>
                    <a:pt x="12106800" y="874659"/>
                  </a:cubicBezTo>
                  <a:lnTo>
                    <a:pt x="12106800" y="882795"/>
                  </a:lnTo>
                  <a:cubicBezTo>
                    <a:pt x="12106800" y="882795"/>
                    <a:pt x="12106800" y="882795"/>
                    <a:pt x="12107915" y="882795"/>
                  </a:cubicBezTo>
                  <a:lnTo>
                    <a:pt x="12115716" y="882795"/>
                  </a:lnTo>
                  <a:cubicBezTo>
                    <a:pt x="12115716" y="882795"/>
                    <a:pt x="12115716" y="882795"/>
                    <a:pt x="12115716" y="883957"/>
                  </a:cubicBezTo>
                  <a:lnTo>
                    <a:pt x="12115716" y="892094"/>
                  </a:lnTo>
                  <a:cubicBezTo>
                    <a:pt x="12115716" y="892094"/>
                    <a:pt x="12115716" y="892094"/>
                    <a:pt x="12114602" y="892094"/>
                  </a:cubicBezTo>
                  <a:lnTo>
                    <a:pt x="12106800" y="892094"/>
                  </a:lnTo>
                  <a:cubicBezTo>
                    <a:pt x="12106800" y="892094"/>
                    <a:pt x="12106800" y="892094"/>
                    <a:pt x="12106800" y="892965"/>
                  </a:cubicBezTo>
                  <a:lnTo>
                    <a:pt x="12106800" y="899068"/>
                  </a:lnTo>
                  <a:cubicBezTo>
                    <a:pt x="12106800" y="899068"/>
                    <a:pt x="12106800" y="899068"/>
                    <a:pt x="12107915" y="899068"/>
                  </a:cubicBezTo>
                  <a:lnTo>
                    <a:pt x="12115716" y="899068"/>
                  </a:lnTo>
                  <a:cubicBezTo>
                    <a:pt x="12115716" y="899068"/>
                    <a:pt x="12115716" y="899068"/>
                    <a:pt x="12115716" y="900230"/>
                  </a:cubicBezTo>
                  <a:lnTo>
                    <a:pt x="12115716" y="908366"/>
                  </a:lnTo>
                  <a:cubicBezTo>
                    <a:pt x="12115716" y="908366"/>
                    <a:pt x="12115716" y="908366"/>
                    <a:pt x="12114602" y="908366"/>
                  </a:cubicBezTo>
                  <a:lnTo>
                    <a:pt x="12106800" y="908366"/>
                  </a:lnTo>
                  <a:cubicBezTo>
                    <a:pt x="12106800" y="908366"/>
                    <a:pt x="12106800" y="908366"/>
                    <a:pt x="12106800" y="909528"/>
                  </a:cubicBezTo>
                  <a:lnTo>
                    <a:pt x="12106800" y="917665"/>
                  </a:lnTo>
                  <a:cubicBezTo>
                    <a:pt x="12106800" y="917665"/>
                    <a:pt x="12106800" y="917665"/>
                    <a:pt x="12107915" y="917665"/>
                  </a:cubicBezTo>
                  <a:lnTo>
                    <a:pt x="12115716" y="917665"/>
                  </a:lnTo>
                  <a:cubicBezTo>
                    <a:pt x="12115716" y="917665"/>
                    <a:pt x="12115716" y="917665"/>
                    <a:pt x="12115716" y="918827"/>
                  </a:cubicBezTo>
                  <a:lnTo>
                    <a:pt x="12115716" y="926963"/>
                  </a:lnTo>
                  <a:cubicBezTo>
                    <a:pt x="12115716" y="926963"/>
                    <a:pt x="12115716" y="926963"/>
                    <a:pt x="12114602" y="926963"/>
                  </a:cubicBezTo>
                  <a:lnTo>
                    <a:pt x="12106800" y="926963"/>
                  </a:lnTo>
                  <a:cubicBezTo>
                    <a:pt x="12106800" y="926963"/>
                    <a:pt x="12106800" y="926963"/>
                    <a:pt x="12106800" y="927835"/>
                  </a:cubicBezTo>
                  <a:lnTo>
                    <a:pt x="12106800" y="933937"/>
                  </a:lnTo>
                  <a:cubicBezTo>
                    <a:pt x="12106800" y="933937"/>
                    <a:pt x="12106800" y="933937"/>
                    <a:pt x="12107915" y="933937"/>
                  </a:cubicBezTo>
                  <a:lnTo>
                    <a:pt x="12115716" y="933937"/>
                  </a:lnTo>
                  <a:cubicBezTo>
                    <a:pt x="12115716" y="933937"/>
                    <a:pt x="12115716" y="933937"/>
                    <a:pt x="12115716" y="935100"/>
                  </a:cubicBezTo>
                  <a:lnTo>
                    <a:pt x="12115716" y="943236"/>
                  </a:lnTo>
                  <a:cubicBezTo>
                    <a:pt x="12115716" y="943236"/>
                    <a:pt x="12115716" y="943236"/>
                    <a:pt x="12114602" y="943236"/>
                  </a:cubicBezTo>
                  <a:lnTo>
                    <a:pt x="12106800" y="943236"/>
                  </a:lnTo>
                  <a:cubicBezTo>
                    <a:pt x="12106800" y="943236"/>
                    <a:pt x="12106800" y="943236"/>
                    <a:pt x="12106800" y="944398"/>
                  </a:cubicBezTo>
                  <a:lnTo>
                    <a:pt x="12106800" y="952535"/>
                  </a:lnTo>
                  <a:cubicBezTo>
                    <a:pt x="12106800" y="952535"/>
                    <a:pt x="12106800" y="952535"/>
                    <a:pt x="12107915" y="952535"/>
                  </a:cubicBezTo>
                  <a:lnTo>
                    <a:pt x="12115716" y="952535"/>
                  </a:lnTo>
                  <a:cubicBezTo>
                    <a:pt x="12115716" y="952535"/>
                    <a:pt x="12115716" y="952535"/>
                    <a:pt x="12115716" y="953406"/>
                  </a:cubicBezTo>
                  <a:lnTo>
                    <a:pt x="12115716" y="959508"/>
                  </a:lnTo>
                  <a:cubicBezTo>
                    <a:pt x="12115716" y="959508"/>
                    <a:pt x="12115716" y="959508"/>
                    <a:pt x="12114602" y="959508"/>
                  </a:cubicBezTo>
                  <a:lnTo>
                    <a:pt x="12106800" y="959508"/>
                  </a:lnTo>
                  <a:cubicBezTo>
                    <a:pt x="12106800" y="959508"/>
                    <a:pt x="12106800" y="959508"/>
                    <a:pt x="12106800" y="960671"/>
                  </a:cubicBezTo>
                  <a:lnTo>
                    <a:pt x="12106800" y="968807"/>
                  </a:lnTo>
                  <a:cubicBezTo>
                    <a:pt x="12106800" y="968807"/>
                    <a:pt x="12106800" y="968807"/>
                    <a:pt x="12107915" y="968807"/>
                  </a:cubicBezTo>
                  <a:lnTo>
                    <a:pt x="12115716" y="968807"/>
                  </a:lnTo>
                  <a:cubicBezTo>
                    <a:pt x="12115716" y="968807"/>
                    <a:pt x="12115716" y="968807"/>
                    <a:pt x="12115716" y="969969"/>
                  </a:cubicBezTo>
                  <a:lnTo>
                    <a:pt x="12115716" y="978106"/>
                  </a:lnTo>
                  <a:cubicBezTo>
                    <a:pt x="12115716" y="978106"/>
                    <a:pt x="12115716" y="978106"/>
                    <a:pt x="12114602" y="978106"/>
                  </a:cubicBezTo>
                  <a:lnTo>
                    <a:pt x="12106800" y="978106"/>
                  </a:lnTo>
                  <a:cubicBezTo>
                    <a:pt x="12106800" y="978106"/>
                    <a:pt x="12106800" y="978106"/>
                    <a:pt x="12106800" y="979268"/>
                  </a:cubicBezTo>
                  <a:lnTo>
                    <a:pt x="12106800" y="987404"/>
                  </a:lnTo>
                  <a:cubicBezTo>
                    <a:pt x="12106800" y="987404"/>
                    <a:pt x="12106800" y="987404"/>
                    <a:pt x="12107915" y="987404"/>
                  </a:cubicBezTo>
                  <a:lnTo>
                    <a:pt x="12115716" y="987404"/>
                  </a:lnTo>
                  <a:cubicBezTo>
                    <a:pt x="12115716" y="987404"/>
                    <a:pt x="12115716" y="987404"/>
                    <a:pt x="12115716" y="988276"/>
                  </a:cubicBezTo>
                  <a:lnTo>
                    <a:pt x="12115716" y="994378"/>
                  </a:lnTo>
                  <a:cubicBezTo>
                    <a:pt x="12115716" y="994378"/>
                    <a:pt x="12115716" y="994378"/>
                    <a:pt x="12114602" y="994378"/>
                  </a:cubicBezTo>
                  <a:lnTo>
                    <a:pt x="12106800" y="994378"/>
                  </a:lnTo>
                  <a:cubicBezTo>
                    <a:pt x="12106800" y="994378"/>
                    <a:pt x="12106800" y="994378"/>
                    <a:pt x="12106800" y="995540"/>
                  </a:cubicBezTo>
                  <a:lnTo>
                    <a:pt x="12106800" y="1003677"/>
                  </a:lnTo>
                  <a:cubicBezTo>
                    <a:pt x="12106800" y="1003677"/>
                    <a:pt x="12106800" y="1003677"/>
                    <a:pt x="12131319" y="1024599"/>
                  </a:cubicBezTo>
                  <a:cubicBezTo>
                    <a:pt x="12131319" y="1029248"/>
                    <a:pt x="12131319" y="1029248"/>
                    <a:pt x="12130206" y="1029248"/>
                  </a:cubicBezTo>
                  <a:lnTo>
                    <a:pt x="12122403" y="1029248"/>
                  </a:lnTo>
                  <a:cubicBezTo>
                    <a:pt x="12122403" y="1029248"/>
                    <a:pt x="12122403" y="1029248"/>
                    <a:pt x="12122403" y="1040036"/>
                  </a:cubicBezTo>
                  <a:lnTo>
                    <a:pt x="12122403" y="1046874"/>
                  </a:lnTo>
                  <a:lnTo>
                    <a:pt x="12131319" y="1046874"/>
                  </a:lnTo>
                  <a:lnTo>
                    <a:pt x="12131319" y="1043196"/>
                  </a:lnTo>
                  <a:cubicBezTo>
                    <a:pt x="12131319" y="1043196"/>
                    <a:pt x="12131319" y="1043196"/>
                    <a:pt x="12132434" y="1042615"/>
                  </a:cubicBezTo>
                  <a:lnTo>
                    <a:pt x="12140235" y="1038547"/>
                  </a:lnTo>
                  <a:cubicBezTo>
                    <a:pt x="12140235" y="1038547"/>
                    <a:pt x="12140235" y="1038547"/>
                    <a:pt x="12142186" y="1038547"/>
                  </a:cubicBezTo>
                  <a:lnTo>
                    <a:pt x="12155839" y="1038547"/>
                  </a:lnTo>
                  <a:cubicBezTo>
                    <a:pt x="12155839" y="1038547"/>
                    <a:pt x="12155839" y="1038547"/>
                    <a:pt x="12155839" y="1039709"/>
                  </a:cubicBezTo>
                  <a:lnTo>
                    <a:pt x="12155839" y="1046874"/>
                  </a:lnTo>
                  <a:lnTo>
                    <a:pt x="12192000" y="1046874"/>
                  </a:lnTo>
                  <a:lnTo>
                    <a:pt x="12192000" y="1070905"/>
                  </a:lnTo>
                  <a:lnTo>
                    <a:pt x="12192000" y="1121663"/>
                  </a:lnTo>
                  <a:lnTo>
                    <a:pt x="12192000" y="1608850"/>
                  </a:lnTo>
                  <a:lnTo>
                    <a:pt x="0" y="1608850"/>
                  </a:lnTo>
                  <a:lnTo>
                    <a:pt x="0" y="1046874"/>
                  </a:lnTo>
                  <a:lnTo>
                    <a:pt x="65773" y="1046874"/>
                  </a:lnTo>
                  <a:lnTo>
                    <a:pt x="82231" y="1045519"/>
                  </a:lnTo>
                  <a:cubicBezTo>
                    <a:pt x="82231" y="1033896"/>
                    <a:pt x="82231" y="1024598"/>
                    <a:pt x="82231" y="1012974"/>
                  </a:cubicBezTo>
                  <a:cubicBezTo>
                    <a:pt x="97834" y="1012974"/>
                    <a:pt x="113436" y="1012974"/>
                    <a:pt x="126811" y="1012974"/>
                  </a:cubicBezTo>
                  <a:cubicBezTo>
                    <a:pt x="126811" y="1006000"/>
                    <a:pt x="126811" y="1001351"/>
                    <a:pt x="126811" y="994377"/>
                  </a:cubicBezTo>
                  <a:cubicBezTo>
                    <a:pt x="158018" y="994377"/>
                    <a:pt x="189224" y="994377"/>
                    <a:pt x="220430" y="994377"/>
                  </a:cubicBezTo>
                  <a:cubicBezTo>
                    <a:pt x="220430" y="999026"/>
                    <a:pt x="220430" y="1001351"/>
                    <a:pt x="220430" y="1006000"/>
                  </a:cubicBezTo>
                  <a:cubicBezTo>
                    <a:pt x="240491" y="1006000"/>
                    <a:pt x="260552" y="1006000"/>
                    <a:pt x="280612" y="1006000"/>
                  </a:cubicBezTo>
                  <a:cubicBezTo>
                    <a:pt x="280612" y="1008325"/>
                    <a:pt x="280612" y="1010650"/>
                    <a:pt x="280612" y="1012974"/>
                  </a:cubicBezTo>
                  <a:cubicBezTo>
                    <a:pt x="285071" y="1012974"/>
                    <a:pt x="291758" y="1012974"/>
                    <a:pt x="298444" y="1012974"/>
                  </a:cubicBezTo>
                  <a:cubicBezTo>
                    <a:pt x="298444" y="1015299"/>
                    <a:pt x="298444" y="1017624"/>
                    <a:pt x="298444" y="1019948"/>
                  </a:cubicBezTo>
                  <a:cubicBezTo>
                    <a:pt x="302903" y="1019948"/>
                    <a:pt x="309590" y="1019948"/>
                    <a:pt x="314048" y="1019948"/>
                  </a:cubicBezTo>
                  <a:cubicBezTo>
                    <a:pt x="314048" y="985079"/>
                    <a:pt x="314048" y="950209"/>
                    <a:pt x="314048" y="915339"/>
                  </a:cubicBezTo>
                  <a:cubicBezTo>
                    <a:pt x="329651" y="910690"/>
                    <a:pt x="345255" y="906041"/>
                    <a:pt x="360858" y="901391"/>
                  </a:cubicBezTo>
                  <a:cubicBezTo>
                    <a:pt x="389835" y="901391"/>
                    <a:pt x="418812" y="901391"/>
                    <a:pt x="447789" y="901391"/>
                  </a:cubicBezTo>
                  <a:cubicBezTo>
                    <a:pt x="447789" y="845600"/>
                    <a:pt x="447789" y="789808"/>
                    <a:pt x="447789" y="734017"/>
                  </a:cubicBezTo>
                  <a:cubicBezTo>
                    <a:pt x="454476" y="729367"/>
                    <a:pt x="463392" y="727043"/>
                    <a:pt x="472308" y="722393"/>
                  </a:cubicBezTo>
                  <a:cubicBezTo>
                    <a:pt x="507972" y="717744"/>
                    <a:pt x="543636" y="710770"/>
                    <a:pt x="579301" y="703796"/>
                  </a:cubicBezTo>
                  <a:cubicBezTo>
                    <a:pt x="592675" y="708445"/>
                    <a:pt x="603820" y="713095"/>
                    <a:pt x="617194" y="715419"/>
                  </a:cubicBezTo>
                  <a:cubicBezTo>
                    <a:pt x="619423" y="717744"/>
                    <a:pt x="621652" y="720069"/>
                    <a:pt x="623881" y="722393"/>
                  </a:cubicBezTo>
                  <a:cubicBezTo>
                    <a:pt x="623881" y="827002"/>
                    <a:pt x="623881" y="931612"/>
                    <a:pt x="623881" y="1033896"/>
                  </a:cubicBezTo>
                  <a:cubicBezTo>
                    <a:pt x="628339" y="1033896"/>
                    <a:pt x="632796" y="1033896"/>
                    <a:pt x="639484" y="1033896"/>
                  </a:cubicBezTo>
                  <a:cubicBezTo>
                    <a:pt x="639484" y="992053"/>
                    <a:pt x="639484" y="950209"/>
                    <a:pt x="639484" y="908365"/>
                  </a:cubicBezTo>
                  <a:cubicBezTo>
                    <a:pt x="643942" y="908365"/>
                    <a:pt x="648400" y="908365"/>
                    <a:pt x="652858" y="908365"/>
                  </a:cubicBezTo>
                  <a:cubicBezTo>
                    <a:pt x="652858" y="903716"/>
                    <a:pt x="652858" y="901391"/>
                    <a:pt x="652858" y="896742"/>
                  </a:cubicBezTo>
                  <a:cubicBezTo>
                    <a:pt x="657316" y="894417"/>
                    <a:pt x="661774" y="892093"/>
                    <a:pt x="666232" y="889768"/>
                  </a:cubicBezTo>
                  <a:lnTo>
                    <a:pt x="677377" y="889768"/>
                  </a:lnTo>
                  <a:cubicBezTo>
                    <a:pt x="677377" y="885119"/>
                    <a:pt x="677377" y="882794"/>
                    <a:pt x="677377" y="878145"/>
                  </a:cubicBezTo>
                  <a:cubicBezTo>
                    <a:pt x="679606" y="875820"/>
                    <a:pt x="684064" y="873495"/>
                    <a:pt x="686293" y="871171"/>
                  </a:cubicBezTo>
                  <a:cubicBezTo>
                    <a:pt x="692981" y="871171"/>
                    <a:pt x="701896" y="871171"/>
                    <a:pt x="708584" y="871171"/>
                  </a:cubicBezTo>
                  <a:cubicBezTo>
                    <a:pt x="708584" y="882794"/>
                    <a:pt x="708584" y="896742"/>
                    <a:pt x="708584" y="908365"/>
                  </a:cubicBezTo>
                  <a:cubicBezTo>
                    <a:pt x="724187" y="908365"/>
                    <a:pt x="739790" y="908365"/>
                    <a:pt x="755393" y="908365"/>
                  </a:cubicBezTo>
                  <a:cubicBezTo>
                    <a:pt x="755393" y="952534"/>
                    <a:pt x="755393" y="994377"/>
                    <a:pt x="755393" y="1038546"/>
                  </a:cubicBezTo>
                  <a:cubicBezTo>
                    <a:pt x="762080" y="1038546"/>
                    <a:pt x="768767" y="1038546"/>
                    <a:pt x="773225" y="1038546"/>
                  </a:cubicBezTo>
                  <a:cubicBezTo>
                    <a:pt x="779912" y="1036221"/>
                    <a:pt x="784370" y="1033896"/>
                    <a:pt x="791057" y="1031572"/>
                  </a:cubicBezTo>
                  <a:cubicBezTo>
                    <a:pt x="791057" y="1026922"/>
                    <a:pt x="791057" y="1024598"/>
                    <a:pt x="791057" y="1022273"/>
                  </a:cubicBezTo>
                  <a:cubicBezTo>
                    <a:pt x="788828" y="1022273"/>
                    <a:pt x="786599" y="1019948"/>
                    <a:pt x="784370" y="1019948"/>
                  </a:cubicBezTo>
                  <a:cubicBezTo>
                    <a:pt x="784370" y="1017624"/>
                    <a:pt x="784370" y="1015299"/>
                    <a:pt x="784370" y="1012974"/>
                  </a:cubicBezTo>
                  <a:cubicBezTo>
                    <a:pt x="786599" y="1010650"/>
                    <a:pt x="788828" y="1010650"/>
                    <a:pt x="791057" y="1008325"/>
                  </a:cubicBezTo>
                  <a:cubicBezTo>
                    <a:pt x="791057" y="992053"/>
                    <a:pt x="791057" y="973455"/>
                    <a:pt x="791057" y="957183"/>
                  </a:cubicBezTo>
                  <a:cubicBezTo>
                    <a:pt x="788828" y="957183"/>
                    <a:pt x="786599" y="954858"/>
                    <a:pt x="784370" y="954858"/>
                  </a:cubicBezTo>
                  <a:cubicBezTo>
                    <a:pt x="784370" y="952534"/>
                    <a:pt x="784370" y="950209"/>
                    <a:pt x="784370" y="947884"/>
                  </a:cubicBezTo>
                  <a:cubicBezTo>
                    <a:pt x="786599" y="945560"/>
                    <a:pt x="788828" y="945560"/>
                    <a:pt x="791057" y="943235"/>
                  </a:cubicBezTo>
                  <a:lnTo>
                    <a:pt x="795515" y="938586"/>
                  </a:lnTo>
                  <a:lnTo>
                    <a:pt x="795515" y="929287"/>
                  </a:lnTo>
                  <a:cubicBezTo>
                    <a:pt x="793286" y="929287"/>
                    <a:pt x="793286" y="929287"/>
                    <a:pt x="791057" y="929287"/>
                  </a:cubicBezTo>
                  <a:cubicBezTo>
                    <a:pt x="791057" y="926962"/>
                    <a:pt x="791057" y="924638"/>
                    <a:pt x="791057" y="922313"/>
                  </a:cubicBezTo>
                  <a:cubicBezTo>
                    <a:pt x="793286" y="922313"/>
                    <a:pt x="795515" y="919988"/>
                    <a:pt x="797744" y="917664"/>
                  </a:cubicBezTo>
                  <a:cubicBezTo>
                    <a:pt x="799972" y="889768"/>
                    <a:pt x="806660" y="866522"/>
                    <a:pt x="833408" y="852574"/>
                  </a:cubicBezTo>
                  <a:cubicBezTo>
                    <a:pt x="831179" y="852574"/>
                    <a:pt x="831179" y="850249"/>
                    <a:pt x="828950" y="850249"/>
                  </a:cubicBezTo>
                  <a:cubicBezTo>
                    <a:pt x="828950" y="847924"/>
                    <a:pt x="828950" y="845600"/>
                    <a:pt x="828950" y="843275"/>
                  </a:cubicBezTo>
                  <a:cubicBezTo>
                    <a:pt x="831179" y="843275"/>
                    <a:pt x="833408" y="840950"/>
                    <a:pt x="835637" y="840950"/>
                  </a:cubicBezTo>
                  <a:cubicBezTo>
                    <a:pt x="835637" y="836301"/>
                    <a:pt x="835637" y="833976"/>
                    <a:pt x="835637" y="831652"/>
                  </a:cubicBezTo>
                  <a:cubicBezTo>
                    <a:pt x="837866" y="831652"/>
                    <a:pt x="837866" y="831652"/>
                    <a:pt x="840095" y="831652"/>
                  </a:cubicBezTo>
                  <a:cubicBezTo>
                    <a:pt x="840095" y="824678"/>
                    <a:pt x="840095" y="817704"/>
                    <a:pt x="840095" y="810730"/>
                  </a:cubicBezTo>
                  <a:cubicBezTo>
                    <a:pt x="837866" y="810730"/>
                    <a:pt x="837866" y="810730"/>
                    <a:pt x="835637" y="810730"/>
                  </a:cubicBezTo>
                  <a:cubicBezTo>
                    <a:pt x="835637" y="808405"/>
                    <a:pt x="835637" y="808405"/>
                    <a:pt x="835637" y="806081"/>
                  </a:cubicBezTo>
                  <a:lnTo>
                    <a:pt x="840095" y="803756"/>
                  </a:lnTo>
                  <a:cubicBezTo>
                    <a:pt x="844552" y="799107"/>
                    <a:pt x="846782" y="794457"/>
                    <a:pt x="851240" y="787483"/>
                  </a:cubicBezTo>
                  <a:cubicBezTo>
                    <a:pt x="853469" y="782834"/>
                    <a:pt x="853469" y="780510"/>
                    <a:pt x="853469" y="778185"/>
                  </a:cubicBezTo>
                  <a:cubicBezTo>
                    <a:pt x="849011" y="771211"/>
                    <a:pt x="849011" y="759588"/>
                    <a:pt x="853469" y="752614"/>
                  </a:cubicBezTo>
                  <a:cubicBezTo>
                    <a:pt x="853470" y="752611"/>
                    <a:pt x="853485" y="752565"/>
                    <a:pt x="853748" y="751742"/>
                  </a:cubicBezTo>
                  <a:lnTo>
                    <a:pt x="855698" y="745640"/>
                  </a:lnTo>
                  <a:cubicBezTo>
                    <a:pt x="855699" y="745643"/>
                    <a:pt x="855714" y="745689"/>
                    <a:pt x="855977" y="746512"/>
                  </a:cubicBezTo>
                  <a:lnTo>
                    <a:pt x="857927" y="752614"/>
                  </a:lnTo>
                  <a:cubicBezTo>
                    <a:pt x="862384" y="759588"/>
                    <a:pt x="864614" y="771211"/>
                    <a:pt x="860156" y="778185"/>
                  </a:cubicBezTo>
                  <a:cubicBezTo>
                    <a:pt x="860156" y="780510"/>
                    <a:pt x="860156" y="782834"/>
                    <a:pt x="860156" y="785159"/>
                  </a:cubicBezTo>
                  <a:cubicBezTo>
                    <a:pt x="864614" y="792133"/>
                    <a:pt x="869072" y="799107"/>
                    <a:pt x="871302" y="803756"/>
                  </a:cubicBezTo>
                  <a:cubicBezTo>
                    <a:pt x="873531" y="803756"/>
                    <a:pt x="873531" y="806081"/>
                    <a:pt x="875760" y="806081"/>
                  </a:cubicBezTo>
                  <a:cubicBezTo>
                    <a:pt x="875760" y="808405"/>
                    <a:pt x="875760" y="808405"/>
                    <a:pt x="875760" y="810730"/>
                  </a:cubicBezTo>
                  <a:cubicBezTo>
                    <a:pt x="873531" y="817704"/>
                    <a:pt x="873531" y="824678"/>
                    <a:pt x="873531" y="831652"/>
                  </a:cubicBezTo>
                  <a:cubicBezTo>
                    <a:pt x="877989" y="833976"/>
                    <a:pt x="877989" y="836301"/>
                    <a:pt x="877989" y="840950"/>
                  </a:cubicBezTo>
                  <a:lnTo>
                    <a:pt x="882447" y="843275"/>
                  </a:lnTo>
                  <a:cubicBezTo>
                    <a:pt x="882447" y="845600"/>
                    <a:pt x="882447" y="847924"/>
                    <a:pt x="882447" y="850249"/>
                  </a:cubicBezTo>
                  <a:cubicBezTo>
                    <a:pt x="880218" y="852574"/>
                    <a:pt x="880218" y="852574"/>
                    <a:pt x="877989" y="852574"/>
                  </a:cubicBezTo>
                  <a:cubicBezTo>
                    <a:pt x="891362" y="859548"/>
                    <a:pt x="899165" y="868846"/>
                    <a:pt x="904180" y="879888"/>
                  </a:cubicBezTo>
                  <a:lnTo>
                    <a:pt x="913070" y="915339"/>
                  </a:lnTo>
                  <a:lnTo>
                    <a:pt x="944859" y="915339"/>
                  </a:lnTo>
                  <a:lnTo>
                    <a:pt x="944859" y="886329"/>
                  </a:lnTo>
                  <a:lnTo>
                    <a:pt x="939475" y="886329"/>
                  </a:lnTo>
                  <a:cubicBezTo>
                    <a:pt x="939475" y="886306"/>
                    <a:pt x="939475" y="884414"/>
                    <a:pt x="939475" y="724196"/>
                  </a:cubicBezTo>
                  <a:cubicBezTo>
                    <a:pt x="939487" y="724196"/>
                    <a:pt x="939957" y="724196"/>
                    <a:pt x="959742" y="724196"/>
                  </a:cubicBezTo>
                  <a:cubicBezTo>
                    <a:pt x="959747" y="724190"/>
                    <a:pt x="959783" y="724108"/>
                    <a:pt x="960249" y="723115"/>
                  </a:cubicBezTo>
                  <a:lnTo>
                    <a:pt x="963795" y="715549"/>
                  </a:lnTo>
                  <a:cubicBezTo>
                    <a:pt x="963804" y="715550"/>
                    <a:pt x="963917" y="715568"/>
                    <a:pt x="965569" y="715819"/>
                  </a:cubicBezTo>
                  <a:lnTo>
                    <a:pt x="977982" y="717710"/>
                  </a:lnTo>
                  <a:cubicBezTo>
                    <a:pt x="977985" y="717720"/>
                    <a:pt x="978023" y="717821"/>
                    <a:pt x="978489" y="719062"/>
                  </a:cubicBezTo>
                  <a:lnTo>
                    <a:pt x="982035" y="728519"/>
                  </a:lnTo>
                  <a:cubicBezTo>
                    <a:pt x="982049" y="728520"/>
                    <a:pt x="982645" y="728570"/>
                    <a:pt x="1008382" y="730681"/>
                  </a:cubicBezTo>
                  <a:cubicBezTo>
                    <a:pt x="1008382" y="730661"/>
                    <a:pt x="1008382" y="729131"/>
                    <a:pt x="1008382" y="607460"/>
                  </a:cubicBezTo>
                  <a:cubicBezTo>
                    <a:pt x="1008391" y="607460"/>
                    <a:pt x="1008510" y="607460"/>
                    <a:pt x="1010409" y="607460"/>
                  </a:cubicBezTo>
                  <a:lnTo>
                    <a:pt x="1024597" y="607460"/>
                  </a:lnTo>
                  <a:cubicBezTo>
                    <a:pt x="1024597" y="607438"/>
                    <a:pt x="1024597" y="605724"/>
                    <a:pt x="1024597" y="471268"/>
                  </a:cubicBezTo>
                  <a:cubicBezTo>
                    <a:pt x="1024605" y="471268"/>
                    <a:pt x="1024712" y="471268"/>
                    <a:pt x="1026369" y="471268"/>
                  </a:cubicBezTo>
                  <a:lnTo>
                    <a:pt x="1038783" y="471268"/>
                  </a:lnTo>
                  <a:cubicBezTo>
                    <a:pt x="1038783" y="471251"/>
                    <a:pt x="1038783" y="469845"/>
                    <a:pt x="1038783" y="356694"/>
                  </a:cubicBezTo>
                  <a:cubicBezTo>
                    <a:pt x="1042837" y="354532"/>
                    <a:pt x="1042837" y="354532"/>
                    <a:pt x="1042837" y="328590"/>
                  </a:cubicBezTo>
                  <a:cubicBezTo>
                    <a:pt x="1042843" y="328590"/>
                    <a:pt x="1042963" y="328590"/>
                    <a:pt x="1044863" y="328590"/>
                  </a:cubicBezTo>
                  <a:lnTo>
                    <a:pt x="1059050" y="328590"/>
                  </a:lnTo>
                  <a:cubicBezTo>
                    <a:pt x="1059061" y="328567"/>
                    <a:pt x="1059667" y="327200"/>
                    <a:pt x="1095531" y="246443"/>
                  </a:cubicBezTo>
                  <a:cubicBezTo>
                    <a:pt x="1095531" y="246429"/>
                    <a:pt x="1095565" y="244478"/>
                    <a:pt x="10995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6" name="Text Placeholder 9">
            <a:extLst>
              <a:ext uri="{FF2B5EF4-FFF2-40B4-BE49-F238E27FC236}">
                <a16:creationId xmlns:a16="http://schemas.microsoft.com/office/drawing/2014/main" xmlns="" id="{371B1C91-12C8-44EE-830D-F1FB142AC6F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70467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8400254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aphic 14">
            <a:extLst>
              <a:ext uri="{FF2B5EF4-FFF2-40B4-BE49-F238E27FC236}">
                <a16:creationId xmlns:a16="http://schemas.microsoft.com/office/drawing/2014/main" xmlns="" id="{DE92AE71-849C-4C5D-8BC3-63D1AD20C264}"/>
              </a:ext>
            </a:extLst>
          </p:cNvPr>
          <p:cNvGrpSpPr/>
          <p:nvPr userDrawn="1"/>
        </p:nvGrpSpPr>
        <p:grpSpPr>
          <a:xfrm>
            <a:off x="720076" y="1536177"/>
            <a:ext cx="3862162" cy="3037656"/>
            <a:chOff x="2444748" y="555045"/>
            <a:chExt cx="7282048" cy="5727454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xmlns="" id="{7D0E32D3-7FAD-40AF-9518-E72C3AEAC5FF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xmlns="" id="{7EBD8ABF-E4E6-471F-986A-C4EE494F7A1E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xmlns="" id="{315278CF-71CB-4FE8-B7ED-DAAA45C6791D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xmlns="" id="{B7FAF83E-5E8E-4C78-A6BA-2CDBD8810123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xmlns="" id="{06877B64-3C97-4D73-BE16-52CE9B257488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xmlns="" id="{AD987417-78D5-491C-8E6A-188C225E73DC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xmlns="" id="{583DB0D5-7B53-40AF-92BC-8E5F127A3D0E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xmlns="" id="{C541791F-5F7F-4B16-86E2-320FDFF01FCD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" name="Graphic 14">
            <a:extLst>
              <a:ext uri="{FF2B5EF4-FFF2-40B4-BE49-F238E27FC236}">
                <a16:creationId xmlns:a16="http://schemas.microsoft.com/office/drawing/2014/main" xmlns="" id="{CA01EEE8-1A00-420B-A9D7-046737460489}"/>
              </a:ext>
            </a:extLst>
          </p:cNvPr>
          <p:cNvGrpSpPr/>
          <p:nvPr userDrawn="1"/>
        </p:nvGrpSpPr>
        <p:grpSpPr>
          <a:xfrm>
            <a:off x="7624988" y="2977447"/>
            <a:ext cx="3862162" cy="3037656"/>
            <a:chOff x="2444748" y="555045"/>
            <a:chExt cx="7282048" cy="5727454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FFF2C995-526A-4EB1-B4C9-1F6C1A508E4A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7887F308-9F56-41C4-B2ED-E364B83EB337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C77A3EDE-4590-40C5-888A-D3B474B740A7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xmlns="" id="{D30074FC-818E-4468-95AA-F42F7DC340D5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571E1870-4715-463E-8873-E96187341BD1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xmlns="" id="{011437F7-9D98-4BE9-93CE-1A7DCF71FBFD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71022038-51F2-4CDE-95C2-5343CFB701F3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E60F7F6F-3E37-44A1-86D4-35EFC13F5DA9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2" name="그림 개체 틀 2">
            <a:extLst>
              <a:ext uri="{FF2B5EF4-FFF2-40B4-BE49-F238E27FC236}">
                <a16:creationId xmlns:a16="http://schemas.microsoft.com/office/drawing/2014/main" xmlns="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99554" y="1730073"/>
            <a:ext cx="3529615" cy="200272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1" name="그림 개체 틀 2">
            <a:extLst>
              <a:ext uri="{FF2B5EF4-FFF2-40B4-BE49-F238E27FC236}">
                <a16:creationId xmlns:a16="http://schemas.microsoft.com/office/drawing/2014/main" xmlns="" id="{6D1F2188-2B90-458D-B866-CF7EE47DCD8F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796362" y="3147364"/>
            <a:ext cx="3529615" cy="200272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xmlns="" id="{CA4F7555-B08F-4024-B435-F4B03BF47F9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23" name="Rectangle: Top Corners Rounded 22">
            <a:extLst>
              <a:ext uri="{FF2B5EF4-FFF2-40B4-BE49-F238E27FC236}">
                <a16:creationId xmlns:a16="http://schemas.microsoft.com/office/drawing/2014/main" xmlns="" id="{263284AA-C901-48FB-8B29-4C8F0687F5D8}"/>
              </a:ext>
            </a:extLst>
          </p:cNvPr>
          <p:cNvSpPr/>
          <p:nvPr userDrawn="1"/>
        </p:nvSpPr>
        <p:spPr>
          <a:xfrm rot="5400000">
            <a:off x="4877311" y="1608819"/>
            <a:ext cx="138403" cy="9893029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4" name="Rectangle: Top Corners Rounded 23">
            <a:extLst>
              <a:ext uri="{FF2B5EF4-FFF2-40B4-BE49-F238E27FC236}">
                <a16:creationId xmlns:a16="http://schemas.microsoft.com/office/drawing/2014/main" xmlns="" id="{8C3D689E-28EE-438B-A23D-92EC82A7FA53}"/>
              </a:ext>
            </a:extLst>
          </p:cNvPr>
          <p:cNvSpPr/>
          <p:nvPr userDrawn="1"/>
        </p:nvSpPr>
        <p:spPr>
          <a:xfrm rot="16200000" flipH="1">
            <a:off x="11665598" y="6098134"/>
            <a:ext cx="138403" cy="914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xmlns="" id="{1BC99B3A-24E5-4560-8124-DF3CBFC4979C}"/>
              </a:ext>
            </a:extLst>
          </p:cNvPr>
          <p:cNvSpPr txBox="1"/>
          <p:nvPr userDrawn="1"/>
        </p:nvSpPr>
        <p:spPr>
          <a:xfrm>
            <a:off x="9893028" y="6386058"/>
            <a:ext cx="1384572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1600" b="1" dirty="0">
                <a:solidFill>
                  <a:srgbClr val="1CBBB4"/>
                </a:solidFill>
                <a:cs typeface="Arial" pitchFamily="34" charset="0"/>
              </a:rPr>
              <a:t>Real Estate</a:t>
            </a:r>
            <a:endParaRPr lang="ko-KR" altLang="en-US" sz="1600" b="1" dirty="0">
              <a:solidFill>
                <a:srgbClr val="1CBBB4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77429467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xmlns="" id="{36EA1BEB-CA23-4BDA-ABE4-1C3DD68D5A74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676669" y="924448"/>
            <a:ext cx="5298456" cy="5009104"/>
          </a:xfrm>
          <a:custGeom>
            <a:avLst/>
            <a:gdLst>
              <a:gd name="connsiteX0" fmla="*/ 383512 w 4232031"/>
              <a:gd name="connsiteY0" fmla="*/ 152400 h 4000919"/>
              <a:gd name="connsiteX1" fmla="*/ 4232031 w 4232031"/>
              <a:gd name="connsiteY1" fmla="*/ 152400 h 4000919"/>
              <a:gd name="connsiteX2" fmla="*/ 4232031 w 4232031"/>
              <a:gd name="connsiteY2" fmla="*/ 4000919 h 4000919"/>
              <a:gd name="connsiteX3" fmla="*/ 0 w 4232031"/>
              <a:gd name="connsiteY3" fmla="*/ 0 h 4000919"/>
              <a:gd name="connsiteX4" fmla="*/ 3848519 w 4232031"/>
              <a:gd name="connsiteY4" fmla="*/ 3848519 h 4000919"/>
              <a:gd name="connsiteX5" fmla="*/ 0 w 4232031"/>
              <a:gd name="connsiteY5" fmla="*/ 3848519 h 4000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32031" h="4000919">
                <a:moveTo>
                  <a:pt x="383512" y="152400"/>
                </a:moveTo>
                <a:lnTo>
                  <a:pt x="4232031" y="152400"/>
                </a:lnTo>
                <a:lnTo>
                  <a:pt x="4232031" y="4000919"/>
                </a:lnTo>
                <a:close/>
                <a:moveTo>
                  <a:pt x="0" y="0"/>
                </a:moveTo>
                <a:lnTo>
                  <a:pt x="3848519" y="3848519"/>
                </a:lnTo>
                <a:lnTo>
                  <a:pt x="0" y="384851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4223745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xmlns="" id="{D2C59715-0591-4B9D-8DF3-CA84D8FBF86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6504010" cy="6858000"/>
          </a:xfrm>
          <a:custGeom>
            <a:avLst/>
            <a:gdLst>
              <a:gd name="connsiteX0" fmla="*/ 2612170 w 6504010"/>
              <a:gd name="connsiteY0" fmla="*/ 0 h 6858000"/>
              <a:gd name="connsiteX1" fmla="*/ 4486354 w 6504010"/>
              <a:gd name="connsiteY1" fmla="*/ 0 h 6858000"/>
              <a:gd name="connsiteX2" fmla="*/ 6504010 w 6504010"/>
              <a:gd name="connsiteY2" fmla="*/ 4666806 h 6858000"/>
              <a:gd name="connsiteX3" fmla="*/ 1435812 w 6504010"/>
              <a:gd name="connsiteY3" fmla="*/ 6858000 h 6858000"/>
              <a:gd name="connsiteX4" fmla="*/ 1101944 w 6504010"/>
              <a:gd name="connsiteY4" fmla="*/ 6858000 h 6858000"/>
              <a:gd name="connsiteX5" fmla="*/ 0 w 6504010"/>
              <a:gd name="connsiteY5" fmla="*/ 4309223 h 6858000"/>
              <a:gd name="connsiteX6" fmla="*/ 0 w 6504010"/>
              <a:gd name="connsiteY6" fmla="*/ 1129351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04010" h="6858000">
                <a:moveTo>
                  <a:pt x="2612170" y="0"/>
                </a:moveTo>
                <a:lnTo>
                  <a:pt x="4486354" y="0"/>
                </a:lnTo>
                <a:lnTo>
                  <a:pt x="6504010" y="4666806"/>
                </a:lnTo>
                <a:lnTo>
                  <a:pt x="1435812" y="6858000"/>
                </a:lnTo>
                <a:lnTo>
                  <a:pt x="1101944" y="6858000"/>
                </a:lnTo>
                <a:lnTo>
                  <a:pt x="0" y="4309223"/>
                </a:lnTo>
                <a:lnTo>
                  <a:pt x="0" y="112935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379346893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ame 4">
            <a:extLst>
              <a:ext uri="{FF2B5EF4-FFF2-40B4-BE49-F238E27FC236}">
                <a16:creationId xmlns:a16="http://schemas.microsoft.com/office/drawing/2014/main" xmlns="" id="{68FC2D2C-E288-4655-B149-7FDC6019F189}"/>
              </a:ext>
            </a:extLst>
          </p:cNvPr>
          <p:cNvSpPr/>
          <p:nvPr userDrawn="1"/>
        </p:nvSpPr>
        <p:spPr>
          <a:xfrm>
            <a:off x="1065125" y="615462"/>
            <a:ext cx="10061750" cy="5627077"/>
          </a:xfrm>
          <a:prstGeom prst="frame">
            <a:avLst>
              <a:gd name="adj1" fmla="val 125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2" name="그림 개체 틀 2">
            <a:extLst>
              <a:ext uri="{FF2B5EF4-FFF2-40B4-BE49-F238E27FC236}">
                <a16:creationId xmlns:a16="http://schemas.microsoft.com/office/drawing/2014/main" xmlns="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525478" y="2672859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xmlns="" id="{8C2D07FC-15C4-4C6A-986D-9F8AF75556D2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783566" y="2672859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xmlns="" id="{77E72DE7-6595-4BFA-8756-B9305A9898BD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10041654" y="2672860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xmlns="" id="{F9074EBC-1F15-45F9-A91E-E5C4D64C8180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3267390" y="2672859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3325CAF5-D11F-4EBB-976F-4EE501C8F940}"/>
              </a:ext>
            </a:extLst>
          </p:cNvPr>
          <p:cNvSpPr/>
          <p:nvPr userDrawn="1"/>
        </p:nvSpPr>
        <p:spPr>
          <a:xfrm>
            <a:off x="0" y="2672858"/>
            <a:ext cx="3064747" cy="251072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1966305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xmlns="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66858" y="364253"/>
            <a:ext cx="6012983" cy="306474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xmlns="" id="{550CE873-3157-4ACA-9DEF-A3898679AE42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8486787" y="364253"/>
            <a:ext cx="3172650" cy="60566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xmlns="" id="{97EDFA1B-E40C-4818-BE93-5913C50D0E28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2266858" y="3627455"/>
            <a:ext cx="2902063" cy="286629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그림 개체 틀 2">
            <a:extLst>
              <a:ext uri="{FF2B5EF4-FFF2-40B4-BE49-F238E27FC236}">
                <a16:creationId xmlns:a16="http://schemas.microsoft.com/office/drawing/2014/main" xmlns="" id="{A8A97DCE-D05A-4EB8-81BB-EFE1E828ADAE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5381193" y="3627455"/>
            <a:ext cx="2898648" cy="286629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24157395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이등변 삼각형 1">
            <a:extLst>
              <a:ext uri="{FF2B5EF4-FFF2-40B4-BE49-F238E27FC236}">
                <a16:creationId xmlns:a16="http://schemas.microsoft.com/office/drawing/2014/main" xmlns="" id="{6C6DFD09-A3A3-46CB-8362-51647524E6BD}"/>
              </a:ext>
            </a:extLst>
          </p:cNvPr>
          <p:cNvSpPr/>
          <p:nvPr userDrawn="1"/>
        </p:nvSpPr>
        <p:spPr>
          <a:xfrm rot="19800000">
            <a:off x="133561" y="236516"/>
            <a:ext cx="6117151" cy="5273405"/>
          </a:xfrm>
          <a:prstGeom prst="triangle">
            <a:avLst/>
          </a:pr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prstClr val="white"/>
              </a:solidFill>
            </a:endParaRPr>
          </a:p>
        </p:txBody>
      </p:sp>
      <p:sp>
        <p:nvSpPr>
          <p:cNvPr id="10" name="그림 개체 틀 9">
            <a:extLst>
              <a:ext uri="{FF2B5EF4-FFF2-40B4-BE49-F238E27FC236}">
                <a16:creationId xmlns:a16="http://schemas.microsoft.com/office/drawing/2014/main" xmlns="" id="{031131DF-CEA2-4960-A1A4-3F4DC774EDC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76964" y="420431"/>
            <a:ext cx="6699339" cy="5844144"/>
          </a:xfrm>
          <a:custGeom>
            <a:avLst/>
            <a:gdLst>
              <a:gd name="connsiteX0" fmla="*/ 6255989 w 6364927"/>
              <a:gd name="connsiteY0" fmla="*/ 5288703 h 5552421"/>
              <a:gd name="connsiteX1" fmla="*/ 6256633 w 6364927"/>
              <a:gd name="connsiteY1" fmla="*/ 5289197 h 5552421"/>
              <a:gd name="connsiteX2" fmla="*/ 6273669 w 6364927"/>
              <a:gd name="connsiteY2" fmla="*/ 5302275 h 5552421"/>
              <a:gd name="connsiteX3" fmla="*/ 6338341 w 6364927"/>
              <a:gd name="connsiteY3" fmla="*/ 5305638 h 5552421"/>
              <a:gd name="connsiteX4" fmla="*/ 6353495 w 6364927"/>
              <a:gd name="connsiteY4" fmla="*/ 5296297 h 5552421"/>
              <a:gd name="connsiteX5" fmla="*/ 6364927 w 6364927"/>
              <a:gd name="connsiteY5" fmla="*/ 5316029 h 5552421"/>
              <a:gd name="connsiteX6" fmla="*/ 6361174 w 6364927"/>
              <a:gd name="connsiteY6" fmla="*/ 5318389 h 5552421"/>
              <a:gd name="connsiteX7" fmla="*/ 6311999 w 6364927"/>
              <a:gd name="connsiteY7" fmla="*/ 5363376 h 5552421"/>
              <a:gd name="connsiteX8" fmla="*/ 6278329 w 6364927"/>
              <a:gd name="connsiteY8" fmla="*/ 5408157 h 5552421"/>
              <a:gd name="connsiteX9" fmla="*/ 6275149 w 6364927"/>
              <a:gd name="connsiteY9" fmla="*/ 5406491 h 5552421"/>
              <a:gd name="connsiteX10" fmla="*/ 6228626 w 6364927"/>
              <a:gd name="connsiteY10" fmla="*/ 5438500 h 5552421"/>
              <a:gd name="connsiteX11" fmla="*/ 6193338 w 6364927"/>
              <a:gd name="connsiteY11" fmla="*/ 5476400 h 5552421"/>
              <a:gd name="connsiteX12" fmla="*/ 6184516 w 6364927"/>
              <a:gd name="connsiteY12" fmla="*/ 5427640 h 5552421"/>
              <a:gd name="connsiteX13" fmla="*/ 6241860 w 6364927"/>
              <a:gd name="connsiteY13" fmla="*/ 5319261 h 5552421"/>
              <a:gd name="connsiteX14" fmla="*/ 6256196 w 6364927"/>
              <a:gd name="connsiteY14" fmla="*/ 5289451 h 5552421"/>
              <a:gd name="connsiteX15" fmla="*/ 2968165 w 6364927"/>
              <a:gd name="connsiteY15" fmla="*/ 245883 h 5552421"/>
              <a:gd name="connsiteX16" fmla="*/ 2986957 w 6364927"/>
              <a:gd name="connsiteY16" fmla="*/ 259205 h 5552421"/>
              <a:gd name="connsiteX17" fmla="*/ 3033442 w 6364927"/>
              <a:gd name="connsiteY17" fmla="*/ 283914 h 5552421"/>
              <a:gd name="connsiteX18" fmla="*/ 2956404 w 6364927"/>
              <a:gd name="connsiteY18" fmla="*/ 411016 h 5552421"/>
              <a:gd name="connsiteX19" fmla="*/ 3117671 w 6364927"/>
              <a:gd name="connsiteY19" fmla="*/ 343228 h 5552421"/>
              <a:gd name="connsiteX20" fmla="*/ 3210547 w 6364927"/>
              <a:gd name="connsiteY20" fmla="*/ 330280 h 5552421"/>
              <a:gd name="connsiteX21" fmla="*/ 3243292 w 6364927"/>
              <a:gd name="connsiteY21" fmla="*/ 397967 h 5552421"/>
              <a:gd name="connsiteX22" fmla="*/ 3193322 w 6364927"/>
              <a:gd name="connsiteY22" fmla="*/ 452344 h 5552421"/>
              <a:gd name="connsiteX23" fmla="*/ 3176728 w 6364927"/>
              <a:gd name="connsiteY23" fmla="*/ 467036 h 5552421"/>
              <a:gd name="connsiteX24" fmla="*/ 3081773 w 6364927"/>
              <a:gd name="connsiteY24" fmla="*/ 562716 h 5552421"/>
              <a:gd name="connsiteX25" fmla="*/ 3134961 w 6364927"/>
              <a:gd name="connsiteY25" fmla="*/ 644059 h 5552421"/>
              <a:gd name="connsiteX26" fmla="*/ 3233513 w 6364927"/>
              <a:gd name="connsiteY26" fmla="*/ 673688 h 5552421"/>
              <a:gd name="connsiteX27" fmla="*/ 3288282 w 6364927"/>
              <a:gd name="connsiteY27" fmla="*/ 724562 h 5552421"/>
              <a:gd name="connsiteX28" fmla="*/ 3337558 w 6364927"/>
              <a:gd name="connsiteY28" fmla="*/ 864218 h 5552421"/>
              <a:gd name="connsiteX29" fmla="*/ 3337370 w 6364927"/>
              <a:gd name="connsiteY29" fmla="*/ 874518 h 5552421"/>
              <a:gd name="connsiteX30" fmla="*/ 3344120 w 6364927"/>
              <a:gd name="connsiteY30" fmla="*/ 962335 h 5552421"/>
              <a:gd name="connsiteX31" fmla="*/ 3319577 w 6364927"/>
              <a:gd name="connsiteY31" fmla="*/ 1017294 h 5552421"/>
              <a:gd name="connsiteX32" fmla="*/ 3288347 w 6364927"/>
              <a:gd name="connsiteY32" fmla="*/ 1147458 h 5552421"/>
              <a:gd name="connsiteX33" fmla="*/ 3305699 w 6364927"/>
              <a:gd name="connsiteY33" fmla="*/ 1209780 h 5552421"/>
              <a:gd name="connsiteX34" fmla="*/ 3348793 w 6364927"/>
              <a:gd name="connsiteY34" fmla="*/ 1240909 h 5552421"/>
              <a:gd name="connsiteX35" fmla="*/ 3443497 w 6364927"/>
              <a:gd name="connsiteY35" fmla="*/ 1242190 h 5552421"/>
              <a:gd name="connsiteX36" fmla="*/ 3517378 w 6364927"/>
              <a:gd name="connsiteY36" fmla="*/ 1240227 h 5552421"/>
              <a:gd name="connsiteX37" fmla="*/ 3646343 w 6364927"/>
              <a:gd name="connsiteY37" fmla="*/ 1257363 h 5552421"/>
              <a:gd name="connsiteX38" fmla="*/ 3673411 w 6364927"/>
              <a:gd name="connsiteY38" fmla="*/ 1282474 h 5552421"/>
              <a:gd name="connsiteX39" fmla="*/ 3675051 w 6364927"/>
              <a:gd name="connsiteY39" fmla="*/ 1307003 h 5552421"/>
              <a:gd name="connsiteX40" fmla="*/ 3740667 w 6364927"/>
              <a:gd name="connsiteY40" fmla="*/ 1269055 h 5552421"/>
              <a:gd name="connsiteX41" fmla="*/ 3665336 w 6364927"/>
              <a:gd name="connsiteY41" fmla="*/ 1344214 h 5552421"/>
              <a:gd name="connsiteX42" fmla="*/ 3620350 w 6364927"/>
              <a:gd name="connsiteY42" fmla="*/ 1385517 h 5552421"/>
              <a:gd name="connsiteX43" fmla="*/ 3642434 w 6364927"/>
              <a:gd name="connsiteY43" fmla="*/ 1423702 h 5552421"/>
              <a:gd name="connsiteX44" fmla="*/ 3770892 w 6364927"/>
              <a:gd name="connsiteY44" fmla="*/ 1472724 h 5552421"/>
              <a:gd name="connsiteX45" fmla="*/ 3684074 w 6364927"/>
              <a:gd name="connsiteY45" fmla="*/ 1517837 h 5552421"/>
              <a:gd name="connsiteX46" fmla="*/ 3736569 w 6364927"/>
              <a:gd name="connsiteY46" fmla="*/ 1543530 h 5552421"/>
              <a:gd name="connsiteX47" fmla="*/ 3651203 w 6364927"/>
              <a:gd name="connsiteY47" fmla="*/ 1623473 h 5552421"/>
              <a:gd name="connsiteX48" fmla="*/ 3629816 w 6364927"/>
              <a:gd name="connsiteY48" fmla="*/ 1651128 h 5552421"/>
              <a:gd name="connsiteX49" fmla="*/ 3661868 w 6364927"/>
              <a:gd name="connsiteY49" fmla="*/ 1663165 h 5552421"/>
              <a:gd name="connsiteX50" fmla="*/ 3751776 w 6364927"/>
              <a:gd name="connsiteY50" fmla="*/ 1667219 h 5552421"/>
              <a:gd name="connsiteX51" fmla="*/ 3687612 w 6364927"/>
              <a:gd name="connsiteY51" fmla="*/ 1739996 h 5552421"/>
              <a:gd name="connsiteX52" fmla="*/ 3762629 w 6364927"/>
              <a:gd name="connsiteY52" fmla="*/ 1696612 h 5552421"/>
              <a:gd name="connsiteX53" fmla="*/ 3840927 w 6364927"/>
              <a:gd name="connsiteY53" fmla="*/ 1702285 h 5552421"/>
              <a:gd name="connsiteX54" fmla="*/ 3842380 w 6364927"/>
              <a:gd name="connsiteY54" fmla="*/ 1737114 h 5552421"/>
              <a:gd name="connsiteX55" fmla="*/ 3909639 w 6364927"/>
              <a:gd name="connsiteY55" fmla="*/ 1831721 h 5552421"/>
              <a:gd name="connsiteX56" fmla="*/ 3790897 w 6364927"/>
              <a:gd name="connsiteY56" fmla="*/ 1951348 h 5552421"/>
              <a:gd name="connsiteX57" fmla="*/ 3906107 w 6364927"/>
              <a:gd name="connsiteY57" fmla="*/ 1879624 h 5552421"/>
              <a:gd name="connsiteX58" fmla="*/ 4018349 w 6364927"/>
              <a:gd name="connsiteY58" fmla="*/ 1824902 h 5552421"/>
              <a:gd name="connsiteX59" fmla="*/ 4064218 w 6364927"/>
              <a:gd name="connsiteY59" fmla="*/ 1839139 h 5552421"/>
              <a:gd name="connsiteX60" fmla="*/ 4033239 w 6364927"/>
              <a:gd name="connsiteY60" fmla="*/ 1872342 h 5552421"/>
              <a:gd name="connsiteX61" fmla="*/ 3911028 w 6364927"/>
              <a:gd name="connsiteY61" fmla="*/ 1953211 h 5552421"/>
              <a:gd name="connsiteX62" fmla="*/ 4052546 w 6364927"/>
              <a:gd name="connsiteY62" fmla="*/ 1927419 h 5552421"/>
              <a:gd name="connsiteX63" fmla="*/ 4093811 w 6364927"/>
              <a:gd name="connsiteY63" fmla="*/ 1944319 h 5552421"/>
              <a:gd name="connsiteX64" fmla="*/ 4069456 w 6364927"/>
              <a:gd name="connsiteY64" fmla="*/ 1988976 h 5552421"/>
              <a:gd name="connsiteX65" fmla="*/ 4032420 w 6364927"/>
              <a:gd name="connsiteY65" fmla="*/ 1990014 h 5552421"/>
              <a:gd name="connsiteX66" fmla="*/ 4004597 w 6364927"/>
              <a:gd name="connsiteY66" fmla="*/ 1995914 h 5552421"/>
              <a:gd name="connsiteX67" fmla="*/ 3875381 w 6364927"/>
              <a:gd name="connsiteY67" fmla="*/ 2075738 h 5552421"/>
              <a:gd name="connsiteX68" fmla="*/ 3879798 w 6364927"/>
              <a:gd name="connsiteY68" fmla="*/ 2083375 h 5552421"/>
              <a:gd name="connsiteX69" fmla="*/ 3904845 w 6364927"/>
              <a:gd name="connsiteY69" fmla="*/ 2094368 h 5552421"/>
              <a:gd name="connsiteX70" fmla="*/ 4068638 w 6364927"/>
              <a:gd name="connsiteY70" fmla="*/ 2106649 h 5552421"/>
              <a:gd name="connsiteX71" fmla="*/ 4112675 w 6364927"/>
              <a:gd name="connsiteY71" fmla="*/ 2096467 h 5552421"/>
              <a:gd name="connsiteX72" fmla="*/ 4070278 w 6364927"/>
              <a:gd name="connsiteY72" fmla="*/ 2131178 h 5552421"/>
              <a:gd name="connsiteX73" fmla="*/ 4041887 w 6364927"/>
              <a:gd name="connsiteY73" fmla="*/ 2157789 h 5552421"/>
              <a:gd name="connsiteX74" fmla="*/ 4079365 w 6364927"/>
              <a:gd name="connsiteY74" fmla="*/ 2157515 h 5552421"/>
              <a:gd name="connsiteX75" fmla="*/ 4186622 w 6364927"/>
              <a:gd name="connsiteY75" fmla="*/ 2115868 h 5552421"/>
              <a:gd name="connsiteX76" fmla="*/ 4265300 w 6364927"/>
              <a:gd name="connsiteY76" fmla="*/ 2111130 h 5552421"/>
              <a:gd name="connsiteX77" fmla="*/ 4224164 w 6364927"/>
              <a:gd name="connsiteY77" fmla="*/ 2180781 h 5552421"/>
              <a:gd name="connsiteX78" fmla="*/ 4219367 w 6364927"/>
              <a:gd name="connsiteY78" fmla="*/ 2183555 h 5552421"/>
              <a:gd name="connsiteX79" fmla="*/ 4269654 w 6364927"/>
              <a:gd name="connsiteY79" fmla="*/ 2205428 h 5552421"/>
              <a:gd name="connsiteX80" fmla="*/ 4323981 w 6364927"/>
              <a:gd name="connsiteY80" fmla="*/ 2255539 h 5552421"/>
              <a:gd name="connsiteX81" fmla="*/ 4348837 w 6364927"/>
              <a:gd name="connsiteY81" fmla="*/ 2266642 h 5552421"/>
              <a:gd name="connsiteX82" fmla="*/ 4322466 w 6364927"/>
              <a:gd name="connsiteY82" fmla="*/ 2307371 h 5552421"/>
              <a:gd name="connsiteX83" fmla="*/ 4198046 w 6364927"/>
              <a:gd name="connsiteY83" fmla="*/ 2384422 h 5552421"/>
              <a:gd name="connsiteX84" fmla="*/ 4296787 w 6364927"/>
              <a:gd name="connsiteY84" fmla="*/ 2403751 h 5552421"/>
              <a:gd name="connsiteX85" fmla="*/ 4348397 w 6364927"/>
              <a:gd name="connsiteY85" fmla="*/ 2373903 h 5552421"/>
              <a:gd name="connsiteX86" fmla="*/ 4335276 w 6364927"/>
              <a:gd name="connsiteY86" fmla="*/ 2437543 h 5552421"/>
              <a:gd name="connsiteX87" fmla="*/ 4338365 w 6364927"/>
              <a:gd name="connsiteY87" fmla="*/ 2486712 h 5552421"/>
              <a:gd name="connsiteX88" fmla="*/ 4316285 w 6364927"/>
              <a:gd name="connsiteY88" fmla="*/ 2556552 h 5552421"/>
              <a:gd name="connsiteX89" fmla="*/ 4240888 w 6364927"/>
              <a:gd name="connsiteY89" fmla="*/ 2610348 h 5552421"/>
              <a:gd name="connsiteX90" fmla="*/ 4427203 w 6364927"/>
              <a:gd name="connsiteY90" fmla="*/ 2553552 h 5552421"/>
              <a:gd name="connsiteX91" fmla="*/ 4235652 w 6364927"/>
              <a:gd name="connsiteY91" fmla="*/ 2720383 h 5552421"/>
              <a:gd name="connsiteX92" fmla="*/ 4279690 w 6364927"/>
              <a:gd name="connsiteY92" fmla="*/ 2710202 h 5552421"/>
              <a:gd name="connsiteX93" fmla="*/ 4367076 w 6364927"/>
              <a:gd name="connsiteY93" fmla="*/ 2644377 h 5552421"/>
              <a:gd name="connsiteX94" fmla="*/ 4442978 w 6364927"/>
              <a:gd name="connsiteY94" fmla="*/ 2656531 h 5552421"/>
              <a:gd name="connsiteX95" fmla="*/ 4486072 w 6364927"/>
              <a:gd name="connsiteY95" fmla="*/ 2687661 h 5552421"/>
              <a:gd name="connsiteX96" fmla="*/ 4601407 w 6364927"/>
              <a:gd name="connsiteY96" fmla="*/ 2692297 h 5552421"/>
              <a:gd name="connsiteX97" fmla="*/ 4593078 w 6364927"/>
              <a:gd name="connsiteY97" fmla="*/ 2742974 h 5552421"/>
              <a:gd name="connsiteX98" fmla="*/ 4656110 w 6364927"/>
              <a:gd name="connsiteY98" fmla="*/ 2721807 h 5552421"/>
              <a:gd name="connsiteX99" fmla="*/ 4765007 w 6364927"/>
              <a:gd name="connsiteY99" fmla="*/ 2704689 h 5552421"/>
              <a:gd name="connsiteX100" fmla="*/ 4722358 w 6364927"/>
              <a:gd name="connsiteY100" fmla="*/ 2782348 h 5552421"/>
              <a:gd name="connsiteX101" fmla="*/ 4734472 w 6364927"/>
              <a:gd name="connsiteY101" fmla="*/ 2846680 h 5552421"/>
              <a:gd name="connsiteX102" fmla="*/ 4642861 w 6364927"/>
              <a:gd name="connsiteY102" fmla="*/ 2904758 h 5552421"/>
              <a:gd name="connsiteX103" fmla="*/ 4895489 w 6364927"/>
              <a:gd name="connsiteY103" fmla="*/ 2875854 h 5552421"/>
              <a:gd name="connsiteX104" fmla="*/ 4870946 w 6364927"/>
              <a:gd name="connsiteY104" fmla="*/ 2930812 h 5552421"/>
              <a:gd name="connsiteX105" fmla="*/ 4945776 w 6364927"/>
              <a:gd name="connsiteY105" fmla="*/ 2889685 h 5552421"/>
              <a:gd name="connsiteX106" fmla="*/ 4957035 w 6364927"/>
              <a:gd name="connsiteY106" fmla="*/ 2885934 h 5552421"/>
              <a:gd name="connsiteX107" fmla="*/ 4964182 w 6364927"/>
              <a:gd name="connsiteY107" fmla="*/ 2898270 h 5552421"/>
              <a:gd name="connsiteX108" fmla="*/ 4907974 w 6364927"/>
              <a:gd name="connsiteY108" fmla="*/ 2974446 h 5552421"/>
              <a:gd name="connsiteX109" fmla="*/ 4668984 w 6364927"/>
              <a:gd name="connsiteY109" fmla="*/ 3220863 h 5552421"/>
              <a:gd name="connsiteX110" fmla="*/ 4879147 w 6364927"/>
              <a:gd name="connsiteY110" fmla="*/ 3151294 h 5552421"/>
              <a:gd name="connsiteX111" fmla="*/ 4780915 w 6364927"/>
              <a:gd name="connsiteY111" fmla="*/ 3208104 h 5552421"/>
              <a:gd name="connsiteX112" fmla="*/ 4702550 w 6364927"/>
              <a:gd name="connsiteY112" fmla="*/ 3278903 h 5552421"/>
              <a:gd name="connsiteX113" fmla="*/ 4794858 w 6364927"/>
              <a:gd name="connsiteY113" fmla="*/ 3286666 h 5552421"/>
              <a:gd name="connsiteX114" fmla="*/ 4897827 w 6364927"/>
              <a:gd name="connsiteY114" fmla="*/ 3323931 h 5552421"/>
              <a:gd name="connsiteX115" fmla="*/ 4935244 w 6364927"/>
              <a:gd name="connsiteY115" fmla="*/ 3312484 h 5552421"/>
              <a:gd name="connsiteX116" fmla="*/ 5037705 w 6364927"/>
              <a:gd name="connsiteY116" fmla="*/ 3273610 h 5552421"/>
              <a:gd name="connsiteX117" fmla="*/ 4984959 w 6364927"/>
              <a:gd name="connsiteY117" fmla="*/ 3344879 h 5552421"/>
              <a:gd name="connsiteX118" fmla="*/ 5010891 w 6364927"/>
              <a:gd name="connsiteY118" fmla="*/ 3411411 h 5552421"/>
              <a:gd name="connsiteX119" fmla="*/ 5110896 w 6364927"/>
              <a:gd name="connsiteY119" fmla="*/ 3475869 h 5552421"/>
              <a:gd name="connsiteX120" fmla="*/ 5224781 w 6364927"/>
              <a:gd name="connsiteY120" fmla="*/ 3553701 h 5552421"/>
              <a:gd name="connsiteX121" fmla="*/ 5245412 w 6364927"/>
              <a:gd name="connsiteY121" fmla="*/ 3557057 h 5552421"/>
              <a:gd name="connsiteX122" fmla="*/ 5240051 w 6364927"/>
              <a:gd name="connsiteY122" fmla="*/ 3590730 h 5552421"/>
              <a:gd name="connsiteX123" fmla="*/ 5244468 w 6364927"/>
              <a:gd name="connsiteY123" fmla="*/ 3598367 h 5552421"/>
              <a:gd name="connsiteX124" fmla="*/ 5258285 w 6364927"/>
              <a:gd name="connsiteY124" fmla="*/ 3600567 h 5552421"/>
              <a:gd name="connsiteX125" fmla="*/ 5260494 w 6364927"/>
              <a:gd name="connsiteY125" fmla="*/ 3604385 h 5552421"/>
              <a:gd name="connsiteX126" fmla="*/ 5130898 w 6364927"/>
              <a:gd name="connsiteY126" fmla="*/ 3694621 h 5552421"/>
              <a:gd name="connsiteX127" fmla="*/ 5164591 w 6364927"/>
              <a:gd name="connsiteY127" fmla="*/ 3731187 h 5552421"/>
              <a:gd name="connsiteX128" fmla="*/ 5202892 w 6364927"/>
              <a:gd name="connsiteY128" fmla="*/ 3775279 h 5552421"/>
              <a:gd name="connsiteX129" fmla="*/ 5301253 w 6364927"/>
              <a:gd name="connsiteY129" fmla="*/ 3805019 h 5552421"/>
              <a:gd name="connsiteX130" fmla="*/ 5305670 w 6364927"/>
              <a:gd name="connsiteY130" fmla="*/ 3812656 h 5552421"/>
              <a:gd name="connsiteX131" fmla="*/ 5311159 w 6364927"/>
              <a:gd name="connsiteY131" fmla="*/ 3865533 h 5552421"/>
              <a:gd name="connsiteX132" fmla="*/ 5308444 w 6364927"/>
              <a:gd name="connsiteY132" fmla="*/ 3893599 h 5552421"/>
              <a:gd name="connsiteX133" fmla="*/ 5303589 w 6364927"/>
              <a:gd name="connsiteY133" fmla="*/ 3993223 h 5552421"/>
              <a:gd name="connsiteX134" fmla="*/ 5422835 w 6364927"/>
              <a:gd name="connsiteY134" fmla="*/ 3939547 h 5552421"/>
              <a:gd name="connsiteX135" fmla="*/ 5391605 w 6364927"/>
              <a:gd name="connsiteY135" fmla="*/ 4069711 h 5552421"/>
              <a:gd name="connsiteX136" fmla="*/ 5354509 w 6364927"/>
              <a:gd name="connsiteY136" fmla="*/ 4167598 h 5552421"/>
              <a:gd name="connsiteX137" fmla="*/ 5333118 w 6364927"/>
              <a:gd name="connsiteY137" fmla="*/ 4185064 h 5552421"/>
              <a:gd name="connsiteX138" fmla="*/ 5259930 w 6364927"/>
              <a:gd name="connsiteY138" fmla="*/ 4242678 h 5552421"/>
              <a:gd name="connsiteX139" fmla="*/ 5217533 w 6364927"/>
              <a:gd name="connsiteY139" fmla="*/ 4277389 h 5552421"/>
              <a:gd name="connsiteX140" fmla="*/ 5224850 w 6364927"/>
              <a:gd name="connsiteY140" fmla="*/ 4344495 h 5552421"/>
              <a:gd name="connsiteX141" fmla="*/ 5422967 w 6364927"/>
              <a:gd name="connsiteY141" fmla="*/ 4285970 h 5552421"/>
              <a:gd name="connsiteX142" fmla="*/ 5472621 w 6364927"/>
              <a:gd name="connsiteY142" fmla="*/ 4361203 h 5552421"/>
              <a:gd name="connsiteX143" fmla="*/ 5544486 w 6364927"/>
              <a:gd name="connsiteY143" fmla="*/ 4355310 h 5552421"/>
              <a:gd name="connsiteX144" fmla="*/ 5585939 w 6364927"/>
              <a:gd name="connsiteY144" fmla="*/ 4361910 h 5552421"/>
              <a:gd name="connsiteX145" fmla="*/ 5568778 w 6364927"/>
              <a:gd name="connsiteY145" fmla="*/ 4397313 h 5552421"/>
              <a:gd name="connsiteX146" fmla="*/ 5456849 w 6364927"/>
              <a:gd name="connsiteY146" fmla="*/ 4518096 h 5552421"/>
              <a:gd name="connsiteX147" fmla="*/ 5750484 w 6364927"/>
              <a:gd name="connsiteY147" fmla="*/ 4332992 h 5552421"/>
              <a:gd name="connsiteX148" fmla="*/ 5751181 w 6364927"/>
              <a:gd name="connsiteY148" fmla="*/ 4398831 h 5552421"/>
              <a:gd name="connsiteX149" fmla="*/ 5669284 w 6364927"/>
              <a:gd name="connsiteY149" fmla="*/ 4517533 h 5552421"/>
              <a:gd name="connsiteX150" fmla="*/ 5742221 w 6364927"/>
              <a:gd name="connsiteY150" fmla="*/ 4556880 h 5552421"/>
              <a:gd name="connsiteX151" fmla="*/ 5790744 w 6364927"/>
              <a:gd name="connsiteY151" fmla="*/ 4835572 h 5552421"/>
              <a:gd name="connsiteX152" fmla="*/ 5850432 w 6364927"/>
              <a:gd name="connsiteY152" fmla="*/ 4852009 h 5552421"/>
              <a:gd name="connsiteX153" fmla="*/ 5949235 w 6364927"/>
              <a:gd name="connsiteY153" fmla="*/ 4784676 h 5552421"/>
              <a:gd name="connsiteX154" fmla="*/ 5856113 w 6364927"/>
              <a:gd name="connsiteY154" fmla="*/ 4904775 h 5552421"/>
              <a:gd name="connsiteX155" fmla="*/ 5979396 w 6364927"/>
              <a:gd name="connsiteY155" fmla="*/ 4869145 h 5552421"/>
              <a:gd name="connsiteX156" fmla="*/ 5894030 w 6364927"/>
              <a:gd name="connsiteY156" fmla="*/ 4949088 h 5552421"/>
              <a:gd name="connsiteX157" fmla="*/ 5989176 w 6364927"/>
              <a:gd name="connsiteY157" fmla="*/ 4951133 h 5552421"/>
              <a:gd name="connsiteX158" fmla="*/ 5953404 w 6364927"/>
              <a:gd name="connsiteY158" fmla="*/ 4997299 h 5552421"/>
              <a:gd name="connsiteX159" fmla="*/ 5924949 w 6364927"/>
              <a:gd name="connsiteY159" fmla="*/ 5110571 h 5552421"/>
              <a:gd name="connsiteX160" fmla="*/ 6012332 w 6364927"/>
              <a:gd name="connsiteY160" fmla="*/ 5034558 h 5552421"/>
              <a:gd name="connsiteX161" fmla="*/ 6102619 w 6364927"/>
              <a:gd name="connsiteY161" fmla="*/ 5028202 h 5552421"/>
              <a:gd name="connsiteX162" fmla="*/ 6113661 w 6364927"/>
              <a:gd name="connsiteY162" fmla="*/ 5047294 h 5552421"/>
              <a:gd name="connsiteX163" fmla="*/ 6113030 w 6364927"/>
              <a:gd name="connsiteY163" fmla="*/ 5154666 h 5552421"/>
              <a:gd name="connsiteX164" fmla="*/ 6163821 w 6364927"/>
              <a:gd name="connsiteY164" fmla="*/ 5242490 h 5552421"/>
              <a:gd name="connsiteX165" fmla="*/ 6171695 w 6364927"/>
              <a:gd name="connsiteY165" fmla="*/ 5272825 h 5552421"/>
              <a:gd name="connsiteX166" fmla="*/ 6171960 w 6364927"/>
              <a:gd name="connsiteY166" fmla="*/ 5272847 h 5552421"/>
              <a:gd name="connsiteX167" fmla="*/ 6160393 w 6364927"/>
              <a:gd name="connsiteY167" fmla="*/ 5281399 h 5552421"/>
              <a:gd name="connsiteX168" fmla="*/ 6144817 w 6364927"/>
              <a:gd name="connsiteY168" fmla="*/ 5319261 h 5552421"/>
              <a:gd name="connsiteX169" fmla="*/ 6077770 w 6364927"/>
              <a:gd name="connsiteY169" fmla="*/ 5167441 h 5552421"/>
              <a:gd name="connsiteX170" fmla="*/ 6055714 w 6364927"/>
              <a:gd name="connsiteY170" fmla="*/ 5308401 h 5552421"/>
              <a:gd name="connsiteX171" fmla="*/ 6011604 w 6364927"/>
              <a:gd name="connsiteY171" fmla="*/ 5405920 h 5552421"/>
              <a:gd name="connsiteX172" fmla="*/ 6007193 w 6364927"/>
              <a:gd name="connsiteY172" fmla="*/ 5411239 h 5552421"/>
              <a:gd name="connsiteX173" fmla="*/ 6007193 w 6364927"/>
              <a:gd name="connsiteY173" fmla="*/ 5400601 h 5552421"/>
              <a:gd name="connsiteX174" fmla="*/ 5923384 w 6364927"/>
              <a:gd name="connsiteY174" fmla="*/ 5340981 h 5552421"/>
              <a:gd name="connsiteX175" fmla="*/ 5918972 w 6364927"/>
              <a:gd name="connsiteY175" fmla="*/ 5232602 h 5552421"/>
              <a:gd name="connsiteX176" fmla="*/ 5905740 w 6364927"/>
              <a:gd name="connsiteY176" fmla="*/ 5205341 h 5552421"/>
              <a:gd name="connsiteX177" fmla="*/ 5879273 w 6364927"/>
              <a:gd name="connsiteY177" fmla="*/ 5183842 h 5552421"/>
              <a:gd name="connsiteX178" fmla="*/ 5782230 w 6364927"/>
              <a:gd name="connsiteY178" fmla="*/ 5183842 h 5552421"/>
              <a:gd name="connsiteX179" fmla="*/ 5694010 w 6364927"/>
              <a:gd name="connsiteY179" fmla="*/ 5237921 h 5552421"/>
              <a:gd name="connsiteX180" fmla="*/ 5591674 w 6364927"/>
              <a:gd name="connsiteY180" fmla="*/ 5281361 h 5552421"/>
              <a:gd name="connsiteX181" fmla="*/ 5547564 w 6364927"/>
              <a:gd name="connsiteY181" fmla="*/ 5221742 h 5552421"/>
              <a:gd name="connsiteX182" fmla="*/ 5560797 w 6364927"/>
              <a:gd name="connsiteY182" fmla="*/ 5248781 h 5552421"/>
              <a:gd name="connsiteX183" fmla="*/ 5556386 w 6364927"/>
              <a:gd name="connsiteY183" fmla="*/ 5303082 h 5552421"/>
              <a:gd name="connsiteX184" fmla="*/ 5521098 w 6364927"/>
              <a:gd name="connsiteY184" fmla="*/ 5275821 h 5552421"/>
              <a:gd name="connsiteX185" fmla="*/ 5494632 w 6364927"/>
              <a:gd name="connsiteY185" fmla="*/ 5216422 h 5552421"/>
              <a:gd name="connsiteX186" fmla="*/ 5450521 w 6364927"/>
              <a:gd name="connsiteY186" fmla="*/ 5243240 h 5552421"/>
              <a:gd name="connsiteX187" fmla="*/ 5349068 w 6364927"/>
              <a:gd name="connsiteY187" fmla="*/ 5118682 h 5552421"/>
              <a:gd name="connsiteX188" fmla="*/ 5322601 w 6364927"/>
              <a:gd name="connsiteY188" fmla="*/ 5113141 h 5552421"/>
              <a:gd name="connsiteX189" fmla="*/ 5296135 w 6364927"/>
              <a:gd name="connsiteY189" fmla="*/ 5096961 h 5552421"/>
              <a:gd name="connsiteX190" fmla="*/ 5184977 w 6364927"/>
              <a:gd name="connsiteY190" fmla="*/ 5026482 h 5552421"/>
              <a:gd name="connsiteX191" fmla="*/ 5154100 w 6364927"/>
              <a:gd name="connsiteY191" fmla="*/ 5037342 h 5552421"/>
              <a:gd name="connsiteX192" fmla="*/ 5109990 w 6364927"/>
              <a:gd name="connsiteY192" fmla="*/ 5107822 h 5552421"/>
              <a:gd name="connsiteX193" fmla="*/ 5070290 w 6364927"/>
              <a:gd name="connsiteY193" fmla="*/ 5178301 h 5552421"/>
              <a:gd name="connsiteX194" fmla="*/ 5017358 w 6364927"/>
              <a:gd name="connsiteY194" fmla="*/ 5194481 h 5552421"/>
              <a:gd name="connsiteX195" fmla="*/ 4937960 w 6364927"/>
              <a:gd name="connsiteY195" fmla="*/ 5205341 h 5552421"/>
              <a:gd name="connsiteX196" fmla="*/ 4933548 w 6364927"/>
              <a:gd name="connsiteY196" fmla="*/ 5346522 h 5552421"/>
              <a:gd name="connsiteX197" fmla="*/ 4866501 w 6364927"/>
              <a:gd name="connsiteY197" fmla="*/ 5243240 h 5552421"/>
              <a:gd name="connsiteX198" fmla="*/ 4901789 w 6364927"/>
              <a:gd name="connsiteY198" fmla="*/ 5232602 h 5552421"/>
              <a:gd name="connsiteX199" fmla="*/ 4901789 w 6364927"/>
              <a:gd name="connsiteY199" fmla="*/ 5129542 h 5552421"/>
              <a:gd name="connsiteX200" fmla="*/ 4875323 w 6364927"/>
              <a:gd name="connsiteY200" fmla="*/ 5113141 h 5552421"/>
              <a:gd name="connsiteX201" fmla="*/ 4844446 w 6364927"/>
              <a:gd name="connsiteY201" fmla="*/ 5156581 h 5552421"/>
              <a:gd name="connsiteX202" fmla="*/ 4830330 w 6364927"/>
              <a:gd name="connsiteY202" fmla="*/ 5194481 h 5552421"/>
              <a:gd name="connsiteX203" fmla="*/ 4737698 w 6364927"/>
              <a:gd name="connsiteY203" fmla="*/ 5275821 h 5552421"/>
              <a:gd name="connsiteX204" fmla="*/ 4750932 w 6364927"/>
              <a:gd name="connsiteY204" fmla="*/ 5086101 h 5552421"/>
              <a:gd name="connsiteX205" fmla="*/ 4702410 w 6364927"/>
              <a:gd name="connsiteY205" fmla="*/ 5140402 h 5552421"/>
              <a:gd name="connsiteX206" fmla="*/ 4675944 w 6364927"/>
              <a:gd name="connsiteY206" fmla="*/ 5026482 h 5552421"/>
              <a:gd name="connsiteX207" fmla="*/ 4636245 w 6364927"/>
              <a:gd name="connsiteY207" fmla="*/ 5010302 h 5552421"/>
              <a:gd name="connsiteX208" fmla="*/ 4614190 w 6364927"/>
              <a:gd name="connsiteY208" fmla="*/ 5048202 h 5552421"/>
              <a:gd name="connsiteX209" fmla="*/ 4548024 w 6364927"/>
              <a:gd name="connsiteY209" fmla="*/ 5048202 h 5552421"/>
              <a:gd name="connsiteX210" fmla="*/ 4512736 w 6364927"/>
              <a:gd name="connsiteY210" fmla="*/ 5151262 h 5552421"/>
              <a:gd name="connsiteX211" fmla="*/ 4450982 w 6364927"/>
              <a:gd name="connsiteY211" fmla="*/ 5107822 h 5552421"/>
              <a:gd name="connsiteX212" fmla="*/ 4388345 w 6364927"/>
              <a:gd name="connsiteY212" fmla="*/ 5113141 h 5552421"/>
              <a:gd name="connsiteX213" fmla="*/ 4361879 w 6364927"/>
              <a:gd name="connsiteY213" fmla="*/ 5151262 h 5552421"/>
              <a:gd name="connsiteX214" fmla="*/ 4322180 w 6364927"/>
              <a:gd name="connsiteY214" fmla="*/ 4983041 h 5552421"/>
              <a:gd name="connsiteX215" fmla="*/ 4282480 w 6364927"/>
              <a:gd name="connsiteY215" fmla="*/ 5281361 h 5552421"/>
              <a:gd name="connsiteX216" fmla="*/ 4269248 w 6364927"/>
              <a:gd name="connsiteY216" fmla="*/ 5183842 h 5552421"/>
              <a:gd name="connsiteX217" fmla="*/ 4269248 w 6364927"/>
              <a:gd name="connsiteY217" fmla="*/ 5086101 h 5552421"/>
              <a:gd name="connsiteX218" fmla="*/ 4203082 w 6364927"/>
              <a:gd name="connsiteY218" fmla="*/ 5221742 h 5552421"/>
              <a:gd name="connsiteX219" fmla="*/ 4172204 w 6364927"/>
              <a:gd name="connsiteY219" fmla="*/ 5237921 h 5552421"/>
              <a:gd name="connsiteX220" fmla="*/ 4145738 w 6364927"/>
              <a:gd name="connsiteY220" fmla="*/ 5205341 h 5552421"/>
              <a:gd name="connsiteX221" fmla="*/ 4163382 w 6364927"/>
              <a:gd name="connsiteY221" fmla="*/ 5178301 h 5552421"/>
              <a:gd name="connsiteX222" fmla="*/ 4172204 w 6364927"/>
              <a:gd name="connsiteY222" fmla="*/ 5145721 h 5552421"/>
              <a:gd name="connsiteX223" fmla="*/ 4172204 w 6364927"/>
              <a:gd name="connsiteY223" fmla="*/ 4999221 h 5552421"/>
              <a:gd name="connsiteX224" fmla="*/ 4167794 w 6364927"/>
              <a:gd name="connsiteY224" fmla="*/ 4993901 h 5552421"/>
              <a:gd name="connsiteX225" fmla="*/ 4141328 w 6364927"/>
              <a:gd name="connsiteY225" fmla="*/ 5010302 h 5552421"/>
              <a:gd name="connsiteX226" fmla="*/ 4044285 w 6364927"/>
              <a:gd name="connsiteY226" fmla="*/ 5161900 h 5552421"/>
              <a:gd name="connsiteX227" fmla="*/ 4035463 w 6364927"/>
              <a:gd name="connsiteY227" fmla="*/ 5178301 h 5552421"/>
              <a:gd name="connsiteX228" fmla="*/ 4008997 w 6364927"/>
              <a:gd name="connsiteY228" fmla="*/ 5080560 h 5552421"/>
              <a:gd name="connsiteX229" fmla="*/ 3977237 w 6364927"/>
              <a:gd name="connsiteY229" fmla="*/ 5232602 h 5552421"/>
              <a:gd name="connsiteX230" fmla="*/ 3941949 w 6364927"/>
              <a:gd name="connsiteY230" fmla="*/ 5319261 h 5552421"/>
              <a:gd name="connsiteX231" fmla="*/ 3906661 w 6364927"/>
              <a:gd name="connsiteY231" fmla="*/ 5232602 h 5552421"/>
              <a:gd name="connsiteX232" fmla="*/ 3897839 w 6364927"/>
              <a:gd name="connsiteY232" fmla="*/ 5227061 h 5552421"/>
              <a:gd name="connsiteX233" fmla="*/ 3866962 w 6364927"/>
              <a:gd name="connsiteY233" fmla="*/ 5286681 h 5552421"/>
              <a:gd name="connsiteX234" fmla="*/ 3853729 w 6364927"/>
              <a:gd name="connsiteY234" fmla="*/ 5237921 h 5552421"/>
              <a:gd name="connsiteX235" fmla="*/ 3787563 w 6364927"/>
              <a:gd name="connsiteY235" fmla="*/ 5303082 h 5552421"/>
              <a:gd name="connsiteX236" fmla="*/ 3739042 w 6364927"/>
              <a:gd name="connsiteY236" fmla="*/ 5319261 h 5552421"/>
              <a:gd name="connsiteX237" fmla="*/ 3730220 w 6364927"/>
              <a:gd name="connsiteY237" fmla="*/ 5389741 h 5552421"/>
              <a:gd name="connsiteX238" fmla="*/ 3734631 w 6364927"/>
              <a:gd name="connsiteY238" fmla="*/ 5286681 h 5552421"/>
              <a:gd name="connsiteX239" fmla="*/ 3739042 w 6364927"/>
              <a:gd name="connsiteY239" fmla="*/ 5129542 h 5552421"/>
              <a:gd name="connsiteX240" fmla="*/ 3593478 w 6364927"/>
              <a:gd name="connsiteY240" fmla="*/ 5216422 h 5552421"/>
              <a:gd name="connsiteX241" fmla="*/ 3535252 w 6364927"/>
              <a:gd name="connsiteY241" fmla="*/ 5161900 h 5552421"/>
              <a:gd name="connsiteX242" fmla="*/ 3526430 w 6364927"/>
              <a:gd name="connsiteY242" fmla="*/ 5053743 h 5552421"/>
              <a:gd name="connsiteX243" fmla="*/ 3477909 w 6364927"/>
              <a:gd name="connsiteY243" fmla="*/ 5232602 h 5552421"/>
              <a:gd name="connsiteX244" fmla="*/ 3442621 w 6364927"/>
              <a:gd name="connsiteY244" fmla="*/ 5113141 h 5552421"/>
              <a:gd name="connsiteX245" fmla="*/ 3429388 w 6364927"/>
              <a:gd name="connsiteY245" fmla="*/ 4993901 h 5552421"/>
              <a:gd name="connsiteX246" fmla="*/ 3416155 w 6364927"/>
              <a:gd name="connsiteY246" fmla="*/ 5042661 h 5552421"/>
              <a:gd name="connsiteX247" fmla="*/ 3429388 w 6364927"/>
              <a:gd name="connsiteY247" fmla="*/ 5140402 h 5552421"/>
              <a:gd name="connsiteX248" fmla="*/ 3376455 w 6364927"/>
              <a:gd name="connsiteY248" fmla="*/ 5200022 h 5552421"/>
              <a:gd name="connsiteX249" fmla="*/ 3341167 w 6364927"/>
              <a:gd name="connsiteY249" fmla="*/ 5216422 h 5552421"/>
              <a:gd name="connsiteX250" fmla="*/ 3301468 w 6364927"/>
              <a:gd name="connsiteY250" fmla="*/ 5275821 h 5552421"/>
              <a:gd name="connsiteX251" fmla="*/ 3257357 w 6364927"/>
              <a:gd name="connsiteY251" fmla="*/ 5297762 h 5552421"/>
              <a:gd name="connsiteX252" fmla="*/ 3222069 w 6364927"/>
              <a:gd name="connsiteY252" fmla="*/ 5324580 h 5552421"/>
              <a:gd name="connsiteX253" fmla="*/ 3208836 w 6364927"/>
              <a:gd name="connsiteY253" fmla="*/ 5433181 h 5552421"/>
              <a:gd name="connsiteX254" fmla="*/ 3182370 w 6364927"/>
              <a:gd name="connsiteY254" fmla="*/ 5471081 h 5552421"/>
              <a:gd name="connsiteX255" fmla="*/ 3155904 w 6364927"/>
              <a:gd name="connsiteY255" fmla="*/ 5438500 h 5552421"/>
              <a:gd name="connsiteX256" fmla="*/ 3136495 w 6364927"/>
              <a:gd name="connsiteY256" fmla="*/ 5384421 h 5552421"/>
              <a:gd name="connsiteX257" fmla="*/ 3070330 w 6364927"/>
              <a:gd name="connsiteY257" fmla="*/ 5373340 h 5552421"/>
              <a:gd name="connsiteX258" fmla="*/ 3070330 w 6364927"/>
              <a:gd name="connsiteY258" fmla="*/ 5248781 h 5552421"/>
              <a:gd name="connsiteX259" fmla="*/ 2968876 w 6364927"/>
              <a:gd name="connsiteY259" fmla="*/ 5503439 h 5552421"/>
              <a:gd name="connsiteX260" fmla="*/ 2929177 w 6364927"/>
              <a:gd name="connsiteY260" fmla="*/ 5449360 h 5552421"/>
              <a:gd name="connsiteX261" fmla="*/ 2924766 w 6364927"/>
              <a:gd name="connsiteY261" fmla="*/ 5552421 h 5552421"/>
              <a:gd name="connsiteX262" fmla="*/ 2854189 w 6364927"/>
              <a:gd name="connsiteY262" fmla="*/ 5395060 h 5552421"/>
              <a:gd name="connsiteX263" fmla="*/ 2849778 w 6364927"/>
              <a:gd name="connsiteY263" fmla="*/ 5378659 h 5552421"/>
              <a:gd name="connsiteX264" fmla="*/ 2796846 w 6364927"/>
              <a:gd name="connsiteY264" fmla="*/ 5151262 h 5552421"/>
              <a:gd name="connsiteX265" fmla="*/ 2770380 w 6364927"/>
              <a:gd name="connsiteY265" fmla="*/ 5118682 h 5552421"/>
              <a:gd name="connsiteX266" fmla="*/ 2743913 w 6364927"/>
              <a:gd name="connsiteY266" fmla="*/ 5324580 h 5552421"/>
              <a:gd name="connsiteX267" fmla="*/ 2739502 w 6364927"/>
              <a:gd name="connsiteY267" fmla="*/ 5205341 h 5552421"/>
              <a:gd name="connsiteX268" fmla="*/ 2712154 w 6364927"/>
              <a:gd name="connsiteY268" fmla="*/ 5096961 h 5552421"/>
              <a:gd name="connsiteX269" fmla="*/ 2645989 w 6364927"/>
              <a:gd name="connsiteY269" fmla="*/ 5216422 h 5552421"/>
              <a:gd name="connsiteX270" fmla="*/ 2615111 w 6364927"/>
              <a:gd name="connsiteY270" fmla="*/ 5254100 h 5552421"/>
              <a:gd name="connsiteX271" fmla="*/ 2566590 w 6364927"/>
              <a:gd name="connsiteY271" fmla="*/ 5340981 h 5552421"/>
              <a:gd name="connsiteX272" fmla="*/ 2557768 w 6364927"/>
              <a:gd name="connsiteY272" fmla="*/ 5389741 h 5552421"/>
              <a:gd name="connsiteX273" fmla="*/ 2513658 w 6364927"/>
              <a:gd name="connsiteY273" fmla="*/ 5330121 h 5552421"/>
              <a:gd name="connsiteX274" fmla="*/ 2425437 w 6364927"/>
              <a:gd name="connsiteY274" fmla="*/ 5324580 h 5552421"/>
              <a:gd name="connsiteX275" fmla="*/ 2372505 w 6364927"/>
              <a:gd name="connsiteY275" fmla="*/ 5378659 h 5552421"/>
              <a:gd name="connsiteX276" fmla="*/ 2301046 w 6364927"/>
              <a:gd name="connsiteY276" fmla="*/ 5378659 h 5552421"/>
              <a:gd name="connsiteX277" fmla="*/ 2248114 w 6364927"/>
              <a:gd name="connsiteY277" fmla="*/ 5373340 h 5552421"/>
              <a:gd name="connsiteX278" fmla="*/ 2181948 w 6364927"/>
              <a:gd name="connsiteY278" fmla="*/ 5449360 h 5552421"/>
              <a:gd name="connsiteX279" fmla="*/ 2181948 w 6364927"/>
              <a:gd name="connsiteY279" fmla="*/ 5378659 h 5552421"/>
              <a:gd name="connsiteX280" fmla="*/ 2155482 w 6364927"/>
              <a:gd name="connsiteY280" fmla="*/ 5438500 h 5552421"/>
              <a:gd name="connsiteX281" fmla="*/ 2142249 w 6364927"/>
              <a:gd name="connsiteY281" fmla="*/ 5335440 h 5552421"/>
              <a:gd name="connsiteX282" fmla="*/ 2067262 w 6364927"/>
              <a:gd name="connsiteY282" fmla="*/ 5303082 h 5552421"/>
              <a:gd name="connsiteX283" fmla="*/ 1987863 w 6364927"/>
              <a:gd name="connsiteY283" fmla="*/ 5384421 h 5552421"/>
              <a:gd name="connsiteX284" fmla="*/ 1801718 w 6364927"/>
              <a:gd name="connsiteY284" fmla="*/ 5319261 h 5552421"/>
              <a:gd name="connsiteX285" fmla="*/ 1792896 w 6364927"/>
              <a:gd name="connsiteY285" fmla="*/ 5395060 h 5552421"/>
              <a:gd name="connsiteX286" fmla="*/ 1744374 w 6364927"/>
              <a:gd name="connsiteY286" fmla="*/ 5303082 h 5552421"/>
              <a:gd name="connsiteX287" fmla="*/ 1748785 w 6364927"/>
              <a:gd name="connsiteY287" fmla="*/ 5161900 h 5552421"/>
              <a:gd name="connsiteX288" fmla="*/ 1731141 w 6364927"/>
              <a:gd name="connsiteY288" fmla="*/ 5156581 h 5552421"/>
              <a:gd name="connsiteX289" fmla="*/ 1704675 w 6364927"/>
              <a:gd name="connsiteY289" fmla="*/ 5303082 h 5552421"/>
              <a:gd name="connsiteX290" fmla="*/ 1589988 w 6364927"/>
              <a:gd name="connsiteY290" fmla="*/ 5243240 h 5552421"/>
              <a:gd name="connsiteX291" fmla="*/ 1616454 w 6364927"/>
              <a:gd name="connsiteY291" fmla="*/ 5135083 h 5552421"/>
              <a:gd name="connsiteX292" fmla="*/ 1532645 w 6364927"/>
              <a:gd name="connsiteY292" fmla="*/ 5086101 h 5552421"/>
              <a:gd name="connsiteX293" fmla="*/ 1497357 w 6364927"/>
              <a:gd name="connsiteY293" fmla="*/ 5237921 h 5552421"/>
              <a:gd name="connsiteX294" fmla="*/ 1386199 w 6364927"/>
              <a:gd name="connsiteY294" fmla="*/ 5292000 h 5552421"/>
              <a:gd name="connsiteX295" fmla="*/ 1358850 w 6364927"/>
              <a:gd name="connsiteY295" fmla="*/ 5368021 h 5552421"/>
              <a:gd name="connsiteX296" fmla="*/ 1314740 w 6364927"/>
              <a:gd name="connsiteY296" fmla="*/ 5373340 h 5552421"/>
              <a:gd name="connsiteX297" fmla="*/ 1266219 w 6364927"/>
              <a:gd name="connsiteY297" fmla="*/ 5227061 h 5552421"/>
              <a:gd name="connsiteX298" fmla="*/ 1275041 w 6364927"/>
              <a:gd name="connsiteY298" fmla="*/ 5492579 h 5552421"/>
              <a:gd name="connsiteX299" fmla="*/ 1213286 w 6364927"/>
              <a:gd name="connsiteY299" fmla="*/ 5438500 h 5552421"/>
              <a:gd name="connsiteX300" fmla="*/ 1164765 w 6364927"/>
              <a:gd name="connsiteY300" fmla="*/ 5389741 h 5552421"/>
              <a:gd name="connsiteX301" fmla="*/ 1120655 w 6364927"/>
              <a:gd name="connsiteY301" fmla="*/ 5384421 h 5552421"/>
              <a:gd name="connsiteX302" fmla="*/ 841878 w 6364927"/>
              <a:gd name="connsiteY302" fmla="*/ 5292000 h 5552421"/>
              <a:gd name="connsiteX303" fmla="*/ 780123 w 6364927"/>
              <a:gd name="connsiteY303" fmla="*/ 5357160 h 5552421"/>
              <a:gd name="connsiteX304" fmla="*/ 784534 w 6364927"/>
              <a:gd name="connsiteY304" fmla="*/ 5416780 h 5552421"/>
              <a:gd name="connsiteX305" fmla="*/ 771301 w 6364927"/>
              <a:gd name="connsiteY305" fmla="*/ 5454680 h 5552421"/>
              <a:gd name="connsiteX306" fmla="*/ 736013 w 6364927"/>
              <a:gd name="connsiteY306" fmla="*/ 5422321 h 5552421"/>
              <a:gd name="connsiteX307" fmla="*/ 731602 w 6364927"/>
              <a:gd name="connsiteY307" fmla="*/ 5357160 h 5552421"/>
              <a:gd name="connsiteX308" fmla="*/ 713958 w 6364927"/>
              <a:gd name="connsiteY308" fmla="*/ 5357160 h 5552421"/>
              <a:gd name="connsiteX309" fmla="*/ 687492 w 6364927"/>
              <a:gd name="connsiteY309" fmla="*/ 5416780 h 5552421"/>
              <a:gd name="connsiteX310" fmla="*/ 674259 w 6364927"/>
              <a:gd name="connsiteY310" fmla="*/ 5330121 h 5552421"/>
              <a:gd name="connsiteX311" fmla="*/ 669847 w 6364927"/>
              <a:gd name="connsiteY311" fmla="*/ 5330121 h 5552421"/>
              <a:gd name="connsiteX312" fmla="*/ 665436 w 6364927"/>
              <a:gd name="connsiteY312" fmla="*/ 5330121 h 5552421"/>
              <a:gd name="connsiteX313" fmla="*/ 652203 w 6364927"/>
              <a:gd name="connsiteY313" fmla="*/ 5373340 h 5552421"/>
              <a:gd name="connsiteX314" fmla="*/ 624855 w 6364927"/>
              <a:gd name="connsiteY314" fmla="*/ 5395060 h 5552421"/>
              <a:gd name="connsiteX315" fmla="*/ 602800 w 6364927"/>
              <a:gd name="connsiteY315" fmla="*/ 5362480 h 5552421"/>
              <a:gd name="connsiteX316" fmla="*/ 514579 w 6364927"/>
              <a:gd name="connsiteY316" fmla="*/ 5259641 h 5552421"/>
              <a:gd name="connsiteX317" fmla="*/ 479291 w 6364927"/>
              <a:gd name="connsiteY317" fmla="*/ 5481941 h 5552421"/>
              <a:gd name="connsiteX318" fmla="*/ 267562 w 6364927"/>
              <a:gd name="connsiteY318" fmla="*/ 5411239 h 5552421"/>
              <a:gd name="connsiteX319" fmla="*/ 227862 w 6364927"/>
              <a:gd name="connsiteY319" fmla="*/ 5465761 h 5552421"/>
              <a:gd name="connsiteX320" fmla="*/ 187281 w 6364927"/>
              <a:gd name="connsiteY320" fmla="*/ 5492579 h 5552421"/>
              <a:gd name="connsiteX321" fmla="*/ 99060 w 6364927"/>
              <a:gd name="connsiteY321" fmla="*/ 5487260 h 5552421"/>
              <a:gd name="connsiteX322" fmla="*/ 15251 w 6364927"/>
              <a:gd name="connsiteY322" fmla="*/ 5340981 h 5552421"/>
              <a:gd name="connsiteX323" fmla="*/ 11278 w 6364927"/>
              <a:gd name="connsiteY323" fmla="*/ 5346268 h 5552421"/>
              <a:gd name="connsiteX324" fmla="*/ 524 w 6364927"/>
              <a:gd name="connsiteY324" fmla="*/ 5307700 h 5552421"/>
              <a:gd name="connsiteX325" fmla="*/ 15484 w 6364927"/>
              <a:gd name="connsiteY325" fmla="*/ 5255311 h 5552421"/>
              <a:gd name="connsiteX326" fmla="*/ 32691 w 6364927"/>
              <a:gd name="connsiteY326" fmla="*/ 5145477 h 5552421"/>
              <a:gd name="connsiteX327" fmla="*/ 106617 w 6364927"/>
              <a:gd name="connsiteY327" fmla="*/ 5139539 h 5552421"/>
              <a:gd name="connsiteX328" fmla="*/ 76668 w 6364927"/>
              <a:gd name="connsiteY328" fmla="*/ 5136483 h 5552421"/>
              <a:gd name="connsiteX329" fmla="*/ 32902 w 6364927"/>
              <a:gd name="connsiteY329" fmla="*/ 5104040 h 5552421"/>
              <a:gd name="connsiteX330" fmla="*/ 74695 w 6364927"/>
              <a:gd name="connsiteY330" fmla="*/ 5088490 h 5552421"/>
              <a:gd name="connsiteX331" fmla="*/ 139107 w 6364927"/>
              <a:gd name="connsiteY331" fmla="*/ 5097415 h 5552421"/>
              <a:gd name="connsiteX332" fmla="*/ 139654 w 6364927"/>
              <a:gd name="connsiteY332" fmla="*/ 5045795 h 5552421"/>
              <a:gd name="connsiteX333" fmla="*/ 299014 w 6364927"/>
              <a:gd name="connsiteY333" fmla="*/ 5025498 h 5552421"/>
              <a:gd name="connsiteX334" fmla="*/ 317705 w 6364927"/>
              <a:gd name="connsiteY334" fmla="*/ 5005958 h 5552421"/>
              <a:gd name="connsiteX335" fmla="*/ 345428 w 6364927"/>
              <a:gd name="connsiteY335" fmla="*/ 4992041 h 5552421"/>
              <a:gd name="connsiteX336" fmla="*/ 464008 w 6364927"/>
              <a:gd name="connsiteY336" fmla="*/ 4934925 h 5552421"/>
              <a:gd name="connsiteX337" fmla="*/ 471107 w 6364927"/>
              <a:gd name="connsiteY337" fmla="*/ 4902973 h 5552421"/>
              <a:gd name="connsiteX338" fmla="*/ 434587 w 6364927"/>
              <a:gd name="connsiteY338" fmla="*/ 4828277 h 5552421"/>
              <a:gd name="connsiteX339" fmla="*/ 395736 w 6364927"/>
              <a:gd name="connsiteY339" fmla="*/ 4757327 h 5552421"/>
              <a:gd name="connsiteX340" fmla="*/ 409976 w 6364927"/>
              <a:gd name="connsiteY340" fmla="*/ 4703840 h 5552421"/>
              <a:gd name="connsiteX341" fmla="*/ 442719 w 6364927"/>
              <a:gd name="connsiteY341" fmla="*/ 4630696 h 5552421"/>
              <a:gd name="connsiteX342" fmla="*/ 325198 w 6364927"/>
              <a:gd name="connsiteY342" fmla="*/ 4552337 h 5552421"/>
              <a:gd name="connsiteX343" fmla="*/ 448312 w 6364927"/>
              <a:gd name="connsiteY343" fmla="*/ 4550003 h 5552421"/>
              <a:gd name="connsiteX344" fmla="*/ 438693 w 6364927"/>
              <a:gd name="connsiteY344" fmla="*/ 4585583 h 5552421"/>
              <a:gd name="connsiteX345" fmla="*/ 526184 w 6364927"/>
              <a:gd name="connsiteY345" fmla="*/ 4640050 h 5552421"/>
              <a:gd name="connsiteX346" fmla="*/ 554094 w 6364927"/>
              <a:gd name="connsiteY346" fmla="*/ 4626251 h 5552421"/>
              <a:gd name="connsiteX347" fmla="*/ 533536 w 6364927"/>
              <a:gd name="connsiteY347" fmla="*/ 4577079 h 5552421"/>
              <a:gd name="connsiteX348" fmla="*/ 508821 w 6364927"/>
              <a:gd name="connsiteY348" fmla="*/ 4545067 h 5552421"/>
              <a:gd name="connsiteX349" fmla="*/ 488726 w 6364927"/>
              <a:gd name="connsiteY349" fmla="*/ 4423440 h 5552421"/>
              <a:gd name="connsiteX350" fmla="*/ 642790 w 6364927"/>
              <a:gd name="connsiteY350" fmla="*/ 4534942 h 5552421"/>
              <a:gd name="connsiteX351" fmla="*/ 622337 w 6364927"/>
              <a:gd name="connsiteY351" fmla="*/ 4465052 h 5552421"/>
              <a:gd name="connsiteX352" fmla="*/ 733035 w 6364927"/>
              <a:gd name="connsiteY352" fmla="*/ 4502792 h 5552421"/>
              <a:gd name="connsiteX353" fmla="*/ 767751 w 6364927"/>
              <a:gd name="connsiteY353" fmla="*/ 4477641 h 5552421"/>
              <a:gd name="connsiteX354" fmla="*/ 747233 w 6364927"/>
              <a:gd name="connsiteY354" fmla="*/ 4438888 h 5552421"/>
              <a:gd name="connsiteX355" fmla="*/ 782202 w 6364927"/>
              <a:gd name="connsiteY355" fmla="*/ 4382718 h 5552421"/>
              <a:gd name="connsiteX356" fmla="*/ 713362 w 6364927"/>
              <a:gd name="connsiteY356" fmla="*/ 4298293 h 5552421"/>
              <a:gd name="connsiteX357" fmla="*/ 782877 w 6364927"/>
              <a:gd name="connsiteY357" fmla="*/ 4268826 h 5552421"/>
              <a:gd name="connsiteX358" fmla="*/ 811465 w 6364927"/>
              <a:gd name="connsiteY358" fmla="*/ 4212841 h 5552421"/>
              <a:gd name="connsiteX359" fmla="*/ 793091 w 6364927"/>
              <a:gd name="connsiteY359" fmla="*/ 4170226 h 5552421"/>
              <a:gd name="connsiteX360" fmla="*/ 956879 w 6364927"/>
              <a:gd name="connsiteY360" fmla="*/ 4225429 h 5552421"/>
              <a:gd name="connsiteX361" fmla="*/ 724608 w 6364927"/>
              <a:gd name="connsiteY361" fmla="*/ 4034063 h 5552421"/>
              <a:gd name="connsiteX362" fmla="*/ 814388 w 6364927"/>
              <a:gd name="connsiteY362" fmla="*/ 4074369 h 5552421"/>
              <a:gd name="connsiteX363" fmla="*/ 897364 w 6364927"/>
              <a:gd name="connsiteY363" fmla="*/ 4126026 h 5552421"/>
              <a:gd name="connsiteX364" fmla="*/ 817183 w 6364927"/>
              <a:gd name="connsiteY364" fmla="*/ 3998169 h 5552421"/>
              <a:gd name="connsiteX365" fmla="*/ 819767 w 6364927"/>
              <a:gd name="connsiteY365" fmla="*/ 3963405 h 5552421"/>
              <a:gd name="connsiteX366" fmla="*/ 861413 w 6364927"/>
              <a:gd name="connsiteY366" fmla="*/ 3958157 h 5552421"/>
              <a:gd name="connsiteX367" fmla="*/ 875043 w 6364927"/>
              <a:gd name="connsiteY367" fmla="*/ 3987426 h 5552421"/>
              <a:gd name="connsiteX368" fmla="*/ 898038 w 6364927"/>
              <a:gd name="connsiteY368" fmla="*/ 4012134 h 5552421"/>
              <a:gd name="connsiteX369" fmla="*/ 1022407 w 6364927"/>
              <a:gd name="connsiteY369" fmla="*/ 4089560 h 5552421"/>
              <a:gd name="connsiteX370" fmla="*/ 1029254 w 6364927"/>
              <a:gd name="connsiteY370" fmla="*/ 4088627 h 5552421"/>
              <a:gd name="connsiteX371" fmla="*/ 1029318 w 6364927"/>
              <a:gd name="connsiteY371" fmla="*/ 4057491 h 5552421"/>
              <a:gd name="connsiteX372" fmla="*/ 951910 w 6364927"/>
              <a:gd name="connsiteY372" fmla="*/ 3894988 h 5552421"/>
              <a:gd name="connsiteX373" fmla="*/ 942649 w 6364927"/>
              <a:gd name="connsiteY373" fmla="*/ 3878831 h 5552421"/>
              <a:gd name="connsiteX374" fmla="*/ 1039612 w 6364927"/>
              <a:gd name="connsiteY374" fmla="*/ 3908019 h 5552421"/>
              <a:gd name="connsiteX375" fmla="*/ 927324 w 6364927"/>
              <a:gd name="connsiteY375" fmla="*/ 3800703 h 5552421"/>
              <a:gd name="connsiteX376" fmla="*/ 872407 w 6364927"/>
              <a:gd name="connsiteY376" fmla="*/ 3724946 h 5552421"/>
              <a:gd name="connsiteX377" fmla="*/ 964624 w 6364927"/>
              <a:gd name="connsiteY377" fmla="*/ 3740789 h 5552421"/>
              <a:gd name="connsiteX378" fmla="*/ 973991 w 6364927"/>
              <a:gd name="connsiteY378" fmla="*/ 3736228 h 5552421"/>
              <a:gd name="connsiteX379" fmla="*/ 939696 w 6364927"/>
              <a:gd name="connsiteY379" fmla="*/ 3678506 h 5552421"/>
              <a:gd name="connsiteX380" fmla="*/ 988084 w 6364927"/>
              <a:gd name="connsiteY380" fmla="*/ 3693042 h 5552421"/>
              <a:gd name="connsiteX381" fmla="*/ 967736 w 6364927"/>
              <a:gd name="connsiteY381" fmla="*/ 3602434 h 5552421"/>
              <a:gd name="connsiteX382" fmla="*/ 979645 w 6364927"/>
              <a:gd name="connsiteY382" fmla="*/ 3552692 h 5552421"/>
              <a:gd name="connsiteX383" fmla="*/ 924475 w 6364927"/>
              <a:gd name="connsiteY383" fmla="*/ 3507954 h 5552421"/>
              <a:gd name="connsiteX384" fmla="*/ 1009634 w 6364927"/>
              <a:gd name="connsiteY384" fmla="*/ 3566166 h 5552421"/>
              <a:gd name="connsiteX385" fmla="*/ 1140703 w 6364927"/>
              <a:gd name="connsiteY385" fmla="*/ 3652960 h 5552421"/>
              <a:gd name="connsiteX386" fmla="*/ 1143879 w 6364927"/>
              <a:gd name="connsiteY386" fmla="*/ 3483469 h 5552421"/>
              <a:gd name="connsiteX387" fmla="*/ 1220937 w 6364927"/>
              <a:gd name="connsiteY387" fmla="*/ 3462855 h 5552421"/>
              <a:gd name="connsiteX388" fmla="*/ 1317417 w 6364927"/>
              <a:gd name="connsiteY388" fmla="*/ 3512528 h 5552421"/>
              <a:gd name="connsiteX389" fmla="*/ 1191222 w 6364927"/>
              <a:gd name="connsiteY389" fmla="*/ 3376808 h 5552421"/>
              <a:gd name="connsiteX390" fmla="*/ 1311286 w 6364927"/>
              <a:gd name="connsiteY390" fmla="*/ 3409987 h 5552421"/>
              <a:gd name="connsiteX391" fmla="*/ 1419506 w 6364927"/>
              <a:gd name="connsiteY391" fmla="*/ 3461772 h 5552421"/>
              <a:gd name="connsiteX392" fmla="*/ 1385106 w 6364927"/>
              <a:gd name="connsiteY392" fmla="*/ 3424768 h 5552421"/>
              <a:gd name="connsiteX393" fmla="*/ 1295137 w 6364927"/>
              <a:gd name="connsiteY393" fmla="*/ 3384345 h 5552421"/>
              <a:gd name="connsiteX394" fmla="*/ 1272500 w 6364927"/>
              <a:gd name="connsiteY394" fmla="*/ 3307900 h 5552421"/>
              <a:gd name="connsiteX395" fmla="*/ 1277226 w 6364927"/>
              <a:gd name="connsiteY395" fmla="*/ 3269275 h 5552421"/>
              <a:gd name="connsiteX396" fmla="*/ 1247783 w 6364927"/>
              <a:gd name="connsiteY396" fmla="*/ 3204181 h 5552421"/>
              <a:gd name="connsiteX397" fmla="*/ 1252468 w 6364927"/>
              <a:gd name="connsiteY397" fmla="*/ 3155138 h 5552421"/>
              <a:gd name="connsiteX398" fmla="*/ 1248352 w 6364927"/>
              <a:gd name="connsiteY398" fmla="*/ 3111007 h 5552421"/>
              <a:gd name="connsiteX399" fmla="*/ 1163151 w 6364927"/>
              <a:gd name="connsiteY399" fmla="*/ 3042377 h 5552421"/>
              <a:gd name="connsiteX400" fmla="*/ 1144965 w 6364927"/>
              <a:gd name="connsiteY400" fmla="*/ 2999879 h 5552421"/>
              <a:gd name="connsiteX401" fmla="*/ 1186611 w 6364927"/>
              <a:gd name="connsiteY401" fmla="*/ 2994630 h 5552421"/>
              <a:gd name="connsiteX402" fmla="*/ 1242777 w 6364927"/>
              <a:gd name="connsiteY402" fmla="*/ 3006735 h 5552421"/>
              <a:gd name="connsiteX403" fmla="*/ 1287154 w 6364927"/>
              <a:gd name="connsiteY403" fmla="*/ 2956421 h 5552421"/>
              <a:gd name="connsiteX404" fmla="*/ 1392895 w 6364927"/>
              <a:gd name="connsiteY404" fmla="*/ 3022251 h 5552421"/>
              <a:gd name="connsiteX405" fmla="*/ 1230327 w 6364927"/>
              <a:gd name="connsiteY405" fmla="*/ 2801536 h 5552421"/>
              <a:gd name="connsiteX406" fmla="*/ 1297218 w 6364927"/>
              <a:gd name="connsiteY406" fmla="*/ 2796415 h 5552421"/>
              <a:gd name="connsiteX407" fmla="*/ 1212058 w 6364927"/>
              <a:gd name="connsiteY407" fmla="*/ 2738203 h 5552421"/>
              <a:gd name="connsiteX408" fmla="*/ 1382946 w 6364927"/>
              <a:gd name="connsiteY408" fmla="*/ 2761454 h 5552421"/>
              <a:gd name="connsiteX409" fmla="*/ 1399201 w 6364927"/>
              <a:gd name="connsiteY409" fmla="*/ 2766377 h 5552421"/>
              <a:gd name="connsiteX410" fmla="*/ 1620220 w 6364927"/>
              <a:gd name="connsiteY410" fmla="*/ 2841622 h 5552421"/>
              <a:gd name="connsiteX411" fmla="*/ 1661866 w 6364927"/>
              <a:gd name="connsiteY411" fmla="*/ 2836373 h 5552421"/>
              <a:gd name="connsiteX412" fmla="*/ 1501060 w 6364927"/>
              <a:gd name="connsiteY412" fmla="*/ 2705087 h 5552421"/>
              <a:gd name="connsiteX413" fmla="*/ 1604617 w 6364927"/>
              <a:gd name="connsiteY413" fmla="*/ 2764361 h 5552421"/>
              <a:gd name="connsiteX414" fmla="*/ 1711077 w 6364927"/>
              <a:gd name="connsiteY414" fmla="*/ 2798423 h 5552421"/>
              <a:gd name="connsiteX415" fmla="*/ 1644632 w 6364927"/>
              <a:gd name="connsiteY415" fmla="*/ 2679118 h 5552421"/>
              <a:gd name="connsiteX416" fmla="*/ 1628965 w 6364927"/>
              <a:gd name="connsiteY416" fmla="*/ 2632992 h 5552421"/>
              <a:gd name="connsiteX417" fmla="*/ 1580853 w 6364927"/>
              <a:gd name="connsiteY417" fmla="*/ 2545884 h 5552421"/>
              <a:gd name="connsiteX418" fmla="*/ 1544122 w 6364927"/>
              <a:gd name="connsiteY418" fmla="*/ 2512625 h 5552421"/>
              <a:gd name="connsiteX419" fmla="*/ 1618048 w 6364927"/>
              <a:gd name="connsiteY419" fmla="*/ 2506688 h 5552421"/>
              <a:gd name="connsiteX420" fmla="*/ 1669377 w 6364927"/>
              <a:gd name="connsiteY420" fmla="*/ 2434723 h 5552421"/>
              <a:gd name="connsiteX421" fmla="*/ 1651443 w 6364927"/>
              <a:gd name="connsiteY421" fmla="*/ 2361206 h 5552421"/>
              <a:gd name="connsiteX422" fmla="*/ 1689209 w 6364927"/>
              <a:gd name="connsiteY422" fmla="*/ 2300543 h 5552421"/>
              <a:gd name="connsiteX423" fmla="*/ 1721700 w 6364927"/>
              <a:gd name="connsiteY423" fmla="*/ 2258418 h 5552421"/>
              <a:gd name="connsiteX424" fmla="*/ 1692132 w 6364927"/>
              <a:gd name="connsiteY424" fmla="*/ 2162071 h 5552421"/>
              <a:gd name="connsiteX425" fmla="*/ 1752153 w 6364927"/>
              <a:gd name="connsiteY425" fmla="*/ 2199437 h 5552421"/>
              <a:gd name="connsiteX426" fmla="*/ 1715339 w 6364927"/>
              <a:gd name="connsiteY426" fmla="*/ 2145343 h 5552421"/>
              <a:gd name="connsiteX427" fmla="*/ 1809824 w 6364927"/>
              <a:gd name="connsiteY427" fmla="*/ 2188577 h 5552421"/>
              <a:gd name="connsiteX428" fmla="*/ 1876925 w 6364927"/>
              <a:gd name="connsiteY428" fmla="*/ 2142019 h 5552421"/>
              <a:gd name="connsiteX429" fmla="*/ 1849836 w 6364927"/>
              <a:gd name="connsiteY429" fmla="*/ 2031627 h 5552421"/>
              <a:gd name="connsiteX430" fmla="*/ 2003532 w 6364927"/>
              <a:gd name="connsiteY430" fmla="*/ 1908040 h 5552421"/>
              <a:gd name="connsiteX431" fmla="*/ 1943846 w 6364927"/>
              <a:gd name="connsiteY431" fmla="*/ 1860491 h 5552421"/>
              <a:gd name="connsiteX432" fmla="*/ 2047573 w 6364927"/>
              <a:gd name="connsiteY432" fmla="*/ 1867910 h 5552421"/>
              <a:gd name="connsiteX433" fmla="*/ 2165095 w 6364927"/>
              <a:gd name="connsiteY433" fmla="*/ 1946270 h 5552421"/>
              <a:gd name="connsiteX434" fmla="*/ 2178936 w 6364927"/>
              <a:gd name="connsiteY434" fmla="*/ 1934103 h 5552421"/>
              <a:gd name="connsiteX435" fmla="*/ 2068555 w 6364927"/>
              <a:gd name="connsiteY435" fmla="*/ 1834209 h 5552421"/>
              <a:gd name="connsiteX436" fmla="*/ 2179968 w 6364927"/>
              <a:gd name="connsiteY436" fmla="*/ 1768474 h 5552421"/>
              <a:gd name="connsiteX437" fmla="*/ 2257799 w 6364927"/>
              <a:gd name="connsiteY437" fmla="*/ 1848104 h 5552421"/>
              <a:gd name="connsiteX438" fmla="*/ 2343675 w 6364927"/>
              <a:gd name="connsiteY438" fmla="*/ 1802843 h 5552421"/>
              <a:gd name="connsiteX439" fmla="*/ 2233440 w 6364927"/>
              <a:gd name="connsiteY439" fmla="*/ 1692648 h 5552421"/>
              <a:gd name="connsiteX440" fmla="*/ 2246279 w 6364927"/>
              <a:gd name="connsiteY440" fmla="*/ 1569701 h 5552421"/>
              <a:gd name="connsiteX441" fmla="*/ 2196197 w 6364927"/>
              <a:gd name="connsiteY441" fmla="*/ 1506307 h 5552421"/>
              <a:gd name="connsiteX442" fmla="*/ 2214993 w 6364927"/>
              <a:gd name="connsiteY442" fmla="*/ 1466049 h 5552421"/>
              <a:gd name="connsiteX443" fmla="*/ 2364818 w 6364927"/>
              <a:gd name="connsiteY443" fmla="*/ 1502168 h 5552421"/>
              <a:gd name="connsiteX444" fmla="*/ 2134749 w 6364927"/>
              <a:gd name="connsiteY444" fmla="*/ 1369329 h 5552421"/>
              <a:gd name="connsiteX445" fmla="*/ 2213296 w 6364927"/>
              <a:gd name="connsiteY445" fmla="*/ 1345485 h 5552421"/>
              <a:gd name="connsiteX446" fmla="*/ 2280333 w 6364927"/>
              <a:gd name="connsiteY446" fmla="*/ 1330063 h 5552421"/>
              <a:gd name="connsiteX447" fmla="*/ 2308161 w 6364927"/>
              <a:gd name="connsiteY447" fmla="*/ 1295428 h 5552421"/>
              <a:gd name="connsiteX448" fmla="*/ 2533956 w 6364927"/>
              <a:gd name="connsiteY448" fmla="*/ 1107611 h 5552421"/>
              <a:gd name="connsiteX449" fmla="*/ 2511277 w 6364927"/>
              <a:gd name="connsiteY449" fmla="*/ 1020748 h 5552421"/>
              <a:gd name="connsiteX450" fmla="*/ 2458332 w 6364927"/>
              <a:gd name="connsiteY450" fmla="*/ 992984 h 5552421"/>
              <a:gd name="connsiteX451" fmla="*/ 2433152 w 6364927"/>
              <a:gd name="connsiteY451" fmla="*/ 961720 h 5552421"/>
              <a:gd name="connsiteX452" fmla="*/ 2479273 w 6364927"/>
              <a:gd name="connsiteY452" fmla="*/ 948864 h 5552421"/>
              <a:gd name="connsiteX453" fmla="*/ 2536920 w 6364927"/>
              <a:gd name="connsiteY453" fmla="*/ 979557 h 5552421"/>
              <a:gd name="connsiteX454" fmla="*/ 2546246 w 6364927"/>
              <a:gd name="connsiteY454" fmla="*/ 964579 h 5552421"/>
              <a:gd name="connsiteX455" fmla="*/ 2509620 w 6364927"/>
              <a:gd name="connsiteY455" fmla="*/ 910601 h 5552421"/>
              <a:gd name="connsiteX456" fmla="*/ 2590181 w 6364927"/>
              <a:gd name="connsiteY456" fmla="*/ 945167 h 5552421"/>
              <a:gd name="connsiteX457" fmla="*/ 2592513 w 6364927"/>
              <a:gd name="connsiteY457" fmla="*/ 941422 h 5552421"/>
              <a:gd name="connsiteX458" fmla="*/ 2594844 w 6364927"/>
              <a:gd name="connsiteY458" fmla="*/ 937678 h 5552421"/>
              <a:gd name="connsiteX459" fmla="*/ 2565148 w 6364927"/>
              <a:gd name="connsiteY459" fmla="*/ 903603 h 5552421"/>
              <a:gd name="connsiteX460" fmla="*/ 2561163 w 6364927"/>
              <a:gd name="connsiteY460" fmla="*/ 868906 h 5552421"/>
              <a:gd name="connsiteX461" fmla="*/ 2600478 w 6364927"/>
              <a:gd name="connsiteY461" fmla="*/ 867402 h 5552421"/>
              <a:gd name="connsiteX462" fmla="*/ 2734405 w 6364927"/>
              <a:gd name="connsiteY462" fmla="*/ 846860 h 5552421"/>
              <a:gd name="connsiteX463" fmla="*/ 2564339 w 6364927"/>
              <a:gd name="connsiteY463" fmla="*/ 699416 h 5552421"/>
              <a:gd name="connsiteX464" fmla="*/ 2736259 w 6364927"/>
              <a:gd name="connsiteY464" fmla="*/ 557039 h 5552421"/>
              <a:gd name="connsiteX465" fmla="*/ 2710955 w 6364927"/>
              <a:gd name="connsiteY465" fmla="*/ 494522 h 5552421"/>
              <a:gd name="connsiteX466" fmla="*/ 2709637 w 6364927"/>
              <a:gd name="connsiteY466" fmla="*/ 445897 h 5552421"/>
              <a:gd name="connsiteX467" fmla="*/ 2760777 w 6364927"/>
              <a:gd name="connsiteY467" fmla="*/ 373816 h 5552421"/>
              <a:gd name="connsiteX468" fmla="*/ 2929252 w 6364927"/>
              <a:gd name="connsiteY468" fmla="*/ 379976 h 5552421"/>
              <a:gd name="connsiteX469" fmla="*/ 2973798 w 6364927"/>
              <a:gd name="connsiteY469" fmla="*/ 277809 h 5552421"/>
              <a:gd name="connsiteX470" fmla="*/ 3140035 w 6364927"/>
              <a:gd name="connsiteY470" fmla="*/ 81724 h 5552421"/>
              <a:gd name="connsiteX471" fmla="*/ 3147401 w 6364927"/>
              <a:gd name="connsiteY471" fmla="*/ 106542 h 5552421"/>
              <a:gd name="connsiteX472" fmla="*/ 3234202 w 6364927"/>
              <a:gd name="connsiteY472" fmla="*/ 111757 h 5552421"/>
              <a:gd name="connsiteX473" fmla="*/ 3021704 w 6364927"/>
              <a:gd name="connsiteY473" fmla="*/ 198982 h 5552421"/>
              <a:gd name="connsiteX474" fmla="*/ 2990505 w 6364927"/>
              <a:gd name="connsiteY474" fmla="*/ 196234 h 5552421"/>
              <a:gd name="connsiteX475" fmla="*/ 3005107 w 6364927"/>
              <a:gd name="connsiteY475" fmla="*/ 182875 h 5552421"/>
              <a:gd name="connsiteX476" fmla="*/ 3039686 w 6364927"/>
              <a:gd name="connsiteY476" fmla="*/ 161909 h 5552421"/>
              <a:gd name="connsiteX477" fmla="*/ 3129995 w 6364927"/>
              <a:gd name="connsiteY477" fmla="*/ 98624 h 5552421"/>
              <a:gd name="connsiteX478" fmla="*/ 3139834 w 6364927"/>
              <a:gd name="connsiteY478" fmla="*/ 84371 h 5552421"/>
              <a:gd name="connsiteX479" fmla="*/ 3093889 w 6364927"/>
              <a:gd name="connsiteY479" fmla="*/ 0 h 5552421"/>
              <a:gd name="connsiteX480" fmla="*/ 3105597 w 6364927"/>
              <a:gd name="connsiteY480" fmla="*/ 4456 h 5552421"/>
              <a:gd name="connsiteX481" fmla="*/ 3152592 w 6364927"/>
              <a:gd name="connsiteY481" fmla="*/ 16960 h 5552421"/>
              <a:gd name="connsiteX482" fmla="*/ 3151171 w 6364927"/>
              <a:gd name="connsiteY482" fmla="*/ 22196 h 5552421"/>
              <a:gd name="connsiteX483" fmla="*/ 3139499 w 6364927"/>
              <a:gd name="connsiteY483" fmla="*/ 69021 h 5552421"/>
              <a:gd name="connsiteX484" fmla="*/ 3131932 w 6364927"/>
              <a:gd name="connsiteY484" fmla="*/ 58181 h 5552421"/>
              <a:gd name="connsiteX485" fmla="*/ 3111955 w 6364927"/>
              <a:gd name="connsiteY485" fmla="*/ 45825 h 5552421"/>
              <a:gd name="connsiteX486" fmla="*/ 3076016 w 6364927"/>
              <a:gd name="connsiteY486" fmla="*/ 24824 h 5552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</a:cxnLst>
            <a:rect l="l" t="t" r="r" b="b"/>
            <a:pathLst>
              <a:path w="6364927" h="5552421">
                <a:moveTo>
                  <a:pt x="6255989" y="5288703"/>
                </a:moveTo>
                <a:lnTo>
                  <a:pt x="6256633" y="5289197"/>
                </a:lnTo>
                <a:cubicBezTo>
                  <a:pt x="6263495" y="5292872"/>
                  <a:pt x="6270356" y="5296547"/>
                  <a:pt x="6273669" y="5302275"/>
                </a:cubicBezTo>
                <a:cubicBezTo>
                  <a:pt x="6284143" y="5342078"/>
                  <a:pt x="6307550" y="5328541"/>
                  <a:pt x="6338341" y="5305638"/>
                </a:cubicBezTo>
                <a:lnTo>
                  <a:pt x="6353495" y="5296297"/>
                </a:lnTo>
                <a:lnTo>
                  <a:pt x="6364927" y="5316029"/>
                </a:lnTo>
                <a:lnTo>
                  <a:pt x="6361174" y="5318389"/>
                </a:lnTo>
                <a:cubicBezTo>
                  <a:pt x="6342548" y="5332147"/>
                  <a:pt x="6326365" y="5347268"/>
                  <a:pt x="6311999" y="5363376"/>
                </a:cubicBezTo>
                <a:lnTo>
                  <a:pt x="6278329" y="5408157"/>
                </a:lnTo>
                <a:lnTo>
                  <a:pt x="6275149" y="5406491"/>
                </a:lnTo>
                <a:cubicBezTo>
                  <a:pt x="6255920" y="5398897"/>
                  <a:pt x="6238552" y="5401931"/>
                  <a:pt x="6228626" y="5438500"/>
                </a:cubicBezTo>
                <a:cubicBezTo>
                  <a:pt x="6224216" y="5459999"/>
                  <a:pt x="6210982" y="5481941"/>
                  <a:pt x="6193338" y="5476400"/>
                </a:cubicBezTo>
                <a:cubicBezTo>
                  <a:pt x="6171284" y="5471081"/>
                  <a:pt x="6184516" y="5443820"/>
                  <a:pt x="6184516" y="5427640"/>
                </a:cubicBezTo>
                <a:cubicBezTo>
                  <a:pt x="6184516" y="5378659"/>
                  <a:pt x="6206572" y="5335440"/>
                  <a:pt x="6241860" y="5319261"/>
                </a:cubicBezTo>
                <a:cubicBezTo>
                  <a:pt x="6257299" y="5311171"/>
                  <a:pt x="6258401" y="5300311"/>
                  <a:pt x="6256196" y="5289451"/>
                </a:cubicBezTo>
                <a:close/>
                <a:moveTo>
                  <a:pt x="2968165" y="245883"/>
                </a:moveTo>
                <a:lnTo>
                  <a:pt x="2986957" y="259205"/>
                </a:lnTo>
                <a:cubicBezTo>
                  <a:pt x="2998992" y="273264"/>
                  <a:pt x="3008929" y="290447"/>
                  <a:pt x="3033442" y="283914"/>
                </a:cubicBezTo>
                <a:cubicBezTo>
                  <a:pt x="3002083" y="327528"/>
                  <a:pt x="2994388" y="378857"/>
                  <a:pt x="2956404" y="411016"/>
                </a:cubicBezTo>
                <a:cubicBezTo>
                  <a:pt x="3027513" y="436134"/>
                  <a:pt x="3063853" y="369257"/>
                  <a:pt x="3117671" y="343228"/>
                </a:cubicBezTo>
                <a:cubicBezTo>
                  <a:pt x="3145683" y="327028"/>
                  <a:pt x="3178115" y="328654"/>
                  <a:pt x="3210547" y="330280"/>
                </a:cubicBezTo>
                <a:cubicBezTo>
                  <a:pt x="3265814" y="328890"/>
                  <a:pt x="3202218" y="380956"/>
                  <a:pt x="3243292" y="397967"/>
                </a:cubicBezTo>
                <a:cubicBezTo>
                  <a:pt x="3263923" y="401323"/>
                  <a:pt x="3212312" y="431170"/>
                  <a:pt x="3193322" y="452344"/>
                </a:cubicBezTo>
                <a:cubicBezTo>
                  <a:pt x="3190926" y="458825"/>
                  <a:pt x="3181333" y="464373"/>
                  <a:pt x="3176728" y="467036"/>
                </a:cubicBezTo>
                <a:cubicBezTo>
                  <a:pt x="3143540" y="496421"/>
                  <a:pt x="3097103" y="502895"/>
                  <a:pt x="3081773" y="562716"/>
                </a:cubicBezTo>
                <a:cubicBezTo>
                  <a:pt x="3068460" y="626467"/>
                  <a:pt x="3058871" y="642204"/>
                  <a:pt x="3134961" y="644059"/>
                </a:cubicBezTo>
                <a:cubicBezTo>
                  <a:pt x="3176602" y="640359"/>
                  <a:pt x="3231873" y="649159"/>
                  <a:pt x="3233513" y="673688"/>
                </a:cubicBezTo>
                <a:cubicBezTo>
                  <a:pt x="3235408" y="709281"/>
                  <a:pt x="3263043" y="713681"/>
                  <a:pt x="3288282" y="724562"/>
                </a:cubicBezTo>
                <a:cubicBezTo>
                  <a:pt x="3372638" y="762402"/>
                  <a:pt x="3379263" y="773857"/>
                  <a:pt x="3337558" y="864218"/>
                </a:cubicBezTo>
                <a:cubicBezTo>
                  <a:pt x="3332953" y="866881"/>
                  <a:pt x="3335162" y="870700"/>
                  <a:pt x="3337370" y="874518"/>
                </a:cubicBezTo>
                <a:cubicBezTo>
                  <a:pt x="3408287" y="899747"/>
                  <a:pt x="3410116" y="913976"/>
                  <a:pt x="3344120" y="962335"/>
                </a:cubicBezTo>
                <a:cubicBezTo>
                  <a:pt x="3318125" y="982464"/>
                  <a:pt x="3320145" y="996583"/>
                  <a:pt x="3319577" y="1017294"/>
                </a:cubicBezTo>
                <a:cubicBezTo>
                  <a:pt x="3327463" y="1063689"/>
                  <a:pt x="3333332" y="1106155"/>
                  <a:pt x="3288347" y="1147458"/>
                </a:cubicBezTo>
                <a:cubicBezTo>
                  <a:pt x="3269798" y="1169395"/>
                  <a:pt x="3289861" y="1193461"/>
                  <a:pt x="3305699" y="1209780"/>
                </a:cubicBezTo>
                <a:cubicBezTo>
                  <a:pt x="3319137" y="1222390"/>
                  <a:pt x="3339960" y="1225635"/>
                  <a:pt x="3348793" y="1240909"/>
                </a:cubicBezTo>
                <a:cubicBezTo>
                  <a:pt x="3375481" y="1276430"/>
                  <a:pt x="3405513" y="1274349"/>
                  <a:pt x="3443497" y="1242190"/>
                </a:cubicBezTo>
                <a:cubicBezTo>
                  <a:pt x="3471508" y="1225990"/>
                  <a:pt x="3487914" y="1221597"/>
                  <a:pt x="3517378" y="1240227"/>
                </a:cubicBezTo>
                <a:cubicBezTo>
                  <a:pt x="3549242" y="1262563"/>
                  <a:pt x="3589936" y="1289985"/>
                  <a:pt x="3646343" y="1257363"/>
                </a:cubicBezTo>
                <a:cubicBezTo>
                  <a:pt x="3679151" y="1238389"/>
                  <a:pt x="3683188" y="1256437"/>
                  <a:pt x="3673411" y="1282474"/>
                </a:cubicBezTo>
                <a:cubicBezTo>
                  <a:pt x="3671014" y="1288955"/>
                  <a:pt x="3663630" y="1298321"/>
                  <a:pt x="3675051" y="1307003"/>
                </a:cubicBezTo>
                <a:lnTo>
                  <a:pt x="3740667" y="1269055"/>
                </a:lnTo>
                <a:cubicBezTo>
                  <a:pt x="3741993" y="1325359"/>
                  <a:pt x="3695747" y="1331721"/>
                  <a:pt x="3665336" y="1344214"/>
                </a:cubicBezTo>
                <a:cubicBezTo>
                  <a:pt x="3639529" y="1354043"/>
                  <a:pt x="3625523" y="1362144"/>
                  <a:pt x="3620350" y="1385517"/>
                </a:cubicBezTo>
                <a:cubicBezTo>
                  <a:pt x="3612778" y="1405183"/>
                  <a:pt x="3631012" y="1415020"/>
                  <a:pt x="3642434" y="1423702"/>
                </a:cubicBezTo>
                <a:cubicBezTo>
                  <a:pt x="3674360" y="1457213"/>
                  <a:pt x="3718021" y="1467631"/>
                  <a:pt x="3770892" y="1472724"/>
                </a:cubicBezTo>
                <a:cubicBezTo>
                  <a:pt x="3740292" y="1495516"/>
                  <a:pt x="3709881" y="1508008"/>
                  <a:pt x="3684074" y="1517837"/>
                </a:cubicBezTo>
                <a:cubicBezTo>
                  <a:pt x="3688114" y="1546074"/>
                  <a:pt x="3720922" y="1527100"/>
                  <a:pt x="3736569" y="1543530"/>
                </a:cubicBezTo>
                <a:cubicBezTo>
                  <a:pt x="3708177" y="1570140"/>
                  <a:pt x="3679786" y="1596750"/>
                  <a:pt x="3651203" y="1623473"/>
                </a:cubicBezTo>
                <a:cubicBezTo>
                  <a:pt x="3644202" y="1632617"/>
                  <a:pt x="3620983" y="1635854"/>
                  <a:pt x="3629816" y="1651128"/>
                </a:cubicBezTo>
                <a:cubicBezTo>
                  <a:pt x="3631644" y="1665357"/>
                  <a:pt x="3648050" y="1660964"/>
                  <a:pt x="3661868" y="1663165"/>
                </a:cubicBezTo>
                <a:cubicBezTo>
                  <a:pt x="3686915" y="1674157"/>
                  <a:pt x="3724328" y="1652520"/>
                  <a:pt x="3751776" y="1667219"/>
                </a:cubicBezTo>
                <a:cubicBezTo>
                  <a:pt x="3737202" y="1696030"/>
                  <a:pt x="3695181" y="1710141"/>
                  <a:pt x="3687612" y="1739996"/>
                </a:cubicBezTo>
                <a:cubicBezTo>
                  <a:pt x="3715624" y="1723797"/>
                  <a:pt x="3741239" y="1714078"/>
                  <a:pt x="3762629" y="1696612"/>
                </a:cubicBezTo>
                <a:cubicBezTo>
                  <a:pt x="3795817" y="1667227"/>
                  <a:pt x="3813104" y="1708185"/>
                  <a:pt x="3840927" y="1702285"/>
                </a:cubicBezTo>
                <a:cubicBezTo>
                  <a:pt x="3857333" y="1697893"/>
                  <a:pt x="3847364" y="1724041"/>
                  <a:pt x="3842380" y="1737114"/>
                </a:cubicBezTo>
                <a:cubicBezTo>
                  <a:pt x="3824650" y="1793229"/>
                  <a:pt x="3826164" y="1839232"/>
                  <a:pt x="3909639" y="1831721"/>
                </a:cubicBezTo>
                <a:cubicBezTo>
                  <a:pt x="3873675" y="1877998"/>
                  <a:pt x="3817648" y="1900209"/>
                  <a:pt x="3790897" y="1951348"/>
                </a:cubicBezTo>
                <a:cubicBezTo>
                  <a:pt x="3835315" y="1930756"/>
                  <a:pt x="3870519" y="1905301"/>
                  <a:pt x="3906107" y="1879624"/>
                </a:cubicBezTo>
                <a:cubicBezTo>
                  <a:pt x="3939295" y="1850239"/>
                  <a:pt x="3976707" y="1828602"/>
                  <a:pt x="4018349" y="1824902"/>
                </a:cubicBezTo>
                <a:cubicBezTo>
                  <a:pt x="4034754" y="1820510"/>
                  <a:pt x="4059990" y="1821202"/>
                  <a:pt x="4064218" y="1839139"/>
                </a:cubicBezTo>
                <a:cubicBezTo>
                  <a:pt x="4066047" y="1853368"/>
                  <a:pt x="4045228" y="1860312"/>
                  <a:pt x="4033239" y="1872342"/>
                </a:cubicBezTo>
                <a:cubicBezTo>
                  <a:pt x="3993238" y="1900571"/>
                  <a:pt x="3949009" y="1910864"/>
                  <a:pt x="3911028" y="1953211"/>
                </a:cubicBezTo>
                <a:cubicBezTo>
                  <a:pt x="3962071" y="1944074"/>
                  <a:pt x="4008508" y="1937600"/>
                  <a:pt x="4052546" y="1927419"/>
                </a:cubicBezTo>
                <a:cubicBezTo>
                  <a:pt x="4070968" y="1926955"/>
                  <a:pt x="4089582" y="1926381"/>
                  <a:pt x="4093811" y="1944319"/>
                </a:cubicBezTo>
                <a:cubicBezTo>
                  <a:pt x="4097848" y="1962366"/>
                  <a:pt x="4086050" y="1974284"/>
                  <a:pt x="4069456" y="1988976"/>
                </a:cubicBezTo>
                <a:cubicBezTo>
                  <a:pt x="4052863" y="2003669"/>
                  <a:pt x="4041253" y="2005287"/>
                  <a:pt x="4032420" y="1990014"/>
                </a:cubicBezTo>
                <a:cubicBezTo>
                  <a:pt x="4023587" y="1974740"/>
                  <a:pt x="4011598" y="1986770"/>
                  <a:pt x="4004597" y="1995914"/>
                </a:cubicBezTo>
                <a:cubicBezTo>
                  <a:pt x="3980054" y="2050872"/>
                  <a:pt x="3931220" y="2063827"/>
                  <a:pt x="3875381" y="2075738"/>
                </a:cubicBezTo>
                <a:lnTo>
                  <a:pt x="3879798" y="2083375"/>
                </a:lnTo>
                <a:cubicBezTo>
                  <a:pt x="3889011" y="2088239"/>
                  <a:pt x="3900428" y="2086731"/>
                  <a:pt x="3904845" y="2094368"/>
                </a:cubicBezTo>
                <a:cubicBezTo>
                  <a:pt x="3944975" y="2152689"/>
                  <a:pt x="4005226" y="2138226"/>
                  <a:pt x="4068638" y="2106649"/>
                </a:cubicBezTo>
                <a:cubicBezTo>
                  <a:pt x="4080055" y="2105141"/>
                  <a:pt x="4089648" y="2099593"/>
                  <a:pt x="4112675" y="2096467"/>
                </a:cubicBezTo>
                <a:cubicBezTo>
                  <a:pt x="4091668" y="2113711"/>
                  <a:pt x="4088701" y="2130715"/>
                  <a:pt x="4070278" y="2131178"/>
                </a:cubicBezTo>
                <a:cubicBezTo>
                  <a:pt x="4054064" y="2135460"/>
                  <a:pt x="4035262" y="2146334"/>
                  <a:pt x="4041887" y="2157789"/>
                </a:cubicBezTo>
                <a:cubicBezTo>
                  <a:pt x="4046365" y="2176600"/>
                  <a:pt x="4065167" y="2165726"/>
                  <a:pt x="4079365" y="2157515"/>
                </a:cubicBezTo>
                <a:cubicBezTo>
                  <a:pt x="4116590" y="2146179"/>
                  <a:pt x="4151606" y="2131023"/>
                  <a:pt x="4186622" y="2115868"/>
                </a:cubicBezTo>
                <a:cubicBezTo>
                  <a:pt x="4212238" y="2106149"/>
                  <a:pt x="4249842" y="2084402"/>
                  <a:pt x="4265300" y="2111130"/>
                </a:cubicBezTo>
                <a:cubicBezTo>
                  <a:pt x="4285363" y="2135197"/>
                  <a:pt x="4243154" y="2159607"/>
                  <a:pt x="4224164" y="2180781"/>
                </a:cubicBezTo>
                <a:lnTo>
                  <a:pt x="4219367" y="2183555"/>
                </a:lnTo>
                <a:cubicBezTo>
                  <a:pt x="4235205" y="2199874"/>
                  <a:pt x="4275398" y="2171533"/>
                  <a:pt x="4269654" y="2205428"/>
                </a:cubicBezTo>
                <a:cubicBezTo>
                  <a:pt x="4263914" y="2249513"/>
                  <a:pt x="4272747" y="2264787"/>
                  <a:pt x="4323981" y="2255539"/>
                </a:cubicBezTo>
                <a:cubicBezTo>
                  <a:pt x="4335399" y="2254031"/>
                  <a:pt x="4354009" y="2243268"/>
                  <a:pt x="4348837" y="2266642"/>
                </a:cubicBezTo>
                <a:cubicBezTo>
                  <a:pt x="4350857" y="2280761"/>
                  <a:pt x="4352689" y="2305178"/>
                  <a:pt x="4322466" y="2307371"/>
                </a:cubicBezTo>
                <a:cubicBezTo>
                  <a:pt x="4267006" y="2308871"/>
                  <a:pt x="4240444" y="2349711"/>
                  <a:pt x="4198046" y="2384422"/>
                </a:cubicBezTo>
                <a:cubicBezTo>
                  <a:pt x="4243912" y="2388470"/>
                  <a:pt x="4283725" y="2370540"/>
                  <a:pt x="4296787" y="2403751"/>
                </a:cubicBezTo>
                <a:lnTo>
                  <a:pt x="4348397" y="2373903"/>
                </a:lnTo>
                <a:cubicBezTo>
                  <a:pt x="4322402" y="2394032"/>
                  <a:pt x="4368084" y="2418569"/>
                  <a:pt x="4335276" y="2437543"/>
                </a:cubicBezTo>
                <a:cubicBezTo>
                  <a:pt x="4332308" y="2454546"/>
                  <a:pt x="4341142" y="2469819"/>
                  <a:pt x="4338365" y="2486712"/>
                </a:cubicBezTo>
                <a:cubicBezTo>
                  <a:pt x="4343036" y="2505413"/>
                  <a:pt x="4358306" y="2542441"/>
                  <a:pt x="4316285" y="2556552"/>
                </a:cubicBezTo>
                <a:cubicBezTo>
                  <a:pt x="4285873" y="2569045"/>
                  <a:pt x="4262274" y="2582693"/>
                  <a:pt x="4240888" y="2610348"/>
                </a:cubicBezTo>
                <a:cubicBezTo>
                  <a:pt x="4303540" y="2599592"/>
                  <a:pt x="4364551" y="2564308"/>
                  <a:pt x="4427203" y="2553552"/>
                </a:cubicBezTo>
                <a:cubicBezTo>
                  <a:pt x="4383478" y="2629795"/>
                  <a:pt x="4297232" y="2664387"/>
                  <a:pt x="4235652" y="2720383"/>
                </a:cubicBezTo>
                <a:cubicBezTo>
                  <a:pt x="4258683" y="2727446"/>
                  <a:pt x="4267892" y="2722120"/>
                  <a:pt x="4279690" y="2710202"/>
                </a:cubicBezTo>
                <a:cubicBezTo>
                  <a:pt x="4310481" y="2687298"/>
                  <a:pt x="4334268" y="2663350"/>
                  <a:pt x="4367076" y="2644377"/>
                </a:cubicBezTo>
                <a:cubicBezTo>
                  <a:pt x="4395279" y="2628065"/>
                  <a:pt x="4437677" y="2593355"/>
                  <a:pt x="4442978" y="2656531"/>
                </a:cubicBezTo>
                <a:cubicBezTo>
                  <a:pt x="4442410" y="2677242"/>
                  <a:pt x="4460645" y="2687079"/>
                  <a:pt x="4486072" y="2687661"/>
                </a:cubicBezTo>
                <a:cubicBezTo>
                  <a:pt x="4523108" y="2686623"/>
                  <a:pt x="4557557" y="2692178"/>
                  <a:pt x="4601407" y="2692297"/>
                </a:cubicBezTo>
                <a:cubicBezTo>
                  <a:pt x="4582416" y="2713471"/>
                  <a:pt x="4556421" y="2733600"/>
                  <a:pt x="4593078" y="2742974"/>
                </a:cubicBezTo>
                <a:cubicBezTo>
                  <a:pt x="4620713" y="2747374"/>
                  <a:pt x="4634907" y="2728974"/>
                  <a:pt x="4656110" y="2721807"/>
                </a:cubicBezTo>
                <a:cubicBezTo>
                  <a:pt x="4695730" y="2703989"/>
                  <a:pt x="4740528" y="2672986"/>
                  <a:pt x="4765007" y="2704689"/>
                </a:cubicBezTo>
                <a:cubicBezTo>
                  <a:pt x="4783937" y="2726353"/>
                  <a:pt x="4739140" y="2757356"/>
                  <a:pt x="4722358" y="2782348"/>
                </a:cubicBezTo>
                <a:cubicBezTo>
                  <a:pt x="4696175" y="2812778"/>
                  <a:pt x="4676805" y="2844363"/>
                  <a:pt x="4734472" y="2846680"/>
                </a:cubicBezTo>
                <a:cubicBezTo>
                  <a:pt x="4706081" y="2873291"/>
                  <a:pt x="4669044" y="2874328"/>
                  <a:pt x="4642861" y="2904758"/>
                </a:cubicBezTo>
                <a:cubicBezTo>
                  <a:pt x="4730372" y="2915294"/>
                  <a:pt x="4814223" y="2887183"/>
                  <a:pt x="4895489" y="2875854"/>
                </a:cubicBezTo>
                <a:cubicBezTo>
                  <a:pt x="4894921" y="2896564"/>
                  <a:pt x="4871322" y="2910212"/>
                  <a:pt x="4870946" y="2930812"/>
                </a:cubicBezTo>
                <a:cubicBezTo>
                  <a:pt x="4895552" y="2916582"/>
                  <a:pt x="4916326" y="2901701"/>
                  <a:pt x="4945776" y="2889685"/>
                </a:cubicBezTo>
                <a:lnTo>
                  <a:pt x="4957035" y="2885934"/>
                </a:lnTo>
                <a:lnTo>
                  <a:pt x="4964182" y="2898270"/>
                </a:lnTo>
                <a:lnTo>
                  <a:pt x="4907974" y="2974446"/>
                </a:lnTo>
                <a:cubicBezTo>
                  <a:pt x="4841620" y="3070385"/>
                  <a:pt x="4781512" y="3163428"/>
                  <a:pt x="4668984" y="3220863"/>
                </a:cubicBezTo>
                <a:cubicBezTo>
                  <a:pt x="4743437" y="3208378"/>
                  <a:pt x="4795803" y="3147520"/>
                  <a:pt x="4879147" y="3151294"/>
                </a:cubicBezTo>
                <a:cubicBezTo>
                  <a:pt x="4841735" y="3172931"/>
                  <a:pt x="4811073" y="3184549"/>
                  <a:pt x="4780915" y="3208104"/>
                </a:cubicBezTo>
                <a:cubicBezTo>
                  <a:pt x="4747915" y="3227189"/>
                  <a:pt x="4694035" y="3242044"/>
                  <a:pt x="4702550" y="3278903"/>
                </a:cubicBezTo>
                <a:cubicBezTo>
                  <a:pt x="4708799" y="3310958"/>
                  <a:pt x="4762426" y="3285040"/>
                  <a:pt x="4794858" y="3286666"/>
                </a:cubicBezTo>
                <a:cubicBezTo>
                  <a:pt x="4834103" y="3289447"/>
                  <a:pt x="4892526" y="3260755"/>
                  <a:pt x="4897827" y="3323931"/>
                </a:cubicBezTo>
                <a:cubicBezTo>
                  <a:pt x="4899847" y="3338050"/>
                  <a:pt x="4921046" y="3320694"/>
                  <a:pt x="4935244" y="3312484"/>
                </a:cubicBezTo>
                <a:cubicBezTo>
                  <a:pt x="4963063" y="3296394"/>
                  <a:pt x="4996063" y="3277310"/>
                  <a:pt x="5037705" y="3273610"/>
                </a:cubicBezTo>
                <a:cubicBezTo>
                  <a:pt x="5016126" y="3301376"/>
                  <a:pt x="5004141" y="3323594"/>
                  <a:pt x="4984959" y="3344879"/>
                </a:cubicBezTo>
                <a:cubicBezTo>
                  <a:pt x="4960984" y="3379127"/>
                  <a:pt x="4976822" y="3395445"/>
                  <a:pt x="5010891" y="3411411"/>
                </a:cubicBezTo>
                <a:cubicBezTo>
                  <a:pt x="5045343" y="3427155"/>
                  <a:pt x="5105407" y="3422992"/>
                  <a:pt x="5110896" y="3475869"/>
                </a:cubicBezTo>
                <a:cubicBezTo>
                  <a:pt x="5123832" y="3530554"/>
                  <a:pt x="5155124" y="3563412"/>
                  <a:pt x="5224781" y="3553701"/>
                </a:cubicBezTo>
                <a:cubicBezTo>
                  <a:pt x="5231786" y="3554746"/>
                  <a:pt x="5238599" y="3555901"/>
                  <a:pt x="5245412" y="3557057"/>
                </a:cubicBezTo>
                <a:cubicBezTo>
                  <a:pt x="5291281" y="3571293"/>
                  <a:pt x="5245035" y="3577657"/>
                  <a:pt x="5240051" y="3590730"/>
                </a:cubicBezTo>
                <a:lnTo>
                  <a:pt x="5244468" y="3598367"/>
                </a:lnTo>
                <a:cubicBezTo>
                  <a:pt x="5251281" y="3599523"/>
                  <a:pt x="5251281" y="3599523"/>
                  <a:pt x="5258285" y="3600567"/>
                </a:cubicBezTo>
                <a:lnTo>
                  <a:pt x="5260494" y="3604385"/>
                </a:lnTo>
                <a:cubicBezTo>
                  <a:pt x="5215696" y="3635389"/>
                  <a:pt x="5170899" y="3666392"/>
                  <a:pt x="5130898" y="3694621"/>
                </a:cubicBezTo>
                <a:cubicBezTo>
                  <a:pt x="5176956" y="3698558"/>
                  <a:pt x="5176956" y="3698558"/>
                  <a:pt x="5164591" y="3731187"/>
                </a:cubicBezTo>
                <a:cubicBezTo>
                  <a:pt x="5142445" y="3779664"/>
                  <a:pt x="5153866" y="3788346"/>
                  <a:pt x="5202892" y="3775279"/>
                </a:cubicBezTo>
                <a:cubicBezTo>
                  <a:pt x="5251534" y="3762434"/>
                  <a:pt x="5271409" y="3796801"/>
                  <a:pt x="5301253" y="3805019"/>
                </a:cubicBezTo>
                <a:cubicBezTo>
                  <a:pt x="5308066" y="3806174"/>
                  <a:pt x="5305670" y="3812656"/>
                  <a:pt x="5305670" y="3812656"/>
                </a:cubicBezTo>
                <a:cubicBezTo>
                  <a:pt x="5282075" y="3836492"/>
                  <a:pt x="5302325" y="3850259"/>
                  <a:pt x="5311159" y="3865533"/>
                </a:cubicBezTo>
                <a:cubicBezTo>
                  <a:pt x="5318225" y="3877751"/>
                  <a:pt x="5322642" y="3885388"/>
                  <a:pt x="5308444" y="3893599"/>
                </a:cubicBezTo>
                <a:cubicBezTo>
                  <a:pt x="5247625" y="3928773"/>
                  <a:pt x="5281506" y="3955039"/>
                  <a:pt x="5303589" y="3993223"/>
                </a:cubicBezTo>
                <a:cubicBezTo>
                  <a:pt x="5331099" y="3921262"/>
                  <a:pt x="5378230" y="3970439"/>
                  <a:pt x="5422835" y="3939547"/>
                </a:cubicBezTo>
                <a:cubicBezTo>
                  <a:pt x="5396084" y="3990686"/>
                  <a:pt x="5371730" y="4035345"/>
                  <a:pt x="5391605" y="4069711"/>
                </a:cubicBezTo>
                <a:cubicBezTo>
                  <a:pt x="5411292" y="4114377"/>
                  <a:pt x="5387505" y="4138324"/>
                  <a:pt x="5354509" y="4167598"/>
                </a:cubicBezTo>
                <a:cubicBezTo>
                  <a:pt x="5345108" y="4173035"/>
                  <a:pt x="5330910" y="4181246"/>
                  <a:pt x="5333118" y="4185064"/>
                </a:cubicBezTo>
                <a:cubicBezTo>
                  <a:pt x="5331795" y="4236785"/>
                  <a:pt x="5285549" y="4243149"/>
                  <a:pt x="5259930" y="4242678"/>
                </a:cubicBezTo>
                <a:cubicBezTo>
                  <a:pt x="5220685" y="4239897"/>
                  <a:pt x="5215512" y="4263271"/>
                  <a:pt x="5217533" y="4277389"/>
                </a:cubicBezTo>
                <a:cubicBezTo>
                  <a:pt x="5212360" y="4300763"/>
                  <a:pt x="5211600" y="4321585"/>
                  <a:pt x="5224850" y="4344495"/>
                </a:cubicBezTo>
                <a:cubicBezTo>
                  <a:pt x="5286242" y="4298800"/>
                  <a:pt x="5353502" y="4295570"/>
                  <a:pt x="5422967" y="4285970"/>
                </a:cubicBezTo>
                <a:cubicBezTo>
                  <a:pt x="5401074" y="4345510"/>
                  <a:pt x="5412116" y="4364603"/>
                  <a:pt x="5472621" y="4361203"/>
                </a:cubicBezTo>
                <a:cubicBezTo>
                  <a:pt x="5498048" y="4361785"/>
                  <a:pt x="5521267" y="4358547"/>
                  <a:pt x="5544486" y="4355310"/>
                </a:cubicBezTo>
                <a:cubicBezTo>
                  <a:pt x="5555904" y="4353803"/>
                  <a:pt x="5577106" y="4346636"/>
                  <a:pt x="5585939" y="4361910"/>
                </a:cubicBezTo>
                <a:cubicBezTo>
                  <a:pt x="5587576" y="4376251"/>
                  <a:pt x="5573570" y="4384351"/>
                  <a:pt x="5568778" y="4397313"/>
                </a:cubicBezTo>
                <a:cubicBezTo>
                  <a:pt x="5542215" y="4438153"/>
                  <a:pt x="5493001" y="4461520"/>
                  <a:pt x="5456849" y="4518096"/>
                </a:cubicBezTo>
                <a:cubicBezTo>
                  <a:pt x="5560449" y="4447990"/>
                  <a:pt x="5654648" y="4383321"/>
                  <a:pt x="5750484" y="4332992"/>
                </a:cubicBezTo>
                <a:cubicBezTo>
                  <a:pt x="5756921" y="4354747"/>
                  <a:pt x="5769983" y="4387957"/>
                  <a:pt x="5751181" y="4398831"/>
                </a:cubicBezTo>
                <a:cubicBezTo>
                  <a:pt x="5701779" y="4432497"/>
                  <a:pt x="5723294" y="4491393"/>
                  <a:pt x="5669284" y="4517533"/>
                </a:cubicBezTo>
                <a:cubicBezTo>
                  <a:pt x="5732127" y="4506666"/>
                  <a:pt x="5732127" y="4506666"/>
                  <a:pt x="5742221" y="4556880"/>
                </a:cubicBezTo>
                <a:cubicBezTo>
                  <a:pt x="5758818" y="4650212"/>
                  <a:pt x="5770176" y="4745556"/>
                  <a:pt x="5790744" y="4835572"/>
                </a:cubicBezTo>
                <a:cubicBezTo>
                  <a:pt x="5794405" y="4874220"/>
                  <a:pt x="5808034" y="4886719"/>
                  <a:pt x="5850432" y="4852009"/>
                </a:cubicBezTo>
                <a:cubicBezTo>
                  <a:pt x="5878823" y="4825398"/>
                  <a:pt x="5916427" y="4803650"/>
                  <a:pt x="5949235" y="4784676"/>
                </a:cubicBezTo>
                <a:cubicBezTo>
                  <a:pt x="5984381" y="4856071"/>
                  <a:pt x="5900906" y="4863583"/>
                  <a:pt x="5856113" y="4904775"/>
                </a:cubicBezTo>
                <a:cubicBezTo>
                  <a:pt x="5904567" y="4902230"/>
                  <a:pt x="5937375" y="4883256"/>
                  <a:pt x="5979396" y="4869145"/>
                </a:cubicBezTo>
                <a:cubicBezTo>
                  <a:pt x="5964443" y="4908367"/>
                  <a:pt x="5924630" y="4926296"/>
                  <a:pt x="5894030" y="4949088"/>
                </a:cubicBezTo>
                <a:cubicBezTo>
                  <a:pt x="5924254" y="4946896"/>
                  <a:pt x="5956682" y="4938333"/>
                  <a:pt x="5989176" y="4951133"/>
                </a:cubicBezTo>
                <a:cubicBezTo>
                  <a:pt x="5979395" y="4966981"/>
                  <a:pt x="5972014" y="4986536"/>
                  <a:pt x="5953404" y="4997299"/>
                </a:cubicBezTo>
                <a:cubicBezTo>
                  <a:pt x="5878575" y="5030384"/>
                  <a:pt x="5898449" y="5064750"/>
                  <a:pt x="5924949" y="5110571"/>
                </a:cubicBezTo>
                <a:cubicBezTo>
                  <a:pt x="5953341" y="5083961"/>
                  <a:pt x="5983748" y="5061279"/>
                  <a:pt x="6012332" y="5034558"/>
                </a:cubicBezTo>
                <a:cubicBezTo>
                  <a:pt x="6045328" y="5005284"/>
                  <a:pt x="6072399" y="5040583"/>
                  <a:pt x="6102619" y="5028202"/>
                </a:cubicBezTo>
                <a:cubicBezTo>
                  <a:pt x="6119025" y="5023809"/>
                  <a:pt x="6113849" y="5036994"/>
                  <a:pt x="6113661" y="5047294"/>
                </a:cubicBezTo>
                <a:cubicBezTo>
                  <a:pt x="6091702" y="5085471"/>
                  <a:pt x="6093155" y="5120300"/>
                  <a:pt x="6113030" y="5154666"/>
                </a:cubicBezTo>
                <a:cubicBezTo>
                  <a:pt x="6130696" y="5185214"/>
                  <a:pt x="6164577" y="5211480"/>
                  <a:pt x="6163821" y="5242490"/>
                </a:cubicBezTo>
                <a:cubicBezTo>
                  <a:pt x="6162796" y="5259644"/>
                  <a:pt x="6166026" y="5268604"/>
                  <a:pt x="6171695" y="5272825"/>
                </a:cubicBezTo>
                <a:lnTo>
                  <a:pt x="6171960" y="5272847"/>
                </a:lnTo>
                <a:lnTo>
                  <a:pt x="6160393" y="5281399"/>
                </a:lnTo>
                <a:cubicBezTo>
                  <a:pt x="6153639" y="5289783"/>
                  <a:pt x="6148125" y="5301641"/>
                  <a:pt x="6144817" y="5319261"/>
                </a:cubicBezTo>
                <a:cubicBezTo>
                  <a:pt x="6135995" y="5243240"/>
                  <a:pt x="6091002" y="5210660"/>
                  <a:pt x="6077770" y="5167441"/>
                </a:cubicBezTo>
                <a:cubicBezTo>
                  <a:pt x="6016015" y="5200022"/>
                  <a:pt x="6051304" y="5259641"/>
                  <a:pt x="6055714" y="5308401"/>
                </a:cubicBezTo>
                <a:cubicBezTo>
                  <a:pt x="6055714" y="5351841"/>
                  <a:pt x="6042481" y="5384421"/>
                  <a:pt x="6011604" y="5405920"/>
                </a:cubicBezTo>
                <a:cubicBezTo>
                  <a:pt x="6011604" y="5411239"/>
                  <a:pt x="6011604" y="5416780"/>
                  <a:pt x="6007193" y="5411239"/>
                </a:cubicBezTo>
                <a:cubicBezTo>
                  <a:pt x="6002782" y="5411239"/>
                  <a:pt x="6007193" y="5405920"/>
                  <a:pt x="6007193" y="5400601"/>
                </a:cubicBezTo>
                <a:cubicBezTo>
                  <a:pt x="6002782" y="5330121"/>
                  <a:pt x="5980727" y="5313942"/>
                  <a:pt x="5923384" y="5340981"/>
                </a:cubicBezTo>
                <a:cubicBezTo>
                  <a:pt x="5910150" y="5286681"/>
                  <a:pt x="5905740" y="5281361"/>
                  <a:pt x="5918972" y="5232602"/>
                </a:cubicBezTo>
                <a:cubicBezTo>
                  <a:pt x="5923384" y="5210660"/>
                  <a:pt x="5918972" y="5205341"/>
                  <a:pt x="5905740" y="5205341"/>
                </a:cubicBezTo>
                <a:cubicBezTo>
                  <a:pt x="5892506" y="5205341"/>
                  <a:pt x="5888095" y="5194481"/>
                  <a:pt x="5879273" y="5183842"/>
                </a:cubicBezTo>
                <a:cubicBezTo>
                  <a:pt x="5835163" y="5129542"/>
                  <a:pt x="5826341" y="5129542"/>
                  <a:pt x="5782230" y="5183842"/>
                </a:cubicBezTo>
                <a:cubicBezTo>
                  <a:pt x="5760176" y="5210660"/>
                  <a:pt x="5738120" y="5243240"/>
                  <a:pt x="5694010" y="5237921"/>
                </a:cubicBezTo>
                <a:cubicBezTo>
                  <a:pt x="5666662" y="5232602"/>
                  <a:pt x="5613729" y="5221742"/>
                  <a:pt x="5591674" y="5281361"/>
                </a:cubicBezTo>
                <a:cubicBezTo>
                  <a:pt x="5582852" y="5254100"/>
                  <a:pt x="5587263" y="5216422"/>
                  <a:pt x="5547564" y="5221742"/>
                </a:cubicBezTo>
                <a:cubicBezTo>
                  <a:pt x="5551975" y="5232602"/>
                  <a:pt x="5556386" y="5237921"/>
                  <a:pt x="5560797" y="5248781"/>
                </a:cubicBezTo>
                <a:cubicBezTo>
                  <a:pt x="5565208" y="5265182"/>
                  <a:pt x="5574030" y="5292000"/>
                  <a:pt x="5556386" y="5303082"/>
                </a:cubicBezTo>
                <a:cubicBezTo>
                  <a:pt x="5538742" y="5308401"/>
                  <a:pt x="5529920" y="5292000"/>
                  <a:pt x="5521098" y="5275821"/>
                </a:cubicBezTo>
                <a:cubicBezTo>
                  <a:pt x="5507864" y="5259641"/>
                  <a:pt x="5503454" y="5237921"/>
                  <a:pt x="5494632" y="5216422"/>
                </a:cubicBezTo>
                <a:cubicBezTo>
                  <a:pt x="5476988" y="5221742"/>
                  <a:pt x="5468165" y="5248781"/>
                  <a:pt x="5450521" y="5243240"/>
                </a:cubicBezTo>
                <a:cubicBezTo>
                  <a:pt x="5446110" y="5205341"/>
                  <a:pt x="5384356" y="5129542"/>
                  <a:pt x="5349068" y="5118682"/>
                </a:cubicBezTo>
                <a:cubicBezTo>
                  <a:pt x="5340246" y="5118682"/>
                  <a:pt x="5327012" y="5113141"/>
                  <a:pt x="5322601" y="5113141"/>
                </a:cubicBezTo>
                <a:cubicBezTo>
                  <a:pt x="5300546" y="5135083"/>
                  <a:pt x="5300546" y="5124001"/>
                  <a:pt x="5296135" y="5096961"/>
                </a:cubicBezTo>
                <a:cubicBezTo>
                  <a:pt x="5278491" y="5015622"/>
                  <a:pt x="5251142" y="4999221"/>
                  <a:pt x="5184977" y="5026482"/>
                </a:cubicBezTo>
                <a:cubicBezTo>
                  <a:pt x="5176155" y="5031801"/>
                  <a:pt x="5162922" y="5037342"/>
                  <a:pt x="5154100" y="5037342"/>
                </a:cubicBezTo>
                <a:cubicBezTo>
                  <a:pt x="5114400" y="5037342"/>
                  <a:pt x="5105578" y="5069922"/>
                  <a:pt x="5109990" y="5107822"/>
                </a:cubicBezTo>
                <a:cubicBezTo>
                  <a:pt x="5114400" y="5145721"/>
                  <a:pt x="5105578" y="5167441"/>
                  <a:pt x="5070290" y="5178301"/>
                </a:cubicBezTo>
                <a:cubicBezTo>
                  <a:pt x="5052646" y="5178301"/>
                  <a:pt x="5017358" y="5194481"/>
                  <a:pt x="5017358" y="5194481"/>
                </a:cubicBezTo>
                <a:cubicBezTo>
                  <a:pt x="4995303" y="5243240"/>
                  <a:pt x="4964426" y="5221742"/>
                  <a:pt x="4937960" y="5205341"/>
                </a:cubicBezTo>
                <a:cubicBezTo>
                  <a:pt x="4933548" y="5254100"/>
                  <a:pt x="4933548" y="5292000"/>
                  <a:pt x="4933548" y="5346522"/>
                </a:cubicBezTo>
                <a:cubicBezTo>
                  <a:pt x="4901789" y="5308401"/>
                  <a:pt x="4853268" y="5308401"/>
                  <a:pt x="4866501" y="5243240"/>
                </a:cubicBezTo>
                <a:cubicBezTo>
                  <a:pt x="4875323" y="5205341"/>
                  <a:pt x="4888556" y="5221742"/>
                  <a:pt x="4901789" y="5232602"/>
                </a:cubicBezTo>
                <a:cubicBezTo>
                  <a:pt x="4906200" y="5200022"/>
                  <a:pt x="4929138" y="5161900"/>
                  <a:pt x="4901789" y="5129542"/>
                </a:cubicBezTo>
                <a:cubicBezTo>
                  <a:pt x="4897378" y="5118682"/>
                  <a:pt x="4884145" y="5096961"/>
                  <a:pt x="4875323" y="5113141"/>
                </a:cubicBezTo>
                <a:cubicBezTo>
                  <a:pt x="4862090" y="5124001"/>
                  <a:pt x="4830330" y="5113141"/>
                  <a:pt x="4844446" y="5156581"/>
                </a:cubicBezTo>
                <a:cubicBezTo>
                  <a:pt x="4853268" y="5172982"/>
                  <a:pt x="4840034" y="5189161"/>
                  <a:pt x="4830330" y="5194481"/>
                </a:cubicBezTo>
                <a:cubicBezTo>
                  <a:pt x="4786220" y="5205341"/>
                  <a:pt x="4759754" y="5237921"/>
                  <a:pt x="4737698" y="5275821"/>
                </a:cubicBezTo>
                <a:cubicBezTo>
                  <a:pt x="4742110" y="5216422"/>
                  <a:pt x="4746521" y="5151262"/>
                  <a:pt x="4750932" y="5086101"/>
                </a:cubicBezTo>
                <a:cubicBezTo>
                  <a:pt x="4724466" y="5096961"/>
                  <a:pt x="4728876" y="5135083"/>
                  <a:pt x="4702410" y="5140402"/>
                </a:cubicBezTo>
                <a:cubicBezTo>
                  <a:pt x="4693588" y="5102502"/>
                  <a:pt x="4680356" y="5064381"/>
                  <a:pt x="4675944" y="5026482"/>
                </a:cubicBezTo>
                <a:cubicBezTo>
                  <a:pt x="4671534" y="4977722"/>
                  <a:pt x="4653889" y="4988582"/>
                  <a:pt x="4636245" y="5010302"/>
                </a:cubicBezTo>
                <a:cubicBezTo>
                  <a:pt x="4627423" y="5021162"/>
                  <a:pt x="4618601" y="5037342"/>
                  <a:pt x="4614190" y="5048202"/>
                </a:cubicBezTo>
                <a:cubicBezTo>
                  <a:pt x="4596546" y="5086101"/>
                  <a:pt x="4578902" y="5102502"/>
                  <a:pt x="4548024" y="5048202"/>
                </a:cubicBezTo>
                <a:cubicBezTo>
                  <a:pt x="4578902" y="5113141"/>
                  <a:pt x="4534792" y="5135083"/>
                  <a:pt x="4512736" y="5151262"/>
                </a:cubicBezTo>
                <a:cubicBezTo>
                  <a:pt x="4490681" y="5167441"/>
                  <a:pt x="4468626" y="5129542"/>
                  <a:pt x="4450982" y="5107822"/>
                </a:cubicBezTo>
                <a:cubicBezTo>
                  <a:pt x="4428926" y="5080560"/>
                  <a:pt x="4405990" y="5075241"/>
                  <a:pt x="4388345" y="5113141"/>
                </a:cubicBezTo>
                <a:cubicBezTo>
                  <a:pt x="4379523" y="5124001"/>
                  <a:pt x="4370701" y="5135083"/>
                  <a:pt x="4361879" y="5151262"/>
                </a:cubicBezTo>
                <a:cubicBezTo>
                  <a:pt x="4348646" y="5096961"/>
                  <a:pt x="4348646" y="5042661"/>
                  <a:pt x="4322180" y="4983041"/>
                </a:cubicBezTo>
                <a:cubicBezTo>
                  <a:pt x="4300124" y="5086101"/>
                  <a:pt x="4370701" y="5200022"/>
                  <a:pt x="4282480" y="5281361"/>
                </a:cubicBezTo>
                <a:cubicBezTo>
                  <a:pt x="4264836" y="5248781"/>
                  <a:pt x="4269248" y="5216422"/>
                  <a:pt x="4269248" y="5183842"/>
                </a:cubicBezTo>
                <a:lnTo>
                  <a:pt x="4269248" y="5086101"/>
                </a:lnTo>
                <a:cubicBezTo>
                  <a:pt x="4242781" y="5129542"/>
                  <a:pt x="4229548" y="5183842"/>
                  <a:pt x="4203082" y="5221742"/>
                </a:cubicBezTo>
                <a:cubicBezTo>
                  <a:pt x="4194260" y="5232602"/>
                  <a:pt x="4185438" y="5243240"/>
                  <a:pt x="4172204" y="5237921"/>
                </a:cubicBezTo>
                <a:cubicBezTo>
                  <a:pt x="4158972" y="5232602"/>
                  <a:pt x="4150150" y="5221742"/>
                  <a:pt x="4145738" y="5205341"/>
                </a:cubicBezTo>
                <a:cubicBezTo>
                  <a:pt x="4141328" y="5183842"/>
                  <a:pt x="4150150" y="5178301"/>
                  <a:pt x="4163382" y="5178301"/>
                </a:cubicBezTo>
                <a:cubicBezTo>
                  <a:pt x="4185438" y="5178301"/>
                  <a:pt x="4181027" y="5161900"/>
                  <a:pt x="4172204" y="5145721"/>
                </a:cubicBezTo>
                <a:cubicBezTo>
                  <a:pt x="4150150" y="5096961"/>
                  <a:pt x="4145738" y="5048202"/>
                  <a:pt x="4172204" y="4999221"/>
                </a:cubicBezTo>
                <a:cubicBezTo>
                  <a:pt x="4167794" y="4999221"/>
                  <a:pt x="4167794" y="4999221"/>
                  <a:pt x="4167794" y="4993901"/>
                </a:cubicBezTo>
                <a:cubicBezTo>
                  <a:pt x="4158972" y="4999221"/>
                  <a:pt x="4150150" y="5010302"/>
                  <a:pt x="4141328" y="5010302"/>
                </a:cubicBezTo>
                <a:cubicBezTo>
                  <a:pt x="4066340" y="5021162"/>
                  <a:pt x="4044285" y="5080560"/>
                  <a:pt x="4044285" y="5161900"/>
                </a:cubicBezTo>
                <a:cubicBezTo>
                  <a:pt x="4044285" y="5167441"/>
                  <a:pt x="4044285" y="5178301"/>
                  <a:pt x="4035463" y="5178301"/>
                </a:cubicBezTo>
                <a:cubicBezTo>
                  <a:pt x="4000175" y="5156581"/>
                  <a:pt x="4048696" y="5102502"/>
                  <a:pt x="4008997" y="5080560"/>
                </a:cubicBezTo>
                <a:cubicBezTo>
                  <a:pt x="3990471" y="5129542"/>
                  <a:pt x="3990471" y="5183842"/>
                  <a:pt x="3977237" y="5232602"/>
                </a:cubicBezTo>
                <a:cubicBezTo>
                  <a:pt x="3972826" y="5265182"/>
                  <a:pt x="3981649" y="5319261"/>
                  <a:pt x="3941949" y="5319261"/>
                </a:cubicBezTo>
                <a:cubicBezTo>
                  <a:pt x="3911072" y="5319261"/>
                  <a:pt x="3915483" y="5265182"/>
                  <a:pt x="3906661" y="5232602"/>
                </a:cubicBezTo>
                <a:cubicBezTo>
                  <a:pt x="3906661" y="5232602"/>
                  <a:pt x="3902250" y="5232602"/>
                  <a:pt x="3897839" y="5227061"/>
                </a:cubicBezTo>
                <a:cubicBezTo>
                  <a:pt x="3889017" y="5248781"/>
                  <a:pt x="3875784" y="5265182"/>
                  <a:pt x="3866962" y="5286681"/>
                </a:cubicBezTo>
                <a:cubicBezTo>
                  <a:pt x="3849318" y="5270501"/>
                  <a:pt x="3866962" y="5248781"/>
                  <a:pt x="3853729" y="5237921"/>
                </a:cubicBezTo>
                <a:cubicBezTo>
                  <a:pt x="3814029" y="5237921"/>
                  <a:pt x="3787563" y="5254100"/>
                  <a:pt x="3787563" y="5303082"/>
                </a:cubicBezTo>
                <a:cubicBezTo>
                  <a:pt x="3783152" y="5357160"/>
                  <a:pt x="3756686" y="5330121"/>
                  <a:pt x="3739042" y="5319261"/>
                </a:cubicBezTo>
                <a:cubicBezTo>
                  <a:pt x="3739042" y="5346522"/>
                  <a:pt x="3747864" y="5368021"/>
                  <a:pt x="3730220" y="5389741"/>
                </a:cubicBezTo>
                <a:cubicBezTo>
                  <a:pt x="3703754" y="5351841"/>
                  <a:pt x="3716987" y="5313942"/>
                  <a:pt x="3734631" y="5286681"/>
                </a:cubicBezTo>
                <a:cubicBezTo>
                  <a:pt x="3769919" y="5232602"/>
                  <a:pt x="3756686" y="5189161"/>
                  <a:pt x="3739042" y="5129542"/>
                </a:cubicBezTo>
                <a:cubicBezTo>
                  <a:pt x="3677287" y="5243240"/>
                  <a:pt x="3668465" y="5248781"/>
                  <a:pt x="3593478" y="5216422"/>
                </a:cubicBezTo>
                <a:cubicBezTo>
                  <a:pt x="3575834" y="5205341"/>
                  <a:pt x="3526430" y="5205341"/>
                  <a:pt x="3535252" y="5161900"/>
                </a:cubicBezTo>
                <a:cubicBezTo>
                  <a:pt x="3544074" y="5124001"/>
                  <a:pt x="3535252" y="5091642"/>
                  <a:pt x="3526430" y="5053743"/>
                </a:cubicBezTo>
                <a:cubicBezTo>
                  <a:pt x="3491142" y="5107822"/>
                  <a:pt x="3508786" y="5178301"/>
                  <a:pt x="3477909" y="5232602"/>
                </a:cubicBezTo>
                <a:cubicBezTo>
                  <a:pt x="3451443" y="5200022"/>
                  <a:pt x="3447032" y="5156581"/>
                  <a:pt x="3442621" y="5113141"/>
                </a:cubicBezTo>
                <a:cubicBezTo>
                  <a:pt x="3438210" y="5075241"/>
                  <a:pt x="3433799" y="5037342"/>
                  <a:pt x="3429388" y="4993901"/>
                </a:cubicBezTo>
                <a:cubicBezTo>
                  <a:pt x="3407332" y="5010302"/>
                  <a:pt x="3416155" y="5026482"/>
                  <a:pt x="3416155" y="5042661"/>
                </a:cubicBezTo>
                <a:lnTo>
                  <a:pt x="3429388" y="5140402"/>
                </a:lnTo>
                <a:cubicBezTo>
                  <a:pt x="3433799" y="5200022"/>
                  <a:pt x="3424977" y="5210660"/>
                  <a:pt x="3376455" y="5200022"/>
                </a:cubicBezTo>
                <a:cubicBezTo>
                  <a:pt x="3363222" y="5200022"/>
                  <a:pt x="3349989" y="5205341"/>
                  <a:pt x="3341167" y="5216422"/>
                </a:cubicBezTo>
                <a:cubicBezTo>
                  <a:pt x="3323523" y="5232602"/>
                  <a:pt x="3310290" y="5254100"/>
                  <a:pt x="3301468" y="5275821"/>
                </a:cubicBezTo>
                <a:cubicBezTo>
                  <a:pt x="3297057" y="5292000"/>
                  <a:pt x="3288235" y="5346522"/>
                  <a:pt x="3257357" y="5297762"/>
                </a:cubicBezTo>
                <a:cubicBezTo>
                  <a:pt x="3248535" y="5286681"/>
                  <a:pt x="3222069" y="5292000"/>
                  <a:pt x="3222069" y="5324580"/>
                </a:cubicBezTo>
                <a:cubicBezTo>
                  <a:pt x="3226480" y="5362480"/>
                  <a:pt x="3217658" y="5400601"/>
                  <a:pt x="3208836" y="5433181"/>
                </a:cubicBezTo>
                <a:cubicBezTo>
                  <a:pt x="3204425" y="5449360"/>
                  <a:pt x="3195603" y="5465761"/>
                  <a:pt x="3182370" y="5471081"/>
                </a:cubicBezTo>
                <a:cubicBezTo>
                  <a:pt x="3164726" y="5471081"/>
                  <a:pt x="3160315" y="5449360"/>
                  <a:pt x="3155904" y="5438500"/>
                </a:cubicBezTo>
                <a:cubicBezTo>
                  <a:pt x="3145317" y="5422321"/>
                  <a:pt x="3145317" y="5400601"/>
                  <a:pt x="3136495" y="5384421"/>
                </a:cubicBezTo>
                <a:cubicBezTo>
                  <a:pt x="3118851" y="5351841"/>
                  <a:pt x="3105618" y="5313942"/>
                  <a:pt x="3070330" y="5373340"/>
                </a:cubicBezTo>
                <a:lnTo>
                  <a:pt x="3070330" y="5248781"/>
                </a:lnTo>
                <a:cubicBezTo>
                  <a:pt x="3021808" y="5330121"/>
                  <a:pt x="2990931" y="5411239"/>
                  <a:pt x="2968876" y="5503439"/>
                </a:cubicBezTo>
                <a:cubicBezTo>
                  <a:pt x="2951232" y="5487260"/>
                  <a:pt x="2951232" y="5459999"/>
                  <a:pt x="2929177" y="5449360"/>
                </a:cubicBezTo>
                <a:cubicBezTo>
                  <a:pt x="2929177" y="5481941"/>
                  <a:pt x="2933588" y="5514521"/>
                  <a:pt x="2924766" y="5552421"/>
                </a:cubicBezTo>
                <a:cubicBezTo>
                  <a:pt x="2893889" y="5498120"/>
                  <a:pt x="2854189" y="5459999"/>
                  <a:pt x="2854189" y="5395060"/>
                </a:cubicBezTo>
                <a:cubicBezTo>
                  <a:pt x="2854189" y="5389741"/>
                  <a:pt x="2854189" y="5384421"/>
                  <a:pt x="2849778" y="5378659"/>
                </a:cubicBezTo>
                <a:cubicBezTo>
                  <a:pt x="2801257" y="5313942"/>
                  <a:pt x="2788024" y="5237921"/>
                  <a:pt x="2796846" y="5151262"/>
                </a:cubicBezTo>
                <a:cubicBezTo>
                  <a:pt x="2801257" y="5135083"/>
                  <a:pt x="2788024" y="5118682"/>
                  <a:pt x="2770380" y="5118682"/>
                </a:cubicBezTo>
                <a:cubicBezTo>
                  <a:pt x="2757147" y="5183842"/>
                  <a:pt x="2779202" y="5259641"/>
                  <a:pt x="2743913" y="5324580"/>
                </a:cubicBezTo>
                <a:cubicBezTo>
                  <a:pt x="2739502" y="5286681"/>
                  <a:pt x="2739502" y="5248781"/>
                  <a:pt x="2739502" y="5205341"/>
                </a:cubicBezTo>
                <a:cubicBezTo>
                  <a:pt x="2739502" y="5167441"/>
                  <a:pt x="2739502" y="5129542"/>
                  <a:pt x="2712154" y="5096961"/>
                </a:cubicBezTo>
                <a:cubicBezTo>
                  <a:pt x="2690099" y="5140402"/>
                  <a:pt x="2668044" y="5178301"/>
                  <a:pt x="2645989" y="5216422"/>
                </a:cubicBezTo>
                <a:cubicBezTo>
                  <a:pt x="2637167" y="5232602"/>
                  <a:pt x="2623933" y="5254100"/>
                  <a:pt x="2615111" y="5254100"/>
                </a:cubicBezTo>
                <a:cubicBezTo>
                  <a:pt x="2557768" y="5248781"/>
                  <a:pt x="2571001" y="5303082"/>
                  <a:pt x="2566590" y="5340981"/>
                </a:cubicBezTo>
                <a:cubicBezTo>
                  <a:pt x="2562179" y="5357160"/>
                  <a:pt x="2571001" y="5378659"/>
                  <a:pt x="2557768" y="5389741"/>
                </a:cubicBezTo>
                <a:cubicBezTo>
                  <a:pt x="2535713" y="5378659"/>
                  <a:pt x="2526891" y="5351841"/>
                  <a:pt x="2513658" y="5330121"/>
                </a:cubicBezTo>
                <a:cubicBezTo>
                  <a:pt x="2473958" y="5275821"/>
                  <a:pt x="2473958" y="5275821"/>
                  <a:pt x="2425437" y="5324580"/>
                </a:cubicBezTo>
                <a:cubicBezTo>
                  <a:pt x="2407793" y="5346522"/>
                  <a:pt x="2390149" y="5362480"/>
                  <a:pt x="2372505" y="5378659"/>
                </a:cubicBezTo>
                <a:cubicBezTo>
                  <a:pt x="2350450" y="5400601"/>
                  <a:pt x="2323983" y="5411239"/>
                  <a:pt x="2301046" y="5378659"/>
                </a:cubicBezTo>
                <a:cubicBezTo>
                  <a:pt x="2283402" y="5346522"/>
                  <a:pt x="2265758" y="5357160"/>
                  <a:pt x="2248114" y="5373340"/>
                </a:cubicBezTo>
                <a:cubicBezTo>
                  <a:pt x="2226059" y="5395060"/>
                  <a:pt x="2204003" y="5422321"/>
                  <a:pt x="2181948" y="5449360"/>
                </a:cubicBezTo>
                <a:lnTo>
                  <a:pt x="2181948" y="5378659"/>
                </a:lnTo>
                <a:cubicBezTo>
                  <a:pt x="2168715" y="5400601"/>
                  <a:pt x="2177537" y="5427640"/>
                  <a:pt x="2155482" y="5438500"/>
                </a:cubicBezTo>
                <a:cubicBezTo>
                  <a:pt x="2151071" y="5400601"/>
                  <a:pt x="2146660" y="5368021"/>
                  <a:pt x="2142249" y="5335440"/>
                </a:cubicBezTo>
                <a:cubicBezTo>
                  <a:pt x="2111372" y="5346522"/>
                  <a:pt x="2089317" y="5303082"/>
                  <a:pt x="2067262" y="5303082"/>
                </a:cubicBezTo>
                <a:cubicBezTo>
                  <a:pt x="2023151" y="5297762"/>
                  <a:pt x="2001096" y="5340981"/>
                  <a:pt x="1987863" y="5384421"/>
                </a:cubicBezTo>
                <a:cubicBezTo>
                  <a:pt x="1930520" y="5351841"/>
                  <a:pt x="1867883" y="5319261"/>
                  <a:pt x="1801718" y="5319261"/>
                </a:cubicBezTo>
                <a:cubicBezTo>
                  <a:pt x="1801718" y="5351841"/>
                  <a:pt x="1841417" y="5384421"/>
                  <a:pt x="1792896" y="5395060"/>
                </a:cubicBezTo>
                <a:cubicBezTo>
                  <a:pt x="1762018" y="5395060"/>
                  <a:pt x="1735552" y="5335440"/>
                  <a:pt x="1744374" y="5303082"/>
                </a:cubicBezTo>
                <a:cubicBezTo>
                  <a:pt x="1762018" y="5254100"/>
                  <a:pt x="1753196" y="5210660"/>
                  <a:pt x="1748785" y="5161900"/>
                </a:cubicBezTo>
                <a:cubicBezTo>
                  <a:pt x="1748785" y="5145721"/>
                  <a:pt x="1731141" y="5140402"/>
                  <a:pt x="1731141" y="5156581"/>
                </a:cubicBezTo>
                <a:cubicBezTo>
                  <a:pt x="1731141" y="5205341"/>
                  <a:pt x="1687031" y="5248781"/>
                  <a:pt x="1704675" y="5303082"/>
                </a:cubicBezTo>
                <a:cubicBezTo>
                  <a:pt x="1656154" y="5319261"/>
                  <a:pt x="1616454" y="5292000"/>
                  <a:pt x="1589988" y="5243240"/>
                </a:cubicBezTo>
                <a:cubicBezTo>
                  <a:pt x="1576755" y="5205341"/>
                  <a:pt x="1594399" y="5167441"/>
                  <a:pt x="1616454" y="5135083"/>
                </a:cubicBezTo>
                <a:cubicBezTo>
                  <a:pt x="1585577" y="5129542"/>
                  <a:pt x="1567933" y="5086101"/>
                  <a:pt x="1532645" y="5086101"/>
                </a:cubicBezTo>
                <a:cubicBezTo>
                  <a:pt x="1528234" y="5183842"/>
                  <a:pt x="1523823" y="5189161"/>
                  <a:pt x="1497357" y="5237921"/>
                </a:cubicBezTo>
                <a:cubicBezTo>
                  <a:pt x="1417076" y="5172982"/>
                  <a:pt x="1408254" y="5178301"/>
                  <a:pt x="1386199" y="5292000"/>
                </a:cubicBezTo>
                <a:cubicBezTo>
                  <a:pt x="1381788" y="5319261"/>
                  <a:pt x="1367672" y="5346522"/>
                  <a:pt x="1358850" y="5368021"/>
                </a:cubicBezTo>
                <a:cubicBezTo>
                  <a:pt x="1345617" y="5405920"/>
                  <a:pt x="1332384" y="5411239"/>
                  <a:pt x="1314740" y="5373340"/>
                </a:cubicBezTo>
                <a:cubicBezTo>
                  <a:pt x="1292685" y="5324580"/>
                  <a:pt x="1288274" y="5275821"/>
                  <a:pt x="1266219" y="5227061"/>
                </a:cubicBezTo>
                <a:cubicBezTo>
                  <a:pt x="1261808" y="5319261"/>
                  <a:pt x="1279452" y="5405920"/>
                  <a:pt x="1275041" y="5492579"/>
                </a:cubicBezTo>
                <a:cubicBezTo>
                  <a:pt x="1244163" y="5492579"/>
                  <a:pt x="1213286" y="5481941"/>
                  <a:pt x="1213286" y="5438500"/>
                </a:cubicBezTo>
                <a:cubicBezTo>
                  <a:pt x="1208875" y="5395060"/>
                  <a:pt x="1195642" y="5389741"/>
                  <a:pt x="1164765" y="5389741"/>
                </a:cubicBezTo>
                <a:cubicBezTo>
                  <a:pt x="1151532" y="5395060"/>
                  <a:pt x="1133888" y="5389741"/>
                  <a:pt x="1120655" y="5384421"/>
                </a:cubicBezTo>
                <a:cubicBezTo>
                  <a:pt x="1022730" y="5368021"/>
                  <a:pt x="934509" y="5313942"/>
                  <a:pt x="841878" y="5292000"/>
                </a:cubicBezTo>
                <a:cubicBezTo>
                  <a:pt x="771301" y="5275821"/>
                  <a:pt x="771301" y="5275821"/>
                  <a:pt x="780123" y="5357160"/>
                </a:cubicBezTo>
                <a:cubicBezTo>
                  <a:pt x="784534" y="5378659"/>
                  <a:pt x="784534" y="5400601"/>
                  <a:pt x="784534" y="5416780"/>
                </a:cubicBezTo>
                <a:cubicBezTo>
                  <a:pt x="784534" y="5433181"/>
                  <a:pt x="793356" y="5454680"/>
                  <a:pt x="771301" y="5454680"/>
                </a:cubicBezTo>
                <a:cubicBezTo>
                  <a:pt x="753657" y="5454680"/>
                  <a:pt x="736013" y="5454680"/>
                  <a:pt x="736013" y="5422321"/>
                </a:cubicBezTo>
                <a:cubicBezTo>
                  <a:pt x="736013" y="5400601"/>
                  <a:pt x="731602" y="5378659"/>
                  <a:pt x="731602" y="5357160"/>
                </a:cubicBezTo>
                <a:lnTo>
                  <a:pt x="713958" y="5357160"/>
                </a:lnTo>
                <a:cubicBezTo>
                  <a:pt x="705136" y="5373340"/>
                  <a:pt x="709547" y="5405920"/>
                  <a:pt x="687492" y="5416780"/>
                </a:cubicBezTo>
                <a:cubicBezTo>
                  <a:pt x="669847" y="5389741"/>
                  <a:pt x="674259" y="5357160"/>
                  <a:pt x="674259" y="5330121"/>
                </a:cubicBezTo>
                <a:lnTo>
                  <a:pt x="669847" y="5330121"/>
                </a:lnTo>
                <a:lnTo>
                  <a:pt x="665436" y="5330121"/>
                </a:lnTo>
                <a:cubicBezTo>
                  <a:pt x="661025" y="5346522"/>
                  <a:pt x="656614" y="5357160"/>
                  <a:pt x="652203" y="5373340"/>
                </a:cubicBezTo>
                <a:cubicBezTo>
                  <a:pt x="647792" y="5384421"/>
                  <a:pt x="638970" y="5395060"/>
                  <a:pt x="624855" y="5395060"/>
                </a:cubicBezTo>
                <a:cubicBezTo>
                  <a:pt x="607211" y="5395060"/>
                  <a:pt x="598389" y="5373340"/>
                  <a:pt x="602800" y="5362480"/>
                </a:cubicBezTo>
                <a:cubicBezTo>
                  <a:pt x="611622" y="5281361"/>
                  <a:pt x="563101" y="5275821"/>
                  <a:pt x="514579" y="5259641"/>
                </a:cubicBezTo>
                <a:cubicBezTo>
                  <a:pt x="518990" y="5340981"/>
                  <a:pt x="571923" y="5427640"/>
                  <a:pt x="479291" y="5481941"/>
                </a:cubicBezTo>
                <a:cubicBezTo>
                  <a:pt x="435181" y="5362480"/>
                  <a:pt x="338138" y="5433181"/>
                  <a:pt x="267562" y="5411239"/>
                </a:cubicBezTo>
                <a:cubicBezTo>
                  <a:pt x="232273" y="5400601"/>
                  <a:pt x="245506" y="5454680"/>
                  <a:pt x="227862" y="5465761"/>
                </a:cubicBezTo>
                <a:cubicBezTo>
                  <a:pt x="214629" y="5476400"/>
                  <a:pt x="204925" y="5498120"/>
                  <a:pt x="187281" y="5492579"/>
                </a:cubicBezTo>
                <a:cubicBezTo>
                  <a:pt x="166108" y="5496125"/>
                  <a:pt x="127291" y="5512526"/>
                  <a:pt x="99060" y="5487260"/>
                </a:cubicBezTo>
                <a:cubicBezTo>
                  <a:pt x="70830" y="5461994"/>
                  <a:pt x="28484" y="5400601"/>
                  <a:pt x="15251" y="5340981"/>
                </a:cubicBezTo>
                <a:lnTo>
                  <a:pt x="11278" y="5346268"/>
                </a:lnTo>
                <a:lnTo>
                  <a:pt x="524" y="5307700"/>
                </a:lnTo>
                <a:cubicBezTo>
                  <a:pt x="-1387" y="5290273"/>
                  <a:pt x="1570" y="5272629"/>
                  <a:pt x="15484" y="5255311"/>
                </a:cubicBezTo>
                <a:cubicBezTo>
                  <a:pt x="34453" y="5234905"/>
                  <a:pt x="71648" y="5195709"/>
                  <a:pt x="32691" y="5145477"/>
                </a:cubicBezTo>
                <a:cubicBezTo>
                  <a:pt x="60496" y="5152395"/>
                  <a:pt x="90151" y="5176053"/>
                  <a:pt x="106617" y="5139539"/>
                </a:cubicBezTo>
                <a:cubicBezTo>
                  <a:pt x="95066" y="5137545"/>
                  <a:pt x="88219" y="5138478"/>
                  <a:pt x="76668" y="5136483"/>
                </a:cubicBezTo>
                <a:cubicBezTo>
                  <a:pt x="60414" y="5131560"/>
                  <a:pt x="32985" y="5124876"/>
                  <a:pt x="32902" y="5104040"/>
                </a:cubicBezTo>
                <a:cubicBezTo>
                  <a:pt x="37712" y="5086250"/>
                  <a:pt x="56298" y="5087429"/>
                  <a:pt x="74695" y="5088490"/>
                </a:cubicBezTo>
                <a:cubicBezTo>
                  <a:pt x="95424" y="5085807"/>
                  <a:pt x="116194" y="5093542"/>
                  <a:pt x="139107" y="5097415"/>
                </a:cubicBezTo>
                <a:cubicBezTo>
                  <a:pt x="143917" y="5079625"/>
                  <a:pt x="125625" y="5057845"/>
                  <a:pt x="139654" y="5045795"/>
                </a:cubicBezTo>
                <a:cubicBezTo>
                  <a:pt x="174159" y="5062080"/>
                  <a:pt x="271145" y="5049715"/>
                  <a:pt x="299014" y="5025498"/>
                </a:cubicBezTo>
                <a:cubicBezTo>
                  <a:pt x="303676" y="5018009"/>
                  <a:pt x="315374" y="5009703"/>
                  <a:pt x="317705" y="5005958"/>
                </a:cubicBezTo>
                <a:cubicBezTo>
                  <a:pt x="310735" y="4975639"/>
                  <a:pt x="320142" y="4981495"/>
                  <a:pt x="345428" y="4992041"/>
                </a:cubicBezTo>
                <a:cubicBezTo>
                  <a:pt x="423805" y="5020051"/>
                  <a:pt x="452182" y="5005502"/>
                  <a:pt x="464008" y="4934925"/>
                </a:cubicBezTo>
                <a:cubicBezTo>
                  <a:pt x="464155" y="4924624"/>
                  <a:pt x="466445" y="4910462"/>
                  <a:pt x="471107" y="4902973"/>
                </a:cubicBezTo>
                <a:cubicBezTo>
                  <a:pt x="492089" y="4869271"/>
                  <a:pt x="469093" y="4844563"/>
                  <a:pt x="434587" y="4828277"/>
                </a:cubicBezTo>
                <a:cubicBezTo>
                  <a:pt x="400082" y="4811992"/>
                  <a:pt x="386306" y="4793023"/>
                  <a:pt x="395736" y="4757327"/>
                </a:cubicBezTo>
                <a:cubicBezTo>
                  <a:pt x="405061" y="4742348"/>
                  <a:pt x="409976" y="4703840"/>
                  <a:pt x="409976" y="4703840"/>
                </a:cubicBezTo>
                <a:cubicBezTo>
                  <a:pt x="380239" y="4659347"/>
                  <a:pt x="414809" y="4644496"/>
                  <a:pt x="442719" y="4630696"/>
                </a:cubicBezTo>
                <a:cubicBezTo>
                  <a:pt x="403657" y="4601182"/>
                  <a:pt x="371483" y="4581152"/>
                  <a:pt x="325198" y="4552337"/>
                </a:cubicBezTo>
                <a:cubicBezTo>
                  <a:pt x="374345" y="4545522"/>
                  <a:pt x="399989" y="4504331"/>
                  <a:pt x="448312" y="4550003"/>
                </a:cubicBezTo>
                <a:cubicBezTo>
                  <a:pt x="475823" y="4577522"/>
                  <a:pt x="454906" y="4580088"/>
                  <a:pt x="438693" y="4585583"/>
                </a:cubicBezTo>
                <a:cubicBezTo>
                  <a:pt x="464020" y="4606546"/>
                  <a:pt x="484260" y="4646166"/>
                  <a:pt x="526184" y="4640050"/>
                </a:cubicBezTo>
                <a:cubicBezTo>
                  <a:pt x="537734" y="4642045"/>
                  <a:pt x="563167" y="4642291"/>
                  <a:pt x="554094" y="4626251"/>
                </a:cubicBezTo>
                <a:cubicBezTo>
                  <a:pt x="551869" y="4609277"/>
                  <a:pt x="577873" y="4588055"/>
                  <a:pt x="533536" y="4577079"/>
                </a:cubicBezTo>
                <a:cubicBezTo>
                  <a:pt x="514950" y="4575901"/>
                  <a:pt x="508208" y="4556116"/>
                  <a:pt x="508821" y="4545067"/>
                </a:cubicBezTo>
                <a:cubicBezTo>
                  <a:pt x="522915" y="4501880"/>
                  <a:pt x="509244" y="4462194"/>
                  <a:pt x="488726" y="4423440"/>
                </a:cubicBezTo>
                <a:cubicBezTo>
                  <a:pt x="536820" y="4458577"/>
                  <a:pt x="589805" y="4496760"/>
                  <a:pt x="642790" y="4534942"/>
                </a:cubicBezTo>
                <a:cubicBezTo>
                  <a:pt x="647559" y="4506734"/>
                  <a:pt x="612865" y="4490331"/>
                  <a:pt x="622337" y="4465052"/>
                </a:cubicBezTo>
                <a:cubicBezTo>
                  <a:pt x="659174" y="4477593"/>
                  <a:pt x="698529" y="4486507"/>
                  <a:pt x="733035" y="4502792"/>
                </a:cubicBezTo>
                <a:cubicBezTo>
                  <a:pt x="776759" y="4524817"/>
                  <a:pt x="776865" y="4504099"/>
                  <a:pt x="767751" y="4477641"/>
                </a:cubicBezTo>
                <a:cubicBezTo>
                  <a:pt x="763194" y="4464412"/>
                  <a:pt x="754122" y="4448372"/>
                  <a:pt x="747233" y="4438888"/>
                </a:cubicBezTo>
                <a:cubicBezTo>
                  <a:pt x="724384" y="4403879"/>
                  <a:pt x="719786" y="4380232"/>
                  <a:pt x="782202" y="4382718"/>
                </a:cubicBezTo>
                <a:cubicBezTo>
                  <a:pt x="710755" y="4374610"/>
                  <a:pt x="715440" y="4325567"/>
                  <a:pt x="713362" y="4298293"/>
                </a:cubicBezTo>
                <a:cubicBezTo>
                  <a:pt x="711283" y="4271019"/>
                  <a:pt x="755113" y="4272326"/>
                  <a:pt x="782877" y="4268826"/>
                </a:cubicBezTo>
                <a:cubicBezTo>
                  <a:pt x="817676" y="4264510"/>
                  <a:pt x="834314" y="4247850"/>
                  <a:pt x="811465" y="4212841"/>
                </a:cubicBezTo>
                <a:cubicBezTo>
                  <a:pt x="806908" y="4199612"/>
                  <a:pt x="802163" y="4186266"/>
                  <a:pt x="793091" y="4170226"/>
                </a:cubicBezTo>
                <a:cubicBezTo>
                  <a:pt x="846182" y="4187690"/>
                  <a:pt x="892279" y="4216388"/>
                  <a:pt x="956879" y="4225429"/>
                </a:cubicBezTo>
                <a:cubicBezTo>
                  <a:pt x="881045" y="4152238"/>
                  <a:pt x="747035" y="4151945"/>
                  <a:pt x="724608" y="4034063"/>
                </a:cubicBezTo>
                <a:cubicBezTo>
                  <a:pt x="761591" y="4036304"/>
                  <a:pt x="786730" y="4057150"/>
                  <a:pt x="814388" y="4074369"/>
                </a:cubicBezTo>
                <a:lnTo>
                  <a:pt x="897364" y="4126026"/>
                </a:lnTo>
                <a:cubicBezTo>
                  <a:pt x="874473" y="4080599"/>
                  <a:pt x="835370" y="4040667"/>
                  <a:pt x="817183" y="3998169"/>
                </a:cubicBezTo>
                <a:cubicBezTo>
                  <a:pt x="812626" y="3984940"/>
                  <a:pt x="808258" y="3971828"/>
                  <a:pt x="819767" y="3963405"/>
                </a:cubicBezTo>
                <a:cubicBezTo>
                  <a:pt x="831277" y="3954983"/>
                  <a:pt x="845158" y="3953233"/>
                  <a:pt x="861413" y="3958157"/>
                </a:cubicBezTo>
                <a:cubicBezTo>
                  <a:pt x="881995" y="3965774"/>
                  <a:pt x="882036" y="3976192"/>
                  <a:pt x="875043" y="3987426"/>
                </a:cubicBezTo>
                <a:cubicBezTo>
                  <a:pt x="863386" y="4006149"/>
                  <a:pt x="879641" y="4011072"/>
                  <a:pt x="898038" y="4012134"/>
                </a:cubicBezTo>
                <a:cubicBezTo>
                  <a:pt x="951088" y="4019180"/>
                  <a:pt x="994813" y="4041205"/>
                  <a:pt x="1022407" y="4089560"/>
                </a:cubicBezTo>
                <a:cubicBezTo>
                  <a:pt x="1024738" y="4085815"/>
                  <a:pt x="1024738" y="4085815"/>
                  <a:pt x="1029254" y="4088627"/>
                </a:cubicBezTo>
                <a:cubicBezTo>
                  <a:pt x="1029401" y="4078326"/>
                  <a:pt x="1024656" y="4064980"/>
                  <a:pt x="1029318" y="4057491"/>
                </a:cubicBezTo>
                <a:cubicBezTo>
                  <a:pt x="1059730" y="3988092"/>
                  <a:pt x="1020961" y="3937977"/>
                  <a:pt x="951910" y="3894988"/>
                </a:cubicBezTo>
                <a:cubicBezTo>
                  <a:pt x="947206" y="3892060"/>
                  <a:pt x="937986" y="3886320"/>
                  <a:pt x="942649" y="3878831"/>
                </a:cubicBezTo>
                <a:cubicBezTo>
                  <a:pt x="979738" y="3860353"/>
                  <a:pt x="1000003" y="3930125"/>
                  <a:pt x="1039612" y="3908019"/>
                </a:cubicBezTo>
                <a:cubicBezTo>
                  <a:pt x="1007821" y="3866405"/>
                  <a:pt x="961724" y="3837707"/>
                  <a:pt x="927324" y="3800703"/>
                </a:cubicBezTo>
                <a:cubicBezTo>
                  <a:pt x="901997" y="3779739"/>
                  <a:pt x="851425" y="3758648"/>
                  <a:pt x="872407" y="3724946"/>
                </a:cubicBezTo>
                <a:cubicBezTo>
                  <a:pt x="888725" y="3698734"/>
                  <a:pt x="932303" y="3731059"/>
                  <a:pt x="964624" y="3740789"/>
                </a:cubicBezTo>
                <a:cubicBezTo>
                  <a:pt x="964624" y="3740789"/>
                  <a:pt x="966956" y="3737044"/>
                  <a:pt x="973991" y="3736228"/>
                </a:cubicBezTo>
                <a:cubicBezTo>
                  <a:pt x="960214" y="3717259"/>
                  <a:pt x="953285" y="3697357"/>
                  <a:pt x="939696" y="3678506"/>
                </a:cubicBezTo>
                <a:cubicBezTo>
                  <a:pt x="962757" y="3672078"/>
                  <a:pt x="971870" y="3698536"/>
                  <a:pt x="988084" y="3693042"/>
                </a:cubicBezTo>
                <a:cubicBezTo>
                  <a:pt x="1009065" y="3659340"/>
                  <a:pt x="1009317" y="3628321"/>
                  <a:pt x="967736" y="3602434"/>
                </a:cubicBezTo>
                <a:cubicBezTo>
                  <a:pt x="924158" y="3570109"/>
                  <a:pt x="961100" y="3561931"/>
                  <a:pt x="979645" y="3552692"/>
                </a:cubicBezTo>
                <a:cubicBezTo>
                  <a:pt x="956502" y="3538284"/>
                  <a:pt x="933589" y="3534411"/>
                  <a:pt x="924475" y="3507954"/>
                </a:cubicBezTo>
                <a:cubicBezTo>
                  <a:pt x="970636" y="3505516"/>
                  <a:pt x="995816" y="3536780"/>
                  <a:pt x="1009634" y="3566166"/>
                </a:cubicBezTo>
                <a:cubicBezTo>
                  <a:pt x="1036893" y="3624705"/>
                  <a:pt x="1080765" y="3636429"/>
                  <a:pt x="1140703" y="3652960"/>
                </a:cubicBezTo>
                <a:cubicBezTo>
                  <a:pt x="1076818" y="3540444"/>
                  <a:pt x="1076777" y="3530026"/>
                  <a:pt x="1143879" y="3483469"/>
                </a:cubicBezTo>
                <a:cubicBezTo>
                  <a:pt x="1162611" y="3474347"/>
                  <a:pt x="1188721" y="3432407"/>
                  <a:pt x="1220937" y="3462855"/>
                </a:cubicBezTo>
                <a:cubicBezTo>
                  <a:pt x="1248448" y="3490374"/>
                  <a:pt x="1280581" y="3499987"/>
                  <a:pt x="1317417" y="3512528"/>
                </a:cubicBezTo>
                <a:cubicBezTo>
                  <a:pt x="1290158" y="3453990"/>
                  <a:pt x="1221001" y="3431719"/>
                  <a:pt x="1191222" y="3376808"/>
                </a:cubicBezTo>
                <a:cubicBezTo>
                  <a:pt x="1232868" y="3371559"/>
                  <a:pt x="1272077" y="3390773"/>
                  <a:pt x="1311286" y="3409987"/>
                </a:cubicBezTo>
                <a:cubicBezTo>
                  <a:pt x="1345792" y="3426273"/>
                  <a:pt x="1380297" y="3442558"/>
                  <a:pt x="1419506" y="3461772"/>
                </a:cubicBezTo>
                <a:cubicBezTo>
                  <a:pt x="1417239" y="3434380"/>
                  <a:pt x="1398841" y="3433319"/>
                  <a:pt x="1385106" y="3424768"/>
                </a:cubicBezTo>
                <a:lnTo>
                  <a:pt x="1295137" y="3384345"/>
                </a:lnTo>
                <a:cubicBezTo>
                  <a:pt x="1242193" y="3356581"/>
                  <a:pt x="1237824" y="3343469"/>
                  <a:pt x="1272500" y="3307900"/>
                </a:cubicBezTo>
                <a:cubicBezTo>
                  <a:pt x="1279493" y="3296666"/>
                  <a:pt x="1281971" y="3282621"/>
                  <a:pt x="1277226" y="3269275"/>
                </a:cubicBezTo>
                <a:cubicBezTo>
                  <a:pt x="1272816" y="3245745"/>
                  <a:pt x="1261559" y="3223149"/>
                  <a:pt x="1247783" y="3204181"/>
                </a:cubicBezTo>
                <a:cubicBezTo>
                  <a:pt x="1236379" y="3191885"/>
                  <a:pt x="1194756" y="3155581"/>
                  <a:pt x="1252468" y="3155138"/>
                </a:cubicBezTo>
                <a:cubicBezTo>
                  <a:pt x="1266539" y="3153505"/>
                  <a:pt x="1276010" y="3128226"/>
                  <a:pt x="1248352" y="3111007"/>
                </a:cubicBezTo>
                <a:cubicBezTo>
                  <a:pt x="1213847" y="3094722"/>
                  <a:pt x="1186147" y="3067085"/>
                  <a:pt x="1163151" y="3042377"/>
                </a:cubicBezTo>
                <a:cubicBezTo>
                  <a:pt x="1151747" y="3030082"/>
                  <a:pt x="1142486" y="3013924"/>
                  <a:pt x="1144965" y="2999879"/>
                </a:cubicBezTo>
                <a:cubicBezTo>
                  <a:pt x="1154290" y="2984900"/>
                  <a:pt x="1175060" y="2992635"/>
                  <a:pt x="1186611" y="2994630"/>
                </a:cubicBezTo>
                <a:cubicBezTo>
                  <a:pt x="1205941" y="2994194"/>
                  <a:pt x="1224380" y="3005673"/>
                  <a:pt x="1242777" y="3006735"/>
                </a:cubicBezTo>
                <a:cubicBezTo>
                  <a:pt x="1279761" y="3008975"/>
                  <a:pt x="1318928" y="3017771"/>
                  <a:pt x="1287154" y="2956421"/>
                </a:cubicBezTo>
                <a:lnTo>
                  <a:pt x="1392895" y="3022251"/>
                </a:lnTo>
                <a:cubicBezTo>
                  <a:pt x="1349487" y="2938071"/>
                  <a:pt x="1296942" y="2868988"/>
                  <a:pt x="1230327" y="2801536"/>
                </a:cubicBezTo>
                <a:cubicBezTo>
                  <a:pt x="1253387" y="2795109"/>
                  <a:pt x="1276530" y="2809516"/>
                  <a:pt x="1297218" y="2796415"/>
                </a:cubicBezTo>
                <a:cubicBezTo>
                  <a:pt x="1269559" y="2779196"/>
                  <a:pt x="1239570" y="2765722"/>
                  <a:pt x="1212058" y="2738203"/>
                </a:cubicBezTo>
                <a:cubicBezTo>
                  <a:pt x="1274474" y="2740688"/>
                  <a:pt x="1327818" y="2727133"/>
                  <a:pt x="1382946" y="2761454"/>
                </a:cubicBezTo>
                <a:cubicBezTo>
                  <a:pt x="1387462" y="2764265"/>
                  <a:pt x="1391978" y="2767077"/>
                  <a:pt x="1399201" y="2766377"/>
                </a:cubicBezTo>
                <a:cubicBezTo>
                  <a:pt x="1479785" y="2759390"/>
                  <a:pt x="1551315" y="2788333"/>
                  <a:pt x="1620220" y="2841622"/>
                </a:cubicBezTo>
                <a:cubicBezTo>
                  <a:pt x="1631624" y="2853918"/>
                  <a:pt x="1652541" y="2851352"/>
                  <a:pt x="1661866" y="2836373"/>
                </a:cubicBezTo>
                <a:cubicBezTo>
                  <a:pt x="1613543" y="2790702"/>
                  <a:pt x="1537539" y="2769365"/>
                  <a:pt x="1501060" y="2705087"/>
                </a:cubicBezTo>
                <a:cubicBezTo>
                  <a:pt x="1535565" y="2721372"/>
                  <a:pt x="1567739" y="2741402"/>
                  <a:pt x="1604617" y="2764361"/>
                </a:cubicBezTo>
                <a:cubicBezTo>
                  <a:pt x="1636791" y="2784391"/>
                  <a:pt x="1668965" y="2804421"/>
                  <a:pt x="1711077" y="2798423"/>
                </a:cubicBezTo>
                <a:cubicBezTo>
                  <a:pt x="1685856" y="2756741"/>
                  <a:pt x="1665338" y="2717988"/>
                  <a:pt x="1644632" y="2679118"/>
                </a:cubicBezTo>
                <a:cubicBezTo>
                  <a:pt x="1635560" y="2663077"/>
                  <a:pt x="1624303" y="2640481"/>
                  <a:pt x="1628965" y="2632992"/>
                </a:cubicBezTo>
                <a:cubicBezTo>
                  <a:pt x="1663787" y="2587123"/>
                  <a:pt x="1610696" y="2569659"/>
                  <a:pt x="1580853" y="2545884"/>
                </a:cubicBezTo>
                <a:cubicBezTo>
                  <a:pt x="1569449" y="2533589"/>
                  <a:pt x="1546536" y="2529715"/>
                  <a:pt x="1544122" y="2512625"/>
                </a:cubicBezTo>
                <a:cubicBezTo>
                  <a:pt x="1565186" y="2499758"/>
                  <a:pt x="1592615" y="2506443"/>
                  <a:pt x="1618048" y="2506688"/>
                </a:cubicBezTo>
                <a:cubicBezTo>
                  <a:pt x="1685126" y="2501684"/>
                  <a:pt x="1685126" y="2501684"/>
                  <a:pt x="1669377" y="2434723"/>
                </a:cubicBezTo>
                <a:cubicBezTo>
                  <a:pt x="1660075" y="2408148"/>
                  <a:pt x="1655853" y="2384736"/>
                  <a:pt x="1651443" y="2361206"/>
                </a:cubicBezTo>
                <a:cubicBezTo>
                  <a:pt x="1644472" y="2330886"/>
                  <a:pt x="1649428" y="2302796"/>
                  <a:pt x="1689209" y="2300543"/>
                </a:cubicBezTo>
                <a:cubicBezTo>
                  <a:pt x="1725816" y="2302549"/>
                  <a:pt x="1726110" y="2281948"/>
                  <a:pt x="1721700" y="2258418"/>
                </a:cubicBezTo>
                <a:cubicBezTo>
                  <a:pt x="1714917" y="2228216"/>
                  <a:pt x="1703431" y="2195085"/>
                  <a:pt x="1692132" y="2162071"/>
                </a:cubicBezTo>
                <a:lnTo>
                  <a:pt x="1752153" y="2199437"/>
                </a:lnTo>
                <a:cubicBezTo>
                  <a:pt x="1740520" y="2176607"/>
                  <a:pt x="1712903" y="2169806"/>
                  <a:pt x="1715339" y="2145343"/>
                </a:cubicBezTo>
                <a:cubicBezTo>
                  <a:pt x="1749845" y="2161628"/>
                  <a:pt x="1779834" y="2175103"/>
                  <a:pt x="1809824" y="2188577"/>
                </a:cubicBezTo>
                <a:cubicBezTo>
                  <a:pt x="1816735" y="2156507"/>
                  <a:pt x="1865269" y="2160742"/>
                  <a:pt x="1876925" y="2142019"/>
                </a:cubicBezTo>
                <a:cubicBezTo>
                  <a:pt x="1904754" y="2107384"/>
                  <a:pt x="1879720" y="2065819"/>
                  <a:pt x="1849836" y="2031627"/>
                </a:cubicBezTo>
                <a:cubicBezTo>
                  <a:pt x="1907801" y="2000165"/>
                  <a:pt x="1968563" y="1964210"/>
                  <a:pt x="2003532" y="1908040"/>
                </a:cubicBezTo>
                <a:cubicBezTo>
                  <a:pt x="1975874" y="1890822"/>
                  <a:pt x="1927234" y="1907305"/>
                  <a:pt x="1943846" y="1860491"/>
                </a:cubicBezTo>
                <a:cubicBezTo>
                  <a:pt x="1960165" y="1834278"/>
                  <a:pt x="2024766" y="1843320"/>
                  <a:pt x="2047573" y="1867910"/>
                </a:cubicBezTo>
                <a:cubicBezTo>
                  <a:pt x="2079830" y="1908776"/>
                  <a:pt x="2121370" y="1924246"/>
                  <a:pt x="2165095" y="1946270"/>
                </a:cubicBezTo>
                <a:cubicBezTo>
                  <a:pt x="2178830" y="1954821"/>
                  <a:pt x="2192671" y="1942654"/>
                  <a:pt x="2178936" y="1934103"/>
                </a:cubicBezTo>
                <a:cubicBezTo>
                  <a:pt x="2137542" y="1908333"/>
                  <a:pt x="2123977" y="1847928"/>
                  <a:pt x="2068555" y="1834209"/>
                </a:cubicBezTo>
                <a:cubicBezTo>
                  <a:pt x="2080463" y="1784467"/>
                  <a:pt x="2124587" y="1765173"/>
                  <a:pt x="2179968" y="1768474"/>
                </a:cubicBezTo>
                <a:cubicBezTo>
                  <a:pt x="2219136" y="1777270"/>
                  <a:pt x="2241985" y="1812279"/>
                  <a:pt x="2257799" y="1848104"/>
                </a:cubicBezTo>
                <a:cubicBezTo>
                  <a:pt x="2278822" y="1824820"/>
                  <a:pt x="2325025" y="1832800"/>
                  <a:pt x="2343675" y="1802843"/>
                </a:cubicBezTo>
                <a:cubicBezTo>
                  <a:pt x="2263031" y="1747441"/>
                  <a:pt x="2260846" y="1740885"/>
                  <a:pt x="2233440" y="1692648"/>
                </a:cubicBezTo>
                <a:cubicBezTo>
                  <a:pt x="2330998" y="1658816"/>
                  <a:pt x="2331145" y="1648515"/>
                  <a:pt x="2246279" y="1569701"/>
                </a:cubicBezTo>
                <a:cubicBezTo>
                  <a:pt x="2225467" y="1551549"/>
                  <a:pt x="2209785" y="1525159"/>
                  <a:pt x="2196197" y="1506307"/>
                </a:cubicBezTo>
                <a:cubicBezTo>
                  <a:pt x="2171016" y="1475043"/>
                  <a:pt x="2173494" y="1460998"/>
                  <a:pt x="2214993" y="1466049"/>
                </a:cubicBezTo>
                <a:cubicBezTo>
                  <a:pt x="2268043" y="1473096"/>
                  <a:pt x="2311768" y="1495121"/>
                  <a:pt x="2364818" y="1502168"/>
                </a:cubicBezTo>
                <a:cubicBezTo>
                  <a:pt x="2288878" y="1449695"/>
                  <a:pt x="2205985" y="1418874"/>
                  <a:pt x="2134749" y="1369329"/>
                </a:cubicBezTo>
                <a:cubicBezTo>
                  <a:pt x="2151068" y="1343116"/>
                  <a:pt x="2176418" y="1322526"/>
                  <a:pt x="2213296" y="1345485"/>
                </a:cubicBezTo>
                <a:cubicBezTo>
                  <a:pt x="2252505" y="1364699"/>
                  <a:pt x="2264014" y="1356276"/>
                  <a:pt x="2280333" y="1330063"/>
                </a:cubicBezTo>
                <a:cubicBezTo>
                  <a:pt x="2282811" y="1316018"/>
                  <a:pt x="2296652" y="1303851"/>
                  <a:pt x="2308161" y="1295428"/>
                </a:cubicBezTo>
                <a:cubicBezTo>
                  <a:pt x="2373838" y="1220965"/>
                  <a:pt x="2466372" y="1174653"/>
                  <a:pt x="2533956" y="1107611"/>
                </a:cubicBezTo>
                <a:cubicBezTo>
                  <a:pt x="2584991" y="1056248"/>
                  <a:pt x="2584991" y="1056248"/>
                  <a:pt x="2511277" y="1020748"/>
                </a:cubicBezTo>
                <a:cubicBezTo>
                  <a:pt x="2490695" y="1013131"/>
                  <a:pt x="2472068" y="1001535"/>
                  <a:pt x="2458332" y="992984"/>
                </a:cubicBezTo>
                <a:cubicBezTo>
                  <a:pt x="2444409" y="984316"/>
                  <a:pt x="2421496" y="980443"/>
                  <a:pt x="2433152" y="961720"/>
                </a:cubicBezTo>
                <a:cubicBezTo>
                  <a:pt x="2442477" y="946741"/>
                  <a:pt x="2451802" y="931762"/>
                  <a:pt x="2479273" y="948864"/>
                </a:cubicBezTo>
                <a:cubicBezTo>
                  <a:pt x="2497711" y="960343"/>
                  <a:pt x="2518670" y="968195"/>
                  <a:pt x="2536920" y="979557"/>
                </a:cubicBezTo>
                <a:lnTo>
                  <a:pt x="2546246" y="964579"/>
                </a:lnTo>
                <a:cubicBezTo>
                  <a:pt x="2537173" y="948538"/>
                  <a:pt x="2507183" y="935064"/>
                  <a:pt x="2509620" y="910601"/>
                </a:cubicBezTo>
                <a:cubicBezTo>
                  <a:pt x="2541900" y="909913"/>
                  <a:pt x="2567227" y="930877"/>
                  <a:pt x="2590181" y="945167"/>
                </a:cubicBezTo>
                <a:lnTo>
                  <a:pt x="2592513" y="941422"/>
                </a:lnTo>
                <a:lnTo>
                  <a:pt x="2594844" y="937678"/>
                </a:lnTo>
                <a:cubicBezTo>
                  <a:pt x="2583252" y="925265"/>
                  <a:pt x="2576552" y="915898"/>
                  <a:pt x="2565148" y="903603"/>
                </a:cubicBezTo>
                <a:cubicBezTo>
                  <a:pt x="2558072" y="894001"/>
                  <a:pt x="2553703" y="880889"/>
                  <a:pt x="2561163" y="868906"/>
                </a:cubicBezTo>
                <a:cubicBezTo>
                  <a:pt x="2570488" y="853928"/>
                  <a:pt x="2593589" y="857918"/>
                  <a:pt x="2600478" y="867402"/>
                </a:cubicBezTo>
                <a:cubicBezTo>
                  <a:pt x="2664679" y="917763"/>
                  <a:pt x="2695026" y="879500"/>
                  <a:pt x="2734405" y="846860"/>
                </a:cubicBezTo>
                <a:cubicBezTo>
                  <a:pt x="2663022" y="807616"/>
                  <a:pt x="2561480" y="806752"/>
                  <a:pt x="2564339" y="699416"/>
                </a:cubicBezTo>
                <a:cubicBezTo>
                  <a:pt x="2689065" y="725105"/>
                  <a:pt x="2680332" y="605357"/>
                  <a:pt x="2736259" y="557039"/>
                </a:cubicBezTo>
                <a:cubicBezTo>
                  <a:pt x="2763941" y="532704"/>
                  <a:pt x="2711038" y="515357"/>
                  <a:pt x="2710955" y="494522"/>
                </a:cubicBezTo>
                <a:cubicBezTo>
                  <a:pt x="2708918" y="477665"/>
                  <a:pt x="2695608" y="457948"/>
                  <a:pt x="2709637" y="445897"/>
                </a:cubicBezTo>
                <a:cubicBezTo>
                  <a:pt x="2717816" y="426049"/>
                  <a:pt x="2724408" y="384428"/>
                  <a:pt x="2760777" y="373816"/>
                </a:cubicBezTo>
                <a:cubicBezTo>
                  <a:pt x="2797147" y="363203"/>
                  <a:pt x="2871645" y="359701"/>
                  <a:pt x="2929252" y="379976"/>
                </a:cubicBezTo>
                <a:cubicBezTo>
                  <a:pt x="2888322" y="281751"/>
                  <a:pt x="2897605" y="256355"/>
                  <a:pt x="2973798" y="277809"/>
                </a:cubicBezTo>
                <a:close/>
                <a:moveTo>
                  <a:pt x="3140035" y="81724"/>
                </a:moveTo>
                <a:lnTo>
                  <a:pt x="3147401" y="106542"/>
                </a:lnTo>
                <a:cubicBezTo>
                  <a:pt x="3161187" y="120862"/>
                  <a:pt x="3190069" y="121994"/>
                  <a:pt x="3234202" y="111757"/>
                </a:cubicBezTo>
                <a:cubicBezTo>
                  <a:pt x="3181456" y="183026"/>
                  <a:pt x="3095210" y="217618"/>
                  <a:pt x="3021704" y="198982"/>
                </a:cubicBezTo>
                <a:lnTo>
                  <a:pt x="2990505" y="196234"/>
                </a:lnTo>
                <a:lnTo>
                  <a:pt x="3005107" y="182875"/>
                </a:lnTo>
                <a:cubicBezTo>
                  <a:pt x="3015540" y="175585"/>
                  <a:pt x="3027373" y="168792"/>
                  <a:pt x="3039686" y="161909"/>
                </a:cubicBezTo>
                <a:cubicBezTo>
                  <a:pt x="3069552" y="144130"/>
                  <a:pt x="3109013" y="132326"/>
                  <a:pt x="3129995" y="98624"/>
                </a:cubicBezTo>
                <a:cubicBezTo>
                  <a:pt x="3134620" y="93709"/>
                  <a:pt x="3137962" y="88970"/>
                  <a:pt x="3139834" y="84371"/>
                </a:cubicBezTo>
                <a:close/>
                <a:moveTo>
                  <a:pt x="3093889" y="0"/>
                </a:moveTo>
                <a:lnTo>
                  <a:pt x="3105597" y="4456"/>
                </a:lnTo>
                <a:lnTo>
                  <a:pt x="3152592" y="16960"/>
                </a:lnTo>
                <a:lnTo>
                  <a:pt x="3151171" y="22196"/>
                </a:lnTo>
                <a:lnTo>
                  <a:pt x="3139499" y="69021"/>
                </a:lnTo>
                <a:lnTo>
                  <a:pt x="3131932" y="58181"/>
                </a:lnTo>
                <a:cubicBezTo>
                  <a:pt x="3127178" y="54003"/>
                  <a:pt x="3120581" y="49896"/>
                  <a:pt x="3111955" y="45825"/>
                </a:cubicBezTo>
                <a:lnTo>
                  <a:pt x="3076016" y="2482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325254299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xmlns="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788995" y="2249718"/>
            <a:ext cx="1952494" cy="293387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85166746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xmlns="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788995" y="2249718"/>
            <a:ext cx="1952494" cy="293387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56767836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88670935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xmlns="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788995" y="2249718"/>
            <a:ext cx="1952494" cy="293387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935284713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xmlns="" id="{F411A7D3-2EB4-447E-BE5F-AC7E7EEBA567}"/>
              </a:ext>
            </a:extLst>
          </p:cNvPr>
          <p:cNvGrpSpPr/>
          <p:nvPr userDrawn="1"/>
        </p:nvGrpSpPr>
        <p:grpSpPr>
          <a:xfrm>
            <a:off x="-1" y="-121539"/>
            <a:ext cx="12192001" cy="1608851"/>
            <a:chOff x="-1" y="-121539"/>
            <a:chExt cx="12192001" cy="1608851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xmlns="" id="{A3CD8CE1-859C-4513-862E-CE4DF1CA8AD9}"/>
                </a:ext>
              </a:extLst>
            </p:cNvPr>
            <p:cNvSpPr/>
            <p:nvPr userDrawn="1"/>
          </p:nvSpPr>
          <p:spPr>
            <a:xfrm>
              <a:off x="0" y="1"/>
              <a:ext cx="12192000" cy="140017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xmlns="" id="{A78A8CBF-574A-4E06-8CA3-B60B0BEC73D5}"/>
                </a:ext>
              </a:extLst>
            </p:cNvPr>
            <p:cNvSpPr/>
            <p:nvPr userDrawn="1"/>
          </p:nvSpPr>
          <p:spPr>
            <a:xfrm>
              <a:off x="-1" y="-121539"/>
              <a:ext cx="12192000" cy="1608851"/>
            </a:xfrm>
            <a:custGeom>
              <a:avLst/>
              <a:gdLst>
                <a:gd name="connsiteX0" fmla="*/ 8760317 w 12192000"/>
                <a:gd name="connsiteY0" fmla="*/ 780798 h 1608850"/>
                <a:gd name="connsiteX1" fmla="*/ 8760317 w 12192000"/>
                <a:gd name="connsiteY1" fmla="*/ 785159 h 1608850"/>
                <a:gd name="connsiteX2" fmla="*/ 8761882 w 12192000"/>
                <a:gd name="connsiteY2" fmla="*/ 787771 h 1608850"/>
                <a:gd name="connsiteX3" fmla="*/ 8762996 w 12192000"/>
                <a:gd name="connsiteY3" fmla="*/ 787771 h 1608850"/>
                <a:gd name="connsiteX4" fmla="*/ 8762996 w 12192000"/>
                <a:gd name="connsiteY4" fmla="*/ 786900 h 1608850"/>
                <a:gd name="connsiteX5" fmla="*/ 8762996 w 12192000"/>
                <a:gd name="connsiteY5" fmla="*/ 780798 h 1608850"/>
                <a:gd name="connsiteX6" fmla="*/ 8761881 w 12192000"/>
                <a:gd name="connsiteY6" fmla="*/ 780798 h 1608850"/>
                <a:gd name="connsiteX7" fmla="*/ 8758924 w 12192000"/>
                <a:gd name="connsiteY7" fmla="*/ 762200 h 1608850"/>
                <a:gd name="connsiteX8" fmla="*/ 8759734 w 12192000"/>
                <a:gd name="connsiteY8" fmla="*/ 771499 h 1608850"/>
                <a:gd name="connsiteX9" fmla="*/ 8762996 w 12192000"/>
                <a:gd name="connsiteY9" fmla="*/ 771499 h 1608850"/>
                <a:gd name="connsiteX10" fmla="*/ 8762996 w 12192000"/>
                <a:gd name="connsiteY10" fmla="*/ 770337 h 1608850"/>
                <a:gd name="connsiteX11" fmla="*/ 8762996 w 12192000"/>
                <a:gd name="connsiteY11" fmla="*/ 762200 h 1608850"/>
                <a:gd name="connsiteX12" fmla="*/ 8761881 w 12192000"/>
                <a:gd name="connsiteY12" fmla="*/ 762200 h 1608850"/>
                <a:gd name="connsiteX13" fmla="*/ 8755951 w 12192000"/>
                <a:gd name="connsiteY13" fmla="*/ 745928 h 1608850"/>
                <a:gd name="connsiteX14" fmla="*/ 8756137 w 12192000"/>
                <a:gd name="connsiteY14" fmla="*/ 746512 h 1608850"/>
                <a:gd name="connsiteX15" fmla="*/ 8758088 w 12192000"/>
                <a:gd name="connsiteY15" fmla="*/ 752614 h 1608850"/>
                <a:gd name="connsiteX16" fmla="*/ 8758113 w 12192000"/>
                <a:gd name="connsiteY16" fmla="*/ 752902 h 1608850"/>
                <a:gd name="connsiteX17" fmla="*/ 8762996 w 12192000"/>
                <a:gd name="connsiteY17" fmla="*/ 752902 h 1608850"/>
                <a:gd name="connsiteX18" fmla="*/ 8762996 w 12192000"/>
                <a:gd name="connsiteY18" fmla="*/ 752030 h 1608850"/>
                <a:gd name="connsiteX19" fmla="*/ 8762996 w 12192000"/>
                <a:gd name="connsiteY19" fmla="*/ 745928 h 1608850"/>
                <a:gd name="connsiteX20" fmla="*/ 8761881 w 12192000"/>
                <a:gd name="connsiteY20" fmla="*/ 745928 h 1608850"/>
                <a:gd name="connsiteX21" fmla="*/ 8907881 w 12192000"/>
                <a:gd name="connsiteY21" fmla="*/ 718032 h 1608850"/>
                <a:gd name="connsiteX22" fmla="*/ 8907881 w 12192000"/>
                <a:gd name="connsiteY22" fmla="*/ 719194 h 1608850"/>
                <a:gd name="connsiteX23" fmla="*/ 8907881 w 12192000"/>
                <a:gd name="connsiteY23" fmla="*/ 727331 h 1608850"/>
                <a:gd name="connsiteX24" fmla="*/ 8908543 w 12192000"/>
                <a:gd name="connsiteY24" fmla="*/ 727331 h 1608850"/>
                <a:gd name="connsiteX25" fmla="*/ 8908543 w 12192000"/>
                <a:gd name="connsiteY25" fmla="*/ 718032 h 1608850"/>
                <a:gd name="connsiteX26" fmla="*/ 1099585 w 12192000"/>
                <a:gd name="connsiteY26" fmla="*/ 0 h 1608850"/>
                <a:gd name="connsiteX27" fmla="*/ 1101611 w 12192000"/>
                <a:gd name="connsiteY27" fmla="*/ 246443 h 1608850"/>
                <a:gd name="connsiteX28" fmla="*/ 1140117 w 12192000"/>
                <a:gd name="connsiteY28" fmla="*/ 326429 h 1608850"/>
                <a:gd name="connsiteX29" fmla="*/ 1142145 w 12192000"/>
                <a:gd name="connsiteY29" fmla="*/ 326429 h 1608850"/>
                <a:gd name="connsiteX30" fmla="*/ 1156331 w 12192000"/>
                <a:gd name="connsiteY30" fmla="*/ 326429 h 1608850"/>
                <a:gd name="connsiteX31" fmla="*/ 1156331 w 12192000"/>
                <a:gd name="connsiteY31" fmla="*/ 350208 h 1608850"/>
                <a:gd name="connsiteX32" fmla="*/ 1156839 w 12192000"/>
                <a:gd name="connsiteY32" fmla="*/ 351019 h 1608850"/>
                <a:gd name="connsiteX33" fmla="*/ 1160385 w 12192000"/>
                <a:gd name="connsiteY33" fmla="*/ 356694 h 1608850"/>
                <a:gd name="connsiteX34" fmla="*/ 1160385 w 12192000"/>
                <a:gd name="connsiteY34" fmla="*/ 471268 h 1608850"/>
                <a:gd name="connsiteX35" fmla="*/ 1162664 w 12192000"/>
                <a:gd name="connsiteY35" fmla="*/ 471268 h 1608850"/>
                <a:gd name="connsiteX36" fmla="*/ 1178625 w 12192000"/>
                <a:gd name="connsiteY36" fmla="*/ 471268 h 1608850"/>
                <a:gd name="connsiteX37" fmla="*/ 1178625 w 12192000"/>
                <a:gd name="connsiteY37" fmla="*/ 611783 h 1608850"/>
                <a:gd name="connsiteX38" fmla="*/ 1180145 w 12192000"/>
                <a:gd name="connsiteY38" fmla="*/ 611513 h 1608850"/>
                <a:gd name="connsiteX39" fmla="*/ 1190785 w 12192000"/>
                <a:gd name="connsiteY39" fmla="*/ 609622 h 1608850"/>
                <a:gd name="connsiteX40" fmla="*/ 1188759 w 12192000"/>
                <a:gd name="connsiteY40" fmla="*/ 698254 h 1608850"/>
                <a:gd name="connsiteX41" fmla="*/ 1190279 w 12192000"/>
                <a:gd name="connsiteY41" fmla="*/ 698525 h 1608850"/>
                <a:gd name="connsiteX42" fmla="*/ 1200919 w 12192000"/>
                <a:gd name="connsiteY42" fmla="*/ 700416 h 1608850"/>
                <a:gd name="connsiteX43" fmla="*/ 1201171 w 12192000"/>
                <a:gd name="connsiteY43" fmla="*/ 701227 h 1608850"/>
                <a:gd name="connsiteX44" fmla="*/ 1202945 w 12192000"/>
                <a:gd name="connsiteY44" fmla="*/ 706902 h 1608850"/>
                <a:gd name="connsiteX45" fmla="*/ 1203705 w 12192000"/>
                <a:gd name="connsiteY45" fmla="*/ 704470 h 1608850"/>
                <a:gd name="connsiteX46" fmla="*/ 1209025 w 12192000"/>
                <a:gd name="connsiteY46" fmla="*/ 687446 h 1608850"/>
                <a:gd name="connsiteX47" fmla="*/ 1210799 w 12192000"/>
                <a:gd name="connsiteY47" fmla="*/ 687446 h 1608850"/>
                <a:gd name="connsiteX48" fmla="*/ 1223212 w 12192000"/>
                <a:gd name="connsiteY48" fmla="*/ 687446 h 1608850"/>
                <a:gd name="connsiteX49" fmla="*/ 1223212 w 12192000"/>
                <a:gd name="connsiteY49" fmla="*/ 719872 h 1608850"/>
                <a:gd name="connsiteX50" fmla="*/ 1224225 w 12192000"/>
                <a:gd name="connsiteY50" fmla="*/ 720413 h 1608850"/>
                <a:gd name="connsiteX51" fmla="*/ 1231319 w 12192000"/>
                <a:gd name="connsiteY51" fmla="*/ 724196 h 1608850"/>
                <a:gd name="connsiteX52" fmla="*/ 1231319 w 12192000"/>
                <a:gd name="connsiteY52" fmla="*/ 725547 h 1608850"/>
                <a:gd name="connsiteX53" fmla="*/ 1231319 w 12192000"/>
                <a:gd name="connsiteY53" fmla="*/ 735005 h 1608850"/>
                <a:gd name="connsiteX54" fmla="*/ 1275907 w 12192000"/>
                <a:gd name="connsiteY54" fmla="*/ 735005 h 1608850"/>
                <a:gd name="connsiteX55" fmla="*/ 1275907 w 12192000"/>
                <a:gd name="connsiteY55" fmla="*/ 736086 h 1608850"/>
                <a:gd name="connsiteX56" fmla="*/ 1275907 w 12192000"/>
                <a:gd name="connsiteY56" fmla="*/ 743652 h 1608850"/>
                <a:gd name="connsiteX57" fmla="*/ 1277933 w 12192000"/>
                <a:gd name="connsiteY57" fmla="*/ 743652 h 1608850"/>
                <a:gd name="connsiteX58" fmla="*/ 1292119 w 12192000"/>
                <a:gd name="connsiteY58" fmla="*/ 743652 h 1608850"/>
                <a:gd name="connsiteX59" fmla="*/ 1292119 w 12192000"/>
                <a:gd name="connsiteY59" fmla="*/ 713387 h 1608850"/>
                <a:gd name="connsiteX60" fmla="*/ 1336706 w 12192000"/>
                <a:gd name="connsiteY60" fmla="*/ 713387 h 1608850"/>
                <a:gd name="connsiteX61" fmla="*/ 1336706 w 12192000"/>
                <a:gd name="connsiteY61" fmla="*/ 712036 h 1608850"/>
                <a:gd name="connsiteX62" fmla="*/ 1336706 w 12192000"/>
                <a:gd name="connsiteY62" fmla="*/ 702578 h 1608850"/>
                <a:gd name="connsiteX63" fmla="*/ 1337721 w 12192000"/>
                <a:gd name="connsiteY63" fmla="*/ 702578 h 1608850"/>
                <a:gd name="connsiteX64" fmla="*/ 1344813 w 12192000"/>
                <a:gd name="connsiteY64" fmla="*/ 702578 h 1608850"/>
                <a:gd name="connsiteX65" fmla="*/ 1344813 w 12192000"/>
                <a:gd name="connsiteY65" fmla="*/ 700687 h 1608850"/>
                <a:gd name="connsiteX66" fmla="*/ 1344813 w 12192000"/>
                <a:gd name="connsiteY66" fmla="*/ 687446 h 1608850"/>
                <a:gd name="connsiteX67" fmla="*/ 1345573 w 12192000"/>
                <a:gd name="connsiteY67" fmla="*/ 687446 h 1608850"/>
                <a:gd name="connsiteX68" fmla="*/ 1350893 w 12192000"/>
                <a:gd name="connsiteY68" fmla="*/ 687446 h 1608850"/>
                <a:gd name="connsiteX69" fmla="*/ 1350893 w 12192000"/>
                <a:gd name="connsiteY69" fmla="*/ 686365 h 1608850"/>
                <a:gd name="connsiteX70" fmla="*/ 1350893 w 12192000"/>
                <a:gd name="connsiteY70" fmla="*/ 678798 h 1608850"/>
                <a:gd name="connsiteX71" fmla="*/ 1352921 w 12192000"/>
                <a:gd name="connsiteY71" fmla="*/ 678798 h 1608850"/>
                <a:gd name="connsiteX72" fmla="*/ 1367107 w 12192000"/>
                <a:gd name="connsiteY72" fmla="*/ 678798 h 1608850"/>
                <a:gd name="connsiteX73" fmla="*/ 1367107 w 12192000"/>
                <a:gd name="connsiteY73" fmla="*/ 679879 h 1608850"/>
                <a:gd name="connsiteX74" fmla="*/ 1367107 w 12192000"/>
                <a:gd name="connsiteY74" fmla="*/ 687446 h 1608850"/>
                <a:gd name="connsiteX75" fmla="*/ 1389401 w 12192000"/>
                <a:gd name="connsiteY75" fmla="*/ 687446 h 1608850"/>
                <a:gd name="connsiteX76" fmla="*/ 1389401 w 12192000"/>
                <a:gd name="connsiteY76" fmla="*/ 685554 h 1608850"/>
                <a:gd name="connsiteX77" fmla="*/ 1389401 w 12192000"/>
                <a:gd name="connsiteY77" fmla="*/ 672313 h 1608850"/>
                <a:gd name="connsiteX78" fmla="*/ 1391174 w 12192000"/>
                <a:gd name="connsiteY78" fmla="*/ 672313 h 1608850"/>
                <a:gd name="connsiteX79" fmla="*/ 1403587 w 12192000"/>
                <a:gd name="connsiteY79" fmla="*/ 672313 h 1608850"/>
                <a:gd name="connsiteX80" fmla="*/ 1403587 w 12192000"/>
                <a:gd name="connsiteY80" fmla="*/ 696093 h 1608850"/>
                <a:gd name="connsiteX81" fmla="*/ 1404601 w 12192000"/>
                <a:gd name="connsiteY81" fmla="*/ 696093 h 1608850"/>
                <a:gd name="connsiteX82" fmla="*/ 1411695 w 12192000"/>
                <a:gd name="connsiteY82" fmla="*/ 696093 h 1608850"/>
                <a:gd name="connsiteX83" fmla="*/ 1411695 w 12192000"/>
                <a:gd name="connsiteY83" fmla="*/ 695012 h 1608850"/>
                <a:gd name="connsiteX84" fmla="*/ 1411695 w 12192000"/>
                <a:gd name="connsiteY84" fmla="*/ 687446 h 1608850"/>
                <a:gd name="connsiteX85" fmla="*/ 1413467 w 12192000"/>
                <a:gd name="connsiteY85" fmla="*/ 687446 h 1608850"/>
                <a:gd name="connsiteX86" fmla="*/ 1425881 w 12192000"/>
                <a:gd name="connsiteY86" fmla="*/ 687446 h 1608850"/>
                <a:gd name="connsiteX87" fmla="*/ 1425881 w 12192000"/>
                <a:gd name="connsiteY87" fmla="*/ 713387 h 1608850"/>
                <a:gd name="connsiteX88" fmla="*/ 1427909 w 12192000"/>
                <a:gd name="connsiteY88" fmla="*/ 713387 h 1608850"/>
                <a:gd name="connsiteX89" fmla="*/ 1442095 w 12192000"/>
                <a:gd name="connsiteY89" fmla="*/ 713387 h 1608850"/>
                <a:gd name="connsiteX90" fmla="*/ 1442095 w 12192000"/>
                <a:gd name="connsiteY90" fmla="*/ 715008 h 1608850"/>
                <a:gd name="connsiteX91" fmla="*/ 1442095 w 12192000"/>
                <a:gd name="connsiteY91" fmla="*/ 726358 h 1608850"/>
                <a:gd name="connsiteX92" fmla="*/ 1442855 w 12192000"/>
                <a:gd name="connsiteY92" fmla="*/ 726358 h 1608850"/>
                <a:gd name="connsiteX93" fmla="*/ 1448175 w 12192000"/>
                <a:gd name="connsiteY93" fmla="*/ 726358 h 1608850"/>
                <a:gd name="connsiteX94" fmla="*/ 1448175 w 12192000"/>
                <a:gd name="connsiteY94" fmla="*/ 725547 h 1608850"/>
                <a:gd name="connsiteX95" fmla="*/ 1448175 w 12192000"/>
                <a:gd name="connsiteY95" fmla="*/ 719872 h 1608850"/>
                <a:gd name="connsiteX96" fmla="*/ 1478575 w 12192000"/>
                <a:gd name="connsiteY96" fmla="*/ 719872 h 1608850"/>
                <a:gd name="connsiteX97" fmla="*/ 1478575 w 12192000"/>
                <a:gd name="connsiteY97" fmla="*/ 743652 h 1608850"/>
                <a:gd name="connsiteX98" fmla="*/ 1479589 w 12192000"/>
                <a:gd name="connsiteY98" fmla="*/ 743652 h 1608850"/>
                <a:gd name="connsiteX99" fmla="*/ 1486683 w 12192000"/>
                <a:gd name="connsiteY99" fmla="*/ 743652 h 1608850"/>
                <a:gd name="connsiteX100" fmla="*/ 1486683 w 12192000"/>
                <a:gd name="connsiteY100" fmla="*/ 744733 h 1608850"/>
                <a:gd name="connsiteX101" fmla="*/ 1486683 w 12192000"/>
                <a:gd name="connsiteY101" fmla="*/ 752299 h 1608850"/>
                <a:gd name="connsiteX102" fmla="*/ 1487443 w 12192000"/>
                <a:gd name="connsiteY102" fmla="*/ 752299 h 1608850"/>
                <a:gd name="connsiteX103" fmla="*/ 1492763 w 12192000"/>
                <a:gd name="connsiteY103" fmla="*/ 752299 h 1608850"/>
                <a:gd name="connsiteX104" fmla="*/ 1492763 w 12192000"/>
                <a:gd name="connsiteY104" fmla="*/ 750137 h 1608850"/>
                <a:gd name="connsiteX105" fmla="*/ 1492763 w 12192000"/>
                <a:gd name="connsiteY105" fmla="*/ 735005 h 1608850"/>
                <a:gd name="connsiteX106" fmla="*/ 1493775 w 12192000"/>
                <a:gd name="connsiteY106" fmla="*/ 735005 h 1608850"/>
                <a:gd name="connsiteX107" fmla="*/ 1500869 w 12192000"/>
                <a:gd name="connsiteY107" fmla="*/ 735005 h 1608850"/>
                <a:gd name="connsiteX108" fmla="*/ 1500869 w 12192000"/>
                <a:gd name="connsiteY108" fmla="*/ 736086 h 1608850"/>
                <a:gd name="connsiteX109" fmla="*/ 1500869 w 12192000"/>
                <a:gd name="connsiteY109" fmla="*/ 743652 h 1608850"/>
                <a:gd name="connsiteX110" fmla="*/ 1506189 w 12192000"/>
                <a:gd name="connsiteY110" fmla="*/ 741659 h 1608850"/>
                <a:gd name="connsiteX111" fmla="*/ 1506949 w 12192000"/>
                <a:gd name="connsiteY111" fmla="*/ 740679 h 1608850"/>
                <a:gd name="connsiteX112" fmla="*/ 1506949 w 12192000"/>
                <a:gd name="connsiteY112" fmla="*/ 735005 h 1608850"/>
                <a:gd name="connsiteX113" fmla="*/ 1545457 w 12192000"/>
                <a:gd name="connsiteY113" fmla="*/ 735005 h 1608850"/>
                <a:gd name="connsiteX114" fmla="*/ 1545457 w 12192000"/>
                <a:gd name="connsiteY114" fmla="*/ 758784 h 1608850"/>
                <a:gd name="connsiteX115" fmla="*/ 1547483 w 12192000"/>
                <a:gd name="connsiteY115" fmla="*/ 758784 h 1608850"/>
                <a:gd name="connsiteX116" fmla="*/ 1561669 w 12192000"/>
                <a:gd name="connsiteY116" fmla="*/ 758784 h 1608850"/>
                <a:gd name="connsiteX117" fmla="*/ 1561669 w 12192000"/>
                <a:gd name="connsiteY117" fmla="*/ 759865 h 1608850"/>
                <a:gd name="connsiteX118" fmla="*/ 1561669 w 12192000"/>
                <a:gd name="connsiteY118" fmla="*/ 767431 h 1608850"/>
                <a:gd name="connsiteX119" fmla="*/ 1563443 w 12192000"/>
                <a:gd name="connsiteY119" fmla="*/ 767431 h 1608850"/>
                <a:gd name="connsiteX120" fmla="*/ 1575857 w 12192000"/>
                <a:gd name="connsiteY120" fmla="*/ 767431 h 1608850"/>
                <a:gd name="connsiteX121" fmla="*/ 1575857 w 12192000"/>
                <a:gd name="connsiteY121" fmla="*/ 743652 h 1608850"/>
                <a:gd name="connsiteX122" fmla="*/ 1576869 w 12192000"/>
                <a:gd name="connsiteY122" fmla="*/ 743652 h 1608850"/>
                <a:gd name="connsiteX123" fmla="*/ 1583963 w 12192000"/>
                <a:gd name="connsiteY123" fmla="*/ 743652 h 1608850"/>
                <a:gd name="connsiteX124" fmla="*/ 1583963 w 12192000"/>
                <a:gd name="connsiteY124" fmla="*/ 711225 h 1608850"/>
                <a:gd name="connsiteX125" fmla="*/ 1584977 w 12192000"/>
                <a:gd name="connsiteY125" fmla="*/ 711225 h 1608850"/>
                <a:gd name="connsiteX126" fmla="*/ 1592071 w 12192000"/>
                <a:gd name="connsiteY126" fmla="*/ 711225 h 1608850"/>
                <a:gd name="connsiteX127" fmla="*/ 1592071 w 12192000"/>
                <a:gd name="connsiteY127" fmla="*/ 709334 h 1608850"/>
                <a:gd name="connsiteX128" fmla="*/ 1592071 w 12192000"/>
                <a:gd name="connsiteY128" fmla="*/ 696093 h 1608850"/>
                <a:gd name="connsiteX129" fmla="*/ 1590803 w 12192000"/>
                <a:gd name="connsiteY129" fmla="*/ 694471 h 1608850"/>
                <a:gd name="connsiteX130" fmla="*/ 1596123 w 12192000"/>
                <a:gd name="connsiteY130" fmla="*/ 683122 h 1608850"/>
                <a:gd name="connsiteX131" fmla="*/ 1604231 w 12192000"/>
                <a:gd name="connsiteY131" fmla="*/ 711225 h 1608850"/>
                <a:gd name="connsiteX132" fmla="*/ 1604991 w 12192000"/>
                <a:gd name="connsiteY132" fmla="*/ 711225 h 1608850"/>
                <a:gd name="connsiteX133" fmla="*/ 1610311 w 12192000"/>
                <a:gd name="connsiteY133" fmla="*/ 711225 h 1608850"/>
                <a:gd name="connsiteX134" fmla="*/ 1610311 w 12192000"/>
                <a:gd name="connsiteY134" fmla="*/ 605298 h 1608850"/>
                <a:gd name="connsiteX135" fmla="*/ 1611831 w 12192000"/>
                <a:gd name="connsiteY135" fmla="*/ 605298 h 1608850"/>
                <a:gd name="connsiteX136" fmla="*/ 1622471 w 12192000"/>
                <a:gd name="connsiteY136" fmla="*/ 605298 h 1608850"/>
                <a:gd name="connsiteX137" fmla="*/ 1622471 w 12192000"/>
                <a:gd name="connsiteY137" fmla="*/ 557739 h 1608850"/>
                <a:gd name="connsiteX138" fmla="*/ 1648817 w 12192000"/>
                <a:gd name="connsiteY138" fmla="*/ 557739 h 1608850"/>
                <a:gd name="connsiteX139" fmla="*/ 1648817 w 12192000"/>
                <a:gd name="connsiteY139" fmla="*/ 536121 h 1608850"/>
                <a:gd name="connsiteX140" fmla="*/ 1683271 w 12192000"/>
                <a:gd name="connsiteY140" fmla="*/ 536121 h 1608850"/>
                <a:gd name="connsiteX141" fmla="*/ 1683271 w 12192000"/>
                <a:gd name="connsiteY141" fmla="*/ 538553 h 1608850"/>
                <a:gd name="connsiteX142" fmla="*/ 1683271 w 12192000"/>
                <a:gd name="connsiteY142" fmla="*/ 555577 h 1608850"/>
                <a:gd name="connsiteX143" fmla="*/ 1685551 w 12192000"/>
                <a:gd name="connsiteY143" fmla="*/ 555577 h 1608850"/>
                <a:gd name="connsiteX144" fmla="*/ 1701511 w 12192000"/>
                <a:gd name="connsiteY144" fmla="*/ 555577 h 1608850"/>
                <a:gd name="connsiteX145" fmla="*/ 1701511 w 12192000"/>
                <a:gd name="connsiteY145" fmla="*/ 603136 h 1608850"/>
                <a:gd name="connsiteX146" fmla="*/ 1702525 w 12192000"/>
                <a:gd name="connsiteY146" fmla="*/ 603136 h 1608850"/>
                <a:gd name="connsiteX147" fmla="*/ 1709619 w 12192000"/>
                <a:gd name="connsiteY147" fmla="*/ 603136 h 1608850"/>
                <a:gd name="connsiteX148" fmla="*/ 1723805 w 12192000"/>
                <a:gd name="connsiteY148" fmla="*/ 607460 h 1608850"/>
                <a:gd name="connsiteX149" fmla="*/ 1723805 w 12192000"/>
                <a:gd name="connsiteY149" fmla="*/ 646372 h 1608850"/>
                <a:gd name="connsiteX150" fmla="*/ 1724819 w 12192000"/>
                <a:gd name="connsiteY150" fmla="*/ 646372 h 1608850"/>
                <a:gd name="connsiteX151" fmla="*/ 1731911 w 12192000"/>
                <a:gd name="connsiteY151" fmla="*/ 646372 h 1608850"/>
                <a:gd name="connsiteX152" fmla="*/ 1731911 w 12192000"/>
                <a:gd name="connsiteY152" fmla="*/ 647993 h 1608850"/>
                <a:gd name="connsiteX153" fmla="*/ 1731911 w 12192000"/>
                <a:gd name="connsiteY153" fmla="*/ 659342 h 1608850"/>
                <a:gd name="connsiteX154" fmla="*/ 1733939 w 12192000"/>
                <a:gd name="connsiteY154" fmla="*/ 659342 h 1608850"/>
                <a:gd name="connsiteX155" fmla="*/ 1748125 w 12192000"/>
                <a:gd name="connsiteY155" fmla="*/ 659342 h 1608850"/>
                <a:gd name="connsiteX156" fmla="*/ 1754205 w 12192000"/>
                <a:gd name="connsiteY156" fmla="*/ 665828 h 1608850"/>
                <a:gd name="connsiteX157" fmla="*/ 1754205 w 12192000"/>
                <a:gd name="connsiteY157" fmla="*/ 687446 h 1608850"/>
                <a:gd name="connsiteX158" fmla="*/ 1756485 w 12192000"/>
                <a:gd name="connsiteY158" fmla="*/ 687446 h 1608850"/>
                <a:gd name="connsiteX159" fmla="*/ 1772445 w 12192000"/>
                <a:gd name="connsiteY159" fmla="*/ 687446 h 1608850"/>
                <a:gd name="connsiteX160" fmla="*/ 1772445 w 12192000"/>
                <a:gd name="connsiteY160" fmla="*/ 688526 h 1608850"/>
                <a:gd name="connsiteX161" fmla="*/ 1772445 w 12192000"/>
                <a:gd name="connsiteY161" fmla="*/ 696093 h 1608850"/>
                <a:gd name="connsiteX162" fmla="*/ 1773713 w 12192000"/>
                <a:gd name="connsiteY162" fmla="*/ 696093 h 1608850"/>
                <a:gd name="connsiteX163" fmla="*/ 1782579 w 12192000"/>
                <a:gd name="connsiteY163" fmla="*/ 696093 h 1608850"/>
                <a:gd name="connsiteX164" fmla="*/ 1782579 w 12192000"/>
                <a:gd name="connsiteY164" fmla="*/ 698254 h 1608850"/>
                <a:gd name="connsiteX165" fmla="*/ 1782579 w 12192000"/>
                <a:gd name="connsiteY165" fmla="*/ 713387 h 1608850"/>
                <a:gd name="connsiteX166" fmla="*/ 1786633 w 12192000"/>
                <a:gd name="connsiteY166" fmla="*/ 711495 h 1608850"/>
                <a:gd name="connsiteX167" fmla="*/ 1786633 w 12192000"/>
                <a:gd name="connsiteY167" fmla="*/ 698254 h 1608850"/>
                <a:gd name="connsiteX168" fmla="*/ 1787645 w 12192000"/>
                <a:gd name="connsiteY168" fmla="*/ 698254 h 1608850"/>
                <a:gd name="connsiteX169" fmla="*/ 1794739 w 12192000"/>
                <a:gd name="connsiteY169" fmla="*/ 698254 h 1608850"/>
                <a:gd name="connsiteX170" fmla="*/ 1794739 w 12192000"/>
                <a:gd name="connsiteY170" fmla="*/ 699876 h 1608850"/>
                <a:gd name="connsiteX171" fmla="*/ 1794739 w 12192000"/>
                <a:gd name="connsiteY171" fmla="*/ 711225 h 1608850"/>
                <a:gd name="connsiteX172" fmla="*/ 1795499 w 12192000"/>
                <a:gd name="connsiteY172" fmla="*/ 711225 h 1608850"/>
                <a:gd name="connsiteX173" fmla="*/ 1800819 w 12192000"/>
                <a:gd name="connsiteY173" fmla="*/ 711225 h 1608850"/>
                <a:gd name="connsiteX174" fmla="*/ 1849459 w 12192000"/>
                <a:gd name="connsiteY174" fmla="*/ 706902 h 1608850"/>
                <a:gd name="connsiteX175" fmla="*/ 1849459 w 12192000"/>
                <a:gd name="connsiteY175" fmla="*/ 708253 h 1608850"/>
                <a:gd name="connsiteX176" fmla="*/ 1849459 w 12192000"/>
                <a:gd name="connsiteY176" fmla="*/ 717710 h 1608850"/>
                <a:gd name="connsiteX177" fmla="*/ 1850219 w 12192000"/>
                <a:gd name="connsiteY177" fmla="*/ 717710 h 1608850"/>
                <a:gd name="connsiteX178" fmla="*/ 1855541 w 12192000"/>
                <a:gd name="connsiteY178" fmla="*/ 717710 h 1608850"/>
                <a:gd name="connsiteX179" fmla="*/ 1855541 w 12192000"/>
                <a:gd name="connsiteY179" fmla="*/ 719872 h 1608850"/>
                <a:gd name="connsiteX180" fmla="*/ 1855541 w 12192000"/>
                <a:gd name="connsiteY180" fmla="*/ 735005 h 1608850"/>
                <a:gd name="connsiteX181" fmla="*/ 1857567 w 12192000"/>
                <a:gd name="connsiteY181" fmla="*/ 733654 h 1608850"/>
                <a:gd name="connsiteX182" fmla="*/ 1871753 w 12192000"/>
                <a:gd name="connsiteY182" fmla="*/ 724196 h 1608850"/>
                <a:gd name="connsiteX183" fmla="*/ 1877833 w 12192000"/>
                <a:gd name="connsiteY183" fmla="*/ 683122 h 1608850"/>
                <a:gd name="connsiteX184" fmla="*/ 1878593 w 12192000"/>
                <a:gd name="connsiteY184" fmla="*/ 682852 h 1608850"/>
                <a:gd name="connsiteX185" fmla="*/ 1883913 w 12192000"/>
                <a:gd name="connsiteY185" fmla="*/ 680960 h 1608850"/>
                <a:gd name="connsiteX186" fmla="*/ 1885941 w 12192000"/>
                <a:gd name="connsiteY186" fmla="*/ 611783 h 1608850"/>
                <a:gd name="connsiteX187" fmla="*/ 1887967 w 12192000"/>
                <a:gd name="connsiteY187" fmla="*/ 680960 h 1608850"/>
                <a:gd name="connsiteX188" fmla="*/ 1888727 w 12192000"/>
                <a:gd name="connsiteY188" fmla="*/ 681230 h 1608850"/>
                <a:gd name="connsiteX189" fmla="*/ 1894047 w 12192000"/>
                <a:gd name="connsiteY189" fmla="*/ 683122 h 1608850"/>
                <a:gd name="connsiteX190" fmla="*/ 1894047 w 12192000"/>
                <a:gd name="connsiteY190" fmla="*/ 596651 h 1608850"/>
                <a:gd name="connsiteX191" fmla="*/ 1898101 w 12192000"/>
                <a:gd name="connsiteY191" fmla="*/ 564224 h 1608850"/>
                <a:gd name="connsiteX192" fmla="*/ 1936607 w 12192000"/>
                <a:gd name="connsiteY192" fmla="*/ 564224 h 1608850"/>
                <a:gd name="connsiteX193" fmla="*/ 1936607 w 12192000"/>
                <a:gd name="connsiteY193" fmla="*/ 596651 h 1608850"/>
                <a:gd name="connsiteX194" fmla="*/ 1937367 w 12192000"/>
                <a:gd name="connsiteY194" fmla="*/ 596651 h 1608850"/>
                <a:gd name="connsiteX195" fmla="*/ 1942687 w 12192000"/>
                <a:gd name="connsiteY195" fmla="*/ 596651 h 1608850"/>
                <a:gd name="connsiteX196" fmla="*/ 1942687 w 12192000"/>
                <a:gd name="connsiteY196" fmla="*/ 514503 h 1608850"/>
                <a:gd name="connsiteX197" fmla="*/ 1944461 w 12192000"/>
                <a:gd name="connsiteY197" fmla="*/ 514503 h 1608850"/>
                <a:gd name="connsiteX198" fmla="*/ 1956875 w 12192000"/>
                <a:gd name="connsiteY198" fmla="*/ 514503 h 1608850"/>
                <a:gd name="connsiteX199" fmla="*/ 1956875 w 12192000"/>
                <a:gd name="connsiteY199" fmla="*/ 512612 h 1608850"/>
                <a:gd name="connsiteX200" fmla="*/ 1956875 w 12192000"/>
                <a:gd name="connsiteY200" fmla="*/ 499371 h 1608850"/>
                <a:gd name="connsiteX201" fmla="*/ 1979169 w 12192000"/>
                <a:gd name="connsiteY201" fmla="*/ 499371 h 1608850"/>
                <a:gd name="connsiteX202" fmla="*/ 1979169 w 12192000"/>
                <a:gd name="connsiteY202" fmla="*/ 498290 h 1608850"/>
                <a:gd name="connsiteX203" fmla="*/ 1979169 w 12192000"/>
                <a:gd name="connsiteY203" fmla="*/ 490724 h 1608850"/>
                <a:gd name="connsiteX204" fmla="*/ 1980941 w 12192000"/>
                <a:gd name="connsiteY204" fmla="*/ 490724 h 1608850"/>
                <a:gd name="connsiteX205" fmla="*/ 1993355 w 12192000"/>
                <a:gd name="connsiteY205" fmla="*/ 490724 h 1608850"/>
                <a:gd name="connsiteX206" fmla="*/ 1993355 w 12192000"/>
                <a:gd name="connsiteY206" fmla="*/ 491805 h 1608850"/>
                <a:gd name="connsiteX207" fmla="*/ 1993355 w 12192000"/>
                <a:gd name="connsiteY207" fmla="*/ 499371 h 1608850"/>
                <a:gd name="connsiteX208" fmla="*/ 1994115 w 12192000"/>
                <a:gd name="connsiteY208" fmla="*/ 499371 h 1608850"/>
                <a:gd name="connsiteX209" fmla="*/ 1999435 w 12192000"/>
                <a:gd name="connsiteY209" fmla="*/ 499371 h 1608850"/>
                <a:gd name="connsiteX210" fmla="*/ 2009569 w 12192000"/>
                <a:gd name="connsiteY210" fmla="*/ 495047 h 1608850"/>
                <a:gd name="connsiteX211" fmla="*/ 2013621 w 12192000"/>
                <a:gd name="connsiteY211" fmla="*/ 498290 h 1608850"/>
                <a:gd name="connsiteX212" fmla="*/ 2013621 w 12192000"/>
                <a:gd name="connsiteY212" fmla="*/ 490724 h 1608850"/>
                <a:gd name="connsiteX213" fmla="*/ 2015901 w 12192000"/>
                <a:gd name="connsiteY213" fmla="*/ 490724 h 1608850"/>
                <a:gd name="connsiteX214" fmla="*/ 2031863 w 12192000"/>
                <a:gd name="connsiteY214" fmla="*/ 490724 h 1608850"/>
                <a:gd name="connsiteX215" fmla="*/ 2031863 w 12192000"/>
                <a:gd name="connsiteY215" fmla="*/ 491805 h 1608850"/>
                <a:gd name="connsiteX216" fmla="*/ 2031863 w 12192000"/>
                <a:gd name="connsiteY216" fmla="*/ 499371 h 1608850"/>
                <a:gd name="connsiteX217" fmla="*/ 2062263 w 12192000"/>
                <a:gd name="connsiteY217" fmla="*/ 499371 h 1608850"/>
                <a:gd name="connsiteX218" fmla="*/ 2062263 w 12192000"/>
                <a:gd name="connsiteY218" fmla="*/ 500992 h 1608850"/>
                <a:gd name="connsiteX219" fmla="*/ 2062263 w 12192000"/>
                <a:gd name="connsiteY219" fmla="*/ 512342 h 1608850"/>
                <a:gd name="connsiteX220" fmla="*/ 2088609 w 12192000"/>
                <a:gd name="connsiteY220" fmla="*/ 512342 h 1608850"/>
                <a:gd name="connsiteX221" fmla="*/ 2088609 w 12192000"/>
                <a:gd name="connsiteY221" fmla="*/ 542606 h 1608850"/>
                <a:gd name="connsiteX222" fmla="*/ 2089369 w 12192000"/>
                <a:gd name="connsiteY222" fmla="*/ 542606 h 1608850"/>
                <a:gd name="connsiteX223" fmla="*/ 2094689 w 12192000"/>
                <a:gd name="connsiteY223" fmla="*/ 542606 h 1608850"/>
                <a:gd name="connsiteX224" fmla="*/ 2094689 w 12192000"/>
                <a:gd name="connsiteY224" fmla="*/ 543687 h 1608850"/>
                <a:gd name="connsiteX225" fmla="*/ 2094689 w 12192000"/>
                <a:gd name="connsiteY225" fmla="*/ 551254 h 1608850"/>
                <a:gd name="connsiteX226" fmla="*/ 2098743 w 12192000"/>
                <a:gd name="connsiteY226" fmla="*/ 581518 h 1608850"/>
                <a:gd name="connsiteX227" fmla="*/ 2099503 w 12192000"/>
                <a:gd name="connsiteY227" fmla="*/ 581518 h 1608850"/>
                <a:gd name="connsiteX228" fmla="*/ 2104823 w 12192000"/>
                <a:gd name="connsiteY228" fmla="*/ 581518 h 1608850"/>
                <a:gd name="connsiteX229" fmla="*/ 2104823 w 12192000"/>
                <a:gd name="connsiteY229" fmla="*/ 582329 h 1608850"/>
                <a:gd name="connsiteX230" fmla="*/ 2104823 w 12192000"/>
                <a:gd name="connsiteY230" fmla="*/ 588004 h 1608850"/>
                <a:gd name="connsiteX231" fmla="*/ 2105837 w 12192000"/>
                <a:gd name="connsiteY231" fmla="*/ 588004 h 1608850"/>
                <a:gd name="connsiteX232" fmla="*/ 2112929 w 12192000"/>
                <a:gd name="connsiteY232" fmla="*/ 588004 h 1608850"/>
                <a:gd name="connsiteX233" fmla="*/ 2112929 w 12192000"/>
                <a:gd name="connsiteY233" fmla="*/ 618269 h 1608850"/>
                <a:gd name="connsiteX234" fmla="*/ 2114957 w 12192000"/>
                <a:gd name="connsiteY234" fmla="*/ 618269 h 1608850"/>
                <a:gd name="connsiteX235" fmla="*/ 2129143 w 12192000"/>
                <a:gd name="connsiteY235" fmla="*/ 618269 h 1608850"/>
                <a:gd name="connsiteX236" fmla="*/ 2129143 w 12192000"/>
                <a:gd name="connsiteY236" fmla="*/ 642048 h 1608850"/>
                <a:gd name="connsiteX237" fmla="*/ 2131171 w 12192000"/>
                <a:gd name="connsiteY237" fmla="*/ 643669 h 1608850"/>
                <a:gd name="connsiteX238" fmla="*/ 2131171 w 12192000"/>
                <a:gd name="connsiteY238" fmla="*/ 655019 h 1608850"/>
                <a:gd name="connsiteX239" fmla="*/ 2131931 w 12192000"/>
                <a:gd name="connsiteY239" fmla="*/ 655019 h 1608850"/>
                <a:gd name="connsiteX240" fmla="*/ 2137251 w 12192000"/>
                <a:gd name="connsiteY240" fmla="*/ 655019 h 1608850"/>
                <a:gd name="connsiteX241" fmla="*/ 2137251 w 12192000"/>
                <a:gd name="connsiteY241" fmla="*/ 678798 h 1608850"/>
                <a:gd name="connsiteX242" fmla="*/ 2138517 w 12192000"/>
                <a:gd name="connsiteY242" fmla="*/ 678798 h 1608850"/>
                <a:gd name="connsiteX243" fmla="*/ 2147383 w 12192000"/>
                <a:gd name="connsiteY243" fmla="*/ 678798 h 1608850"/>
                <a:gd name="connsiteX244" fmla="*/ 2149411 w 12192000"/>
                <a:gd name="connsiteY244" fmla="*/ 682852 h 1608850"/>
                <a:gd name="connsiteX245" fmla="*/ 2149411 w 12192000"/>
                <a:gd name="connsiteY245" fmla="*/ 696093 h 1608850"/>
                <a:gd name="connsiteX246" fmla="*/ 2150931 w 12192000"/>
                <a:gd name="connsiteY246" fmla="*/ 694201 h 1608850"/>
                <a:gd name="connsiteX247" fmla="*/ 2161571 w 12192000"/>
                <a:gd name="connsiteY247" fmla="*/ 680960 h 1608850"/>
                <a:gd name="connsiteX248" fmla="*/ 2189945 w 12192000"/>
                <a:gd name="connsiteY248" fmla="*/ 680960 h 1608850"/>
                <a:gd name="connsiteX249" fmla="*/ 2189945 w 12192000"/>
                <a:gd name="connsiteY249" fmla="*/ 767431 h 1608850"/>
                <a:gd name="connsiteX250" fmla="*/ 2190705 w 12192000"/>
                <a:gd name="connsiteY250" fmla="*/ 767431 h 1608850"/>
                <a:gd name="connsiteX251" fmla="*/ 2196025 w 12192000"/>
                <a:gd name="connsiteY251" fmla="*/ 767431 h 1608850"/>
                <a:gd name="connsiteX252" fmla="*/ 2196785 w 12192000"/>
                <a:gd name="connsiteY252" fmla="*/ 766080 h 1608850"/>
                <a:gd name="connsiteX253" fmla="*/ 2202105 w 12192000"/>
                <a:gd name="connsiteY253" fmla="*/ 756622 h 1608850"/>
                <a:gd name="connsiteX254" fmla="*/ 2202105 w 12192000"/>
                <a:gd name="connsiteY254" fmla="*/ 758514 h 1608850"/>
                <a:gd name="connsiteX255" fmla="*/ 2202105 w 12192000"/>
                <a:gd name="connsiteY255" fmla="*/ 771755 h 1608850"/>
                <a:gd name="connsiteX256" fmla="*/ 2206157 w 12192000"/>
                <a:gd name="connsiteY256" fmla="*/ 726358 h 1608850"/>
                <a:gd name="connsiteX257" fmla="*/ 2206917 w 12192000"/>
                <a:gd name="connsiteY257" fmla="*/ 726358 h 1608850"/>
                <a:gd name="connsiteX258" fmla="*/ 2212237 w 12192000"/>
                <a:gd name="connsiteY258" fmla="*/ 726358 h 1608850"/>
                <a:gd name="connsiteX259" fmla="*/ 2212237 w 12192000"/>
                <a:gd name="connsiteY259" fmla="*/ 661504 h 1608850"/>
                <a:gd name="connsiteX260" fmla="*/ 2213251 w 12192000"/>
                <a:gd name="connsiteY260" fmla="*/ 661504 h 1608850"/>
                <a:gd name="connsiteX261" fmla="*/ 2220345 w 12192000"/>
                <a:gd name="connsiteY261" fmla="*/ 661504 h 1608850"/>
                <a:gd name="connsiteX262" fmla="*/ 2232505 w 12192000"/>
                <a:gd name="connsiteY262" fmla="*/ 618269 h 1608850"/>
                <a:gd name="connsiteX263" fmla="*/ 2233771 w 12192000"/>
                <a:gd name="connsiteY263" fmla="*/ 618269 h 1608850"/>
                <a:gd name="connsiteX264" fmla="*/ 2242639 w 12192000"/>
                <a:gd name="connsiteY264" fmla="*/ 618269 h 1608850"/>
                <a:gd name="connsiteX265" fmla="*/ 2252771 w 12192000"/>
                <a:gd name="connsiteY265" fmla="*/ 661504 h 1608850"/>
                <a:gd name="connsiteX266" fmla="*/ 2253785 w 12192000"/>
                <a:gd name="connsiteY266" fmla="*/ 661504 h 1608850"/>
                <a:gd name="connsiteX267" fmla="*/ 2260879 w 12192000"/>
                <a:gd name="connsiteY267" fmla="*/ 661504 h 1608850"/>
                <a:gd name="connsiteX268" fmla="*/ 2260879 w 12192000"/>
                <a:gd name="connsiteY268" fmla="*/ 700416 h 1608850"/>
                <a:gd name="connsiteX269" fmla="*/ 2262651 w 12192000"/>
                <a:gd name="connsiteY269" fmla="*/ 700416 h 1608850"/>
                <a:gd name="connsiteX270" fmla="*/ 2275065 w 12192000"/>
                <a:gd name="connsiteY270" fmla="*/ 700416 h 1608850"/>
                <a:gd name="connsiteX271" fmla="*/ 2275065 w 12192000"/>
                <a:gd name="connsiteY271" fmla="*/ 702578 h 1608850"/>
                <a:gd name="connsiteX272" fmla="*/ 2275065 w 12192000"/>
                <a:gd name="connsiteY272" fmla="*/ 717710 h 1608850"/>
                <a:gd name="connsiteX273" fmla="*/ 2279119 w 12192000"/>
                <a:gd name="connsiteY273" fmla="*/ 715549 h 1608850"/>
                <a:gd name="connsiteX274" fmla="*/ 2279119 w 12192000"/>
                <a:gd name="connsiteY274" fmla="*/ 700416 h 1608850"/>
                <a:gd name="connsiteX275" fmla="*/ 2280639 w 12192000"/>
                <a:gd name="connsiteY275" fmla="*/ 700416 h 1608850"/>
                <a:gd name="connsiteX276" fmla="*/ 2291279 w 12192000"/>
                <a:gd name="connsiteY276" fmla="*/ 700416 h 1608850"/>
                <a:gd name="connsiteX277" fmla="*/ 2291279 w 12192000"/>
                <a:gd name="connsiteY277" fmla="*/ 702037 h 1608850"/>
                <a:gd name="connsiteX278" fmla="*/ 2291279 w 12192000"/>
                <a:gd name="connsiteY278" fmla="*/ 713387 h 1608850"/>
                <a:gd name="connsiteX279" fmla="*/ 2321680 w 12192000"/>
                <a:gd name="connsiteY279" fmla="*/ 713387 h 1608850"/>
                <a:gd name="connsiteX280" fmla="*/ 2321680 w 12192000"/>
                <a:gd name="connsiteY280" fmla="*/ 676637 h 1608850"/>
                <a:gd name="connsiteX281" fmla="*/ 2322945 w 12192000"/>
                <a:gd name="connsiteY281" fmla="*/ 676637 h 1608850"/>
                <a:gd name="connsiteX282" fmla="*/ 2331813 w 12192000"/>
                <a:gd name="connsiteY282" fmla="*/ 676637 h 1608850"/>
                <a:gd name="connsiteX283" fmla="*/ 2331813 w 12192000"/>
                <a:gd name="connsiteY283" fmla="*/ 698254 h 1608850"/>
                <a:gd name="connsiteX284" fmla="*/ 2333840 w 12192000"/>
                <a:gd name="connsiteY284" fmla="*/ 665828 h 1608850"/>
                <a:gd name="connsiteX285" fmla="*/ 2356133 w 12192000"/>
                <a:gd name="connsiteY285" fmla="*/ 665828 h 1608850"/>
                <a:gd name="connsiteX286" fmla="*/ 2356133 w 12192000"/>
                <a:gd name="connsiteY286" fmla="*/ 664206 h 1608850"/>
                <a:gd name="connsiteX287" fmla="*/ 2356133 w 12192000"/>
                <a:gd name="connsiteY287" fmla="*/ 652857 h 1608850"/>
                <a:gd name="connsiteX288" fmla="*/ 2356893 w 12192000"/>
                <a:gd name="connsiteY288" fmla="*/ 652857 h 1608850"/>
                <a:gd name="connsiteX289" fmla="*/ 2362213 w 12192000"/>
                <a:gd name="connsiteY289" fmla="*/ 652857 h 1608850"/>
                <a:gd name="connsiteX290" fmla="*/ 2362213 w 12192000"/>
                <a:gd name="connsiteY290" fmla="*/ 650966 h 1608850"/>
                <a:gd name="connsiteX291" fmla="*/ 2362213 w 12192000"/>
                <a:gd name="connsiteY291" fmla="*/ 637725 h 1608850"/>
                <a:gd name="connsiteX292" fmla="*/ 2366267 w 12192000"/>
                <a:gd name="connsiteY292" fmla="*/ 644210 h 1608850"/>
                <a:gd name="connsiteX293" fmla="*/ 2368547 w 12192000"/>
                <a:gd name="connsiteY293" fmla="*/ 644210 h 1608850"/>
                <a:gd name="connsiteX294" fmla="*/ 2384507 w 12192000"/>
                <a:gd name="connsiteY294" fmla="*/ 644210 h 1608850"/>
                <a:gd name="connsiteX295" fmla="*/ 2384507 w 12192000"/>
                <a:gd name="connsiteY295" fmla="*/ 643399 h 1608850"/>
                <a:gd name="connsiteX296" fmla="*/ 2384507 w 12192000"/>
                <a:gd name="connsiteY296" fmla="*/ 637725 h 1608850"/>
                <a:gd name="connsiteX297" fmla="*/ 2385267 w 12192000"/>
                <a:gd name="connsiteY297" fmla="*/ 637725 h 1608850"/>
                <a:gd name="connsiteX298" fmla="*/ 2390587 w 12192000"/>
                <a:gd name="connsiteY298" fmla="*/ 637725 h 1608850"/>
                <a:gd name="connsiteX299" fmla="*/ 2390587 w 12192000"/>
                <a:gd name="connsiteY299" fmla="*/ 639076 h 1608850"/>
                <a:gd name="connsiteX300" fmla="*/ 2390587 w 12192000"/>
                <a:gd name="connsiteY300" fmla="*/ 648534 h 1608850"/>
                <a:gd name="connsiteX301" fmla="*/ 2429093 w 12192000"/>
                <a:gd name="connsiteY301" fmla="*/ 648534 h 1608850"/>
                <a:gd name="connsiteX302" fmla="*/ 2429093 w 12192000"/>
                <a:gd name="connsiteY302" fmla="*/ 786887 h 1608850"/>
                <a:gd name="connsiteX303" fmla="*/ 2430613 w 12192000"/>
                <a:gd name="connsiteY303" fmla="*/ 786887 h 1608850"/>
                <a:gd name="connsiteX304" fmla="*/ 2441254 w 12192000"/>
                <a:gd name="connsiteY304" fmla="*/ 786887 h 1608850"/>
                <a:gd name="connsiteX305" fmla="*/ 2441254 w 12192000"/>
                <a:gd name="connsiteY305" fmla="*/ 773917 h 1608850"/>
                <a:gd name="connsiteX306" fmla="*/ 2445307 w 12192000"/>
                <a:gd name="connsiteY306" fmla="*/ 773917 h 1608850"/>
                <a:gd name="connsiteX307" fmla="*/ 2445307 w 12192000"/>
                <a:gd name="connsiteY307" fmla="*/ 786887 h 1608850"/>
                <a:gd name="connsiteX308" fmla="*/ 2475707 w 12192000"/>
                <a:gd name="connsiteY308" fmla="*/ 786887 h 1608850"/>
                <a:gd name="connsiteX309" fmla="*/ 2475707 w 12192000"/>
                <a:gd name="connsiteY309" fmla="*/ 756622 h 1608850"/>
                <a:gd name="connsiteX310" fmla="*/ 2487867 w 12192000"/>
                <a:gd name="connsiteY310" fmla="*/ 756622 h 1608850"/>
                <a:gd name="connsiteX311" fmla="*/ 2500027 w 12192000"/>
                <a:gd name="connsiteY311" fmla="*/ 754461 h 1608850"/>
                <a:gd name="connsiteX312" fmla="*/ 2504082 w 12192000"/>
                <a:gd name="connsiteY312" fmla="*/ 756622 h 1608850"/>
                <a:gd name="connsiteX313" fmla="*/ 2514215 w 12192000"/>
                <a:gd name="connsiteY313" fmla="*/ 756622 h 1608850"/>
                <a:gd name="connsiteX314" fmla="*/ 2514215 w 12192000"/>
                <a:gd name="connsiteY314" fmla="*/ 786887 h 1608850"/>
                <a:gd name="connsiteX315" fmla="*/ 2522321 w 12192000"/>
                <a:gd name="connsiteY315" fmla="*/ 786887 h 1608850"/>
                <a:gd name="connsiteX316" fmla="*/ 2522321 w 12192000"/>
                <a:gd name="connsiteY316" fmla="*/ 804182 h 1608850"/>
                <a:gd name="connsiteX317" fmla="*/ 2531658 w 12192000"/>
                <a:gd name="connsiteY317" fmla="*/ 805087 h 1608850"/>
                <a:gd name="connsiteX318" fmla="*/ 2544615 w 12192000"/>
                <a:gd name="connsiteY318" fmla="*/ 805087 h 1608850"/>
                <a:gd name="connsiteX319" fmla="*/ 2544615 w 12192000"/>
                <a:gd name="connsiteY319" fmla="*/ 789049 h 1608850"/>
                <a:gd name="connsiteX320" fmla="*/ 2612571 w 12192000"/>
                <a:gd name="connsiteY320" fmla="*/ 789049 h 1608850"/>
                <a:gd name="connsiteX321" fmla="*/ 2612571 w 12192000"/>
                <a:gd name="connsiteY321" fmla="*/ 703796 h 1608850"/>
                <a:gd name="connsiteX322" fmla="*/ 2684579 w 12192000"/>
                <a:gd name="connsiteY322" fmla="*/ 703796 h 1608850"/>
                <a:gd name="connsiteX323" fmla="*/ 2684579 w 12192000"/>
                <a:gd name="connsiteY323" fmla="*/ 782564 h 1608850"/>
                <a:gd name="connsiteX324" fmla="*/ 2686483 w 12192000"/>
                <a:gd name="connsiteY324" fmla="*/ 782564 h 1608850"/>
                <a:gd name="connsiteX325" fmla="*/ 2687725 w 12192000"/>
                <a:gd name="connsiteY325" fmla="*/ 805087 h 1608850"/>
                <a:gd name="connsiteX326" fmla="*/ 2697401 w 12192000"/>
                <a:gd name="connsiteY326" fmla="*/ 805087 h 1608850"/>
                <a:gd name="connsiteX327" fmla="*/ 2698643 w 12192000"/>
                <a:gd name="connsiteY327" fmla="*/ 782564 h 1608850"/>
                <a:gd name="connsiteX328" fmla="*/ 2704723 w 12192000"/>
                <a:gd name="connsiteY328" fmla="*/ 782564 h 1608850"/>
                <a:gd name="connsiteX329" fmla="*/ 2705965 w 12192000"/>
                <a:gd name="connsiteY329" fmla="*/ 805087 h 1608850"/>
                <a:gd name="connsiteX330" fmla="*/ 2756588 w 12192000"/>
                <a:gd name="connsiteY330" fmla="*/ 805087 h 1608850"/>
                <a:gd name="connsiteX331" fmla="*/ 2756588 w 12192000"/>
                <a:gd name="connsiteY331" fmla="*/ 642059 h 1608850"/>
                <a:gd name="connsiteX332" fmla="*/ 2953915 w 12192000"/>
                <a:gd name="connsiteY332" fmla="*/ 642059 h 1608850"/>
                <a:gd name="connsiteX333" fmla="*/ 2953915 w 12192000"/>
                <a:gd name="connsiteY333" fmla="*/ 805087 h 1608850"/>
                <a:gd name="connsiteX334" fmla="*/ 2972611 w 12192000"/>
                <a:gd name="connsiteY334" fmla="*/ 805087 h 1608850"/>
                <a:gd name="connsiteX335" fmla="*/ 2972611 w 12192000"/>
                <a:gd name="connsiteY335" fmla="*/ 722394 h 1608850"/>
                <a:gd name="connsiteX336" fmla="*/ 3067731 w 12192000"/>
                <a:gd name="connsiteY336" fmla="*/ 722394 h 1608850"/>
                <a:gd name="connsiteX337" fmla="*/ 3079662 w 12192000"/>
                <a:gd name="connsiteY337" fmla="*/ 404253 h 1608850"/>
                <a:gd name="connsiteX338" fmla="*/ 3067502 w 12192000"/>
                <a:gd name="connsiteY338" fmla="*/ 382635 h 1608850"/>
                <a:gd name="connsiteX339" fmla="*/ 3061422 w 12192000"/>
                <a:gd name="connsiteY339" fmla="*/ 378311 h 1608850"/>
                <a:gd name="connsiteX340" fmla="*/ 3069529 w 12192000"/>
                <a:gd name="connsiteY340" fmla="*/ 354532 h 1608850"/>
                <a:gd name="connsiteX341" fmla="*/ 3069529 w 12192000"/>
                <a:gd name="connsiteY341" fmla="*/ 337238 h 1608850"/>
                <a:gd name="connsiteX342" fmla="*/ 3083715 w 12192000"/>
                <a:gd name="connsiteY342" fmla="*/ 337238 h 1608850"/>
                <a:gd name="connsiteX343" fmla="*/ 3083715 w 12192000"/>
                <a:gd name="connsiteY343" fmla="*/ 315620 h 1608850"/>
                <a:gd name="connsiteX344" fmla="*/ 3085742 w 12192000"/>
                <a:gd name="connsiteY344" fmla="*/ 311296 h 1608850"/>
                <a:gd name="connsiteX345" fmla="*/ 3085742 w 12192000"/>
                <a:gd name="connsiteY345" fmla="*/ 233472 h 1608850"/>
                <a:gd name="connsiteX346" fmla="*/ 3083715 w 12192000"/>
                <a:gd name="connsiteY346" fmla="*/ 226987 h 1608850"/>
                <a:gd name="connsiteX347" fmla="*/ 3089795 w 12192000"/>
                <a:gd name="connsiteY347" fmla="*/ 220501 h 1608850"/>
                <a:gd name="connsiteX348" fmla="*/ 3089795 w 12192000"/>
                <a:gd name="connsiteY348" fmla="*/ 162133 h 1608850"/>
                <a:gd name="connsiteX349" fmla="*/ 3091822 w 12192000"/>
                <a:gd name="connsiteY349" fmla="*/ 157810 h 1608850"/>
                <a:gd name="connsiteX350" fmla="*/ 3091822 w 12192000"/>
                <a:gd name="connsiteY350" fmla="*/ 101604 h 1608850"/>
                <a:gd name="connsiteX351" fmla="*/ 3093849 w 12192000"/>
                <a:gd name="connsiteY351" fmla="*/ 82148 h 1608850"/>
                <a:gd name="connsiteX352" fmla="*/ 3097902 w 12192000"/>
                <a:gd name="connsiteY352" fmla="*/ 99442 h 1608850"/>
                <a:gd name="connsiteX353" fmla="*/ 3099929 w 12192000"/>
                <a:gd name="connsiteY353" fmla="*/ 157810 h 1608850"/>
                <a:gd name="connsiteX354" fmla="*/ 3101955 w 12192000"/>
                <a:gd name="connsiteY354" fmla="*/ 220501 h 1608850"/>
                <a:gd name="connsiteX355" fmla="*/ 3108035 w 12192000"/>
                <a:gd name="connsiteY355" fmla="*/ 226987 h 1608850"/>
                <a:gd name="connsiteX356" fmla="*/ 3106009 w 12192000"/>
                <a:gd name="connsiteY356" fmla="*/ 233472 h 1608850"/>
                <a:gd name="connsiteX357" fmla="*/ 3106009 w 12192000"/>
                <a:gd name="connsiteY357" fmla="*/ 311296 h 1608850"/>
                <a:gd name="connsiteX358" fmla="*/ 3108035 w 12192000"/>
                <a:gd name="connsiteY358" fmla="*/ 315620 h 1608850"/>
                <a:gd name="connsiteX359" fmla="*/ 3108035 w 12192000"/>
                <a:gd name="connsiteY359" fmla="*/ 337238 h 1608850"/>
                <a:gd name="connsiteX360" fmla="*/ 3122222 w 12192000"/>
                <a:gd name="connsiteY360" fmla="*/ 337238 h 1608850"/>
                <a:gd name="connsiteX361" fmla="*/ 3122222 w 12192000"/>
                <a:gd name="connsiteY361" fmla="*/ 354532 h 1608850"/>
                <a:gd name="connsiteX362" fmla="*/ 3130330 w 12192000"/>
                <a:gd name="connsiteY362" fmla="*/ 378311 h 1608850"/>
                <a:gd name="connsiteX363" fmla="*/ 3124250 w 12192000"/>
                <a:gd name="connsiteY363" fmla="*/ 382635 h 1608850"/>
                <a:gd name="connsiteX364" fmla="*/ 3112089 w 12192000"/>
                <a:gd name="connsiteY364" fmla="*/ 404253 h 1608850"/>
                <a:gd name="connsiteX365" fmla="*/ 3120195 w 12192000"/>
                <a:gd name="connsiteY365" fmla="*/ 657181 h 1608850"/>
                <a:gd name="connsiteX366" fmla="*/ 3185050 w 12192000"/>
                <a:gd name="connsiteY366" fmla="*/ 657181 h 1608850"/>
                <a:gd name="connsiteX367" fmla="*/ 3185050 w 12192000"/>
                <a:gd name="connsiteY367" fmla="*/ 732843 h 1608850"/>
                <a:gd name="connsiteX368" fmla="*/ 3193157 w 12192000"/>
                <a:gd name="connsiteY368" fmla="*/ 732843 h 1608850"/>
                <a:gd name="connsiteX369" fmla="*/ 3195183 w 12192000"/>
                <a:gd name="connsiteY369" fmla="*/ 726358 h 1608850"/>
                <a:gd name="connsiteX370" fmla="*/ 3201263 w 12192000"/>
                <a:gd name="connsiteY370" fmla="*/ 726358 h 1608850"/>
                <a:gd name="connsiteX371" fmla="*/ 3203291 w 12192000"/>
                <a:gd name="connsiteY371" fmla="*/ 735005 h 1608850"/>
                <a:gd name="connsiteX372" fmla="*/ 3215451 w 12192000"/>
                <a:gd name="connsiteY372" fmla="*/ 735005 h 1608850"/>
                <a:gd name="connsiteX373" fmla="*/ 3215451 w 12192000"/>
                <a:gd name="connsiteY373" fmla="*/ 728519 h 1608850"/>
                <a:gd name="connsiteX374" fmla="*/ 3237744 w 12192000"/>
                <a:gd name="connsiteY374" fmla="*/ 728519 h 1608850"/>
                <a:gd name="connsiteX375" fmla="*/ 3237744 w 12192000"/>
                <a:gd name="connsiteY375" fmla="*/ 735005 h 1608850"/>
                <a:gd name="connsiteX376" fmla="*/ 3258011 w 12192000"/>
                <a:gd name="connsiteY376" fmla="*/ 735005 h 1608850"/>
                <a:gd name="connsiteX377" fmla="*/ 3258011 w 12192000"/>
                <a:gd name="connsiteY377" fmla="*/ 780402 h 1608850"/>
                <a:gd name="connsiteX378" fmla="*/ 3272198 w 12192000"/>
                <a:gd name="connsiteY378" fmla="*/ 780402 h 1608850"/>
                <a:gd name="connsiteX379" fmla="*/ 3272198 w 12192000"/>
                <a:gd name="connsiteY379" fmla="*/ 767431 h 1608850"/>
                <a:gd name="connsiteX380" fmla="*/ 3288412 w 12192000"/>
                <a:gd name="connsiteY380" fmla="*/ 767431 h 1608850"/>
                <a:gd name="connsiteX381" fmla="*/ 3288412 w 12192000"/>
                <a:gd name="connsiteY381" fmla="*/ 588004 h 1608850"/>
                <a:gd name="connsiteX382" fmla="*/ 3294492 w 12192000"/>
                <a:gd name="connsiteY382" fmla="*/ 581518 h 1608850"/>
                <a:gd name="connsiteX383" fmla="*/ 3367453 w 12192000"/>
                <a:gd name="connsiteY383" fmla="*/ 581518 h 1608850"/>
                <a:gd name="connsiteX384" fmla="*/ 3367453 w 12192000"/>
                <a:gd name="connsiteY384" fmla="*/ 590166 h 1608850"/>
                <a:gd name="connsiteX385" fmla="*/ 3377586 w 12192000"/>
                <a:gd name="connsiteY385" fmla="*/ 590166 h 1608850"/>
                <a:gd name="connsiteX386" fmla="*/ 3377586 w 12192000"/>
                <a:gd name="connsiteY386" fmla="*/ 704740 h 1608850"/>
                <a:gd name="connsiteX387" fmla="*/ 3399879 w 12192000"/>
                <a:gd name="connsiteY387" fmla="*/ 704740 h 1608850"/>
                <a:gd name="connsiteX388" fmla="*/ 3399879 w 12192000"/>
                <a:gd name="connsiteY388" fmla="*/ 637725 h 1608850"/>
                <a:gd name="connsiteX389" fmla="*/ 3426227 w 12192000"/>
                <a:gd name="connsiteY389" fmla="*/ 637725 h 1608850"/>
                <a:gd name="connsiteX390" fmla="*/ 3430279 w 12192000"/>
                <a:gd name="connsiteY390" fmla="*/ 633401 h 1608850"/>
                <a:gd name="connsiteX391" fmla="*/ 3438387 w 12192000"/>
                <a:gd name="connsiteY391" fmla="*/ 633401 h 1608850"/>
                <a:gd name="connsiteX392" fmla="*/ 3442439 w 12192000"/>
                <a:gd name="connsiteY392" fmla="*/ 637725 h 1608850"/>
                <a:gd name="connsiteX393" fmla="*/ 3464734 w 12192000"/>
                <a:gd name="connsiteY393" fmla="*/ 637725 h 1608850"/>
                <a:gd name="connsiteX394" fmla="*/ 3464734 w 12192000"/>
                <a:gd name="connsiteY394" fmla="*/ 520989 h 1608850"/>
                <a:gd name="connsiteX395" fmla="*/ 3521481 w 12192000"/>
                <a:gd name="connsiteY395" fmla="*/ 510180 h 1608850"/>
                <a:gd name="connsiteX396" fmla="*/ 3521481 w 12192000"/>
                <a:gd name="connsiteY396" fmla="*/ 511261 h 1608850"/>
                <a:gd name="connsiteX397" fmla="*/ 3521481 w 12192000"/>
                <a:gd name="connsiteY397" fmla="*/ 518827 h 1608850"/>
                <a:gd name="connsiteX398" fmla="*/ 3547828 w 12192000"/>
                <a:gd name="connsiteY398" fmla="*/ 518827 h 1608850"/>
                <a:gd name="connsiteX399" fmla="*/ 3547828 w 12192000"/>
                <a:gd name="connsiteY399" fmla="*/ 773917 h 1608850"/>
                <a:gd name="connsiteX400" fmla="*/ 3570122 w 12192000"/>
                <a:gd name="connsiteY400" fmla="*/ 773917 h 1608850"/>
                <a:gd name="connsiteX401" fmla="*/ 3570122 w 12192000"/>
                <a:gd name="connsiteY401" fmla="*/ 769593 h 1608850"/>
                <a:gd name="connsiteX402" fmla="*/ 3582282 w 12192000"/>
                <a:gd name="connsiteY402" fmla="*/ 769593 h 1608850"/>
                <a:gd name="connsiteX403" fmla="*/ 3582282 w 12192000"/>
                <a:gd name="connsiteY403" fmla="*/ 773917 h 1608850"/>
                <a:gd name="connsiteX404" fmla="*/ 3606602 w 12192000"/>
                <a:gd name="connsiteY404" fmla="*/ 773917 h 1608850"/>
                <a:gd name="connsiteX405" fmla="*/ 3606602 w 12192000"/>
                <a:gd name="connsiteY405" fmla="*/ 760946 h 1608850"/>
                <a:gd name="connsiteX406" fmla="*/ 3634975 w 12192000"/>
                <a:gd name="connsiteY406" fmla="*/ 760946 h 1608850"/>
                <a:gd name="connsiteX407" fmla="*/ 3647135 w 12192000"/>
                <a:gd name="connsiteY407" fmla="*/ 756622 h 1608850"/>
                <a:gd name="connsiteX408" fmla="*/ 3667403 w 12192000"/>
                <a:gd name="connsiteY408" fmla="*/ 760946 h 1608850"/>
                <a:gd name="connsiteX409" fmla="*/ 3667403 w 12192000"/>
                <a:gd name="connsiteY409" fmla="*/ 743652 h 1608850"/>
                <a:gd name="connsiteX410" fmla="*/ 3675510 w 12192000"/>
                <a:gd name="connsiteY410" fmla="*/ 743652 h 1608850"/>
                <a:gd name="connsiteX411" fmla="*/ 3675510 w 12192000"/>
                <a:gd name="connsiteY411" fmla="*/ 730681 h 1608850"/>
                <a:gd name="connsiteX412" fmla="*/ 3732257 w 12192000"/>
                <a:gd name="connsiteY412" fmla="*/ 730681 h 1608850"/>
                <a:gd name="connsiteX413" fmla="*/ 3732257 w 12192000"/>
                <a:gd name="connsiteY413" fmla="*/ 700416 h 1608850"/>
                <a:gd name="connsiteX414" fmla="*/ 3750497 w 12192000"/>
                <a:gd name="connsiteY414" fmla="*/ 700416 h 1608850"/>
                <a:gd name="connsiteX415" fmla="*/ 3750497 w 12192000"/>
                <a:gd name="connsiteY415" fmla="*/ 693931 h 1608850"/>
                <a:gd name="connsiteX416" fmla="*/ 3762657 w 12192000"/>
                <a:gd name="connsiteY416" fmla="*/ 693931 h 1608850"/>
                <a:gd name="connsiteX417" fmla="*/ 3762657 w 12192000"/>
                <a:gd name="connsiteY417" fmla="*/ 700416 h 1608850"/>
                <a:gd name="connsiteX418" fmla="*/ 3778870 w 12192000"/>
                <a:gd name="connsiteY418" fmla="*/ 700416 h 1608850"/>
                <a:gd name="connsiteX419" fmla="*/ 3778870 w 12192000"/>
                <a:gd name="connsiteY419" fmla="*/ 750137 h 1608850"/>
                <a:gd name="connsiteX420" fmla="*/ 3789470 w 12192000"/>
                <a:gd name="connsiteY420" fmla="*/ 750137 h 1608850"/>
                <a:gd name="connsiteX421" fmla="*/ 3789470 w 12192000"/>
                <a:gd name="connsiteY421" fmla="*/ 586174 h 1608850"/>
                <a:gd name="connsiteX422" fmla="*/ 3791390 w 12192000"/>
                <a:gd name="connsiteY422" fmla="*/ 586174 h 1608850"/>
                <a:gd name="connsiteX423" fmla="*/ 3791390 w 12192000"/>
                <a:gd name="connsiteY423" fmla="*/ 723865 h 1608850"/>
                <a:gd name="connsiteX424" fmla="*/ 3791390 w 12192000"/>
                <a:gd name="connsiteY424" fmla="*/ 750137 h 1608850"/>
                <a:gd name="connsiteX425" fmla="*/ 3806350 w 12192000"/>
                <a:gd name="connsiteY425" fmla="*/ 750137 h 1608850"/>
                <a:gd name="connsiteX426" fmla="*/ 3806350 w 12192000"/>
                <a:gd name="connsiteY426" fmla="*/ 742023 h 1608850"/>
                <a:gd name="connsiteX427" fmla="*/ 3811298 w 12192000"/>
                <a:gd name="connsiteY427" fmla="*/ 742023 h 1608850"/>
                <a:gd name="connsiteX428" fmla="*/ 3811298 w 12192000"/>
                <a:gd name="connsiteY428" fmla="*/ 724196 h 1608850"/>
                <a:gd name="connsiteX429" fmla="*/ 3849805 w 12192000"/>
                <a:gd name="connsiteY429" fmla="*/ 724196 h 1608850"/>
                <a:gd name="connsiteX430" fmla="*/ 3849805 w 12192000"/>
                <a:gd name="connsiteY430" fmla="*/ 693931 h 1608850"/>
                <a:gd name="connsiteX431" fmla="*/ 3888823 w 12192000"/>
                <a:gd name="connsiteY431" fmla="*/ 693931 h 1608850"/>
                <a:gd name="connsiteX432" fmla="*/ 3888823 w 12192000"/>
                <a:gd name="connsiteY432" fmla="*/ 690579 h 1608850"/>
                <a:gd name="connsiteX433" fmla="*/ 3887708 w 12192000"/>
                <a:gd name="connsiteY433" fmla="*/ 690579 h 1608850"/>
                <a:gd name="connsiteX434" fmla="*/ 3879906 w 12192000"/>
                <a:gd name="connsiteY434" fmla="*/ 690579 h 1608850"/>
                <a:gd name="connsiteX435" fmla="*/ 3879906 w 12192000"/>
                <a:gd name="connsiteY435" fmla="*/ 689443 h 1608850"/>
                <a:gd name="connsiteX436" fmla="*/ 3879906 w 12192000"/>
                <a:gd name="connsiteY436" fmla="*/ 681500 h 1608850"/>
                <a:gd name="connsiteX437" fmla="*/ 3881022 w 12192000"/>
                <a:gd name="connsiteY437" fmla="*/ 681500 h 1608850"/>
                <a:gd name="connsiteX438" fmla="*/ 3888823 w 12192000"/>
                <a:gd name="connsiteY438" fmla="*/ 681500 h 1608850"/>
                <a:gd name="connsiteX439" fmla="*/ 3888823 w 12192000"/>
                <a:gd name="connsiteY439" fmla="*/ 679986 h 1608850"/>
                <a:gd name="connsiteX440" fmla="*/ 3888823 w 12192000"/>
                <a:gd name="connsiteY440" fmla="*/ 669395 h 1608850"/>
                <a:gd name="connsiteX441" fmla="*/ 3887708 w 12192000"/>
                <a:gd name="connsiteY441" fmla="*/ 669395 h 1608850"/>
                <a:gd name="connsiteX442" fmla="*/ 3879906 w 12192000"/>
                <a:gd name="connsiteY442" fmla="*/ 669395 h 1608850"/>
                <a:gd name="connsiteX443" fmla="*/ 3879906 w 12192000"/>
                <a:gd name="connsiteY443" fmla="*/ 667882 h 1608850"/>
                <a:gd name="connsiteX444" fmla="*/ 3879906 w 12192000"/>
                <a:gd name="connsiteY444" fmla="*/ 657290 h 1608850"/>
                <a:gd name="connsiteX445" fmla="*/ 3881022 w 12192000"/>
                <a:gd name="connsiteY445" fmla="*/ 657290 h 1608850"/>
                <a:gd name="connsiteX446" fmla="*/ 3888823 w 12192000"/>
                <a:gd name="connsiteY446" fmla="*/ 657290 h 1608850"/>
                <a:gd name="connsiteX447" fmla="*/ 3888823 w 12192000"/>
                <a:gd name="connsiteY447" fmla="*/ 656156 h 1608850"/>
                <a:gd name="connsiteX448" fmla="*/ 3888823 w 12192000"/>
                <a:gd name="connsiteY448" fmla="*/ 648212 h 1608850"/>
                <a:gd name="connsiteX449" fmla="*/ 3887708 w 12192000"/>
                <a:gd name="connsiteY449" fmla="*/ 648212 h 1608850"/>
                <a:gd name="connsiteX450" fmla="*/ 3879906 w 12192000"/>
                <a:gd name="connsiteY450" fmla="*/ 648212 h 1608850"/>
                <a:gd name="connsiteX451" fmla="*/ 3879906 w 12192000"/>
                <a:gd name="connsiteY451" fmla="*/ 646698 h 1608850"/>
                <a:gd name="connsiteX452" fmla="*/ 3879906 w 12192000"/>
                <a:gd name="connsiteY452" fmla="*/ 636107 h 1608850"/>
                <a:gd name="connsiteX453" fmla="*/ 3881022 w 12192000"/>
                <a:gd name="connsiteY453" fmla="*/ 636107 h 1608850"/>
                <a:gd name="connsiteX454" fmla="*/ 3888823 w 12192000"/>
                <a:gd name="connsiteY454" fmla="*/ 636107 h 1608850"/>
                <a:gd name="connsiteX455" fmla="*/ 3888823 w 12192000"/>
                <a:gd name="connsiteY455" fmla="*/ 634594 h 1608850"/>
                <a:gd name="connsiteX456" fmla="*/ 3888823 w 12192000"/>
                <a:gd name="connsiteY456" fmla="*/ 624002 h 1608850"/>
                <a:gd name="connsiteX457" fmla="*/ 3887708 w 12192000"/>
                <a:gd name="connsiteY457" fmla="*/ 624002 h 1608850"/>
                <a:gd name="connsiteX458" fmla="*/ 3879906 w 12192000"/>
                <a:gd name="connsiteY458" fmla="*/ 624002 h 1608850"/>
                <a:gd name="connsiteX459" fmla="*/ 3879906 w 12192000"/>
                <a:gd name="connsiteY459" fmla="*/ 622489 h 1608850"/>
                <a:gd name="connsiteX460" fmla="*/ 3879906 w 12192000"/>
                <a:gd name="connsiteY460" fmla="*/ 611898 h 1608850"/>
                <a:gd name="connsiteX461" fmla="*/ 3881022 w 12192000"/>
                <a:gd name="connsiteY461" fmla="*/ 611898 h 1608850"/>
                <a:gd name="connsiteX462" fmla="*/ 3888823 w 12192000"/>
                <a:gd name="connsiteY462" fmla="*/ 611898 h 1608850"/>
                <a:gd name="connsiteX463" fmla="*/ 3888823 w 12192000"/>
                <a:gd name="connsiteY463" fmla="*/ 610763 h 1608850"/>
                <a:gd name="connsiteX464" fmla="*/ 3888823 w 12192000"/>
                <a:gd name="connsiteY464" fmla="*/ 602819 h 1608850"/>
                <a:gd name="connsiteX465" fmla="*/ 3887708 w 12192000"/>
                <a:gd name="connsiteY465" fmla="*/ 602819 h 1608850"/>
                <a:gd name="connsiteX466" fmla="*/ 3879906 w 12192000"/>
                <a:gd name="connsiteY466" fmla="*/ 602819 h 1608850"/>
                <a:gd name="connsiteX467" fmla="*/ 3879906 w 12192000"/>
                <a:gd name="connsiteY467" fmla="*/ 601307 h 1608850"/>
                <a:gd name="connsiteX468" fmla="*/ 3879906 w 12192000"/>
                <a:gd name="connsiteY468" fmla="*/ 590714 h 1608850"/>
                <a:gd name="connsiteX469" fmla="*/ 3881022 w 12192000"/>
                <a:gd name="connsiteY469" fmla="*/ 590714 h 1608850"/>
                <a:gd name="connsiteX470" fmla="*/ 3888823 w 12192000"/>
                <a:gd name="connsiteY470" fmla="*/ 590714 h 1608850"/>
                <a:gd name="connsiteX471" fmla="*/ 3888823 w 12192000"/>
                <a:gd name="connsiteY471" fmla="*/ 589202 h 1608850"/>
                <a:gd name="connsiteX472" fmla="*/ 3888823 w 12192000"/>
                <a:gd name="connsiteY472" fmla="*/ 578610 h 1608850"/>
                <a:gd name="connsiteX473" fmla="*/ 3887708 w 12192000"/>
                <a:gd name="connsiteY473" fmla="*/ 578610 h 1608850"/>
                <a:gd name="connsiteX474" fmla="*/ 3879906 w 12192000"/>
                <a:gd name="connsiteY474" fmla="*/ 578610 h 1608850"/>
                <a:gd name="connsiteX475" fmla="*/ 3879906 w 12192000"/>
                <a:gd name="connsiteY475" fmla="*/ 577096 h 1608850"/>
                <a:gd name="connsiteX476" fmla="*/ 3879906 w 12192000"/>
                <a:gd name="connsiteY476" fmla="*/ 566505 h 1608850"/>
                <a:gd name="connsiteX477" fmla="*/ 3881022 w 12192000"/>
                <a:gd name="connsiteY477" fmla="*/ 566505 h 1608850"/>
                <a:gd name="connsiteX478" fmla="*/ 3888823 w 12192000"/>
                <a:gd name="connsiteY478" fmla="*/ 566505 h 1608850"/>
                <a:gd name="connsiteX479" fmla="*/ 3888823 w 12192000"/>
                <a:gd name="connsiteY479" fmla="*/ 565370 h 1608850"/>
                <a:gd name="connsiteX480" fmla="*/ 3888823 w 12192000"/>
                <a:gd name="connsiteY480" fmla="*/ 557427 h 1608850"/>
                <a:gd name="connsiteX481" fmla="*/ 3887708 w 12192000"/>
                <a:gd name="connsiteY481" fmla="*/ 557427 h 1608850"/>
                <a:gd name="connsiteX482" fmla="*/ 3879906 w 12192000"/>
                <a:gd name="connsiteY482" fmla="*/ 557427 h 1608850"/>
                <a:gd name="connsiteX483" fmla="*/ 3879906 w 12192000"/>
                <a:gd name="connsiteY483" fmla="*/ 555914 h 1608850"/>
                <a:gd name="connsiteX484" fmla="*/ 3879906 w 12192000"/>
                <a:gd name="connsiteY484" fmla="*/ 545322 h 1608850"/>
                <a:gd name="connsiteX485" fmla="*/ 3881022 w 12192000"/>
                <a:gd name="connsiteY485" fmla="*/ 545322 h 1608850"/>
                <a:gd name="connsiteX486" fmla="*/ 3888823 w 12192000"/>
                <a:gd name="connsiteY486" fmla="*/ 545322 h 1608850"/>
                <a:gd name="connsiteX487" fmla="*/ 3887708 w 12192000"/>
                <a:gd name="connsiteY487" fmla="*/ 543053 h 1608850"/>
                <a:gd name="connsiteX488" fmla="*/ 3879906 w 12192000"/>
                <a:gd name="connsiteY488" fmla="*/ 527166 h 1608850"/>
                <a:gd name="connsiteX489" fmla="*/ 3879906 w 12192000"/>
                <a:gd name="connsiteY489" fmla="*/ 478746 h 1608850"/>
                <a:gd name="connsiteX490" fmla="*/ 4029251 w 12192000"/>
                <a:gd name="connsiteY490" fmla="*/ 478746 h 1608850"/>
                <a:gd name="connsiteX491" fmla="*/ 4042623 w 12192000"/>
                <a:gd name="connsiteY491" fmla="*/ 505982 h 1608850"/>
                <a:gd name="connsiteX492" fmla="*/ 4042623 w 12192000"/>
                <a:gd name="connsiteY492" fmla="*/ 566505 h 1608850"/>
                <a:gd name="connsiteX493" fmla="*/ 4041510 w 12192000"/>
                <a:gd name="connsiteY493" fmla="*/ 566505 h 1608850"/>
                <a:gd name="connsiteX494" fmla="*/ 4033708 w 12192000"/>
                <a:gd name="connsiteY494" fmla="*/ 566505 h 1608850"/>
                <a:gd name="connsiteX495" fmla="*/ 4033708 w 12192000"/>
                <a:gd name="connsiteY495" fmla="*/ 568018 h 1608850"/>
                <a:gd name="connsiteX496" fmla="*/ 4033708 w 12192000"/>
                <a:gd name="connsiteY496" fmla="*/ 578610 h 1608850"/>
                <a:gd name="connsiteX497" fmla="*/ 4034823 w 12192000"/>
                <a:gd name="connsiteY497" fmla="*/ 578610 h 1608850"/>
                <a:gd name="connsiteX498" fmla="*/ 4042623 w 12192000"/>
                <a:gd name="connsiteY498" fmla="*/ 578610 h 1608850"/>
                <a:gd name="connsiteX499" fmla="*/ 4042623 w 12192000"/>
                <a:gd name="connsiteY499" fmla="*/ 580123 h 1608850"/>
                <a:gd name="connsiteX500" fmla="*/ 4042623 w 12192000"/>
                <a:gd name="connsiteY500" fmla="*/ 590714 h 1608850"/>
                <a:gd name="connsiteX501" fmla="*/ 4041510 w 12192000"/>
                <a:gd name="connsiteY501" fmla="*/ 590714 h 1608850"/>
                <a:gd name="connsiteX502" fmla="*/ 4033708 w 12192000"/>
                <a:gd name="connsiteY502" fmla="*/ 590714 h 1608850"/>
                <a:gd name="connsiteX503" fmla="*/ 4033708 w 12192000"/>
                <a:gd name="connsiteY503" fmla="*/ 592227 h 1608850"/>
                <a:gd name="connsiteX504" fmla="*/ 4033708 w 12192000"/>
                <a:gd name="connsiteY504" fmla="*/ 602819 h 1608850"/>
                <a:gd name="connsiteX505" fmla="*/ 4034823 w 12192000"/>
                <a:gd name="connsiteY505" fmla="*/ 602819 h 1608850"/>
                <a:gd name="connsiteX506" fmla="*/ 4042623 w 12192000"/>
                <a:gd name="connsiteY506" fmla="*/ 602819 h 1608850"/>
                <a:gd name="connsiteX507" fmla="*/ 4042623 w 12192000"/>
                <a:gd name="connsiteY507" fmla="*/ 603955 h 1608850"/>
                <a:gd name="connsiteX508" fmla="*/ 4042623 w 12192000"/>
                <a:gd name="connsiteY508" fmla="*/ 611898 h 1608850"/>
                <a:gd name="connsiteX509" fmla="*/ 4041510 w 12192000"/>
                <a:gd name="connsiteY509" fmla="*/ 611898 h 1608850"/>
                <a:gd name="connsiteX510" fmla="*/ 4033708 w 12192000"/>
                <a:gd name="connsiteY510" fmla="*/ 611898 h 1608850"/>
                <a:gd name="connsiteX511" fmla="*/ 4033708 w 12192000"/>
                <a:gd name="connsiteY511" fmla="*/ 613411 h 1608850"/>
                <a:gd name="connsiteX512" fmla="*/ 4033708 w 12192000"/>
                <a:gd name="connsiteY512" fmla="*/ 624002 h 1608850"/>
                <a:gd name="connsiteX513" fmla="*/ 4034823 w 12192000"/>
                <a:gd name="connsiteY513" fmla="*/ 624002 h 1608850"/>
                <a:gd name="connsiteX514" fmla="*/ 4042623 w 12192000"/>
                <a:gd name="connsiteY514" fmla="*/ 624002 h 1608850"/>
                <a:gd name="connsiteX515" fmla="*/ 4042623 w 12192000"/>
                <a:gd name="connsiteY515" fmla="*/ 625516 h 1608850"/>
                <a:gd name="connsiteX516" fmla="*/ 4042623 w 12192000"/>
                <a:gd name="connsiteY516" fmla="*/ 636107 h 1608850"/>
                <a:gd name="connsiteX517" fmla="*/ 4041510 w 12192000"/>
                <a:gd name="connsiteY517" fmla="*/ 636107 h 1608850"/>
                <a:gd name="connsiteX518" fmla="*/ 4033708 w 12192000"/>
                <a:gd name="connsiteY518" fmla="*/ 636107 h 1608850"/>
                <a:gd name="connsiteX519" fmla="*/ 4033708 w 12192000"/>
                <a:gd name="connsiteY519" fmla="*/ 637620 h 1608850"/>
                <a:gd name="connsiteX520" fmla="*/ 4033708 w 12192000"/>
                <a:gd name="connsiteY520" fmla="*/ 648212 h 1608850"/>
                <a:gd name="connsiteX521" fmla="*/ 4034823 w 12192000"/>
                <a:gd name="connsiteY521" fmla="*/ 648212 h 1608850"/>
                <a:gd name="connsiteX522" fmla="*/ 4042623 w 12192000"/>
                <a:gd name="connsiteY522" fmla="*/ 648212 h 1608850"/>
                <a:gd name="connsiteX523" fmla="*/ 4042623 w 12192000"/>
                <a:gd name="connsiteY523" fmla="*/ 649346 h 1608850"/>
                <a:gd name="connsiteX524" fmla="*/ 4042623 w 12192000"/>
                <a:gd name="connsiteY524" fmla="*/ 657290 h 1608850"/>
                <a:gd name="connsiteX525" fmla="*/ 4041510 w 12192000"/>
                <a:gd name="connsiteY525" fmla="*/ 657290 h 1608850"/>
                <a:gd name="connsiteX526" fmla="*/ 4033708 w 12192000"/>
                <a:gd name="connsiteY526" fmla="*/ 657290 h 1608850"/>
                <a:gd name="connsiteX527" fmla="*/ 4033708 w 12192000"/>
                <a:gd name="connsiteY527" fmla="*/ 658804 h 1608850"/>
                <a:gd name="connsiteX528" fmla="*/ 4033708 w 12192000"/>
                <a:gd name="connsiteY528" fmla="*/ 669395 h 1608850"/>
                <a:gd name="connsiteX529" fmla="*/ 4034823 w 12192000"/>
                <a:gd name="connsiteY529" fmla="*/ 669395 h 1608850"/>
                <a:gd name="connsiteX530" fmla="*/ 4042623 w 12192000"/>
                <a:gd name="connsiteY530" fmla="*/ 669395 h 1608850"/>
                <a:gd name="connsiteX531" fmla="*/ 4042623 w 12192000"/>
                <a:gd name="connsiteY531" fmla="*/ 670908 h 1608850"/>
                <a:gd name="connsiteX532" fmla="*/ 4042623 w 12192000"/>
                <a:gd name="connsiteY532" fmla="*/ 681500 h 1608850"/>
                <a:gd name="connsiteX533" fmla="*/ 4041510 w 12192000"/>
                <a:gd name="connsiteY533" fmla="*/ 681500 h 1608850"/>
                <a:gd name="connsiteX534" fmla="*/ 4033708 w 12192000"/>
                <a:gd name="connsiteY534" fmla="*/ 681500 h 1608850"/>
                <a:gd name="connsiteX535" fmla="*/ 4033708 w 12192000"/>
                <a:gd name="connsiteY535" fmla="*/ 682634 h 1608850"/>
                <a:gd name="connsiteX536" fmla="*/ 4033708 w 12192000"/>
                <a:gd name="connsiteY536" fmla="*/ 690579 h 1608850"/>
                <a:gd name="connsiteX537" fmla="*/ 4034823 w 12192000"/>
                <a:gd name="connsiteY537" fmla="*/ 690579 h 1608850"/>
                <a:gd name="connsiteX538" fmla="*/ 4042623 w 12192000"/>
                <a:gd name="connsiteY538" fmla="*/ 690579 h 1608850"/>
                <a:gd name="connsiteX539" fmla="*/ 4042623 w 12192000"/>
                <a:gd name="connsiteY539" fmla="*/ 692091 h 1608850"/>
                <a:gd name="connsiteX540" fmla="*/ 4042623 w 12192000"/>
                <a:gd name="connsiteY540" fmla="*/ 702682 h 1608850"/>
                <a:gd name="connsiteX541" fmla="*/ 4041510 w 12192000"/>
                <a:gd name="connsiteY541" fmla="*/ 702682 h 1608850"/>
                <a:gd name="connsiteX542" fmla="*/ 4033708 w 12192000"/>
                <a:gd name="connsiteY542" fmla="*/ 702682 h 1608850"/>
                <a:gd name="connsiteX543" fmla="*/ 4033708 w 12192000"/>
                <a:gd name="connsiteY543" fmla="*/ 704195 h 1608850"/>
                <a:gd name="connsiteX544" fmla="*/ 4033708 w 12192000"/>
                <a:gd name="connsiteY544" fmla="*/ 714788 h 1608850"/>
                <a:gd name="connsiteX545" fmla="*/ 4034823 w 12192000"/>
                <a:gd name="connsiteY545" fmla="*/ 714788 h 1608850"/>
                <a:gd name="connsiteX546" fmla="*/ 4042623 w 12192000"/>
                <a:gd name="connsiteY546" fmla="*/ 714788 h 1608850"/>
                <a:gd name="connsiteX547" fmla="*/ 4042623 w 12192000"/>
                <a:gd name="connsiteY547" fmla="*/ 716300 h 1608850"/>
                <a:gd name="connsiteX548" fmla="*/ 4042623 w 12192000"/>
                <a:gd name="connsiteY548" fmla="*/ 726892 h 1608850"/>
                <a:gd name="connsiteX549" fmla="*/ 4041510 w 12192000"/>
                <a:gd name="connsiteY549" fmla="*/ 726892 h 1608850"/>
                <a:gd name="connsiteX550" fmla="*/ 4033708 w 12192000"/>
                <a:gd name="connsiteY550" fmla="*/ 726892 h 1608850"/>
                <a:gd name="connsiteX551" fmla="*/ 4033708 w 12192000"/>
                <a:gd name="connsiteY551" fmla="*/ 728027 h 1608850"/>
                <a:gd name="connsiteX552" fmla="*/ 4033708 w 12192000"/>
                <a:gd name="connsiteY552" fmla="*/ 735970 h 1608850"/>
                <a:gd name="connsiteX553" fmla="*/ 4034823 w 12192000"/>
                <a:gd name="connsiteY553" fmla="*/ 735970 h 1608850"/>
                <a:gd name="connsiteX554" fmla="*/ 4042623 w 12192000"/>
                <a:gd name="connsiteY554" fmla="*/ 735970 h 1608850"/>
                <a:gd name="connsiteX555" fmla="*/ 4042623 w 12192000"/>
                <a:gd name="connsiteY555" fmla="*/ 737484 h 1608850"/>
                <a:gd name="connsiteX556" fmla="*/ 4042623 w 12192000"/>
                <a:gd name="connsiteY556" fmla="*/ 748075 h 1608850"/>
                <a:gd name="connsiteX557" fmla="*/ 4041510 w 12192000"/>
                <a:gd name="connsiteY557" fmla="*/ 748075 h 1608850"/>
                <a:gd name="connsiteX558" fmla="*/ 4033708 w 12192000"/>
                <a:gd name="connsiteY558" fmla="*/ 748075 h 1608850"/>
                <a:gd name="connsiteX559" fmla="*/ 4033708 w 12192000"/>
                <a:gd name="connsiteY559" fmla="*/ 749588 h 1608850"/>
                <a:gd name="connsiteX560" fmla="*/ 4033708 w 12192000"/>
                <a:gd name="connsiteY560" fmla="*/ 760181 h 1608850"/>
                <a:gd name="connsiteX561" fmla="*/ 4034823 w 12192000"/>
                <a:gd name="connsiteY561" fmla="*/ 760181 h 1608850"/>
                <a:gd name="connsiteX562" fmla="*/ 4042623 w 12192000"/>
                <a:gd name="connsiteY562" fmla="*/ 760181 h 1608850"/>
                <a:gd name="connsiteX563" fmla="*/ 4042623 w 12192000"/>
                <a:gd name="connsiteY563" fmla="*/ 761314 h 1608850"/>
                <a:gd name="connsiteX564" fmla="*/ 4042623 w 12192000"/>
                <a:gd name="connsiteY564" fmla="*/ 769258 h 1608850"/>
                <a:gd name="connsiteX565" fmla="*/ 4041510 w 12192000"/>
                <a:gd name="connsiteY565" fmla="*/ 769258 h 1608850"/>
                <a:gd name="connsiteX566" fmla="*/ 4033708 w 12192000"/>
                <a:gd name="connsiteY566" fmla="*/ 769258 h 1608850"/>
                <a:gd name="connsiteX567" fmla="*/ 4033708 w 12192000"/>
                <a:gd name="connsiteY567" fmla="*/ 770772 h 1608850"/>
                <a:gd name="connsiteX568" fmla="*/ 4033708 w 12192000"/>
                <a:gd name="connsiteY568" fmla="*/ 781363 h 1608850"/>
                <a:gd name="connsiteX569" fmla="*/ 4034823 w 12192000"/>
                <a:gd name="connsiteY569" fmla="*/ 781363 h 1608850"/>
                <a:gd name="connsiteX570" fmla="*/ 4042623 w 12192000"/>
                <a:gd name="connsiteY570" fmla="*/ 781363 h 1608850"/>
                <a:gd name="connsiteX571" fmla="*/ 4042623 w 12192000"/>
                <a:gd name="connsiteY571" fmla="*/ 782876 h 1608850"/>
                <a:gd name="connsiteX572" fmla="*/ 4042623 w 12192000"/>
                <a:gd name="connsiteY572" fmla="*/ 793468 h 1608850"/>
                <a:gd name="connsiteX573" fmla="*/ 4041510 w 12192000"/>
                <a:gd name="connsiteY573" fmla="*/ 793468 h 1608850"/>
                <a:gd name="connsiteX574" fmla="*/ 4033708 w 12192000"/>
                <a:gd name="connsiteY574" fmla="*/ 793468 h 1608850"/>
                <a:gd name="connsiteX575" fmla="*/ 4033708 w 12192000"/>
                <a:gd name="connsiteY575" fmla="*/ 794981 h 1608850"/>
                <a:gd name="connsiteX576" fmla="*/ 4033708 w 12192000"/>
                <a:gd name="connsiteY576" fmla="*/ 805572 h 1608850"/>
                <a:gd name="connsiteX577" fmla="*/ 4034823 w 12192000"/>
                <a:gd name="connsiteY577" fmla="*/ 805572 h 1608850"/>
                <a:gd name="connsiteX578" fmla="*/ 4042623 w 12192000"/>
                <a:gd name="connsiteY578" fmla="*/ 805572 h 1608850"/>
                <a:gd name="connsiteX579" fmla="*/ 4042623 w 12192000"/>
                <a:gd name="connsiteY579" fmla="*/ 806707 h 1608850"/>
                <a:gd name="connsiteX580" fmla="*/ 4042623 w 12192000"/>
                <a:gd name="connsiteY580" fmla="*/ 814651 h 1608850"/>
                <a:gd name="connsiteX581" fmla="*/ 4041510 w 12192000"/>
                <a:gd name="connsiteY581" fmla="*/ 814651 h 1608850"/>
                <a:gd name="connsiteX582" fmla="*/ 4033708 w 12192000"/>
                <a:gd name="connsiteY582" fmla="*/ 814651 h 1608850"/>
                <a:gd name="connsiteX583" fmla="*/ 4033708 w 12192000"/>
                <a:gd name="connsiteY583" fmla="*/ 816163 h 1608850"/>
                <a:gd name="connsiteX584" fmla="*/ 4033708 w 12192000"/>
                <a:gd name="connsiteY584" fmla="*/ 826756 h 1608850"/>
                <a:gd name="connsiteX585" fmla="*/ 4058227 w 12192000"/>
                <a:gd name="connsiteY585" fmla="*/ 853992 h 1608850"/>
                <a:gd name="connsiteX586" fmla="*/ 4057113 w 12192000"/>
                <a:gd name="connsiteY586" fmla="*/ 860044 h 1608850"/>
                <a:gd name="connsiteX587" fmla="*/ 4049311 w 12192000"/>
                <a:gd name="connsiteY587" fmla="*/ 860044 h 1608850"/>
                <a:gd name="connsiteX588" fmla="*/ 4049311 w 12192000"/>
                <a:gd name="connsiteY588" fmla="*/ 893331 h 1608850"/>
                <a:gd name="connsiteX589" fmla="*/ 4050427 w 12192000"/>
                <a:gd name="connsiteY589" fmla="*/ 893331 h 1608850"/>
                <a:gd name="connsiteX590" fmla="*/ 4058227 w 12192000"/>
                <a:gd name="connsiteY590" fmla="*/ 893331 h 1608850"/>
                <a:gd name="connsiteX591" fmla="*/ 4058227 w 12192000"/>
                <a:gd name="connsiteY591" fmla="*/ 891440 h 1608850"/>
                <a:gd name="connsiteX592" fmla="*/ 4058227 w 12192000"/>
                <a:gd name="connsiteY592" fmla="*/ 878201 h 1608850"/>
                <a:gd name="connsiteX593" fmla="*/ 4059342 w 12192000"/>
                <a:gd name="connsiteY593" fmla="*/ 877444 h 1608850"/>
                <a:gd name="connsiteX594" fmla="*/ 4067142 w 12192000"/>
                <a:gd name="connsiteY594" fmla="*/ 872149 h 1608850"/>
                <a:gd name="connsiteX595" fmla="*/ 4069094 w 12192000"/>
                <a:gd name="connsiteY595" fmla="*/ 872149 h 1608850"/>
                <a:gd name="connsiteX596" fmla="*/ 4082747 w 12192000"/>
                <a:gd name="connsiteY596" fmla="*/ 872149 h 1608850"/>
                <a:gd name="connsiteX597" fmla="*/ 4082747 w 12192000"/>
                <a:gd name="connsiteY597" fmla="*/ 873661 h 1608850"/>
                <a:gd name="connsiteX598" fmla="*/ 4082747 w 12192000"/>
                <a:gd name="connsiteY598" fmla="*/ 884253 h 1608850"/>
                <a:gd name="connsiteX599" fmla="*/ 4084419 w 12192000"/>
                <a:gd name="connsiteY599" fmla="*/ 884253 h 1608850"/>
                <a:gd name="connsiteX600" fmla="*/ 4096121 w 12192000"/>
                <a:gd name="connsiteY600" fmla="*/ 884253 h 1608850"/>
                <a:gd name="connsiteX601" fmla="*/ 4097235 w 12192000"/>
                <a:gd name="connsiteY601" fmla="*/ 890305 h 1608850"/>
                <a:gd name="connsiteX602" fmla="*/ 4105038 w 12192000"/>
                <a:gd name="connsiteY602" fmla="*/ 890305 h 1608850"/>
                <a:gd name="connsiteX603" fmla="*/ 4129555 w 12192000"/>
                <a:gd name="connsiteY603" fmla="*/ 932671 h 1608850"/>
                <a:gd name="connsiteX604" fmla="*/ 4129555 w 12192000"/>
                <a:gd name="connsiteY604" fmla="*/ 951821 h 1608850"/>
                <a:gd name="connsiteX605" fmla="*/ 4129555 w 12192000"/>
                <a:gd name="connsiteY605" fmla="*/ 970823 h 1608850"/>
                <a:gd name="connsiteX606" fmla="*/ 4138472 w 12192000"/>
                <a:gd name="connsiteY606" fmla="*/ 970823 h 1608850"/>
                <a:gd name="connsiteX607" fmla="*/ 4138472 w 12192000"/>
                <a:gd name="connsiteY607" fmla="*/ 956881 h 1608850"/>
                <a:gd name="connsiteX608" fmla="*/ 4139308 w 12192000"/>
                <a:gd name="connsiteY608" fmla="*/ 956881 h 1608850"/>
                <a:gd name="connsiteX609" fmla="*/ 4145159 w 12192000"/>
                <a:gd name="connsiteY609" fmla="*/ 956881 h 1608850"/>
                <a:gd name="connsiteX610" fmla="*/ 4145159 w 12192000"/>
                <a:gd name="connsiteY610" fmla="*/ 958394 h 1608850"/>
                <a:gd name="connsiteX611" fmla="*/ 4145159 w 12192000"/>
                <a:gd name="connsiteY611" fmla="*/ 968985 h 1608850"/>
                <a:gd name="connsiteX612" fmla="*/ 4154075 w 12192000"/>
                <a:gd name="connsiteY612" fmla="*/ 905436 h 1608850"/>
                <a:gd name="connsiteX613" fmla="*/ 4191968 w 12192000"/>
                <a:gd name="connsiteY613" fmla="*/ 905436 h 1608850"/>
                <a:gd name="connsiteX614" fmla="*/ 4191968 w 12192000"/>
                <a:gd name="connsiteY614" fmla="*/ 808599 h 1608850"/>
                <a:gd name="connsiteX615" fmla="*/ 4227631 w 12192000"/>
                <a:gd name="connsiteY615" fmla="*/ 808599 h 1608850"/>
                <a:gd name="connsiteX616" fmla="*/ 4227631 w 12192000"/>
                <a:gd name="connsiteY616" fmla="*/ 807464 h 1608850"/>
                <a:gd name="connsiteX617" fmla="*/ 4227631 w 12192000"/>
                <a:gd name="connsiteY617" fmla="*/ 799520 h 1608850"/>
                <a:gd name="connsiteX618" fmla="*/ 4249922 w 12192000"/>
                <a:gd name="connsiteY618" fmla="*/ 799520 h 1608850"/>
                <a:gd name="connsiteX619" fmla="*/ 4249922 w 12192000"/>
                <a:gd name="connsiteY619" fmla="*/ 748075 h 1608850"/>
                <a:gd name="connsiteX620" fmla="*/ 4245463 w 12192000"/>
                <a:gd name="connsiteY620" fmla="*/ 745805 h 1608850"/>
                <a:gd name="connsiteX621" fmla="*/ 4245463 w 12192000"/>
                <a:gd name="connsiteY621" fmla="*/ 729918 h 1608850"/>
                <a:gd name="connsiteX622" fmla="*/ 4249922 w 12192000"/>
                <a:gd name="connsiteY622" fmla="*/ 732945 h 1608850"/>
                <a:gd name="connsiteX623" fmla="*/ 4254381 w 12192000"/>
                <a:gd name="connsiteY623" fmla="*/ 702682 h 1608850"/>
                <a:gd name="connsiteX624" fmla="*/ 4258839 w 12192000"/>
                <a:gd name="connsiteY624" fmla="*/ 732945 h 1608850"/>
                <a:gd name="connsiteX625" fmla="*/ 4261346 w 12192000"/>
                <a:gd name="connsiteY625" fmla="*/ 728783 h 1608850"/>
                <a:gd name="connsiteX626" fmla="*/ 4263297 w 12192000"/>
                <a:gd name="connsiteY626" fmla="*/ 720840 h 1608850"/>
                <a:gd name="connsiteX627" fmla="*/ 4263853 w 12192000"/>
                <a:gd name="connsiteY627" fmla="*/ 719327 h 1608850"/>
                <a:gd name="connsiteX628" fmla="*/ 4267754 w 12192000"/>
                <a:gd name="connsiteY628" fmla="*/ 708734 h 1608850"/>
                <a:gd name="connsiteX629" fmla="*/ 4268311 w 12192000"/>
                <a:gd name="connsiteY629" fmla="*/ 707222 h 1608850"/>
                <a:gd name="connsiteX630" fmla="*/ 4272213 w 12192000"/>
                <a:gd name="connsiteY630" fmla="*/ 696631 h 1608850"/>
                <a:gd name="connsiteX631" fmla="*/ 4273605 w 12192000"/>
                <a:gd name="connsiteY631" fmla="*/ 695495 h 1608850"/>
                <a:gd name="connsiteX632" fmla="*/ 4283357 w 12192000"/>
                <a:gd name="connsiteY632" fmla="*/ 687552 h 1608850"/>
                <a:gd name="connsiteX633" fmla="*/ 4285030 w 12192000"/>
                <a:gd name="connsiteY633" fmla="*/ 686039 h 1608850"/>
                <a:gd name="connsiteX634" fmla="*/ 4296732 w 12192000"/>
                <a:gd name="connsiteY634" fmla="*/ 675447 h 1608850"/>
                <a:gd name="connsiteX635" fmla="*/ 4297568 w 12192000"/>
                <a:gd name="connsiteY635" fmla="*/ 673934 h 1608850"/>
                <a:gd name="connsiteX636" fmla="*/ 4303418 w 12192000"/>
                <a:gd name="connsiteY636" fmla="*/ 663343 h 1608850"/>
                <a:gd name="connsiteX637" fmla="*/ 4303976 w 12192000"/>
                <a:gd name="connsiteY637" fmla="*/ 660695 h 1608850"/>
                <a:gd name="connsiteX638" fmla="*/ 4307877 w 12192000"/>
                <a:gd name="connsiteY638" fmla="*/ 642159 h 1608850"/>
                <a:gd name="connsiteX639" fmla="*/ 4308435 w 12192000"/>
                <a:gd name="connsiteY639" fmla="*/ 644807 h 1608850"/>
                <a:gd name="connsiteX640" fmla="*/ 4312335 w 12192000"/>
                <a:gd name="connsiteY640" fmla="*/ 663343 h 1608850"/>
                <a:gd name="connsiteX641" fmla="*/ 4312893 w 12192000"/>
                <a:gd name="connsiteY641" fmla="*/ 664477 h 1608850"/>
                <a:gd name="connsiteX642" fmla="*/ 4316793 w 12192000"/>
                <a:gd name="connsiteY642" fmla="*/ 672421 h 1608850"/>
                <a:gd name="connsiteX643" fmla="*/ 4318186 w 12192000"/>
                <a:gd name="connsiteY643" fmla="*/ 673934 h 1608850"/>
                <a:gd name="connsiteX644" fmla="*/ 4327938 w 12192000"/>
                <a:gd name="connsiteY644" fmla="*/ 684525 h 1608850"/>
                <a:gd name="connsiteX645" fmla="*/ 4329054 w 12192000"/>
                <a:gd name="connsiteY645" fmla="*/ 686039 h 1608850"/>
                <a:gd name="connsiteX646" fmla="*/ 4336853 w 12192000"/>
                <a:gd name="connsiteY646" fmla="*/ 696631 h 1608850"/>
                <a:gd name="connsiteX647" fmla="*/ 4337969 w 12192000"/>
                <a:gd name="connsiteY647" fmla="*/ 698143 h 1608850"/>
                <a:gd name="connsiteX648" fmla="*/ 4345771 w 12192000"/>
                <a:gd name="connsiteY648" fmla="*/ 708734 h 1608850"/>
                <a:gd name="connsiteX649" fmla="*/ 4346049 w 12192000"/>
                <a:gd name="connsiteY649" fmla="*/ 710248 h 1608850"/>
                <a:gd name="connsiteX650" fmla="*/ 4347998 w 12192000"/>
                <a:gd name="connsiteY650" fmla="*/ 720840 h 1608850"/>
                <a:gd name="connsiteX651" fmla="*/ 4348277 w 12192000"/>
                <a:gd name="connsiteY651" fmla="*/ 722352 h 1608850"/>
                <a:gd name="connsiteX652" fmla="*/ 4350228 w 12192000"/>
                <a:gd name="connsiteY652" fmla="*/ 732945 h 1608850"/>
                <a:gd name="connsiteX653" fmla="*/ 4356914 w 12192000"/>
                <a:gd name="connsiteY653" fmla="*/ 702682 h 1608850"/>
                <a:gd name="connsiteX654" fmla="*/ 4361373 w 12192000"/>
                <a:gd name="connsiteY654" fmla="*/ 732945 h 1608850"/>
                <a:gd name="connsiteX655" fmla="*/ 4365830 w 12192000"/>
                <a:gd name="connsiteY655" fmla="*/ 735214 h 1608850"/>
                <a:gd name="connsiteX656" fmla="*/ 4365830 w 12192000"/>
                <a:gd name="connsiteY656" fmla="*/ 751102 h 1608850"/>
                <a:gd name="connsiteX657" fmla="*/ 4361373 w 12192000"/>
                <a:gd name="connsiteY657" fmla="*/ 793468 h 1608850"/>
                <a:gd name="connsiteX658" fmla="*/ 4362489 w 12192000"/>
                <a:gd name="connsiteY658" fmla="*/ 793468 h 1608850"/>
                <a:gd name="connsiteX659" fmla="*/ 4370289 w 12192000"/>
                <a:gd name="connsiteY659" fmla="*/ 793468 h 1608850"/>
                <a:gd name="connsiteX660" fmla="*/ 4371126 w 12192000"/>
                <a:gd name="connsiteY660" fmla="*/ 799520 h 1608850"/>
                <a:gd name="connsiteX661" fmla="*/ 4376976 w 12192000"/>
                <a:gd name="connsiteY661" fmla="*/ 799520 h 1608850"/>
                <a:gd name="connsiteX662" fmla="*/ 4376976 w 12192000"/>
                <a:gd name="connsiteY662" fmla="*/ 798007 h 1608850"/>
                <a:gd name="connsiteX663" fmla="*/ 4376976 w 12192000"/>
                <a:gd name="connsiteY663" fmla="*/ 787415 h 1608850"/>
                <a:gd name="connsiteX664" fmla="*/ 4379206 w 12192000"/>
                <a:gd name="connsiteY664" fmla="*/ 787415 h 1608850"/>
                <a:gd name="connsiteX665" fmla="*/ 4394808 w 12192000"/>
                <a:gd name="connsiteY665" fmla="*/ 787415 h 1608850"/>
                <a:gd name="connsiteX666" fmla="*/ 4394808 w 12192000"/>
                <a:gd name="connsiteY666" fmla="*/ 784767 h 1608850"/>
                <a:gd name="connsiteX667" fmla="*/ 4394808 w 12192000"/>
                <a:gd name="connsiteY667" fmla="*/ 766232 h 1608850"/>
                <a:gd name="connsiteX668" fmla="*/ 4432702 w 12192000"/>
                <a:gd name="connsiteY668" fmla="*/ 766232 h 1608850"/>
                <a:gd name="connsiteX669" fmla="*/ 4432702 w 12192000"/>
                <a:gd name="connsiteY669" fmla="*/ 768124 h 1608850"/>
                <a:gd name="connsiteX670" fmla="*/ 4432702 w 12192000"/>
                <a:gd name="connsiteY670" fmla="*/ 781363 h 1608850"/>
                <a:gd name="connsiteX671" fmla="*/ 4452762 w 12192000"/>
                <a:gd name="connsiteY671" fmla="*/ 781363 h 1608850"/>
                <a:gd name="connsiteX672" fmla="*/ 4452762 w 12192000"/>
                <a:gd name="connsiteY672" fmla="*/ 784390 h 1608850"/>
                <a:gd name="connsiteX673" fmla="*/ 4452762 w 12192000"/>
                <a:gd name="connsiteY673" fmla="*/ 805572 h 1608850"/>
                <a:gd name="connsiteX674" fmla="*/ 4448306 w 12192000"/>
                <a:gd name="connsiteY674" fmla="*/ 806707 h 1608850"/>
                <a:gd name="connsiteX675" fmla="*/ 4448306 w 12192000"/>
                <a:gd name="connsiteY675" fmla="*/ 814651 h 1608850"/>
                <a:gd name="connsiteX676" fmla="*/ 4452762 w 12192000"/>
                <a:gd name="connsiteY676" fmla="*/ 816921 h 1608850"/>
                <a:gd name="connsiteX677" fmla="*/ 4452762 w 12192000"/>
                <a:gd name="connsiteY677" fmla="*/ 832808 h 1608850"/>
                <a:gd name="connsiteX678" fmla="*/ 4448306 w 12192000"/>
                <a:gd name="connsiteY678" fmla="*/ 838860 h 1608850"/>
                <a:gd name="connsiteX679" fmla="*/ 4448306 w 12192000"/>
                <a:gd name="connsiteY679" fmla="*/ 911488 h 1608850"/>
                <a:gd name="connsiteX680" fmla="*/ 4450255 w 12192000"/>
                <a:gd name="connsiteY680" fmla="*/ 911488 h 1608850"/>
                <a:gd name="connsiteX681" fmla="*/ 4463908 w 12192000"/>
                <a:gd name="connsiteY681" fmla="*/ 911488 h 1608850"/>
                <a:gd name="connsiteX682" fmla="*/ 4465579 w 12192000"/>
                <a:gd name="connsiteY682" fmla="*/ 917540 h 1608850"/>
                <a:gd name="connsiteX683" fmla="*/ 4477282 w 12192000"/>
                <a:gd name="connsiteY683" fmla="*/ 917540 h 1608850"/>
                <a:gd name="connsiteX684" fmla="*/ 4477282 w 12192000"/>
                <a:gd name="connsiteY684" fmla="*/ 920188 h 1608850"/>
                <a:gd name="connsiteX685" fmla="*/ 4477282 w 12192000"/>
                <a:gd name="connsiteY685" fmla="*/ 938724 h 1608850"/>
                <a:gd name="connsiteX686" fmla="*/ 4478955 w 12192000"/>
                <a:gd name="connsiteY686" fmla="*/ 938724 h 1608850"/>
                <a:gd name="connsiteX687" fmla="*/ 4490656 w 12192000"/>
                <a:gd name="connsiteY687" fmla="*/ 938724 h 1608850"/>
                <a:gd name="connsiteX688" fmla="*/ 4490656 w 12192000"/>
                <a:gd name="connsiteY688" fmla="*/ 936076 h 1608850"/>
                <a:gd name="connsiteX689" fmla="*/ 4490656 w 12192000"/>
                <a:gd name="connsiteY689" fmla="*/ 917540 h 1608850"/>
                <a:gd name="connsiteX690" fmla="*/ 4492605 w 12192000"/>
                <a:gd name="connsiteY690" fmla="*/ 916028 h 1608850"/>
                <a:gd name="connsiteX691" fmla="*/ 4506258 w 12192000"/>
                <a:gd name="connsiteY691" fmla="*/ 905436 h 1608850"/>
                <a:gd name="connsiteX692" fmla="*/ 4506258 w 12192000"/>
                <a:gd name="connsiteY692" fmla="*/ 878201 h 1608850"/>
                <a:gd name="connsiteX693" fmla="*/ 4501802 w 12192000"/>
                <a:gd name="connsiteY693" fmla="*/ 847938 h 1608850"/>
                <a:gd name="connsiteX694" fmla="*/ 4502914 w 12192000"/>
                <a:gd name="connsiteY694" fmla="*/ 847938 h 1608850"/>
                <a:gd name="connsiteX695" fmla="*/ 4510717 w 12192000"/>
                <a:gd name="connsiteY695" fmla="*/ 847938 h 1608850"/>
                <a:gd name="connsiteX696" fmla="*/ 4530778 w 12192000"/>
                <a:gd name="connsiteY696" fmla="*/ 844913 h 1608850"/>
                <a:gd name="connsiteX697" fmla="*/ 4530778 w 12192000"/>
                <a:gd name="connsiteY697" fmla="*/ 843399 h 1608850"/>
                <a:gd name="connsiteX698" fmla="*/ 4530778 w 12192000"/>
                <a:gd name="connsiteY698" fmla="*/ 832808 h 1608850"/>
                <a:gd name="connsiteX699" fmla="*/ 4532451 w 12192000"/>
                <a:gd name="connsiteY699" fmla="*/ 832808 h 1608850"/>
                <a:gd name="connsiteX700" fmla="*/ 4544152 w 12192000"/>
                <a:gd name="connsiteY700" fmla="*/ 832808 h 1608850"/>
                <a:gd name="connsiteX701" fmla="*/ 4544152 w 12192000"/>
                <a:gd name="connsiteY701" fmla="*/ 681500 h 1608850"/>
                <a:gd name="connsiteX702" fmla="*/ 4545267 w 12192000"/>
                <a:gd name="connsiteY702" fmla="*/ 681500 h 1608850"/>
                <a:gd name="connsiteX703" fmla="*/ 4553068 w 12192000"/>
                <a:gd name="connsiteY703" fmla="*/ 681500 h 1608850"/>
                <a:gd name="connsiteX704" fmla="*/ 4553068 w 12192000"/>
                <a:gd name="connsiteY704" fmla="*/ 678473 h 1608850"/>
                <a:gd name="connsiteX705" fmla="*/ 4553068 w 12192000"/>
                <a:gd name="connsiteY705" fmla="*/ 657290 h 1608850"/>
                <a:gd name="connsiteX706" fmla="*/ 4555298 w 12192000"/>
                <a:gd name="connsiteY706" fmla="*/ 596766 h 1608850"/>
                <a:gd name="connsiteX707" fmla="*/ 4556412 w 12192000"/>
                <a:gd name="connsiteY707" fmla="*/ 596766 h 1608850"/>
                <a:gd name="connsiteX708" fmla="*/ 4564213 w 12192000"/>
                <a:gd name="connsiteY708" fmla="*/ 596766 h 1608850"/>
                <a:gd name="connsiteX709" fmla="*/ 4564213 w 12192000"/>
                <a:gd name="connsiteY709" fmla="*/ 598280 h 1608850"/>
                <a:gd name="connsiteX710" fmla="*/ 4564213 w 12192000"/>
                <a:gd name="connsiteY710" fmla="*/ 608871 h 1608850"/>
                <a:gd name="connsiteX711" fmla="*/ 4568671 w 12192000"/>
                <a:gd name="connsiteY711" fmla="*/ 605845 h 1608850"/>
                <a:gd name="connsiteX712" fmla="*/ 4568671 w 12192000"/>
                <a:gd name="connsiteY712" fmla="*/ 584662 h 1608850"/>
                <a:gd name="connsiteX713" fmla="*/ 4570065 w 12192000"/>
                <a:gd name="connsiteY713" fmla="*/ 583906 h 1608850"/>
                <a:gd name="connsiteX714" fmla="*/ 4579816 w 12192000"/>
                <a:gd name="connsiteY714" fmla="*/ 578610 h 1608850"/>
                <a:gd name="connsiteX715" fmla="*/ 4580930 w 12192000"/>
                <a:gd name="connsiteY715" fmla="*/ 579367 h 1608850"/>
                <a:gd name="connsiteX716" fmla="*/ 4588733 w 12192000"/>
                <a:gd name="connsiteY716" fmla="*/ 584662 h 1608850"/>
                <a:gd name="connsiteX717" fmla="*/ 4590404 w 12192000"/>
                <a:gd name="connsiteY717" fmla="*/ 584662 h 1608850"/>
                <a:gd name="connsiteX718" fmla="*/ 4602107 w 12192000"/>
                <a:gd name="connsiteY718" fmla="*/ 584662 h 1608850"/>
                <a:gd name="connsiteX719" fmla="*/ 4602107 w 12192000"/>
                <a:gd name="connsiteY719" fmla="*/ 545322 h 1608850"/>
                <a:gd name="connsiteX720" fmla="*/ 4603221 w 12192000"/>
                <a:gd name="connsiteY720" fmla="*/ 545322 h 1608850"/>
                <a:gd name="connsiteX721" fmla="*/ 4611021 w 12192000"/>
                <a:gd name="connsiteY721" fmla="*/ 545322 h 1608850"/>
                <a:gd name="connsiteX722" fmla="*/ 4612414 w 12192000"/>
                <a:gd name="connsiteY722" fmla="*/ 551375 h 1608850"/>
                <a:gd name="connsiteX723" fmla="*/ 4622169 w 12192000"/>
                <a:gd name="connsiteY723" fmla="*/ 551375 h 1608850"/>
                <a:gd name="connsiteX724" fmla="*/ 4623282 w 12192000"/>
                <a:gd name="connsiteY724" fmla="*/ 545322 h 1608850"/>
                <a:gd name="connsiteX725" fmla="*/ 4631084 w 12192000"/>
                <a:gd name="connsiteY725" fmla="*/ 545322 h 1608850"/>
                <a:gd name="connsiteX726" fmla="*/ 4631084 w 12192000"/>
                <a:gd name="connsiteY726" fmla="*/ 590714 h 1608850"/>
                <a:gd name="connsiteX727" fmla="*/ 4632477 w 12192000"/>
                <a:gd name="connsiteY727" fmla="*/ 592227 h 1608850"/>
                <a:gd name="connsiteX728" fmla="*/ 4642230 w 12192000"/>
                <a:gd name="connsiteY728" fmla="*/ 602819 h 1608850"/>
                <a:gd name="connsiteX729" fmla="*/ 4664518 w 12192000"/>
                <a:gd name="connsiteY729" fmla="*/ 611898 h 1608850"/>
                <a:gd name="connsiteX730" fmla="*/ 4664518 w 12192000"/>
                <a:gd name="connsiteY730" fmla="*/ 610007 h 1608850"/>
                <a:gd name="connsiteX731" fmla="*/ 4664518 w 12192000"/>
                <a:gd name="connsiteY731" fmla="*/ 596766 h 1608850"/>
                <a:gd name="connsiteX732" fmla="*/ 4693496 w 12192000"/>
                <a:gd name="connsiteY732" fmla="*/ 584662 h 1608850"/>
                <a:gd name="connsiteX733" fmla="*/ 4693496 w 12192000"/>
                <a:gd name="connsiteY733" fmla="*/ 583150 h 1608850"/>
                <a:gd name="connsiteX734" fmla="*/ 4693496 w 12192000"/>
                <a:gd name="connsiteY734" fmla="*/ 572557 h 1608850"/>
                <a:gd name="connsiteX735" fmla="*/ 4694332 w 12192000"/>
                <a:gd name="connsiteY735" fmla="*/ 572557 h 1608850"/>
                <a:gd name="connsiteX736" fmla="*/ 4700182 w 12192000"/>
                <a:gd name="connsiteY736" fmla="*/ 572557 h 1608850"/>
                <a:gd name="connsiteX737" fmla="*/ 4700182 w 12192000"/>
                <a:gd name="connsiteY737" fmla="*/ 571423 h 1608850"/>
                <a:gd name="connsiteX738" fmla="*/ 4700182 w 12192000"/>
                <a:gd name="connsiteY738" fmla="*/ 563479 h 1608850"/>
                <a:gd name="connsiteX739" fmla="*/ 4702412 w 12192000"/>
                <a:gd name="connsiteY739" fmla="*/ 563479 h 1608850"/>
                <a:gd name="connsiteX740" fmla="*/ 4718014 w 12192000"/>
                <a:gd name="connsiteY740" fmla="*/ 563479 h 1608850"/>
                <a:gd name="connsiteX741" fmla="*/ 4718014 w 12192000"/>
                <a:gd name="connsiteY741" fmla="*/ 564614 h 1608850"/>
                <a:gd name="connsiteX742" fmla="*/ 4718014 w 12192000"/>
                <a:gd name="connsiteY742" fmla="*/ 572557 h 1608850"/>
                <a:gd name="connsiteX743" fmla="*/ 4719686 w 12192000"/>
                <a:gd name="connsiteY743" fmla="*/ 572557 h 1608850"/>
                <a:gd name="connsiteX744" fmla="*/ 4731390 w 12192000"/>
                <a:gd name="connsiteY744" fmla="*/ 572557 h 1608850"/>
                <a:gd name="connsiteX745" fmla="*/ 4731390 w 12192000"/>
                <a:gd name="connsiteY745" fmla="*/ 574828 h 1608850"/>
                <a:gd name="connsiteX746" fmla="*/ 4731390 w 12192000"/>
                <a:gd name="connsiteY746" fmla="*/ 590714 h 1608850"/>
                <a:gd name="connsiteX747" fmla="*/ 4755908 w 12192000"/>
                <a:gd name="connsiteY747" fmla="*/ 590714 h 1608850"/>
                <a:gd name="connsiteX748" fmla="*/ 4755908 w 12192000"/>
                <a:gd name="connsiteY748" fmla="*/ 589202 h 1608850"/>
                <a:gd name="connsiteX749" fmla="*/ 4755908 w 12192000"/>
                <a:gd name="connsiteY749" fmla="*/ 578610 h 1608850"/>
                <a:gd name="connsiteX750" fmla="*/ 4757302 w 12192000"/>
                <a:gd name="connsiteY750" fmla="*/ 578610 h 1608850"/>
                <a:gd name="connsiteX751" fmla="*/ 4767053 w 12192000"/>
                <a:gd name="connsiteY751" fmla="*/ 578610 h 1608850"/>
                <a:gd name="connsiteX752" fmla="*/ 4767053 w 12192000"/>
                <a:gd name="connsiteY752" fmla="*/ 577096 h 1608850"/>
                <a:gd name="connsiteX753" fmla="*/ 4767053 w 12192000"/>
                <a:gd name="connsiteY753" fmla="*/ 566505 h 1608850"/>
                <a:gd name="connsiteX754" fmla="*/ 4768725 w 12192000"/>
                <a:gd name="connsiteY754" fmla="*/ 566505 h 1608850"/>
                <a:gd name="connsiteX755" fmla="*/ 4780426 w 12192000"/>
                <a:gd name="connsiteY755" fmla="*/ 566505 h 1608850"/>
                <a:gd name="connsiteX756" fmla="*/ 4780426 w 12192000"/>
                <a:gd name="connsiteY756" fmla="*/ 568018 h 1608850"/>
                <a:gd name="connsiteX757" fmla="*/ 4780426 w 12192000"/>
                <a:gd name="connsiteY757" fmla="*/ 578610 h 1608850"/>
                <a:gd name="connsiteX758" fmla="*/ 4784886 w 12192000"/>
                <a:gd name="connsiteY758" fmla="*/ 505982 h 1608850"/>
                <a:gd name="connsiteX759" fmla="*/ 4885191 w 12192000"/>
                <a:gd name="connsiteY759" fmla="*/ 505982 h 1608850"/>
                <a:gd name="connsiteX760" fmla="*/ 4885191 w 12192000"/>
                <a:gd name="connsiteY760" fmla="*/ 602819 h 1608850"/>
                <a:gd name="connsiteX761" fmla="*/ 4887420 w 12192000"/>
                <a:gd name="connsiteY761" fmla="*/ 602819 h 1608850"/>
                <a:gd name="connsiteX762" fmla="*/ 4903022 w 12192000"/>
                <a:gd name="connsiteY762" fmla="*/ 602819 h 1608850"/>
                <a:gd name="connsiteX763" fmla="*/ 4903022 w 12192000"/>
                <a:gd name="connsiteY763" fmla="*/ 493877 h 1608850"/>
                <a:gd name="connsiteX764" fmla="*/ 4925313 w 12192000"/>
                <a:gd name="connsiteY764" fmla="*/ 478746 h 1608850"/>
                <a:gd name="connsiteX765" fmla="*/ 4954291 w 12192000"/>
                <a:gd name="connsiteY765" fmla="*/ 478746 h 1608850"/>
                <a:gd name="connsiteX766" fmla="*/ 4956242 w 12192000"/>
                <a:gd name="connsiteY766" fmla="*/ 476477 h 1608850"/>
                <a:gd name="connsiteX767" fmla="*/ 4969893 w 12192000"/>
                <a:gd name="connsiteY767" fmla="*/ 460589 h 1608850"/>
                <a:gd name="connsiteX768" fmla="*/ 5007787 w 12192000"/>
                <a:gd name="connsiteY768" fmla="*/ 460589 h 1608850"/>
                <a:gd name="connsiteX769" fmla="*/ 5007787 w 12192000"/>
                <a:gd name="connsiteY769" fmla="*/ 462859 h 1608850"/>
                <a:gd name="connsiteX770" fmla="*/ 5007787 w 12192000"/>
                <a:gd name="connsiteY770" fmla="*/ 478746 h 1608850"/>
                <a:gd name="connsiteX771" fmla="*/ 5045681 w 12192000"/>
                <a:gd name="connsiteY771" fmla="*/ 478746 h 1608850"/>
                <a:gd name="connsiteX772" fmla="*/ 5045681 w 12192000"/>
                <a:gd name="connsiteY772" fmla="*/ 596766 h 1608850"/>
                <a:gd name="connsiteX773" fmla="*/ 5047073 w 12192000"/>
                <a:gd name="connsiteY773" fmla="*/ 596766 h 1608850"/>
                <a:gd name="connsiteX774" fmla="*/ 5056825 w 12192000"/>
                <a:gd name="connsiteY774" fmla="*/ 596766 h 1608850"/>
                <a:gd name="connsiteX775" fmla="*/ 5056825 w 12192000"/>
                <a:gd name="connsiteY775" fmla="*/ 769258 h 1608850"/>
                <a:gd name="connsiteX776" fmla="*/ 5059053 w 12192000"/>
                <a:gd name="connsiteY776" fmla="*/ 769258 h 1608850"/>
                <a:gd name="connsiteX777" fmla="*/ 5074657 w 12192000"/>
                <a:gd name="connsiteY777" fmla="*/ 769258 h 1608850"/>
                <a:gd name="connsiteX778" fmla="*/ 5074657 w 12192000"/>
                <a:gd name="connsiteY778" fmla="*/ 657290 h 1608850"/>
                <a:gd name="connsiteX779" fmla="*/ 5075493 w 12192000"/>
                <a:gd name="connsiteY779" fmla="*/ 656533 h 1608850"/>
                <a:gd name="connsiteX780" fmla="*/ 5081344 w 12192000"/>
                <a:gd name="connsiteY780" fmla="*/ 651238 h 1608850"/>
                <a:gd name="connsiteX781" fmla="*/ 5085802 w 12192000"/>
                <a:gd name="connsiteY781" fmla="*/ 652750 h 1608850"/>
                <a:gd name="connsiteX782" fmla="*/ 5085802 w 12192000"/>
                <a:gd name="connsiteY782" fmla="*/ 663343 h 1608850"/>
                <a:gd name="connsiteX783" fmla="*/ 5088030 w 12192000"/>
                <a:gd name="connsiteY783" fmla="*/ 661829 h 1608850"/>
                <a:gd name="connsiteX784" fmla="*/ 5103634 w 12192000"/>
                <a:gd name="connsiteY784" fmla="*/ 651238 h 1608850"/>
                <a:gd name="connsiteX785" fmla="*/ 5105585 w 12192000"/>
                <a:gd name="connsiteY785" fmla="*/ 651238 h 1608850"/>
                <a:gd name="connsiteX786" fmla="*/ 5119237 w 12192000"/>
                <a:gd name="connsiteY786" fmla="*/ 651238 h 1608850"/>
                <a:gd name="connsiteX787" fmla="*/ 5119237 w 12192000"/>
                <a:gd name="connsiteY787" fmla="*/ 857017 h 1608850"/>
                <a:gd name="connsiteX788" fmla="*/ 5150444 w 12192000"/>
                <a:gd name="connsiteY788" fmla="*/ 863070 h 1608850"/>
                <a:gd name="connsiteX789" fmla="*/ 5150444 w 12192000"/>
                <a:gd name="connsiteY789" fmla="*/ 853992 h 1608850"/>
                <a:gd name="connsiteX790" fmla="*/ 5183878 w 12192000"/>
                <a:gd name="connsiteY790" fmla="*/ 853992 h 1608850"/>
                <a:gd name="connsiteX791" fmla="*/ 5183878 w 12192000"/>
                <a:gd name="connsiteY791" fmla="*/ 814651 h 1608850"/>
                <a:gd name="connsiteX792" fmla="*/ 5192794 w 12192000"/>
                <a:gd name="connsiteY792" fmla="*/ 814651 h 1608850"/>
                <a:gd name="connsiteX793" fmla="*/ 5192794 w 12192000"/>
                <a:gd name="connsiteY793" fmla="*/ 763206 h 1608850"/>
                <a:gd name="connsiteX794" fmla="*/ 5199482 w 12192000"/>
                <a:gd name="connsiteY794" fmla="*/ 763206 h 1608850"/>
                <a:gd name="connsiteX795" fmla="*/ 5199482 w 12192000"/>
                <a:gd name="connsiteY795" fmla="*/ 711761 h 1608850"/>
                <a:gd name="connsiteX796" fmla="*/ 5215086 w 12192000"/>
                <a:gd name="connsiteY796" fmla="*/ 711761 h 1608850"/>
                <a:gd name="connsiteX797" fmla="*/ 5264122 w 12192000"/>
                <a:gd name="connsiteY797" fmla="*/ 684525 h 1608850"/>
                <a:gd name="connsiteX798" fmla="*/ 5266352 w 12192000"/>
                <a:gd name="connsiteY798" fmla="*/ 657290 h 1608850"/>
                <a:gd name="connsiteX799" fmla="*/ 5270810 w 12192000"/>
                <a:gd name="connsiteY799" fmla="*/ 684525 h 1608850"/>
                <a:gd name="connsiteX800" fmla="*/ 5322078 w 12192000"/>
                <a:gd name="connsiteY800" fmla="*/ 720840 h 1608850"/>
                <a:gd name="connsiteX801" fmla="*/ 5322078 w 12192000"/>
                <a:gd name="connsiteY801" fmla="*/ 714788 h 1608850"/>
                <a:gd name="connsiteX802" fmla="*/ 5335452 w 12192000"/>
                <a:gd name="connsiteY802" fmla="*/ 714788 h 1608850"/>
                <a:gd name="connsiteX803" fmla="*/ 5335452 w 12192000"/>
                <a:gd name="connsiteY803" fmla="*/ 763206 h 1608850"/>
                <a:gd name="connsiteX804" fmla="*/ 5342138 w 12192000"/>
                <a:gd name="connsiteY804" fmla="*/ 763206 h 1608850"/>
                <a:gd name="connsiteX805" fmla="*/ 5342138 w 12192000"/>
                <a:gd name="connsiteY805" fmla="*/ 801467 h 1608850"/>
                <a:gd name="connsiteX806" fmla="*/ 5377917 w 12192000"/>
                <a:gd name="connsiteY806" fmla="*/ 790806 h 1608850"/>
                <a:gd name="connsiteX807" fmla="*/ 5478973 w 12192000"/>
                <a:gd name="connsiteY807" fmla="*/ 790806 h 1608850"/>
                <a:gd name="connsiteX808" fmla="*/ 5478973 w 12192000"/>
                <a:gd name="connsiteY808" fmla="*/ 596233 h 1608850"/>
                <a:gd name="connsiteX809" fmla="*/ 5507479 w 12192000"/>
                <a:gd name="connsiteY809" fmla="*/ 582720 h 1608850"/>
                <a:gd name="connsiteX810" fmla="*/ 5631857 w 12192000"/>
                <a:gd name="connsiteY810" fmla="*/ 561101 h 1608850"/>
                <a:gd name="connsiteX811" fmla="*/ 5675909 w 12192000"/>
                <a:gd name="connsiteY811" fmla="*/ 574613 h 1608850"/>
                <a:gd name="connsiteX812" fmla="*/ 5683682 w 12192000"/>
                <a:gd name="connsiteY812" fmla="*/ 582720 h 1608850"/>
                <a:gd name="connsiteX813" fmla="*/ 5683682 w 12192000"/>
                <a:gd name="connsiteY813" fmla="*/ 833084 h 1608850"/>
                <a:gd name="connsiteX814" fmla="*/ 5701821 w 12192000"/>
                <a:gd name="connsiteY814" fmla="*/ 873985 h 1608850"/>
                <a:gd name="connsiteX815" fmla="*/ 5701821 w 12192000"/>
                <a:gd name="connsiteY815" fmla="*/ 798914 h 1608850"/>
                <a:gd name="connsiteX816" fmla="*/ 5717369 w 12192000"/>
                <a:gd name="connsiteY816" fmla="*/ 798914 h 1608850"/>
                <a:gd name="connsiteX817" fmla="*/ 5717369 w 12192000"/>
                <a:gd name="connsiteY817" fmla="*/ 785402 h 1608850"/>
                <a:gd name="connsiteX818" fmla="*/ 5732917 w 12192000"/>
                <a:gd name="connsiteY818" fmla="*/ 777295 h 1608850"/>
                <a:gd name="connsiteX819" fmla="*/ 5745871 w 12192000"/>
                <a:gd name="connsiteY819" fmla="*/ 777295 h 1608850"/>
                <a:gd name="connsiteX820" fmla="*/ 5745871 w 12192000"/>
                <a:gd name="connsiteY820" fmla="*/ 763783 h 1608850"/>
                <a:gd name="connsiteX821" fmla="*/ 5756236 w 12192000"/>
                <a:gd name="connsiteY821" fmla="*/ 755675 h 1608850"/>
                <a:gd name="connsiteX822" fmla="*/ 5782151 w 12192000"/>
                <a:gd name="connsiteY822" fmla="*/ 755675 h 1608850"/>
                <a:gd name="connsiteX823" fmla="*/ 5782151 w 12192000"/>
                <a:gd name="connsiteY823" fmla="*/ 798914 h 1608850"/>
                <a:gd name="connsiteX824" fmla="*/ 5836566 w 12192000"/>
                <a:gd name="connsiteY824" fmla="*/ 798914 h 1608850"/>
                <a:gd name="connsiteX825" fmla="*/ 5836566 w 12192000"/>
                <a:gd name="connsiteY825" fmla="*/ 950250 h 1608850"/>
                <a:gd name="connsiteX826" fmla="*/ 5857295 w 12192000"/>
                <a:gd name="connsiteY826" fmla="*/ 950250 h 1608850"/>
                <a:gd name="connsiteX827" fmla="*/ 5878025 w 12192000"/>
                <a:gd name="connsiteY827" fmla="*/ 942143 h 1608850"/>
                <a:gd name="connsiteX828" fmla="*/ 5878025 w 12192000"/>
                <a:gd name="connsiteY828" fmla="*/ 931332 h 1608850"/>
                <a:gd name="connsiteX829" fmla="*/ 5870253 w 12192000"/>
                <a:gd name="connsiteY829" fmla="*/ 928630 h 1608850"/>
                <a:gd name="connsiteX830" fmla="*/ 5870253 w 12192000"/>
                <a:gd name="connsiteY830" fmla="*/ 920522 h 1608850"/>
                <a:gd name="connsiteX831" fmla="*/ 5878025 w 12192000"/>
                <a:gd name="connsiteY831" fmla="*/ 915118 h 1608850"/>
                <a:gd name="connsiteX832" fmla="*/ 5878025 w 12192000"/>
                <a:gd name="connsiteY832" fmla="*/ 855665 h 1608850"/>
                <a:gd name="connsiteX833" fmla="*/ 5870253 w 12192000"/>
                <a:gd name="connsiteY833" fmla="*/ 852962 h 1608850"/>
                <a:gd name="connsiteX834" fmla="*/ 5870253 w 12192000"/>
                <a:gd name="connsiteY834" fmla="*/ 844855 h 1608850"/>
                <a:gd name="connsiteX835" fmla="*/ 5878025 w 12192000"/>
                <a:gd name="connsiteY835" fmla="*/ 839450 h 1608850"/>
                <a:gd name="connsiteX836" fmla="*/ 5883208 w 12192000"/>
                <a:gd name="connsiteY836" fmla="*/ 834046 h 1608850"/>
                <a:gd name="connsiteX837" fmla="*/ 5883208 w 12192000"/>
                <a:gd name="connsiteY837" fmla="*/ 823236 h 1608850"/>
                <a:gd name="connsiteX838" fmla="*/ 5878025 w 12192000"/>
                <a:gd name="connsiteY838" fmla="*/ 823236 h 1608850"/>
                <a:gd name="connsiteX839" fmla="*/ 5878025 w 12192000"/>
                <a:gd name="connsiteY839" fmla="*/ 815128 h 1608850"/>
                <a:gd name="connsiteX840" fmla="*/ 5885800 w 12192000"/>
                <a:gd name="connsiteY840" fmla="*/ 809724 h 1608850"/>
                <a:gd name="connsiteX841" fmla="*/ 5927259 w 12192000"/>
                <a:gd name="connsiteY841" fmla="*/ 734056 h 1608850"/>
                <a:gd name="connsiteX842" fmla="*/ 5922077 w 12192000"/>
                <a:gd name="connsiteY842" fmla="*/ 731353 h 1608850"/>
                <a:gd name="connsiteX843" fmla="*/ 5922077 w 12192000"/>
                <a:gd name="connsiteY843" fmla="*/ 723246 h 1608850"/>
                <a:gd name="connsiteX844" fmla="*/ 5929850 w 12192000"/>
                <a:gd name="connsiteY844" fmla="*/ 720543 h 1608850"/>
                <a:gd name="connsiteX845" fmla="*/ 5929850 w 12192000"/>
                <a:gd name="connsiteY845" fmla="*/ 709734 h 1608850"/>
                <a:gd name="connsiteX846" fmla="*/ 5935033 w 12192000"/>
                <a:gd name="connsiteY846" fmla="*/ 709734 h 1608850"/>
                <a:gd name="connsiteX847" fmla="*/ 5935033 w 12192000"/>
                <a:gd name="connsiteY847" fmla="*/ 685412 h 1608850"/>
                <a:gd name="connsiteX848" fmla="*/ 5929850 w 12192000"/>
                <a:gd name="connsiteY848" fmla="*/ 685412 h 1608850"/>
                <a:gd name="connsiteX849" fmla="*/ 5929850 w 12192000"/>
                <a:gd name="connsiteY849" fmla="*/ 680008 h 1608850"/>
                <a:gd name="connsiteX850" fmla="*/ 5935033 w 12192000"/>
                <a:gd name="connsiteY850" fmla="*/ 677305 h 1608850"/>
                <a:gd name="connsiteX851" fmla="*/ 5947989 w 12192000"/>
                <a:gd name="connsiteY851" fmla="*/ 658388 h 1608850"/>
                <a:gd name="connsiteX852" fmla="*/ 5950579 w 12192000"/>
                <a:gd name="connsiteY852" fmla="*/ 647579 h 1608850"/>
                <a:gd name="connsiteX853" fmla="*/ 5950579 w 12192000"/>
                <a:gd name="connsiteY853" fmla="*/ 617852 h 1608850"/>
                <a:gd name="connsiteX854" fmla="*/ 5950904 w 12192000"/>
                <a:gd name="connsiteY854" fmla="*/ 616838 h 1608850"/>
                <a:gd name="connsiteX855" fmla="*/ 5953171 w 12192000"/>
                <a:gd name="connsiteY855" fmla="*/ 609745 h 1608850"/>
                <a:gd name="connsiteX856" fmla="*/ 5953495 w 12192000"/>
                <a:gd name="connsiteY856" fmla="*/ 610759 h 1608850"/>
                <a:gd name="connsiteX857" fmla="*/ 5955763 w 12192000"/>
                <a:gd name="connsiteY857" fmla="*/ 617852 h 1608850"/>
                <a:gd name="connsiteX858" fmla="*/ 5958354 w 12192000"/>
                <a:gd name="connsiteY858" fmla="*/ 647579 h 1608850"/>
                <a:gd name="connsiteX859" fmla="*/ 5958354 w 12192000"/>
                <a:gd name="connsiteY859" fmla="*/ 655686 h 1608850"/>
                <a:gd name="connsiteX860" fmla="*/ 5971311 w 12192000"/>
                <a:gd name="connsiteY860" fmla="*/ 677305 h 1608850"/>
                <a:gd name="connsiteX861" fmla="*/ 5976494 w 12192000"/>
                <a:gd name="connsiteY861" fmla="*/ 680008 h 1608850"/>
                <a:gd name="connsiteX862" fmla="*/ 5976494 w 12192000"/>
                <a:gd name="connsiteY862" fmla="*/ 685412 h 1608850"/>
                <a:gd name="connsiteX863" fmla="*/ 5973903 w 12192000"/>
                <a:gd name="connsiteY863" fmla="*/ 709734 h 1608850"/>
                <a:gd name="connsiteX864" fmla="*/ 5979084 w 12192000"/>
                <a:gd name="connsiteY864" fmla="*/ 720543 h 1608850"/>
                <a:gd name="connsiteX865" fmla="*/ 5984268 w 12192000"/>
                <a:gd name="connsiteY865" fmla="*/ 723246 h 1608850"/>
                <a:gd name="connsiteX866" fmla="*/ 5984268 w 12192000"/>
                <a:gd name="connsiteY866" fmla="*/ 731353 h 1608850"/>
                <a:gd name="connsiteX867" fmla="*/ 5979084 w 12192000"/>
                <a:gd name="connsiteY867" fmla="*/ 734056 h 1608850"/>
                <a:gd name="connsiteX868" fmla="*/ 5999269 w 12192000"/>
                <a:gd name="connsiteY868" fmla="*/ 755105 h 1608850"/>
                <a:gd name="connsiteX869" fmla="*/ 5999269 w 12192000"/>
                <a:gd name="connsiteY869" fmla="*/ 627662 h 1608850"/>
                <a:gd name="connsiteX870" fmla="*/ 5999299 w 12192000"/>
                <a:gd name="connsiteY870" fmla="*/ 627662 h 1608850"/>
                <a:gd name="connsiteX871" fmla="*/ 6037948 w 12192000"/>
                <a:gd name="connsiteY871" fmla="*/ 627662 h 1608850"/>
                <a:gd name="connsiteX872" fmla="*/ 6037948 w 12192000"/>
                <a:gd name="connsiteY872" fmla="*/ 626311 h 1608850"/>
                <a:gd name="connsiteX873" fmla="*/ 6037948 w 12192000"/>
                <a:gd name="connsiteY873" fmla="*/ 616853 h 1608850"/>
                <a:gd name="connsiteX874" fmla="*/ 6038962 w 12192000"/>
                <a:gd name="connsiteY874" fmla="*/ 616853 h 1608850"/>
                <a:gd name="connsiteX875" fmla="*/ 6046055 w 12192000"/>
                <a:gd name="connsiteY875" fmla="*/ 616853 h 1608850"/>
                <a:gd name="connsiteX876" fmla="*/ 6046055 w 12192000"/>
                <a:gd name="connsiteY876" fmla="*/ 614962 h 1608850"/>
                <a:gd name="connsiteX877" fmla="*/ 6046055 w 12192000"/>
                <a:gd name="connsiteY877" fmla="*/ 601721 h 1608850"/>
                <a:gd name="connsiteX878" fmla="*/ 6046815 w 12192000"/>
                <a:gd name="connsiteY878" fmla="*/ 601721 h 1608850"/>
                <a:gd name="connsiteX879" fmla="*/ 6052135 w 12192000"/>
                <a:gd name="connsiteY879" fmla="*/ 601721 h 1608850"/>
                <a:gd name="connsiteX880" fmla="*/ 6052135 w 12192000"/>
                <a:gd name="connsiteY880" fmla="*/ 600640 h 1608850"/>
                <a:gd name="connsiteX881" fmla="*/ 6052135 w 12192000"/>
                <a:gd name="connsiteY881" fmla="*/ 593073 h 1608850"/>
                <a:gd name="connsiteX882" fmla="*/ 6054163 w 12192000"/>
                <a:gd name="connsiteY882" fmla="*/ 593073 h 1608850"/>
                <a:gd name="connsiteX883" fmla="*/ 6068350 w 12192000"/>
                <a:gd name="connsiteY883" fmla="*/ 593073 h 1608850"/>
                <a:gd name="connsiteX884" fmla="*/ 6068350 w 12192000"/>
                <a:gd name="connsiteY884" fmla="*/ 594154 h 1608850"/>
                <a:gd name="connsiteX885" fmla="*/ 6068350 w 12192000"/>
                <a:gd name="connsiteY885" fmla="*/ 601721 h 1608850"/>
                <a:gd name="connsiteX886" fmla="*/ 6090642 w 12192000"/>
                <a:gd name="connsiteY886" fmla="*/ 601721 h 1608850"/>
                <a:gd name="connsiteX887" fmla="*/ 6090642 w 12192000"/>
                <a:gd name="connsiteY887" fmla="*/ 599829 h 1608850"/>
                <a:gd name="connsiteX888" fmla="*/ 6090642 w 12192000"/>
                <a:gd name="connsiteY888" fmla="*/ 586588 h 1608850"/>
                <a:gd name="connsiteX889" fmla="*/ 6092416 w 12192000"/>
                <a:gd name="connsiteY889" fmla="*/ 586588 h 1608850"/>
                <a:gd name="connsiteX890" fmla="*/ 6104829 w 12192000"/>
                <a:gd name="connsiteY890" fmla="*/ 586588 h 1608850"/>
                <a:gd name="connsiteX891" fmla="*/ 6104829 w 12192000"/>
                <a:gd name="connsiteY891" fmla="*/ 610368 h 1608850"/>
                <a:gd name="connsiteX892" fmla="*/ 6105843 w 12192000"/>
                <a:gd name="connsiteY892" fmla="*/ 610368 h 1608850"/>
                <a:gd name="connsiteX893" fmla="*/ 6112936 w 12192000"/>
                <a:gd name="connsiteY893" fmla="*/ 610368 h 1608850"/>
                <a:gd name="connsiteX894" fmla="*/ 6112936 w 12192000"/>
                <a:gd name="connsiteY894" fmla="*/ 609287 h 1608850"/>
                <a:gd name="connsiteX895" fmla="*/ 6112936 w 12192000"/>
                <a:gd name="connsiteY895" fmla="*/ 601721 h 1608850"/>
                <a:gd name="connsiteX896" fmla="*/ 6114709 w 12192000"/>
                <a:gd name="connsiteY896" fmla="*/ 601721 h 1608850"/>
                <a:gd name="connsiteX897" fmla="*/ 6127123 w 12192000"/>
                <a:gd name="connsiteY897" fmla="*/ 601721 h 1608850"/>
                <a:gd name="connsiteX898" fmla="*/ 6127123 w 12192000"/>
                <a:gd name="connsiteY898" fmla="*/ 627662 h 1608850"/>
                <a:gd name="connsiteX899" fmla="*/ 6129150 w 12192000"/>
                <a:gd name="connsiteY899" fmla="*/ 627662 h 1608850"/>
                <a:gd name="connsiteX900" fmla="*/ 6143336 w 12192000"/>
                <a:gd name="connsiteY900" fmla="*/ 627662 h 1608850"/>
                <a:gd name="connsiteX901" fmla="*/ 6143336 w 12192000"/>
                <a:gd name="connsiteY901" fmla="*/ 629283 h 1608850"/>
                <a:gd name="connsiteX902" fmla="*/ 6143336 w 12192000"/>
                <a:gd name="connsiteY902" fmla="*/ 640633 h 1608850"/>
                <a:gd name="connsiteX903" fmla="*/ 6144096 w 12192000"/>
                <a:gd name="connsiteY903" fmla="*/ 640633 h 1608850"/>
                <a:gd name="connsiteX904" fmla="*/ 6149417 w 12192000"/>
                <a:gd name="connsiteY904" fmla="*/ 640633 h 1608850"/>
                <a:gd name="connsiteX905" fmla="*/ 6149417 w 12192000"/>
                <a:gd name="connsiteY905" fmla="*/ 639822 h 1608850"/>
                <a:gd name="connsiteX906" fmla="*/ 6149417 w 12192000"/>
                <a:gd name="connsiteY906" fmla="*/ 634147 h 1608850"/>
                <a:gd name="connsiteX907" fmla="*/ 6179817 w 12192000"/>
                <a:gd name="connsiteY907" fmla="*/ 634147 h 1608850"/>
                <a:gd name="connsiteX908" fmla="*/ 6179817 w 12192000"/>
                <a:gd name="connsiteY908" fmla="*/ 657927 h 1608850"/>
                <a:gd name="connsiteX909" fmla="*/ 6180830 w 12192000"/>
                <a:gd name="connsiteY909" fmla="*/ 657927 h 1608850"/>
                <a:gd name="connsiteX910" fmla="*/ 6187924 w 12192000"/>
                <a:gd name="connsiteY910" fmla="*/ 657927 h 1608850"/>
                <a:gd name="connsiteX911" fmla="*/ 6187924 w 12192000"/>
                <a:gd name="connsiteY911" fmla="*/ 659008 h 1608850"/>
                <a:gd name="connsiteX912" fmla="*/ 6187924 w 12192000"/>
                <a:gd name="connsiteY912" fmla="*/ 666574 h 1608850"/>
                <a:gd name="connsiteX913" fmla="*/ 6188684 w 12192000"/>
                <a:gd name="connsiteY913" fmla="*/ 666574 h 1608850"/>
                <a:gd name="connsiteX914" fmla="*/ 6194004 w 12192000"/>
                <a:gd name="connsiteY914" fmla="*/ 666574 h 1608850"/>
                <a:gd name="connsiteX915" fmla="*/ 6194004 w 12192000"/>
                <a:gd name="connsiteY915" fmla="*/ 664412 h 1608850"/>
                <a:gd name="connsiteX916" fmla="*/ 6194004 w 12192000"/>
                <a:gd name="connsiteY916" fmla="*/ 649280 h 1608850"/>
                <a:gd name="connsiteX917" fmla="*/ 6195017 w 12192000"/>
                <a:gd name="connsiteY917" fmla="*/ 649280 h 1608850"/>
                <a:gd name="connsiteX918" fmla="*/ 6202111 w 12192000"/>
                <a:gd name="connsiteY918" fmla="*/ 649280 h 1608850"/>
                <a:gd name="connsiteX919" fmla="*/ 6202111 w 12192000"/>
                <a:gd name="connsiteY919" fmla="*/ 650361 h 1608850"/>
                <a:gd name="connsiteX920" fmla="*/ 6202111 w 12192000"/>
                <a:gd name="connsiteY920" fmla="*/ 657927 h 1608850"/>
                <a:gd name="connsiteX921" fmla="*/ 6207431 w 12192000"/>
                <a:gd name="connsiteY921" fmla="*/ 655934 h 1608850"/>
                <a:gd name="connsiteX922" fmla="*/ 6208191 w 12192000"/>
                <a:gd name="connsiteY922" fmla="*/ 654954 h 1608850"/>
                <a:gd name="connsiteX923" fmla="*/ 6208191 w 12192000"/>
                <a:gd name="connsiteY923" fmla="*/ 649280 h 1608850"/>
                <a:gd name="connsiteX924" fmla="*/ 6246698 w 12192000"/>
                <a:gd name="connsiteY924" fmla="*/ 649280 h 1608850"/>
                <a:gd name="connsiteX925" fmla="*/ 6246698 w 12192000"/>
                <a:gd name="connsiteY925" fmla="*/ 673059 h 1608850"/>
                <a:gd name="connsiteX926" fmla="*/ 6248724 w 12192000"/>
                <a:gd name="connsiteY926" fmla="*/ 673059 h 1608850"/>
                <a:gd name="connsiteX927" fmla="*/ 6262911 w 12192000"/>
                <a:gd name="connsiteY927" fmla="*/ 673059 h 1608850"/>
                <a:gd name="connsiteX928" fmla="*/ 6262911 w 12192000"/>
                <a:gd name="connsiteY928" fmla="*/ 674140 h 1608850"/>
                <a:gd name="connsiteX929" fmla="*/ 6262911 w 12192000"/>
                <a:gd name="connsiteY929" fmla="*/ 681706 h 1608850"/>
                <a:gd name="connsiteX930" fmla="*/ 6264685 w 12192000"/>
                <a:gd name="connsiteY930" fmla="*/ 681706 h 1608850"/>
                <a:gd name="connsiteX931" fmla="*/ 6277098 w 12192000"/>
                <a:gd name="connsiteY931" fmla="*/ 681706 h 1608850"/>
                <a:gd name="connsiteX932" fmla="*/ 6277098 w 12192000"/>
                <a:gd name="connsiteY932" fmla="*/ 657927 h 1608850"/>
                <a:gd name="connsiteX933" fmla="*/ 6278111 w 12192000"/>
                <a:gd name="connsiteY933" fmla="*/ 657927 h 1608850"/>
                <a:gd name="connsiteX934" fmla="*/ 6285205 w 12192000"/>
                <a:gd name="connsiteY934" fmla="*/ 657927 h 1608850"/>
                <a:gd name="connsiteX935" fmla="*/ 6285205 w 12192000"/>
                <a:gd name="connsiteY935" fmla="*/ 625500 h 1608850"/>
                <a:gd name="connsiteX936" fmla="*/ 6286218 w 12192000"/>
                <a:gd name="connsiteY936" fmla="*/ 625500 h 1608850"/>
                <a:gd name="connsiteX937" fmla="*/ 6293312 w 12192000"/>
                <a:gd name="connsiteY937" fmla="*/ 625500 h 1608850"/>
                <a:gd name="connsiteX938" fmla="*/ 6293312 w 12192000"/>
                <a:gd name="connsiteY938" fmla="*/ 623609 h 1608850"/>
                <a:gd name="connsiteX939" fmla="*/ 6293312 w 12192000"/>
                <a:gd name="connsiteY939" fmla="*/ 610368 h 1608850"/>
                <a:gd name="connsiteX940" fmla="*/ 6292045 w 12192000"/>
                <a:gd name="connsiteY940" fmla="*/ 608746 h 1608850"/>
                <a:gd name="connsiteX941" fmla="*/ 6297365 w 12192000"/>
                <a:gd name="connsiteY941" fmla="*/ 597397 h 1608850"/>
                <a:gd name="connsiteX942" fmla="*/ 6305472 w 12192000"/>
                <a:gd name="connsiteY942" fmla="*/ 625500 h 1608850"/>
                <a:gd name="connsiteX943" fmla="*/ 6306232 w 12192000"/>
                <a:gd name="connsiteY943" fmla="*/ 625500 h 1608850"/>
                <a:gd name="connsiteX944" fmla="*/ 6311552 w 12192000"/>
                <a:gd name="connsiteY944" fmla="*/ 625500 h 1608850"/>
                <a:gd name="connsiteX945" fmla="*/ 6311552 w 12192000"/>
                <a:gd name="connsiteY945" fmla="*/ 519573 h 1608850"/>
                <a:gd name="connsiteX946" fmla="*/ 6313072 w 12192000"/>
                <a:gd name="connsiteY946" fmla="*/ 519573 h 1608850"/>
                <a:gd name="connsiteX947" fmla="*/ 6323712 w 12192000"/>
                <a:gd name="connsiteY947" fmla="*/ 519573 h 1608850"/>
                <a:gd name="connsiteX948" fmla="*/ 6323712 w 12192000"/>
                <a:gd name="connsiteY948" fmla="*/ 472014 h 1608850"/>
                <a:gd name="connsiteX949" fmla="*/ 6350059 w 12192000"/>
                <a:gd name="connsiteY949" fmla="*/ 472014 h 1608850"/>
                <a:gd name="connsiteX950" fmla="*/ 6350059 w 12192000"/>
                <a:gd name="connsiteY950" fmla="*/ 450396 h 1608850"/>
                <a:gd name="connsiteX951" fmla="*/ 6384513 w 12192000"/>
                <a:gd name="connsiteY951" fmla="*/ 450396 h 1608850"/>
                <a:gd name="connsiteX952" fmla="*/ 6384513 w 12192000"/>
                <a:gd name="connsiteY952" fmla="*/ 452828 h 1608850"/>
                <a:gd name="connsiteX953" fmla="*/ 6384513 w 12192000"/>
                <a:gd name="connsiteY953" fmla="*/ 469852 h 1608850"/>
                <a:gd name="connsiteX954" fmla="*/ 6386793 w 12192000"/>
                <a:gd name="connsiteY954" fmla="*/ 469852 h 1608850"/>
                <a:gd name="connsiteX955" fmla="*/ 6402753 w 12192000"/>
                <a:gd name="connsiteY955" fmla="*/ 469852 h 1608850"/>
                <a:gd name="connsiteX956" fmla="*/ 6402753 w 12192000"/>
                <a:gd name="connsiteY956" fmla="*/ 517411 h 1608850"/>
                <a:gd name="connsiteX957" fmla="*/ 6403766 w 12192000"/>
                <a:gd name="connsiteY957" fmla="*/ 517411 h 1608850"/>
                <a:gd name="connsiteX958" fmla="*/ 6410860 w 12192000"/>
                <a:gd name="connsiteY958" fmla="*/ 517411 h 1608850"/>
                <a:gd name="connsiteX959" fmla="*/ 6425047 w 12192000"/>
                <a:gd name="connsiteY959" fmla="*/ 521735 h 1608850"/>
                <a:gd name="connsiteX960" fmla="*/ 6425047 w 12192000"/>
                <a:gd name="connsiteY960" fmla="*/ 560647 h 1608850"/>
                <a:gd name="connsiteX961" fmla="*/ 6426060 w 12192000"/>
                <a:gd name="connsiteY961" fmla="*/ 560647 h 1608850"/>
                <a:gd name="connsiteX962" fmla="*/ 6433153 w 12192000"/>
                <a:gd name="connsiteY962" fmla="*/ 560647 h 1608850"/>
                <a:gd name="connsiteX963" fmla="*/ 6433153 w 12192000"/>
                <a:gd name="connsiteY963" fmla="*/ 562268 h 1608850"/>
                <a:gd name="connsiteX964" fmla="*/ 6433153 w 12192000"/>
                <a:gd name="connsiteY964" fmla="*/ 573617 h 1608850"/>
                <a:gd name="connsiteX965" fmla="*/ 6435180 w 12192000"/>
                <a:gd name="connsiteY965" fmla="*/ 573617 h 1608850"/>
                <a:gd name="connsiteX966" fmla="*/ 6449367 w 12192000"/>
                <a:gd name="connsiteY966" fmla="*/ 573617 h 1608850"/>
                <a:gd name="connsiteX967" fmla="*/ 6455447 w 12192000"/>
                <a:gd name="connsiteY967" fmla="*/ 580103 h 1608850"/>
                <a:gd name="connsiteX968" fmla="*/ 6455447 w 12192000"/>
                <a:gd name="connsiteY968" fmla="*/ 601721 h 1608850"/>
                <a:gd name="connsiteX969" fmla="*/ 6457727 w 12192000"/>
                <a:gd name="connsiteY969" fmla="*/ 601721 h 1608850"/>
                <a:gd name="connsiteX970" fmla="*/ 6473687 w 12192000"/>
                <a:gd name="connsiteY970" fmla="*/ 601721 h 1608850"/>
                <a:gd name="connsiteX971" fmla="*/ 6473687 w 12192000"/>
                <a:gd name="connsiteY971" fmla="*/ 602801 h 1608850"/>
                <a:gd name="connsiteX972" fmla="*/ 6473687 w 12192000"/>
                <a:gd name="connsiteY972" fmla="*/ 610368 h 1608850"/>
                <a:gd name="connsiteX973" fmla="*/ 6474954 w 12192000"/>
                <a:gd name="connsiteY973" fmla="*/ 610368 h 1608850"/>
                <a:gd name="connsiteX974" fmla="*/ 6483821 w 12192000"/>
                <a:gd name="connsiteY974" fmla="*/ 610368 h 1608850"/>
                <a:gd name="connsiteX975" fmla="*/ 6483821 w 12192000"/>
                <a:gd name="connsiteY975" fmla="*/ 612529 h 1608850"/>
                <a:gd name="connsiteX976" fmla="*/ 6483821 w 12192000"/>
                <a:gd name="connsiteY976" fmla="*/ 627662 h 1608850"/>
                <a:gd name="connsiteX977" fmla="*/ 6487874 w 12192000"/>
                <a:gd name="connsiteY977" fmla="*/ 625770 h 1608850"/>
                <a:gd name="connsiteX978" fmla="*/ 6487874 w 12192000"/>
                <a:gd name="connsiteY978" fmla="*/ 612529 h 1608850"/>
                <a:gd name="connsiteX979" fmla="*/ 6488887 w 12192000"/>
                <a:gd name="connsiteY979" fmla="*/ 612529 h 1608850"/>
                <a:gd name="connsiteX980" fmla="*/ 6495981 w 12192000"/>
                <a:gd name="connsiteY980" fmla="*/ 612529 h 1608850"/>
                <a:gd name="connsiteX981" fmla="*/ 6495981 w 12192000"/>
                <a:gd name="connsiteY981" fmla="*/ 614151 h 1608850"/>
                <a:gd name="connsiteX982" fmla="*/ 6495981 w 12192000"/>
                <a:gd name="connsiteY982" fmla="*/ 625500 h 1608850"/>
                <a:gd name="connsiteX983" fmla="*/ 6496741 w 12192000"/>
                <a:gd name="connsiteY983" fmla="*/ 625500 h 1608850"/>
                <a:gd name="connsiteX984" fmla="*/ 6502061 w 12192000"/>
                <a:gd name="connsiteY984" fmla="*/ 625500 h 1608850"/>
                <a:gd name="connsiteX985" fmla="*/ 6550701 w 12192000"/>
                <a:gd name="connsiteY985" fmla="*/ 621177 h 1608850"/>
                <a:gd name="connsiteX986" fmla="*/ 6550701 w 12192000"/>
                <a:gd name="connsiteY986" fmla="*/ 622528 h 1608850"/>
                <a:gd name="connsiteX987" fmla="*/ 6550701 w 12192000"/>
                <a:gd name="connsiteY987" fmla="*/ 631985 h 1608850"/>
                <a:gd name="connsiteX988" fmla="*/ 6551461 w 12192000"/>
                <a:gd name="connsiteY988" fmla="*/ 631985 h 1608850"/>
                <a:gd name="connsiteX989" fmla="*/ 6556782 w 12192000"/>
                <a:gd name="connsiteY989" fmla="*/ 631985 h 1608850"/>
                <a:gd name="connsiteX990" fmla="*/ 6556782 w 12192000"/>
                <a:gd name="connsiteY990" fmla="*/ 634147 h 1608850"/>
                <a:gd name="connsiteX991" fmla="*/ 6556782 w 12192000"/>
                <a:gd name="connsiteY991" fmla="*/ 649280 h 1608850"/>
                <a:gd name="connsiteX992" fmla="*/ 6558808 w 12192000"/>
                <a:gd name="connsiteY992" fmla="*/ 647929 h 1608850"/>
                <a:gd name="connsiteX993" fmla="*/ 6572995 w 12192000"/>
                <a:gd name="connsiteY993" fmla="*/ 638471 h 1608850"/>
                <a:gd name="connsiteX994" fmla="*/ 6579075 w 12192000"/>
                <a:gd name="connsiteY994" fmla="*/ 597397 h 1608850"/>
                <a:gd name="connsiteX995" fmla="*/ 6579835 w 12192000"/>
                <a:gd name="connsiteY995" fmla="*/ 597127 h 1608850"/>
                <a:gd name="connsiteX996" fmla="*/ 6585155 w 12192000"/>
                <a:gd name="connsiteY996" fmla="*/ 595235 h 1608850"/>
                <a:gd name="connsiteX997" fmla="*/ 6587182 w 12192000"/>
                <a:gd name="connsiteY997" fmla="*/ 526058 h 1608850"/>
                <a:gd name="connsiteX998" fmla="*/ 6589209 w 12192000"/>
                <a:gd name="connsiteY998" fmla="*/ 595235 h 1608850"/>
                <a:gd name="connsiteX999" fmla="*/ 6589969 w 12192000"/>
                <a:gd name="connsiteY999" fmla="*/ 595505 h 1608850"/>
                <a:gd name="connsiteX1000" fmla="*/ 6595289 w 12192000"/>
                <a:gd name="connsiteY1000" fmla="*/ 597397 h 1608850"/>
                <a:gd name="connsiteX1001" fmla="*/ 6595289 w 12192000"/>
                <a:gd name="connsiteY1001" fmla="*/ 510926 h 1608850"/>
                <a:gd name="connsiteX1002" fmla="*/ 6599342 w 12192000"/>
                <a:gd name="connsiteY1002" fmla="*/ 478499 h 1608850"/>
                <a:gd name="connsiteX1003" fmla="*/ 6637849 w 12192000"/>
                <a:gd name="connsiteY1003" fmla="*/ 478499 h 1608850"/>
                <a:gd name="connsiteX1004" fmla="*/ 6637849 w 12192000"/>
                <a:gd name="connsiteY1004" fmla="*/ 510926 h 1608850"/>
                <a:gd name="connsiteX1005" fmla="*/ 6638609 w 12192000"/>
                <a:gd name="connsiteY1005" fmla="*/ 510926 h 1608850"/>
                <a:gd name="connsiteX1006" fmla="*/ 6643929 w 12192000"/>
                <a:gd name="connsiteY1006" fmla="*/ 510926 h 1608850"/>
                <a:gd name="connsiteX1007" fmla="*/ 6643929 w 12192000"/>
                <a:gd name="connsiteY1007" fmla="*/ 428778 h 1608850"/>
                <a:gd name="connsiteX1008" fmla="*/ 6645703 w 12192000"/>
                <a:gd name="connsiteY1008" fmla="*/ 428778 h 1608850"/>
                <a:gd name="connsiteX1009" fmla="*/ 6658116 w 12192000"/>
                <a:gd name="connsiteY1009" fmla="*/ 428778 h 1608850"/>
                <a:gd name="connsiteX1010" fmla="*/ 6658116 w 12192000"/>
                <a:gd name="connsiteY1010" fmla="*/ 426887 h 1608850"/>
                <a:gd name="connsiteX1011" fmla="*/ 6658116 w 12192000"/>
                <a:gd name="connsiteY1011" fmla="*/ 413646 h 1608850"/>
                <a:gd name="connsiteX1012" fmla="*/ 6680410 w 12192000"/>
                <a:gd name="connsiteY1012" fmla="*/ 413646 h 1608850"/>
                <a:gd name="connsiteX1013" fmla="*/ 6680410 w 12192000"/>
                <a:gd name="connsiteY1013" fmla="*/ 412565 h 1608850"/>
                <a:gd name="connsiteX1014" fmla="*/ 6680410 w 12192000"/>
                <a:gd name="connsiteY1014" fmla="*/ 404999 h 1608850"/>
                <a:gd name="connsiteX1015" fmla="*/ 6682183 w 12192000"/>
                <a:gd name="connsiteY1015" fmla="*/ 404999 h 1608850"/>
                <a:gd name="connsiteX1016" fmla="*/ 6694597 w 12192000"/>
                <a:gd name="connsiteY1016" fmla="*/ 404999 h 1608850"/>
                <a:gd name="connsiteX1017" fmla="*/ 6694597 w 12192000"/>
                <a:gd name="connsiteY1017" fmla="*/ 406080 h 1608850"/>
                <a:gd name="connsiteX1018" fmla="*/ 6694597 w 12192000"/>
                <a:gd name="connsiteY1018" fmla="*/ 413646 h 1608850"/>
                <a:gd name="connsiteX1019" fmla="*/ 6695357 w 12192000"/>
                <a:gd name="connsiteY1019" fmla="*/ 413646 h 1608850"/>
                <a:gd name="connsiteX1020" fmla="*/ 6700677 w 12192000"/>
                <a:gd name="connsiteY1020" fmla="*/ 413646 h 1608850"/>
                <a:gd name="connsiteX1021" fmla="*/ 6710810 w 12192000"/>
                <a:gd name="connsiteY1021" fmla="*/ 409322 h 1608850"/>
                <a:gd name="connsiteX1022" fmla="*/ 6714863 w 12192000"/>
                <a:gd name="connsiteY1022" fmla="*/ 412565 h 1608850"/>
                <a:gd name="connsiteX1023" fmla="*/ 6714863 w 12192000"/>
                <a:gd name="connsiteY1023" fmla="*/ 404999 h 1608850"/>
                <a:gd name="connsiteX1024" fmla="*/ 6717143 w 12192000"/>
                <a:gd name="connsiteY1024" fmla="*/ 404999 h 1608850"/>
                <a:gd name="connsiteX1025" fmla="*/ 6733104 w 12192000"/>
                <a:gd name="connsiteY1025" fmla="*/ 404999 h 1608850"/>
                <a:gd name="connsiteX1026" fmla="*/ 6733104 w 12192000"/>
                <a:gd name="connsiteY1026" fmla="*/ 406080 h 1608850"/>
                <a:gd name="connsiteX1027" fmla="*/ 6733104 w 12192000"/>
                <a:gd name="connsiteY1027" fmla="*/ 413646 h 1608850"/>
                <a:gd name="connsiteX1028" fmla="*/ 6763504 w 12192000"/>
                <a:gd name="connsiteY1028" fmla="*/ 413646 h 1608850"/>
                <a:gd name="connsiteX1029" fmla="*/ 6763504 w 12192000"/>
                <a:gd name="connsiteY1029" fmla="*/ 415267 h 1608850"/>
                <a:gd name="connsiteX1030" fmla="*/ 6763504 w 12192000"/>
                <a:gd name="connsiteY1030" fmla="*/ 426617 h 1608850"/>
                <a:gd name="connsiteX1031" fmla="*/ 6789851 w 12192000"/>
                <a:gd name="connsiteY1031" fmla="*/ 426617 h 1608850"/>
                <a:gd name="connsiteX1032" fmla="*/ 6789851 w 12192000"/>
                <a:gd name="connsiteY1032" fmla="*/ 456881 h 1608850"/>
                <a:gd name="connsiteX1033" fmla="*/ 6790611 w 12192000"/>
                <a:gd name="connsiteY1033" fmla="*/ 456881 h 1608850"/>
                <a:gd name="connsiteX1034" fmla="*/ 6795931 w 12192000"/>
                <a:gd name="connsiteY1034" fmla="*/ 456881 h 1608850"/>
                <a:gd name="connsiteX1035" fmla="*/ 6795931 w 12192000"/>
                <a:gd name="connsiteY1035" fmla="*/ 457962 h 1608850"/>
                <a:gd name="connsiteX1036" fmla="*/ 6795931 w 12192000"/>
                <a:gd name="connsiteY1036" fmla="*/ 465529 h 1608850"/>
                <a:gd name="connsiteX1037" fmla="*/ 6799985 w 12192000"/>
                <a:gd name="connsiteY1037" fmla="*/ 495793 h 1608850"/>
                <a:gd name="connsiteX1038" fmla="*/ 6800745 w 12192000"/>
                <a:gd name="connsiteY1038" fmla="*/ 495793 h 1608850"/>
                <a:gd name="connsiteX1039" fmla="*/ 6806065 w 12192000"/>
                <a:gd name="connsiteY1039" fmla="*/ 495793 h 1608850"/>
                <a:gd name="connsiteX1040" fmla="*/ 6806065 w 12192000"/>
                <a:gd name="connsiteY1040" fmla="*/ 496604 h 1608850"/>
                <a:gd name="connsiteX1041" fmla="*/ 6806065 w 12192000"/>
                <a:gd name="connsiteY1041" fmla="*/ 502279 h 1608850"/>
                <a:gd name="connsiteX1042" fmla="*/ 6807078 w 12192000"/>
                <a:gd name="connsiteY1042" fmla="*/ 502279 h 1608850"/>
                <a:gd name="connsiteX1043" fmla="*/ 6814171 w 12192000"/>
                <a:gd name="connsiteY1043" fmla="*/ 502279 h 1608850"/>
                <a:gd name="connsiteX1044" fmla="*/ 6814171 w 12192000"/>
                <a:gd name="connsiteY1044" fmla="*/ 532544 h 1608850"/>
                <a:gd name="connsiteX1045" fmla="*/ 6816198 w 12192000"/>
                <a:gd name="connsiteY1045" fmla="*/ 532544 h 1608850"/>
                <a:gd name="connsiteX1046" fmla="*/ 6830385 w 12192000"/>
                <a:gd name="connsiteY1046" fmla="*/ 532544 h 1608850"/>
                <a:gd name="connsiteX1047" fmla="*/ 6830385 w 12192000"/>
                <a:gd name="connsiteY1047" fmla="*/ 556323 h 1608850"/>
                <a:gd name="connsiteX1048" fmla="*/ 6832412 w 12192000"/>
                <a:gd name="connsiteY1048" fmla="*/ 557944 h 1608850"/>
                <a:gd name="connsiteX1049" fmla="*/ 6832412 w 12192000"/>
                <a:gd name="connsiteY1049" fmla="*/ 569294 h 1608850"/>
                <a:gd name="connsiteX1050" fmla="*/ 6833172 w 12192000"/>
                <a:gd name="connsiteY1050" fmla="*/ 569294 h 1608850"/>
                <a:gd name="connsiteX1051" fmla="*/ 6838492 w 12192000"/>
                <a:gd name="connsiteY1051" fmla="*/ 569294 h 1608850"/>
                <a:gd name="connsiteX1052" fmla="*/ 6838492 w 12192000"/>
                <a:gd name="connsiteY1052" fmla="*/ 593073 h 1608850"/>
                <a:gd name="connsiteX1053" fmla="*/ 6839758 w 12192000"/>
                <a:gd name="connsiteY1053" fmla="*/ 593073 h 1608850"/>
                <a:gd name="connsiteX1054" fmla="*/ 6848625 w 12192000"/>
                <a:gd name="connsiteY1054" fmla="*/ 593073 h 1608850"/>
                <a:gd name="connsiteX1055" fmla="*/ 6850652 w 12192000"/>
                <a:gd name="connsiteY1055" fmla="*/ 597127 h 1608850"/>
                <a:gd name="connsiteX1056" fmla="*/ 6850652 w 12192000"/>
                <a:gd name="connsiteY1056" fmla="*/ 610368 h 1608850"/>
                <a:gd name="connsiteX1057" fmla="*/ 6852172 w 12192000"/>
                <a:gd name="connsiteY1057" fmla="*/ 608476 h 1608850"/>
                <a:gd name="connsiteX1058" fmla="*/ 6862812 w 12192000"/>
                <a:gd name="connsiteY1058" fmla="*/ 595235 h 1608850"/>
                <a:gd name="connsiteX1059" fmla="*/ 6891186 w 12192000"/>
                <a:gd name="connsiteY1059" fmla="*/ 595235 h 1608850"/>
                <a:gd name="connsiteX1060" fmla="*/ 6891186 w 12192000"/>
                <a:gd name="connsiteY1060" fmla="*/ 681706 h 1608850"/>
                <a:gd name="connsiteX1061" fmla="*/ 6891946 w 12192000"/>
                <a:gd name="connsiteY1061" fmla="*/ 681706 h 1608850"/>
                <a:gd name="connsiteX1062" fmla="*/ 6897266 w 12192000"/>
                <a:gd name="connsiteY1062" fmla="*/ 681706 h 1608850"/>
                <a:gd name="connsiteX1063" fmla="*/ 6898026 w 12192000"/>
                <a:gd name="connsiteY1063" fmla="*/ 680355 h 1608850"/>
                <a:gd name="connsiteX1064" fmla="*/ 6903346 w 12192000"/>
                <a:gd name="connsiteY1064" fmla="*/ 670897 h 1608850"/>
                <a:gd name="connsiteX1065" fmla="*/ 6903346 w 12192000"/>
                <a:gd name="connsiteY1065" fmla="*/ 672789 h 1608850"/>
                <a:gd name="connsiteX1066" fmla="*/ 6903346 w 12192000"/>
                <a:gd name="connsiteY1066" fmla="*/ 686030 h 1608850"/>
                <a:gd name="connsiteX1067" fmla="*/ 6907399 w 12192000"/>
                <a:gd name="connsiteY1067" fmla="*/ 640633 h 1608850"/>
                <a:gd name="connsiteX1068" fmla="*/ 6908159 w 12192000"/>
                <a:gd name="connsiteY1068" fmla="*/ 640633 h 1608850"/>
                <a:gd name="connsiteX1069" fmla="*/ 6913479 w 12192000"/>
                <a:gd name="connsiteY1069" fmla="*/ 640633 h 1608850"/>
                <a:gd name="connsiteX1070" fmla="*/ 6913479 w 12192000"/>
                <a:gd name="connsiteY1070" fmla="*/ 575779 h 1608850"/>
                <a:gd name="connsiteX1071" fmla="*/ 6914493 w 12192000"/>
                <a:gd name="connsiteY1071" fmla="*/ 575779 h 1608850"/>
                <a:gd name="connsiteX1072" fmla="*/ 6921586 w 12192000"/>
                <a:gd name="connsiteY1072" fmla="*/ 575779 h 1608850"/>
                <a:gd name="connsiteX1073" fmla="*/ 6933746 w 12192000"/>
                <a:gd name="connsiteY1073" fmla="*/ 532544 h 1608850"/>
                <a:gd name="connsiteX1074" fmla="*/ 6935013 w 12192000"/>
                <a:gd name="connsiteY1074" fmla="*/ 532544 h 1608850"/>
                <a:gd name="connsiteX1075" fmla="*/ 6943880 w 12192000"/>
                <a:gd name="connsiteY1075" fmla="*/ 532544 h 1608850"/>
                <a:gd name="connsiteX1076" fmla="*/ 6954013 w 12192000"/>
                <a:gd name="connsiteY1076" fmla="*/ 575779 h 1608850"/>
                <a:gd name="connsiteX1077" fmla="*/ 6955026 w 12192000"/>
                <a:gd name="connsiteY1077" fmla="*/ 575779 h 1608850"/>
                <a:gd name="connsiteX1078" fmla="*/ 6962120 w 12192000"/>
                <a:gd name="connsiteY1078" fmla="*/ 575779 h 1608850"/>
                <a:gd name="connsiteX1079" fmla="*/ 6962120 w 12192000"/>
                <a:gd name="connsiteY1079" fmla="*/ 614691 h 1608850"/>
                <a:gd name="connsiteX1080" fmla="*/ 6963893 w 12192000"/>
                <a:gd name="connsiteY1080" fmla="*/ 614691 h 1608850"/>
                <a:gd name="connsiteX1081" fmla="*/ 6976307 w 12192000"/>
                <a:gd name="connsiteY1081" fmla="*/ 614691 h 1608850"/>
                <a:gd name="connsiteX1082" fmla="*/ 6976307 w 12192000"/>
                <a:gd name="connsiteY1082" fmla="*/ 616853 h 1608850"/>
                <a:gd name="connsiteX1083" fmla="*/ 6976307 w 12192000"/>
                <a:gd name="connsiteY1083" fmla="*/ 631985 h 1608850"/>
                <a:gd name="connsiteX1084" fmla="*/ 6980360 w 12192000"/>
                <a:gd name="connsiteY1084" fmla="*/ 629824 h 1608850"/>
                <a:gd name="connsiteX1085" fmla="*/ 6980360 w 12192000"/>
                <a:gd name="connsiteY1085" fmla="*/ 614691 h 1608850"/>
                <a:gd name="connsiteX1086" fmla="*/ 6981880 w 12192000"/>
                <a:gd name="connsiteY1086" fmla="*/ 614691 h 1608850"/>
                <a:gd name="connsiteX1087" fmla="*/ 6992520 w 12192000"/>
                <a:gd name="connsiteY1087" fmla="*/ 614691 h 1608850"/>
                <a:gd name="connsiteX1088" fmla="*/ 6992520 w 12192000"/>
                <a:gd name="connsiteY1088" fmla="*/ 616312 h 1608850"/>
                <a:gd name="connsiteX1089" fmla="*/ 6992520 w 12192000"/>
                <a:gd name="connsiteY1089" fmla="*/ 627662 h 1608850"/>
                <a:gd name="connsiteX1090" fmla="*/ 7022921 w 12192000"/>
                <a:gd name="connsiteY1090" fmla="*/ 627662 h 1608850"/>
                <a:gd name="connsiteX1091" fmla="*/ 7022921 w 12192000"/>
                <a:gd name="connsiteY1091" fmla="*/ 590912 h 1608850"/>
                <a:gd name="connsiteX1092" fmla="*/ 7024187 w 12192000"/>
                <a:gd name="connsiteY1092" fmla="*/ 590912 h 1608850"/>
                <a:gd name="connsiteX1093" fmla="*/ 7033054 w 12192000"/>
                <a:gd name="connsiteY1093" fmla="*/ 590912 h 1608850"/>
                <a:gd name="connsiteX1094" fmla="*/ 7033054 w 12192000"/>
                <a:gd name="connsiteY1094" fmla="*/ 612529 h 1608850"/>
                <a:gd name="connsiteX1095" fmla="*/ 7035081 w 12192000"/>
                <a:gd name="connsiteY1095" fmla="*/ 580103 h 1608850"/>
                <a:gd name="connsiteX1096" fmla="*/ 7057374 w 12192000"/>
                <a:gd name="connsiteY1096" fmla="*/ 580103 h 1608850"/>
                <a:gd name="connsiteX1097" fmla="*/ 7057374 w 12192000"/>
                <a:gd name="connsiteY1097" fmla="*/ 578481 h 1608850"/>
                <a:gd name="connsiteX1098" fmla="*/ 7057374 w 12192000"/>
                <a:gd name="connsiteY1098" fmla="*/ 567132 h 1608850"/>
                <a:gd name="connsiteX1099" fmla="*/ 7058134 w 12192000"/>
                <a:gd name="connsiteY1099" fmla="*/ 567132 h 1608850"/>
                <a:gd name="connsiteX1100" fmla="*/ 7063454 w 12192000"/>
                <a:gd name="connsiteY1100" fmla="*/ 567132 h 1608850"/>
                <a:gd name="connsiteX1101" fmla="*/ 7063454 w 12192000"/>
                <a:gd name="connsiteY1101" fmla="*/ 565241 h 1608850"/>
                <a:gd name="connsiteX1102" fmla="*/ 7063454 w 12192000"/>
                <a:gd name="connsiteY1102" fmla="*/ 552000 h 1608850"/>
                <a:gd name="connsiteX1103" fmla="*/ 7067508 w 12192000"/>
                <a:gd name="connsiteY1103" fmla="*/ 558485 h 1608850"/>
                <a:gd name="connsiteX1104" fmla="*/ 7069788 w 12192000"/>
                <a:gd name="connsiteY1104" fmla="*/ 558485 h 1608850"/>
                <a:gd name="connsiteX1105" fmla="*/ 7085748 w 12192000"/>
                <a:gd name="connsiteY1105" fmla="*/ 558485 h 1608850"/>
                <a:gd name="connsiteX1106" fmla="*/ 7085748 w 12192000"/>
                <a:gd name="connsiteY1106" fmla="*/ 557674 h 1608850"/>
                <a:gd name="connsiteX1107" fmla="*/ 7085748 w 12192000"/>
                <a:gd name="connsiteY1107" fmla="*/ 552000 h 1608850"/>
                <a:gd name="connsiteX1108" fmla="*/ 7086508 w 12192000"/>
                <a:gd name="connsiteY1108" fmla="*/ 552000 h 1608850"/>
                <a:gd name="connsiteX1109" fmla="*/ 7091828 w 12192000"/>
                <a:gd name="connsiteY1109" fmla="*/ 552000 h 1608850"/>
                <a:gd name="connsiteX1110" fmla="*/ 7091828 w 12192000"/>
                <a:gd name="connsiteY1110" fmla="*/ 553351 h 1608850"/>
                <a:gd name="connsiteX1111" fmla="*/ 7091828 w 12192000"/>
                <a:gd name="connsiteY1111" fmla="*/ 562809 h 1608850"/>
                <a:gd name="connsiteX1112" fmla="*/ 7130335 w 12192000"/>
                <a:gd name="connsiteY1112" fmla="*/ 562809 h 1608850"/>
                <a:gd name="connsiteX1113" fmla="*/ 7130335 w 12192000"/>
                <a:gd name="connsiteY1113" fmla="*/ 701162 h 1608850"/>
                <a:gd name="connsiteX1114" fmla="*/ 7131855 w 12192000"/>
                <a:gd name="connsiteY1114" fmla="*/ 701162 h 1608850"/>
                <a:gd name="connsiteX1115" fmla="*/ 7142495 w 12192000"/>
                <a:gd name="connsiteY1115" fmla="*/ 701162 h 1608850"/>
                <a:gd name="connsiteX1116" fmla="*/ 7142495 w 12192000"/>
                <a:gd name="connsiteY1116" fmla="*/ 688192 h 1608850"/>
                <a:gd name="connsiteX1117" fmla="*/ 7146549 w 12192000"/>
                <a:gd name="connsiteY1117" fmla="*/ 688192 h 1608850"/>
                <a:gd name="connsiteX1118" fmla="*/ 7146549 w 12192000"/>
                <a:gd name="connsiteY1118" fmla="*/ 701162 h 1608850"/>
                <a:gd name="connsiteX1119" fmla="*/ 7176949 w 12192000"/>
                <a:gd name="connsiteY1119" fmla="*/ 701162 h 1608850"/>
                <a:gd name="connsiteX1120" fmla="*/ 7176949 w 12192000"/>
                <a:gd name="connsiteY1120" fmla="*/ 670897 h 1608850"/>
                <a:gd name="connsiteX1121" fmla="*/ 7189109 w 12192000"/>
                <a:gd name="connsiteY1121" fmla="*/ 670897 h 1608850"/>
                <a:gd name="connsiteX1122" fmla="*/ 7201269 w 12192000"/>
                <a:gd name="connsiteY1122" fmla="*/ 668736 h 1608850"/>
                <a:gd name="connsiteX1123" fmla="*/ 7205323 w 12192000"/>
                <a:gd name="connsiteY1123" fmla="*/ 670897 h 1608850"/>
                <a:gd name="connsiteX1124" fmla="*/ 7215456 w 12192000"/>
                <a:gd name="connsiteY1124" fmla="*/ 670897 h 1608850"/>
                <a:gd name="connsiteX1125" fmla="*/ 7215456 w 12192000"/>
                <a:gd name="connsiteY1125" fmla="*/ 701162 h 1608850"/>
                <a:gd name="connsiteX1126" fmla="*/ 7223563 w 12192000"/>
                <a:gd name="connsiteY1126" fmla="*/ 701162 h 1608850"/>
                <a:gd name="connsiteX1127" fmla="*/ 7223563 w 12192000"/>
                <a:gd name="connsiteY1127" fmla="*/ 718457 h 1608850"/>
                <a:gd name="connsiteX1128" fmla="*/ 7232899 w 12192000"/>
                <a:gd name="connsiteY1128" fmla="*/ 719362 h 1608850"/>
                <a:gd name="connsiteX1129" fmla="*/ 7245857 w 12192000"/>
                <a:gd name="connsiteY1129" fmla="*/ 719362 h 1608850"/>
                <a:gd name="connsiteX1130" fmla="*/ 7245857 w 12192000"/>
                <a:gd name="connsiteY1130" fmla="*/ 703324 h 1608850"/>
                <a:gd name="connsiteX1131" fmla="*/ 7313813 w 12192000"/>
                <a:gd name="connsiteY1131" fmla="*/ 703324 h 1608850"/>
                <a:gd name="connsiteX1132" fmla="*/ 7313813 w 12192000"/>
                <a:gd name="connsiteY1132" fmla="*/ 618071 h 1608850"/>
                <a:gd name="connsiteX1133" fmla="*/ 7385821 w 12192000"/>
                <a:gd name="connsiteY1133" fmla="*/ 618071 h 1608850"/>
                <a:gd name="connsiteX1134" fmla="*/ 7385821 w 12192000"/>
                <a:gd name="connsiteY1134" fmla="*/ 696839 h 1608850"/>
                <a:gd name="connsiteX1135" fmla="*/ 7387725 w 12192000"/>
                <a:gd name="connsiteY1135" fmla="*/ 696839 h 1608850"/>
                <a:gd name="connsiteX1136" fmla="*/ 7388967 w 12192000"/>
                <a:gd name="connsiteY1136" fmla="*/ 719362 h 1608850"/>
                <a:gd name="connsiteX1137" fmla="*/ 7398643 w 12192000"/>
                <a:gd name="connsiteY1137" fmla="*/ 719362 h 1608850"/>
                <a:gd name="connsiteX1138" fmla="*/ 7399885 w 12192000"/>
                <a:gd name="connsiteY1138" fmla="*/ 696839 h 1608850"/>
                <a:gd name="connsiteX1139" fmla="*/ 7405965 w 12192000"/>
                <a:gd name="connsiteY1139" fmla="*/ 696839 h 1608850"/>
                <a:gd name="connsiteX1140" fmla="*/ 7407207 w 12192000"/>
                <a:gd name="connsiteY1140" fmla="*/ 719362 h 1608850"/>
                <a:gd name="connsiteX1141" fmla="*/ 7457829 w 12192000"/>
                <a:gd name="connsiteY1141" fmla="*/ 719362 h 1608850"/>
                <a:gd name="connsiteX1142" fmla="*/ 7457829 w 12192000"/>
                <a:gd name="connsiteY1142" fmla="*/ 556334 h 1608850"/>
                <a:gd name="connsiteX1143" fmla="*/ 7655156 w 12192000"/>
                <a:gd name="connsiteY1143" fmla="*/ 556334 h 1608850"/>
                <a:gd name="connsiteX1144" fmla="*/ 7655156 w 12192000"/>
                <a:gd name="connsiteY1144" fmla="*/ 719362 h 1608850"/>
                <a:gd name="connsiteX1145" fmla="*/ 7673853 w 12192000"/>
                <a:gd name="connsiteY1145" fmla="*/ 719362 h 1608850"/>
                <a:gd name="connsiteX1146" fmla="*/ 7673853 w 12192000"/>
                <a:gd name="connsiteY1146" fmla="*/ 636669 h 1608850"/>
                <a:gd name="connsiteX1147" fmla="*/ 7768973 w 12192000"/>
                <a:gd name="connsiteY1147" fmla="*/ 636669 h 1608850"/>
                <a:gd name="connsiteX1148" fmla="*/ 7773382 w 12192000"/>
                <a:gd name="connsiteY1148" fmla="*/ 519115 h 1608850"/>
                <a:gd name="connsiteX1149" fmla="*/ 7819759 w 12192000"/>
                <a:gd name="connsiteY1149" fmla="*/ 519115 h 1608850"/>
                <a:gd name="connsiteX1150" fmla="*/ 7821437 w 12192000"/>
                <a:gd name="connsiteY1150" fmla="*/ 571456 h 1608850"/>
                <a:gd name="connsiteX1151" fmla="*/ 7886292 w 12192000"/>
                <a:gd name="connsiteY1151" fmla="*/ 571456 h 1608850"/>
                <a:gd name="connsiteX1152" fmla="*/ 7886292 w 12192000"/>
                <a:gd name="connsiteY1152" fmla="*/ 647118 h 1608850"/>
                <a:gd name="connsiteX1153" fmla="*/ 7894398 w 12192000"/>
                <a:gd name="connsiteY1153" fmla="*/ 647118 h 1608850"/>
                <a:gd name="connsiteX1154" fmla="*/ 7896425 w 12192000"/>
                <a:gd name="connsiteY1154" fmla="*/ 640633 h 1608850"/>
                <a:gd name="connsiteX1155" fmla="*/ 7902505 w 12192000"/>
                <a:gd name="connsiteY1155" fmla="*/ 640633 h 1608850"/>
                <a:gd name="connsiteX1156" fmla="*/ 7904533 w 12192000"/>
                <a:gd name="connsiteY1156" fmla="*/ 649280 h 1608850"/>
                <a:gd name="connsiteX1157" fmla="*/ 7916693 w 12192000"/>
                <a:gd name="connsiteY1157" fmla="*/ 649280 h 1608850"/>
                <a:gd name="connsiteX1158" fmla="*/ 7916693 w 12192000"/>
                <a:gd name="connsiteY1158" fmla="*/ 642794 h 1608850"/>
                <a:gd name="connsiteX1159" fmla="*/ 7938985 w 12192000"/>
                <a:gd name="connsiteY1159" fmla="*/ 642794 h 1608850"/>
                <a:gd name="connsiteX1160" fmla="*/ 7938985 w 12192000"/>
                <a:gd name="connsiteY1160" fmla="*/ 649280 h 1608850"/>
                <a:gd name="connsiteX1161" fmla="*/ 7959253 w 12192000"/>
                <a:gd name="connsiteY1161" fmla="*/ 649280 h 1608850"/>
                <a:gd name="connsiteX1162" fmla="*/ 7959253 w 12192000"/>
                <a:gd name="connsiteY1162" fmla="*/ 694677 h 1608850"/>
                <a:gd name="connsiteX1163" fmla="*/ 7973440 w 12192000"/>
                <a:gd name="connsiteY1163" fmla="*/ 694677 h 1608850"/>
                <a:gd name="connsiteX1164" fmla="*/ 7973440 w 12192000"/>
                <a:gd name="connsiteY1164" fmla="*/ 681706 h 1608850"/>
                <a:gd name="connsiteX1165" fmla="*/ 7989653 w 12192000"/>
                <a:gd name="connsiteY1165" fmla="*/ 681706 h 1608850"/>
                <a:gd name="connsiteX1166" fmla="*/ 7989653 w 12192000"/>
                <a:gd name="connsiteY1166" fmla="*/ 502279 h 1608850"/>
                <a:gd name="connsiteX1167" fmla="*/ 7995733 w 12192000"/>
                <a:gd name="connsiteY1167" fmla="*/ 495793 h 1608850"/>
                <a:gd name="connsiteX1168" fmla="*/ 8068694 w 12192000"/>
                <a:gd name="connsiteY1168" fmla="*/ 495793 h 1608850"/>
                <a:gd name="connsiteX1169" fmla="*/ 8068694 w 12192000"/>
                <a:gd name="connsiteY1169" fmla="*/ 504441 h 1608850"/>
                <a:gd name="connsiteX1170" fmla="*/ 8078828 w 12192000"/>
                <a:gd name="connsiteY1170" fmla="*/ 504441 h 1608850"/>
                <a:gd name="connsiteX1171" fmla="*/ 8078828 w 12192000"/>
                <a:gd name="connsiteY1171" fmla="*/ 619015 h 1608850"/>
                <a:gd name="connsiteX1172" fmla="*/ 8101121 w 12192000"/>
                <a:gd name="connsiteY1172" fmla="*/ 619015 h 1608850"/>
                <a:gd name="connsiteX1173" fmla="*/ 8101121 w 12192000"/>
                <a:gd name="connsiteY1173" fmla="*/ 552000 h 1608850"/>
                <a:gd name="connsiteX1174" fmla="*/ 8127469 w 12192000"/>
                <a:gd name="connsiteY1174" fmla="*/ 552000 h 1608850"/>
                <a:gd name="connsiteX1175" fmla="*/ 8131521 w 12192000"/>
                <a:gd name="connsiteY1175" fmla="*/ 547676 h 1608850"/>
                <a:gd name="connsiteX1176" fmla="*/ 8139629 w 12192000"/>
                <a:gd name="connsiteY1176" fmla="*/ 547676 h 1608850"/>
                <a:gd name="connsiteX1177" fmla="*/ 8143681 w 12192000"/>
                <a:gd name="connsiteY1177" fmla="*/ 552000 h 1608850"/>
                <a:gd name="connsiteX1178" fmla="*/ 8165976 w 12192000"/>
                <a:gd name="connsiteY1178" fmla="*/ 552000 h 1608850"/>
                <a:gd name="connsiteX1179" fmla="*/ 8165976 w 12192000"/>
                <a:gd name="connsiteY1179" fmla="*/ 435264 h 1608850"/>
                <a:gd name="connsiteX1180" fmla="*/ 8222722 w 12192000"/>
                <a:gd name="connsiteY1180" fmla="*/ 424455 h 1608850"/>
                <a:gd name="connsiteX1181" fmla="*/ 8222722 w 12192000"/>
                <a:gd name="connsiteY1181" fmla="*/ 425536 h 1608850"/>
                <a:gd name="connsiteX1182" fmla="*/ 8222722 w 12192000"/>
                <a:gd name="connsiteY1182" fmla="*/ 433102 h 1608850"/>
                <a:gd name="connsiteX1183" fmla="*/ 8249069 w 12192000"/>
                <a:gd name="connsiteY1183" fmla="*/ 433102 h 1608850"/>
                <a:gd name="connsiteX1184" fmla="*/ 8249069 w 12192000"/>
                <a:gd name="connsiteY1184" fmla="*/ 688192 h 1608850"/>
                <a:gd name="connsiteX1185" fmla="*/ 8271364 w 12192000"/>
                <a:gd name="connsiteY1185" fmla="*/ 688192 h 1608850"/>
                <a:gd name="connsiteX1186" fmla="*/ 8271364 w 12192000"/>
                <a:gd name="connsiteY1186" fmla="*/ 683868 h 1608850"/>
                <a:gd name="connsiteX1187" fmla="*/ 8283524 w 12192000"/>
                <a:gd name="connsiteY1187" fmla="*/ 683868 h 1608850"/>
                <a:gd name="connsiteX1188" fmla="*/ 8283524 w 12192000"/>
                <a:gd name="connsiteY1188" fmla="*/ 688192 h 1608850"/>
                <a:gd name="connsiteX1189" fmla="*/ 8307844 w 12192000"/>
                <a:gd name="connsiteY1189" fmla="*/ 688192 h 1608850"/>
                <a:gd name="connsiteX1190" fmla="*/ 8307844 w 12192000"/>
                <a:gd name="connsiteY1190" fmla="*/ 675221 h 1608850"/>
                <a:gd name="connsiteX1191" fmla="*/ 8336217 w 12192000"/>
                <a:gd name="connsiteY1191" fmla="*/ 675221 h 1608850"/>
                <a:gd name="connsiteX1192" fmla="*/ 8348377 w 12192000"/>
                <a:gd name="connsiteY1192" fmla="*/ 670897 h 1608850"/>
                <a:gd name="connsiteX1193" fmla="*/ 8368645 w 12192000"/>
                <a:gd name="connsiteY1193" fmla="*/ 675221 h 1608850"/>
                <a:gd name="connsiteX1194" fmla="*/ 8368645 w 12192000"/>
                <a:gd name="connsiteY1194" fmla="*/ 657927 h 1608850"/>
                <a:gd name="connsiteX1195" fmla="*/ 8376752 w 12192000"/>
                <a:gd name="connsiteY1195" fmla="*/ 657927 h 1608850"/>
                <a:gd name="connsiteX1196" fmla="*/ 8376752 w 12192000"/>
                <a:gd name="connsiteY1196" fmla="*/ 644956 h 1608850"/>
                <a:gd name="connsiteX1197" fmla="*/ 8433498 w 12192000"/>
                <a:gd name="connsiteY1197" fmla="*/ 644956 h 1608850"/>
                <a:gd name="connsiteX1198" fmla="*/ 8433498 w 12192000"/>
                <a:gd name="connsiteY1198" fmla="*/ 614691 h 1608850"/>
                <a:gd name="connsiteX1199" fmla="*/ 8451738 w 12192000"/>
                <a:gd name="connsiteY1199" fmla="*/ 614691 h 1608850"/>
                <a:gd name="connsiteX1200" fmla="*/ 8451738 w 12192000"/>
                <a:gd name="connsiteY1200" fmla="*/ 608206 h 1608850"/>
                <a:gd name="connsiteX1201" fmla="*/ 8463898 w 12192000"/>
                <a:gd name="connsiteY1201" fmla="*/ 608206 h 1608850"/>
                <a:gd name="connsiteX1202" fmla="*/ 8463898 w 12192000"/>
                <a:gd name="connsiteY1202" fmla="*/ 614691 h 1608850"/>
                <a:gd name="connsiteX1203" fmla="*/ 8480112 w 12192000"/>
                <a:gd name="connsiteY1203" fmla="*/ 614691 h 1608850"/>
                <a:gd name="connsiteX1204" fmla="*/ 8480112 w 12192000"/>
                <a:gd name="connsiteY1204" fmla="*/ 664412 h 1608850"/>
                <a:gd name="connsiteX1205" fmla="*/ 8512540 w 12192000"/>
                <a:gd name="connsiteY1205" fmla="*/ 664412 h 1608850"/>
                <a:gd name="connsiteX1206" fmla="*/ 8512540 w 12192000"/>
                <a:gd name="connsiteY1206" fmla="*/ 638471 h 1608850"/>
                <a:gd name="connsiteX1207" fmla="*/ 8551046 w 12192000"/>
                <a:gd name="connsiteY1207" fmla="*/ 638471 h 1608850"/>
                <a:gd name="connsiteX1208" fmla="*/ 8551046 w 12192000"/>
                <a:gd name="connsiteY1208" fmla="*/ 608206 h 1608850"/>
                <a:gd name="connsiteX1209" fmla="*/ 8599688 w 12192000"/>
                <a:gd name="connsiteY1209" fmla="*/ 608206 h 1608850"/>
                <a:gd name="connsiteX1210" fmla="*/ 8599688 w 12192000"/>
                <a:gd name="connsiteY1210" fmla="*/ 719362 h 1608850"/>
                <a:gd name="connsiteX1211" fmla="*/ 8599688 w 12192000"/>
                <a:gd name="connsiteY1211" fmla="*/ 733141 h 1608850"/>
                <a:gd name="connsiteX1212" fmla="*/ 8665562 w 12192000"/>
                <a:gd name="connsiteY1212" fmla="*/ 733141 h 1608850"/>
                <a:gd name="connsiteX1213" fmla="*/ 8665562 w 12192000"/>
                <a:gd name="connsiteY1213" fmla="*/ 838913 h 1608850"/>
                <a:gd name="connsiteX1214" fmla="*/ 8665562 w 12192000"/>
                <a:gd name="connsiteY1214" fmla="*/ 862160 h 1608850"/>
                <a:gd name="connsiteX1215" fmla="*/ 8680522 w 12192000"/>
                <a:gd name="connsiteY1215" fmla="*/ 862160 h 1608850"/>
                <a:gd name="connsiteX1216" fmla="*/ 8680522 w 12192000"/>
                <a:gd name="connsiteY1216" fmla="*/ 860998 h 1608850"/>
                <a:gd name="connsiteX1217" fmla="*/ 8680522 w 12192000"/>
                <a:gd name="connsiteY1217" fmla="*/ 852862 h 1608850"/>
                <a:gd name="connsiteX1218" fmla="*/ 8725102 w 12192000"/>
                <a:gd name="connsiteY1218" fmla="*/ 852862 h 1608850"/>
                <a:gd name="connsiteX1219" fmla="*/ 8725102 w 12192000"/>
                <a:gd name="connsiteY1219" fmla="*/ 855477 h 1608850"/>
                <a:gd name="connsiteX1220" fmla="*/ 8725102 w 12192000"/>
                <a:gd name="connsiteY1220" fmla="*/ 861131 h 1608850"/>
                <a:gd name="connsiteX1221" fmla="*/ 8733569 w 12192000"/>
                <a:gd name="connsiteY1221" fmla="*/ 852574 h 1608850"/>
                <a:gd name="connsiteX1222" fmla="*/ 8729111 w 12192000"/>
                <a:gd name="connsiteY1222" fmla="*/ 850249 h 1608850"/>
                <a:gd name="connsiteX1223" fmla="*/ 8729111 w 12192000"/>
                <a:gd name="connsiteY1223" fmla="*/ 843275 h 1608850"/>
                <a:gd name="connsiteX1224" fmla="*/ 8735797 w 12192000"/>
                <a:gd name="connsiteY1224" fmla="*/ 840950 h 1608850"/>
                <a:gd name="connsiteX1225" fmla="*/ 8735797 w 12192000"/>
                <a:gd name="connsiteY1225" fmla="*/ 831652 h 1608850"/>
                <a:gd name="connsiteX1226" fmla="*/ 8740256 w 12192000"/>
                <a:gd name="connsiteY1226" fmla="*/ 831652 h 1608850"/>
                <a:gd name="connsiteX1227" fmla="*/ 8740256 w 12192000"/>
                <a:gd name="connsiteY1227" fmla="*/ 810730 h 1608850"/>
                <a:gd name="connsiteX1228" fmla="*/ 8735797 w 12192000"/>
                <a:gd name="connsiteY1228" fmla="*/ 810730 h 1608850"/>
                <a:gd name="connsiteX1229" fmla="*/ 8735797 w 12192000"/>
                <a:gd name="connsiteY1229" fmla="*/ 806081 h 1608850"/>
                <a:gd name="connsiteX1230" fmla="*/ 8740256 w 12192000"/>
                <a:gd name="connsiteY1230" fmla="*/ 803756 h 1608850"/>
                <a:gd name="connsiteX1231" fmla="*/ 8751401 w 12192000"/>
                <a:gd name="connsiteY1231" fmla="*/ 787483 h 1608850"/>
                <a:gd name="connsiteX1232" fmla="*/ 8753629 w 12192000"/>
                <a:gd name="connsiteY1232" fmla="*/ 778185 h 1608850"/>
                <a:gd name="connsiteX1233" fmla="*/ 8753629 w 12192000"/>
                <a:gd name="connsiteY1233" fmla="*/ 752614 h 1608850"/>
                <a:gd name="connsiteX1234" fmla="*/ 8753909 w 12192000"/>
                <a:gd name="connsiteY1234" fmla="*/ 751742 h 1608850"/>
                <a:gd name="connsiteX1235" fmla="*/ 8755767 w 12192000"/>
                <a:gd name="connsiteY1235" fmla="*/ 745928 h 1608850"/>
                <a:gd name="connsiteX1236" fmla="*/ 8754080 w 12192000"/>
                <a:gd name="connsiteY1236" fmla="*/ 745928 h 1608850"/>
                <a:gd name="connsiteX1237" fmla="*/ 8754080 w 12192000"/>
                <a:gd name="connsiteY1237" fmla="*/ 744766 h 1608850"/>
                <a:gd name="connsiteX1238" fmla="*/ 8754080 w 12192000"/>
                <a:gd name="connsiteY1238" fmla="*/ 736629 h 1608850"/>
                <a:gd name="connsiteX1239" fmla="*/ 8755194 w 12192000"/>
                <a:gd name="connsiteY1239" fmla="*/ 736629 h 1608850"/>
                <a:gd name="connsiteX1240" fmla="*/ 8762996 w 12192000"/>
                <a:gd name="connsiteY1240" fmla="*/ 736629 h 1608850"/>
                <a:gd name="connsiteX1241" fmla="*/ 8762996 w 12192000"/>
                <a:gd name="connsiteY1241" fmla="*/ 735467 h 1608850"/>
                <a:gd name="connsiteX1242" fmla="*/ 8762996 w 12192000"/>
                <a:gd name="connsiteY1242" fmla="*/ 727331 h 1608850"/>
                <a:gd name="connsiteX1243" fmla="*/ 8761881 w 12192000"/>
                <a:gd name="connsiteY1243" fmla="*/ 727331 h 1608850"/>
                <a:gd name="connsiteX1244" fmla="*/ 8754080 w 12192000"/>
                <a:gd name="connsiteY1244" fmla="*/ 727331 h 1608850"/>
                <a:gd name="connsiteX1245" fmla="*/ 8754080 w 12192000"/>
                <a:gd name="connsiteY1245" fmla="*/ 726168 h 1608850"/>
                <a:gd name="connsiteX1246" fmla="*/ 8754080 w 12192000"/>
                <a:gd name="connsiteY1246" fmla="*/ 718032 h 1608850"/>
                <a:gd name="connsiteX1247" fmla="*/ 8755194 w 12192000"/>
                <a:gd name="connsiteY1247" fmla="*/ 718032 h 1608850"/>
                <a:gd name="connsiteX1248" fmla="*/ 8762996 w 12192000"/>
                <a:gd name="connsiteY1248" fmla="*/ 718032 h 1608850"/>
                <a:gd name="connsiteX1249" fmla="*/ 8762996 w 12192000"/>
                <a:gd name="connsiteY1249" fmla="*/ 717160 h 1608850"/>
                <a:gd name="connsiteX1250" fmla="*/ 8762996 w 12192000"/>
                <a:gd name="connsiteY1250" fmla="*/ 711058 h 1608850"/>
                <a:gd name="connsiteX1251" fmla="*/ 8761881 w 12192000"/>
                <a:gd name="connsiteY1251" fmla="*/ 711058 h 1608850"/>
                <a:gd name="connsiteX1252" fmla="*/ 8754080 w 12192000"/>
                <a:gd name="connsiteY1252" fmla="*/ 711058 h 1608850"/>
                <a:gd name="connsiteX1253" fmla="*/ 8754080 w 12192000"/>
                <a:gd name="connsiteY1253" fmla="*/ 709896 h 1608850"/>
                <a:gd name="connsiteX1254" fmla="*/ 8754080 w 12192000"/>
                <a:gd name="connsiteY1254" fmla="*/ 701759 h 1608850"/>
                <a:gd name="connsiteX1255" fmla="*/ 8755194 w 12192000"/>
                <a:gd name="connsiteY1255" fmla="*/ 701759 h 1608850"/>
                <a:gd name="connsiteX1256" fmla="*/ 8762996 w 12192000"/>
                <a:gd name="connsiteY1256" fmla="*/ 701759 h 1608850"/>
                <a:gd name="connsiteX1257" fmla="*/ 8761881 w 12192000"/>
                <a:gd name="connsiteY1257" fmla="*/ 700016 h 1608850"/>
                <a:gd name="connsiteX1258" fmla="*/ 8754080 w 12192000"/>
                <a:gd name="connsiteY1258" fmla="*/ 687812 h 1608850"/>
                <a:gd name="connsiteX1259" fmla="*/ 8754080 w 12192000"/>
                <a:gd name="connsiteY1259" fmla="*/ 650617 h 1608850"/>
                <a:gd name="connsiteX1260" fmla="*/ 8903424 w 12192000"/>
                <a:gd name="connsiteY1260" fmla="*/ 650617 h 1608850"/>
                <a:gd name="connsiteX1261" fmla="*/ 8905096 w 12192000"/>
                <a:gd name="connsiteY1261" fmla="*/ 653232 h 1608850"/>
                <a:gd name="connsiteX1262" fmla="*/ 8908543 w 12192000"/>
                <a:gd name="connsiteY1262" fmla="*/ 658626 h 1608850"/>
                <a:gd name="connsiteX1263" fmla="*/ 8908543 w 12192000"/>
                <a:gd name="connsiteY1263" fmla="*/ 647687 h 1608850"/>
                <a:gd name="connsiteX1264" fmla="*/ 8908543 w 12192000"/>
                <a:gd name="connsiteY1264" fmla="*/ 607460 h 1608850"/>
                <a:gd name="connsiteX1265" fmla="*/ 8910570 w 12192000"/>
                <a:gd name="connsiteY1265" fmla="*/ 607460 h 1608850"/>
                <a:gd name="connsiteX1266" fmla="*/ 8924757 w 12192000"/>
                <a:gd name="connsiteY1266" fmla="*/ 607460 h 1608850"/>
                <a:gd name="connsiteX1267" fmla="*/ 8924757 w 12192000"/>
                <a:gd name="connsiteY1267" fmla="*/ 515723 h 1608850"/>
                <a:gd name="connsiteX1268" fmla="*/ 8924757 w 12192000"/>
                <a:gd name="connsiteY1268" fmla="*/ 490724 h 1608850"/>
                <a:gd name="connsiteX1269" fmla="*/ 9078786 w 12192000"/>
                <a:gd name="connsiteY1269" fmla="*/ 490724 h 1608850"/>
                <a:gd name="connsiteX1270" fmla="*/ 9078786 w 12192000"/>
                <a:gd name="connsiteY1270" fmla="*/ 506306 h 1608850"/>
                <a:gd name="connsiteX1271" fmla="*/ 9078786 w 12192000"/>
                <a:gd name="connsiteY1271" fmla="*/ 611783 h 1608850"/>
                <a:gd name="connsiteX1272" fmla="*/ 9080306 w 12192000"/>
                <a:gd name="connsiteY1272" fmla="*/ 611513 h 1608850"/>
                <a:gd name="connsiteX1273" fmla="*/ 9090946 w 12192000"/>
                <a:gd name="connsiteY1273" fmla="*/ 609622 h 1608850"/>
                <a:gd name="connsiteX1274" fmla="*/ 9088919 w 12192000"/>
                <a:gd name="connsiteY1274" fmla="*/ 698254 h 1608850"/>
                <a:gd name="connsiteX1275" fmla="*/ 9090439 w 12192000"/>
                <a:gd name="connsiteY1275" fmla="*/ 698525 h 1608850"/>
                <a:gd name="connsiteX1276" fmla="*/ 9101079 w 12192000"/>
                <a:gd name="connsiteY1276" fmla="*/ 700416 h 1608850"/>
                <a:gd name="connsiteX1277" fmla="*/ 9101332 w 12192000"/>
                <a:gd name="connsiteY1277" fmla="*/ 701227 h 1608850"/>
                <a:gd name="connsiteX1278" fmla="*/ 9103106 w 12192000"/>
                <a:gd name="connsiteY1278" fmla="*/ 706902 h 1608850"/>
                <a:gd name="connsiteX1279" fmla="*/ 9103866 w 12192000"/>
                <a:gd name="connsiteY1279" fmla="*/ 704470 h 1608850"/>
                <a:gd name="connsiteX1280" fmla="*/ 9109186 w 12192000"/>
                <a:gd name="connsiteY1280" fmla="*/ 687446 h 1608850"/>
                <a:gd name="connsiteX1281" fmla="*/ 9110959 w 12192000"/>
                <a:gd name="connsiteY1281" fmla="*/ 687446 h 1608850"/>
                <a:gd name="connsiteX1282" fmla="*/ 9123373 w 12192000"/>
                <a:gd name="connsiteY1282" fmla="*/ 687446 h 1608850"/>
                <a:gd name="connsiteX1283" fmla="*/ 9123373 w 12192000"/>
                <a:gd name="connsiteY1283" fmla="*/ 719872 h 1608850"/>
                <a:gd name="connsiteX1284" fmla="*/ 9124386 w 12192000"/>
                <a:gd name="connsiteY1284" fmla="*/ 720413 h 1608850"/>
                <a:gd name="connsiteX1285" fmla="*/ 9131480 w 12192000"/>
                <a:gd name="connsiteY1285" fmla="*/ 724196 h 1608850"/>
                <a:gd name="connsiteX1286" fmla="*/ 9131480 w 12192000"/>
                <a:gd name="connsiteY1286" fmla="*/ 725547 h 1608850"/>
                <a:gd name="connsiteX1287" fmla="*/ 9131480 w 12192000"/>
                <a:gd name="connsiteY1287" fmla="*/ 735005 h 1608850"/>
                <a:gd name="connsiteX1288" fmla="*/ 9176067 w 12192000"/>
                <a:gd name="connsiteY1288" fmla="*/ 735005 h 1608850"/>
                <a:gd name="connsiteX1289" fmla="*/ 9176067 w 12192000"/>
                <a:gd name="connsiteY1289" fmla="*/ 736086 h 1608850"/>
                <a:gd name="connsiteX1290" fmla="*/ 9176067 w 12192000"/>
                <a:gd name="connsiteY1290" fmla="*/ 743652 h 1608850"/>
                <a:gd name="connsiteX1291" fmla="*/ 9178093 w 12192000"/>
                <a:gd name="connsiteY1291" fmla="*/ 743652 h 1608850"/>
                <a:gd name="connsiteX1292" fmla="*/ 9192280 w 12192000"/>
                <a:gd name="connsiteY1292" fmla="*/ 743652 h 1608850"/>
                <a:gd name="connsiteX1293" fmla="*/ 9192280 w 12192000"/>
                <a:gd name="connsiteY1293" fmla="*/ 713387 h 1608850"/>
                <a:gd name="connsiteX1294" fmla="*/ 9236867 w 12192000"/>
                <a:gd name="connsiteY1294" fmla="*/ 713387 h 1608850"/>
                <a:gd name="connsiteX1295" fmla="*/ 9236867 w 12192000"/>
                <a:gd name="connsiteY1295" fmla="*/ 712036 h 1608850"/>
                <a:gd name="connsiteX1296" fmla="*/ 9236867 w 12192000"/>
                <a:gd name="connsiteY1296" fmla="*/ 702578 h 1608850"/>
                <a:gd name="connsiteX1297" fmla="*/ 9237881 w 12192000"/>
                <a:gd name="connsiteY1297" fmla="*/ 702578 h 1608850"/>
                <a:gd name="connsiteX1298" fmla="*/ 9244974 w 12192000"/>
                <a:gd name="connsiteY1298" fmla="*/ 702578 h 1608850"/>
                <a:gd name="connsiteX1299" fmla="*/ 9244974 w 12192000"/>
                <a:gd name="connsiteY1299" fmla="*/ 700687 h 1608850"/>
                <a:gd name="connsiteX1300" fmla="*/ 9244974 w 12192000"/>
                <a:gd name="connsiteY1300" fmla="*/ 687446 h 1608850"/>
                <a:gd name="connsiteX1301" fmla="*/ 9245734 w 12192000"/>
                <a:gd name="connsiteY1301" fmla="*/ 687446 h 1608850"/>
                <a:gd name="connsiteX1302" fmla="*/ 9251054 w 12192000"/>
                <a:gd name="connsiteY1302" fmla="*/ 687446 h 1608850"/>
                <a:gd name="connsiteX1303" fmla="*/ 9251054 w 12192000"/>
                <a:gd name="connsiteY1303" fmla="*/ 686365 h 1608850"/>
                <a:gd name="connsiteX1304" fmla="*/ 9251054 w 12192000"/>
                <a:gd name="connsiteY1304" fmla="*/ 678798 h 1608850"/>
                <a:gd name="connsiteX1305" fmla="*/ 9253081 w 12192000"/>
                <a:gd name="connsiteY1305" fmla="*/ 678798 h 1608850"/>
                <a:gd name="connsiteX1306" fmla="*/ 9267268 w 12192000"/>
                <a:gd name="connsiteY1306" fmla="*/ 678798 h 1608850"/>
                <a:gd name="connsiteX1307" fmla="*/ 9267268 w 12192000"/>
                <a:gd name="connsiteY1307" fmla="*/ 679879 h 1608850"/>
                <a:gd name="connsiteX1308" fmla="*/ 9267268 w 12192000"/>
                <a:gd name="connsiteY1308" fmla="*/ 687446 h 1608850"/>
                <a:gd name="connsiteX1309" fmla="*/ 9289561 w 12192000"/>
                <a:gd name="connsiteY1309" fmla="*/ 687446 h 1608850"/>
                <a:gd name="connsiteX1310" fmla="*/ 9289561 w 12192000"/>
                <a:gd name="connsiteY1310" fmla="*/ 685554 h 1608850"/>
                <a:gd name="connsiteX1311" fmla="*/ 9289561 w 12192000"/>
                <a:gd name="connsiteY1311" fmla="*/ 672313 h 1608850"/>
                <a:gd name="connsiteX1312" fmla="*/ 9291335 w 12192000"/>
                <a:gd name="connsiteY1312" fmla="*/ 672313 h 1608850"/>
                <a:gd name="connsiteX1313" fmla="*/ 9303748 w 12192000"/>
                <a:gd name="connsiteY1313" fmla="*/ 672313 h 1608850"/>
                <a:gd name="connsiteX1314" fmla="*/ 9303748 w 12192000"/>
                <a:gd name="connsiteY1314" fmla="*/ 696093 h 1608850"/>
                <a:gd name="connsiteX1315" fmla="*/ 9304762 w 12192000"/>
                <a:gd name="connsiteY1315" fmla="*/ 696093 h 1608850"/>
                <a:gd name="connsiteX1316" fmla="*/ 9311855 w 12192000"/>
                <a:gd name="connsiteY1316" fmla="*/ 696093 h 1608850"/>
                <a:gd name="connsiteX1317" fmla="*/ 9311855 w 12192000"/>
                <a:gd name="connsiteY1317" fmla="*/ 695012 h 1608850"/>
                <a:gd name="connsiteX1318" fmla="*/ 9311855 w 12192000"/>
                <a:gd name="connsiteY1318" fmla="*/ 687446 h 1608850"/>
                <a:gd name="connsiteX1319" fmla="*/ 9313628 w 12192000"/>
                <a:gd name="connsiteY1319" fmla="*/ 687446 h 1608850"/>
                <a:gd name="connsiteX1320" fmla="*/ 9326042 w 12192000"/>
                <a:gd name="connsiteY1320" fmla="*/ 687446 h 1608850"/>
                <a:gd name="connsiteX1321" fmla="*/ 9326042 w 12192000"/>
                <a:gd name="connsiteY1321" fmla="*/ 713387 h 1608850"/>
                <a:gd name="connsiteX1322" fmla="*/ 9328069 w 12192000"/>
                <a:gd name="connsiteY1322" fmla="*/ 713387 h 1608850"/>
                <a:gd name="connsiteX1323" fmla="*/ 9342255 w 12192000"/>
                <a:gd name="connsiteY1323" fmla="*/ 713387 h 1608850"/>
                <a:gd name="connsiteX1324" fmla="*/ 9342255 w 12192000"/>
                <a:gd name="connsiteY1324" fmla="*/ 715008 h 1608850"/>
                <a:gd name="connsiteX1325" fmla="*/ 9342255 w 12192000"/>
                <a:gd name="connsiteY1325" fmla="*/ 726358 h 1608850"/>
                <a:gd name="connsiteX1326" fmla="*/ 9343015 w 12192000"/>
                <a:gd name="connsiteY1326" fmla="*/ 726358 h 1608850"/>
                <a:gd name="connsiteX1327" fmla="*/ 9348336 w 12192000"/>
                <a:gd name="connsiteY1327" fmla="*/ 726358 h 1608850"/>
                <a:gd name="connsiteX1328" fmla="*/ 9348336 w 12192000"/>
                <a:gd name="connsiteY1328" fmla="*/ 725547 h 1608850"/>
                <a:gd name="connsiteX1329" fmla="*/ 9348336 w 12192000"/>
                <a:gd name="connsiteY1329" fmla="*/ 719872 h 1608850"/>
                <a:gd name="connsiteX1330" fmla="*/ 9378736 w 12192000"/>
                <a:gd name="connsiteY1330" fmla="*/ 719872 h 1608850"/>
                <a:gd name="connsiteX1331" fmla="*/ 9378736 w 12192000"/>
                <a:gd name="connsiteY1331" fmla="*/ 743652 h 1608850"/>
                <a:gd name="connsiteX1332" fmla="*/ 9379749 w 12192000"/>
                <a:gd name="connsiteY1332" fmla="*/ 743652 h 1608850"/>
                <a:gd name="connsiteX1333" fmla="*/ 9386843 w 12192000"/>
                <a:gd name="connsiteY1333" fmla="*/ 743652 h 1608850"/>
                <a:gd name="connsiteX1334" fmla="*/ 9386843 w 12192000"/>
                <a:gd name="connsiteY1334" fmla="*/ 744733 h 1608850"/>
                <a:gd name="connsiteX1335" fmla="*/ 9386843 w 12192000"/>
                <a:gd name="connsiteY1335" fmla="*/ 752299 h 1608850"/>
                <a:gd name="connsiteX1336" fmla="*/ 9387603 w 12192000"/>
                <a:gd name="connsiteY1336" fmla="*/ 752299 h 1608850"/>
                <a:gd name="connsiteX1337" fmla="*/ 9392923 w 12192000"/>
                <a:gd name="connsiteY1337" fmla="*/ 752299 h 1608850"/>
                <a:gd name="connsiteX1338" fmla="*/ 9392923 w 12192000"/>
                <a:gd name="connsiteY1338" fmla="*/ 750137 h 1608850"/>
                <a:gd name="connsiteX1339" fmla="*/ 9392923 w 12192000"/>
                <a:gd name="connsiteY1339" fmla="*/ 735005 h 1608850"/>
                <a:gd name="connsiteX1340" fmla="*/ 9393936 w 12192000"/>
                <a:gd name="connsiteY1340" fmla="*/ 735005 h 1608850"/>
                <a:gd name="connsiteX1341" fmla="*/ 9401030 w 12192000"/>
                <a:gd name="connsiteY1341" fmla="*/ 735005 h 1608850"/>
                <a:gd name="connsiteX1342" fmla="*/ 9401030 w 12192000"/>
                <a:gd name="connsiteY1342" fmla="*/ 736086 h 1608850"/>
                <a:gd name="connsiteX1343" fmla="*/ 9401030 w 12192000"/>
                <a:gd name="connsiteY1343" fmla="*/ 743652 h 1608850"/>
                <a:gd name="connsiteX1344" fmla="*/ 9406350 w 12192000"/>
                <a:gd name="connsiteY1344" fmla="*/ 741659 h 1608850"/>
                <a:gd name="connsiteX1345" fmla="*/ 9407110 w 12192000"/>
                <a:gd name="connsiteY1345" fmla="*/ 740679 h 1608850"/>
                <a:gd name="connsiteX1346" fmla="*/ 9407110 w 12192000"/>
                <a:gd name="connsiteY1346" fmla="*/ 735005 h 1608850"/>
                <a:gd name="connsiteX1347" fmla="*/ 9445617 w 12192000"/>
                <a:gd name="connsiteY1347" fmla="*/ 735005 h 1608850"/>
                <a:gd name="connsiteX1348" fmla="*/ 9445617 w 12192000"/>
                <a:gd name="connsiteY1348" fmla="*/ 758784 h 1608850"/>
                <a:gd name="connsiteX1349" fmla="*/ 9447643 w 12192000"/>
                <a:gd name="connsiteY1349" fmla="*/ 758784 h 1608850"/>
                <a:gd name="connsiteX1350" fmla="*/ 9461830 w 12192000"/>
                <a:gd name="connsiteY1350" fmla="*/ 758784 h 1608850"/>
                <a:gd name="connsiteX1351" fmla="*/ 9461830 w 12192000"/>
                <a:gd name="connsiteY1351" fmla="*/ 759865 h 1608850"/>
                <a:gd name="connsiteX1352" fmla="*/ 9461830 w 12192000"/>
                <a:gd name="connsiteY1352" fmla="*/ 767431 h 1608850"/>
                <a:gd name="connsiteX1353" fmla="*/ 9463604 w 12192000"/>
                <a:gd name="connsiteY1353" fmla="*/ 767431 h 1608850"/>
                <a:gd name="connsiteX1354" fmla="*/ 9476017 w 12192000"/>
                <a:gd name="connsiteY1354" fmla="*/ 767431 h 1608850"/>
                <a:gd name="connsiteX1355" fmla="*/ 9476017 w 12192000"/>
                <a:gd name="connsiteY1355" fmla="*/ 743652 h 1608850"/>
                <a:gd name="connsiteX1356" fmla="*/ 9477030 w 12192000"/>
                <a:gd name="connsiteY1356" fmla="*/ 743652 h 1608850"/>
                <a:gd name="connsiteX1357" fmla="*/ 9484124 w 12192000"/>
                <a:gd name="connsiteY1357" fmla="*/ 743652 h 1608850"/>
                <a:gd name="connsiteX1358" fmla="*/ 9484124 w 12192000"/>
                <a:gd name="connsiteY1358" fmla="*/ 711225 h 1608850"/>
                <a:gd name="connsiteX1359" fmla="*/ 9485137 w 12192000"/>
                <a:gd name="connsiteY1359" fmla="*/ 711225 h 1608850"/>
                <a:gd name="connsiteX1360" fmla="*/ 9492231 w 12192000"/>
                <a:gd name="connsiteY1360" fmla="*/ 711225 h 1608850"/>
                <a:gd name="connsiteX1361" fmla="*/ 9492231 w 12192000"/>
                <a:gd name="connsiteY1361" fmla="*/ 709334 h 1608850"/>
                <a:gd name="connsiteX1362" fmla="*/ 9492231 w 12192000"/>
                <a:gd name="connsiteY1362" fmla="*/ 696093 h 1608850"/>
                <a:gd name="connsiteX1363" fmla="*/ 9490964 w 12192000"/>
                <a:gd name="connsiteY1363" fmla="*/ 694471 h 1608850"/>
                <a:gd name="connsiteX1364" fmla="*/ 9496284 w 12192000"/>
                <a:gd name="connsiteY1364" fmla="*/ 683122 h 1608850"/>
                <a:gd name="connsiteX1365" fmla="*/ 9504391 w 12192000"/>
                <a:gd name="connsiteY1365" fmla="*/ 711225 h 1608850"/>
                <a:gd name="connsiteX1366" fmla="*/ 9505151 w 12192000"/>
                <a:gd name="connsiteY1366" fmla="*/ 711225 h 1608850"/>
                <a:gd name="connsiteX1367" fmla="*/ 9510471 w 12192000"/>
                <a:gd name="connsiteY1367" fmla="*/ 711225 h 1608850"/>
                <a:gd name="connsiteX1368" fmla="*/ 9510471 w 12192000"/>
                <a:gd name="connsiteY1368" fmla="*/ 605298 h 1608850"/>
                <a:gd name="connsiteX1369" fmla="*/ 9511991 w 12192000"/>
                <a:gd name="connsiteY1369" fmla="*/ 605298 h 1608850"/>
                <a:gd name="connsiteX1370" fmla="*/ 9522631 w 12192000"/>
                <a:gd name="connsiteY1370" fmla="*/ 605298 h 1608850"/>
                <a:gd name="connsiteX1371" fmla="*/ 9522631 w 12192000"/>
                <a:gd name="connsiteY1371" fmla="*/ 557739 h 1608850"/>
                <a:gd name="connsiteX1372" fmla="*/ 9548978 w 12192000"/>
                <a:gd name="connsiteY1372" fmla="*/ 557739 h 1608850"/>
                <a:gd name="connsiteX1373" fmla="*/ 9548978 w 12192000"/>
                <a:gd name="connsiteY1373" fmla="*/ 536121 h 1608850"/>
                <a:gd name="connsiteX1374" fmla="*/ 9583432 w 12192000"/>
                <a:gd name="connsiteY1374" fmla="*/ 536121 h 1608850"/>
                <a:gd name="connsiteX1375" fmla="*/ 9583432 w 12192000"/>
                <a:gd name="connsiteY1375" fmla="*/ 538553 h 1608850"/>
                <a:gd name="connsiteX1376" fmla="*/ 9583432 w 12192000"/>
                <a:gd name="connsiteY1376" fmla="*/ 555577 h 1608850"/>
                <a:gd name="connsiteX1377" fmla="*/ 9585712 w 12192000"/>
                <a:gd name="connsiteY1377" fmla="*/ 555577 h 1608850"/>
                <a:gd name="connsiteX1378" fmla="*/ 9601672 w 12192000"/>
                <a:gd name="connsiteY1378" fmla="*/ 555577 h 1608850"/>
                <a:gd name="connsiteX1379" fmla="*/ 9601672 w 12192000"/>
                <a:gd name="connsiteY1379" fmla="*/ 603136 h 1608850"/>
                <a:gd name="connsiteX1380" fmla="*/ 9602685 w 12192000"/>
                <a:gd name="connsiteY1380" fmla="*/ 603136 h 1608850"/>
                <a:gd name="connsiteX1381" fmla="*/ 9609779 w 12192000"/>
                <a:gd name="connsiteY1381" fmla="*/ 603136 h 1608850"/>
                <a:gd name="connsiteX1382" fmla="*/ 9623966 w 12192000"/>
                <a:gd name="connsiteY1382" fmla="*/ 607460 h 1608850"/>
                <a:gd name="connsiteX1383" fmla="*/ 9623966 w 12192000"/>
                <a:gd name="connsiteY1383" fmla="*/ 646372 h 1608850"/>
                <a:gd name="connsiteX1384" fmla="*/ 9624979 w 12192000"/>
                <a:gd name="connsiteY1384" fmla="*/ 646372 h 1608850"/>
                <a:gd name="connsiteX1385" fmla="*/ 9632072 w 12192000"/>
                <a:gd name="connsiteY1385" fmla="*/ 646372 h 1608850"/>
                <a:gd name="connsiteX1386" fmla="*/ 9632072 w 12192000"/>
                <a:gd name="connsiteY1386" fmla="*/ 647993 h 1608850"/>
                <a:gd name="connsiteX1387" fmla="*/ 9632072 w 12192000"/>
                <a:gd name="connsiteY1387" fmla="*/ 659342 h 1608850"/>
                <a:gd name="connsiteX1388" fmla="*/ 9634099 w 12192000"/>
                <a:gd name="connsiteY1388" fmla="*/ 659342 h 1608850"/>
                <a:gd name="connsiteX1389" fmla="*/ 9648286 w 12192000"/>
                <a:gd name="connsiteY1389" fmla="*/ 659342 h 1608850"/>
                <a:gd name="connsiteX1390" fmla="*/ 9654366 w 12192000"/>
                <a:gd name="connsiteY1390" fmla="*/ 665828 h 1608850"/>
                <a:gd name="connsiteX1391" fmla="*/ 9654366 w 12192000"/>
                <a:gd name="connsiteY1391" fmla="*/ 687446 h 1608850"/>
                <a:gd name="connsiteX1392" fmla="*/ 9656646 w 12192000"/>
                <a:gd name="connsiteY1392" fmla="*/ 687446 h 1608850"/>
                <a:gd name="connsiteX1393" fmla="*/ 9672606 w 12192000"/>
                <a:gd name="connsiteY1393" fmla="*/ 687446 h 1608850"/>
                <a:gd name="connsiteX1394" fmla="*/ 9672606 w 12192000"/>
                <a:gd name="connsiteY1394" fmla="*/ 688526 h 1608850"/>
                <a:gd name="connsiteX1395" fmla="*/ 9672606 w 12192000"/>
                <a:gd name="connsiteY1395" fmla="*/ 696093 h 1608850"/>
                <a:gd name="connsiteX1396" fmla="*/ 9673873 w 12192000"/>
                <a:gd name="connsiteY1396" fmla="*/ 696093 h 1608850"/>
                <a:gd name="connsiteX1397" fmla="*/ 9682740 w 12192000"/>
                <a:gd name="connsiteY1397" fmla="*/ 696093 h 1608850"/>
                <a:gd name="connsiteX1398" fmla="*/ 9682740 w 12192000"/>
                <a:gd name="connsiteY1398" fmla="*/ 698254 h 1608850"/>
                <a:gd name="connsiteX1399" fmla="*/ 9682740 w 12192000"/>
                <a:gd name="connsiteY1399" fmla="*/ 713387 h 1608850"/>
                <a:gd name="connsiteX1400" fmla="*/ 9686793 w 12192000"/>
                <a:gd name="connsiteY1400" fmla="*/ 711495 h 1608850"/>
                <a:gd name="connsiteX1401" fmla="*/ 9686793 w 12192000"/>
                <a:gd name="connsiteY1401" fmla="*/ 698254 h 1608850"/>
                <a:gd name="connsiteX1402" fmla="*/ 9687806 w 12192000"/>
                <a:gd name="connsiteY1402" fmla="*/ 698254 h 1608850"/>
                <a:gd name="connsiteX1403" fmla="*/ 9694900 w 12192000"/>
                <a:gd name="connsiteY1403" fmla="*/ 698254 h 1608850"/>
                <a:gd name="connsiteX1404" fmla="*/ 9694900 w 12192000"/>
                <a:gd name="connsiteY1404" fmla="*/ 699876 h 1608850"/>
                <a:gd name="connsiteX1405" fmla="*/ 9694900 w 12192000"/>
                <a:gd name="connsiteY1405" fmla="*/ 711225 h 1608850"/>
                <a:gd name="connsiteX1406" fmla="*/ 9695660 w 12192000"/>
                <a:gd name="connsiteY1406" fmla="*/ 711225 h 1608850"/>
                <a:gd name="connsiteX1407" fmla="*/ 9700980 w 12192000"/>
                <a:gd name="connsiteY1407" fmla="*/ 711225 h 1608850"/>
                <a:gd name="connsiteX1408" fmla="*/ 9749620 w 12192000"/>
                <a:gd name="connsiteY1408" fmla="*/ 706902 h 1608850"/>
                <a:gd name="connsiteX1409" fmla="*/ 9749620 w 12192000"/>
                <a:gd name="connsiteY1409" fmla="*/ 708253 h 1608850"/>
                <a:gd name="connsiteX1410" fmla="*/ 9749620 w 12192000"/>
                <a:gd name="connsiteY1410" fmla="*/ 717710 h 1608850"/>
                <a:gd name="connsiteX1411" fmla="*/ 9750380 w 12192000"/>
                <a:gd name="connsiteY1411" fmla="*/ 717710 h 1608850"/>
                <a:gd name="connsiteX1412" fmla="*/ 9755702 w 12192000"/>
                <a:gd name="connsiteY1412" fmla="*/ 717710 h 1608850"/>
                <a:gd name="connsiteX1413" fmla="*/ 9755702 w 12192000"/>
                <a:gd name="connsiteY1413" fmla="*/ 719872 h 1608850"/>
                <a:gd name="connsiteX1414" fmla="*/ 9755702 w 12192000"/>
                <a:gd name="connsiteY1414" fmla="*/ 735005 h 1608850"/>
                <a:gd name="connsiteX1415" fmla="*/ 9757728 w 12192000"/>
                <a:gd name="connsiteY1415" fmla="*/ 733654 h 1608850"/>
                <a:gd name="connsiteX1416" fmla="*/ 9771914 w 12192000"/>
                <a:gd name="connsiteY1416" fmla="*/ 724196 h 1608850"/>
                <a:gd name="connsiteX1417" fmla="*/ 9777994 w 12192000"/>
                <a:gd name="connsiteY1417" fmla="*/ 683122 h 1608850"/>
                <a:gd name="connsiteX1418" fmla="*/ 9778754 w 12192000"/>
                <a:gd name="connsiteY1418" fmla="*/ 682852 h 1608850"/>
                <a:gd name="connsiteX1419" fmla="*/ 9784074 w 12192000"/>
                <a:gd name="connsiteY1419" fmla="*/ 680960 h 1608850"/>
                <a:gd name="connsiteX1420" fmla="*/ 9786102 w 12192000"/>
                <a:gd name="connsiteY1420" fmla="*/ 611783 h 1608850"/>
                <a:gd name="connsiteX1421" fmla="*/ 9788128 w 12192000"/>
                <a:gd name="connsiteY1421" fmla="*/ 680960 h 1608850"/>
                <a:gd name="connsiteX1422" fmla="*/ 9788888 w 12192000"/>
                <a:gd name="connsiteY1422" fmla="*/ 681230 h 1608850"/>
                <a:gd name="connsiteX1423" fmla="*/ 9794208 w 12192000"/>
                <a:gd name="connsiteY1423" fmla="*/ 683122 h 1608850"/>
                <a:gd name="connsiteX1424" fmla="*/ 9794208 w 12192000"/>
                <a:gd name="connsiteY1424" fmla="*/ 596651 h 1608850"/>
                <a:gd name="connsiteX1425" fmla="*/ 9798262 w 12192000"/>
                <a:gd name="connsiteY1425" fmla="*/ 564224 h 1608850"/>
                <a:gd name="connsiteX1426" fmla="*/ 9836768 w 12192000"/>
                <a:gd name="connsiteY1426" fmla="*/ 564224 h 1608850"/>
                <a:gd name="connsiteX1427" fmla="*/ 9836768 w 12192000"/>
                <a:gd name="connsiteY1427" fmla="*/ 596651 h 1608850"/>
                <a:gd name="connsiteX1428" fmla="*/ 9837528 w 12192000"/>
                <a:gd name="connsiteY1428" fmla="*/ 596651 h 1608850"/>
                <a:gd name="connsiteX1429" fmla="*/ 9842848 w 12192000"/>
                <a:gd name="connsiteY1429" fmla="*/ 596651 h 1608850"/>
                <a:gd name="connsiteX1430" fmla="*/ 9842848 w 12192000"/>
                <a:gd name="connsiteY1430" fmla="*/ 514503 h 1608850"/>
                <a:gd name="connsiteX1431" fmla="*/ 9844622 w 12192000"/>
                <a:gd name="connsiteY1431" fmla="*/ 514503 h 1608850"/>
                <a:gd name="connsiteX1432" fmla="*/ 9857036 w 12192000"/>
                <a:gd name="connsiteY1432" fmla="*/ 514503 h 1608850"/>
                <a:gd name="connsiteX1433" fmla="*/ 9857036 w 12192000"/>
                <a:gd name="connsiteY1433" fmla="*/ 512612 h 1608850"/>
                <a:gd name="connsiteX1434" fmla="*/ 9857036 w 12192000"/>
                <a:gd name="connsiteY1434" fmla="*/ 499371 h 1608850"/>
                <a:gd name="connsiteX1435" fmla="*/ 9879330 w 12192000"/>
                <a:gd name="connsiteY1435" fmla="*/ 499371 h 1608850"/>
                <a:gd name="connsiteX1436" fmla="*/ 9879330 w 12192000"/>
                <a:gd name="connsiteY1436" fmla="*/ 498290 h 1608850"/>
                <a:gd name="connsiteX1437" fmla="*/ 9879330 w 12192000"/>
                <a:gd name="connsiteY1437" fmla="*/ 490724 h 1608850"/>
                <a:gd name="connsiteX1438" fmla="*/ 9881102 w 12192000"/>
                <a:gd name="connsiteY1438" fmla="*/ 490724 h 1608850"/>
                <a:gd name="connsiteX1439" fmla="*/ 9893516 w 12192000"/>
                <a:gd name="connsiteY1439" fmla="*/ 490724 h 1608850"/>
                <a:gd name="connsiteX1440" fmla="*/ 9893516 w 12192000"/>
                <a:gd name="connsiteY1440" fmla="*/ 491805 h 1608850"/>
                <a:gd name="connsiteX1441" fmla="*/ 9893516 w 12192000"/>
                <a:gd name="connsiteY1441" fmla="*/ 499371 h 1608850"/>
                <a:gd name="connsiteX1442" fmla="*/ 9894276 w 12192000"/>
                <a:gd name="connsiteY1442" fmla="*/ 499371 h 1608850"/>
                <a:gd name="connsiteX1443" fmla="*/ 9899596 w 12192000"/>
                <a:gd name="connsiteY1443" fmla="*/ 499371 h 1608850"/>
                <a:gd name="connsiteX1444" fmla="*/ 9909730 w 12192000"/>
                <a:gd name="connsiteY1444" fmla="*/ 495047 h 1608850"/>
                <a:gd name="connsiteX1445" fmla="*/ 9913782 w 12192000"/>
                <a:gd name="connsiteY1445" fmla="*/ 498290 h 1608850"/>
                <a:gd name="connsiteX1446" fmla="*/ 9913782 w 12192000"/>
                <a:gd name="connsiteY1446" fmla="*/ 490724 h 1608850"/>
                <a:gd name="connsiteX1447" fmla="*/ 9916062 w 12192000"/>
                <a:gd name="connsiteY1447" fmla="*/ 490724 h 1608850"/>
                <a:gd name="connsiteX1448" fmla="*/ 9932024 w 12192000"/>
                <a:gd name="connsiteY1448" fmla="*/ 490724 h 1608850"/>
                <a:gd name="connsiteX1449" fmla="*/ 9932024 w 12192000"/>
                <a:gd name="connsiteY1449" fmla="*/ 491805 h 1608850"/>
                <a:gd name="connsiteX1450" fmla="*/ 9932024 w 12192000"/>
                <a:gd name="connsiteY1450" fmla="*/ 499371 h 1608850"/>
                <a:gd name="connsiteX1451" fmla="*/ 9962424 w 12192000"/>
                <a:gd name="connsiteY1451" fmla="*/ 499371 h 1608850"/>
                <a:gd name="connsiteX1452" fmla="*/ 9962424 w 12192000"/>
                <a:gd name="connsiteY1452" fmla="*/ 500992 h 1608850"/>
                <a:gd name="connsiteX1453" fmla="*/ 9962424 w 12192000"/>
                <a:gd name="connsiteY1453" fmla="*/ 512342 h 1608850"/>
                <a:gd name="connsiteX1454" fmla="*/ 9988770 w 12192000"/>
                <a:gd name="connsiteY1454" fmla="*/ 512342 h 1608850"/>
                <a:gd name="connsiteX1455" fmla="*/ 9988770 w 12192000"/>
                <a:gd name="connsiteY1455" fmla="*/ 542606 h 1608850"/>
                <a:gd name="connsiteX1456" fmla="*/ 9989530 w 12192000"/>
                <a:gd name="connsiteY1456" fmla="*/ 542606 h 1608850"/>
                <a:gd name="connsiteX1457" fmla="*/ 9994850 w 12192000"/>
                <a:gd name="connsiteY1457" fmla="*/ 542606 h 1608850"/>
                <a:gd name="connsiteX1458" fmla="*/ 9994850 w 12192000"/>
                <a:gd name="connsiteY1458" fmla="*/ 543687 h 1608850"/>
                <a:gd name="connsiteX1459" fmla="*/ 9994850 w 12192000"/>
                <a:gd name="connsiteY1459" fmla="*/ 551254 h 1608850"/>
                <a:gd name="connsiteX1460" fmla="*/ 9998904 w 12192000"/>
                <a:gd name="connsiteY1460" fmla="*/ 581518 h 1608850"/>
                <a:gd name="connsiteX1461" fmla="*/ 9999664 w 12192000"/>
                <a:gd name="connsiteY1461" fmla="*/ 581518 h 1608850"/>
                <a:gd name="connsiteX1462" fmla="*/ 10004984 w 12192000"/>
                <a:gd name="connsiteY1462" fmla="*/ 581518 h 1608850"/>
                <a:gd name="connsiteX1463" fmla="*/ 10004984 w 12192000"/>
                <a:gd name="connsiteY1463" fmla="*/ 582329 h 1608850"/>
                <a:gd name="connsiteX1464" fmla="*/ 10004984 w 12192000"/>
                <a:gd name="connsiteY1464" fmla="*/ 588004 h 1608850"/>
                <a:gd name="connsiteX1465" fmla="*/ 10005998 w 12192000"/>
                <a:gd name="connsiteY1465" fmla="*/ 588004 h 1608850"/>
                <a:gd name="connsiteX1466" fmla="*/ 10013090 w 12192000"/>
                <a:gd name="connsiteY1466" fmla="*/ 588004 h 1608850"/>
                <a:gd name="connsiteX1467" fmla="*/ 10013090 w 12192000"/>
                <a:gd name="connsiteY1467" fmla="*/ 618269 h 1608850"/>
                <a:gd name="connsiteX1468" fmla="*/ 10015118 w 12192000"/>
                <a:gd name="connsiteY1468" fmla="*/ 618269 h 1608850"/>
                <a:gd name="connsiteX1469" fmla="*/ 10029304 w 12192000"/>
                <a:gd name="connsiteY1469" fmla="*/ 618269 h 1608850"/>
                <a:gd name="connsiteX1470" fmla="*/ 10029304 w 12192000"/>
                <a:gd name="connsiteY1470" fmla="*/ 642048 h 1608850"/>
                <a:gd name="connsiteX1471" fmla="*/ 10031332 w 12192000"/>
                <a:gd name="connsiteY1471" fmla="*/ 643669 h 1608850"/>
                <a:gd name="connsiteX1472" fmla="*/ 10031332 w 12192000"/>
                <a:gd name="connsiteY1472" fmla="*/ 655019 h 1608850"/>
                <a:gd name="connsiteX1473" fmla="*/ 10032092 w 12192000"/>
                <a:gd name="connsiteY1473" fmla="*/ 655019 h 1608850"/>
                <a:gd name="connsiteX1474" fmla="*/ 10037412 w 12192000"/>
                <a:gd name="connsiteY1474" fmla="*/ 655019 h 1608850"/>
                <a:gd name="connsiteX1475" fmla="*/ 10037412 w 12192000"/>
                <a:gd name="connsiteY1475" fmla="*/ 678798 h 1608850"/>
                <a:gd name="connsiteX1476" fmla="*/ 10038678 w 12192000"/>
                <a:gd name="connsiteY1476" fmla="*/ 678798 h 1608850"/>
                <a:gd name="connsiteX1477" fmla="*/ 10047544 w 12192000"/>
                <a:gd name="connsiteY1477" fmla="*/ 678798 h 1608850"/>
                <a:gd name="connsiteX1478" fmla="*/ 10049572 w 12192000"/>
                <a:gd name="connsiteY1478" fmla="*/ 682852 h 1608850"/>
                <a:gd name="connsiteX1479" fmla="*/ 10049572 w 12192000"/>
                <a:gd name="connsiteY1479" fmla="*/ 696093 h 1608850"/>
                <a:gd name="connsiteX1480" fmla="*/ 10051092 w 12192000"/>
                <a:gd name="connsiteY1480" fmla="*/ 694201 h 1608850"/>
                <a:gd name="connsiteX1481" fmla="*/ 10061732 w 12192000"/>
                <a:gd name="connsiteY1481" fmla="*/ 680960 h 1608850"/>
                <a:gd name="connsiteX1482" fmla="*/ 10090106 w 12192000"/>
                <a:gd name="connsiteY1482" fmla="*/ 680960 h 1608850"/>
                <a:gd name="connsiteX1483" fmla="*/ 10090106 w 12192000"/>
                <a:gd name="connsiteY1483" fmla="*/ 767431 h 1608850"/>
                <a:gd name="connsiteX1484" fmla="*/ 10090866 w 12192000"/>
                <a:gd name="connsiteY1484" fmla="*/ 767431 h 1608850"/>
                <a:gd name="connsiteX1485" fmla="*/ 10096186 w 12192000"/>
                <a:gd name="connsiteY1485" fmla="*/ 767431 h 1608850"/>
                <a:gd name="connsiteX1486" fmla="*/ 10096946 w 12192000"/>
                <a:gd name="connsiteY1486" fmla="*/ 766080 h 1608850"/>
                <a:gd name="connsiteX1487" fmla="*/ 10102266 w 12192000"/>
                <a:gd name="connsiteY1487" fmla="*/ 756622 h 1608850"/>
                <a:gd name="connsiteX1488" fmla="*/ 10102266 w 12192000"/>
                <a:gd name="connsiteY1488" fmla="*/ 758514 h 1608850"/>
                <a:gd name="connsiteX1489" fmla="*/ 10102266 w 12192000"/>
                <a:gd name="connsiteY1489" fmla="*/ 771755 h 1608850"/>
                <a:gd name="connsiteX1490" fmla="*/ 10106318 w 12192000"/>
                <a:gd name="connsiteY1490" fmla="*/ 726358 h 1608850"/>
                <a:gd name="connsiteX1491" fmla="*/ 10107078 w 12192000"/>
                <a:gd name="connsiteY1491" fmla="*/ 726358 h 1608850"/>
                <a:gd name="connsiteX1492" fmla="*/ 10112398 w 12192000"/>
                <a:gd name="connsiteY1492" fmla="*/ 726358 h 1608850"/>
                <a:gd name="connsiteX1493" fmla="*/ 10112398 w 12192000"/>
                <a:gd name="connsiteY1493" fmla="*/ 661504 h 1608850"/>
                <a:gd name="connsiteX1494" fmla="*/ 10113412 w 12192000"/>
                <a:gd name="connsiteY1494" fmla="*/ 661504 h 1608850"/>
                <a:gd name="connsiteX1495" fmla="*/ 10120506 w 12192000"/>
                <a:gd name="connsiteY1495" fmla="*/ 661504 h 1608850"/>
                <a:gd name="connsiteX1496" fmla="*/ 10132666 w 12192000"/>
                <a:gd name="connsiteY1496" fmla="*/ 618269 h 1608850"/>
                <a:gd name="connsiteX1497" fmla="*/ 10133932 w 12192000"/>
                <a:gd name="connsiteY1497" fmla="*/ 618269 h 1608850"/>
                <a:gd name="connsiteX1498" fmla="*/ 10142800 w 12192000"/>
                <a:gd name="connsiteY1498" fmla="*/ 618269 h 1608850"/>
                <a:gd name="connsiteX1499" fmla="*/ 10152932 w 12192000"/>
                <a:gd name="connsiteY1499" fmla="*/ 661504 h 1608850"/>
                <a:gd name="connsiteX1500" fmla="*/ 10153946 w 12192000"/>
                <a:gd name="connsiteY1500" fmla="*/ 661504 h 1608850"/>
                <a:gd name="connsiteX1501" fmla="*/ 10161040 w 12192000"/>
                <a:gd name="connsiteY1501" fmla="*/ 661504 h 1608850"/>
                <a:gd name="connsiteX1502" fmla="*/ 10161040 w 12192000"/>
                <a:gd name="connsiteY1502" fmla="*/ 700416 h 1608850"/>
                <a:gd name="connsiteX1503" fmla="*/ 10162812 w 12192000"/>
                <a:gd name="connsiteY1503" fmla="*/ 700416 h 1608850"/>
                <a:gd name="connsiteX1504" fmla="*/ 10175226 w 12192000"/>
                <a:gd name="connsiteY1504" fmla="*/ 700416 h 1608850"/>
                <a:gd name="connsiteX1505" fmla="*/ 10175226 w 12192000"/>
                <a:gd name="connsiteY1505" fmla="*/ 702578 h 1608850"/>
                <a:gd name="connsiteX1506" fmla="*/ 10175226 w 12192000"/>
                <a:gd name="connsiteY1506" fmla="*/ 717710 h 1608850"/>
                <a:gd name="connsiteX1507" fmla="*/ 10179280 w 12192000"/>
                <a:gd name="connsiteY1507" fmla="*/ 715549 h 1608850"/>
                <a:gd name="connsiteX1508" fmla="*/ 10179280 w 12192000"/>
                <a:gd name="connsiteY1508" fmla="*/ 700416 h 1608850"/>
                <a:gd name="connsiteX1509" fmla="*/ 10180800 w 12192000"/>
                <a:gd name="connsiteY1509" fmla="*/ 700416 h 1608850"/>
                <a:gd name="connsiteX1510" fmla="*/ 10191440 w 12192000"/>
                <a:gd name="connsiteY1510" fmla="*/ 700416 h 1608850"/>
                <a:gd name="connsiteX1511" fmla="*/ 10191440 w 12192000"/>
                <a:gd name="connsiteY1511" fmla="*/ 702037 h 1608850"/>
                <a:gd name="connsiteX1512" fmla="*/ 10191440 w 12192000"/>
                <a:gd name="connsiteY1512" fmla="*/ 713387 h 1608850"/>
                <a:gd name="connsiteX1513" fmla="*/ 10221840 w 12192000"/>
                <a:gd name="connsiteY1513" fmla="*/ 713387 h 1608850"/>
                <a:gd name="connsiteX1514" fmla="*/ 10221840 w 12192000"/>
                <a:gd name="connsiteY1514" fmla="*/ 676637 h 1608850"/>
                <a:gd name="connsiteX1515" fmla="*/ 10223106 w 12192000"/>
                <a:gd name="connsiteY1515" fmla="*/ 676637 h 1608850"/>
                <a:gd name="connsiteX1516" fmla="*/ 10231974 w 12192000"/>
                <a:gd name="connsiteY1516" fmla="*/ 676637 h 1608850"/>
                <a:gd name="connsiteX1517" fmla="*/ 10231974 w 12192000"/>
                <a:gd name="connsiteY1517" fmla="*/ 698254 h 1608850"/>
                <a:gd name="connsiteX1518" fmla="*/ 10234000 w 12192000"/>
                <a:gd name="connsiteY1518" fmla="*/ 665828 h 1608850"/>
                <a:gd name="connsiteX1519" fmla="*/ 10256294 w 12192000"/>
                <a:gd name="connsiteY1519" fmla="*/ 665828 h 1608850"/>
                <a:gd name="connsiteX1520" fmla="*/ 10256294 w 12192000"/>
                <a:gd name="connsiteY1520" fmla="*/ 664206 h 1608850"/>
                <a:gd name="connsiteX1521" fmla="*/ 10256294 w 12192000"/>
                <a:gd name="connsiteY1521" fmla="*/ 652857 h 1608850"/>
                <a:gd name="connsiteX1522" fmla="*/ 10257054 w 12192000"/>
                <a:gd name="connsiteY1522" fmla="*/ 652857 h 1608850"/>
                <a:gd name="connsiteX1523" fmla="*/ 10262374 w 12192000"/>
                <a:gd name="connsiteY1523" fmla="*/ 652857 h 1608850"/>
                <a:gd name="connsiteX1524" fmla="*/ 10262374 w 12192000"/>
                <a:gd name="connsiteY1524" fmla="*/ 650966 h 1608850"/>
                <a:gd name="connsiteX1525" fmla="*/ 10262374 w 12192000"/>
                <a:gd name="connsiteY1525" fmla="*/ 637725 h 1608850"/>
                <a:gd name="connsiteX1526" fmla="*/ 10266428 w 12192000"/>
                <a:gd name="connsiteY1526" fmla="*/ 644210 h 1608850"/>
                <a:gd name="connsiteX1527" fmla="*/ 10268708 w 12192000"/>
                <a:gd name="connsiteY1527" fmla="*/ 644210 h 1608850"/>
                <a:gd name="connsiteX1528" fmla="*/ 10284668 w 12192000"/>
                <a:gd name="connsiteY1528" fmla="*/ 644210 h 1608850"/>
                <a:gd name="connsiteX1529" fmla="*/ 10284668 w 12192000"/>
                <a:gd name="connsiteY1529" fmla="*/ 643399 h 1608850"/>
                <a:gd name="connsiteX1530" fmla="*/ 10284668 w 12192000"/>
                <a:gd name="connsiteY1530" fmla="*/ 637725 h 1608850"/>
                <a:gd name="connsiteX1531" fmla="*/ 10285428 w 12192000"/>
                <a:gd name="connsiteY1531" fmla="*/ 637725 h 1608850"/>
                <a:gd name="connsiteX1532" fmla="*/ 10290748 w 12192000"/>
                <a:gd name="connsiteY1532" fmla="*/ 637725 h 1608850"/>
                <a:gd name="connsiteX1533" fmla="*/ 10290748 w 12192000"/>
                <a:gd name="connsiteY1533" fmla="*/ 639076 h 1608850"/>
                <a:gd name="connsiteX1534" fmla="*/ 10290748 w 12192000"/>
                <a:gd name="connsiteY1534" fmla="*/ 648534 h 1608850"/>
                <a:gd name="connsiteX1535" fmla="*/ 10329254 w 12192000"/>
                <a:gd name="connsiteY1535" fmla="*/ 648534 h 1608850"/>
                <a:gd name="connsiteX1536" fmla="*/ 10329254 w 12192000"/>
                <a:gd name="connsiteY1536" fmla="*/ 786887 h 1608850"/>
                <a:gd name="connsiteX1537" fmla="*/ 10330774 w 12192000"/>
                <a:gd name="connsiteY1537" fmla="*/ 786887 h 1608850"/>
                <a:gd name="connsiteX1538" fmla="*/ 10341414 w 12192000"/>
                <a:gd name="connsiteY1538" fmla="*/ 786887 h 1608850"/>
                <a:gd name="connsiteX1539" fmla="*/ 10341414 w 12192000"/>
                <a:gd name="connsiteY1539" fmla="*/ 773917 h 1608850"/>
                <a:gd name="connsiteX1540" fmla="*/ 10345468 w 12192000"/>
                <a:gd name="connsiteY1540" fmla="*/ 773917 h 1608850"/>
                <a:gd name="connsiteX1541" fmla="*/ 10345468 w 12192000"/>
                <a:gd name="connsiteY1541" fmla="*/ 786887 h 1608850"/>
                <a:gd name="connsiteX1542" fmla="*/ 10375868 w 12192000"/>
                <a:gd name="connsiteY1542" fmla="*/ 786887 h 1608850"/>
                <a:gd name="connsiteX1543" fmla="*/ 10375868 w 12192000"/>
                <a:gd name="connsiteY1543" fmla="*/ 756622 h 1608850"/>
                <a:gd name="connsiteX1544" fmla="*/ 10388028 w 12192000"/>
                <a:gd name="connsiteY1544" fmla="*/ 756622 h 1608850"/>
                <a:gd name="connsiteX1545" fmla="*/ 10400188 w 12192000"/>
                <a:gd name="connsiteY1545" fmla="*/ 754461 h 1608850"/>
                <a:gd name="connsiteX1546" fmla="*/ 10404242 w 12192000"/>
                <a:gd name="connsiteY1546" fmla="*/ 756622 h 1608850"/>
                <a:gd name="connsiteX1547" fmla="*/ 10414376 w 12192000"/>
                <a:gd name="connsiteY1547" fmla="*/ 756622 h 1608850"/>
                <a:gd name="connsiteX1548" fmla="*/ 10414376 w 12192000"/>
                <a:gd name="connsiteY1548" fmla="*/ 786887 h 1608850"/>
                <a:gd name="connsiteX1549" fmla="*/ 10422482 w 12192000"/>
                <a:gd name="connsiteY1549" fmla="*/ 786887 h 1608850"/>
                <a:gd name="connsiteX1550" fmla="*/ 10422482 w 12192000"/>
                <a:gd name="connsiteY1550" fmla="*/ 804182 h 1608850"/>
                <a:gd name="connsiteX1551" fmla="*/ 10431818 w 12192000"/>
                <a:gd name="connsiteY1551" fmla="*/ 805087 h 1608850"/>
                <a:gd name="connsiteX1552" fmla="*/ 10444776 w 12192000"/>
                <a:gd name="connsiteY1552" fmla="*/ 805087 h 1608850"/>
                <a:gd name="connsiteX1553" fmla="*/ 10444776 w 12192000"/>
                <a:gd name="connsiteY1553" fmla="*/ 789049 h 1608850"/>
                <a:gd name="connsiteX1554" fmla="*/ 10512732 w 12192000"/>
                <a:gd name="connsiteY1554" fmla="*/ 789049 h 1608850"/>
                <a:gd name="connsiteX1555" fmla="*/ 10512732 w 12192000"/>
                <a:gd name="connsiteY1555" fmla="*/ 703796 h 1608850"/>
                <a:gd name="connsiteX1556" fmla="*/ 10584740 w 12192000"/>
                <a:gd name="connsiteY1556" fmla="*/ 703796 h 1608850"/>
                <a:gd name="connsiteX1557" fmla="*/ 10584740 w 12192000"/>
                <a:gd name="connsiteY1557" fmla="*/ 782564 h 1608850"/>
                <a:gd name="connsiteX1558" fmla="*/ 10586644 w 12192000"/>
                <a:gd name="connsiteY1558" fmla="*/ 782564 h 1608850"/>
                <a:gd name="connsiteX1559" fmla="*/ 10587886 w 12192000"/>
                <a:gd name="connsiteY1559" fmla="*/ 805087 h 1608850"/>
                <a:gd name="connsiteX1560" fmla="*/ 10597562 w 12192000"/>
                <a:gd name="connsiteY1560" fmla="*/ 805087 h 1608850"/>
                <a:gd name="connsiteX1561" fmla="*/ 10598804 w 12192000"/>
                <a:gd name="connsiteY1561" fmla="*/ 782564 h 1608850"/>
                <a:gd name="connsiteX1562" fmla="*/ 10604884 w 12192000"/>
                <a:gd name="connsiteY1562" fmla="*/ 782564 h 1608850"/>
                <a:gd name="connsiteX1563" fmla="*/ 10606126 w 12192000"/>
                <a:gd name="connsiteY1563" fmla="*/ 805087 h 1608850"/>
                <a:gd name="connsiteX1564" fmla="*/ 10656748 w 12192000"/>
                <a:gd name="connsiteY1564" fmla="*/ 805087 h 1608850"/>
                <a:gd name="connsiteX1565" fmla="*/ 10656748 w 12192000"/>
                <a:gd name="connsiteY1565" fmla="*/ 642059 h 1608850"/>
                <a:gd name="connsiteX1566" fmla="*/ 10854076 w 12192000"/>
                <a:gd name="connsiteY1566" fmla="*/ 642059 h 1608850"/>
                <a:gd name="connsiteX1567" fmla="*/ 10854076 w 12192000"/>
                <a:gd name="connsiteY1567" fmla="*/ 805087 h 1608850"/>
                <a:gd name="connsiteX1568" fmla="*/ 10872772 w 12192000"/>
                <a:gd name="connsiteY1568" fmla="*/ 805087 h 1608850"/>
                <a:gd name="connsiteX1569" fmla="*/ 10872772 w 12192000"/>
                <a:gd name="connsiteY1569" fmla="*/ 722394 h 1608850"/>
                <a:gd name="connsiteX1570" fmla="*/ 10967892 w 12192000"/>
                <a:gd name="connsiteY1570" fmla="*/ 722394 h 1608850"/>
                <a:gd name="connsiteX1571" fmla="*/ 10979823 w 12192000"/>
                <a:gd name="connsiteY1571" fmla="*/ 404253 h 1608850"/>
                <a:gd name="connsiteX1572" fmla="*/ 10967663 w 12192000"/>
                <a:gd name="connsiteY1572" fmla="*/ 382635 h 1608850"/>
                <a:gd name="connsiteX1573" fmla="*/ 10961583 w 12192000"/>
                <a:gd name="connsiteY1573" fmla="*/ 378311 h 1608850"/>
                <a:gd name="connsiteX1574" fmla="*/ 10969690 w 12192000"/>
                <a:gd name="connsiteY1574" fmla="*/ 354532 h 1608850"/>
                <a:gd name="connsiteX1575" fmla="*/ 10969690 w 12192000"/>
                <a:gd name="connsiteY1575" fmla="*/ 337238 h 1608850"/>
                <a:gd name="connsiteX1576" fmla="*/ 10983876 w 12192000"/>
                <a:gd name="connsiteY1576" fmla="*/ 337238 h 1608850"/>
                <a:gd name="connsiteX1577" fmla="*/ 10983876 w 12192000"/>
                <a:gd name="connsiteY1577" fmla="*/ 315620 h 1608850"/>
                <a:gd name="connsiteX1578" fmla="*/ 10985903 w 12192000"/>
                <a:gd name="connsiteY1578" fmla="*/ 311296 h 1608850"/>
                <a:gd name="connsiteX1579" fmla="*/ 10985903 w 12192000"/>
                <a:gd name="connsiteY1579" fmla="*/ 233472 h 1608850"/>
                <a:gd name="connsiteX1580" fmla="*/ 10983876 w 12192000"/>
                <a:gd name="connsiteY1580" fmla="*/ 226987 h 1608850"/>
                <a:gd name="connsiteX1581" fmla="*/ 10989956 w 12192000"/>
                <a:gd name="connsiteY1581" fmla="*/ 220501 h 1608850"/>
                <a:gd name="connsiteX1582" fmla="*/ 10989956 w 12192000"/>
                <a:gd name="connsiteY1582" fmla="*/ 162133 h 1608850"/>
                <a:gd name="connsiteX1583" fmla="*/ 10991983 w 12192000"/>
                <a:gd name="connsiteY1583" fmla="*/ 157810 h 1608850"/>
                <a:gd name="connsiteX1584" fmla="*/ 10991983 w 12192000"/>
                <a:gd name="connsiteY1584" fmla="*/ 101604 h 1608850"/>
                <a:gd name="connsiteX1585" fmla="*/ 10994010 w 12192000"/>
                <a:gd name="connsiteY1585" fmla="*/ 82148 h 1608850"/>
                <a:gd name="connsiteX1586" fmla="*/ 10998063 w 12192000"/>
                <a:gd name="connsiteY1586" fmla="*/ 99442 h 1608850"/>
                <a:gd name="connsiteX1587" fmla="*/ 11000090 w 12192000"/>
                <a:gd name="connsiteY1587" fmla="*/ 157810 h 1608850"/>
                <a:gd name="connsiteX1588" fmla="*/ 11002116 w 12192000"/>
                <a:gd name="connsiteY1588" fmla="*/ 220501 h 1608850"/>
                <a:gd name="connsiteX1589" fmla="*/ 11008196 w 12192000"/>
                <a:gd name="connsiteY1589" fmla="*/ 226987 h 1608850"/>
                <a:gd name="connsiteX1590" fmla="*/ 11006170 w 12192000"/>
                <a:gd name="connsiteY1590" fmla="*/ 233472 h 1608850"/>
                <a:gd name="connsiteX1591" fmla="*/ 11006170 w 12192000"/>
                <a:gd name="connsiteY1591" fmla="*/ 311296 h 1608850"/>
                <a:gd name="connsiteX1592" fmla="*/ 11008196 w 12192000"/>
                <a:gd name="connsiteY1592" fmla="*/ 315620 h 1608850"/>
                <a:gd name="connsiteX1593" fmla="*/ 11008196 w 12192000"/>
                <a:gd name="connsiteY1593" fmla="*/ 337238 h 1608850"/>
                <a:gd name="connsiteX1594" fmla="*/ 11022383 w 12192000"/>
                <a:gd name="connsiteY1594" fmla="*/ 337238 h 1608850"/>
                <a:gd name="connsiteX1595" fmla="*/ 11022383 w 12192000"/>
                <a:gd name="connsiteY1595" fmla="*/ 354532 h 1608850"/>
                <a:gd name="connsiteX1596" fmla="*/ 11030491 w 12192000"/>
                <a:gd name="connsiteY1596" fmla="*/ 378311 h 1608850"/>
                <a:gd name="connsiteX1597" fmla="*/ 11024411 w 12192000"/>
                <a:gd name="connsiteY1597" fmla="*/ 382635 h 1608850"/>
                <a:gd name="connsiteX1598" fmla="*/ 11012250 w 12192000"/>
                <a:gd name="connsiteY1598" fmla="*/ 404253 h 1608850"/>
                <a:gd name="connsiteX1599" fmla="*/ 11020356 w 12192000"/>
                <a:gd name="connsiteY1599" fmla="*/ 657181 h 1608850"/>
                <a:gd name="connsiteX1600" fmla="*/ 11085211 w 12192000"/>
                <a:gd name="connsiteY1600" fmla="*/ 657181 h 1608850"/>
                <a:gd name="connsiteX1601" fmla="*/ 11085211 w 12192000"/>
                <a:gd name="connsiteY1601" fmla="*/ 732843 h 1608850"/>
                <a:gd name="connsiteX1602" fmla="*/ 11093318 w 12192000"/>
                <a:gd name="connsiteY1602" fmla="*/ 732843 h 1608850"/>
                <a:gd name="connsiteX1603" fmla="*/ 11095344 w 12192000"/>
                <a:gd name="connsiteY1603" fmla="*/ 726358 h 1608850"/>
                <a:gd name="connsiteX1604" fmla="*/ 11101424 w 12192000"/>
                <a:gd name="connsiteY1604" fmla="*/ 726358 h 1608850"/>
                <a:gd name="connsiteX1605" fmla="*/ 11103452 w 12192000"/>
                <a:gd name="connsiteY1605" fmla="*/ 735005 h 1608850"/>
                <a:gd name="connsiteX1606" fmla="*/ 11115612 w 12192000"/>
                <a:gd name="connsiteY1606" fmla="*/ 735005 h 1608850"/>
                <a:gd name="connsiteX1607" fmla="*/ 11115612 w 12192000"/>
                <a:gd name="connsiteY1607" fmla="*/ 728519 h 1608850"/>
                <a:gd name="connsiteX1608" fmla="*/ 11137904 w 12192000"/>
                <a:gd name="connsiteY1608" fmla="*/ 728519 h 1608850"/>
                <a:gd name="connsiteX1609" fmla="*/ 11137904 w 12192000"/>
                <a:gd name="connsiteY1609" fmla="*/ 735005 h 1608850"/>
                <a:gd name="connsiteX1610" fmla="*/ 11158172 w 12192000"/>
                <a:gd name="connsiteY1610" fmla="*/ 735005 h 1608850"/>
                <a:gd name="connsiteX1611" fmla="*/ 11158172 w 12192000"/>
                <a:gd name="connsiteY1611" fmla="*/ 780402 h 1608850"/>
                <a:gd name="connsiteX1612" fmla="*/ 11172359 w 12192000"/>
                <a:gd name="connsiteY1612" fmla="*/ 780402 h 1608850"/>
                <a:gd name="connsiteX1613" fmla="*/ 11172359 w 12192000"/>
                <a:gd name="connsiteY1613" fmla="*/ 767431 h 1608850"/>
                <a:gd name="connsiteX1614" fmla="*/ 11188572 w 12192000"/>
                <a:gd name="connsiteY1614" fmla="*/ 767431 h 1608850"/>
                <a:gd name="connsiteX1615" fmla="*/ 11188572 w 12192000"/>
                <a:gd name="connsiteY1615" fmla="*/ 588004 h 1608850"/>
                <a:gd name="connsiteX1616" fmla="*/ 11194652 w 12192000"/>
                <a:gd name="connsiteY1616" fmla="*/ 581518 h 1608850"/>
                <a:gd name="connsiteX1617" fmla="*/ 11267614 w 12192000"/>
                <a:gd name="connsiteY1617" fmla="*/ 581518 h 1608850"/>
                <a:gd name="connsiteX1618" fmla="*/ 11267614 w 12192000"/>
                <a:gd name="connsiteY1618" fmla="*/ 590166 h 1608850"/>
                <a:gd name="connsiteX1619" fmla="*/ 11277747 w 12192000"/>
                <a:gd name="connsiteY1619" fmla="*/ 590166 h 1608850"/>
                <a:gd name="connsiteX1620" fmla="*/ 11277747 w 12192000"/>
                <a:gd name="connsiteY1620" fmla="*/ 704740 h 1608850"/>
                <a:gd name="connsiteX1621" fmla="*/ 11300040 w 12192000"/>
                <a:gd name="connsiteY1621" fmla="*/ 704740 h 1608850"/>
                <a:gd name="connsiteX1622" fmla="*/ 11300040 w 12192000"/>
                <a:gd name="connsiteY1622" fmla="*/ 637725 h 1608850"/>
                <a:gd name="connsiteX1623" fmla="*/ 11326388 w 12192000"/>
                <a:gd name="connsiteY1623" fmla="*/ 637725 h 1608850"/>
                <a:gd name="connsiteX1624" fmla="*/ 11330440 w 12192000"/>
                <a:gd name="connsiteY1624" fmla="*/ 633401 h 1608850"/>
                <a:gd name="connsiteX1625" fmla="*/ 11338548 w 12192000"/>
                <a:gd name="connsiteY1625" fmla="*/ 633401 h 1608850"/>
                <a:gd name="connsiteX1626" fmla="*/ 11342600 w 12192000"/>
                <a:gd name="connsiteY1626" fmla="*/ 637725 h 1608850"/>
                <a:gd name="connsiteX1627" fmla="*/ 11364895 w 12192000"/>
                <a:gd name="connsiteY1627" fmla="*/ 637725 h 1608850"/>
                <a:gd name="connsiteX1628" fmla="*/ 11364895 w 12192000"/>
                <a:gd name="connsiteY1628" fmla="*/ 520989 h 1608850"/>
                <a:gd name="connsiteX1629" fmla="*/ 11421642 w 12192000"/>
                <a:gd name="connsiteY1629" fmla="*/ 510180 h 1608850"/>
                <a:gd name="connsiteX1630" fmla="*/ 11421642 w 12192000"/>
                <a:gd name="connsiteY1630" fmla="*/ 511261 h 1608850"/>
                <a:gd name="connsiteX1631" fmla="*/ 11421642 w 12192000"/>
                <a:gd name="connsiteY1631" fmla="*/ 518827 h 1608850"/>
                <a:gd name="connsiteX1632" fmla="*/ 11447988 w 12192000"/>
                <a:gd name="connsiteY1632" fmla="*/ 518827 h 1608850"/>
                <a:gd name="connsiteX1633" fmla="*/ 11447988 w 12192000"/>
                <a:gd name="connsiteY1633" fmla="*/ 773917 h 1608850"/>
                <a:gd name="connsiteX1634" fmla="*/ 11470283 w 12192000"/>
                <a:gd name="connsiteY1634" fmla="*/ 773917 h 1608850"/>
                <a:gd name="connsiteX1635" fmla="*/ 11470283 w 12192000"/>
                <a:gd name="connsiteY1635" fmla="*/ 769593 h 1608850"/>
                <a:gd name="connsiteX1636" fmla="*/ 11482443 w 12192000"/>
                <a:gd name="connsiteY1636" fmla="*/ 769593 h 1608850"/>
                <a:gd name="connsiteX1637" fmla="*/ 11482443 w 12192000"/>
                <a:gd name="connsiteY1637" fmla="*/ 773917 h 1608850"/>
                <a:gd name="connsiteX1638" fmla="*/ 11506763 w 12192000"/>
                <a:gd name="connsiteY1638" fmla="*/ 773917 h 1608850"/>
                <a:gd name="connsiteX1639" fmla="*/ 11506763 w 12192000"/>
                <a:gd name="connsiteY1639" fmla="*/ 760946 h 1608850"/>
                <a:gd name="connsiteX1640" fmla="*/ 11535136 w 12192000"/>
                <a:gd name="connsiteY1640" fmla="*/ 760946 h 1608850"/>
                <a:gd name="connsiteX1641" fmla="*/ 11547296 w 12192000"/>
                <a:gd name="connsiteY1641" fmla="*/ 756622 h 1608850"/>
                <a:gd name="connsiteX1642" fmla="*/ 11567564 w 12192000"/>
                <a:gd name="connsiteY1642" fmla="*/ 760946 h 1608850"/>
                <a:gd name="connsiteX1643" fmla="*/ 11567564 w 12192000"/>
                <a:gd name="connsiteY1643" fmla="*/ 743652 h 1608850"/>
                <a:gd name="connsiteX1644" fmla="*/ 11575671 w 12192000"/>
                <a:gd name="connsiteY1644" fmla="*/ 743652 h 1608850"/>
                <a:gd name="connsiteX1645" fmla="*/ 11575671 w 12192000"/>
                <a:gd name="connsiteY1645" fmla="*/ 730681 h 1608850"/>
                <a:gd name="connsiteX1646" fmla="*/ 11632418 w 12192000"/>
                <a:gd name="connsiteY1646" fmla="*/ 730681 h 1608850"/>
                <a:gd name="connsiteX1647" fmla="*/ 11632418 w 12192000"/>
                <a:gd name="connsiteY1647" fmla="*/ 700416 h 1608850"/>
                <a:gd name="connsiteX1648" fmla="*/ 11650658 w 12192000"/>
                <a:gd name="connsiteY1648" fmla="*/ 700416 h 1608850"/>
                <a:gd name="connsiteX1649" fmla="*/ 11650658 w 12192000"/>
                <a:gd name="connsiteY1649" fmla="*/ 693931 h 1608850"/>
                <a:gd name="connsiteX1650" fmla="*/ 11662818 w 12192000"/>
                <a:gd name="connsiteY1650" fmla="*/ 693931 h 1608850"/>
                <a:gd name="connsiteX1651" fmla="*/ 11662818 w 12192000"/>
                <a:gd name="connsiteY1651" fmla="*/ 700416 h 1608850"/>
                <a:gd name="connsiteX1652" fmla="*/ 11679031 w 12192000"/>
                <a:gd name="connsiteY1652" fmla="*/ 700416 h 1608850"/>
                <a:gd name="connsiteX1653" fmla="*/ 11679031 w 12192000"/>
                <a:gd name="connsiteY1653" fmla="*/ 750137 h 1608850"/>
                <a:gd name="connsiteX1654" fmla="*/ 11711459 w 12192000"/>
                <a:gd name="connsiteY1654" fmla="*/ 750137 h 1608850"/>
                <a:gd name="connsiteX1655" fmla="*/ 11711459 w 12192000"/>
                <a:gd name="connsiteY1655" fmla="*/ 724196 h 1608850"/>
                <a:gd name="connsiteX1656" fmla="*/ 11749966 w 12192000"/>
                <a:gd name="connsiteY1656" fmla="*/ 724196 h 1608850"/>
                <a:gd name="connsiteX1657" fmla="*/ 11749966 w 12192000"/>
                <a:gd name="connsiteY1657" fmla="*/ 693931 h 1608850"/>
                <a:gd name="connsiteX1658" fmla="*/ 11798607 w 12192000"/>
                <a:gd name="connsiteY1658" fmla="*/ 693931 h 1608850"/>
                <a:gd name="connsiteX1659" fmla="*/ 11798607 w 12192000"/>
                <a:gd name="connsiteY1659" fmla="*/ 805087 h 1608850"/>
                <a:gd name="connsiteX1660" fmla="*/ 11798607 w 12192000"/>
                <a:gd name="connsiteY1660" fmla="*/ 818866 h 1608850"/>
                <a:gd name="connsiteX1661" fmla="*/ 11864482 w 12192000"/>
                <a:gd name="connsiteY1661" fmla="*/ 818866 h 1608850"/>
                <a:gd name="connsiteX1662" fmla="*/ 11864482 w 12192000"/>
                <a:gd name="connsiteY1662" fmla="*/ 924638 h 1608850"/>
                <a:gd name="connsiteX1663" fmla="*/ 11864482 w 12192000"/>
                <a:gd name="connsiteY1663" fmla="*/ 947885 h 1608850"/>
                <a:gd name="connsiteX1664" fmla="*/ 11879442 w 12192000"/>
                <a:gd name="connsiteY1664" fmla="*/ 947885 h 1608850"/>
                <a:gd name="connsiteX1665" fmla="*/ 11879442 w 12192000"/>
                <a:gd name="connsiteY1665" fmla="*/ 946723 h 1608850"/>
                <a:gd name="connsiteX1666" fmla="*/ 11879442 w 12192000"/>
                <a:gd name="connsiteY1666" fmla="*/ 938587 h 1608850"/>
                <a:gd name="connsiteX1667" fmla="*/ 11924022 w 12192000"/>
                <a:gd name="connsiteY1667" fmla="*/ 938587 h 1608850"/>
                <a:gd name="connsiteX1668" fmla="*/ 11924022 w 12192000"/>
                <a:gd name="connsiteY1668" fmla="*/ 959508 h 1608850"/>
                <a:gd name="connsiteX1669" fmla="*/ 11926250 w 12192000"/>
                <a:gd name="connsiteY1669" fmla="*/ 960671 h 1608850"/>
                <a:gd name="connsiteX1670" fmla="*/ 11941854 w 12192000"/>
                <a:gd name="connsiteY1670" fmla="*/ 968807 h 1608850"/>
                <a:gd name="connsiteX1671" fmla="*/ 11941854 w 12192000"/>
                <a:gd name="connsiteY1671" fmla="*/ 999027 h 1608850"/>
                <a:gd name="connsiteX1672" fmla="*/ 11943247 w 12192000"/>
                <a:gd name="connsiteY1672" fmla="*/ 999609 h 1608850"/>
                <a:gd name="connsiteX1673" fmla="*/ 11952999 w 12192000"/>
                <a:gd name="connsiteY1673" fmla="*/ 1003677 h 1608850"/>
                <a:gd name="connsiteX1674" fmla="*/ 11952999 w 12192000"/>
                <a:gd name="connsiteY1674" fmla="*/ 1002515 h 1608850"/>
                <a:gd name="connsiteX1675" fmla="*/ 11952999 w 12192000"/>
                <a:gd name="connsiteY1675" fmla="*/ 994378 h 1608850"/>
                <a:gd name="connsiteX1676" fmla="*/ 11954114 w 12192000"/>
                <a:gd name="connsiteY1676" fmla="*/ 994378 h 1608850"/>
                <a:gd name="connsiteX1677" fmla="*/ 11961915 w 12192000"/>
                <a:gd name="connsiteY1677" fmla="*/ 994378 h 1608850"/>
                <a:gd name="connsiteX1678" fmla="*/ 11961915 w 12192000"/>
                <a:gd name="connsiteY1678" fmla="*/ 993506 h 1608850"/>
                <a:gd name="connsiteX1679" fmla="*/ 11961915 w 12192000"/>
                <a:gd name="connsiteY1679" fmla="*/ 987404 h 1608850"/>
                <a:gd name="connsiteX1680" fmla="*/ 11960800 w 12192000"/>
                <a:gd name="connsiteY1680" fmla="*/ 987404 h 1608850"/>
                <a:gd name="connsiteX1681" fmla="*/ 11952999 w 12192000"/>
                <a:gd name="connsiteY1681" fmla="*/ 987404 h 1608850"/>
                <a:gd name="connsiteX1682" fmla="*/ 11952999 w 12192000"/>
                <a:gd name="connsiteY1682" fmla="*/ 986242 h 1608850"/>
                <a:gd name="connsiteX1683" fmla="*/ 11952999 w 12192000"/>
                <a:gd name="connsiteY1683" fmla="*/ 978106 h 1608850"/>
                <a:gd name="connsiteX1684" fmla="*/ 11954114 w 12192000"/>
                <a:gd name="connsiteY1684" fmla="*/ 978106 h 1608850"/>
                <a:gd name="connsiteX1685" fmla="*/ 11961915 w 12192000"/>
                <a:gd name="connsiteY1685" fmla="*/ 978106 h 1608850"/>
                <a:gd name="connsiteX1686" fmla="*/ 11961915 w 12192000"/>
                <a:gd name="connsiteY1686" fmla="*/ 976943 h 1608850"/>
                <a:gd name="connsiteX1687" fmla="*/ 11961915 w 12192000"/>
                <a:gd name="connsiteY1687" fmla="*/ 968807 h 1608850"/>
                <a:gd name="connsiteX1688" fmla="*/ 11960800 w 12192000"/>
                <a:gd name="connsiteY1688" fmla="*/ 968807 h 1608850"/>
                <a:gd name="connsiteX1689" fmla="*/ 11952999 w 12192000"/>
                <a:gd name="connsiteY1689" fmla="*/ 968807 h 1608850"/>
                <a:gd name="connsiteX1690" fmla="*/ 11952999 w 12192000"/>
                <a:gd name="connsiteY1690" fmla="*/ 967645 h 1608850"/>
                <a:gd name="connsiteX1691" fmla="*/ 11952999 w 12192000"/>
                <a:gd name="connsiteY1691" fmla="*/ 959508 h 1608850"/>
                <a:gd name="connsiteX1692" fmla="*/ 11954114 w 12192000"/>
                <a:gd name="connsiteY1692" fmla="*/ 959508 h 1608850"/>
                <a:gd name="connsiteX1693" fmla="*/ 11961915 w 12192000"/>
                <a:gd name="connsiteY1693" fmla="*/ 959508 h 1608850"/>
                <a:gd name="connsiteX1694" fmla="*/ 11961915 w 12192000"/>
                <a:gd name="connsiteY1694" fmla="*/ 958637 h 1608850"/>
                <a:gd name="connsiteX1695" fmla="*/ 11961915 w 12192000"/>
                <a:gd name="connsiteY1695" fmla="*/ 952535 h 1608850"/>
                <a:gd name="connsiteX1696" fmla="*/ 11960800 w 12192000"/>
                <a:gd name="connsiteY1696" fmla="*/ 952535 h 1608850"/>
                <a:gd name="connsiteX1697" fmla="*/ 11952999 w 12192000"/>
                <a:gd name="connsiteY1697" fmla="*/ 952535 h 1608850"/>
                <a:gd name="connsiteX1698" fmla="*/ 11952999 w 12192000"/>
                <a:gd name="connsiteY1698" fmla="*/ 951372 h 1608850"/>
                <a:gd name="connsiteX1699" fmla="*/ 11952999 w 12192000"/>
                <a:gd name="connsiteY1699" fmla="*/ 943236 h 1608850"/>
                <a:gd name="connsiteX1700" fmla="*/ 11954114 w 12192000"/>
                <a:gd name="connsiteY1700" fmla="*/ 943236 h 1608850"/>
                <a:gd name="connsiteX1701" fmla="*/ 11961915 w 12192000"/>
                <a:gd name="connsiteY1701" fmla="*/ 943236 h 1608850"/>
                <a:gd name="connsiteX1702" fmla="*/ 11961915 w 12192000"/>
                <a:gd name="connsiteY1702" fmla="*/ 942074 h 1608850"/>
                <a:gd name="connsiteX1703" fmla="*/ 11961915 w 12192000"/>
                <a:gd name="connsiteY1703" fmla="*/ 933937 h 1608850"/>
                <a:gd name="connsiteX1704" fmla="*/ 11960800 w 12192000"/>
                <a:gd name="connsiteY1704" fmla="*/ 933937 h 1608850"/>
                <a:gd name="connsiteX1705" fmla="*/ 11952999 w 12192000"/>
                <a:gd name="connsiteY1705" fmla="*/ 933937 h 1608850"/>
                <a:gd name="connsiteX1706" fmla="*/ 11952999 w 12192000"/>
                <a:gd name="connsiteY1706" fmla="*/ 933066 h 1608850"/>
                <a:gd name="connsiteX1707" fmla="*/ 11952999 w 12192000"/>
                <a:gd name="connsiteY1707" fmla="*/ 926963 h 1608850"/>
                <a:gd name="connsiteX1708" fmla="*/ 11954114 w 12192000"/>
                <a:gd name="connsiteY1708" fmla="*/ 926963 h 1608850"/>
                <a:gd name="connsiteX1709" fmla="*/ 11961915 w 12192000"/>
                <a:gd name="connsiteY1709" fmla="*/ 926963 h 1608850"/>
                <a:gd name="connsiteX1710" fmla="*/ 11961915 w 12192000"/>
                <a:gd name="connsiteY1710" fmla="*/ 925801 h 1608850"/>
                <a:gd name="connsiteX1711" fmla="*/ 11961915 w 12192000"/>
                <a:gd name="connsiteY1711" fmla="*/ 917665 h 1608850"/>
                <a:gd name="connsiteX1712" fmla="*/ 11960800 w 12192000"/>
                <a:gd name="connsiteY1712" fmla="*/ 917665 h 1608850"/>
                <a:gd name="connsiteX1713" fmla="*/ 11952999 w 12192000"/>
                <a:gd name="connsiteY1713" fmla="*/ 917665 h 1608850"/>
                <a:gd name="connsiteX1714" fmla="*/ 11952999 w 12192000"/>
                <a:gd name="connsiteY1714" fmla="*/ 916503 h 1608850"/>
                <a:gd name="connsiteX1715" fmla="*/ 11952999 w 12192000"/>
                <a:gd name="connsiteY1715" fmla="*/ 908366 h 1608850"/>
                <a:gd name="connsiteX1716" fmla="*/ 11954114 w 12192000"/>
                <a:gd name="connsiteY1716" fmla="*/ 908366 h 1608850"/>
                <a:gd name="connsiteX1717" fmla="*/ 11961915 w 12192000"/>
                <a:gd name="connsiteY1717" fmla="*/ 908366 h 1608850"/>
                <a:gd name="connsiteX1718" fmla="*/ 11961915 w 12192000"/>
                <a:gd name="connsiteY1718" fmla="*/ 907204 h 1608850"/>
                <a:gd name="connsiteX1719" fmla="*/ 11961915 w 12192000"/>
                <a:gd name="connsiteY1719" fmla="*/ 899068 h 1608850"/>
                <a:gd name="connsiteX1720" fmla="*/ 11960800 w 12192000"/>
                <a:gd name="connsiteY1720" fmla="*/ 899068 h 1608850"/>
                <a:gd name="connsiteX1721" fmla="*/ 11952999 w 12192000"/>
                <a:gd name="connsiteY1721" fmla="*/ 899068 h 1608850"/>
                <a:gd name="connsiteX1722" fmla="*/ 11952999 w 12192000"/>
                <a:gd name="connsiteY1722" fmla="*/ 898196 h 1608850"/>
                <a:gd name="connsiteX1723" fmla="*/ 11952999 w 12192000"/>
                <a:gd name="connsiteY1723" fmla="*/ 892094 h 1608850"/>
                <a:gd name="connsiteX1724" fmla="*/ 11954114 w 12192000"/>
                <a:gd name="connsiteY1724" fmla="*/ 892094 h 1608850"/>
                <a:gd name="connsiteX1725" fmla="*/ 11961915 w 12192000"/>
                <a:gd name="connsiteY1725" fmla="*/ 892094 h 1608850"/>
                <a:gd name="connsiteX1726" fmla="*/ 11961915 w 12192000"/>
                <a:gd name="connsiteY1726" fmla="*/ 890931 h 1608850"/>
                <a:gd name="connsiteX1727" fmla="*/ 11961915 w 12192000"/>
                <a:gd name="connsiteY1727" fmla="*/ 882795 h 1608850"/>
                <a:gd name="connsiteX1728" fmla="*/ 11960800 w 12192000"/>
                <a:gd name="connsiteY1728" fmla="*/ 882795 h 1608850"/>
                <a:gd name="connsiteX1729" fmla="*/ 11952999 w 12192000"/>
                <a:gd name="connsiteY1729" fmla="*/ 882795 h 1608850"/>
                <a:gd name="connsiteX1730" fmla="*/ 11952999 w 12192000"/>
                <a:gd name="connsiteY1730" fmla="*/ 881633 h 1608850"/>
                <a:gd name="connsiteX1731" fmla="*/ 11952999 w 12192000"/>
                <a:gd name="connsiteY1731" fmla="*/ 873496 h 1608850"/>
                <a:gd name="connsiteX1732" fmla="*/ 11954114 w 12192000"/>
                <a:gd name="connsiteY1732" fmla="*/ 873496 h 1608850"/>
                <a:gd name="connsiteX1733" fmla="*/ 11961915 w 12192000"/>
                <a:gd name="connsiteY1733" fmla="*/ 873496 h 1608850"/>
                <a:gd name="connsiteX1734" fmla="*/ 11961915 w 12192000"/>
                <a:gd name="connsiteY1734" fmla="*/ 872625 h 1608850"/>
                <a:gd name="connsiteX1735" fmla="*/ 11961915 w 12192000"/>
                <a:gd name="connsiteY1735" fmla="*/ 866523 h 1608850"/>
                <a:gd name="connsiteX1736" fmla="*/ 11960800 w 12192000"/>
                <a:gd name="connsiteY1736" fmla="*/ 866523 h 1608850"/>
                <a:gd name="connsiteX1737" fmla="*/ 11952999 w 12192000"/>
                <a:gd name="connsiteY1737" fmla="*/ 866523 h 1608850"/>
                <a:gd name="connsiteX1738" fmla="*/ 11952999 w 12192000"/>
                <a:gd name="connsiteY1738" fmla="*/ 865360 h 1608850"/>
                <a:gd name="connsiteX1739" fmla="*/ 11952999 w 12192000"/>
                <a:gd name="connsiteY1739" fmla="*/ 857224 h 1608850"/>
                <a:gd name="connsiteX1740" fmla="*/ 11954114 w 12192000"/>
                <a:gd name="connsiteY1740" fmla="*/ 857224 h 1608850"/>
                <a:gd name="connsiteX1741" fmla="*/ 11961915 w 12192000"/>
                <a:gd name="connsiteY1741" fmla="*/ 857224 h 1608850"/>
                <a:gd name="connsiteX1742" fmla="*/ 11961915 w 12192000"/>
                <a:gd name="connsiteY1742" fmla="*/ 856062 h 1608850"/>
                <a:gd name="connsiteX1743" fmla="*/ 11961915 w 12192000"/>
                <a:gd name="connsiteY1743" fmla="*/ 847925 h 1608850"/>
                <a:gd name="connsiteX1744" fmla="*/ 11960800 w 12192000"/>
                <a:gd name="connsiteY1744" fmla="*/ 847925 h 1608850"/>
                <a:gd name="connsiteX1745" fmla="*/ 11952999 w 12192000"/>
                <a:gd name="connsiteY1745" fmla="*/ 847925 h 1608850"/>
                <a:gd name="connsiteX1746" fmla="*/ 11952999 w 12192000"/>
                <a:gd name="connsiteY1746" fmla="*/ 846763 h 1608850"/>
                <a:gd name="connsiteX1747" fmla="*/ 11952999 w 12192000"/>
                <a:gd name="connsiteY1747" fmla="*/ 838627 h 1608850"/>
                <a:gd name="connsiteX1748" fmla="*/ 11954114 w 12192000"/>
                <a:gd name="connsiteY1748" fmla="*/ 838627 h 1608850"/>
                <a:gd name="connsiteX1749" fmla="*/ 11961915 w 12192000"/>
                <a:gd name="connsiteY1749" fmla="*/ 838627 h 1608850"/>
                <a:gd name="connsiteX1750" fmla="*/ 11961915 w 12192000"/>
                <a:gd name="connsiteY1750" fmla="*/ 837755 h 1608850"/>
                <a:gd name="connsiteX1751" fmla="*/ 11961915 w 12192000"/>
                <a:gd name="connsiteY1751" fmla="*/ 831653 h 1608850"/>
                <a:gd name="connsiteX1752" fmla="*/ 11960800 w 12192000"/>
                <a:gd name="connsiteY1752" fmla="*/ 831653 h 1608850"/>
                <a:gd name="connsiteX1753" fmla="*/ 11952999 w 12192000"/>
                <a:gd name="connsiteY1753" fmla="*/ 831653 h 1608850"/>
                <a:gd name="connsiteX1754" fmla="*/ 11952999 w 12192000"/>
                <a:gd name="connsiteY1754" fmla="*/ 830491 h 1608850"/>
                <a:gd name="connsiteX1755" fmla="*/ 11952999 w 12192000"/>
                <a:gd name="connsiteY1755" fmla="*/ 822354 h 1608850"/>
                <a:gd name="connsiteX1756" fmla="*/ 11954114 w 12192000"/>
                <a:gd name="connsiteY1756" fmla="*/ 822354 h 1608850"/>
                <a:gd name="connsiteX1757" fmla="*/ 11961915 w 12192000"/>
                <a:gd name="connsiteY1757" fmla="*/ 822354 h 1608850"/>
                <a:gd name="connsiteX1758" fmla="*/ 11961915 w 12192000"/>
                <a:gd name="connsiteY1758" fmla="*/ 821192 h 1608850"/>
                <a:gd name="connsiteX1759" fmla="*/ 11961915 w 12192000"/>
                <a:gd name="connsiteY1759" fmla="*/ 813056 h 1608850"/>
                <a:gd name="connsiteX1760" fmla="*/ 11960800 w 12192000"/>
                <a:gd name="connsiteY1760" fmla="*/ 813056 h 1608850"/>
                <a:gd name="connsiteX1761" fmla="*/ 11952999 w 12192000"/>
                <a:gd name="connsiteY1761" fmla="*/ 813056 h 1608850"/>
                <a:gd name="connsiteX1762" fmla="*/ 11952999 w 12192000"/>
                <a:gd name="connsiteY1762" fmla="*/ 811893 h 1608850"/>
                <a:gd name="connsiteX1763" fmla="*/ 11952999 w 12192000"/>
                <a:gd name="connsiteY1763" fmla="*/ 803757 h 1608850"/>
                <a:gd name="connsiteX1764" fmla="*/ 11954114 w 12192000"/>
                <a:gd name="connsiteY1764" fmla="*/ 803757 h 1608850"/>
                <a:gd name="connsiteX1765" fmla="*/ 11961915 w 12192000"/>
                <a:gd name="connsiteY1765" fmla="*/ 803757 h 1608850"/>
                <a:gd name="connsiteX1766" fmla="*/ 11961915 w 12192000"/>
                <a:gd name="connsiteY1766" fmla="*/ 802885 h 1608850"/>
                <a:gd name="connsiteX1767" fmla="*/ 11961915 w 12192000"/>
                <a:gd name="connsiteY1767" fmla="*/ 796783 h 1608850"/>
                <a:gd name="connsiteX1768" fmla="*/ 11960800 w 12192000"/>
                <a:gd name="connsiteY1768" fmla="*/ 796783 h 1608850"/>
                <a:gd name="connsiteX1769" fmla="*/ 11952999 w 12192000"/>
                <a:gd name="connsiteY1769" fmla="*/ 796783 h 1608850"/>
                <a:gd name="connsiteX1770" fmla="*/ 11952999 w 12192000"/>
                <a:gd name="connsiteY1770" fmla="*/ 795621 h 1608850"/>
                <a:gd name="connsiteX1771" fmla="*/ 11952999 w 12192000"/>
                <a:gd name="connsiteY1771" fmla="*/ 787484 h 1608850"/>
                <a:gd name="connsiteX1772" fmla="*/ 11954114 w 12192000"/>
                <a:gd name="connsiteY1772" fmla="*/ 787484 h 1608850"/>
                <a:gd name="connsiteX1773" fmla="*/ 11961915 w 12192000"/>
                <a:gd name="connsiteY1773" fmla="*/ 787484 h 1608850"/>
                <a:gd name="connsiteX1774" fmla="*/ 11960800 w 12192000"/>
                <a:gd name="connsiteY1774" fmla="*/ 785741 h 1608850"/>
                <a:gd name="connsiteX1775" fmla="*/ 11952999 w 12192000"/>
                <a:gd name="connsiteY1775" fmla="*/ 773537 h 1608850"/>
                <a:gd name="connsiteX1776" fmla="*/ 11952999 w 12192000"/>
                <a:gd name="connsiteY1776" fmla="*/ 736342 h 1608850"/>
                <a:gd name="connsiteX1777" fmla="*/ 12102343 w 12192000"/>
                <a:gd name="connsiteY1777" fmla="*/ 736342 h 1608850"/>
                <a:gd name="connsiteX1778" fmla="*/ 12115716 w 12192000"/>
                <a:gd name="connsiteY1778" fmla="*/ 757264 h 1608850"/>
                <a:gd name="connsiteX1779" fmla="*/ 12115716 w 12192000"/>
                <a:gd name="connsiteY1779" fmla="*/ 803757 h 1608850"/>
                <a:gd name="connsiteX1780" fmla="*/ 12114602 w 12192000"/>
                <a:gd name="connsiteY1780" fmla="*/ 803757 h 1608850"/>
                <a:gd name="connsiteX1781" fmla="*/ 12106800 w 12192000"/>
                <a:gd name="connsiteY1781" fmla="*/ 803757 h 1608850"/>
                <a:gd name="connsiteX1782" fmla="*/ 12106800 w 12192000"/>
                <a:gd name="connsiteY1782" fmla="*/ 804919 h 1608850"/>
                <a:gd name="connsiteX1783" fmla="*/ 12106800 w 12192000"/>
                <a:gd name="connsiteY1783" fmla="*/ 813056 h 1608850"/>
                <a:gd name="connsiteX1784" fmla="*/ 12107915 w 12192000"/>
                <a:gd name="connsiteY1784" fmla="*/ 813056 h 1608850"/>
                <a:gd name="connsiteX1785" fmla="*/ 12115716 w 12192000"/>
                <a:gd name="connsiteY1785" fmla="*/ 813056 h 1608850"/>
                <a:gd name="connsiteX1786" fmla="*/ 12115716 w 12192000"/>
                <a:gd name="connsiteY1786" fmla="*/ 814218 h 1608850"/>
                <a:gd name="connsiteX1787" fmla="*/ 12115716 w 12192000"/>
                <a:gd name="connsiteY1787" fmla="*/ 822354 h 1608850"/>
                <a:gd name="connsiteX1788" fmla="*/ 12114602 w 12192000"/>
                <a:gd name="connsiteY1788" fmla="*/ 822354 h 1608850"/>
                <a:gd name="connsiteX1789" fmla="*/ 12106800 w 12192000"/>
                <a:gd name="connsiteY1789" fmla="*/ 822354 h 1608850"/>
                <a:gd name="connsiteX1790" fmla="*/ 12106800 w 12192000"/>
                <a:gd name="connsiteY1790" fmla="*/ 823516 h 1608850"/>
                <a:gd name="connsiteX1791" fmla="*/ 12106800 w 12192000"/>
                <a:gd name="connsiteY1791" fmla="*/ 831653 h 1608850"/>
                <a:gd name="connsiteX1792" fmla="*/ 12107915 w 12192000"/>
                <a:gd name="connsiteY1792" fmla="*/ 831653 h 1608850"/>
                <a:gd name="connsiteX1793" fmla="*/ 12115716 w 12192000"/>
                <a:gd name="connsiteY1793" fmla="*/ 831653 h 1608850"/>
                <a:gd name="connsiteX1794" fmla="*/ 12115716 w 12192000"/>
                <a:gd name="connsiteY1794" fmla="*/ 832525 h 1608850"/>
                <a:gd name="connsiteX1795" fmla="*/ 12115716 w 12192000"/>
                <a:gd name="connsiteY1795" fmla="*/ 838627 h 1608850"/>
                <a:gd name="connsiteX1796" fmla="*/ 12114602 w 12192000"/>
                <a:gd name="connsiteY1796" fmla="*/ 838627 h 1608850"/>
                <a:gd name="connsiteX1797" fmla="*/ 12106800 w 12192000"/>
                <a:gd name="connsiteY1797" fmla="*/ 838627 h 1608850"/>
                <a:gd name="connsiteX1798" fmla="*/ 12106800 w 12192000"/>
                <a:gd name="connsiteY1798" fmla="*/ 839789 h 1608850"/>
                <a:gd name="connsiteX1799" fmla="*/ 12106800 w 12192000"/>
                <a:gd name="connsiteY1799" fmla="*/ 847925 h 1608850"/>
                <a:gd name="connsiteX1800" fmla="*/ 12107915 w 12192000"/>
                <a:gd name="connsiteY1800" fmla="*/ 847925 h 1608850"/>
                <a:gd name="connsiteX1801" fmla="*/ 12115716 w 12192000"/>
                <a:gd name="connsiteY1801" fmla="*/ 847925 h 1608850"/>
                <a:gd name="connsiteX1802" fmla="*/ 12115716 w 12192000"/>
                <a:gd name="connsiteY1802" fmla="*/ 849088 h 1608850"/>
                <a:gd name="connsiteX1803" fmla="*/ 12115716 w 12192000"/>
                <a:gd name="connsiteY1803" fmla="*/ 857224 h 1608850"/>
                <a:gd name="connsiteX1804" fmla="*/ 12114602 w 12192000"/>
                <a:gd name="connsiteY1804" fmla="*/ 857224 h 1608850"/>
                <a:gd name="connsiteX1805" fmla="*/ 12106800 w 12192000"/>
                <a:gd name="connsiteY1805" fmla="*/ 857224 h 1608850"/>
                <a:gd name="connsiteX1806" fmla="*/ 12106800 w 12192000"/>
                <a:gd name="connsiteY1806" fmla="*/ 858386 h 1608850"/>
                <a:gd name="connsiteX1807" fmla="*/ 12106800 w 12192000"/>
                <a:gd name="connsiteY1807" fmla="*/ 866523 h 1608850"/>
                <a:gd name="connsiteX1808" fmla="*/ 12107915 w 12192000"/>
                <a:gd name="connsiteY1808" fmla="*/ 866523 h 1608850"/>
                <a:gd name="connsiteX1809" fmla="*/ 12115716 w 12192000"/>
                <a:gd name="connsiteY1809" fmla="*/ 866523 h 1608850"/>
                <a:gd name="connsiteX1810" fmla="*/ 12115716 w 12192000"/>
                <a:gd name="connsiteY1810" fmla="*/ 867394 h 1608850"/>
                <a:gd name="connsiteX1811" fmla="*/ 12115716 w 12192000"/>
                <a:gd name="connsiteY1811" fmla="*/ 873496 h 1608850"/>
                <a:gd name="connsiteX1812" fmla="*/ 12114602 w 12192000"/>
                <a:gd name="connsiteY1812" fmla="*/ 873496 h 1608850"/>
                <a:gd name="connsiteX1813" fmla="*/ 12106800 w 12192000"/>
                <a:gd name="connsiteY1813" fmla="*/ 873496 h 1608850"/>
                <a:gd name="connsiteX1814" fmla="*/ 12106800 w 12192000"/>
                <a:gd name="connsiteY1814" fmla="*/ 874659 h 1608850"/>
                <a:gd name="connsiteX1815" fmla="*/ 12106800 w 12192000"/>
                <a:gd name="connsiteY1815" fmla="*/ 882795 h 1608850"/>
                <a:gd name="connsiteX1816" fmla="*/ 12107915 w 12192000"/>
                <a:gd name="connsiteY1816" fmla="*/ 882795 h 1608850"/>
                <a:gd name="connsiteX1817" fmla="*/ 12115716 w 12192000"/>
                <a:gd name="connsiteY1817" fmla="*/ 882795 h 1608850"/>
                <a:gd name="connsiteX1818" fmla="*/ 12115716 w 12192000"/>
                <a:gd name="connsiteY1818" fmla="*/ 883957 h 1608850"/>
                <a:gd name="connsiteX1819" fmla="*/ 12115716 w 12192000"/>
                <a:gd name="connsiteY1819" fmla="*/ 892094 h 1608850"/>
                <a:gd name="connsiteX1820" fmla="*/ 12114602 w 12192000"/>
                <a:gd name="connsiteY1820" fmla="*/ 892094 h 1608850"/>
                <a:gd name="connsiteX1821" fmla="*/ 12106800 w 12192000"/>
                <a:gd name="connsiteY1821" fmla="*/ 892094 h 1608850"/>
                <a:gd name="connsiteX1822" fmla="*/ 12106800 w 12192000"/>
                <a:gd name="connsiteY1822" fmla="*/ 892965 h 1608850"/>
                <a:gd name="connsiteX1823" fmla="*/ 12106800 w 12192000"/>
                <a:gd name="connsiteY1823" fmla="*/ 899068 h 1608850"/>
                <a:gd name="connsiteX1824" fmla="*/ 12107915 w 12192000"/>
                <a:gd name="connsiteY1824" fmla="*/ 899068 h 1608850"/>
                <a:gd name="connsiteX1825" fmla="*/ 12115716 w 12192000"/>
                <a:gd name="connsiteY1825" fmla="*/ 899068 h 1608850"/>
                <a:gd name="connsiteX1826" fmla="*/ 12115716 w 12192000"/>
                <a:gd name="connsiteY1826" fmla="*/ 900230 h 1608850"/>
                <a:gd name="connsiteX1827" fmla="*/ 12115716 w 12192000"/>
                <a:gd name="connsiteY1827" fmla="*/ 908366 h 1608850"/>
                <a:gd name="connsiteX1828" fmla="*/ 12114602 w 12192000"/>
                <a:gd name="connsiteY1828" fmla="*/ 908366 h 1608850"/>
                <a:gd name="connsiteX1829" fmla="*/ 12106800 w 12192000"/>
                <a:gd name="connsiteY1829" fmla="*/ 908366 h 1608850"/>
                <a:gd name="connsiteX1830" fmla="*/ 12106800 w 12192000"/>
                <a:gd name="connsiteY1830" fmla="*/ 909528 h 1608850"/>
                <a:gd name="connsiteX1831" fmla="*/ 12106800 w 12192000"/>
                <a:gd name="connsiteY1831" fmla="*/ 917665 h 1608850"/>
                <a:gd name="connsiteX1832" fmla="*/ 12107915 w 12192000"/>
                <a:gd name="connsiteY1832" fmla="*/ 917665 h 1608850"/>
                <a:gd name="connsiteX1833" fmla="*/ 12115716 w 12192000"/>
                <a:gd name="connsiteY1833" fmla="*/ 917665 h 1608850"/>
                <a:gd name="connsiteX1834" fmla="*/ 12115716 w 12192000"/>
                <a:gd name="connsiteY1834" fmla="*/ 918827 h 1608850"/>
                <a:gd name="connsiteX1835" fmla="*/ 12115716 w 12192000"/>
                <a:gd name="connsiteY1835" fmla="*/ 926963 h 1608850"/>
                <a:gd name="connsiteX1836" fmla="*/ 12114602 w 12192000"/>
                <a:gd name="connsiteY1836" fmla="*/ 926963 h 1608850"/>
                <a:gd name="connsiteX1837" fmla="*/ 12106800 w 12192000"/>
                <a:gd name="connsiteY1837" fmla="*/ 926963 h 1608850"/>
                <a:gd name="connsiteX1838" fmla="*/ 12106800 w 12192000"/>
                <a:gd name="connsiteY1838" fmla="*/ 927835 h 1608850"/>
                <a:gd name="connsiteX1839" fmla="*/ 12106800 w 12192000"/>
                <a:gd name="connsiteY1839" fmla="*/ 933937 h 1608850"/>
                <a:gd name="connsiteX1840" fmla="*/ 12107915 w 12192000"/>
                <a:gd name="connsiteY1840" fmla="*/ 933937 h 1608850"/>
                <a:gd name="connsiteX1841" fmla="*/ 12115716 w 12192000"/>
                <a:gd name="connsiteY1841" fmla="*/ 933937 h 1608850"/>
                <a:gd name="connsiteX1842" fmla="*/ 12115716 w 12192000"/>
                <a:gd name="connsiteY1842" fmla="*/ 935100 h 1608850"/>
                <a:gd name="connsiteX1843" fmla="*/ 12115716 w 12192000"/>
                <a:gd name="connsiteY1843" fmla="*/ 943236 h 1608850"/>
                <a:gd name="connsiteX1844" fmla="*/ 12114602 w 12192000"/>
                <a:gd name="connsiteY1844" fmla="*/ 943236 h 1608850"/>
                <a:gd name="connsiteX1845" fmla="*/ 12106800 w 12192000"/>
                <a:gd name="connsiteY1845" fmla="*/ 943236 h 1608850"/>
                <a:gd name="connsiteX1846" fmla="*/ 12106800 w 12192000"/>
                <a:gd name="connsiteY1846" fmla="*/ 944398 h 1608850"/>
                <a:gd name="connsiteX1847" fmla="*/ 12106800 w 12192000"/>
                <a:gd name="connsiteY1847" fmla="*/ 952535 h 1608850"/>
                <a:gd name="connsiteX1848" fmla="*/ 12107915 w 12192000"/>
                <a:gd name="connsiteY1848" fmla="*/ 952535 h 1608850"/>
                <a:gd name="connsiteX1849" fmla="*/ 12115716 w 12192000"/>
                <a:gd name="connsiteY1849" fmla="*/ 952535 h 1608850"/>
                <a:gd name="connsiteX1850" fmla="*/ 12115716 w 12192000"/>
                <a:gd name="connsiteY1850" fmla="*/ 953406 h 1608850"/>
                <a:gd name="connsiteX1851" fmla="*/ 12115716 w 12192000"/>
                <a:gd name="connsiteY1851" fmla="*/ 959508 h 1608850"/>
                <a:gd name="connsiteX1852" fmla="*/ 12114602 w 12192000"/>
                <a:gd name="connsiteY1852" fmla="*/ 959508 h 1608850"/>
                <a:gd name="connsiteX1853" fmla="*/ 12106800 w 12192000"/>
                <a:gd name="connsiteY1853" fmla="*/ 959508 h 1608850"/>
                <a:gd name="connsiteX1854" fmla="*/ 12106800 w 12192000"/>
                <a:gd name="connsiteY1854" fmla="*/ 960671 h 1608850"/>
                <a:gd name="connsiteX1855" fmla="*/ 12106800 w 12192000"/>
                <a:gd name="connsiteY1855" fmla="*/ 968807 h 1608850"/>
                <a:gd name="connsiteX1856" fmla="*/ 12107915 w 12192000"/>
                <a:gd name="connsiteY1856" fmla="*/ 968807 h 1608850"/>
                <a:gd name="connsiteX1857" fmla="*/ 12115716 w 12192000"/>
                <a:gd name="connsiteY1857" fmla="*/ 968807 h 1608850"/>
                <a:gd name="connsiteX1858" fmla="*/ 12115716 w 12192000"/>
                <a:gd name="connsiteY1858" fmla="*/ 969969 h 1608850"/>
                <a:gd name="connsiteX1859" fmla="*/ 12115716 w 12192000"/>
                <a:gd name="connsiteY1859" fmla="*/ 978106 h 1608850"/>
                <a:gd name="connsiteX1860" fmla="*/ 12114602 w 12192000"/>
                <a:gd name="connsiteY1860" fmla="*/ 978106 h 1608850"/>
                <a:gd name="connsiteX1861" fmla="*/ 12106800 w 12192000"/>
                <a:gd name="connsiteY1861" fmla="*/ 978106 h 1608850"/>
                <a:gd name="connsiteX1862" fmla="*/ 12106800 w 12192000"/>
                <a:gd name="connsiteY1862" fmla="*/ 979268 h 1608850"/>
                <a:gd name="connsiteX1863" fmla="*/ 12106800 w 12192000"/>
                <a:gd name="connsiteY1863" fmla="*/ 987404 h 1608850"/>
                <a:gd name="connsiteX1864" fmla="*/ 12107915 w 12192000"/>
                <a:gd name="connsiteY1864" fmla="*/ 987404 h 1608850"/>
                <a:gd name="connsiteX1865" fmla="*/ 12115716 w 12192000"/>
                <a:gd name="connsiteY1865" fmla="*/ 987404 h 1608850"/>
                <a:gd name="connsiteX1866" fmla="*/ 12115716 w 12192000"/>
                <a:gd name="connsiteY1866" fmla="*/ 988276 h 1608850"/>
                <a:gd name="connsiteX1867" fmla="*/ 12115716 w 12192000"/>
                <a:gd name="connsiteY1867" fmla="*/ 994378 h 1608850"/>
                <a:gd name="connsiteX1868" fmla="*/ 12114602 w 12192000"/>
                <a:gd name="connsiteY1868" fmla="*/ 994378 h 1608850"/>
                <a:gd name="connsiteX1869" fmla="*/ 12106800 w 12192000"/>
                <a:gd name="connsiteY1869" fmla="*/ 994378 h 1608850"/>
                <a:gd name="connsiteX1870" fmla="*/ 12106800 w 12192000"/>
                <a:gd name="connsiteY1870" fmla="*/ 995540 h 1608850"/>
                <a:gd name="connsiteX1871" fmla="*/ 12106800 w 12192000"/>
                <a:gd name="connsiteY1871" fmla="*/ 1003677 h 1608850"/>
                <a:gd name="connsiteX1872" fmla="*/ 12131319 w 12192000"/>
                <a:gd name="connsiteY1872" fmla="*/ 1024599 h 1608850"/>
                <a:gd name="connsiteX1873" fmla="*/ 12130206 w 12192000"/>
                <a:gd name="connsiteY1873" fmla="*/ 1029248 h 1608850"/>
                <a:gd name="connsiteX1874" fmla="*/ 12122403 w 12192000"/>
                <a:gd name="connsiteY1874" fmla="*/ 1029248 h 1608850"/>
                <a:gd name="connsiteX1875" fmla="*/ 12122403 w 12192000"/>
                <a:gd name="connsiteY1875" fmla="*/ 1040036 h 1608850"/>
                <a:gd name="connsiteX1876" fmla="*/ 12122403 w 12192000"/>
                <a:gd name="connsiteY1876" fmla="*/ 1046874 h 1608850"/>
                <a:gd name="connsiteX1877" fmla="*/ 12131319 w 12192000"/>
                <a:gd name="connsiteY1877" fmla="*/ 1046874 h 1608850"/>
                <a:gd name="connsiteX1878" fmla="*/ 12131319 w 12192000"/>
                <a:gd name="connsiteY1878" fmla="*/ 1043196 h 1608850"/>
                <a:gd name="connsiteX1879" fmla="*/ 12132434 w 12192000"/>
                <a:gd name="connsiteY1879" fmla="*/ 1042615 h 1608850"/>
                <a:gd name="connsiteX1880" fmla="*/ 12140235 w 12192000"/>
                <a:gd name="connsiteY1880" fmla="*/ 1038547 h 1608850"/>
                <a:gd name="connsiteX1881" fmla="*/ 12142186 w 12192000"/>
                <a:gd name="connsiteY1881" fmla="*/ 1038547 h 1608850"/>
                <a:gd name="connsiteX1882" fmla="*/ 12155839 w 12192000"/>
                <a:gd name="connsiteY1882" fmla="*/ 1038547 h 1608850"/>
                <a:gd name="connsiteX1883" fmla="*/ 12155839 w 12192000"/>
                <a:gd name="connsiteY1883" fmla="*/ 1039709 h 1608850"/>
                <a:gd name="connsiteX1884" fmla="*/ 12155839 w 12192000"/>
                <a:gd name="connsiteY1884" fmla="*/ 1046874 h 1608850"/>
                <a:gd name="connsiteX1885" fmla="*/ 12192000 w 12192000"/>
                <a:gd name="connsiteY1885" fmla="*/ 1046874 h 1608850"/>
                <a:gd name="connsiteX1886" fmla="*/ 12192000 w 12192000"/>
                <a:gd name="connsiteY1886" fmla="*/ 1070905 h 1608850"/>
                <a:gd name="connsiteX1887" fmla="*/ 12192000 w 12192000"/>
                <a:gd name="connsiteY1887" fmla="*/ 1121663 h 1608850"/>
                <a:gd name="connsiteX1888" fmla="*/ 12192000 w 12192000"/>
                <a:gd name="connsiteY1888" fmla="*/ 1608850 h 1608850"/>
                <a:gd name="connsiteX1889" fmla="*/ 0 w 12192000"/>
                <a:gd name="connsiteY1889" fmla="*/ 1608850 h 1608850"/>
                <a:gd name="connsiteX1890" fmla="*/ 0 w 12192000"/>
                <a:gd name="connsiteY1890" fmla="*/ 1046874 h 1608850"/>
                <a:gd name="connsiteX1891" fmla="*/ 65773 w 12192000"/>
                <a:gd name="connsiteY1891" fmla="*/ 1046874 h 1608850"/>
                <a:gd name="connsiteX1892" fmla="*/ 82231 w 12192000"/>
                <a:gd name="connsiteY1892" fmla="*/ 1045519 h 1608850"/>
                <a:gd name="connsiteX1893" fmla="*/ 82231 w 12192000"/>
                <a:gd name="connsiteY1893" fmla="*/ 1012974 h 1608850"/>
                <a:gd name="connsiteX1894" fmla="*/ 126811 w 12192000"/>
                <a:gd name="connsiteY1894" fmla="*/ 1012974 h 1608850"/>
                <a:gd name="connsiteX1895" fmla="*/ 126811 w 12192000"/>
                <a:gd name="connsiteY1895" fmla="*/ 994377 h 1608850"/>
                <a:gd name="connsiteX1896" fmla="*/ 220430 w 12192000"/>
                <a:gd name="connsiteY1896" fmla="*/ 994377 h 1608850"/>
                <a:gd name="connsiteX1897" fmla="*/ 220430 w 12192000"/>
                <a:gd name="connsiteY1897" fmla="*/ 1006000 h 1608850"/>
                <a:gd name="connsiteX1898" fmla="*/ 280612 w 12192000"/>
                <a:gd name="connsiteY1898" fmla="*/ 1006000 h 1608850"/>
                <a:gd name="connsiteX1899" fmla="*/ 280612 w 12192000"/>
                <a:gd name="connsiteY1899" fmla="*/ 1012974 h 1608850"/>
                <a:gd name="connsiteX1900" fmla="*/ 298444 w 12192000"/>
                <a:gd name="connsiteY1900" fmla="*/ 1012974 h 1608850"/>
                <a:gd name="connsiteX1901" fmla="*/ 298444 w 12192000"/>
                <a:gd name="connsiteY1901" fmla="*/ 1019948 h 1608850"/>
                <a:gd name="connsiteX1902" fmla="*/ 314048 w 12192000"/>
                <a:gd name="connsiteY1902" fmla="*/ 1019948 h 1608850"/>
                <a:gd name="connsiteX1903" fmla="*/ 314048 w 12192000"/>
                <a:gd name="connsiteY1903" fmla="*/ 915339 h 1608850"/>
                <a:gd name="connsiteX1904" fmla="*/ 360858 w 12192000"/>
                <a:gd name="connsiteY1904" fmla="*/ 901391 h 1608850"/>
                <a:gd name="connsiteX1905" fmla="*/ 447789 w 12192000"/>
                <a:gd name="connsiteY1905" fmla="*/ 901391 h 1608850"/>
                <a:gd name="connsiteX1906" fmla="*/ 447789 w 12192000"/>
                <a:gd name="connsiteY1906" fmla="*/ 734017 h 1608850"/>
                <a:gd name="connsiteX1907" fmla="*/ 472308 w 12192000"/>
                <a:gd name="connsiteY1907" fmla="*/ 722393 h 1608850"/>
                <a:gd name="connsiteX1908" fmla="*/ 579301 w 12192000"/>
                <a:gd name="connsiteY1908" fmla="*/ 703796 h 1608850"/>
                <a:gd name="connsiteX1909" fmla="*/ 617194 w 12192000"/>
                <a:gd name="connsiteY1909" fmla="*/ 715419 h 1608850"/>
                <a:gd name="connsiteX1910" fmla="*/ 623881 w 12192000"/>
                <a:gd name="connsiteY1910" fmla="*/ 722393 h 1608850"/>
                <a:gd name="connsiteX1911" fmla="*/ 623881 w 12192000"/>
                <a:gd name="connsiteY1911" fmla="*/ 1033896 h 1608850"/>
                <a:gd name="connsiteX1912" fmla="*/ 639484 w 12192000"/>
                <a:gd name="connsiteY1912" fmla="*/ 1033896 h 1608850"/>
                <a:gd name="connsiteX1913" fmla="*/ 639484 w 12192000"/>
                <a:gd name="connsiteY1913" fmla="*/ 908365 h 1608850"/>
                <a:gd name="connsiteX1914" fmla="*/ 652858 w 12192000"/>
                <a:gd name="connsiteY1914" fmla="*/ 908365 h 1608850"/>
                <a:gd name="connsiteX1915" fmla="*/ 652858 w 12192000"/>
                <a:gd name="connsiteY1915" fmla="*/ 896742 h 1608850"/>
                <a:gd name="connsiteX1916" fmla="*/ 666232 w 12192000"/>
                <a:gd name="connsiteY1916" fmla="*/ 889768 h 1608850"/>
                <a:gd name="connsiteX1917" fmla="*/ 677377 w 12192000"/>
                <a:gd name="connsiteY1917" fmla="*/ 889768 h 1608850"/>
                <a:gd name="connsiteX1918" fmla="*/ 677377 w 12192000"/>
                <a:gd name="connsiteY1918" fmla="*/ 878145 h 1608850"/>
                <a:gd name="connsiteX1919" fmla="*/ 686293 w 12192000"/>
                <a:gd name="connsiteY1919" fmla="*/ 871171 h 1608850"/>
                <a:gd name="connsiteX1920" fmla="*/ 708584 w 12192000"/>
                <a:gd name="connsiteY1920" fmla="*/ 871171 h 1608850"/>
                <a:gd name="connsiteX1921" fmla="*/ 708584 w 12192000"/>
                <a:gd name="connsiteY1921" fmla="*/ 908365 h 1608850"/>
                <a:gd name="connsiteX1922" fmla="*/ 755393 w 12192000"/>
                <a:gd name="connsiteY1922" fmla="*/ 908365 h 1608850"/>
                <a:gd name="connsiteX1923" fmla="*/ 755393 w 12192000"/>
                <a:gd name="connsiteY1923" fmla="*/ 1038546 h 1608850"/>
                <a:gd name="connsiteX1924" fmla="*/ 773225 w 12192000"/>
                <a:gd name="connsiteY1924" fmla="*/ 1038546 h 1608850"/>
                <a:gd name="connsiteX1925" fmla="*/ 791057 w 12192000"/>
                <a:gd name="connsiteY1925" fmla="*/ 1031572 h 1608850"/>
                <a:gd name="connsiteX1926" fmla="*/ 791057 w 12192000"/>
                <a:gd name="connsiteY1926" fmla="*/ 1022273 h 1608850"/>
                <a:gd name="connsiteX1927" fmla="*/ 784370 w 12192000"/>
                <a:gd name="connsiteY1927" fmla="*/ 1019948 h 1608850"/>
                <a:gd name="connsiteX1928" fmla="*/ 784370 w 12192000"/>
                <a:gd name="connsiteY1928" fmla="*/ 1012974 h 1608850"/>
                <a:gd name="connsiteX1929" fmla="*/ 791057 w 12192000"/>
                <a:gd name="connsiteY1929" fmla="*/ 1008325 h 1608850"/>
                <a:gd name="connsiteX1930" fmla="*/ 791057 w 12192000"/>
                <a:gd name="connsiteY1930" fmla="*/ 957183 h 1608850"/>
                <a:gd name="connsiteX1931" fmla="*/ 784370 w 12192000"/>
                <a:gd name="connsiteY1931" fmla="*/ 954858 h 1608850"/>
                <a:gd name="connsiteX1932" fmla="*/ 784370 w 12192000"/>
                <a:gd name="connsiteY1932" fmla="*/ 947884 h 1608850"/>
                <a:gd name="connsiteX1933" fmla="*/ 791057 w 12192000"/>
                <a:gd name="connsiteY1933" fmla="*/ 943235 h 1608850"/>
                <a:gd name="connsiteX1934" fmla="*/ 795515 w 12192000"/>
                <a:gd name="connsiteY1934" fmla="*/ 938586 h 1608850"/>
                <a:gd name="connsiteX1935" fmla="*/ 795515 w 12192000"/>
                <a:gd name="connsiteY1935" fmla="*/ 929287 h 1608850"/>
                <a:gd name="connsiteX1936" fmla="*/ 791057 w 12192000"/>
                <a:gd name="connsiteY1936" fmla="*/ 929287 h 1608850"/>
                <a:gd name="connsiteX1937" fmla="*/ 791057 w 12192000"/>
                <a:gd name="connsiteY1937" fmla="*/ 922313 h 1608850"/>
                <a:gd name="connsiteX1938" fmla="*/ 797744 w 12192000"/>
                <a:gd name="connsiteY1938" fmla="*/ 917664 h 1608850"/>
                <a:gd name="connsiteX1939" fmla="*/ 833408 w 12192000"/>
                <a:gd name="connsiteY1939" fmla="*/ 852574 h 1608850"/>
                <a:gd name="connsiteX1940" fmla="*/ 828950 w 12192000"/>
                <a:gd name="connsiteY1940" fmla="*/ 850249 h 1608850"/>
                <a:gd name="connsiteX1941" fmla="*/ 828950 w 12192000"/>
                <a:gd name="connsiteY1941" fmla="*/ 843275 h 1608850"/>
                <a:gd name="connsiteX1942" fmla="*/ 835637 w 12192000"/>
                <a:gd name="connsiteY1942" fmla="*/ 840950 h 1608850"/>
                <a:gd name="connsiteX1943" fmla="*/ 835637 w 12192000"/>
                <a:gd name="connsiteY1943" fmla="*/ 831652 h 1608850"/>
                <a:gd name="connsiteX1944" fmla="*/ 840095 w 12192000"/>
                <a:gd name="connsiteY1944" fmla="*/ 831652 h 1608850"/>
                <a:gd name="connsiteX1945" fmla="*/ 840095 w 12192000"/>
                <a:gd name="connsiteY1945" fmla="*/ 810730 h 1608850"/>
                <a:gd name="connsiteX1946" fmla="*/ 835637 w 12192000"/>
                <a:gd name="connsiteY1946" fmla="*/ 810730 h 1608850"/>
                <a:gd name="connsiteX1947" fmla="*/ 835637 w 12192000"/>
                <a:gd name="connsiteY1947" fmla="*/ 806081 h 1608850"/>
                <a:gd name="connsiteX1948" fmla="*/ 840095 w 12192000"/>
                <a:gd name="connsiteY1948" fmla="*/ 803756 h 1608850"/>
                <a:gd name="connsiteX1949" fmla="*/ 851240 w 12192000"/>
                <a:gd name="connsiteY1949" fmla="*/ 787483 h 1608850"/>
                <a:gd name="connsiteX1950" fmla="*/ 853469 w 12192000"/>
                <a:gd name="connsiteY1950" fmla="*/ 778185 h 1608850"/>
                <a:gd name="connsiteX1951" fmla="*/ 853469 w 12192000"/>
                <a:gd name="connsiteY1951" fmla="*/ 752614 h 1608850"/>
                <a:gd name="connsiteX1952" fmla="*/ 853748 w 12192000"/>
                <a:gd name="connsiteY1952" fmla="*/ 751742 h 1608850"/>
                <a:gd name="connsiteX1953" fmla="*/ 855698 w 12192000"/>
                <a:gd name="connsiteY1953" fmla="*/ 745640 h 1608850"/>
                <a:gd name="connsiteX1954" fmla="*/ 855977 w 12192000"/>
                <a:gd name="connsiteY1954" fmla="*/ 746512 h 1608850"/>
                <a:gd name="connsiteX1955" fmla="*/ 857927 w 12192000"/>
                <a:gd name="connsiteY1955" fmla="*/ 752614 h 1608850"/>
                <a:gd name="connsiteX1956" fmla="*/ 860156 w 12192000"/>
                <a:gd name="connsiteY1956" fmla="*/ 778185 h 1608850"/>
                <a:gd name="connsiteX1957" fmla="*/ 860156 w 12192000"/>
                <a:gd name="connsiteY1957" fmla="*/ 785159 h 1608850"/>
                <a:gd name="connsiteX1958" fmla="*/ 871302 w 12192000"/>
                <a:gd name="connsiteY1958" fmla="*/ 803756 h 1608850"/>
                <a:gd name="connsiteX1959" fmla="*/ 875760 w 12192000"/>
                <a:gd name="connsiteY1959" fmla="*/ 806081 h 1608850"/>
                <a:gd name="connsiteX1960" fmla="*/ 875760 w 12192000"/>
                <a:gd name="connsiteY1960" fmla="*/ 810730 h 1608850"/>
                <a:gd name="connsiteX1961" fmla="*/ 873531 w 12192000"/>
                <a:gd name="connsiteY1961" fmla="*/ 831652 h 1608850"/>
                <a:gd name="connsiteX1962" fmla="*/ 877989 w 12192000"/>
                <a:gd name="connsiteY1962" fmla="*/ 840950 h 1608850"/>
                <a:gd name="connsiteX1963" fmla="*/ 882447 w 12192000"/>
                <a:gd name="connsiteY1963" fmla="*/ 843275 h 1608850"/>
                <a:gd name="connsiteX1964" fmla="*/ 882447 w 12192000"/>
                <a:gd name="connsiteY1964" fmla="*/ 850249 h 1608850"/>
                <a:gd name="connsiteX1965" fmla="*/ 877989 w 12192000"/>
                <a:gd name="connsiteY1965" fmla="*/ 852574 h 1608850"/>
                <a:gd name="connsiteX1966" fmla="*/ 904180 w 12192000"/>
                <a:gd name="connsiteY1966" fmla="*/ 879888 h 1608850"/>
                <a:gd name="connsiteX1967" fmla="*/ 913070 w 12192000"/>
                <a:gd name="connsiteY1967" fmla="*/ 915339 h 1608850"/>
                <a:gd name="connsiteX1968" fmla="*/ 944859 w 12192000"/>
                <a:gd name="connsiteY1968" fmla="*/ 915339 h 1608850"/>
                <a:gd name="connsiteX1969" fmla="*/ 944859 w 12192000"/>
                <a:gd name="connsiteY1969" fmla="*/ 886329 h 1608850"/>
                <a:gd name="connsiteX1970" fmla="*/ 939475 w 12192000"/>
                <a:gd name="connsiteY1970" fmla="*/ 886329 h 1608850"/>
                <a:gd name="connsiteX1971" fmla="*/ 939475 w 12192000"/>
                <a:gd name="connsiteY1971" fmla="*/ 724196 h 1608850"/>
                <a:gd name="connsiteX1972" fmla="*/ 959742 w 12192000"/>
                <a:gd name="connsiteY1972" fmla="*/ 724196 h 1608850"/>
                <a:gd name="connsiteX1973" fmla="*/ 960249 w 12192000"/>
                <a:gd name="connsiteY1973" fmla="*/ 723115 h 1608850"/>
                <a:gd name="connsiteX1974" fmla="*/ 963795 w 12192000"/>
                <a:gd name="connsiteY1974" fmla="*/ 715549 h 1608850"/>
                <a:gd name="connsiteX1975" fmla="*/ 965569 w 12192000"/>
                <a:gd name="connsiteY1975" fmla="*/ 715819 h 1608850"/>
                <a:gd name="connsiteX1976" fmla="*/ 977982 w 12192000"/>
                <a:gd name="connsiteY1976" fmla="*/ 717710 h 1608850"/>
                <a:gd name="connsiteX1977" fmla="*/ 978489 w 12192000"/>
                <a:gd name="connsiteY1977" fmla="*/ 719062 h 1608850"/>
                <a:gd name="connsiteX1978" fmla="*/ 982035 w 12192000"/>
                <a:gd name="connsiteY1978" fmla="*/ 728519 h 1608850"/>
                <a:gd name="connsiteX1979" fmla="*/ 1008382 w 12192000"/>
                <a:gd name="connsiteY1979" fmla="*/ 730681 h 1608850"/>
                <a:gd name="connsiteX1980" fmla="*/ 1008382 w 12192000"/>
                <a:gd name="connsiteY1980" fmla="*/ 607460 h 1608850"/>
                <a:gd name="connsiteX1981" fmla="*/ 1010409 w 12192000"/>
                <a:gd name="connsiteY1981" fmla="*/ 607460 h 1608850"/>
                <a:gd name="connsiteX1982" fmla="*/ 1024597 w 12192000"/>
                <a:gd name="connsiteY1982" fmla="*/ 607460 h 1608850"/>
                <a:gd name="connsiteX1983" fmla="*/ 1024597 w 12192000"/>
                <a:gd name="connsiteY1983" fmla="*/ 471268 h 1608850"/>
                <a:gd name="connsiteX1984" fmla="*/ 1026369 w 12192000"/>
                <a:gd name="connsiteY1984" fmla="*/ 471268 h 1608850"/>
                <a:gd name="connsiteX1985" fmla="*/ 1038783 w 12192000"/>
                <a:gd name="connsiteY1985" fmla="*/ 471268 h 1608850"/>
                <a:gd name="connsiteX1986" fmla="*/ 1038783 w 12192000"/>
                <a:gd name="connsiteY1986" fmla="*/ 356694 h 1608850"/>
                <a:gd name="connsiteX1987" fmla="*/ 1042837 w 12192000"/>
                <a:gd name="connsiteY1987" fmla="*/ 328590 h 1608850"/>
                <a:gd name="connsiteX1988" fmla="*/ 1044863 w 12192000"/>
                <a:gd name="connsiteY1988" fmla="*/ 328590 h 1608850"/>
                <a:gd name="connsiteX1989" fmla="*/ 1059050 w 12192000"/>
                <a:gd name="connsiteY1989" fmla="*/ 328590 h 1608850"/>
                <a:gd name="connsiteX1990" fmla="*/ 1095531 w 12192000"/>
                <a:gd name="connsiteY1990" fmla="*/ 246443 h 1608850"/>
                <a:gd name="connsiteX1991" fmla="*/ 1099585 w 12192000"/>
                <a:gd name="connsiteY1991" fmla="*/ 0 h 160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</a:cxnLst>
              <a:rect l="l" t="t" r="r" b="b"/>
              <a:pathLst>
                <a:path w="12192000" h="1608850">
                  <a:moveTo>
                    <a:pt x="8760317" y="780798"/>
                  </a:moveTo>
                  <a:lnTo>
                    <a:pt x="8760317" y="785159"/>
                  </a:lnTo>
                  <a:lnTo>
                    <a:pt x="8761882" y="787771"/>
                  </a:lnTo>
                  <a:lnTo>
                    <a:pt x="8762996" y="787771"/>
                  </a:lnTo>
                  <a:cubicBezTo>
                    <a:pt x="8762996" y="787771"/>
                    <a:pt x="8762996" y="787771"/>
                    <a:pt x="8762996" y="786900"/>
                  </a:cubicBezTo>
                  <a:lnTo>
                    <a:pt x="8762996" y="780798"/>
                  </a:lnTo>
                  <a:cubicBezTo>
                    <a:pt x="8762996" y="780798"/>
                    <a:pt x="8762996" y="780798"/>
                    <a:pt x="8761881" y="780798"/>
                  </a:cubicBezTo>
                  <a:close/>
                  <a:moveTo>
                    <a:pt x="8758924" y="762200"/>
                  </a:moveTo>
                  <a:lnTo>
                    <a:pt x="8759734" y="771499"/>
                  </a:lnTo>
                  <a:lnTo>
                    <a:pt x="8762996" y="771499"/>
                  </a:lnTo>
                  <a:cubicBezTo>
                    <a:pt x="8762996" y="771499"/>
                    <a:pt x="8762996" y="771499"/>
                    <a:pt x="8762996" y="770337"/>
                  </a:cubicBezTo>
                  <a:lnTo>
                    <a:pt x="8762996" y="762200"/>
                  </a:lnTo>
                  <a:cubicBezTo>
                    <a:pt x="8762996" y="762200"/>
                    <a:pt x="8762996" y="762200"/>
                    <a:pt x="8761881" y="762200"/>
                  </a:cubicBezTo>
                  <a:close/>
                  <a:moveTo>
                    <a:pt x="8755951" y="745928"/>
                  </a:moveTo>
                  <a:lnTo>
                    <a:pt x="8756137" y="746512"/>
                  </a:lnTo>
                  <a:lnTo>
                    <a:pt x="8758088" y="752614"/>
                  </a:lnTo>
                  <a:lnTo>
                    <a:pt x="8758113" y="752902"/>
                  </a:lnTo>
                  <a:lnTo>
                    <a:pt x="8762996" y="752902"/>
                  </a:lnTo>
                  <a:cubicBezTo>
                    <a:pt x="8762996" y="752902"/>
                    <a:pt x="8762996" y="752902"/>
                    <a:pt x="8762996" y="752030"/>
                  </a:cubicBezTo>
                  <a:lnTo>
                    <a:pt x="8762996" y="745928"/>
                  </a:lnTo>
                  <a:cubicBezTo>
                    <a:pt x="8762996" y="745928"/>
                    <a:pt x="8762996" y="745928"/>
                    <a:pt x="8761881" y="745928"/>
                  </a:cubicBezTo>
                  <a:close/>
                  <a:moveTo>
                    <a:pt x="8907881" y="718032"/>
                  </a:moveTo>
                  <a:cubicBezTo>
                    <a:pt x="8907881" y="718032"/>
                    <a:pt x="8907881" y="718032"/>
                    <a:pt x="8907881" y="719194"/>
                  </a:cubicBezTo>
                  <a:lnTo>
                    <a:pt x="8907881" y="727331"/>
                  </a:lnTo>
                  <a:lnTo>
                    <a:pt x="8908543" y="727331"/>
                  </a:lnTo>
                  <a:lnTo>
                    <a:pt x="8908543" y="718032"/>
                  </a:lnTo>
                  <a:close/>
                  <a:moveTo>
                    <a:pt x="1099585" y="0"/>
                  </a:moveTo>
                  <a:cubicBezTo>
                    <a:pt x="1099585" y="18"/>
                    <a:pt x="1099601" y="2040"/>
                    <a:pt x="1101611" y="246443"/>
                  </a:cubicBezTo>
                  <a:cubicBezTo>
                    <a:pt x="1101623" y="246467"/>
                    <a:pt x="1102267" y="247808"/>
                    <a:pt x="1140117" y="326429"/>
                  </a:cubicBezTo>
                  <a:cubicBezTo>
                    <a:pt x="1140125" y="326429"/>
                    <a:pt x="1140236" y="326429"/>
                    <a:pt x="1142145" y="326429"/>
                  </a:cubicBezTo>
                  <a:lnTo>
                    <a:pt x="1156331" y="326429"/>
                  </a:lnTo>
                  <a:cubicBezTo>
                    <a:pt x="1156331" y="326443"/>
                    <a:pt x="1156331" y="327005"/>
                    <a:pt x="1156331" y="350208"/>
                  </a:cubicBezTo>
                  <a:cubicBezTo>
                    <a:pt x="1156333" y="350214"/>
                    <a:pt x="1156371" y="350272"/>
                    <a:pt x="1156839" y="351019"/>
                  </a:cubicBezTo>
                  <a:lnTo>
                    <a:pt x="1160385" y="356694"/>
                  </a:lnTo>
                  <a:cubicBezTo>
                    <a:pt x="1160385" y="356714"/>
                    <a:pt x="1160385" y="358229"/>
                    <a:pt x="1160385" y="471268"/>
                  </a:cubicBezTo>
                  <a:cubicBezTo>
                    <a:pt x="1160393" y="471268"/>
                    <a:pt x="1160533" y="471268"/>
                    <a:pt x="1162664" y="471268"/>
                  </a:cubicBezTo>
                  <a:lnTo>
                    <a:pt x="1178625" y="471268"/>
                  </a:lnTo>
                  <a:cubicBezTo>
                    <a:pt x="1178625" y="471288"/>
                    <a:pt x="1178625" y="472923"/>
                    <a:pt x="1178625" y="611783"/>
                  </a:cubicBezTo>
                  <a:cubicBezTo>
                    <a:pt x="1178635" y="611782"/>
                    <a:pt x="1178747" y="611761"/>
                    <a:pt x="1180145" y="611513"/>
                  </a:cubicBezTo>
                  <a:lnTo>
                    <a:pt x="1190785" y="609622"/>
                  </a:lnTo>
                  <a:cubicBezTo>
                    <a:pt x="1190785" y="609644"/>
                    <a:pt x="1190755" y="610978"/>
                    <a:pt x="1188759" y="698254"/>
                  </a:cubicBezTo>
                  <a:cubicBezTo>
                    <a:pt x="1188769" y="698256"/>
                    <a:pt x="1188879" y="698276"/>
                    <a:pt x="1190279" y="698525"/>
                  </a:cubicBezTo>
                  <a:lnTo>
                    <a:pt x="1200919" y="700416"/>
                  </a:lnTo>
                  <a:cubicBezTo>
                    <a:pt x="1200921" y="700423"/>
                    <a:pt x="1200941" y="700487"/>
                    <a:pt x="1201171" y="701227"/>
                  </a:cubicBezTo>
                  <a:lnTo>
                    <a:pt x="1202945" y="706902"/>
                  </a:lnTo>
                  <a:cubicBezTo>
                    <a:pt x="1202947" y="706893"/>
                    <a:pt x="1202993" y="706750"/>
                    <a:pt x="1203705" y="704470"/>
                  </a:cubicBezTo>
                  <a:lnTo>
                    <a:pt x="1209025" y="687446"/>
                  </a:lnTo>
                  <a:cubicBezTo>
                    <a:pt x="1209032" y="687446"/>
                    <a:pt x="1209133" y="687446"/>
                    <a:pt x="1210799" y="687446"/>
                  </a:cubicBezTo>
                  <a:lnTo>
                    <a:pt x="1223212" y="687446"/>
                  </a:lnTo>
                  <a:cubicBezTo>
                    <a:pt x="1223212" y="687463"/>
                    <a:pt x="1223212" y="688156"/>
                    <a:pt x="1223212" y="719872"/>
                  </a:cubicBezTo>
                  <a:cubicBezTo>
                    <a:pt x="1223219" y="719877"/>
                    <a:pt x="1223295" y="719917"/>
                    <a:pt x="1224225" y="720413"/>
                  </a:cubicBezTo>
                  <a:lnTo>
                    <a:pt x="1231319" y="724196"/>
                  </a:lnTo>
                  <a:cubicBezTo>
                    <a:pt x="1231319" y="724205"/>
                    <a:pt x="1231319" y="724306"/>
                    <a:pt x="1231319" y="725547"/>
                  </a:cubicBezTo>
                  <a:lnTo>
                    <a:pt x="1231319" y="735005"/>
                  </a:lnTo>
                  <a:cubicBezTo>
                    <a:pt x="1231339" y="735005"/>
                    <a:pt x="1232247" y="735005"/>
                    <a:pt x="1275907" y="735005"/>
                  </a:cubicBezTo>
                  <a:cubicBezTo>
                    <a:pt x="1275907" y="735013"/>
                    <a:pt x="1275907" y="735096"/>
                    <a:pt x="1275907" y="736086"/>
                  </a:cubicBezTo>
                  <a:lnTo>
                    <a:pt x="1275907" y="743652"/>
                  </a:lnTo>
                  <a:cubicBezTo>
                    <a:pt x="1275915" y="743652"/>
                    <a:pt x="1276037" y="743652"/>
                    <a:pt x="1277933" y="743652"/>
                  </a:cubicBezTo>
                  <a:lnTo>
                    <a:pt x="1292119" y="743652"/>
                  </a:lnTo>
                  <a:cubicBezTo>
                    <a:pt x="1292119" y="743634"/>
                    <a:pt x="1292119" y="742905"/>
                    <a:pt x="1292119" y="713387"/>
                  </a:cubicBezTo>
                  <a:cubicBezTo>
                    <a:pt x="1292141" y="713387"/>
                    <a:pt x="1293071" y="713387"/>
                    <a:pt x="1336706" y="713387"/>
                  </a:cubicBezTo>
                  <a:cubicBezTo>
                    <a:pt x="1336706" y="713379"/>
                    <a:pt x="1336706" y="713282"/>
                    <a:pt x="1336706" y="712036"/>
                  </a:cubicBezTo>
                  <a:lnTo>
                    <a:pt x="1336706" y="702578"/>
                  </a:lnTo>
                  <a:cubicBezTo>
                    <a:pt x="1336713" y="702578"/>
                    <a:pt x="1336787" y="702578"/>
                    <a:pt x="1337721" y="702578"/>
                  </a:cubicBezTo>
                  <a:lnTo>
                    <a:pt x="1344813" y="702578"/>
                  </a:lnTo>
                  <a:cubicBezTo>
                    <a:pt x="1344813" y="702571"/>
                    <a:pt x="1344813" y="702458"/>
                    <a:pt x="1344813" y="700687"/>
                  </a:cubicBezTo>
                  <a:lnTo>
                    <a:pt x="1344813" y="687446"/>
                  </a:lnTo>
                  <a:cubicBezTo>
                    <a:pt x="1344823" y="687446"/>
                    <a:pt x="1344895" y="687446"/>
                    <a:pt x="1345573" y="687446"/>
                  </a:cubicBezTo>
                  <a:lnTo>
                    <a:pt x="1350893" y="687446"/>
                  </a:lnTo>
                  <a:cubicBezTo>
                    <a:pt x="1350893" y="687439"/>
                    <a:pt x="1350893" y="687354"/>
                    <a:pt x="1350893" y="686365"/>
                  </a:cubicBezTo>
                  <a:lnTo>
                    <a:pt x="1350893" y="678798"/>
                  </a:lnTo>
                  <a:cubicBezTo>
                    <a:pt x="1350901" y="678798"/>
                    <a:pt x="1351025" y="678798"/>
                    <a:pt x="1352921" y="678798"/>
                  </a:cubicBezTo>
                  <a:lnTo>
                    <a:pt x="1367107" y="678798"/>
                  </a:lnTo>
                  <a:cubicBezTo>
                    <a:pt x="1367107" y="678805"/>
                    <a:pt x="1367107" y="678882"/>
                    <a:pt x="1367107" y="679879"/>
                  </a:cubicBezTo>
                  <a:lnTo>
                    <a:pt x="1367107" y="687446"/>
                  </a:lnTo>
                  <a:cubicBezTo>
                    <a:pt x="1367119" y="687446"/>
                    <a:pt x="1367619" y="687446"/>
                    <a:pt x="1389401" y="687446"/>
                  </a:cubicBezTo>
                  <a:cubicBezTo>
                    <a:pt x="1389401" y="687438"/>
                    <a:pt x="1389401" y="687324"/>
                    <a:pt x="1389401" y="685554"/>
                  </a:cubicBezTo>
                  <a:lnTo>
                    <a:pt x="1389401" y="672313"/>
                  </a:lnTo>
                  <a:cubicBezTo>
                    <a:pt x="1389407" y="672313"/>
                    <a:pt x="1389503" y="672313"/>
                    <a:pt x="1391174" y="672313"/>
                  </a:cubicBezTo>
                  <a:lnTo>
                    <a:pt x="1403587" y="672313"/>
                  </a:lnTo>
                  <a:cubicBezTo>
                    <a:pt x="1403587" y="672325"/>
                    <a:pt x="1403587" y="672839"/>
                    <a:pt x="1403587" y="696093"/>
                  </a:cubicBezTo>
                  <a:cubicBezTo>
                    <a:pt x="1403595" y="696093"/>
                    <a:pt x="1403675" y="696093"/>
                    <a:pt x="1404601" y="696093"/>
                  </a:cubicBezTo>
                  <a:lnTo>
                    <a:pt x="1411695" y="696093"/>
                  </a:lnTo>
                  <a:cubicBezTo>
                    <a:pt x="1411695" y="696087"/>
                    <a:pt x="1411695" y="696006"/>
                    <a:pt x="1411695" y="695012"/>
                  </a:cubicBezTo>
                  <a:lnTo>
                    <a:pt x="1411695" y="687446"/>
                  </a:lnTo>
                  <a:cubicBezTo>
                    <a:pt x="1411703" y="687446"/>
                    <a:pt x="1411821" y="687446"/>
                    <a:pt x="1413467" y="687446"/>
                  </a:cubicBezTo>
                  <a:lnTo>
                    <a:pt x="1425881" y="687446"/>
                  </a:lnTo>
                  <a:cubicBezTo>
                    <a:pt x="1425881" y="687459"/>
                    <a:pt x="1425881" y="688018"/>
                    <a:pt x="1425881" y="713387"/>
                  </a:cubicBezTo>
                  <a:cubicBezTo>
                    <a:pt x="1425889" y="713387"/>
                    <a:pt x="1426007" y="713387"/>
                    <a:pt x="1427909" y="713387"/>
                  </a:cubicBezTo>
                  <a:lnTo>
                    <a:pt x="1442095" y="713387"/>
                  </a:lnTo>
                  <a:cubicBezTo>
                    <a:pt x="1442095" y="713398"/>
                    <a:pt x="1442095" y="713513"/>
                    <a:pt x="1442095" y="715008"/>
                  </a:cubicBezTo>
                  <a:lnTo>
                    <a:pt x="1442095" y="726358"/>
                  </a:lnTo>
                  <a:cubicBezTo>
                    <a:pt x="1442103" y="726358"/>
                    <a:pt x="1442173" y="726358"/>
                    <a:pt x="1442855" y="726358"/>
                  </a:cubicBezTo>
                  <a:lnTo>
                    <a:pt x="1448175" y="726358"/>
                  </a:lnTo>
                  <a:cubicBezTo>
                    <a:pt x="1448175" y="726350"/>
                    <a:pt x="1448175" y="726274"/>
                    <a:pt x="1448175" y="725547"/>
                  </a:cubicBezTo>
                  <a:lnTo>
                    <a:pt x="1448175" y="719872"/>
                  </a:lnTo>
                  <a:cubicBezTo>
                    <a:pt x="1448193" y="719872"/>
                    <a:pt x="1448911" y="719872"/>
                    <a:pt x="1478575" y="719872"/>
                  </a:cubicBezTo>
                  <a:cubicBezTo>
                    <a:pt x="1478575" y="719886"/>
                    <a:pt x="1478575" y="720449"/>
                    <a:pt x="1478575" y="743652"/>
                  </a:cubicBezTo>
                  <a:cubicBezTo>
                    <a:pt x="1478583" y="743652"/>
                    <a:pt x="1478661" y="743652"/>
                    <a:pt x="1479589" y="743652"/>
                  </a:cubicBezTo>
                  <a:lnTo>
                    <a:pt x="1486683" y="743652"/>
                  </a:lnTo>
                  <a:cubicBezTo>
                    <a:pt x="1486683" y="743659"/>
                    <a:pt x="1486683" y="743732"/>
                    <a:pt x="1486683" y="744733"/>
                  </a:cubicBezTo>
                  <a:lnTo>
                    <a:pt x="1486683" y="752299"/>
                  </a:lnTo>
                  <a:cubicBezTo>
                    <a:pt x="1486691" y="752299"/>
                    <a:pt x="1486765" y="752299"/>
                    <a:pt x="1487443" y="752299"/>
                  </a:cubicBezTo>
                  <a:lnTo>
                    <a:pt x="1492763" y="752299"/>
                  </a:lnTo>
                  <a:cubicBezTo>
                    <a:pt x="1492763" y="752292"/>
                    <a:pt x="1492763" y="752172"/>
                    <a:pt x="1492763" y="750137"/>
                  </a:cubicBezTo>
                  <a:lnTo>
                    <a:pt x="1492763" y="735005"/>
                  </a:lnTo>
                  <a:cubicBezTo>
                    <a:pt x="1492769" y="735005"/>
                    <a:pt x="1492847" y="735005"/>
                    <a:pt x="1493775" y="735005"/>
                  </a:cubicBezTo>
                  <a:lnTo>
                    <a:pt x="1500869" y="735005"/>
                  </a:lnTo>
                  <a:cubicBezTo>
                    <a:pt x="1500869" y="735013"/>
                    <a:pt x="1500869" y="735096"/>
                    <a:pt x="1500869" y="736086"/>
                  </a:cubicBezTo>
                  <a:lnTo>
                    <a:pt x="1500869" y="743652"/>
                  </a:lnTo>
                  <a:lnTo>
                    <a:pt x="1506189" y="741659"/>
                  </a:lnTo>
                  <a:cubicBezTo>
                    <a:pt x="1506949" y="741287"/>
                    <a:pt x="1506949" y="741085"/>
                    <a:pt x="1506949" y="740679"/>
                  </a:cubicBezTo>
                  <a:lnTo>
                    <a:pt x="1506949" y="735005"/>
                  </a:lnTo>
                  <a:cubicBezTo>
                    <a:pt x="1506966" y="735005"/>
                    <a:pt x="1507767" y="735005"/>
                    <a:pt x="1545457" y="735005"/>
                  </a:cubicBezTo>
                  <a:cubicBezTo>
                    <a:pt x="1545457" y="735019"/>
                    <a:pt x="1545457" y="735566"/>
                    <a:pt x="1545457" y="758784"/>
                  </a:cubicBezTo>
                  <a:cubicBezTo>
                    <a:pt x="1545464" y="758784"/>
                    <a:pt x="1545583" y="758784"/>
                    <a:pt x="1547483" y="758784"/>
                  </a:cubicBezTo>
                  <a:lnTo>
                    <a:pt x="1561669" y="758784"/>
                  </a:lnTo>
                  <a:cubicBezTo>
                    <a:pt x="1561669" y="758792"/>
                    <a:pt x="1561669" y="758874"/>
                    <a:pt x="1561669" y="759865"/>
                  </a:cubicBezTo>
                  <a:lnTo>
                    <a:pt x="1561669" y="767431"/>
                  </a:lnTo>
                  <a:cubicBezTo>
                    <a:pt x="1561679" y="767431"/>
                    <a:pt x="1561801" y="767431"/>
                    <a:pt x="1563443" y="767431"/>
                  </a:cubicBezTo>
                  <a:lnTo>
                    <a:pt x="1575857" y="767431"/>
                  </a:lnTo>
                  <a:cubicBezTo>
                    <a:pt x="1575857" y="767419"/>
                    <a:pt x="1575857" y="766908"/>
                    <a:pt x="1575857" y="743652"/>
                  </a:cubicBezTo>
                  <a:cubicBezTo>
                    <a:pt x="1575863" y="743652"/>
                    <a:pt x="1575941" y="743652"/>
                    <a:pt x="1576869" y="743652"/>
                  </a:cubicBezTo>
                  <a:lnTo>
                    <a:pt x="1583963" y="743652"/>
                  </a:lnTo>
                  <a:cubicBezTo>
                    <a:pt x="1583963" y="743633"/>
                    <a:pt x="1583963" y="742862"/>
                    <a:pt x="1583963" y="711225"/>
                  </a:cubicBezTo>
                  <a:cubicBezTo>
                    <a:pt x="1583971" y="711225"/>
                    <a:pt x="1584047" y="711225"/>
                    <a:pt x="1584977" y="711225"/>
                  </a:cubicBezTo>
                  <a:lnTo>
                    <a:pt x="1592071" y="711225"/>
                  </a:lnTo>
                  <a:cubicBezTo>
                    <a:pt x="1592071" y="711219"/>
                    <a:pt x="1592071" y="711110"/>
                    <a:pt x="1592071" y="709334"/>
                  </a:cubicBezTo>
                  <a:lnTo>
                    <a:pt x="1592071" y="696093"/>
                  </a:lnTo>
                  <a:cubicBezTo>
                    <a:pt x="1590043" y="696093"/>
                    <a:pt x="1590043" y="696093"/>
                    <a:pt x="1590803" y="694471"/>
                  </a:cubicBezTo>
                  <a:lnTo>
                    <a:pt x="1596123" y="683122"/>
                  </a:lnTo>
                  <a:cubicBezTo>
                    <a:pt x="1596129" y="683139"/>
                    <a:pt x="1596323" y="683813"/>
                    <a:pt x="1604231" y="711225"/>
                  </a:cubicBezTo>
                  <a:cubicBezTo>
                    <a:pt x="1604239" y="711225"/>
                    <a:pt x="1604311" y="711225"/>
                    <a:pt x="1604991" y="711225"/>
                  </a:cubicBezTo>
                  <a:lnTo>
                    <a:pt x="1610311" y="711225"/>
                  </a:lnTo>
                  <a:cubicBezTo>
                    <a:pt x="1610311" y="711212"/>
                    <a:pt x="1610311" y="710033"/>
                    <a:pt x="1610311" y="605298"/>
                  </a:cubicBezTo>
                  <a:cubicBezTo>
                    <a:pt x="1610321" y="605298"/>
                    <a:pt x="1610435" y="605298"/>
                    <a:pt x="1611831" y="605298"/>
                  </a:cubicBezTo>
                  <a:lnTo>
                    <a:pt x="1622471" y="605298"/>
                  </a:lnTo>
                  <a:cubicBezTo>
                    <a:pt x="1622471" y="605276"/>
                    <a:pt x="1622471" y="604266"/>
                    <a:pt x="1622471" y="557739"/>
                  </a:cubicBezTo>
                  <a:cubicBezTo>
                    <a:pt x="1622487" y="557739"/>
                    <a:pt x="1623113" y="557739"/>
                    <a:pt x="1648817" y="557739"/>
                  </a:cubicBezTo>
                  <a:cubicBezTo>
                    <a:pt x="1648817" y="557727"/>
                    <a:pt x="1648817" y="557217"/>
                    <a:pt x="1648817" y="536121"/>
                  </a:cubicBezTo>
                  <a:cubicBezTo>
                    <a:pt x="1648837" y="536121"/>
                    <a:pt x="1649625" y="536121"/>
                    <a:pt x="1683271" y="536121"/>
                  </a:cubicBezTo>
                  <a:cubicBezTo>
                    <a:pt x="1683271" y="536129"/>
                    <a:pt x="1683271" y="536259"/>
                    <a:pt x="1683271" y="538553"/>
                  </a:cubicBezTo>
                  <a:lnTo>
                    <a:pt x="1683271" y="555577"/>
                  </a:lnTo>
                  <a:cubicBezTo>
                    <a:pt x="1683281" y="555577"/>
                    <a:pt x="1683411" y="555577"/>
                    <a:pt x="1685551" y="555577"/>
                  </a:cubicBezTo>
                  <a:lnTo>
                    <a:pt x="1701511" y="555577"/>
                  </a:lnTo>
                  <a:cubicBezTo>
                    <a:pt x="1701511" y="555595"/>
                    <a:pt x="1701511" y="556489"/>
                    <a:pt x="1701511" y="603136"/>
                  </a:cubicBezTo>
                  <a:cubicBezTo>
                    <a:pt x="1701517" y="603136"/>
                    <a:pt x="1701593" y="603136"/>
                    <a:pt x="1702525" y="603136"/>
                  </a:cubicBezTo>
                  <a:lnTo>
                    <a:pt x="1709619" y="603136"/>
                  </a:lnTo>
                  <a:lnTo>
                    <a:pt x="1723805" y="607460"/>
                  </a:lnTo>
                  <a:cubicBezTo>
                    <a:pt x="1723805" y="607470"/>
                    <a:pt x="1723805" y="608120"/>
                    <a:pt x="1723805" y="646372"/>
                  </a:cubicBezTo>
                  <a:cubicBezTo>
                    <a:pt x="1723811" y="646372"/>
                    <a:pt x="1723887" y="646372"/>
                    <a:pt x="1724819" y="646372"/>
                  </a:cubicBezTo>
                  <a:lnTo>
                    <a:pt x="1731911" y="646372"/>
                  </a:lnTo>
                  <a:cubicBezTo>
                    <a:pt x="1731911" y="646382"/>
                    <a:pt x="1731911" y="646488"/>
                    <a:pt x="1731911" y="647993"/>
                  </a:cubicBezTo>
                  <a:lnTo>
                    <a:pt x="1731911" y="659342"/>
                  </a:lnTo>
                  <a:cubicBezTo>
                    <a:pt x="1731919" y="659342"/>
                    <a:pt x="1732043" y="659342"/>
                    <a:pt x="1733939" y="659342"/>
                  </a:cubicBezTo>
                  <a:lnTo>
                    <a:pt x="1748125" y="659342"/>
                  </a:lnTo>
                  <a:lnTo>
                    <a:pt x="1754205" y="665828"/>
                  </a:lnTo>
                  <a:cubicBezTo>
                    <a:pt x="1754205" y="665840"/>
                    <a:pt x="1754205" y="666326"/>
                    <a:pt x="1754205" y="687446"/>
                  </a:cubicBezTo>
                  <a:cubicBezTo>
                    <a:pt x="1754214" y="687446"/>
                    <a:pt x="1754345" y="687446"/>
                    <a:pt x="1756485" y="687446"/>
                  </a:cubicBezTo>
                  <a:lnTo>
                    <a:pt x="1772445" y="687446"/>
                  </a:lnTo>
                  <a:cubicBezTo>
                    <a:pt x="1772445" y="687453"/>
                    <a:pt x="1772445" y="687533"/>
                    <a:pt x="1772445" y="688526"/>
                  </a:cubicBezTo>
                  <a:lnTo>
                    <a:pt x="1772445" y="696093"/>
                  </a:lnTo>
                  <a:cubicBezTo>
                    <a:pt x="1772455" y="696093"/>
                    <a:pt x="1772553" y="696093"/>
                    <a:pt x="1773713" y="696093"/>
                  </a:cubicBezTo>
                  <a:lnTo>
                    <a:pt x="1782579" y="696093"/>
                  </a:lnTo>
                  <a:cubicBezTo>
                    <a:pt x="1782579" y="696102"/>
                    <a:pt x="1782579" y="696231"/>
                    <a:pt x="1782579" y="698254"/>
                  </a:cubicBezTo>
                  <a:lnTo>
                    <a:pt x="1782579" y="713387"/>
                  </a:lnTo>
                  <a:cubicBezTo>
                    <a:pt x="1786633" y="713387"/>
                    <a:pt x="1786633" y="713387"/>
                    <a:pt x="1786633" y="711495"/>
                  </a:cubicBezTo>
                  <a:lnTo>
                    <a:pt x="1786633" y="698254"/>
                  </a:lnTo>
                  <a:cubicBezTo>
                    <a:pt x="1786639" y="698254"/>
                    <a:pt x="1786716" y="698254"/>
                    <a:pt x="1787645" y="698254"/>
                  </a:cubicBezTo>
                  <a:lnTo>
                    <a:pt x="1794739" y="698254"/>
                  </a:lnTo>
                  <a:cubicBezTo>
                    <a:pt x="1794739" y="698265"/>
                    <a:pt x="1794739" y="698384"/>
                    <a:pt x="1794739" y="699876"/>
                  </a:cubicBezTo>
                  <a:lnTo>
                    <a:pt x="1794739" y="711225"/>
                  </a:lnTo>
                  <a:cubicBezTo>
                    <a:pt x="1794749" y="711225"/>
                    <a:pt x="1794821" y="711225"/>
                    <a:pt x="1795499" y="711225"/>
                  </a:cubicBezTo>
                  <a:lnTo>
                    <a:pt x="1800819" y="711225"/>
                  </a:lnTo>
                  <a:cubicBezTo>
                    <a:pt x="1800819" y="706902"/>
                    <a:pt x="1800819" y="706902"/>
                    <a:pt x="1849459" y="706902"/>
                  </a:cubicBezTo>
                  <a:cubicBezTo>
                    <a:pt x="1849459" y="706911"/>
                    <a:pt x="1849459" y="707012"/>
                    <a:pt x="1849459" y="708253"/>
                  </a:cubicBezTo>
                  <a:lnTo>
                    <a:pt x="1849459" y="717710"/>
                  </a:lnTo>
                  <a:cubicBezTo>
                    <a:pt x="1849467" y="717710"/>
                    <a:pt x="1849543" y="717710"/>
                    <a:pt x="1850219" y="717710"/>
                  </a:cubicBezTo>
                  <a:lnTo>
                    <a:pt x="1855541" y="717710"/>
                  </a:lnTo>
                  <a:cubicBezTo>
                    <a:pt x="1855541" y="717719"/>
                    <a:pt x="1855541" y="717841"/>
                    <a:pt x="1855541" y="719872"/>
                  </a:cubicBezTo>
                  <a:lnTo>
                    <a:pt x="1855541" y="735005"/>
                  </a:lnTo>
                  <a:cubicBezTo>
                    <a:pt x="1855549" y="735001"/>
                    <a:pt x="1855665" y="734923"/>
                    <a:pt x="1857567" y="733654"/>
                  </a:cubicBezTo>
                  <a:lnTo>
                    <a:pt x="1871753" y="724196"/>
                  </a:lnTo>
                  <a:cubicBezTo>
                    <a:pt x="1871755" y="724177"/>
                    <a:pt x="1871887" y="723302"/>
                    <a:pt x="1877833" y="683122"/>
                  </a:cubicBezTo>
                  <a:cubicBezTo>
                    <a:pt x="1877843" y="683120"/>
                    <a:pt x="1877911" y="683094"/>
                    <a:pt x="1878593" y="682852"/>
                  </a:cubicBezTo>
                  <a:lnTo>
                    <a:pt x="1883913" y="680960"/>
                  </a:lnTo>
                  <a:cubicBezTo>
                    <a:pt x="1883913" y="680944"/>
                    <a:pt x="1883947" y="679883"/>
                    <a:pt x="1885941" y="611783"/>
                  </a:cubicBezTo>
                  <a:cubicBezTo>
                    <a:pt x="1885941" y="611801"/>
                    <a:pt x="1885973" y="612892"/>
                    <a:pt x="1887967" y="680960"/>
                  </a:cubicBezTo>
                  <a:cubicBezTo>
                    <a:pt x="1887977" y="680963"/>
                    <a:pt x="1888047" y="680988"/>
                    <a:pt x="1888727" y="681230"/>
                  </a:cubicBezTo>
                  <a:lnTo>
                    <a:pt x="1894047" y="683122"/>
                  </a:lnTo>
                  <a:cubicBezTo>
                    <a:pt x="1894047" y="683102"/>
                    <a:pt x="1894047" y="681769"/>
                    <a:pt x="1894047" y="596651"/>
                  </a:cubicBezTo>
                  <a:cubicBezTo>
                    <a:pt x="1898101" y="596651"/>
                    <a:pt x="1898101" y="596651"/>
                    <a:pt x="1898101" y="564224"/>
                  </a:cubicBezTo>
                  <a:cubicBezTo>
                    <a:pt x="1898113" y="564224"/>
                    <a:pt x="1898799" y="564224"/>
                    <a:pt x="1936607" y="564224"/>
                  </a:cubicBezTo>
                  <a:cubicBezTo>
                    <a:pt x="1936607" y="564241"/>
                    <a:pt x="1936607" y="564959"/>
                    <a:pt x="1936607" y="596651"/>
                  </a:cubicBezTo>
                  <a:cubicBezTo>
                    <a:pt x="1936617" y="596651"/>
                    <a:pt x="1936689" y="596651"/>
                    <a:pt x="1937367" y="596651"/>
                  </a:cubicBezTo>
                  <a:lnTo>
                    <a:pt x="1942687" y="596651"/>
                  </a:lnTo>
                  <a:cubicBezTo>
                    <a:pt x="1942687" y="596630"/>
                    <a:pt x="1942687" y="595324"/>
                    <a:pt x="1942687" y="514503"/>
                  </a:cubicBezTo>
                  <a:cubicBezTo>
                    <a:pt x="1942693" y="514503"/>
                    <a:pt x="1942793" y="514503"/>
                    <a:pt x="1944461" y="514503"/>
                  </a:cubicBezTo>
                  <a:lnTo>
                    <a:pt x="1956875" y="514503"/>
                  </a:lnTo>
                  <a:cubicBezTo>
                    <a:pt x="1956875" y="514496"/>
                    <a:pt x="1956875" y="514385"/>
                    <a:pt x="1956875" y="512612"/>
                  </a:cubicBezTo>
                  <a:lnTo>
                    <a:pt x="1956875" y="499371"/>
                  </a:lnTo>
                  <a:cubicBezTo>
                    <a:pt x="1956885" y="499371"/>
                    <a:pt x="1957383" y="499371"/>
                    <a:pt x="1979169" y="499371"/>
                  </a:cubicBezTo>
                  <a:cubicBezTo>
                    <a:pt x="1979169" y="499364"/>
                    <a:pt x="1979169" y="499283"/>
                    <a:pt x="1979169" y="498290"/>
                  </a:cubicBezTo>
                  <a:lnTo>
                    <a:pt x="1979169" y="490724"/>
                  </a:lnTo>
                  <a:cubicBezTo>
                    <a:pt x="1979175" y="490724"/>
                    <a:pt x="1979285" y="490724"/>
                    <a:pt x="1980941" y="490724"/>
                  </a:cubicBezTo>
                  <a:lnTo>
                    <a:pt x="1993355" y="490724"/>
                  </a:lnTo>
                  <a:cubicBezTo>
                    <a:pt x="1993355" y="490732"/>
                    <a:pt x="1993355" y="490811"/>
                    <a:pt x="1993355" y="491805"/>
                  </a:cubicBezTo>
                  <a:lnTo>
                    <a:pt x="1993355" y="499371"/>
                  </a:lnTo>
                  <a:cubicBezTo>
                    <a:pt x="1993365" y="499371"/>
                    <a:pt x="1993437" y="499371"/>
                    <a:pt x="1994115" y="499371"/>
                  </a:cubicBezTo>
                  <a:lnTo>
                    <a:pt x="1999435" y="499371"/>
                  </a:lnTo>
                  <a:lnTo>
                    <a:pt x="2009569" y="495047"/>
                  </a:lnTo>
                  <a:lnTo>
                    <a:pt x="2013621" y="498290"/>
                  </a:lnTo>
                  <a:lnTo>
                    <a:pt x="2013621" y="490724"/>
                  </a:lnTo>
                  <a:cubicBezTo>
                    <a:pt x="2013631" y="490724"/>
                    <a:pt x="2013767" y="490724"/>
                    <a:pt x="2015901" y="490724"/>
                  </a:cubicBezTo>
                  <a:lnTo>
                    <a:pt x="2031863" y="490724"/>
                  </a:lnTo>
                  <a:cubicBezTo>
                    <a:pt x="2031863" y="490732"/>
                    <a:pt x="2031863" y="490811"/>
                    <a:pt x="2031863" y="491805"/>
                  </a:cubicBezTo>
                  <a:lnTo>
                    <a:pt x="2031863" y="499371"/>
                  </a:lnTo>
                  <a:cubicBezTo>
                    <a:pt x="2031881" y="499371"/>
                    <a:pt x="2032617" y="499371"/>
                    <a:pt x="2062263" y="499371"/>
                  </a:cubicBezTo>
                  <a:cubicBezTo>
                    <a:pt x="2062263" y="499381"/>
                    <a:pt x="2062263" y="499490"/>
                    <a:pt x="2062263" y="500992"/>
                  </a:cubicBezTo>
                  <a:lnTo>
                    <a:pt x="2062263" y="512342"/>
                  </a:lnTo>
                  <a:cubicBezTo>
                    <a:pt x="2062279" y="512342"/>
                    <a:pt x="2062919" y="512342"/>
                    <a:pt x="2088609" y="512342"/>
                  </a:cubicBezTo>
                  <a:cubicBezTo>
                    <a:pt x="2088609" y="512358"/>
                    <a:pt x="2088609" y="513038"/>
                    <a:pt x="2088609" y="542606"/>
                  </a:cubicBezTo>
                  <a:cubicBezTo>
                    <a:pt x="2088619" y="542606"/>
                    <a:pt x="2088691" y="542606"/>
                    <a:pt x="2089369" y="542606"/>
                  </a:cubicBezTo>
                  <a:lnTo>
                    <a:pt x="2094689" y="542606"/>
                  </a:lnTo>
                  <a:cubicBezTo>
                    <a:pt x="2094689" y="542613"/>
                    <a:pt x="2094689" y="542699"/>
                    <a:pt x="2094689" y="543687"/>
                  </a:cubicBezTo>
                  <a:lnTo>
                    <a:pt x="2094689" y="551254"/>
                  </a:lnTo>
                  <a:cubicBezTo>
                    <a:pt x="2098743" y="551254"/>
                    <a:pt x="2098743" y="551254"/>
                    <a:pt x="2098743" y="581518"/>
                  </a:cubicBezTo>
                  <a:cubicBezTo>
                    <a:pt x="2098753" y="581518"/>
                    <a:pt x="2098827" y="581518"/>
                    <a:pt x="2099503" y="581518"/>
                  </a:cubicBezTo>
                  <a:lnTo>
                    <a:pt x="2104823" y="581518"/>
                  </a:lnTo>
                  <a:cubicBezTo>
                    <a:pt x="2104823" y="581527"/>
                    <a:pt x="2104823" y="581594"/>
                    <a:pt x="2104823" y="582329"/>
                  </a:cubicBezTo>
                  <a:lnTo>
                    <a:pt x="2104823" y="588004"/>
                  </a:lnTo>
                  <a:cubicBezTo>
                    <a:pt x="2104829" y="588004"/>
                    <a:pt x="2104907" y="588004"/>
                    <a:pt x="2105837" y="588004"/>
                  </a:cubicBezTo>
                  <a:lnTo>
                    <a:pt x="2112929" y="588004"/>
                  </a:lnTo>
                  <a:cubicBezTo>
                    <a:pt x="2112929" y="588021"/>
                    <a:pt x="2112929" y="588734"/>
                    <a:pt x="2112929" y="618269"/>
                  </a:cubicBezTo>
                  <a:cubicBezTo>
                    <a:pt x="2112937" y="618269"/>
                    <a:pt x="2113057" y="618269"/>
                    <a:pt x="2114957" y="618269"/>
                  </a:cubicBezTo>
                  <a:lnTo>
                    <a:pt x="2129143" y="618269"/>
                  </a:lnTo>
                  <a:cubicBezTo>
                    <a:pt x="2129143" y="618285"/>
                    <a:pt x="2129143" y="618865"/>
                    <a:pt x="2129143" y="642048"/>
                  </a:cubicBezTo>
                  <a:cubicBezTo>
                    <a:pt x="2131171" y="642048"/>
                    <a:pt x="2131171" y="642048"/>
                    <a:pt x="2131171" y="643669"/>
                  </a:cubicBezTo>
                  <a:lnTo>
                    <a:pt x="2131171" y="655019"/>
                  </a:lnTo>
                  <a:cubicBezTo>
                    <a:pt x="2131179" y="655019"/>
                    <a:pt x="2131249" y="655019"/>
                    <a:pt x="2131931" y="655019"/>
                  </a:cubicBezTo>
                  <a:lnTo>
                    <a:pt x="2137251" y="655019"/>
                  </a:lnTo>
                  <a:cubicBezTo>
                    <a:pt x="2137251" y="655033"/>
                    <a:pt x="2137251" y="655596"/>
                    <a:pt x="2137251" y="678798"/>
                  </a:cubicBezTo>
                  <a:cubicBezTo>
                    <a:pt x="2137259" y="678798"/>
                    <a:pt x="2137357" y="678798"/>
                    <a:pt x="2138517" y="678798"/>
                  </a:cubicBezTo>
                  <a:lnTo>
                    <a:pt x="2147383" y="678798"/>
                  </a:lnTo>
                  <a:cubicBezTo>
                    <a:pt x="2149411" y="680960"/>
                    <a:pt x="2149411" y="680960"/>
                    <a:pt x="2149411" y="682852"/>
                  </a:cubicBezTo>
                  <a:lnTo>
                    <a:pt x="2149411" y="696093"/>
                  </a:lnTo>
                  <a:cubicBezTo>
                    <a:pt x="2149415" y="696086"/>
                    <a:pt x="2149503" y="695979"/>
                    <a:pt x="2150931" y="694201"/>
                  </a:cubicBezTo>
                  <a:lnTo>
                    <a:pt x="2161571" y="680960"/>
                  </a:lnTo>
                  <a:cubicBezTo>
                    <a:pt x="2161585" y="680960"/>
                    <a:pt x="2162225" y="680960"/>
                    <a:pt x="2189945" y="680960"/>
                  </a:cubicBezTo>
                  <a:cubicBezTo>
                    <a:pt x="2189945" y="680985"/>
                    <a:pt x="2189945" y="682386"/>
                    <a:pt x="2189945" y="767431"/>
                  </a:cubicBezTo>
                  <a:cubicBezTo>
                    <a:pt x="2189953" y="767431"/>
                    <a:pt x="2190029" y="767431"/>
                    <a:pt x="2190705" y="767431"/>
                  </a:cubicBezTo>
                  <a:lnTo>
                    <a:pt x="2196025" y="767431"/>
                  </a:lnTo>
                  <a:cubicBezTo>
                    <a:pt x="2196029" y="767423"/>
                    <a:pt x="2196087" y="767323"/>
                    <a:pt x="2196785" y="766080"/>
                  </a:cubicBezTo>
                  <a:lnTo>
                    <a:pt x="2202105" y="756622"/>
                  </a:lnTo>
                  <a:cubicBezTo>
                    <a:pt x="2202105" y="756629"/>
                    <a:pt x="2202105" y="756728"/>
                    <a:pt x="2202105" y="758514"/>
                  </a:cubicBezTo>
                  <a:lnTo>
                    <a:pt x="2202105" y="771755"/>
                  </a:lnTo>
                  <a:cubicBezTo>
                    <a:pt x="2206157" y="771755"/>
                    <a:pt x="2206157" y="771755"/>
                    <a:pt x="2206157" y="726358"/>
                  </a:cubicBezTo>
                  <a:cubicBezTo>
                    <a:pt x="2206167" y="726358"/>
                    <a:pt x="2206237" y="726358"/>
                    <a:pt x="2206917" y="726358"/>
                  </a:cubicBezTo>
                  <a:lnTo>
                    <a:pt x="2212237" y="726358"/>
                  </a:lnTo>
                  <a:cubicBezTo>
                    <a:pt x="2212237" y="726343"/>
                    <a:pt x="2212237" y="725343"/>
                    <a:pt x="2212237" y="661504"/>
                  </a:cubicBezTo>
                  <a:cubicBezTo>
                    <a:pt x="2212245" y="661504"/>
                    <a:pt x="2212325" y="661504"/>
                    <a:pt x="2213251" y="661504"/>
                  </a:cubicBezTo>
                  <a:lnTo>
                    <a:pt x="2220345" y="661504"/>
                  </a:lnTo>
                  <a:cubicBezTo>
                    <a:pt x="2220351" y="661483"/>
                    <a:pt x="2220615" y="660543"/>
                    <a:pt x="2232505" y="618269"/>
                  </a:cubicBezTo>
                  <a:cubicBezTo>
                    <a:pt x="2232514" y="618269"/>
                    <a:pt x="2232611" y="618269"/>
                    <a:pt x="2233771" y="618269"/>
                  </a:cubicBezTo>
                  <a:lnTo>
                    <a:pt x="2242639" y="618269"/>
                  </a:lnTo>
                  <a:cubicBezTo>
                    <a:pt x="2242644" y="618292"/>
                    <a:pt x="2242869" y="619258"/>
                    <a:pt x="2252771" y="661504"/>
                  </a:cubicBezTo>
                  <a:cubicBezTo>
                    <a:pt x="2252777" y="661504"/>
                    <a:pt x="2252851" y="661504"/>
                    <a:pt x="2253785" y="661504"/>
                  </a:cubicBezTo>
                  <a:lnTo>
                    <a:pt x="2260879" y="661504"/>
                  </a:lnTo>
                  <a:cubicBezTo>
                    <a:pt x="2260879" y="661515"/>
                    <a:pt x="2260879" y="662182"/>
                    <a:pt x="2260879" y="700416"/>
                  </a:cubicBezTo>
                  <a:cubicBezTo>
                    <a:pt x="2260885" y="700416"/>
                    <a:pt x="2260985" y="700416"/>
                    <a:pt x="2262651" y="700416"/>
                  </a:cubicBezTo>
                  <a:lnTo>
                    <a:pt x="2275065" y="700416"/>
                  </a:lnTo>
                  <a:cubicBezTo>
                    <a:pt x="2275065" y="700424"/>
                    <a:pt x="2275065" y="700546"/>
                    <a:pt x="2275065" y="702578"/>
                  </a:cubicBezTo>
                  <a:lnTo>
                    <a:pt x="2275065" y="717710"/>
                  </a:lnTo>
                  <a:cubicBezTo>
                    <a:pt x="2279119" y="717710"/>
                    <a:pt x="2279119" y="717710"/>
                    <a:pt x="2279119" y="715549"/>
                  </a:cubicBezTo>
                  <a:lnTo>
                    <a:pt x="2279119" y="700416"/>
                  </a:lnTo>
                  <a:cubicBezTo>
                    <a:pt x="2279129" y="700416"/>
                    <a:pt x="2279241" y="700416"/>
                    <a:pt x="2280639" y="700416"/>
                  </a:cubicBezTo>
                  <a:lnTo>
                    <a:pt x="2291279" y="700416"/>
                  </a:lnTo>
                  <a:cubicBezTo>
                    <a:pt x="2291279" y="700426"/>
                    <a:pt x="2291279" y="700543"/>
                    <a:pt x="2291279" y="702037"/>
                  </a:cubicBezTo>
                  <a:lnTo>
                    <a:pt x="2291279" y="713387"/>
                  </a:lnTo>
                  <a:cubicBezTo>
                    <a:pt x="2291295" y="713387"/>
                    <a:pt x="2292003" y="713387"/>
                    <a:pt x="2321680" y="713387"/>
                  </a:cubicBezTo>
                  <a:cubicBezTo>
                    <a:pt x="2321680" y="713370"/>
                    <a:pt x="2321680" y="712599"/>
                    <a:pt x="2321680" y="676637"/>
                  </a:cubicBezTo>
                  <a:cubicBezTo>
                    <a:pt x="2321687" y="676637"/>
                    <a:pt x="2321781" y="676637"/>
                    <a:pt x="2322945" y="676637"/>
                  </a:cubicBezTo>
                  <a:lnTo>
                    <a:pt x="2331813" y="676637"/>
                  </a:lnTo>
                  <a:cubicBezTo>
                    <a:pt x="2331813" y="676648"/>
                    <a:pt x="2331813" y="677142"/>
                    <a:pt x="2331813" y="698254"/>
                  </a:cubicBezTo>
                  <a:cubicBezTo>
                    <a:pt x="2333840" y="698254"/>
                    <a:pt x="2333840" y="698254"/>
                    <a:pt x="2333840" y="665828"/>
                  </a:cubicBezTo>
                  <a:cubicBezTo>
                    <a:pt x="2333853" y="665828"/>
                    <a:pt x="2334395" y="665828"/>
                    <a:pt x="2356133" y="665828"/>
                  </a:cubicBezTo>
                  <a:cubicBezTo>
                    <a:pt x="2356133" y="665818"/>
                    <a:pt x="2356133" y="665698"/>
                    <a:pt x="2356133" y="664206"/>
                  </a:cubicBezTo>
                  <a:lnTo>
                    <a:pt x="2356133" y="652857"/>
                  </a:lnTo>
                  <a:cubicBezTo>
                    <a:pt x="2356141" y="652857"/>
                    <a:pt x="2356215" y="652857"/>
                    <a:pt x="2356893" y="652857"/>
                  </a:cubicBezTo>
                  <a:lnTo>
                    <a:pt x="2362213" y="652857"/>
                  </a:lnTo>
                  <a:cubicBezTo>
                    <a:pt x="2362213" y="652851"/>
                    <a:pt x="2362213" y="652738"/>
                    <a:pt x="2362213" y="650966"/>
                  </a:cubicBezTo>
                  <a:lnTo>
                    <a:pt x="2362213" y="637725"/>
                  </a:lnTo>
                  <a:lnTo>
                    <a:pt x="2366267" y="644210"/>
                  </a:lnTo>
                  <a:cubicBezTo>
                    <a:pt x="2366275" y="644210"/>
                    <a:pt x="2366403" y="644210"/>
                    <a:pt x="2368547" y="644210"/>
                  </a:cubicBezTo>
                  <a:lnTo>
                    <a:pt x="2384507" y="644210"/>
                  </a:lnTo>
                  <a:cubicBezTo>
                    <a:pt x="2384507" y="644202"/>
                    <a:pt x="2384507" y="644134"/>
                    <a:pt x="2384507" y="643399"/>
                  </a:cubicBezTo>
                  <a:lnTo>
                    <a:pt x="2384507" y="637725"/>
                  </a:lnTo>
                  <a:cubicBezTo>
                    <a:pt x="2384516" y="637725"/>
                    <a:pt x="2384590" y="637725"/>
                    <a:pt x="2385267" y="637725"/>
                  </a:cubicBezTo>
                  <a:lnTo>
                    <a:pt x="2390587" y="637725"/>
                  </a:lnTo>
                  <a:cubicBezTo>
                    <a:pt x="2390587" y="637734"/>
                    <a:pt x="2390587" y="637834"/>
                    <a:pt x="2390587" y="639076"/>
                  </a:cubicBezTo>
                  <a:lnTo>
                    <a:pt x="2390587" y="648534"/>
                  </a:lnTo>
                  <a:cubicBezTo>
                    <a:pt x="2390601" y="648534"/>
                    <a:pt x="2391335" y="648534"/>
                    <a:pt x="2429093" y="648534"/>
                  </a:cubicBezTo>
                  <a:cubicBezTo>
                    <a:pt x="2429093" y="648552"/>
                    <a:pt x="2429093" y="650062"/>
                    <a:pt x="2429093" y="786887"/>
                  </a:cubicBezTo>
                  <a:cubicBezTo>
                    <a:pt x="2429104" y="786887"/>
                    <a:pt x="2429219" y="786887"/>
                    <a:pt x="2430613" y="786887"/>
                  </a:cubicBezTo>
                  <a:lnTo>
                    <a:pt x="2441254" y="786887"/>
                  </a:lnTo>
                  <a:cubicBezTo>
                    <a:pt x="2441254" y="782564"/>
                    <a:pt x="2441254" y="778240"/>
                    <a:pt x="2441254" y="773917"/>
                  </a:cubicBezTo>
                  <a:cubicBezTo>
                    <a:pt x="2443281" y="773917"/>
                    <a:pt x="2443281" y="773917"/>
                    <a:pt x="2445307" y="773917"/>
                  </a:cubicBezTo>
                  <a:cubicBezTo>
                    <a:pt x="2445307" y="778240"/>
                    <a:pt x="2445307" y="782564"/>
                    <a:pt x="2445307" y="786887"/>
                  </a:cubicBezTo>
                  <a:cubicBezTo>
                    <a:pt x="2455441" y="786887"/>
                    <a:pt x="2465575" y="786887"/>
                    <a:pt x="2475707" y="786887"/>
                  </a:cubicBezTo>
                  <a:cubicBezTo>
                    <a:pt x="2475707" y="776078"/>
                    <a:pt x="2475707" y="767431"/>
                    <a:pt x="2475707" y="756622"/>
                  </a:cubicBezTo>
                  <a:cubicBezTo>
                    <a:pt x="2479762" y="756622"/>
                    <a:pt x="2483815" y="756622"/>
                    <a:pt x="2487867" y="756622"/>
                  </a:cubicBezTo>
                  <a:lnTo>
                    <a:pt x="2500027" y="754461"/>
                  </a:lnTo>
                  <a:cubicBezTo>
                    <a:pt x="2502055" y="754461"/>
                    <a:pt x="2502055" y="756622"/>
                    <a:pt x="2504082" y="756622"/>
                  </a:cubicBezTo>
                  <a:lnTo>
                    <a:pt x="2514215" y="756622"/>
                  </a:lnTo>
                  <a:cubicBezTo>
                    <a:pt x="2514215" y="767431"/>
                    <a:pt x="2514215" y="778240"/>
                    <a:pt x="2514215" y="786887"/>
                  </a:cubicBezTo>
                  <a:cubicBezTo>
                    <a:pt x="2516242" y="786887"/>
                    <a:pt x="2518269" y="786887"/>
                    <a:pt x="2522321" y="786887"/>
                  </a:cubicBezTo>
                  <a:cubicBezTo>
                    <a:pt x="2522321" y="793373"/>
                    <a:pt x="2522321" y="799858"/>
                    <a:pt x="2522321" y="804182"/>
                  </a:cubicBezTo>
                  <a:lnTo>
                    <a:pt x="2531658" y="805087"/>
                  </a:lnTo>
                  <a:lnTo>
                    <a:pt x="2544615" y="805087"/>
                  </a:lnTo>
                  <a:cubicBezTo>
                    <a:pt x="2544615" y="799278"/>
                    <a:pt x="2544615" y="795106"/>
                    <a:pt x="2544615" y="789049"/>
                  </a:cubicBezTo>
                  <a:lnTo>
                    <a:pt x="2612571" y="789049"/>
                  </a:lnTo>
                  <a:lnTo>
                    <a:pt x="2612571" y="703796"/>
                  </a:lnTo>
                  <a:lnTo>
                    <a:pt x="2684579" y="703796"/>
                  </a:lnTo>
                  <a:lnTo>
                    <a:pt x="2684579" y="782564"/>
                  </a:lnTo>
                  <a:cubicBezTo>
                    <a:pt x="2685215" y="782564"/>
                    <a:pt x="2685849" y="782564"/>
                    <a:pt x="2686483" y="782564"/>
                  </a:cubicBezTo>
                  <a:lnTo>
                    <a:pt x="2687725" y="805087"/>
                  </a:lnTo>
                  <a:lnTo>
                    <a:pt x="2697401" y="805087"/>
                  </a:lnTo>
                  <a:cubicBezTo>
                    <a:pt x="2697937" y="797873"/>
                    <a:pt x="2698643" y="790219"/>
                    <a:pt x="2698643" y="782564"/>
                  </a:cubicBezTo>
                  <a:cubicBezTo>
                    <a:pt x="2700671" y="782564"/>
                    <a:pt x="2702697" y="782564"/>
                    <a:pt x="2704723" y="782564"/>
                  </a:cubicBezTo>
                  <a:lnTo>
                    <a:pt x="2705965" y="805087"/>
                  </a:lnTo>
                  <a:lnTo>
                    <a:pt x="2756588" y="805087"/>
                  </a:lnTo>
                  <a:lnTo>
                    <a:pt x="2756588" y="642059"/>
                  </a:lnTo>
                  <a:lnTo>
                    <a:pt x="2953915" y="642059"/>
                  </a:lnTo>
                  <a:lnTo>
                    <a:pt x="2953915" y="805087"/>
                  </a:lnTo>
                  <a:lnTo>
                    <a:pt x="2972611" y="805087"/>
                  </a:lnTo>
                  <a:lnTo>
                    <a:pt x="2972611" y="722394"/>
                  </a:lnTo>
                  <a:lnTo>
                    <a:pt x="3067731" y="722394"/>
                  </a:lnTo>
                  <a:cubicBezTo>
                    <a:pt x="3071806" y="616373"/>
                    <a:pt x="3075185" y="510899"/>
                    <a:pt x="3079662" y="404253"/>
                  </a:cubicBezTo>
                  <a:cubicBezTo>
                    <a:pt x="3069529" y="404253"/>
                    <a:pt x="3045209" y="391282"/>
                    <a:pt x="3067502" y="382635"/>
                  </a:cubicBezTo>
                  <a:cubicBezTo>
                    <a:pt x="3065474" y="380473"/>
                    <a:pt x="3063449" y="378311"/>
                    <a:pt x="3061422" y="378311"/>
                  </a:cubicBezTo>
                  <a:cubicBezTo>
                    <a:pt x="3061422" y="365341"/>
                    <a:pt x="3059394" y="363179"/>
                    <a:pt x="3069529" y="354532"/>
                  </a:cubicBezTo>
                  <a:cubicBezTo>
                    <a:pt x="3069529" y="350208"/>
                    <a:pt x="3069529" y="343723"/>
                    <a:pt x="3069529" y="337238"/>
                  </a:cubicBezTo>
                  <a:cubicBezTo>
                    <a:pt x="3073582" y="337238"/>
                    <a:pt x="3077635" y="337238"/>
                    <a:pt x="3083715" y="337238"/>
                  </a:cubicBezTo>
                  <a:cubicBezTo>
                    <a:pt x="3083715" y="328590"/>
                    <a:pt x="3083715" y="322105"/>
                    <a:pt x="3083715" y="315620"/>
                  </a:cubicBezTo>
                  <a:cubicBezTo>
                    <a:pt x="3083715" y="313458"/>
                    <a:pt x="3085742" y="313458"/>
                    <a:pt x="3085742" y="311296"/>
                  </a:cubicBezTo>
                  <a:cubicBezTo>
                    <a:pt x="3085742" y="285355"/>
                    <a:pt x="3085742" y="259414"/>
                    <a:pt x="3085742" y="233472"/>
                  </a:cubicBezTo>
                  <a:cubicBezTo>
                    <a:pt x="3085742" y="231310"/>
                    <a:pt x="3083715" y="229149"/>
                    <a:pt x="3083715" y="226987"/>
                  </a:cubicBezTo>
                  <a:cubicBezTo>
                    <a:pt x="3085742" y="224825"/>
                    <a:pt x="3087769" y="222663"/>
                    <a:pt x="3089795" y="220501"/>
                  </a:cubicBezTo>
                  <a:cubicBezTo>
                    <a:pt x="3089795" y="201045"/>
                    <a:pt x="3089795" y="181589"/>
                    <a:pt x="3089795" y="162133"/>
                  </a:cubicBezTo>
                  <a:cubicBezTo>
                    <a:pt x="3089795" y="159972"/>
                    <a:pt x="3089795" y="159972"/>
                    <a:pt x="3091822" y="157810"/>
                  </a:cubicBezTo>
                  <a:cubicBezTo>
                    <a:pt x="3091822" y="140516"/>
                    <a:pt x="3091822" y="121060"/>
                    <a:pt x="3091822" y="101604"/>
                  </a:cubicBezTo>
                  <a:cubicBezTo>
                    <a:pt x="3093849" y="92957"/>
                    <a:pt x="3093849" y="88633"/>
                    <a:pt x="3093849" y="82148"/>
                  </a:cubicBezTo>
                  <a:cubicBezTo>
                    <a:pt x="3097902" y="88633"/>
                    <a:pt x="3097902" y="92957"/>
                    <a:pt x="3097902" y="99442"/>
                  </a:cubicBezTo>
                  <a:cubicBezTo>
                    <a:pt x="3099929" y="121060"/>
                    <a:pt x="3099929" y="140516"/>
                    <a:pt x="3099929" y="157810"/>
                  </a:cubicBezTo>
                  <a:cubicBezTo>
                    <a:pt x="3101955" y="181589"/>
                    <a:pt x="3101955" y="201045"/>
                    <a:pt x="3101955" y="220501"/>
                  </a:cubicBezTo>
                  <a:cubicBezTo>
                    <a:pt x="3103982" y="222663"/>
                    <a:pt x="3106009" y="224825"/>
                    <a:pt x="3108035" y="226987"/>
                  </a:cubicBezTo>
                  <a:cubicBezTo>
                    <a:pt x="3108035" y="229149"/>
                    <a:pt x="3106009" y="231310"/>
                    <a:pt x="3106009" y="233472"/>
                  </a:cubicBezTo>
                  <a:cubicBezTo>
                    <a:pt x="3106009" y="259414"/>
                    <a:pt x="3106009" y="285355"/>
                    <a:pt x="3106009" y="311296"/>
                  </a:cubicBezTo>
                  <a:cubicBezTo>
                    <a:pt x="3106009" y="313458"/>
                    <a:pt x="3108035" y="313458"/>
                    <a:pt x="3108035" y="315620"/>
                  </a:cubicBezTo>
                  <a:cubicBezTo>
                    <a:pt x="3108035" y="322105"/>
                    <a:pt x="3108035" y="328590"/>
                    <a:pt x="3108035" y="337238"/>
                  </a:cubicBezTo>
                  <a:cubicBezTo>
                    <a:pt x="3112089" y="337238"/>
                    <a:pt x="3118169" y="337238"/>
                    <a:pt x="3122222" y="337238"/>
                  </a:cubicBezTo>
                  <a:cubicBezTo>
                    <a:pt x="3122222" y="343723"/>
                    <a:pt x="3122222" y="350208"/>
                    <a:pt x="3122222" y="354532"/>
                  </a:cubicBezTo>
                  <a:cubicBezTo>
                    <a:pt x="3130330" y="363179"/>
                    <a:pt x="3130330" y="363179"/>
                    <a:pt x="3130330" y="378311"/>
                  </a:cubicBezTo>
                  <a:cubicBezTo>
                    <a:pt x="3128302" y="378311"/>
                    <a:pt x="3126275" y="380473"/>
                    <a:pt x="3124250" y="382635"/>
                  </a:cubicBezTo>
                  <a:cubicBezTo>
                    <a:pt x="3144515" y="393444"/>
                    <a:pt x="3120195" y="402091"/>
                    <a:pt x="3112089" y="404253"/>
                  </a:cubicBezTo>
                  <a:cubicBezTo>
                    <a:pt x="3114115" y="488562"/>
                    <a:pt x="3118169" y="572871"/>
                    <a:pt x="3120195" y="657181"/>
                  </a:cubicBezTo>
                  <a:cubicBezTo>
                    <a:pt x="3142490" y="657181"/>
                    <a:pt x="3164782" y="657181"/>
                    <a:pt x="3185050" y="657181"/>
                  </a:cubicBezTo>
                  <a:cubicBezTo>
                    <a:pt x="3185050" y="683122"/>
                    <a:pt x="3185050" y="709063"/>
                    <a:pt x="3185050" y="732843"/>
                  </a:cubicBezTo>
                  <a:cubicBezTo>
                    <a:pt x="3189103" y="732843"/>
                    <a:pt x="3191130" y="732843"/>
                    <a:pt x="3193157" y="732843"/>
                  </a:cubicBezTo>
                  <a:cubicBezTo>
                    <a:pt x="3193157" y="730681"/>
                    <a:pt x="3195183" y="728519"/>
                    <a:pt x="3195183" y="726358"/>
                  </a:cubicBezTo>
                  <a:cubicBezTo>
                    <a:pt x="3197210" y="726358"/>
                    <a:pt x="3199237" y="726358"/>
                    <a:pt x="3201263" y="726358"/>
                  </a:cubicBezTo>
                  <a:cubicBezTo>
                    <a:pt x="3201263" y="728519"/>
                    <a:pt x="3201263" y="730681"/>
                    <a:pt x="3203291" y="735005"/>
                  </a:cubicBezTo>
                  <a:cubicBezTo>
                    <a:pt x="3207343" y="735005"/>
                    <a:pt x="3211397" y="735005"/>
                    <a:pt x="3215451" y="735005"/>
                  </a:cubicBezTo>
                  <a:cubicBezTo>
                    <a:pt x="3215451" y="732843"/>
                    <a:pt x="3215451" y="730681"/>
                    <a:pt x="3215451" y="728519"/>
                  </a:cubicBezTo>
                  <a:cubicBezTo>
                    <a:pt x="3223557" y="728519"/>
                    <a:pt x="3229636" y="728519"/>
                    <a:pt x="3237744" y="728519"/>
                  </a:cubicBezTo>
                  <a:cubicBezTo>
                    <a:pt x="3237744" y="730681"/>
                    <a:pt x="3237744" y="732843"/>
                    <a:pt x="3237744" y="735005"/>
                  </a:cubicBezTo>
                  <a:cubicBezTo>
                    <a:pt x="3243823" y="735005"/>
                    <a:pt x="3251931" y="735005"/>
                    <a:pt x="3258011" y="735005"/>
                  </a:cubicBezTo>
                  <a:cubicBezTo>
                    <a:pt x="3258011" y="750137"/>
                    <a:pt x="3258011" y="765270"/>
                    <a:pt x="3258011" y="780402"/>
                  </a:cubicBezTo>
                  <a:cubicBezTo>
                    <a:pt x="3262065" y="780402"/>
                    <a:pt x="3268145" y="780402"/>
                    <a:pt x="3272198" y="780402"/>
                  </a:cubicBezTo>
                  <a:cubicBezTo>
                    <a:pt x="3272198" y="776078"/>
                    <a:pt x="3272198" y="771755"/>
                    <a:pt x="3272198" y="767431"/>
                  </a:cubicBezTo>
                  <a:cubicBezTo>
                    <a:pt x="3278278" y="767431"/>
                    <a:pt x="3284358" y="767431"/>
                    <a:pt x="3288412" y="767431"/>
                  </a:cubicBezTo>
                  <a:cubicBezTo>
                    <a:pt x="3288412" y="706902"/>
                    <a:pt x="3288412" y="648534"/>
                    <a:pt x="3288412" y="588004"/>
                  </a:cubicBezTo>
                  <a:cubicBezTo>
                    <a:pt x="3290438" y="585842"/>
                    <a:pt x="3292465" y="583680"/>
                    <a:pt x="3294492" y="581518"/>
                  </a:cubicBezTo>
                  <a:cubicBezTo>
                    <a:pt x="3318811" y="581518"/>
                    <a:pt x="3343131" y="581518"/>
                    <a:pt x="3367453" y="581518"/>
                  </a:cubicBezTo>
                  <a:lnTo>
                    <a:pt x="3367453" y="590166"/>
                  </a:lnTo>
                  <a:lnTo>
                    <a:pt x="3377586" y="590166"/>
                  </a:lnTo>
                  <a:cubicBezTo>
                    <a:pt x="3377586" y="629078"/>
                    <a:pt x="3377586" y="667990"/>
                    <a:pt x="3377586" y="704740"/>
                  </a:cubicBezTo>
                  <a:cubicBezTo>
                    <a:pt x="3385693" y="704740"/>
                    <a:pt x="3391773" y="704740"/>
                    <a:pt x="3399879" y="704740"/>
                  </a:cubicBezTo>
                  <a:cubicBezTo>
                    <a:pt x="3399879" y="683122"/>
                    <a:pt x="3399879" y="661504"/>
                    <a:pt x="3399879" y="637725"/>
                  </a:cubicBezTo>
                  <a:cubicBezTo>
                    <a:pt x="3407986" y="637725"/>
                    <a:pt x="3418119" y="637725"/>
                    <a:pt x="3426227" y="637725"/>
                  </a:cubicBezTo>
                  <a:cubicBezTo>
                    <a:pt x="3428253" y="637725"/>
                    <a:pt x="3428253" y="635563"/>
                    <a:pt x="3430279" y="633401"/>
                  </a:cubicBezTo>
                  <a:lnTo>
                    <a:pt x="3438387" y="633401"/>
                  </a:lnTo>
                  <a:cubicBezTo>
                    <a:pt x="3440413" y="635563"/>
                    <a:pt x="3440413" y="637725"/>
                    <a:pt x="3442439" y="637725"/>
                  </a:cubicBezTo>
                  <a:cubicBezTo>
                    <a:pt x="3448519" y="637725"/>
                    <a:pt x="3456627" y="637725"/>
                    <a:pt x="3464734" y="637725"/>
                  </a:cubicBezTo>
                  <a:cubicBezTo>
                    <a:pt x="3464734" y="598813"/>
                    <a:pt x="3464734" y="559901"/>
                    <a:pt x="3464734" y="520989"/>
                  </a:cubicBezTo>
                  <a:cubicBezTo>
                    <a:pt x="3464747" y="520986"/>
                    <a:pt x="3465614" y="520822"/>
                    <a:pt x="3521481" y="510180"/>
                  </a:cubicBezTo>
                  <a:cubicBezTo>
                    <a:pt x="3521481" y="510187"/>
                    <a:pt x="3521481" y="510261"/>
                    <a:pt x="3521481" y="511261"/>
                  </a:cubicBezTo>
                  <a:lnTo>
                    <a:pt x="3521481" y="518827"/>
                  </a:lnTo>
                  <a:cubicBezTo>
                    <a:pt x="3521498" y="518827"/>
                    <a:pt x="3522142" y="518827"/>
                    <a:pt x="3547828" y="518827"/>
                  </a:cubicBezTo>
                  <a:cubicBezTo>
                    <a:pt x="3547828" y="518849"/>
                    <a:pt x="3547828" y="521220"/>
                    <a:pt x="3547828" y="773917"/>
                  </a:cubicBezTo>
                  <a:cubicBezTo>
                    <a:pt x="3553907" y="773917"/>
                    <a:pt x="3562015" y="773917"/>
                    <a:pt x="3570122" y="773917"/>
                  </a:cubicBezTo>
                  <a:cubicBezTo>
                    <a:pt x="3570122" y="771755"/>
                    <a:pt x="3570122" y="771755"/>
                    <a:pt x="3570122" y="769593"/>
                  </a:cubicBezTo>
                  <a:cubicBezTo>
                    <a:pt x="3574174" y="769593"/>
                    <a:pt x="3578227" y="769593"/>
                    <a:pt x="3582282" y="769593"/>
                  </a:cubicBezTo>
                  <a:cubicBezTo>
                    <a:pt x="3582282" y="771755"/>
                    <a:pt x="3582282" y="771755"/>
                    <a:pt x="3582282" y="773917"/>
                  </a:cubicBezTo>
                  <a:cubicBezTo>
                    <a:pt x="3590389" y="773917"/>
                    <a:pt x="3598494" y="773917"/>
                    <a:pt x="3606602" y="773917"/>
                  </a:cubicBezTo>
                  <a:cubicBezTo>
                    <a:pt x="3606602" y="769593"/>
                    <a:pt x="3606602" y="765270"/>
                    <a:pt x="3606602" y="760946"/>
                  </a:cubicBezTo>
                  <a:cubicBezTo>
                    <a:pt x="3616735" y="760946"/>
                    <a:pt x="3626870" y="760946"/>
                    <a:pt x="3634975" y="760946"/>
                  </a:cubicBezTo>
                  <a:cubicBezTo>
                    <a:pt x="3639029" y="756622"/>
                    <a:pt x="3643083" y="756622"/>
                    <a:pt x="3647135" y="756622"/>
                  </a:cubicBezTo>
                  <a:cubicBezTo>
                    <a:pt x="3653215" y="760946"/>
                    <a:pt x="3661323" y="760946"/>
                    <a:pt x="3667403" y="760946"/>
                  </a:cubicBezTo>
                  <a:cubicBezTo>
                    <a:pt x="3667403" y="754461"/>
                    <a:pt x="3667403" y="750137"/>
                    <a:pt x="3667403" y="743652"/>
                  </a:cubicBezTo>
                  <a:lnTo>
                    <a:pt x="3675510" y="743652"/>
                  </a:lnTo>
                  <a:cubicBezTo>
                    <a:pt x="3675510" y="739328"/>
                    <a:pt x="3675510" y="735005"/>
                    <a:pt x="3675510" y="730681"/>
                  </a:cubicBezTo>
                  <a:cubicBezTo>
                    <a:pt x="3693750" y="730681"/>
                    <a:pt x="3714017" y="730681"/>
                    <a:pt x="3732257" y="730681"/>
                  </a:cubicBezTo>
                  <a:cubicBezTo>
                    <a:pt x="3732257" y="719872"/>
                    <a:pt x="3732257" y="711225"/>
                    <a:pt x="3732257" y="700416"/>
                  </a:cubicBezTo>
                  <a:cubicBezTo>
                    <a:pt x="3738337" y="700416"/>
                    <a:pt x="3744417" y="700416"/>
                    <a:pt x="3750497" y="700416"/>
                  </a:cubicBezTo>
                  <a:cubicBezTo>
                    <a:pt x="3750497" y="698254"/>
                    <a:pt x="3750497" y="696093"/>
                    <a:pt x="3750497" y="693931"/>
                  </a:cubicBezTo>
                  <a:cubicBezTo>
                    <a:pt x="3754550" y="693931"/>
                    <a:pt x="3758603" y="693931"/>
                    <a:pt x="3762657" y="693931"/>
                  </a:cubicBezTo>
                  <a:cubicBezTo>
                    <a:pt x="3762657" y="696093"/>
                    <a:pt x="3762657" y="698254"/>
                    <a:pt x="3762657" y="700416"/>
                  </a:cubicBezTo>
                  <a:cubicBezTo>
                    <a:pt x="3768737" y="700416"/>
                    <a:pt x="3772790" y="700416"/>
                    <a:pt x="3778870" y="700416"/>
                  </a:cubicBezTo>
                  <a:cubicBezTo>
                    <a:pt x="3778870" y="715549"/>
                    <a:pt x="3778870" y="732843"/>
                    <a:pt x="3778870" y="750137"/>
                  </a:cubicBezTo>
                  <a:lnTo>
                    <a:pt x="3789470" y="750137"/>
                  </a:lnTo>
                  <a:lnTo>
                    <a:pt x="3789470" y="586174"/>
                  </a:lnTo>
                  <a:lnTo>
                    <a:pt x="3791390" y="586174"/>
                  </a:lnTo>
                  <a:lnTo>
                    <a:pt x="3791390" y="723865"/>
                  </a:lnTo>
                  <a:lnTo>
                    <a:pt x="3791390" y="750137"/>
                  </a:lnTo>
                  <a:lnTo>
                    <a:pt x="3806350" y="750137"/>
                  </a:lnTo>
                  <a:lnTo>
                    <a:pt x="3806350" y="742023"/>
                  </a:lnTo>
                  <a:lnTo>
                    <a:pt x="3811298" y="742023"/>
                  </a:lnTo>
                  <a:lnTo>
                    <a:pt x="3811298" y="724196"/>
                  </a:lnTo>
                  <a:cubicBezTo>
                    <a:pt x="3823458" y="724196"/>
                    <a:pt x="3837645" y="724196"/>
                    <a:pt x="3849805" y="724196"/>
                  </a:cubicBezTo>
                  <a:cubicBezTo>
                    <a:pt x="3849805" y="713387"/>
                    <a:pt x="3849805" y="704740"/>
                    <a:pt x="3849805" y="693931"/>
                  </a:cubicBezTo>
                  <a:lnTo>
                    <a:pt x="3888823" y="693931"/>
                  </a:lnTo>
                  <a:lnTo>
                    <a:pt x="3888823" y="690579"/>
                  </a:lnTo>
                  <a:cubicBezTo>
                    <a:pt x="3888823" y="690579"/>
                    <a:pt x="3888823" y="690579"/>
                    <a:pt x="3887708" y="690579"/>
                  </a:cubicBezTo>
                  <a:lnTo>
                    <a:pt x="3879906" y="690579"/>
                  </a:lnTo>
                  <a:cubicBezTo>
                    <a:pt x="3879906" y="690579"/>
                    <a:pt x="3879906" y="690579"/>
                    <a:pt x="3879906" y="689443"/>
                  </a:cubicBezTo>
                  <a:lnTo>
                    <a:pt x="3879906" y="681500"/>
                  </a:lnTo>
                  <a:cubicBezTo>
                    <a:pt x="3879906" y="681500"/>
                    <a:pt x="3879906" y="681500"/>
                    <a:pt x="3881022" y="681500"/>
                  </a:cubicBezTo>
                  <a:lnTo>
                    <a:pt x="3888823" y="681500"/>
                  </a:lnTo>
                  <a:cubicBezTo>
                    <a:pt x="3888823" y="681500"/>
                    <a:pt x="3888823" y="681500"/>
                    <a:pt x="3888823" y="679986"/>
                  </a:cubicBezTo>
                  <a:lnTo>
                    <a:pt x="3888823" y="669395"/>
                  </a:lnTo>
                  <a:cubicBezTo>
                    <a:pt x="3888823" y="669395"/>
                    <a:pt x="3888823" y="669395"/>
                    <a:pt x="3887708" y="669395"/>
                  </a:cubicBezTo>
                  <a:lnTo>
                    <a:pt x="3879906" y="669395"/>
                  </a:lnTo>
                  <a:cubicBezTo>
                    <a:pt x="3879906" y="669395"/>
                    <a:pt x="3879906" y="669395"/>
                    <a:pt x="3879906" y="667882"/>
                  </a:cubicBezTo>
                  <a:lnTo>
                    <a:pt x="3879906" y="657290"/>
                  </a:lnTo>
                  <a:cubicBezTo>
                    <a:pt x="3879906" y="657290"/>
                    <a:pt x="3879906" y="657290"/>
                    <a:pt x="3881022" y="657290"/>
                  </a:cubicBezTo>
                  <a:lnTo>
                    <a:pt x="3888823" y="657290"/>
                  </a:lnTo>
                  <a:cubicBezTo>
                    <a:pt x="3888823" y="657290"/>
                    <a:pt x="3888823" y="657290"/>
                    <a:pt x="3888823" y="656156"/>
                  </a:cubicBezTo>
                  <a:lnTo>
                    <a:pt x="3888823" y="648212"/>
                  </a:lnTo>
                  <a:cubicBezTo>
                    <a:pt x="3888823" y="648212"/>
                    <a:pt x="3888823" y="648212"/>
                    <a:pt x="3887708" y="648212"/>
                  </a:cubicBezTo>
                  <a:lnTo>
                    <a:pt x="3879906" y="648212"/>
                  </a:lnTo>
                  <a:cubicBezTo>
                    <a:pt x="3879906" y="648212"/>
                    <a:pt x="3879906" y="648212"/>
                    <a:pt x="3879906" y="646698"/>
                  </a:cubicBezTo>
                  <a:lnTo>
                    <a:pt x="3879906" y="636107"/>
                  </a:lnTo>
                  <a:cubicBezTo>
                    <a:pt x="3879906" y="636107"/>
                    <a:pt x="3879906" y="636107"/>
                    <a:pt x="3881022" y="636107"/>
                  </a:cubicBezTo>
                  <a:lnTo>
                    <a:pt x="3888823" y="636107"/>
                  </a:lnTo>
                  <a:cubicBezTo>
                    <a:pt x="3888823" y="636107"/>
                    <a:pt x="3888823" y="636107"/>
                    <a:pt x="3888823" y="634594"/>
                  </a:cubicBezTo>
                  <a:lnTo>
                    <a:pt x="3888823" y="624002"/>
                  </a:lnTo>
                  <a:cubicBezTo>
                    <a:pt x="3888823" y="624002"/>
                    <a:pt x="3888823" y="624002"/>
                    <a:pt x="3887708" y="624002"/>
                  </a:cubicBezTo>
                  <a:lnTo>
                    <a:pt x="3879906" y="624002"/>
                  </a:lnTo>
                  <a:cubicBezTo>
                    <a:pt x="3879906" y="624002"/>
                    <a:pt x="3879906" y="624002"/>
                    <a:pt x="3879906" y="622489"/>
                  </a:cubicBezTo>
                  <a:lnTo>
                    <a:pt x="3879906" y="611898"/>
                  </a:lnTo>
                  <a:cubicBezTo>
                    <a:pt x="3879906" y="611898"/>
                    <a:pt x="3879906" y="611898"/>
                    <a:pt x="3881022" y="611898"/>
                  </a:cubicBezTo>
                  <a:lnTo>
                    <a:pt x="3888823" y="611898"/>
                  </a:lnTo>
                  <a:cubicBezTo>
                    <a:pt x="3888823" y="611898"/>
                    <a:pt x="3888823" y="611898"/>
                    <a:pt x="3888823" y="610763"/>
                  </a:cubicBezTo>
                  <a:lnTo>
                    <a:pt x="3888823" y="602819"/>
                  </a:lnTo>
                  <a:cubicBezTo>
                    <a:pt x="3888823" y="602819"/>
                    <a:pt x="3888823" y="602819"/>
                    <a:pt x="3887708" y="602819"/>
                  </a:cubicBezTo>
                  <a:lnTo>
                    <a:pt x="3879906" y="602819"/>
                  </a:lnTo>
                  <a:cubicBezTo>
                    <a:pt x="3879906" y="602819"/>
                    <a:pt x="3879906" y="602819"/>
                    <a:pt x="3879906" y="601307"/>
                  </a:cubicBezTo>
                  <a:lnTo>
                    <a:pt x="3879906" y="590714"/>
                  </a:lnTo>
                  <a:cubicBezTo>
                    <a:pt x="3879906" y="590714"/>
                    <a:pt x="3879906" y="590714"/>
                    <a:pt x="3881022" y="590714"/>
                  </a:cubicBezTo>
                  <a:lnTo>
                    <a:pt x="3888823" y="590714"/>
                  </a:lnTo>
                  <a:cubicBezTo>
                    <a:pt x="3888823" y="590714"/>
                    <a:pt x="3888823" y="590714"/>
                    <a:pt x="3888823" y="589202"/>
                  </a:cubicBezTo>
                  <a:lnTo>
                    <a:pt x="3888823" y="578610"/>
                  </a:lnTo>
                  <a:cubicBezTo>
                    <a:pt x="3888823" y="578610"/>
                    <a:pt x="3888823" y="578610"/>
                    <a:pt x="3887708" y="578610"/>
                  </a:cubicBezTo>
                  <a:lnTo>
                    <a:pt x="3879906" y="578610"/>
                  </a:lnTo>
                  <a:cubicBezTo>
                    <a:pt x="3879906" y="578610"/>
                    <a:pt x="3879906" y="578610"/>
                    <a:pt x="3879906" y="577096"/>
                  </a:cubicBezTo>
                  <a:lnTo>
                    <a:pt x="3879906" y="566505"/>
                  </a:lnTo>
                  <a:cubicBezTo>
                    <a:pt x="3879906" y="566505"/>
                    <a:pt x="3879906" y="566505"/>
                    <a:pt x="3881022" y="566505"/>
                  </a:cubicBezTo>
                  <a:lnTo>
                    <a:pt x="3888823" y="566505"/>
                  </a:lnTo>
                  <a:cubicBezTo>
                    <a:pt x="3888823" y="566505"/>
                    <a:pt x="3888823" y="566505"/>
                    <a:pt x="3888823" y="565370"/>
                  </a:cubicBezTo>
                  <a:lnTo>
                    <a:pt x="3888823" y="557427"/>
                  </a:lnTo>
                  <a:cubicBezTo>
                    <a:pt x="3888823" y="557427"/>
                    <a:pt x="3888823" y="557427"/>
                    <a:pt x="3887708" y="557427"/>
                  </a:cubicBezTo>
                  <a:lnTo>
                    <a:pt x="3879906" y="557427"/>
                  </a:lnTo>
                  <a:cubicBezTo>
                    <a:pt x="3879906" y="557427"/>
                    <a:pt x="3879906" y="557427"/>
                    <a:pt x="3879906" y="555914"/>
                  </a:cubicBezTo>
                  <a:lnTo>
                    <a:pt x="3879906" y="545322"/>
                  </a:lnTo>
                  <a:cubicBezTo>
                    <a:pt x="3879906" y="545322"/>
                    <a:pt x="3879906" y="545322"/>
                    <a:pt x="3881022" y="545322"/>
                  </a:cubicBezTo>
                  <a:lnTo>
                    <a:pt x="3888823" y="545322"/>
                  </a:lnTo>
                  <a:cubicBezTo>
                    <a:pt x="3888823" y="545322"/>
                    <a:pt x="3888823" y="545322"/>
                    <a:pt x="3887708" y="543053"/>
                  </a:cubicBezTo>
                  <a:lnTo>
                    <a:pt x="3879906" y="527166"/>
                  </a:lnTo>
                  <a:cubicBezTo>
                    <a:pt x="3879906" y="527166"/>
                    <a:pt x="3879906" y="527166"/>
                    <a:pt x="3879906" y="478746"/>
                  </a:cubicBezTo>
                  <a:cubicBezTo>
                    <a:pt x="3879906" y="478746"/>
                    <a:pt x="3879906" y="478746"/>
                    <a:pt x="4029251" y="478746"/>
                  </a:cubicBezTo>
                  <a:cubicBezTo>
                    <a:pt x="4029251" y="478746"/>
                    <a:pt x="4029251" y="478746"/>
                    <a:pt x="4042623" y="505982"/>
                  </a:cubicBezTo>
                  <a:cubicBezTo>
                    <a:pt x="4042623" y="505982"/>
                    <a:pt x="4042623" y="505982"/>
                    <a:pt x="4042623" y="566505"/>
                  </a:cubicBezTo>
                  <a:cubicBezTo>
                    <a:pt x="4042623" y="566505"/>
                    <a:pt x="4042623" y="566505"/>
                    <a:pt x="4041510" y="566505"/>
                  </a:cubicBezTo>
                  <a:lnTo>
                    <a:pt x="4033708" y="566505"/>
                  </a:lnTo>
                  <a:cubicBezTo>
                    <a:pt x="4033708" y="566505"/>
                    <a:pt x="4033708" y="566505"/>
                    <a:pt x="4033708" y="568018"/>
                  </a:cubicBezTo>
                  <a:lnTo>
                    <a:pt x="4033708" y="578610"/>
                  </a:lnTo>
                  <a:cubicBezTo>
                    <a:pt x="4033708" y="578610"/>
                    <a:pt x="4033708" y="578610"/>
                    <a:pt x="4034823" y="578610"/>
                  </a:cubicBezTo>
                  <a:lnTo>
                    <a:pt x="4042623" y="578610"/>
                  </a:lnTo>
                  <a:cubicBezTo>
                    <a:pt x="4042623" y="578610"/>
                    <a:pt x="4042623" y="578610"/>
                    <a:pt x="4042623" y="580123"/>
                  </a:cubicBezTo>
                  <a:lnTo>
                    <a:pt x="4042623" y="590714"/>
                  </a:lnTo>
                  <a:cubicBezTo>
                    <a:pt x="4042623" y="590714"/>
                    <a:pt x="4042623" y="590714"/>
                    <a:pt x="4041510" y="590714"/>
                  </a:cubicBezTo>
                  <a:lnTo>
                    <a:pt x="4033708" y="590714"/>
                  </a:lnTo>
                  <a:cubicBezTo>
                    <a:pt x="4033708" y="590714"/>
                    <a:pt x="4033708" y="590714"/>
                    <a:pt x="4033708" y="592227"/>
                  </a:cubicBezTo>
                  <a:lnTo>
                    <a:pt x="4033708" y="602819"/>
                  </a:lnTo>
                  <a:cubicBezTo>
                    <a:pt x="4033708" y="602819"/>
                    <a:pt x="4033708" y="602819"/>
                    <a:pt x="4034823" y="602819"/>
                  </a:cubicBezTo>
                  <a:lnTo>
                    <a:pt x="4042623" y="602819"/>
                  </a:lnTo>
                  <a:cubicBezTo>
                    <a:pt x="4042623" y="602819"/>
                    <a:pt x="4042623" y="602819"/>
                    <a:pt x="4042623" y="603955"/>
                  </a:cubicBezTo>
                  <a:lnTo>
                    <a:pt x="4042623" y="611898"/>
                  </a:lnTo>
                  <a:cubicBezTo>
                    <a:pt x="4042623" y="611898"/>
                    <a:pt x="4042623" y="611898"/>
                    <a:pt x="4041510" y="611898"/>
                  </a:cubicBezTo>
                  <a:lnTo>
                    <a:pt x="4033708" y="611898"/>
                  </a:lnTo>
                  <a:cubicBezTo>
                    <a:pt x="4033708" y="611898"/>
                    <a:pt x="4033708" y="611898"/>
                    <a:pt x="4033708" y="613411"/>
                  </a:cubicBezTo>
                  <a:lnTo>
                    <a:pt x="4033708" y="624002"/>
                  </a:lnTo>
                  <a:cubicBezTo>
                    <a:pt x="4033708" y="624002"/>
                    <a:pt x="4033708" y="624002"/>
                    <a:pt x="4034823" y="624002"/>
                  </a:cubicBezTo>
                  <a:lnTo>
                    <a:pt x="4042623" y="624002"/>
                  </a:lnTo>
                  <a:cubicBezTo>
                    <a:pt x="4042623" y="624002"/>
                    <a:pt x="4042623" y="624002"/>
                    <a:pt x="4042623" y="625516"/>
                  </a:cubicBezTo>
                  <a:lnTo>
                    <a:pt x="4042623" y="636107"/>
                  </a:lnTo>
                  <a:cubicBezTo>
                    <a:pt x="4042623" y="636107"/>
                    <a:pt x="4042623" y="636107"/>
                    <a:pt x="4041510" y="636107"/>
                  </a:cubicBezTo>
                  <a:lnTo>
                    <a:pt x="4033708" y="636107"/>
                  </a:lnTo>
                  <a:cubicBezTo>
                    <a:pt x="4033708" y="636107"/>
                    <a:pt x="4033708" y="636107"/>
                    <a:pt x="4033708" y="637620"/>
                  </a:cubicBezTo>
                  <a:lnTo>
                    <a:pt x="4033708" y="648212"/>
                  </a:lnTo>
                  <a:cubicBezTo>
                    <a:pt x="4033708" y="648212"/>
                    <a:pt x="4033708" y="648212"/>
                    <a:pt x="4034823" y="648212"/>
                  </a:cubicBezTo>
                  <a:lnTo>
                    <a:pt x="4042623" y="648212"/>
                  </a:lnTo>
                  <a:cubicBezTo>
                    <a:pt x="4042623" y="648212"/>
                    <a:pt x="4042623" y="648212"/>
                    <a:pt x="4042623" y="649346"/>
                  </a:cubicBezTo>
                  <a:lnTo>
                    <a:pt x="4042623" y="657290"/>
                  </a:lnTo>
                  <a:cubicBezTo>
                    <a:pt x="4042623" y="657290"/>
                    <a:pt x="4042623" y="657290"/>
                    <a:pt x="4041510" y="657290"/>
                  </a:cubicBezTo>
                  <a:lnTo>
                    <a:pt x="4033708" y="657290"/>
                  </a:lnTo>
                  <a:cubicBezTo>
                    <a:pt x="4033708" y="657290"/>
                    <a:pt x="4033708" y="657290"/>
                    <a:pt x="4033708" y="658804"/>
                  </a:cubicBezTo>
                  <a:lnTo>
                    <a:pt x="4033708" y="669395"/>
                  </a:lnTo>
                  <a:cubicBezTo>
                    <a:pt x="4033708" y="669395"/>
                    <a:pt x="4033708" y="669395"/>
                    <a:pt x="4034823" y="669395"/>
                  </a:cubicBezTo>
                  <a:lnTo>
                    <a:pt x="4042623" y="669395"/>
                  </a:lnTo>
                  <a:cubicBezTo>
                    <a:pt x="4042623" y="669395"/>
                    <a:pt x="4042623" y="669395"/>
                    <a:pt x="4042623" y="670908"/>
                  </a:cubicBezTo>
                  <a:lnTo>
                    <a:pt x="4042623" y="681500"/>
                  </a:lnTo>
                  <a:cubicBezTo>
                    <a:pt x="4042623" y="681500"/>
                    <a:pt x="4042623" y="681500"/>
                    <a:pt x="4041510" y="681500"/>
                  </a:cubicBezTo>
                  <a:lnTo>
                    <a:pt x="4033708" y="681500"/>
                  </a:lnTo>
                  <a:cubicBezTo>
                    <a:pt x="4033708" y="681500"/>
                    <a:pt x="4033708" y="681500"/>
                    <a:pt x="4033708" y="682634"/>
                  </a:cubicBezTo>
                  <a:lnTo>
                    <a:pt x="4033708" y="690579"/>
                  </a:lnTo>
                  <a:cubicBezTo>
                    <a:pt x="4033708" y="690579"/>
                    <a:pt x="4033708" y="690579"/>
                    <a:pt x="4034823" y="690579"/>
                  </a:cubicBezTo>
                  <a:lnTo>
                    <a:pt x="4042623" y="690579"/>
                  </a:lnTo>
                  <a:cubicBezTo>
                    <a:pt x="4042623" y="690579"/>
                    <a:pt x="4042623" y="690579"/>
                    <a:pt x="4042623" y="692091"/>
                  </a:cubicBezTo>
                  <a:lnTo>
                    <a:pt x="4042623" y="702682"/>
                  </a:lnTo>
                  <a:cubicBezTo>
                    <a:pt x="4042623" y="702682"/>
                    <a:pt x="4042623" y="702682"/>
                    <a:pt x="4041510" y="702682"/>
                  </a:cubicBezTo>
                  <a:lnTo>
                    <a:pt x="4033708" y="702682"/>
                  </a:lnTo>
                  <a:cubicBezTo>
                    <a:pt x="4033708" y="702682"/>
                    <a:pt x="4033708" y="702682"/>
                    <a:pt x="4033708" y="704195"/>
                  </a:cubicBezTo>
                  <a:lnTo>
                    <a:pt x="4033708" y="714788"/>
                  </a:lnTo>
                  <a:cubicBezTo>
                    <a:pt x="4033708" y="714788"/>
                    <a:pt x="4033708" y="714788"/>
                    <a:pt x="4034823" y="714788"/>
                  </a:cubicBezTo>
                  <a:lnTo>
                    <a:pt x="4042623" y="714788"/>
                  </a:lnTo>
                  <a:cubicBezTo>
                    <a:pt x="4042623" y="714788"/>
                    <a:pt x="4042623" y="714788"/>
                    <a:pt x="4042623" y="716300"/>
                  </a:cubicBezTo>
                  <a:lnTo>
                    <a:pt x="4042623" y="726892"/>
                  </a:lnTo>
                  <a:cubicBezTo>
                    <a:pt x="4042623" y="726892"/>
                    <a:pt x="4042623" y="726892"/>
                    <a:pt x="4041510" y="726892"/>
                  </a:cubicBezTo>
                  <a:lnTo>
                    <a:pt x="4033708" y="726892"/>
                  </a:lnTo>
                  <a:cubicBezTo>
                    <a:pt x="4033708" y="726892"/>
                    <a:pt x="4033708" y="726892"/>
                    <a:pt x="4033708" y="728027"/>
                  </a:cubicBezTo>
                  <a:lnTo>
                    <a:pt x="4033708" y="735970"/>
                  </a:lnTo>
                  <a:cubicBezTo>
                    <a:pt x="4033708" y="735970"/>
                    <a:pt x="4033708" y="735970"/>
                    <a:pt x="4034823" y="735970"/>
                  </a:cubicBezTo>
                  <a:lnTo>
                    <a:pt x="4042623" y="735970"/>
                  </a:lnTo>
                  <a:cubicBezTo>
                    <a:pt x="4042623" y="735970"/>
                    <a:pt x="4042623" y="735970"/>
                    <a:pt x="4042623" y="737484"/>
                  </a:cubicBezTo>
                  <a:lnTo>
                    <a:pt x="4042623" y="748075"/>
                  </a:lnTo>
                  <a:cubicBezTo>
                    <a:pt x="4042623" y="748075"/>
                    <a:pt x="4042623" y="748075"/>
                    <a:pt x="4041510" y="748075"/>
                  </a:cubicBezTo>
                  <a:lnTo>
                    <a:pt x="4033708" y="748075"/>
                  </a:lnTo>
                  <a:cubicBezTo>
                    <a:pt x="4033708" y="748075"/>
                    <a:pt x="4033708" y="748075"/>
                    <a:pt x="4033708" y="749588"/>
                  </a:cubicBezTo>
                  <a:lnTo>
                    <a:pt x="4033708" y="760181"/>
                  </a:lnTo>
                  <a:cubicBezTo>
                    <a:pt x="4033708" y="760181"/>
                    <a:pt x="4033708" y="760181"/>
                    <a:pt x="4034823" y="760181"/>
                  </a:cubicBezTo>
                  <a:lnTo>
                    <a:pt x="4042623" y="760181"/>
                  </a:lnTo>
                  <a:cubicBezTo>
                    <a:pt x="4042623" y="760181"/>
                    <a:pt x="4042623" y="760181"/>
                    <a:pt x="4042623" y="761314"/>
                  </a:cubicBezTo>
                  <a:lnTo>
                    <a:pt x="4042623" y="769258"/>
                  </a:lnTo>
                  <a:cubicBezTo>
                    <a:pt x="4042623" y="769258"/>
                    <a:pt x="4042623" y="769258"/>
                    <a:pt x="4041510" y="769258"/>
                  </a:cubicBezTo>
                  <a:lnTo>
                    <a:pt x="4033708" y="769258"/>
                  </a:lnTo>
                  <a:cubicBezTo>
                    <a:pt x="4033708" y="769258"/>
                    <a:pt x="4033708" y="769258"/>
                    <a:pt x="4033708" y="770772"/>
                  </a:cubicBezTo>
                  <a:lnTo>
                    <a:pt x="4033708" y="781363"/>
                  </a:lnTo>
                  <a:cubicBezTo>
                    <a:pt x="4033708" y="781363"/>
                    <a:pt x="4033708" y="781363"/>
                    <a:pt x="4034823" y="781363"/>
                  </a:cubicBezTo>
                  <a:lnTo>
                    <a:pt x="4042623" y="781363"/>
                  </a:lnTo>
                  <a:cubicBezTo>
                    <a:pt x="4042623" y="781363"/>
                    <a:pt x="4042623" y="781363"/>
                    <a:pt x="4042623" y="782876"/>
                  </a:cubicBezTo>
                  <a:lnTo>
                    <a:pt x="4042623" y="793468"/>
                  </a:lnTo>
                  <a:cubicBezTo>
                    <a:pt x="4042623" y="793468"/>
                    <a:pt x="4042623" y="793468"/>
                    <a:pt x="4041510" y="793468"/>
                  </a:cubicBezTo>
                  <a:lnTo>
                    <a:pt x="4033708" y="793468"/>
                  </a:lnTo>
                  <a:cubicBezTo>
                    <a:pt x="4033708" y="793468"/>
                    <a:pt x="4033708" y="793468"/>
                    <a:pt x="4033708" y="794981"/>
                  </a:cubicBezTo>
                  <a:lnTo>
                    <a:pt x="4033708" y="805572"/>
                  </a:lnTo>
                  <a:cubicBezTo>
                    <a:pt x="4033708" y="805572"/>
                    <a:pt x="4033708" y="805572"/>
                    <a:pt x="4034823" y="805572"/>
                  </a:cubicBezTo>
                  <a:lnTo>
                    <a:pt x="4042623" y="805572"/>
                  </a:lnTo>
                  <a:cubicBezTo>
                    <a:pt x="4042623" y="805572"/>
                    <a:pt x="4042623" y="805572"/>
                    <a:pt x="4042623" y="806707"/>
                  </a:cubicBezTo>
                  <a:lnTo>
                    <a:pt x="4042623" y="814651"/>
                  </a:lnTo>
                  <a:cubicBezTo>
                    <a:pt x="4042623" y="814651"/>
                    <a:pt x="4042623" y="814651"/>
                    <a:pt x="4041510" y="814651"/>
                  </a:cubicBezTo>
                  <a:lnTo>
                    <a:pt x="4033708" y="814651"/>
                  </a:lnTo>
                  <a:cubicBezTo>
                    <a:pt x="4033708" y="814651"/>
                    <a:pt x="4033708" y="814651"/>
                    <a:pt x="4033708" y="816163"/>
                  </a:cubicBezTo>
                  <a:lnTo>
                    <a:pt x="4033708" y="826756"/>
                  </a:lnTo>
                  <a:cubicBezTo>
                    <a:pt x="4033708" y="826756"/>
                    <a:pt x="4033708" y="826756"/>
                    <a:pt x="4058227" y="853992"/>
                  </a:cubicBezTo>
                  <a:cubicBezTo>
                    <a:pt x="4058227" y="860044"/>
                    <a:pt x="4058227" y="860044"/>
                    <a:pt x="4057113" y="860044"/>
                  </a:cubicBezTo>
                  <a:lnTo>
                    <a:pt x="4049311" y="860044"/>
                  </a:lnTo>
                  <a:cubicBezTo>
                    <a:pt x="4049311" y="860044"/>
                    <a:pt x="4049311" y="860044"/>
                    <a:pt x="4049311" y="893331"/>
                  </a:cubicBezTo>
                  <a:cubicBezTo>
                    <a:pt x="4049311" y="893331"/>
                    <a:pt x="4049311" y="893331"/>
                    <a:pt x="4050427" y="893331"/>
                  </a:cubicBezTo>
                  <a:lnTo>
                    <a:pt x="4058227" y="893331"/>
                  </a:lnTo>
                  <a:cubicBezTo>
                    <a:pt x="4058227" y="893331"/>
                    <a:pt x="4058227" y="893331"/>
                    <a:pt x="4058227" y="891440"/>
                  </a:cubicBezTo>
                  <a:lnTo>
                    <a:pt x="4058227" y="878201"/>
                  </a:lnTo>
                  <a:cubicBezTo>
                    <a:pt x="4058227" y="878201"/>
                    <a:pt x="4058227" y="878201"/>
                    <a:pt x="4059342" y="877444"/>
                  </a:cubicBezTo>
                  <a:lnTo>
                    <a:pt x="4067142" y="872149"/>
                  </a:lnTo>
                  <a:cubicBezTo>
                    <a:pt x="4067142" y="872149"/>
                    <a:pt x="4067142" y="872149"/>
                    <a:pt x="4069094" y="872149"/>
                  </a:cubicBezTo>
                  <a:lnTo>
                    <a:pt x="4082747" y="872149"/>
                  </a:lnTo>
                  <a:cubicBezTo>
                    <a:pt x="4082747" y="872149"/>
                    <a:pt x="4082747" y="872149"/>
                    <a:pt x="4082747" y="873661"/>
                  </a:cubicBezTo>
                  <a:lnTo>
                    <a:pt x="4082747" y="884253"/>
                  </a:lnTo>
                  <a:cubicBezTo>
                    <a:pt x="4082747" y="884253"/>
                    <a:pt x="4082747" y="884253"/>
                    <a:pt x="4084419" y="884253"/>
                  </a:cubicBezTo>
                  <a:lnTo>
                    <a:pt x="4096121" y="884253"/>
                  </a:lnTo>
                  <a:cubicBezTo>
                    <a:pt x="4096121" y="890305"/>
                    <a:pt x="4096121" y="890305"/>
                    <a:pt x="4097235" y="890305"/>
                  </a:cubicBezTo>
                  <a:lnTo>
                    <a:pt x="4105038" y="890305"/>
                  </a:lnTo>
                  <a:cubicBezTo>
                    <a:pt x="4105038" y="890305"/>
                    <a:pt x="4105038" y="890305"/>
                    <a:pt x="4129555" y="932671"/>
                  </a:cubicBezTo>
                  <a:cubicBezTo>
                    <a:pt x="4129555" y="932671"/>
                    <a:pt x="4129555" y="932671"/>
                    <a:pt x="4129555" y="951821"/>
                  </a:cubicBezTo>
                  <a:lnTo>
                    <a:pt x="4129555" y="970823"/>
                  </a:lnTo>
                  <a:lnTo>
                    <a:pt x="4138472" y="970823"/>
                  </a:lnTo>
                  <a:lnTo>
                    <a:pt x="4138472" y="956881"/>
                  </a:lnTo>
                  <a:cubicBezTo>
                    <a:pt x="4138472" y="956881"/>
                    <a:pt x="4138472" y="956881"/>
                    <a:pt x="4139308" y="956881"/>
                  </a:cubicBezTo>
                  <a:lnTo>
                    <a:pt x="4145159" y="956881"/>
                  </a:lnTo>
                  <a:cubicBezTo>
                    <a:pt x="4145159" y="956881"/>
                    <a:pt x="4145159" y="956881"/>
                    <a:pt x="4145159" y="958394"/>
                  </a:cubicBezTo>
                  <a:lnTo>
                    <a:pt x="4145159" y="968985"/>
                  </a:lnTo>
                  <a:cubicBezTo>
                    <a:pt x="4154075" y="972013"/>
                    <a:pt x="4154075" y="972013"/>
                    <a:pt x="4154075" y="905436"/>
                  </a:cubicBezTo>
                  <a:cubicBezTo>
                    <a:pt x="4154075" y="905436"/>
                    <a:pt x="4154075" y="905436"/>
                    <a:pt x="4191968" y="905436"/>
                  </a:cubicBezTo>
                  <a:cubicBezTo>
                    <a:pt x="4191968" y="905436"/>
                    <a:pt x="4191968" y="905436"/>
                    <a:pt x="4191968" y="808599"/>
                  </a:cubicBezTo>
                  <a:cubicBezTo>
                    <a:pt x="4191968" y="808599"/>
                    <a:pt x="4191968" y="808599"/>
                    <a:pt x="4227631" y="808599"/>
                  </a:cubicBezTo>
                  <a:cubicBezTo>
                    <a:pt x="4227631" y="808599"/>
                    <a:pt x="4227631" y="808599"/>
                    <a:pt x="4227631" y="807464"/>
                  </a:cubicBezTo>
                  <a:lnTo>
                    <a:pt x="4227631" y="799520"/>
                  </a:lnTo>
                  <a:cubicBezTo>
                    <a:pt x="4227631" y="799520"/>
                    <a:pt x="4227631" y="799520"/>
                    <a:pt x="4249922" y="799520"/>
                  </a:cubicBezTo>
                  <a:cubicBezTo>
                    <a:pt x="4249922" y="799520"/>
                    <a:pt x="4249922" y="799520"/>
                    <a:pt x="4249922" y="748075"/>
                  </a:cubicBezTo>
                  <a:cubicBezTo>
                    <a:pt x="4245463" y="748075"/>
                    <a:pt x="4245463" y="748075"/>
                    <a:pt x="4245463" y="745805"/>
                  </a:cubicBezTo>
                  <a:lnTo>
                    <a:pt x="4245463" y="729918"/>
                  </a:lnTo>
                  <a:lnTo>
                    <a:pt x="4249922" y="732945"/>
                  </a:lnTo>
                  <a:cubicBezTo>
                    <a:pt x="4249922" y="732945"/>
                    <a:pt x="4249922" y="732945"/>
                    <a:pt x="4254381" y="702682"/>
                  </a:cubicBezTo>
                  <a:cubicBezTo>
                    <a:pt x="4254381" y="702682"/>
                    <a:pt x="4254381" y="702682"/>
                    <a:pt x="4258839" y="732945"/>
                  </a:cubicBezTo>
                  <a:cubicBezTo>
                    <a:pt x="4261067" y="729918"/>
                    <a:pt x="4261067" y="729918"/>
                    <a:pt x="4261346" y="728783"/>
                  </a:cubicBezTo>
                  <a:lnTo>
                    <a:pt x="4263297" y="720840"/>
                  </a:lnTo>
                  <a:cubicBezTo>
                    <a:pt x="4263297" y="720840"/>
                    <a:pt x="4263297" y="720840"/>
                    <a:pt x="4263853" y="719327"/>
                  </a:cubicBezTo>
                  <a:lnTo>
                    <a:pt x="4267754" y="708734"/>
                  </a:lnTo>
                  <a:cubicBezTo>
                    <a:pt x="4267754" y="708734"/>
                    <a:pt x="4267754" y="708734"/>
                    <a:pt x="4268311" y="707222"/>
                  </a:cubicBezTo>
                  <a:lnTo>
                    <a:pt x="4272213" y="696631"/>
                  </a:lnTo>
                  <a:cubicBezTo>
                    <a:pt x="4272213" y="696631"/>
                    <a:pt x="4272213" y="696631"/>
                    <a:pt x="4273605" y="695495"/>
                  </a:cubicBezTo>
                  <a:lnTo>
                    <a:pt x="4283357" y="687552"/>
                  </a:lnTo>
                  <a:cubicBezTo>
                    <a:pt x="4283357" y="687552"/>
                    <a:pt x="4283357" y="687552"/>
                    <a:pt x="4285030" y="686039"/>
                  </a:cubicBezTo>
                  <a:lnTo>
                    <a:pt x="4296732" y="675447"/>
                  </a:lnTo>
                  <a:cubicBezTo>
                    <a:pt x="4296732" y="675447"/>
                    <a:pt x="4296732" y="675447"/>
                    <a:pt x="4297568" y="673934"/>
                  </a:cubicBezTo>
                  <a:lnTo>
                    <a:pt x="4303418" y="663343"/>
                  </a:lnTo>
                  <a:cubicBezTo>
                    <a:pt x="4303418" y="663343"/>
                    <a:pt x="4303418" y="663343"/>
                    <a:pt x="4303976" y="660695"/>
                  </a:cubicBezTo>
                  <a:lnTo>
                    <a:pt x="4307877" y="642159"/>
                  </a:lnTo>
                  <a:cubicBezTo>
                    <a:pt x="4307877" y="642159"/>
                    <a:pt x="4307877" y="642159"/>
                    <a:pt x="4308435" y="644807"/>
                  </a:cubicBezTo>
                  <a:lnTo>
                    <a:pt x="4312335" y="663343"/>
                  </a:lnTo>
                  <a:cubicBezTo>
                    <a:pt x="4312335" y="663343"/>
                    <a:pt x="4312335" y="663343"/>
                    <a:pt x="4312893" y="664477"/>
                  </a:cubicBezTo>
                  <a:lnTo>
                    <a:pt x="4316793" y="672421"/>
                  </a:lnTo>
                  <a:cubicBezTo>
                    <a:pt x="4316793" y="672421"/>
                    <a:pt x="4316793" y="672421"/>
                    <a:pt x="4318186" y="673934"/>
                  </a:cubicBezTo>
                  <a:lnTo>
                    <a:pt x="4327938" y="684525"/>
                  </a:lnTo>
                  <a:cubicBezTo>
                    <a:pt x="4327938" y="684525"/>
                    <a:pt x="4327938" y="684525"/>
                    <a:pt x="4329054" y="686039"/>
                  </a:cubicBezTo>
                  <a:lnTo>
                    <a:pt x="4336853" y="696631"/>
                  </a:lnTo>
                  <a:cubicBezTo>
                    <a:pt x="4336853" y="696631"/>
                    <a:pt x="4336853" y="696631"/>
                    <a:pt x="4337969" y="698143"/>
                  </a:cubicBezTo>
                  <a:lnTo>
                    <a:pt x="4345771" y="708734"/>
                  </a:lnTo>
                  <a:cubicBezTo>
                    <a:pt x="4345771" y="708734"/>
                    <a:pt x="4345771" y="708734"/>
                    <a:pt x="4346049" y="710248"/>
                  </a:cubicBezTo>
                  <a:lnTo>
                    <a:pt x="4347998" y="720840"/>
                  </a:lnTo>
                  <a:cubicBezTo>
                    <a:pt x="4347998" y="720840"/>
                    <a:pt x="4347998" y="720840"/>
                    <a:pt x="4348277" y="722352"/>
                  </a:cubicBezTo>
                  <a:lnTo>
                    <a:pt x="4350228" y="732945"/>
                  </a:lnTo>
                  <a:cubicBezTo>
                    <a:pt x="4354685" y="732945"/>
                    <a:pt x="4354685" y="732945"/>
                    <a:pt x="4356914" y="702682"/>
                  </a:cubicBezTo>
                  <a:cubicBezTo>
                    <a:pt x="4356914" y="702682"/>
                    <a:pt x="4356914" y="702682"/>
                    <a:pt x="4361373" y="732945"/>
                  </a:cubicBezTo>
                  <a:cubicBezTo>
                    <a:pt x="4365830" y="732945"/>
                    <a:pt x="4365830" y="732945"/>
                    <a:pt x="4365830" y="735214"/>
                  </a:cubicBezTo>
                  <a:lnTo>
                    <a:pt x="4365830" y="751102"/>
                  </a:lnTo>
                  <a:cubicBezTo>
                    <a:pt x="4361373" y="751102"/>
                    <a:pt x="4361373" y="751102"/>
                    <a:pt x="4361373" y="793468"/>
                  </a:cubicBezTo>
                  <a:cubicBezTo>
                    <a:pt x="4361373" y="793468"/>
                    <a:pt x="4361373" y="793468"/>
                    <a:pt x="4362489" y="793468"/>
                  </a:cubicBezTo>
                  <a:lnTo>
                    <a:pt x="4370289" y="793468"/>
                  </a:lnTo>
                  <a:cubicBezTo>
                    <a:pt x="4370289" y="799520"/>
                    <a:pt x="4370289" y="799520"/>
                    <a:pt x="4371126" y="799520"/>
                  </a:cubicBezTo>
                  <a:lnTo>
                    <a:pt x="4376976" y="799520"/>
                  </a:lnTo>
                  <a:cubicBezTo>
                    <a:pt x="4376976" y="799520"/>
                    <a:pt x="4376976" y="799520"/>
                    <a:pt x="4376976" y="798007"/>
                  </a:cubicBezTo>
                  <a:lnTo>
                    <a:pt x="4376976" y="787415"/>
                  </a:lnTo>
                  <a:cubicBezTo>
                    <a:pt x="4376976" y="787415"/>
                    <a:pt x="4376976" y="787415"/>
                    <a:pt x="4379206" y="787415"/>
                  </a:cubicBezTo>
                  <a:lnTo>
                    <a:pt x="4394808" y="787415"/>
                  </a:lnTo>
                  <a:cubicBezTo>
                    <a:pt x="4394808" y="787415"/>
                    <a:pt x="4394808" y="787415"/>
                    <a:pt x="4394808" y="784767"/>
                  </a:cubicBezTo>
                  <a:lnTo>
                    <a:pt x="4394808" y="766232"/>
                  </a:lnTo>
                  <a:cubicBezTo>
                    <a:pt x="4394808" y="766232"/>
                    <a:pt x="4394808" y="766232"/>
                    <a:pt x="4432702" y="766232"/>
                  </a:cubicBezTo>
                  <a:cubicBezTo>
                    <a:pt x="4432702" y="766232"/>
                    <a:pt x="4432702" y="766232"/>
                    <a:pt x="4432702" y="768124"/>
                  </a:cubicBezTo>
                  <a:lnTo>
                    <a:pt x="4432702" y="781363"/>
                  </a:lnTo>
                  <a:cubicBezTo>
                    <a:pt x="4432702" y="781363"/>
                    <a:pt x="4432702" y="781363"/>
                    <a:pt x="4452762" y="781363"/>
                  </a:cubicBezTo>
                  <a:cubicBezTo>
                    <a:pt x="4452762" y="781363"/>
                    <a:pt x="4452762" y="781363"/>
                    <a:pt x="4452762" y="784390"/>
                  </a:cubicBezTo>
                  <a:lnTo>
                    <a:pt x="4452762" y="805572"/>
                  </a:lnTo>
                  <a:cubicBezTo>
                    <a:pt x="4448306" y="805572"/>
                    <a:pt x="4448306" y="805572"/>
                    <a:pt x="4448306" y="806707"/>
                  </a:cubicBezTo>
                  <a:lnTo>
                    <a:pt x="4448306" y="814651"/>
                  </a:lnTo>
                  <a:cubicBezTo>
                    <a:pt x="4452762" y="814651"/>
                    <a:pt x="4452762" y="814651"/>
                    <a:pt x="4452762" y="816921"/>
                  </a:cubicBezTo>
                  <a:lnTo>
                    <a:pt x="4452762" y="832808"/>
                  </a:lnTo>
                  <a:lnTo>
                    <a:pt x="4448306" y="838860"/>
                  </a:lnTo>
                  <a:cubicBezTo>
                    <a:pt x="4448306" y="838860"/>
                    <a:pt x="4448306" y="838860"/>
                    <a:pt x="4448306" y="911488"/>
                  </a:cubicBezTo>
                  <a:cubicBezTo>
                    <a:pt x="4448306" y="911488"/>
                    <a:pt x="4448306" y="911488"/>
                    <a:pt x="4450255" y="911488"/>
                  </a:cubicBezTo>
                  <a:lnTo>
                    <a:pt x="4463908" y="911488"/>
                  </a:lnTo>
                  <a:cubicBezTo>
                    <a:pt x="4463908" y="917540"/>
                    <a:pt x="4463908" y="917540"/>
                    <a:pt x="4465579" y="917540"/>
                  </a:cubicBezTo>
                  <a:lnTo>
                    <a:pt x="4477282" y="917540"/>
                  </a:lnTo>
                  <a:cubicBezTo>
                    <a:pt x="4477282" y="917540"/>
                    <a:pt x="4477282" y="917540"/>
                    <a:pt x="4477282" y="920188"/>
                  </a:cubicBezTo>
                  <a:lnTo>
                    <a:pt x="4477282" y="938724"/>
                  </a:lnTo>
                  <a:cubicBezTo>
                    <a:pt x="4477282" y="938724"/>
                    <a:pt x="4477282" y="938724"/>
                    <a:pt x="4478955" y="938724"/>
                  </a:cubicBezTo>
                  <a:lnTo>
                    <a:pt x="4490656" y="938724"/>
                  </a:lnTo>
                  <a:cubicBezTo>
                    <a:pt x="4490656" y="938724"/>
                    <a:pt x="4490656" y="938724"/>
                    <a:pt x="4490656" y="936076"/>
                  </a:cubicBezTo>
                  <a:lnTo>
                    <a:pt x="4490656" y="917540"/>
                  </a:lnTo>
                  <a:cubicBezTo>
                    <a:pt x="4490656" y="917540"/>
                    <a:pt x="4490656" y="917540"/>
                    <a:pt x="4492605" y="916028"/>
                  </a:cubicBezTo>
                  <a:lnTo>
                    <a:pt x="4506258" y="905436"/>
                  </a:lnTo>
                  <a:cubicBezTo>
                    <a:pt x="4506258" y="905436"/>
                    <a:pt x="4506258" y="905436"/>
                    <a:pt x="4506258" y="878201"/>
                  </a:cubicBezTo>
                  <a:cubicBezTo>
                    <a:pt x="4501802" y="878201"/>
                    <a:pt x="4501802" y="878201"/>
                    <a:pt x="4501802" y="847938"/>
                  </a:cubicBezTo>
                  <a:cubicBezTo>
                    <a:pt x="4501802" y="847938"/>
                    <a:pt x="4501802" y="847938"/>
                    <a:pt x="4502914" y="847938"/>
                  </a:cubicBezTo>
                  <a:lnTo>
                    <a:pt x="4510717" y="847938"/>
                  </a:lnTo>
                  <a:cubicBezTo>
                    <a:pt x="4510717" y="844913"/>
                    <a:pt x="4510717" y="844913"/>
                    <a:pt x="4530778" y="844913"/>
                  </a:cubicBezTo>
                  <a:cubicBezTo>
                    <a:pt x="4530778" y="844913"/>
                    <a:pt x="4530778" y="844913"/>
                    <a:pt x="4530778" y="843399"/>
                  </a:cubicBezTo>
                  <a:lnTo>
                    <a:pt x="4530778" y="832808"/>
                  </a:lnTo>
                  <a:cubicBezTo>
                    <a:pt x="4530778" y="832808"/>
                    <a:pt x="4530778" y="832808"/>
                    <a:pt x="4532451" y="832808"/>
                  </a:cubicBezTo>
                  <a:lnTo>
                    <a:pt x="4544152" y="832808"/>
                  </a:lnTo>
                  <a:cubicBezTo>
                    <a:pt x="4544152" y="832808"/>
                    <a:pt x="4544152" y="832808"/>
                    <a:pt x="4544152" y="681500"/>
                  </a:cubicBezTo>
                  <a:cubicBezTo>
                    <a:pt x="4544152" y="681500"/>
                    <a:pt x="4544152" y="681500"/>
                    <a:pt x="4545267" y="681500"/>
                  </a:cubicBezTo>
                  <a:lnTo>
                    <a:pt x="4553068" y="681500"/>
                  </a:lnTo>
                  <a:cubicBezTo>
                    <a:pt x="4553068" y="681500"/>
                    <a:pt x="4553068" y="681500"/>
                    <a:pt x="4553068" y="678473"/>
                  </a:cubicBezTo>
                  <a:lnTo>
                    <a:pt x="4553068" y="657290"/>
                  </a:lnTo>
                  <a:cubicBezTo>
                    <a:pt x="4555298" y="657290"/>
                    <a:pt x="4555298" y="657290"/>
                    <a:pt x="4555298" y="596766"/>
                  </a:cubicBezTo>
                  <a:cubicBezTo>
                    <a:pt x="4555298" y="596766"/>
                    <a:pt x="4555298" y="596766"/>
                    <a:pt x="4556412" y="596766"/>
                  </a:cubicBezTo>
                  <a:lnTo>
                    <a:pt x="4564213" y="596766"/>
                  </a:lnTo>
                  <a:cubicBezTo>
                    <a:pt x="4564213" y="596766"/>
                    <a:pt x="4564213" y="596766"/>
                    <a:pt x="4564213" y="598280"/>
                  </a:cubicBezTo>
                  <a:lnTo>
                    <a:pt x="4564213" y="608871"/>
                  </a:lnTo>
                  <a:cubicBezTo>
                    <a:pt x="4568671" y="608871"/>
                    <a:pt x="4568671" y="608871"/>
                    <a:pt x="4568671" y="605845"/>
                  </a:cubicBezTo>
                  <a:lnTo>
                    <a:pt x="4568671" y="584662"/>
                  </a:lnTo>
                  <a:cubicBezTo>
                    <a:pt x="4568671" y="584662"/>
                    <a:pt x="4568671" y="584662"/>
                    <a:pt x="4570065" y="583906"/>
                  </a:cubicBezTo>
                  <a:lnTo>
                    <a:pt x="4579816" y="578610"/>
                  </a:lnTo>
                  <a:cubicBezTo>
                    <a:pt x="4579816" y="578610"/>
                    <a:pt x="4579816" y="578610"/>
                    <a:pt x="4580930" y="579367"/>
                  </a:cubicBezTo>
                  <a:lnTo>
                    <a:pt x="4588733" y="584662"/>
                  </a:lnTo>
                  <a:cubicBezTo>
                    <a:pt x="4588733" y="584662"/>
                    <a:pt x="4588733" y="584662"/>
                    <a:pt x="4590404" y="584662"/>
                  </a:cubicBezTo>
                  <a:lnTo>
                    <a:pt x="4602107" y="584662"/>
                  </a:lnTo>
                  <a:cubicBezTo>
                    <a:pt x="4602107" y="584662"/>
                    <a:pt x="4602107" y="584662"/>
                    <a:pt x="4602107" y="545322"/>
                  </a:cubicBezTo>
                  <a:cubicBezTo>
                    <a:pt x="4602107" y="545322"/>
                    <a:pt x="4602107" y="545322"/>
                    <a:pt x="4603221" y="545322"/>
                  </a:cubicBezTo>
                  <a:lnTo>
                    <a:pt x="4611021" y="545322"/>
                  </a:lnTo>
                  <a:cubicBezTo>
                    <a:pt x="4611021" y="551375"/>
                    <a:pt x="4611021" y="551375"/>
                    <a:pt x="4612414" y="551375"/>
                  </a:cubicBezTo>
                  <a:lnTo>
                    <a:pt x="4622169" y="551375"/>
                  </a:lnTo>
                  <a:cubicBezTo>
                    <a:pt x="4622169" y="545322"/>
                    <a:pt x="4622169" y="545322"/>
                    <a:pt x="4623282" y="545322"/>
                  </a:cubicBezTo>
                  <a:lnTo>
                    <a:pt x="4631084" y="545322"/>
                  </a:lnTo>
                  <a:cubicBezTo>
                    <a:pt x="4631084" y="545322"/>
                    <a:pt x="4631084" y="545322"/>
                    <a:pt x="4631084" y="590714"/>
                  </a:cubicBezTo>
                  <a:cubicBezTo>
                    <a:pt x="4631084" y="590714"/>
                    <a:pt x="4631084" y="590714"/>
                    <a:pt x="4632477" y="592227"/>
                  </a:cubicBezTo>
                  <a:lnTo>
                    <a:pt x="4642230" y="602819"/>
                  </a:lnTo>
                  <a:cubicBezTo>
                    <a:pt x="4640000" y="611898"/>
                    <a:pt x="4640000" y="611898"/>
                    <a:pt x="4664518" y="611898"/>
                  </a:cubicBezTo>
                  <a:cubicBezTo>
                    <a:pt x="4664518" y="611898"/>
                    <a:pt x="4664518" y="611898"/>
                    <a:pt x="4664518" y="610007"/>
                  </a:cubicBezTo>
                  <a:lnTo>
                    <a:pt x="4664518" y="596766"/>
                  </a:lnTo>
                  <a:cubicBezTo>
                    <a:pt x="4664518" y="596766"/>
                    <a:pt x="4664518" y="596766"/>
                    <a:pt x="4693496" y="584662"/>
                  </a:cubicBezTo>
                  <a:cubicBezTo>
                    <a:pt x="4693496" y="584662"/>
                    <a:pt x="4693496" y="584662"/>
                    <a:pt x="4693496" y="583150"/>
                  </a:cubicBezTo>
                  <a:lnTo>
                    <a:pt x="4693496" y="572557"/>
                  </a:lnTo>
                  <a:cubicBezTo>
                    <a:pt x="4693496" y="572557"/>
                    <a:pt x="4693496" y="572557"/>
                    <a:pt x="4694332" y="572557"/>
                  </a:cubicBezTo>
                  <a:lnTo>
                    <a:pt x="4700182" y="572557"/>
                  </a:lnTo>
                  <a:cubicBezTo>
                    <a:pt x="4700182" y="572557"/>
                    <a:pt x="4700182" y="572557"/>
                    <a:pt x="4700182" y="571423"/>
                  </a:cubicBezTo>
                  <a:lnTo>
                    <a:pt x="4700182" y="563479"/>
                  </a:lnTo>
                  <a:cubicBezTo>
                    <a:pt x="4700182" y="563479"/>
                    <a:pt x="4700182" y="563479"/>
                    <a:pt x="4702412" y="563479"/>
                  </a:cubicBezTo>
                  <a:lnTo>
                    <a:pt x="4718014" y="563479"/>
                  </a:lnTo>
                  <a:cubicBezTo>
                    <a:pt x="4718014" y="563479"/>
                    <a:pt x="4718014" y="563479"/>
                    <a:pt x="4718014" y="564614"/>
                  </a:cubicBezTo>
                  <a:lnTo>
                    <a:pt x="4718014" y="572557"/>
                  </a:lnTo>
                  <a:cubicBezTo>
                    <a:pt x="4718014" y="572557"/>
                    <a:pt x="4718014" y="572557"/>
                    <a:pt x="4719686" y="572557"/>
                  </a:cubicBezTo>
                  <a:lnTo>
                    <a:pt x="4731390" y="572557"/>
                  </a:lnTo>
                  <a:cubicBezTo>
                    <a:pt x="4731390" y="572557"/>
                    <a:pt x="4731390" y="572557"/>
                    <a:pt x="4731390" y="574828"/>
                  </a:cubicBezTo>
                  <a:lnTo>
                    <a:pt x="4731390" y="590714"/>
                  </a:lnTo>
                  <a:cubicBezTo>
                    <a:pt x="4731390" y="590714"/>
                    <a:pt x="4731390" y="590714"/>
                    <a:pt x="4755908" y="590714"/>
                  </a:cubicBezTo>
                  <a:cubicBezTo>
                    <a:pt x="4755908" y="590714"/>
                    <a:pt x="4755908" y="590714"/>
                    <a:pt x="4755908" y="589202"/>
                  </a:cubicBezTo>
                  <a:lnTo>
                    <a:pt x="4755908" y="578610"/>
                  </a:lnTo>
                  <a:cubicBezTo>
                    <a:pt x="4755908" y="578610"/>
                    <a:pt x="4755908" y="578610"/>
                    <a:pt x="4757302" y="578610"/>
                  </a:cubicBezTo>
                  <a:lnTo>
                    <a:pt x="4767053" y="578610"/>
                  </a:lnTo>
                  <a:cubicBezTo>
                    <a:pt x="4767053" y="578610"/>
                    <a:pt x="4767053" y="578610"/>
                    <a:pt x="4767053" y="577096"/>
                  </a:cubicBezTo>
                  <a:lnTo>
                    <a:pt x="4767053" y="566505"/>
                  </a:lnTo>
                  <a:cubicBezTo>
                    <a:pt x="4767053" y="566505"/>
                    <a:pt x="4767053" y="566505"/>
                    <a:pt x="4768725" y="566505"/>
                  </a:cubicBezTo>
                  <a:lnTo>
                    <a:pt x="4780426" y="566505"/>
                  </a:lnTo>
                  <a:cubicBezTo>
                    <a:pt x="4780426" y="566505"/>
                    <a:pt x="4780426" y="566505"/>
                    <a:pt x="4780426" y="568018"/>
                  </a:cubicBezTo>
                  <a:lnTo>
                    <a:pt x="4780426" y="578610"/>
                  </a:lnTo>
                  <a:cubicBezTo>
                    <a:pt x="4784886" y="578610"/>
                    <a:pt x="4784886" y="578610"/>
                    <a:pt x="4784886" y="505982"/>
                  </a:cubicBezTo>
                  <a:cubicBezTo>
                    <a:pt x="4784886" y="505982"/>
                    <a:pt x="4784886" y="505982"/>
                    <a:pt x="4885191" y="505982"/>
                  </a:cubicBezTo>
                  <a:cubicBezTo>
                    <a:pt x="4885191" y="505982"/>
                    <a:pt x="4885191" y="505982"/>
                    <a:pt x="4885191" y="602819"/>
                  </a:cubicBezTo>
                  <a:cubicBezTo>
                    <a:pt x="4885191" y="602819"/>
                    <a:pt x="4885191" y="602819"/>
                    <a:pt x="4887420" y="602819"/>
                  </a:cubicBezTo>
                  <a:lnTo>
                    <a:pt x="4903022" y="602819"/>
                  </a:lnTo>
                  <a:cubicBezTo>
                    <a:pt x="4903022" y="602819"/>
                    <a:pt x="4903022" y="602819"/>
                    <a:pt x="4903022" y="493877"/>
                  </a:cubicBezTo>
                  <a:cubicBezTo>
                    <a:pt x="4903022" y="493877"/>
                    <a:pt x="4903022" y="493877"/>
                    <a:pt x="4925313" y="478746"/>
                  </a:cubicBezTo>
                  <a:cubicBezTo>
                    <a:pt x="4925313" y="478746"/>
                    <a:pt x="4925313" y="478746"/>
                    <a:pt x="4954291" y="478746"/>
                  </a:cubicBezTo>
                  <a:cubicBezTo>
                    <a:pt x="4954291" y="478746"/>
                    <a:pt x="4954291" y="478746"/>
                    <a:pt x="4956242" y="476477"/>
                  </a:cubicBezTo>
                  <a:lnTo>
                    <a:pt x="4969893" y="460589"/>
                  </a:lnTo>
                  <a:cubicBezTo>
                    <a:pt x="4969893" y="460589"/>
                    <a:pt x="4969893" y="460589"/>
                    <a:pt x="5007787" y="460589"/>
                  </a:cubicBezTo>
                  <a:cubicBezTo>
                    <a:pt x="5007787" y="460589"/>
                    <a:pt x="5007787" y="460589"/>
                    <a:pt x="5007787" y="462859"/>
                  </a:cubicBezTo>
                  <a:lnTo>
                    <a:pt x="5007787" y="478746"/>
                  </a:lnTo>
                  <a:cubicBezTo>
                    <a:pt x="5007787" y="478746"/>
                    <a:pt x="5007787" y="478746"/>
                    <a:pt x="5045681" y="478746"/>
                  </a:cubicBezTo>
                  <a:cubicBezTo>
                    <a:pt x="5045681" y="478746"/>
                    <a:pt x="5045681" y="478746"/>
                    <a:pt x="5045681" y="596766"/>
                  </a:cubicBezTo>
                  <a:cubicBezTo>
                    <a:pt x="5045681" y="596766"/>
                    <a:pt x="5045681" y="596766"/>
                    <a:pt x="5047073" y="596766"/>
                  </a:cubicBezTo>
                  <a:lnTo>
                    <a:pt x="5056825" y="596766"/>
                  </a:lnTo>
                  <a:cubicBezTo>
                    <a:pt x="5056825" y="596766"/>
                    <a:pt x="5056825" y="596766"/>
                    <a:pt x="5056825" y="769258"/>
                  </a:cubicBezTo>
                  <a:cubicBezTo>
                    <a:pt x="5056825" y="769258"/>
                    <a:pt x="5056825" y="769258"/>
                    <a:pt x="5059053" y="769258"/>
                  </a:cubicBezTo>
                  <a:lnTo>
                    <a:pt x="5074657" y="769258"/>
                  </a:lnTo>
                  <a:cubicBezTo>
                    <a:pt x="5074657" y="769258"/>
                    <a:pt x="5074657" y="769258"/>
                    <a:pt x="5074657" y="657290"/>
                  </a:cubicBezTo>
                  <a:cubicBezTo>
                    <a:pt x="5074657" y="657290"/>
                    <a:pt x="5074657" y="657290"/>
                    <a:pt x="5075493" y="656533"/>
                  </a:cubicBezTo>
                  <a:lnTo>
                    <a:pt x="5081344" y="651238"/>
                  </a:lnTo>
                  <a:cubicBezTo>
                    <a:pt x="5085802" y="651238"/>
                    <a:pt x="5085802" y="651238"/>
                    <a:pt x="5085802" y="652750"/>
                  </a:cubicBezTo>
                  <a:lnTo>
                    <a:pt x="5085802" y="663343"/>
                  </a:lnTo>
                  <a:cubicBezTo>
                    <a:pt x="5085802" y="663343"/>
                    <a:pt x="5085802" y="663343"/>
                    <a:pt x="5088030" y="661829"/>
                  </a:cubicBezTo>
                  <a:lnTo>
                    <a:pt x="5103634" y="651238"/>
                  </a:lnTo>
                  <a:cubicBezTo>
                    <a:pt x="5103634" y="651238"/>
                    <a:pt x="5103634" y="651238"/>
                    <a:pt x="5105585" y="651238"/>
                  </a:cubicBezTo>
                  <a:lnTo>
                    <a:pt x="5119237" y="651238"/>
                  </a:lnTo>
                  <a:cubicBezTo>
                    <a:pt x="5119237" y="651238"/>
                    <a:pt x="5119237" y="651238"/>
                    <a:pt x="5119237" y="857017"/>
                  </a:cubicBezTo>
                  <a:cubicBezTo>
                    <a:pt x="5119237" y="857017"/>
                    <a:pt x="5119237" y="857017"/>
                    <a:pt x="5150444" y="863070"/>
                  </a:cubicBezTo>
                  <a:cubicBezTo>
                    <a:pt x="5150444" y="860044"/>
                    <a:pt x="5150444" y="857017"/>
                    <a:pt x="5150444" y="853992"/>
                  </a:cubicBezTo>
                  <a:cubicBezTo>
                    <a:pt x="5161589" y="853992"/>
                    <a:pt x="5172733" y="853992"/>
                    <a:pt x="5183878" y="853992"/>
                  </a:cubicBezTo>
                  <a:cubicBezTo>
                    <a:pt x="5183878" y="838860"/>
                    <a:pt x="5183878" y="826756"/>
                    <a:pt x="5183878" y="814651"/>
                  </a:cubicBezTo>
                  <a:lnTo>
                    <a:pt x="5192794" y="814651"/>
                  </a:lnTo>
                  <a:cubicBezTo>
                    <a:pt x="5192794" y="796494"/>
                    <a:pt x="5192794" y="781363"/>
                    <a:pt x="5192794" y="763206"/>
                  </a:cubicBezTo>
                  <a:cubicBezTo>
                    <a:pt x="5195024" y="763206"/>
                    <a:pt x="5197254" y="763206"/>
                    <a:pt x="5199482" y="763206"/>
                  </a:cubicBezTo>
                  <a:cubicBezTo>
                    <a:pt x="5199482" y="745049"/>
                    <a:pt x="5199482" y="729918"/>
                    <a:pt x="5199482" y="711761"/>
                  </a:cubicBezTo>
                  <a:cubicBezTo>
                    <a:pt x="5203940" y="711761"/>
                    <a:pt x="5208398" y="711761"/>
                    <a:pt x="5215086" y="711761"/>
                  </a:cubicBezTo>
                  <a:cubicBezTo>
                    <a:pt x="5230688" y="705709"/>
                    <a:pt x="5248520" y="693604"/>
                    <a:pt x="5264122" y="684525"/>
                  </a:cubicBezTo>
                  <a:cubicBezTo>
                    <a:pt x="5266352" y="675447"/>
                    <a:pt x="5266352" y="666368"/>
                    <a:pt x="5266352" y="657290"/>
                  </a:cubicBezTo>
                  <a:cubicBezTo>
                    <a:pt x="5268582" y="666368"/>
                    <a:pt x="5268582" y="675447"/>
                    <a:pt x="5270810" y="684525"/>
                  </a:cubicBezTo>
                  <a:cubicBezTo>
                    <a:pt x="5288642" y="696631"/>
                    <a:pt x="5304245" y="708734"/>
                    <a:pt x="5322078" y="720840"/>
                  </a:cubicBezTo>
                  <a:cubicBezTo>
                    <a:pt x="5322078" y="717821"/>
                    <a:pt x="5322078" y="714803"/>
                    <a:pt x="5322078" y="714788"/>
                  </a:cubicBezTo>
                  <a:cubicBezTo>
                    <a:pt x="5326534" y="714788"/>
                    <a:pt x="5330994" y="714788"/>
                    <a:pt x="5335452" y="714788"/>
                  </a:cubicBezTo>
                  <a:cubicBezTo>
                    <a:pt x="5335452" y="729918"/>
                    <a:pt x="5335452" y="748075"/>
                    <a:pt x="5335452" y="763206"/>
                  </a:cubicBezTo>
                  <a:cubicBezTo>
                    <a:pt x="5337681" y="763206"/>
                    <a:pt x="5339909" y="763206"/>
                    <a:pt x="5342138" y="763206"/>
                  </a:cubicBezTo>
                  <a:lnTo>
                    <a:pt x="5342138" y="801467"/>
                  </a:lnTo>
                  <a:lnTo>
                    <a:pt x="5377917" y="790806"/>
                  </a:lnTo>
                  <a:cubicBezTo>
                    <a:pt x="5411603" y="790806"/>
                    <a:pt x="5445289" y="790806"/>
                    <a:pt x="5478973" y="790806"/>
                  </a:cubicBezTo>
                  <a:cubicBezTo>
                    <a:pt x="5478973" y="725949"/>
                    <a:pt x="5478973" y="661090"/>
                    <a:pt x="5478973" y="596233"/>
                  </a:cubicBezTo>
                  <a:cubicBezTo>
                    <a:pt x="5486748" y="590828"/>
                    <a:pt x="5497114" y="588126"/>
                    <a:pt x="5507479" y="582720"/>
                  </a:cubicBezTo>
                  <a:cubicBezTo>
                    <a:pt x="5548938" y="577316"/>
                    <a:pt x="5590398" y="569208"/>
                    <a:pt x="5631857" y="561101"/>
                  </a:cubicBezTo>
                  <a:cubicBezTo>
                    <a:pt x="5647405" y="566506"/>
                    <a:pt x="5660362" y="571911"/>
                    <a:pt x="5675909" y="574613"/>
                  </a:cubicBezTo>
                  <a:cubicBezTo>
                    <a:pt x="5678501" y="577316"/>
                    <a:pt x="5681091" y="580019"/>
                    <a:pt x="5683682" y="582720"/>
                  </a:cubicBezTo>
                  <a:lnTo>
                    <a:pt x="5683682" y="833084"/>
                  </a:lnTo>
                  <a:lnTo>
                    <a:pt x="5701821" y="873985"/>
                  </a:lnTo>
                  <a:lnTo>
                    <a:pt x="5701821" y="798914"/>
                  </a:lnTo>
                  <a:cubicBezTo>
                    <a:pt x="5707004" y="798914"/>
                    <a:pt x="5712186" y="798914"/>
                    <a:pt x="5717369" y="798914"/>
                  </a:cubicBezTo>
                  <a:cubicBezTo>
                    <a:pt x="5717369" y="793509"/>
                    <a:pt x="5717369" y="790806"/>
                    <a:pt x="5717369" y="785402"/>
                  </a:cubicBezTo>
                  <a:cubicBezTo>
                    <a:pt x="5722551" y="782699"/>
                    <a:pt x="5727734" y="779997"/>
                    <a:pt x="5732917" y="777295"/>
                  </a:cubicBezTo>
                  <a:lnTo>
                    <a:pt x="5745871" y="777295"/>
                  </a:lnTo>
                  <a:cubicBezTo>
                    <a:pt x="5745871" y="771890"/>
                    <a:pt x="5745871" y="769187"/>
                    <a:pt x="5745871" y="763783"/>
                  </a:cubicBezTo>
                  <a:cubicBezTo>
                    <a:pt x="5748464" y="761080"/>
                    <a:pt x="5753646" y="758377"/>
                    <a:pt x="5756236" y="755675"/>
                  </a:cubicBezTo>
                  <a:cubicBezTo>
                    <a:pt x="5764011" y="755675"/>
                    <a:pt x="5774376" y="755675"/>
                    <a:pt x="5782151" y="755675"/>
                  </a:cubicBezTo>
                  <a:cubicBezTo>
                    <a:pt x="5782151" y="769187"/>
                    <a:pt x="5782151" y="785402"/>
                    <a:pt x="5782151" y="798914"/>
                  </a:cubicBezTo>
                  <a:cubicBezTo>
                    <a:pt x="5800289" y="798914"/>
                    <a:pt x="5818428" y="798914"/>
                    <a:pt x="5836566" y="798914"/>
                  </a:cubicBezTo>
                  <a:cubicBezTo>
                    <a:pt x="5836566" y="850260"/>
                    <a:pt x="5836566" y="898903"/>
                    <a:pt x="5836566" y="950250"/>
                  </a:cubicBezTo>
                  <a:cubicBezTo>
                    <a:pt x="5844340" y="950250"/>
                    <a:pt x="5852114" y="950250"/>
                    <a:pt x="5857295" y="950250"/>
                  </a:cubicBezTo>
                  <a:cubicBezTo>
                    <a:pt x="5865070" y="947547"/>
                    <a:pt x="5870253" y="944844"/>
                    <a:pt x="5878025" y="942143"/>
                  </a:cubicBezTo>
                  <a:cubicBezTo>
                    <a:pt x="5878025" y="936737"/>
                    <a:pt x="5878025" y="934035"/>
                    <a:pt x="5878025" y="931332"/>
                  </a:cubicBezTo>
                  <a:cubicBezTo>
                    <a:pt x="5875435" y="931332"/>
                    <a:pt x="5872843" y="928630"/>
                    <a:pt x="5870253" y="928630"/>
                  </a:cubicBezTo>
                  <a:cubicBezTo>
                    <a:pt x="5870253" y="925928"/>
                    <a:pt x="5870253" y="923225"/>
                    <a:pt x="5870253" y="920522"/>
                  </a:cubicBezTo>
                  <a:cubicBezTo>
                    <a:pt x="5872843" y="917821"/>
                    <a:pt x="5875435" y="917821"/>
                    <a:pt x="5878025" y="915118"/>
                  </a:cubicBezTo>
                  <a:cubicBezTo>
                    <a:pt x="5878025" y="896202"/>
                    <a:pt x="5878025" y="874581"/>
                    <a:pt x="5878025" y="855665"/>
                  </a:cubicBezTo>
                  <a:cubicBezTo>
                    <a:pt x="5875435" y="855665"/>
                    <a:pt x="5872843" y="852962"/>
                    <a:pt x="5870253" y="852962"/>
                  </a:cubicBezTo>
                  <a:cubicBezTo>
                    <a:pt x="5870253" y="850260"/>
                    <a:pt x="5870253" y="847558"/>
                    <a:pt x="5870253" y="844855"/>
                  </a:cubicBezTo>
                  <a:cubicBezTo>
                    <a:pt x="5872843" y="842153"/>
                    <a:pt x="5875435" y="842153"/>
                    <a:pt x="5878025" y="839450"/>
                  </a:cubicBezTo>
                  <a:lnTo>
                    <a:pt x="5883208" y="834046"/>
                  </a:lnTo>
                  <a:lnTo>
                    <a:pt x="5883208" y="823236"/>
                  </a:lnTo>
                  <a:cubicBezTo>
                    <a:pt x="5880618" y="823236"/>
                    <a:pt x="5880618" y="823236"/>
                    <a:pt x="5878025" y="823236"/>
                  </a:cubicBezTo>
                  <a:cubicBezTo>
                    <a:pt x="5878025" y="820533"/>
                    <a:pt x="5878025" y="817831"/>
                    <a:pt x="5878025" y="815128"/>
                  </a:cubicBezTo>
                  <a:cubicBezTo>
                    <a:pt x="5880618" y="815128"/>
                    <a:pt x="5883208" y="812426"/>
                    <a:pt x="5885800" y="809724"/>
                  </a:cubicBezTo>
                  <a:cubicBezTo>
                    <a:pt x="5888390" y="777295"/>
                    <a:pt x="5896165" y="750271"/>
                    <a:pt x="5927259" y="734056"/>
                  </a:cubicBezTo>
                  <a:cubicBezTo>
                    <a:pt x="5924668" y="734056"/>
                    <a:pt x="5924668" y="731353"/>
                    <a:pt x="5922077" y="731353"/>
                  </a:cubicBezTo>
                  <a:cubicBezTo>
                    <a:pt x="5922077" y="728651"/>
                    <a:pt x="5922077" y="725949"/>
                    <a:pt x="5922077" y="723246"/>
                  </a:cubicBezTo>
                  <a:cubicBezTo>
                    <a:pt x="5924668" y="723246"/>
                    <a:pt x="5927259" y="720543"/>
                    <a:pt x="5929850" y="720543"/>
                  </a:cubicBezTo>
                  <a:cubicBezTo>
                    <a:pt x="5929850" y="715139"/>
                    <a:pt x="5929850" y="712436"/>
                    <a:pt x="5929850" y="709734"/>
                  </a:cubicBezTo>
                  <a:cubicBezTo>
                    <a:pt x="5932442" y="709734"/>
                    <a:pt x="5932442" y="709734"/>
                    <a:pt x="5935033" y="709734"/>
                  </a:cubicBezTo>
                  <a:cubicBezTo>
                    <a:pt x="5935033" y="701627"/>
                    <a:pt x="5935033" y="693520"/>
                    <a:pt x="5935033" y="685412"/>
                  </a:cubicBezTo>
                  <a:cubicBezTo>
                    <a:pt x="5932442" y="685412"/>
                    <a:pt x="5932442" y="685412"/>
                    <a:pt x="5929850" y="685412"/>
                  </a:cubicBezTo>
                  <a:cubicBezTo>
                    <a:pt x="5929850" y="682710"/>
                    <a:pt x="5929850" y="682710"/>
                    <a:pt x="5929850" y="680008"/>
                  </a:cubicBezTo>
                  <a:lnTo>
                    <a:pt x="5935033" y="677305"/>
                  </a:lnTo>
                  <a:cubicBezTo>
                    <a:pt x="5940215" y="671901"/>
                    <a:pt x="5942806" y="666495"/>
                    <a:pt x="5947989" y="658388"/>
                  </a:cubicBezTo>
                  <a:cubicBezTo>
                    <a:pt x="5950579" y="652983"/>
                    <a:pt x="5950579" y="650281"/>
                    <a:pt x="5950579" y="647579"/>
                  </a:cubicBezTo>
                  <a:cubicBezTo>
                    <a:pt x="5945398" y="639471"/>
                    <a:pt x="5945398" y="625960"/>
                    <a:pt x="5950579" y="617852"/>
                  </a:cubicBezTo>
                  <a:cubicBezTo>
                    <a:pt x="5950581" y="617849"/>
                    <a:pt x="5950598" y="617795"/>
                    <a:pt x="5950904" y="616838"/>
                  </a:cubicBezTo>
                  <a:lnTo>
                    <a:pt x="5953171" y="609745"/>
                  </a:lnTo>
                  <a:cubicBezTo>
                    <a:pt x="5953173" y="609748"/>
                    <a:pt x="5953190" y="609802"/>
                    <a:pt x="5953495" y="610759"/>
                  </a:cubicBezTo>
                  <a:lnTo>
                    <a:pt x="5955763" y="617852"/>
                  </a:lnTo>
                  <a:cubicBezTo>
                    <a:pt x="5960944" y="625960"/>
                    <a:pt x="5963537" y="639471"/>
                    <a:pt x="5958354" y="647579"/>
                  </a:cubicBezTo>
                  <a:cubicBezTo>
                    <a:pt x="5958354" y="650281"/>
                    <a:pt x="5958354" y="652983"/>
                    <a:pt x="5958354" y="655686"/>
                  </a:cubicBezTo>
                  <a:cubicBezTo>
                    <a:pt x="5963537" y="663793"/>
                    <a:pt x="5968719" y="671901"/>
                    <a:pt x="5971311" y="677305"/>
                  </a:cubicBezTo>
                  <a:cubicBezTo>
                    <a:pt x="5973903" y="677305"/>
                    <a:pt x="5973903" y="680008"/>
                    <a:pt x="5976494" y="680008"/>
                  </a:cubicBezTo>
                  <a:cubicBezTo>
                    <a:pt x="5976494" y="682710"/>
                    <a:pt x="5976494" y="682710"/>
                    <a:pt x="5976494" y="685412"/>
                  </a:cubicBezTo>
                  <a:cubicBezTo>
                    <a:pt x="5973903" y="693520"/>
                    <a:pt x="5973903" y="701627"/>
                    <a:pt x="5973903" y="709734"/>
                  </a:cubicBezTo>
                  <a:cubicBezTo>
                    <a:pt x="5979084" y="712436"/>
                    <a:pt x="5979084" y="715139"/>
                    <a:pt x="5979084" y="720543"/>
                  </a:cubicBezTo>
                  <a:lnTo>
                    <a:pt x="5984268" y="723246"/>
                  </a:lnTo>
                  <a:cubicBezTo>
                    <a:pt x="5984268" y="725949"/>
                    <a:pt x="5984268" y="728651"/>
                    <a:pt x="5984268" y="731353"/>
                  </a:cubicBezTo>
                  <a:cubicBezTo>
                    <a:pt x="5981676" y="734056"/>
                    <a:pt x="5981676" y="734056"/>
                    <a:pt x="5979084" y="734056"/>
                  </a:cubicBezTo>
                  <a:lnTo>
                    <a:pt x="5999269" y="755105"/>
                  </a:lnTo>
                  <a:lnTo>
                    <a:pt x="5999269" y="627662"/>
                  </a:lnTo>
                  <a:lnTo>
                    <a:pt x="5999299" y="627662"/>
                  </a:lnTo>
                  <a:cubicBezTo>
                    <a:pt x="6004989" y="627662"/>
                    <a:pt x="6016130" y="627662"/>
                    <a:pt x="6037948" y="627662"/>
                  </a:cubicBezTo>
                  <a:cubicBezTo>
                    <a:pt x="6037948" y="627654"/>
                    <a:pt x="6037948" y="627557"/>
                    <a:pt x="6037948" y="626311"/>
                  </a:cubicBezTo>
                  <a:lnTo>
                    <a:pt x="6037948" y="616853"/>
                  </a:lnTo>
                  <a:cubicBezTo>
                    <a:pt x="6037954" y="616853"/>
                    <a:pt x="6038029" y="616853"/>
                    <a:pt x="6038962" y="616853"/>
                  </a:cubicBezTo>
                  <a:lnTo>
                    <a:pt x="6046055" y="616853"/>
                  </a:lnTo>
                  <a:cubicBezTo>
                    <a:pt x="6046055" y="616846"/>
                    <a:pt x="6046055" y="616733"/>
                    <a:pt x="6046055" y="614962"/>
                  </a:cubicBezTo>
                  <a:lnTo>
                    <a:pt x="6046055" y="601721"/>
                  </a:lnTo>
                  <a:cubicBezTo>
                    <a:pt x="6046064" y="601721"/>
                    <a:pt x="6046136" y="601721"/>
                    <a:pt x="6046815" y="601721"/>
                  </a:cubicBezTo>
                  <a:lnTo>
                    <a:pt x="6052135" y="601721"/>
                  </a:lnTo>
                  <a:cubicBezTo>
                    <a:pt x="6052135" y="601714"/>
                    <a:pt x="6052135" y="601629"/>
                    <a:pt x="6052135" y="600640"/>
                  </a:cubicBezTo>
                  <a:lnTo>
                    <a:pt x="6052135" y="593073"/>
                  </a:lnTo>
                  <a:cubicBezTo>
                    <a:pt x="6052143" y="593073"/>
                    <a:pt x="6052267" y="593073"/>
                    <a:pt x="6054163" y="593073"/>
                  </a:cubicBezTo>
                  <a:lnTo>
                    <a:pt x="6068350" y="593073"/>
                  </a:lnTo>
                  <a:cubicBezTo>
                    <a:pt x="6068350" y="593080"/>
                    <a:pt x="6068350" y="593157"/>
                    <a:pt x="6068350" y="594154"/>
                  </a:cubicBezTo>
                  <a:lnTo>
                    <a:pt x="6068350" y="601721"/>
                  </a:lnTo>
                  <a:cubicBezTo>
                    <a:pt x="6068360" y="601721"/>
                    <a:pt x="6068861" y="601721"/>
                    <a:pt x="6090642" y="601721"/>
                  </a:cubicBezTo>
                  <a:cubicBezTo>
                    <a:pt x="6090642" y="601713"/>
                    <a:pt x="6090642" y="601599"/>
                    <a:pt x="6090642" y="599829"/>
                  </a:cubicBezTo>
                  <a:lnTo>
                    <a:pt x="6090642" y="586588"/>
                  </a:lnTo>
                  <a:cubicBezTo>
                    <a:pt x="6090648" y="586588"/>
                    <a:pt x="6090745" y="586588"/>
                    <a:pt x="6092416" y="586588"/>
                  </a:cubicBezTo>
                  <a:lnTo>
                    <a:pt x="6104829" y="586588"/>
                  </a:lnTo>
                  <a:cubicBezTo>
                    <a:pt x="6104829" y="586600"/>
                    <a:pt x="6104829" y="587114"/>
                    <a:pt x="6104829" y="610368"/>
                  </a:cubicBezTo>
                  <a:cubicBezTo>
                    <a:pt x="6104836" y="610368"/>
                    <a:pt x="6104916" y="610368"/>
                    <a:pt x="6105843" y="610368"/>
                  </a:cubicBezTo>
                  <a:lnTo>
                    <a:pt x="6112936" y="610368"/>
                  </a:lnTo>
                  <a:cubicBezTo>
                    <a:pt x="6112936" y="610362"/>
                    <a:pt x="6112936" y="610281"/>
                    <a:pt x="6112936" y="609287"/>
                  </a:cubicBezTo>
                  <a:lnTo>
                    <a:pt x="6112936" y="601721"/>
                  </a:lnTo>
                  <a:cubicBezTo>
                    <a:pt x="6112945" y="601721"/>
                    <a:pt x="6113063" y="601721"/>
                    <a:pt x="6114709" y="601721"/>
                  </a:cubicBezTo>
                  <a:lnTo>
                    <a:pt x="6127123" y="601721"/>
                  </a:lnTo>
                  <a:cubicBezTo>
                    <a:pt x="6127123" y="601734"/>
                    <a:pt x="6127123" y="602293"/>
                    <a:pt x="6127123" y="627662"/>
                  </a:cubicBezTo>
                  <a:cubicBezTo>
                    <a:pt x="6127131" y="627662"/>
                    <a:pt x="6127249" y="627662"/>
                    <a:pt x="6129150" y="627662"/>
                  </a:cubicBezTo>
                  <a:lnTo>
                    <a:pt x="6143336" y="627662"/>
                  </a:lnTo>
                  <a:cubicBezTo>
                    <a:pt x="6143336" y="627673"/>
                    <a:pt x="6143336" y="627788"/>
                    <a:pt x="6143336" y="629283"/>
                  </a:cubicBezTo>
                  <a:lnTo>
                    <a:pt x="6143336" y="640633"/>
                  </a:lnTo>
                  <a:cubicBezTo>
                    <a:pt x="6143344" y="640633"/>
                    <a:pt x="6143415" y="640633"/>
                    <a:pt x="6144096" y="640633"/>
                  </a:cubicBezTo>
                  <a:lnTo>
                    <a:pt x="6149417" y="640633"/>
                  </a:lnTo>
                  <a:cubicBezTo>
                    <a:pt x="6149417" y="640625"/>
                    <a:pt x="6149417" y="640549"/>
                    <a:pt x="6149417" y="639822"/>
                  </a:cubicBezTo>
                  <a:lnTo>
                    <a:pt x="6149417" y="634147"/>
                  </a:lnTo>
                  <a:cubicBezTo>
                    <a:pt x="6149434" y="634147"/>
                    <a:pt x="6150153" y="634147"/>
                    <a:pt x="6179817" y="634147"/>
                  </a:cubicBezTo>
                  <a:cubicBezTo>
                    <a:pt x="6179817" y="634161"/>
                    <a:pt x="6179817" y="634724"/>
                    <a:pt x="6179817" y="657927"/>
                  </a:cubicBezTo>
                  <a:cubicBezTo>
                    <a:pt x="6179824" y="657927"/>
                    <a:pt x="6179903" y="657927"/>
                    <a:pt x="6180830" y="657927"/>
                  </a:cubicBezTo>
                  <a:lnTo>
                    <a:pt x="6187924" y="657927"/>
                  </a:lnTo>
                  <a:cubicBezTo>
                    <a:pt x="6187924" y="657934"/>
                    <a:pt x="6187924" y="658007"/>
                    <a:pt x="6187924" y="659008"/>
                  </a:cubicBezTo>
                  <a:lnTo>
                    <a:pt x="6187924" y="666574"/>
                  </a:lnTo>
                  <a:cubicBezTo>
                    <a:pt x="6187933" y="666574"/>
                    <a:pt x="6188006" y="666574"/>
                    <a:pt x="6188684" y="666574"/>
                  </a:cubicBezTo>
                  <a:lnTo>
                    <a:pt x="6194004" y="666574"/>
                  </a:lnTo>
                  <a:cubicBezTo>
                    <a:pt x="6194004" y="666567"/>
                    <a:pt x="6194004" y="666447"/>
                    <a:pt x="6194004" y="664412"/>
                  </a:cubicBezTo>
                  <a:lnTo>
                    <a:pt x="6194004" y="649280"/>
                  </a:lnTo>
                  <a:cubicBezTo>
                    <a:pt x="6194011" y="649280"/>
                    <a:pt x="6194089" y="649280"/>
                    <a:pt x="6195017" y="649280"/>
                  </a:cubicBezTo>
                  <a:lnTo>
                    <a:pt x="6202111" y="649280"/>
                  </a:lnTo>
                  <a:cubicBezTo>
                    <a:pt x="6202111" y="649288"/>
                    <a:pt x="6202111" y="649371"/>
                    <a:pt x="6202111" y="650361"/>
                  </a:cubicBezTo>
                  <a:lnTo>
                    <a:pt x="6202111" y="657927"/>
                  </a:lnTo>
                  <a:lnTo>
                    <a:pt x="6207431" y="655934"/>
                  </a:lnTo>
                  <a:cubicBezTo>
                    <a:pt x="6208191" y="655562"/>
                    <a:pt x="6208191" y="655360"/>
                    <a:pt x="6208191" y="654954"/>
                  </a:cubicBezTo>
                  <a:lnTo>
                    <a:pt x="6208191" y="649280"/>
                  </a:lnTo>
                  <a:cubicBezTo>
                    <a:pt x="6208208" y="649280"/>
                    <a:pt x="6209009" y="649280"/>
                    <a:pt x="6246698" y="649280"/>
                  </a:cubicBezTo>
                  <a:cubicBezTo>
                    <a:pt x="6246698" y="649294"/>
                    <a:pt x="6246698" y="649841"/>
                    <a:pt x="6246698" y="673059"/>
                  </a:cubicBezTo>
                  <a:cubicBezTo>
                    <a:pt x="6246706" y="673059"/>
                    <a:pt x="6246824" y="673059"/>
                    <a:pt x="6248724" y="673059"/>
                  </a:cubicBezTo>
                  <a:lnTo>
                    <a:pt x="6262911" y="673059"/>
                  </a:lnTo>
                  <a:cubicBezTo>
                    <a:pt x="6262911" y="673067"/>
                    <a:pt x="6262911" y="673149"/>
                    <a:pt x="6262911" y="674140"/>
                  </a:cubicBezTo>
                  <a:lnTo>
                    <a:pt x="6262911" y="681706"/>
                  </a:lnTo>
                  <a:cubicBezTo>
                    <a:pt x="6262920" y="681706"/>
                    <a:pt x="6263043" y="681706"/>
                    <a:pt x="6264685" y="681706"/>
                  </a:cubicBezTo>
                  <a:lnTo>
                    <a:pt x="6277098" y="681706"/>
                  </a:lnTo>
                  <a:cubicBezTo>
                    <a:pt x="6277098" y="681694"/>
                    <a:pt x="6277098" y="681183"/>
                    <a:pt x="6277098" y="657927"/>
                  </a:cubicBezTo>
                  <a:cubicBezTo>
                    <a:pt x="6277105" y="657927"/>
                    <a:pt x="6277183" y="657927"/>
                    <a:pt x="6278111" y="657927"/>
                  </a:cubicBezTo>
                  <a:lnTo>
                    <a:pt x="6285205" y="657927"/>
                  </a:lnTo>
                  <a:cubicBezTo>
                    <a:pt x="6285205" y="657908"/>
                    <a:pt x="6285205" y="657137"/>
                    <a:pt x="6285205" y="625500"/>
                  </a:cubicBezTo>
                  <a:cubicBezTo>
                    <a:pt x="6285212" y="625500"/>
                    <a:pt x="6285289" y="625500"/>
                    <a:pt x="6286218" y="625500"/>
                  </a:cubicBezTo>
                  <a:lnTo>
                    <a:pt x="6293312" y="625500"/>
                  </a:lnTo>
                  <a:cubicBezTo>
                    <a:pt x="6293312" y="625494"/>
                    <a:pt x="6293312" y="625385"/>
                    <a:pt x="6293312" y="623609"/>
                  </a:cubicBezTo>
                  <a:lnTo>
                    <a:pt x="6293312" y="610368"/>
                  </a:lnTo>
                  <a:cubicBezTo>
                    <a:pt x="6291285" y="610368"/>
                    <a:pt x="6291285" y="610368"/>
                    <a:pt x="6292045" y="608746"/>
                  </a:cubicBezTo>
                  <a:lnTo>
                    <a:pt x="6297365" y="597397"/>
                  </a:lnTo>
                  <a:cubicBezTo>
                    <a:pt x="6297370" y="597414"/>
                    <a:pt x="6297565" y="598088"/>
                    <a:pt x="6305472" y="625500"/>
                  </a:cubicBezTo>
                  <a:cubicBezTo>
                    <a:pt x="6305480" y="625500"/>
                    <a:pt x="6305553" y="625500"/>
                    <a:pt x="6306232" y="625500"/>
                  </a:cubicBezTo>
                  <a:lnTo>
                    <a:pt x="6311552" y="625500"/>
                  </a:lnTo>
                  <a:cubicBezTo>
                    <a:pt x="6311552" y="625487"/>
                    <a:pt x="6311552" y="624308"/>
                    <a:pt x="6311552" y="519573"/>
                  </a:cubicBezTo>
                  <a:cubicBezTo>
                    <a:pt x="6311562" y="519573"/>
                    <a:pt x="6311676" y="519573"/>
                    <a:pt x="6313072" y="519573"/>
                  </a:cubicBezTo>
                  <a:lnTo>
                    <a:pt x="6323712" y="519573"/>
                  </a:lnTo>
                  <a:cubicBezTo>
                    <a:pt x="6323712" y="519551"/>
                    <a:pt x="6323712" y="518541"/>
                    <a:pt x="6323712" y="472014"/>
                  </a:cubicBezTo>
                  <a:cubicBezTo>
                    <a:pt x="6323729" y="472014"/>
                    <a:pt x="6324354" y="472014"/>
                    <a:pt x="6350059" y="472014"/>
                  </a:cubicBezTo>
                  <a:cubicBezTo>
                    <a:pt x="6350059" y="472002"/>
                    <a:pt x="6350059" y="471492"/>
                    <a:pt x="6350059" y="450396"/>
                  </a:cubicBezTo>
                  <a:cubicBezTo>
                    <a:pt x="6350078" y="450396"/>
                    <a:pt x="6350867" y="450396"/>
                    <a:pt x="6384513" y="450396"/>
                  </a:cubicBezTo>
                  <a:cubicBezTo>
                    <a:pt x="6384513" y="450404"/>
                    <a:pt x="6384513" y="450534"/>
                    <a:pt x="6384513" y="452828"/>
                  </a:cubicBezTo>
                  <a:lnTo>
                    <a:pt x="6384513" y="469852"/>
                  </a:lnTo>
                  <a:cubicBezTo>
                    <a:pt x="6384522" y="469852"/>
                    <a:pt x="6384653" y="469852"/>
                    <a:pt x="6386793" y="469852"/>
                  </a:cubicBezTo>
                  <a:lnTo>
                    <a:pt x="6402753" y="469852"/>
                  </a:lnTo>
                  <a:cubicBezTo>
                    <a:pt x="6402753" y="469870"/>
                    <a:pt x="6402753" y="470764"/>
                    <a:pt x="6402753" y="517411"/>
                  </a:cubicBezTo>
                  <a:cubicBezTo>
                    <a:pt x="6402759" y="517411"/>
                    <a:pt x="6402835" y="517411"/>
                    <a:pt x="6403766" y="517411"/>
                  </a:cubicBezTo>
                  <a:lnTo>
                    <a:pt x="6410860" y="517411"/>
                  </a:lnTo>
                  <a:lnTo>
                    <a:pt x="6425047" y="521735"/>
                  </a:lnTo>
                  <a:cubicBezTo>
                    <a:pt x="6425047" y="521745"/>
                    <a:pt x="6425047" y="522395"/>
                    <a:pt x="6425047" y="560647"/>
                  </a:cubicBezTo>
                  <a:cubicBezTo>
                    <a:pt x="6425053" y="560647"/>
                    <a:pt x="6425128" y="560647"/>
                    <a:pt x="6426060" y="560647"/>
                  </a:cubicBezTo>
                  <a:lnTo>
                    <a:pt x="6433153" y="560647"/>
                  </a:lnTo>
                  <a:cubicBezTo>
                    <a:pt x="6433153" y="560657"/>
                    <a:pt x="6433153" y="560763"/>
                    <a:pt x="6433153" y="562268"/>
                  </a:cubicBezTo>
                  <a:lnTo>
                    <a:pt x="6433153" y="573617"/>
                  </a:lnTo>
                  <a:cubicBezTo>
                    <a:pt x="6433161" y="573617"/>
                    <a:pt x="6433285" y="573617"/>
                    <a:pt x="6435180" y="573617"/>
                  </a:cubicBezTo>
                  <a:lnTo>
                    <a:pt x="6449367" y="573617"/>
                  </a:lnTo>
                  <a:lnTo>
                    <a:pt x="6455447" y="580103"/>
                  </a:lnTo>
                  <a:cubicBezTo>
                    <a:pt x="6455447" y="580115"/>
                    <a:pt x="6455447" y="580601"/>
                    <a:pt x="6455447" y="601721"/>
                  </a:cubicBezTo>
                  <a:cubicBezTo>
                    <a:pt x="6455456" y="601721"/>
                    <a:pt x="6455587" y="601721"/>
                    <a:pt x="6457727" y="601721"/>
                  </a:cubicBezTo>
                  <a:lnTo>
                    <a:pt x="6473687" y="601721"/>
                  </a:lnTo>
                  <a:cubicBezTo>
                    <a:pt x="6473687" y="601728"/>
                    <a:pt x="6473687" y="601808"/>
                    <a:pt x="6473687" y="602801"/>
                  </a:cubicBezTo>
                  <a:lnTo>
                    <a:pt x="6473687" y="610368"/>
                  </a:lnTo>
                  <a:cubicBezTo>
                    <a:pt x="6473696" y="610368"/>
                    <a:pt x="6473795" y="610368"/>
                    <a:pt x="6474954" y="610368"/>
                  </a:cubicBezTo>
                  <a:lnTo>
                    <a:pt x="6483821" y="610368"/>
                  </a:lnTo>
                  <a:cubicBezTo>
                    <a:pt x="6483821" y="610377"/>
                    <a:pt x="6483821" y="610506"/>
                    <a:pt x="6483821" y="612529"/>
                  </a:cubicBezTo>
                  <a:lnTo>
                    <a:pt x="6483821" y="627662"/>
                  </a:lnTo>
                  <a:cubicBezTo>
                    <a:pt x="6487874" y="627662"/>
                    <a:pt x="6487874" y="627662"/>
                    <a:pt x="6487874" y="625770"/>
                  </a:cubicBezTo>
                  <a:lnTo>
                    <a:pt x="6487874" y="612529"/>
                  </a:lnTo>
                  <a:cubicBezTo>
                    <a:pt x="6487880" y="612529"/>
                    <a:pt x="6487958" y="612529"/>
                    <a:pt x="6488887" y="612529"/>
                  </a:cubicBezTo>
                  <a:lnTo>
                    <a:pt x="6495981" y="612529"/>
                  </a:lnTo>
                  <a:cubicBezTo>
                    <a:pt x="6495981" y="612540"/>
                    <a:pt x="6495981" y="612659"/>
                    <a:pt x="6495981" y="614151"/>
                  </a:cubicBezTo>
                  <a:lnTo>
                    <a:pt x="6495981" y="625500"/>
                  </a:lnTo>
                  <a:cubicBezTo>
                    <a:pt x="6495990" y="625500"/>
                    <a:pt x="6496063" y="625500"/>
                    <a:pt x="6496741" y="625500"/>
                  </a:cubicBezTo>
                  <a:lnTo>
                    <a:pt x="6502061" y="625500"/>
                  </a:lnTo>
                  <a:cubicBezTo>
                    <a:pt x="6502061" y="621177"/>
                    <a:pt x="6502061" y="621177"/>
                    <a:pt x="6550701" y="621177"/>
                  </a:cubicBezTo>
                  <a:cubicBezTo>
                    <a:pt x="6550701" y="621186"/>
                    <a:pt x="6550701" y="621287"/>
                    <a:pt x="6550701" y="622528"/>
                  </a:cubicBezTo>
                  <a:lnTo>
                    <a:pt x="6550701" y="631985"/>
                  </a:lnTo>
                  <a:cubicBezTo>
                    <a:pt x="6550709" y="631985"/>
                    <a:pt x="6550784" y="631985"/>
                    <a:pt x="6551461" y="631985"/>
                  </a:cubicBezTo>
                  <a:lnTo>
                    <a:pt x="6556782" y="631985"/>
                  </a:lnTo>
                  <a:cubicBezTo>
                    <a:pt x="6556782" y="631994"/>
                    <a:pt x="6556782" y="632116"/>
                    <a:pt x="6556782" y="634147"/>
                  </a:cubicBezTo>
                  <a:lnTo>
                    <a:pt x="6556782" y="649280"/>
                  </a:lnTo>
                  <a:cubicBezTo>
                    <a:pt x="6556790" y="649276"/>
                    <a:pt x="6556906" y="649198"/>
                    <a:pt x="6558808" y="647929"/>
                  </a:cubicBezTo>
                  <a:lnTo>
                    <a:pt x="6572995" y="638471"/>
                  </a:lnTo>
                  <a:cubicBezTo>
                    <a:pt x="6572997" y="638452"/>
                    <a:pt x="6573128" y="637577"/>
                    <a:pt x="6579075" y="597397"/>
                  </a:cubicBezTo>
                  <a:cubicBezTo>
                    <a:pt x="6579084" y="597395"/>
                    <a:pt x="6579153" y="597369"/>
                    <a:pt x="6579835" y="597127"/>
                  </a:cubicBezTo>
                  <a:lnTo>
                    <a:pt x="6585155" y="595235"/>
                  </a:lnTo>
                  <a:cubicBezTo>
                    <a:pt x="6585155" y="595219"/>
                    <a:pt x="6585188" y="594158"/>
                    <a:pt x="6587182" y="526058"/>
                  </a:cubicBezTo>
                  <a:cubicBezTo>
                    <a:pt x="6587182" y="526076"/>
                    <a:pt x="6587215" y="527167"/>
                    <a:pt x="6589209" y="595235"/>
                  </a:cubicBezTo>
                  <a:cubicBezTo>
                    <a:pt x="6589218" y="595238"/>
                    <a:pt x="6589289" y="595263"/>
                    <a:pt x="6589969" y="595505"/>
                  </a:cubicBezTo>
                  <a:lnTo>
                    <a:pt x="6595289" y="597397"/>
                  </a:lnTo>
                  <a:cubicBezTo>
                    <a:pt x="6595289" y="597377"/>
                    <a:pt x="6595289" y="596044"/>
                    <a:pt x="6595289" y="510926"/>
                  </a:cubicBezTo>
                  <a:cubicBezTo>
                    <a:pt x="6599342" y="510926"/>
                    <a:pt x="6599342" y="510926"/>
                    <a:pt x="6599342" y="478499"/>
                  </a:cubicBezTo>
                  <a:cubicBezTo>
                    <a:pt x="6599354" y="478499"/>
                    <a:pt x="6600040" y="478499"/>
                    <a:pt x="6637849" y="478499"/>
                  </a:cubicBezTo>
                  <a:cubicBezTo>
                    <a:pt x="6637849" y="478516"/>
                    <a:pt x="6637849" y="479234"/>
                    <a:pt x="6637849" y="510926"/>
                  </a:cubicBezTo>
                  <a:cubicBezTo>
                    <a:pt x="6637858" y="510926"/>
                    <a:pt x="6637930" y="510926"/>
                    <a:pt x="6638609" y="510926"/>
                  </a:cubicBezTo>
                  <a:lnTo>
                    <a:pt x="6643929" y="510926"/>
                  </a:lnTo>
                  <a:cubicBezTo>
                    <a:pt x="6643929" y="510905"/>
                    <a:pt x="6643929" y="509599"/>
                    <a:pt x="6643929" y="428778"/>
                  </a:cubicBezTo>
                  <a:cubicBezTo>
                    <a:pt x="6643935" y="428778"/>
                    <a:pt x="6644034" y="428778"/>
                    <a:pt x="6645703" y="428778"/>
                  </a:cubicBezTo>
                  <a:lnTo>
                    <a:pt x="6658116" y="428778"/>
                  </a:lnTo>
                  <a:cubicBezTo>
                    <a:pt x="6658116" y="428771"/>
                    <a:pt x="6658116" y="428660"/>
                    <a:pt x="6658116" y="426887"/>
                  </a:cubicBezTo>
                  <a:lnTo>
                    <a:pt x="6658116" y="413646"/>
                  </a:lnTo>
                  <a:cubicBezTo>
                    <a:pt x="6658127" y="413646"/>
                    <a:pt x="6658625" y="413646"/>
                    <a:pt x="6680410" y="413646"/>
                  </a:cubicBezTo>
                  <a:cubicBezTo>
                    <a:pt x="6680410" y="413639"/>
                    <a:pt x="6680410" y="413558"/>
                    <a:pt x="6680410" y="412565"/>
                  </a:cubicBezTo>
                  <a:lnTo>
                    <a:pt x="6680410" y="404999"/>
                  </a:lnTo>
                  <a:cubicBezTo>
                    <a:pt x="6680417" y="404999"/>
                    <a:pt x="6680527" y="404999"/>
                    <a:pt x="6682183" y="404999"/>
                  </a:cubicBezTo>
                  <a:lnTo>
                    <a:pt x="6694597" y="404999"/>
                  </a:lnTo>
                  <a:cubicBezTo>
                    <a:pt x="6694597" y="405007"/>
                    <a:pt x="6694597" y="405086"/>
                    <a:pt x="6694597" y="406080"/>
                  </a:cubicBezTo>
                  <a:lnTo>
                    <a:pt x="6694597" y="413646"/>
                  </a:lnTo>
                  <a:cubicBezTo>
                    <a:pt x="6694606" y="413646"/>
                    <a:pt x="6694679" y="413646"/>
                    <a:pt x="6695357" y="413646"/>
                  </a:cubicBezTo>
                  <a:lnTo>
                    <a:pt x="6700677" y="413646"/>
                  </a:lnTo>
                  <a:lnTo>
                    <a:pt x="6710810" y="409322"/>
                  </a:lnTo>
                  <a:lnTo>
                    <a:pt x="6714863" y="412565"/>
                  </a:lnTo>
                  <a:lnTo>
                    <a:pt x="6714863" y="404999"/>
                  </a:lnTo>
                  <a:cubicBezTo>
                    <a:pt x="6714872" y="404999"/>
                    <a:pt x="6715009" y="404999"/>
                    <a:pt x="6717143" y="404999"/>
                  </a:cubicBezTo>
                  <a:lnTo>
                    <a:pt x="6733104" y="404999"/>
                  </a:lnTo>
                  <a:cubicBezTo>
                    <a:pt x="6733104" y="405007"/>
                    <a:pt x="6733104" y="405086"/>
                    <a:pt x="6733104" y="406080"/>
                  </a:cubicBezTo>
                  <a:lnTo>
                    <a:pt x="6733104" y="413646"/>
                  </a:lnTo>
                  <a:cubicBezTo>
                    <a:pt x="6733123" y="413646"/>
                    <a:pt x="6733859" y="413646"/>
                    <a:pt x="6763504" y="413646"/>
                  </a:cubicBezTo>
                  <a:cubicBezTo>
                    <a:pt x="6763504" y="413656"/>
                    <a:pt x="6763504" y="413765"/>
                    <a:pt x="6763504" y="415267"/>
                  </a:cubicBezTo>
                  <a:lnTo>
                    <a:pt x="6763504" y="426617"/>
                  </a:lnTo>
                  <a:cubicBezTo>
                    <a:pt x="6763521" y="426617"/>
                    <a:pt x="6764161" y="426617"/>
                    <a:pt x="6789851" y="426617"/>
                  </a:cubicBezTo>
                  <a:cubicBezTo>
                    <a:pt x="6789851" y="426633"/>
                    <a:pt x="6789851" y="427313"/>
                    <a:pt x="6789851" y="456881"/>
                  </a:cubicBezTo>
                  <a:cubicBezTo>
                    <a:pt x="6789860" y="456881"/>
                    <a:pt x="6789933" y="456881"/>
                    <a:pt x="6790611" y="456881"/>
                  </a:cubicBezTo>
                  <a:lnTo>
                    <a:pt x="6795931" y="456881"/>
                  </a:lnTo>
                  <a:cubicBezTo>
                    <a:pt x="6795931" y="456888"/>
                    <a:pt x="6795931" y="456974"/>
                    <a:pt x="6795931" y="457962"/>
                  </a:cubicBezTo>
                  <a:lnTo>
                    <a:pt x="6795931" y="465529"/>
                  </a:lnTo>
                  <a:cubicBezTo>
                    <a:pt x="6799985" y="465529"/>
                    <a:pt x="6799985" y="465529"/>
                    <a:pt x="6799985" y="495793"/>
                  </a:cubicBezTo>
                  <a:cubicBezTo>
                    <a:pt x="6799994" y="495793"/>
                    <a:pt x="6800068" y="495793"/>
                    <a:pt x="6800745" y="495793"/>
                  </a:cubicBezTo>
                  <a:lnTo>
                    <a:pt x="6806065" y="495793"/>
                  </a:lnTo>
                  <a:cubicBezTo>
                    <a:pt x="6806065" y="495802"/>
                    <a:pt x="6806065" y="495869"/>
                    <a:pt x="6806065" y="496604"/>
                  </a:cubicBezTo>
                  <a:lnTo>
                    <a:pt x="6806065" y="502279"/>
                  </a:lnTo>
                  <a:cubicBezTo>
                    <a:pt x="6806071" y="502279"/>
                    <a:pt x="6806149" y="502279"/>
                    <a:pt x="6807078" y="502279"/>
                  </a:cubicBezTo>
                  <a:lnTo>
                    <a:pt x="6814171" y="502279"/>
                  </a:lnTo>
                  <a:cubicBezTo>
                    <a:pt x="6814171" y="502296"/>
                    <a:pt x="6814171" y="503009"/>
                    <a:pt x="6814171" y="532544"/>
                  </a:cubicBezTo>
                  <a:cubicBezTo>
                    <a:pt x="6814179" y="532544"/>
                    <a:pt x="6814299" y="532544"/>
                    <a:pt x="6816198" y="532544"/>
                  </a:cubicBezTo>
                  <a:lnTo>
                    <a:pt x="6830385" y="532544"/>
                  </a:lnTo>
                  <a:cubicBezTo>
                    <a:pt x="6830385" y="532560"/>
                    <a:pt x="6830385" y="533140"/>
                    <a:pt x="6830385" y="556323"/>
                  </a:cubicBezTo>
                  <a:cubicBezTo>
                    <a:pt x="6832412" y="556323"/>
                    <a:pt x="6832412" y="556323"/>
                    <a:pt x="6832412" y="557944"/>
                  </a:cubicBezTo>
                  <a:lnTo>
                    <a:pt x="6832412" y="569294"/>
                  </a:lnTo>
                  <a:cubicBezTo>
                    <a:pt x="6832421" y="569294"/>
                    <a:pt x="6832491" y="569294"/>
                    <a:pt x="6833172" y="569294"/>
                  </a:cubicBezTo>
                  <a:lnTo>
                    <a:pt x="6838492" y="569294"/>
                  </a:lnTo>
                  <a:cubicBezTo>
                    <a:pt x="6838492" y="569308"/>
                    <a:pt x="6838492" y="569871"/>
                    <a:pt x="6838492" y="593073"/>
                  </a:cubicBezTo>
                  <a:cubicBezTo>
                    <a:pt x="6838500" y="593073"/>
                    <a:pt x="6838599" y="593073"/>
                    <a:pt x="6839758" y="593073"/>
                  </a:cubicBezTo>
                  <a:lnTo>
                    <a:pt x="6848625" y="593073"/>
                  </a:lnTo>
                  <a:cubicBezTo>
                    <a:pt x="6850652" y="595235"/>
                    <a:pt x="6850652" y="595235"/>
                    <a:pt x="6850652" y="597127"/>
                  </a:cubicBezTo>
                  <a:lnTo>
                    <a:pt x="6850652" y="610368"/>
                  </a:lnTo>
                  <a:cubicBezTo>
                    <a:pt x="6850657" y="610361"/>
                    <a:pt x="6850744" y="610254"/>
                    <a:pt x="6852172" y="608476"/>
                  </a:cubicBezTo>
                  <a:lnTo>
                    <a:pt x="6862812" y="595235"/>
                  </a:lnTo>
                  <a:cubicBezTo>
                    <a:pt x="6862827" y="595235"/>
                    <a:pt x="6863466" y="595235"/>
                    <a:pt x="6891186" y="595235"/>
                  </a:cubicBezTo>
                  <a:cubicBezTo>
                    <a:pt x="6891186" y="595260"/>
                    <a:pt x="6891186" y="596661"/>
                    <a:pt x="6891186" y="681706"/>
                  </a:cubicBezTo>
                  <a:cubicBezTo>
                    <a:pt x="6891194" y="681706"/>
                    <a:pt x="6891270" y="681706"/>
                    <a:pt x="6891946" y="681706"/>
                  </a:cubicBezTo>
                  <a:lnTo>
                    <a:pt x="6897266" y="681706"/>
                  </a:lnTo>
                  <a:cubicBezTo>
                    <a:pt x="6897270" y="681698"/>
                    <a:pt x="6897329" y="681598"/>
                    <a:pt x="6898026" y="680355"/>
                  </a:cubicBezTo>
                  <a:lnTo>
                    <a:pt x="6903346" y="670897"/>
                  </a:lnTo>
                  <a:cubicBezTo>
                    <a:pt x="6903346" y="670904"/>
                    <a:pt x="6903346" y="671003"/>
                    <a:pt x="6903346" y="672789"/>
                  </a:cubicBezTo>
                  <a:lnTo>
                    <a:pt x="6903346" y="686030"/>
                  </a:lnTo>
                  <a:cubicBezTo>
                    <a:pt x="6907399" y="686030"/>
                    <a:pt x="6907399" y="686030"/>
                    <a:pt x="6907399" y="640633"/>
                  </a:cubicBezTo>
                  <a:cubicBezTo>
                    <a:pt x="6907408" y="640633"/>
                    <a:pt x="6907478" y="640633"/>
                    <a:pt x="6908159" y="640633"/>
                  </a:cubicBezTo>
                  <a:lnTo>
                    <a:pt x="6913479" y="640633"/>
                  </a:lnTo>
                  <a:cubicBezTo>
                    <a:pt x="6913479" y="640618"/>
                    <a:pt x="6913479" y="639618"/>
                    <a:pt x="6913479" y="575779"/>
                  </a:cubicBezTo>
                  <a:cubicBezTo>
                    <a:pt x="6913486" y="575779"/>
                    <a:pt x="6913567" y="575779"/>
                    <a:pt x="6914493" y="575779"/>
                  </a:cubicBezTo>
                  <a:lnTo>
                    <a:pt x="6921586" y="575779"/>
                  </a:lnTo>
                  <a:cubicBezTo>
                    <a:pt x="6921592" y="575758"/>
                    <a:pt x="6921856" y="574818"/>
                    <a:pt x="6933746" y="532544"/>
                  </a:cubicBezTo>
                  <a:cubicBezTo>
                    <a:pt x="6933755" y="532544"/>
                    <a:pt x="6933852" y="532544"/>
                    <a:pt x="6935013" y="532544"/>
                  </a:cubicBezTo>
                  <a:lnTo>
                    <a:pt x="6943880" y="532544"/>
                  </a:lnTo>
                  <a:cubicBezTo>
                    <a:pt x="6943885" y="532567"/>
                    <a:pt x="6944111" y="533533"/>
                    <a:pt x="6954013" y="575779"/>
                  </a:cubicBezTo>
                  <a:cubicBezTo>
                    <a:pt x="6954019" y="575779"/>
                    <a:pt x="6954093" y="575779"/>
                    <a:pt x="6955026" y="575779"/>
                  </a:cubicBezTo>
                  <a:lnTo>
                    <a:pt x="6962120" y="575779"/>
                  </a:lnTo>
                  <a:cubicBezTo>
                    <a:pt x="6962120" y="575790"/>
                    <a:pt x="6962120" y="576457"/>
                    <a:pt x="6962120" y="614691"/>
                  </a:cubicBezTo>
                  <a:cubicBezTo>
                    <a:pt x="6962127" y="614691"/>
                    <a:pt x="6962226" y="614691"/>
                    <a:pt x="6963893" y="614691"/>
                  </a:cubicBezTo>
                  <a:lnTo>
                    <a:pt x="6976307" y="614691"/>
                  </a:lnTo>
                  <a:cubicBezTo>
                    <a:pt x="6976307" y="614699"/>
                    <a:pt x="6976307" y="614821"/>
                    <a:pt x="6976307" y="616853"/>
                  </a:cubicBezTo>
                  <a:lnTo>
                    <a:pt x="6976307" y="631985"/>
                  </a:lnTo>
                  <a:cubicBezTo>
                    <a:pt x="6980360" y="631985"/>
                    <a:pt x="6980360" y="631985"/>
                    <a:pt x="6980360" y="629824"/>
                  </a:cubicBezTo>
                  <a:lnTo>
                    <a:pt x="6980360" y="614691"/>
                  </a:lnTo>
                  <a:cubicBezTo>
                    <a:pt x="6980370" y="614691"/>
                    <a:pt x="6980482" y="614691"/>
                    <a:pt x="6981880" y="614691"/>
                  </a:cubicBezTo>
                  <a:lnTo>
                    <a:pt x="6992520" y="614691"/>
                  </a:lnTo>
                  <a:cubicBezTo>
                    <a:pt x="6992520" y="614701"/>
                    <a:pt x="6992520" y="614818"/>
                    <a:pt x="6992520" y="616312"/>
                  </a:cubicBezTo>
                  <a:lnTo>
                    <a:pt x="6992520" y="627662"/>
                  </a:lnTo>
                  <a:cubicBezTo>
                    <a:pt x="6992536" y="627662"/>
                    <a:pt x="6993245" y="627662"/>
                    <a:pt x="7022921" y="627662"/>
                  </a:cubicBezTo>
                  <a:cubicBezTo>
                    <a:pt x="7022921" y="627645"/>
                    <a:pt x="7022921" y="626874"/>
                    <a:pt x="7022921" y="590912"/>
                  </a:cubicBezTo>
                  <a:cubicBezTo>
                    <a:pt x="7022929" y="590912"/>
                    <a:pt x="7023022" y="590912"/>
                    <a:pt x="7024187" y="590912"/>
                  </a:cubicBezTo>
                  <a:lnTo>
                    <a:pt x="7033054" y="590912"/>
                  </a:lnTo>
                  <a:cubicBezTo>
                    <a:pt x="7033054" y="590923"/>
                    <a:pt x="7033054" y="591417"/>
                    <a:pt x="7033054" y="612529"/>
                  </a:cubicBezTo>
                  <a:cubicBezTo>
                    <a:pt x="7035081" y="612529"/>
                    <a:pt x="7035081" y="612529"/>
                    <a:pt x="7035081" y="580103"/>
                  </a:cubicBezTo>
                  <a:cubicBezTo>
                    <a:pt x="7035095" y="580103"/>
                    <a:pt x="7035636" y="580103"/>
                    <a:pt x="7057374" y="580103"/>
                  </a:cubicBezTo>
                  <a:cubicBezTo>
                    <a:pt x="7057374" y="580093"/>
                    <a:pt x="7057374" y="579973"/>
                    <a:pt x="7057374" y="578481"/>
                  </a:cubicBezTo>
                  <a:lnTo>
                    <a:pt x="7057374" y="567132"/>
                  </a:lnTo>
                  <a:cubicBezTo>
                    <a:pt x="7057382" y="567132"/>
                    <a:pt x="7057457" y="567132"/>
                    <a:pt x="7058134" y="567132"/>
                  </a:cubicBezTo>
                  <a:lnTo>
                    <a:pt x="7063454" y="567132"/>
                  </a:lnTo>
                  <a:cubicBezTo>
                    <a:pt x="7063454" y="567126"/>
                    <a:pt x="7063454" y="567013"/>
                    <a:pt x="7063454" y="565241"/>
                  </a:cubicBezTo>
                  <a:lnTo>
                    <a:pt x="7063454" y="552000"/>
                  </a:lnTo>
                  <a:lnTo>
                    <a:pt x="7067508" y="558485"/>
                  </a:lnTo>
                  <a:cubicBezTo>
                    <a:pt x="7067516" y="558485"/>
                    <a:pt x="7067645" y="558485"/>
                    <a:pt x="7069788" y="558485"/>
                  </a:cubicBezTo>
                  <a:lnTo>
                    <a:pt x="7085748" y="558485"/>
                  </a:lnTo>
                  <a:cubicBezTo>
                    <a:pt x="7085748" y="558477"/>
                    <a:pt x="7085748" y="558409"/>
                    <a:pt x="7085748" y="557674"/>
                  </a:cubicBezTo>
                  <a:lnTo>
                    <a:pt x="7085748" y="552000"/>
                  </a:lnTo>
                  <a:cubicBezTo>
                    <a:pt x="7085757" y="552000"/>
                    <a:pt x="7085831" y="552000"/>
                    <a:pt x="7086508" y="552000"/>
                  </a:cubicBezTo>
                  <a:lnTo>
                    <a:pt x="7091828" y="552000"/>
                  </a:lnTo>
                  <a:cubicBezTo>
                    <a:pt x="7091828" y="552009"/>
                    <a:pt x="7091828" y="552109"/>
                    <a:pt x="7091828" y="553351"/>
                  </a:cubicBezTo>
                  <a:lnTo>
                    <a:pt x="7091828" y="562809"/>
                  </a:lnTo>
                  <a:cubicBezTo>
                    <a:pt x="7091843" y="562809"/>
                    <a:pt x="7092576" y="562809"/>
                    <a:pt x="7130335" y="562809"/>
                  </a:cubicBezTo>
                  <a:cubicBezTo>
                    <a:pt x="7130335" y="562827"/>
                    <a:pt x="7130335" y="564337"/>
                    <a:pt x="7130335" y="701162"/>
                  </a:cubicBezTo>
                  <a:cubicBezTo>
                    <a:pt x="7130345" y="701162"/>
                    <a:pt x="7130460" y="701162"/>
                    <a:pt x="7131855" y="701162"/>
                  </a:cubicBezTo>
                  <a:lnTo>
                    <a:pt x="7142495" y="701162"/>
                  </a:lnTo>
                  <a:cubicBezTo>
                    <a:pt x="7142495" y="696839"/>
                    <a:pt x="7142495" y="692515"/>
                    <a:pt x="7142495" y="688192"/>
                  </a:cubicBezTo>
                  <a:cubicBezTo>
                    <a:pt x="7144522" y="688192"/>
                    <a:pt x="7144522" y="688192"/>
                    <a:pt x="7146549" y="688192"/>
                  </a:cubicBezTo>
                  <a:cubicBezTo>
                    <a:pt x="7146549" y="692515"/>
                    <a:pt x="7146549" y="696839"/>
                    <a:pt x="7146549" y="701162"/>
                  </a:cubicBezTo>
                  <a:cubicBezTo>
                    <a:pt x="7156682" y="701162"/>
                    <a:pt x="7166816" y="701162"/>
                    <a:pt x="7176949" y="701162"/>
                  </a:cubicBezTo>
                  <a:cubicBezTo>
                    <a:pt x="7176949" y="690353"/>
                    <a:pt x="7176949" y="681706"/>
                    <a:pt x="7176949" y="670897"/>
                  </a:cubicBezTo>
                  <a:cubicBezTo>
                    <a:pt x="7181003" y="670897"/>
                    <a:pt x="7185056" y="670897"/>
                    <a:pt x="7189109" y="670897"/>
                  </a:cubicBezTo>
                  <a:lnTo>
                    <a:pt x="7201269" y="668736"/>
                  </a:lnTo>
                  <a:cubicBezTo>
                    <a:pt x="7203296" y="668736"/>
                    <a:pt x="7203296" y="670897"/>
                    <a:pt x="7205323" y="670897"/>
                  </a:cubicBezTo>
                  <a:lnTo>
                    <a:pt x="7215456" y="670897"/>
                  </a:lnTo>
                  <a:cubicBezTo>
                    <a:pt x="7215456" y="681706"/>
                    <a:pt x="7215456" y="692515"/>
                    <a:pt x="7215456" y="701162"/>
                  </a:cubicBezTo>
                  <a:cubicBezTo>
                    <a:pt x="7217483" y="701162"/>
                    <a:pt x="7219510" y="701162"/>
                    <a:pt x="7223563" y="701162"/>
                  </a:cubicBezTo>
                  <a:cubicBezTo>
                    <a:pt x="7223563" y="707648"/>
                    <a:pt x="7223563" y="714133"/>
                    <a:pt x="7223563" y="718457"/>
                  </a:cubicBezTo>
                  <a:lnTo>
                    <a:pt x="7232899" y="719362"/>
                  </a:lnTo>
                  <a:lnTo>
                    <a:pt x="7245857" y="719362"/>
                  </a:lnTo>
                  <a:cubicBezTo>
                    <a:pt x="7245857" y="713553"/>
                    <a:pt x="7245857" y="709381"/>
                    <a:pt x="7245857" y="703324"/>
                  </a:cubicBezTo>
                  <a:lnTo>
                    <a:pt x="7313813" y="703324"/>
                  </a:lnTo>
                  <a:lnTo>
                    <a:pt x="7313813" y="618071"/>
                  </a:lnTo>
                  <a:lnTo>
                    <a:pt x="7385821" y="618071"/>
                  </a:lnTo>
                  <a:lnTo>
                    <a:pt x="7385821" y="696839"/>
                  </a:lnTo>
                  <a:cubicBezTo>
                    <a:pt x="7386456" y="696839"/>
                    <a:pt x="7387091" y="696839"/>
                    <a:pt x="7387725" y="696839"/>
                  </a:cubicBezTo>
                  <a:lnTo>
                    <a:pt x="7388967" y="719362"/>
                  </a:lnTo>
                  <a:lnTo>
                    <a:pt x="7398643" y="719362"/>
                  </a:lnTo>
                  <a:cubicBezTo>
                    <a:pt x="7399179" y="712148"/>
                    <a:pt x="7399885" y="704494"/>
                    <a:pt x="7399885" y="696839"/>
                  </a:cubicBezTo>
                  <a:cubicBezTo>
                    <a:pt x="7401912" y="696839"/>
                    <a:pt x="7403939" y="696839"/>
                    <a:pt x="7405965" y="696839"/>
                  </a:cubicBezTo>
                  <a:lnTo>
                    <a:pt x="7407207" y="719362"/>
                  </a:lnTo>
                  <a:lnTo>
                    <a:pt x="7457829" y="719362"/>
                  </a:lnTo>
                  <a:lnTo>
                    <a:pt x="7457829" y="556334"/>
                  </a:lnTo>
                  <a:lnTo>
                    <a:pt x="7655156" y="556334"/>
                  </a:lnTo>
                  <a:lnTo>
                    <a:pt x="7655156" y="719362"/>
                  </a:lnTo>
                  <a:lnTo>
                    <a:pt x="7673853" y="719362"/>
                  </a:lnTo>
                  <a:lnTo>
                    <a:pt x="7673853" y="636669"/>
                  </a:lnTo>
                  <a:lnTo>
                    <a:pt x="7768973" y="636669"/>
                  </a:lnTo>
                  <a:lnTo>
                    <a:pt x="7773382" y="519115"/>
                  </a:lnTo>
                  <a:lnTo>
                    <a:pt x="7819759" y="519115"/>
                  </a:lnTo>
                  <a:lnTo>
                    <a:pt x="7821437" y="571456"/>
                  </a:lnTo>
                  <a:cubicBezTo>
                    <a:pt x="7843732" y="571456"/>
                    <a:pt x="7866024" y="571456"/>
                    <a:pt x="7886292" y="571456"/>
                  </a:cubicBezTo>
                  <a:cubicBezTo>
                    <a:pt x="7886292" y="597397"/>
                    <a:pt x="7886292" y="623338"/>
                    <a:pt x="7886292" y="647118"/>
                  </a:cubicBezTo>
                  <a:cubicBezTo>
                    <a:pt x="7890345" y="647118"/>
                    <a:pt x="7892372" y="647118"/>
                    <a:pt x="7894398" y="647118"/>
                  </a:cubicBezTo>
                  <a:cubicBezTo>
                    <a:pt x="7894398" y="644956"/>
                    <a:pt x="7896425" y="642794"/>
                    <a:pt x="7896425" y="640633"/>
                  </a:cubicBezTo>
                  <a:cubicBezTo>
                    <a:pt x="7898452" y="640633"/>
                    <a:pt x="7900478" y="640633"/>
                    <a:pt x="7902505" y="640633"/>
                  </a:cubicBezTo>
                  <a:cubicBezTo>
                    <a:pt x="7902505" y="642794"/>
                    <a:pt x="7902505" y="644956"/>
                    <a:pt x="7904533" y="649280"/>
                  </a:cubicBezTo>
                  <a:cubicBezTo>
                    <a:pt x="7908585" y="649280"/>
                    <a:pt x="7912638" y="649280"/>
                    <a:pt x="7916693" y="649280"/>
                  </a:cubicBezTo>
                  <a:cubicBezTo>
                    <a:pt x="7916693" y="647118"/>
                    <a:pt x="7916693" y="644956"/>
                    <a:pt x="7916693" y="642794"/>
                  </a:cubicBezTo>
                  <a:cubicBezTo>
                    <a:pt x="7924798" y="642794"/>
                    <a:pt x="7930878" y="642794"/>
                    <a:pt x="7938985" y="642794"/>
                  </a:cubicBezTo>
                  <a:cubicBezTo>
                    <a:pt x="7938985" y="644956"/>
                    <a:pt x="7938985" y="647118"/>
                    <a:pt x="7938985" y="649280"/>
                  </a:cubicBezTo>
                  <a:cubicBezTo>
                    <a:pt x="7945065" y="649280"/>
                    <a:pt x="7953173" y="649280"/>
                    <a:pt x="7959253" y="649280"/>
                  </a:cubicBezTo>
                  <a:cubicBezTo>
                    <a:pt x="7959253" y="664412"/>
                    <a:pt x="7959253" y="679545"/>
                    <a:pt x="7959253" y="694677"/>
                  </a:cubicBezTo>
                  <a:cubicBezTo>
                    <a:pt x="7963306" y="694677"/>
                    <a:pt x="7969386" y="694677"/>
                    <a:pt x="7973440" y="694677"/>
                  </a:cubicBezTo>
                  <a:cubicBezTo>
                    <a:pt x="7973440" y="690353"/>
                    <a:pt x="7973440" y="686030"/>
                    <a:pt x="7973440" y="681706"/>
                  </a:cubicBezTo>
                  <a:cubicBezTo>
                    <a:pt x="7979520" y="681706"/>
                    <a:pt x="7985600" y="681706"/>
                    <a:pt x="7989653" y="681706"/>
                  </a:cubicBezTo>
                  <a:cubicBezTo>
                    <a:pt x="7989653" y="621177"/>
                    <a:pt x="7989653" y="562809"/>
                    <a:pt x="7989653" y="502279"/>
                  </a:cubicBezTo>
                  <a:cubicBezTo>
                    <a:pt x="7991680" y="500117"/>
                    <a:pt x="7993706" y="497955"/>
                    <a:pt x="7995733" y="495793"/>
                  </a:cubicBezTo>
                  <a:cubicBezTo>
                    <a:pt x="8020053" y="495793"/>
                    <a:pt x="8044373" y="495793"/>
                    <a:pt x="8068694" y="495793"/>
                  </a:cubicBezTo>
                  <a:lnTo>
                    <a:pt x="8068694" y="504441"/>
                  </a:lnTo>
                  <a:lnTo>
                    <a:pt x="8078828" y="504441"/>
                  </a:lnTo>
                  <a:cubicBezTo>
                    <a:pt x="8078828" y="543353"/>
                    <a:pt x="8078828" y="582265"/>
                    <a:pt x="8078828" y="619015"/>
                  </a:cubicBezTo>
                  <a:cubicBezTo>
                    <a:pt x="8086934" y="619015"/>
                    <a:pt x="8093014" y="619015"/>
                    <a:pt x="8101121" y="619015"/>
                  </a:cubicBezTo>
                  <a:cubicBezTo>
                    <a:pt x="8101121" y="597397"/>
                    <a:pt x="8101121" y="575779"/>
                    <a:pt x="8101121" y="552000"/>
                  </a:cubicBezTo>
                  <a:cubicBezTo>
                    <a:pt x="8109228" y="552000"/>
                    <a:pt x="8119361" y="552000"/>
                    <a:pt x="8127469" y="552000"/>
                  </a:cubicBezTo>
                  <a:cubicBezTo>
                    <a:pt x="8129494" y="552000"/>
                    <a:pt x="8129494" y="549838"/>
                    <a:pt x="8131521" y="547676"/>
                  </a:cubicBezTo>
                  <a:lnTo>
                    <a:pt x="8139629" y="547676"/>
                  </a:lnTo>
                  <a:cubicBezTo>
                    <a:pt x="8141654" y="549838"/>
                    <a:pt x="8141654" y="552000"/>
                    <a:pt x="8143681" y="552000"/>
                  </a:cubicBezTo>
                  <a:cubicBezTo>
                    <a:pt x="8149761" y="552000"/>
                    <a:pt x="8157869" y="552000"/>
                    <a:pt x="8165976" y="552000"/>
                  </a:cubicBezTo>
                  <a:cubicBezTo>
                    <a:pt x="8165976" y="513088"/>
                    <a:pt x="8165976" y="474176"/>
                    <a:pt x="8165976" y="435264"/>
                  </a:cubicBezTo>
                  <a:cubicBezTo>
                    <a:pt x="8165989" y="435261"/>
                    <a:pt x="8166856" y="435097"/>
                    <a:pt x="8222722" y="424455"/>
                  </a:cubicBezTo>
                  <a:cubicBezTo>
                    <a:pt x="8222722" y="424462"/>
                    <a:pt x="8222722" y="424536"/>
                    <a:pt x="8222722" y="425536"/>
                  </a:cubicBezTo>
                  <a:lnTo>
                    <a:pt x="8222722" y="433102"/>
                  </a:lnTo>
                  <a:cubicBezTo>
                    <a:pt x="8222740" y="433102"/>
                    <a:pt x="8223384" y="433102"/>
                    <a:pt x="8249069" y="433102"/>
                  </a:cubicBezTo>
                  <a:cubicBezTo>
                    <a:pt x="8249069" y="433124"/>
                    <a:pt x="8249069" y="435495"/>
                    <a:pt x="8249069" y="688192"/>
                  </a:cubicBezTo>
                  <a:cubicBezTo>
                    <a:pt x="8255149" y="688192"/>
                    <a:pt x="8263256" y="688192"/>
                    <a:pt x="8271364" y="688192"/>
                  </a:cubicBezTo>
                  <a:cubicBezTo>
                    <a:pt x="8271364" y="686030"/>
                    <a:pt x="8271364" y="686030"/>
                    <a:pt x="8271364" y="683868"/>
                  </a:cubicBezTo>
                  <a:cubicBezTo>
                    <a:pt x="8275416" y="683868"/>
                    <a:pt x="8279469" y="683868"/>
                    <a:pt x="8283524" y="683868"/>
                  </a:cubicBezTo>
                  <a:cubicBezTo>
                    <a:pt x="8283524" y="686030"/>
                    <a:pt x="8283524" y="686030"/>
                    <a:pt x="8283524" y="688192"/>
                  </a:cubicBezTo>
                  <a:cubicBezTo>
                    <a:pt x="8291630" y="688192"/>
                    <a:pt x="8299736" y="688192"/>
                    <a:pt x="8307844" y="688192"/>
                  </a:cubicBezTo>
                  <a:cubicBezTo>
                    <a:pt x="8307844" y="683868"/>
                    <a:pt x="8307844" y="679545"/>
                    <a:pt x="8307844" y="675221"/>
                  </a:cubicBezTo>
                  <a:cubicBezTo>
                    <a:pt x="8317977" y="675221"/>
                    <a:pt x="8328110" y="675221"/>
                    <a:pt x="8336217" y="675221"/>
                  </a:cubicBezTo>
                  <a:cubicBezTo>
                    <a:pt x="8340270" y="670897"/>
                    <a:pt x="8344325" y="670897"/>
                    <a:pt x="8348377" y="670897"/>
                  </a:cubicBezTo>
                  <a:cubicBezTo>
                    <a:pt x="8354457" y="675221"/>
                    <a:pt x="8362565" y="675221"/>
                    <a:pt x="8368645" y="675221"/>
                  </a:cubicBezTo>
                  <a:cubicBezTo>
                    <a:pt x="8368645" y="668736"/>
                    <a:pt x="8368645" y="664412"/>
                    <a:pt x="8368645" y="657927"/>
                  </a:cubicBezTo>
                  <a:lnTo>
                    <a:pt x="8376752" y="657927"/>
                  </a:lnTo>
                  <a:cubicBezTo>
                    <a:pt x="8376752" y="653603"/>
                    <a:pt x="8376752" y="649280"/>
                    <a:pt x="8376752" y="644956"/>
                  </a:cubicBezTo>
                  <a:cubicBezTo>
                    <a:pt x="8394992" y="644956"/>
                    <a:pt x="8415258" y="644956"/>
                    <a:pt x="8433498" y="644956"/>
                  </a:cubicBezTo>
                  <a:cubicBezTo>
                    <a:pt x="8433498" y="634147"/>
                    <a:pt x="8433498" y="625500"/>
                    <a:pt x="8433498" y="614691"/>
                  </a:cubicBezTo>
                  <a:cubicBezTo>
                    <a:pt x="8439578" y="614691"/>
                    <a:pt x="8445658" y="614691"/>
                    <a:pt x="8451738" y="614691"/>
                  </a:cubicBezTo>
                  <a:cubicBezTo>
                    <a:pt x="8451738" y="612529"/>
                    <a:pt x="8451738" y="610368"/>
                    <a:pt x="8451738" y="608206"/>
                  </a:cubicBezTo>
                  <a:cubicBezTo>
                    <a:pt x="8455792" y="608206"/>
                    <a:pt x="8459845" y="608206"/>
                    <a:pt x="8463898" y="608206"/>
                  </a:cubicBezTo>
                  <a:cubicBezTo>
                    <a:pt x="8463898" y="610368"/>
                    <a:pt x="8463898" y="612529"/>
                    <a:pt x="8463898" y="614691"/>
                  </a:cubicBezTo>
                  <a:cubicBezTo>
                    <a:pt x="8469978" y="614691"/>
                    <a:pt x="8474032" y="614691"/>
                    <a:pt x="8480112" y="614691"/>
                  </a:cubicBezTo>
                  <a:cubicBezTo>
                    <a:pt x="8480112" y="629824"/>
                    <a:pt x="8480112" y="647118"/>
                    <a:pt x="8480112" y="664412"/>
                  </a:cubicBezTo>
                  <a:cubicBezTo>
                    <a:pt x="8490245" y="664412"/>
                    <a:pt x="8502406" y="664412"/>
                    <a:pt x="8512540" y="664412"/>
                  </a:cubicBezTo>
                  <a:cubicBezTo>
                    <a:pt x="8512540" y="655765"/>
                    <a:pt x="8512540" y="647118"/>
                    <a:pt x="8512540" y="638471"/>
                  </a:cubicBezTo>
                  <a:cubicBezTo>
                    <a:pt x="8524700" y="638471"/>
                    <a:pt x="8538886" y="638471"/>
                    <a:pt x="8551046" y="638471"/>
                  </a:cubicBezTo>
                  <a:cubicBezTo>
                    <a:pt x="8551046" y="627662"/>
                    <a:pt x="8551046" y="619015"/>
                    <a:pt x="8551046" y="608206"/>
                  </a:cubicBezTo>
                  <a:cubicBezTo>
                    <a:pt x="8567261" y="608206"/>
                    <a:pt x="8583473" y="608206"/>
                    <a:pt x="8599688" y="608206"/>
                  </a:cubicBezTo>
                  <a:cubicBezTo>
                    <a:pt x="8599688" y="608235"/>
                    <a:pt x="8599688" y="610010"/>
                    <a:pt x="8599688" y="719362"/>
                  </a:cubicBezTo>
                  <a:lnTo>
                    <a:pt x="8599688" y="733141"/>
                  </a:lnTo>
                  <a:lnTo>
                    <a:pt x="8665562" y="733141"/>
                  </a:lnTo>
                  <a:lnTo>
                    <a:pt x="8665562" y="838913"/>
                  </a:lnTo>
                  <a:lnTo>
                    <a:pt x="8665562" y="862160"/>
                  </a:lnTo>
                  <a:lnTo>
                    <a:pt x="8680522" y="862160"/>
                  </a:lnTo>
                  <a:cubicBezTo>
                    <a:pt x="8680522" y="862160"/>
                    <a:pt x="8680522" y="862160"/>
                    <a:pt x="8680522" y="860998"/>
                  </a:cubicBezTo>
                  <a:lnTo>
                    <a:pt x="8680522" y="852862"/>
                  </a:lnTo>
                  <a:cubicBezTo>
                    <a:pt x="8680522" y="852862"/>
                    <a:pt x="8680522" y="852862"/>
                    <a:pt x="8725102" y="852862"/>
                  </a:cubicBezTo>
                  <a:cubicBezTo>
                    <a:pt x="8725102" y="852862"/>
                    <a:pt x="8725102" y="852862"/>
                    <a:pt x="8725102" y="855477"/>
                  </a:cubicBezTo>
                  <a:lnTo>
                    <a:pt x="8725102" y="861131"/>
                  </a:lnTo>
                  <a:lnTo>
                    <a:pt x="8733569" y="852574"/>
                  </a:lnTo>
                  <a:cubicBezTo>
                    <a:pt x="8731340" y="852574"/>
                    <a:pt x="8731340" y="850249"/>
                    <a:pt x="8729111" y="850249"/>
                  </a:cubicBezTo>
                  <a:cubicBezTo>
                    <a:pt x="8729111" y="847924"/>
                    <a:pt x="8729111" y="845600"/>
                    <a:pt x="8729111" y="843275"/>
                  </a:cubicBezTo>
                  <a:cubicBezTo>
                    <a:pt x="8731340" y="843275"/>
                    <a:pt x="8733569" y="840950"/>
                    <a:pt x="8735797" y="840950"/>
                  </a:cubicBezTo>
                  <a:cubicBezTo>
                    <a:pt x="8735797" y="836301"/>
                    <a:pt x="8735797" y="833976"/>
                    <a:pt x="8735797" y="831652"/>
                  </a:cubicBezTo>
                  <a:cubicBezTo>
                    <a:pt x="8738027" y="831652"/>
                    <a:pt x="8738027" y="831652"/>
                    <a:pt x="8740256" y="831652"/>
                  </a:cubicBezTo>
                  <a:cubicBezTo>
                    <a:pt x="8740256" y="824678"/>
                    <a:pt x="8740256" y="817704"/>
                    <a:pt x="8740256" y="810730"/>
                  </a:cubicBezTo>
                  <a:cubicBezTo>
                    <a:pt x="8738027" y="810730"/>
                    <a:pt x="8738027" y="810730"/>
                    <a:pt x="8735797" y="810730"/>
                  </a:cubicBezTo>
                  <a:cubicBezTo>
                    <a:pt x="8735797" y="808405"/>
                    <a:pt x="8735797" y="808405"/>
                    <a:pt x="8735797" y="806081"/>
                  </a:cubicBezTo>
                  <a:lnTo>
                    <a:pt x="8740256" y="803756"/>
                  </a:lnTo>
                  <a:cubicBezTo>
                    <a:pt x="8744713" y="799107"/>
                    <a:pt x="8746943" y="794457"/>
                    <a:pt x="8751401" y="787483"/>
                  </a:cubicBezTo>
                  <a:cubicBezTo>
                    <a:pt x="8753629" y="782834"/>
                    <a:pt x="8753629" y="780510"/>
                    <a:pt x="8753629" y="778185"/>
                  </a:cubicBezTo>
                  <a:cubicBezTo>
                    <a:pt x="8749172" y="771211"/>
                    <a:pt x="8749172" y="759588"/>
                    <a:pt x="8753629" y="752614"/>
                  </a:cubicBezTo>
                  <a:cubicBezTo>
                    <a:pt x="8753631" y="752611"/>
                    <a:pt x="8753645" y="752565"/>
                    <a:pt x="8753909" y="751742"/>
                  </a:cubicBezTo>
                  <a:lnTo>
                    <a:pt x="8755767" y="745928"/>
                  </a:lnTo>
                  <a:lnTo>
                    <a:pt x="8754080" y="745928"/>
                  </a:lnTo>
                  <a:cubicBezTo>
                    <a:pt x="8754080" y="745928"/>
                    <a:pt x="8754080" y="745928"/>
                    <a:pt x="8754080" y="744766"/>
                  </a:cubicBezTo>
                  <a:lnTo>
                    <a:pt x="8754080" y="736629"/>
                  </a:lnTo>
                  <a:cubicBezTo>
                    <a:pt x="8754080" y="736629"/>
                    <a:pt x="8754080" y="736629"/>
                    <a:pt x="8755194" y="736629"/>
                  </a:cubicBezTo>
                  <a:lnTo>
                    <a:pt x="8762996" y="736629"/>
                  </a:lnTo>
                  <a:cubicBezTo>
                    <a:pt x="8762996" y="736629"/>
                    <a:pt x="8762996" y="736629"/>
                    <a:pt x="8762996" y="735467"/>
                  </a:cubicBezTo>
                  <a:lnTo>
                    <a:pt x="8762996" y="727331"/>
                  </a:lnTo>
                  <a:cubicBezTo>
                    <a:pt x="8762996" y="727331"/>
                    <a:pt x="8762996" y="727331"/>
                    <a:pt x="8761881" y="727331"/>
                  </a:cubicBezTo>
                  <a:lnTo>
                    <a:pt x="8754080" y="727331"/>
                  </a:lnTo>
                  <a:cubicBezTo>
                    <a:pt x="8754080" y="727331"/>
                    <a:pt x="8754080" y="727331"/>
                    <a:pt x="8754080" y="726168"/>
                  </a:cubicBezTo>
                  <a:lnTo>
                    <a:pt x="8754080" y="718032"/>
                  </a:lnTo>
                  <a:cubicBezTo>
                    <a:pt x="8754080" y="718032"/>
                    <a:pt x="8754080" y="718032"/>
                    <a:pt x="8755194" y="718032"/>
                  </a:cubicBezTo>
                  <a:lnTo>
                    <a:pt x="8762996" y="718032"/>
                  </a:lnTo>
                  <a:cubicBezTo>
                    <a:pt x="8762996" y="718032"/>
                    <a:pt x="8762996" y="718032"/>
                    <a:pt x="8762996" y="717160"/>
                  </a:cubicBezTo>
                  <a:lnTo>
                    <a:pt x="8762996" y="711058"/>
                  </a:lnTo>
                  <a:cubicBezTo>
                    <a:pt x="8762996" y="711058"/>
                    <a:pt x="8762996" y="711058"/>
                    <a:pt x="8761881" y="711058"/>
                  </a:cubicBezTo>
                  <a:lnTo>
                    <a:pt x="8754080" y="711058"/>
                  </a:lnTo>
                  <a:cubicBezTo>
                    <a:pt x="8754080" y="711058"/>
                    <a:pt x="8754080" y="711058"/>
                    <a:pt x="8754080" y="709896"/>
                  </a:cubicBezTo>
                  <a:lnTo>
                    <a:pt x="8754080" y="701759"/>
                  </a:lnTo>
                  <a:cubicBezTo>
                    <a:pt x="8754080" y="701759"/>
                    <a:pt x="8754080" y="701759"/>
                    <a:pt x="8755194" y="701759"/>
                  </a:cubicBezTo>
                  <a:lnTo>
                    <a:pt x="8762996" y="701759"/>
                  </a:lnTo>
                  <a:cubicBezTo>
                    <a:pt x="8762996" y="701759"/>
                    <a:pt x="8762996" y="701759"/>
                    <a:pt x="8761881" y="700016"/>
                  </a:cubicBezTo>
                  <a:lnTo>
                    <a:pt x="8754080" y="687812"/>
                  </a:lnTo>
                  <a:cubicBezTo>
                    <a:pt x="8754080" y="687812"/>
                    <a:pt x="8754080" y="687812"/>
                    <a:pt x="8754080" y="650617"/>
                  </a:cubicBezTo>
                  <a:cubicBezTo>
                    <a:pt x="8754080" y="650617"/>
                    <a:pt x="8754080" y="650617"/>
                    <a:pt x="8903424" y="650617"/>
                  </a:cubicBezTo>
                  <a:cubicBezTo>
                    <a:pt x="8903424" y="650617"/>
                    <a:pt x="8903424" y="650617"/>
                    <a:pt x="8905096" y="653232"/>
                  </a:cubicBezTo>
                  <a:lnTo>
                    <a:pt x="8908543" y="658626"/>
                  </a:lnTo>
                  <a:lnTo>
                    <a:pt x="8908543" y="647687"/>
                  </a:lnTo>
                  <a:cubicBezTo>
                    <a:pt x="8908543" y="636001"/>
                    <a:pt x="8908543" y="622669"/>
                    <a:pt x="8908543" y="607460"/>
                  </a:cubicBezTo>
                  <a:cubicBezTo>
                    <a:pt x="8908552" y="607460"/>
                    <a:pt x="8908671" y="607460"/>
                    <a:pt x="8910570" y="607460"/>
                  </a:cubicBezTo>
                  <a:lnTo>
                    <a:pt x="8924757" y="607460"/>
                  </a:lnTo>
                  <a:cubicBezTo>
                    <a:pt x="8924757" y="607441"/>
                    <a:pt x="8924757" y="606126"/>
                    <a:pt x="8924757" y="515723"/>
                  </a:cubicBezTo>
                  <a:lnTo>
                    <a:pt x="8924757" y="490724"/>
                  </a:lnTo>
                  <a:lnTo>
                    <a:pt x="9078786" y="490724"/>
                  </a:lnTo>
                  <a:lnTo>
                    <a:pt x="9078786" y="506306"/>
                  </a:lnTo>
                  <a:cubicBezTo>
                    <a:pt x="9078786" y="526935"/>
                    <a:pt x="9078786" y="559711"/>
                    <a:pt x="9078786" y="611783"/>
                  </a:cubicBezTo>
                  <a:cubicBezTo>
                    <a:pt x="9078796" y="611782"/>
                    <a:pt x="9078908" y="611761"/>
                    <a:pt x="9080306" y="611513"/>
                  </a:cubicBezTo>
                  <a:lnTo>
                    <a:pt x="9090946" y="609622"/>
                  </a:lnTo>
                  <a:cubicBezTo>
                    <a:pt x="9090946" y="609644"/>
                    <a:pt x="9090916" y="610978"/>
                    <a:pt x="9088919" y="698254"/>
                  </a:cubicBezTo>
                  <a:cubicBezTo>
                    <a:pt x="9088929" y="698256"/>
                    <a:pt x="9089040" y="698276"/>
                    <a:pt x="9090439" y="698525"/>
                  </a:cubicBezTo>
                  <a:lnTo>
                    <a:pt x="9101079" y="700416"/>
                  </a:lnTo>
                  <a:cubicBezTo>
                    <a:pt x="9101081" y="700423"/>
                    <a:pt x="9101101" y="700487"/>
                    <a:pt x="9101332" y="701227"/>
                  </a:cubicBezTo>
                  <a:lnTo>
                    <a:pt x="9103106" y="706902"/>
                  </a:lnTo>
                  <a:cubicBezTo>
                    <a:pt x="9103108" y="706893"/>
                    <a:pt x="9103153" y="706750"/>
                    <a:pt x="9103866" y="704470"/>
                  </a:cubicBezTo>
                  <a:lnTo>
                    <a:pt x="9109186" y="687446"/>
                  </a:lnTo>
                  <a:cubicBezTo>
                    <a:pt x="9109193" y="687446"/>
                    <a:pt x="9109293" y="687446"/>
                    <a:pt x="9110959" y="687446"/>
                  </a:cubicBezTo>
                  <a:lnTo>
                    <a:pt x="9123373" y="687446"/>
                  </a:lnTo>
                  <a:cubicBezTo>
                    <a:pt x="9123373" y="687463"/>
                    <a:pt x="9123373" y="688156"/>
                    <a:pt x="9123373" y="719872"/>
                  </a:cubicBezTo>
                  <a:cubicBezTo>
                    <a:pt x="9123379" y="719877"/>
                    <a:pt x="9123456" y="719917"/>
                    <a:pt x="9124386" y="720413"/>
                  </a:cubicBezTo>
                  <a:lnTo>
                    <a:pt x="9131480" y="724196"/>
                  </a:lnTo>
                  <a:cubicBezTo>
                    <a:pt x="9131480" y="724205"/>
                    <a:pt x="9131480" y="724306"/>
                    <a:pt x="9131480" y="725547"/>
                  </a:cubicBezTo>
                  <a:lnTo>
                    <a:pt x="9131480" y="735005"/>
                  </a:lnTo>
                  <a:cubicBezTo>
                    <a:pt x="9131500" y="735005"/>
                    <a:pt x="9132408" y="735005"/>
                    <a:pt x="9176067" y="735005"/>
                  </a:cubicBezTo>
                  <a:cubicBezTo>
                    <a:pt x="9176067" y="735013"/>
                    <a:pt x="9176067" y="735096"/>
                    <a:pt x="9176067" y="736086"/>
                  </a:cubicBezTo>
                  <a:lnTo>
                    <a:pt x="9176067" y="743652"/>
                  </a:lnTo>
                  <a:cubicBezTo>
                    <a:pt x="9176076" y="743652"/>
                    <a:pt x="9176197" y="743652"/>
                    <a:pt x="9178093" y="743652"/>
                  </a:cubicBezTo>
                  <a:lnTo>
                    <a:pt x="9192280" y="743652"/>
                  </a:lnTo>
                  <a:cubicBezTo>
                    <a:pt x="9192280" y="743634"/>
                    <a:pt x="9192280" y="742905"/>
                    <a:pt x="9192280" y="713387"/>
                  </a:cubicBezTo>
                  <a:cubicBezTo>
                    <a:pt x="9192301" y="713387"/>
                    <a:pt x="9193231" y="713387"/>
                    <a:pt x="9236867" y="713387"/>
                  </a:cubicBezTo>
                  <a:cubicBezTo>
                    <a:pt x="9236867" y="713379"/>
                    <a:pt x="9236867" y="713282"/>
                    <a:pt x="9236867" y="712036"/>
                  </a:cubicBezTo>
                  <a:lnTo>
                    <a:pt x="9236867" y="702578"/>
                  </a:lnTo>
                  <a:cubicBezTo>
                    <a:pt x="9236873" y="702578"/>
                    <a:pt x="9236947" y="702578"/>
                    <a:pt x="9237881" y="702578"/>
                  </a:cubicBezTo>
                  <a:lnTo>
                    <a:pt x="9244974" y="702578"/>
                  </a:lnTo>
                  <a:cubicBezTo>
                    <a:pt x="9244974" y="702571"/>
                    <a:pt x="9244974" y="702458"/>
                    <a:pt x="9244974" y="700687"/>
                  </a:cubicBezTo>
                  <a:lnTo>
                    <a:pt x="9244974" y="687446"/>
                  </a:lnTo>
                  <a:cubicBezTo>
                    <a:pt x="9244983" y="687446"/>
                    <a:pt x="9245055" y="687446"/>
                    <a:pt x="9245734" y="687446"/>
                  </a:cubicBezTo>
                  <a:lnTo>
                    <a:pt x="9251054" y="687446"/>
                  </a:lnTo>
                  <a:cubicBezTo>
                    <a:pt x="9251054" y="687439"/>
                    <a:pt x="9251054" y="687354"/>
                    <a:pt x="9251054" y="686365"/>
                  </a:cubicBezTo>
                  <a:lnTo>
                    <a:pt x="9251054" y="678798"/>
                  </a:lnTo>
                  <a:cubicBezTo>
                    <a:pt x="9251062" y="678798"/>
                    <a:pt x="9251186" y="678798"/>
                    <a:pt x="9253081" y="678798"/>
                  </a:cubicBezTo>
                  <a:lnTo>
                    <a:pt x="9267268" y="678798"/>
                  </a:lnTo>
                  <a:cubicBezTo>
                    <a:pt x="9267268" y="678805"/>
                    <a:pt x="9267268" y="678882"/>
                    <a:pt x="9267268" y="679879"/>
                  </a:cubicBezTo>
                  <a:lnTo>
                    <a:pt x="9267268" y="687446"/>
                  </a:lnTo>
                  <a:cubicBezTo>
                    <a:pt x="9267279" y="687446"/>
                    <a:pt x="9267780" y="687446"/>
                    <a:pt x="9289561" y="687446"/>
                  </a:cubicBezTo>
                  <a:cubicBezTo>
                    <a:pt x="9289561" y="687438"/>
                    <a:pt x="9289561" y="687324"/>
                    <a:pt x="9289561" y="685554"/>
                  </a:cubicBezTo>
                  <a:lnTo>
                    <a:pt x="9289561" y="672313"/>
                  </a:lnTo>
                  <a:cubicBezTo>
                    <a:pt x="9289567" y="672313"/>
                    <a:pt x="9289664" y="672313"/>
                    <a:pt x="9291335" y="672313"/>
                  </a:cubicBezTo>
                  <a:lnTo>
                    <a:pt x="9303748" y="672313"/>
                  </a:lnTo>
                  <a:cubicBezTo>
                    <a:pt x="9303748" y="672325"/>
                    <a:pt x="9303748" y="672839"/>
                    <a:pt x="9303748" y="696093"/>
                  </a:cubicBezTo>
                  <a:cubicBezTo>
                    <a:pt x="9303755" y="696093"/>
                    <a:pt x="9303835" y="696093"/>
                    <a:pt x="9304762" y="696093"/>
                  </a:cubicBezTo>
                  <a:lnTo>
                    <a:pt x="9311855" y="696093"/>
                  </a:lnTo>
                  <a:cubicBezTo>
                    <a:pt x="9311855" y="696087"/>
                    <a:pt x="9311855" y="696006"/>
                    <a:pt x="9311855" y="695012"/>
                  </a:cubicBezTo>
                  <a:lnTo>
                    <a:pt x="9311855" y="687446"/>
                  </a:lnTo>
                  <a:cubicBezTo>
                    <a:pt x="9311864" y="687446"/>
                    <a:pt x="9311982" y="687446"/>
                    <a:pt x="9313628" y="687446"/>
                  </a:cubicBezTo>
                  <a:lnTo>
                    <a:pt x="9326042" y="687446"/>
                  </a:lnTo>
                  <a:cubicBezTo>
                    <a:pt x="9326042" y="687459"/>
                    <a:pt x="9326042" y="688018"/>
                    <a:pt x="9326042" y="713387"/>
                  </a:cubicBezTo>
                  <a:cubicBezTo>
                    <a:pt x="9326050" y="713387"/>
                    <a:pt x="9326168" y="713387"/>
                    <a:pt x="9328069" y="713387"/>
                  </a:cubicBezTo>
                  <a:lnTo>
                    <a:pt x="9342255" y="713387"/>
                  </a:lnTo>
                  <a:cubicBezTo>
                    <a:pt x="9342255" y="713398"/>
                    <a:pt x="9342255" y="713513"/>
                    <a:pt x="9342255" y="715008"/>
                  </a:cubicBezTo>
                  <a:lnTo>
                    <a:pt x="9342255" y="726358"/>
                  </a:lnTo>
                  <a:cubicBezTo>
                    <a:pt x="9342263" y="726358"/>
                    <a:pt x="9342334" y="726358"/>
                    <a:pt x="9343015" y="726358"/>
                  </a:cubicBezTo>
                  <a:lnTo>
                    <a:pt x="9348336" y="726358"/>
                  </a:lnTo>
                  <a:cubicBezTo>
                    <a:pt x="9348336" y="726350"/>
                    <a:pt x="9348336" y="726274"/>
                    <a:pt x="9348336" y="725547"/>
                  </a:cubicBezTo>
                  <a:lnTo>
                    <a:pt x="9348336" y="719872"/>
                  </a:lnTo>
                  <a:cubicBezTo>
                    <a:pt x="9348353" y="719872"/>
                    <a:pt x="9349072" y="719872"/>
                    <a:pt x="9378736" y="719872"/>
                  </a:cubicBezTo>
                  <a:cubicBezTo>
                    <a:pt x="9378736" y="719886"/>
                    <a:pt x="9378736" y="720449"/>
                    <a:pt x="9378736" y="743652"/>
                  </a:cubicBezTo>
                  <a:cubicBezTo>
                    <a:pt x="9378743" y="743652"/>
                    <a:pt x="9378822" y="743652"/>
                    <a:pt x="9379749" y="743652"/>
                  </a:cubicBezTo>
                  <a:lnTo>
                    <a:pt x="9386843" y="743652"/>
                  </a:lnTo>
                  <a:cubicBezTo>
                    <a:pt x="9386843" y="743659"/>
                    <a:pt x="9386843" y="743732"/>
                    <a:pt x="9386843" y="744733"/>
                  </a:cubicBezTo>
                  <a:lnTo>
                    <a:pt x="9386843" y="752299"/>
                  </a:lnTo>
                  <a:cubicBezTo>
                    <a:pt x="9386852" y="752299"/>
                    <a:pt x="9386925" y="752299"/>
                    <a:pt x="9387603" y="752299"/>
                  </a:cubicBezTo>
                  <a:lnTo>
                    <a:pt x="9392923" y="752299"/>
                  </a:lnTo>
                  <a:cubicBezTo>
                    <a:pt x="9392923" y="752292"/>
                    <a:pt x="9392923" y="752172"/>
                    <a:pt x="9392923" y="750137"/>
                  </a:cubicBezTo>
                  <a:lnTo>
                    <a:pt x="9392923" y="735005"/>
                  </a:lnTo>
                  <a:cubicBezTo>
                    <a:pt x="9392930" y="735005"/>
                    <a:pt x="9393008" y="735005"/>
                    <a:pt x="9393936" y="735005"/>
                  </a:cubicBezTo>
                  <a:lnTo>
                    <a:pt x="9401030" y="735005"/>
                  </a:lnTo>
                  <a:cubicBezTo>
                    <a:pt x="9401030" y="735013"/>
                    <a:pt x="9401030" y="735096"/>
                    <a:pt x="9401030" y="736086"/>
                  </a:cubicBezTo>
                  <a:lnTo>
                    <a:pt x="9401030" y="743652"/>
                  </a:lnTo>
                  <a:lnTo>
                    <a:pt x="9406350" y="741659"/>
                  </a:lnTo>
                  <a:cubicBezTo>
                    <a:pt x="9407110" y="741287"/>
                    <a:pt x="9407110" y="741085"/>
                    <a:pt x="9407110" y="740679"/>
                  </a:cubicBezTo>
                  <a:lnTo>
                    <a:pt x="9407110" y="735005"/>
                  </a:lnTo>
                  <a:cubicBezTo>
                    <a:pt x="9407127" y="735005"/>
                    <a:pt x="9407928" y="735005"/>
                    <a:pt x="9445617" y="735005"/>
                  </a:cubicBezTo>
                  <a:cubicBezTo>
                    <a:pt x="9445617" y="735019"/>
                    <a:pt x="9445617" y="735566"/>
                    <a:pt x="9445617" y="758784"/>
                  </a:cubicBezTo>
                  <a:cubicBezTo>
                    <a:pt x="9445625" y="758784"/>
                    <a:pt x="9445743" y="758784"/>
                    <a:pt x="9447643" y="758784"/>
                  </a:cubicBezTo>
                  <a:lnTo>
                    <a:pt x="9461830" y="758784"/>
                  </a:lnTo>
                  <a:cubicBezTo>
                    <a:pt x="9461830" y="758792"/>
                    <a:pt x="9461830" y="758874"/>
                    <a:pt x="9461830" y="759865"/>
                  </a:cubicBezTo>
                  <a:lnTo>
                    <a:pt x="9461830" y="767431"/>
                  </a:lnTo>
                  <a:cubicBezTo>
                    <a:pt x="9461839" y="767431"/>
                    <a:pt x="9461962" y="767431"/>
                    <a:pt x="9463604" y="767431"/>
                  </a:cubicBezTo>
                  <a:lnTo>
                    <a:pt x="9476017" y="767431"/>
                  </a:lnTo>
                  <a:cubicBezTo>
                    <a:pt x="9476017" y="767419"/>
                    <a:pt x="9476017" y="766908"/>
                    <a:pt x="9476017" y="743652"/>
                  </a:cubicBezTo>
                  <a:cubicBezTo>
                    <a:pt x="9476024" y="743652"/>
                    <a:pt x="9476102" y="743652"/>
                    <a:pt x="9477030" y="743652"/>
                  </a:cubicBezTo>
                  <a:lnTo>
                    <a:pt x="9484124" y="743652"/>
                  </a:lnTo>
                  <a:cubicBezTo>
                    <a:pt x="9484124" y="743633"/>
                    <a:pt x="9484124" y="742862"/>
                    <a:pt x="9484124" y="711225"/>
                  </a:cubicBezTo>
                  <a:cubicBezTo>
                    <a:pt x="9484131" y="711225"/>
                    <a:pt x="9484208" y="711225"/>
                    <a:pt x="9485137" y="711225"/>
                  </a:cubicBezTo>
                  <a:lnTo>
                    <a:pt x="9492231" y="711225"/>
                  </a:lnTo>
                  <a:cubicBezTo>
                    <a:pt x="9492231" y="711219"/>
                    <a:pt x="9492231" y="711110"/>
                    <a:pt x="9492231" y="709334"/>
                  </a:cubicBezTo>
                  <a:lnTo>
                    <a:pt x="9492231" y="696093"/>
                  </a:lnTo>
                  <a:cubicBezTo>
                    <a:pt x="9490204" y="696093"/>
                    <a:pt x="9490204" y="696093"/>
                    <a:pt x="9490964" y="694471"/>
                  </a:cubicBezTo>
                  <a:lnTo>
                    <a:pt x="9496284" y="683122"/>
                  </a:lnTo>
                  <a:cubicBezTo>
                    <a:pt x="9496289" y="683139"/>
                    <a:pt x="9496484" y="683813"/>
                    <a:pt x="9504391" y="711225"/>
                  </a:cubicBezTo>
                  <a:cubicBezTo>
                    <a:pt x="9504399" y="711225"/>
                    <a:pt x="9504472" y="711225"/>
                    <a:pt x="9505151" y="711225"/>
                  </a:cubicBezTo>
                  <a:lnTo>
                    <a:pt x="9510471" y="711225"/>
                  </a:lnTo>
                  <a:cubicBezTo>
                    <a:pt x="9510471" y="711212"/>
                    <a:pt x="9510471" y="710033"/>
                    <a:pt x="9510471" y="605298"/>
                  </a:cubicBezTo>
                  <a:cubicBezTo>
                    <a:pt x="9510481" y="605298"/>
                    <a:pt x="9510595" y="605298"/>
                    <a:pt x="9511991" y="605298"/>
                  </a:cubicBezTo>
                  <a:lnTo>
                    <a:pt x="9522631" y="605298"/>
                  </a:lnTo>
                  <a:cubicBezTo>
                    <a:pt x="9522631" y="605276"/>
                    <a:pt x="9522631" y="604266"/>
                    <a:pt x="9522631" y="557739"/>
                  </a:cubicBezTo>
                  <a:cubicBezTo>
                    <a:pt x="9522648" y="557739"/>
                    <a:pt x="9523273" y="557739"/>
                    <a:pt x="9548978" y="557739"/>
                  </a:cubicBezTo>
                  <a:cubicBezTo>
                    <a:pt x="9548978" y="557727"/>
                    <a:pt x="9548978" y="557217"/>
                    <a:pt x="9548978" y="536121"/>
                  </a:cubicBezTo>
                  <a:cubicBezTo>
                    <a:pt x="9548997" y="536121"/>
                    <a:pt x="9549786" y="536121"/>
                    <a:pt x="9583432" y="536121"/>
                  </a:cubicBezTo>
                  <a:cubicBezTo>
                    <a:pt x="9583432" y="536129"/>
                    <a:pt x="9583432" y="536259"/>
                    <a:pt x="9583432" y="538553"/>
                  </a:cubicBezTo>
                  <a:lnTo>
                    <a:pt x="9583432" y="555577"/>
                  </a:lnTo>
                  <a:cubicBezTo>
                    <a:pt x="9583441" y="555577"/>
                    <a:pt x="9583572" y="555577"/>
                    <a:pt x="9585712" y="555577"/>
                  </a:cubicBezTo>
                  <a:lnTo>
                    <a:pt x="9601672" y="555577"/>
                  </a:lnTo>
                  <a:cubicBezTo>
                    <a:pt x="9601672" y="555595"/>
                    <a:pt x="9601672" y="556489"/>
                    <a:pt x="9601672" y="603136"/>
                  </a:cubicBezTo>
                  <a:cubicBezTo>
                    <a:pt x="9601678" y="603136"/>
                    <a:pt x="9601754" y="603136"/>
                    <a:pt x="9602685" y="603136"/>
                  </a:cubicBezTo>
                  <a:lnTo>
                    <a:pt x="9609779" y="603136"/>
                  </a:lnTo>
                  <a:lnTo>
                    <a:pt x="9623966" y="607460"/>
                  </a:lnTo>
                  <a:cubicBezTo>
                    <a:pt x="9623966" y="607470"/>
                    <a:pt x="9623966" y="608120"/>
                    <a:pt x="9623966" y="646372"/>
                  </a:cubicBezTo>
                  <a:cubicBezTo>
                    <a:pt x="9623972" y="646372"/>
                    <a:pt x="9624047" y="646372"/>
                    <a:pt x="9624979" y="646372"/>
                  </a:cubicBezTo>
                  <a:lnTo>
                    <a:pt x="9632072" y="646372"/>
                  </a:lnTo>
                  <a:cubicBezTo>
                    <a:pt x="9632072" y="646382"/>
                    <a:pt x="9632072" y="646488"/>
                    <a:pt x="9632072" y="647993"/>
                  </a:cubicBezTo>
                  <a:lnTo>
                    <a:pt x="9632072" y="659342"/>
                  </a:lnTo>
                  <a:cubicBezTo>
                    <a:pt x="9632080" y="659342"/>
                    <a:pt x="9632204" y="659342"/>
                    <a:pt x="9634099" y="659342"/>
                  </a:cubicBezTo>
                  <a:lnTo>
                    <a:pt x="9648286" y="659342"/>
                  </a:lnTo>
                  <a:lnTo>
                    <a:pt x="9654366" y="665828"/>
                  </a:lnTo>
                  <a:cubicBezTo>
                    <a:pt x="9654366" y="665840"/>
                    <a:pt x="9654366" y="666326"/>
                    <a:pt x="9654366" y="687446"/>
                  </a:cubicBezTo>
                  <a:cubicBezTo>
                    <a:pt x="9654375" y="687446"/>
                    <a:pt x="9654506" y="687446"/>
                    <a:pt x="9656646" y="687446"/>
                  </a:cubicBezTo>
                  <a:lnTo>
                    <a:pt x="9672606" y="687446"/>
                  </a:lnTo>
                  <a:cubicBezTo>
                    <a:pt x="9672606" y="687453"/>
                    <a:pt x="9672606" y="687533"/>
                    <a:pt x="9672606" y="688526"/>
                  </a:cubicBezTo>
                  <a:lnTo>
                    <a:pt x="9672606" y="696093"/>
                  </a:lnTo>
                  <a:cubicBezTo>
                    <a:pt x="9672615" y="696093"/>
                    <a:pt x="9672714" y="696093"/>
                    <a:pt x="9673873" y="696093"/>
                  </a:cubicBezTo>
                  <a:lnTo>
                    <a:pt x="9682740" y="696093"/>
                  </a:lnTo>
                  <a:cubicBezTo>
                    <a:pt x="9682740" y="696102"/>
                    <a:pt x="9682740" y="696231"/>
                    <a:pt x="9682740" y="698254"/>
                  </a:cubicBezTo>
                  <a:lnTo>
                    <a:pt x="9682740" y="713387"/>
                  </a:lnTo>
                  <a:cubicBezTo>
                    <a:pt x="9686793" y="713387"/>
                    <a:pt x="9686793" y="713387"/>
                    <a:pt x="9686793" y="711495"/>
                  </a:cubicBezTo>
                  <a:lnTo>
                    <a:pt x="9686793" y="698254"/>
                  </a:lnTo>
                  <a:cubicBezTo>
                    <a:pt x="9686799" y="698254"/>
                    <a:pt x="9686877" y="698254"/>
                    <a:pt x="9687806" y="698254"/>
                  </a:cubicBezTo>
                  <a:lnTo>
                    <a:pt x="9694900" y="698254"/>
                  </a:lnTo>
                  <a:cubicBezTo>
                    <a:pt x="9694900" y="698265"/>
                    <a:pt x="9694900" y="698384"/>
                    <a:pt x="9694900" y="699876"/>
                  </a:cubicBezTo>
                  <a:lnTo>
                    <a:pt x="9694900" y="711225"/>
                  </a:lnTo>
                  <a:cubicBezTo>
                    <a:pt x="9694909" y="711225"/>
                    <a:pt x="9694982" y="711225"/>
                    <a:pt x="9695660" y="711225"/>
                  </a:cubicBezTo>
                  <a:lnTo>
                    <a:pt x="9700980" y="711225"/>
                  </a:lnTo>
                  <a:cubicBezTo>
                    <a:pt x="9700980" y="706902"/>
                    <a:pt x="9700980" y="706902"/>
                    <a:pt x="9749620" y="706902"/>
                  </a:cubicBezTo>
                  <a:cubicBezTo>
                    <a:pt x="9749620" y="706911"/>
                    <a:pt x="9749620" y="707012"/>
                    <a:pt x="9749620" y="708253"/>
                  </a:cubicBezTo>
                  <a:lnTo>
                    <a:pt x="9749620" y="717710"/>
                  </a:lnTo>
                  <a:cubicBezTo>
                    <a:pt x="9749628" y="717710"/>
                    <a:pt x="9749703" y="717710"/>
                    <a:pt x="9750380" y="717710"/>
                  </a:cubicBezTo>
                  <a:lnTo>
                    <a:pt x="9755702" y="717710"/>
                  </a:lnTo>
                  <a:cubicBezTo>
                    <a:pt x="9755702" y="717719"/>
                    <a:pt x="9755702" y="717841"/>
                    <a:pt x="9755702" y="719872"/>
                  </a:cubicBezTo>
                  <a:lnTo>
                    <a:pt x="9755702" y="735005"/>
                  </a:lnTo>
                  <a:cubicBezTo>
                    <a:pt x="9755710" y="735001"/>
                    <a:pt x="9755826" y="734923"/>
                    <a:pt x="9757728" y="733654"/>
                  </a:cubicBezTo>
                  <a:lnTo>
                    <a:pt x="9771914" y="724196"/>
                  </a:lnTo>
                  <a:cubicBezTo>
                    <a:pt x="9771916" y="724177"/>
                    <a:pt x="9772048" y="723302"/>
                    <a:pt x="9777994" y="683122"/>
                  </a:cubicBezTo>
                  <a:cubicBezTo>
                    <a:pt x="9778004" y="683120"/>
                    <a:pt x="9778072" y="683094"/>
                    <a:pt x="9778754" y="682852"/>
                  </a:cubicBezTo>
                  <a:lnTo>
                    <a:pt x="9784074" y="680960"/>
                  </a:lnTo>
                  <a:cubicBezTo>
                    <a:pt x="9784074" y="680944"/>
                    <a:pt x="9784108" y="679883"/>
                    <a:pt x="9786102" y="611783"/>
                  </a:cubicBezTo>
                  <a:cubicBezTo>
                    <a:pt x="9786102" y="611801"/>
                    <a:pt x="9786134" y="612892"/>
                    <a:pt x="9788128" y="680960"/>
                  </a:cubicBezTo>
                  <a:cubicBezTo>
                    <a:pt x="9788138" y="680963"/>
                    <a:pt x="9788208" y="680988"/>
                    <a:pt x="9788888" y="681230"/>
                  </a:cubicBezTo>
                  <a:lnTo>
                    <a:pt x="9794208" y="683122"/>
                  </a:lnTo>
                  <a:cubicBezTo>
                    <a:pt x="9794208" y="683102"/>
                    <a:pt x="9794208" y="681769"/>
                    <a:pt x="9794208" y="596651"/>
                  </a:cubicBezTo>
                  <a:cubicBezTo>
                    <a:pt x="9798262" y="596651"/>
                    <a:pt x="9798262" y="596651"/>
                    <a:pt x="9798262" y="564224"/>
                  </a:cubicBezTo>
                  <a:cubicBezTo>
                    <a:pt x="9798274" y="564224"/>
                    <a:pt x="9798960" y="564224"/>
                    <a:pt x="9836768" y="564224"/>
                  </a:cubicBezTo>
                  <a:cubicBezTo>
                    <a:pt x="9836768" y="564241"/>
                    <a:pt x="9836768" y="564959"/>
                    <a:pt x="9836768" y="596651"/>
                  </a:cubicBezTo>
                  <a:cubicBezTo>
                    <a:pt x="9836778" y="596651"/>
                    <a:pt x="9836850" y="596651"/>
                    <a:pt x="9837528" y="596651"/>
                  </a:cubicBezTo>
                  <a:lnTo>
                    <a:pt x="9842848" y="596651"/>
                  </a:lnTo>
                  <a:cubicBezTo>
                    <a:pt x="9842848" y="596630"/>
                    <a:pt x="9842848" y="595324"/>
                    <a:pt x="9842848" y="514503"/>
                  </a:cubicBezTo>
                  <a:cubicBezTo>
                    <a:pt x="9842854" y="514503"/>
                    <a:pt x="9842954" y="514503"/>
                    <a:pt x="9844622" y="514503"/>
                  </a:cubicBezTo>
                  <a:lnTo>
                    <a:pt x="9857036" y="514503"/>
                  </a:lnTo>
                  <a:cubicBezTo>
                    <a:pt x="9857036" y="514496"/>
                    <a:pt x="9857036" y="514385"/>
                    <a:pt x="9857036" y="512612"/>
                  </a:cubicBezTo>
                  <a:lnTo>
                    <a:pt x="9857036" y="499371"/>
                  </a:lnTo>
                  <a:cubicBezTo>
                    <a:pt x="9857046" y="499371"/>
                    <a:pt x="9857544" y="499371"/>
                    <a:pt x="9879330" y="499371"/>
                  </a:cubicBezTo>
                  <a:cubicBezTo>
                    <a:pt x="9879330" y="499364"/>
                    <a:pt x="9879330" y="499283"/>
                    <a:pt x="9879330" y="498290"/>
                  </a:cubicBezTo>
                  <a:lnTo>
                    <a:pt x="9879330" y="490724"/>
                  </a:lnTo>
                  <a:cubicBezTo>
                    <a:pt x="9879336" y="490724"/>
                    <a:pt x="9879446" y="490724"/>
                    <a:pt x="9881102" y="490724"/>
                  </a:cubicBezTo>
                  <a:lnTo>
                    <a:pt x="9893516" y="490724"/>
                  </a:lnTo>
                  <a:cubicBezTo>
                    <a:pt x="9893516" y="490732"/>
                    <a:pt x="9893516" y="490811"/>
                    <a:pt x="9893516" y="491805"/>
                  </a:cubicBezTo>
                  <a:lnTo>
                    <a:pt x="9893516" y="499371"/>
                  </a:lnTo>
                  <a:cubicBezTo>
                    <a:pt x="9893526" y="499371"/>
                    <a:pt x="9893598" y="499371"/>
                    <a:pt x="9894276" y="499371"/>
                  </a:cubicBezTo>
                  <a:lnTo>
                    <a:pt x="9899596" y="499371"/>
                  </a:lnTo>
                  <a:lnTo>
                    <a:pt x="9909730" y="495047"/>
                  </a:lnTo>
                  <a:lnTo>
                    <a:pt x="9913782" y="498290"/>
                  </a:lnTo>
                  <a:lnTo>
                    <a:pt x="9913782" y="490724"/>
                  </a:lnTo>
                  <a:cubicBezTo>
                    <a:pt x="9913792" y="490724"/>
                    <a:pt x="9913928" y="490724"/>
                    <a:pt x="9916062" y="490724"/>
                  </a:cubicBezTo>
                  <a:lnTo>
                    <a:pt x="9932024" y="490724"/>
                  </a:lnTo>
                  <a:cubicBezTo>
                    <a:pt x="9932024" y="490732"/>
                    <a:pt x="9932024" y="490811"/>
                    <a:pt x="9932024" y="491805"/>
                  </a:cubicBezTo>
                  <a:lnTo>
                    <a:pt x="9932024" y="499371"/>
                  </a:lnTo>
                  <a:cubicBezTo>
                    <a:pt x="9932042" y="499371"/>
                    <a:pt x="9932778" y="499371"/>
                    <a:pt x="9962424" y="499371"/>
                  </a:cubicBezTo>
                  <a:cubicBezTo>
                    <a:pt x="9962424" y="499381"/>
                    <a:pt x="9962424" y="499490"/>
                    <a:pt x="9962424" y="500992"/>
                  </a:cubicBezTo>
                  <a:lnTo>
                    <a:pt x="9962424" y="512342"/>
                  </a:lnTo>
                  <a:cubicBezTo>
                    <a:pt x="9962440" y="512342"/>
                    <a:pt x="9963080" y="512342"/>
                    <a:pt x="9988770" y="512342"/>
                  </a:cubicBezTo>
                  <a:cubicBezTo>
                    <a:pt x="9988770" y="512358"/>
                    <a:pt x="9988770" y="513038"/>
                    <a:pt x="9988770" y="542606"/>
                  </a:cubicBezTo>
                  <a:cubicBezTo>
                    <a:pt x="9988780" y="542606"/>
                    <a:pt x="9988852" y="542606"/>
                    <a:pt x="9989530" y="542606"/>
                  </a:cubicBezTo>
                  <a:lnTo>
                    <a:pt x="9994850" y="542606"/>
                  </a:lnTo>
                  <a:cubicBezTo>
                    <a:pt x="9994850" y="542613"/>
                    <a:pt x="9994850" y="542699"/>
                    <a:pt x="9994850" y="543687"/>
                  </a:cubicBezTo>
                  <a:lnTo>
                    <a:pt x="9994850" y="551254"/>
                  </a:lnTo>
                  <a:cubicBezTo>
                    <a:pt x="9998904" y="551254"/>
                    <a:pt x="9998904" y="551254"/>
                    <a:pt x="9998904" y="581518"/>
                  </a:cubicBezTo>
                  <a:cubicBezTo>
                    <a:pt x="9998914" y="581518"/>
                    <a:pt x="9998988" y="581518"/>
                    <a:pt x="9999664" y="581518"/>
                  </a:cubicBezTo>
                  <a:lnTo>
                    <a:pt x="10004984" y="581518"/>
                  </a:lnTo>
                  <a:cubicBezTo>
                    <a:pt x="10004984" y="581527"/>
                    <a:pt x="10004984" y="581594"/>
                    <a:pt x="10004984" y="582329"/>
                  </a:cubicBezTo>
                  <a:lnTo>
                    <a:pt x="10004984" y="588004"/>
                  </a:lnTo>
                  <a:cubicBezTo>
                    <a:pt x="10004990" y="588004"/>
                    <a:pt x="10005068" y="588004"/>
                    <a:pt x="10005998" y="588004"/>
                  </a:cubicBezTo>
                  <a:lnTo>
                    <a:pt x="10013090" y="588004"/>
                  </a:lnTo>
                  <a:cubicBezTo>
                    <a:pt x="10013090" y="588021"/>
                    <a:pt x="10013090" y="588734"/>
                    <a:pt x="10013090" y="618269"/>
                  </a:cubicBezTo>
                  <a:cubicBezTo>
                    <a:pt x="10013098" y="618269"/>
                    <a:pt x="10013218" y="618269"/>
                    <a:pt x="10015118" y="618269"/>
                  </a:cubicBezTo>
                  <a:lnTo>
                    <a:pt x="10029304" y="618269"/>
                  </a:lnTo>
                  <a:cubicBezTo>
                    <a:pt x="10029304" y="618285"/>
                    <a:pt x="10029304" y="618865"/>
                    <a:pt x="10029304" y="642048"/>
                  </a:cubicBezTo>
                  <a:cubicBezTo>
                    <a:pt x="10031332" y="642048"/>
                    <a:pt x="10031332" y="642048"/>
                    <a:pt x="10031332" y="643669"/>
                  </a:cubicBezTo>
                  <a:lnTo>
                    <a:pt x="10031332" y="655019"/>
                  </a:lnTo>
                  <a:cubicBezTo>
                    <a:pt x="10031340" y="655019"/>
                    <a:pt x="10031410" y="655019"/>
                    <a:pt x="10032092" y="655019"/>
                  </a:cubicBezTo>
                  <a:lnTo>
                    <a:pt x="10037412" y="655019"/>
                  </a:lnTo>
                  <a:cubicBezTo>
                    <a:pt x="10037412" y="655033"/>
                    <a:pt x="10037412" y="655596"/>
                    <a:pt x="10037412" y="678798"/>
                  </a:cubicBezTo>
                  <a:cubicBezTo>
                    <a:pt x="10037420" y="678798"/>
                    <a:pt x="10037518" y="678798"/>
                    <a:pt x="10038678" y="678798"/>
                  </a:cubicBezTo>
                  <a:lnTo>
                    <a:pt x="10047544" y="678798"/>
                  </a:lnTo>
                  <a:cubicBezTo>
                    <a:pt x="10049572" y="680960"/>
                    <a:pt x="10049572" y="680960"/>
                    <a:pt x="10049572" y="682852"/>
                  </a:cubicBezTo>
                  <a:lnTo>
                    <a:pt x="10049572" y="696093"/>
                  </a:lnTo>
                  <a:cubicBezTo>
                    <a:pt x="10049576" y="696086"/>
                    <a:pt x="10049664" y="695979"/>
                    <a:pt x="10051092" y="694201"/>
                  </a:cubicBezTo>
                  <a:lnTo>
                    <a:pt x="10061732" y="680960"/>
                  </a:lnTo>
                  <a:cubicBezTo>
                    <a:pt x="10061746" y="680960"/>
                    <a:pt x="10062386" y="680960"/>
                    <a:pt x="10090106" y="680960"/>
                  </a:cubicBezTo>
                  <a:cubicBezTo>
                    <a:pt x="10090106" y="680985"/>
                    <a:pt x="10090106" y="682386"/>
                    <a:pt x="10090106" y="767431"/>
                  </a:cubicBezTo>
                  <a:cubicBezTo>
                    <a:pt x="10090114" y="767431"/>
                    <a:pt x="10090190" y="767431"/>
                    <a:pt x="10090866" y="767431"/>
                  </a:cubicBezTo>
                  <a:lnTo>
                    <a:pt x="10096186" y="767431"/>
                  </a:lnTo>
                  <a:cubicBezTo>
                    <a:pt x="10096190" y="767423"/>
                    <a:pt x="10096248" y="767323"/>
                    <a:pt x="10096946" y="766080"/>
                  </a:cubicBezTo>
                  <a:lnTo>
                    <a:pt x="10102266" y="756622"/>
                  </a:lnTo>
                  <a:cubicBezTo>
                    <a:pt x="10102266" y="756629"/>
                    <a:pt x="10102266" y="756728"/>
                    <a:pt x="10102266" y="758514"/>
                  </a:cubicBezTo>
                  <a:lnTo>
                    <a:pt x="10102266" y="771755"/>
                  </a:lnTo>
                  <a:cubicBezTo>
                    <a:pt x="10106318" y="771755"/>
                    <a:pt x="10106318" y="771755"/>
                    <a:pt x="10106318" y="726358"/>
                  </a:cubicBezTo>
                  <a:cubicBezTo>
                    <a:pt x="10106328" y="726358"/>
                    <a:pt x="10106398" y="726358"/>
                    <a:pt x="10107078" y="726358"/>
                  </a:cubicBezTo>
                  <a:lnTo>
                    <a:pt x="10112398" y="726358"/>
                  </a:lnTo>
                  <a:cubicBezTo>
                    <a:pt x="10112398" y="726343"/>
                    <a:pt x="10112398" y="725343"/>
                    <a:pt x="10112398" y="661504"/>
                  </a:cubicBezTo>
                  <a:cubicBezTo>
                    <a:pt x="10112406" y="661504"/>
                    <a:pt x="10112486" y="661504"/>
                    <a:pt x="10113412" y="661504"/>
                  </a:cubicBezTo>
                  <a:lnTo>
                    <a:pt x="10120506" y="661504"/>
                  </a:lnTo>
                  <a:cubicBezTo>
                    <a:pt x="10120512" y="661483"/>
                    <a:pt x="10120776" y="660543"/>
                    <a:pt x="10132666" y="618269"/>
                  </a:cubicBezTo>
                  <a:cubicBezTo>
                    <a:pt x="10132674" y="618269"/>
                    <a:pt x="10132772" y="618269"/>
                    <a:pt x="10133932" y="618269"/>
                  </a:cubicBezTo>
                  <a:lnTo>
                    <a:pt x="10142800" y="618269"/>
                  </a:lnTo>
                  <a:cubicBezTo>
                    <a:pt x="10142804" y="618292"/>
                    <a:pt x="10143030" y="619258"/>
                    <a:pt x="10152932" y="661504"/>
                  </a:cubicBezTo>
                  <a:cubicBezTo>
                    <a:pt x="10152938" y="661504"/>
                    <a:pt x="10153012" y="661504"/>
                    <a:pt x="10153946" y="661504"/>
                  </a:cubicBezTo>
                  <a:lnTo>
                    <a:pt x="10161040" y="661504"/>
                  </a:lnTo>
                  <a:cubicBezTo>
                    <a:pt x="10161040" y="661515"/>
                    <a:pt x="10161040" y="662182"/>
                    <a:pt x="10161040" y="700416"/>
                  </a:cubicBezTo>
                  <a:cubicBezTo>
                    <a:pt x="10161046" y="700416"/>
                    <a:pt x="10161146" y="700416"/>
                    <a:pt x="10162812" y="700416"/>
                  </a:cubicBezTo>
                  <a:lnTo>
                    <a:pt x="10175226" y="700416"/>
                  </a:lnTo>
                  <a:cubicBezTo>
                    <a:pt x="10175226" y="700424"/>
                    <a:pt x="10175226" y="700546"/>
                    <a:pt x="10175226" y="702578"/>
                  </a:cubicBezTo>
                  <a:lnTo>
                    <a:pt x="10175226" y="717710"/>
                  </a:lnTo>
                  <a:cubicBezTo>
                    <a:pt x="10179280" y="717710"/>
                    <a:pt x="10179280" y="717710"/>
                    <a:pt x="10179280" y="715549"/>
                  </a:cubicBezTo>
                  <a:lnTo>
                    <a:pt x="10179280" y="700416"/>
                  </a:lnTo>
                  <a:cubicBezTo>
                    <a:pt x="10179290" y="700416"/>
                    <a:pt x="10179402" y="700416"/>
                    <a:pt x="10180800" y="700416"/>
                  </a:cubicBezTo>
                  <a:lnTo>
                    <a:pt x="10191440" y="700416"/>
                  </a:lnTo>
                  <a:cubicBezTo>
                    <a:pt x="10191440" y="700426"/>
                    <a:pt x="10191440" y="700543"/>
                    <a:pt x="10191440" y="702037"/>
                  </a:cubicBezTo>
                  <a:lnTo>
                    <a:pt x="10191440" y="713387"/>
                  </a:lnTo>
                  <a:cubicBezTo>
                    <a:pt x="10191456" y="713387"/>
                    <a:pt x="10192164" y="713387"/>
                    <a:pt x="10221840" y="713387"/>
                  </a:cubicBezTo>
                  <a:cubicBezTo>
                    <a:pt x="10221840" y="713370"/>
                    <a:pt x="10221840" y="712599"/>
                    <a:pt x="10221840" y="676637"/>
                  </a:cubicBezTo>
                  <a:cubicBezTo>
                    <a:pt x="10221848" y="676637"/>
                    <a:pt x="10221942" y="676637"/>
                    <a:pt x="10223106" y="676637"/>
                  </a:cubicBezTo>
                  <a:lnTo>
                    <a:pt x="10231974" y="676637"/>
                  </a:lnTo>
                  <a:cubicBezTo>
                    <a:pt x="10231974" y="676648"/>
                    <a:pt x="10231974" y="677142"/>
                    <a:pt x="10231974" y="698254"/>
                  </a:cubicBezTo>
                  <a:cubicBezTo>
                    <a:pt x="10234000" y="698254"/>
                    <a:pt x="10234000" y="698254"/>
                    <a:pt x="10234000" y="665828"/>
                  </a:cubicBezTo>
                  <a:cubicBezTo>
                    <a:pt x="10234014" y="665828"/>
                    <a:pt x="10234556" y="665828"/>
                    <a:pt x="10256294" y="665828"/>
                  </a:cubicBezTo>
                  <a:cubicBezTo>
                    <a:pt x="10256294" y="665818"/>
                    <a:pt x="10256294" y="665698"/>
                    <a:pt x="10256294" y="664206"/>
                  </a:cubicBezTo>
                  <a:lnTo>
                    <a:pt x="10256294" y="652857"/>
                  </a:lnTo>
                  <a:cubicBezTo>
                    <a:pt x="10256302" y="652857"/>
                    <a:pt x="10256376" y="652857"/>
                    <a:pt x="10257054" y="652857"/>
                  </a:cubicBezTo>
                  <a:lnTo>
                    <a:pt x="10262374" y="652857"/>
                  </a:lnTo>
                  <a:cubicBezTo>
                    <a:pt x="10262374" y="652851"/>
                    <a:pt x="10262374" y="652738"/>
                    <a:pt x="10262374" y="650966"/>
                  </a:cubicBezTo>
                  <a:lnTo>
                    <a:pt x="10262374" y="637725"/>
                  </a:lnTo>
                  <a:lnTo>
                    <a:pt x="10266428" y="644210"/>
                  </a:lnTo>
                  <a:cubicBezTo>
                    <a:pt x="10266436" y="644210"/>
                    <a:pt x="10266564" y="644210"/>
                    <a:pt x="10268708" y="644210"/>
                  </a:cubicBezTo>
                  <a:lnTo>
                    <a:pt x="10284668" y="644210"/>
                  </a:lnTo>
                  <a:cubicBezTo>
                    <a:pt x="10284668" y="644202"/>
                    <a:pt x="10284668" y="644134"/>
                    <a:pt x="10284668" y="643399"/>
                  </a:cubicBezTo>
                  <a:lnTo>
                    <a:pt x="10284668" y="637725"/>
                  </a:lnTo>
                  <a:cubicBezTo>
                    <a:pt x="10284676" y="637725"/>
                    <a:pt x="10284750" y="637725"/>
                    <a:pt x="10285428" y="637725"/>
                  </a:cubicBezTo>
                  <a:lnTo>
                    <a:pt x="10290748" y="637725"/>
                  </a:lnTo>
                  <a:cubicBezTo>
                    <a:pt x="10290748" y="637734"/>
                    <a:pt x="10290748" y="637834"/>
                    <a:pt x="10290748" y="639076"/>
                  </a:cubicBezTo>
                  <a:lnTo>
                    <a:pt x="10290748" y="648534"/>
                  </a:lnTo>
                  <a:cubicBezTo>
                    <a:pt x="10290762" y="648534"/>
                    <a:pt x="10291496" y="648534"/>
                    <a:pt x="10329254" y="648534"/>
                  </a:cubicBezTo>
                  <a:cubicBezTo>
                    <a:pt x="10329254" y="648552"/>
                    <a:pt x="10329254" y="650062"/>
                    <a:pt x="10329254" y="786887"/>
                  </a:cubicBezTo>
                  <a:cubicBezTo>
                    <a:pt x="10329264" y="786887"/>
                    <a:pt x="10329380" y="786887"/>
                    <a:pt x="10330774" y="786887"/>
                  </a:cubicBezTo>
                  <a:lnTo>
                    <a:pt x="10341414" y="786887"/>
                  </a:lnTo>
                  <a:cubicBezTo>
                    <a:pt x="10341414" y="782564"/>
                    <a:pt x="10341414" y="778240"/>
                    <a:pt x="10341414" y="773917"/>
                  </a:cubicBezTo>
                  <a:cubicBezTo>
                    <a:pt x="10343442" y="773917"/>
                    <a:pt x="10343442" y="773917"/>
                    <a:pt x="10345468" y="773917"/>
                  </a:cubicBezTo>
                  <a:cubicBezTo>
                    <a:pt x="10345468" y="778240"/>
                    <a:pt x="10345468" y="782564"/>
                    <a:pt x="10345468" y="786887"/>
                  </a:cubicBezTo>
                  <a:cubicBezTo>
                    <a:pt x="10355602" y="786887"/>
                    <a:pt x="10365736" y="786887"/>
                    <a:pt x="10375868" y="786887"/>
                  </a:cubicBezTo>
                  <a:cubicBezTo>
                    <a:pt x="10375868" y="776078"/>
                    <a:pt x="10375868" y="767431"/>
                    <a:pt x="10375868" y="756622"/>
                  </a:cubicBezTo>
                  <a:cubicBezTo>
                    <a:pt x="10379922" y="756622"/>
                    <a:pt x="10383976" y="756622"/>
                    <a:pt x="10388028" y="756622"/>
                  </a:cubicBezTo>
                  <a:lnTo>
                    <a:pt x="10400188" y="754461"/>
                  </a:lnTo>
                  <a:cubicBezTo>
                    <a:pt x="10402216" y="754461"/>
                    <a:pt x="10402216" y="756622"/>
                    <a:pt x="10404242" y="756622"/>
                  </a:cubicBezTo>
                  <a:lnTo>
                    <a:pt x="10414376" y="756622"/>
                  </a:lnTo>
                  <a:cubicBezTo>
                    <a:pt x="10414376" y="767431"/>
                    <a:pt x="10414376" y="778240"/>
                    <a:pt x="10414376" y="786887"/>
                  </a:cubicBezTo>
                  <a:cubicBezTo>
                    <a:pt x="10416402" y="786887"/>
                    <a:pt x="10418430" y="786887"/>
                    <a:pt x="10422482" y="786887"/>
                  </a:cubicBezTo>
                  <a:cubicBezTo>
                    <a:pt x="10422482" y="793373"/>
                    <a:pt x="10422482" y="799858"/>
                    <a:pt x="10422482" y="804182"/>
                  </a:cubicBezTo>
                  <a:lnTo>
                    <a:pt x="10431818" y="805087"/>
                  </a:lnTo>
                  <a:lnTo>
                    <a:pt x="10444776" y="805087"/>
                  </a:lnTo>
                  <a:cubicBezTo>
                    <a:pt x="10444776" y="799278"/>
                    <a:pt x="10444776" y="795106"/>
                    <a:pt x="10444776" y="789049"/>
                  </a:cubicBezTo>
                  <a:lnTo>
                    <a:pt x="10512732" y="789049"/>
                  </a:lnTo>
                  <a:lnTo>
                    <a:pt x="10512732" y="703796"/>
                  </a:lnTo>
                  <a:lnTo>
                    <a:pt x="10584740" y="703796"/>
                  </a:lnTo>
                  <a:lnTo>
                    <a:pt x="10584740" y="782564"/>
                  </a:lnTo>
                  <a:cubicBezTo>
                    <a:pt x="10585376" y="782564"/>
                    <a:pt x="10586010" y="782564"/>
                    <a:pt x="10586644" y="782564"/>
                  </a:cubicBezTo>
                  <a:lnTo>
                    <a:pt x="10587886" y="805087"/>
                  </a:lnTo>
                  <a:lnTo>
                    <a:pt x="10597562" y="805087"/>
                  </a:lnTo>
                  <a:cubicBezTo>
                    <a:pt x="10598098" y="797873"/>
                    <a:pt x="10598804" y="790219"/>
                    <a:pt x="10598804" y="782564"/>
                  </a:cubicBezTo>
                  <a:cubicBezTo>
                    <a:pt x="10600832" y="782564"/>
                    <a:pt x="10602858" y="782564"/>
                    <a:pt x="10604884" y="782564"/>
                  </a:cubicBezTo>
                  <a:lnTo>
                    <a:pt x="10606126" y="805087"/>
                  </a:lnTo>
                  <a:lnTo>
                    <a:pt x="10656748" y="805087"/>
                  </a:lnTo>
                  <a:lnTo>
                    <a:pt x="10656748" y="642059"/>
                  </a:lnTo>
                  <a:lnTo>
                    <a:pt x="10854076" y="642059"/>
                  </a:lnTo>
                  <a:lnTo>
                    <a:pt x="10854076" y="805087"/>
                  </a:lnTo>
                  <a:lnTo>
                    <a:pt x="10872772" y="805087"/>
                  </a:lnTo>
                  <a:lnTo>
                    <a:pt x="10872772" y="722394"/>
                  </a:lnTo>
                  <a:lnTo>
                    <a:pt x="10967892" y="722394"/>
                  </a:lnTo>
                  <a:cubicBezTo>
                    <a:pt x="10971967" y="616373"/>
                    <a:pt x="10975346" y="510899"/>
                    <a:pt x="10979823" y="404253"/>
                  </a:cubicBezTo>
                  <a:cubicBezTo>
                    <a:pt x="10969690" y="404253"/>
                    <a:pt x="10945370" y="391282"/>
                    <a:pt x="10967663" y="382635"/>
                  </a:cubicBezTo>
                  <a:cubicBezTo>
                    <a:pt x="10965635" y="380473"/>
                    <a:pt x="10963610" y="378311"/>
                    <a:pt x="10961583" y="378311"/>
                  </a:cubicBezTo>
                  <a:cubicBezTo>
                    <a:pt x="10961583" y="365341"/>
                    <a:pt x="10959555" y="363179"/>
                    <a:pt x="10969690" y="354532"/>
                  </a:cubicBezTo>
                  <a:cubicBezTo>
                    <a:pt x="10969690" y="350208"/>
                    <a:pt x="10969690" y="343723"/>
                    <a:pt x="10969690" y="337238"/>
                  </a:cubicBezTo>
                  <a:cubicBezTo>
                    <a:pt x="10973743" y="337238"/>
                    <a:pt x="10977796" y="337238"/>
                    <a:pt x="10983876" y="337238"/>
                  </a:cubicBezTo>
                  <a:cubicBezTo>
                    <a:pt x="10983876" y="328590"/>
                    <a:pt x="10983876" y="322105"/>
                    <a:pt x="10983876" y="315620"/>
                  </a:cubicBezTo>
                  <a:cubicBezTo>
                    <a:pt x="10983876" y="313458"/>
                    <a:pt x="10985903" y="313458"/>
                    <a:pt x="10985903" y="311296"/>
                  </a:cubicBezTo>
                  <a:cubicBezTo>
                    <a:pt x="10985903" y="285355"/>
                    <a:pt x="10985903" y="259414"/>
                    <a:pt x="10985903" y="233472"/>
                  </a:cubicBezTo>
                  <a:cubicBezTo>
                    <a:pt x="10985903" y="231310"/>
                    <a:pt x="10983876" y="229149"/>
                    <a:pt x="10983876" y="226987"/>
                  </a:cubicBezTo>
                  <a:cubicBezTo>
                    <a:pt x="10985903" y="224825"/>
                    <a:pt x="10987930" y="222663"/>
                    <a:pt x="10989956" y="220501"/>
                  </a:cubicBezTo>
                  <a:cubicBezTo>
                    <a:pt x="10989956" y="201045"/>
                    <a:pt x="10989956" y="181589"/>
                    <a:pt x="10989956" y="162133"/>
                  </a:cubicBezTo>
                  <a:cubicBezTo>
                    <a:pt x="10989956" y="159972"/>
                    <a:pt x="10989956" y="159972"/>
                    <a:pt x="10991983" y="157810"/>
                  </a:cubicBezTo>
                  <a:cubicBezTo>
                    <a:pt x="10991983" y="140516"/>
                    <a:pt x="10991983" y="121060"/>
                    <a:pt x="10991983" y="101604"/>
                  </a:cubicBezTo>
                  <a:cubicBezTo>
                    <a:pt x="10994010" y="92957"/>
                    <a:pt x="10994010" y="88633"/>
                    <a:pt x="10994010" y="82148"/>
                  </a:cubicBezTo>
                  <a:cubicBezTo>
                    <a:pt x="10998063" y="88633"/>
                    <a:pt x="10998063" y="92957"/>
                    <a:pt x="10998063" y="99442"/>
                  </a:cubicBezTo>
                  <a:cubicBezTo>
                    <a:pt x="11000090" y="121060"/>
                    <a:pt x="11000090" y="140516"/>
                    <a:pt x="11000090" y="157810"/>
                  </a:cubicBezTo>
                  <a:cubicBezTo>
                    <a:pt x="11002116" y="181589"/>
                    <a:pt x="11002116" y="201045"/>
                    <a:pt x="11002116" y="220501"/>
                  </a:cubicBezTo>
                  <a:cubicBezTo>
                    <a:pt x="11004143" y="222663"/>
                    <a:pt x="11006170" y="224825"/>
                    <a:pt x="11008196" y="226987"/>
                  </a:cubicBezTo>
                  <a:cubicBezTo>
                    <a:pt x="11008196" y="229149"/>
                    <a:pt x="11006170" y="231310"/>
                    <a:pt x="11006170" y="233472"/>
                  </a:cubicBezTo>
                  <a:cubicBezTo>
                    <a:pt x="11006170" y="259414"/>
                    <a:pt x="11006170" y="285355"/>
                    <a:pt x="11006170" y="311296"/>
                  </a:cubicBezTo>
                  <a:cubicBezTo>
                    <a:pt x="11006170" y="313458"/>
                    <a:pt x="11008196" y="313458"/>
                    <a:pt x="11008196" y="315620"/>
                  </a:cubicBezTo>
                  <a:cubicBezTo>
                    <a:pt x="11008196" y="322105"/>
                    <a:pt x="11008196" y="328590"/>
                    <a:pt x="11008196" y="337238"/>
                  </a:cubicBezTo>
                  <a:cubicBezTo>
                    <a:pt x="11012250" y="337238"/>
                    <a:pt x="11018330" y="337238"/>
                    <a:pt x="11022383" y="337238"/>
                  </a:cubicBezTo>
                  <a:cubicBezTo>
                    <a:pt x="11022383" y="343723"/>
                    <a:pt x="11022383" y="350208"/>
                    <a:pt x="11022383" y="354532"/>
                  </a:cubicBezTo>
                  <a:cubicBezTo>
                    <a:pt x="11030491" y="363179"/>
                    <a:pt x="11030491" y="363179"/>
                    <a:pt x="11030491" y="378311"/>
                  </a:cubicBezTo>
                  <a:cubicBezTo>
                    <a:pt x="11028463" y="378311"/>
                    <a:pt x="11026436" y="380473"/>
                    <a:pt x="11024411" y="382635"/>
                  </a:cubicBezTo>
                  <a:cubicBezTo>
                    <a:pt x="11044676" y="393444"/>
                    <a:pt x="11020356" y="402091"/>
                    <a:pt x="11012250" y="404253"/>
                  </a:cubicBezTo>
                  <a:cubicBezTo>
                    <a:pt x="11014276" y="488562"/>
                    <a:pt x="11018330" y="572871"/>
                    <a:pt x="11020356" y="657181"/>
                  </a:cubicBezTo>
                  <a:cubicBezTo>
                    <a:pt x="11042651" y="657181"/>
                    <a:pt x="11064943" y="657181"/>
                    <a:pt x="11085211" y="657181"/>
                  </a:cubicBezTo>
                  <a:cubicBezTo>
                    <a:pt x="11085211" y="683122"/>
                    <a:pt x="11085211" y="709063"/>
                    <a:pt x="11085211" y="732843"/>
                  </a:cubicBezTo>
                  <a:cubicBezTo>
                    <a:pt x="11089264" y="732843"/>
                    <a:pt x="11091291" y="732843"/>
                    <a:pt x="11093318" y="732843"/>
                  </a:cubicBezTo>
                  <a:cubicBezTo>
                    <a:pt x="11093318" y="730681"/>
                    <a:pt x="11095344" y="728519"/>
                    <a:pt x="11095344" y="726358"/>
                  </a:cubicBezTo>
                  <a:cubicBezTo>
                    <a:pt x="11097371" y="726358"/>
                    <a:pt x="11099398" y="726358"/>
                    <a:pt x="11101424" y="726358"/>
                  </a:cubicBezTo>
                  <a:cubicBezTo>
                    <a:pt x="11101424" y="728519"/>
                    <a:pt x="11101424" y="730681"/>
                    <a:pt x="11103452" y="735005"/>
                  </a:cubicBezTo>
                  <a:cubicBezTo>
                    <a:pt x="11107504" y="735005"/>
                    <a:pt x="11111558" y="735005"/>
                    <a:pt x="11115612" y="735005"/>
                  </a:cubicBezTo>
                  <a:cubicBezTo>
                    <a:pt x="11115612" y="732843"/>
                    <a:pt x="11115612" y="730681"/>
                    <a:pt x="11115612" y="728519"/>
                  </a:cubicBezTo>
                  <a:cubicBezTo>
                    <a:pt x="11123718" y="728519"/>
                    <a:pt x="11129798" y="728519"/>
                    <a:pt x="11137904" y="728519"/>
                  </a:cubicBezTo>
                  <a:cubicBezTo>
                    <a:pt x="11137904" y="730681"/>
                    <a:pt x="11137904" y="732843"/>
                    <a:pt x="11137904" y="735005"/>
                  </a:cubicBezTo>
                  <a:cubicBezTo>
                    <a:pt x="11143984" y="735005"/>
                    <a:pt x="11152092" y="735005"/>
                    <a:pt x="11158172" y="735005"/>
                  </a:cubicBezTo>
                  <a:cubicBezTo>
                    <a:pt x="11158172" y="750137"/>
                    <a:pt x="11158172" y="765270"/>
                    <a:pt x="11158172" y="780402"/>
                  </a:cubicBezTo>
                  <a:cubicBezTo>
                    <a:pt x="11162226" y="780402"/>
                    <a:pt x="11168306" y="780402"/>
                    <a:pt x="11172359" y="780402"/>
                  </a:cubicBezTo>
                  <a:cubicBezTo>
                    <a:pt x="11172359" y="776078"/>
                    <a:pt x="11172359" y="771755"/>
                    <a:pt x="11172359" y="767431"/>
                  </a:cubicBezTo>
                  <a:cubicBezTo>
                    <a:pt x="11178439" y="767431"/>
                    <a:pt x="11184519" y="767431"/>
                    <a:pt x="11188572" y="767431"/>
                  </a:cubicBezTo>
                  <a:cubicBezTo>
                    <a:pt x="11188572" y="706902"/>
                    <a:pt x="11188572" y="648534"/>
                    <a:pt x="11188572" y="588004"/>
                  </a:cubicBezTo>
                  <a:cubicBezTo>
                    <a:pt x="11190599" y="585842"/>
                    <a:pt x="11192626" y="583680"/>
                    <a:pt x="11194652" y="581518"/>
                  </a:cubicBezTo>
                  <a:cubicBezTo>
                    <a:pt x="11218972" y="581518"/>
                    <a:pt x="11243292" y="581518"/>
                    <a:pt x="11267614" y="581518"/>
                  </a:cubicBezTo>
                  <a:lnTo>
                    <a:pt x="11267614" y="590166"/>
                  </a:lnTo>
                  <a:lnTo>
                    <a:pt x="11277747" y="590166"/>
                  </a:lnTo>
                  <a:cubicBezTo>
                    <a:pt x="11277747" y="629078"/>
                    <a:pt x="11277747" y="667990"/>
                    <a:pt x="11277747" y="704740"/>
                  </a:cubicBezTo>
                  <a:cubicBezTo>
                    <a:pt x="11285854" y="704740"/>
                    <a:pt x="11291934" y="704740"/>
                    <a:pt x="11300040" y="704740"/>
                  </a:cubicBezTo>
                  <a:cubicBezTo>
                    <a:pt x="11300040" y="683122"/>
                    <a:pt x="11300040" y="661504"/>
                    <a:pt x="11300040" y="637725"/>
                  </a:cubicBezTo>
                  <a:cubicBezTo>
                    <a:pt x="11308147" y="637725"/>
                    <a:pt x="11318280" y="637725"/>
                    <a:pt x="11326388" y="637725"/>
                  </a:cubicBezTo>
                  <a:cubicBezTo>
                    <a:pt x="11328414" y="637725"/>
                    <a:pt x="11328414" y="635563"/>
                    <a:pt x="11330440" y="633401"/>
                  </a:cubicBezTo>
                  <a:lnTo>
                    <a:pt x="11338548" y="633401"/>
                  </a:lnTo>
                  <a:cubicBezTo>
                    <a:pt x="11340574" y="635563"/>
                    <a:pt x="11340574" y="637725"/>
                    <a:pt x="11342600" y="637725"/>
                  </a:cubicBezTo>
                  <a:cubicBezTo>
                    <a:pt x="11348680" y="637725"/>
                    <a:pt x="11356788" y="637725"/>
                    <a:pt x="11364895" y="637725"/>
                  </a:cubicBezTo>
                  <a:cubicBezTo>
                    <a:pt x="11364895" y="598813"/>
                    <a:pt x="11364895" y="559901"/>
                    <a:pt x="11364895" y="520989"/>
                  </a:cubicBezTo>
                  <a:cubicBezTo>
                    <a:pt x="11364908" y="520986"/>
                    <a:pt x="11365775" y="520822"/>
                    <a:pt x="11421642" y="510180"/>
                  </a:cubicBezTo>
                  <a:cubicBezTo>
                    <a:pt x="11421642" y="510187"/>
                    <a:pt x="11421642" y="510261"/>
                    <a:pt x="11421642" y="511261"/>
                  </a:cubicBezTo>
                  <a:lnTo>
                    <a:pt x="11421642" y="518827"/>
                  </a:lnTo>
                  <a:cubicBezTo>
                    <a:pt x="11421659" y="518827"/>
                    <a:pt x="11422303" y="518827"/>
                    <a:pt x="11447988" y="518827"/>
                  </a:cubicBezTo>
                  <a:cubicBezTo>
                    <a:pt x="11447988" y="518849"/>
                    <a:pt x="11447988" y="521220"/>
                    <a:pt x="11447988" y="773917"/>
                  </a:cubicBezTo>
                  <a:cubicBezTo>
                    <a:pt x="11454068" y="773917"/>
                    <a:pt x="11462175" y="773917"/>
                    <a:pt x="11470283" y="773917"/>
                  </a:cubicBezTo>
                  <a:cubicBezTo>
                    <a:pt x="11470283" y="771755"/>
                    <a:pt x="11470283" y="771755"/>
                    <a:pt x="11470283" y="769593"/>
                  </a:cubicBezTo>
                  <a:cubicBezTo>
                    <a:pt x="11474335" y="769593"/>
                    <a:pt x="11478388" y="769593"/>
                    <a:pt x="11482443" y="769593"/>
                  </a:cubicBezTo>
                  <a:cubicBezTo>
                    <a:pt x="11482443" y="771755"/>
                    <a:pt x="11482443" y="771755"/>
                    <a:pt x="11482443" y="773917"/>
                  </a:cubicBezTo>
                  <a:cubicBezTo>
                    <a:pt x="11490550" y="773917"/>
                    <a:pt x="11498655" y="773917"/>
                    <a:pt x="11506763" y="773917"/>
                  </a:cubicBezTo>
                  <a:cubicBezTo>
                    <a:pt x="11506763" y="769593"/>
                    <a:pt x="11506763" y="765270"/>
                    <a:pt x="11506763" y="760946"/>
                  </a:cubicBezTo>
                  <a:cubicBezTo>
                    <a:pt x="11516896" y="760946"/>
                    <a:pt x="11527030" y="760946"/>
                    <a:pt x="11535136" y="760946"/>
                  </a:cubicBezTo>
                  <a:cubicBezTo>
                    <a:pt x="11539190" y="756622"/>
                    <a:pt x="11543244" y="756622"/>
                    <a:pt x="11547296" y="756622"/>
                  </a:cubicBezTo>
                  <a:cubicBezTo>
                    <a:pt x="11553376" y="760946"/>
                    <a:pt x="11561484" y="760946"/>
                    <a:pt x="11567564" y="760946"/>
                  </a:cubicBezTo>
                  <a:cubicBezTo>
                    <a:pt x="11567564" y="754461"/>
                    <a:pt x="11567564" y="750137"/>
                    <a:pt x="11567564" y="743652"/>
                  </a:cubicBezTo>
                  <a:lnTo>
                    <a:pt x="11575671" y="743652"/>
                  </a:lnTo>
                  <a:cubicBezTo>
                    <a:pt x="11575671" y="739328"/>
                    <a:pt x="11575671" y="735005"/>
                    <a:pt x="11575671" y="730681"/>
                  </a:cubicBezTo>
                  <a:cubicBezTo>
                    <a:pt x="11593911" y="730681"/>
                    <a:pt x="11614178" y="730681"/>
                    <a:pt x="11632418" y="730681"/>
                  </a:cubicBezTo>
                  <a:cubicBezTo>
                    <a:pt x="11632418" y="719872"/>
                    <a:pt x="11632418" y="711225"/>
                    <a:pt x="11632418" y="700416"/>
                  </a:cubicBezTo>
                  <a:cubicBezTo>
                    <a:pt x="11638498" y="700416"/>
                    <a:pt x="11644578" y="700416"/>
                    <a:pt x="11650658" y="700416"/>
                  </a:cubicBezTo>
                  <a:cubicBezTo>
                    <a:pt x="11650658" y="698254"/>
                    <a:pt x="11650658" y="696093"/>
                    <a:pt x="11650658" y="693931"/>
                  </a:cubicBezTo>
                  <a:cubicBezTo>
                    <a:pt x="11654711" y="693931"/>
                    <a:pt x="11658764" y="693931"/>
                    <a:pt x="11662818" y="693931"/>
                  </a:cubicBezTo>
                  <a:cubicBezTo>
                    <a:pt x="11662818" y="696093"/>
                    <a:pt x="11662818" y="698254"/>
                    <a:pt x="11662818" y="700416"/>
                  </a:cubicBezTo>
                  <a:cubicBezTo>
                    <a:pt x="11668898" y="700416"/>
                    <a:pt x="11672951" y="700416"/>
                    <a:pt x="11679031" y="700416"/>
                  </a:cubicBezTo>
                  <a:cubicBezTo>
                    <a:pt x="11679031" y="715549"/>
                    <a:pt x="11679031" y="732843"/>
                    <a:pt x="11679031" y="750137"/>
                  </a:cubicBezTo>
                  <a:cubicBezTo>
                    <a:pt x="11689164" y="750137"/>
                    <a:pt x="11701326" y="750137"/>
                    <a:pt x="11711459" y="750137"/>
                  </a:cubicBezTo>
                  <a:cubicBezTo>
                    <a:pt x="11711459" y="741490"/>
                    <a:pt x="11711459" y="732843"/>
                    <a:pt x="11711459" y="724196"/>
                  </a:cubicBezTo>
                  <a:cubicBezTo>
                    <a:pt x="11723619" y="724196"/>
                    <a:pt x="11737806" y="724196"/>
                    <a:pt x="11749966" y="724196"/>
                  </a:cubicBezTo>
                  <a:cubicBezTo>
                    <a:pt x="11749966" y="713387"/>
                    <a:pt x="11749966" y="704740"/>
                    <a:pt x="11749966" y="693931"/>
                  </a:cubicBezTo>
                  <a:cubicBezTo>
                    <a:pt x="11766180" y="693931"/>
                    <a:pt x="11782392" y="693931"/>
                    <a:pt x="11798607" y="693931"/>
                  </a:cubicBezTo>
                  <a:cubicBezTo>
                    <a:pt x="11798607" y="693960"/>
                    <a:pt x="11798607" y="695735"/>
                    <a:pt x="11798607" y="805087"/>
                  </a:cubicBezTo>
                  <a:lnTo>
                    <a:pt x="11798607" y="818866"/>
                  </a:lnTo>
                  <a:lnTo>
                    <a:pt x="11864482" y="818866"/>
                  </a:lnTo>
                  <a:lnTo>
                    <a:pt x="11864482" y="924638"/>
                  </a:lnTo>
                  <a:lnTo>
                    <a:pt x="11864482" y="947885"/>
                  </a:lnTo>
                  <a:lnTo>
                    <a:pt x="11879442" y="947885"/>
                  </a:lnTo>
                  <a:cubicBezTo>
                    <a:pt x="11879442" y="947885"/>
                    <a:pt x="11879442" y="947885"/>
                    <a:pt x="11879442" y="946723"/>
                  </a:cubicBezTo>
                  <a:lnTo>
                    <a:pt x="11879442" y="938587"/>
                  </a:lnTo>
                  <a:cubicBezTo>
                    <a:pt x="11879442" y="938587"/>
                    <a:pt x="11879442" y="938587"/>
                    <a:pt x="11924022" y="938587"/>
                  </a:cubicBezTo>
                  <a:cubicBezTo>
                    <a:pt x="11924022" y="938587"/>
                    <a:pt x="11924022" y="938587"/>
                    <a:pt x="11924022" y="959508"/>
                  </a:cubicBezTo>
                  <a:cubicBezTo>
                    <a:pt x="11924022" y="959508"/>
                    <a:pt x="11924022" y="959508"/>
                    <a:pt x="11926250" y="960671"/>
                  </a:cubicBezTo>
                  <a:lnTo>
                    <a:pt x="11941854" y="968807"/>
                  </a:lnTo>
                  <a:cubicBezTo>
                    <a:pt x="11941854" y="968807"/>
                    <a:pt x="11941854" y="968807"/>
                    <a:pt x="11941854" y="999027"/>
                  </a:cubicBezTo>
                  <a:cubicBezTo>
                    <a:pt x="11941854" y="999027"/>
                    <a:pt x="11941854" y="999027"/>
                    <a:pt x="11943247" y="999609"/>
                  </a:cubicBezTo>
                  <a:lnTo>
                    <a:pt x="11952999" y="1003677"/>
                  </a:lnTo>
                  <a:cubicBezTo>
                    <a:pt x="11952999" y="1003677"/>
                    <a:pt x="11952999" y="1003677"/>
                    <a:pt x="11952999" y="1002515"/>
                  </a:cubicBezTo>
                  <a:lnTo>
                    <a:pt x="11952999" y="994378"/>
                  </a:lnTo>
                  <a:cubicBezTo>
                    <a:pt x="11952999" y="994378"/>
                    <a:pt x="11952999" y="994378"/>
                    <a:pt x="11954114" y="994378"/>
                  </a:cubicBezTo>
                  <a:lnTo>
                    <a:pt x="11961915" y="994378"/>
                  </a:lnTo>
                  <a:cubicBezTo>
                    <a:pt x="11961915" y="994378"/>
                    <a:pt x="11961915" y="994378"/>
                    <a:pt x="11961915" y="993506"/>
                  </a:cubicBezTo>
                  <a:lnTo>
                    <a:pt x="11961915" y="987404"/>
                  </a:lnTo>
                  <a:cubicBezTo>
                    <a:pt x="11961915" y="987404"/>
                    <a:pt x="11961915" y="987404"/>
                    <a:pt x="11960800" y="987404"/>
                  </a:cubicBezTo>
                  <a:lnTo>
                    <a:pt x="11952999" y="987404"/>
                  </a:lnTo>
                  <a:cubicBezTo>
                    <a:pt x="11952999" y="987404"/>
                    <a:pt x="11952999" y="987404"/>
                    <a:pt x="11952999" y="986242"/>
                  </a:cubicBezTo>
                  <a:lnTo>
                    <a:pt x="11952999" y="978106"/>
                  </a:lnTo>
                  <a:cubicBezTo>
                    <a:pt x="11952999" y="978106"/>
                    <a:pt x="11952999" y="978106"/>
                    <a:pt x="11954114" y="978106"/>
                  </a:cubicBezTo>
                  <a:lnTo>
                    <a:pt x="11961915" y="978106"/>
                  </a:lnTo>
                  <a:cubicBezTo>
                    <a:pt x="11961915" y="978106"/>
                    <a:pt x="11961915" y="978106"/>
                    <a:pt x="11961915" y="976943"/>
                  </a:cubicBezTo>
                  <a:lnTo>
                    <a:pt x="11961915" y="968807"/>
                  </a:lnTo>
                  <a:cubicBezTo>
                    <a:pt x="11961915" y="968807"/>
                    <a:pt x="11961915" y="968807"/>
                    <a:pt x="11960800" y="968807"/>
                  </a:cubicBezTo>
                  <a:lnTo>
                    <a:pt x="11952999" y="968807"/>
                  </a:lnTo>
                  <a:cubicBezTo>
                    <a:pt x="11952999" y="968807"/>
                    <a:pt x="11952999" y="968807"/>
                    <a:pt x="11952999" y="967645"/>
                  </a:cubicBezTo>
                  <a:lnTo>
                    <a:pt x="11952999" y="959508"/>
                  </a:lnTo>
                  <a:cubicBezTo>
                    <a:pt x="11952999" y="959508"/>
                    <a:pt x="11952999" y="959508"/>
                    <a:pt x="11954114" y="959508"/>
                  </a:cubicBezTo>
                  <a:lnTo>
                    <a:pt x="11961915" y="959508"/>
                  </a:lnTo>
                  <a:cubicBezTo>
                    <a:pt x="11961915" y="959508"/>
                    <a:pt x="11961915" y="959508"/>
                    <a:pt x="11961915" y="958637"/>
                  </a:cubicBezTo>
                  <a:lnTo>
                    <a:pt x="11961915" y="952535"/>
                  </a:lnTo>
                  <a:cubicBezTo>
                    <a:pt x="11961915" y="952535"/>
                    <a:pt x="11961915" y="952535"/>
                    <a:pt x="11960800" y="952535"/>
                  </a:cubicBezTo>
                  <a:lnTo>
                    <a:pt x="11952999" y="952535"/>
                  </a:lnTo>
                  <a:cubicBezTo>
                    <a:pt x="11952999" y="952535"/>
                    <a:pt x="11952999" y="952535"/>
                    <a:pt x="11952999" y="951372"/>
                  </a:cubicBezTo>
                  <a:lnTo>
                    <a:pt x="11952999" y="943236"/>
                  </a:lnTo>
                  <a:cubicBezTo>
                    <a:pt x="11952999" y="943236"/>
                    <a:pt x="11952999" y="943236"/>
                    <a:pt x="11954114" y="943236"/>
                  </a:cubicBezTo>
                  <a:lnTo>
                    <a:pt x="11961915" y="943236"/>
                  </a:lnTo>
                  <a:cubicBezTo>
                    <a:pt x="11961915" y="943236"/>
                    <a:pt x="11961915" y="943236"/>
                    <a:pt x="11961915" y="942074"/>
                  </a:cubicBezTo>
                  <a:lnTo>
                    <a:pt x="11961915" y="933937"/>
                  </a:lnTo>
                  <a:cubicBezTo>
                    <a:pt x="11961915" y="933937"/>
                    <a:pt x="11961915" y="933937"/>
                    <a:pt x="11960800" y="933937"/>
                  </a:cubicBezTo>
                  <a:lnTo>
                    <a:pt x="11952999" y="933937"/>
                  </a:lnTo>
                  <a:cubicBezTo>
                    <a:pt x="11952999" y="933937"/>
                    <a:pt x="11952999" y="933937"/>
                    <a:pt x="11952999" y="933066"/>
                  </a:cubicBezTo>
                  <a:lnTo>
                    <a:pt x="11952999" y="926963"/>
                  </a:lnTo>
                  <a:cubicBezTo>
                    <a:pt x="11952999" y="926963"/>
                    <a:pt x="11952999" y="926963"/>
                    <a:pt x="11954114" y="926963"/>
                  </a:cubicBezTo>
                  <a:lnTo>
                    <a:pt x="11961915" y="926963"/>
                  </a:lnTo>
                  <a:cubicBezTo>
                    <a:pt x="11961915" y="926963"/>
                    <a:pt x="11961915" y="926963"/>
                    <a:pt x="11961915" y="925801"/>
                  </a:cubicBezTo>
                  <a:lnTo>
                    <a:pt x="11961915" y="917665"/>
                  </a:lnTo>
                  <a:cubicBezTo>
                    <a:pt x="11961915" y="917665"/>
                    <a:pt x="11961915" y="917665"/>
                    <a:pt x="11960800" y="917665"/>
                  </a:cubicBezTo>
                  <a:lnTo>
                    <a:pt x="11952999" y="917665"/>
                  </a:lnTo>
                  <a:cubicBezTo>
                    <a:pt x="11952999" y="917665"/>
                    <a:pt x="11952999" y="917665"/>
                    <a:pt x="11952999" y="916503"/>
                  </a:cubicBezTo>
                  <a:lnTo>
                    <a:pt x="11952999" y="908366"/>
                  </a:lnTo>
                  <a:cubicBezTo>
                    <a:pt x="11952999" y="908366"/>
                    <a:pt x="11952999" y="908366"/>
                    <a:pt x="11954114" y="908366"/>
                  </a:cubicBezTo>
                  <a:lnTo>
                    <a:pt x="11961915" y="908366"/>
                  </a:lnTo>
                  <a:cubicBezTo>
                    <a:pt x="11961915" y="908366"/>
                    <a:pt x="11961915" y="908366"/>
                    <a:pt x="11961915" y="907204"/>
                  </a:cubicBezTo>
                  <a:lnTo>
                    <a:pt x="11961915" y="899068"/>
                  </a:lnTo>
                  <a:cubicBezTo>
                    <a:pt x="11961915" y="899068"/>
                    <a:pt x="11961915" y="899068"/>
                    <a:pt x="11960800" y="899068"/>
                  </a:cubicBezTo>
                  <a:lnTo>
                    <a:pt x="11952999" y="899068"/>
                  </a:lnTo>
                  <a:cubicBezTo>
                    <a:pt x="11952999" y="899068"/>
                    <a:pt x="11952999" y="899068"/>
                    <a:pt x="11952999" y="898196"/>
                  </a:cubicBezTo>
                  <a:lnTo>
                    <a:pt x="11952999" y="892094"/>
                  </a:lnTo>
                  <a:cubicBezTo>
                    <a:pt x="11952999" y="892094"/>
                    <a:pt x="11952999" y="892094"/>
                    <a:pt x="11954114" y="892094"/>
                  </a:cubicBezTo>
                  <a:lnTo>
                    <a:pt x="11961915" y="892094"/>
                  </a:lnTo>
                  <a:cubicBezTo>
                    <a:pt x="11961915" y="892094"/>
                    <a:pt x="11961915" y="892094"/>
                    <a:pt x="11961915" y="890931"/>
                  </a:cubicBezTo>
                  <a:lnTo>
                    <a:pt x="11961915" y="882795"/>
                  </a:lnTo>
                  <a:cubicBezTo>
                    <a:pt x="11961915" y="882795"/>
                    <a:pt x="11961915" y="882795"/>
                    <a:pt x="11960800" y="882795"/>
                  </a:cubicBezTo>
                  <a:lnTo>
                    <a:pt x="11952999" y="882795"/>
                  </a:lnTo>
                  <a:cubicBezTo>
                    <a:pt x="11952999" y="882795"/>
                    <a:pt x="11952999" y="882795"/>
                    <a:pt x="11952999" y="881633"/>
                  </a:cubicBezTo>
                  <a:lnTo>
                    <a:pt x="11952999" y="873496"/>
                  </a:lnTo>
                  <a:cubicBezTo>
                    <a:pt x="11952999" y="873496"/>
                    <a:pt x="11952999" y="873496"/>
                    <a:pt x="11954114" y="873496"/>
                  </a:cubicBezTo>
                  <a:lnTo>
                    <a:pt x="11961915" y="873496"/>
                  </a:lnTo>
                  <a:cubicBezTo>
                    <a:pt x="11961915" y="873496"/>
                    <a:pt x="11961915" y="873496"/>
                    <a:pt x="11961915" y="872625"/>
                  </a:cubicBezTo>
                  <a:lnTo>
                    <a:pt x="11961915" y="866523"/>
                  </a:lnTo>
                  <a:cubicBezTo>
                    <a:pt x="11961915" y="866523"/>
                    <a:pt x="11961915" y="866523"/>
                    <a:pt x="11960800" y="866523"/>
                  </a:cubicBezTo>
                  <a:lnTo>
                    <a:pt x="11952999" y="866523"/>
                  </a:lnTo>
                  <a:cubicBezTo>
                    <a:pt x="11952999" y="866523"/>
                    <a:pt x="11952999" y="866523"/>
                    <a:pt x="11952999" y="865360"/>
                  </a:cubicBezTo>
                  <a:lnTo>
                    <a:pt x="11952999" y="857224"/>
                  </a:lnTo>
                  <a:cubicBezTo>
                    <a:pt x="11952999" y="857224"/>
                    <a:pt x="11952999" y="857224"/>
                    <a:pt x="11954114" y="857224"/>
                  </a:cubicBezTo>
                  <a:lnTo>
                    <a:pt x="11961915" y="857224"/>
                  </a:lnTo>
                  <a:cubicBezTo>
                    <a:pt x="11961915" y="857224"/>
                    <a:pt x="11961915" y="857224"/>
                    <a:pt x="11961915" y="856062"/>
                  </a:cubicBezTo>
                  <a:lnTo>
                    <a:pt x="11961915" y="847925"/>
                  </a:lnTo>
                  <a:cubicBezTo>
                    <a:pt x="11961915" y="847925"/>
                    <a:pt x="11961915" y="847925"/>
                    <a:pt x="11960800" y="847925"/>
                  </a:cubicBezTo>
                  <a:lnTo>
                    <a:pt x="11952999" y="847925"/>
                  </a:lnTo>
                  <a:cubicBezTo>
                    <a:pt x="11952999" y="847925"/>
                    <a:pt x="11952999" y="847925"/>
                    <a:pt x="11952999" y="846763"/>
                  </a:cubicBezTo>
                  <a:lnTo>
                    <a:pt x="11952999" y="838627"/>
                  </a:lnTo>
                  <a:cubicBezTo>
                    <a:pt x="11952999" y="838627"/>
                    <a:pt x="11952999" y="838627"/>
                    <a:pt x="11954114" y="838627"/>
                  </a:cubicBezTo>
                  <a:lnTo>
                    <a:pt x="11961915" y="838627"/>
                  </a:lnTo>
                  <a:cubicBezTo>
                    <a:pt x="11961915" y="838627"/>
                    <a:pt x="11961915" y="838627"/>
                    <a:pt x="11961915" y="837755"/>
                  </a:cubicBezTo>
                  <a:lnTo>
                    <a:pt x="11961915" y="831653"/>
                  </a:lnTo>
                  <a:cubicBezTo>
                    <a:pt x="11961915" y="831653"/>
                    <a:pt x="11961915" y="831653"/>
                    <a:pt x="11960800" y="831653"/>
                  </a:cubicBezTo>
                  <a:lnTo>
                    <a:pt x="11952999" y="831653"/>
                  </a:lnTo>
                  <a:cubicBezTo>
                    <a:pt x="11952999" y="831653"/>
                    <a:pt x="11952999" y="831653"/>
                    <a:pt x="11952999" y="830491"/>
                  </a:cubicBezTo>
                  <a:lnTo>
                    <a:pt x="11952999" y="822354"/>
                  </a:lnTo>
                  <a:cubicBezTo>
                    <a:pt x="11952999" y="822354"/>
                    <a:pt x="11952999" y="822354"/>
                    <a:pt x="11954114" y="822354"/>
                  </a:cubicBezTo>
                  <a:lnTo>
                    <a:pt x="11961915" y="822354"/>
                  </a:lnTo>
                  <a:cubicBezTo>
                    <a:pt x="11961915" y="822354"/>
                    <a:pt x="11961915" y="822354"/>
                    <a:pt x="11961915" y="821192"/>
                  </a:cubicBezTo>
                  <a:lnTo>
                    <a:pt x="11961915" y="813056"/>
                  </a:lnTo>
                  <a:cubicBezTo>
                    <a:pt x="11961915" y="813056"/>
                    <a:pt x="11961915" y="813056"/>
                    <a:pt x="11960800" y="813056"/>
                  </a:cubicBezTo>
                  <a:lnTo>
                    <a:pt x="11952999" y="813056"/>
                  </a:lnTo>
                  <a:cubicBezTo>
                    <a:pt x="11952999" y="813056"/>
                    <a:pt x="11952999" y="813056"/>
                    <a:pt x="11952999" y="811893"/>
                  </a:cubicBezTo>
                  <a:lnTo>
                    <a:pt x="11952999" y="803757"/>
                  </a:lnTo>
                  <a:cubicBezTo>
                    <a:pt x="11952999" y="803757"/>
                    <a:pt x="11952999" y="803757"/>
                    <a:pt x="11954114" y="803757"/>
                  </a:cubicBezTo>
                  <a:lnTo>
                    <a:pt x="11961915" y="803757"/>
                  </a:lnTo>
                  <a:cubicBezTo>
                    <a:pt x="11961915" y="803757"/>
                    <a:pt x="11961915" y="803757"/>
                    <a:pt x="11961915" y="802885"/>
                  </a:cubicBezTo>
                  <a:lnTo>
                    <a:pt x="11961915" y="796783"/>
                  </a:lnTo>
                  <a:cubicBezTo>
                    <a:pt x="11961915" y="796783"/>
                    <a:pt x="11961915" y="796783"/>
                    <a:pt x="11960800" y="796783"/>
                  </a:cubicBezTo>
                  <a:lnTo>
                    <a:pt x="11952999" y="796783"/>
                  </a:lnTo>
                  <a:cubicBezTo>
                    <a:pt x="11952999" y="796783"/>
                    <a:pt x="11952999" y="796783"/>
                    <a:pt x="11952999" y="795621"/>
                  </a:cubicBezTo>
                  <a:lnTo>
                    <a:pt x="11952999" y="787484"/>
                  </a:lnTo>
                  <a:cubicBezTo>
                    <a:pt x="11952999" y="787484"/>
                    <a:pt x="11952999" y="787484"/>
                    <a:pt x="11954114" y="787484"/>
                  </a:cubicBezTo>
                  <a:lnTo>
                    <a:pt x="11961915" y="787484"/>
                  </a:lnTo>
                  <a:cubicBezTo>
                    <a:pt x="11961915" y="787484"/>
                    <a:pt x="11961915" y="787484"/>
                    <a:pt x="11960800" y="785741"/>
                  </a:cubicBezTo>
                  <a:lnTo>
                    <a:pt x="11952999" y="773537"/>
                  </a:lnTo>
                  <a:cubicBezTo>
                    <a:pt x="11952999" y="773537"/>
                    <a:pt x="11952999" y="773537"/>
                    <a:pt x="11952999" y="736342"/>
                  </a:cubicBezTo>
                  <a:cubicBezTo>
                    <a:pt x="11952999" y="736342"/>
                    <a:pt x="11952999" y="736342"/>
                    <a:pt x="12102343" y="736342"/>
                  </a:cubicBezTo>
                  <a:cubicBezTo>
                    <a:pt x="12102343" y="736342"/>
                    <a:pt x="12102343" y="736342"/>
                    <a:pt x="12115716" y="757264"/>
                  </a:cubicBezTo>
                  <a:cubicBezTo>
                    <a:pt x="12115716" y="757264"/>
                    <a:pt x="12115716" y="757264"/>
                    <a:pt x="12115716" y="803757"/>
                  </a:cubicBezTo>
                  <a:cubicBezTo>
                    <a:pt x="12115716" y="803757"/>
                    <a:pt x="12115716" y="803757"/>
                    <a:pt x="12114602" y="803757"/>
                  </a:cubicBezTo>
                  <a:lnTo>
                    <a:pt x="12106800" y="803757"/>
                  </a:lnTo>
                  <a:cubicBezTo>
                    <a:pt x="12106800" y="803757"/>
                    <a:pt x="12106800" y="803757"/>
                    <a:pt x="12106800" y="804919"/>
                  </a:cubicBezTo>
                  <a:lnTo>
                    <a:pt x="12106800" y="813056"/>
                  </a:lnTo>
                  <a:cubicBezTo>
                    <a:pt x="12106800" y="813056"/>
                    <a:pt x="12106800" y="813056"/>
                    <a:pt x="12107915" y="813056"/>
                  </a:cubicBezTo>
                  <a:lnTo>
                    <a:pt x="12115716" y="813056"/>
                  </a:lnTo>
                  <a:cubicBezTo>
                    <a:pt x="12115716" y="813056"/>
                    <a:pt x="12115716" y="813056"/>
                    <a:pt x="12115716" y="814218"/>
                  </a:cubicBezTo>
                  <a:lnTo>
                    <a:pt x="12115716" y="822354"/>
                  </a:lnTo>
                  <a:cubicBezTo>
                    <a:pt x="12115716" y="822354"/>
                    <a:pt x="12115716" y="822354"/>
                    <a:pt x="12114602" y="822354"/>
                  </a:cubicBezTo>
                  <a:lnTo>
                    <a:pt x="12106800" y="822354"/>
                  </a:lnTo>
                  <a:cubicBezTo>
                    <a:pt x="12106800" y="822354"/>
                    <a:pt x="12106800" y="822354"/>
                    <a:pt x="12106800" y="823516"/>
                  </a:cubicBezTo>
                  <a:lnTo>
                    <a:pt x="12106800" y="831653"/>
                  </a:lnTo>
                  <a:cubicBezTo>
                    <a:pt x="12106800" y="831653"/>
                    <a:pt x="12106800" y="831653"/>
                    <a:pt x="12107915" y="831653"/>
                  </a:cubicBezTo>
                  <a:lnTo>
                    <a:pt x="12115716" y="831653"/>
                  </a:lnTo>
                  <a:cubicBezTo>
                    <a:pt x="12115716" y="831653"/>
                    <a:pt x="12115716" y="831653"/>
                    <a:pt x="12115716" y="832525"/>
                  </a:cubicBezTo>
                  <a:lnTo>
                    <a:pt x="12115716" y="838627"/>
                  </a:lnTo>
                  <a:cubicBezTo>
                    <a:pt x="12115716" y="838627"/>
                    <a:pt x="12115716" y="838627"/>
                    <a:pt x="12114602" y="838627"/>
                  </a:cubicBezTo>
                  <a:lnTo>
                    <a:pt x="12106800" y="838627"/>
                  </a:lnTo>
                  <a:cubicBezTo>
                    <a:pt x="12106800" y="838627"/>
                    <a:pt x="12106800" y="838627"/>
                    <a:pt x="12106800" y="839789"/>
                  </a:cubicBezTo>
                  <a:lnTo>
                    <a:pt x="12106800" y="847925"/>
                  </a:lnTo>
                  <a:cubicBezTo>
                    <a:pt x="12106800" y="847925"/>
                    <a:pt x="12106800" y="847925"/>
                    <a:pt x="12107915" y="847925"/>
                  </a:cubicBezTo>
                  <a:lnTo>
                    <a:pt x="12115716" y="847925"/>
                  </a:lnTo>
                  <a:cubicBezTo>
                    <a:pt x="12115716" y="847925"/>
                    <a:pt x="12115716" y="847925"/>
                    <a:pt x="12115716" y="849088"/>
                  </a:cubicBezTo>
                  <a:lnTo>
                    <a:pt x="12115716" y="857224"/>
                  </a:lnTo>
                  <a:cubicBezTo>
                    <a:pt x="12115716" y="857224"/>
                    <a:pt x="12115716" y="857224"/>
                    <a:pt x="12114602" y="857224"/>
                  </a:cubicBezTo>
                  <a:lnTo>
                    <a:pt x="12106800" y="857224"/>
                  </a:lnTo>
                  <a:cubicBezTo>
                    <a:pt x="12106800" y="857224"/>
                    <a:pt x="12106800" y="857224"/>
                    <a:pt x="12106800" y="858386"/>
                  </a:cubicBezTo>
                  <a:lnTo>
                    <a:pt x="12106800" y="866523"/>
                  </a:lnTo>
                  <a:cubicBezTo>
                    <a:pt x="12106800" y="866523"/>
                    <a:pt x="12106800" y="866523"/>
                    <a:pt x="12107915" y="866523"/>
                  </a:cubicBezTo>
                  <a:lnTo>
                    <a:pt x="12115716" y="866523"/>
                  </a:lnTo>
                  <a:cubicBezTo>
                    <a:pt x="12115716" y="866523"/>
                    <a:pt x="12115716" y="866523"/>
                    <a:pt x="12115716" y="867394"/>
                  </a:cubicBezTo>
                  <a:lnTo>
                    <a:pt x="12115716" y="873496"/>
                  </a:lnTo>
                  <a:cubicBezTo>
                    <a:pt x="12115716" y="873496"/>
                    <a:pt x="12115716" y="873496"/>
                    <a:pt x="12114602" y="873496"/>
                  </a:cubicBezTo>
                  <a:lnTo>
                    <a:pt x="12106800" y="873496"/>
                  </a:lnTo>
                  <a:cubicBezTo>
                    <a:pt x="12106800" y="873496"/>
                    <a:pt x="12106800" y="873496"/>
                    <a:pt x="12106800" y="874659"/>
                  </a:cubicBezTo>
                  <a:lnTo>
                    <a:pt x="12106800" y="882795"/>
                  </a:lnTo>
                  <a:cubicBezTo>
                    <a:pt x="12106800" y="882795"/>
                    <a:pt x="12106800" y="882795"/>
                    <a:pt x="12107915" y="882795"/>
                  </a:cubicBezTo>
                  <a:lnTo>
                    <a:pt x="12115716" y="882795"/>
                  </a:lnTo>
                  <a:cubicBezTo>
                    <a:pt x="12115716" y="882795"/>
                    <a:pt x="12115716" y="882795"/>
                    <a:pt x="12115716" y="883957"/>
                  </a:cubicBezTo>
                  <a:lnTo>
                    <a:pt x="12115716" y="892094"/>
                  </a:lnTo>
                  <a:cubicBezTo>
                    <a:pt x="12115716" y="892094"/>
                    <a:pt x="12115716" y="892094"/>
                    <a:pt x="12114602" y="892094"/>
                  </a:cubicBezTo>
                  <a:lnTo>
                    <a:pt x="12106800" y="892094"/>
                  </a:lnTo>
                  <a:cubicBezTo>
                    <a:pt x="12106800" y="892094"/>
                    <a:pt x="12106800" y="892094"/>
                    <a:pt x="12106800" y="892965"/>
                  </a:cubicBezTo>
                  <a:lnTo>
                    <a:pt x="12106800" y="899068"/>
                  </a:lnTo>
                  <a:cubicBezTo>
                    <a:pt x="12106800" y="899068"/>
                    <a:pt x="12106800" y="899068"/>
                    <a:pt x="12107915" y="899068"/>
                  </a:cubicBezTo>
                  <a:lnTo>
                    <a:pt x="12115716" y="899068"/>
                  </a:lnTo>
                  <a:cubicBezTo>
                    <a:pt x="12115716" y="899068"/>
                    <a:pt x="12115716" y="899068"/>
                    <a:pt x="12115716" y="900230"/>
                  </a:cubicBezTo>
                  <a:lnTo>
                    <a:pt x="12115716" y="908366"/>
                  </a:lnTo>
                  <a:cubicBezTo>
                    <a:pt x="12115716" y="908366"/>
                    <a:pt x="12115716" y="908366"/>
                    <a:pt x="12114602" y="908366"/>
                  </a:cubicBezTo>
                  <a:lnTo>
                    <a:pt x="12106800" y="908366"/>
                  </a:lnTo>
                  <a:cubicBezTo>
                    <a:pt x="12106800" y="908366"/>
                    <a:pt x="12106800" y="908366"/>
                    <a:pt x="12106800" y="909528"/>
                  </a:cubicBezTo>
                  <a:lnTo>
                    <a:pt x="12106800" y="917665"/>
                  </a:lnTo>
                  <a:cubicBezTo>
                    <a:pt x="12106800" y="917665"/>
                    <a:pt x="12106800" y="917665"/>
                    <a:pt x="12107915" y="917665"/>
                  </a:cubicBezTo>
                  <a:lnTo>
                    <a:pt x="12115716" y="917665"/>
                  </a:lnTo>
                  <a:cubicBezTo>
                    <a:pt x="12115716" y="917665"/>
                    <a:pt x="12115716" y="917665"/>
                    <a:pt x="12115716" y="918827"/>
                  </a:cubicBezTo>
                  <a:lnTo>
                    <a:pt x="12115716" y="926963"/>
                  </a:lnTo>
                  <a:cubicBezTo>
                    <a:pt x="12115716" y="926963"/>
                    <a:pt x="12115716" y="926963"/>
                    <a:pt x="12114602" y="926963"/>
                  </a:cubicBezTo>
                  <a:lnTo>
                    <a:pt x="12106800" y="926963"/>
                  </a:lnTo>
                  <a:cubicBezTo>
                    <a:pt x="12106800" y="926963"/>
                    <a:pt x="12106800" y="926963"/>
                    <a:pt x="12106800" y="927835"/>
                  </a:cubicBezTo>
                  <a:lnTo>
                    <a:pt x="12106800" y="933937"/>
                  </a:lnTo>
                  <a:cubicBezTo>
                    <a:pt x="12106800" y="933937"/>
                    <a:pt x="12106800" y="933937"/>
                    <a:pt x="12107915" y="933937"/>
                  </a:cubicBezTo>
                  <a:lnTo>
                    <a:pt x="12115716" y="933937"/>
                  </a:lnTo>
                  <a:cubicBezTo>
                    <a:pt x="12115716" y="933937"/>
                    <a:pt x="12115716" y="933937"/>
                    <a:pt x="12115716" y="935100"/>
                  </a:cubicBezTo>
                  <a:lnTo>
                    <a:pt x="12115716" y="943236"/>
                  </a:lnTo>
                  <a:cubicBezTo>
                    <a:pt x="12115716" y="943236"/>
                    <a:pt x="12115716" y="943236"/>
                    <a:pt x="12114602" y="943236"/>
                  </a:cubicBezTo>
                  <a:lnTo>
                    <a:pt x="12106800" y="943236"/>
                  </a:lnTo>
                  <a:cubicBezTo>
                    <a:pt x="12106800" y="943236"/>
                    <a:pt x="12106800" y="943236"/>
                    <a:pt x="12106800" y="944398"/>
                  </a:cubicBezTo>
                  <a:lnTo>
                    <a:pt x="12106800" y="952535"/>
                  </a:lnTo>
                  <a:cubicBezTo>
                    <a:pt x="12106800" y="952535"/>
                    <a:pt x="12106800" y="952535"/>
                    <a:pt x="12107915" y="952535"/>
                  </a:cubicBezTo>
                  <a:lnTo>
                    <a:pt x="12115716" y="952535"/>
                  </a:lnTo>
                  <a:cubicBezTo>
                    <a:pt x="12115716" y="952535"/>
                    <a:pt x="12115716" y="952535"/>
                    <a:pt x="12115716" y="953406"/>
                  </a:cubicBezTo>
                  <a:lnTo>
                    <a:pt x="12115716" y="959508"/>
                  </a:lnTo>
                  <a:cubicBezTo>
                    <a:pt x="12115716" y="959508"/>
                    <a:pt x="12115716" y="959508"/>
                    <a:pt x="12114602" y="959508"/>
                  </a:cubicBezTo>
                  <a:lnTo>
                    <a:pt x="12106800" y="959508"/>
                  </a:lnTo>
                  <a:cubicBezTo>
                    <a:pt x="12106800" y="959508"/>
                    <a:pt x="12106800" y="959508"/>
                    <a:pt x="12106800" y="960671"/>
                  </a:cubicBezTo>
                  <a:lnTo>
                    <a:pt x="12106800" y="968807"/>
                  </a:lnTo>
                  <a:cubicBezTo>
                    <a:pt x="12106800" y="968807"/>
                    <a:pt x="12106800" y="968807"/>
                    <a:pt x="12107915" y="968807"/>
                  </a:cubicBezTo>
                  <a:lnTo>
                    <a:pt x="12115716" y="968807"/>
                  </a:lnTo>
                  <a:cubicBezTo>
                    <a:pt x="12115716" y="968807"/>
                    <a:pt x="12115716" y="968807"/>
                    <a:pt x="12115716" y="969969"/>
                  </a:cubicBezTo>
                  <a:lnTo>
                    <a:pt x="12115716" y="978106"/>
                  </a:lnTo>
                  <a:cubicBezTo>
                    <a:pt x="12115716" y="978106"/>
                    <a:pt x="12115716" y="978106"/>
                    <a:pt x="12114602" y="978106"/>
                  </a:cubicBezTo>
                  <a:lnTo>
                    <a:pt x="12106800" y="978106"/>
                  </a:lnTo>
                  <a:cubicBezTo>
                    <a:pt x="12106800" y="978106"/>
                    <a:pt x="12106800" y="978106"/>
                    <a:pt x="12106800" y="979268"/>
                  </a:cubicBezTo>
                  <a:lnTo>
                    <a:pt x="12106800" y="987404"/>
                  </a:lnTo>
                  <a:cubicBezTo>
                    <a:pt x="12106800" y="987404"/>
                    <a:pt x="12106800" y="987404"/>
                    <a:pt x="12107915" y="987404"/>
                  </a:cubicBezTo>
                  <a:lnTo>
                    <a:pt x="12115716" y="987404"/>
                  </a:lnTo>
                  <a:cubicBezTo>
                    <a:pt x="12115716" y="987404"/>
                    <a:pt x="12115716" y="987404"/>
                    <a:pt x="12115716" y="988276"/>
                  </a:cubicBezTo>
                  <a:lnTo>
                    <a:pt x="12115716" y="994378"/>
                  </a:lnTo>
                  <a:cubicBezTo>
                    <a:pt x="12115716" y="994378"/>
                    <a:pt x="12115716" y="994378"/>
                    <a:pt x="12114602" y="994378"/>
                  </a:cubicBezTo>
                  <a:lnTo>
                    <a:pt x="12106800" y="994378"/>
                  </a:lnTo>
                  <a:cubicBezTo>
                    <a:pt x="12106800" y="994378"/>
                    <a:pt x="12106800" y="994378"/>
                    <a:pt x="12106800" y="995540"/>
                  </a:cubicBezTo>
                  <a:lnTo>
                    <a:pt x="12106800" y="1003677"/>
                  </a:lnTo>
                  <a:cubicBezTo>
                    <a:pt x="12106800" y="1003677"/>
                    <a:pt x="12106800" y="1003677"/>
                    <a:pt x="12131319" y="1024599"/>
                  </a:cubicBezTo>
                  <a:cubicBezTo>
                    <a:pt x="12131319" y="1029248"/>
                    <a:pt x="12131319" y="1029248"/>
                    <a:pt x="12130206" y="1029248"/>
                  </a:cubicBezTo>
                  <a:lnTo>
                    <a:pt x="12122403" y="1029248"/>
                  </a:lnTo>
                  <a:cubicBezTo>
                    <a:pt x="12122403" y="1029248"/>
                    <a:pt x="12122403" y="1029248"/>
                    <a:pt x="12122403" y="1040036"/>
                  </a:cubicBezTo>
                  <a:lnTo>
                    <a:pt x="12122403" y="1046874"/>
                  </a:lnTo>
                  <a:lnTo>
                    <a:pt x="12131319" y="1046874"/>
                  </a:lnTo>
                  <a:lnTo>
                    <a:pt x="12131319" y="1043196"/>
                  </a:lnTo>
                  <a:cubicBezTo>
                    <a:pt x="12131319" y="1043196"/>
                    <a:pt x="12131319" y="1043196"/>
                    <a:pt x="12132434" y="1042615"/>
                  </a:cubicBezTo>
                  <a:lnTo>
                    <a:pt x="12140235" y="1038547"/>
                  </a:lnTo>
                  <a:cubicBezTo>
                    <a:pt x="12140235" y="1038547"/>
                    <a:pt x="12140235" y="1038547"/>
                    <a:pt x="12142186" y="1038547"/>
                  </a:cubicBezTo>
                  <a:lnTo>
                    <a:pt x="12155839" y="1038547"/>
                  </a:lnTo>
                  <a:cubicBezTo>
                    <a:pt x="12155839" y="1038547"/>
                    <a:pt x="12155839" y="1038547"/>
                    <a:pt x="12155839" y="1039709"/>
                  </a:cubicBezTo>
                  <a:lnTo>
                    <a:pt x="12155839" y="1046874"/>
                  </a:lnTo>
                  <a:lnTo>
                    <a:pt x="12192000" y="1046874"/>
                  </a:lnTo>
                  <a:lnTo>
                    <a:pt x="12192000" y="1070905"/>
                  </a:lnTo>
                  <a:lnTo>
                    <a:pt x="12192000" y="1121663"/>
                  </a:lnTo>
                  <a:lnTo>
                    <a:pt x="12192000" y="1608850"/>
                  </a:lnTo>
                  <a:lnTo>
                    <a:pt x="0" y="1608850"/>
                  </a:lnTo>
                  <a:lnTo>
                    <a:pt x="0" y="1046874"/>
                  </a:lnTo>
                  <a:lnTo>
                    <a:pt x="65773" y="1046874"/>
                  </a:lnTo>
                  <a:lnTo>
                    <a:pt x="82231" y="1045519"/>
                  </a:lnTo>
                  <a:cubicBezTo>
                    <a:pt x="82231" y="1033896"/>
                    <a:pt x="82231" y="1024598"/>
                    <a:pt x="82231" y="1012974"/>
                  </a:cubicBezTo>
                  <a:cubicBezTo>
                    <a:pt x="97834" y="1012974"/>
                    <a:pt x="113436" y="1012974"/>
                    <a:pt x="126811" y="1012974"/>
                  </a:cubicBezTo>
                  <a:cubicBezTo>
                    <a:pt x="126811" y="1006000"/>
                    <a:pt x="126811" y="1001351"/>
                    <a:pt x="126811" y="994377"/>
                  </a:cubicBezTo>
                  <a:cubicBezTo>
                    <a:pt x="158018" y="994377"/>
                    <a:pt x="189224" y="994377"/>
                    <a:pt x="220430" y="994377"/>
                  </a:cubicBezTo>
                  <a:cubicBezTo>
                    <a:pt x="220430" y="999026"/>
                    <a:pt x="220430" y="1001351"/>
                    <a:pt x="220430" y="1006000"/>
                  </a:cubicBezTo>
                  <a:cubicBezTo>
                    <a:pt x="240491" y="1006000"/>
                    <a:pt x="260552" y="1006000"/>
                    <a:pt x="280612" y="1006000"/>
                  </a:cubicBezTo>
                  <a:cubicBezTo>
                    <a:pt x="280612" y="1008325"/>
                    <a:pt x="280612" y="1010650"/>
                    <a:pt x="280612" y="1012974"/>
                  </a:cubicBezTo>
                  <a:cubicBezTo>
                    <a:pt x="285071" y="1012974"/>
                    <a:pt x="291758" y="1012974"/>
                    <a:pt x="298444" y="1012974"/>
                  </a:cubicBezTo>
                  <a:cubicBezTo>
                    <a:pt x="298444" y="1015299"/>
                    <a:pt x="298444" y="1017624"/>
                    <a:pt x="298444" y="1019948"/>
                  </a:cubicBezTo>
                  <a:cubicBezTo>
                    <a:pt x="302903" y="1019948"/>
                    <a:pt x="309590" y="1019948"/>
                    <a:pt x="314048" y="1019948"/>
                  </a:cubicBezTo>
                  <a:cubicBezTo>
                    <a:pt x="314048" y="985079"/>
                    <a:pt x="314048" y="950209"/>
                    <a:pt x="314048" y="915339"/>
                  </a:cubicBezTo>
                  <a:cubicBezTo>
                    <a:pt x="329651" y="910690"/>
                    <a:pt x="345255" y="906041"/>
                    <a:pt x="360858" y="901391"/>
                  </a:cubicBezTo>
                  <a:cubicBezTo>
                    <a:pt x="389835" y="901391"/>
                    <a:pt x="418812" y="901391"/>
                    <a:pt x="447789" y="901391"/>
                  </a:cubicBezTo>
                  <a:cubicBezTo>
                    <a:pt x="447789" y="845600"/>
                    <a:pt x="447789" y="789808"/>
                    <a:pt x="447789" y="734017"/>
                  </a:cubicBezTo>
                  <a:cubicBezTo>
                    <a:pt x="454476" y="729367"/>
                    <a:pt x="463392" y="727043"/>
                    <a:pt x="472308" y="722393"/>
                  </a:cubicBezTo>
                  <a:cubicBezTo>
                    <a:pt x="507972" y="717744"/>
                    <a:pt x="543636" y="710770"/>
                    <a:pt x="579301" y="703796"/>
                  </a:cubicBezTo>
                  <a:cubicBezTo>
                    <a:pt x="592675" y="708445"/>
                    <a:pt x="603820" y="713095"/>
                    <a:pt x="617194" y="715419"/>
                  </a:cubicBezTo>
                  <a:cubicBezTo>
                    <a:pt x="619423" y="717744"/>
                    <a:pt x="621652" y="720069"/>
                    <a:pt x="623881" y="722393"/>
                  </a:cubicBezTo>
                  <a:cubicBezTo>
                    <a:pt x="623881" y="827002"/>
                    <a:pt x="623881" y="931612"/>
                    <a:pt x="623881" y="1033896"/>
                  </a:cubicBezTo>
                  <a:cubicBezTo>
                    <a:pt x="628339" y="1033896"/>
                    <a:pt x="632796" y="1033896"/>
                    <a:pt x="639484" y="1033896"/>
                  </a:cubicBezTo>
                  <a:cubicBezTo>
                    <a:pt x="639484" y="992053"/>
                    <a:pt x="639484" y="950209"/>
                    <a:pt x="639484" y="908365"/>
                  </a:cubicBezTo>
                  <a:cubicBezTo>
                    <a:pt x="643942" y="908365"/>
                    <a:pt x="648400" y="908365"/>
                    <a:pt x="652858" y="908365"/>
                  </a:cubicBezTo>
                  <a:cubicBezTo>
                    <a:pt x="652858" y="903716"/>
                    <a:pt x="652858" y="901391"/>
                    <a:pt x="652858" y="896742"/>
                  </a:cubicBezTo>
                  <a:cubicBezTo>
                    <a:pt x="657316" y="894417"/>
                    <a:pt x="661774" y="892093"/>
                    <a:pt x="666232" y="889768"/>
                  </a:cubicBezTo>
                  <a:lnTo>
                    <a:pt x="677377" y="889768"/>
                  </a:lnTo>
                  <a:cubicBezTo>
                    <a:pt x="677377" y="885119"/>
                    <a:pt x="677377" y="882794"/>
                    <a:pt x="677377" y="878145"/>
                  </a:cubicBezTo>
                  <a:cubicBezTo>
                    <a:pt x="679606" y="875820"/>
                    <a:pt x="684064" y="873495"/>
                    <a:pt x="686293" y="871171"/>
                  </a:cubicBezTo>
                  <a:cubicBezTo>
                    <a:pt x="692981" y="871171"/>
                    <a:pt x="701896" y="871171"/>
                    <a:pt x="708584" y="871171"/>
                  </a:cubicBezTo>
                  <a:cubicBezTo>
                    <a:pt x="708584" y="882794"/>
                    <a:pt x="708584" y="896742"/>
                    <a:pt x="708584" y="908365"/>
                  </a:cubicBezTo>
                  <a:cubicBezTo>
                    <a:pt x="724187" y="908365"/>
                    <a:pt x="739790" y="908365"/>
                    <a:pt x="755393" y="908365"/>
                  </a:cubicBezTo>
                  <a:cubicBezTo>
                    <a:pt x="755393" y="952534"/>
                    <a:pt x="755393" y="994377"/>
                    <a:pt x="755393" y="1038546"/>
                  </a:cubicBezTo>
                  <a:cubicBezTo>
                    <a:pt x="762080" y="1038546"/>
                    <a:pt x="768767" y="1038546"/>
                    <a:pt x="773225" y="1038546"/>
                  </a:cubicBezTo>
                  <a:cubicBezTo>
                    <a:pt x="779912" y="1036221"/>
                    <a:pt x="784370" y="1033896"/>
                    <a:pt x="791057" y="1031572"/>
                  </a:cubicBezTo>
                  <a:cubicBezTo>
                    <a:pt x="791057" y="1026922"/>
                    <a:pt x="791057" y="1024598"/>
                    <a:pt x="791057" y="1022273"/>
                  </a:cubicBezTo>
                  <a:cubicBezTo>
                    <a:pt x="788828" y="1022273"/>
                    <a:pt x="786599" y="1019948"/>
                    <a:pt x="784370" y="1019948"/>
                  </a:cubicBezTo>
                  <a:cubicBezTo>
                    <a:pt x="784370" y="1017624"/>
                    <a:pt x="784370" y="1015299"/>
                    <a:pt x="784370" y="1012974"/>
                  </a:cubicBezTo>
                  <a:cubicBezTo>
                    <a:pt x="786599" y="1010650"/>
                    <a:pt x="788828" y="1010650"/>
                    <a:pt x="791057" y="1008325"/>
                  </a:cubicBezTo>
                  <a:cubicBezTo>
                    <a:pt x="791057" y="992053"/>
                    <a:pt x="791057" y="973455"/>
                    <a:pt x="791057" y="957183"/>
                  </a:cubicBezTo>
                  <a:cubicBezTo>
                    <a:pt x="788828" y="957183"/>
                    <a:pt x="786599" y="954858"/>
                    <a:pt x="784370" y="954858"/>
                  </a:cubicBezTo>
                  <a:cubicBezTo>
                    <a:pt x="784370" y="952534"/>
                    <a:pt x="784370" y="950209"/>
                    <a:pt x="784370" y="947884"/>
                  </a:cubicBezTo>
                  <a:cubicBezTo>
                    <a:pt x="786599" y="945560"/>
                    <a:pt x="788828" y="945560"/>
                    <a:pt x="791057" y="943235"/>
                  </a:cubicBezTo>
                  <a:lnTo>
                    <a:pt x="795515" y="938586"/>
                  </a:lnTo>
                  <a:lnTo>
                    <a:pt x="795515" y="929287"/>
                  </a:lnTo>
                  <a:cubicBezTo>
                    <a:pt x="793286" y="929287"/>
                    <a:pt x="793286" y="929287"/>
                    <a:pt x="791057" y="929287"/>
                  </a:cubicBezTo>
                  <a:cubicBezTo>
                    <a:pt x="791057" y="926962"/>
                    <a:pt x="791057" y="924638"/>
                    <a:pt x="791057" y="922313"/>
                  </a:cubicBezTo>
                  <a:cubicBezTo>
                    <a:pt x="793286" y="922313"/>
                    <a:pt x="795515" y="919988"/>
                    <a:pt x="797744" y="917664"/>
                  </a:cubicBezTo>
                  <a:cubicBezTo>
                    <a:pt x="799972" y="889768"/>
                    <a:pt x="806660" y="866522"/>
                    <a:pt x="833408" y="852574"/>
                  </a:cubicBezTo>
                  <a:cubicBezTo>
                    <a:pt x="831179" y="852574"/>
                    <a:pt x="831179" y="850249"/>
                    <a:pt x="828950" y="850249"/>
                  </a:cubicBezTo>
                  <a:cubicBezTo>
                    <a:pt x="828950" y="847924"/>
                    <a:pt x="828950" y="845600"/>
                    <a:pt x="828950" y="843275"/>
                  </a:cubicBezTo>
                  <a:cubicBezTo>
                    <a:pt x="831179" y="843275"/>
                    <a:pt x="833408" y="840950"/>
                    <a:pt x="835637" y="840950"/>
                  </a:cubicBezTo>
                  <a:cubicBezTo>
                    <a:pt x="835637" y="836301"/>
                    <a:pt x="835637" y="833976"/>
                    <a:pt x="835637" y="831652"/>
                  </a:cubicBezTo>
                  <a:cubicBezTo>
                    <a:pt x="837866" y="831652"/>
                    <a:pt x="837866" y="831652"/>
                    <a:pt x="840095" y="831652"/>
                  </a:cubicBezTo>
                  <a:cubicBezTo>
                    <a:pt x="840095" y="824678"/>
                    <a:pt x="840095" y="817704"/>
                    <a:pt x="840095" y="810730"/>
                  </a:cubicBezTo>
                  <a:cubicBezTo>
                    <a:pt x="837866" y="810730"/>
                    <a:pt x="837866" y="810730"/>
                    <a:pt x="835637" y="810730"/>
                  </a:cubicBezTo>
                  <a:cubicBezTo>
                    <a:pt x="835637" y="808405"/>
                    <a:pt x="835637" y="808405"/>
                    <a:pt x="835637" y="806081"/>
                  </a:cubicBezTo>
                  <a:lnTo>
                    <a:pt x="840095" y="803756"/>
                  </a:lnTo>
                  <a:cubicBezTo>
                    <a:pt x="844552" y="799107"/>
                    <a:pt x="846782" y="794457"/>
                    <a:pt x="851240" y="787483"/>
                  </a:cubicBezTo>
                  <a:cubicBezTo>
                    <a:pt x="853469" y="782834"/>
                    <a:pt x="853469" y="780510"/>
                    <a:pt x="853469" y="778185"/>
                  </a:cubicBezTo>
                  <a:cubicBezTo>
                    <a:pt x="849011" y="771211"/>
                    <a:pt x="849011" y="759588"/>
                    <a:pt x="853469" y="752614"/>
                  </a:cubicBezTo>
                  <a:cubicBezTo>
                    <a:pt x="853470" y="752611"/>
                    <a:pt x="853485" y="752565"/>
                    <a:pt x="853748" y="751742"/>
                  </a:cubicBezTo>
                  <a:lnTo>
                    <a:pt x="855698" y="745640"/>
                  </a:lnTo>
                  <a:cubicBezTo>
                    <a:pt x="855699" y="745643"/>
                    <a:pt x="855714" y="745689"/>
                    <a:pt x="855977" y="746512"/>
                  </a:cubicBezTo>
                  <a:lnTo>
                    <a:pt x="857927" y="752614"/>
                  </a:lnTo>
                  <a:cubicBezTo>
                    <a:pt x="862384" y="759588"/>
                    <a:pt x="864614" y="771211"/>
                    <a:pt x="860156" y="778185"/>
                  </a:cubicBezTo>
                  <a:cubicBezTo>
                    <a:pt x="860156" y="780510"/>
                    <a:pt x="860156" y="782834"/>
                    <a:pt x="860156" y="785159"/>
                  </a:cubicBezTo>
                  <a:cubicBezTo>
                    <a:pt x="864614" y="792133"/>
                    <a:pt x="869072" y="799107"/>
                    <a:pt x="871302" y="803756"/>
                  </a:cubicBezTo>
                  <a:cubicBezTo>
                    <a:pt x="873531" y="803756"/>
                    <a:pt x="873531" y="806081"/>
                    <a:pt x="875760" y="806081"/>
                  </a:cubicBezTo>
                  <a:cubicBezTo>
                    <a:pt x="875760" y="808405"/>
                    <a:pt x="875760" y="808405"/>
                    <a:pt x="875760" y="810730"/>
                  </a:cubicBezTo>
                  <a:cubicBezTo>
                    <a:pt x="873531" y="817704"/>
                    <a:pt x="873531" y="824678"/>
                    <a:pt x="873531" y="831652"/>
                  </a:cubicBezTo>
                  <a:cubicBezTo>
                    <a:pt x="877989" y="833976"/>
                    <a:pt x="877989" y="836301"/>
                    <a:pt x="877989" y="840950"/>
                  </a:cubicBezTo>
                  <a:lnTo>
                    <a:pt x="882447" y="843275"/>
                  </a:lnTo>
                  <a:cubicBezTo>
                    <a:pt x="882447" y="845600"/>
                    <a:pt x="882447" y="847924"/>
                    <a:pt x="882447" y="850249"/>
                  </a:cubicBezTo>
                  <a:cubicBezTo>
                    <a:pt x="880218" y="852574"/>
                    <a:pt x="880218" y="852574"/>
                    <a:pt x="877989" y="852574"/>
                  </a:cubicBezTo>
                  <a:cubicBezTo>
                    <a:pt x="891362" y="859548"/>
                    <a:pt x="899165" y="868846"/>
                    <a:pt x="904180" y="879888"/>
                  </a:cubicBezTo>
                  <a:lnTo>
                    <a:pt x="913070" y="915339"/>
                  </a:lnTo>
                  <a:lnTo>
                    <a:pt x="944859" y="915339"/>
                  </a:lnTo>
                  <a:lnTo>
                    <a:pt x="944859" y="886329"/>
                  </a:lnTo>
                  <a:lnTo>
                    <a:pt x="939475" y="886329"/>
                  </a:lnTo>
                  <a:cubicBezTo>
                    <a:pt x="939475" y="886306"/>
                    <a:pt x="939475" y="884414"/>
                    <a:pt x="939475" y="724196"/>
                  </a:cubicBezTo>
                  <a:cubicBezTo>
                    <a:pt x="939487" y="724196"/>
                    <a:pt x="939957" y="724196"/>
                    <a:pt x="959742" y="724196"/>
                  </a:cubicBezTo>
                  <a:cubicBezTo>
                    <a:pt x="959747" y="724190"/>
                    <a:pt x="959783" y="724108"/>
                    <a:pt x="960249" y="723115"/>
                  </a:cubicBezTo>
                  <a:lnTo>
                    <a:pt x="963795" y="715549"/>
                  </a:lnTo>
                  <a:cubicBezTo>
                    <a:pt x="963804" y="715550"/>
                    <a:pt x="963917" y="715568"/>
                    <a:pt x="965569" y="715819"/>
                  </a:cubicBezTo>
                  <a:lnTo>
                    <a:pt x="977982" y="717710"/>
                  </a:lnTo>
                  <a:cubicBezTo>
                    <a:pt x="977985" y="717720"/>
                    <a:pt x="978023" y="717821"/>
                    <a:pt x="978489" y="719062"/>
                  </a:cubicBezTo>
                  <a:lnTo>
                    <a:pt x="982035" y="728519"/>
                  </a:lnTo>
                  <a:cubicBezTo>
                    <a:pt x="982049" y="728520"/>
                    <a:pt x="982645" y="728570"/>
                    <a:pt x="1008382" y="730681"/>
                  </a:cubicBezTo>
                  <a:cubicBezTo>
                    <a:pt x="1008382" y="730661"/>
                    <a:pt x="1008382" y="729131"/>
                    <a:pt x="1008382" y="607460"/>
                  </a:cubicBezTo>
                  <a:cubicBezTo>
                    <a:pt x="1008391" y="607460"/>
                    <a:pt x="1008510" y="607460"/>
                    <a:pt x="1010409" y="607460"/>
                  </a:cubicBezTo>
                  <a:lnTo>
                    <a:pt x="1024597" y="607460"/>
                  </a:lnTo>
                  <a:cubicBezTo>
                    <a:pt x="1024597" y="607438"/>
                    <a:pt x="1024597" y="605724"/>
                    <a:pt x="1024597" y="471268"/>
                  </a:cubicBezTo>
                  <a:cubicBezTo>
                    <a:pt x="1024605" y="471268"/>
                    <a:pt x="1024712" y="471268"/>
                    <a:pt x="1026369" y="471268"/>
                  </a:cubicBezTo>
                  <a:lnTo>
                    <a:pt x="1038783" y="471268"/>
                  </a:lnTo>
                  <a:cubicBezTo>
                    <a:pt x="1038783" y="471251"/>
                    <a:pt x="1038783" y="469845"/>
                    <a:pt x="1038783" y="356694"/>
                  </a:cubicBezTo>
                  <a:cubicBezTo>
                    <a:pt x="1042837" y="354532"/>
                    <a:pt x="1042837" y="354532"/>
                    <a:pt x="1042837" y="328590"/>
                  </a:cubicBezTo>
                  <a:cubicBezTo>
                    <a:pt x="1042843" y="328590"/>
                    <a:pt x="1042963" y="328590"/>
                    <a:pt x="1044863" y="328590"/>
                  </a:cubicBezTo>
                  <a:lnTo>
                    <a:pt x="1059050" y="328590"/>
                  </a:lnTo>
                  <a:cubicBezTo>
                    <a:pt x="1059061" y="328567"/>
                    <a:pt x="1059667" y="327200"/>
                    <a:pt x="1095531" y="246443"/>
                  </a:cubicBezTo>
                  <a:cubicBezTo>
                    <a:pt x="1095531" y="246429"/>
                    <a:pt x="1095565" y="244478"/>
                    <a:pt x="10995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13" name="Rectangle 5">
            <a:extLst>
              <a:ext uri="{FF2B5EF4-FFF2-40B4-BE49-F238E27FC236}">
                <a16:creationId xmlns:a16="http://schemas.microsoft.com/office/drawing/2014/main" xmlns="" id="{35068011-3E24-404B-997C-ABD66374BC7E}"/>
              </a:ext>
            </a:extLst>
          </p:cNvPr>
          <p:cNvSpPr/>
          <p:nvPr userDrawn="1"/>
        </p:nvSpPr>
        <p:spPr>
          <a:xfrm>
            <a:off x="0" y="5006857"/>
            <a:ext cx="12192000" cy="185114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4" name="Rectangle 10">
            <a:extLst>
              <a:ext uri="{FF2B5EF4-FFF2-40B4-BE49-F238E27FC236}">
                <a16:creationId xmlns:a16="http://schemas.microsoft.com/office/drawing/2014/main" xmlns="" id="{AD1DE5BA-BA06-4EBF-9938-3F11999554D9}"/>
              </a:ext>
            </a:extLst>
          </p:cNvPr>
          <p:cNvSpPr/>
          <p:nvPr userDrawn="1"/>
        </p:nvSpPr>
        <p:spPr>
          <a:xfrm>
            <a:off x="2795451" y="3970007"/>
            <a:ext cx="6773112" cy="612000"/>
          </a:xfrm>
          <a:prstGeom prst="rect">
            <a:avLst/>
          </a:prstGeom>
          <a:solidFill>
            <a:schemeClr val="accent4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xmlns="" id="{F7A08108-4EE6-461B-9FF3-F537D87628DE}"/>
              </a:ext>
            </a:extLst>
          </p:cNvPr>
          <p:cNvSpPr/>
          <p:nvPr userDrawn="1"/>
        </p:nvSpPr>
        <p:spPr>
          <a:xfrm>
            <a:off x="2795452" y="1804578"/>
            <a:ext cx="8674446" cy="612000"/>
          </a:xfrm>
          <a:prstGeom prst="rect">
            <a:avLst/>
          </a:prstGeom>
          <a:solidFill>
            <a:schemeClr val="accent1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6" name="Rectangle 7">
            <a:extLst>
              <a:ext uri="{FF2B5EF4-FFF2-40B4-BE49-F238E27FC236}">
                <a16:creationId xmlns:a16="http://schemas.microsoft.com/office/drawing/2014/main" xmlns="" id="{70B55793-022B-40B7-AD0E-44BFA6CCA944}"/>
              </a:ext>
            </a:extLst>
          </p:cNvPr>
          <p:cNvSpPr/>
          <p:nvPr userDrawn="1"/>
        </p:nvSpPr>
        <p:spPr>
          <a:xfrm>
            <a:off x="2795452" y="2526388"/>
            <a:ext cx="8040025" cy="612000"/>
          </a:xfrm>
          <a:prstGeom prst="rect">
            <a:avLst/>
          </a:prstGeom>
          <a:solidFill>
            <a:schemeClr val="accent2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7" name="Rectangle 8">
            <a:extLst>
              <a:ext uri="{FF2B5EF4-FFF2-40B4-BE49-F238E27FC236}">
                <a16:creationId xmlns:a16="http://schemas.microsoft.com/office/drawing/2014/main" xmlns="" id="{AE96286A-6E16-47F3-8E5A-2F3D95830AF1}"/>
              </a:ext>
            </a:extLst>
          </p:cNvPr>
          <p:cNvSpPr/>
          <p:nvPr userDrawn="1"/>
        </p:nvSpPr>
        <p:spPr>
          <a:xfrm>
            <a:off x="2795452" y="3248198"/>
            <a:ext cx="7406569" cy="612000"/>
          </a:xfrm>
          <a:prstGeom prst="rect">
            <a:avLst/>
          </a:prstGeom>
          <a:solidFill>
            <a:schemeClr val="accent3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9" name="Rounded Rectangle 39">
            <a:extLst>
              <a:ext uri="{FF2B5EF4-FFF2-40B4-BE49-F238E27FC236}">
                <a16:creationId xmlns:a16="http://schemas.microsoft.com/office/drawing/2014/main" xmlns="" id="{8E77609A-C716-4CBD-BEA4-A609FE58474A}"/>
              </a:ext>
            </a:extLst>
          </p:cNvPr>
          <p:cNvSpPr/>
          <p:nvPr userDrawn="1"/>
        </p:nvSpPr>
        <p:spPr>
          <a:xfrm rot="2483232">
            <a:off x="-67621" y="1813625"/>
            <a:ext cx="4223096" cy="5102585"/>
          </a:xfrm>
          <a:custGeom>
            <a:avLst/>
            <a:gdLst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11097 w 2194524"/>
              <a:gd name="connsiteY3" fmla="*/ 753742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48308 w 2194524"/>
              <a:gd name="connsiteY5" fmla="*/ 1898342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45453"/>
              <a:gd name="connsiteY0" fmla="*/ 41365 h 3010473"/>
              <a:gd name="connsiteX1" fmla="*/ 769866 w 2145453"/>
              <a:gd name="connsiteY1" fmla="*/ 0 h 3010473"/>
              <a:gd name="connsiteX2" fmla="*/ 911097 w 2145453"/>
              <a:gd name="connsiteY2" fmla="*/ 141231 h 3010473"/>
              <a:gd name="connsiteX3" fmla="*/ 960469 w 2145453"/>
              <a:gd name="connsiteY3" fmla="*/ 784060 h 3010473"/>
              <a:gd name="connsiteX4" fmla="*/ 1594794 w 2145453"/>
              <a:gd name="connsiteY4" fmla="*/ 789196 h 3010473"/>
              <a:gd name="connsiteX5" fmla="*/ 1848308 w 2145453"/>
              <a:gd name="connsiteY5" fmla="*/ 1898342 h 3010473"/>
              <a:gd name="connsiteX6" fmla="*/ 2145453 w 2145453"/>
              <a:gd name="connsiteY6" fmla="*/ 2249789 h 3010473"/>
              <a:gd name="connsiteX7" fmla="*/ 1488044 w 2145453"/>
              <a:gd name="connsiteY7" fmla="*/ 3010473 h 3010473"/>
              <a:gd name="connsiteX8" fmla="*/ 1136947 w 2145453"/>
              <a:gd name="connsiteY8" fmla="*/ 2468062 h 3010473"/>
              <a:gd name="connsiteX9" fmla="*/ 519460 w 2145453"/>
              <a:gd name="connsiteY9" fmla="*/ 2013663 h 3010473"/>
              <a:gd name="connsiteX10" fmla="*/ 0 w 2145453"/>
              <a:gd name="connsiteY10" fmla="*/ 1326467 h 3010473"/>
              <a:gd name="connsiteX11" fmla="*/ 628635 w 2145453"/>
              <a:gd name="connsiteY11" fmla="*/ 1589678 h 3010473"/>
              <a:gd name="connsiteX12" fmla="*/ 628635 w 2145453"/>
              <a:gd name="connsiteY12" fmla="*/ 141231 h 3010473"/>
              <a:gd name="connsiteX13" fmla="*/ 670001 w 2145453"/>
              <a:gd name="connsiteY13" fmla="*/ 41365 h 3010473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19460 w 2145453"/>
              <a:gd name="connsiteY9" fmla="*/ 2013663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710556 w 2145453"/>
              <a:gd name="connsiteY11" fmla="*/ 1634217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733305 w 2208757"/>
              <a:gd name="connsiteY0" fmla="*/ 41365 h 2912664"/>
              <a:gd name="connsiteX1" fmla="*/ 833170 w 2208757"/>
              <a:gd name="connsiteY1" fmla="*/ 0 h 2912664"/>
              <a:gd name="connsiteX2" fmla="*/ 974401 w 2208757"/>
              <a:gd name="connsiteY2" fmla="*/ 141231 h 2912664"/>
              <a:gd name="connsiteX3" fmla="*/ 1042827 w 2208757"/>
              <a:gd name="connsiteY3" fmla="*/ 863751 h 2912664"/>
              <a:gd name="connsiteX4" fmla="*/ 1642153 w 2208757"/>
              <a:gd name="connsiteY4" fmla="*/ 851069 h 2912664"/>
              <a:gd name="connsiteX5" fmla="*/ 1911612 w 2208757"/>
              <a:gd name="connsiteY5" fmla="*/ 1898342 h 2912664"/>
              <a:gd name="connsiteX6" fmla="*/ 2208757 w 2208757"/>
              <a:gd name="connsiteY6" fmla="*/ 2249789 h 2912664"/>
              <a:gd name="connsiteX7" fmla="*/ 1598547 w 2208757"/>
              <a:gd name="connsiteY7" fmla="*/ 2912664 h 2912664"/>
              <a:gd name="connsiteX8" fmla="*/ 1200251 w 2208757"/>
              <a:gd name="connsiteY8" fmla="*/ 2468062 h 2912664"/>
              <a:gd name="connsiteX9" fmla="*/ 593695 w 2208757"/>
              <a:gd name="connsiteY9" fmla="*/ 2073665 h 2912664"/>
              <a:gd name="connsiteX10" fmla="*/ 0 w 2208757"/>
              <a:gd name="connsiteY10" fmla="*/ 1399250 h 2912664"/>
              <a:gd name="connsiteX11" fmla="*/ 773860 w 2208757"/>
              <a:gd name="connsiteY11" fmla="*/ 1634217 h 2912664"/>
              <a:gd name="connsiteX12" fmla="*/ 691939 w 2208757"/>
              <a:gd name="connsiteY12" fmla="*/ 141231 h 2912664"/>
              <a:gd name="connsiteX13" fmla="*/ 733305 w 2208757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3204020"/>
              <a:gd name="connsiteX1" fmla="*/ 886969 w 2262556"/>
              <a:gd name="connsiteY1" fmla="*/ 0 h 3204020"/>
              <a:gd name="connsiteX2" fmla="*/ 1028200 w 2262556"/>
              <a:gd name="connsiteY2" fmla="*/ 141231 h 3204020"/>
              <a:gd name="connsiteX3" fmla="*/ 1096626 w 2262556"/>
              <a:gd name="connsiteY3" fmla="*/ 863751 h 3204020"/>
              <a:gd name="connsiteX4" fmla="*/ 1695952 w 2262556"/>
              <a:gd name="connsiteY4" fmla="*/ 851069 h 3204020"/>
              <a:gd name="connsiteX5" fmla="*/ 1965411 w 2262556"/>
              <a:gd name="connsiteY5" fmla="*/ 1898342 h 3204020"/>
              <a:gd name="connsiteX6" fmla="*/ 2262556 w 2262556"/>
              <a:gd name="connsiteY6" fmla="*/ 2249789 h 3204020"/>
              <a:gd name="connsiteX7" fmla="*/ 1875442 w 2262556"/>
              <a:gd name="connsiteY7" fmla="*/ 3204020 h 3204020"/>
              <a:gd name="connsiteX8" fmla="*/ 1254050 w 2262556"/>
              <a:gd name="connsiteY8" fmla="*/ 2468062 h 3204020"/>
              <a:gd name="connsiteX9" fmla="*/ 647494 w 2262556"/>
              <a:gd name="connsiteY9" fmla="*/ 2073665 h 3204020"/>
              <a:gd name="connsiteX10" fmla="*/ 0 w 2262556"/>
              <a:gd name="connsiteY10" fmla="*/ 1381959 h 3204020"/>
              <a:gd name="connsiteX11" fmla="*/ 827659 w 2262556"/>
              <a:gd name="connsiteY11" fmla="*/ 1634217 h 3204020"/>
              <a:gd name="connsiteX12" fmla="*/ 745738 w 2262556"/>
              <a:gd name="connsiteY12" fmla="*/ 141231 h 3204020"/>
              <a:gd name="connsiteX13" fmla="*/ 787104 w 2262556"/>
              <a:gd name="connsiteY13" fmla="*/ 41365 h 3204020"/>
              <a:gd name="connsiteX0" fmla="*/ 787104 w 2616797"/>
              <a:gd name="connsiteY0" fmla="*/ 41365 h 3204020"/>
              <a:gd name="connsiteX1" fmla="*/ 886969 w 2616797"/>
              <a:gd name="connsiteY1" fmla="*/ 0 h 3204020"/>
              <a:gd name="connsiteX2" fmla="*/ 1028200 w 2616797"/>
              <a:gd name="connsiteY2" fmla="*/ 141231 h 3204020"/>
              <a:gd name="connsiteX3" fmla="*/ 1096626 w 2616797"/>
              <a:gd name="connsiteY3" fmla="*/ 863751 h 3204020"/>
              <a:gd name="connsiteX4" fmla="*/ 1695952 w 2616797"/>
              <a:gd name="connsiteY4" fmla="*/ 851069 h 3204020"/>
              <a:gd name="connsiteX5" fmla="*/ 1965411 w 2616797"/>
              <a:gd name="connsiteY5" fmla="*/ 1898342 h 3204020"/>
              <a:gd name="connsiteX6" fmla="*/ 2616797 w 2616797"/>
              <a:gd name="connsiteY6" fmla="*/ 2518120 h 3204020"/>
              <a:gd name="connsiteX7" fmla="*/ 1875442 w 2616797"/>
              <a:gd name="connsiteY7" fmla="*/ 3204020 h 3204020"/>
              <a:gd name="connsiteX8" fmla="*/ 1254050 w 2616797"/>
              <a:gd name="connsiteY8" fmla="*/ 2468062 h 3204020"/>
              <a:gd name="connsiteX9" fmla="*/ 647494 w 2616797"/>
              <a:gd name="connsiteY9" fmla="*/ 2073665 h 3204020"/>
              <a:gd name="connsiteX10" fmla="*/ 0 w 2616797"/>
              <a:gd name="connsiteY10" fmla="*/ 1381959 h 3204020"/>
              <a:gd name="connsiteX11" fmla="*/ 827659 w 2616797"/>
              <a:gd name="connsiteY11" fmla="*/ 1634217 h 3204020"/>
              <a:gd name="connsiteX12" fmla="*/ 745738 w 2616797"/>
              <a:gd name="connsiteY12" fmla="*/ 141231 h 3204020"/>
              <a:gd name="connsiteX13" fmla="*/ 787104 w 2616797"/>
              <a:gd name="connsiteY13" fmla="*/ 41365 h 3204020"/>
              <a:gd name="connsiteX0" fmla="*/ 787104 w 2616797"/>
              <a:gd name="connsiteY0" fmla="*/ 41365 h 3204020"/>
              <a:gd name="connsiteX1" fmla="*/ 886969 w 2616797"/>
              <a:gd name="connsiteY1" fmla="*/ 0 h 3204020"/>
              <a:gd name="connsiteX2" fmla="*/ 1028200 w 2616797"/>
              <a:gd name="connsiteY2" fmla="*/ 141231 h 3204020"/>
              <a:gd name="connsiteX3" fmla="*/ 1096626 w 2616797"/>
              <a:gd name="connsiteY3" fmla="*/ 863751 h 3204020"/>
              <a:gd name="connsiteX4" fmla="*/ 1695952 w 2616797"/>
              <a:gd name="connsiteY4" fmla="*/ 851069 h 3204020"/>
              <a:gd name="connsiteX5" fmla="*/ 1965411 w 2616797"/>
              <a:gd name="connsiteY5" fmla="*/ 1898342 h 3204020"/>
              <a:gd name="connsiteX6" fmla="*/ 2616797 w 2616797"/>
              <a:gd name="connsiteY6" fmla="*/ 2518120 h 3204020"/>
              <a:gd name="connsiteX7" fmla="*/ 1875442 w 2616797"/>
              <a:gd name="connsiteY7" fmla="*/ 3204020 h 3204020"/>
              <a:gd name="connsiteX8" fmla="*/ 1254050 w 2616797"/>
              <a:gd name="connsiteY8" fmla="*/ 2468062 h 3204020"/>
              <a:gd name="connsiteX9" fmla="*/ 647494 w 2616797"/>
              <a:gd name="connsiteY9" fmla="*/ 2073665 h 3204020"/>
              <a:gd name="connsiteX10" fmla="*/ 0 w 2616797"/>
              <a:gd name="connsiteY10" fmla="*/ 1381959 h 3204020"/>
              <a:gd name="connsiteX11" fmla="*/ 827659 w 2616797"/>
              <a:gd name="connsiteY11" fmla="*/ 1634217 h 3204020"/>
              <a:gd name="connsiteX12" fmla="*/ 745738 w 2616797"/>
              <a:gd name="connsiteY12" fmla="*/ 141231 h 3204020"/>
              <a:gd name="connsiteX13" fmla="*/ 787104 w 2616797"/>
              <a:gd name="connsiteY13" fmla="*/ 41365 h 3204020"/>
              <a:gd name="connsiteX0" fmla="*/ 787104 w 2635848"/>
              <a:gd name="connsiteY0" fmla="*/ 41365 h 3204020"/>
              <a:gd name="connsiteX1" fmla="*/ 886969 w 2635848"/>
              <a:gd name="connsiteY1" fmla="*/ 0 h 3204020"/>
              <a:gd name="connsiteX2" fmla="*/ 1028200 w 2635848"/>
              <a:gd name="connsiteY2" fmla="*/ 141231 h 3204020"/>
              <a:gd name="connsiteX3" fmla="*/ 1096626 w 2635848"/>
              <a:gd name="connsiteY3" fmla="*/ 863751 h 3204020"/>
              <a:gd name="connsiteX4" fmla="*/ 1695952 w 2635848"/>
              <a:gd name="connsiteY4" fmla="*/ 851069 h 3204020"/>
              <a:gd name="connsiteX5" fmla="*/ 1965411 w 2635848"/>
              <a:gd name="connsiteY5" fmla="*/ 1898342 h 3204020"/>
              <a:gd name="connsiteX6" fmla="*/ 2635848 w 2635848"/>
              <a:gd name="connsiteY6" fmla="*/ 2523197 h 3204020"/>
              <a:gd name="connsiteX7" fmla="*/ 1875442 w 2635848"/>
              <a:gd name="connsiteY7" fmla="*/ 3204020 h 3204020"/>
              <a:gd name="connsiteX8" fmla="*/ 1254050 w 2635848"/>
              <a:gd name="connsiteY8" fmla="*/ 2468062 h 3204020"/>
              <a:gd name="connsiteX9" fmla="*/ 647494 w 2635848"/>
              <a:gd name="connsiteY9" fmla="*/ 2073665 h 3204020"/>
              <a:gd name="connsiteX10" fmla="*/ 0 w 2635848"/>
              <a:gd name="connsiteY10" fmla="*/ 1381959 h 3204020"/>
              <a:gd name="connsiteX11" fmla="*/ 827659 w 2635848"/>
              <a:gd name="connsiteY11" fmla="*/ 1634217 h 3204020"/>
              <a:gd name="connsiteX12" fmla="*/ 745738 w 2635848"/>
              <a:gd name="connsiteY12" fmla="*/ 141231 h 3204020"/>
              <a:gd name="connsiteX13" fmla="*/ 787104 w 2635848"/>
              <a:gd name="connsiteY13" fmla="*/ 41365 h 3204020"/>
              <a:gd name="connsiteX0" fmla="*/ 787104 w 2651771"/>
              <a:gd name="connsiteY0" fmla="*/ 41365 h 3204020"/>
              <a:gd name="connsiteX1" fmla="*/ 886969 w 2651771"/>
              <a:gd name="connsiteY1" fmla="*/ 0 h 3204020"/>
              <a:gd name="connsiteX2" fmla="*/ 1028200 w 2651771"/>
              <a:gd name="connsiteY2" fmla="*/ 141231 h 3204020"/>
              <a:gd name="connsiteX3" fmla="*/ 1096626 w 2651771"/>
              <a:gd name="connsiteY3" fmla="*/ 863751 h 3204020"/>
              <a:gd name="connsiteX4" fmla="*/ 1695952 w 2651771"/>
              <a:gd name="connsiteY4" fmla="*/ 851069 h 3204020"/>
              <a:gd name="connsiteX5" fmla="*/ 1965411 w 2651771"/>
              <a:gd name="connsiteY5" fmla="*/ 1898342 h 3204020"/>
              <a:gd name="connsiteX6" fmla="*/ 2651771 w 2651771"/>
              <a:gd name="connsiteY6" fmla="*/ 2516454 h 3204020"/>
              <a:gd name="connsiteX7" fmla="*/ 1875442 w 2651771"/>
              <a:gd name="connsiteY7" fmla="*/ 3204020 h 3204020"/>
              <a:gd name="connsiteX8" fmla="*/ 1254050 w 2651771"/>
              <a:gd name="connsiteY8" fmla="*/ 2468062 h 3204020"/>
              <a:gd name="connsiteX9" fmla="*/ 647494 w 2651771"/>
              <a:gd name="connsiteY9" fmla="*/ 2073665 h 3204020"/>
              <a:gd name="connsiteX10" fmla="*/ 0 w 2651771"/>
              <a:gd name="connsiteY10" fmla="*/ 1381959 h 3204020"/>
              <a:gd name="connsiteX11" fmla="*/ 827659 w 2651771"/>
              <a:gd name="connsiteY11" fmla="*/ 1634217 h 3204020"/>
              <a:gd name="connsiteX12" fmla="*/ 745738 w 2651771"/>
              <a:gd name="connsiteY12" fmla="*/ 141231 h 3204020"/>
              <a:gd name="connsiteX13" fmla="*/ 787104 w 2651771"/>
              <a:gd name="connsiteY13" fmla="*/ 41365 h 3204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651771" h="3204020">
                <a:moveTo>
                  <a:pt x="787104" y="41365"/>
                </a:moveTo>
                <a:cubicBezTo>
                  <a:pt x="812661" y="15808"/>
                  <a:pt x="847969" y="0"/>
                  <a:pt x="886969" y="0"/>
                </a:cubicBezTo>
                <a:cubicBezTo>
                  <a:pt x="964969" y="0"/>
                  <a:pt x="1028200" y="63231"/>
                  <a:pt x="1028200" y="141231"/>
                </a:cubicBezTo>
                <a:lnTo>
                  <a:pt x="1096626" y="863751"/>
                </a:lnTo>
                <a:cubicBezTo>
                  <a:pt x="1324950" y="817026"/>
                  <a:pt x="1594219" y="679679"/>
                  <a:pt x="1695952" y="851069"/>
                </a:cubicBezTo>
                <a:cubicBezTo>
                  <a:pt x="1896857" y="1284096"/>
                  <a:pt x="2012961" y="1443677"/>
                  <a:pt x="1965411" y="1898342"/>
                </a:cubicBezTo>
                <a:cubicBezTo>
                  <a:pt x="2062863" y="2027881"/>
                  <a:pt x="2521735" y="2407218"/>
                  <a:pt x="2651771" y="2516454"/>
                </a:cubicBezTo>
                <a:lnTo>
                  <a:pt x="1875442" y="3204020"/>
                </a:lnTo>
                <a:lnTo>
                  <a:pt x="1254050" y="2468062"/>
                </a:lnTo>
                <a:cubicBezTo>
                  <a:pt x="1117281" y="2338792"/>
                  <a:pt x="856388" y="2269133"/>
                  <a:pt x="647494" y="2073665"/>
                </a:cubicBezTo>
                <a:cubicBezTo>
                  <a:pt x="560013" y="2007911"/>
                  <a:pt x="439289" y="1645529"/>
                  <a:pt x="0" y="1381959"/>
                </a:cubicBezTo>
                <a:cubicBezTo>
                  <a:pt x="137000" y="1119373"/>
                  <a:pt x="679491" y="1549956"/>
                  <a:pt x="827659" y="1634217"/>
                </a:cubicBezTo>
                <a:lnTo>
                  <a:pt x="745738" y="141231"/>
                </a:lnTo>
                <a:cubicBezTo>
                  <a:pt x="745738" y="102231"/>
                  <a:pt x="761546" y="66923"/>
                  <a:pt x="787104" y="41365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prstClr val="black"/>
              </a:solidFill>
            </a:endParaRP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xmlns="" id="{61F7B881-6EF6-4009-B5CA-70A7BDBB74F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70467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xmlns="" id="{7CE41AB9-0B82-44E3-B68B-FDD78E308CED}"/>
              </a:ext>
            </a:extLst>
          </p:cNvPr>
          <p:cNvGrpSpPr/>
          <p:nvPr userDrawn="1"/>
        </p:nvGrpSpPr>
        <p:grpSpPr>
          <a:xfrm rot="20703830">
            <a:off x="1161693" y="1386468"/>
            <a:ext cx="2040464" cy="3808371"/>
            <a:chOff x="3501573" y="3178068"/>
            <a:chExt cx="1340594" cy="2737840"/>
          </a:xfrm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F88873E8-C7AE-4389-ADFA-468BD99D57C2}"/>
                </a:ext>
              </a:extLst>
            </p:cNvPr>
            <p:cNvSpPr/>
            <p:nvPr/>
          </p:nvSpPr>
          <p:spPr>
            <a:xfrm>
              <a:off x="3504728" y="3612346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xmlns="" id="{22F40C01-EC64-45DE-9ABA-479C367A6809}"/>
                </a:ext>
              </a:extLst>
            </p:cNvPr>
            <p:cNvSpPr/>
            <p:nvPr/>
          </p:nvSpPr>
          <p:spPr>
            <a:xfrm>
              <a:off x="3501573" y="3832632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xmlns="" id="{D28CAD5C-9490-4B5D-B6C4-D2031429C76B}"/>
                </a:ext>
              </a:extLst>
            </p:cNvPr>
            <p:cNvSpPr/>
            <p:nvPr/>
          </p:nvSpPr>
          <p:spPr>
            <a:xfrm>
              <a:off x="4776089" y="3829487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9526" y="65246"/>
                    <a:pt x="16669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84424811-4BD6-4766-A6FC-79F0EC6E3FB1}"/>
                </a:ext>
              </a:extLst>
            </p:cNvPr>
            <p:cNvSpPr/>
            <p:nvPr/>
          </p:nvSpPr>
          <p:spPr>
            <a:xfrm>
              <a:off x="3520451" y="3178068"/>
              <a:ext cx="1321716" cy="2737840"/>
            </a:xfrm>
            <a:custGeom>
              <a:avLst/>
              <a:gdLst>
                <a:gd name="connsiteX0" fmla="*/ 350044 w 400050"/>
                <a:gd name="connsiteY0" fmla="*/ 7144 h 828675"/>
                <a:gd name="connsiteX1" fmla="*/ 53816 w 400050"/>
                <a:gd name="connsiteY1" fmla="*/ 7144 h 828675"/>
                <a:gd name="connsiteX2" fmla="*/ 7144 w 400050"/>
                <a:gd name="connsiteY2" fmla="*/ 53816 h 828675"/>
                <a:gd name="connsiteX3" fmla="*/ 7144 w 400050"/>
                <a:gd name="connsiteY3" fmla="*/ 781526 h 828675"/>
                <a:gd name="connsiteX4" fmla="*/ 53816 w 400050"/>
                <a:gd name="connsiteY4" fmla="*/ 828199 h 828675"/>
                <a:gd name="connsiteX5" fmla="*/ 350044 w 400050"/>
                <a:gd name="connsiteY5" fmla="*/ 828199 h 828675"/>
                <a:gd name="connsiteX6" fmla="*/ 396716 w 400050"/>
                <a:gd name="connsiteY6" fmla="*/ 781526 h 828675"/>
                <a:gd name="connsiteX7" fmla="*/ 396716 w 400050"/>
                <a:gd name="connsiteY7" fmla="*/ 53816 h 828675"/>
                <a:gd name="connsiteX8" fmla="*/ 350044 w 400050"/>
                <a:gd name="connsiteY8" fmla="*/ 7144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0050" h="828675">
                  <a:moveTo>
                    <a:pt x="350044" y="7144"/>
                  </a:moveTo>
                  <a:lnTo>
                    <a:pt x="53816" y="7144"/>
                  </a:lnTo>
                  <a:cubicBezTo>
                    <a:pt x="28099" y="7144"/>
                    <a:pt x="7144" y="28099"/>
                    <a:pt x="7144" y="53816"/>
                  </a:cubicBezTo>
                  <a:lnTo>
                    <a:pt x="7144" y="781526"/>
                  </a:lnTo>
                  <a:cubicBezTo>
                    <a:pt x="7144" y="807244"/>
                    <a:pt x="28099" y="828199"/>
                    <a:pt x="53816" y="828199"/>
                  </a:cubicBezTo>
                  <a:lnTo>
                    <a:pt x="350044" y="828199"/>
                  </a:lnTo>
                  <a:cubicBezTo>
                    <a:pt x="375761" y="828199"/>
                    <a:pt x="396716" y="807244"/>
                    <a:pt x="396716" y="781526"/>
                  </a:cubicBezTo>
                  <a:lnTo>
                    <a:pt x="396716" y="53816"/>
                  </a:lnTo>
                  <a:cubicBezTo>
                    <a:pt x="396716" y="28099"/>
                    <a:pt x="375761" y="7144"/>
                    <a:pt x="350044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F18B538C-5F8E-4141-959A-C41B6C0D5FD7}"/>
                </a:ext>
              </a:extLst>
            </p:cNvPr>
            <p:cNvSpPr/>
            <p:nvPr/>
          </p:nvSpPr>
          <p:spPr>
            <a:xfrm>
              <a:off x="3529897" y="3190652"/>
              <a:ext cx="1290246" cy="2706371"/>
            </a:xfrm>
            <a:custGeom>
              <a:avLst/>
              <a:gdLst>
                <a:gd name="connsiteX0" fmla="*/ 345281 w 390525"/>
                <a:gd name="connsiteY0" fmla="*/ 7144 h 819150"/>
                <a:gd name="connsiteX1" fmla="*/ 52864 w 390525"/>
                <a:gd name="connsiteY1" fmla="*/ 7144 h 819150"/>
                <a:gd name="connsiteX2" fmla="*/ 7144 w 390525"/>
                <a:gd name="connsiteY2" fmla="*/ 52864 h 819150"/>
                <a:gd name="connsiteX3" fmla="*/ 7144 w 390525"/>
                <a:gd name="connsiteY3" fmla="*/ 772954 h 819150"/>
                <a:gd name="connsiteX4" fmla="*/ 52864 w 390525"/>
                <a:gd name="connsiteY4" fmla="*/ 818674 h 819150"/>
                <a:gd name="connsiteX5" fmla="*/ 345281 w 390525"/>
                <a:gd name="connsiteY5" fmla="*/ 818674 h 819150"/>
                <a:gd name="connsiteX6" fmla="*/ 391001 w 390525"/>
                <a:gd name="connsiteY6" fmla="*/ 772954 h 819150"/>
                <a:gd name="connsiteX7" fmla="*/ 391001 w 390525"/>
                <a:gd name="connsiteY7" fmla="*/ 52864 h 819150"/>
                <a:gd name="connsiteX8" fmla="*/ 345281 w 390525"/>
                <a:gd name="connsiteY8" fmla="*/ 714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0525" h="819150">
                  <a:moveTo>
                    <a:pt x="345281" y="7144"/>
                  </a:moveTo>
                  <a:lnTo>
                    <a:pt x="52864" y="7144"/>
                  </a:lnTo>
                  <a:cubicBezTo>
                    <a:pt x="27146" y="7144"/>
                    <a:pt x="7144" y="27146"/>
                    <a:pt x="7144" y="52864"/>
                  </a:cubicBezTo>
                  <a:lnTo>
                    <a:pt x="7144" y="772954"/>
                  </a:lnTo>
                  <a:cubicBezTo>
                    <a:pt x="7144" y="798671"/>
                    <a:pt x="27146" y="818674"/>
                    <a:pt x="52864" y="818674"/>
                  </a:cubicBezTo>
                  <a:lnTo>
                    <a:pt x="345281" y="818674"/>
                  </a:lnTo>
                  <a:cubicBezTo>
                    <a:pt x="370999" y="818674"/>
                    <a:pt x="391001" y="798671"/>
                    <a:pt x="391001" y="772954"/>
                  </a:cubicBezTo>
                  <a:lnTo>
                    <a:pt x="391001" y="52864"/>
                  </a:lnTo>
                  <a:cubicBezTo>
                    <a:pt x="391001" y="28099"/>
                    <a:pt x="370046" y="7144"/>
                    <a:pt x="345281" y="7144"/>
                  </a:cubicBez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336AB7D1-B558-4679-813F-36AAA6B505FC}"/>
                </a:ext>
              </a:extLst>
            </p:cNvPr>
            <p:cNvSpPr/>
            <p:nvPr/>
          </p:nvSpPr>
          <p:spPr>
            <a:xfrm>
              <a:off x="3627447" y="3596610"/>
              <a:ext cx="1101430" cy="1951104"/>
            </a:xfrm>
            <a:custGeom>
              <a:avLst/>
              <a:gdLst>
                <a:gd name="connsiteX0" fmla="*/ 7144 w 333375"/>
                <a:gd name="connsiteY0" fmla="*/ 7144 h 590550"/>
                <a:gd name="connsiteX1" fmla="*/ 331946 w 333375"/>
                <a:gd name="connsiteY1" fmla="*/ 7144 h 590550"/>
                <a:gd name="connsiteX2" fmla="*/ 331946 w 333375"/>
                <a:gd name="connsiteY2" fmla="*/ 586264 h 590550"/>
                <a:gd name="connsiteX3" fmla="*/ 7144 w 333375"/>
                <a:gd name="connsiteY3" fmla="*/ 586264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5" h="590550">
                  <a:moveTo>
                    <a:pt x="7144" y="7144"/>
                  </a:moveTo>
                  <a:lnTo>
                    <a:pt x="331946" y="7144"/>
                  </a:lnTo>
                  <a:lnTo>
                    <a:pt x="331946" y="586264"/>
                  </a:lnTo>
                  <a:lnTo>
                    <a:pt x="7144" y="58626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xmlns="" id="{C34BB56B-79FA-456E-B647-F33BC0A7D81C}"/>
                </a:ext>
              </a:extLst>
            </p:cNvPr>
            <p:cNvGrpSpPr/>
            <p:nvPr/>
          </p:nvGrpSpPr>
          <p:grpSpPr>
            <a:xfrm>
              <a:off x="4088523" y="5635852"/>
              <a:ext cx="156199" cy="173080"/>
              <a:chOff x="6768665" y="6038214"/>
              <a:chExt cx="133536" cy="147968"/>
            </a:xfrm>
          </p:grpSpPr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xmlns="" id="{99A2DEB0-C294-47B6-B636-CB3585E30917}"/>
                  </a:ext>
                </a:extLst>
              </p:cNvPr>
              <p:cNvSpPr/>
              <p:nvPr/>
            </p:nvSpPr>
            <p:spPr>
              <a:xfrm>
                <a:off x="6768665" y="6038214"/>
                <a:ext cx="133536" cy="147968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xmlns="" id="{CA825310-956C-401C-9CFC-8057C6CA4492}"/>
                  </a:ext>
                </a:extLst>
              </p:cNvPr>
              <p:cNvSpPr/>
              <p:nvPr/>
            </p:nvSpPr>
            <p:spPr>
              <a:xfrm>
                <a:off x="6802088" y="6071634"/>
                <a:ext cx="71904" cy="811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xmlns="" id="{7D743BC3-0A34-4698-AFFD-E0FCDE7D6B33}"/>
                </a:ext>
              </a:extLst>
            </p:cNvPr>
            <p:cNvSpPr/>
            <p:nvPr/>
          </p:nvSpPr>
          <p:spPr>
            <a:xfrm>
              <a:off x="3821102" y="3628406"/>
              <a:ext cx="906450" cy="1887518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xmlns="" id="{1E8E65F1-81B7-4570-B544-C403821DF7DD}"/>
                </a:ext>
              </a:extLst>
            </p:cNvPr>
            <p:cNvSpPr/>
            <p:nvPr/>
          </p:nvSpPr>
          <p:spPr>
            <a:xfrm>
              <a:off x="4058661" y="3449093"/>
              <a:ext cx="254255" cy="5839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xmlns="" id="{D9FDE41C-1E15-4710-A536-818D89F3BEEF}"/>
                </a:ext>
              </a:extLst>
            </p:cNvPr>
            <p:cNvSpPr/>
            <p:nvPr/>
          </p:nvSpPr>
          <p:spPr>
            <a:xfrm>
              <a:off x="3922825" y="3449093"/>
              <a:ext cx="58393" cy="58393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1" name="Picture Placeholder 2">
            <a:extLst>
              <a:ext uri="{FF2B5EF4-FFF2-40B4-BE49-F238E27FC236}">
                <a16:creationId xmlns:a16="http://schemas.microsoft.com/office/drawing/2014/main" xmlns="" id="{580C7545-90AC-4A60-96DA-F91A324F4C1A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 rot="20700000">
            <a:off x="1368747" y="1959609"/>
            <a:ext cx="1664534" cy="275904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42659461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596757006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black">
                  <a:lumMod val="85000"/>
                  <a:lumOff val="15000"/>
                </a:prst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xmlns="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xmlns="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Line Color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xmlns="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prstClr val="white"/>
                </a:solidFill>
                <a:cs typeface="Arial" pitchFamily="34" charset="0"/>
              </a:rPr>
              <a:t>www.allppt.com</a:t>
            </a:r>
            <a:endParaRPr lang="ko-KR" altLang="en-US" sz="1400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xmlns="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1018423926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9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>
            <a:extLst>
              <a:ext uri="{FF2B5EF4-FFF2-40B4-BE49-F238E27FC236}">
                <a16:creationId xmlns:a16="http://schemas.microsoft.com/office/drawing/2014/main" xmlns="" id="{3BBCC57E-E2CE-48F6-986D-4DCC519638EA}"/>
              </a:ext>
            </a:extLst>
          </p:cNvPr>
          <p:cNvSpPr/>
          <p:nvPr userDrawn="1"/>
        </p:nvSpPr>
        <p:spPr>
          <a:xfrm>
            <a:off x="4751851" y="0"/>
            <a:ext cx="2688298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그림 개체 틀 2">
            <a:extLst>
              <a:ext uri="{FF2B5EF4-FFF2-40B4-BE49-F238E27FC236}">
                <a16:creationId xmlns:a16="http://schemas.microsoft.com/office/drawing/2014/main" xmlns="" id="{BF64823A-9D96-4704-9538-98AA25DEFED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751851" y="663027"/>
            <a:ext cx="7440149" cy="23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xmlns="" id="{13356438-4E75-4009-8161-869896F0E5DD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3863346"/>
            <a:ext cx="7440149" cy="23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2848578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>
            <a:extLst>
              <a:ext uri="{FF2B5EF4-FFF2-40B4-BE49-F238E27FC236}">
                <a16:creationId xmlns:a16="http://schemas.microsoft.com/office/drawing/2014/main" xmlns="" id="{B3CA5F7E-D45F-4887-AF9C-BB7E27A9C9CE}"/>
              </a:ext>
            </a:extLst>
          </p:cNvPr>
          <p:cNvSpPr/>
          <p:nvPr userDrawn="1"/>
        </p:nvSpPr>
        <p:spPr>
          <a:xfrm>
            <a:off x="7228120" y="1876149"/>
            <a:ext cx="4320000" cy="43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그림 개체 틀 5">
            <a:extLst>
              <a:ext uri="{FF2B5EF4-FFF2-40B4-BE49-F238E27FC236}">
                <a16:creationId xmlns:a16="http://schemas.microsoft.com/office/drawing/2014/main" xmlns="" id="{1C677DB5-A9F3-459B-9D51-37160E08512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000213" y="653142"/>
            <a:ext cx="4320000" cy="43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98511954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5">
            <a:extLst>
              <a:ext uri="{FF2B5EF4-FFF2-40B4-BE49-F238E27FC236}">
                <a16:creationId xmlns:a16="http://schemas.microsoft.com/office/drawing/2014/main" xmlns="" id="{6F64E99E-F198-4C78-B779-6E8D9BDC6EE5}"/>
              </a:ext>
            </a:extLst>
          </p:cNvPr>
          <p:cNvSpPr/>
          <p:nvPr userDrawn="1"/>
        </p:nvSpPr>
        <p:spPr>
          <a:xfrm>
            <a:off x="0" y="635635"/>
            <a:ext cx="4277360" cy="558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xmlns="" id="{64227BB5-E33A-492C-BC7C-D7D79AA186A2}"/>
              </a:ext>
            </a:extLst>
          </p:cNvPr>
          <p:cNvSpPr>
            <a:spLocks noGrp="1"/>
          </p:cNvSpPr>
          <p:nvPr>
            <p:ph type="pic" sz="quarter" idx="65" hasCustomPrompt="1"/>
          </p:nvPr>
        </p:nvSpPr>
        <p:spPr>
          <a:xfrm>
            <a:off x="4418680" y="635635"/>
            <a:ext cx="6984000" cy="27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Rectangle 26">
            <a:extLst>
              <a:ext uri="{FF2B5EF4-FFF2-40B4-BE49-F238E27FC236}">
                <a16:creationId xmlns:a16="http://schemas.microsoft.com/office/drawing/2014/main" xmlns="" id="{6EE6FE4D-0A35-4FB2-A327-71BFEAF09171}"/>
              </a:ext>
            </a:extLst>
          </p:cNvPr>
          <p:cNvSpPr/>
          <p:nvPr userDrawn="1"/>
        </p:nvSpPr>
        <p:spPr>
          <a:xfrm>
            <a:off x="11544000" y="635635"/>
            <a:ext cx="648000" cy="558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xmlns="" id="{12ABD49D-EC42-4F59-A393-0BE94DA7553E}"/>
              </a:ext>
            </a:extLst>
          </p:cNvPr>
          <p:cNvSpPr>
            <a:spLocks noGrp="1"/>
          </p:cNvSpPr>
          <p:nvPr>
            <p:ph type="pic" sz="quarter" idx="66" hasCustomPrompt="1"/>
          </p:nvPr>
        </p:nvSpPr>
        <p:spPr>
          <a:xfrm>
            <a:off x="4418680" y="3515635"/>
            <a:ext cx="6984000" cy="27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64092236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>
            <a:extLst>
              <a:ext uri="{FF2B5EF4-FFF2-40B4-BE49-F238E27FC236}">
                <a16:creationId xmlns:a16="http://schemas.microsoft.com/office/drawing/2014/main" xmlns="" id="{2E541B56-E562-45F7-AF65-DC212716E3B3}"/>
              </a:ext>
            </a:extLst>
          </p:cNvPr>
          <p:cNvSpPr/>
          <p:nvPr userDrawn="1"/>
        </p:nvSpPr>
        <p:spPr>
          <a:xfrm>
            <a:off x="0" y="863125"/>
            <a:ext cx="6546079" cy="513175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xmlns="" id="{1D487A8B-D75C-45FC-8BC1-0D4AF5ACE0C7}"/>
              </a:ext>
            </a:extLst>
          </p:cNvPr>
          <p:cNvSpPr>
            <a:spLocks noGrp="1"/>
          </p:cNvSpPr>
          <p:nvPr>
            <p:ph type="pic" sz="quarter" idx="65" hasCustomPrompt="1"/>
          </p:nvPr>
        </p:nvSpPr>
        <p:spPr>
          <a:xfrm>
            <a:off x="6096000" y="2959216"/>
            <a:ext cx="6096000" cy="27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8" name="그림 개체 틀 2">
            <a:extLst>
              <a:ext uri="{FF2B5EF4-FFF2-40B4-BE49-F238E27FC236}">
                <a16:creationId xmlns:a16="http://schemas.microsoft.com/office/drawing/2014/main" xmlns="" id="{79C5F99C-EA45-41DC-966E-F17A247EA3C2}"/>
              </a:ext>
            </a:extLst>
          </p:cNvPr>
          <p:cNvSpPr>
            <a:spLocks noGrp="1"/>
          </p:cNvSpPr>
          <p:nvPr>
            <p:ph type="pic" sz="quarter" idx="66" hasCustomPrompt="1"/>
          </p:nvPr>
        </p:nvSpPr>
        <p:spPr>
          <a:xfrm>
            <a:off x="842387" y="478948"/>
            <a:ext cx="2232409" cy="5740982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05029950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xmlns="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Rectangle: Top Corners Rounded 2">
            <a:extLst>
              <a:ext uri="{FF2B5EF4-FFF2-40B4-BE49-F238E27FC236}">
                <a16:creationId xmlns:a16="http://schemas.microsoft.com/office/drawing/2014/main" xmlns="" id="{EFC97D53-FA99-4CBD-AB1D-83FFB3BD488F}"/>
              </a:ext>
            </a:extLst>
          </p:cNvPr>
          <p:cNvSpPr/>
          <p:nvPr userDrawn="1"/>
        </p:nvSpPr>
        <p:spPr>
          <a:xfrm rot="5400000">
            <a:off x="4877311" y="1608819"/>
            <a:ext cx="138403" cy="9893029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6" name="Rectangle: Top Corners Rounded 5">
            <a:extLst>
              <a:ext uri="{FF2B5EF4-FFF2-40B4-BE49-F238E27FC236}">
                <a16:creationId xmlns:a16="http://schemas.microsoft.com/office/drawing/2014/main" xmlns="" id="{B8A79FB9-F5E9-41A6-86D2-806115F5E6D1}"/>
              </a:ext>
            </a:extLst>
          </p:cNvPr>
          <p:cNvSpPr/>
          <p:nvPr userDrawn="1"/>
        </p:nvSpPr>
        <p:spPr>
          <a:xfrm rot="16200000" flipH="1">
            <a:off x="11665598" y="6098134"/>
            <a:ext cx="138403" cy="914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C603D248-C1F6-4A2E-BEBE-761B2FBA9433}"/>
              </a:ext>
            </a:extLst>
          </p:cNvPr>
          <p:cNvSpPr txBox="1"/>
          <p:nvPr userDrawn="1"/>
        </p:nvSpPr>
        <p:spPr>
          <a:xfrm>
            <a:off x="9893028" y="6386058"/>
            <a:ext cx="1384572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1600" b="1" dirty="0">
                <a:solidFill>
                  <a:srgbClr val="1CBBB4"/>
                </a:solidFill>
                <a:cs typeface="Arial" pitchFamily="34" charset="0"/>
              </a:rPr>
              <a:t>Real Estate</a:t>
            </a:r>
            <a:endParaRPr lang="ko-KR" altLang="en-US" sz="1600" b="1" dirty="0">
              <a:solidFill>
                <a:srgbClr val="1CBBB4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24946173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xmlns="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AB5EAB53-0AB0-49A7-8A0C-0A9D85479EC0}"/>
              </a:ext>
            </a:extLst>
          </p:cNvPr>
          <p:cNvGrpSpPr/>
          <p:nvPr userDrawn="1"/>
        </p:nvGrpSpPr>
        <p:grpSpPr>
          <a:xfrm>
            <a:off x="10508830" y="5751672"/>
            <a:ext cx="1616495" cy="860583"/>
            <a:chOff x="3631780" y="1691976"/>
            <a:chExt cx="4859204" cy="2586924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xmlns="" id="{67EC8A9F-0142-4609-95F7-1A271547C803}"/>
                </a:ext>
              </a:extLst>
            </p:cNvPr>
            <p:cNvSpPr/>
            <p:nvPr/>
          </p:nvSpPr>
          <p:spPr>
            <a:xfrm>
              <a:off x="4356826" y="3580626"/>
              <a:ext cx="692338" cy="692338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prstClr val="white"/>
                </a:solidFill>
              </a:endParaRPr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xmlns="" id="{CDCF3F67-0811-4C24-B10F-0D140D2AA63A}"/>
                </a:ext>
              </a:extLst>
            </p:cNvPr>
            <p:cNvGrpSpPr/>
            <p:nvPr/>
          </p:nvGrpSpPr>
          <p:grpSpPr>
            <a:xfrm>
              <a:off x="5715672" y="1691976"/>
              <a:ext cx="2775312" cy="2580988"/>
              <a:chOff x="5715672" y="1691976"/>
              <a:chExt cx="2775312" cy="2580988"/>
            </a:xfrm>
            <a:solidFill>
              <a:schemeClr val="accent4"/>
            </a:solidFill>
          </p:grpSpPr>
          <p:sp>
            <p:nvSpPr>
              <p:cNvPr id="43" name="Oval 42">
                <a:extLst>
                  <a:ext uri="{FF2B5EF4-FFF2-40B4-BE49-F238E27FC236}">
                    <a16:creationId xmlns:a16="http://schemas.microsoft.com/office/drawing/2014/main" xmlns="" id="{BA3F13EE-C67A-4A94-8E09-F65FFC6AFA4A}"/>
                  </a:ext>
                </a:extLst>
              </p:cNvPr>
              <p:cNvSpPr/>
              <p:nvPr/>
            </p:nvSpPr>
            <p:spPr>
              <a:xfrm>
                <a:off x="7644977" y="3580626"/>
                <a:ext cx="692338" cy="69233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Oval 43">
                <a:extLst>
                  <a:ext uri="{FF2B5EF4-FFF2-40B4-BE49-F238E27FC236}">
                    <a16:creationId xmlns:a16="http://schemas.microsoft.com/office/drawing/2014/main" xmlns="" id="{99456DDD-1149-4AA4-8114-105A36EE6101}"/>
                  </a:ext>
                </a:extLst>
              </p:cNvPr>
              <p:cNvSpPr/>
              <p:nvPr/>
            </p:nvSpPr>
            <p:spPr>
              <a:xfrm>
                <a:off x="7042069" y="2524772"/>
                <a:ext cx="1448915" cy="144891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>
                <a:extLst>
                  <a:ext uri="{FF2B5EF4-FFF2-40B4-BE49-F238E27FC236}">
                    <a16:creationId xmlns:a16="http://schemas.microsoft.com/office/drawing/2014/main" xmlns="" id="{B154FA3E-24E1-42E4-9A35-425F737CA35F}"/>
                  </a:ext>
                </a:extLst>
              </p:cNvPr>
              <p:cNvSpPr/>
              <p:nvPr/>
            </p:nvSpPr>
            <p:spPr>
              <a:xfrm>
                <a:off x="6494078" y="2004217"/>
                <a:ext cx="1150899" cy="11509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Oval 45">
                <a:extLst>
                  <a:ext uri="{FF2B5EF4-FFF2-40B4-BE49-F238E27FC236}">
                    <a16:creationId xmlns:a16="http://schemas.microsoft.com/office/drawing/2014/main" xmlns="" id="{C6C7D145-134C-4FE3-8FF9-BCEC4B6CA6BA}"/>
                  </a:ext>
                </a:extLst>
              </p:cNvPr>
              <p:cNvSpPr/>
              <p:nvPr/>
            </p:nvSpPr>
            <p:spPr>
              <a:xfrm>
                <a:off x="5715672" y="1691976"/>
                <a:ext cx="969145" cy="96914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Rectangle 46">
                <a:extLst>
                  <a:ext uri="{FF2B5EF4-FFF2-40B4-BE49-F238E27FC236}">
                    <a16:creationId xmlns:a16="http://schemas.microsoft.com/office/drawing/2014/main" xmlns="" id="{717A5171-079A-4D92-B321-8987F6E34CC2}"/>
                  </a:ext>
                </a:extLst>
              </p:cNvPr>
              <p:cNvSpPr/>
              <p:nvPr/>
            </p:nvSpPr>
            <p:spPr>
              <a:xfrm>
                <a:off x="7084624" y="3972002"/>
                <a:ext cx="952666" cy="29313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xmlns="" id="{FBBDD4EF-B3CB-4E3E-B303-0CD5F31B137E}"/>
                </a:ext>
              </a:extLst>
            </p:cNvPr>
            <p:cNvGrpSpPr/>
            <p:nvPr/>
          </p:nvGrpSpPr>
          <p:grpSpPr>
            <a:xfrm>
              <a:off x="4298370" y="1809306"/>
              <a:ext cx="3786551" cy="2465573"/>
              <a:chOff x="4298370" y="1809306"/>
              <a:chExt cx="3786551" cy="2465573"/>
            </a:xfrm>
          </p:grpSpPr>
          <p:sp>
            <p:nvSpPr>
              <p:cNvPr id="32" name="Oval 31">
                <a:extLst>
                  <a:ext uri="{FF2B5EF4-FFF2-40B4-BE49-F238E27FC236}">
                    <a16:creationId xmlns:a16="http://schemas.microsoft.com/office/drawing/2014/main" xmlns="" id="{04D636DE-3F26-4E27-AD6D-B784D857AC99}"/>
                  </a:ext>
                </a:extLst>
              </p:cNvPr>
              <p:cNvSpPr/>
              <p:nvPr/>
            </p:nvSpPr>
            <p:spPr>
              <a:xfrm>
                <a:off x="5322069" y="2156859"/>
                <a:ext cx="1043914" cy="1043915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>
                <a:extLst>
                  <a:ext uri="{FF2B5EF4-FFF2-40B4-BE49-F238E27FC236}">
                    <a16:creationId xmlns:a16="http://schemas.microsoft.com/office/drawing/2014/main" xmlns="" id="{D36D5D76-54F7-4983-873A-E9249D9B27AA}"/>
                  </a:ext>
                </a:extLst>
              </p:cNvPr>
              <p:cNvSpPr/>
              <p:nvPr/>
            </p:nvSpPr>
            <p:spPr>
              <a:xfrm>
                <a:off x="4298370" y="2176549"/>
                <a:ext cx="692338" cy="69233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>
                <a:extLst>
                  <a:ext uri="{FF2B5EF4-FFF2-40B4-BE49-F238E27FC236}">
                    <a16:creationId xmlns:a16="http://schemas.microsoft.com/office/drawing/2014/main" xmlns="" id="{0632AEFC-348B-439E-A407-D68AA774B02B}"/>
                  </a:ext>
                </a:extLst>
              </p:cNvPr>
              <p:cNvSpPr/>
              <p:nvPr/>
            </p:nvSpPr>
            <p:spPr>
              <a:xfrm>
                <a:off x="4809919" y="1809306"/>
                <a:ext cx="1081542" cy="1081542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Oval 34">
                <a:extLst>
                  <a:ext uri="{FF2B5EF4-FFF2-40B4-BE49-F238E27FC236}">
                    <a16:creationId xmlns:a16="http://schemas.microsoft.com/office/drawing/2014/main" xmlns="" id="{8EADCE84-13E0-496D-8C9D-04C0B9B6FB73}"/>
                  </a:ext>
                </a:extLst>
              </p:cNvPr>
              <p:cNvSpPr/>
              <p:nvPr/>
            </p:nvSpPr>
            <p:spPr>
              <a:xfrm>
                <a:off x="6180316" y="2502943"/>
                <a:ext cx="753706" cy="75370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xmlns="" id="{BA412BF7-6E8B-46D7-91C0-20C9A7951A5A}"/>
                  </a:ext>
                </a:extLst>
              </p:cNvPr>
              <p:cNvSpPr/>
              <p:nvPr/>
            </p:nvSpPr>
            <p:spPr>
              <a:xfrm>
                <a:off x="6934022" y="2588625"/>
                <a:ext cx="1150899" cy="11509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xmlns="" id="{643FFB8D-4436-4398-8669-1B7030A860AD}"/>
                  </a:ext>
                </a:extLst>
              </p:cNvPr>
              <p:cNvSpPr/>
              <p:nvPr/>
            </p:nvSpPr>
            <p:spPr>
              <a:xfrm>
                <a:off x="7325201" y="3425414"/>
                <a:ext cx="655148" cy="65514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>
                <a:extLst>
                  <a:ext uri="{FF2B5EF4-FFF2-40B4-BE49-F238E27FC236}">
                    <a16:creationId xmlns:a16="http://schemas.microsoft.com/office/drawing/2014/main" xmlns="" id="{8A1C9E68-FE5B-4D06-BFD6-B836A0EE0D8A}"/>
                  </a:ext>
                </a:extLst>
              </p:cNvPr>
              <p:cNvSpPr/>
              <p:nvPr/>
            </p:nvSpPr>
            <p:spPr>
              <a:xfrm>
                <a:off x="7095848" y="3619731"/>
                <a:ext cx="655148" cy="65514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xmlns="" id="{411F6427-B46A-476C-A1FE-438921C33141}"/>
                  </a:ext>
                </a:extLst>
              </p:cNvPr>
              <p:cNvSpPr/>
              <p:nvPr/>
            </p:nvSpPr>
            <p:spPr>
              <a:xfrm>
                <a:off x="6575764" y="2862232"/>
                <a:ext cx="655148" cy="65514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xmlns="" id="{0871897A-671A-4DF2-8FE8-89C3E46C5C41}"/>
                  </a:ext>
                </a:extLst>
              </p:cNvPr>
              <p:cNvSpPr/>
              <p:nvPr/>
            </p:nvSpPr>
            <p:spPr>
              <a:xfrm>
                <a:off x="6473567" y="3370881"/>
                <a:ext cx="841098" cy="84109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Rectangle 40">
                <a:extLst>
                  <a:ext uri="{FF2B5EF4-FFF2-40B4-BE49-F238E27FC236}">
                    <a16:creationId xmlns:a16="http://schemas.microsoft.com/office/drawing/2014/main" xmlns="" id="{273E5CC0-00B6-418D-B32A-99090DFF4E42}"/>
                  </a:ext>
                </a:extLst>
              </p:cNvPr>
              <p:cNvSpPr/>
              <p:nvPr/>
            </p:nvSpPr>
            <p:spPr>
              <a:xfrm>
                <a:off x="6226213" y="4147024"/>
                <a:ext cx="1256511" cy="10344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xmlns="" id="{BEF72336-3F79-4A97-8B24-887979BA1BC4}"/>
                  </a:ext>
                </a:extLst>
              </p:cNvPr>
              <p:cNvSpPr/>
              <p:nvPr/>
            </p:nvSpPr>
            <p:spPr>
              <a:xfrm>
                <a:off x="5260062" y="2611101"/>
                <a:ext cx="692338" cy="69233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xmlns="" id="{504D2FE2-9428-49AD-8275-8646559047EA}"/>
                </a:ext>
              </a:extLst>
            </p:cNvPr>
            <p:cNvGrpSpPr/>
            <p:nvPr/>
          </p:nvGrpSpPr>
          <p:grpSpPr>
            <a:xfrm>
              <a:off x="3631780" y="2451097"/>
              <a:ext cx="3196921" cy="1827803"/>
              <a:chOff x="3631780" y="2451097"/>
              <a:chExt cx="3196921" cy="1827803"/>
            </a:xfrm>
          </p:grpSpPr>
          <p:sp>
            <p:nvSpPr>
              <p:cNvPr id="24" name="Oval 23">
                <a:extLst>
                  <a:ext uri="{FF2B5EF4-FFF2-40B4-BE49-F238E27FC236}">
                    <a16:creationId xmlns:a16="http://schemas.microsoft.com/office/drawing/2014/main" xmlns="" id="{7C0BEA64-4E59-42CE-A307-A9B2FC69002A}"/>
                  </a:ext>
                </a:extLst>
              </p:cNvPr>
              <p:cNvSpPr/>
              <p:nvPr/>
            </p:nvSpPr>
            <p:spPr>
              <a:xfrm>
                <a:off x="3631780" y="2451097"/>
                <a:ext cx="969145" cy="969145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Oval 24">
                <a:extLst>
                  <a:ext uri="{FF2B5EF4-FFF2-40B4-BE49-F238E27FC236}">
                    <a16:creationId xmlns:a16="http://schemas.microsoft.com/office/drawing/2014/main" xmlns="" id="{6EE78404-9AA0-4852-882C-49A3C9A44FC8}"/>
                  </a:ext>
                </a:extLst>
              </p:cNvPr>
              <p:cNvSpPr/>
              <p:nvPr/>
            </p:nvSpPr>
            <p:spPr>
              <a:xfrm>
                <a:off x="3681373" y="3214859"/>
                <a:ext cx="692338" cy="692338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Oval 25">
                <a:extLst>
                  <a:ext uri="{FF2B5EF4-FFF2-40B4-BE49-F238E27FC236}">
                    <a16:creationId xmlns:a16="http://schemas.microsoft.com/office/drawing/2014/main" xmlns="" id="{9BABA818-FD93-46E2-B427-CAD3408031F7}"/>
                  </a:ext>
                </a:extLst>
              </p:cNvPr>
              <p:cNvSpPr/>
              <p:nvPr/>
            </p:nvSpPr>
            <p:spPr>
              <a:xfrm>
                <a:off x="4232071" y="2602088"/>
                <a:ext cx="1150899" cy="11509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Oval 26">
                <a:extLst>
                  <a:ext uri="{FF2B5EF4-FFF2-40B4-BE49-F238E27FC236}">
                    <a16:creationId xmlns:a16="http://schemas.microsoft.com/office/drawing/2014/main" xmlns="" id="{5F5C9629-B030-43F5-99A7-C079CDBFC02E}"/>
                  </a:ext>
                </a:extLst>
              </p:cNvPr>
              <p:cNvSpPr/>
              <p:nvPr/>
            </p:nvSpPr>
            <p:spPr>
              <a:xfrm>
                <a:off x="3857615" y="3486535"/>
                <a:ext cx="792365" cy="792365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Oval 27">
                <a:extLst>
                  <a:ext uri="{FF2B5EF4-FFF2-40B4-BE49-F238E27FC236}">
                    <a16:creationId xmlns:a16="http://schemas.microsoft.com/office/drawing/2014/main" xmlns="" id="{D1B24AA7-6811-4B16-8042-685AC7A7252C}"/>
                  </a:ext>
                </a:extLst>
              </p:cNvPr>
              <p:cNvSpPr/>
              <p:nvPr/>
            </p:nvSpPr>
            <p:spPr>
              <a:xfrm>
                <a:off x="4643275" y="2959747"/>
                <a:ext cx="1312378" cy="1312379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9" name="Oval 28">
                <a:extLst>
                  <a:ext uri="{FF2B5EF4-FFF2-40B4-BE49-F238E27FC236}">
                    <a16:creationId xmlns:a16="http://schemas.microsoft.com/office/drawing/2014/main" xmlns="" id="{F1C50555-CD46-4DBA-A103-C149350D058C}"/>
                  </a:ext>
                </a:extLst>
              </p:cNvPr>
              <p:cNvSpPr/>
              <p:nvPr/>
            </p:nvSpPr>
            <p:spPr>
              <a:xfrm>
                <a:off x="5510955" y="3011196"/>
                <a:ext cx="1262266" cy="1262267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0" name="Rectangle 29">
                <a:extLst>
                  <a:ext uri="{FF2B5EF4-FFF2-40B4-BE49-F238E27FC236}">
                    <a16:creationId xmlns:a16="http://schemas.microsoft.com/office/drawing/2014/main" xmlns="" id="{11A46BE6-73B1-4DA6-91F3-F4D01E3522F8}"/>
                  </a:ext>
                </a:extLst>
              </p:cNvPr>
              <p:cNvSpPr/>
              <p:nvPr/>
            </p:nvSpPr>
            <p:spPr>
              <a:xfrm>
                <a:off x="4247109" y="4098443"/>
                <a:ext cx="1967954" cy="172529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Oval 30">
                <a:extLst>
                  <a:ext uri="{FF2B5EF4-FFF2-40B4-BE49-F238E27FC236}">
                    <a16:creationId xmlns:a16="http://schemas.microsoft.com/office/drawing/2014/main" xmlns="" id="{D574A065-0D8C-45A4-B697-1EAEE7EAEF03}"/>
                  </a:ext>
                </a:extLst>
              </p:cNvPr>
              <p:cNvSpPr/>
              <p:nvPr/>
            </p:nvSpPr>
            <p:spPr>
              <a:xfrm>
                <a:off x="6296024" y="3742075"/>
                <a:ext cx="532677" cy="532677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xmlns="" id="{DF3D2ADC-CE7F-4D56-BFEF-9BEA82F4E688}"/>
                </a:ext>
              </a:extLst>
            </p:cNvPr>
            <p:cNvGrpSpPr/>
            <p:nvPr/>
          </p:nvGrpSpPr>
          <p:grpSpPr>
            <a:xfrm>
              <a:off x="4055658" y="1945053"/>
              <a:ext cx="4220275" cy="2333847"/>
              <a:chOff x="4055658" y="1925597"/>
              <a:chExt cx="4220275" cy="2333847"/>
            </a:xfrm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grpSpPr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xmlns="" id="{4D5FE209-5876-4F41-AAB8-A3922AB0EAC6}"/>
                  </a:ext>
                </a:extLst>
              </p:cNvPr>
              <p:cNvSpPr/>
              <p:nvPr/>
            </p:nvSpPr>
            <p:spPr>
              <a:xfrm>
                <a:off x="5674127" y="2137226"/>
                <a:ext cx="428693" cy="2119360"/>
              </a:xfrm>
              <a:custGeom>
                <a:avLst/>
                <a:gdLst>
                  <a:gd name="connsiteX0" fmla="*/ 477202 w 476250"/>
                  <a:gd name="connsiteY0" fmla="*/ 2308860 h 2305050"/>
                  <a:gd name="connsiteX1" fmla="*/ 0 w 476250"/>
                  <a:gd name="connsiteY1" fmla="*/ 2308860 h 2305050"/>
                  <a:gd name="connsiteX2" fmla="*/ 0 w 476250"/>
                  <a:gd name="connsiteY2" fmla="*/ 0 h 2305050"/>
                  <a:gd name="connsiteX3" fmla="*/ 477202 w 476250"/>
                  <a:gd name="connsiteY3" fmla="*/ 0 h 2305050"/>
                  <a:gd name="connsiteX4" fmla="*/ 477202 w 476250"/>
                  <a:gd name="connsiteY4" fmla="*/ 2308860 h 2305050"/>
                  <a:gd name="connsiteX5" fmla="*/ 452438 w 476250"/>
                  <a:gd name="connsiteY5" fmla="*/ 1071563 h 2305050"/>
                  <a:gd name="connsiteX6" fmla="*/ 332422 w 476250"/>
                  <a:gd name="connsiteY6" fmla="*/ 1071563 h 2305050"/>
                  <a:gd name="connsiteX7" fmla="*/ 332422 w 476250"/>
                  <a:gd name="connsiteY7" fmla="*/ 1188720 h 2305050"/>
                  <a:gd name="connsiteX8" fmla="*/ 452438 w 476250"/>
                  <a:gd name="connsiteY8" fmla="*/ 1188720 h 2305050"/>
                  <a:gd name="connsiteX9" fmla="*/ 452438 w 476250"/>
                  <a:gd name="connsiteY9" fmla="*/ 1071563 h 2305050"/>
                  <a:gd name="connsiteX10" fmla="*/ 298132 w 476250"/>
                  <a:gd name="connsiteY10" fmla="*/ 1190625 h 2305050"/>
                  <a:gd name="connsiteX11" fmla="*/ 298132 w 476250"/>
                  <a:gd name="connsiteY11" fmla="*/ 1070610 h 2305050"/>
                  <a:gd name="connsiteX12" fmla="*/ 180975 w 476250"/>
                  <a:gd name="connsiteY12" fmla="*/ 1070610 h 2305050"/>
                  <a:gd name="connsiteX13" fmla="*/ 180975 w 476250"/>
                  <a:gd name="connsiteY13" fmla="*/ 1190625 h 2305050"/>
                  <a:gd name="connsiteX14" fmla="*/ 298132 w 476250"/>
                  <a:gd name="connsiteY14" fmla="*/ 1190625 h 2305050"/>
                  <a:gd name="connsiteX15" fmla="*/ 27622 w 476250"/>
                  <a:gd name="connsiteY15" fmla="*/ 1188720 h 2305050"/>
                  <a:gd name="connsiteX16" fmla="*/ 146685 w 476250"/>
                  <a:gd name="connsiteY16" fmla="*/ 1188720 h 2305050"/>
                  <a:gd name="connsiteX17" fmla="*/ 146685 w 476250"/>
                  <a:gd name="connsiteY17" fmla="*/ 1070610 h 2305050"/>
                  <a:gd name="connsiteX18" fmla="*/ 27622 w 476250"/>
                  <a:gd name="connsiteY18" fmla="*/ 1070610 h 2305050"/>
                  <a:gd name="connsiteX19" fmla="*/ 27622 w 476250"/>
                  <a:gd name="connsiteY19" fmla="*/ 1188720 h 2305050"/>
                  <a:gd name="connsiteX20" fmla="*/ 28575 w 476250"/>
                  <a:gd name="connsiteY20" fmla="*/ 328613 h 2305050"/>
                  <a:gd name="connsiteX21" fmla="*/ 28575 w 476250"/>
                  <a:gd name="connsiteY21" fmla="*/ 448627 h 2305050"/>
                  <a:gd name="connsiteX22" fmla="*/ 147638 w 476250"/>
                  <a:gd name="connsiteY22" fmla="*/ 448627 h 2305050"/>
                  <a:gd name="connsiteX23" fmla="*/ 147638 w 476250"/>
                  <a:gd name="connsiteY23" fmla="*/ 328613 h 2305050"/>
                  <a:gd name="connsiteX24" fmla="*/ 28575 w 476250"/>
                  <a:gd name="connsiteY24" fmla="*/ 328613 h 2305050"/>
                  <a:gd name="connsiteX25" fmla="*/ 450532 w 476250"/>
                  <a:gd name="connsiteY25" fmla="*/ 744855 h 2305050"/>
                  <a:gd name="connsiteX26" fmla="*/ 450532 w 476250"/>
                  <a:gd name="connsiteY26" fmla="*/ 627697 h 2305050"/>
                  <a:gd name="connsiteX27" fmla="*/ 331470 w 476250"/>
                  <a:gd name="connsiteY27" fmla="*/ 627697 h 2305050"/>
                  <a:gd name="connsiteX28" fmla="*/ 331470 w 476250"/>
                  <a:gd name="connsiteY28" fmla="*/ 744855 h 2305050"/>
                  <a:gd name="connsiteX29" fmla="*/ 450532 w 476250"/>
                  <a:gd name="connsiteY29" fmla="*/ 744855 h 2305050"/>
                  <a:gd name="connsiteX30" fmla="*/ 147638 w 476250"/>
                  <a:gd name="connsiteY30" fmla="*/ 626745 h 2305050"/>
                  <a:gd name="connsiteX31" fmla="*/ 27622 w 476250"/>
                  <a:gd name="connsiteY31" fmla="*/ 626745 h 2305050"/>
                  <a:gd name="connsiteX32" fmla="*/ 27622 w 476250"/>
                  <a:gd name="connsiteY32" fmla="*/ 743902 h 2305050"/>
                  <a:gd name="connsiteX33" fmla="*/ 147638 w 476250"/>
                  <a:gd name="connsiteY33" fmla="*/ 743902 h 2305050"/>
                  <a:gd name="connsiteX34" fmla="*/ 147638 w 476250"/>
                  <a:gd name="connsiteY34" fmla="*/ 626745 h 2305050"/>
                  <a:gd name="connsiteX35" fmla="*/ 298132 w 476250"/>
                  <a:gd name="connsiteY35" fmla="*/ 1337310 h 2305050"/>
                  <a:gd name="connsiteX36" fmla="*/ 298132 w 476250"/>
                  <a:gd name="connsiteY36" fmla="*/ 1219200 h 2305050"/>
                  <a:gd name="connsiteX37" fmla="*/ 180975 w 476250"/>
                  <a:gd name="connsiteY37" fmla="*/ 1219200 h 2305050"/>
                  <a:gd name="connsiteX38" fmla="*/ 180975 w 476250"/>
                  <a:gd name="connsiteY38" fmla="*/ 1337310 h 2305050"/>
                  <a:gd name="connsiteX39" fmla="*/ 298132 w 476250"/>
                  <a:gd name="connsiteY39" fmla="*/ 1337310 h 2305050"/>
                  <a:gd name="connsiteX40" fmla="*/ 180022 w 476250"/>
                  <a:gd name="connsiteY40" fmla="*/ 476250 h 2305050"/>
                  <a:gd name="connsiteX41" fmla="*/ 180022 w 476250"/>
                  <a:gd name="connsiteY41" fmla="*/ 595313 h 2305050"/>
                  <a:gd name="connsiteX42" fmla="*/ 299085 w 476250"/>
                  <a:gd name="connsiteY42" fmla="*/ 595313 h 2305050"/>
                  <a:gd name="connsiteX43" fmla="*/ 299085 w 476250"/>
                  <a:gd name="connsiteY43" fmla="*/ 476250 h 2305050"/>
                  <a:gd name="connsiteX44" fmla="*/ 180022 w 476250"/>
                  <a:gd name="connsiteY44" fmla="*/ 476250 h 2305050"/>
                  <a:gd name="connsiteX45" fmla="*/ 452438 w 476250"/>
                  <a:gd name="connsiteY45" fmla="*/ 32385 h 2305050"/>
                  <a:gd name="connsiteX46" fmla="*/ 330518 w 476250"/>
                  <a:gd name="connsiteY46" fmla="*/ 32385 h 2305050"/>
                  <a:gd name="connsiteX47" fmla="*/ 330518 w 476250"/>
                  <a:gd name="connsiteY47" fmla="*/ 148590 h 2305050"/>
                  <a:gd name="connsiteX48" fmla="*/ 452438 w 476250"/>
                  <a:gd name="connsiteY48" fmla="*/ 148590 h 2305050"/>
                  <a:gd name="connsiteX49" fmla="*/ 452438 w 476250"/>
                  <a:gd name="connsiteY49" fmla="*/ 32385 h 2305050"/>
                  <a:gd name="connsiteX50" fmla="*/ 300038 w 476250"/>
                  <a:gd name="connsiteY50" fmla="*/ 31432 h 2305050"/>
                  <a:gd name="connsiteX51" fmla="*/ 180022 w 476250"/>
                  <a:gd name="connsiteY51" fmla="*/ 31432 h 2305050"/>
                  <a:gd name="connsiteX52" fmla="*/ 180022 w 476250"/>
                  <a:gd name="connsiteY52" fmla="*/ 149542 h 2305050"/>
                  <a:gd name="connsiteX53" fmla="*/ 300038 w 476250"/>
                  <a:gd name="connsiteY53" fmla="*/ 149542 h 2305050"/>
                  <a:gd name="connsiteX54" fmla="*/ 300038 w 476250"/>
                  <a:gd name="connsiteY54" fmla="*/ 31432 h 2305050"/>
                  <a:gd name="connsiteX55" fmla="*/ 300038 w 476250"/>
                  <a:gd name="connsiteY55" fmla="*/ 299085 h 2305050"/>
                  <a:gd name="connsiteX56" fmla="*/ 300038 w 476250"/>
                  <a:gd name="connsiteY56" fmla="*/ 180022 h 2305050"/>
                  <a:gd name="connsiteX57" fmla="*/ 179070 w 476250"/>
                  <a:gd name="connsiteY57" fmla="*/ 180022 h 2305050"/>
                  <a:gd name="connsiteX58" fmla="*/ 179070 w 476250"/>
                  <a:gd name="connsiteY58" fmla="*/ 299085 h 2305050"/>
                  <a:gd name="connsiteX59" fmla="*/ 300038 w 476250"/>
                  <a:gd name="connsiteY59" fmla="*/ 299085 h 2305050"/>
                  <a:gd name="connsiteX60" fmla="*/ 147638 w 476250"/>
                  <a:gd name="connsiteY60" fmla="*/ 477202 h 2305050"/>
                  <a:gd name="connsiteX61" fmla="*/ 26670 w 476250"/>
                  <a:gd name="connsiteY61" fmla="*/ 477202 h 2305050"/>
                  <a:gd name="connsiteX62" fmla="*/ 26670 w 476250"/>
                  <a:gd name="connsiteY62" fmla="*/ 594360 h 2305050"/>
                  <a:gd name="connsiteX63" fmla="*/ 147638 w 476250"/>
                  <a:gd name="connsiteY63" fmla="*/ 594360 h 2305050"/>
                  <a:gd name="connsiteX64" fmla="*/ 147638 w 476250"/>
                  <a:gd name="connsiteY64" fmla="*/ 477202 h 2305050"/>
                  <a:gd name="connsiteX65" fmla="*/ 450532 w 476250"/>
                  <a:gd name="connsiteY65" fmla="*/ 1041082 h 2305050"/>
                  <a:gd name="connsiteX66" fmla="*/ 450532 w 476250"/>
                  <a:gd name="connsiteY66" fmla="*/ 923925 h 2305050"/>
                  <a:gd name="connsiteX67" fmla="*/ 331470 w 476250"/>
                  <a:gd name="connsiteY67" fmla="*/ 923925 h 2305050"/>
                  <a:gd name="connsiteX68" fmla="*/ 331470 w 476250"/>
                  <a:gd name="connsiteY68" fmla="*/ 1041082 h 2305050"/>
                  <a:gd name="connsiteX69" fmla="*/ 450532 w 476250"/>
                  <a:gd name="connsiteY69" fmla="*/ 1041082 h 2305050"/>
                  <a:gd name="connsiteX70" fmla="*/ 332422 w 476250"/>
                  <a:gd name="connsiteY70" fmla="*/ 1218248 h 2305050"/>
                  <a:gd name="connsiteX71" fmla="*/ 332422 w 476250"/>
                  <a:gd name="connsiteY71" fmla="*/ 1336357 h 2305050"/>
                  <a:gd name="connsiteX72" fmla="*/ 451485 w 476250"/>
                  <a:gd name="connsiteY72" fmla="*/ 1336357 h 2305050"/>
                  <a:gd name="connsiteX73" fmla="*/ 451485 w 476250"/>
                  <a:gd name="connsiteY73" fmla="*/ 1218248 h 2305050"/>
                  <a:gd name="connsiteX74" fmla="*/ 332422 w 476250"/>
                  <a:gd name="connsiteY74" fmla="*/ 1218248 h 2305050"/>
                  <a:gd name="connsiteX75" fmla="*/ 452438 w 476250"/>
                  <a:gd name="connsiteY75" fmla="*/ 447675 h 2305050"/>
                  <a:gd name="connsiteX76" fmla="*/ 452438 w 476250"/>
                  <a:gd name="connsiteY76" fmla="*/ 329565 h 2305050"/>
                  <a:gd name="connsiteX77" fmla="*/ 331470 w 476250"/>
                  <a:gd name="connsiteY77" fmla="*/ 329565 h 2305050"/>
                  <a:gd name="connsiteX78" fmla="*/ 331470 w 476250"/>
                  <a:gd name="connsiteY78" fmla="*/ 447675 h 2305050"/>
                  <a:gd name="connsiteX79" fmla="*/ 452438 w 476250"/>
                  <a:gd name="connsiteY79" fmla="*/ 447675 h 2305050"/>
                  <a:gd name="connsiteX80" fmla="*/ 300038 w 476250"/>
                  <a:gd name="connsiteY80" fmla="*/ 448627 h 2305050"/>
                  <a:gd name="connsiteX81" fmla="*/ 300038 w 476250"/>
                  <a:gd name="connsiteY81" fmla="*/ 328613 h 2305050"/>
                  <a:gd name="connsiteX82" fmla="*/ 180022 w 476250"/>
                  <a:gd name="connsiteY82" fmla="*/ 328613 h 2305050"/>
                  <a:gd name="connsiteX83" fmla="*/ 180022 w 476250"/>
                  <a:gd name="connsiteY83" fmla="*/ 448627 h 2305050"/>
                  <a:gd name="connsiteX84" fmla="*/ 300038 w 476250"/>
                  <a:gd name="connsiteY84" fmla="*/ 448627 h 2305050"/>
                  <a:gd name="connsiteX85" fmla="*/ 146685 w 476250"/>
                  <a:gd name="connsiteY85" fmla="*/ 299085 h 2305050"/>
                  <a:gd name="connsiteX86" fmla="*/ 146685 w 476250"/>
                  <a:gd name="connsiteY86" fmla="*/ 181927 h 2305050"/>
                  <a:gd name="connsiteX87" fmla="*/ 27622 w 476250"/>
                  <a:gd name="connsiteY87" fmla="*/ 181927 h 2305050"/>
                  <a:gd name="connsiteX88" fmla="*/ 27622 w 476250"/>
                  <a:gd name="connsiteY88" fmla="*/ 299085 h 2305050"/>
                  <a:gd name="connsiteX89" fmla="*/ 146685 w 476250"/>
                  <a:gd name="connsiteY89" fmla="*/ 299085 h 2305050"/>
                  <a:gd name="connsiteX90" fmla="*/ 145732 w 476250"/>
                  <a:gd name="connsiteY90" fmla="*/ 889635 h 2305050"/>
                  <a:gd name="connsiteX91" fmla="*/ 145732 w 476250"/>
                  <a:gd name="connsiteY91" fmla="*/ 772477 h 2305050"/>
                  <a:gd name="connsiteX92" fmla="*/ 28575 w 476250"/>
                  <a:gd name="connsiteY92" fmla="*/ 772477 h 2305050"/>
                  <a:gd name="connsiteX93" fmla="*/ 28575 w 476250"/>
                  <a:gd name="connsiteY93" fmla="*/ 889635 h 2305050"/>
                  <a:gd name="connsiteX94" fmla="*/ 145732 w 476250"/>
                  <a:gd name="connsiteY94" fmla="*/ 889635 h 2305050"/>
                  <a:gd name="connsiteX95" fmla="*/ 179070 w 476250"/>
                  <a:gd name="connsiteY95" fmla="*/ 889635 h 2305050"/>
                  <a:gd name="connsiteX96" fmla="*/ 298132 w 476250"/>
                  <a:gd name="connsiteY96" fmla="*/ 889635 h 2305050"/>
                  <a:gd name="connsiteX97" fmla="*/ 298132 w 476250"/>
                  <a:gd name="connsiteY97" fmla="*/ 772477 h 2305050"/>
                  <a:gd name="connsiteX98" fmla="*/ 179070 w 476250"/>
                  <a:gd name="connsiteY98" fmla="*/ 772477 h 2305050"/>
                  <a:gd name="connsiteX99" fmla="*/ 179070 w 476250"/>
                  <a:gd name="connsiteY99" fmla="*/ 889635 h 2305050"/>
                  <a:gd name="connsiteX100" fmla="*/ 450532 w 476250"/>
                  <a:gd name="connsiteY100" fmla="*/ 890588 h 2305050"/>
                  <a:gd name="connsiteX101" fmla="*/ 450532 w 476250"/>
                  <a:gd name="connsiteY101" fmla="*/ 771525 h 2305050"/>
                  <a:gd name="connsiteX102" fmla="*/ 331470 w 476250"/>
                  <a:gd name="connsiteY102" fmla="*/ 771525 h 2305050"/>
                  <a:gd name="connsiteX103" fmla="*/ 331470 w 476250"/>
                  <a:gd name="connsiteY103" fmla="*/ 890588 h 2305050"/>
                  <a:gd name="connsiteX104" fmla="*/ 450532 w 476250"/>
                  <a:gd name="connsiteY104" fmla="*/ 890588 h 2305050"/>
                  <a:gd name="connsiteX105" fmla="*/ 298132 w 476250"/>
                  <a:gd name="connsiteY105" fmla="*/ 1370648 h 2305050"/>
                  <a:gd name="connsiteX106" fmla="*/ 180022 w 476250"/>
                  <a:gd name="connsiteY106" fmla="*/ 1370648 h 2305050"/>
                  <a:gd name="connsiteX107" fmla="*/ 180022 w 476250"/>
                  <a:gd name="connsiteY107" fmla="*/ 1486853 h 2305050"/>
                  <a:gd name="connsiteX108" fmla="*/ 298132 w 476250"/>
                  <a:gd name="connsiteY108" fmla="*/ 1486853 h 2305050"/>
                  <a:gd name="connsiteX109" fmla="*/ 298132 w 476250"/>
                  <a:gd name="connsiteY109" fmla="*/ 1370648 h 2305050"/>
                  <a:gd name="connsiteX110" fmla="*/ 299085 w 476250"/>
                  <a:gd name="connsiteY110" fmla="*/ 1632585 h 2305050"/>
                  <a:gd name="connsiteX111" fmla="*/ 299085 w 476250"/>
                  <a:gd name="connsiteY111" fmla="*/ 1516380 h 2305050"/>
                  <a:gd name="connsiteX112" fmla="*/ 179070 w 476250"/>
                  <a:gd name="connsiteY112" fmla="*/ 1516380 h 2305050"/>
                  <a:gd name="connsiteX113" fmla="*/ 179070 w 476250"/>
                  <a:gd name="connsiteY113" fmla="*/ 1632585 h 2305050"/>
                  <a:gd name="connsiteX114" fmla="*/ 299085 w 476250"/>
                  <a:gd name="connsiteY114" fmla="*/ 1632585 h 2305050"/>
                  <a:gd name="connsiteX115" fmla="*/ 146685 w 476250"/>
                  <a:gd name="connsiteY115" fmla="*/ 1370648 h 2305050"/>
                  <a:gd name="connsiteX116" fmla="*/ 28575 w 476250"/>
                  <a:gd name="connsiteY116" fmla="*/ 1370648 h 2305050"/>
                  <a:gd name="connsiteX117" fmla="*/ 28575 w 476250"/>
                  <a:gd name="connsiteY117" fmla="*/ 1486853 h 2305050"/>
                  <a:gd name="connsiteX118" fmla="*/ 146685 w 476250"/>
                  <a:gd name="connsiteY118" fmla="*/ 1486853 h 2305050"/>
                  <a:gd name="connsiteX119" fmla="*/ 146685 w 476250"/>
                  <a:gd name="connsiteY119" fmla="*/ 1370648 h 2305050"/>
                  <a:gd name="connsiteX120" fmla="*/ 449580 w 476250"/>
                  <a:gd name="connsiteY120" fmla="*/ 1631632 h 2305050"/>
                  <a:gd name="connsiteX121" fmla="*/ 449580 w 476250"/>
                  <a:gd name="connsiteY121" fmla="*/ 1514475 h 2305050"/>
                  <a:gd name="connsiteX122" fmla="*/ 332422 w 476250"/>
                  <a:gd name="connsiteY122" fmla="*/ 1514475 h 2305050"/>
                  <a:gd name="connsiteX123" fmla="*/ 332422 w 476250"/>
                  <a:gd name="connsiteY123" fmla="*/ 1631632 h 2305050"/>
                  <a:gd name="connsiteX124" fmla="*/ 449580 w 476250"/>
                  <a:gd name="connsiteY124" fmla="*/ 1631632 h 2305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476250" h="2305050">
                    <a:moveTo>
                      <a:pt x="477202" y="2308860"/>
                    </a:moveTo>
                    <a:cubicBezTo>
                      <a:pt x="316230" y="2308860"/>
                      <a:pt x="160020" y="2308860"/>
                      <a:pt x="0" y="2308860"/>
                    </a:cubicBezTo>
                    <a:cubicBezTo>
                      <a:pt x="0" y="1539240"/>
                      <a:pt x="0" y="771525"/>
                      <a:pt x="0" y="0"/>
                    </a:cubicBezTo>
                    <a:cubicBezTo>
                      <a:pt x="157163" y="0"/>
                      <a:pt x="315277" y="0"/>
                      <a:pt x="477202" y="0"/>
                    </a:cubicBezTo>
                    <a:cubicBezTo>
                      <a:pt x="477202" y="767715"/>
                      <a:pt x="477202" y="1536382"/>
                      <a:pt x="477202" y="2308860"/>
                    </a:cubicBezTo>
                    <a:close/>
                    <a:moveTo>
                      <a:pt x="452438" y="1071563"/>
                    </a:moveTo>
                    <a:cubicBezTo>
                      <a:pt x="412432" y="1071563"/>
                      <a:pt x="372427" y="1071563"/>
                      <a:pt x="332422" y="1071563"/>
                    </a:cubicBezTo>
                    <a:cubicBezTo>
                      <a:pt x="332422" y="1112520"/>
                      <a:pt x="332422" y="1150620"/>
                      <a:pt x="332422" y="1188720"/>
                    </a:cubicBezTo>
                    <a:cubicBezTo>
                      <a:pt x="374332" y="1188720"/>
                      <a:pt x="412432" y="1188720"/>
                      <a:pt x="452438" y="1188720"/>
                    </a:cubicBezTo>
                    <a:cubicBezTo>
                      <a:pt x="452438" y="1147763"/>
                      <a:pt x="452438" y="1111567"/>
                      <a:pt x="452438" y="1071563"/>
                    </a:cubicBezTo>
                    <a:close/>
                    <a:moveTo>
                      <a:pt x="298132" y="1190625"/>
                    </a:moveTo>
                    <a:cubicBezTo>
                      <a:pt x="298132" y="1147763"/>
                      <a:pt x="298132" y="1108710"/>
                      <a:pt x="298132" y="1070610"/>
                    </a:cubicBezTo>
                    <a:cubicBezTo>
                      <a:pt x="256222" y="1070610"/>
                      <a:pt x="218122" y="1070610"/>
                      <a:pt x="180975" y="1070610"/>
                    </a:cubicBezTo>
                    <a:cubicBezTo>
                      <a:pt x="180975" y="1112520"/>
                      <a:pt x="180975" y="1151573"/>
                      <a:pt x="180975" y="1190625"/>
                    </a:cubicBezTo>
                    <a:cubicBezTo>
                      <a:pt x="220980" y="1190625"/>
                      <a:pt x="257175" y="1190625"/>
                      <a:pt x="298132" y="1190625"/>
                    </a:cubicBezTo>
                    <a:close/>
                    <a:moveTo>
                      <a:pt x="27622" y="1188720"/>
                    </a:moveTo>
                    <a:cubicBezTo>
                      <a:pt x="68580" y="1188720"/>
                      <a:pt x="106680" y="1188720"/>
                      <a:pt x="146685" y="1188720"/>
                    </a:cubicBezTo>
                    <a:cubicBezTo>
                      <a:pt x="146685" y="1146810"/>
                      <a:pt x="146685" y="1108710"/>
                      <a:pt x="146685" y="1070610"/>
                    </a:cubicBezTo>
                    <a:cubicBezTo>
                      <a:pt x="104775" y="1070610"/>
                      <a:pt x="66675" y="1070610"/>
                      <a:pt x="27622" y="1070610"/>
                    </a:cubicBezTo>
                    <a:cubicBezTo>
                      <a:pt x="27622" y="1112520"/>
                      <a:pt x="27622" y="1149667"/>
                      <a:pt x="27622" y="1188720"/>
                    </a:cubicBezTo>
                    <a:close/>
                    <a:moveTo>
                      <a:pt x="28575" y="328613"/>
                    </a:moveTo>
                    <a:cubicBezTo>
                      <a:pt x="28575" y="372427"/>
                      <a:pt x="28575" y="410527"/>
                      <a:pt x="28575" y="448627"/>
                    </a:cubicBezTo>
                    <a:cubicBezTo>
                      <a:pt x="70485" y="448627"/>
                      <a:pt x="107632" y="448627"/>
                      <a:pt x="147638" y="448627"/>
                    </a:cubicBezTo>
                    <a:cubicBezTo>
                      <a:pt x="147638" y="407670"/>
                      <a:pt x="147638" y="369570"/>
                      <a:pt x="147638" y="328613"/>
                    </a:cubicBezTo>
                    <a:cubicBezTo>
                      <a:pt x="106680" y="328613"/>
                      <a:pt x="68580" y="328613"/>
                      <a:pt x="28575" y="328613"/>
                    </a:cubicBezTo>
                    <a:close/>
                    <a:moveTo>
                      <a:pt x="450532" y="744855"/>
                    </a:moveTo>
                    <a:cubicBezTo>
                      <a:pt x="450532" y="702945"/>
                      <a:pt x="450532" y="664845"/>
                      <a:pt x="450532" y="627697"/>
                    </a:cubicBezTo>
                    <a:cubicBezTo>
                      <a:pt x="408622" y="627697"/>
                      <a:pt x="369570" y="627697"/>
                      <a:pt x="331470" y="627697"/>
                    </a:cubicBezTo>
                    <a:cubicBezTo>
                      <a:pt x="331470" y="668655"/>
                      <a:pt x="331470" y="705802"/>
                      <a:pt x="331470" y="744855"/>
                    </a:cubicBezTo>
                    <a:cubicBezTo>
                      <a:pt x="371475" y="744855"/>
                      <a:pt x="409575" y="744855"/>
                      <a:pt x="450532" y="744855"/>
                    </a:cubicBezTo>
                    <a:close/>
                    <a:moveTo>
                      <a:pt x="147638" y="626745"/>
                    </a:moveTo>
                    <a:cubicBezTo>
                      <a:pt x="106680" y="626745"/>
                      <a:pt x="67627" y="626745"/>
                      <a:pt x="27622" y="626745"/>
                    </a:cubicBezTo>
                    <a:cubicBezTo>
                      <a:pt x="27622" y="667702"/>
                      <a:pt x="27622" y="706755"/>
                      <a:pt x="27622" y="743902"/>
                    </a:cubicBezTo>
                    <a:cubicBezTo>
                      <a:pt x="69532" y="743902"/>
                      <a:pt x="107632" y="743902"/>
                      <a:pt x="147638" y="743902"/>
                    </a:cubicBezTo>
                    <a:cubicBezTo>
                      <a:pt x="147638" y="702945"/>
                      <a:pt x="147638" y="665797"/>
                      <a:pt x="147638" y="626745"/>
                    </a:cubicBezTo>
                    <a:close/>
                    <a:moveTo>
                      <a:pt x="298132" y="1337310"/>
                    </a:moveTo>
                    <a:cubicBezTo>
                      <a:pt x="298132" y="1295400"/>
                      <a:pt x="298132" y="1257300"/>
                      <a:pt x="298132" y="1219200"/>
                    </a:cubicBezTo>
                    <a:cubicBezTo>
                      <a:pt x="256222" y="1219200"/>
                      <a:pt x="219075" y="1219200"/>
                      <a:pt x="180975" y="1219200"/>
                    </a:cubicBezTo>
                    <a:cubicBezTo>
                      <a:pt x="180975" y="1260157"/>
                      <a:pt x="180975" y="1298257"/>
                      <a:pt x="180975" y="1337310"/>
                    </a:cubicBezTo>
                    <a:cubicBezTo>
                      <a:pt x="220980" y="1337310"/>
                      <a:pt x="257175" y="1337310"/>
                      <a:pt x="298132" y="1337310"/>
                    </a:cubicBezTo>
                    <a:close/>
                    <a:moveTo>
                      <a:pt x="180022" y="476250"/>
                    </a:moveTo>
                    <a:cubicBezTo>
                      <a:pt x="180022" y="518160"/>
                      <a:pt x="180022" y="556260"/>
                      <a:pt x="180022" y="595313"/>
                    </a:cubicBezTo>
                    <a:cubicBezTo>
                      <a:pt x="220980" y="595313"/>
                      <a:pt x="259080" y="595313"/>
                      <a:pt x="299085" y="595313"/>
                    </a:cubicBezTo>
                    <a:cubicBezTo>
                      <a:pt x="299085" y="554355"/>
                      <a:pt x="299085" y="516255"/>
                      <a:pt x="299085" y="476250"/>
                    </a:cubicBezTo>
                    <a:cubicBezTo>
                      <a:pt x="259080" y="476250"/>
                      <a:pt x="220980" y="476250"/>
                      <a:pt x="180022" y="476250"/>
                    </a:cubicBezTo>
                    <a:close/>
                    <a:moveTo>
                      <a:pt x="452438" y="32385"/>
                    </a:moveTo>
                    <a:cubicBezTo>
                      <a:pt x="411480" y="32385"/>
                      <a:pt x="372427" y="32385"/>
                      <a:pt x="330518" y="32385"/>
                    </a:cubicBezTo>
                    <a:cubicBezTo>
                      <a:pt x="330518" y="71438"/>
                      <a:pt x="330518" y="108585"/>
                      <a:pt x="330518" y="148590"/>
                    </a:cubicBezTo>
                    <a:cubicBezTo>
                      <a:pt x="371475" y="148590"/>
                      <a:pt x="411480" y="148590"/>
                      <a:pt x="452438" y="148590"/>
                    </a:cubicBezTo>
                    <a:cubicBezTo>
                      <a:pt x="452438" y="109538"/>
                      <a:pt x="452438" y="73342"/>
                      <a:pt x="452438" y="32385"/>
                    </a:cubicBezTo>
                    <a:close/>
                    <a:moveTo>
                      <a:pt x="300038" y="31432"/>
                    </a:moveTo>
                    <a:cubicBezTo>
                      <a:pt x="257175" y="31432"/>
                      <a:pt x="219075" y="31432"/>
                      <a:pt x="180022" y="31432"/>
                    </a:cubicBezTo>
                    <a:cubicBezTo>
                      <a:pt x="180022" y="72390"/>
                      <a:pt x="180022" y="111442"/>
                      <a:pt x="180022" y="149542"/>
                    </a:cubicBezTo>
                    <a:cubicBezTo>
                      <a:pt x="221932" y="149542"/>
                      <a:pt x="260985" y="149542"/>
                      <a:pt x="300038" y="149542"/>
                    </a:cubicBezTo>
                    <a:cubicBezTo>
                      <a:pt x="300038" y="108585"/>
                      <a:pt x="300038" y="71438"/>
                      <a:pt x="300038" y="31432"/>
                    </a:cubicBezTo>
                    <a:close/>
                    <a:moveTo>
                      <a:pt x="300038" y="299085"/>
                    </a:moveTo>
                    <a:cubicBezTo>
                      <a:pt x="300038" y="257175"/>
                      <a:pt x="300038" y="220027"/>
                      <a:pt x="300038" y="180022"/>
                    </a:cubicBezTo>
                    <a:cubicBezTo>
                      <a:pt x="259080" y="180022"/>
                      <a:pt x="220027" y="180022"/>
                      <a:pt x="179070" y="180022"/>
                    </a:cubicBezTo>
                    <a:cubicBezTo>
                      <a:pt x="179070" y="220027"/>
                      <a:pt x="179070" y="258127"/>
                      <a:pt x="179070" y="299085"/>
                    </a:cubicBezTo>
                    <a:cubicBezTo>
                      <a:pt x="220027" y="299085"/>
                      <a:pt x="258127" y="299085"/>
                      <a:pt x="300038" y="299085"/>
                    </a:cubicBezTo>
                    <a:close/>
                    <a:moveTo>
                      <a:pt x="147638" y="477202"/>
                    </a:moveTo>
                    <a:cubicBezTo>
                      <a:pt x="104775" y="477202"/>
                      <a:pt x="66675" y="477202"/>
                      <a:pt x="26670" y="477202"/>
                    </a:cubicBezTo>
                    <a:cubicBezTo>
                      <a:pt x="26670" y="517207"/>
                      <a:pt x="26670" y="554355"/>
                      <a:pt x="26670" y="594360"/>
                    </a:cubicBezTo>
                    <a:cubicBezTo>
                      <a:pt x="67627" y="594360"/>
                      <a:pt x="106680" y="594360"/>
                      <a:pt x="147638" y="594360"/>
                    </a:cubicBezTo>
                    <a:cubicBezTo>
                      <a:pt x="147638" y="554355"/>
                      <a:pt x="147638" y="517207"/>
                      <a:pt x="147638" y="477202"/>
                    </a:cubicBezTo>
                    <a:close/>
                    <a:moveTo>
                      <a:pt x="450532" y="1041082"/>
                    </a:moveTo>
                    <a:cubicBezTo>
                      <a:pt x="450532" y="1001077"/>
                      <a:pt x="450532" y="962025"/>
                      <a:pt x="450532" y="923925"/>
                    </a:cubicBezTo>
                    <a:cubicBezTo>
                      <a:pt x="408622" y="923925"/>
                      <a:pt x="370522" y="923925"/>
                      <a:pt x="331470" y="923925"/>
                    </a:cubicBezTo>
                    <a:cubicBezTo>
                      <a:pt x="331470" y="964882"/>
                      <a:pt x="331470" y="1002030"/>
                      <a:pt x="331470" y="1041082"/>
                    </a:cubicBezTo>
                    <a:cubicBezTo>
                      <a:pt x="372427" y="1041082"/>
                      <a:pt x="410527" y="1041082"/>
                      <a:pt x="450532" y="1041082"/>
                    </a:cubicBezTo>
                    <a:close/>
                    <a:moveTo>
                      <a:pt x="332422" y="1218248"/>
                    </a:moveTo>
                    <a:cubicBezTo>
                      <a:pt x="332422" y="1258253"/>
                      <a:pt x="332422" y="1296353"/>
                      <a:pt x="332422" y="1336357"/>
                    </a:cubicBezTo>
                    <a:cubicBezTo>
                      <a:pt x="373380" y="1336357"/>
                      <a:pt x="410527" y="1336357"/>
                      <a:pt x="451485" y="1336357"/>
                    </a:cubicBezTo>
                    <a:cubicBezTo>
                      <a:pt x="451485" y="1296353"/>
                      <a:pt x="451485" y="1257300"/>
                      <a:pt x="451485" y="1218248"/>
                    </a:cubicBezTo>
                    <a:cubicBezTo>
                      <a:pt x="409575" y="1218248"/>
                      <a:pt x="372427" y="1218248"/>
                      <a:pt x="332422" y="1218248"/>
                    </a:cubicBezTo>
                    <a:close/>
                    <a:moveTo>
                      <a:pt x="452438" y="447675"/>
                    </a:moveTo>
                    <a:cubicBezTo>
                      <a:pt x="452438" y="406717"/>
                      <a:pt x="452438" y="369570"/>
                      <a:pt x="452438" y="329565"/>
                    </a:cubicBezTo>
                    <a:cubicBezTo>
                      <a:pt x="411480" y="329565"/>
                      <a:pt x="371475" y="329565"/>
                      <a:pt x="331470" y="329565"/>
                    </a:cubicBezTo>
                    <a:cubicBezTo>
                      <a:pt x="331470" y="370522"/>
                      <a:pt x="331470" y="408622"/>
                      <a:pt x="331470" y="447675"/>
                    </a:cubicBezTo>
                    <a:cubicBezTo>
                      <a:pt x="371475" y="447675"/>
                      <a:pt x="409575" y="447675"/>
                      <a:pt x="452438" y="447675"/>
                    </a:cubicBezTo>
                    <a:close/>
                    <a:moveTo>
                      <a:pt x="300038" y="448627"/>
                    </a:moveTo>
                    <a:cubicBezTo>
                      <a:pt x="300038" y="405765"/>
                      <a:pt x="300038" y="368617"/>
                      <a:pt x="300038" y="328613"/>
                    </a:cubicBezTo>
                    <a:cubicBezTo>
                      <a:pt x="258127" y="328613"/>
                      <a:pt x="219075" y="328613"/>
                      <a:pt x="180022" y="328613"/>
                    </a:cubicBezTo>
                    <a:cubicBezTo>
                      <a:pt x="180022" y="370522"/>
                      <a:pt x="180022" y="408622"/>
                      <a:pt x="180022" y="448627"/>
                    </a:cubicBezTo>
                    <a:cubicBezTo>
                      <a:pt x="220980" y="448627"/>
                      <a:pt x="258127" y="448627"/>
                      <a:pt x="300038" y="448627"/>
                    </a:cubicBezTo>
                    <a:close/>
                    <a:moveTo>
                      <a:pt x="146685" y="299085"/>
                    </a:moveTo>
                    <a:cubicBezTo>
                      <a:pt x="146685" y="256222"/>
                      <a:pt x="146685" y="218122"/>
                      <a:pt x="146685" y="181927"/>
                    </a:cubicBezTo>
                    <a:cubicBezTo>
                      <a:pt x="103822" y="181927"/>
                      <a:pt x="65722" y="181927"/>
                      <a:pt x="27622" y="181927"/>
                    </a:cubicBezTo>
                    <a:cubicBezTo>
                      <a:pt x="27622" y="222885"/>
                      <a:pt x="27622" y="260032"/>
                      <a:pt x="27622" y="299085"/>
                    </a:cubicBezTo>
                    <a:cubicBezTo>
                      <a:pt x="67627" y="299085"/>
                      <a:pt x="104775" y="299085"/>
                      <a:pt x="146685" y="299085"/>
                    </a:cubicBezTo>
                    <a:close/>
                    <a:moveTo>
                      <a:pt x="145732" y="889635"/>
                    </a:moveTo>
                    <a:cubicBezTo>
                      <a:pt x="145732" y="848677"/>
                      <a:pt x="145732" y="810577"/>
                      <a:pt x="145732" y="772477"/>
                    </a:cubicBezTo>
                    <a:cubicBezTo>
                      <a:pt x="103822" y="772477"/>
                      <a:pt x="66675" y="772477"/>
                      <a:pt x="28575" y="772477"/>
                    </a:cubicBezTo>
                    <a:cubicBezTo>
                      <a:pt x="28575" y="813435"/>
                      <a:pt x="28575" y="851535"/>
                      <a:pt x="28575" y="889635"/>
                    </a:cubicBezTo>
                    <a:cubicBezTo>
                      <a:pt x="70485" y="889635"/>
                      <a:pt x="107632" y="889635"/>
                      <a:pt x="145732" y="889635"/>
                    </a:cubicBezTo>
                    <a:close/>
                    <a:moveTo>
                      <a:pt x="179070" y="889635"/>
                    </a:moveTo>
                    <a:cubicBezTo>
                      <a:pt x="220027" y="889635"/>
                      <a:pt x="258127" y="889635"/>
                      <a:pt x="298132" y="889635"/>
                    </a:cubicBezTo>
                    <a:cubicBezTo>
                      <a:pt x="298132" y="848677"/>
                      <a:pt x="298132" y="810577"/>
                      <a:pt x="298132" y="772477"/>
                    </a:cubicBezTo>
                    <a:cubicBezTo>
                      <a:pt x="256222" y="772477"/>
                      <a:pt x="219075" y="772477"/>
                      <a:pt x="179070" y="772477"/>
                    </a:cubicBezTo>
                    <a:cubicBezTo>
                      <a:pt x="179070" y="812482"/>
                      <a:pt x="179070" y="849630"/>
                      <a:pt x="179070" y="889635"/>
                    </a:cubicBezTo>
                    <a:close/>
                    <a:moveTo>
                      <a:pt x="450532" y="890588"/>
                    </a:moveTo>
                    <a:cubicBezTo>
                      <a:pt x="450532" y="849630"/>
                      <a:pt x="450532" y="811530"/>
                      <a:pt x="450532" y="771525"/>
                    </a:cubicBezTo>
                    <a:cubicBezTo>
                      <a:pt x="409575" y="771525"/>
                      <a:pt x="372427" y="771525"/>
                      <a:pt x="331470" y="771525"/>
                    </a:cubicBezTo>
                    <a:cubicBezTo>
                      <a:pt x="331470" y="811530"/>
                      <a:pt x="331470" y="850582"/>
                      <a:pt x="331470" y="890588"/>
                    </a:cubicBezTo>
                    <a:cubicBezTo>
                      <a:pt x="372427" y="890588"/>
                      <a:pt x="410527" y="890588"/>
                      <a:pt x="450532" y="890588"/>
                    </a:cubicBezTo>
                    <a:close/>
                    <a:moveTo>
                      <a:pt x="298132" y="1370648"/>
                    </a:moveTo>
                    <a:cubicBezTo>
                      <a:pt x="257175" y="1370648"/>
                      <a:pt x="218122" y="1370648"/>
                      <a:pt x="180022" y="1370648"/>
                    </a:cubicBezTo>
                    <a:cubicBezTo>
                      <a:pt x="180022" y="1410653"/>
                      <a:pt x="180022" y="1447800"/>
                      <a:pt x="180022" y="1486853"/>
                    </a:cubicBezTo>
                    <a:cubicBezTo>
                      <a:pt x="220980" y="1486853"/>
                      <a:pt x="257175" y="1486853"/>
                      <a:pt x="298132" y="1486853"/>
                    </a:cubicBezTo>
                    <a:cubicBezTo>
                      <a:pt x="298132" y="1447800"/>
                      <a:pt x="298132" y="1411605"/>
                      <a:pt x="298132" y="1370648"/>
                    </a:cubicBezTo>
                    <a:close/>
                    <a:moveTo>
                      <a:pt x="299085" y="1632585"/>
                    </a:moveTo>
                    <a:cubicBezTo>
                      <a:pt x="299085" y="1590675"/>
                      <a:pt x="299085" y="1553528"/>
                      <a:pt x="299085" y="1516380"/>
                    </a:cubicBezTo>
                    <a:cubicBezTo>
                      <a:pt x="258127" y="1516380"/>
                      <a:pt x="219075" y="1516380"/>
                      <a:pt x="179070" y="1516380"/>
                    </a:cubicBezTo>
                    <a:cubicBezTo>
                      <a:pt x="179070" y="1557338"/>
                      <a:pt x="179070" y="1594485"/>
                      <a:pt x="179070" y="1632585"/>
                    </a:cubicBezTo>
                    <a:cubicBezTo>
                      <a:pt x="219075" y="1632585"/>
                      <a:pt x="256222" y="1632585"/>
                      <a:pt x="299085" y="1632585"/>
                    </a:cubicBezTo>
                    <a:close/>
                    <a:moveTo>
                      <a:pt x="146685" y="1370648"/>
                    </a:moveTo>
                    <a:cubicBezTo>
                      <a:pt x="104775" y="1370648"/>
                      <a:pt x="65722" y="1370648"/>
                      <a:pt x="28575" y="1370648"/>
                    </a:cubicBezTo>
                    <a:cubicBezTo>
                      <a:pt x="28575" y="1410653"/>
                      <a:pt x="28575" y="1447800"/>
                      <a:pt x="28575" y="1486853"/>
                    </a:cubicBezTo>
                    <a:cubicBezTo>
                      <a:pt x="69532" y="1486853"/>
                      <a:pt x="106680" y="1486853"/>
                      <a:pt x="146685" y="1486853"/>
                    </a:cubicBezTo>
                    <a:cubicBezTo>
                      <a:pt x="146685" y="1447800"/>
                      <a:pt x="146685" y="1410653"/>
                      <a:pt x="146685" y="1370648"/>
                    </a:cubicBezTo>
                    <a:close/>
                    <a:moveTo>
                      <a:pt x="449580" y="1631632"/>
                    </a:moveTo>
                    <a:cubicBezTo>
                      <a:pt x="449580" y="1591628"/>
                      <a:pt x="449580" y="1553528"/>
                      <a:pt x="449580" y="1514475"/>
                    </a:cubicBezTo>
                    <a:cubicBezTo>
                      <a:pt x="409575" y="1514475"/>
                      <a:pt x="372427" y="1514475"/>
                      <a:pt x="332422" y="1514475"/>
                    </a:cubicBezTo>
                    <a:cubicBezTo>
                      <a:pt x="332422" y="1554480"/>
                      <a:pt x="332422" y="1592580"/>
                      <a:pt x="332422" y="1631632"/>
                    </a:cubicBezTo>
                    <a:cubicBezTo>
                      <a:pt x="373380" y="1631632"/>
                      <a:pt x="410527" y="1631632"/>
                      <a:pt x="449580" y="163163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xmlns="" id="{E63F6FB3-A081-4A24-9993-4B481E0AEBBF}"/>
                  </a:ext>
                </a:extLst>
              </p:cNvPr>
              <p:cNvSpPr/>
              <p:nvPr/>
            </p:nvSpPr>
            <p:spPr>
              <a:xfrm>
                <a:off x="6153901" y="2280010"/>
                <a:ext cx="565541" cy="1976576"/>
              </a:xfrm>
              <a:custGeom>
                <a:avLst/>
                <a:gdLst>
                  <a:gd name="connsiteX0" fmla="*/ 335796 w 565541"/>
                  <a:gd name="connsiteY0" fmla="*/ 1531565 h 1976576"/>
                  <a:gd name="connsiteX1" fmla="*/ 335796 w 565541"/>
                  <a:gd name="connsiteY1" fmla="*/ 1585857 h 1976576"/>
                  <a:gd name="connsiteX2" fmla="*/ 441823 w 565541"/>
                  <a:gd name="connsiteY2" fmla="*/ 1585857 h 1976576"/>
                  <a:gd name="connsiteX3" fmla="*/ 441823 w 565541"/>
                  <a:gd name="connsiteY3" fmla="*/ 1531565 h 1976576"/>
                  <a:gd name="connsiteX4" fmla="*/ 123718 w 565541"/>
                  <a:gd name="connsiteY4" fmla="*/ 1526871 h 1976576"/>
                  <a:gd name="connsiteX5" fmla="*/ 123718 w 565541"/>
                  <a:gd name="connsiteY5" fmla="*/ 1581163 h 1976576"/>
                  <a:gd name="connsiteX6" fmla="*/ 229745 w 565541"/>
                  <a:gd name="connsiteY6" fmla="*/ 1581163 h 1976576"/>
                  <a:gd name="connsiteX7" fmla="*/ 229745 w 565541"/>
                  <a:gd name="connsiteY7" fmla="*/ 1526871 h 1976576"/>
                  <a:gd name="connsiteX8" fmla="*/ 335796 w 565541"/>
                  <a:gd name="connsiteY8" fmla="*/ 1409581 h 1976576"/>
                  <a:gd name="connsiteX9" fmla="*/ 335796 w 565541"/>
                  <a:gd name="connsiteY9" fmla="*/ 1463873 h 1976576"/>
                  <a:gd name="connsiteX10" fmla="*/ 441823 w 565541"/>
                  <a:gd name="connsiteY10" fmla="*/ 1463873 h 1976576"/>
                  <a:gd name="connsiteX11" fmla="*/ 441823 w 565541"/>
                  <a:gd name="connsiteY11" fmla="*/ 1409581 h 1976576"/>
                  <a:gd name="connsiteX12" fmla="*/ 123718 w 565541"/>
                  <a:gd name="connsiteY12" fmla="*/ 1404887 h 1976576"/>
                  <a:gd name="connsiteX13" fmla="*/ 123718 w 565541"/>
                  <a:gd name="connsiteY13" fmla="*/ 1459180 h 1976576"/>
                  <a:gd name="connsiteX14" fmla="*/ 229745 w 565541"/>
                  <a:gd name="connsiteY14" fmla="*/ 1459180 h 1976576"/>
                  <a:gd name="connsiteX15" fmla="*/ 229745 w 565541"/>
                  <a:gd name="connsiteY15" fmla="*/ 1404887 h 1976576"/>
                  <a:gd name="connsiteX16" fmla="*/ 335796 w 565541"/>
                  <a:gd name="connsiteY16" fmla="*/ 1287599 h 1976576"/>
                  <a:gd name="connsiteX17" fmla="*/ 335796 w 565541"/>
                  <a:gd name="connsiteY17" fmla="*/ 1341892 h 1976576"/>
                  <a:gd name="connsiteX18" fmla="*/ 441823 w 565541"/>
                  <a:gd name="connsiteY18" fmla="*/ 1341892 h 1976576"/>
                  <a:gd name="connsiteX19" fmla="*/ 441823 w 565541"/>
                  <a:gd name="connsiteY19" fmla="*/ 1287599 h 1976576"/>
                  <a:gd name="connsiteX20" fmla="*/ 123718 w 565541"/>
                  <a:gd name="connsiteY20" fmla="*/ 1282905 h 1976576"/>
                  <a:gd name="connsiteX21" fmla="*/ 123718 w 565541"/>
                  <a:gd name="connsiteY21" fmla="*/ 1337198 h 1976576"/>
                  <a:gd name="connsiteX22" fmla="*/ 229745 w 565541"/>
                  <a:gd name="connsiteY22" fmla="*/ 1337198 h 1976576"/>
                  <a:gd name="connsiteX23" fmla="*/ 229745 w 565541"/>
                  <a:gd name="connsiteY23" fmla="*/ 1282905 h 1976576"/>
                  <a:gd name="connsiteX24" fmla="*/ 335796 w 565541"/>
                  <a:gd name="connsiteY24" fmla="*/ 1165617 h 1976576"/>
                  <a:gd name="connsiteX25" fmla="*/ 335796 w 565541"/>
                  <a:gd name="connsiteY25" fmla="*/ 1219910 h 1976576"/>
                  <a:gd name="connsiteX26" fmla="*/ 441823 w 565541"/>
                  <a:gd name="connsiteY26" fmla="*/ 1219910 h 1976576"/>
                  <a:gd name="connsiteX27" fmla="*/ 441823 w 565541"/>
                  <a:gd name="connsiteY27" fmla="*/ 1165617 h 1976576"/>
                  <a:gd name="connsiteX28" fmla="*/ 123718 w 565541"/>
                  <a:gd name="connsiteY28" fmla="*/ 1160924 h 1976576"/>
                  <a:gd name="connsiteX29" fmla="*/ 123718 w 565541"/>
                  <a:gd name="connsiteY29" fmla="*/ 1215216 h 1976576"/>
                  <a:gd name="connsiteX30" fmla="*/ 229745 w 565541"/>
                  <a:gd name="connsiteY30" fmla="*/ 1215216 h 1976576"/>
                  <a:gd name="connsiteX31" fmla="*/ 229745 w 565541"/>
                  <a:gd name="connsiteY31" fmla="*/ 1160924 h 1976576"/>
                  <a:gd name="connsiteX32" fmla="*/ 335796 w 565541"/>
                  <a:gd name="connsiteY32" fmla="*/ 1043636 h 1976576"/>
                  <a:gd name="connsiteX33" fmla="*/ 335796 w 565541"/>
                  <a:gd name="connsiteY33" fmla="*/ 1097928 h 1976576"/>
                  <a:gd name="connsiteX34" fmla="*/ 441823 w 565541"/>
                  <a:gd name="connsiteY34" fmla="*/ 1097928 h 1976576"/>
                  <a:gd name="connsiteX35" fmla="*/ 441823 w 565541"/>
                  <a:gd name="connsiteY35" fmla="*/ 1043636 h 1976576"/>
                  <a:gd name="connsiteX36" fmla="*/ 123718 w 565541"/>
                  <a:gd name="connsiteY36" fmla="*/ 1038942 h 1976576"/>
                  <a:gd name="connsiteX37" fmla="*/ 123718 w 565541"/>
                  <a:gd name="connsiteY37" fmla="*/ 1093234 h 1976576"/>
                  <a:gd name="connsiteX38" fmla="*/ 229745 w 565541"/>
                  <a:gd name="connsiteY38" fmla="*/ 1093234 h 1976576"/>
                  <a:gd name="connsiteX39" fmla="*/ 229745 w 565541"/>
                  <a:gd name="connsiteY39" fmla="*/ 1038942 h 1976576"/>
                  <a:gd name="connsiteX40" fmla="*/ 335796 w 565541"/>
                  <a:gd name="connsiteY40" fmla="*/ 921654 h 1976576"/>
                  <a:gd name="connsiteX41" fmla="*/ 335796 w 565541"/>
                  <a:gd name="connsiteY41" fmla="*/ 975946 h 1976576"/>
                  <a:gd name="connsiteX42" fmla="*/ 441823 w 565541"/>
                  <a:gd name="connsiteY42" fmla="*/ 975946 h 1976576"/>
                  <a:gd name="connsiteX43" fmla="*/ 441823 w 565541"/>
                  <a:gd name="connsiteY43" fmla="*/ 921654 h 1976576"/>
                  <a:gd name="connsiteX44" fmla="*/ 123718 w 565541"/>
                  <a:gd name="connsiteY44" fmla="*/ 916960 h 1976576"/>
                  <a:gd name="connsiteX45" fmla="*/ 123718 w 565541"/>
                  <a:gd name="connsiteY45" fmla="*/ 971252 h 1976576"/>
                  <a:gd name="connsiteX46" fmla="*/ 229745 w 565541"/>
                  <a:gd name="connsiteY46" fmla="*/ 971252 h 1976576"/>
                  <a:gd name="connsiteX47" fmla="*/ 229745 w 565541"/>
                  <a:gd name="connsiteY47" fmla="*/ 916960 h 1976576"/>
                  <a:gd name="connsiteX48" fmla="*/ 335796 w 565541"/>
                  <a:gd name="connsiteY48" fmla="*/ 799672 h 1976576"/>
                  <a:gd name="connsiteX49" fmla="*/ 335796 w 565541"/>
                  <a:gd name="connsiteY49" fmla="*/ 853964 h 1976576"/>
                  <a:gd name="connsiteX50" fmla="*/ 441823 w 565541"/>
                  <a:gd name="connsiteY50" fmla="*/ 853964 h 1976576"/>
                  <a:gd name="connsiteX51" fmla="*/ 441823 w 565541"/>
                  <a:gd name="connsiteY51" fmla="*/ 799672 h 1976576"/>
                  <a:gd name="connsiteX52" fmla="*/ 123718 w 565541"/>
                  <a:gd name="connsiteY52" fmla="*/ 794978 h 1976576"/>
                  <a:gd name="connsiteX53" fmla="*/ 123718 w 565541"/>
                  <a:gd name="connsiteY53" fmla="*/ 849270 h 1976576"/>
                  <a:gd name="connsiteX54" fmla="*/ 229745 w 565541"/>
                  <a:gd name="connsiteY54" fmla="*/ 849270 h 1976576"/>
                  <a:gd name="connsiteX55" fmla="*/ 229745 w 565541"/>
                  <a:gd name="connsiteY55" fmla="*/ 794978 h 1976576"/>
                  <a:gd name="connsiteX56" fmla="*/ 335796 w 565541"/>
                  <a:gd name="connsiteY56" fmla="*/ 677690 h 1976576"/>
                  <a:gd name="connsiteX57" fmla="*/ 335796 w 565541"/>
                  <a:gd name="connsiteY57" fmla="*/ 731982 h 1976576"/>
                  <a:gd name="connsiteX58" fmla="*/ 441823 w 565541"/>
                  <a:gd name="connsiteY58" fmla="*/ 731982 h 1976576"/>
                  <a:gd name="connsiteX59" fmla="*/ 441823 w 565541"/>
                  <a:gd name="connsiteY59" fmla="*/ 677690 h 1976576"/>
                  <a:gd name="connsiteX60" fmla="*/ 123718 w 565541"/>
                  <a:gd name="connsiteY60" fmla="*/ 672996 h 1976576"/>
                  <a:gd name="connsiteX61" fmla="*/ 123718 w 565541"/>
                  <a:gd name="connsiteY61" fmla="*/ 727289 h 1976576"/>
                  <a:gd name="connsiteX62" fmla="*/ 229745 w 565541"/>
                  <a:gd name="connsiteY62" fmla="*/ 727289 h 1976576"/>
                  <a:gd name="connsiteX63" fmla="*/ 229745 w 565541"/>
                  <a:gd name="connsiteY63" fmla="*/ 672996 h 1976576"/>
                  <a:gd name="connsiteX64" fmla="*/ 335796 w 565541"/>
                  <a:gd name="connsiteY64" fmla="*/ 555708 h 1976576"/>
                  <a:gd name="connsiteX65" fmla="*/ 335796 w 565541"/>
                  <a:gd name="connsiteY65" fmla="*/ 610000 h 1976576"/>
                  <a:gd name="connsiteX66" fmla="*/ 441823 w 565541"/>
                  <a:gd name="connsiteY66" fmla="*/ 610000 h 1976576"/>
                  <a:gd name="connsiteX67" fmla="*/ 441823 w 565541"/>
                  <a:gd name="connsiteY67" fmla="*/ 555708 h 1976576"/>
                  <a:gd name="connsiteX68" fmla="*/ 123718 w 565541"/>
                  <a:gd name="connsiteY68" fmla="*/ 551014 h 1976576"/>
                  <a:gd name="connsiteX69" fmla="*/ 123718 w 565541"/>
                  <a:gd name="connsiteY69" fmla="*/ 605307 h 1976576"/>
                  <a:gd name="connsiteX70" fmla="*/ 229745 w 565541"/>
                  <a:gd name="connsiteY70" fmla="*/ 605307 h 1976576"/>
                  <a:gd name="connsiteX71" fmla="*/ 229745 w 565541"/>
                  <a:gd name="connsiteY71" fmla="*/ 551014 h 1976576"/>
                  <a:gd name="connsiteX72" fmla="*/ 335796 w 565541"/>
                  <a:gd name="connsiteY72" fmla="*/ 433726 h 1976576"/>
                  <a:gd name="connsiteX73" fmla="*/ 335796 w 565541"/>
                  <a:gd name="connsiteY73" fmla="*/ 488019 h 1976576"/>
                  <a:gd name="connsiteX74" fmla="*/ 441823 w 565541"/>
                  <a:gd name="connsiteY74" fmla="*/ 488019 h 1976576"/>
                  <a:gd name="connsiteX75" fmla="*/ 441823 w 565541"/>
                  <a:gd name="connsiteY75" fmla="*/ 433726 h 1976576"/>
                  <a:gd name="connsiteX76" fmla="*/ 123718 w 565541"/>
                  <a:gd name="connsiteY76" fmla="*/ 429032 h 1976576"/>
                  <a:gd name="connsiteX77" fmla="*/ 123718 w 565541"/>
                  <a:gd name="connsiteY77" fmla="*/ 483325 h 1976576"/>
                  <a:gd name="connsiteX78" fmla="*/ 229745 w 565541"/>
                  <a:gd name="connsiteY78" fmla="*/ 483325 h 1976576"/>
                  <a:gd name="connsiteX79" fmla="*/ 229745 w 565541"/>
                  <a:gd name="connsiteY79" fmla="*/ 429032 h 1976576"/>
                  <a:gd name="connsiteX80" fmla="*/ 244058 w 565541"/>
                  <a:gd name="connsiteY80" fmla="*/ 0 h 1976576"/>
                  <a:gd name="connsiteX81" fmla="*/ 321484 w 565541"/>
                  <a:gd name="connsiteY81" fmla="*/ 0 h 1976576"/>
                  <a:gd name="connsiteX82" fmla="*/ 321484 w 565541"/>
                  <a:gd name="connsiteY82" fmla="*/ 178763 h 1976576"/>
                  <a:gd name="connsiteX83" fmla="*/ 388810 w 565541"/>
                  <a:gd name="connsiteY83" fmla="*/ 178763 h 1976576"/>
                  <a:gd name="connsiteX84" fmla="*/ 388810 w 565541"/>
                  <a:gd name="connsiteY84" fmla="*/ 299617 h 1976576"/>
                  <a:gd name="connsiteX85" fmla="*/ 565541 w 565541"/>
                  <a:gd name="connsiteY85" fmla="*/ 299617 h 1976576"/>
                  <a:gd name="connsiteX86" fmla="*/ 565541 w 565541"/>
                  <a:gd name="connsiteY86" fmla="*/ 1976576 h 1976576"/>
                  <a:gd name="connsiteX87" fmla="*/ 448247 w 565541"/>
                  <a:gd name="connsiteY87" fmla="*/ 1976576 h 1976576"/>
                  <a:gd name="connsiteX88" fmla="*/ 371127 w 565541"/>
                  <a:gd name="connsiteY88" fmla="*/ 1976576 h 1976576"/>
                  <a:gd name="connsiteX89" fmla="*/ 194414 w 565541"/>
                  <a:gd name="connsiteY89" fmla="*/ 1976576 h 1976576"/>
                  <a:gd name="connsiteX90" fmla="*/ 88332 w 565541"/>
                  <a:gd name="connsiteY90" fmla="*/ 1976576 h 1976576"/>
                  <a:gd name="connsiteX91" fmla="*/ 0 w 565541"/>
                  <a:gd name="connsiteY91" fmla="*/ 1976576 h 1976576"/>
                  <a:gd name="connsiteX92" fmla="*/ 0 w 565541"/>
                  <a:gd name="connsiteY92" fmla="*/ 299617 h 1976576"/>
                  <a:gd name="connsiteX93" fmla="*/ 176731 w 565541"/>
                  <a:gd name="connsiteY93" fmla="*/ 299617 h 1976576"/>
                  <a:gd name="connsiteX94" fmla="*/ 176731 w 565541"/>
                  <a:gd name="connsiteY94" fmla="*/ 178763 h 1976576"/>
                  <a:gd name="connsiteX95" fmla="*/ 244058 w 565541"/>
                  <a:gd name="connsiteY95" fmla="*/ 178763 h 1976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565541" h="1976576">
                    <a:moveTo>
                      <a:pt x="335796" y="1531565"/>
                    </a:moveTo>
                    <a:lnTo>
                      <a:pt x="335796" y="1585857"/>
                    </a:lnTo>
                    <a:lnTo>
                      <a:pt x="441823" y="1585857"/>
                    </a:lnTo>
                    <a:lnTo>
                      <a:pt x="441823" y="1531565"/>
                    </a:lnTo>
                    <a:close/>
                    <a:moveTo>
                      <a:pt x="123718" y="1526871"/>
                    </a:moveTo>
                    <a:lnTo>
                      <a:pt x="123718" y="1581163"/>
                    </a:lnTo>
                    <a:lnTo>
                      <a:pt x="229745" y="1581163"/>
                    </a:lnTo>
                    <a:lnTo>
                      <a:pt x="229745" y="1526871"/>
                    </a:lnTo>
                    <a:close/>
                    <a:moveTo>
                      <a:pt x="335796" y="1409581"/>
                    </a:moveTo>
                    <a:lnTo>
                      <a:pt x="335796" y="1463873"/>
                    </a:lnTo>
                    <a:lnTo>
                      <a:pt x="441823" y="1463873"/>
                    </a:lnTo>
                    <a:lnTo>
                      <a:pt x="441823" y="1409581"/>
                    </a:lnTo>
                    <a:close/>
                    <a:moveTo>
                      <a:pt x="123718" y="1404887"/>
                    </a:moveTo>
                    <a:lnTo>
                      <a:pt x="123718" y="1459180"/>
                    </a:lnTo>
                    <a:lnTo>
                      <a:pt x="229745" y="1459180"/>
                    </a:lnTo>
                    <a:lnTo>
                      <a:pt x="229745" y="1404887"/>
                    </a:lnTo>
                    <a:close/>
                    <a:moveTo>
                      <a:pt x="335796" y="1287599"/>
                    </a:moveTo>
                    <a:lnTo>
                      <a:pt x="335796" y="1341892"/>
                    </a:lnTo>
                    <a:lnTo>
                      <a:pt x="441823" y="1341892"/>
                    </a:lnTo>
                    <a:lnTo>
                      <a:pt x="441823" y="1287599"/>
                    </a:lnTo>
                    <a:close/>
                    <a:moveTo>
                      <a:pt x="123718" y="1282905"/>
                    </a:moveTo>
                    <a:lnTo>
                      <a:pt x="123718" y="1337198"/>
                    </a:lnTo>
                    <a:lnTo>
                      <a:pt x="229745" y="1337198"/>
                    </a:lnTo>
                    <a:lnTo>
                      <a:pt x="229745" y="1282905"/>
                    </a:lnTo>
                    <a:close/>
                    <a:moveTo>
                      <a:pt x="335796" y="1165617"/>
                    </a:moveTo>
                    <a:lnTo>
                      <a:pt x="335796" y="1219910"/>
                    </a:lnTo>
                    <a:lnTo>
                      <a:pt x="441823" y="1219910"/>
                    </a:lnTo>
                    <a:lnTo>
                      <a:pt x="441823" y="1165617"/>
                    </a:lnTo>
                    <a:close/>
                    <a:moveTo>
                      <a:pt x="123718" y="1160924"/>
                    </a:moveTo>
                    <a:lnTo>
                      <a:pt x="123718" y="1215216"/>
                    </a:lnTo>
                    <a:lnTo>
                      <a:pt x="229745" y="1215216"/>
                    </a:lnTo>
                    <a:lnTo>
                      <a:pt x="229745" y="1160924"/>
                    </a:lnTo>
                    <a:close/>
                    <a:moveTo>
                      <a:pt x="335796" y="1043636"/>
                    </a:moveTo>
                    <a:lnTo>
                      <a:pt x="335796" y="1097928"/>
                    </a:lnTo>
                    <a:lnTo>
                      <a:pt x="441823" y="1097928"/>
                    </a:lnTo>
                    <a:lnTo>
                      <a:pt x="441823" y="1043636"/>
                    </a:lnTo>
                    <a:close/>
                    <a:moveTo>
                      <a:pt x="123718" y="1038942"/>
                    </a:moveTo>
                    <a:lnTo>
                      <a:pt x="123718" y="1093234"/>
                    </a:lnTo>
                    <a:lnTo>
                      <a:pt x="229745" y="1093234"/>
                    </a:lnTo>
                    <a:lnTo>
                      <a:pt x="229745" y="1038942"/>
                    </a:lnTo>
                    <a:close/>
                    <a:moveTo>
                      <a:pt x="335796" y="921654"/>
                    </a:moveTo>
                    <a:lnTo>
                      <a:pt x="335796" y="975946"/>
                    </a:lnTo>
                    <a:lnTo>
                      <a:pt x="441823" y="975946"/>
                    </a:lnTo>
                    <a:lnTo>
                      <a:pt x="441823" y="921654"/>
                    </a:lnTo>
                    <a:close/>
                    <a:moveTo>
                      <a:pt x="123718" y="916960"/>
                    </a:moveTo>
                    <a:lnTo>
                      <a:pt x="123718" y="971252"/>
                    </a:lnTo>
                    <a:lnTo>
                      <a:pt x="229745" y="971252"/>
                    </a:lnTo>
                    <a:lnTo>
                      <a:pt x="229745" y="916960"/>
                    </a:lnTo>
                    <a:close/>
                    <a:moveTo>
                      <a:pt x="335796" y="799672"/>
                    </a:moveTo>
                    <a:lnTo>
                      <a:pt x="335796" y="853964"/>
                    </a:lnTo>
                    <a:lnTo>
                      <a:pt x="441823" y="853964"/>
                    </a:lnTo>
                    <a:lnTo>
                      <a:pt x="441823" y="799672"/>
                    </a:lnTo>
                    <a:close/>
                    <a:moveTo>
                      <a:pt x="123718" y="794978"/>
                    </a:moveTo>
                    <a:lnTo>
                      <a:pt x="123718" y="849270"/>
                    </a:lnTo>
                    <a:lnTo>
                      <a:pt x="229745" y="849270"/>
                    </a:lnTo>
                    <a:lnTo>
                      <a:pt x="229745" y="794978"/>
                    </a:lnTo>
                    <a:close/>
                    <a:moveTo>
                      <a:pt x="335796" y="677690"/>
                    </a:moveTo>
                    <a:lnTo>
                      <a:pt x="335796" y="731982"/>
                    </a:lnTo>
                    <a:lnTo>
                      <a:pt x="441823" y="731982"/>
                    </a:lnTo>
                    <a:lnTo>
                      <a:pt x="441823" y="677690"/>
                    </a:lnTo>
                    <a:close/>
                    <a:moveTo>
                      <a:pt x="123718" y="672996"/>
                    </a:moveTo>
                    <a:lnTo>
                      <a:pt x="123718" y="727289"/>
                    </a:lnTo>
                    <a:lnTo>
                      <a:pt x="229745" y="727289"/>
                    </a:lnTo>
                    <a:lnTo>
                      <a:pt x="229745" y="672996"/>
                    </a:lnTo>
                    <a:close/>
                    <a:moveTo>
                      <a:pt x="335796" y="555708"/>
                    </a:moveTo>
                    <a:lnTo>
                      <a:pt x="335796" y="610000"/>
                    </a:lnTo>
                    <a:lnTo>
                      <a:pt x="441823" y="610000"/>
                    </a:lnTo>
                    <a:lnTo>
                      <a:pt x="441823" y="555708"/>
                    </a:lnTo>
                    <a:close/>
                    <a:moveTo>
                      <a:pt x="123718" y="551014"/>
                    </a:moveTo>
                    <a:lnTo>
                      <a:pt x="123718" y="605307"/>
                    </a:lnTo>
                    <a:lnTo>
                      <a:pt x="229745" y="605307"/>
                    </a:lnTo>
                    <a:lnTo>
                      <a:pt x="229745" y="551014"/>
                    </a:lnTo>
                    <a:close/>
                    <a:moveTo>
                      <a:pt x="335796" y="433726"/>
                    </a:moveTo>
                    <a:lnTo>
                      <a:pt x="335796" y="488019"/>
                    </a:lnTo>
                    <a:lnTo>
                      <a:pt x="441823" y="488019"/>
                    </a:lnTo>
                    <a:lnTo>
                      <a:pt x="441823" y="433726"/>
                    </a:lnTo>
                    <a:close/>
                    <a:moveTo>
                      <a:pt x="123718" y="429032"/>
                    </a:moveTo>
                    <a:lnTo>
                      <a:pt x="123718" y="483325"/>
                    </a:lnTo>
                    <a:lnTo>
                      <a:pt x="229745" y="483325"/>
                    </a:lnTo>
                    <a:lnTo>
                      <a:pt x="229745" y="429032"/>
                    </a:lnTo>
                    <a:close/>
                    <a:moveTo>
                      <a:pt x="244058" y="0"/>
                    </a:moveTo>
                    <a:lnTo>
                      <a:pt x="321484" y="0"/>
                    </a:lnTo>
                    <a:lnTo>
                      <a:pt x="321484" y="178763"/>
                    </a:lnTo>
                    <a:lnTo>
                      <a:pt x="388810" y="178763"/>
                    </a:lnTo>
                    <a:lnTo>
                      <a:pt x="388810" y="299617"/>
                    </a:lnTo>
                    <a:lnTo>
                      <a:pt x="565541" y="299617"/>
                    </a:lnTo>
                    <a:lnTo>
                      <a:pt x="565541" y="1976576"/>
                    </a:lnTo>
                    <a:lnTo>
                      <a:pt x="448247" y="1976576"/>
                    </a:lnTo>
                    <a:lnTo>
                      <a:pt x="371127" y="1976576"/>
                    </a:lnTo>
                    <a:lnTo>
                      <a:pt x="194414" y="1976576"/>
                    </a:lnTo>
                    <a:lnTo>
                      <a:pt x="88332" y="1976576"/>
                    </a:lnTo>
                    <a:lnTo>
                      <a:pt x="0" y="1976576"/>
                    </a:lnTo>
                    <a:lnTo>
                      <a:pt x="0" y="299617"/>
                    </a:lnTo>
                    <a:lnTo>
                      <a:pt x="176731" y="299617"/>
                    </a:lnTo>
                    <a:lnTo>
                      <a:pt x="176731" y="178763"/>
                    </a:lnTo>
                    <a:lnTo>
                      <a:pt x="244058" y="17876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xmlns="" id="{B6447CA1-2D32-4DA1-A223-78EF87674843}"/>
                  </a:ext>
                </a:extLst>
              </p:cNvPr>
              <p:cNvSpPr/>
              <p:nvPr/>
            </p:nvSpPr>
            <p:spPr>
              <a:xfrm>
                <a:off x="5147338" y="1925597"/>
                <a:ext cx="477157" cy="2330989"/>
              </a:xfrm>
              <a:custGeom>
                <a:avLst/>
                <a:gdLst>
                  <a:gd name="connsiteX0" fmla="*/ 285608 w 487386"/>
                  <a:gd name="connsiteY0" fmla="*/ 1339706 h 2330989"/>
                  <a:gd name="connsiteX1" fmla="*/ 285608 w 487386"/>
                  <a:gd name="connsiteY1" fmla="*/ 1414297 h 2330989"/>
                  <a:gd name="connsiteX2" fmla="*/ 356272 w 487386"/>
                  <a:gd name="connsiteY2" fmla="*/ 1414297 h 2330989"/>
                  <a:gd name="connsiteX3" fmla="*/ 356272 w 487386"/>
                  <a:gd name="connsiteY3" fmla="*/ 1339706 h 2330989"/>
                  <a:gd name="connsiteX4" fmla="*/ 285608 w 487386"/>
                  <a:gd name="connsiteY4" fmla="*/ 1339706 h 2330989"/>
                  <a:gd name="connsiteX5" fmla="*/ 31407 w 487386"/>
                  <a:gd name="connsiteY5" fmla="*/ 1338724 h 2330989"/>
                  <a:gd name="connsiteX6" fmla="*/ 31407 w 487386"/>
                  <a:gd name="connsiteY6" fmla="*/ 1414297 h 2330989"/>
                  <a:gd name="connsiteX7" fmla="*/ 258126 w 487386"/>
                  <a:gd name="connsiteY7" fmla="*/ 1414297 h 2330989"/>
                  <a:gd name="connsiteX8" fmla="*/ 258126 w 487386"/>
                  <a:gd name="connsiteY8" fmla="*/ 1338724 h 2330989"/>
                  <a:gd name="connsiteX9" fmla="*/ 31407 w 487386"/>
                  <a:gd name="connsiteY9" fmla="*/ 1338724 h 2330989"/>
                  <a:gd name="connsiteX10" fmla="*/ 385716 w 487386"/>
                  <a:gd name="connsiteY10" fmla="*/ 1245485 h 2330989"/>
                  <a:gd name="connsiteX11" fmla="*/ 385716 w 487386"/>
                  <a:gd name="connsiteY11" fmla="*/ 1318113 h 2330989"/>
                  <a:gd name="connsiteX12" fmla="*/ 453438 w 487386"/>
                  <a:gd name="connsiteY12" fmla="*/ 1318113 h 2330989"/>
                  <a:gd name="connsiteX13" fmla="*/ 453438 w 487386"/>
                  <a:gd name="connsiteY13" fmla="*/ 1245485 h 2330989"/>
                  <a:gd name="connsiteX14" fmla="*/ 385716 w 487386"/>
                  <a:gd name="connsiteY14" fmla="*/ 1245485 h 2330989"/>
                  <a:gd name="connsiteX15" fmla="*/ 32388 w 487386"/>
                  <a:gd name="connsiteY15" fmla="*/ 1243522 h 2330989"/>
                  <a:gd name="connsiteX16" fmla="*/ 32388 w 487386"/>
                  <a:gd name="connsiteY16" fmla="*/ 1318113 h 2330989"/>
                  <a:gd name="connsiteX17" fmla="*/ 102073 w 487386"/>
                  <a:gd name="connsiteY17" fmla="*/ 1318113 h 2330989"/>
                  <a:gd name="connsiteX18" fmla="*/ 102073 w 487386"/>
                  <a:gd name="connsiteY18" fmla="*/ 1243522 h 2330989"/>
                  <a:gd name="connsiteX19" fmla="*/ 32388 w 487386"/>
                  <a:gd name="connsiteY19" fmla="*/ 1243522 h 2330989"/>
                  <a:gd name="connsiteX20" fmla="*/ 130535 w 487386"/>
                  <a:gd name="connsiteY20" fmla="*/ 1242540 h 2330989"/>
                  <a:gd name="connsiteX21" fmla="*/ 130535 w 487386"/>
                  <a:gd name="connsiteY21" fmla="*/ 1317131 h 2330989"/>
                  <a:gd name="connsiteX22" fmla="*/ 356272 w 487386"/>
                  <a:gd name="connsiteY22" fmla="*/ 1317131 h 2330989"/>
                  <a:gd name="connsiteX23" fmla="*/ 356272 w 487386"/>
                  <a:gd name="connsiteY23" fmla="*/ 1242540 h 2330989"/>
                  <a:gd name="connsiteX24" fmla="*/ 130535 w 487386"/>
                  <a:gd name="connsiteY24" fmla="*/ 1242540 h 2330989"/>
                  <a:gd name="connsiteX25" fmla="*/ 128572 w 487386"/>
                  <a:gd name="connsiteY25" fmla="*/ 1149301 h 2330989"/>
                  <a:gd name="connsiteX26" fmla="*/ 128572 w 487386"/>
                  <a:gd name="connsiteY26" fmla="*/ 1220947 h 2330989"/>
                  <a:gd name="connsiteX27" fmla="*/ 199237 w 487386"/>
                  <a:gd name="connsiteY27" fmla="*/ 1220947 h 2330989"/>
                  <a:gd name="connsiteX28" fmla="*/ 199237 w 487386"/>
                  <a:gd name="connsiteY28" fmla="*/ 1149301 h 2330989"/>
                  <a:gd name="connsiteX29" fmla="*/ 128572 w 487386"/>
                  <a:gd name="connsiteY29" fmla="*/ 1149301 h 2330989"/>
                  <a:gd name="connsiteX30" fmla="*/ 226720 w 487386"/>
                  <a:gd name="connsiteY30" fmla="*/ 1148319 h 2330989"/>
                  <a:gd name="connsiteX31" fmla="*/ 226720 w 487386"/>
                  <a:gd name="connsiteY31" fmla="*/ 1219966 h 2330989"/>
                  <a:gd name="connsiteX32" fmla="*/ 453438 w 487386"/>
                  <a:gd name="connsiteY32" fmla="*/ 1219966 h 2330989"/>
                  <a:gd name="connsiteX33" fmla="*/ 453438 w 487386"/>
                  <a:gd name="connsiteY33" fmla="*/ 1148319 h 2330989"/>
                  <a:gd name="connsiteX34" fmla="*/ 226720 w 487386"/>
                  <a:gd name="connsiteY34" fmla="*/ 1148319 h 2330989"/>
                  <a:gd name="connsiteX35" fmla="*/ 128572 w 487386"/>
                  <a:gd name="connsiteY35" fmla="*/ 1050172 h 2330989"/>
                  <a:gd name="connsiteX36" fmla="*/ 128572 w 487386"/>
                  <a:gd name="connsiteY36" fmla="*/ 1121820 h 2330989"/>
                  <a:gd name="connsiteX37" fmla="*/ 357254 w 487386"/>
                  <a:gd name="connsiteY37" fmla="*/ 1121820 h 2330989"/>
                  <a:gd name="connsiteX38" fmla="*/ 357254 w 487386"/>
                  <a:gd name="connsiteY38" fmla="*/ 1050172 h 2330989"/>
                  <a:gd name="connsiteX39" fmla="*/ 128572 w 487386"/>
                  <a:gd name="connsiteY39" fmla="*/ 1050172 h 2330989"/>
                  <a:gd name="connsiteX40" fmla="*/ 32388 w 487386"/>
                  <a:gd name="connsiteY40" fmla="*/ 1050172 h 2330989"/>
                  <a:gd name="connsiteX41" fmla="*/ 32388 w 487386"/>
                  <a:gd name="connsiteY41" fmla="*/ 1122800 h 2330989"/>
                  <a:gd name="connsiteX42" fmla="*/ 103055 w 487386"/>
                  <a:gd name="connsiteY42" fmla="*/ 1122800 h 2330989"/>
                  <a:gd name="connsiteX43" fmla="*/ 103055 w 487386"/>
                  <a:gd name="connsiteY43" fmla="*/ 1050172 h 2330989"/>
                  <a:gd name="connsiteX44" fmla="*/ 32388 w 487386"/>
                  <a:gd name="connsiteY44" fmla="*/ 1050172 h 2330989"/>
                  <a:gd name="connsiteX45" fmla="*/ 383754 w 487386"/>
                  <a:gd name="connsiteY45" fmla="*/ 953007 h 2330989"/>
                  <a:gd name="connsiteX46" fmla="*/ 383754 w 487386"/>
                  <a:gd name="connsiteY46" fmla="*/ 1024654 h 2330989"/>
                  <a:gd name="connsiteX47" fmla="*/ 452457 w 487386"/>
                  <a:gd name="connsiteY47" fmla="*/ 1024654 h 2330989"/>
                  <a:gd name="connsiteX48" fmla="*/ 452457 w 487386"/>
                  <a:gd name="connsiteY48" fmla="*/ 953007 h 2330989"/>
                  <a:gd name="connsiteX49" fmla="*/ 383754 w 487386"/>
                  <a:gd name="connsiteY49" fmla="*/ 953007 h 2330989"/>
                  <a:gd name="connsiteX50" fmla="*/ 30425 w 487386"/>
                  <a:gd name="connsiteY50" fmla="*/ 953007 h 2330989"/>
                  <a:gd name="connsiteX51" fmla="*/ 30425 w 487386"/>
                  <a:gd name="connsiteY51" fmla="*/ 1023673 h 2330989"/>
                  <a:gd name="connsiteX52" fmla="*/ 259108 w 487386"/>
                  <a:gd name="connsiteY52" fmla="*/ 1023673 h 2330989"/>
                  <a:gd name="connsiteX53" fmla="*/ 259108 w 487386"/>
                  <a:gd name="connsiteY53" fmla="*/ 953007 h 2330989"/>
                  <a:gd name="connsiteX54" fmla="*/ 30425 w 487386"/>
                  <a:gd name="connsiteY54" fmla="*/ 953007 h 2330989"/>
                  <a:gd name="connsiteX55" fmla="*/ 286589 w 487386"/>
                  <a:gd name="connsiteY55" fmla="*/ 952025 h 2330989"/>
                  <a:gd name="connsiteX56" fmla="*/ 286589 w 487386"/>
                  <a:gd name="connsiteY56" fmla="*/ 1023673 h 2330989"/>
                  <a:gd name="connsiteX57" fmla="*/ 357254 w 487386"/>
                  <a:gd name="connsiteY57" fmla="*/ 1023673 h 2330989"/>
                  <a:gd name="connsiteX58" fmla="*/ 357254 w 487386"/>
                  <a:gd name="connsiteY58" fmla="*/ 952025 h 2330989"/>
                  <a:gd name="connsiteX59" fmla="*/ 286589 w 487386"/>
                  <a:gd name="connsiteY59" fmla="*/ 952025 h 2330989"/>
                  <a:gd name="connsiteX60" fmla="*/ 382772 w 487386"/>
                  <a:gd name="connsiteY60" fmla="*/ 854860 h 2330989"/>
                  <a:gd name="connsiteX61" fmla="*/ 382772 w 487386"/>
                  <a:gd name="connsiteY61" fmla="*/ 927489 h 2330989"/>
                  <a:gd name="connsiteX62" fmla="*/ 452457 w 487386"/>
                  <a:gd name="connsiteY62" fmla="*/ 927489 h 2330989"/>
                  <a:gd name="connsiteX63" fmla="*/ 452457 w 487386"/>
                  <a:gd name="connsiteY63" fmla="*/ 854860 h 2330989"/>
                  <a:gd name="connsiteX64" fmla="*/ 382772 w 487386"/>
                  <a:gd name="connsiteY64" fmla="*/ 854860 h 2330989"/>
                  <a:gd name="connsiteX65" fmla="*/ 286589 w 487386"/>
                  <a:gd name="connsiteY65" fmla="*/ 853878 h 2330989"/>
                  <a:gd name="connsiteX66" fmla="*/ 286589 w 487386"/>
                  <a:gd name="connsiteY66" fmla="*/ 927489 h 2330989"/>
                  <a:gd name="connsiteX67" fmla="*/ 355291 w 487386"/>
                  <a:gd name="connsiteY67" fmla="*/ 927489 h 2330989"/>
                  <a:gd name="connsiteX68" fmla="*/ 355291 w 487386"/>
                  <a:gd name="connsiteY68" fmla="*/ 853878 h 2330989"/>
                  <a:gd name="connsiteX69" fmla="*/ 286589 w 487386"/>
                  <a:gd name="connsiteY69" fmla="*/ 853878 h 2330989"/>
                  <a:gd name="connsiteX70" fmla="*/ 384735 w 487386"/>
                  <a:gd name="connsiteY70" fmla="*/ 756713 h 2330989"/>
                  <a:gd name="connsiteX71" fmla="*/ 384735 w 487386"/>
                  <a:gd name="connsiteY71" fmla="*/ 829342 h 2330989"/>
                  <a:gd name="connsiteX72" fmla="*/ 453438 w 487386"/>
                  <a:gd name="connsiteY72" fmla="*/ 829342 h 2330989"/>
                  <a:gd name="connsiteX73" fmla="*/ 453438 w 487386"/>
                  <a:gd name="connsiteY73" fmla="*/ 756713 h 2330989"/>
                  <a:gd name="connsiteX74" fmla="*/ 384735 w 487386"/>
                  <a:gd name="connsiteY74" fmla="*/ 756713 h 2330989"/>
                  <a:gd name="connsiteX75" fmla="*/ 130535 w 487386"/>
                  <a:gd name="connsiteY75" fmla="*/ 756713 h 2330989"/>
                  <a:gd name="connsiteX76" fmla="*/ 130535 w 487386"/>
                  <a:gd name="connsiteY76" fmla="*/ 829342 h 2330989"/>
                  <a:gd name="connsiteX77" fmla="*/ 357254 w 487386"/>
                  <a:gd name="connsiteY77" fmla="*/ 829342 h 2330989"/>
                  <a:gd name="connsiteX78" fmla="*/ 357254 w 487386"/>
                  <a:gd name="connsiteY78" fmla="*/ 756713 h 2330989"/>
                  <a:gd name="connsiteX79" fmla="*/ 130535 w 487386"/>
                  <a:gd name="connsiteY79" fmla="*/ 756713 h 2330989"/>
                  <a:gd name="connsiteX80" fmla="*/ 32388 w 487386"/>
                  <a:gd name="connsiteY80" fmla="*/ 755731 h 2330989"/>
                  <a:gd name="connsiteX81" fmla="*/ 32388 w 487386"/>
                  <a:gd name="connsiteY81" fmla="*/ 830323 h 2330989"/>
                  <a:gd name="connsiteX82" fmla="*/ 102073 w 487386"/>
                  <a:gd name="connsiteY82" fmla="*/ 830323 h 2330989"/>
                  <a:gd name="connsiteX83" fmla="*/ 102073 w 487386"/>
                  <a:gd name="connsiteY83" fmla="*/ 755731 h 2330989"/>
                  <a:gd name="connsiteX84" fmla="*/ 32388 w 487386"/>
                  <a:gd name="connsiteY84" fmla="*/ 755731 h 2330989"/>
                  <a:gd name="connsiteX85" fmla="*/ 382772 w 487386"/>
                  <a:gd name="connsiteY85" fmla="*/ 658566 h 2330989"/>
                  <a:gd name="connsiteX86" fmla="*/ 382772 w 487386"/>
                  <a:gd name="connsiteY86" fmla="*/ 733158 h 2330989"/>
                  <a:gd name="connsiteX87" fmla="*/ 452457 w 487386"/>
                  <a:gd name="connsiteY87" fmla="*/ 733158 h 2330989"/>
                  <a:gd name="connsiteX88" fmla="*/ 452457 w 487386"/>
                  <a:gd name="connsiteY88" fmla="*/ 658566 h 2330989"/>
                  <a:gd name="connsiteX89" fmla="*/ 382772 w 487386"/>
                  <a:gd name="connsiteY89" fmla="*/ 658566 h 2330989"/>
                  <a:gd name="connsiteX90" fmla="*/ 31407 w 487386"/>
                  <a:gd name="connsiteY90" fmla="*/ 658566 h 2330989"/>
                  <a:gd name="connsiteX91" fmla="*/ 31407 w 487386"/>
                  <a:gd name="connsiteY91" fmla="*/ 735121 h 2330989"/>
                  <a:gd name="connsiteX92" fmla="*/ 259108 w 487386"/>
                  <a:gd name="connsiteY92" fmla="*/ 735121 h 2330989"/>
                  <a:gd name="connsiteX93" fmla="*/ 259108 w 487386"/>
                  <a:gd name="connsiteY93" fmla="*/ 658566 h 2330989"/>
                  <a:gd name="connsiteX94" fmla="*/ 31407 w 487386"/>
                  <a:gd name="connsiteY94" fmla="*/ 658566 h 2330989"/>
                  <a:gd name="connsiteX95" fmla="*/ 226720 w 487386"/>
                  <a:gd name="connsiteY95" fmla="*/ 561400 h 2330989"/>
                  <a:gd name="connsiteX96" fmla="*/ 226720 w 487386"/>
                  <a:gd name="connsiteY96" fmla="*/ 638937 h 2330989"/>
                  <a:gd name="connsiteX97" fmla="*/ 451475 w 487386"/>
                  <a:gd name="connsiteY97" fmla="*/ 638937 h 2330989"/>
                  <a:gd name="connsiteX98" fmla="*/ 451475 w 487386"/>
                  <a:gd name="connsiteY98" fmla="*/ 561400 h 2330989"/>
                  <a:gd name="connsiteX99" fmla="*/ 226720 w 487386"/>
                  <a:gd name="connsiteY99" fmla="*/ 561400 h 2330989"/>
                  <a:gd name="connsiteX100" fmla="*/ 128572 w 487386"/>
                  <a:gd name="connsiteY100" fmla="*/ 561400 h 2330989"/>
                  <a:gd name="connsiteX101" fmla="*/ 128572 w 487386"/>
                  <a:gd name="connsiteY101" fmla="*/ 636974 h 2330989"/>
                  <a:gd name="connsiteX102" fmla="*/ 198257 w 487386"/>
                  <a:gd name="connsiteY102" fmla="*/ 636974 h 2330989"/>
                  <a:gd name="connsiteX103" fmla="*/ 198257 w 487386"/>
                  <a:gd name="connsiteY103" fmla="*/ 561400 h 2330989"/>
                  <a:gd name="connsiteX104" fmla="*/ 128572 w 487386"/>
                  <a:gd name="connsiteY104" fmla="*/ 561400 h 2330989"/>
                  <a:gd name="connsiteX105" fmla="*/ 129554 w 487386"/>
                  <a:gd name="connsiteY105" fmla="*/ 464235 h 2330989"/>
                  <a:gd name="connsiteX106" fmla="*/ 129554 w 487386"/>
                  <a:gd name="connsiteY106" fmla="*/ 540790 h 2330989"/>
                  <a:gd name="connsiteX107" fmla="*/ 356272 w 487386"/>
                  <a:gd name="connsiteY107" fmla="*/ 540790 h 2330989"/>
                  <a:gd name="connsiteX108" fmla="*/ 356272 w 487386"/>
                  <a:gd name="connsiteY108" fmla="*/ 464235 h 2330989"/>
                  <a:gd name="connsiteX109" fmla="*/ 129554 w 487386"/>
                  <a:gd name="connsiteY109" fmla="*/ 464235 h 2330989"/>
                  <a:gd name="connsiteX110" fmla="*/ 34352 w 487386"/>
                  <a:gd name="connsiteY110" fmla="*/ 463253 h 2330989"/>
                  <a:gd name="connsiteX111" fmla="*/ 34352 w 487386"/>
                  <a:gd name="connsiteY111" fmla="*/ 539808 h 2330989"/>
                  <a:gd name="connsiteX112" fmla="*/ 102073 w 487386"/>
                  <a:gd name="connsiteY112" fmla="*/ 539808 h 2330989"/>
                  <a:gd name="connsiteX113" fmla="*/ 102073 w 487386"/>
                  <a:gd name="connsiteY113" fmla="*/ 463253 h 2330989"/>
                  <a:gd name="connsiteX114" fmla="*/ 34352 w 487386"/>
                  <a:gd name="connsiteY114" fmla="*/ 463253 h 2330989"/>
                  <a:gd name="connsiteX115" fmla="*/ 384735 w 487386"/>
                  <a:gd name="connsiteY115" fmla="*/ 462272 h 2330989"/>
                  <a:gd name="connsiteX116" fmla="*/ 384735 w 487386"/>
                  <a:gd name="connsiteY116" fmla="*/ 540790 h 2330989"/>
                  <a:gd name="connsiteX117" fmla="*/ 451475 w 487386"/>
                  <a:gd name="connsiteY117" fmla="*/ 540790 h 2330989"/>
                  <a:gd name="connsiteX118" fmla="*/ 451475 w 487386"/>
                  <a:gd name="connsiteY118" fmla="*/ 462272 h 2330989"/>
                  <a:gd name="connsiteX119" fmla="*/ 384735 w 487386"/>
                  <a:gd name="connsiteY119" fmla="*/ 462272 h 2330989"/>
                  <a:gd name="connsiteX120" fmla="*/ 52999 w 487386"/>
                  <a:gd name="connsiteY120" fmla="*/ 286589 h 2330989"/>
                  <a:gd name="connsiteX121" fmla="*/ 52999 w 487386"/>
                  <a:gd name="connsiteY121" fmla="*/ 364126 h 2330989"/>
                  <a:gd name="connsiteX122" fmla="*/ 192368 w 487386"/>
                  <a:gd name="connsiteY122" fmla="*/ 364126 h 2330989"/>
                  <a:gd name="connsiteX123" fmla="*/ 192368 w 487386"/>
                  <a:gd name="connsiteY123" fmla="*/ 286589 h 2330989"/>
                  <a:gd name="connsiteX124" fmla="*/ 52999 w 487386"/>
                  <a:gd name="connsiteY124" fmla="*/ 286589 h 2330989"/>
                  <a:gd name="connsiteX125" fmla="*/ 295422 w 487386"/>
                  <a:gd name="connsiteY125" fmla="*/ 285608 h 2330989"/>
                  <a:gd name="connsiteX126" fmla="*/ 295422 w 487386"/>
                  <a:gd name="connsiteY126" fmla="*/ 364126 h 2330989"/>
                  <a:gd name="connsiteX127" fmla="*/ 434790 w 487386"/>
                  <a:gd name="connsiteY127" fmla="*/ 364126 h 2330989"/>
                  <a:gd name="connsiteX128" fmla="*/ 434790 w 487386"/>
                  <a:gd name="connsiteY128" fmla="*/ 285608 h 2330989"/>
                  <a:gd name="connsiteX129" fmla="*/ 295422 w 487386"/>
                  <a:gd name="connsiteY129" fmla="*/ 285608 h 2330989"/>
                  <a:gd name="connsiteX130" fmla="*/ 51036 w 487386"/>
                  <a:gd name="connsiteY130" fmla="*/ 186479 h 2330989"/>
                  <a:gd name="connsiteX131" fmla="*/ 51036 w 487386"/>
                  <a:gd name="connsiteY131" fmla="*/ 259108 h 2330989"/>
                  <a:gd name="connsiteX132" fmla="*/ 190405 w 487386"/>
                  <a:gd name="connsiteY132" fmla="*/ 259108 h 2330989"/>
                  <a:gd name="connsiteX133" fmla="*/ 190405 w 487386"/>
                  <a:gd name="connsiteY133" fmla="*/ 186479 h 2330989"/>
                  <a:gd name="connsiteX134" fmla="*/ 51036 w 487386"/>
                  <a:gd name="connsiteY134" fmla="*/ 186479 h 2330989"/>
                  <a:gd name="connsiteX135" fmla="*/ 294440 w 487386"/>
                  <a:gd name="connsiteY135" fmla="*/ 185498 h 2330989"/>
                  <a:gd name="connsiteX136" fmla="*/ 294440 w 487386"/>
                  <a:gd name="connsiteY136" fmla="*/ 260090 h 2330989"/>
                  <a:gd name="connsiteX137" fmla="*/ 432828 w 487386"/>
                  <a:gd name="connsiteY137" fmla="*/ 260090 h 2330989"/>
                  <a:gd name="connsiteX138" fmla="*/ 432828 w 487386"/>
                  <a:gd name="connsiteY138" fmla="*/ 185498 h 2330989"/>
                  <a:gd name="connsiteX139" fmla="*/ 294440 w 487386"/>
                  <a:gd name="connsiteY139" fmla="*/ 185498 h 2330989"/>
                  <a:gd name="connsiteX140" fmla="*/ 52999 w 487386"/>
                  <a:gd name="connsiteY140" fmla="*/ 89314 h 2330989"/>
                  <a:gd name="connsiteX141" fmla="*/ 52999 w 487386"/>
                  <a:gd name="connsiteY141" fmla="*/ 158017 h 2330989"/>
                  <a:gd name="connsiteX142" fmla="*/ 191387 w 487386"/>
                  <a:gd name="connsiteY142" fmla="*/ 158017 h 2330989"/>
                  <a:gd name="connsiteX143" fmla="*/ 191387 w 487386"/>
                  <a:gd name="connsiteY143" fmla="*/ 89314 h 2330989"/>
                  <a:gd name="connsiteX144" fmla="*/ 52999 w 487386"/>
                  <a:gd name="connsiteY144" fmla="*/ 89314 h 2330989"/>
                  <a:gd name="connsiteX145" fmla="*/ 296403 w 487386"/>
                  <a:gd name="connsiteY145" fmla="*/ 87351 h 2330989"/>
                  <a:gd name="connsiteX146" fmla="*/ 296403 w 487386"/>
                  <a:gd name="connsiteY146" fmla="*/ 158998 h 2330989"/>
                  <a:gd name="connsiteX147" fmla="*/ 432828 w 487386"/>
                  <a:gd name="connsiteY147" fmla="*/ 158998 h 2330989"/>
                  <a:gd name="connsiteX148" fmla="*/ 432828 w 487386"/>
                  <a:gd name="connsiteY148" fmla="*/ 87351 h 2330989"/>
                  <a:gd name="connsiteX149" fmla="*/ 296403 w 487386"/>
                  <a:gd name="connsiteY149" fmla="*/ 87351 h 2330989"/>
                  <a:gd name="connsiteX150" fmla="*/ 26499 w 487386"/>
                  <a:gd name="connsiteY150" fmla="*/ 0 h 2330989"/>
                  <a:gd name="connsiteX151" fmla="*/ 219849 w 487386"/>
                  <a:gd name="connsiteY151" fmla="*/ 0 h 2330989"/>
                  <a:gd name="connsiteX152" fmla="*/ 219849 w 487386"/>
                  <a:gd name="connsiteY152" fmla="*/ 111888 h 2330989"/>
                  <a:gd name="connsiteX153" fmla="*/ 219849 w 487386"/>
                  <a:gd name="connsiteY153" fmla="*/ 337625 h 2330989"/>
                  <a:gd name="connsiteX154" fmla="*/ 263033 w 487386"/>
                  <a:gd name="connsiteY154" fmla="*/ 366088 h 2330989"/>
                  <a:gd name="connsiteX155" fmla="*/ 263033 w 487386"/>
                  <a:gd name="connsiteY155" fmla="*/ 2945 h 2330989"/>
                  <a:gd name="connsiteX156" fmla="*/ 461290 w 487386"/>
                  <a:gd name="connsiteY156" fmla="*/ 2945 h 2330989"/>
                  <a:gd name="connsiteX157" fmla="*/ 463253 w 487386"/>
                  <a:gd name="connsiteY157" fmla="*/ 330756 h 2330989"/>
                  <a:gd name="connsiteX158" fmla="*/ 481901 w 487386"/>
                  <a:gd name="connsiteY158" fmla="*/ 1297502 h 2330989"/>
                  <a:gd name="connsiteX159" fmla="*/ 483863 w 487386"/>
                  <a:gd name="connsiteY159" fmla="*/ 2269156 h 2330989"/>
                  <a:gd name="connsiteX160" fmla="*/ 483863 w 487386"/>
                  <a:gd name="connsiteY160" fmla="*/ 2330989 h 2330989"/>
                  <a:gd name="connsiteX161" fmla="*/ 0 w 487386"/>
                  <a:gd name="connsiteY161" fmla="*/ 2330989 h 2330989"/>
                  <a:gd name="connsiteX162" fmla="*/ 0 w 487386"/>
                  <a:gd name="connsiteY162" fmla="*/ 2284859 h 2330989"/>
                  <a:gd name="connsiteX163" fmla="*/ 0 w 487386"/>
                  <a:gd name="connsiteY163" fmla="*/ 421051 h 2330989"/>
                  <a:gd name="connsiteX164" fmla="*/ 26499 w 487386"/>
                  <a:gd name="connsiteY164" fmla="*/ 0 h 233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</a:cxnLst>
                <a:rect l="l" t="t" r="r" b="b"/>
                <a:pathLst>
                  <a:path w="487386" h="2330989">
                    <a:moveTo>
                      <a:pt x="285608" y="1339706"/>
                    </a:moveTo>
                    <a:cubicBezTo>
                      <a:pt x="285608" y="1366205"/>
                      <a:pt x="285608" y="1388779"/>
                      <a:pt x="285608" y="1414297"/>
                    </a:cubicBezTo>
                    <a:cubicBezTo>
                      <a:pt x="312107" y="1414297"/>
                      <a:pt x="333699" y="1414297"/>
                      <a:pt x="356272" y="1414297"/>
                    </a:cubicBezTo>
                    <a:cubicBezTo>
                      <a:pt x="356272" y="1387797"/>
                      <a:pt x="356272" y="1364242"/>
                      <a:pt x="356272" y="1339706"/>
                    </a:cubicBezTo>
                    <a:cubicBezTo>
                      <a:pt x="331736" y="1339706"/>
                      <a:pt x="309163" y="1339706"/>
                      <a:pt x="285608" y="1339706"/>
                    </a:cubicBezTo>
                    <a:close/>
                    <a:moveTo>
                      <a:pt x="31407" y="1338724"/>
                    </a:moveTo>
                    <a:cubicBezTo>
                      <a:pt x="31407" y="1366205"/>
                      <a:pt x="31407" y="1389760"/>
                      <a:pt x="31407" y="1414297"/>
                    </a:cubicBezTo>
                    <a:cubicBezTo>
                      <a:pt x="108942" y="1414297"/>
                      <a:pt x="183534" y="1414297"/>
                      <a:pt x="258126" y="1414297"/>
                    </a:cubicBezTo>
                    <a:cubicBezTo>
                      <a:pt x="258126" y="1386816"/>
                      <a:pt x="258126" y="1363261"/>
                      <a:pt x="258126" y="1338724"/>
                    </a:cubicBezTo>
                    <a:cubicBezTo>
                      <a:pt x="180590" y="1338724"/>
                      <a:pt x="106980" y="1338724"/>
                      <a:pt x="31407" y="1338724"/>
                    </a:cubicBezTo>
                    <a:close/>
                    <a:moveTo>
                      <a:pt x="385716" y="1245485"/>
                    </a:moveTo>
                    <a:cubicBezTo>
                      <a:pt x="385716" y="1271984"/>
                      <a:pt x="385716" y="1295539"/>
                      <a:pt x="385716" y="1318113"/>
                    </a:cubicBezTo>
                    <a:cubicBezTo>
                      <a:pt x="410253" y="1318113"/>
                      <a:pt x="430864" y="1318113"/>
                      <a:pt x="453438" y="1318113"/>
                    </a:cubicBezTo>
                    <a:cubicBezTo>
                      <a:pt x="453438" y="1293576"/>
                      <a:pt x="453438" y="1271003"/>
                      <a:pt x="453438" y="1245485"/>
                    </a:cubicBezTo>
                    <a:cubicBezTo>
                      <a:pt x="427920" y="1245485"/>
                      <a:pt x="406328" y="1245485"/>
                      <a:pt x="385716" y="1245485"/>
                    </a:cubicBezTo>
                    <a:close/>
                    <a:moveTo>
                      <a:pt x="32388" y="1243522"/>
                    </a:moveTo>
                    <a:cubicBezTo>
                      <a:pt x="32388" y="1270021"/>
                      <a:pt x="32388" y="1292595"/>
                      <a:pt x="32388" y="1318113"/>
                    </a:cubicBezTo>
                    <a:cubicBezTo>
                      <a:pt x="55943" y="1318113"/>
                      <a:pt x="78518" y="1318113"/>
                      <a:pt x="102073" y="1318113"/>
                    </a:cubicBezTo>
                    <a:cubicBezTo>
                      <a:pt x="102073" y="1292595"/>
                      <a:pt x="102073" y="1269040"/>
                      <a:pt x="102073" y="1243522"/>
                    </a:cubicBezTo>
                    <a:cubicBezTo>
                      <a:pt x="77536" y="1243522"/>
                      <a:pt x="55943" y="1243522"/>
                      <a:pt x="32388" y="1243522"/>
                    </a:cubicBezTo>
                    <a:close/>
                    <a:moveTo>
                      <a:pt x="130535" y="1242540"/>
                    </a:moveTo>
                    <a:cubicBezTo>
                      <a:pt x="130535" y="1271003"/>
                      <a:pt x="130535" y="1294558"/>
                      <a:pt x="130535" y="1317131"/>
                    </a:cubicBezTo>
                    <a:cubicBezTo>
                      <a:pt x="208071" y="1317131"/>
                      <a:pt x="281681" y="1317131"/>
                      <a:pt x="356272" y="1317131"/>
                    </a:cubicBezTo>
                    <a:cubicBezTo>
                      <a:pt x="356272" y="1290632"/>
                      <a:pt x="356272" y="1267077"/>
                      <a:pt x="356272" y="1242540"/>
                    </a:cubicBezTo>
                    <a:cubicBezTo>
                      <a:pt x="278737" y="1242540"/>
                      <a:pt x="206108" y="1242540"/>
                      <a:pt x="130535" y="1242540"/>
                    </a:cubicBezTo>
                    <a:close/>
                    <a:moveTo>
                      <a:pt x="128572" y="1149301"/>
                    </a:moveTo>
                    <a:cubicBezTo>
                      <a:pt x="128572" y="1174819"/>
                      <a:pt x="128572" y="1197392"/>
                      <a:pt x="128572" y="1220947"/>
                    </a:cubicBezTo>
                    <a:cubicBezTo>
                      <a:pt x="153109" y="1220947"/>
                      <a:pt x="174701" y="1220947"/>
                      <a:pt x="199237" y="1220947"/>
                    </a:cubicBezTo>
                    <a:cubicBezTo>
                      <a:pt x="199237" y="1193466"/>
                      <a:pt x="199237" y="1171874"/>
                      <a:pt x="199237" y="1149301"/>
                    </a:cubicBezTo>
                    <a:cubicBezTo>
                      <a:pt x="173719" y="1149301"/>
                      <a:pt x="151146" y="1149301"/>
                      <a:pt x="128572" y="1149301"/>
                    </a:cubicBezTo>
                    <a:close/>
                    <a:moveTo>
                      <a:pt x="226720" y="1148319"/>
                    </a:moveTo>
                    <a:cubicBezTo>
                      <a:pt x="226720" y="1174819"/>
                      <a:pt x="226720" y="1196411"/>
                      <a:pt x="226720" y="1219966"/>
                    </a:cubicBezTo>
                    <a:cubicBezTo>
                      <a:pt x="303273" y="1219966"/>
                      <a:pt x="377866" y="1219966"/>
                      <a:pt x="453438" y="1219966"/>
                    </a:cubicBezTo>
                    <a:cubicBezTo>
                      <a:pt x="453438" y="1195429"/>
                      <a:pt x="453438" y="1172856"/>
                      <a:pt x="453438" y="1148319"/>
                    </a:cubicBezTo>
                    <a:cubicBezTo>
                      <a:pt x="373940" y="1148319"/>
                      <a:pt x="300329" y="1148319"/>
                      <a:pt x="226720" y="1148319"/>
                    </a:cubicBezTo>
                    <a:close/>
                    <a:moveTo>
                      <a:pt x="128572" y="1050172"/>
                    </a:moveTo>
                    <a:cubicBezTo>
                      <a:pt x="128572" y="1075690"/>
                      <a:pt x="128572" y="1098264"/>
                      <a:pt x="128572" y="1121820"/>
                    </a:cubicBezTo>
                    <a:cubicBezTo>
                      <a:pt x="206108" y="1121820"/>
                      <a:pt x="280700" y="1121820"/>
                      <a:pt x="357254" y="1121820"/>
                    </a:cubicBezTo>
                    <a:cubicBezTo>
                      <a:pt x="357254" y="1096301"/>
                      <a:pt x="357254" y="1074709"/>
                      <a:pt x="357254" y="1050172"/>
                    </a:cubicBezTo>
                    <a:cubicBezTo>
                      <a:pt x="279719" y="1050172"/>
                      <a:pt x="204145" y="1050172"/>
                      <a:pt x="128572" y="1050172"/>
                    </a:cubicBezTo>
                    <a:close/>
                    <a:moveTo>
                      <a:pt x="32388" y="1050172"/>
                    </a:moveTo>
                    <a:cubicBezTo>
                      <a:pt x="32388" y="1076672"/>
                      <a:pt x="32388" y="1100227"/>
                      <a:pt x="32388" y="1122800"/>
                    </a:cubicBezTo>
                    <a:cubicBezTo>
                      <a:pt x="57906" y="1122800"/>
                      <a:pt x="79498" y="1122800"/>
                      <a:pt x="103055" y="1122800"/>
                    </a:cubicBezTo>
                    <a:cubicBezTo>
                      <a:pt x="103055" y="1097282"/>
                      <a:pt x="103055" y="1074709"/>
                      <a:pt x="103055" y="1050172"/>
                    </a:cubicBezTo>
                    <a:cubicBezTo>
                      <a:pt x="76555" y="1050172"/>
                      <a:pt x="53981" y="1050172"/>
                      <a:pt x="32388" y="1050172"/>
                    </a:cubicBezTo>
                    <a:close/>
                    <a:moveTo>
                      <a:pt x="383754" y="953007"/>
                    </a:moveTo>
                    <a:cubicBezTo>
                      <a:pt x="383754" y="978525"/>
                      <a:pt x="383754" y="1001098"/>
                      <a:pt x="383754" y="1024654"/>
                    </a:cubicBezTo>
                    <a:cubicBezTo>
                      <a:pt x="408291" y="1024654"/>
                      <a:pt x="429883" y="1024654"/>
                      <a:pt x="452457" y="1024654"/>
                    </a:cubicBezTo>
                    <a:cubicBezTo>
                      <a:pt x="452457" y="998154"/>
                      <a:pt x="452457" y="974599"/>
                      <a:pt x="452457" y="953007"/>
                    </a:cubicBezTo>
                    <a:cubicBezTo>
                      <a:pt x="426939" y="953007"/>
                      <a:pt x="405346" y="953007"/>
                      <a:pt x="383754" y="953007"/>
                    </a:cubicBezTo>
                    <a:close/>
                    <a:moveTo>
                      <a:pt x="30425" y="953007"/>
                    </a:moveTo>
                    <a:cubicBezTo>
                      <a:pt x="30425" y="977543"/>
                      <a:pt x="30425" y="998154"/>
                      <a:pt x="30425" y="1023673"/>
                    </a:cubicBezTo>
                    <a:cubicBezTo>
                      <a:pt x="109924" y="1023673"/>
                      <a:pt x="185497" y="1023673"/>
                      <a:pt x="259108" y="1023673"/>
                    </a:cubicBezTo>
                    <a:cubicBezTo>
                      <a:pt x="259108" y="997172"/>
                      <a:pt x="259108" y="975580"/>
                      <a:pt x="259108" y="953007"/>
                    </a:cubicBezTo>
                    <a:cubicBezTo>
                      <a:pt x="181572" y="953007"/>
                      <a:pt x="105999" y="953007"/>
                      <a:pt x="30425" y="953007"/>
                    </a:cubicBezTo>
                    <a:close/>
                    <a:moveTo>
                      <a:pt x="286589" y="952025"/>
                    </a:moveTo>
                    <a:cubicBezTo>
                      <a:pt x="286589" y="977543"/>
                      <a:pt x="286589" y="1001098"/>
                      <a:pt x="286589" y="1023673"/>
                    </a:cubicBezTo>
                    <a:cubicBezTo>
                      <a:pt x="312107" y="1023673"/>
                      <a:pt x="333699" y="1023673"/>
                      <a:pt x="357254" y="1023673"/>
                    </a:cubicBezTo>
                    <a:cubicBezTo>
                      <a:pt x="357254" y="999135"/>
                      <a:pt x="357254" y="977543"/>
                      <a:pt x="357254" y="952025"/>
                    </a:cubicBezTo>
                    <a:cubicBezTo>
                      <a:pt x="330754" y="952025"/>
                      <a:pt x="309163" y="952025"/>
                      <a:pt x="286589" y="952025"/>
                    </a:cubicBezTo>
                    <a:close/>
                    <a:moveTo>
                      <a:pt x="382772" y="854860"/>
                    </a:moveTo>
                    <a:cubicBezTo>
                      <a:pt x="382772" y="879396"/>
                      <a:pt x="382772" y="901970"/>
                      <a:pt x="382772" y="927489"/>
                    </a:cubicBezTo>
                    <a:cubicBezTo>
                      <a:pt x="409272" y="927489"/>
                      <a:pt x="429883" y="927489"/>
                      <a:pt x="452457" y="927489"/>
                    </a:cubicBezTo>
                    <a:cubicBezTo>
                      <a:pt x="452457" y="901970"/>
                      <a:pt x="452457" y="878415"/>
                      <a:pt x="452457" y="854860"/>
                    </a:cubicBezTo>
                    <a:cubicBezTo>
                      <a:pt x="426939" y="854860"/>
                      <a:pt x="405346" y="854860"/>
                      <a:pt x="382772" y="854860"/>
                    </a:cubicBezTo>
                    <a:close/>
                    <a:moveTo>
                      <a:pt x="286589" y="853878"/>
                    </a:moveTo>
                    <a:cubicBezTo>
                      <a:pt x="286589" y="880378"/>
                      <a:pt x="286589" y="902951"/>
                      <a:pt x="286589" y="927489"/>
                    </a:cubicBezTo>
                    <a:cubicBezTo>
                      <a:pt x="311125" y="927489"/>
                      <a:pt x="331736" y="927489"/>
                      <a:pt x="355291" y="927489"/>
                    </a:cubicBezTo>
                    <a:cubicBezTo>
                      <a:pt x="355291" y="901970"/>
                      <a:pt x="355291" y="878415"/>
                      <a:pt x="355291" y="853878"/>
                    </a:cubicBezTo>
                    <a:cubicBezTo>
                      <a:pt x="330754" y="853878"/>
                      <a:pt x="308181" y="853878"/>
                      <a:pt x="286589" y="853878"/>
                    </a:cubicBezTo>
                    <a:close/>
                    <a:moveTo>
                      <a:pt x="384735" y="756713"/>
                    </a:moveTo>
                    <a:cubicBezTo>
                      <a:pt x="384735" y="783212"/>
                      <a:pt x="384735" y="806767"/>
                      <a:pt x="384735" y="829342"/>
                    </a:cubicBezTo>
                    <a:cubicBezTo>
                      <a:pt x="409272" y="829342"/>
                      <a:pt x="429883" y="829342"/>
                      <a:pt x="453438" y="829342"/>
                    </a:cubicBezTo>
                    <a:cubicBezTo>
                      <a:pt x="453438" y="804805"/>
                      <a:pt x="453438" y="783212"/>
                      <a:pt x="453438" y="756713"/>
                    </a:cubicBezTo>
                    <a:cubicBezTo>
                      <a:pt x="427920" y="756713"/>
                      <a:pt x="406328" y="756713"/>
                      <a:pt x="384735" y="756713"/>
                    </a:cubicBezTo>
                    <a:close/>
                    <a:moveTo>
                      <a:pt x="130535" y="756713"/>
                    </a:moveTo>
                    <a:cubicBezTo>
                      <a:pt x="130535" y="784194"/>
                      <a:pt x="130535" y="807749"/>
                      <a:pt x="130535" y="829342"/>
                    </a:cubicBezTo>
                    <a:cubicBezTo>
                      <a:pt x="208071" y="829342"/>
                      <a:pt x="282663" y="829342"/>
                      <a:pt x="357254" y="829342"/>
                    </a:cubicBezTo>
                    <a:cubicBezTo>
                      <a:pt x="357254" y="802842"/>
                      <a:pt x="357254" y="781249"/>
                      <a:pt x="357254" y="756713"/>
                    </a:cubicBezTo>
                    <a:cubicBezTo>
                      <a:pt x="277755" y="756713"/>
                      <a:pt x="203163" y="756713"/>
                      <a:pt x="130535" y="756713"/>
                    </a:cubicBezTo>
                    <a:close/>
                    <a:moveTo>
                      <a:pt x="32388" y="755731"/>
                    </a:moveTo>
                    <a:cubicBezTo>
                      <a:pt x="32388" y="781249"/>
                      <a:pt x="32388" y="804805"/>
                      <a:pt x="32388" y="830323"/>
                    </a:cubicBezTo>
                    <a:cubicBezTo>
                      <a:pt x="56925" y="830323"/>
                      <a:pt x="78518" y="830323"/>
                      <a:pt x="102073" y="830323"/>
                    </a:cubicBezTo>
                    <a:cubicBezTo>
                      <a:pt x="102073" y="803824"/>
                      <a:pt x="102073" y="781249"/>
                      <a:pt x="102073" y="755731"/>
                    </a:cubicBezTo>
                    <a:cubicBezTo>
                      <a:pt x="77536" y="755731"/>
                      <a:pt x="55943" y="755731"/>
                      <a:pt x="32388" y="755731"/>
                    </a:cubicBezTo>
                    <a:close/>
                    <a:moveTo>
                      <a:pt x="382772" y="658566"/>
                    </a:moveTo>
                    <a:cubicBezTo>
                      <a:pt x="382772" y="685065"/>
                      <a:pt x="382772" y="707640"/>
                      <a:pt x="382772" y="733158"/>
                    </a:cubicBezTo>
                    <a:cubicBezTo>
                      <a:pt x="408291" y="733158"/>
                      <a:pt x="429883" y="733158"/>
                      <a:pt x="452457" y="733158"/>
                    </a:cubicBezTo>
                    <a:cubicBezTo>
                      <a:pt x="452457" y="706658"/>
                      <a:pt x="452457" y="683102"/>
                      <a:pt x="452457" y="658566"/>
                    </a:cubicBezTo>
                    <a:cubicBezTo>
                      <a:pt x="427920" y="658566"/>
                      <a:pt x="405346" y="658566"/>
                      <a:pt x="382772" y="658566"/>
                    </a:cubicBezTo>
                    <a:close/>
                    <a:moveTo>
                      <a:pt x="31407" y="658566"/>
                    </a:moveTo>
                    <a:cubicBezTo>
                      <a:pt x="31407" y="684084"/>
                      <a:pt x="31407" y="707640"/>
                      <a:pt x="31407" y="735121"/>
                    </a:cubicBezTo>
                    <a:cubicBezTo>
                      <a:pt x="107962" y="735121"/>
                      <a:pt x="182553" y="735121"/>
                      <a:pt x="259108" y="735121"/>
                    </a:cubicBezTo>
                    <a:cubicBezTo>
                      <a:pt x="259108" y="706658"/>
                      <a:pt x="259108" y="684084"/>
                      <a:pt x="259108" y="658566"/>
                    </a:cubicBezTo>
                    <a:cubicBezTo>
                      <a:pt x="182553" y="658566"/>
                      <a:pt x="107962" y="658566"/>
                      <a:pt x="31407" y="658566"/>
                    </a:cubicBezTo>
                    <a:close/>
                    <a:moveTo>
                      <a:pt x="226720" y="561400"/>
                    </a:moveTo>
                    <a:cubicBezTo>
                      <a:pt x="226720" y="586918"/>
                      <a:pt x="226720" y="610474"/>
                      <a:pt x="226720" y="638937"/>
                    </a:cubicBezTo>
                    <a:cubicBezTo>
                      <a:pt x="304255" y="638937"/>
                      <a:pt x="376884" y="638937"/>
                      <a:pt x="451475" y="638937"/>
                    </a:cubicBezTo>
                    <a:cubicBezTo>
                      <a:pt x="451475" y="611456"/>
                      <a:pt x="451475" y="586918"/>
                      <a:pt x="451475" y="561400"/>
                    </a:cubicBezTo>
                    <a:cubicBezTo>
                      <a:pt x="374921" y="561400"/>
                      <a:pt x="302292" y="561400"/>
                      <a:pt x="226720" y="561400"/>
                    </a:cubicBezTo>
                    <a:close/>
                    <a:moveTo>
                      <a:pt x="128572" y="561400"/>
                    </a:moveTo>
                    <a:cubicBezTo>
                      <a:pt x="128572" y="587900"/>
                      <a:pt x="128572" y="611456"/>
                      <a:pt x="128572" y="636974"/>
                    </a:cubicBezTo>
                    <a:cubicBezTo>
                      <a:pt x="156053" y="636974"/>
                      <a:pt x="177645" y="636974"/>
                      <a:pt x="198257" y="636974"/>
                    </a:cubicBezTo>
                    <a:cubicBezTo>
                      <a:pt x="198257" y="609493"/>
                      <a:pt x="198257" y="585938"/>
                      <a:pt x="198257" y="561400"/>
                    </a:cubicBezTo>
                    <a:cubicBezTo>
                      <a:pt x="173719" y="561400"/>
                      <a:pt x="152128" y="561400"/>
                      <a:pt x="128572" y="561400"/>
                    </a:cubicBezTo>
                    <a:close/>
                    <a:moveTo>
                      <a:pt x="129554" y="464235"/>
                    </a:moveTo>
                    <a:cubicBezTo>
                      <a:pt x="129554" y="489754"/>
                      <a:pt x="129554" y="513309"/>
                      <a:pt x="129554" y="540790"/>
                    </a:cubicBezTo>
                    <a:cubicBezTo>
                      <a:pt x="208071" y="540790"/>
                      <a:pt x="282663" y="540790"/>
                      <a:pt x="356272" y="540790"/>
                    </a:cubicBezTo>
                    <a:cubicBezTo>
                      <a:pt x="356272" y="513309"/>
                      <a:pt x="356272" y="489754"/>
                      <a:pt x="356272" y="464235"/>
                    </a:cubicBezTo>
                    <a:cubicBezTo>
                      <a:pt x="279719" y="464235"/>
                      <a:pt x="205126" y="464235"/>
                      <a:pt x="129554" y="464235"/>
                    </a:cubicBezTo>
                    <a:close/>
                    <a:moveTo>
                      <a:pt x="34352" y="463253"/>
                    </a:moveTo>
                    <a:cubicBezTo>
                      <a:pt x="34352" y="488772"/>
                      <a:pt x="34352" y="514290"/>
                      <a:pt x="34352" y="539808"/>
                    </a:cubicBezTo>
                    <a:cubicBezTo>
                      <a:pt x="58888" y="539808"/>
                      <a:pt x="80480" y="539808"/>
                      <a:pt x="102073" y="539808"/>
                    </a:cubicBezTo>
                    <a:cubicBezTo>
                      <a:pt x="102073" y="512327"/>
                      <a:pt x="102073" y="488772"/>
                      <a:pt x="102073" y="463253"/>
                    </a:cubicBezTo>
                    <a:cubicBezTo>
                      <a:pt x="79498" y="463253"/>
                      <a:pt x="58888" y="463253"/>
                      <a:pt x="34352" y="463253"/>
                    </a:cubicBezTo>
                    <a:close/>
                    <a:moveTo>
                      <a:pt x="384735" y="462272"/>
                    </a:moveTo>
                    <a:cubicBezTo>
                      <a:pt x="384735" y="490734"/>
                      <a:pt x="384735" y="516253"/>
                      <a:pt x="384735" y="540790"/>
                    </a:cubicBezTo>
                    <a:cubicBezTo>
                      <a:pt x="409272" y="540790"/>
                      <a:pt x="430864" y="540790"/>
                      <a:pt x="451475" y="540790"/>
                    </a:cubicBezTo>
                    <a:cubicBezTo>
                      <a:pt x="451475" y="512327"/>
                      <a:pt x="451475" y="487791"/>
                      <a:pt x="451475" y="462272"/>
                    </a:cubicBezTo>
                    <a:cubicBezTo>
                      <a:pt x="427920" y="462272"/>
                      <a:pt x="408291" y="462272"/>
                      <a:pt x="384735" y="462272"/>
                    </a:cubicBezTo>
                    <a:close/>
                    <a:moveTo>
                      <a:pt x="52999" y="286589"/>
                    </a:moveTo>
                    <a:cubicBezTo>
                      <a:pt x="52999" y="316033"/>
                      <a:pt x="52999" y="340570"/>
                      <a:pt x="52999" y="364126"/>
                    </a:cubicBezTo>
                    <a:cubicBezTo>
                      <a:pt x="101091" y="364126"/>
                      <a:pt x="146238" y="364126"/>
                      <a:pt x="192368" y="364126"/>
                    </a:cubicBezTo>
                    <a:cubicBezTo>
                      <a:pt x="192368" y="337625"/>
                      <a:pt x="192368" y="314070"/>
                      <a:pt x="192368" y="286589"/>
                    </a:cubicBezTo>
                    <a:cubicBezTo>
                      <a:pt x="142313" y="286589"/>
                      <a:pt x="97165" y="286589"/>
                      <a:pt x="52999" y="286589"/>
                    </a:cubicBezTo>
                    <a:close/>
                    <a:moveTo>
                      <a:pt x="295422" y="285608"/>
                    </a:moveTo>
                    <a:cubicBezTo>
                      <a:pt x="295422" y="314070"/>
                      <a:pt x="295422" y="339588"/>
                      <a:pt x="295422" y="364126"/>
                    </a:cubicBezTo>
                    <a:cubicBezTo>
                      <a:pt x="343514" y="364126"/>
                      <a:pt x="388661" y="364126"/>
                      <a:pt x="434790" y="364126"/>
                    </a:cubicBezTo>
                    <a:cubicBezTo>
                      <a:pt x="434790" y="337625"/>
                      <a:pt x="434790" y="313089"/>
                      <a:pt x="434790" y="285608"/>
                    </a:cubicBezTo>
                    <a:cubicBezTo>
                      <a:pt x="384735" y="285608"/>
                      <a:pt x="340569" y="285608"/>
                      <a:pt x="295422" y="285608"/>
                    </a:cubicBezTo>
                    <a:close/>
                    <a:moveTo>
                      <a:pt x="51036" y="186479"/>
                    </a:moveTo>
                    <a:cubicBezTo>
                      <a:pt x="51036" y="211997"/>
                      <a:pt x="51036" y="232609"/>
                      <a:pt x="51036" y="259108"/>
                    </a:cubicBezTo>
                    <a:cubicBezTo>
                      <a:pt x="100110" y="259108"/>
                      <a:pt x="144275" y="259108"/>
                      <a:pt x="190405" y="259108"/>
                    </a:cubicBezTo>
                    <a:cubicBezTo>
                      <a:pt x="190405" y="232609"/>
                      <a:pt x="190405" y="209053"/>
                      <a:pt x="190405" y="186479"/>
                    </a:cubicBezTo>
                    <a:cubicBezTo>
                      <a:pt x="142313" y="186479"/>
                      <a:pt x="97165" y="186479"/>
                      <a:pt x="51036" y="186479"/>
                    </a:cubicBezTo>
                    <a:close/>
                    <a:moveTo>
                      <a:pt x="294440" y="185498"/>
                    </a:moveTo>
                    <a:cubicBezTo>
                      <a:pt x="294440" y="211016"/>
                      <a:pt x="294440" y="232609"/>
                      <a:pt x="294440" y="260090"/>
                    </a:cubicBezTo>
                    <a:cubicBezTo>
                      <a:pt x="343514" y="260090"/>
                      <a:pt x="387680" y="260090"/>
                      <a:pt x="432828" y="260090"/>
                    </a:cubicBezTo>
                    <a:cubicBezTo>
                      <a:pt x="432828" y="233590"/>
                      <a:pt x="432828" y="210034"/>
                      <a:pt x="432828" y="185498"/>
                    </a:cubicBezTo>
                    <a:cubicBezTo>
                      <a:pt x="385716" y="185498"/>
                      <a:pt x="340569" y="185498"/>
                      <a:pt x="294440" y="185498"/>
                    </a:cubicBezTo>
                    <a:close/>
                    <a:moveTo>
                      <a:pt x="52999" y="89314"/>
                    </a:moveTo>
                    <a:cubicBezTo>
                      <a:pt x="52999" y="114832"/>
                      <a:pt x="52999" y="136425"/>
                      <a:pt x="52999" y="158017"/>
                    </a:cubicBezTo>
                    <a:cubicBezTo>
                      <a:pt x="101091" y="158017"/>
                      <a:pt x="145257" y="158017"/>
                      <a:pt x="191387" y="158017"/>
                    </a:cubicBezTo>
                    <a:cubicBezTo>
                      <a:pt x="191387" y="134462"/>
                      <a:pt x="191387" y="113850"/>
                      <a:pt x="191387" y="89314"/>
                    </a:cubicBezTo>
                    <a:cubicBezTo>
                      <a:pt x="142313" y="89314"/>
                      <a:pt x="97165" y="89314"/>
                      <a:pt x="52999" y="89314"/>
                    </a:cubicBezTo>
                    <a:close/>
                    <a:moveTo>
                      <a:pt x="296403" y="87351"/>
                    </a:moveTo>
                    <a:cubicBezTo>
                      <a:pt x="296403" y="114832"/>
                      <a:pt x="296403" y="137406"/>
                      <a:pt x="296403" y="158998"/>
                    </a:cubicBezTo>
                    <a:cubicBezTo>
                      <a:pt x="344496" y="158998"/>
                      <a:pt x="388661" y="158998"/>
                      <a:pt x="432828" y="158998"/>
                    </a:cubicBezTo>
                    <a:cubicBezTo>
                      <a:pt x="432828" y="133480"/>
                      <a:pt x="432828" y="110907"/>
                      <a:pt x="432828" y="87351"/>
                    </a:cubicBezTo>
                    <a:cubicBezTo>
                      <a:pt x="386698" y="87351"/>
                      <a:pt x="342532" y="87351"/>
                      <a:pt x="296403" y="87351"/>
                    </a:cubicBezTo>
                    <a:close/>
                    <a:moveTo>
                      <a:pt x="26499" y="0"/>
                    </a:moveTo>
                    <a:cubicBezTo>
                      <a:pt x="91276" y="0"/>
                      <a:pt x="151146" y="0"/>
                      <a:pt x="219849" y="0"/>
                    </a:cubicBezTo>
                    <a:cubicBezTo>
                      <a:pt x="219849" y="38278"/>
                      <a:pt x="219849" y="74592"/>
                      <a:pt x="219849" y="111888"/>
                    </a:cubicBezTo>
                    <a:cubicBezTo>
                      <a:pt x="219849" y="187461"/>
                      <a:pt x="220831" y="262053"/>
                      <a:pt x="219849" y="337625"/>
                    </a:cubicBezTo>
                    <a:cubicBezTo>
                      <a:pt x="218867" y="368051"/>
                      <a:pt x="231626" y="375903"/>
                      <a:pt x="263033" y="366088"/>
                    </a:cubicBezTo>
                    <a:cubicBezTo>
                      <a:pt x="263033" y="247330"/>
                      <a:pt x="263033" y="126610"/>
                      <a:pt x="263033" y="2945"/>
                    </a:cubicBezTo>
                    <a:cubicBezTo>
                      <a:pt x="329773" y="2945"/>
                      <a:pt x="392587" y="2945"/>
                      <a:pt x="461290" y="2945"/>
                    </a:cubicBezTo>
                    <a:cubicBezTo>
                      <a:pt x="461290" y="112869"/>
                      <a:pt x="448530" y="223775"/>
                      <a:pt x="463253" y="330756"/>
                    </a:cubicBezTo>
                    <a:cubicBezTo>
                      <a:pt x="508400" y="652677"/>
                      <a:pt x="475030" y="975580"/>
                      <a:pt x="481901" y="1297502"/>
                    </a:cubicBezTo>
                    <a:cubicBezTo>
                      <a:pt x="488771" y="1621387"/>
                      <a:pt x="483863" y="1945271"/>
                      <a:pt x="483863" y="2269156"/>
                    </a:cubicBezTo>
                    <a:cubicBezTo>
                      <a:pt x="483863" y="2288785"/>
                      <a:pt x="483863" y="2308415"/>
                      <a:pt x="483863" y="2330989"/>
                    </a:cubicBezTo>
                    <a:cubicBezTo>
                      <a:pt x="322902" y="2330989"/>
                      <a:pt x="164887" y="2330989"/>
                      <a:pt x="0" y="2330989"/>
                    </a:cubicBezTo>
                    <a:cubicBezTo>
                      <a:pt x="0" y="2315285"/>
                      <a:pt x="0" y="2299582"/>
                      <a:pt x="0" y="2284859"/>
                    </a:cubicBezTo>
                    <a:cubicBezTo>
                      <a:pt x="0" y="1663590"/>
                      <a:pt x="0" y="1042320"/>
                      <a:pt x="0" y="421051"/>
                    </a:cubicBezTo>
                    <a:cubicBezTo>
                      <a:pt x="45148" y="282663"/>
                      <a:pt x="12759" y="142314"/>
                      <a:pt x="2649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xmlns="" id="{2495D095-40B3-408D-92AE-BA75CA471A95}"/>
                  </a:ext>
                </a:extLst>
              </p:cNvPr>
              <p:cNvSpPr/>
              <p:nvPr/>
            </p:nvSpPr>
            <p:spPr>
              <a:xfrm>
                <a:off x="6782219" y="2659087"/>
                <a:ext cx="252773" cy="1597499"/>
              </a:xfrm>
              <a:custGeom>
                <a:avLst/>
                <a:gdLst>
                  <a:gd name="connsiteX0" fmla="*/ 94664 w 252773"/>
                  <a:gd name="connsiteY0" fmla="*/ 1169580 h 1597499"/>
                  <a:gd name="connsiteX1" fmla="*/ 94664 w 252773"/>
                  <a:gd name="connsiteY1" fmla="*/ 1232327 h 1597499"/>
                  <a:gd name="connsiteX2" fmla="*/ 158109 w 252773"/>
                  <a:gd name="connsiteY2" fmla="*/ 1232327 h 1597499"/>
                  <a:gd name="connsiteX3" fmla="*/ 158109 w 252773"/>
                  <a:gd name="connsiteY3" fmla="*/ 1169580 h 1597499"/>
                  <a:gd name="connsiteX4" fmla="*/ 94664 w 252773"/>
                  <a:gd name="connsiteY4" fmla="*/ 1169580 h 1597499"/>
                  <a:gd name="connsiteX5" fmla="*/ 175733 w 252773"/>
                  <a:gd name="connsiteY5" fmla="*/ 1168551 h 1597499"/>
                  <a:gd name="connsiteX6" fmla="*/ 175733 w 252773"/>
                  <a:gd name="connsiteY6" fmla="*/ 1231813 h 1597499"/>
                  <a:gd name="connsiteX7" fmla="*/ 237667 w 252773"/>
                  <a:gd name="connsiteY7" fmla="*/ 1231813 h 1597499"/>
                  <a:gd name="connsiteX8" fmla="*/ 237667 w 252773"/>
                  <a:gd name="connsiteY8" fmla="*/ 1168551 h 1597499"/>
                  <a:gd name="connsiteX9" fmla="*/ 175733 w 252773"/>
                  <a:gd name="connsiteY9" fmla="*/ 1168551 h 1597499"/>
                  <a:gd name="connsiteX10" fmla="*/ 95168 w 252773"/>
                  <a:gd name="connsiteY10" fmla="*/ 1090888 h 1597499"/>
                  <a:gd name="connsiteX11" fmla="*/ 95168 w 252773"/>
                  <a:gd name="connsiteY11" fmla="*/ 1153636 h 1597499"/>
                  <a:gd name="connsiteX12" fmla="*/ 157605 w 252773"/>
                  <a:gd name="connsiteY12" fmla="*/ 1153636 h 1597499"/>
                  <a:gd name="connsiteX13" fmla="*/ 157605 w 252773"/>
                  <a:gd name="connsiteY13" fmla="*/ 1090888 h 1597499"/>
                  <a:gd name="connsiteX14" fmla="*/ 95168 w 252773"/>
                  <a:gd name="connsiteY14" fmla="*/ 1090888 h 1597499"/>
                  <a:gd name="connsiteX15" fmla="*/ 15106 w 252773"/>
                  <a:gd name="connsiteY15" fmla="*/ 1090888 h 1597499"/>
                  <a:gd name="connsiteX16" fmla="*/ 15106 w 252773"/>
                  <a:gd name="connsiteY16" fmla="*/ 1153636 h 1597499"/>
                  <a:gd name="connsiteX17" fmla="*/ 77544 w 252773"/>
                  <a:gd name="connsiteY17" fmla="*/ 1153636 h 1597499"/>
                  <a:gd name="connsiteX18" fmla="*/ 77544 w 252773"/>
                  <a:gd name="connsiteY18" fmla="*/ 1090888 h 1597499"/>
                  <a:gd name="connsiteX19" fmla="*/ 15106 w 252773"/>
                  <a:gd name="connsiteY19" fmla="*/ 1090888 h 1597499"/>
                  <a:gd name="connsiteX20" fmla="*/ 95671 w 252773"/>
                  <a:gd name="connsiteY20" fmla="*/ 1009110 h 1597499"/>
                  <a:gd name="connsiteX21" fmla="*/ 95671 w 252773"/>
                  <a:gd name="connsiteY21" fmla="*/ 1072886 h 1597499"/>
                  <a:gd name="connsiteX22" fmla="*/ 157605 w 252773"/>
                  <a:gd name="connsiteY22" fmla="*/ 1072886 h 1597499"/>
                  <a:gd name="connsiteX23" fmla="*/ 157605 w 252773"/>
                  <a:gd name="connsiteY23" fmla="*/ 1009110 h 1597499"/>
                  <a:gd name="connsiteX24" fmla="*/ 95671 w 252773"/>
                  <a:gd name="connsiteY24" fmla="*/ 1009110 h 1597499"/>
                  <a:gd name="connsiteX25" fmla="*/ 175733 w 252773"/>
                  <a:gd name="connsiteY25" fmla="*/ 1008595 h 1597499"/>
                  <a:gd name="connsiteX26" fmla="*/ 175733 w 252773"/>
                  <a:gd name="connsiteY26" fmla="*/ 1072371 h 1597499"/>
                  <a:gd name="connsiteX27" fmla="*/ 238674 w 252773"/>
                  <a:gd name="connsiteY27" fmla="*/ 1072371 h 1597499"/>
                  <a:gd name="connsiteX28" fmla="*/ 238674 w 252773"/>
                  <a:gd name="connsiteY28" fmla="*/ 1008595 h 1597499"/>
                  <a:gd name="connsiteX29" fmla="*/ 175733 w 252773"/>
                  <a:gd name="connsiteY29" fmla="*/ 1008595 h 1597499"/>
                  <a:gd name="connsiteX30" fmla="*/ 175733 w 252773"/>
                  <a:gd name="connsiteY30" fmla="*/ 929389 h 1597499"/>
                  <a:gd name="connsiteX31" fmla="*/ 175733 w 252773"/>
                  <a:gd name="connsiteY31" fmla="*/ 992651 h 1597499"/>
                  <a:gd name="connsiteX32" fmla="*/ 239178 w 252773"/>
                  <a:gd name="connsiteY32" fmla="*/ 992651 h 1597499"/>
                  <a:gd name="connsiteX33" fmla="*/ 239178 w 252773"/>
                  <a:gd name="connsiteY33" fmla="*/ 929389 h 1597499"/>
                  <a:gd name="connsiteX34" fmla="*/ 175733 w 252773"/>
                  <a:gd name="connsiteY34" fmla="*/ 929389 h 1597499"/>
                  <a:gd name="connsiteX35" fmla="*/ 95671 w 252773"/>
                  <a:gd name="connsiteY35" fmla="*/ 928875 h 1597499"/>
                  <a:gd name="connsiteX36" fmla="*/ 95671 w 252773"/>
                  <a:gd name="connsiteY36" fmla="*/ 993680 h 1597499"/>
                  <a:gd name="connsiteX37" fmla="*/ 157605 w 252773"/>
                  <a:gd name="connsiteY37" fmla="*/ 993680 h 1597499"/>
                  <a:gd name="connsiteX38" fmla="*/ 157605 w 252773"/>
                  <a:gd name="connsiteY38" fmla="*/ 928875 h 1597499"/>
                  <a:gd name="connsiteX39" fmla="*/ 95671 w 252773"/>
                  <a:gd name="connsiteY39" fmla="*/ 928875 h 1597499"/>
                  <a:gd name="connsiteX40" fmla="*/ 14602 w 252773"/>
                  <a:gd name="connsiteY40" fmla="*/ 928875 h 1597499"/>
                  <a:gd name="connsiteX41" fmla="*/ 14602 w 252773"/>
                  <a:gd name="connsiteY41" fmla="*/ 992651 h 1597499"/>
                  <a:gd name="connsiteX42" fmla="*/ 77544 w 252773"/>
                  <a:gd name="connsiteY42" fmla="*/ 992651 h 1597499"/>
                  <a:gd name="connsiteX43" fmla="*/ 77544 w 252773"/>
                  <a:gd name="connsiteY43" fmla="*/ 928875 h 1597499"/>
                  <a:gd name="connsiteX44" fmla="*/ 14602 w 252773"/>
                  <a:gd name="connsiteY44" fmla="*/ 928875 h 1597499"/>
                  <a:gd name="connsiteX45" fmla="*/ 175229 w 252773"/>
                  <a:gd name="connsiteY45" fmla="*/ 849668 h 1597499"/>
                  <a:gd name="connsiteX46" fmla="*/ 175229 w 252773"/>
                  <a:gd name="connsiteY46" fmla="*/ 912930 h 1597499"/>
                  <a:gd name="connsiteX47" fmla="*/ 238171 w 252773"/>
                  <a:gd name="connsiteY47" fmla="*/ 912930 h 1597499"/>
                  <a:gd name="connsiteX48" fmla="*/ 238171 w 252773"/>
                  <a:gd name="connsiteY48" fmla="*/ 849668 h 1597499"/>
                  <a:gd name="connsiteX49" fmla="*/ 175229 w 252773"/>
                  <a:gd name="connsiteY49" fmla="*/ 849668 h 1597499"/>
                  <a:gd name="connsiteX50" fmla="*/ 94664 w 252773"/>
                  <a:gd name="connsiteY50" fmla="*/ 767890 h 1597499"/>
                  <a:gd name="connsiteX51" fmla="*/ 94664 w 252773"/>
                  <a:gd name="connsiteY51" fmla="*/ 831152 h 1597499"/>
                  <a:gd name="connsiteX52" fmla="*/ 157605 w 252773"/>
                  <a:gd name="connsiteY52" fmla="*/ 831152 h 1597499"/>
                  <a:gd name="connsiteX53" fmla="*/ 157605 w 252773"/>
                  <a:gd name="connsiteY53" fmla="*/ 767890 h 1597499"/>
                  <a:gd name="connsiteX54" fmla="*/ 94664 w 252773"/>
                  <a:gd name="connsiteY54" fmla="*/ 767890 h 1597499"/>
                  <a:gd name="connsiteX55" fmla="*/ 15106 w 252773"/>
                  <a:gd name="connsiteY55" fmla="*/ 767890 h 1597499"/>
                  <a:gd name="connsiteX56" fmla="*/ 15106 w 252773"/>
                  <a:gd name="connsiteY56" fmla="*/ 831152 h 1597499"/>
                  <a:gd name="connsiteX57" fmla="*/ 77040 w 252773"/>
                  <a:gd name="connsiteY57" fmla="*/ 831152 h 1597499"/>
                  <a:gd name="connsiteX58" fmla="*/ 77040 w 252773"/>
                  <a:gd name="connsiteY58" fmla="*/ 767890 h 1597499"/>
                  <a:gd name="connsiteX59" fmla="*/ 15106 w 252773"/>
                  <a:gd name="connsiteY59" fmla="*/ 767890 h 1597499"/>
                  <a:gd name="connsiteX60" fmla="*/ 175229 w 252773"/>
                  <a:gd name="connsiteY60" fmla="*/ 767376 h 1597499"/>
                  <a:gd name="connsiteX61" fmla="*/ 175229 w 252773"/>
                  <a:gd name="connsiteY61" fmla="*/ 831667 h 1597499"/>
                  <a:gd name="connsiteX62" fmla="*/ 238171 w 252773"/>
                  <a:gd name="connsiteY62" fmla="*/ 831667 h 1597499"/>
                  <a:gd name="connsiteX63" fmla="*/ 238171 w 252773"/>
                  <a:gd name="connsiteY63" fmla="*/ 767376 h 1597499"/>
                  <a:gd name="connsiteX64" fmla="*/ 175229 w 252773"/>
                  <a:gd name="connsiteY64" fmla="*/ 767376 h 1597499"/>
                  <a:gd name="connsiteX65" fmla="*/ 175229 w 252773"/>
                  <a:gd name="connsiteY65" fmla="*/ 689712 h 1597499"/>
                  <a:gd name="connsiteX66" fmla="*/ 175229 w 252773"/>
                  <a:gd name="connsiteY66" fmla="*/ 752975 h 1597499"/>
                  <a:gd name="connsiteX67" fmla="*/ 238171 w 252773"/>
                  <a:gd name="connsiteY67" fmla="*/ 752975 h 1597499"/>
                  <a:gd name="connsiteX68" fmla="*/ 238171 w 252773"/>
                  <a:gd name="connsiteY68" fmla="*/ 689712 h 1597499"/>
                  <a:gd name="connsiteX69" fmla="*/ 175229 w 252773"/>
                  <a:gd name="connsiteY69" fmla="*/ 689712 h 1597499"/>
                  <a:gd name="connsiteX70" fmla="*/ 14602 w 252773"/>
                  <a:gd name="connsiteY70" fmla="*/ 689198 h 1597499"/>
                  <a:gd name="connsiteX71" fmla="*/ 14602 w 252773"/>
                  <a:gd name="connsiteY71" fmla="*/ 752460 h 1597499"/>
                  <a:gd name="connsiteX72" fmla="*/ 78048 w 252773"/>
                  <a:gd name="connsiteY72" fmla="*/ 752460 h 1597499"/>
                  <a:gd name="connsiteX73" fmla="*/ 78048 w 252773"/>
                  <a:gd name="connsiteY73" fmla="*/ 689198 h 1597499"/>
                  <a:gd name="connsiteX74" fmla="*/ 14602 w 252773"/>
                  <a:gd name="connsiteY74" fmla="*/ 689198 h 1597499"/>
                  <a:gd name="connsiteX75" fmla="*/ 14099 w 252773"/>
                  <a:gd name="connsiteY75" fmla="*/ 608449 h 1597499"/>
                  <a:gd name="connsiteX76" fmla="*/ 14099 w 252773"/>
                  <a:gd name="connsiteY76" fmla="*/ 671711 h 1597499"/>
                  <a:gd name="connsiteX77" fmla="*/ 78048 w 252773"/>
                  <a:gd name="connsiteY77" fmla="*/ 671711 h 1597499"/>
                  <a:gd name="connsiteX78" fmla="*/ 78048 w 252773"/>
                  <a:gd name="connsiteY78" fmla="*/ 608449 h 1597499"/>
                  <a:gd name="connsiteX79" fmla="*/ 14099 w 252773"/>
                  <a:gd name="connsiteY79" fmla="*/ 608449 h 1597499"/>
                  <a:gd name="connsiteX80" fmla="*/ 95168 w 252773"/>
                  <a:gd name="connsiteY80" fmla="*/ 607935 h 1597499"/>
                  <a:gd name="connsiteX81" fmla="*/ 95168 w 252773"/>
                  <a:gd name="connsiteY81" fmla="*/ 672226 h 1597499"/>
                  <a:gd name="connsiteX82" fmla="*/ 158109 w 252773"/>
                  <a:gd name="connsiteY82" fmla="*/ 672226 h 1597499"/>
                  <a:gd name="connsiteX83" fmla="*/ 158109 w 252773"/>
                  <a:gd name="connsiteY83" fmla="*/ 607935 h 1597499"/>
                  <a:gd name="connsiteX84" fmla="*/ 95168 w 252773"/>
                  <a:gd name="connsiteY84" fmla="*/ 607935 h 1597499"/>
                  <a:gd name="connsiteX85" fmla="*/ 175229 w 252773"/>
                  <a:gd name="connsiteY85" fmla="*/ 528728 h 1597499"/>
                  <a:gd name="connsiteX86" fmla="*/ 175229 w 252773"/>
                  <a:gd name="connsiteY86" fmla="*/ 592505 h 1597499"/>
                  <a:gd name="connsiteX87" fmla="*/ 239178 w 252773"/>
                  <a:gd name="connsiteY87" fmla="*/ 592505 h 1597499"/>
                  <a:gd name="connsiteX88" fmla="*/ 239178 w 252773"/>
                  <a:gd name="connsiteY88" fmla="*/ 528728 h 1597499"/>
                  <a:gd name="connsiteX89" fmla="*/ 175229 w 252773"/>
                  <a:gd name="connsiteY89" fmla="*/ 528728 h 1597499"/>
                  <a:gd name="connsiteX90" fmla="*/ 95168 w 252773"/>
                  <a:gd name="connsiteY90" fmla="*/ 528214 h 1597499"/>
                  <a:gd name="connsiteX91" fmla="*/ 95168 w 252773"/>
                  <a:gd name="connsiteY91" fmla="*/ 593019 h 1597499"/>
                  <a:gd name="connsiteX92" fmla="*/ 158613 w 252773"/>
                  <a:gd name="connsiteY92" fmla="*/ 593019 h 1597499"/>
                  <a:gd name="connsiteX93" fmla="*/ 158613 w 252773"/>
                  <a:gd name="connsiteY93" fmla="*/ 528214 h 1597499"/>
                  <a:gd name="connsiteX94" fmla="*/ 95168 w 252773"/>
                  <a:gd name="connsiteY94" fmla="*/ 528214 h 1597499"/>
                  <a:gd name="connsiteX95" fmla="*/ 15106 w 252773"/>
                  <a:gd name="connsiteY95" fmla="*/ 528214 h 1597499"/>
                  <a:gd name="connsiteX96" fmla="*/ 15106 w 252773"/>
                  <a:gd name="connsiteY96" fmla="*/ 593019 h 1597499"/>
                  <a:gd name="connsiteX97" fmla="*/ 78048 w 252773"/>
                  <a:gd name="connsiteY97" fmla="*/ 593019 h 1597499"/>
                  <a:gd name="connsiteX98" fmla="*/ 78048 w 252773"/>
                  <a:gd name="connsiteY98" fmla="*/ 528214 h 1597499"/>
                  <a:gd name="connsiteX99" fmla="*/ 15106 w 252773"/>
                  <a:gd name="connsiteY99" fmla="*/ 528214 h 1597499"/>
                  <a:gd name="connsiteX100" fmla="*/ 14602 w 252773"/>
                  <a:gd name="connsiteY100" fmla="*/ 449007 h 1597499"/>
                  <a:gd name="connsiteX101" fmla="*/ 14602 w 252773"/>
                  <a:gd name="connsiteY101" fmla="*/ 512270 h 1597499"/>
                  <a:gd name="connsiteX102" fmla="*/ 77544 w 252773"/>
                  <a:gd name="connsiteY102" fmla="*/ 512270 h 1597499"/>
                  <a:gd name="connsiteX103" fmla="*/ 77544 w 252773"/>
                  <a:gd name="connsiteY103" fmla="*/ 449007 h 1597499"/>
                  <a:gd name="connsiteX104" fmla="*/ 14602 w 252773"/>
                  <a:gd name="connsiteY104" fmla="*/ 449007 h 1597499"/>
                  <a:gd name="connsiteX105" fmla="*/ 94664 w 252773"/>
                  <a:gd name="connsiteY105" fmla="*/ 447979 h 1597499"/>
                  <a:gd name="connsiteX106" fmla="*/ 94664 w 252773"/>
                  <a:gd name="connsiteY106" fmla="*/ 512270 h 1597499"/>
                  <a:gd name="connsiteX107" fmla="*/ 158613 w 252773"/>
                  <a:gd name="connsiteY107" fmla="*/ 512270 h 1597499"/>
                  <a:gd name="connsiteX108" fmla="*/ 158613 w 252773"/>
                  <a:gd name="connsiteY108" fmla="*/ 447979 h 1597499"/>
                  <a:gd name="connsiteX109" fmla="*/ 94664 w 252773"/>
                  <a:gd name="connsiteY109" fmla="*/ 447979 h 1597499"/>
                  <a:gd name="connsiteX110" fmla="*/ 174726 w 252773"/>
                  <a:gd name="connsiteY110" fmla="*/ 368258 h 1597499"/>
                  <a:gd name="connsiteX111" fmla="*/ 174726 w 252773"/>
                  <a:gd name="connsiteY111" fmla="*/ 431006 h 1597499"/>
                  <a:gd name="connsiteX112" fmla="*/ 239178 w 252773"/>
                  <a:gd name="connsiteY112" fmla="*/ 431006 h 1597499"/>
                  <a:gd name="connsiteX113" fmla="*/ 239178 w 252773"/>
                  <a:gd name="connsiteY113" fmla="*/ 368258 h 1597499"/>
                  <a:gd name="connsiteX114" fmla="*/ 174726 w 252773"/>
                  <a:gd name="connsiteY114" fmla="*/ 368258 h 1597499"/>
                  <a:gd name="connsiteX115" fmla="*/ 95168 w 252773"/>
                  <a:gd name="connsiteY115" fmla="*/ 367744 h 1597499"/>
                  <a:gd name="connsiteX116" fmla="*/ 95168 w 252773"/>
                  <a:gd name="connsiteY116" fmla="*/ 431520 h 1597499"/>
                  <a:gd name="connsiteX117" fmla="*/ 158613 w 252773"/>
                  <a:gd name="connsiteY117" fmla="*/ 431520 h 1597499"/>
                  <a:gd name="connsiteX118" fmla="*/ 158613 w 252773"/>
                  <a:gd name="connsiteY118" fmla="*/ 367744 h 1597499"/>
                  <a:gd name="connsiteX119" fmla="*/ 95168 w 252773"/>
                  <a:gd name="connsiteY119" fmla="*/ 367744 h 1597499"/>
                  <a:gd name="connsiteX120" fmla="*/ 0 w 252773"/>
                  <a:gd name="connsiteY120" fmla="*/ 350771 h 1597499"/>
                  <a:gd name="connsiteX121" fmla="*/ 252270 w 252773"/>
                  <a:gd name="connsiteY121" fmla="*/ 350771 h 1597499"/>
                  <a:gd name="connsiteX122" fmla="*/ 252270 w 252773"/>
                  <a:gd name="connsiteY122" fmla="*/ 1597499 h 1597499"/>
                  <a:gd name="connsiteX123" fmla="*/ 0 w 252773"/>
                  <a:gd name="connsiteY123" fmla="*/ 1597499 h 1597499"/>
                  <a:gd name="connsiteX124" fmla="*/ 0 w 252773"/>
                  <a:gd name="connsiteY124" fmla="*/ 350771 h 1597499"/>
                  <a:gd name="connsiteX125" fmla="*/ 134947 w 252773"/>
                  <a:gd name="connsiteY125" fmla="*/ 273107 h 1597499"/>
                  <a:gd name="connsiteX126" fmla="*/ 134947 w 252773"/>
                  <a:gd name="connsiteY126" fmla="*/ 321969 h 1597499"/>
                  <a:gd name="connsiteX127" fmla="*/ 238674 w 252773"/>
                  <a:gd name="connsiteY127" fmla="*/ 321969 h 1597499"/>
                  <a:gd name="connsiteX128" fmla="*/ 238674 w 252773"/>
                  <a:gd name="connsiteY128" fmla="*/ 273107 h 1597499"/>
                  <a:gd name="connsiteX129" fmla="*/ 134947 w 252773"/>
                  <a:gd name="connsiteY129" fmla="*/ 273107 h 1597499"/>
                  <a:gd name="connsiteX130" fmla="*/ 14099 w 252773"/>
                  <a:gd name="connsiteY130" fmla="*/ 271564 h 1597499"/>
                  <a:gd name="connsiteX131" fmla="*/ 14099 w 252773"/>
                  <a:gd name="connsiteY131" fmla="*/ 321969 h 1597499"/>
                  <a:gd name="connsiteX132" fmla="*/ 117827 w 252773"/>
                  <a:gd name="connsiteY132" fmla="*/ 321969 h 1597499"/>
                  <a:gd name="connsiteX133" fmla="*/ 117827 w 252773"/>
                  <a:gd name="connsiteY133" fmla="*/ 271564 h 1597499"/>
                  <a:gd name="connsiteX134" fmla="*/ 66466 w 252773"/>
                  <a:gd name="connsiteY134" fmla="*/ 271564 h 1597499"/>
                  <a:gd name="connsiteX135" fmla="*/ 14099 w 252773"/>
                  <a:gd name="connsiteY135" fmla="*/ 271564 h 1597499"/>
                  <a:gd name="connsiteX136" fmla="*/ 49346 w 252773"/>
                  <a:gd name="connsiteY136" fmla="*/ 209331 h 1597499"/>
                  <a:gd name="connsiteX137" fmla="*/ 17120 w 252773"/>
                  <a:gd name="connsiteY137" fmla="*/ 255106 h 1597499"/>
                  <a:gd name="connsiteX138" fmla="*/ 237164 w 252773"/>
                  <a:gd name="connsiteY138" fmla="*/ 255106 h 1597499"/>
                  <a:gd name="connsiteX139" fmla="*/ 202923 w 252773"/>
                  <a:gd name="connsiteY139" fmla="*/ 209331 h 1597499"/>
                  <a:gd name="connsiteX140" fmla="*/ 49346 w 252773"/>
                  <a:gd name="connsiteY140" fmla="*/ 209331 h 1597499"/>
                  <a:gd name="connsiteX141" fmla="*/ 0 w 252773"/>
                  <a:gd name="connsiteY141" fmla="*/ 190815 h 1597499"/>
                  <a:gd name="connsiteX142" fmla="*/ 252773 w 252773"/>
                  <a:gd name="connsiteY142" fmla="*/ 190815 h 1597499"/>
                  <a:gd name="connsiteX143" fmla="*/ 252773 w 252773"/>
                  <a:gd name="connsiteY143" fmla="*/ 340484 h 1597499"/>
                  <a:gd name="connsiteX144" fmla="*/ 0 w 252773"/>
                  <a:gd name="connsiteY144" fmla="*/ 340484 h 1597499"/>
                  <a:gd name="connsiteX145" fmla="*/ 0 w 252773"/>
                  <a:gd name="connsiteY145" fmla="*/ 190815 h 1597499"/>
                  <a:gd name="connsiteX146" fmla="*/ 31723 w 252773"/>
                  <a:gd name="connsiteY146" fmla="*/ 0 h 1597499"/>
                  <a:gd name="connsiteX147" fmla="*/ 31723 w 252773"/>
                  <a:gd name="connsiteY147" fmla="*/ 120867 h 1597499"/>
                  <a:gd name="connsiteX148" fmla="*/ 95168 w 252773"/>
                  <a:gd name="connsiteY148" fmla="*/ 120867 h 1597499"/>
                  <a:gd name="connsiteX149" fmla="*/ 95168 w 252773"/>
                  <a:gd name="connsiteY149" fmla="*/ 183100 h 1597499"/>
                  <a:gd name="connsiteX150" fmla="*/ 11078 w 252773"/>
                  <a:gd name="connsiteY150" fmla="*/ 183100 h 1597499"/>
                  <a:gd name="connsiteX151" fmla="*/ 24170 w 252773"/>
                  <a:gd name="connsiteY151" fmla="*/ 514 h 1597499"/>
                  <a:gd name="connsiteX152" fmla="*/ 31723 w 252773"/>
                  <a:gd name="connsiteY152" fmla="*/ 0 h 1597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</a:cxnLst>
                <a:rect l="l" t="t" r="r" b="b"/>
                <a:pathLst>
                  <a:path w="252773" h="1597499">
                    <a:moveTo>
                      <a:pt x="94664" y="1169580"/>
                    </a:moveTo>
                    <a:cubicBezTo>
                      <a:pt x="94664" y="1191696"/>
                      <a:pt x="94664" y="1211754"/>
                      <a:pt x="94664" y="1232327"/>
                    </a:cubicBezTo>
                    <a:cubicBezTo>
                      <a:pt x="115813" y="1232327"/>
                      <a:pt x="135450" y="1232327"/>
                      <a:pt x="158109" y="1232327"/>
                    </a:cubicBezTo>
                    <a:cubicBezTo>
                      <a:pt x="158109" y="1209697"/>
                      <a:pt x="158109" y="1189639"/>
                      <a:pt x="158109" y="1169580"/>
                    </a:cubicBezTo>
                    <a:cubicBezTo>
                      <a:pt x="136457" y="1169580"/>
                      <a:pt x="115813" y="1169580"/>
                      <a:pt x="94664" y="1169580"/>
                    </a:cubicBezTo>
                    <a:close/>
                    <a:moveTo>
                      <a:pt x="175733" y="1168551"/>
                    </a:moveTo>
                    <a:cubicBezTo>
                      <a:pt x="175733" y="1190153"/>
                      <a:pt x="175733" y="1210726"/>
                      <a:pt x="175733" y="1231813"/>
                    </a:cubicBezTo>
                    <a:cubicBezTo>
                      <a:pt x="197385" y="1231813"/>
                      <a:pt x="217022" y="1231813"/>
                      <a:pt x="237667" y="1231813"/>
                    </a:cubicBezTo>
                    <a:cubicBezTo>
                      <a:pt x="237667" y="1210212"/>
                      <a:pt x="237667" y="1189639"/>
                      <a:pt x="237667" y="1168551"/>
                    </a:cubicBezTo>
                    <a:cubicBezTo>
                      <a:pt x="216519" y="1168551"/>
                      <a:pt x="196881" y="1168551"/>
                      <a:pt x="175733" y="1168551"/>
                    </a:cubicBezTo>
                    <a:close/>
                    <a:moveTo>
                      <a:pt x="95168" y="1090888"/>
                    </a:moveTo>
                    <a:cubicBezTo>
                      <a:pt x="95168" y="1112490"/>
                      <a:pt x="95168" y="1132548"/>
                      <a:pt x="95168" y="1153636"/>
                    </a:cubicBezTo>
                    <a:cubicBezTo>
                      <a:pt x="116820" y="1153636"/>
                      <a:pt x="135954" y="1153636"/>
                      <a:pt x="157605" y="1153636"/>
                    </a:cubicBezTo>
                    <a:cubicBezTo>
                      <a:pt x="157605" y="1132548"/>
                      <a:pt x="157605" y="1113004"/>
                      <a:pt x="157605" y="1090888"/>
                    </a:cubicBezTo>
                    <a:cubicBezTo>
                      <a:pt x="135954" y="1090888"/>
                      <a:pt x="115309" y="1090888"/>
                      <a:pt x="95168" y="1090888"/>
                    </a:cubicBezTo>
                    <a:close/>
                    <a:moveTo>
                      <a:pt x="15106" y="1090888"/>
                    </a:moveTo>
                    <a:cubicBezTo>
                      <a:pt x="15106" y="1112490"/>
                      <a:pt x="15106" y="1132548"/>
                      <a:pt x="15106" y="1153636"/>
                    </a:cubicBezTo>
                    <a:cubicBezTo>
                      <a:pt x="36758" y="1153636"/>
                      <a:pt x="56396" y="1153636"/>
                      <a:pt x="77544" y="1153636"/>
                    </a:cubicBezTo>
                    <a:cubicBezTo>
                      <a:pt x="77544" y="1132548"/>
                      <a:pt x="77544" y="1112490"/>
                      <a:pt x="77544" y="1090888"/>
                    </a:cubicBezTo>
                    <a:cubicBezTo>
                      <a:pt x="55389" y="1090888"/>
                      <a:pt x="34744" y="1090888"/>
                      <a:pt x="15106" y="1090888"/>
                    </a:cubicBezTo>
                    <a:close/>
                    <a:moveTo>
                      <a:pt x="95671" y="1009110"/>
                    </a:moveTo>
                    <a:cubicBezTo>
                      <a:pt x="95671" y="1031225"/>
                      <a:pt x="95671" y="1051798"/>
                      <a:pt x="95671" y="1072886"/>
                    </a:cubicBezTo>
                    <a:cubicBezTo>
                      <a:pt x="116820" y="1072886"/>
                      <a:pt x="135954" y="1072886"/>
                      <a:pt x="157605" y="1072886"/>
                    </a:cubicBezTo>
                    <a:cubicBezTo>
                      <a:pt x="157605" y="1050256"/>
                      <a:pt x="157605" y="1029683"/>
                      <a:pt x="157605" y="1009110"/>
                    </a:cubicBezTo>
                    <a:cubicBezTo>
                      <a:pt x="135450" y="1009110"/>
                      <a:pt x="115813" y="1009110"/>
                      <a:pt x="95671" y="1009110"/>
                    </a:cubicBezTo>
                    <a:close/>
                    <a:moveTo>
                      <a:pt x="175733" y="1008595"/>
                    </a:moveTo>
                    <a:cubicBezTo>
                      <a:pt x="175733" y="1030197"/>
                      <a:pt x="175733" y="1050770"/>
                      <a:pt x="175733" y="1072371"/>
                    </a:cubicBezTo>
                    <a:cubicBezTo>
                      <a:pt x="197385" y="1072371"/>
                      <a:pt x="217022" y="1072371"/>
                      <a:pt x="238674" y="1072371"/>
                    </a:cubicBezTo>
                    <a:cubicBezTo>
                      <a:pt x="238674" y="1050770"/>
                      <a:pt x="238674" y="1029683"/>
                      <a:pt x="238674" y="1008595"/>
                    </a:cubicBezTo>
                    <a:cubicBezTo>
                      <a:pt x="216519" y="1008595"/>
                      <a:pt x="196881" y="1008595"/>
                      <a:pt x="175733" y="1008595"/>
                    </a:cubicBezTo>
                    <a:close/>
                    <a:moveTo>
                      <a:pt x="175733" y="929389"/>
                    </a:moveTo>
                    <a:cubicBezTo>
                      <a:pt x="175733" y="951505"/>
                      <a:pt x="175733" y="972078"/>
                      <a:pt x="175733" y="992651"/>
                    </a:cubicBezTo>
                    <a:cubicBezTo>
                      <a:pt x="197888" y="992651"/>
                      <a:pt x="218029" y="992651"/>
                      <a:pt x="239178" y="992651"/>
                    </a:cubicBezTo>
                    <a:cubicBezTo>
                      <a:pt x="239178" y="970535"/>
                      <a:pt x="239178" y="950990"/>
                      <a:pt x="239178" y="929389"/>
                    </a:cubicBezTo>
                    <a:cubicBezTo>
                      <a:pt x="218029" y="929389"/>
                      <a:pt x="196881" y="929389"/>
                      <a:pt x="175733" y="929389"/>
                    </a:cubicBezTo>
                    <a:close/>
                    <a:moveTo>
                      <a:pt x="95671" y="928875"/>
                    </a:moveTo>
                    <a:cubicBezTo>
                      <a:pt x="95671" y="951505"/>
                      <a:pt x="95671" y="972593"/>
                      <a:pt x="95671" y="993680"/>
                    </a:cubicBezTo>
                    <a:cubicBezTo>
                      <a:pt x="116820" y="993680"/>
                      <a:pt x="135954" y="993680"/>
                      <a:pt x="157605" y="993680"/>
                    </a:cubicBezTo>
                    <a:cubicBezTo>
                      <a:pt x="157605" y="970535"/>
                      <a:pt x="157605" y="949448"/>
                      <a:pt x="157605" y="928875"/>
                    </a:cubicBezTo>
                    <a:cubicBezTo>
                      <a:pt x="135450" y="928875"/>
                      <a:pt x="115309" y="928875"/>
                      <a:pt x="95671" y="928875"/>
                    </a:cubicBezTo>
                    <a:close/>
                    <a:moveTo>
                      <a:pt x="14602" y="928875"/>
                    </a:moveTo>
                    <a:cubicBezTo>
                      <a:pt x="14602" y="951505"/>
                      <a:pt x="14602" y="971563"/>
                      <a:pt x="14602" y="992651"/>
                    </a:cubicBezTo>
                    <a:cubicBezTo>
                      <a:pt x="36255" y="992651"/>
                      <a:pt x="56396" y="992651"/>
                      <a:pt x="77544" y="992651"/>
                    </a:cubicBezTo>
                    <a:cubicBezTo>
                      <a:pt x="77544" y="970021"/>
                      <a:pt x="77544" y="949448"/>
                      <a:pt x="77544" y="928875"/>
                    </a:cubicBezTo>
                    <a:cubicBezTo>
                      <a:pt x="55389" y="928875"/>
                      <a:pt x="35247" y="928875"/>
                      <a:pt x="14602" y="928875"/>
                    </a:cubicBezTo>
                    <a:close/>
                    <a:moveTo>
                      <a:pt x="175229" y="849668"/>
                    </a:moveTo>
                    <a:cubicBezTo>
                      <a:pt x="175229" y="871784"/>
                      <a:pt x="175229" y="891843"/>
                      <a:pt x="175229" y="912930"/>
                    </a:cubicBezTo>
                    <a:cubicBezTo>
                      <a:pt x="196881" y="912930"/>
                      <a:pt x="217022" y="912930"/>
                      <a:pt x="238171" y="912930"/>
                    </a:cubicBezTo>
                    <a:cubicBezTo>
                      <a:pt x="238171" y="891328"/>
                      <a:pt x="238171" y="870241"/>
                      <a:pt x="238171" y="849668"/>
                    </a:cubicBezTo>
                    <a:cubicBezTo>
                      <a:pt x="216015" y="849668"/>
                      <a:pt x="195874" y="849668"/>
                      <a:pt x="175229" y="849668"/>
                    </a:cubicBezTo>
                    <a:close/>
                    <a:moveTo>
                      <a:pt x="94664" y="767890"/>
                    </a:moveTo>
                    <a:cubicBezTo>
                      <a:pt x="94664" y="789492"/>
                      <a:pt x="94664" y="809551"/>
                      <a:pt x="94664" y="831152"/>
                    </a:cubicBezTo>
                    <a:cubicBezTo>
                      <a:pt x="116316" y="831152"/>
                      <a:pt x="136457" y="831152"/>
                      <a:pt x="157605" y="831152"/>
                    </a:cubicBezTo>
                    <a:cubicBezTo>
                      <a:pt x="157605" y="809036"/>
                      <a:pt x="157605" y="788463"/>
                      <a:pt x="157605" y="767890"/>
                    </a:cubicBezTo>
                    <a:cubicBezTo>
                      <a:pt x="135450" y="767890"/>
                      <a:pt x="115813" y="767890"/>
                      <a:pt x="94664" y="767890"/>
                    </a:cubicBezTo>
                    <a:close/>
                    <a:moveTo>
                      <a:pt x="15106" y="767890"/>
                    </a:moveTo>
                    <a:cubicBezTo>
                      <a:pt x="15106" y="790006"/>
                      <a:pt x="15106" y="810579"/>
                      <a:pt x="15106" y="831152"/>
                    </a:cubicBezTo>
                    <a:cubicBezTo>
                      <a:pt x="37262" y="831152"/>
                      <a:pt x="56899" y="831152"/>
                      <a:pt x="77040" y="831152"/>
                    </a:cubicBezTo>
                    <a:cubicBezTo>
                      <a:pt x="77040" y="809036"/>
                      <a:pt x="77040" y="788463"/>
                      <a:pt x="77040" y="767890"/>
                    </a:cubicBezTo>
                    <a:cubicBezTo>
                      <a:pt x="54885" y="767890"/>
                      <a:pt x="35247" y="767890"/>
                      <a:pt x="15106" y="767890"/>
                    </a:cubicBezTo>
                    <a:close/>
                    <a:moveTo>
                      <a:pt x="175229" y="767376"/>
                    </a:moveTo>
                    <a:cubicBezTo>
                      <a:pt x="175229" y="788978"/>
                      <a:pt x="175229" y="810065"/>
                      <a:pt x="175229" y="831667"/>
                    </a:cubicBezTo>
                    <a:cubicBezTo>
                      <a:pt x="196881" y="831667"/>
                      <a:pt x="217022" y="831667"/>
                      <a:pt x="238171" y="831667"/>
                    </a:cubicBezTo>
                    <a:cubicBezTo>
                      <a:pt x="238171" y="809551"/>
                      <a:pt x="238171" y="788978"/>
                      <a:pt x="238171" y="767376"/>
                    </a:cubicBezTo>
                    <a:cubicBezTo>
                      <a:pt x="216519" y="767376"/>
                      <a:pt x="196881" y="767376"/>
                      <a:pt x="175229" y="767376"/>
                    </a:cubicBezTo>
                    <a:close/>
                    <a:moveTo>
                      <a:pt x="175229" y="689712"/>
                    </a:moveTo>
                    <a:cubicBezTo>
                      <a:pt x="175229" y="711829"/>
                      <a:pt x="175229" y="731887"/>
                      <a:pt x="175229" y="752975"/>
                    </a:cubicBezTo>
                    <a:cubicBezTo>
                      <a:pt x="196378" y="752975"/>
                      <a:pt x="216519" y="752975"/>
                      <a:pt x="238171" y="752975"/>
                    </a:cubicBezTo>
                    <a:cubicBezTo>
                      <a:pt x="238171" y="730344"/>
                      <a:pt x="238171" y="709771"/>
                      <a:pt x="238171" y="689712"/>
                    </a:cubicBezTo>
                    <a:cubicBezTo>
                      <a:pt x="216015" y="689712"/>
                      <a:pt x="195371" y="689712"/>
                      <a:pt x="175229" y="689712"/>
                    </a:cubicBezTo>
                    <a:close/>
                    <a:moveTo>
                      <a:pt x="14602" y="689198"/>
                    </a:moveTo>
                    <a:cubicBezTo>
                      <a:pt x="14602" y="711314"/>
                      <a:pt x="14602" y="732402"/>
                      <a:pt x="14602" y="752460"/>
                    </a:cubicBezTo>
                    <a:cubicBezTo>
                      <a:pt x="36758" y="752460"/>
                      <a:pt x="56899" y="752460"/>
                      <a:pt x="78048" y="752460"/>
                    </a:cubicBezTo>
                    <a:cubicBezTo>
                      <a:pt x="78048" y="730344"/>
                      <a:pt x="78048" y="710285"/>
                      <a:pt x="78048" y="689198"/>
                    </a:cubicBezTo>
                    <a:cubicBezTo>
                      <a:pt x="56396" y="689198"/>
                      <a:pt x="35751" y="689198"/>
                      <a:pt x="14602" y="689198"/>
                    </a:cubicBezTo>
                    <a:close/>
                    <a:moveTo>
                      <a:pt x="14099" y="608449"/>
                    </a:moveTo>
                    <a:cubicBezTo>
                      <a:pt x="14099" y="630050"/>
                      <a:pt x="14099" y="650109"/>
                      <a:pt x="14099" y="671711"/>
                    </a:cubicBezTo>
                    <a:cubicBezTo>
                      <a:pt x="35751" y="671711"/>
                      <a:pt x="56396" y="671711"/>
                      <a:pt x="78048" y="671711"/>
                    </a:cubicBezTo>
                    <a:cubicBezTo>
                      <a:pt x="78048" y="650109"/>
                      <a:pt x="78048" y="630050"/>
                      <a:pt x="78048" y="608449"/>
                    </a:cubicBezTo>
                    <a:cubicBezTo>
                      <a:pt x="55389" y="608449"/>
                      <a:pt x="35247" y="608449"/>
                      <a:pt x="14099" y="608449"/>
                    </a:cubicBezTo>
                    <a:close/>
                    <a:moveTo>
                      <a:pt x="95168" y="607935"/>
                    </a:moveTo>
                    <a:cubicBezTo>
                      <a:pt x="95168" y="630565"/>
                      <a:pt x="95168" y="651138"/>
                      <a:pt x="95168" y="672226"/>
                    </a:cubicBezTo>
                    <a:cubicBezTo>
                      <a:pt x="116820" y="672226"/>
                      <a:pt x="136961" y="672226"/>
                      <a:pt x="158109" y="672226"/>
                    </a:cubicBezTo>
                    <a:cubicBezTo>
                      <a:pt x="158109" y="650109"/>
                      <a:pt x="158109" y="629536"/>
                      <a:pt x="158109" y="607935"/>
                    </a:cubicBezTo>
                    <a:cubicBezTo>
                      <a:pt x="136961" y="607935"/>
                      <a:pt x="116820" y="607935"/>
                      <a:pt x="95168" y="607935"/>
                    </a:cubicBezTo>
                    <a:close/>
                    <a:moveTo>
                      <a:pt x="175229" y="528728"/>
                    </a:moveTo>
                    <a:cubicBezTo>
                      <a:pt x="175229" y="550844"/>
                      <a:pt x="175229" y="571417"/>
                      <a:pt x="175229" y="592505"/>
                    </a:cubicBezTo>
                    <a:cubicBezTo>
                      <a:pt x="196378" y="592505"/>
                      <a:pt x="216519" y="592505"/>
                      <a:pt x="239178" y="592505"/>
                    </a:cubicBezTo>
                    <a:cubicBezTo>
                      <a:pt x="239178" y="570388"/>
                      <a:pt x="239178" y="550330"/>
                      <a:pt x="239178" y="528728"/>
                    </a:cubicBezTo>
                    <a:cubicBezTo>
                      <a:pt x="217526" y="528728"/>
                      <a:pt x="196378" y="528728"/>
                      <a:pt x="175229" y="528728"/>
                    </a:cubicBezTo>
                    <a:close/>
                    <a:moveTo>
                      <a:pt x="95168" y="528214"/>
                    </a:moveTo>
                    <a:cubicBezTo>
                      <a:pt x="95168" y="550844"/>
                      <a:pt x="95168" y="571417"/>
                      <a:pt x="95168" y="593019"/>
                    </a:cubicBezTo>
                    <a:cubicBezTo>
                      <a:pt x="116820" y="593019"/>
                      <a:pt x="136457" y="593019"/>
                      <a:pt x="158613" y="593019"/>
                    </a:cubicBezTo>
                    <a:cubicBezTo>
                      <a:pt x="158613" y="569874"/>
                      <a:pt x="158613" y="549815"/>
                      <a:pt x="158613" y="528214"/>
                    </a:cubicBezTo>
                    <a:cubicBezTo>
                      <a:pt x="136457" y="528214"/>
                      <a:pt x="115813" y="528214"/>
                      <a:pt x="95168" y="528214"/>
                    </a:cubicBezTo>
                    <a:close/>
                    <a:moveTo>
                      <a:pt x="15106" y="528214"/>
                    </a:moveTo>
                    <a:cubicBezTo>
                      <a:pt x="15106" y="551873"/>
                      <a:pt x="15106" y="572446"/>
                      <a:pt x="15106" y="593019"/>
                    </a:cubicBezTo>
                    <a:cubicBezTo>
                      <a:pt x="37262" y="593019"/>
                      <a:pt x="56899" y="593019"/>
                      <a:pt x="78048" y="593019"/>
                    </a:cubicBezTo>
                    <a:cubicBezTo>
                      <a:pt x="78048" y="570903"/>
                      <a:pt x="78048" y="550330"/>
                      <a:pt x="78048" y="528214"/>
                    </a:cubicBezTo>
                    <a:cubicBezTo>
                      <a:pt x="56396" y="528214"/>
                      <a:pt x="36255" y="528214"/>
                      <a:pt x="15106" y="528214"/>
                    </a:cubicBezTo>
                    <a:close/>
                    <a:moveTo>
                      <a:pt x="14602" y="449007"/>
                    </a:moveTo>
                    <a:cubicBezTo>
                      <a:pt x="14602" y="471124"/>
                      <a:pt x="14602" y="491182"/>
                      <a:pt x="14602" y="512270"/>
                    </a:cubicBezTo>
                    <a:cubicBezTo>
                      <a:pt x="35751" y="512270"/>
                      <a:pt x="55389" y="512270"/>
                      <a:pt x="77544" y="512270"/>
                    </a:cubicBezTo>
                    <a:cubicBezTo>
                      <a:pt x="77544" y="489125"/>
                      <a:pt x="77544" y="468552"/>
                      <a:pt x="77544" y="449007"/>
                    </a:cubicBezTo>
                    <a:cubicBezTo>
                      <a:pt x="54885" y="449007"/>
                      <a:pt x="34744" y="449007"/>
                      <a:pt x="14602" y="449007"/>
                    </a:cubicBezTo>
                    <a:close/>
                    <a:moveTo>
                      <a:pt x="94664" y="447979"/>
                    </a:moveTo>
                    <a:cubicBezTo>
                      <a:pt x="94664" y="469580"/>
                      <a:pt x="94664" y="490153"/>
                      <a:pt x="94664" y="512270"/>
                    </a:cubicBezTo>
                    <a:cubicBezTo>
                      <a:pt x="116316" y="512270"/>
                      <a:pt x="136457" y="512270"/>
                      <a:pt x="158613" y="512270"/>
                    </a:cubicBezTo>
                    <a:cubicBezTo>
                      <a:pt x="158613" y="489639"/>
                      <a:pt x="158613" y="469580"/>
                      <a:pt x="158613" y="447979"/>
                    </a:cubicBezTo>
                    <a:cubicBezTo>
                      <a:pt x="136961" y="447979"/>
                      <a:pt x="116316" y="447979"/>
                      <a:pt x="94664" y="447979"/>
                    </a:cubicBezTo>
                    <a:close/>
                    <a:moveTo>
                      <a:pt x="174726" y="368258"/>
                    </a:moveTo>
                    <a:cubicBezTo>
                      <a:pt x="174726" y="389346"/>
                      <a:pt x="174726" y="409404"/>
                      <a:pt x="174726" y="431006"/>
                    </a:cubicBezTo>
                    <a:cubicBezTo>
                      <a:pt x="196378" y="431006"/>
                      <a:pt x="217526" y="431006"/>
                      <a:pt x="239178" y="431006"/>
                    </a:cubicBezTo>
                    <a:cubicBezTo>
                      <a:pt x="239178" y="409919"/>
                      <a:pt x="239178" y="390374"/>
                      <a:pt x="239178" y="368258"/>
                    </a:cubicBezTo>
                    <a:cubicBezTo>
                      <a:pt x="217526" y="368258"/>
                      <a:pt x="196881" y="368258"/>
                      <a:pt x="174726" y="368258"/>
                    </a:cubicBezTo>
                    <a:close/>
                    <a:moveTo>
                      <a:pt x="95168" y="367744"/>
                    </a:moveTo>
                    <a:cubicBezTo>
                      <a:pt x="95168" y="389860"/>
                      <a:pt x="95168" y="410947"/>
                      <a:pt x="95168" y="431520"/>
                    </a:cubicBezTo>
                    <a:cubicBezTo>
                      <a:pt x="117323" y="431520"/>
                      <a:pt x="137968" y="431520"/>
                      <a:pt x="158613" y="431520"/>
                    </a:cubicBezTo>
                    <a:cubicBezTo>
                      <a:pt x="158613" y="409404"/>
                      <a:pt x="158613" y="389346"/>
                      <a:pt x="158613" y="367744"/>
                    </a:cubicBezTo>
                    <a:cubicBezTo>
                      <a:pt x="135954" y="367744"/>
                      <a:pt x="115813" y="367744"/>
                      <a:pt x="95168" y="367744"/>
                    </a:cubicBezTo>
                    <a:close/>
                    <a:moveTo>
                      <a:pt x="0" y="350771"/>
                    </a:moveTo>
                    <a:cubicBezTo>
                      <a:pt x="83083" y="350771"/>
                      <a:pt x="166669" y="350771"/>
                      <a:pt x="252270" y="350771"/>
                    </a:cubicBezTo>
                    <a:cubicBezTo>
                      <a:pt x="252270" y="765319"/>
                      <a:pt x="252270" y="1180380"/>
                      <a:pt x="252270" y="1597499"/>
                    </a:cubicBezTo>
                    <a:cubicBezTo>
                      <a:pt x="167173" y="1597499"/>
                      <a:pt x="84594" y="1597499"/>
                      <a:pt x="0" y="1597499"/>
                    </a:cubicBezTo>
                    <a:cubicBezTo>
                      <a:pt x="0" y="1181923"/>
                      <a:pt x="0" y="767376"/>
                      <a:pt x="0" y="350771"/>
                    </a:cubicBezTo>
                    <a:close/>
                    <a:moveTo>
                      <a:pt x="134947" y="273107"/>
                    </a:moveTo>
                    <a:cubicBezTo>
                      <a:pt x="134947" y="290080"/>
                      <a:pt x="134947" y="306024"/>
                      <a:pt x="134947" y="321969"/>
                    </a:cubicBezTo>
                    <a:cubicBezTo>
                      <a:pt x="170194" y="321969"/>
                      <a:pt x="203931" y="321969"/>
                      <a:pt x="238674" y="321969"/>
                    </a:cubicBezTo>
                    <a:cubicBezTo>
                      <a:pt x="238674" y="304482"/>
                      <a:pt x="238674" y="289566"/>
                      <a:pt x="238674" y="273107"/>
                    </a:cubicBezTo>
                    <a:cubicBezTo>
                      <a:pt x="202420" y="273107"/>
                      <a:pt x="169691" y="273107"/>
                      <a:pt x="134947" y="273107"/>
                    </a:cubicBezTo>
                    <a:close/>
                    <a:moveTo>
                      <a:pt x="14099" y="271564"/>
                    </a:moveTo>
                    <a:cubicBezTo>
                      <a:pt x="14099" y="290080"/>
                      <a:pt x="14099" y="304996"/>
                      <a:pt x="14099" y="321969"/>
                    </a:cubicBezTo>
                    <a:cubicBezTo>
                      <a:pt x="50353" y="321969"/>
                      <a:pt x="83587" y="321969"/>
                      <a:pt x="117827" y="321969"/>
                    </a:cubicBezTo>
                    <a:cubicBezTo>
                      <a:pt x="117827" y="304996"/>
                      <a:pt x="117827" y="289052"/>
                      <a:pt x="117827" y="271564"/>
                    </a:cubicBezTo>
                    <a:cubicBezTo>
                      <a:pt x="99700" y="271564"/>
                      <a:pt x="83083" y="271564"/>
                      <a:pt x="66466" y="271564"/>
                    </a:cubicBezTo>
                    <a:cubicBezTo>
                      <a:pt x="49346" y="271564"/>
                      <a:pt x="32226" y="271564"/>
                      <a:pt x="14099" y="271564"/>
                    </a:cubicBezTo>
                    <a:close/>
                    <a:moveTo>
                      <a:pt x="49346" y="209331"/>
                    </a:moveTo>
                    <a:cubicBezTo>
                      <a:pt x="11581" y="209331"/>
                      <a:pt x="6043" y="217045"/>
                      <a:pt x="17120" y="255106"/>
                    </a:cubicBezTo>
                    <a:cubicBezTo>
                      <a:pt x="90132" y="255106"/>
                      <a:pt x="163145" y="255106"/>
                      <a:pt x="237164" y="255106"/>
                    </a:cubicBezTo>
                    <a:cubicBezTo>
                      <a:pt x="243710" y="212417"/>
                      <a:pt x="241192" y="209331"/>
                      <a:pt x="202923" y="209331"/>
                    </a:cubicBezTo>
                    <a:cubicBezTo>
                      <a:pt x="151563" y="209331"/>
                      <a:pt x="100707" y="209331"/>
                      <a:pt x="49346" y="209331"/>
                    </a:cubicBezTo>
                    <a:close/>
                    <a:moveTo>
                      <a:pt x="0" y="190815"/>
                    </a:moveTo>
                    <a:cubicBezTo>
                      <a:pt x="84594" y="190815"/>
                      <a:pt x="167676" y="190815"/>
                      <a:pt x="252773" y="190815"/>
                    </a:cubicBezTo>
                    <a:cubicBezTo>
                      <a:pt x="252773" y="240704"/>
                      <a:pt x="252773" y="290080"/>
                      <a:pt x="252773" y="340484"/>
                    </a:cubicBezTo>
                    <a:cubicBezTo>
                      <a:pt x="168180" y="340484"/>
                      <a:pt x="84594" y="340484"/>
                      <a:pt x="0" y="340484"/>
                    </a:cubicBezTo>
                    <a:cubicBezTo>
                      <a:pt x="0" y="290594"/>
                      <a:pt x="0" y="241219"/>
                      <a:pt x="0" y="190815"/>
                    </a:cubicBezTo>
                    <a:close/>
                    <a:moveTo>
                      <a:pt x="31723" y="0"/>
                    </a:moveTo>
                    <a:cubicBezTo>
                      <a:pt x="31723" y="39603"/>
                      <a:pt x="31723" y="78691"/>
                      <a:pt x="31723" y="120867"/>
                    </a:cubicBezTo>
                    <a:cubicBezTo>
                      <a:pt x="55892" y="120867"/>
                      <a:pt x="74523" y="120867"/>
                      <a:pt x="95168" y="120867"/>
                    </a:cubicBezTo>
                    <a:cubicBezTo>
                      <a:pt x="95168" y="142468"/>
                      <a:pt x="95168" y="162013"/>
                      <a:pt x="95168" y="183100"/>
                    </a:cubicBezTo>
                    <a:cubicBezTo>
                      <a:pt x="66467" y="183100"/>
                      <a:pt x="40786" y="183100"/>
                      <a:pt x="11078" y="183100"/>
                    </a:cubicBezTo>
                    <a:cubicBezTo>
                      <a:pt x="15610" y="121381"/>
                      <a:pt x="20142" y="61205"/>
                      <a:pt x="24170" y="514"/>
                    </a:cubicBezTo>
                    <a:cubicBezTo>
                      <a:pt x="26688" y="514"/>
                      <a:pt x="29205" y="514"/>
                      <a:pt x="31723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xmlns="" id="{CAA82FE2-E2DD-431D-8D46-7855EDEAA3AE}"/>
                  </a:ext>
                </a:extLst>
              </p:cNvPr>
              <p:cNvSpPr/>
              <p:nvPr/>
            </p:nvSpPr>
            <p:spPr>
              <a:xfrm>
                <a:off x="4797295" y="2666418"/>
                <a:ext cx="300411" cy="1590168"/>
              </a:xfrm>
              <a:custGeom>
                <a:avLst/>
                <a:gdLst>
                  <a:gd name="connsiteX0" fmla="*/ 99275 w 306851"/>
                  <a:gd name="connsiteY0" fmla="*/ 971161 h 1218693"/>
                  <a:gd name="connsiteX1" fmla="*/ 99275 w 306851"/>
                  <a:gd name="connsiteY1" fmla="*/ 1025454 h 1218693"/>
                  <a:gd name="connsiteX2" fmla="*/ 207576 w 306851"/>
                  <a:gd name="connsiteY2" fmla="*/ 1025454 h 1218693"/>
                  <a:gd name="connsiteX3" fmla="*/ 207576 w 306851"/>
                  <a:gd name="connsiteY3" fmla="*/ 971161 h 1218693"/>
                  <a:gd name="connsiteX4" fmla="*/ 99275 w 306851"/>
                  <a:gd name="connsiteY4" fmla="*/ 849179 h 1218693"/>
                  <a:gd name="connsiteX5" fmla="*/ 99275 w 306851"/>
                  <a:gd name="connsiteY5" fmla="*/ 903472 h 1218693"/>
                  <a:gd name="connsiteX6" fmla="*/ 207576 w 306851"/>
                  <a:gd name="connsiteY6" fmla="*/ 903472 h 1218693"/>
                  <a:gd name="connsiteX7" fmla="*/ 207576 w 306851"/>
                  <a:gd name="connsiteY7" fmla="*/ 849179 h 1218693"/>
                  <a:gd name="connsiteX8" fmla="*/ 99275 w 306851"/>
                  <a:gd name="connsiteY8" fmla="*/ 727198 h 1218693"/>
                  <a:gd name="connsiteX9" fmla="*/ 99275 w 306851"/>
                  <a:gd name="connsiteY9" fmla="*/ 781490 h 1218693"/>
                  <a:gd name="connsiteX10" fmla="*/ 207576 w 306851"/>
                  <a:gd name="connsiteY10" fmla="*/ 781490 h 1218693"/>
                  <a:gd name="connsiteX11" fmla="*/ 207576 w 306851"/>
                  <a:gd name="connsiteY11" fmla="*/ 727198 h 1218693"/>
                  <a:gd name="connsiteX12" fmla="*/ 99275 w 306851"/>
                  <a:gd name="connsiteY12" fmla="*/ 605216 h 1218693"/>
                  <a:gd name="connsiteX13" fmla="*/ 99275 w 306851"/>
                  <a:gd name="connsiteY13" fmla="*/ 659508 h 1218693"/>
                  <a:gd name="connsiteX14" fmla="*/ 207576 w 306851"/>
                  <a:gd name="connsiteY14" fmla="*/ 659508 h 1218693"/>
                  <a:gd name="connsiteX15" fmla="*/ 207576 w 306851"/>
                  <a:gd name="connsiteY15" fmla="*/ 605216 h 1218693"/>
                  <a:gd name="connsiteX16" fmla="*/ 99275 w 306851"/>
                  <a:gd name="connsiteY16" fmla="*/ 483234 h 1218693"/>
                  <a:gd name="connsiteX17" fmla="*/ 99275 w 306851"/>
                  <a:gd name="connsiteY17" fmla="*/ 537526 h 1218693"/>
                  <a:gd name="connsiteX18" fmla="*/ 207576 w 306851"/>
                  <a:gd name="connsiteY18" fmla="*/ 537526 h 1218693"/>
                  <a:gd name="connsiteX19" fmla="*/ 207576 w 306851"/>
                  <a:gd name="connsiteY19" fmla="*/ 483234 h 1218693"/>
                  <a:gd name="connsiteX20" fmla="*/ 99275 w 306851"/>
                  <a:gd name="connsiteY20" fmla="*/ 361252 h 1218693"/>
                  <a:gd name="connsiteX21" fmla="*/ 99275 w 306851"/>
                  <a:gd name="connsiteY21" fmla="*/ 415544 h 1218693"/>
                  <a:gd name="connsiteX22" fmla="*/ 207576 w 306851"/>
                  <a:gd name="connsiteY22" fmla="*/ 415544 h 1218693"/>
                  <a:gd name="connsiteX23" fmla="*/ 207576 w 306851"/>
                  <a:gd name="connsiteY23" fmla="*/ 361252 h 1218693"/>
                  <a:gd name="connsiteX24" fmla="*/ 99275 w 306851"/>
                  <a:gd name="connsiteY24" fmla="*/ 239270 h 1218693"/>
                  <a:gd name="connsiteX25" fmla="*/ 99275 w 306851"/>
                  <a:gd name="connsiteY25" fmla="*/ 293563 h 1218693"/>
                  <a:gd name="connsiteX26" fmla="*/ 207576 w 306851"/>
                  <a:gd name="connsiteY26" fmla="*/ 293563 h 1218693"/>
                  <a:gd name="connsiteX27" fmla="*/ 207576 w 306851"/>
                  <a:gd name="connsiteY27" fmla="*/ 239270 h 1218693"/>
                  <a:gd name="connsiteX28" fmla="*/ 99275 w 306851"/>
                  <a:gd name="connsiteY28" fmla="*/ 117288 h 1218693"/>
                  <a:gd name="connsiteX29" fmla="*/ 99275 w 306851"/>
                  <a:gd name="connsiteY29" fmla="*/ 171581 h 1218693"/>
                  <a:gd name="connsiteX30" fmla="*/ 207576 w 306851"/>
                  <a:gd name="connsiteY30" fmla="*/ 171581 h 1218693"/>
                  <a:gd name="connsiteX31" fmla="*/ 207576 w 306851"/>
                  <a:gd name="connsiteY31" fmla="*/ 117288 h 1218693"/>
                  <a:gd name="connsiteX32" fmla="*/ 0 w 306851"/>
                  <a:gd name="connsiteY32" fmla="*/ 0 h 1218693"/>
                  <a:gd name="connsiteX33" fmla="*/ 306851 w 306851"/>
                  <a:gd name="connsiteY33" fmla="*/ 0 h 1218693"/>
                  <a:gd name="connsiteX34" fmla="*/ 306851 w 306851"/>
                  <a:gd name="connsiteY34" fmla="*/ 1218693 h 1218693"/>
                  <a:gd name="connsiteX35" fmla="*/ 0 w 306851"/>
                  <a:gd name="connsiteY35" fmla="*/ 1218693 h 1218693"/>
                  <a:gd name="connsiteX0" fmla="*/ 99275 w 306851"/>
                  <a:gd name="connsiteY0" fmla="*/ 1342636 h 1590168"/>
                  <a:gd name="connsiteX1" fmla="*/ 99275 w 306851"/>
                  <a:gd name="connsiteY1" fmla="*/ 1396929 h 1590168"/>
                  <a:gd name="connsiteX2" fmla="*/ 207576 w 306851"/>
                  <a:gd name="connsiteY2" fmla="*/ 1396929 h 1590168"/>
                  <a:gd name="connsiteX3" fmla="*/ 207576 w 306851"/>
                  <a:gd name="connsiteY3" fmla="*/ 1342636 h 1590168"/>
                  <a:gd name="connsiteX4" fmla="*/ 99275 w 306851"/>
                  <a:gd name="connsiteY4" fmla="*/ 1342636 h 1590168"/>
                  <a:gd name="connsiteX5" fmla="*/ 99275 w 306851"/>
                  <a:gd name="connsiteY5" fmla="*/ 1220654 h 1590168"/>
                  <a:gd name="connsiteX6" fmla="*/ 99275 w 306851"/>
                  <a:gd name="connsiteY6" fmla="*/ 1274947 h 1590168"/>
                  <a:gd name="connsiteX7" fmla="*/ 207576 w 306851"/>
                  <a:gd name="connsiteY7" fmla="*/ 1274947 h 1590168"/>
                  <a:gd name="connsiteX8" fmla="*/ 207576 w 306851"/>
                  <a:gd name="connsiteY8" fmla="*/ 1220654 h 1590168"/>
                  <a:gd name="connsiteX9" fmla="*/ 99275 w 306851"/>
                  <a:gd name="connsiteY9" fmla="*/ 1220654 h 1590168"/>
                  <a:gd name="connsiteX10" fmla="*/ 99275 w 306851"/>
                  <a:gd name="connsiteY10" fmla="*/ 1098673 h 1590168"/>
                  <a:gd name="connsiteX11" fmla="*/ 99275 w 306851"/>
                  <a:gd name="connsiteY11" fmla="*/ 1152965 h 1590168"/>
                  <a:gd name="connsiteX12" fmla="*/ 207576 w 306851"/>
                  <a:gd name="connsiteY12" fmla="*/ 1152965 h 1590168"/>
                  <a:gd name="connsiteX13" fmla="*/ 207576 w 306851"/>
                  <a:gd name="connsiteY13" fmla="*/ 1098673 h 1590168"/>
                  <a:gd name="connsiteX14" fmla="*/ 99275 w 306851"/>
                  <a:gd name="connsiteY14" fmla="*/ 1098673 h 1590168"/>
                  <a:gd name="connsiteX15" fmla="*/ 99275 w 306851"/>
                  <a:gd name="connsiteY15" fmla="*/ 976691 h 1590168"/>
                  <a:gd name="connsiteX16" fmla="*/ 99275 w 306851"/>
                  <a:gd name="connsiteY16" fmla="*/ 1030983 h 1590168"/>
                  <a:gd name="connsiteX17" fmla="*/ 207576 w 306851"/>
                  <a:gd name="connsiteY17" fmla="*/ 1030983 h 1590168"/>
                  <a:gd name="connsiteX18" fmla="*/ 207576 w 306851"/>
                  <a:gd name="connsiteY18" fmla="*/ 976691 h 1590168"/>
                  <a:gd name="connsiteX19" fmla="*/ 99275 w 306851"/>
                  <a:gd name="connsiteY19" fmla="*/ 976691 h 1590168"/>
                  <a:gd name="connsiteX20" fmla="*/ 99275 w 306851"/>
                  <a:gd name="connsiteY20" fmla="*/ 854709 h 1590168"/>
                  <a:gd name="connsiteX21" fmla="*/ 99275 w 306851"/>
                  <a:gd name="connsiteY21" fmla="*/ 909001 h 1590168"/>
                  <a:gd name="connsiteX22" fmla="*/ 207576 w 306851"/>
                  <a:gd name="connsiteY22" fmla="*/ 909001 h 1590168"/>
                  <a:gd name="connsiteX23" fmla="*/ 207576 w 306851"/>
                  <a:gd name="connsiteY23" fmla="*/ 854709 h 1590168"/>
                  <a:gd name="connsiteX24" fmla="*/ 99275 w 306851"/>
                  <a:gd name="connsiteY24" fmla="*/ 854709 h 1590168"/>
                  <a:gd name="connsiteX25" fmla="*/ 99275 w 306851"/>
                  <a:gd name="connsiteY25" fmla="*/ 732727 h 1590168"/>
                  <a:gd name="connsiteX26" fmla="*/ 99275 w 306851"/>
                  <a:gd name="connsiteY26" fmla="*/ 787019 h 1590168"/>
                  <a:gd name="connsiteX27" fmla="*/ 207576 w 306851"/>
                  <a:gd name="connsiteY27" fmla="*/ 787019 h 1590168"/>
                  <a:gd name="connsiteX28" fmla="*/ 207576 w 306851"/>
                  <a:gd name="connsiteY28" fmla="*/ 732727 h 1590168"/>
                  <a:gd name="connsiteX29" fmla="*/ 99275 w 306851"/>
                  <a:gd name="connsiteY29" fmla="*/ 732727 h 1590168"/>
                  <a:gd name="connsiteX30" fmla="*/ 99275 w 306851"/>
                  <a:gd name="connsiteY30" fmla="*/ 610745 h 1590168"/>
                  <a:gd name="connsiteX31" fmla="*/ 99275 w 306851"/>
                  <a:gd name="connsiteY31" fmla="*/ 665038 h 1590168"/>
                  <a:gd name="connsiteX32" fmla="*/ 207576 w 306851"/>
                  <a:gd name="connsiteY32" fmla="*/ 665038 h 1590168"/>
                  <a:gd name="connsiteX33" fmla="*/ 207576 w 306851"/>
                  <a:gd name="connsiteY33" fmla="*/ 610745 h 1590168"/>
                  <a:gd name="connsiteX34" fmla="*/ 99275 w 306851"/>
                  <a:gd name="connsiteY34" fmla="*/ 610745 h 1590168"/>
                  <a:gd name="connsiteX35" fmla="*/ 99275 w 306851"/>
                  <a:gd name="connsiteY35" fmla="*/ 488763 h 1590168"/>
                  <a:gd name="connsiteX36" fmla="*/ 99275 w 306851"/>
                  <a:gd name="connsiteY36" fmla="*/ 543056 h 1590168"/>
                  <a:gd name="connsiteX37" fmla="*/ 207576 w 306851"/>
                  <a:gd name="connsiteY37" fmla="*/ 543056 h 1590168"/>
                  <a:gd name="connsiteX38" fmla="*/ 207576 w 306851"/>
                  <a:gd name="connsiteY38" fmla="*/ 488763 h 1590168"/>
                  <a:gd name="connsiteX39" fmla="*/ 99275 w 306851"/>
                  <a:gd name="connsiteY39" fmla="*/ 488763 h 1590168"/>
                  <a:gd name="connsiteX40" fmla="*/ 9525 w 306851"/>
                  <a:gd name="connsiteY40" fmla="*/ 0 h 1590168"/>
                  <a:gd name="connsiteX41" fmla="*/ 306851 w 306851"/>
                  <a:gd name="connsiteY41" fmla="*/ 371475 h 1590168"/>
                  <a:gd name="connsiteX42" fmla="*/ 306851 w 306851"/>
                  <a:gd name="connsiteY42" fmla="*/ 1590168 h 1590168"/>
                  <a:gd name="connsiteX43" fmla="*/ 0 w 306851"/>
                  <a:gd name="connsiteY43" fmla="*/ 1590168 h 1590168"/>
                  <a:gd name="connsiteX44" fmla="*/ 9525 w 306851"/>
                  <a:gd name="connsiteY44" fmla="*/ 0 h 1590168"/>
                  <a:gd name="connsiteX0" fmla="*/ 99275 w 306851"/>
                  <a:gd name="connsiteY0" fmla="*/ 1342636 h 1590168"/>
                  <a:gd name="connsiteX1" fmla="*/ 99275 w 306851"/>
                  <a:gd name="connsiteY1" fmla="*/ 1396929 h 1590168"/>
                  <a:gd name="connsiteX2" fmla="*/ 207576 w 306851"/>
                  <a:gd name="connsiteY2" fmla="*/ 1396929 h 1590168"/>
                  <a:gd name="connsiteX3" fmla="*/ 207576 w 306851"/>
                  <a:gd name="connsiteY3" fmla="*/ 1342636 h 1590168"/>
                  <a:gd name="connsiteX4" fmla="*/ 99275 w 306851"/>
                  <a:gd name="connsiteY4" fmla="*/ 1342636 h 1590168"/>
                  <a:gd name="connsiteX5" fmla="*/ 99275 w 306851"/>
                  <a:gd name="connsiteY5" fmla="*/ 1220654 h 1590168"/>
                  <a:gd name="connsiteX6" fmla="*/ 99275 w 306851"/>
                  <a:gd name="connsiteY6" fmla="*/ 1274947 h 1590168"/>
                  <a:gd name="connsiteX7" fmla="*/ 207576 w 306851"/>
                  <a:gd name="connsiteY7" fmla="*/ 1274947 h 1590168"/>
                  <a:gd name="connsiteX8" fmla="*/ 207576 w 306851"/>
                  <a:gd name="connsiteY8" fmla="*/ 1220654 h 1590168"/>
                  <a:gd name="connsiteX9" fmla="*/ 99275 w 306851"/>
                  <a:gd name="connsiteY9" fmla="*/ 1220654 h 1590168"/>
                  <a:gd name="connsiteX10" fmla="*/ 99275 w 306851"/>
                  <a:gd name="connsiteY10" fmla="*/ 1098673 h 1590168"/>
                  <a:gd name="connsiteX11" fmla="*/ 99275 w 306851"/>
                  <a:gd name="connsiteY11" fmla="*/ 1152965 h 1590168"/>
                  <a:gd name="connsiteX12" fmla="*/ 207576 w 306851"/>
                  <a:gd name="connsiteY12" fmla="*/ 1152965 h 1590168"/>
                  <a:gd name="connsiteX13" fmla="*/ 207576 w 306851"/>
                  <a:gd name="connsiteY13" fmla="*/ 1098673 h 1590168"/>
                  <a:gd name="connsiteX14" fmla="*/ 99275 w 306851"/>
                  <a:gd name="connsiteY14" fmla="*/ 1098673 h 1590168"/>
                  <a:gd name="connsiteX15" fmla="*/ 99275 w 306851"/>
                  <a:gd name="connsiteY15" fmla="*/ 976691 h 1590168"/>
                  <a:gd name="connsiteX16" fmla="*/ 99275 w 306851"/>
                  <a:gd name="connsiteY16" fmla="*/ 1030983 h 1590168"/>
                  <a:gd name="connsiteX17" fmla="*/ 207576 w 306851"/>
                  <a:gd name="connsiteY17" fmla="*/ 1030983 h 1590168"/>
                  <a:gd name="connsiteX18" fmla="*/ 207576 w 306851"/>
                  <a:gd name="connsiteY18" fmla="*/ 976691 h 1590168"/>
                  <a:gd name="connsiteX19" fmla="*/ 99275 w 306851"/>
                  <a:gd name="connsiteY19" fmla="*/ 976691 h 1590168"/>
                  <a:gd name="connsiteX20" fmla="*/ 99275 w 306851"/>
                  <a:gd name="connsiteY20" fmla="*/ 854709 h 1590168"/>
                  <a:gd name="connsiteX21" fmla="*/ 99275 w 306851"/>
                  <a:gd name="connsiteY21" fmla="*/ 909001 h 1590168"/>
                  <a:gd name="connsiteX22" fmla="*/ 207576 w 306851"/>
                  <a:gd name="connsiteY22" fmla="*/ 909001 h 1590168"/>
                  <a:gd name="connsiteX23" fmla="*/ 207576 w 306851"/>
                  <a:gd name="connsiteY23" fmla="*/ 854709 h 1590168"/>
                  <a:gd name="connsiteX24" fmla="*/ 99275 w 306851"/>
                  <a:gd name="connsiteY24" fmla="*/ 854709 h 1590168"/>
                  <a:gd name="connsiteX25" fmla="*/ 99275 w 306851"/>
                  <a:gd name="connsiteY25" fmla="*/ 732727 h 1590168"/>
                  <a:gd name="connsiteX26" fmla="*/ 99275 w 306851"/>
                  <a:gd name="connsiteY26" fmla="*/ 787019 h 1590168"/>
                  <a:gd name="connsiteX27" fmla="*/ 207576 w 306851"/>
                  <a:gd name="connsiteY27" fmla="*/ 787019 h 1590168"/>
                  <a:gd name="connsiteX28" fmla="*/ 207576 w 306851"/>
                  <a:gd name="connsiteY28" fmla="*/ 732727 h 1590168"/>
                  <a:gd name="connsiteX29" fmla="*/ 99275 w 306851"/>
                  <a:gd name="connsiteY29" fmla="*/ 732727 h 1590168"/>
                  <a:gd name="connsiteX30" fmla="*/ 99275 w 306851"/>
                  <a:gd name="connsiteY30" fmla="*/ 610745 h 1590168"/>
                  <a:gd name="connsiteX31" fmla="*/ 99275 w 306851"/>
                  <a:gd name="connsiteY31" fmla="*/ 665038 h 1590168"/>
                  <a:gd name="connsiteX32" fmla="*/ 207576 w 306851"/>
                  <a:gd name="connsiteY32" fmla="*/ 665038 h 1590168"/>
                  <a:gd name="connsiteX33" fmla="*/ 207576 w 306851"/>
                  <a:gd name="connsiteY33" fmla="*/ 610745 h 1590168"/>
                  <a:gd name="connsiteX34" fmla="*/ 99275 w 306851"/>
                  <a:gd name="connsiteY34" fmla="*/ 610745 h 1590168"/>
                  <a:gd name="connsiteX35" fmla="*/ 99275 w 306851"/>
                  <a:gd name="connsiteY35" fmla="*/ 488763 h 1590168"/>
                  <a:gd name="connsiteX36" fmla="*/ 99275 w 306851"/>
                  <a:gd name="connsiteY36" fmla="*/ 543056 h 1590168"/>
                  <a:gd name="connsiteX37" fmla="*/ 207576 w 306851"/>
                  <a:gd name="connsiteY37" fmla="*/ 543056 h 1590168"/>
                  <a:gd name="connsiteX38" fmla="*/ 207576 w 306851"/>
                  <a:gd name="connsiteY38" fmla="*/ 488763 h 1590168"/>
                  <a:gd name="connsiteX39" fmla="*/ 99275 w 306851"/>
                  <a:gd name="connsiteY39" fmla="*/ 488763 h 1590168"/>
                  <a:gd name="connsiteX40" fmla="*/ 0 w 306851"/>
                  <a:gd name="connsiteY40" fmla="*/ 0 h 1590168"/>
                  <a:gd name="connsiteX41" fmla="*/ 306851 w 306851"/>
                  <a:gd name="connsiteY41" fmla="*/ 371475 h 1590168"/>
                  <a:gd name="connsiteX42" fmla="*/ 306851 w 306851"/>
                  <a:gd name="connsiteY42" fmla="*/ 1590168 h 1590168"/>
                  <a:gd name="connsiteX43" fmla="*/ 0 w 306851"/>
                  <a:gd name="connsiteY43" fmla="*/ 1590168 h 1590168"/>
                  <a:gd name="connsiteX44" fmla="*/ 0 w 306851"/>
                  <a:gd name="connsiteY44" fmla="*/ 0 h 1590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306851" h="1590168">
                    <a:moveTo>
                      <a:pt x="99275" y="1342636"/>
                    </a:moveTo>
                    <a:lnTo>
                      <a:pt x="99275" y="1396929"/>
                    </a:lnTo>
                    <a:lnTo>
                      <a:pt x="207576" y="1396929"/>
                    </a:lnTo>
                    <a:lnTo>
                      <a:pt x="207576" y="1342636"/>
                    </a:lnTo>
                    <a:lnTo>
                      <a:pt x="99275" y="1342636"/>
                    </a:lnTo>
                    <a:close/>
                    <a:moveTo>
                      <a:pt x="99275" y="1220654"/>
                    </a:moveTo>
                    <a:lnTo>
                      <a:pt x="99275" y="1274947"/>
                    </a:lnTo>
                    <a:lnTo>
                      <a:pt x="207576" y="1274947"/>
                    </a:lnTo>
                    <a:lnTo>
                      <a:pt x="207576" y="1220654"/>
                    </a:lnTo>
                    <a:lnTo>
                      <a:pt x="99275" y="1220654"/>
                    </a:lnTo>
                    <a:close/>
                    <a:moveTo>
                      <a:pt x="99275" y="1098673"/>
                    </a:moveTo>
                    <a:lnTo>
                      <a:pt x="99275" y="1152965"/>
                    </a:lnTo>
                    <a:lnTo>
                      <a:pt x="207576" y="1152965"/>
                    </a:lnTo>
                    <a:lnTo>
                      <a:pt x="207576" y="1098673"/>
                    </a:lnTo>
                    <a:lnTo>
                      <a:pt x="99275" y="1098673"/>
                    </a:lnTo>
                    <a:close/>
                    <a:moveTo>
                      <a:pt x="99275" y="976691"/>
                    </a:moveTo>
                    <a:lnTo>
                      <a:pt x="99275" y="1030983"/>
                    </a:lnTo>
                    <a:lnTo>
                      <a:pt x="207576" y="1030983"/>
                    </a:lnTo>
                    <a:lnTo>
                      <a:pt x="207576" y="976691"/>
                    </a:lnTo>
                    <a:lnTo>
                      <a:pt x="99275" y="976691"/>
                    </a:lnTo>
                    <a:close/>
                    <a:moveTo>
                      <a:pt x="99275" y="854709"/>
                    </a:moveTo>
                    <a:lnTo>
                      <a:pt x="99275" y="909001"/>
                    </a:lnTo>
                    <a:lnTo>
                      <a:pt x="207576" y="909001"/>
                    </a:lnTo>
                    <a:lnTo>
                      <a:pt x="207576" y="854709"/>
                    </a:lnTo>
                    <a:lnTo>
                      <a:pt x="99275" y="854709"/>
                    </a:lnTo>
                    <a:close/>
                    <a:moveTo>
                      <a:pt x="99275" y="732727"/>
                    </a:moveTo>
                    <a:lnTo>
                      <a:pt x="99275" y="787019"/>
                    </a:lnTo>
                    <a:lnTo>
                      <a:pt x="207576" y="787019"/>
                    </a:lnTo>
                    <a:lnTo>
                      <a:pt x="207576" y="732727"/>
                    </a:lnTo>
                    <a:lnTo>
                      <a:pt x="99275" y="732727"/>
                    </a:lnTo>
                    <a:close/>
                    <a:moveTo>
                      <a:pt x="99275" y="610745"/>
                    </a:moveTo>
                    <a:lnTo>
                      <a:pt x="99275" y="665038"/>
                    </a:lnTo>
                    <a:lnTo>
                      <a:pt x="207576" y="665038"/>
                    </a:lnTo>
                    <a:lnTo>
                      <a:pt x="207576" y="610745"/>
                    </a:lnTo>
                    <a:lnTo>
                      <a:pt x="99275" y="610745"/>
                    </a:lnTo>
                    <a:close/>
                    <a:moveTo>
                      <a:pt x="99275" y="488763"/>
                    </a:moveTo>
                    <a:lnTo>
                      <a:pt x="99275" y="543056"/>
                    </a:lnTo>
                    <a:lnTo>
                      <a:pt x="207576" y="543056"/>
                    </a:lnTo>
                    <a:lnTo>
                      <a:pt x="207576" y="488763"/>
                    </a:lnTo>
                    <a:lnTo>
                      <a:pt x="99275" y="488763"/>
                    </a:lnTo>
                    <a:close/>
                    <a:moveTo>
                      <a:pt x="0" y="0"/>
                    </a:moveTo>
                    <a:lnTo>
                      <a:pt x="306851" y="371475"/>
                    </a:lnTo>
                    <a:lnTo>
                      <a:pt x="306851" y="1590168"/>
                    </a:lnTo>
                    <a:lnTo>
                      <a:pt x="0" y="15901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>
                  <a:solidFill>
                    <a:prstClr val="white"/>
                  </a:solidFill>
                </a:endParaRPr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xmlns="" id="{B2AD73A5-152E-4424-89CE-9BF6CBA0DB5D}"/>
                  </a:ext>
                </a:extLst>
              </p:cNvPr>
              <p:cNvSpPr/>
              <p:nvPr/>
            </p:nvSpPr>
            <p:spPr>
              <a:xfrm>
                <a:off x="4310739" y="3286263"/>
                <a:ext cx="532405" cy="970323"/>
              </a:xfrm>
              <a:custGeom>
                <a:avLst/>
                <a:gdLst>
                  <a:gd name="connsiteX0" fmla="*/ 475422 w 923439"/>
                  <a:gd name="connsiteY0" fmla="*/ 855427 h 1647670"/>
                  <a:gd name="connsiteX1" fmla="*/ 475422 w 923439"/>
                  <a:gd name="connsiteY1" fmla="*/ 969146 h 1647670"/>
                  <a:gd name="connsiteX2" fmla="*/ 589141 w 923439"/>
                  <a:gd name="connsiteY2" fmla="*/ 969146 h 1647670"/>
                  <a:gd name="connsiteX3" fmla="*/ 589141 w 923439"/>
                  <a:gd name="connsiteY3" fmla="*/ 855427 h 1647670"/>
                  <a:gd name="connsiteX4" fmla="*/ 334298 w 923439"/>
                  <a:gd name="connsiteY4" fmla="*/ 855427 h 1647670"/>
                  <a:gd name="connsiteX5" fmla="*/ 334298 w 923439"/>
                  <a:gd name="connsiteY5" fmla="*/ 969146 h 1647670"/>
                  <a:gd name="connsiteX6" fmla="*/ 448017 w 923439"/>
                  <a:gd name="connsiteY6" fmla="*/ 969146 h 1647670"/>
                  <a:gd name="connsiteX7" fmla="*/ 448017 w 923439"/>
                  <a:gd name="connsiteY7" fmla="*/ 855427 h 1647670"/>
                  <a:gd name="connsiteX8" fmla="*/ 475422 w 923439"/>
                  <a:gd name="connsiteY8" fmla="*/ 709876 h 1647670"/>
                  <a:gd name="connsiteX9" fmla="*/ 475422 w 923439"/>
                  <a:gd name="connsiteY9" fmla="*/ 823595 h 1647670"/>
                  <a:gd name="connsiteX10" fmla="*/ 589141 w 923439"/>
                  <a:gd name="connsiteY10" fmla="*/ 823595 h 1647670"/>
                  <a:gd name="connsiteX11" fmla="*/ 589141 w 923439"/>
                  <a:gd name="connsiteY11" fmla="*/ 709876 h 1647670"/>
                  <a:gd name="connsiteX12" fmla="*/ 334298 w 923439"/>
                  <a:gd name="connsiteY12" fmla="*/ 709876 h 1647670"/>
                  <a:gd name="connsiteX13" fmla="*/ 334298 w 923439"/>
                  <a:gd name="connsiteY13" fmla="*/ 823595 h 1647670"/>
                  <a:gd name="connsiteX14" fmla="*/ 448017 w 923439"/>
                  <a:gd name="connsiteY14" fmla="*/ 823595 h 1647670"/>
                  <a:gd name="connsiteX15" fmla="*/ 448017 w 923439"/>
                  <a:gd name="connsiteY15" fmla="*/ 709876 h 1647670"/>
                  <a:gd name="connsiteX16" fmla="*/ 475422 w 923439"/>
                  <a:gd name="connsiteY16" fmla="*/ 500489 h 1647670"/>
                  <a:gd name="connsiteX17" fmla="*/ 475422 w 923439"/>
                  <a:gd name="connsiteY17" fmla="*/ 614208 h 1647670"/>
                  <a:gd name="connsiteX18" fmla="*/ 589141 w 923439"/>
                  <a:gd name="connsiteY18" fmla="*/ 614208 h 1647670"/>
                  <a:gd name="connsiteX19" fmla="*/ 589141 w 923439"/>
                  <a:gd name="connsiteY19" fmla="*/ 500489 h 1647670"/>
                  <a:gd name="connsiteX20" fmla="*/ 334298 w 923439"/>
                  <a:gd name="connsiteY20" fmla="*/ 500489 h 1647670"/>
                  <a:gd name="connsiteX21" fmla="*/ 334298 w 923439"/>
                  <a:gd name="connsiteY21" fmla="*/ 614208 h 1647670"/>
                  <a:gd name="connsiteX22" fmla="*/ 448017 w 923439"/>
                  <a:gd name="connsiteY22" fmla="*/ 614208 h 1647670"/>
                  <a:gd name="connsiteX23" fmla="*/ 448017 w 923439"/>
                  <a:gd name="connsiteY23" fmla="*/ 500489 h 1647670"/>
                  <a:gd name="connsiteX24" fmla="*/ 475422 w 923439"/>
                  <a:gd name="connsiteY24" fmla="*/ 354938 h 1647670"/>
                  <a:gd name="connsiteX25" fmla="*/ 475422 w 923439"/>
                  <a:gd name="connsiteY25" fmla="*/ 468657 h 1647670"/>
                  <a:gd name="connsiteX26" fmla="*/ 589141 w 923439"/>
                  <a:gd name="connsiteY26" fmla="*/ 468657 h 1647670"/>
                  <a:gd name="connsiteX27" fmla="*/ 589141 w 923439"/>
                  <a:gd name="connsiteY27" fmla="*/ 354938 h 1647670"/>
                  <a:gd name="connsiteX28" fmla="*/ 334298 w 923439"/>
                  <a:gd name="connsiteY28" fmla="*/ 354938 h 1647670"/>
                  <a:gd name="connsiteX29" fmla="*/ 334298 w 923439"/>
                  <a:gd name="connsiteY29" fmla="*/ 468657 h 1647670"/>
                  <a:gd name="connsiteX30" fmla="*/ 448017 w 923439"/>
                  <a:gd name="connsiteY30" fmla="*/ 468657 h 1647670"/>
                  <a:gd name="connsiteX31" fmla="*/ 448017 w 923439"/>
                  <a:gd name="connsiteY31" fmla="*/ 354938 h 1647670"/>
                  <a:gd name="connsiteX32" fmla="*/ 461720 w 923439"/>
                  <a:gd name="connsiteY32" fmla="*/ 0 h 1647670"/>
                  <a:gd name="connsiteX33" fmla="*/ 923439 w 923439"/>
                  <a:gd name="connsiteY33" fmla="*/ 308459 h 1647670"/>
                  <a:gd name="connsiteX34" fmla="*/ 768082 w 923439"/>
                  <a:gd name="connsiteY34" fmla="*/ 308459 h 1647670"/>
                  <a:gd name="connsiteX35" fmla="*/ 768082 w 923439"/>
                  <a:gd name="connsiteY35" fmla="*/ 1647670 h 1647670"/>
                  <a:gd name="connsiteX36" fmla="*/ 155357 w 923439"/>
                  <a:gd name="connsiteY36" fmla="*/ 1647670 h 1647670"/>
                  <a:gd name="connsiteX37" fmla="*/ 155357 w 923439"/>
                  <a:gd name="connsiteY37" fmla="*/ 308459 h 1647670"/>
                  <a:gd name="connsiteX38" fmla="*/ 0 w 923439"/>
                  <a:gd name="connsiteY38" fmla="*/ 308459 h 1647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23439" h="1647670">
                    <a:moveTo>
                      <a:pt x="475422" y="855427"/>
                    </a:moveTo>
                    <a:lnTo>
                      <a:pt x="475422" y="969146"/>
                    </a:lnTo>
                    <a:lnTo>
                      <a:pt x="589141" y="969146"/>
                    </a:lnTo>
                    <a:lnTo>
                      <a:pt x="589141" y="855427"/>
                    </a:lnTo>
                    <a:close/>
                    <a:moveTo>
                      <a:pt x="334298" y="855427"/>
                    </a:moveTo>
                    <a:lnTo>
                      <a:pt x="334298" y="969146"/>
                    </a:lnTo>
                    <a:lnTo>
                      <a:pt x="448017" y="969146"/>
                    </a:lnTo>
                    <a:lnTo>
                      <a:pt x="448017" y="855427"/>
                    </a:lnTo>
                    <a:close/>
                    <a:moveTo>
                      <a:pt x="475422" y="709876"/>
                    </a:moveTo>
                    <a:lnTo>
                      <a:pt x="475422" y="823595"/>
                    </a:lnTo>
                    <a:lnTo>
                      <a:pt x="589141" y="823595"/>
                    </a:lnTo>
                    <a:lnTo>
                      <a:pt x="589141" y="709876"/>
                    </a:lnTo>
                    <a:close/>
                    <a:moveTo>
                      <a:pt x="334298" y="709876"/>
                    </a:moveTo>
                    <a:lnTo>
                      <a:pt x="334298" y="823595"/>
                    </a:lnTo>
                    <a:lnTo>
                      <a:pt x="448017" y="823595"/>
                    </a:lnTo>
                    <a:lnTo>
                      <a:pt x="448017" y="709876"/>
                    </a:lnTo>
                    <a:close/>
                    <a:moveTo>
                      <a:pt x="475422" y="500489"/>
                    </a:moveTo>
                    <a:lnTo>
                      <a:pt x="475422" y="614208"/>
                    </a:lnTo>
                    <a:lnTo>
                      <a:pt x="589141" y="614208"/>
                    </a:lnTo>
                    <a:lnTo>
                      <a:pt x="589141" y="500489"/>
                    </a:lnTo>
                    <a:close/>
                    <a:moveTo>
                      <a:pt x="334298" y="500489"/>
                    </a:moveTo>
                    <a:lnTo>
                      <a:pt x="334298" y="614208"/>
                    </a:lnTo>
                    <a:lnTo>
                      <a:pt x="448017" y="614208"/>
                    </a:lnTo>
                    <a:lnTo>
                      <a:pt x="448017" y="500489"/>
                    </a:lnTo>
                    <a:close/>
                    <a:moveTo>
                      <a:pt x="475422" y="354938"/>
                    </a:moveTo>
                    <a:lnTo>
                      <a:pt x="475422" y="468657"/>
                    </a:lnTo>
                    <a:lnTo>
                      <a:pt x="589141" y="468657"/>
                    </a:lnTo>
                    <a:lnTo>
                      <a:pt x="589141" y="354938"/>
                    </a:lnTo>
                    <a:close/>
                    <a:moveTo>
                      <a:pt x="334298" y="354938"/>
                    </a:moveTo>
                    <a:lnTo>
                      <a:pt x="334298" y="468657"/>
                    </a:lnTo>
                    <a:lnTo>
                      <a:pt x="448017" y="468657"/>
                    </a:lnTo>
                    <a:lnTo>
                      <a:pt x="448017" y="354938"/>
                    </a:lnTo>
                    <a:close/>
                    <a:moveTo>
                      <a:pt x="461720" y="0"/>
                    </a:moveTo>
                    <a:lnTo>
                      <a:pt x="923439" y="308459"/>
                    </a:lnTo>
                    <a:lnTo>
                      <a:pt x="768082" y="308459"/>
                    </a:lnTo>
                    <a:lnTo>
                      <a:pt x="768082" y="1647670"/>
                    </a:lnTo>
                    <a:lnTo>
                      <a:pt x="155357" y="1647670"/>
                    </a:lnTo>
                    <a:lnTo>
                      <a:pt x="155357" y="308459"/>
                    </a:lnTo>
                    <a:lnTo>
                      <a:pt x="0" y="30845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xmlns="" id="{82097D85-AD29-468F-93DF-059351CB873C}"/>
                  </a:ext>
                </a:extLst>
              </p:cNvPr>
              <p:cNvSpPr/>
              <p:nvPr/>
            </p:nvSpPr>
            <p:spPr>
              <a:xfrm>
                <a:off x="7531101" y="3229418"/>
                <a:ext cx="202983" cy="1027168"/>
              </a:xfrm>
              <a:custGeom>
                <a:avLst/>
                <a:gdLst>
                  <a:gd name="connsiteX0" fmla="*/ 99275 w 306850"/>
                  <a:gd name="connsiteY0" fmla="*/ 1096373 h 1339211"/>
                  <a:gd name="connsiteX1" fmla="*/ 99275 w 306850"/>
                  <a:gd name="connsiteY1" fmla="*/ 1150665 h 1339211"/>
                  <a:gd name="connsiteX2" fmla="*/ 207575 w 306850"/>
                  <a:gd name="connsiteY2" fmla="*/ 1150665 h 1339211"/>
                  <a:gd name="connsiteX3" fmla="*/ 207575 w 306850"/>
                  <a:gd name="connsiteY3" fmla="*/ 1096373 h 1339211"/>
                  <a:gd name="connsiteX4" fmla="*/ 99275 w 306850"/>
                  <a:gd name="connsiteY4" fmla="*/ 974391 h 1339211"/>
                  <a:gd name="connsiteX5" fmla="*/ 99275 w 306850"/>
                  <a:gd name="connsiteY5" fmla="*/ 1028684 h 1339211"/>
                  <a:gd name="connsiteX6" fmla="*/ 207575 w 306850"/>
                  <a:gd name="connsiteY6" fmla="*/ 1028684 h 1339211"/>
                  <a:gd name="connsiteX7" fmla="*/ 207575 w 306850"/>
                  <a:gd name="connsiteY7" fmla="*/ 974391 h 1339211"/>
                  <a:gd name="connsiteX8" fmla="*/ 99275 w 306850"/>
                  <a:gd name="connsiteY8" fmla="*/ 852409 h 1339211"/>
                  <a:gd name="connsiteX9" fmla="*/ 99275 w 306850"/>
                  <a:gd name="connsiteY9" fmla="*/ 906702 h 1339211"/>
                  <a:gd name="connsiteX10" fmla="*/ 207575 w 306850"/>
                  <a:gd name="connsiteY10" fmla="*/ 906702 h 1339211"/>
                  <a:gd name="connsiteX11" fmla="*/ 207575 w 306850"/>
                  <a:gd name="connsiteY11" fmla="*/ 852409 h 1339211"/>
                  <a:gd name="connsiteX12" fmla="*/ 99275 w 306850"/>
                  <a:gd name="connsiteY12" fmla="*/ 730427 h 1339211"/>
                  <a:gd name="connsiteX13" fmla="*/ 99275 w 306850"/>
                  <a:gd name="connsiteY13" fmla="*/ 784720 h 1339211"/>
                  <a:gd name="connsiteX14" fmla="*/ 207575 w 306850"/>
                  <a:gd name="connsiteY14" fmla="*/ 784720 h 1339211"/>
                  <a:gd name="connsiteX15" fmla="*/ 207575 w 306850"/>
                  <a:gd name="connsiteY15" fmla="*/ 730427 h 1339211"/>
                  <a:gd name="connsiteX16" fmla="*/ 99275 w 306850"/>
                  <a:gd name="connsiteY16" fmla="*/ 608446 h 1339211"/>
                  <a:gd name="connsiteX17" fmla="*/ 99275 w 306850"/>
                  <a:gd name="connsiteY17" fmla="*/ 662738 h 1339211"/>
                  <a:gd name="connsiteX18" fmla="*/ 207575 w 306850"/>
                  <a:gd name="connsiteY18" fmla="*/ 662738 h 1339211"/>
                  <a:gd name="connsiteX19" fmla="*/ 207575 w 306850"/>
                  <a:gd name="connsiteY19" fmla="*/ 608446 h 1339211"/>
                  <a:gd name="connsiteX20" fmla="*/ 99275 w 306850"/>
                  <a:gd name="connsiteY20" fmla="*/ 486464 h 1339211"/>
                  <a:gd name="connsiteX21" fmla="*/ 99275 w 306850"/>
                  <a:gd name="connsiteY21" fmla="*/ 540756 h 1339211"/>
                  <a:gd name="connsiteX22" fmla="*/ 207575 w 306850"/>
                  <a:gd name="connsiteY22" fmla="*/ 540756 h 1339211"/>
                  <a:gd name="connsiteX23" fmla="*/ 207575 w 306850"/>
                  <a:gd name="connsiteY23" fmla="*/ 486464 h 1339211"/>
                  <a:gd name="connsiteX24" fmla="*/ 99275 w 306850"/>
                  <a:gd name="connsiteY24" fmla="*/ 364482 h 1339211"/>
                  <a:gd name="connsiteX25" fmla="*/ 99275 w 306850"/>
                  <a:gd name="connsiteY25" fmla="*/ 418774 h 1339211"/>
                  <a:gd name="connsiteX26" fmla="*/ 207575 w 306850"/>
                  <a:gd name="connsiteY26" fmla="*/ 418774 h 1339211"/>
                  <a:gd name="connsiteX27" fmla="*/ 207575 w 306850"/>
                  <a:gd name="connsiteY27" fmla="*/ 364482 h 1339211"/>
                  <a:gd name="connsiteX28" fmla="*/ 99275 w 306850"/>
                  <a:gd name="connsiteY28" fmla="*/ 242500 h 1339211"/>
                  <a:gd name="connsiteX29" fmla="*/ 99275 w 306850"/>
                  <a:gd name="connsiteY29" fmla="*/ 296792 h 1339211"/>
                  <a:gd name="connsiteX30" fmla="*/ 207575 w 306850"/>
                  <a:gd name="connsiteY30" fmla="*/ 296792 h 1339211"/>
                  <a:gd name="connsiteX31" fmla="*/ 207575 w 306850"/>
                  <a:gd name="connsiteY31" fmla="*/ 242500 h 1339211"/>
                  <a:gd name="connsiteX32" fmla="*/ 99275 w 306850"/>
                  <a:gd name="connsiteY32" fmla="*/ 120518 h 1339211"/>
                  <a:gd name="connsiteX33" fmla="*/ 99275 w 306850"/>
                  <a:gd name="connsiteY33" fmla="*/ 174811 h 1339211"/>
                  <a:gd name="connsiteX34" fmla="*/ 207575 w 306850"/>
                  <a:gd name="connsiteY34" fmla="*/ 174811 h 1339211"/>
                  <a:gd name="connsiteX35" fmla="*/ 207575 w 306850"/>
                  <a:gd name="connsiteY35" fmla="*/ 120518 h 1339211"/>
                  <a:gd name="connsiteX36" fmla="*/ 0 w 306850"/>
                  <a:gd name="connsiteY36" fmla="*/ 0 h 1339211"/>
                  <a:gd name="connsiteX37" fmla="*/ 306850 w 306850"/>
                  <a:gd name="connsiteY37" fmla="*/ 0 h 1339211"/>
                  <a:gd name="connsiteX38" fmla="*/ 306850 w 306850"/>
                  <a:gd name="connsiteY38" fmla="*/ 1339211 h 1339211"/>
                  <a:gd name="connsiteX39" fmla="*/ 0 w 306850"/>
                  <a:gd name="connsiteY39" fmla="*/ 1339211 h 1339211"/>
                  <a:gd name="connsiteX0" fmla="*/ 99275 w 306850"/>
                  <a:gd name="connsiteY0" fmla="*/ 1277348 h 1520186"/>
                  <a:gd name="connsiteX1" fmla="*/ 99275 w 306850"/>
                  <a:gd name="connsiteY1" fmla="*/ 1331640 h 1520186"/>
                  <a:gd name="connsiteX2" fmla="*/ 207575 w 306850"/>
                  <a:gd name="connsiteY2" fmla="*/ 1331640 h 1520186"/>
                  <a:gd name="connsiteX3" fmla="*/ 207575 w 306850"/>
                  <a:gd name="connsiteY3" fmla="*/ 1277348 h 1520186"/>
                  <a:gd name="connsiteX4" fmla="*/ 99275 w 306850"/>
                  <a:gd name="connsiteY4" fmla="*/ 1277348 h 1520186"/>
                  <a:gd name="connsiteX5" fmla="*/ 99275 w 306850"/>
                  <a:gd name="connsiteY5" fmla="*/ 1155366 h 1520186"/>
                  <a:gd name="connsiteX6" fmla="*/ 99275 w 306850"/>
                  <a:gd name="connsiteY6" fmla="*/ 1209659 h 1520186"/>
                  <a:gd name="connsiteX7" fmla="*/ 207575 w 306850"/>
                  <a:gd name="connsiteY7" fmla="*/ 1209659 h 1520186"/>
                  <a:gd name="connsiteX8" fmla="*/ 207575 w 306850"/>
                  <a:gd name="connsiteY8" fmla="*/ 1155366 h 1520186"/>
                  <a:gd name="connsiteX9" fmla="*/ 99275 w 306850"/>
                  <a:gd name="connsiteY9" fmla="*/ 1155366 h 1520186"/>
                  <a:gd name="connsiteX10" fmla="*/ 99275 w 306850"/>
                  <a:gd name="connsiteY10" fmla="*/ 1033384 h 1520186"/>
                  <a:gd name="connsiteX11" fmla="*/ 99275 w 306850"/>
                  <a:gd name="connsiteY11" fmla="*/ 1087677 h 1520186"/>
                  <a:gd name="connsiteX12" fmla="*/ 207575 w 306850"/>
                  <a:gd name="connsiteY12" fmla="*/ 1087677 h 1520186"/>
                  <a:gd name="connsiteX13" fmla="*/ 207575 w 306850"/>
                  <a:gd name="connsiteY13" fmla="*/ 1033384 h 1520186"/>
                  <a:gd name="connsiteX14" fmla="*/ 99275 w 306850"/>
                  <a:gd name="connsiteY14" fmla="*/ 1033384 h 1520186"/>
                  <a:gd name="connsiteX15" fmla="*/ 99275 w 306850"/>
                  <a:gd name="connsiteY15" fmla="*/ 911402 h 1520186"/>
                  <a:gd name="connsiteX16" fmla="*/ 99275 w 306850"/>
                  <a:gd name="connsiteY16" fmla="*/ 965695 h 1520186"/>
                  <a:gd name="connsiteX17" fmla="*/ 207575 w 306850"/>
                  <a:gd name="connsiteY17" fmla="*/ 965695 h 1520186"/>
                  <a:gd name="connsiteX18" fmla="*/ 207575 w 306850"/>
                  <a:gd name="connsiteY18" fmla="*/ 911402 h 1520186"/>
                  <a:gd name="connsiteX19" fmla="*/ 99275 w 306850"/>
                  <a:gd name="connsiteY19" fmla="*/ 911402 h 1520186"/>
                  <a:gd name="connsiteX20" fmla="*/ 99275 w 306850"/>
                  <a:gd name="connsiteY20" fmla="*/ 789421 h 1520186"/>
                  <a:gd name="connsiteX21" fmla="*/ 99275 w 306850"/>
                  <a:gd name="connsiteY21" fmla="*/ 843713 h 1520186"/>
                  <a:gd name="connsiteX22" fmla="*/ 207575 w 306850"/>
                  <a:gd name="connsiteY22" fmla="*/ 843713 h 1520186"/>
                  <a:gd name="connsiteX23" fmla="*/ 207575 w 306850"/>
                  <a:gd name="connsiteY23" fmla="*/ 789421 h 1520186"/>
                  <a:gd name="connsiteX24" fmla="*/ 99275 w 306850"/>
                  <a:gd name="connsiteY24" fmla="*/ 789421 h 1520186"/>
                  <a:gd name="connsiteX25" fmla="*/ 99275 w 306850"/>
                  <a:gd name="connsiteY25" fmla="*/ 667439 h 1520186"/>
                  <a:gd name="connsiteX26" fmla="*/ 99275 w 306850"/>
                  <a:gd name="connsiteY26" fmla="*/ 721731 h 1520186"/>
                  <a:gd name="connsiteX27" fmla="*/ 207575 w 306850"/>
                  <a:gd name="connsiteY27" fmla="*/ 721731 h 1520186"/>
                  <a:gd name="connsiteX28" fmla="*/ 207575 w 306850"/>
                  <a:gd name="connsiteY28" fmla="*/ 667439 h 1520186"/>
                  <a:gd name="connsiteX29" fmla="*/ 99275 w 306850"/>
                  <a:gd name="connsiteY29" fmla="*/ 667439 h 1520186"/>
                  <a:gd name="connsiteX30" fmla="*/ 99275 w 306850"/>
                  <a:gd name="connsiteY30" fmla="*/ 545457 h 1520186"/>
                  <a:gd name="connsiteX31" fmla="*/ 99275 w 306850"/>
                  <a:gd name="connsiteY31" fmla="*/ 599749 h 1520186"/>
                  <a:gd name="connsiteX32" fmla="*/ 207575 w 306850"/>
                  <a:gd name="connsiteY32" fmla="*/ 599749 h 1520186"/>
                  <a:gd name="connsiteX33" fmla="*/ 207575 w 306850"/>
                  <a:gd name="connsiteY33" fmla="*/ 545457 h 1520186"/>
                  <a:gd name="connsiteX34" fmla="*/ 99275 w 306850"/>
                  <a:gd name="connsiteY34" fmla="*/ 545457 h 1520186"/>
                  <a:gd name="connsiteX35" fmla="*/ 99275 w 306850"/>
                  <a:gd name="connsiteY35" fmla="*/ 423475 h 1520186"/>
                  <a:gd name="connsiteX36" fmla="*/ 99275 w 306850"/>
                  <a:gd name="connsiteY36" fmla="*/ 477767 h 1520186"/>
                  <a:gd name="connsiteX37" fmla="*/ 207575 w 306850"/>
                  <a:gd name="connsiteY37" fmla="*/ 477767 h 1520186"/>
                  <a:gd name="connsiteX38" fmla="*/ 207575 w 306850"/>
                  <a:gd name="connsiteY38" fmla="*/ 423475 h 1520186"/>
                  <a:gd name="connsiteX39" fmla="*/ 99275 w 306850"/>
                  <a:gd name="connsiteY39" fmla="*/ 423475 h 1520186"/>
                  <a:gd name="connsiteX40" fmla="*/ 99275 w 306850"/>
                  <a:gd name="connsiteY40" fmla="*/ 301493 h 1520186"/>
                  <a:gd name="connsiteX41" fmla="*/ 99275 w 306850"/>
                  <a:gd name="connsiteY41" fmla="*/ 355786 h 1520186"/>
                  <a:gd name="connsiteX42" fmla="*/ 207575 w 306850"/>
                  <a:gd name="connsiteY42" fmla="*/ 355786 h 1520186"/>
                  <a:gd name="connsiteX43" fmla="*/ 207575 w 306850"/>
                  <a:gd name="connsiteY43" fmla="*/ 301493 h 1520186"/>
                  <a:gd name="connsiteX44" fmla="*/ 99275 w 306850"/>
                  <a:gd name="connsiteY44" fmla="*/ 301493 h 1520186"/>
                  <a:gd name="connsiteX45" fmla="*/ 0 w 306850"/>
                  <a:gd name="connsiteY45" fmla="*/ 180975 h 1520186"/>
                  <a:gd name="connsiteX46" fmla="*/ 297325 w 306850"/>
                  <a:gd name="connsiteY46" fmla="*/ 0 h 1520186"/>
                  <a:gd name="connsiteX47" fmla="*/ 306850 w 306850"/>
                  <a:gd name="connsiteY47" fmla="*/ 1520186 h 1520186"/>
                  <a:gd name="connsiteX48" fmla="*/ 0 w 306850"/>
                  <a:gd name="connsiteY48" fmla="*/ 1520186 h 1520186"/>
                  <a:gd name="connsiteX49" fmla="*/ 0 w 306850"/>
                  <a:gd name="connsiteY49" fmla="*/ 180975 h 1520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306850" h="1520186">
                    <a:moveTo>
                      <a:pt x="99275" y="1277348"/>
                    </a:moveTo>
                    <a:lnTo>
                      <a:pt x="99275" y="1331640"/>
                    </a:lnTo>
                    <a:lnTo>
                      <a:pt x="207575" y="1331640"/>
                    </a:lnTo>
                    <a:lnTo>
                      <a:pt x="207575" y="1277348"/>
                    </a:lnTo>
                    <a:lnTo>
                      <a:pt x="99275" y="1277348"/>
                    </a:lnTo>
                    <a:close/>
                    <a:moveTo>
                      <a:pt x="99275" y="1155366"/>
                    </a:moveTo>
                    <a:lnTo>
                      <a:pt x="99275" y="1209659"/>
                    </a:lnTo>
                    <a:lnTo>
                      <a:pt x="207575" y="1209659"/>
                    </a:lnTo>
                    <a:lnTo>
                      <a:pt x="207575" y="1155366"/>
                    </a:lnTo>
                    <a:lnTo>
                      <a:pt x="99275" y="1155366"/>
                    </a:lnTo>
                    <a:close/>
                    <a:moveTo>
                      <a:pt x="99275" y="1033384"/>
                    </a:moveTo>
                    <a:lnTo>
                      <a:pt x="99275" y="1087677"/>
                    </a:lnTo>
                    <a:lnTo>
                      <a:pt x="207575" y="1087677"/>
                    </a:lnTo>
                    <a:lnTo>
                      <a:pt x="207575" y="1033384"/>
                    </a:lnTo>
                    <a:lnTo>
                      <a:pt x="99275" y="1033384"/>
                    </a:lnTo>
                    <a:close/>
                    <a:moveTo>
                      <a:pt x="99275" y="911402"/>
                    </a:moveTo>
                    <a:lnTo>
                      <a:pt x="99275" y="965695"/>
                    </a:lnTo>
                    <a:lnTo>
                      <a:pt x="207575" y="965695"/>
                    </a:lnTo>
                    <a:lnTo>
                      <a:pt x="207575" y="911402"/>
                    </a:lnTo>
                    <a:lnTo>
                      <a:pt x="99275" y="911402"/>
                    </a:lnTo>
                    <a:close/>
                    <a:moveTo>
                      <a:pt x="99275" y="789421"/>
                    </a:moveTo>
                    <a:lnTo>
                      <a:pt x="99275" y="843713"/>
                    </a:lnTo>
                    <a:lnTo>
                      <a:pt x="207575" y="843713"/>
                    </a:lnTo>
                    <a:lnTo>
                      <a:pt x="207575" y="789421"/>
                    </a:lnTo>
                    <a:lnTo>
                      <a:pt x="99275" y="789421"/>
                    </a:lnTo>
                    <a:close/>
                    <a:moveTo>
                      <a:pt x="99275" y="667439"/>
                    </a:moveTo>
                    <a:lnTo>
                      <a:pt x="99275" y="721731"/>
                    </a:lnTo>
                    <a:lnTo>
                      <a:pt x="207575" y="721731"/>
                    </a:lnTo>
                    <a:lnTo>
                      <a:pt x="207575" y="667439"/>
                    </a:lnTo>
                    <a:lnTo>
                      <a:pt x="99275" y="667439"/>
                    </a:lnTo>
                    <a:close/>
                    <a:moveTo>
                      <a:pt x="99275" y="545457"/>
                    </a:moveTo>
                    <a:lnTo>
                      <a:pt x="99275" y="599749"/>
                    </a:lnTo>
                    <a:lnTo>
                      <a:pt x="207575" y="599749"/>
                    </a:lnTo>
                    <a:lnTo>
                      <a:pt x="207575" y="545457"/>
                    </a:lnTo>
                    <a:lnTo>
                      <a:pt x="99275" y="545457"/>
                    </a:lnTo>
                    <a:close/>
                    <a:moveTo>
                      <a:pt x="99275" y="423475"/>
                    </a:moveTo>
                    <a:lnTo>
                      <a:pt x="99275" y="477767"/>
                    </a:lnTo>
                    <a:lnTo>
                      <a:pt x="207575" y="477767"/>
                    </a:lnTo>
                    <a:lnTo>
                      <a:pt x="207575" y="423475"/>
                    </a:lnTo>
                    <a:lnTo>
                      <a:pt x="99275" y="423475"/>
                    </a:lnTo>
                    <a:close/>
                    <a:moveTo>
                      <a:pt x="99275" y="301493"/>
                    </a:moveTo>
                    <a:lnTo>
                      <a:pt x="99275" y="355786"/>
                    </a:lnTo>
                    <a:lnTo>
                      <a:pt x="207575" y="355786"/>
                    </a:lnTo>
                    <a:lnTo>
                      <a:pt x="207575" y="301493"/>
                    </a:lnTo>
                    <a:lnTo>
                      <a:pt x="99275" y="301493"/>
                    </a:lnTo>
                    <a:close/>
                    <a:moveTo>
                      <a:pt x="0" y="180975"/>
                    </a:moveTo>
                    <a:lnTo>
                      <a:pt x="297325" y="0"/>
                    </a:lnTo>
                    <a:lnTo>
                      <a:pt x="306850" y="1520186"/>
                    </a:lnTo>
                    <a:lnTo>
                      <a:pt x="0" y="1520186"/>
                    </a:lnTo>
                    <a:lnTo>
                      <a:pt x="0" y="18097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>
                  <a:solidFill>
                    <a:prstClr val="white"/>
                  </a:solidFill>
                </a:endParaRPr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xmlns="" id="{8AB19738-EE19-4B71-AF87-297FFDD95F5F}"/>
                  </a:ext>
                </a:extLst>
              </p:cNvPr>
              <p:cNvSpPr/>
              <p:nvPr/>
            </p:nvSpPr>
            <p:spPr>
              <a:xfrm>
                <a:off x="7673737" y="3386055"/>
                <a:ext cx="602196" cy="870531"/>
              </a:xfrm>
              <a:custGeom>
                <a:avLst/>
                <a:gdLst>
                  <a:gd name="connsiteX0" fmla="*/ 238494 w 462454"/>
                  <a:gd name="connsiteY0" fmla="*/ 563076 h 870531"/>
                  <a:gd name="connsiteX1" fmla="*/ 238494 w 462454"/>
                  <a:gd name="connsiteY1" fmla="*/ 715154 h 870531"/>
                  <a:gd name="connsiteX2" fmla="*/ 324676 w 462454"/>
                  <a:gd name="connsiteY2" fmla="*/ 715154 h 870531"/>
                  <a:gd name="connsiteX3" fmla="*/ 324676 w 462454"/>
                  <a:gd name="connsiteY3" fmla="*/ 563076 h 870531"/>
                  <a:gd name="connsiteX4" fmla="*/ 238494 w 462454"/>
                  <a:gd name="connsiteY4" fmla="*/ 353251 h 870531"/>
                  <a:gd name="connsiteX5" fmla="*/ 238494 w 462454"/>
                  <a:gd name="connsiteY5" fmla="*/ 505329 h 870531"/>
                  <a:gd name="connsiteX6" fmla="*/ 324676 w 462454"/>
                  <a:gd name="connsiteY6" fmla="*/ 505329 h 870531"/>
                  <a:gd name="connsiteX7" fmla="*/ 324676 w 462454"/>
                  <a:gd name="connsiteY7" fmla="*/ 353251 h 870531"/>
                  <a:gd name="connsiteX8" fmla="*/ 231227 w 462454"/>
                  <a:gd name="connsiteY8" fmla="*/ 0 h 870531"/>
                  <a:gd name="connsiteX9" fmla="*/ 462454 w 462454"/>
                  <a:gd name="connsiteY9" fmla="*/ 308459 h 870531"/>
                  <a:gd name="connsiteX10" fmla="*/ 384652 w 462454"/>
                  <a:gd name="connsiteY10" fmla="*/ 308459 h 870531"/>
                  <a:gd name="connsiteX11" fmla="*/ 384652 w 462454"/>
                  <a:gd name="connsiteY11" fmla="*/ 870531 h 870531"/>
                  <a:gd name="connsiteX12" fmla="*/ 77802 w 462454"/>
                  <a:gd name="connsiteY12" fmla="*/ 870531 h 870531"/>
                  <a:gd name="connsiteX13" fmla="*/ 77802 w 462454"/>
                  <a:gd name="connsiteY13" fmla="*/ 308459 h 870531"/>
                  <a:gd name="connsiteX14" fmla="*/ 0 w 462454"/>
                  <a:gd name="connsiteY14" fmla="*/ 308459 h 870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62454" h="870531">
                    <a:moveTo>
                      <a:pt x="238494" y="563076"/>
                    </a:moveTo>
                    <a:lnTo>
                      <a:pt x="238494" y="715154"/>
                    </a:lnTo>
                    <a:lnTo>
                      <a:pt x="324676" y="715154"/>
                    </a:lnTo>
                    <a:lnTo>
                      <a:pt x="324676" y="563076"/>
                    </a:lnTo>
                    <a:close/>
                    <a:moveTo>
                      <a:pt x="238494" y="353251"/>
                    </a:moveTo>
                    <a:lnTo>
                      <a:pt x="238494" y="505329"/>
                    </a:lnTo>
                    <a:lnTo>
                      <a:pt x="324676" y="505329"/>
                    </a:lnTo>
                    <a:lnTo>
                      <a:pt x="324676" y="353251"/>
                    </a:lnTo>
                    <a:close/>
                    <a:moveTo>
                      <a:pt x="231227" y="0"/>
                    </a:moveTo>
                    <a:lnTo>
                      <a:pt x="462454" y="308459"/>
                    </a:lnTo>
                    <a:lnTo>
                      <a:pt x="384652" y="308459"/>
                    </a:lnTo>
                    <a:lnTo>
                      <a:pt x="384652" y="870531"/>
                    </a:lnTo>
                    <a:lnTo>
                      <a:pt x="77802" y="870531"/>
                    </a:lnTo>
                    <a:lnTo>
                      <a:pt x="77802" y="308459"/>
                    </a:lnTo>
                    <a:lnTo>
                      <a:pt x="0" y="30845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xmlns="" id="{CB06252B-9018-4237-8DB9-10D51B4066CB}"/>
                  </a:ext>
                </a:extLst>
              </p:cNvPr>
              <p:cNvSpPr/>
              <p:nvPr/>
            </p:nvSpPr>
            <p:spPr>
              <a:xfrm>
                <a:off x="7084624" y="3097854"/>
                <a:ext cx="399552" cy="1158732"/>
              </a:xfrm>
              <a:custGeom>
                <a:avLst/>
                <a:gdLst>
                  <a:gd name="connsiteX0" fmla="*/ 159201 w 408118"/>
                  <a:gd name="connsiteY0" fmla="*/ 578755 h 1158732"/>
                  <a:gd name="connsiteX1" fmla="*/ 159201 w 408118"/>
                  <a:gd name="connsiteY1" fmla="*/ 665832 h 1158732"/>
                  <a:gd name="connsiteX2" fmla="*/ 248917 w 408118"/>
                  <a:gd name="connsiteY2" fmla="*/ 665832 h 1158732"/>
                  <a:gd name="connsiteX3" fmla="*/ 248917 w 408118"/>
                  <a:gd name="connsiteY3" fmla="*/ 578755 h 1158732"/>
                  <a:gd name="connsiteX4" fmla="*/ 159201 w 408118"/>
                  <a:gd name="connsiteY4" fmla="*/ 578755 h 1158732"/>
                  <a:gd name="connsiteX5" fmla="*/ 278823 w 408118"/>
                  <a:gd name="connsiteY5" fmla="*/ 576996 h 1158732"/>
                  <a:gd name="connsiteX6" fmla="*/ 278823 w 408118"/>
                  <a:gd name="connsiteY6" fmla="*/ 664073 h 1158732"/>
                  <a:gd name="connsiteX7" fmla="*/ 365020 w 408118"/>
                  <a:gd name="connsiteY7" fmla="*/ 664073 h 1158732"/>
                  <a:gd name="connsiteX8" fmla="*/ 365020 w 408118"/>
                  <a:gd name="connsiteY8" fmla="*/ 576996 h 1158732"/>
                  <a:gd name="connsiteX9" fmla="*/ 278823 w 408118"/>
                  <a:gd name="connsiteY9" fmla="*/ 576996 h 1158732"/>
                  <a:gd name="connsiteX10" fmla="*/ 43979 w 408118"/>
                  <a:gd name="connsiteY10" fmla="*/ 576996 h 1158732"/>
                  <a:gd name="connsiteX11" fmla="*/ 43979 w 408118"/>
                  <a:gd name="connsiteY11" fmla="*/ 664952 h 1158732"/>
                  <a:gd name="connsiteX12" fmla="*/ 131935 w 408118"/>
                  <a:gd name="connsiteY12" fmla="*/ 665832 h 1158732"/>
                  <a:gd name="connsiteX13" fmla="*/ 132814 w 408118"/>
                  <a:gd name="connsiteY13" fmla="*/ 576996 h 1158732"/>
                  <a:gd name="connsiteX14" fmla="*/ 43979 w 408118"/>
                  <a:gd name="connsiteY14" fmla="*/ 576996 h 1158732"/>
                  <a:gd name="connsiteX15" fmla="*/ 160960 w 408118"/>
                  <a:gd name="connsiteY15" fmla="*/ 449459 h 1158732"/>
                  <a:gd name="connsiteX16" fmla="*/ 160960 w 408118"/>
                  <a:gd name="connsiteY16" fmla="*/ 539174 h 1158732"/>
                  <a:gd name="connsiteX17" fmla="*/ 248917 w 408118"/>
                  <a:gd name="connsiteY17" fmla="*/ 539174 h 1158732"/>
                  <a:gd name="connsiteX18" fmla="*/ 248917 w 408118"/>
                  <a:gd name="connsiteY18" fmla="*/ 449459 h 1158732"/>
                  <a:gd name="connsiteX19" fmla="*/ 160960 w 408118"/>
                  <a:gd name="connsiteY19" fmla="*/ 449459 h 1158732"/>
                  <a:gd name="connsiteX20" fmla="*/ 44858 w 408118"/>
                  <a:gd name="connsiteY20" fmla="*/ 449459 h 1158732"/>
                  <a:gd name="connsiteX21" fmla="*/ 44858 w 408118"/>
                  <a:gd name="connsiteY21" fmla="*/ 539174 h 1158732"/>
                  <a:gd name="connsiteX22" fmla="*/ 131935 w 408118"/>
                  <a:gd name="connsiteY22" fmla="*/ 539174 h 1158732"/>
                  <a:gd name="connsiteX23" fmla="*/ 131935 w 408118"/>
                  <a:gd name="connsiteY23" fmla="*/ 449459 h 1158732"/>
                  <a:gd name="connsiteX24" fmla="*/ 44858 w 408118"/>
                  <a:gd name="connsiteY24" fmla="*/ 449459 h 1158732"/>
                  <a:gd name="connsiteX25" fmla="*/ 278823 w 408118"/>
                  <a:gd name="connsiteY25" fmla="*/ 448579 h 1158732"/>
                  <a:gd name="connsiteX26" fmla="*/ 278823 w 408118"/>
                  <a:gd name="connsiteY26" fmla="*/ 538295 h 1158732"/>
                  <a:gd name="connsiteX27" fmla="*/ 365020 w 408118"/>
                  <a:gd name="connsiteY27" fmla="*/ 538295 h 1158732"/>
                  <a:gd name="connsiteX28" fmla="*/ 365020 w 408118"/>
                  <a:gd name="connsiteY28" fmla="*/ 448579 h 1158732"/>
                  <a:gd name="connsiteX29" fmla="*/ 278823 w 408118"/>
                  <a:gd name="connsiteY29" fmla="*/ 448579 h 1158732"/>
                  <a:gd name="connsiteX30" fmla="*/ 277943 w 408118"/>
                  <a:gd name="connsiteY30" fmla="*/ 318403 h 1158732"/>
                  <a:gd name="connsiteX31" fmla="*/ 277943 w 408118"/>
                  <a:gd name="connsiteY31" fmla="*/ 408999 h 1158732"/>
                  <a:gd name="connsiteX32" fmla="*/ 366779 w 408118"/>
                  <a:gd name="connsiteY32" fmla="*/ 408999 h 1158732"/>
                  <a:gd name="connsiteX33" fmla="*/ 366779 w 408118"/>
                  <a:gd name="connsiteY33" fmla="*/ 318403 h 1158732"/>
                  <a:gd name="connsiteX34" fmla="*/ 277943 w 408118"/>
                  <a:gd name="connsiteY34" fmla="*/ 318403 h 1158732"/>
                  <a:gd name="connsiteX35" fmla="*/ 159201 w 408118"/>
                  <a:gd name="connsiteY35" fmla="*/ 318403 h 1158732"/>
                  <a:gd name="connsiteX36" fmla="*/ 159201 w 408118"/>
                  <a:gd name="connsiteY36" fmla="*/ 407239 h 1158732"/>
                  <a:gd name="connsiteX37" fmla="*/ 249797 w 408118"/>
                  <a:gd name="connsiteY37" fmla="*/ 407239 h 1158732"/>
                  <a:gd name="connsiteX38" fmla="*/ 249797 w 408118"/>
                  <a:gd name="connsiteY38" fmla="*/ 318403 h 1158732"/>
                  <a:gd name="connsiteX39" fmla="*/ 159201 w 408118"/>
                  <a:gd name="connsiteY39" fmla="*/ 318403 h 1158732"/>
                  <a:gd name="connsiteX40" fmla="*/ 43979 w 408118"/>
                  <a:gd name="connsiteY40" fmla="*/ 318403 h 1158732"/>
                  <a:gd name="connsiteX41" fmla="*/ 43979 w 408118"/>
                  <a:gd name="connsiteY41" fmla="*/ 408119 h 1158732"/>
                  <a:gd name="connsiteX42" fmla="*/ 131935 w 408118"/>
                  <a:gd name="connsiteY42" fmla="*/ 408119 h 1158732"/>
                  <a:gd name="connsiteX43" fmla="*/ 131935 w 408118"/>
                  <a:gd name="connsiteY43" fmla="*/ 318403 h 1158732"/>
                  <a:gd name="connsiteX44" fmla="*/ 43979 w 408118"/>
                  <a:gd name="connsiteY44" fmla="*/ 318403 h 1158732"/>
                  <a:gd name="connsiteX45" fmla="*/ 43098 w 408118"/>
                  <a:gd name="connsiteY45" fmla="*/ 187348 h 1158732"/>
                  <a:gd name="connsiteX46" fmla="*/ 43098 w 408118"/>
                  <a:gd name="connsiteY46" fmla="*/ 279702 h 1158732"/>
                  <a:gd name="connsiteX47" fmla="*/ 132814 w 408118"/>
                  <a:gd name="connsiteY47" fmla="*/ 279702 h 1158732"/>
                  <a:gd name="connsiteX48" fmla="*/ 132814 w 408118"/>
                  <a:gd name="connsiteY48" fmla="*/ 187348 h 1158732"/>
                  <a:gd name="connsiteX49" fmla="*/ 43098 w 408118"/>
                  <a:gd name="connsiteY49" fmla="*/ 187348 h 1158732"/>
                  <a:gd name="connsiteX50" fmla="*/ 43979 w 408118"/>
                  <a:gd name="connsiteY50" fmla="*/ 60690 h 1158732"/>
                  <a:gd name="connsiteX51" fmla="*/ 43979 w 408118"/>
                  <a:gd name="connsiteY51" fmla="*/ 152166 h 1158732"/>
                  <a:gd name="connsiteX52" fmla="*/ 133694 w 408118"/>
                  <a:gd name="connsiteY52" fmla="*/ 152166 h 1158732"/>
                  <a:gd name="connsiteX53" fmla="*/ 133694 w 408118"/>
                  <a:gd name="connsiteY53" fmla="*/ 60690 h 1158732"/>
                  <a:gd name="connsiteX54" fmla="*/ 43979 w 408118"/>
                  <a:gd name="connsiteY54" fmla="*/ 60690 h 1158732"/>
                  <a:gd name="connsiteX55" fmla="*/ 0 w 408118"/>
                  <a:gd name="connsiteY55" fmla="*/ 0 h 1158732"/>
                  <a:gd name="connsiteX56" fmla="*/ 155702 w 408118"/>
                  <a:gd name="connsiteY56" fmla="*/ 0 h 1158732"/>
                  <a:gd name="connsiteX57" fmla="*/ 155702 w 408118"/>
                  <a:gd name="connsiteY57" fmla="*/ 281913 h 1158732"/>
                  <a:gd name="connsiteX58" fmla="*/ 277943 w 408118"/>
                  <a:gd name="connsiteY58" fmla="*/ 281913 h 1158732"/>
                  <a:gd name="connsiteX59" fmla="*/ 277943 w 408118"/>
                  <a:gd name="connsiteY59" fmla="*/ 282341 h 1158732"/>
                  <a:gd name="connsiteX60" fmla="*/ 366779 w 408118"/>
                  <a:gd name="connsiteY60" fmla="*/ 282341 h 1158732"/>
                  <a:gd name="connsiteX61" fmla="*/ 366779 w 408118"/>
                  <a:gd name="connsiteY61" fmla="*/ 281913 h 1158732"/>
                  <a:gd name="connsiteX62" fmla="*/ 408118 w 408118"/>
                  <a:gd name="connsiteY62" fmla="*/ 281913 h 1158732"/>
                  <a:gd name="connsiteX63" fmla="*/ 408118 w 408118"/>
                  <a:gd name="connsiteY63" fmla="*/ 1158732 h 1158732"/>
                  <a:gd name="connsiteX64" fmla="*/ 0 w 408118"/>
                  <a:gd name="connsiteY64" fmla="*/ 1158732 h 1158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408118" h="1158732">
                    <a:moveTo>
                      <a:pt x="159201" y="578755"/>
                    </a:moveTo>
                    <a:cubicBezTo>
                      <a:pt x="159201" y="608660"/>
                      <a:pt x="159201" y="638565"/>
                      <a:pt x="159201" y="665832"/>
                    </a:cubicBezTo>
                    <a:cubicBezTo>
                      <a:pt x="189986" y="668470"/>
                      <a:pt x="222530" y="665832"/>
                      <a:pt x="248917" y="665832"/>
                    </a:cubicBezTo>
                    <a:cubicBezTo>
                      <a:pt x="248917" y="634168"/>
                      <a:pt x="248917" y="608660"/>
                      <a:pt x="248917" y="578755"/>
                    </a:cubicBezTo>
                    <a:cubicBezTo>
                      <a:pt x="217253" y="578755"/>
                      <a:pt x="188227" y="578755"/>
                      <a:pt x="159201" y="578755"/>
                    </a:cubicBezTo>
                    <a:close/>
                    <a:moveTo>
                      <a:pt x="278823" y="576996"/>
                    </a:moveTo>
                    <a:cubicBezTo>
                      <a:pt x="278823" y="606901"/>
                      <a:pt x="278823" y="632408"/>
                      <a:pt x="278823" y="664073"/>
                    </a:cubicBezTo>
                    <a:cubicBezTo>
                      <a:pt x="311366" y="664073"/>
                      <a:pt x="346549" y="664952"/>
                      <a:pt x="365020" y="664073"/>
                    </a:cubicBezTo>
                    <a:cubicBezTo>
                      <a:pt x="365020" y="632408"/>
                      <a:pt x="365020" y="606021"/>
                      <a:pt x="365020" y="576996"/>
                    </a:cubicBezTo>
                    <a:cubicBezTo>
                      <a:pt x="335114" y="576996"/>
                      <a:pt x="306968" y="576996"/>
                      <a:pt x="278823" y="576996"/>
                    </a:cubicBezTo>
                    <a:close/>
                    <a:moveTo>
                      <a:pt x="43979" y="576996"/>
                    </a:moveTo>
                    <a:cubicBezTo>
                      <a:pt x="43979" y="605142"/>
                      <a:pt x="43979" y="638565"/>
                      <a:pt x="43979" y="664952"/>
                    </a:cubicBezTo>
                    <a:cubicBezTo>
                      <a:pt x="81799" y="664952"/>
                      <a:pt x="105548" y="664073"/>
                      <a:pt x="131935" y="665832"/>
                    </a:cubicBezTo>
                    <a:cubicBezTo>
                      <a:pt x="131935" y="631529"/>
                      <a:pt x="132814" y="602503"/>
                      <a:pt x="132814" y="576996"/>
                    </a:cubicBezTo>
                    <a:cubicBezTo>
                      <a:pt x="102030" y="576996"/>
                      <a:pt x="73884" y="576996"/>
                      <a:pt x="43979" y="576996"/>
                    </a:cubicBezTo>
                    <a:close/>
                    <a:moveTo>
                      <a:pt x="160960" y="449459"/>
                    </a:moveTo>
                    <a:cubicBezTo>
                      <a:pt x="160960" y="481123"/>
                      <a:pt x="160960" y="509268"/>
                      <a:pt x="160960" y="539174"/>
                    </a:cubicBezTo>
                    <a:cubicBezTo>
                      <a:pt x="189986" y="539174"/>
                      <a:pt x="217253" y="539174"/>
                      <a:pt x="248917" y="539174"/>
                    </a:cubicBezTo>
                    <a:cubicBezTo>
                      <a:pt x="248917" y="506630"/>
                      <a:pt x="248917" y="477604"/>
                      <a:pt x="248917" y="449459"/>
                    </a:cubicBezTo>
                    <a:cubicBezTo>
                      <a:pt x="218132" y="449459"/>
                      <a:pt x="189107" y="449459"/>
                      <a:pt x="160960" y="449459"/>
                    </a:cubicBezTo>
                    <a:close/>
                    <a:moveTo>
                      <a:pt x="44858" y="449459"/>
                    </a:moveTo>
                    <a:cubicBezTo>
                      <a:pt x="44858" y="481123"/>
                      <a:pt x="44858" y="509268"/>
                      <a:pt x="44858" y="539174"/>
                    </a:cubicBezTo>
                    <a:cubicBezTo>
                      <a:pt x="75643" y="539174"/>
                      <a:pt x="102910" y="539174"/>
                      <a:pt x="131935" y="539174"/>
                    </a:cubicBezTo>
                    <a:cubicBezTo>
                      <a:pt x="131935" y="505751"/>
                      <a:pt x="131935" y="477604"/>
                      <a:pt x="131935" y="449459"/>
                    </a:cubicBezTo>
                    <a:cubicBezTo>
                      <a:pt x="100271" y="449459"/>
                      <a:pt x="72125" y="449459"/>
                      <a:pt x="44858" y="449459"/>
                    </a:cubicBezTo>
                    <a:close/>
                    <a:moveTo>
                      <a:pt x="278823" y="448579"/>
                    </a:moveTo>
                    <a:cubicBezTo>
                      <a:pt x="278823" y="479364"/>
                      <a:pt x="278823" y="508389"/>
                      <a:pt x="278823" y="538295"/>
                    </a:cubicBezTo>
                    <a:cubicBezTo>
                      <a:pt x="308727" y="538295"/>
                      <a:pt x="335994" y="538295"/>
                      <a:pt x="365020" y="538295"/>
                    </a:cubicBezTo>
                    <a:cubicBezTo>
                      <a:pt x="365020" y="507510"/>
                      <a:pt x="365020" y="478484"/>
                      <a:pt x="365020" y="448579"/>
                    </a:cubicBezTo>
                    <a:cubicBezTo>
                      <a:pt x="335994" y="448579"/>
                      <a:pt x="308727" y="448579"/>
                      <a:pt x="278823" y="448579"/>
                    </a:cubicBezTo>
                    <a:close/>
                    <a:moveTo>
                      <a:pt x="277943" y="318403"/>
                    </a:moveTo>
                    <a:cubicBezTo>
                      <a:pt x="277943" y="350067"/>
                      <a:pt x="277943" y="379094"/>
                      <a:pt x="277943" y="408999"/>
                    </a:cubicBezTo>
                    <a:cubicBezTo>
                      <a:pt x="309607" y="408999"/>
                      <a:pt x="337753" y="408999"/>
                      <a:pt x="366779" y="408999"/>
                    </a:cubicBezTo>
                    <a:cubicBezTo>
                      <a:pt x="366779" y="378214"/>
                      <a:pt x="366779" y="349187"/>
                      <a:pt x="366779" y="318403"/>
                    </a:cubicBezTo>
                    <a:cubicBezTo>
                      <a:pt x="336873" y="318403"/>
                      <a:pt x="307848" y="318403"/>
                      <a:pt x="277943" y="318403"/>
                    </a:cubicBezTo>
                    <a:close/>
                    <a:moveTo>
                      <a:pt x="159201" y="318403"/>
                    </a:moveTo>
                    <a:cubicBezTo>
                      <a:pt x="159201" y="349187"/>
                      <a:pt x="159201" y="378214"/>
                      <a:pt x="159201" y="407239"/>
                    </a:cubicBezTo>
                    <a:cubicBezTo>
                      <a:pt x="190866" y="407239"/>
                      <a:pt x="219892" y="407239"/>
                      <a:pt x="249797" y="407239"/>
                    </a:cubicBezTo>
                    <a:cubicBezTo>
                      <a:pt x="249797" y="376454"/>
                      <a:pt x="249797" y="349187"/>
                      <a:pt x="249797" y="318403"/>
                    </a:cubicBezTo>
                    <a:cubicBezTo>
                      <a:pt x="217253" y="318403"/>
                      <a:pt x="188227" y="318403"/>
                      <a:pt x="159201" y="318403"/>
                    </a:cubicBezTo>
                    <a:close/>
                    <a:moveTo>
                      <a:pt x="43979" y="318403"/>
                    </a:moveTo>
                    <a:cubicBezTo>
                      <a:pt x="43979" y="349187"/>
                      <a:pt x="43979" y="378214"/>
                      <a:pt x="43979" y="408119"/>
                    </a:cubicBezTo>
                    <a:cubicBezTo>
                      <a:pt x="74764" y="408119"/>
                      <a:pt x="102910" y="408119"/>
                      <a:pt x="131935" y="408119"/>
                    </a:cubicBezTo>
                    <a:cubicBezTo>
                      <a:pt x="131935" y="376454"/>
                      <a:pt x="131935" y="347429"/>
                      <a:pt x="131935" y="318403"/>
                    </a:cubicBezTo>
                    <a:cubicBezTo>
                      <a:pt x="100271" y="318403"/>
                      <a:pt x="72125" y="318403"/>
                      <a:pt x="43979" y="318403"/>
                    </a:cubicBezTo>
                    <a:close/>
                    <a:moveTo>
                      <a:pt x="43098" y="187348"/>
                    </a:moveTo>
                    <a:cubicBezTo>
                      <a:pt x="43098" y="219892"/>
                      <a:pt x="43098" y="249797"/>
                      <a:pt x="43098" y="279702"/>
                    </a:cubicBezTo>
                    <a:cubicBezTo>
                      <a:pt x="74764" y="279702"/>
                      <a:pt x="104668" y="279702"/>
                      <a:pt x="132814" y="279702"/>
                    </a:cubicBezTo>
                    <a:cubicBezTo>
                      <a:pt x="132814" y="247159"/>
                      <a:pt x="132814" y="218133"/>
                      <a:pt x="132814" y="187348"/>
                    </a:cubicBezTo>
                    <a:cubicBezTo>
                      <a:pt x="102030" y="187348"/>
                      <a:pt x="73884" y="187348"/>
                      <a:pt x="43098" y="187348"/>
                    </a:cubicBezTo>
                    <a:close/>
                    <a:moveTo>
                      <a:pt x="43979" y="60690"/>
                    </a:moveTo>
                    <a:cubicBezTo>
                      <a:pt x="43979" y="93234"/>
                      <a:pt x="43979" y="122259"/>
                      <a:pt x="43979" y="152166"/>
                    </a:cubicBezTo>
                    <a:cubicBezTo>
                      <a:pt x="75643" y="152166"/>
                      <a:pt x="103789" y="152166"/>
                      <a:pt x="133694" y="152166"/>
                    </a:cubicBezTo>
                    <a:cubicBezTo>
                      <a:pt x="133694" y="121380"/>
                      <a:pt x="133694" y="93234"/>
                      <a:pt x="133694" y="60690"/>
                    </a:cubicBezTo>
                    <a:cubicBezTo>
                      <a:pt x="101151" y="60690"/>
                      <a:pt x="72125" y="60690"/>
                      <a:pt x="43979" y="60690"/>
                    </a:cubicBezTo>
                    <a:close/>
                    <a:moveTo>
                      <a:pt x="0" y="0"/>
                    </a:moveTo>
                    <a:lnTo>
                      <a:pt x="155702" y="0"/>
                    </a:lnTo>
                    <a:lnTo>
                      <a:pt x="155702" y="281913"/>
                    </a:lnTo>
                    <a:lnTo>
                      <a:pt x="277943" y="281913"/>
                    </a:lnTo>
                    <a:lnTo>
                      <a:pt x="277943" y="282341"/>
                    </a:lnTo>
                    <a:cubicBezTo>
                      <a:pt x="307848" y="282341"/>
                      <a:pt x="334235" y="282341"/>
                      <a:pt x="366779" y="282341"/>
                    </a:cubicBezTo>
                    <a:lnTo>
                      <a:pt x="366779" y="281913"/>
                    </a:lnTo>
                    <a:lnTo>
                      <a:pt x="408118" y="281913"/>
                    </a:lnTo>
                    <a:lnTo>
                      <a:pt x="408118" y="1158732"/>
                    </a:lnTo>
                    <a:lnTo>
                      <a:pt x="0" y="1158732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xmlns="" id="{D816686D-75D3-419F-AC85-6CA2FEEB76FB}"/>
                  </a:ext>
                </a:extLst>
              </p:cNvPr>
              <p:cNvSpPr/>
              <p:nvPr/>
            </p:nvSpPr>
            <p:spPr>
              <a:xfrm flipH="1">
                <a:off x="4055658" y="3389508"/>
                <a:ext cx="299970" cy="869936"/>
              </a:xfrm>
              <a:custGeom>
                <a:avLst/>
                <a:gdLst>
                  <a:gd name="connsiteX0" fmla="*/ 159201 w 408118"/>
                  <a:gd name="connsiteY0" fmla="*/ 578755 h 1158732"/>
                  <a:gd name="connsiteX1" fmla="*/ 159201 w 408118"/>
                  <a:gd name="connsiteY1" fmla="*/ 665832 h 1158732"/>
                  <a:gd name="connsiteX2" fmla="*/ 248917 w 408118"/>
                  <a:gd name="connsiteY2" fmla="*/ 665832 h 1158732"/>
                  <a:gd name="connsiteX3" fmla="*/ 248917 w 408118"/>
                  <a:gd name="connsiteY3" fmla="*/ 578755 h 1158732"/>
                  <a:gd name="connsiteX4" fmla="*/ 159201 w 408118"/>
                  <a:gd name="connsiteY4" fmla="*/ 578755 h 1158732"/>
                  <a:gd name="connsiteX5" fmla="*/ 278823 w 408118"/>
                  <a:gd name="connsiteY5" fmla="*/ 576996 h 1158732"/>
                  <a:gd name="connsiteX6" fmla="*/ 278823 w 408118"/>
                  <a:gd name="connsiteY6" fmla="*/ 664073 h 1158732"/>
                  <a:gd name="connsiteX7" fmla="*/ 365020 w 408118"/>
                  <a:gd name="connsiteY7" fmla="*/ 664073 h 1158732"/>
                  <a:gd name="connsiteX8" fmla="*/ 365020 w 408118"/>
                  <a:gd name="connsiteY8" fmla="*/ 576996 h 1158732"/>
                  <a:gd name="connsiteX9" fmla="*/ 278823 w 408118"/>
                  <a:gd name="connsiteY9" fmla="*/ 576996 h 1158732"/>
                  <a:gd name="connsiteX10" fmla="*/ 43979 w 408118"/>
                  <a:gd name="connsiteY10" fmla="*/ 576996 h 1158732"/>
                  <a:gd name="connsiteX11" fmla="*/ 43979 w 408118"/>
                  <a:gd name="connsiteY11" fmla="*/ 664952 h 1158732"/>
                  <a:gd name="connsiteX12" fmla="*/ 131935 w 408118"/>
                  <a:gd name="connsiteY12" fmla="*/ 665832 h 1158732"/>
                  <a:gd name="connsiteX13" fmla="*/ 132814 w 408118"/>
                  <a:gd name="connsiteY13" fmla="*/ 576996 h 1158732"/>
                  <a:gd name="connsiteX14" fmla="*/ 43979 w 408118"/>
                  <a:gd name="connsiteY14" fmla="*/ 576996 h 1158732"/>
                  <a:gd name="connsiteX15" fmla="*/ 160960 w 408118"/>
                  <a:gd name="connsiteY15" fmla="*/ 449459 h 1158732"/>
                  <a:gd name="connsiteX16" fmla="*/ 160960 w 408118"/>
                  <a:gd name="connsiteY16" fmla="*/ 539174 h 1158732"/>
                  <a:gd name="connsiteX17" fmla="*/ 248917 w 408118"/>
                  <a:gd name="connsiteY17" fmla="*/ 539174 h 1158732"/>
                  <a:gd name="connsiteX18" fmla="*/ 248917 w 408118"/>
                  <a:gd name="connsiteY18" fmla="*/ 449459 h 1158732"/>
                  <a:gd name="connsiteX19" fmla="*/ 160960 w 408118"/>
                  <a:gd name="connsiteY19" fmla="*/ 449459 h 1158732"/>
                  <a:gd name="connsiteX20" fmla="*/ 44858 w 408118"/>
                  <a:gd name="connsiteY20" fmla="*/ 449459 h 1158732"/>
                  <a:gd name="connsiteX21" fmla="*/ 44858 w 408118"/>
                  <a:gd name="connsiteY21" fmla="*/ 539174 h 1158732"/>
                  <a:gd name="connsiteX22" fmla="*/ 131935 w 408118"/>
                  <a:gd name="connsiteY22" fmla="*/ 539174 h 1158732"/>
                  <a:gd name="connsiteX23" fmla="*/ 131935 w 408118"/>
                  <a:gd name="connsiteY23" fmla="*/ 449459 h 1158732"/>
                  <a:gd name="connsiteX24" fmla="*/ 44858 w 408118"/>
                  <a:gd name="connsiteY24" fmla="*/ 449459 h 1158732"/>
                  <a:gd name="connsiteX25" fmla="*/ 278823 w 408118"/>
                  <a:gd name="connsiteY25" fmla="*/ 448579 h 1158732"/>
                  <a:gd name="connsiteX26" fmla="*/ 278823 w 408118"/>
                  <a:gd name="connsiteY26" fmla="*/ 538295 h 1158732"/>
                  <a:gd name="connsiteX27" fmla="*/ 365020 w 408118"/>
                  <a:gd name="connsiteY27" fmla="*/ 538295 h 1158732"/>
                  <a:gd name="connsiteX28" fmla="*/ 365020 w 408118"/>
                  <a:gd name="connsiteY28" fmla="*/ 448579 h 1158732"/>
                  <a:gd name="connsiteX29" fmla="*/ 278823 w 408118"/>
                  <a:gd name="connsiteY29" fmla="*/ 448579 h 1158732"/>
                  <a:gd name="connsiteX30" fmla="*/ 277943 w 408118"/>
                  <a:gd name="connsiteY30" fmla="*/ 318403 h 1158732"/>
                  <a:gd name="connsiteX31" fmla="*/ 277943 w 408118"/>
                  <a:gd name="connsiteY31" fmla="*/ 408999 h 1158732"/>
                  <a:gd name="connsiteX32" fmla="*/ 366779 w 408118"/>
                  <a:gd name="connsiteY32" fmla="*/ 408999 h 1158732"/>
                  <a:gd name="connsiteX33" fmla="*/ 366779 w 408118"/>
                  <a:gd name="connsiteY33" fmla="*/ 318403 h 1158732"/>
                  <a:gd name="connsiteX34" fmla="*/ 277943 w 408118"/>
                  <a:gd name="connsiteY34" fmla="*/ 318403 h 1158732"/>
                  <a:gd name="connsiteX35" fmla="*/ 159201 w 408118"/>
                  <a:gd name="connsiteY35" fmla="*/ 318403 h 1158732"/>
                  <a:gd name="connsiteX36" fmla="*/ 159201 w 408118"/>
                  <a:gd name="connsiteY36" fmla="*/ 407239 h 1158732"/>
                  <a:gd name="connsiteX37" fmla="*/ 249797 w 408118"/>
                  <a:gd name="connsiteY37" fmla="*/ 407239 h 1158732"/>
                  <a:gd name="connsiteX38" fmla="*/ 249797 w 408118"/>
                  <a:gd name="connsiteY38" fmla="*/ 318403 h 1158732"/>
                  <a:gd name="connsiteX39" fmla="*/ 159201 w 408118"/>
                  <a:gd name="connsiteY39" fmla="*/ 318403 h 1158732"/>
                  <a:gd name="connsiteX40" fmla="*/ 43979 w 408118"/>
                  <a:gd name="connsiteY40" fmla="*/ 318403 h 1158732"/>
                  <a:gd name="connsiteX41" fmla="*/ 43979 w 408118"/>
                  <a:gd name="connsiteY41" fmla="*/ 408119 h 1158732"/>
                  <a:gd name="connsiteX42" fmla="*/ 131935 w 408118"/>
                  <a:gd name="connsiteY42" fmla="*/ 408119 h 1158732"/>
                  <a:gd name="connsiteX43" fmla="*/ 131935 w 408118"/>
                  <a:gd name="connsiteY43" fmla="*/ 318403 h 1158732"/>
                  <a:gd name="connsiteX44" fmla="*/ 43979 w 408118"/>
                  <a:gd name="connsiteY44" fmla="*/ 318403 h 1158732"/>
                  <a:gd name="connsiteX45" fmla="*/ 43098 w 408118"/>
                  <a:gd name="connsiteY45" fmla="*/ 187348 h 1158732"/>
                  <a:gd name="connsiteX46" fmla="*/ 43098 w 408118"/>
                  <a:gd name="connsiteY46" fmla="*/ 279702 h 1158732"/>
                  <a:gd name="connsiteX47" fmla="*/ 132814 w 408118"/>
                  <a:gd name="connsiteY47" fmla="*/ 279702 h 1158732"/>
                  <a:gd name="connsiteX48" fmla="*/ 132814 w 408118"/>
                  <a:gd name="connsiteY48" fmla="*/ 187348 h 1158732"/>
                  <a:gd name="connsiteX49" fmla="*/ 43098 w 408118"/>
                  <a:gd name="connsiteY49" fmla="*/ 187348 h 1158732"/>
                  <a:gd name="connsiteX50" fmla="*/ 43979 w 408118"/>
                  <a:gd name="connsiteY50" fmla="*/ 60690 h 1158732"/>
                  <a:gd name="connsiteX51" fmla="*/ 43979 w 408118"/>
                  <a:gd name="connsiteY51" fmla="*/ 152166 h 1158732"/>
                  <a:gd name="connsiteX52" fmla="*/ 133694 w 408118"/>
                  <a:gd name="connsiteY52" fmla="*/ 152166 h 1158732"/>
                  <a:gd name="connsiteX53" fmla="*/ 133694 w 408118"/>
                  <a:gd name="connsiteY53" fmla="*/ 60690 h 1158732"/>
                  <a:gd name="connsiteX54" fmla="*/ 43979 w 408118"/>
                  <a:gd name="connsiteY54" fmla="*/ 60690 h 1158732"/>
                  <a:gd name="connsiteX55" fmla="*/ 0 w 408118"/>
                  <a:gd name="connsiteY55" fmla="*/ 0 h 1158732"/>
                  <a:gd name="connsiteX56" fmla="*/ 155702 w 408118"/>
                  <a:gd name="connsiteY56" fmla="*/ 0 h 1158732"/>
                  <a:gd name="connsiteX57" fmla="*/ 155702 w 408118"/>
                  <a:gd name="connsiteY57" fmla="*/ 281913 h 1158732"/>
                  <a:gd name="connsiteX58" fmla="*/ 277943 w 408118"/>
                  <a:gd name="connsiteY58" fmla="*/ 281913 h 1158732"/>
                  <a:gd name="connsiteX59" fmla="*/ 277943 w 408118"/>
                  <a:gd name="connsiteY59" fmla="*/ 282341 h 1158732"/>
                  <a:gd name="connsiteX60" fmla="*/ 366779 w 408118"/>
                  <a:gd name="connsiteY60" fmla="*/ 282341 h 1158732"/>
                  <a:gd name="connsiteX61" fmla="*/ 366779 w 408118"/>
                  <a:gd name="connsiteY61" fmla="*/ 281913 h 1158732"/>
                  <a:gd name="connsiteX62" fmla="*/ 408118 w 408118"/>
                  <a:gd name="connsiteY62" fmla="*/ 281913 h 1158732"/>
                  <a:gd name="connsiteX63" fmla="*/ 408118 w 408118"/>
                  <a:gd name="connsiteY63" fmla="*/ 1158732 h 1158732"/>
                  <a:gd name="connsiteX64" fmla="*/ 0 w 408118"/>
                  <a:gd name="connsiteY64" fmla="*/ 1158732 h 1158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408118" h="1158732">
                    <a:moveTo>
                      <a:pt x="159201" y="578755"/>
                    </a:moveTo>
                    <a:cubicBezTo>
                      <a:pt x="159201" y="608660"/>
                      <a:pt x="159201" y="638565"/>
                      <a:pt x="159201" y="665832"/>
                    </a:cubicBezTo>
                    <a:cubicBezTo>
                      <a:pt x="189986" y="668470"/>
                      <a:pt x="222530" y="665832"/>
                      <a:pt x="248917" y="665832"/>
                    </a:cubicBezTo>
                    <a:cubicBezTo>
                      <a:pt x="248917" y="634168"/>
                      <a:pt x="248917" y="608660"/>
                      <a:pt x="248917" y="578755"/>
                    </a:cubicBezTo>
                    <a:cubicBezTo>
                      <a:pt x="217253" y="578755"/>
                      <a:pt x="188227" y="578755"/>
                      <a:pt x="159201" y="578755"/>
                    </a:cubicBezTo>
                    <a:close/>
                    <a:moveTo>
                      <a:pt x="278823" y="576996"/>
                    </a:moveTo>
                    <a:cubicBezTo>
                      <a:pt x="278823" y="606901"/>
                      <a:pt x="278823" y="632408"/>
                      <a:pt x="278823" y="664073"/>
                    </a:cubicBezTo>
                    <a:cubicBezTo>
                      <a:pt x="311366" y="664073"/>
                      <a:pt x="346549" y="664952"/>
                      <a:pt x="365020" y="664073"/>
                    </a:cubicBezTo>
                    <a:cubicBezTo>
                      <a:pt x="365020" y="632408"/>
                      <a:pt x="365020" y="606021"/>
                      <a:pt x="365020" y="576996"/>
                    </a:cubicBezTo>
                    <a:cubicBezTo>
                      <a:pt x="335114" y="576996"/>
                      <a:pt x="306968" y="576996"/>
                      <a:pt x="278823" y="576996"/>
                    </a:cubicBezTo>
                    <a:close/>
                    <a:moveTo>
                      <a:pt x="43979" y="576996"/>
                    </a:moveTo>
                    <a:cubicBezTo>
                      <a:pt x="43979" y="605142"/>
                      <a:pt x="43979" y="638565"/>
                      <a:pt x="43979" y="664952"/>
                    </a:cubicBezTo>
                    <a:cubicBezTo>
                      <a:pt x="81799" y="664952"/>
                      <a:pt x="105548" y="664073"/>
                      <a:pt x="131935" y="665832"/>
                    </a:cubicBezTo>
                    <a:cubicBezTo>
                      <a:pt x="131935" y="631529"/>
                      <a:pt x="132814" y="602503"/>
                      <a:pt x="132814" y="576996"/>
                    </a:cubicBezTo>
                    <a:cubicBezTo>
                      <a:pt x="102030" y="576996"/>
                      <a:pt x="73884" y="576996"/>
                      <a:pt x="43979" y="576996"/>
                    </a:cubicBezTo>
                    <a:close/>
                    <a:moveTo>
                      <a:pt x="160960" y="449459"/>
                    </a:moveTo>
                    <a:cubicBezTo>
                      <a:pt x="160960" y="481123"/>
                      <a:pt x="160960" y="509268"/>
                      <a:pt x="160960" y="539174"/>
                    </a:cubicBezTo>
                    <a:cubicBezTo>
                      <a:pt x="189986" y="539174"/>
                      <a:pt x="217253" y="539174"/>
                      <a:pt x="248917" y="539174"/>
                    </a:cubicBezTo>
                    <a:cubicBezTo>
                      <a:pt x="248917" y="506630"/>
                      <a:pt x="248917" y="477604"/>
                      <a:pt x="248917" y="449459"/>
                    </a:cubicBezTo>
                    <a:cubicBezTo>
                      <a:pt x="218132" y="449459"/>
                      <a:pt x="189107" y="449459"/>
                      <a:pt x="160960" y="449459"/>
                    </a:cubicBezTo>
                    <a:close/>
                    <a:moveTo>
                      <a:pt x="44858" y="449459"/>
                    </a:moveTo>
                    <a:cubicBezTo>
                      <a:pt x="44858" y="481123"/>
                      <a:pt x="44858" y="509268"/>
                      <a:pt x="44858" y="539174"/>
                    </a:cubicBezTo>
                    <a:cubicBezTo>
                      <a:pt x="75643" y="539174"/>
                      <a:pt x="102910" y="539174"/>
                      <a:pt x="131935" y="539174"/>
                    </a:cubicBezTo>
                    <a:cubicBezTo>
                      <a:pt x="131935" y="505751"/>
                      <a:pt x="131935" y="477604"/>
                      <a:pt x="131935" y="449459"/>
                    </a:cubicBezTo>
                    <a:cubicBezTo>
                      <a:pt x="100271" y="449459"/>
                      <a:pt x="72125" y="449459"/>
                      <a:pt x="44858" y="449459"/>
                    </a:cubicBezTo>
                    <a:close/>
                    <a:moveTo>
                      <a:pt x="278823" y="448579"/>
                    </a:moveTo>
                    <a:cubicBezTo>
                      <a:pt x="278823" y="479364"/>
                      <a:pt x="278823" y="508389"/>
                      <a:pt x="278823" y="538295"/>
                    </a:cubicBezTo>
                    <a:cubicBezTo>
                      <a:pt x="308727" y="538295"/>
                      <a:pt x="335994" y="538295"/>
                      <a:pt x="365020" y="538295"/>
                    </a:cubicBezTo>
                    <a:cubicBezTo>
                      <a:pt x="365020" y="507510"/>
                      <a:pt x="365020" y="478484"/>
                      <a:pt x="365020" y="448579"/>
                    </a:cubicBezTo>
                    <a:cubicBezTo>
                      <a:pt x="335994" y="448579"/>
                      <a:pt x="308727" y="448579"/>
                      <a:pt x="278823" y="448579"/>
                    </a:cubicBezTo>
                    <a:close/>
                    <a:moveTo>
                      <a:pt x="277943" y="318403"/>
                    </a:moveTo>
                    <a:cubicBezTo>
                      <a:pt x="277943" y="350067"/>
                      <a:pt x="277943" y="379094"/>
                      <a:pt x="277943" y="408999"/>
                    </a:cubicBezTo>
                    <a:cubicBezTo>
                      <a:pt x="309607" y="408999"/>
                      <a:pt x="337753" y="408999"/>
                      <a:pt x="366779" y="408999"/>
                    </a:cubicBezTo>
                    <a:cubicBezTo>
                      <a:pt x="366779" y="378214"/>
                      <a:pt x="366779" y="349187"/>
                      <a:pt x="366779" y="318403"/>
                    </a:cubicBezTo>
                    <a:cubicBezTo>
                      <a:pt x="336873" y="318403"/>
                      <a:pt x="307848" y="318403"/>
                      <a:pt x="277943" y="318403"/>
                    </a:cubicBezTo>
                    <a:close/>
                    <a:moveTo>
                      <a:pt x="159201" y="318403"/>
                    </a:moveTo>
                    <a:cubicBezTo>
                      <a:pt x="159201" y="349187"/>
                      <a:pt x="159201" y="378214"/>
                      <a:pt x="159201" y="407239"/>
                    </a:cubicBezTo>
                    <a:cubicBezTo>
                      <a:pt x="190866" y="407239"/>
                      <a:pt x="219892" y="407239"/>
                      <a:pt x="249797" y="407239"/>
                    </a:cubicBezTo>
                    <a:cubicBezTo>
                      <a:pt x="249797" y="376454"/>
                      <a:pt x="249797" y="349187"/>
                      <a:pt x="249797" y="318403"/>
                    </a:cubicBezTo>
                    <a:cubicBezTo>
                      <a:pt x="217253" y="318403"/>
                      <a:pt x="188227" y="318403"/>
                      <a:pt x="159201" y="318403"/>
                    </a:cubicBezTo>
                    <a:close/>
                    <a:moveTo>
                      <a:pt x="43979" y="318403"/>
                    </a:moveTo>
                    <a:cubicBezTo>
                      <a:pt x="43979" y="349187"/>
                      <a:pt x="43979" y="378214"/>
                      <a:pt x="43979" y="408119"/>
                    </a:cubicBezTo>
                    <a:cubicBezTo>
                      <a:pt x="74764" y="408119"/>
                      <a:pt x="102910" y="408119"/>
                      <a:pt x="131935" y="408119"/>
                    </a:cubicBezTo>
                    <a:cubicBezTo>
                      <a:pt x="131935" y="376454"/>
                      <a:pt x="131935" y="347429"/>
                      <a:pt x="131935" y="318403"/>
                    </a:cubicBezTo>
                    <a:cubicBezTo>
                      <a:pt x="100271" y="318403"/>
                      <a:pt x="72125" y="318403"/>
                      <a:pt x="43979" y="318403"/>
                    </a:cubicBezTo>
                    <a:close/>
                    <a:moveTo>
                      <a:pt x="43098" y="187348"/>
                    </a:moveTo>
                    <a:cubicBezTo>
                      <a:pt x="43098" y="219892"/>
                      <a:pt x="43098" y="249797"/>
                      <a:pt x="43098" y="279702"/>
                    </a:cubicBezTo>
                    <a:cubicBezTo>
                      <a:pt x="74764" y="279702"/>
                      <a:pt x="104668" y="279702"/>
                      <a:pt x="132814" y="279702"/>
                    </a:cubicBezTo>
                    <a:cubicBezTo>
                      <a:pt x="132814" y="247159"/>
                      <a:pt x="132814" y="218133"/>
                      <a:pt x="132814" y="187348"/>
                    </a:cubicBezTo>
                    <a:cubicBezTo>
                      <a:pt x="102030" y="187348"/>
                      <a:pt x="73884" y="187348"/>
                      <a:pt x="43098" y="187348"/>
                    </a:cubicBezTo>
                    <a:close/>
                    <a:moveTo>
                      <a:pt x="43979" y="60690"/>
                    </a:moveTo>
                    <a:cubicBezTo>
                      <a:pt x="43979" y="93234"/>
                      <a:pt x="43979" y="122259"/>
                      <a:pt x="43979" y="152166"/>
                    </a:cubicBezTo>
                    <a:cubicBezTo>
                      <a:pt x="75643" y="152166"/>
                      <a:pt x="103789" y="152166"/>
                      <a:pt x="133694" y="152166"/>
                    </a:cubicBezTo>
                    <a:cubicBezTo>
                      <a:pt x="133694" y="121380"/>
                      <a:pt x="133694" y="93234"/>
                      <a:pt x="133694" y="60690"/>
                    </a:cubicBezTo>
                    <a:cubicBezTo>
                      <a:pt x="101151" y="60690"/>
                      <a:pt x="72125" y="60690"/>
                      <a:pt x="43979" y="60690"/>
                    </a:cubicBezTo>
                    <a:close/>
                    <a:moveTo>
                      <a:pt x="0" y="0"/>
                    </a:moveTo>
                    <a:lnTo>
                      <a:pt x="155702" y="0"/>
                    </a:lnTo>
                    <a:lnTo>
                      <a:pt x="155702" y="281913"/>
                    </a:lnTo>
                    <a:lnTo>
                      <a:pt x="277943" y="281913"/>
                    </a:lnTo>
                    <a:lnTo>
                      <a:pt x="277943" y="282341"/>
                    </a:lnTo>
                    <a:cubicBezTo>
                      <a:pt x="307848" y="282341"/>
                      <a:pt x="334235" y="282341"/>
                      <a:pt x="366779" y="282341"/>
                    </a:cubicBezTo>
                    <a:lnTo>
                      <a:pt x="366779" y="281913"/>
                    </a:lnTo>
                    <a:lnTo>
                      <a:pt x="408118" y="281913"/>
                    </a:lnTo>
                    <a:lnTo>
                      <a:pt x="408118" y="1158732"/>
                    </a:lnTo>
                    <a:lnTo>
                      <a:pt x="0" y="1158732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xmlns="" id="{FE17257E-496D-43B5-AF2E-E2A20B9FBD10}"/>
              </a:ext>
            </a:extLst>
          </p:cNvPr>
          <p:cNvGrpSpPr/>
          <p:nvPr userDrawn="1"/>
        </p:nvGrpSpPr>
        <p:grpSpPr>
          <a:xfrm>
            <a:off x="0" y="6593205"/>
            <a:ext cx="12192000" cy="283845"/>
            <a:chOff x="0" y="6593205"/>
            <a:chExt cx="12192000" cy="283845"/>
          </a:xfrm>
        </p:grpSpPr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xmlns="" id="{909A48D2-D68F-4890-A42F-5BB72CFCCFD6}"/>
                </a:ext>
              </a:extLst>
            </p:cNvPr>
            <p:cNvSpPr/>
            <p:nvPr/>
          </p:nvSpPr>
          <p:spPr>
            <a:xfrm>
              <a:off x="0" y="6593205"/>
              <a:ext cx="12192000" cy="27432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xmlns="" id="{F59F2605-0DF1-4906-A75E-0ED8566A8648}"/>
                </a:ext>
              </a:extLst>
            </p:cNvPr>
            <p:cNvSpPr/>
            <p:nvPr/>
          </p:nvSpPr>
          <p:spPr>
            <a:xfrm>
              <a:off x="0" y="6684645"/>
              <a:ext cx="12192000" cy="18288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1" name="Rectangle 50">
              <a:extLst>
                <a:ext uri="{FF2B5EF4-FFF2-40B4-BE49-F238E27FC236}">
                  <a16:creationId xmlns:a16="http://schemas.microsoft.com/office/drawing/2014/main" xmlns="" id="{0E70C75D-A69D-47EF-91AF-4C580B47C566}"/>
                </a:ext>
              </a:extLst>
            </p:cNvPr>
            <p:cNvSpPr/>
            <p:nvPr/>
          </p:nvSpPr>
          <p:spPr>
            <a:xfrm>
              <a:off x="0" y="6785610"/>
              <a:ext cx="12192000" cy="914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3245025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3790305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17">
            <a:extLst>
              <a:ext uri="{FF2B5EF4-FFF2-40B4-BE49-F238E27FC236}">
                <a16:creationId xmlns:a16="http://schemas.microsoft.com/office/drawing/2014/main" xmlns="" id="{7DBDC731-CCCD-4C3D-A9AF-48F6234A2FDF}"/>
              </a:ext>
            </a:extLst>
          </p:cNvPr>
          <p:cNvGrpSpPr/>
          <p:nvPr userDrawn="1"/>
        </p:nvGrpSpPr>
        <p:grpSpPr>
          <a:xfrm>
            <a:off x="-1" y="-121539"/>
            <a:ext cx="12192001" cy="1608851"/>
            <a:chOff x="-1" y="-121539"/>
            <a:chExt cx="12192001" cy="1608851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xmlns="" id="{B00FB6E0-B02A-4B89-A387-E6A49302804A}"/>
                </a:ext>
              </a:extLst>
            </p:cNvPr>
            <p:cNvSpPr/>
            <p:nvPr userDrawn="1"/>
          </p:nvSpPr>
          <p:spPr>
            <a:xfrm>
              <a:off x="0" y="1"/>
              <a:ext cx="12192000" cy="140017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FF04D15E-A661-4B09-87F0-33BFFB2C63B4}"/>
                </a:ext>
              </a:extLst>
            </p:cNvPr>
            <p:cNvSpPr/>
            <p:nvPr userDrawn="1"/>
          </p:nvSpPr>
          <p:spPr>
            <a:xfrm>
              <a:off x="-1" y="-121539"/>
              <a:ext cx="12192000" cy="1608851"/>
            </a:xfrm>
            <a:custGeom>
              <a:avLst/>
              <a:gdLst>
                <a:gd name="connsiteX0" fmla="*/ 8760317 w 12192000"/>
                <a:gd name="connsiteY0" fmla="*/ 780798 h 1608850"/>
                <a:gd name="connsiteX1" fmla="*/ 8760317 w 12192000"/>
                <a:gd name="connsiteY1" fmla="*/ 785159 h 1608850"/>
                <a:gd name="connsiteX2" fmla="*/ 8761882 w 12192000"/>
                <a:gd name="connsiteY2" fmla="*/ 787771 h 1608850"/>
                <a:gd name="connsiteX3" fmla="*/ 8762996 w 12192000"/>
                <a:gd name="connsiteY3" fmla="*/ 787771 h 1608850"/>
                <a:gd name="connsiteX4" fmla="*/ 8762996 w 12192000"/>
                <a:gd name="connsiteY4" fmla="*/ 786900 h 1608850"/>
                <a:gd name="connsiteX5" fmla="*/ 8762996 w 12192000"/>
                <a:gd name="connsiteY5" fmla="*/ 780798 h 1608850"/>
                <a:gd name="connsiteX6" fmla="*/ 8761881 w 12192000"/>
                <a:gd name="connsiteY6" fmla="*/ 780798 h 1608850"/>
                <a:gd name="connsiteX7" fmla="*/ 8758924 w 12192000"/>
                <a:gd name="connsiteY7" fmla="*/ 762200 h 1608850"/>
                <a:gd name="connsiteX8" fmla="*/ 8759734 w 12192000"/>
                <a:gd name="connsiteY8" fmla="*/ 771499 h 1608850"/>
                <a:gd name="connsiteX9" fmla="*/ 8762996 w 12192000"/>
                <a:gd name="connsiteY9" fmla="*/ 771499 h 1608850"/>
                <a:gd name="connsiteX10" fmla="*/ 8762996 w 12192000"/>
                <a:gd name="connsiteY10" fmla="*/ 770337 h 1608850"/>
                <a:gd name="connsiteX11" fmla="*/ 8762996 w 12192000"/>
                <a:gd name="connsiteY11" fmla="*/ 762200 h 1608850"/>
                <a:gd name="connsiteX12" fmla="*/ 8761881 w 12192000"/>
                <a:gd name="connsiteY12" fmla="*/ 762200 h 1608850"/>
                <a:gd name="connsiteX13" fmla="*/ 8755951 w 12192000"/>
                <a:gd name="connsiteY13" fmla="*/ 745928 h 1608850"/>
                <a:gd name="connsiteX14" fmla="*/ 8756137 w 12192000"/>
                <a:gd name="connsiteY14" fmla="*/ 746512 h 1608850"/>
                <a:gd name="connsiteX15" fmla="*/ 8758088 w 12192000"/>
                <a:gd name="connsiteY15" fmla="*/ 752614 h 1608850"/>
                <a:gd name="connsiteX16" fmla="*/ 8758113 w 12192000"/>
                <a:gd name="connsiteY16" fmla="*/ 752902 h 1608850"/>
                <a:gd name="connsiteX17" fmla="*/ 8762996 w 12192000"/>
                <a:gd name="connsiteY17" fmla="*/ 752902 h 1608850"/>
                <a:gd name="connsiteX18" fmla="*/ 8762996 w 12192000"/>
                <a:gd name="connsiteY18" fmla="*/ 752030 h 1608850"/>
                <a:gd name="connsiteX19" fmla="*/ 8762996 w 12192000"/>
                <a:gd name="connsiteY19" fmla="*/ 745928 h 1608850"/>
                <a:gd name="connsiteX20" fmla="*/ 8761881 w 12192000"/>
                <a:gd name="connsiteY20" fmla="*/ 745928 h 1608850"/>
                <a:gd name="connsiteX21" fmla="*/ 8907881 w 12192000"/>
                <a:gd name="connsiteY21" fmla="*/ 718032 h 1608850"/>
                <a:gd name="connsiteX22" fmla="*/ 8907881 w 12192000"/>
                <a:gd name="connsiteY22" fmla="*/ 719194 h 1608850"/>
                <a:gd name="connsiteX23" fmla="*/ 8907881 w 12192000"/>
                <a:gd name="connsiteY23" fmla="*/ 727331 h 1608850"/>
                <a:gd name="connsiteX24" fmla="*/ 8908543 w 12192000"/>
                <a:gd name="connsiteY24" fmla="*/ 727331 h 1608850"/>
                <a:gd name="connsiteX25" fmla="*/ 8908543 w 12192000"/>
                <a:gd name="connsiteY25" fmla="*/ 718032 h 1608850"/>
                <a:gd name="connsiteX26" fmla="*/ 1099585 w 12192000"/>
                <a:gd name="connsiteY26" fmla="*/ 0 h 1608850"/>
                <a:gd name="connsiteX27" fmla="*/ 1101611 w 12192000"/>
                <a:gd name="connsiteY27" fmla="*/ 246443 h 1608850"/>
                <a:gd name="connsiteX28" fmla="*/ 1140117 w 12192000"/>
                <a:gd name="connsiteY28" fmla="*/ 326429 h 1608850"/>
                <a:gd name="connsiteX29" fmla="*/ 1142145 w 12192000"/>
                <a:gd name="connsiteY29" fmla="*/ 326429 h 1608850"/>
                <a:gd name="connsiteX30" fmla="*/ 1156331 w 12192000"/>
                <a:gd name="connsiteY30" fmla="*/ 326429 h 1608850"/>
                <a:gd name="connsiteX31" fmla="*/ 1156331 w 12192000"/>
                <a:gd name="connsiteY31" fmla="*/ 350208 h 1608850"/>
                <a:gd name="connsiteX32" fmla="*/ 1156839 w 12192000"/>
                <a:gd name="connsiteY32" fmla="*/ 351019 h 1608850"/>
                <a:gd name="connsiteX33" fmla="*/ 1160385 w 12192000"/>
                <a:gd name="connsiteY33" fmla="*/ 356694 h 1608850"/>
                <a:gd name="connsiteX34" fmla="*/ 1160385 w 12192000"/>
                <a:gd name="connsiteY34" fmla="*/ 471268 h 1608850"/>
                <a:gd name="connsiteX35" fmla="*/ 1162664 w 12192000"/>
                <a:gd name="connsiteY35" fmla="*/ 471268 h 1608850"/>
                <a:gd name="connsiteX36" fmla="*/ 1178625 w 12192000"/>
                <a:gd name="connsiteY36" fmla="*/ 471268 h 1608850"/>
                <a:gd name="connsiteX37" fmla="*/ 1178625 w 12192000"/>
                <a:gd name="connsiteY37" fmla="*/ 611783 h 1608850"/>
                <a:gd name="connsiteX38" fmla="*/ 1180145 w 12192000"/>
                <a:gd name="connsiteY38" fmla="*/ 611513 h 1608850"/>
                <a:gd name="connsiteX39" fmla="*/ 1190785 w 12192000"/>
                <a:gd name="connsiteY39" fmla="*/ 609622 h 1608850"/>
                <a:gd name="connsiteX40" fmla="*/ 1188759 w 12192000"/>
                <a:gd name="connsiteY40" fmla="*/ 698254 h 1608850"/>
                <a:gd name="connsiteX41" fmla="*/ 1190279 w 12192000"/>
                <a:gd name="connsiteY41" fmla="*/ 698525 h 1608850"/>
                <a:gd name="connsiteX42" fmla="*/ 1200919 w 12192000"/>
                <a:gd name="connsiteY42" fmla="*/ 700416 h 1608850"/>
                <a:gd name="connsiteX43" fmla="*/ 1201171 w 12192000"/>
                <a:gd name="connsiteY43" fmla="*/ 701227 h 1608850"/>
                <a:gd name="connsiteX44" fmla="*/ 1202945 w 12192000"/>
                <a:gd name="connsiteY44" fmla="*/ 706902 h 1608850"/>
                <a:gd name="connsiteX45" fmla="*/ 1203705 w 12192000"/>
                <a:gd name="connsiteY45" fmla="*/ 704470 h 1608850"/>
                <a:gd name="connsiteX46" fmla="*/ 1209025 w 12192000"/>
                <a:gd name="connsiteY46" fmla="*/ 687446 h 1608850"/>
                <a:gd name="connsiteX47" fmla="*/ 1210799 w 12192000"/>
                <a:gd name="connsiteY47" fmla="*/ 687446 h 1608850"/>
                <a:gd name="connsiteX48" fmla="*/ 1223212 w 12192000"/>
                <a:gd name="connsiteY48" fmla="*/ 687446 h 1608850"/>
                <a:gd name="connsiteX49" fmla="*/ 1223212 w 12192000"/>
                <a:gd name="connsiteY49" fmla="*/ 719872 h 1608850"/>
                <a:gd name="connsiteX50" fmla="*/ 1224225 w 12192000"/>
                <a:gd name="connsiteY50" fmla="*/ 720413 h 1608850"/>
                <a:gd name="connsiteX51" fmla="*/ 1231319 w 12192000"/>
                <a:gd name="connsiteY51" fmla="*/ 724196 h 1608850"/>
                <a:gd name="connsiteX52" fmla="*/ 1231319 w 12192000"/>
                <a:gd name="connsiteY52" fmla="*/ 725547 h 1608850"/>
                <a:gd name="connsiteX53" fmla="*/ 1231319 w 12192000"/>
                <a:gd name="connsiteY53" fmla="*/ 735005 h 1608850"/>
                <a:gd name="connsiteX54" fmla="*/ 1275907 w 12192000"/>
                <a:gd name="connsiteY54" fmla="*/ 735005 h 1608850"/>
                <a:gd name="connsiteX55" fmla="*/ 1275907 w 12192000"/>
                <a:gd name="connsiteY55" fmla="*/ 736086 h 1608850"/>
                <a:gd name="connsiteX56" fmla="*/ 1275907 w 12192000"/>
                <a:gd name="connsiteY56" fmla="*/ 743652 h 1608850"/>
                <a:gd name="connsiteX57" fmla="*/ 1277933 w 12192000"/>
                <a:gd name="connsiteY57" fmla="*/ 743652 h 1608850"/>
                <a:gd name="connsiteX58" fmla="*/ 1292119 w 12192000"/>
                <a:gd name="connsiteY58" fmla="*/ 743652 h 1608850"/>
                <a:gd name="connsiteX59" fmla="*/ 1292119 w 12192000"/>
                <a:gd name="connsiteY59" fmla="*/ 713387 h 1608850"/>
                <a:gd name="connsiteX60" fmla="*/ 1336706 w 12192000"/>
                <a:gd name="connsiteY60" fmla="*/ 713387 h 1608850"/>
                <a:gd name="connsiteX61" fmla="*/ 1336706 w 12192000"/>
                <a:gd name="connsiteY61" fmla="*/ 712036 h 1608850"/>
                <a:gd name="connsiteX62" fmla="*/ 1336706 w 12192000"/>
                <a:gd name="connsiteY62" fmla="*/ 702578 h 1608850"/>
                <a:gd name="connsiteX63" fmla="*/ 1337721 w 12192000"/>
                <a:gd name="connsiteY63" fmla="*/ 702578 h 1608850"/>
                <a:gd name="connsiteX64" fmla="*/ 1344813 w 12192000"/>
                <a:gd name="connsiteY64" fmla="*/ 702578 h 1608850"/>
                <a:gd name="connsiteX65" fmla="*/ 1344813 w 12192000"/>
                <a:gd name="connsiteY65" fmla="*/ 700687 h 1608850"/>
                <a:gd name="connsiteX66" fmla="*/ 1344813 w 12192000"/>
                <a:gd name="connsiteY66" fmla="*/ 687446 h 1608850"/>
                <a:gd name="connsiteX67" fmla="*/ 1345573 w 12192000"/>
                <a:gd name="connsiteY67" fmla="*/ 687446 h 1608850"/>
                <a:gd name="connsiteX68" fmla="*/ 1350893 w 12192000"/>
                <a:gd name="connsiteY68" fmla="*/ 687446 h 1608850"/>
                <a:gd name="connsiteX69" fmla="*/ 1350893 w 12192000"/>
                <a:gd name="connsiteY69" fmla="*/ 686365 h 1608850"/>
                <a:gd name="connsiteX70" fmla="*/ 1350893 w 12192000"/>
                <a:gd name="connsiteY70" fmla="*/ 678798 h 1608850"/>
                <a:gd name="connsiteX71" fmla="*/ 1352921 w 12192000"/>
                <a:gd name="connsiteY71" fmla="*/ 678798 h 1608850"/>
                <a:gd name="connsiteX72" fmla="*/ 1367107 w 12192000"/>
                <a:gd name="connsiteY72" fmla="*/ 678798 h 1608850"/>
                <a:gd name="connsiteX73" fmla="*/ 1367107 w 12192000"/>
                <a:gd name="connsiteY73" fmla="*/ 679879 h 1608850"/>
                <a:gd name="connsiteX74" fmla="*/ 1367107 w 12192000"/>
                <a:gd name="connsiteY74" fmla="*/ 687446 h 1608850"/>
                <a:gd name="connsiteX75" fmla="*/ 1389401 w 12192000"/>
                <a:gd name="connsiteY75" fmla="*/ 687446 h 1608850"/>
                <a:gd name="connsiteX76" fmla="*/ 1389401 w 12192000"/>
                <a:gd name="connsiteY76" fmla="*/ 685554 h 1608850"/>
                <a:gd name="connsiteX77" fmla="*/ 1389401 w 12192000"/>
                <a:gd name="connsiteY77" fmla="*/ 672313 h 1608850"/>
                <a:gd name="connsiteX78" fmla="*/ 1391174 w 12192000"/>
                <a:gd name="connsiteY78" fmla="*/ 672313 h 1608850"/>
                <a:gd name="connsiteX79" fmla="*/ 1403587 w 12192000"/>
                <a:gd name="connsiteY79" fmla="*/ 672313 h 1608850"/>
                <a:gd name="connsiteX80" fmla="*/ 1403587 w 12192000"/>
                <a:gd name="connsiteY80" fmla="*/ 696093 h 1608850"/>
                <a:gd name="connsiteX81" fmla="*/ 1404601 w 12192000"/>
                <a:gd name="connsiteY81" fmla="*/ 696093 h 1608850"/>
                <a:gd name="connsiteX82" fmla="*/ 1411695 w 12192000"/>
                <a:gd name="connsiteY82" fmla="*/ 696093 h 1608850"/>
                <a:gd name="connsiteX83" fmla="*/ 1411695 w 12192000"/>
                <a:gd name="connsiteY83" fmla="*/ 695012 h 1608850"/>
                <a:gd name="connsiteX84" fmla="*/ 1411695 w 12192000"/>
                <a:gd name="connsiteY84" fmla="*/ 687446 h 1608850"/>
                <a:gd name="connsiteX85" fmla="*/ 1413467 w 12192000"/>
                <a:gd name="connsiteY85" fmla="*/ 687446 h 1608850"/>
                <a:gd name="connsiteX86" fmla="*/ 1425881 w 12192000"/>
                <a:gd name="connsiteY86" fmla="*/ 687446 h 1608850"/>
                <a:gd name="connsiteX87" fmla="*/ 1425881 w 12192000"/>
                <a:gd name="connsiteY87" fmla="*/ 713387 h 1608850"/>
                <a:gd name="connsiteX88" fmla="*/ 1427909 w 12192000"/>
                <a:gd name="connsiteY88" fmla="*/ 713387 h 1608850"/>
                <a:gd name="connsiteX89" fmla="*/ 1442095 w 12192000"/>
                <a:gd name="connsiteY89" fmla="*/ 713387 h 1608850"/>
                <a:gd name="connsiteX90" fmla="*/ 1442095 w 12192000"/>
                <a:gd name="connsiteY90" fmla="*/ 715008 h 1608850"/>
                <a:gd name="connsiteX91" fmla="*/ 1442095 w 12192000"/>
                <a:gd name="connsiteY91" fmla="*/ 726358 h 1608850"/>
                <a:gd name="connsiteX92" fmla="*/ 1442855 w 12192000"/>
                <a:gd name="connsiteY92" fmla="*/ 726358 h 1608850"/>
                <a:gd name="connsiteX93" fmla="*/ 1448175 w 12192000"/>
                <a:gd name="connsiteY93" fmla="*/ 726358 h 1608850"/>
                <a:gd name="connsiteX94" fmla="*/ 1448175 w 12192000"/>
                <a:gd name="connsiteY94" fmla="*/ 725547 h 1608850"/>
                <a:gd name="connsiteX95" fmla="*/ 1448175 w 12192000"/>
                <a:gd name="connsiteY95" fmla="*/ 719872 h 1608850"/>
                <a:gd name="connsiteX96" fmla="*/ 1478575 w 12192000"/>
                <a:gd name="connsiteY96" fmla="*/ 719872 h 1608850"/>
                <a:gd name="connsiteX97" fmla="*/ 1478575 w 12192000"/>
                <a:gd name="connsiteY97" fmla="*/ 743652 h 1608850"/>
                <a:gd name="connsiteX98" fmla="*/ 1479589 w 12192000"/>
                <a:gd name="connsiteY98" fmla="*/ 743652 h 1608850"/>
                <a:gd name="connsiteX99" fmla="*/ 1486683 w 12192000"/>
                <a:gd name="connsiteY99" fmla="*/ 743652 h 1608850"/>
                <a:gd name="connsiteX100" fmla="*/ 1486683 w 12192000"/>
                <a:gd name="connsiteY100" fmla="*/ 744733 h 1608850"/>
                <a:gd name="connsiteX101" fmla="*/ 1486683 w 12192000"/>
                <a:gd name="connsiteY101" fmla="*/ 752299 h 1608850"/>
                <a:gd name="connsiteX102" fmla="*/ 1487443 w 12192000"/>
                <a:gd name="connsiteY102" fmla="*/ 752299 h 1608850"/>
                <a:gd name="connsiteX103" fmla="*/ 1492763 w 12192000"/>
                <a:gd name="connsiteY103" fmla="*/ 752299 h 1608850"/>
                <a:gd name="connsiteX104" fmla="*/ 1492763 w 12192000"/>
                <a:gd name="connsiteY104" fmla="*/ 750137 h 1608850"/>
                <a:gd name="connsiteX105" fmla="*/ 1492763 w 12192000"/>
                <a:gd name="connsiteY105" fmla="*/ 735005 h 1608850"/>
                <a:gd name="connsiteX106" fmla="*/ 1493775 w 12192000"/>
                <a:gd name="connsiteY106" fmla="*/ 735005 h 1608850"/>
                <a:gd name="connsiteX107" fmla="*/ 1500869 w 12192000"/>
                <a:gd name="connsiteY107" fmla="*/ 735005 h 1608850"/>
                <a:gd name="connsiteX108" fmla="*/ 1500869 w 12192000"/>
                <a:gd name="connsiteY108" fmla="*/ 736086 h 1608850"/>
                <a:gd name="connsiteX109" fmla="*/ 1500869 w 12192000"/>
                <a:gd name="connsiteY109" fmla="*/ 743652 h 1608850"/>
                <a:gd name="connsiteX110" fmla="*/ 1506189 w 12192000"/>
                <a:gd name="connsiteY110" fmla="*/ 741659 h 1608850"/>
                <a:gd name="connsiteX111" fmla="*/ 1506949 w 12192000"/>
                <a:gd name="connsiteY111" fmla="*/ 740679 h 1608850"/>
                <a:gd name="connsiteX112" fmla="*/ 1506949 w 12192000"/>
                <a:gd name="connsiteY112" fmla="*/ 735005 h 1608850"/>
                <a:gd name="connsiteX113" fmla="*/ 1545457 w 12192000"/>
                <a:gd name="connsiteY113" fmla="*/ 735005 h 1608850"/>
                <a:gd name="connsiteX114" fmla="*/ 1545457 w 12192000"/>
                <a:gd name="connsiteY114" fmla="*/ 758784 h 1608850"/>
                <a:gd name="connsiteX115" fmla="*/ 1547483 w 12192000"/>
                <a:gd name="connsiteY115" fmla="*/ 758784 h 1608850"/>
                <a:gd name="connsiteX116" fmla="*/ 1561669 w 12192000"/>
                <a:gd name="connsiteY116" fmla="*/ 758784 h 1608850"/>
                <a:gd name="connsiteX117" fmla="*/ 1561669 w 12192000"/>
                <a:gd name="connsiteY117" fmla="*/ 759865 h 1608850"/>
                <a:gd name="connsiteX118" fmla="*/ 1561669 w 12192000"/>
                <a:gd name="connsiteY118" fmla="*/ 767431 h 1608850"/>
                <a:gd name="connsiteX119" fmla="*/ 1563443 w 12192000"/>
                <a:gd name="connsiteY119" fmla="*/ 767431 h 1608850"/>
                <a:gd name="connsiteX120" fmla="*/ 1575857 w 12192000"/>
                <a:gd name="connsiteY120" fmla="*/ 767431 h 1608850"/>
                <a:gd name="connsiteX121" fmla="*/ 1575857 w 12192000"/>
                <a:gd name="connsiteY121" fmla="*/ 743652 h 1608850"/>
                <a:gd name="connsiteX122" fmla="*/ 1576869 w 12192000"/>
                <a:gd name="connsiteY122" fmla="*/ 743652 h 1608850"/>
                <a:gd name="connsiteX123" fmla="*/ 1583963 w 12192000"/>
                <a:gd name="connsiteY123" fmla="*/ 743652 h 1608850"/>
                <a:gd name="connsiteX124" fmla="*/ 1583963 w 12192000"/>
                <a:gd name="connsiteY124" fmla="*/ 711225 h 1608850"/>
                <a:gd name="connsiteX125" fmla="*/ 1584977 w 12192000"/>
                <a:gd name="connsiteY125" fmla="*/ 711225 h 1608850"/>
                <a:gd name="connsiteX126" fmla="*/ 1592071 w 12192000"/>
                <a:gd name="connsiteY126" fmla="*/ 711225 h 1608850"/>
                <a:gd name="connsiteX127" fmla="*/ 1592071 w 12192000"/>
                <a:gd name="connsiteY127" fmla="*/ 709334 h 1608850"/>
                <a:gd name="connsiteX128" fmla="*/ 1592071 w 12192000"/>
                <a:gd name="connsiteY128" fmla="*/ 696093 h 1608850"/>
                <a:gd name="connsiteX129" fmla="*/ 1590803 w 12192000"/>
                <a:gd name="connsiteY129" fmla="*/ 694471 h 1608850"/>
                <a:gd name="connsiteX130" fmla="*/ 1596123 w 12192000"/>
                <a:gd name="connsiteY130" fmla="*/ 683122 h 1608850"/>
                <a:gd name="connsiteX131" fmla="*/ 1604231 w 12192000"/>
                <a:gd name="connsiteY131" fmla="*/ 711225 h 1608850"/>
                <a:gd name="connsiteX132" fmla="*/ 1604991 w 12192000"/>
                <a:gd name="connsiteY132" fmla="*/ 711225 h 1608850"/>
                <a:gd name="connsiteX133" fmla="*/ 1610311 w 12192000"/>
                <a:gd name="connsiteY133" fmla="*/ 711225 h 1608850"/>
                <a:gd name="connsiteX134" fmla="*/ 1610311 w 12192000"/>
                <a:gd name="connsiteY134" fmla="*/ 605298 h 1608850"/>
                <a:gd name="connsiteX135" fmla="*/ 1611831 w 12192000"/>
                <a:gd name="connsiteY135" fmla="*/ 605298 h 1608850"/>
                <a:gd name="connsiteX136" fmla="*/ 1622471 w 12192000"/>
                <a:gd name="connsiteY136" fmla="*/ 605298 h 1608850"/>
                <a:gd name="connsiteX137" fmla="*/ 1622471 w 12192000"/>
                <a:gd name="connsiteY137" fmla="*/ 557739 h 1608850"/>
                <a:gd name="connsiteX138" fmla="*/ 1648817 w 12192000"/>
                <a:gd name="connsiteY138" fmla="*/ 557739 h 1608850"/>
                <a:gd name="connsiteX139" fmla="*/ 1648817 w 12192000"/>
                <a:gd name="connsiteY139" fmla="*/ 536121 h 1608850"/>
                <a:gd name="connsiteX140" fmla="*/ 1683271 w 12192000"/>
                <a:gd name="connsiteY140" fmla="*/ 536121 h 1608850"/>
                <a:gd name="connsiteX141" fmla="*/ 1683271 w 12192000"/>
                <a:gd name="connsiteY141" fmla="*/ 538553 h 1608850"/>
                <a:gd name="connsiteX142" fmla="*/ 1683271 w 12192000"/>
                <a:gd name="connsiteY142" fmla="*/ 555577 h 1608850"/>
                <a:gd name="connsiteX143" fmla="*/ 1685551 w 12192000"/>
                <a:gd name="connsiteY143" fmla="*/ 555577 h 1608850"/>
                <a:gd name="connsiteX144" fmla="*/ 1701511 w 12192000"/>
                <a:gd name="connsiteY144" fmla="*/ 555577 h 1608850"/>
                <a:gd name="connsiteX145" fmla="*/ 1701511 w 12192000"/>
                <a:gd name="connsiteY145" fmla="*/ 603136 h 1608850"/>
                <a:gd name="connsiteX146" fmla="*/ 1702525 w 12192000"/>
                <a:gd name="connsiteY146" fmla="*/ 603136 h 1608850"/>
                <a:gd name="connsiteX147" fmla="*/ 1709619 w 12192000"/>
                <a:gd name="connsiteY147" fmla="*/ 603136 h 1608850"/>
                <a:gd name="connsiteX148" fmla="*/ 1723805 w 12192000"/>
                <a:gd name="connsiteY148" fmla="*/ 607460 h 1608850"/>
                <a:gd name="connsiteX149" fmla="*/ 1723805 w 12192000"/>
                <a:gd name="connsiteY149" fmla="*/ 646372 h 1608850"/>
                <a:gd name="connsiteX150" fmla="*/ 1724819 w 12192000"/>
                <a:gd name="connsiteY150" fmla="*/ 646372 h 1608850"/>
                <a:gd name="connsiteX151" fmla="*/ 1731911 w 12192000"/>
                <a:gd name="connsiteY151" fmla="*/ 646372 h 1608850"/>
                <a:gd name="connsiteX152" fmla="*/ 1731911 w 12192000"/>
                <a:gd name="connsiteY152" fmla="*/ 647993 h 1608850"/>
                <a:gd name="connsiteX153" fmla="*/ 1731911 w 12192000"/>
                <a:gd name="connsiteY153" fmla="*/ 659342 h 1608850"/>
                <a:gd name="connsiteX154" fmla="*/ 1733939 w 12192000"/>
                <a:gd name="connsiteY154" fmla="*/ 659342 h 1608850"/>
                <a:gd name="connsiteX155" fmla="*/ 1748125 w 12192000"/>
                <a:gd name="connsiteY155" fmla="*/ 659342 h 1608850"/>
                <a:gd name="connsiteX156" fmla="*/ 1754205 w 12192000"/>
                <a:gd name="connsiteY156" fmla="*/ 665828 h 1608850"/>
                <a:gd name="connsiteX157" fmla="*/ 1754205 w 12192000"/>
                <a:gd name="connsiteY157" fmla="*/ 687446 h 1608850"/>
                <a:gd name="connsiteX158" fmla="*/ 1756485 w 12192000"/>
                <a:gd name="connsiteY158" fmla="*/ 687446 h 1608850"/>
                <a:gd name="connsiteX159" fmla="*/ 1772445 w 12192000"/>
                <a:gd name="connsiteY159" fmla="*/ 687446 h 1608850"/>
                <a:gd name="connsiteX160" fmla="*/ 1772445 w 12192000"/>
                <a:gd name="connsiteY160" fmla="*/ 688526 h 1608850"/>
                <a:gd name="connsiteX161" fmla="*/ 1772445 w 12192000"/>
                <a:gd name="connsiteY161" fmla="*/ 696093 h 1608850"/>
                <a:gd name="connsiteX162" fmla="*/ 1773713 w 12192000"/>
                <a:gd name="connsiteY162" fmla="*/ 696093 h 1608850"/>
                <a:gd name="connsiteX163" fmla="*/ 1782579 w 12192000"/>
                <a:gd name="connsiteY163" fmla="*/ 696093 h 1608850"/>
                <a:gd name="connsiteX164" fmla="*/ 1782579 w 12192000"/>
                <a:gd name="connsiteY164" fmla="*/ 698254 h 1608850"/>
                <a:gd name="connsiteX165" fmla="*/ 1782579 w 12192000"/>
                <a:gd name="connsiteY165" fmla="*/ 713387 h 1608850"/>
                <a:gd name="connsiteX166" fmla="*/ 1786633 w 12192000"/>
                <a:gd name="connsiteY166" fmla="*/ 711495 h 1608850"/>
                <a:gd name="connsiteX167" fmla="*/ 1786633 w 12192000"/>
                <a:gd name="connsiteY167" fmla="*/ 698254 h 1608850"/>
                <a:gd name="connsiteX168" fmla="*/ 1787645 w 12192000"/>
                <a:gd name="connsiteY168" fmla="*/ 698254 h 1608850"/>
                <a:gd name="connsiteX169" fmla="*/ 1794739 w 12192000"/>
                <a:gd name="connsiteY169" fmla="*/ 698254 h 1608850"/>
                <a:gd name="connsiteX170" fmla="*/ 1794739 w 12192000"/>
                <a:gd name="connsiteY170" fmla="*/ 699876 h 1608850"/>
                <a:gd name="connsiteX171" fmla="*/ 1794739 w 12192000"/>
                <a:gd name="connsiteY171" fmla="*/ 711225 h 1608850"/>
                <a:gd name="connsiteX172" fmla="*/ 1795499 w 12192000"/>
                <a:gd name="connsiteY172" fmla="*/ 711225 h 1608850"/>
                <a:gd name="connsiteX173" fmla="*/ 1800819 w 12192000"/>
                <a:gd name="connsiteY173" fmla="*/ 711225 h 1608850"/>
                <a:gd name="connsiteX174" fmla="*/ 1849459 w 12192000"/>
                <a:gd name="connsiteY174" fmla="*/ 706902 h 1608850"/>
                <a:gd name="connsiteX175" fmla="*/ 1849459 w 12192000"/>
                <a:gd name="connsiteY175" fmla="*/ 708253 h 1608850"/>
                <a:gd name="connsiteX176" fmla="*/ 1849459 w 12192000"/>
                <a:gd name="connsiteY176" fmla="*/ 717710 h 1608850"/>
                <a:gd name="connsiteX177" fmla="*/ 1850219 w 12192000"/>
                <a:gd name="connsiteY177" fmla="*/ 717710 h 1608850"/>
                <a:gd name="connsiteX178" fmla="*/ 1855541 w 12192000"/>
                <a:gd name="connsiteY178" fmla="*/ 717710 h 1608850"/>
                <a:gd name="connsiteX179" fmla="*/ 1855541 w 12192000"/>
                <a:gd name="connsiteY179" fmla="*/ 719872 h 1608850"/>
                <a:gd name="connsiteX180" fmla="*/ 1855541 w 12192000"/>
                <a:gd name="connsiteY180" fmla="*/ 735005 h 1608850"/>
                <a:gd name="connsiteX181" fmla="*/ 1857567 w 12192000"/>
                <a:gd name="connsiteY181" fmla="*/ 733654 h 1608850"/>
                <a:gd name="connsiteX182" fmla="*/ 1871753 w 12192000"/>
                <a:gd name="connsiteY182" fmla="*/ 724196 h 1608850"/>
                <a:gd name="connsiteX183" fmla="*/ 1877833 w 12192000"/>
                <a:gd name="connsiteY183" fmla="*/ 683122 h 1608850"/>
                <a:gd name="connsiteX184" fmla="*/ 1878593 w 12192000"/>
                <a:gd name="connsiteY184" fmla="*/ 682852 h 1608850"/>
                <a:gd name="connsiteX185" fmla="*/ 1883913 w 12192000"/>
                <a:gd name="connsiteY185" fmla="*/ 680960 h 1608850"/>
                <a:gd name="connsiteX186" fmla="*/ 1885941 w 12192000"/>
                <a:gd name="connsiteY186" fmla="*/ 611783 h 1608850"/>
                <a:gd name="connsiteX187" fmla="*/ 1887967 w 12192000"/>
                <a:gd name="connsiteY187" fmla="*/ 680960 h 1608850"/>
                <a:gd name="connsiteX188" fmla="*/ 1888727 w 12192000"/>
                <a:gd name="connsiteY188" fmla="*/ 681230 h 1608850"/>
                <a:gd name="connsiteX189" fmla="*/ 1894047 w 12192000"/>
                <a:gd name="connsiteY189" fmla="*/ 683122 h 1608850"/>
                <a:gd name="connsiteX190" fmla="*/ 1894047 w 12192000"/>
                <a:gd name="connsiteY190" fmla="*/ 596651 h 1608850"/>
                <a:gd name="connsiteX191" fmla="*/ 1898101 w 12192000"/>
                <a:gd name="connsiteY191" fmla="*/ 564224 h 1608850"/>
                <a:gd name="connsiteX192" fmla="*/ 1936607 w 12192000"/>
                <a:gd name="connsiteY192" fmla="*/ 564224 h 1608850"/>
                <a:gd name="connsiteX193" fmla="*/ 1936607 w 12192000"/>
                <a:gd name="connsiteY193" fmla="*/ 596651 h 1608850"/>
                <a:gd name="connsiteX194" fmla="*/ 1937367 w 12192000"/>
                <a:gd name="connsiteY194" fmla="*/ 596651 h 1608850"/>
                <a:gd name="connsiteX195" fmla="*/ 1942687 w 12192000"/>
                <a:gd name="connsiteY195" fmla="*/ 596651 h 1608850"/>
                <a:gd name="connsiteX196" fmla="*/ 1942687 w 12192000"/>
                <a:gd name="connsiteY196" fmla="*/ 514503 h 1608850"/>
                <a:gd name="connsiteX197" fmla="*/ 1944461 w 12192000"/>
                <a:gd name="connsiteY197" fmla="*/ 514503 h 1608850"/>
                <a:gd name="connsiteX198" fmla="*/ 1956875 w 12192000"/>
                <a:gd name="connsiteY198" fmla="*/ 514503 h 1608850"/>
                <a:gd name="connsiteX199" fmla="*/ 1956875 w 12192000"/>
                <a:gd name="connsiteY199" fmla="*/ 512612 h 1608850"/>
                <a:gd name="connsiteX200" fmla="*/ 1956875 w 12192000"/>
                <a:gd name="connsiteY200" fmla="*/ 499371 h 1608850"/>
                <a:gd name="connsiteX201" fmla="*/ 1979169 w 12192000"/>
                <a:gd name="connsiteY201" fmla="*/ 499371 h 1608850"/>
                <a:gd name="connsiteX202" fmla="*/ 1979169 w 12192000"/>
                <a:gd name="connsiteY202" fmla="*/ 498290 h 1608850"/>
                <a:gd name="connsiteX203" fmla="*/ 1979169 w 12192000"/>
                <a:gd name="connsiteY203" fmla="*/ 490724 h 1608850"/>
                <a:gd name="connsiteX204" fmla="*/ 1980941 w 12192000"/>
                <a:gd name="connsiteY204" fmla="*/ 490724 h 1608850"/>
                <a:gd name="connsiteX205" fmla="*/ 1993355 w 12192000"/>
                <a:gd name="connsiteY205" fmla="*/ 490724 h 1608850"/>
                <a:gd name="connsiteX206" fmla="*/ 1993355 w 12192000"/>
                <a:gd name="connsiteY206" fmla="*/ 491805 h 1608850"/>
                <a:gd name="connsiteX207" fmla="*/ 1993355 w 12192000"/>
                <a:gd name="connsiteY207" fmla="*/ 499371 h 1608850"/>
                <a:gd name="connsiteX208" fmla="*/ 1994115 w 12192000"/>
                <a:gd name="connsiteY208" fmla="*/ 499371 h 1608850"/>
                <a:gd name="connsiteX209" fmla="*/ 1999435 w 12192000"/>
                <a:gd name="connsiteY209" fmla="*/ 499371 h 1608850"/>
                <a:gd name="connsiteX210" fmla="*/ 2009569 w 12192000"/>
                <a:gd name="connsiteY210" fmla="*/ 495047 h 1608850"/>
                <a:gd name="connsiteX211" fmla="*/ 2013621 w 12192000"/>
                <a:gd name="connsiteY211" fmla="*/ 498290 h 1608850"/>
                <a:gd name="connsiteX212" fmla="*/ 2013621 w 12192000"/>
                <a:gd name="connsiteY212" fmla="*/ 490724 h 1608850"/>
                <a:gd name="connsiteX213" fmla="*/ 2015901 w 12192000"/>
                <a:gd name="connsiteY213" fmla="*/ 490724 h 1608850"/>
                <a:gd name="connsiteX214" fmla="*/ 2031863 w 12192000"/>
                <a:gd name="connsiteY214" fmla="*/ 490724 h 1608850"/>
                <a:gd name="connsiteX215" fmla="*/ 2031863 w 12192000"/>
                <a:gd name="connsiteY215" fmla="*/ 491805 h 1608850"/>
                <a:gd name="connsiteX216" fmla="*/ 2031863 w 12192000"/>
                <a:gd name="connsiteY216" fmla="*/ 499371 h 1608850"/>
                <a:gd name="connsiteX217" fmla="*/ 2062263 w 12192000"/>
                <a:gd name="connsiteY217" fmla="*/ 499371 h 1608850"/>
                <a:gd name="connsiteX218" fmla="*/ 2062263 w 12192000"/>
                <a:gd name="connsiteY218" fmla="*/ 500992 h 1608850"/>
                <a:gd name="connsiteX219" fmla="*/ 2062263 w 12192000"/>
                <a:gd name="connsiteY219" fmla="*/ 512342 h 1608850"/>
                <a:gd name="connsiteX220" fmla="*/ 2088609 w 12192000"/>
                <a:gd name="connsiteY220" fmla="*/ 512342 h 1608850"/>
                <a:gd name="connsiteX221" fmla="*/ 2088609 w 12192000"/>
                <a:gd name="connsiteY221" fmla="*/ 542606 h 1608850"/>
                <a:gd name="connsiteX222" fmla="*/ 2089369 w 12192000"/>
                <a:gd name="connsiteY222" fmla="*/ 542606 h 1608850"/>
                <a:gd name="connsiteX223" fmla="*/ 2094689 w 12192000"/>
                <a:gd name="connsiteY223" fmla="*/ 542606 h 1608850"/>
                <a:gd name="connsiteX224" fmla="*/ 2094689 w 12192000"/>
                <a:gd name="connsiteY224" fmla="*/ 543687 h 1608850"/>
                <a:gd name="connsiteX225" fmla="*/ 2094689 w 12192000"/>
                <a:gd name="connsiteY225" fmla="*/ 551254 h 1608850"/>
                <a:gd name="connsiteX226" fmla="*/ 2098743 w 12192000"/>
                <a:gd name="connsiteY226" fmla="*/ 581518 h 1608850"/>
                <a:gd name="connsiteX227" fmla="*/ 2099503 w 12192000"/>
                <a:gd name="connsiteY227" fmla="*/ 581518 h 1608850"/>
                <a:gd name="connsiteX228" fmla="*/ 2104823 w 12192000"/>
                <a:gd name="connsiteY228" fmla="*/ 581518 h 1608850"/>
                <a:gd name="connsiteX229" fmla="*/ 2104823 w 12192000"/>
                <a:gd name="connsiteY229" fmla="*/ 582329 h 1608850"/>
                <a:gd name="connsiteX230" fmla="*/ 2104823 w 12192000"/>
                <a:gd name="connsiteY230" fmla="*/ 588004 h 1608850"/>
                <a:gd name="connsiteX231" fmla="*/ 2105837 w 12192000"/>
                <a:gd name="connsiteY231" fmla="*/ 588004 h 1608850"/>
                <a:gd name="connsiteX232" fmla="*/ 2112929 w 12192000"/>
                <a:gd name="connsiteY232" fmla="*/ 588004 h 1608850"/>
                <a:gd name="connsiteX233" fmla="*/ 2112929 w 12192000"/>
                <a:gd name="connsiteY233" fmla="*/ 618269 h 1608850"/>
                <a:gd name="connsiteX234" fmla="*/ 2114957 w 12192000"/>
                <a:gd name="connsiteY234" fmla="*/ 618269 h 1608850"/>
                <a:gd name="connsiteX235" fmla="*/ 2129143 w 12192000"/>
                <a:gd name="connsiteY235" fmla="*/ 618269 h 1608850"/>
                <a:gd name="connsiteX236" fmla="*/ 2129143 w 12192000"/>
                <a:gd name="connsiteY236" fmla="*/ 642048 h 1608850"/>
                <a:gd name="connsiteX237" fmla="*/ 2131171 w 12192000"/>
                <a:gd name="connsiteY237" fmla="*/ 643669 h 1608850"/>
                <a:gd name="connsiteX238" fmla="*/ 2131171 w 12192000"/>
                <a:gd name="connsiteY238" fmla="*/ 655019 h 1608850"/>
                <a:gd name="connsiteX239" fmla="*/ 2131931 w 12192000"/>
                <a:gd name="connsiteY239" fmla="*/ 655019 h 1608850"/>
                <a:gd name="connsiteX240" fmla="*/ 2137251 w 12192000"/>
                <a:gd name="connsiteY240" fmla="*/ 655019 h 1608850"/>
                <a:gd name="connsiteX241" fmla="*/ 2137251 w 12192000"/>
                <a:gd name="connsiteY241" fmla="*/ 678798 h 1608850"/>
                <a:gd name="connsiteX242" fmla="*/ 2138517 w 12192000"/>
                <a:gd name="connsiteY242" fmla="*/ 678798 h 1608850"/>
                <a:gd name="connsiteX243" fmla="*/ 2147383 w 12192000"/>
                <a:gd name="connsiteY243" fmla="*/ 678798 h 1608850"/>
                <a:gd name="connsiteX244" fmla="*/ 2149411 w 12192000"/>
                <a:gd name="connsiteY244" fmla="*/ 682852 h 1608850"/>
                <a:gd name="connsiteX245" fmla="*/ 2149411 w 12192000"/>
                <a:gd name="connsiteY245" fmla="*/ 696093 h 1608850"/>
                <a:gd name="connsiteX246" fmla="*/ 2150931 w 12192000"/>
                <a:gd name="connsiteY246" fmla="*/ 694201 h 1608850"/>
                <a:gd name="connsiteX247" fmla="*/ 2161571 w 12192000"/>
                <a:gd name="connsiteY247" fmla="*/ 680960 h 1608850"/>
                <a:gd name="connsiteX248" fmla="*/ 2189945 w 12192000"/>
                <a:gd name="connsiteY248" fmla="*/ 680960 h 1608850"/>
                <a:gd name="connsiteX249" fmla="*/ 2189945 w 12192000"/>
                <a:gd name="connsiteY249" fmla="*/ 767431 h 1608850"/>
                <a:gd name="connsiteX250" fmla="*/ 2190705 w 12192000"/>
                <a:gd name="connsiteY250" fmla="*/ 767431 h 1608850"/>
                <a:gd name="connsiteX251" fmla="*/ 2196025 w 12192000"/>
                <a:gd name="connsiteY251" fmla="*/ 767431 h 1608850"/>
                <a:gd name="connsiteX252" fmla="*/ 2196785 w 12192000"/>
                <a:gd name="connsiteY252" fmla="*/ 766080 h 1608850"/>
                <a:gd name="connsiteX253" fmla="*/ 2202105 w 12192000"/>
                <a:gd name="connsiteY253" fmla="*/ 756622 h 1608850"/>
                <a:gd name="connsiteX254" fmla="*/ 2202105 w 12192000"/>
                <a:gd name="connsiteY254" fmla="*/ 758514 h 1608850"/>
                <a:gd name="connsiteX255" fmla="*/ 2202105 w 12192000"/>
                <a:gd name="connsiteY255" fmla="*/ 771755 h 1608850"/>
                <a:gd name="connsiteX256" fmla="*/ 2206157 w 12192000"/>
                <a:gd name="connsiteY256" fmla="*/ 726358 h 1608850"/>
                <a:gd name="connsiteX257" fmla="*/ 2206917 w 12192000"/>
                <a:gd name="connsiteY257" fmla="*/ 726358 h 1608850"/>
                <a:gd name="connsiteX258" fmla="*/ 2212237 w 12192000"/>
                <a:gd name="connsiteY258" fmla="*/ 726358 h 1608850"/>
                <a:gd name="connsiteX259" fmla="*/ 2212237 w 12192000"/>
                <a:gd name="connsiteY259" fmla="*/ 661504 h 1608850"/>
                <a:gd name="connsiteX260" fmla="*/ 2213251 w 12192000"/>
                <a:gd name="connsiteY260" fmla="*/ 661504 h 1608850"/>
                <a:gd name="connsiteX261" fmla="*/ 2220345 w 12192000"/>
                <a:gd name="connsiteY261" fmla="*/ 661504 h 1608850"/>
                <a:gd name="connsiteX262" fmla="*/ 2232505 w 12192000"/>
                <a:gd name="connsiteY262" fmla="*/ 618269 h 1608850"/>
                <a:gd name="connsiteX263" fmla="*/ 2233771 w 12192000"/>
                <a:gd name="connsiteY263" fmla="*/ 618269 h 1608850"/>
                <a:gd name="connsiteX264" fmla="*/ 2242639 w 12192000"/>
                <a:gd name="connsiteY264" fmla="*/ 618269 h 1608850"/>
                <a:gd name="connsiteX265" fmla="*/ 2252771 w 12192000"/>
                <a:gd name="connsiteY265" fmla="*/ 661504 h 1608850"/>
                <a:gd name="connsiteX266" fmla="*/ 2253785 w 12192000"/>
                <a:gd name="connsiteY266" fmla="*/ 661504 h 1608850"/>
                <a:gd name="connsiteX267" fmla="*/ 2260879 w 12192000"/>
                <a:gd name="connsiteY267" fmla="*/ 661504 h 1608850"/>
                <a:gd name="connsiteX268" fmla="*/ 2260879 w 12192000"/>
                <a:gd name="connsiteY268" fmla="*/ 700416 h 1608850"/>
                <a:gd name="connsiteX269" fmla="*/ 2262651 w 12192000"/>
                <a:gd name="connsiteY269" fmla="*/ 700416 h 1608850"/>
                <a:gd name="connsiteX270" fmla="*/ 2275065 w 12192000"/>
                <a:gd name="connsiteY270" fmla="*/ 700416 h 1608850"/>
                <a:gd name="connsiteX271" fmla="*/ 2275065 w 12192000"/>
                <a:gd name="connsiteY271" fmla="*/ 702578 h 1608850"/>
                <a:gd name="connsiteX272" fmla="*/ 2275065 w 12192000"/>
                <a:gd name="connsiteY272" fmla="*/ 717710 h 1608850"/>
                <a:gd name="connsiteX273" fmla="*/ 2279119 w 12192000"/>
                <a:gd name="connsiteY273" fmla="*/ 715549 h 1608850"/>
                <a:gd name="connsiteX274" fmla="*/ 2279119 w 12192000"/>
                <a:gd name="connsiteY274" fmla="*/ 700416 h 1608850"/>
                <a:gd name="connsiteX275" fmla="*/ 2280639 w 12192000"/>
                <a:gd name="connsiteY275" fmla="*/ 700416 h 1608850"/>
                <a:gd name="connsiteX276" fmla="*/ 2291279 w 12192000"/>
                <a:gd name="connsiteY276" fmla="*/ 700416 h 1608850"/>
                <a:gd name="connsiteX277" fmla="*/ 2291279 w 12192000"/>
                <a:gd name="connsiteY277" fmla="*/ 702037 h 1608850"/>
                <a:gd name="connsiteX278" fmla="*/ 2291279 w 12192000"/>
                <a:gd name="connsiteY278" fmla="*/ 713387 h 1608850"/>
                <a:gd name="connsiteX279" fmla="*/ 2321680 w 12192000"/>
                <a:gd name="connsiteY279" fmla="*/ 713387 h 1608850"/>
                <a:gd name="connsiteX280" fmla="*/ 2321680 w 12192000"/>
                <a:gd name="connsiteY280" fmla="*/ 676637 h 1608850"/>
                <a:gd name="connsiteX281" fmla="*/ 2322945 w 12192000"/>
                <a:gd name="connsiteY281" fmla="*/ 676637 h 1608850"/>
                <a:gd name="connsiteX282" fmla="*/ 2331813 w 12192000"/>
                <a:gd name="connsiteY282" fmla="*/ 676637 h 1608850"/>
                <a:gd name="connsiteX283" fmla="*/ 2331813 w 12192000"/>
                <a:gd name="connsiteY283" fmla="*/ 698254 h 1608850"/>
                <a:gd name="connsiteX284" fmla="*/ 2333840 w 12192000"/>
                <a:gd name="connsiteY284" fmla="*/ 665828 h 1608850"/>
                <a:gd name="connsiteX285" fmla="*/ 2356133 w 12192000"/>
                <a:gd name="connsiteY285" fmla="*/ 665828 h 1608850"/>
                <a:gd name="connsiteX286" fmla="*/ 2356133 w 12192000"/>
                <a:gd name="connsiteY286" fmla="*/ 664206 h 1608850"/>
                <a:gd name="connsiteX287" fmla="*/ 2356133 w 12192000"/>
                <a:gd name="connsiteY287" fmla="*/ 652857 h 1608850"/>
                <a:gd name="connsiteX288" fmla="*/ 2356893 w 12192000"/>
                <a:gd name="connsiteY288" fmla="*/ 652857 h 1608850"/>
                <a:gd name="connsiteX289" fmla="*/ 2362213 w 12192000"/>
                <a:gd name="connsiteY289" fmla="*/ 652857 h 1608850"/>
                <a:gd name="connsiteX290" fmla="*/ 2362213 w 12192000"/>
                <a:gd name="connsiteY290" fmla="*/ 650966 h 1608850"/>
                <a:gd name="connsiteX291" fmla="*/ 2362213 w 12192000"/>
                <a:gd name="connsiteY291" fmla="*/ 637725 h 1608850"/>
                <a:gd name="connsiteX292" fmla="*/ 2366267 w 12192000"/>
                <a:gd name="connsiteY292" fmla="*/ 644210 h 1608850"/>
                <a:gd name="connsiteX293" fmla="*/ 2368547 w 12192000"/>
                <a:gd name="connsiteY293" fmla="*/ 644210 h 1608850"/>
                <a:gd name="connsiteX294" fmla="*/ 2384507 w 12192000"/>
                <a:gd name="connsiteY294" fmla="*/ 644210 h 1608850"/>
                <a:gd name="connsiteX295" fmla="*/ 2384507 w 12192000"/>
                <a:gd name="connsiteY295" fmla="*/ 643399 h 1608850"/>
                <a:gd name="connsiteX296" fmla="*/ 2384507 w 12192000"/>
                <a:gd name="connsiteY296" fmla="*/ 637725 h 1608850"/>
                <a:gd name="connsiteX297" fmla="*/ 2385267 w 12192000"/>
                <a:gd name="connsiteY297" fmla="*/ 637725 h 1608850"/>
                <a:gd name="connsiteX298" fmla="*/ 2390587 w 12192000"/>
                <a:gd name="connsiteY298" fmla="*/ 637725 h 1608850"/>
                <a:gd name="connsiteX299" fmla="*/ 2390587 w 12192000"/>
                <a:gd name="connsiteY299" fmla="*/ 639076 h 1608850"/>
                <a:gd name="connsiteX300" fmla="*/ 2390587 w 12192000"/>
                <a:gd name="connsiteY300" fmla="*/ 648534 h 1608850"/>
                <a:gd name="connsiteX301" fmla="*/ 2429093 w 12192000"/>
                <a:gd name="connsiteY301" fmla="*/ 648534 h 1608850"/>
                <a:gd name="connsiteX302" fmla="*/ 2429093 w 12192000"/>
                <a:gd name="connsiteY302" fmla="*/ 786887 h 1608850"/>
                <a:gd name="connsiteX303" fmla="*/ 2430613 w 12192000"/>
                <a:gd name="connsiteY303" fmla="*/ 786887 h 1608850"/>
                <a:gd name="connsiteX304" fmla="*/ 2441254 w 12192000"/>
                <a:gd name="connsiteY304" fmla="*/ 786887 h 1608850"/>
                <a:gd name="connsiteX305" fmla="*/ 2441254 w 12192000"/>
                <a:gd name="connsiteY305" fmla="*/ 773917 h 1608850"/>
                <a:gd name="connsiteX306" fmla="*/ 2445307 w 12192000"/>
                <a:gd name="connsiteY306" fmla="*/ 773917 h 1608850"/>
                <a:gd name="connsiteX307" fmla="*/ 2445307 w 12192000"/>
                <a:gd name="connsiteY307" fmla="*/ 786887 h 1608850"/>
                <a:gd name="connsiteX308" fmla="*/ 2475707 w 12192000"/>
                <a:gd name="connsiteY308" fmla="*/ 786887 h 1608850"/>
                <a:gd name="connsiteX309" fmla="*/ 2475707 w 12192000"/>
                <a:gd name="connsiteY309" fmla="*/ 756622 h 1608850"/>
                <a:gd name="connsiteX310" fmla="*/ 2487867 w 12192000"/>
                <a:gd name="connsiteY310" fmla="*/ 756622 h 1608850"/>
                <a:gd name="connsiteX311" fmla="*/ 2500027 w 12192000"/>
                <a:gd name="connsiteY311" fmla="*/ 754461 h 1608850"/>
                <a:gd name="connsiteX312" fmla="*/ 2504082 w 12192000"/>
                <a:gd name="connsiteY312" fmla="*/ 756622 h 1608850"/>
                <a:gd name="connsiteX313" fmla="*/ 2514215 w 12192000"/>
                <a:gd name="connsiteY313" fmla="*/ 756622 h 1608850"/>
                <a:gd name="connsiteX314" fmla="*/ 2514215 w 12192000"/>
                <a:gd name="connsiteY314" fmla="*/ 786887 h 1608850"/>
                <a:gd name="connsiteX315" fmla="*/ 2522321 w 12192000"/>
                <a:gd name="connsiteY315" fmla="*/ 786887 h 1608850"/>
                <a:gd name="connsiteX316" fmla="*/ 2522321 w 12192000"/>
                <a:gd name="connsiteY316" fmla="*/ 804182 h 1608850"/>
                <a:gd name="connsiteX317" fmla="*/ 2531658 w 12192000"/>
                <a:gd name="connsiteY317" fmla="*/ 805087 h 1608850"/>
                <a:gd name="connsiteX318" fmla="*/ 2544615 w 12192000"/>
                <a:gd name="connsiteY318" fmla="*/ 805087 h 1608850"/>
                <a:gd name="connsiteX319" fmla="*/ 2544615 w 12192000"/>
                <a:gd name="connsiteY319" fmla="*/ 789049 h 1608850"/>
                <a:gd name="connsiteX320" fmla="*/ 2612571 w 12192000"/>
                <a:gd name="connsiteY320" fmla="*/ 789049 h 1608850"/>
                <a:gd name="connsiteX321" fmla="*/ 2612571 w 12192000"/>
                <a:gd name="connsiteY321" fmla="*/ 703796 h 1608850"/>
                <a:gd name="connsiteX322" fmla="*/ 2684579 w 12192000"/>
                <a:gd name="connsiteY322" fmla="*/ 703796 h 1608850"/>
                <a:gd name="connsiteX323" fmla="*/ 2684579 w 12192000"/>
                <a:gd name="connsiteY323" fmla="*/ 782564 h 1608850"/>
                <a:gd name="connsiteX324" fmla="*/ 2686483 w 12192000"/>
                <a:gd name="connsiteY324" fmla="*/ 782564 h 1608850"/>
                <a:gd name="connsiteX325" fmla="*/ 2687725 w 12192000"/>
                <a:gd name="connsiteY325" fmla="*/ 805087 h 1608850"/>
                <a:gd name="connsiteX326" fmla="*/ 2697401 w 12192000"/>
                <a:gd name="connsiteY326" fmla="*/ 805087 h 1608850"/>
                <a:gd name="connsiteX327" fmla="*/ 2698643 w 12192000"/>
                <a:gd name="connsiteY327" fmla="*/ 782564 h 1608850"/>
                <a:gd name="connsiteX328" fmla="*/ 2704723 w 12192000"/>
                <a:gd name="connsiteY328" fmla="*/ 782564 h 1608850"/>
                <a:gd name="connsiteX329" fmla="*/ 2705965 w 12192000"/>
                <a:gd name="connsiteY329" fmla="*/ 805087 h 1608850"/>
                <a:gd name="connsiteX330" fmla="*/ 2756588 w 12192000"/>
                <a:gd name="connsiteY330" fmla="*/ 805087 h 1608850"/>
                <a:gd name="connsiteX331" fmla="*/ 2756588 w 12192000"/>
                <a:gd name="connsiteY331" fmla="*/ 642059 h 1608850"/>
                <a:gd name="connsiteX332" fmla="*/ 2953915 w 12192000"/>
                <a:gd name="connsiteY332" fmla="*/ 642059 h 1608850"/>
                <a:gd name="connsiteX333" fmla="*/ 2953915 w 12192000"/>
                <a:gd name="connsiteY333" fmla="*/ 805087 h 1608850"/>
                <a:gd name="connsiteX334" fmla="*/ 2972611 w 12192000"/>
                <a:gd name="connsiteY334" fmla="*/ 805087 h 1608850"/>
                <a:gd name="connsiteX335" fmla="*/ 2972611 w 12192000"/>
                <a:gd name="connsiteY335" fmla="*/ 722394 h 1608850"/>
                <a:gd name="connsiteX336" fmla="*/ 3067731 w 12192000"/>
                <a:gd name="connsiteY336" fmla="*/ 722394 h 1608850"/>
                <a:gd name="connsiteX337" fmla="*/ 3079662 w 12192000"/>
                <a:gd name="connsiteY337" fmla="*/ 404253 h 1608850"/>
                <a:gd name="connsiteX338" fmla="*/ 3067502 w 12192000"/>
                <a:gd name="connsiteY338" fmla="*/ 382635 h 1608850"/>
                <a:gd name="connsiteX339" fmla="*/ 3061422 w 12192000"/>
                <a:gd name="connsiteY339" fmla="*/ 378311 h 1608850"/>
                <a:gd name="connsiteX340" fmla="*/ 3069529 w 12192000"/>
                <a:gd name="connsiteY340" fmla="*/ 354532 h 1608850"/>
                <a:gd name="connsiteX341" fmla="*/ 3069529 w 12192000"/>
                <a:gd name="connsiteY341" fmla="*/ 337238 h 1608850"/>
                <a:gd name="connsiteX342" fmla="*/ 3083715 w 12192000"/>
                <a:gd name="connsiteY342" fmla="*/ 337238 h 1608850"/>
                <a:gd name="connsiteX343" fmla="*/ 3083715 w 12192000"/>
                <a:gd name="connsiteY343" fmla="*/ 315620 h 1608850"/>
                <a:gd name="connsiteX344" fmla="*/ 3085742 w 12192000"/>
                <a:gd name="connsiteY344" fmla="*/ 311296 h 1608850"/>
                <a:gd name="connsiteX345" fmla="*/ 3085742 w 12192000"/>
                <a:gd name="connsiteY345" fmla="*/ 233472 h 1608850"/>
                <a:gd name="connsiteX346" fmla="*/ 3083715 w 12192000"/>
                <a:gd name="connsiteY346" fmla="*/ 226987 h 1608850"/>
                <a:gd name="connsiteX347" fmla="*/ 3089795 w 12192000"/>
                <a:gd name="connsiteY347" fmla="*/ 220501 h 1608850"/>
                <a:gd name="connsiteX348" fmla="*/ 3089795 w 12192000"/>
                <a:gd name="connsiteY348" fmla="*/ 162133 h 1608850"/>
                <a:gd name="connsiteX349" fmla="*/ 3091822 w 12192000"/>
                <a:gd name="connsiteY349" fmla="*/ 157810 h 1608850"/>
                <a:gd name="connsiteX350" fmla="*/ 3091822 w 12192000"/>
                <a:gd name="connsiteY350" fmla="*/ 101604 h 1608850"/>
                <a:gd name="connsiteX351" fmla="*/ 3093849 w 12192000"/>
                <a:gd name="connsiteY351" fmla="*/ 82148 h 1608850"/>
                <a:gd name="connsiteX352" fmla="*/ 3097902 w 12192000"/>
                <a:gd name="connsiteY352" fmla="*/ 99442 h 1608850"/>
                <a:gd name="connsiteX353" fmla="*/ 3099929 w 12192000"/>
                <a:gd name="connsiteY353" fmla="*/ 157810 h 1608850"/>
                <a:gd name="connsiteX354" fmla="*/ 3101955 w 12192000"/>
                <a:gd name="connsiteY354" fmla="*/ 220501 h 1608850"/>
                <a:gd name="connsiteX355" fmla="*/ 3108035 w 12192000"/>
                <a:gd name="connsiteY355" fmla="*/ 226987 h 1608850"/>
                <a:gd name="connsiteX356" fmla="*/ 3106009 w 12192000"/>
                <a:gd name="connsiteY356" fmla="*/ 233472 h 1608850"/>
                <a:gd name="connsiteX357" fmla="*/ 3106009 w 12192000"/>
                <a:gd name="connsiteY357" fmla="*/ 311296 h 1608850"/>
                <a:gd name="connsiteX358" fmla="*/ 3108035 w 12192000"/>
                <a:gd name="connsiteY358" fmla="*/ 315620 h 1608850"/>
                <a:gd name="connsiteX359" fmla="*/ 3108035 w 12192000"/>
                <a:gd name="connsiteY359" fmla="*/ 337238 h 1608850"/>
                <a:gd name="connsiteX360" fmla="*/ 3122222 w 12192000"/>
                <a:gd name="connsiteY360" fmla="*/ 337238 h 1608850"/>
                <a:gd name="connsiteX361" fmla="*/ 3122222 w 12192000"/>
                <a:gd name="connsiteY361" fmla="*/ 354532 h 1608850"/>
                <a:gd name="connsiteX362" fmla="*/ 3130330 w 12192000"/>
                <a:gd name="connsiteY362" fmla="*/ 378311 h 1608850"/>
                <a:gd name="connsiteX363" fmla="*/ 3124250 w 12192000"/>
                <a:gd name="connsiteY363" fmla="*/ 382635 h 1608850"/>
                <a:gd name="connsiteX364" fmla="*/ 3112089 w 12192000"/>
                <a:gd name="connsiteY364" fmla="*/ 404253 h 1608850"/>
                <a:gd name="connsiteX365" fmla="*/ 3120195 w 12192000"/>
                <a:gd name="connsiteY365" fmla="*/ 657181 h 1608850"/>
                <a:gd name="connsiteX366" fmla="*/ 3185050 w 12192000"/>
                <a:gd name="connsiteY366" fmla="*/ 657181 h 1608850"/>
                <a:gd name="connsiteX367" fmla="*/ 3185050 w 12192000"/>
                <a:gd name="connsiteY367" fmla="*/ 732843 h 1608850"/>
                <a:gd name="connsiteX368" fmla="*/ 3193157 w 12192000"/>
                <a:gd name="connsiteY368" fmla="*/ 732843 h 1608850"/>
                <a:gd name="connsiteX369" fmla="*/ 3195183 w 12192000"/>
                <a:gd name="connsiteY369" fmla="*/ 726358 h 1608850"/>
                <a:gd name="connsiteX370" fmla="*/ 3201263 w 12192000"/>
                <a:gd name="connsiteY370" fmla="*/ 726358 h 1608850"/>
                <a:gd name="connsiteX371" fmla="*/ 3203291 w 12192000"/>
                <a:gd name="connsiteY371" fmla="*/ 735005 h 1608850"/>
                <a:gd name="connsiteX372" fmla="*/ 3215451 w 12192000"/>
                <a:gd name="connsiteY372" fmla="*/ 735005 h 1608850"/>
                <a:gd name="connsiteX373" fmla="*/ 3215451 w 12192000"/>
                <a:gd name="connsiteY373" fmla="*/ 728519 h 1608850"/>
                <a:gd name="connsiteX374" fmla="*/ 3237744 w 12192000"/>
                <a:gd name="connsiteY374" fmla="*/ 728519 h 1608850"/>
                <a:gd name="connsiteX375" fmla="*/ 3237744 w 12192000"/>
                <a:gd name="connsiteY375" fmla="*/ 735005 h 1608850"/>
                <a:gd name="connsiteX376" fmla="*/ 3258011 w 12192000"/>
                <a:gd name="connsiteY376" fmla="*/ 735005 h 1608850"/>
                <a:gd name="connsiteX377" fmla="*/ 3258011 w 12192000"/>
                <a:gd name="connsiteY377" fmla="*/ 780402 h 1608850"/>
                <a:gd name="connsiteX378" fmla="*/ 3272198 w 12192000"/>
                <a:gd name="connsiteY378" fmla="*/ 780402 h 1608850"/>
                <a:gd name="connsiteX379" fmla="*/ 3272198 w 12192000"/>
                <a:gd name="connsiteY379" fmla="*/ 767431 h 1608850"/>
                <a:gd name="connsiteX380" fmla="*/ 3288412 w 12192000"/>
                <a:gd name="connsiteY380" fmla="*/ 767431 h 1608850"/>
                <a:gd name="connsiteX381" fmla="*/ 3288412 w 12192000"/>
                <a:gd name="connsiteY381" fmla="*/ 588004 h 1608850"/>
                <a:gd name="connsiteX382" fmla="*/ 3294492 w 12192000"/>
                <a:gd name="connsiteY382" fmla="*/ 581518 h 1608850"/>
                <a:gd name="connsiteX383" fmla="*/ 3367453 w 12192000"/>
                <a:gd name="connsiteY383" fmla="*/ 581518 h 1608850"/>
                <a:gd name="connsiteX384" fmla="*/ 3367453 w 12192000"/>
                <a:gd name="connsiteY384" fmla="*/ 590166 h 1608850"/>
                <a:gd name="connsiteX385" fmla="*/ 3377586 w 12192000"/>
                <a:gd name="connsiteY385" fmla="*/ 590166 h 1608850"/>
                <a:gd name="connsiteX386" fmla="*/ 3377586 w 12192000"/>
                <a:gd name="connsiteY386" fmla="*/ 704740 h 1608850"/>
                <a:gd name="connsiteX387" fmla="*/ 3399879 w 12192000"/>
                <a:gd name="connsiteY387" fmla="*/ 704740 h 1608850"/>
                <a:gd name="connsiteX388" fmla="*/ 3399879 w 12192000"/>
                <a:gd name="connsiteY388" fmla="*/ 637725 h 1608850"/>
                <a:gd name="connsiteX389" fmla="*/ 3426227 w 12192000"/>
                <a:gd name="connsiteY389" fmla="*/ 637725 h 1608850"/>
                <a:gd name="connsiteX390" fmla="*/ 3430279 w 12192000"/>
                <a:gd name="connsiteY390" fmla="*/ 633401 h 1608850"/>
                <a:gd name="connsiteX391" fmla="*/ 3438387 w 12192000"/>
                <a:gd name="connsiteY391" fmla="*/ 633401 h 1608850"/>
                <a:gd name="connsiteX392" fmla="*/ 3442439 w 12192000"/>
                <a:gd name="connsiteY392" fmla="*/ 637725 h 1608850"/>
                <a:gd name="connsiteX393" fmla="*/ 3464734 w 12192000"/>
                <a:gd name="connsiteY393" fmla="*/ 637725 h 1608850"/>
                <a:gd name="connsiteX394" fmla="*/ 3464734 w 12192000"/>
                <a:gd name="connsiteY394" fmla="*/ 520989 h 1608850"/>
                <a:gd name="connsiteX395" fmla="*/ 3521481 w 12192000"/>
                <a:gd name="connsiteY395" fmla="*/ 510180 h 1608850"/>
                <a:gd name="connsiteX396" fmla="*/ 3521481 w 12192000"/>
                <a:gd name="connsiteY396" fmla="*/ 511261 h 1608850"/>
                <a:gd name="connsiteX397" fmla="*/ 3521481 w 12192000"/>
                <a:gd name="connsiteY397" fmla="*/ 518827 h 1608850"/>
                <a:gd name="connsiteX398" fmla="*/ 3547828 w 12192000"/>
                <a:gd name="connsiteY398" fmla="*/ 518827 h 1608850"/>
                <a:gd name="connsiteX399" fmla="*/ 3547828 w 12192000"/>
                <a:gd name="connsiteY399" fmla="*/ 773917 h 1608850"/>
                <a:gd name="connsiteX400" fmla="*/ 3570122 w 12192000"/>
                <a:gd name="connsiteY400" fmla="*/ 773917 h 1608850"/>
                <a:gd name="connsiteX401" fmla="*/ 3570122 w 12192000"/>
                <a:gd name="connsiteY401" fmla="*/ 769593 h 1608850"/>
                <a:gd name="connsiteX402" fmla="*/ 3582282 w 12192000"/>
                <a:gd name="connsiteY402" fmla="*/ 769593 h 1608850"/>
                <a:gd name="connsiteX403" fmla="*/ 3582282 w 12192000"/>
                <a:gd name="connsiteY403" fmla="*/ 773917 h 1608850"/>
                <a:gd name="connsiteX404" fmla="*/ 3606602 w 12192000"/>
                <a:gd name="connsiteY404" fmla="*/ 773917 h 1608850"/>
                <a:gd name="connsiteX405" fmla="*/ 3606602 w 12192000"/>
                <a:gd name="connsiteY405" fmla="*/ 760946 h 1608850"/>
                <a:gd name="connsiteX406" fmla="*/ 3634975 w 12192000"/>
                <a:gd name="connsiteY406" fmla="*/ 760946 h 1608850"/>
                <a:gd name="connsiteX407" fmla="*/ 3647135 w 12192000"/>
                <a:gd name="connsiteY407" fmla="*/ 756622 h 1608850"/>
                <a:gd name="connsiteX408" fmla="*/ 3667403 w 12192000"/>
                <a:gd name="connsiteY408" fmla="*/ 760946 h 1608850"/>
                <a:gd name="connsiteX409" fmla="*/ 3667403 w 12192000"/>
                <a:gd name="connsiteY409" fmla="*/ 743652 h 1608850"/>
                <a:gd name="connsiteX410" fmla="*/ 3675510 w 12192000"/>
                <a:gd name="connsiteY410" fmla="*/ 743652 h 1608850"/>
                <a:gd name="connsiteX411" fmla="*/ 3675510 w 12192000"/>
                <a:gd name="connsiteY411" fmla="*/ 730681 h 1608850"/>
                <a:gd name="connsiteX412" fmla="*/ 3732257 w 12192000"/>
                <a:gd name="connsiteY412" fmla="*/ 730681 h 1608850"/>
                <a:gd name="connsiteX413" fmla="*/ 3732257 w 12192000"/>
                <a:gd name="connsiteY413" fmla="*/ 700416 h 1608850"/>
                <a:gd name="connsiteX414" fmla="*/ 3750497 w 12192000"/>
                <a:gd name="connsiteY414" fmla="*/ 700416 h 1608850"/>
                <a:gd name="connsiteX415" fmla="*/ 3750497 w 12192000"/>
                <a:gd name="connsiteY415" fmla="*/ 693931 h 1608850"/>
                <a:gd name="connsiteX416" fmla="*/ 3762657 w 12192000"/>
                <a:gd name="connsiteY416" fmla="*/ 693931 h 1608850"/>
                <a:gd name="connsiteX417" fmla="*/ 3762657 w 12192000"/>
                <a:gd name="connsiteY417" fmla="*/ 700416 h 1608850"/>
                <a:gd name="connsiteX418" fmla="*/ 3778870 w 12192000"/>
                <a:gd name="connsiteY418" fmla="*/ 700416 h 1608850"/>
                <a:gd name="connsiteX419" fmla="*/ 3778870 w 12192000"/>
                <a:gd name="connsiteY419" fmla="*/ 750137 h 1608850"/>
                <a:gd name="connsiteX420" fmla="*/ 3789470 w 12192000"/>
                <a:gd name="connsiteY420" fmla="*/ 750137 h 1608850"/>
                <a:gd name="connsiteX421" fmla="*/ 3789470 w 12192000"/>
                <a:gd name="connsiteY421" fmla="*/ 586174 h 1608850"/>
                <a:gd name="connsiteX422" fmla="*/ 3791390 w 12192000"/>
                <a:gd name="connsiteY422" fmla="*/ 586174 h 1608850"/>
                <a:gd name="connsiteX423" fmla="*/ 3791390 w 12192000"/>
                <a:gd name="connsiteY423" fmla="*/ 723865 h 1608850"/>
                <a:gd name="connsiteX424" fmla="*/ 3791390 w 12192000"/>
                <a:gd name="connsiteY424" fmla="*/ 750137 h 1608850"/>
                <a:gd name="connsiteX425" fmla="*/ 3806350 w 12192000"/>
                <a:gd name="connsiteY425" fmla="*/ 750137 h 1608850"/>
                <a:gd name="connsiteX426" fmla="*/ 3806350 w 12192000"/>
                <a:gd name="connsiteY426" fmla="*/ 742023 h 1608850"/>
                <a:gd name="connsiteX427" fmla="*/ 3811298 w 12192000"/>
                <a:gd name="connsiteY427" fmla="*/ 742023 h 1608850"/>
                <a:gd name="connsiteX428" fmla="*/ 3811298 w 12192000"/>
                <a:gd name="connsiteY428" fmla="*/ 724196 h 1608850"/>
                <a:gd name="connsiteX429" fmla="*/ 3849805 w 12192000"/>
                <a:gd name="connsiteY429" fmla="*/ 724196 h 1608850"/>
                <a:gd name="connsiteX430" fmla="*/ 3849805 w 12192000"/>
                <a:gd name="connsiteY430" fmla="*/ 693931 h 1608850"/>
                <a:gd name="connsiteX431" fmla="*/ 3888823 w 12192000"/>
                <a:gd name="connsiteY431" fmla="*/ 693931 h 1608850"/>
                <a:gd name="connsiteX432" fmla="*/ 3888823 w 12192000"/>
                <a:gd name="connsiteY432" fmla="*/ 690579 h 1608850"/>
                <a:gd name="connsiteX433" fmla="*/ 3887708 w 12192000"/>
                <a:gd name="connsiteY433" fmla="*/ 690579 h 1608850"/>
                <a:gd name="connsiteX434" fmla="*/ 3879906 w 12192000"/>
                <a:gd name="connsiteY434" fmla="*/ 690579 h 1608850"/>
                <a:gd name="connsiteX435" fmla="*/ 3879906 w 12192000"/>
                <a:gd name="connsiteY435" fmla="*/ 689443 h 1608850"/>
                <a:gd name="connsiteX436" fmla="*/ 3879906 w 12192000"/>
                <a:gd name="connsiteY436" fmla="*/ 681500 h 1608850"/>
                <a:gd name="connsiteX437" fmla="*/ 3881022 w 12192000"/>
                <a:gd name="connsiteY437" fmla="*/ 681500 h 1608850"/>
                <a:gd name="connsiteX438" fmla="*/ 3888823 w 12192000"/>
                <a:gd name="connsiteY438" fmla="*/ 681500 h 1608850"/>
                <a:gd name="connsiteX439" fmla="*/ 3888823 w 12192000"/>
                <a:gd name="connsiteY439" fmla="*/ 679986 h 1608850"/>
                <a:gd name="connsiteX440" fmla="*/ 3888823 w 12192000"/>
                <a:gd name="connsiteY440" fmla="*/ 669395 h 1608850"/>
                <a:gd name="connsiteX441" fmla="*/ 3887708 w 12192000"/>
                <a:gd name="connsiteY441" fmla="*/ 669395 h 1608850"/>
                <a:gd name="connsiteX442" fmla="*/ 3879906 w 12192000"/>
                <a:gd name="connsiteY442" fmla="*/ 669395 h 1608850"/>
                <a:gd name="connsiteX443" fmla="*/ 3879906 w 12192000"/>
                <a:gd name="connsiteY443" fmla="*/ 667882 h 1608850"/>
                <a:gd name="connsiteX444" fmla="*/ 3879906 w 12192000"/>
                <a:gd name="connsiteY444" fmla="*/ 657290 h 1608850"/>
                <a:gd name="connsiteX445" fmla="*/ 3881022 w 12192000"/>
                <a:gd name="connsiteY445" fmla="*/ 657290 h 1608850"/>
                <a:gd name="connsiteX446" fmla="*/ 3888823 w 12192000"/>
                <a:gd name="connsiteY446" fmla="*/ 657290 h 1608850"/>
                <a:gd name="connsiteX447" fmla="*/ 3888823 w 12192000"/>
                <a:gd name="connsiteY447" fmla="*/ 656156 h 1608850"/>
                <a:gd name="connsiteX448" fmla="*/ 3888823 w 12192000"/>
                <a:gd name="connsiteY448" fmla="*/ 648212 h 1608850"/>
                <a:gd name="connsiteX449" fmla="*/ 3887708 w 12192000"/>
                <a:gd name="connsiteY449" fmla="*/ 648212 h 1608850"/>
                <a:gd name="connsiteX450" fmla="*/ 3879906 w 12192000"/>
                <a:gd name="connsiteY450" fmla="*/ 648212 h 1608850"/>
                <a:gd name="connsiteX451" fmla="*/ 3879906 w 12192000"/>
                <a:gd name="connsiteY451" fmla="*/ 646698 h 1608850"/>
                <a:gd name="connsiteX452" fmla="*/ 3879906 w 12192000"/>
                <a:gd name="connsiteY452" fmla="*/ 636107 h 1608850"/>
                <a:gd name="connsiteX453" fmla="*/ 3881022 w 12192000"/>
                <a:gd name="connsiteY453" fmla="*/ 636107 h 1608850"/>
                <a:gd name="connsiteX454" fmla="*/ 3888823 w 12192000"/>
                <a:gd name="connsiteY454" fmla="*/ 636107 h 1608850"/>
                <a:gd name="connsiteX455" fmla="*/ 3888823 w 12192000"/>
                <a:gd name="connsiteY455" fmla="*/ 634594 h 1608850"/>
                <a:gd name="connsiteX456" fmla="*/ 3888823 w 12192000"/>
                <a:gd name="connsiteY456" fmla="*/ 624002 h 1608850"/>
                <a:gd name="connsiteX457" fmla="*/ 3887708 w 12192000"/>
                <a:gd name="connsiteY457" fmla="*/ 624002 h 1608850"/>
                <a:gd name="connsiteX458" fmla="*/ 3879906 w 12192000"/>
                <a:gd name="connsiteY458" fmla="*/ 624002 h 1608850"/>
                <a:gd name="connsiteX459" fmla="*/ 3879906 w 12192000"/>
                <a:gd name="connsiteY459" fmla="*/ 622489 h 1608850"/>
                <a:gd name="connsiteX460" fmla="*/ 3879906 w 12192000"/>
                <a:gd name="connsiteY460" fmla="*/ 611898 h 1608850"/>
                <a:gd name="connsiteX461" fmla="*/ 3881022 w 12192000"/>
                <a:gd name="connsiteY461" fmla="*/ 611898 h 1608850"/>
                <a:gd name="connsiteX462" fmla="*/ 3888823 w 12192000"/>
                <a:gd name="connsiteY462" fmla="*/ 611898 h 1608850"/>
                <a:gd name="connsiteX463" fmla="*/ 3888823 w 12192000"/>
                <a:gd name="connsiteY463" fmla="*/ 610763 h 1608850"/>
                <a:gd name="connsiteX464" fmla="*/ 3888823 w 12192000"/>
                <a:gd name="connsiteY464" fmla="*/ 602819 h 1608850"/>
                <a:gd name="connsiteX465" fmla="*/ 3887708 w 12192000"/>
                <a:gd name="connsiteY465" fmla="*/ 602819 h 1608850"/>
                <a:gd name="connsiteX466" fmla="*/ 3879906 w 12192000"/>
                <a:gd name="connsiteY466" fmla="*/ 602819 h 1608850"/>
                <a:gd name="connsiteX467" fmla="*/ 3879906 w 12192000"/>
                <a:gd name="connsiteY467" fmla="*/ 601307 h 1608850"/>
                <a:gd name="connsiteX468" fmla="*/ 3879906 w 12192000"/>
                <a:gd name="connsiteY468" fmla="*/ 590714 h 1608850"/>
                <a:gd name="connsiteX469" fmla="*/ 3881022 w 12192000"/>
                <a:gd name="connsiteY469" fmla="*/ 590714 h 1608850"/>
                <a:gd name="connsiteX470" fmla="*/ 3888823 w 12192000"/>
                <a:gd name="connsiteY470" fmla="*/ 590714 h 1608850"/>
                <a:gd name="connsiteX471" fmla="*/ 3888823 w 12192000"/>
                <a:gd name="connsiteY471" fmla="*/ 589202 h 1608850"/>
                <a:gd name="connsiteX472" fmla="*/ 3888823 w 12192000"/>
                <a:gd name="connsiteY472" fmla="*/ 578610 h 1608850"/>
                <a:gd name="connsiteX473" fmla="*/ 3887708 w 12192000"/>
                <a:gd name="connsiteY473" fmla="*/ 578610 h 1608850"/>
                <a:gd name="connsiteX474" fmla="*/ 3879906 w 12192000"/>
                <a:gd name="connsiteY474" fmla="*/ 578610 h 1608850"/>
                <a:gd name="connsiteX475" fmla="*/ 3879906 w 12192000"/>
                <a:gd name="connsiteY475" fmla="*/ 577096 h 1608850"/>
                <a:gd name="connsiteX476" fmla="*/ 3879906 w 12192000"/>
                <a:gd name="connsiteY476" fmla="*/ 566505 h 1608850"/>
                <a:gd name="connsiteX477" fmla="*/ 3881022 w 12192000"/>
                <a:gd name="connsiteY477" fmla="*/ 566505 h 1608850"/>
                <a:gd name="connsiteX478" fmla="*/ 3888823 w 12192000"/>
                <a:gd name="connsiteY478" fmla="*/ 566505 h 1608850"/>
                <a:gd name="connsiteX479" fmla="*/ 3888823 w 12192000"/>
                <a:gd name="connsiteY479" fmla="*/ 565370 h 1608850"/>
                <a:gd name="connsiteX480" fmla="*/ 3888823 w 12192000"/>
                <a:gd name="connsiteY480" fmla="*/ 557427 h 1608850"/>
                <a:gd name="connsiteX481" fmla="*/ 3887708 w 12192000"/>
                <a:gd name="connsiteY481" fmla="*/ 557427 h 1608850"/>
                <a:gd name="connsiteX482" fmla="*/ 3879906 w 12192000"/>
                <a:gd name="connsiteY482" fmla="*/ 557427 h 1608850"/>
                <a:gd name="connsiteX483" fmla="*/ 3879906 w 12192000"/>
                <a:gd name="connsiteY483" fmla="*/ 555914 h 1608850"/>
                <a:gd name="connsiteX484" fmla="*/ 3879906 w 12192000"/>
                <a:gd name="connsiteY484" fmla="*/ 545322 h 1608850"/>
                <a:gd name="connsiteX485" fmla="*/ 3881022 w 12192000"/>
                <a:gd name="connsiteY485" fmla="*/ 545322 h 1608850"/>
                <a:gd name="connsiteX486" fmla="*/ 3888823 w 12192000"/>
                <a:gd name="connsiteY486" fmla="*/ 545322 h 1608850"/>
                <a:gd name="connsiteX487" fmla="*/ 3887708 w 12192000"/>
                <a:gd name="connsiteY487" fmla="*/ 543053 h 1608850"/>
                <a:gd name="connsiteX488" fmla="*/ 3879906 w 12192000"/>
                <a:gd name="connsiteY488" fmla="*/ 527166 h 1608850"/>
                <a:gd name="connsiteX489" fmla="*/ 3879906 w 12192000"/>
                <a:gd name="connsiteY489" fmla="*/ 478746 h 1608850"/>
                <a:gd name="connsiteX490" fmla="*/ 4029251 w 12192000"/>
                <a:gd name="connsiteY490" fmla="*/ 478746 h 1608850"/>
                <a:gd name="connsiteX491" fmla="*/ 4042623 w 12192000"/>
                <a:gd name="connsiteY491" fmla="*/ 505982 h 1608850"/>
                <a:gd name="connsiteX492" fmla="*/ 4042623 w 12192000"/>
                <a:gd name="connsiteY492" fmla="*/ 566505 h 1608850"/>
                <a:gd name="connsiteX493" fmla="*/ 4041510 w 12192000"/>
                <a:gd name="connsiteY493" fmla="*/ 566505 h 1608850"/>
                <a:gd name="connsiteX494" fmla="*/ 4033708 w 12192000"/>
                <a:gd name="connsiteY494" fmla="*/ 566505 h 1608850"/>
                <a:gd name="connsiteX495" fmla="*/ 4033708 w 12192000"/>
                <a:gd name="connsiteY495" fmla="*/ 568018 h 1608850"/>
                <a:gd name="connsiteX496" fmla="*/ 4033708 w 12192000"/>
                <a:gd name="connsiteY496" fmla="*/ 578610 h 1608850"/>
                <a:gd name="connsiteX497" fmla="*/ 4034823 w 12192000"/>
                <a:gd name="connsiteY497" fmla="*/ 578610 h 1608850"/>
                <a:gd name="connsiteX498" fmla="*/ 4042623 w 12192000"/>
                <a:gd name="connsiteY498" fmla="*/ 578610 h 1608850"/>
                <a:gd name="connsiteX499" fmla="*/ 4042623 w 12192000"/>
                <a:gd name="connsiteY499" fmla="*/ 580123 h 1608850"/>
                <a:gd name="connsiteX500" fmla="*/ 4042623 w 12192000"/>
                <a:gd name="connsiteY500" fmla="*/ 590714 h 1608850"/>
                <a:gd name="connsiteX501" fmla="*/ 4041510 w 12192000"/>
                <a:gd name="connsiteY501" fmla="*/ 590714 h 1608850"/>
                <a:gd name="connsiteX502" fmla="*/ 4033708 w 12192000"/>
                <a:gd name="connsiteY502" fmla="*/ 590714 h 1608850"/>
                <a:gd name="connsiteX503" fmla="*/ 4033708 w 12192000"/>
                <a:gd name="connsiteY503" fmla="*/ 592227 h 1608850"/>
                <a:gd name="connsiteX504" fmla="*/ 4033708 w 12192000"/>
                <a:gd name="connsiteY504" fmla="*/ 602819 h 1608850"/>
                <a:gd name="connsiteX505" fmla="*/ 4034823 w 12192000"/>
                <a:gd name="connsiteY505" fmla="*/ 602819 h 1608850"/>
                <a:gd name="connsiteX506" fmla="*/ 4042623 w 12192000"/>
                <a:gd name="connsiteY506" fmla="*/ 602819 h 1608850"/>
                <a:gd name="connsiteX507" fmla="*/ 4042623 w 12192000"/>
                <a:gd name="connsiteY507" fmla="*/ 603955 h 1608850"/>
                <a:gd name="connsiteX508" fmla="*/ 4042623 w 12192000"/>
                <a:gd name="connsiteY508" fmla="*/ 611898 h 1608850"/>
                <a:gd name="connsiteX509" fmla="*/ 4041510 w 12192000"/>
                <a:gd name="connsiteY509" fmla="*/ 611898 h 1608850"/>
                <a:gd name="connsiteX510" fmla="*/ 4033708 w 12192000"/>
                <a:gd name="connsiteY510" fmla="*/ 611898 h 1608850"/>
                <a:gd name="connsiteX511" fmla="*/ 4033708 w 12192000"/>
                <a:gd name="connsiteY511" fmla="*/ 613411 h 1608850"/>
                <a:gd name="connsiteX512" fmla="*/ 4033708 w 12192000"/>
                <a:gd name="connsiteY512" fmla="*/ 624002 h 1608850"/>
                <a:gd name="connsiteX513" fmla="*/ 4034823 w 12192000"/>
                <a:gd name="connsiteY513" fmla="*/ 624002 h 1608850"/>
                <a:gd name="connsiteX514" fmla="*/ 4042623 w 12192000"/>
                <a:gd name="connsiteY514" fmla="*/ 624002 h 1608850"/>
                <a:gd name="connsiteX515" fmla="*/ 4042623 w 12192000"/>
                <a:gd name="connsiteY515" fmla="*/ 625516 h 1608850"/>
                <a:gd name="connsiteX516" fmla="*/ 4042623 w 12192000"/>
                <a:gd name="connsiteY516" fmla="*/ 636107 h 1608850"/>
                <a:gd name="connsiteX517" fmla="*/ 4041510 w 12192000"/>
                <a:gd name="connsiteY517" fmla="*/ 636107 h 1608850"/>
                <a:gd name="connsiteX518" fmla="*/ 4033708 w 12192000"/>
                <a:gd name="connsiteY518" fmla="*/ 636107 h 1608850"/>
                <a:gd name="connsiteX519" fmla="*/ 4033708 w 12192000"/>
                <a:gd name="connsiteY519" fmla="*/ 637620 h 1608850"/>
                <a:gd name="connsiteX520" fmla="*/ 4033708 w 12192000"/>
                <a:gd name="connsiteY520" fmla="*/ 648212 h 1608850"/>
                <a:gd name="connsiteX521" fmla="*/ 4034823 w 12192000"/>
                <a:gd name="connsiteY521" fmla="*/ 648212 h 1608850"/>
                <a:gd name="connsiteX522" fmla="*/ 4042623 w 12192000"/>
                <a:gd name="connsiteY522" fmla="*/ 648212 h 1608850"/>
                <a:gd name="connsiteX523" fmla="*/ 4042623 w 12192000"/>
                <a:gd name="connsiteY523" fmla="*/ 649346 h 1608850"/>
                <a:gd name="connsiteX524" fmla="*/ 4042623 w 12192000"/>
                <a:gd name="connsiteY524" fmla="*/ 657290 h 1608850"/>
                <a:gd name="connsiteX525" fmla="*/ 4041510 w 12192000"/>
                <a:gd name="connsiteY525" fmla="*/ 657290 h 1608850"/>
                <a:gd name="connsiteX526" fmla="*/ 4033708 w 12192000"/>
                <a:gd name="connsiteY526" fmla="*/ 657290 h 1608850"/>
                <a:gd name="connsiteX527" fmla="*/ 4033708 w 12192000"/>
                <a:gd name="connsiteY527" fmla="*/ 658804 h 1608850"/>
                <a:gd name="connsiteX528" fmla="*/ 4033708 w 12192000"/>
                <a:gd name="connsiteY528" fmla="*/ 669395 h 1608850"/>
                <a:gd name="connsiteX529" fmla="*/ 4034823 w 12192000"/>
                <a:gd name="connsiteY529" fmla="*/ 669395 h 1608850"/>
                <a:gd name="connsiteX530" fmla="*/ 4042623 w 12192000"/>
                <a:gd name="connsiteY530" fmla="*/ 669395 h 1608850"/>
                <a:gd name="connsiteX531" fmla="*/ 4042623 w 12192000"/>
                <a:gd name="connsiteY531" fmla="*/ 670908 h 1608850"/>
                <a:gd name="connsiteX532" fmla="*/ 4042623 w 12192000"/>
                <a:gd name="connsiteY532" fmla="*/ 681500 h 1608850"/>
                <a:gd name="connsiteX533" fmla="*/ 4041510 w 12192000"/>
                <a:gd name="connsiteY533" fmla="*/ 681500 h 1608850"/>
                <a:gd name="connsiteX534" fmla="*/ 4033708 w 12192000"/>
                <a:gd name="connsiteY534" fmla="*/ 681500 h 1608850"/>
                <a:gd name="connsiteX535" fmla="*/ 4033708 w 12192000"/>
                <a:gd name="connsiteY535" fmla="*/ 682634 h 1608850"/>
                <a:gd name="connsiteX536" fmla="*/ 4033708 w 12192000"/>
                <a:gd name="connsiteY536" fmla="*/ 690579 h 1608850"/>
                <a:gd name="connsiteX537" fmla="*/ 4034823 w 12192000"/>
                <a:gd name="connsiteY537" fmla="*/ 690579 h 1608850"/>
                <a:gd name="connsiteX538" fmla="*/ 4042623 w 12192000"/>
                <a:gd name="connsiteY538" fmla="*/ 690579 h 1608850"/>
                <a:gd name="connsiteX539" fmla="*/ 4042623 w 12192000"/>
                <a:gd name="connsiteY539" fmla="*/ 692091 h 1608850"/>
                <a:gd name="connsiteX540" fmla="*/ 4042623 w 12192000"/>
                <a:gd name="connsiteY540" fmla="*/ 702682 h 1608850"/>
                <a:gd name="connsiteX541" fmla="*/ 4041510 w 12192000"/>
                <a:gd name="connsiteY541" fmla="*/ 702682 h 1608850"/>
                <a:gd name="connsiteX542" fmla="*/ 4033708 w 12192000"/>
                <a:gd name="connsiteY542" fmla="*/ 702682 h 1608850"/>
                <a:gd name="connsiteX543" fmla="*/ 4033708 w 12192000"/>
                <a:gd name="connsiteY543" fmla="*/ 704195 h 1608850"/>
                <a:gd name="connsiteX544" fmla="*/ 4033708 w 12192000"/>
                <a:gd name="connsiteY544" fmla="*/ 714788 h 1608850"/>
                <a:gd name="connsiteX545" fmla="*/ 4034823 w 12192000"/>
                <a:gd name="connsiteY545" fmla="*/ 714788 h 1608850"/>
                <a:gd name="connsiteX546" fmla="*/ 4042623 w 12192000"/>
                <a:gd name="connsiteY546" fmla="*/ 714788 h 1608850"/>
                <a:gd name="connsiteX547" fmla="*/ 4042623 w 12192000"/>
                <a:gd name="connsiteY547" fmla="*/ 716300 h 1608850"/>
                <a:gd name="connsiteX548" fmla="*/ 4042623 w 12192000"/>
                <a:gd name="connsiteY548" fmla="*/ 726892 h 1608850"/>
                <a:gd name="connsiteX549" fmla="*/ 4041510 w 12192000"/>
                <a:gd name="connsiteY549" fmla="*/ 726892 h 1608850"/>
                <a:gd name="connsiteX550" fmla="*/ 4033708 w 12192000"/>
                <a:gd name="connsiteY550" fmla="*/ 726892 h 1608850"/>
                <a:gd name="connsiteX551" fmla="*/ 4033708 w 12192000"/>
                <a:gd name="connsiteY551" fmla="*/ 728027 h 1608850"/>
                <a:gd name="connsiteX552" fmla="*/ 4033708 w 12192000"/>
                <a:gd name="connsiteY552" fmla="*/ 735970 h 1608850"/>
                <a:gd name="connsiteX553" fmla="*/ 4034823 w 12192000"/>
                <a:gd name="connsiteY553" fmla="*/ 735970 h 1608850"/>
                <a:gd name="connsiteX554" fmla="*/ 4042623 w 12192000"/>
                <a:gd name="connsiteY554" fmla="*/ 735970 h 1608850"/>
                <a:gd name="connsiteX555" fmla="*/ 4042623 w 12192000"/>
                <a:gd name="connsiteY555" fmla="*/ 737484 h 1608850"/>
                <a:gd name="connsiteX556" fmla="*/ 4042623 w 12192000"/>
                <a:gd name="connsiteY556" fmla="*/ 748075 h 1608850"/>
                <a:gd name="connsiteX557" fmla="*/ 4041510 w 12192000"/>
                <a:gd name="connsiteY557" fmla="*/ 748075 h 1608850"/>
                <a:gd name="connsiteX558" fmla="*/ 4033708 w 12192000"/>
                <a:gd name="connsiteY558" fmla="*/ 748075 h 1608850"/>
                <a:gd name="connsiteX559" fmla="*/ 4033708 w 12192000"/>
                <a:gd name="connsiteY559" fmla="*/ 749588 h 1608850"/>
                <a:gd name="connsiteX560" fmla="*/ 4033708 w 12192000"/>
                <a:gd name="connsiteY560" fmla="*/ 760181 h 1608850"/>
                <a:gd name="connsiteX561" fmla="*/ 4034823 w 12192000"/>
                <a:gd name="connsiteY561" fmla="*/ 760181 h 1608850"/>
                <a:gd name="connsiteX562" fmla="*/ 4042623 w 12192000"/>
                <a:gd name="connsiteY562" fmla="*/ 760181 h 1608850"/>
                <a:gd name="connsiteX563" fmla="*/ 4042623 w 12192000"/>
                <a:gd name="connsiteY563" fmla="*/ 761314 h 1608850"/>
                <a:gd name="connsiteX564" fmla="*/ 4042623 w 12192000"/>
                <a:gd name="connsiteY564" fmla="*/ 769258 h 1608850"/>
                <a:gd name="connsiteX565" fmla="*/ 4041510 w 12192000"/>
                <a:gd name="connsiteY565" fmla="*/ 769258 h 1608850"/>
                <a:gd name="connsiteX566" fmla="*/ 4033708 w 12192000"/>
                <a:gd name="connsiteY566" fmla="*/ 769258 h 1608850"/>
                <a:gd name="connsiteX567" fmla="*/ 4033708 w 12192000"/>
                <a:gd name="connsiteY567" fmla="*/ 770772 h 1608850"/>
                <a:gd name="connsiteX568" fmla="*/ 4033708 w 12192000"/>
                <a:gd name="connsiteY568" fmla="*/ 781363 h 1608850"/>
                <a:gd name="connsiteX569" fmla="*/ 4034823 w 12192000"/>
                <a:gd name="connsiteY569" fmla="*/ 781363 h 1608850"/>
                <a:gd name="connsiteX570" fmla="*/ 4042623 w 12192000"/>
                <a:gd name="connsiteY570" fmla="*/ 781363 h 1608850"/>
                <a:gd name="connsiteX571" fmla="*/ 4042623 w 12192000"/>
                <a:gd name="connsiteY571" fmla="*/ 782876 h 1608850"/>
                <a:gd name="connsiteX572" fmla="*/ 4042623 w 12192000"/>
                <a:gd name="connsiteY572" fmla="*/ 793468 h 1608850"/>
                <a:gd name="connsiteX573" fmla="*/ 4041510 w 12192000"/>
                <a:gd name="connsiteY573" fmla="*/ 793468 h 1608850"/>
                <a:gd name="connsiteX574" fmla="*/ 4033708 w 12192000"/>
                <a:gd name="connsiteY574" fmla="*/ 793468 h 1608850"/>
                <a:gd name="connsiteX575" fmla="*/ 4033708 w 12192000"/>
                <a:gd name="connsiteY575" fmla="*/ 794981 h 1608850"/>
                <a:gd name="connsiteX576" fmla="*/ 4033708 w 12192000"/>
                <a:gd name="connsiteY576" fmla="*/ 805572 h 1608850"/>
                <a:gd name="connsiteX577" fmla="*/ 4034823 w 12192000"/>
                <a:gd name="connsiteY577" fmla="*/ 805572 h 1608850"/>
                <a:gd name="connsiteX578" fmla="*/ 4042623 w 12192000"/>
                <a:gd name="connsiteY578" fmla="*/ 805572 h 1608850"/>
                <a:gd name="connsiteX579" fmla="*/ 4042623 w 12192000"/>
                <a:gd name="connsiteY579" fmla="*/ 806707 h 1608850"/>
                <a:gd name="connsiteX580" fmla="*/ 4042623 w 12192000"/>
                <a:gd name="connsiteY580" fmla="*/ 814651 h 1608850"/>
                <a:gd name="connsiteX581" fmla="*/ 4041510 w 12192000"/>
                <a:gd name="connsiteY581" fmla="*/ 814651 h 1608850"/>
                <a:gd name="connsiteX582" fmla="*/ 4033708 w 12192000"/>
                <a:gd name="connsiteY582" fmla="*/ 814651 h 1608850"/>
                <a:gd name="connsiteX583" fmla="*/ 4033708 w 12192000"/>
                <a:gd name="connsiteY583" fmla="*/ 816163 h 1608850"/>
                <a:gd name="connsiteX584" fmla="*/ 4033708 w 12192000"/>
                <a:gd name="connsiteY584" fmla="*/ 826756 h 1608850"/>
                <a:gd name="connsiteX585" fmla="*/ 4058227 w 12192000"/>
                <a:gd name="connsiteY585" fmla="*/ 853992 h 1608850"/>
                <a:gd name="connsiteX586" fmla="*/ 4057113 w 12192000"/>
                <a:gd name="connsiteY586" fmla="*/ 860044 h 1608850"/>
                <a:gd name="connsiteX587" fmla="*/ 4049311 w 12192000"/>
                <a:gd name="connsiteY587" fmla="*/ 860044 h 1608850"/>
                <a:gd name="connsiteX588" fmla="*/ 4049311 w 12192000"/>
                <a:gd name="connsiteY588" fmla="*/ 893331 h 1608850"/>
                <a:gd name="connsiteX589" fmla="*/ 4050427 w 12192000"/>
                <a:gd name="connsiteY589" fmla="*/ 893331 h 1608850"/>
                <a:gd name="connsiteX590" fmla="*/ 4058227 w 12192000"/>
                <a:gd name="connsiteY590" fmla="*/ 893331 h 1608850"/>
                <a:gd name="connsiteX591" fmla="*/ 4058227 w 12192000"/>
                <a:gd name="connsiteY591" fmla="*/ 891440 h 1608850"/>
                <a:gd name="connsiteX592" fmla="*/ 4058227 w 12192000"/>
                <a:gd name="connsiteY592" fmla="*/ 878201 h 1608850"/>
                <a:gd name="connsiteX593" fmla="*/ 4059342 w 12192000"/>
                <a:gd name="connsiteY593" fmla="*/ 877444 h 1608850"/>
                <a:gd name="connsiteX594" fmla="*/ 4067142 w 12192000"/>
                <a:gd name="connsiteY594" fmla="*/ 872149 h 1608850"/>
                <a:gd name="connsiteX595" fmla="*/ 4069094 w 12192000"/>
                <a:gd name="connsiteY595" fmla="*/ 872149 h 1608850"/>
                <a:gd name="connsiteX596" fmla="*/ 4082747 w 12192000"/>
                <a:gd name="connsiteY596" fmla="*/ 872149 h 1608850"/>
                <a:gd name="connsiteX597" fmla="*/ 4082747 w 12192000"/>
                <a:gd name="connsiteY597" fmla="*/ 873661 h 1608850"/>
                <a:gd name="connsiteX598" fmla="*/ 4082747 w 12192000"/>
                <a:gd name="connsiteY598" fmla="*/ 884253 h 1608850"/>
                <a:gd name="connsiteX599" fmla="*/ 4084419 w 12192000"/>
                <a:gd name="connsiteY599" fmla="*/ 884253 h 1608850"/>
                <a:gd name="connsiteX600" fmla="*/ 4096121 w 12192000"/>
                <a:gd name="connsiteY600" fmla="*/ 884253 h 1608850"/>
                <a:gd name="connsiteX601" fmla="*/ 4097235 w 12192000"/>
                <a:gd name="connsiteY601" fmla="*/ 890305 h 1608850"/>
                <a:gd name="connsiteX602" fmla="*/ 4105038 w 12192000"/>
                <a:gd name="connsiteY602" fmla="*/ 890305 h 1608850"/>
                <a:gd name="connsiteX603" fmla="*/ 4129555 w 12192000"/>
                <a:gd name="connsiteY603" fmla="*/ 932671 h 1608850"/>
                <a:gd name="connsiteX604" fmla="*/ 4129555 w 12192000"/>
                <a:gd name="connsiteY604" fmla="*/ 951821 h 1608850"/>
                <a:gd name="connsiteX605" fmla="*/ 4129555 w 12192000"/>
                <a:gd name="connsiteY605" fmla="*/ 970823 h 1608850"/>
                <a:gd name="connsiteX606" fmla="*/ 4138472 w 12192000"/>
                <a:gd name="connsiteY606" fmla="*/ 970823 h 1608850"/>
                <a:gd name="connsiteX607" fmla="*/ 4138472 w 12192000"/>
                <a:gd name="connsiteY607" fmla="*/ 956881 h 1608850"/>
                <a:gd name="connsiteX608" fmla="*/ 4139308 w 12192000"/>
                <a:gd name="connsiteY608" fmla="*/ 956881 h 1608850"/>
                <a:gd name="connsiteX609" fmla="*/ 4145159 w 12192000"/>
                <a:gd name="connsiteY609" fmla="*/ 956881 h 1608850"/>
                <a:gd name="connsiteX610" fmla="*/ 4145159 w 12192000"/>
                <a:gd name="connsiteY610" fmla="*/ 958394 h 1608850"/>
                <a:gd name="connsiteX611" fmla="*/ 4145159 w 12192000"/>
                <a:gd name="connsiteY611" fmla="*/ 968985 h 1608850"/>
                <a:gd name="connsiteX612" fmla="*/ 4154075 w 12192000"/>
                <a:gd name="connsiteY612" fmla="*/ 905436 h 1608850"/>
                <a:gd name="connsiteX613" fmla="*/ 4191968 w 12192000"/>
                <a:gd name="connsiteY613" fmla="*/ 905436 h 1608850"/>
                <a:gd name="connsiteX614" fmla="*/ 4191968 w 12192000"/>
                <a:gd name="connsiteY614" fmla="*/ 808599 h 1608850"/>
                <a:gd name="connsiteX615" fmla="*/ 4227631 w 12192000"/>
                <a:gd name="connsiteY615" fmla="*/ 808599 h 1608850"/>
                <a:gd name="connsiteX616" fmla="*/ 4227631 w 12192000"/>
                <a:gd name="connsiteY616" fmla="*/ 807464 h 1608850"/>
                <a:gd name="connsiteX617" fmla="*/ 4227631 w 12192000"/>
                <a:gd name="connsiteY617" fmla="*/ 799520 h 1608850"/>
                <a:gd name="connsiteX618" fmla="*/ 4249922 w 12192000"/>
                <a:gd name="connsiteY618" fmla="*/ 799520 h 1608850"/>
                <a:gd name="connsiteX619" fmla="*/ 4249922 w 12192000"/>
                <a:gd name="connsiteY619" fmla="*/ 748075 h 1608850"/>
                <a:gd name="connsiteX620" fmla="*/ 4245463 w 12192000"/>
                <a:gd name="connsiteY620" fmla="*/ 745805 h 1608850"/>
                <a:gd name="connsiteX621" fmla="*/ 4245463 w 12192000"/>
                <a:gd name="connsiteY621" fmla="*/ 729918 h 1608850"/>
                <a:gd name="connsiteX622" fmla="*/ 4249922 w 12192000"/>
                <a:gd name="connsiteY622" fmla="*/ 732945 h 1608850"/>
                <a:gd name="connsiteX623" fmla="*/ 4254381 w 12192000"/>
                <a:gd name="connsiteY623" fmla="*/ 702682 h 1608850"/>
                <a:gd name="connsiteX624" fmla="*/ 4258839 w 12192000"/>
                <a:gd name="connsiteY624" fmla="*/ 732945 h 1608850"/>
                <a:gd name="connsiteX625" fmla="*/ 4261346 w 12192000"/>
                <a:gd name="connsiteY625" fmla="*/ 728783 h 1608850"/>
                <a:gd name="connsiteX626" fmla="*/ 4263297 w 12192000"/>
                <a:gd name="connsiteY626" fmla="*/ 720840 h 1608850"/>
                <a:gd name="connsiteX627" fmla="*/ 4263853 w 12192000"/>
                <a:gd name="connsiteY627" fmla="*/ 719327 h 1608850"/>
                <a:gd name="connsiteX628" fmla="*/ 4267754 w 12192000"/>
                <a:gd name="connsiteY628" fmla="*/ 708734 h 1608850"/>
                <a:gd name="connsiteX629" fmla="*/ 4268311 w 12192000"/>
                <a:gd name="connsiteY629" fmla="*/ 707222 h 1608850"/>
                <a:gd name="connsiteX630" fmla="*/ 4272213 w 12192000"/>
                <a:gd name="connsiteY630" fmla="*/ 696631 h 1608850"/>
                <a:gd name="connsiteX631" fmla="*/ 4273605 w 12192000"/>
                <a:gd name="connsiteY631" fmla="*/ 695495 h 1608850"/>
                <a:gd name="connsiteX632" fmla="*/ 4283357 w 12192000"/>
                <a:gd name="connsiteY632" fmla="*/ 687552 h 1608850"/>
                <a:gd name="connsiteX633" fmla="*/ 4285030 w 12192000"/>
                <a:gd name="connsiteY633" fmla="*/ 686039 h 1608850"/>
                <a:gd name="connsiteX634" fmla="*/ 4296732 w 12192000"/>
                <a:gd name="connsiteY634" fmla="*/ 675447 h 1608850"/>
                <a:gd name="connsiteX635" fmla="*/ 4297568 w 12192000"/>
                <a:gd name="connsiteY635" fmla="*/ 673934 h 1608850"/>
                <a:gd name="connsiteX636" fmla="*/ 4303418 w 12192000"/>
                <a:gd name="connsiteY636" fmla="*/ 663343 h 1608850"/>
                <a:gd name="connsiteX637" fmla="*/ 4303976 w 12192000"/>
                <a:gd name="connsiteY637" fmla="*/ 660695 h 1608850"/>
                <a:gd name="connsiteX638" fmla="*/ 4307877 w 12192000"/>
                <a:gd name="connsiteY638" fmla="*/ 642159 h 1608850"/>
                <a:gd name="connsiteX639" fmla="*/ 4308435 w 12192000"/>
                <a:gd name="connsiteY639" fmla="*/ 644807 h 1608850"/>
                <a:gd name="connsiteX640" fmla="*/ 4312335 w 12192000"/>
                <a:gd name="connsiteY640" fmla="*/ 663343 h 1608850"/>
                <a:gd name="connsiteX641" fmla="*/ 4312893 w 12192000"/>
                <a:gd name="connsiteY641" fmla="*/ 664477 h 1608850"/>
                <a:gd name="connsiteX642" fmla="*/ 4316793 w 12192000"/>
                <a:gd name="connsiteY642" fmla="*/ 672421 h 1608850"/>
                <a:gd name="connsiteX643" fmla="*/ 4318186 w 12192000"/>
                <a:gd name="connsiteY643" fmla="*/ 673934 h 1608850"/>
                <a:gd name="connsiteX644" fmla="*/ 4327938 w 12192000"/>
                <a:gd name="connsiteY644" fmla="*/ 684525 h 1608850"/>
                <a:gd name="connsiteX645" fmla="*/ 4329054 w 12192000"/>
                <a:gd name="connsiteY645" fmla="*/ 686039 h 1608850"/>
                <a:gd name="connsiteX646" fmla="*/ 4336853 w 12192000"/>
                <a:gd name="connsiteY646" fmla="*/ 696631 h 1608850"/>
                <a:gd name="connsiteX647" fmla="*/ 4337969 w 12192000"/>
                <a:gd name="connsiteY647" fmla="*/ 698143 h 1608850"/>
                <a:gd name="connsiteX648" fmla="*/ 4345771 w 12192000"/>
                <a:gd name="connsiteY648" fmla="*/ 708734 h 1608850"/>
                <a:gd name="connsiteX649" fmla="*/ 4346049 w 12192000"/>
                <a:gd name="connsiteY649" fmla="*/ 710248 h 1608850"/>
                <a:gd name="connsiteX650" fmla="*/ 4347998 w 12192000"/>
                <a:gd name="connsiteY650" fmla="*/ 720840 h 1608850"/>
                <a:gd name="connsiteX651" fmla="*/ 4348277 w 12192000"/>
                <a:gd name="connsiteY651" fmla="*/ 722352 h 1608850"/>
                <a:gd name="connsiteX652" fmla="*/ 4350228 w 12192000"/>
                <a:gd name="connsiteY652" fmla="*/ 732945 h 1608850"/>
                <a:gd name="connsiteX653" fmla="*/ 4356914 w 12192000"/>
                <a:gd name="connsiteY653" fmla="*/ 702682 h 1608850"/>
                <a:gd name="connsiteX654" fmla="*/ 4361373 w 12192000"/>
                <a:gd name="connsiteY654" fmla="*/ 732945 h 1608850"/>
                <a:gd name="connsiteX655" fmla="*/ 4365830 w 12192000"/>
                <a:gd name="connsiteY655" fmla="*/ 735214 h 1608850"/>
                <a:gd name="connsiteX656" fmla="*/ 4365830 w 12192000"/>
                <a:gd name="connsiteY656" fmla="*/ 751102 h 1608850"/>
                <a:gd name="connsiteX657" fmla="*/ 4361373 w 12192000"/>
                <a:gd name="connsiteY657" fmla="*/ 793468 h 1608850"/>
                <a:gd name="connsiteX658" fmla="*/ 4362489 w 12192000"/>
                <a:gd name="connsiteY658" fmla="*/ 793468 h 1608850"/>
                <a:gd name="connsiteX659" fmla="*/ 4370289 w 12192000"/>
                <a:gd name="connsiteY659" fmla="*/ 793468 h 1608850"/>
                <a:gd name="connsiteX660" fmla="*/ 4371126 w 12192000"/>
                <a:gd name="connsiteY660" fmla="*/ 799520 h 1608850"/>
                <a:gd name="connsiteX661" fmla="*/ 4376976 w 12192000"/>
                <a:gd name="connsiteY661" fmla="*/ 799520 h 1608850"/>
                <a:gd name="connsiteX662" fmla="*/ 4376976 w 12192000"/>
                <a:gd name="connsiteY662" fmla="*/ 798007 h 1608850"/>
                <a:gd name="connsiteX663" fmla="*/ 4376976 w 12192000"/>
                <a:gd name="connsiteY663" fmla="*/ 787415 h 1608850"/>
                <a:gd name="connsiteX664" fmla="*/ 4379206 w 12192000"/>
                <a:gd name="connsiteY664" fmla="*/ 787415 h 1608850"/>
                <a:gd name="connsiteX665" fmla="*/ 4394808 w 12192000"/>
                <a:gd name="connsiteY665" fmla="*/ 787415 h 1608850"/>
                <a:gd name="connsiteX666" fmla="*/ 4394808 w 12192000"/>
                <a:gd name="connsiteY666" fmla="*/ 784767 h 1608850"/>
                <a:gd name="connsiteX667" fmla="*/ 4394808 w 12192000"/>
                <a:gd name="connsiteY667" fmla="*/ 766232 h 1608850"/>
                <a:gd name="connsiteX668" fmla="*/ 4432702 w 12192000"/>
                <a:gd name="connsiteY668" fmla="*/ 766232 h 1608850"/>
                <a:gd name="connsiteX669" fmla="*/ 4432702 w 12192000"/>
                <a:gd name="connsiteY669" fmla="*/ 768124 h 1608850"/>
                <a:gd name="connsiteX670" fmla="*/ 4432702 w 12192000"/>
                <a:gd name="connsiteY670" fmla="*/ 781363 h 1608850"/>
                <a:gd name="connsiteX671" fmla="*/ 4452762 w 12192000"/>
                <a:gd name="connsiteY671" fmla="*/ 781363 h 1608850"/>
                <a:gd name="connsiteX672" fmla="*/ 4452762 w 12192000"/>
                <a:gd name="connsiteY672" fmla="*/ 784390 h 1608850"/>
                <a:gd name="connsiteX673" fmla="*/ 4452762 w 12192000"/>
                <a:gd name="connsiteY673" fmla="*/ 805572 h 1608850"/>
                <a:gd name="connsiteX674" fmla="*/ 4448306 w 12192000"/>
                <a:gd name="connsiteY674" fmla="*/ 806707 h 1608850"/>
                <a:gd name="connsiteX675" fmla="*/ 4448306 w 12192000"/>
                <a:gd name="connsiteY675" fmla="*/ 814651 h 1608850"/>
                <a:gd name="connsiteX676" fmla="*/ 4452762 w 12192000"/>
                <a:gd name="connsiteY676" fmla="*/ 816921 h 1608850"/>
                <a:gd name="connsiteX677" fmla="*/ 4452762 w 12192000"/>
                <a:gd name="connsiteY677" fmla="*/ 832808 h 1608850"/>
                <a:gd name="connsiteX678" fmla="*/ 4448306 w 12192000"/>
                <a:gd name="connsiteY678" fmla="*/ 838860 h 1608850"/>
                <a:gd name="connsiteX679" fmla="*/ 4448306 w 12192000"/>
                <a:gd name="connsiteY679" fmla="*/ 911488 h 1608850"/>
                <a:gd name="connsiteX680" fmla="*/ 4450255 w 12192000"/>
                <a:gd name="connsiteY680" fmla="*/ 911488 h 1608850"/>
                <a:gd name="connsiteX681" fmla="*/ 4463908 w 12192000"/>
                <a:gd name="connsiteY681" fmla="*/ 911488 h 1608850"/>
                <a:gd name="connsiteX682" fmla="*/ 4465579 w 12192000"/>
                <a:gd name="connsiteY682" fmla="*/ 917540 h 1608850"/>
                <a:gd name="connsiteX683" fmla="*/ 4477282 w 12192000"/>
                <a:gd name="connsiteY683" fmla="*/ 917540 h 1608850"/>
                <a:gd name="connsiteX684" fmla="*/ 4477282 w 12192000"/>
                <a:gd name="connsiteY684" fmla="*/ 920188 h 1608850"/>
                <a:gd name="connsiteX685" fmla="*/ 4477282 w 12192000"/>
                <a:gd name="connsiteY685" fmla="*/ 938724 h 1608850"/>
                <a:gd name="connsiteX686" fmla="*/ 4478955 w 12192000"/>
                <a:gd name="connsiteY686" fmla="*/ 938724 h 1608850"/>
                <a:gd name="connsiteX687" fmla="*/ 4490656 w 12192000"/>
                <a:gd name="connsiteY687" fmla="*/ 938724 h 1608850"/>
                <a:gd name="connsiteX688" fmla="*/ 4490656 w 12192000"/>
                <a:gd name="connsiteY688" fmla="*/ 936076 h 1608850"/>
                <a:gd name="connsiteX689" fmla="*/ 4490656 w 12192000"/>
                <a:gd name="connsiteY689" fmla="*/ 917540 h 1608850"/>
                <a:gd name="connsiteX690" fmla="*/ 4492605 w 12192000"/>
                <a:gd name="connsiteY690" fmla="*/ 916028 h 1608850"/>
                <a:gd name="connsiteX691" fmla="*/ 4506258 w 12192000"/>
                <a:gd name="connsiteY691" fmla="*/ 905436 h 1608850"/>
                <a:gd name="connsiteX692" fmla="*/ 4506258 w 12192000"/>
                <a:gd name="connsiteY692" fmla="*/ 878201 h 1608850"/>
                <a:gd name="connsiteX693" fmla="*/ 4501802 w 12192000"/>
                <a:gd name="connsiteY693" fmla="*/ 847938 h 1608850"/>
                <a:gd name="connsiteX694" fmla="*/ 4502914 w 12192000"/>
                <a:gd name="connsiteY694" fmla="*/ 847938 h 1608850"/>
                <a:gd name="connsiteX695" fmla="*/ 4510717 w 12192000"/>
                <a:gd name="connsiteY695" fmla="*/ 847938 h 1608850"/>
                <a:gd name="connsiteX696" fmla="*/ 4530778 w 12192000"/>
                <a:gd name="connsiteY696" fmla="*/ 844913 h 1608850"/>
                <a:gd name="connsiteX697" fmla="*/ 4530778 w 12192000"/>
                <a:gd name="connsiteY697" fmla="*/ 843399 h 1608850"/>
                <a:gd name="connsiteX698" fmla="*/ 4530778 w 12192000"/>
                <a:gd name="connsiteY698" fmla="*/ 832808 h 1608850"/>
                <a:gd name="connsiteX699" fmla="*/ 4532451 w 12192000"/>
                <a:gd name="connsiteY699" fmla="*/ 832808 h 1608850"/>
                <a:gd name="connsiteX700" fmla="*/ 4544152 w 12192000"/>
                <a:gd name="connsiteY700" fmla="*/ 832808 h 1608850"/>
                <a:gd name="connsiteX701" fmla="*/ 4544152 w 12192000"/>
                <a:gd name="connsiteY701" fmla="*/ 681500 h 1608850"/>
                <a:gd name="connsiteX702" fmla="*/ 4545267 w 12192000"/>
                <a:gd name="connsiteY702" fmla="*/ 681500 h 1608850"/>
                <a:gd name="connsiteX703" fmla="*/ 4553068 w 12192000"/>
                <a:gd name="connsiteY703" fmla="*/ 681500 h 1608850"/>
                <a:gd name="connsiteX704" fmla="*/ 4553068 w 12192000"/>
                <a:gd name="connsiteY704" fmla="*/ 678473 h 1608850"/>
                <a:gd name="connsiteX705" fmla="*/ 4553068 w 12192000"/>
                <a:gd name="connsiteY705" fmla="*/ 657290 h 1608850"/>
                <a:gd name="connsiteX706" fmla="*/ 4555298 w 12192000"/>
                <a:gd name="connsiteY706" fmla="*/ 596766 h 1608850"/>
                <a:gd name="connsiteX707" fmla="*/ 4556412 w 12192000"/>
                <a:gd name="connsiteY707" fmla="*/ 596766 h 1608850"/>
                <a:gd name="connsiteX708" fmla="*/ 4564213 w 12192000"/>
                <a:gd name="connsiteY708" fmla="*/ 596766 h 1608850"/>
                <a:gd name="connsiteX709" fmla="*/ 4564213 w 12192000"/>
                <a:gd name="connsiteY709" fmla="*/ 598280 h 1608850"/>
                <a:gd name="connsiteX710" fmla="*/ 4564213 w 12192000"/>
                <a:gd name="connsiteY710" fmla="*/ 608871 h 1608850"/>
                <a:gd name="connsiteX711" fmla="*/ 4568671 w 12192000"/>
                <a:gd name="connsiteY711" fmla="*/ 605845 h 1608850"/>
                <a:gd name="connsiteX712" fmla="*/ 4568671 w 12192000"/>
                <a:gd name="connsiteY712" fmla="*/ 584662 h 1608850"/>
                <a:gd name="connsiteX713" fmla="*/ 4570065 w 12192000"/>
                <a:gd name="connsiteY713" fmla="*/ 583906 h 1608850"/>
                <a:gd name="connsiteX714" fmla="*/ 4579816 w 12192000"/>
                <a:gd name="connsiteY714" fmla="*/ 578610 h 1608850"/>
                <a:gd name="connsiteX715" fmla="*/ 4580930 w 12192000"/>
                <a:gd name="connsiteY715" fmla="*/ 579367 h 1608850"/>
                <a:gd name="connsiteX716" fmla="*/ 4588733 w 12192000"/>
                <a:gd name="connsiteY716" fmla="*/ 584662 h 1608850"/>
                <a:gd name="connsiteX717" fmla="*/ 4590404 w 12192000"/>
                <a:gd name="connsiteY717" fmla="*/ 584662 h 1608850"/>
                <a:gd name="connsiteX718" fmla="*/ 4602107 w 12192000"/>
                <a:gd name="connsiteY718" fmla="*/ 584662 h 1608850"/>
                <a:gd name="connsiteX719" fmla="*/ 4602107 w 12192000"/>
                <a:gd name="connsiteY719" fmla="*/ 545322 h 1608850"/>
                <a:gd name="connsiteX720" fmla="*/ 4603221 w 12192000"/>
                <a:gd name="connsiteY720" fmla="*/ 545322 h 1608850"/>
                <a:gd name="connsiteX721" fmla="*/ 4611021 w 12192000"/>
                <a:gd name="connsiteY721" fmla="*/ 545322 h 1608850"/>
                <a:gd name="connsiteX722" fmla="*/ 4612414 w 12192000"/>
                <a:gd name="connsiteY722" fmla="*/ 551375 h 1608850"/>
                <a:gd name="connsiteX723" fmla="*/ 4622169 w 12192000"/>
                <a:gd name="connsiteY723" fmla="*/ 551375 h 1608850"/>
                <a:gd name="connsiteX724" fmla="*/ 4623282 w 12192000"/>
                <a:gd name="connsiteY724" fmla="*/ 545322 h 1608850"/>
                <a:gd name="connsiteX725" fmla="*/ 4631084 w 12192000"/>
                <a:gd name="connsiteY725" fmla="*/ 545322 h 1608850"/>
                <a:gd name="connsiteX726" fmla="*/ 4631084 w 12192000"/>
                <a:gd name="connsiteY726" fmla="*/ 590714 h 1608850"/>
                <a:gd name="connsiteX727" fmla="*/ 4632477 w 12192000"/>
                <a:gd name="connsiteY727" fmla="*/ 592227 h 1608850"/>
                <a:gd name="connsiteX728" fmla="*/ 4642230 w 12192000"/>
                <a:gd name="connsiteY728" fmla="*/ 602819 h 1608850"/>
                <a:gd name="connsiteX729" fmla="*/ 4664518 w 12192000"/>
                <a:gd name="connsiteY729" fmla="*/ 611898 h 1608850"/>
                <a:gd name="connsiteX730" fmla="*/ 4664518 w 12192000"/>
                <a:gd name="connsiteY730" fmla="*/ 610007 h 1608850"/>
                <a:gd name="connsiteX731" fmla="*/ 4664518 w 12192000"/>
                <a:gd name="connsiteY731" fmla="*/ 596766 h 1608850"/>
                <a:gd name="connsiteX732" fmla="*/ 4693496 w 12192000"/>
                <a:gd name="connsiteY732" fmla="*/ 584662 h 1608850"/>
                <a:gd name="connsiteX733" fmla="*/ 4693496 w 12192000"/>
                <a:gd name="connsiteY733" fmla="*/ 583150 h 1608850"/>
                <a:gd name="connsiteX734" fmla="*/ 4693496 w 12192000"/>
                <a:gd name="connsiteY734" fmla="*/ 572557 h 1608850"/>
                <a:gd name="connsiteX735" fmla="*/ 4694332 w 12192000"/>
                <a:gd name="connsiteY735" fmla="*/ 572557 h 1608850"/>
                <a:gd name="connsiteX736" fmla="*/ 4700182 w 12192000"/>
                <a:gd name="connsiteY736" fmla="*/ 572557 h 1608850"/>
                <a:gd name="connsiteX737" fmla="*/ 4700182 w 12192000"/>
                <a:gd name="connsiteY737" fmla="*/ 571423 h 1608850"/>
                <a:gd name="connsiteX738" fmla="*/ 4700182 w 12192000"/>
                <a:gd name="connsiteY738" fmla="*/ 563479 h 1608850"/>
                <a:gd name="connsiteX739" fmla="*/ 4702412 w 12192000"/>
                <a:gd name="connsiteY739" fmla="*/ 563479 h 1608850"/>
                <a:gd name="connsiteX740" fmla="*/ 4718014 w 12192000"/>
                <a:gd name="connsiteY740" fmla="*/ 563479 h 1608850"/>
                <a:gd name="connsiteX741" fmla="*/ 4718014 w 12192000"/>
                <a:gd name="connsiteY741" fmla="*/ 564614 h 1608850"/>
                <a:gd name="connsiteX742" fmla="*/ 4718014 w 12192000"/>
                <a:gd name="connsiteY742" fmla="*/ 572557 h 1608850"/>
                <a:gd name="connsiteX743" fmla="*/ 4719686 w 12192000"/>
                <a:gd name="connsiteY743" fmla="*/ 572557 h 1608850"/>
                <a:gd name="connsiteX744" fmla="*/ 4731390 w 12192000"/>
                <a:gd name="connsiteY744" fmla="*/ 572557 h 1608850"/>
                <a:gd name="connsiteX745" fmla="*/ 4731390 w 12192000"/>
                <a:gd name="connsiteY745" fmla="*/ 574828 h 1608850"/>
                <a:gd name="connsiteX746" fmla="*/ 4731390 w 12192000"/>
                <a:gd name="connsiteY746" fmla="*/ 590714 h 1608850"/>
                <a:gd name="connsiteX747" fmla="*/ 4755908 w 12192000"/>
                <a:gd name="connsiteY747" fmla="*/ 590714 h 1608850"/>
                <a:gd name="connsiteX748" fmla="*/ 4755908 w 12192000"/>
                <a:gd name="connsiteY748" fmla="*/ 589202 h 1608850"/>
                <a:gd name="connsiteX749" fmla="*/ 4755908 w 12192000"/>
                <a:gd name="connsiteY749" fmla="*/ 578610 h 1608850"/>
                <a:gd name="connsiteX750" fmla="*/ 4757302 w 12192000"/>
                <a:gd name="connsiteY750" fmla="*/ 578610 h 1608850"/>
                <a:gd name="connsiteX751" fmla="*/ 4767053 w 12192000"/>
                <a:gd name="connsiteY751" fmla="*/ 578610 h 1608850"/>
                <a:gd name="connsiteX752" fmla="*/ 4767053 w 12192000"/>
                <a:gd name="connsiteY752" fmla="*/ 577096 h 1608850"/>
                <a:gd name="connsiteX753" fmla="*/ 4767053 w 12192000"/>
                <a:gd name="connsiteY753" fmla="*/ 566505 h 1608850"/>
                <a:gd name="connsiteX754" fmla="*/ 4768725 w 12192000"/>
                <a:gd name="connsiteY754" fmla="*/ 566505 h 1608850"/>
                <a:gd name="connsiteX755" fmla="*/ 4780426 w 12192000"/>
                <a:gd name="connsiteY755" fmla="*/ 566505 h 1608850"/>
                <a:gd name="connsiteX756" fmla="*/ 4780426 w 12192000"/>
                <a:gd name="connsiteY756" fmla="*/ 568018 h 1608850"/>
                <a:gd name="connsiteX757" fmla="*/ 4780426 w 12192000"/>
                <a:gd name="connsiteY757" fmla="*/ 578610 h 1608850"/>
                <a:gd name="connsiteX758" fmla="*/ 4784886 w 12192000"/>
                <a:gd name="connsiteY758" fmla="*/ 505982 h 1608850"/>
                <a:gd name="connsiteX759" fmla="*/ 4885191 w 12192000"/>
                <a:gd name="connsiteY759" fmla="*/ 505982 h 1608850"/>
                <a:gd name="connsiteX760" fmla="*/ 4885191 w 12192000"/>
                <a:gd name="connsiteY760" fmla="*/ 602819 h 1608850"/>
                <a:gd name="connsiteX761" fmla="*/ 4887420 w 12192000"/>
                <a:gd name="connsiteY761" fmla="*/ 602819 h 1608850"/>
                <a:gd name="connsiteX762" fmla="*/ 4903022 w 12192000"/>
                <a:gd name="connsiteY762" fmla="*/ 602819 h 1608850"/>
                <a:gd name="connsiteX763" fmla="*/ 4903022 w 12192000"/>
                <a:gd name="connsiteY763" fmla="*/ 493877 h 1608850"/>
                <a:gd name="connsiteX764" fmla="*/ 4925313 w 12192000"/>
                <a:gd name="connsiteY764" fmla="*/ 478746 h 1608850"/>
                <a:gd name="connsiteX765" fmla="*/ 4954291 w 12192000"/>
                <a:gd name="connsiteY765" fmla="*/ 478746 h 1608850"/>
                <a:gd name="connsiteX766" fmla="*/ 4956242 w 12192000"/>
                <a:gd name="connsiteY766" fmla="*/ 476477 h 1608850"/>
                <a:gd name="connsiteX767" fmla="*/ 4969893 w 12192000"/>
                <a:gd name="connsiteY767" fmla="*/ 460589 h 1608850"/>
                <a:gd name="connsiteX768" fmla="*/ 5007787 w 12192000"/>
                <a:gd name="connsiteY768" fmla="*/ 460589 h 1608850"/>
                <a:gd name="connsiteX769" fmla="*/ 5007787 w 12192000"/>
                <a:gd name="connsiteY769" fmla="*/ 462859 h 1608850"/>
                <a:gd name="connsiteX770" fmla="*/ 5007787 w 12192000"/>
                <a:gd name="connsiteY770" fmla="*/ 478746 h 1608850"/>
                <a:gd name="connsiteX771" fmla="*/ 5045681 w 12192000"/>
                <a:gd name="connsiteY771" fmla="*/ 478746 h 1608850"/>
                <a:gd name="connsiteX772" fmla="*/ 5045681 w 12192000"/>
                <a:gd name="connsiteY772" fmla="*/ 596766 h 1608850"/>
                <a:gd name="connsiteX773" fmla="*/ 5047073 w 12192000"/>
                <a:gd name="connsiteY773" fmla="*/ 596766 h 1608850"/>
                <a:gd name="connsiteX774" fmla="*/ 5056825 w 12192000"/>
                <a:gd name="connsiteY774" fmla="*/ 596766 h 1608850"/>
                <a:gd name="connsiteX775" fmla="*/ 5056825 w 12192000"/>
                <a:gd name="connsiteY775" fmla="*/ 769258 h 1608850"/>
                <a:gd name="connsiteX776" fmla="*/ 5059053 w 12192000"/>
                <a:gd name="connsiteY776" fmla="*/ 769258 h 1608850"/>
                <a:gd name="connsiteX777" fmla="*/ 5074657 w 12192000"/>
                <a:gd name="connsiteY777" fmla="*/ 769258 h 1608850"/>
                <a:gd name="connsiteX778" fmla="*/ 5074657 w 12192000"/>
                <a:gd name="connsiteY778" fmla="*/ 657290 h 1608850"/>
                <a:gd name="connsiteX779" fmla="*/ 5075493 w 12192000"/>
                <a:gd name="connsiteY779" fmla="*/ 656533 h 1608850"/>
                <a:gd name="connsiteX780" fmla="*/ 5081344 w 12192000"/>
                <a:gd name="connsiteY780" fmla="*/ 651238 h 1608850"/>
                <a:gd name="connsiteX781" fmla="*/ 5085802 w 12192000"/>
                <a:gd name="connsiteY781" fmla="*/ 652750 h 1608850"/>
                <a:gd name="connsiteX782" fmla="*/ 5085802 w 12192000"/>
                <a:gd name="connsiteY782" fmla="*/ 663343 h 1608850"/>
                <a:gd name="connsiteX783" fmla="*/ 5088030 w 12192000"/>
                <a:gd name="connsiteY783" fmla="*/ 661829 h 1608850"/>
                <a:gd name="connsiteX784" fmla="*/ 5103634 w 12192000"/>
                <a:gd name="connsiteY784" fmla="*/ 651238 h 1608850"/>
                <a:gd name="connsiteX785" fmla="*/ 5105585 w 12192000"/>
                <a:gd name="connsiteY785" fmla="*/ 651238 h 1608850"/>
                <a:gd name="connsiteX786" fmla="*/ 5119237 w 12192000"/>
                <a:gd name="connsiteY786" fmla="*/ 651238 h 1608850"/>
                <a:gd name="connsiteX787" fmla="*/ 5119237 w 12192000"/>
                <a:gd name="connsiteY787" fmla="*/ 857017 h 1608850"/>
                <a:gd name="connsiteX788" fmla="*/ 5150444 w 12192000"/>
                <a:gd name="connsiteY788" fmla="*/ 863070 h 1608850"/>
                <a:gd name="connsiteX789" fmla="*/ 5150444 w 12192000"/>
                <a:gd name="connsiteY789" fmla="*/ 853992 h 1608850"/>
                <a:gd name="connsiteX790" fmla="*/ 5183878 w 12192000"/>
                <a:gd name="connsiteY790" fmla="*/ 853992 h 1608850"/>
                <a:gd name="connsiteX791" fmla="*/ 5183878 w 12192000"/>
                <a:gd name="connsiteY791" fmla="*/ 814651 h 1608850"/>
                <a:gd name="connsiteX792" fmla="*/ 5192794 w 12192000"/>
                <a:gd name="connsiteY792" fmla="*/ 814651 h 1608850"/>
                <a:gd name="connsiteX793" fmla="*/ 5192794 w 12192000"/>
                <a:gd name="connsiteY793" fmla="*/ 763206 h 1608850"/>
                <a:gd name="connsiteX794" fmla="*/ 5199482 w 12192000"/>
                <a:gd name="connsiteY794" fmla="*/ 763206 h 1608850"/>
                <a:gd name="connsiteX795" fmla="*/ 5199482 w 12192000"/>
                <a:gd name="connsiteY795" fmla="*/ 711761 h 1608850"/>
                <a:gd name="connsiteX796" fmla="*/ 5215086 w 12192000"/>
                <a:gd name="connsiteY796" fmla="*/ 711761 h 1608850"/>
                <a:gd name="connsiteX797" fmla="*/ 5264122 w 12192000"/>
                <a:gd name="connsiteY797" fmla="*/ 684525 h 1608850"/>
                <a:gd name="connsiteX798" fmla="*/ 5266352 w 12192000"/>
                <a:gd name="connsiteY798" fmla="*/ 657290 h 1608850"/>
                <a:gd name="connsiteX799" fmla="*/ 5270810 w 12192000"/>
                <a:gd name="connsiteY799" fmla="*/ 684525 h 1608850"/>
                <a:gd name="connsiteX800" fmla="*/ 5322078 w 12192000"/>
                <a:gd name="connsiteY800" fmla="*/ 720840 h 1608850"/>
                <a:gd name="connsiteX801" fmla="*/ 5322078 w 12192000"/>
                <a:gd name="connsiteY801" fmla="*/ 714788 h 1608850"/>
                <a:gd name="connsiteX802" fmla="*/ 5335452 w 12192000"/>
                <a:gd name="connsiteY802" fmla="*/ 714788 h 1608850"/>
                <a:gd name="connsiteX803" fmla="*/ 5335452 w 12192000"/>
                <a:gd name="connsiteY803" fmla="*/ 763206 h 1608850"/>
                <a:gd name="connsiteX804" fmla="*/ 5342138 w 12192000"/>
                <a:gd name="connsiteY804" fmla="*/ 763206 h 1608850"/>
                <a:gd name="connsiteX805" fmla="*/ 5342138 w 12192000"/>
                <a:gd name="connsiteY805" fmla="*/ 801467 h 1608850"/>
                <a:gd name="connsiteX806" fmla="*/ 5377917 w 12192000"/>
                <a:gd name="connsiteY806" fmla="*/ 790806 h 1608850"/>
                <a:gd name="connsiteX807" fmla="*/ 5478973 w 12192000"/>
                <a:gd name="connsiteY807" fmla="*/ 790806 h 1608850"/>
                <a:gd name="connsiteX808" fmla="*/ 5478973 w 12192000"/>
                <a:gd name="connsiteY808" fmla="*/ 596233 h 1608850"/>
                <a:gd name="connsiteX809" fmla="*/ 5507479 w 12192000"/>
                <a:gd name="connsiteY809" fmla="*/ 582720 h 1608850"/>
                <a:gd name="connsiteX810" fmla="*/ 5631857 w 12192000"/>
                <a:gd name="connsiteY810" fmla="*/ 561101 h 1608850"/>
                <a:gd name="connsiteX811" fmla="*/ 5675909 w 12192000"/>
                <a:gd name="connsiteY811" fmla="*/ 574613 h 1608850"/>
                <a:gd name="connsiteX812" fmla="*/ 5683682 w 12192000"/>
                <a:gd name="connsiteY812" fmla="*/ 582720 h 1608850"/>
                <a:gd name="connsiteX813" fmla="*/ 5683682 w 12192000"/>
                <a:gd name="connsiteY813" fmla="*/ 833084 h 1608850"/>
                <a:gd name="connsiteX814" fmla="*/ 5701821 w 12192000"/>
                <a:gd name="connsiteY814" fmla="*/ 873985 h 1608850"/>
                <a:gd name="connsiteX815" fmla="*/ 5701821 w 12192000"/>
                <a:gd name="connsiteY815" fmla="*/ 798914 h 1608850"/>
                <a:gd name="connsiteX816" fmla="*/ 5717369 w 12192000"/>
                <a:gd name="connsiteY816" fmla="*/ 798914 h 1608850"/>
                <a:gd name="connsiteX817" fmla="*/ 5717369 w 12192000"/>
                <a:gd name="connsiteY817" fmla="*/ 785402 h 1608850"/>
                <a:gd name="connsiteX818" fmla="*/ 5732917 w 12192000"/>
                <a:gd name="connsiteY818" fmla="*/ 777295 h 1608850"/>
                <a:gd name="connsiteX819" fmla="*/ 5745871 w 12192000"/>
                <a:gd name="connsiteY819" fmla="*/ 777295 h 1608850"/>
                <a:gd name="connsiteX820" fmla="*/ 5745871 w 12192000"/>
                <a:gd name="connsiteY820" fmla="*/ 763783 h 1608850"/>
                <a:gd name="connsiteX821" fmla="*/ 5756236 w 12192000"/>
                <a:gd name="connsiteY821" fmla="*/ 755675 h 1608850"/>
                <a:gd name="connsiteX822" fmla="*/ 5782151 w 12192000"/>
                <a:gd name="connsiteY822" fmla="*/ 755675 h 1608850"/>
                <a:gd name="connsiteX823" fmla="*/ 5782151 w 12192000"/>
                <a:gd name="connsiteY823" fmla="*/ 798914 h 1608850"/>
                <a:gd name="connsiteX824" fmla="*/ 5836566 w 12192000"/>
                <a:gd name="connsiteY824" fmla="*/ 798914 h 1608850"/>
                <a:gd name="connsiteX825" fmla="*/ 5836566 w 12192000"/>
                <a:gd name="connsiteY825" fmla="*/ 950250 h 1608850"/>
                <a:gd name="connsiteX826" fmla="*/ 5857295 w 12192000"/>
                <a:gd name="connsiteY826" fmla="*/ 950250 h 1608850"/>
                <a:gd name="connsiteX827" fmla="*/ 5878025 w 12192000"/>
                <a:gd name="connsiteY827" fmla="*/ 942143 h 1608850"/>
                <a:gd name="connsiteX828" fmla="*/ 5878025 w 12192000"/>
                <a:gd name="connsiteY828" fmla="*/ 931332 h 1608850"/>
                <a:gd name="connsiteX829" fmla="*/ 5870253 w 12192000"/>
                <a:gd name="connsiteY829" fmla="*/ 928630 h 1608850"/>
                <a:gd name="connsiteX830" fmla="*/ 5870253 w 12192000"/>
                <a:gd name="connsiteY830" fmla="*/ 920522 h 1608850"/>
                <a:gd name="connsiteX831" fmla="*/ 5878025 w 12192000"/>
                <a:gd name="connsiteY831" fmla="*/ 915118 h 1608850"/>
                <a:gd name="connsiteX832" fmla="*/ 5878025 w 12192000"/>
                <a:gd name="connsiteY832" fmla="*/ 855665 h 1608850"/>
                <a:gd name="connsiteX833" fmla="*/ 5870253 w 12192000"/>
                <a:gd name="connsiteY833" fmla="*/ 852962 h 1608850"/>
                <a:gd name="connsiteX834" fmla="*/ 5870253 w 12192000"/>
                <a:gd name="connsiteY834" fmla="*/ 844855 h 1608850"/>
                <a:gd name="connsiteX835" fmla="*/ 5878025 w 12192000"/>
                <a:gd name="connsiteY835" fmla="*/ 839450 h 1608850"/>
                <a:gd name="connsiteX836" fmla="*/ 5883208 w 12192000"/>
                <a:gd name="connsiteY836" fmla="*/ 834046 h 1608850"/>
                <a:gd name="connsiteX837" fmla="*/ 5883208 w 12192000"/>
                <a:gd name="connsiteY837" fmla="*/ 823236 h 1608850"/>
                <a:gd name="connsiteX838" fmla="*/ 5878025 w 12192000"/>
                <a:gd name="connsiteY838" fmla="*/ 823236 h 1608850"/>
                <a:gd name="connsiteX839" fmla="*/ 5878025 w 12192000"/>
                <a:gd name="connsiteY839" fmla="*/ 815128 h 1608850"/>
                <a:gd name="connsiteX840" fmla="*/ 5885800 w 12192000"/>
                <a:gd name="connsiteY840" fmla="*/ 809724 h 1608850"/>
                <a:gd name="connsiteX841" fmla="*/ 5927259 w 12192000"/>
                <a:gd name="connsiteY841" fmla="*/ 734056 h 1608850"/>
                <a:gd name="connsiteX842" fmla="*/ 5922077 w 12192000"/>
                <a:gd name="connsiteY842" fmla="*/ 731353 h 1608850"/>
                <a:gd name="connsiteX843" fmla="*/ 5922077 w 12192000"/>
                <a:gd name="connsiteY843" fmla="*/ 723246 h 1608850"/>
                <a:gd name="connsiteX844" fmla="*/ 5929850 w 12192000"/>
                <a:gd name="connsiteY844" fmla="*/ 720543 h 1608850"/>
                <a:gd name="connsiteX845" fmla="*/ 5929850 w 12192000"/>
                <a:gd name="connsiteY845" fmla="*/ 709734 h 1608850"/>
                <a:gd name="connsiteX846" fmla="*/ 5935033 w 12192000"/>
                <a:gd name="connsiteY846" fmla="*/ 709734 h 1608850"/>
                <a:gd name="connsiteX847" fmla="*/ 5935033 w 12192000"/>
                <a:gd name="connsiteY847" fmla="*/ 685412 h 1608850"/>
                <a:gd name="connsiteX848" fmla="*/ 5929850 w 12192000"/>
                <a:gd name="connsiteY848" fmla="*/ 685412 h 1608850"/>
                <a:gd name="connsiteX849" fmla="*/ 5929850 w 12192000"/>
                <a:gd name="connsiteY849" fmla="*/ 680008 h 1608850"/>
                <a:gd name="connsiteX850" fmla="*/ 5935033 w 12192000"/>
                <a:gd name="connsiteY850" fmla="*/ 677305 h 1608850"/>
                <a:gd name="connsiteX851" fmla="*/ 5947989 w 12192000"/>
                <a:gd name="connsiteY851" fmla="*/ 658388 h 1608850"/>
                <a:gd name="connsiteX852" fmla="*/ 5950579 w 12192000"/>
                <a:gd name="connsiteY852" fmla="*/ 647579 h 1608850"/>
                <a:gd name="connsiteX853" fmla="*/ 5950579 w 12192000"/>
                <a:gd name="connsiteY853" fmla="*/ 617852 h 1608850"/>
                <a:gd name="connsiteX854" fmla="*/ 5950904 w 12192000"/>
                <a:gd name="connsiteY854" fmla="*/ 616838 h 1608850"/>
                <a:gd name="connsiteX855" fmla="*/ 5953171 w 12192000"/>
                <a:gd name="connsiteY855" fmla="*/ 609745 h 1608850"/>
                <a:gd name="connsiteX856" fmla="*/ 5953495 w 12192000"/>
                <a:gd name="connsiteY856" fmla="*/ 610759 h 1608850"/>
                <a:gd name="connsiteX857" fmla="*/ 5955763 w 12192000"/>
                <a:gd name="connsiteY857" fmla="*/ 617852 h 1608850"/>
                <a:gd name="connsiteX858" fmla="*/ 5958354 w 12192000"/>
                <a:gd name="connsiteY858" fmla="*/ 647579 h 1608850"/>
                <a:gd name="connsiteX859" fmla="*/ 5958354 w 12192000"/>
                <a:gd name="connsiteY859" fmla="*/ 655686 h 1608850"/>
                <a:gd name="connsiteX860" fmla="*/ 5971311 w 12192000"/>
                <a:gd name="connsiteY860" fmla="*/ 677305 h 1608850"/>
                <a:gd name="connsiteX861" fmla="*/ 5976494 w 12192000"/>
                <a:gd name="connsiteY861" fmla="*/ 680008 h 1608850"/>
                <a:gd name="connsiteX862" fmla="*/ 5976494 w 12192000"/>
                <a:gd name="connsiteY862" fmla="*/ 685412 h 1608850"/>
                <a:gd name="connsiteX863" fmla="*/ 5973903 w 12192000"/>
                <a:gd name="connsiteY863" fmla="*/ 709734 h 1608850"/>
                <a:gd name="connsiteX864" fmla="*/ 5979084 w 12192000"/>
                <a:gd name="connsiteY864" fmla="*/ 720543 h 1608850"/>
                <a:gd name="connsiteX865" fmla="*/ 5984268 w 12192000"/>
                <a:gd name="connsiteY865" fmla="*/ 723246 h 1608850"/>
                <a:gd name="connsiteX866" fmla="*/ 5984268 w 12192000"/>
                <a:gd name="connsiteY866" fmla="*/ 731353 h 1608850"/>
                <a:gd name="connsiteX867" fmla="*/ 5979084 w 12192000"/>
                <a:gd name="connsiteY867" fmla="*/ 734056 h 1608850"/>
                <a:gd name="connsiteX868" fmla="*/ 5999269 w 12192000"/>
                <a:gd name="connsiteY868" fmla="*/ 755105 h 1608850"/>
                <a:gd name="connsiteX869" fmla="*/ 5999269 w 12192000"/>
                <a:gd name="connsiteY869" fmla="*/ 627662 h 1608850"/>
                <a:gd name="connsiteX870" fmla="*/ 5999299 w 12192000"/>
                <a:gd name="connsiteY870" fmla="*/ 627662 h 1608850"/>
                <a:gd name="connsiteX871" fmla="*/ 6037948 w 12192000"/>
                <a:gd name="connsiteY871" fmla="*/ 627662 h 1608850"/>
                <a:gd name="connsiteX872" fmla="*/ 6037948 w 12192000"/>
                <a:gd name="connsiteY872" fmla="*/ 626311 h 1608850"/>
                <a:gd name="connsiteX873" fmla="*/ 6037948 w 12192000"/>
                <a:gd name="connsiteY873" fmla="*/ 616853 h 1608850"/>
                <a:gd name="connsiteX874" fmla="*/ 6038962 w 12192000"/>
                <a:gd name="connsiteY874" fmla="*/ 616853 h 1608850"/>
                <a:gd name="connsiteX875" fmla="*/ 6046055 w 12192000"/>
                <a:gd name="connsiteY875" fmla="*/ 616853 h 1608850"/>
                <a:gd name="connsiteX876" fmla="*/ 6046055 w 12192000"/>
                <a:gd name="connsiteY876" fmla="*/ 614962 h 1608850"/>
                <a:gd name="connsiteX877" fmla="*/ 6046055 w 12192000"/>
                <a:gd name="connsiteY877" fmla="*/ 601721 h 1608850"/>
                <a:gd name="connsiteX878" fmla="*/ 6046815 w 12192000"/>
                <a:gd name="connsiteY878" fmla="*/ 601721 h 1608850"/>
                <a:gd name="connsiteX879" fmla="*/ 6052135 w 12192000"/>
                <a:gd name="connsiteY879" fmla="*/ 601721 h 1608850"/>
                <a:gd name="connsiteX880" fmla="*/ 6052135 w 12192000"/>
                <a:gd name="connsiteY880" fmla="*/ 600640 h 1608850"/>
                <a:gd name="connsiteX881" fmla="*/ 6052135 w 12192000"/>
                <a:gd name="connsiteY881" fmla="*/ 593073 h 1608850"/>
                <a:gd name="connsiteX882" fmla="*/ 6054163 w 12192000"/>
                <a:gd name="connsiteY882" fmla="*/ 593073 h 1608850"/>
                <a:gd name="connsiteX883" fmla="*/ 6068350 w 12192000"/>
                <a:gd name="connsiteY883" fmla="*/ 593073 h 1608850"/>
                <a:gd name="connsiteX884" fmla="*/ 6068350 w 12192000"/>
                <a:gd name="connsiteY884" fmla="*/ 594154 h 1608850"/>
                <a:gd name="connsiteX885" fmla="*/ 6068350 w 12192000"/>
                <a:gd name="connsiteY885" fmla="*/ 601721 h 1608850"/>
                <a:gd name="connsiteX886" fmla="*/ 6090642 w 12192000"/>
                <a:gd name="connsiteY886" fmla="*/ 601721 h 1608850"/>
                <a:gd name="connsiteX887" fmla="*/ 6090642 w 12192000"/>
                <a:gd name="connsiteY887" fmla="*/ 599829 h 1608850"/>
                <a:gd name="connsiteX888" fmla="*/ 6090642 w 12192000"/>
                <a:gd name="connsiteY888" fmla="*/ 586588 h 1608850"/>
                <a:gd name="connsiteX889" fmla="*/ 6092416 w 12192000"/>
                <a:gd name="connsiteY889" fmla="*/ 586588 h 1608850"/>
                <a:gd name="connsiteX890" fmla="*/ 6104829 w 12192000"/>
                <a:gd name="connsiteY890" fmla="*/ 586588 h 1608850"/>
                <a:gd name="connsiteX891" fmla="*/ 6104829 w 12192000"/>
                <a:gd name="connsiteY891" fmla="*/ 610368 h 1608850"/>
                <a:gd name="connsiteX892" fmla="*/ 6105843 w 12192000"/>
                <a:gd name="connsiteY892" fmla="*/ 610368 h 1608850"/>
                <a:gd name="connsiteX893" fmla="*/ 6112936 w 12192000"/>
                <a:gd name="connsiteY893" fmla="*/ 610368 h 1608850"/>
                <a:gd name="connsiteX894" fmla="*/ 6112936 w 12192000"/>
                <a:gd name="connsiteY894" fmla="*/ 609287 h 1608850"/>
                <a:gd name="connsiteX895" fmla="*/ 6112936 w 12192000"/>
                <a:gd name="connsiteY895" fmla="*/ 601721 h 1608850"/>
                <a:gd name="connsiteX896" fmla="*/ 6114709 w 12192000"/>
                <a:gd name="connsiteY896" fmla="*/ 601721 h 1608850"/>
                <a:gd name="connsiteX897" fmla="*/ 6127123 w 12192000"/>
                <a:gd name="connsiteY897" fmla="*/ 601721 h 1608850"/>
                <a:gd name="connsiteX898" fmla="*/ 6127123 w 12192000"/>
                <a:gd name="connsiteY898" fmla="*/ 627662 h 1608850"/>
                <a:gd name="connsiteX899" fmla="*/ 6129150 w 12192000"/>
                <a:gd name="connsiteY899" fmla="*/ 627662 h 1608850"/>
                <a:gd name="connsiteX900" fmla="*/ 6143336 w 12192000"/>
                <a:gd name="connsiteY900" fmla="*/ 627662 h 1608850"/>
                <a:gd name="connsiteX901" fmla="*/ 6143336 w 12192000"/>
                <a:gd name="connsiteY901" fmla="*/ 629283 h 1608850"/>
                <a:gd name="connsiteX902" fmla="*/ 6143336 w 12192000"/>
                <a:gd name="connsiteY902" fmla="*/ 640633 h 1608850"/>
                <a:gd name="connsiteX903" fmla="*/ 6144096 w 12192000"/>
                <a:gd name="connsiteY903" fmla="*/ 640633 h 1608850"/>
                <a:gd name="connsiteX904" fmla="*/ 6149417 w 12192000"/>
                <a:gd name="connsiteY904" fmla="*/ 640633 h 1608850"/>
                <a:gd name="connsiteX905" fmla="*/ 6149417 w 12192000"/>
                <a:gd name="connsiteY905" fmla="*/ 639822 h 1608850"/>
                <a:gd name="connsiteX906" fmla="*/ 6149417 w 12192000"/>
                <a:gd name="connsiteY906" fmla="*/ 634147 h 1608850"/>
                <a:gd name="connsiteX907" fmla="*/ 6179817 w 12192000"/>
                <a:gd name="connsiteY907" fmla="*/ 634147 h 1608850"/>
                <a:gd name="connsiteX908" fmla="*/ 6179817 w 12192000"/>
                <a:gd name="connsiteY908" fmla="*/ 657927 h 1608850"/>
                <a:gd name="connsiteX909" fmla="*/ 6180830 w 12192000"/>
                <a:gd name="connsiteY909" fmla="*/ 657927 h 1608850"/>
                <a:gd name="connsiteX910" fmla="*/ 6187924 w 12192000"/>
                <a:gd name="connsiteY910" fmla="*/ 657927 h 1608850"/>
                <a:gd name="connsiteX911" fmla="*/ 6187924 w 12192000"/>
                <a:gd name="connsiteY911" fmla="*/ 659008 h 1608850"/>
                <a:gd name="connsiteX912" fmla="*/ 6187924 w 12192000"/>
                <a:gd name="connsiteY912" fmla="*/ 666574 h 1608850"/>
                <a:gd name="connsiteX913" fmla="*/ 6188684 w 12192000"/>
                <a:gd name="connsiteY913" fmla="*/ 666574 h 1608850"/>
                <a:gd name="connsiteX914" fmla="*/ 6194004 w 12192000"/>
                <a:gd name="connsiteY914" fmla="*/ 666574 h 1608850"/>
                <a:gd name="connsiteX915" fmla="*/ 6194004 w 12192000"/>
                <a:gd name="connsiteY915" fmla="*/ 664412 h 1608850"/>
                <a:gd name="connsiteX916" fmla="*/ 6194004 w 12192000"/>
                <a:gd name="connsiteY916" fmla="*/ 649280 h 1608850"/>
                <a:gd name="connsiteX917" fmla="*/ 6195017 w 12192000"/>
                <a:gd name="connsiteY917" fmla="*/ 649280 h 1608850"/>
                <a:gd name="connsiteX918" fmla="*/ 6202111 w 12192000"/>
                <a:gd name="connsiteY918" fmla="*/ 649280 h 1608850"/>
                <a:gd name="connsiteX919" fmla="*/ 6202111 w 12192000"/>
                <a:gd name="connsiteY919" fmla="*/ 650361 h 1608850"/>
                <a:gd name="connsiteX920" fmla="*/ 6202111 w 12192000"/>
                <a:gd name="connsiteY920" fmla="*/ 657927 h 1608850"/>
                <a:gd name="connsiteX921" fmla="*/ 6207431 w 12192000"/>
                <a:gd name="connsiteY921" fmla="*/ 655934 h 1608850"/>
                <a:gd name="connsiteX922" fmla="*/ 6208191 w 12192000"/>
                <a:gd name="connsiteY922" fmla="*/ 654954 h 1608850"/>
                <a:gd name="connsiteX923" fmla="*/ 6208191 w 12192000"/>
                <a:gd name="connsiteY923" fmla="*/ 649280 h 1608850"/>
                <a:gd name="connsiteX924" fmla="*/ 6246698 w 12192000"/>
                <a:gd name="connsiteY924" fmla="*/ 649280 h 1608850"/>
                <a:gd name="connsiteX925" fmla="*/ 6246698 w 12192000"/>
                <a:gd name="connsiteY925" fmla="*/ 673059 h 1608850"/>
                <a:gd name="connsiteX926" fmla="*/ 6248724 w 12192000"/>
                <a:gd name="connsiteY926" fmla="*/ 673059 h 1608850"/>
                <a:gd name="connsiteX927" fmla="*/ 6262911 w 12192000"/>
                <a:gd name="connsiteY927" fmla="*/ 673059 h 1608850"/>
                <a:gd name="connsiteX928" fmla="*/ 6262911 w 12192000"/>
                <a:gd name="connsiteY928" fmla="*/ 674140 h 1608850"/>
                <a:gd name="connsiteX929" fmla="*/ 6262911 w 12192000"/>
                <a:gd name="connsiteY929" fmla="*/ 681706 h 1608850"/>
                <a:gd name="connsiteX930" fmla="*/ 6264685 w 12192000"/>
                <a:gd name="connsiteY930" fmla="*/ 681706 h 1608850"/>
                <a:gd name="connsiteX931" fmla="*/ 6277098 w 12192000"/>
                <a:gd name="connsiteY931" fmla="*/ 681706 h 1608850"/>
                <a:gd name="connsiteX932" fmla="*/ 6277098 w 12192000"/>
                <a:gd name="connsiteY932" fmla="*/ 657927 h 1608850"/>
                <a:gd name="connsiteX933" fmla="*/ 6278111 w 12192000"/>
                <a:gd name="connsiteY933" fmla="*/ 657927 h 1608850"/>
                <a:gd name="connsiteX934" fmla="*/ 6285205 w 12192000"/>
                <a:gd name="connsiteY934" fmla="*/ 657927 h 1608850"/>
                <a:gd name="connsiteX935" fmla="*/ 6285205 w 12192000"/>
                <a:gd name="connsiteY935" fmla="*/ 625500 h 1608850"/>
                <a:gd name="connsiteX936" fmla="*/ 6286218 w 12192000"/>
                <a:gd name="connsiteY936" fmla="*/ 625500 h 1608850"/>
                <a:gd name="connsiteX937" fmla="*/ 6293312 w 12192000"/>
                <a:gd name="connsiteY937" fmla="*/ 625500 h 1608850"/>
                <a:gd name="connsiteX938" fmla="*/ 6293312 w 12192000"/>
                <a:gd name="connsiteY938" fmla="*/ 623609 h 1608850"/>
                <a:gd name="connsiteX939" fmla="*/ 6293312 w 12192000"/>
                <a:gd name="connsiteY939" fmla="*/ 610368 h 1608850"/>
                <a:gd name="connsiteX940" fmla="*/ 6292045 w 12192000"/>
                <a:gd name="connsiteY940" fmla="*/ 608746 h 1608850"/>
                <a:gd name="connsiteX941" fmla="*/ 6297365 w 12192000"/>
                <a:gd name="connsiteY941" fmla="*/ 597397 h 1608850"/>
                <a:gd name="connsiteX942" fmla="*/ 6305472 w 12192000"/>
                <a:gd name="connsiteY942" fmla="*/ 625500 h 1608850"/>
                <a:gd name="connsiteX943" fmla="*/ 6306232 w 12192000"/>
                <a:gd name="connsiteY943" fmla="*/ 625500 h 1608850"/>
                <a:gd name="connsiteX944" fmla="*/ 6311552 w 12192000"/>
                <a:gd name="connsiteY944" fmla="*/ 625500 h 1608850"/>
                <a:gd name="connsiteX945" fmla="*/ 6311552 w 12192000"/>
                <a:gd name="connsiteY945" fmla="*/ 519573 h 1608850"/>
                <a:gd name="connsiteX946" fmla="*/ 6313072 w 12192000"/>
                <a:gd name="connsiteY946" fmla="*/ 519573 h 1608850"/>
                <a:gd name="connsiteX947" fmla="*/ 6323712 w 12192000"/>
                <a:gd name="connsiteY947" fmla="*/ 519573 h 1608850"/>
                <a:gd name="connsiteX948" fmla="*/ 6323712 w 12192000"/>
                <a:gd name="connsiteY948" fmla="*/ 472014 h 1608850"/>
                <a:gd name="connsiteX949" fmla="*/ 6350059 w 12192000"/>
                <a:gd name="connsiteY949" fmla="*/ 472014 h 1608850"/>
                <a:gd name="connsiteX950" fmla="*/ 6350059 w 12192000"/>
                <a:gd name="connsiteY950" fmla="*/ 450396 h 1608850"/>
                <a:gd name="connsiteX951" fmla="*/ 6384513 w 12192000"/>
                <a:gd name="connsiteY951" fmla="*/ 450396 h 1608850"/>
                <a:gd name="connsiteX952" fmla="*/ 6384513 w 12192000"/>
                <a:gd name="connsiteY952" fmla="*/ 452828 h 1608850"/>
                <a:gd name="connsiteX953" fmla="*/ 6384513 w 12192000"/>
                <a:gd name="connsiteY953" fmla="*/ 469852 h 1608850"/>
                <a:gd name="connsiteX954" fmla="*/ 6386793 w 12192000"/>
                <a:gd name="connsiteY954" fmla="*/ 469852 h 1608850"/>
                <a:gd name="connsiteX955" fmla="*/ 6402753 w 12192000"/>
                <a:gd name="connsiteY955" fmla="*/ 469852 h 1608850"/>
                <a:gd name="connsiteX956" fmla="*/ 6402753 w 12192000"/>
                <a:gd name="connsiteY956" fmla="*/ 517411 h 1608850"/>
                <a:gd name="connsiteX957" fmla="*/ 6403766 w 12192000"/>
                <a:gd name="connsiteY957" fmla="*/ 517411 h 1608850"/>
                <a:gd name="connsiteX958" fmla="*/ 6410860 w 12192000"/>
                <a:gd name="connsiteY958" fmla="*/ 517411 h 1608850"/>
                <a:gd name="connsiteX959" fmla="*/ 6425047 w 12192000"/>
                <a:gd name="connsiteY959" fmla="*/ 521735 h 1608850"/>
                <a:gd name="connsiteX960" fmla="*/ 6425047 w 12192000"/>
                <a:gd name="connsiteY960" fmla="*/ 560647 h 1608850"/>
                <a:gd name="connsiteX961" fmla="*/ 6426060 w 12192000"/>
                <a:gd name="connsiteY961" fmla="*/ 560647 h 1608850"/>
                <a:gd name="connsiteX962" fmla="*/ 6433153 w 12192000"/>
                <a:gd name="connsiteY962" fmla="*/ 560647 h 1608850"/>
                <a:gd name="connsiteX963" fmla="*/ 6433153 w 12192000"/>
                <a:gd name="connsiteY963" fmla="*/ 562268 h 1608850"/>
                <a:gd name="connsiteX964" fmla="*/ 6433153 w 12192000"/>
                <a:gd name="connsiteY964" fmla="*/ 573617 h 1608850"/>
                <a:gd name="connsiteX965" fmla="*/ 6435180 w 12192000"/>
                <a:gd name="connsiteY965" fmla="*/ 573617 h 1608850"/>
                <a:gd name="connsiteX966" fmla="*/ 6449367 w 12192000"/>
                <a:gd name="connsiteY966" fmla="*/ 573617 h 1608850"/>
                <a:gd name="connsiteX967" fmla="*/ 6455447 w 12192000"/>
                <a:gd name="connsiteY967" fmla="*/ 580103 h 1608850"/>
                <a:gd name="connsiteX968" fmla="*/ 6455447 w 12192000"/>
                <a:gd name="connsiteY968" fmla="*/ 601721 h 1608850"/>
                <a:gd name="connsiteX969" fmla="*/ 6457727 w 12192000"/>
                <a:gd name="connsiteY969" fmla="*/ 601721 h 1608850"/>
                <a:gd name="connsiteX970" fmla="*/ 6473687 w 12192000"/>
                <a:gd name="connsiteY970" fmla="*/ 601721 h 1608850"/>
                <a:gd name="connsiteX971" fmla="*/ 6473687 w 12192000"/>
                <a:gd name="connsiteY971" fmla="*/ 602801 h 1608850"/>
                <a:gd name="connsiteX972" fmla="*/ 6473687 w 12192000"/>
                <a:gd name="connsiteY972" fmla="*/ 610368 h 1608850"/>
                <a:gd name="connsiteX973" fmla="*/ 6474954 w 12192000"/>
                <a:gd name="connsiteY973" fmla="*/ 610368 h 1608850"/>
                <a:gd name="connsiteX974" fmla="*/ 6483821 w 12192000"/>
                <a:gd name="connsiteY974" fmla="*/ 610368 h 1608850"/>
                <a:gd name="connsiteX975" fmla="*/ 6483821 w 12192000"/>
                <a:gd name="connsiteY975" fmla="*/ 612529 h 1608850"/>
                <a:gd name="connsiteX976" fmla="*/ 6483821 w 12192000"/>
                <a:gd name="connsiteY976" fmla="*/ 627662 h 1608850"/>
                <a:gd name="connsiteX977" fmla="*/ 6487874 w 12192000"/>
                <a:gd name="connsiteY977" fmla="*/ 625770 h 1608850"/>
                <a:gd name="connsiteX978" fmla="*/ 6487874 w 12192000"/>
                <a:gd name="connsiteY978" fmla="*/ 612529 h 1608850"/>
                <a:gd name="connsiteX979" fmla="*/ 6488887 w 12192000"/>
                <a:gd name="connsiteY979" fmla="*/ 612529 h 1608850"/>
                <a:gd name="connsiteX980" fmla="*/ 6495981 w 12192000"/>
                <a:gd name="connsiteY980" fmla="*/ 612529 h 1608850"/>
                <a:gd name="connsiteX981" fmla="*/ 6495981 w 12192000"/>
                <a:gd name="connsiteY981" fmla="*/ 614151 h 1608850"/>
                <a:gd name="connsiteX982" fmla="*/ 6495981 w 12192000"/>
                <a:gd name="connsiteY982" fmla="*/ 625500 h 1608850"/>
                <a:gd name="connsiteX983" fmla="*/ 6496741 w 12192000"/>
                <a:gd name="connsiteY983" fmla="*/ 625500 h 1608850"/>
                <a:gd name="connsiteX984" fmla="*/ 6502061 w 12192000"/>
                <a:gd name="connsiteY984" fmla="*/ 625500 h 1608850"/>
                <a:gd name="connsiteX985" fmla="*/ 6550701 w 12192000"/>
                <a:gd name="connsiteY985" fmla="*/ 621177 h 1608850"/>
                <a:gd name="connsiteX986" fmla="*/ 6550701 w 12192000"/>
                <a:gd name="connsiteY986" fmla="*/ 622528 h 1608850"/>
                <a:gd name="connsiteX987" fmla="*/ 6550701 w 12192000"/>
                <a:gd name="connsiteY987" fmla="*/ 631985 h 1608850"/>
                <a:gd name="connsiteX988" fmla="*/ 6551461 w 12192000"/>
                <a:gd name="connsiteY988" fmla="*/ 631985 h 1608850"/>
                <a:gd name="connsiteX989" fmla="*/ 6556782 w 12192000"/>
                <a:gd name="connsiteY989" fmla="*/ 631985 h 1608850"/>
                <a:gd name="connsiteX990" fmla="*/ 6556782 w 12192000"/>
                <a:gd name="connsiteY990" fmla="*/ 634147 h 1608850"/>
                <a:gd name="connsiteX991" fmla="*/ 6556782 w 12192000"/>
                <a:gd name="connsiteY991" fmla="*/ 649280 h 1608850"/>
                <a:gd name="connsiteX992" fmla="*/ 6558808 w 12192000"/>
                <a:gd name="connsiteY992" fmla="*/ 647929 h 1608850"/>
                <a:gd name="connsiteX993" fmla="*/ 6572995 w 12192000"/>
                <a:gd name="connsiteY993" fmla="*/ 638471 h 1608850"/>
                <a:gd name="connsiteX994" fmla="*/ 6579075 w 12192000"/>
                <a:gd name="connsiteY994" fmla="*/ 597397 h 1608850"/>
                <a:gd name="connsiteX995" fmla="*/ 6579835 w 12192000"/>
                <a:gd name="connsiteY995" fmla="*/ 597127 h 1608850"/>
                <a:gd name="connsiteX996" fmla="*/ 6585155 w 12192000"/>
                <a:gd name="connsiteY996" fmla="*/ 595235 h 1608850"/>
                <a:gd name="connsiteX997" fmla="*/ 6587182 w 12192000"/>
                <a:gd name="connsiteY997" fmla="*/ 526058 h 1608850"/>
                <a:gd name="connsiteX998" fmla="*/ 6589209 w 12192000"/>
                <a:gd name="connsiteY998" fmla="*/ 595235 h 1608850"/>
                <a:gd name="connsiteX999" fmla="*/ 6589969 w 12192000"/>
                <a:gd name="connsiteY999" fmla="*/ 595505 h 1608850"/>
                <a:gd name="connsiteX1000" fmla="*/ 6595289 w 12192000"/>
                <a:gd name="connsiteY1000" fmla="*/ 597397 h 1608850"/>
                <a:gd name="connsiteX1001" fmla="*/ 6595289 w 12192000"/>
                <a:gd name="connsiteY1001" fmla="*/ 510926 h 1608850"/>
                <a:gd name="connsiteX1002" fmla="*/ 6599342 w 12192000"/>
                <a:gd name="connsiteY1002" fmla="*/ 478499 h 1608850"/>
                <a:gd name="connsiteX1003" fmla="*/ 6637849 w 12192000"/>
                <a:gd name="connsiteY1003" fmla="*/ 478499 h 1608850"/>
                <a:gd name="connsiteX1004" fmla="*/ 6637849 w 12192000"/>
                <a:gd name="connsiteY1004" fmla="*/ 510926 h 1608850"/>
                <a:gd name="connsiteX1005" fmla="*/ 6638609 w 12192000"/>
                <a:gd name="connsiteY1005" fmla="*/ 510926 h 1608850"/>
                <a:gd name="connsiteX1006" fmla="*/ 6643929 w 12192000"/>
                <a:gd name="connsiteY1006" fmla="*/ 510926 h 1608850"/>
                <a:gd name="connsiteX1007" fmla="*/ 6643929 w 12192000"/>
                <a:gd name="connsiteY1007" fmla="*/ 428778 h 1608850"/>
                <a:gd name="connsiteX1008" fmla="*/ 6645703 w 12192000"/>
                <a:gd name="connsiteY1008" fmla="*/ 428778 h 1608850"/>
                <a:gd name="connsiteX1009" fmla="*/ 6658116 w 12192000"/>
                <a:gd name="connsiteY1009" fmla="*/ 428778 h 1608850"/>
                <a:gd name="connsiteX1010" fmla="*/ 6658116 w 12192000"/>
                <a:gd name="connsiteY1010" fmla="*/ 426887 h 1608850"/>
                <a:gd name="connsiteX1011" fmla="*/ 6658116 w 12192000"/>
                <a:gd name="connsiteY1011" fmla="*/ 413646 h 1608850"/>
                <a:gd name="connsiteX1012" fmla="*/ 6680410 w 12192000"/>
                <a:gd name="connsiteY1012" fmla="*/ 413646 h 1608850"/>
                <a:gd name="connsiteX1013" fmla="*/ 6680410 w 12192000"/>
                <a:gd name="connsiteY1013" fmla="*/ 412565 h 1608850"/>
                <a:gd name="connsiteX1014" fmla="*/ 6680410 w 12192000"/>
                <a:gd name="connsiteY1014" fmla="*/ 404999 h 1608850"/>
                <a:gd name="connsiteX1015" fmla="*/ 6682183 w 12192000"/>
                <a:gd name="connsiteY1015" fmla="*/ 404999 h 1608850"/>
                <a:gd name="connsiteX1016" fmla="*/ 6694597 w 12192000"/>
                <a:gd name="connsiteY1016" fmla="*/ 404999 h 1608850"/>
                <a:gd name="connsiteX1017" fmla="*/ 6694597 w 12192000"/>
                <a:gd name="connsiteY1017" fmla="*/ 406080 h 1608850"/>
                <a:gd name="connsiteX1018" fmla="*/ 6694597 w 12192000"/>
                <a:gd name="connsiteY1018" fmla="*/ 413646 h 1608850"/>
                <a:gd name="connsiteX1019" fmla="*/ 6695357 w 12192000"/>
                <a:gd name="connsiteY1019" fmla="*/ 413646 h 1608850"/>
                <a:gd name="connsiteX1020" fmla="*/ 6700677 w 12192000"/>
                <a:gd name="connsiteY1020" fmla="*/ 413646 h 1608850"/>
                <a:gd name="connsiteX1021" fmla="*/ 6710810 w 12192000"/>
                <a:gd name="connsiteY1021" fmla="*/ 409322 h 1608850"/>
                <a:gd name="connsiteX1022" fmla="*/ 6714863 w 12192000"/>
                <a:gd name="connsiteY1022" fmla="*/ 412565 h 1608850"/>
                <a:gd name="connsiteX1023" fmla="*/ 6714863 w 12192000"/>
                <a:gd name="connsiteY1023" fmla="*/ 404999 h 1608850"/>
                <a:gd name="connsiteX1024" fmla="*/ 6717143 w 12192000"/>
                <a:gd name="connsiteY1024" fmla="*/ 404999 h 1608850"/>
                <a:gd name="connsiteX1025" fmla="*/ 6733104 w 12192000"/>
                <a:gd name="connsiteY1025" fmla="*/ 404999 h 1608850"/>
                <a:gd name="connsiteX1026" fmla="*/ 6733104 w 12192000"/>
                <a:gd name="connsiteY1026" fmla="*/ 406080 h 1608850"/>
                <a:gd name="connsiteX1027" fmla="*/ 6733104 w 12192000"/>
                <a:gd name="connsiteY1027" fmla="*/ 413646 h 1608850"/>
                <a:gd name="connsiteX1028" fmla="*/ 6763504 w 12192000"/>
                <a:gd name="connsiteY1028" fmla="*/ 413646 h 1608850"/>
                <a:gd name="connsiteX1029" fmla="*/ 6763504 w 12192000"/>
                <a:gd name="connsiteY1029" fmla="*/ 415267 h 1608850"/>
                <a:gd name="connsiteX1030" fmla="*/ 6763504 w 12192000"/>
                <a:gd name="connsiteY1030" fmla="*/ 426617 h 1608850"/>
                <a:gd name="connsiteX1031" fmla="*/ 6789851 w 12192000"/>
                <a:gd name="connsiteY1031" fmla="*/ 426617 h 1608850"/>
                <a:gd name="connsiteX1032" fmla="*/ 6789851 w 12192000"/>
                <a:gd name="connsiteY1032" fmla="*/ 456881 h 1608850"/>
                <a:gd name="connsiteX1033" fmla="*/ 6790611 w 12192000"/>
                <a:gd name="connsiteY1033" fmla="*/ 456881 h 1608850"/>
                <a:gd name="connsiteX1034" fmla="*/ 6795931 w 12192000"/>
                <a:gd name="connsiteY1034" fmla="*/ 456881 h 1608850"/>
                <a:gd name="connsiteX1035" fmla="*/ 6795931 w 12192000"/>
                <a:gd name="connsiteY1035" fmla="*/ 457962 h 1608850"/>
                <a:gd name="connsiteX1036" fmla="*/ 6795931 w 12192000"/>
                <a:gd name="connsiteY1036" fmla="*/ 465529 h 1608850"/>
                <a:gd name="connsiteX1037" fmla="*/ 6799985 w 12192000"/>
                <a:gd name="connsiteY1037" fmla="*/ 495793 h 1608850"/>
                <a:gd name="connsiteX1038" fmla="*/ 6800745 w 12192000"/>
                <a:gd name="connsiteY1038" fmla="*/ 495793 h 1608850"/>
                <a:gd name="connsiteX1039" fmla="*/ 6806065 w 12192000"/>
                <a:gd name="connsiteY1039" fmla="*/ 495793 h 1608850"/>
                <a:gd name="connsiteX1040" fmla="*/ 6806065 w 12192000"/>
                <a:gd name="connsiteY1040" fmla="*/ 496604 h 1608850"/>
                <a:gd name="connsiteX1041" fmla="*/ 6806065 w 12192000"/>
                <a:gd name="connsiteY1041" fmla="*/ 502279 h 1608850"/>
                <a:gd name="connsiteX1042" fmla="*/ 6807078 w 12192000"/>
                <a:gd name="connsiteY1042" fmla="*/ 502279 h 1608850"/>
                <a:gd name="connsiteX1043" fmla="*/ 6814171 w 12192000"/>
                <a:gd name="connsiteY1043" fmla="*/ 502279 h 1608850"/>
                <a:gd name="connsiteX1044" fmla="*/ 6814171 w 12192000"/>
                <a:gd name="connsiteY1044" fmla="*/ 532544 h 1608850"/>
                <a:gd name="connsiteX1045" fmla="*/ 6816198 w 12192000"/>
                <a:gd name="connsiteY1045" fmla="*/ 532544 h 1608850"/>
                <a:gd name="connsiteX1046" fmla="*/ 6830385 w 12192000"/>
                <a:gd name="connsiteY1046" fmla="*/ 532544 h 1608850"/>
                <a:gd name="connsiteX1047" fmla="*/ 6830385 w 12192000"/>
                <a:gd name="connsiteY1047" fmla="*/ 556323 h 1608850"/>
                <a:gd name="connsiteX1048" fmla="*/ 6832412 w 12192000"/>
                <a:gd name="connsiteY1048" fmla="*/ 557944 h 1608850"/>
                <a:gd name="connsiteX1049" fmla="*/ 6832412 w 12192000"/>
                <a:gd name="connsiteY1049" fmla="*/ 569294 h 1608850"/>
                <a:gd name="connsiteX1050" fmla="*/ 6833172 w 12192000"/>
                <a:gd name="connsiteY1050" fmla="*/ 569294 h 1608850"/>
                <a:gd name="connsiteX1051" fmla="*/ 6838492 w 12192000"/>
                <a:gd name="connsiteY1051" fmla="*/ 569294 h 1608850"/>
                <a:gd name="connsiteX1052" fmla="*/ 6838492 w 12192000"/>
                <a:gd name="connsiteY1052" fmla="*/ 593073 h 1608850"/>
                <a:gd name="connsiteX1053" fmla="*/ 6839758 w 12192000"/>
                <a:gd name="connsiteY1053" fmla="*/ 593073 h 1608850"/>
                <a:gd name="connsiteX1054" fmla="*/ 6848625 w 12192000"/>
                <a:gd name="connsiteY1054" fmla="*/ 593073 h 1608850"/>
                <a:gd name="connsiteX1055" fmla="*/ 6850652 w 12192000"/>
                <a:gd name="connsiteY1055" fmla="*/ 597127 h 1608850"/>
                <a:gd name="connsiteX1056" fmla="*/ 6850652 w 12192000"/>
                <a:gd name="connsiteY1056" fmla="*/ 610368 h 1608850"/>
                <a:gd name="connsiteX1057" fmla="*/ 6852172 w 12192000"/>
                <a:gd name="connsiteY1057" fmla="*/ 608476 h 1608850"/>
                <a:gd name="connsiteX1058" fmla="*/ 6862812 w 12192000"/>
                <a:gd name="connsiteY1058" fmla="*/ 595235 h 1608850"/>
                <a:gd name="connsiteX1059" fmla="*/ 6891186 w 12192000"/>
                <a:gd name="connsiteY1059" fmla="*/ 595235 h 1608850"/>
                <a:gd name="connsiteX1060" fmla="*/ 6891186 w 12192000"/>
                <a:gd name="connsiteY1060" fmla="*/ 681706 h 1608850"/>
                <a:gd name="connsiteX1061" fmla="*/ 6891946 w 12192000"/>
                <a:gd name="connsiteY1061" fmla="*/ 681706 h 1608850"/>
                <a:gd name="connsiteX1062" fmla="*/ 6897266 w 12192000"/>
                <a:gd name="connsiteY1062" fmla="*/ 681706 h 1608850"/>
                <a:gd name="connsiteX1063" fmla="*/ 6898026 w 12192000"/>
                <a:gd name="connsiteY1063" fmla="*/ 680355 h 1608850"/>
                <a:gd name="connsiteX1064" fmla="*/ 6903346 w 12192000"/>
                <a:gd name="connsiteY1064" fmla="*/ 670897 h 1608850"/>
                <a:gd name="connsiteX1065" fmla="*/ 6903346 w 12192000"/>
                <a:gd name="connsiteY1065" fmla="*/ 672789 h 1608850"/>
                <a:gd name="connsiteX1066" fmla="*/ 6903346 w 12192000"/>
                <a:gd name="connsiteY1066" fmla="*/ 686030 h 1608850"/>
                <a:gd name="connsiteX1067" fmla="*/ 6907399 w 12192000"/>
                <a:gd name="connsiteY1067" fmla="*/ 640633 h 1608850"/>
                <a:gd name="connsiteX1068" fmla="*/ 6908159 w 12192000"/>
                <a:gd name="connsiteY1068" fmla="*/ 640633 h 1608850"/>
                <a:gd name="connsiteX1069" fmla="*/ 6913479 w 12192000"/>
                <a:gd name="connsiteY1069" fmla="*/ 640633 h 1608850"/>
                <a:gd name="connsiteX1070" fmla="*/ 6913479 w 12192000"/>
                <a:gd name="connsiteY1070" fmla="*/ 575779 h 1608850"/>
                <a:gd name="connsiteX1071" fmla="*/ 6914493 w 12192000"/>
                <a:gd name="connsiteY1071" fmla="*/ 575779 h 1608850"/>
                <a:gd name="connsiteX1072" fmla="*/ 6921586 w 12192000"/>
                <a:gd name="connsiteY1072" fmla="*/ 575779 h 1608850"/>
                <a:gd name="connsiteX1073" fmla="*/ 6933746 w 12192000"/>
                <a:gd name="connsiteY1073" fmla="*/ 532544 h 1608850"/>
                <a:gd name="connsiteX1074" fmla="*/ 6935013 w 12192000"/>
                <a:gd name="connsiteY1074" fmla="*/ 532544 h 1608850"/>
                <a:gd name="connsiteX1075" fmla="*/ 6943880 w 12192000"/>
                <a:gd name="connsiteY1075" fmla="*/ 532544 h 1608850"/>
                <a:gd name="connsiteX1076" fmla="*/ 6954013 w 12192000"/>
                <a:gd name="connsiteY1076" fmla="*/ 575779 h 1608850"/>
                <a:gd name="connsiteX1077" fmla="*/ 6955026 w 12192000"/>
                <a:gd name="connsiteY1077" fmla="*/ 575779 h 1608850"/>
                <a:gd name="connsiteX1078" fmla="*/ 6962120 w 12192000"/>
                <a:gd name="connsiteY1078" fmla="*/ 575779 h 1608850"/>
                <a:gd name="connsiteX1079" fmla="*/ 6962120 w 12192000"/>
                <a:gd name="connsiteY1079" fmla="*/ 614691 h 1608850"/>
                <a:gd name="connsiteX1080" fmla="*/ 6963893 w 12192000"/>
                <a:gd name="connsiteY1080" fmla="*/ 614691 h 1608850"/>
                <a:gd name="connsiteX1081" fmla="*/ 6976307 w 12192000"/>
                <a:gd name="connsiteY1081" fmla="*/ 614691 h 1608850"/>
                <a:gd name="connsiteX1082" fmla="*/ 6976307 w 12192000"/>
                <a:gd name="connsiteY1082" fmla="*/ 616853 h 1608850"/>
                <a:gd name="connsiteX1083" fmla="*/ 6976307 w 12192000"/>
                <a:gd name="connsiteY1083" fmla="*/ 631985 h 1608850"/>
                <a:gd name="connsiteX1084" fmla="*/ 6980360 w 12192000"/>
                <a:gd name="connsiteY1084" fmla="*/ 629824 h 1608850"/>
                <a:gd name="connsiteX1085" fmla="*/ 6980360 w 12192000"/>
                <a:gd name="connsiteY1085" fmla="*/ 614691 h 1608850"/>
                <a:gd name="connsiteX1086" fmla="*/ 6981880 w 12192000"/>
                <a:gd name="connsiteY1086" fmla="*/ 614691 h 1608850"/>
                <a:gd name="connsiteX1087" fmla="*/ 6992520 w 12192000"/>
                <a:gd name="connsiteY1087" fmla="*/ 614691 h 1608850"/>
                <a:gd name="connsiteX1088" fmla="*/ 6992520 w 12192000"/>
                <a:gd name="connsiteY1088" fmla="*/ 616312 h 1608850"/>
                <a:gd name="connsiteX1089" fmla="*/ 6992520 w 12192000"/>
                <a:gd name="connsiteY1089" fmla="*/ 627662 h 1608850"/>
                <a:gd name="connsiteX1090" fmla="*/ 7022921 w 12192000"/>
                <a:gd name="connsiteY1090" fmla="*/ 627662 h 1608850"/>
                <a:gd name="connsiteX1091" fmla="*/ 7022921 w 12192000"/>
                <a:gd name="connsiteY1091" fmla="*/ 590912 h 1608850"/>
                <a:gd name="connsiteX1092" fmla="*/ 7024187 w 12192000"/>
                <a:gd name="connsiteY1092" fmla="*/ 590912 h 1608850"/>
                <a:gd name="connsiteX1093" fmla="*/ 7033054 w 12192000"/>
                <a:gd name="connsiteY1093" fmla="*/ 590912 h 1608850"/>
                <a:gd name="connsiteX1094" fmla="*/ 7033054 w 12192000"/>
                <a:gd name="connsiteY1094" fmla="*/ 612529 h 1608850"/>
                <a:gd name="connsiteX1095" fmla="*/ 7035081 w 12192000"/>
                <a:gd name="connsiteY1095" fmla="*/ 580103 h 1608850"/>
                <a:gd name="connsiteX1096" fmla="*/ 7057374 w 12192000"/>
                <a:gd name="connsiteY1096" fmla="*/ 580103 h 1608850"/>
                <a:gd name="connsiteX1097" fmla="*/ 7057374 w 12192000"/>
                <a:gd name="connsiteY1097" fmla="*/ 578481 h 1608850"/>
                <a:gd name="connsiteX1098" fmla="*/ 7057374 w 12192000"/>
                <a:gd name="connsiteY1098" fmla="*/ 567132 h 1608850"/>
                <a:gd name="connsiteX1099" fmla="*/ 7058134 w 12192000"/>
                <a:gd name="connsiteY1099" fmla="*/ 567132 h 1608850"/>
                <a:gd name="connsiteX1100" fmla="*/ 7063454 w 12192000"/>
                <a:gd name="connsiteY1100" fmla="*/ 567132 h 1608850"/>
                <a:gd name="connsiteX1101" fmla="*/ 7063454 w 12192000"/>
                <a:gd name="connsiteY1101" fmla="*/ 565241 h 1608850"/>
                <a:gd name="connsiteX1102" fmla="*/ 7063454 w 12192000"/>
                <a:gd name="connsiteY1102" fmla="*/ 552000 h 1608850"/>
                <a:gd name="connsiteX1103" fmla="*/ 7067508 w 12192000"/>
                <a:gd name="connsiteY1103" fmla="*/ 558485 h 1608850"/>
                <a:gd name="connsiteX1104" fmla="*/ 7069788 w 12192000"/>
                <a:gd name="connsiteY1104" fmla="*/ 558485 h 1608850"/>
                <a:gd name="connsiteX1105" fmla="*/ 7085748 w 12192000"/>
                <a:gd name="connsiteY1105" fmla="*/ 558485 h 1608850"/>
                <a:gd name="connsiteX1106" fmla="*/ 7085748 w 12192000"/>
                <a:gd name="connsiteY1106" fmla="*/ 557674 h 1608850"/>
                <a:gd name="connsiteX1107" fmla="*/ 7085748 w 12192000"/>
                <a:gd name="connsiteY1107" fmla="*/ 552000 h 1608850"/>
                <a:gd name="connsiteX1108" fmla="*/ 7086508 w 12192000"/>
                <a:gd name="connsiteY1108" fmla="*/ 552000 h 1608850"/>
                <a:gd name="connsiteX1109" fmla="*/ 7091828 w 12192000"/>
                <a:gd name="connsiteY1109" fmla="*/ 552000 h 1608850"/>
                <a:gd name="connsiteX1110" fmla="*/ 7091828 w 12192000"/>
                <a:gd name="connsiteY1110" fmla="*/ 553351 h 1608850"/>
                <a:gd name="connsiteX1111" fmla="*/ 7091828 w 12192000"/>
                <a:gd name="connsiteY1111" fmla="*/ 562809 h 1608850"/>
                <a:gd name="connsiteX1112" fmla="*/ 7130335 w 12192000"/>
                <a:gd name="connsiteY1112" fmla="*/ 562809 h 1608850"/>
                <a:gd name="connsiteX1113" fmla="*/ 7130335 w 12192000"/>
                <a:gd name="connsiteY1113" fmla="*/ 701162 h 1608850"/>
                <a:gd name="connsiteX1114" fmla="*/ 7131855 w 12192000"/>
                <a:gd name="connsiteY1114" fmla="*/ 701162 h 1608850"/>
                <a:gd name="connsiteX1115" fmla="*/ 7142495 w 12192000"/>
                <a:gd name="connsiteY1115" fmla="*/ 701162 h 1608850"/>
                <a:gd name="connsiteX1116" fmla="*/ 7142495 w 12192000"/>
                <a:gd name="connsiteY1116" fmla="*/ 688192 h 1608850"/>
                <a:gd name="connsiteX1117" fmla="*/ 7146549 w 12192000"/>
                <a:gd name="connsiteY1117" fmla="*/ 688192 h 1608850"/>
                <a:gd name="connsiteX1118" fmla="*/ 7146549 w 12192000"/>
                <a:gd name="connsiteY1118" fmla="*/ 701162 h 1608850"/>
                <a:gd name="connsiteX1119" fmla="*/ 7176949 w 12192000"/>
                <a:gd name="connsiteY1119" fmla="*/ 701162 h 1608850"/>
                <a:gd name="connsiteX1120" fmla="*/ 7176949 w 12192000"/>
                <a:gd name="connsiteY1120" fmla="*/ 670897 h 1608850"/>
                <a:gd name="connsiteX1121" fmla="*/ 7189109 w 12192000"/>
                <a:gd name="connsiteY1121" fmla="*/ 670897 h 1608850"/>
                <a:gd name="connsiteX1122" fmla="*/ 7201269 w 12192000"/>
                <a:gd name="connsiteY1122" fmla="*/ 668736 h 1608850"/>
                <a:gd name="connsiteX1123" fmla="*/ 7205323 w 12192000"/>
                <a:gd name="connsiteY1123" fmla="*/ 670897 h 1608850"/>
                <a:gd name="connsiteX1124" fmla="*/ 7215456 w 12192000"/>
                <a:gd name="connsiteY1124" fmla="*/ 670897 h 1608850"/>
                <a:gd name="connsiteX1125" fmla="*/ 7215456 w 12192000"/>
                <a:gd name="connsiteY1125" fmla="*/ 701162 h 1608850"/>
                <a:gd name="connsiteX1126" fmla="*/ 7223563 w 12192000"/>
                <a:gd name="connsiteY1126" fmla="*/ 701162 h 1608850"/>
                <a:gd name="connsiteX1127" fmla="*/ 7223563 w 12192000"/>
                <a:gd name="connsiteY1127" fmla="*/ 718457 h 1608850"/>
                <a:gd name="connsiteX1128" fmla="*/ 7232899 w 12192000"/>
                <a:gd name="connsiteY1128" fmla="*/ 719362 h 1608850"/>
                <a:gd name="connsiteX1129" fmla="*/ 7245857 w 12192000"/>
                <a:gd name="connsiteY1129" fmla="*/ 719362 h 1608850"/>
                <a:gd name="connsiteX1130" fmla="*/ 7245857 w 12192000"/>
                <a:gd name="connsiteY1130" fmla="*/ 703324 h 1608850"/>
                <a:gd name="connsiteX1131" fmla="*/ 7313813 w 12192000"/>
                <a:gd name="connsiteY1131" fmla="*/ 703324 h 1608850"/>
                <a:gd name="connsiteX1132" fmla="*/ 7313813 w 12192000"/>
                <a:gd name="connsiteY1132" fmla="*/ 618071 h 1608850"/>
                <a:gd name="connsiteX1133" fmla="*/ 7385821 w 12192000"/>
                <a:gd name="connsiteY1133" fmla="*/ 618071 h 1608850"/>
                <a:gd name="connsiteX1134" fmla="*/ 7385821 w 12192000"/>
                <a:gd name="connsiteY1134" fmla="*/ 696839 h 1608850"/>
                <a:gd name="connsiteX1135" fmla="*/ 7387725 w 12192000"/>
                <a:gd name="connsiteY1135" fmla="*/ 696839 h 1608850"/>
                <a:gd name="connsiteX1136" fmla="*/ 7388967 w 12192000"/>
                <a:gd name="connsiteY1136" fmla="*/ 719362 h 1608850"/>
                <a:gd name="connsiteX1137" fmla="*/ 7398643 w 12192000"/>
                <a:gd name="connsiteY1137" fmla="*/ 719362 h 1608850"/>
                <a:gd name="connsiteX1138" fmla="*/ 7399885 w 12192000"/>
                <a:gd name="connsiteY1138" fmla="*/ 696839 h 1608850"/>
                <a:gd name="connsiteX1139" fmla="*/ 7405965 w 12192000"/>
                <a:gd name="connsiteY1139" fmla="*/ 696839 h 1608850"/>
                <a:gd name="connsiteX1140" fmla="*/ 7407207 w 12192000"/>
                <a:gd name="connsiteY1140" fmla="*/ 719362 h 1608850"/>
                <a:gd name="connsiteX1141" fmla="*/ 7457829 w 12192000"/>
                <a:gd name="connsiteY1141" fmla="*/ 719362 h 1608850"/>
                <a:gd name="connsiteX1142" fmla="*/ 7457829 w 12192000"/>
                <a:gd name="connsiteY1142" fmla="*/ 556334 h 1608850"/>
                <a:gd name="connsiteX1143" fmla="*/ 7655156 w 12192000"/>
                <a:gd name="connsiteY1143" fmla="*/ 556334 h 1608850"/>
                <a:gd name="connsiteX1144" fmla="*/ 7655156 w 12192000"/>
                <a:gd name="connsiteY1144" fmla="*/ 719362 h 1608850"/>
                <a:gd name="connsiteX1145" fmla="*/ 7673853 w 12192000"/>
                <a:gd name="connsiteY1145" fmla="*/ 719362 h 1608850"/>
                <a:gd name="connsiteX1146" fmla="*/ 7673853 w 12192000"/>
                <a:gd name="connsiteY1146" fmla="*/ 636669 h 1608850"/>
                <a:gd name="connsiteX1147" fmla="*/ 7768973 w 12192000"/>
                <a:gd name="connsiteY1147" fmla="*/ 636669 h 1608850"/>
                <a:gd name="connsiteX1148" fmla="*/ 7773382 w 12192000"/>
                <a:gd name="connsiteY1148" fmla="*/ 519115 h 1608850"/>
                <a:gd name="connsiteX1149" fmla="*/ 7819759 w 12192000"/>
                <a:gd name="connsiteY1149" fmla="*/ 519115 h 1608850"/>
                <a:gd name="connsiteX1150" fmla="*/ 7821437 w 12192000"/>
                <a:gd name="connsiteY1150" fmla="*/ 571456 h 1608850"/>
                <a:gd name="connsiteX1151" fmla="*/ 7886292 w 12192000"/>
                <a:gd name="connsiteY1151" fmla="*/ 571456 h 1608850"/>
                <a:gd name="connsiteX1152" fmla="*/ 7886292 w 12192000"/>
                <a:gd name="connsiteY1152" fmla="*/ 647118 h 1608850"/>
                <a:gd name="connsiteX1153" fmla="*/ 7894398 w 12192000"/>
                <a:gd name="connsiteY1153" fmla="*/ 647118 h 1608850"/>
                <a:gd name="connsiteX1154" fmla="*/ 7896425 w 12192000"/>
                <a:gd name="connsiteY1154" fmla="*/ 640633 h 1608850"/>
                <a:gd name="connsiteX1155" fmla="*/ 7902505 w 12192000"/>
                <a:gd name="connsiteY1155" fmla="*/ 640633 h 1608850"/>
                <a:gd name="connsiteX1156" fmla="*/ 7904533 w 12192000"/>
                <a:gd name="connsiteY1156" fmla="*/ 649280 h 1608850"/>
                <a:gd name="connsiteX1157" fmla="*/ 7916693 w 12192000"/>
                <a:gd name="connsiteY1157" fmla="*/ 649280 h 1608850"/>
                <a:gd name="connsiteX1158" fmla="*/ 7916693 w 12192000"/>
                <a:gd name="connsiteY1158" fmla="*/ 642794 h 1608850"/>
                <a:gd name="connsiteX1159" fmla="*/ 7938985 w 12192000"/>
                <a:gd name="connsiteY1159" fmla="*/ 642794 h 1608850"/>
                <a:gd name="connsiteX1160" fmla="*/ 7938985 w 12192000"/>
                <a:gd name="connsiteY1160" fmla="*/ 649280 h 1608850"/>
                <a:gd name="connsiteX1161" fmla="*/ 7959253 w 12192000"/>
                <a:gd name="connsiteY1161" fmla="*/ 649280 h 1608850"/>
                <a:gd name="connsiteX1162" fmla="*/ 7959253 w 12192000"/>
                <a:gd name="connsiteY1162" fmla="*/ 694677 h 1608850"/>
                <a:gd name="connsiteX1163" fmla="*/ 7973440 w 12192000"/>
                <a:gd name="connsiteY1163" fmla="*/ 694677 h 1608850"/>
                <a:gd name="connsiteX1164" fmla="*/ 7973440 w 12192000"/>
                <a:gd name="connsiteY1164" fmla="*/ 681706 h 1608850"/>
                <a:gd name="connsiteX1165" fmla="*/ 7989653 w 12192000"/>
                <a:gd name="connsiteY1165" fmla="*/ 681706 h 1608850"/>
                <a:gd name="connsiteX1166" fmla="*/ 7989653 w 12192000"/>
                <a:gd name="connsiteY1166" fmla="*/ 502279 h 1608850"/>
                <a:gd name="connsiteX1167" fmla="*/ 7995733 w 12192000"/>
                <a:gd name="connsiteY1167" fmla="*/ 495793 h 1608850"/>
                <a:gd name="connsiteX1168" fmla="*/ 8068694 w 12192000"/>
                <a:gd name="connsiteY1168" fmla="*/ 495793 h 1608850"/>
                <a:gd name="connsiteX1169" fmla="*/ 8068694 w 12192000"/>
                <a:gd name="connsiteY1169" fmla="*/ 504441 h 1608850"/>
                <a:gd name="connsiteX1170" fmla="*/ 8078828 w 12192000"/>
                <a:gd name="connsiteY1170" fmla="*/ 504441 h 1608850"/>
                <a:gd name="connsiteX1171" fmla="*/ 8078828 w 12192000"/>
                <a:gd name="connsiteY1171" fmla="*/ 619015 h 1608850"/>
                <a:gd name="connsiteX1172" fmla="*/ 8101121 w 12192000"/>
                <a:gd name="connsiteY1172" fmla="*/ 619015 h 1608850"/>
                <a:gd name="connsiteX1173" fmla="*/ 8101121 w 12192000"/>
                <a:gd name="connsiteY1173" fmla="*/ 552000 h 1608850"/>
                <a:gd name="connsiteX1174" fmla="*/ 8127469 w 12192000"/>
                <a:gd name="connsiteY1174" fmla="*/ 552000 h 1608850"/>
                <a:gd name="connsiteX1175" fmla="*/ 8131521 w 12192000"/>
                <a:gd name="connsiteY1175" fmla="*/ 547676 h 1608850"/>
                <a:gd name="connsiteX1176" fmla="*/ 8139629 w 12192000"/>
                <a:gd name="connsiteY1176" fmla="*/ 547676 h 1608850"/>
                <a:gd name="connsiteX1177" fmla="*/ 8143681 w 12192000"/>
                <a:gd name="connsiteY1177" fmla="*/ 552000 h 1608850"/>
                <a:gd name="connsiteX1178" fmla="*/ 8165976 w 12192000"/>
                <a:gd name="connsiteY1178" fmla="*/ 552000 h 1608850"/>
                <a:gd name="connsiteX1179" fmla="*/ 8165976 w 12192000"/>
                <a:gd name="connsiteY1179" fmla="*/ 435264 h 1608850"/>
                <a:gd name="connsiteX1180" fmla="*/ 8222722 w 12192000"/>
                <a:gd name="connsiteY1180" fmla="*/ 424455 h 1608850"/>
                <a:gd name="connsiteX1181" fmla="*/ 8222722 w 12192000"/>
                <a:gd name="connsiteY1181" fmla="*/ 425536 h 1608850"/>
                <a:gd name="connsiteX1182" fmla="*/ 8222722 w 12192000"/>
                <a:gd name="connsiteY1182" fmla="*/ 433102 h 1608850"/>
                <a:gd name="connsiteX1183" fmla="*/ 8249069 w 12192000"/>
                <a:gd name="connsiteY1183" fmla="*/ 433102 h 1608850"/>
                <a:gd name="connsiteX1184" fmla="*/ 8249069 w 12192000"/>
                <a:gd name="connsiteY1184" fmla="*/ 688192 h 1608850"/>
                <a:gd name="connsiteX1185" fmla="*/ 8271364 w 12192000"/>
                <a:gd name="connsiteY1185" fmla="*/ 688192 h 1608850"/>
                <a:gd name="connsiteX1186" fmla="*/ 8271364 w 12192000"/>
                <a:gd name="connsiteY1186" fmla="*/ 683868 h 1608850"/>
                <a:gd name="connsiteX1187" fmla="*/ 8283524 w 12192000"/>
                <a:gd name="connsiteY1187" fmla="*/ 683868 h 1608850"/>
                <a:gd name="connsiteX1188" fmla="*/ 8283524 w 12192000"/>
                <a:gd name="connsiteY1188" fmla="*/ 688192 h 1608850"/>
                <a:gd name="connsiteX1189" fmla="*/ 8307844 w 12192000"/>
                <a:gd name="connsiteY1189" fmla="*/ 688192 h 1608850"/>
                <a:gd name="connsiteX1190" fmla="*/ 8307844 w 12192000"/>
                <a:gd name="connsiteY1190" fmla="*/ 675221 h 1608850"/>
                <a:gd name="connsiteX1191" fmla="*/ 8336217 w 12192000"/>
                <a:gd name="connsiteY1191" fmla="*/ 675221 h 1608850"/>
                <a:gd name="connsiteX1192" fmla="*/ 8348377 w 12192000"/>
                <a:gd name="connsiteY1192" fmla="*/ 670897 h 1608850"/>
                <a:gd name="connsiteX1193" fmla="*/ 8368645 w 12192000"/>
                <a:gd name="connsiteY1193" fmla="*/ 675221 h 1608850"/>
                <a:gd name="connsiteX1194" fmla="*/ 8368645 w 12192000"/>
                <a:gd name="connsiteY1194" fmla="*/ 657927 h 1608850"/>
                <a:gd name="connsiteX1195" fmla="*/ 8376752 w 12192000"/>
                <a:gd name="connsiteY1195" fmla="*/ 657927 h 1608850"/>
                <a:gd name="connsiteX1196" fmla="*/ 8376752 w 12192000"/>
                <a:gd name="connsiteY1196" fmla="*/ 644956 h 1608850"/>
                <a:gd name="connsiteX1197" fmla="*/ 8433498 w 12192000"/>
                <a:gd name="connsiteY1197" fmla="*/ 644956 h 1608850"/>
                <a:gd name="connsiteX1198" fmla="*/ 8433498 w 12192000"/>
                <a:gd name="connsiteY1198" fmla="*/ 614691 h 1608850"/>
                <a:gd name="connsiteX1199" fmla="*/ 8451738 w 12192000"/>
                <a:gd name="connsiteY1199" fmla="*/ 614691 h 1608850"/>
                <a:gd name="connsiteX1200" fmla="*/ 8451738 w 12192000"/>
                <a:gd name="connsiteY1200" fmla="*/ 608206 h 1608850"/>
                <a:gd name="connsiteX1201" fmla="*/ 8463898 w 12192000"/>
                <a:gd name="connsiteY1201" fmla="*/ 608206 h 1608850"/>
                <a:gd name="connsiteX1202" fmla="*/ 8463898 w 12192000"/>
                <a:gd name="connsiteY1202" fmla="*/ 614691 h 1608850"/>
                <a:gd name="connsiteX1203" fmla="*/ 8480112 w 12192000"/>
                <a:gd name="connsiteY1203" fmla="*/ 614691 h 1608850"/>
                <a:gd name="connsiteX1204" fmla="*/ 8480112 w 12192000"/>
                <a:gd name="connsiteY1204" fmla="*/ 664412 h 1608850"/>
                <a:gd name="connsiteX1205" fmla="*/ 8512540 w 12192000"/>
                <a:gd name="connsiteY1205" fmla="*/ 664412 h 1608850"/>
                <a:gd name="connsiteX1206" fmla="*/ 8512540 w 12192000"/>
                <a:gd name="connsiteY1206" fmla="*/ 638471 h 1608850"/>
                <a:gd name="connsiteX1207" fmla="*/ 8551046 w 12192000"/>
                <a:gd name="connsiteY1207" fmla="*/ 638471 h 1608850"/>
                <a:gd name="connsiteX1208" fmla="*/ 8551046 w 12192000"/>
                <a:gd name="connsiteY1208" fmla="*/ 608206 h 1608850"/>
                <a:gd name="connsiteX1209" fmla="*/ 8599688 w 12192000"/>
                <a:gd name="connsiteY1209" fmla="*/ 608206 h 1608850"/>
                <a:gd name="connsiteX1210" fmla="*/ 8599688 w 12192000"/>
                <a:gd name="connsiteY1210" fmla="*/ 719362 h 1608850"/>
                <a:gd name="connsiteX1211" fmla="*/ 8599688 w 12192000"/>
                <a:gd name="connsiteY1211" fmla="*/ 733141 h 1608850"/>
                <a:gd name="connsiteX1212" fmla="*/ 8665562 w 12192000"/>
                <a:gd name="connsiteY1212" fmla="*/ 733141 h 1608850"/>
                <a:gd name="connsiteX1213" fmla="*/ 8665562 w 12192000"/>
                <a:gd name="connsiteY1213" fmla="*/ 838913 h 1608850"/>
                <a:gd name="connsiteX1214" fmla="*/ 8665562 w 12192000"/>
                <a:gd name="connsiteY1214" fmla="*/ 862160 h 1608850"/>
                <a:gd name="connsiteX1215" fmla="*/ 8680522 w 12192000"/>
                <a:gd name="connsiteY1215" fmla="*/ 862160 h 1608850"/>
                <a:gd name="connsiteX1216" fmla="*/ 8680522 w 12192000"/>
                <a:gd name="connsiteY1216" fmla="*/ 860998 h 1608850"/>
                <a:gd name="connsiteX1217" fmla="*/ 8680522 w 12192000"/>
                <a:gd name="connsiteY1217" fmla="*/ 852862 h 1608850"/>
                <a:gd name="connsiteX1218" fmla="*/ 8725102 w 12192000"/>
                <a:gd name="connsiteY1218" fmla="*/ 852862 h 1608850"/>
                <a:gd name="connsiteX1219" fmla="*/ 8725102 w 12192000"/>
                <a:gd name="connsiteY1219" fmla="*/ 855477 h 1608850"/>
                <a:gd name="connsiteX1220" fmla="*/ 8725102 w 12192000"/>
                <a:gd name="connsiteY1220" fmla="*/ 861131 h 1608850"/>
                <a:gd name="connsiteX1221" fmla="*/ 8733569 w 12192000"/>
                <a:gd name="connsiteY1221" fmla="*/ 852574 h 1608850"/>
                <a:gd name="connsiteX1222" fmla="*/ 8729111 w 12192000"/>
                <a:gd name="connsiteY1222" fmla="*/ 850249 h 1608850"/>
                <a:gd name="connsiteX1223" fmla="*/ 8729111 w 12192000"/>
                <a:gd name="connsiteY1223" fmla="*/ 843275 h 1608850"/>
                <a:gd name="connsiteX1224" fmla="*/ 8735797 w 12192000"/>
                <a:gd name="connsiteY1224" fmla="*/ 840950 h 1608850"/>
                <a:gd name="connsiteX1225" fmla="*/ 8735797 w 12192000"/>
                <a:gd name="connsiteY1225" fmla="*/ 831652 h 1608850"/>
                <a:gd name="connsiteX1226" fmla="*/ 8740256 w 12192000"/>
                <a:gd name="connsiteY1226" fmla="*/ 831652 h 1608850"/>
                <a:gd name="connsiteX1227" fmla="*/ 8740256 w 12192000"/>
                <a:gd name="connsiteY1227" fmla="*/ 810730 h 1608850"/>
                <a:gd name="connsiteX1228" fmla="*/ 8735797 w 12192000"/>
                <a:gd name="connsiteY1228" fmla="*/ 810730 h 1608850"/>
                <a:gd name="connsiteX1229" fmla="*/ 8735797 w 12192000"/>
                <a:gd name="connsiteY1229" fmla="*/ 806081 h 1608850"/>
                <a:gd name="connsiteX1230" fmla="*/ 8740256 w 12192000"/>
                <a:gd name="connsiteY1230" fmla="*/ 803756 h 1608850"/>
                <a:gd name="connsiteX1231" fmla="*/ 8751401 w 12192000"/>
                <a:gd name="connsiteY1231" fmla="*/ 787483 h 1608850"/>
                <a:gd name="connsiteX1232" fmla="*/ 8753629 w 12192000"/>
                <a:gd name="connsiteY1232" fmla="*/ 778185 h 1608850"/>
                <a:gd name="connsiteX1233" fmla="*/ 8753629 w 12192000"/>
                <a:gd name="connsiteY1233" fmla="*/ 752614 h 1608850"/>
                <a:gd name="connsiteX1234" fmla="*/ 8753909 w 12192000"/>
                <a:gd name="connsiteY1234" fmla="*/ 751742 h 1608850"/>
                <a:gd name="connsiteX1235" fmla="*/ 8755767 w 12192000"/>
                <a:gd name="connsiteY1235" fmla="*/ 745928 h 1608850"/>
                <a:gd name="connsiteX1236" fmla="*/ 8754080 w 12192000"/>
                <a:gd name="connsiteY1236" fmla="*/ 745928 h 1608850"/>
                <a:gd name="connsiteX1237" fmla="*/ 8754080 w 12192000"/>
                <a:gd name="connsiteY1237" fmla="*/ 744766 h 1608850"/>
                <a:gd name="connsiteX1238" fmla="*/ 8754080 w 12192000"/>
                <a:gd name="connsiteY1238" fmla="*/ 736629 h 1608850"/>
                <a:gd name="connsiteX1239" fmla="*/ 8755194 w 12192000"/>
                <a:gd name="connsiteY1239" fmla="*/ 736629 h 1608850"/>
                <a:gd name="connsiteX1240" fmla="*/ 8762996 w 12192000"/>
                <a:gd name="connsiteY1240" fmla="*/ 736629 h 1608850"/>
                <a:gd name="connsiteX1241" fmla="*/ 8762996 w 12192000"/>
                <a:gd name="connsiteY1241" fmla="*/ 735467 h 1608850"/>
                <a:gd name="connsiteX1242" fmla="*/ 8762996 w 12192000"/>
                <a:gd name="connsiteY1242" fmla="*/ 727331 h 1608850"/>
                <a:gd name="connsiteX1243" fmla="*/ 8761881 w 12192000"/>
                <a:gd name="connsiteY1243" fmla="*/ 727331 h 1608850"/>
                <a:gd name="connsiteX1244" fmla="*/ 8754080 w 12192000"/>
                <a:gd name="connsiteY1244" fmla="*/ 727331 h 1608850"/>
                <a:gd name="connsiteX1245" fmla="*/ 8754080 w 12192000"/>
                <a:gd name="connsiteY1245" fmla="*/ 726168 h 1608850"/>
                <a:gd name="connsiteX1246" fmla="*/ 8754080 w 12192000"/>
                <a:gd name="connsiteY1246" fmla="*/ 718032 h 1608850"/>
                <a:gd name="connsiteX1247" fmla="*/ 8755194 w 12192000"/>
                <a:gd name="connsiteY1247" fmla="*/ 718032 h 1608850"/>
                <a:gd name="connsiteX1248" fmla="*/ 8762996 w 12192000"/>
                <a:gd name="connsiteY1248" fmla="*/ 718032 h 1608850"/>
                <a:gd name="connsiteX1249" fmla="*/ 8762996 w 12192000"/>
                <a:gd name="connsiteY1249" fmla="*/ 717160 h 1608850"/>
                <a:gd name="connsiteX1250" fmla="*/ 8762996 w 12192000"/>
                <a:gd name="connsiteY1250" fmla="*/ 711058 h 1608850"/>
                <a:gd name="connsiteX1251" fmla="*/ 8761881 w 12192000"/>
                <a:gd name="connsiteY1251" fmla="*/ 711058 h 1608850"/>
                <a:gd name="connsiteX1252" fmla="*/ 8754080 w 12192000"/>
                <a:gd name="connsiteY1252" fmla="*/ 711058 h 1608850"/>
                <a:gd name="connsiteX1253" fmla="*/ 8754080 w 12192000"/>
                <a:gd name="connsiteY1253" fmla="*/ 709896 h 1608850"/>
                <a:gd name="connsiteX1254" fmla="*/ 8754080 w 12192000"/>
                <a:gd name="connsiteY1254" fmla="*/ 701759 h 1608850"/>
                <a:gd name="connsiteX1255" fmla="*/ 8755194 w 12192000"/>
                <a:gd name="connsiteY1255" fmla="*/ 701759 h 1608850"/>
                <a:gd name="connsiteX1256" fmla="*/ 8762996 w 12192000"/>
                <a:gd name="connsiteY1256" fmla="*/ 701759 h 1608850"/>
                <a:gd name="connsiteX1257" fmla="*/ 8761881 w 12192000"/>
                <a:gd name="connsiteY1257" fmla="*/ 700016 h 1608850"/>
                <a:gd name="connsiteX1258" fmla="*/ 8754080 w 12192000"/>
                <a:gd name="connsiteY1258" fmla="*/ 687812 h 1608850"/>
                <a:gd name="connsiteX1259" fmla="*/ 8754080 w 12192000"/>
                <a:gd name="connsiteY1259" fmla="*/ 650617 h 1608850"/>
                <a:gd name="connsiteX1260" fmla="*/ 8903424 w 12192000"/>
                <a:gd name="connsiteY1260" fmla="*/ 650617 h 1608850"/>
                <a:gd name="connsiteX1261" fmla="*/ 8905096 w 12192000"/>
                <a:gd name="connsiteY1261" fmla="*/ 653232 h 1608850"/>
                <a:gd name="connsiteX1262" fmla="*/ 8908543 w 12192000"/>
                <a:gd name="connsiteY1262" fmla="*/ 658626 h 1608850"/>
                <a:gd name="connsiteX1263" fmla="*/ 8908543 w 12192000"/>
                <a:gd name="connsiteY1263" fmla="*/ 647687 h 1608850"/>
                <a:gd name="connsiteX1264" fmla="*/ 8908543 w 12192000"/>
                <a:gd name="connsiteY1264" fmla="*/ 607460 h 1608850"/>
                <a:gd name="connsiteX1265" fmla="*/ 8910570 w 12192000"/>
                <a:gd name="connsiteY1265" fmla="*/ 607460 h 1608850"/>
                <a:gd name="connsiteX1266" fmla="*/ 8924757 w 12192000"/>
                <a:gd name="connsiteY1266" fmla="*/ 607460 h 1608850"/>
                <a:gd name="connsiteX1267" fmla="*/ 8924757 w 12192000"/>
                <a:gd name="connsiteY1267" fmla="*/ 515723 h 1608850"/>
                <a:gd name="connsiteX1268" fmla="*/ 8924757 w 12192000"/>
                <a:gd name="connsiteY1268" fmla="*/ 490724 h 1608850"/>
                <a:gd name="connsiteX1269" fmla="*/ 9078786 w 12192000"/>
                <a:gd name="connsiteY1269" fmla="*/ 490724 h 1608850"/>
                <a:gd name="connsiteX1270" fmla="*/ 9078786 w 12192000"/>
                <a:gd name="connsiteY1270" fmla="*/ 506306 h 1608850"/>
                <a:gd name="connsiteX1271" fmla="*/ 9078786 w 12192000"/>
                <a:gd name="connsiteY1271" fmla="*/ 611783 h 1608850"/>
                <a:gd name="connsiteX1272" fmla="*/ 9080306 w 12192000"/>
                <a:gd name="connsiteY1272" fmla="*/ 611513 h 1608850"/>
                <a:gd name="connsiteX1273" fmla="*/ 9090946 w 12192000"/>
                <a:gd name="connsiteY1273" fmla="*/ 609622 h 1608850"/>
                <a:gd name="connsiteX1274" fmla="*/ 9088919 w 12192000"/>
                <a:gd name="connsiteY1274" fmla="*/ 698254 h 1608850"/>
                <a:gd name="connsiteX1275" fmla="*/ 9090439 w 12192000"/>
                <a:gd name="connsiteY1275" fmla="*/ 698525 h 1608850"/>
                <a:gd name="connsiteX1276" fmla="*/ 9101079 w 12192000"/>
                <a:gd name="connsiteY1276" fmla="*/ 700416 h 1608850"/>
                <a:gd name="connsiteX1277" fmla="*/ 9101332 w 12192000"/>
                <a:gd name="connsiteY1277" fmla="*/ 701227 h 1608850"/>
                <a:gd name="connsiteX1278" fmla="*/ 9103106 w 12192000"/>
                <a:gd name="connsiteY1278" fmla="*/ 706902 h 1608850"/>
                <a:gd name="connsiteX1279" fmla="*/ 9103866 w 12192000"/>
                <a:gd name="connsiteY1279" fmla="*/ 704470 h 1608850"/>
                <a:gd name="connsiteX1280" fmla="*/ 9109186 w 12192000"/>
                <a:gd name="connsiteY1280" fmla="*/ 687446 h 1608850"/>
                <a:gd name="connsiteX1281" fmla="*/ 9110959 w 12192000"/>
                <a:gd name="connsiteY1281" fmla="*/ 687446 h 1608850"/>
                <a:gd name="connsiteX1282" fmla="*/ 9123373 w 12192000"/>
                <a:gd name="connsiteY1282" fmla="*/ 687446 h 1608850"/>
                <a:gd name="connsiteX1283" fmla="*/ 9123373 w 12192000"/>
                <a:gd name="connsiteY1283" fmla="*/ 719872 h 1608850"/>
                <a:gd name="connsiteX1284" fmla="*/ 9124386 w 12192000"/>
                <a:gd name="connsiteY1284" fmla="*/ 720413 h 1608850"/>
                <a:gd name="connsiteX1285" fmla="*/ 9131480 w 12192000"/>
                <a:gd name="connsiteY1285" fmla="*/ 724196 h 1608850"/>
                <a:gd name="connsiteX1286" fmla="*/ 9131480 w 12192000"/>
                <a:gd name="connsiteY1286" fmla="*/ 725547 h 1608850"/>
                <a:gd name="connsiteX1287" fmla="*/ 9131480 w 12192000"/>
                <a:gd name="connsiteY1287" fmla="*/ 735005 h 1608850"/>
                <a:gd name="connsiteX1288" fmla="*/ 9176067 w 12192000"/>
                <a:gd name="connsiteY1288" fmla="*/ 735005 h 1608850"/>
                <a:gd name="connsiteX1289" fmla="*/ 9176067 w 12192000"/>
                <a:gd name="connsiteY1289" fmla="*/ 736086 h 1608850"/>
                <a:gd name="connsiteX1290" fmla="*/ 9176067 w 12192000"/>
                <a:gd name="connsiteY1290" fmla="*/ 743652 h 1608850"/>
                <a:gd name="connsiteX1291" fmla="*/ 9178093 w 12192000"/>
                <a:gd name="connsiteY1291" fmla="*/ 743652 h 1608850"/>
                <a:gd name="connsiteX1292" fmla="*/ 9192280 w 12192000"/>
                <a:gd name="connsiteY1292" fmla="*/ 743652 h 1608850"/>
                <a:gd name="connsiteX1293" fmla="*/ 9192280 w 12192000"/>
                <a:gd name="connsiteY1293" fmla="*/ 713387 h 1608850"/>
                <a:gd name="connsiteX1294" fmla="*/ 9236867 w 12192000"/>
                <a:gd name="connsiteY1294" fmla="*/ 713387 h 1608850"/>
                <a:gd name="connsiteX1295" fmla="*/ 9236867 w 12192000"/>
                <a:gd name="connsiteY1295" fmla="*/ 712036 h 1608850"/>
                <a:gd name="connsiteX1296" fmla="*/ 9236867 w 12192000"/>
                <a:gd name="connsiteY1296" fmla="*/ 702578 h 1608850"/>
                <a:gd name="connsiteX1297" fmla="*/ 9237881 w 12192000"/>
                <a:gd name="connsiteY1297" fmla="*/ 702578 h 1608850"/>
                <a:gd name="connsiteX1298" fmla="*/ 9244974 w 12192000"/>
                <a:gd name="connsiteY1298" fmla="*/ 702578 h 1608850"/>
                <a:gd name="connsiteX1299" fmla="*/ 9244974 w 12192000"/>
                <a:gd name="connsiteY1299" fmla="*/ 700687 h 1608850"/>
                <a:gd name="connsiteX1300" fmla="*/ 9244974 w 12192000"/>
                <a:gd name="connsiteY1300" fmla="*/ 687446 h 1608850"/>
                <a:gd name="connsiteX1301" fmla="*/ 9245734 w 12192000"/>
                <a:gd name="connsiteY1301" fmla="*/ 687446 h 1608850"/>
                <a:gd name="connsiteX1302" fmla="*/ 9251054 w 12192000"/>
                <a:gd name="connsiteY1302" fmla="*/ 687446 h 1608850"/>
                <a:gd name="connsiteX1303" fmla="*/ 9251054 w 12192000"/>
                <a:gd name="connsiteY1303" fmla="*/ 686365 h 1608850"/>
                <a:gd name="connsiteX1304" fmla="*/ 9251054 w 12192000"/>
                <a:gd name="connsiteY1304" fmla="*/ 678798 h 1608850"/>
                <a:gd name="connsiteX1305" fmla="*/ 9253081 w 12192000"/>
                <a:gd name="connsiteY1305" fmla="*/ 678798 h 1608850"/>
                <a:gd name="connsiteX1306" fmla="*/ 9267268 w 12192000"/>
                <a:gd name="connsiteY1306" fmla="*/ 678798 h 1608850"/>
                <a:gd name="connsiteX1307" fmla="*/ 9267268 w 12192000"/>
                <a:gd name="connsiteY1307" fmla="*/ 679879 h 1608850"/>
                <a:gd name="connsiteX1308" fmla="*/ 9267268 w 12192000"/>
                <a:gd name="connsiteY1308" fmla="*/ 687446 h 1608850"/>
                <a:gd name="connsiteX1309" fmla="*/ 9289561 w 12192000"/>
                <a:gd name="connsiteY1309" fmla="*/ 687446 h 1608850"/>
                <a:gd name="connsiteX1310" fmla="*/ 9289561 w 12192000"/>
                <a:gd name="connsiteY1310" fmla="*/ 685554 h 1608850"/>
                <a:gd name="connsiteX1311" fmla="*/ 9289561 w 12192000"/>
                <a:gd name="connsiteY1311" fmla="*/ 672313 h 1608850"/>
                <a:gd name="connsiteX1312" fmla="*/ 9291335 w 12192000"/>
                <a:gd name="connsiteY1312" fmla="*/ 672313 h 1608850"/>
                <a:gd name="connsiteX1313" fmla="*/ 9303748 w 12192000"/>
                <a:gd name="connsiteY1313" fmla="*/ 672313 h 1608850"/>
                <a:gd name="connsiteX1314" fmla="*/ 9303748 w 12192000"/>
                <a:gd name="connsiteY1314" fmla="*/ 696093 h 1608850"/>
                <a:gd name="connsiteX1315" fmla="*/ 9304762 w 12192000"/>
                <a:gd name="connsiteY1315" fmla="*/ 696093 h 1608850"/>
                <a:gd name="connsiteX1316" fmla="*/ 9311855 w 12192000"/>
                <a:gd name="connsiteY1316" fmla="*/ 696093 h 1608850"/>
                <a:gd name="connsiteX1317" fmla="*/ 9311855 w 12192000"/>
                <a:gd name="connsiteY1317" fmla="*/ 695012 h 1608850"/>
                <a:gd name="connsiteX1318" fmla="*/ 9311855 w 12192000"/>
                <a:gd name="connsiteY1318" fmla="*/ 687446 h 1608850"/>
                <a:gd name="connsiteX1319" fmla="*/ 9313628 w 12192000"/>
                <a:gd name="connsiteY1319" fmla="*/ 687446 h 1608850"/>
                <a:gd name="connsiteX1320" fmla="*/ 9326042 w 12192000"/>
                <a:gd name="connsiteY1320" fmla="*/ 687446 h 1608850"/>
                <a:gd name="connsiteX1321" fmla="*/ 9326042 w 12192000"/>
                <a:gd name="connsiteY1321" fmla="*/ 713387 h 1608850"/>
                <a:gd name="connsiteX1322" fmla="*/ 9328069 w 12192000"/>
                <a:gd name="connsiteY1322" fmla="*/ 713387 h 1608850"/>
                <a:gd name="connsiteX1323" fmla="*/ 9342255 w 12192000"/>
                <a:gd name="connsiteY1323" fmla="*/ 713387 h 1608850"/>
                <a:gd name="connsiteX1324" fmla="*/ 9342255 w 12192000"/>
                <a:gd name="connsiteY1324" fmla="*/ 715008 h 1608850"/>
                <a:gd name="connsiteX1325" fmla="*/ 9342255 w 12192000"/>
                <a:gd name="connsiteY1325" fmla="*/ 726358 h 1608850"/>
                <a:gd name="connsiteX1326" fmla="*/ 9343015 w 12192000"/>
                <a:gd name="connsiteY1326" fmla="*/ 726358 h 1608850"/>
                <a:gd name="connsiteX1327" fmla="*/ 9348336 w 12192000"/>
                <a:gd name="connsiteY1327" fmla="*/ 726358 h 1608850"/>
                <a:gd name="connsiteX1328" fmla="*/ 9348336 w 12192000"/>
                <a:gd name="connsiteY1328" fmla="*/ 725547 h 1608850"/>
                <a:gd name="connsiteX1329" fmla="*/ 9348336 w 12192000"/>
                <a:gd name="connsiteY1329" fmla="*/ 719872 h 1608850"/>
                <a:gd name="connsiteX1330" fmla="*/ 9378736 w 12192000"/>
                <a:gd name="connsiteY1330" fmla="*/ 719872 h 1608850"/>
                <a:gd name="connsiteX1331" fmla="*/ 9378736 w 12192000"/>
                <a:gd name="connsiteY1331" fmla="*/ 743652 h 1608850"/>
                <a:gd name="connsiteX1332" fmla="*/ 9379749 w 12192000"/>
                <a:gd name="connsiteY1332" fmla="*/ 743652 h 1608850"/>
                <a:gd name="connsiteX1333" fmla="*/ 9386843 w 12192000"/>
                <a:gd name="connsiteY1333" fmla="*/ 743652 h 1608850"/>
                <a:gd name="connsiteX1334" fmla="*/ 9386843 w 12192000"/>
                <a:gd name="connsiteY1334" fmla="*/ 744733 h 1608850"/>
                <a:gd name="connsiteX1335" fmla="*/ 9386843 w 12192000"/>
                <a:gd name="connsiteY1335" fmla="*/ 752299 h 1608850"/>
                <a:gd name="connsiteX1336" fmla="*/ 9387603 w 12192000"/>
                <a:gd name="connsiteY1336" fmla="*/ 752299 h 1608850"/>
                <a:gd name="connsiteX1337" fmla="*/ 9392923 w 12192000"/>
                <a:gd name="connsiteY1337" fmla="*/ 752299 h 1608850"/>
                <a:gd name="connsiteX1338" fmla="*/ 9392923 w 12192000"/>
                <a:gd name="connsiteY1338" fmla="*/ 750137 h 1608850"/>
                <a:gd name="connsiteX1339" fmla="*/ 9392923 w 12192000"/>
                <a:gd name="connsiteY1339" fmla="*/ 735005 h 1608850"/>
                <a:gd name="connsiteX1340" fmla="*/ 9393936 w 12192000"/>
                <a:gd name="connsiteY1340" fmla="*/ 735005 h 1608850"/>
                <a:gd name="connsiteX1341" fmla="*/ 9401030 w 12192000"/>
                <a:gd name="connsiteY1341" fmla="*/ 735005 h 1608850"/>
                <a:gd name="connsiteX1342" fmla="*/ 9401030 w 12192000"/>
                <a:gd name="connsiteY1342" fmla="*/ 736086 h 1608850"/>
                <a:gd name="connsiteX1343" fmla="*/ 9401030 w 12192000"/>
                <a:gd name="connsiteY1343" fmla="*/ 743652 h 1608850"/>
                <a:gd name="connsiteX1344" fmla="*/ 9406350 w 12192000"/>
                <a:gd name="connsiteY1344" fmla="*/ 741659 h 1608850"/>
                <a:gd name="connsiteX1345" fmla="*/ 9407110 w 12192000"/>
                <a:gd name="connsiteY1345" fmla="*/ 740679 h 1608850"/>
                <a:gd name="connsiteX1346" fmla="*/ 9407110 w 12192000"/>
                <a:gd name="connsiteY1346" fmla="*/ 735005 h 1608850"/>
                <a:gd name="connsiteX1347" fmla="*/ 9445617 w 12192000"/>
                <a:gd name="connsiteY1347" fmla="*/ 735005 h 1608850"/>
                <a:gd name="connsiteX1348" fmla="*/ 9445617 w 12192000"/>
                <a:gd name="connsiteY1348" fmla="*/ 758784 h 1608850"/>
                <a:gd name="connsiteX1349" fmla="*/ 9447643 w 12192000"/>
                <a:gd name="connsiteY1349" fmla="*/ 758784 h 1608850"/>
                <a:gd name="connsiteX1350" fmla="*/ 9461830 w 12192000"/>
                <a:gd name="connsiteY1350" fmla="*/ 758784 h 1608850"/>
                <a:gd name="connsiteX1351" fmla="*/ 9461830 w 12192000"/>
                <a:gd name="connsiteY1351" fmla="*/ 759865 h 1608850"/>
                <a:gd name="connsiteX1352" fmla="*/ 9461830 w 12192000"/>
                <a:gd name="connsiteY1352" fmla="*/ 767431 h 1608850"/>
                <a:gd name="connsiteX1353" fmla="*/ 9463604 w 12192000"/>
                <a:gd name="connsiteY1353" fmla="*/ 767431 h 1608850"/>
                <a:gd name="connsiteX1354" fmla="*/ 9476017 w 12192000"/>
                <a:gd name="connsiteY1354" fmla="*/ 767431 h 1608850"/>
                <a:gd name="connsiteX1355" fmla="*/ 9476017 w 12192000"/>
                <a:gd name="connsiteY1355" fmla="*/ 743652 h 1608850"/>
                <a:gd name="connsiteX1356" fmla="*/ 9477030 w 12192000"/>
                <a:gd name="connsiteY1356" fmla="*/ 743652 h 1608850"/>
                <a:gd name="connsiteX1357" fmla="*/ 9484124 w 12192000"/>
                <a:gd name="connsiteY1357" fmla="*/ 743652 h 1608850"/>
                <a:gd name="connsiteX1358" fmla="*/ 9484124 w 12192000"/>
                <a:gd name="connsiteY1358" fmla="*/ 711225 h 1608850"/>
                <a:gd name="connsiteX1359" fmla="*/ 9485137 w 12192000"/>
                <a:gd name="connsiteY1359" fmla="*/ 711225 h 1608850"/>
                <a:gd name="connsiteX1360" fmla="*/ 9492231 w 12192000"/>
                <a:gd name="connsiteY1360" fmla="*/ 711225 h 1608850"/>
                <a:gd name="connsiteX1361" fmla="*/ 9492231 w 12192000"/>
                <a:gd name="connsiteY1361" fmla="*/ 709334 h 1608850"/>
                <a:gd name="connsiteX1362" fmla="*/ 9492231 w 12192000"/>
                <a:gd name="connsiteY1362" fmla="*/ 696093 h 1608850"/>
                <a:gd name="connsiteX1363" fmla="*/ 9490964 w 12192000"/>
                <a:gd name="connsiteY1363" fmla="*/ 694471 h 1608850"/>
                <a:gd name="connsiteX1364" fmla="*/ 9496284 w 12192000"/>
                <a:gd name="connsiteY1364" fmla="*/ 683122 h 1608850"/>
                <a:gd name="connsiteX1365" fmla="*/ 9504391 w 12192000"/>
                <a:gd name="connsiteY1365" fmla="*/ 711225 h 1608850"/>
                <a:gd name="connsiteX1366" fmla="*/ 9505151 w 12192000"/>
                <a:gd name="connsiteY1366" fmla="*/ 711225 h 1608850"/>
                <a:gd name="connsiteX1367" fmla="*/ 9510471 w 12192000"/>
                <a:gd name="connsiteY1367" fmla="*/ 711225 h 1608850"/>
                <a:gd name="connsiteX1368" fmla="*/ 9510471 w 12192000"/>
                <a:gd name="connsiteY1368" fmla="*/ 605298 h 1608850"/>
                <a:gd name="connsiteX1369" fmla="*/ 9511991 w 12192000"/>
                <a:gd name="connsiteY1369" fmla="*/ 605298 h 1608850"/>
                <a:gd name="connsiteX1370" fmla="*/ 9522631 w 12192000"/>
                <a:gd name="connsiteY1370" fmla="*/ 605298 h 1608850"/>
                <a:gd name="connsiteX1371" fmla="*/ 9522631 w 12192000"/>
                <a:gd name="connsiteY1371" fmla="*/ 557739 h 1608850"/>
                <a:gd name="connsiteX1372" fmla="*/ 9548978 w 12192000"/>
                <a:gd name="connsiteY1372" fmla="*/ 557739 h 1608850"/>
                <a:gd name="connsiteX1373" fmla="*/ 9548978 w 12192000"/>
                <a:gd name="connsiteY1373" fmla="*/ 536121 h 1608850"/>
                <a:gd name="connsiteX1374" fmla="*/ 9583432 w 12192000"/>
                <a:gd name="connsiteY1374" fmla="*/ 536121 h 1608850"/>
                <a:gd name="connsiteX1375" fmla="*/ 9583432 w 12192000"/>
                <a:gd name="connsiteY1375" fmla="*/ 538553 h 1608850"/>
                <a:gd name="connsiteX1376" fmla="*/ 9583432 w 12192000"/>
                <a:gd name="connsiteY1376" fmla="*/ 555577 h 1608850"/>
                <a:gd name="connsiteX1377" fmla="*/ 9585712 w 12192000"/>
                <a:gd name="connsiteY1377" fmla="*/ 555577 h 1608850"/>
                <a:gd name="connsiteX1378" fmla="*/ 9601672 w 12192000"/>
                <a:gd name="connsiteY1378" fmla="*/ 555577 h 1608850"/>
                <a:gd name="connsiteX1379" fmla="*/ 9601672 w 12192000"/>
                <a:gd name="connsiteY1379" fmla="*/ 603136 h 1608850"/>
                <a:gd name="connsiteX1380" fmla="*/ 9602685 w 12192000"/>
                <a:gd name="connsiteY1380" fmla="*/ 603136 h 1608850"/>
                <a:gd name="connsiteX1381" fmla="*/ 9609779 w 12192000"/>
                <a:gd name="connsiteY1381" fmla="*/ 603136 h 1608850"/>
                <a:gd name="connsiteX1382" fmla="*/ 9623966 w 12192000"/>
                <a:gd name="connsiteY1382" fmla="*/ 607460 h 1608850"/>
                <a:gd name="connsiteX1383" fmla="*/ 9623966 w 12192000"/>
                <a:gd name="connsiteY1383" fmla="*/ 646372 h 1608850"/>
                <a:gd name="connsiteX1384" fmla="*/ 9624979 w 12192000"/>
                <a:gd name="connsiteY1384" fmla="*/ 646372 h 1608850"/>
                <a:gd name="connsiteX1385" fmla="*/ 9632072 w 12192000"/>
                <a:gd name="connsiteY1385" fmla="*/ 646372 h 1608850"/>
                <a:gd name="connsiteX1386" fmla="*/ 9632072 w 12192000"/>
                <a:gd name="connsiteY1386" fmla="*/ 647993 h 1608850"/>
                <a:gd name="connsiteX1387" fmla="*/ 9632072 w 12192000"/>
                <a:gd name="connsiteY1387" fmla="*/ 659342 h 1608850"/>
                <a:gd name="connsiteX1388" fmla="*/ 9634099 w 12192000"/>
                <a:gd name="connsiteY1388" fmla="*/ 659342 h 1608850"/>
                <a:gd name="connsiteX1389" fmla="*/ 9648286 w 12192000"/>
                <a:gd name="connsiteY1389" fmla="*/ 659342 h 1608850"/>
                <a:gd name="connsiteX1390" fmla="*/ 9654366 w 12192000"/>
                <a:gd name="connsiteY1390" fmla="*/ 665828 h 1608850"/>
                <a:gd name="connsiteX1391" fmla="*/ 9654366 w 12192000"/>
                <a:gd name="connsiteY1391" fmla="*/ 687446 h 1608850"/>
                <a:gd name="connsiteX1392" fmla="*/ 9656646 w 12192000"/>
                <a:gd name="connsiteY1392" fmla="*/ 687446 h 1608850"/>
                <a:gd name="connsiteX1393" fmla="*/ 9672606 w 12192000"/>
                <a:gd name="connsiteY1393" fmla="*/ 687446 h 1608850"/>
                <a:gd name="connsiteX1394" fmla="*/ 9672606 w 12192000"/>
                <a:gd name="connsiteY1394" fmla="*/ 688526 h 1608850"/>
                <a:gd name="connsiteX1395" fmla="*/ 9672606 w 12192000"/>
                <a:gd name="connsiteY1395" fmla="*/ 696093 h 1608850"/>
                <a:gd name="connsiteX1396" fmla="*/ 9673873 w 12192000"/>
                <a:gd name="connsiteY1396" fmla="*/ 696093 h 1608850"/>
                <a:gd name="connsiteX1397" fmla="*/ 9682740 w 12192000"/>
                <a:gd name="connsiteY1397" fmla="*/ 696093 h 1608850"/>
                <a:gd name="connsiteX1398" fmla="*/ 9682740 w 12192000"/>
                <a:gd name="connsiteY1398" fmla="*/ 698254 h 1608850"/>
                <a:gd name="connsiteX1399" fmla="*/ 9682740 w 12192000"/>
                <a:gd name="connsiteY1399" fmla="*/ 713387 h 1608850"/>
                <a:gd name="connsiteX1400" fmla="*/ 9686793 w 12192000"/>
                <a:gd name="connsiteY1400" fmla="*/ 711495 h 1608850"/>
                <a:gd name="connsiteX1401" fmla="*/ 9686793 w 12192000"/>
                <a:gd name="connsiteY1401" fmla="*/ 698254 h 1608850"/>
                <a:gd name="connsiteX1402" fmla="*/ 9687806 w 12192000"/>
                <a:gd name="connsiteY1402" fmla="*/ 698254 h 1608850"/>
                <a:gd name="connsiteX1403" fmla="*/ 9694900 w 12192000"/>
                <a:gd name="connsiteY1403" fmla="*/ 698254 h 1608850"/>
                <a:gd name="connsiteX1404" fmla="*/ 9694900 w 12192000"/>
                <a:gd name="connsiteY1404" fmla="*/ 699876 h 1608850"/>
                <a:gd name="connsiteX1405" fmla="*/ 9694900 w 12192000"/>
                <a:gd name="connsiteY1405" fmla="*/ 711225 h 1608850"/>
                <a:gd name="connsiteX1406" fmla="*/ 9695660 w 12192000"/>
                <a:gd name="connsiteY1406" fmla="*/ 711225 h 1608850"/>
                <a:gd name="connsiteX1407" fmla="*/ 9700980 w 12192000"/>
                <a:gd name="connsiteY1407" fmla="*/ 711225 h 1608850"/>
                <a:gd name="connsiteX1408" fmla="*/ 9749620 w 12192000"/>
                <a:gd name="connsiteY1408" fmla="*/ 706902 h 1608850"/>
                <a:gd name="connsiteX1409" fmla="*/ 9749620 w 12192000"/>
                <a:gd name="connsiteY1409" fmla="*/ 708253 h 1608850"/>
                <a:gd name="connsiteX1410" fmla="*/ 9749620 w 12192000"/>
                <a:gd name="connsiteY1410" fmla="*/ 717710 h 1608850"/>
                <a:gd name="connsiteX1411" fmla="*/ 9750380 w 12192000"/>
                <a:gd name="connsiteY1411" fmla="*/ 717710 h 1608850"/>
                <a:gd name="connsiteX1412" fmla="*/ 9755702 w 12192000"/>
                <a:gd name="connsiteY1412" fmla="*/ 717710 h 1608850"/>
                <a:gd name="connsiteX1413" fmla="*/ 9755702 w 12192000"/>
                <a:gd name="connsiteY1413" fmla="*/ 719872 h 1608850"/>
                <a:gd name="connsiteX1414" fmla="*/ 9755702 w 12192000"/>
                <a:gd name="connsiteY1414" fmla="*/ 735005 h 1608850"/>
                <a:gd name="connsiteX1415" fmla="*/ 9757728 w 12192000"/>
                <a:gd name="connsiteY1415" fmla="*/ 733654 h 1608850"/>
                <a:gd name="connsiteX1416" fmla="*/ 9771914 w 12192000"/>
                <a:gd name="connsiteY1416" fmla="*/ 724196 h 1608850"/>
                <a:gd name="connsiteX1417" fmla="*/ 9777994 w 12192000"/>
                <a:gd name="connsiteY1417" fmla="*/ 683122 h 1608850"/>
                <a:gd name="connsiteX1418" fmla="*/ 9778754 w 12192000"/>
                <a:gd name="connsiteY1418" fmla="*/ 682852 h 1608850"/>
                <a:gd name="connsiteX1419" fmla="*/ 9784074 w 12192000"/>
                <a:gd name="connsiteY1419" fmla="*/ 680960 h 1608850"/>
                <a:gd name="connsiteX1420" fmla="*/ 9786102 w 12192000"/>
                <a:gd name="connsiteY1420" fmla="*/ 611783 h 1608850"/>
                <a:gd name="connsiteX1421" fmla="*/ 9788128 w 12192000"/>
                <a:gd name="connsiteY1421" fmla="*/ 680960 h 1608850"/>
                <a:gd name="connsiteX1422" fmla="*/ 9788888 w 12192000"/>
                <a:gd name="connsiteY1422" fmla="*/ 681230 h 1608850"/>
                <a:gd name="connsiteX1423" fmla="*/ 9794208 w 12192000"/>
                <a:gd name="connsiteY1423" fmla="*/ 683122 h 1608850"/>
                <a:gd name="connsiteX1424" fmla="*/ 9794208 w 12192000"/>
                <a:gd name="connsiteY1424" fmla="*/ 596651 h 1608850"/>
                <a:gd name="connsiteX1425" fmla="*/ 9798262 w 12192000"/>
                <a:gd name="connsiteY1425" fmla="*/ 564224 h 1608850"/>
                <a:gd name="connsiteX1426" fmla="*/ 9836768 w 12192000"/>
                <a:gd name="connsiteY1426" fmla="*/ 564224 h 1608850"/>
                <a:gd name="connsiteX1427" fmla="*/ 9836768 w 12192000"/>
                <a:gd name="connsiteY1427" fmla="*/ 596651 h 1608850"/>
                <a:gd name="connsiteX1428" fmla="*/ 9837528 w 12192000"/>
                <a:gd name="connsiteY1428" fmla="*/ 596651 h 1608850"/>
                <a:gd name="connsiteX1429" fmla="*/ 9842848 w 12192000"/>
                <a:gd name="connsiteY1429" fmla="*/ 596651 h 1608850"/>
                <a:gd name="connsiteX1430" fmla="*/ 9842848 w 12192000"/>
                <a:gd name="connsiteY1430" fmla="*/ 514503 h 1608850"/>
                <a:gd name="connsiteX1431" fmla="*/ 9844622 w 12192000"/>
                <a:gd name="connsiteY1431" fmla="*/ 514503 h 1608850"/>
                <a:gd name="connsiteX1432" fmla="*/ 9857036 w 12192000"/>
                <a:gd name="connsiteY1432" fmla="*/ 514503 h 1608850"/>
                <a:gd name="connsiteX1433" fmla="*/ 9857036 w 12192000"/>
                <a:gd name="connsiteY1433" fmla="*/ 512612 h 1608850"/>
                <a:gd name="connsiteX1434" fmla="*/ 9857036 w 12192000"/>
                <a:gd name="connsiteY1434" fmla="*/ 499371 h 1608850"/>
                <a:gd name="connsiteX1435" fmla="*/ 9879330 w 12192000"/>
                <a:gd name="connsiteY1435" fmla="*/ 499371 h 1608850"/>
                <a:gd name="connsiteX1436" fmla="*/ 9879330 w 12192000"/>
                <a:gd name="connsiteY1436" fmla="*/ 498290 h 1608850"/>
                <a:gd name="connsiteX1437" fmla="*/ 9879330 w 12192000"/>
                <a:gd name="connsiteY1437" fmla="*/ 490724 h 1608850"/>
                <a:gd name="connsiteX1438" fmla="*/ 9881102 w 12192000"/>
                <a:gd name="connsiteY1438" fmla="*/ 490724 h 1608850"/>
                <a:gd name="connsiteX1439" fmla="*/ 9893516 w 12192000"/>
                <a:gd name="connsiteY1439" fmla="*/ 490724 h 1608850"/>
                <a:gd name="connsiteX1440" fmla="*/ 9893516 w 12192000"/>
                <a:gd name="connsiteY1440" fmla="*/ 491805 h 1608850"/>
                <a:gd name="connsiteX1441" fmla="*/ 9893516 w 12192000"/>
                <a:gd name="connsiteY1441" fmla="*/ 499371 h 1608850"/>
                <a:gd name="connsiteX1442" fmla="*/ 9894276 w 12192000"/>
                <a:gd name="connsiteY1442" fmla="*/ 499371 h 1608850"/>
                <a:gd name="connsiteX1443" fmla="*/ 9899596 w 12192000"/>
                <a:gd name="connsiteY1443" fmla="*/ 499371 h 1608850"/>
                <a:gd name="connsiteX1444" fmla="*/ 9909730 w 12192000"/>
                <a:gd name="connsiteY1444" fmla="*/ 495047 h 1608850"/>
                <a:gd name="connsiteX1445" fmla="*/ 9913782 w 12192000"/>
                <a:gd name="connsiteY1445" fmla="*/ 498290 h 1608850"/>
                <a:gd name="connsiteX1446" fmla="*/ 9913782 w 12192000"/>
                <a:gd name="connsiteY1446" fmla="*/ 490724 h 1608850"/>
                <a:gd name="connsiteX1447" fmla="*/ 9916062 w 12192000"/>
                <a:gd name="connsiteY1447" fmla="*/ 490724 h 1608850"/>
                <a:gd name="connsiteX1448" fmla="*/ 9932024 w 12192000"/>
                <a:gd name="connsiteY1448" fmla="*/ 490724 h 1608850"/>
                <a:gd name="connsiteX1449" fmla="*/ 9932024 w 12192000"/>
                <a:gd name="connsiteY1449" fmla="*/ 491805 h 1608850"/>
                <a:gd name="connsiteX1450" fmla="*/ 9932024 w 12192000"/>
                <a:gd name="connsiteY1450" fmla="*/ 499371 h 1608850"/>
                <a:gd name="connsiteX1451" fmla="*/ 9962424 w 12192000"/>
                <a:gd name="connsiteY1451" fmla="*/ 499371 h 1608850"/>
                <a:gd name="connsiteX1452" fmla="*/ 9962424 w 12192000"/>
                <a:gd name="connsiteY1452" fmla="*/ 500992 h 1608850"/>
                <a:gd name="connsiteX1453" fmla="*/ 9962424 w 12192000"/>
                <a:gd name="connsiteY1453" fmla="*/ 512342 h 1608850"/>
                <a:gd name="connsiteX1454" fmla="*/ 9988770 w 12192000"/>
                <a:gd name="connsiteY1454" fmla="*/ 512342 h 1608850"/>
                <a:gd name="connsiteX1455" fmla="*/ 9988770 w 12192000"/>
                <a:gd name="connsiteY1455" fmla="*/ 542606 h 1608850"/>
                <a:gd name="connsiteX1456" fmla="*/ 9989530 w 12192000"/>
                <a:gd name="connsiteY1456" fmla="*/ 542606 h 1608850"/>
                <a:gd name="connsiteX1457" fmla="*/ 9994850 w 12192000"/>
                <a:gd name="connsiteY1457" fmla="*/ 542606 h 1608850"/>
                <a:gd name="connsiteX1458" fmla="*/ 9994850 w 12192000"/>
                <a:gd name="connsiteY1458" fmla="*/ 543687 h 1608850"/>
                <a:gd name="connsiteX1459" fmla="*/ 9994850 w 12192000"/>
                <a:gd name="connsiteY1459" fmla="*/ 551254 h 1608850"/>
                <a:gd name="connsiteX1460" fmla="*/ 9998904 w 12192000"/>
                <a:gd name="connsiteY1460" fmla="*/ 581518 h 1608850"/>
                <a:gd name="connsiteX1461" fmla="*/ 9999664 w 12192000"/>
                <a:gd name="connsiteY1461" fmla="*/ 581518 h 1608850"/>
                <a:gd name="connsiteX1462" fmla="*/ 10004984 w 12192000"/>
                <a:gd name="connsiteY1462" fmla="*/ 581518 h 1608850"/>
                <a:gd name="connsiteX1463" fmla="*/ 10004984 w 12192000"/>
                <a:gd name="connsiteY1463" fmla="*/ 582329 h 1608850"/>
                <a:gd name="connsiteX1464" fmla="*/ 10004984 w 12192000"/>
                <a:gd name="connsiteY1464" fmla="*/ 588004 h 1608850"/>
                <a:gd name="connsiteX1465" fmla="*/ 10005998 w 12192000"/>
                <a:gd name="connsiteY1465" fmla="*/ 588004 h 1608850"/>
                <a:gd name="connsiteX1466" fmla="*/ 10013090 w 12192000"/>
                <a:gd name="connsiteY1466" fmla="*/ 588004 h 1608850"/>
                <a:gd name="connsiteX1467" fmla="*/ 10013090 w 12192000"/>
                <a:gd name="connsiteY1467" fmla="*/ 618269 h 1608850"/>
                <a:gd name="connsiteX1468" fmla="*/ 10015118 w 12192000"/>
                <a:gd name="connsiteY1468" fmla="*/ 618269 h 1608850"/>
                <a:gd name="connsiteX1469" fmla="*/ 10029304 w 12192000"/>
                <a:gd name="connsiteY1469" fmla="*/ 618269 h 1608850"/>
                <a:gd name="connsiteX1470" fmla="*/ 10029304 w 12192000"/>
                <a:gd name="connsiteY1470" fmla="*/ 642048 h 1608850"/>
                <a:gd name="connsiteX1471" fmla="*/ 10031332 w 12192000"/>
                <a:gd name="connsiteY1471" fmla="*/ 643669 h 1608850"/>
                <a:gd name="connsiteX1472" fmla="*/ 10031332 w 12192000"/>
                <a:gd name="connsiteY1472" fmla="*/ 655019 h 1608850"/>
                <a:gd name="connsiteX1473" fmla="*/ 10032092 w 12192000"/>
                <a:gd name="connsiteY1473" fmla="*/ 655019 h 1608850"/>
                <a:gd name="connsiteX1474" fmla="*/ 10037412 w 12192000"/>
                <a:gd name="connsiteY1474" fmla="*/ 655019 h 1608850"/>
                <a:gd name="connsiteX1475" fmla="*/ 10037412 w 12192000"/>
                <a:gd name="connsiteY1475" fmla="*/ 678798 h 1608850"/>
                <a:gd name="connsiteX1476" fmla="*/ 10038678 w 12192000"/>
                <a:gd name="connsiteY1476" fmla="*/ 678798 h 1608850"/>
                <a:gd name="connsiteX1477" fmla="*/ 10047544 w 12192000"/>
                <a:gd name="connsiteY1477" fmla="*/ 678798 h 1608850"/>
                <a:gd name="connsiteX1478" fmla="*/ 10049572 w 12192000"/>
                <a:gd name="connsiteY1478" fmla="*/ 682852 h 1608850"/>
                <a:gd name="connsiteX1479" fmla="*/ 10049572 w 12192000"/>
                <a:gd name="connsiteY1479" fmla="*/ 696093 h 1608850"/>
                <a:gd name="connsiteX1480" fmla="*/ 10051092 w 12192000"/>
                <a:gd name="connsiteY1480" fmla="*/ 694201 h 1608850"/>
                <a:gd name="connsiteX1481" fmla="*/ 10061732 w 12192000"/>
                <a:gd name="connsiteY1481" fmla="*/ 680960 h 1608850"/>
                <a:gd name="connsiteX1482" fmla="*/ 10090106 w 12192000"/>
                <a:gd name="connsiteY1482" fmla="*/ 680960 h 1608850"/>
                <a:gd name="connsiteX1483" fmla="*/ 10090106 w 12192000"/>
                <a:gd name="connsiteY1483" fmla="*/ 767431 h 1608850"/>
                <a:gd name="connsiteX1484" fmla="*/ 10090866 w 12192000"/>
                <a:gd name="connsiteY1484" fmla="*/ 767431 h 1608850"/>
                <a:gd name="connsiteX1485" fmla="*/ 10096186 w 12192000"/>
                <a:gd name="connsiteY1485" fmla="*/ 767431 h 1608850"/>
                <a:gd name="connsiteX1486" fmla="*/ 10096946 w 12192000"/>
                <a:gd name="connsiteY1486" fmla="*/ 766080 h 1608850"/>
                <a:gd name="connsiteX1487" fmla="*/ 10102266 w 12192000"/>
                <a:gd name="connsiteY1487" fmla="*/ 756622 h 1608850"/>
                <a:gd name="connsiteX1488" fmla="*/ 10102266 w 12192000"/>
                <a:gd name="connsiteY1488" fmla="*/ 758514 h 1608850"/>
                <a:gd name="connsiteX1489" fmla="*/ 10102266 w 12192000"/>
                <a:gd name="connsiteY1489" fmla="*/ 771755 h 1608850"/>
                <a:gd name="connsiteX1490" fmla="*/ 10106318 w 12192000"/>
                <a:gd name="connsiteY1490" fmla="*/ 726358 h 1608850"/>
                <a:gd name="connsiteX1491" fmla="*/ 10107078 w 12192000"/>
                <a:gd name="connsiteY1491" fmla="*/ 726358 h 1608850"/>
                <a:gd name="connsiteX1492" fmla="*/ 10112398 w 12192000"/>
                <a:gd name="connsiteY1492" fmla="*/ 726358 h 1608850"/>
                <a:gd name="connsiteX1493" fmla="*/ 10112398 w 12192000"/>
                <a:gd name="connsiteY1493" fmla="*/ 661504 h 1608850"/>
                <a:gd name="connsiteX1494" fmla="*/ 10113412 w 12192000"/>
                <a:gd name="connsiteY1494" fmla="*/ 661504 h 1608850"/>
                <a:gd name="connsiteX1495" fmla="*/ 10120506 w 12192000"/>
                <a:gd name="connsiteY1495" fmla="*/ 661504 h 1608850"/>
                <a:gd name="connsiteX1496" fmla="*/ 10132666 w 12192000"/>
                <a:gd name="connsiteY1496" fmla="*/ 618269 h 1608850"/>
                <a:gd name="connsiteX1497" fmla="*/ 10133932 w 12192000"/>
                <a:gd name="connsiteY1497" fmla="*/ 618269 h 1608850"/>
                <a:gd name="connsiteX1498" fmla="*/ 10142800 w 12192000"/>
                <a:gd name="connsiteY1498" fmla="*/ 618269 h 1608850"/>
                <a:gd name="connsiteX1499" fmla="*/ 10152932 w 12192000"/>
                <a:gd name="connsiteY1499" fmla="*/ 661504 h 1608850"/>
                <a:gd name="connsiteX1500" fmla="*/ 10153946 w 12192000"/>
                <a:gd name="connsiteY1500" fmla="*/ 661504 h 1608850"/>
                <a:gd name="connsiteX1501" fmla="*/ 10161040 w 12192000"/>
                <a:gd name="connsiteY1501" fmla="*/ 661504 h 1608850"/>
                <a:gd name="connsiteX1502" fmla="*/ 10161040 w 12192000"/>
                <a:gd name="connsiteY1502" fmla="*/ 700416 h 1608850"/>
                <a:gd name="connsiteX1503" fmla="*/ 10162812 w 12192000"/>
                <a:gd name="connsiteY1503" fmla="*/ 700416 h 1608850"/>
                <a:gd name="connsiteX1504" fmla="*/ 10175226 w 12192000"/>
                <a:gd name="connsiteY1504" fmla="*/ 700416 h 1608850"/>
                <a:gd name="connsiteX1505" fmla="*/ 10175226 w 12192000"/>
                <a:gd name="connsiteY1505" fmla="*/ 702578 h 1608850"/>
                <a:gd name="connsiteX1506" fmla="*/ 10175226 w 12192000"/>
                <a:gd name="connsiteY1506" fmla="*/ 717710 h 1608850"/>
                <a:gd name="connsiteX1507" fmla="*/ 10179280 w 12192000"/>
                <a:gd name="connsiteY1507" fmla="*/ 715549 h 1608850"/>
                <a:gd name="connsiteX1508" fmla="*/ 10179280 w 12192000"/>
                <a:gd name="connsiteY1508" fmla="*/ 700416 h 1608850"/>
                <a:gd name="connsiteX1509" fmla="*/ 10180800 w 12192000"/>
                <a:gd name="connsiteY1509" fmla="*/ 700416 h 1608850"/>
                <a:gd name="connsiteX1510" fmla="*/ 10191440 w 12192000"/>
                <a:gd name="connsiteY1510" fmla="*/ 700416 h 1608850"/>
                <a:gd name="connsiteX1511" fmla="*/ 10191440 w 12192000"/>
                <a:gd name="connsiteY1511" fmla="*/ 702037 h 1608850"/>
                <a:gd name="connsiteX1512" fmla="*/ 10191440 w 12192000"/>
                <a:gd name="connsiteY1512" fmla="*/ 713387 h 1608850"/>
                <a:gd name="connsiteX1513" fmla="*/ 10221840 w 12192000"/>
                <a:gd name="connsiteY1513" fmla="*/ 713387 h 1608850"/>
                <a:gd name="connsiteX1514" fmla="*/ 10221840 w 12192000"/>
                <a:gd name="connsiteY1514" fmla="*/ 676637 h 1608850"/>
                <a:gd name="connsiteX1515" fmla="*/ 10223106 w 12192000"/>
                <a:gd name="connsiteY1515" fmla="*/ 676637 h 1608850"/>
                <a:gd name="connsiteX1516" fmla="*/ 10231974 w 12192000"/>
                <a:gd name="connsiteY1516" fmla="*/ 676637 h 1608850"/>
                <a:gd name="connsiteX1517" fmla="*/ 10231974 w 12192000"/>
                <a:gd name="connsiteY1517" fmla="*/ 698254 h 1608850"/>
                <a:gd name="connsiteX1518" fmla="*/ 10234000 w 12192000"/>
                <a:gd name="connsiteY1518" fmla="*/ 665828 h 1608850"/>
                <a:gd name="connsiteX1519" fmla="*/ 10256294 w 12192000"/>
                <a:gd name="connsiteY1519" fmla="*/ 665828 h 1608850"/>
                <a:gd name="connsiteX1520" fmla="*/ 10256294 w 12192000"/>
                <a:gd name="connsiteY1520" fmla="*/ 664206 h 1608850"/>
                <a:gd name="connsiteX1521" fmla="*/ 10256294 w 12192000"/>
                <a:gd name="connsiteY1521" fmla="*/ 652857 h 1608850"/>
                <a:gd name="connsiteX1522" fmla="*/ 10257054 w 12192000"/>
                <a:gd name="connsiteY1522" fmla="*/ 652857 h 1608850"/>
                <a:gd name="connsiteX1523" fmla="*/ 10262374 w 12192000"/>
                <a:gd name="connsiteY1523" fmla="*/ 652857 h 1608850"/>
                <a:gd name="connsiteX1524" fmla="*/ 10262374 w 12192000"/>
                <a:gd name="connsiteY1524" fmla="*/ 650966 h 1608850"/>
                <a:gd name="connsiteX1525" fmla="*/ 10262374 w 12192000"/>
                <a:gd name="connsiteY1525" fmla="*/ 637725 h 1608850"/>
                <a:gd name="connsiteX1526" fmla="*/ 10266428 w 12192000"/>
                <a:gd name="connsiteY1526" fmla="*/ 644210 h 1608850"/>
                <a:gd name="connsiteX1527" fmla="*/ 10268708 w 12192000"/>
                <a:gd name="connsiteY1527" fmla="*/ 644210 h 1608850"/>
                <a:gd name="connsiteX1528" fmla="*/ 10284668 w 12192000"/>
                <a:gd name="connsiteY1528" fmla="*/ 644210 h 1608850"/>
                <a:gd name="connsiteX1529" fmla="*/ 10284668 w 12192000"/>
                <a:gd name="connsiteY1529" fmla="*/ 643399 h 1608850"/>
                <a:gd name="connsiteX1530" fmla="*/ 10284668 w 12192000"/>
                <a:gd name="connsiteY1530" fmla="*/ 637725 h 1608850"/>
                <a:gd name="connsiteX1531" fmla="*/ 10285428 w 12192000"/>
                <a:gd name="connsiteY1531" fmla="*/ 637725 h 1608850"/>
                <a:gd name="connsiteX1532" fmla="*/ 10290748 w 12192000"/>
                <a:gd name="connsiteY1532" fmla="*/ 637725 h 1608850"/>
                <a:gd name="connsiteX1533" fmla="*/ 10290748 w 12192000"/>
                <a:gd name="connsiteY1533" fmla="*/ 639076 h 1608850"/>
                <a:gd name="connsiteX1534" fmla="*/ 10290748 w 12192000"/>
                <a:gd name="connsiteY1534" fmla="*/ 648534 h 1608850"/>
                <a:gd name="connsiteX1535" fmla="*/ 10329254 w 12192000"/>
                <a:gd name="connsiteY1535" fmla="*/ 648534 h 1608850"/>
                <a:gd name="connsiteX1536" fmla="*/ 10329254 w 12192000"/>
                <a:gd name="connsiteY1536" fmla="*/ 786887 h 1608850"/>
                <a:gd name="connsiteX1537" fmla="*/ 10330774 w 12192000"/>
                <a:gd name="connsiteY1537" fmla="*/ 786887 h 1608850"/>
                <a:gd name="connsiteX1538" fmla="*/ 10341414 w 12192000"/>
                <a:gd name="connsiteY1538" fmla="*/ 786887 h 1608850"/>
                <a:gd name="connsiteX1539" fmla="*/ 10341414 w 12192000"/>
                <a:gd name="connsiteY1539" fmla="*/ 773917 h 1608850"/>
                <a:gd name="connsiteX1540" fmla="*/ 10345468 w 12192000"/>
                <a:gd name="connsiteY1540" fmla="*/ 773917 h 1608850"/>
                <a:gd name="connsiteX1541" fmla="*/ 10345468 w 12192000"/>
                <a:gd name="connsiteY1541" fmla="*/ 786887 h 1608850"/>
                <a:gd name="connsiteX1542" fmla="*/ 10375868 w 12192000"/>
                <a:gd name="connsiteY1542" fmla="*/ 786887 h 1608850"/>
                <a:gd name="connsiteX1543" fmla="*/ 10375868 w 12192000"/>
                <a:gd name="connsiteY1543" fmla="*/ 756622 h 1608850"/>
                <a:gd name="connsiteX1544" fmla="*/ 10388028 w 12192000"/>
                <a:gd name="connsiteY1544" fmla="*/ 756622 h 1608850"/>
                <a:gd name="connsiteX1545" fmla="*/ 10400188 w 12192000"/>
                <a:gd name="connsiteY1545" fmla="*/ 754461 h 1608850"/>
                <a:gd name="connsiteX1546" fmla="*/ 10404242 w 12192000"/>
                <a:gd name="connsiteY1546" fmla="*/ 756622 h 1608850"/>
                <a:gd name="connsiteX1547" fmla="*/ 10414376 w 12192000"/>
                <a:gd name="connsiteY1547" fmla="*/ 756622 h 1608850"/>
                <a:gd name="connsiteX1548" fmla="*/ 10414376 w 12192000"/>
                <a:gd name="connsiteY1548" fmla="*/ 786887 h 1608850"/>
                <a:gd name="connsiteX1549" fmla="*/ 10422482 w 12192000"/>
                <a:gd name="connsiteY1549" fmla="*/ 786887 h 1608850"/>
                <a:gd name="connsiteX1550" fmla="*/ 10422482 w 12192000"/>
                <a:gd name="connsiteY1550" fmla="*/ 804182 h 1608850"/>
                <a:gd name="connsiteX1551" fmla="*/ 10431818 w 12192000"/>
                <a:gd name="connsiteY1551" fmla="*/ 805087 h 1608850"/>
                <a:gd name="connsiteX1552" fmla="*/ 10444776 w 12192000"/>
                <a:gd name="connsiteY1552" fmla="*/ 805087 h 1608850"/>
                <a:gd name="connsiteX1553" fmla="*/ 10444776 w 12192000"/>
                <a:gd name="connsiteY1553" fmla="*/ 789049 h 1608850"/>
                <a:gd name="connsiteX1554" fmla="*/ 10512732 w 12192000"/>
                <a:gd name="connsiteY1554" fmla="*/ 789049 h 1608850"/>
                <a:gd name="connsiteX1555" fmla="*/ 10512732 w 12192000"/>
                <a:gd name="connsiteY1555" fmla="*/ 703796 h 1608850"/>
                <a:gd name="connsiteX1556" fmla="*/ 10584740 w 12192000"/>
                <a:gd name="connsiteY1556" fmla="*/ 703796 h 1608850"/>
                <a:gd name="connsiteX1557" fmla="*/ 10584740 w 12192000"/>
                <a:gd name="connsiteY1557" fmla="*/ 782564 h 1608850"/>
                <a:gd name="connsiteX1558" fmla="*/ 10586644 w 12192000"/>
                <a:gd name="connsiteY1558" fmla="*/ 782564 h 1608850"/>
                <a:gd name="connsiteX1559" fmla="*/ 10587886 w 12192000"/>
                <a:gd name="connsiteY1559" fmla="*/ 805087 h 1608850"/>
                <a:gd name="connsiteX1560" fmla="*/ 10597562 w 12192000"/>
                <a:gd name="connsiteY1560" fmla="*/ 805087 h 1608850"/>
                <a:gd name="connsiteX1561" fmla="*/ 10598804 w 12192000"/>
                <a:gd name="connsiteY1561" fmla="*/ 782564 h 1608850"/>
                <a:gd name="connsiteX1562" fmla="*/ 10604884 w 12192000"/>
                <a:gd name="connsiteY1562" fmla="*/ 782564 h 1608850"/>
                <a:gd name="connsiteX1563" fmla="*/ 10606126 w 12192000"/>
                <a:gd name="connsiteY1563" fmla="*/ 805087 h 1608850"/>
                <a:gd name="connsiteX1564" fmla="*/ 10656748 w 12192000"/>
                <a:gd name="connsiteY1564" fmla="*/ 805087 h 1608850"/>
                <a:gd name="connsiteX1565" fmla="*/ 10656748 w 12192000"/>
                <a:gd name="connsiteY1565" fmla="*/ 642059 h 1608850"/>
                <a:gd name="connsiteX1566" fmla="*/ 10854076 w 12192000"/>
                <a:gd name="connsiteY1566" fmla="*/ 642059 h 1608850"/>
                <a:gd name="connsiteX1567" fmla="*/ 10854076 w 12192000"/>
                <a:gd name="connsiteY1567" fmla="*/ 805087 h 1608850"/>
                <a:gd name="connsiteX1568" fmla="*/ 10872772 w 12192000"/>
                <a:gd name="connsiteY1568" fmla="*/ 805087 h 1608850"/>
                <a:gd name="connsiteX1569" fmla="*/ 10872772 w 12192000"/>
                <a:gd name="connsiteY1569" fmla="*/ 722394 h 1608850"/>
                <a:gd name="connsiteX1570" fmla="*/ 10967892 w 12192000"/>
                <a:gd name="connsiteY1570" fmla="*/ 722394 h 1608850"/>
                <a:gd name="connsiteX1571" fmla="*/ 10979823 w 12192000"/>
                <a:gd name="connsiteY1571" fmla="*/ 404253 h 1608850"/>
                <a:gd name="connsiteX1572" fmla="*/ 10967663 w 12192000"/>
                <a:gd name="connsiteY1572" fmla="*/ 382635 h 1608850"/>
                <a:gd name="connsiteX1573" fmla="*/ 10961583 w 12192000"/>
                <a:gd name="connsiteY1573" fmla="*/ 378311 h 1608850"/>
                <a:gd name="connsiteX1574" fmla="*/ 10969690 w 12192000"/>
                <a:gd name="connsiteY1574" fmla="*/ 354532 h 1608850"/>
                <a:gd name="connsiteX1575" fmla="*/ 10969690 w 12192000"/>
                <a:gd name="connsiteY1575" fmla="*/ 337238 h 1608850"/>
                <a:gd name="connsiteX1576" fmla="*/ 10983876 w 12192000"/>
                <a:gd name="connsiteY1576" fmla="*/ 337238 h 1608850"/>
                <a:gd name="connsiteX1577" fmla="*/ 10983876 w 12192000"/>
                <a:gd name="connsiteY1577" fmla="*/ 315620 h 1608850"/>
                <a:gd name="connsiteX1578" fmla="*/ 10985903 w 12192000"/>
                <a:gd name="connsiteY1578" fmla="*/ 311296 h 1608850"/>
                <a:gd name="connsiteX1579" fmla="*/ 10985903 w 12192000"/>
                <a:gd name="connsiteY1579" fmla="*/ 233472 h 1608850"/>
                <a:gd name="connsiteX1580" fmla="*/ 10983876 w 12192000"/>
                <a:gd name="connsiteY1580" fmla="*/ 226987 h 1608850"/>
                <a:gd name="connsiteX1581" fmla="*/ 10989956 w 12192000"/>
                <a:gd name="connsiteY1581" fmla="*/ 220501 h 1608850"/>
                <a:gd name="connsiteX1582" fmla="*/ 10989956 w 12192000"/>
                <a:gd name="connsiteY1582" fmla="*/ 162133 h 1608850"/>
                <a:gd name="connsiteX1583" fmla="*/ 10991983 w 12192000"/>
                <a:gd name="connsiteY1583" fmla="*/ 157810 h 1608850"/>
                <a:gd name="connsiteX1584" fmla="*/ 10991983 w 12192000"/>
                <a:gd name="connsiteY1584" fmla="*/ 101604 h 1608850"/>
                <a:gd name="connsiteX1585" fmla="*/ 10994010 w 12192000"/>
                <a:gd name="connsiteY1585" fmla="*/ 82148 h 1608850"/>
                <a:gd name="connsiteX1586" fmla="*/ 10998063 w 12192000"/>
                <a:gd name="connsiteY1586" fmla="*/ 99442 h 1608850"/>
                <a:gd name="connsiteX1587" fmla="*/ 11000090 w 12192000"/>
                <a:gd name="connsiteY1587" fmla="*/ 157810 h 1608850"/>
                <a:gd name="connsiteX1588" fmla="*/ 11002116 w 12192000"/>
                <a:gd name="connsiteY1588" fmla="*/ 220501 h 1608850"/>
                <a:gd name="connsiteX1589" fmla="*/ 11008196 w 12192000"/>
                <a:gd name="connsiteY1589" fmla="*/ 226987 h 1608850"/>
                <a:gd name="connsiteX1590" fmla="*/ 11006170 w 12192000"/>
                <a:gd name="connsiteY1590" fmla="*/ 233472 h 1608850"/>
                <a:gd name="connsiteX1591" fmla="*/ 11006170 w 12192000"/>
                <a:gd name="connsiteY1591" fmla="*/ 311296 h 1608850"/>
                <a:gd name="connsiteX1592" fmla="*/ 11008196 w 12192000"/>
                <a:gd name="connsiteY1592" fmla="*/ 315620 h 1608850"/>
                <a:gd name="connsiteX1593" fmla="*/ 11008196 w 12192000"/>
                <a:gd name="connsiteY1593" fmla="*/ 337238 h 1608850"/>
                <a:gd name="connsiteX1594" fmla="*/ 11022383 w 12192000"/>
                <a:gd name="connsiteY1594" fmla="*/ 337238 h 1608850"/>
                <a:gd name="connsiteX1595" fmla="*/ 11022383 w 12192000"/>
                <a:gd name="connsiteY1595" fmla="*/ 354532 h 1608850"/>
                <a:gd name="connsiteX1596" fmla="*/ 11030491 w 12192000"/>
                <a:gd name="connsiteY1596" fmla="*/ 378311 h 1608850"/>
                <a:gd name="connsiteX1597" fmla="*/ 11024411 w 12192000"/>
                <a:gd name="connsiteY1597" fmla="*/ 382635 h 1608850"/>
                <a:gd name="connsiteX1598" fmla="*/ 11012250 w 12192000"/>
                <a:gd name="connsiteY1598" fmla="*/ 404253 h 1608850"/>
                <a:gd name="connsiteX1599" fmla="*/ 11020356 w 12192000"/>
                <a:gd name="connsiteY1599" fmla="*/ 657181 h 1608850"/>
                <a:gd name="connsiteX1600" fmla="*/ 11085211 w 12192000"/>
                <a:gd name="connsiteY1600" fmla="*/ 657181 h 1608850"/>
                <a:gd name="connsiteX1601" fmla="*/ 11085211 w 12192000"/>
                <a:gd name="connsiteY1601" fmla="*/ 732843 h 1608850"/>
                <a:gd name="connsiteX1602" fmla="*/ 11093318 w 12192000"/>
                <a:gd name="connsiteY1602" fmla="*/ 732843 h 1608850"/>
                <a:gd name="connsiteX1603" fmla="*/ 11095344 w 12192000"/>
                <a:gd name="connsiteY1603" fmla="*/ 726358 h 1608850"/>
                <a:gd name="connsiteX1604" fmla="*/ 11101424 w 12192000"/>
                <a:gd name="connsiteY1604" fmla="*/ 726358 h 1608850"/>
                <a:gd name="connsiteX1605" fmla="*/ 11103452 w 12192000"/>
                <a:gd name="connsiteY1605" fmla="*/ 735005 h 1608850"/>
                <a:gd name="connsiteX1606" fmla="*/ 11115612 w 12192000"/>
                <a:gd name="connsiteY1606" fmla="*/ 735005 h 1608850"/>
                <a:gd name="connsiteX1607" fmla="*/ 11115612 w 12192000"/>
                <a:gd name="connsiteY1607" fmla="*/ 728519 h 1608850"/>
                <a:gd name="connsiteX1608" fmla="*/ 11137904 w 12192000"/>
                <a:gd name="connsiteY1608" fmla="*/ 728519 h 1608850"/>
                <a:gd name="connsiteX1609" fmla="*/ 11137904 w 12192000"/>
                <a:gd name="connsiteY1609" fmla="*/ 735005 h 1608850"/>
                <a:gd name="connsiteX1610" fmla="*/ 11158172 w 12192000"/>
                <a:gd name="connsiteY1610" fmla="*/ 735005 h 1608850"/>
                <a:gd name="connsiteX1611" fmla="*/ 11158172 w 12192000"/>
                <a:gd name="connsiteY1611" fmla="*/ 780402 h 1608850"/>
                <a:gd name="connsiteX1612" fmla="*/ 11172359 w 12192000"/>
                <a:gd name="connsiteY1612" fmla="*/ 780402 h 1608850"/>
                <a:gd name="connsiteX1613" fmla="*/ 11172359 w 12192000"/>
                <a:gd name="connsiteY1613" fmla="*/ 767431 h 1608850"/>
                <a:gd name="connsiteX1614" fmla="*/ 11188572 w 12192000"/>
                <a:gd name="connsiteY1614" fmla="*/ 767431 h 1608850"/>
                <a:gd name="connsiteX1615" fmla="*/ 11188572 w 12192000"/>
                <a:gd name="connsiteY1615" fmla="*/ 588004 h 1608850"/>
                <a:gd name="connsiteX1616" fmla="*/ 11194652 w 12192000"/>
                <a:gd name="connsiteY1616" fmla="*/ 581518 h 1608850"/>
                <a:gd name="connsiteX1617" fmla="*/ 11267614 w 12192000"/>
                <a:gd name="connsiteY1617" fmla="*/ 581518 h 1608850"/>
                <a:gd name="connsiteX1618" fmla="*/ 11267614 w 12192000"/>
                <a:gd name="connsiteY1618" fmla="*/ 590166 h 1608850"/>
                <a:gd name="connsiteX1619" fmla="*/ 11277747 w 12192000"/>
                <a:gd name="connsiteY1619" fmla="*/ 590166 h 1608850"/>
                <a:gd name="connsiteX1620" fmla="*/ 11277747 w 12192000"/>
                <a:gd name="connsiteY1620" fmla="*/ 704740 h 1608850"/>
                <a:gd name="connsiteX1621" fmla="*/ 11300040 w 12192000"/>
                <a:gd name="connsiteY1621" fmla="*/ 704740 h 1608850"/>
                <a:gd name="connsiteX1622" fmla="*/ 11300040 w 12192000"/>
                <a:gd name="connsiteY1622" fmla="*/ 637725 h 1608850"/>
                <a:gd name="connsiteX1623" fmla="*/ 11326388 w 12192000"/>
                <a:gd name="connsiteY1623" fmla="*/ 637725 h 1608850"/>
                <a:gd name="connsiteX1624" fmla="*/ 11330440 w 12192000"/>
                <a:gd name="connsiteY1624" fmla="*/ 633401 h 1608850"/>
                <a:gd name="connsiteX1625" fmla="*/ 11338548 w 12192000"/>
                <a:gd name="connsiteY1625" fmla="*/ 633401 h 1608850"/>
                <a:gd name="connsiteX1626" fmla="*/ 11342600 w 12192000"/>
                <a:gd name="connsiteY1626" fmla="*/ 637725 h 1608850"/>
                <a:gd name="connsiteX1627" fmla="*/ 11364895 w 12192000"/>
                <a:gd name="connsiteY1627" fmla="*/ 637725 h 1608850"/>
                <a:gd name="connsiteX1628" fmla="*/ 11364895 w 12192000"/>
                <a:gd name="connsiteY1628" fmla="*/ 520989 h 1608850"/>
                <a:gd name="connsiteX1629" fmla="*/ 11421642 w 12192000"/>
                <a:gd name="connsiteY1629" fmla="*/ 510180 h 1608850"/>
                <a:gd name="connsiteX1630" fmla="*/ 11421642 w 12192000"/>
                <a:gd name="connsiteY1630" fmla="*/ 511261 h 1608850"/>
                <a:gd name="connsiteX1631" fmla="*/ 11421642 w 12192000"/>
                <a:gd name="connsiteY1631" fmla="*/ 518827 h 1608850"/>
                <a:gd name="connsiteX1632" fmla="*/ 11447988 w 12192000"/>
                <a:gd name="connsiteY1632" fmla="*/ 518827 h 1608850"/>
                <a:gd name="connsiteX1633" fmla="*/ 11447988 w 12192000"/>
                <a:gd name="connsiteY1633" fmla="*/ 773917 h 1608850"/>
                <a:gd name="connsiteX1634" fmla="*/ 11470283 w 12192000"/>
                <a:gd name="connsiteY1634" fmla="*/ 773917 h 1608850"/>
                <a:gd name="connsiteX1635" fmla="*/ 11470283 w 12192000"/>
                <a:gd name="connsiteY1635" fmla="*/ 769593 h 1608850"/>
                <a:gd name="connsiteX1636" fmla="*/ 11482443 w 12192000"/>
                <a:gd name="connsiteY1636" fmla="*/ 769593 h 1608850"/>
                <a:gd name="connsiteX1637" fmla="*/ 11482443 w 12192000"/>
                <a:gd name="connsiteY1637" fmla="*/ 773917 h 1608850"/>
                <a:gd name="connsiteX1638" fmla="*/ 11506763 w 12192000"/>
                <a:gd name="connsiteY1638" fmla="*/ 773917 h 1608850"/>
                <a:gd name="connsiteX1639" fmla="*/ 11506763 w 12192000"/>
                <a:gd name="connsiteY1639" fmla="*/ 760946 h 1608850"/>
                <a:gd name="connsiteX1640" fmla="*/ 11535136 w 12192000"/>
                <a:gd name="connsiteY1640" fmla="*/ 760946 h 1608850"/>
                <a:gd name="connsiteX1641" fmla="*/ 11547296 w 12192000"/>
                <a:gd name="connsiteY1641" fmla="*/ 756622 h 1608850"/>
                <a:gd name="connsiteX1642" fmla="*/ 11567564 w 12192000"/>
                <a:gd name="connsiteY1642" fmla="*/ 760946 h 1608850"/>
                <a:gd name="connsiteX1643" fmla="*/ 11567564 w 12192000"/>
                <a:gd name="connsiteY1643" fmla="*/ 743652 h 1608850"/>
                <a:gd name="connsiteX1644" fmla="*/ 11575671 w 12192000"/>
                <a:gd name="connsiteY1644" fmla="*/ 743652 h 1608850"/>
                <a:gd name="connsiteX1645" fmla="*/ 11575671 w 12192000"/>
                <a:gd name="connsiteY1645" fmla="*/ 730681 h 1608850"/>
                <a:gd name="connsiteX1646" fmla="*/ 11632418 w 12192000"/>
                <a:gd name="connsiteY1646" fmla="*/ 730681 h 1608850"/>
                <a:gd name="connsiteX1647" fmla="*/ 11632418 w 12192000"/>
                <a:gd name="connsiteY1647" fmla="*/ 700416 h 1608850"/>
                <a:gd name="connsiteX1648" fmla="*/ 11650658 w 12192000"/>
                <a:gd name="connsiteY1648" fmla="*/ 700416 h 1608850"/>
                <a:gd name="connsiteX1649" fmla="*/ 11650658 w 12192000"/>
                <a:gd name="connsiteY1649" fmla="*/ 693931 h 1608850"/>
                <a:gd name="connsiteX1650" fmla="*/ 11662818 w 12192000"/>
                <a:gd name="connsiteY1650" fmla="*/ 693931 h 1608850"/>
                <a:gd name="connsiteX1651" fmla="*/ 11662818 w 12192000"/>
                <a:gd name="connsiteY1651" fmla="*/ 700416 h 1608850"/>
                <a:gd name="connsiteX1652" fmla="*/ 11679031 w 12192000"/>
                <a:gd name="connsiteY1652" fmla="*/ 700416 h 1608850"/>
                <a:gd name="connsiteX1653" fmla="*/ 11679031 w 12192000"/>
                <a:gd name="connsiteY1653" fmla="*/ 750137 h 1608850"/>
                <a:gd name="connsiteX1654" fmla="*/ 11711459 w 12192000"/>
                <a:gd name="connsiteY1654" fmla="*/ 750137 h 1608850"/>
                <a:gd name="connsiteX1655" fmla="*/ 11711459 w 12192000"/>
                <a:gd name="connsiteY1655" fmla="*/ 724196 h 1608850"/>
                <a:gd name="connsiteX1656" fmla="*/ 11749966 w 12192000"/>
                <a:gd name="connsiteY1656" fmla="*/ 724196 h 1608850"/>
                <a:gd name="connsiteX1657" fmla="*/ 11749966 w 12192000"/>
                <a:gd name="connsiteY1657" fmla="*/ 693931 h 1608850"/>
                <a:gd name="connsiteX1658" fmla="*/ 11798607 w 12192000"/>
                <a:gd name="connsiteY1658" fmla="*/ 693931 h 1608850"/>
                <a:gd name="connsiteX1659" fmla="*/ 11798607 w 12192000"/>
                <a:gd name="connsiteY1659" fmla="*/ 805087 h 1608850"/>
                <a:gd name="connsiteX1660" fmla="*/ 11798607 w 12192000"/>
                <a:gd name="connsiteY1660" fmla="*/ 818866 h 1608850"/>
                <a:gd name="connsiteX1661" fmla="*/ 11864482 w 12192000"/>
                <a:gd name="connsiteY1661" fmla="*/ 818866 h 1608850"/>
                <a:gd name="connsiteX1662" fmla="*/ 11864482 w 12192000"/>
                <a:gd name="connsiteY1662" fmla="*/ 924638 h 1608850"/>
                <a:gd name="connsiteX1663" fmla="*/ 11864482 w 12192000"/>
                <a:gd name="connsiteY1663" fmla="*/ 947885 h 1608850"/>
                <a:gd name="connsiteX1664" fmla="*/ 11879442 w 12192000"/>
                <a:gd name="connsiteY1664" fmla="*/ 947885 h 1608850"/>
                <a:gd name="connsiteX1665" fmla="*/ 11879442 w 12192000"/>
                <a:gd name="connsiteY1665" fmla="*/ 946723 h 1608850"/>
                <a:gd name="connsiteX1666" fmla="*/ 11879442 w 12192000"/>
                <a:gd name="connsiteY1666" fmla="*/ 938587 h 1608850"/>
                <a:gd name="connsiteX1667" fmla="*/ 11924022 w 12192000"/>
                <a:gd name="connsiteY1667" fmla="*/ 938587 h 1608850"/>
                <a:gd name="connsiteX1668" fmla="*/ 11924022 w 12192000"/>
                <a:gd name="connsiteY1668" fmla="*/ 959508 h 1608850"/>
                <a:gd name="connsiteX1669" fmla="*/ 11926250 w 12192000"/>
                <a:gd name="connsiteY1669" fmla="*/ 960671 h 1608850"/>
                <a:gd name="connsiteX1670" fmla="*/ 11941854 w 12192000"/>
                <a:gd name="connsiteY1670" fmla="*/ 968807 h 1608850"/>
                <a:gd name="connsiteX1671" fmla="*/ 11941854 w 12192000"/>
                <a:gd name="connsiteY1671" fmla="*/ 999027 h 1608850"/>
                <a:gd name="connsiteX1672" fmla="*/ 11943247 w 12192000"/>
                <a:gd name="connsiteY1672" fmla="*/ 999609 h 1608850"/>
                <a:gd name="connsiteX1673" fmla="*/ 11952999 w 12192000"/>
                <a:gd name="connsiteY1673" fmla="*/ 1003677 h 1608850"/>
                <a:gd name="connsiteX1674" fmla="*/ 11952999 w 12192000"/>
                <a:gd name="connsiteY1674" fmla="*/ 1002515 h 1608850"/>
                <a:gd name="connsiteX1675" fmla="*/ 11952999 w 12192000"/>
                <a:gd name="connsiteY1675" fmla="*/ 994378 h 1608850"/>
                <a:gd name="connsiteX1676" fmla="*/ 11954114 w 12192000"/>
                <a:gd name="connsiteY1676" fmla="*/ 994378 h 1608850"/>
                <a:gd name="connsiteX1677" fmla="*/ 11961915 w 12192000"/>
                <a:gd name="connsiteY1677" fmla="*/ 994378 h 1608850"/>
                <a:gd name="connsiteX1678" fmla="*/ 11961915 w 12192000"/>
                <a:gd name="connsiteY1678" fmla="*/ 993506 h 1608850"/>
                <a:gd name="connsiteX1679" fmla="*/ 11961915 w 12192000"/>
                <a:gd name="connsiteY1679" fmla="*/ 987404 h 1608850"/>
                <a:gd name="connsiteX1680" fmla="*/ 11960800 w 12192000"/>
                <a:gd name="connsiteY1680" fmla="*/ 987404 h 1608850"/>
                <a:gd name="connsiteX1681" fmla="*/ 11952999 w 12192000"/>
                <a:gd name="connsiteY1681" fmla="*/ 987404 h 1608850"/>
                <a:gd name="connsiteX1682" fmla="*/ 11952999 w 12192000"/>
                <a:gd name="connsiteY1682" fmla="*/ 986242 h 1608850"/>
                <a:gd name="connsiteX1683" fmla="*/ 11952999 w 12192000"/>
                <a:gd name="connsiteY1683" fmla="*/ 978106 h 1608850"/>
                <a:gd name="connsiteX1684" fmla="*/ 11954114 w 12192000"/>
                <a:gd name="connsiteY1684" fmla="*/ 978106 h 1608850"/>
                <a:gd name="connsiteX1685" fmla="*/ 11961915 w 12192000"/>
                <a:gd name="connsiteY1685" fmla="*/ 978106 h 1608850"/>
                <a:gd name="connsiteX1686" fmla="*/ 11961915 w 12192000"/>
                <a:gd name="connsiteY1686" fmla="*/ 976943 h 1608850"/>
                <a:gd name="connsiteX1687" fmla="*/ 11961915 w 12192000"/>
                <a:gd name="connsiteY1687" fmla="*/ 968807 h 1608850"/>
                <a:gd name="connsiteX1688" fmla="*/ 11960800 w 12192000"/>
                <a:gd name="connsiteY1688" fmla="*/ 968807 h 1608850"/>
                <a:gd name="connsiteX1689" fmla="*/ 11952999 w 12192000"/>
                <a:gd name="connsiteY1689" fmla="*/ 968807 h 1608850"/>
                <a:gd name="connsiteX1690" fmla="*/ 11952999 w 12192000"/>
                <a:gd name="connsiteY1690" fmla="*/ 967645 h 1608850"/>
                <a:gd name="connsiteX1691" fmla="*/ 11952999 w 12192000"/>
                <a:gd name="connsiteY1691" fmla="*/ 959508 h 1608850"/>
                <a:gd name="connsiteX1692" fmla="*/ 11954114 w 12192000"/>
                <a:gd name="connsiteY1692" fmla="*/ 959508 h 1608850"/>
                <a:gd name="connsiteX1693" fmla="*/ 11961915 w 12192000"/>
                <a:gd name="connsiteY1693" fmla="*/ 959508 h 1608850"/>
                <a:gd name="connsiteX1694" fmla="*/ 11961915 w 12192000"/>
                <a:gd name="connsiteY1694" fmla="*/ 958637 h 1608850"/>
                <a:gd name="connsiteX1695" fmla="*/ 11961915 w 12192000"/>
                <a:gd name="connsiteY1695" fmla="*/ 952535 h 1608850"/>
                <a:gd name="connsiteX1696" fmla="*/ 11960800 w 12192000"/>
                <a:gd name="connsiteY1696" fmla="*/ 952535 h 1608850"/>
                <a:gd name="connsiteX1697" fmla="*/ 11952999 w 12192000"/>
                <a:gd name="connsiteY1697" fmla="*/ 952535 h 1608850"/>
                <a:gd name="connsiteX1698" fmla="*/ 11952999 w 12192000"/>
                <a:gd name="connsiteY1698" fmla="*/ 951372 h 1608850"/>
                <a:gd name="connsiteX1699" fmla="*/ 11952999 w 12192000"/>
                <a:gd name="connsiteY1699" fmla="*/ 943236 h 1608850"/>
                <a:gd name="connsiteX1700" fmla="*/ 11954114 w 12192000"/>
                <a:gd name="connsiteY1700" fmla="*/ 943236 h 1608850"/>
                <a:gd name="connsiteX1701" fmla="*/ 11961915 w 12192000"/>
                <a:gd name="connsiteY1701" fmla="*/ 943236 h 1608850"/>
                <a:gd name="connsiteX1702" fmla="*/ 11961915 w 12192000"/>
                <a:gd name="connsiteY1702" fmla="*/ 942074 h 1608850"/>
                <a:gd name="connsiteX1703" fmla="*/ 11961915 w 12192000"/>
                <a:gd name="connsiteY1703" fmla="*/ 933937 h 1608850"/>
                <a:gd name="connsiteX1704" fmla="*/ 11960800 w 12192000"/>
                <a:gd name="connsiteY1704" fmla="*/ 933937 h 1608850"/>
                <a:gd name="connsiteX1705" fmla="*/ 11952999 w 12192000"/>
                <a:gd name="connsiteY1705" fmla="*/ 933937 h 1608850"/>
                <a:gd name="connsiteX1706" fmla="*/ 11952999 w 12192000"/>
                <a:gd name="connsiteY1706" fmla="*/ 933066 h 1608850"/>
                <a:gd name="connsiteX1707" fmla="*/ 11952999 w 12192000"/>
                <a:gd name="connsiteY1707" fmla="*/ 926963 h 1608850"/>
                <a:gd name="connsiteX1708" fmla="*/ 11954114 w 12192000"/>
                <a:gd name="connsiteY1708" fmla="*/ 926963 h 1608850"/>
                <a:gd name="connsiteX1709" fmla="*/ 11961915 w 12192000"/>
                <a:gd name="connsiteY1709" fmla="*/ 926963 h 1608850"/>
                <a:gd name="connsiteX1710" fmla="*/ 11961915 w 12192000"/>
                <a:gd name="connsiteY1710" fmla="*/ 925801 h 1608850"/>
                <a:gd name="connsiteX1711" fmla="*/ 11961915 w 12192000"/>
                <a:gd name="connsiteY1711" fmla="*/ 917665 h 1608850"/>
                <a:gd name="connsiteX1712" fmla="*/ 11960800 w 12192000"/>
                <a:gd name="connsiteY1712" fmla="*/ 917665 h 1608850"/>
                <a:gd name="connsiteX1713" fmla="*/ 11952999 w 12192000"/>
                <a:gd name="connsiteY1713" fmla="*/ 917665 h 1608850"/>
                <a:gd name="connsiteX1714" fmla="*/ 11952999 w 12192000"/>
                <a:gd name="connsiteY1714" fmla="*/ 916503 h 1608850"/>
                <a:gd name="connsiteX1715" fmla="*/ 11952999 w 12192000"/>
                <a:gd name="connsiteY1715" fmla="*/ 908366 h 1608850"/>
                <a:gd name="connsiteX1716" fmla="*/ 11954114 w 12192000"/>
                <a:gd name="connsiteY1716" fmla="*/ 908366 h 1608850"/>
                <a:gd name="connsiteX1717" fmla="*/ 11961915 w 12192000"/>
                <a:gd name="connsiteY1717" fmla="*/ 908366 h 1608850"/>
                <a:gd name="connsiteX1718" fmla="*/ 11961915 w 12192000"/>
                <a:gd name="connsiteY1718" fmla="*/ 907204 h 1608850"/>
                <a:gd name="connsiteX1719" fmla="*/ 11961915 w 12192000"/>
                <a:gd name="connsiteY1719" fmla="*/ 899068 h 1608850"/>
                <a:gd name="connsiteX1720" fmla="*/ 11960800 w 12192000"/>
                <a:gd name="connsiteY1720" fmla="*/ 899068 h 1608850"/>
                <a:gd name="connsiteX1721" fmla="*/ 11952999 w 12192000"/>
                <a:gd name="connsiteY1721" fmla="*/ 899068 h 1608850"/>
                <a:gd name="connsiteX1722" fmla="*/ 11952999 w 12192000"/>
                <a:gd name="connsiteY1722" fmla="*/ 898196 h 1608850"/>
                <a:gd name="connsiteX1723" fmla="*/ 11952999 w 12192000"/>
                <a:gd name="connsiteY1723" fmla="*/ 892094 h 1608850"/>
                <a:gd name="connsiteX1724" fmla="*/ 11954114 w 12192000"/>
                <a:gd name="connsiteY1724" fmla="*/ 892094 h 1608850"/>
                <a:gd name="connsiteX1725" fmla="*/ 11961915 w 12192000"/>
                <a:gd name="connsiteY1725" fmla="*/ 892094 h 1608850"/>
                <a:gd name="connsiteX1726" fmla="*/ 11961915 w 12192000"/>
                <a:gd name="connsiteY1726" fmla="*/ 890931 h 1608850"/>
                <a:gd name="connsiteX1727" fmla="*/ 11961915 w 12192000"/>
                <a:gd name="connsiteY1727" fmla="*/ 882795 h 1608850"/>
                <a:gd name="connsiteX1728" fmla="*/ 11960800 w 12192000"/>
                <a:gd name="connsiteY1728" fmla="*/ 882795 h 1608850"/>
                <a:gd name="connsiteX1729" fmla="*/ 11952999 w 12192000"/>
                <a:gd name="connsiteY1729" fmla="*/ 882795 h 1608850"/>
                <a:gd name="connsiteX1730" fmla="*/ 11952999 w 12192000"/>
                <a:gd name="connsiteY1730" fmla="*/ 881633 h 1608850"/>
                <a:gd name="connsiteX1731" fmla="*/ 11952999 w 12192000"/>
                <a:gd name="connsiteY1731" fmla="*/ 873496 h 1608850"/>
                <a:gd name="connsiteX1732" fmla="*/ 11954114 w 12192000"/>
                <a:gd name="connsiteY1732" fmla="*/ 873496 h 1608850"/>
                <a:gd name="connsiteX1733" fmla="*/ 11961915 w 12192000"/>
                <a:gd name="connsiteY1733" fmla="*/ 873496 h 1608850"/>
                <a:gd name="connsiteX1734" fmla="*/ 11961915 w 12192000"/>
                <a:gd name="connsiteY1734" fmla="*/ 872625 h 1608850"/>
                <a:gd name="connsiteX1735" fmla="*/ 11961915 w 12192000"/>
                <a:gd name="connsiteY1735" fmla="*/ 866523 h 1608850"/>
                <a:gd name="connsiteX1736" fmla="*/ 11960800 w 12192000"/>
                <a:gd name="connsiteY1736" fmla="*/ 866523 h 1608850"/>
                <a:gd name="connsiteX1737" fmla="*/ 11952999 w 12192000"/>
                <a:gd name="connsiteY1737" fmla="*/ 866523 h 1608850"/>
                <a:gd name="connsiteX1738" fmla="*/ 11952999 w 12192000"/>
                <a:gd name="connsiteY1738" fmla="*/ 865360 h 1608850"/>
                <a:gd name="connsiteX1739" fmla="*/ 11952999 w 12192000"/>
                <a:gd name="connsiteY1739" fmla="*/ 857224 h 1608850"/>
                <a:gd name="connsiteX1740" fmla="*/ 11954114 w 12192000"/>
                <a:gd name="connsiteY1740" fmla="*/ 857224 h 1608850"/>
                <a:gd name="connsiteX1741" fmla="*/ 11961915 w 12192000"/>
                <a:gd name="connsiteY1741" fmla="*/ 857224 h 1608850"/>
                <a:gd name="connsiteX1742" fmla="*/ 11961915 w 12192000"/>
                <a:gd name="connsiteY1742" fmla="*/ 856062 h 1608850"/>
                <a:gd name="connsiteX1743" fmla="*/ 11961915 w 12192000"/>
                <a:gd name="connsiteY1743" fmla="*/ 847925 h 1608850"/>
                <a:gd name="connsiteX1744" fmla="*/ 11960800 w 12192000"/>
                <a:gd name="connsiteY1744" fmla="*/ 847925 h 1608850"/>
                <a:gd name="connsiteX1745" fmla="*/ 11952999 w 12192000"/>
                <a:gd name="connsiteY1745" fmla="*/ 847925 h 1608850"/>
                <a:gd name="connsiteX1746" fmla="*/ 11952999 w 12192000"/>
                <a:gd name="connsiteY1746" fmla="*/ 846763 h 1608850"/>
                <a:gd name="connsiteX1747" fmla="*/ 11952999 w 12192000"/>
                <a:gd name="connsiteY1747" fmla="*/ 838627 h 1608850"/>
                <a:gd name="connsiteX1748" fmla="*/ 11954114 w 12192000"/>
                <a:gd name="connsiteY1748" fmla="*/ 838627 h 1608850"/>
                <a:gd name="connsiteX1749" fmla="*/ 11961915 w 12192000"/>
                <a:gd name="connsiteY1749" fmla="*/ 838627 h 1608850"/>
                <a:gd name="connsiteX1750" fmla="*/ 11961915 w 12192000"/>
                <a:gd name="connsiteY1750" fmla="*/ 837755 h 1608850"/>
                <a:gd name="connsiteX1751" fmla="*/ 11961915 w 12192000"/>
                <a:gd name="connsiteY1751" fmla="*/ 831653 h 1608850"/>
                <a:gd name="connsiteX1752" fmla="*/ 11960800 w 12192000"/>
                <a:gd name="connsiteY1752" fmla="*/ 831653 h 1608850"/>
                <a:gd name="connsiteX1753" fmla="*/ 11952999 w 12192000"/>
                <a:gd name="connsiteY1753" fmla="*/ 831653 h 1608850"/>
                <a:gd name="connsiteX1754" fmla="*/ 11952999 w 12192000"/>
                <a:gd name="connsiteY1754" fmla="*/ 830491 h 1608850"/>
                <a:gd name="connsiteX1755" fmla="*/ 11952999 w 12192000"/>
                <a:gd name="connsiteY1755" fmla="*/ 822354 h 1608850"/>
                <a:gd name="connsiteX1756" fmla="*/ 11954114 w 12192000"/>
                <a:gd name="connsiteY1756" fmla="*/ 822354 h 1608850"/>
                <a:gd name="connsiteX1757" fmla="*/ 11961915 w 12192000"/>
                <a:gd name="connsiteY1757" fmla="*/ 822354 h 1608850"/>
                <a:gd name="connsiteX1758" fmla="*/ 11961915 w 12192000"/>
                <a:gd name="connsiteY1758" fmla="*/ 821192 h 1608850"/>
                <a:gd name="connsiteX1759" fmla="*/ 11961915 w 12192000"/>
                <a:gd name="connsiteY1759" fmla="*/ 813056 h 1608850"/>
                <a:gd name="connsiteX1760" fmla="*/ 11960800 w 12192000"/>
                <a:gd name="connsiteY1760" fmla="*/ 813056 h 1608850"/>
                <a:gd name="connsiteX1761" fmla="*/ 11952999 w 12192000"/>
                <a:gd name="connsiteY1761" fmla="*/ 813056 h 1608850"/>
                <a:gd name="connsiteX1762" fmla="*/ 11952999 w 12192000"/>
                <a:gd name="connsiteY1762" fmla="*/ 811893 h 1608850"/>
                <a:gd name="connsiteX1763" fmla="*/ 11952999 w 12192000"/>
                <a:gd name="connsiteY1763" fmla="*/ 803757 h 1608850"/>
                <a:gd name="connsiteX1764" fmla="*/ 11954114 w 12192000"/>
                <a:gd name="connsiteY1764" fmla="*/ 803757 h 1608850"/>
                <a:gd name="connsiteX1765" fmla="*/ 11961915 w 12192000"/>
                <a:gd name="connsiteY1765" fmla="*/ 803757 h 1608850"/>
                <a:gd name="connsiteX1766" fmla="*/ 11961915 w 12192000"/>
                <a:gd name="connsiteY1766" fmla="*/ 802885 h 1608850"/>
                <a:gd name="connsiteX1767" fmla="*/ 11961915 w 12192000"/>
                <a:gd name="connsiteY1767" fmla="*/ 796783 h 1608850"/>
                <a:gd name="connsiteX1768" fmla="*/ 11960800 w 12192000"/>
                <a:gd name="connsiteY1768" fmla="*/ 796783 h 1608850"/>
                <a:gd name="connsiteX1769" fmla="*/ 11952999 w 12192000"/>
                <a:gd name="connsiteY1769" fmla="*/ 796783 h 1608850"/>
                <a:gd name="connsiteX1770" fmla="*/ 11952999 w 12192000"/>
                <a:gd name="connsiteY1770" fmla="*/ 795621 h 1608850"/>
                <a:gd name="connsiteX1771" fmla="*/ 11952999 w 12192000"/>
                <a:gd name="connsiteY1771" fmla="*/ 787484 h 1608850"/>
                <a:gd name="connsiteX1772" fmla="*/ 11954114 w 12192000"/>
                <a:gd name="connsiteY1772" fmla="*/ 787484 h 1608850"/>
                <a:gd name="connsiteX1773" fmla="*/ 11961915 w 12192000"/>
                <a:gd name="connsiteY1773" fmla="*/ 787484 h 1608850"/>
                <a:gd name="connsiteX1774" fmla="*/ 11960800 w 12192000"/>
                <a:gd name="connsiteY1774" fmla="*/ 785741 h 1608850"/>
                <a:gd name="connsiteX1775" fmla="*/ 11952999 w 12192000"/>
                <a:gd name="connsiteY1775" fmla="*/ 773537 h 1608850"/>
                <a:gd name="connsiteX1776" fmla="*/ 11952999 w 12192000"/>
                <a:gd name="connsiteY1776" fmla="*/ 736342 h 1608850"/>
                <a:gd name="connsiteX1777" fmla="*/ 12102343 w 12192000"/>
                <a:gd name="connsiteY1777" fmla="*/ 736342 h 1608850"/>
                <a:gd name="connsiteX1778" fmla="*/ 12115716 w 12192000"/>
                <a:gd name="connsiteY1778" fmla="*/ 757264 h 1608850"/>
                <a:gd name="connsiteX1779" fmla="*/ 12115716 w 12192000"/>
                <a:gd name="connsiteY1779" fmla="*/ 803757 h 1608850"/>
                <a:gd name="connsiteX1780" fmla="*/ 12114602 w 12192000"/>
                <a:gd name="connsiteY1780" fmla="*/ 803757 h 1608850"/>
                <a:gd name="connsiteX1781" fmla="*/ 12106800 w 12192000"/>
                <a:gd name="connsiteY1781" fmla="*/ 803757 h 1608850"/>
                <a:gd name="connsiteX1782" fmla="*/ 12106800 w 12192000"/>
                <a:gd name="connsiteY1782" fmla="*/ 804919 h 1608850"/>
                <a:gd name="connsiteX1783" fmla="*/ 12106800 w 12192000"/>
                <a:gd name="connsiteY1783" fmla="*/ 813056 h 1608850"/>
                <a:gd name="connsiteX1784" fmla="*/ 12107915 w 12192000"/>
                <a:gd name="connsiteY1784" fmla="*/ 813056 h 1608850"/>
                <a:gd name="connsiteX1785" fmla="*/ 12115716 w 12192000"/>
                <a:gd name="connsiteY1785" fmla="*/ 813056 h 1608850"/>
                <a:gd name="connsiteX1786" fmla="*/ 12115716 w 12192000"/>
                <a:gd name="connsiteY1786" fmla="*/ 814218 h 1608850"/>
                <a:gd name="connsiteX1787" fmla="*/ 12115716 w 12192000"/>
                <a:gd name="connsiteY1787" fmla="*/ 822354 h 1608850"/>
                <a:gd name="connsiteX1788" fmla="*/ 12114602 w 12192000"/>
                <a:gd name="connsiteY1788" fmla="*/ 822354 h 1608850"/>
                <a:gd name="connsiteX1789" fmla="*/ 12106800 w 12192000"/>
                <a:gd name="connsiteY1789" fmla="*/ 822354 h 1608850"/>
                <a:gd name="connsiteX1790" fmla="*/ 12106800 w 12192000"/>
                <a:gd name="connsiteY1790" fmla="*/ 823516 h 1608850"/>
                <a:gd name="connsiteX1791" fmla="*/ 12106800 w 12192000"/>
                <a:gd name="connsiteY1791" fmla="*/ 831653 h 1608850"/>
                <a:gd name="connsiteX1792" fmla="*/ 12107915 w 12192000"/>
                <a:gd name="connsiteY1792" fmla="*/ 831653 h 1608850"/>
                <a:gd name="connsiteX1793" fmla="*/ 12115716 w 12192000"/>
                <a:gd name="connsiteY1793" fmla="*/ 831653 h 1608850"/>
                <a:gd name="connsiteX1794" fmla="*/ 12115716 w 12192000"/>
                <a:gd name="connsiteY1794" fmla="*/ 832525 h 1608850"/>
                <a:gd name="connsiteX1795" fmla="*/ 12115716 w 12192000"/>
                <a:gd name="connsiteY1795" fmla="*/ 838627 h 1608850"/>
                <a:gd name="connsiteX1796" fmla="*/ 12114602 w 12192000"/>
                <a:gd name="connsiteY1796" fmla="*/ 838627 h 1608850"/>
                <a:gd name="connsiteX1797" fmla="*/ 12106800 w 12192000"/>
                <a:gd name="connsiteY1797" fmla="*/ 838627 h 1608850"/>
                <a:gd name="connsiteX1798" fmla="*/ 12106800 w 12192000"/>
                <a:gd name="connsiteY1798" fmla="*/ 839789 h 1608850"/>
                <a:gd name="connsiteX1799" fmla="*/ 12106800 w 12192000"/>
                <a:gd name="connsiteY1799" fmla="*/ 847925 h 1608850"/>
                <a:gd name="connsiteX1800" fmla="*/ 12107915 w 12192000"/>
                <a:gd name="connsiteY1800" fmla="*/ 847925 h 1608850"/>
                <a:gd name="connsiteX1801" fmla="*/ 12115716 w 12192000"/>
                <a:gd name="connsiteY1801" fmla="*/ 847925 h 1608850"/>
                <a:gd name="connsiteX1802" fmla="*/ 12115716 w 12192000"/>
                <a:gd name="connsiteY1802" fmla="*/ 849088 h 1608850"/>
                <a:gd name="connsiteX1803" fmla="*/ 12115716 w 12192000"/>
                <a:gd name="connsiteY1803" fmla="*/ 857224 h 1608850"/>
                <a:gd name="connsiteX1804" fmla="*/ 12114602 w 12192000"/>
                <a:gd name="connsiteY1804" fmla="*/ 857224 h 1608850"/>
                <a:gd name="connsiteX1805" fmla="*/ 12106800 w 12192000"/>
                <a:gd name="connsiteY1805" fmla="*/ 857224 h 1608850"/>
                <a:gd name="connsiteX1806" fmla="*/ 12106800 w 12192000"/>
                <a:gd name="connsiteY1806" fmla="*/ 858386 h 1608850"/>
                <a:gd name="connsiteX1807" fmla="*/ 12106800 w 12192000"/>
                <a:gd name="connsiteY1807" fmla="*/ 866523 h 1608850"/>
                <a:gd name="connsiteX1808" fmla="*/ 12107915 w 12192000"/>
                <a:gd name="connsiteY1808" fmla="*/ 866523 h 1608850"/>
                <a:gd name="connsiteX1809" fmla="*/ 12115716 w 12192000"/>
                <a:gd name="connsiteY1809" fmla="*/ 866523 h 1608850"/>
                <a:gd name="connsiteX1810" fmla="*/ 12115716 w 12192000"/>
                <a:gd name="connsiteY1810" fmla="*/ 867394 h 1608850"/>
                <a:gd name="connsiteX1811" fmla="*/ 12115716 w 12192000"/>
                <a:gd name="connsiteY1811" fmla="*/ 873496 h 1608850"/>
                <a:gd name="connsiteX1812" fmla="*/ 12114602 w 12192000"/>
                <a:gd name="connsiteY1812" fmla="*/ 873496 h 1608850"/>
                <a:gd name="connsiteX1813" fmla="*/ 12106800 w 12192000"/>
                <a:gd name="connsiteY1813" fmla="*/ 873496 h 1608850"/>
                <a:gd name="connsiteX1814" fmla="*/ 12106800 w 12192000"/>
                <a:gd name="connsiteY1814" fmla="*/ 874659 h 1608850"/>
                <a:gd name="connsiteX1815" fmla="*/ 12106800 w 12192000"/>
                <a:gd name="connsiteY1815" fmla="*/ 882795 h 1608850"/>
                <a:gd name="connsiteX1816" fmla="*/ 12107915 w 12192000"/>
                <a:gd name="connsiteY1816" fmla="*/ 882795 h 1608850"/>
                <a:gd name="connsiteX1817" fmla="*/ 12115716 w 12192000"/>
                <a:gd name="connsiteY1817" fmla="*/ 882795 h 1608850"/>
                <a:gd name="connsiteX1818" fmla="*/ 12115716 w 12192000"/>
                <a:gd name="connsiteY1818" fmla="*/ 883957 h 1608850"/>
                <a:gd name="connsiteX1819" fmla="*/ 12115716 w 12192000"/>
                <a:gd name="connsiteY1819" fmla="*/ 892094 h 1608850"/>
                <a:gd name="connsiteX1820" fmla="*/ 12114602 w 12192000"/>
                <a:gd name="connsiteY1820" fmla="*/ 892094 h 1608850"/>
                <a:gd name="connsiteX1821" fmla="*/ 12106800 w 12192000"/>
                <a:gd name="connsiteY1821" fmla="*/ 892094 h 1608850"/>
                <a:gd name="connsiteX1822" fmla="*/ 12106800 w 12192000"/>
                <a:gd name="connsiteY1822" fmla="*/ 892965 h 1608850"/>
                <a:gd name="connsiteX1823" fmla="*/ 12106800 w 12192000"/>
                <a:gd name="connsiteY1823" fmla="*/ 899068 h 1608850"/>
                <a:gd name="connsiteX1824" fmla="*/ 12107915 w 12192000"/>
                <a:gd name="connsiteY1824" fmla="*/ 899068 h 1608850"/>
                <a:gd name="connsiteX1825" fmla="*/ 12115716 w 12192000"/>
                <a:gd name="connsiteY1825" fmla="*/ 899068 h 1608850"/>
                <a:gd name="connsiteX1826" fmla="*/ 12115716 w 12192000"/>
                <a:gd name="connsiteY1826" fmla="*/ 900230 h 1608850"/>
                <a:gd name="connsiteX1827" fmla="*/ 12115716 w 12192000"/>
                <a:gd name="connsiteY1827" fmla="*/ 908366 h 1608850"/>
                <a:gd name="connsiteX1828" fmla="*/ 12114602 w 12192000"/>
                <a:gd name="connsiteY1828" fmla="*/ 908366 h 1608850"/>
                <a:gd name="connsiteX1829" fmla="*/ 12106800 w 12192000"/>
                <a:gd name="connsiteY1829" fmla="*/ 908366 h 1608850"/>
                <a:gd name="connsiteX1830" fmla="*/ 12106800 w 12192000"/>
                <a:gd name="connsiteY1830" fmla="*/ 909528 h 1608850"/>
                <a:gd name="connsiteX1831" fmla="*/ 12106800 w 12192000"/>
                <a:gd name="connsiteY1831" fmla="*/ 917665 h 1608850"/>
                <a:gd name="connsiteX1832" fmla="*/ 12107915 w 12192000"/>
                <a:gd name="connsiteY1832" fmla="*/ 917665 h 1608850"/>
                <a:gd name="connsiteX1833" fmla="*/ 12115716 w 12192000"/>
                <a:gd name="connsiteY1833" fmla="*/ 917665 h 1608850"/>
                <a:gd name="connsiteX1834" fmla="*/ 12115716 w 12192000"/>
                <a:gd name="connsiteY1834" fmla="*/ 918827 h 1608850"/>
                <a:gd name="connsiteX1835" fmla="*/ 12115716 w 12192000"/>
                <a:gd name="connsiteY1835" fmla="*/ 926963 h 1608850"/>
                <a:gd name="connsiteX1836" fmla="*/ 12114602 w 12192000"/>
                <a:gd name="connsiteY1836" fmla="*/ 926963 h 1608850"/>
                <a:gd name="connsiteX1837" fmla="*/ 12106800 w 12192000"/>
                <a:gd name="connsiteY1837" fmla="*/ 926963 h 1608850"/>
                <a:gd name="connsiteX1838" fmla="*/ 12106800 w 12192000"/>
                <a:gd name="connsiteY1838" fmla="*/ 927835 h 1608850"/>
                <a:gd name="connsiteX1839" fmla="*/ 12106800 w 12192000"/>
                <a:gd name="connsiteY1839" fmla="*/ 933937 h 1608850"/>
                <a:gd name="connsiteX1840" fmla="*/ 12107915 w 12192000"/>
                <a:gd name="connsiteY1840" fmla="*/ 933937 h 1608850"/>
                <a:gd name="connsiteX1841" fmla="*/ 12115716 w 12192000"/>
                <a:gd name="connsiteY1841" fmla="*/ 933937 h 1608850"/>
                <a:gd name="connsiteX1842" fmla="*/ 12115716 w 12192000"/>
                <a:gd name="connsiteY1842" fmla="*/ 935100 h 1608850"/>
                <a:gd name="connsiteX1843" fmla="*/ 12115716 w 12192000"/>
                <a:gd name="connsiteY1843" fmla="*/ 943236 h 1608850"/>
                <a:gd name="connsiteX1844" fmla="*/ 12114602 w 12192000"/>
                <a:gd name="connsiteY1844" fmla="*/ 943236 h 1608850"/>
                <a:gd name="connsiteX1845" fmla="*/ 12106800 w 12192000"/>
                <a:gd name="connsiteY1845" fmla="*/ 943236 h 1608850"/>
                <a:gd name="connsiteX1846" fmla="*/ 12106800 w 12192000"/>
                <a:gd name="connsiteY1846" fmla="*/ 944398 h 1608850"/>
                <a:gd name="connsiteX1847" fmla="*/ 12106800 w 12192000"/>
                <a:gd name="connsiteY1847" fmla="*/ 952535 h 1608850"/>
                <a:gd name="connsiteX1848" fmla="*/ 12107915 w 12192000"/>
                <a:gd name="connsiteY1848" fmla="*/ 952535 h 1608850"/>
                <a:gd name="connsiteX1849" fmla="*/ 12115716 w 12192000"/>
                <a:gd name="connsiteY1849" fmla="*/ 952535 h 1608850"/>
                <a:gd name="connsiteX1850" fmla="*/ 12115716 w 12192000"/>
                <a:gd name="connsiteY1850" fmla="*/ 953406 h 1608850"/>
                <a:gd name="connsiteX1851" fmla="*/ 12115716 w 12192000"/>
                <a:gd name="connsiteY1851" fmla="*/ 959508 h 1608850"/>
                <a:gd name="connsiteX1852" fmla="*/ 12114602 w 12192000"/>
                <a:gd name="connsiteY1852" fmla="*/ 959508 h 1608850"/>
                <a:gd name="connsiteX1853" fmla="*/ 12106800 w 12192000"/>
                <a:gd name="connsiteY1853" fmla="*/ 959508 h 1608850"/>
                <a:gd name="connsiteX1854" fmla="*/ 12106800 w 12192000"/>
                <a:gd name="connsiteY1854" fmla="*/ 960671 h 1608850"/>
                <a:gd name="connsiteX1855" fmla="*/ 12106800 w 12192000"/>
                <a:gd name="connsiteY1855" fmla="*/ 968807 h 1608850"/>
                <a:gd name="connsiteX1856" fmla="*/ 12107915 w 12192000"/>
                <a:gd name="connsiteY1856" fmla="*/ 968807 h 1608850"/>
                <a:gd name="connsiteX1857" fmla="*/ 12115716 w 12192000"/>
                <a:gd name="connsiteY1857" fmla="*/ 968807 h 1608850"/>
                <a:gd name="connsiteX1858" fmla="*/ 12115716 w 12192000"/>
                <a:gd name="connsiteY1858" fmla="*/ 969969 h 1608850"/>
                <a:gd name="connsiteX1859" fmla="*/ 12115716 w 12192000"/>
                <a:gd name="connsiteY1859" fmla="*/ 978106 h 1608850"/>
                <a:gd name="connsiteX1860" fmla="*/ 12114602 w 12192000"/>
                <a:gd name="connsiteY1860" fmla="*/ 978106 h 1608850"/>
                <a:gd name="connsiteX1861" fmla="*/ 12106800 w 12192000"/>
                <a:gd name="connsiteY1861" fmla="*/ 978106 h 1608850"/>
                <a:gd name="connsiteX1862" fmla="*/ 12106800 w 12192000"/>
                <a:gd name="connsiteY1862" fmla="*/ 979268 h 1608850"/>
                <a:gd name="connsiteX1863" fmla="*/ 12106800 w 12192000"/>
                <a:gd name="connsiteY1863" fmla="*/ 987404 h 1608850"/>
                <a:gd name="connsiteX1864" fmla="*/ 12107915 w 12192000"/>
                <a:gd name="connsiteY1864" fmla="*/ 987404 h 1608850"/>
                <a:gd name="connsiteX1865" fmla="*/ 12115716 w 12192000"/>
                <a:gd name="connsiteY1865" fmla="*/ 987404 h 1608850"/>
                <a:gd name="connsiteX1866" fmla="*/ 12115716 w 12192000"/>
                <a:gd name="connsiteY1866" fmla="*/ 988276 h 1608850"/>
                <a:gd name="connsiteX1867" fmla="*/ 12115716 w 12192000"/>
                <a:gd name="connsiteY1867" fmla="*/ 994378 h 1608850"/>
                <a:gd name="connsiteX1868" fmla="*/ 12114602 w 12192000"/>
                <a:gd name="connsiteY1868" fmla="*/ 994378 h 1608850"/>
                <a:gd name="connsiteX1869" fmla="*/ 12106800 w 12192000"/>
                <a:gd name="connsiteY1869" fmla="*/ 994378 h 1608850"/>
                <a:gd name="connsiteX1870" fmla="*/ 12106800 w 12192000"/>
                <a:gd name="connsiteY1870" fmla="*/ 995540 h 1608850"/>
                <a:gd name="connsiteX1871" fmla="*/ 12106800 w 12192000"/>
                <a:gd name="connsiteY1871" fmla="*/ 1003677 h 1608850"/>
                <a:gd name="connsiteX1872" fmla="*/ 12131319 w 12192000"/>
                <a:gd name="connsiteY1872" fmla="*/ 1024599 h 1608850"/>
                <a:gd name="connsiteX1873" fmla="*/ 12130206 w 12192000"/>
                <a:gd name="connsiteY1873" fmla="*/ 1029248 h 1608850"/>
                <a:gd name="connsiteX1874" fmla="*/ 12122403 w 12192000"/>
                <a:gd name="connsiteY1874" fmla="*/ 1029248 h 1608850"/>
                <a:gd name="connsiteX1875" fmla="*/ 12122403 w 12192000"/>
                <a:gd name="connsiteY1875" fmla="*/ 1040036 h 1608850"/>
                <a:gd name="connsiteX1876" fmla="*/ 12122403 w 12192000"/>
                <a:gd name="connsiteY1876" fmla="*/ 1046874 h 1608850"/>
                <a:gd name="connsiteX1877" fmla="*/ 12131319 w 12192000"/>
                <a:gd name="connsiteY1877" fmla="*/ 1046874 h 1608850"/>
                <a:gd name="connsiteX1878" fmla="*/ 12131319 w 12192000"/>
                <a:gd name="connsiteY1878" fmla="*/ 1043196 h 1608850"/>
                <a:gd name="connsiteX1879" fmla="*/ 12132434 w 12192000"/>
                <a:gd name="connsiteY1879" fmla="*/ 1042615 h 1608850"/>
                <a:gd name="connsiteX1880" fmla="*/ 12140235 w 12192000"/>
                <a:gd name="connsiteY1880" fmla="*/ 1038547 h 1608850"/>
                <a:gd name="connsiteX1881" fmla="*/ 12142186 w 12192000"/>
                <a:gd name="connsiteY1881" fmla="*/ 1038547 h 1608850"/>
                <a:gd name="connsiteX1882" fmla="*/ 12155839 w 12192000"/>
                <a:gd name="connsiteY1882" fmla="*/ 1038547 h 1608850"/>
                <a:gd name="connsiteX1883" fmla="*/ 12155839 w 12192000"/>
                <a:gd name="connsiteY1883" fmla="*/ 1039709 h 1608850"/>
                <a:gd name="connsiteX1884" fmla="*/ 12155839 w 12192000"/>
                <a:gd name="connsiteY1884" fmla="*/ 1046874 h 1608850"/>
                <a:gd name="connsiteX1885" fmla="*/ 12192000 w 12192000"/>
                <a:gd name="connsiteY1885" fmla="*/ 1046874 h 1608850"/>
                <a:gd name="connsiteX1886" fmla="*/ 12192000 w 12192000"/>
                <a:gd name="connsiteY1886" fmla="*/ 1070905 h 1608850"/>
                <a:gd name="connsiteX1887" fmla="*/ 12192000 w 12192000"/>
                <a:gd name="connsiteY1887" fmla="*/ 1121663 h 1608850"/>
                <a:gd name="connsiteX1888" fmla="*/ 12192000 w 12192000"/>
                <a:gd name="connsiteY1888" fmla="*/ 1608850 h 1608850"/>
                <a:gd name="connsiteX1889" fmla="*/ 0 w 12192000"/>
                <a:gd name="connsiteY1889" fmla="*/ 1608850 h 1608850"/>
                <a:gd name="connsiteX1890" fmla="*/ 0 w 12192000"/>
                <a:gd name="connsiteY1890" fmla="*/ 1046874 h 1608850"/>
                <a:gd name="connsiteX1891" fmla="*/ 65773 w 12192000"/>
                <a:gd name="connsiteY1891" fmla="*/ 1046874 h 1608850"/>
                <a:gd name="connsiteX1892" fmla="*/ 82231 w 12192000"/>
                <a:gd name="connsiteY1892" fmla="*/ 1045519 h 1608850"/>
                <a:gd name="connsiteX1893" fmla="*/ 82231 w 12192000"/>
                <a:gd name="connsiteY1893" fmla="*/ 1012974 h 1608850"/>
                <a:gd name="connsiteX1894" fmla="*/ 126811 w 12192000"/>
                <a:gd name="connsiteY1894" fmla="*/ 1012974 h 1608850"/>
                <a:gd name="connsiteX1895" fmla="*/ 126811 w 12192000"/>
                <a:gd name="connsiteY1895" fmla="*/ 994377 h 1608850"/>
                <a:gd name="connsiteX1896" fmla="*/ 220430 w 12192000"/>
                <a:gd name="connsiteY1896" fmla="*/ 994377 h 1608850"/>
                <a:gd name="connsiteX1897" fmla="*/ 220430 w 12192000"/>
                <a:gd name="connsiteY1897" fmla="*/ 1006000 h 1608850"/>
                <a:gd name="connsiteX1898" fmla="*/ 280612 w 12192000"/>
                <a:gd name="connsiteY1898" fmla="*/ 1006000 h 1608850"/>
                <a:gd name="connsiteX1899" fmla="*/ 280612 w 12192000"/>
                <a:gd name="connsiteY1899" fmla="*/ 1012974 h 1608850"/>
                <a:gd name="connsiteX1900" fmla="*/ 298444 w 12192000"/>
                <a:gd name="connsiteY1900" fmla="*/ 1012974 h 1608850"/>
                <a:gd name="connsiteX1901" fmla="*/ 298444 w 12192000"/>
                <a:gd name="connsiteY1901" fmla="*/ 1019948 h 1608850"/>
                <a:gd name="connsiteX1902" fmla="*/ 314048 w 12192000"/>
                <a:gd name="connsiteY1902" fmla="*/ 1019948 h 1608850"/>
                <a:gd name="connsiteX1903" fmla="*/ 314048 w 12192000"/>
                <a:gd name="connsiteY1903" fmla="*/ 915339 h 1608850"/>
                <a:gd name="connsiteX1904" fmla="*/ 360858 w 12192000"/>
                <a:gd name="connsiteY1904" fmla="*/ 901391 h 1608850"/>
                <a:gd name="connsiteX1905" fmla="*/ 447789 w 12192000"/>
                <a:gd name="connsiteY1905" fmla="*/ 901391 h 1608850"/>
                <a:gd name="connsiteX1906" fmla="*/ 447789 w 12192000"/>
                <a:gd name="connsiteY1906" fmla="*/ 734017 h 1608850"/>
                <a:gd name="connsiteX1907" fmla="*/ 472308 w 12192000"/>
                <a:gd name="connsiteY1907" fmla="*/ 722393 h 1608850"/>
                <a:gd name="connsiteX1908" fmla="*/ 579301 w 12192000"/>
                <a:gd name="connsiteY1908" fmla="*/ 703796 h 1608850"/>
                <a:gd name="connsiteX1909" fmla="*/ 617194 w 12192000"/>
                <a:gd name="connsiteY1909" fmla="*/ 715419 h 1608850"/>
                <a:gd name="connsiteX1910" fmla="*/ 623881 w 12192000"/>
                <a:gd name="connsiteY1910" fmla="*/ 722393 h 1608850"/>
                <a:gd name="connsiteX1911" fmla="*/ 623881 w 12192000"/>
                <a:gd name="connsiteY1911" fmla="*/ 1033896 h 1608850"/>
                <a:gd name="connsiteX1912" fmla="*/ 639484 w 12192000"/>
                <a:gd name="connsiteY1912" fmla="*/ 1033896 h 1608850"/>
                <a:gd name="connsiteX1913" fmla="*/ 639484 w 12192000"/>
                <a:gd name="connsiteY1913" fmla="*/ 908365 h 1608850"/>
                <a:gd name="connsiteX1914" fmla="*/ 652858 w 12192000"/>
                <a:gd name="connsiteY1914" fmla="*/ 908365 h 1608850"/>
                <a:gd name="connsiteX1915" fmla="*/ 652858 w 12192000"/>
                <a:gd name="connsiteY1915" fmla="*/ 896742 h 1608850"/>
                <a:gd name="connsiteX1916" fmla="*/ 666232 w 12192000"/>
                <a:gd name="connsiteY1916" fmla="*/ 889768 h 1608850"/>
                <a:gd name="connsiteX1917" fmla="*/ 677377 w 12192000"/>
                <a:gd name="connsiteY1917" fmla="*/ 889768 h 1608850"/>
                <a:gd name="connsiteX1918" fmla="*/ 677377 w 12192000"/>
                <a:gd name="connsiteY1918" fmla="*/ 878145 h 1608850"/>
                <a:gd name="connsiteX1919" fmla="*/ 686293 w 12192000"/>
                <a:gd name="connsiteY1919" fmla="*/ 871171 h 1608850"/>
                <a:gd name="connsiteX1920" fmla="*/ 708584 w 12192000"/>
                <a:gd name="connsiteY1920" fmla="*/ 871171 h 1608850"/>
                <a:gd name="connsiteX1921" fmla="*/ 708584 w 12192000"/>
                <a:gd name="connsiteY1921" fmla="*/ 908365 h 1608850"/>
                <a:gd name="connsiteX1922" fmla="*/ 755393 w 12192000"/>
                <a:gd name="connsiteY1922" fmla="*/ 908365 h 1608850"/>
                <a:gd name="connsiteX1923" fmla="*/ 755393 w 12192000"/>
                <a:gd name="connsiteY1923" fmla="*/ 1038546 h 1608850"/>
                <a:gd name="connsiteX1924" fmla="*/ 773225 w 12192000"/>
                <a:gd name="connsiteY1924" fmla="*/ 1038546 h 1608850"/>
                <a:gd name="connsiteX1925" fmla="*/ 791057 w 12192000"/>
                <a:gd name="connsiteY1925" fmla="*/ 1031572 h 1608850"/>
                <a:gd name="connsiteX1926" fmla="*/ 791057 w 12192000"/>
                <a:gd name="connsiteY1926" fmla="*/ 1022273 h 1608850"/>
                <a:gd name="connsiteX1927" fmla="*/ 784370 w 12192000"/>
                <a:gd name="connsiteY1927" fmla="*/ 1019948 h 1608850"/>
                <a:gd name="connsiteX1928" fmla="*/ 784370 w 12192000"/>
                <a:gd name="connsiteY1928" fmla="*/ 1012974 h 1608850"/>
                <a:gd name="connsiteX1929" fmla="*/ 791057 w 12192000"/>
                <a:gd name="connsiteY1929" fmla="*/ 1008325 h 1608850"/>
                <a:gd name="connsiteX1930" fmla="*/ 791057 w 12192000"/>
                <a:gd name="connsiteY1930" fmla="*/ 957183 h 1608850"/>
                <a:gd name="connsiteX1931" fmla="*/ 784370 w 12192000"/>
                <a:gd name="connsiteY1931" fmla="*/ 954858 h 1608850"/>
                <a:gd name="connsiteX1932" fmla="*/ 784370 w 12192000"/>
                <a:gd name="connsiteY1932" fmla="*/ 947884 h 1608850"/>
                <a:gd name="connsiteX1933" fmla="*/ 791057 w 12192000"/>
                <a:gd name="connsiteY1933" fmla="*/ 943235 h 1608850"/>
                <a:gd name="connsiteX1934" fmla="*/ 795515 w 12192000"/>
                <a:gd name="connsiteY1934" fmla="*/ 938586 h 1608850"/>
                <a:gd name="connsiteX1935" fmla="*/ 795515 w 12192000"/>
                <a:gd name="connsiteY1935" fmla="*/ 929287 h 1608850"/>
                <a:gd name="connsiteX1936" fmla="*/ 791057 w 12192000"/>
                <a:gd name="connsiteY1936" fmla="*/ 929287 h 1608850"/>
                <a:gd name="connsiteX1937" fmla="*/ 791057 w 12192000"/>
                <a:gd name="connsiteY1937" fmla="*/ 922313 h 1608850"/>
                <a:gd name="connsiteX1938" fmla="*/ 797744 w 12192000"/>
                <a:gd name="connsiteY1938" fmla="*/ 917664 h 1608850"/>
                <a:gd name="connsiteX1939" fmla="*/ 833408 w 12192000"/>
                <a:gd name="connsiteY1939" fmla="*/ 852574 h 1608850"/>
                <a:gd name="connsiteX1940" fmla="*/ 828950 w 12192000"/>
                <a:gd name="connsiteY1940" fmla="*/ 850249 h 1608850"/>
                <a:gd name="connsiteX1941" fmla="*/ 828950 w 12192000"/>
                <a:gd name="connsiteY1941" fmla="*/ 843275 h 1608850"/>
                <a:gd name="connsiteX1942" fmla="*/ 835637 w 12192000"/>
                <a:gd name="connsiteY1942" fmla="*/ 840950 h 1608850"/>
                <a:gd name="connsiteX1943" fmla="*/ 835637 w 12192000"/>
                <a:gd name="connsiteY1943" fmla="*/ 831652 h 1608850"/>
                <a:gd name="connsiteX1944" fmla="*/ 840095 w 12192000"/>
                <a:gd name="connsiteY1944" fmla="*/ 831652 h 1608850"/>
                <a:gd name="connsiteX1945" fmla="*/ 840095 w 12192000"/>
                <a:gd name="connsiteY1945" fmla="*/ 810730 h 1608850"/>
                <a:gd name="connsiteX1946" fmla="*/ 835637 w 12192000"/>
                <a:gd name="connsiteY1946" fmla="*/ 810730 h 1608850"/>
                <a:gd name="connsiteX1947" fmla="*/ 835637 w 12192000"/>
                <a:gd name="connsiteY1947" fmla="*/ 806081 h 1608850"/>
                <a:gd name="connsiteX1948" fmla="*/ 840095 w 12192000"/>
                <a:gd name="connsiteY1948" fmla="*/ 803756 h 1608850"/>
                <a:gd name="connsiteX1949" fmla="*/ 851240 w 12192000"/>
                <a:gd name="connsiteY1949" fmla="*/ 787483 h 1608850"/>
                <a:gd name="connsiteX1950" fmla="*/ 853469 w 12192000"/>
                <a:gd name="connsiteY1950" fmla="*/ 778185 h 1608850"/>
                <a:gd name="connsiteX1951" fmla="*/ 853469 w 12192000"/>
                <a:gd name="connsiteY1951" fmla="*/ 752614 h 1608850"/>
                <a:gd name="connsiteX1952" fmla="*/ 853748 w 12192000"/>
                <a:gd name="connsiteY1952" fmla="*/ 751742 h 1608850"/>
                <a:gd name="connsiteX1953" fmla="*/ 855698 w 12192000"/>
                <a:gd name="connsiteY1953" fmla="*/ 745640 h 1608850"/>
                <a:gd name="connsiteX1954" fmla="*/ 855977 w 12192000"/>
                <a:gd name="connsiteY1954" fmla="*/ 746512 h 1608850"/>
                <a:gd name="connsiteX1955" fmla="*/ 857927 w 12192000"/>
                <a:gd name="connsiteY1955" fmla="*/ 752614 h 1608850"/>
                <a:gd name="connsiteX1956" fmla="*/ 860156 w 12192000"/>
                <a:gd name="connsiteY1956" fmla="*/ 778185 h 1608850"/>
                <a:gd name="connsiteX1957" fmla="*/ 860156 w 12192000"/>
                <a:gd name="connsiteY1957" fmla="*/ 785159 h 1608850"/>
                <a:gd name="connsiteX1958" fmla="*/ 871302 w 12192000"/>
                <a:gd name="connsiteY1958" fmla="*/ 803756 h 1608850"/>
                <a:gd name="connsiteX1959" fmla="*/ 875760 w 12192000"/>
                <a:gd name="connsiteY1959" fmla="*/ 806081 h 1608850"/>
                <a:gd name="connsiteX1960" fmla="*/ 875760 w 12192000"/>
                <a:gd name="connsiteY1960" fmla="*/ 810730 h 1608850"/>
                <a:gd name="connsiteX1961" fmla="*/ 873531 w 12192000"/>
                <a:gd name="connsiteY1961" fmla="*/ 831652 h 1608850"/>
                <a:gd name="connsiteX1962" fmla="*/ 877989 w 12192000"/>
                <a:gd name="connsiteY1962" fmla="*/ 840950 h 1608850"/>
                <a:gd name="connsiteX1963" fmla="*/ 882447 w 12192000"/>
                <a:gd name="connsiteY1963" fmla="*/ 843275 h 1608850"/>
                <a:gd name="connsiteX1964" fmla="*/ 882447 w 12192000"/>
                <a:gd name="connsiteY1964" fmla="*/ 850249 h 1608850"/>
                <a:gd name="connsiteX1965" fmla="*/ 877989 w 12192000"/>
                <a:gd name="connsiteY1965" fmla="*/ 852574 h 1608850"/>
                <a:gd name="connsiteX1966" fmla="*/ 904180 w 12192000"/>
                <a:gd name="connsiteY1966" fmla="*/ 879888 h 1608850"/>
                <a:gd name="connsiteX1967" fmla="*/ 913070 w 12192000"/>
                <a:gd name="connsiteY1967" fmla="*/ 915339 h 1608850"/>
                <a:gd name="connsiteX1968" fmla="*/ 944859 w 12192000"/>
                <a:gd name="connsiteY1968" fmla="*/ 915339 h 1608850"/>
                <a:gd name="connsiteX1969" fmla="*/ 944859 w 12192000"/>
                <a:gd name="connsiteY1969" fmla="*/ 886329 h 1608850"/>
                <a:gd name="connsiteX1970" fmla="*/ 939475 w 12192000"/>
                <a:gd name="connsiteY1970" fmla="*/ 886329 h 1608850"/>
                <a:gd name="connsiteX1971" fmla="*/ 939475 w 12192000"/>
                <a:gd name="connsiteY1971" fmla="*/ 724196 h 1608850"/>
                <a:gd name="connsiteX1972" fmla="*/ 959742 w 12192000"/>
                <a:gd name="connsiteY1972" fmla="*/ 724196 h 1608850"/>
                <a:gd name="connsiteX1973" fmla="*/ 960249 w 12192000"/>
                <a:gd name="connsiteY1973" fmla="*/ 723115 h 1608850"/>
                <a:gd name="connsiteX1974" fmla="*/ 963795 w 12192000"/>
                <a:gd name="connsiteY1974" fmla="*/ 715549 h 1608850"/>
                <a:gd name="connsiteX1975" fmla="*/ 965569 w 12192000"/>
                <a:gd name="connsiteY1975" fmla="*/ 715819 h 1608850"/>
                <a:gd name="connsiteX1976" fmla="*/ 977982 w 12192000"/>
                <a:gd name="connsiteY1976" fmla="*/ 717710 h 1608850"/>
                <a:gd name="connsiteX1977" fmla="*/ 978489 w 12192000"/>
                <a:gd name="connsiteY1977" fmla="*/ 719062 h 1608850"/>
                <a:gd name="connsiteX1978" fmla="*/ 982035 w 12192000"/>
                <a:gd name="connsiteY1978" fmla="*/ 728519 h 1608850"/>
                <a:gd name="connsiteX1979" fmla="*/ 1008382 w 12192000"/>
                <a:gd name="connsiteY1979" fmla="*/ 730681 h 1608850"/>
                <a:gd name="connsiteX1980" fmla="*/ 1008382 w 12192000"/>
                <a:gd name="connsiteY1980" fmla="*/ 607460 h 1608850"/>
                <a:gd name="connsiteX1981" fmla="*/ 1010409 w 12192000"/>
                <a:gd name="connsiteY1981" fmla="*/ 607460 h 1608850"/>
                <a:gd name="connsiteX1982" fmla="*/ 1024597 w 12192000"/>
                <a:gd name="connsiteY1982" fmla="*/ 607460 h 1608850"/>
                <a:gd name="connsiteX1983" fmla="*/ 1024597 w 12192000"/>
                <a:gd name="connsiteY1983" fmla="*/ 471268 h 1608850"/>
                <a:gd name="connsiteX1984" fmla="*/ 1026369 w 12192000"/>
                <a:gd name="connsiteY1984" fmla="*/ 471268 h 1608850"/>
                <a:gd name="connsiteX1985" fmla="*/ 1038783 w 12192000"/>
                <a:gd name="connsiteY1985" fmla="*/ 471268 h 1608850"/>
                <a:gd name="connsiteX1986" fmla="*/ 1038783 w 12192000"/>
                <a:gd name="connsiteY1986" fmla="*/ 356694 h 1608850"/>
                <a:gd name="connsiteX1987" fmla="*/ 1042837 w 12192000"/>
                <a:gd name="connsiteY1987" fmla="*/ 328590 h 1608850"/>
                <a:gd name="connsiteX1988" fmla="*/ 1044863 w 12192000"/>
                <a:gd name="connsiteY1988" fmla="*/ 328590 h 1608850"/>
                <a:gd name="connsiteX1989" fmla="*/ 1059050 w 12192000"/>
                <a:gd name="connsiteY1989" fmla="*/ 328590 h 1608850"/>
                <a:gd name="connsiteX1990" fmla="*/ 1095531 w 12192000"/>
                <a:gd name="connsiteY1990" fmla="*/ 246443 h 1608850"/>
                <a:gd name="connsiteX1991" fmla="*/ 1099585 w 12192000"/>
                <a:gd name="connsiteY1991" fmla="*/ 0 h 160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</a:cxnLst>
              <a:rect l="l" t="t" r="r" b="b"/>
              <a:pathLst>
                <a:path w="12192000" h="1608850">
                  <a:moveTo>
                    <a:pt x="8760317" y="780798"/>
                  </a:moveTo>
                  <a:lnTo>
                    <a:pt x="8760317" y="785159"/>
                  </a:lnTo>
                  <a:lnTo>
                    <a:pt x="8761882" y="787771"/>
                  </a:lnTo>
                  <a:lnTo>
                    <a:pt x="8762996" y="787771"/>
                  </a:lnTo>
                  <a:cubicBezTo>
                    <a:pt x="8762996" y="787771"/>
                    <a:pt x="8762996" y="787771"/>
                    <a:pt x="8762996" y="786900"/>
                  </a:cubicBezTo>
                  <a:lnTo>
                    <a:pt x="8762996" y="780798"/>
                  </a:lnTo>
                  <a:cubicBezTo>
                    <a:pt x="8762996" y="780798"/>
                    <a:pt x="8762996" y="780798"/>
                    <a:pt x="8761881" y="780798"/>
                  </a:cubicBezTo>
                  <a:close/>
                  <a:moveTo>
                    <a:pt x="8758924" y="762200"/>
                  </a:moveTo>
                  <a:lnTo>
                    <a:pt x="8759734" y="771499"/>
                  </a:lnTo>
                  <a:lnTo>
                    <a:pt x="8762996" y="771499"/>
                  </a:lnTo>
                  <a:cubicBezTo>
                    <a:pt x="8762996" y="771499"/>
                    <a:pt x="8762996" y="771499"/>
                    <a:pt x="8762996" y="770337"/>
                  </a:cubicBezTo>
                  <a:lnTo>
                    <a:pt x="8762996" y="762200"/>
                  </a:lnTo>
                  <a:cubicBezTo>
                    <a:pt x="8762996" y="762200"/>
                    <a:pt x="8762996" y="762200"/>
                    <a:pt x="8761881" y="762200"/>
                  </a:cubicBezTo>
                  <a:close/>
                  <a:moveTo>
                    <a:pt x="8755951" y="745928"/>
                  </a:moveTo>
                  <a:lnTo>
                    <a:pt x="8756137" y="746512"/>
                  </a:lnTo>
                  <a:lnTo>
                    <a:pt x="8758088" y="752614"/>
                  </a:lnTo>
                  <a:lnTo>
                    <a:pt x="8758113" y="752902"/>
                  </a:lnTo>
                  <a:lnTo>
                    <a:pt x="8762996" y="752902"/>
                  </a:lnTo>
                  <a:cubicBezTo>
                    <a:pt x="8762996" y="752902"/>
                    <a:pt x="8762996" y="752902"/>
                    <a:pt x="8762996" y="752030"/>
                  </a:cubicBezTo>
                  <a:lnTo>
                    <a:pt x="8762996" y="745928"/>
                  </a:lnTo>
                  <a:cubicBezTo>
                    <a:pt x="8762996" y="745928"/>
                    <a:pt x="8762996" y="745928"/>
                    <a:pt x="8761881" y="745928"/>
                  </a:cubicBezTo>
                  <a:close/>
                  <a:moveTo>
                    <a:pt x="8907881" y="718032"/>
                  </a:moveTo>
                  <a:cubicBezTo>
                    <a:pt x="8907881" y="718032"/>
                    <a:pt x="8907881" y="718032"/>
                    <a:pt x="8907881" y="719194"/>
                  </a:cubicBezTo>
                  <a:lnTo>
                    <a:pt x="8907881" y="727331"/>
                  </a:lnTo>
                  <a:lnTo>
                    <a:pt x="8908543" y="727331"/>
                  </a:lnTo>
                  <a:lnTo>
                    <a:pt x="8908543" y="718032"/>
                  </a:lnTo>
                  <a:close/>
                  <a:moveTo>
                    <a:pt x="1099585" y="0"/>
                  </a:moveTo>
                  <a:cubicBezTo>
                    <a:pt x="1099585" y="18"/>
                    <a:pt x="1099601" y="2040"/>
                    <a:pt x="1101611" y="246443"/>
                  </a:cubicBezTo>
                  <a:cubicBezTo>
                    <a:pt x="1101623" y="246467"/>
                    <a:pt x="1102267" y="247808"/>
                    <a:pt x="1140117" y="326429"/>
                  </a:cubicBezTo>
                  <a:cubicBezTo>
                    <a:pt x="1140125" y="326429"/>
                    <a:pt x="1140236" y="326429"/>
                    <a:pt x="1142145" y="326429"/>
                  </a:cubicBezTo>
                  <a:lnTo>
                    <a:pt x="1156331" y="326429"/>
                  </a:lnTo>
                  <a:cubicBezTo>
                    <a:pt x="1156331" y="326443"/>
                    <a:pt x="1156331" y="327005"/>
                    <a:pt x="1156331" y="350208"/>
                  </a:cubicBezTo>
                  <a:cubicBezTo>
                    <a:pt x="1156333" y="350214"/>
                    <a:pt x="1156371" y="350272"/>
                    <a:pt x="1156839" y="351019"/>
                  </a:cubicBezTo>
                  <a:lnTo>
                    <a:pt x="1160385" y="356694"/>
                  </a:lnTo>
                  <a:cubicBezTo>
                    <a:pt x="1160385" y="356714"/>
                    <a:pt x="1160385" y="358229"/>
                    <a:pt x="1160385" y="471268"/>
                  </a:cubicBezTo>
                  <a:cubicBezTo>
                    <a:pt x="1160393" y="471268"/>
                    <a:pt x="1160533" y="471268"/>
                    <a:pt x="1162664" y="471268"/>
                  </a:cubicBezTo>
                  <a:lnTo>
                    <a:pt x="1178625" y="471268"/>
                  </a:lnTo>
                  <a:cubicBezTo>
                    <a:pt x="1178625" y="471288"/>
                    <a:pt x="1178625" y="472923"/>
                    <a:pt x="1178625" y="611783"/>
                  </a:cubicBezTo>
                  <a:cubicBezTo>
                    <a:pt x="1178635" y="611782"/>
                    <a:pt x="1178747" y="611761"/>
                    <a:pt x="1180145" y="611513"/>
                  </a:cubicBezTo>
                  <a:lnTo>
                    <a:pt x="1190785" y="609622"/>
                  </a:lnTo>
                  <a:cubicBezTo>
                    <a:pt x="1190785" y="609644"/>
                    <a:pt x="1190755" y="610978"/>
                    <a:pt x="1188759" y="698254"/>
                  </a:cubicBezTo>
                  <a:cubicBezTo>
                    <a:pt x="1188769" y="698256"/>
                    <a:pt x="1188879" y="698276"/>
                    <a:pt x="1190279" y="698525"/>
                  </a:cubicBezTo>
                  <a:lnTo>
                    <a:pt x="1200919" y="700416"/>
                  </a:lnTo>
                  <a:cubicBezTo>
                    <a:pt x="1200921" y="700423"/>
                    <a:pt x="1200941" y="700487"/>
                    <a:pt x="1201171" y="701227"/>
                  </a:cubicBezTo>
                  <a:lnTo>
                    <a:pt x="1202945" y="706902"/>
                  </a:lnTo>
                  <a:cubicBezTo>
                    <a:pt x="1202947" y="706893"/>
                    <a:pt x="1202993" y="706750"/>
                    <a:pt x="1203705" y="704470"/>
                  </a:cubicBezTo>
                  <a:lnTo>
                    <a:pt x="1209025" y="687446"/>
                  </a:lnTo>
                  <a:cubicBezTo>
                    <a:pt x="1209032" y="687446"/>
                    <a:pt x="1209133" y="687446"/>
                    <a:pt x="1210799" y="687446"/>
                  </a:cubicBezTo>
                  <a:lnTo>
                    <a:pt x="1223212" y="687446"/>
                  </a:lnTo>
                  <a:cubicBezTo>
                    <a:pt x="1223212" y="687463"/>
                    <a:pt x="1223212" y="688156"/>
                    <a:pt x="1223212" y="719872"/>
                  </a:cubicBezTo>
                  <a:cubicBezTo>
                    <a:pt x="1223219" y="719877"/>
                    <a:pt x="1223295" y="719917"/>
                    <a:pt x="1224225" y="720413"/>
                  </a:cubicBezTo>
                  <a:lnTo>
                    <a:pt x="1231319" y="724196"/>
                  </a:lnTo>
                  <a:cubicBezTo>
                    <a:pt x="1231319" y="724205"/>
                    <a:pt x="1231319" y="724306"/>
                    <a:pt x="1231319" y="725547"/>
                  </a:cubicBezTo>
                  <a:lnTo>
                    <a:pt x="1231319" y="735005"/>
                  </a:lnTo>
                  <a:cubicBezTo>
                    <a:pt x="1231339" y="735005"/>
                    <a:pt x="1232247" y="735005"/>
                    <a:pt x="1275907" y="735005"/>
                  </a:cubicBezTo>
                  <a:cubicBezTo>
                    <a:pt x="1275907" y="735013"/>
                    <a:pt x="1275907" y="735096"/>
                    <a:pt x="1275907" y="736086"/>
                  </a:cubicBezTo>
                  <a:lnTo>
                    <a:pt x="1275907" y="743652"/>
                  </a:lnTo>
                  <a:cubicBezTo>
                    <a:pt x="1275915" y="743652"/>
                    <a:pt x="1276037" y="743652"/>
                    <a:pt x="1277933" y="743652"/>
                  </a:cubicBezTo>
                  <a:lnTo>
                    <a:pt x="1292119" y="743652"/>
                  </a:lnTo>
                  <a:cubicBezTo>
                    <a:pt x="1292119" y="743634"/>
                    <a:pt x="1292119" y="742905"/>
                    <a:pt x="1292119" y="713387"/>
                  </a:cubicBezTo>
                  <a:cubicBezTo>
                    <a:pt x="1292141" y="713387"/>
                    <a:pt x="1293071" y="713387"/>
                    <a:pt x="1336706" y="713387"/>
                  </a:cubicBezTo>
                  <a:cubicBezTo>
                    <a:pt x="1336706" y="713379"/>
                    <a:pt x="1336706" y="713282"/>
                    <a:pt x="1336706" y="712036"/>
                  </a:cubicBezTo>
                  <a:lnTo>
                    <a:pt x="1336706" y="702578"/>
                  </a:lnTo>
                  <a:cubicBezTo>
                    <a:pt x="1336713" y="702578"/>
                    <a:pt x="1336787" y="702578"/>
                    <a:pt x="1337721" y="702578"/>
                  </a:cubicBezTo>
                  <a:lnTo>
                    <a:pt x="1344813" y="702578"/>
                  </a:lnTo>
                  <a:cubicBezTo>
                    <a:pt x="1344813" y="702571"/>
                    <a:pt x="1344813" y="702458"/>
                    <a:pt x="1344813" y="700687"/>
                  </a:cubicBezTo>
                  <a:lnTo>
                    <a:pt x="1344813" y="687446"/>
                  </a:lnTo>
                  <a:cubicBezTo>
                    <a:pt x="1344823" y="687446"/>
                    <a:pt x="1344895" y="687446"/>
                    <a:pt x="1345573" y="687446"/>
                  </a:cubicBezTo>
                  <a:lnTo>
                    <a:pt x="1350893" y="687446"/>
                  </a:lnTo>
                  <a:cubicBezTo>
                    <a:pt x="1350893" y="687439"/>
                    <a:pt x="1350893" y="687354"/>
                    <a:pt x="1350893" y="686365"/>
                  </a:cubicBezTo>
                  <a:lnTo>
                    <a:pt x="1350893" y="678798"/>
                  </a:lnTo>
                  <a:cubicBezTo>
                    <a:pt x="1350901" y="678798"/>
                    <a:pt x="1351025" y="678798"/>
                    <a:pt x="1352921" y="678798"/>
                  </a:cubicBezTo>
                  <a:lnTo>
                    <a:pt x="1367107" y="678798"/>
                  </a:lnTo>
                  <a:cubicBezTo>
                    <a:pt x="1367107" y="678805"/>
                    <a:pt x="1367107" y="678882"/>
                    <a:pt x="1367107" y="679879"/>
                  </a:cubicBezTo>
                  <a:lnTo>
                    <a:pt x="1367107" y="687446"/>
                  </a:lnTo>
                  <a:cubicBezTo>
                    <a:pt x="1367119" y="687446"/>
                    <a:pt x="1367619" y="687446"/>
                    <a:pt x="1389401" y="687446"/>
                  </a:cubicBezTo>
                  <a:cubicBezTo>
                    <a:pt x="1389401" y="687438"/>
                    <a:pt x="1389401" y="687324"/>
                    <a:pt x="1389401" y="685554"/>
                  </a:cubicBezTo>
                  <a:lnTo>
                    <a:pt x="1389401" y="672313"/>
                  </a:lnTo>
                  <a:cubicBezTo>
                    <a:pt x="1389407" y="672313"/>
                    <a:pt x="1389503" y="672313"/>
                    <a:pt x="1391174" y="672313"/>
                  </a:cubicBezTo>
                  <a:lnTo>
                    <a:pt x="1403587" y="672313"/>
                  </a:lnTo>
                  <a:cubicBezTo>
                    <a:pt x="1403587" y="672325"/>
                    <a:pt x="1403587" y="672839"/>
                    <a:pt x="1403587" y="696093"/>
                  </a:cubicBezTo>
                  <a:cubicBezTo>
                    <a:pt x="1403595" y="696093"/>
                    <a:pt x="1403675" y="696093"/>
                    <a:pt x="1404601" y="696093"/>
                  </a:cubicBezTo>
                  <a:lnTo>
                    <a:pt x="1411695" y="696093"/>
                  </a:lnTo>
                  <a:cubicBezTo>
                    <a:pt x="1411695" y="696087"/>
                    <a:pt x="1411695" y="696006"/>
                    <a:pt x="1411695" y="695012"/>
                  </a:cubicBezTo>
                  <a:lnTo>
                    <a:pt x="1411695" y="687446"/>
                  </a:lnTo>
                  <a:cubicBezTo>
                    <a:pt x="1411703" y="687446"/>
                    <a:pt x="1411821" y="687446"/>
                    <a:pt x="1413467" y="687446"/>
                  </a:cubicBezTo>
                  <a:lnTo>
                    <a:pt x="1425881" y="687446"/>
                  </a:lnTo>
                  <a:cubicBezTo>
                    <a:pt x="1425881" y="687459"/>
                    <a:pt x="1425881" y="688018"/>
                    <a:pt x="1425881" y="713387"/>
                  </a:cubicBezTo>
                  <a:cubicBezTo>
                    <a:pt x="1425889" y="713387"/>
                    <a:pt x="1426007" y="713387"/>
                    <a:pt x="1427909" y="713387"/>
                  </a:cubicBezTo>
                  <a:lnTo>
                    <a:pt x="1442095" y="713387"/>
                  </a:lnTo>
                  <a:cubicBezTo>
                    <a:pt x="1442095" y="713398"/>
                    <a:pt x="1442095" y="713513"/>
                    <a:pt x="1442095" y="715008"/>
                  </a:cubicBezTo>
                  <a:lnTo>
                    <a:pt x="1442095" y="726358"/>
                  </a:lnTo>
                  <a:cubicBezTo>
                    <a:pt x="1442103" y="726358"/>
                    <a:pt x="1442173" y="726358"/>
                    <a:pt x="1442855" y="726358"/>
                  </a:cubicBezTo>
                  <a:lnTo>
                    <a:pt x="1448175" y="726358"/>
                  </a:lnTo>
                  <a:cubicBezTo>
                    <a:pt x="1448175" y="726350"/>
                    <a:pt x="1448175" y="726274"/>
                    <a:pt x="1448175" y="725547"/>
                  </a:cubicBezTo>
                  <a:lnTo>
                    <a:pt x="1448175" y="719872"/>
                  </a:lnTo>
                  <a:cubicBezTo>
                    <a:pt x="1448193" y="719872"/>
                    <a:pt x="1448911" y="719872"/>
                    <a:pt x="1478575" y="719872"/>
                  </a:cubicBezTo>
                  <a:cubicBezTo>
                    <a:pt x="1478575" y="719886"/>
                    <a:pt x="1478575" y="720449"/>
                    <a:pt x="1478575" y="743652"/>
                  </a:cubicBezTo>
                  <a:cubicBezTo>
                    <a:pt x="1478583" y="743652"/>
                    <a:pt x="1478661" y="743652"/>
                    <a:pt x="1479589" y="743652"/>
                  </a:cubicBezTo>
                  <a:lnTo>
                    <a:pt x="1486683" y="743652"/>
                  </a:lnTo>
                  <a:cubicBezTo>
                    <a:pt x="1486683" y="743659"/>
                    <a:pt x="1486683" y="743732"/>
                    <a:pt x="1486683" y="744733"/>
                  </a:cubicBezTo>
                  <a:lnTo>
                    <a:pt x="1486683" y="752299"/>
                  </a:lnTo>
                  <a:cubicBezTo>
                    <a:pt x="1486691" y="752299"/>
                    <a:pt x="1486765" y="752299"/>
                    <a:pt x="1487443" y="752299"/>
                  </a:cubicBezTo>
                  <a:lnTo>
                    <a:pt x="1492763" y="752299"/>
                  </a:lnTo>
                  <a:cubicBezTo>
                    <a:pt x="1492763" y="752292"/>
                    <a:pt x="1492763" y="752172"/>
                    <a:pt x="1492763" y="750137"/>
                  </a:cubicBezTo>
                  <a:lnTo>
                    <a:pt x="1492763" y="735005"/>
                  </a:lnTo>
                  <a:cubicBezTo>
                    <a:pt x="1492769" y="735005"/>
                    <a:pt x="1492847" y="735005"/>
                    <a:pt x="1493775" y="735005"/>
                  </a:cubicBezTo>
                  <a:lnTo>
                    <a:pt x="1500869" y="735005"/>
                  </a:lnTo>
                  <a:cubicBezTo>
                    <a:pt x="1500869" y="735013"/>
                    <a:pt x="1500869" y="735096"/>
                    <a:pt x="1500869" y="736086"/>
                  </a:cubicBezTo>
                  <a:lnTo>
                    <a:pt x="1500869" y="743652"/>
                  </a:lnTo>
                  <a:lnTo>
                    <a:pt x="1506189" y="741659"/>
                  </a:lnTo>
                  <a:cubicBezTo>
                    <a:pt x="1506949" y="741287"/>
                    <a:pt x="1506949" y="741085"/>
                    <a:pt x="1506949" y="740679"/>
                  </a:cubicBezTo>
                  <a:lnTo>
                    <a:pt x="1506949" y="735005"/>
                  </a:lnTo>
                  <a:cubicBezTo>
                    <a:pt x="1506966" y="735005"/>
                    <a:pt x="1507767" y="735005"/>
                    <a:pt x="1545457" y="735005"/>
                  </a:cubicBezTo>
                  <a:cubicBezTo>
                    <a:pt x="1545457" y="735019"/>
                    <a:pt x="1545457" y="735566"/>
                    <a:pt x="1545457" y="758784"/>
                  </a:cubicBezTo>
                  <a:cubicBezTo>
                    <a:pt x="1545464" y="758784"/>
                    <a:pt x="1545583" y="758784"/>
                    <a:pt x="1547483" y="758784"/>
                  </a:cubicBezTo>
                  <a:lnTo>
                    <a:pt x="1561669" y="758784"/>
                  </a:lnTo>
                  <a:cubicBezTo>
                    <a:pt x="1561669" y="758792"/>
                    <a:pt x="1561669" y="758874"/>
                    <a:pt x="1561669" y="759865"/>
                  </a:cubicBezTo>
                  <a:lnTo>
                    <a:pt x="1561669" y="767431"/>
                  </a:lnTo>
                  <a:cubicBezTo>
                    <a:pt x="1561679" y="767431"/>
                    <a:pt x="1561801" y="767431"/>
                    <a:pt x="1563443" y="767431"/>
                  </a:cubicBezTo>
                  <a:lnTo>
                    <a:pt x="1575857" y="767431"/>
                  </a:lnTo>
                  <a:cubicBezTo>
                    <a:pt x="1575857" y="767419"/>
                    <a:pt x="1575857" y="766908"/>
                    <a:pt x="1575857" y="743652"/>
                  </a:cubicBezTo>
                  <a:cubicBezTo>
                    <a:pt x="1575863" y="743652"/>
                    <a:pt x="1575941" y="743652"/>
                    <a:pt x="1576869" y="743652"/>
                  </a:cubicBezTo>
                  <a:lnTo>
                    <a:pt x="1583963" y="743652"/>
                  </a:lnTo>
                  <a:cubicBezTo>
                    <a:pt x="1583963" y="743633"/>
                    <a:pt x="1583963" y="742862"/>
                    <a:pt x="1583963" y="711225"/>
                  </a:cubicBezTo>
                  <a:cubicBezTo>
                    <a:pt x="1583971" y="711225"/>
                    <a:pt x="1584047" y="711225"/>
                    <a:pt x="1584977" y="711225"/>
                  </a:cubicBezTo>
                  <a:lnTo>
                    <a:pt x="1592071" y="711225"/>
                  </a:lnTo>
                  <a:cubicBezTo>
                    <a:pt x="1592071" y="711219"/>
                    <a:pt x="1592071" y="711110"/>
                    <a:pt x="1592071" y="709334"/>
                  </a:cubicBezTo>
                  <a:lnTo>
                    <a:pt x="1592071" y="696093"/>
                  </a:lnTo>
                  <a:cubicBezTo>
                    <a:pt x="1590043" y="696093"/>
                    <a:pt x="1590043" y="696093"/>
                    <a:pt x="1590803" y="694471"/>
                  </a:cubicBezTo>
                  <a:lnTo>
                    <a:pt x="1596123" y="683122"/>
                  </a:lnTo>
                  <a:cubicBezTo>
                    <a:pt x="1596129" y="683139"/>
                    <a:pt x="1596323" y="683813"/>
                    <a:pt x="1604231" y="711225"/>
                  </a:cubicBezTo>
                  <a:cubicBezTo>
                    <a:pt x="1604239" y="711225"/>
                    <a:pt x="1604311" y="711225"/>
                    <a:pt x="1604991" y="711225"/>
                  </a:cubicBezTo>
                  <a:lnTo>
                    <a:pt x="1610311" y="711225"/>
                  </a:lnTo>
                  <a:cubicBezTo>
                    <a:pt x="1610311" y="711212"/>
                    <a:pt x="1610311" y="710033"/>
                    <a:pt x="1610311" y="605298"/>
                  </a:cubicBezTo>
                  <a:cubicBezTo>
                    <a:pt x="1610321" y="605298"/>
                    <a:pt x="1610435" y="605298"/>
                    <a:pt x="1611831" y="605298"/>
                  </a:cubicBezTo>
                  <a:lnTo>
                    <a:pt x="1622471" y="605298"/>
                  </a:lnTo>
                  <a:cubicBezTo>
                    <a:pt x="1622471" y="605276"/>
                    <a:pt x="1622471" y="604266"/>
                    <a:pt x="1622471" y="557739"/>
                  </a:cubicBezTo>
                  <a:cubicBezTo>
                    <a:pt x="1622487" y="557739"/>
                    <a:pt x="1623113" y="557739"/>
                    <a:pt x="1648817" y="557739"/>
                  </a:cubicBezTo>
                  <a:cubicBezTo>
                    <a:pt x="1648817" y="557727"/>
                    <a:pt x="1648817" y="557217"/>
                    <a:pt x="1648817" y="536121"/>
                  </a:cubicBezTo>
                  <a:cubicBezTo>
                    <a:pt x="1648837" y="536121"/>
                    <a:pt x="1649625" y="536121"/>
                    <a:pt x="1683271" y="536121"/>
                  </a:cubicBezTo>
                  <a:cubicBezTo>
                    <a:pt x="1683271" y="536129"/>
                    <a:pt x="1683271" y="536259"/>
                    <a:pt x="1683271" y="538553"/>
                  </a:cubicBezTo>
                  <a:lnTo>
                    <a:pt x="1683271" y="555577"/>
                  </a:lnTo>
                  <a:cubicBezTo>
                    <a:pt x="1683281" y="555577"/>
                    <a:pt x="1683411" y="555577"/>
                    <a:pt x="1685551" y="555577"/>
                  </a:cubicBezTo>
                  <a:lnTo>
                    <a:pt x="1701511" y="555577"/>
                  </a:lnTo>
                  <a:cubicBezTo>
                    <a:pt x="1701511" y="555595"/>
                    <a:pt x="1701511" y="556489"/>
                    <a:pt x="1701511" y="603136"/>
                  </a:cubicBezTo>
                  <a:cubicBezTo>
                    <a:pt x="1701517" y="603136"/>
                    <a:pt x="1701593" y="603136"/>
                    <a:pt x="1702525" y="603136"/>
                  </a:cubicBezTo>
                  <a:lnTo>
                    <a:pt x="1709619" y="603136"/>
                  </a:lnTo>
                  <a:lnTo>
                    <a:pt x="1723805" y="607460"/>
                  </a:lnTo>
                  <a:cubicBezTo>
                    <a:pt x="1723805" y="607470"/>
                    <a:pt x="1723805" y="608120"/>
                    <a:pt x="1723805" y="646372"/>
                  </a:cubicBezTo>
                  <a:cubicBezTo>
                    <a:pt x="1723811" y="646372"/>
                    <a:pt x="1723887" y="646372"/>
                    <a:pt x="1724819" y="646372"/>
                  </a:cubicBezTo>
                  <a:lnTo>
                    <a:pt x="1731911" y="646372"/>
                  </a:lnTo>
                  <a:cubicBezTo>
                    <a:pt x="1731911" y="646382"/>
                    <a:pt x="1731911" y="646488"/>
                    <a:pt x="1731911" y="647993"/>
                  </a:cubicBezTo>
                  <a:lnTo>
                    <a:pt x="1731911" y="659342"/>
                  </a:lnTo>
                  <a:cubicBezTo>
                    <a:pt x="1731919" y="659342"/>
                    <a:pt x="1732043" y="659342"/>
                    <a:pt x="1733939" y="659342"/>
                  </a:cubicBezTo>
                  <a:lnTo>
                    <a:pt x="1748125" y="659342"/>
                  </a:lnTo>
                  <a:lnTo>
                    <a:pt x="1754205" y="665828"/>
                  </a:lnTo>
                  <a:cubicBezTo>
                    <a:pt x="1754205" y="665840"/>
                    <a:pt x="1754205" y="666326"/>
                    <a:pt x="1754205" y="687446"/>
                  </a:cubicBezTo>
                  <a:cubicBezTo>
                    <a:pt x="1754214" y="687446"/>
                    <a:pt x="1754345" y="687446"/>
                    <a:pt x="1756485" y="687446"/>
                  </a:cubicBezTo>
                  <a:lnTo>
                    <a:pt x="1772445" y="687446"/>
                  </a:lnTo>
                  <a:cubicBezTo>
                    <a:pt x="1772445" y="687453"/>
                    <a:pt x="1772445" y="687533"/>
                    <a:pt x="1772445" y="688526"/>
                  </a:cubicBezTo>
                  <a:lnTo>
                    <a:pt x="1772445" y="696093"/>
                  </a:lnTo>
                  <a:cubicBezTo>
                    <a:pt x="1772455" y="696093"/>
                    <a:pt x="1772553" y="696093"/>
                    <a:pt x="1773713" y="696093"/>
                  </a:cubicBezTo>
                  <a:lnTo>
                    <a:pt x="1782579" y="696093"/>
                  </a:lnTo>
                  <a:cubicBezTo>
                    <a:pt x="1782579" y="696102"/>
                    <a:pt x="1782579" y="696231"/>
                    <a:pt x="1782579" y="698254"/>
                  </a:cubicBezTo>
                  <a:lnTo>
                    <a:pt x="1782579" y="713387"/>
                  </a:lnTo>
                  <a:cubicBezTo>
                    <a:pt x="1786633" y="713387"/>
                    <a:pt x="1786633" y="713387"/>
                    <a:pt x="1786633" y="711495"/>
                  </a:cubicBezTo>
                  <a:lnTo>
                    <a:pt x="1786633" y="698254"/>
                  </a:lnTo>
                  <a:cubicBezTo>
                    <a:pt x="1786639" y="698254"/>
                    <a:pt x="1786716" y="698254"/>
                    <a:pt x="1787645" y="698254"/>
                  </a:cubicBezTo>
                  <a:lnTo>
                    <a:pt x="1794739" y="698254"/>
                  </a:lnTo>
                  <a:cubicBezTo>
                    <a:pt x="1794739" y="698265"/>
                    <a:pt x="1794739" y="698384"/>
                    <a:pt x="1794739" y="699876"/>
                  </a:cubicBezTo>
                  <a:lnTo>
                    <a:pt x="1794739" y="711225"/>
                  </a:lnTo>
                  <a:cubicBezTo>
                    <a:pt x="1794749" y="711225"/>
                    <a:pt x="1794821" y="711225"/>
                    <a:pt x="1795499" y="711225"/>
                  </a:cubicBezTo>
                  <a:lnTo>
                    <a:pt x="1800819" y="711225"/>
                  </a:lnTo>
                  <a:cubicBezTo>
                    <a:pt x="1800819" y="706902"/>
                    <a:pt x="1800819" y="706902"/>
                    <a:pt x="1849459" y="706902"/>
                  </a:cubicBezTo>
                  <a:cubicBezTo>
                    <a:pt x="1849459" y="706911"/>
                    <a:pt x="1849459" y="707012"/>
                    <a:pt x="1849459" y="708253"/>
                  </a:cubicBezTo>
                  <a:lnTo>
                    <a:pt x="1849459" y="717710"/>
                  </a:lnTo>
                  <a:cubicBezTo>
                    <a:pt x="1849467" y="717710"/>
                    <a:pt x="1849543" y="717710"/>
                    <a:pt x="1850219" y="717710"/>
                  </a:cubicBezTo>
                  <a:lnTo>
                    <a:pt x="1855541" y="717710"/>
                  </a:lnTo>
                  <a:cubicBezTo>
                    <a:pt x="1855541" y="717719"/>
                    <a:pt x="1855541" y="717841"/>
                    <a:pt x="1855541" y="719872"/>
                  </a:cubicBezTo>
                  <a:lnTo>
                    <a:pt x="1855541" y="735005"/>
                  </a:lnTo>
                  <a:cubicBezTo>
                    <a:pt x="1855549" y="735001"/>
                    <a:pt x="1855665" y="734923"/>
                    <a:pt x="1857567" y="733654"/>
                  </a:cubicBezTo>
                  <a:lnTo>
                    <a:pt x="1871753" y="724196"/>
                  </a:lnTo>
                  <a:cubicBezTo>
                    <a:pt x="1871755" y="724177"/>
                    <a:pt x="1871887" y="723302"/>
                    <a:pt x="1877833" y="683122"/>
                  </a:cubicBezTo>
                  <a:cubicBezTo>
                    <a:pt x="1877843" y="683120"/>
                    <a:pt x="1877911" y="683094"/>
                    <a:pt x="1878593" y="682852"/>
                  </a:cubicBezTo>
                  <a:lnTo>
                    <a:pt x="1883913" y="680960"/>
                  </a:lnTo>
                  <a:cubicBezTo>
                    <a:pt x="1883913" y="680944"/>
                    <a:pt x="1883947" y="679883"/>
                    <a:pt x="1885941" y="611783"/>
                  </a:cubicBezTo>
                  <a:cubicBezTo>
                    <a:pt x="1885941" y="611801"/>
                    <a:pt x="1885973" y="612892"/>
                    <a:pt x="1887967" y="680960"/>
                  </a:cubicBezTo>
                  <a:cubicBezTo>
                    <a:pt x="1887977" y="680963"/>
                    <a:pt x="1888047" y="680988"/>
                    <a:pt x="1888727" y="681230"/>
                  </a:cubicBezTo>
                  <a:lnTo>
                    <a:pt x="1894047" y="683122"/>
                  </a:lnTo>
                  <a:cubicBezTo>
                    <a:pt x="1894047" y="683102"/>
                    <a:pt x="1894047" y="681769"/>
                    <a:pt x="1894047" y="596651"/>
                  </a:cubicBezTo>
                  <a:cubicBezTo>
                    <a:pt x="1898101" y="596651"/>
                    <a:pt x="1898101" y="596651"/>
                    <a:pt x="1898101" y="564224"/>
                  </a:cubicBezTo>
                  <a:cubicBezTo>
                    <a:pt x="1898113" y="564224"/>
                    <a:pt x="1898799" y="564224"/>
                    <a:pt x="1936607" y="564224"/>
                  </a:cubicBezTo>
                  <a:cubicBezTo>
                    <a:pt x="1936607" y="564241"/>
                    <a:pt x="1936607" y="564959"/>
                    <a:pt x="1936607" y="596651"/>
                  </a:cubicBezTo>
                  <a:cubicBezTo>
                    <a:pt x="1936617" y="596651"/>
                    <a:pt x="1936689" y="596651"/>
                    <a:pt x="1937367" y="596651"/>
                  </a:cubicBezTo>
                  <a:lnTo>
                    <a:pt x="1942687" y="596651"/>
                  </a:lnTo>
                  <a:cubicBezTo>
                    <a:pt x="1942687" y="596630"/>
                    <a:pt x="1942687" y="595324"/>
                    <a:pt x="1942687" y="514503"/>
                  </a:cubicBezTo>
                  <a:cubicBezTo>
                    <a:pt x="1942693" y="514503"/>
                    <a:pt x="1942793" y="514503"/>
                    <a:pt x="1944461" y="514503"/>
                  </a:cubicBezTo>
                  <a:lnTo>
                    <a:pt x="1956875" y="514503"/>
                  </a:lnTo>
                  <a:cubicBezTo>
                    <a:pt x="1956875" y="514496"/>
                    <a:pt x="1956875" y="514385"/>
                    <a:pt x="1956875" y="512612"/>
                  </a:cubicBezTo>
                  <a:lnTo>
                    <a:pt x="1956875" y="499371"/>
                  </a:lnTo>
                  <a:cubicBezTo>
                    <a:pt x="1956885" y="499371"/>
                    <a:pt x="1957383" y="499371"/>
                    <a:pt x="1979169" y="499371"/>
                  </a:cubicBezTo>
                  <a:cubicBezTo>
                    <a:pt x="1979169" y="499364"/>
                    <a:pt x="1979169" y="499283"/>
                    <a:pt x="1979169" y="498290"/>
                  </a:cubicBezTo>
                  <a:lnTo>
                    <a:pt x="1979169" y="490724"/>
                  </a:lnTo>
                  <a:cubicBezTo>
                    <a:pt x="1979175" y="490724"/>
                    <a:pt x="1979285" y="490724"/>
                    <a:pt x="1980941" y="490724"/>
                  </a:cubicBezTo>
                  <a:lnTo>
                    <a:pt x="1993355" y="490724"/>
                  </a:lnTo>
                  <a:cubicBezTo>
                    <a:pt x="1993355" y="490732"/>
                    <a:pt x="1993355" y="490811"/>
                    <a:pt x="1993355" y="491805"/>
                  </a:cubicBezTo>
                  <a:lnTo>
                    <a:pt x="1993355" y="499371"/>
                  </a:lnTo>
                  <a:cubicBezTo>
                    <a:pt x="1993365" y="499371"/>
                    <a:pt x="1993437" y="499371"/>
                    <a:pt x="1994115" y="499371"/>
                  </a:cubicBezTo>
                  <a:lnTo>
                    <a:pt x="1999435" y="499371"/>
                  </a:lnTo>
                  <a:lnTo>
                    <a:pt x="2009569" y="495047"/>
                  </a:lnTo>
                  <a:lnTo>
                    <a:pt x="2013621" y="498290"/>
                  </a:lnTo>
                  <a:lnTo>
                    <a:pt x="2013621" y="490724"/>
                  </a:lnTo>
                  <a:cubicBezTo>
                    <a:pt x="2013631" y="490724"/>
                    <a:pt x="2013767" y="490724"/>
                    <a:pt x="2015901" y="490724"/>
                  </a:cubicBezTo>
                  <a:lnTo>
                    <a:pt x="2031863" y="490724"/>
                  </a:lnTo>
                  <a:cubicBezTo>
                    <a:pt x="2031863" y="490732"/>
                    <a:pt x="2031863" y="490811"/>
                    <a:pt x="2031863" y="491805"/>
                  </a:cubicBezTo>
                  <a:lnTo>
                    <a:pt x="2031863" y="499371"/>
                  </a:lnTo>
                  <a:cubicBezTo>
                    <a:pt x="2031881" y="499371"/>
                    <a:pt x="2032617" y="499371"/>
                    <a:pt x="2062263" y="499371"/>
                  </a:cubicBezTo>
                  <a:cubicBezTo>
                    <a:pt x="2062263" y="499381"/>
                    <a:pt x="2062263" y="499490"/>
                    <a:pt x="2062263" y="500992"/>
                  </a:cubicBezTo>
                  <a:lnTo>
                    <a:pt x="2062263" y="512342"/>
                  </a:lnTo>
                  <a:cubicBezTo>
                    <a:pt x="2062279" y="512342"/>
                    <a:pt x="2062919" y="512342"/>
                    <a:pt x="2088609" y="512342"/>
                  </a:cubicBezTo>
                  <a:cubicBezTo>
                    <a:pt x="2088609" y="512358"/>
                    <a:pt x="2088609" y="513038"/>
                    <a:pt x="2088609" y="542606"/>
                  </a:cubicBezTo>
                  <a:cubicBezTo>
                    <a:pt x="2088619" y="542606"/>
                    <a:pt x="2088691" y="542606"/>
                    <a:pt x="2089369" y="542606"/>
                  </a:cubicBezTo>
                  <a:lnTo>
                    <a:pt x="2094689" y="542606"/>
                  </a:lnTo>
                  <a:cubicBezTo>
                    <a:pt x="2094689" y="542613"/>
                    <a:pt x="2094689" y="542699"/>
                    <a:pt x="2094689" y="543687"/>
                  </a:cubicBezTo>
                  <a:lnTo>
                    <a:pt x="2094689" y="551254"/>
                  </a:lnTo>
                  <a:cubicBezTo>
                    <a:pt x="2098743" y="551254"/>
                    <a:pt x="2098743" y="551254"/>
                    <a:pt x="2098743" y="581518"/>
                  </a:cubicBezTo>
                  <a:cubicBezTo>
                    <a:pt x="2098753" y="581518"/>
                    <a:pt x="2098827" y="581518"/>
                    <a:pt x="2099503" y="581518"/>
                  </a:cubicBezTo>
                  <a:lnTo>
                    <a:pt x="2104823" y="581518"/>
                  </a:lnTo>
                  <a:cubicBezTo>
                    <a:pt x="2104823" y="581527"/>
                    <a:pt x="2104823" y="581594"/>
                    <a:pt x="2104823" y="582329"/>
                  </a:cubicBezTo>
                  <a:lnTo>
                    <a:pt x="2104823" y="588004"/>
                  </a:lnTo>
                  <a:cubicBezTo>
                    <a:pt x="2104829" y="588004"/>
                    <a:pt x="2104907" y="588004"/>
                    <a:pt x="2105837" y="588004"/>
                  </a:cubicBezTo>
                  <a:lnTo>
                    <a:pt x="2112929" y="588004"/>
                  </a:lnTo>
                  <a:cubicBezTo>
                    <a:pt x="2112929" y="588021"/>
                    <a:pt x="2112929" y="588734"/>
                    <a:pt x="2112929" y="618269"/>
                  </a:cubicBezTo>
                  <a:cubicBezTo>
                    <a:pt x="2112937" y="618269"/>
                    <a:pt x="2113057" y="618269"/>
                    <a:pt x="2114957" y="618269"/>
                  </a:cubicBezTo>
                  <a:lnTo>
                    <a:pt x="2129143" y="618269"/>
                  </a:lnTo>
                  <a:cubicBezTo>
                    <a:pt x="2129143" y="618285"/>
                    <a:pt x="2129143" y="618865"/>
                    <a:pt x="2129143" y="642048"/>
                  </a:cubicBezTo>
                  <a:cubicBezTo>
                    <a:pt x="2131171" y="642048"/>
                    <a:pt x="2131171" y="642048"/>
                    <a:pt x="2131171" y="643669"/>
                  </a:cubicBezTo>
                  <a:lnTo>
                    <a:pt x="2131171" y="655019"/>
                  </a:lnTo>
                  <a:cubicBezTo>
                    <a:pt x="2131179" y="655019"/>
                    <a:pt x="2131249" y="655019"/>
                    <a:pt x="2131931" y="655019"/>
                  </a:cubicBezTo>
                  <a:lnTo>
                    <a:pt x="2137251" y="655019"/>
                  </a:lnTo>
                  <a:cubicBezTo>
                    <a:pt x="2137251" y="655033"/>
                    <a:pt x="2137251" y="655596"/>
                    <a:pt x="2137251" y="678798"/>
                  </a:cubicBezTo>
                  <a:cubicBezTo>
                    <a:pt x="2137259" y="678798"/>
                    <a:pt x="2137357" y="678798"/>
                    <a:pt x="2138517" y="678798"/>
                  </a:cubicBezTo>
                  <a:lnTo>
                    <a:pt x="2147383" y="678798"/>
                  </a:lnTo>
                  <a:cubicBezTo>
                    <a:pt x="2149411" y="680960"/>
                    <a:pt x="2149411" y="680960"/>
                    <a:pt x="2149411" y="682852"/>
                  </a:cubicBezTo>
                  <a:lnTo>
                    <a:pt x="2149411" y="696093"/>
                  </a:lnTo>
                  <a:cubicBezTo>
                    <a:pt x="2149415" y="696086"/>
                    <a:pt x="2149503" y="695979"/>
                    <a:pt x="2150931" y="694201"/>
                  </a:cubicBezTo>
                  <a:lnTo>
                    <a:pt x="2161571" y="680960"/>
                  </a:lnTo>
                  <a:cubicBezTo>
                    <a:pt x="2161585" y="680960"/>
                    <a:pt x="2162225" y="680960"/>
                    <a:pt x="2189945" y="680960"/>
                  </a:cubicBezTo>
                  <a:cubicBezTo>
                    <a:pt x="2189945" y="680985"/>
                    <a:pt x="2189945" y="682386"/>
                    <a:pt x="2189945" y="767431"/>
                  </a:cubicBezTo>
                  <a:cubicBezTo>
                    <a:pt x="2189953" y="767431"/>
                    <a:pt x="2190029" y="767431"/>
                    <a:pt x="2190705" y="767431"/>
                  </a:cubicBezTo>
                  <a:lnTo>
                    <a:pt x="2196025" y="767431"/>
                  </a:lnTo>
                  <a:cubicBezTo>
                    <a:pt x="2196029" y="767423"/>
                    <a:pt x="2196087" y="767323"/>
                    <a:pt x="2196785" y="766080"/>
                  </a:cubicBezTo>
                  <a:lnTo>
                    <a:pt x="2202105" y="756622"/>
                  </a:lnTo>
                  <a:cubicBezTo>
                    <a:pt x="2202105" y="756629"/>
                    <a:pt x="2202105" y="756728"/>
                    <a:pt x="2202105" y="758514"/>
                  </a:cubicBezTo>
                  <a:lnTo>
                    <a:pt x="2202105" y="771755"/>
                  </a:lnTo>
                  <a:cubicBezTo>
                    <a:pt x="2206157" y="771755"/>
                    <a:pt x="2206157" y="771755"/>
                    <a:pt x="2206157" y="726358"/>
                  </a:cubicBezTo>
                  <a:cubicBezTo>
                    <a:pt x="2206167" y="726358"/>
                    <a:pt x="2206237" y="726358"/>
                    <a:pt x="2206917" y="726358"/>
                  </a:cubicBezTo>
                  <a:lnTo>
                    <a:pt x="2212237" y="726358"/>
                  </a:lnTo>
                  <a:cubicBezTo>
                    <a:pt x="2212237" y="726343"/>
                    <a:pt x="2212237" y="725343"/>
                    <a:pt x="2212237" y="661504"/>
                  </a:cubicBezTo>
                  <a:cubicBezTo>
                    <a:pt x="2212245" y="661504"/>
                    <a:pt x="2212325" y="661504"/>
                    <a:pt x="2213251" y="661504"/>
                  </a:cubicBezTo>
                  <a:lnTo>
                    <a:pt x="2220345" y="661504"/>
                  </a:lnTo>
                  <a:cubicBezTo>
                    <a:pt x="2220351" y="661483"/>
                    <a:pt x="2220615" y="660543"/>
                    <a:pt x="2232505" y="618269"/>
                  </a:cubicBezTo>
                  <a:cubicBezTo>
                    <a:pt x="2232514" y="618269"/>
                    <a:pt x="2232611" y="618269"/>
                    <a:pt x="2233771" y="618269"/>
                  </a:cubicBezTo>
                  <a:lnTo>
                    <a:pt x="2242639" y="618269"/>
                  </a:lnTo>
                  <a:cubicBezTo>
                    <a:pt x="2242644" y="618292"/>
                    <a:pt x="2242869" y="619258"/>
                    <a:pt x="2252771" y="661504"/>
                  </a:cubicBezTo>
                  <a:cubicBezTo>
                    <a:pt x="2252777" y="661504"/>
                    <a:pt x="2252851" y="661504"/>
                    <a:pt x="2253785" y="661504"/>
                  </a:cubicBezTo>
                  <a:lnTo>
                    <a:pt x="2260879" y="661504"/>
                  </a:lnTo>
                  <a:cubicBezTo>
                    <a:pt x="2260879" y="661515"/>
                    <a:pt x="2260879" y="662182"/>
                    <a:pt x="2260879" y="700416"/>
                  </a:cubicBezTo>
                  <a:cubicBezTo>
                    <a:pt x="2260885" y="700416"/>
                    <a:pt x="2260985" y="700416"/>
                    <a:pt x="2262651" y="700416"/>
                  </a:cubicBezTo>
                  <a:lnTo>
                    <a:pt x="2275065" y="700416"/>
                  </a:lnTo>
                  <a:cubicBezTo>
                    <a:pt x="2275065" y="700424"/>
                    <a:pt x="2275065" y="700546"/>
                    <a:pt x="2275065" y="702578"/>
                  </a:cubicBezTo>
                  <a:lnTo>
                    <a:pt x="2275065" y="717710"/>
                  </a:lnTo>
                  <a:cubicBezTo>
                    <a:pt x="2279119" y="717710"/>
                    <a:pt x="2279119" y="717710"/>
                    <a:pt x="2279119" y="715549"/>
                  </a:cubicBezTo>
                  <a:lnTo>
                    <a:pt x="2279119" y="700416"/>
                  </a:lnTo>
                  <a:cubicBezTo>
                    <a:pt x="2279129" y="700416"/>
                    <a:pt x="2279241" y="700416"/>
                    <a:pt x="2280639" y="700416"/>
                  </a:cubicBezTo>
                  <a:lnTo>
                    <a:pt x="2291279" y="700416"/>
                  </a:lnTo>
                  <a:cubicBezTo>
                    <a:pt x="2291279" y="700426"/>
                    <a:pt x="2291279" y="700543"/>
                    <a:pt x="2291279" y="702037"/>
                  </a:cubicBezTo>
                  <a:lnTo>
                    <a:pt x="2291279" y="713387"/>
                  </a:lnTo>
                  <a:cubicBezTo>
                    <a:pt x="2291295" y="713387"/>
                    <a:pt x="2292003" y="713387"/>
                    <a:pt x="2321680" y="713387"/>
                  </a:cubicBezTo>
                  <a:cubicBezTo>
                    <a:pt x="2321680" y="713370"/>
                    <a:pt x="2321680" y="712599"/>
                    <a:pt x="2321680" y="676637"/>
                  </a:cubicBezTo>
                  <a:cubicBezTo>
                    <a:pt x="2321687" y="676637"/>
                    <a:pt x="2321781" y="676637"/>
                    <a:pt x="2322945" y="676637"/>
                  </a:cubicBezTo>
                  <a:lnTo>
                    <a:pt x="2331813" y="676637"/>
                  </a:lnTo>
                  <a:cubicBezTo>
                    <a:pt x="2331813" y="676648"/>
                    <a:pt x="2331813" y="677142"/>
                    <a:pt x="2331813" y="698254"/>
                  </a:cubicBezTo>
                  <a:cubicBezTo>
                    <a:pt x="2333840" y="698254"/>
                    <a:pt x="2333840" y="698254"/>
                    <a:pt x="2333840" y="665828"/>
                  </a:cubicBezTo>
                  <a:cubicBezTo>
                    <a:pt x="2333853" y="665828"/>
                    <a:pt x="2334395" y="665828"/>
                    <a:pt x="2356133" y="665828"/>
                  </a:cubicBezTo>
                  <a:cubicBezTo>
                    <a:pt x="2356133" y="665818"/>
                    <a:pt x="2356133" y="665698"/>
                    <a:pt x="2356133" y="664206"/>
                  </a:cubicBezTo>
                  <a:lnTo>
                    <a:pt x="2356133" y="652857"/>
                  </a:lnTo>
                  <a:cubicBezTo>
                    <a:pt x="2356141" y="652857"/>
                    <a:pt x="2356215" y="652857"/>
                    <a:pt x="2356893" y="652857"/>
                  </a:cubicBezTo>
                  <a:lnTo>
                    <a:pt x="2362213" y="652857"/>
                  </a:lnTo>
                  <a:cubicBezTo>
                    <a:pt x="2362213" y="652851"/>
                    <a:pt x="2362213" y="652738"/>
                    <a:pt x="2362213" y="650966"/>
                  </a:cubicBezTo>
                  <a:lnTo>
                    <a:pt x="2362213" y="637725"/>
                  </a:lnTo>
                  <a:lnTo>
                    <a:pt x="2366267" y="644210"/>
                  </a:lnTo>
                  <a:cubicBezTo>
                    <a:pt x="2366275" y="644210"/>
                    <a:pt x="2366403" y="644210"/>
                    <a:pt x="2368547" y="644210"/>
                  </a:cubicBezTo>
                  <a:lnTo>
                    <a:pt x="2384507" y="644210"/>
                  </a:lnTo>
                  <a:cubicBezTo>
                    <a:pt x="2384507" y="644202"/>
                    <a:pt x="2384507" y="644134"/>
                    <a:pt x="2384507" y="643399"/>
                  </a:cubicBezTo>
                  <a:lnTo>
                    <a:pt x="2384507" y="637725"/>
                  </a:lnTo>
                  <a:cubicBezTo>
                    <a:pt x="2384516" y="637725"/>
                    <a:pt x="2384590" y="637725"/>
                    <a:pt x="2385267" y="637725"/>
                  </a:cubicBezTo>
                  <a:lnTo>
                    <a:pt x="2390587" y="637725"/>
                  </a:lnTo>
                  <a:cubicBezTo>
                    <a:pt x="2390587" y="637734"/>
                    <a:pt x="2390587" y="637834"/>
                    <a:pt x="2390587" y="639076"/>
                  </a:cubicBezTo>
                  <a:lnTo>
                    <a:pt x="2390587" y="648534"/>
                  </a:lnTo>
                  <a:cubicBezTo>
                    <a:pt x="2390601" y="648534"/>
                    <a:pt x="2391335" y="648534"/>
                    <a:pt x="2429093" y="648534"/>
                  </a:cubicBezTo>
                  <a:cubicBezTo>
                    <a:pt x="2429093" y="648552"/>
                    <a:pt x="2429093" y="650062"/>
                    <a:pt x="2429093" y="786887"/>
                  </a:cubicBezTo>
                  <a:cubicBezTo>
                    <a:pt x="2429104" y="786887"/>
                    <a:pt x="2429219" y="786887"/>
                    <a:pt x="2430613" y="786887"/>
                  </a:cubicBezTo>
                  <a:lnTo>
                    <a:pt x="2441254" y="786887"/>
                  </a:lnTo>
                  <a:cubicBezTo>
                    <a:pt x="2441254" y="782564"/>
                    <a:pt x="2441254" y="778240"/>
                    <a:pt x="2441254" y="773917"/>
                  </a:cubicBezTo>
                  <a:cubicBezTo>
                    <a:pt x="2443281" y="773917"/>
                    <a:pt x="2443281" y="773917"/>
                    <a:pt x="2445307" y="773917"/>
                  </a:cubicBezTo>
                  <a:cubicBezTo>
                    <a:pt x="2445307" y="778240"/>
                    <a:pt x="2445307" y="782564"/>
                    <a:pt x="2445307" y="786887"/>
                  </a:cubicBezTo>
                  <a:cubicBezTo>
                    <a:pt x="2455441" y="786887"/>
                    <a:pt x="2465575" y="786887"/>
                    <a:pt x="2475707" y="786887"/>
                  </a:cubicBezTo>
                  <a:cubicBezTo>
                    <a:pt x="2475707" y="776078"/>
                    <a:pt x="2475707" y="767431"/>
                    <a:pt x="2475707" y="756622"/>
                  </a:cubicBezTo>
                  <a:cubicBezTo>
                    <a:pt x="2479762" y="756622"/>
                    <a:pt x="2483815" y="756622"/>
                    <a:pt x="2487867" y="756622"/>
                  </a:cubicBezTo>
                  <a:lnTo>
                    <a:pt x="2500027" y="754461"/>
                  </a:lnTo>
                  <a:cubicBezTo>
                    <a:pt x="2502055" y="754461"/>
                    <a:pt x="2502055" y="756622"/>
                    <a:pt x="2504082" y="756622"/>
                  </a:cubicBezTo>
                  <a:lnTo>
                    <a:pt x="2514215" y="756622"/>
                  </a:lnTo>
                  <a:cubicBezTo>
                    <a:pt x="2514215" y="767431"/>
                    <a:pt x="2514215" y="778240"/>
                    <a:pt x="2514215" y="786887"/>
                  </a:cubicBezTo>
                  <a:cubicBezTo>
                    <a:pt x="2516242" y="786887"/>
                    <a:pt x="2518269" y="786887"/>
                    <a:pt x="2522321" y="786887"/>
                  </a:cubicBezTo>
                  <a:cubicBezTo>
                    <a:pt x="2522321" y="793373"/>
                    <a:pt x="2522321" y="799858"/>
                    <a:pt x="2522321" y="804182"/>
                  </a:cubicBezTo>
                  <a:lnTo>
                    <a:pt x="2531658" y="805087"/>
                  </a:lnTo>
                  <a:lnTo>
                    <a:pt x="2544615" y="805087"/>
                  </a:lnTo>
                  <a:cubicBezTo>
                    <a:pt x="2544615" y="799278"/>
                    <a:pt x="2544615" y="795106"/>
                    <a:pt x="2544615" y="789049"/>
                  </a:cubicBezTo>
                  <a:lnTo>
                    <a:pt x="2612571" y="789049"/>
                  </a:lnTo>
                  <a:lnTo>
                    <a:pt x="2612571" y="703796"/>
                  </a:lnTo>
                  <a:lnTo>
                    <a:pt x="2684579" y="703796"/>
                  </a:lnTo>
                  <a:lnTo>
                    <a:pt x="2684579" y="782564"/>
                  </a:lnTo>
                  <a:cubicBezTo>
                    <a:pt x="2685215" y="782564"/>
                    <a:pt x="2685849" y="782564"/>
                    <a:pt x="2686483" y="782564"/>
                  </a:cubicBezTo>
                  <a:lnTo>
                    <a:pt x="2687725" y="805087"/>
                  </a:lnTo>
                  <a:lnTo>
                    <a:pt x="2697401" y="805087"/>
                  </a:lnTo>
                  <a:cubicBezTo>
                    <a:pt x="2697937" y="797873"/>
                    <a:pt x="2698643" y="790219"/>
                    <a:pt x="2698643" y="782564"/>
                  </a:cubicBezTo>
                  <a:cubicBezTo>
                    <a:pt x="2700671" y="782564"/>
                    <a:pt x="2702697" y="782564"/>
                    <a:pt x="2704723" y="782564"/>
                  </a:cubicBezTo>
                  <a:lnTo>
                    <a:pt x="2705965" y="805087"/>
                  </a:lnTo>
                  <a:lnTo>
                    <a:pt x="2756588" y="805087"/>
                  </a:lnTo>
                  <a:lnTo>
                    <a:pt x="2756588" y="642059"/>
                  </a:lnTo>
                  <a:lnTo>
                    <a:pt x="2953915" y="642059"/>
                  </a:lnTo>
                  <a:lnTo>
                    <a:pt x="2953915" y="805087"/>
                  </a:lnTo>
                  <a:lnTo>
                    <a:pt x="2972611" y="805087"/>
                  </a:lnTo>
                  <a:lnTo>
                    <a:pt x="2972611" y="722394"/>
                  </a:lnTo>
                  <a:lnTo>
                    <a:pt x="3067731" y="722394"/>
                  </a:lnTo>
                  <a:cubicBezTo>
                    <a:pt x="3071806" y="616373"/>
                    <a:pt x="3075185" y="510899"/>
                    <a:pt x="3079662" y="404253"/>
                  </a:cubicBezTo>
                  <a:cubicBezTo>
                    <a:pt x="3069529" y="404253"/>
                    <a:pt x="3045209" y="391282"/>
                    <a:pt x="3067502" y="382635"/>
                  </a:cubicBezTo>
                  <a:cubicBezTo>
                    <a:pt x="3065474" y="380473"/>
                    <a:pt x="3063449" y="378311"/>
                    <a:pt x="3061422" y="378311"/>
                  </a:cubicBezTo>
                  <a:cubicBezTo>
                    <a:pt x="3061422" y="365341"/>
                    <a:pt x="3059394" y="363179"/>
                    <a:pt x="3069529" y="354532"/>
                  </a:cubicBezTo>
                  <a:cubicBezTo>
                    <a:pt x="3069529" y="350208"/>
                    <a:pt x="3069529" y="343723"/>
                    <a:pt x="3069529" y="337238"/>
                  </a:cubicBezTo>
                  <a:cubicBezTo>
                    <a:pt x="3073582" y="337238"/>
                    <a:pt x="3077635" y="337238"/>
                    <a:pt x="3083715" y="337238"/>
                  </a:cubicBezTo>
                  <a:cubicBezTo>
                    <a:pt x="3083715" y="328590"/>
                    <a:pt x="3083715" y="322105"/>
                    <a:pt x="3083715" y="315620"/>
                  </a:cubicBezTo>
                  <a:cubicBezTo>
                    <a:pt x="3083715" y="313458"/>
                    <a:pt x="3085742" y="313458"/>
                    <a:pt x="3085742" y="311296"/>
                  </a:cubicBezTo>
                  <a:cubicBezTo>
                    <a:pt x="3085742" y="285355"/>
                    <a:pt x="3085742" y="259414"/>
                    <a:pt x="3085742" y="233472"/>
                  </a:cubicBezTo>
                  <a:cubicBezTo>
                    <a:pt x="3085742" y="231310"/>
                    <a:pt x="3083715" y="229149"/>
                    <a:pt x="3083715" y="226987"/>
                  </a:cubicBezTo>
                  <a:cubicBezTo>
                    <a:pt x="3085742" y="224825"/>
                    <a:pt x="3087769" y="222663"/>
                    <a:pt x="3089795" y="220501"/>
                  </a:cubicBezTo>
                  <a:cubicBezTo>
                    <a:pt x="3089795" y="201045"/>
                    <a:pt x="3089795" y="181589"/>
                    <a:pt x="3089795" y="162133"/>
                  </a:cubicBezTo>
                  <a:cubicBezTo>
                    <a:pt x="3089795" y="159972"/>
                    <a:pt x="3089795" y="159972"/>
                    <a:pt x="3091822" y="157810"/>
                  </a:cubicBezTo>
                  <a:cubicBezTo>
                    <a:pt x="3091822" y="140516"/>
                    <a:pt x="3091822" y="121060"/>
                    <a:pt x="3091822" y="101604"/>
                  </a:cubicBezTo>
                  <a:cubicBezTo>
                    <a:pt x="3093849" y="92957"/>
                    <a:pt x="3093849" y="88633"/>
                    <a:pt x="3093849" y="82148"/>
                  </a:cubicBezTo>
                  <a:cubicBezTo>
                    <a:pt x="3097902" y="88633"/>
                    <a:pt x="3097902" y="92957"/>
                    <a:pt x="3097902" y="99442"/>
                  </a:cubicBezTo>
                  <a:cubicBezTo>
                    <a:pt x="3099929" y="121060"/>
                    <a:pt x="3099929" y="140516"/>
                    <a:pt x="3099929" y="157810"/>
                  </a:cubicBezTo>
                  <a:cubicBezTo>
                    <a:pt x="3101955" y="181589"/>
                    <a:pt x="3101955" y="201045"/>
                    <a:pt x="3101955" y="220501"/>
                  </a:cubicBezTo>
                  <a:cubicBezTo>
                    <a:pt x="3103982" y="222663"/>
                    <a:pt x="3106009" y="224825"/>
                    <a:pt x="3108035" y="226987"/>
                  </a:cubicBezTo>
                  <a:cubicBezTo>
                    <a:pt x="3108035" y="229149"/>
                    <a:pt x="3106009" y="231310"/>
                    <a:pt x="3106009" y="233472"/>
                  </a:cubicBezTo>
                  <a:cubicBezTo>
                    <a:pt x="3106009" y="259414"/>
                    <a:pt x="3106009" y="285355"/>
                    <a:pt x="3106009" y="311296"/>
                  </a:cubicBezTo>
                  <a:cubicBezTo>
                    <a:pt x="3106009" y="313458"/>
                    <a:pt x="3108035" y="313458"/>
                    <a:pt x="3108035" y="315620"/>
                  </a:cubicBezTo>
                  <a:cubicBezTo>
                    <a:pt x="3108035" y="322105"/>
                    <a:pt x="3108035" y="328590"/>
                    <a:pt x="3108035" y="337238"/>
                  </a:cubicBezTo>
                  <a:cubicBezTo>
                    <a:pt x="3112089" y="337238"/>
                    <a:pt x="3118169" y="337238"/>
                    <a:pt x="3122222" y="337238"/>
                  </a:cubicBezTo>
                  <a:cubicBezTo>
                    <a:pt x="3122222" y="343723"/>
                    <a:pt x="3122222" y="350208"/>
                    <a:pt x="3122222" y="354532"/>
                  </a:cubicBezTo>
                  <a:cubicBezTo>
                    <a:pt x="3130330" y="363179"/>
                    <a:pt x="3130330" y="363179"/>
                    <a:pt x="3130330" y="378311"/>
                  </a:cubicBezTo>
                  <a:cubicBezTo>
                    <a:pt x="3128302" y="378311"/>
                    <a:pt x="3126275" y="380473"/>
                    <a:pt x="3124250" y="382635"/>
                  </a:cubicBezTo>
                  <a:cubicBezTo>
                    <a:pt x="3144515" y="393444"/>
                    <a:pt x="3120195" y="402091"/>
                    <a:pt x="3112089" y="404253"/>
                  </a:cubicBezTo>
                  <a:cubicBezTo>
                    <a:pt x="3114115" y="488562"/>
                    <a:pt x="3118169" y="572871"/>
                    <a:pt x="3120195" y="657181"/>
                  </a:cubicBezTo>
                  <a:cubicBezTo>
                    <a:pt x="3142490" y="657181"/>
                    <a:pt x="3164782" y="657181"/>
                    <a:pt x="3185050" y="657181"/>
                  </a:cubicBezTo>
                  <a:cubicBezTo>
                    <a:pt x="3185050" y="683122"/>
                    <a:pt x="3185050" y="709063"/>
                    <a:pt x="3185050" y="732843"/>
                  </a:cubicBezTo>
                  <a:cubicBezTo>
                    <a:pt x="3189103" y="732843"/>
                    <a:pt x="3191130" y="732843"/>
                    <a:pt x="3193157" y="732843"/>
                  </a:cubicBezTo>
                  <a:cubicBezTo>
                    <a:pt x="3193157" y="730681"/>
                    <a:pt x="3195183" y="728519"/>
                    <a:pt x="3195183" y="726358"/>
                  </a:cubicBezTo>
                  <a:cubicBezTo>
                    <a:pt x="3197210" y="726358"/>
                    <a:pt x="3199237" y="726358"/>
                    <a:pt x="3201263" y="726358"/>
                  </a:cubicBezTo>
                  <a:cubicBezTo>
                    <a:pt x="3201263" y="728519"/>
                    <a:pt x="3201263" y="730681"/>
                    <a:pt x="3203291" y="735005"/>
                  </a:cubicBezTo>
                  <a:cubicBezTo>
                    <a:pt x="3207343" y="735005"/>
                    <a:pt x="3211397" y="735005"/>
                    <a:pt x="3215451" y="735005"/>
                  </a:cubicBezTo>
                  <a:cubicBezTo>
                    <a:pt x="3215451" y="732843"/>
                    <a:pt x="3215451" y="730681"/>
                    <a:pt x="3215451" y="728519"/>
                  </a:cubicBezTo>
                  <a:cubicBezTo>
                    <a:pt x="3223557" y="728519"/>
                    <a:pt x="3229636" y="728519"/>
                    <a:pt x="3237744" y="728519"/>
                  </a:cubicBezTo>
                  <a:cubicBezTo>
                    <a:pt x="3237744" y="730681"/>
                    <a:pt x="3237744" y="732843"/>
                    <a:pt x="3237744" y="735005"/>
                  </a:cubicBezTo>
                  <a:cubicBezTo>
                    <a:pt x="3243823" y="735005"/>
                    <a:pt x="3251931" y="735005"/>
                    <a:pt x="3258011" y="735005"/>
                  </a:cubicBezTo>
                  <a:cubicBezTo>
                    <a:pt x="3258011" y="750137"/>
                    <a:pt x="3258011" y="765270"/>
                    <a:pt x="3258011" y="780402"/>
                  </a:cubicBezTo>
                  <a:cubicBezTo>
                    <a:pt x="3262065" y="780402"/>
                    <a:pt x="3268145" y="780402"/>
                    <a:pt x="3272198" y="780402"/>
                  </a:cubicBezTo>
                  <a:cubicBezTo>
                    <a:pt x="3272198" y="776078"/>
                    <a:pt x="3272198" y="771755"/>
                    <a:pt x="3272198" y="767431"/>
                  </a:cubicBezTo>
                  <a:cubicBezTo>
                    <a:pt x="3278278" y="767431"/>
                    <a:pt x="3284358" y="767431"/>
                    <a:pt x="3288412" y="767431"/>
                  </a:cubicBezTo>
                  <a:cubicBezTo>
                    <a:pt x="3288412" y="706902"/>
                    <a:pt x="3288412" y="648534"/>
                    <a:pt x="3288412" y="588004"/>
                  </a:cubicBezTo>
                  <a:cubicBezTo>
                    <a:pt x="3290438" y="585842"/>
                    <a:pt x="3292465" y="583680"/>
                    <a:pt x="3294492" y="581518"/>
                  </a:cubicBezTo>
                  <a:cubicBezTo>
                    <a:pt x="3318811" y="581518"/>
                    <a:pt x="3343131" y="581518"/>
                    <a:pt x="3367453" y="581518"/>
                  </a:cubicBezTo>
                  <a:lnTo>
                    <a:pt x="3367453" y="590166"/>
                  </a:lnTo>
                  <a:lnTo>
                    <a:pt x="3377586" y="590166"/>
                  </a:lnTo>
                  <a:cubicBezTo>
                    <a:pt x="3377586" y="629078"/>
                    <a:pt x="3377586" y="667990"/>
                    <a:pt x="3377586" y="704740"/>
                  </a:cubicBezTo>
                  <a:cubicBezTo>
                    <a:pt x="3385693" y="704740"/>
                    <a:pt x="3391773" y="704740"/>
                    <a:pt x="3399879" y="704740"/>
                  </a:cubicBezTo>
                  <a:cubicBezTo>
                    <a:pt x="3399879" y="683122"/>
                    <a:pt x="3399879" y="661504"/>
                    <a:pt x="3399879" y="637725"/>
                  </a:cubicBezTo>
                  <a:cubicBezTo>
                    <a:pt x="3407986" y="637725"/>
                    <a:pt x="3418119" y="637725"/>
                    <a:pt x="3426227" y="637725"/>
                  </a:cubicBezTo>
                  <a:cubicBezTo>
                    <a:pt x="3428253" y="637725"/>
                    <a:pt x="3428253" y="635563"/>
                    <a:pt x="3430279" y="633401"/>
                  </a:cubicBezTo>
                  <a:lnTo>
                    <a:pt x="3438387" y="633401"/>
                  </a:lnTo>
                  <a:cubicBezTo>
                    <a:pt x="3440413" y="635563"/>
                    <a:pt x="3440413" y="637725"/>
                    <a:pt x="3442439" y="637725"/>
                  </a:cubicBezTo>
                  <a:cubicBezTo>
                    <a:pt x="3448519" y="637725"/>
                    <a:pt x="3456627" y="637725"/>
                    <a:pt x="3464734" y="637725"/>
                  </a:cubicBezTo>
                  <a:cubicBezTo>
                    <a:pt x="3464734" y="598813"/>
                    <a:pt x="3464734" y="559901"/>
                    <a:pt x="3464734" y="520989"/>
                  </a:cubicBezTo>
                  <a:cubicBezTo>
                    <a:pt x="3464747" y="520986"/>
                    <a:pt x="3465614" y="520822"/>
                    <a:pt x="3521481" y="510180"/>
                  </a:cubicBezTo>
                  <a:cubicBezTo>
                    <a:pt x="3521481" y="510187"/>
                    <a:pt x="3521481" y="510261"/>
                    <a:pt x="3521481" y="511261"/>
                  </a:cubicBezTo>
                  <a:lnTo>
                    <a:pt x="3521481" y="518827"/>
                  </a:lnTo>
                  <a:cubicBezTo>
                    <a:pt x="3521498" y="518827"/>
                    <a:pt x="3522142" y="518827"/>
                    <a:pt x="3547828" y="518827"/>
                  </a:cubicBezTo>
                  <a:cubicBezTo>
                    <a:pt x="3547828" y="518849"/>
                    <a:pt x="3547828" y="521220"/>
                    <a:pt x="3547828" y="773917"/>
                  </a:cubicBezTo>
                  <a:cubicBezTo>
                    <a:pt x="3553907" y="773917"/>
                    <a:pt x="3562015" y="773917"/>
                    <a:pt x="3570122" y="773917"/>
                  </a:cubicBezTo>
                  <a:cubicBezTo>
                    <a:pt x="3570122" y="771755"/>
                    <a:pt x="3570122" y="771755"/>
                    <a:pt x="3570122" y="769593"/>
                  </a:cubicBezTo>
                  <a:cubicBezTo>
                    <a:pt x="3574174" y="769593"/>
                    <a:pt x="3578227" y="769593"/>
                    <a:pt x="3582282" y="769593"/>
                  </a:cubicBezTo>
                  <a:cubicBezTo>
                    <a:pt x="3582282" y="771755"/>
                    <a:pt x="3582282" y="771755"/>
                    <a:pt x="3582282" y="773917"/>
                  </a:cubicBezTo>
                  <a:cubicBezTo>
                    <a:pt x="3590389" y="773917"/>
                    <a:pt x="3598494" y="773917"/>
                    <a:pt x="3606602" y="773917"/>
                  </a:cubicBezTo>
                  <a:cubicBezTo>
                    <a:pt x="3606602" y="769593"/>
                    <a:pt x="3606602" y="765270"/>
                    <a:pt x="3606602" y="760946"/>
                  </a:cubicBezTo>
                  <a:cubicBezTo>
                    <a:pt x="3616735" y="760946"/>
                    <a:pt x="3626870" y="760946"/>
                    <a:pt x="3634975" y="760946"/>
                  </a:cubicBezTo>
                  <a:cubicBezTo>
                    <a:pt x="3639029" y="756622"/>
                    <a:pt x="3643083" y="756622"/>
                    <a:pt x="3647135" y="756622"/>
                  </a:cubicBezTo>
                  <a:cubicBezTo>
                    <a:pt x="3653215" y="760946"/>
                    <a:pt x="3661323" y="760946"/>
                    <a:pt x="3667403" y="760946"/>
                  </a:cubicBezTo>
                  <a:cubicBezTo>
                    <a:pt x="3667403" y="754461"/>
                    <a:pt x="3667403" y="750137"/>
                    <a:pt x="3667403" y="743652"/>
                  </a:cubicBezTo>
                  <a:lnTo>
                    <a:pt x="3675510" y="743652"/>
                  </a:lnTo>
                  <a:cubicBezTo>
                    <a:pt x="3675510" y="739328"/>
                    <a:pt x="3675510" y="735005"/>
                    <a:pt x="3675510" y="730681"/>
                  </a:cubicBezTo>
                  <a:cubicBezTo>
                    <a:pt x="3693750" y="730681"/>
                    <a:pt x="3714017" y="730681"/>
                    <a:pt x="3732257" y="730681"/>
                  </a:cubicBezTo>
                  <a:cubicBezTo>
                    <a:pt x="3732257" y="719872"/>
                    <a:pt x="3732257" y="711225"/>
                    <a:pt x="3732257" y="700416"/>
                  </a:cubicBezTo>
                  <a:cubicBezTo>
                    <a:pt x="3738337" y="700416"/>
                    <a:pt x="3744417" y="700416"/>
                    <a:pt x="3750497" y="700416"/>
                  </a:cubicBezTo>
                  <a:cubicBezTo>
                    <a:pt x="3750497" y="698254"/>
                    <a:pt x="3750497" y="696093"/>
                    <a:pt x="3750497" y="693931"/>
                  </a:cubicBezTo>
                  <a:cubicBezTo>
                    <a:pt x="3754550" y="693931"/>
                    <a:pt x="3758603" y="693931"/>
                    <a:pt x="3762657" y="693931"/>
                  </a:cubicBezTo>
                  <a:cubicBezTo>
                    <a:pt x="3762657" y="696093"/>
                    <a:pt x="3762657" y="698254"/>
                    <a:pt x="3762657" y="700416"/>
                  </a:cubicBezTo>
                  <a:cubicBezTo>
                    <a:pt x="3768737" y="700416"/>
                    <a:pt x="3772790" y="700416"/>
                    <a:pt x="3778870" y="700416"/>
                  </a:cubicBezTo>
                  <a:cubicBezTo>
                    <a:pt x="3778870" y="715549"/>
                    <a:pt x="3778870" y="732843"/>
                    <a:pt x="3778870" y="750137"/>
                  </a:cubicBezTo>
                  <a:lnTo>
                    <a:pt x="3789470" y="750137"/>
                  </a:lnTo>
                  <a:lnTo>
                    <a:pt x="3789470" y="586174"/>
                  </a:lnTo>
                  <a:lnTo>
                    <a:pt x="3791390" y="586174"/>
                  </a:lnTo>
                  <a:lnTo>
                    <a:pt x="3791390" y="723865"/>
                  </a:lnTo>
                  <a:lnTo>
                    <a:pt x="3791390" y="750137"/>
                  </a:lnTo>
                  <a:lnTo>
                    <a:pt x="3806350" y="750137"/>
                  </a:lnTo>
                  <a:lnTo>
                    <a:pt x="3806350" y="742023"/>
                  </a:lnTo>
                  <a:lnTo>
                    <a:pt x="3811298" y="742023"/>
                  </a:lnTo>
                  <a:lnTo>
                    <a:pt x="3811298" y="724196"/>
                  </a:lnTo>
                  <a:cubicBezTo>
                    <a:pt x="3823458" y="724196"/>
                    <a:pt x="3837645" y="724196"/>
                    <a:pt x="3849805" y="724196"/>
                  </a:cubicBezTo>
                  <a:cubicBezTo>
                    <a:pt x="3849805" y="713387"/>
                    <a:pt x="3849805" y="704740"/>
                    <a:pt x="3849805" y="693931"/>
                  </a:cubicBezTo>
                  <a:lnTo>
                    <a:pt x="3888823" y="693931"/>
                  </a:lnTo>
                  <a:lnTo>
                    <a:pt x="3888823" y="690579"/>
                  </a:lnTo>
                  <a:cubicBezTo>
                    <a:pt x="3888823" y="690579"/>
                    <a:pt x="3888823" y="690579"/>
                    <a:pt x="3887708" y="690579"/>
                  </a:cubicBezTo>
                  <a:lnTo>
                    <a:pt x="3879906" y="690579"/>
                  </a:lnTo>
                  <a:cubicBezTo>
                    <a:pt x="3879906" y="690579"/>
                    <a:pt x="3879906" y="690579"/>
                    <a:pt x="3879906" y="689443"/>
                  </a:cubicBezTo>
                  <a:lnTo>
                    <a:pt x="3879906" y="681500"/>
                  </a:lnTo>
                  <a:cubicBezTo>
                    <a:pt x="3879906" y="681500"/>
                    <a:pt x="3879906" y="681500"/>
                    <a:pt x="3881022" y="681500"/>
                  </a:cubicBezTo>
                  <a:lnTo>
                    <a:pt x="3888823" y="681500"/>
                  </a:lnTo>
                  <a:cubicBezTo>
                    <a:pt x="3888823" y="681500"/>
                    <a:pt x="3888823" y="681500"/>
                    <a:pt x="3888823" y="679986"/>
                  </a:cubicBezTo>
                  <a:lnTo>
                    <a:pt x="3888823" y="669395"/>
                  </a:lnTo>
                  <a:cubicBezTo>
                    <a:pt x="3888823" y="669395"/>
                    <a:pt x="3888823" y="669395"/>
                    <a:pt x="3887708" y="669395"/>
                  </a:cubicBezTo>
                  <a:lnTo>
                    <a:pt x="3879906" y="669395"/>
                  </a:lnTo>
                  <a:cubicBezTo>
                    <a:pt x="3879906" y="669395"/>
                    <a:pt x="3879906" y="669395"/>
                    <a:pt x="3879906" y="667882"/>
                  </a:cubicBezTo>
                  <a:lnTo>
                    <a:pt x="3879906" y="657290"/>
                  </a:lnTo>
                  <a:cubicBezTo>
                    <a:pt x="3879906" y="657290"/>
                    <a:pt x="3879906" y="657290"/>
                    <a:pt x="3881022" y="657290"/>
                  </a:cubicBezTo>
                  <a:lnTo>
                    <a:pt x="3888823" y="657290"/>
                  </a:lnTo>
                  <a:cubicBezTo>
                    <a:pt x="3888823" y="657290"/>
                    <a:pt x="3888823" y="657290"/>
                    <a:pt x="3888823" y="656156"/>
                  </a:cubicBezTo>
                  <a:lnTo>
                    <a:pt x="3888823" y="648212"/>
                  </a:lnTo>
                  <a:cubicBezTo>
                    <a:pt x="3888823" y="648212"/>
                    <a:pt x="3888823" y="648212"/>
                    <a:pt x="3887708" y="648212"/>
                  </a:cubicBezTo>
                  <a:lnTo>
                    <a:pt x="3879906" y="648212"/>
                  </a:lnTo>
                  <a:cubicBezTo>
                    <a:pt x="3879906" y="648212"/>
                    <a:pt x="3879906" y="648212"/>
                    <a:pt x="3879906" y="646698"/>
                  </a:cubicBezTo>
                  <a:lnTo>
                    <a:pt x="3879906" y="636107"/>
                  </a:lnTo>
                  <a:cubicBezTo>
                    <a:pt x="3879906" y="636107"/>
                    <a:pt x="3879906" y="636107"/>
                    <a:pt x="3881022" y="636107"/>
                  </a:cubicBezTo>
                  <a:lnTo>
                    <a:pt x="3888823" y="636107"/>
                  </a:lnTo>
                  <a:cubicBezTo>
                    <a:pt x="3888823" y="636107"/>
                    <a:pt x="3888823" y="636107"/>
                    <a:pt x="3888823" y="634594"/>
                  </a:cubicBezTo>
                  <a:lnTo>
                    <a:pt x="3888823" y="624002"/>
                  </a:lnTo>
                  <a:cubicBezTo>
                    <a:pt x="3888823" y="624002"/>
                    <a:pt x="3888823" y="624002"/>
                    <a:pt x="3887708" y="624002"/>
                  </a:cubicBezTo>
                  <a:lnTo>
                    <a:pt x="3879906" y="624002"/>
                  </a:lnTo>
                  <a:cubicBezTo>
                    <a:pt x="3879906" y="624002"/>
                    <a:pt x="3879906" y="624002"/>
                    <a:pt x="3879906" y="622489"/>
                  </a:cubicBezTo>
                  <a:lnTo>
                    <a:pt x="3879906" y="611898"/>
                  </a:lnTo>
                  <a:cubicBezTo>
                    <a:pt x="3879906" y="611898"/>
                    <a:pt x="3879906" y="611898"/>
                    <a:pt x="3881022" y="611898"/>
                  </a:cubicBezTo>
                  <a:lnTo>
                    <a:pt x="3888823" y="611898"/>
                  </a:lnTo>
                  <a:cubicBezTo>
                    <a:pt x="3888823" y="611898"/>
                    <a:pt x="3888823" y="611898"/>
                    <a:pt x="3888823" y="610763"/>
                  </a:cubicBezTo>
                  <a:lnTo>
                    <a:pt x="3888823" y="602819"/>
                  </a:lnTo>
                  <a:cubicBezTo>
                    <a:pt x="3888823" y="602819"/>
                    <a:pt x="3888823" y="602819"/>
                    <a:pt x="3887708" y="602819"/>
                  </a:cubicBezTo>
                  <a:lnTo>
                    <a:pt x="3879906" y="602819"/>
                  </a:lnTo>
                  <a:cubicBezTo>
                    <a:pt x="3879906" y="602819"/>
                    <a:pt x="3879906" y="602819"/>
                    <a:pt x="3879906" y="601307"/>
                  </a:cubicBezTo>
                  <a:lnTo>
                    <a:pt x="3879906" y="590714"/>
                  </a:lnTo>
                  <a:cubicBezTo>
                    <a:pt x="3879906" y="590714"/>
                    <a:pt x="3879906" y="590714"/>
                    <a:pt x="3881022" y="590714"/>
                  </a:cubicBezTo>
                  <a:lnTo>
                    <a:pt x="3888823" y="590714"/>
                  </a:lnTo>
                  <a:cubicBezTo>
                    <a:pt x="3888823" y="590714"/>
                    <a:pt x="3888823" y="590714"/>
                    <a:pt x="3888823" y="589202"/>
                  </a:cubicBezTo>
                  <a:lnTo>
                    <a:pt x="3888823" y="578610"/>
                  </a:lnTo>
                  <a:cubicBezTo>
                    <a:pt x="3888823" y="578610"/>
                    <a:pt x="3888823" y="578610"/>
                    <a:pt x="3887708" y="578610"/>
                  </a:cubicBezTo>
                  <a:lnTo>
                    <a:pt x="3879906" y="578610"/>
                  </a:lnTo>
                  <a:cubicBezTo>
                    <a:pt x="3879906" y="578610"/>
                    <a:pt x="3879906" y="578610"/>
                    <a:pt x="3879906" y="577096"/>
                  </a:cubicBezTo>
                  <a:lnTo>
                    <a:pt x="3879906" y="566505"/>
                  </a:lnTo>
                  <a:cubicBezTo>
                    <a:pt x="3879906" y="566505"/>
                    <a:pt x="3879906" y="566505"/>
                    <a:pt x="3881022" y="566505"/>
                  </a:cubicBezTo>
                  <a:lnTo>
                    <a:pt x="3888823" y="566505"/>
                  </a:lnTo>
                  <a:cubicBezTo>
                    <a:pt x="3888823" y="566505"/>
                    <a:pt x="3888823" y="566505"/>
                    <a:pt x="3888823" y="565370"/>
                  </a:cubicBezTo>
                  <a:lnTo>
                    <a:pt x="3888823" y="557427"/>
                  </a:lnTo>
                  <a:cubicBezTo>
                    <a:pt x="3888823" y="557427"/>
                    <a:pt x="3888823" y="557427"/>
                    <a:pt x="3887708" y="557427"/>
                  </a:cubicBezTo>
                  <a:lnTo>
                    <a:pt x="3879906" y="557427"/>
                  </a:lnTo>
                  <a:cubicBezTo>
                    <a:pt x="3879906" y="557427"/>
                    <a:pt x="3879906" y="557427"/>
                    <a:pt x="3879906" y="555914"/>
                  </a:cubicBezTo>
                  <a:lnTo>
                    <a:pt x="3879906" y="545322"/>
                  </a:lnTo>
                  <a:cubicBezTo>
                    <a:pt x="3879906" y="545322"/>
                    <a:pt x="3879906" y="545322"/>
                    <a:pt x="3881022" y="545322"/>
                  </a:cubicBezTo>
                  <a:lnTo>
                    <a:pt x="3888823" y="545322"/>
                  </a:lnTo>
                  <a:cubicBezTo>
                    <a:pt x="3888823" y="545322"/>
                    <a:pt x="3888823" y="545322"/>
                    <a:pt x="3887708" y="543053"/>
                  </a:cubicBezTo>
                  <a:lnTo>
                    <a:pt x="3879906" y="527166"/>
                  </a:lnTo>
                  <a:cubicBezTo>
                    <a:pt x="3879906" y="527166"/>
                    <a:pt x="3879906" y="527166"/>
                    <a:pt x="3879906" y="478746"/>
                  </a:cubicBezTo>
                  <a:cubicBezTo>
                    <a:pt x="3879906" y="478746"/>
                    <a:pt x="3879906" y="478746"/>
                    <a:pt x="4029251" y="478746"/>
                  </a:cubicBezTo>
                  <a:cubicBezTo>
                    <a:pt x="4029251" y="478746"/>
                    <a:pt x="4029251" y="478746"/>
                    <a:pt x="4042623" y="505982"/>
                  </a:cubicBezTo>
                  <a:cubicBezTo>
                    <a:pt x="4042623" y="505982"/>
                    <a:pt x="4042623" y="505982"/>
                    <a:pt x="4042623" y="566505"/>
                  </a:cubicBezTo>
                  <a:cubicBezTo>
                    <a:pt x="4042623" y="566505"/>
                    <a:pt x="4042623" y="566505"/>
                    <a:pt x="4041510" y="566505"/>
                  </a:cubicBezTo>
                  <a:lnTo>
                    <a:pt x="4033708" y="566505"/>
                  </a:lnTo>
                  <a:cubicBezTo>
                    <a:pt x="4033708" y="566505"/>
                    <a:pt x="4033708" y="566505"/>
                    <a:pt x="4033708" y="568018"/>
                  </a:cubicBezTo>
                  <a:lnTo>
                    <a:pt x="4033708" y="578610"/>
                  </a:lnTo>
                  <a:cubicBezTo>
                    <a:pt x="4033708" y="578610"/>
                    <a:pt x="4033708" y="578610"/>
                    <a:pt x="4034823" y="578610"/>
                  </a:cubicBezTo>
                  <a:lnTo>
                    <a:pt x="4042623" y="578610"/>
                  </a:lnTo>
                  <a:cubicBezTo>
                    <a:pt x="4042623" y="578610"/>
                    <a:pt x="4042623" y="578610"/>
                    <a:pt x="4042623" y="580123"/>
                  </a:cubicBezTo>
                  <a:lnTo>
                    <a:pt x="4042623" y="590714"/>
                  </a:lnTo>
                  <a:cubicBezTo>
                    <a:pt x="4042623" y="590714"/>
                    <a:pt x="4042623" y="590714"/>
                    <a:pt x="4041510" y="590714"/>
                  </a:cubicBezTo>
                  <a:lnTo>
                    <a:pt x="4033708" y="590714"/>
                  </a:lnTo>
                  <a:cubicBezTo>
                    <a:pt x="4033708" y="590714"/>
                    <a:pt x="4033708" y="590714"/>
                    <a:pt x="4033708" y="592227"/>
                  </a:cubicBezTo>
                  <a:lnTo>
                    <a:pt x="4033708" y="602819"/>
                  </a:lnTo>
                  <a:cubicBezTo>
                    <a:pt x="4033708" y="602819"/>
                    <a:pt x="4033708" y="602819"/>
                    <a:pt x="4034823" y="602819"/>
                  </a:cubicBezTo>
                  <a:lnTo>
                    <a:pt x="4042623" y="602819"/>
                  </a:lnTo>
                  <a:cubicBezTo>
                    <a:pt x="4042623" y="602819"/>
                    <a:pt x="4042623" y="602819"/>
                    <a:pt x="4042623" y="603955"/>
                  </a:cubicBezTo>
                  <a:lnTo>
                    <a:pt x="4042623" y="611898"/>
                  </a:lnTo>
                  <a:cubicBezTo>
                    <a:pt x="4042623" y="611898"/>
                    <a:pt x="4042623" y="611898"/>
                    <a:pt x="4041510" y="611898"/>
                  </a:cubicBezTo>
                  <a:lnTo>
                    <a:pt x="4033708" y="611898"/>
                  </a:lnTo>
                  <a:cubicBezTo>
                    <a:pt x="4033708" y="611898"/>
                    <a:pt x="4033708" y="611898"/>
                    <a:pt x="4033708" y="613411"/>
                  </a:cubicBezTo>
                  <a:lnTo>
                    <a:pt x="4033708" y="624002"/>
                  </a:lnTo>
                  <a:cubicBezTo>
                    <a:pt x="4033708" y="624002"/>
                    <a:pt x="4033708" y="624002"/>
                    <a:pt x="4034823" y="624002"/>
                  </a:cubicBezTo>
                  <a:lnTo>
                    <a:pt x="4042623" y="624002"/>
                  </a:lnTo>
                  <a:cubicBezTo>
                    <a:pt x="4042623" y="624002"/>
                    <a:pt x="4042623" y="624002"/>
                    <a:pt x="4042623" y="625516"/>
                  </a:cubicBezTo>
                  <a:lnTo>
                    <a:pt x="4042623" y="636107"/>
                  </a:lnTo>
                  <a:cubicBezTo>
                    <a:pt x="4042623" y="636107"/>
                    <a:pt x="4042623" y="636107"/>
                    <a:pt x="4041510" y="636107"/>
                  </a:cubicBezTo>
                  <a:lnTo>
                    <a:pt x="4033708" y="636107"/>
                  </a:lnTo>
                  <a:cubicBezTo>
                    <a:pt x="4033708" y="636107"/>
                    <a:pt x="4033708" y="636107"/>
                    <a:pt x="4033708" y="637620"/>
                  </a:cubicBezTo>
                  <a:lnTo>
                    <a:pt x="4033708" y="648212"/>
                  </a:lnTo>
                  <a:cubicBezTo>
                    <a:pt x="4033708" y="648212"/>
                    <a:pt x="4033708" y="648212"/>
                    <a:pt x="4034823" y="648212"/>
                  </a:cubicBezTo>
                  <a:lnTo>
                    <a:pt x="4042623" y="648212"/>
                  </a:lnTo>
                  <a:cubicBezTo>
                    <a:pt x="4042623" y="648212"/>
                    <a:pt x="4042623" y="648212"/>
                    <a:pt x="4042623" y="649346"/>
                  </a:cubicBezTo>
                  <a:lnTo>
                    <a:pt x="4042623" y="657290"/>
                  </a:lnTo>
                  <a:cubicBezTo>
                    <a:pt x="4042623" y="657290"/>
                    <a:pt x="4042623" y="657290"/>
                    <a:pt x="4041510" y="657290"/>
                  </a:cubicBezTo>
                  <a:lnTo>
                    <a:pt x="4033708" y="657290"/>
                  </a:lnTo>
                  <a:cubicBezTo>
                    <a:pt x="4033708" y="657290"/>
                    <a:pt x="4033708" y="657290"/>
                    <a:pt x="4033708" y="658804"/>
                  </a:cubicBezTo>
                  <a:lnTo>
                    <a:pt x="4033708" y="669395"/>
                  </a:lnTo>
                  <a:cubicBezTo>
                    <a:pt x="4033708" y="669395"/>
                    <a:pt x="4033708" y="669395"/>
                    <a:pt x="4034823" y="669395"/>
                  </a:cubicBezTo>
                  <a:lnTo>
                    <a:pt x="4042623" y="669395"/>
                  </a:lnTo>
                  <a:cubicBezTo>
                    <a:pt x="4042623" y="669395"/>
                    <a:pt x="4042623" y="669395"/>
                    <a:pt x="4042623" y="670908"/>
                  </a:cubicBezTo>
                  <a:lnTo>
                    <a:pt x="4042623" y="681500"/>
                  </a:lnTo>
                  <a:cubicBezTo>
                    <a:pt x="4042623" y="681500"/>
                    <a:pt x="4042623" y="681500"/>
                    <a:pt x="4041510" y="681500"/>
                  </a:cubicBezTo>
                  <a:lnTo>
                    <a:pt x="4033708" y="681500"/>
                  </a:lnTo>
                  <a:cubicBezTo>
                    <a:pt x="4033708" y="681500"/>
                    <a:pt x="4033708" y="681500"/>
                    <a:pt x="4033708" y="682634"/>
                  </a:cubicBezTo>
                  <a:lnTo>
                    <a:pt x="4033708" y="690579"/>
                  </a:lnTo>
                  <a:cubicBezTo>
                    <a:pt x="4033708" y="690579"/>
                    <a:pt x="4033708" y="690579"/>
                    <a:pt x="4034823" y="690579"/>
                  </a:cubicBezTo>
                  <a:lnTo>
                    <a:pt x="4042623" y="690579"/>
                  </a:lnTo>
                  <a:cubicBezTo>
                    <a:pt x="4042623" y="690579"/>
                    <a:pt x="4042623" y="690579"/>
                    <a:pt x="4042623" y="692091"/>
                  </a:cubicBezTo>
                  <a:lnTo>
                    <a:pt x="4042623" y="702682"/>
                  </a:lnTo>
                  <a:cubicBezTo>
                    <a:pt x="4042623" y="702682"/>
                    <a:pt x="4042623" y="702682"/>
                    <a:pt x="4041510" y="702682"/>
                  </a:cubicBezTo>
                  <a:lnTo>
                    <a:pt x="4033708" y="702682"/>
                  </a:lnTo>
                  <a:cubicBezTo>
                    <a:pt x="4033708" y="702682"/>
                    <a:pt x="4033708" y="702682"/>
                    <a:pt x="4033708" y="704195"/>
                  </a:cubicBezTo>
                  <a:lnTo>
                    <a:pt x="4033708" y="714788"/>
                  </a:lnTo>
                  <a:cubicBezTo>
                    <a:pt x="4033708" y="714788"/>
                    <a:pt x="4033708" y="714788"/>
                    <a:pt x="4034823" y="714788"/>
                  </a:cubicBezTo>
                  <a:lnTo>
                    <a:pt x="4042623" y="714788"/>
                  </a:lnTo>
                  <a:cubicBezTo>
                    <a:pt x="4042623" y="714788"/>
                    <a:pt x="4042623" y="714788"/>
                    <a:pt x="4042623" y="716300"/>
                  </a:cubicBezTo>
                  <a:lnTo>
                    <a:pt x="4042623" y="726892"/>
                  </a:lnTo>
                  <a:cubicBezTo>
                    <a:pt x="4042623" y="726892"/>
                    <a:pt x="4042623" y="726892"/>
                    <a:pt x="4041510" y="726892"/>
                  </a:cubicBezTo>
                  <a:lnTo>
                    <a:pt x="4033708" y="726892"/>
                  </a:lnTo>
                  <a:cubicBezTo>
                    <a:pt x="4033708" y="726892"/>
                    <a:pt x="4033708" y="726892"/>
                    <a:pt x="4033708" y="728027"/>
                  </a:cubicBezTo>
                  <a:lnTo>
                    <a:pt x="4033708" y="735970"/>
                  </a:lnTo>
                  <a:cubicBezTo>
                    <a:pt x="4033708" y="735970"/>
                    <a:pt x="4033708" y="735970"/>
                    <a:pt x="4034823" y="735970"/>
                  </a:cubicBezTo>
                  <a:lnTo>
                    <a:pt x="4042623" y="735970"/>
                  </a:lnTo>
                  <a:cubicBezTo>
                    <a:pt x="4042623" y="735970"/>
                    <a:pt x="4042623" y="735970"/>
                    <a:pt x="4042623" y="737484"/>
                  </a:cubicBezTo>
                  <a:lnTo>
                    <a:pt x="4042623" y="748075"/>
                  </a:lnTo>
                  <a:cubicBezTo>
                    <a:pt x="4042623" y="748075"/>
                    <a:pt x="4042623" y="748075"/>
                    <a:pt x="4041510" y="748075"/>
                  </a:cubicBezTo>
                  <a:lnTo>
                    <a:pt x="4033708" y="748075"/>
                  </a:lnTo>
                  <a:cubicBezTo>
                    <a:pt x="4033708" y="748075"/>
                    <a:pt x="4033708" y="748075"/>
                    <a:pt x="4033708" y="749588"/>
                  </a:cubicBezTo>
                  <a:lnTo>
                    <a:pt x="4033708" y="760181"/>
                  </a:lnTo>
                  <a:cubicBezTo>
                    <a:pt x="4033708" y="760181"/>
                    <a:pt x="4033708" y="760181"/>
                    <a:pt x="4034823" y="760181"/>
                  </a:cubicBezTo>
                  <a:lnTo>
                    <a:pt x="4042623" y="760181"/>
                  </a:lnTo>
                  <a:cubicBezTo>
                    <a:pt x="4042623" y="760181"/>
                    <a:pt x="4042623" y="760181"/>
                    <a:pt x="4042623" y="761314"/>
                  </a:cubicBezTo>
                  <a:lnTo>
                    <a:pt x="4042623" y="769258"/>
                  </a:lnTo>
                  <a:cubicBezTo>
                    <a:pt x="4042623" y="769258"/>
                    <a:pt x="4042623" y="769258"/>
                    <a:pt x="4041510" y="769258"/>
                  </a:cubicBezTo>
                  <a:lnTo>
                    <a:pt x="4033708" y="769258"/>
                  </a:lnTo>
                  <a:cubicBezTo>
                    <a:pt x="4033708" y="769258"/>
                    <a:pt x="4033708" y="769258"/>
                    <a:pt x="4033708" y="770772"/>
                  </a:cubicBezTo>
                  <a:lnTo>
                    <a:pt x="4033708" y="781363"/>
                  </a:lnTo>
                  <a:cubicBezTo>
                    <a:pt x="4033708" y="781363"/>
                    <a:pt x="4033708" y="781363"/>
                    <a:pt x="4034823" y="781363"/>
                  </a:cubicBezTo>
                  <a:lnTo>
                    <a:pt x="4042623" y="781363"/>
                  </a:lnTo>
                  <a:cubicBezTo>
                    <a:pt x="4042623" y="781363"/>
                    <a:pt x="4042623" y="781363"/>
                    <a:pt x="4042623" y="782876"/>
                  </a:cubicBezTo>
                  <a:lnTo>
                    <a:pt x="4042623" y="793468"/>
                  </a:lnTo>
                  <a:cubicBezTo>
                    <a:pt x="4042623" y="793468"/>
                    <a:pt x="4042623" y="793468"/>
                    <a:pt x="4041510" y="793468"/>
                  </a:cubicBezTo>
                  <a:lnTo>
                    <a:pt x="4033708" y="793468"/>
                  </a:lnTo>
                  <a:cubicBezTo>
                    <a:pt x="4033708" y="793468"/>
                    <a:pt x="4033708" y="793468"/>
                    <a:pt x="4033708" y="794981"/>
                  </a:cubicBezTo>
                  <a:lnTo>
                    <a:pt x="4033708" y="805572"/>
                  </a:lnTo>
                  <a:cubicBezTo>
                    <a:pt x="4033708" y="805572"/>
                    <a:pt x="4033708" y="805572"/>
                    <a:pt x="4034823" y="805572"/>
                  </a:cubicBezTo>
                  <a:lnTo>
                    <a:pt x="4042623" y="805572"/>
                  </a:lnTo>
                  <a:cubicBezTo>
                    <a:pt x="4042623" y="805572"/>
                    <a:pt x="4042623" y="805572"/>
                    <a:pt x="4042623" y="806707"/>
                  </a:cubicBezTo>
                  <a:lnTo>
                    <a:pt x="4042623" y="814651"/>
                  </a:lnTo>
                  <a:cubicBezTo>
                    <a:pt x="4042623" y="814651"/>
                    <a:pt x="4042623" y="814651"/>
                    <a:pt x="4041510" y="814651"/>
                  </a:cubicBezTo>
                  <a:lnTo>
                    <a:pt x="4033708" y="814651"/>
                  </a:lnTo>
                  <a:cubicBezTo>
                    <a:pt x="4033708" y="814651"/>
                    <a:pt x="4033708" y="814651"/>
                    <a:pt x="4033708" y="816163"/>
                  </a:cubicBezTo>
                  <a:lnTo>
                    <a:pt x="4033708" y="826756"/>
                  </a:lnTo>
                  <a:cubicBezTo>
                    <a:pt x="4033708" y="826756"/>
                    <a:pt x="4033708" y="826756"/>
                    <a:pt x="4058227" y="853992"/>
                  </a:cubicBezTo>
                  <a:cubicBezTo>
                    <a:pt x="4058227" y="860044"/>
                    <a:pt x="4058227" y="860044"/>
                    <a:pt x="4057113" y="860044"/>
                  </a:cubicBezTo>
                  <a:lnTo>
                    <a:pt x="4049311" y="860044"/>
                  </a:lnTo>
                  <a:cubicBezTo>
                    <a:pt x="4049311" y="860044"/>
                    <a:pt x="4049311" y="860044"/>
                    <a:pt x="4049311" y="893331"/>
                  </a:cubicBezTo>
                  <a:cubicBezTo>
                    <a:pt x="4049311" y="893331"/>
                    <a:pt x="4049311" y="893331"/>
                    <a:pt x="4050427" y="893331"/>
                  </a:cubicBezTo>
                  <a:lnTo>
                    <a:pt x="4058227" y="893331"/>
                  </a:lnTo>
                  <a:cubicBezTo>
                    <a:pt x="4058227" y="893331"/>
                    <a:pt x="4058227" y="893331"/>
                    <a:pt x="4058227" y="891440"/>
                  </a:cubicBezTo>
                  <a:lnTo>
                    <a:pt x="4058227" y="878201"/>
                  </a:lnTo>
                  <a:cubicBezTo>
                    <a:pt x="4058227" y="878201"/>
                    <a:pt x="4058227" y="878201"/>
                    <a:pt x="4059342" y="877444"/>
                  </a:cubicBezTo>
                  <a:lnTo>
                    <a:pt x="4067142" y="872149"/>
                  </a:lnTo>
                  <a:cubicBezTo>
                    <a:pt x="4067142" y="872149"/>
                    <a:pt x="4067142" y="872149"/>
                    <a:pt x="4069094" y="872149"/>
                  </a:cubicBezTo>
                  <a:lnTo>
                    <a:pt x="4082747" y="872149"/>
                  </a:lnTo>
                  <a:cubicBezTo>
                    <a:pt x="4082747" y="872149"/>
                    <a:pt x="4082747" y="872149"/>
                    <a:pt x="4082747" y="873661"/>
                  </a:cubicBezTo>
                  <a:lnTo>
                    <a:pt x="4082747" y="884253"/>
                  </a:lnTo>
                  <a:cubicBezTo>
                    <a:pt x="4082747" y="884253"/>
                    <a:pt x="4082747" y="884253"/>
                    <a:pt x="4084419" y="884253"/>
                  </a:cubicBezTo>
                  <a:lnTo>
                    <a:pt x="4096121" y="884253"/>
                  </a:lnTo>
                  <a:cubicBezTo>
                    <a:pt x="4096121" y="890305"/>
                    <a:pt x="4096121" y="890305"/>
                    <a:pt x="4097235" y="890305"/>
                  </a:cubicBezTo>
                  <a:lnTo>
                    <a:pt x="4105038" y="890305"/>
                  </a:lnTo>
                  <a:cubicBezTo>
                    <a:pt x="4105038" y="890305"/>
                    <a:pt x="4105038" y="890305"/>
                    <a:pt x="4129555" y="932671"/>
                  </a:cubicBezTo>
                  <a:cubicBezTo>
                    <a:pt x="4129555" y="932671"/>
                    <a:pt x="4129555" y="932671"/>
                    <a:pt x="4129555" y="951821"/>
                  </a:cubicBezTo>
                  <a:lnTo>
                    <a:pt x="4129555" y="970823"/>
                  </a:lnTo>
                  <a:lnTo>
                    <a:pt x="4138472" y="970823"/>
                  </a:lnTo>
                  <a:lnTo>
                    <a:pt x="4138472" y="956881"/>
                  </a:lnTo>
                  <a:cubicBezTo>
                    <a:pt x="4138472" y="956881"/>
                    <a:pt x="4138472" y="956881"/>
                    <a:pt x="4139308" y="956881"/>
                  </a:cubicBezTo>
                  <a:lnTo>
                    <a:pt x="4145159" y="956881"/>
                  </a:lnTo>
                  <a:cubicBezTo>
                    <a:pt x="4145159" y="956881"/>
                    <a:pt x="4145159" y="956881"/>
                    <a:pt x="4145159" y="958394"/>
                  </a:cubicBezTo>
                  <a:lnTo>
                    <a:pt x="4145159" y="968985"/>
                  </a:lnTo>
                  <a:cubicBezTo>
                    <a:pt x="4154075" y="972013"/>
                    <a:pt x="4154075" y="972013"/>
                    <a:pt x="4154075" y="905436"/>
                  </a:cubicBezTo>
                  <a:cubicBezTo>
                    <a:pt x="4154075" y="905436"/>
                    <a:pt x="4154075" y="905436"/>
                    <a:pt x="4191968" y="905436"/>
                  </a:cubicBezTo>
                  <a:cubicBezTo>
                    <a:pt x="4191968" y="905436"/>
                    <a:pt x="4191968" y="905436"/>
                    <a:pt x="4191968" y="808599"/>
                  </a:cubicBezTo>
                  <a:cubicBezTo>
                    <a:pt x="4191968" y="808599"/>
                    <a:pt x="4191968" y="808599"/>
                    <a:pt x="4227631" y="808599"/>
                  </a:cubicBezTo>
                  <a:cubicBezTo>
                    <a:pt x="4227631" y="808599"/>
                    <a:pt x="4227631" y="808599"/>
                    <a:pt x="4227631" y="807464"/>
                  </a:cubicBezTo>
                  <a:lnTo>
                    <a:pt x="4227631" y="799520"/>
                  </a:lnTo>
                  <a:cubicBezTo>
                    <a:pt x="4227631" y="799520"/>
                    <a:pt x="4227631" y="799520"/>
                    <a:pt x="4249922" y="799520"/>
                  </a:cubicBezTo>
                  <a:cubicBezTo>
                    <a:pt x="4249922" y="799520"/>
                    <a:pt x="4249922" y="799520"/>
                    <a:pt x="4249922" y="748075"/>
                  </a:cubicBezTo>
                  <a:cubicBezTo>
                    <a:pt x="4245463" y="748075"/>
                    <a:pt x="4245463" y="748075"/>
                    <a:pt x="4245463" y="745805"/>
                  </a:cubicBezTo>
                  <a:lnTo>
                    <a:pt x="4245463" y="729918"/>
                  </a:lnTo>
                  <a:lnTo>
                    <a:pt x="4249922" y="732945"/>
                  </a:lnTo>
                  <a:cubicBezTo>
                    <a:pt x="4249922" y="732945"/>
                    <a:pt x="4249922" y="732945"/>
                    <a:pt x="4254381" y="702682"/>
                  </a:cubicBezTo>
                  <a:cubicBezTo>
                    <a:pt x="4254381" y="702682"/>
                    <a:pt x="4254381" y="702682"/>
                    <a:pt x="4258839" y="732945"/>
                  </a:cubicBezTo>
                  <a:cubicBezTo>
                    <a:pt x="4261067" y="729918"/>
                    <a:pt x="4261067" y="729918"/>
                    <a:pt x="4261346" y="728783"/>
                  </a:cubicBezTo>
                  <a:lnTo>
                    <a:pt x="4263297" y="720840"/>
                  </a:lnTo>
                  <a:cubicBezTo>
                    <a:pt x="4263297" y="720840"/>
                    <a:pt x="4263297" y="720840"/>
                    <a:pt x="4263853" y="719327"/>
                  </a:cubicBezTo>
                  <a:lnTo>
                    <a:pt x="4267754" y="708734"/>
                  </a:lnTo>
                  <a:cubicBezTo>
                    <a:pt x="4267754" y="708734"/>
                    <a:pt x="4267754" y="708734"/>
                    <a:pt x="4268311" y="707222"/>
                  </a:cubicBezTo>
                  <a:lnTo>
                    <a:pt x="4272213" y="696631"/>
                  </a:lnTo>
                  <a:cubicBezTo>
                    <a:pt x="4272213" y="696631"/>
                    <a:pt x="4272213" y="696631"/>
                    <a:pt x="4273605" y="695495"/>
                  </a:cubicBezTo>
                  <a:lnTo>
                    <a:pt x="4283357" y="687552"/>
                  </a:lnTo>
                  <a:cubicBezTo>
                    <a:pt x="4283357" y="687552"/>
                    <a:pt x="4283357" y="687552"/>
                    <a:pt x="4285030" y="686039"/>
                  </a:cubicBezTo>
                  <a:lnTo>
                    <a:pt x="4296732" y="675447"/>
                  </a:lnTo>
                  <a:cubicBezTo>
                    <a:pt x="4296732" y="675447"/>
                    <a:pt x="4296732" y="675447"/>
                    <a:pt x="4297568" y="673934"/>
                  </a:cubicBezTo>
                  <a:lnTo>
                    <a:pt x="4303418" y="663343"/>
                  </a:lnTo>
                  <a:cubicBezTo>
                    <a:pt x="4303418" y="663343"/>
                    <a:pt x="4303418" y="663343"/>
                    <a:pt x="4303976" y="660695"/>
                  </a:cubicBezTo>
                  <a:lnTo>
                    <a:pt x="4307877" y="642159"/>
                  </a:lnTo>
                  <a:cubicBezTo>
                    <a:pt x="4307877" y="642159"/>
                    <a:pt x="4307877" y="642159"/>
                    <a:pt x="4308435" y="644807"/>
                  </a:cubicBezTo>
                  <a:lnTo>
                    <a:pt x="4312335" y="663343"/>
                  </a:lnTo>
                  <a:cubicBezTo>
                    <a:pt x="4312335" y="663343"/>
                    <a:pt x="4312335" y="663343"/>
                    <a:pt x="4312893" y="664477"/>
                  </a:cubicBezTo>
                  <a:lnTo>
                    <a:pt x="4316793" y="672421"/>
                  </a:lnTo>
                  <a:cubicBezTo>
                    <a:pt x="4316793" y="672421"/>
                    <a:pt x="4316793" y="672421"/>
                    <a:pt x="4318186" y="673934"/>
                  </a:cubicBezTo>
                  <a:lnTo>
                    <a:pt x="4327938" y="684525"/>
                  </a:lnTo>
                  <a:cubicBezTo>
                    <a:pt x="4327938" y="684525"/>
                    <a:pt x="4327938" y="684525"/>
                    <a:pt x="4329054" y="686039"/>
                  </a:cubicBezTo>
                  <a:lnTo>
                    <a:pt x="4336853" y="696631"/>
                  </a:lnTo>
                  <a:cubicBezTo>
                    <a:pt x="4336853" y="696631"/>
                    <a:pt x="4336853" y="696631"/>
                    <a:pt x="4337969" y="698143"/>
                  </a:cubicBezTo>
                  <a:lnTo>
                    <a:pt x="4345771" y="708734"/>
                  </a:lnTo>
                  <a:cubicBezTo>
                    <a:pt x="4345771" y="708734"/>
                    <a:pt x="4345771" y="708734"/>
                    <a:pt x="4346049" y="710248"/>
                  </a:cubicBezTo>
                  <a:lnTo>
                    <a:pt x="4347998" y="720840"/>
                  </a:lnTo>
                  <a:cubicBezTo>
                    <a:pt x="4347998" y="720840"/>
                    <a:pt x="4347998" y="720840"/>
                    <a:pt x="4348277" y="722352"/>
                  </a:cubicBezTo>
                  <a:lnTo>
                    <a:pt x="4350228" y="732945"/>
                  </a:lnTo>
                  <a:cubicBezTo>
                    <a:pt x="4354685" y="732945"/>
                    <a:pt x="4354685" y="732945"/>
                    <a:pt x="4356914" y="702682"/>
                  </a:cubicBezTo>
                  <a:cubicBezTo>
                    <a:pt x="4356914" y="702682"/>
                    <a:pt x="4356914" y="702682"/>
                    <a:pt x="4361373" y="732945"/>
                  </a:cubicBezTo>
                  <a:cubicBezTo>
                    <a:pt x="4365830" y="732945"/>
                    <a:pt x="4365830" y="732945"/>
                    <a:pt x="4365830" y="735214"/>
                  </a:cubicBezTo>
                  <a:lnTo>
                    <a:pt x="4365830" y="751102"/>
                  </a:lnTo>
                  <a:cubicBezTo>
                    <a:pt x="4361373" y="751102"/>
                    <a:pt x="4361373" y="751102"/>
                    <a:pt x="4361373" y="793468"/>
                  </a:cubicBezTo>
                  <a:cubicBezTo>
                    <a:pt x="4361373" y="793468"/>
                    <a:pt x="4361373" y="793468"/>
                    <a:pt x="4362489" y="793468"/>
                  </a:cubicBezTo>
                  <a:lnTo>
                    <a:pt x="4370289" y="793468"/>
                  </a:lnTo>
                  <a:cubicBezTo>
                    <a:pt x="4370289" y="799520"/>
                    <a:pt x="4370289" y="799520"/>
                    <a:pt x="4371126" y="799520"/>
                  </a:cubicBezTo>
                  <a:lnTo>
                    <a:pt x="4376976" y="799520"/>
                  </a:lnTo>
                  <a:cubicBezTo>
                    <a:pt x="4376976" y="799520"/>
                    <a:pt x="4376976" y="799520"/>
                    <a:pt x="4376976" y="798007"/>
                  </a:cubicBezTo>
                  <a:lnTo>
                    <a:pt x="4376976" y="787415"/>
                  </a:lnTo>
                  <a:cubicBezTo>
                    <a:pt x="4376976" y="787415"/>
                    <a:pt x="4376976" y="787415"/>
                    <a:pt x="4379206" y="787415"/>
                  </a:cubicBezTo>
                  <a:lnTo>
                    <a:pt x="4394808" y="787415"/>
                  </a:lnTo>
                  <a:cubicBezTo>
                    <a:pt x="4394808" y="787415"/>
                    <a:pt x="4394808" y="787415"/>
                    <a:pt x="4394808" y="784767"/>
                  </a:cubicBezTo>
                  <a:lnTo>
                    <a:pt x="4394808" y="766232"/>
                  </a:lnTo>
                  <a:cubicBezTo>
                    <a:pt x="4394808" y="766232"/>
                    <a:pt x="4394808" y="766232"/>
                    <a:pt x="4432702" y="766232"/>
                  </a:cubicBezTo>
                  <a:cubicBezTo>
                    <a:pt x="4432702" y="766232"/>
                    <a:pt x="4432702" y="766232"/>
                    <a:pt x="4432702" y="768124"/>
                  </a:cubicBezTo>
                  <a:lnTo>
                    <a:pt x="4432702" y="781363"/>
                  </a:lnTo>
                  <a:cubicBezTo>
                    <a:pt x="4432702" y="781363"/>
                    <a:pt x="4432702" y="781363"/>
                    <a:pt x="4452762" y="781363"/>
                  </a:cubicBezTo>
                  <a:cubicBezTo>
                    <a:pt x="4452762" y="781363"/>
                    <a:pt x="4452762" y="781363"/>
                    <a:pt x="4452762" y="784390"/>
                  </a:cubicBezTo>
                  <a:lnTo>
                    <a:pt x="4452762" y="805572"/>
                  </a:lnTo>
                  <a:cubicBezTo>
                    <a:pt x="4448306" y="805572"/>
                    <a:pt x="4448306" y="805572"/>
                    <a:pt x="4448306" y="806707"/>
                  </a:cubicBezTo>
                  <a:lnTo>
                    <a:pt x="4448306" y="814651"/>
                  </a:lnTo>
                  <a:cubicBezTo>
                    <a:pt x="4452762" y="814651"/>
                    <a:pt x="4452762" y="814651"/>
                    <a:pt x="4452762" y="816921"/>
                  </a:cubicBezTo>
                  <a:lnTo>
                    <a:pt x="4452762" y="832808"/>
                  </a:lnTo>
                  <a:lnTo>
                    <a:pt x="4448306" y="838860"/>
                  </a:lnTo>
                  <a:cubicBezTo>
                    <a:pt x="4448306" y="838860"/>
                    <a:pt x="4448306" y="838860"/>
                    <a:pt x="4448306" y="911488"/>
                  </a:cubicBezTo>
                  <a:cubicBezTo>
                    <a:pt x="4448306" y="911488"/>
                    <a:pt x="4448306" y="911488"/>
                    <a:pt x="4450255" y="911488"/>
                  </a:cubicBezTo>
                  <a:lnTo>
                    <a:pt x="4463908" y="911488"/>
                  </a:lnTo>
                  <a:cubicBezTo>
                    <a:pt x="4463908" y="917540"/>
                    <a:pt x="4463908" y="917540"/>
                    <a:pt x="4465579" y="917540"/>
                  </a:cubicBezTo>
                  <a:lnTo>
                    <a:pt x="4477282" y="917540"/>
                  </a:lnTo>
                  <a:cubicBezTo>
                    <a:pt x="4477282" y="917540"/>
                    <a:pt x="4477282" y="917540"/>
                    <a:pt x="4477282" y="920188"/>
                  </a:cubicBezTo>
                  <a:lnTo>
                    <a:pt x="4477282" y="938724"/>
                  </a:lnTo>
                  <a:cubicBezTo>
                    <a:pt x="4477282" y="938724"/>
                    <a:pt x="4477282" y="938724"/>
                    <a:pt x="4478955" y="938724"/>
                  </a:cubicBezTo>
                  <a:lnTo>
                    <a:pt x="4490656" y="938724"/>
                  </a:lnTo>
                  <a:cubicBezTo>
                    <a:pt x="4490656" y="938724"/>
                    <a:pt x="4490656" y="938724"/>
                    <a:pt x="4490656" y="936076"/>
                  </a:cubicBezTo>
                  <a:lnTo>
                    <a:pt x="4490656" y="917540"/>
                  </a:lnTo>
                  <a:cubicBezTo>
                    <a:pt x="4490656" y="917540"/>
                    <a:pt x="4490656" y="917540"/>
                    <a:pt x="4492605" y="916028"/>
                  </a:cubicBezTo>
                  <a:lnTo>
                    <a:pt x="4506258" y="905436"/>
                  </a:lnTo>
                  <a:cubicBezTo>
                    <a:pt x="4506258" y="905436"/>
                    <a:pt x="4506258" y="905436"/>
                    <a:pt x="4506258" y="878201"/>
                  </a:cubicBezTo>
                  <a:cubicBezTo>
                    <a:pt x="4501802" y="878201"/>
                    <a:pt x="4501802" y="878201"/>
                    <a:pt x="4501802" y="847938"/>
                  </a:cubicBezTo>
                  <a:cubicBezTo>
                    <a:pt x="4501802" y="847938"/>
                    <a:pt x="4501802" y="847938"/>
                    <a:pt x="4502914" y="847938"/>
                  </a:cubicBezTo>
                  <a:lnTo>
                    <a:pt x="4510717" y="847938"/>
                  </a:lnTo>
                  <a:cubicBezTo>
                    <a:pt x="4510717" y="844913"/>
                    <a:pt x="4510717" y="844913"/>
                    <a:pt x="4530778" y="844913"/>
                  </a:cubicBezTo>
                  <a:cubicBezTo>
                    <a:pt x="4530778" y="844913"/>
                    <a:pt x="4530778" y="844913"/>
                    <a:pt x="4530778" y="843399"/>
                  </a:cubicBezTo>
                  <a:lnTo>
                    <a:pt x="4530778" y="832808"/>
                  </a:lnTo>
                  <a:cubicBezTo>
                    <a:pt x="4530778" y="832808"/>
                    <a:pt x="4530778" y="832808"/>
                    <a:pt x="4532451" y="832808"/>
                  </a:cubicBezTo>
                  <a:lnTo>
                    <a:pt x="4544152" y="832808"/>
                  </a:lnTo>
                  <a:cubicBezTo>
                    <a:pt x="4544152" y="832808"/>
                    <a:pt x="4544152" y="832808"/>
                    <a:pt x="4544152" y="681500"/>
                  </a:cubicBezTo>
                  <a:cubicBezTo>
                    <a:pt x="4544152" y="681500"/>
                    <a:pt x="4544152" y="681500"/>
                    <a:pt x="4545267" y="681500"/>
                  </a:cubicBezTo>
                  <a:lnTo>
                    <a:pt x="4553068" y="681500"/>
                  </a:lnTo>
                  <a:cubicBezTo>
                    <a:pt x="4553068" y="681500"/>
                    <a:pt x="4553068" y="681500"/>
                    <a:pt x="4553068" y="678473"/>
                  </a:cubicBezTo>
                  <a:lnTo>
                    <a:pt x="4553068" y="657290"/>
                  </a:lnTo>
                  <a:cubicBezTo>
                    <a:pt x="4555298" y="657290"/>
                    <a:pt x="4555298" y="657290"/>
                    <a:pt x="4555298" y="596766"/>
                  </a:cubicBezTo>
                  <a:cubicBezTo>
                    <a:pt x="4555298" y="596766"/>
                    <a:pt x="4555298" y="596766"/>
                    <a:pt x="4556412" y="596766"/>
                  </a:cubicBezTo>
                  <a:lnTo>
                    <a:pt x="4564213" y="596766"/>
                  </a:lnTo>
                  <a:cubicBezTo>
                    <a:pt x="4564213" y="596766"/>
                    <a:pt x="4564213" y="596766"/>
                    <a:pt x="4564213" y="598280"/>
                  </a:cubicBezTo>
                  <a:lnTo>
                    <a:pt x="4564213" y="608871"/>
                  </a:lnTo>
                  <a:cubicBezTo>
                    <a:pt x="4568671" y="608871"/>
                    <a:pt x="4568671" y="608871"/>
                    <a:pt x="4568671" y="605845"/>
                  </a:cubicBezTo>
                  <a:lnTo>
                    <a:pt x="4568671" y="584662"/>
                  </a:lnTo>
                  <a:cubicBezTo>
                    <a:pt x="4568671" y="584662"/>
                    <a:pt x="4568671" y="584662"/>
                    <a:pt x="4570065" y="583906"/>
                  </a:cubicBezTo>
                  <a:lnTo>
                    <a:pt x="4579816" y="578610"/>
                  </a:lnTo>
                  <a:cubicBezTo>
                    <a:pt x="4579816" y="578610"/>
                    <a:pt x="4579816" y="578610"/>
                    <a:pt x="4580930" y="579367"/>
                  </a:cubicBezTo>
                  <a:lnTo>
                    <a:pt x="4588733" y="584662"/>
                  </a:lnTo>
                  <a:cubicBezTo>
                    <a:pt x="4588733" y="584662"/>
                    <a:pt x="4588733" y="584662"/>
                    <a:pt x="4590404" y="584662"/>
                  </a:cubicBezTo>
                  <a:lnTo>
                    <a:pt x="4602107" y="584662"/>
                  </a:lnTo>
                  <a:cubicBezTo>
                    <a:pt x="4602107" y="584662"/>
                    <a:pt x="4602107" y="584662"/>
                    <a:pt x="4602107" y="545322"/>
                  </a:cubicBezTo>
                  <a:cubicBezTo>
                    <a:pt x="4602107" y="545322"/>
                    <a:pt x="4602107" y="545322"/>
                    <a:pt x="4603221" y="545322"/>
                  </a:cubicBezTo>
                  <a:lnTo>
                    <a:pt x="4611021" y="545322"/>
                  </a:lnTo>
                  <a:cubicBezTo>
                    <a:pt x="4611021" y="551375"/>
                    <a:pt x="4611021" y="551375"/>
                    <a:pt x="4612414" y="551375"/>
                  </a:cubicBezTo>
                  <a:lnTo>
                    <a:pt x="4622169" y="551375"/>
                  </a:lnTo>
                  <a:cubicBezTo>
                    <a:pt x="4622169" y="545322"/>
                    <a:pt x="4622169" y="545322"/>
                    <a:pt x="4623282" y="545322"/>
                  </a:cubicBezTo>
                  <a:lnTo>
                    <a:pt x="4631084" y="545322"/>
                  </a:lnTo>
                  <a:cubicBezTo>
                    <a:pt x="4631084" y="545322"/>
                    <a:pt x="4631084" y="545322"/>
                    <a:pt x="4631084" y="590714"/>
                  </a:cubicBezTo>
                  <a:cubicBezTo>
                    <a:pt x="4631084" y="590714"/>
                    <a:pt x="4631084" y="590714"/>
                    <a:pt x="4632477" y="592227"/>
                  </a:cubicBezTo>
                  <a:lnTo>
                    <a:pt x="4642230" y="602819"/>
                  </a:lnTo>
                  <a:cubicBezTo>
                    <a:pt x="4640000" y="611898"/>
                    <a:pt x="4640000" y="611898"/>
                    <a:pt x="4664518" y="611898"/>
                  </a:cubicBezTo>
                  <a:cubicBezTo>
                    <a:pt x="4664518" y="611898"/>
                    <a:pt x="4664518" y="611898"/>
                    <a:pt x="4664518" y="610007"/>
                  </a:cubicBezTo>
                  <a:lnTo>
                    <a:pt x="4664518" y="596766"/>
                  </a:lnTo>
                  <a:cubicBezTo>
                    <a:pt x="4664518" y="596766"/>
                    <a:pt x="4664518" y="596766"/>
                    <a:pt x="4693496" y="584662"/>
                  </a:cubicBezTo>
                  <a:cubicBezTo>
                    <a:pt x="4693496" y="584662"/>
                    <a:pt x="4693496" y="584662"/>
                    <a:pt x="4693496" y="583150"/>
                  </a:cubicBezTo>
                  <a:lnTo>
                    <a:pt x="4693496" y="572557"/>
                  </a:lnTo>
                  <a:cubicBezTo>
                    <a:pt x="4693496" y="572557"/>
                    <a:pt x="4693496" y="572557"/>
                    <a:pt x="4694332" y="572557"/>
                  </a:cubicBezTo>
                  <a:lnTo>
                    <a:pt x="4700182" y="572557"/>
                  </a:lnTo>
                  <a:cubicBezTo>
                    <a:pt x="4700182" y="572557"/>
                    <a:pt x="4700182" y="572557"/>
                    <a:pt x="4700182" y="571423"/>
                  </a:cubicBezTo>
                  <a:lnTo>
                    <a:pt x="4700182" y="563479"/>
                  </a:lnTo>
                  <a:cubicBezTo>
                    <a:pt x="4700182" y="563479"/>
                    <a:pt x="4700182" y="563479"/>
                    <a:pt x="4702412" y="563479"/>
                  </a:cubicBezTo>
                  <a:lnTo>
                    <a:pt x="4718014" y="563479"/>
                  </a:lnTo>
                  <a:cubicBezTo>
                    <a:pt x="4718014" y="563479"/>
                    <a:pt x="4718014" y="563479"/>
                    <a:pt x="4718014" y="564614"/>
                  </a:cubicBezTo>
                  <a:lnTo>
                    <a:pt x="4718014" y="572557"/>
                  </a:lnTo>
                  <a:cubicBezTo>
                    <a:pt x="4718014" y="572557"/>
                    <a:pt x="4718014" y="572557"/>
                    <a:pt x="4719686" y="572557"/>
                  </a:cubicBezTo>
                  <a:lnTo>
                    <a:pt x="4731390" y="572557"/>
                  </a:lnTo>
                  <a:cubicBezTo>
                    <a:pt x="4731390" y="572557"/>
                    <a:pt x="4731390" y="572557"/>
                    <a:pt x="4731390" y="574828"/>
                  </a:cubicBezTo>
                  <a:lnTo>
                    <a:pt x="4731390" y="590714"/>
                  </a:lnTo>
                  <a:cubicBezTo>
                    <a:pt x="4731390" y="590714"/>
                    <a:pt x="4731390" y="590714"/>
                    <a:pt x="4755908" y="590714"/>
                  </a:cubicBezTo>
                  <a:cubicBezTo>
                    <a:pt x="4755908" y="590714"/>
                    <a:pt x="4755908" y="590714"/>
                    <a:pt x="4755908" y="589202"/>
                  </a:cubicBezTo>
                  <a:lnTo>
                    <a:pt x="4755908" y="578610"/>
                  </a:lnTo>
                  <a:cubicBezTo>
                    <a:pt x="4755908" y="578610"/>
                    <a:pt x="4755908" y="578610"/>
                    <a:pt x="4757302" y="578610"/>
                  </a:cubicBezTo>
                  <a:lnTo>
                    <a:pt x="4767053" y="578610"/>
                  </a:lnTo>
                  <a:cubicBezTo>
                    <a:pt x="4767053" y="578610"/>
                    <a:pt x="4767053" y="578610"/>
                    <a:pt x="4767053" y="577096"/>
                  </a:cubicBezTo>
                  <a:lnTo>
                    <a:pt x="4767053" y="566505"/>
                  </a:lnTo>
                  <a:cubicBezTo>
                    <a:pt x="4767053" y="566505"/>
                    <a:pt x="4767053" y="566505"/>
                    <a:pt x="4768725" y="566505"/>
                  </a:cubicBezTo>
                  <a:lnTo>
                    <a:pt x="4780426" y="566505"/>
                  </a:lnTo>
                  <a:cubicBezTo>
                    <a:pt x="4780426" y="566505"/>
                    <a:pt x="4780426" y="566505"/>
                    <a:pt x="4780426" y="568018"/>
                  </a:cubicBezTo>
                  <a:lnTo>
                    <a:pt x="4780426" y="578610"/>
                  </a:lnTo>
                  <a:cubicBezTo>
                    <a:pt x="4784886" y="578610"/>
                    <a:pt x="4784886" y="578610"/>
                    <a:pt x="4784886" y="505982"/>
                  </a:cubicBezTo>
                  <a:cubicBezTo>
                    <a:pt x="4784886" y="505982"/>
                    <a:pt x="4784886" y="505982"/>
                    <a:pt x="4885191" y="505982"/>
                  </a:cubicBezTo>
                  <a:cubicBezTo>
                    <a:pt x="4885191" y="505982"/>
                    <a:pt x="4885191" y="505982"/>
                    <a:pt x="4885191" y="602819"/>
                  </a:cubicBezTo>
                  <a:cubicBezTo>
                    <a:pt x="4885191" y="602819"/>
                    <a:pt x="4885191" y="602819"/>
                    <a:pt x="4887420" y="602819"/>
                  </a:cubicBezTo>
                  <a:lnTo>
                    <a:pt x="4903022" y="602819"/>
                  </a:lnTo>
                  <a:cubicBezTo>
                    <a:pt x="4903022" y="602819"/>
                    <a:pt x="4903022" y="602819"/>
                    <a:pt x="4903022" y="493877"/>
                  </a:cubicBezTo>
                  <a:cubicBezTo>
                    <a:pt x="4903022" y="493877"/>
                    <a:pt x="4903022" y="493877"/>
                    <a:pt x="4925313" y="478746"/>
                  </a:cubicBezTo>
                  <a:cubicBezTo>
                    <a:pt x="4925313" y="478746"/>
                    <a:pt x="4925313" y="478746"/>
                    <a:pt x="4954291" y="478746"/>
                  </a:cubicBezTo>
                  <a:cubicBezTo>
                    <a:pt x="4954291" y="478746"/>
                    <a:pt x="4954291" y="478746"/>
                    <a:pt x="4956242" y="476477"/>
                  </a:cubicBezTo>
                  <a:lnTo>
                    <a:pt x="4969893" y="460589"/>
                  </a:lnTo>
                  <a:cubicBezTo>
                    <a:pt x="4969893" y="460589"/>
                    <a:pt x="4969893" y="460589"/>
                    <a:pt x="5007787" y="460589"/>
                  </a:cubicBezTo>
                  <a:cubicBezTo>
                    <a:pt x="5007787" y="460589"/>
                    <a:pt x="5007787" y="460589"/>
                    <a:pt x="5007787" y="462859"/>
                  </a:cubicBezTo>
                  <a:lnTo>
                    <a:pt x="5007787" y="478746"/>
                  </a:lnTo>
                  <a:cubicBezTo>
                    <a:pt x="5007787" y="478746"/>
                    <a:pt x="5007787" y="478746"/>
                    <a:pt x="5045681" y="478746"/>
                  </a:cubicBezTo>
                  <a:cubicBezTo>
                    <a:pt x="5045681" y="478746"/>
                    <a:pt x="5045681" y="478746"/>
                    <a:pt x="5045681" y="596766"/>
                  </a:cubicBezTo>
                  <a:cubicBezTo>
                    <a:pt x="5045681" y="596766"/>
                    <a:pt x="5045681" y="596766"/>
                    <a:pt x="5047073" y="596766"/>
                  </a:cubicBezTo>
                  <a:lnTo>
                    <a:pt x="5056825" y="596766"/>
                  </a:lnTo>
                  <a:cubicBezTo>
                    <a:pt x="5056825" y="596766"/>
                    <a:pt x="5056825" y="596766"/>
                    <a:pt x="5056825" y="769258"/>
                  </a:cubicBezTo>
                  <a:cubicBezTo>
                    <a:pt x="5056825" y="769258"/>
                    <a:pt x="5056825" y="769258"/>
                    <a:pt x="5059053" y="769258"/>
                  </a:cubicBezTo>
                  <a:lnTo>
                    <a:pt x="5074657" y="769258"/>
                  </a:lnTo>
                  <a:cubicBezTo>
                    <a:pt x="5074657" y="769258"/>
                    <a:pt x="5074657" y="769258"/>
                    <a:pt x="5074657" y="657290"/>
                  </a:cubicBezTo>
                  <a:cubicBezTo>
                    <a:pt x="5074657" y="657290"/>
                    <a:pt x="5074657" y="657290"/>
                    <a:pt x="5075493" y="656533"/>
                  </a:cubicBezTo>
                  <a:lnTo>
                    <a:pt x="5081344" y="651238"/>
                  </a:lnTo>
                  <a:cubicBezTo>
                    <a:pt x="5085802" y="651238"/>
                    <a:pt x="5085802" y="651238"/>
                    <a:pt x="5085802" y="652750"/>
                  </a:cubicBezTo>
                  <a:lnTo>
                    <a:pt x="5085802" y="663343"/>
                  </a:lnTo>
                  <a:cubicBezTo>
                    <a:pt x="5085802" y="663343"/>
                    <a:pt x="5085802" y="663343"/>
                    <a:pt x="5088030" y="661829"/>
                  </a:cubicBezTo>
                  <a:lnTo>
                    <a:pt x="5103634" y="651238"/>
                  </a:lnTo>
                  <a:cubicBezTo>
                    <a:pt x="5103634" y="651238"/>
                    <a:pt x="5103634" y="651238"/>
                    <a:pt x="5105585" y="651238"/>
                  </a:cubicBezTo>
                  <a:lnTo>
                    <a:pt x="5119237" y="651238"/>
                  </a:lnTo>
                  <a:cubicBezTo>
                    <a:pt x="5119237" y="651238"/>
                    <a:pt x="5119237" y="651238"/>
                    <a:pt x="5119237" y="857017"/>
                  </a:cubicBezTo>
                  <a:cubicBezTo>
                    <a:pt x="5119237" y="857017"/>
                    <a:pt x="5119237" y="857017"/>
                    <a:pt x="5150444" y="863070"/>
                  </a:cubicBezTo>
                  <a:cubicBezTo>
                    <a:pt x="5150444" y="860044"/>
                    <a:pt x="5150444" y="857017"/>
                    <a:pt x="5150444" y="853992"/>
                  </a:cubicBezTo>
                  <a:cubicBezTo>
                    <a:pt x="5161589" y="853992"/>
                    <a:pt x="5172733" y="853992"/>
                    <a:pt x="5183878" y="853992"/>
                  </a:cubicBezTo>
                  <a:cubicBezTo>
                    <a:pt x="5183878" y="838860"/>
                    <a:pt x="5183878" y="826756"/>
                    <a:pt x="5183878" y="814651"/>
                  </a:cubicBezTo>
                  <a:lnTo>
                    <a:pt x="5192794" y="814651"/>
                  </a:lnTo>
                  <a:cubicBezTo>
                    <a:pt x="5192794" y="796494"/>
                    <a:pt x="5192794" y="781363"/>
                    <a:pt x="5192794" y="763206"/>
                  </a:cubicBezTo>
                  <a:cubicBezTo>
                    <a:pt x="5195024" y="763206"/>
                    <a:pt x="5197254" y="763206"/>
                    <a:pt x="5199482" y="763206"/>
                  </a:cubicBezTo>
                  <a:cubicBezTo>
                    <a:pt x="5199482" y="745049"/>
                    <a:pt x="5199482" y="729918"/>
                    <a:pt x="5199482" y="711761"/>
                  </a:cubicBezTo>
                  <a:cubicBezTo>
                    <a:pt x="5203940" y="711761"/>
                    <a:pt x="5208398" y="711761"/>
                    <a:pt x="5215086" y="711761"/>
                  </a:cubicBezTo>
                  <a:cubicBezTo>
                    <a:pt x="5230688" y="705709"/>
                    <a:pt x="5248520" y="693604"/>
                    <a:pt x="5264122" y="684525"/>
                  </a:cubicBezTo>
                  <a:cubicBezTo>
                    <a:pt x="5266352" y="675447"/>
                    <a:pt x="5266352" y="666368"/>
                    <a:pt x="5266352" y="657290"/>
                  </a:cubicBezTo>
                  <a:cubicBezTo>
                    <a:pt x="5268582" y="666368"/>
                    <a:pt x="5268582" y="675447"/>
                    <a:pt x="5270810" y="684525"/>
                  </a:cubicBezTo>
                  <a:cubicBezTo>
                    <a:pt x="5288642" y="696631"/>
                    <a:pt x="5304245" y="708734"/>
                    <a:pt x="5322078" y="720840"/>
                  </a:cubicBezTo>
                  <a:cubicBezTo>
                    <a:pt x="5322078" y="717821"/>
                    <a:pt x="5322078" y="714803"/>
                    <a:pt x="5322078" y="714788"/>
                  </a:cubicBezTo>
                  <a:cubicBezTo>
                    <a:pt x="5326534" y="714788"/>
                    <a:pt x="5330994" y="714788"/>
                    <a:pt x="5335452" y="714788"/>
                  </a:cubicBezTo>
                  <a:cubicBezTo>
                    <a:pt x="5335452" y="729918"/>
                    <a:pt x="5335452" y="748075"/>
                    <a:pt x="5335452" y="763206"/>
                  </a:cubicBezTo>
                  <a:cubicBezTo>
                    <a:pt x="5337681" y="763206"/>
                    <a:pt x="5339909" y="763206"/>
                    <a:pt x="5342138" y="763206"/>
                  </a:cubicBezTo>
                  <a:lnTo>
                    <a:pt x="5342138" y="801467"/>
                  </a:lnTo>
                  <a:lnTo>
                    <a:pt x="5377917" y="790806"/>
                  </a:lnTo>
                  <a:cubicBezTo>
                    <a:pt x="5411603" y="790806"/>
                    <a:pt x="5445289" y="790806"/>
                    <a:pt x="5478973" y="790806"/>
                  </a:cubicBezTo>
                  <a:cubicBezTo>
                    <a:pt x="5478973" y="725949"/>
                    <a:pt x="5478973" y="661090"/>
                    <a:pt x="5478973" y="596233"/>
                  </a:cubicBezTo>
                  <a:cubicBezTo>
                    <a:pt x="5486748" y="590828"/>
                    <a:pt x="5497114" y="588126"/>
                    <a:pt x="5507479" y="582720"/>
                  </a:cubicBezTo>
                  <a:cubicBezTo>
                    <a:pt x="5548938" y="577316"/>
                    <a:pt x="5590398" y="569208"/>
                    <a:pt x="5631857" y="561101"/>
                  </a:cubicBezTo>
                  <a:cubicBezTo>
                    <a:pt x="5647405" y="566506"/>
                    <a:pt x="5660362" y="571911"/>
                    <a:pt x="5675909" y="574613"/>
                  </a:cubicBezTo>
                  <a:cubicBezTo>
                    <a:pt x="5678501" y="577316"/>
                    <a:pt x="5681091" y="580019"/>
                    <a:pt x="5683682" y="582720"/>
                  </a:cubicBezTo>
                  <a:lnTo>
                    <a:pt x="5683682" y="833084"/>
                  </a:lnTo>
                  <a:lnTo>
                    <a:pt x="5701821" y="873985"/>
                  </a:lnTo>
                  <a:lnTo>
                    <a:pt x="5701821" y="798914"/>
                  </a:lnTo>
                  <a:cubicBezTo>
                    <a:pt x="5707004" y="798914"/>
                    <a:pt x="5712186" y="798914"/>
                    <a:pt x="5717369" y="798914"/>
                  </a:cubicBezTo>
                  <a:cubicBezTo>
                    <a:pt x="5717369" y="793509"/>
                    <a:pt x="5717369" y="790806"/>
                    <a:pt x="5717369" y="785402"/>
                  </a:cubicBezTo>
                  <a:cubicBezTo>
                    <a:pt x="5722551" y="782699"/>
                    <a:pt x="5727734" y="779997"/>
                    <a:pt x="5732917" y="777295"/>
                  </a:cubicBezTo>
                  <a:lnTo>
                    <a:pt x="5745871" y="777295"/>
                  </a:lnTo>
                  <a:cubicBezTo>
                    <a:pt x="5745871" y="771890"/>
                    <a:pt x="5745871" y="769187"/>
                    <a:pt x="5745871" y="763783"/>
                  </a:cubicBezTo>
                  <a:cubicBezTo>
                    <a:pt x="5748464" y="761080"/>
                    <a:pt x="5753646" y="758377"/>
                    <a:pt x="5756236" y="755675"/>
                  </a:cubicBezTo>
                  <a:cubicBezTo>
                    <a:pt x="5764011" y="755675"/>
                    <a:pt x="5774376" y="755675"/>
                    <a:pt x="5782151" y="755675"/>
                  </a:cubicBezTo>
                  <a:cubicBezTo>
                    <a:pt x="5782151" y="769187"/>
                    <a:pt x="5782151" y="785402"/>
                    <a:pt x="5782151" y="798914"/>
                  </a:cubicBezTo>
                  <a:cubicBezTo>
                    <a:pt x="5800289" y="798914"/>
                    <a:pt x="5818428" y="798914"/>
                    <a:pt x="5836566" y="798914"/>
                  </a:cubicBezTo>
                  <a:cubicBezTo>
                    <a:pt x="5836566" y="850260"/>
                    <a:pt x="5836566" y="898903"/>
                    <a:pt x="5836566" y="950250"/>
                  </a:cubicBezTo>
                  <a:cubicBezTo>
                    <a:pt x="5844340" y="950250"/>
                    <a:pt x="5852114" y="950250"/>
                    <a:pt x="5857295" y="950250"/>
                  </a:cubicBezTo>
                  <a:cubicBezTo>
                    <a:pt x="5865070" y="947547"/>
                    <a:pt x="5870253" y="944844"/>
                    <a:pt x="5878025" y="942143"/>
                  </a:cubicBezTo>
                  <a:cubicBezTo>
                    <a:pt x="5878025" y="936737"/>
                    <a:pt x="5878025" y="934035"/>
                    <a:pt x="5878025" y="931332"/>
                  </a:cubicBezTo>
                  <a:cubicBezTo>
                    <a:pt x="5875435" y="931332"/>
                    <a:pt x="5872843" y="928630"/>
                    <a:pt x="5870253" y="928630"/>
                  </a:cubicBezTo>
                  <a:cubicBezTo>
                    <a:pt x="5870253" y="925928"/>
                    <a:pt x="5870253" y="923225"/>
                    <a:pt x="5870253" y="920522"/>
                  </a:cubicBezTo>
                  <a:cubicBezTo>
                    <a:pt x="5872843" y="917821"/>
                    <a:pt x="5875435" y="917821"/>
                    <a:pt x="5878025" y="915118"/>
                  </a:cubicBezTo>
                  <a:cubicBezTo>
                    <a:pt x="5878025" y="896202"/>
                    <a:pt x="5878025" y="874581"/>
                    <a:pt x="5878025" y="855665"/>
                  </a:cubicBezTo>
                  <a:cubicBezTo>
                    <a:pt x="5875435" y="855665"/>
                    <a:pt x="5872843" y="852962"/>
                    <a:pt x="5870253" y="852962"/>
                  </a:cubicBezTo>
                  <a:cubicBezTo>
                    <a:pt x="5870253" y="850260"/>
                    <a:pt x="5870253" y="847558"/>
                    <a:pt x="5870253" y="844855"/>
                  </a:cubicBezTo>
                  <a:cubicBezTo>
                    <a:pt x="5872843" y="842153"/>
                    <a:pt x="5875435" y="842153"/>
                    <a:pt x="5878025" y="839450"/>
                  </a:cubicBezTo>
                  <a:lnTo>
                    <a:pt x="5883208" y="834046"/>
                  </a:lnTo>
                  <a:lnTo>
                    <a:pt x="5883208" y="823236"/>
                  </a:lnTo>
                  <a:cubicBezTo>
                    <a:pt x="5880618" y="823236"/>
                    <a:pt x="5880618" y="823236"/>
                    <a:pt x="5878025" y="823236"/>
                  </a:cubicBezTo>
                  <a:cubicBezTo>
                    <a:pt x="5878025" y="820533"/>
                    <a:pt x="5878025" y="817831"/>
                    <a:pt x="5878025" y="815128"/>
                  </a:cubicBezTo>
                  <a:cubicBezTo>
                    <a:pt x="5880618" y="815128"/>
                    <a:pt x="5883208" y="812426"/>
                    <a:pt x="5885800" y="809724"/>
                  </a:cubicBezTo>
                  <a:cubicBezTo>
                    <a:pt x="5888390" y="777295"/>
                    <a:pt x="5896165" y="750271"/>
                    <a:pt x="5927259" y="734056"/>
                  </a:cubicBezTo>
                  <a:cubicBezTo>
                    <a:pt x="5924668" y="734056"/>
                    <a:pt x="5924668" y="731353"/>
                    <a:pt x="5922077" y="731353"/>
                  </a:cubicBezTo>
                  <a:cubicBezTo>
                    <a:pt x="5922077" y="728651"/>
                    <a:pt x="5922077" y="725949"/>
                    <a:pt x="5922077" y="723246"/>
                  </a:cubicBezTo>
                  <a:cubicBezTo>
                    <a:pt x="5924668" y="723246"/>
                    <a:pt x="5927259" y="720543"/>
                    <a:pt x="5929850" y="720543"/>
                  </a:cubicBezTo>
                  <a:cubicBezTo>
                    <a:pt x="5929850" y="715139"/>
                    <a:pt x="5929850" y="712436"/>
                    <a:pt x="5929850" y="709734"/>
                  </a:cubicBezTo>
                  <a:cubicBezTo>
                    <a:pt x="5932442" y="709734"/>
                    <a:pt x="5932442" y="709734"/>
                    <a:pt x="5935033" y="709734"/>
                  </a:cubicBezTo>
                  <a:cubicBezTo>
                    <a:pt x="5935033" y="701627"/>
                    <a:pt x="5935033" y="693520"/>
                    <a:pt x="5935033" y="685412"/>
                  </a:cubicBezTo>
                  <a:cubicBezTo>
                    <a:pt x="5932442" y="685412"/>
                    <a:pt x="5932442" y="685412"/>
                    <a:pt x="5929850" y="685412"/>
                  </a:cubicBezTo>
                  <a:cubicBezTo>
                    <a:pt x="5929850" y="682710"/>
                    <a:pt x="5929850" y="682710"/>
                    <a:pt x="5929850" y="680008"/>
                  </a:cubicBezTo>
                  <a:lnTo>
                    <a:pt x="5935033" y="677305"/>
                  </a:lnTo>
                  <a:cubicBezTo>
                    <a:pt x="5940215" y="671901"/>
                    <a:pt x="5942806" y="666495"/>
                    <a:pt x="5947989" y="658388"/>
                  </a:cubicBezTo>
                  <a:cubicBezTo>
                    <a:pt x="5950579" y="652983"/>
                    <a:pt x="5950579" y="650281"/>
                    <a:pt x="5950579" y="647579"/>
                  </a:cubicBezTo>
                  <a:cubicBezTo>
                    <a:pt x="5945398" y="639471"/>
                    <a:pt x="5945398" y="625960"/>
                    <a:pt x="5950579" y="617852"/>
                  </a:cubicBezTo>
                  <a:cubicBezTo>
                    <a:pt x="5950581" y="617849"/>
                    <a:pt x="5950598" y="617795"/>
                    <a:pt x="5950904" y="616838"/>
                  </a:cubicBezTo>
                  <a:lnTo>
                    <a:pt x="5953171" y="609745"/>
                  </a:lnTo>
                  <a:cubicBezTo>
                    <a:pt x="5953173" y="609748"/>
                    <a:pt x="5953190" y="609802"/>
                    <a:pt x="5953495" y="610759"/>
                  </a:cubicBezTo>
                  <a:lnTo>
                    <a:pt x="5955763" y="617852"/>
                  </a:lnTo>
                  <a:cubicBezTo>
                    <a:pt x="5960944" y="625960"/>
                    <a:pt x="5963537" y="639471"/>
                    <a:pt x="5958354" y="647579"/>
                  </a:cubicBezTo>
                  <a:cubicBezTo>
                    <a:pt x="5958354" y="650281"/>
                    <a:pt x="5958354" y="652983"/>
                    <a:pt x="5958354" y="655686"/>
                  </a:cubicBezTo>
                  <a:cubicBezTo>
                    <a:pt x="5963537" y="663793"/>
                    <a:pt x="5968719" y="671901"/>
                    <a:pt x="5971311" y="677305"/>
                  </a:cubicBezTo>
                  <a:cubicBezTo>
                    <a:pt x="5973903" y="677305"/>
                    <a:pt x="5973903" y="680008"/>
                    <a:pt x="5976494" y="680008"/>
                  </a:cubicBezTo>
                  <a:cubicBezTo>
                    <a:pt x="5976494" y="682710"/>
                    <a:pt x="5976494" y="682710"/>
                    <a:pt x="5976494" y="685412"/>
                  </a:cubicBezTo>
                  <a:cubicBezTo>
                    <a:pt x="5973903" y="693520"/>
                    <a:pt x="5973903" y="701627"/>
                    <a:pt x="5973903" y="709734"/>
                  </a:cubicBezTo>
                  <a:cubicBezTo>
                    <a:pt x="5979084" y="712436"/>
                    <a:pt x="5979084" y="715139"/>
                    <a:pt x="5979084" y="720543"/>
                  </a:cubicBezTo>
                  <a:lnTo>
                    <a:pt x="5984268" y="723246"/>
                  </a:lnTo>
                  <a:cubicBezTo>
                    <a:pt x="5984268" y="725949"/>
                    <a:pt x="5984268" y="728651"/>
                    <a:pt x="5984268" y="731353"/>
                  </a:cubicBezTo>
                  <a:cubicBezTo>
                    <a:pt x="5981676" y="734056"/>
                    <a:pt x="5981676" y="734056"/>
                    <a:pt x="5979084" y="734056"/>
                  </a:cubicBezTo>
                  <a:lnTo>
                    <a:pt x="5999269" y="755105"/>
                  </a:lnTo>
                  <a:lnTo>
                    <a:pt x="5999269" y="627662"/>
                  </a:lnTo>
                  <a:lnTo>
                    <a:pt x="5999299" y="627662"/>
                  </a:lnTo>
                  <a:cubicBezTo>
                    <a:pt x="6004989" y="627662"/>
                    <a:pt x="6016130" y="627662"/>
                    <a:pt x="6037948" y="627662"/>
                  </a:cubicBezTo>
                  <a:cubicBezTo>
                    <a:pt x="6037948" y="627654"/>
                    <a:pt x="6037948" y="627557"/>
                    <a:pt x="6037948" y="626311"/>
                  </a:cubicBezTo>
                  <a:lnTo>
                    <a:pt x="6037948" y="616853"/>
                  </a:lnTo>
                  <a:cubicBezTo>
                    <a:pt x="6037954" y="616853"/>
                    <a:pt x="6038029" y="616853"/>
                    <a:pt x="6038962" y="616853"/>
                  </a:cubicBezTo>
                  <a:lnTo>
                    <a:pt x="6046055" y="616853"/>
                  </a:lnTo>
                  <a:cubicBezTo>
                    <a:pt x="6046055" y="616846"/>
                    <a:pt x="6046055" y="616733"/>
                    <a:pt x="6046055" y="614962"/>
                  </a:cubicBezTo>
                  <a:lnTo>
                    <a:pt x="6046055" y="601721"/>
                  </a:lnTo>
                  <a:cubicBezTo>
                    <a:pt x="6046064" y="601721"/>
                    <a:pt x="6046136" y="601721"/>
                    <a:pt x="6046815" y="601721"/>
                  </a:cubicBezTo>
                  <a:lnTo>
                    <a:pt x="6052135" y="601721"/>
                  </a:lnTo>
                  <a:cubicBezTo>
                    <a:pt x="6052135" y="601714"/>
                    <a:pt x="6052135" y="601629"/>
                    <a:pt x="6052135" y="600640"/>
                  </a:cubicBezTo>
                  <a:lnTo>
                    <a:pt x="6052135" y="593073"/>
                  </a:lnTo>
                  <a:cubicBezTo>
                    <a:pt x="6052143" y="593073"/>
                    <a:pt x="6052267" y="593073"/>
                    <a:pt x="6054163" y="593073"/>
                  </a:cubicBezTo>
                  <a:lnTo>
                    <a:pt x="6068350" y="593073"/>
                  </a:lnTo>
                  <a:cubicBezTo>
                    <a:pt x="6068350" y="593080"/>
                    <a:pt x="6068350" y="593157"/>
                    <a:pt x="6068350" y="594154"/>
                  </a:cubicBezTo>
                  <a:lnTo>
                    <a:pt x="6068350" y="601721"/>
                  </a:lnTo>
                  <a:cubicBezTo>
                    <a:pt x="6068360" y="601721"/>
                    <a:pt x="6068861" y="601721"/>
                    <a:pt x="6090642" y="601721"/>
                  </a:cubicBezTo>
                  <a:cubicBezTo>
                    <a:pt x="6090642" y="601713"/>
                    <a:pt x="6090642" y="601599"/>
                    <a:pt x="6090642" y="599829"/>
                  </a:cubicBezTo>
                  <a:lnTo>
                    <a:pt x="6090642" y="586588"/>
                  </a:lnTo>
                  <a:cubicBezTo>
                    <a:pt x="6090648" y="586588"/>
                    <a:pt x="6090745" y="586588"/>
                    <a:pt x="6092416" y="586588"/>
                  </a:cubicBezTo>
                  <a:lnTo>
                    <a:pt x="6104829" y="586588"/>
                  </a:lnTo>
                  <a:cubicBezTo>
                    <a:pt x="6104829" y="586600"/>
                    <a:pt x="6104829" y="587114"/>
                    <a:pt x="6104829" y="610368"/>
                  </a:cubicBezTo>
                  <a:cubicBezTo>
                    <a:pt x="6104836" y="610368"/>
                    <a:pt x="6104916" y="610368"/>
                    <a:pt x="6105843" y="610368"/>
                  </a:cubicBezTo>
                  <a:lnTo>
                    <a:pt x="6112936" y="610368"/>
                  </a:lnTo>
                  <a:cubicBezTo>
                    <a:pt x="6112936" y="610362"/>
                    <a:pt x="6112936" y="610281"/>
                    <a:pt x="6112936" y="609287"/>
                  </a:cubicBezTo>
                  <a:lnTo>
                    <a:pt x="6112936" y="601721"/>
                  </a:lnTo>
                  <a:cubicBezTo>
                    <a:pt x="6112945" y="601721"/>
                    <a:pt x="6113063" y="601721"/>
                    <a:pt x="6114709" y="601721"/>
                  </a:cubicBezTo>
                  <a:lnTo>
                    <a:pt x="6127123" y="601721"/>
                  </a:lnTo>
                  <a:cubicBezTo>
                    <a:pt x="6127123" y="601734"/>
                    <a:pt x="6127123" y="602293"/>
                    <a:pt x="6127123" y="627662"/>
                  </a:cubicBezTo>
                  <a:cubicBezTo>
                    <a:pt x="6127131" y="627662"/>
                    <a:pt x="6127249" y="627662"/>
                    <a:pt x="6129150" y="627662"/>
                  </a:cubicBezTo>
                  <a:lnTo>
                    <a:pt x="6143336" y="627662"/>
                  </a:lnTo>
                  <a:cubicBezTo>
                    <a:pt x="6143336" y="627673"/>
                    <a:pt x="6143336" y="627788"/>
                    <a:pt x="6143336" y="629283"/>
                  </a:cubicBezTo>
                  <a:lnTo>
                    <a:pt x="6143336" y="640633"/>
                  </a:lnTo>
                  <a:cubicBezTo>
                    <a:pt x="6143344" y="640633"/>
                    <a:pt x="6143415" y="640633"/>
                    <a:pt x="6144096" y="640633"/>
                  </a:cubicBezTo>
                  <a:lnTo>
                    <a:pt x="6149417" y="640633"/>
                  </a:lnTo>
                  <a:cubicBezTo>
                    <a:pt x="6149417" y="640625"/>
                    <a:pt x="6149417" y="640549"/>
                    <a:pt x="6149417" y="639822"/>
                  </a:cubicBezTo>
                  <a:lnTo>
                    <a:pt x="6149417" y="634147"/>
                  </a:lnTo>
                  <a:cubicBezTo>
                    <a:pt x="6149434" y="634147"/>
                    <a:pt x="6150153" y="634147"/>
                    <a:pt x="6179817" y="634147"/>
                  </a:cubicBezTo>
                  <a:cubicBezTo>
                    <a:pt x="6179817" y="634161"/>
                    <a:pt x="6179817" y="634724"/>
                    <a:pt x="6179817" y="657927"/>
                  </a:cubicBezTo>
                  <a:cubicBezTo>
                    <a:pt x="6179824" y="657927"/>
                    <a:pt x="6179903" y="657927"/>
                    <a:pt x="6180830" y="657927"/>
                  </a:cubicBezTo>
                  <a:lnTo>
                    <a:pt x="6187924" y="657927"/>
                  </a:lnTo>
                  <a:cubicBezTo>
                    <a:pt x="6187924" y="657934"/>
                    <a:pt x="6187924" y="658007"/>
                    <a:pt x="6187924" y="659008"/>
                  </a:cubicBezTo>
                  <a:lnTo>
                    <a:pt x="6187924" y="666574"/>
                  </a:lnTo>
                  <a:cubicBezTo>
                    <a:pt x="6187933" y="666574"/>
                    <a:pt x="6188006" y="666574"/>
                    <a:pt x="6188684" y="666574"/>
                  </a:cubicBezTo>
                  <a:lnTo>
                    <a:pt x="6194004" y="666574"/>
                  </a:lnTo>
                  <a:cubicBezTo>
                    <a:pt x="6194004" y="666567"/>
                    <a:pt x="6194004" y="666447"/>
                    <a:pt x="6194004" y="664412"/>
                  </a:cubicBezTo>
                  <a:lnTo>
                    <a:pt x="6194004" y="649280"/>
                  </a:lnTo>
                  <a:cubicBezTo>
                    <a:pt x="6194011" y="649280"/>
                    <a:pt x="6194089" y="649280"/>
                    <a:pt x="6195017" y="649280"/>
                  </a:cubicBezTo>
                  <a:lnTo>
                    <a:pt x="6202111" y="649280"/>
                  </a:lnTo>
                  <a:cubicBezTo>
                    <a:pt x="6202111" y="649288"/>
                    <a:pt x="6202111" y="649371"/>
                    <a:pt x="6202111" y="650361"/>
                  </a:cubicBezTo>
                  <a:lnTo>
                    <a:pt x="6202111" y="657927"/>
                  </a:lnTo>
                  <a:lnTo>
                    <a:pt x="6207431" y="655934"/>
                  </a:lnTo>
                  <a:cubicBezTo>
                    <a:pt x="6208191" y="655562"/>
                    <a:pt x="6208191" y="655360"/>
                    <a:pt x="6208191" y="654954"/>
                  </a:cubicBezTo>
                  <a:lnTo>
                    <a:pt x="6208191" y="649280"/>
                  </a:lnTo>
                  <a:cubicBezTo>
                    <a:pt x="6208208" y="649280"/>
                    <a:pt x="6209009" y="649280"/>
                    <a:pt x="6246698" y="649280"/>
                  </a:cubicBezTo>
                  <a:cubicBezTo>
                    <a:pt x="6246698" y="649294"/>
                    <a:pt x="6246698" y="649841"/>
                    <a:pt x="6246698" y="673059"/>
                  </a:cubicBezTo>
                  <a:cubicBezTo>
                    <a:pt x="6246706" y="673059"/>
                    <a:pt x="6246824" y="673059"/>
                    <a:pt x="6248724" y="673059"/>
                  </a:cubicBezTo>
                  <a:lnTo>
                    <a:pt x="6262911" y="673059"/>
                  </a:lnTo>
                  <a:cubicBezTo>
                    <a:pt x="6262911" y="673067"/>
                    <a:pt x="6262911" y="673149"/>
                    <a:pt x="6262911" y="674140"/>
                  </a:cubicBezTo>
                  <a:lnTo>
                    <a:pt x="6262911" y="681706"/>
                  </a:lnTo>
                  <a:cubicBezTo>
                    <a:pt x="6262920" y="681706"/>
                    <a:pt x="6263043" y="681706"/>
                    <a:pt x="6264685" y="681706"/>
                  </a:cubicBezTo>
                  <a:lnTo>
                    <a:pt x="6277098" y="681706"/>
                  </a:lnTo>
                  <a:cubicBezTo>
                    <a:pt x="6277098" y="681694"/>
                    <a:pt x="6277098" y="681183"/>
                    <a:pt x="6277098" y="657927"/>
                  </a:cubicBezTo>
                  <a:cubicBezTo>
                    <a:pt x="6277105" y="657927"/>
                    <a:pt x="6277183" y="657927"/>
                    <a:pt x="6278111" y="657927"/>
                  </a:cubicBezTo>
                  <a:lnTo>
                    <a:pt x="6285205" y="657927"/>
                  </a:lnTo>
                  <a:cubicBezTo>
                    <a:pt x="6285205" y="657908"/>
                    <a:pt x="6285205" y="657137"/>
                    <a:pt x="6285205" y="625500"/>
                  </a:cubicBezTo>
                  <a:cubicBezTo>
                    <a:pt x="6285212" y="625500"/>
                    <a:pt x="6285289" y="625500"/>
                    <a:pt x="6286218" y="625500"/>
                  </a:cubicBezTo>
                  <a:lnTo>
                    <a:pt x="6293312" y="625500"/>
                  </a:lnTo>
                  <a:cubicBezTo>
                    <a:pt x="6293312" y="625494"/>
                    <a:pt x="6293312" y="625385"/>
                    <a:pt x="6293312" y="623609"/>
                  </a:cubicBezTo>
                  <a:lnTo>
                    <a:pt x="6293312" y="610368"/>
                  </a:lnTo>
                  <a:cubicBezTo>
                    <a:pt x="6291285" y="610368"/>
                    <a:pt x="6291285" y="610368"/>
                    <a:pt x="6292045" y="608746"/>
                  </a:cubicBezTo>
                  <a:lnTo>
                    <a:pt x="6297365" y="597397"/>
                  </a:lnTo>
                  <a:cubicBezTo>
                    <a:pt x="6297370" y="597414"/>
                    <a:pt x="6297565" y="598088"/>
                    <a:pt x="6305472" y="625500"/>
                  </a:cubicBezTo>
                  <a:cubicBezTo>
                    <a:pt x="6305480" y="625500"/>
                    <a:pt x="6305553" y="625500"/>
                    <a:pt x="6306232" y="625500"/>
                  </a:cubicBezTo>
                  <a:lnTo>
                    <a:pt x="6311552" y="625500"/>
                  </a:lnTo>
                  <a:cubicBezTo>
                    <a:pt x="6311552" y="625487"/>
                    <a:pt x="6311552" y="624308"/>
                    <a:pt x="6311552" y="519573"/>
                  </a:cubicBezTo>
                  <a:cubicBezTo>
                    <a:pt x="6311562" y="519573"/>
                    <a:pt x="6311676" y="519573"/>
                    <a:pt x="6313072" y="519573"/>
                  </a:cubicBezTo>
                  <a:lnTo>
                    <a:pt x="6323712" y="519573"/>
                  </a:lnTo>
                  <a:cubicBezTo>
                    <a:pt x="6323712" y="519551"/>
                    <a:pt x="6323712" y="518541"/>
                    <a:pt x="6323712" y="472014"/>
                  </a:cubicBezTo>
                  <a:cubicBezTo>
                    <a:pt x="6323729" y="472014"/>
                    <a:pt x="6324354" y="472014"/>
                    <a:pt x="6350059" y="472014"/>
                  </a:cubicBezTo>
                  <a:cubicBezTo>
                    <a:pt x="6350059" y="472002"/>
                    <a:pt x="6350059" y="471492"/>
                    <a:pt x="6350059" y="450396"/>
                  </a:cubicBezTo>
                  <a:cubicBezTo>
                    <a:pt x="6350078" y="450396"/>
                    <a:pt x="6350867" y="450396"/>
                    <a:pt x="6384513" y="450396"/>
                  </a:cubicBezTo>
                  <a:cubicBezTo>
                    <a:pt x="6384513" y="450404"/>
                    <a:pt x="6384513" y="450534"/>
                    <a:pt x="6384513" y="452828"/>
                  </a:cubicBezTo>
                  <a:lnTo>
                    <a:pt x="6384513" y="469852"/>
                  </a:lnTo>
                  <a:cubicBezTo>
                    <a:pt x="6384522" y="469852"/>
                    <a:pt x="6384653" y="469852"/>
                    <a:pt x="6386793" y="469852"/>
                  </a:cubicBezTo>
                  <a:lnTo>
                    <a:pt x="6402753" y="469852"/>
                  </a:lnTo>
                  <a:cubicBezTo>
                    <a:pt x="6402753" y="469870"/>
                    <a:pt x="6402753" y="470764"/>
                    <a:pt x="6402753" y="517411"/>
                  </a:cubicBezTo>
                  <a:cubicBezTo>
                    <a:pt x="6402759" y="517411"/>
                    <a:pt x="6402835" y="517411"/>
                    <a:pt x="6403766" y="517411"/>
                  </a:cubicBezTo>
                  <a:lnTo>
                    <a:pt x="6410860" y="517411"/>
                  </a:lnTo>
                  <a:lnTo>
                    <a:pt x="6425047" y="521735"/>
                  </a:lnTo>
                  <a:cubicBezTo>
                    <a:pt x="6425047" y="521745"/>
                    <a:pt x="6425047" y="522395"/>
                    <a:pt x="6425047" y="560647"/>
                  </a:cubicBezTo>
                  <a:cubicBezTo>
                    <a:pt x="6425053" y="560647"/>
                    <a:pt x="6425128" y="560647"/>
                    <a:pt x="6426060" y="560647"/>
                  </a:cubicBezTo>
                  <a:lnTo>
                    <a:pt x="6433153" y="560647"/>
                  </a:lnTo>
                  <a:cubicBezTo>
                    <a:pt x="6433153" y="560657"/>
                    <a:pt x="6433153" y="560763"/>
                    <a:pt x="6433153" y="562268"/>
                  </a:cubicBezTo>
                  <a:lnTo>
                    <a:pt x="6433153" y="573617"/>
                  </a:lnTo>
                  <a:cubicBezTo>
                    <a:pt x="6433161" y="573617"/>
                    <a:pt x="6433285" y="573617"/>
                    <a:pt x="6435180" y="573617"/>
                  </a:cubicBezTo>
                  <a:lnTo>
                    <a:pt x="6449367" y="573617"/>
                  </a:lnTo>
                  <a:lnTo>
                    <a:pt x="6455447" y="580103"/>
                  </a:lnTo>
                  <a:cubicBezTo>
                    <a:pt x="6455447" y="580115"/>
                    <a:pt x="6455447" y="580601"/>
                    <a:pt x="6455447" y="601721"/>
                  </a:cubicBezTo>
                  <a:cubicBezTo>
                    <a:pt x="6455456" y="601721"/>
                    <a:pt x="6455587" y="601721"/>
                    <a:pt x="6457727" y="601721"/>
                  </a:cubicBezTo>
                  <a:lnTo>
                    <a:pt x="6473687" y="601721"/>
                  </a:lnTo>
                  <a:cubicBezTo>
                    <a:pt x="6473687" y="601728"/>
                    <a:pt x="6473687" y="601808"/>
                    <a:pt x="6473687" y="602801"/>
                  </a:cubicBezTo>
                  <a:lnTo>
                    <a:pt x="6473687" y="610368"/>
                  </a:lnTo>
                  <a:cubicBezTo>
                    <a:pt x="6473696" y="610368"/>
                    <a:pt x="6473795" y="610368"/>
                    <a:pt x="6474954" y="610368"/>
                  </a:cubicBezTo>
                  <a:lnTo>
                    <a:pt x="6483821" y="610368"/>
                  </a:lnTo>
                  <a:cubicBezTo>
                    <a:pt x="6483821" y="610377"/>
                    <a:pt x="6483821" y="610506"/>
                    <a:pt x="6483821" y="612529"/>
                  </a:cubicBezTo>
                  <a:lnTo>
                    <a:pt x="6483821" y="627662"/>
                  </a:lnTo>
                  <a:cubicBezTo>
                    <a:pt x="6487874" y="627662"/>
                    <a:pt x="6487874" y="627662"/>
                    <a:pt x="6487874" y="625770"/>
                  </a:cubicBezTo>
                  <a:lnTo>
                    <a:pt x="6487874" y="612529"/>
                  </a:lnTo>
                  <a:cubicBezTo>
                    <a:pt x="6487880" y="612529"/>
                    <a:pt x="6487958" y="612529"/>
                    <a:pt x="6488887" y="612529"/>
                  </a:cubicBezTo>
                  <a:lnTo>
                    <a:pt x="6495981" y="612529"/>
                  </a:lnTo>
                  <a:cubicBezTo>
                    <a:pt x="6495981" y="612540"/>
                    <a:pt x="6495981" y="612659"/>
                    <a:pt x="6495981" y="614151"/>
                  </a:cubicBezTo>
                  <a:lnTo>
                    <a:pt x="6495981" y="625500"/>
                  </a:lnTo>
                  <a:cubicBezTo>
                    <a:pt x="6495990" y="625500"/>
                    <a:pt x="6496063" y="625500"/>
                    <a:pt x="6496741" y="625500"/>
                  </a:cubicBezTo>
                  <a:lnTo>
                    <a:pt x="6502061" y="625500"/>
                  </a:lnTo>
                  <a:cubicBezTo>
                    <a:pt x="6502061" y="621177"/>
                    <a:pt x="6502061" y="621177"/>
                    <a:pt x="6550701" y="621177"/>
                  </a:cubicBezTo>
                  <a:cubicBezTo>
                    <a:pt x="6550701" y="621186"/>
                    <a:pt x="6550701" y="621287"/>
                    <a:pt x="6550701" y="622528"/>
                  </a:cubicBezTo>
                  <a:lnTo>
                    <a:pt x="6550701" y="631985"/>
                  </a:lnTo>
                  <a:cubicBezTo>
                    <a:pt x="6550709" y="631985"/>
                    <a:pt x="6550784" y="631985"/>
                    <a:pt x="6551461" y="631985"/>
                  </a:cubicBezTo>
                  <a:lnTo>
                    <a:pt x="6556782" y="631985"/>
                  </a:lnTo>
                  <a:cubicBezTo>
                    <a:pt x="6556782" y="631994"/>
                    <a:pt x="6556782" y="632116"/>
                    <a:pt x="6556782" y="634147"/>
                  </a:cubicBezTo>
                  <a:lnTo>
                    <a:pt x="6556782" y="649280"/>
                  </a:lnTo>
                  <a:cubicBezTo>
                    <a:pt x="6556790" y="649276"/>
                    <a:pt x="6556906" y="649198"/>
                    <a:pt x="6558808" y="647929"/>
                  </a:cubicBezTo>
                  <a:lnTo>
                    <a:pt x="6572995" y="638471"/>
                  </a:lnTo>
                  <a:cubicBezTo>
                    <a:pt x="6572997" y="638452"/>
                    <a:pt x="6573128" y="637577"/>
                    <a:pt x="6579075" y="597397"/>
                  </a:cubicBezTo>
                  <a:cubicBezTo>
                    <a:pt x="6579084" y="597395"/>
                    <a:pt x="6579153" y="597369"/>
                    <a:pt x="6579835" y="597127"/>
                  </a:cubicBezTo>
                  <a:lnTo>
                    <a:pt x="6585155" y="595235"/>
                  </a:lnTo>
                  <a:cubicBezTo>
                    <a:pt x="6585155" y="595219"/>
                    <a:pt x="6585188" y="594158"/>
                    <a:pt x="6587182" y="526058"/>
                  </a:cubicBezTo>
                  <a:cubicBezTo>
                    <a:pt x="6587182" y="526076"/>
                    <a:pt x="6587215" y="527167"/>
                    <a:pt x="6589209" y="595235"/>
                  </a:cubicBezTo>
                  <a:cubicBezTo>
                    <a:pt x="6589218" y="595238"/>
                    <a:pt x="6589289" y="595263"/>
                    <a:pt x="6589969" y="595505"/>
                  </a:cubicBezTo>
                  <a:lnTo>
                    <a:pt x="6595289" y="597397"/>
                  </a:lnTo>
                  <a:cubicBezTo>
                    <a:pt x="6595289" y="597377"/>
                    <a:pt x="6595289" y="596044"/>
                    <a:pt x="6595289" y="510926"/>
                  </a:cubicBezTo>
                  <a:cubicBezTo>
                    <a:pt x="6599342" y="510926"/>
                    <a:pt x="6599342" y="510926"/>
                    <a:pt x="6599342" y="478499"/>
                  </a:cubicBezTo>
                  <a:cubicBezTo>
                    <a:pt x="6599354" y="478499"/>
                    <a:pt x="6600040" y="478499"/>
                    <a:pt x="6637849" y="478499"/>
                  </a:cubicBezTo>
                  <a:cubicBezTo>
                    <a:pt x="6637849" y="478516"/>
                    <a:pt x="6637849" y="479234"/>
                    <a:pt x="6637849" y="510926"/>
                  </a:cubicBezTo>
                  <a:cubicBezTo>
                    <a:pt x="6637858" y="510926"/>
                    <a:pt x="6637930" y="510926"/>
                    <a:pt x="6638609" y="510926"/>
                  </a:cubicBezTo>
                  <a:lnTo>
                    <a:pt x="6643929" y="510926"/>
                  </a:lnTo>
                  <a:cubicBezTo>
                    <a:pt x="6643929" y="510905"/>
                    <a:pt x="6643929" y="509599"/>
                    <a:pt x="6643929" y="428778"/>
                  </a:cubicBezTo>
                  <a:cubicBezTo>
                    <a:pt x="6643935" y="428778"/>
                    <a:pt x="6644034" y="428778"/>
                    <a:pt x="6645703" y="428778"/>
                  </a:cubicBezTo>
                  <a:lnTo>
                    <a:pt x="6658116" y="428778"/>
                  </a:lnTo>
                  <a:cubicBezTo>
                    <a:pt x="6658116" y="428771"/>
                    <a:pt x="6658116" y="428660"/>
                    <a:pt x="6658116" y="426887"/>
                  </a:cubicBezTo>
                  <a:lnTo>
                    <a:pt x="6658116" y="413646"/>
                  </a:lnTo>
                  <a:cubicBezTo>
                    <a:pt x="6658127" y="413646"/>
                    <a:pt x="6658625" y="413646"/>
                    <a:pt x="6680410" y="413646"/>
                  </a:cubicBezTo>
                  <a:cubicBezTo>
                    <a:pt x="6680410" y="413639"/>
                    <a:pt x="6680410" y="413558"/>
                    <a:pt x="6680410" y="412565"/>
                  </a:cubicBezTo>
                  <a:lnTo>
                    <a:pt x="6680410" y="404999"/>
                  </a:lnTo>
                  <a:cubicBezTo>
                    <a:pt x="6680417" y="404999"/>
                    <a:pt x="6680527" y="404999"/>
                    <a:pt x="6682183" y="404999"/>
                  </a:cubicBezTo>
                  <a:lnTo>
                    <a:pt x="6694597" y="404999"/>
                  </a:lnTo>
                  <a:cubicBezTo>
                    <a:pt x="6694597" y="405007"/>
                    <a:pt x="6694597" y="405086"/>
                    <a:pt x="6694597" y="406080"/>
                  </a:cubicBezTo>
                  <a:lnTo>
                    <a:pt x="6694597" y="413646"/>
                  </a:lnTo>
                  <a:cubicBezTo>
                    <a:pt x="6694606" y="413646"/>
                    <a:pt x="6694679" y="413646"/>
                    <a:pt x="6695357" y="413646"/>
                  </a:cubicBezTo>
                  <a:lnTo>
                    <a:pt x="6700677" y="413646"/>
                  </a:lnTo>
                  <a:lnTo>
                    <a:pt x="6710810" y="409322"/>
                  </a:lnTo>
                  <a:lnTo>
                    <a:pt x="6714863" y="412565"/>
                  </a:lnTo>
                  <a:lnTo>
                    <a:pt x="6714863" y="404999"/>
                  </a:lnTo>
                  <a:cubicBezTo>
                    <a:pt x="6714872" y="404999"/>
                    <a:pt x="6715009" y="404999"/>
                    <a:pt x="6717143" y="404999"/>
                  </a:cubicBezTo>
                  <a:lnTo>
                    <a:pt x="6733104" y="404999"/>
                  </a:lnTo>
                  <a:cubicBezTo>
                    <a:pt x="6733104" y="405007"/>
                    <a:pt x="6733104" y="405086"/>
                    <a:pt x="6733104" y="406080"/>
                  </a:cubicBezTo>
                  <a:lnTo>
                    <a:pt x="6733104" y="413646"/>
                  </a:lnTo>
                  <a:cubicBezTo>
                    <a:pt x="6733123" y="413646"/>
                    <a:pt x="6733859" y="413646"/>
                    <a:pt x="6763504" y="413646"/>
                  </a:cubicBezTo>
                  <a:cubicBezTo>
                    <a:pt x="6763504" y="413656"/>
                    <a:pt x="6763504" y="413765"/>
                    <a:pt x="6763504" y="415267"/>
                  </a:cubicBezTo>
                  <a:lnTo>
                    <a:pt x="6763504" y="426617"/>
                  </a:lnTo>
                  <a:cubicBezTo>
                    <a:pt x="6763521" y="426617"/>
                    <a:pt x="6764161" y="426617"/>
                    <a:pt x="6789851" y="426617"/>
                  </a:cubicBezTo>
                  <a:cubicBezTo>
                    <a:pt x="6789851" y="426633"/>
                    <a:pt x="6789851" y="427313"/>
                    <a:pt x="6789851" y="456881"/>
                  </a:cubicBezTo>
                  <a:cubicBezTo>
                    <a:pt x="6789860" y="456881"/>
                    <a:pt x="6789933" y="456881"/>
                    <a:pt x="6790611" y="456881"/>
                  </a:cubicBezTo>
                  <a:lnTo>
                    <a:pt x="6795931" y="456881"/>
                  </a:lnTo>
                  <a:cubicBezTo>
                    <a:pt x="6795931" y="456888"/>
                    <a:pt x="6795931" y="456974"/>
                    <a:pt x="6795931" y="457962"/>
                  </a:cubicBezTo>
                  <a:lnTo>
                    <a:pt x="6795931" y="465529"/>
                  </a:lnTo>
                  <a:cubicBezTo>
                    <a:pt x="6799985" y="465529"/>
                    <a:pt x="6799985" y="465529"/>
                    <a:pt x="6799985" y="495793"/>
                  </a:cubicBezTo>
                  <a:cubicBezTo>
                    <a:pt x="6799994" y="495793"/>
                    <a:pt x="6800068" y="495793"/>
                    <a:pt x="6800745" y="495793"/>
                  </a:cubicBezTo>
                  <a:lnTo>
                    <a:pt x="6806065" y="495793"/>
                  </a:lnTo>
                  <a:cubicBezTo>
                    <a:pt x="6806065" y="495802"/>
                    <a:pt x="6806065" y="495869"/>
                    <a:pt x="6806065" y="496604"/>
                  </a:cubicBezTo>
                  <a:lnTo>
                    <a:pt x="6806065" y="502279"/>
                  </a:lnTo>
                  <a:cubicBezTo>
                    <a:pt x="6806071" y="502279"/>
                    <a:pt x="6806149" y="502279"/>
                    <a:pt x="6807078" y="502279"/>
                  </a:cubicBezTo>
                  <a:lnTo>
                    <a:pt x="6814171" y="502279"/>
                  </a:lnTo>
                  <a:cubicBezTo>
                    <a:pt x="6814171" y="502296"/>
                    <a:pt x="6814171" y="503009"/>
                    <a:pt x="6814171" y="532544"/>
                  </a:cubicBezTo>
                  <a:cubicBezTo>
                    <a:pt x="6814179" y="532544"/>
                    <a:pt x="6814299" y="532544"/>
                    <a:pt x="6816198" y="532544"/>
                  </a:cubicBezTo>
                  <a:lnTo>
                    <a:pt x="6830385" y="532544"/>
                  </a:lnTo>
                  <a:cubicBezTo>
                    <a:pt x="6830385" y="532560"/>
                    <a:pt x="6830385" y="533140"/>
                    <a:pt x="6830385" y="556323"/>
                  </a:cubicBezTo>
                  <a:cubicBezTo>
                    <a:pt x="6832412" y="556323"/>
                    <a:pt x="6832412" y="556323"/>
                    <a:pt x="6832412" y="557944"/>
                  </a:cubicBezTo>
                  <a:lnTo>
                    <a:pt x="6832412" y="569294"/>
                  </a:lnTo>
                  <a:cubicBezTo>
                    <a:pt x="6832421" y="569294"/>
                    <a:pt x="6832491" y="569294"/>
                    <a:pt x="6833172" y="569294"/>
                  </a:cubicBezTo>
                  <a:lnTo>
                    <a:pt x="6838492" y="569294"/>
                  </a:lnTo>
                  <a:cubicBezTo>
                    <a:pt x="6838492" y="569308"/>
                    <a:pt x="6838492" y="569871"/>
                    <a:pt x="6838492" y="593073"/>
                  </a:cubicBezTo>
                  <a:cubicBezTo>
                    <a:pt x="6838500" y="593073"/>
                    <a:pt x="6838599" y="593073"/>
                    <a:pt x="6839758" y="593073"/>
                  </a:cubicBezTo>
                  <a:lnTo>
                    <a:pt x="6848625" y="593073"/>
                  </a:lnTo>
                  <a:cubicBezTo>
                    <a:pt x="6850652" y="595235"/>
                    <a:pt x="6850652" y="595235"/>
                    <a:pt x="6850652" y="597127"/>
                  </a:cubicBezTo>
                  <a:lnTo>
                    <a:pt x="6850652" y="610368"/>
                  </a:lnTo>
                  <a:cubicBezTo>
                    <a:pt x="6850657" y="610361"/>
                    <a:pt x="6850744" y="610254"/>
                    <a:pt x="6852172" y="608476"/>
                  </a:cubicBezTo>
                  <a:lnTo>
                    <a:pt x="6862812" y="595235"/>
                  </a:lnTo>
                  <a:cubicBezTo>
                    <a:pt x="6862827" y="595235"/>
                    <a:pt x="6863466" y="595235"/>
                    <a:pt x="6891186" y="595235"/>
                  </a:cubicBezTo>
                  <a:cubicBezTo>
                    <a:pt x="6891186" y="595260"/>
                    <a:pt x="6891186" y="596661"/>
                    <a:pt x="6891186" y="681706"/>
                  </a:cubicBezTo>
                  <a:cubicBezTo>
                    <a:pt x="6891194" y="681706"/>
                    <a:pt x="6891270" y="681706"/>
                    <a:pt x="6891946" y="681706"/>
                  </a:cubicBezTo>
                  <a:lnTo>
                    <a:pt x="6897266" y="681706"/>
                  </a:lnTo>
                  <a:cubicBezTo>
                    <a:pt x="6897270" y="681698"/>
                    <a:pt x="6897329" y="681598"/>
                    <a:pt x="6898026" y="680355"/>
                  </a:cubicBezTo>
                  <a:lnTo>
                    <a:pt x="6903346" y="670897"/>
                  </a:lnTo>
                  <a:cubicBezTo>
                    <a:pt x="6903346" y="670904"/>
                    <a:pt x="6903346" y="671003"/>
                    <a:pt x="6903346" y="672789"/>
                  </a:cubicBezTo>
                  <a:lnTo>
                    <a:pt x="6903346" y="686030"/>
                  </a:lnTo>
                  <a:cubicBezTo>
                    <a:pt x="6907399" y="686030"/>
                    <a:pt x="6907399" y="686030"/>
                    <a:pt x="6907399" y="640633"/>
                  </a:cubicBezTo>
                  <a:cubicBezTo>
                    <a:pt x="6907408" y="640633"/>
                    <a:pt x="6907478" y="640633"/>
                    <a:pt x="6908159" y="640633"/>
                  </a:cubicBezTo>
                  <a:lnTo>
                    <a:pt x="6913479" y="640633"/>
                  </a:lnTo>
                  <a:cubicBezTo>
                    <a:pt x="6913479" y="640618"/>
                    <a:pt x="6913479" y="639618"/>
                    <a:pt x="6913479" y="575779"/>
                  </a:cubicBezTo>
                  <a:cubicBezTo>
                    <a:pt x="6913486" y="575779"/>
                    <a:pt x="6913567" y="575779"/>
                    <a:pt x="6914493" y="575779"/>
                  </a:cubicBezTo>
                  <a:lnTo>
                    <a:pt x="6921586" y="575779"/>
                  </a:lnTo>
                  <a:cubicBezTo>
                    <a:pt x="6921592" y="575758"/>
                    <a:pt x="6921856" y="574818"/>
                    <a:pt x="6933746" y="532544"/>
                  </a:cubicBezTo>
                  <a:cubicBezTo>
                    <a:pt x="6933755" y="532544"/>
                    <a:pt x="6933852" y="532544"/>
                    <a:pt x="6935013" y="532544"/>
                  </a:cubicBezTo>
                  <a:lnTo>
                    <a:pt x="6943880" y="532544"/>
                  </a:lnTo>
                  <a:cubicBezTo>
                    <a:pt x="6943885" y="532567"/>
                    <a:pt x="6944111" y="533533"/>
                    <a:pt x="6954013" y="575779"/>
                  </a:cubicBezTo>
                  <a:cubicBezTo>
                    <a:pt x="6954019" y="575779"/>
                    <a:pt x="6954093" y="575779"/>
                    <a:pt x="6955026" y="575779"/>
                  </a:cubicBezTo>
                  <a:lnTo>
                    <a:pt x="6962120" y="575779"/>
                  </a:lnTo>
                  <a:cubicBezTo>
                    <a:pt x="6962120" y="575790"/>
                    <a:pt x="6962120" y="576457"/>
                    <a:pt x="6962120" y="614691"/>
                  </a:cubicBezTo>
                  <a:cubicBezTo>
                    <a:pt x="6962127" y="614691"/>
                    <a:pt x="6962226" y="614691"/>
                    <a:pt x="6963893" y="614691"/>
                  </a:cubicBezTo>
                  <a:lnTo>
                    <a:pt x="6976307" y="614691"/>
                  </a:lnTo>
                  <a:cubicBezTo>
                    <a:pt x="6976307" y="614699"/>
                    <a:pt x="6976307" y="614821"/>
                    <a:pt x="6976307" y="616853"/>
                  </a:cubicBezTo>
                  <a:lnTo>
                    <a:pt x="6976307" y="631985"/>
                  </a:lnTo>
                  <a:cubicBezTo>
                    <a:pt x="6980360" y="631985"/>
                    <a:pt x="6980360" y="631985"/>
                    <a:pt x="6980360" y="629824"/>
                  </a:cubicBezTo>
                  <a:lnTo>
                    <a:pt x="6980360" y="614691"/>
                  </a:lnTo>
                  <a:cubicBezTo>
                    <a:pt x="6980370" y="614691"/>
                    <a:pt x="6980482" y="614691"/>
                    <a:pt x="6981880" y="614691"/>
                  </a:cubicBezTo>
                  <a:lnTo>
                    <a:pt x="6992520" y="614691"/>
                  </a:lnTo>
                  <a:cubicBezTo>
                    <a:pt x="6992520" y="614701"/>
                    <a:pt x="6992520" y="614818"/>
                    <a:pt x="6992520" y="616312"/>
                  </a:cubicBezTo>
                  <a:lnTo>
                    <a:pt x="6992520" y="627662"/>
                  </a:lnTo>
                  <a:cubicBezTo>
                    <a:pt x="6992536" y="627662"/>
                    <a:pt x="6993245" y="627662"/>
                    <a:pt x="7022921" y="627662"/>
                  </a:cubicBezTo>
                  <a:cubicBezTo>
                    <a:pt x="7022921" y="627645"/>
                    <a:pt x="7022921" y="626874"/>
                    <a:pt x="7022921" y="590912"/>
                  </a:cubicBezTo>
                  <a:cubicBezTo>
                    <a:pt x="7022929" y="590912"/>
                    <a:pt x="7023022" y="590912"/>
                    <a:pt x="7024187" y="590912"/>
                  </a:cubicBezTo>
                  <a:lnTo>
                    <a:pt x="7033054" y="590912"/>
                  </a:lnTo>
                  <a:cubicBezTo>
                    <a:pt x="7033054" y="590923"/>
                    <a:pt x="7033054" y="591417"/>
                    <a:pt x="7033054" y="612529"/>
                  </a:cubicBezTo>
                  <a:cubicBezTo>
                    <a:pt x="7035081" y="612529"/>
                    <a:pt x="7035081" y="612529"/>
                    <a:pt x="7035081" y="580103"/>
                  </a:cubicBezTo>
                  <a:cubicBezTo>
                    <a:pt x="7035095" y="580103"/>
                    <a:pt x="7035636" y="580103"/>
                    <a:pt x="7057374" y="580103"/>
                  </a:cubicBezTo>
                  <a:cubicBezTo>
                    <a:pt x="7057374" y="580093"/>
                    <a:pt x="7057374" y="579973"/>
                    <a:pt x="7057374" y="578481"/>
                  </a:cubicBezTo>
                  <a:lnTo>
                    <a:pt x="7057374" y="567132"/>
                  </a:lnTo>
                  <a:cubicBezTo>
                    <a:pt x="7057382" y="567132"/>
                    <a:pt x="7057457" y="567132"/>
                    <a:pt x="7058134" y="567132"/>
                  </a:cubicBezTo>
                  <a:lnTo>
                    <a:pt x="7063454" y="567132"/>
                  </a:lnTo>
                  <a:cubicBezTo>
                    <a:pt x="7063454" y="567126"/>
                    <a:pt x="7063454" y="567013"/>
                    <a:pt x="7063454" y="565241"/>
                  </a:cubicBezTo>
                  <a:lnTo>
                    <a:pt x="7063454" y="552000"/>
                  </a:lnTo>
                  <a:lnTo>
                    <a:pt x="7067508" y="558485"/>
                  </a:lnTo>
                  <a:cubicBezTo>
                    <a:pt x="7067516" y="558485"/>
                    <a:pt x="7067645" y="558485"/>
                    <a:pt x="7069788" y="558485"/>
                  </a:cubicBezTo>
                  <a:lnTo>
                    <a:pt x="7085748" y="558485"/>
                  </a:lnTo>
                  <a:cubicBezTo>
                    <a:pt x="7085748" y="558477"/>
                    <a:pt x="7085748" y="558409"/>
                    <a:pt x="7085748" y="557674"/>
                  </a:cubicBezTo>
                  <a:lnTo>
                    <a:pt x="7085748" y="552000"/>
                  </a:lnTo>
                  <a:cubicBezTo>
                    <a:pt x="7085757" y="552000"/>
                    <a:pt x="7085831" y="552000"/>
                    <a:pt x="7086508" y="552000"/>
                  </a:cubicBezTo>
                  <a:lnTo>
                    <a:pt x="7091828" y="552000"/>
                  </a:lnTo>
                  <a:cubicBezTo>
                    <a:pt x="7091828" y="552009"/>
                    <a:pt x="7091828" y="552109"/>
                    <a:pt x="7091828" y="553351"/>
                  </a:cubicBezTo>
                  <a:lnTo>
                    <a:pt x="7091828" y="562809"/>
                  </a:lnTo>
                  <a:cubicBezTo>
                    <a:pt x="7091843" y="562809"/>
                    <a:pt x="7092576" y="562809"/>
                    <a:pt x="7130335" y="562809"/>
                  </a:cubicBezTo>
                  <a:cubicBezTo>
                    <a:pt x="7130335" y="562827"/>
                    <a:pt x="7130335" y="564337"/>
                    <a:pt x="7130335" y="701162"/>
                  </a:cubicBezTo>
                  <a:cubicBezTo>
                    <a:pt x="7130345" y="701162"/>
                    <a:pt x="7130460" y="701162"/>
                    <a:pt x="7131855" y="701162"/>
                  </a:cubicBezTo>
                  <a:lnTo>
                    <a:pt x="7142495" y="701162"/>
                  </a:lnTo>
                  <a:cubicBezTo>
                    <a:pt x="7142495" y="696839"/>
                    <a:pt x="7142495" y="692515"/>
                    <a:pt x="7142495" y="688192"/>
                  </a:cubicBezTo>
                  <a:cubicBezTo>
                    <a:pt x="7144522" y="688192"/>
                    <a:pt x="7144522" y="688192"/>
                    <a:pt x="7146549" y="688192"/>
                  </a:cubicBezTo>
                  <a:cubicBezTo>
                    <a:pt x="7146549" y="692515"/>
                    <a:pt x="7146549" y="696839"/>
                    <a:pt x="7146549" y="701162"/>
                  </a:cubicBezTo>
                  <a:cubicBezTo>
                    <a:pt x="7156682" y="701162"/>
                    <a:pt x="7166816" y="701162"/>
                    <a:pt x="7176949" y="701162"/>
                  </a:cubicBezTo>
                  <a:cubicBezTo>
                    <a:pt x="7176949" y="690353"/>
                    <a:pt x="7176949" y="681706"/>
                    <a:pt x="7176949" y="670897"/>
                  </a:cubicBezTo>
                  <a:cubicBezTo>
                    <a:pt x="7181003" y="670897"/>
                    <a:pt x="7185056" y="670897"/>
                    <a:pt x="7189109" y="670897"/>
                  </a:cubicBezTo>
                  <a:lnTo>
                    <a:pt x="7201269" y="668736"/>
                  </a:lnTo>
                  <a:cubicBezTo>
                    <a:pt x="7203296" y="668736"/>
                    <a:pt x="7203296" y="670897"/>
                    <a:pt x="7205323" y="670897"/>
                  </a:cubicBezTo>
                  <a:lnTo>
                    <a:pt x="7215456" y="670897"/>
                  </a:lnTo>
                  <a:cubicBezTo>
                    <a:pt x="7215456" y="681706"/>
                    <a:pt x="7215456" y="692515"/>
                    <a:pt x="7215456" y="701162"/>
                  </a:cubicBezTo>
                  <a:cubicBezTo>
                    <a:pt x="7217483" y="701162"/>
                    <a:pt x="7219510" y="701162"/>
                    <a:pt x="7223563" y="701162"/>
                  </a:cubicBezTo>
                  <a:cubicBezTo>
                    <a:pt x="7223563" y="707648"/>
                    <a:pt x="7223563" y="714133"/>
                    <a:pt x="7223563" y="718457"/>
                  </a:cubicBezTo>
                  <a:lnTo>
                    <a:pt x="7232899" y="719362"/>
                  </a:lnTo>
                  <a:lnTo>
                    <a:pt x="7245857" y="719362"/>
                  </a:lnTo>
                  <a:cubicBezTo>
                    <a:pt x="7245857" y="713553"/>
                    <a:pt x="7245857" y="709381"/>
                    <a:pt x="7245857" y="703324"/>
                  </a:cubicBezTo>
                  <a:lnTo>
                    <a:pt x="7313813" y="703324"/>
                  </a:lnTo>
                  <a:lnTo>
                    <a:pt x="7313813" y="618071"/>
                  </a:lnTo>
                  <a:lnTo>
                    <a:pt x="7385821" y="618071"/>
                  </a:lnTo>
                  <a:lnTo>
                    <a:pt x="7385821" y="696839"/>
                  </a:lnTo>
                  <a:cubicBezTo>
                    <a:pt x="7386456" y="696839"/>
                    <a:pt x="7387091" y="696839"/>
                    <a:pt x="7387725" y="696839"/>
                  </a:cubicBezTo>
                  <a:lnTo>
                    <a:pt x="7388967" y="719362"/>
                  </a:lnTo>
                  <a:lnTo>
                    <a:pt x="7398643" y="719362"/>
                  </a:lnTo>
                  <a:cubicBezTo>
                    <a:pt x="7399179" y="712148"/>
                    <a:pt x="7399885" y="704494"/>
                    <a:pt x="7399885" y="696839"/>
                  </a:cubicBezTo>
                  <a:cubicBezTo>
                    <a:pt x="7401912" y="696839"/>
                    <a:pt x="7403939" y="696839"/>
                    <a:pt x="7405965" y="696839"/>
                  </a:cubicBezTo>
                  <a:lnTo>
                    <a:pt x="7407207" y="719362"/>
                  </a:lnTo>
                  <a:lnTo>
                    <a:pt x="7457829" y="719362"/>
                  </a:lnTo>
                  <a:lnTo>
                    <a:pt x="7457829" y="556334"/>
                  </a:lnTo>
                  <a:lnTo>
                    <a:pt x="7655156" y="556334"/>
                  </a:lnTo>
                  <a:lnTo>
                    <a:pt x="7655156" y="719362"/>
                  </a:lnTo>
                  <a:lnTo>
                    <a:pt x="7673853" y="719362"/>
                  </a:lnTo>
                  <a:lnTo>
                    <a:pt x="7673853" y="636669"/>
                  </a:lnTo>
                  <a:lnTo>
                    <a:pt x="7768973" y="636669"/>
                  </a:lnTo>
                  <a:lnTo>
                    <a:pt x="7773382" y="519115"/>
                  </a:lnTo>
                  <a:lnTo>
                    <a:pt x="7819759" y="519115"/>
                  </a:lnTo>
                  <a:lnTo>
                    <a:pt x="7821437" y="571456"/>
                  </a:lnTo>
                  <a:cubicBezTo>
                    <a:pt x="7843732" y="571456"/>
                    <a:pt x="7866024" y="571456"/>
                    <a:pt x="7886292" y="571456"/>
                  </a:cubicBezTo>
                  <a:cubicBezTo>
                    <a:pt x="7886292" y="597397"/>
                    <a:pt x="7886292" y="623338"/>
                    <a:pt x="7886292" y="647118"/>
                  </a:cubicBezTo>
                  <a:cubicBezTo>
                    <a:pt x="7890345" y="647118"/>
                    <a:pt x="7892372" y="647118"/>
                    <a:pt x="7894398" y="647118"/>
                  </a:cubicBezTo>
                  <a:cubicBezTo>
                    <a:pt x="7894398" y="644956"/>
                    <a:pt x="7896425" y="642794"/>
                    <a:pt x="7896425" y="640633"/>
                  </a:cubicBezTo>
                  <a:cubicBezTo>
                    <a:pt x="7898452" y="640633"/>
                    <a:pt x="7900478" y="640633"/>
                    <a:pt x="7902505" y="640633"/>
                  </a:cubicBezTo>
                  <a:cubicBezTo>
                    <a:pt x="7902505" y="642794"/>
                    <a:pt x="7902505" y="644956"/>
                    <a:pt x="7904533" y="649280"/>
                  </a:cubicBezTo>
                  <a:cubicBezTo>
                    <a:pt x="7908585" y="649280"/>
                    <a:pt x="7912638" y="649280"/>
                    <a:pt x="7916693" y="649280"/>
                  </a:cubicBezTo>
                  <a:cubicBezTo>
                    <a:pt x="7916693" y="647118"/>
                    <a:pt x="7916693" y="644956"/>
                    <a:pt x="7916693" y="642794"/>
                  </a:cubicBezTo>
                  <a:cubicBezTo>
                    <a:pt x="7924798" y="642794"/>
                    <a:pt x="7930878" y="642794"/>
                    <a:pt x="7938985" y="642794"/>
                  </a:cubicBezTo>
                  <a:cubicBezTo>
                    <a:pt x="7938985" y="644956"/>
                    <a:pt x="7938985" y="647118"/>
                    <a:pt x="7938985" y="649280"/>
                  </a:cubicBezTo>
                  <a:cubicBezTo>
                    <a:pt x="7945065" y="649280"/>
                    <a:pt x="7953173" y="649280"/>
                    <a:pt x="7959253" y="649280"/>
                  </a:cubicBezTo>
                  <a:cubicBezTo>
                    <a:pt x="7959253" y="664412"/>
                    <a:pt x="7959253" y="679545"/>
                    <a:pt x="7959253" y="694677"/>
                  </a:cubicBezTo>
                  <a:cubicBezTo>
                    <a:pt x="7963306" y="694677"/>
                    <a:pt x="7969386" y="694677"/>
                    <a:pt x="7973440" y="694677"/>
                  </a:cubicBezTo>
                  <a:cubicBezTo>
                    <a:pt x="7973440" y="690353"/>
                    <a:pt x="7973440" y="686030"/>
                    <a:pt x="7973440" y="681706"/>
                  </a:cubicBezTo>
                  <a:cubicBezTo>
                    <a:pt x="7979520" y="681706"/>
                    <a:pt x="7985600" y="681706"/>
                    <a:pt x="7989653" y="681706"/>
                  </a:cubicBezTo>
                  <a:cubicBezTo>
                    <a:pt x="7989653" y="621177"/>
                    <a:pt x="7989653" y="562809"/>
                    <a:pt x="7989653" y="502279"/>
                  </a:cubicBezTo>
                  <a:cubicBezTo>
                    <a:pt x="7991680" y="500117"/>
                    <a:pt x="7993706" y="497955"/>
                    <a:pt x="7995733" y="495793"/>
                  </a:cubicBezTo>
                  <a:cubicBezTo>
                    <a:pt x="8020053" y="495793"/>
                    <a:pt x="8044373" y="495793"/>
                    <a:pt x="8068694" y="495793"/>
                  </a:cubicBezTo>
                  <a:lnTo>
                    <a:pt x="8068694" y="504441"/>
                  </a:lnTo>
                  <a:lnTo>
                    <a:pt x="8078828" y="504441"/>
                  </a:lnTo>
                  <a:cubicBezTo>
                    <a:pt x="8078828" y="543353"/>
                    <a:pt x="8078828" y="582265"/>
                    <a:pt x="8078828" y="619015"/>
                  </a:cubicBezTo>
                  <a:cubicBezTo>
                    <a:pt x="8086934" y="619015"/>
                    <a:pt x="8093014" y="619015"/>
                    <a:pt x="8101121" y="619015"/>
                  </a:cubicBezTo>
                  <a:cubicBezTo>
                    <a:pt x="8101121" y="597397"/>
                    <a:pt x="8101121" y="575779"/>
                    <a:pt x="8101121" y="552000"/>
                  </a:cubicBezTo>
                  <a:cubicBezTo>
                    <a:pt x="8109228" y="552000"/>
                    <a:pt x="8119361" y="552000"/>
                    <a:pt x="8127469" y="552000"/>
                  </a:cubicBezTo>
                  <a:cubicBezTo>
                    <a:pt x="8129494" y="552000"/>
                    <a:pt x="8129494" y="549838"/>
                    <a:pt x="8131521" y="547676"/>
                  </a:cubicBezTo>
                  <a:lnTo>
                    <a:pt x="8139629" y="547676"/>
                  </a:lnTo>
                  <a:cubicBezTo>
                    <a:pt x="8141654" y="549838"/>
                    <a:pt x="8141654" y="552000"/>
                    <a:pt x="8143681" y="552000"/>
                  </a:cubicBezTo>
                  <a:cubicBezTo>
                    <a:pt x="8149761" y="552000"/>
                    <a:pt x="8157869" y="552000"/>
                    <a:pt x="8165976" y="552000"/>
                  </a:cubicBezTo>
                  <a:cubicBezTo>
                    <a:pt x="8165976" y="513088"/>
                    <a:pt x="8165976" y="474176"/>
                    <a:pt x="8165976" y="435264"/>
                  </a:cubicBezTo>
                  <a:cubicBezTo>
                    <a:pt x="8165989" y="435261"/>
                    <a:pt x="8166856" y="435097"/>
                    <a:pt x="8222722" y="424455"/>
                  </a:cubicBezTo>
                  <a:cubicBezTo>
                    <a:pt x="8222722" y="424462"/>
                    <a:pt x="8222722" y="424536"/>
                    <a:pt x="8222722" y="425536"/>
                  </a:cubicBezTo>
                  <a:lnTo>
                    <a:pt x="8222722" y="433102"/>
                  </a:lnTo>
                  <a:cubicBezTo>
                    <a:pt x="8222740" y="433102"/>
                    <a:pt x="8223384" y="433102"/>
                    <a:pt x="8249069" y="433102"/>
                  </a:cubicBezTo>
                  <a:cubicBezTo>
                    <a:pt x="8249069" y="433124"/>
                    <a:pt x="8249069" y="435495"/>
                    <a:pt x="8249069" y="688192"/>
                  </a:cubicBezTo>
                  <a:cubicBezTo>
                    <a:pt x="8255149" y="688192"/>
                    <a:pt x="8263256" y="688192"/>
                    <a:pt x="8271364" y="688192"/>
                  </a:cubicBezTo>
                  <a:cubicBezTo>
                    <a:pt x="8271364" y="686030"/>
                    <a:pt x="8271364" y="686030"/>
                    <a:pt x="8271364" y="683868"/>
                  </a:cubicBezTo>
                  <a:cubicBezTo>
                    <a:pt x="8275416" y="683868"/>
                    <a:pt x="8279469" y="683868"/>
                    <a:pt x="8283524" y="683868"/>
                  </a:cubicBezTo>
                  <a:cubicBezTo>
                    <a:pt x="8283524" y="686030"/>
                    <a:pt x="8283524" y="686030"/>
                    <a:pt x="8283524" y="688192"/>
                  </a:cubicBezTo>
                  <a:cubicBezTo>
                    <a:pt x="8291630" y="688192"/>
                    <a:pt x="8299736" y="688192"/>
                    <a:pt x="8307844" y="688192"/>
                  </a:cubicBezTo>
                  <a:cubicBezTo>
                    <a:pt x="8307844" y="683868"/>
                    <a:pt x="8307844" y="679545"/>
                    <a:pt x="8307844" y="675221"/>
                  </a:cubicBezTo>
                  <a:cubicBezTo>
                    <a:pt x="8317977" y="675221"/>
                    <a:pt x="8328110" y="675221"/>
                    <a:pt x="8336217" y="675221"/>
                  </a:cubicBezTo>
                  <a:cubicBezTo>
                    <a:pt x="8340270" y="670897"/>
                    <a:pt x="8344325" y="670897"/>
                    <a:pt x="8348377" y="670897"/>
                  </a:cubicBezTo>
                  <a:cubicBezTo>
                    <a:pt x="8354457" y="675221"/>
                    <a:pt x="8362565" y="675221"/>
                    <a:pt x="8368645" y="675221"/>
                  </a:cubicBezTo>
                  <a:cubicBezTo>
                    <a:pt x="8368645" y="668736"/>
                    <a:pt x="8368645" y="664412"/>
                    <a:pt x="8368645" y="657927"/>
                  </a:cubicBezTo>
                  <a:lnTo>
                    <a:pt x="8376752" y="657927"/>
                  </a:lnTo>
                  <a:cubicBezTo>
                    <a:pt x="8376752" y="653603"/>
                    <a:pt x="8376752" y="649280"/>
                    <a:pt x="8376752" y="644956"/>
                  </a:cubicBezTo>
                  <a:cubicBezTo>
                    <a:pt x="8394992" y="644956"/>
                    <a:pt x="8415258" y="644956"/>
                    <a:pt x="8433498" y="644956"/>
                  </a:cubicBezTo>
                  <a:cubicBezTo>
                    <a:pt x="8433498" y="634147"/>
                    <a:pt x="8433498" y="625500"/>
                    <a:pt x="8433498" y="614691"/>
                  </a:cubicBezTo>
                  <a:cubicBezTo>
                    <a:pt x="8439578" y="614691"/>
                    <a:pt x="8445658" y="614691"/>
                    <a:pt x="8451738" y="614691"/>
                  </a:cubicBezTo>
                  <a:cubicBezTo>
                    <a:pt x="8451738" y="612529"/>
                    <a:pt x="8451738" y="610368"/>
                    <a:pt x="8451738" y="608206"/>
                  </a:cubicBezTo>
                  <a:cubicBezTo>
                    <a:pt x="8455792" y="608206"/>
                    <a:pt x="8459845" y="608206"/>
                    <a:pt x="8463898" y="608206"/>
                  </a:cubicBezTo>
                  <a:cubicBezTo>
                    <a:pt x="8463898" y="610368"/>
                    <a:pt x="8463898" y="612529"/>
                    <a:pt x="8463898" y="614691"/>
                  </a:cubicBezTo>
                  <a:cubicBezTo>
                    <a:pt x="8469978" y="614691"/>
                    <a:pt x="8474032" y="614691"/>
                    <a:pt x="8480112" y="614691"/>
                  </a:cubicBezTo>
                  <a:cubicBezTo>
                    <a:pt x="8480112" y="629824"/>
                    <a:pt x="8480112" y="647118"/>
                    <a:pt x="8480112" y="664412"/>
                  </a:cubicBezTo>
                  <a:cubicBezTo>
                    <a:pt x="8490245" y="664412"/>
                    <a:pt x="8502406" y="664412"/>
                    <a:pt x="8512540" y="664412"/>
                  </a:cubicBezTo>
                  <a:cubicBezTo>
                    <a:pt x="8512540" y="655765"/>
                    <a:pt x="8512540" y="647118"/>
                    <a:pt x="8512540" y="638471"/>
                  </a:cubicBezTo>
                  <a:cubicBezTo>
                    <a:pt x="8524700" y="638471"/>
                    <a:pt x="8538886" y="638471"/>
                    <a:pt x="8551046" y="638471"/>
                  </a:cubicBezTo>
                  <a:cubicBezTo>
                    <a:pt x="8551046" y="627662"/>
                    <a:pt x="8551046" y="619015"/>
                    <a:pt x="8551046" y="608206"/>
                  </a:cubicBezTo>
                  <a:cubicBezTo>
                    <a:pt x="8567261" y="608206"/>
                    <a:pt x="8583473" y="608206"/>
                    <a:pt x="8599688" y="608206"/>
                  </a:cubicBezTo>
                  <a:cubicBezTo>
                    <a:pt x="8599688" y="608235"/>
                    <a:pt x="8599688" y="610010"/>
                    <a:pt x="8599688" y="719362"/>
                  </a:cubicBezTo>
                  <a:lnTo>
                    <a:pt x="8599688" y="733141"/>
                  </a:lnTo>
                  <a:lnTo>
                    <a:pt x="8665562" y="733141"/>
                  </a:lnTo>
                  <a:lnTo>
                    <a:pt x="8665562" y="838913"/>
                  </a:lnTo>
                  <a:lnTo>
                    <a:pt x="8665562" y="862160"/>
                  </a:lnTo>
                  <a:lnTo>
                    <a:pt x="8680522" y="862160"/>
                  </a:lnTo>
                  <a:cubicBezTo>
                    <a:pt x="8680522" y="862160"/>
                    <a:pt x="8680522" y="862160"/>
                    <a:pt x="8680522" y="860998"/>
                  </a:cubicBezTo>
                  <a:lnTo>
                    <a:pt x="8680522" y="852862"/>
                  </a:lnTo>
                  <a:cubicBezTo>
                    <a:pt x="8680522" y="852862"/>
                    <a:pt x="8680522" y="852862"/>
                    <a:pt x="8725102" y="852862"/>
                  </a:cubicBezTo>
                  <a:cubicBezTo>
                    <a:pt x="8725102" y="852862"/>
                    <a:pt x="8725102" y="852862"/>
                    <a:pt x="8725102" y="855477"/>
                  </a:cubicBezTo>
                  <a:lnTo>
                    <a:pt x="8725102" y="861131"/>
                  </a:lnTo>
                  <a:lnTo>
                    <a:pt x="8733569" y="852574"/>
                  </a:lnTo>
                  <a:cubicBezTo>
                    <a:pt x="8731340" y="852574"/>
                    <a:pt x="8731340" y="850249"/>
                    <a:pt x="8729111" y="850249"/>
                  </a:cubicBezTo>
                  <a:cubicBezTo>
                    <a:pt x="8729111" y="847924"/>
                    <a:pt x="8729111" y="845600"/>
                    <a:pt x="8729111" y="843275"/>
                  </a:cubicBezTo>
                  <a:cubicBezTo>
                    <a:pt x="8731340" y="843275"/>
                    <a:pt x="8733569" y="840950"/>
                    <a:pt x="8735797" y="840950"/>
                  </a:cubicBezTo>
                  <a:cubicBezTo>
                    <a:pt x="8735797" y="836301"/>
                    <a:pt x="8735797" y="833976"/>
                    <a:pt x="8735797" y="831652"/>
                  </a:cubicBezTo>
                  <a:cubicBezTo>
                    <a:pt x="8738027" y="831652"/>
                    <a:pt x="8738027" y="831652"/>
                    <a:pt x="8740256" y="831652"/>
                  </a:cubicBezTo>
                  <a:cubicBezTo>
                    <a:pt x="8740256" y="824678"/>
                    <a:pt x="8740256" y="817704"/>
                    <a:pt x="8740256" y="810730"/>
                  </a:cubicBezTo>
                  <a:cubicBezTo>
                    <a:pt x="8738027" y="810730"/>
                    <a:pt x="8738027" y="810730"/>
                    <a:pt x="8735797" y="810730"/>
                  </a:cubicBezTo>
                  <a:cubicBezTo>
                    <a:pt x="8735797" y="808405"/>
                    <a:pt x="8735797" y="808405"/>
                    <a:pt x="8735797" y="806081"/>
                  </a:cubicBezTo>
                  <a:lnTo>
                    <a:pt x="8740256" y="803756"/>
                  </a:lnTo>
                  <a:cubicBezTo>
                    <a:pt x="8744713" y="799107"/>
                    <a:pt x="8746943" y="794457"/>
                    <a:pt x="8751401" y="787483"/>
                  </a:cubicBezTo>
                  <a:cubicBezTo>
                    <a:pt x="8753629" y="782834"/>
                    <a:pt x="8753629" y="780510"/>
                    <a:pt x="8753629" y="778185"/>
                  </a:cubicBezTo>
                  <a:cubicBezTo>
                    <a:pt x="8749172" y="771211"/>
                    <a:pt x="8749172" y="759588"/>
                    <a:pt x="8753629" y="752614"/>
                  </a:cubicBezTo>
                  <a:cubicBezTo>
                    <a:pt x="8753631" y="752611"/>
                    <a:pt x="8753645" y="752565"/>
                    <a:pt x="8753909" y="751742"/>
                  </a:cubicBezTo>
                  <a:lnTo>
                    <a:pt x="8755767" y="745928"/>
                  </a:lnTo>
                  <a:lnTo>
                    <a:pt x="8754080" y="745928"/>
                  </a:lnTo>
                  <a:cubicBezTo>
                    <a:pt x="8754080" y="745928"/>
                    <a:pt x="8754080" y="745928"/>
                    <a:pt x="8754080" y="744766"/>
                  </a:cubicBezTo>
                  <a:lnTo>
                    <a:pt x="8754080" y="736629"/>
                  </a:lnTo>
                  <a:cubicBezTo>
                    <a:pt x="8754080" y="736629"/>
                    <a:pt x="8754080" y="736629"/>
                    <a:pt x="8755194" y="736629"/>
                  </a:cubicBezTo>
                  <a:lnTo>
                    <a:pt x="8762996" y="736629"/>
                  </a:lnTo>
                  <a:cubicBezTo>
                    <a:pt x="8762996" y="736629"/>
                    <a:pt x="8762996" y="736629"/>
                    <a:pt x="8762996" y="735467"/>
                  </a:cubicBezTo>
                  <a:lnTo>
                    <a:pt x="8762996" y="727331"/>
                  </a:lnTo>
                  <a:cubicBezTo>
                    <a:pt x="8762996" y="727331"/>
                    <a:pt x="8762996" y="727331"/>
                    <a:pt x="8761881" y="727331"/>
                  </a:cubicBezTo>
                  <a:lnTo>
                    <a:pt x="8754080" y="727331"/>
                  </a:lnTo>
                  <a:cubicBezTo>
                    <a:pt x="8754080" y="727331"/>
                    <a:pt x="8754080" y="727331"/>
                    <a:pt x="8754080" y="726168"/>
                  </a:cubicBezTo>
                  <a:lnTo>
                    <a:pt x="8754080" y="718032"/>
                  </a:lnTo>
                  <a:cubicBezTo>
                    <a:pt x="8754080" y="718032"/>
                    <a:pt x="8754080" y="718032"/>
                    <a:pt x="8755194" y="718032"/>
                  </a:cubicBezTo>
                  <a:lnTo>
                    <a:pt x="8762996" y="718032"/>
                  </a:lnTo>
                  <a:cubicBezTo>
                    <a:pt x="8762996" y="718032"/>
                    <a:pt x="8762996" y="718032"/>
                    <a:pt x="8762996" y="717160"/>
                  </a:cubicBezTo>
                  <a:lnTo>
                    <a:pt x="8762996" y="711058"/>
                  </a:lnTo>
                  <a:cubicBezTo>
                    <a:pt x="8762996" y="711058"/>
                    <a:pt x="8762996" y="711058"/>
                    <a:pt x="8761881" y="711058"/>
                  </a:cubicBezTo>
                  <a:lnTo>
                    <a:pt x="8754080" y="711058"/>
                  </a:lnTo>
                  <a:cubicBezTo>
                    <a:pt x="8754080" y="711058"/>
                    <a:pt x="8754080" y="711058"/>
                    <a:pt x="8754080" y="709896"/>
                  </a:cubicBezTo>
                  <a:lnTo>
                    <a:pt x="8754080" y="701759"/>
                  </a:lnTo>
                  <a:cubicBezTo>
                    <a:pt x="8754080" y="701759"/>
                    <a:pt x="8754080" y="701759"/>
                    <a:pt x="8755194" y="701759"/>
                  </a:cubicBezTo>
                  <a:lnTo>
                    <a:pt x="8762996" y="701759"/>
                  </a:lnTo>
                  <a:cubicBezTo>
                    <a:pt x="8762996" y="701759"/>
                    <a:pt x="8762996" y="701759"/>
                    <a:pt x="8761881" y="700016"/>
                  </a:cubicBezTo>
                  <a:lnTo>
                    <a:pt x="8754080" y="687812"/>
                  </a:lnTo>
                  <a:cubicBezTo>
                    <a:pt x="8754080" y="687812"/>
                    <a:pt x="8754080" y="687812"/>
                    <a:pt x="8754080" y="650617"/>
                  </a:cubicBezTo>
                  <a:cubicBezTo>
                    <a:pt x="8754080" y="650617"/>
                    <a:pt x="8754080" y="650617"/>
                    <a:pt x="8903424" y="650617"/>
                  </a:cubicBezTo>
                  <a:cubicBezTo>
                    <a:pt x="8903424" y="650617"/>
                    <a:pt x="8903424" y="650617"/>
                    <a:pt x="8905096" y="653232"/>
                  </a:cubicBezTo>
                  <a:lnTo>
                    <a:pt x="8908543" y="658626"/>
                  </a:lnTo>
                  <a:lnTo>
                    <a:pt x="8908543" y="647687"/>
                  </a:lnTo>
                  <a:cubicBezTo>
                    <a:pt x="8908543" y="636001"/>
                    <a:pt x="8908543" y="622669"/>
                    <a:pt x="8908543" y="607460"/>
                  </a:cubicBezTo>
                  <a:cubicBezTo>
                    <a:pt x="8908552" y="607460"/>
                    <a:pt x="8908671" y="607460"/>
                    <a:pt x="8910570" y="607460"/>
                  </a:cubicBezTo>
                  <a:lnTo>
                    <a:pt x="8924757" y="607460"/>
                  </a:lnTo>
                  <a:cubicBezTo>
                    <a:pt x="8924757" y="607441"/>
                    <a:pt x="8924757" y="606126"/>
                    <a:pt x="8924757" y="515723"/>
                  </a:cubicBezTo>
                  <a:lnTo>
                    <a:pt x="8924757" y="490724"/>
                  </a:lnTo>
                  <a:lnTo>
                    <a:pt x="9078786" y="490724"/>
                  </a:lnTo>
                  <a:lnTo>
                    <a:pt x="9078786" y="506306"/>
                  </a:lnTo>
                  <a:cubicBezTo>
                    <a:pt x="9078786" y="526935"/>
                    <a:pt x="9078786" y="559711"/>
                    <a:pt x="9078786" y="611783"/>
                  </a:cubicBezTo>
                  <a:cubicBezTo>
                    <a:pt x="9078796" y="611782"/>
                    <a:pt x="9078908" y="611761"/>
                    <a:pt x="9080306" y="611513"/>
                  </a:cubicBezTo>
                  <a:lnTo>
                    <a:pt x="9090946" y="609622"/>
                  </a:lnTo>
                  <a:cubicBezTo>
                    <a:pt x="9090946" y="609644"/>
                    <a:pt x="9090916" y="610978"/>
                    <a:pt x="9088919" y="698254"/>
                  </a:cubicBezTo>
                  <a:cubicBezTo>
                    <a:pt x="9088929" y="698256"/>
                    <a:pt x="9089040" y="698276"/>
                    <a:pt x="9090439" y="698525"/>
                  </a:cubicBezTo>
                  <a:lnTo>
                    <a:pt x="9101079" y="700416"/>
                  </a:lnTo>
                  <a:cubicBezTo>
                    <a:pt x="9101081" y="700423"/>
                    <a:pt x="9101101" y="700487"/>
                    <a:pt x="9101332" y="701227"/>
                  </a:cubicBezTo>
                  <a:lnTo>
                    <a:pt x="9103106" y="706902"/>
                  </a:lnTo>
                  <a:cubicBezTo>
                    <a:pt x="9103108" y="706893"/>
                    <a:pt x="9103153" y="706750"/>
                    <a:pt x="9103866" y="704470"/>
                  </a:cubicBezTo>
                  <a:lnTo>
                    <a:pt x="9109186" y="687446"/>
                  </a:lnTo>
                  <a:cubicBezTo>
                    <a:pt x="9109193" y="687446"/>
                    <a:pt x="9109293" y="687446"/>
                    <a:pt x="9110959" y="687446"/>
                  </a:cubicBezTo>
                  <a:lnTo>
                    <a:pt x="9123373" y="687446"/>
                  </a:lnTo>
                  <a:cubicBezTo>
                    <a:pt x="9123373" y="687463"/>
                    <a:pt x="9123373" y="688156"/>
                    <a:pt x="9123373" y="719872"/>
                  </a:cubicBezTo>
                  <a:cubicBezTo>
                    <a:pt x="9123379" y="719877"/>
                    <a:pt x="9123456" y="719917"/>
                    <a:pt x="9124386" y="720413"/>
                  </a:cubicBezTo>
                  <a:lnTo>
                    <a:pt x="9131480" y="724196"/>
                  </a:lnTo>
                  <a:cubicBezTo>
                    <a:pt x="9131480" y="724205"/>
                    <a:pt x="9131480" y="724306"/>
                    <a:pt x="9131480" y="725547"/>
                  </a:cubicBezTo>
                  <a:lnTo>
                    <a:pt x="9131480" y="735005"/>
                  </a:lnTo>
                  <a:cubicBezTo>
                    <a:pt x="9131500" y="735005"/>
                    <a:pt x="9132408" y="735005"/>
                    <a:pt x="9176067" y="735005"/>
                  </a:cubicBezTo>
                  <a:cubicBezTo>
                    <a:pt x="9176067" y="735013"/>
                    <a:pt x="9176067" y="735096"/>
                    <a:pt x="9176067" y="736086"/>
                  </a:cubicBezTo>
                  <a:lnTo>
                    <a:pt x="9176067" y="743652"/>
                  </a:lnTo>
                  <a:cubicBezTo>
                    <a:pt x="9176076" y="743652"/>
                    <a:pt x="9176197" y="743652"/>
                    <a:pt x="9178093" y="743652"/>
                  </a:cubicBezTo>
                  <a:lnTo>
                    <a:pt x="9192280" y="743652"/>
                  </a:lnTo>
                  <a:cubicBezTo>
                    <a:pt x="9192280" y="743634"/>
                    <a:pt x="9192280" y="742905"/>
                    <a:pt x="9192280" y="713387"/>
                  </a:cubicBezTo>
                  <a:cubicBezTo>
                    <a:pt x="9192301" y="713387"/>
                    <a:pt x="9193231" y="713387"/>
                    <a:pt x="9236867" y="713387"/>
                  </a:cubicBezTo>
                  <a:cubicBezTo>
                    <a:pt x="9236867" y="713379"/>
                    <a:pt x="9236867" y="713282"/>
                    <a:pt x="9236867" y="712036"/>
                  </a:cubicBezTo>
                  <a:lnTo>
                    <a:pt x="9236867" y="702578"/>
                  </a:lnTo>
                  <a:cubicBezTo>
                    <a:pt x="9236873" y="702578"/>
                    <a:pt x="9236947" y="702578"/>
                    <a:pt x="9237881" y="702578"/>
                  </a:cubicBezTo>
                  <a:lnTo>
                    <a:pt x="9244974" y="702578"/>
                  </a:lnTo>
                  <a:cubicBezTo>
                    <a:pt x="9244974" y="702571"/>
                    <a:pt x="9244974" y="702458"/>
                    <a:pt x="9244974" y="700687"/>
                  </a:cubicBezTo>
                  <a:lnTo>
                    <a:pt x="9244974" y="687446"/>
                  </a:lnTo>
                  <a:cubicBezTo>
                    <a:pt x="9244983" y="687446"/>
                    <a:pt x="9245055" y="687446"/>
                    <a:pt x="9245734" y="687446"/>
                  </a:cubicBezTo>
                  <a:lnTo>
                    <a:pt x="9251054" y="687446"/>
                  </a:lnTo>
                  <a:cubicBezTo>
                    <a:pt x="9251054" y="687439"/>
                    <a:pt x="9251054" y="687354"/>
                    <a:pt x="9251054" y="686365"/>
                  </a:cubicBezTo>
                  <a:lnTo>
                    <a:pt x="9251054" y="678798"/>
                  </a:lnTo>
                  <a:cubicBezTo>
                    <a:pt x="9251062" y="678798"/>
                    <a:pt x="9251186" y="678798"/>
                    <a:pt x="9253081" y="678798"/>
                  </a:cubicBezTo>
                  <a:lnTo>
                    <a:pt x="9267268" y="678798"/>
                  </a:lnTo>
                  <a:cubicBezTo>
                    <a:pt x="9267268" y="678805"/>
                    <a:pt x="9267268" y="678882"/>
                    <a:pt x="9267268" y="679879"/>
                  </a:cubicBezTo>
                  <a:lnTo>
                    <a:pt x="9267268" y="687446"/>
                  </a:lnTo>
                  <a:cubicBezTo>
                    <a:pt x="9267279" y="687446"/>
                    <a:pt x="9267780" y="687446"/>
                    <a:pt x="9289561" y="687446"/>
                  </a:cubicBezTo>
                  <a:cubicBezTo>
                    <a:pt x="9289561" y="687438"/>
                    <a:pt x="9289561" y="687324"/>
                    <a:pt x="9289561" y="685554"/>
                  </a:cubicBezTo>
                  <a:lnTo>
                    <a:pt x="9289561" y="672313"/>
                  </a:lnTo>
                  <a:cubicBezTo>
                    <a:pt x="9289567" y="672313"/>
                    <a:pt x="9289664" y="672313"/>
                    <a:pt x="9291335" y="672313"/>
                  </a:cubicBezTo>
                  <a:lnTo>
                    <a:pt x="9303748" y="672313"/>
                  </a:lnTo>
                  <a:cubicBezTo>
                    <a:pt x="9303748" y="672325"/>
                    <a:pt x="9303748" y="672839"/>
                    <a:pt x="9303748" y="696093"/>
                  </a:cubicBezTo>
                  <a:cubicBezTo>
                    <a:pt x="9303755" y="696093"/>
                    <a:pt x="9303835" y="696093"/>
                    <a:pt x="9304762" y="696093"/>
                  </a:cubicBezTo>
                  <a:lnTo>
                    <a:pt x="9311855" y="696093"/>
                  </a:lnTo>
                  <a:cubicBezTo>
                    <a:pt x="9311855" y="696087"/>
                    <a:pt x="9311855" y="696006"/>
                    <a:pt x="9311855" y="695012"/>
                  </a:cubicBezTo>
                  <a:lnTo>
                    <a:pt x="9311855" y="687446"/>
                  </a:lnTo>
                  <a:cubicBezTo>
                    <a:pt x="9311864" y="687446"/>
                    <a:pt x="9311982" y="687446"/>
                    <a:pt x="9313628" y="687446"/>
                  </a:cubicBezTo>
                  <a:lnTo>
                    <a:pt x="9326042" y="687446"/>
                  </a:lnTo>
                  <a:cubicBezTo>
                    <a:pt x="9326042" y="687459"/>
                    <a:pt x="9326042" y="688018"/>
                    <a:pt x="9326042" y="713387"/>
                  </a:cubicBezTo>
                  <a:cubicBezTo>
                    <a:pt x="9326050" y="713387"/>
                    <a:pt x="9326168" y="713387"/>
                    <a:pt x="9328069" y="713387"/>
                  </a:cubicBezTo>
                  <a:lnTo>
                    <a:pt x="9342255" y="713387"/>
                  </a:lnTo>
                  <a:cubicBezTo>
                    <a:pt x="9342255" y="713398"/>
                    <a:pt x="9342255" y="713513"/>
                    <a:pt x="9342255" y="715008"/>
                  </a:cubicBezTo>
                  <a:lnTo>
                    <a:pt x="9342255" y="726358"/>
                  </a:lnTo>
                  <a:cubicBezTo>
                    <a:pt x="9342263" y="726358"/>
                    <a:pt x="9342334" y="726358"/>
                    <a:pt x="9343015" y="726358"/>
                  </a:cubicBezTo>
                  <a:lnTo>
                    <a:pt x="9348336" y="726358"/>
                  </a:lnTo>
                  <a:cubicBezTo>
                    <a:pt x="9348336" y="726350"/>
                    <a:pt x="9348336" y="726274"/>
                    <a:pt x="9348336" y="725547"/>
                  </a:cubicBezTo>
                  <a:lnTo>
                    <a:pt x="9348336" y="719872"/>
                  </a:lnTo>
                  <a:cubicBezTo>
                    <a:pt x="9348353" y="719872"/>
                    <a:pt x="9349072" y="719872"/>
                    <a:pt x="9378736" y="719872"/>
                  </a:cubicBezTo>
                  <a:cubicBezTo>
                    <a:pt x="9378736" y="719886"/>
                    <a:pt x="9378736" y="720449"/>
                    <a:pt x="9378736" y="743652"/>
                  </a:cubicBezTo>
                  <a:cubicBezTo>
                    <a:pt x="9378743" y="743652"/>
                    <a:pt x="9378822" y="743652"/>
                    <a:pt x="9379749" y="743652"/>
                  </a:cubicBezTo>
                  <a:lnTo>
                    <a:pt x="9386843" y="743652"/>
                  </a:lnTo>
                  <a:cubicBezTo>
                    <a:pt x="9386843" y="743659"/>
                    <a:pt x="9386843" y="743732"/>
                    <a:pt x="9386843" y="744733"/>
                  </a:cubicBezTo>
                  <a:lnTo>
                    <a:pt x="9386843" y="752299"/>
                  </a:lnTo>
                  <a:cubicBezTo>
                    <a:pt x="9386852" y="752299"/>
                    <a:pt x="9386925" y="752299"/>
                    <a:pt x="9387603" y="752299"/>
                  </a:cubicBezTo>
                  <a:lnTo>
                    <a:pt x="9392923" y="752299"/>
                  </a:lnTo>
                  <a:cubicBezTo>
                    <a:pt x="9392923" y="752292"/>
                    <a:pt x="9392923" y="752172"/>
                    <a:pt x="9392923" y="750137"/>
                  </a:cubicBezTo>
                  <a:lnTo>
                    <a:pt x="9392923" y="735005"/>
                  </a:lnTo>
                  <a:cubicBezTo>
                    <a:pt x="9392930" y="735005"/>
                    <a:pt x="9393008" y="735005"/>
                    <a:pt x="9393936" y="735005"/>
                  </a:cubicBezTo>
                  <a:lnTo>
                    <a:pt x="9401030" y="735005"/>
                  </a:lnTo>
                  <a:cubicBezTo>
                    <a:pt x="9401030" y="735013"/>
                    <a:pt x="9401030" y="735096"/>
                    <a:pt x="9401030" y="736086"/>
                  </a:cubicBezTo>
                  <a:lnTo>
                    <a:pt x="9401030" y="743652"/>
                  </a:lnTo>
                  <a:lnTo>
                    <a:pt x="9406350" y="741659"/>
                  </a:lnTo>
                  <a:cubicBezTo>
                    <a:pt x="9407110" y="741287"/>
                    <a:pt x="9407110" y="741085"/>
                    <a:pt x="9407110" y="740679"/>
                  </a:cubicBezTo>
                  <a:lnTo>
                    <a:pt x="9407110" y="735005"/>
                  </a:lnTo>
                  <a:cubicBezTo>
                    <a:pt x="9407127" y="735005"/>
                    <a:pt x="9407928" y="735005"/>
                    <a:pt x="9445617" y="735005"/>
                  </a:cubicBezTo>
                  <a:cubicBezTo>
                    <a:pt x="9445617" y="735019"/>
                    <a:pt x="9445617" y="735566"/>
                    <a:pt x="9445617" y="758784"/>
                  </a:cubicBezTo>
                  <a:cubicBezTo>
                    <a:pt x="9445625" y="758784"/>
                    <a:pt x="9445743" y="758784"/>
                    <a:pt x="9447643" y="758784"/>
                  </a:cubicBezTo>
                  <a:lnTo>
                    <a:pt x="9461830" y="758784"/>
                  </a:lnTo>
                  <a:cubicBezTo>
                    <a:pt x="9461830" y="758792"/>
                    <a:pt x="9461830" y="758874"/>
                    <a:pt x="9461830" y="759865"/>
                  </a:cubicBezTo>
                  <a:lnTo>
                    <a:pt x="9461830" y="767431"/>
                  </a:lnTo>
                  <a:cubicBezTo>
                    <a:pt x="9461839" y="767431"/>
                    <a:pt x="9461962" y="767431"/>
                    <a:pt x="9463604" y="767431"/>
                  </a:cubicBezTo>
                  <a:lnTo>
                    <a:pt x="9476017" y="767431"/>
                  </a:lnTo>
                  <a:cubicBezTo>
                    <a:pt x="9476017" y="767419"/>
                    <a:pt x="9476017" y="766908"/>
                    <a:pt x="9476017" y="743652"/>
                  </a:cubicBezTo>
                  <a:cubicBezTo>
                    <a:pt x="9476024" y="743652"/>
                    <a:pt x="9476102" y="743652"/>
                    <a:pt x="9477030" y="743652"/>
                  </a:cubicBezTo>
                  <a:lnTo>
                    <a:pt x="9484124" y="743652"/>
                  </a:lnTo>
                  <a:cubicBezTo>
                    <a:pt x="9484124" y="743633"/>
                    <a:pt x="9484124" y="742862"/>
                    <a:pt x="9484124" y="711225"/>
                  </a:cubicBezTo>
                  <a:cubicBezTo>
                    <a:pt x="9484131" y="711225"/>
                    <a:pt x="9484208" y="711225"/>
                    <a:pt x="9485137" y="711225"/>
                  </a:cubicBezTo>
                  <a:lnTo>
                    <a:pt x="9492231" y="711225"/>
                  </a:lnTo>
                  <a:cubicBezTo>
                    <a:pt x="9492231" y="711219"/>
                    <a:pt x="9492231" y="711110"/>
                    <a:pt x="9492231" y="709334"/>
                  </a:cubicBezTo>
                  <a:lnTo>
                    <a:pt x="9492231" y="696093"/>
                  </a:lnTo>
                  <a:cubicBezTo>
                    <a:pt x="9490204" y="696093"/>
                    <a:pt x="9490204" y="696093"/>
                    <a:pt x="9490964" y="694471"/>
                  </a:cubicBezTo>
                  <a:lnTo>
                    <a:pt x="9496284" y="683122"/>
                  </a:lnTo>
                  <a:cubicBezTo>
                    <a:pt x="9496289" y="683139"/>
                    <a:pt x="9496484" y="683813"/>
                    <a:pt x="9504391" y="711225"/>
                  </a:cubicBezTo>
                  <a:cubicBezTo>
                    <a:pt x="9504399" y="711225"/>
                    <a:pt x="9504472" y="711225"/>
                    <a:pt x="9505151" y="711225"/>
                  </a:cubicBezTo>
                  <a:lnTo>
                    <a:pt x="9510471" y="711225"/>
                  </a:lnTo>
                  <a:cubicBezTo>
                    <a:pt x="9510471" y="711212"/>
                    <a:pt x="9510471" y="710033"/>
                    <a:pt x="9510471" y="605298"/>
                  </a:cubicBezTo>
                  <a:cubicBezTo>
                    <a:pt x="9510481" y="605298"/>
                    <a:pt x="9510595" y="605298"/>
                    <a:pt x="9511991" y="605298"/>
                  </a:cubicBezTo>
                  <a:lnTo>
                    <a:pt x="9522631" y="605298"/>
                  </a:lnTo>
                  <a:cubicBezTo>
                    <a:pt x="9522631" y="605276"/>
                    <a:pt x="9522631" y="604266"/>
                    <a:pt x="9522631" y="557739"/>
                  </a:cubicBezTo>
                  <a:cubicBezTo>
                    <a:pt x="9522648" y="557739"/>
                    <a:pt x="9523273" y="557739"/>
                    <a:pt x="9548978" y="557739"/>
                  </a:cubicBezTo>
                  <a:cubicBezTo>
                    <a:pt x="9548978" y="557727"/>
                    <a:pt x="9548978" y="557217"/>
                    <a:pt x="9548978" y="536121"/>
                  </a:cubicBezTo>
                  <a:cubicBezTo>
                    <a:pt x="9548997" y="536121"/>
                    <a:pt x="9549786" y="536121"/>
                    <a:pt x="9583432" y="536121"/>
                  </a:cubicBezTo>
                  <a:cubicBezTo>
                    <a:pt x="9583432" y="536129"/>
                    <a:pt x="9583432" y="536259"/>
                    <a:pt x="9583432" y="538553"/>
                  </a:cubicBezTo>
                  <a:lnTo>
                    <a:pt x="9583432" y="555577"/>
                  </a:lnTo>
                  <a:cubicBezTo>
                    <a:pt x="9583441" y="555577"/>
                    <a:pt x="9583572" y="555577"/>
                    <a:pt x="9585712" y="555577"/>
                  </a:cubicBezTo>
                  <a:lnTo>
                    <a:pt x="9601672" y="555577"/>
                  </a:lnTo>
                  <a:cubicBezTo>
                    <a:pt x="9601672" y="555595"/>
                    <a:pt x="9601672" y="556489"/>
                    <a:pt x="9601672" y="603136"/>
                  </a:cubicBezTo>
                  <a:cubicBezTo>
                    <a:pt x="9601678" y="603136"/>
                    <a:pt x="9601754" y="603136"/>
                    <a:pt x="9602685" y="603136"/>
                  </a:cubicBezTo>
                  <a:lnTo>
                    <a:pt x="9609779" y="603136"/>
                  </a:lnTo>
                  <a:lnTo>
                    <a:pt x="9623966" y="607460"/>
                  </a:lnTo>
                  <a:cubicBezTo>
                    <a:pt x="9623966" y="607470"/>
                    <a:pt x="9623966" y="608120"/>
                    <a:pt x="9623966" y="646372"/>
                  </a:cubicBezTo>
                  <a:cubicBezTo>
                    <a:pt x="9623972" y="646372"/>
                    <a:pt x="9624047" y="646372"/>
                    <a:pt x="9624979" y="646372"/>
                  </a:cubicBezTo>
                  <a:lnTo>
                    <a:pt x="9632072" y="646372"/>
                  </a:lnTo>
                  <a:cubicBezTo>
                    <a:pt x="9632072" y="646382"/>
                    <a:pt x="9632072" y="646488"/>
                    <a:pt x="9632072" y="647993"/>
                  </a:cubicBezTo>
                  <a:lnTo>
                    <a:pt x="9632072" y="659342"/>
                  </a:lnTo>
                  <a:cubicBezTo>
                    <a:pt x="9632080" y="659342"/>
                    <a:pt x="9632204" y="659342"/>
                    <a:pt x="9634099" y="659342"/>
                  </a:cubicBezTo>
                  <a:lnTo>
                    <a:pt x="9648286" y="659342"/>
                  </a:lnTo>
                  <a:lnTo>
                    <a:pt x="9654366" y="665828"/>
                  </a:lnTo>
                  <a:cubicBezTo>
                    <a:pt x="9654366" y="665840"/>
                    <a:pt x="9654366" y="666326"/>
                    <a:pt x="9654366" y="687446"/>
                  </a:cubicBezTo>
                  <a:cubicBezTo>
                    <a:pt x="9654375" y="687446"/>
                    <a:pt x="9654506" y="687446"/>
                    <a:pt x="9656646" y="687446"/>
                  </a:cubicBezTo>
                  <a:lnTo>
                    <a:pt x="9672606" y="687446"/>
                  </a:lnTo>
                  <a:cubicBezTo>
                    <a:pt x="9672606" y="687453"/>
                    <a:pt x="9672606" y="687533"/>
                    <a:pt x="9672606" y="688526"/>
                  </a:cubicBezTo>
                  <a:lnTo>
                    <a:pt x="9672606" y="696093"/>
                  </a:lnTo>
                  <a:cubicBezTo>
                    <a:pt x="9672615" y="696093"/>
                    <a:pt x="9672714" y="696093"/>
                    <a:pt x="9673873" y="696093"/>
                  </a:cubicBezTo>
                  <a:lnTo>
                    <a:pt x="9682740" y="696093"/>
                  </a:lnTo>
                  <a:cubicBezTo>
                    <a:pt x="9682740" y="696102"/>
                    <a:pt x="9682740" y="696231"/>
                    <a:pt x="9682740" y="698254"/>
                  </a:cubicBezTo>
                  <a:lnTo>
                    <a:pt x="9682740" y="713387"/>
                  </a:lnTo>
                  <a:cubicBezTo>
                    <a:pt x="9686793" y="713387"/>
                    <a:pt x="9686793" y="713387"/>
                    <a:pt x="9686793" y="711495"/>
                  </a:cubicBezTo>
                  <a:lnTo>
                    <a:pt x="9686793" y="698254"/>
                  </a:lnTo>
                  <a:cubicBezTo>
                    <a:pt x="9686799" y="698254"/>
                    <a:pt x="9686877" y="698254"/>
                    <a:pt x="9687806" y="698254"/>
                  </a:cubicBezTo>
                  <a:lnTo>
                    <a:pt x="9694900" y="698254"/>
                  </a:lnTo>
                  <a:cubicBezTo>
                    <a:pt x="9694900" y="698265"/>
                    <a:pt x="9694900" y="698384"/>
                    <a:pt x="9694900" y="699876"/>
                  </a:cubicBezTo>
                  <a:lnTo>
                    <a:pt x="9694900" y="711225"/>
                  </a:lnTo>
                  <a:cubicBezTo>
                    <a:pt x="9694909" y="711225"/>
                    <a:pt x="9694982" y="711225"/>
                    <a:pt x="9695660" y="711225"/>
                  </a:cubicBezTo>
                  <a:lnTo>
                    <a:pt x="9700980" y="711225"/>
                  </a:lnTo>
                  <a:cubicBezTo>
                    <a:pt x="9700980" y="706902"/>
                    <a:pt x="9700980" y="706902"/>
                    <a:pt x="9749620" y="706902"/>
                  </a:cubicBezTo>
                  <a:cubicBezTo>
                    <a:pt x="9749620" y="706911"/>
                    <a:pt x="9749620" y="707012"/>
                    <a:pt x="9749620" y="708253"/>
                  </a:cubicBezTo>
                  <a:lnTo>
                    <a:pt x="9749620" y="717710"/>
                  </a:lnTo>
                  <a:cubicBezTo>
                    <a:pt x="9749628" y="717710"/>
                    <a:pt x="9749703" y="717710"/>
                    <a:pt x="9750380" y="717710"/>
                  </a:cubicBezTo>
                  <a:lnTo>
                    <a:pt x="9755702" y="717710"/>
                  </a:lnTo>
                  <a:cubicBezTo>
                    <a:pt x="9755702" y="717719"/>
                    <a:pt x="9755702" y="717841"/>
                    <a:pt x="9755702" y="719872"/>
                  </a:cubicBezTo>
                  <a:lnTo>
                    <a:pt x="9755702" y="735005"/>
                  </a:lnTo>
                  <a:cubicBezTo>
                    <a:pt x="9755710" y="735001"/>
                    <a:pt x="9755826" y="734923"/>
                    <a:pt x="9757728" y="733654"/>
                  </a:cubicBezTo>
                  <a:lnTo>
                    <a:pt x="9771914" y="724196"/>
                  </a:lnTo>
                  <a:cubicBezTo>
                    <a:pt x="9771916" y="724177"/>
                    <a:pt x="9772048" y="723302"/>
                    <a:pt x="9777994" y="683122"/>
                  </a:cubicBezTo>
                  <a:cubicBezTo>
                    <a:pt x="9778004" y="683120"/>
                    <a:pt x="9778072" y="683094"/>
                    <a:pt x="9778754" y="682852"/>
                  </a:cubicBezTo>
                  <a:lnTo>
                    <a:pt x="9784074" y="680960"/>
                  </a:lnTo>
                  <a:cubicBezTo>
                    <a:pt x="9784074" y="680944"/>
                    <a:pt x="9784108" y="679883"/>
                    <a:pt x="9786102" y="611783"/>
                  </a:cubicBezTo>
                  <a:cubicBezTo>
                    <a:pt x="9786102" y="611801"/>
                    <a:pt x="9786134" y="612892"/>
                    <a:pt x="9788128" y="680960"/>
                  </a:cubicBezTo>
                  <a:cubicBezTo>
                    <a:pt x="9788138" y="680963"/>
                    <a:pt x="9788208" y="680988"/>
                    <a:pt x="9788888" y="681230"/>
                  </a:cubicBezTo>
                  <a:lnTo>
                    <a:pt x="9794208" y="683122"/>
                  </a:lnTo>
                  <a:cubicBezTo>
                    <a:pt x="9794208" y="683102"/>
                    <a:pt x="9794208" y="681769"/>
                    <a:pt x="9794208" y="596651"/>
                  </a:cubicBezTo>
                  <a:cubicBezTo>
                    <a:pt x="9798262" y="596651"/>
                    <a:pt x="9798262" y="596651"/>
                    <a:pt x="9798262" y="564224"/>
                  </a:cubicBezTo>
                  <a:cubicBezTo>
                    <a:pt x="9798274" y="564224"/>
                    <a:pt x="9798960" y="564224"/>
                    <a:pt x="9836768" y="564224"/>
                  </a:cubicBezTo>
                  <a:cubicBezTo>
                    <a:pt x="9836768" y="564241"/>
                    <a:pt x="9836768" y="564959"/>
                    <a:pt x="9836768" y="596651"/>
                  </a:cubicBezTo>
                  <a:cubicBezTo>
                    <a:pt x="9836778" y="596651"/>
                    <a:pt x="9836850" y="596651"/>
                    <a:pt x="9837528" y="596651"/>
                  </a:cubicBezTo>
                  <a:lnTo>
                    <a:pt x="9842848" y="596651"/>
                  </a:lnTo>
                  <a:cubicBezTo>
                    <a:pt x="9842848" y="596630"/>
                    <a:pt x="9842848" y="595324"/>
                    <a:pt x="9842848" y="514503"/>
                  </a:cubicBezTo>
                  <a:cubicBezTo>
                    <a:pt x="9842854" y="514503"/>
                    <a:pt x="9842954" y="514503"/>
                    <a:pt x="9844622" y="514503"/>
                  </a:cubicBezTo>
                  <a:lnTo>
                    <a:pt x="9857036" y="514503"/>
                  </a:lnTo>
                  <a:cubicBezTo>
                    <a:pt x="9857036" y="514496"/>
                    <a:pt x="9857036" y="514385"/>
                    <a:pt x="9857036" y="512612"/>
                  </a:cubicBezTo>
                  <a:lnTo>
                    <a:pt x="9857036" y="499371"/>
                  </a:lnTo>
                  <a:cubicBezTo>
                    <a:pt x="9857046" y="499371"/>
                    <a:pt x="9857544" y="499371"/>
                    <a:pt x="9879330" y="499371"/>
                  </a:cubicBezTo>
                  <a:cubicBezTo>
                    <a:pt x="9879330" y="499364"/>
                    <a:pt x="9879330" y="499283"/>
                    <a:pt x="9879330" y="498290"/>
                  </a:cubicBezTo>
                  <a:lnTo>
                    <a:pt x="9879330" y="490724"/>
                  </a:lnTo>
                  <a:cubicBezTo>
                    <a:pt x="9879336" y="490724"/>
                    <a:pt x="9879446" y="490724"/>
                    <a:pt x="9881102" y="490724"/>
                  </a:cubicBezTo>
                  <a:lnTo>
                    <a:pt x="9893516" y="490724"/>
                  </a:lnTo>
                  <a:cubicBezTo>
                    <a:pt x="9893516" y="490732"/>
                    <a:pt x="9893516" y="490811"/>
                    <a:pt x="9893516" y="491805"/>
                  </a:cubicBezTo>
                  <a:lnTo>
                    <a:pt x="9893516" y="499371"/>
                  </a:lnTo>
                  <a:cubicBezTo>
                    <a:pt x="9893526" y="499371"/>
                    <a:pt x="9893598" y="499371"/>
                    <a:pt x="9894276" y="499371"/>
                  </a:cubicBezTo>
                  <a:lnTo>
                    <a:pt x="9899596" y="499371"/>
                  </a:lnTo>
                  <a:lnTo>
                    <a:pt x="9909730" y="495047"/>
                  </a:lnTo>
                  <a:lnTo>
                    <a:pt x="9913782" y="498290"/>
                  </a:lnTo>
                  <a:lnTo>
                    <a:pt x="9913782" y="490724"/>
                  </a:lnTo>
                  <a:cubicBezTo>
                    <a:pt x="9913792" y="490724"/>
                    <a:pt x="9913928" y="490724"/>
                    <a:pt x="9916062" y="490724"/>
                  </a:cubicBezTo>
                  <a:lnTo>
                    <a:pt x="9932024" y="490724"/>
                  </a:lnTo>
                  <a:cubicBezTo>
                    <a:pt x="9932024" y="490732"/>
                    <a:pt x="9932024" y="490811"/>
                    <a:pt x="9932024" y="491805"/>
                  </a:cubicBezTo>
                  <a:lnTo>
                    <a:pt x="9932024" y="499371"/>
                  </a:lnTo>
                  <a:cubicBezTo>
                    <a:pt x="9932042" y="499371"/>
                    <a:pt x="9932778" y="499371"/>
                    <a:pt x="9962424" y="499371"/>
                  </a:cubicBezTo>
                  <a:cubicBezTo>
                    <a:pt x="9962424" y="499381"/>
                    <a:pt x="9962424" y="499490"/>
                    <a:pt x="9962424" y="500992"/>
                  </a:cubicBezTo>
                  <a:lnTo>
                    <a:pt x="9962424" y="512342"/>
                  </a:lnTo>
                  <a:cubicBezTo>
                    <a:pt x="9962440" y="512342"/>
                    <a:pt x="9963080" y="512342"/>
                    <a:pt x="9988770" y="512342"/>
                  </a:cubicBezTo>
                  <a:cubicBezTo>
                    <a:pt x="9988770" y="512358"/>
                    <a:pt x="9988770" y="513038"/>
                    <a:pt x="9988770" y="542606"/>
                  </a:cubicBezTo>
                  <a:cubicBezTo>
                    <a:pt x="9988780" y="542606"/>
                    <a:pt x="9988852" y="542606"/>
                    <a:pt x="9989530" y="542606"/>
                  </a:cubicBezTo>
                  <a:lnTo>
                    <a:pt x="9994850" y="542606"/>
                  </a:lnTo>
                  <a:cubicBezTo>
                    <a:pt x="9994850" y="542613"/>
                    <a:pt x="9994850" y="542699"/>
                    <a:pt x="9994850" y="543687"/>
                  </a:cubicBezTo>
                  <a:lnTo>
                    <a:pt x="9994850" y="551254"/>
                  </a:lnTo>
                  <a:cubicBezTo>
                    <a:pt x="9998904" y="551254"/>
                    <a:pt x="9998904" y="551254"/>
                    <a:pt x="9998904" y="581518"/>
                  </a:cubicBezTo>
                  <a:cubicBezTo>
                    <a:pt x="9998914" y="581518"/>
                    <a:pt x="9998988" y="581518"/>
                    <a:pt x="9999664" y="581518"/>
                  </a:cubicBezTo>
                  <a:lnTo>
                    <a:pt x="10004984" y="581518"/>
                  </a:lnTo>
                  <a:cubicBezTo>
                    <a:pt x="10004984" y="581527"/>
                    <a:pt x="10004984" y="581594"/>
                    <a:pt x="10004984" y="582329"/>
                  </a:cubicBezTo>
                  <a:lnTo>
                    <a:pt x="10004984" y="588004"/>
                  </a:lnTo>
                  <a:cubicBezTo>
                    <a:pt x="10004990" y="588004"/>
                    <a:pt x="10005068" y="588004"/>
                    <a:pt x="10005998" y="588004"/>
                  </a:cubicBezTo>
                  <a:lnTo>
                    <a:pt x="10013090" y="588004"/>
                  </a:lnTo>
                  <a:cubicBezTo>
                    <a:pt x="10013090" y="588021"/>
                    <a:pt x="10013090" y="588734"/>
                    <a:pt x="10013090" y="618269"/>
                  </a:cubicBezTo>
                  <a:cubicBezTo>
                    <a:pt x="10013098" y="618269"/>
                    <a:pt x="10013218" y="618269"/>
                    <a:pt x="10015118" y="618269"/>
                  </a:cubicBezTo>
                  <a:lnTo>
                    <a:pt x="10029304" y="618269"/>
                  </a:lnTo>
                  <a:cubicBezTo>
                    <a:pt x="10029304" y="618285"/>
                    <a:pt x="10029304" y="618865"/>
                    <a:pt x="10029304" y="642048"/>
                  </a:cubicBezTo>
                  <a:cubicBezTo>
                    <a:pt x="10031332" y="642048"/>
                    <a:pt x="10031332" y="642048"/>
                    <a:pt x="10031332" y="643669"/>
                  </a:cubicBezTo>
                  <a:lnTo>
                    <a:pt x="10031332" y="655019"/>
                  </a:lnTo>
                  <a:cubicBezTo>
                    <a:pt x="10031340" y="655019"/>
                    <a:pt x="10031410" y="655019"/>
                    <a:pt x="10032092" y="655019"/>
                  </a:cubicBezTo>
                  <a:lnTo>
                    <a:pt x="10037412" y="655019"/>
                  </a:lnTo>
                  <a:cubicBezTo>
                    <a:pt x="10037412" y="655033"/>
                    <a:pt x="10037412" y="655596"/>
                    <a:pt x="10037412" y="678798"/>
                  </a:cubicBezTo>
                  <a:cubicBezTo>
                    <a:pt x="10037420" y="678798"/>
                    <a:pt x="10037518" y="678798"/>
                    <a:pt x="10038678" y="678798"/>
                  </a:cubicBezTo>
                  <a:lnTo>
                    <a:pt x="10047544" y="678798"/>
                  </a:lnTo>
                  <a:cubicBezTo>
                    <a:pt x="10049572" y="680960"/>
                    <a:pt x="10049572" y="680960"/>
                    <a:pt x="10049572" y="682852"/>
                  </a:cubicBezTo>
                  <a:lnTo>
                    <a:pt x="10049572" y="696093"/>
                  </a:lnTo>
                  <a:cubicBezTo>
                    <a:pt x="10049576" y="696086"/>
                    <a:pt x="10049664" y="695979"/>
                    <a:pt x="10051092" y="694201"/>
                  </a:cubicBezTo>
                  <a:lnTo>
                    <a:pt x="10061732" y="680960"/>
                  </a:lnTo>
                  <a:cubicBezTo>
                    <a:pt x="10061746" y="680960"/>
                    <a:pt x="10062386" y="680960"/>
                    <a:pt x="10090106" y="680960"/>
                  </a:cubicBezTo>
                  <a:cubicBezTo>
                    <a:pt x="10090106" y="680985"/>
                    <a:pt x="10090106" y="682386"/>
                    <a:pt x="10090106" y="767431"/>
                  </a:cubicBezTo>
                  <a:cubicBezTo>
                    <a:pt x="10090114" y="767431"/>
                    <a:pt x="10090190" y="767431"/>
                    <a:pt x="10090866" y="767431"/>
                  </a:cubicBezTo>
                  <a:lnTo>
                    <a:pt x="10096186" y="767431"/>
                  </a:lnTo>
                  <a:cubicBezTo>
                    <a:pt x="10096190" y="767423"/>
                    <a:pt x="10096248" y="767323"/>
                    <a:pt x="10096946" y="766080"/>
                  </a:cubicBezTo>
                  <a:lnTo>
                    <a:pt x="10102266" y="756622"/>
                  </a:lnTo>
                  <a:cubicBezTo>
                    <a:pt x="10102266" y="756629"/>
                    <a:pt x="10102266" y="756728"/>
                    <a:pt x="10102266" y="758514"/>
                  </a:cubicBezTo>
                  <a:lnTo>
                    <a:pt x="10102266" y="771755"/>
                  </a:lnTo>
                  <a:cubicBezTo>
                    <a:pt x="10106318" y="771755"/>
                    <a:pt x="10106318" y="771755"/>
                    <a:pt x="10106318" y="726358"/>
                  </a:cubicBezTo>
                  <a:cubicBezTo>
                    <a:pt x="10106328" y="726358"/>
                    <a:pt x="10106398" y="726358"/>
                    <a:pt x="10107078" y="726358"/>
                  </a:cubicBezTo>
                  <a:lnTo>
                    <a:pt x="10112398" y="726358"/>
                  </a:lnTo>
                  <a:cubicBezTo>
                    <a:pt x="10112398" y="726343"/>
                    <a:pt x="10112398" y="725343"/>
                    <a:pt x="10112398" y="661504"/>
                  </a:cubicBezTo>
                  <a:cubicBezTo>
                    <a:pt x="10112406" y="661504"/>
                    <a:pt x="10112486" y="661504"/>
                    <a:pt x="10113412" y="661504"/>
                  </a:cubicBezTo>
                  <a:lnTo>
                    <a:pt x="10120506" y="661504"/>
                  </a:lnTo>
                  <a:cubicBezTo>
                    <a:pt x="10120512" y="661483"/>
                    <a:pt x="10120776" y="660543"/>
                    <a:pt x="10132666" y="618269"/>
                  </a:cubicBezTo>
                  <a:cubicBezTo>
                    <a:pt x="10132674" y="618269"/>
                    <a:pt x="10132772" y="618269"/>
                    <a:pt x="10133932" y="618269"/>
                  </a:cubicBezTo>
                  <a:lnTo>
                    <a:pt x="10142800" y="618269"/>
                  </a:lnTo>
                  <a:cubicBezTo>
                    <a:pt x="10142804" y="618292"/>
                    <a:pt x="10143030" y="619258"/>
                    <a:pt x="10152932" y="661504"/>
                  </a:cubicBezTo>
                  <a:cubicBezTo>
                    <a:pt x="10152938" y="661504"/>
                    <a:pt x="10153012" y="661504"/>
                    <a:pt x="10153946" y="661504"/>
                  </a:cubicBezTo>
                  <a:lnTo>
                    <a:pt x="10161040" y="661504"/>
                  </a:lnTo>
                  <a:cubicBezTo>
                    <a:pt x="10161040" y="661515"/>
                    <a:pt x="10161040" y="662182"/>
                    <a:pt x="10161040" y="700416"/>
                  </a:cubicBezTo>
                  <a:cubicBezTo>
                    <a:pt x="10161046" y="700416"/>
                    <a:pt x="10161146" y="700416"/>
                    <a:pt x="10162812" y="700416"/>
                  </a:cubicBezTo>
                  <a:lnTo>
                    <a:pt x="10175226" y="700416"/>
                  </a:lnTo>
                  <a:cubicBezTo>
                    <a:pt x="10175226" y="700424"/>
                    <a:pt x="10175226" y="700546"/>
                    <a:pt x="10175226" y="702578"/>
                  </a:cubicBezTo>
                  <a:lnTo>
                    <a:pt x="10175226" y="717710"/>
                  </a:lnTo>
                  <a:cubicBezTo>
                    <a:pt x="10179280" y="717710"/>
                    <a:pt x="10179280" y="717710"/>
                    <a:pt x="10179280" y="715549"/>
                  </a:cubicBezTo>
                  <a:lnTo>
                    <a:pt x="10179280" y="700416"/>
                  </a:lnTo>
                  <a:cubicBezTo>
                    <a:pt x="10179290" y="700416"/>
                    <a:pt x="10179402" y="700416"/>
                    <a:pt x="10180800" y="700416"/>
                  </a:cubicBezTo>
                  <a:lnTo>
                    <a:pt x="10191440" y="700416"/>
                  </a:lnTo>
                  <a:cubicBezTo>
                    <a:pt x="10191440" y="700426"/>
                    <a:pt x="10191440" y="700543"/>
                    <a:pt x="10191440" y="702037"/>
                  </a:cubicBezTo>
                  <a:lnTo>
                    <a:pt x="10191440" y="713387"/>
                  </a:lnTo>
                  <a:cubicBezTo>
                    <a:pt x="10191456" y="713387"/>
                    <a:pt x="10192164" y="713387"/>
                    <a:pt x="10221840" y="713387"/>
                  </a:cubicBezTo>
                  <a:cubicBezTo>
                    <a:pt x="10221840" y="713370"/>
                    <a:pt x="10221840" y="712599"/>
                    <a:pt x="10221840" y="676637"/>
                  </a:cubicBezTo>
                  <a:cubicBezTo>
                    <a:pt x="10221848" y="676637"/>
                    <a:pt x="10221942" y="676637"/>
                    <a:pt x="10223106" y="676637"/>
                  </a:cubicBezTo>
                  <a:lnTo>
                    <a:pt x="10231974" y="676637"/>
                  </a:lnTo>
                  <a:cubicBezTo>
                    <a:pt x="10231974" y="676648"/>
                    <a:pt x="10231974" y="677142"/>
                    <a:pt x="10231974" y="698254"/>
                  </a:cubicBezTo>
                  <a:cubicBezTo>
                    <a:pt x="10234000" y="698254"/>
                    <a:pt x="10234000" y="698254"/>
                    <a:pt x="10234000" y="665828"/>
                  </a:cubicBezTo>
                  <a:cubicBezTo>
                    <a:pt x="10234014" y="665828"/>
                    <a:pt x="10234556" y="665828"/>
                    <a:pt x="10256294" y="665828"/>
                  </a:cubicBezTo>
                  <a:cubicBezTo>
                    <a:pt x="10256294" y="665818"/>
                    <a:pt x="10256294" y="665698"/>
                    <a:pt x="10256294" y="664206"/>
                  </a:cubicBezTo>
                  <a:lnTo>
                    <a:pt x="10256294" y="652857"/>
                  </a:lnTo>
                  <a:cubicBezTo>
                    <a:pt x="10256302" y="652857"/>
                    <a:pt x="10256376" y="652857"/>
                    <a:pt x="10257054" y="652857"/>
                  </a:cubicBezTo>
                  <a:lnTo>
                    <a:pt x="10262374" y="652857"/>
                  </a:lnTo>
                  <a:cubicBezTo>
                    <a:pt x="10262374" y="652851"/>
                    <a:pt x="10262374" y="652738"/>
                    <a:pt x="10262374" y="650966"/>
                  </a:cubicBezTo>
                  <a:lnTo>
                    <a:pt x="10262374" y="637725"/>
                  </a:lnTo>
                  <a:lnTo>
                    <a:pt x="10266428" y="644210"/>
                  </a:lnTo>
                  <a:cubicBezTo>
                    <a:pt x="10266436" y="644210"/>
                    <a:pt x="10266564" y="644210"/>
                    <a:pt x="10268708" y="644210"/>
                  </a:cubicBezTo>
                  <a:lnTo>
                    <a:pt x="10284668" y="644210"/>
                  </a:lnTo>
                  <a:cubicBezTo>
                    <a:pt x="10284668" y="644202"/>
                    <a:pt x="10284668" y="644134"/>
                    <a:pt x="10284668" y="643399"/>
                  </a:cubicBezTo>
                  <a:lnTo>
                    <a:pt x="10284668" y="637725"/>
                  </a:lnTo>
                  <a:cubicBezTo>
                    <a:pt x="10284676" y="637725"/>
                    <a:pt x="10284750" y="637725"/>
                    <a:pt x="10285428" y="637725"/>
                  </a:cubicBezTo>
                  <a:lnTo>
                    <a:pt x="10290748" y="637725"/>
                  </a:lnTo>
                  <a:cubicBezTo>
                    <a:pt x="10290748" y="637734"/>
                    <a:pt x="10290748" y="637834"/>
                    <a:pt x="10290748" y="639076"/>
                  </a:cubicBezTo>
                  <a:lnTo>
                    <a:pt x="10290748" y="648534"/>
                  </a:lnTo>
                  <a:cubicBezTo>
                    <a:pt x="10290762" y="648534"/>
                    <a:pt x="10291496" y="648534"/>
                    <a:pt x="10329254" y="648534"/>
                  </a:cubicBezTo>
                  <a:cubicBezTo>
                    <a:pt x="10329254" y="648552"/>
                    <a:pt x="10329254" y="650062"/>
                    <a:pt x="10329254" y="786887"/>
                  </a:cubicBezTo>
                  <a:cubicBezTo>
                    <a:pt x="10329264" y="786887"/>
                    <a:pt x="10329380" y="786887"/>
                    <a:pt x="10330774" y="786887"/>
                  </a:cubicBezTo>
                  <a:lnTo>
                    <a:pt x="10341414" y="786887"/>
                  </a:lnTo>
                  <a:cubicBezTo>
                    <a:pt x="10341414" y="782564"/>
                    <a:pt x="10341414" y="778240"/>
                    <a:pt x="10341414" y="773917"/>
                  </a:cubicBezTo>
                  <a:cubicBezTo>
                    <a:pt x="10343442" y="773917"/>
                    <a:pt x="10343442" y="773917"/>
                    <a:pt x="10345468" y="773917"/>
                  </a:cubicBezTo>
                  <a:cubicBezTo>
                    <a:pt x="10345468" y="778240"/>
                    <a:pt x="10345468" y="782564"/>
                    <a:pt x="10345468" y="786887"/>
                  </a:cubicBezTo>
                  <a:cubicBezTo>
                    <a:pt x="10355602" y="786887"/>
                    <a:pt x="10365736" y="786887"/>
                    <a:pt x="10375868" y="786887"/>
                  </a:cubicBezTo>
                  <a:cubicBezTo>
                    <a:pt x="10375868" y="776078"/>
                    <a:pt x="10375868" y="767431"/>
                    <a:pt x="10375868" y="756622"/>
                  </a:cubicBezTo>
                  <a:cubicBezTo>
                    <a:pt x="10379922" y="756622"/>
                    <a:pt x="10383976" y="756622"/>
                    <a:pt x="10388028" y="756622"/>
                  </a:cubicBezTo>
                  <a:lnTo>
                    <a:pt x="10400188" y="754461"/>
                  </a:lnTo>
                  <a:cubicBezTo>
                    <a:pt x="10402216" y="754461"/>
                    <a:pt x="10402216" y="756622"/>
                    <a:pt x="10404242" y="756622"/>
                  </a:cubicBezTo>
                  <a:lnTo>
                    <a:pt x="10414376" y="756622"/>
                  </a:lnTo>
                  <a:cubicBezTo>
                    <a:pt x="10414376" y="767431"/>
                    <a:pt x="10414376" y="778240"/>
                    <a:pt x="10414376" y="786887"/>
                  </a:cubicBezTo>
                  <a:cubicBezTo>
                    <a:pt x="10416402" y="786887"/>
                    <a:pt x="10418430" y="786887"/>
                    <a:pt x="10422482" y="786887"/>
                  </a:cubicBezTo>
                  <a:cubicBezTo>
                    <a:pt x="10422482" y="793373"/>
                    <a:pt x="10422482" y="799858"/>
                    <a:pt x="10422482" y="804182"/>
                  </a:cubicBezTo>
                  <a:lnTo>
                    <a:pt x="10431818" y="805087"/>
                  </a:lnTo>
                  <a:lnTo>
                    <a:pt x="10444776" y="805087"/>
                  </a:lnTo>
                  <a:cubicBezTo>
                    <a:pt x="10444776" y="799278"/>
                    <a:pt x="10444776" y="795106"/>
                    <a:pt x="10444776" y="789049"/>
                  </a:cubicBezTo>
                  <a:lnTo>
                    <a:pt x="10512732" y="789049"/>
                  </a:lnTo>
                  <a:lnTo>
                    <a:pt x="10512732" y="703796"/>
                  </a:lnTo>
                  <a:lnTo>
                    <a:pt x="10584740" y="703796"/>
                  </a:lnTo>
                  <a:lnTo>
                    <a:pt x="10584740" y="782564"/>
                  </a:lnTo>
                  <a:cubicBezTo>
                    <a:pt x="10585376" y="782564"/>
                    <a:pt x="10586010" y="782564"/>
                    <a:pt x="10586644" y="782564"/>
                  </a:cubicBezTo>
                  <a:lnTo>
                    <a:pt x="10587886" y="805087"/>
                  </a:lnTo>
                  <a:lnTo>
                    <a:pt x="10597562" y="805087"/>
                  </a:lnTo>
                  <a:cubicBezTo>
                    <a:pt x="10598098" y="797873"/>
                    <a:pt x="10598804" y="790219"/>
                    <a:pt x="10598804" y="782564"/>
                  </a:cubicBezTo>
                  <a:cubicBezTo>
                    <a:pt x="10600832" y="782564"/>
                    <a:pt x="10602858" y="782564"/>
                    <a:pt x="10604884" y="782564"/>
                  </a:cubicBezTo>
                  <a:lnTo>
                    <a:pt x="10606126" y="805087"/>
                  </a:lnTo>
                  <a:lnTo>
                    <a:pt x="10656748" y="805087"/>
                  </a:lnTo>
                  <a:lnTo>
                    <a:pt x="10656748" y="642059"/>
                  </a:lnTo>
                  <a:lnTo>
                    <a:pt x="10854076" y="642059"/>
                  </a:lnTo>
                  <a:lnTo>
                    <a:pt x="10854076" y="805087"/>
                  </a:lnTo>
                  <a:lnTo>
                    <a:pt x="10872772" y="805087"/>
                  </a:lnTo>
                  <a:lnTo>
                    <a:pt x="10872772" y="722394"/>
                  </a:lnTo>
                  <a:lnTo>
                    <a:pt x="10967892" y="722394"/>
                  </a:lnTo>
                  <a:cubicBezTo>
                    <a:pt x="10971967" y="616373"/>
                    <a:pt x="10975346" y="510899"/>
                    <a:pt x="10979823" y="404253"/>
                  </a:cubicBezTo>
                  <a:cubicBezTo>
                    <a:pt x="10969690" y="404253"/>
                    <a:pt x="10945370" y="391282"/>
                    <a:pt x="10967663" y="382635"/>
                  </a:cubicBezTo>
                  <a:cubicBezTo>
                    <a:pt x="10965635" y="380473"/>
                    <a:pt x="10963610" y="378311"/>
                    <a:pt x="10961583" y="378311"/>
                  </a:cubicBezTo>
                  <a:cubicBezTo>
                    <a:pt x="10961583" y="365341"/>
                    <a:pt x="10959555" y="363179"/>
                    <a:pt x="10969690" y="354532"/>
                  </a:cubicBezTo>
                  <a:cubicBezTo>
                    <a:pt x="10969690" y="350208"/>
                    <a:pt x="10969690" y="343723"/>
                    <a:pt x="10969690" y="337238"/>
                  </a:cubicBezTo>
                  <a:cubicBezTo>
                    <a:pt x="10973743" y="337238"/>
                    <a:pt x="10977796" y="337238"/>
                    <a:pt x="10983876" y="337238"/>
                  </a:cubicBezTo>
                  <a:cubicBezTo>
                    <a:pt x="10983876" y="328590"/>
                    <a:pt x="10983876" y="322105"/>
                    <a:pt x="10983876" y="315620"/>
                  </a:cubicBezTo>
                  <a:cubicBezTo>
                    <a:pt x="10983876" y="313458"/>
                    <a:pt x="10985903" y="313458"/>
                    <a:pt x="10985903" y="311296"/>
                  </a:cubicBezTo>
                  <a:cubicBezTo>
                    <a:pt x="10985903" y="285355"/>
                    <a:pt x="10985903" y="259414"/>
                    <a:pt x="10985903" y="233472"/>
                  </a:cubicBezTo>
                  <a:cubicBezTo>
                    <a:pt x="10985903" y="231310"/>
                    <a:pt x="10983876" y="229149"/>
                    <a:pt x="10983876" y="226987"/>
                  </a:cubicBezTo>
                  <a:cubicBezTo>
                    <a:pt x="10985903" y="224825"/>
                    <a:pt x="10987930" y="222663"/>
                    <a:pt x="10989956" y="220501"/>
                  </a:cubicBezTo>
                  <a:cubicBezTo>
                    <a:pt x="10989956" y="201045"/>
                    <a:pt x="10989956" y="181589"/>
                    <a:pt x="10989956" y="162133"/>
                  </a:cubicBezTo>
                  <a:cubicBezTo>
                    <a:pt x="10989956" y="159972"/>
                    <a:pt x="10989956" y="159972"/>
                    <a:pt x="10991983" y="157810"/>
                  </a:cubicBezTo>
                  <a:cubicBezTo>
                    <a:pt x="10991983" y="140516"/>
                    <a:pt x="10991983" y="121060"/>
                    <a:pt x="10991983" y="101604"/>
                  </a:cubicBezTo>
                  <a:cubicBezTo>
                    <a:pt x="10994010" y="92957"/>
                    <a:pt x="10994010" y="88633"/>
                    <a:pt x="10994010" y="82148"/>
                  </a:cubicBezTo>
                  <a:cubicBezTo>
                    <a:pt x="10998063" y="88633"/>
                    <a:pt x="10998063" y="92957"/>
                    <a:pt x="10998063" y="99442"/>
                  </a:cubicBezTo>
                  <a:cubicBezTo>
                    <a:pt x="11000090" y="121060"/>
                    <a:pt x="11000090" y="140516"/>
                    <a:pt x="11000090" y="157810"/>
                  </a:cubicBezTo>
                  <a:cubicBezTo>
                    <a:pt x="11002116" y="181589"/>
                    <a:pt x="11002116" y="201045"/>
                    <a:pt x="11002116" y="220501"/>
                  </a:cubicBezTo>
                  <a:cubicBezTo>
                    <a:pt x="11004143" y="222663"/>
                    <a:pt x="11006170" y="224825"/>
                    <a:pt x="11008196" y="226987"/>
                  </a:cubicBezTo>
                  <a:cubicBezTo>
                    <a:pt x="11008196" y="229149"/>
                    <a:pt x="11006170" y="231310"/>
                    <a:pt x="11006170" y="233472"/>
                  </a:cubicBezTo>
                  <a:cubicBezTo>
                    <a:pt x="11006170" y="259414"/>
                    <a:pt x="11006170" y="285355"/>
                    <a:pt x="11006170" y="311296"/>
                  </a:cubicBezTo>
                  <a:cubicBezTo>
                    <a:pt x="11006170" y="313458"/>
                    <a:pt x="11008196" y="313458"/>
                    <a:pt x="11008196" y="315620"/>
                  </a:cubicBezTo>
                  <a:cubicBezTo>
                    <a:pt x="11008196" y="322105"/>
                    <a:pt x="11008196" y="328590"/>
                    <a:pt x="11008196" y="337238"/>
                  </a:cubicBezTo>
                  <a:cubicBezTo>
                    <a:pt x="11012250" y="337238"/>
                    <a:pt x="11018330" y="337238"/>
                    <a:pt x="11022383" y="337238"/>
                  </a:cubicBezTo>
                  <a:cubicBezTo>
                    <a:pt x="11022383" y="343723"/>
                    <a:pt x="11022383" y="350208"/>
                    <a:pt x="11022383" y="354532"/>
                  </a:cubicBezTo>
                  <a:cubicBezTo>
                    <a:pt x="11030491" y="363179"/>
                    <a:pt x="11030491" y="363179"/>
                    <a:pt x="11030491" y="378311"/>
                  </a:cubicBezTo>
                  <a:cubicBezTo>
                    <a:pt x="11028463" y="378311"/>
                    <a:pt x="11026436" y="380473"/>
                    <a:pt x="11024411" y="382635"/>
                  </a:cubicBezTo>
                  <a:cubicBezTo>
                    <a:pt x="11044676" y="393444"/>
                    <a:pt x="11020356" y="402091"/>
                    <a:pt x="11012250" y="404253"/>
                  </a:cubicBezTo>
                  <a:cubicBezTo>
                    <a:pt x="11014276" y="488562"/>
                    <a:pt x="11018330" y="572871"/>
                    <a:pt x="11020356" y="657181"/>
                  </a:cubicBezTo>
                  <a:cubicBezTo>
                    <a:pt x="11042651" y="657181"/>
                    <a:pt x="11064943" y="657181"/>
                    <a:pt x="11085211" y="657181"/>
                  </a:cubicBezTo>
                  <a:cubicBezTo>
                    <a:pt x="11085211" y="683122"/>
                    <a:pt x="11085211" y="709063"/>
                    <a:pt x="11085211" y="732843"/>
                  </a:cubicBezTo>
                  <a:cubicBezTo>
                    <a:pt x="11089264" y="732843"/>
                    <a:pt x="11091291" y="732843"/>
                    <a:pt x="11093318" y="732843"/>
                  </a:cubicBezTo>
                  <a:cubicBezTo>
                    <a:pt x="11093318" y="730681"/>
                    <a:pt x="11095344" y="728519"/>
                    <a:pt x="11095344" y="726358"/>
                  </a:cubicBezTo>
                  <a:cubicBezTo>
                    <a:pt x="11097371" y="726358"/>
                    <a:pt x="11099398" y="726358"/>
                    <a:pt x="11101424" y="726358"/>
                  </a:cubicBezTo>
                  <a:cubicBezTo>
                    <a:pt x="11101424" y="728519"/>
                    <a:pt x="11101424" y="730681"/>
                    <a:pt x="11103452" y="735005"/>
                  </a:cubicBezTo>
                  <a:cubicBezTo>
                    <a:pt x="11107504" y="735005"/>
                    <a:pt x="11111558" y="735005"/>
                    <a:pt x="11115612" y="735005"/>
                  </a:cubicBezTo>
                  <a:cubicBezTo>
                    <a:pt x="11115612" y="732843"/>
                    <a:pt x="11115612" y="730681"/>
                    <a:pt x="11115612" y="728519"/>
                  </a:cubicBezTo>
                  <a:cubicBezTo>
                    <a:pt x="11123718" y="728519"/>
                    <a:pt x="11129798" y="728519"/>
                    <a:pt x="11137904" y="728519"/>
                  </a:cubicBezTo>
                  <a:cubicBezTo>
                    <a:pt x="11137904" y="730681"/>
                    <a:pt x="11137904" y="732843"/>
                    <a:pt x="11137904" y="735005"/>
                  </a:cubicBezTo>
                  <a:cubicBezTo>
                    <a:pt x="11143984" y="735005"/>
                    <a:pt x="11152092" y="735005"/>
                    <a:pt x="11158172" y="735005"/>
                  </a:cubicBezTo>
                  <a:cubicBezTo>
                    <a:pt x="11158172" y="750137"/>
                    <a:pt x="11158172" y="765270"/>
                    <a:pt x="11158172" y="780402"/>
                  </a:cubicBezTo>
                  <a:cubicBezTo>
                    <a:pt x="11162226" y="780402"/>
                    <a:pt x="11168306" y="780402"/>
                    <a:pt x="11172359" y="780402"/>
                  </a:cubicBezTo>
                  <a:cubicBezTo>
                    <a:pt x="11172359" y="776078"/>
                    <a:pt x="11172359" y="771755"/>
                    <a:pt x="11172359" y="767431"/>
                  </a:cubicBezTo>
                  <a:cubicBezTo>
                    <a:pt x="11178439" y="767431"/>
                    <a:pt x="11184519" y="767431"/>
                    <a:pt x="11188572" y="767431"/>
                  </a:cubicBezTo>
                  <a:cubicBezTo>
                    <a:pt x="11188572" y="706902"/>
                    <a:pt x="11188572" y="648534"/>
                    <a:pt x="11188572" y="588004"/>
                  </a:cubicBezTo>
                  <a:cubicBezTo>
                    <a:pt x="11190599" y="585842"/>
                    <a:pt x="11192626" y="583680"/>
                    <a:pt x="11194652" y="581518"/>
                  </a:cubicBezTo>
                  <a:cubicBezTo>
                    <a:pt x="11218972" y="581518"/>
                    <a:pt x="11243292" y="581518"/>
                    <a:pt x="11267614" y="581518"/>
                  </a:cubicBezTo>
                  <a:lnTo>
                    <a:pt x="11267614" y="590166"/>
                  </a:lnTo>
                  <a:lnTo>
                    <a:pt x="11277747" y="590166"/>
                  </a:lnTo>
                  <a:cubicBezTo>
                    <a:pt x="11277747" y="629078"/>
                    <a:pt x="11277747" y="667990"/>
                    <a:pt x="11277747" y="704740"/>
                  </a:cubicBezTo>
                  <a:cubicBezTo>
                    <a:pt x="11285854" y="704740"/>
                    <a:pt x="11291934" y="704740"/>
                    <a:pt x="11300040" y="704740"/>
                  </a:cubicBezTo>
                  <a:cubicBezTo>
                    <a:pt x="11300040" y="683122"/>
                    <a:pt x="11300040" y="661504"/>
                    <a:pt x="11300040" y="637725"/>
                  </a:cubicBezTo>
                  <a:cubicBezTo>
                    <a:pt x="11308147" y="637725"/>
                    <a:pt x="11318280" y="637725"/>
                    <a:pt x="11326388" y="637725"/>
                  </a:cubicBezTo>
                  <a:cubicBezTo>
                    <a:pt x="11328414" y="637725"/>
                    <a:pt x="11328414" y="635563"/>
                    <a:pt x="11330440" y="633401"/>
                  </a:cubicBezTo>
                  <a:lnTo>
                    <a:pt x="11338548" y="633401"/>
                  </a:lnTo>
                  <a:cubicBezTo>
                    <a:pt x="11340574" y="635563"/>
                    <a:pt x="11340574" y="637725"/>
                    <a:pt x="11342600" y="637725"/>
                  </a:cubicBezTo>
                  <a:cubicBezTo>
                    <a:pt x="11348680" y="637725"/>
                    <a:pt x="11356788" y="637725"/>
                    <a:pt x="11364895" y="637725"/>
                  </a:cubicBezTo>
                  <a:cubicBezTo>
                    <a:pt x="11364895" y="598813"/>
                    <a:pt x="11364895" y="559901"/>
                    <a:pt x="11364895" y="520989"/>
                  </a:cubicBezTo>
                  <a:cubicBezTo>
                    <a:pt x="11364908" y="520986"/>
                    <a:pt x="11365775" y="520822"/>
                    <a:pt x="11421642" y="510180"/>
                  </a:cubicBezTo>
                  <a:cubicBezTo>
                    <a:pt x="11421642" y="510187"/>
                    <a:pt x="11421642" y="510261"/>
                    <a:pt x="11421642" y="511261"/>
                  </a:cubicBezTo>
                  <a:lnTo>
                    <a:pt x="11421642" y="518827"/>
                  </a:lnTo>
                  <a:cubicBezTo>
                    <a:pt x="11421659" y="518827"/>
                    <a:pt x="11422303" y="518827"/>
                    <a:pt x="11447988" y="518827"/>
                  </a:cubicBezTo>
                  <a:cubicBezTo>
                    <a:pt x="11447988" y="518849"/>
                    <a:pt x="11447988" y="521220"/>
                    <a:pt x="11447988" y="773917"/>
                  </a:cubicBezTo>
                  <a:cubicBezTo>
                    <a:pt x="11454068" y="773917"/>
                    <a:pt x="11462175" y="773917"/>
                    <a:pt x="11470283" y="773917"/>
                  </a:cubicBezTo>
                  <a:cubicBezTo>
                    <a:pt x="11470283" y="771755"/>
                    <a:pt x="11470283" y="771755"/>
                    <a:pt x="11470283" y="769593"/>
                  </a:cubicBezTo>
                  <a:cubicBezTo>
                    <a:pt x="11474335" y="769593"/>
                    <a:pt x="11478388" y="769593"/>
                    <a:pt x="11482443" y="769593"/>
                  </a:cubicBezTo>
                  <a:cubicBezTo>
                    <a:pt x="11482443" y="771755"/>
                    <a:pt x="11482443" y="771755"/>
                    <a:pt x="11482443" y="773917"/>
                  </a:cubicBezTo>
                  <a:cubicBezTo>
                    <a:pt x="11490550" y="773917"/>
                    <a:pt x="11498655" y="773917"/>
                    <a:pt x="11506763" y="773917"/>
                  </a:cubicBezTo>
                  <a:cubicBezTo>
                    <a:pt x="11506763" y="769593"/>
                    <a:pt x="11506763" y="765270"/>
                    <a:pt x="11506763" y="760946"/>
                  </a:cubicBezTo>
                  <a:cubicBezTo>
                    <a:pt x="11516896" y="760946"/>
                    <a:pt x="11527030" y="760946"/>
                    <a:pt x="11535136" y="760946"/>
                  </a:cubicBezTo>
                  <a:cubicBezTo>
                    <a:pt x="11539190" y="756622"/>
                    <a:pt x="11543244" y="756622"/>
                    <a:pt x="11547296" y="756622"/>
                  </a:cubicBezTo>
                  <a:cubicBezTo>
                    <a:pt x="11553376" y="760946"/>
                    <a:pt x="11561484" y="760946"/>
                    <a:pt x="11567564" y="760946"/>
                  </a:cubicBezTo>
                  <a:cubicBezTo>
                    <a:pt x="11567564" y="754461"/>
                    <a:pt x="11567564" y="750137"/>
                    <a:pt x="11567564" y="743652"/>
                  </a:cubicBezTo>
                  <a:lnTo>
                    <a:pt x="11575671" y="743652"/>
                  </a:lnTo>
                  <a:cubicBezTo>
                    <a:pt x="11575671" y="739328"/>
                    <a:pt x="11575671" y="735005"/>
                    <a:pt x="11575671" y="730681"/>
                  </a:cubicBezTo>
                  <a:cubicBezTo>
                    <a:pt x="11593911" y="730681"/>
                    <a:pt x="11614178" y="730681"/>
                    <a:pt x="11632418" y="730681"/>
                  </a:cubicBezTo>
                  <a:cubicBezTo>
                    <a:pt x="11632418" y="719872"/>
                    <a:pt x="11632418" y="711225"/>
                    <a:pt x="11632418" y="700416"/>
                  </a:cubicBezTo>
                  <a:cubicBezTo>
                    <a:pt x="11638498" y="700416"/>
                    <a:pt x="11644578" y="700416"/>
                    <a:pt x="11650658" y="700416"/>
                  </a:cubicBezTo>
                  <a:cubicBezTo>
                    <a:pt x="11650658" y="698254"/>
                    <a:pt x="11650658" y="696093"/>
                    <a:pt x="11650658" y="693931"/>
                  </a:cubicBezTo>
                  <a:cubicBezTo>
                    <a:pt x="11654711" y="693931"/>
                    <a:pt x="11658764" y="693931"/>
                    <a:pt x="11662818" y="693931"/>
                  </a:cubicBezTo>
                  <a:cubicBezTo>
                    <a:pt x="11662818" y="696093"/>
                    <a:pt x="11662818" y="698254"/>
                    <a:pt x="11662818" y="700416"/>
                  </a:cubicBezTo>
                  <a:cubicBezTo>
                    <a:pt x="11668898" y="700416"/>
                    <a:pt x="11672951" y="700416"/>
                    <a:pt x="11679031" y="700416"/>
                  </a:cubicBezTo>
                  <a:cubicBezTo>
                    <a:pt x="11679031" y="715549"/>
                    <a:pt x="11679031" y="732843"/>
                    <a:pt x="11679031" y="750137"/>
                  </a:cubicBezTo>
                  <a:cubicBezTo>
                    <a:pt x="11689164" y="750137"/>
                    <a:pt x="11701326" y="750137"/>
                    <a:pt x="11711459" y="750137"/>
                  </a:cubicBezTo>
                  <a:cubicBezTo>
                    <a:pt x="11711459" y="741490"/>
                    <a:pt x="11711459" y="732843"/>
                    <a:pt x="11711459" y="724196"/>
                  </a:cubicBezTo>
                  <a:cubicBezTo>
                    <a:pt x="11723619" y="724196"/>
                    <a:pt x="11737806" y="724196"/>
                    <a:pt x="11749966" y="724196"/>
                  </a:cubicBezTo>
                  <a:cubicBezTo>
                    <a:pt x="11749966" y="713387"/>
                    <a:pt x="11749966" y="704740"/>
                    <a:pt x="11749966" y="693931"/>
                  </a:cubicBezTo>
                  <a:cubicBezTo>
                    <a:pt x="11766180" y="693931"/>
                    <a:pt x="11782392" y="693931"/>
                    <a:pt x="11798607" y="693931"/>
                  </a:cubicBezTo>
                  <a:cubicBezTo>
                    <a:pt x="11798607" y="693960"/>
                    <a:pt x="11798607" y="695735"/>
                    <a:pt x="11798607" y="805087"/>
                  </a:cubicBezTo>
                  <a:lnTo>
                    <a:pt x="11798607" y="818866"/>
                  </a:lnTo>
                  <a:lnTo>
                    <a:pt x="11864482" y="818866"/>
                  </a:lnTo>
                  <a:lnTo>
                    <a:pt x="11864482" y="924638"/>
                  </a:lnTo>
                  <a:lnTo>
                    <a:pt x="11864482" y="947885"/>
                  </a:lnTo>
                  <a:lnTo>
                    <a:pt x="11879442" y="947885"/>
                  </a:lnTo>
                  <a:cubicBezTo>
                    <a:pt x="11879442" y="947885"/>
                    <a:pt x="11879442" y="947885"/>
                    <a:pt x="11879442" y="946723"/>
                  </a:cubicBezTo>
                  <a:lnTo>
                    <a:pt x="11879442" y="938587"/>
                  </a:lnTo>
                  <a:cubicBezTo>
                    <a:pt x="11879442" y="938587"/>
                    <a:pt x="11879442" y="938587"/>
                    <a:pt x="11924022" y="938587"/>
                  </a:cubicBezTo>
                  <a:cubicBezTo>
                    <a:pt x="11924022" y="938587"/>
                    <a:pt x="11924022" y="938587"/>
                    <a:pt x="11924022" y="959508"/>
                  </a:cubicBezTo>
                  <a:cubicBezTo>
                    <a:pt x="11924022" y="959508"/>
                    <a:pt x="11924022" y="959508"/>
                    <a:pt x="11926250" y="960671"/>
                  </a:cubicBezTo>
                  <a:lnTo>
                    <a:pt x="11941854" y="968807"/>
                  </a:lnTo>
                  <a:cubicBezTo>
                    <a:pt x="11941854" y="968807"/>
                    <a:pt x="11941854" y="968807"/>
                    <a:pt x="11941854" y="999027"/>
                  </a:cubicBezTo>
                  <a:cubicBezTo>
                    <a:pt x="11941854" y="999027"/>
                    <a:pt x="11941854" y="999027"/>
                    <a:pt x="11943247" y="999609"/>
                  </a:cubicBezTo>
                  <a:lnTo>
                    <a:pt x="11952999" y="1003677"/>
                  </a:lnTo>
                  <a:cubicBezTo>
                    <a:pt x="11952999" y="1003677"/>
                    <a:pt x="11952999" y="1003677"/>
                    <a:pt x="11952999" y="1002515"/>
                  </a:cubicBezTo>
                  <a:lnTo>
                    <a:pt x="11952999" y="994378"/>
                  </a:lnTo>
                  <a:cubicBezTo>
                    <a:pt x="11952999" y="994378"/>
                    <a:pt x="11952999" y="994378"/>
                    <a:pt x="11954114" y="994378"/>
                  </a:cubicBezTo>
                  <a:lnTo>
                    <a:pt x="11961915" y="994378"/>
                  </a:lnTo>
                  <a:cubicBezTo>
                    <a:pt x="11961915" y="994378"/>
                    <a:pt x="11961915" y="994378"/>
                    <a:pt x="11961915" y="993506"/>
                  </a:cubicBezTo>
                  <a:lnTo>
                    <a:pt x="11961915" y="987404"/>
                  </a:lnTo>
                  <a:cubicBezTo>
                    <a:pt x="11961915" y="987404"/>
                    <a:pt x="11961915" y="987404"/>
                    <a:pt x="11960800" y="987404"/>
                  </a:cubicBezTo>
                  <a:lnTo>
                    <a:pt x="11952999" y="987404"/>
                  </a:lnTo>
                  <a:cubicBezTo>
                    <a:pt x="11952999" y="987404"/>
                    <a:pt x="11952999" y="987404"/>
                    <a:pt x="11952999" y="986242"/>
                  </a:cubicBezTo>
                  <a:lnTo>
                    <a:pt x="11952999" y="978106"/>
                  </a:lnTo>
                  <a:cubicBezTo>
                    <a:pt x="11952999" y="978106"/>
                    <a:pt x="11952999" y="978106"/>
                    <a:pt x="11954114" y="978106"/>
                  </a:cubicBezTo>
                  <a:lnTo>
                    <a:pt x="11961915" y="978106"/>
                  </a:lnTo>
                  <a:cubicBezTo>
                    <a:pt x="11961915" y="978106"/>
                    <a:pt x="11961915" y="978106"/>
                    <a:pt x="11961915" y="976943"/>
                  </a:cubicBezTo>
                  <a:lnTo>
                    <a:pt x="11961915" y="968807"/>
                  </a:lnTo>
                  <a:cubicBezTo>
                    <a:pt x="11961915" y="968807"/>
                    <a:pt x="11961915" y="968807"/>
                    <a:pt x="11960800" y="968807"/>
                  </a:cubicBezTo>
                  <a:lnTo>
                    <a:pt x="11952999" y="968807"/>
                  </a:lnTo>
                  <a:cubicBezTo>
                    <a:pt x="11952999" y="968807"/>
                    <a:pt x="11952999" y="968807"/>
                    <a:pt x="11952999" y="967645"/>
                  </a:cubicBezTo>
                  <a:lnTo>
                    <a:pt x="11952999" y="959508"/>
                  </a:lnTo>
                  <a:cubicBezTo>
                    <a:pt x="11952999" y="959508"/>
                    <a:pt x="11952999" y="959508"/>
                    <a:pt x="11954114" y="959508"/>
                  </a:cubicBezTo>
                  <a:lnTo>
                    <a:pt x="11961915" y="959508"/>
                  </a:lnTo>
                  <a:cubicBezTo>
                    <a:pt x="11961915" y="959508"/>
                    <a:pt x="11961915" y="959508"/>
                    <a:pt x="11961915" y="958637"/>
                  </a:cubicBezTo>
                  <a:lnTo>
                    <a:pt x="11961915" y="952535"/>
                  </a:lnTo>
                  <a:cubicBezTo>
                    <a:pt x="11961915" y="952535"/>
                    <a:pt x="11961915" y="952535"/>
                    <a:pt x="11960800" y="952535"/>
                  </a:cubicBezTo>
                  <a:lnTo>
                    <a:pt x="11952999" y="952535"/>
                  </a:lnTo>
                  <a:cubicBezTo>
                    <a:pt x="11952999" y="952535"/>
                    <a:pt x="11952999" y="952535"/>
                    <a:pt x="11952999" y="951372"/>
                  </a:cubicBezTo>
                  <a:lnTo>
                    <a:pt x="11952999" y="943236"/>
                  </a:lnTo>
                  <a:cubicBezTo>
                    <a:pt x="11952999" y="943236"/>
                    <a:pt x="11952999" y="943236"/>
                    <a:pt x="11954114" y="943236"/>
                  </a:cubicBezTo>
                  <a:lnTo>
                    <a:pt x="11961915" y="943236"/>
                  </a:lnTo>
                  <a:cubicBezTo>
                    <a:pt x="11961915" y="943236"/>
                    <a:pt x="11961915" y="943236"/>
                    <a:pt x="11961915" y="942074"/>
                  </a:cubicBezTo>
                  <a:lnTo>
                    <a:pt x="11961915" y="933937"/>
                  </a:lnTo>
                  <a:cubicBezTo>
                    <a:pt x="11961915" y="933937"/>
                    <a:pt x="11961915" y="933937"/>
                    <a:pt x="11960800" y="933937"/>
                  </a:cubicBezTo>
                  <a:lnTo>
                    <a:pt x="11952999" y="933937"/>
                  </a:lnTo>
                  <a:cubicBezTo>
                    <a:pt x="11952999" y="933937"/>
                    <a:pt x="11952999" y="933937"/>
                    <a:pt x="11952999" y="933066"/>
                  </a:cubicBezTo>
                  <a:lnTo>
                    <a:pt x="11952999" y="926963"/>
                  </a:lnTo>
                  <a:cubicBezTo>
                    <a:pt x="11952999" y="926963"/>
                    <a:pt x="11952999" y="926963"/>
                    <a:pt x="11954114" y="926963"/>
                  </a:cubicBezTo>
                  <a:lnTo>
                    <a:pt x="11961915" y="926963"/>
                  </a:lnTo>
                  <a:cubicBezTo>
                    <a:pt x="11961915" y="926963"/>
                    <a:pt x="11961915" y="926963"/>
                    <a:pt x="11961915" y="925801"/>
                  </a:cubicBezTo>
                  <a:lnTo>
                    <a:pt x="11961915" y="917665"/>
                  </a:lnTo>
                  <a:cubicBezTo>
                    <a:pt x="11961915" y="917665"/>
                    <a:pt x="11961915" y="917665"/>
                    <a:pt x="11960800" y="917665"/>
                  </a:cubicBezTo>
                  <a:lnTo>
                    <a:pt x="11952999" y="917665"/>
                  </a:lnTo>
                  <a:cubicBezTo>
                    <a:pt x="11952999" y="917665"/>
                    <a:pt x="11952999" y="917665"/>
                    <a:pt x="11952999" y="916503"/>
                  </a:cubicBezTo>
                  <a:lnTo>
                    <a:pt x="11952999" y="908366"/>
                  </a:lnTo>
                  <a:cubicBezTo>
                    <a:pt x="11952999" y="908366"/>
                    <a:pt x="11952999" y="908366"/>
                    <a:pt x="11954114" y="908366"/>
                  </a:cubicBezTo>
                  <a:lnTo>
                    <a:pt x="11961915" y="908366"/>
                  </a:lnTo>
                  <a:cubicBezTo>
                    <a:pt x="11961915" y="908366"/>
                    <a:pt x="11961915" y="908366"/>
                    <a:pt x="11961915" y="907204"/>
                  </a:cubicBezTo>
                  <a:lnTo>
                    <a:pt x="11961915" y="899068"/>
                  </a:lnTo>
                  <a:cubicBezTo>
                    <a:pt x="11961915" y="899068"/>
                    <a:pt x="11961915" y="899068"/>
                    <a:pt x="11960800" y="899068"/>
                  </a:cubicBezTo>
                  <a:lnTo>
                    <a:pt x="11952999" y="899068"/>
                  </a:lnTo>
                  <a:cubicBezTo>
                    <a:pt x="11952999" y="899068"/>
                    <a:pt x="11952999" y="899068"/>
                    <a:pt x="11952999" y="898196"/>
                  </a:cubicBezTo>
                  <a:lnTo>
                    <a:pt x="11952999" y="892094"/>
                  </a:lnTo>
                  <a:cubicBezTo>
                    <a:pt x="11952999" y="892094"/>
                    <a:pt x="11952999" y="892094"/>
                    <a:pt x="11954114" y="892094"/>
                  </a:cubicBezTo>
                  <a:lnTo>
                    <a:pt x="11961915" y="892094"/>
                  </a:lnTo>
                  <a:cubicBezTo>
                    <a:pt x="11961915" y="892094"/>
                    <a:pt x="11961915" y="892094"/>
                    <a:pt x="11961915" y="890931"/>
                  </a:cubicBezTo>
                  <a:lnTo>
                    <a:pt x="11961915" y="882795"/>
                  </a:lnTo>
                  <a:cubicBezTo>
                    <a:pt x="11961915" y="882795"/>
                    <a:pt x="11961915" y="882795"/>
                    <a:pt x="11960800" y="882795"/>
                  </a:cubicBezTo>
                  <a:lnTo>
                    <a:pt x="11952999" y="882795"/>
                  </a:lnTo>
                  <a:cubicBezTo>
                    <a:pt x="11952999" y="882795"/>
                    <a:pt x="11952999" y="882795"/>
                    <a:pt x="11952999" y="881633"/>
                  </a:cubicBezTo>
                  <a:lnTo>
                    <a:pt x="11952999" y="873496"/>
                  </a:lnTo>
                  <a:cubicBezTo>
                    <a:pt x="11952999" y="873496"/>
                    <a:pt x="11952999" y="873496"/>
                    <a:pt x="11954114" y="873496"/>
                  </a:cubicBezTo>
                  <a:lnTo>
                    <a:pt x="11961915" y="873496"/>
                  </a:lnTo>
                  <a:cubicBezTo>
                    <a:pt x="11961915" y="873496"/>
                    <a:pt x="11961915" y="873496"/>
                    <a:pt x="11961915" y="872625"/>
                  </a:cubicBezTo>
                  <a:lnTo>
                    <a:pt x="11961915" y="866523"/>
                  </a:lnTo>
                  <a:cubicBezTo>
                    <a:pt x="11961915" y="866523"/>
                    <a:pt x="11961915" y="866523"/>
                    <a:pt x="11960800" y="866523"/>
                  </a:cubicBezTo>
                  <a:lnTo>
                    <a:pt x="11952999" y="866523"/>
                  </a:lnTo>
                  <a:cubicBezTo>
                    <a:pt x="11952999" y="866523"/>
                    <a:pt x="11952999" y="866523"/>
                    <a:pt x="11952999" y="865360"/>
                  </a:cubicBezTo>
                  <a:lnTo>
                    <a:pt x="11952999" y="857224"/>
                  </a:lnTo>
                  <a:cubicBezTo>
                    <a:pt x="11952999" y="857224"/>
                    <a:pt x="11952999" y="857224"/>
                    <a:pt x="11954114" y="857224"/>
                  </a:cubicBezTo>
                  <a:lnTo>
                    <a:pt x="11961915" y="857224"/>
                  </a:lnTo>
                  <a:cubicBezTo>
                    <a:pt x="11961915" y="857224"/>
                    <a:pt x="11961915" y="857224"/>
                    <a:pt x="11961915" y="856062"/>
                  </a:cubicBezTo>
                  <a:lnTo>
                    <a:pt x="11961915" y="847925"/>
                  </a:lnTo>
                  <a:cubicBezTo>
                    <a:pt x="11961915" y="847925"/>
                    <a:pt x="11961915" y="847925"/>
                    <a:pt x="11960800" y="847925"/>
                  </a:cubicBezTo>
                  <a:lnTo>
                    <a:pt x="11952999" y="847925"/>
                  </a:lnTo>
                  <a:cubicBezTo>
                    <a:pt x="11952999" y="847925"/>
                    <a:pt x="11952999" y="847925"/>
                    <a:pt x="11952999" y="846763"/>
                  </a:cubicBezTo>
                  <a:lnTo>
                    <a:pt x="11952999" y="838627"/>
                  </a:lnTo>
                  <a:cubicBezTo>
                    <a:pt x="11952999" y="838627"/>
                    <a:pt x="11952999" y="838627"/>
                    <a:pt x="11954114" y="838627"/>
                  </a:cubicBezTo>
                  <a:lnTo>
                    <a:pt x="11961915" y="838627"/>
                  </a:lnTo>
                  <a:cubicBezTo>
                    <a:pt x="11961915" y="838627"/>
                    <a:pt x="11961915" y="838627"/>
                    <a:pt x="11961915" y="837755"/>
                  </a:cubicBezTo>
                  <a:lnTo>
                    <a:pt x="11961915" y="831653"/>
                  </a:lnTo>
                  <a:cubicBezTo>
                    <a:pt x="11961915" y="831653"/>
                    <a:pt x="11961915" y="831653"/>
                    <a:pt x="11960800" y="831653"/>
                  </a:cubicBezTo>
                  <a:lnTo>
                    <a:pt x="11952999" y="831653"/>
                  </a:lnTo>
                  <a:cubicBezTo>
                    <a:pt x="11952999" y="831653"/>
                    <a:pt x="11952999" y="831653"/>
                    <a:pt x="11952999" y="830491"/>
                  </a:cubicBezTo>
                  <a:lnTo>
                    <a:pt x="11952999" y="822354"/>
                  </a:lnTo>
                  <a:cubicBezTo>
                    <a:pt x="11952999" y="822354"/>
                    <a:pt x="11952999" y="822354"/>
                    <a:pt x="11954114" y="822354"/>
                  </a:cubicBezTo>
                  <a:lnTo>
                    <a:pt x="11961915" y="822354"/>
                  </a:lnTo>
                  <a:cubicBezTo>
                    <a:pt x="11961915" y="822354"/>
                    <a:pt x="11961915" y="822354"/>
                    <a:pt x="11961915" y="821192"/>
                  </a:cubicBezTo>
                  <a:lnTo>
                    <a:pt x="11961915" y="813056"/>
                  </a:lnTo>
                  <a:cubicBezTo>
                    <a:pt x="11961915" y="813056"/>
                    <a:pt x="11961915" y="813056"/>
                    <a:pt x="11960800" y="813056"/>
                  </a:cubicBezTo>
                  <a:lnTo>
                    <a:pt x="11952999" y="813056"/>
                  </a:lnTo>
                  <a:cubicBezTo>
                    <a:pt x="11952999" y="813056"/>
                    <a:pt x="11952999" y="813056"/>
                    <a:pt x="11952999" y="811893"/>
                  </a:cubicBezTo>
                  <a:lnTo>
                    <a:pt x="11952999" y="803757"/>
                  </a:lnTo>
                  <a:cubicBezTo>
                    <a:pt x="11952999" y="803757"/>
                    <a:pt x="11952999" y="803757"/>
                    <a:pt x="11954114" y="803757"/>
                  </a:cubicBezTo>
                  <a:lnTo>
                    <a:pt x="11961915" y="803757"/>
                  </a:lnTo>
                  <a:cubicBezTo>
                    <a:pt x="11961915" y="803757"/>
                    <a:pt x="11961915" y="803757"/>
                    <a:pt x="11961915" y="802885"/>
                  </a:cubicBezTo>
                  <a:lnTo>
                    <a:pt x="11961915" y="796783"/>
                  </a:lnTo>
                  <a:cubicBezTo>
                    <a:pt x="11961915" y="796783"/>
                    <a:pt x="11961915" y="796783"/>
                    <a:pt x="11960800" y="796783"/>
                  </a:cubicBezTo>
                  <a:lnTo>
                    <a:pt x="11952999" y="796783"/>
                  </a:lnTo>
                  <a:cubicBezTo>
                    <a:pt x="11952999" y="796783"/>
                    <a:pt x="11952999" y="796783"/>
                    <a:pt x="11952999" y="795621"/>
                  </a:cubicBezTo>
                  <a:lnTo>
                    <a:pt x="11952999" y="787484"/>
                  </a:lnTo>
                  <a:cubicBezTo>
                    <a:pt x="11952999" y="787484"/>
                    <a:pt x="11952999" y="787484"/>
                    <a:pt x="11954114" y="787484"/>
                  </a:cubicBezTo>
                  <a:lnTo>
                    <a:pt x="11961915" y="787484"/>
                  </a:lnTo>
                  <a:cubicBezTo>
                    <a:pt x="11961915" y="787484"/>
                    <a:pt x="11961915" y="787484"/>
                    <a:pt x="11960800" y="785741"/>
                  </a:cubicBezTo>
                  <a:lnTo>
                    <a:pt x="11952999" y="773537"/>
                  </a:lnTo>
                  <a:cubicBezTo>
                    <a:pt x="11952999" y="773537"/>
                    <a:pt x="11952999" y="773537"/>
                    <a:pt x="11952999" y="736342"/>
                  </a:cubicBezTo>
                  <a:cubicBezTo>
                    <a:pt x="11952999" y="736342"/>
                    <a:pt x="11952999" y="736342"/>
                    <a:pt x="12102343" y="736342"/>
                  </a:cubicBezTo>
                  <a:cubicBezTo>
                    <a:pt x="12102343" y="736342"/>
                    <a:pt x="12102343" y="736342"/>
                    <a:pt x="12115716" y="757264"/>
                  </a:cubicBezTo>
                  <a:cubicBezTo>
                    <a:pt x="12115716" y="757264"/>
                    <a:pt x="12115716" y="757264"/>
                    <a:pt x="12115716" y="803757"/>
                  </a:cubicBezTo>
                  <a:cubicBezTo>
                    <a:pt x="12115716" y="803757"/>
                    <a:pt x="12115716" y="803757"/>
                    <a:pt x="12114602" y="803757"/>
                  </a:cubicBezTo>
                  <a:lnTo>
                    <a:pt x="12106800" y="803757"/>
                  </a:lnTo>
                  <a:cubicBezTo>
                    <a:pt x="12106800" y="803757"/>
                    <a:pt x="12106800" y="803757"/>
                    <a:pt x="12106800" y="804919"/>
                  </a:cubicBezTo>
                  <a:lnTo>
                    <a:pt x="12106800" y="813056"/>
                  </a:lnTo>
                  <a:cubicBezTo>
                    <a:pt x="12106800" y="813056"/>
                    <a:pt x="12106800" y="813056"/>
                    <a:pt x="12107915" y="813056"/>
                  </a:cubicBezTo>
                  <a:lnTo>
                    <a:pt x="12115716" y="813056"/>
                  </a:lnTo>
                  <a:cubicBezTo>
                    <a:pt x="12115716" y="813056"/>
                    <a:pt x="12115716" y="813056"/>
                    <a:pt x="12115716" y="814218"/>
                  </a:cubicBezTo>
                  <a:lnTo>
                    <a:pt x="12115716" y="822354"/>
                  </a:lnTo>
                  <a:cubicBezTo>
                    <a:pt x="12115716" y="822354"/>
                    <a:pt x="12115716" y="822354"/>
                    <a:pt x="12114602" y="822354"/>
                  </a:cubicBezTo>
                  <a:lnTo>
                    <a:pt x="12106800" y="822354"/>
                  </a:lnTo>
                  <a:cubicBezTo>
                    <a:pt x="12106800" y="822354"/>
                    <a:pt x="12106800" y="822354"/>
                    <a:pt x="12106800" y="823516"/>
                  </a:cubicBezTo>
                  <a:lnTo>
                    <a:pt x="12106800" y="831653"/>
                  </a:lnTo>
                  <a:cubicBezTo>
                    <a:pt x="12106800" y="831653"/>
                    <a:pt x="12106800" y="831653"/>
                    <a:pt x="12107915" y="831653"/>
                  </a:cubicBezTo>
                  <a:lnTo>
                    <a:pt x="12115716" y="831653"/>
                  </a:lnTo>
                  <a:cubicBezTo>
                    <a:pt x="12115716" y="831653"/>
                    <a:pt x="12115716" y="831653"/>
                    <a:pt x="12115716" y="832525"/>
                  </a:cubicBezTo>
                  <a:lnTo>
                    <a:pt x="12115716" y="838627"/>
                  </a:lnTo>
                  <a:cubicBezTo>
                    <a:pt x="12115716" y="838627"/>
                    <a:pt x="12115716" y="838627"/>
                    <a:pt x="12114602" y="838627"/>
                  </a:cubicBezTo>
                  <a:lnTo>
                    <a:pt x="12106800" y="838627"/>
                  </a:lnTo>
                  <a:cubicBezTo>
                    <a:pt x="12106800" y="838627"/>
                    <a:pt x="12106800" y="838627"/>
                    <a:pt x="12106800" y="839789"/>
                  </a:cubicBezTo>
                  <a:lnTo>
                    <a:pt x="12106800" y="847925"/>
                  </a:lnTo>
                  <a:cubicBezTo>
                    <a:pt x="12106800" y="847925"/>
                    <a:pt x="12106800" y="847925"/>
                    <a:pt x="12107915" y="847925"/>
                  </a:cubicBezTo>
                  <a:lnTo>
                    <a:pt x="12115716" y="847925"/>
                  </a:lnTo>
                  <a:cubicBezTo>
                    <a:pt x="12115716" y="847925"/>
                    <a:pt x="12115716" y="847925"/>
                    <a:pt x="12115716" y="849088"/>
                  </a:cubicBezTo>
                  <a:lnTo>
                    <a:pt x="12115716" y="857224"/>
                  </a:lnTo>
                  <a:cubicBezTo>
                    <a:pt x="12115716" y="857224"/>
                    <a:pt x="12115716" y="857224"/>
                    <a:pt x="12114602" y="857224"/>
                  </a:cubicBezTo>
                  <a:lnTo>
                    <a:pt x="12106800" y="857224"/>
                  </a:lnTo>
                  <a:cubicBezTo>
                    <a:pt x="12106800" y="857224"/>
                    <a:pt x="12106800" y="857224"/>
                    <a:pt x="12106800" y="858386"/>
                  </a:cubicBezTo>
                  <a:lnTo>
                    <a:pt x="12106800" y="866523"/>
                  </a:lnTo>
                  <a:cubicBezTo>
                    <a:pt x="12106800" y="866523"/>
                    <a:pt x="12106800" y="866523"/>
                    <a:pt x="12107915" y="866523"/>
                  </a:cubicBezTo>
                  <a:lnTo>
                    <a:pt x="12115716" y="866523"/>
                  </a:lnTo>
                  <a:cubicBezTo>
                    <a:pt x="12115716" y="866523"/>
                    <a:pt x="12115716" y="866523"/>
                    <a:pt x="12115716" y="867394"/>
                  </a:cubicBezTo>
                  <a:lnTo>
                    <a:pt x="12115716" y="873496"/>
                  </a:lnTo>
                  <a:cubicBezTo>
                    <a:pt x="12115716" y="873496"/>
                    <a:pt x="12115716" y="873496"/>
                    <a:pt x="12114602" y="873496"/>
                  </a:cubicBezTo>
                  <a:lnTo>
                    <a:pt x="12106800" y="873496"/>
                  </a:lnTo>
                  <a:cubicBezTo>
                    <a:pt x="12106800" y="873496"/>
                    <a:pt x="12106800" y="873496"/>
                    <a:pt x="12106800" y="874659"/>
                  </a:cubicBezTo>
                  <a:lnTo>
                    <a:pt x="12106800" y="882795"/>
                  </a:lnTo>
                  <a:cubicBezTo>
                    <a:pt x="12106800" y="882795"/>
                    <a:pt x="12106800" y="882795"/>
                    <a:pt x="12107915" y="882795"/>
                  </a:cubicBezTo>
                  <a:lnTo>
                    <a:pt x="12115716" y="882795"/>
                  </a:lnTo>
                  <a:cubicBezTo>
                    <a:pt x="12115716" y="882795"/>
                    <a:pt x="12115716" y="882795"/>
                    <a:pt x="12115716" y="883957"/>
                  </a:cubicBezTo>
                  <a:lnTo>
                    <a:pt x="12115716" y="892094"/>
                  </a:lnTo>
                  <a:cubicBezTo>
                    <a:pt x="12115716" y="892094"/>
                    <a:pt x="12115716" y="892094"/>
                    <a:pt x="12114602" y="892094"/>
                  </a:cubicBezTo>
                  <a:lnTo>
                    <a:pt x="12106800" y="892094"/>
                  </a:lnTo>
                  <a:cubicBezTo>
                    <a:pt x="12106800" y="892094"/>
                    <a:pt x="12106800" y="892094"/>
                    <a:pt x="12106800" y="892965"/>
                  </a:cubicBezTo>
                  <a:lnTo>
                    <a:pt x="12106800" y="899068"/>
                  </a:lnTo>
                  <a:cubicBezTo>
                    <a:pt x="12106800" y="899068"/>
                    <a:pt x="12106800" y="899068"/>
                    <a:pt x="12107915" y="899068"/>
                  </a:cubicBezTo>
                  <a:lnTo>
                    <a:pt x="12115716" y="899068"/>
                  </a:lnTo>
                  <a:cubicBezTo>
                    <a:pt x="12115716" y="899068"/>
                    <a:pt x="12115716" y="899068"/>
                    <a:pt x="12115716" y="900230"/>
                  </a:cubicBezTo>
                  <a:lnTo>
                    <a:pt x="12115716" y="908366"/>
                  </a:lnTo>
                  <a:cubicBezTo>
                    <a:pt x="12115716" y="908366"/>
                    <a:pt x="12115716" y="908366"/>
                    <a:pt x="12114602" y="908366"/>
                  </a:cubicBezTo>
                  <a:lnTo>
                    <a:pt x="12106800" y="908366"/>
                  </a:lnTo>
                  <a:cubicBezTo>
                    <a:pt x="12106800" y="908366"/>
                    <a:pt x="12106800" y="908366"/>
                    <a:pt x="12106800" y="909528"/>
                  </a:cubicBezTo>
                  <a:lnTo>
                    <a:pt x="12106800" y="917665"/>
                  </a:lnTo>
                  <a:cubicBezTo>
                    <a:pt x="12106800" y="917665"/>
                    <a:pt x="12106800" y="917665"/>
                    <a:pt x="12107915" y="917665"/>
                  </a:cubicBezTo>
                  <a:lnTo>
                    <a:pt x="12115716" y="917665"/>
                  </a:lnTo>
                  <a:cubicBezTo>
                    <a:pt x="12115716" y="917665"/>
                    <a:pt x="12115716" y="917665"/>
                    <a:pt x="12115716" y="918827"/>
                  </a:cubicBezTo>
                  <a:lnTo>
                    <a:pt x="12115716" y="926963"/>
                  </a:lnTo>
                  <a:cubicBezTo>
                    <a:pt x="12115716" y="926963"/>
                    <a:pt x="12115716" y="926963"/>
                    <a:pt x="12114602" y="926963"/>
                  </a:cubicBezTo>
                  <a:lnTo>
                    <a:pt x="12106800" y="926963"/>
                  </a:lnTo>
                  <a:cubicBezTo>
                    <a:pt x="12106800" y="926963"/>
                    <a:pt x="12106800" y="926963"/>
                    <a:pt x="12106800" y="927835"/>
                  </a:cubicBezTo>
                  <a:lnTo>
                    <a:pt x="12106800" y="933937"/>
                  </a:lnTo>
                  <a:cubicBezTo>
                    <a:pt x="12106800" y="933937"/>
                    <a:pt x="12106800" y="933937"/>
                    <a:pt x="12107915" y="933937"/>
                  </a:cubicBezTo>
                  <a:lnTo>
                    <a:pt x="12115716" y="933937"/>
                  </a:lnTo>
                  <a:cubicBezTo>
                    <a:pt x="12115716" y="933937"/>
                    <a:pt x="12115716" y="933937"/>
                    <a:pt x="12115716" y="935100"/>
                  </a:cubicBezTo>
                  <a:lnTo>
                    <a:pt x="12115716" y="943236"/>
                  </a:lnTo>
                  <a:cubicBezTo>
                    <a:pt x="12115716" y="943236"/>
                    <a:pt x="12115716" y="943236"/>
                    <a:pt x="12114602" y="943236"/>
                  </a:cubicBezTo>
                  <a:lnTo>
                    <a:pt x="12106800" y="943236"/>
                  </a:lnTo>
                  <a:cubicBezTo>
                    <a:pt x="12106800" y="943236"/>
                    <a:pt x="12106800" y="943236"/>
                    <a:pt x="12106800" y="944398"/>
                  </a:cubicBezTo>
                  <a:lnTo>
                    <a:pt x="12106800" y="952535"/>
                  </a:lnTo>
                  <a:cubicBezTo>
                    <a:pt x="12106800" y="952535"/>
                    <a:pt x="12106800" y="952535"/>
                    <a:pt x="12107915" y="952535"/>
                  </a:cubicBezTo>
                  <a:lnTo>
                    <a:pt x="12115716" y="952535"/>
                  </a:lnTo>
                  <a:cubicBezTo>
                    <a:pt x="12115716" y="952535"/>
                    <a:pt x="12115716" y="952535"/>
                    <a:pt x="12115716" y="953406"/>
                  </a:cubicBezTo>
                  <a:lnTo>
                    <a:pt x="12115716" y="959508"/>
                  </a:lnTo>
                  <a:cubicBezTo>
                    <a:pt x="12115716" y="959508"/>
                    <a:pt x="12115716" y="959508"/>
                    <a:pt x="12114602" y="959508"/>
                  </a:cubicBezTo>
                  <a:lnTo>
                    <a:pt x="12106800" y="959508"/>
                  </a:lnTo>
                  <a:cubicBezTo>
                    <a:pt x="12106800" y="959508"/>
                    <a:pt x="12106800" y="959508"/>
                    <a:pt x="12106800" y="960671"/>
                  </a:cubicBezTo>
                  <a:lnTo>
                    <a:pt x="12106800" y="968807"/>
                  </a:lnTo>
                  <a:cubicBezTo>
                    <a:pt x="12106800" y="968807"/>
                    <a:pt x="12106800" y="968807"/>
                    <a:pt x="12107915" y="968807"/>
                  </a:cubicBezTo>
                  <a:lnTo>
                    <a:pt x="12115716" y="968807"/>
                  </a:lnTo>
                  <a:cubicBezTo>
                    <a:pt x="12115716" y="968807"/>
                    <a:pt x="12115716" y="968807"/>
                    <a:pt x="12115716" y="969969"/>
                  </a:cubicBezTo>
                  <a:lnTo>
                    <a:pt x="12115716" y="978106"/>
                  </a:lnTo>
                  <a:cubicBezTo>
                    <a:pt x="12115716" y="978106"/>
                    <a:pt x="12115716" y="978106"/>
                    <a:pt x="12114602" y="978106"/>
                  </a:cubicBezTo>
                  <a:lnTo>
                    <a:pt x="12106800" y="978106"/>
                  </a:lnTo>
                  <a:cubicBezTo>
                    <a:pt x="12106800" y="978106"/>
                    <a:pt x="12106800" y="978106"/>
                    <a:pt x="12106800" y="979268"/>
                  </a:cubicBezTo>
                  <a:lnTo>
                    <a:pt x="12106800" y="987404"/>
                  </a:lnTo>
                  <a:cubicBezTo>
                    <a:pt x="12106800" y="987404"/>
                    <a:pt x="12106800" y="987404"/>
                    <a:pt x="12107915" y="987404"/>
                  </a:cubicBezTo>
                  <a:lnTo>
                    <a:pt x="12115716" y="987404"/>
                  </a:lnTo>
                  <a:cubicBezTo>
                    <a:pt x="12115716" y="987404"/>
                    <a:pt x="12115716" y="987404"/>
                    <a:pt x="12115716" y="988276"/>
                  </a:cubicBezTo>
                  <a:lnTo>
                    <a:pt x="12115716" y="994378"/>
                  </a:lnTo>
                  <a:cubicBezTo>
                    <a:pt x="12115716" y="994378"/>
                    <a:pt x="12115716" y="994378"/>
                    <a:pt x="12114602" y="994378"/>
                  </a:cubicBezTo>
                  <a:lnTo>
                    <a:pt x="12106800" y="994378"/>
                  </a:lnTo>
                  <a:cubicBezTo>
                    <a:pt x="12106800" y="994378"/>
                    <a:pt x="12106800" y="994378"/>
                    <a:pt x="12106800" y="995540"/>
                  </a:cubicBezTo>
                  <a:lnTo>
                    <a:pt x="12106800" y="1003677"/>
                  </a:lnTo>
                  <a:cubicBezTo>
                    <a:pt x="12106800" y="1003677"/>
                    <a:pt x="12106800" y="1003677"/>
                    <a:pt x="12131319" y="1024599"/>
                  </a:cubicBezTo>
                  <a:cubicBezTo>
                    <a:pt x="12131319" y="1029248"/>
                    <a:pt x="12131319" y="1029248"/>
                    <a:pt x="12130206" y="1029248"/>
                  </a:cubicBezTo>
                  <a:lnTo>
                    <a:pt x="12122403" y="1029248"/>
                  </a:lnTo>
                  <a:cubicBezTo>
                    <a:pt x="12122403" y="1029248"/>
                    <a:pt x="12122403" y="1029248"/>
                    <a:pt x="12122403" y="1040036"/>
                  </a:cubicBezTo>
                  <a:lnTo>
                    <a:pt x="12122403" y="1046874"/>
                  </a:lnTo>
                  <a:lnTo>
                    <a:pt x="12131319" y="1046874"/>
                  </a:lnTo>
                  <a:lnTo>
                    <a:pt x="12131319" y="1043196"/>
                  </a:lnTo>
                  <a:cubicBezTo>
                    <a:pt x="12131319" y="1043196"/>
                    <a:pt x="12131319" y="1043196"/>
                    <a:pt x="12132434" y="1042615"/>
                  </a:cubicBezTo>
                  <a:lnTo>
                    <a:pt x="12140235" y="1038547"/>
                  </a:lnTo>
                  <a:cubicBezTo>
                    <a:pt x="12140235" y="1038547"/>
                    <a:pt x="12140235" y="1038547"/>
                    <a:pt x="12142186" y="1038547"/>
                  </a:cubicBezTo>
                  <a:lnTo>
                    <a:pt x="12155839" y="1038547"/>
                  </a:lnTo>
                  <a:cubicBezTo>
                    <a:pt x="12155839" y="1038547"/>
                    <a:pt x="12155839" y="1038547"/>
                    <a:pt x="12155839" y="1039709"/>
                  </a:cubicBezTo>
                  <a:lnTo>
                    <a:pt x="12155839" y="1046874"/>
                  </a:lnTo>
                  <a:lnTo>
                    <a:pt x="12192000" y="1046874"/>
                  </a:lnTo>
                  <a:lnTo>
                    <a:pt x="12192000" y="1070905"/>
                  </a:lnTo>
                  <a:lnTo>
                    <a:pt x="12192000" y="1121663"/>
                  </a:lnTo>
                  <a:lnTo>
                    <a:pt x="12192000" y="1608850"/>
                  </a:lnTo>
                  <a:lnTo>
                    <a:pt x="0" y="1608850"/>
                  </a:lnTo>
                  <a:lnTo>
                    <a:pt x="0" y="1046874"/>
                  </a:lnTo>
                  <a:lnTo>
                    <a:pt x="65773" y="1046874"/>
                  </a:lnTo>
                  <a:lnTo>
                    <a:pt x="82231" y="1045519"/>
                  </a:lnTo>
                  <a:cubicBezTo>
                    <a:pt x="82231" y="1033896"/>
                    <a:pt x="82231" y="1024598"/>
                    <a:pt x="82231" y="1012974"/>
                  </a:cubicBezTo>
                  <a:cubicBezTo>
                    <a:pt x="97834" y="1012974"/>
                    <a:pt x="113436" y="1012974"/>
                    <a:pt x="126811" y="1012974"/>
                  </a:cubicBezTo>
                  <a:cubicBezTo>
                    <a:pt x="126811" y="1006000"/>
                    <a:pt x="126811" y="1001351"/>
                    <a:pt x="126811" y="994377"/>
                  </a:cubicBezTo>
                  <a:cubicBezTo>
                    <a:pt x="158018" y="994377"/>
                    <a:pt x="189224" y="994377"/>
                    <a:pt x="220430" y="994377"/>
                  </a:cubicBezTo>
                  <a:cubicBezTo>
                    <a:pt x="220430" y="999026"/>
                    <a:pt x="220430" y="1001351"/>
                    <a:pt x="220430" y="1006000"/>
                  </a:cubicBezTo>
                  <a:cubicBezTo>
                    <a:pt x="240491" y="1006000"/>
                    <a:pt x="260552" y="1006000"/>
                    <a:pt x="280612" y="1006000"/>
                  </a:cubicBezTo>
                  <a:cubicBezTo>
                    <a:pt x="280612" y="1008325"/>
                    <a:pt x="280612" y="1010650"/>
                    <a:pt x="280612" y="1012974"/>
                  </a:cubicBezTo>
                  <a:cubicBezTo>
                    <a:pt x="285071" y="1012974"/>
                    <a:pt x="291758" y="1012974"/>
                    <a:pt x="298444" y="1012974"/>
                  </a:cubicBezTo>
                  <a:cubicBezTo>
                    <a:pt x="298444" y="1015299"/>
                    <a:pt x="298444" y="1017624"/>
                    <a:pt x="298444" y="1019948"/>
                  </a:cubicBezTo>
                  <a:cubicBezTo>
                    <a:pt x="302903" y="1019948"/>
                    <a:pt x="309590" y="1019948"/>
                    <a:pt x="314048" y="1019948"/>
                  </a:cubicBezTo>
                  <a:cubicBezTo>
                    <a:pt x="314048" y="985079"/>
                    <a:pt x="314048" y="950209"/>
                    <a:pt x="314048" y="915339"/>
                  </a:cubicBezTo>
                  <a:cubicBezTo>
                    <a:pt x="329651" y="910690"/>
                    <a:pt x="345255" y="906041"/>
                    <a:pt x="360858" y="901391"/>
                  </a:cubicBezTo>
                  <a:cubicBezTo>
                    <a:pt x="389835" y="901391"/>
                    <a:pt x="418812" y="901391"/>
                    <a:pt x="447789" y="901391"/>
                  </a:cubicBezTo>
                  <a:cubicBezTo>
                    <a:pt x="447789" y="845600"/>
                    <a:pt x="447789" y="789808"/>
                    <a:pt x="447789" y="734017"/>
                  </a:cubicBezTo>
                  <a:cubicBezTo>
                    <a:pt x="454476" y="729367"/>
                    <a:pt x="463392" y="727043"/>
                    <a:pt x="472308" y="722393"/>
                  </a:cubicBezTo>
                  <a:cubicBezTo>
                    <a:pt x="507972" y="717744"/>
                    <a:pt x="543636" y="710770"/>
                    <a:pt x="579301" y="703796"/>
                  </a:cubicBezTo>
                  <a:cubicBezTo>
                    <a:pt x="592675" y="708445"/>
                    <a:pt x="603820" y="713095"/>
                    <a:pt x="617194" y="715419"/>
                  </a:cubicBezTo>
                  <a:cubicBezTo>
                    <a:pt x="619423" y="717744"/>
                    <a:pt x="621652" y="720069"/>
                    <a:pt x="623881" y="722393"/>
                  </a:cubicBezTo>
                  <a:cubicBezTo>
                    <a:pt x="623881" y="827002"/>
                    <a:pt x="623881" y="931612"/>
                    <a:pt x="623881" y="1033896"/>
                  </a:cubicBezTo>
                  <a:cubicBezTo>
                    <a:pt x="628339" y="1033896"/>
                    <a:pt x="632796" y="1033896"/>
                    <a:pt x="639484" y="1033896"/>
                  </a:cubicBezTo>
                  <a:cubicBezTo>
                    <a:pt x="639484" y="992053"/>
                    <a:pt x="639484" y="950209"/>
                    <a:pt x="639484" y="908365"/>
                  </a:cubicBezTo>
                  <a:cubicBezTo>
                    <a:pt x="643942" y="908365"/>
                    <a:pt x="648400" y="908365"/>
                    <a:pt x="652858" y="908365"/>
                  </a:cubicBezTo>
                  <a:cubicBezTo>
                    <a:pt x="652858" y="903716"/>
                    <a:pt x="652858" y="901391"/>
                    <a:pt x="652858" y="896742"/>
                  </a:cubicBezTo>
                  <a:cubicBezTo>
                    <a:pt x="657316" y="894417"/>
                    <a:pt x="661774" y="892093"/>
                    <a:pt x="666232" y="889768"/>
                  </a:cubicBezTo>
                  <a:lnTo>
                    <a:pt x="677377" y="889768"/>
                  </a:lnTo>
                  <a:cubicBezTo>
                    <a:pt x="677377" y="885119"/>
                    <a:pt x="677377" y="882794"/>
                    <a:pt x="677377" y="878145"/>
                  </a:cubicBezTo>
                  <a:cubicBezTo>
                    <a:pt x="679606" y="875820"/>
                    <a:pt x="684064" y="873495"/>
                    <a:pt x="686293" y="871171"/>
                  </a:cubicBezTo>
                  <a:cubicBezTo>
                    <a:pt x="692981" y="871171"/>
                    <a:pt x="701896" y="871171"/>
                    <a:pt x="708584" y="871171"/>
                  </a:cubicBezTo>
                  <a:cubicBezTo>
                    <a:pt x="708584" y="882794"/>
                    <a:pt x="708584" y="896742"/>
                    <a:pt x="708584" y="908365"/>
                  </a:cubicBezTo>
                  <a:cubicBezTo>
                    <a:pt x="724187" y="908365"/>
                    <a:pt x="739790" y="908365"/>
                    <a:pt x="755393" y="908365"/>
                  </a:cubicBezTo>
                  <a:cubicBezTo>
                    <a:pt x="755393" y="952534"/>
                    <a:pt x="755393" y="994377"/>
                    <a:pt x="755393" y="1038546"/>
                  </a:cubicBezTo>
                  <a:cubicBezTo>
                    <a:pt x="762080" y="1038546"/>
                    <a:pt x="768767" y="1038546"/>
                    <a:pt x="773225" y="1038546"/>
                  </a:cubicBezTo>
                  <a:cubicBezTo>
                    <a:pt x="779912" y="1036221"/>
                    <a:pt x="784370" y="1033896"/>
                    <a:pt x="791057" y="1031572"/>
                  </a:cubicBezTo>
                  <a:cubicBezTo>
                    <a:pt x="791057" y="1026922"/>
                    <a:pt x="791057" y="1024598"/>
                    <a:pt x="791057" y="1022273"/>
                  </a:cubicBezTo>
                  <a:cubicBezTo>
                    <a:pt x="788828" y="1022273"/>
                    <a:pt x="786599" y="1019948"/>
                    <a:pt x="784370" y="1019948"/>
                  </a:cubicBezTo>
                  <a:cubicBezTo>
                    <a:pt x="784370" y="1017624"/>
                    <a:pt x="784370" y="1015299"/>
                    <a:pt x="784370" y="1012974"/>
                  </a:cubicBezTo>
                  <a:cubicBezTo>
                    <a:pt x="786599" y="1010650"/>
                    <a:pt x="788828" y="1010650"/>
                    <a:pt x="791057" y="1008325"/>
                  </a:cubicBezTo>
                  <a:cubicBezTo>
                    <a:pt x="791057" y="992053"/>
                    <a:pt x="791057" y="973455"/>
                    <a:pt x="791057" y="957183"/>
                  </a:cubicBezTo>
                  <a:cubicBezTo>
                    <a:pt x="788828" y="957183"/>
                    <a:pt x="786599" y="954858"/>
                    <a:pt x="784370" y="954858"/>
                  </a:cubicBezTo>
                  <a:cubicBezTo>
                    <a:pt x="784370" y="952534"/>
                    <a:pt x="784370" y="950209"/>
                    <a:pt x="784370" y="947884"/>
                  </a:cubicBezTo>
                  <a:cubicBezTo>
                    <a:pt x="786599" y="945560"/>
                    <a:pt x="788828" y="945560"/>
                    <a:pt x="791057" y="943235"/>
                  </a:cubicBezTo>
                  <a:lnTo>
                    <a:pt x="795515" y="938586"/>
                  </a:lnTo>
                  <a:lnTo>
                    <a:pt x="795515" y="929287"/>
                  </a:lnTo>
                  <a:cubicBezTo>
                    <a:pt x="793286" y="929287"/>
                    <a:pt x="793286" y="929287"/>
                    <a:pt x="791057" y="929287"/>
                  </a:cubicBezTo>
                  <a:cubicBezTo>
                    <a:pt x="791057" y="926962"/>
                    <a:pt x="791057" y="924638"/>
                    <a:pt x="791057" y="922313"/>
                  </a:cubicBezTo>
                  <a:cubicBezTo>
                    <a:pt x="793286" y="922313"/>
                    <a:pt x="795515" y="919988"/>
                    <a:pt x="797744" y="917664"/>
                  </a:cubicBezTo>
                  <a:cubicBezTo>
                    <a:pt x="799972" y="889768"/>
                    <a:pt x="806660" y="866522"/>
                    <a:pt x="833408" y="852574"/>
                  </a:cubicBezTo>
                  <a:cubicBezTo>
                    <a:pt x="831179" y="852574"/>
                    <a:pt x="831179" y="850249"/>
                    <a:pt x="828950" y="850249"/>
                  </a:cubicBezTo>
                  <a:cubicBezTo>
                    <a:pt x="828950" y="847924"/>
                    <a:pt x="828950" y="845600"/>
                    <a:pt x="828950" y="843275"/>
                  </a:cubicBezTo>
                  <a:cubicBezTo>
                    <a:pt x="831179" y="843275"/>
                    <a:pt x="833408" y="840950"/>
                    <a:pt x="835637" y="840950"/>
                  </a:cubicBezTo>
                  <a:cubicBezTo>
                    <a:pt x="835637" y="836301"/>
                    <a:pt x="835637" y="833976"/>
                    <a:pt x="835637" y="831652"/>
                  </a:cubicBezTo>
                  <a:cubicBezTo>
                    <a:pt x="837866" y="831652"/>
                    <a:pt x="837866" y="831652"/>
                    <a:pt x="840095" y="831652"/>
                  </a:cubicBezTo>
                  <a:cubicBezTo>
                    <a:pt x="840095" y="824678"/>
                    <a:pt x="840095" y="817704"/>
                    <a:pt x="840095" y="810730"/>
                  </a:cubicBezTo>
                  <a:cubicBezTo>
                    <a:pt x="837866" y="810730"/>
                    <a:pt x="837866" y="810730"/>
                    <a:pt x="835637" y="810730"/>
                  </a:cubicBezTo>
                  <a:cubicBezTo>
                    <a:pt x="835637" y="808405"/>
                    <a:pt x="835637" y="808405"/>
                    <a:pt x="835637" y="806081"/>
                  </a:cubicBezTo>
                  <a:lnTo>
                    <a:pt x="840095" y="803756"/>
                  </a:lnTo>
                  <a:cubicBezTo>
                    <a:pt x="844552" y="799107"/>
                    <a:pt x="846782" y="794457"/>
                    <a:pt x="851240" y="787483"/>
                  </a:cubicBezTo>
                  <a:cubicBezTo>
                    <a:pt x="853469" y="782834"/>
                    <a:pt x="853469" y="780510"/>
                    <a:pt x="853469" y="778185"/>
                  </a:cubicBezTo>
                  <a:cubicBezTo>
                    <a:pt x="849011" y="771211"/>
                    <a:pt x="849011" y="759588"/>
                    <a:pt x="853469" y="752614"/>
                  </a:cubicBezTo>
                  <a:cubicBezTo>
                    <a:pt x="853470" y="752611"/>
                    <a:pt x="853485" y="752565"/>
                    <a:pt x="853748" y="751742"/>
                  </a:cubicBezTo>
                  <a:lnTo>
                    <a:pt x="855698" y="745640"/>
                  </a:lnTo>
                  <a:cubicBezTo>
                    <a:pt x="855699" y="745643"/>
                    <a:pt x="855714" y="745689"/>
                    <a:pt x="855977" y="746512"/>
                  </a:cubicBezTo>
                  <a:lnTo>
                    <a:pt x="857927" y="752614"/>
                  </a:lnTo>
                  <a:cubicBezTo>
                    <a:pt x="862384" y="759588"/>
                    <a:pt x="864614" y="771211"/>
                    <a:pt x="860156" y="778185"/>
                  </a:cubicBezTo>
                  <a:cubicBezTo>
                    <a:pt x="860156" y="780510"/>
                    <a:pt x="860156" y="782834"/>
                    <a:pt x="860156" y="785159"/>
                  </a:cubicBezTo>
                  <a:cubicBezTo>
                    <a:pt x="864614" y="792133"/>
                    <a:pt x="869072" y="799107"/>
                    <a:pt x="871302" y="803756"/>
                  </a:cubicBezTo>
                  <a:cubicBezTo>
                    <a:pt x="873531" y="803756"/>
                    <a:pt x="873531" y="806081"/>
                    <a:pt x="875760" y="806081"/>
                  </a:cubicBezTo>
                  <a:cubicBezTo>
                    <a:pt x="875760" y="808405"/>
                    <a:pt x="875760" y="808405"/>
                    <a:pt x="875760" y="810730"/>
                  </a:cubicBezTo>
                  <a:cubicBezTo>
                    <a:pt x="873531" y="817704"/>
                    <a:pt x="873531" y="824678"/>
                    <a:pt x="873531" y="831652"/>
                  </a:cubicBezTo>
                  <a:cubicBezTo>
                    <a:pt x="877989" y="833976"/>
                    <a:pt x="877989" y="836301"/>
                    <a:pt x="877989" y="840950"/>
                  </a:cubicBezTo>
                  <a:lnTo>
                    <a:pt x="882447" y="843275"/>
                  </a:lnTo>
                  <a:cubicBezTo>
                    <a:pt x="882447" y="845600"/>
                    <a:pt x="882447" y="847924"/>
                    <a:pt x="882447" y="850249"/>
                  </a:cubicBezTo>
                  <a:cubicBezTo>
                    <a:pt x="880218" y="852574"/>
                    <a:pt x="880218" y="852574"/>
                    <a:pt x="877989" y="852574"/>
                  </a:cubicBezTo>
                  <a:cubicBezTo>
                    <a:pt x="891362" y="859548"/>
                    <a:pt x="899165" y="868846"/>
                    <a:pt x="904180" y="879888"/>
                  </a:cubicBezTo>
                  <a:lnTo>
                    <a:pt x="913070" y="915339"/>
                  </a:lnTo>
                  <a:lnTo>
                    <a:pt x="944859" y="915339"/>
                  </a:lnTo>
                  <a:lnTo>
                    <a:pt x="944859" y="886329"/>
                  </a:lnTo>
                  <a:lnTo>
                    <a:pt x="939475" y="886329"/>
                  </a:lnTo>
                  <a:cubicBezTo>
                    <a:pt x="939475" y="886306"/>
                    <a:pt x="939475" y="884414"/>
                    <a:pt x="939475" y="724196"/>
                  </a:cubicBezTo>
                  <a:cubicBezTo>
                    <a:pt x="939487" y="724196"/>
                    <a:pt x="939957" y="724196"/>
                    <a:pt x="959742" y="724196"/>
                  </a:cubicBezTo>
                  <a:cubicBezTo>
                    <a:pt x="959747" y="724190"/>
                    <a:pt x="959783" y="724108"/>
                    <a:pt x="960249" y="723115"/>
                  </a:cubicBezTo>
                  <a:lnTo>
                    <a:pt x="963795" y="715549"/>
                  </a:lnTo>
                  <a:cubicBezTo>
                    <a:pt x="963804" y="715550"/>
                    <a:pt x="963917" y="715568"/>
                    <a:pt x="965569" y="715819"/>
                  </a:cubicBezTo>
                  <a:lnTo>
                    <a:pt x="977982" y="717710"/>
                  </a:lnTo>
                  <a:cubicBezTo>
                    <a:pt x="977985" y="717720"/>
                    <a:pt x="978023" y="717821"/>
                    <a:pt x="978489" y="719062"/>
                  </a:cubicBezTo>
                  <a:lnTo>
                    <a:pt x="982035" y="728519"/>
                  </a:lnTo>
                  <a:cubicBezTo>
                    <a:pt x="982049" y="728520"/>
                    <a:pt x="982645" y="728570"/>
                    <a:pt x="1008382" y="730681"/>
                  </a:cubicBezTo>
                  <a:cubicBezTo>
                    <a:pt x="1008382" y="730661"/>
                    <a:pt x="1008382" y="729131"/>
                    <a:pt x="1008382" y="607460"/>
                  </a:cubicBezTo>
                  <a:cubicBezTo>
                    <a:pt x="1008391" y="607460"/>
                    <a:pt x="1008510" y="607460"/>
                    <a:pt x="1010409" y="607460"/>
                  </a:cubicBezTo>
                  <a:lnTo>
                    <a:pt x="1024597" y="607460"/>
                  </a:lnTo>
                  <a:cubicBezTo>
                    <a:pt x="1024597" y="607438"/>
                    <a:pt x="1024597" y="605724"/>
                    <a:pt x="1024597" y="471268"/>
                  </a:cubicBezTo>
                  <a:cubicBezTo>
                    <a:pt x="1024605" y="471268"/>
                    <a:pt x="1024712" y="471268"/>
                    <a:pt x="1026369" y="471268"/>
                  </a:cubicBezTo>
                  <a:lnTo>
                    <a:pt x="1038783" y="471268"/>
                  </a:lnTo>
                  <a:cubicBezTo>
                    <a:pt x="1038783" y="471251"/>
                    <a:pt x="1038783" y="469845"/>
                    <a:pt x="1038783" y="356694"/>
                  </a:cubicBezTo>
                  <a:cubicBezTo>
                    <a:pt x="1042837" y="354532"/>
                    <a:pt x="1042837" y="354532"/>
                    <a:pt x="1042837" y="328590"/>
                  </a:cubicBezTo>
                  <a:cubicBezTo>
                    <a:pt x="1042843" y="328590"/>
                    <a:pt x="1042963" y="328590"/>
                    <a:pt x="1044863" y="328590"/>
                  </a:cubicBezTo>
                  <a:lnTo>
                    <a:pt x="1059050" y="328590"/>
                  </a:lnTo>
                  <a:cubicBezTo>
                    <a:pt x="1059061" y="328567"/>
                    <a:pt x="1059667" y="327200"/>
                    <a:pt x="1095531" y="246443"/>
                  </a:cubicBezTo>
                  <a:cubicBezTo>
                    <a:pt x="1095531" y="246429"/>
                    <a:pt x="1095565" y="244478"/>
                    <a:pt x="10995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" name="Text Placeholder 9">
            <a:extLst>
              <a:ext uri="{FF2B5EF4-FFF2-40B4-BE49-F238E27FC236}">
                <a16:creationId xmlns:a16="http://schemas.microsoft.com/office/drawing/2014/main" xmlns="" id="{23DE32A5-6181-4C51-AD5C-3F1A448478A1}"/>
              </a:ext>
            </a:extLst>
          </p:cNvPr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09402" y="70467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363128704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xmlns="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400753178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33767994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47966603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gradFill>
          <a:gsLst>
            <a:gs pos="0">
              <a:schemeClr val="bg1">
                <a:lumMod val="90000"/>
              </a:schemeClr>
            </a:gs>
            <a:gs pos="100000">
              <a:schemeClr val="bg1">
                <a:lumMod val="85000"/>
              </a:schemeClr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09456685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xmlns="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21844" y="1811568"/>
            <a:ext cx="3192955" cy="440843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xmlns="" id="{8F410BE4-3C5E-43B8-8434-8829CB38EFEC}"/>
              </a:ext>
            </a:extLst>
          </p:cNvPr>
          <p:cNvGrpSpPr/>
          <p:nvPr userDrawn="1"/>
        </p:nvGrpSpPr>
        <p:grpSpPr>
          <a:xfrm>
            <a:off x="-1" y="-121539"/>
            <a:ext cx="12192001" cy="1608851"/>
            <a:chOff x="-1" y="-121539"/>
            <a:chExt cx="12192001" cy="1608851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xmlns="" id="{C06A72D2-8DDC-4832-8E1A-5E6079DDB785}"/>
                </a:ext>
              </a:extLst>
            </p:cNvPr>
            <p:cNvSpPr/>
            <p:nvPr userDrawn="1"/>
          </p:nvSpPr>
          <p:spPr>
            <a:xfrm>
              <a:off x="0" y="1"/>
              <a:ext cx="12192000" cy="140017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377B211F-304A-4E12-A07A-202247B1726A}"/>
                </a:ext>
              </a:extLst>
            </p:cNvPr>
            <p:cNvSpPr/>
            <p:nvPr userDrawn="1"/>
          </p:nvSpPr>
          <p:spPr>
            <a:xfrm>
              <a:off x="-1" y="-121539"/>
              <a:ext cx="12192000" cy="1608851"/>
            </a:xfrm>
            <a:custGeom>
              <a:avLst/>
              <a:gdLst>
                <a:gd name="connsiteX0" fmla="*/ 8760317 w 12192000"/>
                <a:gd name="connsiteY0" fmla="*/ 780798 h 1608850"/>
                <a:gd name="connsiteX1" fmla="*/ 8760317 w 12192000"/>
                <a:gd name="connsiteY1" fmla="*/ 785159 h 1608850"/>
                <a:gd name="connsiteX2" fmla="*/ 8761882 w 12192000"/>
                <a:gd name="connsiteY2" fmla="*/ 787771 h 1608850"/>
                <a:gd name="connsiteX3" fmla="*/ 8762996 w 12192000"/>
                <a:gd name="connsiteY3" fmla="*/ 787771 h 1608850"/>
                <a:gd name="connsiteX4" fmla="*/ 8762996 w 12192000"/>
                <a:gd name="connsiteY4" fmla="*/ 786900 h 1608850"/>
                <a:gd name="connsiteX5" fmla="*/ 8762996 w 12192000"/>
                <a:gd name="connsiteY5" fmla="*/ 780798 h 1608850"/>
                <a:gd name="connsiteX6" fmla="*/ 8761881 w 12192000"/>
                <a:gd name="connsiteY6" fmla="*/ 780798 h 1608850"/>
                <a:gd name="connsiteX7" fmla="*/ 8758924 w 12192000"/>
                <a:gd name="connsiteY7" fmla="*/ 762200 h 1608850"/>
                <a:gd name="connsiteX8" fmla="*/ 8759734 w 12192000"/>
                <a:gd name="connsiteY8" fmla="*/ 771499 h 1608850"/>
                <a:gd name="connsiteX9" fmla="*/ 8762996 w 12192000"/>
                <a:gd name="connsiteY9" fmla="*/ 771499 h 1608850"/>
                <a:gd name="connsiteX10" fmla="*/ 8762996 w 12192000"/>
                <a:gd name="connsiteY10" fmla="*/ 770337 h 1608850"/>
                <a:gd name="connsiteX11" fmla="*/ 8762996 w 12192000"/>
                <a:gd name="connsiteY11" fmla="*/ 762200 h 1608850"/>
                <a:gd name="connsiteX12" fmla="*/ 8761881 w 12192000"/>
                <a:gd name="connsiteY12" fmla="*/ 762200 h 1608850"/>
                <a:gd name="connsiteX13" fmla="*/ 8755951 w 12192000"/>
                <a:gd name="connsiteY13" fmla="*/ 745928 h 1608850"/>
                <a:gd name="connsiteX14" fmla="*/ 8756137 w 12192000"/>
                <a:gd name="connsiteY14" fmla="*/ 746512 h 1608850"/>
                <a:gd name="connsiteX15" fmla="*/ 8758088 w 12192000"/>
                <a:gd name="connsiteY15" fmla="*/ 752614 h 1608850"/>
                <a:gd name="connsiteX16" fmla="*/ 8758113 w 12192000"/>
                <a:gd name="connsiteY16" fmla="*/ 752902 h 1608850"/>
                <a:gd name="connsiteX17" fmla="*/ 8762996 w 12192000"/>
                <a:gd name="connsiteY17" fmla="*/ 752902 h 1608850"/>
                <a:gd name="connsiteX18" fmla="*/ 8762996 w 12192000"/>
                <a:gd name="connsiteY18" fmla="*/ 752030 h 1608850"/>
                <a:gd name="connsiteX19" fmla="*/ 8762996 w 12192000"/>
                <a:gd name="connsiteY19" fmla="*/ 745928 h 1608850"/>
                <a:gd name="connsiteX20" fmla="*/ 8761881 w 12192000"/>
                <a:gd name="connsiteY20" fmla="*/ 745928 h 1608850"/>
                <a:gd name="connsiteX21" fmla="*/ 8907881 w 12192000"/>
                <a:gd name="connsiteY21" fmla="*/ 718032 h 1608850"/>
                <a:gd name="connsiteX22" fmla="*/ 8907881 w 12192000"/>
                <a:gd name="connsiteY22" fmla="*/ 719194 h 1608850"/>
                <a:gd name="connsiteX23" fmla="*/ 8907881 w 12192000"/>
                <a:gd name="connsiteY23" fmla="*/ 727331 h 1608850"/>
                <a:gd name="connsiteX24" fmla="*/ 8908543 w 12192000"/>
                <a:gd name="connsiteY24" fmla="*/ 727331 h 1608850"/>
                <a:gd name="connsiteX25" fmla="*/ 8908543 w 12192000"/>
                <a:gd name="connsiteY25" fmla="*/ 718032 h 1608850"/>
                <a:gd name="connsiteX26" fmla="*/ 1099585 w 12192000"/>
                <a:gd name="connsiteY26" fmla="*/ 0 h 1608850"/>
                <a:gd name="connsiteX27" fmla="*/ 1101611 w 12192000"/>
                <a:gd name="connsiteY27" fmla="*/ 246443 h 1608850"/>
                <a:gd name="connsiteX28" fmla="*/ 1140117 w 12192000"/>
                <a:gd name="connsiteY28" fmla="*/ 326429 h 1608850"/>
                <a:gd name="connsiteX29" fmla="*/ 1142145 w 12192000"/>
                <a:gd name="connsiteY29" fmla="*/ 326429 h 1608850"/>
                <a:gd name="connsiteX30" fmla="*/ 1156331 w 12192000"/>
                <a:gd name="connsiteY30" fmla="*/ 326429 h 1608850"/>
                <a:gd name="connsiteX31" fmla="*/ 1156331 w 12192000"/>
                <a:gd name="connsiteY31" fmla="*/ 350208 h 1608850"/>
                <a:gd name="connsiteX32" fmla="*/ 1156839 w 12192000"/>
                <a:gd name="connsiteY32" fmla="*/ 351019 h 1608850"/>
                <a:gd name="connsiteX33" fmla="*/ 1160385 w 12192000"/>
                <a:gd name="connsiteY33" fmla="*/ 356694 h 1608850"/>
                <a:gd name="connsiteX34" fmla="*/ 1160385 w 12192000"/>
                <a:gd name="connsiteY34" fmla="*/ 471268 h 1608850"/>
                <a:gd name="connsiteX35" fmla="*/ 1162664 w 12192000"/>
                <a:gd name="connsiteY35" fmla="*/ 471268 h 1608850"/>
                <a:gd name="connsiteX36" fmla="*/ 1178625 w 12192000"/>
                <a:gd name="connsiteY36" fmla="*/ 471268 h 1608850"/>
                <a:gd name="connsiteX37" fmla="*/ 1178625 w 12192000"/>
                <a:gd name="connsiteY37" fmla="*/ 611783 h 1608850"/>
                <a:gd name="connsiteX38" fmla="*/ 1180145 w 12192000"/>
                <a:gd name="connsiteY38" fmla="*/ 611513 h 1608850"/>
                <a:gd name="connsiteX39" fmla="*/ 1190785 w 12192000"/>
                <a:gd name="connsiteY39" fmla="*/ 609622 h 1608850"/>
                <a:gd name="connsiteX40" fmla="*/ 1188759 w 12192000"/>
                <a:gd name="connsiteY40" fmla="*/ 698254 h 1608850"/>
                <a:gd name="connsiteX41" fmla="*/ 1190279 w 12192000"/>
                <a:gd name="connsiteY41" fmla="*/ 698525 h 1608850"/>
                <a:gd name="connsiteX42" fmla="*/ 1200919 w 12192000"/>
                <a:gd name="connsiteY42" fmla="*/ 700416 h 1608850"/>
                <a:gd name="connsiteX43" fmla="*/ 1201171 w 12192000"/>
                <a:gd name="connsiteY43" fmla="*/ 701227 h 1608850"/>
                <a:gd name="connsiteX44" fmla="*/ 1202945 w 12192000"/>
                <a:gd name="connsiteY44" fmla="*/ 706902 h 1608850"/>
                <a:gd name="connsiteX45" fmla="*/ 1203705 w 12192000"/>
                <a:gd name="connsiteY45" fmla="*/ 704470 h 1608850"/>
                <a:gd name="connsiteX46" fmla="*/ 1209025 w 12192000"/>
                <a:gd name="connsiteY46" fmla="*/ 687446 h 1608850"/>
                <a:gd name="connsiteX47" fmla="*/ 1210799 w 12192000"/>
                <a:gd name="connsiteY47" fmla="*/ 687446 h 1608850"/>
                <a:gd name="connsiteX48" fmla="*/ 1223212 w 12192000"/>
                <a:gd name="connsiteY48" fmla="*/ 687446 h 1608850"/>
                <a:gd name="connsiteX49" fmla="*/ 1223212 w 12192000"/>
                <a:gd name="connsiteY49" fmla="*/ 719872 h 1608850"/>
                <a:gd name="connsiteX50" fmla="*/ 1224225 w 12192000"/>
                <a:gd name="connsiteY50" fmla="*/ 720413 h 1608850"/>
                <a:gd name="connsiteX51" fmla="*/ 1231319 w 12192000"/>
                <a:gd name="connsiteY51" fmla="*/ 724196 h 1608850"/>
                <a:gd name="connsiteX52" fmla="*/ 1231319 w 12192000"/>
                <a:gd name="connsiteY52" fmla="*/ 725547 h 1608850"/>
                <a:gd name="connsiteX53" fmla="*/ 1231319 w 12192000"/>
                <a:gd name="connsiteY53" fmla="*/ 735005 h 1608850"/>
                <a:gd name="connsiteX54" fmla="*/ 1275907 w 12192000"/>
                <a:gd name="connsiteY54" fmla="*/ 735005 h 1608850"/>
                <a:gd name="connsiteX55" fmla="*/ 1275907 w 12192000"/>
                <a:gd name="connsiteY55" fmla="*/ 736086 h 1608850"/>
                <a:gd name="connsiteX56" fmla="*/ 1275907 w 12192000"/>
                <a:gd name="connsiteY56" fmla="*/ 743652 h 1608850"/>
                <a:gd name="connsiteX57" fmla="*/ 1277933 w 12192000"/>
                <a:gd name="connsiteY57" fmla="*/ 743652 h 1608850"/>
                <a:gd name="connsiteX58" fmla="*/ 1292119 w 12192000"/>
                <a:gd name="connsiteY58" fmla="*/ 743652 h 1608850"/>
                <a:gd name="connsiteX59" fmla="*/ 1292119 w 12192000"/>
                <a:gd name="connsiteY59" fmla="*/ 713387 h 1608850"/>
                <a:gd name="connsiteX60" fmla="*/ 1336706 w 12192000"/>
                <a:gd name="connsiteY60" fmla="*/ 713387 h 1608850"/>
                <a:gd name="connsiteX61" fmla="*/ 1336706 w 12192000"/>
                <a:gd name="connsiteY61" fmla="*/ 712036 h 1608850"/>
                <a:gd name="connsiteX62" fmla="*/ 1336706 w 12192000"/>
                <a:gd name="connsiteY62" fmla="*/ 702578 h 1608850"/>
                <a:gd name="connsiteX63" fmla="*/ 1337721 w 12192000"/>
                <a:gd name="connsiteY63" fmla="*/ 702578 h 1608850"/>
                <a:gd name="connsiteX64" fmla="*/ 1344813 w 12192000"/>
                <a:gd name="connsiteY64" fmla="*/ 702578 h 1608850"/>
                <a:gd name="connsiteX65" fmla="*/ 1344813 w 12192000"/>
                <a:gd name="connsiteY65" fmla="*/ 700687 h 1608850"/>
                <a:gd name="connsiteX66" fmla="*/ 1344813 w 12192000"/>
                <a:gd name="connsiteY66" fmla="*/ 687446 h 1608850"/>
                <a:gd name="connsiteX67" fmla="*/ 1345573 w 12192000"/>
                <a:gd name="connsiteY67" fmla="*/ 687446 h 1608850"/>
                <a:gd name="connsiteX68" fmla="*/ 1350893 w 12192000"/>
                <a:gd name="connsiteY68" fmla="*/ 687446 h 1608850"/>
                <a:gd name="connsiteX69" fmla="*/ 1350893 w 12192000"/>
                <a:gd name="connsiteY69" fmla="*/ 686365 h 1608850"/>
                <a:gd name="connsiteX70" fmla="*/ 1350893 w 12192000"/>
                <a:gd name="connsiteY70" fmla="*/ 678798 h 1608850"/>
                <a:gd name="connsiteX71" fmla="*/ 1352921 w 12192000"/>
                <a:gd name="connsiteY71" fmla="*/ 678798 h 1608850"/>
                <a:gd name="connsiteX72" fmla="*/ 1367107 w 12192000"/>
                <a:gd name="connsiteY72" fmla="*/ 678798 h 1608850"/>
                <a:gd name="connsiteX73" fmla="*/ 1367107 w 12192000"/>
                <a:gd name="connsiteY73" fmla="*/ 679879 h 1608850"/>
                <a:gd name="connsiteX74" fmla="*/ 1367107 w 12192000"/>
                <a:gd name="connsiteY74" fmla="*/ 687446 h 1608850"/>
                <a:gd name="connsiteX75" fmla="*/ 1389401 w 12192000"/>
                <a:gd name="connsiteY75" fmla="*/ 687446 h 1608850"/>
                <a:gd name="connsiteX76" fmla="*/ 1389401 w 12192000"/>
                <a:gd name="connsiteY76" fmla="*/ 685554 h 1608850"/>
                <a:gd name="connsiteX77" fmla="*/ 1389401 w 12192000"/>
                <a:gd name="connsiteY77" fmla="*/ 672313 h 1608850"/>
                <a:gd name="connsiteX78" fmla="*/ 1391174 w 12192000"/>
                <a:gd name="connsiteY78" fmla="*/ 672313 h 1608850"/>
                <a:gd name="connsiteX79" fmla="*/ 1403587 w 12192000"/>
                <a:gd name="connsiteY79" fmla="*/ 672313 h 1608850"/>
                <a:gd name="connsiteX80" fmla="*/ 1403587 w 12192000"/>
                <a:gd name="connsiteY80" fmla="*/ 696093 h 1608850"/>
                <a:gd name="connsiteX81" fmla="*/ 1404601 w 12192000"/>
                <a:gd name="connsiteY81" fmla="*/ 696093 h 1608850"/>
                <a:gd name="connsiteX82" fmla="*/ 1411695 w 12192000"/>
                <a:gd name="connsiteY82" fmla="*/ 696093 h 1608850"/>
                <a:gd name="connsiteX83" fmla="*/ 1411695 w 12192000"/>
                <a:gd name="connsiteY83" fmla="*/ 695012 h 1608850"/>
                <a:gd name="connsiteX84" fmla="*/ 1411695 w 12192000"/>
                <a:gd name="connsiteY84" fmla="*/ 687446 h 1608850"/>
                <a:gd name="connsiteX85" fmla="*/ 1413467 w 12192000"/>
                <a:gd name="connsiteY85" fmla="*/ 687446 h 1608850"/>
                <a:gd name="connsiteX86" fmla="*/ 1425881 w 12192000"/>
                <a:gd name="connsiteY86" fmla="*/ 687446 h 1608850"/>
                <a:gd name="connsiteX87" fmla="*/ 1425881 w 12192000"/>
                <a:gd name="connsiteY87" fmla="*/ 713387 h 1608850"/>
                <a:gd name="connsiteX88" fmla="*/ 1427909 w 12192000"/>
                <a:gd name="connsiteY88" fmla="*/ 713387 h 1608850"/>
                <a:gd name="connsiteX89" fmla="*/ 1442095 w 12192000"/>
                <a:gd name="connsiteY89" fmla="*/ 713387 h 1608850"/>
                <a:gd name="connsiteX90" fmla="*/ 1442095 w 12192000"/>
                <a:gd name="connsiteY90" fmla="*/ 715008 h 1608850"/>
                <a:gd name="connsiteX91" fmla="*/ 1442095 w 12192000"/>
                <a:gd name="connsiteY91" fmla="*/ 726358 h 1608850"/>
                <a:gd name="connsiteX92" fmla="*/ 1442855 w 12192000"/>
                <a:gd name="connsiteY92" fmla="*/ 726358 h 1608850"/>
                <a:gd name="connsiteX93" fmla="*/ 1448175 w 12192000"/>
                <a:gd name="connsiteY93" fmla="*/ 726358 h 1608850"/>
                <a:gd name="connsiteX94" fmla="*/ 1448175 w 12192000"/>
                <a:gd name="connsiteY94" fmla="*/ 725547 h 1608850"/>
                <a:gd name="connsiteX95" fmla="*/ 1448175 w 12192000"/>
                <a:gd name="connsiteY95" fmla="*/ 719872 h 1608850"/>
                <a:gd name="connsiteX96" fmla="*/ 1478575 w 12192000"/>
                <a:gd name="connsiteY96" fmla="*/ 719872 h 1608850"/>
                <a:gd name="connsiteX97" fmla="*/ 1478575 w 12192000"/>
                <a:gd name="connsiteY97" fmla="*/ 743652 h 1608850"/>
                <a:gd name="connsiteX98" fmla="*/ 1479589 w 12192000"/>
                <a:gd name="connsiteY98" fmla="*/ 743652 h 1608850"/>
                <a:gd name="connsiteX99" fmla="*/ 1486683 w 12192000"/>
                <a:gd name="connsiteY99" fmla="*/ 743652 h 1608850"/>
                <a:gd name="connsiteX100" fmla="*/ 1486683 w 12192000"/>
                <a:gd name="connsiteY100" fmla="*/ 744733 h 1608850"/>
                <a:gd name="connsiteX101" fmla="*/ 1486683 w 12192000"/>
                <a:gd name="connsiteY101" fmla="*/ 752299 h 1608850"/>
                <a:gd name="connsiteX102" fmla="*/ 1487443 w 12192000"/>
                <a:gd name="connsiteY102" fmla="*/ 752299 h 1608850"/>
                <a:gd name="connsiteX103" fmla="*/ 1492763 w 12192000"/>
                <a:gd name="connsiteY103" fmla="*/ 752299 h 1608850"/>
                <a:gd name="connsiteX104" fmla="*/ 1492763 w 12192000"/>
                <a:gd name="connsiteY104" fmla="*/ 750137 h 1608850"/>
                <a:gd name="connsiteX105" fmla="*/ 1492763 w 12192000"/>
                <a:gd name="connsiteY105" fmla="*/ 735005 h 1608850"/>
                <a:gd name="connsiteX106" fmla="*/ 1493775 w 12192000"/>
                <a:gd name="connsiteY106" fmla="*/ 735005 h 1608850"/>
                <a:gd name="connsiteX107" fmla="*/ 1500869 w 12192000"/>
                <a:gd name="connsiteY107" fmla="*/ 735005 h 1608850"/>
                <a:gd name="connsiteX108" fmla="*/ 1500869 w 12192000"/>
                <a:gd name="connsiteY108" fmla="*/ 736086 h 1608850"/>
                <a:gd name="connsiteX109" fmla="*/ 1500869 w 12192000"/>
                <a:gd name="connsiteY109" fmla="*/ 743652 h 1608850"/>
                <a:gd name="connsiteX110" fmla="*/ 1506189 w 12192000"/>
                <a:gd name="connsiteY110" fmla="*/ 741659 h 1608850"/>
                <a:gd name="connsiteX111" fmla="*/ 1506949 w 12192000"/>
                <a:gd name="connsiteY111" fmla="*/ 740679 h 1608850"/>
                <a:gd name="connsiteX112" fmla="*/ 1506949 w 12192000"/>
                <a:gd name="connsiteY112" fmla="*/ 735005 h 1608850"/>
                <a:gd name="connsiteX113" fmla="*/ 1545457 w 12192000"/>
                <a:gd name="connsiteY113" fmla="*/ 735005 h 1608850"/>
                <a:gd name="connsiteX114" fmla="*/ 1545457 w 12192000"/>
                <a:gd name="connsiteY114" fmla="*/ 758784 h 1608850"/>
                <a:gd name="connsiteX115" fmla="*/ 1547483 w 12192000"/>
                <a:gd name="connsiteY115" fmla="*/ 758784 h 1608850"/>
                <a:gd name="connsiteX116" fmla="*/ 1561669 w 12192000"/>
                <a:gd name="connsiteY116" fmla="*/ 758784 h 1608850"/>
                <a:gd name="connsiteX117" fmla="*/ 1561669 w 12192000"/>
                <a:gd name="connsiteY117" fmla="*/ 759865 h 1608850"/>
                <a:gd name="connsiteX118" fmla="*/ 1561669 w 12192000"/>
                <a:gd name="connsiteY118" fmla="*/ 767431 h 1608850"/>
                <a:gd name="connsiteX119" fmla="*/ 1563443 w 12192000"/>
                <a:gd name="connsiteY119" fmla="*/ 767431 h 1608850"/>
                <a:gd name="connsiteX120" fmla="*/ 1575857 w 12192000"/>
                <a:gd name="connsiteY120" fmla="*/ 767431 h 1608850"/>
                <a:gd name="connsiteX121" fmla="*/ 1575857 w 12192000"/>
                <a:gd name="connsiteY121" fmla="*/ 743652 h 1608850"/>
                <a:gd name="connsiteX122" fmla="*/ 1576869 w 12192000"/>
                <a:gd name="connsiteY122" fmla="*/ 743652 h 1608850"/>
                <a:gd name="connsiteX123" fmla="*/ 1583963 w 12192000"/>
                <a:gd name="connsiteY123" fmla="*/ 743652 h 1608850"/>
                <a:gd name="connsiteX124" fmla="*/ 1583963 w 12192000"/>
                <a:gd name="connsiteY124" fmla="*/ 711225 h 1608850"/>
                <a:gd name="connsiteX125" fmla="*/ 1584977 w 12192000"/>
                <a:gd name="connsiteY125" fmla="*/ 711225 h 1608850"/>
                <a:gd name="connsiteX126" fmla="*/ 1592071 w 12192000"/>
                <a:gd name="connsiteY126" fmla="*/ 711225 h 1608850"/>
                <a:gd name="connsiteX127" fmla="*/ 1592071 w 12192000"/>
                <a:gd name="connsiteY127" fmla="*/ 709334 h 1608850"/>
                <a:gd name="connsiteX128" fmla="*/ 1592071 w 12192000"/>
                <a:gd name="connsiteY128" fmla="*/ 696093 h 1608850"/>
                <a:gd name="connsiteX129" fmla="*/ 1590803 w 12192000"/>
                <a:gd name="connsiteY129" fmla="*/ 694471 h 1608850"/>
                <a:gd name="connsiteX130" fmla="*/ 1596123 w 12192000"/>
                <a:gd name="connsiteY130" fmla="*/ 683122 h 1608850"/>
                <a:gd name="connsiteX131" fmla="*/ 1604231 w 12192000"/>
                <a:gd name="connsiteY131" fmla="*/ 711225 h 1608850"/>
                <a:gd name="connsiteX132" fmla="*/ 1604991 w 12192000"/>
                <a:gd name="connsiteY132" fmla="*/ 711225 h 1608850"/>
                <a:gd name="connsiteX133" fmla="*/ 1610311 w 12192000"/>
                <a:gd name="connsiteY133" fmla="*/ 711225 h 1608850"/>
                <a:gd name="connsiteX134" fmla="*/ 1610311 w 12192000"/>
                <a:gd name="connsiteY134" fmla="*/ 605298 h 1608850"/>
                <a:gd name="connsiteX135" fmla="*/ 1611831 w 12192000"/>
                <a:gd name="connsiteY135" fmla="*/ 605298 h 1608850"/>
                <a:gd name="connsiteX136" fmla="*/ 1622471 w 12192000"/>
                <a:gd name="connsiteY136" fmla="*/ 605298 h 1608850"/>
                <a:gd name="connsiteX137" fmla="*/ 1622471 w 12192000"/>
                <a:gd name="connsiteY137" fmla="*/ 557739 h 1608850"/>
                <a:gd name="connsiteX138" fmla="*/ 1648817 w 12192000"/>
                <a:gd name="connsiteY138" fmla="*/ 557739 h 1608850"/>
                <a:gd name="connsiteX139" fmla="*/ 1648817 w 12192000"/>
                <a:gd name="connsiteY139" fmla="*/ 536121 h 1608850"/>
                <a:gd name="connsiteX140" fmla="*/ 1683271 w 12192000"/>
                <a:gd name="connsiteY140" fmla="*/ 536121 h 1608850"/>
                <a:gd name="connsiteX141" fmla="*/ 1683271 w 12192000"/>
                <a:gd name="connsiteY141" fmla="*/ 538553 h 1608850"/>
                <a:gd name="connsiteX142" fmla="*/ 1683271 w 12192000"/>
                <a:gd name="connsiteY142" fmla="*/ 555577 h 1608850"/>
                <a:gd name="connsiteX143" fmla="*/ 1685551 w 12192000"/>
                <a:gd name="connsiteY143" fmla="*/ 555577 h 1608850"/>
                <a:gd name="connsiteX144" fmla="*/ 1701511 w 12192000"/>
                <a:gd name="connsiteY144" fmla="*/ 555577 h 1608850"/>
                <a:gd name="connsiteX145" fmla="*/ 1701511 w 12192000"/>
                <a:gd name="connsiteY145" fmla="*/ 603136 h 1608850"/>
                <a:gd name="connsiteX146" fmla="*/ 1702525 w 12192000"/>
                <a:gd name="connsiteY146" fmla="*/ 603136 h 1608850"/>
                <a:gd name="connsiteX147" fmla="*/ 1709619 w 12192000"/>
                <a:gd name="connsiteY147" fmla="*/ 603136 h 1608850"/>
                <a:gd name="connsiteX148" fmla="*/ 1723805 w 12192000"/>
                <a:gd name="connsiteY148" fmla="*/ 607460 h 1608850"/>
                <a:gd name="connsiteX149" fmla="*/ 1723805 w 12192000"/>
                <a:gd name="connsiteY149" fmla="*/ 646372 h 1608850"/>
                <a:gd name="connsiteX150" fmla="*/ 1724819 w 12192000"/>
                <a:gd name="connsiteY150" fmla="*/ 646372 h 1608850"/>
                <a:gd name="connsiteX151" fmla="*/ 1731911 w 12192000"/>
                <a:gd name="connsiteY151" fmla="*/ 646372 h 1608850"/>
                <a:gd name="connsiteX152" fmla="*/ 1731911 w 12192000"/>
                <a:gd name="connsiteY152" fmla="*/ 647993 h 1608850"/>
                <a:gd name="connsiteX153" fmla="*/ 1731911 w 12192000"/>
                <a:gd name="connsiteY153" fmla="*/ 659342 h 1608850"/>
                <a:gd name="connsiteX154" fmla="*/ 1733939 w 12192000"/>
                <a:gd name="connsiteY154" fmla="*/ 659342 h 1608850"/>
                <a:gd name="connsiteX155" fmla="*/ 1748125 w 12192000"/>
                <a:gd name="connsiteY155" fmla="*/ 659342 h 1608850"/>
                <a:gd name="connsiteX156" fmla="*/ 1754205 w 12192000"/>
                <a:gd name="connsiteY156" fmla="*/ 665828 h 1608850"/>
                <a:gd name="connsiteX157" fmla="*/ 1754205 w 12192000"/>
                <a:gd name="connsiteY157" fmla="*/ 687446 h 1608850"/>
                <a:gd name="connsiteX158" fmla="*/ 1756485 w 12192000"/>
                <a:gd name="connsiteY158" fmla="*/ 687446 h 1608850"/>
                <a:gd name="connsiteX159" fmla="*/ 1772445 w 12192000"/>
                <a:gd name="connsiteY159" fmla="*/ 687446 h 1608850"/>
                <a:gd name="connsiteX160" fmla="*/ 1772445 w 12192000"/>
                <a:gd name="connsiteY160" fmla="*/ 688526 h 1608850"/>
                <a:gd name="connsiteX161" fmla="*/ 1772445 w 12192000"/>
                <a:gd name="connsiteY161" fmla="*/ 696093 h 1608850"/>
                <a:gd name="connsiteX162" fmla="*/ 1773713 w 12192000"/>
                <a:gd name="connsiteY162" fmla="*/ 696093 h 1608850"/>
                <a:gd name="connsiteX163" fmla="*/ 1782579 w 12192000"/>
                <a:gd name="connsiteY163" fmla="*/ 696093 h 1608850"/>
                <a:gd name="connsiteX164" fmla="*/ 1782579 w 12192000"/>
                <a:gd name="connsiteY164" fmla="*/ 698254 h 1608850"/>
                <a:gd name="connsiteX165" fmla="*/ 1782579 w 12192000"/>
                <a:gd name="connsiteY165" fmla="*/ 713387 h 1608850"/>
                <a:gd name="connsiteX166" fmla="*/ 1786633 w 12192000"/>
                <a:gd name="connsiteY166" fmla="*/ 711495 h 1608850"/>
                <a:gd name="connsiteX167" fmla="*/ 1786633 w 12192000"/>
                <a:gd name="connsiteY167" fmla="*/ 698254 h 1608850"/>
                <a:gd name="connsiteX168" fmla="*/ 1787645 w 12192000"/>
                <a:gd name="connsiteY168" fmla="*/ 698254 h 1608850"/>
                <a:gd name="connsiteX169" fmla="*/ 1794739 w 12192000"/>
                <a:gd name="connsiteY169" fmla="*/ 698254 h 1608850"/>
                <a:gd name="connsiteX170" fmla="*/ 1794739 w 12192000"/>
                <a:gd name="connsiteY170" fmla="*/ 699876 h 1608850"/>
                <a:gd name="connsiteX171" fmla="*/ 1794739 w 12192000"/>
                <a:gd name="connsiteY171" fmla="*/ 711225 h 1608850"/>
                <a:gd name="connsiteX172" fmla="*/ 1795499 w 12192000"/>
                <a:gd name="connsiteY172" fmla="*/ 711225 h 1608850"/>
                <a:gd name="connsiteX173" fmla="*/ 1800819 w 12192000"/>
                <a:gd name="connsiteY173" fmla="*/ 711225 h 1608850"/>
                <a:gd name="connsiteX174" fmla="*/ 1849459 w 12192000"/>
                <a:gd name="connsiteY174" fmla="*/ 706902 h 1608850"/>
                <a:gd name="connsiteX175" fmla="*/ 1849459 w 12192000"/>
                <a:gd name="connsiteY175" fmla="*/ 708253 h 1608850"/>
                <a:gd name="connsiteX176" fmla="*/ 1849459 w 12192000"/>
                <a:gd name="connsiteY176" fmla="*/ 717710 h 1608850"/>
                <a:gd name="connsiteX177" fmla="*/ 1850219 w 12192000"/>
                <a:gd name="connsiteY177" fmla="*/ 717710 h 1608850"/>
                <a:gd name="connsiteX178" fmla="*/ 1855541 w 12192000"/>
                <a:gd name="connsiteY178" fmla="*/ 717710 h 1608850"/>
                <a:gd name="connsiteX179" fmla="*/ 1855541 w 12192000"/>
                <a:gd name="connsiteY179" fmla="*/ 719872 h 1608850"/>
                <a:gd name="connsiteX180" fmla="*/ 1855541 w 12192000"/>
                <a:gd name="connsiteY180" fmla="*/ 735005 h 1608850"/>
                <a:gd name="connsiteX181" fmla="*/ 1857567 w 12192000"/>
                <a:gd name="connsiteY181" fmla="*/ 733654 h 1608850"/>
                <a:gd name="connsiteX182" fmla="*/ 1871753 w 12192000"/>
                <a:gd name="connsiteY182" fmla="*/ 724196 h 1608850"/>
                <a:gd name="connsiteX183" fmla="*/ 1877833 w 12192000"/>
                <a:gd name="connsiteY183" fmla="*/ 683122 h 1608850"/>
                <a:gd name="connsiteX184" fmla="*/ 1878593 w 12192000"/>
                <a:gd name="connsiteY184" fmla="*/ 682852 h 1608850"/>
                <a:gd name="connsiteX185" fmla="*/ 1883913 w 12192000"/>
                <a:gd name="connsiteY185" fmla="*/ 680960 h 1608850"/>
                <a:gd name="connsiteX186" fmla="*/ 1885941 w 12192000"/>
                <a:gd name="connsiteY186" fmla="*/ 611783 h 1608850"/>
                <a:gd name="connsiteX187" fmla="*/ 1887967 w 12192000"/>
                <a:gd name="connsiteY187" fmla="*/ 680960 h 1608850"/>
                <a:gd name="connsiteX188" fmla="*/ 1888727 w 12192000"/>
                <a:gd name="connsiteY188" fmla="*/ 681230 h 1608850"/>
                <a:gd name="connsiteX189" fmla="*/ 1894047 w 12192000"/>
                <a:gd name="connsiteY189" fmla="*/ 683122 h 1608850"/>
                <a:gd name="connsiteX190" fmla="*/ 1894047 w 12192000"/>
                <a:gd name="connsiteY190" fmla="*/ 596651 h 1608850"/>
                <a:gd name="connsiteX191" fmla="*/ 1898101 w 12192000"/>
                <a:gd name="connsiteY191" fmla="*/ 564224 h 1608850"/>
                <a:gd name="connsiteX192" fmla="*/ 1936607 w 12192000"/>
                <a:gd name="connsiteY192" fmla="*/ 564224 h 1608850"/>
                <a:gd name="connsiteX193" fmla="*/ 1936607 w 12192000"/>
                <a:gd name="connsiteY193" fmla="*/ 596651 h 1608850"/>
                <a:gd name="connsiteX194" fmla="*/ 1937367 w 12192000"/>
                <a:gd name="connsiteY194" fmla="*/ 596651 h 1608850"/>
                <a:gd name="connsiteX195" fmla="*/ 1942687 w 12192000"/>
                <a:gd name="connsiteY195" fmla="*/ 596651 h 1608850"/>
                <a:gd name="connsiteX196" fmla="*/ 1942687 w 12192000"/>
                <a:gd name="connsiteY196" fmla="*/ 514503 h 1608850"/>
                <a:gd name="connsiteX197" fmla="*/ 1944461 w 12192000"/>
                <a:gd name="connsiteY197" fmla="*/ 514503 h 1608850"/>
                <a:gd name="connsiteX198" fmla="*/ 1956875 w 12192000"/>
                <a:gd name="connsiteY198" fmla="*/ 514503 h 1608850"/>
                <a:gd name="connsiteX199" fmla="*/ 1956875 w 12192000"/>
                <a:gd name="connsiteY199" fmla="*/ 512612 h 1608850"/>
                <a:gd name="connsiteX200" fmla="*/ 1956875 w 12192000"/>
                <a:gd name="connsiteY200" fmla="*/ 499371 h 1608850"/>
                <a:gd name="connsiteX201" fmla="*/ 1979169 w 12192000"/>
                <a:gd name="connsiteY201" fmla="*/ 499371 h 1608850"/>
                <a:gd name="connsiteX202" fmla="*/ 1979169 w 12192000"/>
                <a:gd name="connsiteY202" fmla="*/ 498290 h 1608850"/>
                <a:gd name="connsiteX203" fmla="*/ 1979169 w 12192000"/>
                <a:gd name="connsiteY203" fmla="*/ 490724 h 1608850"/>
                <a:gd name="connsiteX204" fmla="*/ 1980941 w 12192000"/>
                <a:gd name="connsiteY204" fmla="*/ 490724 h 1608850"/>
                <a:gd name="connsiteX205" fmla="*/ 1993355 w 12192000"/>
                <a:gd name="connsiteY205" fmla="*/ 490724 h 1608850"/>
                <a:gd name="connsiteX206" fmla="*/ 1993355 w 12192000"/>
                <a:gd name="connsiteY206" fmla="*/ 491805 h 1608850"/>
                <a:gd name="connsiteX207" fmla="*/ 1993355 w 12192000"/>
                <a:gd name="connsiteY207" fmla="*/ 499371 h 1608850"/>
                <a:gd name="connsiteX208" fmla="*/ 1994115 w 12192000"/>
                <a:gd name="connsiteY208" fmla="*/ 499371 h 1608850"/>
                <a:gd name="connsiteX209" fmla="*/ 1999435 w 12192000"/>
                <a:gd name="connsiteY209" fmla="*/ 499371 h 1608850"/>
                <a:gd name="connsiteX210" fmla="*/ 2009569 w 12192000"/>
                <a:gd name="connsiteY210" fmla="*/ 495047 h 1608850"/>
                <a:gd name="connsiteX211" fmla="*/ 2013621 w 12192000"/>
                <a:gd name="connsiteY211" fmla="*/ 498290 h 1608850"/>
                <a:gd name="connsiteX212" fmla="*/ 2013621 w 12192000"/>
                <a:gd name="connsiteY212" fmla="*/ 490724 h 1608850"/>
                <a:gd name="connsiteX213" fmla="*/ 2015901 w 12192000"/>
                <a:gd name="connsiteY213" fmla="*/ 490724 h 1608850"/>
                <a:gd name="connsiteX214" fmla="*/ 2031863 w 12192000"/>
                <a:gd name="connsiteY214" fmla="*/ 490724 h 1608850"/>
                <a:gd name="connsiteX215" fmla="*/ 2031863 w 12192000"/>
                <a:gd name="connsiteY215" fmla="*/ 491805 h 1608850"/>
                <a:gd name="connsiteX216" fmla="*/ 2031863 w 12192000"/>
                <a:gd name="connsiteY216" fmla="*/ 499371 h 1608850"/>
                <a:gd name="connsiteX217" fmla="*/ 2062263 w 12192000"/>
                <a:gd name="connsiteY217" fmla="*/ 499371 h 1608850"/>
                <a:gd name="connsiteX218" fmla="*/ 2062263 w 12192000"/>
                <a:gd name="connsiteY218" fmla="*/ 500992 h 1608850"/>
                <a:gd name="connsiteX219" fmla="*/ 2062263 w 12192000"/>
                <a:gd name="connsiteY219" fmla="*/ 512342 h 1608850"/>
                <a:gd name="connsiteX220" fmla="*/ 2088609 w 12192000"/>
                <a:gd name="connsiteY220" fmla="*/ 512342 h 1608850"/>
                <a:gd name="connsiteX221" fmla="*/ 2088609 w 12192000"/>
                <a:gd name="connsiteY221" fmla="*/ 542606 h 1608850"/>
                <a:gd name="connsiteX222" fmla="*/ 2089369 w 12192000"/>
                <a:gd name="connsiteY222" fmla="*/ 542606 h 1608850"/>
                <a:gd name="connsiteX223" fmla="*/ 2094689 w 12192000"/>
                <a:gd name="connsiteY223" fmla="*/ 542606 h 1608850"/>
                <a:gd name="connsiteX224" fmla="*/ 2094689 w 12192000"/>
                <a:gd name="connsiteY224" fmla="*/ 543687 h 1608850"/>
                <a:gd name="connsiteX225" fmla="*/ 2094689 w 12192000"/>
                <a:gd name="connsiteY225" fmla="*/ 551254 h 1608850"/>
                <a:gd name="connsiteX226" fmla="*/ 2098743 w 12192000"/>
                <a:gd name="connsiteY226" fmla="*/ 581518 h 1608850"/>
                <a:gd name="connsiteX227" fmla="*/ 2099503 w 12192000"/>
                <a:gd name="connsiteY227" fmla="*/ 581518 h 1608850"/>
                <a:gd name="connsiteX228" fmla="*/ 2104823 w 12192000"/>
                <a:gd name="connsiteY228" fmla="*/ 581518 h 1608850"/>
                <a:gd name="connsiteX229" fmla="*/ 2104823 w 12192000"/>
                <a:gd name="connsiteY229" fmla="*/ 582329 h 1608850"/>
                <a:gd name="connsiteX230" fmla="*/ 2104823 w 12192000"/>
                <a:gd name="connsiteY230" fmla="*/ 588004 h 1608850"/>
                <a:gd name="connsiteX231" fmla="*/ 2105837 w 12192000"/>
                <a:gd name="connsiteY231" fmla="*/ 588004 h 1608850"/>
                <a:gd name="connsiteX232" fmla="*/ 2112929 w 12192000"/>
                <a:gd name="connsiteY232" fmla="*/ 588004 h 1608850"/>
                <a:gd name="connsiteX233" fmla="*/ 2112929 w 12192000"/>
                <a:gd name="connsiteY233" fmla="*/ 618269 h 1608850"/>
                <a:gd name="connsiteX234" fmla="*/ 2114957 w 12192000"/>
                <a:gd name="connsiteY234" fmla="*/ 618269 h 1608850"/>
                <a:gd name="connsiteX235" fmla="*/ 2129143 w 12192000"/>
                <a:gd name="connsiteY235" fmla="*/ 618269 h 1608850"/>
                <a:gd name="connsiteX236" fmla="*/ 2129143 w 12192000"/>
                <a:gd name="connsiteY236" fmla="*/ 642048 h 1608850"/>
                <a:gd name="connsiteX237" fmla="*/ 2131171 w 12192000"/>
                <a:gd name="connsiteY237" fmla="*/ 643669 h 1608850"/>
                <a:gd name="connsiteX238" fmla="*/ 2131171 w 12192000"/>
                <a:gd name="connsiteY238" fmla="*/ 655019 h 1608850"/>
                <a:gd name="connsiteX239" fmla="*/ 2131931 w 12192000"/>
                <a:gd name="connsiteY239" fmla="*/ 655019 h 1608850"/>
                <a:gd name="connsiteX240" fmla="*/ 2137251 w 12192000"/>
                <a:gd name="connsiteY240" fmla="*/ 655019 h 1608850"/>
                <a:gd name="connsiteX241" fmla="*/ 2137251 w 12192000"/>
                <a:gd name="connsiteY241" fmla="*/ 678798 h 1608850"/>
                <a:gd name="connsiteX242" fmla="*/ 2138517 w 12192000"/>
                <a:gd name="connsiteY242" fmla="*/ 678798 h 1608850"/>
                <a:gd name="connsiteX243" fmla="*/ 2147383 w 12192000"/>
                <a:gd name="connsiteY243" fmla="*/ 678798 h 1608850"/>
                <a:gd name="connsiteX244" fmla="*/ 2149411 w 12192000"/>
                <a:gd name="connsiteY244" fmla="*/ 682852 h 1608850"/>
                <a:gd name="connsiteX245" fmla="*/ 2149411 w 12192000"/>
                <a:gd name="connsiteY245" fmla="*/ 696093 h 1608850"/>
                <a:gd name="connsiteX246" fmla="*/ 2150931 w 12192000"/>
                <a:gd name="connsiteY246" fmla="*/ 694201 h 1608850"/>
                <a:gd name="connsiteX247" fmla="*/ 2161571 w 12192000"/>
                <a:gd name="connsiteY247" fmla="*/ 680960 h 1608850"/>
                <a:gd name="connsiteX248" fmla="*/ 2189945 w 12192000"/>
                <a:gd name="connsiteY248" fmla="*/ 680960 h 1608850"/>
                <a:gd name="connsiteX249" fmla="*/ 2189945 w 12192000"/>
                <a:gd name="connsiteY249" fmla="*/ 767431 h 1608850"/>
                <a:gd name="connsiteX250" fmla="*/ 2190705 w 12192000"/>
                <a:gd name="connsiteY250" fmla="*/ 767431 h 1608850"/>
                <a:gd name="connsiteX251" fmla="*/ 2196025 w 12192000"/>
                <a:gd name="connsiteY251" fmla="*/ 767431 h 1608850"/>
                <a:gd name="connsiteX252" fmla="*/ 2196785 w 12192000"/>
                <a:gd name="connsiteY252" fmla="*/ 766080 h 1608850"/>
                <a:gd name="connsiteX253" fmla="*/ 2202105 w 12192000"/>
                <a:gd name="connsiteY253" fmla="*/ 756622 h 1608850"/>
                <a:gd name="connsiteX254" fmla="*/ 2202105 w 12192000"/>
                <a:gd name="connsiteY254" fmla="*/ 758514 h 1608850"/>
                <a:gd name="connsiteX255" fmla="*/ 2202105 w 12192000"/>
                <a:gd name="connsiteY255" fmla="*/ 771755 h 1608850"/>
                <a:gd name="connsiteX256" fmla="*/ 2206157 w 12192000"/>
                <a:gd name="connsiteY256" fmla="*/ 726358 h 1608850"/>
                <a:gd name="connsiteX257" fmla="*/ 2206917 w 12192000"/>
                <a:gd name="connsiteY257" fmla="*/ 726358 h 1608850"/>
                <a:gd name="connsiteX258" fmla="*/ 2212237 w 12192000"/>
                <a:gd name="connsiteY258" fmla="*/ 726358 h 1608850"/>
                <a:gd name="connsiteX259" fmla="*/ 2212237 w 12192000"/>
                <a:gd name="connsiteY259" fmla="*/ 661504 h 1608850"/>
                <a:gd name="connsiteX260" fmla="*/ 2213251 w 12192000"/>
                <a:gd name="connsiteY260" fmla="*/ 661504 h 1608850"/>
                <a:gd name="connsiteX261" fmla="*/ 2220345 w 12192000"/>
                <a:gd name="connsiteY261" fmla="*/ 661504 h 1608850"/>
                <a:gd name="connsiteX262" fmla="*/ 2232505 w 12192000"/>
                <a:gd name="connsiteY262" fmla="*/ 618269 h 1608850"/>
                <a:gd name="connsiteX263" fmla="*/ 2233771 w 12192000"/>
                <a:gd name="connsiteY263" fmla="*/ 618269 h 1608850"/>
                <a:gd name="connsiteX264" fmla="*/ 2242639 w 12192000"/>
                <a:gd name="connsiteY264" fmla="*/ 618269 h 1608850"/>
                <a:gd name="connsiteX265" fmla="*/ 2252771 w 12192000"/>
                <a:gd name="connsiteY265" fmla="*/ 661504 h 1608850"/>
                <a:gd name="connsiteX266" fmla="*/ 2253785 w 12192000"/>
                <a:gd name="connsiteY266" fmla="*/ 661504 h 1608850"/>
                <a:gd name="connsiteX267" fmla="*/ 2260879 w 12192000"/>
                <a:gd name="connsiteY267" fmla="*/ 661504 h 1608850"/>
                <a:gd name="connsiteX268" fmla="*/ 2260879 w 12192000"/>
                <a:gd name="connsiteY268" fmla="*/ 700416 h 1608850"/>
                <a:gd name="connsiteX269" fmla="*/ 2262651 w 12192000"/>
                <a:gd name="connsiteY269" fmla="*/ 700416 h 1608850"/>
                <a:gd name="connsiteX270" fmla="*/ 2275065 w 12192000"/>
                <a:gd name="connsiteY270" fmla="*/ 700416 h 1608850"/>
                <a:gd name="connsiteX271" fmla="*/ 2275065 w 12192000"/>
                <a:gd name="connsiteY271" fmla="*/ 702578 h 1608850"/>
                <a:gd name="connsiteX272" fmla="*/ 2275065 w 12192000"/>
                <a:gd name="connsiteY272" fmla="*/ 717710 h 1608850"/>
                <a:gd name="connsiteX273" fmla="*/ 2279119 w 12192000"/>
                <a:gd name="connsiteY273" fmla="*/ 715549 h 1608850"/>
                <a:gd name="connsiteX274" fmla="*/ 2279119 w 12192000"/>
                <a:gd name="connsiteY274" fmla="*/ 700416 h 1608850"/>
                <a:gd name="connsiteX275" fmla="*/ 2280639 w 12192000"/>
                <a:gd name="connsiteY275" fmla="*/ 700416 h 1608850"/>
                <a:gd name="connsiteX276" fmla="*/ 2291279 w 12192000"/>
                <a:gd name="connsiteY276" fmla="*/ 700416 h 1608850"/>
                <a:gd name="connsiteX277" fmla="*/ 2291279 w 12192000"/>
                <a:gd name="connsiteY277" fmla="*/ 702037 h 1608850"/>
                <a:gd name="connsiteX278" fmla="*/ 2291279 w 12192000"/>
                <a:gd name="connsiteY278" fmla="*/ 713387 h 1608850"/>
                <a:gd name="connsiteX279" fmla="*/ 2321680 w 12192000"/>
                <a:gd name="connsiteY279" fmla="*/ 713387 h 1608850"/>
                <a:gd name="connsiteX280" fmla="*/ 2321680 w 12192000"/>
                <a:gd name="connsiteY280" fmla="*/ 676637 h 1608850"/>
                <a:gd name="connsiteX281" fmla="*/ 2322945 w 12192000"/>
                <a:gd name="connsiteY281" fmla="*/ 676637 h 1608850"/>
                <a:gd name="connsiteX282" fmla="*/ 2331813 w 12192000"/>
                <a:gd name="connsiteY282" fmla="*/ 676637 h 1608850"/>
                <a:gd name="connsiteX283" fmla="*/ 2331813 w 12192000"/>
                <a:gd name="connsiteY283" fmla="*/ 698254 h 1608850"/>
                <a:gd name="connsiteX284" fmla="*/ 2333840 w 12192000"/>
                <a:gd name="connsiteY284" fmla="*/ 665828 h 1608850"/>
                <a:gd name="connsiteX285" fmla="*/ 2356133 w 12192000"/>
                <a:gd name="connsiteY285" fmla="*/ 665828 h 1608850"/>
                <a:gd name="connsiteX286" fmla="*/ 2356133 w 12192000"/>
                <a:gd name="connsiteY286" fmla="*/ 664206 h 1608850"/>
                <a:gd name="connsiteX287" fmla="*/ 2356133 w 12192000"/>
                <a:gd name="connsiteY287" fmla="*/ 652857 h 1608850"/>
                <a:gd name="connsiteX288" fmla="*/ 2356893 w 12192000"/>
                <a:gd name="connsiteY288" fmla="*/ 652857 h 1608850"/>
                <a:gd name="connsiteX289" fmla="*/ 2362213 w 12192000"/>
                <a:gd name="connsiteY289" fmla="*/ 652857 h 1608850"/>
                <a:gd name="connsiteX290" fmla="*/ 2362213 w 12192000"/>
                <a:gd name="connsiteY290" fmla="*/ 650966 h 1608850"/>
                <a:gd name="connsiteX291" fmla="*/ 2362213 w 12192000"/>
                <a:gd name="connsiteY291" fmla="*/ 637725 h 1608850"/>
                <a:gd name="connsiteX292" fmla="*/ 2366267 w 12192000"/>
                <a:gd name="connsiteY292" fmla="*/ 644210 h 1608850"/>
                <a:gd name="connsiteX293" fmla="*/ 2368547 w 12192000"/>
                <a:gd name="connsiteY293" fmla="*/ 644210 h 1608850"/>
                <a:gd name="connsiteX294" fmla="*/ 2384507 w 12192000"/>
                <a:gd name="connsiteY294" fmla="*/ 644210 h 1608850"/>
                <a:gd name="connsiteX295" fmla="*/ 2384507 w 12192000"/>
                <a:gd name="connsiteY295" fmla="*/ 643399 h 1608850"/>
                <a:gd name="connsiteX296" fmla="*/ 2384507 w 12192000"/>
                <a:gd name="connsiteY296" fmla="*/ 637725 h 1608850"/>
                <a:gd name="connsiteX297" fmla="*/ 2385267 w 12192000"/>
                <a:gd name="connsiteY297" fmla="*/ 637725 h 1608850"/>
                <a:gd name="connsiteX298" fmla="*/ 2390587 w 12192000"/>
                <a:gd name="connsiteY298" fmla="*/ 637725 h 1608850"/>
                <a:gd name="connsiteX299" fmla="*/ 2390587 w 12192000"/>
                <a:gd name="connsiteY299" fmla="*/ 639076 h 1608850"/>
                <a:gd name="connsiteX300" fmla="*/ 2390587 w 12192000"/>
                <a:gd name="connsiteY300" fmla="*/ 648534 h 1608850"/>
                <a:gd name="connsiteX301" fmla="*/ 2429093 w 12192000"/>
                <a:gd name="connsiteY301" fmla="*/ 648534 h 1608850"/>
                <a:gd name="connsiteX302" fmla="*/ 2429093 w 12192000"/>
                <a:gd name="connsiteY302" fmla="*/ 786887 h 1608850"/>
                <a:gd name="connsiteX303" fmla="*/ 2430613 w 12192000"/>
                <a:gd name="connsiteY303" fmla="*/ 786887 h 1608850"/>
                <a:gd name="connsiteX304" fmla="*/ 2441254 w 12192000"/>
                <a:gd name="connsiteY304" fmla="*/ 786887 h 1608850"/>
                <a:gd name="connsiteX305" fmla="*/ 2441254 w 12192000"/>
                <a:gd name="connsiteY305" fmla="*/ 773917 h 1608850"/>
                <a:gd name="connsiteX306" fmla="*/ 2445307 w 12192000"/>
                <a:gd name="connsiteY306" fmla="*/ 773917 h 1608850"/>
                <a:gd name="connsiteX307" fmla="*/ 2445307 w 12192000"/>
                <a:gd name="connsiteY307" fmla="*/ 786887 h 1608850"/>
                <a:gd name="connsiteX308" fmla="*/ 2475707 w 12192000"/>
                <a:gd name="connsiteY308" fmla="*/ 786887 h 1608850"/>
                <a:gd name="connsiteX309" fmla="*/ 2475707 w 12192000"/>
                <a:gd name="connsiteY309" fmla="*/ 756622 h 1608850"/>
                <a:gd name="connsiteX310" fmla="*/ 2487867 w 12192000"/>
                <a:gd name="connsiteY310" fmla="*/ 756622 h 1608850"/>
                <a:gd name="connsiteX311" fmla="*/ 2500027 w 12192000"/>
                <a:gd name="connsiteY311" fmla="*/ 754461 h 1608850"/>
                <a:gd name="connsiteX312" fmla="*/ 2504082 w 12192000"/>
                <a:gd name="connsiteY312" fmla="*/ 756622 h 1608850"/>
                <a:gd name="connsiteX313" fmla="*/ 2514215 w 12192000"/>
                <a:gd name="connsiteY313" fmla="*/ 756622 h 1608850"/>
                <a:gd name="connsiteX314" fmla="*/ 2514215 w 12192000"/>
                <a:gd name="connsiteY314" fmla="*/ 786887 h 1608850"/>
                <a:gd name="connsiteX315" fmla="*/ 2522321 w 12192000"/>
                <a:gd name="connsiteY315" fmla="*/ 786887 h 1608850"/>
                <a:gd name="connsiteX316" fmla="*/ 2522321 w 12192000"/>
                <a:gd name="connsiteY316" fmla="*/ 804182 h 1608850"/>
                <a:gd name="connsiteX317" fmla="*/ 2531658 w 12192000"/>
                <a:gd name="connsiteY317" fmla="*/ 805087 h 1608850"/>
                <a:gd name="connsiteX318" fmla="*/ 2544615 w 12192000"/>
                <a:gd name="connsiteY318" fmla="*/ 805087 h 1608850"/>
                <a:gd name="connsiteX319" fmla="*/ 2544615 w 12192000"/>
                <a:gd name="connsiteY319" fmla="*/ 789049 h 1608850"/>
                <a:gd name="connsiteX320" fmla="*/ 2612571 w 12192000"/>
                <a:gd name="connsiteY320" fmla="*/ 789049 h 1608850"/>
                <a:gd name="connsiteX321" fmla="*/ 2612571 w 12192000"/>
                <a:gd name="connsiteY321" fmla="*/ 703796 h 1608850"/>
                <a:gd name="connsiteX322" fmla="*/ 2684579 w 12192000"/>
                <a:gd name="connsiteY322" fmla="*/ 703796 h 1608850"/>
                <a:gd name="connsiteX323" fmla="*/ 2684579 w 12192000"/>
                <a:gd name="connsiteY323" fmla="*/ 782564 h 1608850"/>
                <a:gd name="connsiteX324" fmla="*/ 2686483 w 12192000"/>
                <a:gd name="connsiteY324" fmla="*/ 782564 h 1608850"/>
                <a:gd name="connsiteX325" fmla="*/ 2687725 w 12192000"/>
                <a:gd name="connsiteY325" fmla="*/ 805087 h 1608850"/>
                <a:gd name="connsiteX326" fmla="*/ 2697401 w 12192000"/>
                <a:gd name="connsiteY326" fmla="*/ 805087 h 1608850"/>
                <a:gd name="connsiteX327" fmla="*/ 2698643 w 12192000"/>
                <a:gd name="connsiteY327" fmla="*/ 782564 h 1608850"/>
                <a:gd name="connsiteX328" fmla="*/ 2704723 w 12192000"/>
                <a:gd name="connsiteY328" fmla="*/ 782564 h 1608850"/>
                <a:gd name="connsiteX329" fmla="*/ 2705965 w 12192000"/>
                <a:gd name="connsiteY329" fmla="*/ 805087 h 1608850"/>
                <a:gd name="connsiteX330" fmla="*/ 2756588 w 12192000"/>
                <a:gd name="connsiteY330" fmla="*/ 805087 h 1608850"/>
                <a:gd name="connsiteX331" fmla="*/ 2756588 w 12192000"/>
                <a:gd name="connsiteY331" fmla="*/ 642059 h 1608850"/>
                <a:gd name="connsiteX332" fmla="*/ 2953915 w 12192000"/>
                <a:gd name="connsiteY332" fmla="*/ 642059 h 1608850"/>
                <a:gd name="connsiteX333" fmla="*/ 2953915 w 12192000"/>
                <a:gd name="connsiteY333" fmla="*/ 805087 h 1608850"/>
                <a:gd name="connsiteX334" fmla="*/ 2972611 w 12192000"/>
                <a:gd name="connsiteY334" fmla="*/ 805087 h 1608850"/>
                <a:gd name="connsiteX335" fmla="*/ 2972611 w 12192000"/>
                <a:gd name="connsiteY335" fmla="*/ 722394 h 1608850"/>
                <a:gd name="connsiteX336" fmla="*/ 3067731 w 12192000"/>
                <a:gd name="connsiteY336" fmla="*/ 722394 h 1608850"/>
                <a:gd name="connsiteX337" fmla="*/ 3079662 w 12192000"/>
                <a:gd name="connsiteY337" fmla="*/ 404253 h 1608850"/>
                <a:gd name="connsiteX338" fmla="*/ 3067502 w 12192000"/>
                <a:gd name="connsiteY338" fmla="*/ 382635 h 1608850"/>
                <a:gd name="connsiteX339" fmla="*/ 3061422 w 12192000"/>
                <a:gd name="connsiteY339" fmla="*/ 378311 h 1608850"/>
                <a:gd name="connsiteX340" fmla="*/ 3069529 w 12192000"/>
                <a:gd name="connsiteY340" fmla="*/ 354532 h 1608850"/>
                <a:gd name="connsiteX341" fmla="*/ 3069529 w 12192000"/>
                <a:gd name="connsiteY341" fmla="*/ 337238 h 1608850"/>
                <a:gd name="connsiteX342" fmla="*/ 3083715 w 12192000"/>
                <a:gd name="connsiteY342" fmla="*/ 337238 h 1608850"/>
                <a:gd name="connsiteX343" fmla="*/ 3083715 w 12192000"/>
                <a:gd name="connsiteY343" fmla="*/ 315620 h 1608850"/>
                <a:gd name="connsiteX344" fmla="*/ 3085742 w 12192000"/>
                <a:gd name="connsiteY344" fmla="*/ 311296 h 1608850"/>
                <a:gd name="connsiteX345" fmla="*/ 3085742 w 12192000"/>
                <a:gd name="connsiteY345" fmla="*/ 233472 h 1608850"/>
                <a:gd name="connsiteX346" fmla="*/ 3083715 w 12192000"/>
                <a:gd name="connsiteY346" fmla="*/ 226987 h 1608850"/>
                <a:gd name="connsiteX347" fmla="*/ 3089795 w 12192000"/>
                <a:gd name="connsiteY347" fmla="*/ 220501 h 1608850"/>
                <a:gd name="connsiteX348" fmla="*/ 3089795 w 12192000"/>
                <a:gd name="connsiteY348" fmla="*/ 162133 h 1608850"/>
                <a:gd name="connsiteX349" fmla="*/ 3091822 w 12192000"/>
                <a:gd name="connsiteY349" fmla="*/ 157810 h 1608850"/>
                <a:gd name="connsiteX350" fmla="*/ 3091822 w 12192000"/>
                <a:gd name="connsiteY350" fmla="*/ 101604 h 1608850"/>
                <a:gd name="connsiteX351" fmla="*/ 3093849 w 12192000"/>
                <a:gd name="connsiteY351" fmla="*/ 82148 h 1608850"/>
                <a:gd name="connsiteX352" fmla="*/ 3097902 w 12192000"/>
                <a:gd name="connsiteY352" fmla="*/ 99442 h 1608850"/>
                <a:gd name="connsiteX353" fmla="*/ 3099929 w 12192000"/>
                <a:gd name="connsiteY353" fmla="*/ 157810 h 1608850"/>
                <a:gd name="connsiteX354" fmla="*/ 3101955 w 12192000"/>
                <a:gd name="connsiteY354" fmla="*/ 220501 h 1608850"/>
                <a:gd name="connsiteX355" fmla="*/ 3108035 w 12192000"/>
                <a:gd name="connsiteY355" fmla="*/ 226987 h 1608850"/>
                <a:gd name="connsiteX356" fmla="*/ 3106009 w 12192000"/>
                <a:gd name="connsiteY356" fmla="*/ 233472 h 1608850"/>
                <a:gd name="connsiteX357" fmla="*/ 3106009 w 12192000"/>
                <a:gd name="connsiteY357" fmla="*/ 311296 h 1608850"/>
                <a:gd name="connsiteX358" fmla="*/ 3108035 w 12192000"/>
                <a:gd name="connsiteY358" fmla="*/ 315620 h 1608850"/>
                <a:gd name="connsiteX359" fmla="*/ 3108035 w 12192000"/>
                <a:gd name="connsiteY359" fmla="*/ 337238 h 1608850"/>
                <a:gd name="connsiteX360" fmla="*/ 3122222 w 12192000"/>
                <a:gd name="connsiteY360" fmla="*/ 337238 h 1608850"/>
                <a:gd name="connsiteX361" fmla="*/ 3122222 w 12192000"/>
                <a:gd name="connsiteY361" fmla="*/ 354532 h 1608850"/>
                <a:gd name="connsiteX362" fmla="*/ 3130330 w 12192000"/>
                <a:gd name="connsiteY362" fmla="*/ 378311 h 1608850"/>
                <a:gd name="connsiteX363" fmla="*/ 3124250 w 12192000"/>
                <a:gd name="connsiteY363" fmla="*/ 382635 h 1608850"/>
                <a:gd name="connsiteX364" fmla="*/ 3112089 w 12192000"/>
                <a:gd name="connsiteY364" fmla="*/ 404253 h 1608850"/>
                <a:gd name="connsiteX365" fmla="*/ 3120195 w 12192000"/>
                <a:gd name="connsiteY365" fmla="*/ 657181 h 1608850"/>
                <a:gd name="connsiteX366" fmla="*/ 3185050 w 12192000"/>
                <a:gd name="connsiteY366" fmla="*/ 657181 h 1608850"/>
                <a:gd name="connsiteX367" fmla="*/ 3185050 w 12192000"/>
                <a:gd name="connsiteY367" fmla="*/ 732843 h 1608850"/>
                <a:gd name="connsiteX368" fmla="*/ 3193157 w 12192000"/>
                <a:gd name="connsiteY368" fmla="*/ 732843 h 1608850"/>
                <a:gd name="connsiteX369" fmla="*/ 3195183 w 12192000"/>
                <a:gd name="connsiteY369" fmla="*/ 726358 h 1608850"/>
                <a:gd name="connsiteX370" fmla="*/ 3201263 w 12192000"/>
                <a:gd name="connsiteY370" fmla="*/ 726358 h 1608850"/>
                <a:gd name="connsiteX371" fmla="*/ 3203291 w 12192000"/>
                <a:gd name="connsiteY371" fmla="*/ 735005 h 1608850"/>
                <a:gd name="connsiteX372" fmla="*/ 3215451 w 12192000"/>
                <a:gd name="connsiteY372" fmla="*/ 735005 h 1608850"/>
                <a:gd name="connsiteX373" fmla="*/ 3215451 w 12192000"/>
                <a:gd name="connsiteY373" fmla="*/ 728519 h 1608850"/>
                <a:gd name="connsiteX374" fmla="*/ 3237744 w 12192000"/>
                <a:gd name="connsiteY374" fmla="*/ 728519 h 1608850"/>
                <a:gd name="connsiteX375" fmla="*/ 3237744 w 12192000"/>
                <a:gd name="connsiteY375" fmla="*/ 735005 h 1608850"/>
                <a:gd name="connsiteX376" fmla="*/ 3258011 w 12192000"/>
                <a:gd name="connsiteY376" fmla="*/ 735005 h 1608850"/>
                <a:gd name="connsiteX377" fmla="*/ 3258011 w 12192000"/>
                <a:gd name="connsiteY377" fmla="*/ 780402 h 1608850"/>
                <a:gd name="connsiteX378" fmla="*/ 3272198 w 12192000"/>
                <a:gd name="connsiteY378" fmla="*/ 780402 h 1608850"/>
                <a:gd name="connsiteX379" fmla="*/ 3272198 w 12192000"/>
                <a:gd name="connsiteY379" fmla="*/ 767431 h 1608850"/>
                <a:gd name="connsiteX380" fmla="*/ 3288412 w 12192000"/>
                <a:gd name="connsiteY380" fmla="*/ 767431 h 1608850"/>
                <a:gd name="connsiteX381" fmla="*/ 3288412 w 12192000"/>
                <a:gd name="connsiteY381" fmla="*/ 588004 h 1608850"/>
                <a:gd name="connsiteX382" fmla="*/ 3294492 w 12192000"/>
                <a:gd name="connsiteY382" fmla="*/ 581518 h 1608850"/>
                <a:gd name="connsiteX383" fmla="*/ 3367453 w 12192000"/>
                <a:gd name="connsiteY383" fmla="*/ 581518 h 1608850"/>
                <a:gd name="connsiteX384" fmla="*/ 3367453 w 12192000"/>
                <a:gd name="connsiteY384" fmla="*/ 590166 h 1608850"/>
                <a:gd name="connsiteX385" fmla="*/ 3377586 w 12192000"/>
                <a:gd name="connsiteY385" fmla="*/ 590166 h 1608850"/>
                <a:gd name="connsiteX386" fmla="*/ 3377586 w 12192000"/>
                <a:gd name="connsiteY386" fmla="*/ 704740 h 1608850"/>
                <a:gd name="connsiteX387" fmla="*/ 3399879 w 12192000"/>
                <a:gd name="connsiteY387" fmla="*/ 704740 h 1608850"/>
                <a:gd name="connsiteX388" fmla="*/ 3399879 w 12192000"/>
                <a:gd name="connsiteY388" fmla="*/ 637725 h 1608850"/>
                <a:gd name="connsiteX389" fmla="*/ 3426227 w 12192000"/>
                <a:gd name="connsiteY389" fmla="*/ 637725 h 1608850"/>
                <a:gd name="connsiteX390" fmla="*/ 3430279 w 12192000"/>
                <a:gd name="connsiteY390" fmla="*/ 633401 h 1608850"/>
                <a:gd name="connsiteX391" fmla="*/ 3438387 w 12192000"/>
                <a:gd name="connsiteY391" fmla="*/ 633401 h 1608850"/>
                <a:gd name="connsiteX392" fmla="*/ 3442439 w 12192000"/>
                <a:gd name="connsiteY392" fmla="*/ 637725 h 1608850"/>
                <a:gd name="connsiteX393" fmla="*/ 3464734 w 12192000"/>
                <a:gd name="connsiteY393" fmla="*/ 637725 h 1608850"/>
                <a:gd name="connsiteX394" fmla="*/ 3464734 w 12192000"/>
                <a:gd name="connsiteY394" fmla="*/ 520989 h 1608850"/>
                <a:gd name="connsiteX395" fmla="*/ 3521481 w 12192000"/>
                <a:gd name="connsiteY395" fmla="*/ 510180 h 1608850"/>
                <a:gd name="connsiteX396" fmla="*/ 3521481 w 12192000"/>
                <a:gd name="connsiteY396" fmla="*/ 511261 h 1608850"/>
                <a:gd name="connsiteX397" fmla="*/ 3521481 w 12192000"/>
                <a:gd name="connsiteY397" fmla="*/ 518827 h 1608850"/>
                <a:gd name="connsiteX398" fmla="*/ 3547828 w 12192000"/>
                <a:gd name="connsiteY398" fmla="*/ 518827 h 1608850"/>
                <a:gd name="connsiteX399" fmla="*/ 3547828 w 12192000"/>
                <a:gd name="connsiteY399" fmla="*/ 773917 h 1608850"/>
                <a:gd name="connsiteX400" fmla="*/ 3570122 w 12192000"/>
                <a:gd name="connsiteY400" fmla="*/ 773917 h 1608850"/>
                <a:gd name="connsiteX401" fmla="*/ 3570122 w 12192000"/>
                <a:gd name="connsiteY401" fmla="*/ 769593 h 1608850"/>
                <a:gd name="connsiteX402" fmla="*/ 3582282 w 12192000"/>
                <a:gd name="connsiteY402" fmla="*/ 769593 h 1608850"/>
                <a:gd name="connsiteX403" fmla="*/ 3582282 w 12192000"/>
                <a:gd name="connsiteY403" fmla="*/ 773917 h 1608850"/>
                <a:gd name="connsiteX404" fmla="*/ 3606602 w 12192000"/>
                <a:gd name="connsiteY404" fmla="*/ 773917 h 1608850"/>
                <a:gd name="connsiteX405" fmla="*/ 3606602 w 12192000"/>
                <a:gd name="connsiteY405" fmla="*/ 760946 h 1608850"/>
                <a:gd name="connsiteX406" fmla="*/ 3634975 w 12192000"/>
                <a:gd name="connsiteY406" fmla="*/ 760946 h 1608850"/>
                <a:gd name="connsiteX407" fmla="*/ 3647135 w 12192000"/>
                <a:gd name="connsiteY407" fmla="*/ 756622 h 1608850"/>
                <a:gd name="connsiteX408" fmla="*/ 3667403 w 12192000"/>
                <a:gd name="connsiteY408" fmla="*/ 760946 h 1608850"/>
                <a:gd name="connsiteX409" fmla="*/ 3667403 w 12192000"/>
                <a:gd name="connsiteY409" fmla="*/ 743652 h 1608850"/>
                <a:gd name="connsiteX410" fmla="*/ 3675510 w 12192000"/>
                <a:gd name="connsiteY410" fmla="*/ 743652 h 1608850"/>
                <a:gd name="connsiteX411" fmla="*/ 3675510 w 12192000"/>
                <a:gd name="connsiteY411" fmla="*/ 730681 h 1608850"/>
                <a:gd name="connsiteX412" fmla="*/ 3732257 w 12192000"/>
                <a:gd name="connsiteY412" fmla="*/ 730681 h 1608850"/>
                <a:gd name="connsiteX413" fmla="*/ 3732257 w 12192000"/>
                <a:gd name="connsiteY413" fmla="*/ 700416 h 1608850"/>
                <a:gd name="connsiteX414" fmla="*/ 3750497 w 12192000"/>
                <a:gd name="connsiteY414" fmla="*/ 700416 h 1608850"/>
                <a:gd name="connsiteX415" fmla="*/ 3750497 w 12192000"/>
                <a:gd name="connsiteY415" fmla="*/ 693931 h 1608850"/>
                <a:gd name="connsiteX416" fmla="*/ 3762657 w 12192000"/>
                <a:gd name="connsiteY416" fmla="*/ 693931 h 1608850"/>
                <a:gd name="connsiteX417" fmla="*/ 3762657 w 12192000"/>
                <a:gd name="connsiteY417" fmla="*/ 700416 h 1608850"/>
                <a:gd name="connsiteX418" fmla="*/ 3778870 w 12192000"/>
                <a:gd name="connsiteY418" fmla="*/ 700416 h 1608850"/>
                <a:gd name="connsiteX419" fmla="*/ 3778870 w 12192000"/>
                <a:gd name="connsiteY419" fmla="*/ 750137 h 1608850"/>
                <a:gd name="connsiteX420" fmla="*/ 3789470 w 12192000"/>
                <a:gd name="connsiteY420" fmla="*/ 750137 h 1608850"/>
                <a:gd name="connsiteX421" fmla="*/ 3789470 w 12192000"/>
                <a:gd name="connsiteY421" fmla="*/ 586174 h 1608850"/>
                <a:gd name="connsiteX422" fmla="*/ 3791390 w 12192000"/>
                <a:gd name="connsiteY422" fmla="*/ 586174 h 1608850"/>
                <a:gd name="connsiteX423" fmla="*/ 3791390 w 12192000"/>
                <a:gd name="connsiteY423" fmla="*/ 723865 h 1608850"/>
                <a:gd name="connsiteX424" fmla="*/ 3791390 w 12192000"/>
                <a:gd name="connsiteY424" fmla="*/ 750137 h 1608850"/>
                <a:gd name="connsiteX425" fmla="*/ 3806350 w 12192000"/>
                <a:gd name="connsiteY425" fmla="*/ 750137 h 1608850"/>
                <a:gd name="connsiteX426" fmla="*/ 3806350 w 12192000"/>
                <a:gd name="connsiteY426" fmla="*/ 742023 h 1608850"/>
                <a:gd name="connsiteX427" fmla="*/ 3811298 w 12192000"/>
                <a:gd name="connsiteY427" fmla="*/ 742023 h 1608850"/>
                <a:gd name="connsiteX428" fmla="*/ 3811298 w 12192000"/>
                <a:gd name="connsiteY428" fmla="*/ 724196 h 1608850"/>
                <a:gd name="connsiteX429" fmla="*/ 3849805 w 12192000"/>
                <a:gd name="connsiteY429" fmla="*/ 724196 h 1608850"/>
                <a:gd name="connsiteX430" fmla="*/ 3849805 w 12192000"/>
                <a:gd name="connsiteY430" fmla="*/ 693931 h 1608850"/>
                <a:gd name="connsiteX431" fmla="*/ 3888823 w 12192000"/>
                <a:gd name="connsiteY431" fmla="*/ 693931 h 1608850"/>
                <a:gd name="connsiteX432" fmla="*/ 3888823 w 12192000"/>
                <a:gd name="connsiteY432" fmla="*/ 690579 h 1608850"/>
                <a:gd name="connsiteX433" fmla="*/ 3887708 w 12192000"/>
                <a:gd name="connsiteY433" fmla="*/ 690579 h 1608850"/>
                <a:gd name="connsiteX434" fmla="*/ 3879906 w 12192000"/>
                <a:gd name="connsiteY434" fmla="*/ 690579 h 1608850"/>
                <a:gd name="connsiteX435" fmla="*/ 3879906 w 12192000"/>
                <a:gd name="connsiteY435" fmla="*/ 689443 h 1608850"/>
                <a:gd name="connsiteX436" fmla="*/ 3879906 w 12192000"/>
                <a:gd name="connsiteY436" fmla="*/ 681500 h 1608850"/>
                <a:gd name="connsiteX437" fmla="*/ 3881022 w 12192000"/>
                <a:gd name="connsiteY437" fmla="*/ 681500 h 1608850"/>
                <a:gd name="connsiteX438" fmla="*/ 3888823 w 12192000"/>
                <a:gd name="connsiteY438" fmla="*/ 681500 h 1608850"/>
                <a:gd name="connsiteX439" fmla="*/ 3888823 w 12192000"/>
                <a:gd name="connsiteY439" fmla="*/ 679986 h 1608850"/>
                <a:gd name="connsiteX440" fmla="*/ 3888823 w 12192000"/>
                <a:gd name="connsiteY440" fmla="*/ 669395 h 1608850"/>
                <a:gd name="connsiteX441" fmla="*/ 3887708 w 12192000"/>
                <a:gd name="connsiteY441" fmla="*/ 669395 h 1608850"/>
                <a:gd name="connsiteX442" fmla="*/ 3879906 w 12192000"/>
                <a:gd name="connsiteY442" fmla="*/ 669395 h 1608850"/>
                <a:gd name="connsiteX443" fmla="*/ 3879906 w 12192000"/>
                <a:gd name="connsiteY443" fmla="*/ 667882 h 1608850"/>
                <a:gd name="connsiteX444" fmla="*/ 3879906 w 12192000"/>
                <a:gd name="connsiteY444" fmla="*/ 657290 h 1608850"/>
                <a:gd name="connsiteX445" fmla="*/ 3881022 w 12192000"/>
                <a:gd name="connsiteY445" fmla="*/ 657290 h 1608850"/>
                <a:gd name="connsiteX446" fmla="*/ 3888823 w 12192000"/>
                <a:gd name="connsiteY446" fmla="*/ 657290 h 1608850"/>
                <a:gd name="connsiteX447" fmla="*/ 3888823 w 12192000"/>
                <a:gd name="connsiteY447" fmla="*/ 656156 h 1608850"/>
                <a:gd name="connsiteX448" fmla="*/ 3888823 w 12192000"/>
                <a:gd name="connsiteY448" fmla="*/ 648212 h 1608850"/>
                <a:gd name="connsiteX449" fmla="*/ 3887708 w 12192000"/>
                <a:gd name="connsiteY449" fmla="*/ 648212 h 1608850"/>
                <a:gd name="connsiteX450" fmla="*/ 3879906 w 12192000"/>
                <a:gd name="connsiteY450" fmla="*/ 648212 h 1608850"/>
                <a:gd name="connsiteX451" fmla="*/ 3879906 w 12192000"/>
                <a:gd name="connsiteY451" fmla="*/ 646698 h 1608850"/>
                <a:gd name="connsiteX452" fmla="*/ 3879906 w 12192000"/>
                <a:gd name="connsiteY452" fmla="*/ 636107 h 1608850"/>
                <a:gd name="connsiteX453" fmla="*/ 3881022 w 12192000"/>
                <a:gd name="connsiteY453" fmla="*/ 636107 h 1608850"/>
                <a:gd name="connsiteX454" fmla="*/ 3888823 w 12192000"/>
                <a:gd name="connsiteY454" fmla="*/ 636107 h 1608850"/>
                <a:gd name="connsiteX455" fmla="*/ 3888823 w 12192000"/>
                <a:gd name="connsiteY455" fmla="*/ 634594 h 1608850"/>
                <a:gd name="connsiteX456" fmla="*/ 3888823 w 12192000"/>
                <a:gd name="connsiteY456" fmla="*/ 624002 h 1608850"/>
                <a:gd name="connsiteX457" fmla="*/ 3887708 w 12192000"/>
                <a:gd name="connsiteY457" fmla="*/ 624002 h 1608850"/>
                <a:gd name="connsiteX458" fmla="*/ 3879906 w 12192000"/>
                <a:gd name="connsiteY458" fmla="*/ 624002 h 1608850"/>
                <a:gd name="connsiteX459" fmla="*/ 3879906 w 12192000"/>
                <a:gd name="connsiteY459" fmla="*/ 622489 h 1608850"/>
                <a:gd name="connsiteX460" fmla="*/ 3879906 w 12192000"/>
                <a:gd name="connsiteY460" fmla="*/ 611898 h 1608850"/>
                <a:gd name="connsiteX461" fmla="*/ 3881022 w 12192000"/>
                <a:gd name="connsiteY461" fmla="*/ 611898 h 1608850"/>
                <a:gd name="connsiteX462" fmla="*/ 3888823 w 12192000"/>
                <a:gd name="connsiteY462" fmla="*/ 611898 h 1608850"/>
                <a:gd name="connsiteX463" fmla="*/ 3888823 w 12192000"/>
                <a:gd name="connsiteY463" fmla="*/ 610763 h 1608850"/>
                <a:gd name="connsiteX464" fmla="*/ 3888823 w 12192000"/>
                <a:gd name="connsiteY464" fmla="*/ 602819 h 1608850"/>
                <a:gd name="connsiteX465" fmla="*/ 3887708 w 12192000"/>
                <a:gd name="connsiteY465" fmla="*/ 602819 h 1608850"/>
                <a:gd name="connsiteX466" fmla="*/ 3879906 w 12192000"/>
                <a:gd name="connsiteY466" fmla="*/ 602819 h 1608850"/>
                <a:gd name="connsiteX467" fmla="*/ 3879906 w 12192000"/>
                <a:gd name="connsiteY467" fmla="*/ 601307 h 1608850"/>
                <a:gd name="connsiteX468" fmla="*/ 3879906 w 12192000"/>
                <a:gd name="connsiteY468" fmla="*/ 590714 h 1608850"/>
                <a:gd name="connsiteX469" fmla="*/ 3881022 w 12192000"/>
                <a:gd name="connsiteY469" fmla="*/ 590714 h 1608850"/>
                <a:gd name="connsiteX470" fmla="*/ 3888823 w 12192000"/>
                <a:gd name="connsiteY470" fmla="*/ 590714 h 1608850"/>
                <a:gd name="connsiteX471" fmla="*/ 3888823 w 12192000"/>
                <a:gd name="connsiteY471" fmla="*/ 589202 h 1608850"/>
                <a:gd name="connsiteX472" fmla="*/ 3888823 w 12192000"/>
                <a:gd name="connsiteY472" fmla="*/ 578610 h 1608850"/>
                <a:gd name="connsiteX473" fmla="*/ 3887708 w 12192000"/>
                <a:gd name="connsiteY473" fmla="*/ 578610 h 1608850"/>
                <a:gd name="connsiteX474" fmla="*/ 3879906 w 12192000"/>
                <a:gd name="connsiteY474" fmla="*/ 578610 h 1608850"/>
                <a:gd name="connsiteX475" fmla="*/ 3879906 w 12192000"/>
                <a:gd name="connsiteY475" fmla="*/ 577096 h 1608850"/>
                <a:gd name="connsiteX476" fmla="*/ 3879906 w 12192000"/>
                <a:gd name="connsiteY476" fmla="*/ 566505 h 1608850"/>
                <a:gd name="connsiteX477" fmla="*/ 3881022 w 12192000"/>
                <a:gd name="connsiteY477" fmla="*/ 566505 h 1608850"/>
                <a:gd name="connsiteX478" fmla="*/ 3888823 w 12192000"/>
                <a:gd name="connsiteY478" fmla="*/ 566505 h 1608850"/>
                <a:gd name="connsiteX479" fmla="*/ 3888823 w 12192000"/>
                <a:gd name="connsiteY479" fmla="*/ 565370 h 1608850"/>
                <a:gd name="connsiteX480" fmla="*/ 3888823 w 12192000"/>
                <a:gd name="connsiteY480" fmla="*/ 557427 h 1608850"/>
                <a:gd name="connsiteX481" fmla="*/ 3887708 w 12192000"/>
                <a:gd name="connsiteY481" fmla="*/ 557427 h 1608850"/>
                <a:gd name="connsiteX482" fmla="*/ 3879906 w 12192000"/>
                <a:gd name="connsiteY482" fmla="*/ 557427 h 1608850"/>
                <a:gd name="connsiteX483" fmla="*/ 3879906 w 12192000"/>
                <a:gd name="connsiteY483" fmla="*/ 555914 h 1608850"/>
                <a:gd name="connsiteX484" fmla="*/ 3879906 w 12192000"/>
                <a:gd name="connsiteY484" fmla="*/ 545322 h 1608850"/>
                <a:gd name="connsiteX485" fmla="*/ 3881022 w 12192000"/>
                <a:gd name="connsiteY485" fmla="*/ 545322 h 1608850"/>
                <a:gd name="connsiteX486" fmla="*/ 3888823 w 12192000"/>
                <a:gd name="connsiteY486" fmla="*/ 545322 h 1608850"/>
                <a:gd name="connsiteX487" fmla="*/ 3887708 w 12192000"/>
                <a:gd name="connsiteY487" fmla="*/ 543053 h 1608850"/>
                <a:gd name="connsiteX488" fmla="*/ 3879906 w 12192000"/>
                <a:gd name="connsiteY488" fmla="*/ 527166 h 1608850"/>
                <a:gd name="connsiteX489" fmla="*/ 3879906 w 12192000"/>
                <a:gd name="connsiteY489" fmla="*/ 478746 h 1608850"/>
                <a:gd name="connsiteX490" fmla="*/ 4029251 w 12192000"/>
                <a:gd name="connsiteY490" fmla="*/ 478746 h 1608850"/>
                <a:gd name="connsiteX491" fmla="*/ 4042623 w 12192000"/>
                <a:gd name="connsiteY491" fmla="*/ 505982 h 1608850"/>
                <a:gd name="connsiteX492" fmla="*/ 4042623 w 12192000"/>
                <a:gd name="connsiteY492" fmla="*/ 566505 h 1608850"/>
                <a:gd name="connsiteX493" fmla="*/ 4041510 w 12192000"/>
                <a:gd name="connsiteY493" fmla="*/ 566505 h 1608850"/>
                <a:gd name="connsiteX494" fmla="*/ 4033708 w 12192000"/>
                <a:gd name="connsiteY494" fmla="*/ 566505 h 1608850"/>
                <a:gd name="connsiteX495" fmla="*/ 4033708 w 12192000"/>
                <a:gd name="connsiteY495" fmla="*/ 568018 h 1608850"/>
                <a:gd name="connsiteX496" fmla="*/ 4033708 w 12192000"/>
                <a:gd name="connsiteY496" fmla="*/ 578610 h 1608850"/>
                <a:gd name="connsiteX497" fmla="*/ 4034823 w 12192000"/>
                <a:gd name="connsiteY497" fmla="*/ 578610 h 1608850"/>
                <a:gd name="connsiteX498" fmla="*/ 4042623 w 12192000"/>
                <a:gd name="connsiteY498" fmla="*/ 578610 h 1608850"/>
                <a:gd name="connsiteX499" fmla="*/ 4042623 w 12192000"/>
                <a:gd name="connsiteY499" fmla="*/ 580123 h 1608850"/>
                <a:gd name="connsiteX500" fmla="*/ 4042623 w 12192000"/>
                <a:gd name="connsiteY500" fmla="*/ 590714 h 1608850"/>
                <a:gd name="connsiteX501" fmla="*/ 4041510 w 12192000"/>
                <a:gd name="connsiteY501" fmla="*/ 590714 h 1608850"/>
                <a:gd name="connsiteX502" fmla="*/ 4033708 w 12192000"/>
                <a:gd name="connsiteY502" fmla="*/ 590714 h 1608850"/>
                <a:gd name="connsiteX503" fmla="*/ 4033708 w 12192000"/>
                <a:gd name="connsiteY503" fmla="*/ 592227 h 1608850"/>
                <a:gd name="connsiteX504" fmla="*/ 4033708 w 12192000"/>
                <a:gd name="connsiteY504" fmla="*/ 602819 h 1608850"/>
                <a:gd name="connsiteX505" fmla="*/ 4034823 w 12192000"/>
                <a:gd name="connsiteY505" fmla="*/ 602819 h 1608850"/>
                <a:gd name="connsiteX506" fmla="*/ 4042623 w 12192000"/>
                <a:gd name="connsiteY506" fmla="*/ 602819 h 1608850"/>
                <a:gd name="connsiteX507" fmla="*/ 4042623 w 12192000"/>
                <a:gd name="connsiteY507" fmla="*/ 603955 h 1608850"/>
                <a:gd name="connsiteX508" fmla="*/ 4042623 w 12192000"/>
                <a:gd name="connsiteY508" fmla="*/ 611898 h 1608850"/>
                <a:gd name="connsiteX509" fmla="*/ 4041510 w 12192000"/>
                <a:gd name="connsiteY509" fmla="*/ 611898 h 1608850"/>
                <a:gd name="connsiteX510" fmla="*/ 4033708 w 12192000"/>
                <a:gd name="connsiteY510" fmla="*/ 611898 h 1608850"/>
                <a:gd name="connsiteX511" fmla="*/ 4033708 w 12192000"/>
                <a:gd name="connsiteY511" fmla="*/ 613411 h 1608850"/>
                <a:gd name="connsiteX512" fmla="*/ 4033708 w 12192000"/>
                <a:gd name="connsiteY512" fmla="*/ 624002 h 1608850"/>
                <a:gd name="connsiteX513" fmla="*/ 4034823 w 12192000"/>
                <a:gd name="connsiteY513" fmla="*/ 624002 h 1608850"/>
                <a:gd name="connsiteX514" fmla="*/ 4042623 w 12192000"/>
                <a:gd name="connsiteY514" fmla="*/ 624002 h 1608850"/>
                <a:gd name="connsiteX515" fmla="*/ 4042623 w 12192000"/>
                <a:gd name="connsiteY515" fmla="*/ 625516 h 1608850"/>
                <a:gd name="connsiteX516" fmla="*/ 4042623 w 12192000"/>
                <a:gd name="connsiteY516" fmla="*/ 636107 h 1608850"/>
                <a:gd name="connsiteX517" fmla="*/ 4041510 w 12192000"/>
                <a:gd name="connsiteY517" fmla="*/ 636107 h 1608850"/>
                <a:gd name="connsiteX518" fmla="*/ 4033708 w 12192000"/>
                <a:gd name="connsiteY518" fmla="*/ 636107 h 1608850"/>
                <a:gd name="connsiteX519" fmla="*/ 4033708 w 12192000"/>
                <a:gd name="connsiteY519" fmla="*/ 637620 h 1608850"/>
                <a:gd name="connsiteX520" fmla="*/ 4033708 w 12192000"/>
                <a:gd name="connsiteY520" fmla="*/ 648212 h 1608850"/>
                <a:gd name="connsiteX521" fmla="*/ 4034823 w 12192000"/>
                <a:gd name="connsiteY521" fmla="*/ 648212 h 1608850"/>
                <a:gd name="connsiteX522" fmla="*/ 4042623 w 12192000"/>
                <a:gd name="connsiteY522" fmla="*/ 648212 h 1608850"/>
                <a:gd name="connsiteX523" fmla="*/ 4042623 w 12192000"/>
                <a:gd name="connsiteY523" fmla="*/ 649346 h 1608850"/>
                <a:gd name="connsiteX524" fmla="*/ 4042623 w 12192000"/>
                <a:gd name="connsiteY524" fmla="*/ 657290 h 1608850"/>
                <a:gd name="connsiteX525" fmla="*/ 4041510 w 12192000"/>
                <a:gd name="connsiteY525" fmla="*/ 657290 h 1608850"/>
                <a:gd name="connsiteX526" fmla="*/ 4033708 w 12192000"/>
                <a:gd name="connsiteY526" fmla="*/ 657290 h 1608850"/>
                <a:gd name="connsiteX527" fmla="*/ 4033708 w 12192000"/>
                <a:gd name="connsiteY527" fmla="*/ 658804 h 1608850"/>
                <a:gd name="connsiteX528" fmla="*/ 4033708 w 12192000"/>
                <a:gd name="connsiteY528" fmla="*/ 669395 h 1608850"/>
                <a:gd name="connsiteX529" fmla="*/ 4034823 w 12192000"/>
                <a:gd name="connsiteY529" fmla="*/ 669395 h 1608850"/>
                <a:gd name="connsiteX530" fmla="*/ 4042623 w 12192000"/>
                <a:gd name="connsiteY530" fmla="*/ 669395 h 1608850"/>
                <a:gd name="connsiteX531" fmla="*/ 4042623 w 12192000"/>
                <a:gd name="connsiteY531" fmla="*/ 670908 h 1608850"/>
                <a:gd name="connsiteX532" fmla="*/ 4042623 w 12192000"/>
                <a:gd name="connsiteY532" fmla="*/ 681500 h 1608850"/>
                <a:gd name="connsiteX533" fmla="*/ 4041510 w 12192000"/>
                <a:gd name="connsiteY533" fmla="*/ 681500 h 1608850"/>
                <a:gd name="connsiteX534" fmla="*/ 4033708 w 12192000"/>
                <a:gd name="connsiteY534" fmla="*/ 681500 h 1608850"/>
                <a:gd name="connsiteX535" fmla="*/ 4033708 w 12192000"/>
                <a:gd name="connsiteY535" fmla="*/ 682634 h 1608850"/>
                <a:gd name="connsiteX536" fmla="*/ 4033708 w 12192000"/>
                <a:gd name="connsiteY536" fmla="*/ 690579 h 1608850"/>
                <a:gd name="connsiteX537" fmla="*/ 4034823 w 12192000"/>
                <a:gd name="connsiteY537" fmla="*/ 690579 h 1608850"/>
                <a:gd name="connsiteX538" fmla="*/ 4042623 w 12192000"/>
                <a:gd name="connsiteY538" fmla="*/ 690579 h 1608850"/>
                <a:gd name="connsiteX539" fmla="*/ 4042623 w 12192000"/>
                <a:gd name="connsiteY539" fmla="*/ 692091 h 1608850"/>
                <a:gd name="connsiteX540" fmla="*/ 4042623 w 12192000"/>
                <a:gd name="connsiteY540" fmla="*/ 702682 h 1608850"/>
                <a:gd name="connsiteX541" fmla="*/ 4041510 w 12192000"/>
                <a:gd name="connsiteY541" fmla="*/ 702682 h 1608850"/>
                <a:gd name="connsiteX542" fmla="*/ 4033708 w 12192000"/>
                <a:gd name="connsiteY542" fmla="*/ 702682 h 1608850"/>
                <a:gd name="connsiteX543" fmla="*/ 4033708 w 12192000"/>
                <a:gd name="connsiteY543" fmla="*/ 704195 h 1608850"/>
                <a:gd name="connsiteX544" fmla="*/ 4033708 w 12192000"/>
                <a:gd name="connsiteY544" fmla="*/ 714788 h 1608850"/>
                <a:gd name="connsiteX545" fmla="*/ 4034823 w 12192000"/>
                <a:gd name="connsiteY545" fmla="*/ 714788 h 1608850"/>
                <a:gd name="connsiteX546" fmla="*/ 4042623 w 12192000"/>
                <a:gd name="connsiteY546" fmla="*/ 714788 h 1608850"/>
                <a:gd name="connsiteX547" fmla="*/ 4042623 w 12192000"/>
                <a:gd name="connsiteY547" fmla="*/ 716300 h 1608850"/>
                <a:gd name="connsiteX548" fmla="*/ 4042623 w 12192000"/>
                <a:gd name="connsiteY548" fmla="*/ 726892 h 1608850"/>
                <a:gd name="connsiteX549" fmla="*/ 4041510 w 12192000"/>
                <a:gd name="connsiteY549" fmla="*/ 726892 h 1608850"/>
                <a:gd name="connsiteX550" fmla="*/ 4033708 w 12192000"/>
                <a:gd name="connsiteY550" fmla="*/ 726892 h 1608850"/>
                <a:gd name="connsiteX551" fmla="*/ 4033708 w 12192000"/>
                <a:gd name="connsiteY551" fmla="*/ 728027 h 1608850"/>
                <a:gd name="connsiteX552" fmla="*/ 4033708 w 12192000"/>
                <a:gd name="connsiteY552" fmla="*/ 735970 h 1608850"/>
                <a:gd name="connsiteX553" fmla="*/ 4034823 w 12192000"/>
                <a:gd name="connsiteY553" fmla="*/ 735970 h 1608850"/>
                <a:gd name="connsiteX554" fmla="*/ 4042623 w 12192000"/>
                <a:gd name="connsiteY554" fmla="*/ 735970 h 1608850"/>
                <a:gd name="connsiteX555" fmla="*/ 4042623 w 12192000"/>
                <a:gd name="connsiteY555" fmla="*/ 737484 h 1608850"/>
                <a:gd name="connsiteX556" fmla="*/ 4042623 w 12192000"/>
                <a:gd name="connsiteY556" fmla="*/ 748075 h 1608850"/>
                <a:gd name="connsiteX557" fmla="*/ 4041510 w 12192000"/>
                <a:gd name="connsiteY557" fmla="*/ 748075 h 1608850"/>
                <a:gd name="connsiteX558" fmla="*/ 4033708 w 12192000"/>
                <a:gd name="connsiteY558" fmla="*/ 748075 h 1608850"/>
                <a:gd name="connsiteX559" fmla="*/ 4033708 w 12192000"/>
                <a:gd name="connsiteY559" fmla="*/ 749588 h 1608850"/>
                <a:gd name="connsiteX560" fmla="*/ 4033708 w 12192000"/>
                <a:gd name="connsiteY560" fmla="*/ 760181 h 1608850"/>
                <a:gd name="connsiteX561" fmla="*/ 4034823 w 12192000"/>
                <a:gd name="connsiteY561" fmla="*/ 760181 h 1608850"/>
                <a:gd name="connsiteX562" fmla="*/ 4042623 w 12192000"/>
                <a:gd name="connsiteY562" fmla="*/ 760181 h 1608850"/>
                <a:gd name="connsiteX563" fmla="*/ 4042623 w 12192000"/>
                <a:gd name="connsiteY563" fmla="*/ 761314 h 1608850"/>
                <a:gd name="connsiteX564" fmla="*/ 4042623 w 12192000"/>
                <a:gd name="connsiteY564" fmla="*/ 769258 h 1608850"/>
                <a:gd name="connsiteX565" fmla="*/ 4041510 w 12192000"/>
                <a:gd name="connsiteY565" fmla="*/ 769258 h 1608850"/>
                <a:gd name="connsiteX566" fmla="*/ 4033708 w 12192000"/>
                <a:gd name="connsiteY566" fmla="*/ 769258 h 1608850"/>
                <a:gd name="connsiteX567" fmla="*/ 4033708 w 12192000"/>
                <a:gd name="connsiteY567" fmla="*/ 770772 h 1608850"/>
                <a:gd name="connsiteX568" fmla="*/ 4033708 w 12192000"/>
                <a:gd name="connsiteY568" fmla="*/ 781363 h 1608850"/>
                <a:gd name="connsiteX569" fmla="*/ 4034823 w 12192000"/>
                <a:gd name="connsiteY569" fmla="*/ 781363 h 1608850"/>
                <a:gd name="connsiteX570" fmla="*/ 4042623 w 12192000"/>
                <a:gd name="connsiteY570" fmla="*/ 781363 h 1608850"/>
                <a:gd name="connsiteX571" fmla="*/ 4042623 w 12192000"/>
                <a:gd name="connsiteY571" fmla="*/ 782876 h 1608850"/>
                <a:gd name="connsiteX572" fmla="*/ 4042623 w 12192000"/>
                <a:gd name="connsiteY572" fmla="*/ 793468 h 1608850"/>
                <a:gd name="connsiteX573" fmla="*/ 4041510 w 12192000"/>
                <a:gd name="connsiteY573" fmla="*/ 793468 h 1608850"/>
                <a:gd name="connsiteX574" fmla="*/ 4033708 w 12192000"/>
                <a:gd name="connsiteY574" fmla="*/ 793468 h 1608850"/>
                <a:gd name="connsiteX575" fmla="*/ 4033708 w 12192000"/>
                <a:gd name="connsiteY575" fmla="*/ 794981 h 1608850"/>
                <a:gd name="connsiteX576" fmla="*/ 4033708 w 12192000"/>
                <a:gd name="connsiteY576" fmla="*/ 805572 h 1608850"/>
                <a:gd name="connsiteX577" fmla="*/ 4034823 w 12192000"/>
                <a:gd name="connsiteY577" fmla="*/ 805572 h 1608850"/>
                <a:gd name="connsiteX578" fmla="*/ 4042623 w 12192000"/>
                <a:gd name="connsiteY578" fmla="*/ 805572 h 1608850"/>
                <a:gd name="connsiteX579" fmla="*/ 4042623 w 12192000"/>
                <a:gd name="connsiteY579" fmla="*/ 806707 h 1608850"/>
                <a:gd name="connsiteX580" fmla="*/ 4042623 w 12192000"/>
                <a:gd name="connsiteY580" fmla="*/ 814651 h 1608850"/>
                <a:gd name="connsiteX581" fmla="*/ 4041510 w 12192000"/>
                <a:gd name="connsiteY581" fmla="*/ 814651 h 1608850"/>
                <a:gd name="connsiteX582" fmla="*/ 4033708 w 12192000"/>
                <a:gd name="connsiteY582" fmla="*/ 814651 h 1608850"/>
                <a:gd name="connsiteX583" fmla="*/ 4033708 w 12192000"/>
                <a:gd name="connsiteY583" fmla="*/ 816163 h 1608850"/>
                <a:gd name="connsiteX584" fmla="*/ 4033708 w 12192000"/>
                <a:gd name="connsiteY584" fmla="*/ 826756 h 1608850"/>
                <a:gd name="connsiteX585" fmla="*/ 4058227 w 12192000"/>
                <a:gd name="connsiteY585" fmla="*/ 853992 h 1608850"/>
                <a:gd name="connsiteX586" fmla="*/ 4057113 w 12192000"/>
                <a:gd name="connsiteY586" fmla="*/ 860044 h 1608850"/>
                <a:gd name="connsiteX587" fmla="*/ 4049311 w 12192000"/>
                <a:gd name="connsiteY587" fmla="*/ 860044 h 1608850"/>
                <a:gd name="connsiteX588" fmla="*/ 4049311 w 12192000"/>
                <a:gd name="connsiteY588" fmla="*/ 893331 h 1608850"/>
                <a:gd name="connsiteX589" fmla="*/ 4050427 w 12192000"/>
                <a:gd name="connsiteY589" fmla="*/ 893331 h 1608850"/>
                <a:gd name="connsiteX590" fmla="*/ 4058227 w 12192000"/>
                <a:gd name="connsiteY590" fmla="*/ 893331 h 1608850"/>
                <a:gd name="connsiteX591" fmla="*/ 4058227 w 12192000"/>
                <a:gd name="connsiteY591" fmla="*/ 891440 h 1608850"/>
                <a:gd name="connsiteX592" fmla="*/ 4058227 w 12192000"/>
                <a:gd name="connsiteY592" fmla="*/ 878201 h 1608850"/>
                <a:gd name="connsiteX593" fmla="*/ 4059342 w 12192000"/>
                <a:gd name="connsiteY593" fmla="*/ 877444 h 1608850"/>
                <a:gd name="connsiteX594" fmla="*/ 4067142 w 12192000"/>
                <a:gd name="connsiteY594" fmla="*/ 872149 h 1608850"/>
                <a:gd name="connsiteX595" fmla="*/ 4069094 w 12192000"/>
                <a:gd name="connsiteY595" fmla="*/ 872149 h 1608850"/>
                <a:gd name="connsiteX596" fmla="*/ 4082747 w 12192000"/>
                <a:gd name="connsiteY596" fmla="*/ 872149 h 1608850"/>
                <a:gd name="connsiteX597" fmla="*/ 4082747 w 12192000"/>
                <a:gd name="connsiteY597" fmla="*/ 873661 h 1608850"/>
                <a:gd name="connsiteX598" fmla="*/ 4082747 w 12192000"/>
                <a:gd name="connsiteY598" fmla="*/ 884253 h 1608850"/>
                <a:gd name="connsiteX599" fmla="*/ 4084419 w 12192000"/>
                <a:gd name="connsiteY599" fmla="*/ 884253 h 1608850"/>
                <a:gd name="connsiteX600" fmla="*/ 4096121 w 12192000"/>
                <a:gd name="connsiteY600" fmla="*/ 884253 h 1608850"/>
                <a:gd name="connsiteX601" fmla="*/ 4097235 w 12192000"/>
                <a:gd name="connsiteY601" fmla="*/ 890305 h 1608850"/>
                <a:gd name="connsiteX602" fmla="*/ 4105038 w 12192000"/>
                <a:gd name="connsiteY602" fmla="*/ 890305 h 1608850"/>
                <a:gd name="connsiteX603" fmla="*/ 4129555 w 12192000"/>
                <a:gd name="connsiteY603" fmla="*/ 932671 h 1608850"/>
                <a:gd name="connsiteX604" fmla="*/ 4129555 w 12192000"/>
                <a:gd name="connsiteY604" fmla="*/ 951821 h 1608850"/>
                <a:gd name="connsiteX605" fmla="*/ 4129555 w 12192000"/>
                <a:gd name="connsiteY605" fmla="*/ 970823 h 1608850"/>
                <a:gd name="connsiteX606" fmla="*/ 4138472 w 12192000"/>
                <a:gd name="connsiteY606" fmla="*/ 970823 h 1608850"/>
                <a:gd name="connsiteX607" fmla="*/ 4138472 w 12192000"/>
                <a:gd name="connsiteY607" fmla="*/ 956881 h 1608850"/>
                <a:gd name="connsiteX608" fmla="*/ 4139308 w 12192000"/>
                <a:gd name="connsiteY608" fmla="*/ 956881 h 1608850"/>
                <a:gd name="connsiteX609" fmla="*/ 4145159 w 12192000"/>
                <a:gd name="connsiteY609" fmla="*/ 956881 h 1608850"/>
                <a:gd name="connsiteX610" fmla="*/ 4145159 w 12192000"/>
                <a:gd name="connsiteY610" fmla="*/ 958394 h 1608850"/>
                <a:gd name="connsiteX611" fmla="*/ 4145159 w 12192000"/>
                <a:gd name="connsiteY611" fmla="*/ 968985 h 1608850"/>
                <a:gd name="connsiteX612" fmla="*/ 4154075 w 12192000"/>
                <a:gd name="connsiteY612" fmla="*/ 905436 h 1608850"/>
                <a:gd name="connsiteX613" fmla="*/ 4191968 w 12192000"/>
                <a:gd name="connsiteY613" fmla="*/ 905436 h 1608850"/>
                <a:gd name="connsiteX614" fmla="*/ 4191968 w 12192000"/>
                <a:gd name="connsiteY614" fmla="*/ 808599 h 1608850"/>
                <a:gd name="connsiteX615" fmla="*/ 4227631 w 12192000"/>
                <a:gd name="connsiteY615" fmla="*/ 808599 h 1608850"/>
                <a:gd name="connsiteX616" fmla="*/ 4227631 w 12192000"/>
                <a:gd name="connsiteY616" fmla="*/ 807464 h 1608850"/>
                <a:gd name="connsiteX617" fmla="*/ 4227631 w 12192000"/>
                <a:gd name="connsiteY617" fmla="*/ 799520 h 1608850"/>
                <a:gd name="connsiteX618" fmla="*/ 4249922 w 12192000"/>
                <a:gd name="connsiteY618" fmla="*/ 799520 h 1608850"/>
                <a:gd name="connsiteX619" fmla="*/ 4249922 w 12192000"/>
                <a:gd name="connsiteY619" fmla="*/ 748075 h 1608850"/>
                <a:gd name="connsiteX620" fmla="*/ 4245463 w 12192000"/>
                <a:gd name="connsiteY620" fmla="*/ 745805 h 1608850"/>
                <a:gd name="connsiteX621" fmla="*/ 4245463 w 12192000"/>
                <a:gd name="connsiteY621" fmla="*/ 729918 h 1608850"/>
                <a:gd name="connsiteX622" fmla="*/ 4249922 w 12192000"/>
                <a:gd name="connsiteY622" fmla="*/ 732945 h 1608850"/>
                <a:gd name="connsiteX623" fmla="*/ 4254381 w 12192000"/>
                <a:gd name="connsiteY623" fmla="*/ 702682 h 1608850"/>
                <a:gd name="connsiteX624" fmla="*/ 4258839 w 12192000"/>
                <a:gd name="connsiteY624" fmla="*/ 732945 h 1608850"/>
                <a:gd name="connsiteX625" fmla="*/ 4261346 w 12192000"/>
                <a:gd name="connsiteY625" fmla="*/ 728783 h 1608850"/>
                <a:gd name="connsiteX626" fmla="*/ 4263297 w 12192000"/>
                <a:gd name="connsiteY626" fmla="*/ 720840 h 1608850"/>
                <a:gd name="connsiteX627" fmla="*/ 4263853 w 12192000"/>
                <a:gd name="connsiteY627" fmla="*/ 719327 h 1608850"/>
                <a:gd name="connsiteX628" fmla="*/ 4267754 w 12192000"/>
                <a:gd name="connsiteY628" fmla="*/ 708734 h 1608850"/>
                <a:gd name="connsiteX629" fmla="*/ 4268311 w 12192000"/>
                <a:gd name="connsiteY629" fmla="*/ 707222 h 1608850"/>
                <a:gd name="connsiteX630" fmla="*/ 4272213 w 12192000"/>
                <a:gd name="connsiteY630" fmla="*/ 696631 h 1608850"/>
                <a:gd name="connsiteX631" fmla="*/ 4273605 w 12192000"/>
                <a:gd name="connsiteY631" fmla="*/ 695495 h 1608850"/>
                <a:gd name="connsiteX632" fmla="*/ 4283357 w 12192000"/>
                <a:gd name="connsiteY632" fmla="*/ 687552 h 1608850"/>
                <a:gd name="connsiteX633" fmla="*/ 4285030 w 12192000"/>
                <a:gd name="connsiteY633" fmla="*/ 686039 h 1608850"/>
                <a:gd name="connsiteX634" fmla="*/ 4296732 w 12192000"/>
                <a:gd name="connsiteY634" fmla="*/ 675447 h 1608850"/>
                <a:gd name="connsiteX635" fmla="*/ 4297568 w 12192000"/>
                <a:gd name="connsiteY635" fmla="*/ 673934 h 1608850"/>
                <a:gd name="connsiteX636" fmla="*/ 4303418 w 12192000"/>
                <a:gd name="connsiteY636" fmla="*/ 663343 h 1608850"/>
                <a:gd name="connsiteX637" fmla="*/ 4303976 w 12192000"/>
                <a:gd name="connsiteY637" fmla="*/ 660695 h 1608850"/>
                <a:gd name="connsiteX638" fmla="*/ 4307877 w 12192000"/>
                <a:gd name="connsiteY638" fmla="*/ 642159 h 1608850"/>
                <a:gd name="connsiteX639" fmla="*/ 4308435 w 12192000"/>
                <a:gd name="connsiteY639" fmla="*/ 644807 h 1608850"/>
                <a:gd name="connsiteX640" fmla="*/ 4312335 w 12192000"/>
                <a:gd name="connsiteY640" fmla="*/ 663343 h 1608850"/>
                <a:gd name="connsiteX641" fmla="*/ 4312893 w 12192000"/>
                <a:gd name="connsiteY641" fmla="*/ 664477 h 1608850"/>
                <a:gd name="connsiteX642" fmla="*/ 4316793 w 12192000"/>
                <a:gd name="connsiteY642" fmla="*/ 672421 h 1608850"/>
                <a:gd name="connsiteX643" fmla="*/ 4318186 w 12192000"/>
                <a:gd name="connsiteY643" fmla="*/ 673934 h 1608850"/>
                <a:gd name="connsiteX644" fmla="*/ 4327938 w 12192000"/>
                <a:gd name="connsiteY644" fmla="*/ 684525 h 1608850"/>
                <a:gd name="connsiteX645" fmla="*/ 4329054 w 12192000"/>
                <a:gd name="connsiteY645" fmla="*/ 686039 h 1608850"/>
                <a:gd name="connsiteX646" fmla="*/ 4336853 w 12192000"/>
                <a:gd name="connsiteY646" fmla="*/ 696631 h 1608850"/>
                <a:gd name="connsiteX647" fmla="*/ 4337969 w 12192000"/>
                <a:gd name="connsiteY647" fmla="*/ 698143 h 1608850"/>
                <a:gd name="connsiteX648" fmla="*/ 4345771 w 12192000"/>
                <a:gd name="connsiteY648" fmla="*/ 708734 h 1608850"/>
                <a:gd name="connsiteX649" fmla="*/ 4346049 w 12192000"/>
                <a:gd name="connsiteY649" fmla="*/ 710248 h 1608850"/>
                <a:gd name="connsiteX650" fmla="*/ 4347998 w 12192000"/>
                <a:gd name="connsiteY650" fmla="*/ 720840 h 1608850"/>
                <a:gd name="connsiteX651" fmla="*/ 4348277 w 12192000"/>
                <a:gd name="connsiteY651" fmla="*/ 722352 h 1608850"/>
                <a:gd name="connsiteX652" fmla="*/ 4350228 w 12192000"/>
                <a:gd name="connsiteY652" fmla="*/ 732945 h 1608850"/>
                <a:gd name="connsiteX653" fmla="*/ 4356914 w 12192000"/>
                <a:gd name="connsiteY653" fmla="*/ 702682 h 1608850"/>
                <a:gd name="connsiteX654" fmla="*/ 4361373 w 12192000"/>
                <a:gd name="connsiteY654" fmla="*/ 732945 h 1608850"/>
                <a:gd name="connsiteX655" fmla="*/ 4365830 w 12192000"/>
                <a:gd name="connsiteY655" fmla="*/ 735214 h 1608850"/>
                <a:gd name="connsiteX656" fmla="*/ 4365830 w 12192000"/>
                <a:gd name="connsiteY656" fmla="*/ 751102 h 1608850"/>
                <a:gd name="connsiteX657" fmla="*/ 4361373 w 12192000"/>
                <a:gd name="connsiteY657" fmla="*/ 793468 h 1608850"/>
                <a:gd name="connsiteX658" fmla="*/ 4362489 w 12192000"/>
                <a:gd name="connsiteY658" fmla="*/ 793468 h 1608850"/>
                <a:gd name="connsiteX659" fmla="*/ 4370289 w 12192000"/>
                <a:gd name="connsiteY659" fmla="*/ 793468 h 1608850"/>
                <a:gd name="connsiteX660" fmla="*/ 4371126 w 12192000"/>
                <a:gd name="connsiteY660" fmla="*/ 799520 h 1608850"/>
                <a:gd name="connsiteX661" fmla="*/ 4376976 w 12192000"/>
                <a:gd name="connsiteY661" fmla="*/ 799520 h 1608850"/>
                <a:gd name="connsiteX662" fmla="*/ 4376976 w 12192000"/>
                <a:gd name="connsiteY662" fmla="*/ 798007 h 1608850"/>
                <a:gd name="connsiteX663" fmla="*/ 4376976 w 12192000"/>
                <a:gd name="connsiteY663" fmla="*/ 787415 h 1608850"/>
                <a:gd name="connsiteX664" fmla="*/ 4379206 w 12192000"/>
                <a:gd name="connsiteY664" fmla="*/ 787415 h 1608850"/>
                <a:gd name="connsiteX665" fmla="*/ 4394808 w 12192000"/>
                <a:gd name="connsiteY665" fmla="*/ 787415 h 1608850"/>
                <a:gd name="connsiteX666" fmla="*/ 4394808 w 12192000"/>
                <a:gd name="connsiteY666" fmla="*/ 784767 h 1608850"/>
                <a:gd name="connsiteX667" fmla="*/ 4394808 w 12192000"/>
                <a:gd name="connsiteY667" fmla="*/ 766232 h 1608850"/>
                <a:gd name="connsiteX668" fmla="*/ 4432702 w 12192000"/>
                <a:gd name="connsiteY668" fmla="*/ 766232 h 1608850"/>
                <a:gd name="connsiteX669" fmla="*/ 4432702 w 12192000"/>
                <a:gd name="connsiteY669" fmla="*/ 768124 h 1608850"/>
                <a:gd name="connsiteX670" fmla="*/ 4432702 w 12192000"/>
                <a:gd name="connsiteY670" fmla="*/ 781363 h 1608850"/>
                <a:gd name="connsiteX671" fmla="*/ 4452762 w 12192000"/>
                <a:gd name="connsiteY671" fmla="*/ 781363 h 1608850"/>
                <a:gd name="connsiteX672" fmla="*/ 4452762 w 12192000"/>
                <a:gd name="connsiteY672" fmla="*/ 784390 h 1608850"/>
                <a:gd name="connsiteX673" fmla="*/ 4452762 w 12192000"/>
                <a:gd name="connsiteY673" fmla="*/ 805572 h 1608850"/>
                <a:gd name="connsiteX674" fmla="*/ 4448306 w 12192000"/>
                <a:gd name="connsiteY674" fmla="*/ 806707 h 1608850"/>
                <a:gd name="connsiteX675" fmla="*/ 4448306 w 12192000"/>
                <a:gd name="connsiteY675" fmla="*/ 814651 h 1608850"/>
                <a:gd name="connsiteX676" fmla="*/ 4452762 w 12192000"/>
                <a:gd name="connsiteY676" fmla="*/ 816921 h 1608850"/>
                <a:gd name="connsiteX677" fmla="*/ 4452762 w 12192000"/>
                <a:gd name="connsiteY677" fmla="*/ 832808 h 1608850"/>
                <a:gd name="connsiteX678" fmla="*/ 4448306 w 12192000"/>
                <a:gd name="connsiteY678" fmla="*/ 838860 h 1608850"/>
                <a:gd name="connsiteX679" fmla="*/ 4448306 w 12192000"/>
                <a:gd name="connsiteY679" fmla="*/ 911488 h 1608850"/>
                <a:gd name="connsiteX680" fmla="*/ 4450255 w 12192000"/>
                <a:gd name="connsiteY680" fmla="*/ 911488 h 1608850"/>
                <a:gd name="connsiteX681" fmla="*/ 4463908 w 12192000"/>
                <a:gd name="connsiteY681" fmla="*/ 911488 h 1608850"/>
                <a:gd name="connsiteX682" fmla="*/ 4465579 w 12192000"/>
                <a:gd name="connsiteY682" fmla="*/ 917540 h 1608850"/>
                <a:gd name="connsiteX683" fmla="*/ 4477282 w 12192000"/>
                <a:gd name="connsiteY683" fmla="*/ 917540 h 1608850"/>
                <a:gd name="connsiteX684" fmla="*/ 4477282 w 12192000"/>
                <a:gd name="connsiteY684" fmla="*/ 920188 h 1608850"/>
                <a:gd name="connsiteX685" fmla="*/ 4477282 w 12192000"/>
                <a:gd name="connsiteY685" fmla="*/ 938724 h 1608850"/>
                <a:gd name="connsiteX686" fmla="*/ 4478955 w 12192000"/>
                <a:gd name="connsiteY686" fmla="*/ 938724 h 1608850"/>
                <a:gd name="connsiteX687" fmla="*/ 4490656 w 12192000"/>
                <a:gd name="connsiteY687" fmla="*/ 938724 h 1608850"/>
                <a:gd name="connsiteX688" fmla="*/ 4490656 w 12192000"/>
                <a:gd name="connsiteY688" fmla="*/ 936076 h 1608850"/>
                <a:gd name="connsiteX689" fmla="*/ 4490656 w 12192000"/>
                <a:gd name="connsiteY689" fmla="*/ 917540 h 1608850"/>
                <a:gd name="connsiteX690" fmla="*/ 4492605 w 12192000"/>
                <a:gd name="connsiteY690" fmla="*/ 916028 h 1608850"/>
                <a:gd name="connsiteX691" fmla="*/ 4506258 w 12192000"/>
                <a:gd name="connsiteY691" fmla="*/ 905436 h 1608850"/>
                <a:gd name="connsiteX692" fmla="*/ 4506258 w 12192000"/>
                <a:gd name="connsiteY692" fmla="*/ 878201 h 1608850"/>
                <a:gd name="connsiteX693" fmla="*/ 4501802 w 12192000"/>
                <a:gd name="connsiteY693" fmla="*/ 847938 h 1608850"/>
                <a:gd name="connsiteX694" fmla="*/ 4502914 w 12192000"/>
                <a:gd name="connsiteY694" fmla="*/ 847938 h 1608850"/>
                <a:gd name="connsiteX695" fmla="*/ 4510717 w 12192000"/>
                <a:gd name="connsiteY695" fmla="*/ 847938 h 1608850"/>
                <a:gd name="connsiteX696" fmla="*/ 4530778 w 12192000"/>
                <a:gd name="connsiteY696" fmla="*/ 844913 h 1608850"/>
                <a:gd name="connsiteX697" fmla="*/ 4530778 w 12192000"/>
                <a:gd name="connsiteY697" fmla="*/ 843399 h 1608850"/>
                <a:gd name="connsiteX698" fmla="*/ 4530778 w 12192000"/>
                <a:gd name="connsiteY698" fmla="*/ 832808 h 1608850"/>
                <a:gd name="connsiteX699" fmla="*/ 4532451 w 12192000"/>
                <a:gd name="connsiteY699" fmla="*/ 832808 h 1608850"/>
                <a:gd name="connsiteX700" fmla="*/ 4544152 w 12192000"/>
                <a:gd name="connsiteY700" fmla="*/ 832808 h 1608850"/>
                <a:gd name="connsiteX701" fmla="*/ 4544152 w 12192000"/>
                <a:gd name="connsiteY701" fmla="*/ 681500 h 1608850"/>
                <a:gd name="connsiteX702" fmla="*/ 4545267 w 12192000"/>
                <a:gd name="connsiteY702" fmla="*/ 681500 h 1608850"/>
                <a:gd name="connsiteX703" fmla="*/ 4553068 w 12192000"/>
                <a:gd name="connsiteY703" fmla="*/ 681500 h 1608850"/>
                <a:gd name="connsiteX704" fmla="*/ 4553068 w 12192000"/>
                <a:gd name="connsiteY704" fmla="*/ 678473 h 1608850"/>
                <a:gd name="connsiteX705" fmla="*/ 4553068 w 12192000"/>
                <a:gd name="connsiteY705" fmla="*/ 657290 h 1608850"/>
                <a:gd name="connsiteX706" fmla="*/ 4555298 w 12192000"/>
                <a:gd name="connsiteY706" fmla="*/ 596766 h 1608850"/>
                <a:gd name="connsiteX707" fmla="*/ 4556412 w 12192000"/>
                <a:gd name="connsiteY707" fmla="*/ 596766 h 1608850"/>
                <a:gd name="connsiteX708" fmla="*/ 4564213 w 12192000"/>
                <a:gd name="connsiteY708" fmla="*/ 596766 h 1608850"/>
                <a:gd name="connsiteX709" fmla="*/ 4564213 w 12192000"/>
                <a:gd name="connsiteY709" fmla="*/ 598280 h 1608850"/>
                <a:gd name="connsiteX710" fmla="*/ 4564213 w 12192000"/>
                <a:gd name="connsiteY710" fmla="*/ 608871 h 1608850"/>
                <a:gd name="connsiteX711" fmla="*/ 4568671 w 12192000"/>
                <a:gd name="connsiteY711" fmla="*/ 605845 h 1608850"/>
                <a:gd name="connsiteX712" fmla="*/ 4568671 w 12192000"/>
                <a:gd name="connsiteY712" fmla="*/ 584662 h 1608850"/>
                <a:gd name="connsiteX713" fmla="*/ 4570065 w 12192000"/>
                <a:gd name="connsiteY713" fmla="*/ 583906 h 1608850"/>
                <a:gd name="connsiteX714" fmla="*/ 4579816 w 12192000"/>
                <a:gd name="connsiteY714" fmla="*/ 578610 h 1608850"/>
                <a:gd name="connsiteX715" fmla="*/ 4580930 w 12192000"/>
                <a:gd name="connsiteY715" fmla="*/ 579367 h 1608850"/>
                <a:gd name="connsiteX716" fmla="*/ 4588733 w 12192000"/>
                <a:gd name="connsiteY716" fmla="*/ 584662 h 1608850"/>
                <a:gd name="connsiteX717" fmla="*/ 4590404 w 12192000"/>
                <a:gd name="connsiteY717" fmla="*/ 584662 h 1608850"/>
                <a:gd name="connsiteX718" fmla="*/ 4602107 w 12192000"/>
                <a:gd name="connsiteY718" fmla="*/ 584662 h 1608850"/>
                <a:gd name="connsiteX719" fmla="*/ 4602107 w 12192000"/>
                <a:gd name="connsiteY719" fmla="*/ 545322 h 1608850"/>
                <a:gd name="connsiteX720" fmla="*/ 4603221 w 12192000"/>
                <a:gd name="connsiteY720" fmla="*/ 545322 h 1608850"/>
                <a:gd name="connsiteX721" fmla="*/ 4611021 w 12192000"/>
                <a:gd name="connsiteY721" fmla="*/ 545322 h 1608850"/>
                <a:gd name="connsiteX722" fmla="*/ 4612414 w 12192000"/>
                <a:gd name="connsiteY722" fmla="*/ 551375 h 1608850"/>
                <a:gd name="connsiteX723" fmla="*/ 4622169 w 12192000"/>
                <a:gd name="connsiteY723" fmla="*/ 551375 h 1608850"/>
                <a:gd name="connsiteX724" fmla="*/ 4623282 w 12192000"/>
                <a:gd name="connsiteY724" fmla="*/ 545322 h 1608850"/>
                <a:gd name="connsiteX725" fmla="*/ 4631084 w 12192000"/>
                <a:gd name="connsiteY725" fmla="*/ 545322 h 1608850"/>
                <a:gd name="connsiteX726" fmla="*/ 4631084 w 12192000"/>
                <a:gd name="connsiteY726" fmla="*/ 590714 h 1608850"/>
                <a:gd name="connsiteX727" fmla="*/ 4632477 w 12192000"/>
                <a:gd name="connsiteY727" fmla="*/ 592227 h 1608850"/>
                <a:gd name="connsiteX728" fmla="*/ 4642230 w 12192000"/>
                <a:gd name="connsiteY728" fmla="*/ 602819 h 1608850"/>
                <a:gd name="connsiteX729" fmla="*/ 4664518 w 12192000"/>
                <a:gd name="connsiteY729" fmla="*/ 611898 h 1608850"/>
                <a:gd name="connsiteX730" fmla="*/ 4664518 w 12192000"/>
                <a:gd name="connsiteY730" fmla="*/ 610007 h 1608850"/>
                <a:gd name="connsiteX731" fmla="*/ 4664518 w 12192000"/>
                <a:gd name="connsiteY731" fmla="*/ 596766 h 1608850"/>
                <a:gd name="connsiteX732" fmla="*/ 4693496 w 12192000"/>
                <a:gd name="connsiteY732" fmla="*/ 584662 h 1608850"/>
                <a:gd name="connsiteX733" fmla="*/ 4693496 w 12192000"/>
                <a:gd name="connsiteY733" fmla="*/ 583150 h 1608850"/>
                <a:gd name="connsiteX734" fmla="*/ 4693496 w 12192000"/>
                <a:gd name="connsiteY734" fmla="*/ 572557 h 1608850"/>
                <a:gd name="connsiteX735" fmla="*/ 4694332 w 12192000"/>
                <a:gd name="connsiteY735" fmla="*/ 572557 h 1608850"/>
                <a:gd name="connsiteX736" fmla="*/ 4700182 w 12192000"/>
                <a:gd name="connsiteY736" fmla="*/ 572557 h 1608850"/>
                <a:gd name="connsiteX737" fmla="*/ 4700182 w 12192000"/>
                <a:gd name="connsiteY737" fmla="*/ 571423 h 1608850"/>
                <a:gd name="connsiteX738" fmla="*/ 4700182 w 12192000"/>
                <a:gd name="connsiteY738" fmla="*/ 563479 h 1608850"/>
                <a:gd name="connsiteX739" fmla="*/ 4702412 w 12192000"/>
                <a:gd name="connsiteY739" fmla="*/ 563479 h 1608850"/>
                <a:gd name="connsiteX740" fmla="*/ 4718014 w 12192000"/>
                <a:gd name="connsiteY740" fmla="*/ 563479 h 1608850"/>
                <a:gd name="connsiteX741" fmla="*/ 4718014 w 12192000"/>
                <a:gd name="connsiteY741" fmla="*/ 564614 h 1608850"/>
                <a:gd name="connsiteX742" fmla="*/ 4718014 w 12192000"/>
                <a:gd name="connsiteY742" fmla="*/ 572557 h 1608850"/>
                <a:gd name="connsiteX743" fmla="*/ 4719686 w 12192000"/>
                <a:gd name="connsiteY743" fmla="*/ 572557 h 1608850"/>
                <a:gd name="connsiteX744" fmla="*/ 4731390 w 12192000"/>
                <a:gd name="connsiteY744" fmla="*/ 572557 h 1608850"/>
                <a:gd name="connsiteX745" fmla="*/ 4731390 w 12192000"/>
                <a:gd name="connsiteY745" fmla="*/ 574828 h 1608850"/>
                <a:gd name="connsiteX746" fmla="*/ 4731390 w 12192000"/>
                <a:gd name="connsiteY746" fmla="*/ 590714 h 1608850"/>
                <a:gd name="connsiteX747" fmla="*/ 4755908 w 12192000"/>
                <a:gd name="connsiteY747" fmla="*/ 590714 h 1608850"/>
                <a:gd name="connsiteX748" fmla="*/ 4755908 w 12192000"/>
                <a:gd name="connsiteY748" fmla="*/ 589202 h 1608850"/>
                <a:gd name="connsiteX749" fmla="*/ 4755908 w 12192000"/>
                <a:gd name="connsiteY749" fmla="*/ 578610 h 1608850"/>
                <a:gd name="connsiteX750" fmla="*/ 4757302 w 12192000"/>
                <a:gd name="connsiteY750" fmla="*/ 578610 h 1608850"/>
                <a:gd name="connsiteX751" fmla="*/ 4767053 w 12192000"/>
                <a:gd name="connsiteY751" fmla="*/ 578610 h 1608850"/>
                <a:gd name="connsiteX752" fmla="*/ 4767053 w 12192000"/>
                <a:gd name="connsiteY752" fmla="*/ 577096 h 1608850"/>
                <a:gd name="connsiteX753" fmla="*/ 4767053 w 12192000"/>
                <a:gd name="connsiteY753" fmla="*/ 566505 h 1608850"/>
                <a:gd name="connsiteX754" fmla="*/ 4768725 w 12192000"/>
                <a:gd name="connsiteY754" fmla="*/ 566505 h 1608850"/>
                <a:gd name="connsiteX755" fmla="*/ 4780426 w 12192000"/>
                <a:gd name="connsiteY755" fmla="*/ 566505 h 1608850"/>
                <a:gd name="connsiteX756" fmla="*/ 4780426 w 12192000"/>
                <a:gd name="connsiteY756" fmla="*/ 568018 h 1608850"/>
                <a:gd name="connsiteX757" fmla="*/ 4780426 w 12192000"/>
                <a:gd name="connsiteY757" fmla="*/ 578610 h 1608850"/>
                <a:gd name="connsiteX758" fmla="*/ 4784886 w 12192000"/>
                <a:gd name="connsiteY758" fmla="*/ 505982 h 1608850"/>
                <a:gd name="connsiteX759" fmla="*/ 4885191 w 12192000"/>
                <a:gd name="connsiteY759" fmla="*/ 505982 h 1608850"/>
                <a:gd name="connsiteX760" fmla="*/ 4885191 w 12192000"/>
                <a:gd name="connsiteY760" fmla="*/ 602819 h 1608850"/>
                <a:gd name="connsiteX761" fmla="*/ 4887420 w 12192000"/>
                <a:gd name="connsiteY761" fmla="*/ 602819 h 1608850"/>
                <a:gd name="connsiteX762" fmla="*/ 4903022 w 12192000"/>
                <a:gd name="connsiteY762" fmla="*/ 602819 h 1608850"/>
                <a:gd name="connsiteX763" fmla="*/ 4903022 w 12192000"/>
                <a:gd name="connsiteY763" fmla="*/ 493877 h 1608850"/>
                <a:gd name="connsiteX764" fmla="*/ 4925313 w 12192000"/>
                <a:gd name="connsiteY764" fmla="*/ 478746 h 1608850"/>
                <a:gd name="connsiteX765" fmla="*/ 4954291 w 12192000"/>
                <a:gd name="connsiteY765" fmla="*/ 478746 h 1608850"/>
                <a:gd name="connsiteX766" fmla="*/ 4956242 w 12192000"/>
                <a:gd name="connsiteY766" fmla="*/ 476477 h 1608850"/>
                <a:gd name="connsiteX767" fmla="*/ 4969893 w 12192000"/>
                <a:gd name="connsiteY767" fmla="*/ 460589 h 1608850"/>
                <a:gd name="connsiteX768" fmla="*/ 5007787 w 12192000"/>
                <a:gd name="connsiteY768" fmla="*/ 460589 h 1608850"/>
                <a:gd name="connsiteX769" fmla="*/ 5007787 w 12192000"/>
                <a:gd name="connsiteY769" fmla="*/ 462859 h 1608850"/>
                <a:gd name="connsiteX770" fmla="*/ 5007787 w 12192000"/>
                <a:gd name="connsiteY770" fmla="*/ 478746 h 1608850"/>
                <a:gd name="connsiteX771" fmla="*/ 5045681 w 12192000"/>
                <a:gd name="connsiteY771" fmla="*/ 478746 h 1608850"/>
                <a:gd name="connsiteX772" fmla="*/ 5045681 w 12192000"/>
                <a:gd name="connsiteY772" fmla="*/ 596766 h 1608850"/>
                <a:gd name="connsiteX773" fmla="*/ 5047073 w 12192000"/>
                <a:gd name="connsiteY773" fmla="*/ 596766 h 1608850"/>
                <a:gd name="connsiteX774" fmla="*/ 5056825 w 12192000"/>
                <a:gd name="connsiteY774" fmla="*/ 596766 h 1608850"/>
                <a:gd name="connsiteX775" fmla="*/ 5056825 w 12192000"/>
                <a:gd name="connsiteY775" fmla="*/ 769258 h 1608850"/>
                <a:gd name="connsiteX776" fmla="*/ 5059053 w 12192000"/>
                <a:gd name="connsiteY776" fmla="*/ 769258 h 1608850"/>
                <a:gd name="connsiteX777" fmla="*/ 5074657 w 12192000"/>
                <a:gd name="connsiteY777" fmla="*/ 769258 h 1608850"/>
                <a:gd name="connsiteX778" fmla="*/ 5074657 w 12192000"/>
                <a:gd name="connsiteY778" fmla="*/ 657290 h 1608850"/>
                <a:gd name="connsiteX779" fmla="*/ 5075493 w 12192000"/>
                <a:gd name="connsiteY779" fmla="*/ 656533 h 1608850"/>
                <a:gd name="connsiteX780" fmla="*/ 5081344 w 12192000"/>
                <a:gd name="connsiteY780" fmla="*/ 651238 h 1608850"/>
                <a:gd name="connsiteX781" fmla="*/ 5085802 w 12192000"/>
                <a:gd name="connsiteY781" fmla="*/ 652750 h 1608850"/>
                <a:gd name="connsiteX782" fmla="*/ 5085802 w 12192000"/>
                <a:gd name="connsiteY782" fmla="*/ 663343 h 1608850"/>
                <a:gd name="connsiteX783" fmla="*/ 5088030 w 12192000"/>
                <a:gd name="connsiteY783" fmla="*/ 661829 h 1608850"/>
                <a:gd name="connsiteX784" fmla="*/ 5103634 w 12192000"/>
                <a:gd name="connsiteY784" fmla="*/ 651238 h 1608850"/>
                <a:gd name="connsiteX785" fmla="*/ 5105585 w 12192000"/>
                <a:gd name="connsiteY785" fmla="*/ 651238 h 1608850"/>
                <a:gd name="connsiteX786" fmla="*/ 5119237 w 12192000"/>
                <a:gd name="connsiteY786" fmla="*/ 651238 h 1608850"/>
                <a:gd name="connsiteX787" fmla="*/ 5119237 w 12192000"/>
                <a:gd name="connsiteY787" fmla="*/ 857017 h 1608850"/>
                <a:gd name="connsiteX788" fmla="*/ 5150444 w 12192000"/>
                <a:gd name="connsiteY788" fmla="*/ 863070 h 1608850"/>
                <a:gd name="connsiteX789" fmla="*/ 5150444 w 12192000"/>
                <a:gd name="connsiteY789" fmla="*/ 853992 h 1608850"/>
                <a:gd name="connsiteX790" fmla="*/ 5183878 w 12192000"/>
                <a:gd name="connsiteY790" fmla="*/ 853992 h 1608850"/>
                <a:gd name="connsiteX791" fmla="*/ 5183878 w 12192000"/>
                <a:gd name="connsiteY791" fmla="*/ 814651 h 1608850"/>
                <a:gd name="connsiteX792" fmla="*/ 5192794 w 12192000"/>
                <a:gd name="connsiteY792" fmla="*/ 814651 h 1608850"/>
                <a:gd name="connsiteX793" fmla="*/ 5192794 w 12192000"/>
                <a:gd name="connsiteY793" fmla="*/ 763206 h 1608850"/>
                <a:gd name="connsiteX794" fmla="*/ 5199482 w 12192000"/>
                <a:gd name="connsiteY794" fmla="*/ 763206 h 1608850"/>
                <a:gd name="connsiteX795" fmla="*/ 5199482 w 12192000"/>
                <a:gd name="connsiteY795" fmla="*/ 711761 h 1608850"/>
                <a:gd name="connsiteX796" fmla="*/ 5215086 w 12192000"/>
                <a:gd name="connsiteY796" fmla="*/ 711761 h 1608850"/>
                <a:gd name="connsiteX797" fmla="*/ 5264122 w 12192000"/>
                <a:gd name="connsiteY797" fmla="*/ 684525 h 1608850"/>
                <a:gd name="connsiteX798" fmla="*/ 5266352 w 12192000"/>
                <a:gd name="connsiteY798" fmla="*/ 657290 h 1608850"/>
                <a:gd name="connsiteX799" fmla="*/ 5270810 w 12192000"/>
                <a:gd name="connsiteY799" fmla="*/ 684525 h 1608850"/>
                <a:gd name="connsiteX800" fmla="*/ 5322078 w 12192000"/>
                <a:gd name="connsiteY800" fmla="*/ 720840 h 1608850"/>
                <a:gd name="connsiteX801" fmla="*/ 5322078 w 12192000"/>
                <a:gd name="connsiteY801" fmla="*/ 714788 h 1608850"/>
                <a:gd name="connsiteX802" fmla="*/ 5335452 w 12192000"/>
                <a:gd name="connsiteY802" fmla="*/ 714788 h 1608850"/>
                <a:gd name="connsiteX803" fmla="*/ 5335452 w 12192000"/>
                <a:gd name="connsiteY803" fmla="*/ 763206 h 1608850"/>
                <a:gd name="connsiteX804" fmla="*/ 5342138 w 12192000"/>
                <a:gd name="connsiteY804" fmla="*/ 763206 h 1608850"/>
                <a:gd name="connsiteX805" fmla="*/ 5342138 w 12192000"/>
                <a:gd name="connsiteY805" fmla="*/ 801467 h 1608850"/>
                <a:gd name="connsiteX806" fmla="*/ 5377917 w 12192000"/>
                <a:gd name="connsiteY806" fmla="*/ 790806 h 1608850"/>
                <a:gd name="connsiteX807" fmla="*/ 5478973 w 12192000"/>
                <a:gd name="connsiteY807" fmla="*/ 790806 h 1608850"/>
                <a:gd name="connsiteX808" fmla="*/ 5478973 w 12192000"/>
                <a:gd name="connsiteY808" fmla="*/ 596233 h 1608850"/>
                <a:gd name="connsiteX809" fmla="*/ 5507479 w 12192000"/>
                <a:gd name="connsiteY809" fmla="*/ 582720 h 1608850"/>
                <a:gd name="connsiteX810" fmla="*/ 5631857 w 12192000"/>
                <a:gd name="connsiteY810" fmla="*/ 561101 h 1608850"/>
                <a:gd name="connsiteX811" fmla="*/ 5675909 w 12192000"/>
                <a:gd name="connsiteY811" fmla="*/ 574613 h 1608850"/>
                <a:gd name="connsiteX812" fmla="*/ 5683682 w 12192000"/>
                <a:gd name="connsiteY812" fmla="*/ 582720 h 1608850"/>
                <a:gd name="connsiteX813" fmla="*/ 5683682 w 12192000"/>
                <a:gd name="connsiteY813" fmla="*/ 833084 h 1608850"/>
                <a:gd name="connsiteX814" fmla="*/ 5701821 w 12192000"/>
                <a:gd name="connsiteY814" fmla="*/ 873985 h 1608850"/>
                <a:gd name="connsiteX815" fmla="*/ 5701821 w 12192000"/>
                <a:gd name="connsiteY815" fmla="*/ 798914 h 1608850"/>
                <a:gd name="connsiteX816" fmla="*/ 5717369 w 12192000"/>
                <a:gd name="connsiteY816" fmla="*/ 798914 h 1608850"/>
                <a:gd name="connsiteX817" fmla="*/ 5717369 w 12192000"/>
                <a:gd name="connsiteY817" fmla="*/ 785402 h 1608850"/>
                <a:gd name="connsiteX818" fmla="*/ 5732917 w 12192000"/>
                <a:gd name="connsiteY818" fmla="*/ 777295 h 1608850"/>
                <a:gd name="connsiteX819" fmla="*/ 5745871 w 12192000"/>
                <a:gd name="connsiteY819" fmla="*/ 777295 h 1608850"/>
                <a:gd name="connsiteX820" fmla="*/ 5745871 w 12192000"/>
                <a:gd name="connsiteY820" fmla="*/ 763783 h 1608850"/>
                <a:gd name="connsiteX821" fmla="*/ 5756236 w 12192000"/>
                <a:gd name="connsiteY821" fmla="*/ 755675 h 1608850"/>
                <a:gd name="connsiteX822" fmla="*/ 5782151 w 12192000"/>
                <a:gd name="connsiteY822" fmla="*/ 755675 h 1608850"/>
                <a:gd name="connsiteX823" fmla="*/ 5782151 w 12192000"/>
                <a:gd name="connsiteY823" fmla="*/ 798914 h 1608850"/>
                <a:gd name="connsiteX824" fmla="*/ 5836566 w 12192000"/>
                <a:gd name="connsiteY824" fmla="*/ 798914 h 1608850"/>
                <a:gd name="connsiteX825" fmla="*/ 5836566 w 12192000"/>
                <a:gd name="connsiteY825" fmla="*/ 950250 h 1608850"/>
                <a:gd name="connsiteX826" fmla="*/ 5857295 w 12192000"/>
                <a:gd name="connsiteY826" fmla="*/ 950250 h 1608850"/>
                <a:gd name="connsiteX827" fmla="*/ 5878025 w 12192000"/>
                <a:gd name="connsiteY827" fmla="*/ 942143 h 1608850"/>
                <a:gd name="connsiteX828" fmla="*/ 5878025 w 12192000"/>
                <a:gd name="connsiteY828" fmla="*/ 931332 h 1608850"/>
                <a:gd name="connsiteX829" fmla="*/ 5870253 w 12192000"/>
                <a:gd name="connsiteY829" fmla="*/ 928630 h 1608850"/>
                <a:gd name="connsiteX830" fmla="*/ 5870253 w 12192000"/>
                <a:gd name="connsiteY830" fmla="*/ 920522 h 1608850"/>
                <a:gd name="connsiteX831" fmla="*/ 5878025 w 12192000"/>
                <a:gd name="connsiteY831" fmla="*/ 915118 h 1608850"/>
                <a:gd name="connsiteX832" fmla="*/ 5878025 w 12192000"/>
                <a:gd name="connsiteY832" fmla="*/ 855665 h 1608850"/>
                <a:gd name="connsiteX833" fmla="*/ 5870253 w 12192000"/>
                <a:gd name="connsiteY833" fmla="*/ 852962 h 1608850"/>
                <a:gd name="connsiteX834" fmla="*/ 5870253 w 12192000"/>
                <a:gd name="connsiteY834" fmla="*/ 844855 h 1608850"/>
                <a:gd name="connsiteX835" fmla="*/ 5878025 w 12192000"/>
                <a:gd name="connsiteY835" fmla="*/ 839450 h 1608850"/>
                <a:gd name="connsiteX836" fmla="*/ 5883208 w 12192000"/>
                <a:gd name="connsiteY836" fmla="*/ 834046 h 1608850"/>
                <a:gd name="connsiteX837" fmla="*/ 5883208 w 12192000"/>
                <a:gd name="connsiteY837" fmla="*/ 823236 h 1608850"/>
                <a:gd name="connsiteX838" fmla="*/ 5878025 w 12192000"/>
                <a:gd name="connsiteY838" fmla="*/ 823236 h 1608850"/>
                <a:gd name="connsiteX839" fmla="*/ 5878025 w 12192000"/>
                <a:gd name="connsiteY839" fmla="*/ 815128 h 1608850"/>
                <a:gd name="connsiteX840" fmla="*/ 5885800 w 12192000"/>
                <a:gd name="connsiteY840" fmla="*/ 809724 h 1608850"/>
                <a:gd name="connsiteX841" fmla="*/ 5927259 w 12192000"/>
                <a:gd name="connsiteY841" fmla="*/ 734056 h 1608850"/>
                <a:gd name="connsiteX842" fmla="*/ 5922077 w 12192000"/>
                <a:gd name="connsiteY842" fmla="*/ 731353 h 1608850"/>
                <a:gd name="connsiteX843" fmla="*/ 5922077 w 12192000"/>
                <a:gd name="connsiteY843" fmla="*/ 723246 h 1608850"/>
                <a:gd name="connsiteX844" fmla="*/ 5929850 w 12192000"/>
                <a:gd name="connsiteY844" fmla="*/ 720543 h 1608850"/>
                <a:gd name="connsiteX845" fmla="*/ 5929850 w 12192000"/>
                <a:gd name="connsiteY845" fmla="*/ 709734 h 1608850"/>
                <a:gd name="connsiteX846" fmla="*/ 5935033 w 12192000"/>
                <a:gd name="connsiteY846" fmla="*/ 709734 h 1608850"/>
                <a:gd name="connsiteX847" fmla="*/ 5935033 w 12192000"/>
                <a:gd name="connsiteY847" fmla="*/ 685412 h 1608850"/>
                <a:gd name="connsiteX848" fmla="*/ 5929850 w 12192000"/>
                <a:gd name="connsiteY848" fmla="*/ 685412 h 1608850"/>
                <a:gd name="connsiteX849" fmla="*/ 5929850 w 12192000"/>
                <a:gd name="connsiteY849" fmla="*/ 680008 h 1608850"/>
                <a:gd name="connsiteX850" fmla="*/ 5935033 w 12192000"/>
                <a:gd name="connsiteY850" fmla="*/ 677305 h 1608850"/>
                <a:gd name="connsiteX851" fmla="*/ 5947989 w 12192000"/>
                <a:gd name="connsiteY851" fmla="*/ 658388 h 1608850"/>
                <a:gd name="connsiteX852" fmla="*/ 5950579 w 12192000"/>
                <a:gd name="connsiteY852" fmla="*/ 647579 h 1608850"/>
                <a:gd name="connsiteX853" fmla="*/ 5950579 w 12192000"/>
                <a:gd name="connsiteY853" fmla="*/ 617852 h 1608850"/>
                <a:gd name="connsiteX854" fmla="*/ 5950904 w 12192000"/>
                <a:gd name="connsiteY854" fmla="*/ 616838 h 1608850"/>
                <a:gd name="connsiteX855" fmla="*/ 5953171 w 12192000"/>
                <a:gd name="connsiteY855" fmla="*/ 609745 h 1608850"/>
                <a:gd name="connsiteX856" fmla="*/ 5953495 w 12192000"/>
                <a:gd name="connsiteY856" fmla="*/ 610759 h 1608850"/>
                <a:gd name="connsiteX857" fmla="*/ 5955763 w 12192000"/>
                <a:gd name="connsiteY857" fmla="*/ 617852 h 1608850"/>
                <a:gd name="connsiteX858" fmla="*/ 5958354 w 12192000"/>
                <a:gd name="connsiteY858" fmla="*/ 647579 h 1608850"/>
                <a:gd name="connsiteX859" fmla="*/ 5958354 w 12192000"/>
                <a:gd name="connsiteY859" fmla="*/ 655686 h 1608850"/>
                <a:gd name="connsiteX860" fmla="*/ 5971311 w 12192000"/>
                <a:gd name="connsiteY860" fmla="*/ 677305 h 1608850"/>
                <a:gd name="connsiteX861" fmla="*/ 5976494 w 12192000"/>
                <a:gd name="connsiteY861" fmla="*/ 680008 h 1608850"/>
                <a:gd name="connsiteX862" fmla="*/ 5976494 w 12192000"/>
                <a:gd name="connsiteY862" fmla="*/ 685412 h 1608850"/>
                <a:gd name="connsiteX863" fmla="*/ 5973903 w 12192000"/>
                <a:gd name="connsiteY863" fmla="*/ 709734 h 1608850"/>
                <a:gd name="connsiteX864" fmla="*/ 5979084 w 12192000"/>
                <a:gd name="connsiteY864" fmla="*/ 720543 h 1608850"/>
                <a:gd name="connsiteX865" fmla="*/ 5984268 w 12192000"/>
                <a:gd name="connsiteY865" fmla="*/ 723246 h 1608850"/>
                <a:gd name="connsiteX866" fmla="*/ 5984268 w 12192000"/>
                <a:gd name="connsiteY866" fmla="*/ 731353 h 1608850"/>
                <a:gd name="connsiteX867" fmla="*/ 5979084 w 12192000"/>
                <a:gd name="connsiteY867" fmla="*/ 734056 h 1608850"/>
                <a:gd name="connsiteX868" fmla="*/ 5999269 w 12192000"/>
                <a:gd name="connsiteY868" fmla="*/ 755105 h 1608850"/>
                <a:gd name="connsiteX869" fmla="*/ 5999269 w 12192000"/>
                <a:gd name="connsiteY869" fmla="*/ 627662 h 1608850"/>
                <a:gd name="connsiteX870" fmla="*/ 5999299 w 12192000"/>
                <a:gd name="connsiteY870" fmla="*/ 627662 h 1608850"/>
                <a:gd name="connsiteX871" fmla="*/ 6037948 w 12192000"/>
                <a:gd name="connsiteY871" fmla="*/ 627662 h 1608850"/>
                <a:gd name="connsiteX872" fmla="*/ 6037948 w 12192000"/>
                <a:gd name="connsiteY872" fmla="*/ 626311 h 1608850"/>
                <a:gd name="connsiteX873" fmla="*/ 6037948 w 12192000"/>
                <a:gd name="connsiteY873" fmla="*/ 616853 h 1608850"/>
                <a:gd name="connsiteX874" fmla="*/ 6038962 w 12192000"/>
                <a:gd name="connsiteY874" fmla="*/ 616853 h 1608850"/>
                <a:gd name="connsiteX875" fmla="*/ 6046055 w 12192000"/>
                <a:gd name="connsiteY875" fmla="*/ 616853 h 1608850"/>
                <a:gd name="connsiteX876" fmla="*/ 6046055 w 12192000"/>
                <a:gd name="connsiteY876" fmla="*/ 614962 h 1608850"/>
                <a:gd name="connsiteX877" fmla="*/ 6046055 w 12192000"/>
                <a:gd name="connsiteY877" fmla="*/ 601721 h 1608850"/>
                <a:gd name="connsiteX878" fmla="*/ 6046815 w 12192000"/>
                <a:gd name="connsiteY878" fmla="*/ 601721 h 1608850"/>
                <a:gd name="connsiteX879" fmla="*/ 6052135 w 12192000"/>
                <a:gd name="connsiteY879" fmla="*/ 601721 h 1608850"/>
                <a:gd name="connsiteX880" fmla="*/ 6052135 w 12192000"/>
                <a:gd name="connsiteY880" fmla="*/ 600640 h 1608850"/>
                <a:gd name="connsiteX881" fmla="*/ 6052135 w 12192000"/>
                <a:gd name="connsiteY881" fmla="*/ 593073 h 1608850"/>
                <a:gd name="connsiteX882" fmla="*/ 6054163 w 12192000"/>
                <a:gd name="connsiteY882" fmla="*/ 593073 h 1608850"/>
                <a:gd name="connsiteX883" fmla="*/ 6068350 w 12192000"/>
                <a:gd name="connsiteY883" fmla="*/ 593073 h 1608850"/>
                <a:gd name="connsiteX884" fmla="*/ 6068350 w 12192000"/>
                <a:gd name="connsiteY884" fmla="*/ 594154 h 1608850"/>
                <a:gd name="connsiteX885" fmla="*/ 6068350 w 12192000"/>
                <a:gd name="connsiteY885" fmla="*/ 601721 h 1608850"/>
                <a:gd name="connsiteX886" fmla="*/ 6090642 w 12192000"/>
                <a:gd name="connsiteY886" fmla="*/ 601721 h 1608850"/>
                <a:gd name="connsiteX887" fmla="*/ 6090642 w 12192000"/>
                <a:gd name="connsiteY887" fmla="*/ 599829 h 1608850"/>
                <a:gd name="connsiteX888" fmla="*/ 6090642 w 12192000"/>
                <a:gd name="connsiteY888" fmla="*/ 586588 h 1608850"/>
                <a:gd name="connsiteX889" fmla="*/ 6092416 w 12192000"/>
                <a:gd name="connsiteY889" fmla="*/ 586588 h 1608850"/>
                <a:gd name="connsiteX890" fmla="*/ 6104829 w 12192000"/>
                <a:gd name="connsiteY890" fmla="*/ 586588 h 1608850"/>
                <a:gd name="connsiteX891" fmla="*/ 6104829 w 12192000"/>
                <a:gd name="connsiteY891" fmla="*/ 610368 h 1608850"/>
                <a:gd name="connsiteX892" fmla="*/ 6105843 w 12192000"/>
                <a:gd name="connsiteY892" fmla="*/ 610368 h 1608850"/>
                <a:gd name="connsiteX893" fmla="*/ 6112936 w 12192000"/>
                <a:gd name="connsiteY893" fmla="*/ 610368 h 1608850"/>
                <a:gd name="connsiteX894" fmla="*/ 6112936 w 12192000"/>
                <a:gd name="connsiteY894" fmla="*/ 609287 h 1608850"/>
                <a:gd name="connsiteX895" fmla="*/ 6112936 w 12192000"/>
                <a:gd name="connsiteY895" fmla="*/ 601721 h 1608850"/>
                <a:gd name="connsiteX896" fmla="*/ 6114709 w 12192000"/>
                <a:gd name="connsiteY896" fmla="*/ 601721 h 1608850"/>
                <a:gd name="connsiteX897" fmla="*/ 6127123 w 12192000"/>
                <a:gd name="connsiteY897" fmla="*/ 601721 h 1608850"/>
                <a:gd name="connsiteX898" fmla="*/ 6127123 w 12192000"/>
                <a:gd name="connsiteY898" fmla="*/ 627662 h 1608850"/>
                <a:gd name="connsiteX899" fmla="*/ 6129150 w 12192000"/>
                <a:gd name="connsiteY899" fmla="*/ 627662 h 1608850"/>
                <a:gd name="connsiteX900" fmla="*/ 6143336 w 12192000"/>
                <a:gd name="connsiteY900" fmla="*/ 627662 h 1608850"/>
                <a:gd name="connsiteX901" fmla="*/ 6143336 w 12192000"/>
                <a:gd name="connsiteY901" fmla="*/ 629283 h 1608850"/>
                <a:gd name="connsiteX902" fmla="*/ 6143336 w 12192000"/>
                <a:gd name="connsiteY902" fmla="*/ 640633 h 1608850"/>
                <a:gd name="connsiteX903" fmla="*/ 6144096 w 12192000"/>
                <a:gd name="connsiteY903" fmla="*/ 640633 h 1608850"/>
                <a:gd name="connsiteX904" fmla="*/ 6149417 w 12192000"/>
                <a:gd name="connsiteY904" fmla="*/ 640633 h 1608850"/>
                <a:gd name="connsiteX905" fmla="*/ 6149417 w 12192000"/>
                <a:gd name="connsiteY905" fmla="*/ 639822 h 1608850"/>
                <a:gd name="connsiteX906" fmla="*/ 6149417 w 12192000"/>
                <a:gd name="connsiteY906" fmla="*/ 634147 h 1608850"/>
                <a:gd name="connsiteX907" fmla="*/ 6179817 w 12192000"/>
                <a:gd name="connsiteY907" fmla="*/ 634147 h 1608850"/>
                <a:gd name="connsiteX908" fmla="*/ 6179817 w 12192000"/>
                <a:gd name="connsiteY908" fmla="*/ 657927 h 1608850"/>
                <a:gd name="connsiteX909" fmla="*/ 6180830 w 12192000"/>
                <a:gd name="connsiteY909" fmla="*/ 657927 h 1608850"/>
                <a:gd name="connsiteX910" fmla="*/ 6187924 w 12192000"/>
                <a:gd name="connsiteY910" fmla="*/ 657927 h 1608850"/>
                <a:gd name="connsiteX911" fmla="*/ 6187924 w 12192000"/>
                <a:gd name="connsiteY911" fmla="*/ 659008 h 1608850"/>
                <a:gd name="connsiteX912" fmla="*/ 6187924 w 12192000"/>
                <a:gd name="connsiteY912" fmla="*/ 666574 h 1608850"/>
                <a:gd name="connsiteX913" fmla="*/ 6188684 w 12192000"/>
                <a:gd name="connsiteY913" fmla="*/ 666574 h 1608850"/>
                <a:gd name="connsiteX914" fmla="*/ 6194004 w 12192000"/>
                <a:gd name="connsiteY914" fmla="*/ 666574 h 1608850"/>
                <a:gd name="connsiteX915" fmla="*/ 6194004 w 12192000"/>
                <a:gd name="connsiteY915" fmla="*/ 664412 h 1608850"/>
                <a:gd name="connsiteX916" fmla="*/ 6194004 w 12192000"/>
                <a:gd name="connsiteY916" fmla="*/ 649280 h 1608850"/>
                <a:gd name="connsiteX917" fmla="*/ 6195017 w 12192000"/>
                <a:gd name="connsiteY917" fmla="*/ 649280 h 1608850"/>
                <a:gd name="connsiteX918" fmla="*/ 6202111 w 12192000"/>
                <a:gd name="connsiteY918" fmla="*/ 649280 h 1608850"/>
                <a:gd name="connsiteX919" fmla="*/ 6202111 w 12192000"/>
                <a:gd name="connsiteY919" fmla="*/ 650361 h 1608850"/>
                <a:gd name="connsiteX920" fmla="*/ 6202111 w 12192000"/>
                <a:gd name="connsiteY920" fmla="*/ 657927 h 1608850"/>
                <a:gd name="connsiteX921" fmla="*/ 6207431 w 12192000"/>
                <a:gd name="connsiteY921" fmla="*/ 655934 h 1608850"/>
                <a:gd name="connsiteX922" fmla="*/ 6208191 w 12192000"/>
                <a:gd name="connsiteY922" fmla="*/ 654954 h 1608850"/>
                <a:gd name="connsiteX923" fmla="*/ 6208191 w 12192000"/>
                <a:gd name="connsiteY923" fmla="*/ 649280 h 1608850"/>
                <a:gd name="connsiteX924" fmla="*/ 6246698 w 12192000"/>
                <a:gd name="connsiteY924" fmla="*/ 649280 h 1608850"/>
                <a:gd name="connsiteX925" fmla="*/ 6246698 w 12192000"/>
                <a:gd name="connsiteY925" fmla="*/ 673059 h 1608850"/>
                <a:gd name="connsiteX926" fmla="*/ 6248724 w 12192000"/>
                <a:gd name="connsiteY926" fmla="*/ 673059 h 1608850"/>
                <a:gd name="connsiteX927" fmla="*/ 6262911 w 12192000"/>
                <a:gd name="connsiteY927" fmla="*/ 673059 h 1608850"/>
                <a:gd name="connsiteX928" fmla="*/ 6262911 w 12192000"/>
                <a:gd name="connsiteY928" fmla="*/ 674140 h 1608850"/>
                <a:gd name="connsiteX929" fmla="*/ 6262911 w 12192000"/>
                <a:gd name="connsiteY929" fmla="*/ 681706 h 1608850"/>
                <a:gd name="connsiteX930" fmla="*/ 6264685 w 12192000"/>
                <a:gd name="connsiteY930" fmla="*/ 681706 h 1608850"/>
                <a:gd name="connsiteX931" fmla="*/ 6277098 w 12192000"/>
                <a:gd name="connsiteY931" fmla="*/ 681706 h 1608850"/>
                <a:gd name="connsiteX932" fmla="*/ 6277098 w 12192000"/>
                <a:gd name="connsiteY932" fmla="*/ 657927 h 1608850"/>
                <a:gd name="connsiteX933" fmla="*/ 6278111 w 12192000"/>
                <a:gd name="connsiteY933" fmla="*/ 657927 h 1608850"/>
                <a:gd name="connsiteX934" fmla="*/ 6285205 w 12192000"/>
                <a:gd name="connsiteY934" fmla="*/ 657927 h 1608850"/>
                <a:gd name="connsiteX935" fmla="*/ 6285205 w 12192000"/>
                <a:gd name="connsiteY935" fmla="*/ 625500 h 1608850"/>
                <a:gd name="connsiteX936" fmla="*/ 6286218 w 12192000"/>
                <a:gd name="connsiteY936" fmla="*/ 625500 h 1608850"/>
                <a:gd name="connsiteX937" fmla="*/ 6293312 w 12192000"/>
                <a:gd name="connsiteY937" fmla="*/ 625500 h 1608850"/>
                <a:gd name="connsiteX938" fmla="*/ 6293312 w 12192000"/>
                <a:gd name="connsiteY938" fmla="*/ 623609 h 1608850"/>
                <a:gd name="connsiteX939" fmla="*/ 6293312 w 12192000"/>
                <a:gd name="connsiteY939" fmla="*/ 610368 h 1608850"/>
                <a:gd name="connsiteX940" fmla="*/ 6292045 w 12192000"/>
                <a:gd name="connsiteY940" fmla="*/ 608746 h 1608850"/>
                <a:gd name="connsiteX941" fmla="*/ 6297365 w 12192000"/>
                <a:gd name="connsiteY941" fmla="*/ 597397 h 1608850"/>
                <a:gd name="connsiteX942" fmla="*/ 6305472 w 12192000"/>
                <a:gd name="connsiteY942" fmla="*/ 625500 h 1608850"/>
                <a:gd name="connsiteX943" fmla="*/ 6306232 w 12192000"/>
                <a:gd name="connsiteY943" fmla="*/ 625500 h 1608850"/>
                <a:gd name="connsiteX944" fmla="*/ 6311552 w 12192000"/>
                <a:gd name="connsiteY944" fmla="*/ 625500 h 1608850"/>
                <a:gd name="connsiteX945" fmla="*/ 6311552 w 12192000"/>
                <a:gd name="connsiteY945" fmla="*/ 519573 h 1608850"/>
                <a:gd name="connsiteX946" fmla="*/ 6313072 w 12192000"/>
                <a:gd name="connsiteY946" fmla="*/ 519573 h 1608850"/>
                <a:gd name="connsiteX947" fmla="*/ 6323712 w 12192000"/>
                <a:gd name="connsiteY947" fmla="*/ 519573 h 1608850"/>
                <a:gd name="connsiteX948" fmla="*/ 6323712 w 12192000"/>
                <a:gd name="connsiteY948" fmla="*/ 472014 h 1608850"/>
                <a:gd name="connsiteX949" fmla="*/ 6350059 w 12192000"/>
                <a:gd name="connsiteY949" fmla="*/ 472014 h 1608850"/>
                <a:gd name="connsiteX950" fmla="*/ 6350059 w 12192000"/>
                <a:gd name="connsiteY950" fmla="*/ 450396 h 1608850"/>
                <a:gd name="connsiteX951" fmla="*/ 6384513 w 12192000"/>
                <a:gd name="connsiteY951" fmla="*/ 450396 h 1608850"/>
                <a:gd name="connsiteX952" fmla="*/ 6384513 w 12192000"/>
                <a:gd name="connsiteY952" fmla="*/ 452828 h 1608850"/>
                <a:gd name="connsiteX953" fmla="*/ 6384513 w 12192000"/>
                <a:gd name="connsiteY953" fmla="*/ 469852 h 1608850"/>
                <a:gd name="connsiteX954" fmla="*/ 6386793 w 12192000"/>
                <a:gd name="connsiteY954" fmla="*/ 469852 h 1608850"/>
                <a:gd name="connsiteX955" fmla="*/ 6402753 w 12192000"/>
                <a:gd name="connsiteY955" fmla="*/ 469852 h 1608850"/>
                <a:gd name="connsiteX956" fmla="*/ 6402753 w 12192000"/>
                <a:gd name="connsiteY956" fmla="*/ 517411 h 1608850"/>
                <a:gd name="connsiteX957" fmla="*/ 6403766 w 12192000"/>
                <a:gd name="connsiteY957" fmla="*/ 517411 h 1608850"/>
                <a:gd name="connsiteX958" fmla="*/ 6410860 w 12192000"/>
                <a:gd name="connsiteY958" fmla="*/ 517411 h 1608850"/>
                <a:gd name="connsiteX959" fmla="*/ 6425047 w 12192000"/>
                <a:gd name="connsiteY959" fmla="*/ 521735 h 1608850"/>
                <a:gd name="connsiteX960" fmla="*/ 6425047 w 12192000"/>
                <a:gd name="connsiteY960" fmla="*/ 560647 h 1608850"/>
                <a:gd name="connsiteX961" fmla="*/ 6426060 w 12192000"/>
                <a:gd name="connsiteY961" fmla="*/ 560647 h 1608850"/>
                <a:gd name="connsiteX962" fmla="*/ 6433153 w 12192000"/>
                <a:gd name="connsiteY962" fmla="*/ 560647 h 1608850"/>
                <a:gd name="connsiteX963" fmla="*/ 6433153 w 12192000"/>
                <a:gd name="connsiteY963" fmla="*/ 562268 h 1608850"/>
                <a:gd name="connsiteX964" fmla="*/ 6433153 w 12192000"/>
                <a:gd name="connsiteY964" fmla="*/ 573617 h 1608850"/>
                <a:gd name="connsiteX965" fmla="*/ 6435180 w 12192000"/>
                <a:gd name="connsiteY965" fmla="*/ 573617 h 1608850"/>
                <a:gd name="connsiteX966" fmla="*/ 6449367 w 12192000"/>
                <a:gd name="connsiteY966" fmla="*/ 573617 h 1608850"/>
                <a:gd name="connsiteX967" fmla="*/ 6455447 w 12192000"/>
                <a:gd name="connsiteY967" fmla="*/ 580103 h 1608850"/>
                <a:gd name="connsiteX968" fmla="*/ 6455447 w 12192000"/>
                <a:gd name="connsiteY968" fmla="*/ 601721 h 1608850"/>
                <a:gd name="connsiteX969" fmla="*/ 6457727 w 12192000"/>
                <a:gd name="connsiteY969" fmla="*/ 601721 h 1608850"/>
                <a:gd name="connsiteX970" fmla="*/ 6473687 w 12192000"/>
                <a:gd name="connsiteY970" fmla="*/ 601721 h 1608850"/>
                <a:gd name="connsiteX971" fmla="*/ 6473687 w 12192000"/>
                <a:gd name="connsiteY971" fmla="*/ 602801 h 1608850"/>
                <a:gd name="connsiteX972" fmla="*/ 6473687 w 12192000"/>
                <a:gd name="connsiteY972" fmla="*/ 610368 h 1608850"/>
                <a:gd name="connsiteX973" fmla="*/ 6474954 w 12192000"/>
                <a:gd name="connsiteY973" fmla="*/ 610368 h 1608850"/>
                <a:gd name="connsiteX974" fmla="*/ 6483821 w 12192000"/>
                <a:gd name="connsiteY974" fmla="*/ 610368 h 1608850"/>
                <a:gd name="connsiteX975" fmla="*/ 6483821 w 12192000"/>
                <a:gd name="connsiteY975" fmla="*/ 612529 h 1608850"/>
                <a:gd name="connsiteX976" fmla="*/ 6483821 w 12192000"/>
                <a:gd name="connsiteY976" fmla="*/ 627662 h 1608850"/>
                <a:gd name="connsiteX977" fmla="*/ 6487874 w 12192000"/>
                <a:gd name="connsiteY977" fmla="*/ 625770 h 1608850"/>
                <a:gd name="connsiteX978" fmla="*/ 6487874 w 12192000"/>
                <a:gd name="connsiteY978" fmla="*/ 612529 h 1608850"/>
                <a:gd name="connsiteX979" fmla="*/ 6488887 w 12192000"/>
                <a:gd name="connsiteY979" fmla="*/ 612529 h 1608850"/>
                <a:gd name="connsiteX980" fmla="*/ 6495981 w 12192000"/>
                <a:gd name="connsiteY980" fmla="*/ 612529 h 1608850"/>
                <a:gd name="connsiteX981" fmla="*/ 6495981 w 12192000"/>
                <a:gd name="connsiteY981" fmla="*/ 614151 h 1608850"/>
                <a:gd name="connsiteX982" fmla="*/ 6495981 w 12192000"/>
                <a:gd name="connsiteY982" fmla="*/ 625500 h 1608850"/>
                <a:gd name="connsiteX983" fmla="*/ 6496741 w 12192000"/>
                <a:gd name="connsiteY983" fmla="*/ 625500 h 1608850"/>
                <a:gd name="connsiteX984" fmla="*/ 6502061 w 12192000"/>
                <a:gd name="connsiteY984" fmla="*/ 625500 h 1608850"/>
                <a:gd name="connsiteX985" fmla="*/ 6550701 w 12192000"/>
                <a:gd name="connsiteY985" fmla="*/ 621177 h 1608850"/>
                <a:gd name="connsiteX986" fmla="*/ 6550701 w 12192000"/>
                <a:gd name="connsiteY986" fmla="*/ 622528 h 1608850"/>
                <a:gd name="connsiteX987" fmla="*/ 6550701 w 12192000"/>
                <a:gd name="connsiteY987" fmla="*/ 631985 h 1608850"/>
                <a:gd name="connsiteX988" fmla="*/ 6551461 w 12192000"/>
                <a:gd name="connsiteY988" fmla="*/ 631985 h 1608850"/>
                <a:gd name="connsiteX989" fmla="*/ 6556782 w 12192000"/>
                <a:gd name="connsiteY989" fmla="*/ 631985 h 1608850"/>
                <a:gd name="connsiteX990" fmla="*/ 6556782 w 12192000"/>
                <a:gd name="connsiteY990" fmla="*/ 634147 h 1608850"/>
                <a:gd name="connsiteX991" fmla="*/ 6556782 w 12192000"/>
                <a:gd name="connsiteY991" fmla="*/ 649280 h 1608850"/>
                <a:gd name="connsiteX992" fmla="*/ 6558808 w 12192000"/>
                <a:gd name="connsiteY992" fmla="*/ 647929 h 1608850"/>
                <a:gd name="connsiteX993" fmla="*/ 6572995 w 12192000"/>
                <a:gd name="connsiteY993" fmla="*/ 638471 h 1608850"/>
                <a:gd name="connsiteX994" fmla="*/ 6579075 w 12192000"/>
                <a:gd name="connsiteY994" fmla="*/ 597397 h 1608850"/>
                <a:gd name="connsiteX995" fmla="*/ 6579835 w 12192000"/>
                <a:gd name="connsiteY995" fmla="*/ 597127 h 1608850"/>
                <a:gd name="connsiteX996" fmla="*/ 6585155 w 12192000"/>
                <a:gd name="connsiteY996" fmla="*/ 595235 h 1608850"/>
                <a:gd name="connsiteX997" fmla="*/ 6587182 w 12192000"/>
                <a:gd name="connsiteY997" fmla="*/ 526058 h 1608850"/>
                <a:gd name="connsiteX998" fmla="*/ 6589209 w 12192000"/>
                <a:gd name="connsiteY998" fmla="*/ 595235 h 1608850"/>
                <a:gd name="connsiteX999" fmla="*/ 6589969 w 12192000"/>
                <a:gd name="connsiteY999" fmla="*/ 595505 h 1608850"/>
                <a:gd name="connsiteX1000" fmla="*/ 6595289 w 12192000"/>
                <a:gd name="connsiteY1000" fmla="*/ 597397 h 1608850"/>
                <a:gd name="connsiteX1001" fmla="*/ 6595289 w 12192000"/>
                <a:gd name="connsiteY1001" fmla="*/ 510926 h 1608850"/>
                <a:gd name="connsiteX1002" fmla="*/ 6599342 w 12192000"/>
                <a:gd name="connsiteY1002" fmla="*/ 478499 h 1608850"/>
                <a:gd name="connsiteX1003" fmla="*/ 6637849 w 12192000"/>
                <a:gd name="connsiteY1003" fmla="*/ 478499 h 1608850"/>
                <a:gd name="connsiteX1004" fmla="*/ 6637849 w 12192000"/>
                <a:gd name="connsiteY1004" fmla="*/ 510926 h 1608850"/>
                <a:gd name="connsiteX1005" fmla="*/ 6638609 w 12192000"/>
                <a:gd name="connsiteY1005" fmla="*/ 510926 h 1608850"/>
                <a:gd name="connsiteX1006" fmla="*/ 6643929 w 12192000"/>
                <a:gd name="connsiteY1006" fmla="*/ 510926 h 1608850"/>
                <a:gd name="connsiteX1007" fmla="*/ 6643929 w 12192000"/>
                <a:gd name="connsiteY1007" fmla="*/ 428778 h 1608850"/>
                <a:gd name="connsiteX1008" fmla="*/ 6645703 w 12192000"/>
                <a:gd name="connsiteY1008" fmla="*/ 428778 h 1608850"/>
                <a:gd name="connsiteX1009" fmla="*/ 6658116 w 12192000"/>
                <a:gd name="connsiteY1009" fmla="*/ 428778 h 1608850"/>
                <a:gd name="connsiteX1010" fmla="*/ 6658116 w 12192000"/>
                <a:gd name="connsiteY1010" fmla="*/ 426887 h 1608850"/>
                <a:gd name="connsiteX1011" fmla="*/ 6658116 w 12192000"/>
                <a:gd name="connsiteY1011" fmla="*/ 413646 h 1608850"/>
                <a:gd name="connsiteX1012" fmla="*/ 6680410 w 12192000"/>
                <a:gd name="connsiteY1012" fmla="*/ 413646 h 1608850"/>
                <a:gd name="connsiteX1013" fmla="*/ 6680410 w 12192000"/>
                <a:gd name="connsiteY1013" fmla="*/ 412565 h 1608850"/>
                <a:gd name="connsiteX1014" fmla="*/ 6680410 w 12192000"/>
                <a:gd name="connsiteY1014" fmla="*/ 404999 h 1608850"/>
                <a:gd name="connsiteX1015" fmla="*/ 6682183 w 12192000"/>
                <a:gd name="connsiteY1015" fmla="*/ 404999 h 1608850"/>
                <a:gd name="connsiteX1016" fmla="*/ 6694597 w 12192000"/>
                <a:gd name="connsiteY1016" fmla="*/ 404999 h 1608850"/>
                <a:gd name="connsiteX1017" fmla="*/ 6694597 w 12192000"/>
                <a:gd name="connsiteY1017" fmla="*/ 406080 h 1608850"/>
                <a:gd name="connsiteX1018" fmla="*/ 6694597 w 12192000"/>
                <a:gd name="connsiteY1018" fmla="*/ 413646 h 1608850"/>
                <a:gd name="connsiteX1019" fmla="*/ 6695357 w 12192000"/>
                <a:gd name="connsiteY1019" fmla="*/ 413646 h 1608850"/>
                <a:gd name="connsiteX1020" fmla="*/ 6700677 w 12192000"/>
                <a:gd name="connsiteY1020" fmla="*/ 413646 h 1608850"/>
                <a:gd name="connsiteX1021" fmla="*/ 6710810 w 12192000"/>
                <a:gd name="connsiteY1021" fmla="*/ 409322 h 1608850"/>
                <a:gd name="connsiteX1022" fmla="*/ 6714863 w 12192000"/>
                <a:gd name="connsiteY1022" fmla="*/ 412565 h 1608850"/>
                <a:gd name="connsiteX1023" fmla="*/ 6714863 w 12192000"/>
                <a:gd name="connsiteY1023" fmla="*/ 404999 h 1608850"/>
                <a:gd name="connsiteX1024" fmla="*/ 6717143 w 12192000"/>
                <a:gd name="connsiteY1024" fmla="*/ 404999 h 1608850"/>
                <a:gd name="connsiteX1025" fmla="*/ 6733104 w 12192000"/>
                <a:gd name="connsiteY1025" fmla="*/ 404999 h 1608850"/>
                <a:gd name="connsiteX1026" fmla="*/ 6733104 w 12192000"/>
                <a:gd name="connsiteY1026" fmla="*/ 406080 h 1608850"/>
                <a:gd name="connsiteX1027" fmla="*/ 6733104 w 12192000"/>
                <a:gd name="connsiteY1027" fmla="*/ 413646 h 1608850"/>
                <a:gd name="connsiteX1028" fmla="*/ 6763504 w 12192000"/>
                <a:gd name="connsiteY1028" fmla="*/ 413646 h 1608850"/>
                <a:gd name="connsiteX1029" fmla="*/ 6763504 w 12192000"/>
                <a:gd name="connsiteY1029" fmla="*/ 415267 h 1608850"/>
                <a:gd name="connsiteX1030" fmla="*/ 6763504 w 12192000"/>
                <a:gd name="connsiteY1030" fmla="*/ 426617 h 1608850"/>
                <a:gd name="connsiteX1031" fmla="*/ 6789851 w 12192000"/>
                <a:gd name="connsiteY1031" fmla="*/ 426617 h 1608850"/>
                <a:gd name="connsiteX1032" fmla="*/ 6789851 w 12192000"/>
                <a:gd name="connsiteY1032" fmla="*/ 456881 h 1608850"/>
                <a:gd name="connsiteX1033" fmla="*/ 6790611 w 12192000"/>
                <a:gd name="connsiteY1033" fmla="*/ 456881 h 1608850"/>
                <a:gd name="connsiteX1034" fmla="*/ 6795931 w 12192000"/>
                <a:gd name="connsiteY1034" fmla="*/ 456881 h 1608850"/>
                <a:gd name="connsiteX1035" fmla="*/ 6795931 w 12192000"/>
                <a:gd name="connsiteY1035" fmla="*/ 457962 h 1608850"/>
                <a:gd name="connsiteX1036" fmla="*/ 6795931 w 12192000"/>
                <a:gd name="connsiteY1036" fmla="*/ 465529 h 1608850"/>
                <a:gd name="connsiteX1037" fmla="*/ 6799985 w 12192000"/>
                <a:gd name="connsiteY1037" fmla="*/ 495793 h 1608850"/>
                <a:gd name="connsiteX1038" fmla="*/ 6800745 w 12192000"/>
                <a:gd name="connsiteY1038" fmla="*/ 495793 h 1608850"/>
                <a:gd name="connsiteX1039" fmla="*/ 6806065 w 12192000"/>
                <a:gd name="connsiteY1039" fmla="*/ 495793 h 1608850"/>
                <a:gd name="connsiteX1040" fmla="*/ 6806065 w 12192000"/>
                <a:gd name="connsiteY1040" fmla="*/ 496604 h 1608850"/>
                <a:gd name="connsiteX1041" fmla="*/ 6806065 w 12192000"/>
                <a:gd name="connsiteY1041" fmla="*/ 502279 h 1608850"/>
                <a:gd name="connsiteX1042" fmla="*/ 6807078 w 12192000"/>
                <a:gd name="connsiteY1042" fmla="*/ 502279 h 1608850"/>
                <a:gd name="connsiteX1043" fmla="*/ 6814171 w 12192000"/>
                <a:gd name="connsiteY1043" fmla="*/ 502279 h 1608850"/>
                <a:gd name="connsiteX1044" fmla="*/ 6814171 w 12192000"/>
                <a:gd name="connsiteY1044" fmla="*/ 532544 h 1608850"/>
                <a:gd name="connsiteX1045" fmla="*/ 6816198 w 12192000"/>
                <a:gd name="connsiteY1045" fmla="*/ 532544 h 1608850"/>
                <a:gd name="connsiteX1046" fmla="*/ 6830385 w 12192000"/>
                <a:gd name="connsiteY1046" fmla="*/ 532544 h 1608850"/>
                <a:gd name="connsiteX1047" fmla="*/ 6830385 w 12192000"/>
                <a:gd name="connsiteY1047" fmla="*/ 556323 h 1608850"/>
                <a:gd name="connsiteX1048" fmla="*/ 6832412 w 12192000"/>
                <a:gd name="connsiteY1048" fmla="*/ 557944 h 1608850"/>
                <a:gd name="connsiteX1049" fmla="*/ 6832412 w 12192000"/>
                <a:gd name="connsiteY1049" fmla="*/ 569294 h 1608850"/>
                <a:gd name="connsiteX1050" fmla="*/ 6833172 w 12192000"/>
                <a:gd name="connsiteY1050" fmla="*/ 569294 h 1608850"/>
                <a:gd name="connsiteX1051" fmla="*/ 6838492 w 12192000"/>
                <a:gd name="connsiteY1051" fmla="*/ 569294 h 1608850"/>
                <a:gd name="connsiteX1052" fmla="*/ 6838492 w 12192000"/>
                <a:gd name="connsiteY1052" fmla="*/ 593073 h 1608850"/>
                <a:gd name="connsiteX1053" fmla="*/ 6839758 w 12192000"/>
                <a:gd name="connsiteY1053" fmla="*/ 593073 h 1608850"/>
                <a:gd name="connsiteX1054" fmla="*/ 6848625 w 12192000"/>
                <a:gd name="connsiteY1054" fmla="*/ 593073 h 1608850"/>
                <a:gd name="connsiteX1055" fmla="*/ 6850652 w 12192000"/>
                <a:gd name="connsiteY1055" fmla="*/ 597127 h 1608850"/>
                <a:gd name="connsiteX1056" fmla="*/ 6850652 w 12192000"/>
                <a:gd name="connsiteY1056" fmla="*/ 610368 h 1608850"/>
                <a:gd name="connsiteX1057" fmla="*/ 6852172 w 12192000"/>
                <a:gd name="connsiteY1057" fmla="*/ 608476 h 1608850"/>
                <a:gd name="connsiteX1058" fmla="*/ 6862812 w 12192000"/>
                <a:gd name="connsiteY1058" fmla="*/ 595235 h 1608850"/>
                <a:gd name="connsiteX1059" fmla="*/ 6891186 w 12192000"/>
                <a:gd name="connsiteY1059" fmla="*/ 595235 h 1608850"/>
                <a:gd name="connsiteX1060" fmla="*/ 6891186 w 12192000"/>
                <a:gd name="connsiteY1060" fmla="*/ 681706 h 1608850"/>
                <a:gd name="connsiteX1061" fmla="*/ 6891946 w 12192000"/>
                <a:gd name="connsiteY1061" fmla="*/ 681706 h 1608850"/>
                <a:gd name="connsiteX1062" fmla="*/ 6897266 w 12192000"/>
                <a:gd name="connsiteY1062" fmla="*/ 681706 h 1608850"/>
                <a:gd name="connsiteX1063" fmla="*/ 6898026 w 12192000"/>
                <a:gd name="connsiteY1063" fmla="*/ 680355 h 1608850"/>
                <a:gd name="connsiteX1064" fmla="*/ 6903346 w 12192000"/>
                <a:gd name="connsiteY1064" fmla="*/ 670897 h 1608850"/>
                <a:gd name="connsiteX1065" fmla="*/ 6903346 w 12192000"/>
                <a:gd name="connsiteY1065" fmla="*/ 672789 h 1608850"/>
                <a:gd name="connsiteX1066" fmla="*/ 6903346 w 12192000"/>
                <a:gd name="connsiteY1066" fmla="*/ 686030 h 1608850"/>
                <a:gd name="connsiteX1067" fmla="*/ 6907399 w 12192000"/>
                <a:gd name="connsiteY1067" fmla="*/ 640633 h 1608850"/>
                <a:gd name="connsiteX1068" fmla="*/ 6908159 w 12192000"/>
                <a:gd name="connsiteY1068" fmla="*/ 640633 h 1608850"/>
                <a:gd name="connsiteX1069" fmla="*/ 6913479 w 12192000"/>
                <a:gd name="connsiteY1069" fmla="*/ 640633 h 1608850"/>
                <a:gd name="connsiteX1070" fmla="*/ 6913479 w 12192000"/>
                <a:gd name="connsiteY1070" fmla="*/ 575779 h 1608850"/>
                <a:gd name="connsiteX1071" fmla="*/ 6914493 w 12192000"/>
                <a:gd name="connsiteY1071" fmla="*/ 575779 h 1608850"/>
                <a:gd name="connsiteX1072" fmla="*/ 6921586 w 12192000"/>
                <a:gd name="connsiteY1072" fmla="*/ 575779 h 1608850"/>
                <a:gd name="connsiteX1073" fmla="*/ 6933746 w 12192000"/>
                <a:gd name="connsiteY1073" fmla="*/ 532544 h 1608850"/>
                <a:gd name="connsiteX1074" fmla="*/ 6935013 w 12192000"/>
                <a:gd name="connsiteY1074" fmla="*/ 532544 h 1608850"/>
                <a:gd name="connsiteX1075" fmla="*/ 6943880 w 12192000"/>
                <a:gd name="connsiteY1075" fmla="*/ 532544 h 1608850"/>
                <a:gd name="connsiteX1076" fmla="*/ 6954013 w 12192000"/>
                <a:gd name="connsiteY1076" fmla="*/ 575779 h 1608850"/>
                <a:gd name="connsiteX1077" fmla="*/ 6955026 w 12192000"/>
                <a:gd name="connsiteY1077" fmla="*/ 575779 h 1608850"/>
                <a:gd name="connsiteX1078" fmla="*/ 6962120 w 12192000"/>
                <a:gd name="connsiteY1078" fmla="*/ 575779 h 1608850"/>
                <a:gd name="connsiteX1079" fmla="*/ 6962120 w 12192000"/>
                <a:gd name="connsiteY1079" fmla="*/ 614691 h 1608850"/>
                <a:gd name="connsiteX1080" fmla="*/ 6963893 w 12192000"/>
                <a:gd name="connsiteY1080" fmla="*/ 614691 h 1608850"/>
                <a:gd name="connsiteX1081" fmla="*/ 6976307 w 12192000"/>
                <a:gd name="connsiteY1081" fmla="*/ 614691 h 1608850"/>
                <a:gd name="connsiteX1082" fmla="*/ 6976307 w 12192000"/>
                <a:gd name="connsiteY1082" fmla="*/ 616853 h 1608850"/>
                <a:gd name="connsiteX1083" fmla="*/ 6976307 w 12192000"/>
                <a:gd name="connsiteY1083" fmla="*/ 631985 h 1608850"/>
                <a:gd name="connsiteX1084" fmla="*/ 6980360 w 12192000"/>
                <a:gd name="connsiteY1084" fmla="*/ 629824 h 1608850"/>
                <a:gd name="connsiteX1085" fmla="*/ 6980360 w 12192000"/>
                <a:gd name="connsiteY1085" fmla="*/ 614691 h 1608850"/>
                <a:gd name="connsiteX1086" fmla="*/ 6981880 w 12192000"/>
                <a:gd name="connsiteY1086" fmla="*/ 614691 h 1608850"/>
                <a:gd name="connsiteX1087" fmla="*/ 6992520 w 12192000"/>
                <a:gd name="connsiteY1087" fmla="*/ 614691 h 1608850"/>
                <a:gd name="connsiteX1088" fmla="*/ 6992520 w 12192000"/>
                <a:gd name="connsiteY1088" fmla="*/ 616312 h 1608850"/>
                <a:gd name="connsiteX1089" fmla="*/ 6992520 w 12192000"/>
                <a:gd name="connsiteY1089" fmla="*/ 627662 h 1608850"/>
                <a:gd name="connsiteX1090" fmla="*/ 7022921 w 12192000"/>
                <a:gd name="connsiteY1090" fmla="*/ 627662 h 1608850"/>
                <a:gd name="connsiteX1091" fmla="*/ 7022921 w 12192000"/>
                <a:gd name="connsiteY1091" fmla="*/ 590912 h 1608850"/>
                <a:gd name="connsiteX1092" fmla="*/ 7024187 w 12192000"/>
                <a:gd name="connsiteY1092" fmla="*/ 590912 h 1608850"/>
                <a:gd name="connsiteX1093" fmla="*/ 7033054 w 12192000"/>
                <a:gd name="connsiteY1093" fmla="*/ 590912 h 1608850"/>
                <a:gd name="connsiteX1094" fmla="*/ 7033054 w 12192000"/>
                <a:gd name="connsiteY1094" fmla="*/ 612529 h 1608850"/>
                <a:gd name="connsiteX1095" fmla="*/ 7035081 w 12192000"/>
                <a:gd name="connsiteY1095" fmla="*/ 580103 h 1608850"/>
                <a:gd name="connsiteX1096" fmla="*/ 7057374 w 12192000"/>
                <a:gd name="connsiteY1096" fmla="*/ 580103 h 1608850"/>
                <a:gd name="connsiteX1097" fmla="*/ 7057374 w 12192000"/>
                <a:gd name="connsiteY1097" fmla="*/ 578481 h 1608850"/>
                <a:gd name="connsiteX1098" fmla="*/ 7057374 w 12192000"/>
                <a:gd name="connsiteY1098" fmla="*/ 567132 h 1608850"/>
                <a:gd name="connsiteX1099" fmla="*/ 7058134 w 12192000"/>
                <a:gd name="connsiteY1099" fmla="*/ 567132 h 1608850"/>
                <a:gd name="connsiteX1100" fmla="*/ 7063454 w 12192000"/>
                <a:gd name="connsiteY1100" fmla="*/ 567132 h 1608850"/>
                <a:gd name="connsiteX1101" fmla="*/ 7063454 w 12192000"/>
                <a:gd name="connsiteY1101" fmla="*/ 565241 h 1608850"/>
                <a:gd name="connsiteX1102" fmla="*/ 7063454 w 12192000"/>
                <a:gd name="connsiteY1102" fmla="*/ 552000 h 1608850"/>
                <a:gd name="connsiteX1103" fmla="*/ 7067508 w 12192000"/>
                <a:gd name="connsiteY1103" fmla="*/ 558485 h 1608850"/>
                <a:gd name="connsiteX1104" fmla="*/ 7069788 w 12192000"/>
                <a:gd name="connsiteY1104" fmla="*/ 558485 h 1608850"/>
                <a:gd name="connsiteX1105" fmla="*/ 7085748 w 12192000"/>
                <a:gd name="connsiteY1105" fmla="*/ 558485 h 1608850"/>
                <a:gd name="connsiteX1106" fmla="*/ 7085748 w 12192000"/>
                <a:gd name="connsiteY1106" fmla="*/ 557674 h 1608850"/>
                <a:gd name="connsiteX1107" fmla="*/ 7085748 w 12192000"/>
                <a:gd name="connsiteY1107" fmla="*/ 552000 h 1608850"/>
                <a:gd name="connsiteX1108" fmla="*/ 7086508 w 12192000"/>
                <a:gd name="connsiteY1108" fmla="*/ 552000 h 1608850"/>
                <a:gd name="connsiteX1109" fmla="*/ 7091828 w 12192000"/>
                <a:gd name="connsiteY1109" fmla="*/ 552000 h 1608850"/>
                <a:gd name="connsiteX1110" fmla="*/ 7091828 w 12192000"/>
                <a:gd name="connsiteY1110" fmla="*/ 553351 h 1608850"/>
                <a:gd name="connsiteX1111" fmla="*/ 7091828 w 12192000"/>
                <a:gd name="connsiteY1111" fmla="*/ 562809 h 1608850"/>
                <a:gd name="connsiteX1112" fmla="*/ 7130335 w 12192000"/>
                <a:gd name="connsiteY1112" fmla="*/ 562809 h 1608850"/>
                <a:gd name="connsiteX1113" fmla="*/ 7130335 w 12192000"/>
                <a:gd name="connsiteY1113" fmla="*/ 701162 h 1608850"/>
                <a:gd name="connsiteX1114" fmla="*/ 7131855 w 12192000"/>
                <a:gd name="connsiteY1114" fmla="*/ 701162 h 1608850"/>
                <a:gd name="connsiteX1115" fmla="*/ 7142495 w 12192000"/>
                <a:gd name="connsiteY1115" fmla="*/ 701162 h 1608850"/>
                <a:gd name="connsiteX1116" fmla="*/ 7142495 w 12192000"/>
                <a:gd name="connsiteY1116" fmla="*/ 688192 h 1608850"/>
                <a:gd name="connsiteX1117" fmla="*/ 7146549 w 12192000"/>
                <a:gd name="connsiteY1117" fmla="*/ 688192 h 1608850"/>
                <a:gd name="connsiteX1118" fmla="*/ 7146549 w 12192000"/>
                <a:gd name="connsiteY1118" fmla="*/ 701162 h 1608850"/>
                <a:gd name="connsiteX1119" fmla="*/ 7176949 w 12192000"/>
                <a:gd name="connsiteY1119" fmla="*/ 701162 h 1608850"/>
                <a:gd name="connsiteX1120" fmla="*/ 7176949 w 12192000"/>
                <a:gd name="connsiteY1120" fmla="*/ 670897 h 1608850"/>
                <a:gd name="connsiteX1121" fmla="*/ 7189109 w 12192000"/>
                <a:gd name="connsiteY1121" fmla="*/ 670897 h 1608850"/>
                <a:gd name="connsiteX1122" fmla="*/ 7201269 w 12192000"/>
                <a:gd name="connsiteY1122" fmla="*/ 668736 h 1608850"/>
                <a:gd name="connsiteX1123" fmla="*/ 7205323 w 12192000"/>
                <a:gd name="connsiteY1123" fmla="*/ 670897 h 1608850"/>
                <a:gd name="connsiteX1124" fmla="*/ 7215456 w 12192000"/>
                <a:gd name="connsiteY1124" fmla="*/ 670897 h 1608850"/>
                <a:gd name="connsiteX1125" fmla="*/ 7215456 w 12192000"/>
                <a:gd name="connsiteY1125" fmla="*/ 701162 h 1608850"/>
                <a:gd name="connsiteX1126" fmla="*/ 7223563 w 12192000"/>
                <a:gd name="connsiteY1126" fmla="*/ 701162 h 1608850"/>
                <a:gd name="connsiteX1127" fmla="*/ 7223563 w 12192000"/>
                <a:gd name="connsiteY1127" fmla="*/ 718457 h 1608850"/>
                <a:gd name="connsiteX1128" fmla="*/ 7232899 w 12192000"/>
                <a:gd name="connsiteY1128" fmla="*/ 719362 h 1608850"/>
                <a:gd name="connsiteX1129" fmla="*/ 7245857 w 12192000"/>
                <a:gd name="connsiteY1129" fmla="*/ 719362 h 1608850"/>
                <a:gd name="connsiteX1130" fmla="*/ 7245857 w 12192000"/>
                <a:gd name="connsiteY1130" fmla="*/ 703324 h 1608850"/>
                <a:gd name="connsiteX1131" fmla="*/ 7313813 w 12192000"/>
                <a:gd name="connsiteY1131" fmla="*/ 703324 h 1608850"/>
                <a:gd name="connsiteX1132" fmla="*/ 7313813 w 12192000"/>
                <a:gd name="connsiteY1132" fmla="*/ 618071 h 1608850"/>
                <a:gd name="connsiteX1133" fmla="*/ 7385821 w 12192000"/>
                <a:gd name="connsiteY1133" fmla="*/ 618071 h 1608850"/>
                <a:gd name="connsiteX1134" fmla="*/ 7385821 w 12192000"/>
                <a:gd name="connsiteY1134" fmla="*/ 696839 h 1608850"/>
                <a:gd name="connsiteX1135" fmla="*/ 7387725 w 12192000"/>
                <a:gd name="connsiteY1135" fmla="*/ 696839 h 1608850"/>
                <a:gd name="connsiteX1136" fmla="*/ 7388967 w 12192000"/>
                <a:gd name="connsiteY1136" fmla="*/ 719362 h 1608850"/>
                <a:gd name="connsiteX1137" fmla="*/ 7398643 w 12192000"/>
                <a:gd name="connsiteY1137" fmla="*/ 719362 h 1608850"/>
                <a:gd name="connsiteX1138" fmla="*/ 7399885 w 12192000"/>
                <a:gd name="connsiteY1138" fmla="*/ 696839 h 1608850"/>
                <a:gd name="connsiteX1139" fmla="*/ 7405965 w 12192000"/>
                <a:gd name="connsiteY1139" fmla="*/ 696839 h 1608850"/>
                <a:gd name="connsiteX1140" fmla="*/ 7407207 w 12192000"/>
                <a:gd name="connsiteY1140" fmla="*/ 719362 h 1608850"/>
                <a:gd name="connsiteX1141" fmla="*/ 7457829 w 12192000"/>
                <a:gd name="connsiteY1141" fmla="*/ 719362 h 1608850"/>
                <a:gd name="connsiteX1142" fmla="*/ 7457829 w 12192000"/>
                <a:gd name="connsiteY1142" fmla="*/ 556334 h 1608850"/>
                <a:gd name="connsiteX1143" fmla="*/ 7655156 w 12192000"/>
                <a:gd name="connsiteY1143" fmla="*/ 556334 h 1608850"/>
                <a:gd name="connsiteX1144" fmla="*/ 7655156 w 12192000"/>
                <a:gd name="connsiteY1144" fmla="*/ 719362 h 1608850"/>
                <a:gd name="connsiteX1145" fmla="*/ 7673853 w 12192000"/>
                <a:gd name="connsiteY1145" fmla="*/ 719362 h 1608850"/>
                <a:gd name="connsiteX1146" fmla="*/ 7673853 w 12192000"/>
                <a:gd name="connsiteY1146" fmla="*/ 636669 h 1608850"/>
                <a:gd name="connsiteX1147" fmla="*/ 7768973 w 12192000"/>
                <a:gd name="connsiteY1147" fmla="*/ 636669 h 1608850"/>
                <a:gd name="connsiteX1148" fmla="*/ 7773382 w 12192000"/>
                <a:gd name="connsiteY1148" fmla="*/ 519115 h 1608850"/>
                <a:gd name="connsiteX1149" fmla="*/ 7819759 w 12192000"/>
                <a:gd name="connsiteY1149" fmla="*/ 519115 h 1608850"/>
                <a:gd name="connsiteX1150" fmla="*/ 7821437 w 12192000"/>
                <a:gd name="connsiteY1150" fmla="*/ 571456 h 1608850"/>
                <a:gd name="connsiteX1151" fmla="*/ 7886292 w 12192000"/>
                <a:gd name="connsiteY1151" fmla="*/ 571456 h 1608850"/>
                <a:gd name="connsiteX1152" fmla="*/ 7886292 w 12192000"/>
                <a:gd name="connsiteY1152" fmla="*/ 647118 h 1608850"/>
                <a:gd name="connsiteX1153" fmla="*/ 7894398 w 12192000"/>
                <a:gd name="connsiteY1153" fmla="*/ 647118 h 1608850"/>
                <a:gd name="connsiteX1154" fmla="*/ 7896425 w 12192000"/>
                <a:gd name="connsiteY1154" fmla="*/ 640633 h 1608850"/>
                <a:gd name="connsiteX1155" fmla="*/ 7902505 w 12192000"/>
                <a:gd name="connsiteY1155" fmla="*/ 640633 h 1608850"/>
                <a:gd name="connsiteX1156" fmla="*/ 7904533 w 12192000"/>
                <a:gd name="connsiteY1156" fmla="*/ 649280 h 1608850"/>
                <a:gd name="connsiteX1157" fmla="*/ 7916693 w 12192000"/>
                <a:gd name="connsiteY1157" fmla="*/ 649280 h 1608850"/>
                <a:gd name="connsiteX1158" fmla="*/ 7916693 w 12192000"/>
                <a:gd name="connsiteY1158" fmla="*/ 642794 h 1608850"/>
                <a:gd name="connsiteX1159" fmla="*/ 7938985 w 12192000"/>
                <a:gd name="connsiteY1159" fmla="*/ 642794 h 1608850"/>
                <a:gd name="connsiteX1160" fmla="*/ 7938985 w 12192000"/>
                <a:gd name="connsiteY1160" fmla="*/ 649280 h 1608850"/>
                <a:gd name="connsiteX1161" fmla="*/ 7959253 w 12192000"/>
                <a:gd name="connsiteY1161" fmla="*/ 649280 h 1608850"/>
                <a:gd name="connsiteX1162" fmla="*/ 7959253 w 12192000"/>
                <a:gd name="connsiteY1162" fmla="*/ 694677 h 1608850"/>
                <a:gd name="connsiteX1163" fmla="*/ 7973440 w 12192000"/>
                <a:gd name="connsiteY1163" fmla="*/ 694677 h 1608850"/>
                <a:gd name="connsiteX1164" fmla="*/ 7973440 w 12192000"/>
                <a:gd name="connsiteY1164" fmla="*/ 681706 h 1608850"/>
                <a:gd name="connsiteX1165" fmla="*/ 7989653 w 12192000"/>
                <a:gd name="connsiteY1165" fmla="*/ 681706 h 1608850"/>
                <a:gd name="connsiteX1166" fmla="*/ 7989653 w 12192000"/>
                <a:gd name="connsiteY1166" fmla="*/ 502279 h 1608850"/>
                <a:gd name="connsiteX1167" fmla="*/ 7995733 w 12192000"/>
                <a:gd name="connsiteY1167" fmla="*/ 495793 h 1608850"/>
                <a:gd name="connsiteX1168" fmla="*/ 8068694 w 12192000"/>
                <a:gd name="connsiteY1168" fmla="*/ 495793 h 1608850"/>
                <a:gd name="connsiteX1169" fmla="*/ 8068694 w 12192000"/>
                <a:gd name="connsiteY1169" fmla="*/ 504441 h 1608850"/>
                <a:gd name="connsiteX1170" fmla="*/ 8078828 w 12192000"/>
                <a:gd name="connsiteY1170" fmla="*/ 504441 h 1608850"/>
                <a:gd name="connsiteX1171" fmla="*/ 8078828 w 12192000"/>
                <a:gd name="connsiteY1171" fmla="*/ 619015 h 1608850"/>
                <a:gd name="connsiteX1172" fmla="*/ 8101121 w 12192000"/>
                <a:gd name="connsiteY1172" fmla="*/ 619015 h 1608850"/>
                <a:gd name="connsiteX1173" fmla="*/ 8101121 w 12192000"/>
                <a:gd name="connsiteY1173" fmla="*/ 552000 h 1608850"/>
                <a:gd name="connsiteX1174" fmla="*/ 8127469 w 12192000"/>
                <a:gd name="connsiteY1174" fmla="*/ 552000 h 1608850"/>
                <a:gd name="connsiteX1175" fmla="*/ 8131521 w 12192000"/>
                <a:gd name="connsiteY1175" fmla="*/ 547676 h 1608850"/>
                <a:gd name="connsiteX1176" fmla="*/ 8139629 w 12192000"/>
                <a:gd name="connsiteY1176" fmla="*/ 547676 h 1608850"/>
                <a:gd name="connsiteX1177" fmla="*/ 8143681 w 12192000"/>
                <a:gd name="connsiteY1177" fmla="*/ 552000 h 1608850"/>
                <a:gd name="connsiteX1178" fmla="*/ 8165976 w 12192000"/>
                <a:gd name="connsiteY1178" fmla="*/ 552000 h 1608850"/>
                <a:gd name="connsiteX1179" fmla="*/ 8165976 w 12192000"/>
                <a:gd name="connsiteY1179" fmla="*/ 435264 h 1608850"/>
                <a:gd name="connsiteX1180" fmla="*/ 8222722 w 12192000"/>
                <a:gd name="connsiteY1180" fmla="*/ 424455 h 1608850"/>
                <a:gd name="connsiteX1181" fmla="*/ 8222722 w 12192000"/>
                <a:gd name="connsiteY1181" fmla="*/ 425536 h 1608850"/>
                <a:gd name="connsiteX1182" fmla="*/ 8222722 w 12192000"/>
                <a:gd name="connsiteY1182" fmla="*/ 433102 h 1608850"/>
                <a:gd name="connsiteX1183" fmla="*/ 8249069 w 12192000"/>
                <a:gd name="connsiteY1183" fmla="*/ 433102 h 1608850"/>
                <a:gd name="connsiteX1184" fmla="*/ 8249069 w 12192000"/>
                <a:gd name="connsiteY1184" fmla="*/ 688192 h 1608850"/>
                <a:gd name="connsiteX1185" fmla="*/ 8271364 w 12192000"/>
                <a:gd name="connsiteY1185" fmla="*/ 688192 h 1608850"/>
                <a:gd name="connsiteX1186" fmla="*/ 8271364 w 12192000"/>
                <a:gd name="connsiteY1186" fmla="*/ 683868 h 1608850"/>
                <a:gd name="connsiteX1187" fmla="*/ 8283524 w 12192000"/>
                <a:gd name="connsiteY1187" fmla="*/ 683868 h 1608850"/>
                <a:gd name="connsiteX1188" fmla="*/ 8283524 w 12192000"/>
                <a:gd name="connsiteY1188" fmla="*/ 688192 h 1608850"/>
                <a:gd name="connsiteX1189" fmla="*/ 8307844 w 12192000"/>
                <a:gd name="connsiteY1189" fmla="*/ 688192 h 1608850"/>
                <a:gd name="connsiteX1190" fmla="*/ 8307844 w 12192000"/>
                <a:gd name="connsiteY1190" fmla="*/ 675221 h 1608850"/>
                <a:gd name="connsiteX1191" fmla="*/ 8336217 w 12192000"/>
                <a:gd name="connsiteY1191" fmla="*/ 675221 h 1608850"/>
                <a:gd name="connsiteX1192" fmla="*/ 8348377 w 12192000"/>
                <a:gd name="connsiteY1192" fmla="*/ 670897 h 1608850"/>
                <a:gd name="connsiteX1193" fmla="*/ 8368645 w 12192000"/>
                <a:gd name="connsiteY1193" fmla="*/ 675221 h 1608850"/>
                <a:gd name="connsiteX1194" fmla="*/ 8368645 w 12192000"/>
                <a:gd name="connsiteY1194" fmla="*/ 657927 h 1608850"/>
                <a:gd name="connsiteX1195" fmla="*/ 8376752 w 12192000"/>
                <a:gd name="connsiteY1195" fmla="*/ 657927 h 1608850"/>
                <a:gd name="connsiteX1196" fmla="*/ 8376752 w 12192000"/>
                <a:gd name="connsiteY1196" fmla="*/ 644956 h 1608850"/>
                <a:gd name="connsiteX1197" fmla="*/ 8433498 w 12192000"/>
                <a:gd name="connsiteY1197" fmla="*/ 644956 h 1608850"/>
                <a:gd name="connsiteX1198" fmla="*/ 8433498 w 12192000"/>
                <a:gd name="connsiteY1198" fmla="*/ 614691 h 1608850"/>
                <a:gd name="connsiteX1199" fmla="*/ 8451738 w 12192000"/>
                <a:gd name="connsiteY1199" fmla="*/ 614691 h 1608850"/>
                <a:gd name="connsiteX1200" fmla="*/ 8451738 w 12192000"/>
                <a:gd name="connsiteY1200" fmla="*/ 608206 h 1608850"/>
                <a:gd name="connsiteX1201" fmla="*/ 8463898 w 12192000"/>
                <a:gd name="connsiteY1201" fmla="*/ 608206 h 1608850"/>
                <a:gd name="connsiteX1202" fmla="*/ 8463898 w 12192000"/>
                <a:gd name="connsiteY1202" fmla="*/ 614691 h 1608850"/>
                <a:gd name="connsiteX1203" fmla="*/ 8480112 w 12192000"/>
                <a:gd name="connsiteY1203" fmla="*/ 614691 h 1608850"/>
                <a:gd name="connsiteX1204" fmla="*/ 8480112 w 12192000"/>
                <a:gd name="connsiteY1204" fmla="*/ 664412 h 1608850"/>
                <a:gd name="connsiteX1205" fmla="*/ 8512540 w 12192000"/>
                <a:gd name="connsiteY1205" fmla="*/ 664412 h 1608850"/>
                <a:gd name="connsiteX1206" fmla="*/ 8512540 w 12192000"/>
                <a:gd name="connsiteY1206" fmla="*/ 638471 h 1608850"/>
                <a:gd name="connsiteX1207" fmla="*/ 8551046 w 12192000"/>
                <a:gd name="connsiteY1207" fmla="*/ 638471 h 1608850"/>
                <a:gd name="connsiteX1208" fmla="*/ 8551046 w 12192000"/>
                <a:gd name="connsiteY1208" fmla="*/ 608206 h 1608850"/>
                <a:gd name="connsiteX1209" fmla="*/ 8599688 w 12192000"/>
                <a:gd name="connsiteY1209" fmla="*/ 608206 h 1608850"/>
                <a:gd name="connsiteX1210" fmla="*/ 8599688 w 12192000"/>
                <a:gd name="connsiteY1210" fmla="*/ 719362 h 1608850"/>
                <a:gd name="connsiteX1211" fmla="*/ 8599688 w 12192000"/>
                <a:gd name="connsiteY1211" fmla="*/ 733141 h 1608850"/>
                <a:gd name="connsiteX1212" fmla="*/ 8665562 w 12192000"/>
                <a:gd name="connsiteY1212" fmla="*/ 733141 h 1608850"/>
                <a:gd name="connsiteX1213" fmla="*/ 8665562 w 12192000"/>
                <a:gd name="connsiteY1213" fmla="*/ 838913 h 1608850"/>
                <a:gd name="connsiteX1214" fmla="*/ 8665562 w 12192000"/>
                <a:gd name="connsiteY1214" fmla="*/ 862160 h 1608850"/>
                <a:gd name="connsiteX1215" fmla="*/ 8680522 w 12192000"/>
                <a:gd name="connsiteY1215" fmla="*/ 862160 h 1608850"/>
                <a:gd name="connsiteX1216" fmla="*/ 8680522 w 12192000"/>
                <a:gd name="connsiteY1216" fmla="*/ 860998 h 1608850"/>
                <a:gd name="connsiteX1217" fmla="*/ 8680522 w 12192000"/>
                <a:gd name="connsiteY1217" fmla="*/ 852862 h 1608850"/>
                <a:gd name="connsiteX1218" fmla="*/ 8725102 w 12192000"/>
                <a:gd name="connsiteY1218" fmla="*/ 852862 h 1608850"/>
                <a:gd name="connsiteX1219" fmla="*/ 8725102 w 12192000"/>
                <a:gd name="connsiteY1219" fmla="*/ 855477 h 1608850"/>
                <a:gd name="connsiteX1220" fmla="*/ 8725102 w 12192000"/>
                <a:gd name="connsiteY1220" fmla="*/ 861131 h 1608850"/>
                <a:gd name="connsiteX1221" fmla="*/ 8733569 w 12192000"/>
                <a:gd name="connsiteY1221" fmla="*/ 852574 h 1608850"/>
                <a:gd name="connsiteX1222" fmla="*/ 8729111 w 12192000"/>
                <a:gd name="connsiteY1222" fmla="*/ 850249 h 1608850"/>
                <a:gd name="connsiteX1223" fmla="*/ 8729111 w 12192000"/>
                <a:gd name="connsiteY1223" fmla="*/ 843275 h 1608850"/>
                <a:gd name="connsiteX1224" fmla="*/ 8735797 w 12192000"/>
                <a:gd name="connsiteY1224" fmla="*/ 840950 h 1608850"/>
                <a:gd name="connsiteX1225" fmla="*/ 8735797 w 12192000"/>
                <a:gd name="connsiteY1225" fmla="*/ 831652 h 1608850"/>
                <a:gd name="connsiteX1226" fmla="*/ 8740256 w 12192000"/>
                <a:gd name="connsiteY1226" fmla="*/ 831652 h 1608850"/>
                <a:gd name="connsiteX1227" fmla="*/ 8740256 w 12192000"/>
                <a:gd name="connsiteY1227" fmla="*/ 810730 h 1608850"/>
                <a:gd name="connsiteX1228" fmla="*/ 8735797 w 12192000"/>
                <a:gd name="connsiteY1228" fmla="*/ 810730 h 1608850"/>
                <a:gd name="connsiteX1229" fmla="*/ 8735797 w 12192000"/>
                <a:gd name="connsiteY1229" fmla="*/ 806081 h 1608850"/>
                <a:gd name="connsiteX1230" fmla="*/ 8740256 w 12192000"/>
                <a:gd name="connsiteY1230" fmla="*/ 803756 h 1608850"/>
                <a:gd name="connsiteX1231" fmla="*/ 8751401 w 12192000"/>
                <a:gd name="connsiteY1231" fmla="*/ 787483 h 1608850"/>
                <a:gd name="connsiteX1232" fmla="*/ 8753629 w 12192000"/>
                <a:gd name="connsiteY1232" fmla="*/ 778185 h 1608850"/>
                <a:gd name="connsiteX1233" fmla="*/ 8753629 w 12192000"/>
                <a:gd name="connsiteY1233" fmla="*/ 752614 h 1608850"/>
                <a:gd name="connsiteX1234" fmla="*/ 8753909 w 12192000"/>
                <a:gd name="connsiteY1234" fmla="*/ 751742 h 1608850"/>
                <a:gd name="connsiteX1235" fmla="*/ 8755767 w 12192000"/>
                <a:gd name="connsiteY1235" fmla="*/ 745928 h 1608850"/>
                <a:gd name="connsiteX1236" fmla="*/ 8754080 w 12192000"/>
                <a:gd name="connsiteY1236" fmla="*/ 745928 h 1608850"/>
                <a:gd name="connsiteX1237" fmla="*/ 8754080 w 12192000"/>
                <a:gd name="connsiteY1237" fmla="*/ 744766 h 1608850"/>
                <a:gd name="connsiteX1238" fmla="*/ 8754080 w 12192000"/>
                <a:gd name="connsiteY1238" fmla="*/ 736629 h 1608850"/>
                <a:gd name="connsiteX1239" fmla="*/ 8755194 w 12192000"/>
                <a:gd name="connsiteY1239" fmla="*/ 736629 h 1608850"/>
                <a:gd name="connsiteX1240" fmla="*/ 8762996 w 12192000"/>
                <a:gd name="connsiteY1240" fmla="*/ 736629 h 1608850"/>
                <a:gd name="connsiteX1241" fmla="*/ 8762996 w 12192000"/>
                <a:gd name="connsiteY1241" fmla="*/ 735467 h 1608850"/>
                <a:gd name="connsiteX1242" fmla="*/ 8762996 w 12192000"/>
                <a:gd name="connsiteY1242" fmla="*/ 727331 h 1608850"/>
                <a:gd name="connsiteX1243" fmla="*/ 8761881 w 12192000"/>
                <a:gd name="connsiteY1243" fmla="*/ 727331 h 1608850"/>
                <a:gd name="connsiteX1244" fmla="*/ 8754080 w 12192000"/>
                <a:gd name="connsiteY1244" fmla="*/ 727331 h 1608850"/>
                <a:gd name="connsiteX1245" fmla="*/ 8754080 w 12192000"/>
                <a:gd name="connsiteY1245" fmla="*/ 726168 h 1608850"/>
                <a:gd name="connsiteX1246" fmla="*/ 8754080 w 12192000"/>
                <a:gd name="connsiteY1246" fmla="*/ 718032 h 1608850"/>
                <a:gd name="connsiteX1247" fmla="*/ 8755194 w 12192000"/>
                <a:gd name="connsiteY1247" fmla="*/ 718032 h 1608850"/>
                <a:gd name="connsiteX1248" fmla="*/ 8762996 w 12192000"/>
                <a:gd name="connsiteY1248" fmla="*/ 718032 h 1608850"/>
                <a:gd name="connsiteX1249" fmla="*/ 8762996 w 12192000"/>
                <a:gd name="connsiteY1249" fmla="*/ 717160 h 1608850"/>
                <a:gd name="connsiteX1250" fmla="*/ 8762996 w 12192000"/>
                <a:gd name="connsiteY1250" fmla="*/ 711058 h 1608850"/>
                <a:gd name="connsiteX1251" fmla="*/ 8761881 w 12192000"/>
                <a:gd name="connsiteY1251" fmla="*/ 711058 h 1608850"/>
                <a:gd name="connsiteX1252" fmla="*/ 8754080 w 12192000"/>
                <a:gd name="connsiteY1252" fmla="*/ 711058 h 1608850"/>
                <a:gd name="connsiteX1253" fmla="*/ 8754080 w 12192000"/>
                <a:gd name="connsiteY1253" fmla="*/ 709896 h 1608850"/>
                <a:gd name="connsiteX1254" fmla="*/ 8754080 w 12192000"/>
                <a:gd name="connsiteY1254" fmla="*/ 701759 h 1608850"/>
                <a:gd name="connsiteX1255" fmla="*/ 8755194 w 12192000"/>
                <a:gd name="connsiteY1255" fmla="*/ 701759 h 1608850"/>
                <a:gd name="connsiteX1256" fmla="*/ 8762996 w 12192000"/>
                <a:gd name="connsiteY1256" fmla="*/ 701759 h 1608850"/>
                <a:gd name="connsiteX1257" fmla="*/ 8761881 w 12192000"/>
                <a:gd name="connsiteY1257" fmla="*/ 700016 h 1608850"/>
                <a:gd name="connsiteX1258" fmla="*/ 8754080 w 12192000"/>
                <a:gd name="connsiteY1258" fmla="*/ 687812 h 1608850"/>
                <a:gd name="connsiteX1259" fmla="*/ 8754080 w 12192000"/>
                <a:gd name="connsiteY1259" fmla="*/ 650617 h 1608850"/>
                <a:gd name="connsiteX1260" fmla="*/ 8903424 w 12192000"/>
                <a:gd name="connsiteY1260" fmla="*/ 650617 h 1608850"/>
                <a:gd name="connsiteX1261" fmla="*/ 8905096 w 12192000"/>
                <a:gd name="connsiteY1261" fmla="*/ 653232 h 1608850"/>
                <a:gd name="connsiteX1262" fmla="*/ 8908543 w 12192000"/>
                <a:gd name="connsiteY1262" fmla="*/ 658626 h 1608850"/>
                <a:gd name="connsiteX1263" fmla="*/ 8908543 w 12192000"/>
                <a:gd name="connsiteY1263" fmla="*/ 647687 h 1608850"/>
                <a:gd name="connsiteX1264" fmla="*/ 8908543 w 12192000"/>
                <a:gd name="connsiteY1264" fmla="*/ 607460 h 1608850"/>
                <a:gd name="connsiteX1265" fmla="*/ 8910570 w 12192000"/>
                <a:gd name="connsiteY1265" fmla="*/ 607460 h 1608850"/>
                <a:gd name="connsiteX1266" fmla="*/ 8924757 w 12192000"/>
                <a:gd name="connsiteY1266" fmla="*/ 607460 h 1608850"/>
                <a:gd name="connsiteX1267" fmla="*/ 8924757 w 12192000"/>
                <a:gd name="connsiteY1267" fmla="*/ 515723 h 1608850"/>
                <a:gd name="connsiteX1268" fmla="*/ 8924757 w 12192000"/>
                <a:gd name="connsiteY1268" fmla="*/ 490724 h 1608850"/>
                <a:gd name="connsiteX1269" fmla="*/ 9078786 w 12192000"/>
                <a:gd name="connsiteY1269" fmla="*/ 490724 h 1608850"/>
                <a:gd name="connsiteX1270" fmla="*/ 9078786 w 12192000"/>
                <a:gd name="connsiteY1270" fmla="*/ 506306 h 1608850"/>
                <a:gd name="connsiteX1271" fmla="*/ 9078786 w 12192000"/>
                <a:gd name="connsiteY1271" fmla="*/ 611783 h 1608850"/>
                <a:gd name="connsiteX1272" fmla="*/ 9080306 w 12192000"/>
                <a:gd name="connsiteY1272" fmla="*/ 611513 h 1608850"/>
                <a:gd name="connsiteX1273" fmla="*/ 9090946 w 12192000"/>
                <a:gd name="connsiteY1273" fmla="*/ 609622 h 1608850"/>
                <a:gd name="connsiteX1274" fmla="*/ 9088919 w 12192000"/>
                <a:gd name="connsiteY1274" fmla="*/ 698254 h 1608850"/>
                <a:gd name="connsiteX1275" fmla="*/ 9090439 w 12192000"/>
                <a:gd name="connsiteY1275" fmla="*/ 698525 h 1608850"/>
                <a:gd name="connsiteX1276" fmla="*/ 9101079 w 12192000"/>
                <a:gd name="connsiteY1276" fmla="*/ 700416 h 1608850"/>
                <a:gd name="connsiteX1277" fmla="*/ 9101332 w 12192000"/>
                <a:gd name="connsiteY1277" fmla="*/ 701227 h 1608850"/>
                <a:gd name="connsiteX1278" fmla="*/ 9103106 w 12192000"/>
                <a:gd name="connsiteY1278" fmla="*/ 706902 h 1608850"/>
                <a:gd name="connsiteX1279" fmla="*/ 9103866 w 12192000"/>
                <a:gd name="connsiteY1279" fmla="*/ 704470 h 1608850"/>
                <a:gd name="connsiteX1280" fmla="*/ 9109186 w 12192000"/>
                <a:gd name="connsiteY1280" fmla="*/ 687446 h 1608850"/>
                <a:gd name="connsiteX1281" fmla="*/ 9110959 w 12192000"/>
                <a:gd name="connsiteY1281" fmla="*/ 687446 h 1608850"/>
                <a:gd name="connsiteX1282" fmla="*/ 9123373 w 12192000"/>
                <a:gd name="connsiteY1282" fmla="*/ 687446 h 1608850"/>
                <a:gd name="connsiteX1283" fmla="*/ 9123373 w 12192000"/>
                <a:gd name="connsiteY1283" fmla="*/ 719872 h 1608850"/>
                <a:gd name="connsiteX1284" fmla="*/ 9124386 w 12192000"/>
                <a:gd name="connsiteY1284" fmla="*/ 720413 h 1608850"/>
                <a:gd name="connsiteX1285" fmla="*/ 9131480 w 12192000"/>
                <a:gd name="connsiteY1285" fmla="*/ 724196 h 1608850"/>
                <a:gd name="connsiteX1286" fmla="*/ 9131480 w 12192000"/>
                <a:gd name="connsiteY1286" fmla="*/ 725547 h 1608850"/>
                <a:gd name="connsiteX1287" fmla="*/ 9131480 w 12192000"/>
                <a:gd name="connsiteY1287" fmla="*/ 735005 h 1608850"/>
                <a:gd name="connsiteX1288" fmla="*/ 9176067 w 12192000"/>
                <a:gd name="connsiteY1288" fmla="*/ 735005 h 1608850"/>
                <a:gd name="connsiteX1289" fmla="*/ 9176067 w 12192000"/>
                <a:gd name="connsiteY1289" fmla="*/ 736086 h 1608850"/>
                <a:gd name="connsiteX1290" fmla="*/ 9176067 w 12192000"/>
                <a:gd name="connsiteY1290" fmla="*/ 743652 h 1608850"/>
                <a:gd name="connsiteX1291" fmla="*/ 9178093 w 12192000"/>
                <a:gd name="connsiteY1291" fmla="*/ 743652 h 1608850"/>
                <a:gd name="connsiteX1292" fmla="*/ 9192280 w 12192000"/>
                <a:gd name="connsiteY1292" fmla="*/ 743652 h 1608850"/>
                <a:gd name="connsiteX1293" fmla="*/ 9192280 w 12192000"/>
                <a:gd name="connsiteY1293" fmla="*/ 713387 h 1608850"/>
                <a:gd name="connsiteX1294" fmla="*/ 9236867 w 12192000"/>
                <a:gd name="connsiteY1294" fmla="*/ 713387 h 1608850"/>
                <a:gd name="connsiteX1295" fmla="*/ 9236867 w 12192000"/>
                <a:gd name="connsiteY1295" fmla="*/ 712036 h 1608850"/>
                <a:gd name="connsiteX1296" fmla="*/ 9236867 w 12192000"/>
                <a:gd name="connsiteY1296" fmla="*/ 702578 h 1608850"/>
                <a:gd name="connsiteX1297" fmla="*/ 9237881 w 12192000"/>
                <a:gd name="connsiteY1297" fmla="*/ 702578 h 1608850"/>
                <a:gd name="connsiteX1298" fmla="*/ 9244974 w 12192000"/>
                <a:gd name="connsiteY1298" fmla="*/ 702578 h 1608850"/>
                <a:gd name="connsiteX1299" fmla="*/ 9244974 w 12192000"/>
                <a:gd name="connsiteY1299" fmla="*/ 700687 h 1608850"/>
                <a:gd name="connsiteX1300" fmla="*/ 9244974 w 12192000"/>
                <a:gd name="connsiteY1300" fmla="*/ 687446 h 1608850"/>
                <a:gd name="connsiteX1301" fmla="*/ 9245734 w 12192000"/>
                <a:gd name="connsiteY1301" fmla="*/ 687446 h 1608850"/>
                <a:gd name="connsiteX1302" fmla="*/ 9251054 w 12192000"/>
                <a:gd name="connsiteY1302" fmla="*/ 687446 h 1608850"/>
                <a:gd name="connsiteX1303" fmla="*/ 9251054 w 12192000"/>
                <a:gd name="connsiteY1303" fmla="*/ 686365 h 1608850"/>
                <a:gd name="connsiteX1304" fmla="*/ 9251054 w 12192000"/>
                <a:gd name="connsiteY1304" fmla="*/ 678798 h 1608850"/>
                <a:gd name="connsiteX1305" fmla="*/ 9253081 w 12192000"/>
                <a:gd name="connsiteY1305" fmla="*/ 678798 h 1608850"/>
                <a:gd name="connsiteX1306" fmla="*/ 9267268 w 12192000"/>
                <a:gd name="connsiteY1306" fmla="*/ 678798 h 1608850"/>
                <a:gd name="connsiteX1307" fmla="*/ 9267268 w 12192000"/>
                <a:gd name="connsiteY1307" fmla="*/ 679879 h 1608850"/>
                <a:gd name="connsiteX1308" fmla="*/ 9267268 w 12192000"/>
                <a:gd name="connsiteY1308" fmla="*/ 687446 h 1608850"/>
                <a:gd name="connsiteX1309" fmla="*/ 9289561 w 12192000"/>
                <a:gd name="connsiteY1309" fmla="*/ 687446 h 1608850"/>
                <a:gd name="connsiteX1310" fmla="*/ 9289561 w 12192000"/>
                <a:gd name="connsiteY1310" fmla="*/ 685554 h 1608850"/>
                <a:gd name="connsiteX1311" fmla="*/ 9289561 w 12192000"/>
                <a:gd name="connsiteY1311" fmla="*/ 672313 h 1608850"/>
                <a:gd name="connsiteX1312" fmla="*/ 9291335 w 12192000"/>
                <a:gd name="connsiteY1312" fmla="*/ 672313 h 1608850"/>
                <a:gd name="connsiteX1313" fmla="*/ 9303748 w 12192000"/>
                <a:gd name="connsiteY1313" fmla="*/ 672313 h 1608850"/>
                <a:gd name="connsiteX1314" fmla="*/ 9303748 w 12192000"/>
                <a:gd name="connsiteY1314" fmla="*/ 696093 h 1608850"/>
                <a:gd name="connsiteX1315" fmla="*/ 9304762 w 12192000"/>
                <a:gd name="connsiteY1315" fmla="*/ 696093 h 1608850"/>
                <a:gd name="connsiteX1316" fmla="*/ 9311855 w 12192000"/>
                <a:gd name="connsiteY1316" fmla="*/ 696093 h 1608850"/>
                <a:gd name="connsiteX1317" fmla="*/ 9311855 w 12192000"/>
                <a:gd name="connsiteY1317" fmla="*/ 695012 h 1608850"/>
                <a:gd name="connsiteX1318" fmla="*/ 9311855 w 12192000"/>
                <a:gd name="connsiteY1318" fmla="*/ 687446 h 1608850"/>
                <a:gd name="connsiteX1319" fmla="*/ 9313628 w 12192000"/>
                <a:gd name="connsiteY1319" fmla="*/ 687446 h 1608850"/>
                <a:gd name="connsiteX1320" fmla="*/ 9326042 w 12192000"/>
                <a:gd name="connsiteY1320" fmla="*/ 687446 h 1608850"/>
                <a:gd name="connsiteX1321" fmla="*/ 9326042 w 12192000"/>
                <a:gd name="connsiteY1321" fmla="*/ 713387 h 1608850"/>
                <a:gd name="connsiteX1322" fmla="*/ 9328069 w 12192000"/>
                <a:gd name="connsiteY1322" fmla="*/ 713387 h 1608850"/>
                <a:gd name="connsiteX1323" fmla="*/ 9342255 w 12192000"/>
                <a:gd name="connsiteY1323" fmla="*/ 713387 h 1608850"/>
                <a:gd name="connsiteX1324" fmla="*/ 9342255 w 12192000"/>
                <a:gd name="connsiteY1324" fmla="*/ 715008 h 1608850"/>
                <a:gd name="connsiteX1325" fmla="*/ 9342255 w 12192000"/>
                <a:gd name="connsiteY1325" fmla="*/ 726358 h 1608850"/>
                <a:gd name="connsiteX1326" fmla="*/ 9343015 w 12192000"/>
                <a:gd name="connsiteY1326" fmla="*/ 726358 h 1608850"/>
                <a:gd name="connsiteX1327" fmla="*/ 9348336 w 12192000"/>
                <a:gd name="connsiteY1327" fmla="*/ 726358 h 1608850"/>
                <a:gd name="connsiteX1328" fmla="*/ 9348336 w 12192000"/>
                <a:gd name="connsiteY1328" fmla="*/ 725547 h 1608850"/>
                <a:gd name="connsiteX1329" fmla="*/ 9348336 w 12192000"/>
                <a:gd name="connsiteY1329" fmla="*/ 719872 h 1608850"/>
                <a:gd name="connsiteX1330" fmla="*/ 9378736 w 12192000"/>
                <a:gd name="connsiteY1330" fmla="*/ 719872 h 1608850"/>
                <a:gd name="connsiteX1331" fmla="*/ 9378736 w 12192000"/>
                <a:gd name="connsiteY1331" fmla="*/ 743652 h 1608850"/>
                <a:gd name="connsiteX1332" fmla="*/ 9379749 w 12192000"/>
                <a:gd name="connsiteY1332" fmla="*/ 743652 h 1608850"/>
                <a:gd name="connsiteX1333" fmla="*/ 9386843 w 12192000"/>
                <a:gd name="connsiteY1333" fmla="*/ 743652 h 1608850"/>
                <a:gd name="connsiteX1334" fmla="*/ 9386843 w 12192000"/>
                <a:gd name="connsiteY1334" fmla="*/ 744733 h 1608850"/>
                <a:gd name="connsiteX1335" fmla="*/ 9386843 w 12192000"/>
                <a:gd name="connsiteY1335" fmla="*/ 752299 h 1608850"/>
                <a:gd name="connsiteX1336" fmla="*/ 9387603 w 12192000"/>
                <a:gd name="connsiteY1336" fmla="*/ 752299 h 1608850"/>
                <a:gd name="connsiteX1337" fmla="*/ 9392923 w 12192000"/>
                <a:gd name="connsiteY1337" fmla="*/ 752299 h 1608850"/>
                <a:gd name="connsiteX1338" fmla="*/ 9392923 w 12192000"/>
                <a:gd name="connsiteY1338" fmla="*/ 750137 h 1608850"/>
                <a:gd name="connsiteX1339" fmla="*/ 9392923 w 12192000"/>
                <a:gd name="connsiteY1339" fmla="*/ 735005 h 1608850"/>
                <a:gd name="connsiteX1340" fmla="*/ 9393936 w 12192000"/>
                <a:gd name="connsiteY1340" fmla="*/ 735005 h 1608850"/>
                <a:gd name="connsiteX1341" fmla="*/ 9401030 w 12192000"/>
                <a:gd name="connsiteY1341" fmla="*/ 735005 h 1608850"/>
                <a:gd name="connsiteX1342" fmla="*/ 9401030 w 12192000"/>
                <a:gd name="connsiteY1342" fmla="*/ 736086 h 1608850"/>
                <a:gd name="connsiteX1343" fmla="*/ 9401030 w 12192000"/>
                <a:gd name="connsiteY1343" fmla="*/ 743652 h 1608850"/>
                <a:gd name="connsiteX1344" fmla="*/ 9406350 w 12192000"/>
                <a:gd name="connsiteY1344" fmla="*/ 741659 h 1608850"/>
                <a:gd name="connsiteX1345" fmla="*/ 9407110 w 12192000"/>
                <a:gd name="connsiteY1345" fmla="*/ 740679 h 1608850"/>
                <a:gd name="connsiteX1346" fmla="*/ 9407110 w 12192000"/>
                <a:gd name="connsiteY1346" fmla="*/ 735005 h 1608850"/>
                <a:gd name="connsiteX1347" fmla="*/ 9445617 w 12192000"/>
                <a:gd name="connsiteY1347" fmla="*/ 735005 h 1608850"/>
                <a:gd name="connsiteX1348" fmla="*/ 9445617 w 12192000"/>
                <a:gd name="connsiteY1348" fmla="*/ 758784 h 1608850"/>
                <a:gd name="connsiteX1349" fmla="*/ 9447643 w 12192000"/>
                <a:gd name="connsiteY1349" fmla="*/ 758784 h 1608850"/>
                <a:gd name="connsiteX1350" fmla="*/ 9461830 w 12192000"/>
                <a:gd name="connsiteY1350" fmla="*/ 758784 h 1608850"/>
                <a:gd name="connsiteX1351" fmla="*/ 9461830 w 12192000"/>
                <a:gd name="connsiteY1351" fmla="*/ 759865 h 1608850"/>
                <a:gd name="connsiteX1352" fmla="*/ 9461830 w 12192000"/>
                <a:gd name="connsiteY1352" fmla="*/ 767431 h 1608850"/>
                <a:gd name="connsiteX1353" fmla="*/ 9463604 w 12192000"/>
                <a:gd name="connsiteY1353" fmla="*/ 767431 h 1608850"/>
                <a:gd name="connsiteX1354" fmla="*/ 9476017 w 12192000"/>
                <a:gd name="connsiteY1354" fmla="*/ 767431 h 1608850"/>
                <a:gd name="connsiteX1355" fmla="*/ 9476017 w 12192000"/>
                <a:gd name="connsiteY1355" fmla="*/ 743652 h 1608850"/>
                <a:gd name="connsiteX1356" fmla="*/ 9477030 w 12192000"/>
                <a:gd name="connsiteY1356" fmla="*/ 743652 h 1608850"/>
                <a:gd name="connsiteX1357" fmla="*/ 9484124 w 12192000"/>
                <a:gd name="connsiteY1357" fmla="*/ 743652 h 1608850"/>
                <a:gd name="connsiteX1358" fmla="*/ 9484124 w 12192000"/>
                <a:gd name="connsiteY1358" fmla="*/ 711225 h 1608850"/>
                <a:gd name="connsiteX1359" fmla="*/ 9485137 w 12192000"/>
                <a:gd name="connsiteY1359" fmla="*/ 711225 h 1608850"/>
                <a:gd name="connsiteX1360" fmla="*/ 9492231 w 12192000"/>
                <a:gd name="connsiteY1360" fmla="*/ 711225 h 1608850"/>
                <a:gd name="connsiteX1361" fmla="*/ 9492231 w 12192000"/>
                <a:gd name="connsiteY1361" fmla="*/ 709334 h 1608850"/>
                <a:gd name="connsiteX1362" fmla="*/ 9492231 w 12192000"/>
                <a:gd name="connsiteY1362" fmla="*/ 696093 h 1608850"/>
                <a:gd name="connsiteX1363" fmla="*/ 9490964 w 12192000"/>
                <a:gd name="connsiteY1363" fmla="*/ 694471 h 1608850"/>
                <a:gd name="connsiteX1364" fmla="*/ 9496284 w 12192000"/>
                <a:gd name="connsiteY1364" fmla="*/ 683122 h 1608850"/>
                <a:gd name="connsiteX1365" fmla="*/ 9504391 w 12192000"/>
                <a:gd name="connsiteY1365" fmla="*/ 711225 h 1608850"/>
                <a:gd name="connsiteX1366" fmla="*/ 9505151 w 12192000"/>
                <a:gd name="connsiteY1366" fmla="*/ 711225 h 1608850"/>
                <a:gd name="connsiteX1367" fmla="*/ 9510471 w 12192000"/>
                <a:gd name="connsiteY1367" fmla="*/ 711225 h 1608850"/>
                <a:gd name="connsiteX1368" fmla="*/ 9510471 w 12192000"/>
                <a:gd name="connsiteY1368" fmla="*/ 605298 h 1608850"/>
                <a:gd name="connsiteX1369" fmla="*/ 9511991 w 12192000"/>
                <a:gd name="connsiteY1369" fmla="*/ 605298 h 1608850"/>
                <a:gd name="connsiteX1370" fmla="*/ 9522631 w 12192000"/>
                <a:gd name="connsiteY1370" fmla="*/ 605298 h 1608850"/>
                <a:gd name="connsiteX1371" fmla="*/ 9522631 w 12192000"/>
                <a:gd name="connsiteY1371" fmla="*/ 557739 h 1608850"/>
                <a:gd name="connsiteX1372" fmla="*/ 9548978 w 12192000"/>
                <a:gd name="connsiteY1372" fmla="*/ 557739 h 1608850"/>
                <a:gd name="connsiteX1373" fmla="*/ 9548978 w 12192000"/>
                <a:gd name="connsiteY1373" fmla="*/ 536121 h 1608850"/>
                <a:gd name="connsiteX1374" fmla="*/ 9583432 w 12192000"/>
                <a:gd name="connsiteY1374" fmla="*/ 536121 h 1608850"/>
                <a:gd name="connsiteX1375" fmla="*/ 9583432 w 12192000"/>
                <a:gd name="connsiteY1375" fmla="*/ 538553 h 1608850"/>
                <a:gd name="connsiteX1376" fmla="*/ 9583432 w 12192000"/>
                <a:gd name="connsiteY1376" fmla="*/ 555577 h 1608850"/>
                <a:gd name="connsiteX1377" fmla="*/ 9585712 w 12192000"/>
                <a:gd name="connsiteY1377" fmla="*/ 555577 h 1608850"/>
                <a:gd name="connsiteX1378" fmla="*/ 9601672 w 12192000"/>
                <a:gd name="connsiteY1378" fmla="*/ 555577 h 1608850"/>
                <a:gd name="connsiteX1379" fmla="*/ 9601672 w 12192000"/>
                <a:gd name="connsiteY1379" fmla="*/ 603136 h 1608850"/>
                <a:gd name="connsiteX1380" fmla="*/ 9602685 w 12192000"/>
                <a:gd name="connsiteY1380" fmla="*/ 603136 h 1608850"/>
                <a:gd name="connsiteX1381" fmla="*/ 9609779 w 12192000"/>
                <a:gd name="connsiteY1381" fmla="*/ 603136 h 1608850"/>
                <a:gd name="connsiteX1382" fmla="*/ 9623966 w 12192000"/>
                <a:gd name="connsiteY1382" fmla="*/ 607460 h 1608850"/>
                <a:gd name="connsiteX1383" fmla="*/ 9623966 w 12192000"/>
                <a:gd name="connsiteY1383" fmla="*/ 646372 h 1608850"/>
                <a:gd name="connsiteX1384" fmla="*/ 9624979 w 12192000"/>
                <a:gd name="connsiteY1384" fmla="*/ 646372 h 1608850"/>
                <a:gd name="connsiteX1385" fmla="*/ 9632072 w 12192000"/>
                <a:gd name="connsiteY1385" fmla="*/ 646372 h 1608850"/>
                <a:gd name="connsiteX1386" fmla="*/ 9632072 w 12192000"/>
                <a:gd name="connsiteY1386" fmla="*/ 647993 h 1608850"/>
                <a:gd name="connsiteX1387" fmla="*/ 9632072 w 12192000"/>
                <a:gd name="connsiteY1387" fmla="*/ 659342 h 1608850"/>
                <a:gd name="connsiteX1388" fmla="*/ 9634099 w 12192000"/>
                <a:gd name="connsiteY1388" fmla="*/ 659342 h 1608850"/>
                <a:gd name="connsiteX1389" fmla="*/ 9648286 w 12192000"/>
                <a:gd name="connsiteY1389" fmla="*/ 659342 h 1608850"/>
                <a:gd name="connsiteX1390" fmla="*/ 9654366 w 12192000"/>
                <a:gd name="connsiteY1390" fmla="*/ 665828 h 1608850"/>
                <a:gd name="connsiteX1391" fmla="*/ 9654366 w 12192000"/>
                <a:gd name="connsiteY1391" fmla="*/ 687446 h 1608850"/>
                <a:gd name="connsiteX1392" fmla="*/ 9656646 w 12192000"/>
                <a:gd name="connsiteY1392" fmla="*/ 687446 h 1608850"/>
                <a:gd name="connsiteX1393" fmla="*/ 9672606 w 12192000"/>
                <a:gd name="connsiteY1393" fmla="*/ 687446 h 1608850"/>
                <a:gd name="connsiteX1394" fmla="*/ 9672606 w 12192000"/>
                <a:gd name="connsiteY1394" fmla="*/ 688526 h 1608850"/>
                <a:gd name="connsiteX1395" fmla="*/ 9672606 w 12192000"/>
                <a:gd name="connsiteY1395" fmla="*/ 696093 h 1608850"/>
                <a:gd name="connsiteX1396" fmla="*/ 9673873 w 12192000"/>
                <a:gd name="connsiteY1396" fmla="*/ 696093 h 1608850"/>
                <a:gd name="connsiteX1397" fmla="*/ 9682740 w 12192000"/>
                <a:gd name="connsiteY1397" fmla="*/ 696093 h 1608850"/>
                <a:gd name="connsiteX1398" fmla="*/ 9682740 w 12192000"/>
                <a:gd name="connsiteY1398" fmla="*/ 698254 h 1608850"/>
                <a:gd name="connsiteX1399" fmla="*/ 9682740 w 12192000"/>
                <a:gd name="connsiteY1399" fmla="*/ 713387 h 1608850"/>
                <a:gd name="connsiteX1400" fmla="*/ 9686793 w 12192000"/>
                <a:gd name="connsiteY1400" fmla="*/ 711495 h 1608850"/>
                <a:gd name="connsiteX1401" fmla="*/ 9686793 w 12192000"/>
                <a:gd name="connsiteY1401" fmla="*/ 698254 h 1608850"/>
                <a:gd name="connsiteX1402" fmla="*/ 9687806 w 12192000"/>
                <a:gd name="connsiteY1402" fmla="*/ 698254 h 1608850"/>
                <a:gd name="connsiteX1403" fmla="*/ 9694900 w 12192000"/>
                <a:gd name="connsiteY1403" fmla="*/ 698254 h 1608850"/>
                <a:gd name="connsiteX1404" fmla="*/ 9694900 w 12192000"/>
                <a:gd name="connsiteY1404" fmla="*/ 699876 h 1608850"/>
                <a:gd name="connsiteX1405" fmla="*/ 9694900 w 12192000"/>
                <a:gd name="connsiteY1405" fmla="*/ 711225 h 1608850"/>
                <a:gd name="connsiteX1406" fmla="*/ 9695660 w 12192000"/>
                <a:gd name="connsiteY1406" fmla="*/ 711225 h 1608850"/>
                <a:gd name="connsiteX1407" fmla="*/ 9700980 w 12192000"/>
                <a:gd name="connsiteY1407" fmla="*/ 711225 h 1608850"/>
                <a:gd name="connsiteX1408" fmla="*/ 9749620 w 12192000"/>
                <a:gd name="connsiteY1408" fmla="*/ 706902 h 1608850"/>
                <a:gd name="connsiteX1409" fmla="*/ 9749620 w 12192000"/>
                <a:gd name="connsiteY1409" fmla="*/ 708253 h 1608850"/>
                <a:gd name="connsiteX1410" fmla="*/ 9749620 w 12192000"/>
                <a:gd name="connsiteY1410" fmla="*/ 717710 h 1608850"/>
                <a:gd name="connsiteX1411" fmla="*/ 9750380 w 12192000"/>
                <a:gd name="connsiteY1411" fmla="*/ 717710 h 1608850"/>
                <a:gd name="connsiteX1412" fmla="*/ 9755702 w 12192000"/>
                <a:gd name="connsiteY1412" fmla="*/ 717710 h 1608850"/>
                <a:gd name="connsiteX1413" fmla="*/ 9755702 w 12192000"/>
                <a:gd name="connsiteY1413" fmla="*/ 719872 h 1608850"/>
                <a:gd name="connsiteX1414" fmla="*/ 9755702 w 12192000"/>
                <a:gd name="connsiteY1414" fmla="*/ 735005 h 1608850"/>
                <a:gd name="connsiteX1415" fmla="*/ 9757728 w 12192000"/>
                <a:gd name="connsiteY1415" fmla="*/ 733654 h 1608850"/>
                <a:gd name="connsiteX1416" fmla="*/ 9771914 w 12192000"/>
                <a:gd name="connsiteY1416" fmla="*/ 724196 h 1608850"/>
                <a:gd name="connsiteX1417" fmla="*/ 9777994 w 12192000"/>
                <a:gd name="connsiteY1417" fmla="*/ 683122 h 1608850"/>
                <a:gd name="connsiteX1418" fmla="*/ 9778754 w 12192000"/>
                <a:gd name="connsiteY1418" fmla="*/ 682852 h 1608850"/>
                <a:gd name="connsiteX1419" fmla="*/ 9784074 w 12192000"/>
                <a:gd name="connsiteY1419" fmla="*/ 680960 h 1608850"/>
                <a:gd name="connsiteX1420" fmla="*/ 9786102 w 12192000"/>
                <a:gd name="connsiteY1420" fmla="*/ 611783 h 1608850"/>
                <a:gd name="connsiteX1421" fmla="*/ 9788128 w 12192000"/>
                <a:gd name="connsiteY1421" fmla="*/ 680960 h 1608850"/>
                <a:gd name="connsiteX1422" fmla="*/ 9788888 w 12192000"/>
                <a:gd name="connsiteY1422" fmla="*/ 681230 h 1608850"/>
                <a:gd name="connsiteX1423" fmla="*/ 9794208 w 12192000"/>
                <a:gd name="connsiteY1423" fmla="*/ 683122 h 1608850"/>
                <a:gd name="connsiteX1424" fmla="*/ 9794208 w 12192000"/>
                <a:gd name="connsiteY1424" fmla="*/ 596651 h 1608850"/>
                <a:gd name="connsiteX1425" fmla="*/ 9798262 w 12192000"/>
                <a:gd name="connsiteY1425" fmla="*/ 564224 h 1608850"/>
                <a:gd name="connsiteX1426" fmla="*/ 9836768 w 12192000"/>
                <a:gd name="connsiteY1426" fmla="*/ 564224 h 1608850"/>
                <a:gd name="connsiteX1427" fmla="*/ 9836768 w 12192000"/>
                <a:gd name="connsiteY1427" fmla="*/ 596651 h 1608850"/>
                <a:gd name="connsiteX1428" fmla="*/ 9837528 w 12192000"/>
                <a:gd name="connsiteY1428" fmla="*/ 596651 h 1608850"/>
                <a:gd name="connsiteX1429" fmla="*/ 9842848 w 12192000"/>
                <a:gd name="connsiteY1429" fmla="*/ 596651 h 1608850"/>
                <a:gd name="connsiteX1430" fmla="*/ 9842848 w 12192000"/>
                <a:gd name="connsiteY1430" fmla="*/ 514503 h 1608850"/>
                <a:gd name="connsiteX1431" fmla="*/ 9844622 w 12192000"/>
                <a:gd name="connsiteY1431" fmla="*/ 514503 h 1608850"/>
                <a:gd name="connsiteX1432" fmla="*/ 9857036 w 12192000"/>
                <a:gd name="connsiteY1432" fmla="*/ 514503 h 1608850"/>
                <a:gd name="connsiteX1433" fmla="*/ 9857036 w 12192000"/>
                <a:gd name="connsiteY1433" fmla="*/ 512612 h 1608850"/>
                <a:gd name="connsiteX1434" fmla="*/ 9857036 w 12192000"/>
                <a:gd name="connsiteY1434" fmla="*/ 499371 h 1608850"/>
                <a:gd name="connsiteX1435" fmla="*/ 9879330 w 12192000"/>
                <a:gd name="connsiteY1435" fmla="*/ 499371 h 1608850"/>
                <a:gd name="connsiteX1436" fmla="*/ 9879330 w 12192000"/>
                <a:gd name="connsiteY1436" fmla="*/ 498290 h 1608850"/>
                <a:gd name="connsiteX1437" fmla="*/ 9879330 w 12192000"/>
                <a:gd name="connsiteY1437" fmla="*/ 490724 h 1608850"/>
                <a:gd name="connsiteX1438" fmla="*/ 9881102 w 12192000"/>
                <a:gd name="connsiteY1438" fmla="*/ 490724 h 1608850"/>
                <a:gd name="connsiteX1439" fmla="*/ 9893516 w 12192000"/>
                <a:gd name="connsiteY1439" fmla="*/ 490724 h 1608850"/>
                <a:gd name="connsiteX1440" fmla="*/ 9893516 w 12192000"/>
                <a:gd name="connsiteY1440" fmla="*/ 491805 h 1608850"/>
                <a:gd name="connsiteX1441" fmla="*/ 9893516 w 12192000"/>
                <a:gd name="connsiteY1441" fmla="*/ 499371 h 1608850"/>
                <a:gd name="connsiteX1442" fmla="*/ 9894276 w 12192000"/>
                <a:gd name="connsiteY1442" fmla="*/ 499371 h 1608850"/>
                <a:gd name="connsiteX1443" fmla="*/ 9899596 w 12192000"/>
                <a:gd name="connsiteY1443" fmla="*/ 499371 h 1608850"/>
                <a:gd name="connsiteX1444" fmla="*/ 9909730 w 12192000"/>
                <a:gd name="connsiteY1444" fmla="*/ 495047 h 1608850"/>
                <a:gd name="connsiteX1445" fmla="*/ 9913782 w 12192000"/>
                <a:gd name="connsiteY1445" fmla="*/ 498290 h 1608850"/>
                <a:gd name="connsiteX1446" fmla="*/ 9913782 w 12192000"/>
                <a:gd name="connsiteY1446" fmla="*/ 490724 h 1608850"/>
                <a:gd name="connsiteX1447" fmla="*/ 9916062 w 12192000"/>
                <a:gd name="connsiteY1447" fmla="*/ 490724 h 1608850"/>
                <a:gd name="connsiteX1448" fmla="*/ 9932024 w 12192000"/>
                <a:gd name="connsiteY1448" fmla="*/ 490724 h 1608850"/>
                <a:gd name="connsiteX1449" fmla="*/ 9932024 w 12192000"/>
                <a:gd name="connsiteY1449" fmla="*/ 491805 h 1608850"/>
                <a:gd name="connsiteX1450" fmla="*/ 9932024 w 12192000"/>
                <a:gd name="connsiteY1450" fmla="*/ 499371 h 1608850"/>
                <a:gd name="connsiteX1451" fmla="*/ 9962424 w 12192000"/>
                <a:gd name="connsiteY1451" fmla="*/ 499371 h 1608850"/>
                <a:gd name="connsiteX1452" fmla="*/ 9962424 w 12192000"/>
                <a:gd name="connsiteY1452" fmla="*/ 500992 h 1608850"/>
                <a:gd name="connsiteX1453" fmla="*/ 9962424 w 12192000"/>
                <a:gd name="connsiteY1453" fmla="*/ 512342 h 1608850"/>
                <a:gd name="connsiteX1454" fmla="*/ 9988770 w 12192000"/>
                <a:gd name="connsiteY1454" fmla="*/ 512342 h 1608850"/>
                <a:gd name="connsiteX1455" fmla="*/ 9988770 w 12192000"/>
                <a:gd name="connsiteY1455" fmla="*/ 542606 h 1608850"/>
                <a:gd name="connsiteX1456" fmla="*/ 9989530 w 12192000"/>
                <a:gd name="connsiteY1456" fmla="*/ 542606 h 1608850"/>
                <a:gd name="connsiteX1457" fmla="*/ 9994850 w 12192000"/>
                <a:gd name="connsiteY1457" fmla="*/ 542606 h 1608850"/>
                <a:gd name="connsiteX1458" fmla="*/ 9994850 w 12192000"/>
                <a:gd name="connsiteY1458" fmla="*/ 543687 h 1608850"/>
                <a:gd name="connsiteX1459" fmla="*/ 9994850 w 12192000"/>
                <a:gd name="connsiteY1459" fmla="*/ 551254 h 1608850"/>
                <a:gd name="connsiteX1460" fmla="*/ 9998904 w 12192000"/>
                <a:gd name="connsiteY1460" fmla="*/ 581518 h 1608850"/>
                <a:gd name="connsiteX1461" fmla="*/ 9999664 w 12192000"/>
                <a:gd name="connsiteY1461" fmla="*/ 581518 h 1608850"/>
                <a:gd name="connsiteX1462" fmla="*/ 10004984 w 12192000"/>
                <a:gd name="connsiteY1462" fmla="*/ 581518 h 1608850"/>
                <a:gd name="connsiteX1463" fmla="*/ 10004984 w 12192000"/>
                <a:gd name="connsiteY1463" fmla="*/ 582329 h 1608850"/>
                <a:gd name="connsiteX1464" fmla="*/ 10004984 w 12192000"/>
                <a:gd name="connsiteY1464" fmla="*/ 588004 h 1608850"/>
                <a:gd name="connsiteX1465" fmla="*/ 10005998 w 12192000"/>
                <a:gd name="connsiteY1465" fmla="*/ 588004 h 1608850"/>
                <a:gd name="connsiteX1466" fmla="*/ 10013090 w 12192000"/>
                <a:gd name="connsiteY1466" fmla="*/ 588004 h 1608850"/>
                <a:gd name="connsiteX1467" fmla="*/ 10013090 w 12192000"/>
                <a:gd name="connsiteY1467" fmla="*/ 618269 h 1608850"/>
                <a:gd name="connsiteX1468" fmla="*/ 10015118 w 12192000"/>
                <a:gd name="connsiteY1468" fmla="*/ 618269 h 1608850"/>
                <a:gd name="connsiteX1469" fmla="*/ 10029304 w 12192000"/>
                <a:gd name="connsiteY1469" fmla="*/ 618269 h 1608850"/>
                <a:gd name="connsiteX1470" fmla="*/ 10029304 w 12192000"/>
                <a:gd name="connsiteY1470" fmla="*/ 642048 h 1608850"/>
                <a:gd name="connsiteX1471" fmla="*/ 10031332 w 12192000"/>
                <a:gd name="connsiteY1471" fmla="*/ 643669 h 1608850"/>
                <a:gd name="connsiteX1472" fmla="*/ 10031332 w 12192000"/>
                <a:gd name="connsiteY1472" fmla="*/ 655019 h 1608850"/>
                <a:gd name="connsiteX1473" fmla="*/ 10032092 w 12192000"/>
                <a:gd name="connsiteY1473" fmla="*/ 655019 h 1608850"/>
                <a:gd name="connsiteX1474" fmla="*/ 10037412 w 12192000"/>
                <a:gd name="connsiteY1474" fmla="*/ 655019 h 1608850"/>
                <a:gd name="connsiteX1475" fmla="*/ 10037412 w 12192000"/>
                <a:gd name="connsiteY1475" fmla="*/ 678798 h 1608850"/>
                <a:gd name="connsiteX1476" fmla="*/ 10038678 w 12192000"/>
                <a:gd name="connsiteY1476" fmla="*/ 678798 h 1608850"/>
                <a:gd name="connsiteX1477" fmla="*/ 10047544 w 12192000"/>
                <a:gd name="connsiteY1477" fmla="*/ 678798 h 1608850"/>
                <a:gd name="connsiteX1478" fmla="*/ 10049572 w 12192000"/>
                <a:gd name="connsiteY1478" fmla="*/ 682852 h 1608850"/>
                <a:gd name="connsiteX1479" fmla="*/ 10049572 w 12192000"/>
                <a:gd name="connsiteY1479" fmla="*/ 696093 h 1608850"/>
                <a:gd name="connsiteX1480" fmla="*/ 10051092 w 12192000"/>
                <a:gd name="connsiteY1480" fmla="*/ 694201 h 1608850"/>
                <a:gd name="connsiteX1481" fmla="*/ 10061732 w 12192000"/>
                <a:gd name="connsiteY1481" fmla="*/ 680960 h 1608850"/>
                <a:gd name="connsiteX1482" fmla="*/ 10090106 w 12192000"/>
                <a:gd name="connsiteY1482" fmla="*/ 680960 h 1608850"/>
                <a:gd name="connsiteX1483" fmla="*/ 10090106 w 12192000"/>
                <a:gd name="connsiteY1483" fmla="*/ 767431 h 1608850"/>
                <a:gd name="connsiteX1484" fmla="*/ 10090866 w 12192000"/>
                <a:gd name="connsiteY1484" fmla="*/ 767431 h 1608850"/>
                <a:gd name="connsiteX1485" fmla="*/ 10096186 w 12192000"/>
                <a:gd name="connsiteY1485" fmla="*/ 767431 h 1608850"/>
                <a:gd name="connsiteX1486" fmla="*/ 10096946 w 12192000"/>
                <a:gd name="connsiteY1486" fmla="*/ 766080 h 1608850"/>
                <a:gd name="connsiteX1487" fmla="*/ 10102266 w 12192000"/>
                <a:gd name="connsiteY1487" fmla="*/ 756622 h 1608850"/>
                <a:gd name="connsiteX1488" fmla="*/ 10102266 w 12192000"/>
                <a:gd name="connsiteY1488" fmla="*/ 758514 h 1608850"/>
                <a:gd name="connsiteX1489" fmla="*/ 10102266 w 12192000"/>
                <a:gd name="connsiteY1489" fmla="*/ 771755 h 1608850"/>
                <a:gd name="connsiteX1490" fmla="*/ 10106318 w 12192000"/>
                <a:gd name="connsiteY1490" fmla="*/ 726358 h 1608850"/>
                <a:gd name="connsiteX1491" fmla="*/ 10107078 w 12192000"/>
                <a:gd name="connsiteY1491" fmla="*/ 726358 h 1608850"/>
                <a:gd name="connsiteX1492" fmla="*/ 10112398 w 12192000"/>
                <a:gd name="connsiteY1492" fmla="*/ 726358 h 1608850"/>
                <a:gd name="connsiteX1493" fmla="*/ 10112398 w 12192000"/>
                <a:gd name="connsiteY1493" fmla="*/ 661504 h 1608850"/>
                <a:gd name="connsiteX1494" fmla="*/ 10113412 w 12192000"/>
                <a:gd name="connsiteY1494" fmla="*/ 661504 h 1608850"/>
                <a:gd name="connsiteX1495" fmla="*/ 10120506 w 12192000"/>
                <a:gd name="connsiteY1495" fmla="*/ 661504 h 1608850"/>
                <a:gd name="connsiteX1496" fmla="*/ 10132666 w 12192000"/>
                <a:gd name="connsiteY1496" fmla="*/ 618269 h 1608850"/>
                <a:gd name="connsiteX1497" fmla="*/ 10133932 w 12192000"/>
                <a:gd name="connsiteY1497" fmla="*/ 618269 h 1608850"/>
                <a:gd name="connsiteX1498" fmla="*/ 10142800 w 12192000"/>
                <a:gd name="connsiteY1498" fmla="*/ 618269 h 1608850"/>
                <a:gd name="connsiteX1499" fmla="*/ 10152932 w 12192000"/>
                <a:gd name="connsiteY1499" fmla="*/ 661504 h 1608850"/>
                <a:gd name="connsiteX1500" fmla="*/ 10153946 w 12192000"/>
                <a:gd name="connsiteY1500" fmla="*/ 661504 h 1608850"/>
                <a:gd name="connsiteX1501" fmla="*/ 10161040 w 12192000"/>
                <a:gd name="connsiteY1501" fmla="*/ 661504 h 1608850"/>
                <a:gd name="connsiteX1502" fmla="*/ 10161040 w 12192000"/>
                <a:gd name="connsiteY1502" fmla="*/ 700416 h 1608850"/>
                <a:gd name="connsiteX1503" fmla="*/ 10162812 w 12192000"/>
                <a:gd name="connsiteY1503" fmla="*/ 700416 h 1608850"/>
                <a:gd name="connsiteX1504" fmla="*/ 10175226 w 12192000"/>
                <a:gd name="connsiteY1504" fmla="*/ 700416 h 1608850"/>
                <a:gd name="connsiteX1505" fmla="*/ 10175226 w 12192000"/>
                <a:gd name="connsiteY1505" fmla="*/ 702578 h 1608850"/>
                <a:gd name="connsiteX1506" fmla="*/ 10175226 w 12192000"/>
                <a:gd name="connsiteY1506" fmla="*/ 717710 h 1608850"/>
                <a:gd name="connsiteX1507" fmla="*/ 10179280 w 12192000"/>
                <a:gd name="connsiteY1507" fmla="*/ 715549 h 1608850"/>
                <a:gd name="connsiteX1508" fmla="*/ 10179280 w 12192000"/>
                <a:gd name="connsiteY1508" fmla="*/ 700416 h 1608850"/>
                <a:gd name="connsiteX1509" fmla="*/ 10180800 w 12192000"/>
                <a:gd name="connsiteY1509" fmla="*/ 700416 h 1608850"/>
                <a:gd name="connsiteX1510" fmla="*/ 10191440 w 12192000"/>
                <a:gd name="connsiteY1510" fmla="*/ 700416 h 1608850"/>
                <a:gd name="connsiteX1511" fmla="*/ 10191440 w 12192000"/>
                <a:gd name="connsiteY1511" fmla="*/ 702037 h 1608850"/>
                <a:gd name="connsiteX1512" fmla="*/ 10191440 w 12192000"/>
                <a:gd name="connsiteY1512" fmla="*/ 713387 h 1608850"/>
                <a:gd name="connsiteX1513" fmla="*/ 10221840 w 12192000"/>
                <a:gd name="connsiteY1513" fmla="*/ 713387 h 1608850"/>
                <a:gd name="connsiteX1514" fmla="*/ 10221840 w 12192000"/>
                <a:gd name="connsiteY1514" fmla="*/ 676637 h 1608850"/>
                <a:gd name="connsiteX1515" fmla="*/ 10223106 w 12192000"/>
                <a:gd name="connsiteY1515" fmla="*/ 676637 h 1608850"/>
                <a:gd name="connsiteX1516" fmla="*/ 10231974 w 12192000"/>
                <a:gd name="connsiteY1516" fmla="*/ 676637 h 1608850"/>
                <a:gd name="connsiteX1517" fmla="*/ 10231974 w 12192000"/>
                <a:gd name="connsiteY1517" fmla="*/ 698254 h 1608850"/>
                <a:gd name="connsiteX1518" fmla="*/ 10234000 w 12192000"/>
                <a:gd name="connsiteY1518" fmla="*/ 665828 h 1608850"/>
                <a:gd name="connsiteX1519" fmla="*/ 10256294 w 12192000"/>
                <a:gd name="connsiteY1519" fmla="*/ 665828 h 1608850"/>
                <a:gd name="connsiteX1520" fmla="*/ 10256294 w 12192000"/>
                <a:gd name="connsiteY1520" fmla="*/ 664206 h 1608850"/>
                <a:gd name="connsiteX1521" fmla="*/ 10256294 w 12192000"/>
                <a:gd name="connsiteY1521" fmla="*/ 652857 h 1608850"/>
                <a:gd name="connsiteX1522" fmla="*/ 10257054 w 12192000"/>
                <a:gd name="connsiteY1522" fmla="*/ 652857 h 1608850"/>
                <a:gd name="connsiteX1523" fmla="*/ 10262374 w 12192000"/>
                <a:gd name="connsiteY1523" fmla="*/ 652857 h 1608850"/>
                <a:gd name="connsiteX1524" fmla="*/ 10262374 w 12192000"/>
                <a:gd name="connsiteY1524" fmla="*/ 650966 h 1608850"/>
                <a:gd name="connsiteX1525" fmla="*/ 10262374 w 12192000"/>
                <a:gd name="connsiteY1525" fmla="*/ 637725 h 1608850"/>
                <a:gd name="connsiteX1526" fmla="*/ 10266428 w 12192000"/>
                <a:gd name="connsiteY1526" fmla="*/ 644210 h 1608850"/>
                <a:gd name="connsiteX1527" fmla="*/ 10268708 w 12192000"/>
                <a:gd name="connsiteY1527" fmla="*/ 644210 h 1608850"/>
                <a:gd name="connsiteX1528" fmla="*/ 10284668 w 12192000"/>
                <a:gd name="connsiteY1528" fmla="*/ 644210 h 1608850"/>
                <a:gd name="connsiteX1529" fmla="*/ 10284668 w 12192000"/>
                <a:gd name="connsiteY1529" fmla="*/ 643399 h 1608850"/>
                <a:gd name="connsiteX1530" fmla="*/ 10284668 w 12192000"/>
                <a:gd name="connsiteY1530" fmla="*/ 637725 h 1608850"/>
                <a:gd name="connsiteX1531" fmla="*/ 10285428 w 12192000"/>
                <a:gd name="connsiteY1531" fmla="*/ 637725 h 1608850"/>
                <a:gd name="connsiteX1532" fmla="*/ 10290748 w 12192000"/>
                <a:gd name="connsiteY1532" fmla="*/ 637725 h 1608850"/>
                <a:gd name="connsiteX1533" fmla="*/ 10290748 w 12192000"/>
                <a:gd name="connsiteY1533" fmla="*/ 639076 h 1608850"/>
                <a:gd name="connsiteX1534" fmla="*/ 10290748 w 12192000"/>
                <a:gd name="connsiteY1534" fmla="*/ 648534 h 1608850"/>
                <a:gd name="connsiteX1535" fmla="*/ 10329254 w 12192000"/>
                <a:gd name="connsiteY1535" fmla="*/ 648534 h 1608850"/>
                <a:gd name="connsiteX1536" fmla="*/ 10329254 w 12192000"/>
                <a:gd name="connsiteY1536" fmla="*/ 786887 h 1608850"/>
                <a:gd name="connsiteX1537" fmla="*/ 10330774 w 12192000"/>
                <a:gd name="connsiteY1537" fmla="*/ 786887 h 1608850"/>
                <a:gd name="connsiteX1538" fmla="*/ 10341414 w 12192000"/>
                <a:gd name="connsiteY1538" fmla="*/ 786887 h 1608850"/>
                <a:gd name="connsiteX1539" fmla="*/ 10341414 w 12192000"/>
                <a:gd name="connsiteY1539" fmla="*/ 773917 h 1608850"/>
                <a:gd name="connsiteX1540" fmla="*/ 10345468 w 12192000"/>
                <a:gd name="connsiteY1540" fmla="*/ 773917 h 1608850"/>
                <a:gd name="connsiteX1541" fmla="*/ 10345468 w 12192000"/>
                <a:gd name="connsiteY1541" fmla="*/ 786887 h 1608850"/>
                <a:gd name="connsiteX1542" fmla="*/ 10375868 w 12192000"/>
                <a:gd name="connsiteY1542" fmla="*/ 786887 h 1608850"/>
                <a:gd name="connsiteX1543" fmla="*/ 10375868 w 12192000"/>
                <a:gd name="connsiteY1543" fmla="*/ 756622 h 1608850"/>
                <a:gd name="connsiteX1544" fmla="*/ 10388028 w 12192000"/>
                <a:gd name="connsiteY1544" fmla="*/ 756622 h 1608850"/>
                <a:gd name="connsiteX1545" fmla="*/ 10400188 w 12192000"/>
                <a:gd name="connsiteY1545" fmla="*/ 754461 h 1608850"/>
                <a:gd name="connsiteX1546" fmla="*/ 10404242 w 12192000"/>
                <a:gd name="connsiteY1546" fmla="*/ 756622 h 1608850"/>
                <a:gd name="connsiteX1547" fmla="*/ 10414376 w 12192000"/>
                <a:gd name="connsiteY1547" fmla="*/ 756622 h 1608850"/>
                <a:gd name="connsiteX1548" fmla="*/ 10414376 w 12192000"/>
                <a:gd name="connsiteY1548" fmla="*/ 786887 h 1608850"/>
                <a:gd name="connsiteX1549" fmla="*/ 10422482 w 12192000"/>
                <a:gd name="connsiteY1549" fmla="*/ 786887 h 1608850"/>
                <a:gd name="connsiteX1550" fmla="*/ 10422482 w 12192000"/>
                <a:gd name="connsiteY1550" fmla="*/ 804182 h 1608850"/>
                <a:gd name="connsiteX1551" fmla="*/ 10431818 w 12192000"/>
                <a:gd name="connsiteY1551" fmla="*/ 805087 h 1608850"/>
                <a:gd name="connsiteX1552" fmla="*/ 10444776 w 12192000"/>
                <a:gd name="connsiteY1552" fmla="*/ 805087 h 1608850"/>
                <a:gd name="connsiteX1553" fmla="*/ 10444776 w 12192000"/>
                <a:gd name="connsiteY1553" fmla="*/ 789049 h 1608850"/>
                <a:gd name="connsiteX1554" fmla="*/ 10512732 w 12192000"/>
                <a:gd name="connsiteY1554" fmla="*/ 789049 h 1608850"/>
                <a:gd name="connsiteX1555" fmla="*/ 10512732 w 12192000"/>
                <a:gd name="connsiteY1555" fmla="*/ 703796 h 1608850"/>
                <a:gd name="connsiteX1556" fmla="*/ 10584740 w 12192000"/>
                <a:gd name="connsiteY1556" fmla="*/ 703796 h 1608850"/>
                <a:gd name="connsiteX1557" fmla="*/ 10584740 w 12192000"/>
                <a:gd name="connsiteY1557" fmla="*/ 782564 h 1608850"/>
                <a:gd name="connsiteX1558" fmla="*/ 10586644 w 12192000"/>
                <a:gd name="connsiteY1558" fmla="*/ 782564 h 1608850"/>
                <a:gd name="connsiteX1559" fmla="*/ 10587886 w 12192000"/>
                <a:gd name="connsiteY1559" fmla="*/ 805087 h 1608850"/>
                <a:gd name="connsiteX1560" fmla="*/ 10597562 w 12192000"/>
                <a:gd name="connsiteY1560" fmla="*/ 805087 h 1608850"/>
                <a:gd name="connsiteX1561" fmla="*/ 10598804 w 12192000"/>
                <a:gd name="connsiteY1561" fmla="*/ 782564 h 1608850"/>
                <a:gd name="connsiteX1562" fmla="*/ 10604884 w 12192000"/>
                <a:gd name="connsiteY1562" fmla="*/ 782564 h 1608850"/>
                <a:gd name="connsiteX1563" fmla="*/ 10606126 w 12192000"/>
                <a:gd name="connsiteY1563" fmla="*/ 805087 h 1608850"/>
                <a:gd name="connsiteX1564" fmla="*/ 10656748 w 12192000"/>
                <a:gd name="connsiteY1564" fmla="*/ 805087 h 1608850"/>
                <a:gd name="connsiteX1565" fmla="*/ 10656748 w 12192000"/>
                <a:gd name="connsiteY1565" fmla="*/ 642059 h 1608850"/>
                <a:gd name="connsiteX1566" fmla="*/ 10854076 w 12192000"/>
                <a:gd name="connsiteY1566" fmla="*/ 642059 h 1608850"/>
                <a:gd name="connsiteX1567" fmla="*/ 10854076 w 12192000"/>
                <a:gd name="connsiteY1567" fmla="*/ 805087 h 1608850"/>
                <a:gd name="connsiteX1568" fmla="*/ 10872772 w 12192000"/>
                <a:gd name="connsiteY1568" fmla="*/ 805087 h 1608850"/>
                <a:gd name="connsiteX1569" fmla="*/ 10872772 w 12192000"/>
                <a:gd name="connsiteY1569" fmla="*/ 722394 h 1608850"/>
                <a:gd name="connsiteX1570" fmla="*/ 10967892 w 12192000"/>
                <a:gd name="connsiteY1570" fmla="*/ 722394 h 1608850"/>
                <a:gd name="connsiteX1571" fmla="*/ 10979823 w 12192000"/>
                <a:gd name="connsiteY1571" fmla="*/ 404253 h 1608850"/>
                <a:gd name="connsiteX1572" fmla="*/ 10967663 w 12192000"/>
                <a:gd name="connsiteY1572" fmla="*/ 382635 h 1608850"/>
                <a:gd name="connsiteX1573" fmla="*/ 10961583 w 12192000"/>
                <a:gd name="connsiteY1573" fmla="*/ 378311 h 1608850"/>
                <a:gd name="connsiteX1574" fmla="*/ 10969690 w 12192000"/>
                <a:gd name="connsiteY1574" fmla="*/ 354532 h 1608850"/>
                <a:gd name="connsiteX1575" fmla="*/ 10969690 w 12192000"/>
                <a:gd name="connsiteY1575" fmla="*/ 337238 h 1608850"/>
                <a:gd name="connsiteX1576" fmla="*/ 10983876 w 12192000"/>
                <a:gd name="connsiteY1576" fmla="*/ 337238 h 1608850"/>
                <a:gd name="connsiteX1577" fmla="*/ 10983876 w 12192000"/>
                <a:gd name="connsiteY1577" fmla="*/ 315620 h 1608850"/>
                <a:gd name="connsiteX1578" fmla="*/ 10985903 w 12192000"/>
                <a:gd name="connsiteY1578" fmla="*/ 311296 h 1608850"/>
                <a:gd name="connsiteX1579" fmla="*/ 10985903 w 12192000"/>
                <a:gd name="connsiteY1579" fmla="*/ 233472 h 1608850"/>
                <a:gd name="connsiteX1580" fmla="*/ 10983876 w 12192000"/>
                <a:gd name="connsiteY1580" fmla="*/ 226987 h 1608850"/>
                <a:gd name="connsiteX1581" fmla="*/ 10989956 w 12192000"/>
                <a:gd name="connsiteY1581" fmla="*/ 220501 h 1608850"/>
                <a:gd name="connsiteX1582" fmla="*/ 10989956 w 12192000"/>
                <a:gd name="connsiteY1582" fmla="*/ 162133 h 1608850"/>
                <a:gd name="connsiteX1583" fmla="*/ 10991983 w 12192000"/>
                <a:gd name="connsiteY1583" fmla="*/ 157810 h 1608850"/>
                <a:gd name="connsiteX1584" fmla="*/ 10991983 w 12192000"/>
                <a:gd name="connsiteY1584" fmla="*/ 101604 h 1608850"/>
                <a:gd name="connsiteX1585" fmla="*/ 10994010 w 12192000"/>
                <a:gd name="connsiteY1585" fmla="*/ 82148 h 1608850"/>
                <a:gd name="connsiteX1586" fmla="*/ 10998063 w 12192000"/>
                <a:gd name="connsiteY1586" fmla="*/ 99442 h 1608850"/>
                <a:gd name="connsiteX1587" fmla="*/ 11000090 w 12192000"/>
                <a:gd name="connsiteY1587" fmla="*/ 157810 h 1608850"/>
                <a:gd name="connsiteX1588" fmla="*/ 11002116 w 12192000"/>
                <a:gd name="connsiteY1588" fmla="*/ 220501 h 1608850"/>
                <a:gd name="connsiteX1589" fmla="*/ 11008196 w 12192000"/>
                <a:gd name="connsiteY1589" fmla="*/ 226987 h 1608850"/>
                <a:gd name="connsiteX1590" fmla="*/ 11006170 w 12192000"/>
                <a:gd name="connsiteY1590" fmla="*/ 233472 h 1608850"/>
                <a:gd name="connsiteX1591" fmla="*/ 11006170 w 12192000"/>
                <a:gd name="connsiteY1591" fmla="*/ 311296 h 1608850"/>
                <a:gd name="connsiteX1592" fmla="*/ 11008196 w 12192000"/>
                <a:gd name="connsiteY1592" fmla="*/ 315620 h 1608850"/>
                <a:gd name="connsiteX1593" fmla="*/ 11008196 w 12192000"/>
                <a:gd name="connsiteY1593" fmla="*/ 337238 h 1608850"/>
                <a:gd name="connsiteX1594" fmla="*/ 11022383 w 12192000"/>
                <a:gd name="connsiteY1594" fmla="*/ 337238 h 1608850"/>
                <a:gd name="connsiteX1595" fmla="*/ 11022383 w 12192000"/>
                <a:gd name="connsiteY1595" fmla="*/ 354532 h 1608850"/>
                <a:gd name="connsiteX1596" fmla="*/ 11030491 w 12192000"/>
                <a:gd name="connsiteY1596" fmla="*/ 378311 h 1608850"/>
                <a:gd name="connsiteX1597" fmla="*/ 11024411 w 12192000"/>
                <a:gd name="connsiteY1597" fmla="*/ 382635 h 1608850"/>
                <a:gd name="connsiteX1598" fmla="*/ 11012250 w 12192000"/>
                <a:gd name="connsiteY1598" fmla="*/ 404253 h 1608850"/>
                <a:gd name="connsiteX1599" fmla="*/ 11020356 w 12192000"/>
                <a:gd name="connsiteY1599" fmla="*/ 657181 h 1608850"/>
                <a:gd name="connsiteX1600" fmla="*/ 11085211 w 12192000"/>
                <a:gd name="connsiteY1600" fmla="*/ 657181 h 1608850"/>
                <a:gd name="connsiteX1601" fmla="*/ 11085211 w 12192000"/>
                <a:gd name="connsiteY1601" fmla="*/ 732843 h 1608850"/>
                <a:gd name="connsiteX1602" fmla="*/ 11093318 w 12192000"/>
                <a:gd name="connsiteY1602" fmla="*/ 732843 h 1608850"/>
                <a:gd name="connsiteX1603" fmla="*/ 11095344 w 12192000"/>
                <a:gd name="connsiteY1603" fmla="*/ 726358 h 1608850"/>
                <a:gd name="connsiteX1604" fmla="*/ 11101424 w 12192000"/>
                <a:gd name="connsiteY1604" fmla="*/ 726358 h 1608850"/>
                <a:gd name="connsiteX1605" fmla="*/ 11103452 w 12192000"/>
                <a:gd name="connsiteY1605" fmla="*/ 735005 h 1608850"/>
                <a:gd name="connsiteX1606" fmla="*/ 11115612 w 12192000"/>
                <a:gd name="connsiteY1606" fmla="*/ 735005 h 1608850"/>
                <a:gd name="connsiteX1607" fmla="*/ 11115612 w 12192000"/>
                <a:gd name="connsiteY1607" fmla="*/ 728519 h 1608850"/>
                <a:gd name="connsiteX1608" fmla="*/ 11137904 w 12192000"/>
                <a:gd name="connsiteY1608" fmla="*/ 728519 h 1608850"/>
                <a:gd name="connsiteX1609" fmla="*/ 11137904 w 12192000"/>
                <a:gd name="connsiteY1609" fmla="*/ 735005 h 1608850"/>
                <a:gd name="connsiteX1610" fmla="*/ 11158172 w 12192000"/>
                <a:gd name="connsiteY1610" fmla="*/ 735005 h 1608850"/>
                <a:gd name="connsiteX1611" fmla="*/ 11158172 w 12192000"/>
                <a:gd name="connsiteY1611" fmla="*/ 780402 h 1608850"/>
                <a:gd name="connsiteX1612" fmla="*/ 11172359 w 12192000"/>
                <a:gd name="connsiteY1612" fmla="*/ 780402 h 1608850"/>
                <a:gd name="connsiteX1613" fmla="*/ 11172359 w 12192000"/>
                <a:gd name="connsiteY1613" fmla="*/ 767431 h 1608850"/>
                <a:gd name="connsiteX1614" fmla="*/ 11188572 w 12192000"/>
                <a:gd name="connsiteY1614" fmla="*/ 767431 h 1608850"/>
                <a:gd name="connsiteX1615" fmla="*/ 11188572 w 12192000"/>
                <a:gd name="connsiteY1615" fmla="*/ 588004 h 1608850"/>
                <a:gd name="connsiteX1616" fmla="*/ 11194652 w 12192000"/>
                <a:gd name="connsiteY1616" fmla="*/ 581518 h 1608850"/>
                <a:gd name="connsiteX1617" fmla="*/ 11267614 w 12192000"/>
                <a:gd name="connsiteY1617" fmla="*/ 581518 h 1608850"/>
                <a:gd name="connsiteX1618" fmla="*/ 11267614 w 12192000"/>
                <a:gd name="connsiteY1618" fmla="*/ 590166 h 1608850"/>
                <a:gd name="connsiteX1619" fmla="*/ 11277747 w 12192000"/>
                <a:gd name="connsiteY1619" fmla="*/ 590166 h 1608850"/>
                <a:gd name="connsiteX1620" fmla="*/ 11277747 w 12192000"/>
                <a:gd name="connsiteY1620" fmla="*/ 704740 h 1608850"/>
                <a:gd name="connsiteX1621" fmla="*/ 11300040 w 12192000"/>
                <a:gd name="connsiteY1621" fmla="*/ 704740 h 1608850"/>
                <a:gd name="connsiteX1622" fmla="*/ 11300040 w 12192000"/>
                <a:gd name="connsiteY1622" fmla="*/ 637725 h 1608850"/>
                <a:gd name="connsiteX1623" fmla="*/ 11326388 w 12192000"/>
                <a:gd name="connsiteY1623" fmla="*/ 637725 h 1608850"/>
                <a:gd name="connsiteX1624" fmla="*/ 11330440 w 12192000"/>
                <a:gd name="connsiteY1624" fmla="*/ 633401 h 1608850"/>
                <a:gd name="connsiteX1625" fmla="*/ 11338548 w 12192000"/>
                <a:gd name="connsiteY1625" fmla="*/ 633401 h 1608850"/>
                <a:gd name="connsiteX1626" fmla="*/ 11342600 w 12192000"/>
                <a:gd name="connsiteY1626" fmla="*/ 637725 h 1608850"/>
                <a:gd name="connsiteX1627" fmla="*/ 11364895 w 12192000"/>
                <a:gd name="connsiteY1627" fmla="*/ 637725 h 1608850"/>
                <a:gd name="connsiteX1628" fmla="*/ 11364895 w 12192000"/>
                <a:gd name="connsiteY1628" fmla="*/ 520989 h 1608850"/>
                <a:gd name="connsiteX1629" fmla="*/ 11421642 w 12192000"/>
                <a:gd name="connsiteY1629" fmla="*/ 510180 h 1608850"/>
                <a:gd name="connsiteX1630" fmla="*/ 11421642 w 12192000"/>
                <a:gd name="connsiteY1630" fmla="*/ 511261 h 1608850"/>
                <a:gd name="connsiteX1631" fmla="*/ 11421642 w 12192000"/>
                <a:gd name="connsiteY1631" fmla="*/ 518827 h 1608850"/>
                <a:gd name="connsiteX1632" fmla="*/ 11447988 w 12192000"/>
                <a:gd name="connsiteY1632" fmla="*/ 518827 h 1608850"/>
                <a:gd name="connsiteX1633" fmla="*/ 11447988 w 12192000"/>
                <a:gd name="connsiteY1633" fmla="*/ 773917 h 1608850"/>
                <a:gd name="connsiteX1634" fmla="*/ 11470283 w 12192000"/>
                <a:gd name="connsiteY1634" fmla="*/ 773917 h 1608850"/>
                <a:gd name="connsiteX1635" fmla="*/ 11470283 w 12192000"/>
                <a:gd name="connsiteY1635" fmla="*/ 769593 h 1608850"/>
                <a:gd name="connsiteX1636" fmla="*/ 11482443 w 12192000"/>
                <a:gd name="connsiteY1636" fmla="*/ 769593 h 1608850"/>
                <a:gd name="connsiteX1637" fmla="*/ 11482443 w 12192000"/>
                <a:gd name="connsiteY1637" fmla="*/ 773917 h 1608850"/>
                <a:gd name="connsiteX1638" fmla="*/ 11506763 w 12192000"/>
                <a:gd name="connsiteY1638" fmla="*/ 773917 h 1608850"/>
                <a:gd name="connsiteX1639" fmla="*/ 11506763 w 12192000"/>
                <a:gd name="connsiteY1639" fmla="*/ 760946 h 1608850"/>
                <a:gd name="connsiteX1640" fmla="*/ 11535136 w 12192000"/>
                <a:gd name="connsiteY1640" fmla="*/ 760946 h 1608850"/>
                <a:gd name="connsiteX1641" fmla="*/ 11547296 w 12192000"/>
                <a:gd name="connsiteY1641" fmla="*/ 756622 h 1608850"/>
                <a:gd name="connsiteX1642" fmla="*/ 11567564 w 12192000"/>
                <a:gd name="connsiteY1642" fmla="*/ 760946 h 1608850"/>
                <a:gd name="connsiteX1643" fmla="*/ 11567564 w 12192000"/>
                <a:gd name="connsiteY1643" fmla="*/ 743652 h 1608850"/>
                <a:gd name="connsiteX1644" fmla="*/ 11575671 w 12192000"/>
                <a:gd name="connsiteY1644" fmla="*/ 743652 h 1608850"/>
                <a:gd name="connsiteX1645" fmla="*/ 11575671 w 12192000"/>
                <a:gd name="connsiteY1645" fmla="*/ 730681 h 1608850"/>
                <a:gd name="connsiteX1646" fmla="*/ 11632418 w 12192000"/>
                <a:gd name="connsiteY1646" fmla="*/ 730681 h 1608850"/>
                <a:gd name="connsiteX1647" fmla="*/ 11632418 w 12192000"/>
                <a:gd name="connsiteY1647" fmla="*/ 700416 h 1608850"/>
                <a:gd name="connsiteX1648" fmla="*/ 11650658 w 12192000"/>
                <a:gd name="connsiteY1648" fmla="*/ 700416 h 1608850"/>
                <a:gd name="connsiteX1649" fmla="*/ 11650658 w 12192000"/>
                <a:gd name="connsiteY1649" fmla="*/ 693931 h 1608850"/>
                <a:gd name="connsiteX1650" fmla="*/ 11662818 w 12192000"/>
                <a:gd name="connsiteY1650" fmla="*/ 693931 h 1608850"/>
                <a:gd name="connsiteX1651" fmla="*/ 11662818 w 12192000"/>
                <a:gd name="connsiteY1651" fmla="*/ 700416 h 1608850"/>
                <a:gd name="connsiteX1652" fmla="*/ 11679031 w 12192000"/>
                <a:gd name="connsiteY1652" fmla="*/ 700416 h 1608850"/>
                <a:gd name="connsiteX1653" fmla="*/ 11679031 w 12192000"/>
                <a:gd name="connsiteY1653" fmla="*/ 750137 h 1608850"/>
                <a:gd name="connsiteX1654" fmla="*/ 11711459 w 12192000"/>
                <a:gd name="connsiteY1654" fmla="*/ 750137 h 1608850"/>
                <a:gd name="connsiteX1655" fmla="*/ 11711459 w 12192000"/>
                <a:gd name="connsiteY1655" fmla="*/ 724196 h 1608850"/>
                <a:gd name="connsiteX1656" fmla="*/ 11749966 w 12192000"/>
                <a:gd name="connsiteY1656" fmla="*/ 724196 h 1608850"/>
                <a:gd name="connsiteX1657" fmla="*/ 11749966 w 12192000"/>
                <a:gd name="connsiteY1657" fmla="*/ 693931 h 1608850"/>
                <a:gd name="connsiteX1658" fmla="*/ 11798607 w 12192000"/>
                <a:gd name="connsiteY1658" fmla="*/ 693931 h 1608850"/>
                <a:gd name="connsiteX1659" fmla="*/ 11798607 w 12192000"/>
                <a:gd name="connsiteY1659" fmla="*/ 805087 h 1608850"/>
                <a:gd name="connsiteX1660" fmla="*/ 11798607 w 12192000"/>
                <a:gd name="connsiteY1660" fmla="*/ 818866 h 1608850"/>
                <a:gd name="connsiteX1661" fmla="*/ 11864482 w 12192000"/>
                <a:gd name="connsiteY1661" fmla="*/ 818866 h 1608850"/>
                <a:gd name="connsiteX1662" fmla="*/ 11864482 w 12192000"/>
                <a:gd name="connsiteY1662" fmla="*/ 924638 h 1608850"/>
                <a:gd name="connsiteX1663" fmla="*/ 11864482 w 12192000"/>
                <a:gd name="connsiteY1663" fmla="*/ 947885 h 1608850"/>
                <a:gd name="connsiteX1664" fmla="*/ 11879442 w 12192000"/>
                <a:gd name="connsiteY1664" fmla="*/ 947885 h 1608850"/>
                <a:gd name="connsiteX1665" fmla="*/ 11879442 w 12192000"/>
                <a:gd name="connsiteY1665" fmla="*/ 946723 h 1608850"/>
                <a:gd name="connsiteX1666" fmla="*/ 11879442 w 12192000"/>
                <a:gd name="connsiteY1666" fmla="*/ 938587 h 1608850"/>
                <a:gd name="connsiteX1667" fmla="*/ 11924022 w 12192000"/>
                <a:gd name="connsiteY1667" fmla="*/ 938587 h 1608850"/>
                <a:gd name="connsiteX1668" fmla="*/ 11924022 w 12192000"/>
                <a:gd name="connsiteY1668" fmla="*/ 959508 h 1608850"/>
                <a:gd name="connsiteX1669" fmla="*/ 11926250 w 12192000"/>
                <a:gd name="connsiteY1669" fmla="*/ 960671 h 1608850"/>
                <a:gd name="connsiteX1670" fmla="*/ 11941854 w 12192000"/>
                <a:gd name="connsiteY1670" fmla="*/ 968807 h 1608850"/>
                <a:gd name="connsiteX1671" fmla="*/ 11941854 w 12192000"/>
                <a:gd name="connsiteY1671" fmla="*/ 999027 h 1608850"/>
                <a:gd name="connsiteX1672" fmla="*/ 11943247 w 12192000"/>
                <a:gd name="connsiteY1672" fmla="*/ 999609 h 1608850"/>
                <a:gd name="connsiteX1673" fmla="*/ 11952999 w 12192000"/>
                <a:gd name="connsiteY1673" fmla="*/ 1003677 h 1608850"/>
                <a:gd name="connsiteX1674" fmla="*/ 11952999 w 12192000"/>
                <a:gd name="connsiteY1674" fmla="*/ 1002515 h 1608850"/>
                <a:gd name="connsiteX1675" fmla="*/ 11952999 w 12192000"/>
                <a:gd name="connsiteY1675" fmla="*/ 994378 h 1608850"/>
                <a:gd name="connsiteX1676" fmla="*/ 11954114 w 12192000"/>
                <a:gd name="connsiteY1676" fmla="*/ 994378 h 1608850"/>
                <a:gd name="connsiteX1677" fmla="*/ 11961915 w 12192000"/>
                <a:gd name="connsiteY1677" fmla="*/ 994378 h 1608850"/>
                <a:gd name="connsiteX1678" fmla="*/ 11961915 w 12192000"/>
                <a:gd name="connsiteY1678" fmla="*/ 993506 h 1608850"/>
                <a:gd name="connsiteX1679" fmla="*/ 11961915 w 12192000"/>
                <a:gd name="connsiteY1679" fmla="*/ 987404 h 1608850"/>
                <a:gd name="connsiteX1680" fmla="*/ 11960800 w 12192000"/>
                <a:gd name="connsiteY1680" fmla="*/ 987404 h 1608850"/>
                <a:gd name="connsiteX1681" fmla="*/ 11952999 w 12192000"/>
                <a:gd name="connsiteY1681" fmla="*/ 987404 h 1608850"/>
                <a:gd name="connsiteX1682" fmla="*/ 11952999 w 12192000"/>
                <a:gd name="connsiteY1682" fmla="*/ 986242 h 1608850"/>
                <a:gd name="connsiteX1683" fmla="*/ 11952999 w 12192000"/>
                <a:gd name="connsiteY1683" fmla="*/ 978106 h 1608850"/>
                <a:gd name="connsiteX1684" fmla="*/ 11954114 w 12192000"/>
                <a:gd name="connsiteY1684" fmla="*/ 978106 h 1608850"/>
                <a:gd name="connsiteX1685" fmla="*/ 11961915 w 12192000"/>
                <a:gd name="connsiteY1685" fmla="*/ 978106 h 1608850"/>
                <a:gd name="connsiteX1686" fmla="*/ 11961915 w 12192000"/>
                <a:gd name="connsiteY1686" fmla="*/ 976943 h 1608850"/>
                <a:gd name="connsiteX1687" fmla="*/ 11961915 w 12192000"/>
                <a:gd name="connsiteY1687" fmla="*/ 968807 h 1608850"/>
                <a:gd name="connsiteX1688" fmla="*/ 11960800 w 12192000"/>
                <a:gd name="connsiteY1688" fmla="*/ 968807 h 1608850"/>
                <a:gd name="connsiteX1689" fmla="*/ 11952999 w 12192000"/>
                <a:gd name="connsiteY1689" fmla="*/ 968807 h 1608850"/>
                <a:gd name="connsiteX1690" fmla="*/ 11952999 w 12192000"/>
                <a:gd name="connsiteY1690" fmla="*/ 967645 h 1608850"/>
                <a:gd name="connsiteX1691" fmla="*/ 11952999 w 12192000"/>
                <a:gd name="connsiteY1691" fmla="*/ 959508 h 1608850"/>
                <a:gd name="connsiteX1692" fmla="*/ 11954114 w 12192000"/>
                <a:gd name="connsiteY1692" fmla="*/ 959508 h 1608850"/>
                <a:gd name="connsiteX1693" fmla="*/ 11961915 w 12192000"/>
                <a:gd name="connsiteY1693" fmla="*/ 959508 h 1608850"/>
                <a:gd name="connsiteX1694" fmla="*/ 11961915 w 12192000"/>
                <a:gd name="connsiteY1694" fmla="*/ 958637 h 1608850"/>
                <a:gd name="connsiteX1695" fmla="*/ 11961915 w 12192000"/>
                <a:gd name="connsiteY1695" fmla="*/ 952535 h 1608850"/>
                <a:gd name="connsiteX1696" fmla="*/ 11960800 w 12192000"/>
                <a:gd name="connsiteY1696" fmla="*/ 952535 h 1608850"/>
                <a:gd name="connsiteX1697" fmla="*/ 11952999 w 12192000"/>
                <a:gd name="connsiteY1697" fmla="*/ 952535 h 1608850"/>
                <a:gd name="connsiteX1698" fmla="*/ 11952999 w 12192000"/>
                <a:gd name="connsiteY1698" fmla="*/ 951372 h 1608850"/>
                <a:gd name="connsiteX1699" fmla="*/ 11952999 w 12192000"/>
                <a:gd name="connsiteY1699" fmla="*/ 943236 h 1608850"/>
                <a:gd name="connsiteX1700" fmla="*/ 11954114 w 12192000"/>
                <a:gd name="connsiteY1700" fmla="*/ 943236 h 1608850"/>
                <a:gd name="connsiteX1701" fmla="*/ 11961915 w 12192000"/>
                <a:gd name="connsiteY1701" fmla="*/ 943236 h 1608850"/>
                <a:gd name="connsiteX1702" fmla="*/ 11961915 w 12192000"/>
                <a:gd name="connsiteY1702" fmla="*/ 942074 h 1608850"/>
                <a:gd name="connsiteX1703" fmla="*/ 11961915 w 12192000"/>
                <a:gd name="connsiteY1703" fmla="*/ 933937 h 1608850"/>
                <a:gd name="connsiteX1704" fmla="*/ 11960800 w 12192000"/>
                <a:gd name="connsiteY1704" fmla="*/ 933937 h 1608850"/>
                <a:gd name="connsiteX1705" fmla="*/ 11952999 w 12192000"/>
                <a:gd name="connsiteY1705" fmla="*/ 933937 h 1608850"/>
                <a:gd name="connsiteX1706" fmla="*/ 11952999 w 12192000"/>
                <a:gd name="connsiteY1706" fmla="*/ 933066 h 1608850"/>
                <a:gd name="connsiteX1707" fmla="*/ 11952999 w 12192000"/>
                <a:gd name="connsiteY1707" fmla="*/ 926963 h 1608850"/>
                <a:gd name="connsiteX1708" fmla="*/ 11954114 w 12192000"/>
                <a:gd name="connsiteY1708" fmla="*/ 926963 h 1608850"/>
                <a:gd name="connsiteX1709" fmla="*/ 11961915 w 12192000"/>
                <a:gd name="connsiteY1709" fmla="*/ 926963 h 1608850"/>
                <a:gd name="connsiteX1710" fmla="*/ 11961915 w 12192000"/>
                <a:gd name="connsiteY1710" fmla="*/ 925801 h 1608850"/>
                <a:gd name="connsiteX1711" fmla="*/ 11961915 w 12192000"/>
                <a:gd name="connsiteY1711" fmla="*/ 917665 h 1608850"/>
                <a:gd name="connsiteX1712" fmla="*/ 11960800 w 12192000"/>
                <a:gd name="connsiteY1712" fmla="*/ 917665 h 1608850"/>
                <a:gd name="connsiteX1713" fmla="*/ 11952999 w 12192000"/>
                <a:gd name="connsiteY1713" fmla="*/ 917665 h 1608850"/>
                <a:gd name="connsiteX1714" fmla="*/ 11952999 w 12192000"/>
                <a:gd name="connsiteY1714" fmla="*/ 916503 h 1608850"/>
                <a:gd name="connsiteX1715" fmla="*/ 11952999 w 12192000"/>
                <a:gd name="connsiteY1715" fmla="*/ 908366 h 1608850"/>
                <a:gd name="connsiteX1716" fmla="*/ 11954114 w 12192000"/>
                <a:gd name="connsiteY1716" fmla="*/ 908366 h 1608850"/>
                <a:gd name="connsiteX1717" fmla="*/ 11961915 w 12192000"/>
                <a:gd name="connsiteY1717" fmla="*/ 908366 h 1608850"/>
                <a:gd name="connsiteX1718" fmla="*/ 11961915 w 12192000"/>
                <a:gd name="connsiteY1718" fmla="*/ 907204 h 1608850"/>
                <a:gd name="connsiteX1719" fmla="*/ 11961915 w 12192000"/>
                <a:gd name="connsiteY1719" fmla="*/ 899068 h 1608850"/>
                <a:gd name="connsiteX1720" fmla="*/ 11960800 w 12192000"/>
                <a:gd name="connsiteY1720" fmla="*/ 899068 h 1608850"/>
                <a:gd name="connsiteX1721" fmla="*/ 11952999 w 12192000"/>
                <a:gd name="connsiteY1721" fmla="*/ 899068 h 1608850"/>
                <a:gd name="connsiteX1722" fmla="*/ 11952999 w 12192000"/>
                <a:gd name="connsiteY1722" fmla="*/ 898196 h 1608850"/>
                <a:gd name="connsiteX1723" fmla="*/ 11952999 w 12192000"/>
                <a:gd name="connsiteY1723" fmla="*/ 892094 h 1608850"/>
                <a:gd name="connsiteX1724" fmla="*/ 11954114 w 12192000"/>
                <a:gd name="connsiteY1724" fmla="*/ 892094 h 1608850"/>
                <a:gd name="connsiteX1725" fmla="*/ 11961915 w 12192000"/>
                <a:gd name="connsiteY1725" fmla="*/ 892094 h 1608850"/>
                <a:gd name="connsiteX1726" fmla="*/ 11961915 w 12192000"/>
                <a:gd name="connsiteY1726" fmla="*/ 890931 h 1608850"/>
                <a:gd name="connsiteX1727" fmla="*/ 11961915 w 12192000"/>
                <a:gd name="connsiteY1727" fmla="*/ 882795 h 1608850"/>
                <a:gd name="connsiteX1728" fmla="*/ 11960800 w 12192000"/>
                <a:gd name="connsiteY1728" fmla="*/ 882795 h 1608850"/>
                <a:gd name="connsiteX1729" fmla="*/ 11952999 w 12192000"/>
                <a:gd name="connsiteY1729" fmla="*/ 882795 h 1608850"/>
                <a:gd name="connsiteX1730" fmla="*/ 11952999 w 12192000"/>
                <a:gd name="connsiteY1730" fmla="*/ 881633 h 1608850"/>
                <a:gd name="connsiteX1731" fmla="*/ 11952999 w 12192000"/>
                <a:gd name="connsiteY1731" fmla="*/ 873496 h 1608850"/>
                <a:gd name="connsiteX1732" fmla="*/ 11954114 w 12192000"/>
                <a:gd name="connsiteY1732" fmla="*/ 873496 h 1608850"/>
                <a:gd name="connsiteX1733" fmla="*/ 11961915 w 12192000"/>
                <a:gd name="connsiteY1733" fmla="*/ 873496 h 1608850"/>
                <a:gd name="connsiteX1734" fmla="*/ 11961915 w 12192000"/>
                <a:gd name="connsiteY1734" fmla="*/ 872625 h 1608850"/>
                <a:gd name="connsiteX1735" fmla="*/ 11961915 w 12192000"/>
                <a:gd name="connsiteY1735" fmla="*/ 866523 h 1608850"/>
                <a:gd name="connsiteX1736" fmla="*/ 11960800 w 12192000"/>
                <a:gd name="connsiteY1736" fmla="*/ 866523 h 1608850"/>
                <a:gd name="connsiteX1737" fmla="*/ 11952999 w 12192000"/>
                <a:gd name="connsiteY1737" fmla="*/ 866523 h 1608850"/>
                <a:gd name="connsiteX1738" fmla="*/ 11952999 w 12192000"/>
                <a:gd name="connsiteY1738" fmla="*/ 865360 h 1608850"/>
                <a:gd name="connsiteX1739" fmla="*/ 11952999 w 12192000"/>
                <a:gd name="connsiteY1739" fmla="*/ 857224 h 1608850"/>
                <a:gd name="connsiteX1740" fmla="*/ 11954114 w 12192000"/>
                <a:gd name="connsiteY1740" fmla="*/ 857224 h 1608850"/>
                <a:gd name="connsiteX1741" fmla="*/ 11961915 w 12192000"/>
                <a:gd name="connsiteY1741" fmla="*/ 857224 h 1608850"/>
                <a:gd name="connsiteX1742" fmla="*/ 11961915 w 12192000"/>
                <a:gd name="connsiteY1742" fmla="*/ 856062 h 1608850"/>
                <a:gd name="connsiteX1743" fmla="*/ 11961915 w 12192000"/>
                <a:gd name="connsiteY1743" fmla="*/ 847925 h 1608850"/>
                <a:gd name="connsiteX1744" fmla="*/ 11960800 w 12192000"/>
                <a:gd name="connsiteY1744" fmla="*/ 847925 h 1608850"/>
                <a:gd name="connsiteX1745" fmla="*/ 11952999 w 12192000"/>
                <a:gd name="connsiteY1745" fmla="*/ 847925 h 1608850"/>
                <a:gd name="connsiteX1746" fmla="*/ 11952999 w 12192000"/>
                <a:gd name="connsiteY1746" fmla="*/ 846763 h 1608850"/>
                <a:gd name="connsiteX1747" fmla="*/ 11952999 w 12192000"/>
                <a:gd name="connsiteY1747" fmla="*/ 838627 h 1608850"/>
                <a:gd name="connsiteX1748" fmla="*/ 11954114 w 12192000"/>
                <a:gd name="connsiteY1748" fmla="*/ 838627 h 1608850"/>
                <a:gd name="connsiteX1749" fmla="*/ 11961915 w 12192000"/>
                <a:gd name="connsiteY1749" fmla="*/ 838627 h 1608850"/>
                <a:gd name="connsiteX1750" fmla="*/ 11961915 w 12192000"/>
                <a:gd name="connsiteY1750" fmla="*/ 837755 h 1608850"/>
                <a:gd name="connsiteX1751" fmla="*/ 11961915 w 12192000"/>
                <a:gd name="connsiteY1751" fmla="*/ 831653 h 1608850"/>
                <a:gd name="connsiteX1752" fmla="*/ 11960800 w 12192000"/>
                <a:gd name="connsiteY1752" fmla="*/ 831653 h 1608850"/>
                <a:gd name="connsiteX1753" fmla="*/ 11952999 w 12192000"/>
                <a:gd name="connsiteY1753" fmla="*/ 831653 h 1608850"/>
                <a:gd name="connsiteX1754" fmla="*/ 11952999 w 12192000"/>
                <a:gd name="connsiteY1754" fmla="*/ 830491 h 1608850"/>
                <a:gd name="connsiteX1755" fmla="*/ 11952999 w 12192000"/>
                <a:gd name="connsiteY1755" fmla="*/ 822354 h 1608850"/>
                <a:gd name="connsiteX1756" fmla="*/ 11954114 w 12192000"/>
                <a:gd name="connsiteY1756" fmla="*/ 822354 h 1608850"/>
                <a:gd name="connsiteX1757" fmla="*/ 11961915 w 12192000"/>
                <a:gd name="connsiteY1757" fmla="*/ 822354 h 1608850"/>
                <a:gd name="connsiteX1758" fmla="*/ 11961915 w 12192000"/>
                <a:gd name="connsiteY1758" fmla="*/ 821192 h 1608850"/>
                <a:gd name="connsiteX1759" fmla="*/ 11961915 w 12192000"/>
                <a:gd name="connsiteY1759" fmla="*/ 813056 h 1608850"/>
                <a:gd name="connsiteX1760" fmla="*/ 11960800 w 12192000"/>
                <a:gd name="connsiteY1760" fmla="*/ 813056 h 1608850"/>
                <a:gd name="connsiteX1761" fmla="*/ 11952999 w 12192000"/>
                <a:gd name="connsiteY1761" fmla="*/ 813056 h 1608850"/>
                <a:gd name="connsiteX1762" fmla="*/ 11952999 w 12192000"/>
                <a:gd name="connsiteY1762" fmla="*/ 811893 h 1608850"/>
                <a:gd name="connsiteX1763" fmla="*/ 11952999 w 12192000"/>
                <a:gd name="connsiteY1763" fmla="*/ 803757 h 1608850"/>
                <a:gd name="connsiteX1764" fmla="*/ 11954114 w 12192000"/>
                <a:gd name="connsiteY1764" fmla="*/ 803757 h 1608850"/>
                <a:gd name="connsiteX1765" fmla="*/ 11961915 w 12192000"/>
                <a:gd name="connsiteY1765" fmla="*/ 803757 h 1608850"/>
                <a:gd name="connsiteX1766" fmla="*/ 11961915 w 12192000"/>
                <a:gd name="connsiteY1766" fmla="*/ 802885 h 1608850"/>
                <a:gd name="connsiteX1767" fmla="*/ 11961915 w 12192000"/>
                <a:gd name="connsiteY1767" fmla="*/ 796783 h 1608850"/>
                <a:gd name="connsiteX1768" fmla="*/ 11960800 w 12192000"/>
                <a:gd name="connsiteY1768" fmla="*/ 796783 h 1608850"/>
                <a:gd name="connsiteX1769" fmla="*/ 11952999 w 12192000"/>
                <a:gd name="connsiteY1769" fmla="*/ 796783 h 1608850"/>
                <a:gd name="connsiteX1770" fmla="*/ 11952999 w 12192000"/>
                <a:gd name="connsiteY1770" fmla="*/ 795621 h 1608850"/>
                <a:gd name="connsiteX1771" fmla="*/ 11952999 w 12192000"/>
                <a:gd name="connsiteY1771" fmla="*/ 787484 h 1608850"/>
                <a:gd name="connsiteX1772" fmla="*/ 11954114 w 12192000"/>
                <a:gd name="connsiteY1772" fmla="*/ 787484 h 1608850"/>
                <a:gd name="connsiteX1773" fmla="*/ 11961915 w 12192000"/>
                <a:gd name="connsiteY1773" fmla="*/ 787484 h 1608850"/>
                <a:gd name="connsiteX1774" fmla="*/ 11960800 w 12192000"/>
                <a:gd name="connsiteY1774" fmla="*/ 785741 h 1608850"/>
                <a:gd name="connsiteX1775" fmla="*/ 11952999 w 12192000"/>
                <a:gd name="connsiteY1775" fmla="*/ 773537 h 1608850"/>
                <a:gd name="connsiteX1776" fmla="*/ 11952999 w 12192000"/>
                <a:gd name="connsiteY1776" fmla="*/ 736342 h 1608850"/>
                <a:gd name="connsiteX1777" fmla="*/ 12102343 w 12192000"/>
                <a:gd name="connsiteY1777" fmla="*/ 736342 h 1608850"/>
                <a:gd name="connsiteX1778" fmla="*/ 12115716 w 12192000"/>
                <a:gd name="connsiteY1778" fmla="*/ 757264 h 1608850"/>
                <a:gd name="connsiteX1779" fmla="*/ 12115716 w 12192000"/>
                <a:gd name="connsiteY1779" fmla="*/ 803757 h 1608850"/>
                <a:gd name="connsiteX1780" fmla="*/ 12114602 w 12192000"/>
                <a:gd name="connsiteY1780" fmla="*/ 803757 h 1608850"/>
                <a:gd name="connsiteX1781" fmla="*/ 12106800 w 12192000"/>
                <a:gd name="connsiteY1781" fmla="*/ 803757 h 1608850"/>
                <a:gd name="connsiteX1782" fmla="*/ 12106800 w 12192000"/>
                <a:gd name="connsiteY1782" fmla="*/ 804919 h 1608850"/>
                <a:gd name="connsiteX1783" fmla="*/ 12106800 w 12192000"/>
                <a:gd name="connsiteY1783" fmla="*/ 813056 h 1608850"/>
                <a:gd name="connsiteX1784" fmla="*/ 12107915 w 12192000"/>
                <a:gd name="connsiteY1784" fmla="*/ 813056 h 1608850"/>
                <a:gd name="connsiteX1785" fmla="*/ 12115716 w 12192000"/>
                <a:gd name="connsiteY1785" fmla="*/ 813056 h 1608850"/>
                <a:gd name="connsiteX1786" fmla="*/ 12115716 w 12192000"/>
                <a:gd name="connsiteY1786" fmla="*/ 814218 h 1608850"/>
                <a:gd name="connsiteX1787" fmla="*/ 12115716 w 12192000"/>
                <a:gd name="connsiteY1787" fmla="*/ 822354 h 1608850"/>
                <a:gd name="connsiteX1788" fmla="*/ 12114602 w 12192000"/>
                <a:gd name="connsiteY1788" fmla="*/ 822354 h 1608850"/>
                <a:gd name="connsiteX1789" fmla="*/ 12106800 w 12192000"/>
                <a:gd name="connsiteY1789" fmla="*/ 822354 h 1608850"/>
                <a:gd name="connsiteX1790" fmla="*/ 12106800 w 12192000"/>
                <a:gd name="connsiteY1790" fmla="*/ 823516 h 1608850"/>
                <a:gd name="connsiteX1791" fmla="*/ 12106800 w 12192000"/>
                <a:gd name="connsiteY1791" fmla="*/ 831653 h 1608850"/>
                <a:gd name="connsiteX1792" fmla="*/ 12107915 w 12192000"/>
                <a:gd name="connsiteY1792" fmla="*/ 831653 h 1608850"/>
                <a:gd name="connsiteX1793" fmla="*/ 12115716 w 12192000"/>
                <a:gd name="connsiteY1793" fmla="*/ 831653 h 1608850"/>
                <a:gd name="connsiteX1794" fmla="*/ 12115716 w 12192000"/>
                <a:gd name="connsiteY1794" fmla="*/ 832525 h 1608850"/>
                <a:gd name="connsiteX1795" fmla="*/ 12115716 w 12192000"/>
                <a:gd name="connsiteY1795" fmla="*/ 838627 h 1608850"/>
                <a:gd name="connsiteX1796" fmla="*/ 12114602 w 12192000"/>
                <a:gd name="connsiteY1796" fmla="*/ 838627 h 1608850"/>
                <a:gd name="connsiteX1797" fmla="*/ 12106800 w 12192000"/>
                <a:gd name="connsiteY1797" fmla="*/ 838627 h 1608850"/>
                <a:gd name="connsiteX1798" fmla="*/ 12106800 w 12192000"/>
                <a:gd name="connsiteY1798" fmla="*/ 839789 h 1608850"/>
                <a:gd name="connsiteX1799" fmla="*/ 12106800 w 12192000"/>
                <a:gd name="connsiteY1799" fmla="*/ 847925 h 1608850"/>
                <a:gd name="connsiteX1800" fmla="*/ 12107915 w 12192000"/>
                <a:gd name="connsiteY1800" fmla="*/ 847925 h 1608850"/>
                <a:gd name="connsiteX1801" fmla="*/ 12115716 w 12192000"/>
                <a:gd name="connsiteY1801" fmla="*/ 847925 h 1608850"/>
                <a:gd name="connsiteX1802" fmla="*/ 12115716 w 12192000"/>
                <a:gd name="connsiteY1802" fmla="*/ 849088 h 1608850"/>
                <a:gd name="connsiteX1803" fmla="*/ 12115716 w 12192000"/>
                <a:gd name="connsiteY1803" fmla="*/ 857224 h 1608850"/>
                <a:gd name="connsiteX1804" fmla="*/ 12114602 w 12192000"/>
                <a:gd name="connsiteY1804" fmla="*/ 857224 h 1608850"/>
                <a:gd name="connsiteX1805" fmla="*/ 12106800 w 12192000"/>
                <a:gd name="connsiteY1805" fmla="*/ 857224 h 1608850"/>
                <a:gd name="connsiteX1806" fmla="*/ 12106800 w 12192000"/>
                <a:gd name="connsiteY1806" fmla="*/ 858386 h 1608850"/>
                <a:gd name="connsiteX1807" fmla="*/ 12106800 w 12192000"/>
                <a:gd name="connsiteY1807" fmla="*/ 866523 h 1608850"/>
                <a:gd name="connsiteX1808" fmla="*/ 12107915 w 12192000"/>
                <a:gd name="connsiteY1808" fmla="*/ 866523 h 1608850"/>
                <a:gd name="connsiteX1809" fmla="*/ 12115716 w 12192000"/>
                <a:gd name="connsiteY1809" fmla="*/ 866523 h 1608850"/>
                <a:gd name="connsiteX1810" fmla="*/ 12115716 w 12192000"/>
                <a:gd name="connsiteY1810" fmla="*/ 867394 h 1608850"/>
                <a:gd name="connsiteX1811" fmla="*/ 12115716 w 12192000"/>
                <a:gd name="connsiteY1811" fmla="*/ 873496 h 1608850"/>
                <a:gd name="connsiteX1812" fmla="*/ 12114602 w 12192000"/>
                <a:gd name="connsiteY1812" fmla="*/ 873496 h 1608850"/>
                <a:gd name="connsiteX1813" fmla="*/ 12106800 w 12192000"/>
                <a:gd name="connsiteY1813" fmla="*/ 873496 h 1608850"/>
                <a:gd name="connsiteX1814" fmla="*/ 12106800 w 12192000"/>
                <a:gd name="connsiteY1814" fmla="*/ 874659 h 1608850"/>
                <a:gd name="connsiteX1815" fmla="*/ 12106800 w 12192000"/>
                <a:gd name="connsiteY1815" fmla="*/ 882795 h 1608850"/>
                <a:gd name="connsiteX1816" fmla="*/ 12107915 w 12192000"/>
                <a:gd name="connsiteY1816" fmla="*/ 882795 h 1608850"/>
                <a:gd name="connsiteX1817" fmla="*/ 12115716 w 12192000"/>
                <a:gd name="connsiteY1817" fmla="*/ 882795 h 1608850"/>
                <a:gd name="connsiteX1818" fmla="*/ 12115716 w 12192000"/>
                <a:gd name="connsiteY1818" fmla="*/ 883957 h 1608850"/>
                <a:gd name="connsiteX1819" fmla="*/ 12115716 w 12192000"/>
                <a:gd name="connsiteY1819" fmla="*/ 892094 h 1608850"/>
                <a:gd name="connsiteX1820" fmla="*/ 12114602 w 12192000"/>
                <a:gd name="connsiteY1820" fmla="*/ 892094 h 1608850"/>
                <a:gd name="connsiteX1821" fmla="*/ 12106800 w 12192000"/>
                <a:gd name="connsiteY1821" fmla="*/ 892094 h 1608850"/>
                <a:gd name="connsiteX1822" fmla="*/ 12106800 w 12192000"/>
                <a:gd name="connsiteY1822" fmla="*/ 892965 h 1608850"/>
                <a:gd name="connsiteX1823" fmla="*/ 12106800 w 12192000"/>
                <a:gd name="connsiteY1823" fmla="*/ 899068 h 1608850"/>
                <a:gd name="connsiteX1824" fmla="*/ 12107915 w 12192000"/>
                <a:gd name="connsiteY1824" fmla="*/ 899068 h 1608850"/>
                <a:gd name="connsiteX1825" fmla="*/ 12115716 w 12192000"/>
                <a:gd name="connsiteY1825" fmla="*/ 899068 h 1608850"/>
                <a:gd name="connsiteX1826" fmla="*/ 12115716 w 12192000"/>
                <a:gd name="connsiteY1826" fmla="*/ 900230 h 1608850"/>
                <a:gd name="connsiteX1827" fmla="*/ 12115716 w 12192000"/>
                <a:gd name="connsiteY1827" fmla="*/ 908366 h 1608850"/>
                <a:gd name="connsiteX1828" fmla="*/ 12114602 w 12192000"/>
                <a:gd name="connsiteY1828" fmla="*/ 908366 h 1608850"/>
                <a:gd name="connsiteX1829" fmla="*/ 12106800 w 12192000"/>
                <a:gd name="connsiteY1829" fmla="*/ 908366 h 1608850"/>
                <a:gd name="connsiteX1830" fmla="*/ 12106800 w 12192000"/>
                <a:gd name="connsiteY1830" fmla="*/ 909528 h 1608850"/>
                <a:gd name="connsiteX1831" fmla="*/ 12106800 w 12192000"/>
                <a:gd name="connsiteY1831" fmla="*/ 917665 h 1608850"/>
                <a:gd name="connsiteX1832" fmla="*/ 12107915 w 12192000"/>
                <a:gd name="connsiteY1832" fmla="*/ 917665 h 1608850"/>
                <a:gd name="connsiteX1833" fmla="*/ 12115716 w 12192000"/>
                <a:gd name="connsiteY1833" fmla="*/ 917665 h 1608850"/>
                <a:gd name="connsiteX1834" fmla="*/ 12115716 w 12192000"/>
                <a:gd name="connsiteY1834" fmla="*/ 918827 h 1608850"/>
                <a:gd name="connsiteX1835" fmla="*/ 12115716 w 12192000"/>
                <a:gd name="connsiteY1835" fmla="*/ 926963 h 1608850"/>
                <a:gd name="connsiteX1836" fmla="*/ 12114602 w 12192000"/>
                <a:gd name="connsiteY1836" fmla="*/ 926963 h 1608850"/>
                <a:gd name="connsiteX1837" fmla="*/ 12106800 w 12192000"/>
                <a:gd name="connsiteY1837" fmla="*/ 926963 h 1608850"/>
                <a:gd name="connsiteX1838" fmla="*/ 12106800 w 12192000"/>
                <a:gd name="connsiteY1838" fmla="*/ 927835 h 1608850"/>
                <a:gd name="connsiteX1839" fmla="*/ 12106800 w 12192000"/>
                <a:gd name="connsiteY1839" fmla="*/ 933937 h 1608850"/>
                <a:gd name="connsiteX1840" fmla="*/ 12107915 w 12192000"/>
                <a:gd name="connsiteY1840" fmla="*/ 933937 h 1608850"/>
                <a:gd name="connsiteX1841" fmla="*/ 12115716 w 12192000"/>
                <a:gd name="connsiteY1841" fmla="*/ 933937 h 1608850"/>
                <a:gd name="connsiteX1842" fmla="*/ 12115716 w 12192000"/>
                <a:gd name="connsiteY1842" fmla="*/ 935100 h 1608850"/>
                <a:gd name="connsiteX1843" fmla="*/ 12115716 w 12192000"/>
                <a:gd name="connsiteY1843" fmla="*/ 943236 h 1608850"/>
                <a:gd name="connsiteX1844" fmla="*/ 12114602 w 12192000"/>
                <a:gd name="connsiteY1844" fmla="*/ 943236 h 1608850"/>
                <a:gd name="connsiteX1845" fmla="*/ 12106800 w 12192000"/>
                <a:gd name="connsiteY1845" fmla="*/ 943236 h 1608850"/>
                <a:gd name="connsiteX1846" fmla="*/ 12106800 w 12192000"/>
                <a:gd name="connsiteY1846" fmla="*/ 944398 h 1608850"/>
                <a:gd name="connsiteX1847" fmla="*/ 12106800 w 12192000"/>
                <a:gd name="connsiteY1847" fmla="*/ 952535 h 1608850"/>
                <a:gd name="connsiteX1848" fmla="*/ 12107915 w 12192000"/>
                <a:gd name="connsiteY1848" fmla="*/ 952535 h 1608850"/>
                <a:gd name="connsiteX1849" fmla="*/ 12115716 w 12192000"/>
                <a:gd name="connsiteY1849" fmla="*/ 952535 h 1608850"/>
                <a:gd name="connsiteX1850" fmla="*/ 12115716 w 12192000"/>
                <a:gd name="connsiteY1850" fmla="*/ 953406 h 1608850"/>
                <a:gd name="connsiteX1851" fmla="*/ 12115716 w 12192000"/>
                <a:gd name="connsiteY1851" fmla="*/ 959508 h 1608850"/>
                <a:gd name="connsiteX1852" fmla="*/ 12114602 w 12192000"/>
                <a:gd name="connsiteY1852" fmla="*/ 959508 h 1608850"/>
                <a:gd name="connsiteX1853" fmla="*/ 12106800 w 12192000"/>
                <a:gd name="connsiteY1853" fmla="*/ 959508 h 1608850"/>
                <a:gd name="connsiteX1854" fmla="*/ 12106800 w 12192000"/>
                <a:gd name="connsiteY1854" fmla="*/ 960671 h 1608850"/>
                <a:gd name="connsiteX1855" fmla="*/ 12106800 w 12192000"/>
                <a:gd name="connsiteY1855" fmla="*/ 968807 h 1608850"/>
                <a:gd name="connsiteX1856" fmla="*/ 12107915 w 12192000"/>
                <a:gd name="connsiteY1856" fmla="*/ 968807 h 1608850"/>
                <a:gd name="connsiteX1857" fmla="*/ 12115716 w 12192000"/>
                <a:gd name="connsiteY1857" fmla="*/ 968807 h 1608850"/>
                <a:gd name="connsiteX1858" fmla="*/ 12115716 w 12192000"/>
                <a:gd name="connsiteY1858" fmla="*/ 969969 h 1608850"/>
                <a:gd name="connsiteX1859" fmla="*/ 12115716 w 12192000"/>
                <a:gd name="connsiteY1859" fmla="*/ 978106 h 1608850"/>
                <a:gd name="connsiteX1860" fmla="*/ 12114602 w 12192000"/>
                <a:gd name="connsiteY1860" fmla="*/ 978106 h 1608850"/>
                <a:gd name="connsiteX1861" fmla="*/ 12106800 w 12192000"/>
                <a:gd name="connsiteY1861" fmla="*/ 978106 h 1608850"/>
                <a:gd name="connsiteX1862" fmla="*/ 12106800 w 12192000"/>
                <a:gd name="connsiteY1862" fmla="*/ 979268 h 1608850"/>
                <a:gd name="connsiteX1863" fmla="*/ 12106800 w 12192000"/>
                <a:gd name="connsiteY1863" fmla="*/ 987404 h 1608850"/>
                <a:gd name="connsiteX1864" fmla="*/ 12107915 w 12192000"/>
                <a:gd name="connsiteY1864" fmla="*/ 987404 h 1608850"/>
                <a:gd name="connsiteX1865" fmla="*/ 12115716 w 12192000"/>
                <a:gd name="connsiteY1865" fmla="*/ 987404 h 1608850"/>
                <a:gd name="connsiteX1866" fmla="*/ 12115716 w 12192000"/>
                <a:gd name="connsiteY1866" fmla="*/ 988276 h 1608850"/>
                <a:gd name="connsiteX1867" fmla="*/ 12115716 w 12192000"/>
                <a:gd name="connsiteY1867" fmla="*/ 994378 h 1608850"/>
                <a:gd name="connsiteX1868" fmla="*/ 12114602 w 12192000"/>
                <a:gd name="connsiteY1868" fmla="*/ 994378 h 1608850"/>
                <a:gd name="connsiteX1869" fmla="*/ 12106800 w 12192000"/>
                <a:gd name="connsiteY1869" fmla="*/ 994378 h 1608850"/>
                <a:gd name="connsiteX1870" fmla="*/ 12106800 w 12192000"/>
                <a:gd name="connsiteY1870" fmla="*/ 995540 h 1608850"/>
                <a:gd name="connsiteX1871" fmla="*/ 12106800 w 12192000"/>
                <a:gd name="connsiteY1871" fmla="*/ 1003677 h 1608850"/>
                <a:gd name="connsiteX1872" fmla="*/ 12131319 w 12192000"/>
                <a:gd name="connsiteY1872" fmla="*/ 1024599 h 1608850"/>
                <a:gd name="connsiteX1873" fmla="*/ 12130206 w 12192000"/>
                <a:gd name="connsiteY1873" fmla="*/ 1029248 h 1608850"/>
                <a:gd name="connsiteX1874" fmla="*/ 12122403 w 12192000"/>
                <a:gd name="connsiteY1874" fmla="*/ 1029248 h 1608850"/>
                <a:gd name="connsiteX1875" fmla="*/ 12122403 w 12192000"/>
                <a:gd name="connsiteY1875" fmla="*/ 1040036 h 1608850"/>
                <a:gd name="connsiteX1876" fmla="*/ 12122403 w 12192000"/>
                <a:gd name="connsiteY1876" fmla="*/ 1046874 h 1608850"/>
                <a:gd name="connsiteX1877" fmla="*/ 12131319 w 12192000"/>
                <a:gd name="connsiteY1877" fmla="*/ 1046874 h 1608850"/>
                <a:gd name="connsiteX1878" fmla="*/ 12131319 w 12192000"/>
                <a:gd name="connsiteY1878" fmla="*/ 1043196 h 1608850"/>
                <a:gd name="connsiteX1879" fmla="*/ 12132434 w 12192000"/>
                <a:gd name="connsiteY1879" fmla="*/ 1042615 h 1608850"/>
                <a:gd name="connsiteX1880" fmla="*/ 12140235 w 12192000"/>
                <a:gd name="connsiteY1880" fmla="*/ 1038547 h 1608850"/>
                <a:gd name="connsiteX1881" fmla="*/ 12142186 w 12192000"/>
                <a:gd name="connsiteY1881" fmla="*/ 1038547 h 1608850"/>
                <a:gd name="connsiteX1882" fmla="*/ 12155839 w 12192000"/>
                <a:gd name="connsiteY1882" fmla="*/ 1038547 h 1608850"/>
                <a:gd name="connsiteX1883" fmla="*/ 12155839 w 12192000"/>
                <a:gd name="connsiteY1883" fmla="*/ 1039709 h 1608850"/>
                <a:gd name="connsiteX1884" fmla="*/ 12155839 w 12192000"/>
                <a:gd name="connsiteY1884" fmla="*/ 1046874 h 1608850"/>
                <a:gd name="connsiteX1885" fmla="*/ 12192000 w 12192000"/>
                <a:gd name="connsiteY1885" fmla="*/ 1046874 h 1608850"/>
                <a:gd name="connsiteX1886" fmla="*/ 12192000 w 12192000"/>
                <a:gd name="connsiteY1886" fmla="*/ 1070905 h 1608850"/>
                <a:gd name="connsiteX1887" fmla="*/ 12192000 w 12192000"/>
                <a:gd name="connsiteY1887" fmla="*/ 1121663 h 1608850"/>
                <a:gd name="connsiteX1888" fmla="*/ 12192000 w 12192000"/>
                <a:gd name="connsiteY1888" fmla="*/ 1608850 h 1608850"/>
                <a:gd name="connsiteX1889" fmla="*/ 0 w 12192000"/>
                <a:gd name="connsiteY1889" fmla="*/ 1608850 h 1608850"/>
                <a:gd name="connsiteX1890" fmla="*/ 0 w 12192000"/>
                <a:gd name="connsiteY1890" fmla="*/ 1046874 h 1608850"/>
                <a:gd name="connsiteX1891" fmla="*/ 65773 w 12192000"/>
                <a:gd name="connsiteY1891" fmla="*/ 1046874 h 1608850"/>
                <a:gd name="connsiteX1892" fmla="*/ 82231 w 12192000"/>
                <a:gd name="connsiteY1892" fmla="*/ 1045519 h 1608850"/>
                <a:gd name="connsiteX1893" fmla="*/ 82231 w 12192000"/>
                <a:gd name="connsiteY1893" fmla="*/ 1012974 h 1608850"/>
                <a:gd name="connsiteX1894" fmla="*/ 126811 w 12192000"/>
                <a:gd name="connsiteY1894" fmla="*/ 1012974 h 1608850"/>
                <a:gd name="connsiteX1895" fmla="*/ 126811 w 12192000"/>
                <a:gd name="connsiteY1895" fmla="*/ 994377 h 1608850"/>
                <a:gd name="connsiteX1896" fmla="*/ 220430 w 12192000"/>
                <a:gd name="connsiteY1896" fmla="*/ 994377 h 1608850"/>
                <a:gd name="connsiteX1897" fmla="*/ 220430 w 12192000"/>
                <a:gd name="connsiteY1897" fmla="*/ 1006000 h 1608850"/>
                <a:gd name="connsiteX1898" fmla="*/ 280612 w 12192000"/>
                <a:gd name="connsiteY1898" fmla="*/ 1006000 h 1608850"/>
                <a:gd name="connsiteX1899" fmla="*/ 280612 w 12192000"/>
                <a:gd name="connsiteY1899" fmla="*/ 1012974 h 1608850"/>
                <a:gd name="connsiteX1900" fmla="*/ 298444 w 12192000"/>
                <a:gd name="connsiteY1900" fmla="*/ 1012974 h 1608850"/>
                <a:gd name="connsiteX1901" fmla="*/ 298444 w 12192000"/>
                <a:gd name="connsiteY1901" fmla="*/ 1019948 h 1608850"/>
                <a:gd name="connsiteX1902" fmla="*/ 314048 w 12192000"/>
                <a:gd name="connsiteY1902" fmla="*/ 1019948 h 1608850"/>
                <a:gd name="connsiteX1903" fmla="*/ 314048 w 12192000"/>
                <a:gd name="connsiteY1903" fmla="*/ 915339 h 1608850"/>
                <a:gd name="connsiteX1904" fmla="*/ 360858 w 12192000"/>
                <a:gd name="connsiteY1904" fmla="*/ 901391 h 1608850"/>
                <a:gd name="connsiteX1905" fmla="*/ 447789 w 12192000"/>
                <a:gd name="connsiteY1905" fmla="*/ 901391 h 1608850"/>
                <a:gd name="connsiteX1906" fmla="*/ 447789 w 12192000"/>
                <a:gd name="connsiteY1906" fmla="*/ 734017 h 1608850"/>
                <a:gd name="connsiteX1907" fmla="*/ 472308 w 12192000"/>
                <a:gd name="connsiteY1907" fmla="*/ 722393 h 1608850"/>
                <a:gd name="connsiteX1908" fmla="*/ 579301 w 12192000"/>
                <a:gd name="connsiteY1908" fmla="*/ 703796 h 1608850"/>
                <a:gd name="connsiteX1909" fmla="*/ 617194 w 12192000"/>
                <a:gd name="connsiteY1909" fmla="*/ 715419 h 1608850"/>
                <a:gd name="connsiteX1910" fmla="*/ 623881 w 12192000"/>
                <a:gd name="connsiteY1910" fmla="*/ 722393 h 1608850"/>
                <a:gd name="connsiteX1911" fmla="*/ 623881 w 12192000"/>
                <a:gd name="connsiteY1911" fmla="*/ 1033896 h 1608850"/>
                <a:gd name="connsiteX1912" fmla="*/ 639484 w 12192000"/>
                <a:gd name="connsiteY1912" fmla="*/ 1033896 h 1608850"/>
                <a:gd name="connsiteX1913" fmla="*/ 639484 w 12192000"/>
                <a:gd name="connsiteY1913" fmla="*/ 908365 h 1608850"/>
                <a:gd name="connsiteX1914" fmla="*/ 652858 w 12192000"/>
                <a:gd name="connsiteY1914" fmla="*/ 908365 h 1608850"/>
                <a:gd name="connsiteX1915" fmla="*/ 652858 w 12192000"/>
                <a:gd name="connsiteY1915" fmla="*/ 896742 h 1608850"/>
                <a:gd name="connsiteX1916" fmla="*/ 666232 w 12192000"/>
                <a:gd name="connsiteY1916" fmla="*/ 889768 h 1608850"/>
                <a:gd name="connsiteX1917" fmla="*/ 677377 w 12192000"/>
                <a:gd name="connsiteY1917" fmla="*/ 889768 h 1608850"/>
                <a:gd name="connsiteX1918" fmla="*/ 677377 w 12192000"/>
                <a:gd name="connsiteY1918" fmla="*/ 878145 h 1608850"/>
                <a:gd name="connsiteX1919" fmla="*/ 686293 w 12192000"/>
                <a:gd name="connsiteY1919" fmla="*/ 871171 h 1608850"/>
                <a:gd name="connsiteX1920" fmla="*/ 708584 w 12192000"/>
                <a:gd name="connsiteY1920" fmla="*/ 871171 h 1608850"/>
                <a:gd name="connsiteX1921" fmla="*/ 708584 w 12192000"/>
                <a:gd name="connsiteY1921" fmla="*/ 908365 h 1608850"/>
                <a:gd name="connsiteX1922" fmla="*/ 755393 w 12192000"/>
                <a:gd name="connsiteY1922" fmla="*/ 908365 h 1608850"/>
                <a:gd name="connsiteX1923" fmla="*/ 755393 w 12192000"/>
                <a:gd name="connsiteY1923" fmla="*/ 1038546 h 1608850"/>
                <a:gd name="connsiteX1924" fmla="*/ 773225 w 12192000"/>
                <a:gd name="connsiteY1924" fmla="*/ 1038546 h 1608850"/>
                <a:gd name="connsiteX1925" fmla="*/ 791057 w 12192000"/>
                <a:gd name="connsiteY1925" fmla="*/ 1031572 h 1608850"/>
                <a:gd name="connsiteX1926" fmla="*/ 791057 w 12192000"/>
                <a:gd name="connsiteY1926" fmla="*/ 1022273 h 1608850"/>
                <a:gd name="connsiteX1927" fmla="*/ 784370 w 12192000"/>
                <a:gd name="connsiteY1927" fmla="*/ 1019948 h 1608850"/>
                <a:gd name="connsiteX1928" fmla="*/ 784370 w 12192000"/>
                <a:gd name="connsiteY1928" fmla="*/ 1012974 h 1608850"/>
                <a:gd name="connsiteX1929" fmla="*/ 791057 w 12192000"/>
                <a:gd name="connsiteY1929" fmla="*/ 1008325 h 1608850"/>
                <a:gd name="connsiteX1930" fmla="*/ 791057 w 12192000"/>
                <a:gd name="connsiteY1930" fmla="*/ 957183 h 1608850"/>
                <a:gd name="connsiteX1931" fmla="*/ 784370 w 12192000"/>
                <a:gd name="connsiteY1931" fmla="*/ 954858 h 1608850"/>
                <a:gd name="connsiteX1932" fmla="*/ 784370 w 12192000"/>
                <a:gd name="connsiteY1932" fmla="*/ 947884 h 1608850"/>
                <a:gd name="connsiteX1933" fmla="*/ 791057 w 12192000"/>
                <a:gd name="connsiteY1933" fmla="*/ 943235 h 1608850"/>
                <a:gd name="connsiteX1934" fmla="*/ 795515 w 12192000"/>
                <a:gd name="connsiteY1934" fmla="*/ 938586 h 1608850"/>
                <a:gd name="connsiteX1935" fmla="*/ 795515 w 12192000"/>
                <a:gd name="connsiteY1935" fmla="*/ 929287 h 1608850"/>
                <a:gd name="connsiteX1936" fmla="*/ 791057 w 12192000"/>
                <a:gd name="connsiteY1936" fmla="*/ 929287 h 1608850"/>
                <a:gd name="connsiteX1937" fmla="*/ 791057 w 12192000"/>
                <a:gd name="connsiteY1937" fmla="*/ 922313 h 1608850"/>
                <a:gd name="connsiteX1938" fmla="*/ 797744 w 12192000"/>
                <a:gd name="connsiteY1938" fmla="*/ 917664 h 1608850"/>
                <a:gd name="connsiteX1939" fmla="*/ 833408 w 12192000"/>
                <a:gd name="connsiteY1939" fmla="*/ 852574 h 1608850"/>
                <a:gd name="connsiteX1940" fmla="*/ 828950 w 12192000"/>
                <a:gd name="connsiteY1940" fmla="*/ 850249 h 1608850"/>
                <a:gd name="connsiteX1941" fmla="*/ 828950 w 12192000"/>
                <a:gd name="connsiteY1941" fmla="*/ 843275 h 1608850"/>
                <a:gd name="connsiteX1942" fmla="*/ 835637 w 12192000"/>
                <a:gd name="connsiteY1942" fmla="*/ 840950 h 1608850"/>
                <a:gd name="connsiteX1943" fmla="*/ 835637 w 12192000"/>
                <a:gd name="connsiteY1943" fmla="*/ 831652 h 1608850"/>
                <a:gd name="connsiteX1944" fmla="*/ 840095 w 12192000"/>
                <a:gd name="connsiteY1944" fmla="*/ 831652 h 1608850"/>
                <a:gd name="connsiteX1945" fmla="*/ 840095 w 12192000"/>
                <a:gd name="connsiteY1945" fmla="*/ 810730 h 1608850"/>
                <a:gd name="connsiteX1946" fmla="*/ 835637 w 12192000"/>
                <a:gd name="connsiteY1946" fmla="*/ 810730 h 1608850"/>
                <a:gd name="connsiteX1947" fmla="*/ 835637 w 12192000"/>
                <a:gd name="connsiteY1947" fmla="*/ 806081 h 1608850"/>
                <a:gd name="connsiteX1948" fmla="*/ 840095 w 12192000"/>
                <a:gd name="connsiteY1948" fmla="*/ 803756 h 1608850"/>
                <a:gd name="connsiteX1949" fmla="*/ 851240 w 12192000"/>
                <a:gd name="connsiteY1949" fmla="*/ 787483 h 1608850"/>
                <a:gd name="connsiteX1950" fmla="*/ 853469 w 12192000"/>
                <a:gd name="connsiteY1950" fmla="*/ 778185 h 1608850"/>
                <a:gd name="connsiteX1951" fmla="*/ 853469 w 12192000"/>
                <a:gd name="connsiteY1951" fmla="*/ 752614 h 1608850"/>
                <a:gd name="connsiteX1952" fmla="*/ 853748 w 12192000"/>
                <a:gd name="connsiteY1952" fmla="*/ 751742 h 1608850"/>
                <a:gd name="connsiteX1953" fmla="*/ 855698 w 12192000"/>
                <a:gd name="connsiteY1953" fmla="*/ 745640 h 1608850"/>
                <a:gd name="connsiteX1954" fmla="*/ 855977 w 12192000"/>
                <a:gd name="connsiteY1954" fmla="*/ 746512 h 1608850"/>
                <a:gd name="connsiteX1955" fmla="*/ 857927 w 12192000"/>
                <a:gd name="connsiteY1955" fmla="*/ 752614 h 1608850"/>
                <a:gd name="connsiteX1956" fmla="*/ 860156 w 12192000"/>
                <a:gd name="connsiteY1956" fmla="*/ 778185 h 1608850"/>
                <a:gd name="connsiteX1957" fmla="*/ 860156 w 12192000"/>
                <a:gd name="connsiteY1957" fmla="*/ 785159 h 1608850"/>
                <a:gd name="connsiteX1958" fmla="*/ 871302 w 12192000"/>
                <a:gd name="connsiteY1958" fmla="*/ 803756 h 1608850"/>
                <a:gd name="connsiteX1959" fmla="*/ 875760 w 12192000"/>
                <a:gd name="connsiteY1959" fmla="*/ 806081 h 1608850"/>
                <a:gd name="connsiteX1960" fmla="*/ 875760 w 12192000"/>
                <a:gd name="connsiteY1960" fmla="*/ 810730 h 1608850"/>
                <a:gd name="connsiteX1961" fmla="*/ 873531 w 12192000"/>
                <a:gd name="connsiteY1961" fmla="*/ 831652 h 1608850"/>
                <a:gd name="connsiteX1962" fmla="*/ 877989 w 12192000"/>
                <a:gd name="connsiteY1962" fmla="*/ 840950 h 1608850"/>
                <a:gd name="connsiteX1963" fmla="*/ 882447 w 12192000"/>
                <a:gd name="connsiteY1963" fmla="*/ 843275 h 1608850"/>
                <a:gd name="connsiteX1964" fmla="*/ 882447 w 12192000"/>
                <a:gd name="connsiteY1964" fmla="*/ 850249 h 1608850"/>
                <a:gd name="connsiteX1965" fmla="*/ 877989 w 12192000"/>
                <a:gd name="connsiteY1965" fmla="*/ 852574 h 1608850"/>
                <a:gd name="connsiteX1966" fmla="*/ 904180 w 12192000"/>
                <a:gd name="connsiteY1966" fmla="*/ 879888 h 1608850"/>
                <a:gd name="connsiteX1967" fmla="*/ 913070 w 12192000"/>
                <a:gd name="connsiteY1967" fmla="*/ 915339 h 1608850"/>
                <a:gd name="connsiteX1968" fmla="*/ 944859 w 12192000"/>
                <a:gd name="connsiteY1968" fmla="*/ 915339 h 1608850"/>
                <a:gd name="connsiteX1969" fmla="*/ 944859 w 12192000"/>
                <a:gd name="connsiteY1969" fmla="*/ 886329 h 1608850"/>
                <a:gd name="connsiteX1970" fmla="*/ 939475 w 12192000"/>
                <a:gd name="connsiteY1970" fmla="*/ 886329 h 1608850"/>
                <a:gd name="connsiteX1971" fmla="*/ 939475 w 12192000"/>
                <a:gd name="connsiteY1971" fmla="*/ 724196 h 1608850"/>
                <a:gd name="connsiteX1972" fmla="*/ 959742 w 12192000"/>
                <a:gd name="connsiteY1972" fmla="*/ 724196 h 1608850"/>
                <a:gd name="connsiteX1973" fmla="*/ 960249 w 12192000"/>
                <a:gd name="connsiteY1973" fmla="*/ 723115 h 1608850"/>
                <a:gd name="connsiteX1974" fmla="*/ 963795 w 12192000"/>
                <a:gd name="connsiteY1974" fmla="*/ 715549 h 1608850"/>
                <a:gd name="connsiteX1975" fmla="*/ 965569 w 12192000"/>
                <a:gd name="connsiteY1975" fmla="*/ 715819 h 1608850"/>
                <a:gd name="connsiteX1976" fmla="*/ 977982 w 12192000"/>
                <a:gd name="connsiteY1976" fmla="*/ 717710 h 1608850"/>
                <a:gd name="connsiteX1977" fmla="*/ 978489 w 12192000"/>
                <a:gd name="connsiteY1977" fmla="*/ 719062 h 1608850"/>
                <a:gd name="connsiteX1978" fmla="*/ 982035 w 12192000"/>
                <a:gd name="connsiteY1978" fmla="*/ 728519 h 1608850"/>
                <a:gd name="connsiteX1979" fmla="*/ 1008382 w 12192000"/>
                <a:gd name="connsiteY1979" fmla="*/ 730681 h 1608850"/>
                <a:gd name="connsiteX1980" fmla="*/ 1008382 w 12192000"/>
                <a:gd name="connsiteY1980" fmla="*/ 607460 h 1608850"/>
                <a:gd name="connsiteX1981" fmla="*/ 1010409 w 12192000"/>
                <a:gd name="connsiteY1981" fmla="*/ 607460 h 1608850"/>
                <a:gd name="connsiteX1982" fmla="*/ 1024597 w 12192000"/>
                <a:gd name="connsiteY1982" fmla="*/ 607460 h 1608850"/>
                <a:gd name="connsiteX1983" fmla="*/ 1024597 w 12192000"/>
                <a:gd name="connsiteY1983" fmla="*/ 471268 h 1608850"/>
                <a:gd name="connsiteX1984" fmla="*/ 1026369 w 12192000"/>
                <a:gd name="connsiteY1984" fmla="*/ 471268 h 1608850"/>
                <a:gd name="connsiteX1985" fmla="*/ 1038783 w 12192000"/>
                <a:gd name="connsiteY1985" fmla="*/ 471268 h 1608850"/>
                <a:gd name="connsiteX1986" fmla="*/ 1038783 w 12192000"/>
                <a:gd name="connsiteY1986" fmla="*/ 356694 h 1608850"/>
                <a:gd name="connsiteX1987" fmla="*/ 1042837 w 12192000"/>
                <a:gd name="connsiteY1987" fmla="*/ 328590 h 1608850"/>
                <a:gd name="connsiteX1988" fmla="*/ 1044863 w 12192000"/>
                <a:gd name="connsiteY1988" fmla="*/ 328590 h 1608850"/>
                <a:gd name="connsiteX1989" fmla="*/ 1059050 w 12192000"/>
                <a:gd name="connsiteY1989" fmla="*/ 328590 h 1608850"/>
                <a:gd name="connsiteX1990" fmla="*/ 1095531 w 12192000"/>
                <a:gd name="connsiteY1990" fmla="*/ 246443 h 1608850"/>
                <a:gd name="connsiteX1991" fmla="*/ 1099585 w 12192000"/>
                <a:gd name="connsiteY1991" fmla="*/ 0 h 160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</a:cxnLst>
              <a:rect l="l" t="t" r="r" b="b"/>
              <a:pathLst>
                <a:path w="12192000" h="1608850">
                  <a:moveTo>
                    <a:pt x="8760317" y="780798"/>
                  </a:moveTo>
                  <a:lnTo>
                    <a:pt x="8760317" y="785159"/>
                  </a:lnTo>
                  <a:lnTo>
                    <a:pt x="8761882" y="787771"/>
                  </a:lnTo>
                  <a:lnTo>
                    <a:pt x="8762996" y="787771"/>
                  </a:lnTo>
                  <a:cubicBezTo>
                    <a:pt x="8762996" y="787771"/>
                    <a:pt x="8762996" y="787771"/>
                    <a:pt x="8762996" y="786900"/>
                  </a:cubicBezTo>
                  <a:lnTo>
                    <a:pt x="8762996" y="780798"/>
                  </a:lnTo>
                  <a:cubicBezTo>
                    <a:pt x="8762996" y="780798"/>
                    <a:pt x="8762996" y="780798"/>
                    <a:pt x="8761881" y="780798"/>
                  </a:cubicBezTo>
                  <a:close/>
                  <a:moveTo>
                    <a:pt x="8758924" y="762200"/>
                  </a:moveTo>
                  <a:lnTo>
                    <a:pt x="8759734" y="771499"/>
                  </a:lnTo>
                  <a:lnTo>
                    <a:pt x="8762996" y="771499"/>
                  </a:lnTo>
                  <a:cubicBezTo>
                    <a:pt x="8762996" y="771499"/>
                    <a:pt x="8762996" y="771499"/>
                    <a:pt x="8762996" y="770337"/>
                  </a:cubicBezTo>
                  <a:lnTo>
                    <a:pt x="8762996" y="762200"/>
                  </a:lnTo>
                  <a:cubicBezTo>
                    <a:pt x="8762996" y="762200"/>
                    <a:pt x="8762996" y="762200"/>
                    <a:pt x="8761881" y="762200"/>
                  </a:cubicBezTo>
                  <a:close/>
                  <a:moveTo>
                    <a:pt x="8755951" y="745928"/>
                  </a:moveTo>
                  <a:lnTo>
                    <a:pt x="8756137" y="746512"/>
                  </a:lnTo>
                  <a:lnTo>
                    <a:pt x="8758088" y="752614"/>
                  </a:lnTo>
                  <a:lnTo>
                    <a:pt x="8758113" y="752902"/>
                  </a:lnTo>
                  <a:lnTo>
                    <a:pt x="8762996" y="752902"/>
                  </a:lnTo>
                  <a:cubicBezTo>
                    <a:pt x="8762996" y="752902"/>
                    <a:pt x="8762996" y="752902"/>
                    <a:pt x="8762996" y="752030"/>
                  </a:cubicBezTo>
                  <a:lnTo>
                    <a:pt x="8762996" y="745928"/>
                  </a:lnTo>
                  <a:cubicBezTo>
                    <a:pt x="8762996" y="745928"/>
                    <a:pt x="8762996" y="745928"/>
                    <a:pt x="8761881" y="745928"/>
                  </a:cubicBezTo>
                  <a:close/>
                  <a:moveTo>
                    <a:pt x="8907881" y="718032"/>
                  </a:moveTo>
                  <a:cubicBezTo>
                    <a:pt x="8907881" y="718032"/>
                    <a:pt x="8907881" y="718032"/>
                    <a:pt x="8907881" y="719194"/>
                  </a:cubicBezTo>
                  <a:lnTo>
                    <a:pt x="8907881" y="727331"/>
                  </a:lnTo>
                  <a:lnTo>
                    <a:pt x="8908543" y="727331"/>
                  </a:lnTo>
                  <a:lnTo>
                    <a:pt x="8908543" y="718032"/>
                  </a:lnTo>
                  <a:close/>
                  <a:moveTo>
                    <a:pt x="1099585" y="0"/>
                  </a:moveTo>
                  <a:cubicBezTo>
                    <a:pt x="1099585" y="18"/>
                    <a:pt x="1099601" y="2040"/>
                    <a:pt x="1101611" y="246443"/>
                  </a:cubicBezTo>
                  <a:cubicBezTo>
                    <a:pt x="1101623" y="246467"/>
                    <a:pt x="1102267" y="247808"/>
                    <a:pt x="1140117" y="326429"/>
                  </a:cubicBezTo>
                  <a:cubicBezTo>
                    <a:pt x="1140125" y="326429"/>
                    <a:pt x="1140236" y="326429"/>
                    <a:pt x="1142145" y="326429"/>
                  </a:cubicBezTo>
                  <a:lnTo>
                    <a:pt x="1156331" y="326429"/>
                  </a:lnTo>
                  <a:cubicBezTo>
                    <a:pt x="1156331" y="326443"/>
                    <a:pt x="1156331" y="327005"/>
                    <a:pt x="1156331" y="350208"/>
                  </a:cubicBezTo>
                  <a:cubicBezTo>
                    <a:pt x="1156333" y="350214"/>
                    <a:pt x="1156371" y="350272"/>
                    <a:pt x="1156839" y="351019"/>
                  </a:cubicBezTo>
                  <a:lnTo>
                    <a:pt x="1160385" y="356694"/>
                  </a:lnTo>
                  <a:cubicBezTo>
                    <a:pt x="1160385" y="356714"/>
                    <a:pt x="1160385" y="358229"/>
                    <a:pt x="1160385" y="471268"/>
                  </a:cubicBezTo>
                  <a:cubicBezTo>
                    <a:pt x="1160393" y="471268"/>
                    <a:pt x="1160533" y="471268"/>
                    <a:pt x="1162664" y="471268"/>
                  </a:cubicBezTo>
                  <a:lnTo>
                    <a:pt x="1178625" y="471268"/>
                  </a:lnTo>
                  <a:cubicBezTo>
                    <a:pt x="1178625" y="471288"/>
                    <a:pt x="1178625" y="472923"/>
                    <a:pt x="1178625" y="611783"/>
                  </a:cubicBezTo>
                  <a:cubicBezTo>
                    <a:pt x="1178635" y="611782"/>
                    <a:pt x="1178747" y="611761"/>
                    <a:pt x="1180145" y="611513"/>
                  </a:cubicBezTo>
                  <a:lnTo>
                    <a:pt x="1190785" y="609622"/>
                  </a:lnTo>
                  <a:cubicBezTo>
                    <a:pt x="1190785" y="609644"/>
                    <a:pt x="1190755" y="610978"/>
                    <a:pt x="1188759" y="698254"/>
                  </a:cubicBezTo>
                  <a:cubicBezTo>
                    <a:pt x="1188769" y="698256"/>
                    <a:pt x="1188879" y="698276"/>
                    <a:pt x="1190279" y="698525"/>
                  </a:cubicBezTo>
                  <a:lnTo>
                    <a:pt x="1200919" y="700416"/>
                  </a:lnTo>
                  <a:cubicBezTo>
                    <a:pt x="1200921" y="700423"/>
                    <a:pt x="1200941" y="700487"/>
                    <a:pt x="1201171" y="701227"/>
                  </a:cubicBezTo>
                  <a:lnTo>
                    <a:pt x="1202945" y="706902"/>
                  </a:lnTo>
                  <a:cubicBezTo>
                    <a:pt x="1202947" y="706893"/>
                    <a:pt x="1202993" y="706750"/>
                    <a:pt x="1203705" y="704470"/>
                  </a:cubicBezTo>
                  <a:lnTo>
                    <a:pt x="1209025" y="687446"/>
                  </a:lnTo>
                  <a:cubicBezTo>
                    <a:pt x="1209032" y="687446"/>
                    <a:pt x="1209133" y="687446"/>
                    <a:pt x="1210799" y="687446"/>
                  </a:cubicBezTo>
                  <a:lnTo>
                    <a:pt x="1223212" y="687446"/>
                  </a:lnTo>
                  <a:cubicBezTo>
                    <a:pt x="1223212" y="687463"/>
                    <a:pt x="1223212" y="688156"/>
                    <a:pt x="1223212" y="719872"/>
                  </a:cubicBezTo>
                  <a:cubicBezTo>
                    <a:pt x="1223219" y="719877"/>
                    <a:pt x="1223295" y="719917"/>
                    <a:pt x="1224225" y="720413"/>
                  </a:cubicBezTo>
                  <a:lnTo>
                    <a:pt x="1231319" y="724196"/>
                  </a:lnTo>
                  <a:cubicBezTo>
                    <a:pt x="1231319" y="724205"/>
                    <a:pt x="1231319" y="724306"/>
                    <a:pt x="1231319" y="725547"/>
                  </a:cubicBezTo>
                  <a:lnTo>
                    <a:pt x="1231319" y="735005"/>
                  </a:lnTo>
                  <a:cubicBezTo>
                    <a:pt x="1231339" y="735005"/>
                    <a:pt x="1232247" y="735005"/>
                    <a:pt x="1275907" y="735005"/>
                  </a:cubicBezTo>
                  <a:cubicBezTo>
                    <a:pt x="1275907" y="735013"/>
                    <a:pt x="1275907" y="735096"/>
                    <a:pt x="1275907" y="736086"/>
                  </a:cubicBezTo>
                  <a:lnTo>
                    <a:pt x="1275907" y="743652"/>
                  </a:lnTo>
                  <a:cubicBezTo>
                    <a:pt x="1275915" y="743652"/>
                    <a:pt x="1276037" y="743652"/>
                    <a:pt x="1277933" y="743652"/>
                  </a:cubicBezTo>
                  <a:lnTo>
                    <a:pt x="1292119" y="743652"/>
                  </a:lnTo>
                  <a:cubicBezTo>
                    <a:pt x="1292119" y="743634"/>
                    <a:pt x="1292119" y="742905"/>
                    <a:pt x="1292119" y="713387"/>
                  </a:cubicBezTo>
                  <a:cubicBezTo>
                    <a:pt x="1292141" y="713387"/>
                    <a:pt x="1293071" y="713387"/>
                    <a:pt x="1336706" y="713387"/>
                  </a:cubicBezTo>
                  <a:cubicBezTo>
                    <a:pt x="1336706" y="713379"/>
                    <a:pt x="1336706" y="713282"/>
                    <a:pt x="1336706" y="712036"/>
                  </a:cubicBezTo>
                  <a:lnTo>
                    <a:pt x="1336706" y="702578"/>
                  </a:lnTo>
                  <a:cubicBezTo>
                    <a:pt x="1336713" y="702578"/>
                    <a:pt x="1336787" y="702578"/>
                    <a:pt x="1337721" y="702578"/>
                  </a:cubicBezTo>
                  <a:lnTo>
                    <a:pt x="1344813" y="702578"/>
                  </a:lnTo>
                  <a:cubicBezTo>
                    <a:pt x="1344813" y="702571"/>
                    <a:pt x="1344813" y="702458"/>
                    <a:pt x="1344813" y="700687"/>
                  </a:cubicBezTo>
                  <a:lnTo>
                    <a:pt x="1344813" y="687446"/>
                  </a:lnTo>
                  <a:cubicBezTo>
                    <a:pt x="1344823" y="687446"/>
                    <a:pt x="1344895" y="687446"/>
                    <a:pt x="1345573" y="687446"/>
                  </a:cubicBezTo>
                  <a:lnTo>
                    <a:pt x="1350893" y="687446"/>
                  </a:lnTo>
                  <a:cubicBezTo>
                    <a:pt x="1350893" y="687439"/>
                    <a:pt x="1350893" y="687354"/>
                    <a:pt x="1350893" y="686365"/>
                  </a:cubicBezTo>
                  <a:lnTo>
                    <a:pt x="1350893" y="678798"/>
                  </a:lnTo>
                  <a:cubicBezTo>
                    <a:pt x="1350901" y="678798"/>
                    <a:pt x="1351025" y="678798"/>
                    <a:pt x="1352921" y="678798"/>
                  </a:cubicBezTo>
                  <a:lnTo>
                    <a:pt x="1367107" y="678798"/>
                  </a:lnTo>
                  <a:cubicBezTo>
                    <a:pt x="1367107" y="678805"/>
                    <a:pt x="1367107" y="678882"/>
                    <a:pt x="1367107" y="679879"/>
                  </a:cubicBezTo>
                  <a:lnTo>
                    <a:pt x="1367107" y="687446"/>
                  </a:lnTo>
                  <a:cubicBezTo>
                    <a:pt x="1367119" y="687446"/>
                    <a:pt x="1367619" y="687446"/>
                    <a:pt x="1389401" y="687446"/>
                  </a:cubicBezTo>
                  <a:cubicBezTo>
                    <a:pt x="1389401" y="687438"/>
                    <a:pt x="1389401" y="687324"/>
                    <a:pt x="1389401" y="685554"/>
                  </a:cubicBezTo>
                  <a:lnTo>
                    <a:pt x="1389401" y="672313"/>
                  </a:lnTo>
                  <a:cubicBezTo>
                    <a:pt x="1389407" y="672313"/>
                    <a:pt x="1389503" y="672313"/>
                    <a:pt x="1391174" y="672313"/>
                  </a:cubicBezTo>
                  <a:lnTo>
                    <a:pt x="1403587" y="672313"/>
                  </a:lnTo>
                  <a:cubicBezTo>
                    <a:pt x="1403587" y="672325"/>
                    <a:pt x="1403587" y="672839"/>
                    <a:pt x="1403587" y="696093"/>
                  </a:cubicBezTo>
                  <a:cubicBezTo>
                    <a:pt x="1403595" y="696093"/>
                    <a:pt x="1403675" y="696093"/>
                    <a:pt x="1404601" y="696093"/>
                  </a:cubicBezTo>
                  <a:lnTo>
                    <a:pt x="1411695" y="696093"/>
                  </a:lnTo>
                  <a:cubicBezTo>
                    <a:pt x="1411695" y="696087"/>
                    <a:pt x="1411695" y="696006"/>
                    <a:pt x="1411695" y="695012"/>
                  </a:cubicBezTo>
                  <a:lnTo>
                    <a:pt x="1411695" y="687446"/>
                  </a:lnTo>
                  <a:cubicBezTo>
                    <a:pt x="1411703" y="687446"/>
                    <a:pt x="1411821" y="687446"/>
                    <a:pt x="1413467" y="687446"/>
                  </a:cubicBezTo>
                  <a:lnTo>
                    <a:pt x="1425881" y="687446"/>
                  </a:lnTo>
                  <a:cubicBezTo>
                    <a:pt x="1425881" y="687459"/>
                    <a:pt x="1425881" y="688018"/>
                    <a:pt x="1425881" y="713387"/>
                  </a:cubicBezTo>
                  <a:cubicBezTo>
                    <a:pt x="1425889" y="713387"/>
                    <a:pt x="1426007" y="713387"/>
                    <a:pt x="1427909" y="713387"/>
                  </a:cubicBezTo>
                  <a:lnTo>
                    <a:pt x="1442095" y="713387"/>
                  </a:lnTo>
                  <a:cubicBezTo>
                    <a:pt x="1442095" y="713398"/>
                    <a:pt x="1442095" y="713513"/>
                    <a:pt x="1442095" y="715008"/>
                  </a:cubicBezTo>
                  <a:lnTo>
                    <a:pt x="1442095" y="726358"/>
                  </a:lnTo>
                  <a:cubicBezTo>
                    <a:pt x="1442103" y="726358"/>
                    <a:pt x="1442173" y="726358"/>
                    <a:pt x="1442855" y="726358"/>
                  </a:cubicBezTo>
                  <a:lnTo>
                    <a:pt x="1448175" y="726358"/>
                  </a:lnTo>
                  <a:cubicBezTo>
                    <a:pt x="1448175" y="726350"/>
                    <a:pt x="1448175" y="726274"/>
                    <a:pt x="1448175" y="725547"/>
                  </a:cubicBezTo>
                  <a:lnTo>
                    <a:pt x="1448175" y="719872"/>
                  </a:lnTo>
                  <a:cubicBezTo>
                    <a:pt x="1448193" y="719872"/>
                    <a:pt x="1448911" y="719872"/>
                    <a:pt x="1478575" y="719872"/>
                  </a:cubicBezTo>
                  <a:cubicBezTo>
                    <a:pt x="1478575" y="719886"/>
                    <a:pt x="1478575" y="720449"/>
                    <a:pt x="1478575" y="743652"/>
                  </a:cubicBezTo>
                  <a:cubicBezTo>
                    <a:pt x="1478583" y="743652"/>
                    <a:pt x="1478661" y="743652"/>
                    <a:pt x="1479589" y="743652"/>
                  </a:cubicBezTo>
                  <a:lnTo>
                    <a:pt x="1486683" y="743652"/>
                  </a:lnTo>
                  <a:cubicBezTo>
                    <a:pt x="1486683" y="743659"/>
                    <a:pt x="1486683" y="743732"/>
                    <a:pt x="1486683" y="744733"/>
                  </a:cubicBezTo>
                  <a:lnTo>
                    <a:pt x="1486683" y="752299"/>
                  </a:lnTo>
                  <a:cubicBezTo>
                    <a:pt x="1486691" y="752299"/>
                    <a:pt x="1486765" y="752299"/>
                    <a:pt x="1487443" y="752299"/>
                  </a:cubicBezTo>
                  <a:lnTo>
                    <a:pt x="1492763" y="752299"/>
                  </a:lnTo>
                  <a:cubicBezTo>
                    <a:pt x="1492763" y="752292"/>
                    <a:pt x="1492763" y="752172"/>
                    <a:pt x="1492763" y="750137"/>
                  </a:cubicBezTo>
                  <a:lnTo>
                    <a:pt x="1492763" y="735005"/>
                  </a:lnTo>
                  <a:cubicBezTo>
                    <a:pt x="1492769" y="735005"/>
                    <a:pt x="1492847" y="735005"/>
                    <a:pt x="1493775" y="735005"/>
                  </a:cubicBezTo>
                  <a:lnTo>
                    <a:pt x="1500869" y="735005"/>
                  </a:lnTo>
                  <a:cubicBezTo>
                    <a:pt x="1500869" y="735013"/>
                    <a:pt x="1500869" y="735096"/>
                    <a:pt x="1500869" y="736086"/>
                  </a:cubicBezTo>
                  <a:lnTo>
                    <a:pt x="1500869" y="743652"/>
                  </a:lnTo>
                  <a:lnTo>
                    <a:pt x="1506189" y="741659"/>
                  </a:lnTo>
                  <a:cubicBezTo>
                    <a:pt x="1506949" y="741287"/>
                    <a:pt x="1506949" y="741085"/>
                    <a:pt x="1506949" y="740679"/>
                  </a:cubicBezTo>
                  <a:lnTo>
                    <a:pt x="1506949" y="735005"/>
                  </a:lnTo>
                  <a:cubicBezTo>
                    <a:pt x="1506966" y="735005"/>
                    <a:pt x="1507767" y="735005"/>
                    <a:pt x="1545457" y="735005"/>
                  </a:cubicBezTo>
                  <a:cubicBezTo>
                    <a:pt x="1545457" y="735019"/>
                    <a:pt x="1545457" y="735566"/>
                    <a:pt x="1545457" y="758784"/>
                  </a:cubicBezTo>
                  <a:cubicBezTo>
                    <a:pt x="1545464" y="758784"/>
                    <a:pt x="1545583" y="758784"/>
                    <a:pt x="1547483" y="758784"/>
                  </a:cubicBezTo>
                  <a:lnTo>
                    <a:pt x="1561669" y="758784"/>
                  </a:lnTo>
                  <a:cubicBezTo>
                    <a:pt x="1561669" y="758792"/>
                    <a:pt x="1561669" y="758874"/>
                    <a:pt x="1561669" y="759865"/>
                  </a:cubicBezTo>
                  <a:lnTo>
                    <a:pt x="1561669" y="767431"/>
                  </a:lnTo>
                  <a:cubicBezTo>
                    <a:pt x="1561679" y="767431"/>
                    <a:pt x="1561801" y="767431"/>
                    <a:pt x="1563443" y="767431"/>
                  </a:cubicBezTo>
                  <a:lnTo>
                    <a:pt x="1575857" y="767431"/>
                  </a:lnTo>
                  <a:cubicBezTo>
                    <a:pt x="1575857" y="767419"/>
                    <a:pt x="1575857" y="766908"/>
                    <a:pt x="1575857" y="743652"/>
                  </a:cubicBezTo>
                  <a:cubicBezTo>
                    <a:pt x="1575863" y="743652"/>
                    <a:pt x="1575941" y="743652"/>
                    <a:pt x="1576869" y="743652"/>
                  </a:cubicBezTo>
                  <a:lnTo>
                    <a:pt x="1583963" y="743652"/>
                  </a:lnTo>
                  <a:cubicBezTo>
                    <a:pt x="1583963" y="743633"/>
                    <a:pt x="1583963" y="742862"/>
                    <a:pt x="1583963" y="711225"/>
                  </a:cubicBezTo>
                  <a:cubicBezTo>
                    <a:pt x="1583971" y="711225"/>
                    <a:pt x="1584047" y="711225"/>
                    <a:pt x="1584977" y="711225"/>
                  </a:cubicBezTo>
                  <a:lnTo>
                    <a:pt x="1592071" y="711225"/>
                  </a:lnTo>
                  <a:cubicBezTo>
                    <a:pt x="1592071" y="711219"/>
                    <a:pt x="1592071" y="711110"/>
                    <a:pt x="1592071" y="709334"/>
                  </a:cubicBezTo>
                  <a:lnTo>
                    <a:pt x="1592071" y="696093"/>
                  </a:lnTo>
                  <a:cubicBezTo>
                    <a:pt x="1590043" y="696093"/>
                    <a:pt x="1590043" y="696093"/>
                    <a:pt x="1590803" y="694471"/>
                  </a:cubicBezTo>
                  <a:lnTo>
                    <a:pt x="1596123" y="683122"/>
                  </a:lnTo>
                  <a:cubicBezTo>
                    <a:pt x="1596129" y="683139"/>
                    <a:pt x="1596323" y="683813"/>
                    <a:pt x="1604231" y="711225"/>
                  </a:cubicBezTo>
                  <a:cubicBezTo>
                    <a:pt x="1604239" y="711225"/>
                    <a:pt x="1604311" y="711225"/>
                    <a:pt x="1604991" y="711225"/>
                  </a:cubicBezTo>
                  <a:lnTo>
                    <a:pt x="1610311" y="711225"/>
                  </a:lnTo>
                  <a:cubicBezTo>
                    <a:pt x="1610311" y="711212"/>
                    <a:pt x="1610311" y="710033"/>
                    <a:pt x="1610311" y="605298"/>
                  </a:cubicBezTo>
                  <a:cubicBezTo>
                    <a:pt x="1610321" y="605298"/>
                    <a:pt x="1610435" y="605298"/>
                    <a:pt x="1611831" y="605298"/>
                  </a:cubicBezTo>
                  <a:lnTo>
                    <a:pt x="1622471" y="605298"/>
                  </a:lnTo>
                  <a:cubicBezTo>
                    <a:pt x="1622471" y="605276"/>
                    <a:pt x="1622471" y="604266"/>
                    <a:pt x="1622471" y="557739"/>
                  </a:cubicBezTo>
                  <a:cubicBezTo>
                    <a:pt x="1622487" y="557739"/>
                    <a:pt x="1623113" y="557739"/>
                    <a:pt x="1648817" y="557739"/>
                  </a:cubicBezTo>
                  <a:cubicBezTo>
                    <a:pt x="1648817" y="557727"/>
                    <a:pt x="1648817" y="557217"/>
                    <a:pt x="1648817" y="536121"/>
                  </a:cubicBezTo>
                  <a:cubicBezTo>
                    <a:pt x="1648837" y="536121"/>
                    <a:pt x="1649625" y="536121"/>
                    <a:pt x="1683271" y="536121"/>
                  </a:cubicBezTo>
                  <a:cubicBezTo>
                    <a:pt x="1683271" y="536129"/>
                    <a:pt x="1683271" y="536259"/>
                    <a:pt x="1683271" y="538553"/>
                  </a:cubicBezTo>
                  <a:lnTo>
                    <a:pt x="1683271" y="555577"/>
                  </a:lnTo>
                  <a:cubicBezTo>
                    <a:pt x="1683281" y="555577"/>
                    <a:pt x="1683411" y="555577"/>
                    <a:pt x="1685551" y="555577"/>
                  </a:cubicBezTo>
                  <a:lnTo>
                    <a:pt x="1701511" y="555577"/>
                  </a:lnTo>
                  <a:cubicBezTo>
                    <a:pt x="1701511" y="555595"/>
                    <a:pt x="1701511" y="556489"/>
                    <a:pt x="1701511" y="603136"/>
                  </a:cubicBezTo>
                  <a:cubicBezTo>
                    <a:pt x="1701517" y="603136"/>
                    <a:pt x="1701593" y="603136"/>
                    <a:pt x="1702525" y="603136"/>
                  </a:cubicBezTo>
                  <a:lnTo>
                    <a:pt x="1709619" y="603136"/>
                  </a:lnTo>
                  <a:lnTo>
                    <a:pt x="1723805" y="607460"/>
                  </a:lnTo>
                  <a:cubicBezTo>
                    <a:pt x="1723805" y="607470"/>
                    <a:pt x="1723805" y="608120"/>
                    <a:pt x="1723805" y="646372"/>
                  </a:cubicBezTo>
                  <a:cubicBezTo>
                    <a:pt x="1723811" y="646372"/>
                    <a:pt x="1723887" y="646372"/>
                    <a:pt x="1724819" y="646372"/>
                  </a:cubicBezTo>
                  <a:lnTo>
                    <a:pt x="1731911" y="646372"/>
                  </a:lnTo>
                  <a:cubicBezTo>
                    <a:pt x="1731911" y="646382"/>
                    <a:pt x="1731911" y="646488"/>
                    <a:pt x="1731911" y="647993"/>
                  </a:cubicBezTo>
                  <a:lnTo>
                    <a:pt x="1731911" y="659342"/>
                  </a:lnTo>
                  <a:cubicBezTo>
                    <a:pt x="1731919" y="659342"/>
                    <a:pt x="1732043" y="659342"/>
                    <a:pt x="1733939" y="659342"/>
                  </a:cubicBezTo>
                  <a:lnTo>
                    <a:pt x="1748125" y="659342"/>
                  </a:lnTo>
                  <a:lnTo>
                    <a:pt x="1754205" y="665828"/>
                  </a:lnTo>
                  <a:cubicBezTo>
                    <a:pt x="1754205" y="665840"/>
                    <a:pt x="1754205" y="666326"/>
                    <a:pt x="1754205" y="687446"/>
                  </a:cubicBezTo>
                  <a:cubicBezTo>
                    <a:pt x="1754214" y="687446"/>
                    <a:pt x="1754345" y="687446"/>
                    <a:pt x="1756485" y="687446"/>
                  </a:cubicBezTo>
                  <a:lnTo>
                    <a:pt x="1772445" y="687446"/>
                  </a:lnTo>
                  <a:cubicBezTo>
                    <a:pt x="1772445" y="687453"/>
                    <a:pt x="1772445" y="687533"/>
                    <a:pt x="1772445" y="688526"/>
                  </a:cubicBezTo>
                  <a:lnTo>
                    <a:pt x="1772445" y="696093"/>
                  </a:lnTo>
                  <a:cubicBezTo>
                    <a:pt x="1772455" y="696093"/>
                    <a:pt x="1772553" y="696093"/>
                    <a:pt x="1773713" y="696093"/>
                  </a:cubicBezTo>
                  <a:lnTo>
                    <a:pt x="1782579" y="696093"/>
                  </a:lnTo>
                  <a:cubicBezTo>
                    <a:pt x="1782579" y="696102"/>
                    <a:pt x="1782579" y="696231"/>
                    <a:pt x="1782579" y="698254"/>
                  </a:cubicBezTo>
                  <a:lnTo>
                    <a:pt x="1782579" y="713387"/>
                  </a:lnTo>
                  <a:cubicBezTo>
                    <a:pt x="1786633" y="713387"/>
                    <a:pt x="1786633" y="713387"/>
                    <a:pt x="1786633" y="711495"/>
                  </a:cubicBezTo>
                  <a:lnTo>
                    <a:pt x="1786633" y="698254"/>
                  </a:lnTo>
                  <a:cubicBezTo>
                    <a:pt x="1786639" y="698254"/>
                    <a:pt x="1786716" y="698254"/>
                    <a:pt x="1787645" y="698254"/>
                  </a:cubicBezTo>
                  <a:lnTo>
                    <a:pt x="1794739" y="698254"/>
                  </a:lnTo>
                  <a:cubicBezTo>
                    <a:pt x="1794739" y="698265"/>
                    <a:pt x="1794739" y="698384"/>
                    <a:pt x="1794739" y="699876"/>
                  </a:cubicBezTo>
                  <a:lnTo>
                    <a:pt x="1794739" y="711225"/>
                  </a:lnTo>
                  <a:cubicBezTo>
                    <a:pt x="1794749" y="711225"/>
                    <a:pt x="1794821" y="711225"/>
                    <a:pt x="1795499" y="711225"/>
                  </a:cubicBezTo>
                  <a:lnTo>
                    <a:pt x="1800819" y="711225"/>
                  </a:lnTo>
                  <a:cubicBezTo>
                    <a:pt x="1800819" y="706902"/>
                    <a:pt x="1800819" y="706902"/>
                    <a:pt x="1849459" y="706902"/>
                  </a:cubicBezTo>
                  <a:cubicBezTo>
                    <a:pt x="1849459" y="706911"/>
                    <a:pt x="1849459" y="707012"/>
                    <a:pt x="1849459" y="708253"/>
                  </a:cubicBezTo>
                  <a:lnTo>
                    <a:pt x="1849459" y="717710"/>
                  </a:lnTo>
                  <a:cubicBezTo>
                    <a:pt x="1849467" y="717710"/>
                    <a:pt x="1849543" y="717710"/>
                    <a:pt x="1850219" y="717710"/>
                  </a:cubicBezTo>
                  <a:lnTo>
                    <a:pt x="1855541" y="717710"/>
                  </a:lnTo>
                  <a:cubicBezTo>
                    <a:pt x="1855541" y="717719"/>
                    <a:pt x="1855541" y="717841"/>
                    <a:pt x="1855541" y="719872"/>
                  </a:cubicBezTo>
                  <a:lnTo>
                    <a:pt x="1855541" y="735005"/>
                  </a:lnTo>
                  <a:cubicBezTo>
                    <a:pt x="1855549" y="735001"/>
                    <a:pt x="1855665" y="734923"/>
                    <a:pt x="1857567" y="733654"/>
                  </a:cubicBezTo>
                  <a:lnTo>
                    <a:pt x="1871753" y="724196"/>
                  </a:lnTo>
                  <a:cubicBezTo>
                    <a:pt x="1871755" y="724177"/>
                    <a:pt x="1871887" y="723302"/>
                    <a:pt x="1877833" y="683122"/>
                  </a:cubicBezTo>
                  <a:cubicBezTo>
                    <a:pt x="1877843" y="683120"/>
                    <a:pt x="1877911" y="683094"/>
                    <a:pt x="1878593" y="682852"/>
                  </a:cubicBezTo>
                  <a:lnTo>
                    <a:pt x="1883913" y="680960"/>
                  </a:lnTo>
                  <a:cubicBezTo>
                    <a:pt x="1883913" y="680944"/>
                    <a:pt x="1883947" y="679883"/>
                    <a:pt x="1885941" y="611783"/>
                  </a:cubicBezTo>
                  <a:cubicBezTo>
                    <a:pt x="1885941" y="611801"/>
                    <a:pt x="1885973" y="612892"/>
                    <a:pt x="1887967" y="680960"/>
                  </a:cubicBezTo>
                  <a:cubicBezTo>
                    <a:pt x="1887977" y="680963"/>
                    <a:pt x="1888047" y="680988"/>
                    <a:pt x="1888727" y="681230"/>
                  </a:cubicBezTo>
                  <a:lnTo>
                    <a:pt x="1894047" y="683122"/>
                  </a:lnTo>
                  <a:cubicBezTo>
                    <a:pt x="1894047" y="683102"/>
                    <a:pt x="1894047" y="681769"/>
                    <a:pt x="1894047" y="596651"/>
                  </a:cubicBezTo>
                  <a:cubicBezTo>
                    <a:pt x="1898101" y="596651"/>
                    <a:pt x="1898101" y="596651"/>
                    <a:pt x="1898101" y="564224"/>
                  </a:cubicBezTo>
                  <a:cubicBezTo>
                    <a:pt x="1898113" y="564224"/>
                    <a:pt x="1898799" y="564224"/>
                    <a:pt x="1936607" y="564224"/>
                  </a:cubicBezTo>
                  <a:cubicBezTo>
                    <a:pt x="1936607" y="564241"/>
                    <a:pt x="1936607" y="564959"/>
                    <a:pt x="1936607" y="596651"/>
                  </a:cubicBezTo>
                  <a:cubicBezTo>
                    <a:pt x="1936617" y="596651"/>
                    <a:pt x="1936689" y="596651"/>
                    <a:pt x="1937367" y="596651"/>
                  </a:cubicBezTo>
                  <a:lnTo>
                    <a:pt x="1942687" y="596651"/>
                  </a:lnTo>
                  <a:cubicBezTo>
                    <a:pt x="1942687" y="596630"/>
                    <a:pt x="1942687" y="595324"/>
                    <a:pt x="1942687" y="514503"/>
                  </a:cubicBezTo>
                  <a:cubicBezTo>
                    <a:pt x="1942693" y="514503"/>
                    <a:pt x="1942793" y="514503"/>
                    <a:pt x="1944461" y="514503"/>
                  </a:cubicBezTo>
                  <a:lnTo>
                    <a:pt x="1956875" y="514503"/>
                  </a:lnTo>
                  <a:cubicBezTo>
                    <a:pt x="1956875" y="514496"/>
                    <a:pt x="1956875" y="514385"/>
                    <a:pt x="1956875" y="512612"/>
                  </a:cubicBezTo>
                  <a:lnTo>
                    <a:pt x="1956875" y="499371"/>
                  </a:lnTo>
                  <a:cubicBezTo>
                    <a:pt x="1956885" y="499371"/>
                    <a:pt x="1957383" y="499371"/>
                    <a:pt x="1979169" y="499371"/>
                  </a:cubicBezTo>
                  <a:cubicBezTo>
                    <a:pt x="1979169" y="499364"/>
                    <a:pt x="1979169" y="499283"/>
                    <a:pt x="1979169" y="498290"/>
                  </a:cubicBezTo>
                  <a:lnTo>
                    <a:pt x="1979169" y="490724"/>
                  </a:lnTo>
                  <a:cubicBezTo>
                    <a:pt x="1979175" y="490724"/>
                    <a:pt x="1979285" y="490724"/>
                    <a:pt x="1980941" y="490724"/>
                  </a:cubicBezTo>
                  <a:lnTo>
                    <a:pt x="1993355" y="490724"/>
                  </a:lnTo>
                  <a:cubicBezTo>
                    <a:pt x="1993355" y="490732"/>
                    <a:pt x="1993355" y="490811"/>
                    <a:pt x="1993355" y="491805"/>
                  </a:cubicBezTo>
                  <a:lnTo>
                    <a:pt x="1993355" y="499371"/>
                  </a:lnTo>
                  <a:cubicBezTo>
                    <a:pt x="1993365" y="499371"/>
                    <a:pt x="1993437" y="499371"/>
                    <a:pt x="1994115" y="499371"/>
                  </a:cubicBezTo>
                  <a:lnTo>
                    <a:pt x="1999435" y="499371"/>
                  </a:lnTo>
                  <a:lnTo>
                    <a:pt x="2009569" y="495047"/>
                  </a:lnTo>
                  <a:lnTo>
                    <a:pt x="2013621" y="498290"/>
                  </a:lnTo>
                  <a:lnTo>
                    <a:pt x="2013621" y="490724"/>
                  </a:lnTo>
                  <a:cubicBezTo>
                    <a:pt x="2013631" y="490724"/>
                    <a:pt x="2013767" y="490724"/>
                    <a:pt x="2015901" y="490724"/>
                  </a:cubicBezTo>
                  <a:lnTo>
                    <a:pt x="2031863" y="490724"/>
                  </a:lnTo>
                  <a:cubicBezTo>
                    <a:pt x="2031863" y="490732"/>
                    <a:pt x="2031863" y="490811"/>
                    <a:pt x="2031863" y="491805"/>
                  </a:cubicBezTo>
                  <a:lnTo>
                    <a:pt x="2031863" y="499371"/>
                  </a:lnTo>
                  <a:cubicBezTo>
                    <a:pt x="2031881" y="499371"/>
                    <a:pt x="2032617" y="499371"/>
                    <a:pt x="2062263" y="499371"/>
                  </a:cubicBezTo>
                  <a:cubicBezTo>
                    <a:pt x="2062263" y="499381"/>
                    <a:pt x="2062263" y="499490"/>
                    <a:pt x="2062263" y="500992"/>
                  </a:cubicBezTo>
                  <a:lnTo>
                    <a:pt x="2062263" y="512342"/>
                  </a:lnTo>
                  <a:cubicBezTo>
                    <a:pt x="2062279" y="512342"/>
                    <a:pt x="2062919" y="512342"/>
                    <a:pt x="2088609" y="512342"/>
                  </a:cubicBezTo>
                  <a:cubicBezTo>
                    <a:pt x="2088609" y="512358"/>
                    <a:pt x="2088609" y="513038"/>
                    <a:pt x="2088609" y="542606"/>
                  </a:cubicBezTo>
                  <a:cubicBezTo>
                    <a:pt x="2088619" y="542606"/>
                    <a:pt x="2088691" y="542606"/>
                    <a:pt x="2089369" y="542606"/>
                  </a:cubicBezTo>
                  <a:lnTo>
                    <a:pt x="2094689" y="542606"/>
                  </a:lnTo>
                  <a:cubicBezTo>
                    <a:pt x="2094689" y="542613"/>
                    <a:pt x="2094689" y="542699"/>
                    <a:pt x="2094689" y="543687"/>
                  </a:cubicBezTo>
                  <a:lnTo>
                    <a:pt x="2094689" y="551254"/>
                  </a:lnTo>
                  <a:cubicBezTo>
                    <a:pt x="2098743" y="551254"/>
                    <a:pt x="2098743" y="551254"/>
                    <a:pt x="2098743" y="581518"/>
                  </a:cubicBezTo>
                  <a:cubicBezTo>
                    <a:pt x="2098753" y="581518"/>
                    <a:pt x="2098827" y="581518"/>
                    <a:pt x="2099503" y="581518"/>
                  </a:cubicBezTo>
                  <a:lnTo>
                    <a:pt x="2104823" y="581518"/>
                  </a:lnTo>
                  <a:cubicBezTo>
                    <a:pt x="2104823" y="581527"/>
                    <a:pt x="2104823" y="581594"/>
                    <a:pt x="2104823" y="582329"/>
                  </a:cubicBezTo>
                  <a:lnTo>
                    <a:pt x="2104823" y="588004"/>
                  </a:lnTo>
                  <a:cubicBezTo>
                    <a:pt x="2104829" y="588004"/>
                    <a:pt x="2104907" y="588004"/>
                    <a:pt x="2105837" y="588004"/>
                  </a:cubicBezTo>
                  <a:lnTo>
                    <a:pt x="2112929" y="588004"/>
                  </a:lnTo>
                  <a:cubicBezTo>
                    <a:pt x="2112929" y="588021"/>
                    <a:pt x="2112929" y="588734"/>
                    <a:pt x="2112929" y="618269"/>
                  </a:cubicBezTo>
                  <a:cubicBezTo>
                    <a:pt x="2112937" y="618269"/>
                    <a:pt x="2113057" y="618269"/>
                    <a:pt x="2114957" y="618269"/>
                  </a:cubicBezTo>
                  <a:lnTo>
                    <a:pt x="2129143" y="618269"/>
                  </a:lnTo>
                  <a:cubicBezTo>
                    <a:pt x="2129143" y="618285"/>
                    <a:pt x="2129143" y="618865"/>
                    <a:pt x="2129143" y="642048"/>
                  </a:cubicBezTo>
                  <a:cubicBezTo>
                    <a:pt x="2131171" y="642048"/>
                    <a:pt x="2131171" y="642048"/>
                    <a:pt x="2131171" y="643669"/>
                  </a:cubicBezTo>
                  <a:lnTo>
                    <a:pt x="2131171" y="655019"/>
                  </a:lnTo>
                  <a:cubicBezTo>
                    <a:pt x="2131179" y="655019"/>
                    <a:pt x="2131249" y="655019"/>
                    <a:pt x="2131931" y="655019"/>
                  </a:cubicBezTo>
                  <a:lnTo>
                    <a:pt x="2137251" y="655019"/>
                  </a:lnTo>
                  <a:cubicBezTo>
                    <a:pt x="2137251" y="655033"/>
                    <a:pt x="2137251" y="655596"/>
                    <a:pt x="2137251" y="678798"/>
                  </a:cubicBezTo>
                  <a:cubicBezTo>
                    <a:pt x="2137259" y="678798"/>
                    <a:pt x="2137357" y="678798"/>
                    <a:pt x="2138517" y="678798"/>
                  </a:cubicBezTo>
                  <a:lnTo>
                    <a:pt x="2147383" y="678798"/>
                  </a:lnTo>
                  <a:cubicBezTo>
                    <a:pt x="2149411" y="680960"/>
                    <a:pt x="2149411" y="680960"/>
                    <a:pt x="2149411" y="682852"/>
                  </a:cubicBezTo>
                  <a:lnTo>
                    <a:pt x="2149411" y="696093"/>
                  </a:lnTo>
                  <a:cubicBezTo>
                    <a:pt x="2149415" y="696086"/>
                    <a:pt x="2149503" y="695979"/>
                    <a:pt x="2150931" y="694201"/>
                  </a:cubicBezTo>
                  <a:lnTo>
                    <a:pt x="2161571" y="680960"/>
                  </a:lnTo>
                  <a:cubicBezTo>
                    <a:pt x="2161585" y="680960"/>
                    <a:pt x="2162225" y="680960"/>
                    <a:pt x="2189945" y="680960"/>
                  </a:cubicBezTo>
                  <a:cubicBezTo>
                    <a:pt x="2189945" y="680985"/>
                    <a:pt x="2189945" y="682386"/>
                    <a:pt x="2189945" y="767431"/>
                  </a:cubicBezTo>
                  <a:cubicBezTo>
                    <a:pt x="2189953" y="767431"/>
                    <a:pt x="2190029" y="767431"/>
                    <a:pt x="2190705" y="767431"/>
                  </a:cubicBezTo>
                  <a:lnTo>
                    <a:pt x="2196025" y="767431"/>
                  </a:lnTo>
                  <a:cubicBezTo>
                    <a:pt x="2196029" y="767423"/>
                    <a:pt x="2196087" y="767323"/>
                    <a:pt x="2196785" y="766080"/>
                  </a:cubicBezTo>
                  <a:lnTo>
                    <a:pt x="2202105" y="756622"/>
                  </a:lnTo>
                  <a:cubicBezTo>
                    <a:pt x="2202105" y="756629"/>
                    <a:pt x="2202105" y="756728"/>
                    <a:pt x="2202105" y="758514"/>
                  </a:cubicBezTo>
                  <a:lnTo>
                    <a:pt x="2202105" y="771755"/>
                  </a:lnTo>
                  <a:cubicBezTo>
                    <a:pt x="2206157" y="771755"/>
                    <a:pt x="2206157" y="771755"/>
                    <a:pt x="2206157" y="726358"/>
                  </a:cubicBezTo>
                  <a:cubicBezTo>
                    <a:pt x="2206167" y="726358"/>
                    <a:pt x="2206237" y="726358"/>
                    <a:pt x="2206917" y="726358"/>
                  </a:cubicBezTo>
                  <a:lnTo>
                    <a:pt x="2212237" y="726358"/>
                  </a:lnTo>
                  <a:cubicBezTo>
                    <a:pt x="2212237" y="726343"/>
                    <a:pt x="2212237" y="725343"/>
                    <a:pt x="2212237" y="661504"/>
                  </a:cubicBezTo>
                  <a:cubicBezTo>
                    <a:pt x="2212245" y="661504"/>
                    <a:pt x="2212325" y="661504"/>
                    <a:pt x="2213251" y="661504"/>
                  </a:cubicBezTo>
                  <a:lnTo>
                    <a:pt x="2220345" y="661504"/>
                  </a:lnTo>
                  <a:cubicBezTo>
                    <a:pt x="2220351" y="661483"/>
                    <a:pt x="2220615" y="660543"/>
                    <a:pt x="2232505" y="618269"/>
                  </a:cubicBezTo>
                  <a:cubicBezTo>
                    <a:pt x="2232514" y="618269"/>
                    <a:pt x="2232611" y="618269"/>
                    <a:pt x="2233771" y="618269"/>
                  </a:cubicBezTo>
                  <a:lnTo>
                    <a:pt x="2242639" y="618269"/>
                  </a:lnTo>
                  <a:cubicBezTo>
                    <a:pt x="2242644" y="618292"/>
                    <a:pt x="2242869" y="619258"/>
                    <a:pt x="2252771" y="661504"/>
                  </a:cubicBezTo>
                  <a:cubicBezTo>
                    <a:pt x="2252777" y="661504"/>
                    <a:pt x="2252851" y="661504"/>
                    <a:pt x="2253785" y="661504"/>
                  </a:cubicBezTo>
                  <a:lnTo>
                    <a:pt x="2260879" y="661504"/>
                  </a:lnTo>
                  <a:cubicBezTo>
                    <a:pt x="2260879" y="661515"/>
                    <a:pt x="2260879" y="662182"/>
                    <a:pt x="2260879" y="700416"/>
                  </a:cubicBezTo>
                  <a:cubicBezTo>
                    <a:pt x="2260885" y="700416"/>
                    <a:pt x="2260985" y="700416"/>
                    <a:pt x="2262651" y="700416"/>
                  </a:cubicBezTo>
                  <a:lnTo>
                    <a:pt x="2275065" y="700416"/>
                  </a:lnTo>
                  <a:cubicBezTo>
                    <a:pt x="2275065" y="700424"/>
                    <a:pt x="2275065" y="700546"/>
                    <a:pt x="2275065" y="702578"/>
                  </a:cubicBezTo>
                  <a:lnTo>
                    <a:pt x="2275065" y="717710"/>
                  </a:lnTo>
                  <a:cubicBezTo>
                    <a:pt x="2279119" y="717710"/>
                    <a:pt x="2279119" y="717710"/>
                    <a:pt x="2279119" y="715549"/>
                  </a:cubicBezTo>
                  <a:lnTo>
                    <a:pt x="2279119" y="700416"/>
                  </a:lnTo>
                  <a:cubicBezTo>
                    <a:pt x="2279129" y="700416"/>
                    <a:pt x="2279241" y="700416"/>
                    <a:pt x="2280639" y="700416"/>
                  </a:cubicBezTo>
                  <a:lnTo>
                    <a:pt x="2291279" y="700416"/>
                  </a:lnTo>
                  <a:cubicBezTo>
                    <a:pt x="2291279" y="700426"/>
                    <a:pt x="2291279" y="700543"/>
                    <a:pt x="2291279" y="702037"/>
                  </a:cubicBezTo>
                  <a:lnTo>
                    <a:pt x="2291279" y="713387"/>
                  </a:lnTo>
                  <a:cubicBezTo>
                    <a:pt x="2291295" y="713387"/>
                    <a:pt x="2292003" y="713387"/>
                    <a:pt x="2321680" y="713387"/>
                  </a:cubicBezTo>
                  <a:cubicBezTo>
                    <a:pt x="2321680" y="713370"/>
                    <a:pt x="2321680" y="712599"/>
                    <a:pt x="2321680" y="676637"/>
                  </a:cubicBezTo>
                  <a:cubicBezTo>
                    <a:pt x="2321687" y="676637"/>
                    <a:pt x="2321781" y="676637"/>
                    <a:pt x="2322945" y="676637"/>
                  </a:cubicBezTo>
                  <a:lnTo>
                    <a:pt x="2331813" y="676637"/>
                  </a:lnTo>
                  <a:cubicBezTo>
                    <a:pt x="2331813" y="676648"/>
                    <a:pt x="2331813" y="677142"/>
                    <a:pt x="2331813" y="698254"/>
                  </a:cubicBezTo>
                  <a:cubicBezTo>
                    <a:pt x="2333840" y="698254"/>
                    <a:pt x="2333840" y="698254"/>
                    <a:pt x="2333840" y="665828"/>
                  </a:cubicBezTo>
                  <a:cubicBezTo>
                    <a:pt x="2333853" y="665828"/>
                    <a:pt x="2334395" y="665828"/>
                    <a:pt x="2356133" y="665828"/>
                  </a:cubicBezTo>
                  <a:cubicBezTo>
                    <a:pt x="2356133" y="665818"/>
                    <a:pt x="2356133" y="665698"/>
                    <a:pt x="2356133" y="664206"/>
                  </a:cubicBezTo>
                  <a:lnTo>
                    <a:pt x="2356133" y="652857"/>
                  </a:lnTo>
                  <a:cubicBezTo>
                    <a:pt x="2356141" y="652857"/>
                    <a:pt x="2356215" y="652857"/>
                    <a:pt x="2356893" y="652857"/>
                  </a:cubicBezTo>
                  <a:lnTo>
                    <a:pt x="2362213" y="652857"/>
                  </a:lnTo>
                  <a:cubicBezTo>
                    <a:pt x="2362213" y="652851"/>
                    <a:pt x="2362213" y="652738"/>
                    <a:pt x="2362213" y="650966"/>
                  </a:cubicBezTo>
                  <a:lnTo>
                    <a:pt x="2362213" y="637725"/>
                  </a:lnTo>
                  <a:lnTo>
                    <a:pt x="2366267" y="644210"/>
                  </a:lnTo>
                  <a:cubicBezTo>
                    <a:pt x="2366275" y="644210"/>
                    <a:pt x="2366403" y="644210"/>
                    <a:pt x="2368547" y="644210"/>
                  </a:cubicBezTo>
                  <a:lnTo>
                    <a:pt x="2384507" y="644210"/>
                  </a:lnTo>
                  <a:cubicBezTo>
                    <a:pt x="2384507" y="644202"/>
                    <a:pt x="2384507" y="644134"/>
                    <a:pt x="2384507" y="643399"/>
                  </a:cubicBezTo>
                  <a:lnTo>
                    <a:pt x="2384507" y="637725"/>
                  </a:lnTo>
                  <a:cubicBezTo>
                    <a:pt x="2384516" y="637725"/>
                    <a:pt x="2384590" y="637725"/>
                    <a:pt x="2385267" y="637725"/>
                  </a:cubicBezTo>
                  <a:lnTo>
                    <a:pt x="2390587" y="637725"/>
                  </a:lnTo>
                  <a:cubicBezTo>
                    <a:pt x="2390587" y="637734"/>
                    <a:pt x="2390587" y="637834"/>
                    <a:pt x="2390587" y="639076"/>
                  </a:cubicBezTo>
                  <a:lnTo>
                    <a:pt x="2390587" y="648534"/>
                  </a:lnTo>
                  <a:cubicBezTo>
                    <a:pt x="2390601" y="648534"/>
                    <a:pt x="2391335" y="648534"/>
                    <a:pt x="2429093" y="648534"/>
                  </a:cubicBezTo>
                  <a:cubicBezTo>
                    <a:pt x="2429093" y="648552"/>
                    <a:pt x="2429093" y="650062"/>
                    <a:pt x="2429093" y="786887"/>
                  </a:cubicBezTo>
                  <a:cubicBezTo>
                    <a:pt x="2429104" y="786887"/>
                    <a:pt x="2429219" y="786887"/>
                    <a:pt x="2430613" y="786887"/>
                  </a:cubicBezTo>
                  <a:lnTo>
                    <a:pt x="2441254" y="786887"/>
                  </a:lnTo>
                  <a:cubicBezTo>
                    <a:pt x="2441254" y="782564"/>
                    <a:pt x="2441254" y="778240"/>
                    <a:pt x="2441254" y="773917"/>
                  </a:cubicBezTo>
                  <a:cubicBezTo>
                    <a:pt x="2443281" y="773917"/>
                    <a:pt x="2443281" y="773917"/>
                    <a:pt x="2445307" y="773917"/>
                  </a:cubicBezTo>
                  <a:cubicBezTo>
                    <a:pt x="2445307" y="778240"/>
                    <a:pt x="2445307" y="782564"/>
                    <a:pt x="2445307" y="786887"/>
                  </a:cubicBezTo>
                  <a:cubicBezTo>
                    <a:pt x="2455441" y="786887"/>
                    <a:pt x="2465575" y="786887"/>
                    <a:pt x="2475707" y="786887"/>
                  </a:cubicBezTo>
                  <a:cubicBezTo>
                    <a:pt x="2475707" y="776078"/>
                    <a:pt x="2475707" y="767431"/>
                    <a:pt x="2475707" y="756622"/>
                  </a:cubicBezTo>
                  <a:cubicBezTo>
                    <a:pt x="2479762" y="756622"/>
                    <a:pt x="2483815" y="756622"/>
                    <a:pt x="2487867" y="756622"/>
                  </a:cubicBezTo>
                  <a:lnTo>
                    <a:pt x="2500027" y="754461"/>
                  </a:lnTo>
                  <a:cubicBezTo>
                    <a:pt x="2502055" y="754461"/>
                    <a:pt x="2502055" y="756622"/>
                    <a:pt x="2504082" y="756622"/>
                  </a:cubicBezTo>
                  <a:lnTo>
                    <a:pt x="2514215" y="756622"/>
                  </a:lnTo>
                  <a:cubicBezTo>
                    <a:pt x="2514215" y="767431"/>
                    <a:pt x="2514215" y="778240"/>
                    <a:pt x="2514215" y="786887"/>
                  </a:cubicBezTo>
                  <a:cubicBezTo>
                    <a:pt x="2516242" y="786887"/>
                    <a:pt x="2518269" y="786887"/>
                    <a:pt x="2522321" y="786887"/>
                  </a:cubicBezTo>
                  <a:cubicBezTo>
                    <a:pt x="2522321" y="793373"/>
                    <a:pt x="2522321" y="799858"/>
                    <a:pt x="2522321" y="804182"/>
                  </a:cubicBezTo>
                  <a:lnTo>
                    <a:pt x="2531658" y="805087"/>
                  </a:lnTo>
                  <a:lnTo>
                    <a:pt x="2544615" y="805087"/>
                  </a:lnTo>
                  <a:cubicBezTo>
                    <a:pt x="2544615" y="799278"/>
                    <a:pt x="2544615" y="795106"/>
                    <a:pt x="2544615" y="789049"/>
                  </a:cubicBezTo>
                  <a:lnTo>
                    <a:pt x="2612571" y="789049"/>
                  </a:lnTo>
                  <a:lnTo>
                    <a:pt x="2612571" y="703796"/>
                  </a:lnTo>
                  <a:lnTo>
                    <a:pt x="2684579" y="703796"/>
                  </a:lnTo>
                  <a:lnTo>
                    <a:pt x="2684579" y="782564"/>
                  </a:lnTo>
                  <a:cubicBezTo>
                    <a:pt x="2685215" y="782564"/>
                    <a:pt x="2685849" y="782564"/>
                    <a:pt x="2686483" y="782564"/>
                  </a:cubicBezTo>
                  <a:lnTo>
                    <a:pt x="2687725" y="805087"/>
                  </a:lnTo>
                  <a:lnTo>
                    <a:pt x="2697401" y="805087"/>
                  </a:lnTo>
                  <a:cubicBezTo>
                    <a:pt x="2697937" y="797873"/>
                    <a:pt x="2698643" y="790219"/>
                    <a:pt x="2698643" y="782564"/>
                  </a:cubicBezTo>
                  <a:cubicBezTo>
                    <a:pt x="2700671" y="782564"/>
                    <a:pt x="2702697" y="782564"/>
                    <a:pt x="2704723" y="782564"/>
                  </a:cubicBezTo>
                  <a:lnTo>
                    <a:pt x="2705965" y="805087"/>
                  </a:lnTo>
                  <a:lnTo>
                    <a:pt x="2756588" y="805087"/>
                  </a:lnTo>
                  <a:lnTo>
                    <a:pt x="2756588" y="642059"/>
                  </a:lnTo>
                  <a:lnTo>
                    <a:pt x="2953915" y="642059"/>
                  </a:lnTo>
                  <a:lnTo>
                    <a:pt x="2953915" y="805087"/>
                  </a:lnTo>
                  <a:lnTo>
                    <a:pt x="2972611" y="805087"/>
                  </a:lnTo>
                  <a:lnTo>
                    <a:pt x="2972611" y="722394"/>
                  </a:lnTo>
                  <a:lnTo>
                    <a:pt x="3067731" y="722394"/>
                  </a:lnTo>
                  <a:cubicBezTo>
                    <a:pt x="3071806" y="616373"/>
                    <a:pt x="3075185" y="510899"/>
                    <a:pt x="3079662" y="404253"/>
                  </a:cubicBezTo>
                  <a:cubicBezTo>
                    <a:pt x="3069529" y="404253"/>
                    <a:pt x="3045209" y="391282"/>
                    <a:pt x="3067502" y="382635"/>
                  </a:cubicBezTo>
                  <a:cubicBezTo>
                    <a:pt x="3065474" y="380473"/>
                    <a:pt x="3063449" y="378311"/>
                    <a:pt x="3061422" y="378311"/>
                  </a:cubicBezTo>
                  <a:cubicBezTo>
                    <a:pt x="3061422" y="365341"/>
                    <a:pt x="3059394" y="363179"/>
                    <a:pt x="3069529" y="354532"/>
                  </a:cubicBezTo>
                  <a:cubicBezTo>
                    <a:pt x="3069529" y="350208"/>
                    <a:pt x="3069529" y="343723"/>
                    <a:pt x="3069529" y="337238"/>
                  </a:cubicBezTo>
                  <a:cubicBezTo>
                    <a:pt x="3073582" y="337238"/>
                    <a:pt x="3077635" y="337238"/>
                    <a:pt x="3083715" y="337238"/>
                  </a:cubicBezTo>
                  <a:cubicBezTo>
                    <a:pt x="3083715" y="328590"/>
                    <a:pt x="3083715" y="322105"/>
                    <a:pt x="3083715" y="315620"/>
                  </a:cubicBezTo>
                  <a:cubicBezTo>
                    <a:pt x="3083715" y="313458"/>
                    <a:pt x="3085742" y="313458"/>
                    <a:pt x="3085742" y="311296"/>
                  </a:cubicBezTo>
                  <a:cubicBezTo>
                    <a:pt x="3085742" y="285355"/>
                    <a:pt x="3085742" y="259414"/>
                    <a:pt x="3085742" y="233472"/>
                  </a:cubicBezTo>
                  <a:cubicBezTo>
                    <a:pt x="3085742" y="231310"/>
                    <a:pt x="3083715" y="229149"/>
                    <a:pt x="3083715" y="226987"/>
                  </a:cubicBezTo>
                  <a:cubicBezTo>
                    <a:pt x="3085742" y="224825"/>
                    <a:pt x="3087769" y="222663"/>
                    <a:pt x="3089795" y="220501"/>
                  </a:cubicBezTo>
                  <a:cubicBezTo>
                    <a:pt x="3089795" y="201045"/>
                    <a:pt x="3089795" y="181589"/>
                    <a:pt x="3089795" y="162133"/>
                  </a:cubicBezTo>
                  <a:cubicBezTo>
                    <a:pt x="3089795" y="159972"/>
                    <a:pt x="3089795" y="159972"/>
                    <a:pt x="3091822" y="157810"/>
                  </a:cubicBezTo>
                  <a:cubicBezTo>
                    <a:pt x="3091822" y="140516"/>
                    <a:pt x="3091822" y="121060"/>
                    <a:pt x="3091822" y="101604"/>
                  </a:cubicBezTo>
                  <a:cubicBezTo>
                    <a:pt x="3093849" y="92957"/>
                    <a:pt x="3093849" y="88633"/>
                    <a:pt x="3093849" y="82148"/>
                  </a:cubicBezTo>
                  <a:cubicBezTo>
                    <a:pt x="3097902" y="88633"/>
                    <a:pt x="3097902" y="92957"/>
                    <a:pt x="3097902" y="99442"/>
                  </a:cubicBezTo>
                  <a:cubicBezTo>
                    <a:pt x="3099929" y="121060"/>
                    <a:pt x="3099929" y="140516"/>
                    <a:pt x="3099929" y="157810"/>
                  </a:cubicBezTo>
                  <a:cubicBezTo>
                    <a:pt x="3101955" y="181589"/>
                    <a:pt x="3101955" y="201045"/>
                    <a:pt x="3101955" y="220501"/>
                  </a:cubicBezTo>
                  <a:cubicBezTo>
                    <a:pt x="3103982" y="222663"/>
                    <a:pt x="3106009" y="224825"/>
                    <a:pt x="3108035" y="226987"/>
                  </a:cubicBezTo>
                  <a:cubicBezTo>
                    <a:pt x="3108035" y="229149"/>
                    <a:pt x="3106009" y="231310"/>
                    <a:pt x="3106009" y="233472"/>
                  </a:cubicBezTo>
                  <a:cubicBezTo>
                    <a:pt x="3106009" y="259414"/>
                    <a:pt x="3106009" y="285355"/>
                    <a:pt x="3106009" y="311296"/>
                  </a:cubicBezTo>
                  <a:cubicBezTo>
                    <a:pt x="3106009" y="313458"/>
                    <a:pt x="3108035" y="313458"/>
                    <a:pt x="3108035" y="315620"/>
                  </a:cubicBezTo>
                  <a:cubicBezTo>
                    <a:pt x="3108035" y="322105"/>
                    <a:pt x="3108035" y="328590"/>
                    <a:pt x="3108035" y="337238"/>
                  </a:cubicBezTo>
                  <a:cubicBezTo>
                    <a:pt x="3112089" y="337238"/>
                    <a:pt x="3118169" y="337238"/>
                    <a:pt x="3122222" y="337238"/>
                  </a:cubicBezTo>
                  <a:cubicBezTo>
                    <a:pt x="3122222" y="343723"/>
                    <a:pt x="3122222" y="350208"/>
                    <a:pt x="3122222" y="354532"/>
                  </a:cubicBezTo>
                  <a:cubicBezTo>
                    <a:pt x="3130330" y="363179"/>
                    <a:pt x="3130330" y="363179"/>
                    <a:pt x="3130330" y="378311"/>
                  </a:cubicBezTo>
                  <a:cubicBezTo>
                    <a:pt x="3128302" y="378311"/>
                    <a:pt x="3126275" y="380473"/>
                    <a:pt x="3124250" y="382635"/>
                  </a:cubicBezTo>
                  <a:cubicBezTo>
                    <a:pt x="3144515" y="393444"/>
                    <a:pt x="3120195" y="402091"/>
                    <a:pt x="3112089" y="404253"/>
                  </a:cubicBezTo>
                  <a:cubicBezTo>
                    <a:pt x="3114115" y="488562"/>
                    <a:pt x="3118169" y="572871"/>
                    <a:pt x="3120195" y="657181"/>
                  </a:cubicBezTo>
                  <a:cubicBezTo>
                    <a:pt x="3142490" y="657181"/>
                    <a:pt x="3164782" y="657181"/>
                    <a:pt x="3185050" y="657181"/>
                  </a:cubicBezTo>
                  <a:cubicBezTo>
                    <a:pt x="3185050" y="683122"/>
                    <a:pt x="3185050" y="709063"/>
                    <a:pt x="3185050" y="732843"/>
                  </a:cubicBezTo>
                  <a:cubicBezTo>
                    <a:pt x="3189103" y="732843"/>
                    <a:pt x="3191130" y="732843"/>
                    <a:pt x="3193157" y="732843"/>
                  </a:cubicBezTo>
                  <a:cubicBezTo>
                    <a:pt x="3193157" y="730681"/>
                    <a:pt x="3195183" y="728519"/>
                    <a:pt x="3195183" y="726358"/>
                  </a:cubicBezTo>
                  <a:cubicBezTo>
                    <a:pt x="3197210" y="726358"/>
                    <a:pt x="3199237" y="726358"/>
                    <a:pt x="3201263" y="726358"/>
                  </a:cubicBezTo>
                  <a:cubicBezTo>
                    <a:pt x="3201263" y="728519"/>
                    <a:pt x="3201263" y="730681"/>
                    <a:pt x="3203291" y="735005"/>
                  </a:cubicBezTo>
                  <a:cubicBezTo>
                    <a:pt x="3207343" y="735005"/>
                    <a:pt x="3211397" y="735005"/>
                    <a:pt x="3215451" y="735005"/>
                  </a:cubicBezTo>
                  <a:cubicBezTo>
                    <a:pt x="3215451" y="732843"/>
                    <a:pt x="3215451" y="730681"/>
                    <a:pt x="3215451" y="728519"/>
                  </a:cubicBezTo>
                  <a:cubicBezTo>
                    <a:pt x="3223557" y="728519"/>
                    <a:pt x="3229636" y="728519"/>
                    <a:pt x="3237744" y="728519"/>
                  </a:cubicBezTo>
                  <a:cubicBezTo>
                    <a:pt x="3237744" y="730681"/>
                    <a:pt x="3237744" y="732843"/>
                    <a:pt x="3237744" y="735005"/>
                  </a:cubicBezTo>
                  <a:cubicBezTo>
                    <a:pt x="3243823" y="735005"/>
                    <a:pt x="3251931" y="735005"/>
                    <a:pt x="3258011" y="735005"/>
                  </a:cubicBezTo>
                  <a:cubicBezTo>
                    <a:pt x="3258011" y="750137"/>
                    <a:pt x="3258011" y="765270"/>
                    <a:pt x="3258011" y="780402"/>
                  </a:cubicBezTo>
                  <a:cubicBezTo>
                    <a:pt x="3262065" y="780402"/>
                    <a:pt x="3268145" y="780402"/>
                    <a:pt x="3272198" y="780402"/>
                  </a:cubicBezTo>
                  <a:cubicBezTo>
                    <a:pt x="3272198" y="776078"/>
                    <a:pt x="3272198" y="771755"/>
                    <a:pt x="3272198" y="767431"/>
                  </a:cubicBezTo>
                  <a:cubicBezTo>
                    <a:pt x="3278278" y="767431"/>
                    <a:pt x="3284358" y="767431"/>
                    <a:pt x="3288412" y="767431"/>
                  </a:cubicBezTo>
                  <a:cubicBezTo>
                    <a:pt x="3288412" y="706902"/>
                    <a:pt x="3288412" y="648534"/>
                    <a:pt x="3288412" y="588004"/>
                  </a:cubicBezTo>
                  <a:cubicBezTo>
                    <a:pt x="3290438" y="585842"/>
                    <a:pt x="3292465" y="583680"/>
                    <a:pt x="3294492" y="581518"/>
                  </a:cubicBezTo>
                  <a:cubicBezTo>
                    <a:pt x="3318811" y="581518"/>
                    <a:pt x="3343131" y="581518"/>
                    <a:pt x="3367453" y="581518"/>
                  </a:cubicBezTo>
                  <a:lnTo>
                    <a:pt x="3367453" y="590166"/>
                  </a:lnTo>
                  <a:lnTo>
                    <a:pt x="3377586" y="590166"/>
                  </a:lnTo>
                  <a:cubicBezTo>
                    <a:pt x="3377586" y="629078"/>
                    <a:pt x="3377586" y="667990"/>
                    <a:pt x="3377586" y="704740"/>
                  </a:cubicBezTo>
                  <a:cubicBezTo>
                    <a:pt x="3385693" y="704740"/>
                    <a:pt x="3391773" y="704740"/>
                    <a:pt x="3399879" y="704740"/>
                  </a:cubicBezTo>
                  <a:cubicBezTo>
                    <a:pt x="3399879" y="683122"/>
                    <a:pt x="3399879" y="661504"/>
                    <a:pt x="3399879" y="637725"/>
                  </a:cubicBezTo>
                  <a:cubicBezTo>
                    <a:pt x="3407986" y="637725"/>
                    <a:pt x="3418119" y="637725"/>
                    <a:pt x="3426227" y="637725"/>
                  </a:cubicBezTo>
                  <a:cubicBezTo>
                    <a:pt x="3428253" y="637725"/>
                    <a:pt x="3428253" y="635563"/>
                    <a:pt x="3430279" y="633401"/>
                  </a:cubicBezTo>
                  <a:lnTo>
                    <a:pt x="3438387" y="633401"/>
                  </a:lnTo>
                  <a:cubicBezTo>
                    <a:pt x="3440413" y="635563"/>
                    <a:pt x="3440413" y="637725"/>
                    <a:pt x="3442439" y="637725"/>
                  </a:cubicBezTo>
                  <a:cubicBezTo>
                    <a:pt x="3448519" y="637725"/>
                    <a:pt x="3456627" y="637725"/>
                    <a:pt x="3464734" y="637725"/>
                  </a:cubicBezTo>
                  <a:cubicBezTo>
                    <a:pt x="3464734" y="598813"/>
                    <a:pt x="3464734" y="559901"/>
                    <a:pt x="3464734" y="520989"/>
                  </a:cubicBezTo>
                  <a:cubicBezTo>
                    <a:pt x="3464747" y="520986"/>
                    <a:pt x="3465614" y="520822"/>
                    <a:pt x="3521481" y="510180"/>
                  </a:cubicBezTo>
                  <a:cubicBezTo>
                    <a:pt x="3521481" y="510187"/>
                    <a:pt x="3521481" y="510261"/>
                    <a:pt x="3521481" y="511261"/>
                  </a:cubicBezTo>
                  <a:lnTo>
                    <a:pt x="3521481" y="518827"/>
                  </a:lnTo>
                  <a:cubicBezTo>
                    <a:pt x="3521498" y="518827"/>
                    <a:pt x="3522142" y="518827"/>
                    <a:pt x="3547828" y="518827"/>
                  </a:cubicBezTo>
                  <a:cubicBezTo>
                    <a:pt x="3547828" y="518849"/>
                    <a:pt x="3547828" y="521220"/>
                    <a:pt x="3547828" y="773917"/>
                  </a:cubicBezTo>
                  <a:cubicBezTo>
                    <a:pt x="3553907" y="773917"/>
                    <a:pt x="3562015" y="773917"/>
                    <a:pt x="3570122" y="773917"/>
                  </a:cubicBezTo>
                  <a:cubicBezTo>
                    <a:pt x="3570122" y="771755"/>
                    <a:pt x="3570122" y="771755"/>
                    <a:pt x="3570122" y="769593"/>
                  </a:cubicBezTo>
                  <a:cubicBezTo>
                    <a:pt x="3574174" y="769593"/>
                    <a:pt x="3578227" y="769593"/>
                    <a:pt x="3582282" y="769593"/>
                  </a:cubicBezTo>
                  <a:cubicBezTo>
                    <a:pt x="3582282" y="771755"/>
                    <a:pt x="3582282" y="771755"/>
                    <a:pt x="3582282" y="773917"/>
                  </a:cubicBezTo>
                  <a:cubicBezTo>
                    <a:pt x="3590389" y="773917"/>
                    <a:pt x="3598494" y="773917"/>
                    <a:pt x="3606602" y="773917"/>
                  </a:cubicBezTo>
                  <a:cubicBezTo>
                    <a:pt x="3606602" y="769593"/>
                    <a:pt x="3606602" y="765270"/>
                    <a:pt x="3606602" y="760946"/>
                  </a:cubicBezTo>
                  <a:cubicBezTo>
                    <a:pt x="3616735" y="760946"/>
                    <a:pt x="3626870" y="760946"/>
                    <a:pt x="3634975" y="760946"/>
                  </a:cubicBezTo>
                  <a:cubicBezTo>
                    <a:pt x="3639029" y="756622"/>
                    <a:pt x="3643083" y="756622"/>
                    <a:pt x="3647135" y="756622"/>
                  </a:cubicBezTo>
                  <a:cubicBezTo>
                    <a:pt x="3653215" y="760946"/>
                    <a:pt x="3661323" y="760946"/>
                    <a:pt x="3667403" y="760946"/>
                  </a:cubicBezTo>
                  <a:cubicBezTo>
                    <a:pt x="3667403" y="754461"/>
                    <a:pt x="3667403" y="750137"/>
                    <a:pt x="3667403" y="743652"/>
                  </a:cubicBezTo>
                  <a:lnTo>
                    <a:pt x="3675510" y="743652"/>
                  </a:lnTo>
                  <a:cubicBezTo>
                    <a:pt x="3675510" y="739328"/>
                    <a:pt x="3675510" y="735005"/>
                    <a:pt x="3675510" y="730681"/>
                  </a:cubicBezTo>
                  <a:cubicBezTo>
                    <a:pt x="3693750" y="730681"/>
                    <a:pt x="3714017" y="730681"/>
                    <a:pt x="3732257" y="730681"/>
                  </a:cubicBezTo>
                  <a:cubicBezTo>
                    <a:pt x="3732257" y="719872"/>
                    <a:pt x="3732257" y="711225"/>
                    <a:pt x="3732257" y="700416"/>
                  </a:cubicBezTo>
                  <a:cubicBezTo>
                    <a:pt x="3738337" y="700416"/>
                    <a:pt x="3744417" y="700416"/>
                    <a:pt x="3750497" y="700416"/>
                  </a:cubicBezTo>
                  <a:cubicBezTo>
                    <a:pt x="3750497" y="698254"/>
                    <a:pt x="3750497" y="696093"/>
                    <a:pt x="3750497" y="693931"/>
                  </a:cubicBezTo>
                  <a:cubicBezTo>
                    <a:pt x="3754550" y="693931"/>
                    <a:pt x="3758603" y="693931"/>
                    <a:pt x="3762657" y="693931"/>
                  </a:cubicBezTo>
                  <a:cubicBezTo>
                    <a:pt x="3762657" y="696093"/>
                    <a:pt x="3762657" y="698254"/>
                    <a:pt x="3762657" y="700416"/>
                  </a:cubicBezTo>
                  <a:cubicBezTo>
                    <a:pt x="3768737" y="700416"/>
                    <a:pt x="3772790" y="700416"/>
                    <a:pt x="3778870" y="700416"/>
                  </a:cubicBezTo>
                  <a:cubicBezTo>
                    <a:pt x="3778870" y="715549"/>
                    <a:pt x="3778870" y="732843"/>
                    <a:pt x="3778870" y="750137"/>
                  </a:cubicBezTo>
                  <a:lnTo>
                    <a:pt x="3789470" y="750137"/>
                  </a:lnTo>
                  <a:lnTo>
                    <a:pt x="3789470" y="586174"/>
                  </a:lnTo>
                  <a:lnTo>
                    <a:pt x="3791390" y="586174"/>
                  </a:lnTo>
                  <a:lnTo>
                    <a:pt x="3791390" y="723865"/>
                  </a:lnTo>
                  <a:lnTo>
                    <a:pt x="3791390" y="750137"/>
                  </a:lnTo>
                  <a:lnTo>
                    <a:pt x="3806350" y="750137"/>
                  </a:lnTo>
                  <a:lnTo>
                    <a:pt x="3806350" y="742023"/>
                  </a:lnTo>
                  <a:lnTo>
                    <a:pt x="3811298" y="742023"/>
                  </a:lnTo>
                  <a:lnTo>
                    <a:pt x="3811298" y="724196"/>
                  </a:lnTo>
                  <a:cubicBezTo>
                    <a:pt x="3823458" y="724196"/>
                    <a:pt x="3837645" y="724196"/>
                    <a:pt x="3849805" y="724196"/>
                  </a:cubicBezTo>
                  <a:cubicBezTo>
                    <a:pt x="3849805" y="713387"/>
                    <a:pt x="3849805" y="704740"/>
                    <a:pt x="3849805" y="693931"/>
                  </a:cubicBezTo>
                  <a:lnTo>
                    <a:pt x="3888823" y="693931"/>
                  </a:lnTo>
                  <a:lnTo>
                    <a:pt x="3888823" y="690579"/>
                  </a:lnTo>
                  <a:cubicBezTo>
                    <a:pt x="3888823" y="690579"/>
                    <a:pt x="3888823" y="690579"/>
                    <a:pt x="3887708" y="690579"/>
                  </a:cubicBezTo>
                  <a:lnTo>
                    <a:pt x="3879906" y="690579"/>
                  </a:lnTo>
                  <a:cubicBezTo>
                    <a:pt x="3879906" y="690579"/>
                    <a:pt x="3879906" y="690579"/>
                    <a:pt x="3879906" y="689443"/>
                  </a:cubicBezTo>
                  <a:lnTo>
                    <a:pt x="3879906" y="681500"/>
                  </a:lnTo>
                  <a:cubicBezTo>
                    <a:pt x="3879906" y="681500"/>
                    <a:pt x="3879906" y="681500"/>
                    <a:pt x="3881022" y="681500"/>
                  </a:cubicBezTo>
                  <a:lnTo>
                    <a:pt x="3888823" y="681500"/>
                  </a:lnTo>
                  <a:cubicBezTo>
                    <a:pt x="3888823" y="681500"/>
                    <a:pt x="3888823" y="681500"/>
                    <a:pt x="3888823" y="679986"/>
                  </a:cubicBezTo>
                  <a:lnTo>
                    <a:pt x="3888823" y="669395"/>
                  </a:lnTo>
                  <a:cubicBezTo>
                    <a:pt x="3888823" y="669395"/>
                    <a:pt x="3888823" y="669395"/>
                    <a:pt x="3887708" y="669395"/>
                  </a:cubicBezTo>
                  <a:lnTo>
                    <a:pt x="3879906" y="669395"/>
                  </a:lnTo>
                  <a:cubicBezTo>
                    <a:pt x="3879906" y="669395"/>
                    <a:pt x="3879906" y="669395"/>
                    <a:pt x="3879906" y="667882"/>
                  </a:cubicBezTo>
                  <a:lnTo>
                    <a:pt x="3879906" y="657290"/>
                  </a:lnTo>
                  <a:cubicBezTo>
                    <a:pt x="3879906" y="657290"/>
                    <a:pt x="3879906" y="657290"/>
                    <a:pt x="3881022" y="657290"/>
                  </a:cubicBezTo>
                  <a:lnTo>
                    <a:pt x="3888823" y="657290"/>
                  </a:lnTo>
                  <a:cubicBezTo>
                    <a:pt x="3888823" y="657290"/>
                    <a:pt x="3888823" y="657290"/>
                    <a:pt x="3888823" y="656156"/>
                  </a:cubicBezTo>
                  <a:lnTo>
                    <a:pt x="3888823" y="648212"/>
                  </a:lnTo>
                  <a:cubicBezTo>
                    <a:pt x="3888823" y="648212"/>
                    <a:pt x="3888823" y="648212"/>
                    <a:pt x="3887708" y="648212"/>
                  </a:cubicBezTo>
                  <a:lnTo>
                    <a:pt x="3879906" y="648212"/>
                  </a:lnTo>
                  <a:cubicBezTo>
                    <a:pt x="3879906" y="648212"/>
                    <a:pt x="3879906" y="648212"/>
                    <a:pt x="3879906" y="646698"/>
                  </a:cubicBezTo>
                  <a:lnTo>
                    <a:pt x="3879906" y="636107"/>
                  </a:lnTo>
                  <a:cubicBezTo>
                    <a:pt x="3879906" y="636107"/>
                    <a:pt x="3879906" y="636107"/>
                    <a:pt x="3881022" y="636107"/>
                  </a:cubicBezTo>
                  <a:lnTo>
                    <a:pt x="3888823" y="636107"/>
                  </a:lnTo>
                  <a:cubicBezTo>
                    <a:pt x="3888823" y="636107"/>
                    <a:pt x="3888823" y="636107"/>
                    <a:pt x="3888823" y="634594"/>
                  </a:cubicBezTo>
                  <a:lnTo>
                    <a:pt x="3888823" y="624002"/>
                  </a:lnTo>
                  <a:cubicBezTo>
                    <a:pt x="3888823" y="624002"/>
                    <a:pt x="3888823" y="624002"/>
                    <a:pt x="3887708" y="624002"/>
                  </a:cubicBezTo>
                  <a:lnTo>
                    <a:pt x="3879906" y="624002"/>
                  </a:lnTo>
                  <a:cubicBezTo>
                    <a:pt x="3879906" y="624002"/>
                    <a:pt x="3879906" y="624002"/>
                    <a:pt x="3879906" y="622489"/>
                  </a:cubicBezTo>
                  <a:lnTo>
                    <a:pt x="3879906" y="611898"/>
                  </a:lnTo>
                  <a:cubicBezTo>
                    <a:pt x="3879906" y="611898"/>
                    <a:pt x="3879906" y="611898"/>
                    <a:pt x="3881022" y="611898"/>
                  </a:cubicBezTo>
                  <a:lnTo>
                    <a:pt x="3888823" y="611898"/>
                  </a:lnTo>
                  <a:cubicBezTo>
                    <a:pt x="3888823" y="611898"/>
                    <a:pt x="3888823" y="611898"/>
                    <a:pt x="3888823" y="610763"/>
                  </a:cubicBezTo>
                  <a:lnTo>
                    <a:pt x="3888823" y="602819"/>
                  </a:lnTo>
                  <a:cubicBezTo>
                    <a:pt x="3888823" y="602819"/>
                    <a:pt x="3888823" y="602819"/>
                    <a:pt x="3887708" y="602819"/>
                  </a:cubicBezTo>
                  <a:lnTo>
                    <a:pt x="3879906" y="602819"/>
                  </a:lnTo>
                  <a:cubicBezTo>
                    <a:pt x="3879906" y="602819"/>
                    <a:pt x="3879906" y="602819"/>
                    <a:pt x="3879906" y="601307"/>
                  </a:cubicBezTo>
                  <a:lnTo>
                    <a:pt x="3879906" y="590714"/>
                  </a:lnTo>
                  <a:cubicBezTo>
                    <a:pt x="3879906" y="590714"/>
                    <a:pt x="3879906" y="590714"/>
                    <a:pt x="3881022" y="590714"/>
                  </a:cubicBezTo>
                  <a:lnTo>
                    <a:pt x="3888823" y="590714"/>
                  </a:lnTo>
                  <a:cubicBezTo>
                    <a:pt x="3888823" y="590714"/>
                    <a:pt x="3888823" y="590714"/>
                    <a:pt x="3888823" y="589202"/>
                  </a:cubicBezTo>
                  <a:lnTo>
                    <a:pt x="3888823" y="578610"/>
                  </a:lnTo>
                  <a:cubicBezTo>
                    <a:pt x="3888823" y="578610"/>
                    <a:pt x="3888823" y="578610"/>
                    <a:pt x="3887708" y="578610"/>
                  </a:cubicBezTo>
                  <a:lnTo>
                    <a:pt x="3879906" y="578610"/>
                  </a:lnTo>
                  <a:cubicBezTo>
                    <a:pt x="3879906" y="578610"/>
                    <a:pt x="3879906" y="578610"/>
                    <a:pt x="3879906" y="577096"/>
                  </a:cubicBezTo>
                  <a:lnTo>
                    <a:pt x="3879906" y="566505"/>
                  </a:lnTo>
                  <a:cubicBezTo>
                    <a:pt x="3879906" y="566505"/>
                    <a:pt x="3879906" y="566505"/>
                    <a:pt x="3881022" y="566505"/>
                  </a:cubicBezTo>
                  <a:lnTo>
                    <a:pt x="3888823" y="566505"/>
                  </a:lnTo>
                  <a:cubicBezTo>
                    <a:pt x="3888823" y="566505"/>
                    <a:pt x="3888823" y="566505"/>
                    <a:pt x="3888823" y="565370"/>
                  </a:cubicBezTo>
                  <a:lnTo>
                    <a:pt x="3888823" y="557427"/>
                  </a:lnTo>
                  <a:cubicBezTo>
                    <a:pt x="3888823" y="557427"/>
                    <a:pt x="3888823" y="557427"/>
                    <a:pt x="3887708" y="557427"/>
                  </a:cubicBezTo>
                  <a:lnTo>
                    <a:pt x="3879906" y="557427"/>
                  </a:lnTo>
                  <a:cubicBezTo>
                    <a:pt x="3879906" y="557427"/>
                    <a:pt x="3879906" y="557427"/>
                    <a:pt x="3879906" y="555914"/>
                  </a:cubicBezTo>
                  <a:lnTo>
                    <a:pt x="3879906" y="545322"/>
                  </a:lnTo>
                  <a:cubicBezTo>
                    <a:pt x="3879906" y="545322"/>
                    <a:pt x="3879906" y="545322"/>
                    <a:pt x="3881022" y="545322"/>
                  </a:cubicBezTo>
                  <a:lnTo>
                    <a:pt x="3888823" y="545322"/>
                  </a:lnTo>
                  <a:cubicBezTo>
                    <a:pt x="3888823" y="545322"/>
                    <a:pt x="3888823" y="545322"/>
                    <a:pt x="3887708" y="543053"/>
                  </a:cubicBezTo>
                  <a:lnTo>
                    <a:pt x="3879906" y="527166"/>
                  </a:lnTo>
                  <a:cubicBezTo>
                    <a:pt x="3879906" y="527166"/>
                    <a:pt x="3879906" y="527166"/>
                    <a:pt x="3879906" y="478746"/>
                  </a:cubicBezTo>
                  <a:cubicBezTo>
                    <a:pt x="3879906" y="478746"/>
                    <a:pt x="3879906" y="478746"/>
                    <a:pt x="4029251" y="478746"/>
                  </a:cubicBezTo>
                  <a:cubicBezTo>
                    <a:pt x="4029251" y="478746"/>
                    <a:pt x="4029251" y="478746"/>
                    <a:pt x="4042623" y="505982"/>
                  </a:cubicBezTo>
                  <a:cubicBezTo>
                    <a:pt x="4042623" y="505982"/>
                    <a:pt x="4042623" y="505982"/>
                    <a:pt x="4042623" y="566505"/>
                  </a:cubicBezTo>
                  <a:cubicBezTo>
                    <a:pt x="4042623" y="566505"/>
                    <a:pt x="4042623" y="566505"/>
                    <a:pt x="4041510" y="566505"/>
                  </a:cubicBezTo>
                  <a:lnTo>
                    <a:pt x="4033708" y="566505"/>
                  </a:lnTo>
                  <a:cubicBezTo>
                    <a:pt x="4033708" y="566505"/>
                    <a:pt x="4033708" y="566505"/>
                    <a:pt x="4033708" y="568018"/>
                  </a:cubicBezTo>
                  <a:lnTo>
                    <a:pt x="4033708" y="578610"/>
                  </a:lnTo>
                  <a:cubicBezTo>
                    <a:pt x="4033708" y="578610"/>
                    <a:pt x="4033708" y="578610"/>
                    <a:pt x="4034823" y="578610"/>
                  </a:cubicBezTo>
                  <a:lnTo>
                    <a:pt x="4042623" y="578610"/>
                  </a:lnTo>
                  <a:cubicBezTo>
                    <a:pt x="4042623" y="578610"/>
                    <a:pt x="4042623" y="578610"/>
                    <a:pt x="4042623" y="580123"/>
                  </a:cubicBezTo>
                  <a:lnTo>
                    <a:pt x="4042623" y="590714"/>
                  </a:lnTo>
                  <a:cubicBezTo>
                    <a:pt x="4042623" y="590714"/>
                    <a:pt x="4042623" y="590714"/>
                    <a:pt x="4041510" y="590714"/>
                  </a:cubicBezTo>
                  <a:lnTo>
                    <a:pt x="4033708" y="590714"/>
                  </a:lnTo>
                  <a:cubicBezTo>
                    <a:pt x="4033708" y="590714"/>
                    <a:pt x="4033708" y="590714"/>
                    <a:pt x="4033708" y="592227"/>
                  </a:cubicBezTo>
                  <a:lnTo>
                    <a:pt x="4033708" y="602819"/>
                  </a:lnTo>
                  <a:cubicBezTo>
                    <a:pt x="4033708" y="602819"/>
                    <a:pt x="4033708" y="602819"/>
                    <a:pt x="4034823" y="602819"/>
                  </a:cubicBezTo>
                  <a:lnTo>
                    <a:pt x="4042623" y="602819"/>
                  </a:lnTo>
                  <a:cubicBezTo>
                    <a:pt x="4042623" y="602819"/>
                    <a:pt x="4042623" y="602819"/>
                    <a:pt x="4042623" y="603955"/>
                  </a:cubicBezTo>
                  <a:lnTo>
                    <a:pt x="4042623" y="611898"/>
                  </a:lnTo>
                  <a:cubicBezTo>
                    <a:pt x="4042623" y="611898"/>
                    <a:pt x="4042623" y="611898"/>
                    <a:pt x="4041510" y="611898"/>
                  </a:cubicBezTo>
                  <a:lnTo>
                    <a:pt x="4033708" y="611898"/>
                  </a:lnTo>
                  <a:cubicBezTo>
                    <a:pt x="4033708" y="611898"/>
                    <a:pt x="4033708" y="611898"/>
                    <a:pt x="4033708" y="613411"/>
                  </a:cubicBezTo>
                  <a:lnTo>
                    <a:pt x="4033708" y="624002"/>
                  </a:lnTo>
                  <a:cubicBezTo>
                    <a:pt x="4033708" y="624002"/>
                    <a:pt x="4033708" y="624002"/>
                    <a:pt x="4034823" y="624002"/>
                  </a:cubicBezTo>
                  <a:lnTo>
                    <a:pt x="4042623" y="624002"/>
                  </a:lnTo>
                  <a:cubicBezTo>
                    <a:pt x="4042623" y="624002"/>
                    <a:pt x="4042623" y="624002"/>
                    <a:pt x="4042623" y="625516"/>
                  </a:cubicBezTo>
                  <a:lnTo>
                    <a:pt x="4042623" y="636107"/>
                  </a:lnTo>
                  <a:cubicBezTo>
                    <a:pt x="4042623" y="636107"/>
                    <a:pt x="4042623" y="636107"/>
                    <a:pt x="4041510" y="636107"/>
                  </a:cubicBezTo>
                  <a:lnTo>
                    <a:pt x="4033708" y="636107"/>
                  </a:lnTo>
                  <a:cubicBezTo>
                    <a:pt x="4033708" y="636107"/>
                    <a:pt x="4033708" y="636107"/>
                    <a:pt x="4033708" y="637620"/>
                  </a:cubicBezTo>
                  <a:lnTo>
                    <a:pt x="4033708" y="648212"/>
                  </a:lnTo>
                  <a:cubicBezTo>
                    <a:pt x="4033708" y="648212"/>
                    <a:pt x="4033708" y="648212"/>
                    <a:pt x="4034823" y="648212"/>
                  </a:cubicBezTo>
                  <a:lnTo>
                    <a:pt x="4042623" y="648212"/>
                  </a:lnTo>
                  <a:cubicBezTo>
                    <a:pt x="4042623" y="648212"/>
                    <a:pt x="4042623" y="648212"/>
                    <a:pt x="4042623" y="649346"/>
                  </a:cubicBezTo>
                  <a:lnTo>
                    <a:pt x="4042623" y="657290"/>
                  </a:lnTo>
                  <a:cubicBezTo>
                    <a:pt x="4042623" y="657290"/>
                    <a:pt x="4042623" y="657290"/>
                    <a:pt x="4041510" y="657290"/>
                  </a:cubicBezTo>
                  <a:lnTo>
                    <a:pt x="4033708" y="657290"/>
                  </a:lnTo>
                  <a:cubicBezTo>
                    <a:pt x="4033708" y="657290"/>
                    <a:pt x="4033708" y="657290"/>
                    <a:pt x="4033708" y="658804"/>
                  </a:cubicBezTo>
                  <a:lnTo>
                    <a:pt x="4033708" y="669395"/>
                  </a:lnTo>
                  <a:cubicBezTo>
                    <a:pt x="4033708" y="669395"/>
                    <a:pt x="4033708" y="669395"/>
                    <a:pt x="4034823" y="669395"/>
                  </a:cubicBezTo>
                  <a:lnTo>
                    <a:pt x="4042623" y="669395"/>
                  </a:lnTo>
                  <a:cubicBezTo>
                    <a:pt x="4042623" y="669395"/>
                    <a:pt x="4042623" y="669395"/>
                    <a:pt x="4042623" y="670908"/>
                  </a:cubicBezTo>
                  <a:lnTo>
                    <a:pt x="4042623" y="681500"/>
                  </a:lnTo>
                  <a:cubicBezTo>
                    <a:pt x="4042623" y="681500"/>
                    <a:pt x="4042623" y="681500"/>
                    <a:pt x="4041510" y="681500"/>
                  </a:cubicBezTo>
                  <a:lnTo>
                    <a:pt x="4033708" y="681500"/>
                  </a:lnTo>
                  <a:cubicBezTo>
                    <a:pt x="4033708" y="681500"/>
                    <a:pt x="4033708" y="681500"/>
                    <a:pt x="4033708" y="682634"/>
                  </a:cubicBezTo>
                  <a:lnTo>
                    <a:pt x="4033708" y="690579"/>
                  </a:lnTo>
                  <a:cubicBezTo>
                    <a:pt x="4033708" y="690579"/>
                    <a:pt x="4033708" y="690579"/>
                    <a:pt x="4034823" y="690579"/>
                  </a:cubicBezTo>
                  <a:lnTo>
                    <a:pt x="4042623" y="690579"/>
                  </a:lnTo>
                  <a:cubicBezTo>
                    <a:pt x="4042623" y="690579"/>
                    <a:pt x="4042623" y="690579"/>
                    <a:pt x="4042623" y="692091"/>
                  </a:cubicBezTo>
                  <a:lnTo>
                    <a:pt x="4042623" y="702682"/>
                  </a:lnTo>
                  <a:cubicBezTo>
                    <a:pt x="4042623" y="702682"/>
                    <a:pt x="4042623" y="702682"/>
                    <a:pt x="4041510" y="702682"/>
                  </a:cubicBezTo>
                  <a:lnTo>
                    <a:pt x="4033708" y="702682"/>
                  </a:lnTo>
                  <a:cubicBezTo>
                    <a:pt x="4033708" y="702682"/>
                    <a:pt x="4033708" y="702682"/>
                    <a:pt x="4033708" y="704195"/>
                  </a:cubicBezTo>
                  <a:lnTo>
                    <a:pt x="4033708" y="714788"/>
                  </a:lnTo>
                  <a:cubicBezTo>
                    <a:pt x="4033708" y="714788"/>
                    <a:pt x="4033708" y="714788"/>
                    <a:pt x="4034823" y="714788"/>
                  </a:cubicBezTo>
                  <a:lnTo>
                    <a:pt x="4042623" y="714788"/>
                  </a:lnTo>
                  <a:cubicBezTo>
                    <a:pt x="4042623" y="714788"/>
                    <a:pt x="4042623" y="714788"/>
                    <a:pt x="4042623" y="716300"/>
                  </a:cubicBezTo>
                  <a:lnTo>
                    <a:pt x="4042623" y="726892"/>
                  </a:lnTo>
                  <a:cubicBezTo>
                    <a:pt x="4042623" y="726892"/>
                    <a:pt x="4042623" y="726892"/>
                    <a:pt x="4041510" y="726892"/>
                  </a:cubicBezTo>
                  <a:lnTo>
                    <a:pt x="4033708" y="726892"/>
                  </a:lnTo>
                  <a:cubicBezTo>
                    <a:pt x="4033708" y="726892"/>
                    <a:pt x="4033708" y="726892"/>
                    <a:pt x="4033708" y="728027"/>
                  </a:cubicBezTo>
                  <a:lnTo>
                    <a:pt x="4033708" y="735970"/>
                  </a:lnTo>
                  <a:cubicBezTo>
                    <a:pt x="4033708" y="735970"/>
                    <a:pt x="4033708" y="735970"/>
                    <a:pt x="4034823" y="735970"/>
                  </a:cubicBezTo>
                  <a:lnTo>
                    <a:pt x="4042623" y="735970"/>
                  </a:lnTo>
                  <a:cubicBezTo>
                    <a:pt x="4042623" y="735970"/>
                    <a:pt x="4042623" y="735970"/>
                    <a:pt x="4042623" y="737484"/>
                  </a:cubicBezTo>
                  <a:lnTo>
                    <a:pt x="4042623" y="748075"/>
                  </a:lnTo>
                  <a:cubicBezTo>
                    <a:pt x="4042623" y="748075"/>
                    <a:pt x="4042623" y="748075"/>
                    <a:pt x="4041510" y="748075"/>
                  </a:cubicBezTo>
                  <a:lnTo>
                    <a:pt x="4033708" y="748075"/>
                  </a:lnTo>
                  <a:cubicBezTo>
                    <a:pt x="4033708" y="748075"/>
                    <a:pt x="4033708" y="748075"/>
                    <a:pt x="4033708" y="749588"/>
                  </a:cubicBezTo>
                  <a:lnTo>
                    <a:pt x="4033708" y="760181"/>
                  </a:lnTo>
                  <a:cubicBezTo>
                    <a:pt x="4033708" y="760181"/>
                    <a:pt x="4033708" y="760181"/>
                    <a:pt x="4034823" y="760181"/>
                  </a:cubicBezTo>
                  <a:lnTo>
                    <a:pt x="4042623" y="760181"/>
                  </a:lnTo>
                  <a:cubicBezTo>
                    <a:pt x="4042623" y="760181"/>
                    <a:pt x="4042623" y="760181"/>
                    <a:pt x="4042623" y="761314"/>
                  </a:cubicBezTo>
                  <a:lnTo>
                    <a:pt x="4042623" y="769258"/>
                  </a:lnTo>
                  <a:cubicBezTo>
                    <a:pt x="4042623" y="769258"/>
                    <a:pt x="4042623" y="769258"/>
                    <a:pt x="4041510" y="769258"/>
                  </a:cubicBezTo>
                  <a:lnTo>
                    <a:pt x="4033708" y="769258"/>
                  </a:lnTo>
                  <a:cubicBezTo>
                    <a:pt x="4033708" y="769258"/>
                    <a:pt x="4033708" y="769258"/>
                    <a:pt x="4033708" y="770772"/>
                  </a:cubicBezTo>
                  <a:lnTo>
                    <a:pt x="4033708" y="781363"/>
                  </a:lnTo>
                  <a:cubicBezTo>
                    <a:pt x="4033708" y="781363"/>
                    <a:pt x="4033708" y="781363"/>
                    <a:pt x="4034823" y="781363"/>
                  </a:cubicBezTo>
                  <a:lnTo>
                    <a:pt x="4042623" y="781363"/>
                  </a:lnTo>
                  <a:cubicBezTo>
                    <a:pt x="4042623" y="781363"/>
                    <a:pt x="4042623" y="781363"/>
                    <a:pt x="4042623" y="782876"/>
                  </a:cubicBezTo>
                  <a:lnTo>
                    <a:pt x="4042623" y="793468"/>
                  </a:lnTo>
                  <a:cubicBezTo>
                    <a:pt x="4042623" y="793468"/>
                    <a:pt x="4042623" y="793468"/>
                    <a:pt x="4041510" y="793468"/>
                  </a:cubicBezTo>
                  <a:lnTo>
                    <a:pt x="4033708" y="793468"/>
                  </a:lnTo>
                  <a:cubicBezTo>
                    <a:pt x="4033708" y="793468"/>
                    <a:pt x="4033708" y="793468"/>
                    <a:pt x="4033708" y="794981"/>
                  </a:cubicBezTo>
                  <a:lnTo>
                    <a:pt x="4033708" y="805572"/>
                  </a:lnTo>
                  <a:cubicBezTo>
                    <a:pt x="4033708" y="805572"/>
                    <a:pt x="4033708" y="805572"/>
                    <a:pt x="4034823" y="805572"/>
                  </a:cubicBezTo>
                  <a:lnTo>
                    <a:pt x="4042623" y="805572"/>
                  </a:lnTo>
                  <a:cubicBezTo>
                    <a:pt x="4042623" y="805572"/>
                    <a:pt x="4042623" y="805572"/>
                    <a:pt x="4042623" y="806707"/>
                  </a:cubicBezTo>
                  <a:lnTo>
                    <a:pt x="4042623" y="814651"/>
                  </a:lnTo>
                  <a:cubicBezTo>
                    <a:pt x="4042623" y="814651"/>
                    <a:pt x="4042623" y="814651"/>
                    <a:pt x="4041510" y="814651"/>
                  </a:cubicBezTo>
                  <a:lnTo>
                    <a:pt x="4033708" y="814651"/>
                  </a:lnTo>
                  <a:cubicBezTo>
                    <a:pt x="4033708" y="814651"/>
                    <a:pt x="4033708" y="814651"/>
                    <a:pt x="4033708" y="816163"/>
                  </a:cubicBezTo>
                  <a:lnTo>
                    <a:pt x="4033708" y="826756"/>
                  </a:lnTo>
                  <a:cubicBezTo>
                    <a:pt x="4033708" y="826756"/>
                    <a:pt x="4033708" y="826756"/>
                    <a:pt x="4058227" y="853992"/>
                  </a:cubicBezTo>
                  <a:cubicBezTo>
                    <a:pt x="4058227" y="860044"/>
                    <a:pt x="4058227" y="860044"/>
                    <a:pt x="4057113" y="860044"/>
                  </a:cubicBezTo>
                  <a:lnTo>
                    <a:pt x="4049311" y="860044"/>
                  </a:lnTo>
                  <a:cubicBezTo>
                    <a:pt x="4049311" y="860044"/>
                    <a:pt x="4049311" y="860044"/>
                    <a:pt x="4049311" y="893331"/>
                  </a:cubicBezTo>
                  <a:cubicBezTo>
                    <a:pt x="4049311" y="893331"/>
                    <a:pt x="4049311" y="893331"/>
                    <a:pt x="4050427" y="893331"/>
                  </a:cubicBezTo>
                  <a:lnTo>
                    <a:pt x="4058227" y="893331"/>
                  </a:lnTo>
                  <a:cubicBezTo>
                    <a:pt x="4058227" y="893331"/>
                    <a:pt x="4058227" y="893331"/>
                    <a:pt x="4058227" y="891440"/>
                  </a:cubicBezTo>
                  <a:lnTo>
                    <a:pt x="4058227" y="878201"/>
                  </a:lnTo>
                  <a:cubicBezTo>
                    <a:pt x="4058227" y="878201"/>
                    <a:pt x="4058227" y="878201"/>
                    <a:pt x="4059342" y="877444"/>
                  </a:cubicBezTo>
                  <a:lnTo>
                    <a:pt x="4067142" y="872149"/>
                  </a:lnTo>
                  <a:cubicBezTo>
                    <a:pt x="4067142" y="872149"/>
                    <a:pt x="4067142" y="872149"/>
                    <a:pt x="4069094" y="872149"/>
                  </a:cubicBezTo>
                  <a:lnTo>
                    <a:pt x="4082747" y="872149"/>
                  </a:lnTo>
                  <a:cubicBezTo>
                    <a:pt x="4082747" y="872149"/>
                    <a:pt x="4082747" y="872149"/>
                    <a:pt x="4082747" y="873661"/>
                  </a:cubicBezTo>
                  <a:lnTo>
                    <a:pt x="4082747" y="884253"/>
                  </a:lnTo>
                  <a:cubicBezTo>
                    <a:pt x="4082747" y="884253"/>
                    <a:pt x="4082747" y="884253"/>
                    <a:pt x="4084419" y="884253"/>
                  </a:cubicBezTo>
                  <a:lnTo>
                    <a:pt x="4096121" y="884253"/>
                  </a:lnTo>
                  <a:cubicBezTo>
                    <a:pt x="4096121" y="890305"/>
                    <a:pt x="4096121" y="890305"/>
                    <a:pt x="4097235" y="890305"/>
                  </a:cubicBezTo>
                  <a:lnTo>
                    <a:pt x="4105038" y="890305"/>
                  </a:lnTo>
                  <a:cubicBezTo>
                    <a:pt x="4105038" y="890305"/>
                    <a:pt x="4105038" y="890305"/>
                    <a:pt x="4129555" y="932671"/>
                  </a:cubicBezTo>
                  <a:cubicBezTo>
                    <a:pt x="4129555" y="932671"/>
                    <a:pt x="4129555" y="932671"/>
                    <a:pt x="4129555" y="951821"/>
                  </a:cubicBezTo>
                  <a:lnTo>
                    <a:pt x="4129555" y="970823"/>
                  </a:lnTo>
                  <a:lnTo>
                    <a:pt x="4138472" y="970823"/>
                  </a:lnTo>
                  <a:lnTo>
                    <a:pt x="4138472" y="956881"/>
                  </a:lnTo>
                  <a:cubicBezTo>
                    <a:pt x="4138472" y="956881"/>
                    <a:pt x="4138472" y="956881"/>
                    <a:pt x="4139308" y="956881"/>
                  </a:cubicBezTo>
                  <a:lnTo>
                    <a:pt x="4145159" y="956881"/>
                  </a:lnTo>
                  <a:cubicBezTo>
                    <a:pt x="4145159" y="956881"/>
                    <a:pt x="4145159" y="956881"/>
                    <a:pt x="4145159" y="958394"/>
                  </a:cubicBezTo>
                  <a:lnTo>
                    <a:pt x="4145159" y="968985"/>
                  </a:lnTo>
                  <a:cubicBezTo>
                    <a:pt x="4154075" y="972013"/>
                    <a:pt x="4154075" y="972013"/>
                    <a:pt x="4154075" y="905436"/>
                  </a:cubicBezTo>
                  <a:cubicBezTo>
                    <a:pt x="4154075" y="905436"/>
                    <a:pt x="4154075" y="905436"/>
                    <a:pt x="4191968" y="905436"/>
                  </a:cubicBezTo>
                  <a:cubicBezTo>
                    <a:pt x="4191968" y="905436"/>
                    <a:pt x="4191968" y="905436"/>
                    <a:pt x="4191968" y="808599"/>
                  </a:cubicBezTo>
                  <a:cubicBezTo>
                    <a:pt x="4191968" y="808599"/>
                    <a:pt x="4191968" y="808599"/>
                    <a:pt x="4227631" y="808599"/>
                  </a:cubicBezTo>
                  <a:cubicBezTo>
                    <a:pt x="4227631" y="808599"/>
                    <a:pt x="4227631" y="808599"/>
                    <a:pt x="4227631" y="807464"/>
                  </a:cubicBezTo>
                  <a:lnTo>
                    <a:pt x="4227631" y="799520"/>
                  </a:lnTo>
                  <a:cubicBezTo>
                    <a:pt x="4227631" y="799520"/>
                    <a:pt x="4227631" y="799520"/>
                    <a:pt x="4249922" y="799520"/>
                  </a:cubicBezTo>
                  <a:cubicBezTo>
                    <a:pt x="4249922" y="799520"/>
                    <a:pt x="4249922" y="799520"/>
                    <a:pt x="4249922" y="748075"/>
                  </a:cubicBezTo>
                  <a:cubicBezTo>
                    <a:pt x="4245463" y="748075"/>
                    <a:pt x="4245463" y="748075"/>
                    <a:pt x="4245463" y="745805"/>
                  </a:cubicBezTo>
                  <a:lnTo>
                    <a:pt x="4245463" y="729918"/>
                  </a:lnTo>
                  <a:lnTo>
                    <a:pt x="4249922" y="732945"/>
                  </a:lnTo>
                  <a:cubicBezTo>
                    <a:pt x="4249922" y="732945"/>
                    <a:pt x="4249922" y="732945"/>
                    <a:pt x="4254381" y="702682"/>
                  </a:cubicBezTo>
                  <a:cubicBezTo>
                    <a:pt x="4254381" y="702682"/>
                    <a:pt x="4254381" y="702682"/>
                    <a:pt x="4258839" y="732945"/>
                  </a:cubicBezTo>
                  <a:cubicBezTo>
                    <a:pt x="4261067" y="729918"/>
                    <a:pt x="4261067" y="729918"/>
                    <a:pt x="4261346" y="728783"/>
                  </a:cubicBezTo>
                  <a:lnTo>
                    <a:pt x="4263297" y="720840"/>
                  </a:lnTo>
                  <a:cubicBezTo>
                    <a:pt x="4263297" y="720840"/>
                    <a:pt x="4263297" y="720840"/>
                    <a:pt x="4263853" y="719327"/>
                  </a:cubicBezTo>
                  <a:lnTo>
                    <a:pt x="4267754" y="708734"/>
                  </a:lnTo>
                  <a:cubicBezTo>
                    <a:pt x="4267754" y="708734"/>
                    <a:pt x="4267754" y="708734"/>
                    <a:pt x="4268311" y="707222"/>
                  </a:cubicBezTo>
                  <a:lnTo>
                    <a:pt x="4272213" y="696631"/>
                  </a:lnTo>
                  <a:cubicBezTo>
                    <a:pt x="4272213" y="696631"/>
                    <a:pt x="4272213" y="696631"/>
                    <a:pt x="4273605" y="695495"/>
                  </a:cubicBezTo>
                  <a:lnTo>
                    <a:pt x="4283357" y="687552"/>
                  </a:lnTo>
                  <a:cubicBezTo>
                    <a:pt x="4283357" y="687552"/>
                    <a:pt x="4283357" y="687552"/>
                    <a:pt x="4285030" y="686039"/>
                  </a:cubicBezTo>
                  <a:lnTo>
                    <a:pt x="4296732" y="675447"/>
                  </a:lnTo>
                  <a:cubicBezTo>
                    <a:pt x="4296732" y="675447"/>
                    <a:pt x="4296732" y="675447"/>
                    <a:pt x="4297568" y="673934"/>
                  </a:cubicBezTo>
                  <a:lnTo>
                    <a:pt x="4303418" y="663343"/>
                  </a:lnTo>
                  <a:cubicBezTo>
                    <a:pt x="4303418" y="663343"/>
                    <a:pt x="4303418" y="663343"/>
                    <a:pt x="4303976" y="660695"/>
                  </a:cubicBezTo>
                  <a:lnTo>
                    <a:pt x="4307877" y="642159"/>
                  </a:lnTo>
                  <a:cubicBezTo>
                    <a:pt x="4307877" y="642159"/>
                    <a:pt x="4307877" y="642159"/>
                    <a:pt x="4308435" y="644807"/>
                  </a:cubicBezTo>
                  <a:lnTo>
                    <a:pt x="4312335" y="663343"/>
                  </a:lnTo>
                  <a:cubicBezTo>
                    <a:pt x="4312335" y="663343"/>
                    <a:pt x="4312335" y="663343"/>
                    <a:pt x="4312893" y="664477"/>
                  </a:cubicBezTo>
                  <a:lnTo>
                    <a:pt x="4316793" y="672421"/>
                  </a:lnTo>
                  <a:cubicBezTo>
                    <a:pt x="4316793" y="672421"/>
                    <a:pt x="4316793" y="672421"/>
                    <a:pt x="4318186" y="673934"/>
                  </a:cubicBezTo>
                  <a:lnTo>
                    <a:pt x="4327938" y="684525"/>
                  </a:lnTo>
                  <a:cubicBezTo>
                    <a:pt x="4327938" y="684525"/>
                    <a:pt x="4327938" y="684525"/>
                    <a:pt x="4329054" y="686039"/>
                  </a:cubicBezTo>
                  <a:lnTo>
                    <a:pt x="4336853" y="696631"/>
                  </a:lnTo>
                  <a:cubicBezTo>
                    <a:pt x="4336853" y="696631"/>
                    <a:pt x="4336853" y="696631"/>
                    <a:pt x="4337969" y="698143"/>
                  </a:cubicBezTo>
                  <a:lnTo>
                    <a:pt x="4345771" y="708734"/>
                  </a:lnTo>
                  <a:cubicBezTo>
                    <a:pt x="4345771" y="708734"/>
                    <a:pt x="4345771" y="708734"/>
                    <a:pt x="4346049" y="710248"/>
                  </a:cubicBezTo>
                  <a:lnTo>
                    <a:pt x="4347998" y="720840"/>
                  </a:lnTo>
                  <a:cubicBezTo>
                    <a:pt x="4347998" y="720840"/>
                    <a:pt x="4347998" y="720840"/>
                    <a:pt x="4348277" y="722352"/>
                  </a:cubicBezTo>
                  <a:lnTo>
                    <a:pt x="4350228" y="732945"/>
                  </a:lnTo>
                  <a:cubicBezTo>
                    <a:pt x="4354685" y="732945"/>
                    <a:pt x="4354685" y="732945"/>
                    <a:pt x="4356914" y="702682"/>
                  </a:cubicBezTo>
                  <a:cubicBezTo>
                    <a:pt x="4356914" y="702682"/>
                    <a:pt x="4356914" y="702682"/>
                    <a:pt x="4361373" y="732945"/>
                  </a:cubicBezTo>
                  <a:cubicBezTo>
                    <a:pt x="4365830" y="732945"/>
                    <a:pt x="4365830" y="732945"/>
                    <a:pt x="4365830" y="735214"/>
                  </a:cubicBezTo>
                  <a:lnTo>
                    <a:pt x="4365830" y="751102"/>
                  </a:lnTo>
                  <a:cubicBezTo>
                    <a:pt x="4361373" y="751102"/>
                    <a:pt x="4361373" y="751102"/>
                    <a:pt x="4361373" y="793468"/>
                  </a:cubicBezTo>
                  <a:cubicBezTo>
                    <a:pt x="4361373" y="793468"/>
                    <a:pt x="4361373" y="793468"/>
                    <a:pt x="4362489" y="793468"/>
                  </a:cubicBezTo>
                  <a:lnTo>
                    <a:pt x="4370289" y="793468"/>
                  </a:lnTo>
                  <a:cubicBezTo>
                    <a:pt x="4370289" y="799520"/>
                    <a:pt x="4370289" y="799520"/>
                    <a:pt x="4371126" y="799520"/>
                  </a:cubicBezTo>
                  <a:lnTo>
                    <a:pt x="4376976" y="799520"/>
                  </a:lnTo>
                  <a:cubicBezTo>
                    <a:pt x="4376976" y="799520"/>
                    <a:pt x="4376976" y="799520"/>
                    <a:pt x="4376976" y="798007"/>
                  </a:cubicBezTo>
                  <a:lnTo>
                    <a:pt x="4376976" y="787415"/>
                  </a:lnTo>
                  <a:cubicBezTo>
                    <a:pt x="4376976" y="787415"/>
                    <a:pt x="4376976" y="787415"/>
                    <a:pt x="4379206" y="787415"/>
                  </a:cubicBezTo>
                  <a:lnTo>
                    <a:pt x="4394808" y="787415"/>
                  </a:lnTo>
                  <a:cubicBezTo>
                    <a:pt x="4394808" y="787415"/>
                    <a:pt x="4394808" y="787415"/>
                    <a:pt x="4394808" y="784767"/>
                  </a:cubicBezTo>
                  <a:lnTo>
                    <a:pt x="4394808" y="766232"/>
                  </a:lnTo>
                  <a:cubicBezTo>
                    <a:pt x="4394808" y="766232"/>
                    <a:pt x="4394808" y="766232"/>
                    <a:pt x="4432702" y="766232"/>
                  </a:cubicBezTo>
                  <a:cubicBezTo>
                    <a:pt x="4432702" y="766232"/>
                    <a:pt x="4432702" y="766232"/>
                    <a:pt x="4432702" y="768124"/>
                  </a:cubicBezTo>
                  <a:lnTo>
                    <a:pt x="4432702" y="781363"/>
                  </a:lnTo>
                  <a:cubicBezTo>
                    <a:pt x="4432702" y="781363"/>
                    <a:pt x="4432702" y="781363"/>
                    <a:pt x="4452762" y="781363"/>
                  </a:cubicBezTo>
                  <a:cubicBezTo>
                    <a:pt x="4452762" y="781363"/>
                    <a:pt x="4452762" y="781363"/>
                    <a:pt x="4452762" y="784390"/>
                  </a:cubicBezTo>
                  <a:lnTo>
                    <a:pt x="4452762" y="805572"/>
                  </a:lnTo>
                  <a:cubicBezTo>
                    <a:pt x="4448306" y="805572"/>
                    <a:pt x="4448306" y="805572"/>
                    <a:pt x="4448306" y="806707"/>
                  </a:cubicBezTo>
                  <a:lnTo>
                    <a:pt x="4448306" y="814651"/>
                  </a:lnTo>
                  <a:cubicBezTo>
                    <a:pt x="4452762" y="814651"/>
                    <a:pt x="4452762" y="814651"/>
                    <a:pt x="4452762" y="816921"/>
                  </a:cubicBezTo>
                  <a:lnTo>
                    <a:pt x="4452762" y="832808"/>
                  </a:lnTo>
                  <a:lnTo>
                    <a:pt x="4448306" y="838860"/>
                  </a:lnTo>
                  <a:cubicBezTo>
                    <a:pt x="4448306" y="838860"/>
                    <a:pt x="4448306" y="838860"/>
                    <a:pt x="4448306" y="911488"/>
                  </a:cubicBezTo>
                  <a:cubicBezTo>
                    <a:pt x="4448306" y="911488"/>
                    <a:pt x="4448306" y="911488"/>
                    <a:pt x="4450255" y="911488"/>
                  </a:cubicBezTo>
                  <a:lnTo>
                    <a:pt x="4463908" y="911488"/>
                  </a:lnTo>
                  <a:cubicBezTo>
                    <a:pt x="4463908" y="917540"/>
                    <a:pt x="4463908" y="917540"/>
                    <a:pt x="4465579" y="917540"/>
                  </a:cubicBezTo>
                  <a:lnTo>
                    <a:pt x="4477282" y="917540"/>
                  </a:lnTo>
                  <a:cubicBezTo>
                    <a:pt x="4477282" y="917540"/>
                    <a:pt x="4477282" y="917540"/>
                    <a:pt x="4477282" y="920188"/>
                  </a:cubicBezTo>
                  <a:lnTo>
                    <a:pt x="4477282" y="938724"/>
                  </a:lnTo>
                  <a:cubicBezTo>
                    <a:pt x="4477282" y="938724"/>
                    <a:pt x="4477282" y="938724"/>
                    <a:pt x="4478955" y="938724"/>
                  </a:cubicBezTo>
                  <a:lnTo>
                    <a:pt x="4490656" y="938724"/>
                  </a:lnTo>
                  <a:cubicBezTo>
                    <a:pt x="4490656" y="938724"/>
                    <a:pt x="4490656" y="938724"/>
                    <a:pt x="4490656" y="936076"/>
                  </a:cubicBezTo>
                  <a:lnTo>
                    <a:pt x="4490656" y="917540"/>
                  </a:lnTo>
                  <a:cubicBezTo>
                    <a:pt x="4490656" y="917540"/>
                    <a:pt x="4490656" y="917540"/>
                    <a:pt x="4492605" y="916028"/>
                  </a:cubicBezTo>
                  <a:lnTo>
                    <a:pt x="4506258" y="905436"/>
                  </a:lnTo>
                  <a:cubicBezTo>
                    <a:pt x="4506258" y="905436"/>
                    <a:pt x="4506258" y="905436"/>
                    <a:pt x="4506258" y="878201"/>
                  </a:cubicBezTo>
                  <a:cubicBezTo>
                    <a:pt x="4501802" y="878201"/>
                    <a:pt x="4501802" y="878201"/>
                    <a:pt x="4501802" y="847938"/>
                  </a:cubicBezTo>
                  <a:cubicBezTo>
                    <a:pt x="4501802" y="847938"/>
                    <a:pt x="4501802" y="847938"/>
                    <a:pt x="4502914" y="847938"/>
                  </a:cubicBezTo>
                  <a:lnTo>
                    <a:pt x="4510717" y="847938"/>
                  </a:lnTo>
                  <a:cubicBezTo>
                    <a:pt x="4510717" y="844913"/>
                    <a:pt x="4510717" y="844913"/>
                    <a:pt x="4530778" y="844913"/>
                  </a:cubicBezTo>
                  <a:cubicBezTo>
                    <a:pt x="4530778" y="844913"/>
                    <a:pt x="4530778" y="844913"/>
                    <a:pt x="4530778" y="843399"/>
                  </a:cubicBezTo>
                  <a:lnTo>
                    <a:pt x="4530778" y="832808"/>
                  </a:lnTo>
                  <a:cubicBezTo>
                    <a:pt x="4530778" y="832808"/>
                    <a:pt x="4530778" y="832808"/>
                    <a:pt x="4532451" y="832808"/>
                  </a:cubicBezTo>
                  <a:lnTo>
                    <a:pt x="4544152" y="832808"/>
                  </a:lnTo>
                  <a:cubicBezTo>
                    <a:pt x="4544152" y="832808"/>
                    <a:pt x="4544152" y="832808"/>
                    <a:pt x="4544152" y="681500"/>
                  </a:cubicBezTo>
                  <a:cubicBezTo>
                    <a:pt x="4544152" y="681500"/>
                    <a:pt x="4544152" y="681500"/>
                    <a:pt x="4545267" y="681500"/>
                  </a:cubicBezTo>
                  <a:lnTo>
                    <a:pt x="4553068" y="681500"/>
                  </a:lnTo>
                  <a:cubicBezTo>
                    <a:pt x="4553068" y="681500"/>
                    <a:pt x="4553068" y="681500"/>
                    <a:pt x="4553068" y="678473"/>
                  </a:cubicBezTo>
                  <a:lnTo>
                    <a:pt x="4553068" y="657290"/>
                  </a:lnTo>
                  <a:cubicBezTo>
                    <a:pt x="4555298" y="657290"/>
                    <a:pt x="4555298" y="657290"/>
                    <a:pt x="4555298" y="596766"/>
                  </a:cubicBezTo>
                  <a:cubicBezTo>
                    <a:pt x="4555298" y="596766"/>
                    <a:pt x="4555298" y="596766"/>
                    <a:pt x="4556412" y="596766"/>
                  </a:cubicBezTo>
                  <a:lnTo>
                    <a:pt x="4564213" y="596766"/>
                  </a:lnTo>
                  <a:cubicBezTo>
                    <a:pt x="4564213" y="596766"/>
                    <a:pt x="4564213" y="596766"/>
                    <a:pt x="4564213" y="598280"/>
                  </a:cubicBezTo>
                  <a:lnTo>
                    <a:pt x="4564213" y="608871"/>
                  </a:lnTo>
                  <a:cubicBezTo>
                    <a:pt x="4568671" y="608871"/>
                    <a:pt x="4568671" y="608871"/>
                    <a:pt x="4568671" y="605845"/>
                  </a:cubicBezTo>
                  <a:lnTo>
                    <a:pt x="4568671" y="584662"/>
                  </a:lnTo>
                  <a:cubicBezTo>
                    <a:pt x="4568671" y="584662"/>
                    <a:pt x="4568671" y="584662"/>
                    <a:pt x="4570065" y="583906"/>
                  </a:cubicBezTo>
                  <a:lnTo>
                    <a:pt x="4579816" y="578610"/>
                  </a:lnTo>
                  <a:cubicBezTo>
                    <a:pt x="4579816" y="578610"/>
                    <a:pt x="4579816" y="578610"/>
                    <a:pt x="4580930" y="579367"/>
                  </a:cubicBezTo>
                  <a:lnTo>
                    <a:pt x="4588733" y="584662"/>
                  </a:lnTo>
                  <a:cubicBezTo>
                    <a:pt x="4588733" y="584662"/>
                    <a:pt x="4588733" y="584662"/>
                    <a:pt x="4590404" y="584662"/>
                  </a:cubicBezTo>
                  <a:lnTo>
                    <a:pt x="4602107" y="584662"/>
                  </a:lnTo>
                  <a:cubicBezTo>
                    <a:pt x="4602107" y="584662"/>
                    <a:pt x="4602107" y="584662"/>
                    <a:pt x="4602107" y="545322"/>
                  </a:cubicBezTo>
                  <a:cubicBezTo>
                    <a:pt x="4602107" y="545322"/>
                    <a:pt x="4602107" y="545322"/>
                    <a:pt x="4603221" y="545322"/>
                  </a:cubicBezTo>
                  <a:lnTo>
                    <a:pt x="4611021" y="545322"/>
                  </a:lnTo>
                  <a:cubicBezTo>
                    <a:pt x="4611021" y="551375"/>
                    <a:pt x="4611021" y="551375"/>
                    <a:pt x="4612414" y="551375"/>
                  </a:cubicBezTo>
                  <a:lnTo>
                    <a:pt x="4622169" y="551375"/>
                  </a:lnTo>
                  <a:cubicBezTo>
                    <a:pt x="4622169" y="545322"/>
                    <a:pt x="4622169" y="545322"/>
                    <a:pt x="4623282" y="545322"/>
                  </a:cubicBezTo>
                  <a:lnTo>
                    <a:pt x="4631084" y="545322"/>
                  </a:lnTo>
                  <a:cubicBezTo>
                    <a:pt x="4631084" y="545322"/>
                    <a:pt x="4631084" y="545322"/>
                    <a:pt x="4631084" y="590714"/>
                  </a:cubicBezTo>
                  <a:cubicBezTo>
                    <a:pt x="4631084" y="590714"/>
                    <a:pt x="4631084" y="590714"/>
                    <a:pt x="4632477" y="592227"/>
                  </a:cubicBezTo>
                  <a:lnTo>
                    <a:pt x="4642230" y="602819"/>
                  </a:lnTo>
                  <a:cubicBezTo>
                    <a:pt x="4640000" y="611898"/>
                    <a:pt x="4640000" y="611898"/>
                    <a:pt x="4664518" y="611898"/>
                  </a:cubicBezTo>
                  <a:cubicBezTo>
                    <a:pt x="4664518" y="611898"/>
                    <a:pt x="4664518" y="611898"/>
                    <a:pt x="4664518" y="610007"/>
                  </a:cubicBezTo>
                  <a:lnTo>
                    <a:pt x="4664518" y="596766"/>
                  </a:lnTo>
                  <a:cubicBezTo>
                    <a:pt x="4664518" y="596766"/>
                    <a:pt x="4664518" y="596766"/>
                    <a:pt x="4693496" y="584662"/>
                  </a:cubicBezTo>
                  <a:cubicBezTo>
                    <a:pt x="4693496" y="584662"/>
                    <a:pt x="4693496" y="584662"/>
                    <a:pt x="4693496" y="583150"/>
                  </a:cubicBezTo>
                  <a:lnTo>
                    <a:pt x="4693496" y="572557"/>
                  </a:lnTo>
                  <a:cubicBezTo>
                    <a:pt x="4693496" y="572557"/>
                    <a:pt x="4693496" y="572557"/>
                    <a:pt x="4694332" y="572557"/>
                  </a:cubicBezTo>
                  <a:lnTo>
                    <a:pt x="4700182" y="572557"/>
                  </a:lnTo>
                  <a:cubicBezTo>
                    <a:pt x="4700182" y="572557"/>
                    <a:pt x="4700182" y="572557"/>
                    <a:pt x="4700182" y="571423"/>
                  </a:cubicBezTo>
                  <a:lnTo>
                    <a:pt x="4700182" y="563479"/>
                  </a:lnTo>
                  <a:cubicBezTo>
                    <a:pt x="4700182" y="563479"/>
                    <a:pt x="4700182" y="563479"/>
                    <a:pt x="4702412" y="563479"/>
                  </a:cubicBezTo>
                  <a:lnTo>
                    <a:pt x="4718014" y="563479"/>
                  </a:lnTo>
                  <a:cubicBezTo>
                    <a:pt x="4718014" y="563479"/>
                    <a:pt x="4718014" y="563479"/>
                    <a:pt x="4718014" y="564614"/>
                  </a:cubicBezTo>
                  <a:lnTo>
                    <a:pt x="4718014" y="572557"/>
                  </a:lnTo>
                  <a:cubicBezTo>
                    <a:pt x="4718014" y="572557"/>
                    <a:pt x="4718014" y="572557"/>
                    <a:pt x="4719686" y="572557"/>
                  </a:cubicBezTo>
                  <a:lnTo>
                    <a:pt x="4731390" y="572557"/>
                  </a:lnTo>
                  <a:cubicBezTo>
                    <a:pt x="4731390" y="572557"/>
                    <a:pt x="4731390" y="572557"/>
                    <a:pt x="4731390" y="574828"/>
                  </a:cubicBezTo>
                  <a:lnTo>
                    <a:pt x="4731390" y="590714"/>
                  </a:lnTo>
                  <a:cubicBezTo>
                    <a:pt x="4731390" y="590714"/>
                    <a:pt x="4731390" y="590714"/>
                    <a:pt x="4755908" y="590714"/>
                  </a:cubicBezTo>
                  <a:cubicBezTo>
                    <a:pt x="4755908" y="590714"/>
                    <a:pt x="4755908" y="590714"/>
                    <a:pt x="4755908" y="589202"/>
                  </a:cubicBezTo>
                  <a:lnTo>
                    <a:pt x="4755908" y="578610"/>
                  </a:lnTo>
                  <a:cubicBezTo>
                    <a:pt x="4755908" y="578610"/>
                    <a:pt x="4755908" y="578610"/>
                    <a:pt x="4757302" y="578610"/>
                  </a:cubicBezTo>
                  <a:lnTo>
                    <a:pt x="4767053" y="578610"/>
                  </a:lnTo>
                  <a:cubicBezTo>
                    <a:pt x="4767053" y="578610"/>
                    <a:pt x="4767053" y="578610"/>
                    <a:pt x="4767053" y="577096"/>
                  </a:cubicBezTo>
                  <a:lnTo>
                    <a:pt x="4767053" y="566505"/>
                  </a:lnTo>
                  <a:cubicBezTo>
                    <a:pt x="4767053" y="566505"/>
                    <a:pt x="4767053" y="566505"/>
                    <a:pt x="4768725" y="566505"/>
                  </a:cubicBezTo>
                  <a:lnTo>
                    <a:pt x="4780426" y="566505"/>
                  </a:lnTo>
                  <a:cubicBezTo>
                    <a:pt x="4780426" y="566505"/>
                    <a:pt x="4780426" y="566505"/>
                    <a:pt x="4780426" y="568018"/>
                  </a:cubicBezTo>
                  <a:lnTo>
                    <a:pt x="4780426" y="578610"/>
                  </a:lnTo>
                  <a:cubicBezTo>
                    <a:pt x="4784886" y="578610"/>
                    <a:pt x="4784886" y="578610"/>
                    <a:pt x="4784886" y="505982"/>
                  </a:cubicBezTo>
                  <a:cubicBezTo>
                    <a:pt x="4784886" y="505982"/>
                    <a:pt x="4784886" y="505982"/>
                    <a:pt x="4885191" y="505982"/>
                  </a:cubicBezTo>
                  <a:cubicBezTo>
                    <a:pt x="4885191" y="505982"/>
                    <a:pt x="4885191" y="505982"/>
                    <a:pt x="4885191" y="602819"/>
                  </a:cubicBezTo>
                  <a:cubicBezTo>
                    <a:pt x="4885191" y="602819"/>
                    <a:pt x="4885191" y="602819"/>
                    <a:pt x="4887420" y="602819"/>
                  </a:cubicBezTo>
                  <a:lnTo>
                    <a:pt x="4903022" y="602819"/>
                  </a:lnTo>
                  <a:cubicBezTo>
                    <a:pt x="4903022" y="602819"/>
                    <a:pt x="4903022" y="602819"/>
                    <a:pt x="4903022" y="493877"/>
                  </a:cubicBezTo>
                  <a:cubicBezTo>
                    <a:pt x="4903022" y="493877"/>
                    <a:pt x="4903022" y="493877"/>
                    <a:pt x="4925313" y="478746"/>
                  </a:cubicBezTo>
                  <a:cubicBezTo>
                    <a:pt x="4925313" y="478746"/>
                    <a:pt x="4925313" y="478746"/>
                    <a:pt x="4954291" y="478746"/>
                  </a:cubicBezTo>
                  <a:cubicBezTo>
                    <a:pt x="4954291" y="478746"/>
                    <a:pt x="4954291" y="478746"/>
                    <a:pt x="4956242" y="476477"/>
                  </a:cubicBezTo>
                  <a:lnTo>
                    <a:pt x="4969893" y="460589"/>
                  </a:lnTo>
                  <a:cubicBezTo>
                    <a:pt x="4969893" y="460589"/>
                    <a:pt x="4969893" y="460589"/>
                    <a:pt x="5007787" y="460589"/>
                  </a:cubicBezTo>
                  <a:cubicBezTo>
                    <a:pt x="5007787" y="460589"/>
                    <a:pt x="5007787" y="460589"/>
                    <a:pt x="5007787" y="462859"/>
                  </a:cubicBezTo>
                  <a:lnTo>
                    <a:pt x="5007787" y="478746"/>
                  </a:lnTo>
                  <a:cubicBezTo>
                    <a:pt x="5007787" y="478746"/>
                    <a:pt x="5007787" y="478746"/>
                    <a:pt x="5045681" y="478746"/>
                  </a:cubicBezTo>
                  <a:cubicBezTo>
                    <a:pt x="5045681" y="478746"/>
                    <a:pt x="5045681" y="478746"/>
                    <a:pt x="5045681" y="596766"/>
                  </a:cubicBezTo>
                  <a:cubicBezTo>
                    <a:pt x="5045681" y="596766"/>
                    <a:pt x="5045681" y="596766"/>
                    <a:pt x="5047073" y="596766"/>
                  </a:cubicBezTo>
                  <a:lnTo>
                    <a:pt x="5056825" y="596766"/>
                  </a:lnTo>
                  <a:cubicBezTo>
                    <a:pt x="5056825" y="596766"/>
                    <a:pt x="5056825" y="596766"/>
                    <a:pt x="5056825" y="769258"/>
                  </a:cubicBezTo>
                  <a:cubicBezTo>
                    <a:pt x="5056825" y="769258"/>
                    <a:pt x="5056825" y="769258"/>
                    <a:pt x="5059053" y="769258"/>
                  </a:cubicBezTo>
                  <a:lnTo>
                    <a:pt x="5074657" y="769258"/>
                  </a:lnTo>
                  <a:cubicBezTo>
                    <a:pt x="5074657" y="769258"/>
                    <a:pt x="5074657" y="769258"/>
                    <a:pt x="5074657" y="657290"/>
                  </a:cubicBezTo>
                  <a:cubicBezTo>
                    <a:pt x="5074657" y="657290"/>
                    <a:pt x="5074657" y="657290"/>
                    <a:pt x="5075493" y="656533"/>
                  </a:cubicBezTo>
                  <a:lnTo>
                    <a:pt x="5081344" y="651238"/>
                  </a:lnTo>
                  <a:cubicBezTo>
                    <a:pt x="5085802" y="651238"/>
                    <a:pt x="5085802" y="651238"/>
                    <a:pt x="5085802" y="652750"/>
                  </a:cubicBezTo>
                  <a:lnTo>
                    <a:pt x="5085802" y="663343"/>
                  </a:lnTo>
                  <a:cubicBezTo>
                    <a:pt x="5085802" y="663343"/>
                    <a:pt x="5085802" y="663343"/>
                    <a:pt x="5088030" y="661829"/>
                  </a:cubicBezTo>
                  <a:lnTo>
                    <a:pt x="5103634" y="651238"/>
                  </a:lnTo>
                  <a:cubicBezTo>
                    <a:pt x="5103634" y="651238"/>
                    <a:pt x="5103634" y="651238"/>
                    <a:pt x="5105585" y="651238"/>
                  </a:cubicBezTo>
                  <a:lnTo>
                    <a:pt x="5119237" y="651238"/>
                  </a:lnTo>
                  <a:cubicBezTo>
                    <a:pt x="5119237" y="651238"/>
                    <a:pt x="5119237" y="651238"/>
                    <a:pt x="5119237" y="857017"/>
                  </a:cubicBezTo>
                  <a:cubicBezTo>
                    <a:pt x="5119237" y="857017"/>
                    <a:pt x="5119237" y="857017"/>
                    <a:pt x="5150444" y="863070"/>
                  </a:cubicBezTo>
                  <a:cubicBezTo>
                    <a:pt x="5150444" y="860044"/>
                    <a:pt x="5150444" y="857017"/>
                    <a:pt x="5150444" y="853992"/>
                  </a:cubicBezTo>
                  <a:cubicBezTo>
                    <a:pt x="5161589" y="853992"/>
                    <a:pt x="5172733" y="853992"/>
                    <a:pt x="5183878" y="853992"/>
                  </a:cubicBezTo>
                  <a:cubicBezTo>
                    <a:pt x="5183878" y="838860"/>
                    <a:pt x="5183878" y="826756"/>
                    <a:pt x="5183878" y="814651"/>
                  </a:cubicBezTo>
                  <a:lnTo>
                    <a:pt x="5192794" y="814651"/>
                  </a:lnTo>
                  <a:cubicBezTo>
                    <a:pt x="5192794" y="796494"/>
                    <a:pt x="5192794" y="781363"/>
                    <a:pt x="5192794" y="763206"/>
                  </a:cubicBezTo>
                  <a:cubicBezTo>
                    <a:pt x="5195024" y="763206"/>
                    <a:pt x="5197254" y="763206"/>
                    <a:pt x="5199482" y="763206"/>
                  </a:cubicBezTo>
                  <a:cubicBezTo>
                    <a:pt x="5199482" y="745049"/>
                    <a:pt x="5199482" y="729918"/>
                    <a:pt x="5199482" y="711761"/>
                  </a:cubicBezTo>
                  <a:cubicBezTo>
                    <a:pt x="5203940" y="711761"/>
                    <a:pt x="5208398" y="711761"/>
                    <a:pt x="5215086" y="711761"/>
                  </a:cubicBezTo>
                  <a:cubicBezTo>
                    <a:pt x="5230688" y="705709"/>
                    <a:pt x="5248520" y="693604"/>
                    <a:pt x="5264122" y="684525"/>
                  </a:cubicBezTo>
                  <a:cubicBezTo>
                    <a:pt x="5266352" y="675447"/>
                    <a:pt x="5266352" y="666368"/>
                    <a:pt x="5266352" y="657290"/>
                  </a:cubicBezTo>
                  <a:cubicBezTo>
                    <a:pt x="5268582" y="666368"/>
                    <a:pt x="5268582" y="675447"/>
                    <a:pt x="5270810" y="684525"/>
                  </a:cubicBezTo>
                  <a:cubicBezTo>
                    <a:pt x="5288642" y="696631"/>
                    <a:pt x="5304245" y="708734"/>
                    <a:pt x="5322078" y="720840"/>
                  </a:cubicBezTo>
                  <a:cubicBezTo>
                    <a:pt x="5322078" y="717821"/>
                    <a:pt x="5322078" y="714803"/>
                    <a:pt x="5322078" y="714788"/>
                  </a:cubicBezTo>
                  <a:cubicBezTo>
                    <a:pt x="5326534" y="714788"/>
                    <a:pt x="5330994" y="714788"/>
                    <a:pt x="5335452" y="714788"/>
                  </a:cubicBezTo>
                  <a:cubicBezTo>
                    <a:pt x="5335452" y="729918"/>
                    <a:pt x="5335452" y="748075"/>
                    <a:pt x="5335452" y="763206"/>
                  </a:cubicBezTo>
                  <a:cubicBezTo>
                    <a:pt x="5337681" y="763206"/>
                    <a:pt x="5339909" y="763206"/>
                    <a:pt x="5342138" y="763206"/>
                  </a:cubicBezTo>
                  <a:lnTo>
                    <a:pt x="5342138" y="801467"/>
                  </a:lnTo>
                  <a:lnTo>
                    <a:pt x="5377917" y="790806"/>
                  </a:lnTo>
                  <a:cubicBezTo>
                    <a:pt x="5411603" y="790806"/>
                    <a:pt x="5445289" y="790806"/>
                    <a:pt x="5478973" y="790806"/>
                  </a:cubicBezTo>
                  <a:cubicBezTo>
                    <a:pt x="5478973" y="725949"/>
                    <a:pt x="5478973" y="661090"/>
                    <a:pt x="5478973" y="596233"/>
                  </a:cubicBezTo>
                  <a:cubicBezTo>
                    <a:pt x="5486748" y="590828"/>
                    <a:pt x="5497114" y="588126"/>
                    <a:pt x="5507479" y="582720"/>
                  </a:cubicBezTo>
                  <a:cubicBezTo>
                    <a:pt x="5548938" y="577316"/>
                    <a:pt x="5590398" y="569208"/>
                    <a:pt x="5631857" y="561101"/>
                  </a:cubicBezTo>
                  <a:cubicBezTo>
                    <a:pt x="5647405" y="566506"/>
                    <a:pt x="5660362" y="571911"/>
                    <a:pt x="5675909" y="574613"/>
                  </a:cubicBezTo>
                  <a:cubicBezTo>
                    <a:pt x="5678501" y="577316"/>
                    <a:pt x="5681091" y="580019"/>
                    <a:pt x="5683682" y="582720"/>
                  </a:cubicBezTo>
                  <a:lnTo>
                    <a:pt x="5683682" y="833084"/>
                  </a:lnTo>
                  <a:lnTo>
                    <a:pt x="5701821" y="873985"/>
                  </a:lnTo>
                  <a:lnTo>
                    <a:pt x="5701821" y="798914"/>
                  </a:lnTo>
                  <a:cubicBezTo>
                    <a:pt x="5707004" y="798914"/>
                    <a:pt x="5712186" y="798914"/>
                    <a:pt x="5717369" y="798914"/>
                  </a:cubicBezTo>
                  <a:cubicBezTo>
                    <a:pt x="5717369" y="793509"/>
                    <a:pt x="5717369" y="790806"/>
                    <a:pt x="5717369" y="785402"/>
                  </a:cubicBezTo>
                  <a:cubicBezTo>
                    <a:pt x="5722551" y="782699"/>
                    <a:pt x="5727734" y="779997"/>
                    <a:pt x="5732917" y="777295"/>
                  </a:cubicBezTo>
                  <a:lnTo>
                    <a:pt x="5745871" y="777295"/>
                  </a:lnTo>
                  <a:cubicBezTo>
                    <a:pt x="5745871" y="771890"/>
                    <a:pt x="5745871" y="769187"/>
                    <a:pt x="5745871" y="763783"/>
                  </a:cubicBezTo>
                  <a:cubicBezTo>
                    <a:pt x="5748464" y="761080"/>
                    <a:pt x="5753646" y="758377"/>
                    <a:pt x="5756236" y="755675"/>
                  </a:cubicBezTo>
                  <a:cubicBezTo>
                    <a:pt x="5764011" y="755675"/>
                    <a:pt x="5774376" y="755675"/>
                    <a:pt x="5782151" y="755675"/>
                  </a:cubicBezTo>
                  <a:cubicBezTo>
                    <a:pt x="5782151" y="769187"/>
                    <a:pt x="5782151" y="785402"/>
                    <a:pt x="5782151" y="798914"/>
                  </a:cubicBezTo>
                  <a:cubicBezTo>
                    <a:pt x="5800289" y="798914"/>
                    <a:pt x="5818428" y="798914"/>
                    <a:pt x="5836566" y="798914"/>
                  </a:cubicBezTo>
                  <a:cubicBezTo>
                    <a:pt x="5836566" y="850260"/>
                    <a:pt x="5836566" y="898903"/>
                    <a:pt x="5836566" y="950250"/>
                  </a:cubicBezTo>
                  <a:cubicBezTo>
                    <a:pt x="5844340" y="950250"/>
                    <a:pt x="5852114" y="950250"/>
                    <a:pt x="5857295" y="950250"/>
                  </a:cubicBezTo>
                  <a:cubicBezTo>
                    <a:pt x="5865070" y="947547"/>
                    <a:pt x="5870253" y="944844"/>
                    <a:pt x="5878025" y="942143"/>
                  </a:cubicBezTo>
                  <a:cubicBezTo>
                    <a:pt x="5878025" y="936737"/>
                    <a:pt x="5878025" y="934035"/>
                    <a:pt x="5878025" y="931332"/>
                  </a:cubicBezTo>
                  <a:cubicBezTo>
                    <a:pt x="5875435" y="931332"/>
                    <a:pt x="5872843" y="928630"/>
                    <a:pt x="5870253" y="928630"/>
                  </a:cubicBezTo>
                  <a:cubicBezTo>
                    <a:pt x="5870253" y="925928"/>
                    <a:pt x="5870253" y="923225"/>
                    <a:pt x="5870253" y="920522"/>
                  </a:cubicBezTo>
                  <a:cubicBezTo>
                    <a:pt x="5872843" y="917821"/>
                    <a:pt x="5875435" y="917821"/>
                    <a:pt x="5878025" y="915118"/>
                  </a:cubicBezTo>
                  <a:cubicBezTo>
                    <a:pt x="5878025" y="896202"/>
                    <a:pt x="5878025" y="874581"/>
                    <a:pt x="5878025" y="855665"/>
                  </a:cubicBezTo>
                  <a:cubicBezTo>
                    <a:pt x="5875435" y="855665"/>
                    <a:pt x="5872843" y="852962"/>
                    <a:pt x="5870253" y="852962"/>
                  </a:cubicBezTo>
                  <a:cubicBezTo>
                    <a:pt x="5870253" y="850260"/>
                    <a:pt x="5870253" y="847558"/>
                    <a:pt x="5870253" y="844855"/>
                  </a:cubicBezTo>
                  <a:cubicBezTo>
                    <a:pt x="5872843" y="842153"/>
                    <a:pt x="5875435" y="842153"/>
                    <a:pt x="5878025" y="839450"/>
                  </a:cubicBezTo>
                  <a:lnTo>
                    <a:pt x="5883208" y="834046"/>
                  </a:lnTo>
                  <a:lnTo>
                    <a:pt x="5883208" y="823236"/>
                  </a:lnTo>
                  <a:cubicBezTo>
                    <a:pt x="5880618" y="823236"/>
                    <a:pt x="5880618" y="823236"/>
                    <a:pt x="5878025" y="823236"/>
                  </a:cubicBezTo>
                  <a:cubicBezTo>
                    <a:pt x="5878025" y="820533"/>
                    <a:pt x="5878025" y="817831"/>
                    <a:pt x="5878025" y="815128"/>
                  </a:cubicBezTo>
                  <a:cubicBezTo>
                    <a:pt x="5880618" y="815128"/>
                    <a:pt x="5883208" y="812426"/>
                    <a:pt x="5885800" y="809724"/>
                  </a:cubicBezTo>
                  <a:cubicBezTo>
                    <a:pt x="5888390" y="777295"/>
                    <a:pt x="5896165" y="750271"/>
                    <a:pt x="5927259" y="734056"/>
                  </a:cubicBezTo>
                  <a:cubicBezTo>
                    <a:pt x="5924668" y="734056"/>
                    <a:pt x="5924668" y="731353"/>
                    <a:pt x="5922077" y="731353"/>
                  </a:cubicBezTo>
                  <a:cubicBezTo>
                    <a:pt x="5922077" y="728651"/>
                    <a:pt x="5922077" y="725949"/>
                    <a:pt x="5922077" y="723246"/>
                  </a:cubicBezTo>
                  <a:cubicBezTo>
                    <a:pt x="5924668" y="723246"/>
                    <a:pt x="5927259" y="720543"/>
                    <a:pt x="5929850" y="720543"/>
                  </a:cubicBezTo>
                  <a:cubicBezTo>
                    <a:pt x="5929850" y="715139"/>
                    <a:pt x="5929850" y="712436"/>
                    <a:pt x="5929850" y="709734"/>
                  </a:cubicBezTo>
                  <a:cubicBezTo>
                    <a:pt x="5932442" y="709734"/>
                    <a:pt x="5932442" y="709734"/>
                    <a:pt x="5935033" y="709734"/>
                  </a:cubicBezTo>
                  <a:cubicBezTo>
                    <a:pt x="5935033" y="701627"/>
                    <a:pt x="5935033" y="693520"/>
                    <a:pt x="5935033" y="685412"/>
                  </a:cubicBezTo>
                  <a:cubicBezTo>
                    <a:pt x="5932442" y="685412"/>
                    <a:pt x="5932442" y="685412"/>
                    <a:pt x="5929850" y="685412"/>
                  </a:cubicBezTo>
                  <a:cubicBezTo>
                    <a:pt x="5929850" y="682710"/>
                    <a:pt x="5929850" y="682710"/>
                    <a:pt x="5929850" y="680008"/>
                  </a:cubicBezTo>
                  <a:lnTo>
                    <a:pt x="5935033" y="677305"/>
                  </a:lnTo>
                  <a:cubicBezTo>
                    <a:pt x="5940215" y="671901"/>
                    <a:pt x="5942806" y="666495"/>
                    <a:pt x="5947989" y="658388"/>
                  </a:cubicBezTo>
                  <a:cubicBezTo>
                    <a:pt x="5950579" y="652983"/>
                    <a:pt x="5950579" y="650281"/>
                    <a:pt x="5950579" y="647579"/>
                  </a:cubicBezTo>
                  <a:cubicBezTo>
                    <a:pt x="5945398" y="639471"/>
                    <a:pt x="5945398" y="625960"/>
                    <a:pt x="5950579" y="617852"/>
                  </a:cubicBezTo>
                  <a:cubicBezTo>
                    <a:pt x="5950581" y="617849"/>
                    <a:pt x="5950598" y="617795"/>
                    <a:pt x="5950904" y="616838"/>
                  </a:cubicBezTo>
                  <a:lnTo>
                    <a:pt x="5953171" y="609745"/>
                  </a:lnTo>
                  <a:cubicBezTo>
                    <a:pt x="5953173" y="609748"/>
                    <a:pt x="5953190" y="609802"/>
                    <a:pt x="5953495" y="610759"/>
                  </a:cubicBezTo>
                  <a:lnTo>
                    <a:pt x="5955763" y="617852"/>
                  </a:lnTo>
                  <a:cubicBezTo>
                    <a:pt x="5960944" y="625960"/>
                    <a:pt x="5963537" y="639471"/>
                    <a:pt x="5958354" y="647579"/>
                  </a:cubicBezTo>
                  <a:cubicBezTo>
                    <a:pt x="5958354" y="650281"/>
                    <a:pt x="5958354" y="652983"/>
                    <a:pt x="5958354" y="655686"/>
                  </a:cubicBezTo>
                  <a:cubicBezTo>
                    <a:pt x="5963537" y="663793"/>
                    <a:pt x="5968719" y="671901"/>
                    <a:pt x="5971311" y="677305"/>
                  </a:cubicBezTo>
                  <a:cubicBezTo>
                    <a:pt x="5973903" y="677305"/>
                    <a:pt x="5973903" y="680008"/>
                    <a:pt x="5976494" y="680008"/>
                  </a:cubicBezTo>
                  <a:cubicBezTo>
                    <a:pt x="5976494" y="682710"/>
                    <a:pt x="5976494" y="682710"/>
                    <a:pt x="5976494" y="685412"/>
                  </a:cubicBezTo>
                  <a:cubicBezTo>
                    <a:pt x="5973903" y="693520"/>
                    <a:pt x="5973903" y="701627"/>
                    <a:pt x="5973903" y="709734"/>
                  </a:cubicBezTo>
                  <a:cubicBezTo>
                    <a:pt x="5979084" y="712436"/>
                    <a:pt x="5979084" y="715139"/>
                    <a:pt x="5979084" y="720543"/>
                  </a:cubicBezTo>
                  <a:lnTo>
                    <a:pt x="5984268" y="723246"/>
                  </a:lnTo>
                  <a:cubicBezTo>
                    <a:pt x="5984268" y="725949"/>
                    <a:pt x="5984268" y="728651"/>
                    <a:pt x="5984268" y="731353"/>
                  </a:cubicBezTo>
                  <a:cubicBezTo>
                    <a:pt x="5981676" y="734056"/>
                    <a:pt x="5981676" y="734056"/>
                    <a:pt x="5979084" y="734056"/>
                  </a:cubicBezTo>
                  <a:lnTo>
                    <a:pt x="5999269" y="755105"/>
                  </a:lnTo>
                  <a:lnTo>
                    <a:pt x="5999269" y="627662"/>
                  </a:lnTo>
                  <a:lnTo>
                    <a:pt x="5999299" y="627662"/>
                  </a:lnTo>
                  <a:cubicBezTo>
                    <a:pt x="6004989" y="627662"/>
                    <a:pt x="6016130" y="627662"/>
                    <a:pt x="6037948" y="627662"/>
                  </a:cubicBezTo>
                  <a:cubicBezTo>
                    <a:pt x="6037948" y="627654"/>
                    <a:pt x="6037948" y="627557"/>
                    <a:pt x="6037948" y="626311"/>
                  </a:cubicBezTo>
                  <a:lnTo>
                    <a:pt x="6037948" y="616853"/>
                  </a:lnTo>
                  <a:cubicBezTo>
                    <a:pt x="6037954" y="616853"/>
                    <a:pt x="6038029" y="616853"/>
                    <a:pt x="6038962" y="616853"/>
                  </a:cubicBezTo>
                  <a:lnTo>
                    <a:pt x="6046055" y="616853"/>
                  </a:lnTo>
                  <a:cubicBezTo>
                    <a:pt x="6046055" y="616846"/>
                    <a:pt x="6046055" y="616733"/>
                    <a:pt x="6046055" y="614962"/>
                  </a:cubicBezTo>
                  <a:lnTo>
                    <a:pt x="6046055" y="601721"/>
                  </a:lnTo>
                  <a:cubicBezTo>
                    <a:pt x="6046064" y="601721"/>
                    <a:pt x="6046136" y="601721"/>
                    <a:pt x="6046815" y="601721"/>
                  </a:cubicBezTo>
                  <a:lnTo>
                    <a:pt x="6052135" y="601721"/>
                  </a:lnTo>
                  <a:cubicBezTo>
                    <a:pt x="6052135" y="601714"/>
                    <a:pt x="6052135" y="601629"/>
                    <a:pt x="6052135" y="600640"/>
                  </a:cubicBezTo>
                  <a:lnTo>
                    <a:pt x="6052135" y="593073"/>
                  </a:lnTo>
                  <a:cubicBezTo>
                    <a:pt x="6052143" y="593073"/>
                    <a:pt x="6052267" y="593073"/>
                    <a:pt x="6054163" y="593073"/>
                  </a:cubicBezTo>
                  <a:lnTo>
                    <a:pt x="6068350" y="593073"/>
                  </a:lnTo>
                  <a:cubicBezTo>
                    <a:pt x="6068350" y="593080"/>
                    <a:pt x="6068350" y="593157"/>
                    <a:pt x="6068350" y="594154"/>
                  </a:cubicBezTo>
                  <a:lnTo>
                    <a:pt x="6068350" y="601721"/>
                  </a:lnTo>
                  <a:cubicBezTo>
                    <a:pt x="6068360" y="601721"/>
                    <a:pt x="6068861" y="601721"/>
                    <a:pt x="6090642" y="601721"/>
                  </a:cubicBezTo>
                  <a:cubicBezTo>
                    <a:pt x="6090642" y="601713"/>
                    <a:pt x="6090642" y="601599"/>
                    <a:pt x="6090642" y="599829"/>
                  </a:cubicBezTo>
                  <a:lnTo>
                    <a:pt x="6090642" y="586588"/>
                  </a:lnTo>
                  <a:cubicBezTo>
                    <a:pt x="6090648" y="586588"/>
                    <a:pt x="6090745" y="586588"/>
                    <a:pt x="6092416" y="586588"/>
                  </a:cubicBezTo>
                  <a:lnTo>
                    <a:pt x="6104829" y="586588"/>
                  </a:lnTo>
                  <a:cubicBezTo>
                    <a:pt x="6104829" y="586600"/>
                    <a:pt x="6104829" y="587114"/>
                    <a:pt x="6104829" y="610368"/>
                  </a:cubicBezTo>
                  <a:cubicBezTo>
                    <a:pt x="6104836" y="610368"/>
                    <a:pt x="6104916" y="610368"/>
                    <a:pt x="6105843" y="610368"/>
                  </a:cubicBezTo>
                  <a:lnTo>
                    <a:pt x="6112936" y="610368"/>
                  </a:lnTo>
                  <a:cubicBezTo>
                    <a:pt x="6112936" y="610362"/>
                    <a:pt x="6112936" y="610281"/>
                    <a:pt x="6112936" y="609287"/>
                  </a:cubicBezTo>
                  <a:lnTo>
                    <a:pt x="6112936" y="601721"/>
                  </a:lnTo>
                  <a:cubicBezTo>
                    <a:pt x="6112945" y="601721"/>
                    <a:pt x="6113063" y="601721"/>
                    <a:pt x="6114709" y="601721"/>
                  </a:cubicBezTo>
                  <a:lnTo>
                    <a:pt x="6127123" y="601721"/>
                  </a:lnTo>
                  <a:cubicBezTo>
                    <a:pt x="6127123" y="601734"/>
                    <a:pt x="6127123" y="602293"/>
                    <a:pt x="6127123" y="627662"/>
                  </a:cubicBezTo>
                  <a:cubicBezTo>
                    <a:pt x="6127131" y="627662"/>
                    <a:pt x="6127249" y="627662"/>
                    <a:pt x="6129150" y="627662"/>
                  </a:cubicBezTo>
                  <a:lnTo>
                    <a:pt x="6143336" y="627662"/>
                  </a:lnTo>
                  <a:cubicBezTo>
                    <a:pt x="6143336" y="627673"/>
                    <a:pt x="6143336" y="627788"/>
                    <a:pt x="6143336" y="629283"/>
                  </a:cubicBezTo>
                  <a:lnTo>
                    <a:pt x="6143336" y="640633"/>
                  </a:lnTo>
                  <a:cubicBezTo>
                    <a:pt x="6143344" y="640633"/>
                    <a:pt x="6143415" y="640633"/>
                    <a:pt x="6144096" y="640633"/>
                  </a:cubicBezTo>
                  <a:lnTo>
                    <a:pt x="6149417" y="640633"/>
                  </a:lnTo>
                  <a:cubicBezTo>
                    <a:pt x="6149417" y="640625"/>
                    <a:pt x="6149417" y="640549"/>
                    <a:pt x="6149417" y="639822"/>
                  </a:cubicBezTo>
                  <a:lnTo>
                    <a:pt x="6149417" y="634147"/>
                  </a:lnTo>
                  <a:cubicBezTo>
                    <a:pt x="6149434" y="634147"/>
                    <a:pt x="6150153" y="634147"/>
                    <a:pt x="6179817" y="634147"/>
                  </a:cubicBezTo>
                  <a:cubicBezTo>
                    <a:pt x="6179817" y="634161"/>
                    <a:pt x="6179817" y="634724"/>
                    <a:pt x="6179817" y="657927"/>
                  </a:cubicBezTo>
                  <a:cubicBezTo>
                    <a:pt x="6179824" y="657927"/>
                    <a:pt x="6179903" y="657927"/>
                    <a:pt x="6180830" y="657927"/>
                  </a:cubicBezTo>
                  <a:lnTo>
                    <a:pt x="6187924" y="657927"/>
                  </a:lnTo>
                  <a:cubicBezTo>
                    <a:pt x="6187924" y="657934"/>
                    <a:pt x="6187924" y="658007"/>
                    <a:pt x="6187924" y="659008"/>
                  </a:cubicBezTo>
                  <a:lnTo>
                    <a:pt x="6187924" y="666574"/>
                  </a:lnTo>
                  <a:cubicBezTo>
                    <a:pt x="6187933" y="666574"/>
                    <a:pt x="6188006" y="666574"/>
                    <a:pt x="6188684" y="666574"/>
                  </a:cubicBezTo>
                  <a:lnTo>
                    <a:pt x="6194004" y="666574"/>
                  </a:lnTo>
                  <a:cubicBezTo>
                    <a:pt x="6194004" y="666567"/>
                    <a:pt x="6194004" y="666447"/>
                    <a:pt x="6194004" y="664412"/>
                  </a:cubicBezTo>
                  <a:lnTo>
                    <a:pt x="6194004" y="649280"/>
                  </a:lnTo>
                  <a:cubicBezTo>
                    <a:pt x="6194011" y="649280"/>
                    <a:pt x="6194089" y="649280"/>
                    <a:pt x="6195017" y="649280"/>
                  </a:cubicBezTo>
                  <a:lnTo>
                    <a:pt x="6202111" y="649280"/>
                  </a:lnTo>
                  <a:cubicBezTo>
                    <a:pt x="6202111" y="649288"/>
                    <a:pt x="6202111" y="649371"/>
                    <a:pt x="6202111" y="650361"/>
                  </a:cubicBezTo>
                  <a:lnTo>
                    <a:pt x="6202111" y="657927"/>
                  </a:lnTo>
                  <a:lnTo>
                    <a:pt x="6207431" y="655934"/>
                  </a:lnTo>
                  <a:cubicBezTo>
                    <a:pt x="6208191" y="655562"/>
                    <a:pt x="6208191" y="655360"/>
                    <a:pt x="6208191" y="654954"/>
                  </a:cubicBezTo>
                  <a:lnTo>
                    <a:pt x="6208191" y="649280"/>
                  </a:lnTo>
                  <a:cubicBezTo>
                    <a:pt x="6208208" y="649280"/>
                    <a:pt x="6209009" y="649280"/>
                    <a:pt x="6246698" y="649280"/>
                  </a:cubicBezTo>
                  <a:cubicBezTo>
                    <a:pt x="6246698" y="649294"/>
                    <a:pt x="6246698" y="649841"/>
                    <a:pt x="6246698" y="673059"/>
                  </a:cubicBezTo>
                  <a:cubicBezTo>
                    <a:pt x="6246706" y="673059"/>
                    <a:pt x="6246824" y="673059"/>
                    <a:pt x="6248724" y="673059"/>
                  </a:cubicBezTo>
                  <a:lnTo>
                    <a:pt x="6262911" y="673059"/>
                  </a:lnTo>
                  <a:cubicBezTo>
                    <a:pt x="6262911" y="673067"/>
                    <a:pt x="6262911" y="673149"/>
                    <a:pt x="6262911" y="674140"/>
                  </a:cubicBezTo>
                  <a:lnTo>
                    <a:pt x="6262911" y="681706"/>
                  </a:lnTo>
                  <a:cubicBezTo>
                    <a:pt x="6262920" y="681706"/>
                    <a:pt x="6263043" y="681706"/>
                    <a:pt x="6264685" y="681706"/>
                  </a:cubicBezTo>
                  <a:lnTo>
                    <a:pt x="6277098" y="681706"/>
                  </a:lnTo>
                  <a:cubicBezTo>
                    <a:pt x="6277098" y="681694"/>
                    <a:pt x="6277098" y="681183"/>
                    <a:pt x="6277098" y="657927"/>
                  </a:cubicBezTo>
                  <a:cubicBezTo>
                    <a:pt x="6277105" y="657927"/>
                    <a:pt x="6277183" y="657927"/>
                    <a:pt x="6278111" y="657927"/>
                  </a:cubicBezTo>
                  <a:lnTo>
                    <a:pt x="6285205" y="657927"/>
                  </a:lnTo>
                  <a:cubicBezTo>
                    <a:pt x="6285205" y="657908"/>
                    <a:pt x="6285205" y="657137"/>
                    <a:pt x="6285205" y="625500"/>
                  </a:cubicBezTo>
                  <a:cubicBezTo>
                    <a:pt x="6285212" y="625500"/>
                    <a:pt x="6285289" y="625500"/>
                    <a:pt x="6286218" y="625500"/>
                  </a:cubicBezTo>
                  <a:lnTo>
                    <a:pt x="6293312" y="625500"/>
                  </a:lnTo>
                  <a:cubicBezTo>
                    <a:pt x="6293312" y="625494"/>
                    <a:pt x="6293312" y="625385"/>
                    <a:pt x="6293312" y="623609"/>
                  </a:cubicBezTo>
                  <a:lnTo>
                    <a:pt x="6293312" y="610368"/>
                  </a:lnTo>
                  <a:cubicBezTo>
                    <a:pt x="6291285" y="610368"/>
                    <a:pt x="6291285" y="610368"/>
                    <a:pt x="6292045" y="608746"/>
                  </a:cubicBezTo>
                  <a:lnTo>
                    <a:pt x="6297365" y="597397"/>
                  </a:lnTo>
                  <a:cubicBezTo>
                    <a:pt x="6297370" y="597414"/>
                    <a:pt x="6297565" y="598088"/>
                    <a:pt x="6305472" y="625500"/>
                  </a:cubicBezTo>
                  <a:cubicBezTo>
                    <a:pt x="6305480" y="625500"/>
                    <a:pt x="6305553" y="625500"/>
                    <a:pt x="6306232" y="625500"/>
                  </a:cubicBezTo>
                  <a:lnTo>
                    <a:pt x="6311552" y="625500"/>
                  </a:lnTo>
                  <a:cubicBezTo>
                    <a:pt x="6311552" y="625487"/>
                    <a:pt x="6311552" y="624308"/>
                    <a:pt x="6311552" y="519573"/>
                  </a:cubicBezTo>
                  <a:cubicBezTo>
                    <a:pt x="6311562" y="519573"/>
                    <a:pt x="6311676" y="519573"/>
                    <a:pt x="6313072" y="519573"/>
                  </a:cubicBezTo>
                  <a:lnTo>
                    <a:pt x="6323712" y="519573"/>
                  </a:lnTo>
                  <a:cubicBezTo>
                    <a:pt x="6323712" y="519551"/>
                    <a:pt x="6323712" y="518541"/>
                    <a:pt x="6323712" y="472014"/>
                  </a:cubicBezTo>
                  <a:cubicBezTo>
                    <a:pt x="6323729" y="472014"/>
                    <a:pt x="6324354" y="472014"/>
                    <a:pt x="6350059" y="472014"/>
                  </a:cubicBezTo>
                  <a:cubicBezTo>
                    <a:pt x="6350059" y="472002"/>
                    <a:pt x="6350059" y="471492"/>
                    <a:pt x="6350059" y="450396"/>
                  </a:cubicBezTo>
                  <a:cubicBezTo>
                    <a:pt x="6350078" y="450396"/>
                    <a:pt x="6350867" y="450396"/>
                    <a:pt x="6384513" y="450396"/>
                  </a:cubicBezTo>
                  <a:cubicBezTo>
                    <a:pt x="6384513" y="450404"/>
                    <a:pt x="6384513" y="450534"/>
                    <a:pt x="6384513" y="452828"/>
                  </a:cubicBezTo>
                  <a:lnTo>
                    <a:pt x="6384513" y="469852"/>
                  </a:lnTo>
                  <a:cubicBezTo>
                    <a:pt x="6384522" y="469852"/>
                    <a:pt x="6384653" y="469852"/>
                    <a:pt x="6386793" y="469852"/>
                  </a:cubicBezTo>
                  <a:lnTo>
                    <a:pt x="6402753" y="469852"/>
                  </a:lnTo>
                  <a:cubicBezTo>
                    <a:pt x="6402753" y="469870"/>
                    <a:pt x="6402753" y="470764"/>
                    <a:pt x="6402753" y="517411"/>
                  </a:cubicBezTo>
                  <a:cubicBezTo>
                    <a:pt x="6402759" y="517411"/>
                    <a:pt x="6402835" y="517411"/>
                    <a:pt x="6403766" y="517411"/>
                  </a:cubicBezTo>
                  <a:lnTo>
                    <a:pt x="6410860" y="517411"/>
                  </a:lnTo>
                  <a:lnTo>
                    <a:pt x="6425047" y="521735"/>
                  </a:lnTo>
                  <a:cubicBezTo>
                    <a:pt x="6425047" y="521745"/>
                    <a:pt x="6425047" y="522395"/>
                    <a:pt x="6425047" y="560647"/>
                  </a:cubicBezTo>
                  <a:cubicBezTo>
                    <a:pt x="6425053" y="560647"/>
                    <a:pt x="6425128" y="560647"/>
                    <a:pt x="6426060" y="560647"/>
                  </a:cubicBezTo>
                  <a:lnTo>
                    <a:pt x="6433153" y="560647"/>
                  </a:lnTo>
                  <a:cubicBezTo>
                    <a:pt x="6433153" y="560657"/>
                    <a:pt x="6433153" y="560763"/>
                    <a:pt x="6433153" y="562268"/>
                  </a:cubicBezTo>
                  <a:lnTo>
                    <a:pt x="6433153" y="573617"/>
                  </a:lnTo>
                  <a:cubicBezTo>
                    <a:pt x="6433161" y="573617"/>
                    <a:pt x="6433285" y="573617"/>
                    <a:pt x="6435180" y="573617"/>
                  </a:cubicBezTo>
                  <a:lnTo>
                    <a:pt x="6449367" y="573617"/>
                  </a:lnTo>
                  <a:lnTo>
                    <a:pt x="6455447" y="580103"/>
                  </a:lnTo>
                  <a:cubicBezTo>
                    <a:pt x="6455447" y="580115"/>
                    <a:pt x="6455447" y="580601"/>
                    <a:pt x="6455447" y="601721"/>
                  </a:cubicBezTo>
                  <a:cubicBezTo>
                    <a:pt x="6455456" y="601721"/>
                    <a:pt x="6455587" y="601721"/>
                    <a:pt x="6457727" y="601721"/>
                  </a:cubicBezTo>
                  <a:lnTo>
                    <a:pt x="6473687" y="601721"/>
                  </a:lnTo>
                  <a:cubicBezTo>
                    <a:pt x="6473687" y="601728"/>
                    <a:pt x="6473687" y="601808"/>
                    <a:pt x="6473687" y="602801"/>
                  </a:cubicBezTo>
                  <a:lnTo>
                    <a:pt x="6473687" y="610368"/>
                  </a:lnTo>
                  <a:cubicBezTo>
                    <a:pt x="6473696" y="610368"/>
                    <a:pt x="6473795" y="610368"/>
                    <a:pt x="6474954" y="610368"/>
                  </a:cubicBezTo>
                  <a:lnTo>
                    <a:pt x="6483821" y="610368"/>
                  </a:lnTo>
                  <a:cubicBezTo>
                    <a:pt x="6483821" y="610377"/>
                    <a:pt x="6483821" y="610506"/>
                    <a:pt x="6483821" y="612529"/>
                  </a:cubicBezTo>
                  <a:lnTo>
                    <a:pt x="6483821" y="627662"/>
                  </a:lnTo>
                  <a:cubicBezTo>
                    <a:pt x="6487874" y="627662"/>
                    <a:pt x="6487874" y="627662"/>
                    <a:pt x="6487874" y="625770"/>
                  </a:cubicBezTo>
                  <a:lnTo>
                    <a:pt x="6487874" y="612529"/>
                  </a:lnTo>
                  <a:cubicBezTo>
                    <a:pt x="6487880" y="612529"/>
                    <a:pt x="6487958" y="612529"/>
                    <a:pt x="6488887" y="612529"/>
                  </a:cubicBezTo>
                  <a:lnTo>
                    <a:pt x="6495981" y="612529"/>
                  </a:lnTo>
                  <a:cubicBezTo>
                    <a:pt x="6495981" y="612540"/>
                    <a:pt x="6495981" y="612659"/>
                    <a:pt x="6495981" y="614151"/>
                  </a:cubicBezTo>
                  <a:lnTo>
                    <a:pt x="6495981" y="625500"/>
                  </a:lnTo>
                  <a:cubicBezTo>
                    <a:pt x="6495990" y="625500"/>
                    <a:pt x="6496063" y="625500"/>
                    <a:pt x="6496741" y="625500"/>
                  </a:cubicBezTo>
                  <a:lnTo>
                    <a:pt x="6502061" y="625500"/>
                  </a:lnTo>
                  <a:cubicBezTo>
                    <a:pt x="6502061" y="621177"/>
                    <a:pt x="6502061" y="621177"/>
                    <a:pt x="6550701" y="621177"/>
                  </a:cubicBezTo>
                  <a:cubicBezTo>
                    <a:pt x="6550701" y="621186"/>
                    <a:pt x="6550701" y="621287"/>
                    <a:pt x="6550701" y="622528"/>
                  </a:cubicBezTo>
                  <a:lnTo>
                    <a:pt x="6550701" y="631985"/>
                  </a:lnTo>
                  <a:cubicBezTo>
                    <a:pt x="6550709" y="631985"/>
                    <a:pt x="6550784" y="631985"/>
                    <a:pt x="6551461" y="631985"/>
                  </a:cubicBezTo>
                  <a:lnTo>
                    <a:pt x="6556782" y="631985"/>
                  </a:lnTo>
                  <a:cubicBezTo>
                    <a:pt x="6556782" y="631994"/>
                    <a:pt x="6556782" y="632116"/>
                    <a:pt x="6556782" y="634147"/>
                  </a:cubicBezTo>
                  <a:lnTo>
                    <a:pt x="6556782" y="649280"/>
                  </a:lnTo>
                  <a:cubicBezTo>
                    <a:pt x="6556790" y="649276"/>
                    <a:pt x="6556906" y="649198"/>
                    <a:pt x="6558808" y="647929"/>
                  </a:cubicBezTo>
                  <a:lnTo>
                    <a:pt x="6572995" y="638471"/>
                  </a:lnTo>
                  <a:cubicBezTo>
                    <a:pt x="6572997" y="638452"/>
                    <a:pt x="6573128" y="637577"/>
                    <a:pt x="6579075" y="597397"/>
                  </a:cubicBezTo>
                  <a:cubicBezTo>
                    <a:pt x="6579084" y="597395"/>
                    <a:pt x="6579153" y="597369"/>
                    <a:pt x="6579835" y="597127"/>
                  </a:cubicBezTo>
                  <a:lnTo>
                    <a:pt x="6585155" y="595235"/>
                  </a:lnTo>
                  <a:cubicBezTo>
                    <a:pt x="6585155" y="595219"/>
                    <a:pt x="6585188" y="594158"/>
                    <a:pt x="6587182" y="526058"/>
                  </a:cubicBezTo>
                  <a:cubicBezTo>
                    <a:pt x="6587182" y="526076"/>
                    <a:pt x="6587215" y="527167"/>
                    <a:pt x="6589209" y="595235"/>
                  </a:cubicBezTo>
                  <a:cubicBezTo>
                    <a:pt x="6589218" y="595238"/>
                    <a:pt x="6589289" y="595263"/>
                    <a:pt x="6589969" y="595505"/>
                  </a:cubicBezTo>
                  <a:lnTo>
                    <a:pt x="6595289" y="597397"/>
                  </a:lnTo>
                  <a:cubicBezTo>
                    <a:pt x="6595289" y="597377"/>
                    <a:pt x="6595289" y="596044"/>
                    <a:pt x="6595289" y="510926"/>
                  </a:cubicBezTo>
                  <a:cubicBezTo>
                    <a:pt x="6599342" y="510926"/>
                    <a:pt x="6599342" y="510926"/>
                    <a:pt x="6599342" y="478499"/>
                  </a:cubicBezTo>
                  <a:cubicBezTo>
                    <a:pt x="6599354" y="478499"/>
                    <a:pt x="6600040" y="478499"/>
                    <a:pt x="6637849" y="478499"/>
                  </a:cubicBezTo>
                  <a:cubicBezTo>
                    <a:pt x="6637849" y="478516"/>
                    <a:pt x="6637849" y="479234"/>
                    <a:pt x="6637849" y="510926"/>
                  </a:cubicBezTo>
                  <a:cubicBezTo>
                    <a:pt x="6637858" y="510926"/>
                    <a:pt x="6637930" y="510926"/>
                    <a:pt x="6638609" y="510926"/>
                  </a:cubicBezTo>
                  <a:lnTo>
                    <a:pt x="6643929" y="510926"/>
                  </a:lnTo>
                  <a:cubicBezTo>
                    <a:pt x="6643929" y="510905"/>
                    <a:pt x="6643929" y="509599"/>
                    <a:pt x="6643929" y="428778"/>
                  </a:cubicBezTo>
                  <a:cubicBezTo>
                    <a:pt x="6643935" y="428778"/>
                    <a:pt x="6644034" y="428778"/>
                    <a:pt x="6645703" y="428778"/>
                  </a:cubicBezTo>
                  <a:lnTo>
                    <a:pt x="6658116" y="428778"/>
                  </a:lnTo>
                  <a:cubicBezTo>
                    <a:pt x="6658116" y="428771"/>
                    <a:pt x="6658116" y="428660"/>
                    <a:pt x="6658116" y="426887"/>
                  </a:cubicBezTo>
                  <a:lnTo>
                    <a:pt x="6658116" y="413646"/>
                  </a:lnTo>
                  <a:cubicBezTo>
                    <a:pt x="6658127" y="413646"/>
                    <a:pt x="6658625" y="413646"/>
                    <a:pt x="6680410" y="413646"/>
                  </a:cubicBezTo>
                  <a:cubicBezTo>
                    <a:pt x="6680410" y="413639"/>
                    <a:pt x="6680410" y="413558"/>
                    <a:pt x="6680410" y="412565"/>
                  </a:cubicBezTo>
                  <a:lnTo>
                    <a:pt x="6680410" y="404999"/>
                  </a:lnTo>
                  <a:cubicBezTo>
                    <a:pt x="6680417" y="404999"/>
                    <a:pt x="6680527" y="404999"/>
                    <a:pt x="6682183" y="404999"/>
                  </a:cubicBezTo>
                  <a:lnTo>
                    <a:pt x="6694597" y="404999"/>
                  </a:lnTo>
                  <a:cubicBezTo>
                    <a:pt x="6694597" y="405007"/>
                    <a:pt x="6694597" y="405086"/>
                    <a:pt x="6694597" y="406080"/>
                  </a:cubicBezTo>
                  <a:lnTo>
                    <a:pt x="6694597" y="413646"/>
                  </a:lnTo>
                  <a:cubicBezTo>
                    <a:pt x="6694606" y="413646"/>
                    <a:pt x="6694679" y="413646"/>
                    <a:pt x="6695357" y="413646"/>
                  </a:cubicBezTo>
                  <a:lnTo>
                    <a:pt x="6700677" y="413646"/>
                  </a:lnTo>
                  <a:lnTo>
                    <a:pt x="6710810" y="409322"/>
                  </a:lnTo>
                  <a:lnTo>
                    <a:pt x="6714863" y="412565"/>
                  </a:lnTo>
                  <a:lnTo>
                    <a:pt x="6714863" y="404999"/>
                  </a:lnTo>
                  <a:cubicBezTo>
                    <a:pt x="6714872" y="404999"/>
                    <a:pt x="6715009" y="404999"/>
                    <a:pt x="6717143" y="404999"/>
                  </a:cubicBezTo>
                  <a:lnTo>
                    <a:pt x="6733104" y="404999"/>
                  </a:lnTo>
                  <a:cubicBezTo>
                    <a:pt x="6733104" y="405007"/>
                    <a:pt x="6733104" y="405086"/>
                    <a:pt x="6733104" y="406080"/>
                  </a:cubicBezTo>
                  <a:lnTo>
                    <a:pt x="6733104" y="413646"/>
                  </a:lnTo>
                  <a:cubicBezTo>
                    <a:pt x="6733123" y="413646"/>
                    <a:pt x="6733859" y="413646"/>
                    <a:pt x="6763504" y="413646"/>
                  </a:cubicBezTo>
                  <a:cubicBezTo>
                    <a:pt x="6763504" y="413656"/>
                    <a:pt x="6763504" y="413765"/>
                    <a:pt x="6763504" y="415267"/>
                  </a:cubicBezTo>
                  <a:lnTo>
                    <a:pt x="6763504" y="426617"/>
                  </a:lnTo>
                  <a:cubicBezTo>
                    <a:pt x="6763521" y="426617"/>
                    <a:pt x="6764161" y="426617"/>
                    <a:pt x="6789851" y="426617"/>
                  </a:cubicBezTo>
                  <a:cubicBezTo>
                    <a:pt x="6789851" y="426633"/>
                    <a:pt x="6789851" y="427313"/>
                    <a:pt x="6789851" y="456881"/>
                  </a:cubicBezTo>
                  <a:cubicBezTo>
                    <a:pt x="6789860" y="456881"/>
                    <a:pt x="6789933" y="456881"/>
                    <a:pt x="6790611" y="456881"/>
                  </a:cubicBezTo>
                  <a:lnTo>
                    <a:pt x="6795931" y="456881"/>
                  </a:lnTo>
                  <a:cubicBezTo>
                    <a:pt x="6795931" y="456888"/>
                    <a:pt x="6795931" y="456974"/>
                    <a:pt x="6795931" y="457962"/>
                  </a:cubicBezTo>
                  <a:lnTo>
                    <a:pt x="6795931" y="465529"/>
                  </a:lnTo>
                  <a:cubicBezTo>
                    <a:pt x="6799985" y="465529"/>
                    <a:pt x="6799985" y="465529"/>
                    <a:pt x="6799985" y="495793"/>
                  </a:cubicBezTo>
                  <a:cubicBezTo>
                    <a:pt x="6799994" y="495793"/>
                    <a:pt x="6800068" y="495793"/>
                    <a:pt x="6800745" y="495793"/>
                  </a:cubicBezTo>
                  <a:lnTo>
                    <a:pt x="6806065" y="495793"/>
                  </a:lnTo>
                  <a:cubicBezTo>
                    <a:pt x="6806065" y="495802"/>
                    <a:pt x="6806065" y="495869"/>
                    <a:pt x="6806065" y="496604"/>
                  </a:cubicBezTo>
                  <a:lnTo>
                    <a:pt x="6806065" y="502279"/>
                  </a:lnTo>
                  <a:cubicBezTo>
                    <a:pt x="6806071" y="502279"/>
                    <a:pt x="6806149" y="502279"/>
                    <a:pt x="6807078" y="502279"/>
                  </a:cubicBezTo>
                  <a:lnTo>
                    <a:pt x="6814171" y="502279"/>
                  </a:lnTo>
                  <a:cubicBezTo>
                    <a:pt x="6814171" y="502296"/>
                    <a:pt x="6814171" y="503009"/>
                    <a:pt x="6814171" y="532544"/>
                  </a:cubicBezTo>
                  <a:cubicBezTo>
                    <a:pt x="6814179" y="532544"/>
                    <a:pt x="6814299" y="532544"/>
                    <a:pt x="6816198" y="532544"/>
                  </a:cubicBezTo>
                  <a:lnTo>
                    <a:pt x="6830385" y="532544"/>
                  </a:lnTo>
                  <a:cubicBezTo>
                    <a:pt x="6830385" y="532560"/>
                    <a:pt x="6830385" y="533140"/>
                    <a:pt x="6830385" y="556323"/>
                  </a:cubicBezTo>
                  <a:cubicBezTo>
                    <a:pt x="6832412" y="556323"/>
                    <a:pt x="6832412" y="556323"/>
                    <a:pt x="6832412" y="557944"/>
                  </a:cubicBezTo>
                  <a:lnTo>
                    <a:pt x="6832412" y="569294"/>
                  </a:lnTo>
                  <a:cubicBezTo>
                    <a:pt x="6832421" y="569294"/>
                    <a:pt x="6832491" y="569294"/>
                    <a:pt x="6833172" y="569294"/>
                  </a:cubicBezTo>
                  <a:lnTo>
                    <a:pt x="6838492" y="569294"/>
                  </a:lnTo>
                  <a:cubicBezTo>
                    <a:pt x="6838492" y="569308"/>
                    <a:pt x="6838492" y="569871"/>
                    <a:pt x="6838492" y="593073"/>
                  </a:cubicBezTo>
                  <a:cubicBezTo>
                    <a:pt x="6838500" y="593073"/>
                    <a:pt x="6838599" y="593073"/>
                    <a:pt x="6839758" y="593073"/>
                  </a:cubicBezTo>
                  <a:lnTo>
                    <a:pt x="6848625" y="593073"/>
                  </a:lnTo>
                  <a:cubicBezTo>
                    <a:pt x="6850652" y="595235"/>
                    <a:pt x="6850652" y="595235"/>
                    <a:pt x="6850652" y="597127"/>
                  </a:cubicBezTo>
                  <a:lnTo>
                    <a:pt x="6850652" y="610368"/>
                  </a:lnTo>
                  <a:cubicBezTo>
                    <a:pt x="6850657" y="610361"/>
                    <a:pt x="6850744" y="610254"/>
                    <a:pt x="6852172" y="608476"/>
                  </a:cubicBezTo>
                  <a:lnTo>
                    <a:pt x="6862812" y="595235"/>
                  </a:lnTo>
                  <a:cubicBezTo>
                    <a:pt x="6862827" y="595235"/>
                    <a:pt x="6863466" y="595235"/>
                    <a:pt x="6891186" y="595235"/>
                  </a:cubicBezTo>
                  <a:cubicBezTo>
                    <a:pt x="6891186" y="595260"/>
                    <a:pt x="6891186" y="596661"/>
                    <a:pt x="6891186" y="681706"/>
                  </a:cubicBezTo>
                  <a:cubicBezTo>
                    <a:pt x="6891194" y="681706"/>
                    <a:pt x="6891270" y="681706"/>
                    <a:pt x="6891946" y="681706"/>
                  </a:cubicBezTo>
                  <a:lnTo>
                    <a:pt x="6897266" y="681706"/>
                  </a:lnTo>
                  <a:cubicBezTo>
                    <a:pt x="6897270" y="681698"/>
                    <a:pt x="6897329" y="681598"/>
                    <a:pt x="6898026" y="680355"/>
                  </a:cubicBezTo>
                  <a:lnTo>
                    <a:pt x="6903346" y="670897"/>
                  </a:lnTo>
                  <a:cubicBezTo>
                    <a:pt x="6903346" y="670904"/>
                    <a:pt x="6903346" y="671003"/>
                    <a:pt x="6903346" y="672789"/>
                  </a:cubicBezTo>
                  <a:lnTo>
                    <a:pt x="6903346" y="686030"/>
                  </a:lnTo>
                  <a:cubicBezTo>
                    <a:pt x="6907399" y="686030"/>
                    <a:pt x="6907399" y="686030"/>
                    <a:pt x="6907399" y="640633"/>
                  </a:cubicBezTo>
                  <a:cubicBezTo>
                    <a:pt x="6907408" y="640633"/>
                    <a:pt x="6907478" y="640633"/>
                    <a:pt x="6908159" y="640633"/>
                  </a:cubicBezTo>
                  <a:lnTo>
                    <a:pt x="6913479" y="640633"/>
                  </a:lnTo>
                  <a:cubicBezTo>
                    <a:pt x="6913479" y="640618"/>
                    <a:pt x="6913479" y="639618"/>
                    <a:pt x="6913479" y="575779"/>
                  </a:cubicBezTo>
                  <a:cubicBezTo>
                    <a:pt x="6913486" y="575779"/>
                    <a:pt x="6913567" y="575779"/>
                    <a:pt x="6914493" y="575779"/>
                  </a:cubicBezTo>
                  <a:lnTo>
                    <a:pt x="6921586" y="575779"/>
                  </a:lnTo>
                  <a:cubicBezTo>
                    <a:pt x="6921592" y="575758"/>
                    <a:pt x="6921856" y="574818"/>
                    <a:pt x="6933746" y="532544"/>
                  </a:cubicBezTo>
                  <a:cubicBezTo>
                    <a:pt x="6933755" y="532544"/>
                    <a:pt x="6933852" y="532544"/>
                    <a:pt x="6935013" y="532544"/>
                  </a:cubicBezTo>
                  <a:lnTo>
                    <a:pt x="6943880" y="532544"/>
                  </a:lnTo>
                  <a:cubicBezTo>
                    <a:pt x="6943885" y="532567"/>
                    <a:pt x="6944111" y="533533"/>
                    <a:pt x="6954013" y="575779"/>
                  </a:cubicBezTo>
                  <a:cubicBezTo>
                    <a:pt x="6954019" y="575779"/>
                    <a:pt x="6954093" y="575779"/>
                    <a:pt x="6955026" y="575779"/>
                  </a:cubicBezTo>
                  <a:lnTo>
                    <a:pt x="6962120" y="575779"/>
                  </a:lnTo>
                  <a:cubicBezTo>
                    <a:pt x="6962120" y="575790"/>
                    <a:pt x="6962120" y="576457"/>
                    <a:pt x="6962120" y="614691"/>
                  </a:cubicBezTo>
                  <a:cubicBezTo>
                    <a:pt x="6962127" y="614691"/>
                    <a:pt x="6962226" y="614691"/>
                    <a:pt x="6963893" y="614691"/>
                  </a:cubicBezTo>
                  <a:lnTo>
                    <a:pt x="6976307" y="614691"/>
                  </a:lnTo>
                  <a:cubicBezTo>
                    <a:pt x="6976307" y="614699"/>
                    <a:pt x="6976307" y="614821"/>
                    <a:pt x="6976307" y="616853"/>
                  </a:cubicBezTo>
                  <a:lnTo>
                    <a:pt x="6976307" y="631985"/>
                  </a:lnTo>
                  <a:cubicBezTo>
                    <a:pt x="6980360" y="631985"/>
                    <a:pt x="6980360" y="631985"/>
                    <a:pt x="6980360" y="629824"/>
                  </a:cubicBezTo>
                  <a:lnTo>
                    <a:pt x="6980360" y="614691"/>
                  </a:lnTo>
                  <a:cubicBezTo>
                    <a:pt x="6980370" y="614691"/>
                    <a:pt x="6980482" y="614691"/>
                    <a:pt x="6981880" y="614691"/>
                  </a:cubicBezTo>
                  <a:lnTo>
                    <a:pt x="6992520" y="614691"/>
                  </a:lnTo>
                  <a:cubicBezTo>
                    <a:pt x="6992520" y="614701"/>
                    <a:pt x="6992520" y="614818"/>
                    <a:pt x="6992520" y="616312"/>
                  </a:cubicBezTo>
                  <a:lnTo>
                    <a:pt x="6992520" y="627662"/>
                  </a:lnTo>
                  <a:cubicBezTo>
                    <a:pt x="6992536" y="627662"/>
                    <a:pt x="6993245" y="627662"/>
                    <a:pt x="7022921" y="627662"/>
                  </a:cubicBezTo>
                  <a:cubicBezTo>
                    <a:pt x="7022921" y="627645"/>
                    <a:pt x="7022921" y="626874"/>
                    <a:pt x="7022921" y="590912"/>
                  </a:cubicBezTo>
                  <a:cubicBezTo>
                    <a:pt x="7022929" y="590912"/>
                    <a:pt x="7023022" y="590912"/>
                    <a:pt x="7024187" y="590912"/>
                  </a:cubicBezTo>
                  <a:lnTo>
                    <a:pt x="7033054" y="590912"/>
                  </a:lnTo>
                  <a:cubicBezTo>
                    <a:pt x="7033054" y="590923"/>
                    <a:pt x="7033054" y="591417"/>
                    <a:pt x="7033054" y="612529"/>
                  </a:cubicBezTo>
                  <a:cubicBezTo>
                    <a:pt x="7035081" y="612529"/>
                    <a:pt x="7035081" y="612529"/>
                    <a:pt x="7035081" y="580103"/>
                  </a:cubicBezTo>
                  <a:cubicBezTo>
                    <a:pt x="7035095" y="580103"/>
                    <a:pt x="7035636" y="580103"/>
                    <a:pt x="7057374" y="580103"/>
                  </a:cubicBezTo>
                  <a:cubicBezTo>
                    <a:pt x="7057374" y="580093"/>
                    <a:pt x="7057374" y="579973"/>
                    <a:pt x="7057374" y="578481"/>
                  </a:cubicBezTo>
                  <a:lnTo>
                    <a:pt x="7057374" y="567132"/>
                  </a:lnTo>
                  <a:cubicBezTo>
                    <a:pt x="7057382" y="567132"/>
                    <a:pt x="7057457" y="567132"/>
                    <a:pt x="7058134" y="567132"/>
                  </a:cubicBezTo>
                  <a:lnTo>
                    <a:pt x="7063454" y="567132"/>
                  </a:lnTo>
                  <a:cubicBezTo>
                    <a:pt x="7063454" y="567126"/>
                    <a:pt x="7063454" y="567013"/>
                    <a:pt x="7063454" y="565241"/>
                  </a:cubicBezTo>
                  <a:lnTo>
                    <a:pt x="7063454" y="552000"/>
                  </a:lnTo>
                  <a:lnTo>
                    <a:pt x="7067508" y="558485"/>
                  </a:lnTo>
                  <a:cubicBezTo>
                    <a:pt x="7067516" y="558485"/>
                    <a:pt x="7067645" y="558485"/>
                    <a:pt x="7069788" y="558485"/>
                  </a:cubicBezTo>
                  <a:lnTo>
                    <a:pt x="7085748" y="558485"/>
                  </a:lnTo>
                  <a:cubicBezTo>
                    <a:pt x="7085748" y="558477"/>
                    <a:pt x="7085748" y="558409"/>
                    <a:pt x="7085748" y="557674"/>
                  </a:cubicBezTo>
                  <a:lnTo>
                    <a:pt x="7085748" y="552000"/>
                  </a:lnTo>
                  <a:cubicBezTo>
                    <a:pt x="7085757" y="552000"/>
                    <a:pt x="7085831" y="552000"/>
                    <a:pt x="7086508" y="552000"/>
                  </a:cubicBezTo>
                  <a:lnTo>
                    <a:pt x="7091828" y="552000"/>
                  </a:lnTo>
                  <a:cubicBezTo>
                    <a:pt x="7091828" y="552009"/>
                    <a:pt x="7091828" y="552109"/>
                    <a:pt x="7091828" y="553351"/>
                  </a:cubicBezTo>
                  <a:lnTo>
                    <a:pt x="7091828" y="562809"/>
                  </a:lnTo>
                  <a:cubicBezTo>
                    <a:pt x="7091843" y="562809"/>
                    <a:pt x="7092576" y="562809"/>
                    <a:pt x="7130335" y="562809"/>
                  </a:cubicBezTo>
                  <a:cubicBezTo>
                    <a:pt x="7130335" y="562827"/>
                    <a:pt x="7130335" y="564337"/>
                    <a:pt x="7130335" y="701162"/>
                  </a:cubicBezTo>
                  <a:cubicBezTo>
                    <a:pt x="7130345" y="701162"/>
                    <a:pt x="7130460" y="701162"/>
                    <a:pt x="7131855" y="701162"/>
                  </a:cubicBezTo>
                  <a:lnTo>
                    <a:pt x="7142495" y="701162"/>
                  </a:lnTo>
                  <a:cubicBezTo>
                    <a:pt x="7142495" y="696839"/>
                    <a:pt x="7142495" y="692515"/>
                    <a:pt x="7142495" y="688192"/>
                  </a:cubicBezTo>
                  <a:cubicBezTo>
                    <a:pt x="7144522" y="688192"/>
                    <a:pt x="7144522" y="688192"/>
                    <a:pt x="7146549" y="688192"/>
                  </a:cubicBezTo>
                  <a:cubicBezTo>
                    <a:pt x="7146549" y="692515"/>
                    <a:pt x="7146549" y="696839"/>
                    <a:pt x="7146549" y="701162"/>
                  </a:cubicBezTo>
                  <a:cubicBezTo>
                    <a:pt x="7156682" y="701162"/>
                    <a:pt x="7166816" y="701162"/>
                    <a:pt x="7176949" y="701162"/>
                  </a:cubicBezTo>
                  <a:cubicBezTo>
                    <a:pt x="7176949" y="690353"/>
                    <a:pt x="7176949" y="681706"/>
                    <a:pt x="7176949" y="670897"/>
                  </a:cubicBezTo>
                  <a:cubicBezTo>
                    <a:pt x="7181003" y="670897"/>
                    <a:pt x="7185056" y="670897"/>
                    <a:pt x="7189109" y="670897"/>
                  </a:cubicBezTo>
                  <a:lnTo>
                    <a:pt x="7201269" y="668736"/>
                  </a:lnTo>
                  <a:cubicBezTo>
                    <a:pt x="7203296" y="668736"/>
                    <a:pt x="7203296" y="670897"/>
                    <a:pt x="7205323" y="670897"/>
                  </a:cubicBezTo>
                  <a:lnTo>
                    <a:pt x="7215456" y="670897"/>
                  </a:lnTo>
                  <a:cubicBezTo>
                    <a:pt x="7215456" y="681706"/>
                    <a:pt x="7215456" y="692515"/>
                    <a:pt x="7215456" y="701162"/>
                  </a:cubicBezTo>
                  <a:cubicBezTo>
                    <a:pt x="7217483" y="701162"/>
                    <a:pt x="7219510" y="701162"/>
                    <a:pt x="7223563" y="701162"/>
                  </a:cubicBezTo>
                  <a:cubicBezTo>
                    <a:pt x="7223563" y="707648"/>
                    <a:pt x="7223563" y="714133"/>
                    <a:pt x="7223563" y="718457"/>
                  </a:cubicBezTo>
                  <a:lnTo>
                    <a:pt x="7232899" y="719362"/>
                  </a:lnTo>
                  <a:lnTo>
                    <a:pt x="7245857" y="719362"/>
                  </a:lnTo>
                  <a:cubicBezTo>
                    <a:pt x="7245857" y="713553"/>
                    <a:pt x="7245857" y="709381"/>
                    <a:pt x="7245857" y="703324"/>
                  </a:cubicBezTo>
                  <a:lnTo>
                    <a:pt x="7313813" y="703324"/>
                  </a:lnTo>
                  <a:lnTo>
                    <a:pt x="7313813" y="618071"/>
                  </a:lnTo>
                  <a:lnTo>
                    <a:pt x="7385821" y="618071"/>
                  </a:lnTo>
                  <a:lnTo>
                    <a:pt x="7385821" y="696839"/>
                  </a:lnTo>
                  <a:cubicBezTo>
                    <a:pt x="7386456" y="696839"/>
                    <a:pt x="7387091" y="696839"/>
                    <a:pt x="7387725" y="696839"/>
                  </a:cubicBezTo>
                  <a:lnTo>
                    <a:pt x="7388967" y="719362"/>
                  </a:lnTo>
                  <a:lnTo>
                    <a:pt x="7398643" y="719362"/>
                  </a:lnTo>
                  <a:cubicBezTo>
                    <a:pt x="7399179" y="712148"/>
                    <a:pt x="7399885" y="704494"/>
                    <a:pt x="7399885" y="696839"/>
                  </a:cubicBezTo>
                  <a:cubicBezTo>
                    <a:pt x="7401912" y="696839"/>
                    <a:pt x="7403939" y="696839"/>
                    <a:pt x="7405965" y="696839"/>
                  </a:cubicBezTo>
                  <a:lnTo>
                    <a:pt x="7407207" y="719362"/>
                  </a:lnTo>
                  <a:lnTo>
                    <a:pt x="7457829" y="719362"/>
                  </a:lnTo>
                  <a:lnTo>
                    <a:pt x="7457829" y="556334"/>
                  </a:lnTo>
                  <a:lnTo>
                    <a:pt x="7655156" y="556334"/>
                  </a:lnTo>
                  <a:lnTo>
                    <a:pt x="7655156" y="719362"/>
                  </a:lnTo>
                  <a:lnTo>
                    <a:pt x="7673853" y="719362"/>
                  </a:lnTo>
                  <a:lnTo>
                    <a:pt x="7673853" y="636669"/>
                  </a:lnTo>
                  <a:lnTo>
                    <a:pt x="7768973" y="636669"/>
                  </a:lnTo>
                  <a:lnTo>
                    <a:pt x="7773382" y="519115"/>
                  </a:lnTo>
                  <a:lnTo>
                    <a:pt x="7819759" y="519115"/>
                  </a:lnTo>
                  <a:lnTo>
                    <a:pt x="7821437" y="571456"/>
                  </a:lnTo>
                  <a:cubicBezTo>
                    <a:pt x="7843732" y="571456"/>
                    <a:pt x="7866024" y="571456"/>
                    <a:pt x="7886292" y="571456"/>
                  </a:cubicBezTo>
                  <a:cubicBezTo>
                    <a:pt x="7886292" y="597397"/>
                    <a:pt x="7886292" y="623338"/>
                    <a:pt x="7886292" y="647118"/>
                  </a:cubicBezTo>
                  <a:cubicBezTo>
                    <a:pt x="7890345" y="647118"/>
                    <a:pt x="7892372" y="647118"/>
                    <a:pt x="7894398" y="647118"/>
                  </a:cubicBezTo>
                  <a:cubicBezTo>
                    <a:pt x="7894398" y="644956"/>
                    <a:pt x="7896425" y="642794"/>
                    <a:pt x="7896425" y="640633"/>
                  </a:cubicBezTo>
                  <a:cubicBezTo>
                    <a:pt x="7898452" y="640633"/>
                    <a:pt x="7900478" y="640633"/>
                    <a:pt x="7902505" y="640633"/>
                  </a:cubicBezTo>
                  <a:cubicBezTo>
                    <a:pt x="7902505" y="642794"/>
                    <a:pt x="7902505" y="644956"/>
                    <a:pt x="7904533" y="649280"/>
                  </a:cubicBezTo>
                  <a:cubicBezTo>
                    <a:pt x="7908585" y="649280"/>
                    <a:pt x="7912638" y="649280"/>
                    <a:pt x="7916693" y="649280"/>
                  </a:cubicBezTo>
                  <a:cubicBezTo>
                    <a:pt x="7916693" y="647118"/>
                    <a:pt x="7916693" y="644956"/>
                    <a:pt x="7916693" y="642794"/>
                  </a:cubicBezTo>
                  <a:cubicBezTo>
                    <a:pt x="7924798" y="642794"/>
                    <a:pt x="7930878" y="642794"/>
                    <a:pt x="7938985" y="642794"/>
                  </a:cubicBezTo>
                  <a:cubicBezTo>
                    <a:pt x="7938985" y="644956"/>
                    <a:pt x="7938985" y="647118"/>
                    <a:pt x="7938985" y="649280"/>
                  </a:cubicBezTo>
                  <a:cubicBezTo>
                    <a:pt x="7945065" y="649280"/>
                    <a:pt x="7953173" y="649280"/>
                    <a:pt x="7959253" y="649280"/>
                  </a:cubicBezTo>
                  <a:cubicBezTo>
                    <a:pt x="7959253" y="664412"/>
                    <a:pt x="7959253" y="679545"/>
                    <a:pt x="7959253" y="694677"/>
                  </a:cubicBezTo>
                  <a:cubicBezTo>
                    <a:pt x="7963306" y="694677"/>
                    <a:pt x="7969386" y="694677"/>
                    <a:pt x="7973440" y="694677"/>
                  </a:cubicBezTo>
                  <a:cubicBezTo>
                    <a:pt x="7973440" y="690353"/>
                    <a:pt x="7973440" y="686030"/>
                    <a:pt x="7973440" y="681706"/>
                  </a:cubicBezTo>
                  <a:cubicBezTo>
                    <a:pt x="7979520" y="681706"/>
                    <a:pt x="7985600" y="681706"/>
                    <a:pt x="7989653" y="681706"/>
                  </a:cubicBezTo>
                  <a:cubicBezTo>
                    <a:pt x="7989653" y="621177"/>
                    <a:pt x="7989653" y="562809"/>
                    <a:pt x="7989653" y="502279"/>
                  </a:cubicBezTo>
                  <a:cubicBezTo>
                    <a:pt x="7991680" y="500117"/>
                    <a:pt x="7993706" y="497955"/>
                    <a:pt x="7995733" y="495793"/>
                  </a:cubicBezTo>
                  <a:cubicBezTo>
                    <a:pt x="8020053" y="495793"/>
                    <a:pt x="8044373" y="495793"/>
                    <a:pt x="8068694" y="495793"/>
                  </a:cubicBezTo>
                  <a:lnTo>
                    <a:pt x="8068694" y="504441"/>
                  </a:lnTo>
                  <a:lnTo>
                    <a:pt x="8078828" y="504441"/>
                  </a:lnTo>
                  <a:cubicBezTo>
                    <a:pt x="8078828" y="543353"/>
                    <a:pt x="8078828" y="582265"/>
                    <a:pt x="8078828" y="619015"/>
                  </a:cubicBezTo>
                  <a:cubicBezTo>
                    <a:pt x="8086934" y="619015"/>
                    <a:pt x="8093014" y="619015"/>
                    <a:pt x="8101121" y="619015"/>
                  </a:cubicBezTo>
                  <a:cubicBezTo>
                    <a:pt x="8101121" y="597397"/>
                    <a:pt x="8101121" y="575779"/>
                    <a:pt x="8101121" y="552000"/>
                  </a:cubicBezTo>
                  <a:cubicBezTo>
                    <a:pt x="8109228" y="552000"/>
                    <a:pt x="8119361" y="552000"/>
                    <a:pt x="8127469" y="552000"/>
                  </a:cubicBezTo>
                  <a:cubicBezTo>
                    <a:pt x="8129494" y="552000"/>
                    <a:pt x="8129494" y="549838"/>
                    <a:pt x="8131521" y="547676"/>
                  </a:cubicBezTo>
                  <a:lnTo>
                    <a:pt x="8139629" y="547676"/>
                  </a:lnTo>
                  <a:cubicBezTo>
                    <a:pt x="8141654" y="549838"/>
                    <a:pt x="8141654" y="552000"/>
                    <a:pt x="8143681" y="552000"/>
                  </a:cubicBezTo>
                  <a:cubicBezTo>
                    <a:pt x="8149761" y="552000"/>
                    <a:pt x="8157869" y="552000"/>
                    <a:pt x="8165976" y="552000"/>
                  </a:cubicBezTo>
                  <a:cubicBezTo>
                    <a:pt x="8165976" y="513088"/>
                    <a:pt x="8165976" y="474176"/>
                    <a:pt x="8165976" y="435264"/>
                  </a:cubicBezTo>
                  <a:cubicBezTo>
                    <a:pt x="8165989" y="435261"/>
                    <a:pt x="8166856" y="435097"/>
                    <a:pt x="8222722" y="424455"/>
                  </a:cubicBezTo>
                  <a:cubicBezTo>
                    <a:pt x="8222722" y="424462"/>
                    <a:pt x="8222722" y="424536"/>
                    <a:pt x="8222722" y="425536"/>
                  </a:cubicBezTo>
                  <a:lnTo>
                    <a:pt x="8222722" y="433102"/>
                  </a:lnTo>
                  <a:cubicBezTo>
                    <a:pt x="8222740" y="433102"/>
                    <a:pt x="8223384" y="433102"/>
                    <a:pt x="8249069" y="433102"/>
                  </a:cubicBezTo>
                  <a:cubicBezTo>
                    <a:pt x="8249069" y="433124"/>
                    <a:pt x="8249069" y="435495"/>
                    <a:pt x="8249069" y="688192"/>
                  </a:cubicBezTo>
                  <a:cubicBezTo>
                    <a:pt x="8255149" y="688192"/>
                    <a:pt x="8263256" y="688192"/>
                    <a:pt x="8271364" y="688192"/>
                  </a:cubicBezTo>
                  <a:cubicBezTo>
                    <a:pt x="8271364" y="686030"/>
                    <a:pt x="8271364" y="686030"/>
                    <a:pt x="8271364" y="683868"/>
                  </a:cubicBezTo>
                  <a:cubicBezTo>
                    <a:pt x="8275416" y="683868"/>
                    <a:pt x="8279469" y="683868"/>
                    <a:pt x="8283524" y="683868"/>
                  </a:cubicBezTo>
                  <a:cubicBezTo>
                    <a:pt x="8283524" y="686030"/>
                    <a:pt x="8283524" y="686030"/>
                    <a:pt x="8283524" y="688192"/>
                  </a:cubicBezTo>
                  <a:cubicBezTo>
                    <a:pt x="8291630" y="688192"/>
                    <a:pt x="8299736" y="688192"/>
                    <a:pt x="8307844" y="688192"/>
                  </a:cubicBezTo>
                  <a:cubicBezTo>
                    <a:pt x="8307844" y="683868"/>
                    <a:pt x="8307844" y="679545"/>
                    <a:pt x="8307844" y="675221"/>
                  </a:cubicBezTo>
                  <a:cubicBezTo>
                    <a:pt x="8317977" y="675221"/>
                    <a:pt x="8328110" y="675221"/>
                    <a:pt x="8336217" y="675221"/>
                  </a:cubicBezTo>
                  <a:cubicBezTo>
                    <a:pt x="8340270" y="670897"/>
                    <a:pt x="8344325" y="670897"/>
                    <a:pt x="8348377" y="670897"/>
                  </a:cubicBezTo>
                  <a:cubicBezTo>
                    <a:pt x="8354457" y="675221"/>
                    <a:pt x="8362565" y="675221"/>
                    <a:pt x="8368645" y="675221"/>
                  </a:cubicBezTo>
                  <a:cubicBezTo>
                    <a:pt x="8368645" y="668736"/>
                    <a:pt x="8368645" y="664412"/>
                    <a:pt x="8368645" y="657927"/>
                  </a:cubicBezTo>
                  <a:lnTo>
                    <a:pt x="8376752" y="657927"/>
                  </a:lnTo>
                  <a:cubicBezTo>
                    <a:pt x="8376752" y="653603"/>
                    <a:pt x="8376752" y="649280"/>
                    <a:pt x="8376752" y="644956"/>
                  </a:cubicBezTo>
                  <a:cubicBezTo>
                    <a:pt x="8394992" y="644956"/>
                    <a:pt x="8415258" y="644956"/>
                    <a:pt x="8433498" y="644956"/>
                  </a:cubicBezTo>
                  <a:cubicBezTo>
                    <a:pt x="8433498" y="634147"/>
                    <a:pt x="8433498" y="625500"/>
                    <a:pt x="8433498" y="614691"/>
                  </a:cubicBezTo>
                  <a:cubicBezTo>
                    <a:pt x="8439578" y="614691"/>
                    <a:pt x="8445658" y="614691"/>
                    <a:pt x="8451738" y="614691"/>
                  </a:cubicBezTo>
                  <a:cubicBezTo>
                    <a:pt x="8451738" y="612529"/>
                    <a:pt x="8451738" y="610368"/>
                    <a:pt x="8451738" y="608206"/>
                  </a:cubicBezTo>
                  <a:cubicBezTo>
                    <a:pt x="8455792" y="608206"/>
                    <a:pt x="8459845" y="608206"/>
                    <a:pt x="8463898" y="608206"/>
                  </a:cubicBezTo>
                  <a:cubicBezTo>
                    <a:pt x="8463898" y="610368"/>
                    <a:pt x="8463898" y="612529"/>
                    <a:pt x="8463898" y="614691"/>
                  </a:cubicBezTo>
                  <a:cubicBezTo>
                    <a:pt x="8469978" y="614691"/>
                    <a:pt x="8474032" y="614691"/>
                    <a:pt x="8480112" y="614691"/>
                  </a:cubicBezTo>
                  <a:cubicBezTo>
                    <a:pt x="8480112" y="629824"/>
                    <a:pt x="8480112" y="647118"/>
                    <a:pt x="8480112" y="664412"/>
                  </a:cubicBezTo>
                  <a:cubicBezTo>
                    <a:pt x="8490245" y="664412"/>
                    <a:pt x="8502406" y="664412"/>
                    <a:pt x="8512540" y="664412"/>
                  </a:cubicBezTo>
                  <a:cubicBezTo>
                    <a:pt x="8512540" y="655765"/>
                    <a:pt x="8512540" y="647118"/>
                    <a:pt x="8512540" y="638471"/>
                  </a:cubicBezTo>
                  <a:cubicBezTo>
                    <a:pt x="8524700" y="638471"/>
                    <a:pt x="8538886" y="638471"/>
                    <a:pt x="8551046" y="638471"/>
                  </a:cubicBezTo>
                  <a:cubicBezTo>
                    <a:pt x="8551046" y="627662"/>
                    <a:pt x="8551046" y="619015"/>
                    <a:pt x="8551046" y="608206"/>
                  </a:cubicBezTo>
                  <a:cubicBezTo>
                    <a:pt x="8567261" y="608206"/>
                    <a:pt x="8583473" y="608206"/>
                    <a:pt x="8599688" y="608206"/>
                  </a:cubicBezTo>
                  <a:cubicBezTo>
                    <a:pt x="8599688" y="608235"/>
                    <a:pt x="8599688" y="610010"/>
                    <a:pt x="8599688" y="719362"/>
                  </a:cubicBezTo>
                  <a:lnTo>
                    <a:pt x="8599688" y="733141"/>
                  </a:lnTo>
                  <a:lnTo>
                    <a:pt x="8665562" y="733141"/>
                  </a:lnTo>
                  <a:lnTo>
                    <a:pt x="8665562" y="838913"/>
                  </a:lnTo>
                  <a:lnTo>
                    <a:pt x="8665562" y="862160"/>
                  </a:lnTo>
                  <a:lnTo>
                    <a:pt x="8680522" y="862160"/>
                  </a:lnTo>
                  <a:cubicBezTo>
                    <a:pt x="8680522" y="862160"/>
                    <a:pt x="8680522" y="862160"/>
                    <a:pt x="8680522" y="860998"/>
                  </a:cubicBezTo>
                  <a:lnTo>
                    <a:pt x="8680522" y="852862"/>
                  </a:lnTo>
                  <a:cubicBezTo>
                    <a:pt x="8680522" y="852862"/>
                    <a:pt x="8680522" y="852862"/>
                    <a:pt x="8725102" y="852862"/>
                  </a:cubicBezTo>
                  <a:cubicBezTo>
                    <a:pt x="8725102" y="852862"/>
                    <a:pt x="8725102" y="852862"/>
                    <a:pt x="8725102" y="855477"/>
                  </a:cubicBezTo>
                  <a:lnTo>
                    <a:pt x="8725102" y="861131"/>
                  </a:lnTo>
                  <a:lnTo>
                    <a:pt x="8733569" y="852574"/>
                  </a:lnTo>
                  <a:cubicBezTo>
                    <a:pt x="8731340" y="852574"/>
                    <a:pt x="8731340" y="850249"/>
                    <a:pt x="8729111" y="850249"/>
                  </a:cubicBezTo>
                  <a:cubicBezTo>
                    <a:pt x="8729111" y="847924"/>
                    <a:pt x="8729111" y="845600"/>
                    <a:pt x="8729111" y="843275"/>
                  </a:cubicBezTo>
                  <a:cubicBezTo>
                    <a:pt x="8731340" y="843275"/>
                    <a:pt x="8733569" y="840950"/>
                    <a:pt x="8735797" y="840950"/>
                  </a:cubicBezTo>
                  <a:cubicBezTo>
                    <a:pt x="8735797" y="836301"/>
                    <a:pt x="8735797" y="833976"/>
                    <a:pt x="8735797" y="831652"/>
                  </a:cubicBezTo>
                  <a:cubicBezTo>
                    <a:pt x="8738027" y="831652"/>
                    <a:pt x="8738027" y="831652"/>
                    <a:pt x="8740256" y="831652"/>
                  </a:cubicBezTo>
                  <a:cubicBezTo>
                    <a:pt x="8740256" y="824678"/>
                    <a:pt x="8740256" y="817704"/>
                    <a:pt x="8740256" y="810730"/>
                  </a:cubicBezTo>
                  <a:cubicBezTo>
                    <a:pt x="8738027" y="810730"/>
                    <a:pt x="8738027" y="810730"/>
                    <a:pt x="8735797" y="810730"/>
                  </a:cubicBezTo>
                  <a:cubicBezTo>
                    <a:pt x="8735797" y="808405"/>
                    <a:pt x="8735797" y="808405"/>
                    <a:pt x="8735797" y="806081"/>
                  </a:cubicBezTo>
                  <a:lnTo>
                    <a:pt x="8740256" y="803756"/>
                  </a:lnTo>
                  <a:cubicBezTo>
                    <a:pt x="8744713" y="799107"/>
                    <a:pt x="8746943" y="794457"/>
                    <a:pt x="8751401" y="787483"/>
                  </a:cubicBezTo>
                  <a:cubicBezTo>
                    <a:pt x="8753629" y="782834"/>
                    <a:pt x="8753629" y="780510"/>
                    <a:pt x="8753629" y="778185"/>
                  </a:cubicBezTo>
                  <a:cubicBezTo>
                    <a:pt x="8749172" y="771211"/>
                    <a:pt x="8749172" y="759588"/>
                    <a:pt x="8753629" y="752614"/>
                  </a:cubicBezTo>
                  <a:cubicBezTo>
                    <a:pt x="8753631" y="752611"/>
                    <a:pt x="8753645" y="752565"/>
                    <a:pt x="8753909" y="751742"/>
                  </a:cubicBezTo>
                  <a:lnTo>
                    <a:pt x="8755767" y="745928"/>
                  </a:lnTo>
                  <a:lnTo>
                    <a:pt x="8754080" y="745928"/>
                  </a:lnTo>
                  <a:cubicBezTo>
                    <a:pt x="8754080" y="745928"/>
                    <a:pt x="8754080" y="745928"/>
                    <a:pt x="8754080" y="744766"/>
                  </a:cubicBezTo>
                  <a:lnTo>
                    <a:pt x="8754080" y="736629"/>
                  </a:lnTo>
                  <a:cubicBezTo>
                    <a:pt x="8754080" y="736629"/>
                    <a:pt x="8754080" y="736629"/>
                    <a:pt x="8755194" y="736629"/>
                  </a:cubicBezTo>
                  <a:lnTo>
                    <a:pt x="8762996" y="736629"/>
                  </a:lnTo>
                  <a:cubicBezTo>
                    <a:pt x="8762996" y="736629"/>
                    <a:pt x="8762996" y="736629"/>
                    <a:pt x="8762996" y="735467"/>
                  </a:cubicBezTo>
                  <a:lnTo>
                    <a:pt x="8762996" y="727331"/>
                  </a:lnTo>
                  <a:cubicBezTo>
                    <a:pt x="8762996" y="727331"/>
                    <a:pt x="8762996" y="727331"/>
                    <a:pt x="8761881" y="727331"/>
                  </a:cubicBezTo>
                  <a:lnTo>
                    <a:pt x="8754080" y="727331"/>
                  </a:lnTo>
                  <a:cubicBezTo>
                    <a:pt x="8754080" y="727331"/>
                    <a:pt x="8754080" y="727331"/>
                    <a:pt x="8754080" y="726168"/>
                  </a:cubicBezTo>
                  <a:lnTo>
                    <a:pt x="8754080" y="718032"/>
                  </a:lnTo>
                  <a:cubicBezTo>
                    <a:pt x="8754080" y="718032"/>
                    <a:pt x="8754080" y="718032"/>
                    <a:pt x="8755194" y="718032"/>
                  </a:cubicBezTo>
                  <a:lnTo>
                    <a:pt x="8762996" y="718032"/>
                  </a:lnTo>
                  <a:cubicBezTo>
                    <a:pt x="8762996" y="718032"/>
                    <a:pt x="8762996" y="718032"/>
                    <a:pt x="8762996" y="717160"/>
                  </a:cubicBezTo>
                  <a:lnTo>
                    <a:pt x="8762996" y="711058"/>
                  </a:lnTo>
                  <a:cubicBezTo>
                    <a:pt x="8762996" y="711058"/>
                    <a:pt x="8762996" y="711058"/>
                    <a:pt x="8761881" y="711058"/>
                  </a:cubicBezTo>
                  <a:lnTo>
                    <a:pt x="8754080" y="711058"/>
                  </a:lnTo>
                  <a:cubicBezTo>
                    <a:pt x="8754080" y="711058"/>
                    <a:pt x="8754080" y="711058"/>
                    <a:pt x="8754080" y="709896"/>
                  </a:cubicBezTo>
                  <a:lnTo>
                    <a:pt x="8754080" y="701759"/>
                  </a:lnTo>
                  <a:cubicBezTo>
                    <a:pt x="8754080" y="701759"/>
                    <a:pt x="8754080" y="701759"/>
                    <a:pt x="8755194" y="701759"/>
                  </a:cubicBezTo>
                  <a:lnTo>
                    <a:pt x="8762996" y="701759"/>
                  </a:lnTo>
                  <a:cubicBezTo>
                    <a:pt x="8762996" y="701759"/>
                    <a:pt x="8762996" y="701759"/>
                    <a:pt x="8761881" y="700016"/>
                  </a:cubicBezTo>
                  <a:lnTo>
                    <a:pt x="8754080" y="687812"/>
                  </a:lnTo>
                  <a:cubicBezTo>
                    <a:pt x="8754080" y="687812"/>
                    <a:pt x="8754080" y="687812"/>
                    <a:pt x="8754080" y="650617"/>
                  </a:cubicBezTo>
                  <a:cubicBezTo>
                    <a:pt x="8754080" y="650617"/>
                    <a:pt x="8754080" y="650617"/>
                    <a:pt x="8903424" y="650617"/>
                  </a:cubicBezTo>
                  <a:cubicBezTo>
                    <a:pt x="8903424" y="650617"/>
                    <a:pt x="8903424" y="650617"/>
                    <a:pt x="8905096" y="653232"/>
                  </a:cubicBezTo>
                  <a:lnTo>
                    <a:pt x="8908543" y="658626"/>
                  </a:lnTo>
                  <a:lnTo>
                    <a:pt x="8908543" y="647687"/>
                  </a:lnTo>
                  <a:cubicBezTo>
                    <a:pt x="8908543" y="636001"/>
                    <a:pt x="8908543" y="622669"/>
                    <a:pt x="8908543" y="607460"/>
                  </a:cubicBezTo>
                  <a:cubicBezTo>
                    <a:pt x="8908552" y="607460"/>
                    <a:pt x="8908671" y="607460"/>
                    <a:pt x="8910570" y="607460"/>
                  </a:cubicBezTo>
                  <a:lnTo>
                    <a:pt x="8924757" y="607460"/>
                  </a:lnTo>
                  <a:cubicBezTo>
                    <a:pt x="8924757" y="607441"/>
                    <a:pt x="8924757" y="606126"/>
                    <a:pt x="8924757" y="515723"/>
                  </a:cubicBezTo>
                  <a:lnTo>
                    <a:pt x="8924757" y="490724"/>
                  </a:lnTo>
                  <a:lnTo>
                    <a:pt x="9078786" y="490724"/>
                  </a:lnTo>
                  <a:lnTo>
                    <a:pt x="9078786" y="506306"/>
                  </a:lnTo>
                  <a:cubicBezTo>
                    <a:pt x="9078786" y="526935"/>
                    <a:pt x="9078786" y="559711"/>
                    <a:pt x="9078786" y="611783"/>
                  </a:cubicBezTo>
                  <a:cubicBezTo>
                    <a:pt x="9078796" y="611782"/>
                    <a:pt x="9078908" y="611761"/>
                    <a:pt x="9080306" y="611513"/>
                  </a:cubicBezTo>
                  <a:lnTo>
                    <a:pt x="9090946" y="609622"/>
                  </a:lnTo>
                  <a:cubicBezTo>
                    <a:pt x="9090946" y="609644"/>
                    <a:pt x="9090916" y="610978"/>
                    <a:pt x="9088919" y="698254"/>
                  </a:cubicBezTo>
                  <a:cubicBezTo>
                    <a:pt x="9088929" y="698256"/>
                    <a:pt x="9089040" y="698276"/>
                    <a:pt x="9090439" y="698525"/>
                  </a:cubicBezTo>
                  <a:lnTo>
                    <a:pt x="9101079" y="700416"/>
                  </a:lnTo>
                  <a:cubicBezTo>
                    <a:pt x="9101081" y="700423"/>
                    <a:pt x="9101101" y="700487"/>
                    <a:pt x="9101332" y="701227"/>
                  </a:cubicBezTo>
                  <a:lnTo>
                    <a:pt x="9103106" y="706902"/>
                  </a:lnTo>
                  <a:cubicBezTo>
                    <a:pt x="9103108" y="706893"/>
                    <a:pt x="9103153" y="706750"/>
                    <a:pt x="9103866" y="704470"/>
                  </a:cubicBezTo>
                  <a:lnTo>
                    <a:pt x="9109186" y="687446"/>
                  </a:lnTo>
                  <a:cubicBezTo>
                    <a:pt x="9109193" y="687446"/>
                    <a:pt x="9109293" y="687446"/>
                    <a:pt x="9110959" y="687446"/>
                  </a:cubicBezTo>
                  <a:lnTo>
                    <a:pt x="9123373" y="687446"/>
                  </a:lnTo>
                  <a:cubicBezTo>
                    <a:pt x="9123373" y="687463"/>
                    <a:pt x="9123373" y="688156"/>
                    <a:pt x="9123373" y="719872"/>
                  </a:cubicBezTo>
                  <a:cubicBezTo>
                    <a:pt x="9123379" y="719877"/>
                    <a:pt x="9123456" y="719917"/>
                    <a:pt x="9124386" y="720413"/>
                  </a:cubicBezTo>
                  <a:lnTo>
                    <a:pt x="9131480" y="724196"/>
                  </a:lnTo>
                  <a:cubicBezTo>
                    <a:pt x="9131480" y="724205"/>
                    <a:pt x="9131480" y="724306"/>
                    <a:pt x="9131480" y="725547"/>
                  </a:cubicBezTo>
                  <a:lnTo>
                    <a:pt x="9131480" y="735005"/>
                  </a:lnTo>
                  <a:cubicBezTo>
                    <a:pt x="9131500" y="735005"/>
                    <a:pt x="9132408" y="735005"/>
                    <a:pt x="9176067" y="735005"/>
                  </a:cubicBezTo>
                  <a:cubicBezTo>
                    <a:pt x="9176067" y="735013"/>
                    <a:pt x="9176067" y="735096"/>
                    <a:pt x="9176067" y="736086"/>
                  </a:cubicBezTo>
                  <a:lnTo>
                    <a:pt x="9176067" y="743652"/>
                  </a:lnTo>
                  <a:cubicBezTo>
                    <a:pt x="9176076" y="743652"/>
                    <a:pt x="9176197" y="743652"/>
                    <a:pt x="9178093" y="743652"/>
                  </a:cubicBezTo>
                  <a:lnTo>
                    <a:pt x="9192280" y="743652"/>
                  </a:lnTo>
                  <a:cubicBezTo>
                    <a:pt x="9192280" y="743634"/>
                    <a:pt x="9192280" y="742905"/>
                    <a:pt x="9192280" y="713387"/>
                  </a:cubicBezTo>
                  <a:cubicBezTo>
                    <a:pt x="9192301" y="713387"/>
                    <a:pt x="9193231" y="713387"/>
                    <a:pt x="9236867" y="713387"/>
                  </a:cubicBezTo>
                  <a:cubicBezTo>
                    <a:pt x="9236867" y="713379"/>
                    <a:pt x="9236867" y="713282"/>
                    <a:pt x="9236867" y="712036"/>
                  </a:cubicBezTo>
                  <a:lnTo>
                    <a:pt x="9236867" y="702578"/>
                  </a:lnTo>
                  <a:cubicBezTo>
                    <a:pt x="9236873" y="702578"/>
                    <a:pt x="9236947" y="702578"/>
                    <a:pt x="9237881" y="702578"/>
                  </a:cubicBezTo>
                  <a:lnTo>
                    <a:pt x="9244974" y="702578"/>
                  </a:lnTo>
                  <a:cubicBezTo>
                    <a:pt x="9244974" y="702571"/>
                    <a:pt x="9244974" y="702458"/>
                    <a:pt x="9244974" y="700687"/>
                  </a:cubicBezTo>
                  <a:lnTo>
                    <a:pt x="9244974" y="687446"/>
                  </a:lnTo>
                  <a:cubicBezTo>
                    <a:pt x="9244983" y="687446"/>
                    <a:pt x="9245055" y="687446"/>
                    <a:pt x="9245734" y="687446"/>
                  </a:cubicBezTo>
                  <a:lnTo>
                    <a:pt x="9251054" y="687446"/>
                  </a:lnTo>
                  <a:cubicBezTo>
                    <a:pt x="9251054" y="687439"/>
                    <a:pt x="9251054" y="687354"/>
                    <a:pt x="9251054" y="686365"/>
                  </a:cubicBezTo>
                  <a:lnTo>
                    <a:pt x="9251054" y="678798"/>
                  </a:lnTo>
                  <a:cubicBezTo>
                    <a:pt x="9251062" y="678798"/>
                    <a:pt x="9251186" y="678798"/>
                    <a:pt x="9253081" y="678798"/>
                  </a:cubicBezTo>
                  <a:lnTo>
                    <a:pt x="9267268" y="678798"/>
                  </a:lnTo>
                  <a:cubicBezTo>
                    <a:pt x="9267268" y="678805"/>
                    <a:pt x="9267268" y="678882"/>
                    <a:pt x="9267268" y="679879"/>
                  </a:cubicBezTo>
                  <a:lnTo>
                    <a:pt x="9267268" y="687446"/>
                  </a:lnTo>
                  <a:cubicBezTo>
                    <a:pt x="9267279" y="687446"/>
                    <a:pt x="9267780" y="687446"/>
                    <a:pt x="9289561" y="687446"/>
                  </a:cubicBezTo>
                  <a:cubicBezTo>
                    <a:pt x="9289561" y="687438"/>
                    <a:pt x="9289561" y="687324"/>
                    <a:pt x="9289561" y="685554"/>
                  </a:cubicBezTo>
                  <a:lnTo>
                    <a:pt x="9289561" y="672313"/>
                  </a:lnTo>
                  <a:cubicBezTo>
                    <a:pt x="9289567" y="672313"/>
                    <a:pt x="9289664" y="672313"/>
                    <a:pt x="9291335" y="672313"/>
                  </a:cubicBezTo>
                  <a:lnTo>
                    <a:pt x="9303748" y="672313"/>
                  </a:lnTo>
                  <a:cubicBezTo>
                    <a:pt x="9303748" y="672325"/>
                    <a:pt x="9303748" y="672839"/>
                    <a:pt x="9303748" y="696093"/>
                  </a:cubicBezTo>
                  <a:cubicBezTo>
                    <a:pt x="9303755" y="696093"/>
                    <a:pt x="9303835" y="696093"/>
                    <a:pt x="9304762" y="696093"/>
                  </a:cubicBezTo>
                  <a:lnTo>
                    <a:pt x="9311855" y="696093"/>
                  </a:lnTo>
                  <a:cubicBezTo>
                    <a:pt x="9311855" y="696087"/>
                    <a:pt x="9311855" y="696006"/>
                    <a:pt x="9311855" y="695012"/>
                  </a:cubicBezTo>
                  <a:lnTo>
                    <a:pt x="9311855" y="687446"/>
                  </a:lnTo>
                  <a:cubicBezTo>
                    <a:pt x="9311864" y="687446"/>
                    <a:pt x="9311982" y="687446"/>
                    <a:pt x="9313628" y="687446"/>
                  </a:cubicBezTo>
                  <a:lnTo>
                    <a:pt x="9326042" y="687446"/>
                  </a:lnTo>
                  <a:cubicBezTo>
                    <a:pt x="9326042" y="687459"/>
                    <a:pt x="9326042" y="688018"/>
                    <a:pt x="9326042" y="713387"/>
                  </a:cubicBezTo>
                  <a:cubicBezTo>
                    <a:pt x="9326050" y="713387"/>
                    <a:pt x="9326168" y="713387"/>
                    <a:pt x="9328069" y="713387"/>
                  </a:cubicBezTo>
                  <a:lnTo>
                    <a:pt x="9342255" y="713387"/>
                  </a:lnTo>
                  <a:cubicBezTo>
                    <a:pt x="9342255" y="713398"/>
                    <a:pt x="9342255" y="713513"/>
                    <a:pt x="9342255" y="715008"/>
                  </a:cubicBezTo>
                  <a:lnTo>
                    <a:pt x="9342255" y="726358"/>
                  </a:lnTo>
                  <a:cubicBezTo>
                    <a:pt x="9342263" y="726358"/>
                    <a:pt x="9342334" y="726358"/>
                    <a:pt x="9343015" y="726358"/>
                  </a:cubicBezTo>
                  <a:lnTo>
                    <a:pt x="9348336" y="726358"/>
                  </a:lnTo>
                  <a:cubicBezTo>
                    <a:pt x="9348336" y="726350"/>
                    <a:pt x="9348336" y="726274"/>
                    <a:pt x="9348336" y="725547"/>
                  </a:cubicBezTo>
                  <a:lnTo>
                    <a:pt x="9348336" y="719872"/>
                  </a:lnTo>
                  <a:cubicBezTo>
                    <a:pt x="9348353" y="719872"/>
                    <a:pt x="9349072" y="719872"/>
                    <a:pt x="9378736" y="719872"/>
                  </a:cubicBezTo>
                  <a:cubicBezTo>
                    <a:pt x="9378736" y="719886"/>
                    <a:pt x="9378736" y="720449"/>
                    <a:pt x="9378736" y="743652"/>
                  </a:cubicBezTo>
                  <a:cubicBezTo>
                    <a:pt x="9378743" y="743652"/>
                    <a:pt x="9378822" y="743652"/>
                    <a:pt x="9379749" y="743652"/>
                  </a:cubicBezTo>
                  <a:lnTo>
                    <a:pt x="9386843" y="743652"/>
                  </a:lnTo>
                  <a:cubicBezTo>
                    <a:pt x="9386843" y="743659"/>
                    <a:pt x="9386843" y="743732"/>
                    <a:pt x="9386843" y="744733"/>
                  </a:cubicBezTo>
                  <a:lnTo>
                    <a:pt x="9386843" y="752299"/>
                  </a:lnTo>
                  <a:cubicBezTo>
                    <a:pt x="9386852" y="752299"/>
                    <a:pt x="9386925" y="752299"/>
                    <a:pt x="9387603" y="752299"/>
                  </a:cubicBezTo>
                  <a:lnTo>
                    <a:pt x="9392923" y="752299"/>
                  </a:lnTo>
                  <a:cubicBezTo>
                    <a:pt x="9392923" y="752292"/>
                    <a:pt x="9392923" y="752172"/>
                    <a:pt x="9392923" y="750137"/>
                  </a:cubicBezTo>
                  <a:lnTo>
                    <a:pt x="9392923" y="735005"/>
                  </a:lnTo>
                  <a:cubicBezTo>
                    <a:pt x="9392930" y="735005"/>
                    <a:pt x="9393008" y="735005"/>
                    <a:pt x="9393936" y="735005"/>
                  </a:cubicBezTo>
                  <a:lnTo>
                    <a:pt x="9401030" y="735005"/>
                  </a:lnTo>
                  <a:cubicBezTo>
                    <a:pt x="9401030" y="735013"/>
                    <a:pt x="9401030" y="735096"/>
                    <a:pt x="9401030" y="736086"/>
                  </a:cubicBezTo>
                  <a:lnTo>
                    <a:pt x="9401030" y="743652"/>
                  </a:lnTo>
                  <a:lnTo>
                    <a:pt x="9406350" y="741659"/>
                  </a:lnTo>
                  <a:cubicBezTo>
                    <a:pt x="9407110" y="741287"/>
                    <a:pt x="9407110" y="741085"/>
                    <a:pt x="9407110" y="740679"/>
                  </a:cubicBezTo>
                  <a:lnTo>
                    <a:pt x="9407110" y="735005"/>
                  </a:lnTo>
                  <a:cubicBezTo>
                    <a:pt x="9407127" y="735005"/>
                    <a:pt x="9407928" y="735005"/>
                    <a:pt x="9445617" y="735005"/>
                  </a:cubicBezTo>
                  <a:cubicBezTo>
                    <a:pt x="9445617" y="735019"/>
                    <a:pt x="9445617" y="735566"/>
                    <a:pt x="9445617" y="758784"/>
                  </a:cubicBezTo>
                  <a:cubicBezTo>
                    <a:pt x="9445625" y="758784"/>
                    <a:pt x="9445743" y="758784"/>
                    <a:pt x="9447643" y="758784"/>
                  </a:cubicBezTo>
                  <a:lnTo>
                    <a:pt x="9461830" y="758784"/>
                  </a:lnTo>
                  <a:cubicBezTo>
                    <a:pt x="9461830" y="758792"/>
                    <a:pt x="9461830" y="758874"/>
                    <a:pt x="9461830" y="759865"/>
                  </a:cubicBezTo>
                  <a:lnTo>
                    <a:pt x="9461830" y="767431"/>
                  </a:lnTo>
                  <a:cubicBezTo>
                    <a:pt x="9461839" y="767431"/>
                    <a:pt x="9461962" y="767431"/>
                    <a:pt x="9463604" y="767431"/>
                  </a:cubicBezTo>
                  <a:lnTo>
                    <a:pt x="9476017" y="767431"/>
                  </a:lnTo>
                  <a:cubicBezTo>
                    <a:pt x="9476017" y="767419"/>
                    <a:pt x="9476017" y="766908"/>
                    <a:pt x="9476017" y="743652"/>
                  </a:cubicBezTo>
                  <a:cubicBezTo>
                    <a:pt x="9476024" y="743652"/>
                    <a:pt x="9476102" y="743652"/>
                    <a:pt x="9477030" y="743652"/>
                  </a:cubicBezTo>
                  <a:lnTo>
                    <a:pt x="9484124" y="743652"/>
                  </a:lnTo>
                  <a:cubicBezTo>
                    <a:pt x="9484124" y="743633"/>
                    <a:pt x="9484124" y="742862"/>
                    <a:pt x="9484124" y="711225"/>
                  </a:cubicBezTo>
                  <a:cubicBezTo>
                    <a:pt x="9484131" y="711225"/>
                    <a:pt x="9484208" y="711225"/>
                    <a:pt x="9485137" y="711225"/>
                  </a:cubicBezTo>
                  <a:lnTo>
                    <a:pt x="9492231" y="711225"/>
                  </a:lnTo>
                  <a:cubicBezTo>
                    <a:pt x="9492231" y="711219"/>
                    <a:pt x="9492231" y="711110"/>
                    <a:pt x="9492231" y="709334"/>
                  </a:cubicBezTo>
                  <a:lnTo>
                    <a:pt x="9492231" y="696093"/>
                  </a:lnTo>
                  <a:cubicBezTo>
                    <a:pt x="9490204" y="696093"/>
                    <a:pt x="9490204" y="696093"/>
                    <a:pt x="9490964" y="694471"/>
                  </a:cubicBezTo>
                  <a:lnTo>
                    <a:pt x="9496284" y="683122"/>
                  </a:lnTo>
                  <a:cubicBezTo>
                    <a:pt x="9496289" y="683139"/>
                    <a:pt x="9496484" y="683813"/>
                    <a:pt x="9504391" y="711225"/>
                  </a:cubicBezTo>
                  <a:cubicBezTo>
                    <a:pt x="9504399" y="711225"/>
                    <a:pt x="9504472" y="711225"/>
                    <a:pt x="9505151" y="711225"/>
                  </a:cubicBezTo>
                  <a:lnTo>
                    <a:pt x="9510471" y="711225"/>
                  </a:lnTo>
                  <a:cubicBezTo>
                    <a:pt x="9510471" y="711212"/>
                    <a:pt x="9510471" y="710033"/>
                    <a:pt x="9510471" y="605298"/>
                  </a:cubicBezTo>
                  <a:cubicBezTo>
                    <a:pt x="9510481" y="605298"/>
                    <a:pt x="9510595" y="605298"/>
                    <a:pt x="9511991" y="605298"/>
                  </a:cubicBezTo>
                  <a:lnTo>
                    <a:pt x="9522631" y="605298"/>
                  </a:lnTo>
                  <a:cubicBezTo>
                    <a:pt x="9522631" y="605276"/>
                    <a:pt x="9522631" y="604266"/>
                    <a:pt x="9522631" y="557739"/>
                  </a:cubicBezTo>
                  <a:cubicBezTo>
                    <a:pt x="9522648" y="557739"/>
                    <a:pt x="9523273" y="557739"/>
                    <a:pt x="9548978" y="557739"/>
                  </a:cubicBezTo>
                  <a:cubicBezTo>
                    <a:pt x="9548978" y="557727"/>
                    <a:pt x="9548978" y="557217"/>
                    <a:pt x="9548978" y="536121"/>
                  </a:cubicBezTo>
                  <a:cubicBezTo>
                    <a:pt x="9548997" y="536121"/>
                    <a:pt x="9549786" y="536121"/>
                    <a:pt x="9583432" y="536121"/>
                  </a:cubicBezTo>
                  <a:cubicBezTo>
                    <a:pt x="9583432" y="536129"/>
                    <a:pt x="9583432" y="536259"/>
                    <a:pt x="9583432" y="538553"/>
                  </a:cubicBezTo>
                  <a:lnTo>
                    <a:pt x="9583432" y="555577"/>
                  </a:lnTo>
                  <a:cubicBezTo>
                    <a:pt x="9583441" y="555577"/>
                    <a:pt x="9583572" y="555577"/>
                    <a:pt x="9585712" y="555577"/>
                  </a:cubicBezTo>
                  <a:lnTo>
                    <a:pt x="9601672" y="555577"/>
                  </a:lnTo>
                  <a:cubicBezTo>
                    <a:pt x="9601672" y="555595"/>
                    <a:pt x="9601672" y="556489"/>
                    <a:pt x="9601672" y="603136"/>
                  </a:cubicBezTo>
                  <a:cubicBezTo>
                    <a:pt x="9601678" y="603136"/>
                    <a:pt x="9601754" y="603136"/>
                    <a:pt x="9602685" y="603136"/>
                  </a:cubicBezTo>
                  <a:lnTo>
                    <a:pt x="9609779" y="603136"/>
                  </a:lnTo>
                  <a:lnTo>
                    <a:pt x="9623966" y="607460"/>
                  </a:lnTo>
                  <a:cubicBezTo>
                    <a:pt x="9623966" y="607470"/>
                    <a:pt x="9623966" y="608120"/>
                    <a:pt x="9623966" y="646372"/>
                  </a:cubicBezTo>
                  <a:cubicBezTo>
                    <a:pt x="9623972" y="646372"/>
                    <a:pt x="9624047" y="646372"/>
                    <a:pt x="9624979" y="646372"/>
                  </a:cubicBezTo>
                  <a:lnTo>
                    <a:pt x="9632072" y="646372"/>
                  </a:lnTo>
                  <a:cubicBezTo>
                    <a:pt x="9632072" y="646382"/>
                    <a:pt x="9632072" y="646488"/>
                    <a:pt x="9632072" y="647993"/>
                  </a:cubicBezTo>
                  <a:lnTo>
                    <a:pt x="9632072" y="659342"/>
                  </a:lnTo>
                  <a:cubicBezTo>
                    <a:pt x="9632080" y="659342"/>
                    <a:pt x="9632204" y="659342"/>
                    <a:pt x="9634099" y="659342"/>
                  </a:cubicBezTo>
                  <a:lnTo>
                    <a:pt x="9648286" y="659342"/>
                  </a:lnTo>
                  <a:lnTo>
                    <a:pt x="9654366" y="665828"/>
                  </a:lnTo>
                  <a:cubicBezTo>
                    <a:pt x="9654366" y="665840"/>
                    <a:pt x="9654366" y="666326"/>
                    <a:pt x="9654366" y="687446"/>
                  </a:cubicBezTo>
                  <a:cubicBezTo>
                    <a:pt x="9654375" y="687446"/>
                    <a:pt x="9654506" y="687446"/>
                    <a:pt x="9656646" y="687446"/>
                  </a:cubicBezTo>
                  <a:lnTo>
                    <a:pt x="9672606" y="687446"/>
                  </a:lnTo>
                  <a:cubicBezTo>
                    <a:pt x="9672606" y="687453"/>
                    <a:pt x="9672606" y="687533"/>
                    <a:pt x="9672606" y="688526"/>
                  </a:cubicBezTo>
                  <a:lnTo>
                    <a:pt x="9672606" y="696093"/>
                  </a:lnTo>
                  <a:cubicBezTo>
                    <a:pt x="9672615" y="696093"/>
                    <a:pt x="9672714" y="696093"/>
                    <a:pt x="9673873" y="696093"/>
                  </a:cubicBezTo>
                  <a:lnTo>
                    <a:pt x="9682740" y="696093"/>
                  </a:lnTo>
                  <a:cubicBezTo>
                    <a:pt x="9682740" y="696102"/>
                    <a:pt x="9682740" y="696231"/>
                    <a:pt x="9682740" y="698254"/>
                  </a:cubicBezTo>
                  <a:lnTo>
                    <a:pt x="9682740" y="713387"/>
                  </a:lnTo>
                  <a:cubicBezTo>
                    <a:pt x="9686793" y="713387"/>
                    <a:pt x="9686793" y="713387"/>
                    <a:pt x="9686793" y="711495"/>
                  </a:cubicBezTo>
                  <a:lnTo>
                    <a:pt x="9686793" y="698254"/>
                  </a:lnTo>
                  <a:cubicBezTo>
                    <a:pt x="9686799" y="698254"/>
                    <a:pt x="9686877" y="698254"/>
                    <a:pt x="9687806" y="698254"/>
                  </a:cubicBezTo>
                  <a:lnTo>
                    <a:pt x="9694900" y="698254"/>
                  </a:lnTo>
                  <a:cubicBezTo>
                    <a:pt x="9694900" y="698265"/>
                    <a:pt x="9694900" y="698384"/>
                    <a:pt x="9694900" y="699876"/>
                  </a:cubicBezTo>
                  <a:lnTo>
                    <a:pt x="9694900" y="711225"/>
                  </a:lnTo>
                  <a:cubicBezTo>
                    <a:pt x="9694909" y="711225"/>
                    <a:pt x="9694982" y="711225"/>
                    <a:pt x="9695660" y="711225"/>
                  </a:cubicBezTo>
                  <a:lnTo>
                    <a:pt x="9700980" y="711225"/>
                  </a:lnTo>
                  <a:cubicBezTo>
                    <a:pt x="9700980" y="706902"/>
                    <a:pt x="9700980" y="706902"/>
                    <a:pt x="9749620" y="706902"/>
                  </a:cubicBezTo>
                  <a:cubicBezTo>
                    <a:pt x="9749620" y="706911"/>
                    <a:pt x="9749620" y="707012"/>
                    <a:pt x="9749620" y="708253"/>
                  </a:cubicBezTo>
                  <a:lnTo>
                    <a:pt x="9749620" y="717710"/>
                  </a:lnTo>
                  <a:cubicBezTo>
                    <a:pt x="9749628" y="717710"/>
                    <a:pt x="9749703" y="717710"/>
                    <a:pt x="9750380" y="717710"/>
                  </a:cubicBezTo>
                  <a:lnTo>
                    <a:pt x="9755702" y="717710"/>
                  </a:lnTo>
                  <a:cubicBezTo>
                    <a:pt x="9755702" y="717719"/>
                    <a:pt x="9755702" y="717841"/>
                    <a:pt x="9755702" y="719872"/>
                  </a:cubicBezTo>
                  <a:lnTo>
                    <a:pt x="9755702" y="735005"/>
                  </a:lnTo>
                  <a:cubicBezTo>
                    <a:pt x="9755710" y="735001"/>
                    <a:pt x="9755826" y="734923"/>
                    <a:pt x="9757728" y="733654"/>
                  </a:cubicBezTo>
                  <a:lnTo>
                    <a:pt x="9771914" y="724196"/>
                  </a:lnTo>
                  <a:cubicBezTo>
                    <a:pt x="9771916" y="724177"/>
                    <a:pt x="9772048" y="723302"/>
                    <a:pt x="9777994" y="683122"/>
                  </a:cubicBezTo>
                  <a:cubicBezTo>
                    <a:pt x="9778004" y="683120"/>
                    <a:pt x="9778072" y="683094"/>
                    <a:pt x="9778754" y="682852"/>
                  </a:cubicBezTo>
                  <a:lnTo>
                    <a:pt x="9784074" y="680960"/>
                  </a:lnTo>
                  <a:cubicBezTo>
                    <a:pt x="9784074" y="680944"/>
                    <a:pt x="9784108" y="679883"/>
                    <a:pt x="9786102" y="611783"/>
                  </a:cubicBezTo>
                  <a:cubicBezTo>
                    <a:pt x="9786102" y="611801"/>
                    <a:pt x="9786134" y="612892"/>
                    <a:pt x="9788128" y="680960"/>
                  </a:cubicBezTo>
                  <a:cubicBezTo>
                    <a:pt x="9788138" y="680963"/>
                    <a:pt x="9788208" y="680988"/>
                    <a:pt x="9788888" y="681230"/>
                  </a:cubicBezTo>
                  <a:lnTo>
                    <a:pt x="9794208" y="683122"/>
                  </a:lnTo>
                  <a:cubicBezTo>
                    <a:pt x="9794208" y="683102"/>
                    <a:pt x="9794208" y="681769"/>
                    <a:pt x="9794208" y="596651"/>
                  </a:cubicBezTo>
                  <a:cubicBezTo>
                    <a:pt x="9798262" y="596651"/>
                    <a:pt x="9798262" y="596651"/>
                    <a:pt x="9798262" y="564224"/>
                  </a:cubicBezTo>
                  <a:cubicBezTo>
                    <a:pt x="9798274" y="564224"/>
                    <a:pt x="9798960" y="564224"/>
                    <a:pt x="9836768" y="564224"/>
                  </a:cubicBezTo>
                  <a:cubicBezTo>
                    <a:pt x="9836768" y="564241"/>
                    <a:pt x="9836768" y="564959"/>
                    <a:pt x="9836768" y="596651"/>
                  </a:cubicBezTo>
                  <a:cubicBezTo>
                    <a:pt x="9836778" y="596651"/>
                    <a:pt x="9836850" y="596651"/>
                    <a:pt x="9837528" y="596651"/>
                  </a:cubicBezTo>
                  <a:lnTo>
                    <a:pt x="9842848" y="596651"/>
                  </a:lnTo>
                  <a:cubicBezTo>
                    <a:pt x="9842848" y="596630"/>
                    <a:pt x="9842848" y="595324"/>
                    <a:pt x="9842848" y="514503"/>
                  </a:cubicBezTo>
                  <a:cubicBezTo>
                    <a:pt x="9842854" y="514503"/>
                    <a:pt x="9842954" y="514503"/>
                    <a:pt x="9844622" y="514503"/>
                  </a:cubicBezTo>
                  <a:lnTo>
                    <a:pt x="9857036" y="514503"/>
                  </a:lnTo>
                  <a:cubicBezTo>
                    <a:pt x="9857036" y="514496"/>
                    <a:pt x="9857036" y="514385"/>
                    <a:pt x="9857036" y="512612"/>
                  </a:cubicBezTo>
                  <a:lnTo>
                    <a:pt x="9857036" y="499371"/>
                  </a:lnTo>
                  <a:cubicBezTo>
                    <a:pt x="9857046" y="499371"/>
                    <a:pt x="9857544" y="499371"/>
                    <a:pt x="9879330" y="499371"/>
                  </a:cubicBezTo>
                  <a:cubicBezTo>
                    <a:pt x="9879330" y="499364"/>
                    <a:pt x="9879330" y="499283"/>
                    <a:pt x="9879330" y="498290"/>
                  </a:cubicBezTo>
                  <a:lnTo>
                    <a:pt x="9879330" y="490724"/>
                  </a:lnTo>
                  <a:cubicBezTo>
                    <a:pt x="9879336" y="490724"/>
                    <a:pt x="9879446" y="490724"/>
                    <a:pt x="9881102" y="490724"/>
                  </a:cubicBezTo>
                  <a:lnTo>
                    <a:pt x="9893516" y="490724"/>
                  </a:lnTo>
                  <a:cubicBezTo>
                    <a:pt x="9893516" y="490732"/>
                    <a:pt x="9893516" y="490811"/>
                    <a:pt x="9893516" y="491805"/>
                  </a:cubicBezTo>
                  <a:lnTo>
                    <a:pt x="9893516" y="499371"/>
                  </a:lnTo>
                  <a:cubicBezTo>
                    <a:pt x="9893526" y="499371"/>
                    <a:pt x="9893598" y="499371"/>
                    <a:pt x="9894276" y="499371"/>
                  </a:cubicBezTo>
                  <a:lnTo>
                    <a:pt x="9899596" y="499371"/>
                  </a:lnTo>
                  <a:lnTo>
                    <a:pt x="9909730" y="495047"/>
                  </a:lnTo>
                  <a:lnTo>
                    <a:pt x="9913782" y="498290"/>
                  </a:lnTo>
                  <a:lnTo>
                    <a:pt x="9913782" y="490724"/>
                  </a:lnTo>
                  <a:cubicBezTo>
                    <a:pt x="9913792" y="490724"/>
                    <a:pt x="9913928" y="490724"/>
                    <a:pt x="9916062" y="490724"/>
                  </a:cubicBezTo>
                  <a:lnTo>
                    <a:pt x="9932024" y="490724"/>
                  </a:lnTo>
                  <a:cubicBezTo>
                    <a:pt x="9932024" y="490732"/>
                    <a:pt x="9932024" y="490811"/>
                    <a:pt x="9932024" y="491805"/>
                  </a:cubicBezTo>
                  <a:lnTo>
                    <a:pt x="9932024" y="499371"/>
                  </a:lnTo>
                  <a:cubicBezTo>
                    <a:pt x="9932042" y="499371"/>
                    <a:pt x="9932778" y="499371"/>
                    <a:pt x="9962424" y="499371"/>
                  </a:cubicBezTo>
                  <a:cubicBezTo>
                    <a:pt x="9962424" y="499381"/>
                    <a:pt x="9962424" y="499490"/>
                    <a:pt x="9962424" y="500992"/>
                  </a:cubicBezTo>
                  <a:lnTo>
                    <a:pt x="9962424" y="512342"/>
                  </a:lnTo>
                  <a:cubicBezTo>
                    <a:pt x="9962440" y="512342"/>
                    <a:pt x="9963080" y="512342"/>
                    <a:pt x="9988770" y="512342"/>
                  </a:cubicBezTo>
                  <a:cubicBezTo>
                    <a:pt x="9988770" y="512358"/>
                    <a:pt x="9988770" y="513038"/>
                    <a:pt x="9988770" y="542606"/>
                  </a:cubicBezTo>
                  <a:cubicBezTo>
                    <a:pt x="9988780" y="542606"/>
                    <a:pt x="9988852" y="542606"/>
                    <a:pt x="9989530" y="542606"/>
                  </a:cubicBezTo>
                  <a:lnTo>
                    <a:pt x="9994850" y="542606"/>
                  </a:lnTo>
                  <a:cubicBezTo>
                    <a:pt x="9994850" y="542613"/>
                    <a:pt x="9994850" y="542699"/>
                    <a:pt x="9994850" y="543687"/>
                  </a:cubicBezTo>
                  <a:lnTo>
                    <a:pt x="9994850" y="551254"/>
                  </a:lnTo>
                  <a:cubicBezTo>
                    <a:pt x="9998904" y="551254"/>
                    <a:pt x="9998904" y="551254"/>
                    <a:pt x="9998904" y="581518"/>
                  </a:cubicBezTo>
                  <a:cubicBezTo>
                    <a:pt x="9998914" y="581518"/>
                    <a:pt x="9998988" y="581518"/>
                    <a:pt x="9999664" y="581518"/>
                  </a:cubicBezTo>
                  <a:lnTo>
                    <a:pt x="10004984" y="581518"/>
                  </a:lnTo>
                  <a:cubicBezTo>
                    <a:pt x="10004984" y="581527"/>
                    <a:pt x="10004984" y="581594"/>
                    <a:pt x="10004984" y="582329"/>
                  </a:cubicBezTo>
                  <a:lnTo>
                    <a:pt x="10004984" y="588004"/>
                  </a:lnTo>
                  <a:cubicBezTo>
                    <a:pt x="10004990" y="588004"/>
                    <a:pt x="10005068" y="588004"/>
                    <a:pt x="10005998" y="588004"/>
                  </a:cubicBezTo>
                  <a:lnTo>
                    <a:pt x="10013090" y="588004"/>
                  </a:lnTo>
                  <a:cubicBezTo>
                    <a:pt x="10013090" y="588021"/>
                    <a:pt x="10013090" y="588734"/>
                    <a:pt x="10013090" y="618269"/>
                  </a:cubicBezTo>
                  <a:cubicBezTo>
                    <a:pt x="10013098" y="618269"/>
                    <a:pt x="10013218" y="618269"/>
                    <a:pt x="10015118" y="618269"/>
                  </a:cubicBezTo>
                  <a:lnTo>
                    <a:pt x="10029304" y="618269"/>
                  </a:lnTo>
                  <a:cubicBezTo>
                    <a:pt x="10029304" y="618285"/>
                    <a:pt x="10029304" y="618865"/>
                    <a:pt x="10029304" y="642048"/>
                  </a:cubicBezTo>
                  <a:cubicBezTo>
                    <a:pt x="10031332" y="642048"/>
                    <a:pt x="10031332" y="642048"/>
                    <a:pt x="10031332" y="643669"/>
                  </a:cubicBezTo>
                  <a:lnTo>
                    <a:pt x="10031332" y="655019"/>
                  </a:lnTo>
                  <a:cubicBezTo>
                    <a:pt x="10031340" y="655019"/>
                    <a:pt x="10031410" y="655019"/>
                    <a:pt x="10032092" y="655019"/>
                  </a:cubicBezTo>
                  <a:lnTo>
                    <a:pt x="10037412" y="655019"/>
                  </a:lnTo>
                  <a:cubicBezTo>
                    <a:pt x="10037412" y="655033"/>
                    <a:pt x="10037412" y="655596"/>
                    <a:pt x="10037412" y="678798"/>
                  </a:cubicBezTo>
                  <a:cubicBezTo>
                    <a:pt x="10037420" y="678798"/>
                    <a:pt x="10037518" y="678798"/>
                    <a:pt x="10038678" y="678798"/>
                  </a:cubicBezTo>
                  <a:lnTo>
                    <a:pt x="10047544" y="678798"/>
                  </a:lnTo>
                  <a:cubicBezTo>
                    <a:pt x="10049572" y="680960"/>
                    <a:pt x="10049572" y="680960"/>
                    <a:pt x="10049572" y="682852"/>
                  </a:cubicBezTo>
                  <a:lnTo>
                    <a:pt x="10049572" y="696093"/>
                  </a:lnTo>
                  <a:cubicBezTo>
                    <a:pt x="10049576" y="696086"/>
                    <a:pt x="10049664" y="695979"/>
                    <a:pt x="10051092" y="694201"/>
                  </a:cubicBezTo>
                  <a:lnTo>
                    <a:pt x="10061732" y="680960"/>
                  </a:lnTo>
                  <a:cubicBezTo>
                    <a:pt x="10061746" y="680960"/>
                    <a:pt x="10062386" y="680960"/>
                    <a:pt x="10090106" y="680960"/>
                  </a:cubicBezTo>
                  <a:cubicBezTo>
                    <a:pt x="10090106" y="680985"/>
                    <a:pt x="10090106" y="682386"/>
                    <a:pt x="10090106" y="767431"/>
                  </a:cubicBezTo>
                  <a:cubicBezTo>
                    <a:pt x="10090114" y="767431"/>
                    <a:pt x="10090190" y="767431"/>
                    <a:pt x="10090866" y="767431"/>
                  </a:cubicBezTo>
                  <a:lnTo>
                    <a:pt x="10096186" y="767431"/>
                  </a:lnTo>
                  <a:cubicBezTo>
                    <a:pt x="10096190" y="767423"/>
                    <a:pt x="10096248" y="767323"/>
                    <a:pt x="10096946" y="766080"/>
                  </a:cubicBezTo>
                  <a:lnTo>
                    <a:pt x="10102266" y="756622"/>
                  </a:lnTo>
                  <a:cubicBezTo>
                    <a:pt x="10102266" y="756629"/>
                    <a:pt x="10102266" y="756728"/>
                    <a:pt x="10102266" y="758514"/>
                  </a:cubicBezTo>
                  <a:lnTo>
                    <a:pt x="10102266" y="771755"/>
                  </a:lnTo>
                  <a:cubicBezTo>
                    <a:pt x="10106318" y="771755"/>
                    <a:pt x="10106318" y="771755"/>
                    <a:pt x="10106318" y="726358"/>
                  </a:cubicBezTo>
                  <a:cubicBezTo>
                    <a:pt x="10106328" y="726358"/>
                    <a:pt x="10106398" y="726358"/>
                    <a:pt x="10107078" y="726358"/>
                  </a:cubicBezTo>
                  <a:lnTo>
                    <a:pt x="10112398" y="726358"/>
                  </a:lnTo>
                  <a:cubicBezTo>
                    <a:pt x="10112398" y="726343"/>
                    <a:pt x="10112398" y="725343"/>
                    <a:pt x="10112398" y="661504"/>
                  </a:cubicBezTo>
                  <a:cubicBezTo>
                    <a:pt x="10112406" y="661504"/>
                    <a:pt x="10112486" y="661504"/>
                    <a:pt x="10113412" y="661504"/>
                  </a:cubicBezTo>
                  <a:lnTo>
                    <a:pt x="10120506" y="661504"/>
                  </a:lnTo>
                  <a:cubicBezTo>
                    <a:pt x="10120512" y="661483"/>
                    <a:pt x="10120776" y="660543"/>
                    <a:pt x="10132666" y="618269"/>
                  </a:cubicBezTo>
                  <a:cubicBezTo>
                    <a:pt x="10132674" y="618269"/>
                    <a:pt x="10132772" y="618269"/>
                    <a:pt x="10133932" y="618269"/>
                  </a:cubicBezTo>
                  <a:lnTo>
                    <a:pt x="10142800" y="618269"/>
                  </a:lnTo>
                  <a:cubicBezTo>
                    <a:pt x="10142804" y="618292"/>
                    <a:pt x="10143030" y="619258"/>
                    <a:pt x="10152932" y="661504"/>
                  </a:cubicBezTo>
                  <a:cubicBezTo>
                    <a:pt x="10152938" y="661504"/>
                    <a:pt x="10153012" y="661504"/>
                    <a:pt x="10153946" y="661504"/>
                  </a:cubicBezTo>
                  <a:lnTo>
                    <a:pt x="10161040" y="661504"/>
                  </a:lnTo>
                  <a:cubicBezTo>
                    <a:pt x="10161040" y="661515"/>
                    <a:pt x="10161040" y="662182"/>
                    <a:pt x="10161040" y="700416"/>
                  </a:cubicBezTo>
                  <a:cubicBezTo>
                    <a:pt x="10161046" y="700416"/>
                    <a:pt x="10161146" y="700416"/>
                    <a:pt x="10162812" y="700416"/>
                  </a:cubicBezTo>
                  <a:lnTo>
                    <a:pt x="10175226" y="700416"/>
                  </a:lnTo>
                  <a:cubicBezTo>
                    <a:pt x="10175226" y="700424"/>
                    <a:pt x="10175226" y="700546"/>
                    <a:pt x="10175226" y="702578"/>
                  </a:cubicBezTo>
                  <a:lnTo>
                    <a:pt x="10175226" y="717710"/>
                  </a:lnTo>
                  <a:cubicBezTo>
                    <a:pt x="10179280" y="717710"/>
                    <a:pt x="10179280" y="717710"/>
                    <a:pt x="10179280" y="715549"/>
                  </a:cubicBezTo>
                  <a:lnTo>
                    <a:pt x="10179280" y="700416"/>
                  </a:lnTo>
                  <a:cubicBezTo>
                    <a:pt x="10179290" y="700416"/>
                    <a:pt x="10179402" y="700416"/>
                    <a:pt x="10180800" y="700416"/>
                  </a:cubicBezTo>
                  <a:lnTo>
                    <a:pt x="10191440" y="700416"/>
                  </a:lnTo>
                  <a:cubicBezTo>
                    <a:pt x="10191440" y="700426"/>
                    <a:pt x="10191440" y="700543"/>
                    <a:pt x="10191440" y="702037"/>
                  </a:cubicBezTo>
                  <a:lnTo>
                    <a:pt x="10191440" y="713387"/>
                  </a:lnTo>
                  <a:cubicBezTo>
                    <a:pt x="10191456" y="713387"/>
                    <a:pt x="10192164" y="713387"/>
                    <a:pt x="10221840" y="713387"/>
                  </a:cubicBezTo>
                  <a:cubicBezTo>
                    <a:pt x="10221840" y="713370"/>
                    <a:pt x="10221840" y="712599"/>
                    <a:pt x="10221840" y="676637"/>
                  </a:cubicBezTo>
                  <a:cubicBezTo>
                    <a:pt x="10221848" y="676637"/>
                    <a:pt x="10221942" y="676637"/>
                    <a:pt x="10223106" y="676637"/>
                  </a:cubicBezTo>
                  <a:lnTo>
                    <a:pt x="10231974" y="676637"/>
                  </a:lnTo>
                  <a:cubicBezTo>
                    <a:pt x="10231974" y="676648"/>
                    <a:pt x="10231974" y="677142"/>
                    <a:pt x="10231974" y="698254"/>
                  </a:cubicBezTo>
                  <a:cubicBezTo>
                    <a:pt x="10234000" y="698254"/>
                    <a:pt x="10234000" y="698254"/>
                    <a:pt x="10234000" y="665828"/>
                  </a:cubicBezTo>
                  <a:cubicBezTo>
                    <a:pt x="10234014" y="665828"/>
                    <a:pt x="10234556" y="665828"/>
                    <a:pt x="10256294" y="665828"/>
                  </a:cubicBezTo>
                  <a:cubicBezTo>
                    <a:pt x="10256294" y="665818"/>
                    <a:pt x="10256294" y="665698"/>
                    <a:pt x="10256294" y="664206"/>
                  </a:cubicBezTo>
                  <a:lnTo>
                    <a:pt x="10256294" y="652857"/>
                  </a:lnTo>
                  <a:cubicBezTo>
                    <a:pt x="10256302" y="652857"/>
                    <a:pt x="10256376" y="652857"/>
                    <a:pt x="10257054" y="652857"/>
                  </a:cubicBezTo>
                  <a:lnTo>
                    <a:pt x="10262374" y="652857"/>
                  </a:lnTo>
                  <a:cubicBezTo>
                    <a:pt x="10262374" y="652851"/>
                    <a:pt x="10262374" y="652738"/>
                    <a:pt x="10262374" y="650966"/>
                  </a:cubicBezTo>
                  <a:lnTo>
                    <a:pt x="10262374" y="637725"/>
                  </a:lnTo>
                  <a:lnTo>
                    <a:pt x="10266428" y="644210"/>
                  </a:lnTo>
                  <a:cubicBezTo>
                    <a:pt x="10266436" y="644210"/>
                    <a:pt x="10266564" y="644210"/>
                    <a:pt x="10268708" y="644210"/>
                  </a:cubicBezTo>
                  <a:lnTo>
                    <a:pt x="10284668" y="644210"/>
                  </a:lnTo>
                  <a:cubicBezTo>
                    <a:pt x="10284668" y="644202"/>
                    <a:pt x="10284668" y="644134"/>
                    <a:pt x="10284668" y="643399"/>
                  </a:cubicBezTo>
                  <a:lnTo>
                    <a:pt x="10284668" y="637725"/>
                  </a:lnTo>
                  <a:cubicBezTo>
                    <a:pt x="10284676" y="637725"/>
                    <a:pt x="10284750" y="637725"/>
                    <a:pt x="10285428" y="637725"/>
                  </a:cubicBezTo>
                  <a:lnTo>
                    <a:pt x="10290748" y="637725"/>
                  </a:lnTo>
                  <a:cubicBezTo>
                    <a:pt x="10290748" y="637734"/>
                    <a:pt x="10290748" y="637834"/>
                    <a:pt x="10290748" y="639076"/>
                  </a:cubicBezTo>
                  <a:lnTo>
                    <a:pt x="10290748" y="648534"/>
                  </a:lnTo>
                  <a:cubicBezTo>
                    <a:pt x="10290762" y="648534"/>
                    <a:pt x="10291496" y="648534"/>
                    <a:pt x="10329254" y="648534"/>
                  </a:cubicBezTo>
                  <a:cubicBezTo>
                    <a:pt x="10329254" y="648552"/>
                    <a:pt x="10329254" y="650062"/>
                    <a:pt x="10329254" y="786887"/>
                  </a:cubicBezTo>
                  <a:cubicBezTo>
                    <a:pt x="10329264" y="786887"/>
                    <a:pt x="10329380" y="786887"/>
                    <a:pt x="10330774" y="786887"/>
                  </a:cubicBezTo>
                  <a:lnTo>
                    <a:pt x="10341414" y="786887"/>
                  </a:lnTo>
                  <a:cubicBezTo>
                    <a:pt x="10341414" y="782564"/>
                    <a:pt x="10341414" y="778240"/>
                    <a:pt x="10341414" y="773917"/>
                  </a:cubicBezTo>
                  <a:cubicBezTo>
                    <a:pt x="10343442" y="773917"/>
                    <a:pt x="10343442" y="773917"/>
                    <a:pt x="10345468" y="773917"/>
                  </a:cubicBezTo>
                  <a:cubicBezTo>
                    <a:pt x="10345468" y="778240"/>
                    <a:pt x="10345468" y="782564"/>
                    <a:pt x="10345468" y="786887"/>
                  </a:cubicBezTo>
                  <a:cubicBezTo>
                    <a:pt x="10355602" y="786887"/>
                    <a:pt x="10365736" y="786887"/>
                    <a:pt x="10375868" y="786887"/>
                  </a:cubicBezTo>
                  <a:cubicBezTo>
                    <a:pt x="10375868" y="776078"/>
                    <a:pt x="10375868" y="767431"/>
                    <a:pt x="10375868" y="756622"/>
                  </a:cubicBezTo>
                  <a:cubicBezTo>
                    <a:pt x="10379922" y="756622"/>
                    <a:pt x="10383976" y="756622"/>
                    <a:pt x="10388028" y="756622"/>
                  </a:cubicBezTo>
                  <a:lnTo>
                    <a:pt x="10400188" y="754461"/>
                  </a:lnTo>
                  <a:cubicBezTo>
                    <a:pt x="10402216" y="754461"/>
                    <a:pt x="10402216" y="756622"/>
                    <a:pt x="10404242" y="756622"/>
                  </a:cubicBezTo>
                  <a:lnTo>
                    <a:pt x="10414376" y="756622"/>
                  </a:lnTo>
                  <a:cubicBezTo>
                    <a:pt x="10414376" y="767431"/>
                    <a:pt x="10414376" y="778240"/>
                    <a:pt x="10414376" y="786887"/>
                  </a:cubicBezTo>
                  <a:cubicBezTo>
                    <a:pt x="10416402" y="786887"/>
                    <a:pt x="10418430" y="786887"/>
                    <a:pt x="10422482" y="786887"/>
                  </a:cubicBezTo>
                  <a:cubicBezTo>
                    <a:pt x="10422482" y="793373"/>
                    <a:pt x="10422482" y="799858"/>
                    <a:pt x="10422482" y="804182"/>
                  </a:cubicBezTo>
                  <a:lnTo>
                    <a:pt x="10431818" y="805087"/>
                  </a:lnTo>
                  <a:lnTo>
                    <a:pt x="10444776" y="805087"/>
                  </a:lnTo>
                  <a:cubicBezTo>
                    <a:pt x="10444776" y="799278"/>
                    <a:pt x="10444776" y="795106"/>
                    <a:pt x="10444776" y="789049"/>
                  </a:cubicBezTo>
                  <a:lnTo>
                    <a:pt x="10512732" y="789049"/>
                  </a:lnTo>
                  <a:lnTo>
                    <a:pt x="10512732" y="703796"/>
                  </a:lnTo>
                  <a:lnTo>
                    <a:pt x="10584740" y="703796"/>
                  </a:lnTo>
                  <a:lnTo>
                    <a:pt x="10584740" y="782564"/>
                  </a:lnTo>
                  <a:cubicBezTo>
                    <a:pt x="10585376" y="782564"/>
                    <a:pt x="10586010" y="782564"/>
                    <a:pt x="10586644" y="782564"/>
                  </a:cubicBezTo>
                  <a:lnTo>
                    <a:pt x="10587886" y="805087"/>
                  </a:lnTo>
                  <a:lnTo>
                    <a:pt x="10597562" y="805087"/>
                  </a:lnTo>
                  <a:cubicBezTo>
                    <a:pt x="10598098" y="797873"/>
                    <a:pt x="10598804" y="790219"/>
                    <a:pt x="10598804" y="782564"/>
                  </a:cubicBezTo>
                  <a:cubicBezTo>
                    <a:pt x="10600832" y="782564"/>
                    <a:pt x="10602858" y="782564"/>
                    <a:pt x="10604884" y="782564"/>
                  </a:cubicBezTo>
                  <a:lnTo>
                    <a:pt x="10606126" y="805087"/>
                  </a:lnTo>
                  <a:lnTo>
                    <a:pt x="10656748" y="805087"/>
                  </a:lnTo>
                  <a:lnTo>
                    <a:pt x="10656748" y="642059"/>
                  </a:lnTo>
                  <a:lnTo>
                    <a:pt x="10854076" y="642059"/>
                  </a:lnTo>
                  <a:lnTo>
                    <a:pt x="10854076" y="805087"/>
                  </a:lnTo>
                  <a:lnTo>
                    <a:pt x="10872772" y="805087"/>
                  </a:lnTo>
                  <a:lnTo>
                    <a:pt x="10872772" y="722394"/>
                  </a:lnTo>
                  <a:lnTo>
                    <a:pt x="10967892" y="722394"/>
                  </a:lnTo>
                  <a:cubicBezTo>
                    <a:pt x="10971967" y="616373"/>
                    <a:pt x="10975346" y="510899"/>
                    <a:pt x="10979823" y="404253"/>
                  </a:cubicBezTo>
                  <a:cubicBezTo>
                    <a:pt x="10969690" y="404253"/>
                    <a:pt x="10945370" y="391282"/>
                    <a:pt x="10967663" y="382635"/>
                  </a:cubicBezTo>
                  <a:cubicBezTo>
                    <a:pt x="10965635" y="380473"/>
                    <a:pt x="10963610" y="378311"/>
                    <a:pt x="10961583" y="378311"/>
                  </a:cubicBezTo>
                  <a:cubicBezTo>
                    <a:pt x="10961583" y="365341"/>
                    <a:pt x="10959555" y="363179"/>
                    <a:pt x="10969690" y="354532"/>
                  </a:cubicBezTo>
                  <a:cubicBezTo>
                    <a:pt x="10969690" y="350208"/>
                    <a:pt x="10969690" y="343723"/>
                    <a:pt x="10969690" y="337238"/>
                  </a:cubicBezTo>
                  <a:cubicBezTo>
                    <a:pt x="10973743" y="337238"/>
                    <a:pt x="10977796" y="337238"/>
                    <a:pt x="10983876" y="337238"/>
                  </a:cubicBezTo>
                  <a:cubicBezTo>
                    <a:pt x="10983876" y="328590"/>
                    <a:pt x="10983876" y="322105"/>
                    <a:pt x="10983876" y="315620"/>
                  </a:cubicBezTo>
                  <a:cubicBezTo>
                    <a:pt x="10983876" y="313458"/>
                    <a:pt x="10985903" y="313458"/>
                    <a:pt x="10985903" y="311296"/>
                  </a:cubicBezTo>
                  <a:cubicBezTo>
                    <a:pt x="10985903" y="285355"/>
                    <a:pt x="10985903" y="259414"/>
                    <a:pt x="10985903" y="233472"/>
                  </a:cubicBezTo>
                  <a:cubicBezTo>
                    <a:pt x="10985903" y="231310"/>
                    <a:pt x="10983876" y="229149"/>
                    <a:pt x="10983876" y="226987"/>
                  </a:cubicBezTo>
                  <a:cubicBezTo>
                    <a:pt x="10985903" y="224825"/>
                    <a:pt x="10987930" y="222663"/>
                    <a:pt x="10989956" y="220501"/>
                  </a:cubicBezTo>
                  <a:cubicBezTo>
                    <a:pt x="10989956" y="201045"/>
                    <a:pt x="10989956" y="181589"/>
                    <a:pt x="10989956" y="162133"/>
                  </a:cubicBezTo>
                  <a:cubicBezTo>
                    <a:pt x="10989956" y="159972"/>
                    <a:pt x="10989956" y="159972"/>
                    <a:pt x="10991983" y="157810"/>
                  </a:cubicBezTo>
                  <a:cubicBezTo>
                    <a:pt x="10991983" y="140516"/>
                    <a:pt x="10991983" y="121060"/>
                    <a:pt x="10991983" y="101604"/>
                  </a:cubicBezTo>
                  <a:cubicBezTo>
                    <a:pt x="10994010" y="92957"/>
                    <a:pt x="10994010" y="88633"/>
                    <a:pt x="10994010" y="82148"/>
                  </a:cubicBezTo>
                  <a:cubicBezTo>
                    <a:pt x="10998063" y="88633"/>
                    <a:pt x="10998063" y="92957"/>
                    <a:pt x="10998063" y="99442"/>
                  </a:cubicBezTo>
                  <a:cubicBezTo>
                    <a:pt x="11000090" y="121060"/>
                    <a:pt x="11000090" y="140516"/>
                    <a:pt x="11000090" y="157810"/>
                  </a:cubicBezTo>
                  <a:cubicBezTo>
                    <a:pt x="11002116" y="181589"/>
                    <a:pt x="11002116" y="201045"/>
                    <a:pt x="11002116" y="220501"/>
                  </a:cubicBezTo>
                  <a:cubicBezTo>
                    <a:pt x="11004143" y="222663"/>
                    <a:pt x="11006170" y="224825"/>
                    <a:pt x="11008196" y="226987"/>
                  </a:cubicBezTo>
                  <a:cubicBezTo>
                    <a:pt x="11008196" y="229149"/>
                    <a:pt x="11006170" y="231310"/>
                    <a:pt x="11006170" y="233472"/>
                  </a:cubicBezTo>
                  <a:cubicBezTo>
                    <a:pt x="11006170" y="259414"/>
                    <a:pt x="11006170" y="285355"/>
                    <a:pt x="11006170" y="311296"/>
                  </a:cubicBezTo>
                  <a:cubicBezTo>
                    <a:pt x="11006170" y="313458"/>
                    <a:pt x="11008196" y="313458"/>
                    <a:pt x="11008196" y="315620"/>
                  </a:cubicBezTo>
                  <a:cubicBezTo>
                    <a:pt x="11008196" y="322105"/>
                    <a:pt x="11008196" y="328590"/>
                    <a:pt x="11008196" y="337238"/>
                  </a:cubicBezTo>
                  <a:cubicBezTo>
                    <a:pt x="11012250" y="337238"/>
                    <a:pt x="11018330" y="337238"/>
                    <a:pt x="11022383" y="337238"/>
                  </a:cubicBezTo>
                  <a:cubicBezTo>
                    <a:pt x="11022383" y="343723"/>
                    <a:pt x="11022383" y="350208"/>
                    <a:pt x="11022383" y="354532"/>
                  </a:cubicBezTo>
                  <a:cubicBezTo>
                    <a:pt x="11030491" y="363179"/>
                    <a:pt x="11030491" y="363179"/>
                    <a:pt x="11030491" y="378311"/>
                  </a:cubicBezTo>
                  <a:cubicBezTo>
                    <a:pt x="11028463" y="378311"/>
                    <a:pt x="11026436" y="380473"/>
                    <a:pt x="11024411" y="382635"/>
                  </a:cubicBezTo>
                  <a:cubicBezTo>
                    <a:pt x="11044676" y="393444"/>
                    <a:pt x="11020356" y="402091"/>
                    <a:pt x="11012250" y="404253"/>
                  </a:cubicBezTo>
                  <a:cubicBezTo>
                    <a:pt x="11014276" y="488562"/>
                    <a:pt x="11018330" y="572871"/>
                    <a:pt x="11020356" y="657181"/>
                  </a:cubicBezTo>
                  <a:cubicBezTo>
                    <a:pt x="11042651" y="657181"/>
                    <a:pt x="11064943" y="657181"/>
                    <a:pt x="11085211" y="657181"/>
                  </a:cubicBezTo>
                  <a:cubicBezTo>
                    <a:pt x="11085211" y="683122"/>
                    <a:pt x="11085211" y="709063"/>
                    <a:pt x="11085211" y="732843"/>
                  </a:cubicBezTo>
                  <a:cubicBezTo>
                    <a:pt x="11089264" y="732843"/>
                    <a:pt x="11091291" y="732843"/>
                    <a:pt x="11093318" y="732843"/>
                  </a:cubicBezTo>
                  <a:cubicBezTo>
                    <a:pt x="11093318" y="730681"/>
                    <a:pt x="11095344" y="728519"/>
                    <a:pt x="11095344" y="726358"/>
                  </a:cubicBezTo>
                  <a:cubicBezTo>
                    <a:pt x="11097371" y="726358"/>
                    <a:pt x="11099398" y="726358"/>
                    <a:pt x="11101424" y="726358"/>
                  </a:cubicBezTo>
                  <a:cubicBezTo>
                    <a:pt x="11101424" y="728519"/>
                    <a:pt x="11101424" y="730681"/>
                    <a:pt x="11103452" y="735005"/>
                  </a:cubicBezTo>
                  <a:cubicBezTo>
                    <a:pt x="11107504" y="735005"/>
                    <a:pt x="11111558" y="735005"/>
                    <a:pt x="11115612" y="735005"/>
                  </a:cubicBezTo>
                  <a:cubicBezTo>
                    <a:pt x="11115612" y="732843"/>
                    <a:pt x="11115612" y="730681"/>
                    <a:pt x="11115612" y="728519"/>
                  </a:cubicBezTo>
                  <a:cubicBezTo>
                    <a:pt x="11123718" y="728519"/>
                    <a:pt x="11129798" y="728519"/>
                    <a:pt x="11137904" y="728519"/>
                  </a:cubicBezTo>
                  <a:cubicBezTo>
                    <a:pt x="11137904" y="730681"/>
                    <a:pt x="11137904" y="732843"/>
                    <a:pt x="11137904" y="735005"/>
                  </a:cubicBezTo>
                  <a:cubicBezTo>
                    <a:pt x="11143984" y="735005"/>
                    <a:pt x="11152092" y="735005"/>
                    <a:pt x="11158172" y="735005"/>
                  </a:cubicBezTo>
                  <a:cubicBezTo>
                    <a:pt x="11158172" y="750137"/>
                    <a:pt x="11158172" y="765270"/>
                    <a:pt x="11158172" y="780402"/>
                  </a:cubicBezTo>
                  <a:cubicBezTo>
                    <a:pt x="11162226" y="780402"/>
                    <a:pt x="11168306" y="780402"/>
                    <a:pt x="11172359" y="780402"/>
                  </a:cubicBezTo>
                  <a:cubicBezTo>
                    <a:pt x="11172359" y="776078"/>
                    <a:pt x="11172359" y="771755"/>
                    <a:pt x="11172359" y="767431"/>
                  </a:cubicBezTo>
                  <a:cubicBezTo>
                    <a:pt x="11178439" y="767431"/>
                    <a:pt x="11184519" y="767431"/>
                    <a:pt x="11188572" y="767431"/>
                  </a:cubicBezTo>
                  <a:cubicBezTo>
                    <a:pt x="11188572" y="706902"/>
                    <a:pt x="11188572" y="648534"/>
                    <a:pt x="11188572" y="588004"/>
                  </a:cubicBezTo>
                  <a:cubicBezTo>
                    <a:pt x="11190599" y="585842"/>
                    <a:pt x="11192626" y="583680"/>
                    <a:pt x="11194652" y="581518"/>
                  </a:cubicBezTo>
                  <a:cubicBezTo>
                    <a:pt x="11218972" y="581518"/>
                    <a:pt x="11243292" y="581518"/>
                    <a:pt x="11267614" y="581518"/>
                  </a:cubicBezTo>
                  <a:lnTo>
                    <a:pt x="11267614" y="590166"/>
                  </a:lnTo>
                  <a:lnTo>
                    <a:pt x="11277747" y="590166"/>
                  </a:lnTo>
                  <a:cubicBezTo>
                    <a:pt x="11277747" y="629078"/>
                    <a:pt x="11277747" y="667990"/>
                    <a:pt x="11277747" y="704740"/>
                  </a:cubicBezTo>
                  <a:cubicBezTo>
                    <a:pt x="11285854" y="704740"/>
                    <a:pt x="11291934" y="704740"/>
                    <a:pt x="11300040" y="704740"/>
                  </a:cubicBezTo>
                  <a:cubicBezTo>
                    <a:pt x="11300040" y="683122"/>
                    <a:pt x="11300040" y="661504"/>
                    <a:pt x="11300040" y="637725"/>
                  </a:cubicBezTo>
                  <a:cubicBezTo>
                    <a:pt x="11308147" y="637725"/>
                    <a:pt x="11318280" y="637725"/>
                    <a:pt x="11326388" y="637725"/>
                  </a:cubicBezTo>
                  <a:cubicBezTo>
                    <a:pt x="11328414" y="637725"/>
                    <a:pt x="11328414" y="635563"/>
                    <a:pt x="11330440" y="633401"/>
                  </a:cubicBezTo>
                  <a:lnTo>
                    <a:pt x="11338548" y="633401"/>
                  </a:lnTo>
                  <a:cubicBezTo>
                    <a:pt x="11340574" y="635563"/>
                    <a:pt x="11340574" y="637725"/>
                    <a:pt x="11342600" y="637725"/>
                  </a:cubicBezTo>
                  <a:cubicBezTo>
                    <a:pt x="11348680" y="637725"/>
                    <a:pt x="11356788" y="637725"/>
                    <a:pt x="11364895" y="637725"/>
                  </a:cubicBezTo>
                  <a:cubicBezTo>
                    <a:pt x="11364895" y="598813"/>
                    <a:pt x="11364895" y="559901"/>
                    <a:pt x="11364895" y="520989"/>
                  </a:cubicBezTo>
                  <a:cubicBezTo>
                    <a:pt x="11364908" y="520986"/>
                    <a:pt x="11365775" y="520822"/>
                    <a:pt x="11421642" y="510180"/>
                  </a:cubicBezTo>
                  <a:cubicBezTo>
                    <a:pt x="11421642" y="510187"/>
                    <a:pt x="11421642" y="510261"/>
                    <a:pt x="11421642" y="511261"/>
                  </a:cubicBezTo>
                  <a:lnTo>
                    <a:pt x="11421642" y="518827"/>
                  </a:lnTo>
                  <a:cubicBezTo>
                    <a:pt x="11421659" y="518827"/>
                    <a:pt x="11422303" y="518827"/>
                    <a:pt x="11447988" y="518827"/>
                  </a:cubicBezTo>
                  <a:cubicBezTo>
                    <a:pt x="11447988" y="518849"/>
                    <a:pt x="11447988" y="521220"/>
                    <a:pt x="11447988" y="773917"/>
                  </a:cubicBezTo>
                  <a:cubicBezTo>
                    <a:pt x="11454068" y="773917"/>
                    <a:pt x="11462175" y="773917"/>
                    <a:pt x="11470283" y="773917"/>
                  </a:cubicBezTo>
                  <a:cubicBezTo>
                    <a:pt x="11470283" y="771755"/>
                    <a:pt x="11470283" y="771755"/>
                    <a:pt x="11470283" y="769593"/>
                  </a:cubicBezTo>
                  <a:cubicBezTo>
                    <a:pt x="11474335" y="769593"/>
                    <a:pt x="11478388" y="769593"/>
                    <a:pt x="11482443" y="769593"/>
                  </a:cubicBezTo>
                  <a:cubicBezTo>
                    <a:pt x="11482443" y="771755"/>
                    <a:pt x="11482443" y="771755"/>
                    <a:pt x="11482443" y="773917"/>
                  </a:cubicBezTo>
                  <a:cubicBezTo>
                    <a:pt x="11490550" y="773917"/>
                    <a:pt x="11498655" y="773917"/>
                    <a:pt x="11506763" y="773917"/>
                  </a:cubicBezTo>
                  <a:cubicBezTo>
                    <a:pt x="11506763" y="769593"/>
                    <a:pt x="11506763" y="765270"/>
                    <a:pt x="11506763" y="760946"/>
                  </a:cubicBezTo>
                  <a:cubicBezTo>
                    <a:pt x="11516896" y="760946"/>
                    <a:pt x="11527030" y="760946"/>
                    <a:pt x="11535136" y="760946"/>
                  </a:cubicBezTo>
                  <a:cubicBezTo>
                    <a:pt x="11539190" y="756622"/>
                    <a:pt x="11543244" y="756622"/>
                    <a:pt x="11547296" y="756622"/>
                  </a:cubicBezTo>
                  <a:cubicBezTo>
                    <a:pt x="11553376" y="760946"/>
                    <a:pt x="11561484" y="760946"/>
                    <a:pt x="11567564" y="760946"/>
                  </a:cubicBezTo>
                  <a:cubicBezTo>
                    <a:pt x="11567564" y="754461"/>
                    <a:pt x="11567564" y="750137"/>
                    <a:pt x="11567564" y="743652"/>
                  </a:cubicBezTo>
                  <a:lnTo>
                    <a:pt x="11575671" y="743652"/>
                  </a:lnTo>
                  <a:cubicBezTo>
                    <a:pt x="11575671" y="739328"/>
                    <a:pt x="11575671" y="735005"/>
                    <a:pt x="11575671" y="730681"/>
                  </a:cubicBezTo>
                  <a:cubicBezTo>
                    <a:pt x="11593911" y="730681"/>
                    <a:pt x="11614178" y="730681"/>
                    <a:pt x="11632418" y="730681"/>
                  </a:cubicBezTo>
                  <a:cubicBezTo>
                    <a:pt x="11632418" y="719872"/>
                    <a:pt x="11632418" y="711225"/>
                    <a:pt x="11632418" y="700416"/>
                  </a:cubicBezTo>
                  <a:cubicBezTo>
                    <a:pt x="11638498" y="700416"/>
                    <a:pt x="11644578" y="700416"/>
                    <a:pt x="11650658" y="700416"/>
                  </a:cubicBezTo>
                  <a:cubicBezTo>
                    <a:pt x="11650658" y="698254"/>
                    <a:pt x="11650658" y="696093"/>
                    <a:pt x="11650658" y="693931"/>
                  </a:cubicBezTo>
                  <a:cubicBezTo>
                    <a:pt x="11654711" y="693931"/>
                    <a:pt x="11658764" y="693931"/>
                    <a:pt x="11662818" y="693931"/>
                  </a:cubicBezTo>
                  <a:cubicBezTo>
                    <a:pt x="11662818" y="696093"/>
                    <a:pt x="11662818" y="698254"/>
                    <a:pt x="11662818" y="700416"/>
                  </a:cubicBezTo>
                  <a:cubicBezTo>
                    <a:pt x="11668898" y="700416"/>
                    <a:pt x="11672951" y="700416"/>
                    <a:pt x="11679031" y="700416"/>
                  </a:cubicBezTo>
                  <a:cubicBezTo>
                    <a:pt x="11679031" y="715549"/>
                    <a:pt x="11679031" y="732843"/>
                    <a:pt x="11679031" y="750137"/>
                  </a:cubicBezTo>
                  <a:cubicBezTo>
                    <a:pt x="11689164" y="750137"/>
                    <a:pt x="11701326" y="750137"/>
                    <a:pt x="11711459" y="750137"/>
                  </a:cubicBezTo>
                  <a:cubicBezTo>
                    <a:pt x="11711459" y="741490"/>
                    <a:pt x="11711459" y="732843"/>
                    <a:pt x="11711459" y="724196"/>
                  </a:cubicBezTo>
                  <a:cubicBezTo>
                    <a:pt x="11723619" y="724196"/>
                    <a:pt x="11737806" y="724196"/>
                    <a:pt x="11749966" y="724196"/>
                  </a:cubicBezTo>
                  <a:cubicBezTo>
                    <a:pt x="11749966" y="713387"/>
                    <a:pt x="11749966" y="704740"/>
                    <a:pt x="11749966" y="693931"/>
                  </a:cubicBezTo>
                  <a:cubicBezTo>
                    <a:pt x="11766180" y="693931"/>
                    <a:pt x="11782392" y="693931"/>
                    <a:pt x="11798607" y="693931"/>
                  </a:cubicBezTo>
                  <a:cubicBezTo>
                    <a:pt x="11798607" y="693960"/>
                    <a:pt x="11798607" y="695735"/>
                    <a:pt x="11798607" y="805087"/>
                  </a:cubicBezTo>
                  <a:lnTo>
                    <a:pt x="11798607" y="818866"/>
                  </a:lnTo>
                  <a:lnTo>
                    <a:pt x="11864482" y="818866"/>
                  </a:lnTo>
                  <a:lnTo>
                    <a:pt x="11864482" y="924638"/>
                  </a:lnTo>
                  <a:lnTo>
                    <a:pt x="11864482" y="947885"/>
                  </a:lnTo>
                  <a:lnTo>
                    <a:pt x="11879442" y="947885"/>
                  </a:lnTo>
                  <a:cubicBezTo>
                    <a:pt x="11879442" y="947885"/>
                    <a:pt x="11879442" y="947885"/>
                    <a:pt x="11879442" y="946723"/>
                  </a:cubicBezTo>
                  <a:lnTo>
                    <a:pt x="11879442" y="938587"/>
                  </a:lnTo>
                  <a:cubicBezTo>
                    <a:pt x="11879442" y="938587"/>
                    <a:pt x="11879442" y="938587"/>
                    <a:pt x="11924022" y="938587"/>
                  </a:cubicBezTo>
                  <a:cubicBezTo>
                    <a:pt x="11924022" y="938587"/>
                    <a:pt x="11924022" y="938587"/>
                    <a:pt x="11924022" y="959508"/>
                  </a:cubicBezTo>
                  <a:cubicBezTo>
                    <a:pt x="11924022" y="959508"/>
                    <a:pt x="11924022" y="959508"/>
                    <a:pt x="11926250" y="960671"/>
                  </a:cubicBezTo>
                  <a:lnTo>
                    <a:pt x="11941854" y="968807"/>
                  </a:lnTo>
                  <a:cubicBezTo>
                    <a:pt x="11941854" y="968807"/>
                    <a:pt x="11941854" y="968807"/>
                    <a:pt x="11941854" y="999027"/>
                  </a:cubicBezTo>
                  <a:cubicBezTo>
                    <a:pt x="11941854" y="999027"/>
                    <a:pt x="11941854" y="999027"/>
                    <a:pt x="11943247" y="999609"/>
                  </a:cubicBezTo>
                  <a:lnTo>
                    <a:pt x="11952999" y="1003677"/>
                  </a:lnTo>
                  <a:cubicBezTo>
                    <a:pt x="11952999" y="1003677"/>
                    <a:pt x="11952999" y="1003677"/>
                    <a:pt x="11952999" y="1002515"/>
                  </a:cubicBezTo>
                  <a:lnTo>
                    <a:pt x="11952999" y="994378"/>
                  </a:lnTo>
                  <a:cubicBezTo>
                    <a:pt x="11952999" y="994378"/>
                    <a:pt x="11952999" y="994378"/>
                    <a:pt x="11954114" y="994378"/>
                  </a:cubicBezTo>
                  <a:lnTo>
                    <a:pt x="11961915" y="994378"/>
                  </a:lnTo>
                  <a:cubicBezTo>
                    <a:pt x="11961915" y="994378"/>
                    <a:pt x="11961915" y="994378"/>
                    <a:pt x="11961915" y="993506"/>
                  </a:cubicBezTo>
                  <a:lnTo>
                    <a:pt x="11961915" y="987404"/>
                  </a:lnTo>
                  <a:cubicBezTo>
                    <a:pt x="11961915" y="987404"/>
                    <a:pt x="11961915" y="987404"/>
                    <a:pt x="11960800" y="987404"/>
                  </a:cubicBezTo>
                  <a:lnTo>
                    <a:pt x="11952999" y="987404"/>
                  </a:lnTo>
                  <a:cubicBezTo>
                    <a:pt x="11952999" y="987404"/>
                    <a:pt x="11952999" y="987404"/>
                    <a:pt x="11952999" y="986242"/>
                  </a:cubicBezTo>
                  <a:lnTo>
                    <a:pt x="11952999" y="978106"/>
                  </a:lnTo>
                  <a:cubicBezTo>
                    <a:pt x="11952999" y="978106"/>
                    <a:pt x="11952999" y="978106"/>
                    <a:pt x="11954114" y="978106"/>
                  </a:cubicBezTo>
                  <a:lnTo>
                    <a:pt x="11961915" y="978106"/>
                  </a:lnTo>
                  <a:cubicBezTo>
                    <a:pt x="11961915" y="978106"/>
                    <a:pt x="11961915" y="978106"/>
                    <a:pt x="11961915" y="976943"/>
                  </a:cubicBezTo>
                  <a:lnTo>
                    <a:pt x="11961915" y="968807"/>
                  </a:lnTo>
                  <a:cubicBezTo>
                    <a:pt x="11961915" y="968807"/>
                    <a:pt x="11961915" y="968807"/>
                    <a:pt x="11960800" y="968807"/>
                  </a:cubicBezTo>
                  <a:lnTo>
                    <a:pt x="11952999" y="968807"/>
                  </a:lnTo>
                  <a:cubicBezTo>
                    <a:pt x="11952999" y="968807"/>
                    <a:pt x="11952999" y="968807"/>
                    <a:pt x="11952999" y="967645"/>
                  </a:cubicBezTo>
                  <a:lnTo>
                    <a:pt x="11952999" y="959508"/>
                  </a:lnTo>
                  <a:cubicBezTo>
                    <a:pt x="11952999" y="959508"/>
                    <a:pt x="11952999" y="959508"/>
                    <a:pt x="11954114" y="959508"/>
                  </a:cubicBezTo>
                  <a:lnTo>
                    <a:pt x="11961915" y="959508"/>
                  </a:lnTo>
                  <a:cubicBezTo>
                    <a:pt x="11961915" y="959508"/>
                    <a:pt x="11961915" y="959508"/>
                    <a:pt x="11961915" y="958637"/>
                  </a:cubicBezTo>
                  <a:lnTo>
                    <a:pt x="11961915" y="952535"/>
                  </a:lnTo>
                  <a:cubicBezTo>
                    <a:pt x="11961915" y="952535"/>
                    <a:pt x="11961915" y="952535"/>
                    <a:pt x="11960800" y="952535"/>
                  </a:cubicBezTo>
                  <a:lnTo>
                    <a:pt x="11952999" y="952535"/>
                  </a:lnTo>
                  <a:cubicBezTo>
                    <a:pt x="11952999" y="952535"/>
                    <a:pt x="11952999" y="952535"/>
                    <a:pt x="11952999" y="951372"/>
                  </a:cubicBezTo>
                  <a:lnTo>
                    <a:pt x="11952999" y="943236"/>
                  </a:lnTo>
                  <a:cubicBezTo>
                    <a:pt x="11952999" y="943236"/>
                    <a:pt x="11952999" y="943236"/>
                    <a:pt x="11954114" y="943236"/>
                  </a:cubicBezTo>
                  <a:lnTo>
                    <a:pt x="11961915" y="943236"/>
                  </a:lnTo>
                  <a:cubicBezTo>
                    <a:pt x="11961915" y="943236"/>
                    <a:pt x="11961915" y="943236"/>
                    <a:pt x="11961915" y="942074"/>
                  </a:cubicBezTo>
                  <a:lnTo>
                    <a:pt x="11961915" y="933937"/>
                  </a:lnTo>
                  <a:cubicBezTo>
                    <a:pt x="11961915" y="933937"/>
                    <a:pt x="11961915" y="933937"/>
                    <a:pt x="11960800" y="933937"/>
                  </a:cubicBezTo>
                  <a:lnTo>
                    <a:pt x="11952999" y="933937"/>
                  </a:lnTo>
                  <a:cubicBezTo>
                    <a:pt x="11952999" y="933937"/>
                    <a:pt x="11952999" y="933937"/>
                    <a:pt x="11952999" y="933066"/>
                  </a:cubicBezTo>
                  <a:lnTo>
                    <a:pt x="11952999" y="926963"/>
                  </a:lnTo>
                  <a:cubicBezTo>
                    <a:pt x="11952999" y="926963"/>
                    <a:pt x="11952999" y="926963"/>
                    <a:pt x="11954114" y="926963"/>
                  </a:cubicBezTo>
                  <a:lnTo>
                    <a:pt x="11961915" y="926963"/>
                  </a:lnTo>
                  <a:cubicBezTo>
                    <a:pt x="11961915" y="926963"/>
                    <a:pt x="11961915" y="926963"/>
                    <a:pt x="11961915" y="925801"/>
                  </a:cubicBezTo>
                  <a:lnTo>
                    <a:pt x="11961915" y="917665"/>
                  </a:lnTo>
                  <a:cubicBezTo>
                    <a:pt x="11961915" y="917665"/>
                    <a:pt x="11961915" y="917665"/>
                    <a:pt x="11960800" y="917665"/>
                  </a:cubicBezTo>
                  <a:lnTo>
                    <a:pt x="11952999" y="917665"/>
                  </a:lnTo>
                  <a:cubicBezTo>
                    <a:pt x="11952999" y="917665"/>
                    <a:pt x="11952999" y="917665"/>
                    <a:pt x="11952999" y="916503"/>
                  </a:cubicBezTo>
                  <a:lnTo>
                    <a:pt x="11952999" y="908366"/>
                  </a:lnTo>
                  <a:cubicBezTo>
                    <a:pt x="11952999" y="908366"/>
                    <a:pt x="11952999" y="908366"/>
                    <a:pt x="11954114" y="908366"/>
                  </a:cubicBezTo>
                  <a:lnTo>
                    <a:pt x="11961915" y="908366"/>
                  </a:lnTo>
                  <a:cubicBezTo>
                    <a:pt x="11961915" y="908366"/>
                    <a:pt x="11961915" y="908366"/>
                    <a:pt x="11961915" y="907204"/>
                  </a:cubicBezTo>
                  <a:lnTo>
                    <a:pt x="11961915" y="899068"/>
                  </a:lnTo>
                  <a:cubicBezTo>
                    <a:pt x="11961915" y="899068"/>
                    <a:pt x="11961915" y="899068"/>
                    <a:pt x="11960800" y="899068"/>
                  </a:cubicBezTo>
                  <a:lnTo>
                    <a:pt x="11952999" y="899068"/>
                  </a:lnTo>
                  <a:cubicBezTo>
                    <a:pt x="11952999" y="899068"/>
                    <a:pt x="11952999" y="899068"/>
                    <a:pt x="11952999" y="898196"/>
                  </a:cubicBezTo>
                  <a:lnTo>
                    <a:pt x="11952999" y="892094"/>
                  </a:lnTo>
                  <a:cubicBezTo>
                    <a:pt x="11952999" y="892094"/>
                    <a:pt x="11952999" y="892094"/>
                    <a:pt x="11954114" y="892094"/>
                  </a:cubicBezTo>
                  <a:lnTo>
                    <a:pt x="11961915" y="892094"/>
                  </a:lnTo>
                  <a:cubicBezTo>
                    <a:pt x="11961915" y="892094"/>
                    <a:pt x="11961915" y="892094"/>
                    <a:pt x="11961915" y="890931"/>
                  </a:cubicBezTo>
                  <a:lnTo>
                    <a:pt x="11961915" y="882795"/>
                  </a:lnTo>
                  <a:cubicBezTo>
                    <a:pt x="11961915" y="882795"/>
                    <a:pt x="11961915" y="882795"/>
                    <a:pt x="11960800" y="882795"/>
                  </a:cubicBezTo>
                  <a:lnTo>
                    <a:pt x="11952999" y="882795"/>
                  </a:lnTo>
                  <a:cubicBezTo>
                    <a:pt x="11952999" y="882795"/>
                    <a:pt x="11952999" y="882795"/>
                    <a:pt x="11952999" y="881633"/>
                  </a:cubicBezTo>
                  <a:lnTo>
                    <a:pt x="11952999" y="873496"/>
                  </a:lnTo>
                  <a:cubicBezTo>
                    <a:pt x="11952999" y="873496"/>
                    <a:pt x="11952999" y="873496"/>
                    <a:pt x="11954114" y="873496"/>
                  </a:cubicBezTo>
                  <a:lnTo>
                    <a:pt x="11961915" y="873496"/>
                  </a:lnTo>
                  <a:cubicBezTo>
                    <a:pt x="11961915" y="873496"/>
                    <a:pt x="11961915" y="873496"/>
                    <a:pt x="11961915" y="872625"/>
                  </a:cubicBezTo>
                  <a:lnTo>
                    <a:pt x="11961915" y="866523"/>
                  </a:lnTo>
                  <a:cubicBezTo>
                    <a:pt x="11961915" y="866523"/>
                    <a:pt x="11961915" y="866523"/>
                    <a:pt x="11960800" y="866523"/>
                  </a:cubicBezTo>
                  <a:lnTo>
                    <a:pt x="11952999" y="866523"/>
                  </a:lnTo>
                  <a:cubicBezTo>
                    <a:pt x="11952999" y="866523"/>
                    <a:pt x="11952999" y="866523"/>
                    <a:pt x="11952999" y="865360"/>
                  </a:cubicBezTo>
                  <a:lnTo>
                    <a:pt x="11952999" y="857224"/>
                  </a:lnTo>
                  <a:cubicBezTo>
                    <a:pt x="11952999" y="857224"/>
                    <a:pt x="11952999" y="857224"/>
                    <a:pt x="11954114" y="857224"/>
                  </a:cubicBezTo>
                  <a:lnTo>
                    <a:pt x="11961915" y="857224"/>
                  </a:lnTo>
                  <a:cubicBezTo>
                    <a:pt x="11961915" y="857224"/>
                    <a:pt x="11961915" y="857224"/>
                    <a:pt x="11961915" y="856062"/>
                  </a:cubicBezTo>
                  <a:lnTo>
                    <a:pt x="11961915" y="847925"/>
                  </a:lnTo>
                  <a:cubicBezTo>
                    <a:pt x="11961915" y="847925"/>
                    <a:pt x="11961915" y="847925"/>
                    <a:pt x="11960800" y="847925"/>
                  </a:cubicBezTo>
                  <a:lnTo>
                    <a:pt x="11952999" y="847925"/>
                  </a:lnTo>
                  <a:cubicBezTo>
                    <a:pt x="11952999" y="847925"/>
                    <a:pt x="11952999" y="847925"/>
                    <a:pt x="11952999" y="846763"/>
                  </a:cubicBezTo>
                  <a:lnTo>
                    <a:pt x="11952999" y="838627"/>
                  </a:lnTo>
                  <a:cubicBezTo>
                    <a:pt x="11952999" y="838627"/>
                    <a:pt x="11952999" y="838627"/>
                    <a:pt x="11954114" y="838627"/>
                  </a:cubicBezTo>
                  <a:lnTo>
                    <a:pt x="11961915" y="838627"/>
                  </a:lnTo>
                  <a:cubicBezTo>
                    <a:pt x="11961915" y="838627"/>
                    <a:pt x="11961915" y="838627"/>
                    <a:pt x="11961915" y="837755"/>
                  </a:cubicBezTo>
                  <a:lnTo>
                    <a:pt x="11961915" y="831653"/>
                  </a:lnTo>
                  <a:cubicBezTo>
                    <a:pt x="11961915" y="831653"/>
                    <a:pt x="11961915" y="831653"/>
                    <a:pt x="11960800" y="831653"/>
                  </a:cubicBezTo>
                  <a:lnTo>
                    <a:pt x="11952999" y="831653"/>
                  </a:lnTo>
                  <a:cubicBezTo>
                    <a:pt x="11952999" y="831653"/>
                    <a:pt x="11952999" y="831653"/>
                    <a:pt x="11952999" y="830491"/>
                  </a:cubicBezTo>
                  <a:lnTo>
                    <a:pt x="11952999" y="822354"/>
                  </a:lnTo>
                  <a:cubicBezTo>
                    <a:pt x="11952999" y="822354"/>
                    <a:pt x="11952999" y="822354"/>
                    <a:pt x="11954114" y="822354"/>
                  </a:cubicBezTo>
                  <a:lnTo>
                    <a:pt x="11961915" y="822354"/>
                  </a:lnTo>
                  <a:cubicBezTo>
                    <a:pt x="11961915" y="822354"/>
                    <a:pt x="11961915" y="822354"/>
                    <a:pt x="11961915" y="821192"/>
                  </a:cubicBezTo>
                  <a:lnTo>
                    <a:pt x="11961915" y="813056"/>
                  </a:lnTo>
                  <a:cubicBezTo>
                    <a:pt x="11961915" y="813056"/>
                    <a:pt x="11961915" y="813056"/>
                    <a:pt x="11960800" y="813056"/>
                  </a:cubicBezTo>
                  <a:lnTo>
                    <a:pt x="11952999" y="813056"/>
                  </a:lnTo>
                  <a:cubicBezTo>
                    <a:pt x="11952999" y="813056"/>
                    <a:pt x="11952999" y="813056"/>
                    <a:pt x="11952999" y="811893"/>
                  </a:cubicBezTo>
                  <a:lnTo>
                    <a:pt x="11952999" y="803757"/>
                  </a:lnTo>
                  <a:cubicBezTo>
                    <a:pt x="11952999" y="803757"/>
                    <a:pt x="11952999" y="803757"/>
                    <a:pt x="11954114" y="803757"/>
                  </a:cubicBezTo>
                  <a:lnTo>
                    <a:pt x="11961915" y="803757"/>
                  </a:lnTo>
                  <a:cubicBezTo>
                    <a:pt x="11961915" y="803757"/>
                    <a:pt x="11961915" y="803757"/>
                    <a:pt x="11961915" y="802885"/>
                  </a:cubicBezTo>
                  <a:lnTo>
                    <a:pt x="11961915" y="796783"/>
                  </a:lnTo>
                  <a:cubicBezTo>
                    <a:pt x="11961915" y="796783"/>
                    <a:pt x="11961915" y="796783"/>
                    <a:pt x="11960800" y="796783"/>
                  </a:cubicBezTo>
                  <a:lnTo>
                    <a:pt x="11952999" y="796783"/>
                  </a:lnTo>
                  <a:cubicBezTo>
                    <a:pt x="11952999" y="796783"/>
                    <a:pt x="11952999" y="796783"/>
                    <a:pt x="11952999" y="795621"/>
                  </a:cubicBezTo>
                  <a:lnTo>
                    <a:pt x="11952999" y="787484"/>
                  </a:lnTo>
                  <a:cubicBezTo>
                    <a:pt x="11952999" y="787484"/>
                    <a:pt x="11952999" y="787484"/>
                    <a:pt x="11954114" y="787484"/>
                  </a:cubicBezTo>
                  <a:lnTo>
                    <a:pt x="11961915" y="787484"/>
                  </a:lnTo>
                  <a:cubicBezTo>
                    <a:pt x="11961915" y="787484"/>
                    <a:pt x="11961915" y="787484"/>
                    <a:pt x="11960800" y="785741"/>
                  </a:cubicBezTo>
                  <a:lnTo>
                    <a:pt x="11952999" y="773537"/>
                  </a:lnTo>
                  <a:cubicBezTo>
                    <a:pt x="11952999" y="773537"/>
                    <a:pt x="11952999" y="773537"/>
                    <a:pt x="11952999" y="736342"/>
                  </a:cubicBezTo>
                  <a:cubicBezTo>
                    <a:pt x="11952999" y="736342"/>
                    <a:pt x="11952999" y="736342"/>
                    <a:pt x="12102343" y="736342"/>
                  </a:cubicBezTo>
                  <a:cubicBezTo>
                    <a:pt x="12102343" y="736342"/>
                    <a:pt x="12102343" y="736342"/>
                    <a:pt x="12115716" y="757264"/>
                  </a:cubicBezTo>
                  <a:cubicBezTo>
                    <a:pt x="12115716" y="757264"/>
                    <a:pt x="12115716" y="757264"/>
                    <a:pt x="12115716" y="803757"/>
                  </a:cubicBezTo>
                  <a:cubicBezTo>
                    <a:pt x="12115716" y="803757"/>
                    <a:pt x="12115716" y="803757"/>
                    <a:pt x="12114602" y="803757"/>
                  </a:cubicBezTo>
                  <a:lnTo>
                    <a:pt x="12106800" y="803757"/>
                  </a:lnTo>
                  <a:cubicBezTo>
                    <a:pt x="12106800" y="803757"/>
                    <a:pt x="12106800" y="803757"/>
                    <a:pt x="12106800" y="804919"/>
                  </a:cubicBezTo>
                  <a:lnTo>
                    <a:pt x="12106800" y="813056"/>
                  </a:lnTo>
                  <a:cubicBezTo>
                    <a:pt x="12106800" y="813056"/>
                    <a:pt x="12106800" y="813056"/>
                    <a:pt x="12107915" y="813056"/>
                  </a:cubicBezTo>
                  <a:lnTo>
                    <a:pt x="12115716" y="813056"/>
                  </a:lnTo>
                  <a:cubicBezTo>
                    <a:pt x="12115716" y="813056"/>
                    <a:pt x="12115716" y="813056"/>
                    <a:pt x="12115716" y="814218"/>
                  </a:cubicBezTo>
                  <a:lnTo>
                    <a:pt x="12115716" y="822354"/>
                  </a:lnTo>
                  <a:cubicBezTo>
                    <a:pt x="12115716" y="822354"/>
                    <a:pt x="12115716" y="822354"/>
                    <a:pt x="12114602" y="822354"/>
                  </a:cubicBezTo>
                  <a:lnTo>
                    <a:pt x="12106800" y="822354"/>
                  </a:lnTo>
                  <a:cubicBezTo>
                    <a:pt x="12106800" y="822354"/>
                    <a:pt x="12106800" y="822354"/>
                    <a:pt x="12106800" y="823516"/>
                  </a:cubicBezTo>
                  <a:lnTo>
                    <a:pt x="12106800" y="831653"/>
                  </a:lnTo>
                  <a:cubicBezTo>
                    <a:pt x="12106800" y="831653"/>
                    <a:pt x="12106800" y="831653"/>
                    <a:pt x="12107915" y="831653"/>
                  </a:cubicBezTo>
                  <a:lnTo>
                    <a:pt x="12115716" y="831653"/>
                  </a:lnTo>
                  <a:cubicBezTo>
                    <a:pt x="12115716" y="831653"/>
                    <a:pt x="12115716" y="831653"/>
                    <a:pt x="12115716" y="832525"/>
                  </a:cubicBezTo>
                  <a:lnTo>
                    <a:pt x="12115716" y="838627"/>
                  </a:lnTo>
                  <a:cubicBezTo>
                    <a:pt x="12115716" y="838627"/>
                    <a:pt x="12115716" y="838627"/>
                    <a:pt x="12114602" y="838627"/>
                  </a:cubicBezTo>
                  <a:lnTo>
                    <a:pt x="12106800" y="838627"/>
                  </a:lnTo>
                  <a:cubicBezTo>
                    <a:pt x="12106800" y="838627"/>
                    <a:pt x="12106800" y="838627"/>
                    <a:pt x="12106800" y="839789"/>
                  </a:cubicBezTo>
                  <a:lnTo>
                    <a:pt x="12106800" y="847925"/>
                  </a:lnTo>
                  <a:cubicBezTo>
                    <a:pt x="12106800" y="847925"/>
                    <a:pt x="12106800" y="847925"/>
                    <a:pt x="12107915" y="847925"/>
                  </a:cubicBezTo>
                  <a:lnTo>
                    <a:pt x="12115716" y="847925"/>
                  </a:lnTo>
                  <a:cubicBezTo>
                    <a:pt x="12115716" y="847925"/>
                    <a:pt x="12115716" y="847925"/>
                    <a:pt x="12115716" y="849088"/>
                  </a:cubicBezTo>
                  <a:lnTo>
                    <a:pt x="12115716" y="857224"/>
                  </a:lnTo>
                  <a:cubicBezTo>
                    <a:pt x="12115716" y="857224"/>
                    <a:pt x="12115716" y="857224"/>
                    <a:pt x="12114602" y="857224"/>
                  </a:cubicBezTo>
                  <a:lnTo>
                    <a:pt x="12106800" y="857224"/>
                  </a:lnTo>
                  <a:cubicBezTo>
                    <a:pt x="12106800" y="857224"/>
                    <a:pt x="12106800" y="857224"/>
                    <a:pt x="12106800" y="858386"/>
                  </a:cubicBezTo>
                  <a:lnTo>
                    <a:pt x="12106800" y="866523"/>
                  </a:lnTo>
                  <a:cubicBezTo>
                    <a:pt x="12106800" y="866523"/>
                    <a:pt x="12106800" y="866523"/>
                    <a:pt x="12107915" y="866523"/>
                  </a:cubicBezTo>
                  <a:lnTo>
                    <a:pt x="12115716" y="866523"/>
                  </a:lnTo>
                  <a:cubicBezTo>
                    <a:pt x="12115716" y="866523"/>
                    <a:pt x="12115716" y="866523"/>
                    <a:pt x="12115716" y="867394"/>
                  </a:cubicBezTo>
                  <a:lnTo>
                    <a:pt x="12115716" y="873496"/>
                  </a:lnTo>
                  <a:cubicBezTo>
                    <a:pt x="12115716" y="873496"/>
                    <a:pt x="12115716" y="873496"/>
                    <a:pt x="12114602" y="873496"/>
                  </a:cubicBezTo>
                  <a:lnTo>
                    <a:pt x="12106800" y="873496"/>
                  </a:lnTo>
                  <a:cubicBezTo>
                    <a:pt x="12106800" y="873496"/>
                    <a:pt x="12106800" y="873496"/>
                    <a:pt x="12106800" y="874659"/>
                  </a:cubicBezTo>
                  <a:lnTo>
                    <a:pt x="12106800" y="882795"/>
                  </a:lnTo>
                  <a:cubicBezTo>
                    <a:pt x="12106800" y="882795"/>
                    <a:pt x="12106800" y="882795"/>
                    <a:pt x="12107915" y="882795"/>
                  </a:cubicBezTo>
                  <a:lnTo>
                    <a:pt x="12115716" y="882795"/>
                  </a:lnTo>
                  <a:cubicBezTo>
                    <a:pt x="12115716" y="882795"/>
                    <a:pt x="12115716" y="882795"/>
                    <a:pt x="12115716" y="883957"/>
                  </a:cubicBezTo>
                  <a:lnTo>
                    <a:pt x="12115716" y="892094"/>
                  </a:lnTo>
                  <a:cubicBezTo>
                    <a:pt x="12115716" y="892094"/>
                    <a:pt x="12115716" y="892094"/>
                    <a:pt x="12114602" y="892094"/>
                  </a:cubicBezTo>
                  <a:lnTo>
                    <a:pt x="12106800" y="892094"/>
                  </a:lnTo>
                  <a:cubicBezTo>
                    <a:pt x="12106800" y="892094"/>
                    <a:pt x="12106800" y="892094"/>
                    <a:pt x="12106800" y="892965"/>
                  </a:cubicBezTo>
                  <a:lnTo>
                    <a:pt x="12106800" y="899068"/>
                  </a:lnTo>
                  <a:cubicBezTo>
                    <a:pt x="12106800" y="899068"/>
                    <a:pt x="12106800" y="899068"/>
                    <a:pt x="12107915" y="899068"/>
                  </a:cubicBezTo>
                  <a:lnTo>
                    <a:pt x="12115716" y="899068"/>
                  </a:lnTo>
                  <a:cubicBezTo>
                    <a:pt x="12115716" y="899068"/>
                    <a:pt x="12115716" y="899068"/>
                    <a:pt x="12115716" y="900230"/>
                  </a:cubicBezTo>
                  <a:lnTo>
                    <a:pt x="12115716" y="908366"/>
                  </a:lnTo>
                  <a:cubicBezTo>
                    <a:pt x="12115716" y="908366"/>
                    <a:pt x="12115716" y="908366"/>
                    <a:pt x="12114602" y="908366"/>
                  </a:cubicBezTo>
                  <a:lnTo>
                    <a:pt x="12106800" y="908366"/>
                  </a:lnTo>
                  <a:cubicBezTo>
                    <a:pt x="12106800" y="908366"/>
                    <a:pt x="12106800" y="908366"/>
                    <a:pt x="12106800" y="909528"/>
                  </a:cubicBezTo>
                  <a:lnTo>
                    <a:pt x="12106800" y="917665"/>
                  </a:lnTo>
                  <a:cubicBezTo>
                    <a:pt x="12106800" y="917665"/>
                    <a:pt x="12106800" y="917665"/>
                    <a:pt x="12107915" y="917665"/>
                  </a:cubicBezTo>
                  <a:lnTo>
                    <a:pt x="12115716" y="917665"/>
                  </a:lnTo>
                  <a:cubicBezTo>
                    <a:pt x="12115716" y="917665"/>
                    <a:pt x="12115716" y="917665"/>
                    <a:pt x="12115716" y="918827"/>
                  </a:cubicBezTo>
                  <a:lnTo>
                    <a:pt x="12115716" y="926963"/>
                  </a:lnTo>
                  <a:cubicBezTo>
                    <a:pt x="12115716" y="926963"/>
                    <a:pt x="12115716" y="926963"/>
                    <a:pt x="12114602" y="926963"/>
                  </a:cubicBezTo>
                  <a:lnTo>
                    <a:pt x="12106800" y="926963"/>
                  </a:lnTo>
                  <a:cubicBezTo>
                    <a:pt x="12106800" y="926963"/>
                    <a:pt x="12106800" y="926963"/>
                    <a:pt x="12106800" y="927835"/>
                  </a:cubicBezTo>
                  <a:lnTo>
                    <a:pt x="12106800" y="933937"/>
                  </a:lnTo>
                  <a:cubicBezTo>
                    <a:pt x="12106800" y="933937"/>
                    <a:pt x="12106800" y="933937"/>
                    <a:pt x="12107915" y="933937"/>
                  </a:cubicBezTo>
                  <a:lnTo>
                    <a:pt x="12115716" y="933937"/>
                  </a:lnTo>
                  <a:cubicBezTo>
                    <a:pt x="12115716" y="933937"/>
                    <a:pt x="12115716" y="933937"/>
                    <a:pt x="12115716" y="935100"/>
                  </a:cubicBezTo>
                  <a:lnTo>
                    <a:pt x="12115716" y="943236"/>
                  </a:lnTo>
                  <a:cubicBezTo>
                    <a:pt x="12115716" y="943236"/>
                    <a:pt x="12115716" y="943236"/>
                    <a:pt x="12114602" y="943236"/>
                  </a:cubicBezTo>
                  <a:lnTo>
                    <a:pt x="12106800" y="943236"/>
                  </a:lnTo>
                  <a:cubicBezTo>
                    <a:pt x="12106800" y="943236"/>
                    <a:pt x="12106800" y="943236"/>
                    <a:pt x="12106800" y="944398"/>
                  </a:cubicBezTo>
                  <a:lnTo>
                    <a:pt x="12106800" y="952535"/>
                  </a:lnTo>
                  <a:cubicBezTo>
                    <a:pt x="12106800" y="952535"/>
                    <a:pt x="12106800" y="952535"/>
                    <a:pt x="12107915" y="952535"/>
                  </a:cubicBezTo>
                  <a:lnTo>
                    <a:pt x="12115716" y="952535"/>
                  </a:lnTo>
                  <a:cubicBezTo>
                    <a:pt x="12115716" y="952535"/>
                    <a:pt x="12115716" y="952535"/>
                    <a:pt x="12115716" y="953406"/>
                  </a:cubicBezTo>
                  <a:lnTo>
                    <a:pt x="12115716" y="959508"/>
                  </a:lnTo>
                  <a:cubicBezTo>
                    <a:pt x="12115716" y="959508"/>
                    <a:pt x="12115716" y="959508"/>
                    <a:pt x="12114602" y="959508"/>
                  </a:cubicBezTo>
                  <a:lnTo>
                    <a:pt x="12106800" y="959508"/>
                  </a:lnTo>
                  <a:cubicBezTo>
                    <a:pt x="12106800" y="959508"/>
                    <a:pt x="12106800" y="959508"/>
                    <a:pt x="12106800" y="960671"/>
                  </a:cubicBezTo>
                  <a:lnTo>
                    <a:pt x="12106800" y="968807"/>
                  </a:lnTo>
                  <a:cubicBezTo>
                    <a:pt x="12106800" y="968807"/>
                    <a:pt x="12106800" y="968807"/>
                    <a:pt x="12107915" y="968807"/>
                  </a:cubicBezTo>
                  <a:lnTo>
                    <a:pt x="12115716" y="968807"/>
                  </a:lnTo>
                  <a:cubicBezTo>
                    <a:pt x="12115716" y="968807"/>
                    <a:pt x="12115716" y="968807"/>
                    <a:pt x="12115716" y="969969"/>
                  </a:cubicBezTo>
                  <a:lnTo>
                    <a:pt x="12115716" y="978106"/>
                  </a:lnTo>
                  <a:cubicBezTo>
                    <a:pt x="12115716" y="978106"/>
                    <a:pt x="12115716" y="978106"/>
                    <a:pt x="12114602" y="978106"/>
                  </a:cubicBezTo>
                  <a:lnTo>
                    <a:pt x="12106800" y="978106"/>
                  </a:lnTo>
                  <a:cubicBezTo>
                    <a:pt x="12106800" y="978106"/>
                    <a:pt x="12106800" y="978106"/>
                    <a:pt x="12106800" y="979268"/>
                  </a:cubicBezTo>
                  <a:lnTo>
                    <a:pt x="12106800" y="987404"/>
                  </a:lnTo>
                  <a:cubicBezTo>
                    <a:pt x="12106800" y="987404"/>
                    <a:pt x="12106800" y="987404"/>
                    <a:pt x="12107915" y="987404"/>
                  </a:cubicBezTo>
                  <a:lnTo>
                    <a:pt x="12115716" y="987404"/>
                  </a:lnTo>
                  <a:cubicBezTo>
                    <a:pt x="12115716" y="987404"/>
                    <a:pt x="12115716" y="987404"/>
                    <a:pt x="12115716" y="988276"/>
                  </a:cubicBezTo>
                  <a:lnTo>
                    <a:pt x="12115716" y="994378"/>
                  </a:lnTo>
                  <a:cubicBezTo>
                    <a:pt x="12115716" y="994378"/>
                    <a:pt x="12115716" y="994378"/>
                    <a:pt x="12114602" y="994378"/>
                  </a:cubicBezTo>
                  <a:lnTo>
                    <a:pt x="12106800" y="994378"/>
                  </a:lnTo>
                  <a:cubicBezTo>
                    <a:pt x="12106800" y="994378"/>
                    <a:pt x="12106800" y="994378"/>
                    <a:pt x="12106800" y="995540"/>
                  </a:cubicBezTo>
                  <a:lnTo>
                    <a:pt x="12106800" y="1003677"/>
                  </a:lnTo>
                  <a:cubicBezTo>
                    <a:pt x="12106800" y="1003677"/>
                    <a:pt x="12106800" y="1003677"/>
                    <a:pt x="12131319" y="1024599"/>
                  </a:cubicBezTo>
                  <a:cubicBezTo>
                    <a:pt x="12131319" y="1029248"/>
                    <a:pt x="12131319" y="1029248"/>
                    <a:pt x="12130206" y="1029248"/>
                  </a:cubicBezTo>
                  <a:lnTo>
                    <a:pt x="12122403" y="1029248"/>
                  </a:lnTo>
                  <a:cubicBezTo>
                    <a:pt x="12122403" y="1029248"/>
                    <a:pt x="12122403" y="1029248"/>
                    <a:pt x="12122403" y="1040036"/>
                  </a:cubicBezTo>
                  <a:lnTo>
                    <a:pt x="12122403" y="1046874"/>
                  </a:lnTo>
                  <a:lnTo>
                    <a:pt x="12131319" y="1046874"/>
                  </a:lnTo>
                  <a:lnTo>
                    <a:pt x="12131319" y="1043196"/>
                  </a:lnTo>
                  <a:cubicBezTo>
                    <a:pt x="12131319" y="1043196"/>
                    <a:pt x="12131319" y="1043196"/>
                    <a:pt x="12132434" y="1042615"/>
                  </a:cubicBezTo>
                  <a:lnTo>
                    <a:pt x="12140235" y="1038547"/>
                  </a:lnTo>
                  <a:cubicBezTo>
                    <a:pt x="12140235" y="1038547"/>
                    <a:pt x="12140235" y="1038547"/>
                    <a:pt x="12142186" y="1038547"/>
                  </a:cubicBezTo>
                  <a:lnTo>
                    <a:pt x="12155839" y="1038547"/>
                  </a:lnTo>
                  <a:cubicBezTo>
                    <a:pt x="12155839" y="1038547"/>
                    <a:pt x="12155839" y="1038547"/>
                    <a:pt x="12155839" y="1039709"/>
                  </a:cubicBezTo>
                  <a:lnTo>
                    <a:pt x="12155839" y="1046874"/>
                  </a:lnTo>
                  <a:lnTo>
                    <a:pt x="12192000" y="1046874"/>
                  </a:lnTo>
                  <a:lnTo>
                    <a:pt x="12192000" y="1070905"/>
                  </a:lnTo>
                  <a:lnTo>
                    <a:pt x="12192000" y="1121663"/>
                  </a:lnTo>
                  <a:lnTo>
                    <a:pt x="12192000" y="1608850"/>
                  </a:lnTo>
                  <a:lnTo>
                    <a:pt x="0" y="1608850"/>
                  </a:lnTo>
                  <a:lnTo>
                    <a:pt x="0" y="1046874"/>
                  </a:lnTo>
                  <a:lnTo>
                    <a:pt x="65773" y="1046874"/>
                  </a:lnTo>
                  <a:lnTo>
                    <a:pt x="82231" y="1045519"/>
                  </a:lnTo>
                  <a:cubicBezTo>
                    <a:pt x="82231" y="1033896"/>
                    <a:pt x="82231" y="1024598"/>
                    <a:pt x="82231" y="1012974"/>
                  </a:cubicBezTo>
                  <a:cubicBezTo>
                    <a:pt x="97834" y="1012974"/>
                    <a:pt x="113436" y="1012974"/>
                    <a:pt x="126811" y="1012974"/>
                  </a:cubicBezTo>
                  <a:cubicBezTo>
                    <a:pt x="126811" y="1006000"/>
                    <a:pt x="126811" y="1001351"/>
                    <a:pt x="126811" y="994377"/>
                  </a:cubicBezTo>
                  <a:cubicBezTo>
                    <a:pt x="158018" y="994377"/>
                    <a:pt x="189224" y="994377"/>
                    <a:pt x="220430" y="994377"/>
                  </a:cubicBezTo>
                  <a:cubicBezTo>
                    <a:pt x="220430" y="999026"/>
                    <a:pt x="220430" y="1001351"/>
                    <a:pt x="220430" y="1006000"/>
                  </a:cubicBezTo>
                  <a:cubicBezTo>
                    <a:pt x="240491" y="1006000"/>
                    <a:pt x="260552" y="1006000"/>
                    <a:pt x="280612" y="1006000"/>
                  </a:cubicBezTo>
                  <a:cubicBezTo>
                    <a:pt x="280612" y="1008325"/>
                    <a:pt x="280612" y="1010650"/>
                    <a:pt x="280612" y="1012974"/>
                  </a:cubicBezTo>
                  <a:cubicBezTo>
                    <a:pt x="285071" y="1012974"/>
                    <a:pt x="291758" y="1012974"/>
                    <a:pt x="298444" y="1012974"/>
                  </a:cubicBezTo>
                  <a:cubicBezTo>
                    <a:pt x="298444" y="1015299"/>
                    <a:pt x="298444" y="1017624"/>
                    <a:pt x="298444" y="1019948"/>
                  </a:cubicBezTo>
                  <a:cubicBezTo>
                    <a:pt x="302903" y="1019948"/>
                    <a:pt x="309590" y="1019948"/>
                    <a:pt x="314048" y="1019948"/>
                  </a:cubicBezTo>
                  <a:cubicBezTo>
                    <a:pt x="314048" y="985079"/>
                    <a:pt x="314048" y="950209"/>
                    <a:pt x="314048" y="915339"/>
                  </a:cubicBezTo>
                  <a:cubicBezTo>
                    <a:pt x="329651" y="910690"/>
                    <a:pt x="345255" y="906041"/>
                    <a:pt x="360858" y="901391"/>
                  </a:cubicBezTo>
                  <a:cubicBezTo>
                    <a:pt x="389835" y="901391"/>
                    <a:pt x="418812" y="901391"/>
                    <a:pt x="447789" y="901391"/>
                  </a:cubicBezTo>
                  <a:cubicBezTo>
                    <a:pt x="447789" y="845600"/>
                    <a:pt x="447789" y="789808"/>
                    <a:pt x="447789" y="734017"/>
                  </a:cubicBezTo>
                  <a:cubicBezTo>
                    <a:pt x="454476" y="729367"/>
                    <a:pt x="463392" y="727043"/>
                    <a:pt x="472308" y="722393"/>
                  </a:cubicBezTo>
                  <a:cubicBezTo>
                    <a:pt x="507972" y="717744"/>
                    <a:pt x="543636" y="710770"/>
                    <a:pt x="579301" y="703796"/>
                  </a:cubicBezTo>
                  <a:cubicBezTo>
                    <a:pt x="592675" y="708445"/>
                    <a:pt x="603820" y="713095"/>
                    <a:pt x="617194" y="715419"/>
                  </a:cubicBezTo>
                  <a:cubicBezTo>
                    <a:pt x="619423" y="717744"/>
                    <a:pt x="621652" y="720069"/>
                    <a:pt x="623881" y="722393"/>
                  </a:cubicBezTo>
                  <a:cubicBezTo>
                    <a:pt x="623881" y="827002"/>
                    <a:pt x="623881" y="931612"/>
                    <a:pt x="623881" y="1033896"/>
                  </a:cubicBezTo>
                  <a:cubicBezTo>
                    <a:pt x="628339" y="1033896"/>
                    <a:pt x="632796" y="1033896"/>
                    <a:pt x="639484" y="1033896"/>
                  </a:cubicBezTo>
                  <a:cubicBezTo>
                    <a:pt x="639484" y="992053"/>
                    <a:pt x="639484" y="950209"/>
                    <a:pt x="639484" y="908365"/>
                  </a:cubicBezTo>
                  <a:cubicBezTo>
                    <a:pt x="643942" y="908365"/>
                    <a:pt x="648400" y="908365"/>
                    <a:pt x="652858" y="908365"/>
                  </a:cubicBezTo>
                  <a:cubicBezTo>
                    <a:pt x="652858" y="903716"/>
                    <a:pt x="652858" y="901391"/>
                    <a:pt x="652858" y="896742"/>
                  </a:cubicBezTo>
                  <a:cubicBezTo>
                    <a:pt x="657316" y="894417"/>
                    <a:pt x="661774" y="892093"/>
                    <a:pt x="666232" y="889768"/>
                  </a:cubicBezTo>
                  <a:lnTo>
                    <a:pt x="677377" y="889768"/>
                  </a:lnTo>
                  <a:cubicBezTo>
                    <a:pt x="677377" y="885119"/>
                    <a:pt x="677377" y="882794"/>
                    <a:pt x="677377" y="878145"/>
                  </a:cubicBezTo>
                  <a:cubicBezTo>
                    <a:pt x="679606" y="875820"/>
                    <a:pt x="684064" y="873495"/>
                    <a:pt x="686293" y="871171"/>
                  </a:cubicBezTo>
                  <a:cubicBezTo>
                    <a:pt x="692981" y="871171"/>
                    <a:pt x="701896" y="871171"/>
                    <a:pt x="708584" y="871171"/>
                  </a:cubicBezTo>
                  <a:cubicBezTo>
                    <a:pt x="708584" y="882794"/>
                    <a:pt x="708584" y="896742"/>
                    <a:pt x="708584" y="908365"/>
                  </a:cubicBezTo>
                  <a:cubicBezTo>
                    <a:pt x="724187" y="908365"/>
                    <a:pt x="739790" y="908365"/>
                    <a:pt x="755393" y="908365"/>
                  </a:cubicBezTo>
                  <a:cubicBezTo>
                    <a:pt x="755393" y="952534"/>
                    <a:pt x="755393" y="994377"/>
                    <a:pt x="755393" y="1038546"/>
                  </a:cubicBezTo>
                  <a:cubicBezTo>
                    <a:pt x="762080" y="1038546"/>
                    <a:pt x="768767" y="1038546"/>
                    <a:pt x="773225" y="1038546"/>
                  </a:cubicBezTo>
                  <a:cubicBezTo>
                    <a:pt x="779912" y="1036221"/>
                    <a:pt x="784370" y="1033896"/>
                    <a:pt x="791057" y="1031572"/>
                  </a:cubicBezTo>
                  <a:cubicBezTo>
                    <a:pt x="791057" y="1026922"/>
                    <a:pt x="791057" y="1024598"/>
                    <a:pt x="791057" y="1022273"/>
                  </a:cubicBezTo>
                  <a:cubicBezTo>
                    <a:pt x="788828" y="1022273"/>
                    <a:pt x="786599" y="1019948"/>
                    <a:pt x="784370" y="1019948"/>
                  </a:cubicBezTo>
                  <a:cubicBezTo>
                    <a:pt x="784370" y="1017624"/>
                    <a:pt x="784370" y="1015299"/>
                    <a:pt x="784370" y="1012974"/>
                  </a:cubicBezTo>
                  <a:cubicBezTo>
                    <a:pt x="786599" y="1010650"/>
                    <a:pt x="788828" y="1010650"/>
                    <a:pt x="791057" y="1008325"/>
                  </a:cubicBezTo>
                  <a:cubicBezTo>
                    <a:pt x="791057" y="992053"/>
                    <a:pt x="791057" y="973455"/>
                    <a:pt x="791057" y="957183"/>
                  </a:cubicBezTo>
                  <a:cubicBezTo>
                    <a:pt x="788828" y="957183"/>
                    <a:pt x="786599" y="954858"/>
                    <a:pt x="784370" y="954858"/>
                  </a:cubicBezTo>
                  <a:cubicBezTo>
                    <a:pt x="784370" y="952534"/>
                    <a:pt x="784370" y="950209"/>
                    <a:pt x="784370" y="947884"/>
                  </a:cubicBezTo>
                  <a:cubicBezTo>
                    <a:pt x="786599" y="945560"/>
                    <a:pt x="788828" y="945560"/>
                    <a:pt x="791057" y="943235"/>
                  </a:cubicBezTo>
                  <a:lnTo>
                    <a:pt x="795515" y="938586"/>
                  </a:lnTo>
                  <a:lnTo>
                    <a:pt x="795515" y="929287"/>
                  </a:lnTo>
                  <a:cubicBezTo>
                    <a:pt x="793286" y="929287"/>
                    <a:pt x="793286" y="929287"/>
                    <a:pt x="791057" y="929287"/>
                  </a:cubicBezTo>
                  <a:cubicBezTo>
                    <a:pt x="791057" y="926962"/>
                    <a:pt x="791057" y="924638"/>
                    <a:pt x="791057" y="922313"/>
                  </a:cubicBezTo>
                  <a:cubicBezTo>
                    <a:pt x="793286" y="922313"/>
                    <a:pt x="795515" y="919988"/>
                    <a:pt x="797744" y="917664"/>
                  </a:cubicBezTo>
                  <a:cubicBezTo>
                    <a:pt x="799972" y="889768"/>
                    <a:pt x="806660" y="866522"/>
                    <a:pt x="833408" y="852574"/>
                  </a:cubicBezTo>
                  <a:cubicBezTo>
                    <a:pt x="831179" y="852574"/>
                    <a:pt x="831179" y="850249"/>
                    <a:pt x="828950" y="850249"/>
                  </a:cubicBezTo>
                  <a:cubicBezTo>
                    <a:pt x="828950" y="847924"/>
                    <a:pt x="828950" y="845600"/>
                    <a:pt x="828950" y="843275"/>
                  </a:cubicBezTo>
                  <a:cubicBezTo>
                    <a:pt x="831179" y="843275"/>
                    <a:pt x="833408" y="840950"/>
                    <a:pt x="835637" y="840950"/>
                  </a:cubicBezTo>
                  <a:cubicBezTo>
                    <a:pt x="835637" y="836301"/>
                    <a:pt x="835637" y="833976"/>
                    <a:pt x="835637" y="831652"/>
                  </a:cubicBezTo>
                  <a:cubicBezTo>
                    <a:pt x="837866" y="831652"/>
                    <a:pt x="837866" y="831652"/>
                    <a:pt x="840095" y="831652"/>
                  </a:cubicBezTo>
                  <a:cubicBezTo>
                    <a:pt x="840095" y="824678"/>
                    <a:pt x="840095" y="817704"/>
                    <a:pt x="840095" y="810730"/>
                  </a:cubicBezTo>
                  <a:cubicBezTo>
                    <a:pt x="837866" y="810730"/>
                    <a:pt x="837866" y="810730"/>
                    <a:pt x="835637" y="810730"/>
                  </a:cubicBezTo>
                  <a:cubicBezTo>
                    <a:pt x="835637" y="808405"/>
                    <a:pt x="835637" y="808405"/>
                    <a:pt x="835637" y="806081"/>
                  </a:cubicBezTo>
                  <a:lnTo>
                    <a:pt x="840095" y="803756"/>
                  </a:lnTo>
                  <a:cubicBezTo>
                    <a:pt x="844552" y="799107"/>
                    <a:pt x="846782" y="794457"/>
                    <a:pt x="851240" y="787483"/>
                  </a:cubicBezTo>
                  <a:cubicBezTo>
                    <a:pt x="853469" y="782834"/>
                    <a:pt x="853469" y="780510"/>
                    <a:pt x="853469" y="778185"/>
                  </a:cubicBezTo>
                  <a:cubicBezTo>
                    <a:pt x="849011" y="771211"/>
                    <a:pt x="849011" y="759588"/>
                    <a:pt x="853469" y="752614"/>
                  </a:cubicBezTo>
                  <a:cubicBezTo>
                    <a:pt x="853470" y="752611"/>
                    <a:pt x="853485" y="752565"/>
                    <a:pt x="853748" y="751742"/>
                  </a:cubicBezTo>
                  <a:lnTo>
                    <a:pt x="855698" y="745640"/>
                  </a:lnTo>
                  <a:cubicBezTo>
                    <a:pt x="855699" y="745643"/>
                    <a:pt x="855714" y="745689"/>
                    <a:pt x="855977" y="746512"/>
                  </a:cubicBezTo>
                  <a:lnTo>
                    <a:pt x="857927" y="752614"/>
                  </a:lnTo>
                  <a:cubicBezTo>
                    <a:pt x="862384" y="759588"/>
                    <a:pt x="864614" y="771211"/>
                    <a:pt x="860156" y="778185"/>
                  </a:cubicBezTo>
                  <a:cubicBezTo>
                    <a:pt x="860156" y="780510"/>
                    <a:pt x="860156" y="782834"/>
                    <a:pt x="860156" y="785159"/>
                  </a:cubicBezTo>
                  <a:cubicBezTo>
                    <a:pt x="864614" y="792133"/>
                    <a:pt x="869072" y="799107"/>
                    <a:pt x="871302" y="803756"/>
                  </a:cubicBezTo>
                  <a:cubicBezTo>
                    <a:pt x="873531" y="803756"/>
                    <a:pt x="873531" y="806081"/>
                    <a:pt x="875760" y="806081"/>
                  </a:cubicBezTo>
                  <a:cubicBezTo>
                    <a:pt x="875760" y="808405"/>
                    <a:pt x="875760" y="808405"/>
                    <a:pt x="875760" y="810730"/>
                  </a:cubicBezTo>
                  <a:cubicBezTo>
                    <a:pt x="873531" y="817704"/>
                    <a:pt x="873531" y="824678"/>
                    <a:pt x="873531" y="831652"/>
                  </a:cubicBezTo>
                  <a:cubicBezTo>
                    <a:pt x="877989" y="833976"/>
                    <a:pt x="877989" y="836301"/>
                    <a:pt x="877989" y="840950"/>
                  </a:cubicBezTo>
                  <a:lnTo>
                    <a:pt x="882447" y="843275"/>
                  </a:lnTo>
                  <a:cubicBezTo>
                    <a:pt x="882447" y="845600"/>
                    <a:pt x="882447" y="847924"/>
                    <a:pt x="882447" y="850249"/>
                  </a:cubicBezTo>
                  <a:cubicBezTo>
                    <a:pt x="880218" y="852574"/>
                    <a:pt x="880218" y="852574"/>
                    <a:pt x="877989" y="852574"/>
                  </a:cubicBezTo>
                  <a:cubicBezTo>
                    <a:pt x="891362" y="859548"/>
                    <a:pt x="899165" y="868846"/>
                    <a:pt x="904180" y="879888"/>
                  </a:cubicBezTo>
                  <a:lnTo>
                    <a:pt x="913070" y="915339"/>
                  </a:lnTo>
                  <a:lnTo>
                    <a:pt x="944859" y="915339"/>
                  </a:lnTo>
                  <a:lnTo>
                    <a:pt x="944859" y="886329"/>
                  </a:lnTo>
                  <a:lnTo>
                    <a:pt x="939475" y="886329"/>
                  </a:lnTo>
                  <a:cubicBezTo>
                    <a:pt x="939475" y="886306"/>
                    <a:pt x="939475" y="884414"/>
                    <a:pt x="939475" y="724196"/>
                  </a:cubicBezTo>
                  <a:cubicBezTo>
                    <a:pt x="939487" y="724196"/>
                    <a:pt x="939957" y="724196"/>
                    <a:pt x="959742" y="724196"/>
                  </a:cubicBezTo>
                  <a:cubicBezTo>
                    <a:pt x="959747" y="724190"/>
                    <a:pt x="959783" y="724108"/>
                    <a:pt x="960249" y="723115"/>
                  </a:cubicBezTo>
                  <a:lnTo>
                    <a:pt x="963795" y="715549"/>
                  </a:lnTo>
                  <a:cubicBezTo>
                    <a:pt x="963804" y="715550"/>
                    <a:pt x="963917" y="715568"/>
                    <a:pt x="965569" y="715819"/>
                  </a:cubicBezTo>
                  <a:lnTo>
                    <a:pt x="977982" y="717710"/>
                  </a:lnTo>
                  <a:cubicBezTo>
                    <a:pt x="977985" y="717720"/>
                    <a:pt x="978023" y="717821"/>
                    <a:pt x="978489" y="719062"/>
                  </a:cubicBezTo>
                  <a:lnTo>
                    <a:pt x="982035" y="728519"/>
                  </a:lnTo>
                  <a:cubicBezTo>
                    <a:pt x="982049" y="728520"/>
                    <a:pt x="982645" y="728570"/>
                    <a:pt x="1008382" y="730681"/>
                  </a:cubicBezTo>
                  <a:cubicBezTo>
                    <a:pt x="1008382" y="730661"/>
                    <a:pt x="1008382" y="729131"/>
                    <a:pt x="1008382" y="607460"/>
                  </a:cubicBezTo>
                  <a:cubicBezTo>
                    <a:pt x="1008391" y="607460"/>
                    <a:pt x="1008510" y="607460"/>
                    <a:pt x="1010409" y="607460"/>
                  </a:cubicBezTo>
                  <a:lnTo>
                    <a:pt x="1024597" y="607460"/>
                  </a:lnTo>
                  <a:cubicBezTo>
                    <a:pt x="1024597" y="607438"/>
                    <a:pt x="1024597" y="605724"/>
                    <a:pt x="1024597" y="471268"/>
                  </a:cubicBezTo>
                  <a:cubicBezTo>
                    <a:pt x="1024605" y="471268"/>
                    <a:pt x="1024712" y="471268"/>
                    <a:pt x="1026369" y="471268"/>
                  </a:cubicBezTo>
                  <a:lnTo>
                    <a:pt x="1038783" y="471268"/>
                  </a:lnTo>
                  <a:cubicBezTo>
                    <a:pt x="1038783" y="471251"/>
                    <a:pt x="1038783" y="469845"/>
                    <a:pt x="1038783" y="356694"/>
                  </a:cubicBezTo>
                  <a:cubicBezTo>
                    <a:pt x="1042837" y="354532"/>
                    <a:pt x="1042837" y="354532"/>
                    <a:pt x="1042837" y="328590"/>
                  </a:cubicBezTo>
                  <a:cubicBezTo>
                    <a:pt x="1042843" y="328590"/>
                    <a:pt x="1042963" y="328590"/>
                    <a:pt x="1044863" y="328590"/>
                  </a:cubicBezTo>
                  <a:lnTo>
                    <a:pt x="1059050" y="328590"/>
                  </a:lnTo>
                  <a:cubicBezTo>
                    <a:pt x="1059061" y="328567"/>
                    <a:pt x="1059667" y="327200"/>
                    <a:pt x="1095531" y="246443"/>
                  </a:cubicBezTo>
                  <a:cubicBezTo>
                    <a:pt x="1095531" y="246429"/>
                    <a:pt x="1095565" y="244478"/>
                    <a:pt x="10995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6" name="Text Placeholder 9">
            <a:extLst>
              <a:ext uri="{FF2B5EF4-FFF2-40B4-BE49-F238E27FC236}">
                <a16:creationId xmlns:a16="http://schemas.microsoft.com/office/drawing/2014/main" xmlns="" id="{E3FBE6D7-EF7F-47A8-89CB-23A37D837D8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70467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27" name="그림 개체 틀 2">
            <a:extLst>
              <a:ext uri="{FF2B5EF4-FFF2-40B4-BE49-F238E27FC236}">
                <a16:creationId xmlns:a16="http://schemas.microsoft.com/office/drawing/2014/main" xmlns="" id="{F114C1C8-D2A1-4716-AE48-7A7DD9221654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8077201" y="1811568"/>
            <a:ext cx="3192955" cy="440843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69802397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xmlns="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88520" y="1830618"/>
            <a:ext cx="2716706" cy="432270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9AB90EF0-CEED-4A53-B844-4EE65FBA6C64}"/>
              </a:ext>
            </a:extLst>
          </p:cNvPr>
          <p:cNvGrpSpPr/>
          <p:nvPr userDrawn="1"/>
        </p:nvGrpSpPr>
        <p:grpSpPr>
          <a:xfrm>
            <a:off x="-1" y="-121539"/>
            <a:ext cx="12192001" cy="1608851"/>
            <a:chOff x="-1" y="-121539"/>
            <a:chExt cx="12192001" cy="1608851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xmlns="" id="{960EB6D2-B879-496E-A5EF-575D5374257B}"/>
                </a:ext>
              </a:extLst>
            </p:cNvPr>
            <p:cNvSpPr/>
            <p:nvPr userDrawn="1"/>
          </p:nvSpPr>
          <p:spPr>
            <a:xfrm>
              <a:off x="0" y="1"/>
              <a:ext cx="12192000" cy="140017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xmlns="" id="{CF66667A-BCF7-4F22-A620-8007DEC2906A}"/>
                </a:ext>
              </a:extLst>
            </p:cNvPr>
            <p:cNvSpPr/>
            <p:nvPr userDrawn="1"/>
          </p:nvSpPr>
          <p:spPr>
            <a:xfrm>
              <a:off x="-1" y="-121539"/>
              <a:ext cx="12192000" cy="1608851"/>
            </a:xfrm>
            <a:custGeom>
              <a:avLst/>
              <a:gdLst>
                <a:gd name="connsiteX0" fmla="*/ 8760317 w 12192000"/>
                <a:gd name="connsiteY0" fmla="*/ 780798 h 1608850"/>
                <a:gd name="connsiteX1" fmla="*/ 8760317 w 12192000"/>
                <a:gd name="connsiteY1" fmla="*/ 785159 h 1608850"/>
                <a:gd name="connsiteX2" fmla="*/ 8761882 w 12192000"/>
                <a:gd name="connsiteY2" fmla="*/ 787771 h 1608850"/>
                <a:gd name="connsiteX3" fmla="*/ 8762996 w 12192000"/>
                <a:gd name="connsiteY3" fmla="*/ 787771 h 1608850"/>
                <a:gd name="connsiteX4" fmla="*/ 8762996 w 12192000"/>
                <a:gd name="connsiteY4" fmla="*/ 786900 h 1608850"/>
                <a:gd name="connsiteX5" fmla="*/ 8762996 w 12192000"/>
                <a:gd name="connsiteY5" fmla="*/ 780798 h 1608850"/>
                <a:gd name="connsiteX6" fmla="*/ 8761881 w 12192000"/>
                <a:gd name="connsiteY6" fmla="*/ 780798 h 1608850"/>
                <a:gd name="connsiteX7" fmla="*/ 8758924 w 12192000"/>
                <a:gd name="connsiteY7" fmla="*/ 762200 h 1608850"/>
                <a:gd name="connsiteX8" fmla="*/ 8759734 w 12192000"/>
                <a:gd name="connsiteY8" fmla="*/ 771499 h 1608850"/>
                <a:gd name="connsiteX9" fmla="*/ 8762996 w 12192000"/>
                <a:gd name="connsiteY9" fmla="*/ 771499 h 1608850"/>
                <a:gd name="connsiteX10" fmla="*/ 8762996 w 12192000"/>
                <a:gd name="connsiteY10" fmla="*/ 770337 h 1608850"/>
                <a:gd name="connsiteX11" fmla="*/ 8762996 w 12192000"/>
                <a:gd name="connsiteY11" fmla="*/ 762200 h 1608850"/>
                <a:gd name="connsiteX12" fmla="*/ 8761881 w 12192000"/>
                <a:gd name="connsiteY12" fmla="*/ 762200 h 1608850"/>
                <a:gd name="connsiteX13" fmla="*/ 8755951 w 12192000"/>
                <a:gd name="connsiteY13" fmla="*/ 745928 h 1608850"/>
                <a:gd name="connsiteX14" fmla="*/ 8756137 w 12192000"/>
                <a:gd name="connsiteY14" fmla="*/ 746512 h 1608850"/>
                <a:gd name="connsiteX15" fmla="*/ 8758088 w 12192000"/>
                <a:gd name="connsiteY15" fmla="*/ 752614 h 1608850"/>
                <a:gd name="connsiteX16" fmla="*/ 8758113 w 12192000"/>
                <a:gd name="connsiteY16" fmla="*/ 752902 h 1608850"/>
                <a:gd name="connsiteX17" fmla="*/ 8762996 w 12192000"/>
                <a:gd name="connsiteY17" fmla="*/ 752902 h 1608850"/>
                <a:gd name="connsiteX18" fmla="*/ 8762996 w 12192000"/>
                <a:gd name="connsiteY18" fmla="*/ 752030 h 1608850"/>
                <a:gd name="connsiteX19" fmla="*/ 8762996 w 12192000"/>
                <a:gd name="connsiteY19" fmla="*/ 745928 h 1608850"/>
                <a:gd name="connsiteX20" fmla="*/ 8761881 w 12192000"/>
                <a:gd name="connsiteY20" fmla="*/ 745928 h 1608850"/>
                <a:gd name="connsiteX21" fmla="*/ 8907881 w 12192000"/>
                <a:gd name="connsiteY21" fmla="*/ 718032 h 1608850"/>
                <a:gd name="connsiteX22" fmla="*/ 8907881 w 12192000"/>
                <a:gd name="connsiteY22" fmla="*/ 719194 h 1608850"/>
                <a:gd name="connsiteX23" fmla="*/ 8907881 w 12192000"/>
                <a:gd name="connsiteY23" fmla="*/ 727331 h 1608850"/>
                <a:gd name="connsiteX24" fmla="*/ 8908543 w 12192000"/>
                <a:gd name="connsiteY24" fmla="*/ 727331 h 1608850"/>
                <a:gd name="connsiteX25" fmla="*/ 8908543 w 12192000"/>
                <a:gd name="connsiteY25" fmla="*/ 718032 h 1608850"/>
                <a:gd name="connsiteX26" fmla="*/ 1099585 w 12192000"/>
                <a:gd name="connsiteY26" fmla="*/ 0 h 1608850"/>
                <a:gd name="connsiteX27" fmla="*/ 1101611 w 12192000"/>
                <a:gd name="connsiteY27" fmla="*/ 246443 h 1608850"/>
                <a:gd name="connsiteX28" fmla="*/ 1140117 w 12192000"/>
                <a:gd name="connsiteY28" fmla="*/ 326429 h 1608850"/>
                <a:gd name="connsiteX29" fmla="*/ 1142145 w 12192000"/>
                <a:gd name="connsiteY29" fmla="*/ 326429 h 1608850"/>
                <a:gd name="connsiteX30" fmla="*/ 1156331 w 12192000"/>
                <a:gd name="connsiteY30" fmla="*/ 326429 h 1608850"/>
                <a:gd name="connsiteX31" fmla="*/ 1156331 w 12192000"/>
                <a:gd name="connsiteY31" fmla="*/ 350208 h 1608850"/>
                <a:gd name="connsiteX32" fmla="*/ 1156839 w 12192000"/>
                <a:gd name="connsiteY32" fmla="*/ 351019 h 1608850"/>
                <a:gd name="connsiteX33" fmla="*/ 1160385 w 12192000"/>
                <a:gd name="connsiteY33" fmla="*/ 356694 h 1608850"/>
                <a:gd name="connsiteX34" fmla="*/ 1160385 w 12192000"/>
                <a:gd name="connsiteY34" fmla="*/ 471268 h 1608850"/>
                <a:gd name="connsiteX35" fmla="*/ 1162664 w 12192000"/>
                <a:gd name="connsiteY35" fmla="*/ 471268 h 1608850"/>
                <a:gd name="connsiteX36" fmla="*/ 1178625 w 12192000"/>
                <a:gd name="connsiteY36" fmla="*/ 471268 h 1608850"/>
                <a:gd name="connsiteX37" fmla="*/ 1178625 w 12192000"/>
                <a:gd name="connsiteY37" fmla="*/ 611783 h 1608850"/>
                <a:gd name="connsiteX38" fmla="*/ 1180145 w 12192000"/>
                <a:gd name="connsiteY38" fmla="*/ 611513 h 1608850"/>
                <a:gd name="connsiteX39" fmla="*/ 1190785 w 12192000"/>
                <a:gd name="connsiteY39" fmla="*/ 609622 h 1608850"/>
                <a:gd name="connsiteX40" fmla="*/ 1188759 w 12192000"/>
                <a:gd name="connsiteY40" fmla="*/ 698254 h 1608850"/>
                <a:gd name="connsiteX41" fmla="*/ 1190279 w 12192000"/>
                <a:gd name="connsiteY41" fmla="*/ 698525 h 1608850"/>
                <a:gd name="connsiteX42" fmla="*/ 1200919 w 12192000"/>
                <a:gd name="connsiteY42" fmla="*/ 700416 h 1608850"/>
                <a:gd name="connsiteX43" fmla="*/ 1201171 w 12192000"/>
                <a:gd name="connsiteY43" fmla="*/ 701227 h 1608850"/>
                <a:gd name="connsiteX44" fmla="*/ 1202945 w 12192000"/>
                <a:gd name="connsiteY44" fmla="*/ 706902 h 1608850"/>
                <a:gd name="connsiteX45" fmla="*/ 1203705 w 12192000"/>
                <a:gd name="connsiteY45" fmla="*/ 704470 h 1608850"/>
                <a:gd name="connsiteX46" fmla="*/ 1209025 w 12192000"/>
                <a:gd name="connsiteY46" fmla="*/ 687446 h 1608850"/>
                <a:gd name="connsiteX47" fmla="*/ 1210799 w 12192000"/>
                <a:gd name="connsiteY47" fmla="*/ 687446 h 1608850"/>
                <a:gd name="connsiteX48" fmla="*/ 1223212 w 12192000"/>
                <a:gd name="connsiteY48" fmla="*/ 687446 h 1608850"/>
                <a:gd name="connsiteX49" fmla="*/ 1223212 w 12192000"/>
                <a:gd name="connsiteY49" fmla="*/ 719872 h 1608850"/>
                <a:gd name="connsiteX50" fmla="*/ 1224225 w 12192000"/>
                <a:gd name="connsiteY50" fmla="*/ 720413 h 1608850"/>
                <a:gd name="connsiteX51" fmla="*/ 1231319 w 12192000"/>
                <a:gd name="connsiteY51" fmla="*/ 724196 h 1608850"/>
                <a:gd name="connsiteX52" fmla="*/ 1231319 w 12192000"/>
                <a:gd name="connsiteY52" fmla="*/ 725547 h 1608850"/>
                <a:gd name="connsiteX53" fmla="*/ 1231319 w 12192000"/>
                <a:gd name="connsiteY53" fmla="*/ 735005 h 1608850"/>
                <a:gd name="connsiteX54" fmla="*/ 1275907 w 12192000"/>
                <a:gd name="connsiteY54" fmla="*/ 735005 h 1608850"/>
                <a:gd name="connsiteX55" fmla="*/ 1275907 w 12192000"/>
                <a:gd name="connsiteY55" fmla="*/ 736086 h 1608850"/>
                <a:gd name="connsiteX56" fmla="*/ 1275907 w 12192000"/>
                <a:gd name="connsiteY56" fmla="*/ 743652 h 1608850"/>
                <a:gd name="connsiteX57" fmla="*/ 1277933 w 12192000"/>
                <a:gd name="connsiteY57" fmla="*/ 743652 h 1608850"/>
                <a:gd name="connsiteX58" fmla="*/ 1292119 w 12192000"/>
                <a:gd name="connsiteY58" fmla="*/ 743652 h 1608850"/>
                <a:gd name="connsiteX59" fmla="*/ 1292119 w 12192000"/>
                <a:gd name="connsiteY59" fmla="*/ 713387 h 1608850"/>
                <a:gd name="connsiteX60" fmla="*/ 1336706 w 12192000"/>
                <a:gd name="connsiteY60" fmla="*/ 713387 h 1608850"/>
                <a:gd name="connsiteX61" fmla="*/ 1336706 w 12192000"/>
                <a:gd name="connsiteY61" fmla="*/ 712036 h 1608850"/>
                <a:gd name="connsiteX62" fmla="*/ 1336706 w 12192000"/>
                <a:gd name="connsiteY62" fmla="*/ 702578 h 1608850"/>
                <a:gd name="connsiteX63" fmla="*/ 1337721 w 12192000"/>
                <a:gd name="connsiteY63" fmla="*/ 702578 h 1608850"/>
                <a:gd name="connsiteX64" fmla="*/ 1344813 w 12192000"/>
                <a:gd name="connsiteY64" fmla="*/ 702578 h 1608850"/>
                <a:gd name="connsiteX65" fmla="*/ 1344813 w 12192000"/>
                <a:gd name="connsiteY65" fmla="*/ 700687 h 1608850"/>
                <a:gd name="connsiteX66" fmla="*/ 1344813 w 12192000"/>
                <a:gd name="connsiteY66" fmla="*/ 687446 h 1608850"/>
                <a:gd name="connsiteX67" fmla="*/ 1345573 w 12192000"/>
                <a:gd name="connsiteY67" fmla="*/ 687446 h 1608850"/>
                <a:gd name="connsiteX68" fmla="*/ 1350893 w 12192000"/>
                <a:gd name="connsiteY68" fmla="*/ 687446 h 1608850"/>
                <a:gd name="connsiteX69" fmla="*/ 1350893 w 12192000"/>
                <a:gd name="connsiteY69" fmla="*/ 686365 h 1608850"/>
                <a:gd name="connsiteX70" fmla="*/ 1350893 w 12192000"/>
                <a:gd name="connsiteY70" fmla="*/ 678798 h 1608850"/>
                <a:gd name="connsiteX71" fmla="*/ 1352921 w 12192000"/>
                <a:gd name="connsiteY71" fmla="*/ 678798 h 1608850"/>
                <a:gd name="connsiteX72" fmla="*/ 1367107 w 12192000"/>
                <a:gd name="connsiteY72" fmla="*/ 678798 h 1608850"/>
                <a:gd name="connsiteX73" fmla="*/ 1367107 w 12192000"/>
                <a:gd name="connsiteY73" fmla="*/ 679879 h 1608850"/>
                <a:gd name="connsiteX74" fmla="*/ 1367107 w 12192000"/>
                <a:gd name="connsiteY74" fmla="*/ 687446 h 1608850"/>
                <a:gd name="connsiteX75" fmla="*/ 1389401 w 12192000"/>
                <a:gd name="connsiteY75" fmla="*/ 687446 h 1608850"/>
                <a:gd name="connsiteX76" fmla="*/ 1389401 w 12192000"/>
                <a:gd name="connsiteY76" fmla="*/ 685554 h 1608850"/>
                <a:gd name="connsiteX77" fmla="*/ 1389401 w 12192000"/>
                <a:gd name="connsiteY77" fmla="*/ 672313 h 1608850"/>
                <a:gd name="connsiteX78" fmla="*/ 1391174 w 12192000"/>
                <a:gd name="connsiteY78" fmla="*/ 672313 h 1608850"/>
                <a:gd name="connsiteX79" fmla="*/ 1403587 w 12192000"/>
                <a:gd name="connsiteY79" fmla="*/ 672313 h 1608850"/>
                <a:gd name="connsiteX80" fmla="*/ 1403587 w 12192000"/>
                <a:gd name="connsiteY80" fmla="*/ 696093 h 1608850"/>
                <a:gd name="connsiteX81" fmla="*/ 1404601 w 12192000"/>
                <a:gd name="connsiteY81" fmla="*/ 696093 h 1608850"/>
                <a:gd name="connsiteX82" fmla="*/ 1411695 w 12192000"/>
                <a:gd name="connsiteY82" fmla="*/ 696093 h 1608850"/>
                <a:gd name="connsiteX83" fmla="*/ 1411695 w 12192000"/>
                <a:gd name="connsiteY83" fmla="*/ 695012 h 1608850"/>
                <a:gd name="connsiteX84" fmla="*/ 1411695 w 12192000"/>
                <a:gd name="connsiteY84" fmla="*/ 687446 h 1608850"/>
                <a:gd name="connsiteX85" fmla="*/ 1413467 w 12192000"/>
                <a:gd name="connsiteY85" fmla="*/ 687446 h 1608850"/>
                <a:gd name="connsiteX86" fmla="*/ 1425881 w 12192000"/>
                <a:gd name="connsiteY86" fmla="*/ 687446 h 1608850"/>
                <a:gd name="connsiteX87" fmla="*/ 1425881 w 12192000"/>
                <a:gd name="connsiteY87" fmla="*/ 713387 h 1608850"/>
                <a:gd name="connsiteX88" fmla="*/ 1427909 w 12192000"/>
                <a:gd name="connsiteY88" fmla="*/ 713387 h 1608850"/>
                <a:gd name="connsiteX89" fmla="*/ 1442095 w 12192000"/>
                <a:gd name="connsiteY89" fmla="*/ 713387 h 1608850"/>
                <a:gd name="connsiteX90" fmla="*/ 1442095 w 12192000"/>
                <a:gd name="connsiteY90" fmla="*/ 715008 h 1608850"/>
                <a:gd name="connsiteX91" fmla="*/ 1442095 w 12192000"/>
                <a:gd name="connsiteY91" fmla="*/ 726358 h 1608850"/>
                <a:gd name="connsiteX92" fmla="*/ 1442855 w 12192000"/>
                <a:gd name="connsiteY92" fmla="*/ 726358 h 1608850"/>
                <a:gd name="connsiteX93" fmla="*/ 1448175 w 12192000"/>
                <a:gd name="connsiteY93" fmla="*/ 726358 h 1608850"/>
                <a:gd name="connsiteX94" fmla="*/ 1448175 w 12192000"/>
                <a:gd name="connsiteY94" fmla="*/ 725547 h 1608850"/>
                <a:gd name="connsiteX95" fmla="*/ 1448175 w 12192000"/>
                <a:gd name="connsiteY95" fmla="*/ 719872 h 1608850"/>
                <a:gd name="connsiteX96" fmla="*/ 1478575 w 12192000"/>
                <a:gd name="connsiteY96" fmla="*/ 719872 h 1608850"/>
                <a:gd name="connsiteX97" fmla="*/ 1478575 w 12192000"/>
                <a:gd name="connsiteY97" fmla="*/ 743652 h 1608850"/>
                <a:gd name="connsiteX98" fmla="*/ 1479589 w 12192000"/>
                <a:gd name="connsiteY98" fmla="*/ 743652 h 1608850"/>
                <a:gd name="connsiteX99" fmla="*/ 1486683 w 12192000"/>
                <a:gd name="connsiteY99" fmla="*/ 743652 h 1608850"/>
                <a:gd name="connsiteX100" fmla="*/ 1486683 w 12192000"/>
                <a:gd name="connsiteY100" fmla="*/ 744733 h 1608850"/>
                <a:gd name="connsiteX101" fmla="*/ 1486683 w 12192000"/>
                <a:gd name="connsiteY101" fmla="*/ 752299 h 1608850"/>
                <a:gd name="connsiteX102" fmla="*/ 1487443 w 12192000"/>
                <a:gd name="connsiteY102" fmla="*/ 752299 h 1608850"/>
                <a:gd name="connsiteX103" fmla="*/ 1492763 w 12192000"/>
                <a:gd name="connsiteY103" fmla="*/ 752299 h 1608850"/>
                <a:gd name="connsiteX104" fmla="*/ 1492763 w 12192000"/>
                <a:gd name="connsiteY104" fmla="*/ 750137 h 1608850"/>
                <a:gd name="connsiteX105" fmla="*/ 1492763 w 12192000"/>
                <a:gd name="connsiteY105" fmla="*/ 735005 h 1608850"/>
                <a:gd name="connsiteX106" fmla="*/ 1493775 w 12192000"/>
                <a:gd name="connsiteY106" fmla="*/ 735005 h 1608850"/>
                <a:gd name="connsiteX107" fmla="*/ 1500869 w 12192000"/>
                <a:gd name="connsiteY107" fmla="*/ 735005 h 1608850"/>
                <a:gd name="connsiteX108" fmla="*/ 1500869 w 12192000"/>
                <a:gd name="connsiteY108" fmla="*/ 736086 h 1608850"/>
                <a:gd name="connsiteX109" fmla="*/ 1500869 w 12192000"/>
                <a:gd name="connsiteY109" fmla="*/ 743652 h 1608850"/>
                <a:gd name="connsiteX110" fmla="*/ 1506189 w 12192000"/>
                <a:gd name="connsiteY110" fmla="*/ 741659 h 1608850"/>
                <a:gd name="connsiteX111" fmla="*/ 1506949 w 12192000"/>
                <a:gd name="connsiteY111" fmla="*/ 740679 h 1608850"/>
                <a:gd name="connsiteX112" fmla="*/ 1506949 w 12192000"/>
                <a:gd name="connsiteY112" fmla="*/ 735005 h 1608850"/>
                <a:gd name="connsiteX113" fmla="*/ 1545457 w 12192000"/>
                <a:gd name="connsiteY113" fmla="*/ 735005 h 1608850"/>
                <a:gd name="connsiteX114" fmla="*/ 1545457 w 12192000"/>
                <a:gd name="connsiteY114" fmla="*/ 758784 h 1608850"/>
                <a:gd name="connsiteX115" fmla="*/ 1547483 w 12192000"/>
                <a:gd name="connsiteY115" fmla="*/ 758784 h 1608850"/>
                <a:gd name="connsiteX116" fmla="*/ 1561669 w 12192000"/>
                <a:gd name="connsiteY116" fmla="*/ 758784 h 1608850"/>
                <a:gd name="connsiteX117" fmla="*/ 1561669 w 12192000"/>
                <a:gd name="connsiteY117" fmla="*/ 759865 h 1608850"/>
                <a:gd name="connsiteX118" fmla="*/ 1561669 w 12192000"/>
                <a:gd name="connsiteY118" fmla="*/ 767431 h 1608850"/>
                <a:gd name="connsiteX119" fmla="*/ 1563443 w 12192000"/>
                <a:gd name="connsiteY119" fmla="*/ 767431 h 1608850"/>
                <a:gd name="connsiteX120" fmla="*/ 1575857 w 12192000"/>
                <a:gd name="connsiteY120" fmla="*/ 767431 h 1608850"/>
                <a:gd name="connsiteX121" fmla="*/ 1575857 w 12192000"/>
                <a:gd name="connsiteY121" fmla="*/ 743652 h 1608850"/>
                <a:gd name="connsiteX122" fmla="*/ 1576869 w 12192000"/>
                <a:gd name="connsiteY122" fmla="*/ 743652 h 1608850"/>
                <a:gd name="connsiteX123" fmla="*/ 1583963 w 12192000"/>
                <a:gd name="connsiteY123" fmla="*/ 743652 h 1608850"/>
                <a:gd name="connsiteX124" fmla="*/ 1583963 w 12192000"/>
                <a:gd name="connsiteY124" fmla="*/ 711225 h 1608850"/>
                <a:gd name="connsiteX125" fmla="*/ 1584977 w 12192000"/>
                <a:gd name="connsiteY125" fmla="*/ 711225 h 1608850"/>
                <a:gd name="connsiteX126" fmla="*/ 1592071 w 12192000"/>
                <a:gd name="connsiteY126" fmla="*/ 711225 h 1608850"/>
                <a:gd name="connsiteX127" fmla="*/ 1592071 w 12192000"/>
                <a:gd name="connsiteY127" fmla="*/ 709334 h 1608850"/>
                <a:gd name="connsiteX128" fmla="*/ 1592071 w 12192000"/>
                <a:gd name="connsiteY128" fmla="*/ 696093 h 1608850"/>
                <a:gd name="connsiteX129" fmla="*/ 1590803 w 12192000"/>
                <a:gd name="connsiteY129" fmla="*/ 694471 h 1608850"/>
                <a:gd name="connsiteX130" fmla="*/ 1596123 w 12192000"/>
                <a:gd name="connsiteY130" fmla="*/ 683122 h 1608850"/>
                <a:gd name="connsiteX131" fmla="*/ 1604231 w 12192000"/>
                <a:gd name="connsiteY131" fmla="*/ 711225 h 1608850"/>
                <a:gd name="connsiteX132" fmla="*/ 1604991 w 12192000"/>
                <a:gd name="connsiteY132" fmla="*/ 711225 h 1608850"/>
                <a:gd name="connsiteX133" fmla="*/ 1610311 w 12192000"/>
                <a:gd name="connsiteY133" fmla="*/ 711225 h 1608850"/>
                <a:gd name="connsiteX134" fmla="*/ 1610311 w 12192000"/>
                <a:gd name="connsiteY134" fmla="*/ 605298 h 1608850"/>
                <a:gd name="connsiteX135" fmla="*/ 1611831 w 12192000"/>
                <a:gd name="connsiteY135" fmla="*/ 605298 h 1608850"/>
                <a:gd name="connsiteX136" fmla="*/ 1622471 w 12192000"/>
                <a:gd name="connsiteY136" fmla="*/ 605298 h 1608850"/>
                <a:gd name="connsiteX137" fmla="*/ 1622471 w 12192000"/>
                <a:gd name="connsiteY137" fmla="*/ 557739 h 1608850"/>
                <a:gd name="connsiteX138" fmla="*/ 1648817 w 12192000"/>
                <a:gd name="connsiteY138" fmla="*/ 557739 h 1608850"/>
                <a:gd name="connsiteX139" fmla="*/ 1648817 w 12192000"/>
                <a:gd name="connsiteY139" fmla="*/ 536121 h 1608850"/>
                <a:gd name="connsiteX140" fmla="*/ 1683271 w 12192000"/>
                <a:gd name="connsiteY140" fmla="*/ 536121 h 1608850"/>
                <a:gd name="connsiteX141" fmla="*/ 1683271 w 12192000"/>
                <a:gd name="connsiteY141" fmla="*/ 538553 h 1608850"/>
                <a:gd name="connsiteX142" fmla="*/ 1683271 w 12192000"/>
                <a:gd name="connsiteY142" fmla="*/ 555577 h 1608850"/>
                <a:gd name="connsiteX143" fmla="*/ 1685551 w 12192000"/>
                <a:gd name="connsiteY143" fmla="*/ 555577 h 1608850"/>
                <a:gd name="connsiteX144" fmla="*/ 1701511 w 12192000"/>
                <a:gd name="connsiteY144" fmla="*/ 555577 h 1608850"/>
                <a:gd name="connsiteX145" fmla="*/ 1701511 w 12192000"/>
                <a:gd name="connsiteY145" fmla="*/ 603136 h 1608850"/>
                <a:gd name="connsiteX146" fmla="*/ 1702525 w 12192000"/>
                <a:gd name="connsiteY146" fmla="*/ 603136 h 1608850"/>
                <a:gd name="connsiteX147" fmla="*/ 1709619 w 12192000"/>
                <a:gd name="connsiteY147" fmla="*/ 603136 h 1608850"/>
                <a:gd name="connsiteX148" fmla="*/ 1723805 w 12192000"/>
                <a:gd name="connsiteY148" fmla="*/ 607460 h 1608850"/>
                <a:gd name="connsiteX149" fmla="*/ 1723805 w 12192000"/>
                <a:gd name="connsiteY149" fmla="*/ 646372 h 1608850"/>
                <a:gd name="connsiteX150" fmla="*/ 1724819 w 12192000"/>
                <a:gd name="connsiteY150" fmla="*/ 646372 h 1608850"/>
                <a:gd name="connsiteX151" fmla="*/ 1731911 w 12192000"/>
                <a:gd name="connsiteY151" fmla="*/ 646372 h 1608850"/>
                <a:gd name="connsiteX152" fmla="*/ 1731911 w 12192000"/>
                <a:gd name="connsiteY152" fmla="*/ 647993 h 1608850"/>
                <a:gd name="connsiteX153" fmla="*/ 1731911 w 12192000"/>
                <a:gd name="connsiteY153" fmla="*/ 659342 h 1608850"/>
                <a:gd name="connsiteX154" fmla="*/ 1733939 w 12192000"/>
                <a:gd name="connsiteY154" fmla="*/ 659342 h 1608850"/>
                <a:gd name="connsiteX155" fmla="*/ 1748125 w 12192000"/>
                <a:gd name="connsiteY155" fmla="*/ 659342 h 1608850"/>
                <a:gd name="connsiteX156" fmla="*/ 1754205 w 12192000"/>
                <a:gd name="connsiteY156" fmla="*/ 665828 h 1608850"/>
                <a:gd name="connsiteX157" fmla="*/ 1754205 w 12192000"/>
                <a:gd name="connsiteY157" fmla="*/ 687446 h 1608850"/>
                <a:gd name="connsiteX158" fmla="*/ 1756485 w 12192000"/>
                <a:gd name="connsiteY158" fmla="*/ 687446 h 1608850"/>
                <a:gd name="connsiteX159" fmla="*/ 1772445 w 12192000"/>
                <a:gd name="connsiteY159" fmla="*/ 687446 h 1608850"/>
                <a:gd name="connsiteX160" fmla="*/ 1772445 w 12192000"/>
                <a:gd name="connsiteY160" fmla="*/ 688526 h 1608850"/>
                <a:gd name="connsiteX161" fmla="*/ 1772445 w 12192000"/>
                <a:gd name="connsiteY161" fmla="*/ 696093 h 1608850"/>
                <a:gd name="connsiteX162" fmla="*/ 1773713 w 12192000"/>
                <a:gd name="connsiteY162" fmla="*/ 696093 h 1608850"/>
                <a:gd name="connsiteX163" fmla="*/ 1782579 w 12192000"/>
                <a:gd name="connsiteY163" fmla="*/ 696093 h 1608850"/>
                <a:gd name="connsiteX164" fmla="*/ 1782579 w 12192000"/>
                <a:gd name="connsiteY164" fmla="*/ 698254 h 1608850"/>
                <a:gd name="connsiteX165" fmla="*/ 1782579 w 12192000"/>
                <a:gd name="connsiteY165" fmla="*/ 713387 h 1608850"/>
                <a:gd name="connsiteX166" fmla="*/ 1786633 w 12192000"/>
                <a:gd name="connsiteY166" fmla="*/ 711495 h 1608850"/>
                <a:gd name="connsiteX167" fmla="*/ 1786633 w 12192000"/>
                <a:gd name="connsiteY167" fmla="*/ 698254 h 1608850"/>
                <a:gd name="connsiteX168" fmla="*/ 1787645 w 12192000"/>
                <a:gd name="connsiteY168" fmla="*/ 698254 h 1608850"/>
                <a:gd name="connsiteX169" fmla="*/ 1794739 w 12192000"/>
                <a:gd name="connsiteY169" fmla="*/ 698254 h 1608850"/>
                <a:gd name="connsiteX170" fmla="*/ 1794739 w 12192000"/>
                <a:gd name="connsiteY170" fmla="*/ 699876 h 1608850"/>
                <a:gd name="connsiteX171" fmla="*/ 1794739 w 12192000"/>
                <a:gd name="connsiteY171" fmla="*/ 711225 h 1608850"/>
                <a:gd name="connsiteX172" fmla="*/ 1795499 w 12192000"/>
                <a:gd name="connsiteY172" fmla="*/ 711225 h 1608850"/>
                <a:gd name="connsiteX173" fmla="*/ 1800819 w 12192000"/>
                <a:gd name="connsiteY173" fmla="*/ 711225 h 1608850"/>
                <a:gd name="connsiteX174" fmla="*/ 1849459 w 12192000"/>
                <a:gd name="connsiteY174" fmla="*/ 706902 h 1608850"/>
                <a:gd name="connsiteX175" fmla="*/ 1849459 w 12192000"/>
                <a:gd name="connsiteY175" fmla="*/ 708253 h 1608850"/>
                <a:gd name="connsiteX176" fmla="*/ 1849459 w 12192000"/>
                <a:gd name="connsiteY176" fmla="*/ 717710 h 1608850"/>
                <a:gd name="connsiteX177" fmla="*/ 1850219 w 12192000"/>
                <a:gd name="connsiteY177" fmla="*/ 717710 h 1608850"/>
                <a:gd name="connsiteX178" fmla="*/ 1855541 w 12192000"/>
                <a:gd name="connsiteY178" fmla="*/ 717710 h 1608850"/>
                <a:gd name="connsiteX179" fmla="*/ 1855541 w 12192000"/>
                <a:gd name="connsiteY179" fmla="*/ 719872 h 1608850"/>
                <a:gd name="connsiteX180" fmla="*/ 1855541 w 12192000"/>
                <a:gd name="connsiteY180" fmla="*/ 735005 h 1608850"/>
                <a:gd name="connsiteX181" fmla="*/ 1857567 w 12192000"/>
                <a:gd name="connsiteY181" fmla="*/ 733654 h 1608850"/>
                <a:gd name="connsiteX182" fmla="*/ 1871753 w 12192000"/>
                <a:gd name="connsiteY182" fmla="*/ 724196 h 1608850"/>
                <a:gd name="connsiteX183" fmla="*/ 1877833 w 12192000"/>
                <a:gd name="connsiteY183" fmla="*/ 683122 h 1608850"/>
                <a:gd name="connsiteX184" fmla="*/ 1878593 w 12192000"/>
                <a:gd name="connsiteY184" fmla="*/ 682852 h 1608850"/>
                <a:gd name="connsiteX185" fmla="*/ 1883913 w 12192000"/>
                <a:gd name="connsiteY185" fmla="*/ 680960 h 1608850"/>
                <a:gd name="connsiteX186" fmla="*/ 1885941 w 12192000"/>
                <a:gd name="connsiteY186" fmla="*/ 611783 h 1608850"/>
                <a:gd name="connsiteX187" fmla="*/ 1887967 w 12192000"/>
                <a:gd name="connsiteY187" fmla="*/ 680960 h 1608850"/>
                <a:gd name="connsiteX188" fmla="*/ 1888727 w 12192000"/>
                <a:gd name="connsiteY188" fmla="*/ 681230 h 1608850"/>
                <a:gd name="connsiteX189" fmla="*/ 1894047 w 12192000"/>
                <a:gd name="connsiteY189" fmla="*/ 683122 h 1608850"/>
                <a:gd name="connsiteX190" fmla="*/ 1894047 w 12192000"/>
                <a:gd name="connsiteY190" fmla="*/ 596651 h 1608850"/>
                <a:gd name="connsiteX191" fmla="*/ 1898101 w 12192000"/>
                <a:gd name="connsiteY191" fmla="*/ 564224 h 1608850"/>
                <a:gd name="connsiteX192" fmla="*/ 1936607 w 12192000"/>
                <a:gd name="connsiteY192" fmla="*/ 564224 h 1608850"/>
                <a:gd name="connsiteX193" fmla="*/ 1936607 w 12192000"/>
                <a:gd name="connsiteY193" fmla="*/ 596651 h 1608850"/>
                <a:gd name="connsiteX194" fmla="*/ 1937367 w 12192000"/>
                <a:gd name="connsiteY194" fmla="*/ 596651 h 1608850"/>
                <a:gd name="connsiteX195" fmla="*/ 1942687 w 12192000"/>
                <a:gd name="connsiteY195" fmla="*/ 596651 h 1608850"/>
                <a:gd name="connsiteX196" fmla="*/ 1942687 w 12192000"/>
                <a:gd name="connsiteY196" fmla="*/ 514503 h 1608850"/>
                <a:gd name="connsiteX197" fmla="*/ 1944461 w 12192000"/>
                <a:gd name="connsiteY197" fmla="*/ 514503 h 1608850"/>
                <a:gd name="connsiteX198" fmla="*/ 1956875 w 12192000"/>
                <a:gd name="connsiteY198" fmla="*/ 514503 h 1608850"/>
                <a:gd name="connsiteX199" fmla="*/ 1956875 w 12192000"/>
                <a:gd name="connsiteY199" fmla="*/ 512612 h 1608850"/>
                <a:gd name="connsiteX200" fmla="*/ 1956875 w 12192000"/>
                <a:gd name="connsiteY200" fmla="*/ 499371 h 1608850"/>
                <a:gd name="connsiteX201" fmla="*/ 1979169 w 12192000"/>
                <a:gd name="connsiteY201" fmla="*/ 499371 h 1608850"/>
                <a:gd name="connsiteX202" fmla="*/ 1979169 w 12192000"/>
                <a:gd name="connsiteY202" fmla="*/ 498290 h 1608850"/>
                <a:gd name="connsiteX203" fmla="*/ 1979169 w 12192000"/>
                <a:gd name="connsiteY203" fmla="*/ 490724 h 1608850"/>
                <a:gd name="connsiteX204" fmla="*/ 1980941 w 12192000"/>
                <a:gd name="connsiteY204" fmla="*/ 490724 h 1608850"/>
                <a:gd name="connsiteX205" fmla="*/ 1993355 w 12192000"/>
                <a:gd name="connsiteY205" fmla="*/ 490724 h 1608850"/>
                <a:gd name="connsiteX206" fmla="*/ 1993355 w 12192000"/>
                <a:gd name="connsiteY206" fmla="*/ 491805 h 1608850"/>
                <a:gd name="connsiteX207" fmla="*/ 1993355 w 12192000"/>
                <a:gd name="connsiteY207" fmla="*/ 499371 h 1608850"/>
                <a:gd name="connsiteX208" fmla="*/ 1994115 w 12192000"/>
                <a:gd name="connsiteY208" fmla="*/ 499371 h 1608850"/>
                <a:gd name="connsiteX209" fmla="*/ 1999435 w 12192000"/>
                <a:gd name="connsiteY209" fmla="*/ 499371 h 1608850"/>
                <a:gd name="connsiteX210" fmla="*/ 2009569 w 12192000"/>
                <a:gd name="connsiteY210" fmla="*/ 495047 h 1608850"/>
                <a:gd name="connsiteX211" fmla="*/ 2013621 w 12192000"/>
                <a:gd name="connsiteY211" fmla="*/ 498290 h 1608850"/>
                <a:gd name="connsiteX212" fmla="*/ 2013621 w 12192000"/>
                <a:gd name="connsiteY212" fmla="*/ 490724 h 1608850"/>
                <a:gd name="connsiteX213" fmla="*/ 2015901 w 12192000"/>
                <a:gd name="connsiteY213" fmla="*/ 490724 h 1608850"/>
                <a:gd name="connsiteX214" fmla="*/ 2031863 w 12192000"/>
                <a:gd name="connsiteY214" fmla="*/ 490724 h 1608850"/>
                <a:gd name="connsiteX215" fmla="*/ 2031863 w 12192000"/>
                <a:gd name="connsiteY215" fmla="*/ 491805 h 1608850"/>
                <a:gd name="connsiteX216" fmla="*/ 2031863 w 12192000"/>
                <a:gd name="connsiteY216" fmla="*/ 499371 h 1608850"/>
                <a:gd name="connsiteX217" fmla="*/ 2062263 w 12192000"/>
                <a:gd name="connsiteY217" fmla="*/ 499371 h 1608850"/>
                <a:gd name="connsiteX218" fmla="*/ 2062263 w 12192000"/>
                <a:gd name="connsiteY218" fmla="*/ 500992 h 1608850"/>
                <a:gd name="connsiteX219" fmla="*/ 2062263 w 12192000"/>
                <a:gd name="connsiteY219" fmla="*/ 512342 h 1608850"/>
                <a:gd name="connsiteX220" fmla="*/ 2088609 w 12192000"/>
                <a:gd name="connsiteY220" fmla="*/ 512342 h 1608850"/>
                <a:gd name="connsiteX221" fmla="*/ 2088609 w 12192000"/>
                <a:gd name="connsiteY221" fmla="*/ 542606 h 1608850"/>
                <a:gd name="connsiteX222" fmla="*/ 2089369 w 12192000"/>
                <a:gd name="connsiteY222" fmla="*/ 542606 h 1608850"/>
                <a:gd name="connsiteX223" fmla="*/ 2094689 w 12192000"/>
                <a:gd name="connsiteY223" fmla="*/ 542606 h 1608850"/>
                <a:gd name="connsiteX224" fmla="*/ 2094689 w 12192000"/>
                <a:gd name="connsiteY224" fmla="*/ 543687 h 1608850"/>
                <a:gd name="connsiteX225" fmla="*/ 2094689 w 12192000"/>
                <a:gd name="connsiteY225" fmla="*/ 551254 h 1608850"/>
                <a:gd name="connsiteX226" fmla="*/ 2098743 w 12192000"/>
                <a:gd name="connsiteY226" fmla="*/ 581518 h 1608850"/>
                <a:gd name="connsiteX227" fmla="*/ 2099503 w 12192000"/>
                <a:gd name="connsiteY227" fmla="*/ 581518 h 1608850"/>
                <a:gd name="connsiteX228" fmla="*/ 2104823 w 12192000"/>
                <a:gd name="connsiteY228" fmla="*/ 581518 h 1608850"/>
                <a:gd name="connsiteX229" fmla="*/ 2104823 w 12192000"/>
                <a:gd name="connsiteY229" fmla="*/ 582329 h 1608850"/>
                <a:gd name="connsiteX230" fmla="*/ 2104823 w 12192000"/>
                <a:gd name="connsiteY230" fmla="*/ 588004 h 1608850"/>
                <a:gd name="connsiteX231" fmla="*/ 2105837 w 12192000"/>
                <a:gd name="connsiteY231" fmla="*/ 588004 h 1608850"/>
                <a:gd name="connsiteX232" fmla="*/ 2112929 w 12192000"/>
                <a:gd name="connsiteY232" fmla="*/ 588004 h 1608850"/>
                <a:gd name="connsiteX233" fmla="*/ 2112929 w 12192000"/>
                <a:gd name="connsiteY233" fmla="*/ 618269 h 1608850"/>
                <a:gd name="connsiteX234" fmla="*/ 2114957 w 12192000"/>
                <a:gd name="connsiteY234" fmla="*/ 618269 h 1608850"/>
                <a:gd name="connsiteX235" fmla="*/ 2129143 w 12192000"/>
                <a:gd name="connsiteY235" fmla="*/ 618269 h 1608850"/>
                <a:gd name="connsiteX236" fmla="*/ 2129143 w 12192000"/>
                <a:gd name="connsiteY236" fmla="*/ 642048 h 1608850"/>
                <a:gd name="connsiteX237" fmla="*/ 2131171 w 12192000"/>
                <a:gd name="connsiteY237" fmla="*/ 643669 h 1608850"/>
                <a:gd name="connsiteX238" fmla="*/ 2131171 w 12192000"/>
                <a:gd name="connsiteY238" fmla="*/ 655019 h 1608850"/>
                <a:gd name="connsiteX239" fmla="*/ 2131931 w 12192000"/>
                <a:gd name="connsiteY239" fmla="*/ 655019 h 1608850"/>
                <a:gd name="connsiteX240" fmla="*/ 2137251 w 12192000"/>
                <a:gd name="connsiteY240" fmla="*/ 655019 h 1608850"/>
                <a:gd name="connsiteX241" fmla="*/ 2137251 w 12192000"/>
                <a:gd name="connsiteY241" fmla="*/ 678798 h 1608850"/>
                <a:gd name="connsiteX242" fmla="*/ 2138517 w 12192000"/>
                <a:gd name="connsiteY242" fmla="*/ 678798 h 1608850"/>
                <a:gd name="connsiteX243" fmla="*/ 2147383 w 12192000"/>
                <a:gd name="connsiteY243" fmla="*/ 678798 h 1608850"/>
                <a:gd name="connsiteX244" fmla="*/ 2149411 w 12192000"/>
                <a:gd name="connsiteY244" fmla="*/ 682852 h 1608850"/>
                <a:gd name="connsiteX245" fmla="*/ 2149411 w 12192000"/>
                <a:gd name="connsiteY245" fmla="*/ 696093 h 1608850"/>
                <a:gd name="connsiteX246" fmla="*/ 2150931 w 12192000"/>
                <a:gd name="connsiteY246" fmla="*/ 694201 h 1608850"/>
                <a:gd name="connsiteX247" fmla="*/ 2161571 w 12192000"/>
                <a:gd name="connsiteY247" fmla="*/ 680960 h 1608850"/>
                <a:gd name="connsiteX248" fmla="*/ 2189945 w 12192000"/>
                <a:gd name="connsiteY248" fmla="*/ 680960 h 1608850"/>
                <a:gd name="connsiteX249" fmla="*/ 2189945 w 12192000"/>
                <a:gd name="connsiteY249" fmla="*/ 767431 h 1608850"/>
                <a:gd name="connsiteX250" fmla="*/ 2190705 w 12192000"/>
                <a:gd name="connsiteY250" fmla="*/ 767431 h 1608850"/>
                <a:gd name="connsiteX251" fmla="*/ 2196025 w 12192000"/>
                <a:gd name="connsiteY251" fmla="*/ 767431 h 1608850"/>
                <a:gd name="connsiteX252" fmla="*/ 2196785 w 12192000"/>
                <a:gd name="connsiteY252" fmla="*/ 766080 h 1608850"/>
                <a:gd name="connsiteX253" fmla="*/ 2202105 w 12192000"/>
                <a:gd name="connsiteY253" fmla="*/ 756622 h 1608850"/>
                <a:gd name="connsiteX254" fmla="*/ 2202105 w 12192000"/>
                <a:gd name="connsiteY254" fmla="*/ 758514 h 1608850"/>
                <a:gd name="connsiteX255" fmla="*/ 2202105 w 12192000"/>
                <a:gd name="connsiteY255" fmla="*/ 771755 h 1608850"/>
                <a:gd name="connsiteX256" fmla="*/ 2206157 w 12192000"/>
                <a:gd name="connsiteY256" fmla="*/ 726358 h 1608850"/>
                <a:gd name="connsiteX257" fmla="*/ 2206917 w 12192000"/>
                <a:gd name="connsiteY257" fmla="*/ 726358 h 1608850"/>
                <a:gd name="connsiteX258" fmla="*/ 2212237 w 12192000"/>
                <a:gd name="connsiteY258" fmla="*/ 726358 h 1608850"/>
                <a:gd name="connsiteX259" fmla="*/ 2212237 w 12192000"/>
                <a:gd name="connsiteY259" fmla="*/ 661504 h 1608850"/>
                <a:gd name="connsiteX260" fmla="*/ 2213251 w 12192000"/>
                <a:gd name="connsiteY260" fmla="*/ 661504 h 1608850"/>
                <a:gd name="connsiteX261" fmla="*/ 2220345 w 12192000"/>
                <a:gd name="connsiteY261" fmla="*/ 661504 h 1608850"/>
                <a:gd name="connsiteX262" fmla="*/ 2232505 w 12192000"/>
                <a:gd name="connsiteY262" fmla="*/ 618269 h 1608850"/>
                <a:gd name="connsiteX263" fmla="*/ 2233771 w 12192000"/>
                <a:gd name="connsiteY263" fmla="*/ 618269 h 1608850"/>
                <a:gd name="connsiteX264" fmla="*/ 2242639 w 12192000"/>
                <a:gd name="connsiteY264" fmla="*/ 618269 h 1608850"/>
                <a:gd name="connsiteX265" fmla="*/ 2252771 w 12192000"/>
                <a:gd name="connsiteY265" fmla="*/ 661504 h 1608850"/>
                <a:gd name="connsiteX266" fmla="*/ 2253785 w 12192000"/>
                <a:gd name="connsiteY266" fmla="*/ 661504 h 1608850"/>
                <a:gd name="connsiteX267" fmla="*/ 2260879 w 12192000"/>
                <a:gd name="connsiteY267" fmla="*/ 661504 h 1608850"/>
                <a:gd name="connsiteX268" fmla="*/ 2260879 w 12192000"/>
                <a:gd name="connsiteY268" fmla="*/ 700416 h 1608850"/>
                <a:gd name="connsiteX269" fmla="*/ 2262651 w 12192000"/>
                <a:gd name="connsiteY269" fmla="*/ 700416 h 1608850"/>
                <a:gd name="connsiteX270" fmla="*/ 2275065 w 12192000"/>
                <a:gd name="connsiteY270" fmla="*/ 700416 h 1608850"/>
                <a:gd name="connsiteX271" fmla="*/ 2275065 w 12192000"/>
                <a:gd name="connsiteY271" fmla="*/ 702578 h 1608850"/>
                <a:gd name="connsiteX272" fmla="*/ 2275065 w 12192000"/>
                <a:gd name="connsiteY272" fmla="*/ 717710 h 1608850"/>
                <a:gd name="connsiteX273" fmla="*/ 2279119 w 12192000"/>
                <a:gd name="connsiteY273" fmla="*/ 715549 h 1608850"/>
                <a:gd name="connsiteX274" fmla="*/ 2279119 w 12192000"/>
                <a:gd name="connsiteY274" fmla="*/ 700416 h 1608850"/>
                <a:gd name="connsiteX275" fmla="*/ 2280639 w 12192000"/>
                <a:gd name="connsiteY275" fmla="*/ 700416 h 1608850"/>
                <a:gd name="connsiteX276" fmla="*/ 2291279 w 12192000"/>
                <a:gd name="connsiteY276" fmla="*/ 700416 h 1608850"/>
                <a:gd name="connsiteX277" fmla="*/ 2291279 w 12192000"/>
                <a:gd name="connsiteY277" fmla="*/ 702037 h 1608850"/>
                <a:gd name="connsiteX278" fmla="*/ 2291279 w 12192000"/>
                <a:gd name="connsiteY278" fmla="*/ 713387 h 1608850"/>
                <a:gd name="connsiteX279" fmla="*/ 2321680 w 12192000"/>
                <a:gd name="connsiteY279" fmla="*/ 713387 h 1608850"/>
                <a:gd name="connsiteX280" fmla="*/ 2321680 w 12192000"/>
                <a:gd name="connsiteY280" fmla="*/ 676637 h 1608850"/>
                <a:gd name="connsiteX281" fmla="*/ 2322945 w 12192000"/>
                <a:gd name="connsiteY281" fmla="*/ 676637 h 1608850"/>
                <a:gd name="connsiteX282" fmla="*/ 2331813 w 12192000"/>
                <a:gd name="connsiteY282" fmla="*/ 676637 h 1608850"/>
                <a:gd name="connsiteX283" fmla="*/ 2331813 w 12192000"/>
                <a:gd name="connsiteY283" fmla="*/ 698254 h 1608850"/>
                <a:gd name="connsiteX284" fmla="*/ 2333840 w 12192000"/>
                <a:gd name="connsiteY284" fmla="*/ 665828 h 1608850"/>
                <a:gd name="connsiteX285" fmla="*/ 2356133 w 12192000"/>
                <a:gd name="connsiteY285" fmla="*/ 665828 h 1608850"/>
                <a:gd name="connsiteX286" fmla="*/ 2356133 w 12192000"/>
                <a:gd name="connsiteY286" fmla="*/ 664206 h 1608850"/>
                <a:gd name="connsiteX287" fmla="*/ 2356133 w 12192000"/>
                <a:gd name="connsiteY287" fmla="*/ 652857 h 1608850"/>
                <a:gd name="connsiteX288" fmla="*/ 2356893 w 12192000"/>
                <a:gd name="connsiteY288" fmla="*/ 652857 h 1608850"/>
                <a:gd name="connsiteX289" fmla="*/ 2362213 w 12192000"/>
                <a:gd name="connsiteY289" fmla="*/ 652857 h 1608850"/>
                <a:gd name="connsiteX290" fmla="*/ 2362213 w 12192000"/>
                <a:gd name="connsiteY290" fmla="*/ 650966 h 1608850"/>
                <a:gd name="connsiteX291" fmla="*/ 2362213 w 12192000"/>
                <a:gd name="connsiteY291" fmla="*/ 637725 h 1608850"/>
                <a:gd name="connsiteX292" fmla="*/ 2366267 w 12192000"/>
                <a:gd name="connsiteY292" fmla="*/ 644210 h 1608850"/>
                <a:gd name="connsiteX293" fmla="*/ 2368547 w 12192000"/>
                <a:gd name="connsiteY293" fmla="*/ 644210 h 1608850"/>
                <a:gd name="connsiteX294" fmla="*/ 2384507 w 12192000"/>
                <a:gd name="connsiteY294" fmla="*/ 644210 h 1608850"/>
                <a:gd name="connsiteX295" fmla="*/ 2384507 w 12192000"/>
                <a:gd name="connsiteY295" fmla="*/ 643399 h 1608850"/>
                <a:gd name="connsiteX296" fmla="*/ 2384507 w 12192000"/>
                <a:gd name="connsiteY296" fmla="*/ 637725 h 1608850"/>
                <a:gd name="connsiteX297" fmla="*/ 2385267 w 12192000"/>
                <a:gd name="connsiteY297" fmla="*/ 637725 h 1608850"/>
                <a:gd name="connsiteX298" fmla="*/ 2390587 w 12192000"/>
                <a:gd name="connsiteY298" fmla="*/ 637725 h 1608850"/>
                <a:gd name="connsiteX299" fmla="*/ 2390587 w 12192000"/>
                <a:gd name="connsiteY299" fmla="*/ 639076 h 1608850"/>
                <a:gd name="connsiteX300" fmla="*/ 2390587 w 12192000"/>
                <a:gd name="connsiteY300" fmla="*/ 648534 h 1608850"/>
                <a:gd name="connsiteX301" fmla="*/ 2429093 w 12192000"/>
                <a:gd name="connsiteY301" fmla="*/ 648534 h 1608850"/>
                <a:gd name="connsiteX302" fmla="*/ 2429093 w 12192000"/>
                <a:gd name="connsiteY302" fmla="*/ 786887 h 1608850"/>
                <a:gd name="connsiteX303" fmla="*/ 2430613 w 12192000"/>
                <a:gd name="connsiteY303" fmla="*/ 786887 h 1608850"/>
                <a:gd name="connsiteX304" fmla="*/ 2441254 w 12192000"/>
                <a:gd name="connsiteY304" fmla="*/ 786887 h 1608850"/>
                <a:gd name="connsiteX305" fmla="*/ 2441254 w 12192000"/>
                <a:gd name="connsiteY305" fmla="*/ 773917 h 1608850"/>
                <a:gd name="connsiteX306" fmla="*/ 2445307 w 12192000"/>
                <a:gd name="connsiteY306" fmla="*/ 773917 h 1608850"/>
                <a:gd name="connsiteX307" fmla="*/ 2445307 w 12192000"/>
                <a:gd name="connsiteY307" fmla="*/ 786887 h 1608850"/>
                <a:gd name="connsiteX308" fmla="*/ 2475707 w 12192000"/>
                <a:gd name="connsiteY308" fmla="*/ 786887 h 1608850"/>
                <a:gd name="connsiteX309" fmla="*/ 2475707 w 12192000"/>
                <a:gd name="connsiteY309" fmla="*/ 756622 h 1608850"/>
                <a:gd name="connsiteX310" fmla="*/ 2487867 w 12192000"/>
                <a:gd name="connsiteY310" fmla="*/ 756622 h 1608850"/>
                <a:gd name="connsiteX311" fmla="*/ 2500027 w 12192000"/>
                <a:gd name="connsiteY311" fmla="*/ 754461 h 1608850"/>
                <a:gd name="connsiteX312" fmla="*/ 2504082 w 12192000"/>
                <a:gd name="connsiteY312" fmla="*/ 756622 h 1608850"/>
                <a:gd name="connsiteX313" fmla="*/ 2514215 w 12192000"/>
                <a:gd name="connsiteY313" fmla="*/ 756622 h 1608850"/>
                <a:gd name="connsiteX314" fmla="*/ 2514215 w 12192000"/>
                <a:gd name="connsiteY314" fmla="*/ 786887 h 1608850"/>
                <a:gd name="connsiteX315" fmla="*/ 2522321 w 12192000"/>
                <a:gd name="connsiteY315" fmla="*/ 786887 h 1608850"/>
                <a:gd name="connsiteX316" fmla="*/ 2522321 w 12192000"/>
                <a:gd name="connsiteY316" fmla="*/ 804182 h 1608850"/>
                <a:gd name="connsiteX317" fmla="*/ 2531658 w 12192000"/>
                <a:gd name="connsiteY317" fmla="*/ 805087 h 1608850"/>
                <a:gd name="connsiteX318" fmla="*/ 2544615 w 12192000"/>
                <a:gd name="connsiteY318" fmla="*/ 805087 h 1608850"/>
                <a:gd name="connsiteX319" fmla="*/ 2544615 w 12192000"/>
                <a:gd name="connsiteY319" fmla="*/ 789049 h 1608850"/>
                <a:gd name="connsiteX320" fmla="*/ 2612571 w 12192000"/>
                <a:gd name="connsiteY320" fmla="*/ 789049 h 1608850"/>
                <a:gd name="connsiteX321" fmla="*/ 2612571 w 12192000"/>
                <a:gd name="connsiteY321" fmla="*/ 703796 h 1608850"/>
                <a:gd name="connsiteX322" fmla="*/ 2684579 w 12192000"/>
                <a:gd name="connsiteY322" fmla="*/ 703796 h 1608850"/>
                <a:gd name="connsiteX323" fmla="*/ 2684579 w 12192000"/>
                <a:gd name="connsiteY323" fmla="*/ 782564 h 1608850"/>
                <a:gd name="connsiteX324" fmla="*/ 2686483 w 12192000"/>
                <a:gd name="connsiteY324" fmla="*/ 782564 h 1608850"/>
                <a:gd name="connsiteX325" fmla="*/ 2687725 w 12192000"/>
                <a:gd name="connsiteY325" fmla="*/ 805087 h 1608850"/>
                <a:gd name="connsiteX326" fmla="*/ 2697401 w 12192000"/>
                <a:gd name="connsiteY326" fmla="*/ 805087 h 1608850"/>
                <a:gd name="connsiteX327" fmla="*/ 2698643 w 12192000"/>
                <a:gd name="connsiteY327" fmla="*/ 782564 h 1608850"/>
                <a:gd name="connsiteX328" fmla="*/ 2704723 w 12192000"/>
                <a:gd name="connsiteY328" fmla="*/ 782564 h 1608850"/>
                <a:gd name="connsiteX329" fmla="*/ 2705965 w 12192000"/>
                <a:gd name="connsiteY329" fmla="*/ 805087 h 1608850"/>
                <a:gd name="connsiteX330" fmla="*/ 2756588 w 12192000"/>
                <a:gd name="connsiteY330" fmla="*/ 805087 h 1608850"/>
                <a:gd name="connsiteX331" fmla="*/ 2756588 w 12192000"/>
                <a:gd name="connsiteY331" fmla="*/ 642059 h 1608850"/>
                <a:gd name="connsiteX332" fmla="*/ 2953915 w 12192000"/>
                <a:gd name="connsiteY332" fmla="*/ 642059 h 1608850"/>
                <a:gd name="connsiteX333" fmla="*/ 2953915 w 12192000"/>
                <a:gd name="connsiteY333" fmla="*/ 805087 h 1608850"/>
                <a:gd name="connsiteX334" fmla="*/ 2972611 w 12192000"/>
                <a:gd name="connsiteY334" fmla="*/ 805087 h 1608850"/>
                <a:gd name="connsiteX335" fmla="*/ 2972611 w 12192000"/>
                <a:gd name="connsiteY335" fmla="*/ 722394 h 1608850"/>
                <a:gd name="connsiteX336" fmla="*/ 3067731 w 12192000"/>
                <a:gd name="connsiteY336" fmla="*/ 722394 h 1608850"/>
                <a:gd name="connsiteX337" fmla="*/ 3079662 w 12192000"/>
                <a:gd name="connsiteY337" fmla="*/ 404253 h 1608850"/>
                <a:gd name="connsiteX338" fmla="*/ 3067502 w 12192000"/>
                <a:gd name="connsiteY338" fmla="*/ 382635 h 1608850"/>
                <a:gd name="connsiteX339" fmla="*/ 3061422 w 12192000"/>
                <a:gd name="connsiteY339" fmla="*/ 378311 h 1608850"/>
                <a:gd name="connsiteX340" fmla="*/ 3069529 w 12192000"/>
                <a:gd name="connsiteY340" fmla="*/ 354532 h 1608850"/>
                <a:gd name="connsiteX341" fmla="*/ 3069529 w 12192000"/>
                <a:gd name="connsiteY341" fmla="*/ 337238 h 1608850"/>
                <a:gd name="connsiteX342" fmla="*/ 3083715 w 12192000"/>
                <a:gd name="connsiteY342" fmla="*/ 337238 h 1608850"/>
                <a:gd name="connsiteX343" fmla="*/ 3083715 w 12192000"/>
                <a:gd name="connsiteY343" fmla="*/ 315620 h 1608850"/>
                <a:gd name="connsiteX344" fmla="*/ 3085742 w 12192000"/>
                <a:gd name="connsiteY344" fmla="*/ 311296 h 1608850"/>
                <a:gd name="connsiteX345" fmla="*/ 3085742 w 12192000"/>
                <a:gd name="connsiteY345" fmla="*/ 233472 h 1608850"/>
                <a:gd name="connsiteX346" fmla="*/ 3083715 w 12192000"/>
                <a:gd name="connsiteY346" fmla="*/ 226987 h 1608850"/>
                <a:gd name="connsiteX347" fmla="*/ 3089795 w 12192000"/>
                <a:gd name="connsiteY347" fmla="*/ 220501 h 1608850"/>
                <a:gd name="connsiteX348" fmla="*/ 3089795 w 12192000"/>
                <a:gd name="connsiteY348" fmla="*/ 162133 h 1608850"/>
                <a:gd name="connsiteX349" fmla="*/ 3091822 w 12192000"/>
                <a:gd name="connsiteY349" fmla="*/ 157810 h 1608850"/>
                <a:gd name="connsiteX350" fmla="*/ 3091822 w 12192000"/>
                <a:gd name="connsiteY350" fmla="*/ 101604 h 1608850"/>
                <a:gd name="connsiteX351" fmla="*/ 3093849 w 12192000"/>
                <a:gd name="connsiteY351" fmla="*/ 82148 h 1608850"/>
                <a:gd name="connsiteX352" fmla="*/ 3097902 w 12192000"/>
                <a:gd name="connsiteY352" fmla="*/ 99442 h 1608850"/>
                <a:gd name="connsiteX353" fmla="*/ 3099929 w 12192000"/>
                <a:gd name="connsiteY353" fmla="*/ 157810 h 1608850"/>
                <a:gd name="connsiteX354" fmla="*/ 3101955 w 12192000"/>
                <a:gd name="connsiteY354" fmla="*/ 220501 h 1608850"/>
                <a:gd name="connsiteX355" fmla="*/ 3108035 w 12192000"/>
                <a:gd name="connsiteY355" fmla="*/ 226987 h 1608850"/>
                <a:gd name="connsiteX356" fmla="*/ 3106009 w 12192000"/>
                <a:gd name="connsiteY356" fmla="*/ 233472 h 1608850"/>
                <a:gd name="connsiteX357" fmla="*/ 3106009 w 12192000"/>
                <a:gd name="connsiteY357" fmla="*/ 311296 h 1608850"/>
                <a:gd name="connsiteX358" fmla="*/ 3108035 w 12192000"/>
                <a:gd name="connsiteY358" fmla="*/ 315620 h 1608850"/>
                <a:gd name="connsiteX359" fmla="*/ 3108035 w 12192000"/>
                <a:gd name="connsiteY359" fmla="*/ 337238 h 1608850"/>
                <a:gd name="connsiteX360" fmla="*/ 3122222 w 12192000"/>
                <a:gd name="connsiteY360" fmla="*/ 337238 h 1608850"/>
                <a:gd name="connsiteX361" fmla="*/ 3122222 w 12192000"/>
                <a:gd name="connsiteY361" fmla="*/ 354532 h 1608850"/>
                <a:gd name="connsiteX362" fmla="*/ 3130330 w 12192000"/>
                <a:gd name="connsiteY362" fmla="*/ 378311 h 1608850"/>
                <a:gd name="connsiteX363" fmla="*/ 3124250 w 12192000"/>
                <a:gd name="connsiteY363" fmla="*/ 382635 h 1608850"/>
                <a:gd name="connsiteX364" fmla="*/ 3112089 w 12192000"/>
                <a:gd name="connsiteY364" fmla="*/ 404253 h 1608850"/>
                <a:gd name="connsiteX365" fmla="*/ 3120195 w 12192000"/>
                <a:gd name="connsiteY365" fmla="*/ 657181 h 1608850"/>
                <a:gd name="connsiteX366" fmla="*/ 3185050 w 12192000"/>
                <a:gd name="connsiteY366" fmla="*/ 657181 h 1608850"/>
                <a:gd name="connsiteX367" fmla="*/ 3185050 w 12192000"/>
                <a:gd name="connsiteY367" fmla="*/ 732843 h 1608850"/>
                <a:gd name="connsiteX368" fmla="*/ 3193157 w 12192000"/>
                <a:gd name="connsiteY368" fmla="*/ 732843 h 1608850"/>
                <a:gd name="connsiteX369" fmla="*/ 3195183 w 12192000"/>
                <a:gd name="connsiteY369" fmla="*/ 726358 h 1608850"/>
                <a:gd name="connsiteX370" fmla="*/ 3201263 w 12192000"/>
                <a:gd name="connsiteY370" fmla="*/ 726358 h 1608850"/>
                <a:gd name="connsiteX371" fmla="*/ 3203291 w 12192000"/>
                <a:gd name="connsiteY371" fmla="*/ 735005 h 1608850"/>
                <a:gd name="connsiteX372" fmla="*/ 3215451 w 12192000"/>
                <a:gd name="connsiteY372" fmla="*/ 735005 h 1608850"/>
                <a:gd name="connsiteX373" fmla="*/ 3215451 w 12192000"/>
                <a:gd name="connsiteY373" fmla="*/ 728519 h 1608850"/>
                <a:gd name="connsiteX374" fmla="*/ 3237744 w 12192000"/>
                <a:gd name="connsiteY374" fmla="*/ 728519 h 1608850"/>
                <a:gd name="connsiteX375" fmla="*/ 3237744 w 12192000"/>
                <a:gd name="connsiteY375" fmla="*/ 735005 h 1608850"/>
                <a:gd name="connsiteX376" fmla="*/ 3258011 w 12192000"/>
                <a:gd name="connsiteY376" fmla="*/ 735005 h 1608850"/>
                <a:gd name="connsiteX377" fmla="*/ 3258011 w 12192000"/>
                <a:gd name="connsiteY377" fmla="*/ 780402 h 1608850"/>
                <a:gd name="connsiteX378" fmla="*/ 3272198 w 12192000"/>
                <a:gd name="connsiteY378" fmla="*/ 780402 h 1608850"/>
                <a:gd name="connsiteX379" fmla="*/ 3272198 w 12192000"/>
                <a:gd name="connsiteY379" fmla="*/ 767431 h 1608850"/>
                <a:gd name="connsiteX380" fmla="*/ 3288412 w 12192000"/>
                <a:gd name="connsiteY380" fmla="*/ 767431 h 1608850"/>
                <a:gd name="connsiteX381" fmla="*/ 3288412 w 12192000"/>
                <a:gd name="connsiteY381" fmla="*/ 588004 h 1608850"/>
                <a:gd name="connsiteX382" fmla="*/ 3294492 w 12192000"/>
                <a:gd name="connsiteY382" fmla="*/ 581518 h 1608850"/>
                <a:gd name="connsiteX383" fmla="*/ 3367453 w 12192000"/>
                <a:gd name="connsiteY383" fmla="*/ 581518 h 1608850"/>
                <a:gd name="connsiteX384" fmla="*/ 3367453 w 12192000"/>
                <a:gd name="connsiteY384" fmla="*/ 590166 h 1608850"/>
                <a:gd name="connsiteX385" fmla="*/ 3377586 w 12192000"/>
                <a:gd name="connsiteY385" fmla="*/ 590166 h 1608850"/>
                <a:gd name="connsiteX386" fmla="*/ 3377586 w 12192000"/>
                <a:gd name="connsiteY386" fmla="*/ 704740 h 1608850"/>
                <a:gd name="connsiteX387" fmla="*/ 3399879 w 12192000"/>
                <a:gd name="connsiteY387" fmla="*/ 704740 h 1608850"/>
                <a:gd name="connsiteX388" fmla="*/ 3399879 w 12192000"/>
                <a:gd name="connsiteY388" fmla="*/ 637725 h 1608850"/>
                <a:gd name="connsiteX389" fmla="*/ 3426227 w 12192000"/>
                <a:gd name="connsiteY389" fmla="*/ 637725 h 1608850"/>
                <a:gd name="connsiteX390" fmla="*/ 3430279 w 12192000"/>
                <a:gd name="connsiteY390" fmla="*/ 633401 h 1608850"/>
                <a:gd name="connsiteX391" fmla="*/ 3438387 w 12192000"/>
                <a:gd name="connsiteY391" fmla="*/ 633401 h 1608850"/>
                <a:gd name="connsiteX392" fmla="*/ 3442439 w 12192000"/>
                <a:gd name="connsiteY392" fmla="*/ 637725 h 1608850"/>
                <a:gd name="connsiteX393" fmla="*/ 3464734 w 12192000"/>
                <a:gd name="connsiteY393" fmla="*/ 637725 h 1608850"/>
                <a:gd name="connsiteX394" fmla="*/ 3464734 w 12192000"/>
                <a:gd name="connsiteY394" fmla="*/ 520989 h 1608850"/>
                <a:gd name="connsiteX395" fmla="*/ 3521481 w 12192000"/>
                <a:gd name="connsiteY395" fmla="*/ 510180 h 1608850"/>
                <a:gd name="connsiteX396" fmla="*/ 3521481 w 12192000"/>
                <a:gd name="connsiteY396" fmla="*/ 511261 h 1608850"/>
                <a:gd name="connsiteX397" fmla="*/ 3521481 w 12192000"/>
                <a:gd name="connsiteY397" fmla="*/ 518827 h 1608850"/>
                <a:gd name="connsiteX398" fmla="*/ 3547828 w 12192000"/>
                <a:gd name="connsiteY398" fmla="*/ 518827 h 1608850"/>
                <a:gd name="connsiteX399" fmla="*/ 3547828 w 12192000"/>
                <a:gd name="connsiteY399" fmla="*/ 773917 h 1608850"/>
                <a:gd name="connsiteX400" fmla="*/ 3570122 w 12192000"/>
                <a:gd name="connsiteY400" fmla="*/ 773917 h 1608850"/>
                <a:gd name="connsiteX401" fmla="*/ 3570122 w 12192000"/>
                <a:gd name="connsiteY401" fmla="*/ 769593 h 1608850"/>
                <a:gd name="connsiteX402" fmla="*/ 3582282 w 12192000"/>
                <a:gd name="connsiteY402" fmla="*/ 769593 h 1608850"/>
                <a:gd name="connsiteX403" fmla="*/ 3582282 w 12192000"/>
                <a:gd name="connsiteY403" fmla="*/ 773917 h 1608850"/>
                <a:gd name="connsiteX404" fmla="*/ 3606602 w 12192000"/>
                <a:gd name="connsiteY404" fmla="*/ 773917 h 1608850"/>
                <a:gd name="connsiteX405" fmla="*/ 3606602 w 12192000"/>
                <a:gd name="connsiteY405" fmla="*/ 760946 h 1608850"/>
                <a:gd name="connsiteX406" fmla="*/ 3634975 w 12192000"/>
                <a:gd name="connsiteY406" fmla="*/ 760946 h 1608850"/>
                <a:gd name="connsiteX407" fmla="*/ 3647135 w 12192000"/>
                <a:gd name="connsiteY407" fmla="*/ 756622 h 1608850"/>
                <a:gd name="connsiteX408" fmla="*/ 3667403 w 12192000"/>
                <a:gd name="connsiteY408" fmla="*/ 760946 h 1608850"/>
                <a:gd name="connsiteX409" fmla="*/ 3667403 w 12192000"/>
                <a:gd name="connsiteY409" fmla="*/ 743652 h 1608850"/>
                <a:gd name="connsiteX410" fmla="*/ 3675510 w 12192000"/>
                <a:gd name="connsiteY410" fmla="*/ 743652 h 1608850"/>
                <a:gd name="connsiteX411" fmla="*/ 3675510 w 12192000"/>
                <a:gd name="connsiteY411" fmla="*/ 730681 h 1608850"/>
                <a:gd name="connsiteX412" fmla="*/ 3732257 w 12192000"/>
                <a:gd name="connsiteY412" fmla="*/ 730681 h 1608850"/>
                <a:gd name="connsiteX413" fmla="*/ 3732257 w 12192000"/>
                <a:gd name="connsiteY413" fmla="*/ 700416 h 1608850"/>
                <a:gd name="connsiteX414" fmla="*/ 3750497 w 12192000"/>
                <a:gd name="connsiteY414" fmla="*/ 700416 h 1608850"/>
                <a:gd name="connsiteX415" fmla="*/ 3750497 w 12192000"/>
                <a:gd name="connsiteY415" fmla="*/ 693931 h 1608850"/>
                <a:gd name="connsiteX416" fmla="*/ 3762657 w 12192000"/>
                <a:gd name="connsiteY416" fmla="*/ 693931 h 1608850"/>
                <a:gd name="connsiteX417" fmla="*/ 3762657 w 12192000"/>
                <a:gd name="connsiteY417" fmla="*/ 700416 h 1608850"/>
                <a:gd name="connsiteX418" fmla="*/ 3778870 w 12192000"/>
                <a:gd name="connsiteY418" fmla="*/ 700416 h 1608850"/>
                <a:gd name="connsiteX419" fmla="*/ 3778870 w 12192000"/>
                <a:gd name="connsiteY419" fmla="*/ 750137 h 1608850"/>
                <a:gd name="connsiteX420" fmla="*/ 3789470 w 12192000"/>
                <a:gd name="connsiteY420" fmla="*/ 750137 h 1608850"/>
                <a:gd name="connsiteX421" fmla="*/ 3789470 w 12192000"/>
                <a:gd name="connsiteY421" fmla="*/ 586174 h 1608850"/>
                <a:gd name="connsiteX422" fmla="*/ 3791390 w 12192000"/>
                <a:gd name="connsiteY422" fmla="*/ 586174 h 1608850"/>
                <a:gd name="connsiteX423" fmla="*/ 3791390 w 12192000"/>
                <a:gd name="connsiteY423" fmla="*/ 723865 h 1608850"/>
                <a:gd name="connsiteX424" fmla="*/ 3791390 w 12192000"/>
                <a:gd name="connsiteY424" fmla="*/ 750137 h 1608850"/>
                <a:gd name="connsiteX425" fmla="*/ 3806350 w 12192000"/>
                <a:gd name="connsiteY425" fmla="*/ 750137 h 1608850"/>
                <a:gd name="connsiteX426" fmla="*/ 3806350 w 12192000"/>
                <a:gd name="connsiteY426" fmla="*/ 742023 h 1608850"/>
                <a:gd name="connsiteX427" fmla="*/ 3811298 w 12192000"/>
                <a:gd name="connsiteY427" fmla="*/ 742023 h 1608850"/>
                <a:gd name="connsiteX428" fmla="*/ 3811298 w 12192000"/>
                <a:gd name="connsiteY428" fmla="*/ 724196 h 1608850"/>
                <a:gd name="connsiteX429" fmla="*/ 3849805 w 12192000"/>
                <a:gd name="connsiteY429" fmla="*/ 724196 h 1608850"/>
                <a:gd name="connsiteX430" fmla="*/ 3849805 w 12192000"/>
                <a:gd name="connsiteY430" fmla="*/ 693931 h 1608850"/>
                <a:gd name="connsiteX431" fmla="*/ 3888823 w 12192000"/>
                <a:gd name="connsiteY431" fmla="*/ 693931 h 1608850"/>
                <a:gd name="connsiteX432" fmla="*/ 3888823 w 12192000"/>
                <a:gd name="connsiteY432" fmla="*/ 690579 h 1608850"/>
                <a:gd name="connsiteX433" fmla="*/ 3887708 w 12192000"/>
                <a:gd name="connsiteY433" fmla="*/ 690579 h 1608850"/>
                <a:gd name="connsiteX434" fmla="*/ 3879906 w 12192000"/>
                <a:gd name="connsiteY434" fmla="*/ 690579 h 1608850"/>
                <a:gd name="connsiteX435" fmla="*/ 3879906 w 12192000"/>
                <a:gd name="connsiteY435" fmla="*/ 689443 h 1608850"/>
                <a:gd name="connsiteX436" fmla="*/ 3879906 w 12192000"/>
                <a:gd name="connsiteY436" fmla="*/ 681500 h 1608850"/>
                <a:gd name="connsiteX437" fmla="*/ 3881022 w 12192000"/>
                <a:gd name="connsiteY437" fmla="*/ 681500 h 1608850"/>
                <a:gd name="connsiteX438" fmla="*/ 3888823 w 12192000"/>
                <a:gd name="connsiteY438" fmla="*/ 681500 h 1608850"/>
                <a:gd name="connsiteX439" fmla="*/ 3888823 w 12192000"/>
                <a:gd name="connsiteY439" fmla="*/ 679986 h 1608850"/>
                <a:gd name="connsiteX440" fmla="*/ 3888823 w 12192000"/>
                <a:gd name="connsiteY440" fmla="*/ 669395 h 1608850"/>
                <a:gd name="connsiteX441" fmla="*/ 3887708 w 12192000"/>
                <a:gd name="connsiteY441" fmla="*/ 669395 h 1608850"/>
                <a:gd name="connsiteX442" fmla="*/ 3879906 w 12192000"/>
                <a:gd name="connsiteY442" fmla="*/ 669395 h 1608850"/>
                <a:gd name="connsiteX443" fmla="*/ 3879906 w 12192000"/>
                <a:gd name="connsiteY443" fmla="*/ 667882 h 1608850"/>
                <a:gd name="connsiteX444" fmla="*/ 3879906 w 12192000"/>
                <a:gd name="connsiteY444" fmla="*/ 657290 h 1608850"/>
                <a:gd name="connsiteX445" fmla="*/ 3881022 w 12192000"/>
                <a:gd name="connsiteY445" fmla="*/ 657290 h 1608850"/>
                <a:gd name="connsiteX446" fmla="*/ 3888823 w 12192000"/>
                <a:gd name="connsiteY446" fmla="*/ 657290 h 1608850"/>
                <a:gd name="connsiteX447" fmla="*/ 3888823 w 12192000"/>
                <a:gd name="connsiteY447" fmla="*/ 656156 h 1608850"/>
                <a:gd name="connsiteX448" fmla="*/ 3888823 w 12192000"/>
                <a:gd name="connsiteY448" fmla="*/ 648212 h 1608850"/>
                <a:gd name="connsiteX449" fmla="*/ 3887708 w 12192000"/>
                <a:gd name="connsiteY449" fmla="*/ 648212 h 1608850"/>
                <a:gd name="connsiteX450" fmla="*/ 3879906 w 12192000"/>
                <a:gd name="connsiteY450" fmla="*/ 648212 h 1608850"/>
                <a:gd name="connsiteX451" fmla="*/ 3879906 w 12192000"/>
                <a:gd name="connsiteY451" fmla="*/ 646698 h 1608850"/>
                <a:gd name="connsiteX452" fmla="*/ 3879906 w 12192000"/>
                <a:gd name="connsiteY452" fmla="*/ 636107 h 1608850"/>
                <a:gd name="connsiteX453" fmla="*/ 3881022 w 12192000"/>
                <a:gd name="connsiteY453" fmla="*/ 636107 h 1608850"/>
                <a:gd name="connsiteX454" fmla="*/ 3888823 w 12192000"/>
                <a:gd name="connsiteY454" fmla="*/ 636107 h 1608850"/>
                <a:gd name="connsiteX455" fmla="*/ 3888823 w 12192000"/>
                <a:gd name="connsiteY455" fmla="*/ 634594 h 1608850"/>
                <a:gd name="connsiteX456" fmla="*/ 3888823 w 12192000"/>
                <a:gd name="connsiteY456" fmla="*/ 624002 h 1608850"/>
                <a:gd name="connsiteX457" fmla="*/ 3887708 w 12192000"/>
                <a:gd name="connsiteY457" fmla="*/ 624002 h 1608850"/>
                <a:gd name="connsiteX458" fmla="*/ 3879906 w 12192000"/>
                <a:gd name="connsiteY458" fmla="*/ 624002 h 1608850"/>
                <a:gd name="connsiteX459" fmla="*/ 3879906 w 12192000"/>
                <a:gd name="connsiteY459" fmla="*/ 622489 h 1608850"/>
                <a:gd name="connsiteX460" fmla="*/ 3879906 w 12192000"/>
                <a:gd name="connsiteY460" fmla="*/ 611898 h 1608850"/>
                <a:gd name="connsiteX461" fmla="*/ 3881022 w 12192000"/>
                <a:gd name="connsiteY461" fmla="*/ 611898 h 1608850"/>
                <a:gd name="connsiteX462" fmla="*/ 3888823 w 12192000"/>
                <a:gd name="connsiteY462" fmla="*/ 611898 h 1608850"/>
                <a:gd name="connsiteX463" fmla="*/ 3888823 w 12192000"/>
                <a:gd name="connsiteY463" fmla="*/ 610763 h 1608850"/>
                <a:gd name="connsiteX464" fmla="*/ 3888823 w 12192000"/>
                <a:gd name="connsiteY464" fmla="*/ 602819 h 1608850"/>
                <a:gd name="connsiteX465" fmla="*/ 3887708 w 12192000"/>
                <a:gd name="connsiteY465" fmla="*/ 602819 h 1608850"/>
                <a:gd name="connsiteX466" fmla="*/ 3879906 w 12192000"/>
                <a:gd name="connsiteY466" fmla="*/ 602819 h 1608850"/>
                <a:gd name="connsiteX467" fmla="*/ 3879906 w 12192000"/>
                <a:gd name="connsiteY467" fmla="*/ 601307 h 1608850"/>
                <a:gd name="connsiteX468" fmla="*/ 3879906 w 12192000"/>
                <a:gd name="connsiteY468" fmla="*/ 590714 h 1608850"/>
                <a:gd name="connsiteX469" fmla="*/ 3881022 w 12192000"/>
                <a:gd name="connsiteY469" fmla="*/ 590714 h 1608850"/>
                <a:gd name="connsiteX470" fmla="*/ 3888823 w 12192000"/>
                <a:gd name="connsiteY470" fmla="*/ 590714 h 1608850"/>
                <a:gd name="connsiteX471" fmla="*/ 3888823 w 12192000"/>
                <a:gd name="connsiteY471" fmla="*/ 589202 h 1608850"/>
                <a:gd name="connsiteX472" fmla="*/ 3888823 w 12192000"/>
                <a:gd name="connsiteY472" fmla="*/ 578610 h 1608850"/>
                <a:gd name="connsiteX473" fmla="*/ 3887708 w 12192000"/>
                <a:gd name="connsiteY473" fmla="*/ 578610 h 1608850"/>
                <a:gd name="connsiteX474" fmla="*/ 3879906 w 12192000"/>
                <a:gd name="connsiteY474" fmla="*/ 578610 h 1608850"/>
                <a:gd name="connsiteX475" fmla="*/ 3879906 w 12192000"/>
                <a:gd name="connsiteY475" fmla="*/ 577096 h 1608850"/>
                <a:gd name="connsiteX476" fmla="*/ 3879906 w 12192000"/>
                <a:gd name="connsiteY476" fmla="*/ 566505 h 1608850"/>
                <a:gd name="connsiteX477" fmla="*/ 3881022 w 12192000"/>
                <a:gd name="connsiteY477" fmla="*/ 566505 h 1608850"/>
                <a:gd name="connsiteX478" fmla="*/ 3888823 w 12192000"/>
                <a:gd name="connsiteY478" fmla="*/ 566505 h 1608850"/>
                <a:gd name="connsiteX479" fmla="*/ 3888823 w 12192000"/>
                <a:gd name="connsiteY479" fmla="*/ 565370 h 1608850"/>
                <a:gd name="connsiteX480" fmla="*/ 3888823 w 12192000"/>
                <a:gd name="connsiteY480" fmla="*/ 557427 h 1608850"/>
                <a:gd name="connsiteX481" fmla="*/ 3887708 w 12192000"/>
                <a:gd name="connsiteY481" fmla="*/ 557427 h 1608850"/>
                <a:gd name="connsiteX482" fmla="*/ 3879906 w 12192000"/>
                <a:gd name="connsiteY482" fmla="*/ 557427 h 1608850"/>
                <a:gd name="connsiteX483" fmla="*/ 3879906 w 12192000"/>
                <a:gd name="connsiteY483" fmla="*/ 555914 h 1608850"/>
                <a:gd name="connsiteX484" fmla="*/ 3879906 w 12192000"/>
                <a:gd name="connsiteY484" fmla="*/ 545322 h 1608850"/>
                <a:gd name="connsiteX485" fmla="*/ 3881022 w 12192000"/>
                <a:gd name="connsiteY485" fmla="*/ 545322 h 1608850"/>
                <a:gd name="connsiteX486" fmla="*/ 3888823 w 12192000"/>
                <a:gd name="connsiteY486" fmla="*/ 545322 h 1608850"/>
                <a:gd name="connsiteX487" fmla="*/ 3887708 w 12192000"/>
                <a:gd name="connsiteY487" fmla="*/ 543053 h 1608850"/>
                <a:gd name="connsiteX488" fmla="*/ 3879906 w 12192000"/>
                <a:gd name="connsiteY488" fmla="*/ 527166 h 1608850"/>
                <a:gd name="connsiteX489" fmla="*/ 3879906 w 12192000"/>
                <a:gd name="connsiteY489" fmla="*/ 478746 h 1608850"/>
                <a:gd name="connsiteX490" fmla="*/ 4029251 w 12192000"/>
                <a:gd name="connsiteY490" fmla="*/ 478746 h 1608850"/>
                <a:gd name="connsiteX491" fmla="*/ 4042623 w 12192000"/>
                <a:gd name="connsiteY491" fmla="*/ 505982 h 1608850"/>
                <a:gd name="connsiteX492" fmla="*/ 4042623 w 12192000"/>
                <a:gd name="connsiteY492" fmla="*/ 566505 h 1608850"/>
                <a:gd name="connsiteX493" fmla="*/ 4041510 w 12192000"/>
                <a:gd name="connsiteY493" fmla="*/ 566505 h 1608850"/>
                <a:gd name="connsiteX494" fmla="*/ 4033708 w 12192000"/>
                <a:gd name="connsiteY494" fmla="*/ 566505 h 1608850"/>
                <a:gd name="connsiteX495" fmla="*/ 4033708 w 12192000"/>
                <a:gd name="connsiteY495" fmla="*/ 568018 h 1608850"/>
                <a:gd name="connsiteX496" fmla="*/ 4033708 w 12192000"/>
                <a:gd name="connsiteY496" fmla="*/ 578610 h 1608850"/>
                <a:gd name="connsiteX497" fmla="*/ 4034823 w 12192000"/>
                <a:gd name="connsiteY497" fmla="*/ 578610 h 1608850"/>
                <a:gd name="connsiteX498" fmla="*/ 4042623 w 12192000"/>
                <a:gd name="connsiteY498" fmla="*/ 578610 h 1608850"/>
                <a:gd name="connsiteX499" fmla="*/ 4042623 w 12192000"/>
                <a:gd name="connsiteY499" fmla="*/ 580123 h 1608850"/>
                <a:gd name="connsiteX500" fmla="*/ 4042623 w 12192000"/>
                <a:gd name="connsiteY500" fmla="*/ 590714 h 1608850"/>
                <a:gd name="connsiteX501" fmla="*/ 4041510 w 12192000"/>
                <a:gd name="connsiteY501" fmla="*/ 590714 h 1608850"/>
                <a:gd name="connsiteX502" fmla="*/ 4033708 w 12192000"/>
                <a:gd name="connsiteY502" fmla="*/ 590714 h 1608850"/>
                <a:gd name="connsiteX503" fmla="*/ 4033708 w 12192000"/>
                <a:gd name="connsiteY503" fmla="*/ 592227 h 1608850"/>
                <a:gd name="connsiteX504" fmla="*/ 4033708 w 12192000"/>
                <a:gd name="connsiteY504" fmla="*/ 602819 h 1608850"/>
                <a:gd name="connsiteX505" fmla="*/ 4034823 w 12192000"/>
                <a:gd name="connsiteY505" fmla="*/ 602819 h 1608850"/>
                <a:gd name="connsiteX506" fmla="*/ 4042623 w 12192000"/>
                <a:gd name="connsiteY506" fmla="*/ 602819 h 1608850"/>
                <a:gd name="connsiteX507" fmla="*/ 4042623 w 12192000"/>
                <a:gd name="connsiteY507" fmla="*/ 603955 h 1608850"/>
                <a:gd name="connsiteX508" fmla="*/ 4042623 w 12192000"/>
                <a:gd name="connsiteY508" fmla="*/ 611898 h 1608850"/>
                <a:gd name="connsiteX509" fmla="*/ 4041510 w 12192000"/>
                <a:gd name="connsiteY509" fmla="*/ 611898 h 1608850"/>
                <a:gd name="connsiteX510" fmla="*/ 4033708 w 12192000"/>
                <a:gd name="connsiteY510" fmla="*/ 611898 h 1608850"/>
                <a:gd name="connsiteX511" fmla="*/ 4033708 w 12192000"/>
                <a:gd name="connsiteY511" fmla="*/ 613411 h 1608850"/>
                <a:gd name="connsiteX512" fmla="*/ 4033708 w 12192000"/>
                <a:gd name="connsiteY512" fmla="*/ 624002 h 1608850"/>
                <a:gd name="connsiteX513" fmla="*/ 4034823 w 12192000"/>
                <a:gd name="connsiteY513" fmla="*/ 624002 h 1608850"/>
                <a:gd name="connsiteX514" fmla="*/ 4042623 w 12192000"/>
                <a:gd name="connsiteY514" fmla="*/ 624002 h 1608850"/>
                <a:gd name="connsiteX515" fmla="*/ 4042623 w 12192000"/>
                <a:gd name="connsiteY515" fmla="*/ 625516 h 1608850"/>
                <a:gd name="connsiteX516" fmla="*/ 4042623 w 12192000"/>
                <a:gd name="connsiteY516" fmla="*/ 636107 h 1608850"/>
                <a:gd name="connsiteX517" fmla="*/ 4041510 w 12192000"/>
                <a:gd name="connsiteY517" fmla="*/ 636107 h 1608850"/>
                <a:gd name="connsiteX518" fmla="*/ 4033708 w 12192000"/>
                <a:gd name="connsiteY518" fmla="*/ 636107 h 1608850"/>
                <a:gd name="connsiteX519" fmla="*/ 4033708 w 12192000"/>
                <a:gd name="connsiteY519" fmla="*/ 637620 h 1608850"/>
                <a:gd name="connsiteX520" fmla="*/ 4033708 w 12192000"/>
                <a:gd name="connsiteY520" fmla="*/ 648212 h 1608850"/>
                <a:gd name="connsiteX521" fmla="*/ 4034823 w 12192000"/>
                <a:gd name="connsiteY521" fmla="*/ 648212 h 1608850"/>
                <a:gd name="connsiteX522" fmla="*/ 4042623 w 12192000"/>
                <a:gd name="connsiteY522" fmla="*/ 648212 h 1608850"/>
                <a:gd name="connsiteX523" fmla="*/ 4042623 w 12192000"/>
                <a:gd name="connsiteY523" fmla="*/ 649346 h 1608850"/>
                <a:gd name="connsiteX524" fmla="*/ 4042623 w 12192000"/>
                <a:gd name="connsiteY524" fmla="*/ 657290 h 1608850"/>
                <a:gd name="connsiteX525" fmla="*/ 4041510 w 12192000"/>
                <a:gd name="connsiteY525" fmla="*/ 657290 h 1608850"/>
                <a:gd name="connsiteX526" fmla="*/ 4033708 w 12192000"/>
                <a:gd name="connsiteY526" fmla="*/ 657290 h 1608850"/>
                <a:gd name="connsiteX527" fmla="*/ 4033708 w 12192000"/>
                <a:gd name="connsiteY527" fmla="*/ 658804 h 1608850"/>
                <a:gd name="connsiteX528" fmla="*/ 4033708 w 12192000"/>
                <a:gd name="connsiteY528" fmla="*/ 669395 h 1608850"/>
                <a:gd name="connsiteX529" fmla="*/ 4034823 w 12192000"/>
                <a:gd name="connsiteY529" fmla="*/ 669395 h 1608850"/>
                <a:gd name="connsiteX530" fmla="*/ 4042623 w 12192000"/>
                <a:gd name="connsiteY530" fmla="*/ 669395 h 1608850"/>
                <a:gd name="connsiteX531" fmla="*/ 4042623 w 12192000"/>
                <a:gd name="connsiteY531" fmla="*/ 670908 h 1608850"/>
                <a:gd name="connsiteX532" fmla="*/ 4042623 w 12192000"/>
                <a:gd name="connsiteY532" fmla="*/ 681500 h 1608850"/>
                <a:gd name="connsiteX533" fmla="*/ 4041510 w 12192000"/>
                <a:gd name="connsiteY533" fmla="*/ 681500 h 1608850"/>
                <a:gd name="connsiteX534" fmla="*/ 4033708 w 12192000"/>
                <a:gd name="connsiteY534" fmla="*/ 681500 h 1608850"/>
                <a:gd name="connsiteX535" fmla="*/ 4033708 w 12192000"/>
                <a:gd name="connsiteY535" fmla="*/ 682634 h 1608850"/>
                <a:gd name="connsiteX536" fmla="*/ 4033708 w 12192000"/>
                <a:gd name="connsiteY536" fmla="*/ 690579 h 1608850"/>
                <a:gd name="connsiteX537" fmla="*/ 4034823 w 12192000"/>
                <a:gd name="connsiteY537" fmla="*/ 690579 h 1608850"/>
                <a:gd name="connsiteX538" fmla="*/ 4042623 w 12192000"/>
                <a:gd name="connsiteY538" fmla="*/ 690579 h 1608850"/>
                <a:gd name="connsiteX539" fmla="*/ 4042623 w 12192000"/>
                <a:gd name="connsiteY539" fmla="*/ 692091 h 1608850"/>
                <a:gd name="connsiteX540" fmla="*/ 4042623 w 12192000"/>
                <a:gd name="connsiteY540" fmla="*/ 702682 h 1608850"/>
                <a:gd name="connsiteX541" fmla="*/ 4041510 w 12192000"/>
                <a:gd name="connsiteY541" fmla="*/ 702682 h 1608850"/>
                <a:gd name="connsiteX542" fmla="*/ 4033708 w 12192000"/>
                <a:gd name="connsiteY542" fmla="*/ 702682 h 1608850"/>
                <a:gd name="connsiteX543" fmla="*/ 4033708 w 12192000"/>
                <a:gd name="connsiteY543" fmla="*/ 704195 h 1608850"/>
                <a:gd name="connsiteX544" fmla="*/ 4033708 w 12192000"/>
                <a:gd name="connsiteY544" fmla="*/ 714788 h 1608850"/>
                <a:gd name="connsiteX545" fmla="*/ 4034823 w 12192000"/>
                <a:gd name="connsiteY545" fmla="*/ 714788 h 1608850"/>
                <a:gd name="connsiteX546" fmla="*/ 4042623 w 12192000"/>
                <a:gd name="connsiteY546" fmla="*/ 714788 h 1608850"/>
                <a:gd name="connsiteX547" fmla="*/ 4042623 w 12192000"/>
                <a:gd name="connsiteY547" fmla="*/ 716300 h 1608850"/>
                <a:gd name="connsiteX548" fmla="*/ 4042623 w 12192000"/>
                <a:gd name="connsiteY548" fmla="*/ 726892 h 1608850"/>
                <a:gd name="connsiteX549" fmla="*/ 4041510 w 12192000"/>
                <a:gd name="connsiteY549" fmla="*/ 726892 h 1608850"/>
                <a:gd name="connsiteX550" fmla="*/ 4033708 w 12192000"/>
                <a:gd name="connsiteY550" fmla="*/ 726892 h 1608850"/>
                <a:gd name="connsiteX551" fmla="*/ 4033708 w 12192000"/>
                <a:gd name="connsiteY551" fmla="*/ 728027 h 1608850"/>
                <a:gd name="connsiteX552" fmla="*/ 4033708 w 12192000"/>
                <a:gd name="connsiteY552" fmla="*/ 735970 h 1608850"/>
                <a:gd name="connsiteX553" fmla="*/ 4034823 w 12192000"/>
                <a:gd name="connsiteY553" fmla="*/ 735970 h 1608850"/>
                <a:gd name="connsiteX554" fmla="*/ 4042623 w 12192000"/>
                <a:gd name="connsiteY554" fmla="*/ 735970 h 1608850"/>
                <a:gd name="connsiteX555" fmla="*/ 4042623 w 12192000"/>
                <a:gd name="connsiteY555" fmla="*/ 737484 h 1608850"/>
                <a:gd name="connsiteX556" fmla="*/ 4042623 w 12192000"/>
                <a:gd name="connsiteY556" fmla="*/ 748075 h 1608850"/>
                <a:gd name="connsiteX557" fmla="*/ 4041510 w 12192000"/>
                <a:gd name="connsiteY557" fmla="*/ 748075 h 1608850"/>
                <a:gd name="connsiteX558" fmla="*/ 4033708 w 12192000"/>
                <a:gd name="connsiteY558" fmla="*/ 748075 h 1608850"/>
                <a:gd name="connsiteX559" fmla="*/ 4033708 w 12192000"/>
                <a:gd name="connsiteY559" fmla="*/ 749588 h 1608850"/>
                <a:gd name="connsiteX560" fmla="*/ 4033708 w 12192000"/>
                <a:gd name="connsiteY560" fmla="*/ 760181 h 1608850"/>
                <a:gd name="connsiteX561" fmla="*/ 4034823 w 12192000"/>
                <a:gd name="connsiteY561" fmla="*/ 760181 h 1608850"/>
                <a:gd name="connsiteX562" fmla="*/ 4042623 w 12192000"/>
                <a:gd name="connsiteY562" fmla="*/ 760181 h 1608850"/>
                <a:gd name="connsiteX563" fmla="*/ 4042623 w 12192000"/>
                <a:gd name="connsiteY563" fmla="*/ 761314 h 1608850"/>
                <a:gd name="connsiteX564" fmla="*/ 4042623 w 12192000"/>
                <a:gd name="connsiteY564" fmla="*/ 769258 h 1608850"/>
                <a:gd name="connsiteX565" fmla="*/ 4041510 w 12192000"/>
                <a:gd name="connsiteY565" fmla="*/ 769258 h 1608850"/>
                <a:gd name="connsiteX566" fmla="*/ 4033708 w 12192000"/>
                <a:gd name="connsiteY566" fmla="*/ 769258 h 1608850"/>
                <a:gd name="connsiteX567" fmla="*/ 4033708 w 12192000"/>
                <a:gd name="connsiteY567" fmla="*/ 770772 h 1608850"/>
                <a:gd name="connsiteX568" fmla="*/ 4033708 w 12192000"/>
                <a:gd name="connsiteY568" fmla="*/ 781363 h 1608850"/>
                <a:gd name="connsiteX569" fmla="*/ 4034823 w 12192000"/>
                <a:gd name="connsiteY569" fmla="*/ 781363 h 1608850"/>
                <a:gd name="connsiteX570" fmla="*/ 4042623 w 12192000"/>
                <a:gd name="connsiteY570" fmla="*/ 781363 h 1608850"/>
                <a:gd name="connsiteX571" fmla="*/ 4042623 w 12192000"/>
                <a:gd name="connsiteY571" fmla="*/ 782876 h 1608850"/>
                <a:gd name="connsiteX572" fmla="*/ 4042623 w 12192000"/>
                <a:gd name="connsiteY572" fmla="*/ 793468 h 1608850"/>
                <a:gd name="connsiteX573" fmla="*/ 4041510 w 12192000"/>
                <a:gd name="connsiteY573" fmla="*/ 793468 h 1608850"/>
                <a:gd name="connsiteX574" fmla="*/ 4033708 w 12192000"/>
                <a:gd name="connsiteY574" fmla="*/ 793468 h 1608850"/>
                <a:gd name="connsiteX575" fmla="*/ 4033708 w 12192000"/>
                <a:gd name="connsiteY575" fmla="*/ 794981 h 1608850"/>
                <a:gd name="connsiteX576" fmla="*/ 4033708 w 12192000"/>
                <a:gd name="connsiteY576" fmla="*/ 805572 h 1608850"/>
                <a:gd name="connsiteX577" fmla="*/ 4034823 w 12192000"/>
                <a:gd name="connsiteY577" fmla="*/ 805572 h 1608850"/>
                <a:gd name="connsiteX578" fmla="*/ 4042623 w 12192000"/>
                <a:gd name="connsiteY578" fmla="*/ 805572 h 1608850"/>
                <a:gd name="connsiteX579" fmla="*/ 4042623 w 12192000"/>
                <a:gd name="connsiteY579" fmla="*/ 806707 h 1608850"/>
                <a:gd name="connsiteX580" fmla="*/ 4042623 w 12192000"/>
                <a:gd name="connsiteY580" fmla="*/ 814651 h 1608850"/>
                <a:gd name="connsiteX581" fmla="*/ 4041510 w 12192000"/>
                <a:gd name="connsiteY581" fmla="*/ 814651 h 1608850"/>
                <a:gd name="connsiteX582" fmla="*/ 4033708 w 12192000"/>
                <a:gd name="connsiteY582" fmla="*/ 814651 h 1608850"/>
                <a:gd name="connsiteX583" fmla="*/ 4033708 w 12192000"/>
                <a:gd name="connsiteY583" fmla="*/ 816163 h 1608850"/>
                <a:gd name="connsiteX584" fmla="*/ 4033708 w 12192000"/>
                <a:gd name="connsiteY584" fmla="*/ 826756 h 1608850"/>
                <a:gd name="connsiteX585" fmla="*/ 4058227 w 12192000"/>
                <a:gd name="connsiteY585" fmla="*/ 853992 h 1608850"/>
                <a:gd name="connsiteX586" fmla="*/ 4057113 w 12192000"/>
                <a:gd name="connsiteY586" fmla="*/ 860044 h 1608850"/>
                <a:gd name="connsiteX587" fmla="*/ 4049311 w 12192000"/>
                <a:gd name="connsiteY587" fmla="*/ 860044 h 1608850"/>
                <a:gd name="connsiteX588" fmla="*/ 4049311 w 12192000"/>
                <a:gd name="connsiteY588" fmla="*/ 893331 h 1608850"/>
                <a:gd name="connsiteX589" fmla="*/ 4050427 w 12192000"/>
                <a:gd name="connsiteY589" fmla="*/ 893331 h 1608850"/>
                <a:gd name="connsiteX590" fmla="*/ 4058227 w 12192000"/>
                <a:gd name="connsiteY590" fmla="*/ 893331 h 1608850"/>
                <a:gd name="connsiteX591" fmla="*/ 4058227 w 12192000"/>
                <a:gd name="connsiteY591" fmla="*/ 891440 h 1608850"/>
                <a:gd name="connsiteX592" fmla="*/ 4058227 w 12192000"/>
                <a:gd name="connsiteY592" fmla="*/ 878201 h 1608850"/>
                <a:gd name="connsiteX593" fmla="*/ 4059342 w 12192000"/>
                <a:gd name="connsiteY593" fmla="*/ 877444 h 1608850"/>
                <a:gd name="connsiteX594" fmla="*/ 4067142 w 12192000"/>
                <a:gd name="connsiteY594" fmla="*/ 872149 h 1608850"/>
                <a:gd name="connsiteX595" fmla="*/ 4069094 w 12192000"/>
                <a:gd name="connsiteY595" fmla="*/ 872149 h 1608850"/>
                <a:gd name="connsiteX596" fmla="*/ 4082747 w 12192000"/>
                <a:gd name="connsiteY596" fmla="*/ 872149 h 1608850"/>
                <a:gd name="connsiteX597" fmla="*/ 4082747 w 12192000"/>
                <a:gd name="connsiteY597" fmla="*/ 873661 h 1608850"/>
                <a:gd name="connsiteX598" fmla="*/ 4082747 w 12192000"/>
                <a:gd name="connsiteY598" fmla="*/ 884253 h 1608850"/>
                <a:gd name="connsiteX599" fmla="*/ 4084419 w 12192000"/>
                <a:gd name="connsiteY599" fmla="*/ 884253 h 1608850"/>
                <a:gd name="connsiteX600" fmla="*/ 4096121 w 12192000"/>
                <a:gd name="connsiteY600" fmla="*/ 884253 h 1608850"/>
                <a:gd name="connsiteX601" fmla="*/ 4097235 w 12192000"/>
                <a:gd name="connsiteY601" fmla="*/ 890305 h 1608850"/>
                <a:gd name="connsiteX602" fmla="*/ 4105038 w 12192000"/>
                <a:gd name="connsiteY602" fmla="*/ 890305 h 1608850"/>
                <a:gd name="connsiteX603" fmla="*/ 4129555 w 12192000"/>
                <a:gd name="connsiteY603" fmla="*/ 932671 h 1608850"/>
                <a:gd name="connsiteX604" fmla="*/ 4129555 w 12192000"/>
                <a:gd name="connsiteY604" fmla="*/ 951821 h 1608850"/>
                <a:gd name="connsiteX605" fmla="*/ 4129555 w 12192000"/>
                <a:gd name="connsiteY605" fmla="*/ 970823 h 1608850"/>
                <a:gd name="connsiteX606" fmla="*/ 4138472 w 12192000"/>
                <a:gd name="connsiteY606" fmla="*/ 970823 h 1608850"/>
                <a:gd name="connsiteX607" fmla="*/ 4138472 w 12192000"/>
                <a:gd name="connsiteY607" fmla="*/ 956881 h 1608850"/>
                <a:gd name="connsiteX608" fmla="*/ 4139308 w 12192000"/>
                <a:gd name="connsiteY608" fmla="*/ 956881 h 1608850"/>
                <a:gd name="connsiteX609" fmla="*/ 4145159 w 12192000"/>
                <a:gd name="connsiteY609" fmla="*/ 956881 h 1608850"/>
                <a:gd name="connsiteX610" fmla="*/ 4145159 w 12192000"/>
                <a:gd name="connsiteY610" fmla="*/ 958394 h 1608850"/>
                <a:gd name="connsiteX611" fmla="*/ 4145159 w 12192000"/>
                <a:gd name="connsiteY611" fmla="*/ 968985 h 1608850"/>
                <a:gd name="connsiteX612" fmla="*/ 4154075 w 12192000"/>
                <a:gd name="connsiteY612" fmla="*/ 905436 h 1608850"/>
                <a:gd name="connsiteX613" fmla="*/ 4191968 w 12192000"/>
                <a:gd name="connsiteY613" fmla="*/ 905436 h 1608850"/>
                <a:gd name="connsiteX614" fmla="*/ 4191968 w 12192000"/>
                <a:gd name="connsiteY614" fmla="*/ 808599 h 1608850"/>
                <a:gd name="connsiteX615" fmla="*/ 4227631 w 12192000"/>
                <a:gd name="connsiteY615" fmla="*/ 808599 h 1608850"/>
                <a:gd name="connsiteX616" fmla="*/ 4227631 w 12192000"/>
                <a:gd name="connsiteY616" fmla="*/ 807464 h 1608850"/>
                <a:gd name="connsiteX617" fmla="*/ 4227631 w 12192000"/>
                <a:gd name="connsiteY617" fmla="*/ 799520 h 1608850"/>
                <a:gd name="connsiteX618" fmla="*/ 4249922 w 12192000"/>
                <a:gd name="connsiteY618" fmla="*/ 799520 h 1608850"/>
                <a:gd name="connsiteX619" fmla="*/ 4249922 w 12192000"/>
                <a:gd name="connsiteY619" fmla="*/ 748075 h 1608850"/>
                <a:gd name="connsiteX620" fmla="*/ 4245463 w 12192000"/>
                <a:gd name="connsiteY620" fmla="*/ 745805 h 1608850"/>
                <a:gd name="connsiteX621" fmla="*/ 4245463 w 12192000"/>
                <a:gd name="connsiteY621" fmla="*/ 729918 h 1608850"/>
                <a:gd name="connsiteX622" fmla="*/ 4249922 w 12192000"/>
                <a:gd name="connsiteY622" fmla="*/ 732945 h 1608850"/>
                <a:gd name="connsiteX623" fmla="*/ 4254381 w 12192000"/>
                <a:gd name="connsiteY623" fmla="*/ 702682 h 1608850"/>
                <a:gd name="connsiteX624" fmla="*/ 4258839 w 12192000"/>
                <a:gd name="connsiteY624" fmla="*/ 732945 h 1608850"/>
                <a:gd name="connsiteX625" fmla="*/ 4261346 w 12192000"/>
                <a:gd name="connsiteY625" fmla="*/ 728783 h 1608850"/>
                <a:gd name="connsiteX626" fmla="*/ 4263297 w 12192000"/>
                <a:gd name="connsiteY626" fmla="*/ 720840 h 1608850"/>
                <a:gd name="connsiteX627" fmla="*/ 4263853 w 12192000"/>
                <a:gd name="connsiteY627" fmla="*/ 719327 h 1608850"/>
                <a:gd name="connsiteX628" fmla="*/ 4267754 w 12192000"/>
                <a:gd name="connsiteY628" fmla="*/ 708734 h 1608850"/>
                <a:gd name="connsiteX629" fmla="*/ 4268311 w 12192000"/>
                <a:gd name="connsiteY629" fmla="*/ 707222 h 1608850"/>
                <a:gd name="connsiteX630" fmla="*/ 4272213 w 12192000"/>
                <a:gd name="connsiteY630" fmla="*/ 696631 h 1608850"/>
                <a:gd name="connsiteX631" fmla="*/ 4273605 w 12192000"/>
                <a:gd name="connsiteY631" fmla="*/ 695495 h 1608850"/>
                <a:gd name="connsiteX632" fmla="*/ 4283357 w 12192000"/>
                <a:gd name="connsiteY632" fmla="*/ 687552 h 1608850"/>
                <a:gd name="connsiteX633" fmla="*/ 4285030 w 12192000"/>
                <a:gd name="connsiteY633" fmla="*/ 686039 h 1608850"/>
                <a:gd name="connsiteX634" fmla="*/ 4296732 w 12192000"/>
                <a:gd name="connsiteY634" fmla="*/ 675447 h 1608850"/>
                <a:gd name="connsiteX635" fmla="*/ 4297568 w 12192000"/>
                <a:gd name="connsiteY635" fmla="*/ 673934 h 1608850"/>
                <a:gd name="connsiteX636" fmla="*/ 4303418 w 12192000"/>
                <a:gd name="connsiteY636" fmla="*/ 663343 h 1608850"/>
                <a:gd name="connsiteX637" fmla="*/ 4303976 w 12192000"/>
                <a:gd name="connsiteY637" fmla="*/ 660695 h 1608850"/>
                <a:gd name="connsiteX638" fmla="*/ 4307877 w 12192000"/>
                <a:gd name="connsiteY638" fmla="*/ 642159 h 1608850"/>
                <a:gd name="connsiteX639" fmla="*/ 4308435 w 12192000"/>
                <a:gd name="connsiteY639" fmla="*/ 644807 h 1608850"/>
                <a:gd name="connsiteX640" fmla="*/ 4312335 w 12192000"/>
                <a:gd name="connsiteY640" fmla="*/ 663343 h 1608850"/>
                <a:gd name="connsiteX641" fmla="*/ 4312893 w 12192000"/>
                <a:gd name="connsiteY641" fmla="*/ 664477 h 1608850"/>
                <a:gd name="connsiteX642" fmla="*/ 4316793 w 12192000"/>
                <a:gd name="connsiteY642" fmla="*/ 672421 h 1608850"/>
                <a:gd name="connsiteX643" fmla="*/ 4318186 w 12192000"/>
                <a:gd name="connsiteY643" fmla="*/ 673934 h 1608850"/>
                <a:gd name="connsiteX644" fmla="*/ 4327938 w 12192000"/>
                <a:gd name="connsiteY644" fmla="*/ 684525 h 1608850"/>
                <a:gd name="connsiteX645" fmla="*/ 4329054 w 12192000"/>
                <a:gd name="connsiteY645" fmla="*/ 686039 h 1608850"/>
                <a:gd name="connsiteX646" fmla="*/ 4336853 w 12192000"/>
                <a:gd name="connsiteY646" fmla="*/ 696631 h 1608850"/>
                <a:gd name="connsiteX647" fmla="*/ 4337969 w 12192000"/>
                <a:gd name="connsiteY647" fmla="*/ 698143 h 1608850"/>
                <a:gd name="connsiteX648" fmla="*/ 4345771 w 12192000"/>
                <a:gd name="connsiteY648" fmla="*/ 708734 h 1608850"/>
                <a:gd name="connsiteX649" fmla="*/ 4346049 w 12192000"/>
                <a:gd name="connsiteY649" fmla="*/ 710248 h 1608850"/>
                <a:gd name="connsiteX650" fmla="*/ 4347998 w 12192000"/>
                <a:gd name="connsiteY650" fmla="*/ 720840 h 1608850"/>
                <a:gd name="connsiteX651" fmla="*/ 4348277 w 12192000"/>
                <a:gd name="connsiteY651" fmla="*/ 722352 h 1608850"/>
                <a:gd name="connsiteX652" fmla="*/ 4350228 w 12192000"/>
                <a:gd name="connsiteY652" fmla="*/ 732945 h 1608850"/>
                <a:gd name="connsiteX653" fmla="*/ 4356914 w 12192000"/>
                <a:gd name="connsiteY653" fmla="*/ 702682 h 1608850"/>
                <a:gd name="connsiteX654" fmla="*/ 4361373 w 12192000"/>
                <a:gd name="connsiteY654" fmla="*/ 732945 h 1608850"/>
                <a:gd name="connsiteX655" fmla="*/ 4365830 w 12192000"/>
                <a:gd name="connsiteY655" fmla="*/ 735214 h 1608850"/>
                <a:gd name="connsiteX656" fmla="*/ 4365830 w 12192000"/>
                <a:gd name="connsiteY656" fmla="*/ 751102 h 1608850"/>
                <a:gd name="connsiteX657" fmla="*/ 4361373 w 12192000"/>
                <a:gd name="connsiteY657" fmla="*/ 793468 h 1608850"/>
                <a:gd name="connsiteX658" fmla="*/ 4362489 w 12192000"/>
                <a:gd name="connsiteY658" fmla="*/ 793468 h 1608850"/>
                <a:gd name="connsiteX659" fmla="*/ 4370289 w 12192000"/>
                <a:gd name="connsiteY659" fmla="*/ 793468 h 1608850"/>
                <a:gd name="connsiteX660" fmla="*/ 4371126 w 12192000"/>
                <a:gd name="connsiteY660" fmla="*/ 799520 h 1608850"/>
                <a:gd name="connsiteX661" fmla="*/ 4376976 w 12192000"/>
                <a:gd name="connsiteY661" fmla="*/ 799520 h 1608850"/>
                <a:gd name="connsiteX662" fmla="*/ 4376976 w 12192000"/>
                <a:gd name="connsiteY662" fmla="*/ 798007 h 1608850"/>
                <a:gd name="connsiteX663" fmla="*/ 4376976 w 12192000"/>
                <a:gd name="connsiteY663" fmla="*/ 787415 h 1608850"/>
                <a:gd name="connsiteX664" fmla="*/ 4379206 w 12192000"/>
                <a:gd name="connsiteY664" fmla="*/ 787415 h 1608850"/>
                <a:gd name="connsiteX665" fmla="*/ 4394808 w 12192000"/>
                <a:gd name="connsiteY665" fmla="*/ 787415 h 1608850"/>
                <a:gd name="connsiteX666" fmla="*/ 4394808 w 12192000"/>
                <a:gd name="connsiteY666" fmla="*/ 784767 h 1608850"/>
                <a:gd name="connsiteX667" fmla="*/ 4394808 w 12192000"/>
                <a:gd name="connsiteY667" fmla="*/ 766232 h 1608850"/>
                <a:gd name="connsiteX668" fmla="*/ 4432702 w 12192000"/>
                <a:gd name="connsiteY668" fmla="*/ 766232 h 1608850"/>
                <a:gd name="connsiteX669" fmla="*/ 4432702 w 12192000"/>
                <a:gd name="connsiteY669" fmla="*/ 768124 h 1608850"/>
                <a:gd name="connsiteX670" fmla="*/ 4432702 w 12192000"/>
                <a:gd name="connsiteY670" fmla="*/ 781363 h 1608850"/>
                <a:gd name="connsiteX671" fmla="*/ 4452762 w 12192000"/>
                <a:gd name="connsiteY671" fmla="*/ 781363 h 1608850"/>
                <a:gd name="connsiteX672" fmla="*/ 4452762 w 12192000"/>
                <a:gd name="connsiteY672" fmla="*/ 784390 h 1608850"/>
                <a:gd name="connsiteX673" fmla="*/ 4452762 w 12192000"/>
                <a:gd name="connsiteY673" fmla="*/ 805572 h 1608850"/>
                <a:gd name="connsiteX674" fmla="*/ 4448306 w 12192000"/>
                <a:gd name="connsiteY674" fmla="*/ 806707 h 1608850"/>
                <a:gd name="connsiteX675" fmla="*/ 4448306 w 12192000"/>
                <a:gd name="connsiteY675" fmla="*/ 814651 h 1608850"/>
                <a:gd name="connsiteX676" fmla="*/ 4452762 w 12192000"/>
                <a:gd name="connsiteY676" fmla="*/ 816921 h 1608850"/>
                <a:gd name="connsiteX677" fmla="*/ 4452762 w 12192000"/>
                <a:gd name="connsiteY677" fmla="*/ 832808 h 1608850"/>
                <a:gd name="connsiteX678" fmla="*/ 4448306 w 12192000"/>
                <a:gd name="connsiteY678" fmla="*/ 838860 h 1608850"/>
                <a:gd name="connsiteX679" fmla="*/ 4448306 w 12192000"/>
                <a:gd name="connsiteY679" fmla="*/ 911488 h 1608850"/>
                <a:gd name="connsiteX680" fmla="*/ 4450255 w 12192000"/>
                <a:gd name="connsiteY680" fmla="*/ 911488 h 1608850"/>
                <a:gd name="connsiteX681" fmla="*/ 4463908 w 12192000"/>
                <a:gd name="connsiteY681" fmla="*/ 911488 h 1608850"/>
                <a:gd name="connsiteX682" fmla="*/ 4465579 w 12192000"/>
                <a:gd name="connsiteY682" fmla="*/ 917540 h 1608850"/>
                <a:gd name="connsiteX683" fmla="*/ 4477282 w 12192000"/>
                <a:gd name="connsiteY683" fmla="*/ 917540 h 1608850"/>
                <a:gd name="connsiteX684" fmla="*/ 4477282 w 12192000"/>
                <a:gd name="connsiteY684" fmla="*/ 920188 h 1608850"/>
                <a:gd name="connsiteX685" fmla="*/ 4477282 w 12192000"/>
                <a:gd name="connsiteY685" fmla="*/ 938724 h 1608850"/>
                <a:gd name="connsiteX686" fmla="*/ 4478955 w 12192000"/>
                <a:gd name="connsiteY686" fmla="*/ 938724 h 1608850"/>
                <a:gd name="connsiteX687" fmla="*/ 4490656 w 12192000"/>
                <a:gd name="connsiteY687" fmla="*/ 938724 h 1608850"/>
                <a:gd name="connsiteX688" fmla="*/ 4490656 w 12192000"/>
                <a:gd name="connsiteY688" fmla="*/ 936076 h 1608850"/>
                <a:gd name="connsiteX689" fmla="*/ 4490656 w 12192000"/>
                <a:gd name="connsiteY689" fmla="*/ 917540 h 1608850"/>
                <a:gd name="connsiteX690" fmla="*/ 4492605 w 12192000"/>
                <a:gd name="connsiteY690" fmla="*/ 916028 h 1608850"/>
                <a:gd name="connsiteX691" fmla="*/ 4506258 w 12192000"/>
                <a:gd name="connsiteY691" fmla="*/ 905436 h 1608850"/>
                <a:gd name="connsiteX692" fmla="*/ 4506258 w 12192000"/>
                <a:gd name="connsiteY692" fmla="*/ 878201 h 1608850"/>
                <a:gd name="connsiteX693" fmla="*/ 4501802 w 12192000"/>
                <a:gd name="connsiteY693" fmla="*/ 847938 h 1608850"/>
                <a:gd name="connsiteX694" fmla="*/ 4502914 w 12192000"/>
                <a:gd name="connsiteY694" fmla="*/ 847938 h 1608850"/>
                <a:gd name="connsiteX695" fmla="*/ 4510717 w 12192000"/>
                <a:gd name="connsiteY695" fmla="*/ 847938 h 1608850"/>
                <a:gd name="connsiteX696" fmla="*/ 4530778 w 12192000"/>
                <a:gd name="connsiteY696" fmla="*/ 844913 h 1608850"/>
                <a:gd name="connsiteX697" fmla="*/ 4530778 w 12192000"/>
                <a:gd name="connsiteY697" fmla="*/ 843399 h 1608850"/>
                <a:gd name="connsiteX698" fmla="*/ 4530778 w 12192000"/>
                <a:gd name="connsiteY698" fmla="*/ 832808 h 1608850"/>
                <a:gd name="connsiteX699" fmla="*/ 4532451 w 12192000"/>
                <a:gd name="connsiteY699" fmla="*/ 832808 h 1608850"/>
                <a:gd name="connsiteX700" fmla="*/ 4544152 w 12192000"/>
                <a:gd name="connsiteY700" fmla="*/ 832808 h 1608850"/>
                <a:gd name="connsiteX701" fmla="*/ 4544152 w 12192000"/>
                <a:gd name="connsiteY701" fmla="*/ 681500 h 1608850"/>
                <a:gd name="connsiteX702" fmla="*/ 4545267 w 12192000"/>
                <a:gd name="connsiteY702" fmla="*/ 681500 h 1608850"/>
                <a:gd name="connsiteX703" fmla="*/ 4553068 w 12192000"/>
                <a:gd name="connsiteY703" fmla="*/ 681500 h 1608850"/>
                <a:gd name="connsiteX704" fmla="*/ 4553068 w 12192000"/>
                <a:gd name="connsiteY704" fmla="*/ 678473 h 1608850"/>
                <a:gd name="connsiteX705" fmla="*/ 4553068 w 12192000"/>
                <a:gd name="connsiteY705" fmla="*/ 657290 h 1608850"/>
                <a:gd name="connsiteX706" fmla="*/ 4555298 w 12192000"/>
                <a:gd name="connsiteY706" fmla="*/ 596766 h 1608850"/>
                <a:gd name="connsiteX707" fmla="*/ 4556412 w 12192000"/>
                <a:gd name="connsiteY707" fmla="*/ 596766 h 1608850"/>
                <a:gd name="connsiteX708" fmla="*/ 4564213 w 12192000"/>
                <a:gd name="connsiteY708" fmla="*/ 596766 h 1608850"/>
                <a:gd name="connsiteX709" fmla="*/ 4564213 w 12192000"/>
                <a:gd name="connsiteY709" fmla="*/ 598280 h 1608850"/>
                <a:gd name="connsiteX710" fmla="*/ 4564213 w 12192000"/>
                <a:gd name="connsiteY710" fmla="*/ 608871 h 1608850"/>
                <a:gd name="connsiteX711" fmla="*/ 4568671 w 12192000"/>
                <a:gd name="connsiteY711" fmla="*/ 605845 h 1608850"/>
                <a:gd name="connsiteX712" fmla="*/ 4568671 w 12192000"/>
                <a:gd name="connsiteY712" fmla="*/ 584662 h 1608850"/>
                <a:gd name="connsiteX713" fmla="*/ 4570065 w 12192000"/>
                <a:gd name="connsiteY713" fmla="*/ 583906 h 1608850"/>
                <a:gd name="connsiteX714" fmla="*/ 4579816 w 12192000"/>
                <a:gd name="connsiteY714" fmla="*/ 578610 h 1608850"/>
                <a:gd name="connsiteX715" fmla="*/ 4580930 w 12192000"/>
                <a:gd name="connsiteY715" fmla="*/ 579367 h 1608850"/>
                <a:gd name="connsiteX716" fmla="*/ 4588733 w 12192000"/>
                <a:gd name="connsiteY716" fmla="*/ 584662 h 1608850"/>
                <a:gd name="connsiteX717" fmla="*/ 4590404 w 12192000"/>
                <a:gd name="connsiteY717" fmla="*/ 584662 h 1608850"/>
                <a:gd name="connsiteX718" fmla="*/ 4602107 w 12192000"/>
                <a:gd name="connsiteY718" fmla="*/ 584662 h 1608850"/>
                <a:gd name="connsiteX719" fmla="*/ 4602107 w 12192000"/>
                <a:gd name="connsiteY719" fmla="*/ 545322 h 1608850"/>
                <a:gd name="connsiteX720" fmla="*/ 4603221 w 12192000"/>
                <a:gd name="connsiteY720" fmla="*/ 545322 h 1608850"/>
                <a:gd name="connsiteX721" fmla="*/ 4611021 w 12192000"/>
                <a:gd name="connsiteY721" fmla="*/ 545322 h 1608850"/>
                <a:gd name="connsiteX722" fmla="*/ 4612414 w 12192000"/>
                <a:gd name="connsiteY722" fmla="*/ 551375 h 1608850"/>
                <a:gd name="connsiteX723" fmla="*/ 4622169 w 12192000"/>
                <a:gd name="connsiteY723" fmla="*/ 551375 h 1608850"/>
                <a:gd name="connsiteX724" fmla="*/ 4623282 w 12192000"/>
                <a:gd name="connsiteY724" fmla="*/ 545322 h 1608850"/>
                <a:gd name="connsiteX725" fmla="*/ 4631084 w 12192000"/>
                <a:gd name="connsiteY725" fmla="*/ 545322 h 1608850"/>
                <a:gd name="connsiteX726" fmla="*/ 4631084 w 12192000"/>
                <a:gd name="connsiteY726" fmla="*/ 590714 h 1608850"/>
                <a:gd name="connsiteX727" fmla="*/ 4632477 w 12192000"/>
                <a:gd name="connsiteY727" fmla="*/ 592227 h 1608850"/>
                <a:gd name="connsiteX728" fmla="*/ 4642230 w 12192000"/>
                <a:gd name="connsiteY728" fmla="*/ 602819 h 1608850"/>
                <a:gd name="connsiteX729" fmla="*/ 4664518 w 12192000"/>
                <a:gd name="connsiteY729" fmla="*/ 611898 h 1608850"/>
                <a:gd name="connsiteX730" fmla="*/ 4664518 w 12192000"/>
                <a:gd name="connsiteY730" fmla="*/ 610007 h 1608850"/>
                <a:gd name="connsiteX731" fmla="*/ 4664518 w 12192000"/>
                <a:gd name="connsiteY731" fmla="*/ 596766 h 1608850"/>
                <a:gd name="connsiteX732" fmla="*/ 4693496 w 12192000"/>
                <a:gd name="connsiteY732" fmla="*/ 584662 h 1608850"/>
                <a:gd name="connsiteX733" fmla="*/ 4693496 w 12192000"/>
                <a:gd name="connsiteY733" fmla="*/ 583150 h 1608850"/>
                <a:gd name="connsiteX734" fmla="*/ 4693496 w 12192000"/>
                <a:gd name="connsiteY734" fmla="*/ 572557 h 1608850"/>
                <a:gd name="connsiteX735" fmla="*/ 4694332 w 12192000"/>
                <a:gd name="connsiteY735" fmla="*/ 572557 h 1608850"/>
                <a:gd name="connsiteX736" fmla="*/ 4700182 w 12192000"/>
                <a:gd name="connsiteY736" fmla="*/ 572557 h 1608850"/>
                <a:gd name="connsiteX737" fmla="*/ 4700182 w 12192000"/>
                <a:gd name="connsiteY737" fmla="*/ 571423 h 1608850"/>
                <a:gd name="connsiteX738" fmla="*/ 4700182 w 12192000"/>
                <a:gd name="connsiteY738" fmla="*/ 563479 h 1608850"/>
                <a:gd name="connsiteX739" fmla="*/ 4702412 w 12192000"/>
                <a:gd name="connsiteY739" fmla="*/ 563479 h 1608850"/>
                <a:gd name="connsiteX740" fmla="*/ 4718014 w 12192000"/>
                <a:gd name="connsiteY740" fmla="*/ 563479 h 1608850"/>
                <a:gd name="connsiteX741" fmla="*/ 4718014 w 12192000"/>
                <a:gd name="connsiteY741" fmla="*/ 564614 h 1608850"/>
                <a:gd name="connsiteX742" fmla="*/ 4718014 w 12192000"/>
                <a:gd name="connsiteY742" fmla="*/ 572557 h 1608850"/>
                <a:gd name="connsiteX743" fmla="*/ 4719686 w 12192000"/>
                <a:gd name="connsiteY743" fmla="*/ 572557 h 1608850"/>
                <a:gd name="connsiteX744" fmla="*/ 4731390 w 12192000"/>
                <a:gd name="connsiteY744" fmla="*/ 572557 h 1608850"/>
                <a:gd name="connsiteX745" fmla="*/ 4731390 w 12192000"/>
                <a:gd name="connsiteY745" fmla="*/ 574828 h 1608850"/>
                <a:gd name="connsiteX746" fmla="*/ 4731390 w 12192000"/>
                <a:gd name="connsiteY746" fmla="*/ 590714 h 1608850"/>
                <a:gd name="connsiteX747" fmla="*/ 4755908 w 12192000"/>
                <a:gd name="connsiteY747" fmla="*/ 590714 h 1608850"/>
                <a:gd name="connsiteX748" fmla="*/ 4755908 w 12192000"/>
                <a:gd name="connsiteY748" fmla="*/ 589202 h 1608850"/>
                <a:gd name="connsiteX749" fmla="*/ 4755908 w 12192000"/>
                <a:gd name="connsiteY749" fmla="*/ 578610 h 1608850"/>
                <a:gd name="connsiteX750" fmla="*/ 4757302 w 12192000"/>
                <a:gd name="connsiteY750" fmla="*/ 578610 h 1608850"/>
                <a:gd name="connsiteX751" fmla="*/ 4767053 w 12192000"/>
                <a:gd name="connsiteY751" fmla="*/ 578610 h 1608850"/>
                <a:gd name="connsiteX752" fmla="*/ 4767053 w 12192000"/>
                <a:gd name="connsiteY752" fmla="*/ 577096 h 1608850"/>
                <a:gd name="connsiteX753" fmla="*/ 4767053 w 12192000"/>
                <a:gd name="connsiteY753" fmla="*/ 566505 h 1608850"/>
                <a:gd name="connsiteX754" fmla="*/ 4768725 w 12192000"/>
                <a:gd name="connsiteY754" fmla="*/ 566505 h 1608850"/>
                <a:gd name="connsiteX755" fmla="*/ 4780426 w 12192000"/>
                <a:gd name="connsiteY755" fmla="*/ 566505 h 1608850"/>
                <a:gd name="connsiteX756" fmla="*/ 4780426 w 12192000"/>
                <a:gd name="connsiteY756" fmla="*/ 568018 h 1608850"/>
                <a:gd name="connsiteX757" fmla="*/ 4780426 w 12192000"/>
                <a:gd name="connsiteY757" fmla="*/ 578610 h 1608850"/>
                <a:gd name="connsiteX758" fmla="*/ 4784886 w 12192000"/>
                <a:gd name="connsiteY758" fmla="*/ 505982 h 1608850"/>
                <a:gd name="connsiteX759" fmla="*/ 4885191 w 12192000"/>
                <a:gd name="connsiteY759" fmla="*/ 505982 h 1608850"/>
                <a:gd name="connsiteX760" fmla="*/ 4885191 w 12192000"/>
                <a:gd name="connsiteY760" fmla="*/ 602819 h 1608850"/>
                <a:gd name="connsiteX761" fmla="*/ 4887420 w 12192000"/>
                <a:gd name="connsiteY761" fmla="*/ 602819 h 1608850"/>
                <a:gd name="connsiteX762" fmla="*/ 4903022 w 12192000"/>
                <a:gd name="connsiteY762" fmla="*/ 602819 h 1608850"/>
                <a:gd name="connsiteX763" fmla="*/ 4903022 w 12192000"/>
                <a:gd name="connsiteY763" fmla="*/ 493877 h 1608850"/>
                <a:gd name="connsiteX764" fmla="*/ 4925313 w 12192000"/>
                <a:gd name="connsiteY764" fmla="*/ 478746 h 1608850"/>
                <a:gd name="connsiteX765" fmla="*/ 4954291 w 12192000"/>
                <a:gd name="connsiteY765" fmla="*/ 478746 h 1608850"/>
                <a:gd name="connsiteX766" fmla="*/ 4956242 w 12192000"/>
                <a:gd name="connsiteY766" fmla="*/ 476477 h 1608850"/>
                <a:gd name="connsiteX767" fmla="*/ 4969893 w 12192000"/>
                <a:gd name="connsiteY767" fmla="*/ 460589 h 1608850"/>
                <a:gd name="connsiteX768" fmla="*/ 5007787 w 12192000"/>
                <a:gd name="connsiteY768" fmla="*/ 460589 h 1608850"/>
                <a:gd name="connsiteX769" fmla="*/ 5007787 w 12192000"/>
                <a:gd name="connsiteY769" fmla="*/ 462859 h 1608850"/>
                <a:gd name="connsiteX770" fmla="*/ 5007787 w 12192000"/>
                <a:gd name="connsiteY770" fmla="*/ 478746 h 1608850"/>
                <a:gd name="connsiteX771" fmla="*/ 5045681 w 12192000"/>
                <a:gd name="connsiteY771" fmla="*/ 478746 h 1608850"/>
                <a:gd name="connsiteX772" fmla="*/ 5045681 w 12192000"/>
                <a:gd name="connsiteY772" fmla="*/ 596766 h 1608850"/>
                <a:gd name="connsiteX773" fmla="*/ 5047073 w 12192000"/>
                <a:gd name="connsiteY773" fmla="*/ 596766 h 1608850"/>
                <a:gd name="connsiteX774" fmla="*/ 5056825 w 12192000"/>
                <a:gd name="connsiteY774" fmla="*/ 596766 h 1608850"/>
                <a:gd name="connsiteX775" fmla="*/ 5056825 w 12192000"/>
                <a:gd name="connsiteY775" fmla="*/ 769258 h 1608850"/>
                <a:gd name="connsiteX776" fmla="*/ 5059053 w 12192000"/>
                <a:gd name="connsiteY776" fmla="*/ 769258 h 1608850"/>
                <a:gd name="connsiteX777" fmla="*/ 5074657 w 12192000"/>
                <a:gd name="connsiteY777" fmla="*/ 769258 h 1608850"/>
                <a:gd name="connsiteX778" fmla="*/ 5074657 w 12192000"/>
                <a:gd name="connsiteY778" fmla="*/ 657290 h 1608850"/>
                <a:gd name="connsiteX779" fmla="*/ 5075493 w 12192000"/>
                <a:gd name="connsiteY779" fmla="*/ 656533 h 1608850"/>
                <a:gd name="connsiteX780" fmla="*/ 5081344 w 12192000"/>
                <a:gd name="connsiteY780" fmla="*/ 651238 h 1608850"/>
                <a:gd name="connsiteX781" fmla="*/ 5085802 w 12192000"/>
                <a:gd name="connsiteY781" fmla="*/ 652750 h 1608850"/>
                <a:gd name="connsiteX782" fmla="*/ 5085802 w 12192000"/>
                <a:gd name="connsiteY782" fmla="*/ 663343 h 1608850"/>
                <a:gd name="connsiteX783" fmla="*/ 5088030 w 12192000"/>
                <a:gd name="connsiteY783" fmla="*/ 661829 h 1608850"/>
                <a:gd name="connsiteX784" fmla="*/ 5103634 w 12192000"/>
                <a:gd name="connsiteY784" fmla="*/ 651238 h 1608850"/>
                <a:gd name="connsiteX785" fmla="*/ 5105585 w 12192000"/>
                <a:gd name="connsiteY785" fmla="*/ 651238 h 1608850"/>
                <a:gd name="connsiteX786" fmla="*/ 5119237 w 12192000"/>
                <a:gd name="connsiteY786" fmla="*/ 651238 h 1608850"/>
                <a:gd name="connsiteX787" fmla="*/ 5119237 w 12192000"/>
                <a:gd name="connsiteY787" fmla="*/ 857017 h 1608850"/>
                <a:gd name="connsiteX788" fmla="*/ 5150444 w 12192000"/>
                <a:gd name="connsiteY788" fmla="*/ 863070 h 1608850"/>
                <a:gd name="connsiteX789" fmla="*/ 5150444 w 12192000"/>
                <a:gd name="connsiteY789" fmla="*/ 853992 h 1608850"/>
                <a:gd name="connsiteX790" fmla="*/ 5183878 w 12192000"/>
                <a:gd name="connsiteY790" fmla="*/ 853992 h 1608850"/>
                <a:gd name="connsiteX791" fmla="*/ 5183878 w 12192000"/>
                <a:gd name="connsiteY791" fmla="*/ 814651 h 1608850"/>
                <a:gd name="connsiteX792" fmla="*/ 5192794 w 12192000"/>
                <a:gd name="connsiteY792" fmla="*/ 814651 h 1608850"/>
                <a:gd name="connsiteX793" fmla="*/ 5192794 w 12192000"/>
                <a:gd name="connsiteY793" fmla="*/ 763206 h 1608850"/>
                <a:gd name="connsiteX794" fmla="*/ 5199482 w 12192000"/>
                <a:gd name="connsiteY794" fmla="*/ 763206 h 1608850"/>
                <a:gd name="connsiteX795" fmla="*/ 5199482 w 12192000"/>
                <a:gd name="connsiteY795" fmla="*/ 711761 h 1608850"/>
                <a:gd name="connsiteX796" fmla="*/ 5215086 w 12192000"/>
                <a:gd name="connsiteY796" fmla="*/ 711761 h 1608850"/>
                <a:gd name="connsiteX797" fmla="*/ 5264122 w 12192000"/>
                <a:gd name="connsiteY797" fmla="*/ 684525 h 1608850"/>
                <a:gd name="connsiteX798" fmla="*/ 5266352 w 12192000"/>
                <a:gd name="connsiteY798" fmla="*/ 657290 h 1608850"/>
                <a:gd name="connsiteX799" fmla="*/ 5270810 w 12192000"/>
                <a:gd name="connsiteY799" fmla="*/ 684525 h 1608850"/>
                <a:gd name="connsiteX800" fmla="*/ 5322078 w 12192000"/>
                <a:gd name="connsiteY800" fmla="*/ 720840 h 1608850"/>
                <a:gd name="connsiteX801" fmla="*/ 5322078 w 12192000"/>
                <a:gd name="connsiteY801" fmla="*/ 714788 h 1608850"/>
                <a:gd name="connsiteX802" fmla="*/ 5335452 w 12192000"/>
                <a:gd name="connsiteY802" fmla="*/ 714788 h 1608850"/>
                <a:gd name="connsiteX803" fmla="*/ 5335452 w 12192000"/>
                <a:gd name="connsiteY803" fmla="*/ 763206 h 1608850"/>
                <a:gd name="connsiteX804" fmla="*/ 5342138 w 12192000"/>
                <a:gd name="connsiteY804" fmla="*/ 763206 h 1608850"/>
                <a:gd name="connsiteX805" fmla="*/ 5342138 w 12192000"/>
                <a:gd name="connsiteY805" fmla="*/ 801467 h 1608850"/>
                <a:gd name="connsiteX806" fmla="*/ 5377917 w 12192000"/>
                <a:gd name="connsiteY806" fmla="*/ 790806 h 1608850"/>
                <a:gd name="connsiteX807" fmla="*/ 5478973 w 12192000"/>
                <a:gd name="connsiteY807" fmla="*/ 790806 h 1608850"/>
                <a:gd name="connsiteX808" fmla="*/ 5478973 w 12192000"/>
                <a:gd name="connsiteY808" fmla="*/ 596233 h 1608850"/>
                <a:gd name="connsiteX809" fmla="*/ 5507479 w 12192000"/>
                <a:gd name="connsiteY809" fmla="*/ 582720 h 1608850"/>
                <a:gd name="connsiteX810" fmla="*/ 5631857 w 12192000"/>
                <a:gd name="connsiteY810" fmla="*/ 561101 h 1608850"/>
                <a:gd name="connsiteX811" fmla="*/ 5675909 w 12192000"/>
                <a:gd name="connsiteY811" fmla="*/ 574613 h 1608850"/>
                <a:gd name="connsiteX812" fmla="*/ 5683682 w 12192000"/>
                <a:gd name="connsiteY812" fmla="*/ 582720 h 1608850"/>
                <a:gd name="connsiteX813" fmla="*/ 5683682 w 12192000"/>
                <a:gd name="connsiteY813" fmla="*/ 833084 h 1608850"/>
                <a:gd name="connsiteX814" fmla="*/ 5701821 w 12192000"/>
                <a:gd name="connsiteY814" fmla="*/ 873985 h 1608850"/>
                <a:gd name="connsiteX815" fmla="*/ 5701821 w 12192000"/>
                <a:gd name="connsiteY815" fmla="*/ 798914 h 1608850"/>
                <a:gd name="connsiteX816" fmla="*/ 5717369 w 12192000"/>
                <a:gd name="connsiteY816" fmla="*/ 798914 h 1608850"/>
                <a:gd name="connsiteX817" fmla="*/ 5717369 w 12192000"/>
                <a:gd name="connsiteY817" fmla="*/ 785402 h 1608850"/>
                <a:gd name="connsiteX818" fmla="*/ 5732917 w 12192000"/>
                <a:gd name="connsiteY818" fmla="*/ 777295 h 1608850"/>
                <a:gd name="connsiteX819" fmla="*/ 5745871 w 12192000"/>
                <a:gd name="connsiteY819" fmla="*/ 777295 h 1608850"/>
                <a:gd name="connsiteX820" fmla="*/ 5745871 w 12192000"/>
                <a:gd name="connsiteY820" fmla="*/ 763783 h 1608850"/>
                <a:gd name="connsiteX821" fmla="*/ 5756236 w 12192000"/>
                <a:gd name="connsiteY821" fmla="*/ 755675 h 1608850"/>
                <a:gd name="connsiteX822" fmla="*/ 5782151 w 12192000"/>
                <a:gd name="connsiteY822" fmla="*/ 755675 h 1608850"/>
                <a:gd name="connsiteX823" fmla="*/ 5782151 w 12192000"/>
                <a:gd name="connsiteY823" fmla="*/ 798914 h 1608850"/>
                <a:gd name="connsiteX824" fmla="*/ 5836566 w 12192000"/>
                <a:gd name="connsiteY824" fmla="*/ 798914 h 1608850"/>
                <a:gd name="connsiteX825" fmla="*/ 5836566 w 12192000"/>
                <a:gd name="connsiteY825" fmla="*/ 950250 h 1608850"/>
                <a:gd name="connsiteX826" fmla="*/ 5857295 w 12192000"/>
                <a:gd name="connsiteY826" fmla="*/ 950250 h 1608850"/>
                <a:gd name="connsiteX827" fmla="*/ 5878025 w 12192000"/>
                <a:gd name="connsiteY827" fmla="*/ 942143 h 1608850"/>
                <a:gd name="connsiteX828" fmla="*/ 5878025 w 12192000"/>
                <a:gd name="connsiteY828" fmla="*/ 931332 h 1608850"/>
                <a:gd name="connsiteX829" fmla="*/ 5870253 w 12192000"/>
                <a:gd name="connsiteY829" fmla="*/ 928630 h 1608850"/>
                <a:gd name="connsiteX830" fmla="*/ 5870253 w 12192000"/>
                <a:gd name="connsiteY830" fmla="*/ 920522 h 1608850"/>
                <a:gd name="connsiteX831" fmla="*/ 5878025 w 12192000"/>
                <a:gd name="connsiteY831" fmla="*/ 915118 h 1608850"/>
                <a:gd name="connsiteX832" fmla="*/ 5878025 w 12192000"/>
                <a:gd name="connsiteY832" fmla="*/ 855665 h 1608850"/>
                <a:gd name="connsiteX833" fmla="*/ 5870253 w 12192000"/>
                <a:gd name="connsiteY833" fmla="*/ 852962 h 1608850"/>
                <a:gd name="connsiteX834" fmla="*/ 5870253 w 12192000"/>
                <a:gd name="connsiteY834" fmla="*/ 844855 h 1608850"/>
                <a:gd name="connsiteX835" fmla="*/ 5878025 w 12192000"/>
                <a:gd name="connsiteY835" fmla="*/ 839450 h 1608850"/>
                <a:gd name="connsiteX836" fmla="*/ 5883208 w 12192000"/>
                <a:gd name="connsiteY836" fmla="*/ 834046 h 1608850"/>
                <a:gd name="connsiteX837" fmla="*/ 5883208 w 12192000"/>
                <a:gd name="connsiteY837" fmla="*/ 823236 h 1608850"/>
                <a:gd name="connsiteX838" fmla="*/ 5878025 w 12192000"/>
                <a:gd name="connsiteY838" fmla="*/ 823236 h 1608850"/>
                <a:gd name="connsiteX839" fmla="*/ 5878025 w 12192000"/>
                <a:gd name="connsiteY839" fmla="*/ 815128 h 1608850"/>
                <a:gd name="connsiteX840" fmla="*/ 5885800 w 12192000"/>
                <a:gd name="connsiteY840" fmla="*/ 809724 h 1608850"/>
                <a:gd name="connsiteX841" fmla="*/ 5927259 w 12192000"/>
                <a:gd name="connsiteY841" fmla="*/ 734056 h 1608850"/>
                <a:gd name="connsiteX842" fmla="*/ 5922077 w 12192000"/>
                <a:gd name="connsiteY842" fmla="*/ 731353 h 1608850"/>
                <a:gd name="connsiteX843" fmla="*/ 5922077 w 12192000"/>
                <a:gd name="connsiteY843" fmla="*/ 723246 h 1608850"/>
                <a:gd name="connsiteX844" fmla="*/ 5929850 w 12192000"/>
                <a:gd name="connsiteY844" fmla="*/ 720543 h 1608850"/>
                <a:gd name="connsiteX845" fmla="*/ 5929850 w 12192000"/>
                <a:gd name="connsiteY845" fmla="*/ 709734 h 1608850"/>
                <a:gd name="connsiteX846" fmla="*/ 5935033 w 12192000"/>
                <a:gd name="connsiteY846" fmla="*/ 709734 h 1608850"/>
                <a:gd name="connsiteX847" fmla="*/ 5935033 w 12192000"/>
                <a:gd name="connsiteY847" fmla="*/ 685412 h 1608850"/>
                <a:gd name="connsiteX848" fmla="*/ 5929850 w 12192000"/>
                <a:gd name="connsiteY848" fmla="*/ 685412 h 1608850"/>
                <a:gd name="connsiteX849" fmla="*/ 5929850 w 12192000"/>
                <a:gd name="connsiteY849" fmla="*/ 680008 h 1608850"/>
                <a:gd name="connsiteX850" fmla="*/ 5935033 w 12192000"/>
                <a:gd name="connsiteY850" fmla="*/ 677305 h 1608850"/>
                <a:gd name="connsiteX851" fmla="*/ 5947989 w 12192000"/>
                <a:gd name="connsiteY851" fmla="*/ 658388 h 1608850"/>
                <a:gd name="connsiteX852" fmla="*/ 5950579 w 12192000"/>
                <a:gd name="connsiteY852" fmla="*/ 647579 h 1608850"/>
                <a:gd name="connsiteX853" fmla="*/ 5950579 w 12192000"/>
                <a:gd name="connsiteY853" fmla="*/ 617852 h 1608850"/>
                <a:gd name="connsiteX854" fmla="*/ 5950904 w 12192000"/>
                <a:gd name="connsiteY854" fmla="*/ 616838 h 1608850"/>
                <a:gd name="connsiteX855" fmla="*/ 5953171 w 12192000"/>
                <a:gd name="connsiteY855" fmla="*/ 609745 h 1608850"/>
                <a:gd name="connsiteX856" fmla="*/ 5953495 w 12192000"/>
                <a:gd name="connsiteY856" fmla="*/ 610759 h 1608850"/>
                <a:gd name="connsiteX857" fmla="*/ 5955763 w 12192000"/>
                <a:gd name="connsiteY857" fmla="*/ 617852 h 1608850"/>
                <a:gd name="connsiteX858" fmla="*/ 5958354 w 12192000"/>
                <a:gd name="connsiteY858" fmla="*/ 647579 h 1608850"/>
                <a:gd name="connsiteX859" fmla="*/ 5958354 w 12192000"/>
                <a:gd name="connsiteY859" fmla="*/ 655686 h 1608850"/>
                <a:gd name="connsiteX860" fmla="*/ 5971311 w 12192000"/>
                <a:gd name="connsiteY860" fmla="*/ 677305 h 1608850"/>
                <a:gd name="connsiteX861" fmla="*/ 5976494 w 12192000"/>
                <a:gd name="connsiteY861" fmla="*/ 680008 h 1608850"/>
                <a:gd name="connsiteX862" fmla="*/ 5976494 w 12192000"/>
                <a:gd name="connsiteY862" fmla="*/ 685412 h 1608850"/>
                <a:gd name="connsiteX863" fmla="*/ 5973903 w 12192000"/>
                <a:gd name="connsiteY863" fmla="*/ 709734 h 1608850"/>
                <a:gd name="connsiteX864" fmla="*/ 5979084 w 12192000"/>
                <a:gd name="connsiteY864" fmla="*/ 720543 h 1608850"/>
                <a:gd name="connsiteX865" fmla="*/ 5984268 w 12192000"/>
                <a:gd name="connsiteY865" fmla="*/ 723246 h 1608850"/>
                <a:gd name="connsiteX866" fmla="*/ 5984268 w 12192000"/>
                <a:gd name="connsiteY866" fmla="*/ 731353 h 1608850"/>
                <a:gd name="connsiteX867" fmla="*/ 5979084 w 12192000"/>
                <a:gd name="connsiteY867" fmla="*/ 734056 h 1608850"/>
                <a:gd name="connsiteX868" fmla="*/ 5999269 w 12192000"/>
                <a:gd name="connsiteY868" fmla="*/ 755105 h 1608850"/>
                <a:gd name="connsiteX869" fmla="*/ 5999269 w 12192000"/>
                <a:gd name="connsiteY869" fmla="*/ 627662 h 1608850"/>
                <a:gd name="connsiteX870" fmla="*/ 5999299 w 12192000"/>
                <a:gd name="connsiteY870" fmla="*/ 627662 h 1608850"/>
                <a:gd name="connsiteX871" fmla="*/ 6037948 w 12192000"/>
                <a:gd name="connsiteY871" fmla="*/ 627662 h 1608850"/>
                <a:gd name="connsiteX872" fmla="*/ 6037948 w 12192000"/>
                <a:gd name="connsiteY872" fmla="*/ 626311 h 1608850"/>
                <a:gd name="connsiteX873" fmla="*/ 6037948 w 12192000"/>
                <a:gd name="connsiteY873" fmla="*/ 616853 h 1608850"/>
                <a:gd name="connsiteX874" fmla="*/ 6038962 w 12192000"/>
                <a:gd name="connsiteY874" fmla="*/ 616853 h 1608850"/>
                <a:gd name="connsiteX875" fmla="*/ 6046055 w 12192000"/>
                <a:gd name="connsiteY875" fmla="*/ 616853 h 1608850"/>
                <a:gd name="connsiteX876" fmla="*/ 6046055 w 12192000"/>
                <a:gd name="connsiteY876" fmla="*/ 614962 h 1608850"/>
                <a:gd name="connsiteX877" fmla="*/ 6046055 w 12192000"/>
                <a:gd name="connsiteY877" fmla="*/ 601721 h 1608850"/>
                <a:gd name="connsiteX878" fmla="*/ 6046815 w 12192000"/>
                <a:gd name="connsiteY878" fmla="*/ 601721 h 1608850"/>
                <a:gd name="connsiteX879" fmla="*/ 6052135 w 12192000"/>
                <a:gd name="connsiteY879" fmla="*/ 601721 h 1608850"/>
                <a:gd name="connsiteX880" fmla="*/ 6052135 w 12192000"/>
                <a:gd name="connsiteY880" fmla="*/ 600640 h 1608850"/>
                <a:gd name="connsiteX881" fmla="*/ 6052135 w 12192000"/>
                <a:gd name="connsiteY881" fmla="*/ 593073 h 1608850"/>
                <a:gd name="connsiteX882" fmla="*/ 6054163 w 12192000"/>
                <a:gd name="connsiteY882" fmla="*/ 593073 h 1608850"/>
                <a:gd name="connsiteX883" fmla="*/ 6068350 w 12192000"/>
                <a:gd name="connsiteY883" fmla="*/ 593073 h 1608850"/>
                <a:gd name="connsiteX884" fmla="*/ 6068350 w 12192000"/>
                <a:gd name="connsiteY884" fmla="*/ 594154 h 1608850"/>
                <a:gd name="connsiteX885" fmla="*/ 6068350 w 12192000"/>
                <a:gd name="connsiteY885" fmla="*/ 601721 h 1608850"/>
                <a:gd name="connsiteX886" fmla="*/ 6090642 w 12192000"/>
                <a:gd name="connsiteY886" fmla="*/ 601721 h 1608850"/>
                <a:gd name="connsiteX887" fmla="*/ 6090642 w 12192000"/>
                <a:gd name="connsiteY887" fmla="*/ 599829 h 1608850"/>
                <a:gd name="connsiteX888" fmla="*/ 6090642 w 12192000"/>
                <a:gd name="connsiteY888" fmla="*/ 586588 h 1608850"/>
                <a:gd name="connsiteX889" fmla="*/ 6092416 w 12192000"/>
                <a:gd name="connsiteY889" fmla="*/ 586588 h 1608850"/>
                <a:gd name="connsiteX890" fmla="*/ 6104829 w 12192000"/>
                <a:gd name="connsiteY890" fmla="*/ 586588 h 1608850"/>
                <a:gd name="connsiteX891" fmla="*/ 6104829 w 12192000"/>
                <a:gd name="connsiteY891" fmla="*/ 610368 h 1608850"/>
                <a:gd name="connsiteX892" fmla="*/ 6105843 w 12192000"/>
                <a:gd name="connsiteY892" fmla="*/ 610368 h 1608850"/>
                <a:gd name="connsiteX893" fmla="*/ 6112936 w 12192000"/>
                <a:gd name="connsiteY893" fmla="*/ 610368 h 1608850"/>
                <a:gd name="connsiteX894" fmla="*/ 6112936 w 12192000"/>
                <a:gd name="connsiteY894" fmla="*/ 609287 h 1608850"/>
                <a:gd name="connsiteX895" fmla="*/ 6112936 w 12192000"/>
                <a:gd name="connsiteY895" fmla="*/ 601721 h 1608850"/>
                <a:gd name="connsiteX896" fmla="*/ 6114709 w 12192000"/>
                <a:gd name="connsiteY896" fmla="*/ 601721 h 1608850"/>
                <a:gd name="connsiteX897" fmla="*/ 6127123 w 12192000"/>
                <a:gd name="connsiteY897" fmla="*/ 601721 h 1608850"/>
                <a:gd name="connsiteX898" fmla="*/ 6127123 w 12192000"/>
                <a:gd name="connsiteY898" fmla="*/ 627662 h 1608850"/>
                <a:gd name="connsiteX899" fmla="*/ 6129150 w 12192000"/>
                <a:gd name="connsiteY899" fmla="*/ 627662 h 1608850"/>
                <a:gd name="connsiteX900" fmla="*/ 6143336 w 12192000"/>
                <a:gd name="connsiteY900" fmla="*/ 627662 h 1608850"/>
                <a:gd name="connsiteX901" fmla="*/ 6143336 w 12192000"/>
                <a:gd name="connsiteY901" fmla="*/ 629283 h 1608850"/>
                <a:gd name="connsiteX902" fmla="*/ 6143336 w 12192000"/>
                <a:gd name="connsiteY902" fmla="*/ 640633 h 1608850"/>
                <a:gd name="connsiteX903" fmla="*/ 6144096 w 12192000"/>
                <a:gd name="connsiteY903" fmla="*/ 640633 h 1608850"/>
                <a:gd name="connsiteX904" fmla="*/ 6149417 w 12192000"/>
                <a:gd name="connsiteY904" fmla="*/ 640633 h 1608850"/>
                <a:gd name="connsiteX905" fmla="*/ 6149417 w 12192000"/>
                <a:gd name="connsiteY905" fmla="*/ 639822 h 1608850"/>
                <a:gd name="connsiteX906" fmla="*/ 6149417 w 12192000"/>
                <a:gd name="connsiteY906" fmla="*/ 634147 h 1608850"/>
                <a:gd name="connsiteX907" fmla="*/ 6179817 w 12192000"/>
                <a:gd name="connsiteY907" fmla="*/ 634147 h 1608850"/>
                <a:gd name="connsiteX908" fmla="*/ 6179817 w 12192000"/>
                <a:gd name="connsiteY908" fmla="*/ 657927 h 1608850"/>
                <a:gd name="connsiteX909" fmla="*/ 6180830 w 12192000"/>
                <a:gd name="connsiteY909" fmla="*/ 657927 h 1608850"/>
                <a:gd name="connsiteX910" fmla="*/ 6187924 w 12192000"/>
                <a:gd name="connsiteY910" fmla="*/ 657927 h 1608850"/>
                <a:gd name="connsiteX911" fmla="*/ 6187924 w 12192000"/>
                <a:gd name="connsiteY911" fmla="*/ 659008 h 1608850"/>
                <a:gd name="connsiteX912" fmla="*/ 6187924 w 12192000"/>
                <a:gd name="connsiteY912" fmla="*/ 666574 h 1608850"/>
                <a:gd name="connsiteX913" fmla="*/ 6188684 w 12192000"/>
                <a:gd name="connsiteY913" fmla="*/ 666574 h 1608850"/>
                <a:gd name="connsiteX914" fmla="*/ 6194004 w 12192000"/>
                <a:gd name="connsiteY914" fmla="*/ 666574 h 1608850"/>
                <a:gd name="connsiteX915" fmla="*/ 6194004 w 12192000"/>
                <a:gd name="connsiteY915" fmla="*/ 664412 h 1608850"/>
                <a:gd name="connsiteX916" fmla="*/ 6194004 w 12192000"/>
                <a:gd name="connsiteY916" fmla="*/ 649280 h 1608850"/>
                <a:gd name="connsiteX917" fmla="*/ 6195017 w 12192000"/>
                <a:gd name="connsiteY917" fmla="*/ 649280 h 1608850"/>
                <a:gd name="connsiteX918" fmla="*/ 6202111 w 12192000"/>
                <a:gd name="connsiteY918" fmla="*/ 649280 h 1608850"/>
                <a:gd name="connsiteX919" fmla="*/ 6202111 w 12192000"/>
                <a:gd name="connsiteY919" fmla="*/ 650361 h 1608850"/>
                <a:gd name="connsiteX920" fmla="*/ 6202111 w 12192000"/>
                <a:gd name="connsiteY920" fmla="*/ 657927 h 1608850"/>
                <a:gd name="connsiteX921" fmla="*/ 6207431 w 12192000"/>
                <a:gd name="connsiteY921" fmla="*/ 655934 h 1608850"/>
                <a:gd name="connsiteX922" fmla="*/ 6208191 w 12192000"/>
                <a:gd name="connsiteY922" fmla="*/ 654954 h 1608850"/>
                <a:gd name="connsiteX923" fmla="*/ 6208191 w 12192000"/>
                <a:gd name="connsiteY923" fmla="*/ 649280 h 1608850"/>
                <a:gd name="connsiteX924" fmla="*/ 6246698 w 12192000"/>
                <a:gd name="connsiteY924" fmla="*/ 649280 h 1608850"/>
                <a:gd name="connsiteX925" fmla="*/ 6246698 w 12192000"/>
                <a:gd name="connsiteY925" fmla="*/ 673059 h 1608850"/>
                <a:gd name="connsiteX926" fmla="*/ 6248724 w 12192000"/>
                <a:gd name="connsiteY926" fmla="*/ 673059 h 1608850"/>
                <a:gd name="connsiteX927" fmla="*/ 6262911 w 12192000"/>
                <a:gd name="connsiteY927" fmla="*/ 673059 h 1608850"/>
                <a:gd name="connsiteX928" fmla="*/ 6262911 w 12192000"/>
                <a:gd name="connsiteY928" fmla="*/ 674140 h 1608850"/>
                <a:gd name="connsiteX929" fmla="*/ 6262911 w 12192000"/>
                <a:gd name="connsiteY929" fmla="*/ 681706 h 1608850"/>
                <a:gd name="connsiteX930" fmla="*/ 6264685 w 12192000"/>
                <a:gd name="connsiteY930" fmla="*/ 681706 h 1608850"/>
                <a:gd name="connsiteX931" fmla="*/ 6277098 w 12192000"/>
                <a:gd name="connsiteY931" fmla="*/ 681706 h 1608850"/>
                <a:gd name="connsiteX932" fmla="*/ 6277098 w 12192000"/>
                <a:gd name="connsiteY932" fmla="*/ 657927 h 1608850"/>
                <a:gd name="connsiteX933" fmla="*/ 6278111 w 12192000"/>
                <a:gd name="connsiteY933" fmla="*/ 657927 h 1608850"/>
                <a:gd name="connsiteX934" fmla="*/ 6285205 w 12192000"/>
                <a:gd name="connsiteY934" fmla="*/ 657927 h 1608850"/>
                <a:gd name="connsiteX935" fmla="*/ 6285205 w 12192000"/>
                <a:gd name="connsiteY935" fmla="*/ 625500 h 1608850"/>
                <a:gd name="connsiteX936" fmla="*/ 6286218 w 12192000"/>
                <a:gd name="connsiteY936" fmla="*/ 625500 h 1608850"/>
                <a:gd name="connsiteX937" fmla="*/ 6293312 w 12192000"/>
                <a:gd name="connsiteY937" fmla="*/ 625500 h 1608850"/>
                <a:gd name="connsiteX938" fmla="*/ 6293312 w 12192000"/>
                <a:gd name="connsiteY938" fmla="*/ 623609 h 1608850"/>
                <a:gd name="connsiteX939" fmla="*/ 6293312 w 12192000"/>
                <a:gd name="connsiteY939" fmla="*/ 610368 h 1608850"/>
                <a:gd name="connsiteX940" fmla="*/ 6292045 w 12192000"/>
                <a:gd name="connsiteY940" fmla="*/ 608746 h 1608850"/>
                <a:gd name="connsiteX941" fmla="*/ 6297365 w 12192000"/>
                <a:gd name="connsiteY941" fmla="*/ 597397 h 1608850"/>
                <a:gd name="connsiteX942" fmla="*/ 6305472 w 12192000"/>
                <a:gd name="connsiteY942" fmla="*/ 625500 h 1608850"/>
                <a:gd name="connsiteX943" fmla="*/ 6306232 w 12192000"/>
                <a:gd name="connsiteY943" fmla="*/ 625500 h 1608850"/>
                <a:gd name="connsiteX944" fmla="*/ 6311552 w 12192000"/>
                <a:gd name="connsiteY944" fmla="*/ 625500 h 1608850"/>
                <a:gd name="connsiteX945" fmla="*/ 6311552 w 12192000"/>
                <a:gd name="connsiteY945" fmla="*/ 519573 h 1608850"/>
                <a:gd name="connsiteX946" fmla="*/ 6313072 w 12192000"/>
                <a:gd name="connsiteY946" fmla="*/ 519573 h 1608850"/>
                <a:gd name="connsiteX947" fmla="*/ 6323712 w 12192000"/>
                <a:gd name="connsiteY947" fmla="*/ 519573 h 1608850"/>
                <a:gd name="connsiteX948" fmla="*/ 6323712 w 12192000"/>
                <a:gd name="connsiteY948" fmla="*/ 472014 h 1608850"/>
                <a:gd name="connsiteX949" fmla="*/ 6350059 w 12192000"/>
                <a:gd name="connsiteY949" fmla="*/ 472014 h 1608850"/>
                <a:gd name="connsiteX950" fmla="*/ 6350059 w 12192000"/>
                <a:gd name="connsiteY950" fmla="*/ 450396 h 1608850"/>
                <a:gd name="connsiteX951" fmla="*/ 6384513 w 12192000"/>
                <a:gd name="connsiteY951" fmla="*/ 450396 h 1608850"/>
                <a:gd name="connsiteX952" fmla="*/ 6384513 w 12192000"/>
                <a:gd name="connsiteY952" fmla="*/ 452828 h 1608850"/>
                <a:gd name="connsiteX953" fmla="*/ 6384513 w 12192000"/>
                <a:gd name="connsiteY953" fmla="*/ 469852 h 1608850"/>
                <a:gd name="connsiteX954" fmla="*/ 6386793 w 12192000"/>
                <a:gd name="connsiteY954" fmla="*/ 469852 h 1608850"/>
                <a:gd name="connsiteX955" fmla="*/ 6402753 w 12192000"/>
                <a:gd name="connsiteY955" fmla="*/ 469852 h 1608850"/>
                <a:gd name="connsiteX956" fmla="*/ 6402753 w 12192000"/>
                <a:gd name="connsiteY956" fmla="*/ 517411 h 1608850"/>
                <a:gd name="connsiteX957" fmla="*/ 6403766 w 12192000"/>
                <a:gd name="connsiteY957" fmla="*/ 517411 h 1608850"/>
                <a:gd name="connsiteX958" fmla="*/ 6410860 w 12192000"/>
                <a:gd name="connsiteY958" fmla="*/ 517411 h 1608850"/>
                <a:gd name="connsiteX959" fmla="*/ 6425047 w 12192000"/>
                <a:gd name="connsiteY959" fmla="*/ 521735 h 1608850"/>
                <a:gd name="connsiteX960" fmla="*/ 6425047 w 12192000"/>
                <a:gd name="connsiteY960" fmla="*/ 560647 h 1608850"/>
                <a:gd name="connsiteX961" fmla="*/ 6426060 w 12192000"/>
                <a:gd name="connsiteY961" fmla="*/ 560647 h 1608850"/>
                <a:gd name="connsiteX962" fmla="*/ 6433153 w 12192000"/>
                <a:gd name="connsiteY962" fmla="*/ 560647 h 1608850"/>
                <a:gd name="connsiteX963" fmla="*/ 6433153 w 12192000"/>
                <a:gd name="connsiteY963" fmla="*/ 562268 h 1608850"/>
                <a:gd name="connsiteX964" fmla="*/ 6433153 w 12192000"/>
                <a:gd name="connsiteY964" fmla="*/ 573617 h 1608850"/>
                <a:gd name="connsiteX965" fmla="*/ 6435180 w 12192000"/>
                <a:gd name="connsiteY965" fmla="*/ 573617 h 1608850"/>
                <a:gd name="connsiteX966" fmla="*/ 6449367 w 12192000"/>
                <a:gd name="connsiteY966" fmla="*/ 573617 h 1608850"/>
                <a:gd name="connsiteX967" fmla="*/ 6455447 w 12192000"/>
                <a:gd name="connsiteY967" fmla="*/ 580103 h 1608850"/>
                <a:gd name="connsiteX968" fmla="*/ 6455447 w 12192000"/>
                <a:gd name="connsiteY968" fmla="*/ 601721 h 1608850"/>
                <a:gd name="connsiteX969" fmla="*/ 6457727 w 12192000"/>
                <a:gd name="connsiteY969" fmla="*/ 601721 h 1608850"/>
                <a:gd name="connsiteX970" fmla="*/ 6473687 w 12192000"/>
                <a:gd name="connsiteY970" fmla="*/ 601721 h 1608850"/>
                <a:gd name="connsiteX971" fmla="*/ 6473687 w 12192000"/>
                <a:gd name="connsiteY971" fmla="*/ 602801 h 1608850"/>
                <a:gd name="connsiteX972" fmla="*/ 6473687 w 12192000"/>
                <a:gd name="connsiteY972" fmla="*/ 610368 h 1608850"/>
                <a:gd name="connsiteX973" fmla="*/ 6474954 w 12192000"/>
                <a:gd name="connsiteY973" fmla="*/ 610368 h 1608850"/>
                <a:gd name="connsiteX974" fmla="*/ 6483821 w 12192000"/>
                <a:gd name="connsiteY974" fmla="*/ 610368 h 1608850"/>
                <a:gd name="connsiteX975" fmla="*/ 6483821 w 12192000"/>
                <a:gd name="connsiteY975" fmla="*/ 612529 h 1608850"/>
                <a:gd name="connsiteX976" fmla="*/ 6483821 w 12192000"/>
                <a:gd name="connsiteY976" fmla="*/ 627662 h 1608850"/>
                <a:gd name="connsiteX977" fmla="*/ 6487874 w 12192000"/>
                <a:gd name="connsiteY977" fmla="*/ 625770 h 1608850"/>
                <a:gd name="connsiteX978" fmla="*/ 6487874 w 12192000"/>
                <a:gd name="connsiteY978" fmla="*/ 612529 h 1608850"/>
                <a:gd name="connsiteX979" fmla="*/ 6488887 w 12192000"/>
                <a:gd name="connsiteY979" fmla="*/ 612529 h 1608850"/>
                <a:gd name="connsiteX980" fmla="*/ 6495981 w 12192000"/>
                <a:gd name="connsiteY980" fmla="*/ 612529 h 1608850"/>
                <a:gd name="connsiteX981" fmla="*/ 6495981 w 12192000"/>
                <a:gd name="connsiteY981" fmla="*/ 614151 h 1608850"/>
                <a:gd name="connsiteX982" fmla="*/ 6495981 w 12192000"/>
                <a:gd name="connsiteY982" fmla="*/ 625500 h 1608850"/>
                <a:gd name="connsiteX983" fmla="*/ 6496741 w 12192000"/>
                <a:gd name="connsiteY983" fmla="*/ 625500 h 1608850"/>
                <a:gd name="connsiteX984" fmla="*/ 6502061 w 12192000"/>
                <a:gd name="connsiteY984" fmla="*/ 625500 h 1608850"/>
                <a:gd name="connsiteX985" fmla="*/ 6550701 w 12192000"/>
                <a:gd name="connsiteY985" fmla="*/ 621177 h 1608850"/>
                <a:gd name="connsiteX986" fmla="*/ 6550701 w 12192000"/>
                <a:gd name="connsiteY986" fmla="*/ 622528 h 1608850"/>
                <a:gd name="connsiteX987" fmla="*/ 6550701 w 12192000"/>
                <a:gd name="connsiteY987" fmla="*/ 631985 h 1608850"/>
                <a:gd name="connsiteX988" fmla="*/ 6551461 w 12192000"/>
                <a:gd name="connsiteY988" fmla="*/ 631985 h 1608850"/>
                <a:gd name="connsiteX989" fmla="*/ 6556782 w 12192000"/>
                <a:gd name="connsiteY989" fmla="*/ 631985 h 1608850"/>
                <a:gd name="connsiteX990" fmla="*/ 6556782 w 12192000"/>
                <a:gd name="connsiteY990" fmla="*/ 634147 h 1608850"/>
                <a:gd name="connsiteX991" fmla="*/ 6556782 w 12192000"/>
                <a:gd name="connsiteY991" fmla="*/ 649280 h 1608850"/>
                <a:gd name="connsiteX992" fmla="*/ 6558808 w 12192000"/>
                <a:gd name="connsiteY992" fmla="*/ 647929 h 1608850"/>
                <a:gd name="connsiteX993" fmla="*/ 6572995 w 12192000"/>
                <a:gd name="connsiteY993" fmla="*/ 638471 h 1608850"/>
                <a:gd name="connsiteX994" fmla="*/ 6579075 w 12192000"/>
                <a:gd name="connsiteY994" fmla="*/ 597397 h 1608850"/>
                <a:gd name="connsiteX995" fmla="*/ 6579835 w 12192000"/>
                <a:gd name="connsiteY995" fmla="*/ 597127 h 1608850"/>
                <a:gd name="connsiteX996" fmla="*/ 6585155 w 12192000"/>
                <a:gd name="connsiteY996" fmla="*/ 595235 h 1608850"/>
                <a:gd name="connsiteX997" fmla="*/ 6587182 w 12192000"/>
                <a:gd name="connsiteY997" fmla="*/ 526058 h 1608850"/>
                <a:gd name="connsiteX998" fmla="*/ 6589209 w 12192000"/>
                <a:gd name="connsiteY998" fmla="*/ 595235 h 1608850"/>
                <a:gd name="connsiteX999" fmla="*/ 6589969 w 12192000"/>
                <a:gd name="connsiteY999" fmla="*/ 595505 h 1608850"/>
                <a:gd name="connsiteX1000" fmla="*/ 6595289 w 12192000"/>
                <a:gd name="connsiteY1000" fmla="*/ 597397 h 1608850"/>
                <a:gd name="connsiteX1001" fmla="*/ 6595289 w 12192000"/>
                <a:gd name="connsiteY1001" fmla="*/ 510926 h 1608850"/>
                <a:gd name="connsiteX1002" fmla="*/ 6599342 w 12192000"/>
                <a:gd name="connsiteY1002" fmla="*/ 478499 h 1608850"/>
                <a:gd name="connsiteX1003" fmla="*/ 6637849 w 12192000"/>
                <a:gd name="connsiteY1003" fmla="*/ 478499 h 1608850"/>
                <a:gd name="connsiteX1004" fmla="*/ 6637849 w 12192000"/>
                <a:gd name="connsiteY1004" fmla="*/ 510926 h 1608850"/>
                <a:gd name="connsiteX1005" fmla="*/ 6638609 w 12192000"/>
                <a:gd name="connsiteY1005" fmla="*/ 510926 h 1608850"/>
                <a:gd name="connsiteX1006" fmla="*/ 6643929 w 12192000"/>
                <a:gd name="connsiteY1006" fmla="*/ 510926 h 1608850"/>
                <a:gd name="connsiteX1007" fmla="*/ 6643929 w 12192000"/>
                <a:gd name="connsiteY1007" fmla="*/ 428778 h 1608850"/>
                <a:gd name="connsiteX1008" fmla="*/ 6645703 w 12192000"/>
                <a:gd name="connsiteY1008" fmla="*/ 428778 h 1608850"/>
                <a:gd name="connsiteX1009" fmla="*/ 6658116 w 12192000"/>
                <a:gd name="connsiteY1009" fmla="*/ 428778 h 1608850"/>
                <a:gd name="connsiteX1010" fmla="*/ 6658116 w 12192000"/>
                <a:gd name="connsiteY1010" fmla="*/ 426887 h 1608850"/>
                <a:gd name="connsiteX1011" fmla="*/ 6658116 w 12192000"/>
                <a:gd name="connsiteY1011" fmla="*/ 413646 h 1608850"/>
                <a:gd name="connsiteX1012" fmla="*/ 6680410 w 12192000"/>
                <a:gd name="connsiteY1012" fmla="*/ 413646 h 1608850"/>
                <a:gd name="connsiteX1013" fmla="*/ 6680410 w 12192000"/>
                <a:gd name="connsiteY1013" fmla="*/ 412565 h 1608850"/>
                <a:gd name="connsiteX1014" fmla="*/ 6680410 w 12192000"/>
                <a:gd name="connsiteY1014" fmla="*/ 404999 h 1608850"/>
                <a:gd name="connsiteX1015" fmla="*/ 6682183 w 12192000"/>
                <a:gd name="connsiteY1015" fmla="*/ 404999 h 1608850"/>
                <a:gd name="connsiteX1016" fmla="*/ 6694597 w 12192000"/>
                <a:gd name="connsiteY1016" fmla="*/ 404999 h 1608850"/>
                <a:gd name="connsiteX1017" fmla="*/ 6694597 w 12192000"/>
                <a:gd name="connsiteY1017" fmla="*/ 406080 h 1608850"/>
                <a:gd name="connsiteX1018" fmla="*/ 6694597 w 12192000"/>
                <a:gd name="connsiteY1018" fmla="*/ 413646 h 1608850"/>
                <a:gd name="connsiteX1019" fmla="*/ 6695357 w 12192000"/>
                <a:gd name="connsiteY1019" fmla="*/ 413646 h 1608850"/>
                <a:gd name="connsiteX1020" fmla="*/ 6700677 w 12192000"/>
                <a:gd name="connsiteY1020" fmla="*/ 413646 h 1608850"/>
                <a:gd name="connsiteX1021" fmla="*/ 6710810 w 12192000"/>
                <a:gd name="connsiteY1021" fmla="*/ 409322 h 1608850"/>
                <a:gd name="connsiteX1022" fmla="*/ 6714863 w 12192000"/>
                <a:gd name="connsiteY1022" fmla="*/ 412565 h 1608850"/>
                <a:gd name="connsiteX1023" fmla="*/ 6714863 w 12192000"/>
                <a:gd name="connsiteY1023" fmla="*/ 404999 h 1608850"/>
                <a:gd name="connsiteX1024" fmla="*/ 6717143 w 12192000"/>
                <a:gd name="connsiteY1024" fmla="*/ 404999 h 1608850"/>
                <a:gd name="connsiteX1025" fmla="*/ 6733104 w 12192000"/>
                <a:gd name="connsiteY1025" fmla="*/ 404999 h 1608850"/>
                <a:gd name="connsiteX1026" fmla="*/ 6733104 w 12192000"/>
                <a:gd name="connsiteY1026" fmla="*/ 406080 h 1608850"/>
                <a:gd name="connsiteX1027" fmla="*/ 6733104 w 12192000"/>
                <a:gd name="connsiteY1027" fmla="*/ 413646 h 1608850"/>
                <a:gd name="connsiteX1028" fmla="*/ 6763504 w 12192000"/>
                <a:gd name="connsiteY1028" fmla="*/ 413646 h 1608850"/>
                <a:gd name="connsiteX1029" fmla="*/ 6763504 w 12192000"/>
                <a:gd name="connsiteY1029" fmla="*/ 415267 h 1608850"/>
                <a:gd name="connsiteX1030" fmla="*/ 6763504 w 12192000"/>
                <a:gd name="connsiteY1030" fmla="*/ 426617 h 1608850"/>
                <a:gd name="connsiteX1031" fmla="*/ 6789851 w 12192000"/>
                <a:gd name="connsiteY1031" fmla="*/ 426617 h 1608850"/>
                <a:gd name="connsiteX1032" fmla="*/ 6789851 w 12192000"/>
                <a:gd name="connsiteY1032" fmla="*/ 456881 h 1608850"/>
                <a:gd name="connsiteX1033" fmla="*/ 6790611 w 12192000"/>
                <a:gd name="connsiteY1033" fmla="*/ 456881 h 1608850"/>
                <a:gd name="connsiteX1034" fmla="*/ 6795931 w 12192000"/>
                <a:gd name="connsiteY1034" fmla="*/ 456881 h 1608850"/>
                <a:gd name="connsiteX1035" fmla="*/ 6795931 w 12192000"/>
                <a:gd name="connsiteY1035" fmla="*/ 457962 h 1608850"/>
                <a:gd name="connsiteX1036" fmla="*/ 6795931 w 12192000"/>
                <a:gd name="connsiteY1036" fmla="*/ 465529 h 1608850"/>
                <a:gd name="connsiteX1037" fmla="*/ 6799985 w 12192000"/>
                <a:gd name="connsiteY1037" fmla="*/ 495793 h 1608850"/>
                <a:gd name="connsiteX1038" fmla="*/ 6800745 w 12192000"/>
                <a:gd name="connsiteY1038" fmla="*/ 495793 h 1608850"/>
                <a:gd name="connsiteX1039" fmla="*/ 6806065 w 12192000"/>
                <a:gd name="connsiteY1039" fmla="*/ 495793 h 1608850"/>
                <a:gd name="connsiteX1040" fmla="*/ 6806065 w 12192000"/>
                <a:gd name="connsiteY1040" fmla="*/ 496604 h 1608850"/>
                <a:gd name="connsiteX1041" fmla="*/ 6806065 w 12192000"/>
                <a:gd name="connsiteY1041" fmla="*/ 502279 h 1608850"/>
                <a:gd name="connsiteX1042" fmla="*/ 6807078 w 12192000"/>
                <a:gd name="connsiteY1042" fmla="*/ 502279 h 1608850"/>
                <a:gd name="connsiteX1043" fmla="*/ 6814171 w 12192000"/>
                <a:gd name="connsiteY1043" fmla="*/ 502279 h 1608850"/>
                <a:gd name="connsiteX1044" fmla="*/ 6814171 w 12192000"/>
                <a:gd name="connsiteY1044" fmla="*/ 532544 h 1608850"/>
                <a:gd name="connsiteX1045" fmla="*/ 6816198 w 12192000"/>
                <a:gd name="connsiteY1045" fmla="*/ 532544 h 1608850"/>
                <a:gd name="connsiteX1046" fmla="*/ 6830385 w 12192000"/>
                <a:gd name="connsiteY1046" fmla="*/ 532544 h 1608850"/>
                <a:gd name="connsiteX1047" fmla="*/ 6830385 w 12192000"/>
                <a:gd name="connsiteY1047" fmla="*/ 556323 h 1608850"/>
                <a:gd name="connsiteX1048" fmla="*/ 6832412 w 12192000"/>
                <a:gd name="connsiteY1048" fmla="*/ 557944 h 1608850"/>
                <a:gd name="connsiteX1049" fmla="*/ 6832412 w 12192000"/>
                <a:gd name="connsiteY1049" fmla="*/ 569294 h 1608850"/>
                <a:gd name="connsiteX1050" fmla="*/ 6833172 w 12192000"/>
                <a:gd name="connsiteY1050" fmla="*/ 569294 h 1608850"/>
                <a:gd name="connsiteX1051" fmla="*/ 6838492 w 12192000"/>
                <a:gd name="connsiteY1051" fmla="*/ 569294 h 1608850"/>
                <a:gd name="connsiteX1052" fmla="*/ 6838492 w 12192000"/>
                <a:gd name="connsiteY1052" fmla="*/ 593073 h 1608850"/>
                <a:gd name="connsiteX1053" fmla="*/ 6839758 w 12192000"/>
                <a:gd name="connsiteY1053" fmla="*/ 593073 h 1608850"/>
                <a:gd name="connsiteX1054" fmla="*/ 6848625 w 12192000"/>
                <a:gd name="connsiteY1054" fmla="*/ 593073 h 1608850"/>
                <a:gd name="connsiteX1055" fmla="*/ 6850652 w 12192000"/>
                <a:gd name="connsiteY1055" fmla="*/ 597127 h 1608850"/>
                <a:gd name="connsiteX1056" fmla="*/ 6850652 w 12192000"/>
                <a:gd name="connsiteY1056" fmla="*/ 610368 h 1608850"/>
                <a:gd name="connsiteX1057" fmla="*/ 6852172 w 12192000"/>
                <a:gd name="connsiteY1057" fmla="*/ 608476 h 1608850"/>
                <a:gd name="connsiteX1058" fmla="*/ 6862812 w 12192000"/>
                <a:gd name="connsiteY1058" fmla="*/ 595235 h 1608850"/>
                <a:gd name="connsiteX1059" fmla="*/ 6891186 w 12192000"/>
                <a:gd name="connsiteY1059" fmla="*/ 595235 h 1608850"/>
                <a:gd name="connsiteX1060" fmla="*/ 6891186 w 12192000"/>
                <a:gd name="connsiteY1060" fmla="*/ 681706 h 1608850"/>
                <a:gd name="connsiteX1061" fmla="*/ 6891946 w 12192000"/>
                <a:gd name="connsiteY1061" fmla="*/ 681706 h 1608850"/>
                <a:gd name="connsiteX1062" fmla="*/ 6897266 w 12192000"/>
                <a:gd name="connsiteY1062" fmla="*/ 681706 h 1608850"/>
                <a:gd name="connsiteX1063" fmla="*/ 6898026 w 12192000"/>
                <a:gd name="connsiteY1063" fmla="*/ 680355 h 1608850"/>
                <a:gd name="connsiteX1064" fmla="*/ 6903346 w 12192000"/>
                <a:gd name="connsiteY1064" fmla="*/ 670897 h 1608850"/>
                <a:gd name="connsiteX1065" fmla="*/ 6903346 w 12192000"/>
                <a:gd name="connsiteY1065" fmla="*/ 672789 h 1608850"/>
                <a:gd name="connsiteX1066" fmla="*/ 6903346 w 12192000"/>
                <a:gd name="connsiteY1066" fmla="*/ 686030 h 1608850"/>
                <a:gd name="connsiteX1067" fmla="*/ 6907399 w 12192000"/>
                <a:gd name="connsiteY1067" fmla="*/ 640633 h 1608850"/>
                <a:gd name="connsiteX1068" fmla="*/ 6908159 w 12192000"/>
                <a:gd name="connsiteY1068" fmla="*/ 640633 h 1608850"/>
                <a:gd name="connsiteX1069" fmla="*/ 6913479 w 12192000"/>
                <a:gd name="connsiteY1069" fmla="*/ 640633 h 1608850"/>
                <a:gd name="connsiteX1070" fmla="*/ 6913479 w 12192000"/>
                <a:gd name="connsiteY1070" fmla="*/ 575779 h 1608850"/>
                <a:gd name="connsiteX1071" fmla="*/ 6914493 w 12192000"/>
                <a:gd name="connsiteY1071" fmla="*/ 575779 h 1608850"/>
                <a:gd name="connsiteX1072" fmla="*/ 6921586 w 12192000"/>
                <a:gd name="connsiteY1072" fmla="*/ 575779 h 1608850"/>
                <a:gd name="connsiteX1073" fmla="*/ 6933746 w 12192000"/>
                <a:gd name="connsiteY1073" fmla="*/ 532544 h 1608850"/>
                <a:gd name="connsiteX1074" fmla="*/ 6935013 w 12192000"/>
                <a:gd name="connsiteY1074" fmla="*/ 532544 h 1608850"/>
                <a:gd name="connsiteX1075" fmla="*/ 6943880 w 12192000"/>
                <a:gd name="connsiteY1075" fmla="*/ 532544 h 1608850"/>
                <a:gd name="connsiteX1076" fmla="*/ 6954013 w 12192000"/>
                <a:gd name="connsiteY1076" fmla="*/ 575779 h 1608850"/>
                <a:gd name="connsiteX1077" fmla="*/ 6955026 w 12192000"/>
                <a:gd name="connsiteY1077" fmla="*/ 575779 h 1608850"/>
                <a:gd name="connsiteX1078" fmla="*/ 6962120 w 12192000"/>
                <a:gd name="connsiteY1078" fmla="*/ 575779 h 1608850"/>
                <a:gd name="connsiteX1079" fmla="*/ 6962120 w 12192000"/>
                <a:gd name="connsiteY1079" fmla="*/ 614691 h 1608850"/>
                <a:gd name="connsiteX1080" fmla="*/ 6963893 w 12192000"/>
                <a:gd name="connsiteY1080" fmla="*/ 614691 h 1608850"/>
                <a:gd name="connsiteX1081" fmla="*/ 6976307 w 12192000"/>
                <a:gd name="connsiteY1081" fmla="*/ 614691 h 1608850"/>
                <a:gd name="connsiteX1082" fmla="*/ 6976307 w 12192000"/>
                <a:gd name="connsiteY1082" fmla="*/ 616853 h 1608850"/>
                <a:gd name="connsiteX1083" fmla="*/ 6976307 w 12192000"/>
                <a:gd name="connsiteY1083" fmla="*/ 631985 h 1608850"/>
                <a:gd name="connsiteX1084" fmla="*/ 6980360 w 12192000"/>
                <a:gd name="connsiteY1084" fmla="*/ 629824 h 1608850"/>
                <a:gd name="connsiteX1085" fmla="*/ 6980360 w 12192000"/>
                <a:gd name="connsiteY1085" fmla="*/ 614691 h 1608850"/>
                <a:gd name="connsiteX1086" fmla="*/ 6981880 w 12192000"/>
                <a:gd name="connsiteY1086" fmla="*/ 614691 h 1608850"/>
                <a:gd name="connsiteX1087" fmla="*/ 6992520 w 12192000"/>
                <a:gd name="connsiteY1087" fmla="*/ 614691 h 1608850"/>
                <a:gd name="connsiteX1088" fmla="*/ 6992520 w 12192000"/>
                <a:gd name="connsiteY1088" fmla="*/ 616312 h 1608850"/>
                <a:gd name="connsiteX1089" fmla="*/ 6992520 w 12192000"/>
                <a:gd name="connsiteY1089" fmla="*/ 627662 h 1608850"/>
                <a:gd name="connsiteX1090" fmla="*/ 7022921 w 12192000"/>
                <a:gd name="connsiteY1090" fmla="*/ 627662 h 1608850"/>
                <a:gd name="connsiteX1091" fmla="*/ 7022921 w 12192000"/>
                <a:gd name="connsiteY1091" fmla="*/ 590912 h 1608850"/>
                <a:gd name="connsiteX1092" fmla="*/ 7024187 w 12192000"/>
                <a:gd name="connsiteY1092" fmla="*/ 590912 h 1608850"/>
                <a:gd name="connsiteX1093" fmla="*/ 7033054 w 12192000"/>
                <a:gd name="connsiteY1093" fmla="*/ 590912 h 1608850"/>
                <a:gd name="connsiteX1094" fmla="*/ 7033054 w 12192000"/>
                <a:gd name="connsiteY1094" fmla="*/ 612529 h 1608850"/>
                <a:gd name="connsiteX1095" fmla="*/ 7035081 w 12192000"/>
                <a:gd name="connsiteY1095" fmla="*/ 580103 h 1608850"/>
                <a:gd name="connsiteX1096" fmla="*/ 7057374 w 12192000"/>
                <a:gd name="connsiteY1096" fmla="*/ 580103 h 1608850"/>
                <a:gd name="connsiteX1097" fmla="*/ 7057374 w 12192000"/>
                <a:gd name="connsiteY1097" fmla="*/ 578481 h 1608850"/>
                <a:gd name="connsiteX1098" fmla="*/ 7057374 w 12192000"/>
                <a:gd name="connsiteY1098" fmla="*/ 567132 h 1608850"/>
                <a:gd name="connsiteX1099" fmla="*/ 7058134 w 12192000"/>
                <a:gd name="connsiteY1099" fmla="*/ 567132 h 1608850"/>
                <a:gd name="connsiteX1100" fmla="*/ 7063454 w 12192000"/>
                <a:gd name="connsiteY1100" fmla="*/ 567132 h 1608850"/>
                <a:gd name="connsiteX1101" fmla="*/ 7063454 w 12192000"/>
                <a:gd name="connsiteY1101" fmla="*/ 565241 h 1608850"/>
                <a:gd name="connsiteX1102" fmla="*/ 7063454 w 12192000"/>
                <a:gd name="connsiteY1102" fmla="*/ 552000 h 1608850"/>
                <a:gd name="connsiteX1103" fmla="*/ 7067508 w 12192000"/>
                <a:gd name="connsiteY1103" fmla="*/ 558485 h 1608850"/>
                <a:gd name="connsiteX1104" fmla="*/ 7069788 w 12192000"/>
                <a:gd name="connsiteY1104" fmla="*/ 558485 h 1608850"/>
                <a:gd name="connsiteX1105" fmla="*/ 7085748 w 12192000"/>
                <a:gd name="connsiteY1105" fmla="*/ 558485 h 1608850"/>
                <a:gd name="connsiteX1106" fmla="*/ 7085748 w 12192000"/>
                <a:gd name="connsiteY1106" fmla="*/ 557674 h 1608850"/>
                <a:gd name="connsiteX1107" fmla="*/ 7085748 w 12192000"/>
                <a:gd name="connsiteY1107" fmla="*/ 552000 h 1608850"/>
                <a:gd name="connsiteX1108" fmla="*/ 7086508 w 12192000"/>
                <a:gd name="connsiteY1108" fmla="*/ 552000 h 1608850"/>
                <a:gd name="connsiteX1109" fmla="*/ 7091828 w 12192000"/>
                <a:gd name="connsiteY1109" fmla="*/ 552000 h 1608850"/>
                <a:gd name="connsiteX1110" fmla="*/ 7091828 w 12192000"/>
                <a:gd name="connsiteY1110" fmla="*/ 553351 h 1608850"/>
                <a:gd name="connsiteX1111" fmla="*/ 7091828 w 12192000"/>
                <a:gd name="connsiteY1111" fmla="*/ 562809 h 1608850"/>
                <a:gd name="connsiteX1112" fmla="*/ 7130335 w 12192000"/>
                <a:gd name="connsiteY1112" fmla="*/ 562809 h 1608850"/>
                <a:gd name="connsiteX1113" fmla="*/ 7130335 w 12192000"/>
                <a:gd name="connsiteY1113" fmla="*/ 701162 h 1608850"/>
                <a:gd name="connsiteX1114" fmla="*/ 7131855 w 12192000"/>
                <a:gd name="connsiteY1114" fmla="*/ 701162 h 1608850"/>
                <a:gd name="connsiteX1115" fmla="*/ 7142495 w 12192000"/>
                <a:gd name="connsiteY1115" fmla="*/ 701162 h 1608850"/>
                <a:gd name="connsiteX1116" fmla="*/ 7142495 w 12192000"/>
                <a:gd name="connsiteY1116" fmla="*/ 688192 h 1608850"/>
                <a:gd name="connsiteX1117" fmla="*/ 7146549 w 12192000"/>
                <a:gd name="connsiteY1117" fmla="*/ 688192 h 1608850"/>
                <a:gd name="connsiteX1118" fmla="*/ 7146549 w 12192000"/>
                <a:gd name="connsiteY1118" fmla="*/ 701162 h 1608850"/>
                <a:gd name="connsiteX1119" fmla="*/ 7176949 w 12192000"/>
                <a:gd name="connsiteY1119" fmla="*/ 701162 h 1608850"/>
                <a:gd name="connsiteX1120" fmla="*/ 7176949 w 12192000"/>
                <a:gd name="connsiteY1120" fmla="*/ 670897 h 1608850"/>
                <a:gd name="connsiteX1121" fmla="*/ 7189109 w 12192000"/>
                <a:gd name="connsiteY1121" fmla="*/ 670897 h 1608850"/>
                <a:gd name="connsiteX1122" fmla="*/ 7201269 w 12192000"/>
                <a:gd name="connsiteY1122" fmla="*/ 668736 h 1608850"/>
                <a:gd name="connsiteX1123" fmla="*/ 7205323 w 12192000"/>
                <a:gd name="connsiteY1123" fmla="*/ 670897 h 1608850"/>
                <a:gd name="connsiteX1124" fmla="*/ 7215456 w 12192000"/>
                <a:gd name="connsiteY1124" fmla="*/ 670897 h 1608850"/>
                <a:gd name="connsiteX1125" fmla="*/ 7215456 w 12192000"/>
                <a:gd name="connsiteY1125" fmla="*/ 701162 h 1608850"/>
                <a:gd name="connsiteX1126" fmla="*/ 7223563 w 12192000"/>
                <a:gd name="connsiteY1126" fmla="*/ 701162 h 1608850"/>
                <a:gd name="connsiteX1127" fmla="*/ 7223563 w 12192000"/>
                <a:gd name="connsiteY1127" fmla="*/ 718457 h 1608850"/>
                <a:gd name="connsiteX1128" fmla="*/ 7232899 w 12192000"/>
                <a:gd name="connsiteY1128" fmla="*/ 719362 h 1608850"/>
                <a:gd name="connsiteX1129" fmla="*/ 7245857 w 12192000"/>
                <a:gd name="connsiteY1129" fmla="*/ 719362 h 1608850"/>
                <a:gd name="connsiteX1130" fmla="*/ 7245857 w 12192000"/>
                <a:gd name="connsiteY1130" fmla="*/ 703324 h 1608850"/>
                <a:gd name="connsiteX1131" fmla="*/ 7313813 w 12192000"/>
                <a:gd name="connsiteY1131" fmla="*/ 703324 h 1608850"/>
                <a:gd name="connsiteX1132" fmla="*/ 7313813 w 12192000"/>
                <a:gd name="connsiteY1132" fmla="*/ 618071 h 1608850"/>
                <a:gd name="connsiteX1133" fmla="*/ 7385821 w 12192000"/>
                <a:gd name="connsiteY1133" fmla="*/ 618071 h 1608850"/>
                <a:gd name="connsiteX1134" fmla="*/ 7385821 w 12192000"/>
                <a:gd name="connsiteY1134" fmla="*/ 696839 h 1608850"/>
                <a:gd name="connsiteX1135" fmla="*/ 7387725 w 12192000"/>
                <a:gd name="connsiteY1135" fmla="*/ 696839 h 1608850"/>
                <a:gd name="connsiteX1136" fmla="*/ 7388967 w 12192000"/>
                <a:gd name="connsiteY1136" fmla="*/ 719362 h 1608850"/>
                <a:gd name="connsiteX1137" fmla="*/ 7398643 w 12192000"/>
                <a:gd name="connsiteY1137" fmla="*/ 719362 h 1608850"/>
                <a:gd name="connsiteX1138" fmla="*/ 7399885 w 12192000"/>
                <a:gd name="connsiteY1138" fmla="*/ 696839 h 1608850"/>
                <a:gd name="connsiteX1139" fmla="*/ 7405965 w 12192000"/>
                <a:gd name="connsiteY1139" fmla="*/ 696839 h 1608850"/>
                <a:gd name="connsiteX1140" fmla="*/ 7407207 w 12192000"/>
                <a:gd name="connsiteY1140" fmla="*/ 719362 h 1608850"/>
                <a:gd name="connsiteX1141" fmla="*/ 7457829 w 12192000"/>
                <a:gd name="connsiteY1141" fmla="*/ 719362 h 1608850"/>
                <a:gd name="connsiteX1142" fmla="*/ 7457829 w 12192000"/>
                <a:gd name="connsiteY1142" fmla="*/ 556334 h 1608850"/>
                <a:gd name="connsiteX1143" fmla="*/ 7655156 w 12192000"/>
                <a:gd name="connsiteY1143" fmla="*/ 556334 h 1608850"/>
                <a:gd name="connsiteX1144" fmla="*/ 7655156 w 12192000"/>
                <a:gd name="connsiteY1144" fmla="*/ 719362 h 1608850"/>
                <a:gd name="connsiteX1145" fmla="*/ 7673853 w 12192000"/>
                <a:gd name="connsiteY1145" fmla="*/ 719362 h 1608850"/>
                <a:gd name="connsiteX1146" fmla="*/ 7673853 w 12192000"/>
                <a:gd name="connsiteY1146" fmla="*/ 636669 h 1608850"/>
                <a:gd name="connsiteX1147" fmla="*/ 7768973 w 12192000"/>
                <a:gd name="connsiteY1147" fmla="*/ 636669 h 1608850"/>
                <a:gd name="connsiteX1148" fmla="*/ 7773382 w 12192000"/>
                <a:gd name="connsiteY1148" fmla="*/ 519115 h 1608850"/>
                <a:gd name="connsiteX1149" fmla="*/ 7819759 w 12192000"/>
                <a:gd name="connsiteY1149" fmla="*/ 519115 h 1608850"/>
                <a:gd name="connsiteX1150" fmla="*/ 7821437 w 12192000"/>
                <a:gd name="connsiteY1150" fmla="*/ 571456 h 1608850"/>
                <a:gd name="connsiteX1151" fmla="*/ 7886292 w 12192000"/>
                <a:gd name="connsiteY1151" fmla="*/ 571456 h 1608850"/>
                <a:gd name="connsiteX1152" fmla="*/ 7886292 w 12192000"/>
                <a:gd name="connsiteY1152" fmla="*/ 647118 h 1608850"/>
                <a:gd name="connsiteX1153" fmla="*/ 7894398 w 12192000"/>
                <a:gd name="connsiteY1153" fmla="*/ 647118 h 1608850"/>
                <a:gd name="connsiteX1154" fmla="*/ 7896425 w 12192000"/>
                <a:gd name="connsiteY1154" fmla="*/ 640633 h 1608850"/>
                <a:gd name="connsiteX1155" fmla="*/ 7902505 w 12192000"/>
                <a:gd name="connsiteY1155" fmla="*/ 640633 h 1608850"/>
                <a:gd name="connsiteX1156" fmla="*/ 7904533 w 12192000"/>
                <a:gd name="connsiteY1156" fmla="*/ 649280 h 1608850"/>
                <a:gd name="connsiteX1157" fmla="*/ 7916693 w 12192000"/>
                <a:gd name="connsiteY1157" fmla="*/ 649280 h 1608850"/>
                <a:gd name="connsiteX1158" fmla="*/ 7916693 w 12192000"/>
                <a:gd name="connsiteY1158" fmla="*/ 642794 h 1608850"/>
                <a:gd name="connsiteX1159" fmla="*/ 7938985 w 12192000"/>
                <a:gd name="connsiteY1159" fmla="*/ 642794 h 1608850"/>
                <a:gd name="connsiteX1160" fmla="*/ 7938985 w 12192000"/>
                <a:gd name="connsiteY1160" fmla="*/ 649280 h 1608850"/>
                <a:gd name="connsiteX1161" fmla="*/ 7959253 w 12192000"/>
                <a:gd name="connsiteY1161" fmla="*/ 649280 h 1608850"/>
                <a:gd name="connsiteX1162" fmla="*/ 7959253 w 12192000"/>
                <a:gd name="connsiteY1162" fmla="*/ 694677 h 1608850"/>
                <a:gd name="connsiteX1163" fmla="*/ 7973440 w 12192000"/>
                <a:gd name="connsiteY1163" fmla="*/ 694677 h 1608850"/>
                <a:gd name="connsiteX1164" fmla="*/ 7973440 w 12192000"/>
                <a:gd name="connsiteY1164" fmla="*/ 681706 h 1608850"/>
                <a:gd name="connsiteX1165" fmla="*/ 7989653 w 12192000"/>
                <a:gd name="connsiteY1165" fmla="*/ 681706 h 1608850"/>
                <a:gd name="connsiteX1166" fmla="*/ 7989653 w 12192000"/>
                <a:gd name="connsiteY1166" fmla="*/ 502279 h 1608850"/>
                <a:gd name="connsiteX1167" fmla="*/ 7995733 w 12192000"/>
                <a:gd name="connsiteY1167" fmla="*/ 495793 h 1608850"/>
                <a:gd name="connsiteX1168" fmla="*/ 8068694 w 12192000"/>
                <a:gd name="connsiteY1168" fmla="*/ 495793 h 1608850"/>
                <a:gd name="connsiteX1169" fmla="*/ 8068694 w 12192000"/>
                <a:gd name="connsiteY1169" fmla="*/ 504441 h 1608850"/>
                <a:gd name="connsiteX1170" fmla="*/ 8078828 w 12192000"/>
                <a:gd name="connsiteY1170" fmla="*/ 504441 h 1608850"/>
                <a:gd name="connsiteX1171" fmla="*/ 8078828 w 12192000"/>
                <a:gd name="connsiteY1171" fmla="*/ 619015 h 1608850"/>
                <a:gd name="connsiteX1172" fmla="*/ 8101121 w 12192000"/>
                <a:gd name="connsiteY1172" fmla="*/ 619015 h 1608850"/>
                <a:gd name="connsiteX1173" fmla="*/ 8101121 w 12192000"/>
                <a:gd name="connsiteY1173" fmla="*/ 552000 h 1608850"/>
                <a:gd name="connsiteX1174" fmla="*/ 8127469 w 12192000"/>
                <a:gd name="connsiteY1174" fmla="*/ 552000 h 1608850"/>
                <a:gd name="connsiteX1175" fmla="*/ 8131521 w 12192000"/>
                <a:gd name="connsiteY1175" fmla="*/ 547676 h 1608850"/>
                <a:gd name="connsiteX1176" fmla="*/ 8139629 w 12192000"/>
                <a:gd name="connsiteY1176" fmla="*/ 547676 h 1608850"/>
                <a:gd name="connsiteX1177" fmla="*/ 8143681 w 12192000"/>
                <a:gd name="connsiteY1177" fmla="*/ 552000 h 1608850"/>
                <a:gd name="connsiteX1178" fmla="*/ 8165976 w 12192000"/>
                <a:gd name="connsiteY1178" fmla="*/ 552000 h 1608850"/>
                <a:gd name="connsiteX1179" fmla="*/ 8165976 w 12192000"/>
                <a:gd name="connsiteY1179" fmla="*/ 435264 h 1608850"/>
                <a:gd name="connsiteX1180" fmla="*/ 8222722 w 12192000"/>
                <a:gd name="connsiteY1180" fmla="*/ 424455 h 1608850"/>
                <a:gd name="connsiteX1181" fmla="*/ 8222722 w 12192000"/>
                <a:gd name="connsiteY1181" fmla="*/ 425536 h 1608850"/>
                <a:gd name="connsiteX1182" fmla="*/ 8222722 w 12192000"/>
                <a:gd name="connsiteY1182" fmla="*/ 433102 h 1608850"/>
                <a:gd name="connsiteX1183" fmla="*/ 8249069 w 12192000"/>
                <a:gd name="connsiteY1183" fmla="*/ 433102 h 1608850"/>
                <a:gd name="connsiteX1184" fmla="*/ 8249069 w 12192000"/>
                <a:gd name="connsiteY1184" fmla="*/ 688192 h 1608850"/>
                <a:gd name="connsiteX1185" fmla="*/ 8271364 w 12192000"/>
                <a:gd name="connsiteY1185" fmla="*/ 688192 h 1608850"/>
                <a:gd name="connsiteX1186" fmla="*/ 8271364 w 12192000"/>
                <a:gd name="connsiteY1186" fmla="*/ 683868 h 1608850"/>
                <a:gd name="connsiteX1187" fmla="*/ 8283524 w 12192000"/>
                <a:gd name="connsiteY1187" fmla="*/ 683868 h 1608850"/>
                <a:gd name="connsiteX1188" fmla="*/ 8283524 w 12192000"/>
                <a:gd name="connsiteY1188" fmla="*/ 688192 h 1608850"/>
                <a:gd name="connsiteX1189" fmla="*/ 8307844 w 12192000"/>
                <a:gd name="connsiteY1189" fmla="*/ 688192 h 1608850"/>
                <a:gd name="connsiteX1190" fmla="*/ 8307844 w 12192000"/>
                <a:gd name="connsiteY1190" fmla="*/ 675221 h 1608850"/>
                <a:gd name="connsiteX1191" fmla="*/ 8336217 w 12192000"/>
                <a:gd name="connsiteY1191" fmla="*/ 675221 h 1608850"/>
                <a:gd name="connsiteX1192" fmla="*/ 8348377 w 12192000"/>
                <a:gd name="connsiteY1192" fmla="*/ 670897 h 1608850"/>
                <a:gd name="connsiteX1193" fmla="*/ 8368645 w 12192000"/>
                <a:gd name="connsiteY1193" fmla="*/ 675221 h 1608850"/>
                <a:gd name="connsiteX1194" fmla="*/ 8368645 w 12192000"/>
                <a:gd name="connsiteY1194" fmla="*/ 657927 h 1608850"/>
                <a:gd name="connsiteX1195" fmla="*/ 8376752 w 12192000"/>
                <a:gd name="connsiteY1195" fmla="*/ 657927 h 1608850"/>
                <a:gd name="connsiteX1196" fmla="*/ 8376752 w 12192000"/>
                <a:gd name="connsiteY1196" fmla="*/ 644956 h 1608850"/>
                <a:gd name="connsiteX1197" fmla="*/ 8433498 w 12192000"/>
                <a:gd name="connsiteY1197" fmla="*/ 644956 h 1608850"/>
                <a:gd name="connsiteX1198" fmla="*/ 8433498 w 12192000"/>
                <a:gd name="connsiteY1198" fmla="*/ 614691 h 1608850"/>
                <a:gd name="connsiteX1199" fmla="*/ 8451738 w 12192000"/>
                <a:gd name="connsiteY1199" fmla="*/ 614691 h 1608850"/>
                <a:gd name="connsiteX1200" fmla="*/ 8451738 w 12192000"/>
                <a:gd name="connsiteY1200" fmla="*/ 608206 h 1608850"/>
                <a:gd name="connsiteX1201" fmla="*/ 8463898 w 12192000"/>
                <a:gd name="connsiteY1201" fmla="*/ 608206 h 1608850"/>
                <a:gd name="connsiteX1202" fmla="*/ 8463898 w 12192000"/>
                <a:gd name="connsiteY1202" fmla="*/ 614691 h 1608850"/>
                <a:gd name="connsiteX1203" fmla="*/ 8480112 w 12192000"/>
                <a:gd name="connsiteY1203" fmla="*/ 614691 h 1608850"/>
                <a:gd name="connsiteX1204" fmla="*/ 8480112 w 12192000"/>
                <a:gd name="connsiteY1204" fmla="*/ 664412 h 1608850"/>
                <a:gd name="connsiteX1205" fmla="*/ 8512540 w 12192000"/>
                <a:gd name="connsiteY1205" fmla="*/ 664412 h 1608850"/>
                <a:gd name="connsiteX1206" fmla="*/ 8512540 w 12192000"/>
                <a:gd name="connsiteY1206" fmla="*/ 638471 h 1608850"/>
                <a:gd name="connsiteX1207" fmla="*/ 8551046 w 12192000"/>
                <a:gd name="connsiteY1207" fmla="*/ 638471 h 1608850"/>
                <a:gd name="connsiteX1208" fmla="*/ 8551046 w 12192000"/>
                <a:gd name="connsiteY1208" fmla="*/ 608206 h 1608850"/>
                <a:gd name="connsiteX1209" fmla="*/ 8599688 w 12192000"/>
                <a:gd name="connsiteY1209" fmla="*/ 608206 h 1608850"/>
                <a:gd name="connsiteX1210" fmla="*/ 8599688 w 12192000"/>
                <a:gd name="connsiteY1210" fmla="*/ 719362 h 1608850"/>
                <a:gd name="connsiteX1211" fmla="*/ 8599688 w 12192000"/>
                <a:gd name="connsiteY1211" fmla="*/ 733141 h 1608850"/>
                <a:gd name="connsiteX1212" fmla="*/ 8665562 w 12192000"/>
                <a:gd name="connsiteY1212" fmla="*/ 733141 h 1608850"/>
                <a:gd name="connsiteX1213" fmla="*/ 8665562 w 12192000"/>
                <a:gd name="connsiteY1213" fmla="*/ 838913 h 1608850"/>
                <a:gd name="connsiteX1214" fmla="*/ 8665562 w 12192000"/>
                <a:gd name="connsiteY1214" fmla="*/ 862160 h 1608850"/>
                <a:gd name="connsiteX1215" fmla="*/ 8680522 w 12192000"/>
                <a:gd name="connsiteY1215" fmla="*/ 862160 h 1608850"/>
                <a:gd name="connsiteX1216" fmla="*/ 8680522 w 12192000"/>
                <a:gd name="connsiteY1216" fmla="*/ 860998 h 1608850"/>
                <a:gd name="connsiteX1217" fmla="*/ 8680522 w 12192000"/>
                <a:gd name="connsiteY1217" fmla="*/ 852862 h 1608850"/>
                <a:gd name="connsiteX1218" fmla="*/ 8725102 w 12192000"/>
                <a:gd name="connsiteY1218" fmla="*/ 852862 h 1608850"/>
                <a:gd name="connsiteX1219" fmla="*/ 8725102 w 12192000"/>
                <a:gd name="connsiteY1219" fmla="*/ 855477 h 1608850"/>
                <a:gd name="connsiteX1220" fmla="*/ 8725102 w 12192000"/>
                <a:gd name="connsiteY1220" fmla="*/ 861131 h 1608850"/>
                <a:gd name="connsiteX1221" fmla="*/ 8733569 w 12192000"/>
                <a:gd name="connsiteY1221" fmla="*/ 852574 h 1608850"/>
                <a:gd name="connsiteX1222" fmla="*/ 8729111 w 12192000"/>
                <a:gd name="connsiteY1222" fmla="*/ 850249 h 1608850"/>
                <a:gd name="connsiteX1223" fmla="*/ 8729111 w 12192000"/>
                <a:gd name="connsiteY1223" fmla="*/ 843275 h 1608850"/>
                <a:gd name="connsiteX1224" fmla="*/ 8735797 w 12192000"/>
                <a:gd name="connsiteY1224" fmla="*/ 840950 h 1608850"/>
                <a:gd name="connsiteX1225" fmla="*/ 8735797 w 12192000"/>
                <a:gd name="connsiteY1225" fmla="*/ 831652 h 1608850"/>
                <a:gd name="connsiteX1226" fmla="*/ 8740256 w 12192000"/>
                <a:gd name="connsiteY1226" fmla="*/ 831652 h 1608850"/>
                <a:gd name="connsiteX1227" fmla="*/ 8740256 w 12192000"/>
                <a:gd name="connsiteY1227" fmla="*/ 810730 h 1608850"/>
                <a:gd name="connsiteX1228" fmla="*/ 8735797 w 12192000"/>
                <a:gd name="connsiteY1228" fmla="*/ 810730 h 1608850"/>
                <a:gd name="connsiteX1229" fmla="*/ 8735797 w 12192000"/>
                <a:gd name="connsiteY1229" fmla="*/ 806081 h 1608850"/>
                <a:gd name="connsiteX1230" fmla="*/ 8740256 w 12192000"/>
                <a:gd name="connsiteY1230" fmla="*/ 803756 h 1608850"/>
                <a:gd name="connsiteX1231" fmla="*/ 8751401 w 12192000"/>
                <a:gd name="connsiteY1231" fmla="*/ 787483 h 1608850"/>
                <a:gd name="connsiteX1232" fmla="*/ 8753629 w 12192000"/>
                <a:gd name="connsiteY1232" fmla="*/ 778185 h 1608850"/>
                <a:gd name="connsiteX1233" fmla="*/ 8753629 w 12192000"/>
                <a:gd name="connsiteY1233" fmla="*/ 752614 h 1608850"/>
                <a:gd name="connsiteX1234" fmla="*/ 8753909 w 12192000"/>
                <a:gd name="connsiteY1234" fmla="*/ 751742 h 1608850"/>
                <a:gd name="connsiteX1235" fmla="*/ 8755767 w 12192000"/>
                <a:gd name="connsiteY1235" fmla="*/ 745928 h 1608850"/>
                <a:gd name="connsiteX1236" fmla="*/ 8754080 w 12192000"/>
                <a:gd name="connsiteY1236" fmla="*/ 745928 h 1608850"/>
                <a:gd name="connsiteX1237" fmla="*/ 8754080 w 12192000"/>
                <a:gd name="connsiteY1237" fmla="*/ 744766 h 1608850"/>
                <a:gd name="connsiteX1238" fmla="*/ 8754080 w 12192000"/>
                <a:gd name="connsiteY1238" fmla="*/ 736629 h 1608850"/>
                <a:gd name="connsiteX1239" fmla="*/ 8755194 w 12192000"/>
                <a:gd name="connsiteY1239" fmla="*/ 736629 h 1608850"/>
                <a:gd name="connsiteX1240" fmla="*/ 8762996 w 12192000"/>
                <a:gd name="connsiteY1240" fmla="*/ 736629 h 1608850"/>
                <a:gd name="connsiteX1241" fmla="*/ 8762996 w 12192000"/>
                <a:gd name="connsiteY1241" fmla="*/ 735467 h 1608850"/>
                <a:gd name="connsiteX1242" fmla="*/ 8762996 w 12192000"/>
                <a:gd name="connsiteY1242" fmla="*/ 727331 h 1608850"/>
                <a:gd name="connsiteX1243" fmla="*/ 8761881 w 12192000"/>
                <a:gd name="connsiteY1243" fmla="*/ 727331 h 1608850"/>
                <a:gd name="connsiteX1244" fmla="*/ 8754080 w 12192000"/>
                <a:gd name="connsiteY1244" fmla="*/ 727331 h 1608850"/>
                <a:gd name="connsiteX1245" fmla="*/ 8754080 w 12192000"/>
                <a:gd name="connsiteY1245" fmla="*/ 726168 h 1608850"/>
                <a:gd name="connsiteX1246" fmla="*/ 8754080 w 12192000"/>
                <a:gd name="connsiteY1246" fmla="*/ 718032 h 1608850"/>
                <a:gd name="connsiteX1247" fmla="*/ 8755194 w 12192000"/>
                <a:gd name="connsiteY1247" fmla="*/ 718032 h 1608850"/>
                <a:gd name="connsiteX1248" fmla="*/ 8762996 w 12192000"/>
                <a:gd name="connsiteY1248" fmla="*/ 718032 h 1608850"/>
                <a:gd name="connsiteX1249" fmla="*/ 8762996 w 12192000"/>
                <a:gd name="connsiteY1249" fmla="*/ 717160 h 1608850"/>
                <a:gd name="connsiteX1250" fmla="*/ 8762996 w 12192000"/>
                <a:gd name="connsiteY1250" fmla="*/ 711058 h 1608850"/>
                <a:gd name="connsiteX1251" fmla="*/ 8761881 w 12192000"/>
                <a:gd name="connsiteY1251" fmla="*/ 711058 h 1608850"/>
                <a:gd name="connsiteX1252" fmla="*/ 8754080 w 12192000"/>
                <a:gd name="connsiteY1252" fmla="*/ 711058 h 1608850"/>
                <a:gd name="connsiteX1253" fmla="*/ 8754080 w 12192000"/>
                <a:gd name="connsiteY1253" fmla="*/ 709896 h 1608850"/>
                <a:gd name="connsiteX1254" fmla="*/ 8754080 w 12192000"/>
                <a:gd name="connsiteY1254" fmla="*/ 701759 h 1608850"/>
                <a:gd name="connsiteX1255" fmla="*/ 8755194 w 12192000"/>
                <a:gd name="connsiteY1255" fmla="*/ 701759 h 1608850"/>
                <a:gd name="connsiteX1256" fmla="*/ 8762996 w 12192000"/>
                <a:gd name="connsiteY1256" fmla="*/ 701759 h 1608850"/>
                <a:gd name="connsiteX1257" fmla="*/ 8761881 w 12192000"/>
                <a:gd name="connsiteY1257" fmla="*/ 700016 h 1608850"/>
                <a:gd name="connsiteX1258" fmla="*/ 8754080 w 12192000"/>
                <a:gd name="connsiteY1258" fmla="*/ 687812 h 1608850"/>
                <a:gd name="connsiteX1259" fmla="*/ 8754080 w 12192000"/>
                <a:gd name="connsiteY1259" fmla="*/ 650617 h 1608850"/>
                <a:gd name="connsiteX1260" fmla="*/ 8903424 w 12192000"/>
                <a:gd name="connsiteY1260" fmla="*/ 650617 h 1608850"/>
                <a:gd name="connsiteX1261" fmla="*/ 8905096 w 12192000"/>
                <a:gd name="connsiteY1261" fmla="*/ 653232 h 1608850"/>
                <a:gd name="connsiteX1262" fmla="*/ 8908543 w 12192000"/>
                <a:gd name="connsiteY1262" fmla="*/ 658626 h 1608850"/>
                <a:gd name="connsiteX1263" fmla="*/ 8908543 w 12192000"/>
                <a:gd name="connsiteY1263" fmla="*/ 647687 h 1608850"/>
                <a:gd name="connsiteX1264" fmla="*/ 8908543 w 12192000"/>
                <a:gd name="connsiteY1264" fmla="*/ 607460 h 1608850"/>
                <a:gd name="connsiteX1265" fmla="*/ 8910570 w 12192000"/>
                <a:gd name="connsiteY1265" fmla="*/ 607460 h 1608850"/>
                <a:gd name="connsiteX1266" fmla="*/ 8924757 w 12192000"/>
                <a:gd name="connsiteY1266" fmla="*/ 607460 h 1608850"/>
                <a:gd name="connsiteX1267" fmla="*/ 8924757 w 12192000"/>
                <a:gd name="connsiteY1267" fmla="*/ 515723 h 1608850"/>
                <a:gd name="connsiteX1268" fmla="*/ 8924757 w 12192000"/>
                <a:gd name="connsiteY1268" fmla="*/ 490724 h 1608850"/>
                <a:gd name="connsiteX1269" fmla="*/ 9078786 w 12192000"/>
                <a:gd name="connsiteY1269" fmla="*/ 490724 h 1608850"/>
                <a:gd name="connsiteX1270" fmla="*/ 9078786 w 12192000"/>
                <a:gd name="connsiteY1270" fmla="*/ 506306 h 1608850"/>
                <a:gd name="connsiteX1271" fmla="*/ 9078786 w 12192000"/>
                <a:gd name="connsiteY1271" fmla="*/ 611783 h 1608850"/>
                <a:gd name="connsiteX1272" fmla="*/ 9080306 w 12192000"/>
                <a:gd name="connsiteY1272" fmla="*/ 611513 h 1608850"/>
                <a:gd name="connsiteX1273" fmla="*/ 9090946 w 12192000"/>
                <a:gd name="connsiteY1273" fmla="*/ 609622 h 1608850"/>
                <a:gd name="connsiteX1274" fmla="*/ 9088919 w 12192000"/>
                <a:gd name="connsiteY1274" fmla="*/ 698254 h 1608850"/>
                <a:gd name="connsiteX1275" fmla="*/ 9090439 w 12192000"/>
                <a:gd name="connsiteY1275" fmla="*/ 698525 h 1608850"/>
                <a:gd name="connsiteX1276" fmla="*/ 9101079 w 12192000"/>
                <a:gd name="connsiteY1276" fmla="*/ 700416 h 1608850"/>
                <a:gd name="connsiteX1277" fmla="*/ 9101332 w 12192000"/>
                <a:gd name="connsiteY1277" fmla="*/ 701227 h 1608850"/>
                <a:gd name="connsiteX1278" fmla="*/ 9103106 w 12192000"/>
                <a:gd name="connsiteY1278" fmla="*/ 706902 h 1608850"/>
                <a:gd name="connsiteX1279" fmla="*/ 9103866 w 12192000"/>
                <a:gd name="connsiteY1279" fmla="*/ 704470 h 1608850"/>
                <a:gd name="connsiteX1280" fmla="*/ 9109186 w 12192000"/>
                <a:gd name="connsiteY1280" fmla="*/ 687446 h 1608850"/>
                <a:gd name="connsiteX1281" fmla="*/ 9110959 w 12192000"/>
                <a:gd name="connsiteY1281" fmla="*/ 687446 h 1608850"/>
                <a:gd name="connsiteX1282" fmla="*/ 9123373 w 12192000"/>
                <a:gd name="connsiteY1282" fmla="*/ 687446 h 1608850"/>
                <a:gd name="connsiteX1283" fmla="*/ 9123373 w 12192000"/>
                <a:gd name="connsiteY1283" fmla="*/ 719872 h 1608850"/>
                <a:gd name="connsiteX1284" fmla="*/ 9124386 w 12192000"/>
                <a:gd name="connsiteY1284" fmla="*/ 720413 h 1608850"/>
                <a:gd name="connsiteX1285" fmla="*/ 9131480 w 12192000"/>
                <a:gd name="connsiteY1285" fmla="*/ 724196 h 1608850"/>
                <a:gd name="connsiteX1286" fmla="*/ 9131480 w 12192000"/>
                <a:gd name="connsiteY1286" fmla="*/ 725547 h 1608850"/>
                <a:gd name="connsiteX1287" fmla="*/ 9131480 w 12192000"/>
                <a:gd name="connsiteY1287" fmla="*/ 735005 h 1608850"/>
                <a:gd name="connsiteX1288" fmla="*/ 9176067 w 12192000"/>
                <a:gd name="connsiteY1288" fmla="*/ 735005 h 1608850"/>
                <a:gd name="connsiteX1289" fmla="*/ 9176067 w 12192000"/>
                <a:gd name="connsiteY1289" fmla="*/ 736086 h 1608850"/>
                <a:gd name="connsiteX1290" fmla="*/ 9176067 w 12192000"/>
                <a:gd name="connsiteY1290" fmla="*/ 743652 h 1608850"/>
                <a:gd name="connsiteX1291" fmla="*/ 9178093 w 12192000"/>
                <a:gd name="connsiteY1291" fmla="*/ 743652 h 1608850"/>
                <a:gd name="connsiteX1292" fmla="*/ 9192280 w 12192000"/>
                <a:gd name="connsiteY1292" fmla="*/ 743652 h 1608850"/>
                <a:gd name="connsiteX1293" fmla="*/ 9192280 w 12192000"/>
                <a:gd name="connsiteY1293" fmla="*/ 713387 h 1608850"/>
                <a:gd name="connsiteX1294" fmla="*/ 9236867 w 12192000"/>
                <a:gd name="connsiteY1294" fmla="*/ 713387 h 1608850"/>
                <a:gd name="connsiteX1295" fmla="*/ 9236867 w 12192000"/>
                <a:gd name="connsiteY1295" fmla="*/ 712036 h 1608850"/>
                <a:gd name="connsiteX1296" fmla="*/ 9236867 w 12192000"/>
                <a:gd name="connsiteY1296" fmla="*/ 702578 h 1608850"/>
                <a:gd name="connsiteX1297" fmla="*/ 9237881 w 12192000"/>
                <a:gd name="connsiteY1297" fmla="*/ 702578 h 1608850"/>
                <a:gd name="connsiteX1298" fmla="*/ 9244974 w 12192000"/>
                <a:gd name="connsiteY1298" fmla="*/ 702578 h 1608850"/>
                <a:gd name="connsiteX1299" fmla="*/ 9244974 w 12192000"/>
                <a:gd name="connsiteY1299" fmla="*/ 700687 h 1608850"/>
                <a:gd name="connsiteX1300" fmla="*/ 9244974 w 12192000"/>
                <a:gd name="connsiteY1300" fmla="*/ 687446 h 1608850"/>
                <a:gd name="connsiteX1301" fmla="*/ 9245734 w 12192000"/>
                <a:gd name="connsiteY1301" fmla="*/ 687446 h 1608850"/>
                <a:gd name="connsiteX1302" fmla="*/ 9251054 w 12192000"/>
                <a:gd name="connsiteY1302" fmla="*/ 687446 h 1608850"/>
                <a:gd name="connsiteX1303" fmla="*/ 9251054 w 12192000"/>
                <a:gd name="connsiteY1303" fmla="*/ 686365 h 1608850"/>
                <a:gd name="connsiteX1304" fmla="*/ 9251054 w 12192000"/>
                <a:gd name="connsiteY1304" fmla="*/ 678798 h 1608850"/>
                <a:gd name="connsiteX1305" fmla="*/ 9253081 w 12192000"/>
                <a:gd name="connsiteY1305" fmla="*/ 678798 h 1608850"/>
                <a:gd name="connsiteX1306" fmla="*/ 9267268 w 12192000"/>
                <a:gd name="connsiteY1306" fmla="*/ 678798 h 1608850"/>
                <a:gd name="connsiteX1307" fmla="*/ 9267268 w 12192000"/>
                <a:gd name="connsiteY1307" fmla="*/ 679879 h 1608850"/>
                <a:gd name="connsiteX1308" fmla="*/ 9267268 w 12192000"/>
                <a:gd name="connsiteY1308" fmla="*/ 687446 h 1608850"/>
                <a:gd name="connsiteX1309" fmla="*/ 9289561 w 12192000"/>
                <a:gd name="connsiteY1309" fmla="*/ 687446 h 1608850"/>
                <a:gd name="connsiteX1310" fmla="*/ 9289561 w 12192000"/>
                <a:gd name="connsiteY1310" fmla="*/ 685554 h 1608850"/>
                <a:gd name="connsiteX1311" fmla="*/ 9289561 w 12192000"/>
                <a:gd name="connsiteY1311" fmla="*/ 672313 h 1608850"/>
                <a:gd name="connsiteX1312" fmla="*/ 9291335 w 12192000"/>
                <a:gd name="connsiteY1312" fmla="*/ 672313 h 1608850"/>
                <a:gd name="connsiteX1313" fmla="*/ 9303748 w 12192000"/>
                <a:gd name="connsiteY1313" fmla="*/ 672313 h 1608850"/>
                <a:gd name="connsiteX1314" fmla="*/ 9303748 w 12192000"/>
                <a:gd name="connsiteY1314" fmla="*/ 696093 h 1608850"/>
                <a:gd name="connsiteX1315" fmla="*/ 9304762 w 12192000"/>
                <a:gd name="connsiteY1315" fmla="*/ 696093 h 1608850"/>
                <a:gd name="connsiteX1316" fmla="*/ 9311855 w 12192000"/>
                <a:gd name="connsiteY1316" fmla="*/ 696093 h 1608850"/>
                <a:gd name="connsiteX1317" fmla="*/ 9311855 w 12192000"/>
                <a:gd name="connsiteY1317" fmla="*/ 695012 h 1608850"/>
                <a:gd name="connsiteX1318" fmla="*/ 9311855 w 12192000"/>
                <a:gd name="connsiteY1318" fmla="*/ 687446 h 1608850"/>
                <a:gd name="connsiteX1319" fmla="*/ 9313628 w 12192000"/>
                <a:gd name="connsiteY1319" fmla="*/ 687446 h 1608850"/>
                <a:gd name="connsiteX1320" fmla="*/ 9326042 w 12192000"/>
                <a:gd name="connsiteY1320" fmla="*/ 687446 h 1608850"/>
                <a:gd name="connsiteX1321" fmla="*/ 9326042 w 12192000"/>
                <a:gd name="connsiteY1321" fmla="*/ 713387 h 1608850"/>
                <a:gd name="connsiteX1322" fmla="*/ 9328069 w 12192000"/>
                <a:gd name="connsiteY1322" fmla="*/ 713387 h 1608850"/>
                <a:gd name="connsiteX1323" fmla="*/ 9342255 w 12192000"/>
                <a:gd name="connsiteY1323" fmla="*/ 713387 h 1608850"/>
                <a:gd name="connsiteX1324" fmla="*/ 9342255 w 12192000"/>
                <a:gd name="connsiteY1324" fmla="*/ 715008 h 1608850"/>
                <a:gd name="connsiteX1325" fmla="*/ 9342255 w 12192000"/>
                <a:gd name="connsiteY1325" fmla="*/ 726358 h 1608850"/>
                <a:gd name="connsiteX1326" fmla="*/ 9343015 w 12192000"/>
                <a:gd name="connsiteY1326" fmla="*/ 726358 h 1608850"/>
                <a:gd name="connsiteX1327" fmla="*/ 9348336 w 12192000"/>
                <a:gd name="connsiteY1327" fmla="*/ 726358 h 1608850"/>
                <a:gd name="connsiteX1328" fmla="*/ 9348336 w 12192000"/>
                <a:gd name="connsiteY1328" fmla="*/ 725547 h 1608850"/>
                <a:gd name="connsiteX1329" fmla="*/ 9348336 w 12192000"/>
                <a:gd name="connsiteY1329" fmla="*/ 719872 h 1608850"/>
                <a:gd name="connsiteX1330" fmla="*/ 9378736 w 12192000"/>
                <a:gd name="connsiteY1330" fmla="*/ 719872 h 1608850"/>
                <a:gd name="connsiteX1331" fmla="*/ 9378736 w 12192000"/>
                <a:gd name="connsiteY1331" fmla="*/ 743652 h 1608850"/>
                <a:gd name="connsiteX1332" fmla="*/ 9379749 w 12192000"/>
                <a:gd name="connsiteY1332" fmla="*/ 743652 h 1608850"/>
                <a:gd name="connsiteX1333" fmla="*/ 9386843 w 12192000"/>
                <a:gd name="connsiteY1333" fmla="*/ 743652 h 1608850"/>
                <a:gd name="connsiteX1334" fmla="*/ 9386843 w 12192000"/>
                <a:gd name="connsiteY1334" fmla="*/ 744733 h 1608850"/>
                <a:gd name="connsiteX1335" fmla="*/ 9386843 w 12192000"/>
                <a:gd name="connsiteY1335" fmla="*/ 752299 h 1608850"/>
                <a:gd name="connsiteX1336" fmla="*/ 9387603 w 12192000"/>
                <a:gd name="connsiteY1336" fmla="*/ 752299 h 1608850"/>
                <a:gd name="connsiteX1337" fmla="*/ 9392923 w 12192000"/>
                <a:gd name="connsiteY1337" fmla="*/ 752299 h 1608850"/>
                <a:gd name="connsiteX1338" fmla="*/ 9392923 w 12192000"/>
                <a:gd name="connsiteY1338" fmla="*/ 750137 h 1608850"/>
                <a:gd name="connsiteX1339" fmla="*/ 9392923 w 12192000"/>
                <a:gd name="connsiteY1339" fmla="*/ 735005 h 1608850"/>
                <a:gd name="connsiteX1340" fmla="*/ 9393936 w 12192000"/>
                <a:gd name="connsiteY1340" fmla="*/ 735005 h 1608850"/>
                <a:gd name="connsiteX1341" fmla="*/ 9401030 w 12192000"/>
                <a:gd name="connsiteY1341" fmla="*/ 735005 h 1608850"/>
                <a:gd name="connsiteX1342" fmla="*/ 9401030 w 12192000"/>
                <a:gd name="connsiteY1342" fmla="*/ 736086 h 1608850"/>
                <a:gd name="connsiteX1343" fmla="*/ 9401030 w 12192000"/>
                <a:gd name="connsiteY1343" fmla="*/ 743652 h 1608850"/>
                <a:gd name="connsiteX1344" fmla="*/ 9406350 w 12192000"/>
                <a:gd name="connsiteY1344" fmla="*/ 741659 h 1608850"/>
                <a:gd name="connsiteX1345" fmla="*/ 9407110 w 12192000"/>
                <a:gd name="connsiteY1345" fmla="*/ 740679 h 1608850"/>
                <a:gd name="connsiteX1346" fmla="*/ 9407110 w 12192000"/>
                <a:gd name="connsiteY1346" fmla="*/ 735005 h 1608850"/>
                <a:gd name="connsiteX1347" fmla="*/ 9445617 w 12192000"/>
                <a:gd name="connsiteY1347" fmla="*/ 735005 h 1608850"/>
                <a:gd name="connsiteX1348" fmla="*/ 9445617 w 12192000"/>
                <a:gd name="connsiteY1348" fmla="*/ 758784 h 1608850"/>
                <a:gd name="connsiteX1349" fmla="*/ 9447643 w 12192000"/>
                <a:gd name="connsiteY1349" fmla="*/ 758784 h 1608850"/>
                <a:gd name="connsiteX1350" fmla="*/ 9461830 w 12192000"/>
                <a:gd name="connsiteY1350" fmla="*/ 758784 h 1608850"/>
                <a:gd name="connsiteX1351" fmla="*/ 9461830 w 12192000"/>
                <a:gd name="connsiteY1351" fmla="*/ 759865 h 1608850"/>
                <a:gd name="connsiteX1352" fmla="*/ 9461830 w 12192000"/>
                <a:gd name="connsiteY1352" fmla="*/ 767431 h 1608850"/>
                <a:gd name="connsiteX1353" fmla="*/ 9463604 w 12192000"/>
                <a:gd name="connsiteY1353" fmla="*/ 767431 h 1608850"/>
                <a:gd name="connsiteX1354" fmla="*/ 9476017 w 12192000"/>
                <a:gd name="connsiteY1354" fmla="*/ 767431 h 1608850"/>
                <a:gd name="connsiteX1355" fmla="*/ 9476017 w 12192000"/>
                <a:gd name="connsiteY1355" fmla="*/ 743652 h 1608850"/>
                <a:gd name="connsiteX1356" fmla="*/ 9477030 w 12192000"/>
                <a:gd name="connsiteY1356" fmla="*/ 743652 h 1608850"/>
                <a:gd name="connsiteX1357" fmla="*/ 9484124 w 12192000"/>
                <a:gd name="connsiteY1357" fmla="*/ 743652 h 1608850"/>
                <a:gd name="connsiteX1358" fmla="*/ 9484124 w 12192000"/>
                <a:gd name="connsiteY1358" fmla="*/ 711225 h 1608850"/>
                <a:gd name="connsiteX1359" fmla="*/ 9485137 w 12192000"/>
                <a:gd name="connsiteY1359" fmla="*/ 711225 h 1608850"/>
                <a:gd name="connsiteX1360" fmla="*/ 9492231 w 12192000"/>
                <a:gd name="connsiteY1360" fmla="*/ 711225 h 1608850"/>
                <a:gd name="connsiteX1361" fmla="*/ 9492231 w 12192000"/>
                <a:gd name="connsiteY1361" fmla="*/ 709334 h 1608850"/>
                <a:gd name="connsiteX1362" fmla="*/ 9492231 w 12192000"/>
                <a:gd name="connsiteY1362" fmla="*/ 696093 h 1608850"/>
                <a:gd name="connsiteX1363" fmla="*/ 9490964 w 12192000"/>
                <a:gd name="connsiteY1363" fmla="*/ 694471 h 1608850"/>
                <a:gd name="connsiteX1364" fmla="*/ 9496284 w 12192000"/>
                <a:gd name="connsiteY1364" fmla="*/ 683122 h 1608850"/>
                <a:gd name="connsiteX1365" fmla="*/ 9504391 w 12192000"/>
                <a:gd name="connsiteY1365" fmla="*/ 711225 h 1608850"/>
                <a:gd name="connsiteX1366" fmla="*/ 9505151 w 12192000"/>
                <a:gd name="connsiteY1366" fmla="*/ 711225 h 1608850"/>
                <a:gd name="connsiteX1367" fmla="*/ 9510471 w 12192000"/>
                <a:gd name="connsiteY1367" fmla="*/ 711225 h 1608850"/>
                <a:gd name="connsiteX1368" fmla="*/ 9510471 w 12192000"/>
                <a:gd name="connsiteY1368" fmla="*/ 605298 h 1608850"/>
                <a:gd name="connsiteX1369" fmla="*/ 9511991 w 12192000"/>
                <a:gd name="connsiteY1369" fmla="*/ 605298 h 1608850"/>
                <a:gd name="connsiteX1370" fmla="*/ 9522631 w 12192000"/>
                <a:gd name="connsiteY1370" fmla="*/ 605298 h 1608850"/>
                <a:gd name="connsiteX1371" fmla="*/ 9522631 w 12192000"/>
                <a:gd name="connsiteY1371" fmla="*/ 557739 h 1608850"/>
                <a:gd name="connsiteX1372" fmla="*/ 9548978 w 12192000"/>
                <a:gd name="connsiteY1372" fmla="*/ 557739 h 1608850"/>
                <a:gd name="connsiteX1373" fmla="*/ 9548978 w 12192000"/>
                <a:gd name="connsiteY1373" fmla="*/ 536121 h 1608850"/>
                <a:gd name="connsiteX1374" fmla="*/ 9583432 w 12192000"/>
                <a:gd name="connsiteY1374" fmla="*/ 536121 h 1608850"/>
                <a:gd name="connsiteX1375" fmla="*/ 9583432 w 12192000"/>
                <a:gd name="connsiteY1375" fmla="*/ 538553 h 1608850"/>
                <a:gd name="connsiteX1376" fmla="*/ 9583432 w 12192000"/>
                <a:gd name="connsiteY1376" fmla="*/ 555577 h 1608850"/>
                <a:gd name="connsiteX1377" fmla="*/ 9585712 w 12192000"/>
                <a:gd name="connsiteY1377" fmla="*/ 555577 h 1608850"/>
                <a:gd name="connsiteX1378" fmla="*/ 9601672 w 12192000"/>
                <a:gd name="connsiteY1378" fmla="*/ 555577 h 1608850"/>
                <a:gd name="connsiteX1379" fmla="*/ 9601672 w 12192000"/>
                <a:gd name="connsiteY1379" fmla="*/ 603136 h 1608850"/>
                <a:gd name="connsiteX1380" fmla="*/ 9602685 w 12192000"/>
                <a:gd name="connsiteY1380" fmla="*/ 603136 h 1608850"/>
                <a:gd name="connsiteX1381" fmla="*/ 9609779 w 12192000"/>
                <a:gd name="connsiteY1381" fmla="*/ 603136 h 1608850"/>
                <a:gd name="connsiteX1382" fmla="*/ 9623966 w 12192000"/>
                <a:gd name="connsiteY1382" fmla="*/ 607460 h 1608850"/>
                <a:gd name="connsiteX1383" fmla="*/ 9623966 w 12192000"/>
                <a:gd name="connsiteY1383" fmla="*/ 646372 h 1608850"/>
                <a:gd name="connsiteX1384" fmla="*/ 9624979 w 12192000"/>
                <a:gd name="connsiteY1384" fmla="*/ 646372 h 1608850"/>
                <a:gd name="connsiteX1385" fmla="*/ 9632072 w 12192000"/>
                <a:gd name="connsiteY1385" fmla="*/ 646372 h 1608850"/>
                <a:gd name="connsiteX1386" fmla="*/ 9632072 w 12192000"/>
                <a:gd name="connsiteY1386" fmla="*/ 647993 h 1608850"/>
                <a:gd name="connsiteX1387" fmla="*/ 9632072 w 12192000"/>
                <a:gd name="connsiteY1387" fmla="*/ 659342 h 1608850"/>
                <a:gd name="connsiteX1388" fmla="*/ 9634099 w 12192000"/>
                <a:gd name="connsiteY1388" fmla="*/ 659342 h 1608850"/>
                <a:gd name="connsiteX1389" fmla="*/ 9648286 w 12192000"/>
                <a:gd name="connsiteY1389" fmla="*/ 659342 h 1608850"/>
                <a:gd name="connsiteX1390" fmla="*/ 9654366 w 12192000"/>
                <a:gd name="connsiteY1390" fmla="*/ 665828 h 1608850"/>
                <a:gd name="connsiteX1391" fmla="*/ 9654366 w 12192000"/>
                <a:gd name="connsiteY1391" fmla="*/ 687446 h 1608850"/>
                <a:gd name="connsiteX1392" fmla="*/ 9656646 w 12192000"/>
                <a:gd name="connsiteY1392" fmla="*/ 687446 h 1608850"/>
                <a:gd name="connsiteX1393" fmla="*/ 9672606 w 12192000"/>
                <a:gd name="connsiteY1393" fmla="*/ 687446 h 1608850"/>
                <a:gd name="connsiteX1394" fmla="*/ 9672606 w 12192000"/>
                <a:gd name="connsiteY1394" fmla="*/ 688526 h 1608850"/>
                <a:gd name="connsiteX1395" fmla="*/ 9672606 w 12192000"/>
                <a:gd name="connsiteY1395" fmla="*/ 696093 h 1608850"/>
                <a:gd name="connsiteX1396" fmla="*/ 9673873 w 12192000"/>
                <a:gd name="connsiteY1396" fmla="*/ 696093 h 1608850"/>
                <a:gd name="connsiteX1397" fmla="*/ 9682740 w 12192000"/>
                <a:gd name="connsiteY1397" fmla="*/ 696093 h 1608850"/>
                <a:gd name="connsiteX1398" fmla="*/ 9682740 w 12192000"/>
                <a:gd name="connsiteY1398" fmla="*/ 698254 h 1608850"/>
                <a:gd name="connsiteX1399" fmla="*/ 9682740 w 12192000"/>
                <a:gd name="connsiteY1399" fmla="*/ 713387 h 1608850"/>
                <a:gd name="connsiteX1400" fmla="*/ 9686793 w 12192000"/>
                <a:gd name="connsiteY1400" fmla="*/ 711495 h 1608850"/>
                <a:gd name="connsiteX1401" fmla="*/ 9686793 w 12192000"/>
                <a:gd name="connsiteY1401" fmla="*/ 698254 h 1608850"/>
                <a:gd name="connsiteX1402" fmla="*/ 9687806 w 12192000"/>
                <a:gd name="connsiteY1402" fmla="*/ 698254 h 1608850"/>
                <a:gd name="connsiteX1403" fmla="*/ 9694900 w 12192000"/>
                <a:gd name="connsiteY1403" fmla="*/ 698254 h 1608850"/>
                <a:gd name="connsiteX1404" fmla="*/ 9694900 w 12192000"/>
                <a:gd name="connsiteY1404" fmla="*/ 699876 h 1608850"/>
                <a:gd name="connsiteX1405" fmla="*/ 9694900 w 12192000"/>
                <a:gd name="connsiteY1405" fmla="*/ 711225 h 1608850"/>
                <a:gd name="connsiteX1406" fmla="*/ 9695660 w 12192000"/>
                <a:gd name="connsiteY1406" fmla="*/ 711225 h 1608850"/>
                <a:gd name="connsiteX1407" fmla="*/ 9700980 w 12192000"/>
                <a:gd name="connsiteY1407" fmla="*/ 711225 h 1608850"/>
                <a:gd name="connsiteX1408" fmla="*/ 9749620 w 12192000"/>
                <a:gd name="connsiteY1408" fmla="*/ 706902 h 1608850"/>
                <a:gd name="connsiteX1409" fmla="*/ 9749620 w 12192000"/>
                <a:gd name="connsiteY1409" fmla="*/ 708253 h 1608850"/>
                <a:gd name="connsiteX1410" fmla="*/ 9749620 w 12192000"/>
                <a:gd name="connsiteY1410" fmla="*/ 717710 h 1608850"/>
                <a:gd name="connsiteX1411" fmla="*/ 9750380 w 12192000"/>
                <a:gd name="connsiteY1411" fmla="*/ 717710 h 1608850"/>
                <a:gd name="connsiteX1412" fmla="*/ 9755702 w 12192000"/>
                <a:gd name="connsiteY1412" fmla="*/ 717710 h 1608850"/>
                <a:gd name="connsiteX1413" fmla="*/ 9755702 w 12192000"/>
                <a:gd name="connsiteY1413" fmla="*/ 719872 h 1608850"/>
                <a:gd name="connsiteX1414" fmla="*/ 9755702 w 12192000"/>
                <a:gd name="connsiteY1414" fmla="*/ 735005 h 1608850"/>
                <a:gd name="connsiteX1415" fmla="*/ 9757728 w 12192000"/>
                <a:gd name="connsiteY1415" fmla="*/ 733654 h 1608850"/>
                <a:gd name="connsiteX1416" fmla="*/ 9771914 w 12192000"/>
                <a:gd name="connsiteY1416" fmla="*/ 724196 h 1608850"/>
                <a:gd name="connsiteX1417" fmla="*/ 9777994 w 12192000"/>
                <a:gd name="connsiteY1417" fmla="*/ 683122 h 1608850"/>
                <a:gd name="connsiteX1418" fmla="*/ 9778754 w 12192000"/>
                <a:gd name="connsiteY1418" fmla="*/ 682852 h 1608850"/>
                <a:gd name="connsiteX1419" fmla="*/ 9784074 w 12192000"/>
                <a:gd name="connsiteY1419" fmla="*/ 680960 h 1608850"/>
                <a:gd name="connsiteX1420" fmla="*/ 9786102 w 12192000"/>
                <a:gd name="connsiteY1420" fmla="*/ 611783 h 1608850"/>
                <a:gd name="connsiteX1421" fmla="*/ 9788128 w 12192000"/>
                <a:gd name="connsiteY1421" fmla="*/ 680960 h 1608850"/>
                <a:gd name="connsiteX1422" fmla="*/ 9788888 w 12192000"/>
                <a:gd name="connsiteY1422" fmla="*/ 681230 h 1608850"/>
                <a:gd name="connsiteX1423" fmla="*/ 9794208 w 12192000"/>
                <a:gd name="connsiteY1423" fmla="*/ 683122 h 1608850"/>
                <a:gd name="connsiteX1424" fmla="*/ 9794208 w 12192000"/>
                <a:gd name="connsiteY1424" fmla="*/ 596651 h 1608850"/>
                <a:gd name="connsiteX1425" fmla="*/ 9798262 w 12192000"/>
                <a:gd name="connsiteY1425" fmla="*/ 564224 h 1608850"/>
                <a:gd name="connsiteX1426" fmla="*/ 9836768 w 12192000"/>
                <a:gd name="connsiteY1426" fmla="*/ 564224 h 1608850"/>
                <a:gd name="connsiteX1427" fmla="*/ 9836768 w 12192000"/>
                <a:gd name="connsiteY1427" fmla="*/ 596651 h 1608850"/>
                <a:gd name="connsiteX1428" fmla="*/ 9837528 w 12192000"/>
                <a:gd name="connsiteY1428" fmla="*/ 596651 h 1608850"/>
                <a:gd name="connsiteX1429" fmla="*/ 9842848 w 12192000"/>
                <a:gd name="connsiteY1429" fmla="*/ 596651 h 1608850"/>
                <a:gd name="connsiteX1430" fmla="*/ 9842848 w 12192000"/>
                <a:gd name="connsiteY1430" fmla="*/ 514503 h 1608850"/>
                <a:gd name="connsiteX1431" fmla="*/ 9844622 w 12192000"/>
                <a:gd name="connsiteY1431" fmla="*/ 514503 h 1608850"/>
                <a:gd name="connsiteX1432" fmla="*/ 9857036 w 12192000"/>
                <a:gd name="connsiteY1432" fmla="*/ 514503 h 1608850"/>
                <a:gd name="connsiteX1433" fmla="*/ 9857036 w 12192000"/>
                <a:gd name="connsiteY1433" fmla="*/ 512612 h 1608850"/>
                <a:gd name="connsiteX1434" fmla="*/ 9857036 w 12192000"/>
                <a:gd name="connsiteY1434" fmla="*/ 499371 h 1608850"/>
                <a:gd name="connsiteX1435" fmla="*/ 9879330 w 12192000"/>
                <a:gd name="connsiteY1435" fmla="*/ 499371 h 1608850"/>
                <a:gd name="connsiteX1436" fmla="*/ 9879330 w 12192000"/>
                <a:gd name="connsiteY1436" fmla="*/ 498290 h 1608850"/>
                <a:gd name="connsiteX1437" fmla="*/ 9879330 w 12192000"/>
                <a:gd name="connsiteY1437" fmla="*/ 490724 h 1608850"/>
                <a:gd name="connsiteX1438" fmla="*/ 9881102 w 12192000"/>
                <a:gd name="connsiteY1438" fmla="*/ 490724 h 1608850"/>
                <a:gd name="connsiteX1439" fmla="*/ 9893516 w 12192000"/>
                <a:gd name="connsiteY1439" fmla="*/ 490724 h 1608850"/>
                <a:gd name="connsiteX1440" fmla="*/ 9893516 w 12192000"/>
                <a:gd name="connsiteY1440" fmla="*/ 491805 h 1608850"/>
                <a:gd name="connsiteX1441" fmla="*/ 9893516 w 12192000"/>
                <a:gd name="connsiteY1441" fmla="*/ 499371 h 1608850"/>
                <a:gd name="connsiteX1442" fmla="*/ 9894276 w 12192000"/>
                <a:gd name="connsiteY1442" fmla="*/ 499371 h 1608850"/>
                <a:gd name="connsiteX1443" fmla="*/ 9899596 w 12192000"/>
                <a:gd name="connsiteY1443" fmla="*/ 499371 h 1608850"/>
                <a:gd name="connsiteX1444" fmla="*/ 9909730 w 12192000"/>
                <a:gd name="connsiteY1444" fmla="*/ 495047 h 1608850"/>
                <a:gd name="connsiteX1445" fmla="*/ 9913782 w 12192000"/>
                <a:gd name="connsiteY1445" fmla="*/ 498290 h 1608850"/>
                <a:gd name="connsiteX1446" fmla="*/ 9913782 w 12192000"/>
                <a:gd name="connsiteY1446" fmla="*/ 490724 h 1608850"/>
                <a:gd name="connsiteX1447" fmla="*/ 9916062 w 12192000"/>
                <a:gd name="connsiteY1447" fmla="*/ 490724 h 1608850"/>
                <a:gd name="connsiteX1448" fmla="*/ 9932024 w 12192000"/>
                <a:gd name="connsiteY1448" fmla="*/ 490724 h 1608850"/>
                <a:gd name="connsiteX1449" fmla="*/ 9932024 w 12192000"/>
                <a:gd name="connsiteY1449" fmla="*/ 491805 h 1608850"/>
                <a:gd name="connsiteX1450" fmla="*/ 9932024 w 12192000"/>
                <a:gd name="connsiteY1450" fmla="*/ 499371 h 1608850"/>
                <a:gd name="connsiteX1451" fmla="*/ 9962424 w 12192000"/>
                <a:gd name="connsiteY1451" fmla="*/ 499371 h 1608850"/>
                <a:gd name="connsiteX1452" fmla="*/ 9962424 w 12192000"/>
                <a:gd name="connsiteY1452" fmla="*/ 500992 h 1608850"/>
                <a:gd name="connsiteX1453" fmla="*/ 9962424 w 12192000"/>
                <a:gd name="connsiteY1453" fmla="*/ 512342 h 1608850"/>
                <a:gd name="connsiteX1454" fmla="*/ 9988770 w 12192000"/>
                <a:gd name="connsiteY1454" fmla="*/ 512342 h 1608850"/>
                <a:gd name="connsiteX1455" fmla="*/ 9988770 w 12192000"/>
                <a:gd name="connsiteY1455" fmla="*/ 542606 h 1608850"/>
                <a:gd name="connsiteX1456" fmla="*/ 9989530 w 12192000"/>
                <a:gd name="connsiteY1456" fmla="*/ 542606 h 1608850"/>
                <a:gd name="connsiteX1457" fmla="*/ 9994850 w 12192000"/>
                <a:gd name="connsiteY1457" fmla="*/ 542606 h 1608850"/>
                <a:gd name="connsiteX1458" fmla="*/ 9994850 w 12192000"/>
                <a:gd name="connsiteY1458" fmla="*/ 543687 h 1608850"/>
                <a:gd name="connsiteX1459" fmla="*/ 9994850 w 12192000"/>
                <a:gd name="connsiteY1459" fmla="*/ 551254 h 1608850"/>
                <a:gd name="connsiteX1460" fmla="*/ 9998904 w 12192000"/>
                <a:gd name="connsiteY1460" fmla="*/ 581518 h 1608850"/>
                <a:gd name="connsiteX1461" fmla="*/ 9999664 w 12192000"/>
                <a:gd name="connsiteY1461" fmla="*/ 581518 h 1608850"/>
                <a:gd name="connsiteX1462" fmla="*/ 10004984 w 12192000"/>
                <a:gd name="connsiteY1462" fmla="*/ 581518 h 1608850"/>
                <a:gd name="connsiteX1463" fmla="*/ 10004984 w 12192000"/>
                <a:gd name="connsiteY1463" fmla="*/ 582329 h 1608850"/>
                <a:gd name="connsiteX1464" fmla="*/ 10004984 w 12192000"/>
                <a:gd name="connsiteY1464" fmla="*/ 588004 h 1608850"/>
                <a:gd name="connsiteX1465" fmla="*/ 10005998 w 12192000"/>
                <a:gd name="connsiteY1465" fmla="*/ 588004 h 1608850"/>
                <a:gd name="connsiteX1466" fmla="*/ 10013090 w 12192000"/>
                <a:gd name="connsiteY1466" fmla="*/ 588004 h 1608850"/>
                <a:gd name="connsiteX1467" fmla="*/ 10013090 w 12192000"/>
                <a:gd name="connsiteY1467" fmla="*/ 618269 h 1608850"/>
                <a:gd name="connsiteX1468" fmla="*/ 10015118 w 12192000"/>
                <a:gd name="connsiteY1468" fmla="*/ 618269 h 1608850"/>
                <a:gd name="connsiteX1469" fmla="*/ 10029304 w 12192000"/>
                <a:gd name="connsiteY1469" fmla="*/ 618269 h 1608850"/>
                <a:gd name="connsiteX1470" fmla="*/ 10029304 w 12192000"/>
                <a:gd name="connsiteY1470" fmla="*/ 642048 h 1608850"/>
                <a:gd name="connsiteX1471" fmla="*/ 10031332 w 12192000"/>
                <a:gd name="connsiteY1471" fmla="*/ 643669 h 1608850"/>
                <a:gd name="connsiteX1472" fmla="*/ 10031332 w 12192000"/>
                <a:gd name="connsiteY1472" fmla="*/ 655019 h 1608850"/>
                <a:gd name="connsiteX1473" fmla="*/ 10032092 w 12192000"/>
                <a:gd name="connsiteY1473" fmla="*/ 655019 h 1608850"/>
                <a:gd name="connsiteX1474" fmla="*/ 10037412 w 12192000"/>
                <a:gd name="connsiteY1474" fmla="*/ 655019 h 1608850"/>
                <a:gd name="connsiteX1475" fmla="*/ 10037412 w 12192000"/>
                <a:gd name="connsiteY1475" fmla="*/ 678798 h 1608850"/>
                <a:gd name="connsiteX1476" fmla="*/ 10038678 w 12192000"/>
                <a:gd name="connsiteY1476" fmla="*/ 678798 h 1608850"/>
                <a:gd name="connsiteX1477" fmla="*/ 10047544 w 12192000"/>
                <a:gd name="connsiteY1477" fmla="*/ 678798 h 1608850"/>
                <a:gd name="connsiteX1478" fmla="*/ 10049572 w 12192000"/>
                <a:gd name="connsiteY1478" fmla="*/ 682852 h 1608850"/>
                <a:gd name="connsiteX1479" fmla="*/ 10049572 w 12192000"/>
                <a:gd name="connsiteY1479" fmla="*/ 696093 h 1608850"/>
                <a:gd name="connsiteX1480" fmla="*/ 10051092 w 12192000"/>
                <a:gd name="connsiteY1480" fmla="*/ 694201 h 1608850"/>
                <a:gd name="connsiteX1481" fmla="*/ 10061732 w 12192000"/>
                <a:gd name="connsiteY1481" fmla="*/ 680960 h 1608850"/>
                <a:gd name="connsiteX1482" fmla="*/ 10090106 w 12192000"/>
                <a:gd name="connsiteY1482" fmla="*/ 680960 h 1608850"/>
                <a:gd name="connsiteX1483" fmla="*/ 10090106 w 12192000"/>
                <a:gd name="connsiteY1483" fmla="*/ 767431 h 1608850"/>
                <a:gd name="connsiteX1484" fmla="*/ 10090866 w 12192000"/>
                <a:gd name="connsiteY1484" fmla="*/ 767431 h 1608850"/>
                <a:gd name="connsiteX1485" fmla="*/ 10096186 w 12192000"/>
                <a:gd name="connsiteY1485" fmla="*/ 767431 h 1608850"/>
                <a:gd name="connsiteX1486" fmla="*/ 10096946 w 12192000"/>
                <a:gd name="connsiteY1486" fmla="*/ 766080 h 1608850"/>
                <a:gd name="connsiteX1487" fmla="*/ 10102266 w 12192000"/>
                <a:gd name="connsiteY1487" fmla="*/ 756622 h 1608850"/>
                <a:gd name="connsiteX1488" fmla="*/ 10102266 w 12192000"/>
                <a:gd name="connsiteY1488" fmla="*/ 758514 h 1608850"/>
                <a:gd name="connsiteX1489" fmla="*/ 10102266 w 12192000"/>
                <a:gd name="connsiteY1489" fmla="*/ 771755 h 1608850"/>
                <a:gd name="connsiteX1490" fmla="*/ 10106318 w 12192000"/>
                <a:gd name="connsiteY1490" fmla="*/ 726358 h 1608850"/>
                <a:gd name="connsiteX1491" fmla="*/ 10107078 w 12192000"/>
                <a:gd name="connsiteY1491" fmla="*/ 726358 h 1608850"/>
                <a:gd name="connsiteX1492" fmla="*/ 10112398 w 12192000"/>
                <a:gd name="connsiteY1492" fmla="*/ 726358 h 1608850"/>
                <a:gd name="connsiteX1493" fmla="*/ 10112398 w 12192000"/>
                <a:gd name="connsiteY1493" fmla="*/ 661504 h 1608850"/>
                <a:gd name="connsiteX1494" fmla="*/ 10113412 w 12192000"/>
                <a:gd name="connsiteY1494" fmla="*/ 661504 h 1608850"/>
                <a:gd name="connsiteX1495" fmla="*/ 10120506 w 12192000"/>
                <a:gd name="connsiteY1495" fmla="*/ 661504 h 1608850"/>
                <a:gd name="connsiteX1496" fmla="*/ 10132666 w 12192000"/>
                <a:gd name="connsiteY1496" fmla="*/ 618269 h 1608850"/>
                <a:gd name="connsiteX1497" fmla="*/ 10133932 w 12192000"/>
                <a:gd name="connsiteY1497" fmla="*/ 618269 h 1608850"/>
                <a:gd name="connsiteX1498" fmla="*/ 10142800 w 12192000"/>
                <a:gd name="connsiteY1498" fmla="*/ 618269 h 1608850"/>
                <a:gd name="connsiteX1499" fmla="*/ 10152932 w 12192000"/>
                <a:gd name="connsiteY1499" fmla="*/ 661504 h 1608850"/>
                <a:gd name="connsiteX1500" fmla="*/ 10153946 w 12192000"/>
                <a:gd name="connsiteY1500" fmla="*/ 661504 h 1608850"/>
                <a:gd name="connsiteX1501" fmla="*/ 10161040 w 12192000"/>
                <a:gd name="connsiteY1501" fmla="*/ 661504 h 1608850"/>
                <a:gd name="connsiteX1502" fmla="*/ 10161040 w 12192000"/>
                <a:gd name="connsiteY1502" fmla="*/ 700416 h 1608850"/>
                <a:gd name="connsiteX1503" fmla="*/ 10162812 w 12192000"/>
                <a:gd name="connsiteY1503" fmla="*/ 700416 h 1608850"/>
                <a:gd name="connsiteX1504" fmla="*/ 10175226 w 12192000"/>
                <a:gd name="connsiteY1504" fmla="*/ 700416 h 1608850"/>
                <a:gd name="connsiteX1505" fmla="*/ 10175226 w 12192000"/>
                <a:gd name="connsiteY1505" fmla="*/ 702578 h 1608850"/>
                <a:gd name="connsiteX1506" fmla="*/ 10175226 w 12192000"/>
                <a:gd name="connsiteY1506" fmla="*/ 717710 h 1608850"/>
                <a:gd name="connsiteX1507" fmla="*/ 10179280 w 12192000"/>
                <a:gd name="connsiteY1507" fmla="*/ 715549 h 1608850"/>
                <a:gd name="connsiteX1508" fmla="*/ 10179280 w 12192000"/>
                <a:gd name="connsiteY1508" fmla="*/ 700416 h 1608850"/>
                <a:gd name="connsiteX1509" fmla="*/ 10180800 w 12192000"/>
                <a:gd name="connsiteY1509" fmla="*/ 700416 h 1608850"/>
                <a:gd name="connsiteX1510" fmla="*/ 10191440 w 12192000"/>
                <a:gd name="connsiteY1510" fmla="*/ 700416 h 1608850"/>
                <a:gd name="connsiteX1511" fmla="*/ 10191440 w 12192000"/>
                <a:gd name="connsiteY1511" fmla="*/ 702037 h 1608850"/>
                <a:gd name="connsiteX1512" fmla="*/ 10191440 w 12192000"/>
                <a:gd name="connsiteY1512" fmla="*/ 713387 h 1608850"/>
                <a:gd name="connsiteX1513" fmla="*/ 10221840 w 12192000"/>
                <a:gd name="connsiteY1513" fmla="*/ 713387 h 1608850"/>
                <a:gd name="connsiteX1514" fmla="*/ 10221840 w 12192000"/>
                <a:gd name="connsiteY1514" fmla="*/ 676637 h 1608850"/>
                <a:gd name="connsiteX1515" fmla="*/ 10223106 w 12192000"/>
                <a:gd name="connsiteY1515" fmla="*/ 676637 h 1608850"/>
                <a:gd name="connsiteX1516" fmla="*/ 10231974 w 12192000"/>
                <a:gd name="connsiteY1516" fmla="*/ 676637 h 1608850"/>
                <a:gd name="connsiteX1517" fmla="*/ 10231974 w 12192000"/>
                <a:gd name="connsiteY1517" fmla="*/ 698254 h 1608850"/>
                <a:gd name="connsiteX1518" fmla="*/ 10234000 w 12192000"/>
                <a:gd name="connsiteY1518" fmla="*/ 665828 h 1608850"/>
                <a:gd name="connsiteX1519" fmla="*/ 10256294 w 12192000"/>
                <a:gd name="connsiteY1519" fmla="*/ 665828 h 1608850"/>
                <a:gd name="connsiteX1520" fmla="*/ 10256294 w 12192000"/>
                <a:gd name="connsiteY1520" fmla="*/ 664206 h 1608850"/>
                <a:gd name="connsiteX1521" fmla="*/ 10256294 w 12192000"/>
                <a:gd name="connsiteY1521" fmla="*/ 652857 h 1608850"/>
                <a:gd name="connsiteX1522" fmla="*/ 10257054 w 12192000"/>
                <a:gd name="connsiteY1522" fmla="*/ 652857 h 1608850"/>
                <a:gd name="connsiteX1523" fmla="*/ 10262374 w 12192000"/>
                <a:gd name="connsiteY1523" fmla="*/ 652857 h 1608850"/>
                <a:gd name="connsiteX1524" fmla="*/ 10262374 w 12192000"/>
                <a:gd name="connsiteY1524" fmla="*/ 650966 h 1608850"/>
                <a:gd name="connsiteX1525" fmla="*/ 10262374 w 12192000"/>
                <a:gd name="connsiteY1525" fmla="*/ 637725 h 1608850"/>
                <a:gd name="connsiteX1526" fmla="*/ 10266428 w 12192000"/>
                <a:gd name="connsiteY1526" fmla="*/ 644210 h 1608850"/>
                <a:gd name="connsiteX1527" fmla="*/ 10268708 w 12192000"/>
                <a:gd name="connsiteY1527" fmla="*/ 644210 h 1608850"/>
                <a:gd name="connsiteX1528" fmla="*/ 10284668 w 12192000"/>
                <a:gd name="connsiteY1528" fmla="*/ 644210 h 1608850"/>
                <a:gd name="connsiteX1529" fmla="*/ 10284668 w 12192000"/>
                <a:gd name="connsiteY1529" fmla="*/ 643399 h 1608850"/>
                <a:gd name="connsiteX1530" fmla="*/ 10284668 w 12192000"/>
                <a:gd name="connsiteY1530" fmla="*/ 637725 h 1608850"/>
                <a:gd name="connsiteX1531" fmla="*/ 10285428 w 12192000"/>
                <a:gd name="connsiteY1531" fmla="*/ 637725 h 1608850"/>
                <a:gd name="connsiteX1532" fmla="*/ 10290748 w 12192000"/>
                <a:gd name="connsiteY1532" fmla="*/ 637725 h 1608850"/>
                <a:gd name="connsiteX1533" fmla="*/ 10290748 w 12192000"/>
                <a:gd name="connsiteY1533" fmla="*/ 639076 h 1608850"/>
                <a:gd name="connsiteX1534" fmla="*/ 10290748 w 12192000"/>
                <a:gd name="connsiteY1534" fmla="*/ 648534 h 1608850"/>
                <a:gd name="connsiteX1535" fmla="*/ 10329254 w 12192000"/>
                <a:gd name="connsiteY1535" fmla="*/ 648534 h 1608850"/>
                <a:gd name="connsiteX1536" fmla="*/ 10329254 w 12192000"/>
                <a:gd name="connsiteY1536" fmla="*/ 786887 h 1608850"/>
                <a:gd name="connsiteX1537" fmla="*/ 10330774 w 12192000"/>
                <a:gd name="connsiteY1537" fmla="*/ 786887 h 1608850"/>
                <a:gd name="connsiteX1538" fmla="*/ 10341414 w 12192000"/>
                <a:gd name="connsiteY1538" fmla="*/ 786887 h 1608850"/>
                <a:gd name="connsiteX1539" fmla="*/ 10341414 w 12192000"/>
                <a:gd name="connsiteY1539" fmla="*/ 773917 h 1608850"/>
                <a:gd name="connsiteX1540" fmla="*/ 10345468 w 12192000"/>
                <a:gd name="connsiteY1540" fmla="*/ 773917 h 1608850"/>
                <a:gd name="connsiteX1541" fmla="*/ 10345468 w 12192000"/>
                <a:gd name="connsiteY1541" fmla="*/ 786887 h 1608850"/>
                <a:gd name="connsiteX1542" fmla="*/ 10375868 w 12192000"/>
                <a:gd name="connsiteY1542" fmla="*/ 786887 h 1608850"/>
                <a:gd name="connsiteX1543" fmla="*/ 10375868 w 12192000"/>
                <a:gd name="connsiteY1543" fmla="*/ 756622 h 1608850"/>
                <a:gd name="connsiteX1544" fmla="*/ 10388028 w 12192000"/>
                <a:gd name="connsiteY1544" fmla="*/ 756622 h 1608850"/>
                <a:gd name="connsiteX1545" fmla="*/ 10400188 w 12192000"/>
                <a:gd name="connsiteY1545" fmla="*/ 754461 h 1608850"/>
                <a:gd name="connsiteX1546" fmla="*/ 10404242 w 12192000"/>
                <a:gd name="connsiteY1546" fmla="*/ 756622 h 1608850"/>
                <a:gd name="connsiteX1547" fmla="*/ 10414376 w 12192000"/>
                <a:gd name="connsiteY1547" fmla="*/ 756622 h 1608850"/>
                <a:gd name="connsiteX1548" fmla="*/ 10414376 w 12192000"/>
                <a:gd name="connsiteY1548" fmla="*/ 786887 h 1608850"/>
                <a:gd name="connsiteX1549" fmla="*/ 10422482 w 12192000"/>
                <a:gd name="connsiteY1549" fmla="*/ 786887 h 1608850"/>
                <a:gd name="connsiteX1550" fmla="*/ 10422482 w 12192000"/>
                <a:gd name="connsiteY1550" fmla="*/ 804182 h 1608850"/>
                <a:gd name="connsiteX1551" fmla="*/ 10431818 w 12192000"/>
                <a:gd name="connsiteY1551" fmla="*/ 805087 h 1608850"/>
                <a:gd name="connsiteX1552" fmla="*/ 10444776 w 12192000"/>
                <a:gd name="connsiteY1552" fmla="*/ 805087 h 1608850"/>
                <a:gd name="connsiteX1553" fmla="*/ 10444776 w 12192000"/>
                <a:gd name="connsiteY1553" fmla="*/ 789049 h 1608850"/>
                <a:gd name="connsiteX1554" fmla="*/ 10512732 w 12192000"/>
                <a:gd name="connsiteY1554" fmla="*/ 789049 h 1608850"/>
                <a:gd name="connsiteX1555" fmla="*/ 10512732 w 12192000"/>
                <a:gd name="connsiteY1555" fmla="*/ 703796 h 1608850"/>
                <a:gd name="connsiteX1556" fmla="*/ 10584740 w 12192000"/>
                <a:gd name="connsiteY1556" fmla="*/ 703796 h 1608850"/>
                <a:gd name="connsiteX1557" fmla="*/ 10584740 w 12192000"/>
                <a:gd name="connsiteY1557" fmla="*/ 782564 h 1608850"/>
                <a:gd name="connsiteX1558" fmla="*/ 10586644 w 12192000"/>
                <a:gd name="connsiteY1558" fmla="*/ 782564 h 1608850"/>
                <a:gd name="connsiteX1559" fmla="*/ 10587886 w 12192000"/>
                <a:gd name="connsiteY1559" fmla="*/ 805087 h 1608850"/>
                <a:gd name="connsiteX1560" fmla="*/ 10597562 w 12192000"/>
                <a:gd name="connsiteY1560" fmla="*/ 805087 h 1608850"/>
                <a:gd name="connsiteX1561" fmla="*/ 10598804 w 12192000"/>
                <a:gd name="connsiteY1561" fmla="*/ 782564 h 1608850"/>
                <a:gd name="connsiteX1562" fmla="*/ 10604884 w 12192000"/>
                <a:gd name="connsiteY1562" fmla="*/ 782564 h 1608850"/>
                <a:gd name="connsiteX1563" fmla="*/ 10606126 w 12192000"/>
                <a:gd name="connsiteY1563" fmla="*/ 805087 h 1608850"/>
                <a:gd name="connsiteX1564" fmla="*/ 10656748 w 12192000"/>
                <a:gd name="connsiteY1564" fmla="*/ 805087 h 1608850"/>
                <a:gd name="connsiteX1565" fmla="*/ 10656748 w 12192000"/>
                <a:gd name="connsiteY1565" fmla="*/ 642059 h 1608850"/>
                <a:gd name="connsiteX1566" fmla="*/ 10854076 w 12192000"/>
                <a:gd name="connsiteY1566" fmla="*/ 642059 h 1608850"/>
                <a:gd name="connsiteX1567" fmla="*/ 10854076 w 12192000"/>
                <a:gd name="connsiteY1567" fmla="*/ 805087 h 1608850"/>
                <a:gd name="connsiteX1568" fmla="*/ 10872772 w 12192000"/>
                <a:gd name="connsiteY1568" fmla="*/ 805087 h 1608850"/>
                <a:gd name="connsiteX1569" fmla="*/ 10872772 w 12192000"/>
                <a:gd name="connsiteY1569" fmla="*/ 722394 h 1608850"/>
                <a:gd name="connsiteX1570" fmla="*/ 10967892 w 12192000"/>
                <a:gd name="connsiteY1570" fmla="*/ 722394 h 1608850"/>
                <a:gd name="connsiteX1571" fmla="*/ 10979823 w 12192000"/>
                <a:gd name="connsiteY1571" fmla="*/ 404253 h 1608850"/>
                <a:gd name="connsiteX1572" fmla="*/ 10967663 w 12192000"/>
                <a:gd name="connsiteY1572" fmla="*/ 382635 h 1608850"/>
                <a:gd name="connsiteX1573" fmla="*/ 10961583 w 12192000"/>
                <a:gd name="connsiteY1573" fmla="*/ 378311 h 1608850"/>
                <a:gd name="connsiteX1574" fmla="*/ 10969690 w 12192000"/>
                <a:gd name="connsiteY1574" fmla="*/ 354532 h 1608850"/>
                <a:gd name="connsiteX1575" fmla="*/ 10969690 w 12192000"/>
                <a:gd name="connsiteY1575" fmla="*/ 337238 h 1608850"/>
                <a:gd name="connsiteX1576" fmla="*/ 10983876 w 12192000"/>
                <a:gd name="connsiteY1576" fmla="*/ 337238 h 1608850"/>
                <a:gd name="connsiteX1577" fmla="*/ 10983876 w 12192000"/>
                <a:gd name="connsiteY1577" fmla="*/ 315620 h 1608850"/>
                <a:gd name="connsiteX1578" fmla="*/ 10985903 w 12192000"/>
                <a:gd name="connsiteY1578" fmla="*/ 311296 h 1608850"/>
                <a:gd name="connsiteX1579" fmla="*/ 10985903 w 12192000"/>
                <a:gd name="connsiteY1579" fmla="*/ 233472 h 1608850"/>
                <a:gd name="connsiteX1580" fmla="*/ 10983876 w 12192000"/>
                <a:gd name="connsiteY1580" fmla="*/ 226987 h 1608850"/>
                <a:gd name="connsiteX1581" fmla="*/ 10989956 w 12192000"/>
                <a:gd name="connsiteY1581" fmla="*/ 220501 h 1608850"/>
                <a:gd name="connsiteX1582" fmla="*/ 10989956 w 12192000"/>
                <a:gd name="connsiteY1582" fmla="*/ 162133 h 1608850"/>
                <a:gd name="connsiteX1583" fmla="*/ 10991983 w 12192000"/>
                <a:gd name="connsiteY1583" fmla="*/ 157810 h 1608850"/>
                <a:gd name="connsiteX1584" fmla="*/ 10991983 w 12192000"/>
                <a:gd name="connsiteY1584" fmla="*/ 101604 h 1608850"/>
                <a:gd name="connsiteX1585" fmla="*/ 10994010 w 12192000"/>
                <a:gd name="connsiteY1585" fmla="*/ 82148 h 1608850"/>
                <a:gd name="connsiteX1586" fmla="*/ 10998063 w 12192000"/>
                <a:gd name="connsiteY1586" fmla="*/ 99442 h 1608850"/>
                <a:gd name="connsiteX1587" fmla="*/ 11000090 w 12192000"/>
                <a:gd name="connsiteY1587" fmla="*/ 157810 h 1608850"/>
                <a:gd name="connsiteX1588" fmla="*/ 11002116 w 12192000"/>
                <a:gd name="connsiteY1588" fmla="*/ 220501 h 1608850"/>
                <a:gd name="connsiteX1589" fmla="*/ 11008196 w 12192000"/>
                <a:gd name="connsiteY1589" fmla="*/ 226987 h 1608850"/>
                <a:gd name="connsiteX1590" fmla="*/ 11006170 w 12192000"/>
                <a:gd name="connsiteY1590" fmla="*/ 233472 h 1608850"/>
                <a:gd name="connsiteX1591" fmla="*/ 11006170 w 12192000"/>
                <a:gd name="connsiteY1591" fmla="*/ 311296 h 1608850"/>
                <a:gd name="connsiteX1592" fmla="*/ 11008196 w 12192000"/>
                <a:gd name="connsiteY1592" fmla="*/ 315620 h 1608850"/>
                <a:gd name="connsiteX1593" fmla="*/ 11008196 w 12192000"/>
                <a:gd name="connsiteY1593" fmla="*/ 337238 h 1608850"/>
                <a:gd name="connsiteX1594" fmla="*/ 11022383 w 12192000"/>
                <a:gd name="connsiteY1594" fmla="*/ 337238 h 1608850"/>
                <a:gd name="connsiteX1595" fmla="*/ 11022383 w 12192000"/>
                <a:gd name="connsiteY1595" fmla="*/ 354532 h 1608850"/>
                <a:gd name="connsiteX1596" fmla="*/ 11030491 w 12192000"/>
                <a:gd name="connsiteY1596" fmla="*/ 378311 h 1608850"/>
                <a:gd name="connsiteX1597" fmla="*/ 11024411 w 12192000"/>
                <a:gd name="connsiteY1597" fmla="*/ 382635 h 1608850"/>
                <a:gd name="connsiteX1598" fmla="*/ 11012250 w 12192000"/>
                <a:gd name="connsiteY1598" fmla="*/ 404253 h 1608850"/>
                <a:gd name="connsiteX1599" fmla="*/ 11020356 w 12192000"/>
                <a:gd name="connsiteY1599" fmla="*/ 657181 h 1608850"/>
                <a:gd name="connsiteX1600" fmla="*/ 11085211 w 12192000"/>
                <a:gd name="connsiteY1600" fmla="*/ 657181 h 1608850"/>
                <a:gd name="connsiteX1601" fmla="*/ 11085211 w 12192000"/>
                <a:gd name="connsiteY1601" fmla="*/ 732843 h 1608850"/>
                <a:gd name="connsiteX1602" fmla="*/ 11093318 w 12192000"/>
                <a:gd name="connsiteY1602" fmla="*/ 732843 h 1608850"/>
                <a:gd name="connsiteX1603" fmla="*/ 11095344 w 12192000"/>
                <a:gd name="connsiteY1603" fmla="*/ 726358 h 1608850"/>
                <a:gd name="connsiteX1604" fmla="*/ 11101424 w 12192000"/>
                <a:gd name="connsiteY1604" fmla="*/ 726358 h 1608850"/>
                <a:gd name="connsiteX1605" fmla="*/ 11103452 w 12192000"/>
                <a:gd name="connsiteY1605" fmla="*/ 735005 h 1608850"/>
                <a:gd name="connsiteX1606" fmla="*/ 11115612 w 12192000"/>
                <a:gd name="connsiteY1606" fmla="*/ 735005 h 1608850"/>
                <a:gd name="connsiteX1607" fmla="*/ 11115612 w 12192000"/>
                <a:gd name="connsiteY1607" fmla="*/ 728519 h 1608850"/>
                <a:gd name="connsiteX1608" fmla="*/ 11137904 w 12192000"/>
                <a:gd name="connsiteY1608" fmla="*/ 728519 h 1608850"/>
                <a:gd name="connsiteX1609" fmla="*/ 11137904 w 12192000"/>
                <a:gd name="connsiteY1609" fmla="*/ 735005 h 1608850"/>
                <a:gd name="connsiteX1610" fmla="*/ 11158172 w 12192000"/>
                <a:gd name="connsiteY1610" fmla="*/ 735005 h 1608850"/>
                <a:gd name="connsiteX1611" fmla="*/ 11158172 w 12192000"/>
                <a:gd name="connsiteY1611" fmla="*/ 780402 h 1608850"/>
                <a:gd name="connsiteX1612" fmla="*/ 11172359 w 12192000"/>
                <a:gd name="connsiteY1612" fmla="*/ 780402 h 1608850"/>
                <a:gd name="connsiteX1613" fmla="*/ 11172359 w 12192000"/>
                <a:gd name="connsiteY1613" fmla="*/ 767431 h 1608850"/>
                <a:gd name="connsiteX1614" fmla="*/ 11188572 w 12192000"/>
                <a:gd name="connsiteY1614" fmla="*/ 767431 h 1608850"/>
                <a:gd name="connsiteX1615" fmla="*/ 11188572 w 12192000"/>
                <a:gd name="connsiteY1615" fmla="*/ 588004 h 1608850"/>
                <a:gd name="connsiteX1616" fmla="*/ 11194652 w 12192000"/>
                <a:gd name="connsiteY1616" fmla="*/ 581518 h 1608850"/>
                <a:gd name="connsiteX1617" fmla="*/ 11267614 w 12192000"/>
                <a:gd name="connsiteY1617" fmla="*/ 581518 h 1608850"/>
                <a:gd name="connsiteX1618" fmla="*/ 11267614 w 12192000"/>
                <a:gd name="connsiteY1618" fmla="*/ 590166 h 1608850"/>
                <a:gd name="connsiteX1619" fmla="*/ 11277747 w 12192000"/>
                <a:gd name="connsiteY1619" fmla="*/ 590166 h 1608850"/>
                <a:gd name="connsiteX1620" fmla="*/ 11277747 w 12192000"/>
                <a:gd name="connsiteY1620" fmla="*/ 704740 h 1608850"/>
                <a:gd name="connsiteX1621" fmla="*/ 11300040 w 12192000"/>
                <a:gd name="connsiteY1621" fmla="*/ 704740 h 1608850"/>
                <a:gd name="connsiteX1622" fmla="*/ 11300040 w 12192000"/>
                <a:gd name="connsiteY1622" fmla="*/ 637725 h 1608850"/>
                <a:gd name="connsiteX1623" fmla="*/ 11326388 w 12192000"/>
                <a:gd name="connsiteY1623" fmla="*/ 637725 h 1608850"/>
                <a:gd name="connsiteX1624" fmla="*/ 11330440 w 12192000"/>
                <a:gd name="connsiteY1624" fmla="*/ 633401 h 1608850"/>
                <a:gd name="connsiteX1625" fmla="*/ 11338548 w 12192000"/>
                <a:gd name="connsiteY1625" fmla="*/ 633401 h 1608850"/>
                <a:gd name="connsiteX1626" fmla="*/ 11342600 w 12192000"/>
                <a:gd name="connsiteY1626" fmla="*/ 637725 h 1608850"/>
                <a:gd name="connsiteX1627" fmla="*/ 11364895 w 12192000"/>
                <a:gd name="connsiteY1627" fmla="*/ 637725 h 1608850"/>
                <a:gd name="connsiteX1628" fmla="*/ 11364895 w 12192000"/>
                <a:gd name="connsiteY1628" fmla="*/ 520989 h 1608850"/>
                <a:gd name="connsiteX1629" fmla="*/ 11421642 w 12192000"/>
                <a:gd name="connsiteY1629" fmla="*/ 510180 h 1608850"/>
                <a:gd name="connsiteX1630" fmla="*/ 11421642 w 12192000"/>
                <a:gd name="connsiteY1630" fmla="*/ 511261 h 1608850"/>
                <a:gd name="connsiteX1631" fmla="*/ 11421642 w 12192000"/>
                <a:gd name="connsiteY1631" fmla="*/ 518827 h 1608850"/>
                <a:gd name="connsiteX1632" fmla="*/ 11447988 w 12192000"/>
                <a:gd name="connsiteY1632" fmla="*/ 518827 h 1608850"/>
                <a:gd name="connsiteX1633" fmla="*/ 11447988 w 12192000"/>
                <a:gd name="connsiteY1633" fmla="*/ 773917 h 1608850"/>
                <a:gd name="connsiteX1634" fmla="*/ 11470283 w 12192000"/>
                <a:gd name="connsiteY1634" fmla="*/ 773917 h 1608850"/>
                <a:gd name="connsiteX1635" fmla="*/ 11470283 w 12192000"/>
                <a:gd name="connsiteY1635" fmla="*/ 769593 h 1608850"/>
                <a:gd name="connsiteX1636" fmla="*/ 11482443 w 12192000"/>
                <a:gd name="connsiteY1636" fmla="*/ 769593 h 1608850"/>
                <a:gd name="connsiteX1637" fmla="*/ 11482443 w 12192000"/>
                <a:gd name="connsiteY1637" fmla="*/ 773917 h 1608850"/>
                <a:gd name="connsiteX1638" fmla="*/ 11506763 w 12192000"/>
                <a:gd name="connsiteY1638" fmla="*/ 773917 h 1608850"/>
                <a:gd name="connsiteX1639" fmla="*/ 11506763 w 12192000"/>
                <a:gd name="connsiteY1639" fmla="*/ 760946 h 1608850"/>
                <a:gd name="connsiteX1640" fmla="*/ 11535136 w 12192000"/>
                <a:gd name="connsiteY1640" fmla="*/ 760946 h 1608850"/>
                <a:gd name="connsiteX1641" fmla="*/ 11547296 w 12192000"/>
                <a:gd name="connsiteY1641" fmla="*/ 756622 h 1608850"/>
                <a:gd name="connsiteX1642" fmla="*/ 11567564 w 12192000"/>
                <a:gd name="connsiteY1642" fmla="*/ 760946 h 1608850"/>
                <a:gd name="connsiteX1643" fmla="*/ 11567564 w 12192000"/>
                <a:gd name="connsiteY1643" fmla="*/ 743652 h 1608850"/>
                <a:gd name="connsiteX1644" fmla="*/ 11575671 w 12192000"/>
                <a:gd name="connsiteY1644" fmla="*/ 743652 h 1608850"/>
                <a:gd name="connsiteX1645" fmla="*/ 11575671 w 12192000"/>
                <a:gd name="connsiteY1645" fmla="*/ 730681 h 1608850"/>
                <a:gd name="connsiteX1646" fmla="*/ 11632418 w 12192000"/>
                <a:gd name="connsiteY1646" fmla="*/ 730681 h 1608850"/>
                <a:gd name="connsiteX1647" fmla="*/ 11632418 w 12192000"/>
                <a:gd name="connsiteY1647" fmla="*/ 700416 h 1608850"/>
                <a:gd name="connsiteX1648" fmla="*/ 11650658 w 12192000"/>
                <a:gd name="connsiteY1648" fmla="*/ 700416 h 1608850"/>
                <a:gd name="connsiteX1649" fmla="*/ 11650658 w 12192000"/>
                <a:gd name="connsiteY1649" fmla="*/ 693931 h 1608850"/>
                <a:gd name="connsiteX1650" fmla="*/ 11662818 w 12192000"/>
                <a:gd name="connsiteY1650" fmla="*/ 693931 h 1608850"/>
                <a:gd name="connsiteX1651" fmla="*/ 11662818 w 12192000"/>
                <a:gd name="connsiteY1651" fmla="*/ 700416 h 1608850"/>
                <a:gd name="connsiteX1652" fmla="*/ 11679031 w 12192000"/>
                <a:gd name="connsiteY1652" fmla="*/ 700416 h 1608850"/>
                <a:gd name="connsiteX1653" fmla="*/ 11679031 w 12192000"/>
                <a:gd name="connsiteY1653" fmla="*/ 750137 h 1608850"/>
                <a:gd name="connsiteX1654" fmla="*/ 11711459 w 12192000"/>
                <a:gd name="connsiteY1654" fmla="*/ 750137 h 1608850"/>
                <a:gd name="connsiteX1655" fmla="*/ 11711459 w 12192000"/>
                <a:gd name="connsiteY1655" fmla="*/ 724196 h 1608850"/>
                <a:gd name="connsiteX1656" fmla="*/ 11749966 w 12192000"/>
                <a:gd name="connsiteY1656" fmla="*/ 724196 h 1608850"/>
                <a:gd name="connsiteX1657" fmla="*/ 11749966 w 12192000"/>
                <a:gd name="connsiteY1657" fmla="*/ 693931 h 1608850"/>
                <a:gd name="connsiteX1658" fmla="*/ 11798607 w 12192000"/>
                <a:gd name="connsiteY1658" fmla="*/ 693931 h 1608850"/>
                <a:gd name="connsiteX1659" fmla="*/ 11798607 w 12192000"/>
                <a:gd name="connsiteY1659" fmla="*/ 805087 h 1608850"/>
                <a:gd name="connsiteX1660" fmla="*/ 11798607 w 12192000"/>
                <a:gd name="connsiteY1660" fmla="*/ 818866 h 1608850"/>
                <a:gd name="connsiteX1661" fmla="*/ 11864482 w 12192000"/>
                <a:gd name="connsiteY1661" fmla="*/ 818866 h 1608850"/>
                <a:gd name="connsiteX1662" fmla="*/ 11864482 w 12192000"/>
                <a:gd name="connsiteY1662" fmla="*/ 924638 h 1608850"/>
                <a:gd name="connsiteX1663" fmla="*/ 11864482 w 12192000"/>
                <a:gd name="connsiteY1663" fmla="*/ 947885 h 1608850"/>
                <a:gd name="connsiteX1664" fmla="*/ 11879442 w 12192000"/>
                <a:gd name="connsiteY1664" fmla="*/ 947885 h 1608850"/>
                <a:gd name="connsiteX1665" fmla="*/ 11879442 w 12192000"/>
                <a:gd name="connsiteY1665" fmla="*/ 946723 h 1608850"/>
                <a:gd name="connsiteX1666" fmla="*/ 11879442 w 12192000"/>
                <a:gd name="connsiteY1666" fmla="*/ 938587 h 1608850"/>
                <a:gd name="connsiteX1667" fmla="*/ 11924022 w 12192000"/>
                <a:gd name="connsiteY1667" fmla="*/ 938587 h 1608850"/>
                <a:gd name="connsiteX1668" fmla="*/ 11924022 w 12192000"/>
                <a:gd name="connsiteY1668" fmla="*/ 959508 h 1608850"/>
                <a:gd name="connsiteX1669" fmla="*/ 11926250 w 12192000"/>
                <a:gd name="connsiteY1669" fmla="*/ 960671 h 1608850"/>
                <a:gd name="connsiteX1670" fmla="*/ 11941854 w 12192000"/>
                <a:gd name="connsiteY1670" fmla="*/ 968807 h 1608850"/>
                <a:gd name="connsiteX1671" fmla="*/ 11941854 w 12192000"/>
                <a:gd name="connsiteY1671" fmla="*/ 999027 h 1608850"/>
                <a:gd name="connsiteX1672" fmla="*/ 11943247 w 12192000"/>
                <a:gd name="connsiteY1672" fmla="*/ 999609 h 1608850"/>
                <a:gd name="connsiteX1673" fmla="*/ 11952999 w 12192000"/>
                <a:gd name="connsiteY1673" fmla="*/ 1003677 h 1608850"/>
                <a:gd name="connsiteX1674" fmla="*/ 11952999 w 12192000"/>
                <a:gd name="connsiteY1674" fmla="*/ 1002515 h 1608850"/>
                <a:gd name="connsiteX1675" fmla="*/ 11952999 w 12192000"/>
                <a:gd name="connsiteY1675" fmla="*/ 994378 h 1608850"/>
                <a:gd name="connsiteX1676" fmla="*/ 11954114 w 12192000"/>
                <a:gd name="connsiteY1676" fmla="*/ 994378 h 1608850"/>
                <a:gd name="connsiteX1677" fmla="*/ 11961915 w 12192000"/>
                <a:gd name="connsiteY1677" fmla="*/ 994378 h 1608850"/>
                <a:gd name="connsiteX1678" fmla="*/ 11961915 w 12192000"/>
                <a:gd name="connsiteY1678" fmla="*/ 993506 h 1608850"/>
                <a:gd name="connsiteX1679" fmla="*/ 11961915 w 12192000"/>
                <a:gd name="connsiteY1679" fmla="*/ 987404 h 1608850"/>
                <a:gd name="connsiteX1680" fmla="*/ 11960800 w 12192000"/>
                <a:gd name="connsiteY1680" fmla="*/ 987404 h 1608850"/>
                <a:gd name="connsiteX1681" fmla="*/ 11952999 w 12192000"/>
                <a:gd name="connsiteY1681" fmla="*/ 987404 h 1608850"/>
                <a:gd name="connsiteX1682" fmla="*/ 11952999 w 12192000"/>
                <a:gd name="connsiteY1682" fmla="*/ 986242 h 1608850"/>
                <a:gd name="connsiteX1683" fmla="*/ 11952999 w 12192000"/>
                <a:gd name="connsiteY1683" fmla="*/ 978106 h 1608850"/>
                <a:gd name="connsiteX1684" fmla="*/ 11954114 w 12192000"/>
                <a:gd name="connsiteY1684" fmla="*/ 978106 h 1608850"/>
                <a:gd name="connsiteX1685" fmla="*/ 11961915 w 12192000"/>
                <a:gd name="connsiteY1685" fmla="*/ 978106 h 1608850"/>
                <a:gd name="connsiteX1686" fmla="*/ 11961915 w 12192000"/>
                <a:gd name="connsiteY1686" fmla="*/ 976943 h 1608850"/>
                <a:gd name="connsiteX1687" fmla="*/ 11961915 w 12192000"/>
                <a:gd name="connsiteY1687" fmla="*/ 968807 h 1608850"/>
                <a:gd name="connsiteX1688" fmla="*/ 11960800 w 12192000"/>
                <a:gd name="connsiteY1688" fmla="*/ 968807 h 1608850"/>
                <a:gd name="connsiteX1689" fmla="*/ 11952999 w 12192000"/>
                <a:gd name="connsiteY1689" fmla="*/ 968807 h 1608850"/>
                <a:gd name="connsiteX1690" fmla="*/ 11952999 w 12192000"/>
                <a:gd name="connsiteY1690" fmla="*/ 967645 h 1608850"/>
                <a:gd name="connsiteX1691" fmla="*/ 11952999 w 12192000"/>
                <a:gd name="connsiteY1691" fmla="*/ 959508 h 1608850"/>
                <a:gd name="connsiteX1692" fmla="*/ 11954114 w 12192000"/>
                <a:gd name="connsiteY1692" fmla="*/ 959508 h 1608850"/>
                <a:gd name="connsiteX1693" fmla="*/ 11961915 w 12192000"/>
                <a:gd name="connsiteY1693" fmla="*/ 959508 h 1608850"/>
                <a:gd name="connsiteX1694" fmla="*/ 11961915 w 12192000"/>
                <a:gd name="connsiteY1694" fmla="*/ 958637 h 1608850"/>
                <a:gd name="connsiteX1695" fmla="*/ 11961915 w 12192000"/>
                <a:gd name="connsiteY1695" fmla="*/ 952535 h 1608850"/>
                <a:gd name="connsiteX1696" fmla="*/ 11960800 w 12192000"/>
                <a:gd name="connsiteY1696" fmla="*/ 952535 h 1608850"/>
                <a:gd name="connsiteX1697" fmla="*/ 11952999 w 12192000"/>
                <a:gd name="connsiteY1697" fmla="*/ 952535 h 1608850"/>
                <a:gd name="connsiteX1698" fmla="*/ 11952999 w 12192000"/>
                <a:gd name="connsiteY1698" fmla="*/ 951372 h 1608850"/>
                <a:gd name="connsiteX1699" fmla="*/ 11952999 w 12192000"/>
                <a:gd name="connsiteY1699" fmla="*/ 943236 h 1608850"/>
                <a:gd name="connsiteX1700" fmla="*/ 11954114 w 12192000"/>
                <a:gd name="connsiteY1700" fmla="*/ 943236 h 1608850"/>
                <a:gd name="connsiteX1701" fmla="*/ 11961915 w 12192000"/>
                <a:gd name="connsiteY1701" fmla="*/ 943236 h 1608850"/>
                <a:gd name="connsiteX1702" fmla="*/ 11961915 w 12192000"/>
                <a:gd name="connsiteY1702" fmla="*/ 942074 h 1608850"/>
                <a:gd name="connsiteX1703" fmla="*/ 11961915 w 12192000"/>
                <a:gd name="connsiteY1703" fmla="*/ 933937 h 1608850"/>
                <a:gd name="connsiteX1704" fmla="*/ 11960800 w 12192000"/>
                <a:gd name="connsiteY1704" fmla="*/ 933937 h 1608850"/>
                <a:gd name="connsiteX1705" fmla="*/ 11952999 w 12192000"/>
                <a:gd name="connsiteY1705" fmla="*/ 933937 h 1608850"/>
                <a:gd name="connsiteX1706" fmla="*/ 11952999 w 12192000"/>
                <a:gd name="connsiteY1706" fmla="*/ 933066 h 1608850"/>
                <a:gd name="connsiteX1707" fmla="*/ 11952999 w 12192000"/>
                <a:gd name="connsiteY1707" fmla="*/ 926963 h 1608850"/>
                <a:gd name="connsiteX1708" fmla="*/ 11954114 w 12192000"/>
                <a:gd name="connsiteY1708" fmla="*/ 926963 h 1608850"/>
                <a:gd name="connsiteX1709" fmla="*/ 11961915 w 12192000"/>
                <a:gd name="connsiteY1709" fmla="*/ 926963 h 1608850"/>
                <a:gd name="connsiteX1710" fmla="*/ 11961915 w 12192000"/>
                <a:gd name="connsiteY1710" fmla="*/ 925801 h 1608850"/>
                <a:gd name="connsiteX1711" fmla="*/ 11961915 w 12192000"/>
                <a:gd name="connsiteY1711" fmla="*/ 917665 h 1608850"/>
                <a:gd name="connsiteX1712" fmla="*/ 11960800 w 12192000"/>
                <a:gd name="connsiteY1712" fmla="*/ 917665 h 1608850"/>
                <a:gd name="connsiteX1713" fmla="*/ 11952999 w 12192000"/>
                <a:gd name="connsiteY1713" fmla="*/ 917665 h 1608850"/>
                <a:gd name="connsiteX1714" fmla="*/ 11952999 w 12192000"/>
                <a:gd name="connsiteY1714" fmla="*/ 916503 h 1608850"/>
                <a:gd name="connsiteX1715" fmla="*/ 11952999 w 12192000"/>
                <a:gd name="connsiteY1715" fmla="*/ 908366 h 1608850"/>
                <a:gd name="connsiteX1716" fmla="*/ 11954114 w 12192000"/>
                <a:gd name="connsiteY1716" fmla="*/ 908366 h 1608850"/>
                <a:gd name="connsiteX1717" fmla="*/ 11961915 w 12192000"/>
                <a:gd name="connsiteY1717" fmla="*/ 908366 h 1608850"/>
                <a:gd name="connsiteX1718" fmla="*/ 11961915 w 12192000"/>
                <a:gd name="connsiteY1718" fmla="*/ 907204 h 1608850"/>
                <a:gd name="connsiteX1719" fmla="*/ 11961915 w 12192000"/>
                <a:gd name="connsiteY1719" fmla="*/ 899068 h 1608850"/>
                <a:gd name="connsiteX1720" fmla="*/ 11960800 w 12192000"/>
                <a:gd name="connsiteY1720" fmla="*/ 899068 h 1608850"/>
                <a:gd name="connsiteX1721" fmla="*/ 11952999 w 12192000"/>
                <a:gd name="connsiteY1721" fmla="*/ 899068 h 1608850"/>
                <a:gd name="connsiteX1722" fmla="*/ 11952999 w 12192000"/>
                <a:gd name="connsiteY1722" fmla="*/ 898196 h 1608850"/>
                <a:gd name="connsiteX1723" fmla="*/ 11952999 w 12192000"/>
                <a:gd name="connsiteY1723" fmla="*/ 892094 h 1608850"/>
                <a:gd name="connsiteX1724" fmla="*/ 11954114 w 12192000"/>
                <a:gd name="connsiteY1724" fmla="*/ 892094 h 1608850"/>
                <a:gd name="connsiteX1725" fmla="*/ 11961915 w 12192000"/>
                <a:gd name="connsiteY1725" fmla="*/ 892094 h 1608850"/>
                <a:gd name="connsiteX1726" fmla="*/ 11961915 w 12192000"/>
                <a:gd name="connsiteY1726" fmla="*/ 890931 h 1608850"/>
                <a:gd name="connsiteX1727" fmla="*/ 11961915 w 12192000"/>
                <a:gd name="connsiteY1727" fmla="*/ 882795 h 1608850"/>
                <a:gd name="connsiteX1728" fmla="*/ 11960800 w 12192000"/>
                <a:gd name="connsiteY1728" fmla="*/ 882795 h 1608850"/>
                <a:gd name="connsiteX1729" fmla="*/ 11952999 w 12192000"/>
                <a:gd name="connsiteY1729" fmla="*/ 882795 h 1608850"/>
                <a:gd name="connsiteX1730" fmla="*/ 11952999 w 12192000"/>
                <a:gd name="connsiteY1730" fmla="*/ 881633 h 1608850"/>
                <a:gd name="connsiteX1731" fmla="*/ 11952999 w 12192000"/>
                <a:gd name="connsiteY1731" fmla="*/ 873496 h 1608850"/>
                <a:gd name="connsiteX1732" fmla="*/ 11954114 w 12192000"/>
                <a:gd name="connsiteY1732" fmla="*/ 873496 h 1608850"/>
                <a:gd name="connsiteX1733" fmla="*/ 11961915 w 12192000"/>
                <a:gd name="connsiteY1733" fmla="*/ 873496 h 1608850"/>
                <a:gd name="connsiteX1734" fmla="*/ 11961915 w 12192000"/>
                <a:gd name="connsiteY1734" fmla="*/ 872625 h 1608850"/>
                <a:gd name="connsiteX1735" fmla="*/ 11961915 w 12192000"/>
                <a:gd name="connsiteY1735" fmla="*/ 866523 h 1608850"/>
                <a:gd name="connsiteX1736" fmla="*/ 11960800 w 12192000"/>
                <a:gd name="connsiteY1736" fmla="*/ 866523 h 1608850"/>
                <a:gd name="connsiteX1737" fmla="*/ 11952999 w 12192000"/>
                <a:gd name="connsiteY1737" fmla="*/ 866523 h 1608850"/>
                <a:gd name="connsiteX1738" fmla="*/ 11952999 w 12192000"/>
                <a:gd name="connsiteY1738" fmla="*/ 865360 h 1608850"/>
                <a:gd name="connsiteX1739" fmla="*/ 11952999 w 12192000"/>
                <a:gd name="connsiteY1739" fmla="*/ 857224 h 1608850"/>
                <a:gd name="connsiteX1740" fmla="*/ 11954114 w 12192000"/>
                <a:gd name="connsiteY1740" fmla="*/ 857224 h 1608850"/>
                <a:gd name="connsiteX1741" fmla="*/ 11961915 w 12192000"/>
                <a:gd name="connsiteY1741" fmla="*/ 857224 h 1608850"/>
                <a:gd name="connsiteX1742" fmla="*/ 11961915 w 12192000"/>
                <a:gd name="connsiteY1742" fmla="*/ 856062 h 1608850"/>
                <a:gd name="connsiteX1743" fmla="*/ 11961915 w 12192000"/>
                <a:gd name="connsiteY1743" fmla="*/ 847925 h 1608850"/>
                <a:gd name="connsiteX1744" fmla="*/ 11960800 w 12192000"/>
                <a:gd name="connsiteY1744" fmla="*/ 847925 h 1608850"/>
                <a:gd name="connsiteX1745" fmla="*/ 11952999 w 12192000"/>
                <a:gd name="connsiteY1745" fmla="*/ 847925 h 1608850"/>
                <a:gd name="connsiteX1746" fmla="*/ 11952999 w 12192000"/>
                <a:gd name="connsiteY1746" fmla="*/ 846763 h 1608850"/>
                <a:gd name="connsiteX1747" fmla="*/ 11952999 w 12192000"/>
                <a:gd name="connsiteY1747" fmla="*/ 838627 h 1608850"/>
                <a:gd name="connsiteX1748" fmla="*/ 11954114 w 12192000"/>
                <a:gd name="connsiteY1748" fmla="*/ 838627 h 1608850"/>
                <a:gd name="connsiteX1749" fmla="*/ 11961915 w 12192000"/>
                <a:gd name="connsiteY1749" fmla="*/ 838627 h 1608850"/>
                <a:gd name="connsiteX1750" fmla="*/ 11961915 w 12192000"/>
                <a:gd name="connsiteY1750" fmla="*/ 837755 h 1608850"/>
                <a:gd name="connsiteX1751" fmla="*/ 11961915 w 12192000"/>
                <a:gd name="connsiteY1751" fmla="*/ 831653 h 1608850"/>
                <a:gd name="connsiteX1752" fmla="*/ 11960800 w 12192000"/>
                <a:gd name="connsiteY1752" fmla="*/ 831653 h 1608850"/>
                <a:gd name="connsiteX1753" fmla="*/ 11952999 w 12192000"/>
                <a:gd name="connsiteY1753" fmla="*/ 831653 h 1608850"/>
                <a:gd name="connsiteX1754" fmla="*/ 11952999 w 12192000"/>
                <a:gd name="connsiteY1754" fmla="*/ 830491 h 1608850"/>
                <a:gd name="connsiteX1755" fmla="*/ 11952999 w 12192000"/>
                <a:gd name="connsiteY1755" fmla="*/ 822354 h 1608850"/>
                <a:gd name="connsiteX1756" fmla="*/ 11954114 w 12192000"/>
                <a:gd name="connsiteY1756" fmla="*/ 822354 h 1608850"/>
                <a:gd name="connsiteX1757" fmla="*/ 11961915 w 12192000"/>
                <a:gd name="connsiteY1757" fmla="*/ 822354 h 1608850"/>
                <a:gd name="connsiteX1758" fmla="*/ 11961915 w 12192000"/>
                <a:gd name="connsiteY1758" fmla="*/ 821192 h 1608850"/>
                <a:gd name="connsiteX1759" fmla="*/ 11961915 w 12192000"/>
                <a:gd name="connsiteY1759" fmla="*/ 813056 h 1608850"/>
                <a:gd name="connsiteX1760" fmla="*/ 11960800 w 12192000"/>
                <a:gd name="connsiteY1760" fmla="*/ 813056 h 1608850"/>
                <a:gd name="connsiteX1761" fmla="*/ 11952999 w 12192000"/>
                <a:gd name="connsiteY1761" fmla="*/ 813056 h 1608850"/>
                <a:gd name="connsiteX1762" fmla="*/ 11952999 w 12192000"/>
                <a:gd name="connsiteY1762" fmla="*/ 811893 h 1608850"/>
                <a:gd name="connsiteX1763" fmla="*/ 11952999 w 12192000"/>
                <a:gd name="connsiteY1763" fmla="*/ 803757 h 1608850"/>
                <a:gd name="connsiteX1764" fmla="*/ 11954114 w 12192000"/>
                <a:gd name="connsiteY1764" fmla="*/ 803757 h 1608850"/>
                <a:gd name="connsiteX1765" fmla="*/ 11961915 w 12192000"/>
                <a:gd name="connsiteY1765" fmla="*/ 803757 h 1608850"/>
                <a:gd name="connsiteX1766" fmla="*/ 11961915 w 12192000"/>
                <a:gd name="connsiteY1766" fmla="*/ 802885 h 1608850"/>
                <a:gd name="connsiteX1767" fmla="*/ 11961915 w 12192000"/>
                <a:gd name="connsiteY1767" fmla="*/ 796783 h 1608850"/>
                <a:gd name="connsiteX1768" fmla="*/ 11960800 w 12192000"/>
                <a:gd name="connsiteY1768" fmla="*/ 796783 h 1608850"/>
                <a:gd name="connsiteX1769" fmla="*/ 11952999 w 12192000"/>
                <a:gd name="connsiteY1769" fmla="*/ 796783 h 1608850"/>
                <a:gd name="connsiteX1770" fmla="*/ 11952999 w 12192000"/>
                <a:gd name="connsiteY1770" fmla="*/ 795621 h 1608850"/>
                <a:gd name="connsiteX1771" fmla="*/ 11952999 w 12192000"/>
                <a:gd name="connsiteY1771" fmla="*/ 787484 h 1608850"/>
                <a:gd name="connsiteX1772" fmla="*/ 11954114 w 12192000"/>
                <a:gd name="connsiteY1772" fmla="*/ 787484 h 1608850"/>
                <a:gd name="connsiteX1773" fmla="*/ 11961915 w 12192000"/>
                <a:gd name="connsiteY1773" fmla="*/ 787484 h 1608850"/>
                <a:gd name="connsiteX1774" fmla="*/ 11960800 w 12192000"/>
                <a:gd name="connsiteY1774" fmla="*/ 785741 h 1608850"/>
                <a:gd name="connsiteX1775" fmla="*/ 11952999 w 12192000"/>
                <a:gd name="connsiteY1775" fmla="*/ 773537 h 1608850"/>
                <a:gd name="connsiteX1776" fmla="*/ 11952999 w 12192000"/>
                <a:gd name="connsiteY1776" fmla="*/ 736342 h 1608850"/>
                <a:gd name="connsiteX1777" fmla="*/ 12102343 w 12192000"/>
                <a:gd name="connsiteY1777" fmla="*/ 736342 h 1608850"/>
                <a:gd name="connsiteX1778" fmla="*/ 12115716 w 12192000"/>
                <a:gd name="connsiteY1778" fmla="*/ 757264 h 1608850"/>
                <a:gd name="connsiteX1779" fmla="*/ 12115716 w 12192000"/>
                <a:gd name="connsiteY1779" fmla="*/ 803757 h 1608850"/>
                <a:gd name="connsiteX1780" fmla="*/ 12114602 w 12192000"/>
                <a:gd name="connsiteY1780" fmla="*/ 803757 h 1608850"/>
                <a:gd name="connsiteX1781" fmla="*/ 12106800 w 12192000"/>
                <a:gd name="connsiteY1781" fmla="*/ 803757 h 1608850"/>
                <a:gd name="connsiteX1782" fmla="*/ 12106800 w 12192000"/>
                <a:gd name="connsiteY1782" fmla="*/ 804919 h 1608850"/>
                <a:gd name="connsiteX1783" fmla="*/ 12106800 w 12192000"/>
                <a:gd name="connsiteY1783" fmla="*/ 813056 h 1608850"/>
                <a:gd name="connsiteX1784" fmla="*/ 12107915 w 12192000"/>
                <a:gd name="connsiteY1784" fmla="*/ 813056 h 1608850"/>
                <a:gd name="connsiteX1785" fmla="*/ 12115716 w 12192000"/>
                <a:gd name="connsiteY1785" fmla="*/ 813056 h 1608850"/>
                <a:gd name="connsiteX1786" fmla="*/ 12115716 w 12192000"/>
                <a:gd name="connsiteY1786" fmla="*/ 814218 h 1608850"/>
                <a:gd name="connsiteX1787" fmla="*/ 12115716 w 12192000"/>
                <a:gd name="connsiteY1787" fmla="*/ 822354 h 1608850"/>
                <a:gd name="connsiteX1788" fmla="*/ 12114602 w 12192000"/>
                <a:gd name="connsiteY1788" fmla="*/ 822354 h 1608850"/>
                <a:gd name="connsiteX1789" fmla="*/ 12106800 w 12192000"/>
                <a:gd name="connsiteY1789" fmla="*/ 822354 h 1608850"/>
                <a:gd name="connsiteX1790" fmla="*/ 12106800 w 12192000"/>
                <a:gd name="connsiteY1790" fmla="*/ 823516 h 1608850"/>
                <a:gd name="connsiteX1791" fmla="*/ 12106800 w 12192000"/>
                <a:gd name="connsiteY1791" fmla="*/ 831653 h 1608850"/>
                <a:gd name="connsiteX1792" fmla="*/ 12107915 w 12192000"/>
                <a:gd name="connsiteY1792" fmla="*/ 831653 h 1608850"/>
                <a:gd name="connsiteX1793" fmla="*/ 12115716 w 12192000"/>
                <a:gd name="connsiteY1793" fmla="*/ 831653 h 1608850"/>
                <a:gd name="connsiteX1794" fmla="*/ 12115716 w 12192000"/>
                <a:gd name="connsiteY1794" fmla="*/ 832525 h 1608850"/>
                <a:gd name="connsiteX1795" fmla="*/ 12115716 w 12192000"/>
                <a:gd name="connsiteY1795" fmla="*/ 838627 h 1608850"/>
                <a:gd name="connsiteX1796" fmla="*/ 12114602 w 12192000"/>
                <a:gd name="connsiteY1796" fmla="*/ 838627 h 1608850"/>
                <a:gd name="connsiteX1797" fmla="*/ 12106800 w 12192000"/>
                <a:gd name="connsiteY1797" fmla="*/ 838627 h 1608850"/>
                <a:gd name="connsiteX1798" fmla="*/ 12106800 w 12192000"/>
                <a:gd name="connsiteY1798" fmla="*/ 839789 h 1608850"/>
                <a:gd name="connsiteX1799" fmla="*/ 12106800 w 12192000"/>
                <a:gd name="connsiteY1799" fmla="*/ 847925 h 1608850"/>
                <a:gd name="connsiteX1800" fmla="*/ 12107915 w 12192000"/>
                <a:gd name="connsiteY1800" fmla="*/ 847925 h 1608850"/>
                <a:gd name="connsiteX1801" fmla="*/ 12115716 w 12192000"/>
                <a:gd name="connsiteY1801" fmla="*/ 847925 h 1608850"/>
                <a:gd name="connsiteX1802" fmla="*/ 12115716 w 12192000"/>
                <a:gd name="connsiteY1802" fmla="*/ 849088 h 1608850"/>
                <a:gd name="connsiteX1803" fmla="*/ 12115716 w 12192000"/>
                <a:gd name="connsiteY1803" fmla="*/ 857224 h 1608850"/>
                <a:gd name="connsiteX1804" fmla="*/ 12114602 w 12192000"/>
                <a:gd name="connsiteY1804" fmla="*/ 857224 h 1608850"/>
                <a:gd name="connsiteX1805" fmla="*/ 12106800 w 12192000"/>
                <a:gd name="connsiteY1805" fmla="*/ 857224 h 1608850"/>
                <a:gd name="connsiteX1806" fmla="*/ 12106800 w 12192000"/>
                <a:gd name="connsiteY1806" fmla="*/ 858386 h 1608850"/>
                <a:gd name="connsiteX1807" fmla="*/ 12106800 w 12192000"/>
                <a:gd name="connsiteY1807" fmla="*/ 866523 h 1608850"/>
                <a:gd name="connsiteX1808" fmla="*/ 12107915 w 12192000"/>
                <a:gd name="connsiteY1808" fmla="*/ 866523 h 1608850"/>
                <a:gd name="connsiteX1809" fmla="*/ 12115716 w 12192000"/>
                <a:gd name="connsiteY1809" fmla="*/ 866523 h 1608850"/>
                <a:gd name="connsiteX1810" fmla="*/ 12115716 w 12192000"/>
                <a:gd name="connsiteY1810" fmla="*/ 867394 h 1608850"/>
                <a:gd name="connsiteX1811" fmla="*/ 12115716 w 12192000"/>
                <a:gd name="connsiteY1811" fmla="*/ 873496 h 1608850"/>
                <a:gd name="connsiteX1812" fmla="*/ 12114602 w 12192000"/>
                <a:gd name="connsiteY1812" fmla="*/ 873496 h 1608850"/>
                <a:gd name="connsiteX1813" fmla="*/ 12106800 w 12192000"/>
                <a:gd name="connsiteY1813" fmla="*/ 873496 h 1608850"/>
                <a:gd name="connsiteX1814" fmla="*/ 12106800 w 12192000"/>
                <a:gd name="connsiteY1814" fmla="*/ 874659 h 1608850"/>
                <a:gd name="connsiteX1815" fmla="*/ 12106800 w 12192000"/>
                <a:gd name="connsiteY1815" fmla="*/ 882795 h 1608850"/>
                <a:gd name="connsiteX1816" fmla="*/ 12107915 w 12192000"/>
                <a:gd name="connsiteY1816" fmla="*/ 882795 h 1608850"/>
                <a:gd name="connsiteX1817" fmla="*/ 12115716 w 12192000"/>
                <a:gd name="connsiteY1817" fmla="*/ 882795 h 1608850"/>
                <a:gd name="connsiteX1818" fmla="*/ 12115716 w 12192000"/>
                <a:gd name="connsiteY1818" fmla="*/ 883957 h 1608850"/>
                <a:gd name="connsiteX1819" fmla="*/ 12115716 w 12192000"/>
                <a:gd name="connsiteY1819" fmla="*/ 892094 h 1608850"/>
                <a:gd name="connsiteX1820" fmla="*/ 12114602 w 12192000"/>
                <a:gd name="connsiteY1820" fmla="*/ 892094 h 1608850"/>
                <a:gd name="connsiteX1821" fmla="*/ 12106800 w 12192000"/>
                <a:gd name="connsiteY1821" fmla="*/ 892094 h 1608850"/>
                <a:gd name="connsiteX1822" fmla="*/ 12106800 w 12192000"/>
                <a:gd name="connsiteY1822" fmla="*/ 892965 h 1608850"/>
                <a:gd name="connsiteX1823" fmla="*/ 12106800 w 12192000"/>
                <a:gd name="connsiteY1823" fmla="*/ 899068 h 1608850"/>
                <a:gd name="connsiteX1824" fmla="*/ 12107915 w 12192000"/>
                <a:gd name="connsiteY1824" fmla="*/ 899068 h 1608850"/>
                <a:gd name="connsiteX1825" fmla="*/ 12115716 w 12192000"/>
                <a:gd name="connsiteY1825" fmla="*/ 899068 h 1608850"/>
                <a:gd name="connsiteX1826" fmla="*/ 12115716 w 12192000"/>
                <a:gd name="connsiteY1826" fmla="*/ 900230 h 1608850"/>
                <a:gd name="connsiteX1827" fmla="*/ 12115716 w 12192000"/>
                <a:gd name="connsiteY1827" fmla="*/ 908366 h 1608850"/>
                <a:gd name="connsiteX1828" fmla="*/ 12114602 w 12192000"/>
                <a:gd name="connsiteY1828" fmla="*/ 908366 h 1608850"/>
                <a:gd name="connsiteX1829" fmla="*/ 12106800 w 12192000"/>
                <a:gd name="connsiteY1829" fmla="*/ 908366 h 1608850"/>
                <a:gd name="connsiteX1830" fmla="*/ 12106800 w 12192000"/>
                <a:gd name="connsiteY1830" fmla="*/ 909528 h 1608850"/>
                <a:gd name="connsiteX1831" fmla="*/ 12106800 w 12192000"/>
                <a:gd name="connsiteY1831" fmla="*/ 917665 h 1608850"/>
                <a:gd name="connsiteX1832" fmla="*/ 12107915 w 12192000"/>
                <a:gd name="connsiteY1832" fmla="*/ 917665 h 1608850"/>
                <a:gd name="connsiteX1833" fmla="*/ 12115716 w 12192000"/>
                <a:gd name="connsiteY1833" fmla="*/ 917665 h 1608850"/>
                <a:gd name="connsiteX1834" fmla="*/ 12115716 w 12192000"/>
                <a:gd name="connsiteY1834" fmla="*/ 918827 h 1608850"/>
                <a:gd name="connsiteX1835" fmla="*/ 12115716 w 12192000"/>
                <a:gd name="connsiteY1835" fmla="*/ 926963 h 1608850"/>
                <a:gd name="connsiteX1836" fmla="*/ 12114602 w 12192000"/>
                <a:gd name="connsiteY1836" fmla="*/ 926963 h 1608850"/>
                <a:gd name="connsiteX1837" fmla="*/ 12106800 w 12192000"/>
                <a:gd name="connsiteY1837" fmla="*/ 926963 h 1608850"/>
                <a:gd name="connsiteX1838" fmla="*/ 12106800 w 12192000"/>
                <a:gd name="connsiteY1838" fmla="*/ 927835 h 1608850"/>
                <a:gd name="connsiteX1839" fmla="*/ 12106800 w 12192000"/>
                <a:gd name="connsiteY1839" fmla="*/ 933937 h 1608850"/>
                <a:gd name="connsiteX1840" fmla="*/ 12107915 w 12192000"/>
                <a:gd name="connsiteY1840" fmla="*/ 933937 h 1608850"/>
                <a:gd name="connsiteX1841" fmla="*/ 12115716 w 12192000"/>
                <a:gd name="connsiteY1841" fmla="*/ 933937 h 1608850"/>
                <a:gd name="connsiteX1842" fmla="*/ 12115716 w 12192000"/>
                <a:gd name="connsiteY1842" fmla="*/ 935100 h 1608850"/>
                <a:gd name="connsiteX1843" fmla="*/ 12115716 w 12192000"/>
                <a:gd name="connsiteY1843" fmla="*/ 943236 h 1608850"/>
                <a:gd name="connsiteX1844" fmla="*/ 12114602 w 12192000"/>
                <a:gd name="connsiteY1844" fmla="*/ 943236 h 1608850"/>
                <a:gd name="connsiteX1845" fmla="*/ 12106800 w 12192000"/>
                <a:gd name="connsiteY1845" fmla="*/ 943236 h 1608850"/>
                <a:gd name="connsiteX1846" fmla="*/ 12106800 w 12192000"/>
                <a:gd name="connsiteY1846" fmla="*/ 944398 h 1608850"/>
                <a:gd name="connsiteX1847" fmla="*/ 12106800 w 12192000"/>
                <a:gd name="connsiteY1847" fmla="*/ 952535 h 1608850"/>
                <a:gd name="connsiteX1848" fmla="*/ 12107915 w 12192000"/>
                <a:gd name="connsiteY1848" fmla="*/ 952535 h 1608850"/>
                <a:gd name="connsiteX1849" fmla="*/ 12115716 w 12192000"/>
                <a:gd name="connsiteY1849" fmla="*/ 952535 h 1608850"/>
                <a:gd name="connsiteX1850" fmla="*/ 12115716 w 12192000"/>
                <a:gd name="connsiteY1850" fmla="*/ 953406 h 1608850"/>
                <a:gd name="connsiteX1851" fmla="*/ 12115716 w 12192000"/>
                <a:gd name="connsiteY1851" fmla="*/ 959508 h 1608850"/>
                <a:gd name="connsiteX1852" fmla="*/ 12114602 w 12192000"/>
                <a:gd name="connsiteY1852" fmla="*/ 959508 h 1608850"/>
                <a:gd name="connsiteX1853" fmla="*/ 12106800 w 12192000"/>
                <a:gd name="connsiteY1853" fmla="*/ 959508 h 1608850"/>
                <a:gd name="connsiteX1854" fmla="*/ 12106800 w 12192000"/>
                <a:gd name="connsiteY1854" fmla="*/ 960671 h 1608850"/>
                <a:gd name="connsiteX1855" fmla="*/ 12106800 w 12192000"/>
                <a:gd name="connsiteY1855" fmla="*/ 968807 h 1608850"/>
                <a:gd name="connsiteX1856" fmla="*/ 12107915 w 12192000"/>
                <a:gd name="connsiteY1856" fmla="*/ 968807 h 1608850"/>
                <a:gd name="connsiteX1857" fmla="*/ 12115716 w 12192000"/>
                <a:gd name="connsiteY1857" fmla="*/ 968807 h 1608850"/>
                <a:gd name="connsiteX1858" fmla="*/ 12115716 w 12192000"/>
                <a:gd name="connsiteY1858" fmla="*/ 969969 h 1608850"/>
                <a:gd name="connsiteX1859" fmla="*/ 12115716 w 12192000"/>
                <a:gd name="connsiteY1859" fmla="*/ 978106 h 1608850"/>
                <a:gd name="connsiteX1860" fmla="*/ 12114602 w 12192000"/>
                <a:gd name="connsiteY1860" fmla="*/ 978106 h 1608850"/>
                <a:gd name="connsiteX1861" fmla="*/ 12106800 w 12192000"/>
                <a:gd name="connsiteY1861" fmla="*/ 978106 h 1608850"/>
                <a:gd name="connsiteX1862" fmla="*/ 12106800 w 12192000"/>
                <a:gd name="connsiteY1862" fmla="*/ 979268 h 1608850"/>
                <a:gd name="connsiteX1863" fmla="*/ 12106800 w 12192000"/>
                <a:gd name="connsiteY1863" fmla="*/ 987404 h 1608850"/>
                <a:gd name="connsiteX1864" fmla="*/ 12107915 w 12192000"/>
                <a:gd name="connsiteY1864" fmla="*/ 987404 h 1608850"/>
                <a:gd name="connsiteX1865" fmla="*/ 12115716 w 12192000"/>
                <a:gd name="connsiteY1865" fmla="*/ 987404 h 1608850"/>
                <a:gd name="connsiteX1866" fmla="*/ 12115716 w 12192000"/>
                <a:gd name="connsiteY1866" fmla="*/ 988276 h 1608850"/>
                <a:gd name="connsiteX1867" fmla="*/ 12115716 w 12192000"/>
                <a:gd name="connsiteY1867" fmla="*/ 994378 h 1608850"/>
                <a:gd name="connsiteX1868" fmla="*/ 12114602 w 12192000"/>
                <a:gd name="connsiteY1868" fmla="*/ 994378 h 1608850"/>
                <a:gd name="connsiteX1869" fmla="*/ 12106800 w 12192000"/>
                <a:gd name="connsiteY1869" fmla="*/ 994378 h 1608850"/>
                <a:gd name="connsiteX1870" fmla="*/ 12106800 w 12192000"/>
                <a:gd name="connsiteY1870" fmla="*/ 995540 h 1608850"/>
                <a:gd name="connsiteX1871" fmla="*/ 12106800 w 12192000"/>
                <a:gd name="connsiteY1871" fmla="*/ 1003677 h 1608850"/>
                <a:gd name="connsiteX1872" fmla="*/ 12131319 w 12192000"/>
                <a:gd name="connsiteY1872" fmla="*/ 1024599 h 1608850"/>
                <a:gd name="connsiteX1873" fmla="*/ 12130206 w 12192000"/>
                <a:gd name="connsiteY1873" fmla="*/ 1029248 h 1608850"/>
                <a:gd name="connsiteX1874" fmla="*/ 12122403 w 12192000"/>
                <a:gd name="connsiteY1874" fmla="*/ 1029248 h 1608850"/>
                <a:gd name="connsiteX1875" fmla="*/ 12122403 w 12192000"/>
                <a:gd name="connsiteY1875" fmla="*/ 1040036 h 1608850"/>
                <a:gd name="connsiteX1876" fmla="*/ 12122403 w 12192000"/>
                <a:gd name="connsiteY1876" fmla="*/ 1046874 h 1608850"/>
                <a:gd name="connsiteX1877" fmla="*/ 12131319 w 12192000"/>
                <a:gd name="connsiteY1877" fmla="*/ 1046874 h 1608850"/>
                <a:gd name="connsiteX1878" fmla="*/ 12131319 w 12192000"/>
                <a:gd name="connsiteY1878" fmla="*/ 1043196 h 1608850"/>
                <a:gd name="connsiteX1879" fmla="*/ 12132434 w 12192000"/>
                <a:gd name="connsiteY1879" fmla="*/ 1042615 h 1608850"/>
                <a:gd name="connsiteX1880" fmla="*/ 12140235 w 12192000"/>
                <a:gd name="connsiteY1880" fmla="*/ 1038547 h 1608850"/>
                <a:gd name="connsiteX1881" fmla="*/ 12142186 w 12192000"/>
                <a:gd name="connsiteY1881" fmla="*/ 1038547 h 1608850"/>
                <a:gd name="connsiteX1882" fmla="*/ 12155839 w 12192000"/>
                <a:gd name="connsiteY1882" fmla="*/ 1038547 h 1608850"/>
                <a:gd name="connsiteX1883" fmla="*/ 12155839 w 12192000"/>
                <a:gd name="connsiteY1883" fmla="*/ 1039709 h 1608850"/>
                <a:gd name="connsiteX1884" fmla="*/ 12155839 w 12192000"/>
                <a:gd name="connsiteY1884" fmla="*/ 1046874 h 1608850"/>
                <a:gd name="connsiteX1885" fmla="*/ 12192000 w 12192000"/>
                <a:gd name="connsiteY1885" fmla="*/ 1046874 h 1608850"/>
                <a:gd name="connsiteX1886" fmla="*/ 12192000 w 12192000"/>
                <a:gd name="connsiteY1886" fmla="*/ 1070905 h 1608850"/>
                <a:gd name="connsiteX1887" fmla="*/ 12192000 w 12192000"/>
                <a:gd name="connsiteY1887" fmla="*/ 1121663 h 1608850"/>
                <a:gd name="connsiteX1888" fmla="*/ 12192000 w 12192000"/>
                <a:gd name="connsiteY1888" fmla="*/ 1608850 h 1608850"/>
                <a:gd name="connsiteX1889" fmla="*/ 0 w 12192000"/>
                <a:gd name="connsiteY1889" fmla="*/ 1608850 h 1608850"/>
                <a:gd name="connsiteX1890" fmla="*/ 0 w 12192000"/>
                <a:gd name="connsiteY1890" fmla="*/ 1046874 h 1608850"/>
                <a:gd name="connsiteX1891" fmla="*/ 65773 w 12192000"/>
                <a:gd name="connsiteY1891" fmla="*/ 1046874 h 1608850"/>
                <a:gd name="connsiteX1892" fmla="*/ 82231 w 12192000"/>
                <a:gd name="connsiteY1892" fmla="*/ 1045519 h 1608850"/>
                <a:gd name="connsiteX1893" fmla="*/ 82231 w 12192000"/>
                <a:gd name="connsiteY1893" fmla="*/ 1012974 h 1608850"/>
                <a:gd name="connsiteX1894" fmla="*/ 126811 w 12192000"/>
                <a:gd name="connsiteY1894" fmla="*/ 1012974 h 1608850"/>
                <a:gd name="connsiteX1895" fmla="*/ 126811 w 12192000"/>
                <a:gd name="connsiteY1895" fmla="*/ 994377 h 1608850"/>
                <a:gd name="connsiteX1896" fmla="*/ 220430 w 12192000"/>
                <a:gd name="connsiteY1896" fmla="*/ 994377 h 1608850"/>
                <a:gd name="connsiteX1897" fmla="*/ 220430 w 12192000"/>
                <a:gd name="connsiteY1897" fmla="*/ 1006000 h 1608850"/>
                <a:gd name="connsiteX1898" fmla="*/ 280612 w 12192000"/>
                <a:gd name="connsiteY1898" fmla="*/ 1006000 h 1608850"/>
                <a:gd name="connsiteX1899" fmla="*/ 280612 w 12192000"/>
                <a:gd name="connsiteY1899" fmla="*/ 1012974 h 1608850"/>
                <a:gd name="connsiteX1900" fmla="*/ 298444 w 12192000"/>
                <a:gd name="connsiteY1900" fmla="*/ 1012974 h 1608850"/>
                <a:gd name="connsiteX1901" fmla="*/ 298444 w 12192000"/>
                <a:gd name="connsiteY1901" fmla="*/ 1019948 h 1608850"/>
                <a:gd name="connsiteX1902" fmla="*/ 314048 w 12192000"/>
                <a:gd name="connsiteY1902" fmla="*/ 1019948 h 1608850"/>
                <a:gd name="connsiteX1903" fmla="*/ 314048 w 12192000"/>
                <a:gd name="connsiteY1903" fmla="*/ 915339 h 1608850"/>
                <a:gd name="connsiteX1904" fmla="*/ 360858 w 12192000"/>
                <a:gd name="connsiteY1904" fmla="*/ 901391 h 1608850"/>
                <a:gd name="connsiteX1905" fmla="*/ 447789 w 12192000"/>
                <a:gd name="connsiteY1905" fmla="*/ 901391 h 1608850"/>
                <a:gd name="connsiteX1906" fmla="*/ 447789 w 12192000"/>
                <a:gd name="connsiteY1906" fmla="*/ 734017 h 1608850"/>
                <a:gd name="connsiteX1907" fmla="*/ 472308 w 12192000"/>
                <a:gd name="connsiteY1907" fmla="*/ 722393 h 1608850"/>
                <a:gd name="connsiteX1908" fmla="*/ 579301 w 12192000"/>
                <a:gd name="connsiteY1908" fmla="*/ 703796 h 1608850"/>
                <a:gd name="connsiteX1909" fmla="*/ 617194 w 12192000"/>
                <a:gd name="connsiteY1909" fmla="*/ 715419 h 1608850"/>
                <a:gd name="connsiteX1910" fmla="*/ 623881 w 12192000"/>
                <a:gd name="connsiteY1910" fmla="*/ 722393 h 1608850"/>
                <a:gd name="connsiteX1911" fmla="*/ 623881 w 12192000"/>
                <a:gd name="connsiteY1911" fmla="*/ 1033896 h 1608850"/>
                <a:gd name="connsiteX1912" fmla="*/ 639484 w 12192000"/>
                <a:gd name="connsiteY1912" fmla="*/ 1033896 h 1608850"/>
                <a:gd name="connsiteX1913" fmla="*/ 639484 w 12192000"/>
                <a:gd name="connsiteY1913" fmla="*/ 908365 h 1608850"/>
                <a:gd name="connsiteX1914" fmla="*/ 652858 w 12192000"/>
                <a:gd name="connsiteY1914" fmla="*/ 908365 h 1608850"/>
                <a:gd name="connsiteX1915" fmla="*/ 652858 w 12192000"/>
                <a:gd name="connsiteY1915" fmla="*/ 896742 h 1608850"/>
                <a:gd name="connsiteX1916" fmla="*/ 666232 w 12192000"/>
                <a:gd name="connsiteY1916" fmla="*/ 889768 h 1608850"/>
                <a:gd name="connsiteX1917" fmla="*/ 677377 w 12192000"/>
                <a:gd name="connsiteY1917" fmla="*/ 889768 h 1608850"/>
                <a:gd name="connsiteX1918" fmla="*/ 677377 w 12192000"/>
                <a:gd name="connsiteY1918" fmla="*/ 878145 h 1608850"/>
                <a:gd name="connsiteX1919" fmla="*/ 686293 w 12192000"/>
                <a:gd name="connsiteY1919" fmla="*/ 871171 h 1608850"/>
                <a:gd name="connsiteX1920" fmla="*/ 708584 w 12192000"/>
                <a:gd name="connsiteY1920" fmla="*/ 871171 h 1608850"/>
                <a:gd name="connsiteX1921" fmla="*/ 708584 w 12192000"/>
                <a:gd name="connsiteY1921" fmla="*/ 908365 h 1608850"/>
                <a:gd name="connsiteX1922" fmla="*/ 755393 w 12192000"/>
                <a:gd name="connsiteY1922" fmla="*/ 908365 h 1608850"/>
                <a:gd name="connsiteX1923" fmla="*/ 755393 w 12192000"/>
                <a:gd name="connsiteY1923" fmla="*/ 1038546 h 1608850"/>
                <a:gd name="connsiteX1924" fmla="*/ 773225 w 12192000"/>
                <a:gd name="connsiteY1924" fmla="*/ 1038546 h 1608850"/>
                <a:gd name="connsiteX1925" fmla="*/ 791057 w 12192000"/>
                <a:gd name="connsiteY1925" fmla="*/ 1031572 h 1608850"/>
                <a:gd name="connsiteX1926" fmla="*/ 791057 w 12192000"/>
                <a:gd name="connsiteY1926" fmla="*/ 1022273 h 1608850"/>
                <a:gd name="connsiteX1927" fmla="*/ 784370 w 12192000"/>
                <a:gd name="connsiteY1927" fmla="*/ 1019948 h 1608850"/>
                <a:gd name="connsiteX1928" fmla="*/ 784370 w 12192000"/>
                <a:gd name="connsiteY1928" fmla="*/ 1012974 h 1608850"/>
                <a:gd name="connsiteX1929" fmla="*/ 791057 w 12192000"/>
                <a:gd name="connsiteY1929" fmla="*/ 1008325 h 1608850"/>
                <a:gd name="connsiteX1930" fmla="*/ 791057 w 12192000"/>
                <a:gd name="connsiteY1930" fmla="*/ 957183 h 1608850"/>
                <a:gd name="connsiteX1931" fmla="*/ 784370 w 12192000"/>
                <a:gd name="connsiteY1931" fmla="*/ 954858 h 1608850"/>
                <a:gd name="connsiteX1932" fmla="*/ 784370 w 12192000"/>
                <a:gd name="connsiteY1932" fmla="*/ 947884 h 1608850"/>
                <a:gd name="connsiteX1933" fmla="*/ 791057 w 12192000"/>
                <a:gd name="connsiteY1933" fmla="*/ 943235 h 1608850"/>
                <a:gd name="connsiteX1934" fmla="*/ 795515 w 12192000"/>
                <a:gd name="connsiteY1934" fmla="*/ 938586 h 1608850"/>
                <a:gd name="connsiteX1935" fmla="*/ 795515 w 12192000"/>
                <a:gd name="connsiteY1935" fmla="*/ 929287 h 1608850"/>
                <a:gd name="connsiteX1936" fmla="*/ 791057 w 12192000"/>
                <a:gd name="connsiteY1936" fmla="*/ 929287 h 1608850"/>
                <a:gd name="connsiteX1937" fmla="*/ 791057 w 12192000"/>
                <a:gd name="connsiteY1937" fmla="*/ 922313 h 1608850"/>
                <a:gd name="connsiteX1938" fmla="*/ 797744 w 12192000"/>
                <a:gd name="connsiteY1938" fmla="*/ 917664 h 1608850"/>
                <a:gd name="connsiteX1939" fmla="*/ 833408 w 12192000"/>
                <a:gd name="connsiteY1939" fmla="*/ 852574 h 1608850"/>
                <a:gd name="connsiteX1940" fmla="*/ 828950 w 12192000"/>
                <a:gd name="connsiteY1940" fmla="*/ 850249 h 1608850"/>
                <a:gd name="connsiteX1941" fmla="*/ 828950 w 12192000"/>
                <a:gd name="connsiteY1941" fmla="*/ 843275 h 1608850"/>
                <a:gd name="connsiteX1942" fmla="*/ 835637 w 12192000"/>
                <a:gd name="connsiteY1942" fmla="*/ 840950 h 1608850"/>
                <a:gd name="connsiteX1943" fmla="*/ 835637 w 12192000"/>
                <a:gd name="connsiteY1943" fmla="*/ 831652 h 1608850"/>
                <a:gd name="connsiteX1944" fmla="*/ 840095 w 12192000"/>
                <a:gd name="connsiteY1944" fmla="*/ 831652 h 1608850"/>
                <a:gd name="connsiteX1945" fmla="*/ 840095 w 12192000"/>
                <a:gd name="connsiteY1945" fmla="*/ 810730 h 1608850"/>
                <a:gd name="connsiteX1946" fmla="*/ 835637 w 12192000"/>
                <a:gd name="connsiteY1946" fmla="*/ 810730 h 1608850"/>
                <a:gd name="connsiteX1947" fmla="*/ 835637 w 12192000"/>
                <a:gd name="connsiteY1947" fmla="*/ 806081 h 1608850"/>
                <a:gd name="connsiteX1948" fmla="*/ 840095 w 12192000"/>
                <a:gd name="connsiteY1948" fmla="*/ 803756 h 1608850"/>
                <a:gd name="connsiteX1949" fmla="*/ 851240 w 12192000"/>
                <a:gd name="connsiteY1949" fmla="*/ 787483 h 1608850"/>
                <a:gd name="connsiteX1950" fmla="*/ 853469 w 12192000"/>
                <a:gd name="connsiteY1950" fmla="*/ 778185 h 1608850"/>
                <a:gd name="connsiteX1951" fmla="*/ 853469 w 12192000"/>
                <a:gd name="connsiteY1951" fmla="*/ 752614 h 1608850"/>
                <a:gd name="connsiteX1952" fmla="*/ 853748 w 12192000"/>
                <a:gd name="connsiteY1952" fmla="*/ 751742 h 1608850"/>
                <a:gd name="connsiteX1953" fmla="*/ 855698 w 12192000"/>
                <a:gd name="connsiteY1953" fmla="*/ 745640 h 1608850"/>
                <a:gd name="connsiteX1954" fmla="*/ 855977 w 12192000"/>
                <a:gd name="connsiteY1954" fmla="*/ 746512 h 1608850"/>
                <a:gd name="connsiteX1955" fmla="*/ 857927 w 12192000"/>
                <a:gd name="connsiteY1955" fmla="*/ 752614 h 1608850"/>
                <a:gd name="connsiteX1956" fmla="*/ 860156 w 12192000"/>
                <a:gd name="connsiteY1956" fmla="*/ 778185 h 1608850"/>
                <a:gd name="connsiteX1957" fmla="*/ 860156 w 12192000"/>
                <a:gd name="connsiteY1957" fmla="*/ 785159 h 1608850"/>
                <a:gd name="connsiteX1958" fmla="*/ 871302 w 12192000"/>
                <a:gd name="connsiteY1958" fmla="*/ 803756 h 1608850"/>
                <a:gd name="connsiteX1959" fmla="*/ 875760 w 12192000"/>
                <a:gd name="connsiteY1959" fmla="*/ 806081 h 1608850"/>
                <a:gd name="connsiteX1960" fmla="*/ 875760 w 12192000"/>
                <a:gd name="connsiteY1960" fmla="*/ 810730 h 1608850"/>
                <a:gd name="connsiteX1961" fmla="*/ 873531 w 12192000"/>
                <a:gd name="connsiteY1961" fmla="*/ 831652 h 1608850"/>
                <a:gd name="connsiteX1962" fmla="*/ 877989 w 12192000"/>
                <a:gd name="connsiteY1962" fmla="*/ 840950 h 1608850"/>
                <a:gd name="connsiteX1963" fmla="*/ 882447 w 12192000"/>
                <a:gd name="connsiteY1963" fmla="*/ 843275 h 1608850"/>
                <a:gd name="connsiteX1964" fmla="*/ 882447 w 12192000"/>
                <a:gd name="connsiteY1964" fmla="*/ 850249 h 1608850"/>
                <a:gd name="connsiteX1965" fmla="*/ 877989 w 12192000"/>
                <a:gd name="connsiteY1965" fmla="*/ 852574 h 1608850"/>
                <a:gd name="connsiteX1966" fmla="*/ 904180 w 12192000"/>
                <a:gd name="connsiteY1966" fmla="*/ 879888 h 1608850"/>
                <a:gd name="connsiteX1967" fmla="*/ 913070 w 12192000"/>
                <a:gd name="connsiteY1967" fmla="*/ 915339 h 1608850"/>
                <a:gd name="connsiteX1968" fmla="*/ 944859 w 12192000"/>
                <a:gd name="connsiteY1968" fmla="*/ 915339 h 1608850"/>
                <a:gd name="connsiteX1969" fmla="*/ 944859 w 12192000"/>
                <a:gd name="connsiteY1969" fmla="*/ 886329 h 1608850"/>
                <a:gd name="connsiteX1970" fmla="*/ 939475 w 12192000"/>
                <a:gd name="connsiteY1970" fmla="*/ 886329 h 1608850"/>
                <a:gd name="connsiteX1971" fmla="*/ 939475 w 12192000"/>
                <a:gd name="connsiteY1971" fmla="*/ 724196 h 1608850"/>
                <a:gd name="connsiteX1972" fmla="*/ 959742 w 12192000"/>
                <a:gd name="connsiteY1972" fmla="*/ 724196 h 1608850"/>
                <a:gd name="connsiteX1973" fmla="*/ 960249 w 12192000"/>
                <a:gd name="connsiteY1973" fmla="*/ 723115 h 1608850"/>
                <a:gd name="connsiteX1974" fmla="*/ 963795 w 12192000"/>
                <a:gd name="connsiteY1974" fmla="*/ 715549 h 1608850"/>
                <a:gd name="connsiteX1975" fmla="*/ 965569 w 12192000"/>
                <a:gd name="connsiteY1975" fmla="*/ 715819 h 1608850"/>
                <a:gd name="connsiteX1976" fmla="*/ 977982 w 12192000"/>
                <a:gd name="connsiteY1976" fmla="*/ 717710 h 1608850"/>
                <a:gd name="connsiteX1977" fmla="*/ 978489 w 12192000"/>
                <a:gd name="connsiteY1977" fmla="*/ 719062 h 1608850"/>
                <a:gd name="connsiteX1978" fmla="*/ 982035 w 12192000"/>
                <a:gd name="connsiteY1978" fmla="*/ 728519 h 1608850"/>
                <a:gd name="connsiteX1979" fmla="*/ 1008382 w 12192000"/>
                <a:gd name="connsiteY1979" fmla="*/ 730681 h 1608850"/>
                <a:gd name="connsiteX1980" fmla="*/ 1008382 w 12192000"/>
                <a:gd name="connsiteY1980" fmla="*/ 607460 h 1608850"/>
                <a:gd name="connsiteX1981" fmla="*/ 1010409 w 12192000"/>
                <a:gd name="connsiteY1981" fmla="*/ 607460 h 1608850"/>
                <a:gd name="connsiteX1982" fmla="*/ 1024597 w 12192000"/>
                <a:gd name="connsiteY1982" fmla="*/ 607460 h 1608850"/>
                <a:gd name="connsiteX1983" fmla="*/ 1024597 w 12192000"/>
                <a:gd name="connsiteY1983" fmla="*/ 471268 h 1608850"/>
                <a:gd name="connsiteX1984" fmla="*/ 1026369 w 12192000"/>
                <a:gd name="connsiteY1984" fmla="*/ 471268 h 1608850"/>
                <a:gd name="connsiteX1985" fmla="*/ 1038783 w 12192000"/>
                <a:gd name="connsiteY1985" fmla="*/ 471268 h 1608850"/>
                <a:gd name="connsiteX1986" fmla="*/ 1038783 w 12192000"/>
                <a:gd name="connsiteY1986" fmla="*/ 356694 h 1608850"/>
                <a:gd name="connsiteX1987" fmla="*/ 1042837 w 12192000"/>
                <a:gd name="connsiteY1987" fmla="*/ 328590 h 1608850"/>
                <a:gd name="connsiteX1988" fmla="*/ 1044863 w 12192000"/>
                <a:gd name="connsiteY1988" fmla="*/ 328590 h 1608850"/>
                <a:gd name="connsiteX1989" fmla="*/ 1059050 w 12192000"/>
                <a:gd name="connsiteY1989" fmla="*/ 328590 h 1608850"/>
                <a:gd name="connsiteX1990" fmla="*/ 1095531 w 12192000"/>
                <a:gd name="connsiteY1990" fmla="*/ 246443 h 1608850"/>
                <a:gd name="connsiteX1991" fmla="*/ 1099585 w 12192000"/>
                <a:gd name="connsiteY1991" fmla="*/ 0 h 160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</a:cxnLst>
              <a:rect l="l" t="t" r="r" b="b"/>
              <a:pathLst>
                <a:path w="12192000" h="1608850">
                  <a:moveTo>
                    <a:pt x="8760317" y="780798"/>
                  </a:moveTo>
                  <a:lnTo>
                    <a:pt x="8760317" y="785159"/>
                  </a:lnTo>
                  <a:lnTo>
                    <a:pt x="8761882" y="787771"/>
                  </a:lnTo>
                  <a:lnTo>
                    <a:pt x="8762996" y="787771"/>
                  </a:lnTo>
                  <a:cubicBezTo>
                    <a:pt x="8762996" y="787771"/>
                    <a:pt x="8762996" y="787771"/>
                    <a:pt x="8762996" y="786900"/>
                  </a:cubicBezTo>
                  <a:lnTo>
                    <a:pt x="8762996" y="780798"/>
                  </a:lnTo>
                  <a:cubicBezTo>
                    <a:pt x="8762996" y="780798"/>
                    <a:pt x="8762996" y="780798"/>
                    <a:pt x="8761881" y="780798"/>
                  </a:cubicBezTo>
                  <a:close/>
                  <a:moveTo>
                    <a:pt x="8758924" y="762200"/>
                  </a:moveTo>
                  <a:lnTo>
                    <a:pt x="8759734" y="771499"/>
                  </a:lnTo>
                  <a:lnTo>
                    <a:pt x="8762996" y="771499"/>
                  </a:lnTo>
                  <a:cubicBezTo>
                    <a:pt x="8762996" y="771499"/>
                    <a:pt x="8762996" y="771499"/>
                    <a:pt x="8762996" y="770337"/>
                  </a:cubicBezTo>
                  <a:lnTo>
                    <a:pt x="8762996" y="762200"/>
                  </a:lnTo>
                  <a:cubicBezTo>
                    <a:pt x="8762996" y="762200"/>
                    <a:pt x="8762996" y="762200"/>
                    <a:pt x="8761881" y="762200"/>
                  </a:cubicBezTo>
                  <a:close/>
                  <a:moveTo>
                    <a:pt x="8755951" y="745928"/>
                  </a:moveTo>
                  <a:lnTo>
                    <a:pt x="8756137" y="746512"/>
                  </a:lnTo>
                  <a:lnTo>
                    <a:pt x="8758088" y="752614"/>
                  </a:lnTo>
                  <a:lnTo>
                    <a:pt x="8758113" y="752902"/>
                  </a:lnTo>
                  <a:lnTo>
                    <a:pt x="8762996" y="752902"/>
                  </a:lnTo>
                  <a:cubicBezTo>
                    <a:pt x="8762996" y="752902"/>
                    <a:pt x="8762996" y="752902"/>
                    <a:pt x="8762996" y="752030"/>
                  </a:cubicBezTo>
                  <a:lnTo>
                    <a:pt x="8762996" y="745928"/>
                  </a:lnTo>
                  <a:cubicBezTo>
                    <a:pt x="8762996" y="745928"/>
                    <a:pt x="8762996" y="745928"/>
                    <a:pt x="8761881" y="745928"/>
                  </a:cubicBezTo>
                  <a:close/>
                  <a:moveTo>
                    <a:pt x="8907881" y="718032"/>
                  </a:moveTo>
                  <a:cubicBezTo>
                    <a:pt x="8907881" y="718032"/>
                    <a:pt x="8907881" y="718032"/>
                    <a:pt x="8907881" y="719194"/>
                  </a:cubicBezTo>
                  <a:lnTo>
                    <a:pt x="8907881" y="727331"/>
                  </a:lnTo>
                  <a:lnTo>
                    <a:pt x="8908543" y="727331"/>
                  </a:lnTo>
                  <a:lnTo>
                    <a:pt x="8908543" y="718032"/>
                  </a:lnTo>
                  <a:close/>
                  <a:moveTo>
                    <a:pt x="1099585" y="0"/>
                  </a:moveTo>
                  <a:cubicBezTo>
                    <a:pt x="1099585" y="18"/>
                    <a:pt x="1099601" y="2040"/>
                    <a:pt x="1101611" y="246443"/>
                  </a:cubicBezTo>
                  <a:cubicBezTo>
                    <a:pt x="1101623" y="246467"/>
                    <a:pt x="1102267" y="247808"/>
                    <a:pt x="1140117" y="326429"/>
                  </a:cubicBezTo>
                  <a:cubicBezTo>
                    <a:pt x="1140125" y="326429"/>
                    <a:pt x="1140236" y="326429"/>
                    <a:pt x="1142145" y="326429"/>
                  </a:cubicBezTo>
                  <a:lnTo>
                    <a:pt x="1156331" y="326429"/>
                  </a:lnTo>
                  <a:cubicBezTo>
                    <a:pt x="1156331" y="326443"/>
                    <a:pt x="1156331" y="327005"/>
                    <a:pt x="1156331" y="350208"/>
                  </a:cubicBezTo>
                  <a:cubicBezTo>
                    <a:pt x="1156333" y="350214"/>
                    <a:pt x="1156371" y="350272"/>
                    <a:pt x="1156839" y="351019"/>
                  </a:cubicBezTo>
                  <a:lnTo>
                    <a:pt x="1160385" y="356694"/>
                  </a:lnTo>
                  <a:cubicBezTo>
                    <a:pt x="1160385" y="356714"/>
                    <a:pt x="1160385" y="358229"/>
                    <a:pt x="1160385" y="471268"/>
                  </a:cubicBezTo>
                  <a:cubicBezTo>
                    <a:pt x="1160393" y="471268"/>
                    <a:pt x="1160533" y="471268"/>
                    <a:pt x="1162664" y="471268"/>
                  </a:cubicBezTo>
                  <a:lnTo>
                    <a:pt x="1178625" y="471268"/>
                  </a:lnTo>
                  <a:cubicBezTo>
                    <a:pt x="1178625" y="471288"/>
                    <a:pt x="1178625" y="472923"/>
                    <a:pt x="1178625" y="611783"/>
                  </a:cubicBezTo>
                  <a:cubicBezTo>
                    <a:pt x="1178635" y="611782"/>
                    <a:pt x="1178747" y="611761"/>
                    <a:pt x="1180145" y="611513"/>
                  </a:cubicBezTo>
                  <a:lnTo>
                    <a:pt x="1190785" y="609622"/>
                  </a:lnTo>
                  <a:cubicBezTo>
                    <a:pt x="1190785" y="609644"/>
                    <a:pt x="1190755" y="610978"/>
                    <a:pt x="1188759" y="698254"/>
                  </a:cubicBezTo>
                  <a:cubicBezTo>
                    <a:pt x="1188769" y="698256"/>
                    <a:pt x="1188879" y="698276"/>
                    <a:pt x="1190279" y="698525"/>
                  </a:cubicBezTo>
                  <a:lnTo>
                    <a:pt x="1200919" y="700416"/>
                  </a:lnTo>
                  <a:cubicBezTo>
                    <a:pt x="1200921" y="700423"/>
                    <a:pt x="1200941" y="700487"/>
                    <a:pt x="1201171" y="701227"/>
                  </a:cubicBezTo>
                  <a:lnTo>
                    <a:pt x="1202945" y="706902"/>
                  </a:lnTo>
                  <a:cubicBezTo>
                    <a:pt x="1202947" y="706893"/>
                    <a:pt x="1202993" y="706750"/>
                    <a:pt x="1203705" y="704470"/>
                  </a:cubicBezTo>
                  <a:lnTo>
                    <a:pt x="1209025" y="687446"/>
                  </a:lnTo>
                  <a:cubicBezTo>
                    <a:pt x="1209032" y="687446"/>
                    <a:pt x="1209133" y="687446"/>
                    <a:pt x="1210799" y="687446"/>
                  </a:cubicBezTo>
                  <a:lnTo>
                    <a:pt x="1223212" y="687446"/>
                  </a:lnTo>
                  <a:cubicBezTo>
                    <a:pt x="1223212" y="687463"/>
                    <a:pt x="1223212" y="688156"/>
                    <a:pt x="1223212" y="719872"/>
                  </a:cubicBezTo>
                  <a:cubicBezTo>
                    <a:pt x="1223219" y="719877"/>
                    <a:pt x="1223295" y="719917"/>
                    <a:pt x="1224225" y="720413"/>
                  </a:cubicBezTo>
                  <a:lnTo>
                    <a:pt x="1231319" y="724196"/>
                  </a:lnTo>
                  <a:cubicBezTo>
                    <a:pt x="1231319" y="724205"/>
                    <a:pt x="1231319" y="724306"/>
                    <a:pt x="1231319" y="725547"/>
                  </a:cubicBezTo>
                  <a:lnTo>
                    <a:pt x="1231319" y="735005"/>
                  </a:lnTo>
                  <a:cubicBezTo>
                    <a:pt x="1231339" y="735005"/>
                    <a:pt x="1232247" y="735005"/>
                    <a:pt x="1275907" y="735005"/>
                  </a:cubicBezTo>
                  <a:cubicBezTo>
                    <a:pt x="1275907" y="735013"/>
                    <a:pt x="1275907" y="735096"/>
                    <a:pt x="1275907" y="736086"/>
                  </a:cubicBezTo>
                  <a:lnTo>
                    <a:pt x="1275907" y="743652"/>
                  </a:lnTo>
                  <a:cubicBezTo>
                    <a:pt x="1275915" y="743652"/>
                    <a:pt x="1276037" y="743652"/>
                    <a:pt x="1277933" y="743652"/>
                  </a:cubicBezTo>
                  <a:lnTo>
                    <a:pt x="1292119" y="743652"/>
                  </a:lnTo>
                  <a:cubicBezTo>
                    <a:pt x="1292119" y="743634"/>
                    <a:pt x="1292119" y="742905"/>
                    <a:pt x="1292119" y="713387"/>
                  </a:cubicBezTo>
                  <a:cubicBezTo>
                    <a:pt x="1292141" y="713387"/>
                    <a:pt x="1293071" y="713387"/>
                    <a:pt x="1336706" y="713387"/>
                  </a:cubicBezTo>
                  <a:cubicBezTo>
                    <a:pt x="1336706" y="713379"/>
                    <a:pt x="1336706" y="713282"/>
                    <a:pt x="1336706" y="712036"/>
                  </a:cubicBezTo>
                  <a:lnTo>
                    <a:pt x="1336706" y="702578"/>
                  </a:lnTo>
                  <a:cubicBezTo>
                    <a:pt x="1336713" y="702578"/>
                    <a:pt x="1336787" y="702578"/>
                    <a:pt x="1337721" y="702578"/>
                  </a:cubicBezTo>
                  <a:lnTo>
                    <a:pt x="1344813" y="702578"/>
                  </a:lnTo>
                  <a:cubicBezTo>
                    <a:pt x="1344813" y="702571"/>
                    <a:pt x="1344813" y="702458"/>
                    <a:pt x="1344813" y="700687"/>
                  </a:cubicBezTo>
                  <a:lnTo>
                    <a:pt x="1344813" y="687446"/>
                  </a:lnTo>
                  <a:cubicBezTo>
                    <a:pt x="1344823" y="687446"/>
                    <a:pt x="1344895" y="687446"/>
                    <a:pt x="1345573" y="687446"/>
                  </a:cubicBezTo>
                  <a:lnTo>
                    <a:pt x="1350893" y="687446"/>
                  </a:lnTo>
                  <a:cubicBezTo>
                    <a:pt x="1350893" y="687439"/>
                    <a:pt x="1350893" y="687354"/>
                    <a:pt x="1350893" y="686365"/>
                  </a:cubicBezTo>
                  <a:lnTo>
                    <a:pt x="1350893" y="678798"/>
                  </a:lnTo>
                  <a:cubicBezTo>
                    <a:pt x="1350901" y="678798"/>
                    <a:pt x="1351025" y="678798"/>
                    <a:pt x="1352921" y="678798"/>
                  </a:cubicBezTo>
                  <a:lnTo>
                    <a:pt x="1367107" y="678798"/>
                  </a:lnTo>
                  <a:cubicBezTo>
                    <a:pt x="1367107" y="678805"/>
                    <a:pt x="1367107" y="678882"/>
                    <a:pt x="1367107" y="679879"/>
                  </a:cubicBezTo>
                  <a:lnTo>
                    <a:pt x="1367107" y="687446"/>
                  </a:lnTo>
                  <a:cubicBezTo>
                    <a:pt x="1367119" y="687446"/>
                    <a:pt x="1367619" y="687446"/>
                    <a:pt x="1389401" y="687446"/>
                  </a:cubicBezTo>
                  <a:cubicBezTo>
                    <a:pt x="1389401" y="687438"/>
                    <a:pt x="1389401" y="687324"/>
                    <a:pt x="1389401" y="685554"/>
                  </a:cubicBezTo>
                  <a:lnTo>
                    <a:pt x="1389401" y="672313"/>
                  </a:lnTo>
                  <a:cubicBezTo>
                    <a:pt x="1389407" y="672313"/>
                    <a:pt x="1389503" y="672313"/>
                    <a:pt x="1391174" y="672313"/>
                  </a:cubicBezTo>
                  <a:lnTo>
                    <a:pt x="1403587" y="672313"/>
                  </a:lnTo>
                  <a:cubicBezTo>
                    <a:pt x="1403587" y="672325"/>
                    <a:pt x="1403587" y="672839"/>
                    <a:pt x="1403587" y="696093"/>
                  </a:cubicBezTo>
                  <a:cubicBezTo>
                    <a:pt x="1403595" y="696093"/>
                    <a:pt x="1403675" y="696093"/>
                    <a:pt x="1404601" y="696093"/>
                  </a:cubicBezTo>
                  <a:lnTo>
                    <a:pt x="1411695" y="696093"/>
                  </a:lnTo>
                  <a:cubicBezTo>
                    <a:pt x="1411695" y="696087"/>
                    <a:pt x="1411695" y="696006"/>
                    <a:pt x="1411695" y="695012"/>
                  </a:cubicBezTo>
                  <a:lnTo>
                    <a:pt x="1411695" y="687446"/>
                  </a:lnTo>
                  <a:cubicBezTo>
                    <a:pt x="1411703" y="687446"/>
                    <a:pt x="1411821" y="687446"/>
                    <a:pt x="1413467" y="687446"/>
                  </a:cubicBezTo>
                  <a:lnTo>
                    <a:pt x="1425881" y="687446"/>
                  </a:lnTo>
                  <a:cubicBezTo>
                    <a:pt x="1425881" y="687459"/>
                    <a:pt x="1425881" y="688018"/>
                    <a:pt x="1425881" y="713387"/>
                  </a:cubicBezTo>
                  <a:cubicBezTo>
                    <a:pt x="1425889" y="713387"/>
                    <a:pt x="1426007" y="713387"/>
                    <a:pt x="1427909" y="713387"/>
                  </a:cubicBezTo>
                  <a:lnTo>
                    <a:pt x="1442095" y="713387"/>
                  </a:lnTo>
                  <a:cubicBezTo>
                    <a:pt x="1442095" y="713398"/>
                    <a:pt x="1442095" y="713513"/>
                    <a:pt x="1442095" y="715008"/>
                  </a:cubicBezTo>
                  <a:lnTo>
                    <a:pt x="1442095" y="726358"/>
                  </a:lnTo>
                  <a:cubicBezTo>
                    <a:pt x="1442103" y="726358"/>
                    <a:pt x="1442173" y="726358"/>
                    <a:pt x="1442855" y="726358"/>
                  </a:cubicBezTo>
                  <a:lnTo>
                    <a:pt x="1448175" y="726358"/>
                  </a:lnTo>
                  <a:cubicBezTo>
                    <a:pt x="1448175" y="726350"/>
                    <a:pt x="1448175" y="726274"/>
                    <a:pt x="1448175" y="725547"/>
                  </a:cubicBezTo>
                  <a:lnTo>
                    <a:pt x="1448175" y="719872"/>
                  </a:lnTo>
                  <a:cubicBezTo>
                    <a:pt x="1448193" y="719872"/>
                    <a:pt x="1448911" y="719872"/>
                    <a:pt x="1478575" y="719872"/>
                  </a:cubicBezTo>
                  <a:cubicBezTo>
                    <a:pt x="1478575" y="719886"/>
                    <a:pt x="1478575" y="720449"/>
                    <a:pt x="1478575" y="743652"/>
                  </a:cubicBezTo>
                  <a:cubicBezTo>
                    <a:pt x="1478583" y="743652"/>
                    <a:pt x="1478661" y="743652"/>
                    <a:pt x="1479589" y="743652"/>
                  </a:cubicBezTo>
                  <a:lnTo>
                    <a:pt x="1486683" y="743652"/>
                  </a:lnTo>
                  <a:cubicBezTo>
                    <a:pt x="1486683" y="743659"/>
                    <a:pt x="1486683" y="743732"/>
                    <a:pt x="1486683" y="744733"/>
                  </a:cubicBezTo>
                  <a:lnTo>
                    <a:pt x="1486683" y="752299"/>
                  </a:lnTo>
                  <a:cubicBezTo>
                    <a:pt x="1486691" y="752299"/>
                    <a:pt x="1486765" y="752299"/>
                    <a:pt x="1487443" y="752299"/>
                  </a:cubicBezTo>
                  <a:lnTo>
                    <a:pt x="1492763" y="752299"/>
                  </a:lnTo>
                  <a:cubicBezTo>
                    <a:pt x="1492763" y="752292"/>
                    <a:pt x="1492763" y="752172"/>
                    <a:pt x="1492763" y="750137"/>
                  </a:cubicBezTo>
                  <a:lnTo>
                    <a:pt x="1492763" y="735005"/>
                  </a:lnTo>
                  <a:cubicBezTo>
                    <a:pt x="1492769" y="735005"/>
                    <a:pt x="1492847" y="735005"/>
                    <a:pt x="1493775" y="735005"/>
                  </a:cubicBezTo>
                  <a:lnTo>
                    <a:pt x="1500869" y="735005"/>
                  </a:lnTo>
                  <a:cubicBezTo>
                    <a:pt x="1500869" y="735013"/>
                    <a:pt x="1500869" y="735096"/>
                    <a:pt x="1500869" y="736086"/>
                  </a:cubicBezTo>
                  <a:lnTo>
                    <a:pt x="1500869" y="743652"/>
                  </a:lnTo>
                  <a:lnTo>
                    <a:pt x="1506189" y="741659"/>
                  </a:lnTo>
                  <a:cubicBezTo>
                    <a:pt x="1506949" y="741287"/>
                    <a:pt x="1506949" y="741085"/>
                    <a:pt x="1506949" y="740679"/>
                  </a:cubicBezTo>
                  <a:lnTo>
                    <a:pt x="1506949" y="735005"/>
                  </a:lnTo>
                  <a:cubicBezTo>
                    <a:pt x="1506966" y="735005"/>
                    <a:pt x="1507767" y="735005"/>
                    <a:pt x="1545457" y="735005"/>
                  </a:cubicBezTo>
                  <a:cubicBezTo>
                    <a:pt x="1545457" y="735019"/>
                    <a:pt x="1545457" y="735566"/>
                    <a:pt x="1545457" y="758784"/>
                  </a:cubicBezTo>
                  <a:cubicBezTo>
                    <a:pt x="1545464" y="758784"/>
                    <a:pt x="1545583" y="758784"/>
                    <a:pt x="1547483" y="758784"/>
                  </a:cubicBezTo>
                  <a:lnTo>
                    <a:pt x="1561669" y="758784"/>
                  </a:lnTo>
                  <a:cubicBezTo>
                    <a:pt x="1561669" y="758792"/>
                    <a:pt x="1561669" y="758874"/>
                    <a:pt x="1561669" y="759865"/>
                  </a:cubicBezTo>
                  <a:lnTo>
                    <a:pt x="1561669" y="767431"/>
                  </a:lnTo>
                  <a:cubicBezTo>
                    <a:pt x="1561679" y="767431"/>
                    <a:pt x="1561801" y="767431"/>
                    <a:pt x="1563443" y="767431"/>
                  </a:cubicBezTo>
                  <a:lnTo>
                    <a:pt x="1575857" y="767431"/>
                  </a:lnTo>
                  <a:cubicBezTo>
                    <a:pt x="1575857" y="767419"/>
                    <a:pt x="1575857" y="766908"/>
                    <a:pt x="1575857" y="743652"/>
                  </a:cubicBezTo>
                  <a:cubicBezTo>
                    <a:pt x="1575863" y="743652"/>
                    <a:pt x="1575941" y="743652"/>
                    <a:pt x="1576869" y="743652"/>
                  </a:cubicBezTo>
                  <a:lnTo>
                    <a:pt x="1583963" y="743652"/>
                  </a:lnTo>
                  <a:cubicBezTo>
                    <a:pt x="1583963" y="743633"/>
                    <a:pt x="1583963" y="742862"/>
                    <a:pt x="1583963" y="711225"/>
                  </a:cubicBezTo>
                  <a:cubicBezTo>
                    <a:pt x="1583971" y="711225"/>
                    <a:pt x="1584047" y="711225"/>
                    <a:pt x="1584977" y="711225"/>
                  </a:cubicBezTo>
                  <a:lnTo>
                    <a:pt x="1592071" y="711225"/>
                  </a:lnTo>
                  <a:cubicBezTo>
                    <a:pt x="1592071" y="711219"/>
                    <a:pt x="1592071" y="711110"/>
                    <a:pt x="1592071" y="709334"/>
                  </a:cubicBezTo>
                  <a:lnTo>
                    <a:pt x="1592071" y="696093"/>
                  </a:lnTo>
                  <a:cubicBezTo>
                    <a:pt x="1590043" y="696093"/>
                    <a:pt x="1590043" y="696093"/>
                    <a:pt x="1590803" y="694471"/>
                  </a:cubicBezTo>
                  <a:lnTo>
                    <a:pt x="1596123" y="683122"/>
                  </a:lnTo>
                  <a:cubicBezTo>
                    <a:pt x="1596129" y="683139"/>
                    <a:pt x="1596323" y="683813"/>
                    <a:pt x="1604231" y="711225"/>
                  </a:cubicBezTo>
                  <a:cubicBezTo>
                    <a:pt x="1604239" y="711225"/>
                    <a:pt x="1604311" y="711225"/>
                    <a:pt x="1604991" y="711225"/>
                  </a:cubicBezTo>
                  <a:lnTo>
                    <a:pt x="1610311" y="711225"/>
                  </a:lnTo>
                  <a:cubicBezTo>
                    <a:pt x="1610311" y="711212"/>
                    <a:pt x="1610311" y="710033"/>
                    <a:pt x="1610311" y="605298"/>
                  </a:cubicBezTo>
                  <a:cubicBezTo>
                    <a:pt x="1610321" y="605298"/>
                    <a:pt x="1610435" y="605298"/>
                    <a:pt x="1611831" y="605298"/>
                  </a:cubicBezTo>
                  <a:lnTo>
                    <a:pt x="1622471" y="605298"/>
                  </a:lnTo>
                  <a:cubicBezTo>
                    <a:pt x="1622471" y="605276"/>
                    <a:pt x="1622471" y="604266"/>
                    <a:pt x="1622471" y="557739"/>
                  </a:cubicBezTo>
                  <a:cubicBezTo>
                    <a:pt x="1622487" y="557739"/>
                    <a:pt x="1623113" y="557739"/>
                    <a:pt x="1648817" y="557739"/>
                  </a:cubicBezTo>
                  <a:cubicBezTo>
                    <a:pt x="1648817" y="557727"/>
                    <a:pt x="1648817" y="557217"/>
                    <a:pt x="1648817" y="536121"/>
                  </a:cubicBezTo>
                  <a:cubicBezTo>
                    <a:pt x="1648837" y="536121"/>
                    <a:pt x="1649625" y="536121"/>
                    <a:pt x="1683271" y="536121"/>
                  </a:cubicBezTo>
                  <a:cubicBezTo>
                    <a:pt x="1683271" y="536129"/>
                    <a:pt x="1683271" y="536259"/>
                    <a:pt x="1683271" y="538553"/>
                  </a:cubicBezTo>
                  <a:lnTo>
                    <a:pt x="1683271" y="555577"/>
                  </a:lnTo>
                  <a:cubicBezTo>
                    <a:pt x="1683281" y="555577"/>
                    <a:pt x="1683411" y="555577"/>
                    <a:pt x="1685551" y="555577"/>
                  </a:cubicBezTo>
                  <a:lnTo>
                    <a:pt x="1701511" y="555577"/>
                  </a:lnTo>
                  <a:cubicBezTo>
                    <a:pt x="1701511" y="555595"/>
                    <a:pt x="1701511" y="556489"/>
                    <a:pt x="1701511" y="603136"/>
                  </a:cubicBezTo>
                  <a:cubicBezTo>
                    <a:pt x="1701517" y="603136"/>
                    <a:pt x="1701593" y="603136"/>
                    <a:pt x="1702525" y="603136"/>
                  </a:cubicBezTo>
                  <a:lnTo>
                    <a:pt x="1709619" y="603136"/>
                  </a:lnTo>
                  <a:lnTo>
                    <a:pt x="1723805" y="607460"/>
                  </a:lnTo>
                  <a:cubicBezTo>
                    <a:pt x="1723805" y="607470"/>
                    <a:pt x="1723805" y="608120"/>
                    <a:pt x="1723805" y="646372"/>
                  </a:cubicBezTo>
                  <a:cubicBezTo>
                    <a:pt x="1723811" y="646372"/>
                    <a:pt x="1723887" y="646372"/>
                    <a:pt x="1724819" y="646372"/>
                  </a:cubicBezTo>
                  <a:lnTo>
                    <a:pt x="1731911" y="646372"/>
                  </a:lnTo>
                  <a:cubicBezTo>
                    <a:pt x="1731911" y="646382"/>
                    <a:pt x="1731911" y="646488"/>
                    <a:pt x="1731911" y="647993"/>
                  </a:cubicBezTo>
                  <a:lnTo>
                    <a:pt x="1731911" y="659342"/>
                  </a:lnTo>
                  <a:cubicBezTo>
                    <a:pt x="1731919" y="659342"/>
                    <a:pt x="1732043" y="659342"/>
                    <a:pt x="1733939" y="659342"/>
                  </a:cubicBezTo>
                  <a:lnTo>
                    <a:pt x="1748125" y="659342"/>
                  </a:lnTo>
                  <a:lnTo>
                    <a:pt x="1754205" y="665828"/>
                  </a:lnTo>
                  <a:cubicBezTo>
                    <a:pt x="1754205" y="665840"/>
                    <a:pt x="1754205" y="666326"/>
                    <a:pt x="1754205" y="687446"/>
                  </a:cubicBezTo>
                  <a:cubicBezTo>
                    <a:pt x="1754214" y="687446"/>
                    <a:pt x="1754345" y="687446"/>
                    <a:pt x="1756485" y="687446"/>
                  </a:cubicBezTo>
                  <a:lnTo>
                    <a:pt x="1772445" y="687446"/>
                  </a:lnTo>
                  <a:cubicBezTo>
                    <a:pt x="1772445" y="687453"/>
                    <a:pt x="1772445" y="687533"/>
                    <a:pt x="1772445" y="688526"/>
                  </a:cubicBezTo>
                  <a:lnTo>
                    <a:pt x="1772445" y="696093"/>
                  </a:lnTo>
                  <a:cubicBezTo>
                    <a:pt x="1772455" y="696093"/>
                    <a:pt x="1772553" y="696093"/>
                    <a:pt x="1773713" y="696093"/>
                  </a:cubicBezTo>
                  <a:lnTo>
                    <a:pt x="1782579" y="696093"/>
                  </a:lnTo>
                  <a:cubicBezTo>
                    <a:pt x="1782579" y="696102"/>
                    <a:pt x="1782579" y="696231"/>
                    <a:pt x="1782579" y="698254"/>
                  </a:cubicBezTo>
                  <a:lnTo>
                    <a:pt x="1782579" y="713387"/>
                  </a:lnTo>
                  <a:cubicBezTo>
                    <a:pt x="1786633" y="713387"/>
                    <a:pt x="1786633" y="713387"/>
                    <a:pt x="1786633" y="711495"/>
                  </a:cubicBezTo>
                  <a:lnTo>
                    <a:pt x="1786633" y="698254"/>
                  </a:lnTo>
                  <a:cubicBezTo>
                    <a:pt x="1786639" y="698254"/>
                    <a:pt x="1786716" y="698254"/>
                    <a:pt x="1787645" y="698254"/>
                  </a:cubicBezTo>
                  <a:lnTo>
                    <a:pt x="1794739" y="698254"/>
                  </a:lnTo>
                  <a:cubicBezTo>
                    <a:pt x="1794739" y="698265"/>
                    <a:pt x="1794739" y="698384"/>
                    <a:pt x="1794739" y="699876"/>
                  </a:cubicBezTo>
                  <a:lnTo>
                    <a:pt x="1794739" y="711225"/>
                  </a:lnTo>
                  <a:cubicBezTo>
                    <a:pt x="1794749" y="711225"/>
                    <a:pt x="1794821" y="711225"/>
                    <a:pt x="1795499" y="711225"/>
                  </a:cubicBezTo>
                  <a:lnTo>
                    <a:pt x="1800819" y="711225"/>
                  </a:lnTo>
                  <a:cubicBezTo>
                    <a:pt x="1800819" y="706902"/>
                    <a:pt x="1800819" y="706902"/>
                    <a:pt x="1849459" y="706902"/>
                  </a:cubicBezTo>
                  <a:cubicBezTo>
                    <a:pt x="1849459" y="706911"/>
                    <a:pt x="1849459" y="707012"/>
                    <a:pt x="1849459" y="708253"/>
                  </a:cubicBezTo>
                  <a:lnTo>
                    <a:pt x="1849459" y="717710"/>
                  </a:lnTo>
                  <a:cubicBezTo>
                    <a:pt x="1849467" y="717710"/>
                    <a:pt x="1849543" y="717710"/>
                    <a:pt x="1850219" y="717710"/>
                  </a:cubicBezTo>
                  <a:lnTo>
                    <a:pt x="1855541" y="717710"/>
                  </a:lnTo>
                  <a:cubicBezTo>
                    <a:pt x="1855541" y="717719"/>
                    <a:pt x="1855541" y="717841"/>
                    <a:pt x="1855541" y="719872"/>
                  </a:cubicBezTo>
                  <a:lnTo>
                    <a:pt x="1855541" y="735005"/>
                  </a:lnTo>
                  <a:cubicBezTo>
                    <a:pt x="1855549" y="735001"/>
                    <a:pt x="1855665" y="734923"/>
                    <a:pt x="1857567" y="733654"/>
                  </a:cubicBezTo>
                  <a:lnTo>
                    <a:pt x="1871753" y="724196"/>
                  </a:lnTo>
                  <a:cubicBezTo>
                    <a:pt x="1871755" y="724177"/>
                    <a:pt x="1871887" y="723302"/>
                    <a:pt x="1877833" y="683122"/>
                  </a:cubicBezTo>
                  <a:cubicBezTo>
                    <a:pt x="1877843" y="683120"/>
                    <a:pt x="1877911" y="683094"/>
                    <a:pt x="1878593" y="682852"/>
                  </a:cubicBezTo>
                  <a:lnTo>
                    <a:pt x="1883913" y="680960"/>
                  </a:lnTo>
                  <a:cubicBezTo>
                    <a:pt x="1883913" y="680944"/>
                    <a:pt x="1883947" y="679883"/>
                    <a:pt x="1885941" y="611783"/>
                  </a:cubicBezTo>
                  <a:cubicBezTo>
                    <a:pt x="1885941" y="611801"/>
                    <a:pt x="1885973" y="612892"/>
                    <a:pt x="1887967" y="680960"/>
                  </a:cubicBezTo>
                  <a:cubicBezTo>
                    <a:pt x="1887977" y="680963"/>
                    <a:pt x="1888047" y="680988"/>
                    <a:pt x="1888727" y="681230"/>
                  </a:cubicBezTo>
                  <a:lnTo>
                    <a:pt x="1894047" y="683122"/>
                  </a:lnTo>
                  <a:cubicBezTo>
                    <a:pt x="1894047" y="683102"/>
                    <a:pt x="1894047" y="681769"/>
                    <a:pt x="1894047" y="596651"/>
                  </a:cubicBezTo>
                  <a:cubicBezTo>
                    <a:pt x="1898101" y="596651"/>
                    <a:pt x="1898101" y="596651"/>
                    <a:pt x="1898101" y="564224"/>
                  </a:cubicBezTo>
                  <a:cubicBezTo>
                    <a:pt x="1898113" y="564224"/>
                    <a:pt x="1898799" y="564224"/>
                    <a:pt x="1936607" y="564224"/>
                  </a:cubicBezTo>
                  <a:cubicBezTo>
                    <a:pt x="1936607" y="564241"/>
                    <a:pt x="1936607" y="564959"/>
                    <a:pt x="1936607" y="596651"/>
                  </a:cubicBezTo>
                  <a:cubicBezTo>
                    <a:pt x="1936617" y="596651"/>
                    <a:pt x="1936689" y="596651"/>
                    <a:pt x="1937367" y="596651"/>
                  </a:cubicBezTo>
                  <a:lnTo>
                    <a:pt x="1942687" y="596651"/>
                  </a:lnTo>
                  <a:cubicBezTo>
                    <a:pt x="1942687" y="596630"/>
                    <a:pt x="1942687" y="595324"/>
                    <a:pt x="1942687" y="514503"/>
                  </a:cubicBezTo>
                  <a:cubicBezTo>
                    <a:pt x="1942693" y="514503"/>
                    <a:pt x="1942793" y="514503"/>
                    <a:pt x="1944461" y="514503"/>
                  </a:cubicBezTo>
                  <a:lnTo>
                    <a:pt x="1956875" y="514503"/>
                  </a:lnTo>
                  <a:cubicBezTo>
                    <a:pt x="1956875" y="514496"/>
                    <a:pt x="1956875" y="514385"/>
                    <a:pt x="1956875" y="512612"/>
                  </a:cubicBezTo>
                  <a:lnTo>
                    <a:pt x="1956875" y="499371"/>
                  </a:lnTo>
                  <a:cubicBezTo>
                    <a:pt x="1956885" y="499371"/>
                    <a:pt x="1957383" y="499371"/>
                    <a:pt x="1979169" y="499371"/>
                  </a:cubicBezTo>
                  <a:cubicBezTo>
                    <a:pt x="1979169" y="499364"/>
                    <a:pt x="1979169" y="499283"/>
                    <a:pt x="1979169" y="498290"/>
                  </a:cubicBezTo>
                  <a:lnTo>
                    <a:pt x="1979169" y="490724"/>
                  </a:lnTo>
                  <a:cubicBezTo>
                    <a:pt x="1979175" y="490724"/>
                    <a:pt x="1979285" y="490724"/>
                    <a:pt x="1980941" y="490724"/>
                  </a:cubicBezTo>
                  <a:lnTo>
                    <a:pt x="1993355" y="490724"/>
                  </a:lnTo>
                  <a:cubicBezTo>
                    <a:pt x="1993355" y="490732"/>
                    <a:pt x="1993355" y="490811"/>
                    <a:pt x="1993355" y="491805"/>
                  </a:cubicBezTo>
                  <a:lnTo>
                    <a:pt x="1993355" y="499371"/>
                  </a:lnTo>
                  <a:cubicBezTo>
                    <a:pt x="1993365" y="499371"/>
                    <a:pt x="1993437" y="499371"/>
                    <a:pt x="1994115" y="499371"/>
                  </a:cubicBezTo>
                  <a:lnTo>
                    <a:pt x="1999435" y="499371"/>
                  </a:lnTo>
                  <a:lnTo>
                    <a:pt x="2009569" y="495047"/>
                  </a:lnTo>
                  <a:lnTo>
                    <a:pt x="2013621" y="498290"/>
                  </a:lnTo>
                  <a:lnTo>
                    <a:pt x="2013621" y="490724"/>
                  </a:lnTo>
                  <a:cubicBezTo>
                    <a:pt x="2013631" y="490724"/>
                    <a:pt x="2013767" y="490724"/>
                    <a:pt x="2015901" y="490724"/>
                  </a:cubicBezTo>
                  <a:lnTo>
                    <a:pt x="2031863" y="490724"/>
                  </a:lnTo>
                  <a:cubicBezTo>
                    <a:pt x="2031863" y="490732"/>
                    <a:pt x="2031863" y="490811"/>
                    <a:pt x="2031863" y="491805"/>
                  </a:cubicBezTo>
                  <a:lnTo>
                    <a:pt x="2031863" y="499371"/>
                  </a:lnTo>
                  <a:cubicBezTo>
                    <a:pt x="2031881" y="499371"/>
                    <a:pt x="2032617" y="499371"/>
                    <a:pt x="2062263" y="499371"/>
                  </a:cubicBezTo>
                  <a:cubicBezTo>
                    <a:pt x="2062263" y="499381"/>
                    <a:pt x="2062263" y="499490"/>
                    <a:pt x="2062263" y="500992"/>
                  </a:cubicBezTo>
                  <a:lnTo>
                    <a:pt x="2062263" y="512342"/>
                  </a:lnTo>
                  <a:cubicBezTo>
                    <a:pt x="2062279" y="512342"/>
                    <a:pt x="2062919" y="512342"/>
                    <a:pt x="2088609" y="512342"/>
                  </a:cubicBezTo>
                  <a:cubicBezTo>
                    <a:pt x="2088609" y="512358"/>
                    <a:pt x="2088609" y="513038"/>
                    <a:pt x="2088609" y="542606"/>
                  </a:cubicBezTo>
                  <a:cubicBezTo>
                    <a:pt x="2088619" y="542606"/>
                    <a:pt x="2088691" y="542606"/>
                    <a:pt x="2089369" y="542606"/>
                  </a:cubicBezTo>
                  <a:lnTo>
                    <a:pt x="2094689" y="542606"/>
                  </a:lnTo>
                  <a:cubicBezTo>
                    <a:pt x="2094689" y="542613"/>
                    <a:pt x="2094689" y="542699"/>
                    <a:pt x="2094689" y="543687"/>
                  </a:cubicBezTo>
                  <a:lnTo>
                    <a:pt x="2094689" y="551254"/>
                  </a:lnTo>
                  <a:cubicBezTo>
                    <a:pt x="2098743" y="551254"/>
                    <a:pt x="2098743" y="551254"/>
                    <a:pt x="2098743" y="581518"/>
                  </a:cubicBezTo>
                  <a:cubicBezTo>
                    <a:pt x="2098753" y="581518"/>
                    <a:pt x="2098827" y="581518"/>
                    <a:pt x="2099503" y="581518"/>
                  </a:cubicBezTo>
                  <a:lnTo>
                    <a:pt x="2104823" y="581518"/>
                  </a:lnTo>
                  <a:cubicBezTo>
                    <a:pt x="2104823" y="581527"/>
                    <a:pt x="2104823" y="581594"/>
                    <a:pt x="2104823" y="582329"/>
                  </a:cubicBezTo>
                  <a:lnTo>
                    <a:pt x="2104823" y="588004"/>
                  </a:lnTo>
                  <a:cubicBezTo>
                    <a:pt x="2104829" y="588004"/>
                    <a:pt x="2104907" y="588004"/>
                    <a:pt x="2105837" y="588004"/>
                  </a:cubicBezTo>
                  <a:lnTo>
                    <a:pt x="2112929" y="588004"/>
                  </a:lnTo>
                  <a:cubicBezTo>
                    <a:pt x="2112929" y="588021"/>
                    <a:pt x="2112929" y="588734"/>
                    <a:pt x="2112929" y="618269"/>
                  </a:cubicBezTo>
                  <a:cubicBezTo>
                    <a:pt x="2112937" y="618269"/>
                    <a:pt x="2113057" y="618269"/>
                    <a:pt x="2114957" y="618269"/>
                  </a:cubicBezTo>
                  <a:lnTo>
                    <a:pt x="2129143" y="618269"/>
                  </a:lnTo>
                  <a:cubicBezTo>
                    <a:pt x="2129143" y="618285"/>
                    <a:pt x="2129143" y="618865"/>
                    <a:pt x="2129143" y="642048"/>
                  </a:cubicBezTo>
                  <a:cubicBezTo>
                    <a:pt x="2131171" y="642048"/>
                    <a:pt x="2131171" y="642048"/>
                    <a:pt x="2131171" y="643669"/>
                  </a:cubicBezTo>
                  <a:lnTo>
                    <a:pt x="2131171" y="655019"/>
                  </a:lnTo>
                  <a:cubicBezTo>
                    <a:pt x="2131179" y="655019"/>
                    <a:pt x="2131249" y="655019"/>
                    <a:pt x="2131931" y="655019"/>
                  </a:cubicBezTo>
                  <a:lnTo>
                    <a:pt x="2137251" y="655019"/>
                  </a:lnTo>
                  <a:cubicBezTo>
                    <a:pt x="2137251" y="655033"/>
                    <a:pt x="2137251" y="655596"/>
                    <a:pt x="2137251" y="678798"/>
                  </a:cubicBezTo>
                  <a:cubicBezTo>
                    <a:pt x="2137259" y="678798"/>
                    <a:pt x="2137357" y="678798"/>
                    <a:pt x="2138517" y="678798"/>
                  </a:cubicBezTo>
                  <a:lnTo>
                    <a:pt x="2147383" y="678798"/>
                  </a:lnTo>
                  <a:cubicBezTo>
                    <a:pt x="2149411" y="680960"/>
                    <a:pt x="2149411" y="680960"/>
                    <a:pt x="2149411" y="682852"/>
                  </a:cubicBezTo>
                  <a:lnTo>
                    <a:pt x="2149411" y="696093"/>
                  </a:lnTo>
                  <a:cubicBezTo>
                    <a:pt x="2149415" y="696086"/>
                    <a:pt x="2149503" y="695979"/>
                    <a:pt x="2150931" y="694201"/>
                  </a:cubicBezTo>
                  <a:lnTo>
                    <a:pt x="2161571" y="680960"/>
                  </a:lnTo>
                  <a:cubicBezTo>
                    <a:pt x="2161585" y="680960"/>
                    <a:pt x="2162225" y="680960"/>
                    <a:pt x="2189945" y="680960"/>
                  </a:cubicBezTo>
                  <a:cubicBezTo>
                    <a:pt x="2189945" y="680985"/>
                    <a:pt x="2189945" y="682386"/>
                    <a:pt x="2189945" y="767431"/>
                  </a:cubicBezTo>
                  <a:cubicBezTo>
                    <a:pt x="2189953" y="767431"/>
                    <a:pt x="2190029" y="767431"/>
                    <a:pt x="2190705" y="767431"/>
                  </a:cubicBezTo>
                  <a:lnTo>
                    <a:pt x="2196025" y="767431"/>
                  </a:lnTo>
                  <a:cubicBezTo>
                    <a:pt x="2196029" y="767423"/>
                    <a:pt x="2196087" y="767323"/>
                    <a:pt x="2196785" y="766080"/>
                  </a:cubicBezTo>
                  <a:lnTo>
                    <a:pt x="2202105" y="756622"/>
                  </a:lnTo>
                  <a:cubicBezTo>
                    <a:pt x="2202105" y="756629"/>
                    <a:pt x="2202105" y="756728"/>
                    <a:pt x="2202105" y="758514"/>
                  </a:cubicBezTo>
                  <a:lnTo>
                    <a:pt x="2202105" y="771755"/>
                  </a:lnTo>
                  <a:cubicBezTo>
                    <a:pt x="2206157" y="771755"/>
                    <a:pt x="2206157" y="771755"/>
                    <a:pt x="2206157" y="726358"/>
                  </a:cubicBezTo>
                  <a:cubicBezTo>
                    <a:pt x="2206167" y="726358"/>
                    <a:pt x="2206237" y="726358"/>
                    <a:pt x="2206917" y="726358"/>
                  </a:cubicBezTo>
                  <a:lnTo>
                    <a:pt x="2212237" y="726358"/>
                  </a:lnTo>
                  <a:cubicBezTo>
                    <a:pt x="2212237" y="726343"/>
                    <a:pt x="2212237" y="725343"/>
                    <a:pt x="2212237" y="661504"/>
                  </a:cubicBezTo>
                  <a:cubicBezTo>
                    <a:pt x="2212245" y="661504"/>
                    <a:pt x="2212325" y="661504"/>
                    <a:pt x="2213251" y="661504"/>
                  </a:cubicBezTo>
                  <a:lnTo>
                    <a:pt x="2220345" y="661504"/>
                  </a:lnTo>
                  <a:cubicBezTo>
                    <a:pt x="2220351" y="661483"/>
                    <a:pt x="2220615" y="660543"/>
                    <a:pt x="2232505" y="618269"/>
                  </a:cubicBezTo>
                  <a:cubicBezTo>
                    <a:pt x="2232514" y="618269"/>
                    <a:pt x="2232611" y="618269"/>
                    <a:pt x="2233771" y="618269"/>
                  </a:cubicBezTo>
                  <a:lnTo>
                    <a:pt x="2242639" y="618269"/>
                  </a:lnTo>
                  <a:cubicBezTo>
                    <a:pt x="2242644" y="618292"/>
                    <a:pt x="2242869" y="619258"/>
                    <a:pt x="2252771" y="661504"/>
                  </a:cubicBezTo>
                  <a:cubicBezTo>
                    <a:pt x="2252777" y="661504"/>
                    <a:pt x="2252851" y="661504"/>
                    <a:pt x="2253785" y="661504"/>
                  </a:cubicBezTo>
                  <a:lnTo>
                    <a:pt x="2260879" y="661504"/>
                  </a:lnTo>
                  <a:cubicBezTo>
                    <a:pt x="2260879" y="661515"/>
                    <a:pt x="2260879" y="662182"/>
                    <a:pt x="2260879" y="700416"/>
                  </a:cubicBezTo>
                  <a:cubicBezTo>
                    <a:pt x="2260885" y="700416"/>
                    <a:pt x="2260985" y="700416"/>
                    <a:pt x="2262651" y="700416"/>
                  </a:cubicBezTo>
                  <a:lnTo>
                    <a:pt x="2275065" y="700416"/>
                  </a:lnTo>
                  <a:cubicBezTo>
                    <a:pt x="2275065" y="700424"/>
                    <a:pt x="2275065" y="700546"/>
                    <a:pt x="2275065" y="702578"/>
                  </a:cubicBezTo>
                  <a:lnTo>
                    <a:pt x="2275065" y="717710"/>
                  </a:lnTo>
                  <a:cubicBezTo>
                    <a:pt x="2279119" y="717710"/>
                    <a:pt x="2279119" y="717710"/>
                    <a:pt x="2279119" y="715549"/>
                  </a:cubicBezTo>
                  <a:lnTo>
                    <a:pt x="2279119" y="700416"/>
                  </a:lnTo>
                  <a:cubicBezTo>
                    <a:pt x="2279129" y="700416"/>
                    <a:pt x="2279241" y="700416"/>
                    <a:pt x="2280639" y="700416"/>
                  </a:cubicBezTo>
                  <a:lnTo>
                    <a:pt x="2291279" y="700416"/>
                  </a:lnTo>
                  <a:cubicBezTo>
                    <a:pt x="2291279" y="700426"/>
                    <a:pt x="2291279" y="700543"/>
                    <a:pt x="2291279" y="702037"/>
                  </a:cubicBezTo>
                  <a:lnTo>
                    <a:pt x="2291279" y="713387"/>
                  </a:lnTo>
                  <a:cubicBezTo>
                    <a:pt x="2291295" y="713387"/>
                    <a:pt x="2292003" y="713387"/>
                    <a:pt x="2321680" y="713387"/>
                  </a:cubicBezTo>
                  <a:cubicBezTo>
                    <a:pt x="2321680" y="713370"/>
                    <a:pt x="2321680" y="712599"/>
                    <a:pt x="2321680" y="676637"/>
                  </a:cubicBezTo>
                  <a:cubicBezTo>
                    <a:pt x="2321687" y="676637"/>
                    <a:pt x="2321781" y="676637"/>
                    <a:pt x="2322945" y="676637"/>
                  </a:cubicBezTo>
                  <a:lnTo>
                    <a:pt x="2331813" y="676637"/>
                  </a:lnTo>
                  <a:cubicBezTo>
                    <a:pt x="2331813" y="676648"/>
                    <a:pt x="2331813" y="677142"/>
                    <a:pt x="2331813" y="698254"/>
                  </a:cubicBezTo>
                  <a:cubicBezTo>
                    <a:pt x="2333840" y="698254"/>
                    <a:pt x="2333840" y="698254"/>
                    <a:pt x="2333840" y="665828"/>
                  </a:cubicBezTo>
                  <a:cubicBezTo>
                    <a:pt x="2333853" y="665828"/>
                    <a:pt x="2334395" y="665828"/>
                    <a:pt x="2356133" y="665828"/>
                  </a:cubicBezTo>
                  <a:cubicBezTo>
                    <a:pt x="2356133" y="665818"/>
                    <a:pt x="2356133" y="665698"/>
                    <a:pt x="2356133" y="664206"/>
                  </a:cubicBezTo>
                  <a:lnTo>
                    <a:pt x="2356133" y="652857"/>
                  </a:lnTo>
                  <a:cubicBezTo>
                    <a:pt x="2356141" y="652857"/>
                    <a:pt x="2356215" y="652857"/>
                    <a:pt x="2356893" y="652857"/>
                  </a:cubicBezTo>
                  <a:lnTo>
                    <a:pt x="2362213" y="652857"/>
                  </a:lnTo>
                  <a:cubicBezTo>
                    <a:pt x="2362213" y="652851"/>
                    <a:pt x="2362213" y="652738"/>
                    <a:pt x="2362213" y="650966"/>
                  </a:cubicBezTo>
                  <a:lnTo>
                    <a:pt x="2362213" y="637725"/>
                  </a:lnTo>
                  <a:lnTo>
                    <a:pt x="2366267" y="644210"/>
                  </a:lnTo>
                  <a:cubicBezTo>
                    <a:pt x="2366275" y="644210"/>
                    <a:pt x="2366403" y="644210"/>
                    <a:pt x="2368547" y="644210"/>
                  </a:cubicBezTo>
                  <a:lnTo>
                    <a:pt x="2384507" y="644210"/>
                  </a:lnTo>
                  <a:cubicBezTo>
                    <a:pt x="2384507" y="644202"/>
                    <a:pt x="2384507" y="644134"/>
                    <a:pt x="2384507" y="643399"/>
                  </a:cubicBezTo>
                  <a:lnTo>
                    <a:pt x="2384507" y="637725"/>
                  </a:lnTo>
                  <a:cubicBezTo>
                    <a:pt x="2384516" y="637725"/>
                    <a:pt x="2384590" y="637725"/>
                    <a:pt x="2385267" y="637725"/>
                  </a:cubicBezTo>
                  <a:lnTo>
                    <a:pt x="2390587" y="637725"/>
                  </a:lnTo>
                  <a:cubicBezTo>
                    <a:pt x="2390587" y="637734"/>
                    <a:pt x="2390587" y="637834"/>
                    <a:pt x="2390587" y="639076"/>
                  </a:cubicBezTo>
                  <a:lnTo>
                    <a:pt x="2390587" y="648534"/>
                  </a:lnTo>
                  <a:cubicBezTo>
                    <a:pt x="2390601" y="648534"/>
                    <a:pt x="2391335" y="648534"/>
                    <a:pt x="2429093" y="648534"/>
                  </a:cubicBezTo>
                  <a:cubicBezTo>
                    <a:pt x="2429093" y="648552"/>
                    <a:pt x="2429093" y="650062"/>
                    <a:pt x="2429093" y="786887"/>
                  </a:cubicBezTo>
                  <a:cubicBezTo>
                    <a:pt x="2429104" y="786887"/>
                    <a:pt x="2429219" y="786887"/>
                    <a:pt x="2430613" y="786887"/>
                  </a:cubicBezTo>
                  <a:lnTo>
                    <a:pt x="2441254" y="786887"/>
                  </a:lnTo>
                  <a:cubicBezTo>
                    <a:pt x="2441254" y="782564"/>
                    <a:pt x="2441254" y="778240"/>
                    <a:pt x="2441254" y="773917"/>
                  </a:cubicBezTo>
                  <a:cubicBezTo>
                    <a:pt x="2443281" y="773917"/>
                    <a:pt x="2443281" y="773917"/>
                    <a:pt x="2445307" y="773917"/>
                  </a:cubicBezTo>
                  <a:cubicBezTo>
                    <a:pt x="2445307" y="778240"/>
                    <a:pt x="2445307" y="782564"/>
                    <a:pt x="2445307" y="786887"/>
                  </a:cubicBezTo>
                  <a:cubicBezTo>
                    <a:pt x="2455441" y="786887"/>
                    <a:pt x="2465575" y="786887"/>
                    <a:pt x="2475707" y="786887"/>
                  </a:cubicBezTo>
                  <a:cubicBezTo>
                    <a:pt x="2475707" y="776078"/>
                    <a:pt x="2475707" y="767431"/>
                    <a:pt x="2475707" y="756622"/>
                  </a:cubicBezTo>
                  <a:cubicBezTo>
                    <a:pt x="2479762" y="756622"/>
                    <a:pt x="2483815" y="756622"/>
                    <a:pt x="2487867" y="756622"/>
                  </a:cubicBezTo>
                  <a:lnTo>
                    <a:pt x="2500027" y="754461"/>
                  </a:lnTo>
                  <a:cubicBezTo>
                    <a:pt x="2502055" y="754461"/>
                    <a:pt x="2502055" y="756622"/>
                    <a:pt x="2504082" y="756622"/>
                  </a:cubicBezTo>
                  <a:lnTo>
                    <a:pt x="2514215" y="756622"/>
                  </a:lnTo>
                  <a:cubicBezTo>
                    <a:pt x="2514215" y="767431"/>
                    <a:pt x="2514215" y="778240"/>
                    <a:pt x="2514215" y="786887"/>
                  </a:cubicBezTo>
                  <a:cubicBezTo>
                    <a:pt x="2516242" y="786887"/>
                    <a:pt x="2518269" y="786887"/>
                    <a:pt x="2522321" y="786887"/>
                  </a:cubicBezTo>
                  <a:cubicBezTo>
                    <a:pt x="2522321" y="793373"/>
                    <a:pt x="2522321" y="799858"/>
                    <a:pt x="2522321" y="804182"/>
                  </a:cubicBezTo>
                  <a:lnTo>
                    <a:pt x="2531658" y="805087"/>
                  </a:lnTo>
                  <a:lnTo>
                    <a:pt x="2544615" y="805087"/>
                  </a:lnTo>
                  <a:cubicBezTo>
                    <a:pt x="2544615" y="799278"/>
                    <a:pt x="2544615" y="795106"/>
                    <a:pt x="2544615" y="789049"/>
                  </a:cubicBezTo>
                  <a:lnTo>
                    <a:pt x="2612571" y="789049"/>
                  </a:lnTo>
                  <a:lnTo>
                    <a:pt x="2612571" y="703796"/>
                  </a:lnTo>
                  <a:lnTo>
                    <a:pt x="2684579" y="703796"/>
                  </a:lnTo>
                  <a:lnTo>
                    <a:pt x="2684579" y="782564"/>
                  </a:lnTo>
                  <a:cubicBezTo>
                    <a:pt x="2685215" y="782564"/>
                    <a:pt x="2685849" y="782564"/>
                    <a:pt x="2686483" y="782564"/>
                  </a:cubicBezTo>
                  <a:lnTo>
                    <a:pt x="2687725" y="805087"/>
                  </a:lnTo>
                  <a:lnTo>
                    <a:pt x="2697401" y="805087"/>
                  </a:lnTo>
                  <a:cubicBezTo>
                    <a:pt x="2697937" y="797873"/>
                    <a:pt x="2698643" y="790219"/>
                    <a:pt x="2698643" y="782564"/>
                  </a:cubicBezTo>
                  <a:cubicBezTo>
                    <a:pt x="2700671" y="782564"/>
                    <a:pt x="2702697" y="782564"/>
                    <a:pt x="2704723" y="782564"/>
                  </a:cubicBezTo>
                  <a:lnTo>
                    <a:pt x="2705965" y="805087"/>
                  </a:lnTo>
                  <a:lnTo>
                    <a:pt x="2756588" y="805087"/>
                  </a:lnTo>
                  <a:lnTo>
                    <a:pt x="2756588" y="642059"/>
                  </a:lnTo>
                  <a:lnTo>
                    <a:pt x="2953915" y="642059"/>
                  </a:lnTo>
                  <a:lnTo>
                    <a:pt x="2953915" y="805087"/>
                  </a:lnTo>
                  <a:lnTo>
                    <a:pt x="2972611" y="805087"/>
                  </a:lnTo>
                  <a:lnTo>
                    <a:pt x="2972611" y="722394"/>
                  </a:lnTo>
                  <a:lnTo>
                    <a:pt x="3067731" y="722394"/>
                  </a:lnTo>
                  <a:cubicBezTo>
                    <a:pt x="3071806" y="616373"/>
                    <a:pt x="3075185" y="510899"/>
                    <a:pt x="3079662" y="404253"/>
                  </a:cubicBezTo>
                  <a:cubicBezTo>
                    <a:pt x="3069529" y="404253"/>
                    <a:pt x="3045209" y="391282"/>
                    <a:pt x="3067502" y="382635"/>
                  </a:cubicBezTo>
                  <a:cubicBezTo>
                    <a:pt x="3065474" y="380473"/>
                    <a:pt x="3063449" y="378311"/>
                    <a:pt x="3061422" y="378311"/>
                  </a:cubicBezTo>
                  <a:cubicBezTo>
                    <a:pt x="3061422" y="365341"/>
                    <a:pt x="3059394" y="363179"/>
                    <a:pt x="3069529" y="354532"/>
                  </a:cubicBezTo>
                  <a:cubicBezTo>
                    <a:pt x="3069529" y="350208"/>
                    <a:pt x="3069529" y="343723"/>
                    <a:pt x="3069529" y="337238"/>
                  </a:cubicBezTo>
                  <a:cubicBezTo>
                    <a:pt x="3073582" y="337238"/>
                    <a:pt x="3077635" y="337238"/>
                    <a:pt x="3083715" y="337238"/>
                  </a:cubicBezTo>
                  <a:cubicBezTo>
                    <a:pt x="3083715" y="328590"/>
                    <a:pt x="3083715" y="322105"/>
                    <a:pt x="3083715" y="315620"/>
                  </a:cubicBezTo>
                  <a:cubicBezTo>
                    <a:pt x="3083715" y="313458"/>
                    <a:pt x="3085742" y="313458"/>
                    <a:pt x="3085742" y="311296"/>
                  </a:cubicBezTo>
                  <a:cubicBezTo>
                    <a:pt x="3085742" y="285355"/>
                    <a:pt x="3085742" y="259414"/>
                    <a:pt x="3085742" y="233472"/>
                  </a:cubicBezTo>
                  <a:cubicBezTo>
                    <a:pt x="3085742" y="231310"/>
                    <a:pt x="3083715" y="229149"/>
                    <a:pt x="3083715" y="226987"/>
                  </a:cubicBezTo>
                  <a:cubicBezTo>
                    <a:pt x="3085742" y="224825"/>
                    <a:pt x="3087769" y="222663"/>
                    <a:pt x="3089795" y="220501"/>
                  </a:cubicBezTo>
                  <a:cubicBezTo>
                    <a:pt x="3089795" y="201045"/>
                    <a:pt x="3089795" y="181589"/>
                    <a:pt x="3089795" y="162133"/>
                  </a:cubicBezTo>
                  <a:cubicBezTo>
                    <a:pt x="3089795" y="159972"/>
                    <a:pt x="3089795" y="159972"/>
                    <a:pt x="3091822" y="157810"/>
                  </a:cubicBezTo>
                  <a:cubicBezTo>
                    <a:pt x="3091822" y="140516"/>
                    <a:pt x="3091822" y="121060"/>
                    <a:pt x="3091822" y="101604"/>
                  </a:cubicBezTo>
                  <a:cubicBezTo>
                    <a:pt x="3093849" y="92957"/>
                    <a:pt x="3093849" y="88633"/>
                    <a:pt x="3093849" y="82148"/>
                  </a:cubicBezTo>
                  <a:cubicBezTo>
                    <a:pt x="3097902" y="88633"/>
                    <a:pt x="3097902" y="92957"/>
                    <a:pt x="3097902" y="99442"/>
                  </a:cubicBezTo>
                  <a:cubicBezTo>
                    <a:pt x="3099929" y="121060"/>
                    <a:pt x="3099929" y="140516"/>
                    <a:pt x="3099929" y="157810"/>
                  </a:cubicBezTo>
                  <a:cubicBezTo>
                    <a:pt x="3101955" y="181589"/>
                    <a:pt x="3101955" y="201045"/>
                    <a:pt x="3101955" y="220501"/>
                  </a:cubicBezTo>
                  <a:cubicBezTo>
                    <a:pt x="3103982" y="222663"/>
                    <a:pt x="3106009" y="224825"/>
                    <a:pt x="3108035" y="226987"/>
                  </a:cubicBezTo>
                  <a:cubicBezTo>
                    <a:pt x="3108035" y="229149"/>
                    <a:pt x="3106009" y="231310"/>
                    <a:pt x="3106009" y="233472"/>
                  </a:cubicBezTo>
                  <a:cubicBezTo>
                    <a:pt x="3106009" y="259414"/>
                    <a:pt x="3106009" y="285355"/>
                    <a:pt x="3106009" y="311296"/>
                  </a:cubicBezTo>
                  <a:cubicBezTo>
                    <a:pt x="3106009" y="313458"/>
                    <a:pt x="3108035" y="313458"/>
                    <a:pt x="3108035" y="315620"/>
                  </a:cubicBezTo>
                  <a:cubicBezTo>
                    <a:pt x="3108035" y="322105"/>
                    <a:pt x="3108035" y="328590"/>
                    <a:pt x="3108035" y="337238"/>
                  </a:cubicBezTo>
                  <a:cubicBezTo>
                    <a:pt x="3112089" y="337238"/>
                    <a:pt x="3118169" y="337238"/>
                    <a:pt x="3122222" y="337238"/>
                  </a:cubicBezTo>
                  <a:cubicBezTo>
                    <a:pt x="3122222" y="343723"/>
                    <a:pt x="3122222" y="350208"/>
                    <a:pt x="3122222" y="354532"/>
                  </a:cubicBezTo>
                  <a:cubicBezTo>
                    <a:pt x="3130330" y="363179"/>
                    <a:pt x="3130330" y="363179"/>
                    <a:pt x="3130330" y="378311"/>
                  </a:cubicBezTo>
                  <a:cubicBezTo>
                    <a:pt x="3128302" y="378311"/>
                    <a:pt x="3126275" y="380473"/>
                    <a:pt x="3124250" y="382635"/>
                  </a:cubicBezTo>
                  <a:cubicBezTo>
                    <a:pt x="3144515" y="393444"/>
                    <a:pt x="3120195" y="402091"/>
                    <a:pt x="3112089" y="404253"/>
                  </a:cubicBezTo>
                  <a:cubicBezTo>
                    <a:pt x="3114115" y="488562"/>
                    <a:pt x="3118169" y="572871"/>
                    <a:pt x="3120195" y="657181"/>
                  </a:cubicBezTo>
                  <a:cubicBezTo>
                    <a:pt x="3142490" y="657181"/>
                    <a:pt x="3164782" y="657181"/>
                    <a:pt x="3185050" y="657181"/>
                  </a:cubicBezTo>
                  <a:cubicBezTo>
                    <a:pt x="3185050" y="683122"/>
                    <a:pt x="3185050" y="709063"/>
                    <a:pt x="3185050" y="732843"/>
                  </a:cubicBezTo>
                  <a:cubicBezTo>
                    <a:pt x="3189103" y="732843"/>
                    <a:pt x="3191130" y="732843"/>
                    <a:pt x="3193157" y="732843"/>
                  </a:cubicBezTo>
                  <a:cubicBezTo>
                    <a:pt x="3193157" y="730681"/>
                    <a:pt x="3195183" y="728519"/>
                    <a:pt x="3195183" y="726358"/>
                  </a:cubicBezTo>
                  <a:cubicBezTo>
                    <a:pt x="3197210" y="726358"/>
                    <a:pt x="3199237" y="726358"/>
                    <a:pt x="3201263" y="726358"/>
                  </a:cubicBezTo>
                  <a:cubicBezTo>
                    <a:pt x="3201263" y="728519"/>
                    <a:pt x="3201263" y="730681"/>
                    <a:pt x="3203291" y="735005"/>
                  </a:cubicBezTo>
                  <a:cubicBezTo>
                    <a:pt x="3207343" y="735005"/>
                    <a:pt x="3211397" y="735005"/>
                    <a:pt x="3215451" y="735005"/>
                  </a:cubicBezTo>
                  <a:cubicBezTo>
                    <a:pt x="3215451" y="732843"/>
                    <a:pt x="3215451" y="730681"/>
                    <a:pt x="3215451" y="728519"/>
                  </a:cubicBezTo>
                  <a:cubicBezTo>
                    <a:pt x="3223557" y="728519"/>
                    <a:pt x="3229636" y="728519"/>
                    <a:pt x="3237744" y="728519"/>
                  </a:cubicBezTo>
                  <a:cubicBezTo>
                    <a:pt x="3237744" y="730681"/>
                    <a:pt x="3237744" y="732843"/>
                    <a:pt x="3237744" y="735005"/>
                  </a:cubicBezTo>
                  <a:cubicBezTo>
                    <a:pt x="3243823" y="735005"/>
                    <a:pt x="3251931" y="735005"/>
                    <a:pt x="3258011" y="735005"/>
                  </a:cubicBezTo>
                  <a:cubicBezTo>
                    <a:pt x="3258011" y="750137"/>
                    <a:pt x="3258011" y="765270"/>
                    <a:pt x="3258011" y="780402"/>
                  </a:cubicBezTo>
                  <a:cubicBezTo>
                    <a:pt x="3262065" y="780402"/>
                    <a:pt x="3268145" y="780402"/>
                    <a:pt x="3272198" y="780402"/>
                  </a:cubicBezTo>
                  <a:cubicBezTo>
                    <a:pt x="3272198" y="776078"/>
                    <a:pt x="3272198" y="771755"/>
                    <a:pt x="3272198" y="767431"/>
                  </a:cubicBezTo>
                  <a:cubicBezTo>
                    <a:pt x="3278278" y="767431"/>
                    <a:pt x="3284358" y="767431"/>
                    <a:pt x="3288412" y="767431"/>
                  </a:cubicBezTo>
                  <a:cubicBezTo>
                    <a:pt x="3288412" y="706902"/>
                    <a:pt x="3288412" y="648534"/>
                    <a:pt x="3288412" y="588004"/>
                  </a:cubicBezTo>
                  <a:cubicBezTo>
                    <a:pt x="3290438" y="585842"/>
                    <a:pt x="3292465" y="583680"/>
                    <a:pt x="3294492" y="581518"/>
                  </a:cubicBezTo>
                  <a:cubicBezTo>
                    <a:pt x="3318811" y="581518"/>
                    <a:pt x="3343131" y="581518"/>
                    <a:pt x="3367453" y="581518"/>
                  </a:cubicBezTo>
                  <a:lnTo>
                    <a:pt x="3367453" y="590166"/>
                  </a:lnTo>
                  <a:lnTo>
                    <a:pt x="3377586" y="590166"/>
                  </a:lnTo>
                  <a:cubicBezTo>
                    <a:pt x="3377586" y="629078"/>
                    <a:pt x="3377586" y="667990"/>
                    <a:pt x="3377586" y="704740"/>
                  </a:cubicBezTo>
                  <a:cubicBezTo>
                    <a:pt x="3385693" y="704740"/>
                    <a:pt x="3391773" y="704740"/>
                    <a:pt x="3399879" y="704740"/>
                  </a:cubicBezTo>
                  <a:cubicBezTo>
                    <a:pt x="3399879" y="683122"/>
                    <a:pt x="3399879" y="661504"/>
                    <a:pt x="3399879" y="637725"/>
                  </a:cubicBezTo>
                  <a:cubicBezTo>
                    <a:pt x="3407986" y="637725"/>
                    <a:pt x="3418119" y="637725"/>
                    <a:pt x="3426227" y="637725"/>
                  </a:cubicBezTo>
                  <a:cubicBezTo>
                    <a:pt x="3428253" y="637725"/>
                    <a:pt x="3428253" y="635563"/>
                    <a:pt x="3430279" y="633401"/>
                  </a:cubicBezTo>
                  <a:lnTo>
                    <a:pt x="3438387" y="633401"/>
                  </a:lnTo>
                  <a:cubicBezTo>
                    <a:pt x="3440413" y="635563"/>
                    <a:pt x="3440413" y="637725"/>
                    <a:pt x="3442439" y="637725"/>
                  </a:cubicBezTo>
                  <a:cubicBezTo>
                    <a:pt x="3448519" y="637725"/>
                    <a:pt x="3456627" y="637725"/>
                    <a:pt x="3464734" y="637725"/>
                  </a:cubicBezTo>
                  <a:cubicBezTo>
                    <a:pt x="3464734" y="598813"/>
                    <a:pt x="3464734" y="559901"/>
                    <a:pt x="3464734" y="520989"/>
                  </a:cubicBezTo>
                  <a:cubicBezTo>
                    <a:pt x="3464747" y="520986"/>
                    <a:pt x="3465614" y="520822"/>
                    <a:pt x="3521481" y="510180"/>
                  </a:cubicBezTo>
                  <a:cubicBezTo>
                    <a:pt x="3521481" y="510187"/>
                    <a:pt x="3521481" y="510261"/>
                    <a:pt x="3521481" y="511261"/>
                  </a:cubicBezTo>
                  <a:lnTo>
                    <a:pt x="3521481" y="518827"/>
                  </a:lnTo>
                  <a:cubicBezTo>
                    <a:pt x="3521498" y="518827"/>
                    <a:pt x="3522142" y="518827"/>
                    <a:pt x="3547828" y="518827"/>
                  </a:cubicBezTo>
                  <a:cubicBezTo>
                    <a:pt x="3547828" y="518849"/>
                    <a:pt x="3547828" y="521220"/>
                    <a:pt x="3547828" y="773917"/>
                  </a:cubicBezTo>
                  <a:cubicBezTo>
                    <a:pt x="3553907" y="773917"/>
                    <a:pt x="3562015" y="773917"/>
                    <a:pt x="3570122" y="773917"/>
                  </a:cubicBezTo>
                  <a:cubicBezTo>
                    <a:pt x="3570122" y="771755"/>
                    <a:pt x="3570122" y="771755"/>
                    <a:pt x="3570122" y="769593"/>
                  </a:cubicBezTo>
                  <a:cubicBezTo>
                    <a:pt x="3574174" y="769593"/>
                    <a:pt x="3578227" y="769593"/>
                    <a:pt x="3582282" y="769593"/>
                  </a:cubicBezTo>
                  <a:cubicBezTo>
                    <a:pt x="3582282" y="771755"/>
                    <a:pt x="3582282" y="771755"/>
                    <a:pt x="3582282" y="773917"/>
                  </a:cubicBezTo>
                  <a:cubicBezTo>
                    <a:pt x="3590389" y="773917"/>
                    <a:pt x="3598494" y="773917"/>
                    <a:pt x="3606602" y="773917"/>
                  </a:cubicBezTo>
                  <a:cubicBezTo>
                    <a:pt x="3606602" y="769593"/>
                    <a:pt x="3606602" y="765270"/>
                    <a:pt x="3606602" y="760946"/>
                  </a:cubicBezTo>
                  <a:cubicBezTo>
                    <a:pt x="3616735" y="760946"/>
                    <a:pt x="3626870" y="760946"/>
                    <a:pt x="3634975" y="760946"/>
                  </a:cubicBezTo>
                  <a:cubicBezTo>
                    <a:pt x="3639029" y="756622"/>
                    <a:pt x="3643083" y="756622"/>
                    <a:pt x="3647135" y="756622"/>
                  </a:cubicBezTo>
                  <a:cubicBezTo>
                    <a:pt x="3653215" y="760946"/>
                    <a:pt x="3661323" y="760946"/>
                    <a:pt x="3667403" y="760946"/>
                  </a:cubicBezTo>
                  <a:cubicBezTo>
                    <a:pt x="3667403" y="754461"/>
                    <a:pt x="3667403" y="750137"/>
                    <a:pt x="3667403" y="743652"/>
                  </a:cubicBezTo>
                  <a:lnTo>
                    <a:pt x="3675510" y="743652"/>
                  </a:lnTo>
                  <a:cubicBezTo>
                    <a:pt x="3675510" y="739328"/>
                    <a:pt x="3675510" y="735005"/>
                    <a:pt x="3675510" y="730681"/>
                  </a:cubicBezTo>
                  <a:cubicBezTo>
                    <a:pt x="3693750" y="730681"/>
                    <a:pt x="3714017" y="730681"/>
                    <a:pt x="3732257" y="730681"/>
                  </a:cubicBezTo>
                  <a:cubicBezTo>
                    <a:pt x="3732257" y="719872"/>
                    <a:pt x="3732257" y="711225"/>
                    <a:pt x="3732257" y="700416"/>
                  </a:cubicBezTo>
                  <a:cubicBezTo>
                    <a:pt x="3738337" y="700416"/>
                    <a:pt x="3744417" y="700416"/>
                    <a:pt x="3750497" y="700416"/>
                  </a:cubicBezTo>
                  <a:cubicBezTo>
                    <a:pt x="3750497" y="698254"/>
                    <a:pt x="3750497" y="696093"/>
                    <a:pt x="3750497" y="693931"/>
                  </a:cubicBezTo>
                  <a:cubicBezTo>
                    <a:pt x="3754550" y="693931"/>
                    <a:pt x="3758603" y="693931"/>
                    <a:pt x="3762657" y="693931"/>
                  </a:cubicBezTo>
                  <a:cubicBezTo>
                    <a:pt x="3762657" y="696093"/>
                    <a:pt x="3762657" y="698254"/>
                    <a:pt x="3762657" y="700416"/>
                  </a:cubicBezTo>
                  <a:cubicBezTo>
                    <a:pt x="3768737" y="700416"/>
                    <a:pt x="3772790" y="700416"/>
                    <a:pt x="3778870" y="700416"/>
                  </a:cubicBezTo>
                  <a:cubicBezTo>
                    <a:pt x="3778870" y="715549"/>
                    <a:pt x="3778870" y="732843"/>
                    <a:pt x="3778870" y="750137"/>
                  </a:cubicBezTo>
                  <a:lnTo>
                    <a:pt x="3789470" y="750137"/>
                  </a:lnTo>
                  <a:lnTo>
                    <a:pt x="3789470" y="586174"/>
                  </a:lnTo>
                  <a:lnTo>
                    <a:pt x="3791390" y="586174"/>
                  </a:lnTo>
                  <a:lnTo>
                    <a:pt x="3791390" y="723865"/>
                  </a:lnTo>
                  <a:lnTo>
                    <a:pt x="3791390" y="750137"/>
                  </a:lnTo>
                  <a:lnTo>
                    <a:pt x="3806350" y="750137"/>
                  </a:lnTo>
                  <a:lnTo>
                    <a:pt x="3806350" y="742023"/>
                  </a:lnTo>
                  <a:lnTo>
                    <a:pt x="3811298" y="742023"/>
                  </a:lnTo>
                  <a:lnTo>
                    <a:pt x="3811298" y="724196"/>
                  </a:lnTo>
                  <a:cubicBezTo>
                    <a:pt x="3823458" y="724196"/>
                    <a:pt x="3837645" y="724196"/>
                    <a:pt x="3849805" y="724196"/>
                  </a:cubicBezTo>
                  <a:cubicBezTo>
                    <a:pt x="3849805" y="713387"/>
                    <a:pt x="3849805" y="704740"/>
                    <a:pt x="3849805" y="693931"/>
                  </a:cubicBezTo>
                  <a:lnTo>
                    <a:pt x="3888823" y="693931"/>
                  </a:lnTo>
                  <a:lnTo>
                    <a:pt x="3888823" y="690579"/>
                  </a:lnTo>
                  <a:cubicBezTo>
                    <a:pt x="3888823" y="690579"/>
                    <a:pt x="3888823" y="690579"/>
                    <a:pt x="3887708" y="690579"/>
                  </a:cubicBezTo>
                  <a:lnTo>
                    <a:pt x="3879906" y="690579"/>
                  </a:lnTo>
                  <a:cubicBezTo>
                    <a:pt x="3879906" y="690579"/>
                    <a:pt x="3879906" y="690579"/>
                    <a:pt x="3879906" y="689443"/>
                  </a:cubicBezTo>
                  <a:lnTo>
                    <a:pt x="3879906" y="681500"/>
                  </a:lnTo>
                  <a:cubicBezTo>
                    <a:pt x="3879906" y="681500"/>
                    <a:pt x="3879906" y="681500"/>
                    <a:pt x="3881022" y="681500"/>
                  </a:cubicBezTo>
                  <a:lnTo>
                    <a:pt x="3888823" y="681500"/>
                  </a:lnTo>
                  <a:cubicBezTo>
                    <a:pt x="3888823" y="681500"/>
                    <a:pt x="3888823" y="681500"/>
                    <a:pt x="3888823" y="679986"/>
                  </a:cubicBezTo>
                  <a:lnTo>
                    <a:pt x="3888823" y="669395"/>
                  </a:lnTo>
                  <a:cubicBezTo>
                    <a:pt x="3888823" y="669395"/>
                    <a:pt x="3888823" y="669395"/>
                    <a:pt x="3887708" y="669395"/>
                  </a:cubicBezTo>
                  <a:lnTo>
                    <a:pt x="3879906" y="669395"/>
                  </a:lnTo>
                  <a:cubicBezTo>
                    <a:pt x="3879906" y="669395"/>
                    <a:pt x="3879906" y="669395"/>
                    <a:pt x="3879906" y="667882"/>
                  </a:cubicBezTo>
                  <a:lnTo>
                    <a:pt x="3879906" y="657290"/>
                  </a:lnTo>
                  <a:cubicBezTo>
                    <a:pt x="3879906" y="657290"/>
                    <a:pt x="3879906" y="657290"/>
                    <a:pt x="3881022" y="657290"/>
                  </a:cubicBezTo>
                  <a:lnTo>
                    <a:pt x="3888823" y="657290"/>
                  </a:lnTo>
                  <a:cubicBezTo>
                    <a:pt x="3888823" y="657290"/>
                    <a:pt x="3888823" y="657290"/>
                    <a:pt x="3888823" y="656156"/>
                  </a:cubicBezTo>
                  <a:lnTo>
                    <a:pt x="3888823" y="648212"/>
                  </a:lnTo>
                  <a:cubicBezTo>
                    <a:pt x="3888823" y="648212"/>
                    <a:pt x="3888823" y="648212"/>
                    <a:pt x="3887708" y="648212"/>
                  </a:cubicBezTo>
                  <a:lnTo>
                    <a:pt x="3879906" y="648212"/>
                  </a:lnTo>
                  <a:cubicBezTo>
                    <a:pt x="3879906" y="648212"/>
                    <a:pt x="3879906" y="648212"/>
                    <a:pt x="3879906" y="646698"/>
                  </a:cubicBezTo>
                  <a:lnTo>
                    <a:pt x="3879906" y="636107"/>
                  </a:lnTo>
                  <a:cubicBezTo>
                    <a:pt x="3879906" y="636107"/>
                    <a:pt x="3879906" y="636107"/>
                    <a:pt x="3881022" y="636107"/>
                  </a:cubicBezTo>
                  <a:lnTo>
                    <a:pt x="3888823" y="636107"/>
                  </a:lnTo>
                  <a:cubicBezTo>
                    <a:pt x="3888823" y="636107"/>
                    <a:pt x="3888823" y="636107"/>
                    <a:pt x="3888823" y="634594"/>
                  </a:cubicBezTo>
                  <a:lnTo>
                    <a:pt x="3888823" y="624002"/>
                  </a:lnTo>
                  <a:cubicBezTo>
                    <a:pt x="3888823" y="624002"/>
                    <a:pt x="3888823" y="624002"/>
                    <a:pt x="3887708" y="624002"/>
                  </a:cubicBezTo>
                  <a:lnTo>
                    <a:pt x="3879906" y="624002"/>
                  </a:lnTo>
                  <a:cubicBezTo>
                    <a:pt x="3879906" y="624002"/>
                    <a:pt x="3879906" y="624002"/>
                    <a:pt x="3879906" y="622489"/>
                  </a:cubicBezTo>
                  <a:lnTo>
                    <a:pt x="3879906" y="611898"/>
                  </a:lnTo>
                  <a:cubicBezTo>
                    <a:pt x="3879906" y="611898"/>
                    <a:pt x="3879906" y="611898"/>
                    <a:pt x="3881022" y="611898"/>
                  </a:cubicBezTo>
                  <a:lnTo>
                    <a:pt x="3888823" y="611898"/>
                  </a:lnTo>
                  <a:cubicBezTo>
                    <a:pt x="3888823" y="611898"/>
                    <a:pt x="3888823" y="611898"/>
                    <a:pt x="3888823" y="610763"/>
                  </a:cubicBezTo>
                  <a:lnTo>
                    <a:pt x="3888823" y="602819"/>
                  </a:lnTo>
                  <a:cubicBezTo>
                    <a:pt x="3888823" y="602819"/>
                    <a:pt x="3888823" y="602819"/>
                    <a:pt x="3887708" y="602819"/>
                  </a:cubicBezTo>
                  <a:lnTo>
                    <a:pt x="3879906" y="602819"/>
                  </a:lnTo>
                  <a:cubicBezTo>
                    <a:pt x="3879906" y="602819"/>
                    <a:pt x="3879906" y="602819"/>
                    <a:pt x="3879906" y="601307"/>
                  </a:cubicBezTo>
                  <a:lnTo>
                    <a:pt x="3879906" y="590714"/>
                  </a:lnTo>
                  <a:cubicBezTo>
                    <a:pt x="3879906" y="590714"/>
                    <a:pt x="3879906" y="590714"/>
                    <a:pt x="3881022" y="590714"/>
                  </a:cubicBezTo>
                  <a:lnTo>
                    <a:pt x="3888823" y="590714"/>
                  </a:lnTo>
                  <a:cubicBezTo>
                    <a:pt x="3888823" y="590714"/>
                    <a:pt x="3888823" y="590714"/>
                    <a:pt x="3888823" y="589202"/>
                  </a:cubicBezTo>
                  <a:lnTo>
                    <a:pt x="3888823" y="578610"/>
                  </a:lnTo>
                  <a:cubicBezTo>
                    <a:pt x="3888823" y="578610"/>
                    <a:pt x="3888823" y="578610"/>
                    <a:pt x="3887708" y="578610"/>
                  </a:cubicBezTo>
                  <a:lnTo>
                    <a:pt x="3879906" y="578610"/>
                  </a:lnTo>
                  <a:cubicBezTo>
                    <a:pt x="3879906" y="578610"/>
                    <a:pt x="3879906" y="578610"/>
                    <a:pt x="3879906" y="577096"/>
                  </a:cubicBezTo>
                  <a:lnTo>
                    <a:pt x="3879906" y="566505"/>
                  </a:lnTo>
                  <a:cubicBezTo>
                    <a:pt x="3879906" y="566505"/>
                    <a:pt x="3879906" y="566505"/>
                    <a:pt x="3881022" y="566505"/>
                  </a:cubicBezTo>
                  <a:lnTo>
                    <a:pt x="3888823" y="566505"/>
                  </a:lnTo>
                  <a:cubicBezTo>
                    <a:pt x="3888823" y="566505"/>
                    <a:pt x="3888823" y="566505"/>
                    <a:pt x="3888823" y="565370"/>
                  </a:cubicBezTo>
                  <a:lnTo>
                    <a:pt x="3888823" y="557427"/>
                  </a:lnTo>
                  <a:cubicBezTo>
                    <a:pt x="3888823" y="557427"/>
                    <a:pt x="3888823" y="557427"/>
                    <a:pt x="3887708" y="557427"/>
                  </a:cubicBezTo>
                  <a:lnTo>
                    <a:pt x="3879906" y="557427"/>
                  </a:lnTo>
                  <a:cubicBezTo>
                    <a:pt x="3879906" y="557427"/>
                    <a:pt x="3879906" y="557427"/>
                    <a:pt x="3879906" y="555914"/>
                  </a:cubicBezTo>
                  <a:lnTo>
                    <a:pt x="3879906" y="545322"/>
                  </a:lnTo>
                  <a:cubicBezTo>
                    <a:pt x="3879906" y="545322"/>
                    <a:pt x="3879906" y="545322"/>
                    <a:pt x="3881022" y="545322"/>
                  </a:cubicBezTo>
                  <a:lnTo>
                    <a:pt x="3888823" y="545322"/>
                  </a:lnTo>
                  <a:cubicBezTo>
                    <a:pt x="3888823" y="545322"/>
                    <a:pt x="3888823" y="545322"/>
                    <a:pt x="3887708" y="543053"/>
                  </a:cubicBezTo>
                  <a:lnTo>
                    <a:pt x="3879906" y="527166"/>
                  </a:lnTo>
                  <a:cubicBezTo>
                    <a:pt x="3879906" y="527166"/>
                    <a:pt x="3879906" y="527166"/>
                    <a:pt x="3879906" y="478746"/>
                  </a:cubicBezTo>
                  <a:cubicBezTo>
                    <a:pt x="3879906" y="478746"/>
                    <a:pt x="3879906" y="478746"/>
                    <a:pt x="4029251" y="478746"/>
                  </a:cubicBezTo>
                  <a:cubicBezTo>
                    <a:pt x="4029251" y="478746"/>
                    <a:pt x="4029251" y="478746"/>
                    <a:pt x="4042623" y="505982"/>
                  </a:cubicBezTo>
                  <a:cubicBezTo>
                    <a:pt x="4042623" y="505982"/>
                    <a:pt x="4042623" y="505982"/>
                    <a:pt x="4042623" y="566505"/>
                  </a:cubicBezTo>
                  <a:cubicBezTo>
                    <a:pt x="4042623" y="566505"/>
                    <a:pt x="4042623" y="566505"/>
                    <a:pt x="4041510" y="566505"/>
                  </a:cubicBezTo>
                  <a:lnTo>
                    <a:pt x="4033708" y="566505"/>
                  </a:lnTo>
                  <a:cubicBezTo>
                    <a:pt x="4033708" y="566505"/>
                    <a:pt x="4033708" y="566505"/>
                    <a:pt x="4033708" y="568018"/>
                  </a:cubicBezTo>
                  <a:lnTo>
                    <a:pt x="4033708" y="578610"/>
                  </a:lnTo>
                  <a:cubicBezTo>
                    <a:pt x="4033708" y="578610"/>
                    <a:pt x="4033708" y="578610"/>
                    <a:pt x="4034823" y="578610"/>
                  </a:cubicBezTo>
                  <a:lnTo>
                    <a:pt x="4042623" y="578610"/>
                  </a:lnTo>
                  <a:cubicBezTo>
                    <a:pt x="4042623" y="578610"/>
                    <a:pt x="4042623" y="578610"/>
                    <a:pt x="4042623" y="580123"/>
                  </a:cubicBezTo>
                  <a:lnTo>
                    <a:pt x="4042623" y="590714"/>
                  </a:lnTo>
                  <a:cubicBezTo>
                    <a:pt x="4042623" y="590714"/>
                    <a:pt x="4042623" y="590714"/>
                    <a:pt x="4041510" y="590714"/>
                  </a:cubicBezTo>
                  <a:lnTo>
                    <a:pt x="4033708" y="590714"/>
                  </a:lnTo>
                  <a:cubicBezTo>
                    <a:pt x="4033708" y="590714"/>
                    <a:pt x="4033708" y="590714"/>
                    <a:pt x="4033708" y="592227"/>
                  </a:cubicBezTo>
                  <a:lnTo>
                    <a:pt x="4033708" y="602819"/>
                  </a:lnTo>
                  <a:cubicBezTo>
                    <a:pt x="4033708" y="602819"/>
                    <a:pt x="4033708" y="602819"/>
                    <a:pt x="4034823" y="602819"/>
                  </a:cubicBezTo>
                  <a:lnTo>
                    <a:pt x="4042623" y="602819"/>
                  </a:lnTo>
                  <a:cubicBezTo>
                    <a:pt x="4042623" y="602819"/>
                    <a:pt x="4042623" y="602819"/>
                    <a:pt x="4042623" y="603955"/>
                  </a:cubicBezTo>
                  <a:lnTo>
                    <a:pt x="4042623" y="611898"/>
                  </a:lnTo>
                  <a:cubicBezTo>
                    <a:pt x="4042623" y="611898"/>
                    <a:pt x="4042623" y="611898"/>
                    <a:pt x="4041510" y="611898"/>
                  </a:cubicBezTo>
                  <a:lnTo>
                    <a:pt x="4033708" y="611898"/>
                  </a:lnTo>
                  <a:cubicBezTo>
                    <a:pt x="4033708" y="611898"/>
                    <a:pt x="4033708" y="611898"/>
                    <a:pt x="4033708" y="613411"/>
                  </a:cubicBezTo>
                  <a:lnTo>
                    <a:pt x="4033708" y="624002"/>
                  </a:lnTo>
                  <a:cubicBezTo>
                    <a:pt x="4033708" y="624002"/>
                    <a:pt x="4033708" y="624002"/>
                    <a:pt x="4034823" y="624002"/>
                  </a:cubicBezTo>
                  <a:lnTo>
                    <a:pt x="4042623" y="624002"/>
                  </a:lnTo>
                  <a:cubicBezTo>
                    <a:pt x="4042623" y="624002"/>
                    <a:pt x="4042623" y="624002"/>
                    <a:pt x="4042623" y="625516"/>
                  </a:cubicBezTo>
                  <a:lnTo>
                    <a:pt x="4042623" y="636107"/>
                  </a:lnTo>
                  <a:cubicBezTo>
                    <a:pt x="4042623" y="636107"/>
                    <a:pt x="4042623" y="636107"/>
                    <a:pt x="4041510" y="636107"/>
                  </a:cubicBezTo>
                  <a:lnTo>
                    <a:pt x="4033708" y="636107"/>
                  </a:lnTo>
                  <a:cubicBezTo>
                    <a:pt x="4033708" y="636107"/>
                    <a:pt x="4033708" y="636107"/>
                    <a:pt x="4033708" y="637620"/>
                  </a:cubicBezTo>
                  <a:lnTo>
                    <a:pt x="4033708" y="648212"/>
                  </a:lnTo>
                  <a:cubicBezTo>
                    <a:pt x="4033708" y="648212"/>
                    <a:pt x="4033708" y="648212"/>
                    <a:pt x="4034823" y="648212"/>
                  </a:cubicBezTo>
                  <a:lnTo>
                    <a:pt x="4042623" y="648212"/>
                  </a:lnTo>
                  <a:cubicBezTo>
                    <a:pt x="4042623" y="648212"/>
                    <a:pt x="4042623" y="648212"/>
                    <a:pt x="4042623" y="649346"/>
                  </a:cubicBezTo>
                  <a:lnTo>
                    <a:pt x="4042623" y="657290"/>
                  </a:lnTo>
                  <a:cubicBezTo>
                    <a:pt x="4042623" y="657290"/>
                    <a:pt x="4042623" y="657290"/>
                    <a:pt x="4041510" y="657290"/>
                  </a:cubicBezTo>
                  <a:lnTo>
                    <a:pt x="4033708" y="657290"/>
                  </a:lnTo>
                  <a:cubicBezTo>
                    <a:pt x="4033708" y="657290"/>
                    <a:pt x="4033708" y="657290"/>
                    <a:pt x="4033708" y="658804"/>
                  </a:cubicBezTo>
                  <a:lnTo>
                    <a:pt x="4033708" y="669395"/>
                  </a:lnTo>
                  <a:cubicBezTo>
                    <a:pt x="4033708" y="669395"/>
                    <a:pt x="4033708" y="669395"/>
                    <a:pt x="4034823" y="669395"/>
                  </a:cubicBezTo>
                  <a:lnTo>
                    <a:pt x="4042623" y="669395"/>
                  </a:lnTo>
                  <a:cubicBezTo>
                    <a:pt x="4042623" y="669395"/>
                    <a:pt x="4042623" y="669395"/>
                    <a:pt x="4042623" y="670908"/>
                  </a:cubicBezTo>
                  <a:lnTo>
                    <a:pt x="4042623" y="681500"/>
                  </a:lnTo>
                  <a:cubicBezTo>
                    <a:pt x="4042623" y="681500"/>
                    <a:pt x="4042623" y="681500"/>
                    <a:pt x="4041510" y="681500"/>
                  </a:cubicBezTo>
                  <a:lnTo>
                    <a:pt x="4033708" y="681500"/>
                  </a:lnTo>
                  <a:cubicBezTo>
                    <a:pt x="4033708" y="681500"/>
                    <a:pt x="4033708" y="681500"/>
                    <a:pt x="4033708" y="682634"/>
                  </a:cubicBezTo>
                  <a:lnTo>
                    <a:pt x="4033708" y="690579"/>
                  </a:lnTo>
                  <a:cubicBezTo>
                    <a:pt x="4033708" y="690579"/>
                    <a:pt x="4033708" y="690579"/>
                    <a:pt x="4034823" y="690579"/>
                  </a:cubicBezTo>
                  <a:lnTo>
                    <a:pt x="4042623" y="690579"/>
                  </a:lnTo>
                  <a:cubicBezTo>
                    <a:pt x="4042623" y="690579"/>
                    <a:pt x="4042623" y="690579"/>
                    <a:pt x="4042623" y="692091"/>
                  </a:cubicBezTo>
                  <a:lnTo>
                    <a:pt x="4042623" y="702682"/>
                  </a:lnTo>
                  <a:cubicBezTo>
                    <a:pt x="4042623" y="702682"/>
                    <a:pt x="4042623" y="702682"/>
                    <a:pt x="4041510" y="702682"/>
                  </a:cubicBezTo>
                  <a:lnTo>
                    <a:pt x="4033708" y="702682"/>
                  </a:lnTo>
                  <a:cubicBezTo>
                    <a:pt x="4033708" y="702682"/>
                    <a:pt x="4033708" y="702682"/>
                    <a:pt x="4033708" y="704195"/>
                  </a:cubicBezTo>
                  <a:lnTo>
                    <a:pt x="4033708" y="714788"/>
                  </a:lnTo>
                  <a:cubicBezTo>
                    <a:pt x="4033708" y="714788"/>
                    <a:pt x="4033708" y="714788"/>
                    <a:pt x="4034823" y="714788"/>
                  </a:cubicBezTo>
                  <a:lnTo>
                    <a:pt x="4042623" y="714788"/>
                  </a:lnTo>
                  <a:cubicBezTo>
                    <a:pt x="4042623" y="714788"/>
                    <a:pt x="4042623" y="714788"/>
                    <a:pt x="4042623" y="716300"/>
                  </a:cubicBezTo>
                  <a:lnTo>
                    <a:pt x="4042623" y="726892"/>
                  </a:lnTo>
                  <a:cubicBezTo>
                    <a:pt x="4042623" y="726892"/>
                    <a:pt x="4042623" y="726892"/>
                    <a:pt x="4041510" y="726892"/>
                  </a:cubicBezTo>
                  <a:lnTo>
                    <a:pt x="4033708" y="726892"/>
                  </a:lnTo>
                  <a:cubicBezTo>
                    <a:pt x="4033708" y="726892"/>
                    <a:pt x="4033708" y="726892"/>
                    <a:pt x="4033708" y="728027"/>
                  </a:cubicBezTo>
                  <a:lnTo>
                    <a:pt x="4033708" y="735970"/>
                  </a:lnTo>
                  <a:cubicBezTo>
                    <a:pt x="4033708" y="735970"/>
                    <a:pt x="4033708" y="735970"/>
                    <a:pt x="4034823" y="735970"/>
                  </a:cubicBezTo>
                  <a:lnTo>
                    <a:pt x="4042623" y="735970"/>
                  </a:lnTo>
                  <a:cubicBezTo>
                    <a:pt x="4042623" y="735970"/>
                    <a:pt x="4042623" y="735970"/>
                    <a:pt x="4042623" y="737484"/>
                  </a:cubicBezTo>
                  <a:lnTo>
                    <a:pt x="4042623" y="748075"/>
                  </a:lnTo>
                  <a:cubicBezTo>
                    <a:pt x="4042623" y="748075"/>
                    <a:pt x="4042623" y="748075"/>
                    <a:pt x="4041510" y="748075"/>
                  </a:cubicBezTo>
                  <a:lnTo>
                    <a:pt x="4033708" y="748075"/>
                  </a:lnTo>
                  <a:cubicBezTo>
                    <a:pt x="4033708" y="748075"/>
                    <a:pt x="4033708" y="748075"/>
                    <a:pt x="4033708" y="749588"/>
                  </a:cubicBezTo>
                  <a:lnTo>
                    <a:pt x="4033708" y="760181"/>
                  </a:lnTo>
                  <a:cubicBezTo>
                    <a:pt x="4033708" y="760181"/>
                    <a:pt x="4033708" y="760181"/>
                    <a:pt x="4034823" y="760181"/>
                  </a:cubicBezTo>
                  <a:lnTo>
                    <a:pt x="4042623" y="760181"/>
                  </a:lnTo>
                  <a:cubicBezTo>
                    <a:pt x="4042623" y="760181"/>
                    <a:pt x="4042623" y="760181"/>
                    <a:pt x="4042623" y="761314"/>
                  </a:cubicBezTo>
                  <a:lnTo>
                    <a:pt x="4042623" y="769258"/>
                  </a:lnTo>
                  <a:cubicBezTo>
                    <a:pt x="4042623" y="769258"/>
                    <a:pt x="4042623" y="769258"/>
                    <a:pt x="4041510" y="769258"/>
                  </a:cubicBezTo>
                  <a:lnTo>
                    <a:pt x="4033708" y="769258"/>
                  </a:lnTo>
                  <a:cubicBezTo>
                    <a:pt x="4033708" y="769258"/>
                    <a:pt x="4033708" y="769258"/>
                    <a:pt x="4033708" y="770772"/>
                  </a:cubicBezTo>
                  <a:lnTo>
                    <a:pt x="4033708" y="781363"/>
                  </a:lnTo>
                  <a:cubicBezTo>
                    <a:pt x="4033708" y="781363"/>
                    <a:pt x="4033708" y="781363"/>
                    <a:pt x="4034823" y="781363"/>
                  </a:cubicBezTo>
                  <a:lnTo>
                    <a:pt x="4042623" y="781363"/>
                  </a:lnTo>
                  <a:cubicBezTo>
                    <a:pt x="4042623" y="781363"/>
                    <a:pt x="4042623" y="781363"/>
                    <a:pt x="4042623" y="782876"/>
                  </a:cubicBezTo>
                  <a:lnTo>
                    <a:pt x="4042623" y="793468"/>
                  </a:lnTo>
                  <a:cubicBezTo>
                    <a:pt x="4042623" y="793468"/>
                    <a:pt x="4042623" y="793468"/>
                    <a:pt x="4041510" y="793468"/>
                  </a:cubicBezTo>
                  <a:lnTo>
                    <a:pt x="4033708" y="793468"/>
                  </a:lnTo>
                  <a:cubicBezTo>
                    <a:pt x="4033708" y="793468"/>
                    <a:pt x="4033708" y="793468"/>
                    <a:pt x="4033708" y="794981"/>
                  </a:cubicBezTo>
                  <a:lnTo>
                    <a:pt x="4033708" y="805572"/>
                  </a:lnTo>
                  <a:cubicBezTo>
                    <a:pt x="4033708" y="805572"/>
                    <a:pt x="4033708" y="805572"/>
                    <a:pt x="4034823" y="805572"/>
                  </a:cubicBezTo>
                  <a:lnTo>
                    <a:pt x="4042623" y="805572"/>
                  </a:lnTo>
                  <a:cubicBezTo>
                    <a:pt x="4042623" y="805572"/>
                    <a:pt x="4042623" y="805572"/>
                    <a:pt x="4042623" y="806707"/>
                  </a:cubicBezTo>
                  <a:lnTo>
                    <a:pt x="4042623" y="814651"/>
                  </a:lnTo>
                  <a:cubicBezTo>
                    <a:pt x="4042623" y="814651"/>
                    <a:pt x="4042623" y="814651"/>
                    <a:pt x="4041510" y="814651"/>
                  </a:cubicBezTo>
                  <a:lnTo>
                    <a:pt x="4033708" y="814651"/>
                  </a:lnTo>
                  <a:cubicBezTo>
                    <a:pt x="4033708" y="814651"/>
                    <a:pt x="4033708" y="814651"/>
                    <a:pt x="4033708" y="816163"/>
                  </a:cubicBezTo>
                  <a:lnTo>
                    <a:pt x="4033708" y="826756"/>
                  </a:lnTo>
                  <a:cubicBezTo>
                    <a:pt x="4033708" y="826756"/>
                    <a:pt x="4033708" y="826756"/>
                    <a:pt x="4058227" y="853992"/>
                  </a:cubicBezTo>
                  <a:cubicBezTo>
                    <a:pt x="4058227" y="860044"/>
                    <a:pt x="4058227" y="860044"/>
                    <a:pt x="4057113" y="860044"/>
                  </a:cubicBezTo>
                  <a:lnTo>
                    <a:pt x="4049311" y="860044"/>
                  </a:lnTo>
                  <a:cubicBezTo>
                    <a:pt x="4049311" y="860044"/>
                    <a:pt x="4049311" y="860044"/>
                    <a:pt x="4049311" y="893331"/>
                  </a:cubicBezTo>
                  <a:cubicBezTo>
                    <a:pt x="4049311" y="893331"/>
                    <a:pt x="4049311" y="893331"/>
                    <a:pt x="4050427" y="893331"/>
                  </a:cubicBezTo>
                  <a:lnTo>
                    <a:pt x="4058227" y="893331"/>
                  </a:lnTo>
                  <a:cubicBezTo>
                    <a:pt x="4058227" y="893331"/>
                    <a:pt x="4058227" y="893331"/>
                    <a:pt x="4058227" y="891440"/>
                  </a:cubicBezTo>
                  <a:lnTo>
                    <a:pt x="4058227" y="878201"/>
                  </a:lnTo>
                  <a:cubicBezTo>
                    <a:pt x="4058227" y="878201"/>
                    <a:pt x="4058227" y="878201"/>
                    <a:pt x="4059342" y="877444"/>
                  </a:cubicBezTo>
                  <a:lnTo>
                    <a:pt x="4067142" y="872149"/>
                  </a:lnTo>
                  <a:cubicBezTo>
                    <a:pt x="4067142" y="872149"/>
                    <a:pt x="4067142" y="872149"/>
                    <a:pt x="4069094" y="872149"/>
                  </a:cubicBezTo>
                  <a:lnTo>
                    <a:pt x="4082747" y="872149"/>
                  </a:lnTo>
                  <a:cubicBezTo>
                    <a:pt x="4082747" y="872149"/>
                    <a:pt x="4082747" y="872149"/>
                    <a:pt x="4082747" y="873661"/>
                  </a:cubicBezTo>
                  <a:lnTo>
                    <a:pt x="4082747" y="884253"/>
                  </a:lnTo>
                  <a:cubicBezTo>
                    <a:pt x="4082747" y="884253"/>
                    <a:pt x="4082747" y="884253"/>
                    <a:pt x="4084419" y="884253"/>
                  </a:cubicBezTo>
                  <a:lnTo>
                    <a:pt x="4096121" y="884253"/>
                  </a:lnTo>
                  <a:cubicBezTo>
                    <a:pt x="4096121" y="890305"/>
                    <a:pt x="4096121" y="890305"/>
                    <a:pt x="4097235" y="890305"/>
                  </a:cubicBezTo>
                  <a:lnTo>
                    <a:pt x="4105038" y="890305"/>
                  </a:lnTo>
                  <a:cubicBezTo>
                    <a:pt x="4105038" y="890305"/>
                    <a:pt x="4105038" y="890305"/>
                    <a:pt x="4129555" y="932671"/>
                  </a:cubicBezTo>
                  <a:cubicBezTo>
                    <a:pt x="4129555" y="932671"/>
                    <a:pt x="4129555" y="932671"/>
                    <a:pt x="4129555" y="951821"/>
                  </a:cubicBezTo>
                  <a:lnTo>
                    <a:pt x="4129555" y="970823"/>
                  </a:lnTo>
                  <a:lnTo>
                    <a:pt x="4138472" y="970823"/>
                  </a:lnTo>
                  <a:lnTo>
                    <a:pt x="4138472" y="956881"/>
                  </a:lnTo>
                  <a:cubicBezTo>
                    <a:pt x="4138472" y="956881"/>
                    <a:pt x="4138472" y="956881"/>
                    <a:pt x="4139308" y="956881"/>
                  </a:cubicBezTo>
                  <a:lnTo>
                    <a:pt x="4145159" y="956881"/>
                  </a:lnTo>
                  <a:cubicBezTo>
                    <a:pt x="4145159" y="956881"/>
                    <a:pt x="4145159" y="956881"/>
                    <a:pt x="4145159" y="958394"/>
                  </a:cubicBezTo>
                  <a:lnTo>
                    <a:pt x="4145159" y="968985"/>
                  </a:lnTo>
                  <a:cubicBezTo>
                    <a:pt x="4154075" y="972013"/>
                    <a:pt x="4154075" y="972013"/>
                    <a:pt x="4154075" y="905436"/>
                  </a:cubicBezTo>
                  <a:cubicBezTo>
                    <a:pt x="4154075" y="905436"/>
                    <a:pt x="4154075" y="905436"/>
                    <a:pt x="4191968" y="905436"/>
                  </a:cubicBezTo>
                  <a:cubicBezTo>
                    <a:pt x="4191968" y="905436"/>
                    <a:pt x="4191968" y="905436"/>
                    <a:pt x="4191968" y="808599"/>
                  </a:cubicBezTo>
                  <a:cubicBezTo>
                    <a:pt x="4191968" y="808599"/>
                    <a:pt x="4191968" y="808599"/>
                    <a:pt x="4227631" y="808599"/>
                  </a:cubicBezTo>
                  <a:cubicBezTo>
                    <a:pt x="4227631" y="808599"/>
                    <a:pt x="4227631" y="808599"/>
                    <a:pt x="4227631" y="807464"/>
                  </a:cubicBezTo>
                  <a:lnTo>
                    <a:pt x="4227631" y="799520"/>
                  </a:lnTo>
                  <a:cubicBezTo>
                    <a:pt x="4227631" y="799520"/>
                    <a:pt x="4227631" y="799520"/>
                    <a:pt x="4249922" y="799520"/>
                  </a:cubicBezTo>
                  <a:cubicBezTo>
                    <a:pt x="4249922" y="799520"/>
                    <a:pt x="4249922" y="799520"/>
                    <a:pt x="4249922" y="748075"/>
                  </a:cubicBezTo>
                  <a:cubicBezTo>
                    <a:pt x="4245463" y="748075"/>
                    <a:pt x="4245463" y="748075"/>
                    <a:pt x="4245463" y="745805"/>
                  </a:cubicBezTo>
                  <a:lnTo>
                    <a:pt x="4245463" y="729918"/>
                  </a:lnTo>
                  <a:lnTo>
                    <a:pt x="4249922" y="732945"/>
                  </a:lnTo>
                  <a:cubicBezTo>
                    <a:pt x="4249922" y="732945"/>
                    <a:pt x="4249922" y="732945"/>
                    <a:pt x="4254381" y="702682"/>
                  </a:cubicBezTo>
                  <a:cubicBezTo>
                    <a:pt x="4254381" y="702682"/>
                    <a:pt x="4254381" y="702682"/>
                    <a:pt x="4258839" y="732945"/>
                  </a:cubicBezTo>
                  <a:cubicBezTo>
                    <a:pt x="4261067" y="729918"/>
                    <a:pt x="4261067" y="729918"/>
                    <a:pt x="4261346" y="728783"/>
                  </a:cubicBezTo>
                  <a:lnTo>
                    <a:pt x="4263297" y="720840"/>
                  </a:lnTo>
                  <a:cubicBezTo>
                    <a:pt x="4263297" y="720840"/>
                    <a:pt x="4263297" y="720840"/>
                    <a:pt x="4263853" y="719327"/>
                  </a:cubicBezTo>
                  <a:lnTo>
                    <a:pt x="4267754" y="708734"/>
                  </a:lnTo>
                  <a:cubicBezTo>
                    <a:pt x="4267754" y="708734"/>
                    <a:pt x="4267754" y="708734"/>
                    <a:pt x="4268311" y="707222"/>
                  </a:cubicBezTo>
                  <a:lnTo>
                    <a:pt x="4272213" y="696631"/>
                  </a:lnTo>
                  <a:cubicBezTo>
                    <a:pt x="4272213" y="696631"/>
                    <a:pt x="4272213" y="696631"/>
                    <a:pt x="4273605" y="695495"/>
                  </a:cubicBezTo>
                  <a:lnTo>
                    <a:pt x="4283357" y="687552"/>
                  </a:lnTo>
                  <a:cubicBezTo>
                    <a:pt x="4283357" y="687552"/>
                    <a:pt x="4283357" y="687552"/>
                    <a:pt x="4285030" y="686039"/>
                  </a:cubicBezTo>
                  <a:lnTo>
                    <a:pt x="4296732" y="675447"/>
                  </a:lnTo>
                  <a:cubicBezTo>
                    <a:pt x="4296732" y="675447"/>
                    <a:pt x="4296732" y="675447"/>
                    <a:pt x="4297568" y="673934"/>
                  </a:cubicBezTo>
                  <a:lnTo>
                    <a:pt x="4303418" y="663343"/>
                  </a:lnTo>
                  <a:cubicBezTo>
                    <a:pt x="4303418" y="663343"/>
                    <a:pt x="4303418" y="663343"/>
                    <a:pt x="4303976" y="660695"/>
                  </a:cubicBezTo>
                  <a:lnTo>
                    <a:pt x="4307877" y="642159"/>
                  </a:lnTo>
                  <a:cubicBezTo>
                    <a:pt x="4307877" y="642159"/>
                    <a:pt x="4307877" y="642159"/>
                    <a:pt x="4308435" y="644807"/>
                  </a:cubicBezTo>
                  <a:lnTo>
                    <a:pt x="4312335" y="663343"/>
                  </a:lnTo>
                  <a:cubicBezTo>
                    <a:pt x="4312335" y="663343"/>
                    <a:pt x="4312335" y="663343"/>
                    <a:pt x="4312893" y="664477"/>
                  </a:cubicBezTo>
                  <a:lnTo>
                    <a:pt x="4316793" y="672421"/>
                  </a:lnTo>
                  <a:cubicBezTo>
                    <a:pt x="4316793" y="672421"/>
                    <a:pt x="4316793" y="672421"/>
                    <a:pt x="4318186" y="673934"/>
                  </a:cubicBezTo>
                  <a:lnTo>
                    <a:pt x="4327938" y="684525"/>
                  </a:lnTo>
                  <a:cubicBezTo>
                    <a:pt x="4327938" y="684525"/>
                    <a:pt x="4327938" y="684525"/>
                    <a:pt x="4329054" y="686039"/>
                  </a:cubicBezTo>
                  <a:lnTo>
                    <a:pt x="4336853" y="696631"/>
                  </a:lnTo>
                  <a:cubicBezTo>
                    <a:pt x="4336853" y="696631"/>
                    <a:pt x="4336853" y="696631"/>
                    <a:pt x="4337969" y="698143"/>
                  </a:cubicBezTo>
                  <a:lnTo>
                    <a:pt x="4345771" y="708734"/>
                  </a:lnTo>
                  <a:cubicBezTo>
                    <a:pt x="4345771" y="708734"/>
                    <a:pt x="4345771" y="708734"/>
                    <a:pt x="4346049" y="710248"/>
                  </a:cubicBezTo>
                  <a:lnTo>
                    <a:pt x="4347998" y="720840"/>
                  </a:lnTo>
                  <a:cubicBezTo>
                    <a:pt x="4347998" y="720840"/>
                    <a:pt x="4347998" y="720840"/>
                    <a:pt x="4348277" y="722352"/>
                  </a:cubicBezTo>
                  <a:lnTo>
                    <a:pt x="4350228" y="732945"/>
                  </a:lnTo>
                  <a:cubicBezTo>
                    <a:pt x="4354685" y="732945"/>
                    <a:pt x="4354685" y="732945"/>
                    <a:pt x="4356914" y="702682"/>
                  </a:cubicBezTo>
                  <a:cubicBezTo>
                    <a:pt x="4356914" y="702682"/>
                    <a:pt x="4356914" y="702682"/>
                    <a:pt x="4361373" y="732945"/>
                  </a:cubicBezTo>
                  <a:cubicBezTo>
                    <a:pt x="4365830" y="732945"/>
                    <a:pt x="4365830" y="732945"/>
                    <a:pt x="4365830" y="735214"/>
                  </a:cubicBezTo>
                  <a:lnTo>
                    <a:pt x="4365830" y="751102"/>
                  </a:lnTo>
                  <a:cubicBezTo>
                    <a:pt x="4361373" y="751102"/>
                    <a:pt x="4361373" y="751102"/>
                    <a:pt x="4361373" y="793468"/>
                  </a:cubicBezTo>
                  <a:cubicBezTo>
                    <a:pt x="4361373" y="793468"/>
                    <a:pt x="4361373" y="793468"/>
                    <a:pt x="4362489" y="793468"/>
                  </a:cubicBezTo>
                  <a:lnTo>
                    <a:pt x="4370289" y="793468"/>
                  </a:lnTo>
                  <a:cubicBezTo>
                    <a:pt x="4370289" y="799520"/>
                    <a:pt x="4370289" y="799520"/>
                    <a:pt x="4371126" y="799520"/>
                  </a:cubicBezTo>
                  <a:lnTo>
                    <a:pt x="4376976" y="799520"/>
                  </a:lnTo>
                  <a:cubicBezTo>
                    <a:pt x="4376976" y="799520"/>
                    <a:pt x="4376976" y="799520"/>
                    <a:pt x="4376976" y="798007"/>
                  </a:cubicBezTo>
                  <a:lnTo>
                    <a:pt x="4376976" y="787415"/>
                  </a:lnTo>
                  <a:cubicBezTo>
                    <a:pt x="4376976" y="787415"/>
                    <a:pt x="4376976" y="787415"/>
                    <a:pt x="4379206" y="787415"/>
                  </a:cubicBezTo>
                  <a:lnTo>
                    <a:pt x="4394808" y="787415"/>
                  </a:lnTo>
                  <a:cubicBezTo>
                    <a:pt x="4394808" y="787415"/>
                    <a:pt x="4394808" y="787415"/>
                    <a:pt x="4394808" y="784767"/>
                  </a:cubicBezTo>
                  <a:lnTo>
                    <a:pt x="4394808" y="766232"/>
                  </a:lnTo>
                  <a:cubicBezTo>
                    <a:pt x="4394808" y="766232"/>
                    <a:pt x="4394808" y="766232"/>
                    <a:pt x="4432702" y="766232"/>
                  </a:cubicBezTo>
                  <a:cubicBezTo>
                    <a:pt x="4432702" y="766232"/>
                    <a:pt x="4432702" y="766232"/>
                    <a:pt x="4432702" y="768124"/>
                  </a:cubicBezTo>
                  <a:lnTo>
                    <a:pt x="4432702" y="781363"/>
                  </a:lnTo>
                  <a:cubicBezTo>
                    <a:pt x="4432702" y="781363"/>
                    <a:pt x="4432702" y="781363"/>
                    <a:pt x="4452762" y="781363"/>
                  </a:cubicBezTo>
                  <a:cubicBezTo>
                    <a:pt x="4452762" y="781363"/>
                    <a:pt x="4452762" y="781363"/>
                    <a:pt x="4452762" y="784390"/>
                  </a:cubicBezTo>
                  <a:lnTo>
                    <a:pt x="4452762" y="805572"/>
                  </a:lnTo>
                  <a:cubicBezTo>
                    <a:pt x="4448306" y="805572"/>
                    <a:pt x="4448306" y="805572"/>
                    <a:pt x="4448306" y="806707"/>
                  </a:cubicBezTo>
                  <a:lnTo>
                    <a:pt x="4448306" y="814651"/>
                  </a:lnTo>
                  <a:cubicBezTo>
                    <a:pt x="4452762" y="814651"/>
                    <a:pt x="4452762" y="814651"/>
                    <a:pt x="4452762" y="816921"/>
                  </a:cubicBezTo>
                  <a:lnTo>
                    <a:pt x="4452762" y="832808"/>
                  </a:lnTo>
                  <a:lnTo>
                    <a:pt x="4448306" y="838860"/>
                  </a:lnTo>
                  <a:cubicBezTo>
                    <a:pt x="4448306" y="838860"/>
                    <a:pt x="4448306" y="838860"/>
                    <a:pt x="4448306" y="911488"/>
                  </a:cubicBezTo>
                  <a:cubicBezTo>
                    <a:pt x="4448306" y="911488"/>
                    <a:pt x="4448306" y="911488"/>
                    <a:pt x="4450255" y="911488"/>
                  </a:cubicBezTo>
                  <a:lnTo>
                    <a:pt x="4463908" y="911488"/>
                  </a:lnTo>
                  <a:cubicBezTo>
                    <a:pt x="4463908" y="917540"/>
                    <a:pt x="4463908" y="917540"/>
                    <a:pt x="4465579" y="917540"/>
                  </a:cubicBezTo>
                  <a:lnTo>
                    <a:pt x="4477282" y="917540"/>
                  </a:lnTo>
                  <a:cubicBezTo>
                    <a:pt x="4477282" y="917540"/>
                    <a:pt x="4477282" y="917540"/>
                    <a:pt x="4477282" y="920188"/>
                  </a:cubicBezTo>
                  <a:lnTo>
                    <a:pt x="4477282" y="938724"/>
                  </a:lnTo>
                  <a:cubicBezTo>
                    <a:pt x="4477282" y="938724"/>
                    <a:pt x="4477282" y="938724"/>
                    <a:pt x="4478955" y="938724"/>
                  </a:cubicBezTo>
                  <a:lnTo>
                    <a:pt x="4490656" y="938724"/>
                  </a:lnTo>
                  <a:cubicBezTo>
                    <a:pt x="4490656" y="938724"/>
                    <a:pt x="4490656" y="938724"/>
                    <a:pt x="4490656" y="936076"/>
                  </a:cubicBezTo>
                  <a:lnTo>
                    <a:pt x="4490656" y="917540"/>
                  </a:lnTo>
                  <a:cubicBezTo>
                    <a:pt x="4490656" y="917540"/>
                    <a:pt x="4490656" y="917540"/>
                    <a:pt x="4492605" y="916028"/>
                  </a:cubicBezTo>
                  <a:lnTo>
                    <a:pt x="4506258" y="905436"/>
                  </a:lnTo>
                  <a:cubicBezTo>
                    <a:pt x="4506258" y="905436"/>
                    <a:pt x="4506258" y="905436"/>
                    <a:pt x="4506258" y="878201"/>
                  </a:cubicBezTo>
                  <a:cubicBezTo>
                    <a:pt x="4501802" y="878201"/>
                    <a:pt x="4501802" y="878201"/>
                    <a:pt x="4501802" y="847938"/>
                  </a:cubicBezTo>
                  <a:cubicBezTo>
                    <a:pt x="4501802" y="847938"/>
                    <a:pt x="4501802" y="847938"/>
                    <a:pt x="4502914" y="847938"/>
                  </a:cubicBezTo>
                  <a:lnTo>
                    <a:pt x="4510717" y="847938"/>
                  </a:lnTo>
                  <a:cubicBezTo>
                    <a:pt x="4510717" y="844913"/>
                    <a:pt x="4510717" y="844913"/>
                    <a:pt x="4530778" y="844913"/>
                  </a:cubicBezTo>
                  <a:cubicBezTo>
                    <a:pt x="4530778" y="844913"/>
                    <a:pt x="4530778" y="844913"/>
                    <a:pt x="4530778" y="843399"/>
                  </a:cubicBezTo>
                  <a:lnTo>
                    <a:pt x="4530778" y="832808"/>
                  </a:lnTo>
                  <a:cubicBezTo>
                    <a:pt x="4530778" y="832808"/>
                    <a:pt x="4530778" y="832808"/>
                    <a:pt x="4532451" y="832808"/>
                  </a:cubicBezTo>
                  <a:lnTo>
                    <a:pt x="4544152" y="832808"/>
                  </a:lnTo>
                  <a:cubicBezTo>
                    <a:pt x="4544152" y="832808"/>
                    <a:pt x="4544152" y="832808"/>
                    <a:pt x="4544152" y="681500"/>
                  </a:cubicBezTo>
                  <a:cubicBezTo>
                    <a:pt x="4544152" y="681500"/>
                    <a:pt x="4544152" y="681500"/>
                    <a:pt x="4545267" y="681500"/>
                  </a:cubicBezTo>
                  <a:lnTo>
                    <a:pt x="4553068" y="681500"/>
                  </a:lnTo>
                  <a:cubicBezTo>
                    <a:pt x="4553068" y="681500"/>
                    <a:pt x="4553068" y="681500"/>
                    <a:pt x="4553068" y="678473"/>
                  </a:cubicBezTo>
                  <a:lnTo>
                    <a:pt x="4553068" y="657290"/>
                  </a:lnTo>
                  <a:cubicBezTo>
                    <a:pt x="4555298" y="657290"/>
                    <a:pt x="4555298" y="657290"/>
                    <a:pt x="4555298" y="596766"/>
                  </a:cubicBezTo>
                  <a:cubicBezTo>
                    <a:pt x="4555298" y="596766"/>
                    <a:pt x="4555298" y="596766"/>
                    <a:pt x="4556412" y="596766"/>
                  </a:cubicBezTo>
                  <a:lnTo>
                    <a:pt x="4564213" y="596766"/>
                  </a:lnTo>
                  <a:cubicBezTo>
                    <a:pt x="4564213" y="596766"/>
                    <a:pt x="4564213" y="596766"/>
                    <a:pt x="4564213" y="598280"/>
                  </a:cubicBezTo>
                  <a:lnTo>
                    <a:pt x="4564213" y="608871"/>
                  </a:lnTo>
                  <a:cubicBezTo>
                    <a:pt x="4568671" y="608871"/>
                    <a:pt x="4568671" y="608871"/>
                    <a:pt x="4568671" y="605845"/>
                  </a:cubicBezTo>
                  <a:lnTo>
                    <a:pt x="4568671" y="584662"/>
                  </a:lnTo>
                  <a:cubicBezTo>
                    <a:pt x="4568671" y="584662"/>
                    <a:pt x="4568671" y="584662"/>
                    <a:pt x="4570065" y="583906"/>
                  </a:cubicBezTo>
                  <a:lnTo>
                    <a:pt x="4579816" y="578610"/>
                  </a:lnTo>
                  <a:cubicBezTo>
                    <a:pt x="4579816" y="578610"/>
                    <a:pt x="4579816" y="578610"/>
                    <a:pt x="4580930" y="579367"/>
                  </a:cubicBezTo>
                  <a:lnTo>
                    <a:pt x="4588733" y="584662"/>
                  </a:lnTo>
                  <a:cubicBezTo>
                    <a:pt x="4588733" y="584662"/>
                    <a:pt x="4588733" y="584662"/>
                    <a:pt x="4590404" y="584662"/>
                  </a:cubicBezTo>
                  <a:lnTo>
                    <a:pt x="4602107" y="584662"/>
                  </a:lnTo>
                  <a:cubicBezTo>
                    <a:pt x="4602107" y="584662"/>
                    <a:pt x="4602107" y="584662"/>
                    <a:pt x="4602107" y="545322"/>
                  </a:cubicBezTo>
                  <a:cubicBezTo>
                    <a:pt x="4602107" y="545322"/>
                    <a:pt x="4602107" y="545322"/>
                    <a:pt x="4603221" y="545322"/>
                  </a:cubicBezTo>
                  <a:lnTo>
                    <a:pt x="4611021" y="545322"/>
                  </a:lnTo>
                  <a:cubicBezTo>
                    <a:pt x="4611021" y="551375"/>
                    <a:pt x="4611021" y="551375"/>
                    <a:pt x="4612414" y="551375"/>
                  </a:cubicBezTo>
                  <a:lnTo>
                    <a:pt x="4622169" y="551375"/>
                  </a:lnTo>
                  <a:cubicBezTo>
                    <a:pt x="4622169" y="545322"/>
                    <a:pt x="4622169" y="545322"/>
                    <a:pt x="4623282" y="545322"/>
                  </a:cubicBezTo>
                  <a:lnTo>
                    <a:pt x="4631084" y="545322"/>
                  </a:lnTo>
                  <a:cubicBezTo>
                    <a:pt x="4631084" y="545322"/>
                    <a:pt x="4631084" y="545322"/>
                    <a:pt x="4631084" y="590714"/>
                  </a:cubicBezTo>
                  <a:cubicBezTo>
                    <a:pt x="4631084" y="590714"/>
                    <a:pt x="4631084" y="590714"/>
                    <a:pt x="4632477" y="592227"/>
                  </a:cubicBezTo>
                  <a:lnTo>
                    <a:pt x="4642230" y="602819"/>
                  </a:lnTo>
                  <a:cubicBezTo>
                    <a:pt x="4640000" y="611898"/>
                    <a:pt x="4640000" y="611898"/>
                    <a:pt x="4664518" y="611898"/>
                  </a:cubicBezTo>
                  <a:cubicBezTo>
                    <a:pt x="4664518" y="611898"/>
                    <a:pt x="4664518" y="611898"/>
                    <a:pt x="4664518" y="610007"/>
                  </a:cubicBezTo>
                  <a:lnTo>
                    <a:pt x="4664518" y="596766"/>
                  </a:lnTo>
                  <a:cubicBezTo>
                    <a:pt x="4664518" y="596766"/>
                    <a:pt x="4664518" y="596766"/>
                    <a:pt x="4693496" y="584662"/>
                  </a:cubicBezTo>
                  <a:cubicBezTo>
                    <a:pt x="4693496" y="584662"/>
                    <a:pt x="4693496" y="584662"/>
                    <a:pt x="4693496" y="583150"/>
                  </a:cubicBezTo>
                  <a:lnTo>
                    <a:pt x="4693496" y="572557"/>
                  </a:lnTo>
                  <a:cubicBezTo>
                    <a:pt x="4693496" y="572557"/>
                    <a:pt x="4693496" y="572557"/>
                    <a:pt x="4694332" y="572557"/>
                  </a:cubicBezTo>
                  <a:lnTo>
                    <a:pt x="4700182" y="572557"/>
                  </a:lnTo>
                  <a:cubicBezTo>
                    <a:pt x="4700182" y="572557"/>
                    <a:pt x="4700182" y="572557"/>
                    <a:pt x="4700182" y="571423"/>
                  </a:cubicBezTo>
                  <a:lnTo>
                    <a:pt x="4700182" y="563479"/>
                  </a:lnTo>
                  <a:cubicBezTo>
                    <a:pt x="4700182" y="563479"/>
                    <a:pt x="4700182" y="563479"/>
                    <a:pt x="4702412" y="563479"/>
                  </a:cubicBezTo>
                  <a:lnTo>
                    <a:pt x="4718014" y="563479"/>
                  </a:lnTo>
                  <a:cubicBezTo>
                    <a:pt x="4718014" y="563479"/>
                    <a:pt x="4718014" y="563479"/>
                    <a:pt x="4718014" y="564614"/>
                  </a:cubicBezTo>
                  <a:lnTo>
                    <a:pt x="4718014" y="572557"/>
                  </a:lnTo>
                  <a:cubicBezTo>
                    <a:pt x="4718014" y="572557"/>
                    <a:pt x="4718014" y="572557"/>
                    <a:pt x="4719686" y="572557"/>
                  </a:cubicBezTo>
                  <a:lnTo>
                    <a:pt x="4731390" y="572557"/>
                  </a:lnTo>
                  <a:cubicBezTo>
                    <a:pt x="4731390" y="572557"/>
                    <a:pt x="4731390" y="572557"/>
                    <a:pt x="4731390" y="574828"/>
                  </a:cubicBezTo>
                  <a:lnTo>
                    <a:pt x="4731390" y="590714"/>
                  </a:lnTo>
                  <a:cubicBezTo>
                    <a:pt x="4731390" y="590714"/>
                    <a:pt x="4731390" y="590714"/>
                    <a:pt x="4755908" y="590714"/>
                  </a:cubicBezTo>
                  <a:cubicBezTo>
                    <a:pt x="4755908" y="590714"/>
                    <a:pt x="4755908" y="590714"/>
                    <a:pt x="4755908" y="589202"/>
                  </a:cubicBezTo>
                  <a:lnTo>
                    <a:pt x="4755908" y="578610"/>
                  </a:lnTo>
                  <a:cubicBezTo>
                    <a:pt x="4755908" y="578610"/>
                    <a:pt x="4755908" y="578610"/>
                    <a:pt x="4757302" y="578610"/>
                  </a:cubicBezTo>
                  <a:lnTo>
                    <a:pt x="4767053" y="578610"/>
                  </a:lnTo>
                  <a:cubicBezTo>
                    <a:pt x="4767053" y="578610"/>
                    <a:pt x="4767053" y="578610"/>
                    <a:pt x="4767053" y="577096"/>
                  </a:cubicBezTo>
                  <a:lnTo>
                    <a:pt x="4767053" y="566505"/>
                  </a:lnTo>
                  <a:cubicBezTo>
                    <a:pt x="4767053" y="566505"/>
                    <a:pt x="4767053" y="566505"/>
                    <a:pt x="4768725" y="566505"/>
                  </a:cubicBezTo>
                  <a:lnTo>
                    <a:pt x="4780426" y="566505"/>
                  </a:lnTo>
                  <a:cubicBezTo>
                    <a:pt x="4780426" y="566505"/>
                    <a:pt x="4780426" y="566505"/>
                    <a:pt x="4780426" y="568018"/>
                  </a:cubicBezTo>
                  <a:lnTo>
                    <a:pt x="4780426" y="578610"/>
                  </a:lnTo>
                  <a:cubicBezTo>
                    <a:pt x="4784886" y="578610"/>
                    <a:pt x="4784886" y="578610"/>
                    <a:pt x="4784886" y="505982"/>
                  </a:cubicBezTo>
                  <a:cubicBezTo>
                    <a:pt x="4784886" y="505982"/>
                    <a:pt x="4784886" y="505982"/>
                    <a:pt x="4885191" y="505982"/>
                  </a:cubicBezTo>
                  <a:cubicBezTo>
                    <a:pt x="4885191" y="505982"/>
                    <a:pt x="4885191" y="505982"/>
                    <a:pt x="4885191" y="602819"/>
                  </a:cubicBezTo>
                  <a:cubicBezTo>
                    <a:pt x="4885191" y="602819"/>
                    <a:pt x="4885191" y="602819"/>
                    <a:pt x="4887420" y="602819"/>
                  </a:cubicBezTo>
                  <a:lnTo>
                    <a:pt x="4903022" y="602819"/>
                  </a:lnTo>
                  <a:cubicBezTo>
                    <a:pt x="4903022" y="602819"/>
                    <a:pt x="4903022" y="602819"/>
                    <a:pt x="4903022" y="493877"/>
                  </a:cubicBezTo>
                  <a:cubicBezTo>
                    <a:pt x="4903022" y="493877"/>
                    <a:pt x="4903022" y="493877"/>
                    <a:pt x="4925313" y="478746"/>
                  </a:cubicBezTo>
                  <a:cubicBezTo>
                    <a:pt x="4925313" y="478746"/>
                    <a:pt x="4925313" y="478746"/>
                    <a:pt x="4954291" y="478746"/>
                  </a:cubicBezTo>
                  <a:cubicBezTo>
                    <a:pt x="4954291" y="478746"/>
                    <a:pt x="4954291" y="478746"/>
                    <a:pt x="4956242" y="476477"/>
                  </a:cubicBezTo>
                  <a:lnTo>
                    <a:pt x="4969893" y="460589"/>
                  </a:lnTo>
                  <a:cubicBezTo>
                    <a:pt x="4969893" y="460589"/>
                    <a:pt x="4969893" y="460589"/>
                    <a:pt x="5007787" y="460589"/>
                  </a:cubicBezTo>
                  <a:cubicBezTo>
                    <a:pt x="5007787" y="460589"/>
                    <a:pt x="5007787" y="460589"/>
                    <a:pt x="5007787" y="462859"/>
                  </a:cubicBezTo>
                  <a:lnTo>
                    <a:pt x="5007787" y="478746"/>
                  </a:lnTo>
                  <a:cubicBezTo>
                    <a:pt x="5007787" y="478746"/>
                    <a:pt x="5007787" y="478746"/>
                    <a:pt x="5045681" y="478746"/>
                  </a:cubicBezTo>
                  <a:cubicBezTo>
                    <a:pt x="5045681" y="478746"/>
                    <a:pt x="5045681" y="478746"/>
                    <a:pt x="5045681" y="596766"/>
                  </a:cubicBezTo>
                  <a:cubicBezTo>
                    <a:pt x="5045681" y="596766"/>
                    <a:pt x="5045681" y="596766"/>
                    <a:pt x="5047073" y="596766"/>
                  </a:cubicBezTo>
                  <a:lnTo>
                    <a:pt x="5056825" y="596766"/>
                  </a:lnTo>
                  <a:cubicBezTo>
                    <a:pt x="5056825" y="596766"/>
                    <a:pt x="5056825" y="596766"/>
                    <a:pt x="5056825" y="769258"/>
                  </a:cubicBezTo>
                  <a:cubicBezTo>
                    <a:pt x="5056825" y="769258"/>
                    <a:pt x="5056825" y="769258"/>
                    <a:pt x="5059053" y="769258"/>
                  </a:cubicBezTo>
                  <a:lnTo>
                    <a:pt x="5074657" y="769258"/>
                  </a:lnTo>
                  <a:cubicBezTo>
                    <a:pt x="5074657" y="769258"/>
                    <a:pt x="5074657" y="769258"/>
                    <a:pt x="5074657" y="657290"/>
                  </a:cubicBezTo>
                  <a:cubicBezTo>
                    <a:pt x="5074657" y="657290"/>
                    <a:pt x="5074657" y="657290"/>
                    <a:pt x="5075493" y="656533"/>
                  </a:cubicBezTo>
                  <a:lnTo>
                    <a:pt x="5081344" y="651238"/>
                  </a:lnTo>
                  <a:cubicBezTo>
                    <a:pt x="5085802" y="651238"/>
                    <a:pt x="5085802" y="651238"/>
                    <a:pt x="5085802" y="652750"/>
                  </a:cubicBezTo>
                  <a:lnTo>
                    <a:pt x="5085802" y="663343"/>
                  </a:lnTo>
                  <a:cubicBezTo>
                    <a:pt x="5085802" y="663343"/>
                    <a:pt x="5085802" y="663343"/>
                    <a:pt x="5088030" y="661829"/>
                  </a:cubicBezTo>
                  <a:lnTo>
                    <a:pt x="5103634" y="651238"/>
                  </a:lnTo>
                  <a:cubicBezTo>
                    <a:pt x="5103634" y="651238"/>
                    <a:pt x="5103634" y="651238"/>
                    <a:pt x="5105585" y="651238"/>
                  </a:cubicBezTo>
                  <a:lnTo>
                    <a:pt x="5119237" y="651238"/>
                  </a:lnTo>
                  <a:cubicBezTo>
                    <a:pt x="5119237" y="651238"/>
                    <a:pt x="5119237" y="651238"/>
                    <a:pt x="5119237" y="857017"/>
                  </a:cubicBezTo>
                  <a:cubicBezTo>
                    <a:pt x="5119237" y="857017"/>
                    <a:pt x="5119237" y="857017"/>
                    <a:pt x="5150444" y="863070"/>
                  </a:cubicBezTo>
                  <a:cubicBezTo>
                    <a:pt x="5150444" y="860044"/>
                    <a:pt x="5150444" y="857017"/>
                    <a:pt x="5150444" y="853992"/>
                  </a:cubicBezTo>
                  <a:cubicBezTo>
                    <a:pt x="5161589" y="853992"/>
                    <a:pt x="5172733" y="853992"/>
                    <a:pt x="5183878" y="853992"/>
                  </a:cubicBezTo>
                  <a:cubicBezTo>
                    <a:pt x="5183878" y="838860"/>
                    <a:pt x="5183878" y="826756"/>
                    <a:pt x="5183878" y="814651"/>
                  </a:cubicBezTo>
                  <a:lnTo>
                    <a:pt x="5192794" y="814651"/>
                  </a:lnTo>
                  <a:cubicBezTo>
                    <a:pt x="5192794" y="796494"/>
                    <a:pt x="5192794" y="781363"/>
                    <a:pt x="5192794" y="763206"/>
                  </a:cubicBezTo>
                  <a:cubicBezTo>
                    <a:pt x="5195024" y="763206"/>
                    <a:pt x="5197254" y="763206"/>
                    <a:pt x="5199482" y="763206"/>
                  </a:cubicBezTo>
                  <a:cubicBezTo>
                    <a:pt x="5199482" y="745049"/>
                    <a:pt x="5199482" y="729918"/>
                    <a:pt x="5199482" y="711761"/>
                  </a:cubicBezTo>
                  <a:cubicBezTo>
                    <a:pt x="5203940" y="711761"/>
                    <a:pt x="5208398" y="711761"/>
                    <a:pt x="5215086" y="711761"/>
                  </a:cubicBezTo>
                  <a:cubicBezTo>
                    <a:pt x="5230688" y="705709"/>
                    <a:pt x="5248520" y="693604"/>
                    <a:pt x="5264122" y="684525"/>
                  </a:cubicBezTo>
                  <a:cubicBezTo>
                    <a:pt x="5266352" y="675447"/>
                    <a:pt x="5266352" y="666368"/>
                    <a:pt x="5266352" y="657290"/>
                  </a:cubicBezTo>
                  <a:cubicBezTo>
                    <a:pt x="5268582" y="666368"/>
                    <a:pt x="5268582" y="675447"/>
                    <a:pt x="5270810" y="684525"/>
                  </a:cubicBezTo>
                  <a:cubicBezTo>
                    <a:pt x="5288642" y="696631"/>
                    <a:pt x="5304245" y="708734"/>
                    <a:pt x="5322078" y="720840"/>
                  </a:cubicBezTo>
                  <a:cubicBezTo>
                    <a:pt x="5322078" y="717821"/>
                    <a:pt x="5322078" y="714803"/>
                    <a:pt x="5322078" y="714788"/>
                  </a:cubicBezTo>
                  <a:cubicBezTo>
                    <a:pt x="5326534" y="714788"/>
                    <a:pt x="5330994" y="714788"/>
                    <a:pt x="5335452" y="714788"/>
                  </a:cubicBezTo>
                  <a:cubicBezTo>
                    <a:pt x="5335452" y="729918"/>
                    <a:pt x="5335452" y="748075"/>
                    <a:pt x="5335452" y="763206"/>
                  </a:cubicBezTo>
                  <a:cubicBezTo>
                    <a:pt x="5337681" y="763206"/>
                    <a:pt x="5339909" y="763206"/>
                    <a:pt x="5342138" y="763206"/>
                  </a:cubicBezTo>
                  <a:lnTo>
                    <a:pt x="5342138" y="801467"/>
                  </a:lnTo>
                  <a:lnTo>
                    <a:pt x="5377917" y="790806"/>
                  </a:lnTo>
                  <a:cubicBezTo>
                    <a:pt x="5411603" y="790806"/>
                    <a:pt x="5445289" y="790806"/>
                    <a:pt x="5478973" y="790806"/>
                  </a:cubicBezTo>
                  <a:cubicBezTo>
                    <a:pt x="5478973" y="725949"/>
                    <a:pt x="5478973" y="661090"/>
                    <a:pt x="5478973" y="596233"/>
                  </a:cubicBezTo>
                  <a:cubicBezTo>
                    <a:pt x="5486748" y="590828"/>
                    <a:pt x="5497114" y="588126"/>
                    <a:pt x="5507479" y="582720"/>
                  </a:cubicBezTo>
                  <a:cubicBezTo>
                    <a:pt x="5548938" y="577316"/>
                    <a:pt x="5590398" y="569208"/>
                    <a:pt x="5631857" y="561101"/>
                  </a:cubicBezTo>
                  <a:cubicBezTo>
                    <a:pt x="5647405" y="566506"/>
                    <a:pt x="5660362" y="571911"/>
                    <a:pt x="5675909" y="574613"/>
                  </a:cubicBezTo>
                  <a:cubicBezTo>
                    <a:pt x="5678501" y="577316"/>
                    <a:pt x="5681091" y="580019"/>
                    <a:pt x="5683682" y="582720"/>
                  </a:cubicBezTo>
                  <a:lnTo>
                    <a:pt x="5683682" y="833084"/>
                  </a:lnTo>
                  <a:lnTo>
                    <a:pt x="5701821" y="873985"/>
                  </a:lnTo>
                  <a:lnTo>
                    <a:pt x="5701821" y="798914"/>
                  </a:lnTo>
                  <a:cubicBezTo>
                    <a:pt x="5707004" y="798914"/>
                    <a:pt x="5712186" y="798914"/>
                    <a:pt x="5717369" y="798914"/>
                  </a:cubicBezTo>
                  <a:cubicBezTo>
                    <a:pt x="5717369" y="793509"/>
                    <a:pt x="5717369" y="790806"/>
                    <a:pt x="5717369" y="785402"/>
                  </a:cubicBezTo>
                  <a:cubicBezTo>
                    <a:pt x="5722551" y="782699"/>
                    <a:pt x="5727734" y="779997"/>
                    <a:pt x="5732917" y="777295"/>
                  </a:cubicBezTo>
                  <a:lnTo>
                    <a:pt x="5745871" y="777295"/>
                  </a:lnTo>
                  <a:cubicBezTo>
                    <a:pt x="5745871" y="771890"/>
                    <a:pt x="5745871" y="769187"/>
                    <a:pt x="5745871" y="763783"/>
                  </a:cubicBezTo>
                  <a:cubicBezTo>
                    <a:pt x="5748464" y="761080"/>
                    <a:pt x="5753646" y="758377"/>
                    <a:pt x="5756236" y="755675"/>
                  </a:cubicBezTo>
                  <a:cubicBezTo>
                    <a:pt x="5764011" y="755675"/>
                    <a:pt x="5774376" y="755675"/>
                    <a:pt x="5782151" y="755675"/>
                  </a:cubicBezTo>
                  <a:cubicBezTo>
                    <a:pt x="5782151" y="769187"/>
                    <a:pt x="5782151" y="785402"/>
                    <a:pt x="5782151" y="798914"/>
                  </a:cubicBezTo>
                  <a:cubicBezTo>
                    <a:pt x="5800289" y="798914"/>
                    <a:pt x="5818428" y="798914"/>
                    <a:pt x="5836566" y="798914"/>
                  </a:cubicBezTo>
                  <a:cubicBezTo>
                    <a:pt x="5836566" y="850260"/>
                    <a:pt x="5836566" y="898903"/>
                    <a:pt x="5836566" y="950250"/>
                  </a:cubicBezTo>
                  <a:cubicBezTo>
                    <a:pt x="5844340" y="950250"/>
                    <a:pt x="5852114" y="950250"/>
                    <a:pt x="5857295" y="950250"/>
                  </a:cubicBezTo>
                  <a:cubicBezTo>
                    <a:pt x="5865070" y="947547"/>
                    <a:pt x="5870253" y="944844"/>
                    <a:pt x="5878025" y="942143"/>
                  </a:cubicBezTo>
                  <a:cubicBezTo>
                    <a:pt x="5878025" y="936737"/>
                    <a:pt x="5878025" y="934035"/>
                    <a:pt x="5878025" y="931332"/>
                  </a:cubicBezTo>
                  <a:cubicBezTo>
                    <a:pt x="5875435" y="931332"/>
                    <a:pt x="5872843" y="928630"/>
                    <a:pt x="5870253" y="928630"/>
                  </a:cubicBezTo>
                  <a:cubicBezTo>
                    <a:pt x="5870253" y="925928"/>
                    <a:pt x="5870253" y="923225"/>
                    <a:pt x="5870253" y="920522"/>
                  </a:cubicBezTo>
                  <a:cubicBezTo>
                    <a:pt x="5872843" y="917821"/>
                    <a:pt x="5875435" y="917821"/>
                    <a:pt x="5878025" y="915118"/>
                  </a:cubicBezTo>
                  <a:cubicBezTo>
                    <a:pt x="5878025" y="896202"/>
                    <a:pt x="5878025" y="874581"/>
                    <a:pt x="5878025" y="855665"/>
                  </a:cubicBezTo>
                  <a:cubicBezTo>
                    <a:pt x="5875435" y="855665"/>
                    <a:pt x="5872843" y="852962"/>
                    <a:pt x="5870253" y="852962"/>
                  </a:cubicBezTo>
                  <a:cubicBezTo>
                    <a:pt x="5870253" y="850260"/>
                    <a:pt x="5870253" y="847558"/>
                    <a:pt x="5870253" y="844855"/>
                  </a:cubicBezTo>
                  <a:cubicBezTo>
                    <a:pt x="5872843" y="842153"/>
                    <a:pt x="5875435" y="842153"/>
                    <a:pt x="5878025" y="839450"/>
                  </a:cubicBezTo>
                  <a:lnTo>
                    <a:pt x="5883208" y="834046"/>
                  </a:lnTo>
                  <a:lnTo>
                    <a:pt x="5883208" y="823236"/>
                  </a:lnTo>
                  <a:cubicBezTo>
                    <a:pt x="5880618" y="823236"/>
                    <a:pt x="5880618" y="823236"/>
                    <a:pt x="5878025" y="823236"/>
                  </a:cubicBezTo>
                  <a:cubicBezTo>
                    <a:pt x="5878025" y="820533"/>
                    <a:pt x="5878025" y="817831"/>
                    <a:pt x="5878025" y="815128"/>
                  </a:cubicBezTo>
                  <a:cubicBezTo>
                    <a:pt x="5880618" y="815128"/>
                    <a:pt x="5883208" y="812426"/>
                    <a:pt x="5885800" y="809724"/>
                  </a:cubicBezTo>
                  <a:cubicBezTo>
                    <a:pt x="5888390" y="777295"/>
                    <a:pt x="5896165" y="750271"/>
                    <a:pt x="5927259" y="734056"/>
                  </a:cubicBezTo>
                  <a:cubicBezTo>
                    <a:pt x="5924668" y="734056"/>
                    <a:pt x="5924668" y="731353"/>
                    <a:pt x="5922077" y="731353"/>
                  </a:cubicBezTo>
                  <a:cubicBezTo>
                    <a:pt x="5922077" y="728651"/>
                    <a:pt x="5922077" y="725949"/>
                    <a:pt x="5922077" y="723246"/>
                  </a:cubicBezTo>
                  <a:cubicBezTo>
                    <a:pt x="5924668" y="723246"/>
                    <a:pt x="5927259" y="720543"/>
                    <a:pt x="5929850" y="720543"/>
                  </a:cubicBezTo>
                  <a:cubicBezTo>
                    <a:pt x="5929850" y="715139"/>
                    <a:pt x="5929850" y="712436"/>
                    <a:pt x="5929850" y="709734"/>
                  </a:cubicBezTo>
                  <a:cubicBezTo>
                    <a:pt x="5932442" y="709734"/>
                    <a:pt x="5932442" y="709734"/>
                    <a:pt x="5935033" y="709734"/>
                  </a:cubicBezTo>
                  <a:cubicBezTo>
                    <a:pt x="5935033" y="701627"/>
                    <a:pt x="5935033" y="693520"/>
                    <a:pt x="5935033" y="685412"/>
                  </a:cubicBezTo>
                  <a:cubicBezTo>
                    <a:pt x="5932442" y="685412"/>
                    <a:pt x="5932442" y="685412"/>
                    <a:pt x="5929850" y="685412"/>
                  </a:cubicBezTo>
                  <a:cubicBezTo>
                    <a:pt x="5929850" y="682710"/>
                    <a:pt x="5929850" y="682710"/>
                    <a:pt x="5929850" y="680008"/>
                  </a:cubicBezTo>
                  <a:lnTo>
                    <a:pt x="5935033" y="677305"/>
                  </a:lnTo>
                  <a:cubicBezTo>
                    <a:pt x="5940215" y="671901"/>
                    <a:pt x="5942806" y="666495"/>
                    <a:pt x="5947989" y="658388"/>
                  </a:cubicBezTo>
                  <a:cubicBezTo>
                    <a:pt x="5950579" y="652983"/>
                    <a:pt x="5950579" y="650281"/>
                    <a:pt x="5950579" y="647579"/>
                  </a:cubicBezTo>
                  <a:cubicBezTo>
                    <a:pt x="5945398" y="639471"/>
                    <a:pt x="5945398" y="625960"/>
                    <a:pt x="5950579" y="617852"/>
                  </a:cubicBezTo>
                  <a:cubicBezTo>
                    <a:pt x="5950581" y="617849"/>
                    <a:pt x="5950598" y="617795"/>
                    <a:pt x="5950904" y="616838"/>
                  </a:cubicBezTo>
                  <a:lnTo>
                    <a:pt x="5953171" y="609745"/>
                  </a:lnTo>
                  <a:cubicBezTo>
                    <a:pt x="5953173" y="609748"/>
                    <a:pt x="5953190" y="609802"/>
                    <a:pt x="5953495" y="610759"/>
                  </a:cubicBezTo>
                  <a:lnTo>
                    <a:pt x="5955763" y="617852"/>
                  </a:lnTo>
                  <a:cubicBezTo>
                    <a:pt x="5960944" y="625960"/>
                    <a:pt x="5963537" y="639471"/>
                    <a:pt x="5958354" y="647579"/>
                  </a:cubicBezTo>
                  <a:cubicBezTo>
                    <a:pt x="5958354" y="650281"/>
                    <a:pt x="5958354" y="652983"/>
                    <a:pt x="5958354" y="655686"/>
                  </a:cubicBezTo>
                  <a:cubicBezTo>
                    <a:pt x="5963537" y="663793"/>
                    <a:pt x="5968719" y="671901"/>
                    <a:pt x="5971311" y="677305"/>
                  </a:cubicBezTo>
                  <a:cubicBezTo>
                    <a:pt x="5973903" y="677305"/>
                    <a:pt x="5973903" y="680008"/>
                    <a:pt x="5976494" y="680008"/>
                  </a:cubicBezTo>
                  <a:cubicBezTo>
                    <a:pt x="5976494" y="682710"/>
                    <a:pt x="5976494" y="682710"/>
                    <a:pt x="5976494" y="685412"/>
                  </a:cubicBezTo>
                  <a:cubicBezTo>
                    <a:pt x="5973903" y="693520"/>
                    <a:pt x="5973903" y="701627"/>
                    <a:pt x="5973903" y="709734"/>
                  </a:cubicBezTo>
                  <a:cubicBezTo>
                    <a:pt x="5979084" y="712436"/>
                    <a:pt x="5979084" y="715139"/>
                    <a:pt x="5979084" y="720543"/>
                  </a:cubicBezTo>
                  <a:lnTo>
                    <a:pt x="5984268" y="723246"/>
                  </a:lnTo>
                  <a:cubicBezTo>
                    <a:pt x="5984268" y="725949"/>
                    <a:pt x="5984268" y="728651"/>
                    <a:pt x="5984268" y="731353"/>
                  </a:cubicBezTo>
                  <a:cubicBezTo>
                    <a:pt x="5981676" y="734056"/>
                    <a:pt x="5981676" y="734056"/>
                    <a:pt x="5979084" y="734056"/>
                  </a:cubicBezTo>
                  <a:lnTo>
                    <a:pt x="5999269" y="755105"/>
                  </a:lnTo>
                  <a:lnTo>
                    <a:pt x="5999269" y="627662"/>
                  </a:lnTo>
                  <a:lnTo>
                    <a:pt x="5999299" y="627662"/>
                  </a:lnTo>
                  <a:cubicBezTo>
                    <a:pt x="6004989" y="627662"/>
                    <a:pt x="6016130" y="627662"/>
                    <a:pt x="6037948" y="627662"/>
                  </a:cubicBezTo>
                  <a:cubicBezTo>
                    <a:pt x="6037948" y="627654"/>
                    <a:pt x="6037948" y="627557"/>
                    <a:pt x="6037948" y="626311"/>
                  </a:cubicBezTo>
                  <a:lnTo>
                    <a:pt x="6037948" y="616853"/>
                  </a:lnTo>
                  <a:cubicBezTo>
                    <a:pt x="6037954" y="616853"/>
                    <a:pt x="6038029" y="616853"/>
                    <a:pt x="6038962" y="616853"/>
                  </a:cubicBezTo>
                  <a:lnTo>
                    <a:pt x="6046055" y="616853"/>
                  </a:lnTo>
                  <a:cubicBezTo>
                    <a:pt x="6046055" y="616846"/>
                    <a:pt x="6046055" y="616733"/>
                    <a:pt x="6046055" y="614962"/>
                  </a:cubicBezTo>
                  <a:lnTo>
                    <a:pt x="6046055" y="601721"/>
                  </a:lnTo>
                  <a:cubicBezTo>
                    <a:pt x="6046064" y="601721"/>
                    <a:pt x="6046136" y="601721"/>
                    <a:pt x="6046815" y="601721"/>
                  </a:cubicBezTo>
                  <a:lnTo>
                    <a:pt x="6052135" y="601721"/>
                  </a:lnTo>
                  <a:cubicBezTo>
                    <a:pt x="6052135" y="601714"/>
                    <a:pt x="6052135" y="601629"/>
                    <a:pt x="6052135" y="600640"/>
                  </a:cubicBezTo>
                  <a:lnTo>
                    <a:pt x="6052135" y="593073"/>
                  </a:lnTo>
                  <a:cubicBezTo>
                    <a:pt x="6052143" y="593073"/>
                    <a:pt x="6052267" y="593073"/>
                    <a:pt x="6054163" y="593073"/>
                  </a:cubicBezTo>
                  <a:lnTo>
                    <a:pt x="6068350" y="593073"/>
                  </a:lnTo>
                  <a:cubicBezTo>
                    <a:pt x="6068350" y="593080"/>
                    <a:pt x="6068350" y="593157"/>
                    <a:pt x="6068350" y="594154"/>
                  </a:cubicBezTo>
                  <a:lnTo>
                    <a:pt x="6068350" y="601721"/>
                  </a:lnTo>
                  <a:cubicBezTo>
                    <a:pt x="6068360" y="601721"/>
                    <a:pt x="6068861" y="601721"/>
                    <a:pt x="6090642" y="601721"/>
                  </a:cubicBezTo>
                  <a:cubicBezTo>
                    <a:pt x="6090642" y="601713"/>
                    <a:pt x="6090642" y="601599"/>
                    <a:pt x="6090642" y="599829"/>
                  </a:cubicBezTo>
                  <a:lnTo>
                    <a:pt x="6090642" y="586588"/>
                  </a:lnTo>
                  <a:cubicBezTo>
                    <a:pt x="6090648" y="586588"/>
                    <a:pt x="6090745" y="586588"/>
                    <a:pt x="6092416" y="586588"/>
                  </a:cubicBezTo>
                  <a:lnTo>
                    <a:pt x="6104829" y="586588"/>
                  </a:lnTo>
                  <a:cubicBezTo>
                    <a:pt x="6104829" y="586600"/>
                    <a:pt x="6104829" y="587114"/>
                    <a:pt x="6104829" y="610368"/>
                  </a:cubicBezTo>
                  <a:cubicBezTo>
                    <a:pt x="6104836" y="610368"/>
                    <a:pt x="6104916" y="610368"/>
                    <a:pt x="6105843" y="610368"/>
                  </a:cubicBezTo>
                  <a:lnTo>
                    <a:pt x="6112936" y="610368"/>
                  </a:lnTo>
                  <a:cubicBezTo>
                    <a:pt x="6112936" y="610362"/>
                    <a:pt x="6112936" y="610281"/>
                    <a:pt x="6112936" y="609287"/>
                  </a:cubicBezTo>
                  <a:lnTo>
                    <a:pt x="6112936" y="601721"/>
                  </a:lnTo>
                  <a:cubicBezTo>
                    <a:pt x="6112945" y="601721"/>
                    <a:pt x="6113063" y="601721"/>
                    <a:pt x="6114709" y="601721"/>
                  </a:cubicBezTo>
                  <a:lnTo>
                    <a:pt x="6127123" y="601721"/>
                  </a:lnTo>
                  <a:cubicBezTo>
                    <a:pt x="6127123" y="601734"/>
                    <a:pt x="6127123" y="602293"/>
                    <a:pt x="6127123" y="627662"/>
                  </a:cubicBezTo>
                  <a:cubicBezTo>
                    <a:pt x="6127131" y="627662"/>
                    <a:pt x="6127249" y="627662"/>
                    <a:pt x="6129150" y="627662"/>
                  </a:cubicBezTo>
                  <a:lnTo>
                    <a:pt x="6143336" y="627662"/>
                  </a:lnTo>
                  <a:cubicBezTo>
                    <a:pt x="6143336" y="627673"/>
                    <a:pt x="6143336" y="627788"/>
                    <a:pt x="6143336" y="629283"/>
                  </a:cubicBezTo>
                  <a:lnTo>
                    <a:pt x="6143336" y="640633"/>
                  </a:lnTo>
                  <a:cubicBezTo>
                    <a:pt x="6143344" y="640633"/>
                    <a:pt x="6143415" y="640633"/>
                    <a:pt x="6144096" y="640633"/>
                  </a:cubicBezTo>
                  <a:lnTo>
                    <a:pt x="6149417" y="640633"/>
                  </a:lnTo>
                  <a:cubicBezTo>
                    <a:pt x="6149417" y="640625"/>
                    <a:pt x="6149417" y="640549"/>
                    <a:pt x="6149417" y="639822"/>
                  </a:cubicBezTo>
                  <a:lnTo>
                    <a:pt x="6149417" y="634147"/>
                  </a:lnTo>
                  <a:cubicBezTo>
                    <a:pt x="6149434" y="634147"/>
                    <a:pt x="6150153" y="634147"/>
                    <a:pt x="6179817" y="634147"/>
                  </a:cubicBezTo>
                  <a:cubicBezTo>
                    <a:pt x="6179817" y="634161"/>
                    <a:pt x="6179817" y="634724"/>
                    <a:pt x="6179817" y="657927"/>
                  </a:cubicBezTo>
                  <a:cubicBezTo>
                    <a:pt x="6179824" y="657927"/>
                    <a:pt x="6179903" y="657927"/>
                    <a:pt x="6180830" y="657927"/>
                  </a:cubicBezTo>
                  <a:lnTo>
                    <a:pt x="6187924" y="657927"/>
                  </a:lnTo>
                  <a:cubicBezTo>
                    <a:pt x="6187924" y="657934"/>
                    <a:pt x="6187924" y="658007"/>
                    <a:pt x="6187924" y="659008"/>
                  </a:cubicBezTo>
                  <a:lnTo>
                    <a:pt x="6187924" y="666574"/>
                  </a:lnTo>
                  <a:cubicBezTo>
                    <a:pt x="6187933" y="666574"/>
                    <a:pt x="6188006" y="666574"/>
                    <a:pt x="6188684" y="666574"/>
                  </a:cubicBezTo>
                  <a:lnTo>
                    <a:pt x="6194004" y="666574"/>
                  </a:lnTo>
                  <a:cubicBezTo>
                    <a:pt x="6194004" y="666567"/>
                    <a:pt x="6194004" y="666447"/>
                    <a:pt x="6194004" y="664412"/>
                  </a:cubicBezTo>
                  <a:lnTo>
                    <a:pt x="6194004" y="649280"/>
                  </a:lnTo>
                  <a:cubicBezTo>
                    <a:pt x="6194011" y="649280"/>
                    <a:pt x="6194089" y="649280"/>
                    <a:pt x="6195017" y="649280"/>
                  </a:cubicBezTo>
                  <a:lnTo>
                    <a:pt x="6202111" y="649280"/>
                  </a:lnTo>
                  <a:cubicBezTo>
                    <a:pt x="6202111" y="649288"/>
                    <a:pt x="6202111" y="649371"/>
                    <a:pt x="6202111" y="650361"/>
                  </a:cubicBezTo>
                  <a:lnTo>
                    <a:pt x="6202111" y="657927"/>
                  </a:lnTo>
                  <a:lnTo>
                    <a:pt x="6207431" y="655934"/>
                  </a:lnTo>
                  <a:cubicBezTo>
                    <a:pt x="6208191" y="655562"/>
                    <a:pt x="6208191" y="655360"/>
                    <a:pt x="6208191" y="654954"/>
                  </a:cubicBezTo>
                  <a:lnTo>
                    <a:pt x="6208191" y="649280"/>
                  </a:lnTo>
                  <a:cubicBezTo>
                    <a:pt x="6208208" y="649280"/>
                    <a:pt x="6209009" y="649280"/>
                    <a:pt x="6246698" y="649280"/>
                  </a:cubicBezTo>
                  <a:cubicBezTo>
                    <a:pt x="6246698" y="649294"/>
                    <a:pt x="6246698" y="649841"/>
                    <a:pt x="6246698" y="673059"/>
                  </a:cubicBezTo>
                  <a:cubicBezTo>
                    <a:pt x="6246706" y="673059"/>
                    <a:pt x="6246824" y="673059"/>
                    <a:pt x="6248724" y="673059"/>
                  </a:cubicBezTo>
                  <a:lnTo>
                    <a:pt x="6262911" y="673059"/>
                  </a:lnTo>
                  <a:cubicBezTo>
                    <a:pt x="6262911" y="673067"/>
                    <a:pt x="6262911" y="673149"/>
                    <a:pt x="6262911" y="674140"/>
                  </a:cubicBezTo>
                  <a:lnTo>
                    <a:pt x="6262911" y="681706"/>
                  </a:lnTo>
                  <a:cubicBezTo>
                    <a:pt x="6262920" y="681706"/>
                    <a:pt x="6263043" y="681706"/>
                    <a:pt x="6264685" y="681706"/>
                  </a:cubicBezTo>
                  <a:lnTo>
                    <a:pt x="6277098" y="681706"/>
                  </a:lnTo>
                  <a:cubicBezTo>
                    <a:pt x="6277098" y="681694"/>
                    <a:pt x="6277098" y="681183"/>
                    <a:pt x="6277098" y="657927"/>
                  </a:cubicBezTo>
                  <a:cubicBezTo>
                    <a:pt x="6277105" y="657927"/>
                    <a:pt x="6277183" y="657927"/>
                    <a:pt x="6278111" y="657927"/>
                  </a:cubicBezTo>
                  <a:lnTo>
                    <a:pt x="6285205" y="657927"/>
                  </a:lnTo>
                  <a:cubicBezTo>
                    <a:pt x="6285205" y="657908"/>
                    <a:pt x="6285205" y="657137"/>
                    <a:pt x="6285205" y="625500"/>
                  </a:cubicBezTo>
                  <a:cubicBezTo>
                    <a:pt x="6285212" y="625500"/>
                    <a:pt x="6285289" y="625500"/>
                    <a:pt x="6286218" y="625500"/>
                  </a:cubicBezTo>
                  <a:lnTo>
                    <a:pt x="6293312" y="625500"/>
                  </a:lnTo>
                  <a:cubicBezTo>
                    <a:pt x="6293312" y="625494"/>
                    <a:pt x="6293312" y="625385"/>
                    <a:pt x="6293312" y="623609"/>
                  </a:cubicBezTo>
                  <a:lnTo>
                    <a:pt x="6293312" y="610368"/>
                  </a:lnTo>
                  <a:cubicBezTo>
                    <a:pt x="6291285" y="610368"/>
                    <a:pt x="6291285" y="610368"/>
                    <a:pt x="6292045" y="608746"/>
                  </a:cubicBezTo>
                  <a:lnTo>
                    <a:pt x="6297365" y="597397"/>
                  </a:lnTo>
                  <a:cubicBezTo>
                    <a:pt x="6297370" y="597414"/>
                    <a:pt x="6297565" y="598088"/>
                    <a:pt x="6305472" y="625500"/>
                  </a:cubicBezTo>
                  <a:cubicBezTo>
                    <a:pt x="6305480" y="625500"/>
                    <a:pt x="6305553" y="625500"/>
                    <a:pt x="6306232" y="625500"/>
                  </a:cubicBezTo>
                  <a:lnTo>
                    <a:pt x="6311552" y="625500"/>
                  </a:lnTo>
                  <a:cubicBezTo>
                    <a:pt x="6311552" y="625487"/>
                    <a:pt x="6311552" y="624308"/>
                    <a:pt x="6311552" y="519573"/>
                  </a:cubicBezTo>
                  <a:cubicBezTo>
                    <a:pt x="6311562" y="519573"/>
                    <a:pt x="6311676" y="519573"/>
                    <a:pt x="6313072" y="519573"/>
                  </a:cubicBezTo>
                  <a:lnTo>
                    <a:pt x="6323712" y="519573"/>
                  </a:lnTo>
                  <a:cubicBezTo>
                    <a:pt x="6323712" y="519551"/>
                    <a:pt x="6323712" y="518541"/>
                    <a:pt x="6323712" y="472014"/>
                  </a:cubicBezTo>
                  <a:cubicBezTo>
                    <a:pt x="6323729" y="472014"/>
                    <a:pt x="6324354" y="472014"/>
                    <a:pt x="6350059" y="472014"/>
                  </a:cubicBezTo>
                  <a:cubicBezTo>
                    <a:pt x="6350059" y="472002"/>
                    <a:pt x="6350059" y="471492"/>
                    <a:pt x="6350059" y="450396"/>
                  </a:cubicBezTo>
                  <a:cubicBezTo>
                    <a:pt x="6350078" y="450396"/>
                    <a:pt x="6350867" y="450396"/>
                    <a:pt x="6384513" y="450396"/>
                  </a:cubicBezTo>
                  <a:cubicBezTo>
                    <a:pt x="6384513" y="450404"/>
                    <a:pt x="6384513" y="450534"/>
                    <a:pt x="6384513" y="452828"/>
                  </a:cubicBezTo>
                  <a:lnTo>
                    <a:pt x="6384513" y="469852"/>
                  </a:lnTo>
                  <a:cubicBezTo>
                    <a:pt x="6384522" y="469852"/>
                    <a:pt x="6384653" y="469852"/>
                    <a:pt x="6386793" y="469852"/>
                  </a:cubicBezTo>
                  <a:lnTo>
                    <a:pt x="6402753" y="469852"/>
                  </a:lnTo>
                  <a:cubicBezTo>
                    <a:pt x="6402753" y="469870"/>
                    <a:pt x="6402753" y="470764"/>
                    <a:pt x="6402753" y="517411"/>
                  </a:cubicBezTo>
                  <a:cubicBezTo>
                    <a:pt x="6402759" y="517411"/>
                    <a:pt x="6402835" y="517411"/>
                    <a:pt x="6403766" y="517411"/>
                  </a:cubicBezTo>
                  <a:lnTo>
                    <a:pt x="6410860" y="517411"/>
                  </a:lnTo>
                  <a:lnTo>
                    <a:pt x="6425047" y="521735"/>
                  </a:lnTo>
                  <a:cubicBezTo>
                    <a:pt x="6425047" y="521745"/>
                    <a:pt x="6425047" y="522395"/>
                    <a:pt x="6425047" y="560647"/>
                  </a:cubicBezTo>
                  <a:cubicBezTo>
                    <a:pt x="6425053" y="560647"/>
                    <a:pt x="6425128" y="560647"/>
                    <a:pt x="6426060" y="560647"/>
                  </a:cubicBezTo>
                  <a:lnTo>
                    <a:pt x="6433153" y="560647"/>
                  </a:lnTo>
                  <a:cubicBezTo>
                    <a:pt x="6433153" y="560657"/>
                    <a:pt x="6433153" y="560763"/>
                    <a:pt x="6433153" y="562268"/>
                  </a:cubicBezTo>
                  <a:lnTo>
                    <a:pt x="6433153" y="573617"/>
                  </a:lnTo>
                  <a:cubicBezTo>
                    <a:pt x="6433161" y="573617"/>
                    <a:pt x="6433285" y="573617"/>
                    <a:pt x="6435180" y="573617"/>
                  </a:cubicBezTo>
                  <a:lnTo>
                    <a:pt x="6449367" y="573617"/>
                  </a:lnTo>
                  <a:lnTo>
                    <a:pt x="6455447" y="580103"/>
                  </a:lnTo>
                  <a:cubicBezTo>
                    <a:pt x="6455447" y="580115"/>
                    <a:pt x="6455447" y="580601"/>
                    <a:pt x="6455447" y="601721"/>
                  </a:cubicBezTo>
                  <a:cubicBezTo>
                    <a:pt x="6455456" y="601721"/>
                    <a:pt x="6455587" y="601721"/>
                    <a:pt x="6457727" y="601721"/>
                  </a:cubicBezTo>
                  <a:lnTo>
                    <a:pt x="6473687" y="601721"/>
                  </a:lnTo>
                  <a:cubicBezTo>
                    <a:pt x="6473687" y="601728"/>
                    <a:pt x="6473687" y="601808"/>
                    <a:pt x="6473687" y="602801"/>
                  </a:cubicBezTo>
                  <a:lnTo>
                    <a:pt x="6473687" y="610368"/>
                  </a:lnTo>
                  <a:cubicBezTo>
                    <a:pt x="6473696" y="610368"/>
                    <a:pt x="6473795" y="610368"/>
                    <a:pt x="6474954" y="610368"/>
                  </a:cubicBezTo>
                  <a:lnTo>
                    <a:pt x="6483821" y="610368"/>
                  </a:lnTo>
                  <a:cubicBezTo>
                    <a:pt x="6483821" y="610377"/>
                    <a:pt x="6483821" y="610506"/>
                    <a:pt x="6483821" y="612529"/>
                  </a:cubicBezTo>
                  <a:lnTo>
                    <a:pt x="6483821" y="627662"/>
                  </a:lnTo>
                  <a:cubicBezTo>
                    <a:pt x="6487874" y="627662"/>
                    <a:pt x="6487874" y="627662"/>
                    <a:pt x="6487874" y="625770"/>
                  </a:cubicBezTo>
                  <a:lnTo>
                    <a:pt x="6487874" y="612529"/>
                  </a:lnTo>
                  <a:cubicBezTo>
                    <a:pt x="6487880" y="612529"/>
                    <a:pt x="6487958" y="612529"/>
                    <a:pt x="6488887" y="612529"/>
                  </a:cubicBezTo>
                  <a:lnTo>
                    <a:pt x="6495981" y="612529"/>
                  </a:lnTo>
                  <a:cubicBezTo>
                    <a:pt x="6495981" y="612540"/>
                    <a:pt x="6495981" y="612659"/>
                    <a:pt x="6495981" y="614151"/>
                  </a:cubicBezTo>
                  <a:lnTo>
                    <a:pt x="6495981" y="625500"/>
                  </a:lnTo>
                  <a:cubicBezTo>
                    <a:pt x="6495990" y="625500"/>
                    <a:pt x="6496063" y="625500"/>
                    <a:pt x="6496741" y="625500"/>
                  </a:cubicBezTo>
                  <a:lnTo>
                    <a:pt x="6502061" y="625500"/>
                  </a:lnTo>
                  <a:cubicBezTo>
                    <a:pt x="6502061" y="621177"/>
                    <a:pt x="6502061" y="621177"/>
                    <a:pt x="6550701" y="621177"/>
                  </a:cubicBezTo>
                  <a:cubicBezTo>
                    <a:pt x="6550701" y="621186"/>
                    <a:pt x="6550701" y="621287"/>
                    <a:pt x="6550701" y="622528"/>
                  </a:cubicBezTo>
                  <a:lnTo>
                    <a:pt x="6550701" y="631985"/>
                  </a:lnTo>
                  <a:cubicBezTo>
                    <a:pt x="6550709" y="631985"/>
                    <a:pt x="6550784" y="631985"/>
                    <a:pt x="6551461" y="631985"/>
                  </a:cubicBezTo>
                  <a:lnTo>
                    <a:pt x="6556782" y="631985"/>
                  </a:lnTo>
                  <a:cubicBezTo>
                    <a:pt x="6556782" y="631994"/>
                    <a:pt x="6556782" y="632116"/>
                    <a:pt x="6556782" y="634147"/>
                  </a:cubicBezTo>
                  <a:lnTo>
                    <a:pt x="6556782" y="649280"/>
                  </a:lnTo>
                  <a:cubicBezTo>
                    <a:pt x="6556790" y="649276"/>
                    <a:pt x="6556906" y="649198"/>
                    <a:pt x="6558808" y="647929"/>
                  </a:cubicBezTo>
                  <a:lnTo>
                    <a:pt x="6572995" y="638471"/>
                  </a:lnTo>
                  <a:cubicBezTo>
                    <a:pt x="6572997" y="638452"/>
                    <a:pt x="6573128" y="637577"/>
                    <a:pt x="6579075" y="597397"/>
                  </a:cubicBezTo>
                  <a:cubicBezTo>
                    <a:pt x="6579084" y="597395"/>
                    <a:pt x="6579153" y="597369"/>
                    <a:pt x="6579835" y="597127"/>
                  </a:cubicBezTo>
                  <a:lnTo>
                    <a:pt x="6585155" y="595235"/>
                  </a:lnTo>
                  <a:cubicBezTo>
                    <a:pt x="6585155" y="595219"/>
                    <a:pt x="6585188" y="594158"/>
                    <a:pt x="6587182" y="526058"/>
                  </a:cubicBezTo>
                  <a:cubicBezTo>
                    <a:pt x="6587182" y="526076"/>
                    <a:pt x="6587215" y="527167"/>
                    <a:pt x="6589209" y="595235"/>
                  </a:cubicBezTo>
                  <a:cubicBezTo>
                    <a:pt x="6589218" y="595238"/>
                    <a:pt x="6589289" y="595263"/>
                    <a:pt x="6589969" y="595505"/>
                  </a:cubicBezTo>
                  <a:lnTo>
                    <a:pt x="6595289" y="597397"/>
                  </a:lnTo>
                  <a:cubicBezTo>
                    <a:pt x="6595289" y="597377"/>
                    <a:pt x="6595289" y="596044"/>
                    <a:pt x="6595289" y="510926"/>
                  </a:cubicBezTo>
                  <a:cubicBezTo>
                    <a:pt x="6599342" y="510926"/>
                    <a:pt x="6599342" y="510926"/>
                    <a:pt x="6599342" y="478499"/>
                  </a:cubicBezTo>
                  <a:cubicBezTo>
                    <a:pt x="6599354" y="478499"/>
                    <a:pt x="6600040" y="478499"/>
                    <a:pt x="6637849" y="478499"/>
                  </a:cubicBezTo>
                  <a:cubicBezTo>
                    <a:pt x="6637849" y="478516"/>
                    <a:pt x="6637849" y="479234"/>
                    <a:pt x="6637849" y="510926"/>
                  </a:cubicBezTo>
                  <a:cubicBezTo>
                    <a:pt x="6637858" y="510926"/>
                    <a:pt x="6637930" y="510926"/>
                    <a:pt x="6638609" y="510926"/>
                  </a:cubicBezTo>
                  <a:lnTo>
                    <a:pt x="6643929" y="510926"/>
                  </a:lnTo>
                  <a:cubicBezTo>
                    <a:pt x="6643929" y="510905"/>
                    <a:pt x="6643929" y="509599"/>
                    <a:pt x="6643929" y="428778"/>
                  </a:cubicBezTo>
                  <a:cubicBezTo>
                    <a:pt x="6643935" y="428778"/>
                    <a:pt x="6644034" y="428778"/>
                    <a:pt x="6645703" y="428778"/>
                  </a:cubicBezTo>
                  <a:lnTo>
                    <a:pt x="6658116" y="428778"/>
                  </a:lnTo>
                  <a:cubicBezTo>
                    <a:pt x="6658116" y="428771"/>
                    <a:pt x="6658116" y="428660"/>
                    <a:pt x="6658116" y="426887"/>
                  </a:cubicBezTo>
                  <a:lnTo>
                    <a:pt x="6658116" y="413646"/>
                  </a:lnTo>
                  <a:cubicBezTo>
                    <a:pt x="6658127" y="413646"/>
                    <a:pt x="6658625" y="413646"/>
                    <a:pt x="6680410" y="413646"/>
                  </a:cubicBezTo>
                  <a:cubicBezTo>
                    <a:pt x="6680410" y="413639"/>
                    <a:pt x="6680410" y="413558"/>
                    <a:pt x="6680410" y="412565"/>
                  </a:cubicBezTo>
                  <a:lnTo>
                    <a:pt x="6680410" y="404999"/>
                  </a:lnTo>
                  <a:cubicBezTo>
                    <a:pt x="6680417" y="404999"/>
                    <a:pt x="6680527" y="404999"/>
                    <a:pt x="6682183" y="404999"/>
                  </a:cubicBezTo>
                  <a:lnTo>
                    <a:pt x="6694597" y="404999"/>
                  </a:lnTo>
                  <a:cubicBezTo>
                    <a:pt x="6694597" y="405007"/>
                    <a:pt x="6694597" y="405086"/>
                    <a:pt x="6694597" y="406080"/>
                  </a:cubicBezTo>
                  <a:lnTo>
                    <a:pt x="6694597" y="413646"/>
                  </a:lnTo>
                  <a:cubicBezTo>
                    <a:pt x="6694606" y="413646"/>
                    <a:pt x="6694679" y="413646"/>
                    <a:pt x="6695357" y="413646"/>
                  </a:cubicBezTo>
                  <a:lnTo>
                    <a:pt x="6700677" y="413646"/>
                  </a:lnTo>
                  <a:lnTo>
                    <a:pt x="6710810" y="409322"/>
                  </a:lnTo>
                  <a:lnTo>
                    <a:pt x="6714863" y="412565"/>
                  </a:lnTo>
                  <a:lnTo>
                    <a:pt x="6714863" y="404999"/>
                  </a:lnTo>
                  <a:cubicBezTo>
                    <a:pt x="6714872" y="404999"/>
                    <a:pt x="6715009" y="404999"/>
                    <a:pt x="6717143" y="404999"/>
                  </a:cubicBezTo>
                  <a:lnTo>
                    <a:pt x="6733104" y="404999"/>
                  </a:lnTo>
                  <a:cubicBezTo>
                    <a:pt x="6733104" y="405007"/>
                    <a:pt x="6733104" y="405086"/>
                    <a:pt x="6733104" y="406080"/>
                  </a:cubicBezTo>
                  <a:lnTo>
                    <a:pt x="6733104" y="413646"/>
                  </a:lnTo>
                  <a:cubicBezTo>
                    <a:pt x="6733123" y="413646"/>
                    <a:pt x="6733859" y="413646"/>
                    <a:pt x="6763504" y="413646"/>
                  </a:cubicBezTo>
                  <a:cubicBezTo>
                    <a:pt x="6763504" y="413656"/>
                    <a:pt x="6763504" y="413765"/>
                    <a:pt x="6763504" y="415267"/>
                  </a:cubicBezTo>
                  <a:lnTo>
                    <a:pt x="6763504" y="426617"/>
                  </a:lnTo>
                  <a:cubicBezTo>
                    <a:pt x="6763521" y="426617"/>
                    <a:pt x="6764161" y="426617"/>
                    <a:pt x="6789851" y="426617"/>
                  </a:cubicBezTo>
                  <a:cubicBezTo>
                    <a:pt x="6789851" y="426633"/>
                    <a:pt x="6789851" y="427313"/>
                    <a:pt x="6789851" y="456881"/>
                  </a:cubicBezTo>
                  <a:cubicBezTo>
                    <a:pt x="6789860" y="456881"/>
                    <a:pt x="6789933" y="456881"/>
                    <a:pt x="6790611" y="456881"/>
                  </a:cubicBezTo>
                  <a:lnTo>
                    <a:pt x="6795931" y="456881"/>
                  </a:lnTo>
                  <a:cubicBezTo>
                    <a:pt x="6795931" y="456888"/>
                    <a:pt x="6795931" y="456974"/>
                    <a:pt x="6795931" y="457962"/>
                  </a:cubicBezTo>
                  <a:lnTo>
                    <a:pt x="6795931" y="465529"/>
                  </a:lnTo>
                  <a:cubicBezTo>
                    <a:pt x="6799985" y="465529"/>
                    <a:pt x="6799985" y="465529"/>
                    <a:pt x="6799985" y="495793"/>
                  </a:cubicBezTo>
                  <a:cubicBezTo>
                    <a:pt x="6799994" y="495793"/>
                    <a:pt x="6800068" y="495793"/>
                    <a:pt x="6800745" y="495793"/>
                  </a:cubicBezTo>
                  <a:lnTo>
                    <a:pt x="6806065" y="495793"/>
                  </a:lnTo>
                  <a:cubicBezTo>
                    <a:pt x="6806065" y="495802"/>
                    <a:pt x="6806065" y="495869"/>
                    <a:pt x="6806065" y="496604"/>
                  </a:cubicBezTo>
                  <a:lnTo>
                    <a:pt x="6806065" y="502279"/>
                  </a:lnTo>
                  <a:cubicBezTo>
                    <a:pt x="6806071" y="502279"/>
                    <a:pt x="6806149" y="502279"/>
                    <a:pt x="6807078" y="502279"/>
                  </a:cubicBezTo>
                  <a:lnTo>
                    <a:pt x="6814171" y="502279"/>
                  </a:lnTo>
                  <a:cubicBezTo>
                    <a:pt x="6814171" y="502296"/>
                    <a:pt x="6814171" y="503009"/>
                    <a:pt x="6814171" y="532544"/>
                  </a:cubicBezTo>
                  <a:cubicBezTo>
                    <a:pt x="6814179" y="532544"/>
                    <a:pt x="6814299" y="532544"/>
                    <a:pt x="6816198" y="532544"/>
                  </a:cubicBezTo>
                  <a:lnTo>
                    <a:pt x="6830385" y="532544"/>
                  </a:lnTo>
                  <a:cubicBezTo>
                    <a:pt x="6830385" y="532560"/>
                    <a:pt x="6830385" y="533140"/>
                    <a:pt x="6830385" y="556323"/>
                  </a:cubicBezTo>
                  <a:cubicBezTo>
                    <a:pt x="6832412" y="556323"/>
                    <a:pt x="6832412" y="556323"/>
                    <a:pt x="6832412" y="557944"/>
                  </a:cubicBezTo>
                  <a:lnTo>
                    <a:pt x="6832412" y="569294"/>
                  </a:lnTo>
                  <a:cubicBezTo>
                    <a:pt x="6832421" y="569294"/>
                    <a:pt x="6832491" y="569294"/>
                    <a:pt x="6833172" y="569294"/>
                  </a:cubicBezTo>
                  <a:lnTo>
                    <a:pt x="6838492" y="569294"/>
                  </a:lnTo>
                  <a:cubicBezTo>
                    <a:pt x="6838492" y="569308"/>
                    <a:pt x="6838492" y="569871"/>
                    <a:pt x="6838492" y="593073"/>
                  </a:cubicBezTo>
                  <a:cubicBezTo>
                    <a:pt x="6838500" y="593073"/>
                    <a:pt x="6838599" y="593073"/>
                    <a:pt x="6839758" y="593073"/>
                  </a:cubicBezTo>
                  <a:lnTo>
                    <a:pt x="6848625" y="593073"/>
                  </a:lnTo>
                  <a:cubicBezTo>
                    <a:pt x="6850652" y="595235"/>
                    <a:pt x="6850652" y="595235"/>
                    <a:pt x="6850652" y="597127"/>
                  </a:cubicBezTo>
                  <a:lnTo>
                    <a:pt x="6850652" y="610368"/>
                  </a:lnTo>
                  <a:cubicBezTo>
                    <a:pt x="6850657" y="610361"/>
                    <a:pt x="6850744" y="610254"/>
                    <a:pt x="6852172" y="608476"/>
                  </a:cubicBezTo>
                  <a:lnTo>
                    <a:pt x="6862812" y="595235"/>
                  </a:lnTo>
                  <a:cubicBezTo>
                    <a:pt x="6862827" y="595235"/>
                    <a:pt x="6863466" y="595235"/>
                    <a:pt x="6891186" y="595235"/>
                  </a:cubicBezTo>
                  <a:cubicBezTo>
                    <a:pt x="6891186" y="595260"/>
                    <a:pt x="6891186" y="596661"/>
                    <a:pt x="6891186" y="681706"/>
                  </a:cubicBezTo>
                  <a:cubicBezTo>
                    <a:pt x="6891194" y="681706"/>
                    <a:pt x="6891270" y="681706"/>
                    <a:pt x="6891946" y="681706"/>
                  </a:cubicBezTo>
                  <a:lnTo>
                    <a:pt x="6897266" y="681706"/>
                  </a:lnTo>
                  <a:cubicBezTo>
                    <a:pt x="6897270" y="681698"/>
                    <a:pt x="6897329" y="681598"/>
                    <a:pt x="6898026" y="680355"/>
                  </a:cubicBezTo>
                  <a:lnTo>
                    <a:pt x="6903346" y="670897"/>
                  </a:lnTo>
                  <a:cubicBezTo>
                    <a:pt x="6903346" y="670904"/>
                    <a:pt x="6903346" y="671003"/>
                    <a:pt x="6903346" y="672789"/>
                  </a:cubicBezTo>
                  <a:lnTo>
                    <a:pt x="6903346" y="686030"/>
                  </a:lnTo>
                  <a:cubicBezTo>
                    <a:pt x="6907399" y="686030"/>
                    <a:pt x="6907399" y="686030"/>
                    <a:pt x="6907399" y="640633"/>
                  </a:cubicBezTo>
                  <a:cubicBezTo>
                    <a:pt x="6907408" y="640633"/>
                    <a:pt x="6907478" y="640633"/>
                    <a:pt x="6908159" y="640633"/>
                  </a:cubicBezTo>
                  <a:lnTo>
                    <a:pt x="6913479" y="640633"/>
                  </a:lnTo>
                  <a:cubicBezTo>
                    <a:pt x="6913479" y="640618"/>
                    <a:pt x="6913479" y="639618"/>
                    <a:pt x="6913479" y="575779"/>
                  </a:cubicBezTo>
                  <a:cubicBezTo>
                    <a:pt x="6913486" y="575779"/>
                    <a:pt x="6913567" y="575779"/>
                    <a:pt x="6914493" y="575779"/>
                  </a:cubicBezTo>
                  <a:lnTo>
                    <a:pt x="6921586" y="575779"/>
                  </a:lnTo>
                  <a:cubicBezTo>
                    <a:pt x="6921592" y="575758"/>
                    <a:pt x="6921856" y="574818"/>
                    <a:pt x="6933746" y="532544"/>
                  </a:cubicBezTo>
                  <a:cubicBezTo>
                    <a:pt x="6933755" y="532544"/>
                    <a:pt x="6933852" y="532544"/>
                    <a:pt x="6935013" y="532544"/>
                  </a:cubicBezTo>
                  <a:lnTo>
                    <a:pt x="6943880" y="532544"/>
                  </a:lnTo>
                  <a:cubicBezTo>
                    <a:pt x="6943885" y="532567"/>
                    <a:pt x="6944111" y="533533"/>
                    <a:pt x="6954013" y="575779"/>
                  </a:cubicBezTo>
                  <a:cubicBezTo>
                    <a:pt x="6954019" y="575779"/>
                    <a:pt x="6954093" y="575779"/>
                    <a:pt x="6955026" y="575779"/>
                  </a:cubicBezTo>
                  <a:lnTo>
                    <a:pt x="6962120" y="575779"/>
                  </a:lnTo>
                  <a:cubicBezTo>
                    <a:pt x="6962120" y="575790"/>
                    <a:pt x="6962120" y="576457"/>
                    <a:pt x="6962120" y="614691"/>
                  </a:cubicBezTo>
                  <a:cubicBezTo>
                    <a:pt x="6962127" y="614691"/>
                    <a:pt x="6962226" y="614691"/>
                    <a:pt x="6963893" y="614691"/>
                  </a:cubicBezTo>
                  <a:lnTo>
                    <a:pt x="6976307" y="614691"/>
                  </a:lnTo>
                  <a:cubicBezTo>
                    <a:pt x="6976307" y="614699"/>
                    <a:pt x="6976307" y="614821"/>
                    <a:pt x="6976307" y="616853"/>
                  </a:cubicBezTo>
                  <a:lnTo>
                    <a:pt x="6976307" y="631985"/>
                  </a:lnTo>
                  <a:cubicBezTo>
                    <a:pt x="6980360" y="631985"/>
                    <a:pt x="6980360" y="631985"/>
                    <a:pt x="6980360" y="629824"/>
                  </a:cubicBezTo>
                  <a:lnTo>
                    <a:pt x="6980360" y="614691"/>
                  </a:lnTo>
                  <a:cubicBezTo>
                    <a:pt x="6980370" y="614691"/>
                    <a:pt x="6980482" y="614691"/>
                    <a:pt x="6981880" y="614691"/>
                  </a:cubicBezTo>
                  <a:lnTo>
                    <a:pt x="6992520" y="614691"/>
                  </a:lnTo>
                  <a:cubicBezTo>
                    <a:pt x="6992520" y="614701"/>
                    <a:pt x="6992520" y="614818"/>
                    <a:pt x="6992520" y="616312"/>
                  </a:cubicBezTo>
                  <a:lnTo>
                    <a:pt x="6992520" y="627662"/>
                  </a:lnTo>
                  <a:cubicBezTo>
                    <a:pt x="6992536" y="627662"/>
                    <a:pt x="6993245" y="627662"/>
                    <a:pt x="7022921" y="627662"/>
                  </a:cubicBezTo>
                  <a:cubicBezTo>
                    <a:pt x="7022921" y="627645"/>
                    <a:pt x="7022921" y="626874"/>
                    <a:pt x="7022921" y="590912"/>
                  </a:cubicBezTo>
                  <a:cubicBezTo>
                    <a:pt x="7022929" y="590912"/>
                    <a:pt x="7023022" y="590912"/>
                    <a:pt x="7024187" y="590912"/>
                  </a:cubicBezTo>
                  <a:lnTo>
                    <a:pt x="7033054" y="590912"/>
                  </a:lnTo>
                  <a:cubicBezTo>
                    <a:pt x="7033054" y="590923"/>
                    <a:pt x="7033054" y="591417"/>
                    <a:pt x="7033054" y="612529"/>
                  </a:cubicBezTo>
                  <a:cubicBezTo>
                    <a:pt x="7035081" y="612529"/>
                    <a:pt x="7035081" y="612529"/>
                    <a:pt x="7035081" y="580103"/>
                  </a:cubicBezTo>
                  <a:cubicBezTo>
                    <a:pt x="7035095" y="580103"/>
                    <a:pt x="7035636" y="580103"/>
                    <a:pt x="7057374" y="580103"/>
                  </a:cubicBezTo>
                  <a:cubicBezTo>
                    <a:pt x="7057374" y="580093"/>
                    <a:pt x="7057374" y="579973"/>
                    <a:pt x="7057374" y="578481"/>
                  </a:cubicBezTo>
                  <a:lnTo>
                    <a:pt x="7057374" y="567132"/>
                  </a:lnTo>
                  <a:cubicBezTo>
                    <a:pt x="7057382" y="567132"/>
                    <a:pt x="7057457" y="567132"/>
                    <a:pt x="7058134" y="567132"/>
                  </a:cubicBezTo>
                  <a:lnTo>
                    <a:pt x="7063454" y="567132"/>
                  </a:lnTo>
                  <a:cubicBezTo>
                    <a:pt x="7063454" y="567126"/>
                    <a:pt x="7063454" y="567013"/>
                    <a:pt x="7063454" y="565241"/>
                  </a:cubicBezTo>
                  <a:lnTo>
                    <a:pt x="7063454" y="552000"/>
                  </a:lnTo>
                  <a:lnTo>
                    <a:pt x="7067508" y="558485"/>
                  </a:lnTo>
                  <a:cubicBezTo>
                    <a:pt x="7067516" y="558485"/>
                    <a:pt x="7067645" y="558485"/>
                    <a:pt x="7069788" y="558485"/>
                  </a:cubicBezTo>
                  <a:lnTo>
                    <a:pt x="7085748" y="558485"/>
                  </a:lnTo>
                  <a:cubicBezTo>
                    <a:pt x="7085748" y="558477"/>
                    <a:pt x="7085748" y="558409"/>
                    <a:pt x="7085748" y="557674"/>
                  </a:cubicBezTo>
                  <a:lnTo>
                    <a:pt x="7085748" y="552000"/>
                  </a:lnTo>
                  <a:cubicBezTo>
                    <a:pt x="7085757" y="552000"/>
                    <a:pt x="7085831" y="552000"/>
                    <a:pt x="7086508" y="552000"/>
                  </a:cubicBezTo>
                  <a:lnTo>
                    <a:pt x="7091828" y="552000"/>
                  </a:lnTo>
                  <a:cubicBezTo>
                    <a:pt x="7091828" y="552009"/>
                    <a:pt x="7091828" y="552109"/>
                    <a:pt x="7091828" y="553351"/>
                  </a:cubicBezTo>
                  <a:lnTo>
                    <a:pt x="7091828" y="562809"/>
                  </a:lnTo>
                  <a:cubicBezTo>
                    <a:pt x="7091843" y="562809"/>
                    <a:pt x="7092576" y="562809"/>
                    <a:pt x="7130335" y="562809"/>
                  </a:cubicBezTo>
                  <a:cubicBezTo>
                    <a:pt x="7130335" y="562827"/>
                    <a:pt x="7130335" y="564337"/>
                    <a:pt x="7130335" y="701162"/>
                  </a:cubicBezTo>
                  <a:cubicBezTo>
                    <a:pt x="7130345" y="701162"/>
                    <a:pt x="7130460" y="701162"/>
                    <a:pt x="7131855" y="701162"/>
                  </a:cubicBezTo>
                  <a:lnTo>
                    <a:pt x="7142495" y="701162"/>
                  </a:lnTo>
                  <a:cubicBezTo>
                    <a:pt x="7142495" y="696839"/>
                    <a:pt x="7142495" y="692515"/>
                    <a:pt x="7142495" y="688192"/>
                  </a:cubicBezTo>
                  <a:cubicBezTo>
                    <a:pt x="7144522" y="688192"/>
                    <a:pt x="7144522" y="688192"/>
                    <a:pt x="7146549" y="688192"/>
                  </a:cubicBezTo>
                  <a:cubicBezTo>
                    <a:pt x="7146549" y="692515"/>
                    <a:pt x="7146549" y="696839"/>
                    <a:pt x="7146549" y="701162"/>
                  </a:cubicBezTo>
                  <a:cubicBezTo>
                    <a:pt x="7156682" y="701162"/>
                    <a:pt x="7166816" y="701162"/>
                    <a:pt x="7176949" y="701162"/>
                  </a:cubicBezTo>
                  <a:cubicBezTo>
                    <a:pt x="7176949" y="690353"/>
                    <a:pt x="7176949" y="681706"/>
                    <a:pt x="7176949" y="670897"/>
                  </a:cubicBezTo>
                  <a:cubicBezTo>
                    <a:pt x="7181003" y="670897"/>
                    <a:pt x="7185056" y="670897"/>
                    <a:pt x="7189109" y="670897"/>
                  </a:cubicBezTo>
                  <a:lnTo>
                    <a:pt x="7201269" y="668736"/>
                  </a:lnTo>
                  <a:cubicBezTo>
                    <a:pt x="7203296" y="668736"/>
                    <a:pt x="7203296" y="670897"/>
                    <a:pt x="7205323" y="670897"/>
                  </a:cubicBezTo>
                  <a:lnTo>
                    <a:pt x="7215456" y="670897"/>
                  </a:lnTo>
                  <a:cubicBezTo>
                    <a:pt x="7215456" y="681706"/>
                    <a:pt x="7215456" y="692515"/>
                    <a:pt x="7215456" y="701162"/>
                  </a:cubicBezTo>
                  <a:cubicBezTo>
                    <a:pt x="7217483" y="701162"/>
                    <a:pt x="7219510" y="701162"/>
                    <a:pt x="7223563" y="701162"/>
                  </a:cubicBezTo>
                  <a:cubicBezTo>
                    <a:pt x="7223563" y="707648"/>
                    <a:pt x="7223563" y="714133"/>
                    <a:pt x="7223563" y="718457"/>
                  </a:cubicBezTo>
                  <a:lnTo>
                    <a:pt x="7232899" y="719362"/>
                  </a:lnTo>
                  <a:lnTo>
                    <a:pt x="7245857" y="719362"/>
                  </a:lnTo>
                  <a:cubicBezTo>
                    <a:pt x="7245857" y="713553"/>
                    <a:pt x="7245857" y="709381"/>
                    <a:pt x="7245857" y="703324"/>
                  </a:cubicBezTo>
                  <a:lnTo>
                    <a:pt x="7313813" y="703324"/>
                  </a:lnTo>
                  <a:lnTo>
                    <a:pt x="7313813" y="618071"/>
                  </a:lnTo>
                  <a:lnTo>
                    <a:pt x="7385821" y="618071"/>
                  </a:lnTo>
                  <a:lnTo>
                    <a:pt x="7385821" y="696839"/>
                  </a:lnTo>
                  <a:cubicBezTo>
                    <a:pt x="7386456" y="696839"/>
                    <a:pt x="7387091" y="696839"/>
                    <a:pt x="7387725" y="696839"/>
                  </a:cubicBezTo>
                  <a:lnTo>
                    <a:pt x="7388967" y="719362"/>
                  </a:lnTo>
                  <a:lnTo>
                    <a:pt x="7398643" y="719362"/>
                  </a:lnTo>
                  <a:cubicBezTo>
                    <a:pt x="7399179" y="712148"/>
                    <a:pt x="7399885" y="704494"/>
                    <a:pt x="7399885" y="696839"/>
                  </a:cubicBezTo>
                  <a:cubicBezTo>
                    <a:pt x="7401912" y="696839"/>
                    <a:pt x="7403939" y="696839"/>
                    <a:pt x="7405965" y="696839"/>
                  </a:cubicBezTo>
                  <a:lnTo>
                    <a:pt x="7407207" y="719362"/>
                  </a:lnTo>
                  <a:lnTo>
                    <a:pt x="7457829" y="719362"/>
                  </a:lnTo>
                  <a:lnTo>
                    <a:pt x="7457829" y="556334"/>
                  </a:lnTo>
                  <a:lnTo>
                    <a:pt x="7655156" y="556334"/>
                  </a:lnTo>
                  <a:lnTo>
                    <a:pt x="7655156" y="719362"/>
                  </a:lnTo>
                  <a:lnTo>
                    <a:pt x="7673853" y="719362"/>
                  </a:lnTo>
                  <a:lnTo>
                    <a:pt x="7673853" y="636669"/>
                  </a:lnTo>
                  <a:lnTo>
                    <a:pt x="7768973" y="636669"/>
                  </a:lnTo>
                  <a:lnTo>
                    <a:pt x="7773382" y="519115"/>
                  </a:lnTo>
                  <a:lnTo>
                    <a:pt x="7819759" y="519115"/>
                  </a:lnTo>
                  <a:lnTo>
                    <a:pt x="7821437" y="571456"/>
                  </a:lnTo>
                  <a:cubicBezTo>
                    <a:pt x="7843732" y="571456"/>
                    <a:pt x="7866024" y="571456"/>
                    <a:pt x="7886292" y="571456"/>
                  </a:cubicBezTo>
                  <a:cubicBezTo>
                    <a:pt x="7886292" y="597397"/>
                    <a:pt x="7886292" y="623338"/>
                    <a:pt x="7886292" y="647118"/>
                  </a:cubicBezTo>
                  <a:cubicBezTo>
                    <a:pt x="7890345" y="647118"/>
                    <a:pt x="7892372" y="647118"/>
                    <a:pt x="7894398" y="647118"/>
                  </a:cubicBezTo>
                  <a:cubicBezTo>
                    <a:pt x="7894398" y="644956"/>
                    <a:pt x="7896425" y="642794"/>
                    <a:pt x="7896425" y="640633"/>
                  </a:cubicBezTo>
                  <a:cubicBezTo>
                    <a:pt x="7898452" y="640633"/>
                    <a:pt x="7900478" y="640633"/>
                    <a:pt x="7902505" y="640633"/>
                  </a:cubicBezTo>
                  <a:cubicBezTo>
                    <a:pt x="7902505" y="642794"/>
                    <a:pt x="7902505" y="644956"/>
                    <a:pt x="7904533" y="649280"/>
                  </a:cubicBezTo>
                  <a:cubicBezTo>
                    <a:pt x="7908585" y="649280"/>
                    <a:pt x="7912638" y="649280"/>
                    <a:pt x="7916693" y="649280"/>
                  </a:cubicBezTo>
                  <a:cubicBezTo>
                    <a:pt x="7916693" y="647118"/>
                    <a:pt x="7916693" y="644956"/>
                    <a:pt x="7916693" y="642794"/>
                  </a:cubicBezTo>
                  <a:cubicBezTo>
                    <a:pt x="7924798" y="642794"/>
                    <a:pt x="7930878" y="642794"/>
                    <a:pt x="7938985" y="642794"/>
                  </a:cubicBezTo>
                  <a:cubicBezTo>
                    <a:pt x="7938985" y="644956"/>
                    <a:pt x="7938985" y="647118"/>
                    <a:pt x="7938985" y="649280"/>
                  </a:cubicBezTo>
                  <a:cubicBezTo>
                    <a:pt x="7945065" y="649280"/>
                    <a:pt x="7953173" y="649280"/>
                    <a:pt x="7959253" y="649280"/>
                  </a:cubicBezTo>
                  <a:cubicBezTo>
                    <a:pt x="7959253" y="664412"/>
                    <a:pt x="7959253" y="679545"/>
                    <a:pt x="7959253" y="694677"/>
                  </a:cubicBezTo>
                  <a:cubicBezTo>
                    <a:pt x="7963306" y="694677"/>
                    <a:pt x="7969386" y="694677"/>
                    <a:pt x="7973440" y="694677"/>
                  </a:cubicBezTo>
                  <a:cubicBezTo>
                    <a:pt x="7973440" y="690353"/>
                    <a:pt x="7973440" y="686030"/>
                    <a:pt x="7973440" y="681706"/>
                  </a:cubicBezTo>
                  <a:cubicBezTo>
                    <a:pt x="7979520" y="681706"/>
                    <a:pt x="7985600" y="681706"/>
                    <a:pt x="7989653" y="681706"/>
                  </a:cubicBezTo>
                  <a:cubicBezTo>
                    <a:pt x="7989653" y="621177"/>
                    <a:pt x="7989653" y="562809"/>
                    <a:pt x="7989653" y="502279"/>
                  </a:cubicBezTo>
                  <a:cubicBezTo>
                    <a:pt x="7991680" y="500117"/>
                    <a:pt x="7993706" y="497955"/>
                    <a:pt x="7995733" y="495793"/>
                  </a:cubicBezTo>
                  <a:cubicBezTo>
                    <a:pt x="8020053" y="495793"/>
                    <a:pt x="8044373" y="495793"/>
                    <a:pt x="8068694" y="495793"/>
                  </a:cubicBezTo>
                  <a:lnTo>
                    <a:pt x="8068694" y="504441"/>
                  </a:lnTo>
                  <a:lnTo>
                    <a:pt x="8078828" y="504441"/>
                  </a:lnTo>
                  <a:cubicBezTo>
                    <a:pt x="8078828" y="543353"/>
                    <a:pt x="8078828" y="582265"/>
                    <a:pt x="8078828" y="619015"/>
                  </a:cubicBezTo>
                  <a:cubicBezTo>
                    <a:pt x="8086934" y="619015"/>
                    <a:pt x="8093014" y="619015"/>
                    <a:pt x="8101121" y="619015"/>
                  </a:cubicBezTo>
                  <a:cubicBezTo>
                    <a:pt x="8101121" y="597397"/>
                    <a:pt x="8101121" y="575779"/>
                    <a:pt x="8101121" y="552000"/>
                  </a:cubicBezTo>
                  <a:cubicBezTo>
                    <a:pt x="8109228" y="552000"/>
                    <a:pt x="8119361" y="552000"/>
                    <a:pt x="8127469" y="552000"/>
                  </a:cubicBezTo>
                  <a:cubicBezTo>
                    <a:pt x="8129494" y="552000"/>
                    <a:pt x="8129494" y="549838"/>
                    <a:pt x="8131521" y="547676"/>
                  </a:cubicBezTo>
                  <a:lnTo>
                    <a:pt x="8139629" y="547676"/>
                  </a:lnTo>
                  <a:cubicBezTo>
                    <a:pt x="8141654" y="549838"/>
                    <a:pt x="8141654" y="552000"/>
                    <a:pt x="8143681" y="552000"/>
                  </a:cubicBezTo>
                  <a:cubicBezTo>
                    <a:pt x="8149761" y="552000"/>
                    <a:pt x="8157869" y="552000"/>
                    <a:pt x="8165976" y="552000"/>
                  </a:cubicBezTo>
                  <a:cubicBezTo>
                    <a:pt x="8165976" y="513088"/>
                    <a:pt x="8165976" y="474176"/>
                    <a:pt x="8165976" y="435264"/>
                  </a:cubicBezTo>
                  <a:cubicBezTo>
                    <a:pt x="8165989" y="435261"/>
                    <a:pt x="8166856" y="435097"/>
                    <a:pt x="8222722" y="424455"/>
                  </a:cubicBezTo>
                  <a:cubicBezTo>
                    <a:pt x="8222722" y="424462"/>
                    <a:pt x="8222722" y="424536"/>
                    <a:pt x="8222722" y="425536"/>
                  </a:cubicBezTo>
                  <a:lnTo>
                    <a:pt x="8222722" y="433102"/>
                  </a:lnTo>
                  <a:cubicBezTo>
                    <a:pt x="8222740" y="433102"/>
                    <a:pt x="8223384" y="433102"/>
                    <a:pt x="8249069" y="433102"/>
                  </a:cubicBezTo>
                  <a:cubicBezTo>
                    <a:pt x="8249069" y="433124"/>
                    <a:pt x="8249069" y="435495"/>
                    <a:pt x="8249069" y="688192"/>
                  </a:cubicBezTo>
                  <a:cubicBezTo>
                    <a:pt x="8255149" y="688192"/>
                    <a:pt x="8263256" y="688192"/>
                    <a:pt x="8271364" y="688192"/>
                  </a:cubicBezTo>
                  <a:cubicBezTo>
                    <a:pt x="8271364" y="686030"/>
                    <a:pt x="8271364" y="686030"/>
                    <a:pt x="8271364" y="683868"/>
                  </a:cubicBezTo>
                  <a:cubicBezTo>
                    <a:pt x="8275416" y="683868"/>
                    <a:pt x="8279469" y="683868"/>
                    <a:pt x="8283524" y="683868"/>
                  </a:cubicBezTo>
                  <a:cubicBezTo>
                    <a:pt x="8283524" y="686030"/>
                    <a:pt x="8283524" y="686030"/>
                    <a:pt x="8283524" y="688192"/>
                  </a:cubicBezTo>
                  <a:cubicBezTo>
                    <a:pt x="8291630" y="688192"/>
                    <a:pt x="8299736" y="688192"/>
                    <a:pt x="8307844" y="688192"/>
                  </a:cubicBezTo>
                  <a:cubicBezTo>
                    <a:pt x="8307844" y="683868"/>
                    <a:pt x="8307844" y="679545"/>
                    <a:pt x="8307844" y="675221"/>
                  </a:cubicBezTo>
                  <a:cubicBezTo>
                    <a:pt x="8317977" y="675221"/>
                    <a:pt x="8328110" y="675221"/>
                    <a:pt x="8336217" y="675221"/>
                  </a:cubicBezTo>
                  <a:cubicBezTo>
                    <a:pt x="8340270" y="670897"/>
                    <a:pt x="8344325" y="670897"/>
                    <a:pt x="8348377" y="670897"/>
                  </a:cubicBezTo>
                  <a:cubicBezTo>
                    <a:pt x="8354457" y="675221"/>
                    <a:pt x="8362565" y="675221"/>
                    <a:pt x="8368645" y="675221"/>
                  </a:cubicBezTo>
                  <a:cubicBezTo>
                    <a:pt x="8368645" y="668736"/>
                    <a:pt x="8368645" y="664412"/>
                    <a:pt x="8368645" y="657927"/>
                  </a:cubicBezTo>
                  <a:lnTo>
                    <a:pt x="8376752" y="657927"/>
                  </a:lnTo>
                  <a:cubicBezTo>
                    <a:pt x="8376752" y="653603"/>
                    <a:pt x="8376752" y="649280"/>
                    <a:pt x="8376752" y="644956"/>
                  </a:cubicBezTo>
                  <a:cubicBezTo>
                    <a:pt x="8394992" y="644956"/>
                    <a:pt x="8415258" y="644956"/>
                    <a:pt x="8433498" y="644956"/>
                  </a:cubicBezTo>
                  <a:cubicBezTo>
                    <a:pt x="8433498" y="634147"/>
                    <a:pt x="8433498" y="625500"/>
                    <a:pt x="8433498" y="614691"/>
                  </a:cubicBezTo>
                  <a:cubicBezTo>
                    <a:pt x="8439578" y="614691"/>
                    <a:pt x="8445658" y="614691"/>
                    <a:pt x="8451738" y="614691"/>
                  </a:cubicBezTo>
                  <a:cubicBezTo>
                    <a:pt x="8451738" y="612529"/>
                    <a:pt x="8451738" y="610368"/>
                    <a:pt x="8451738" y="608206"/>
                  </a:cubicBezTo>
                  <a:cubicBezTo>
                    <a:pt x="8455792" y="608206"/>
                    <a:pt x="8459845" y="608206"/>
                    <a:pt x="8463898" y="608206"/>
                  </a:cubicBezTo>
                  <a:cubicBezTo>
                    <a:pt x="8463898" y="610368"/>
                    <a:pt x="8463898" y="612529"/>
                    <a:pt x="8463898" y="614691"/>
                  </a:cubicBezTo>
                  <a:cubicBezTo>
                    <a:pt x="8469978" y="614691"/>
                    <a:pt x="8474032" y="614691"/>
                    <a:pt x="8480112" y="614691"/>
                  </a:cubicBezTo>
                  <a:cubicBezTo>
                    <a:pt x="8480112" y="629824"/>
                    <a:pt x="8480112" y="647118"/>
                    <a:pt x="8480112" y="664412"/>
                  </a:cubicBezTo>
                  <a:cubicBezTo>
                    <a:pt x="8490245" y="664412"/>
                    <a:pt x="8502406" y="664412"/>
                    <a:pt x="8512540" y="664412"/>
                  </a:cubicBezTo>
                  <a:cubicBezTo>
                    <a:pt x="8512540" y="655765"/>
                    <a:pt x="8512540" y="647118"/>
                    <a:pt x="8512540" y="638471"/>
                  </a:cubicBezTo>
                  <a:cubicBezTo>
                    <a:pt x="8524700" y="638471"/>
                    <a:pt x="8538886" y="638471"/>
                    <a:pt x="8551046" y="638471"/>
                  </a:cubicBezTo>
                  <a:cubicBezTo>
                    <a:pt x="8551046" y="627662"/>
                    <a:pt x="8551046" y="619015"/>
                    <a:pt x="8551046" y="608206"/>
                  </a:cubicBezTo>
                  <a:cubicBezTo>
                    <a:pt x="8567261" y="608206"/>
                    <a:pt x="8583473" y="608206"/>
                    <a:pt x="8599688" y="608206"/>
                  </a:cubicBezTo>
                  <a:cubicBezTo>
                    <a:pt x="8599688" y="608235"/>
                    <a:pt x="8599688" y="610010"/>
                    <a:pt x="8599688" y="719362"/>
                  </a:cubicBezTo>
                  <a:lnTo>
                    <a:pt x="8599688" y="733141"/>
                  </a:lnTo>
                  <a:lnTo>
                    <a:pt x="8665562" y="733141"/>
                  </a:lnTo>
                  <a:lnTo>
                    <a:pt x="8665562" y="838913"/>
                  </a:lnTo>
                  <a:lnTo>
                    <a:pt x="8665562" y="862160"/>
                  </a:lnTo>
                  <a:lnTo>
                    <a:pt x="8680522" y="862160"/>
                  </a:lnTo>
                  <a:cubicBezTo>
                    <a:pt x="8680522" y="862160"/>
                    <a:pt x="8680522" y="862160"/>
                    <a:pt x="8680522" y="860998"/>
                  </a:cubicBezTo>
                  <a:lnTo>
                    <a:pt x="8680522" y="852862"/>
                  </a:lnTo>
                  <a:cubicBezTo>
                    <a:pt x="8680522" y="852862"/>
                    <a:pt x="8680522" y="852862"/>
                    <a:pt x="8725102" y="852862"/>
                  </a:cubicBezTo>
                  <a:cubicBezTo>
                    <a:pt x="8725102" y="852862"/>
                    <a:pt x="8725102" y="852862"/>
                    <a:pt x="8725102" y="855477"/>
                  </a:cubicBezTo>
                  <a:lnTo>
                    <a:pt x="8725102" y="861131"/>
                  </a:lnTo>
                  <a:lnTo>
                    <a:pt x="8733569" y="852574"/>
                  </a:lnTo>
                  <a:cubicBezTo>
                    <a:pt x="8731340" y="852574"/>
                    <a:pt x="8731340" y="850249"/>
                    <a:pt x="8729111" y="850249"/>
                  </a:cubicBezTo>
                  <a:cubicBezTo>
                    <a:pt x="8729111" y="847924"/>
                    <a:pt x="8729111" y="845600"/>
                    <a:pt x="8729111" y="843275"/>
                  </a:cubicBezTo>
                  <a:cubicBezTo>
                    <a:pt x="8731340" y="843275"/>
                    <a:pt x="8733569" y="840950"/>
                    <a:pt x="8735797" y="840950"/>
                  </a:cubicBezTo>
                  <a:cubicBezTo>
                    <a:pt x="8735797" y="836301"/>
                    <a:pt x="8735797" y="833976"/>
                    <a:pt x="8735797" y="831652"/>
                  </a:cubicBezTo>
                  <a:cubicBezTo>
                    <a:pt x="8738027" y="831652"/>
                    <a:pt x="8738027" y="831652"/>
                    <a:pt x="8740256" y="831652"/>
                  </a:cubicBezTo>
                  <a:cubicBezTo>
                    <a:pt x="8740256" y="824678"/>
                    <a:pt x="8740256" y="817704"/>
                    <a:pt x="8740256" y="810730"/>
                  </a:cubicBezTo>
                  <a:cubicBezTo>
                    <a:pt x="8738027" y="810730"/>
                    <a:pt x="8738027" y="810730"/>
                    <a:pt x="8735797" y="810730"/>
                  </a:cubicBezTo>
                  <a:cubicBezTo>
                    <a:pt x="8735797" y="808405"/>
                    <a:pt x="8735797" y="808405"/>
                    <a:pt x="8735797" y="806081"/>
                  </a:cubicBezTo>
                  <a:lnTo>
                    <a:pt x="8740256" y="803756"/>
                  </a:lnTo>
                  <a:cubicBezTo>
                    <a:pt x="8744713" y="799107"/>
                    <a:pt x="8746943" y="794457"/>
                    <a:pt x="8751401" y="787483"/>
                  </a:cubicBezTo>
                  <a:cubicBezTo>
                    <a:pt x="8753629" y="782834"/>
                    <a:pt x="8753629" y="780510"/>
                    <a:pt x="8753629" y="778185"/>
                  </a:cubicBezTo>
                  <a:cubicBezTo>
                    <a:pt x="8749172" y="771211"/>
                    <a:pt x="8749172" y="759588"/>
                    <a:pt x="8753629" y="752614"/>
                  </a:cubicBezTo>
                  <a:cubicBezTo>
                    <a:pt x="8753631" y="752611"/>
                    <a:pt x="8753645" y="752565"/>
                    <a:pt x="8753909" y="751742"/>
                  </a:cubicBezTo>
                  <a:lnTo>
                    <a:pt x="8755767" y="745928"/>
                  </a:lnTo>
                  <a:lnTo>
                    <a:pt x="8754080" y="745928"/>
                  </a:lnTo>
                  <a:cubicBezTo>
                    <a:pt x="8754080" y="745928"/>
                    <a:pt x="8754080" y="745928"/>
                    <a:pt x="8754080" y="744766"/>
                  </a:cubicBezTo>
                  <a:lnTo>
                    <a:pt x="8754080" y="736629"/>
                  </a:lnTo>
                  <a:cubicBezTo>
                    <a:pt x="8754080" y="736629"/>
                    <a:pt x="8754080" y="736629"/>
                    <a:pt x="8755194" y="736629"/>
                  </a:cubicBezTo>
                  <a:lnTo>
                    <a:pt x="8762996" y="736629"/>
                  </a:lnTo>
                  <a:cubicBezTo>
                    <a:pt x="8762996" y="736629"/>
                    <a:pt x="8762996" y="736629"/>
                    <a:pt x="8762996" y="735467"/>
                  </a:cubicBezTo>
                  <a:lnTo>
                    <a:pt x="8762996" y="727331"/>
                  </a:lnTo>
                  <a:cubicBezTo>
                    <a:pt x="8762996" y="727331"/>
                    <a:pt x="8762996" y="727331"/>
                    <a:pt x="8761881" y="727331"/>
                  </a:cubicBezTo>
                  <a:lnTo>
                    <a:pt x="8754080" y="727331"/>
                  </a:lnTo>
                  <a:cubicBezTo>
                    <a:pt x="8754080" y="727331"/>
                    <a:pt x="8754080" y="727331"/>
                    <a:pt x="8754080" y="726168"/>
                  </a:cubicBezTo>
                  <a:lnTo>
                    <a:pt x="8754080" y="718032"/>
                  </a:lnTo>
                  <a:cubicBezTo>
                    <a:pt x="8754080" y="718032"/>
                    <a:pt x="8754080" y="718032"/>
                    <a:pt x="8755194" y="718032"/>
                  </a:cubicBezTo>
                  <a:lnTo>
                    <a:pt x="8762996" y="718032"/>
                  </a:lnTo>
                  <a:cubicBezTo>
                    <a:pt x="8762996" y="718032"/>
                    <a:pt x="8762996" y="718032"/>
                    <a:pt x="8762996" y="717160"/>
                  </a:cubicBezTo>
                  <a:lnTo>
                    <a:pt x="8762996" y="711058"/>
                  </a:lnTo>
                  <a:cubicBezTo>
                    <a:pt x="8762996" y="711058"/>
                    <a:pt x="8762996" y="711058"/>
                    <a:pt x="8761881" y="711058"/>
                  </a:cubicBezTo>
                  <a:lnTo>
                    <a:pt x="8754080" y="711058"/>
                  </a:lnTo>
                  <a:cubicBezTo>
                    <a:pt x="8754080" y="711058"/>
                    <a:pt x="8754080" y="711058"/>
                    <a:pt x="8754080" y="709896"/>
                  </a:cubicBezTo>
                  <a:lnTo>
                    <a:pt x="8754080" y="701759"/>
                  </a:lnTo>
                  <a:cubicBezTo>
                    <a:pt x="8754080" y="701759"/>
                    <a:pt x="8754080" y="701759"/>
                    <a:pt x="8755194" y="701759"/>
                  </a:cubicBezTo>
                  <a:lnTo>
                    <a:pt x="8762996" y="701759"/>
                  </a:lnTo>
                  <a:cubicBezTo>
                    <a:pt x="8762996" y="701759"/>
                    <a:pt x="8762996" y="701759"/>
                    <a:pt x="8761881" y="700016"/>
                  </a:cubicBezTo>
                  <a:lnTo>
                    <a:pt x="8754080" y="687812"/>
                  </a:lnTo>
                  <a:cubicBezTo>
                    <a:pt x="8754080" y="687812"/>
                    <a:pt x="8754080" y="687812"/>
                    <a:pt x="8754080" y="650617"/>
                  </a:cubicBezTo>
                  <a:cubicBezTo>
                    <a:pt x="8754080" y="650617"/>
                    <a:pt x="8754080" y="650617"/>
                    <a:pt x="8903424" y="650617"/>
                  </a:cubicBezTo>
                  <a:cubicBezTo>
                    <a:pt x="8903424" y="650617"/>
                    <a:pt x="8903424" y="650617"/>
                    <a:pt x="8905096" y="653232"/>
                  </a:cubicBezTo>
                  <a:lnTo>
                    <a:pt x="8908543" y="658626"/>
                  </a:lnTo>
                  <a:lnTo>
                    <a:pt x="8908543" y="647687"/>
                  </a:lnTo>
                  <a:cubicBezTo>
                    <a:pt x="8908543" y="636001"/>
                    <a:pt x="8908543" y="622669"/>
                    <a:pt x="8908543" y="607460"/>
                  </a:cubicBezTo>
                  <a:cubicBezTo>
                    <a:pt x="8908552" y="607460"/>
                    <a:pt x="8908671" y="607460"/>
                    <a:pt x="8910570" y="607460"/>
                  </a:cubicBezTo>
                  <a:lnTo>
                    <a:pt x="8924757" y="607460"/>
                  </a:lnTo>
                  <a:cubicBezTo>
                    <a:pt x="8924757" y="607441"/>
                    <a:pt x="8924757" y="606126"/>
                    <a:pt x="8924757" y="515723"/>
                  </a:cubicBezTo>
                  <a:lnTo>
                    <a:pt x="8924757" y="490724"/>
                  </a:lnTo>
                  <a:lnTo>
                    <a:pt x="9078786" y="490724"/>
                  </a:lnTo>
                  <a:lnTo>
                    <a:pt x="9078786" y="506306"/>
                  </a:lnTo>
                  <a:cubicBezTo>
                    <a:pt x="9078786" y="526935"/>
                    <a:pt x="9078786" y="559711"/>
                    <a:pt x="9078786" y="611783"/>
                  </a:cubicBezTo>
                  <a:cubicBezTo>
                    <a:pt x="9078796" y="611782"/>
                    <a:pt x="9078908" y="611761"/>
                    <a:pt x="9080306" y="611513"/>
                  </a:cubicBezTo>
                  <a:lnTo>
                    <a:pt x="9090946" y="609622"/>
                  </a:lnTo>
                  <a:cubicBezTo>
                    <a:pt x="9090946" y="609644"/>
                    <a:pt x="9090916" y="610978"/>
                    <a:pt x="9088919" y="698254"/>
                  </a:cubicBezTo>
                  <a:cubicBezTo>
                    <a:pt x="9088929" y="698256"/>
                    <a:pt x="9089040" y="698276"/>
                    <a:pt x="9090439" y="698525"/>
                  </a:cubicBezTo>
                  <a:lnTo>
                    <a:pt x="9101079" y="700416"/>
                  </a:lnTo>
                  <a:cubicBezTo>
                    <a:pt x="9101081" y="700423"/>
                    <a:pt x="9101101" y="700487"/>
                    <a:pt x="9101332" y="701227"/>
                  </a:cubicBezTo>
                  <a:lnTo>
                    <a:pt x="9103106" y="706902"/>
                  </a:lnTo>
                  <a:cubicBezTo>
                    <a:pt x="9103108" y="706893"/>
                    <a:pt x="9103153" y="706750"/>
                    <a:pt x="9103866" y="704470"/>
                  </a:cubicBezTo>
                  <a:lnTo>
                    <a:pt x="9109186" y="687446"/>
                  </a:lnTo>
                  <a:cubicBezTo>
                    <a:pt x="9109193" y="687446"/>
                    <a:pt x="9109293" y="687446"/>
                    <a:pt x="9110959" y="687446"/>
                  </a:cubicBezTo>
                  <a:lnTo>
                    <a:pt x="9123373" y="687446"/>
                  </a:lnTo>
                  <a:cubicBezTo>
                    <a:pt x="9123373" y="687463"/>
                    <a:pt x="9123373" y="688156"/>
                    <a:pt x="9123373" y="719872"/>
                  </a:cubicBezTo>
                  <a:cubicBezTo>
                    <a:pt x="9123379" y="719877"/>
                    <a:pt x="9123456" y="719917"/>
                    <a:pt x="9124386" y="720413"/>
                  </a:cubicBezTo>
                  <a:lnTo>
                    <a:pt x="9131480" y="724196"/>
                  </a:lnTo>
                  <a:cubicBezTo>
                    <a:pt x="9131480" y="724205"/>
                    <a:pt x="9131480" y="724306"/>
                    <a:pt x="9131480" y="725547"/>
                  </a:cubicBezTo>
                  <a:lnTo>
                    <a:pt x="9131480" y="735005"/>
                  </a:lnTo>
                  <a:cubicBezTo>
                    <a:pt x="9131500" y="735005"/>
                    <a:pt x="9132408" y="735005"/>
                    <a:pt x="9176067" y="735005"/>
                  </a:cubicBezTo>
                  <a:cubicBezTo>
                    <a:pt x="9176067" y="735013"/>
                    <a:pt x="9176067" y="735096"/>
                    <a:pt x="9176067" y="736086"/>
                  </a:cubicBezTo>
                  <a:lnTo>
                    <a:pt x="9176067" y="743652"/>
                  </a:lnTo>
                  <a:cubicBezTo>
                    <a:pt x="9176076" y="743652"/>
                    <a:pt x="9176197" y="743652"/>
                    <a:pt x="9178093" y="743652"/>
                  </a:cubicBezTo>
                  <a:lnTo>
                    <a:pt x="9192280" y="743652"/>
                  </a:lnTo>
                  <a:cubicBezTo>
                    <a:pt x="9192280" y="743634"/>
                    <a:pt x="9192280" y="742905"/>
                    <a:pt x="9192280" y="713387"/>
                  </a:cubicBezTo>
                  <a:cubicBezTo>
                    <a:pt x="9192301" y="713387"/>
                    <a:pt x="9193231" y="713387"/>
                    <a:pt x="9236867" y="713387"/>
                  </a:cubicBezTo>
                  <a:cubicBezTo>
                    <a:pt x="9236867" y="713379"/>
                    <a:pt x="9236867" y="713282"/>
                    <a:pt x="9236867" y="712036"/>
                  </a:cubicBezTo>
                  <a:lnTo>
                    <a:pt x="9236867" y="702578"/>
                  </a:lnTo>
                  <a:cubicBezTo>
                    <a:pt x="9236873" y="702578"/>
                    <a:pt x="9236947" y="702578"/>
                    <a:pt x="9237881" y="702578"/>
                  </a:cubicBezTo>
                  <a:lnTo>
                    <a:pt x="9244974" y="702578"/>
                  </a:lnTo>
                  <a:cubicBezTo>
                    <a:pt x="9244974" y="702571"/>
                    <a:pt x="9244974" y="702458"/>
                    <a:pt x="9244974" y="700687"/>
                  </a:cubicBezTo>
                  <a:lnTo>
                    <a:pt x="9244974" y="687446"/>
                  </a:lnTo>
                  <a:cubicBezTo>
                    <a:pt x="9244983" y="687446"/>
                    <a:pt x="9245055" y="687446"/>
                    <a:pt x="9245734" y="687446"/>
                  </a:cubicBezTo>
                  <a:lnTo>
                    <a:pt x="9251054" y="687446"/>
                  </a:lnTo>
                  <a:cubicBezTo>
                    <a:pt x="9251054" y="687439"/>
                    <a:pt x="9251054" y="687354"/>
                    <a:pt x="9251054" y="686365"/>
                  </a:cubicBezTo>
                  <a:lnTo>
                    <a:pt x="9251054" y="678798"/>
                  </a:lnTo>
                  <a:cubicBezTo>
                    <a:pt x="9251062" y="678798"/>
                    <a:pt x="9251186" y="678798"/>
                    <a:pt x="9253081" y="678798"/>
                  </a:cubicBezTo>
                  <a:lnTo>
                    <a:pt x="9267268" y="678798"/>
                  </a:lnTo>
                  <a:cubicBezTo>
                    <a:pt x="9267268" y="678805"/>
                    <a:pt x="9267268" y="678882"/>
                    <a:pt x="9267268" y="679879"/>
                  </a:cubicBezTo>
                  <a:lnTo>
                    <a:pt x="9267268" y="687446"/>
                  </a:lnTo>
                  <a:cubicBezTo>
                    <a:pt x="9267279" y="687446"/>
                    <a:pt x="9267780" y="687446"/>
                    <a:pt x="9289561" y="687446"/>
                  </a:cubicBezTo>
                  <a:cubicBezTo>
                    <a:pt x="9289561" y="687438"/>
                    <a:pt x="9289561" y="687324"/>
                    <a:pt x="9289561" y="685554"/>
                  </a:cubicBezTo>
                  <a:lnTo>
                    <a:pt x="9289561" y="672313"/>
                  </a:lnTo>
                  <a:cubicBezTo>
                    <a:pt x="9289567" y="672313"/>
                    <a:pt x="9289664" y="672313"/>
                    <a:pt x="9291335" y="672313"/>
                  </a:cubicBezTo>
                  <a:lnTo>
                    <a:pt x="9303748" y="672313"/>
                  </a:lnTo>
                  <a:cubicBezTo>
                    <a:pt x="9303748" y="672325"/>
                    <a:pt x="9303748" y="672839"/>
                    <a:pt x="9303748" y="696093"/>
                  </a:cubicBezTo>
                  <a:cubicBezTo>
                    <a:pt x="9303755" y="696093"/>
                    <a:pt x="9303835" y="696093"/>
                    <a:pt x="9304762" y="696093"/>
                  </a:cubicBezTo>
                  <a:lnTo>
                    <a:pt x="9311855" y="696093"/>
                  </a:lnTo>
                  <a:cubicBezTo>
                    <a:pt x="9311855" y="696087"/>
                    <a:pt x="9311855" y="696006"/>
                    <a:pt x="9311855" y="695012"/>
                  </a:cubicBezTo>
                  <a:lnTo>
                    <a:pt x="9311855" y="687446"/>
                  </a:lnTo>
                  <a:cubicBezTo>
                    <a:pt x="9311864" y="687446"/>
                    <a:pt x="9311982" y="687446"/>
                    <a:pt x="9313628" y="687446"/>
                  </a:cubicBezTo>
                  <a:lnTo>
                    <a:pt x="9326042" y="687446"/>
                  </a:lnTo>
                  <a:cubicBezTo>
                    <a:pt x="9326042" y="687459"/>
                    <a:pt x="9326042" y="688018"/>
                    <a:pt x="9326042" y="713387"/>
                  </a:cubicBezTo>
                  <a:cubicBezTo>
                    <a:pt x="9326050" y="713387"/>
                    <a:pt x="9326168" y="713387"/>
                    <a:pt x="9328069" y="713387"/>
                  </a:cubicBezTo>
                  <a:lnTo>
                    <a:pt x="9342255" y="713387"/>
                  </a:lnTo>
                  <a:cubicBezTo>
                    <a:pt x="9342255" y="713398"/>
                    <a:pt x="9342255" y="713513"/>
                    <a:pt x="9342255" y="715008"/>
                  </a:cubicBezTo>
                  <a:lnTo>
                    <a:pt x="9342255" y="726358"/>
                  </a:lnTo>
                  <a:cubicBezTo>
                    <a:pt x="9342263" y="726358"/>
                    <a:pt x="9342334" y="726358"/>
                    <a:pt x="9343015" y="726358"/>
                  </a:cubicBezTo>
                  <a:lnTo>
                    <a:pt x="9348336" y="726358"/>
                  </a:lnTo>
                  <a:cubicBezTo>
                    <a:pt x="9348336" y="726350"/>
                    <a:pt x="9348336" y="726274"/>
                    <a:pt x="9348336" y="725547"/>
                  </a:cubicBezTo>
                  <a:lnTo>
                    <a:pt x="9348336" y="719872"/>
                  </a:lnTo>
                  <a:cubicBezTo>
                    <a:pt x="9348353" y="719872"/>
                    <a:pt x="9349072" y="719872"/>
                    <a:pt x="9378736" y="719872"/>
                  </a:cubicBezTo>
                  <a:cubicBezTo>
                    <a:pt x="9378736" y="719886"/>
                    <a:pt x="9378736" y="720449"/>
                    <a:pt x="9378736" y="743652"/>
                  </a:cubicBezTo>
                  <a:cubicBezTo>
                    <a:pt x="9378743" y="743652"/>
                    <a:pt x="9378822" y="743652"/>
                    <a:pt x="9379749" y="743652"/>
                  </a:cubicBezTo>
                  <a:lnTo>
                    <a:pt x="9386843" y="743652"/>
                  </a:lnTo>
                  <a:cubicBezTo>
                    <a:pt x="9386843" y="743659"/>
                    <a:pt x="9386843" y="743732"/>
                    <a:pt x="9386843" y="744733"/>
                  </a:cubicBezTo>
                  <a:lnTo>
                    <a:pt x="9386843" y="752299"/>
                  </a:lnTo>
                  <a:cubicBezTo>
                    <a:pt x="9386852" y="752299"/>
                    <a:pt x="9386925" y="752299"/>
                    <a:pt x="9387603" y="752299"/>
                  </a:cubicBezTo>
                  <a:lnTo>
                    <a:pt x="9392923" y="752299"/>
                  </a:lnTo>
                  <a:cubicBezTo>
                    <a:pt x="9392923" y="752292"/>
                    <a:pt x="9392923" y="752172"/>
                    <a:pt x="9392923" y="750137"/>
                  </a:cubicBezTo>
                  <a:lnTo>
                    <a:pt x="9392923" y="735005"/>
                  </a:lnTo>
                  <a:cubicBezTo>
                    <a:pt x="9392930" y="735005"/>
                    <a:pt x="9393008" y="735005"/>
                    <a:pt x="9393936" y="735005"/>
                  </a:cubicBezTo>
                  <a:lnTo>
                    <a:pt x="9401030" y="735005"/>
                  </a:lnTo>
                  <a:cubicBezTo>
                    <a:pt x="9401030" y="735013"/>
                    <a:pt x="9401030" y="735096"/>
                    <a:pt x="9401030" y="736086"/>
                  </a:cubicBezTo>
                  <a:lnTo>
                    <a:pt x="9401030" y="743652"/>
                  </a:lnTo>
                  <a:lnTo>
                    <a:pt x="9406350" y="741659"/>
                  </a:lnTo>
                  <a:cubicBezTo>
                    <a:pt x="9407110" y="741287"/>
                    <a:pt x="9407110" y="741085"/>
                    <a:pt x="9407110" y="740679"/>
                  </a:cubicBezTo>
                  <a:lnTo>
                    <a:pt x="9407110" y="735005"/>
                  </a:lnTo>
                  <a:cubicBezTo>
                    <a:pt x="9407127" y="735005"/>
                    <a:pt x="9407928" y="735005"/>
                    <a:pt x="9445617" y="735005"/>
                  </a:cubicBezTo>
                  <a:cubicBezTo>
                    <a:pt x="9445617" y="735019"/>
                    <a:pt x="9445617" y="735566"/>
                    <a:pt x="9445617" y="758784"/>
                  </a:cubicBezTo>
                  <a:cubicBezTo>
                    <a:pt x="9445625" y="758784"/>
                    <a:pt x="9445743" y="758784"/>
                    <a:pt x="9447643" y="758784"/>
                  </a:cubicBezTo>
                  <a:lnTo>
                    <a:pt x="9461830" y="758784"/>
                  </a:lnTo>
                  <a:cubicBezTo>
                    <a:pt x="9461830" y="758792"/>
                    <a:pt x="9461830" y="758874"/>
                    <a:pt x="9461830" y="759865"/>
                  </a:cubicBezTo>
                  <a:lnTo>
                    <a:pt x="9461830" y="767431"/>
                  </a:lnTo>
                  <a:cubicBezTo>
                    <a:pt x="9461839" y="767431"/>
                    <a:pt x="9461962" y="767431"/>
                    <a:pt x="9463604" y="767431"/>
                  </a:cubicBezTo>
                  <a:lnTo>
                    <a:pt x="9476017" y="767431"/>
                  </a:lnTo>
                  <a:cubicBezTo>
                    <a:pt x="9476017" y="767419"/>
                    <a:pt x="9476017" y="766908"/>
                    <a:pt x="9476017" y="743652"/>
                  </a:cubicBezTo>
                  <a:cubicBezTo>
                    <a:pt x="9476024" y="743652"/>
                    <a:pt x="9476102" y="743652"/>
                    <a:pt x="9477030" y="743652"/>
                  </a:cubicBezTo>
                  <a:lnTo>
                    <a:pt x="9484124" y="743652"/>
                  </a:lnTo>
                  <a:cubicBezTo>
                    <a:pt x="9484124" y="743633"/>
                    <a:pt x="9484124" y="742862"/>
                    <a:pt x="9484124" y="711225"/>
                  </a:cubicBezTo>
                  <a:cubicBezTo>
                    <a:pt x="9484131" y="711225"/>
                    <a:pt x="9484208" y="711225"/>
                    <a:pt x="9485137" y="711225"/>
                  </a:cubicBezTo>
                  <a:lnTo>
                    <a:pt x="9492231" y="711225"/>
                  </a:lnTo>
                  <a:cubicBezTo>
                    <a:pt x="9492231" y="711219"/>
                    <a:pt x="9492231" y="711110"/>
                    <a:pt x="9492231" y="709334"/>
                  </a:cubicBezTo>
                  <a:lnTo>
                    <a:pt x="9492231" y="696093"/>
                  </a:lnTo>
                  <a:cubicBezTo>
                    <a:pt x="9490204" y="696093"/>
                    <a:pt x="9490204" y="696093"/>
                    <a:pt x="9490964" y="694471"/>
                  </a:cubicBezTo>
                  <a:lnTo>
                    <a:pt x="9496284" y="683122"/>
                  </a:lnTo>
                  <a:cubicBezTo>
                    <a:pt x="9496289" y="683139"/>
                    <a:pt x="9496484" y="683813"/>
                    <a:pt x="9504391" y="711225"/>
                  </a:cubicBezTo>
                  <a:cubicBezTo>
                    <a:pt x="9504399" y="711225"/>
                    <a:pt x="9504472" y="711225"/>
                    <a:pt x="9505151" y="711225"/>
                  </a:cubicBezTo>
                  <a:lnTo>
                    <a:pt x="9510471" y="711225"/>
                  </a:lnTo>
                  <a:cubicBezTo>
                    <a:pt x="9510471" y="711212"/>
                    <a:pt x="9510471" y="710033"/>
                    <a:pt x="9510471" y="605298"/>
                  </a:cubicBezTo>
                  <a:cubicBezTo>
                    <a:pt x="9510481" y="605298"/>
                    <a:pt x="9510595" y="605298"/>
                    <a:pt x="9511991" y="605298"/>
                  </a:cubicBezTo>
                  <a:lnTo>
                    <a:pt x="9522631" y="605298"/>
                  </a:lnTo>
                  <a:cubicBezTo>
                    <a:pt x="9522631" y="605276"/>
                    <a:pt x="9522631" y="604266"/>
                    <a:pt x="9522631" y="557739"/>
                  </a:cubicBezTo>
                  <a:cubicBezTo>
                    <a:pt x="9522648" y="557739"/>
                    <a:pt x="9523273" y="557739"/>
                    <a:pt x="9548978" y="557739"/>
                  </a:cubicBezTo>
                  <a:cubicBezTo>
                    <a:pt x="9548978" y="557727"/>
                    <a:pt x="9548978" y="557217"/>
                    <a:pt x="9548978" y="536121"/>
                  </a:cubicBezTo>
                  <a:cubicBezTo>
                    <a:pt x="9548997" y="536121"/>
                    <a:pt x="9549786" y="536121"/>
                    <a:pt x="9583432" y="536121"/>
                  </a:cubicBezTo>
                  <a:cubicBezTo>
                    <a:pt x="9583432" y="536129"/>
                    <a:pt x="9583432" y="536259"/>
                    <a:pt x="9583432" y="538553"/>
                  </a:cubicBezTo>
                  <a:lnTo>
                    <a:pt x="9583432" y="555577"/>
                  </a:lnTo>
                  <a:cubicBezTo>
                    <a:pt x="9583441" y="555577"/>
                    <a:pt x="9583572" y="555577"/>
                    <a:pt x="9585712" y="555577"/>
                  </a:cubicBezTo>
                  <a:lnTo>
                    <a:pt x="9601672" y="555577"/>
                  </a:lnTo>
                  <a:cubicBezTo>
                    <a:pt x="9601672" y="555595"/>
                    <a:pt x="9601672" y="556489"/>
                    <a:pt x="9601672" y="603136"/>
                  </a:cubicBezTo>
                  <a:cubicBezTo>
                    <a:pt x="9601678" y="603136"/>
                    <a:pt x="9601754" y="603136"/>
                    <a:pt x="9602685" y="603136"/>
                  </a:cubicBezTo>
                  <a:lnTo>
                    <a:pt x="9609779" y="603136"/>
                  </a:lnTo>
                  <a:lnTo>
                    <a:pt x="9623966" y="607460"/>
                  </a:lnTo>
                  <a:cubicBezTo>
                    <a:pt x="9623966" y="607470"/>
                    <a:pt x="9623966" y="608120"/>
                    <a:pt x="9623966" y="646372"/>
                  </a:cubicBezTo>
                  <a:cubicBezTo>
                    <a:pt x="9623972" y="646372"/>
                    <a:pt x="9624047" y="646372"/>
                    <a:pt x="9624979" y="646372"/>
                  </a:cubicBezTo>
                  <a:lnTo>
                    <a:pt x="9632072" y="646372"/>
                  </a:lnTo>
                  <a:cubicBezTo>
                    <a:pt x="9632072" y="646382"/>
                    <a:pt x="9632072" y="646488"/>
                    <a:pt x="9632072" y="647993"/>
                  </a:cubicBezTo>
                  <a:lnTo>
                    <a:pt x="9632072" y="659342"/>
                  </a:lnTo>
                  <a:cubicBezTo>
                    <a:pt x="9632080" y="659342"/>
                    <a:pt x="9632204" y="659342"/>
                    <a:pt x="9634099" y="659342"/>
                  </a:cubicBezTo>
                  <a:lnTo>
                    <a:pt x="9648286" y="659342"/>
                  </a:lnTo>
                  <a:lnTo>
                    <a:pt x="9654366" y="665828"/>
                  </a:lnTo>
                  <a:cubicBezTo>
                    <a:pt x="9654366" y="665840"/>
                    <a:pt x="9654366" y="666326"/>
                    <a:pt x="9654366" y="687446"/>
                  </a:cubicBezTo>
                  <a:cubicBezTo>
                    <a:pt x="9654375" y="687446"/>
                    <a:pt x="9654506" y="687446"/>
                    <a:pt x="9656646" y="687446"/>
                  </a:cubicBezTo>
                  <a:lnTo>
                    <a:pt x="9672606" y="687446"/>
                  </a:lnTo>
                  <a:cubicBezTo>
                    <a:pt x="9672606" y="687453"/>
                    <a:pt x="9672606" y="687533"/>
                    <a:pt x="9672606" y="688526"/>
                  </a:cubicBezTo>
                  <a:lnTo>
                    <a:pt x="9672606" y="696093"/>
                  </a:lnTo>
                  <a:cubicBezTo>
                    <a:pt x="9672615" y="696093"/>
                    <a:pt x="9672714" y="696093"/>
                    <a:pt x="9673873" y="696093"/>
                  </a:cubicBezTo>
                  <a:lnTo>
                    <a:pt x="9682740" y="696093"/>
                  </a:lnTo>
                  <a:cubicBezTo>
                    <a:pt x="9682740" y="696102"/>
                    <a:pt x="9682740" y="696231"/>
                    <a:pt x="9682740" y="698254"/>
                  </a:cubicBezTo>
                  <a:lnTo>
                    <a:pt x="9682740" y="713387"/>
                  </a:lnTo>
                  <a:cubicBezTo>
                    <a:pt x="9686793" y="713387"/>
                    <a:pt x="9686793" y="713387"/>
                    <a:pt x="9686793" y="711495"/>
                  </a:cubicBezTo>
                  <a:lnTo>
                    <a:pt x="9686793" y="698254"/>
                  </a:lnTo>
                  <a:cubicBezTo>
                    <a:pt x="9686799" y="698254"/>
                    <a:pt x="9686877" y="698254"/>
                    <a:pt x="9687806" y="698254"/>
                  </a:cubicBezTo>
                  <a:lnTo>
                    <a:pt x="9694900" y="698254"/>
                  </a:lnTo>
                  <a:cubicBezTo>
                    <a:pt x="9694900" y="698265"/>
                    <a:pt x="9694900" y="698384"/>
                    <a:pt x="9694900" y="699876"/>
                  </a:cubicBezTo>
                  <a:lnTo>
                    <a:pt x="9694900" y="711225"/>
                  </a:lnTo>
                  <a:cubicBezTo>
                    <a:pt x="9694909" y="711225"/>
                    <a:pt x="9694982" y="711225"/>
                    <a:pt x="9695660" y="711225"/>
                  </a:cubicBezTo>
                  <a:lnTo>
                    <a:pt x="9700980" y="711225"/>
                  </a:lnTo>
                  <a:cubicBezTo>
                    <a:pt x="9700980" y="706902"/>
                    <a:pt x="9700980" y="706902"/>
                    <a:pt x="9749620" y="706902"/>
                  </a:cubicBezTo>
                  <a:cubicBezTo>
                    <a:pt x="9749620" y="706911"/>
                    <a:pt x="9749620" y="707012"/>
                    <a:pt x="9749620" y="708253"/>
                  </a:cubicBezTo>
                  <a:lnTo>
                    <a:pt x="9749620" y="717710"/>
                  </a:lnTo>
                  <a:cubicBezTo>
                    <a:pt x="9749628" y="717710"/>
                    <a:pt x="9749703" y="717710"/>
                    <a:pt x="9750380" y="717710"/>
                  </a:cubicBezTo>
                  <a:lnTo>
                    <a:pt x="9755702" y="717710"/>
                  </a:lnTo>
                  <a:cubicBezTo>
                    <a:pt x="9755702" y="717719"/>
                    <a:pt x="9755702" y="717841"/>
                    <a:pt x="9755702" y="719872"/>
                  </a:cubicBezTo>
                  <a:lnTo>
                    <a:pt x="9755702" y="735005"/>
                  </a:lnTo>
                  <a:cubicBezTo>
                    <a:pt x="9755710" y="735001"/>
                    <a:pt x="9755826" y="734923"/>
                    <a:pt x="9757728" y="733654"/>
                  </a:cubicBezTo>
                  <a:lnTo>
                    <a:pt x="9771914" y="724196"/>
                  </a:lnTo>
                  <a:cubicBezTo>
                    <a:pt x="9771916" y="724177"/>
                    <a:pt x="9772048" y="723302"/>
                    <a:pt x="9777994" y="683122"/>
                  </a:cubicBezTo>
                  <a:cubicBezTo>
                    <a:pt x="9778004" y="683120"/>
                    <a:pt x="9778072" y="683094"/>
                    <a:pt x="9778754" y="682852"/>
                  </a:cubicBezTo>
                  <a:lnTo>
                    <a:pt x="9784074" y="680960"/>
                  </a:lnTo>
                  <a:cubicBezTo>
                    <a:pt x="9784074" y="680944"/>
                    <a:pt x="9784108" y="679883"/>
                    <a:pt x="9786102" y="611783"/>
                  </a:cubicBezTo>
                  <a:cubicBezTo>
                    <a:pt x="9786102" y="611801"/>
                    <a:pt x="9786134" y="612892"/>
                    <a:pt x="9788128" y="680960"/>
                  </a:cubicBezTo>
                  <a:cubicBezTo>
                    <a:pt x="9788138" y="680963"/>
                    <a:pt x="9788208" y="680988"/>
                    <a:pt x="9788888" y="681230"/>
                  </a:cubicBezTo>
                  <a:lnTo>
                    <a:pt x="9794208" y="683122"/>
                  </a:lnTo>
                  <a:cubicBezTo>
                    <a:pt x="9794208" y="683102"/>
                    <a:pt x="9794208" y="681769"/>
                    <a:pt x="9794208" y="596651"/>
                  </a:cubicBezTo>
                  <a:cubicBezTo>
                    <a:pt x="9798262" y="596651"/>
                    <a:pt x="9798262" y="596651"/>
                    <a:pt x="9798262" y="564224"/>
                  </a:cubicBezTo>
                  <a:cubicBezTo>
                    <a:pt x="9798274" y="564224"/>
                    <a:pt x="9798960" y="564224"/>
                    <a:pt x="9836768" y="564224"/>
                  </a:cubicBezTo>
                  <a:cubicBezTo>
                    <a:pt x="9836768" y="564241"/>
                    <a:pt x="9836768" y="564959"/>
                    <a:pt x="9836768" y="596651"/>
                  </a:cubicBezTo>
                  <a:cubicBezTo>
                    <a:pt x="9836778" y="596651"/>
                    <a:pt x="9836850" y="596651"/>
                    <a:pt x="9837528" y="596651"/>
                  </a:cubicBezTo>
                  <a:lnTo>
                    <a:pt x="9842848" y="596651"/>
                  </a:lnTo>
                  <a:cubicBezTo>
                    <a:pt x="9842848" y="596630"/>
                    <a:pt x="9842848" y="595324"/>
                    <a:pt x="9842848" y="514503"/>
                  </a:cubicBezTo>
                  <a:cubicBezTo>
                    <a:pt x="9842854" y="514503"/>
                    <a:pt x="9842954" y="514503"/>
                    <a:pt x="9844622" y="514503"/>
                  </a:cubicBezTo>
                  <a:lnTo>
                    <a:pt x="9857036" y="514503"/>
                  </a:lnTo>
                  <a:cubicBezTo>
                    <a:pt x="9857036" y="514496"/>
                    <a:pt x="9857036" y="514385"/>
                    <a:pt x="9857036" y="512612"/>
                  </a:cubicBezTo>
                  <a:lnTo>
                    <a:pt x="9857036" y="499371"/>
                  </a:lnTo>
                  <a:cubicBezTo>
                    <a:pt x="9857046" y="499371"/>
                    <a:pt x="9857544" y="499371"/>
                    <a:pt x="9879330" y="499371"/>
                  </a:cubicBezTo>
                  <a:cubicBezTo>
                    <a:pt x="9879330" y="499364"/>
                    <a:pt x="9879330" y="499283"/>
                    <a:pt x="9879330" y="498290"/>
                  </a:cubicBezTo>
                  <a:lnTo>
                    <a:pt x="9879330" y="490724"/>
                  </a:lnTo>
                  <a:cubicBezTo>
                    <a:pt x="9879336" y="490724"/>
                    <a:pt x="9879446" y="490724"/>
                    <a:pt x="9881102" y="490724"/>
                  </a:cubicBezTo>
                  <a:lnTo>
                    <a:pt x="9893516" y="490724"/>
                  </a:lnTo>
                  <a:cubicBezTo>
                    <a:pt x="9893516" y="490732"/>
                    <a:pt x="9893516" y="490811"/>
                    <a:pt x="9893516" y="491805"/>
                  </a:cubicBezTo>
                  <a:lnTo>
                    <a:pt x="9893516" y="499371"/>
                  </a:lnTo>
                  <a:cubicBezTo>
                    <a:pt x="9893526" y="499371"/>
                    <a:pt x="9893598" y="499371"/>
                    <a:pt x="9894276" y="499371"/>
                  </a:cubicBezTo>
                  <a:lnTo>
                    <a:pt x="9899596" y="499371"/>
                  </a:lnTo>
                  <a:lnTo>
                    <a:pt x="9909730" y="495047"/>
                  </a:lnTo>
                  <a:lnTo>
                    <a:pt x="9913782" y="498290"/>
                  </a:lnTo>
                  <a:lnTo>
                    <a:pt x="9913782" y="490724"/>
                  </a:lnTo>
                  <a:cubicBezTo>
                    <a:pt x="9913792" y="490724"/>
                    <a:pt x="9913928" y="490724"/>
                    <a:pt x="9916062" y="490724"/>
                  </a:cubicBezTo>
                  <a:lnTo>
                    <a:pt x="9932024" y="490724"/>
                  </a:lnTo>
                  <a:cubicBezTo>
                    <a:pt x="9932024" y="490732"/>
                    <a:pt x="9932024" y="490811"/>
                    <a:pt x="9932024" y="491805"/>
                  </a:cubicBezTo>
                  <a:lnTo>
                    <a:pt x="9932024" y="499371"/>
                  </a:lnTo>
                  <a:cubicBezTo>
                    <a:pt x="9932042" y="499371"/>
                    <a:pt x="9932778" y="499371"/>
                    <a:pt x="9962424" y="499371"/>
                  </a:cubicBezTo>
                  <a:cubicBezTo>
                    <a:pt x="9962424" y="499381"/>
                    <a:pt x="9962424" y="499490"/>
                    <a:pt x="9962424" y="500992"/>
                  </a:cubicBezTo>
                  <a:lnTo>
                    <a:pt x="9962424" y="512342"/>
                  </a:lnTo>
                  <a:cubicBezTo>
                    <a:pt x="9962440" y="512342"/>
                    <a:pt x="9963080" y="512342"/>
                    <a:pt x="9988770" y="512342"/>
                  </a:cubicBezTo>
                  <a:cubicBezTo>
                    <a:pt x="9988770" y="512358"/>
                    <a:pt x="9988770" y="513038"/>
                    <a:pt x="9988770" y="542606"/>
                  </a:cubicBezTo>
                  <a:cubicBezTo>
                    <a:pt x="9988780" y="542606"/>
                    <a:pt x="9988852" y="542606"/>
                    <a:pt x="9989530" y="542606"/>
                  </a:cubicBezTo>
                  <a:lnTo>
                    <a:pt x="9994850" y="542606"/>
                  </a:lnTo>
                  <a:cubicBezTo>
                    <a:pt x="9994850" y="542613"/>
                    <a:pt x="9994850" y="542699"/>
                    <a:pt x="9994850" y="543687"/>
                  </a:cubicBezTo>
                  <a:lnTo>
                    <a:pt x="9994850" y="551254"/>
                  </a:lnTo>
                  <a:cubicBezTo>
                    <a:pt x="9998904" y="551254"/>
                    <a:pt x="9998904" y="551254"/>
                    <a:pt x="9998904" y="581518"/>
                  </a:cubicBezTo>
                  <a:cubicBezTo>
                    <a:pt x="9998914" y="581518"/>
                    <a:pt x="9998988" y="581518"/>
                    <a:pt x="9999664" y="581518"/>
                  </a:cubicBezTo>
                  <a:lnTo>
                    <a:pt x="10004984" y="581518"/>
                  </a:lnTo>
                  <a:cubicBezTo>
                    <a:pt x="10004984" y="581527"/>
                    <a:pt x="10004984" y="581594"/>
                    <a:pt x="10004984" y="582329"/>
                  </a:cubicBezTo>
                  <a:lnTo>
                    <a:pt x="10004984" y="588004"/>
                  </a:lnTo>
                  <a:cubicBezTo>
                    <a:pt x="10004990" y="588004"/>
                    <a:pt x="10005068" y="588004"/>
                    <a:pt x="10005998" y="588004"/>
                  </a:cubicBezTo>
                  <a:lnTo>
                    <a:pt x="10013090" y="588004"/>
                  </a:lnTo>
                  <a:cubicBezTo>
                    <a:pt x="10013090" y="588021"/>
                    <a:pt x="10013090" y="588734"/>
                    <a:pt x="10013090" y="618269"/>
                  </a:cubicBezTo>
                  <a:cubicBezTo>
                    <a:pt x="10013098" y="618269"/>
                    <a:pt x="10013218" y="618269"/>
                    <a:pt x="10015118" y="618269"/>
                  </a:cubicBezTo>
                  <a:lnTo>
                    <a:pt x="10029304" y="618269"/>
                  </a:lnTo>
                  <a:cubicBezTo>
                    <a:pt x="10029304" y="618285"/>
                    <a:pt x="10029304" y="618865"/>
                    <a:pt x="10029304" y="642048"/>
                  </a:cubicBezTo>
                  <a:cubicBezTo>
                    <a:pt x="10031332" y="642048"/>
                    <a:pt x="10031332" y="642048"/>
                    <a:pt x="10031332" y="643669"/>
                  </a:cubicBezTo>
                  <a:lnTo>
                    <a:pt x="10031332" y="655019"/>
                  </a:lnTo>
                  <a:cubicBezTo>
                    <a:pt x="10031340" y="655019"/>
                    <a:pt x="10031410" y="655019"/>
                    <a:pt x="10032092" y="655019"/>
                  </a:cubicBezTo>
                  <a:lnTo>
                    <a:pt x="10037412" y="655019"/>
                  </a:lnTo>
                  <a:cubicBezTo>
                    <a:pt x="10037412" y="655033"/>
                    <a:pt x="10037412" y="655596"/>
                    <a:pt x="10037412" y="678798"/>
                  </a:cubicBezTo>
                  <a:cubicBezTo>
                    <a:pt x="10037420" y="678798"/>
                    <a:pt x="10037518" y="678798"/>
                    <a:pt x="10038678" y="678798"/>
                  </a:cubicBezTo>
                  <a:lnTo>
                    <a:pt x="10047544" y="678798"/>
                  </a:lnTo>
                  <a:cubicBezTo>
                    <a:pt x="10049572" y="680960"/>
                    <a:pt x="10049572" y="680960"/>
                    <a:pt x="10049572" y="682852"/>
                  </a:cubicBezTo>
                  <a:lnTo>
                    <a:pt x="10049572" y="696093"/>
                  </a:lnTo>
                  <a:cubicBezTo>
                    <a:pt x="10049576" y="696086"/>
                    <a:pt x="10049664" y="695979"/>
                    <a:pt x="10051092" y="694201"/>
                  </a:cubicBezTo>
                  <a:lnTo>
                    <a:pt x="10061732" y="680960"/>
                  </a:lnTo>
                  <a:cubicBezTo>
                    <a:pt x="10061746" y="680960"/>
                    <a:pt x="10062386" y="680960"/>
                    <a:pt x="10090106" y="680960"/>
                  </a:cubicBezTo>
                  <a:cubicBezTo>
                    <a:pt x="10090106" y="680985"/>
                    <a:pt x="10090106" y="682386"/>
                    <a:pt x="10090106" y="767431"/>
                  </a:cubicBezTo>
                  <a:cubicBezTo>
                    <a:pt x="10090114" y="767431"/>
                    <a:pt x="10090190" y="767431"/>
                    <a:pt x="10090866" y="767431"/>
                  </a:cubicBezTo>
                  <a:lnTo>
                    <a:pt x="10096186" y="767431"/>
                  </a:lnTo>
                  <a:cubicBezTo>
                    <a:pt x="10096190" y="767423"/>
                    <a:pt x="10096248" y="767323"/>
                    <a:pt x="10096946" y="766080"/>
                  </a:cubicBezTo>
                  <a:lnTo>
                    <a:pt x="10102266" y="756622"/>
                  </a:lnTo>
                  <a:cubicBezTo>
                    <a:pt x="10102266" y="756629"/>
                    <a:pt x="10102266" y="756728"/>
                    <a:pt x="10102266" y="758514"/>
                  </a:cubicBezTo>
                  <a:lnTo>
                    <a:pt x="10102266" y="771755"/>
                  </a:lnTo>
                  <a:cubicBezTo>
                    <a:pt x="10106318" y="771755"/>
                    <a:pt x="10106318" y="771755"/>
                    <a:pt x="10106318" y="726358"/>
                  </a:cubicBezTo>
                  <a:cubicBezTo>
                    <a:pt x="10106328" y="726358"/>
                    <a:pt x="10106398" y="726358"/>
                    <a:pt x="10107078" y="726358"/>
                  </a:cubicBezTo>
                  <a:lnTo>
                    <a:pt x="10112398" y="726358"/>
                  </a:lnTo>
                  <a:cubicBezTo>
                    <a:pt x="10112398" y="726343"/>
                    <a:pt x="10112398" y="725343"/>
                    <a:pt x="10112398" y="661504"/>
                  </a:cubicBezTo>
                  <a:cubicBezTo>
                    <a:pt x="10112406" y="661504"/>
                    <a:pt x="10112486" y="661504"/>
                    <a:pt x="10113412" y="661504"/>
                  </a:cubicBezTo>
                  <a:lnTo>
                    <a:pt x="10120506" y="661504"/>
                  </a:lnTo>
                  <a:cubicBezTo>
                    <a:pt x="10120512" y="661483"/>
                    <a:pt x="10120776" y="660543"/>
                    <a:pt x="10132666" y="618269"/>
                  </a:cubicBezTo>
                  <a:cubicBezTo>
                    <a:pt x="10132674" y="618269"/>
                    <a:pt x="10132772" y="618269"/>
                    <a:pt x="10133932" y="618269"/>
                  </a:cubicBezTo>
                  <a:lnTo>
                    <a:pt x="10142800" y="618269"/>
                  </a:lnTo>
                  <a:cubicBezTo>
                    <a:pt x="10142804" y="618292"/>
                    <a:pt x="10143030" y="619258"/>
                    <a:pt x="10152932" y="661504"/>
                  </a:cubicBezTo>
                  <a:cubicBezTo>
                    <a:pt x="10152938" y="661504"/>
                    <a:pt x="10153012" y="661504"/>
                    <a:pt x="10153946" y="661504"/>
                  </a:cubicBezTo>
                  <a:lnTo>
                    <a:pt x="10161040" y="661504"/>
                  </a:lnTo>
                  <a:cubicBezTo>
                    <a:pt x="10161040" y="661515"/>
                    <a:pt x="10161040" y="662182"/>
                    <a:pt x="10161040" y="700416"/>
                  </a:cubicBezTo>
                  <a:cubicBezTo>
                    <a:pt x="10161046" y="700416"/>
                    <a:pt x="10161146" y="700416"/>
                    <a:pt x="10162812" y="700416"/>
                  </a:cubicBezTo>
                  <a:lnTo>
                    <a:pt x="10175226" y="700416"/>
                  </a:lnTo>
                  <a:cubicBezTo>
                    <a:pt x="10175226" y="700424"/>
                    <a:pt x="10175226" y="700546"/>
                    <a:pt x="10175226" y="702578"/>
                  </a:cubicBezTo>
                  <a:lnTo>
                    <a:pt x="10175226" y="717710"/>
                  </a:lnTo>
                  <a:cubicBezTo>
                    <a:pt x="10179280" y="717710"/>
                    <a:pt x="10179280" y="717710"/>
                    <a:pt x="10179280" y="715549"/>
                  </a:cubicBezTo>
                  <a:lnTo>
                    <a:pt x="10179280" y="700416"/>
                  </a:lnTo>
                  <a:cubicBezTo>
                    <a:pt x="10179290" y="700416"/>
                    <a:pt x="10179402" y="700416"/>
                    <a:pt x="10180800" y="700416"/>
                  </a:cubicBezTo>
                  <a:lnTo>
                    <a:pt x="10191440" y="700416"/>
                  </a:lnTo>
                  <a:cubicBezTo>
                    <a:pt x="10191440" y="700426"/>
                    <a:pt x="10191440" y="700543"/>
                    <a:pt x="10191440" y="702037"/>
                  </a:cubicBezTo>
                  <a:lnTo>
                    <a:pt x="10191440" y="713387"/>
                  </a:lnTo>
                  <a:cubicBezTo>
                    <a:pt x="10191456" y="713387"/>
                    <a:pt x="10192164" y="713387"/>
                    <a:pt x="10221840" y="713387"/>
                  </a:cubicBezTo>
                  <a:cubicBezTo>
                    <a:pt x="10221840" y="713370"/>
                    <a:pt x="10221840" y="712599"/>
                    <a:pt x="10221840" y="676637"/>
                  </a:cubicBezTo>
                  <a:cubicBezTo>
                    <a:pt x="10221848" y="676637"/>
                    <a:pt x="10221942" y="676637"/>
                    <a:pt x="10223106" y="676637"/>
                  </a:cubicBezTo>
                  <a:lnTo>
                    <a:pt x="10231974" y="676637"/>
                  </a:lnTo>
                  <a:cubicBezTo>
                    <a:pt x="10231974" y="676648"/>
                    <a:pt x="10231974" y="677142"/>
                    <a:pt x="10231974" y="698254"/>
                  </a:cubicBezTo>
                  <a:cubicBezTo>
                    <a:pt x="10234000" y="698254"/>
                    <a:pt x="10234000" y="698254"/>
                    <a:pt x="10234000" y="665828"/>
                  </a:cubicBezTo>
                  <a:cubicBezTo>
                    <a:pt x="10234014" y="665828"/>
                    <a:pt x="10234556" y="665828"/>
                    <a:pt x="10256294" y="665828"/>
                  </a:cubicBezTo>
                  <a:cubicBezTo>
                    <a:pt x="10256294" y="665818"/>
                    <a:pt x="10256294" y="665698"/>
                    <a:pt x="10256294" y="664206"/>
                  </a:cubicBezTo>
                  <a:lnTo>
                    <a:pt x="10256294" y="652857"/>
                  </a:lnTo>
                  <a:cubicBezTo>
                    <a:pt x="10256302" y="652857"/>
                    <a:pt x="10256376" y="652857"/>
                    <a:pt x="10257054" y="652857"/>
                  </a:cubicBezTo>
                  <a:lnTo>
                    <a:pt x="10262374" y="652857"/>
                  </a:lnTo>
                  <a:cubicBezTo>
                    <a:pt x="10262374" y="652851"/>
                    <a:pt x="10262374" y="652738"/>
                    <a:pt x="10262374" y="650966"/>
                  </a:cubicBezTo>
                  <a:lnTo>
                    <a:pt x="10262374" y="637725"/>
                  </a:lnTo>
                  <a:lnTo>
                    <a:pt x="10266428" y="644210"/>
                  </a:lnTo>
                  <a:cubicBezTo>
                    <a:pt x="10266436" y="644210"/>
                    <a:pt x="10266564" y="644210"/>
                    <a:pt x="10268708" y="644210"/>
                  </a:cubicBezTo>
                  <a:lnTo>
                    <a:pt x="10284668" y="644210"/>
                  </a:lnTo>
                  <a:cubicBezTo>
                    <a:pt x="10284668" y="644202"/>
                    <a:pt x="10284668" y="644134"/>
                    <a:pt x="10284668" y="643399"/>
                  </a:cubicBezTo>
                  <a:lnTo>
                    <a:pt x="10284668" y="637725"/>
                  </a:lnTo>
                  <a:cubicBezTo>
                    <a:pt x="10284676" y="637725"/>
                    <a:pt x="10284750" y="637725"/>
                    <a:pt x="10285428" y="637725"/>
                  </a:cubicBezTo>
                  <a:lnTo>
                    <a:pt x="10290748" y="637725"/>
                  </a:lnTo>
                  <a:cubicBezTo>
                    <a:pt x="10290748" y="637734"/>
                    <a:pt x="10290748" y="637834"/>
                    <a:pt x="10290748" y="639076"/>
                  </a:cubicBezTo>
                  <a:lnTo>
                    <a:pt x="10290748" y="648534"/>
                  </a:lnTo>
                  <a:cubicBezTo>
                    <a:pt x="10290762" y="648534"/>
                    <a:pt x="10291496" y="648534"/>
                    <a:pt x="10329254" y="648534"/>
                  </a:cubicBezTo>
                  <a:cubicBezTo>
                    <a:pt x="10329254" y="648552"/>
                    <a:pt x="10329254" y="650062"/>
                    <a:pt x="10329254" y="786887"/>
                  </a:cubicBezTo>
                  <a:cubicBezTo>
                    <a:pt x="10329264" y="786887"/>
                    <a:pt x="10329380" y="786887"/>
                    <a:pt x="10330774" y="786887"/>
                  </a:cubicBezTo>
                  <a:lnTo>
                    <a:pt x="10341414" y="786887"/>
                  </a:lnTo>
                  <a:cubicBezTo>
                    <a:pt x="10341414" y="782564"/>
                    <a:pt x="10341414" y="778240"/>
                    <a:pt x="10341414" y="773917"/>
                  </a:cubicBezTo>
                  <a:cubicBezTo>
                    <a:pt x="10343442" y="773917"/>
                    <a:pt x="10343442" y="773917"/>
                    <a:pt x="10345468" y="773917"/>
                  </a:cubicBezTo>
                  <a:cubicBezTo>
                    <a:pt x="10345468" y="778240"/>
                    <a:pt x="10345468" y="782564"/>
                    <a:pt x="10345468" y="786887"/>
                  </a:cubicBezTo>
                  <a:cubicBezTo>
                    <a:pt x="10355602" y="786887"/>
                    <a:pt x="10365736" y="786887"/>
                    <a:pt x="10375868" y="786887"/>
                  </a:cubicBezTo>
                  <a:cubicBezTo>
                    <a:pt x="10375868" y="776078"/>
                    <a:pt x="10375868" y="767431"/>
                    <a:pt x="10375868" y="756622"/>
                  </a:cubicBezTo>
                  <a:cubicBezTo>
                    <a:pt x="10379922" y="756622"/>
                    <a:pt x="10383976" y="756622"/>
                    <a:pt x="10388028" y="756622"/>
                  </a:cubicBezTo>
                  <a:lnTo>
                    <a:pt x="10400188" y="754461"/>
                  </a:lnTo>
                  <a:cubicBezTo>
                    <a:pt x="10402216" y="754461"/>
                    <a:pt x="10402216" y="756622"/>
                    <a:pt x="10404242" y="756622"/>
                  </a:cubicBezTo>
                  <a:lnTo>
                    <a:pt x="10414376" y="756622"/>
                  </a:lnTo>
                  <a:cubicBezTo>
                    <a:pt x="10414376" y="767431"/>
                    <a:pt x="10414376" y="778240"/>
                    <a:pt x="10414376" y="786887"/>
                  </a:cubicBezTo>
                  <a:cubicBezTo>
                    <a:pt x="10416402" y="786887"/>
                    <a:pt x="10418430" y="786887"/>
                    <a:pt x="10422482" y="786887"/>
                  </a:cubicBezTo>
                  <a:cubicBezTo>
                    <a:pt x="10422482" y="793373"/>
                    <a:pt x="10422482" y="799858"/>
                    <a:pt x="10422482" y="804182"/>
                  </a:cubicBezTo>
                  <a:lnTo>
                    <a:pt x="10431818" y="805087"/>
                  </a:lnTo>
                  <a:lnTo>
                    <a:pt x="10444776" y="805087"/>
                  </a:lnTo>
                  <a:cubicBezTo>
                    <a:pt x="10444776" y="799278"/>
                    <a:pt x="10444776" y="795106"/>
                    <a:pt x="10444776" y="789049"/>
                  </a:cubicBezTo>
                  <a:lnTo>
                    <a:pt x="10512732" y="789049"/>
                  </a:lnTo>
                  <a:lnTo>
                    <a:pt x="10512732" y="703796"/>
                  </a:lnTo>
                  <a:lnTo>
                    <a:pt x="10584740" y="703796"/>
                  </a:lnTo>
                  <a:lnTo>
                    <a:pt x="10584740" y="782564"/>
                  </a:lnTo>
                  <a:cubicBezTo>
                    <a:pt x="10585376" y="782564"/>
                    <a:pt x="10586010" y="782564"/>
                    <a:pt x="10586644" y="782564"/>
                  </a:cubicBezTo>
                  <a:lnTo>
                    <a:pt x="10587886" y="805087"/>
                  </a:lnTo>
                  <a:lnTo>
                    <a:pt x="10597562" y="805087"/>
                  </a:lnTo>
                  <a:cubicBezTo>
                    <a:pt x="10598098" y="797873"/>
                    <a:pt x="10598804" y="790219"/>
                    <a:pt x="10598804" y="782564"/>
                  </a:cubicBezTo>
                  <a:cubicBezTo>
                    <a:pt x="10600832" y="782564"/>
                    <a:pt x="10602858" y="782564"/>
                    <a:pt x="10604884" y="782564"/>
                  </a:cubicBezTo>
                  <a:lnTo>
                    <a:pt x="10606126" y="805087"/>
                  </a:lnTo>
                  <a:lnTo>
                    <a:pt x="10656748" y="805087"/>
                  </a:lnTo>
                  <a:lnTo>
                    <a:pt x="10656748" y="642059"/>
                  </a:lnTo>
                  <a:lnTo>
                    <a:pt x="10854076" y="642059"/>
                  </a:lnTo>
                  <a:lnTo>
                    <a:pt x="10854076" y="805087"/>
                  </a:lnTo>
                  <a:lnTo>
                    <a:pt x="10872772" y="805087"/>
                  </a:lnTo>
                  <a:lnTo>
                    <a:pt x="10872772" y="722394"/>
                  </a:lnTo>
                  <a:lnTo>
                    <a:pt x="10967892" y="722394"/>
                  </a:lnTo>
                  <a:cubicBezTo>
                    <a:pt x="10971967" y="616373"/>
                    <a:pt x="10975346" y="510899"/>
                    <a:pt x="10979823" y="404253"/>
                  </a:cubicBezTo>
                  <a:cubicBezTo>
                    <a:pt x="10969690" y="404253"/>
                    <a:pt x="10945370" y="391282"/>
                    <a:pt x="10967663" y="382635"/>
                  </a:cubicBezTo>
                  <a:cubicBezTo>
                    <a:pt x="10965635" y="380473"/>
                    <a:pt x="10963610" y="378311"/>
                    <a:pt x="10961583" y="378311"/>
                  </a:cubicBezTo>
                  <a:cubicBezTo>
                    <a:pt x="10961583" y="365341"/>
                    <a:pt x="10959555" y="363179"/>
                    <a:pt x="10969690" y="354532"/>
                  </a:cubicBezTo>
                  <a:cubicBezTo>
                    <a:pt x="10969690" y="350208"/>
                    <a:pt x="10969690" y="343723"/>
                    <a:pt x="10969690" y="337238"/>
                  </a:cubicBezTo>
                  <a:cubicBezTo>
                    <a:pt x="10973743" y="337238"/>
                    <a:pt x="10977796" y="337238"/>
                    <a:pt x="10983876" y="337238"/>
                  </a:cubicBezTo>
                  <a:cubicBezTo>
                    <a:pt x="10983876" y="328590"/>
                    <a:pt x="10983876" y="322105"/>
                    <a:pt x="10983876" y="315620"/>
                  </a:cubicBezTo>
                  <a:cubicBezTo>
                    <a:pt x="10983876" y="313458"/>
                    <a:pt x="10985903" y="313458"/>
                    <a:pt x="10985903" y="311296"/>
                  </a:cubicBezTo>
                  <a:cubicBezTo>
                    <a:pt x="10985903" y="285355"/>
                    <a:pt x="10985903" y="259414"/>
                    <a:pt x="10985903" y="233472"/>
                  </a:cubicBezTo>
                  <a:cubicBezTo>
                    <a:pt x="10985903" y="231310"/>
                    <a:pt x="10983876" y="229149"/>
                    <a:pt x="10983876" y="226987"/>
                  </a:cubicBezTo>
                  <a:cubicBezTo>
                    <a:pt x="10985903" y="224825"/>
                    <a:pt x="10987930" y="222663"/>
                    <a:pt x="10989956" y="220501"/>
                  </a:cubicBezTo>
                  <a:cubicBezTo>
                    <a:pt x="10989956" y="201045"/>
                    <a:pt x="10989956" y="181589"/>
                    <a:pt x="10989956" y="162133"/>
                  </a:cubicBezTo>
                  <a:cubicBezTo>
                    <a:pt x="10989956" y="159972"/>
                    <a:pt x="10989956" y="159972"/>
                    <a:pt x="10991983" y="157810"/>
                  </a:cubicBezTo>
                  <a:cubicBezTo>
                    <a:pt x="10991983" y="140516"/>
                    <a:pt x="10991983" y="121060"/>
                    <a:pt x="10991983" y="101604"/>
                  </a:cubicBezTo>
                  <a:cubicBezTo>
                    <a:pt x="10994010" y="92957"/>
                    <a:pt x="10994010" y="88633"/>
                    <a:pt x="10994010" y="82148"/>
                  </a:cubicBezTo>
                  <a:cubicBezTo>
                    <a:pt x="10998063" y="88633"/>
                    <a:pt x="10998063" y="92957"/>
                    <a:pt x="10998063" y="99442"/>
                  </a:cubicBezTo>
                  <a:cubicBezTo>
                    <a:pt x="11000090" y="121060"/>
                    <a:pt x="11000090" y="140516"/>
                    <a:pt x="11000090" y="157810"/>
                  </a:cubicBezTo>
                  <a:cubicBezTo>
                    <a:pt x="11002116" y="181589"/>
                    <a:pt x="11002116" y="201045"/>
                    <a:pt x="11002116" y="220501"/>
                  </a:cubicBezTo>
                  <a:cubicBezTo>
                    <a:pt x="11004143" y="222663"/>
                    <a:pt x="11006170" y="224825"/>
                    <a:pt x="11008196" y="226987"/>
                  </a:cubicBezTo>
                  <a:cubicBezTo>
                    <a:pt x="11008196" y="229149"/>
                    <a:pt x="11006170" y="231310"/>
                    <a:pt x="11006170" y="233472"/>
                  </a:cubicBezTo>
                  <a:cubicBezTo>
                    <a:pt x="11006170" y="259414"/>
                    <a:pt x="11006170" y="285355"/>
                    <a:pt x="11006170" y="311296"/>
                  </a:cubicBezTo>
                  <a:cubicBezTo>
                    <a:pt x="11006170" y="313458"/>
                    <a:pt x="11008196" y="313458"/>
                    <a:pt x="11008196" y="315620"/>
                  </a:cubicBezTo>
                  <a:cubicBezTo>
                    <a:pt x="11008196" y="322105"/>
                    <a:pt x="11008196" y="328590"/>
                    <a:pt x="11008196" y="337238"/>
                  </a:cubicBezTo>
                  <a:cubicBezTo>
                    <a:pt x="11012250" y="337238"/>
                    <a:pt x="11018330" y="337238"/>
                    <a:pt x="11022383" y="337238"/>
                  </a:cubicBezTo>
                  <a:cubicBezTo>
                    <a:pt x="11022383" y="343723"/>
                    <a:pt x="11022383" y="350208"/>
                    <a:pt x="11022383" y="354532"/>
                  </a:cubicBezTo>
                  <a:cubicBezTo>
                    <a:pt x="11030491" y="363179"/>
                    <a:pt x="11030491" y="363179"/>
                    <a:pt x="11030491" y="378311"/>
                  </a:cubicBezTo>
                  <a:cubicBezTo>
                    <a:pt x="11028463" y="378311"/>
                    <a:pt x="11026436" y="380473"/>
                    <a:pt x="11024411" y="382635"/>
                  </a:cubicBezTo>
                  <a:cubicBezTo>
                    <a:pt x="11044676" y="393444"/>
                    <a:pt x="11020356" y="402091"/>
                    <a:pt x="11012250" y="404253"/>
                  </a:cubicBezTo>
                  <a:cubicBezTo>
                    <a:pt x="11014276" y="488562"/>
                    <a:pt x="11018330" y="572871"/>
                    <a:pt x="11020356" y="657181"/>
                  </a:cubicBezTo>
                  <a:cubicBezTo>
                    <a:pt x="11042651" y="657181"/>
                    <a:pt x="11064943" y="657181"/>
                    <a:pt x="11085211" y="657181"/>
                  </a:cubicBezTo>
                  <a:cubicBezTo>
                    <a:pt x="11085211" y="683122"/>
                    <a:pt x="11085211" y="709063"/>
                    <a:pt x="11085211" y="732843"/>
                  </a:cubicBezTo>
                  <a:cubicBezTo>
                    <a:pt x="11089264" y="732843"/>
                    <a:pt x="11091291" y="732843"/>
                    <a:pt x="11093318" y="732843"/>
                  </a:cubicBezTo>
                  <a:cubicBezTo>
                    <a:pt x="11093318" y="730681"/>
                    <a:pt x="11095344" y="728519"/>
                    <a:pt x="11095344" y="726358"/>
                  </a:cubicBezTo>
                  <a:cubicBezTo>
                    <a:pt x="11097371" y="726358"/>
                    <a:pt x="11099398" y="726358"/>
                    <a:pt x="11101424" y="726358"/>
                  </a:cubicBezTo>
                  <a:cubicBezTo>
                    <a:pt x="11101424" y="728519"/>
                    <a:pt x="11101424" y="730681"/>
                    <a:pt x="11103452" y="735005"/>
                  </a:cubicBezTo>
                  <a:cubicBezTo>
                    <a:pt x="11107504" y="735005"/>
                    <a:pt x="11111558" y="735005"/>
                    <a:pt x="11115612" y="735005"/>
                  </a:cubicBezTo>
                  <a:cubicBezTo>
                    <a:pt x="11115612" y="732843"/>
                    <a:pt x="11115612" y="730681"/>
                    <a:pt x="11115612" y="728519"/>
                  </a:cubicBezTo>
                  <a:cubicBezTo>
                    <a:pt x="11123718" y="728519"/>
                    <a:pt x="11129798" y="728519"/>
                    <a:pt x="11137904" y="728519"/>
                  </a:cubicBezTo>
                  <a:cubicBezTo>
                    <a:pt x="11137904" y="730681"/>
                    <a:pt x="11137904" y="732843"/>
                    <a:pt x="11137904" y="735005"/>
                  </a:cubicBezTo>
                  <a:cubicBezTo>
                    <a:pt x="11143984" y="735005"/>
                    <a:pt x="11152092" y="735005"/>
                    <a:pt x="11158172" y="735005"/>
                  </a:cubicBezTo>
                  <a:cubicBezTo>
                    <a:pt x="11158172" y="750137"/>
                    <a:pt x="11158172" y="765270"/>
                    <a:pt x="11158172" y="780402"/>
                  </a:cubicBezTo>
                  <a:cubicBezTo>
                    <a:pt x="11162226" y="780402"/>
                    <a:pt x="11168306" y="780402"/>
                    <a:pt x="11172359" y="780402"/>
                  </a:cubicBezTo>
                  <a:cubicBezTo>
                    <a:pt x="11172359" y="776078"/>
                    <a:pt x="11172359" y="771755"/>
                    <a:pt x="11172359" y="767431"/>
                  </a:cubicBezTo>
                  <a:cubicBezTo>
                    <a:pt x="11178439" y="767431"/>
                    <a:pt x="11184519" y="767431"/>
                    <a:pt x="11188572" y="767431"/>
                  </a:cubicBezTo>
                  <a:cubicBezTo>
                    <a:pt x="11188572" y="706902"/>
                    <a:pt x="11188572" y="648534"/>
                    <a:pt x="11188572" y="588004"/>
                  </a:cubicBezTo>
                  <a:cubicBezTo>
                    <a:pt x="11190599" y="585842"/>
                    <a:pt x="11192626" y="583680"/>
                    <a:pt x="11194652" y="581518"/>
                  </a:cubicBezTo>
                  <a:cubicBezTo>
                    <a:pt x="11218972" y="581518"/>
                    <a:pt x="11243292" y="581518"/>
                    <a:pt x="11267614" y="581518"/>
                  </a:cubicBezTo>
                  <a:lnTo>
                    <a:pt x="11267614" y="590166"/>
                  </a:lnTo>
                  <a:lnTo>
                    <a:pt x="11277747" y="590166"/>
                  </a:lnTo>
                  <a:cubicBezTo>
                    <a:pt x="11277747" y="629078"/>
                    <a:pt x="11277747" y="667990"/>
                    <a:pt x="11277747" y="704740"/>
                  </a:cubicBezTo>
                  <a:cubicBezTo>
                    <a:pt x="11285854" y="704740"/>
                    <a:pt x="11291934" y="704740"/>
                    <a:pt x="11300040" y="704740"/>
                  </a:cubicBezTo>
                  <a:cubicBezTo>
                    <a:pt x="11300040" y="683122"/>
                    <a:pt x="11300040" y="661504"/>
                    <a:pt x="11300040" y="637725"/>
                  </a:cubicBezTo>
                  <a:cubicBezTo>
                    <a:pt x="11308147" y="637725"/>
                    <a:pt x="11318280" y="637725"/>
                    <a:pt x="11326388" y="637725"/>
                  </a:cubicBezTo>
                  <a:cubicBezTo>
                    <a:pt x="11328414" y="637725"/>
                    <a:pt x="11328414" y="635563"/>
                    <a:pt x="11330440" y="633401"/>
                  </a:cubicBezTo>
                  <a:lnTo>
                    <a:pt x="11338548" y="633401"/>
                  </a:lnTo>
                  <a:cubicBezTo>
                    <a:pt x="11340574" y="635563"/>
                    <a:pt x="11340574" y="637725"/>
                    <a:pt x="11342600" y="637725"/>
                  </a:cubicBezTo>
                  <a:cubicBezTo>
                    <a:pt x="11348680" y="637725"/>
                    <a:pt x="11356788" y="637725"/>
                    <a:pt x="11364895" y="637725"/>
                  </a:cubicBezTo>
                  <a:cubicBezTo>
                    <a:pt x="11364895" y="598813"/>
                    <a:pt x="11364895" y="559901"/>
                    <a:pt x="11364895" y="520989"/>
                  </a:cubicBezTo>
                  <a:cubicBezTo>
                    <a:pt x="11364908" y="520986"/>
                    <a:pt x="11365775" y="520822"/>
                    <a:pt x="11421642" y="510180"/>
                  </a:cubicBezTo>
                  <a:cubicBezTo>
                    <a:pt x="11421642" y="510187"/>
                    <a:pt x="11421642" y="510261"/>
                    <a:pt x="11421642" y="511261"/>
                  </a:cubicBezTo>
                  <a:lnTo>
                    <a:pt x="11421642" y="518827"/>
                  </a:lnTo>
                  <a:cubicBezTo>
                    <a:pt x="11421659" y="518827"/>
                    <a:pt x="11422303" y="518827"/>
                    <a:pt x="11447988" y="518827"/>
                  </a:cubicBezTo>
                  <a:cubicBezTo>
                    <a:pt x="11447988" y="518849"/>
                    <a:pt x="11447988" y="521220"/>
                    <a:pt x="11447988" y="773917"/>
                  </a:cubicBezTo>
                  <a:cubicBezTo>
                    <a:pt x="11454068" y="773917"/>
                    <a:pt x="11462175" y="773917"/>
                    <a:pt x="11470283" y="773917"/>
                  </a:cubicBezTo>
                  <a:cubicBezTo>
                    <a:pt x="11470283" y="771755"/>
                    <a:pt x="11470283" y="771755"/>
                    <a:pt x="11470283" y="769593"/>
                  </a:cubicBezTo>
                  <a:cubicBezTo>
                    <a:pt x="11474335" y="769593"/>
                    <a:pt x="11478388" y="769593"/>
                    <a:pt x="11482443" y="769593"/>
                  </a:cubicBezTo>
                  <a:cubicBezTo>
                    <a:pt x="11482443" y="771755"/>
                    <a:pt x="11482443" y="771755"/>
                    <a:pt x="11482443" y="773917"/>
                  </a:cubicBezTo>
                  <a:cubicBezTo>
                    <a:pt x="11490550" y="773917"/>
                    <a:pt x="11498655" y="773917"/>
                    <a:pt x="11506763" y="773917"/>
                  </a:cubicBezTo>
                  <a:cubicBezTo>
                    <a:pt x="11506763" y="769593"/>
                    <a:pt x="11506763" y="765270"/>
                    <a:pt x="11506763" y="760946"/>
                  </a:cubicBezTo>
                  <a:cubicBezTo>
                    <a:pt x="11516896" y="760946"/>
                    <a:pt x="11527030" y="760946"/>
                    <a:pt x="11535136" y="760946"/>
                  </a:cubicBezTo>
                  <a:cubicBezTo>
                    <a:pt x="11539190" y="756622"/>
                    <a:pt x="11543244" y="756622"/>
                    <a:pt x="11547296" y="756622"/>
                  </a:cubicBezTo>
                  <a:cubicBezTo>
                    <a:pt x="11553376" y="760946"/>
                    <a:pt x="11561484" y="760946"/>
                    <a:pt x="11567564" y="760946"/>
                  </a:cubicBezTo>
                  <a:cubicBezTo>
                    <a:pt x="11567564" y="754461"/>
                    <a:pt x="11567564" y="750137"/>
                    <a:pt x="11567564" y="743652"/>
                  </a:cubicBezTo>
                  <a:lnTo>
                    <a:pt x="11575671" y="743652"/>
                  </a:lnTo>
                  <a:cubicBezTo>
                    <a:pt x="11575671" y="739328"/>
                    <a:pt x="11575671" y="735005"/>
                    <a:pt x="11575671" y="730681"/>
                  </a:cubicBezTo>
                  <a:cubicBezTo>
                    <a:pt x="11593911" y="730681"/>
                    <a:pt x="11614178" y="730681"/>
                    <a:pt x="11632418" y="730681"/>
                  </a:cubicBezTo>
                  <a:cubicBezTo>
                    <a:pt x="11632418" y="719872"/>
                    <a:pt x="11632418" y="711225"/>
                    <a:pt x="11632418" y="700416"/>
                  </a:cubicBezTo>
                  <a:cubicBezTo>
                    <a:pt x="11638498" y="700416"/>
                    <a:pt x="11644578" y="700416"/>
                    <a:pt x="11650658" y="700416"/>
                  </a:cubicBezTo>
                  <a:cubicBezTo>
                    <a:pt x="11650658" y="698254"/>
                    <a:pt x="11650658" y="696093"/>
                    <a:pt x="11650658" y="693931"/>
                  </a:cubicBezTo>
                  <a:cubicBezTo>
                    <a:pt x="11654711" y="693931"/>
                    <a:pt x="11658764" y="693931"/>
                    <a:pt x="11662818" y="693931"/>
                  </a:cubicBezTo>
                  <a:cubicBezTo>
                    <a:pt x="11662818" y="696093"/>
                    <a:pt x="11662818" y="698254"/>
                    <a:pt x="11662818" y="700416"/>
                  </a:cubicBezTo>
                  <a:cubicBezTo>
                    <a:pt x="11668898" y="700416"/>
                    <a:pt x="11672951" y="700416"/>
                    <a:pt x="11679031" y="700416"/>
                  </a:cubicBezTo>
                  <a:cubicBezTo>
                    <a:pt x="11679031" y="715549"/>
                    <a:pt x="11679031" y="732843"/>
                    <a:pt x="11679031" y="750137"/>
                  </a:cubicBezTo>
                  <a:cubicBezTo>
                    <a:pt x="11689164" y="750137"/>
                    <a:pt x="11701326" y="750137"/>
                    <a:pt x="11711459" y="750137"/>
                  </a:cubicBezTo>
                  <a:cubicBezTo>
                    <a:pt x="11711459" y="741490"/>
                    <a:pt x="11711459" y="732843"/>
                    <a:pt x="11711459" y="724196"/>
                  </a:cubicBezTo>
                  <a:cubicBezTo>
                    <a:pt x="11723619" y="724196"/>
                    <a:pt x="11737806" y="724196"/>
                    <a:pt x="11749966" y="724196"/>
                  </a:cubicBezTo>
                  <a:cubicBezTo>
                    <a:pt x="11749966" y="713387"/>
                    <a:pt x="11749966" y="704740"/>
                    <a:pt x="11749966" y="693931"/>
                  </a:cubicBezTo>
                  <a:cubicBezTo>
                    <a:pt x="11766180" y="693931"/>
                    <a:pt x="11782392" y="693931"/>
                    <a:pt x="11798607" y="693931"/>
                  </a:cubicBezTo>
                  <a:cubicBezTo>
                    <a:pt x="11798607" y="693960"/>
                    <a:pt x="11798607" y="695735"/>
                    <a:pt x="11798607" y="805087"/>
                  </a:cubicBezTo>
                  <a:lnTo>
                    <a:pt x="11798607" y="818866"/>
                  </a:lnTo>
                  <a:lnTo>
                    <a:pt x="11864482" y="818866"/>
                  </a:lnTo>
                  <a:lnTo>
                    <a:pt x="11864482" y="924638"/>
                  </a:lnTo>
                  <a:lnTo>
                    <a:pt x="11864482" y="947885"/>
                  </a:lnTo>
                  <a:lnTo>
                    <a:pt x="11879442" y="947885"/>
                  </a:lnTo>
                  <a:cubicBezTo>
                    <a:pt x="11879442" y="947885"/>
                    <a:pt x="11879442" y="947885"/>
                    <a:pt x="11879442" y="946723"/>
                  </a:cubicBezTo>
                  <a:lnTo>
                    <a:pt x="11879442" y="938587"/>
                  </a:lnTo>
                  <a:cubicBezTo>
                    <a:pt x="11879442" y="938587"/>
                    <a:pt x="11879442" y="938587"/>
                    <a:pt x="11924022" y="938587"/>
                  </a:cubicBezTo>
                  <a:cubicBezTo>
                    <a:pt x="11924022" y="938587"/>
                    <a:pt x="11924022" y="938587"/>
                    <a:pt x="11924022" y="959508"/>
                  </a:cubicBezTo>
                  <a:cubicBezTo>
                    <a:pt x="11924022" y="959508"/>
                    <a:pt x="11924022" y="959508"/>
                    <a:pt x="11926250" y="960671"/>
                  </a:cubicBezTo>
                  <a:lnTo>
                    <a:pt x="11941854" y="968807"/>
                  </a:lnTo>
                  <a:cubicBezTo>
                    <a:pt x="11941854" y="968807"/>
                    <a:pt x="11941854" y="968807"/>
                    <a:pt x="11941854" y="999027"/>
                  </a:cubicBezTo>
                  <a:cubicBezTo>
                    <a:pt x="11941854" y="999027"/>
                    <a:pt x="11941854" y="999027"/>
                    <a:pt x="11943247" y="999609"/>
                  </a:cubicBezTo>
                  <a:lnTo>
                    <a:pt x="11952999" y="1003677"/>
                  </a:lnTo>
                  <a:cubicBezTo>
                    <a:pt x="11952999" y="1003677"/>
                    <a:pt x="11952999" y="1003677"/>
                    <a:pt x="11952999" y="1002515"/>
                  </a:cubicBezTo>
                  <a:lnTo>
                    <a:pt x="11952999" y="994378"/>
                  </a:lnTo>
                  <a:cubicBezTo>
                    <a:pt x="11952999" y="994378"/>
                    <a:pt x="11952999" y="994378"/>
                    <a:pt x="11954114" y="994378"/>
                  </a:cubicBezTo>
                  <a:lnTo>
                    <a:pt x="11961915" y="994378"/>
                  </a:lnTo>
                  <a:cubicBezTo>
                    <a:pt x="11961915" y="994378"/>
                    <a:pt x="11961915" y="994378"/>
                    <a:pt x="11961915" y="993506"/>
                  </a:cubicBezTo>
                  <a:lnTo>
                    <a:pt x="11961915" y="987404"/>
                  </a:lnTo>
                  <a:cubicBezTo>
                    <a:pt x="11961915" y="987404"/>
                    <a:pt x="11961915" y="987404"/>
                    <a:pt x="11960800" y="987404"/>
                  </a:cubicBezTo>
                  <a:lnTo>
                    <a:pt x="11952999" y="987404"/>
                  </a:lnTo>
                  <a:cubicBezTo>
                    <a:pt x="11952999" y="987404"/>
                    <a:pt x="11952999" y="987404"/>
                    <a:pt x="11952999" y="986242"/>
                  </a:cubicBezTo>
                  <a:lnTo>
                    <a:pt x="11952999" y="978106"/>
                  </a:lnTo>
                  <a:cubicBezTo>
                    <a:pt x="11952999" y="978106"/>
                    <a:pt x="11952999" y="978106"/>
                    <a:pt x="11954114" y="978106"/>
                  </a:cubicBezTo>
                  <a:lnTo>
                    <a:pt x="11961915" y="978106"/>
                  </a:lnTo>
                  <a:cubicBezTo>
                    <a:pt x="11961915" y="978106"/>
                    <a:pt x="11961915" y="978106"/>
                    <a:pt x="11961915" y="976943"/>
                  </a:cubicBezTo>
                  <a:lnTo>
                    <a:pt x="11961915" y="968807"/>
                  </a:lnTo>
                  <a:cubicBezTo>
                    <a:pt x="11961915" y="968807"/>
                    <a:pt x="11961915" y="968807"/>
                    <a:pt x="11960800" y="968807"/>
                  </a:cubicBezTo>
                  <a:lnTo>
                    <a:pt x="11952999" y="968807"/>
                  </a:lnTo>
                  <a:cubicBezTo>
                    <a:pt x="11952999" y="968807"/>
                    <a:pt x="11952999" y="968807"/>
                    <a:pt x="11952999" y="967645"/>
                  </a:cubicBezTo>
                  <a:lnTo>
                    <a:pt x="11952999" y="959508"/>
                  </a:lnTo>
                  <a:cubicBezTo>
                    <a:pt x="11952999" y="959508"/>
                    <a:pt x="11952999" y="959508"/>
                    <a:pt x="11954114" y="959508"/>
                  </a:cubicBezTo>
                  <a:lnTo>
                    <a:pt x="11961915" y="959508"/>
                  </a:lnTo>
                  <a:cubicBezTo>
                    <a:pt x="11961915" y="959508"/>
                    <a:pt x="11961915" y="959508"/>
                    <a:pt x="11961915" y="958637"/>
                  </a:cubicBezTo>
                  <a:lnTo>
                    <a:pt x="11961915" y="952535"/>
                  </a:lnTo>
                  <a:cubicBezTo>
                    <a:pt x="11961915" y="952535"/>
                    <a:pt x="11961915" y="952535"/>
                    <a:pt x="11960800" y="952535"/>
                  </a:cubicBezTo>
                  <a:lnTo>
                    <a:pt x="11952999" y="952535"/>
                  </a:lnTo>
                  <a:cubicBezTo>
                    <a:pt x="11952999" y="952535"/>
                    <a:pt x="11952999" y="952535"/>
                    <a:pt x="11952999" y="951372"/>
                  </a:cubicBezTo>
                  <a:lnTo>
                    <a:pt x="11952999" y="943236"/>
                  </a:lnTo>
                  <a:cubicBezTo>
                    <a:pt x="11952999" y="943236"/>
                    <a:pt x="11952999" y="943236"/>
                    <a:pt x="11954114" y="943236"/>
                  </a:cubicBezTo>
                  <a:lnTo>
                    <a:pt x="11961915" y="943236"/>
                  </a:lnTo>
                  <a:cubicBezTo>
                    <a:pt x="11961915" y="943236"/>
                    <a:pt x="11961915" y="943236"/>
                    <a:pt x="11961915" y="942074"/>
                  </a:cubicBezTo>
                  <a:lnTo>
                    <a:pt x="11961915" y="933937"/>
                  </a:lnTo>
                  <a:cubicBezTo>
                    <a:pt x="11961915" y="933937"/>
                    <a:pt x="11961915" y="933937"/>
                    <a:pt x="11960800" y="933937"/>
                  </a:cubicBezTo>
                  <a:lnTo>
                    <a:pt x="11952999" y="933937"/>
                  </a:lnTo>
                  <a:cubicBezTo>
                    <a:pt x="11952999" y="933937"/>
                    <a:pt x="11952999" y="933937"/>
                    <a:pt x="11952999" y="933066"/>
                  </a:cubicBezTo>
                  <a:lnTo>
                    <a:pt x="11952999" y="926963"/>
                  </a:lnTo>
                  <a:cubicBezTo>
                    <a:pt x="11952999" y="926963"/>
                    <a:pt x="11952999" y="926963"/>
                    <a:pt x="11954114" y="926963"/>
                  </a:cubicBezTo>
                  <a:lnTo>
                    <a:pt x="11961915" y="926963"/>
                  </a:lnTo>
                  <a:cubicBezTo>
                    <a:pt x="11961915" y="926963"/>
                    <a:pt x="11961915" y="926963"/>
                    <a:pt x="11961915" y="925801"/>
                  </a:cubicBezTo>
                  <a:lnTo>
                    <a:pt x="11961915" y="917665"/>
                  </a:lnTo>
                  <a:cubicBezTo>
                    <a:pt x="11961915" y="917665"/>
                    <a:pt x="11961915" y="917665"/>
                    <a:pt x="11960800" y="917665"/>
                  </a:cubicBezTo>
                  <a:lnTo>
                    <a:pt x="11952999" y="917665"/>
                  </a:lnTo>
                  <a:cubicBezTo>
                    <a:pt x="11952999" y="917665"/>
                    <a:pt x="11952999" y="917665"/>
                    <a:pt x="11952999" y="916503"/>
                  </a:cubicBezTo>
                  <a:lnTo>
                    <a:pt x="11952999" y="908366"/>
                  </a:lnTo>
                  <a:cubicBezTo>
                    <a:pt x="11952999" y="908366"/>
                    <a:pt x="11952999" y="908366"/>
                    <a:pt x="11954114" y="908366"/>
                  </a:cubicBezTo>
                  <a:lnTo>
                    <a:pt x="11961915" y="908366"/>
                  </a:lnTo>
                  <a:cubicBezTo>
                    <a:pt x="11961915" y="908366"/>
                    <a:pt x="11961915" y="908366"/>
                    <a:pt x="11961915" y="907204"/>
                  </a:cubicBezTo>
                  <a:lnTo>
                    <a:pt x="11961915" y="899068"/>
                  </a:lnTo>
                  <a:cubicBezTo>
                    <a:pt x="11961915" y="899068"/>
                    <a:pt x="11961915" y="899068"/>
                    <a:pt x="11960800" y="899068"/>
                  </a:cubicBezTo>
                  <a:lnTo>
                    <a:pt x="11952999" y="899068"/>
                  </a:lnTo>
                  <a:cubicBezTo>
                    <a:pt x="11952999" y="899068"/>
                    <a:pt x="11952999" y="899068"/>
                    <a:pt x="11952999" y="898196"/>
                  </a:cubicBezTo>
                  <a:lnTo>
                    <a:pt x="11952999" y="892094"/>
                  </a:lnTo>
                  <a:cubicBezTo>
                    <a:pt x="11952999" y="892094"/>
                    <a:pt x="11952999" y="892094"/>
                    <a:pt x="11954114" y="892094"/>
                  </a:cubicBezTo>
                  <a:lnTo>
                    <a:pt x="11961915" y="892094"/>
                  </a:lnTo>
                  <a:cubicBezTo>
                    <a:pt x="11961915" y="892094"/>
                    <a:pt x="11961915" y="892094"/>
                    <a:pt x="11961915" y="890931"/>
                  </a:cubicBezTo>
                  <a:lnTo>
                    <a:pt x="11961915" y="882795"/>
                  </a:lnTo>
                  <a:cubicBezTo>
                    <a:pt x="11961915" y="882795"/>
                    <a:pt x="11961915" y="882795"/>
                    <a:pt x="11960800" y="882795"/>
                  </a:cubicBezTo>
                  <a:lnTo>
                    <a:pt x="11952999" y="882795"/>
                  </a:lnTo>
                  <a:cubicBezTo>
                    <a:pt x="11952999" y="882795"/>
                    <a:pt x="11952999" y="882795"/>
                    <a:pt x="11952999" y="881633"/>
                  </a:cubicBezTo>
                  <a:lnTo>
                    <a:pt x="11952999" y="873496"/>
                  </a:lnTo>
                  <a:cubicBezTo>
                    <a:pt x="11952999" y="873496"/>
                    <a:pt x="11952999" y="873496"/>
                    <a:pt x="11954114" y="873496"/>
                  </a:cubicBezTo>
                  <a:lnTo>
                    <a:pt x="11961915" y="873496"/>
                  </a:lnTo>
                  <a:cubicBezTo>
                    <a:pt x="11961915" y="873496"/>
                    <a:pt x="11961915" y="873496"/>
                    <a:pt x="11961915" y="872625"/>
                  </a:cubicBezTo>
                  <a:lnTo>
                    <a:pt x="11961915" y="866523"/>
                  </a:lnTo>
                  <a:cubicBezTo>
                    <a:pt x="11961915" y="866523"/>
                    <a:pt x="11961915" y="866523"/>
                    <a:pt x="11960800" y="866523"/>
                  </a:cubicBezTo>
                  <a:lnTo>
                    <a:pt x="11952999" y="866523"/>
                  </a:lnTo>
                  <a:cubicBezTo>
                    <a:pt x="11952999" y="866523"/>
                    <a:pt x="11952999" y="866523"/>
                    <a:pt x="11952999" y="865360"/>
                  </a:cubicBezTo>
                  <a:lnTo>
                    <a:pt x="11952999" y="857224"/>
                  </a:lnTo>
                  <a:cubicBezTo>
                    <a:pt x="11952999" y="857224"/>
                    <a:pt x="11952999" y="857224"/>
                    <a:pt x="11954114" y="857224"/>
                  </a:cubicBezTo>
                  <a:lnTo>
                    <a:pt x="11961915" y="857224"/>
                  </a:lnTo>
                  <a:cubicBezTo>
                    <a:pt x="11961915" y="857224"/>
                    <a:pt x="11961915" y="857224"/>
                    <a:pt x="11961915" y="856062"/>
                  </a:cubicBezTo>
                  <a:lnTo>
                    <a:pt x="11961915" y="847925"/>
                  </a:lnTo>
                  <a:cubicBezTo>
                    <a:pt x="11961915" y="847925"/>
                    <a:pt x="11961915" y="847925"/>
                    <a:pt x="11960800" y="847925"/>
                  </a:cubicBezTo>
                  <a:lnTo>
                    <a:pt x="11952999" y="847925"/>
                  </a:lnTo>
                  <a:cubicBezTo>
                    <a:pt x="11952999" y="847925"/>
                    <a:pt x="11952999" y="847925"/>
                    <a:pt x="11952999" y="846763"/>
                  </a:cubicBezTo>
                  <a:lnTo>
                    <a:pt x="11952999" y="838627"/>
                  </a:lnTo>
                  <a:cubicBezTo>
                    <a:pt x="11952999" y="838627"/>
                    <a:pt x="11952999" y="838627"/>
                    <a:pt x="11954114" y="838627"/>
                  </a:cubicBezTo>
                  <a:lnTo>
                    <a:pt x="11961915" y="838627"/>
                  </a:lnTo>
                  <a:cubicBezTo>
                    <a:pt x="11961915" y="838627"/>
                    <a:pt x="11961915" y="838627"/>
                    <a:pt x="11961915" y="837755"/>
                  </a:cubicBezTo>
                  <a:lnTo>
                    <a:pt x="11961915" y="831653"/>
                  </a:lnTo>
                  <a:cubicBezTo>
                    <a:pt x="11961915" y="831653"/>
                    <a:pt x="11961915" y="831653"/>
                    <a:pt x="11960800" y="831653"/>
                  </a:cubicBezTo>
                  <a:lnTo>
                    <a:pt x="11952999" y="831653"/>
                  </a:lnTo>
                  <a:cubicBezTo>
                    <a:pt x="11952999" y="831653"/>
                    <a:pt x="11952999" y="831653"/>
                    <a:pt x="11952999" y="830491"/>
                  </a:cubicBezTo>
                  <a:lnTo>
                    <a:pt x="11952999" y="822354"/>
                  </a:lnTo>
                  <a:cubicBezTo>
                    <a:pt x="11952999" y="822354"/>
                    <a:pt x="11952999" y="822354"/>
                    <a:pt x="11954114" y="822354"/>
                  </a:cubicBezTo>
                  <a:lnTo>
                    <a:pt x="11961915" y="822354"/>
                  </a:lnTo>
                  <a:cubicBezTo>
                    <a:pt x="11961915" y="822354"/>
                    <a:pt x="11961915" y="822354"/>
                    <a:pt x="11961915" y="821192"/>
                  </a:cubicBezTo>
                  <a:lnTo>
                    <a:pt x="11961915" y="813056"/>
                  </a:lnTo>
                  <a:cubicBezTo>
                    <a:pt x="11961915" y="813056"/>
                    <a:pt x="11961915" y="813056"/>
                    <a:pt x="11960800" y="813056"/>
                  </a:cubicBezTo>
                  <a:lnTo>
                    <a:pt x="11952999" y="813056"/>
                  </a:lnTo>
                  <a:cubicBezTo>
                    <a:pt x="11952999" y="813056"/>
                    <a:pt x="11952999" y="813056"/>
                    <a:pt x="11952999" y="811893"/>
                  </a:cubicBezTo>
                  <a:lnTo>
                    <a:pt x="11952999" y="803757"/>
                  </a:lnTo>
                  <a:cubicBezTo>
                    <a:pt x="11952999" y="803757"/>
                    <a:pt x="11952999" y="803757"/>
                    <a:pt x="11954114" y="803757"/>
                  </a:cubicBezTo>
                  <a:lnTo>
                    <a:pt x="11961915" y="803757"/>
                  </a:lnTo>
                  <a:cubicBezTo>
                    <a:pt x="11961915" y="803757"/>
                    <a:pt x="11961915" y="803757"/>
                    <a:pt x="11961915" y="802885"/>
                  </a:cubicBezTo>
                  <a:lnTo>
                    <a:pt x="11961915" y="796783"/>
                  </a:lnTo>
                  <a:cubicBezTo>
                    <a:pt x="11961915" y="796783"/>
                    <a:pt x="11961915" y="796783"/>
                    <a:pt x="11960800" y="796783"/>
                  </a:cubicBezTo>
                  <a:lnTo>
                    <a:pt x="11952999" y="796783"/>
                  </a:lnTo>
                  <a:cubicBezTo>
                    <a:pt x="11952999" y="796783"/>
                    <a:pt x="11952999" y="796783"/>
                    <a:pt x="11952999" y="795621"/>
                  </a:cubicBezTo>
                  <a:lnTo>
                    <a:pt x="11952999" y="787484"/>
                  </a:lnTo>
                  <a:cubicBezTo>
                    <a:pt x="11952999" y="787484"/>
                    <a:pt x="11952999" y="787484"/>
                    <a:pt x="11954114" y="787484"/>
                  </a:cubicBezTo>
                  <a:lnTo>
                    <a:pt x="11961915" y="787484"/>
                  </a:lnTo>
                  <a:cubicBezTo>
                    <a:pt x="11961915" y="787484"/>
                    <a:pt x="11961915" y="787484"/>
                    <a:pt x="11960800" y="785741"/>
                  </a:cubicBezTo>
                  <a:lnTo>
                    <a:pt x="11952999" y="773537"/>
                  </a:lnTo>
                  <a:cubicBezTo>
                    <a:pt x="11952999" y="773537"/>
                    <a:pt x="11952999" y="773537"/>
                    <a:pt x="11952999" y="736342"/>
                  </a:cubicBezTo>
                  <a:cubicBezTo>
                    <a:pt x="11952999" y="736342"/>
                    <a:pt x="11952999" y="736342"/>
                    <a:pt x="12102343" y="736342"/>
                  </a:cubicBezTo>
                  <a:cubicBezTo>
                    <a:pt x="12102343" y="736342"/>
                    <a:pt x="12102343" y="736342"/>
                    <a:pt x="12115716" y="757264"/>
                  </a:cubicBezTo>
                  <a:cubicBezTo>
                    <a:pt x="12115716" y="757264"/>
                    <a:pt x="12115716" y="757264"/>
                    <a:pt x="12115716" y="803757"/>
                  </a:cubicBezTo>
                  <a:cubicBezTo>
                    <a:pt x="12115716" y="803757"/>
                    <a:pt x="12115716" y="803757"/>
                    <a:pt x="12114602" y="803757"/>
                  </a:cubicBezTo>
                  <a:lnTo>
                    <a:pt x="12106800" y="803757"/>
                  </a:lnTo>
                  <a:cubicBezTo>
                    <a:pt x="12106800" y="803757"/>
                    <a:pt x="12106800" y="803757"/>
                    <a:pt x="12106800" y="804919"/>
                  </a:cubicBezTo>
                  <a:lnTo>
                    <a:pt x="12106800" y="813056"/>
                  </a:lnTo>
                  <a:cubicBezTo>
                    <a:pt x="12106800" y="813056"/>
                    <a:pt x="12106800" y="813056"/>
                    <a:pt x="12107915" y="813056"/>
                  </a:cubicBezTo>
                  <a:lnTo>
                    <a:pt x="12115716" y="813056"/>
                  </a:lnTo>
                  <a:cubicBezTo>
                    <a:pt x="12115716" y="813056"/>
                    <a:pt x="12115716" y="813056"/>
                    <a:pt x="12115716" y="814218"/>
                  </a:cubicBezTo>
                  <a:lnTo>
                    <a:pt x="12115716" y="822354"/>
                  </a:lnTo>
                  <a:cubicBezTo>
                    <a:pt x="12115716" y="822354"/>
                    <a:pt x="12115716" y="822354"/>
                    <a:pt x="12114602" y="822354"/>
                  </a:cubicBezTo>
                  <a:lnTo>
                    <a:pt x="12106800" y="822354"/>
                  </a:lnTo>
                  <a:cubicBezTo>
                    <a:pt x="12106800" y="822354"/>
                    <a:pt x="12106800" y="822354"/>
                    <a:pt x="12106800" y="823516"/>
                  </a:cubicBezTo>
                  <a:lnTo>
                    <a:pt x="12106800" y="831653"/>
                  </a:lnTo>
                  <a:cubicBezTo>
                    <a:pt x="12106800" y="831653"/>
                    <a:pt x="12106800" y="831653"/>
                    <a:pt x="12107915" y="831653"/>
                  </a:cubicBezTo>
                  <a:lnTo>
                    <a:pt x="12115716" y="831653"/>
                  </a:lnTo>
                  <a:cubicBezTo>
                    <a:pt x="12115716" y="831653"/>
                    <a:pt x="12115716" y="831653"/>
                    <a:pt x="12115716" y="832525"/>
                  </a:cubicBezTo>
                  <a:lnTo>
                    <a:pt x="12115716" y="838627"/>
                  </a:lnTo>
                  <a:cubicBezTo>
                    <a:pt x="12115716" y="838627"/>
                    <a:pt x="12115716" y="838627"/>
                    <a:pt x="12114602" y="838627"/>
                  </a:cubicBezTo>
                  <a:lnTo>
                    <a:pt x="12106800" y="838627"/>
                  </a:lnTo>
                  <a:cubicBezTo>
                    <a:pt x="12106800" y="838627"/>
                    <a:pt x="12106800" y="838627"/>
                    <a:pt x="12106800" y="839789"/>
                  </a:cubicBezTo>
                  <a:lnTo>
                    <a:pt x="12106800" y="847925"/>
                  </a:lnTo>
                  <a:cubicBezTo>
                    <a:pt x="12106800" y="847925"/>
                    <a:pt x="12106800" y="847925"/>
                    <a:pt x="12107915" y="847925"/>
                  </a:cubicBezTo>
                  <a:lnTo>
                    <a:pt x="12115716" y="847925"/>
                  </a:lnTo>
                  <a:cubicBezTo>
                    <a:pt x="12115716" y="847925"/>
                    <a:pt x="12115716" y="847925"/>
                    <a:pt x="12115716" y="849088"/>
                  </a:cubicBezTo>
                  <a:lnTo>
                    <a:pt x="12115716" y="857224"/>
                  </a:lnTo>
                  <a:cubicBezTo>
                    <a:pt x="12115716" y="857224"/>
                    <a:pt x="12115716" y="857224"/>
                    <a:pt x="12114602" y="857224"/>
                  </a:cubicBezTo>
                  <a:lnTo>
                    <a:pt x="12106800" y="857224"/>
                  </a:lnTo>
                  <a:cubicBezTo>
                    <a:pt x="12106800" y="857224"/>
                    <a:pt x="12106800" y="857224"/>
                    <a:pt x="12106800" y="858386"/>
                  </a:cubicBezTo>
                  <a:lnTo>
                    <a:pt x="12106800" y="866523"/>
                  </a:lnTo>
                  <a:cubicBezTo>
                    <a:pt x="12106800" y="866523"/>
                    <a:pt x="12106800" y="866523"/>
                    <a:pt x="12107915" y="866523"/>
                  </a:cubicBezTo>
                  <a:lnTo>
                    <a:pt x="12115716" y="866523"/>
                  </a:lnTo>
                  <a:cubicBezTo>
                    <a:pt x="12115716" y="866523"/>
                    <a:pt x="12115716" y="866523"/>
                    <a:pt x="12115716" y="867394"/>
                  </a:cubicBezTo>
                  <a:lnTo>
                    <a:pt x="12115716" y="873496"/>
                  </a:lnTo>
                  <a:cubicBezTo>
                    <a:pt x="12115716" y="873496"/>
                    <a:pt x="12115716" y="873496"/>
                    <a:pt x="12114602" y="873496"/>
                  </a:cubicBezTo>
                  <a:lnTo>
                    <a:pt x="12106800" y="873496"/>
                  </a:lnTo>
                  <a:cubicBezTo>
                    <a:pt x="12106800" y="873496"/>
                    <a:pt x="12106800" y="873496"/>
                    <a:pt x="12106800" y="874659"/>
                  </a:cubicBezTo>
                  <a:lnTo>
                    <a:pt x="12106800" y="882795"/>
                  </a:lnTo>
                  <a:cubicBezTo>
                    <a:pt x="12106800" y="882795"/>
                    <a:pt x="12106800" y="882795"/>
                    <a:pt x="12107915" y="882795"/>
                  </a:cubicBezTo>
                  <a:lnTo>
                    <a:pt x="12115716" y="882795"/>
                  </a:lnTo>
                  <a:cubicBezTo>
                    <a:pt x="12115716" y="882795"/>
                    <a:pt x="12115716" y="882795"/>
                    <a:pt x="12115716" y="883957"/>
                  </a:cubicBezTo>
                  <a:lnTo>
                    <a:pt x="12115716" y="892094"/>
                  </a:lnTo>
                  <a:cubicBezTo>
                    <a:pt x="12115716" y="892094"/>
                    <a:pt x="12115716" y="892094"/>
                    <a:pt x="12114602" y="892094"/>
                  </a:cubicBezTo>
                  <a:lnTo>
                    <a:pt x="12106800" y="892094"/>
                  </a:lnTo>
                  <a:cubicBezTo>
                    <a:pt x="12106800" y="892094"/>
                    <a:pt x="12106800" y="892094"/>
                    <a:pt x="12106800" y="892965"/>
                  </a:cubicBezTo>
                  <a:lnTo>
                    <a:pt x="12106800" y="899068"/>
                  </a:lnTo>
                  <a:cubicBezTo>
                    <a:pt x="12106800" y="899068"/>
                    <a:pt x="12106800" y="899068"/>
                    <a:pt x="12107915" y="899068"/>
                  </a:cubicBezTo>
                  <a:lnTo>
                    <a:pt x="12115716" y="899068"/>
                  </a:lnTo>
                  <a:cubicBezTo>
                    <a:pt x="12115716" y="899068"/>
                    <a:pt x="12115716" y="899068"/>
                    <a:pt x="12115716" y="900230"/>
                  </a:cubicBezTo>
                  <a:lnTo>
                    <a:pt x="12115716" y="908366"/>
                  </a:lnTo>
                  <a:cubicBezTo>
                    <a:pt x="12115716" y="908366"/>
                    <a:pt x="12115716" y="908366"/>
                    <a:pt x="12114602" y="908366"/>
                  </a:cubicBezTo>
                  <a:lnTo>
                    <a:pt x="12106800" y="908366"/>
                  </a:lnTo>
                  <a:cubicBezTo>
                    <a:pt x="12106800" y="908366"/>
                    <a:pt x="12106800" y="908366"/>
                    <a:pt x="12106800" y="909528"/>
                  </a:cubicBezTo>
                  <a:lnTo>
                    <a:pt x="12106800" y="917665"/>
                  </a:lnTo>
                  <a:cubicBezTo>
                    <a:pt x="12106800" y="917665"/>
                    <a:pt x="12106800" y="917665"/>
                    <a:pt x="12107915" y="917665"/>
                  </a:cubicBezTo>
                  <a:lnTo>
                    <a:pt x="12115716" y="917665"/>
                  </a:lnTo>
                  <a:cubicBezTo>
                    <a:pt x="12115716" y="917665"/>
                    <a:pt x="12115716" y="917665"/>
                    <a:pt x="12115716" y="918827"/>
                  </a:cubicBezTo>
                  <a:lnTo>
                    <a:pt x="12115716" y="926963"/>
                  </a:lnTo>
                  <a:cubicBezTo>
                    <a:pt x="12115716" y="926963"/>
                    <a:pt x="12115716" y="926963"/>
                    <a:pt x="12114602" y="926963"/>
                  </a:cubicBezTo>
                  <a:lnTo>
                    <a:pt x="12106800" y="926963"/>
                  </a:lnTo>
                  <a:cubicBezTo>
                    <a:pt x="12106800" y="926963"/>
                    <a:pt x="12106800" y="926963"/>
                    <a:pt x="12106800" y="927835"/>
                  </a:cubicBezTo>
                  <a:lnTo>
                    <a:pt x="12106800" y="933937"/>
                  </a:lnTo>
                  <a:cubicBezTo>
                    <a:pt x="12106800" y="933937"/>
                    <a:pt x="12106800" y="933937"/>
                    <a:pt x="12107915" y="933937"/>
                  </a:cubicBezTo>
                  <a:lnTo>
                    <a:pt x="12115716" y="933937"/>
                  </a:lnTo>
                  <a:cubicBezTo>
                    <a:pt x="12115716" y="933937"/>
                    <a:pt x="12115716" y="933937"/>
                    <a:pt x="12115716" y="935100"/>
                  </a:cubicBezTo>
                  <a:lnTo>
                    <a:pt x="12115716" y="943236"/>
                  </a:lnTo>
                  <a:cubicBezTo>
                    <a:pt x="12115716" y="943236"/>
                    <a:pt x="12115716" y="943236"/>
                    <a:pt x="12114602" y="943236"/>
                  </a:cubicBezTo>
                  <a:lnTo>
                    <a:pt x="12106800" y="943236"/>
                  </a:lnTo>
                  <a:cubicBezTo>
                    <a:pt x="12106800" y="943236"/>
                    <a:pt x="12106800" y="943236"/>
                    <a:pt x="12106800" y="944398"/>
                  </a:cubicBezTo>
                  <a:lnTo>
                    <a:pt x="12106800" y="952535"/>
                  </a:lnTo>
                  <a:cubicBezTo>
                    <a:pt x="12106800" y="952535"/>
                    <a:pt x="12106800" y="952535"/>
                    <a:pt x="12107915" y="952535"/>
                  </a:cubicBezTo>
                  <a:lnTo>
                    <a:pt x="12115716" y="952535"/>
                  </a:lnTo>
                  <a:cubicBezTo>
                    <a:pt x="12115716" y="952535"/>
                    <a:pt x="12115716" y="952535"/>
                    <a:pt x="12115716" y="953406"/>
                  </a:cubicBezTo>
                  <a:lnTo>
                    <a:pt x="12115716" y="959508"/>
                  </a:lnTo>
                  <a:cubicBezTo>
                    <a:pt x="12115716" y="959508"/>
                    <a:pt x="12115716" y="959508"/>
                    <a:pt x="12114602" y="959508"/>
                  </a:cubicBezTo>
                  <a:lnTo>
                    <a:pt x="12106800" y="959508"/>
                  </a:lnTo>
                  <a:cubicBezTo>
                    <a:pt x="12106800" y="959508"/>
                    <a:pt x="12106800" y="959508"/>
                    <a:pt x="12106800" y="960671"/>
                  </a:cubicBezTo>
                  <a:lnTo>
                    <a:pt x="12106800" y="968807"/>
                  </a:lnTo>
                  <a:cubicBezTo>
                    <a:pt x="12106800" y="968807"/>
                    <a:pt x="12106800" y="968807"/>
                    <a:pt x="12107915" y="968807"/>
                  </a:cubicBezTo>
                  <a:lnTo>
                    <a:pt x="12115716" y="968807"/>
                  </a:lnTo>
                  <a:cubicBezTo>
                    <a:pt x="12115716" y="968807"/>
                    <a:pt x="12115716" y="968807"/>
                    <a:pt x="12115716" y="969969"/>
                  </a:cubicBezTo>
                  <a:lnTo>
                    <a:pt x="12115716" y="978106"/>
                  </a:lnTo>
                  <a:cubicBezTo>
                    <a:pt x="12115716" y="978106"/>
                    <a:pt x="12115716" y="978106"/>
                    <a:pt x="12114602" y="978106"/>
                  </a:cubicBezTo>
                  <a:lnTo>
                    <a:pt x="12106800" y="978106"/>
                  </a:lnTo>
                  <a:cubicBezTo>
                    <a:pt x="12106800" y="978106"/>
                    <a:pt x="12106800" y="978106"/>
                    <a:pt x="12106800" y="979268"/>
                  </a:cubicBezTo>
                  <a:lnTo>
                    <a:pt x="12106800" y="987404"/>
                  </a:lnTo>
                  <a:cubicBezTo>
                    <a:pt x="12106800" y="987404"/>
                    <a:pt x="12106800" y="987404"/>
                    <a:pt x="12107915" y="987404"/>
                  </a:cubicBezTo>
                  <a:lnTo>
                    <a:pt x="12115716" y="987404"/>
                  </a:lnTo>
                  <a:cubicBezTo>
                    <a:pt x="12115716" y="987404"/>
                    <a:pt x="12115716" y="987404"/>
                    <a:pt x="12115716" y="988276"/>
                  </a:cubicBezTo>
                  <a:lnTo>
                    <a:pt x="12115716" y="994378"/>
                  </a:lnTo>
                  <a:cubicBezTo>
                    <a:pt x="12115716" y="994378"/>
                    <a:pt x="12115716" y="994378"/>
                    <a:pt x="12114602" y="994378"/>
                  </a:cubicBezTo>
                  <a:lnTo>
                    <a:pt x="12106800" y="994378"/>
                  </a:lnTo>
                  <a:cubicBezTo>
                    <a:pt x="12106800" y="994378"/>
                    <a:pt x="12106800" y="994378"/>
                    <a:pt x="12106800" y="995540"/>
                  </a:cubicBezTo>
                  <a:lnTo>
                    <a:pt x="12106800" y="1003677"/>
                  </a:lnTo>
                  <a:cubicBezTo>
                    <a:pt x="12106800" y="1003677"/>
                    <a:pt x="12106800" y="1003677"/>
                    <a:pt x="12131319" y="1024599"/>
                  </a:cubicBezTo>
                  <a:cubicBezTo>
                    <a:pt x="12131319" y="1029248"/>
                    <a:pt x="12131319" y="1029248"/>
                    <a:pt x="12130206" y="1029248"/>
                  </a:cubicBezTo>
                  <a:lnTo>
                    <a:pt x="12122403" y="1029248"/>
                  </a:lnTo>
                  <a:cubicBezTo>
                    <a:pt x="12122403" y="1029248"/>
                    <a:pt x="12122403" y="1029248"/>
                    <a:pt x="12122403" y="1040036"/>
                  </a:cubicBezTo>
                  <a:lnTo>
                    <a:pt x="12122403" y="1046874"/>
                  </a:lnTo>
                  <a:lnTo>
                    <a:pt x="12131319" y="1046874"/>
                  </a:lnTo>
                  <a:lnTo>
                    <a:pt x="12131319" y="1043196"/>
                  </a:lnTo>
                  <a:cubicBezTo>
                    <a:pt x="12131319" y="1043196"/>
                    <a:pt x="12131319" y="1043196"/>
                    <a:pt x="12132434" y="1042615"/>
                  </a:cubicBezTo>
                  <a:lnTo>
                    <a:pt x="12140235" y="1038547"/>
                  </a:lnTo>
                  <a:cubicBezTo>
                    <a:pt x="12140235" y="1038547"/>
                    <a:pt x="12140235" y="1038547"/>
                    <a:pt x="12142186" y="1038547"/>
                  </a:cubicBezTo>
                  <a:lnTo>
                    <a:pt x="12155839" y="1038547"/>
                  </a:lnTo>
                  <a:cubicBezTo>
                    <a:pt x="12155839" y="1038547"/>
                    <a:pt x="12155839" y="1038547"/>
                    <a:pt x="12155839" y="1039709"/>
                  </a:cubicBezTo>
                  <a:lnTo>
                    <a:pt x="12155839" y="1046874"/>
                  </a:lnTo>
                  <a:lnTo>
                    <a:pt x="12192000" y="1046874"/>
                  </a:lnTo>
                  <a:lnTo>
                    <a:pt x="12192000" y="1070905"/>
                  </a:lnTo>
                  <a:lnTo>
                    <a:pt x="12192000" y="1121663"/>
                  </a:lnTo>
                  <a:lnTo>
                    <a:pt x="12192000" y="1608850"/>
                  </a:lnTo>
                  <a:lnTo>
                    <a:pt x="0" y="1608850"/>
                  </a:lnTo>
                  <a:lnTo>
                    <a:pt x="0" y="1046874"/>
                  </a:lnTo>
                  <a:lnTo>
                    <a:pt x="65773" y="1046874"/>
                  </a:lnTo>
                  <a:lnTo>
                    <a:pt x="82231" y="1045519"/>
                  </a:lnTo>
                  <a:cubicBezTo>
                    <a:pt x="82231" y="1033896"/>
                    <a:pt x="82231" y="1024598"/>
                    <a:pt x="82231" y="1012974"/>
                  </a:cubicBezTo>
                  <a:cubicBezTo>
                    <a:pt x="97834" y="1012974"/>
                    <a:pt x="113436" y="1012974"/>
                    <a:pt x="126811" y="1012974"/>
                  </a:cubicBezTo>
                  <a:cubicBezTo>
                    <a:pt x="126811" y="1006000"/>
                    <a:pt x="126811" y="1001351"/>
                    <a:pt x="126811" y="994377"/>
                  </a:cubicBezTo>
                  <a:cubicBezTo>
                    <a:pt x="158018" y="994377"/>
                    <a:pt x="189224" y="994377"/>
                    <a:pt x="220430" y="994377"/>
                  </a:cubicBezTo>
                  <a:cubicBezTo>
                    <a:pt x="220430" y="999026"/>
                    <a:pt x="220430" y="1001351"/>
                    <a:pt x="220430" y="1006000"/>
                  </a:cubicBezTo>
                  <a:cubicBezTo>
                    <a:pt x="240491" y="1006000"/>
                    <a:pt x="260552" y="1006000"/>
                    <a:pt x="280612" y="1006000"/>
                  </a:cubicBezTo>
                  <a:cubicBezTo>
                    <a:pt x="280612" y="1008325"/>
                    <a:pt x="280612" y="1010650"/>
                    <a:pt x="280612" y="1012974"/>
                  </a:cubicBezTo>
                  <a:cubicBezTo>
                    <a:pt x="285071" y="1012974"/>
                    <a:pt x="291758" y="1012974"/>
                    <a:pt x="298444" y="1012974"/>
                  </a:cubicBezTo>
                  <a:cubicBezTo>
                    <a:pt x="298444" y="1015299"/>
                    <a:pt x="298444" y="1017624"/>
                    <a:pt x="298444" y="1019948"/>
                  </a:cubicBezTo>
                  <a:cubicBezTo>
                    <a:pt x="302903" y="1019948"/>
                    <a:pt x="309590" y="1019948"/>
                    <a:pt x="314048" y="1019948"/>
                  </a:cubicBezTo>
                  <a:cubicBezTo>
                    <a:pt x="314048" y="985079"/>
                    <a:pt x="314048" y="950209"/>
                    <a:pt x="314048" y="915339"/>
                  </a:cubicBezTo>
                  <a:cubicBezTo>
                    <a:pt x="329651" y="910690"/>
                    <a:pt x="345255" y="906041"/>
                    <a:pt x="360858" y="901391"/>
                  </a:cubicBezTo>
                  <a:cubicBezTo>
                    <a:pt x="389835" y="901391"/>
                    <a:pt x="418812" y="901391"/>
                    <a:pt x="447789" y="901391"/>
                  </a:cubicBezTo>
                  <a:cubicBezTo>
                    <a:pt x="447789" y="845600"/>
                    <a:pt x="447789" y="789808"/>
                    <a:pt x="447789" y="734017"/>
                  </a:cubicBezTo>
                  <a:cubicBezTo>
                    <a:pt x="454476" y="729367"/>
                    <a:pt x="463392" y="727043"/>
                    <a:pt x="472308" y="722393"/>
                  </a:cubicBezTo>
                  <a:cubicBezTo>
                    <a:pt x="507972" y="717744"/>
                    <a:pt x="543636" y="710770"/>
                    <a:pt x="579301" y="703796"/>
                  </a:cubicBezTo>
                  <a:cubicBezTo>
                    <a:pt x="592675" y="708445"/>
                    <a:pt x="603820" y="713095"/>
                    <a:pt x="617194" y="715419"/>
                  </a:cubicBezTo>
                  <a:cubicBezTo>
                    <a:pt x="619423" y="717744"/>
                    <a:pt x="621652" y="720069"/>
                    <a:pt x="623881" y="722393"/>
                  </a:cubicBezTo>
                  <a:cubicBezTo>
                    <a:pt x="623881" y="827002"/>
                    <a:pt x="623881" y="931612"/>
                    <a:pt x="623881" y="1033896"/>
                  </a:cubicBezTo>
                  <a:cubicBezTo>
                    <a:pt x="628339" y="1033896"/>
                    <a:pt x="632796" y="1033896"/>
                    <a:pt x="639484" y="1033896"/>
                  </a:cubicBezTo>
                  <a:cubicBezTo>
                    <a:pt x="639484" y="992053"/>
                    <a:pt x="639484" y="950209"/>
                    <a:pt x="639484" y="908365"/>
                  </a:cubicBezTo>
                  <a:cubicBezTo>
                    <a:pt x="643942" y="908365"/>
                    <a:pt x="648400" y="908365"/>
                    <a:pt x="652858" y="908365"/>
                  </a:cubicBezTo>
                  <a:cubicBezTo>
                    <a:pt x="652858" y="903716"/>
                    <a:pt x="652858" y="901391"/>
                    <a:pt x="652858" y="896742"/>
                  </a:cubicBezTo>
                  <a:cubicBezTo>
                    <a:pt x="657316" y="894417"/>
                    <a:pt x="661774" y="892093"/>
                    <a:pt x="666232" y="889768"/>
                  </a:cubicBezTo>
                  <a:lnTo>
                    <a:pt x="677377" y="889768"/>
                  </a:lnTo>
                  <a:cubicBezTo>
                    <a:pt x="677377" y="885119"/>
                    <a:pt x="677377" y="882794"/>
                    <a:pt x="677377" y="878145"/>
                  </a:cubicBezTo>
                  <a:cubicBezTo>
                    <a:pt x="679606" y="875820"/>
                    <a:pt x="684064" y="873495"/>
                    <a:pt x="686293" y="871171"/>
                  </a:cubicBezTo>
                  <a:cubicBezTo>
                    <a:pt x="692981" y="871171"/>
                    <a:pt x="701896" y="871171"/>
                    <a:pt x="708584" y="871171"/>
                  </a:cubicBezTo>
                  <a:cubicBezTo>
                    <a:pt x="708584" y="882794"/>
                    <a:pt x="708584" y="896742"/>
                    <a:pt x="708584" y="908365"/>
                  </a:cubicBezTo>
                  <a:cubicBezTo>
                    <a:pt x="724187" y="908365"/>
                    <a:pt x="739790" y="908365"/>
                    <a:pt x="755393" y="908365"/>
                  </a:cubicBezTo>
                  <a:cubicBezTo>
                    <a:pt x="755393" y="952534"/>
                    <a:pt x="755393" y="994377"/>
                    <a:pt x="755393" y="1038546"/>
                  </a:cubicBezTo>
                  <a:cubicBezTo>
                    <a:pt x="762080" y="1038546"/>
                    <a:pt x="768767" y="1038546"/>
                    <a:pt x="773225" y="1038546"/>
                  </a:cubicBezTo>
                  <a:cubicBezTo>
                    <a:pt x="779912" y="1036221"/>
                    <a:pt x="784370" y="1033896"/>
                    <a:pt x="791057" y="1031572"/>
                  </a:cubicBezTo>
                  <a:cubicBezTo>
                    <a:pt x="791057" y="1026922"/>
                    <a:pt x="791057" y="1024598"/>
                    <a:pt x="791057" y="1022273"/>
                  </a:cubicBezTo>
                  <a:cubicBezTo>
                    <a:pt x="788828" y="1022273"/>
                    <a:pt x="786599" y="1019948"/>
                    <a:pt x="784370" y="1019948"/>
                  </a:cubicBezTo>
                  <a:cubicBezTo>
                    <a:pt x="784370" y="1017624"/>
                    <a:pt x="784370" y="1015299"/>
                    <a:pt x="784370" y="1012974"/>
                  </a:cubicBezTo>
                  <a:cubicBezTo>
                    <a:pt x="786599" y="1010650"/>
                    <a:pt x="788828" y="1010650"/>
                    <a:pt x="791057" y="1008325"/>
                  </a:cubicBezTo>
                  <a:cubicBezTo>
                    <a:pt x="791057" y="992053"/>
                    <a:pt x="791057" y="973455"/>
                    <a:pt x="791057" y="957183"/>
                  </a:cubicBezTo>
                  <a:cubicBezTo>
                    <a:pt x="788828" y="957183"/>
                    <a:pt x="786599" y="954858"/>
                    <a:pt x="784370" y="954858"/>
                  </a:cubicBezTo>
                  <a:cubicBezTo>
                    <a:pt x="784370" y="952534"/>
                    <a:pt x="784370" y="950209"/>
                    <a:pt x="784370" y="947884"/>
                  </a:cubicBezTo>
                  <a:cubicBezTo>
                    <a:pt x="786599" y="945560"/>
                    <a:pt x="788828" y="945560"/>
                    <a:pt x="791057" y="943235"/>
                  </a:cubicBezTo>
                  <a:lnTo>
                    <a:pt x="795515" y="938586"/>
                  </a:lnTo>
                  <a:lnTo>
                    <a:pt x="795515" y="929287"/>
                  </a:lnTo>
                  <a:cubicBezTo>
                    <a:pt x="793286" y="929287"/>
                    <a:pt x="793286" y="929287"/>
                    <a:pt x="791057" y="929287"/>
                  </a:cubicBezTo>
                  <a:cubicBezTo>
                    <a:pt x="791057" y="926962"/>
                    <a:pt x="791057" y="924638"/>
                    <a:pt x="791057" y="922313"/>
                  </a:cubicBezTo>
                  <a:cubicBezTo>
                    <a:pt x="793286" y="922313"/>
                    <a:pt x="795515" y="919988"/>
                    <a:pt x="797744" y="917664"/>
                  </a:cubicBezTo>
                  <a:cubicBezTo>
                    <a:pt x="799972" y="889768"/>
                    <a:pt x="806660" y="866522"/>
                    <a:pt x="833408" y="852574"/>
                  </a:cubicBezTo>
                  <a:cubicBezTo>
                    <a:pt x="831179" y="852574"/>
                    <a:pt x="831179" y="850249"/>
                    <a:pt x="828950" y="850249"/>
                  </a:cubicBezTo>
                  <a:cubicBezTo>
                    <a:pt x="828950" y="847924"/>
                    <a:pt x="828950" y="845600"/>
                    <a:pt x="828950" y="843275"/>
                  </a:cubicBezTo>
                  <a:cubicBezTo>
                    <a:pt x="831179" y="843275"/>
                    <a:pt x="833408" y="840950"/>
                    <a:pt x="835637" y="840950"/>
                  </a:cubicBezTo>
                  <a:cubicBezTo>
                    <a:pt x="835637" y="836301"/>
                    <a:pt x="835637" y="833976"/>
                    <a:pt x="835637" y="831652"/>
                  </a:cubicBezTo>
                  <a:cubicBezTo>
                    <a:pt x="837866" y="831652"/>
                    <a:pt x="837866" y="831652"/>
                    <a:pt x="840095" y="831652"/>
                  </a:cubicBezTo>
                  <a:cubicBezTo>
                    <a:pt x="840095" y="824678"/>
                    <a:pt x="840095" y="817704"/>
                    <a:pt x="840095" y="810730"/>
                  </a:cubicBezTo>
                  <a:cubicBezTo>
                    <a:pt x="837866" y="810730"/>
                    <a:pt x="837866" y="810730"/>
                    <a:pt x="835637" y="810730"/>
                  </a:cubicBezTo>
                  <a:cubicBezTo>
                    <a:pt x="835637" y="808405"/>
                    <a:pt x="835637" y="808405"/>
                    <a:pt x="835637" y="806081"/>
                  </a:cubicBezTo>
                  <a:lnTo>
                    <a:pt x="840095" y="803756"/>
                  </a:lnTo>
                  <a:cubicBezTo>
                    <a:pt x="844552" y="799107"/>
                    <a:pt x="846782" y="794457"/>
                    <a:pt x="851240" y="787483"/>
                  </a:cubicBezTo>
                  <a:cubicBezTo>
                    <a:pt x="853469" y="782834"/>
                    <a:pt x="853469" y="780510"/>
                    <a:pt x="853469" y="778185"/>
                  </a:cubicBezTo>
                  <a:cubicBezTo>
                    <a:pt x="849011" y="771211"/>
                    <a:pt x="849011" y="759588"/>
                    <a:pt x="853469" y="752614"/>
                  </a:cubicBezTo>
                  <a:cubicBezTo>
                    <a:pt x="853470" y="752611"/>
                    <a:pt x="853485" y="752565"/>
                    <a:pt x="853748" y="751742"/>
                  </a:cubicBezTo>
                  <a:lnTo>
                    <a:pt x="855698" y="745640"/>
                  </a:lnTo>
                  <a:cubicBezTo>
                    <a:pt x="855699" y="745643"/>
                    <a:pt x="855714" y="745689"/>
                    <a:pt x="855977" y="746512"/>
                  </a:cubicBezTo>
                  <a:lnTo>
                    <a:pt x="857927" y="752614"/>
                  </a:lnTo>
                  <a:cubicBezTo>
                    <a:pt x="862384" y="759588"/>
                    <a:pt x="864614" y="771211"/>
                    <a:pt x="860156" y="778185"/>
                  </a:cubicBezTo>
                  <a:cubicBezTo>
                    <a:pt x="860156" y="780510"/>
                    <a:pt x="860156" y="782834"/>
                    <a:pt x="860156" y="785159"/>
                  </a:cubicBezTo>
                  <a:cubicBezTo>
                    <a:pt x="864614" y="792133"/>
                    <a:pt x="869072" y="799107"/>
                    <a:pt x="871302" y="803756"/>
                  </a:cubicBezTo>
                  <a:cubicBezTo>
                    <a:pt x="873531" y="803756"/>
                    <a:pt x="873531" y="806081"/>
                    <a:pt x="875760" y="806081"/>
                  </a:cubicBezTo>
                  <a:cubicBezTo>
                    <a:pt x="875760" y="808405"/>
                    <a:pt x="875760" y="808405"/>
                    <a:pt x="875760" y="810730"/>
                  </a:cubicBezTo>
                  <a:cubicBezTo>
                    <a:pt x="873531" y="817704"/>
                    <a:pt x="873531" y="824678"/>
                    <a:pt x="873531" y="831652"/>
                  </a:cubicBezTo>
                  <a:cubicBezTo>
                    <a:pt x="877989" y="833976"/>
                    <a:pt x="877989" y="836301"/>
                    <a:pt x="877989" y="840950"/>
                  </a:cubicBezTo>
                  <a:lnTo>
                    <a:pt x="882447" y="843275"/>
                  </a:lnTo>
                  <a:cubicBezTo>
                    <a:pt x="882447" y="845600"/>
                    <a:pt x="882447" y="847924"/>
                    <a:pt x="882447" y="850249"/>
                  </a:cubicBezTo>
                  <a:cubicBezTo>
                    <a:pt x="880218" y="852574"/>
                    <a:pt x="880218" y="852574"/>
                    <a:pt x="877989" y="852574"/>
                  </a:cubicBezTo>
                  <a:cubicBezTo>
                    <a:pt x="891362" y="859548"/>
                    <a:pt x="899165" y="868846"/>
                    <a:pt x="904180" y="879888"/>
                  </a:cubicBezTo>
                  <a:lnTo>
                    <a:pt x="913070" y="915339"/>
                  </a:lnTo>
                  <a:lnTo>
                    <a:pt x="944859" y="915339"/>
                  </a:lnTo>
                  <a:lnTo>
                    <a:pt x="944859" y="886329"/>
                  </a:lnTo>
                  <a:lnTo>
                    <a:pt x="939475" y="886329"/>
                  </a:lnTo>
                  <a:cubicBezTo>
                    <a:pt x="939475" y="886306"/>
                    <a:pt x="939475" y="884414"/>
                    <a:pt x="939475" y="724196"/>
                  </a:cubicBezTo>
                  <a:cubicBezTo>
                    <a:pt x="939487" y="724196"/>
                    <a:pt x="939957" y="724196"/>
                    <a:pt x="959742" y="724196"/>
                  </a:cubicBezTo>
                  <a:cubicBezTo>
                    <a:pt x="959747" y="724190"/>
                    <a:pt x="959783" y="724108"/>
                    <a:pt x="960249" y="723115"/>
                  </a:cubicBezTo>
                  <a:lnTo>
                    <a:pt x="963795" y="715549"/>
                  </a:lnTo>
                  <a:cubicBezTo>
                    <a:pt x="963804" y="715550"/>
                    <a:pt x="963917" y="715568"/>
                    <a:pt x="965569" y="715819"/>
                  </a:cubicBezTo>
                  <a:lnTo>
                    <a:pt x="977982" y="717710"/>
                  </a:lnTo>
                  <a:cubicBezTo>
                    <a:pt x="977985" y="717720"/>
                    <a:pt x="978023" y="717821"/>
                    <a:pt x="978489" y="719062"/>
                  </a:cubicBezTo>
                  <a:lnTo>
                    <a:pt x="982035" y="728519"/>
                  </a:lnTo>
                  <a:cubicBezTo>
                    <a:pt x="982049" y="728520"/>
                    <a:pt x="982645" y="728570"/>
                    <a:pt x="1008382" y="730681"/>
                  </a:cubicBezTo>
                  <a:cubicBezTo>
                    <a:pt x="1008382" y="730661"/>
                    <a:pt x="1008382" y="729131"/>
                    <a:pt x="1008382" y="607460"/>
                  </a:cubicBezTo>
                  <a:cubicBezTo>
                    <a:pt x="1008391" y="607460"/>
                    <a:pt x="1008510" y="607460"/>
                    <a:pt x="1010409" y="607460"/>
                  </a:cubicBezTo>
                  <a:lnTo>
                    <a:pt x="1024597" y="607460"/>
                  </a:lnTo>
                  <a:cubicBezTo>
                    <a:pt x="1024597" y="607438"/>
                    <a:pt x="1024597" y="605724"/>
                    <a:pt x="1024597" y="471268"/>
                  </a:cubicBezTo>
                  <a:cubicBezTo>
                    <a:pt x="1024605" y="471268"/>
                    <a:pt x="1024712" y="471268"/>
                    <a:pt x="1026369" y="471268"/>
                  </a:cubicBezTo>
                  <a:lnTo>
                    <a:pt x="1038783" y="471268"/>
                  </a:lnTo>
                  <a:cubicBezTo>
                    <a:pt x="1038783" y="471251"/>
                    <a:pt x="1038783" y="469845"/>
                    <a:pt x="1038783" y="356694"/>
                  </a:cubicBezTo>
                  <a:cubicBezTo>
                    <a:pt x="1042837" y="354532"/>
                    <a:pt x="1042837" y="354532"/>
                    <a:pt x="1042837" y="328590"/>
                  </a:cubicBezTo>
                  <a:cubicBezTo>
                    <a:pt x="1042843" y="328590"/>
                    <a:pt x="1042963" y="328590"/>
                    <a:pt x="1044863" y="328590"/>
                  </a:cubicBezTo>
                  <a:lnTo>
                    <a:pt x="1059050" y="328590"/>
                  </a:lnTo>
                  <a:cubicBezTo>
                    <a:pt x="1059061" y="328567"/>
                    <a:pt x="1059667" y="327200"/>
                    <a:pt x="1095531" y="246443"/>
                  </a:cubicBezTo>
                  <a:cubicBezTo>
                    <a:pt x="1095531" y="246429"/>
                    <a:pt x="1095565" y="244478"/>
                    <a:pt x="10995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6" name="Text Placeholder 9">
            <a:extLst>
              <a:ext uri="{FF2B5EF4-FFF2-40B4-BE49-F238E27FC236}">
                <a16:creationId xmlns:a16="http://schemas.microsoft.com/office/drawing/2014/main" xmlns="" id="{371B1C91-12C8-44EE-830D-F1FB142AC6F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70467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661722639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aphic 14">
            <a:extLst>
              <a:ext uri="{FF2B5EF4-FFF2-40B4-BE49-F238E27FC236}">
                <a16:creationId xmlns:a16="http://schemas.microsoft.com/office/drawing/2014/main" xmlns="" id="{DE92AE71-849C-4C5D-8BC3-63D1AD20C264}"/>
              </a:ext>
            </a:extLst>
          </p:cNvPr>
          <p:cNvGrpSpPr/>
          <p:nvPr userDrawn="1"/>
        </p:nvGrpSpPr>
        <p:grpSpPr>
          <a:xfrm>
            <a:off x="720076" y="1536177"/>
            <a:ext cx="3862162" cy="3037656"/>
            <a:chOff x="2444748" y="555045"/>
            <a:chExt cx="7282048" cy="5727454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xmlns="" id="{7D0E32D3-7FAD-40AF-9518-E72C3AEAC5FF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xmlns="" id="{7EBD8ABF-E4E6-471F-986A-C4EE494F7A1E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xmlns="" id="{315278CF-71CB-4FE8-B7ED-DAAA45C6791D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xmlns="" id="{B7FAF83E-5E8E-4C78-A6BA-2CDBD8810123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xmlns="" id="{06877B64-3C97-4D73-BE16-52CE9B257488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xmlns="" id="{AD987417-78D5-491C-8E6A-188C225E73DC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xmlns="" id="{583DB0D5-7B53-40AF-92BC-8E5F127A3D0E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xmlns="" id="{C541791F-5F7F-4B16-86E2-320FDFF01FCD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" name="Graphic 14">
            <a:extLst>
              <a:ext uri="{FF2B5EF4-FFF2-40B4-BE49-F238E27FC236}">
                <a16:creationId xmlns:a16="http://schemas.microsoft.com/office/drawing/2014/main" xmlns="" id="{CA01EEE8-1A00-420B-A9D7-046737460489}"/>
              </a:ext>
            </a:extLst>
          </p:cNvPr>
          <p:cNvGrpSpPr/>
          <p:nvPr userDrawn="1"/>
        </p:nvGrpSpPr>
        <p:grpSpPr>
          <a:xfrm>
            <a:off x="7624988" y="2977447"/>
            <a:ext cx="3862162" cy="3037656"/>
            <a:chOff x="2444748" y="555045"/>
            <a:chExt cx="7282048" cy="5727454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FFF2C995-526A-4EB1-B4C9-1F6C1A508E4A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7887F308-9F56-41C4-B2ED-E364B83EB337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C77A3EDE-4590-40C5-888A-D3B474B740A7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xmlns="" id="{D30074FC-818E-4468-95AA-F42F7DC340D5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571E1870-4715-463E-8873-E96187341BD1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xmlns="" id="{011437F7-9D98-4BE9-93CE-1A7DCF71FBFD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71022038-51F2-4CDE-95C2-5343CFB701F3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E60F7F6F-3E37-44A1-86D4-35EFC13F5DA9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2" name="그림 개체 틀 2">
            <a:extLst>
              <a:ext uri="{FF2B5EF4-FFF2-40B4-BE49-F238E27FC236}">
                <a16:creationId xmlns:a16="http://schemas.microsoft.com/office/drawing/2014/main" xmlns="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99554" y="1730073"/>
            <a:ext cx="3529615" cy="200272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1" name="그림 개체 틀 2">
            <a:extLst>
              <a:ext uri="{FF2B5EF4-FFF2-40B4-BE49-F238E27FC236}">
                <a16:creationId xmlns:a16="http://schemas.microsoft.com/office/drawing/2014/main" xmlns="" id="{6D1F2188-2B90-458D-B866-CF7EE47DCD8F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796362" y="3147364"/>
            <a:ext cx="3529615" cy="200272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xmlns="" id="{CA4F7555-B08F-4024-B435-F4B03BF47F9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23" name="Rectangle: Top Corners Rounded 22">
            <a:extLst>
              <a:ext uri="{FF2B5EF4-FFF2-40B4-BE49-F238E27FC236}">
                <a16:creationId xmlns:a16="http://schemas.microsoft.com/office/drawing/2014/main" xmlns="" id="{263284AA-C901-48FB-8B29-4C8F0687F5D8}"/>
              </a:ext>
            </a:extLst>
          </p:cNvPr>
          <p:cNvSpPr/>
          <p:nvPr userDrawn="1"/>
        </p:nvSpPr>
        <p:spPr>
          <a:xfrm rot="5400000">
            <a:off x="4877311" y="1608819"/>
            <a:ext cx="138403" cy="9893029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4" name="Rectangle: Top Corners Rounded 23">
            <a:extLst>
              <a:ext uri="{FF2B5EF4-FFF2-40B4-BE49-F238E27FC236}">
                <a16:creationId xmlns:a16="http://schemas.microsoft.com/office/drawing/2014/main" xmlns="" id="{8C3D689E-28EE-438B-A23D-92EC82A7FA53}"/>
              </a:ext>
            </a:extLst>
          </p:cNvPr>
          <p:cNvSpPr/>
          <p:nvPr userDrawn="1"/>
        </p:nvSpPr>
        <p:spPr>
          <a:xfrm rot="16200000" flipH="1">
            <a:off x="11665598" y="6098134"/>
            <a:ext cx="138403" cy="914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xmlns="" id="{1BC99B3A-24E5-4560-8124-DF3CBFC4979C}"/>
              </a:ext>
            </a:extLst>
          </p:cNvPr>
          <p:cNvSpPr txBox="1"/>
          <p:nvPr userDrawn="1"/>
        </p:nvSpPr>
        <p:spPr>
          <a:xfrm>
            <a:off x="9893028" y="6386058"/>
            <a:ext cx="1384572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1600" b="1" dirty="0">
                <a:solidFill>
                  <a:srgbClr val="1CBBB4"/>
                </a:solidFill>
                <a:cs typeface="Arial" pitchFamily="34" charset="0"/>
              </a:rPr>
              <a:t>Real Estate</a:t>
            </a:r>
            <a:endParaRPr lang="ko-KR" altLang="en-US" sz="1600" b="1" dirty="0">
              <a:solidFill>
                <a:srgbClr val="1CBBB4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28809685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xmlns="" id="{36EA1BEB-CA23-4BDA-ABE4-1C3DD68D5A74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676669" y="924448"/>
            <a:ext cx="5298456" cy="5009104"/>
          </a:xfrm>
          <a:custGeom>
            <a:avLst/>
            <a:gdLst>
              <a:gd name="connsiteX0" fmla="*/ 383512 w 4232031"/>
              <a:gd name="connsiteY0" fmla="*/ 152400 h 4000919"/>
              <a:gd name="connsiteX1" fmla="*/ 4232031 w 4232031"/>
              <a:gd name="connsiteY1" fmla="*/ 152400 h 4000919"/>
              <a:gd name="connsiteX2" fmla="*/ 4232031 w 4232031"/>
              <a:gd name="connsiteY2" fmla="*/ 4000919 h 4000919"/>
              <a:gd name="connsiteX3" fmla="*/ 0 w 4232031"/>
              <a:gd name="connsiteY3" fmla="*/ 0 h 4000919"/>
              <a:gd name="connsiteX4" fmla="*/ 3848519 w 4232031"/>
              <a:gd name="connsiteY4" fmla="*/ 3848519 h 4000919"/>
              <a:gd name="connsiteX5" fmla="*/ 0 w 4232031"/>
              <a:gd name="connsiteY5" fmla="*/ 3848519 h 4000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32031" h="4000919">
                <a:moveTo>
                  <a:pt x="383512" y="152400"/>
                </a:moveTo>
                <a:lnTo>
                  <a:pt x="4232031" y="152400"/>
                </a:lnTo>
                <a:lnTo>
                  <a:pt x="4232031" y="4000919"/>
                </a:lnTo>
                <a:close/>
                <a:moveTo>
                  <a:pt x="0" y="0"/>
                </a:moveTo>
                <a:lnTo>
                  <a:pt x="3848519" y="3848519"/>
                </a:lnTo>
                <a:lnTo>
                  <a:pt x="0" y="384851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005717445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xmlns="" id="{D2C59715-0591-4B9D-8DF3-CA84D8FBF86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6504010" cy="6858000"/>
          </a:xfrm>
          <a:custGeom>
            <a:avLst/>
            <a:gdLst>
              <a:gd name="connsiteX0" fmla="*/ 2612170 w 6504010"/>
              <a:gd name="connsiteY0" fmla="*/ 0 h 6858000"/>
              <a:gd name="connsiteX1" fmla="*/ 4486354 w 6504010"/>
              <a:gd name="connsiteY1" fmla="*/ 0 h 6858000"/>
              <a:gd name="connsiteX2" fmla="*/ 6504010 w 6504010"/>
              <a:gd name="connsiteY2" fmla="*/ 4666806 h 6858000"/>
              <a:gd name="connsiteX3" fmla="*/ 1435812 w 6504010"/>
              <a:gd name="connsiteY3" fmla="*/ 6858000 h 6858000"/>
              <a:gd name="connsiteX4" fmla="*/ 1101944 w 6504010"/>
              <a:gd name="connsiteY4" fmla="*/ 6858000 h 6858000"/>
              <a:gd name="connsiteX5" fmla="*/ 0 w 6504010"/>
              <a:gd name="connsiteY5" fmla="*/ 4309223 h 6858000"/>
              <a:gd name="connsiteX6" fmla="*/ 0 w 6504010"/>
              <a:gd name="connsiteY6" fmla="*/ 1129351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04010" h="6858000">
                <a:moveTo>
                  <a:pt x="2612170" y="0"/>
                </a:moveTo>
                <a:lnTo>
                  <a:pt x="4486354" y="0"/>
                </a:lnTo>
                <a:lnTo>
                  <a:pt x="6504010" y="4666806"/>
                </a:lnTo>
                <a:lnTo>
                  <a:pt x="1435812" y="6858000"/>
                </a:lnTo>
                <a:lnTo>
                  <a:pt x="1101944" y="6858000"/>
                </a:lnTo>
                <a:lnTo>
                  <a:pt x="0" y="4309223"/>
                </a:lnTo>
                <a:lnTo>
                  <a:pt x="0" y="112935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45665070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gradFill>
          <a:gsLst>
            <a:gs pos="0">
              <a:schemeClr val="bg1">
                <a:lumMod val="90000"/>
              </a:schemeClr>
            </a:gs>
            <a:gs pos="100000">
              <a:schemeClr val="bg1">
                <a:lumMod val="85000"/>
              </a:schemeClr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4439472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ame 4">
            <a:extLst>
              <a:ext uri="{FF2B5EF4-FFF2-40B4-BE49-F238E27FC236}">
                <a16:creationId xmlns:a16="http://schemas.microsoft.com/office/drawing/2014/main" xmlns="" id="{68FC2D2C-E288-4655-B149-7FDC6019F189}"/>
              </a:ext>
            </a:extLst>
          </p:cNvPr>
          <p:cNvSpPr/>
          <p:nvPr userDrawn="1"/>
        </p:nvSpPr>
        <p:spPr>
          <a:xfrm>
            <a:off x="1065125" y="615462"/>
            <a:ext cx="10061750" cy="5627077"/>
          </a:xfrm>
          <a:prstGeom prst="frame">
            <a:avLst>
              <a:gd name="adj1" fmla="val 125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2" name="그림 개체 틀 2">
            <a:extLst>
              <a:ext uri="{FF2B5EF4-FFF2-40B4-BE49-F238E27FC236}">
                <a16:creationId xmlns:a16="http://schemas.microsoft.com/office/drawing/2014/main" xmlns="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525478" y="2672859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xmlns="" id="{8C2D07FC-15C4-4C6A-986D-9F8AF75556D2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783566" y="2672859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xmlns="" id="{77E72DE7-6595-4BFA-8756-B9305A9898BD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10041654" y="2672860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xmlns="" id="{F9074EBC-1F15-45F9-A91E-E5C4D64C8180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3267390" y="2672859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3325CAF5-D11F-4EBB-976F-4EE501C8F940}"/>
              </a:ext>
            </a:extLst>
          </p:cNvPr>
          <p:cNvSpPr/>
          <p:nvPr userDrawn="1"/>
        </p:nvSpPr>
        <p:spPr>
          <a:xfrm>
            <a:off x="0" y="2672858"/>
            <a:ext cx="3064747" cy="251072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6959236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xmlns="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66858" y="364253"/>
            <a:ext cx="6012983" cy="306474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xmlns="" id="{550CE873-3157-4ACA-9DEF-A3898679AE42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8486787" y="364253"/>
            <a:ext cx="3172650" cy="60566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xmlns="" id="{97EDFA1B-E40C-4818-BE93-5913C50D0E28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2266858" y="3627455"/>
            <a:ext cx="2902063" cy="286629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그림 개체 틀 2">
            <a:extLst>
              <a:ext uri="{FF2B5EF4-FFF2-40B4-BE49-F238E27FC236}">
                <a16:creationId xmlns:a16="http://schemas.microsoft.com/office/drawing/2014/main" xmlns="" id="{A8A97DCE-D05A-4EB8-81BB-EFE1E828ADAE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5381193" y="3627455"/>
            <a:ext cx="2898648" cy="286629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42868331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이등변 삼각형 1">
            <a:extLst>
              <a:ext uri="{FF2B5EF4-FFF2-40B4-BE49-F238E27FC236}">
                <a16:creationId xmlns:a16="http://schemas.microsoft.com/office/drawing/2014/main" xmlns="" id="{6C6DFD09-A3A3-46CB-8362-51647524E6BD}"/>
              </a:ext>
            </a:extLst>
          </p:cNvPr>
          <p:cNvSpPr/>
          <p:nvPr userDrawn="1"/>
        </p:nvSpPr>
        <p:spPr>
          <a:xfrm rot="19800000">
            <a:off x="133561" y="236516"/>
            <a:ext cx="6117151" cy="5273405"/>
          </a:xfrm>
          <a:prstGeom prst="triangle">
            <a:avLst/>
          </a:pr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prstClr val="white"/>
              </a:solidFill>
            </a:endParaRPr>
          </a:p>
        </p:txBody>
      </p:sp>
      <p:sp>
        <p:nvSpPr>
          <p:cNvPr id="10" name="그림 개체 틀 9">
            <a:extLst>
              <a:ext uri="{FF2B5EF4-FFF2-40B4-BE49-F238E27FC236}">
                <a16:creationId xmlns:a16="http://schemas.microsoft.com/office/drawing/2014/main" xmlns="" id="{031131DF-CEA2-4960-A1A4-3F4DC774EDC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76964" y="420431"/>
            <a:ext cx="6699339" cy="5844144"/>
          </a:xfrm>
          <a:custGeom>
            <a:avLst/>
            <a:gdLst>
              <a:gd name="connsiteX0" fmla="*/ 6255989 w 6364927"/>
              <a:gd name="connsiteY0" fmla="*/ 5288703 h 5552421"/>
              <a:gd name="connsiteX1" fmla="*/ 6256633 w 6364927"/>
              <a:gd name="connsiteY1" fmla="*/ 5289197 h 5552421"/>
              <a:gd name="connsiteX2" fmla="*/ 6273669 w 6364927"/>
              <a:gd name="connsiteY2" fmla="*/ 5302275 h 5552421"/>
              <a:gd name="connsiteX3" fmla="*/ 6338341 w 6364927"/>
              <a:gd name="connsiteY3" fmla="*/ 5305638 h 5552421"/>
              <a:gd name="connsiteX4" fmla="*/ 6353495 w 6364927"/>
              <a:gd name="connsiteY4" fmla="*/ 5296297 h 5552421"/>
              <a:gd name="connsiteX5" fmla="*/ 6364927 w 6364927"/>
              <a:gd name="connsiteY5" fmla="*/ 5316029 h 5552421"/>
              <a:gd name="connsiteX6" fmla="*/ 6361174 w 6364927"/>
              <a:gd name="connsiteY6" fmla="*/ 5318389 h 5552421"/>
              <a:gd name="connsiteX7" fmla="*/ 6311999 w 6364927"/>
              <a:gd name="connsiteY7" fmla="*/ 5363376 h 5552421"/>
              <a:gd name="connsiteX8" fmla="*/ 6278329 w 6364927"/>
              <a:gd name="connsiteY8" fmla="*/ 5408157 h 5552421"/>
              <a:gd name="connsiteX9" fmla="*/ 6275149 w 6364927"/>
              <a:gd name="connsiteY9" fmla="*/ 5406491 h 5552421"/>
              <a:gd name="connsiteX10" fmla="*/ 6228626 w 6364927"/>
              <a:gd name="connsiteY10" fmla="*/ 5438500 h 5552421"/>
              <a:gd name="connsiteX11" fmla="*/ 6193338 w 6364927"/>
              <a:gd name="connsiteY11" fmla="*/ 5476400 h 5552421"/>
              <a:gd name="connsiteX12" fmla="*/ 6184516 w 6364927"/>
              <a:gd name="connsiteY12" fmla="*/ 5427640 h 5552421"/>
              <a:gd name="connsiteX13" fmla="*/ 6241860 w 6364927"/>
              <a:gd name="connsiteY13" fmla="*/ 5319261 h 5552421"/>
              <a:gd name="connsiteX14" fmla="*/ 6256196 w 6364927"/>
              <a:gd name="connsiteY14" fmla="*/ 5289451 h 5552421"/>
              <a:gd name="connsiteX15" fmla="*/ 2968165 w 6364927"/>
              <a:gd name="connsiteY15" fmla="*/ 245883 h 5552421"/>
              <a:gd name="connsiteX16" fmla="*/ 2986957 w 6364927"/>
              <a:gd name="connsiteY16" fmla="*/ 259205 h 5552421"/>
              <a:gd name="connsiteX17" fmla="*/ 3033442 w 6364927"/>
              <a:gd name="connsiteY17" fmla="*/ 283914 h 5552421"/>
              <a:gd name="connsiteX18" fmla="*/ 2956404 w 6364927"/>
              <a:gd name="connsiteY18" fmla="*/ 411016 h 5552421"/>
              <a:gd name="connsiteX19" fmla="*/ 3117671 w 6364927"/>
              <a:gd name="connsiteY19" fmla="*/ 343228 h 5552421"/>
              <a:gd name="connsiteX20" fmla="*/ 3210547 w 6364927"/>
              <a:gd name="connsiteY20" fmla="*/ 330280 h 5552421"/>
              <a:gd name="connsiteX21" fmla="*/ 3243292 w 6364927"/>
              <a:gd name="connsiteY21" fmla="*/ 397967 h 5552421"/>
              <a:gd name="connsiteX22" fmla="*/ 3193322 w 6364927"/>
              <a:gd name="connsiteY22" fmla="*/ 452344 h 5552421"/>
              <a:gd name="connsiteX23" fmla="*/ 3176728 w 6364927"/>
              <a:gd name="connsiteY23" fmla="*/ 467036 h 5552421"/>
              <a:gd name="connsiteX24" fmla="*/ 3081773 w 6364927"/>
              <a:gd name="connsiteY24" fmla="*/ 562716 h 5552421"/>
              <a:gd name="connsiteX25" fmla="*/ 3134961 w 6364927"/>
              <a:gd name="connsiteY25" fmla="*/ 644059 h 5552421"/>
              <a:gd name="connsiteX26" fmla="*/ 3233513 w 6364927"/>
              <a:gd name="connsiteY26" fmla="*/ 673688 h 5552421"/>
              <a:gd name="connsiteX27" fmla="*/ 3288282 w 6364927"/>
              <a:gd name="connsiteY27" fmla="*/ 724562 h 5552421"/>
              <a:gd name="connsiteX28" fmla="*/ 3337558 w 6364927"/>
              <a:gd name="connsiteY28" fmla="*/ 864218 h 5552421"/>
              <a:gd name="connsiteX29" fmla="*/ 3337370 w 6364927"/>
              <a:gd name="connsiteY29" fmla="*/ 874518 h 5552421"/>
              <a:gd name="connsiteX30" fmla="*/ 3344120 w 6364927"/>
              <a:gd name="connsiteY30" fmla="*/ 962335 h 5552421"/>
              <a:gd name="connsiteX31" fmla="*/ 3319577 w 6364927"/>
              <a:gd name="connsiteY31" fmla="*/ 1017294 h 5552421"/>
              <a:gd name="connsiteX32" fmla="*/ 3288347 w 6364927"/>
              <a:gd name="connsiteY32" fmla="*/ 1147458 h 5552421"/>
              <a:gd name="connsiteX33" fmla="*/ 3305699 w 6364927"/>
              <a:gd name="connsiteY33" fmla="*/ 1209780 h 5552421"/>
              <a:gd name="connsiteX34" fmla="*/ 3348793 w 6364927"/>
              <a:gd name="connsiteY34" fmla="*/ 1240909 h 5552421"/>
              <a:gd name="connsiteX35" fmla="*/ 3443497 w 6364927"/>
              <a:gd name="connsiteY35" fmla="*/ 1242190 h 5552421"/>
              <a:gd name="connsiteX36" fmla="*/ 3517378 w 6364927"/>
              <a:gd name="connsiteY36" fmla="*/ 1240227 h 5552421"/>
              <a:gd name="connsiteX37" fmla="*/ 3646343 w 6364927"/>
              <a:gd name="connsiteY37" fmla="*/ 1257363 h 5552421"/>
              <a:gd name="connsiteX38" fmla="*/ 3673411 w 6364927"/>
              <a:gd name="connsiteY38" fmla="*/ 1282474 h 5552421"/>
              <a:gd name="connsiteX39" fmla="*/ 3675051 w 6364927"/>
              <a:gd name="connsiteY39" fmla="*/ 1307003 h 5552421"/>
              <a:gd name="connsiteX40" fmla="*/ 3740667 w 6364927"/>
              <a:gd name="connsiteY40" fmla="*/ 1269055 h 5552421"/>
              <a:gd name="connsiteX41" fmla="*/ 3665336 w 6364927"/>
              <a:gd name="connsiteY41" fmla="*/ 1344214 h 5552421"/>
              <a:gd name="connsiteX42" fmla="*/ 3620350 w 6364927"/>
              <a:gd name="connsiteY42" fmla="*/ 1385517 h 5552421"/>
              <a:gd name="connsiteX43" fmla="*/ 3642434 w 6364927"/>
              <a:gd name="connsiteY43" fmla="*/ 1423702 h 5552421"/>
              <a:gd name="connsiteX44" fmla="*/ 3770892 w 6364927"/>
              <a:gd name="connsiteY44" fmla="*/ 1472724 h 5552421"/>
              <a:gd name="connsiteX45" fmla="*/ 3684074 w 6364927"/>
              <a:gd name="connsiteY45" fmla="*/ 1517837 h 5552421"/>
              <a:gd name="connsiteX46" fmla="*/ 3736569 w 6364927"/>
              <a:gd name="connsiteY46" fmla="*/ 1543530 h 5552421"/>
              <a:gd name="connsiteX47" fmla="*/ 3651203 w 6364927"/>
              <a:gd name="connsiteY47" fmla="*/ 1623473 h 5552421"/>
              <a:gd name="connsiteX48" fmla="*/ 3629816 w 6364927"/>
              <a:gd name="connsiteY48" fmla="*/ 1651128 h 5552421"/>
              <a:gd name="connsiteX49" fmla="*/ 3661868 w 6364927"/>
              <a:gd name="connsiteY49" fmla="*/ 1663165 h 5552421"/>
              <a:gd name="connsiteX50" fmla="*/ 3751776 w 6364927"/>
              <a:gd name="connsiteY50" fmla="*/ 1667219 h 5552421"/>
              <a:gd name="connsiteX51" fmla="*/ 3687612 w 6364927"/>
              <a:gd name="connsiteY51" fmla="*/ 1739996 h 5552421"/>
              <a:gd name="connsiteX52" fmla="*/ 3762629 w 6364927"/>
              <a:gd name="connsiteY52" fmla="*/ 1696612 h 5552421"/>
              <a:gd name="connsiteX53" fmla="*/ 3840927 w 6364927"/>
              <a:gd name="connsiteY53" fmla="*/ 1702285 h 5552421"/>
              <a:gd name="connsiteX54" fmla="*/ 3842380 w 6364927"/>
              <a:gd name="connsiteY54" fmla="*/ 1737114 h 5552421"/>
              <a:gd name="connsiteX55" fmla="*/ 3909639 w 6364927"/>
              <a:gd name="connsiteY55" fmla="*/ 1831721 h 5552421"/>
              <a:gd name="connsiteX56" fmla="*/ 3790897 w 6364927"/>
              <a:gd name="connsiteY56" fmla="*/ 1951348 h 5552421"/>
              <a:gd name="connsiteX57" fmla="*/ 3906107 w 6364927"/>
              <a:gd name="connsiteY57" fmla="*/ 1879624 h 5552421"/>
              <a:gd name="connsiteX58" fmla="*/ 4018349 w 6364927"/>
              <a:gd name="connsiteY58" fmla="*/ 1824902 h 5552421"/>
              <a:gd name="connsiteX59" fmla="*/ 4064218 w 6364927"/>
              <a:gd name="connsiteY59" fmla="*/ 1839139 h 5552421"/>
              <a:gd name="connsiteX60" fmla="*/ 4033239 w 6364927"/>
              <a:gd name="connsiteY60" fmla="*/ 1872342 h 5552421"/>
              <a:gd name="connsiteX61" fmla="*/ 3911028 w 6364927"/>
              <a:gd name="connsiteY61" fmla="*/ 1953211 h 5552421"/>
              <a:gd name="connsiteX62" fmla="*/ 4052546 w 6364927"/>
              <a:gd name="connsiteY62" fmla="*/ 1927419 h 5552421"/>
              <a:gd name="connsiteX63" fmla="*/ 4093811 w 6364927"/>
              <a:gd name="connsiteY63" fmla="*/ 1944319 h 5552421"/>
              <a:gd name="connsiteX64" fmla="*/ 4069456 w 6364927"/>
              <a:gd name="connsiteY64" fmla="*/ 1988976 h 5552421"/>
              <a:gd name="connsiteX65" fmla="*/ 4032420 w 6364927"/>
              <a:gd name="connsiteY65" fmla="*/ 1990014 h 5552421"/>
              <a:gd name="connsiteX66" fmla="*/ 4004597 w 6364927"/>
              <a:gd name="connsiteY66" fmla="*/ 1995914 h 5552421"/>
              <a:gd name="connsiteX67" fmla="*/ 3875381 w 6364927"/>
              <a:gd name="connsiteY67" fmla="*/ 2075738 h 5552421"/>
              <a:gd name="connsiteX68" fmla="*/ 3879798 w 6364927"/>
              <a:gd name="connsiteY68" fmla="*/ 2083375 h 5552421"/>
              <a:gd name="connsiteX69" fmla="*/ 3904845 w 6364927"/>
              <a:gd name="connsiteY69" fmla="*/ 2094368 h 5552421"/>
              <a:gd name="connsiteX70" fmla="*/ 4068638 w 6364927"/>
              <a:gd name="connsiteY70" fmla="*/ 2106649 h 5552421"/>
              <a:gd name="connsiteX71" fmla="*/ 4112675 w 6364927"/>
              <a:gd name="connsiteY71" fmla="*/ 2096467 h 5552421"/>
              <a:gd name="connsiteX72" fmla="*/ 4070278 w 6364927"/>
              <a:gd name="connsiteY72" fmla="*/ 2131178 h 5552421"/>
              <a:gd name="connsiteX73" fmla="*/ 4041887 w 6364927"/>
              <a:gd name="connsiteY73" fmla="*/ 2157789 h 5552421"/>
              <a:gd name="connsiteX74" fmla="*/ 4079365 w 6364927"/>
              <a:gd name="connsiteY74" fmla="*/ 2157515 h 5552421"/>
              <a:gd name="connsiteX75" fmla="*/ 4186622 w 6364927"/>
              <a:gd name="connsiteY75" fmla="*/ 2115868 h 5552421"/>
              <a:gd name="connsiteX76" fmla="*/ 4265300 w 6364927"/>
              <a:gd name="connsiteY76" fmla="*/ 2111130 h 5552421"/>
              <a:gd name="connsiteX77" fmla="*/ 4224164 w 6364927"/>
              <a:gd name="connsiteY77" fmla="*/ 2180781 h 5552421"/>
              <a:gd name="connsiteX78" fmla="*/ 4219367 w 6364927"/>
              <a:gd name="connsiteY78" fmla="*/ 2183555 h 5552421"/>
              <a:gd name="connsiteX79" fmla="*/ 4269654 w 6364927"/>
              <a:gd name="connsiteY79" fmla="*/ 2205428 h 5552421"/>
              <a:gd name="connsiteX80" fmla="*/ 4323981 w 6364927"/>
              <a:gd name="connsiteY80" fmla="*/ 2255539 h 5552421"/>
              <a:gd name="connsiteX81" fmla="*/ 4348837 w 6364927"/>
              <a:gd name="connsiteY81" fmla="*/ 2266642 h 5552421"/>
              <a:gd name="connsiteX82" fmla="*/ 4322466 w 6364927"/>
              <a:gd name="connsiteY82" fmla="*/ 2307371 h 5552421"/>
              <a:gd name="connsiteX83" fmla="*/ 4198046 w 6364927"/>
              <a:gd name="connsiteY83" fmla="*/ 2384422 h 5552421"/>
              <a:gd name="connsiteX84" fmla="*/ 4296787 w 6364927"/>
              <a:gd name="connsiteY84" fmla="*/ 2403751 h 5552421"/>
              <a:gd name="connsiteX85" fmla="*/ 4348397 w 6364927"/>
              <a:gd name="connsiteY85" fmla="*/ 2373903 h 5552421"/>
              <a:gd name="connsiteX86" fmla="*/ 4335276 w 6364927"/>
              <a:gd name="connsiteY86" fmla="*/ 2437543 h 5552421"/>
              <a:gd name="connsiteX87" fmla="*/ 4338365 w 6364927"/>
              <a:gd name="connsiteY87" fmla="*/ 2486712 h 5552421"/>
              <a:gd name="connsiteX88" fmla="*/ 4316285 w 6364927"/>
              <a:gd name="connsiteY88" fmla="*/ 2556552 h 5552421"/>
              <a:gd name="connsiteX89" fmla="*/ 4240888 w 6364927"/>
              <a:gd name="connsiteY89" fmla="*/ 2610348 h 5552421"/>
              <a:gd name="connsiteX90" fmla="*/ 4427203 w 6364927"/>
              <a:gd name="connsiteY90" fmla="*/ 2553552 h 5552421"/>
              <a:gd name="connsiteX91" fmla="*/ 4235652 w 6364927"/>
              <a:gd name="connsiteY91" fmla="*/ 2720383 h 5552421"/>
              <a:gd name="connsiteX92" fmla="*/ 4279690 w 6364927"/>
              <a:gd name="connsiteY92" fmla="*/ 2710202 h 5552421"/>
              <a:gd name="connsiteX93" fmla="*/ 4367076 w 6364927"/>
              <a:gd name="connsiteY93" fmla="*/ 2644377 h 5552421"/>
              <a:gd name="connsiteX94" fmla="*/ 4442978 w 6364927"/>
              <a:gd name="connsiteY94" fmla="*/ 2656531 h 5552421"/>
              <a:gd name="connsiteX95" fmla="*/ 4486072 w 6364927"/>
              <a:gd name="connsiteY95" fmla="*/ 2687661 h 5552421"/>
              <a:gd name="connsiteX96" fmla="*/ 4601407 w 6364927"/>
              <a:gd name="connsiteY96" fmla="*/ 2692297 h 5552421"/>
              <a:gd name="connsiteX97" fmla="*/ 4593078 w 6364927"/>
              <a:gd name="connsiteY97" fmla="*/ 2742974 h 5552421"/>
              <a:gd name="connsiteX98" fmla="*/ 4656110 w 6364927"/>
              <a:gd name="connsiteY98" fmla="*/ 2721807 h 5552421"/>
              <a:gd name="connsiteX99" fmla="*/ 4765007 w 6364927"/>
              <a:gd name="connsiteY99" fmla="*/ 2704689 h 5552421"/>
              <a:gd name="connsiteX100" fmla="*/ 4722358 w 6364927"/>
              <a:gd name="connsiteY100" fmla="*/ 2782348 h 5552421"/>
              <a:gd name="connsiteX101" fmla="*/ 4734472 w 6364927"/>
              <a:gd name="connsiteY101" fmla="*/ 2846680 h 5552421"/>
              <a:gd name="connsiteX102" fmla="*/ 4642861 w 6364927"/>
              <a:gd name="connsiteY102" fmla="*/ 2904758 h 5552421"/>
              <a:gd name="connsiteX103" fmla="*/ 4895489 w 6364927"/>
              <a:gd name="connsiteY103" fmla="*/ 2875854 h 5552421"/>
              <a:gd name="connsiteX104" fmla="*/ 4870946 w 6364927"/>
              <a:gd name="connsiteY104" fmla="*/ 2930812 h 5552421"/>
              <a:gd name="connsiteX105" fmla="*/ 4945776 w 6364927"/>
              <a:gd name="connsiteY105" fmla="*/ 2889685 h 5552421"/>
              <a:gd name="connsiteX106" fmla="*/ 4957035 w 6364927"/>
              <a:gd name="connsiteY106" fmla="*/ 2885934 h 5552421"/>
              <a:gd name="connsiteX107" fmla="*/ 4964182 w 6364927"/>
              <a:gd name="connsiteY107" fmla="*/ 2898270 h 5552421"/>
              <a:gd name="connsiteX108" fmla="*/ 4907974 w 6364927"/>
              <a:gd name="connsiteY108" fmla="*/ 2974446 h 5552421"/>
              <a:gd name="connsiteX109" fmla="*/ 4668984 w 6364927"/>
              <a:gd name="connsiteY109" fmla="*/ 3220863 h 5552421"/>
              <a:gd name="connsiteX110" fmla="*/ 4879147 w 6364927"/>
              <a:gd name="connsiteY110" fmla="*/ 3151294 h 5552421"/>
              <a:gd name="connsiteX111" fmla="*/ 4780915 w 6364927"/>
              <a:gd name="connsiteY111" fmla="*/ 3208104 h 5552421"/>
              <a:gd name="connsiteX112" fmla="*/ 4702550 w 6364927"/>
              <a:gd name="connsiteY112" fmla="*/ 3278903 h 5552421"/>
              <a:gd name="connsiteX113" fmla="*/ 4794858 w 6364927"/>
              <a:gd name="connsiteY113" fmla="*/ 3286666 h 5552421"/>
              <a:gd name="connsiteX114" fmla="*/ 4897827 w 6364927"/>
              <a:gd name="connsiteY114" fmla="*/ 3323931 h 5552421"/>
              <a:gd name="connsiteX115" fmla="*/ 4935244 w 6364927"/>
              <a:gd name="connsiteY115" fmla="*/ 3312484 h 5552421"/>
              <a:gd name="connsiteX116" fmla="*/ 5037705 w 6364927"/>
              <a:gd name="connsiteY116" fmla="*/ 3273610 h 5552421"/>
              <a:gd name="connsiteX117" fmla="*/ 4984959 w 6364927"/>
              <a:gd name="connsiteY117" fmla="*/ 3344879 h 5552421"/>
              <a:gd name="connsiteX118" fmla="*/ 5010891 w 6364927"/>
              <a:gd name="connsiteY118" fmla="*/ 3411411 h 5552421"/>
              <a:gd name="connsiteX119" fmla="*/ 5110896 w 6364927"/>
              <a:gd name="connsiteY119" fmla="*/ 3475869 h 5552421"/>
              <a:gd name="connsiteX120" fmla="*/ 5224781 w 6364927"/>
              <a:gd name="connsiteY120" fmla="*/ 3553701 h 5552421"/>
              <a:gd name="connsiteX121" fmla="*/ 5245412 w 6364927"/>
              <a:gd name="connsiteY121" fmla="*/ 3557057 h 5552421"/>
              <a:gd name="connsiteX122" fmla="*/ 5240051 w 6364927"/>
              <a:gd name="connsiteY122" fmla="*/ 3590730 h 5552421"/>
              <a:gd name="connsiteX123" fmla="*/ 5244468 w 6364927"/>
              <a:gd name="connsiteY123" fmla="*/ 3598367 h 5552421"/>
              <a:gd name="connsiteX124" fmla="*/ 5258285 w 6364927"/>
              <a:gd name="connsiteY124" fmla="*/ 3600567 h 5552421"/>
              <a:gd name="connsiteX125" fmla="*/ 5260494 w 6364927"/>
              <a:gd name="connsiteY125" fmla="*/ 3604385 h 5552421"/>
              <a:gd name="connsiteX126" fmla="*/ 5130898 w 6364927"/>
              <a:gd name="connsiteY126" fmla="*/ 3694621 h 5552421"/>
              <a:gd name="connsiteX127" fmla="*/ 5164591 w 6364927"/>
              <a:gd name="connsiteY127" fmla="*/ 3731187 h 5552421"/>
              <a:gd name="connsiteX128" fmla="*/ 5202892 w 6364927"/>
              <a:gd name="connsiteY128" fmla="*/ 3775279 h 5552421"/>
              <a:gd name="connsiteX129" fmla="*/ 5301253 w 6364927"/>
              <a:gd name="connsiteY129" fmla="*/ 3805019 h 5552421"/>
              <a:gd name="connsiteX130" fmla="*/ 5305670 w 6364927"/>
              <a:gd name="connsiteY130" fmla="*/ 3812656 h 5552421"/>
              <a:gd name="connsiteX131" fmla="*/ 5311159 w 6364927"/>
              <a:gd name="connsiteY131" fmla="*/ 3865533 h 5552421"/>
              <a:gd name="connsiteX132" fmla="*/ 5308444 w 6364927"/>
              <a:gd name="connsiteY132" fmla="*/ 3893599 h 5552421"/>
              <a:gd name="connsiteX133" fmla="*/ 5303589 w 6364927"/>
              <a:gd name="connsiteY133" fmla="*/ 3993223 h 5552421"/>
              <a:gd name="connsiteX134" fmla="*/ 5422835 w 6364927"/>
              <a:gd name="connsiteY134" fmla="*/ 3939547 h 5552421"/>
              <a:gd name="connsiteX135" fmla="*/ 5391605 w 6364927"/>
              <a:gd name="connsiteY135" fmla="*/ 4069711 h 5552421"/>
              <a:gd name="connsiteX136" fmla="*/ 5354509 w 6364927"/>
              <a:gd name="connsiteY136" fmla="*/ 4167598 h 5552421"/>
              <a:gd name="connsiteX137" fmla="*/ 5333118 w 6364927"/>
              <a:gd name="connsiteY137" fmla="*/ 4185064 h 5552421"/>
              <a:gd name="connsiteX138" fmla="*/ 5259930 w 6364927"/>
              <a:gd name="connsiteY138" fmla="*/ 4242678 h 5552421"/>
              <a:gd name="connsiteX139" fmla="*/ 5217533 w 6364927"/>
              <a:gd name="connsiteY139" fmla="*/ 4277389 h 5552421"/>
              <a:gd name="connsiteX140" fmla="*/ 5224850 w 6364927"/>
              <a:gd name="connsiteY140" fmla="*/ 4344495 h 5552421"/>
              <a:gd name="connsiteX141" fmla="*/ 5422967 w 6364927"/>
              <a:gd name="connsiteY141" fmla="*/ 4285970 h 5552421"/>
              <a:gd name="connsiteX142" fmla="*/ 5472621 w 6364927"/>
              <a:gd name="connsiteY142" fmla="*/ 4361203 h 5552421"/>
              <a:gd name="connsiteX143" fmla="*/ 5544486 w 6364927"/>
              <a:gd name="connsiteY143" fmla="*/ 4355310 h 5552421"/>
              <a:gd name="connsiteX144" fmla="*/ 5585939 w 6364927"/>
              <a:gd name="connsiteY144" fmla="*/ 4361910 h 5552421"/>
              <a:gd name="connsiteX145" fmla="*/ 5568778 w 6364927"/>
              <a:gd name="connsiteY145" fmla="*/ 4397313 h 5552421"/>
              <a:gd name="connsiteX146" fmla="*/ 5456849 w 6364927"/>
              <a:gd name="connsiteY146" fmla="*/ 4518096 h 5552421"/>
              <a:gd name="connsiteX147" fmla="*/ 5750484 w 6364927"/>
              <a:gd name="connsiteY147" fmla="*/ 4332992 h 5552421"/>
              <a:gd name="connsiteX148" fmla="*/ 5751181 w 6364927"/>
              <a:gd name="connsiteY148" fmla="*/ 4398831 h 5552421"/>
              <a:gd name="connsiteX149" fmla="*/ 5669284 w 6364927"/>
              <a:gd name="connsiteY149" fmla="*/ 4517533 h 5552421"/>
              <a:gd name="connsiteX150" fmla="*/ 5742221 w 6364927"/>
              <a:gd name="connsiteY150" fmla="*/ 4556880 h 5552421"/>
              <a:gd name="connsiteX151" fmla="*/ 5790744 w 6364927"/>
              <a:gd name="connsiteY151" fmla="*/ 4835572 h 5552421"/>
              <a:gd name="connsiteX152" fmla="*/ 5850432 w 6364927"/>
              <a:gd name="connsiteY152" fmla="*/ 4852009 h 5552421"/>
              <a:gd name="connsiteX153" fmla="*/ 5949235 w 6364927"/>
              <a:gd name="connsiteY153" fmla="*/ 4784676 h 5552421"/>
              <a:gd name="connsiteX154" fmla="*/ 5856113 w 6364927"/>
              <a:gd name="connsiteY154" fmla="*/ 4904775 h 5552421"/>
              <a:gd name="connsiteX155" fmla="*/ 5979396 w 6364927"/>
              <a:gd name="connsiteY155" fmla="*/ 4869145 h 5552421"/>
              <a:gd name="connsiteX156" fmla="*/ 5894030 w 6364927"/>
              <a:gd name="connsiteY156" fmla="*/ 4949088 h 5552421"/>
              <a:gd name="connsiteX157" fmla="*/ 5989176 w 6364927"/>
              <a:gd name="connsiteY157" fmla="*/ 4951133 h 5552421"/>
              <a:gd name="connsiteX158" fmla="*/ 5953404 w 6364927"/>
              <a:gd name="connsiteY158" fmla="*/ 4997299 h 5552421"/>
              <a:gd name="connsiteX159" fmla="*/ 5924949 w 6364927"/>
              <a:gd name="connsiteY159" fmla="*/ 5110571 h 5552421"/>
              <a:gd name="connsiteX160" fmla="*/ 6012332 w 6364927"/>
              <a:gd name="connsiteY160" fmla="*/ 5034558 h 5552421"/>
              <a:gd name="connsiteX161" fmla="*/ 6102619 w 6364927"/>
              <a:gd name="connsiteY161" fmla="*/ 5028202 h 5552421"/>
              <a:gd name="connsiteX162" fmla="*/ 6113661 w 6364927"/>
              <a:gd name="connsiteY162" fmla="*/ 5047294 h 5552421"/>
              <a:gd name="connsiteX163" fmla="*/ 6113030 w 6364927"/>
              <a:gd name="connsiteY163" fmla="*/ 5154666 h 5552421"/>
              <a:gd name="connsiteX164" fmla="*/ 6163821 w 6364927"/>
              <a:gd name="connsiteY164" fmla="*/ 5242490 h 5552421"/>
              <a:gd name="connsiteX165" fmla="*/ 6171695 w 6364927"/>
              <a:gd name="connsiteY165" fmla="*/ 5272825 h 5552421"/>
              <a:gd name="connsiteX166" fmla="*/ 6171960 w 6364927"/>
              <a:gd name="connsiteY166" fmla="*/ 5272847 h 5552421"/>
              <a:gd name="connsiteX167" fmla="*/ 6160393 w 6364927"/>
              <a:gd name="connsiteY167" fmla="*/ 5281399 h 5552421"/>
              <a:gd name="connsiteX168" fmla="*/ 6144817 w 6364927"/>
              <a:gd name="connsiteY168" fmla="*/ 5319261 h 5552421"/>
              <a:gd name="connsiteX169" fmla="*/ 6077770 w 6364927"/>
              <a:gd name="connsiteY169" fmla="*/ 5167441 h 5552421"/>
              <a:gd name="connsiteX170" fmla="*/ 6055714 w 6364927"/>
              <a:gd name="connsiteY170" fmla="*/ 5308401 h 5552421"/>
              <a:gd name="connsiteX171" fmla="*/ 6011604 w 6364927"/>
              <a:gd name="connsiteY171" fmla="*/ 5405920 h 5552421"/>
              <a:gd name="connsiteX172" fmla="*/ 6007193 w 6364927"/>
              <a:gd name="connsiteY172" fmla="*/ 5411239 h 5552421"/>
              <a:gd name="connsiteX173" fmla="*/ 6007193 w 6364927"/>
              <a:gd name="connsiteY173" fmla="*/ 5400601 h 5552421"/>
              <a:gd name="connsiteX174" fmla="*/ 5923384 w 6364927"/>
              <a:gd name="connsiteY174" fmla="*/ 5340981 h 5552421"/>
              <a:gd name="connsiteX175" fmla="*/ 5918972 w 6364927"/>
              <a:gd name="connsiteY175" fmla="*/ 5232602 h 5552421"/>
              <a:gd name="connsiteX176" fmla="*/ 5905740 w 6364927"/>
              <a:gd name="connsiteY176" fmla="*/ 5205341 h 5552421"/>
              <a:gd name="connsiteX177" fmla="*/ 5879273 w 6364927"/>
              <a:gd name="connsiteY177" fmla="*/ 5183842 h 5552421"/>
              <a:gd name="connsiteX178" fmla="*/ 5782230 w 6364927"/>
              <a:gd name="connsiteY178" fmla="*/ 5183842 h 5552421"/>
              <a:gd name="connsiteX179" fmla="*/ 5694010 w 6364927"/>
              <a:gd name="connsiteY179" fmla="*/ 5237921 h 5552421"/>
              <a:gd name="connsiteX180" fmla="*/ 5591674 w 6364927"/>
              <a:gd name="connsiteY180" fmla="*/ 5281361 h 5552421"/>
              <a:gd name="connsiteX181" fmla="*/ 5547564 w 6364927"/>
              <a:gd name="connsiteY181" fmla="*/ 5221742 h 5552421"/>
              <a:gd name="connsiteX182" fmla="*/ 5560797 w 6364927"/>
              <a:gd name="connsiteY182" fmla="*/ 5248781 h 5552421"/>
              <a:gd name="connsiteX183" fmla="*/ 5556386 w 6364927"/>
              <a:gd name="connsiteY183" fmla="*/ 5303082 h 5552421"/>
              <a:gd name="connsiteX184" fmla="*/ 5521098 w 6364927"/>
              <a:gd name="connsiteY184" fmla="*/ 5275821 h 5552421"/>
              <a:gd name="connsiteX185" fmla="*/ 5494632 w 6364927"/>
              <a:gd name="connsiteY185" fmla="*/ 5216422 h 5552421"/>
              <a:gd name="connsiteX186" fmla="*/ 5450521 w 6364927"/>
              <a:gd name="connsiteY186" fmla="*/ 5243240 h 5552421"/>
              <a:gd name="connsiteX187" fmla="*/ 5349068 w 6364927"/>
              <a:gd name="connsiteY187" fmla="*/ 5118682 h 5552421"/>
              <a:gd name="connsiteX188" fmla="*/ 5322601 w 6364927"/>
              <a:gd name="connsiteY188" fmla="*/ 5113141 h 5552421"/>
              <a:gd name="connsiteX189" fmla="*/ 5296135 w 6364927"/>
              <a:gd name="connsiteY189" fmla="*/ 5096961 h 5552421"/>
              <a:gd name="connsiteX190" fmla="*/ 5184977 w 6364927"/>
              <a:gd name="connsiteY190" fmla="*/ 5026482 h 5552421"/>
              <a:gd name="connsiteX191" fmla="*/ 5154100 w 6364927"/>
              <a:gd name="connsiteY191" fmla="*/ 5037342 h 5552421"/>
              <a:gd name="connsiteX192" fmla="*/ 5109990 w 6364927"/>
              <a:gd name="connsiteY192" fmla="*/ 5107822 h 5552421"/>
              <a:gd name="connsiteX193" fmla="*/ 5070290 w 6364927"/>
              <a:gd name="connsiteY193" fmla="*/ 5178301 h 5552421"/>
              <a:gd name="connsiteX194" fmla="*/ 5017358 w 6364927"/>
              <a:gd name="connsiteY194" fmla="*/ 5194481 h 5552421"/>
              <a:gd name="connsiteX195" fmla="*/ 4937960 w 6364927"/>
              <a:gd name="connsiteY195" fmla="*/ 5205341 h 5552421"/>
              <a:gd name="connsiteX196" fmla="*/ 4933548 w 6364927"/>
              <a:gd name="connsiteY196" fmla="*/ 5346522 h 5552421"/>
              <a:gd name="connsiteX197" fmla="*/ 4866501 w 6364927"/>
              <a:gd name="connsiteY197" fmla="*/ 5243240 h 5552421"/>
              <a:gd name="connsiteX198" fmla="*/ 4901789 w 6364927"/>
              <a:gd name="connsiteY198" fmla="*/ 5232602 h 5552421"/>
              <a:gd name="connsiteX199" fmla="*/ 4901789 w 6364927"/>
              <a:gd name="connsiteY199" fmla="*/ 5129542 h 5552421"/>
              <a:gd name="connsiteX200" fmla="*/ 4875323 w 6364927"/>
              <a:gd name="connsiteY200" fmla="*/ 5113141 h 5552421"/>
              <a:gd name="connsiteX201" fmla="*/ 4844446 w 6364927"/>
              <a:gd name="connsiteY201" fmla="*/ 5156581 h 5552421"/>
              <a:gd name="connsiteX202" fmla="*/ 4830330 w 6364927"/>
              <a:gd name="connsiteY202" fmla="*/ 5194481 h 5552421"/>
              <a:gd name="connsiteX203" fmla="*/ 4737698 w 6364927"/>
              <a:gd name="connsiteY203" fmla="*/ 5275821 h 5552421"/>
              <a:gd name="connsiteX204" fmla="*/ 4750932 w 6364927"/>
              <a:gd name="connsiteY204" fmla="*/ 5086101 h 5552421"/>
              <a:gd name="connsiteX205" fmla="*/ 4702410 w 6364927"/>
              <a:gd name="connsiteY205" fmla="*/ 5140402 h 5552421"/>
              <a:gd name="connsiteX206" fmla="*/ 4675944 w 6364927"/>
              <a:gd name="connsiteY206" fmla="*/ 5026482 h 5552421"/>
              <a:gd name="connsiteX207" fmla="*/ 4636245 w 6364927"/>
              <a:gd name="connsiteY207" fmla="*/ 5010302 h 5552421"/>
              <a:gd name="connsiteX208" fmla="*/ 4614190 w 6364927"/>
              <a:gd name="connsiteY208" fmla="*/ 5048202 h 5552421"/>
              <a:gd name="connsiteX209" fmla="*/ 4548024 w 6364927"/>
              <a:gd name="connsiteY209" fmla="*/ 5048202 h 5552421"/>
              <a:gd name="connsiteX210" fmla="*/ 4512736 w 6364927"/>
              <a:gd name="connsiteY210" fmla="*/ 5151262 h 5552421"/>
              <a:gd name="connsiteX211" fmla="*/ 4450982 w 6364927"/>
              <a:gd name="connsiteY211" fmla="*/ 5107822 h 5552421"/>
              <a:gd name="connsiteX212" fmla="*/ 4388345 w 6364927"/>
              <a:gd name="connsiteY212" fmla="*/ 5113141 h 5552421"/>
              <a:gd name="connsiteX213" fmla="*/ 4361879 w 6364927"/>
              <a:gd name="connsiteY213" fmla="*/ 5151262 h 5552421"/>
              <a:gd name="connsiteX214" fmla="*/ 4322180 w 6364927"/>
              <a:gd name="connsiteY214" fmla="*/ 4983041 h 5552421"/>
              <a:gd name="connsiteX215" fmla="*/ 4282480 w 6364927"/>
              <a:gd name="connsiteY215" fmla="*/ 5281361 h 5552421"/>
              <a:gd name="connsiteX216" fmla="*/ 4269248 w 6364927"/>
              <a:gd name="connsiteY216" fmla="*/ 5183842 h 5552421"/>
              <a:gd name="connsiteX217" fmla="*/ 4269248 w 6364927"/>
              <a:gd name="connsiteY217" fmla="*/ 5086101 h 5552421"/>
              <a:gd name="connsiteX218" fmla="*/ 4203082 w 6364927"/>
              <a:gd name="connsiteY218" fmla="*/ 5221742 h 5552421"/>
              <a:gd name="connsiteX219" fmla="*/ 4172204 w 6364927"/>
              <a:gd name="connsiteY219" fmla="*/ 5237921 h 5552421"/>
              <a:gd name="connsiteX220" fmla="*/ 4145738 w 6364927"/>
              <a:gd name="connsiteY220" fmla="*/ 5205341 h 5552421"/>
              <a:gd name="connsiteX221" fmla="*/ 4163382 w 6364927"/>
              <a:gd name="connsiteY221" fmla="*/ 5178301 h 5552421"/>
              <a:gd name="connsiteX222" fmla="*/ 4172204 w 6364927"/>
              <a:gd name="connsiteY222" fmla="*/ 5145721 h 5552421"/>
              <a:gd name="connsiteX223" fmla="*/ 4172204 w 6364927"/>
              <a:gd name="connsiteY223" fmla="*/ 4999221 h 5552421"/>
              <a:gd name="connsiteX224" fmla="*/ 4167794 w 6364927"/>
              <a:gd name="connsiteY224" fmla="*/ 4993901 h 5552421"/>
              <a:gd name="connsiteX225" fmla="*/ 4141328 w 6364927"/>
              <a:gd name="connsiteY225" fmla="*/ 5010302 h 5552421"/>
              <a:gd name="connsiteX226" fmla="*/ 4044285 w 6364927"/>
              <a:gd name="connsiteY226" fmla="*/ 5161900 h 5552421"/>
              <a:gd name="connsiteX227" fmla="*/ 4035463 w 6364927"/>
              <a:gd name="connsiteY227" fmla="*/ 5178301 h 5552421"/>
              <a:gd name="connsiteX228" fmla="*/ 4008997 w 6364927"/>
              <a:gd name="connsiteY228" fmla="*/ 5080560 h 5552421"/>
              <a:gd name="connsiteX229" fmla="*/ 3977237 w 6364927"/>
              <a:gd name="connsiteY229" fmla="*/ 5232602 h 5552421"/>
              <a:gd name="connsiteX230" fmla="*/ 3941949 w 6364927"/>
              <a:gd name="connsiteY230" fmla="*/ 5319261 h 5552421"/>
              <a:gd name="connsiteX231" fmla="*/ 3906661 w 6364927"/>
              <a:gd name="connsiteY231" fmla="*/ 5232602 h 5552421"/>
              <a:gd name="connsiteX232" fmla="*/ 3897839 w 6364927"/>
              <a:gd name="connsiteY232" fmla="*/ 5227061 h 5552421"/>
              <a:gd name="connsiteX233" fmla="*/ 3866962 w 6364927"/>
              <a:gd name="connsiteY233" fmla="*/ 5286681 h 5552421"/>
              <a:gd name="connsiteX234" fmla="*/ 3853729 w 6364927"/>
              <a:gd name="connsiteY234" fmla="*/ 5237921 h 5552421"/>
              <a:gd name="connsiteX235" fmla="*/ 3787563 w 6364927"/>
              <a:gd name="connsiteY235" fmla="*/ 5303082 h 5552421"/>
              <a:gd name="connsiteX236" fmla="*/ 3739042 w 6364927"/>
              <a:gd name="connsiteY236" fmla="*/ 5319261 h 5552421"/>
              <a:gd name="connsiteX237" fmla="*/ 3730220 w 6364927"/>
              <a:gd name="connsiteY237" fmla="*/ 5389741 h 5552421"/>
              <a:gd name="connsiteX238" fmla="*/ 3734631 w 6364927"/>
              <a:gd name="connsiteY238" fmla="*/ 5286681 h 5552421"/>
              <a:gd name="connsiteX239" fmla="*/ 3739042 w 6364927"/>
              <a:gd name="connsiteY239" fmla="*/ 5129542 h 5552421"/>
              <a:gd name="connsiteX240" fmla="*/ 3593478 w 6364927"/>
              <a:gd name="connsiteY240" fmla="*/ 5216422 h 5552421"/>
              <a:gd name="connsiteX241" fmla="*/ 3535252 w 6364927"/>
              <a:gd name="connsiteY241" fmla="*/ 5161900 h 5552421"/>
              <a:gd name="connsiteX242" fmla="*/ 3526430 w 6364927"/>
              <a:gd name="connsiteY242" fmla="*/ 5053743 h 5552421"/>
              <a:gd name="connsiteX243" fmla="*/ 3477909 w 6364927"/>
              <a:gd name="connsiteY243" fmla="*/ 5232602 h 5552421"/>
              <a:gd name="connsiteX244" fmla="*/ 3442621 w 6364927"/>
              <a:gd name="connsiteY244" fmla="*/ 5113141 h 5552421"/>
              <a:gd name="connsiteX245" fmla="*/ 3429388 w 6364927"/>
              <a:gd name="connsiteY245" fmla="*/ 4993901 h 5552421"/>
              <a:gd name="connsiteX246" fmla="*/ 3416155 w 6364927"/>
              <a:gd name="connsiteY246" fmla="*/ 5042661 h 5552421"/>
              <a:gd name="connsiteX247" fmla="*/ 3429388 w 6364927"/>
              <a:gd name="connsiteY247" fmla="*/ 5140402 h 5552421"/>
              <a:gd name="connsiteX248" fmla="*/ 3376455 w 6364927"/>
              <a:gd name="connsiteY248" fmla="*/ 5200022 h 5552421"/>
              <a:gd name="connsiteX249" fmla="*/ 3341167 w 6364927"/>
              <a:gd name="connsiteY249" fmla="*/ 5216422 h 5552421"/>
              <a:gd name="connsiteX250" fmla="*/ 3301468 w 6364927"/>
              <a:gd name="connsiteY250" fmla="*/ 5275821 h 5552421"/>
              <a:gd name="connsiteX251" fmla="*/ 3257357 w 6364927"/>
              <a:gd name="connsiteY251" fmla="*/ 5297762 h 5552421"/>
              <a:gd name="connsiteX252" fmla="*/ 3222069 w 6364927"/>
              <a:gd name="connsiteY252" fmla="*/ 5324580 h 5552421"/>
              <a:gd name="connsiteX253" fmla="*/ 3208836 w 6364927"/>
              <a:gd name="connsiteY253" fmla="*/ 5433181 h 5552421"/>
              <a:gd name="connsiteX254" fmla="*/ 3182370 w 6364927"/>
              <a:gd name="connsiteY254" fmla="*/ 5471081 h 5552421"/>
              <a:gd name="connsiteX255" fmla="*/ 3155904 w 6364927"/>
              <a:gd name="connsiteY255" fmla="*/ 5438500 h 5552421"/>
              <a:gd name="connsiteX256" fmla="*/ 3136495 w 6364927"/>
              <a:gd name="connsiteY256" fmla="*/ 5384421 h 5552421"/>
              <a:gd name="connsiteX257" fmla="*/ 3070330 w 6364927"/>
              <a:gd name="connsiteY257" fmla="*/ 5373340 h 5552421"/>
              <a:gd name="connsiteX258" fmla="*/ 3070330 w 6364927"/>
              <a:gd name="connsiteY258" fmla="*/ 5248781 h 5552421"/>
              <a:gd name="connsiteX259" fmla="*/ 2968876 w 6364927"/>
              <a:gd name="connsiteY259" fmla="*/ 5503439 h 5552421"/>
              <a:gd name="connsiteX260" fmla="*/ 2929177 w 6364927"/>
              <a:gd name="connsiteY260" fmla="*/ 5449360 h 5552421"/>
              <a:gd name="connsiteX261" fmla="*/ 2924766 w 6364927"/>
              <a:gd name="connsiteY261" fmla="*/ 5552421 h 5552421"/>
              <a:gd name="connsiteX262" fmla="*/ 2854189 w 6364927"/>
              <a:gd name="connsiteY262" fmla="*/ 5395060 h 5552421"/>
              <a:gd name="connsiteX263" fmla="*/ 2849778 w 6364927"/>
              <a:gd name="connsiteY263" fmla="*/ 5378659 h 5552421"/>
              <a:gd name="connsiteX264" fmla="*/ 2796846 w 6364927"/>
              <a:gd name="connsiteY264" fmla="*/ 5151262 h 5552421"/>
              <a:gd name="connsiteX265" fmla="*/ 2770380 w 6364927"/>
              <a:gd name="connsiteY265" fmla="*/ 5118682 h 5552421"/>
              <a:gd name="connsiteX266" fmla="*/ 2743913 w 6364927"/>
              <a:gd name="connsiteY266" fmla="*/ 5324580 h 5552421"/>
              <a:gd name="connsiteX267" fmla="*/ 2739502 w 6364927"/>
              <a:gd name="connsiteY267" fmla="*/ 5205341 h 5552421"/>
              <a:gd name="connsiteX268" fmla="*/ 2712154 w 6364927"/>
              <a:gd name="connsiteY268" fmla="*/ 5096961 h 5552421"/>
              <a:gd name="connsiteX269" fmla="*/ 2645989 w 6364927"/>
              <a:gd name="connsiteY269" fmla="*/ 5216422 h 5552421"/>
              <a:gd name="connsiteX270" fmla="*/ 2615111 w 6364927"/>
              <a:gd name="connsiteY270" fmla="*/ 5254100 h 5552421"/>
              <a:gd name="connsiteX271" fmla="*/ 2566590 w 6364927"/>
              <a:gd name="connsiteY271" fmla="*/ 5340981 h 5552421"/>
              <a:gd name="connsiteX272" fmla="*/ 2557768 w 6364927"/>
              <a:gd name="connsiteY272" fmla="*/ 5389741 h 5552421"/>
              <a:gd name="connsiteX273" fmla="*/ 2513658 w 6364927"/>
              <a:gd name="connsiteY273" fmla="*/ 5330121 h 5552421"/>
              <a:gd name="connsiteX274" fmla="*/ 2425437 w 6364927"/>
              <a:gd name="connsiteY274" fmla="*/ 5324580 h 5552421"/>
              <a:gd name="connsiteX275" fmla="*/ 2372505 w 6364927"/>
              <a:gd name="connsiteY275" fmla="*/ 5378659 h 5552421"/>
              <a:gd name="connsiteX276" fmla="*/ 2301046 w 6364927"/>
              <a:gd name="connsiteY276" fmla="*/ 5378659 h 5552421"/>
              <a:gd name="connsiteX277" fmla="*/ 2248114 w 6364927"/>
              <a:gd name="connsiteY277" fmla="*/ 5373340 h 5552421"/>
              <a:gd name="connsiteX278" fmla="*/ 2181948 w 6364927"/>
              <a:gd name="connsiteY278" fmla="*/ 5449360 h 5552421"/>
              <a:gd name="connsiteX279" fmla="*/ 2181948 w 6364927"/>
              <a:gd name="connsiteY279" fmla="*/ 5378659 h 5552421"/>
              <a:gd name="connsiteX280" fmla="*/ 2155482 w 6364927"/>
              <a:gd name="connsiteY280" fmla="*/ 5438500 h 5552421"/>
              <a:gd name="connsiteX281" fmla="*/ 2142249 w 6364927"/>
              <a:gd name="connsiteY281" fmla="*/ 5335440 h 5552421"/>
              <a:gd name="connsiteX282" fmla="*/ 2067262 w 6364927"/>
              <a:gd name="connsiteY282" fmla="*/ 5303082 h 5552421"/>
              <a:gd name="connsiteX283" fmla="*/ 1987863 w 6364927"/>
              <a:gd name="connsiteY283" fmla="*/ 5384421 h 5552421"/>
              <a:gd name="connsiteX284" fmla="*/ 1801718 w 6364927"/>
              <a:gd name="connsiteY284" fmla="*/ 5319261 h 5552421"/>
              <a:gd name="connsiteX285" fmla="*/ 1792896 w 6364927"/>
              <a:gd name="connsiteY285" fmla="*/ 5395060 h 5552421"/>
              <a:gd name="connsiteX286" fmla="*/ 1744374 w 6364927"/>
              <a:gd name="connsiteY286" fmla="*/ 5303082 h 5552421"/>
              <a:gd name="connsiteX287" fmla="*/ 1748785 w 6364927"/>
              <a:gd name="connsiteY287" fmla="*/ 5161900 h 5552421"/>
              <a:gd name="connsiteX288" fmla="*/ 1731141 w 6364927"/>
              <a:gd name="connsiteY288" fmla="*/ 5156581 h 5552421"/>
              <a:gd name="connsiteX289" fmla="*/ 1704675 w 6364927"/>
              <a:gd name="connsiteY289" fmla="*/ 5303082 h 5552421"/>
              <a:gd name="connsiteX290" fmla="*/ 1589988 w 6364927"/>
              <a:gd name="connsiteY290" fmla="*/ 5243240 h 5552421"/>
              <a:gd name="connsiteX291" fmla="*/ 1616454 w 6364927"/>
              <a:gd name="connsiteY291" fmla="*/ 5135083 h 5552421"/>
              <a:gd name="connsiteX292" fmla="*/ 1532645 w 6364927"/>
              <a:gd name="connsiteY292" fmla="*/ 5086101 h 5552421"/>
              <a:gd name="connsiteX293" fmla="*/ 1497357 w 6364927"/>
              <a:gd name="connsiteY293" fmla="*/ 5237921 h 5552421"/>
              <a:gd name="connsiteX294" fmla="*/ 1386199 w 6364927"/>
              <a:gd name="connsiteY294" fmla="*/ 5292000 h 5552421"/>
              <a:gd name="connsiteX295" fmla="*/ 1358850 w 6364927"/>
              <a:gd name="connsiteY295" fmla="*/ 5368021 h 5552421"/>
              <a:gd name="connsiteX296" fmla="*/ 1314740 w 6364927"/>
              <a:gd name="connsiteY296" fmla="*/ 5373340 h 5552421"/>
              <a:gd name="connsiteX297" fmla="*/ 1266219 w 6364927"/>
              <a:gd name="connsiteY297" fmla="*/ 5227061 h 5552421"/>
              <a:gd name="connsiteX298" fmla="*/ 1275041 w 6364927"/>
              <a:gd name="connsiteY298" fmla="*/ 5492579 h 5552421"/>
              <a:gd name="connsiteX299" fmla="*/ 1213286 w 6364927"/>
              <a:gd name="connsiteY299" fmla="*/ 5438500 h 5552421"/>
              <a:gd name="connsiteX300" fmla="*/ 1164765 w 6364927"/>
              <a:gd name="connsiteY300" fmla="*/ 5389741 h 5552421"/>
              <a:gd name="connsiteX301" fmla="*/ 1120655 w 6364927"/>
              <a:gd name="connsiteY301" fmla="*/ 5384421 h 5552421"/>
              <a:gd name="connsiteX302" fmla="*/ 841878 w 6364927"/>
              <a:gd name="connsiteY302" fmla="*/ 5292000 h 5552421"/>
              <a:gd name="connsiteX303" fmla="*/ 780123 w 6364927"/>
              <a:gd name="connsiteY303" fmla="*/ 5357160 h 5552421"/>
              <a:gd name="connsiteX304" fmla="*/ 784534 w 6364927"/>
              <a:gd name="connsiteY304" fmla="*/ 5416780 h 5552421"/>
              <a:gd name="connsiteX305" fmla="*/ 771301 w 6364927"/>
              <a:gd name="connsiteY305" fmla="*/ 5454680 h 5552421"/>
              <a:gd name="connsiteX306" fmla="*/ 736013 w 6364927"/>
              <a:gd name="connsiteY306" fmla="*/ 5422321 h 5552421"/>
              <a:gd name="connsiteX307" fmla="*/ 731602 w 6364927"/>
              <a:gd name="connsiteY307" fmla="*/ 5357160 h 5552421"/>
              <a:gd name="connsiteX308" fmla="*/ 713958 w 6364927"/>
              <a:gd name="connsiteY308" fmla="*/ 5357160 h 5552421"/>
              <a:gd name="connsiteX309" fmla="*/ 687492 w 6364927"/>
              <a:gd name="connsiteY309" fmla="*/ 5416780 h 5552421"/>
              <a:gd name="connsiteX310" fmla="*/ 674259 w 6364927"/>
              <a:gd name="connsiteY310" fmla="*/ 5330121 h 5552421"/>
              <a:gd name="connsiteX311" fmla="*/ 669847 w 6364927"/>
              <a:gd name="connsiteY311" fmla="*/ 5330121 h 5552421"/>
              <a:gd name="connsiteX312" fmla="*/ 665436 w 6364927"/>
              <a:gd name="connsiteY312" fmla="*/ 5330121 h 5552421"/>
              <a:gd name="connsiteX313" fmla="*/ 652203 w 6364927"/>
              <a:gd name="connsiteY313" fmla="*/ 5373340 h 5552421"/>
              <a:gd name="connsiteX314" fmla="*/ 624855 w 6364927"/>
              <a:gd name="connsiteY314" fmla="*/ 5395060 h 5552421"/>
              <a:gd name="connsiteX315" fmla="*/ 602800 w 6364927"/>
              <a:gd name="connsiteY315" fmla="*/ 5362480 h 5552421"/>
              <a:gd name="connsiteX316" fmla="*/ 514579 w 6364927"/>
              <a:gd name="connsiteY316" fmla="*/ 5259641 h 5552421"/>
              <a:gd name="connsiteX317" fmla="*/ 479291 w 6364927"/>
              <a:gd name="connsiteY317" fmla="*/ 5481941 h 5552421"/>
              <a:gd name="connsiteX318" fmla="*/ 267562 w 6364927"/>
              <a:gd name="connsiteY318" fmla="*/ 5411239 h 5552421"/>
              <a:gd name="connsiteX319" fmla="*/ 227862 w 6364927"/>
              <a:gd name="connsiteY319" fmla="*/ 5465761 h 5552421"/>
              <a:gd name="connsiteX320" fmla="*/ 187281 w 6364927"/>
              <a:gd name="connsiteY320" fmla="*/ 5492579 h 5552421"/>
              <a:gd name="connsiteX321" fmla="*/ 99060 w 6364927"/>
              <a:gd name="connsiteY321" fmla="*/ 5487260 h 5552421"/>
              <a:gd name="connsiteX322" fmla="*/ 15251 w 6364927"/>
              <a:gd name="connsiteY322" fmla="*/ 5340981 h 5552421"/>
              <a:gd name="connsiteX323" fmla="*/ 11278 w 6364927"/>
              <a:gd name="connsiteY323" fmla="*/ 5346268 h 5552421"/>
              <a:gd name="connsiteX324" fmla="*/ 524 w 6364927"/>
              <a:gd name="connsiteY324" fmla="*/ 5307700 h 5552421"/>
              <a:gd name="connsiteX325" fmla="*/ 15484 w 6364927"/>
              <a:gd name="connsiteY325" fmla="*/ 5255311 h 5552421"/>
              <a:gd name="connsiteX326" fmla="*/ 32691 w 6364927"/>
              <a:gd name="connsiteY326" fmla="*/ 5145477 h 5552421"/>
              <a:gd name="connsiteX327" fmla="*/ 106617 w 6364927"/>
              <a:gd name="connsiteY327" fmla="*/ 5139539 h 5552421"/>
              <a:gd name="connsiteX328" fmla="*/ 76668 w 6364927"/>
              <a:gd name="connsiteY328" fmla="*/ 5136483 h 5552421"/>
              <a:gd name="connsiteX329" fmla="*/ 32902 w 6364927"/>
              <a:gd name="connsiteY329" fmla="*/ 5104040 h 5552421"/>
              <a:gd name="connsiteX330" fmla="*/ 74695 w 6364927"/>
              <a:gd name="connsiteY330" fmla="*/ 5088490 h 5552421"/>
              <a:gd name="connsiteX331" fmla="*/ 139107 w 6364927"/>
              <a:gd name="connsiteY331" fmla="*/ 5097415 h 5552421"/>
              <a:gd name="connsiteX332" fmla="*/ 139654 w 6364927"/>
              <a:gd name="connsiteY332" fmla="*/ 5045795 h 5552421"/>
              <a:gd name="connsiteX333" fmla="*/ 299014 w 6364927"/>
              <a:gd name="connsiteY333" fmla="*/ 5025498 h 5552421"/>
              <a:gd name="connsiteX334" fmla="*/ 317705 w 6364927"/>
              <a:gd name="connsiteY334" fmla="*/ 5005958 h 5552421"/>
              <a:gd name="connsiteX335" fmla="*/ 345428 w 6364927"/>
              <a:gd name="connsiteY335" fmla="*/ 4992041 h 5552421"/>
              <a:gd name="connsiteX336" fmla="*/ 464008 w 6364927"/>
              <a:gd name="connsiteY336" fmla="*/ 4934925 h 5552421"/>
              <a:gd name="connsiteX337" fmla="*/ 471107 w 6364927"/>
              <a:gd name="connsiteY337" fmla="*/ 4902973 h 5552421"/>
              <a:gd name="connsiteX338" fmla="*/ 434587 w 6364927"/>
              <a:gd name="connsiteY338" fmla="*/ 4828277 h 5552421"/>
              <a:gd name="connsiteX339" fmla="*/ 395736 w 6364927"/>
              <a:gd name="connsiteY339" fmla="*/ 4757327 h 5552421"/>
              <a:gd name="connsiteX340" fmla="*/ 409976 w 6364927"/>
              <a:gd name="connsiteY340" fmla="*/ 4703840 h 5552421"/>
              <a:gd name="connsiteX341" fmla="*/ 442719 w 6364927"/>
              <a:gd name="connsiteY341" fmla="*/ 4630696 h 5552421"/>
              <a:gd name="connsiteX342" fmla="*/ 325198 w 6364927"/>
              <a:gd name="connsiteY342" fmla="*/ 4552337 h 5552421"/>
              <a:gd name="connsiteX343" fmla="*/ 448312 w 6364927"/>
              <a:gd name="connsiteY343" fmla="*/ 4550003 h 5552421"/>
              <a:gd name="connsiteX344" fmla="*/ 438693 w 6364927"/>
              <a:gd name="connsiteY344" fmla="*/ 4585583 h 5552421"/>
              <a:gd name="connsiteX345" fmla="*/ 526184 w 6364927"/>
              <a:gd name="connsiteY345" fmla="*/ 4640050 h 5552421"/>
              <a:gd name="connsiteX346" fmla="*/ 554094 w 6364927"/>
              <a:gd name="connsiteY346" fmla="*/ 4626251 h 5552421"/>
              <a:gd name="connsiteX347" fmla="*/ 533536 w 6364927"/>
              <a:gd name="connsiteY347" fmla="*/ 4577079 h 5552421"/>
              <a:gd name="connsiteX348" fmla="*/ 508821 w 6364927"/>
              <a:gd name="connsiteY348" fmla="*/ 4545067 h 5552421"/>
              <a:gd name="connsiteX349" fmla="*/ 488726 w 6364927"/>
              <a:gd name="connsiteY349" fmla="*/ 4423440 h 5552421"/>
              <a:gd name="connsiteX350" fmla="*/ 642790 w 6364927"/>
              <a:gd name="connsiteY350" fmla="*/ 4534942 h 5552421"/>
              <a:gd name="connsiteX351" fmla="*/ 622337 w 6364927"/>
              <a:gd name="connsiteY351" fmla="*/ 4465052 h 5552421"/>
              <a:gd name="connsiteX352" fmla="*/ 733035 w 6364927"/>
              <a:gd name="connsiteY352" fmla="*/ 4502792 h 5552421"/>
              <a:gd name="connsiteX353" fmla="*/ 767751 w 6364927"/>
              <a:gd name="connsiteY353" fmla="*/ 4477641 h 5552421"/>
              <a:gd name="connsiteX354" fmla="*/ 747233 w 6364927"/>
              <a:gd name="connsiteY354" fmla="*/ 4438888 h 5552421"/>
              <a:gd name="connsiteX355" fmla="*/ 782202 w 6364927"/>
              <a:gd name="connsiteY355" fmla="*/ 4382718 h 5552421"/>
              <a:gd name="connsiteX356" fmla="*/ 713362 w 6364927"/>
              <a:gd name="connsiteY356" fmla="*/ 4298293 h 5552421"/>
              <a:gd name="connsiteX357" fmla="*/ 782877 w 6364927"/>
              <a:gd name="connsiteY357" fmla="*/ 4268826 h 5552421"/>
              <a:gd name="connsiteX358" fmla="*/ 811465 w 6364927"/>
              <a:gd name="connsiteY358" fmla="*/ 4212841 h 5552421"/>
              <a:gd name="connsiteX359" fmla="*/ 793091 w 6364927"/>
              <a:gd name="connsiteY359" fmla="*/ 4170226 h 5552421"/>
              <a:gd name="connsiteX360" fmla="*/ 956879 w 6364927"/>
              <a:gd name="connsiteY360" fmla="*/ 4225429 h 5552421"/>
              <a:gd name="connsiteX361" fmla="*/ 724608 w 6364927"/>
              <a:gd name="connsiteY361" fmla="*/ 4034063 h 5552421"/>
              <a:gd name="connsiteX362" fmla="*/ 814388 w 6364927"/>
              <a:gd name="connsiteY362" fmla="*/ 4074369 h 5552421"/>
              <a:gd name="connsiteX363" fmla="*/ 897364 w 6364927"/>
              <a:gd name="connsiteY363" fmla="*/ 4126026 h 5552421"/>
              <a:gd name="connsiteX364" fmla="*/ 817183 w 6364927"/>
              <a:gd name="connsiteY364" fmla="*/ 3998169 h 5552421"/>
              <a:gd name="connsiteX365" fmla="*/ 819767 w 6364927"/>
              <a:gd name="connsiteY365" fmla="*/ 3963405 h 5552421"/>
              <a:gd name="connsiteX366" fmla="*/ 861413 w 6364927"/>
              <a:gd name="connsiteY366" fmla="*/ 3958157 h 5552421"/>
              <a:gd name="connsiteX367" fmla="*/ 875043 w 6364927"/>
              <a:gd name="connsiteY367" fmla="*/ 3987426 h 5552421"/>
              <a:gd name="connsiteX368" fmla="*/ 898038 w 6364927"/>
              <a:gd name="connsiteY368" fmla="*/ 4012134 h 5552421"/>
              <a:gd name="connsiteX369" fmla="*/ 1022407 w 6364927"/>
              <a:gd name="connsiteY369" fmla="*/ 4089560 h 5552421"/>
              <a:gd name="connsiteX370" fmla="*/ 1029254 w 6364927"/>
              <a:gd name="connsiteY370" fmla="*/ 4088627 h 5552421"/>
              <a:gd name="connsiteX371" fmla="*/ 1029318 w 6364927"/>
              <a:gd name="connsiteY371" fmla="*/ 4057491 h 5552421"/>
              <a:gd name="connsiteX372" fmla="*/ 951910 w 6364927"/>
              <a:gd name="connsiteY372" fmla="*/ 3894988 h 5552421"/>
              <a:gd name="connsiteX373" fmla="*/ 942649 w 6364927"/>
              <a:gd name="connsiteY373" fmla="*/ 3878831 h 5552421"/>
              <a:gd name="connsiteX374" fmla="*/ 1039612 w 6364927"/>
              <a:gd name="connsiteY374" fmla="*/ 3908019 h 5552421"/>
              <a:gd name="connsiteX375" fmla="*/ 927324 w 6364927"/>
              <a:gd name="connsiteY375" fmla="*/ 3800703 h 5552421"/>
              <a:gd name="connsiteX376" fmla="*/ 872407 w 6364927"/>
              <a:gd name="connsiteY376" fmla="*/ 3724946 h 5552421"/>
              <a:gd name="connsiteX377" fmla="*/ 964624 w 6364927"/>
              <a:gd name="connsiteY377" fmla="*/ 3740789 h 5552421"/>
              <a:gd name="connsiteX378" fmla="*/ 973991 w 6364927"/>
              <a:gd name="connsiteY378" fmla="*/ 3736228 h 5552421"/>
              <a:gd name="connsiteX379" fmla="*/ 939696 w 6364927"/>
              <a:gd name="connsiteY379" fmla="*/ 3678506 h 5552421"/>
              <a:gd name="connsiteX380" fmla="*/ 988084 w 6364927"/>
              <a:gd name="connsiteY380" fmla="*/ 3693042 h 5552421"/>
              <a:gd name="connsiteX381" fmla="*/ 967736 w 6364927"/>
              <a:gd name="connsiteY381" fmla="*/ 3602434 h 5552421"/>
              <a:gd name="connsiteX382" fmla="*/ 979645 w 6364927"/>
              <a:gd name="connsiteY382" fmla="*/ 3552692 h 5552421"/>
              <a:gd name="connsiteX383" fmla="*/ 924475 w 6364927"/>
              <a:gd name="connsiteY383" fmla="*/ 3507954 h 5552421"/>
              <a:gd name="connsiteX384" fmla="*/ 1009634 w 6364927"/>
              <a:gd name="connsiteY384" fmla="*/ 3566166 h 5552421"/>
              <a:gd name="connsiteX385" fmla="*/ 1140703 w 6364927"/>
              <a:gd name="connsiteY385" fmla="*/ 3652960 h 5552421"/>
              <a:gd name="connsiteX386" fmla="*/ 1143879 w 6364927"/>
              <a:gd name="connsiteY386" fmla="*/ 3483469 h 5552421"/>
              <a:gd name="connsiteX387" fmla="*/ 1220937 w 6364927"/>
              <a:gd name="connsiteY387" fmla="*/ 3462855 h 5552421"/>
              <a:gd name="connsiteX388" fmla="*/ 1317417 w 6364927"/>
              <a:gd name="connsiteY388" fmla="*/ 3512528 h 5552421"/>
              <a:gd name="connsiteX389" fmla="*/ 1191222 w 6364927"/>
              <a:gd name="connsiteY389" fmla="*/ 3376808 h 5552421"/>
              <a:gd name="connsiteX390" fmla="*/ 1311286 w 6364927"/>
              <a:gd name="connsiteY390" fmla="*/ 3409987 h 5552421"/>
              <a:gd name="connsiteX391" fmla="*/ 1419506 w 6364927"/>
              <a:gd name="connsiteY391" fmla="*/ 3461772 h 5552421"/>
              <a:gd name="connsiteX392" fmla="*/ 1385106 w 6364927"/>
              <a:gd name="connsiteY392" fmla="*/ 3424768 h 5552421"/>
              <a:gd name="connsiteX393" fmla="*/ 1295137 w 6364927"/>
              <a:gd name="connsiteY393" fmla="*/ 3384345 h 5552421"/>
              <a:gd name="connsiteX394" fmla="*/ 1272500 w 6364927"/>
              <a:gd name="connsiteY394" fmla="*/ 3307900 h 5552421"/>
              <a:gd name="connsiteX395" fmla="*/ 1277226 w 6364927"/>
              <a:gd name="connsiteY395" fmla="*/ 3269275 h 5552421"/>
              <a:gd name="connsiteX396" fmla="*/ 1247783 w 6364927"/>
              <a:gd name="connsiteY396" fmla="*/ 3204181 h 5552421"/>
              <a:gd name="connsiteX397" fmla="*/ 1252468 w 6364927"/>
              <a:gd name="connsiteY397" fmla="*/ 3155138 h 5552421"/>
              <a:gd name="connsiteX398" fmla="*/ 1248352 w 6364927"/>
              <a:gd name="connsiteY398" fmla="*/ 3111007 h 5552421"/>
              <a:gd name="connsiteX399" fmla="*/ 1163151 w 6364927"/>
              <a:gd name="connsiteY399" fmla="*/ 3042377 h 5552421"/>
              <a:gd name="connsiteX400" fmla="*/ 1144965 w 6364927"/>
              <a:gd name="connsiteY400" fmla="*/ 2999879 h 5552421"/>
              <a:gd name="connsiteX401" fmla="*/ 1186611 w 6364927"/>
              <a:gd name="connsiteY401" fmla="*/ 2994630 h 5552421"/>
              <a:gd name="connsiteX402" fmla="*/ 1242777 w 6364927"/>
              <a:gd name="connsiteY402" fmla="*/ 3006735 h 5552421"/>
              <a:gd name="connsiteX403" fmla="*/ 1287154 w 6364927"/>
              <a:gd name="connsiteY403" fmla="*/ 2956421 h 5552421"/>
              <a:gd name="connsiteX404" fmla="*/ 1392895 w 6364927"/>
              <a:gd name="connsiteY404" fmla="*/ 3022251 h 5552421"/>
              <a:gd name="connsiteX405" fmla="*/ 1230327 w 6364927"/>
              <a:gd name="connsiteY405" fmla="*/ 2801536 h 5552421"/>
              <a:gd name="connsiteX406" fmla="*/ 1297218 w 6364927"/>
              <a:gd name="connsiteY406" fmla="*/ 2796415 h 5552421"/>
              <a:gd name="connsiteX407" fmla="*/ 1212058 w 6364927"/>
              <a:gd name="connsiteY407" fmla="*/ 2738203 h 5552421"/>
              <a:gd name="connsiteX408" fmla="*/ 1382946 w 6364927"/>
              <a:gd name="connsiteY408" fmla="*/ 2761454 h 5552421"/>
              <a:gd name="connsiteX409" fmla="*/ 1399201 w 6364927"/>
              <a:gd name="connsiteY409" fmla="*/ 2766377 h 5552421"/>
              <a:gd name="connsiteX410" fmla="*/ 1620220 w 6364927"/>
              <a:gd name="connsiteY410" fmla="*/ 2841622 h 5552421"/>
              <a:gd name="connsiteX411" fmla="*/ 1661866 w 6364927"/>
              <a:gd name="connsiteY411" fmla="*/ 2836373 h 5552421"/>
              <a:gd name="connsiteX412" fmla="*/ 1501060 w 6364927"/>
              <a:gd name="connsiteY412" fmla="*/ 2705087 h 5552421"/>
              <a:gd name="connsiteX413" fmla="*/ 1604617 w 6364927"/>
              <a:gd name="connsiteY413" fmla="*/ 2764361 h 5552421"/>
              <a:gd name="connsiteX414" fmla="*/ 1711077 w 6364927"/>
              <a:gd name="connsiteY414" fmla="*/ 2798423 h 5552421"/>
              <a:gd name="connsiteX415" fmla="*/ 1644632 w 6364927"/>
              <a:gd name="connsiteY415" fmla="*/ 2679118 h 5552421"/>
              <a:gd name="connsiteX416" fmla="*/ 1628965 w 6364927"/>
              <a:gd name="connsiteY416" fmla="*/ 2632992 h 5552421"/>
              <a:gd name="connsiteX417" fmla="*/ 1580853 w 6364927"/>
              <a:gd name="connsiteY417" fmla="*/ 2545884 h 5552421"/>
              <a:gd name="connsiteX418" fmla="*/ 1544122 w 6364927"/>
              <a:gd name="connsiteY418" fmla="*/ 2512625 h 5552421"/>
              <a:gd name="connsiteX419" fmla="*/ 1618048 w 6364927"/>
              <a:gd name="connsiteY419" fmla="*/ 2506688 h 5552421"/>
              <a:gd name="connsiteX420" fmla="*/ 1669377 w 6364927"/>
              <a:gd name="connsiteY420" fmla="*/ 2434723 h 5552421"/>
              <a:gd name="connsiteX421" fmla="*/ 1651443 w 6364927"/>
              <a:gd name="connsiteY421" fmla="*/ 2361206 h 5552421"/>
              <a:gd name="connsiteX422" fmla="*/ 1689209 w 6364927"/>
              <a:gd name="connsiteY422" fmla="*/ 2300543 h 5552421"/>
              <a:gd name="connsiteX423" fmla="*/ 1721700 w 6364927"/>
              <a:gd name="connsiteY423" fmla="*/ 2258418 h 5552421"/>
              <a:gd name="connsiteX424" fmla="*/ 1692132 w 6364927"/>
              <a:gd name="connsiteY424" fmla="*/ 2162071 h 5552421"/>
              <a:gd name="connsiteX425" fmla="*/ 1752153 w 6364927"/>
              <a:gd name="connsiteY425" fmla="*/ 2199437 h 5552421"/>
              <a:gd name="connsiteX426" fmla="*/ 1715339 w 6364927"/>
              <a:gd name="connsiteY426" fmla="*/ 2145343 h 5552421"/>
              <a:gd name="connsiteX427" fmla="*/ 1809824 w 6364927"/>
              <a:gd name="connsiteY427" fmla="*/ 2188577 h 5552421"/>
              <a:gd name="connsiteX428" fmla="*/ 1876925 w 6364927"/>
              <a:gd name="connsiteY428" fmla="*/ 2142019 h 5552421"/>
              <a:gd name="connsiteX429" fmla="*/ 1849836 w 6364927"/>
              <a:gd name="connsiteY429" fmla="*/ 2031627 h 5552421"/>
              <a:gd name="connsiteX430" fmla="*/ 2003532 w 6364927"/>
              <a:gd name="connsiteY430" fmla="*/ 1908040 h 5552421"/>
              <a:gd name="connsiteX431" fmla="*/ 1943846 w 6364927"/>
              <a:gd name="connsiteY431" fmla="*/ 1860491 h 5552421"/>
              <a:gd name="connsiteX432" fmla="*/ 2047573 w 6364927"/>
              <a:gd name="connsiteY432" fmla="*/ 1867910 h 5552421"/>
              <a:gd name="connsiteX433" fmla="*/ 2165095 w 6364927"/>
              <a:gd name="connsiteY433" fmla="*/ 1946270 h 5552421"/>
              <a:gd name="connsiteX434" fmla="*/ 2178936 w 6364927"/>
              <a:gd name="connsiteY434" fmla="*/ 1934103 h 5552421"/>
              <a:gd name="connsiteX435" fmla="*/ 2068555 w 6364927"/>
              <a:gd name="connsiteY435" fmla="*/ 1834209 h 5552421"/>
              <a:gd name="connsiteX436" fmla="*/ 2179968 w 6364927"/>
              <a:gd name="connsiteY436" fmla="*/ 1768474 h 5552421"/>
              <a:gd name="connsiteX437" fmla="*/ 2257799 w 6364927"/>
              <a:gd name="connsiteY437" fmla="*/ 1848104 h 5552421"/>
              <a:gd name="connsiteX438" fmla="*/ 2343675 w 6364927"/>
              <a:gd name="connsiteY438" fmla="*/ 1802843 h 5552421"/>
              <a:gd name="connsiteX439" fmla="*/ 2233440 w 6364927"/>
              <a:gd name="connsiteY439" fmla="*/ 1692648 h 5552421"/>
              <a:gd name="connsiteX440" fmla="*/ 2246279 w 6364927"/>
              <a:gd name="connsiteY440" fmla="*/ 1569701 h 5552421"/>
              <a:gd name="connsiteX441" fmla="*/ 2196197 w 6364927"/>
              <a:gd name="connsiteY441" fmla="*/ 1506307 h 5552421"/>
              <a:gd name="connsiteX442" fmla="*/ 2214993 w 6364927"/>
              <a:gd name="connsiteY442" fmla="*/ 1466049 h 5552421"/>
              <a:gd name="connsiteX443" fmla="*/ 2364818 w 6364927"/>
              <a:gd name="connsiteY443" fmla="*/ 1502168 h 5552421"/>
              <a:gd name="connsiteX444" fmla="*/ 2134749 w 6364927"/>
              <a:gd name="connsiteY444" fmla="*/ 1369329 h 5552421"/>
              <a:gd name="connsiteX445" fmla="*/ 2213296 w 6364927"/>
              <a:gd name="connsiteY445" fmla="*/ 1345485 h 5552421"/>
              <a:gd name="connsiteX446" fmla="*/ 2280333 w 6364927"/>
              <a:gd name="connsiteY446" fmla="*/ 1330063 h 5552421"/>
              <a:gd name="connsiteX447" fmla="*/ 2308161 w 6364927"/>
              <a:gd name="connsiteY447" fmla="*/ 1295428 h 5552421"/>
              <a:gd name="connsiteX448" fmla="*/ 2533956 w 6364927"/>
              <a:gd name="connsiteY448" fmla="*/ 1107611 h 5552421"/>
              <a:gd name="connsiteX449" fmla="*/ 2511277 w 6364927"/>
              <a:gd name="connsiteY449" fmla="*/ 1020748 h 5552421"/>
              <a:gd name="connsiteX450" fmla="*/ 2458332 w 6364927"/>
              <a:gd name="connsiteY450" fmla="*/ 992984 h 5552421"/>
              <a:gd name="connsiteX451" fmla="*/ 2433152 w 6364927"/>
              <a:gd name="connsiteY451" fmla="*/ 961720 h 5552421"/>
              <a:gd name="connsiteX452" fmla="*/ 2479273 w 6364927"/>
              <a:gd name="connsiteY452" fmla="*/ 948864 h 5552421"/>
              <a:gd name="connsiteX453" fmla="*/ 2536920 w 6364927"/>
              <a:gd name="connsiteY453" fmla="*/ 979557 h 5552421"/>
              <a:gd name="connsiteX454" fmla="*/ 2546246 w 6364927"/>
              <a:gd name="connsiteY454" fmla="*/ 964579 h 5552421"/>
              <a:gd name="connsiteX455" fmla="*/ 2509620 w 6364927"/>
              <a:gd name="connsiteY455" fmla="*/ 910601 h 5552421"/>
              <a:gd name="connsiteX456" fmla="*/ 2590181 w 6364927"/>
              <a:gd name="connsiteY456" fmla="*/ 945167 h 5552421"/>
              <a:gd name="connsiteX457" fmla="*/ 2592513 w 6364927"/>
              <a:gd name="connsiteY457" fmla="*/ 941422 h 5552421"/>
              <a:gd name="connsiteX458" fmla="*/ 2594844 w 6364927"/>
              <a:gd name="connsiteY458" fmla="*/ 937678 h 5552421"/>
              <a:gd name="connsiteX459" fmla="*/ 2565148 w 6364927"/>
              <a:gd name="connsiteY459" fmla="*/ 903603 h 5552421"/>
              <a:gd name="connsiteX460" fmla="*/ 2561163 w 6364927"/>
              <a:gd name="connsiteY460" fmla="*/ 868906 h 5552421"/>
              <a:gd name="connsiteX461" fmla="*/ 2600478 w 6364927"/>
              <a:gd name="connsiteY461" fmla="*/ 867402 h 5552421"/>
              <a:gd name="connsiteX462" fmla="*/ 2734405 w 6364927"/>
              <a:gd name="connsiteY462" fmla="*/ 846860 h 5552421"/>
              <a:gd name="connsiteX463" fmla="*/ 2564339 w 6364927"/>
              <a:gd name="connsiteY463" fmla="*/ 699416 h 5552421"/>
              <a:gd name="connsiteX464" fmla="*/ 2736259 w 6364927"/>
              <a:gd name="connsiteY464" fmla="*/ 557039 h 5552421"/>
              <a:gd name="connsiteX465" fmla="*/ 2710955 w 6364927"/>
              <a:gd name="connsiteY465" fmla="*/ 494522 h 5552421"/>
              <a:gd name="connsiteX466" fmla="*/ 2709637 w 6364927"/>
              <a:gd name="connsiteY466" fmla="*/ 445897 h 5552421"/>
              <a:gd name="connsiteX467" fmla="*/ 2760777 w 6364927"/>
              <a:gd name="connsiteY467" fmla="*/ 373816 h 5552421"/>
              <a:gd name="connsiteX468" fmla="*/ 2929252 w 6364927"/>
              <a:gd name="connsiteY468" fmla="*/ 379976 h 5552421"/>
              <a:gd name="connsiteX469" fmla="*/ 2973798 w 6364927"/>
              <a:gd name="connsiteY469" fmla="*/ 277809 h 5552421"/>
              <a:gd name="connsiteX470" fmla="*/ 3140035 w 6364927"/>
              <a:gd name="connsiteY470" fmla="*/ 81724 h 5552421"/>
              <a:gd name="connsiteX471" fmla="*/ 3147401 w 6364927"/>
              <a:gd name="connsiteY471" fmla="*/ 106542 h 5552421"/>
              <a:gd name="connsiteX472" fmla="*/ 3234202 w 6364927"/>
              <a:gd name="connsiteY472" fmla="*/ 111757 h 5552421"/>
              <a:gd name="connsiteX473" fmla="*/ 3021704 w 6364927"/>
              <a:gd name="connsiteY473" fmla="*/ 198982 h 5552421"/>
              <a:gd name="connsiteX474" fmla="*/ 2990505 w 6364927"/>
              <a:gd name="connsiteY474" fmla="*/ 196234 h 5552421"/>
              <a:gd name="connsiteX475" fmla="*/ 3005107 w 6364927"/>
              <a:gd name="connsiteY475" fmla="*/ 182875 h 5552421"/>
              <a:gd name="connsiteX476" fmla="*/ 3039686 w 6364927"/>
              <a:gd name="connsiteY476" fmla="*/ 161909 h 5552421"/>
              <a:gd name="connsiteX477" fmla="*/ 3129995 w 6364927"/>
              <a:gd name="connsiteY477" fmla="*/ 98624 h 5552421"/>
              <a:gd name="connsiteX478" fmla="*/ 3139834 w 6364927"/>
              <a:gd name="connsiteY478" fmla="*/ 84371 h 5552421"/>
              <a:gd name="connsiteX479" fmla="*/ 3093889 w 6364927"/>
              <a:gd name="connsiteY479" fmla="*/ 0 h 5552421"/>
              <a:gd name="connsiteX480" fmla="*/ 3105597 w 6364927"/>
              <a:gd name="connsiteY480" fmla="*/ 4456 h 5552421"/>
              <a:gd name="connsiteX481" fmla="*/ 3152592 w 6364927"/>
              <a:gd name="connsiteY481" fmla="*/ 16960 h 5552421"/>
              <a:gd name="connsiteX482" fmla="*/ 3151171 w 6364927"/>
              <a:gd name="connsiteY482" fmla="*/ 22196 h 5552421"/>
              <a:gd name="connsiteX483" fmla="*/ 3139499 w 6364927"/>
              <a:gd name="connsiteY483" fmla="*/ 69021 h 5552421"/>
              <a:gd name="connsiteX484" fmla="*/ 3131932 w 6364927"/>
              <a:gd name="connsiteY484" fmla="*/ 58181 h 5552421"/>
              <a:gd name="connsiteX485" fmla="*/ 3111955 w 6364927"/>
              <a:gd name="connsiteY485" fmla="*/ 45825 h 5552421"/>
              <a:gd name="connsiteX486" fmla="*/ 3076016 w 6364927"/>
              <a:gd name="connsiteY486" fmla="*/ 24824 h 5552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</a:cxnLst>
            <a:rect l="l" t="t" r="r" b="b"/>
            <a:pathLst>
              <a:path w="6364927" h="5552421">
                <a:moveTo>
                  <a:pt x="6255989" y="5288703"/>
                </a:moveTo>
                <a:lnTo>
                  <a:pt x="6256633" y="5289197"/>
                </a:lnTo>
                <a:cubicBezTo>
                  <a:pt x="6263495" y="5292872"/>
                  <a:pt x="6270356" y="5296547"/>
                  <a:pt x="6273669" y="5302275"/>
                </a:cubicBezTo>
                <a:cubicBezTo>
                  <a:pt x="6284143" y="5342078"/>
                  <a:pt x="6307550" y="5328541"/>
                  <a:pt x="6338341" y="5305638"/>
                </a:cubicBezTo>
                <a:lnTo>
                  <a:pt x="6353495" y="5296297"/>
                </a:lnTo>
                <a:lnTo>
                  <a:pt x="6364927" y="5316029"/>
                </a:lnTo>
                <a:lnTo>
                  <a:pt x="6361174" y="5318389"/>
                </a:lnTo>
                <a:cubicBezTo>
                  <a:pt x="6342548" y="5332147"/>
                  <a:pt x="6326365" y="5347268"/>
                  <a:pt x="6311999" y="5363376"/>
                </a:cubicBezTo>
                <a:lnTo>
                  <a:pt x="6278329" y="5408157"/>
                </a:lnTo>
                <a:lnTo>
                  <a:pt x="6275149" y="5406491"/>
                </a:lnTo>
                <a:cubicBezTo>
                  <a:pt x="6255920" y="5398897"/>
                  <a:pt x="6238552" y="5401931"/>
                  <a:pt x="6228626" y="5438500"/>
                </a:cubicBezTo>
                <a:cubicBezTo>
                  <a:pt x="6224216" y="5459999"/>
                  <a:pt x="6210982" y="5481941"/>
                  <a:pt x="6193338" y="5476400"/>
                </a:cubicBezTo>
                <a:cubicBezTo>
                  <a:pt x="6171284" y="5471081"/>
                  <a:pt x="6184516" y="5443820"/>
                  <a:pt x="6184516" y="5427640"/>
                </a:cubicBezTo>
                <a:cubicBezTo>
                  <a:pt x="6184516" y="5378659"/>
                  <a:pt x="6206572" y="5335440"/>
                  <a:pt x="6241860" y="5319261"/>
                </a:cubicBezTo>
                <a:cubicBezTo>
                  <a:pt x="6257299" y="5311171"/>
                  <a:pt x="6258401" y="5300311"/>
                  <a:pt x="6256196" y="5289451"/>
                </a:cubicBezTo>
                <a:close/>
                <a:moveTo>
                  <a:pt x="2968165" y="245883"/>
                </a:moveTo>
                <a:lnTo>
                  <a:pt x="2986957" y="259205"/>
                </a:lnTo>
                <a:cubicBezTo>
                  <a:pt x="2998992" y="273264"/>
                  <a:pt x="3008929" y="290447"/>
                  <a:pt x="3033442" y="283914"/>
                </a:cubicBezTo>
                <a:cubicBezTo>
                  <a:pt x="3002083" y="327528"/>
                  <a:pt x="2994388" y="378857"/>
                  <a:pt x="2956404" y="411016"/>
                </a:cubicBezTo>
                <a:cubicBezTo>
                  <a:pt x="3027513" y="436134"/>
                  <a:pt x="3063853" y="369257"/>
                  <a:pt x="3117671" y="343228"/>
                </a:cubicBezTo>
                <a:cubicBezTo>
                  <a:pt x="3145683" y="327028"/>
                  <a:pt x="3178115" y="328654"/>
                  <a:pt x="3210547" y="330280"/>
                </a:cubicBezTo>
                <a:cubicBezTo>
                  <a:pt x="3265814" y="328890"/>
                  <a:pt x="3202218" y="380956"/>
                  <a:pt x="3243292" y="397967"/>
                </a:cubicBezTo>
                <a:cubicBezTo>
                  <a:pt x="3263923" y="401323"/>
                  <a:pt x="3212312" y="431170"/>
                  <a:pt x="3193322" y="452344"/>
                </a:cubicBezTo>
                <a:cubicBezTo>
                  <a:pt x="3190926" y="458825"/>
                  <a:pt x="3181333" y="464373"/>
                  <a:pt x="3176728" y="467036"/>
                </a:cubicBezTo>
                <a:cubicBezTo>
                  <a:pt x="3143540" y="496421"/>
                  <a:pt x="3097103" y="502895"/>
                  <a:pt x="3081773" y="562716"/>
                </a:cubicBezTo>
                <a:cubicBezTo>
                  <a:pt x="3068460" y="626467"/>
                  <a:pt x="3058871" y="642204"/>
                  <a:pt x="3134961" y="644059"/>
                </a:cubicBezTo>
                <a:cubicBezTo>
                  <a:pt x="3176602" y="640359"/>
                  <a:pt x="3231873" y="649159"/>
                  <a:pt x="3233513" y="673688"/>
                </a:cubicBezTo>
                <a:cubicBezTo>
                  <a:pt x="3235408" y="709281"/>
                  <a:pt x="3263043" y="713681"/>
                  <a:pt x="3288282" y="724562"/>
                </a:cubicBezTo>
                <a:cubicBezTo>
                  <a:pt x="3372638" y="762402"/>
                  <a:pt x="3379263" y="773857"/>
                  <a:pt x="3337558" y="864218"/>
                </a:cubicBezTo>
                <a:cubicBezTo>
                  <a:pt x="3332953" y="866881"/>
                  <a:pt x="3335162" y="870700"/>
                  <a:pt x="3337370" y="874518"/>
                </a:cubicBezTo>
                <a:cubicBezTo>
                  <a:pt x="3408287" y="899747"/>
                  <a:pt x="3410116" y="913976"/>
                  <a:pt x="3344120" y="962335"/>
                </a:cubicBezTo>
                <a:cubicBezTo>
                  <a:pt x="3318125" y="982464"/>
                  <a:pt x="3320145" y="996583"/>
                  <a:pt x="3319577" y="1017294"/>
                </a:cubicBezTo>
                <a:cubicBezTo>
                  <a:pt x="3327463" y="1063689"/>
                  <a:pt x="3333332" y="1106155"/>
                  <a:pt x="3288347" y="1147458"/>
                </a:cubicBezTo>
                <a:cubicBezTo>
                  <a:pt x="3269798" y="1169395"/>
                  <a:pt x="3289861" y="1193461"/>
                  <a:pt x="3305699" y="1209780"/>
                </a:cubicBezTo>
                <a:cubicBezTo>
                  <a:pt x="3319137" y="1222390"/>
                  <a:pt x="3339960" y="1225635"/>
                  <a:pt x="3348793" y="1240909"/>
                </a:cubicBezTo>
                <a:cubicBezTo>
                  <a:pt x="3375481" y="1276430"/>
                  <a:pt x="3405513" y="1274349"/>
                  <a:pt x="3443497" y="1242190"/>
                </a:cubicBezTo>
                <a:cubicBezTo>
                  <a:pt x="3471508" y="1225990"/>
                  <a:pt x="3487914" y="1221597"/>
                  <a:pt x="3517378" y="1240227"/>
                </a:cubicBezTo>
                <a:cubicBezTo>
                  <a:pt x="3549242" y="1262563"/>
                  <a:pt x="3589936" y="1289985"/>
                  <a:pt x="3646343" y="1257363"/>
                </a:cubicBezTo>
                <a:cubicBezTo>
                  <a:pt x="3679151" y="1238389"/>
                  <a:pt x="3683188" y="1256437"/>
                  <a:pt x="3673411" y="1282474"/>
                </a:cubicBezTo>
                <a:cubicBezTo>
                  <a:pt x="3671014" y="1288955"/>
                  <a:pt x="3663630" y="1298321"/>
                  <a:pt x="3675051" y="1307003"/>
                </a:cubicBezTo>
                <a:lnTo>
                  <a:pt x="3740667" y="1269055"/>
                </a:lnTo>
                <a:cubicBezTo>
                  <a:pt x="3741993" y="1325359"/>
                  <a:pt x="3695747" y="1331721"/>
                  <a:pt x="3665336" y="1344214"/>
                </a:cubicBezTo>
                <a:cubicBezTo>
                  <a:pt x="3639529" y="1354043"/>
                  <a:pt x="3625523" y="1362144"/>
                  <a:pt x="3620350" y="1385517"/>
                </a:cubicBezTo>
                <a:cubicBezTo>
                  <a:pt x="3612778" y="1405183"/>
                  <a:pt x="3631012" y="1415020"/>
                  <a:pt x="3642434" y="1423702"/>
                </a:cubicBezTo>
                <a:cubicBezTo>
                  <a:pt x="3674360" y="1457213"/>
                  <a:pt x="3718021" y="1467631"/>
                  <a:pt x="3770892" y="1472724"/>
                </a:cubicBezTo>
                <a:cubicBezTo>
                  <a:pt x="3740292" y="1495516"/>
                  <a:pt x="3709881" y="1508008"/>
                  <a:pt x="3684074" y="1517837"/>
                </a:cubicBezTo>
                <a:cubicBezTo>
                  <a:pt x="3688114" y="1546074"/>
                  <a:pt x="3720922" y="1527100"/>
                  <a:pt x="3736569" y="1543530"/>
                </a:cubicBezTo>
                <a:cubicBezTo>
                  <a:pt x="3708177" y="1570140"/>
                  <a:pt x="3679786" y="1596750"/>
                  <a:pt x="3651203" y="1623473"/>
                </a:cubicBezTo>
                <a:cubicBezTo>
                  <a:pt x="3644202" y="1632617"/>
                  <a:pt x="3620983" y="1635854"/>
                  <a:pt x="3629816" y="1651128"/>
                </a:cubicBezTo>
                <a:cubicBezTo>
                  <a:pt x="3631644" y="1665357"/>
                  <a:pt x="3648050" y="1660964"/>
                  <a:pt x="3661868" y="1663165"/>
                </a:cubicBezTo>
                <a:cubicBezTo>
                  <a:pt x="3686915" y="1674157"/>
                  <a:pt x="3724328" y="1652520"/>
                  <a:pt x="3751776" y="1667219"/>
                </a:cubicBezTo>
                <a:cubicBezTo>
                  <a:pt x="3737202" y="1696030"/>
                  <a:pt x="3695181" y="1710141"/>
                  <a:pt x="3687612" y="1739996"/>
                </a:cubicBezTo>
                <a:cubicBezTo>
                  <a:pt x="3715624" y="1723797"/>
                  <a:pt x="3741239" y="1714078"/>
                  <a:pt x="3762629" y="1696612"/>
                </a:cubicBezTo>
                <a:cubicBezTo>
                  <a:pt x="3795817" y="1667227"/>
                  <a:pt x="3813104" y="1708185"/>
                  <a:pt x="3840927" y="1702285"/>
                </a:cubicBezTo>
                <a:cubicBezTo>
                  <a:pt x="3857333" y="1697893"/>
                  <a:pt x="3847364" y="1724041"/>
                  <a:pt x="3842380" y="1737114"/>
                </a:cubicBezTo>
                <a:cubicBezTo>
                  <a:pt x="3824650" y="1793229"/>
                  <a:pt x="3826164" y="1839232"/>
                  <a:pt x="3909639" y="1831721"/>
                </a:cubicBezTo>
                <a:cubicBezTo>
                  <a:pt x="3873675" y="1877998"/>
                  <a:pt x="3817648" y="1900209"/>
                  <a:pt x="3790897" y="1951348"/>
                </a:cubicBezTo>
                <a:cubicBezTo>
                  <a:pt x="3835315" y="1930756"/>
                  <a:pt x="3870519" y="1905301"/>
                  <a:pt x="3906107" y="1879624"/>
                </a:cubicBezTo>
                <a:cubicBezTo>
                  <a:pt x="3939295" y="1850239"/>
                  <a:pt x="3976707" y="1828602"/>
                  <a:pt x="4018349" y="1824902"/>
                </a:cubicBezTo>
                <a:cubicBezTo>
                  <a:pt x="4034754" y="1820510"/>
                  <a:pt x="4059990" y="1821202"/>
                  <a:pt x="4064218" y="1839139"/>
                </a:cubicBezTo>
                <a:cubicBezTo>
                  <a:pt x="4066047" y="1853368"/>
                  <a:pt x="4045228" y="1860312"/>
                  <a:pt x="4033239" y="1872342"/>
                </a:cubicBezTo>
                <a:cubicBezTo>
                  <a:pt x="3993238" y="1900571"/>
                  <a:pt x="3949009" y="1910864"/>
                  <a:pt x="3911028" y="1953211"/>
                </a:cubicBezTo>
                <a:cubicBezTo>
                  <a:pt x="3962071" y="1944074"/>
                  <a:pt x="4008508" y="1937600"/>
                  <a:pt x="4052546" y="1927419"/>
                </a:cubicBezTo>
                <a:cubicBezTo>
                  <a:pt x="4070968" y="1926955"/>
                  <a:pt x="4089582" y="1926381"/>
                  <a:pt x="4093811" y="1944319"/>
                </a:cubicBezTo>
                <a:cubicBezTo>
                  <a:pt x="4097848" y="1962366"/>
                  <a:pt x="4086050" y="1974284"/>
                  <a:pt x="4069456" y="1988976"/>
                </a:cubicBezTo>
                <a:cubicBezTo>
                  <a:pt x="4052863" y="2003669"/>
                  <a:pt x="4041253" y="2005287"/>
                  <a:pt x="4032420" y="1990014"/>
                </a:cubicBezTo>
                <a:cubicBezTo>
                  <a:pt x="4023587" y="1974740"/>
                  <a:pt x="4011598" y="1986770"/>
                  <a:pt x="4004597" y="1995914"/>
                </a:cubicBezTo>
                <a:cubicBezTo>
                  <a:pt x="3980054" y="2050872"/>
                  <a:pt x="3931220" y="2063827"/>
                  <a:pt x="3875381" y="2075738"/>
                </a:cubicBezTo>
                <a:lnTo>
                  <a:pt x="3879798" y="2083375"/>
                </a:lnTo>
                <a:cubicBezTo>
                  <a:pt x="3889011" y="2088239"/>
                  <a:pt x="3900428" y="2086731"/>
                  <a:pt x="3904845" y="2094368"/>
                </a:cubicBezTo>
                <a:cubicBezTo>
                  <a:pt x="3944975" y="2152689"/>
                  <a:pt x="4005226" y="2138226"/>
                  <a:pt x="4068638" y="2106649"/>
                </a:cubicBezTo>
                <a:cubicBezTo>
                  <a:pt x="4080055" y="2105141"/>
                  <a:pt x="4089648" y="2099593"/>
                  <a:pt x="4112675" y="2096467"/>
                </a:cubicBezTo>
                <a:cubicBezTo>
                  <a:pt x="4091668" y="2113711"/>
                  <a:pt x="4088701" y="2130715"/>
                  <a:pt x="4070278" y="2131178"/>
                </a:cubicBezTo>
                <a:cubicBezTo>
                  <a:pt x="4054064" y="2135460"/>
                  <a:pt x="4035262" y="2146334"/>
                  <a:pt x="4041887" y="2157789"/>
                </a:cubicBezTo>
                <a:cubicBezTo>
                  <a:pt x="4046365" y="2176600"/>
                  <a:pt x="4065167" y="2165726"/>
                  <a:pt x="4079365" y="2157515"/>
                </a:cubicBezTo>
                <a:cubicBezTo>
                  <a:pt x="4116590" y="2146179"/>
                  <a:pt x="4151606" y="2131023"/>
                  <a:pt x="4186622" y="2115868"/>
                </a:cubicBezTo>
                <a:cubicBezTo>
                  <a:pt x="4212238" y="2106149"/>
                  <a:pt x="4249842" y="2084402"/>
                  <a:pt x="4265300" y="2111130"/>
                </a:cubicBezTo>
                <a:cubicBezTo>
                  <a:pt x="4285363" y="2135197"/>
                  <a:pt x="4243154" y="2159607"/>
                  <a:pt x="4224164" y="2180781"/>
                </a:cubicBezTo>
                <a:lnTo>
                  <a:pt x="4219367" y="2183555"/>
                </a:lnTo>
                <a:cubicBezTo>
                  <a:pt x="4235205" y="2199874"/>
                  <a:pt x="4275398" y="2171533"/>
                  <a:pt x="4269654" y="2205428"/>
                </a:cubicBezTo>
                <a:cubicBezTo>
                  <a:pt x="4263914" y="2249513"/>
                  <a:pt x="4272747" y="2264787"/>
                  <a:pt x="4323981" y="2255539"/>
                </a:cubicBezTo>
                <a:cubicBezTo>
                  <a:pt x="4335399" y="2254031"/>
                  <a:pt x="4354009" y="2243268"/>
                  <a:pt x="4348837" y="2266642"/>
                </a:cubicBezTo>
                <a:cubicBezTo>
                  <a:pt x="4350857" y="2280761"/>
                  <a:pt x="4352689" y="2305178"/>
                  <a:pt x="4322466" y="2307371"/>
                </a:cubicBezTo>
                <a:cubicBezTo>
                  <a:pt x="4267006" y="2308871"/>
                  <a:pt x="4240444" y="2349711"/>
                  <a:pt x="4198046" y="2384422"/>
                </a:cubicBezTo>
                <a:cubicBezTo>
                  <a:pt x="4243912" y="2388470"/>
                  <a:pt x="4283725" y="2370540"/>
                  <a:pt x="4296787" y="2403751"/>
                </a:cubicBezTo>
                <a:lnTo>
                  <a:pt x="4348397" y="2373903"/>
                </a:lnTo>
                <a:cubicBezTo>
                  <a:pt x="4322402" y="2394032"/>
                  <a:pt x="4368084" y="2418569"/>
                  <a:pt x="4335276" y="2437543"/>
                </a:cubicBezTo>
                <a:cubicBezTo>
                  <a:pt x="4332308" y="2454546"/>
                  <a:pt x="4341142" y="2469819"/>
                  <a:pt x="4338365" y="2486712"/>
                </a:cubicBezTo>
                <a:cubicBezTo>
                  <a:pt x="4343036" y="2505413"/>
                  <a:pt x="4358306" y="2542441"/>
                  <a:pt x="4316285" y="2556552"/>
                </a:cubicBezTo>
                <a:cubicBezTo>
                  <a:pt x="4285873" y="2569045"/>
                  <a:pt x="4262274" y="2582693"/>
                  <a:pt x="4240888" y="2610348"/>
                </a:cubicBezTo>
                <a:cubicBezTo>
                  <a:pt x="4303540" y="2599592"/>
                  <a:pt x="4364551" y="2564308"/>
                  <a:pt x="4427203" y="2553552"/>
                </a:cubicBezTo>
                <a:cubicBezTo>
                  <a:pt x="4383478" y="2629795"/>
                  <a:pt x="4297232" y="2664387"/>
                  <a:pt x="4235652" y="2720383"/>
                </a:cubicBezTo>
                <a:cubicBezTo>
                  <a:pt x="4258683" y="2727446"/>
                  <a:pt x="4267892" y="2722120"/>
                  <a:pt x="4279690" y="2710202"/>
                </a:cubicBezTo>
                <a:cubicBezTo>
                  <a:pt x="4310481" y="2687298"/>
                  <a:pt x="4334268" y="2663350"/>
                  <a:pt x="4367076" y="2644377"/>
                </a:cubicBezTo>
                <a:cubicBezTo>
                  <a:pt x="4395279" y="2628065"/>
                  <a:pt x="4437677" y="2593355"/>
                  <a:pt x="4442978" y="2656531"/>
                </a:cubicBezTo>
                <a:cubicBezTo>
                  <a:pt x="4442410" y="2677242"/>
                  <a:pt x="4460645" y="2687079"/>
                  <a:pt x="4486072" y="2687661"/>
                </a:cubicBezTo>
                <a:cubicBezTo>
                  <a:pt x="4523108" y="2686623"/>
                  <a:pt x="4557557" y="2692178"/>
                  <a:pt x="4601407" y="2692297"/>
                </a:cubicBezTo>
                <a:cubicBezTo>
                  <a:pt x="4582416" y="2713471"/>
                  <a:pt x="4556421" y="2733600"/>
                  <a:pt x="4593078" y="2742974"/>
                </a:cubicBezTo>
                <a:cubicBezTo>
                  <a:pt x="4620713" y="2747374"/>
                  <a:pt x="4634907" y="2728974"/>
                  <a:pt x="4656110" y="2721807"/>
                </a:cubicBezTo>
                <a:cubicBezTo>
                  <a:pt x="4695730" y="2703989"/>
                  <a:pt x="4740528" y="2672986"/>
                  <a:pt x="4765007" y="2704689"/>
                </a:cubicBezTo>
                <a:cubicBezTo>
                  <a:pt x="4783937" y="2726353"/>
                  <a:pt x="4739140" y="2757356"/>
                  <a:pt x="4722358" y="2782348"/>
                </a:cubicBezTo>
                <a:cubicBezTo>
                  <a:pt x="4696175" y="2812778"/>
                  <a:pt x="4676805" y="2844363"/>
                  <a:pt x="4734472" y="2846680"/>
                </a:cubicBezTo>
                <a:cubicBezTo>
                  <a:pt x="4706081" y="2873291"/>
                  <a:pt x="4669044" y="2874328"/>
                  <a:pt x="4642861" y="2904758"/>
                </a:cubicBezTo>
                <a:cubicBezTo>
                  <a:pt x="4730372" y="2915294"/>
                  <a:pt x="4814223" y="2887183"/>
                  <a:pt x="4895489" y="2875854"/>
                </a:cubicBezTo>
                <a:cubicBezTo>
                  <a:pt x="4894921" y="2896564"/>
                  <a:pt x="4871322" y="2910212"/>
                  <a:pt x="4870946" y="2930812"/>
                </a:cubicBezTo>
                <a:cubicBezTo>
                  <a:pt x="4895552" y="2916582"/>
                  <a:pt x="4916326" y="2901701"/>
                  <a:pt x="4945776" y="2889685"/>
                </a:cubicBezTo>
                <a:lnTo>
                  <a:pt x="4957035" y="2885934"/>
                </a:lnTo>
                <a:lnTo>
                  <a:pt x="4964182" y="2898270"/>
                </a:lnTo>
                <a:lnTo>
                  <a:pt x="4907974" y="2974446"/>
                </a:lnTo>
                <a:cubicBezTo>
                  <a:pt x="4841620" y="3070385"/>
                  <a:pt x="4781512" y="3163428"/>
                  <a:pt x="4668984" y="3220863"/>
                </a:cubicBezTo>
                <a:cubicBezTo>
                  <a:pt x="4743437" y="3208378"/>
                  <a:pt x="4795803" y="3147520"/>
                  <a:pt x="4879147" y="3151294"/>
                </a:cubicBezTo>
                <a:cubicBezTo>
                  <a:pt x="4841735" y="3172931"/>
                  <a:pt x="4811073" y="3184549"/>
                  <a:pt x="4780915" y="3208104"/>
                </a:cubicBezTo>
                <a:cubicBezTo>
                  <a:pt x="4747915" y="3227189"/>
                  <a:pt x="4694035" y="3242044"/>
                  <a:pt x="4702550" y="3278903"/>
                </a:cubicBezTo>
                <a:cubicBezTo>
                  <a:pt x="4708799" y="3310958"/>
                  <a:pt x="4762426" y="3285040"/>
                  <a:pt x="4794858" y="3286666"/>
                </a:cubicBezTo>
                <a:cubicBezTo>
                  <a:pt x="4834103" y="3289447"/>
                  <a:pt x="4892526" y="3260755"/>
                  <a:pt x="4897827" y="3323931"/>
                </a:cubicBezTo>
                <a:cubicBezTo>
                  <a:pt x="4899847" y="3338050"/>
                  <a:pt x="4921046" y="3320694"/>
                  <a:pt x="4935244" y="3312484"/>
                </a:cubicBezTo>
                <a:cubicBezTo>
                  <a:pt x="4963063" y="3296394"/>
                  <a:pt x="4996063" y="3277310"/>
                  <a:pt x="5037705" y="3273610"/>
                </a:cubicBezTo>
                <a:cubicBezTo>
                  <a:pt x="5016126" y="3301376"/>
                  <a:pt x="5004141" y="3323594"/>
                  <a:pt x="4984959" y="3344879"/>
                </a:cubicBezTo>
                <a:cubicBezTo>
                  <a:pt x="4960984" y="3379127"/>
                  <a:pt x="4976822" y="3395445"/>
                  <a:pt x="5010891" y="3411411"/>
                </a:cubicBezTo>
                <a:cubicBezTo>
                  <a:pt x="5045343" y="3427155"/>
                  <a:pt x="5105407" y="3422992"/>
                  <a:pt x="5110896" y="3475869"/>
                </a:cubicBezTo>
                <a:cubicBezTo>
                  <a:pt x="5123832" y="3530554"/>
                  <a:pt x="5155124" y="3563412"/>
                  <a:pt x="5224781" y="3553701"/>
                </a:cubicBezTo>
                <a:cubicBezTo>
                  <a:pt x="5231786" y="3554746"/>
                  <a:pt x="5238599" y="3555901"/>
                  <a:pt x="5245412" y="3557057"/>
                </a:cubicBezTo>
                <a:cubicBezTo>
                  <a:pt x="5291281" y="3571293"/>
                  <a:pt x="5245035" y="3577657"/>
                  <a:pt x="5240051" y="3590730"/>
                </a:cubicBezTo>
                <a:lnTo>
                  <a:pt x="5244468" y="3598367"/>
                </a:lnTo>
                <a:cubicBezTo>
                  <a:pt x="5251281" y="3599523"/>
                  <a:pt x="5251281" y="3599523"/>
                  <a:pt x="5258285" y="3600567"/>
                </a:cubicBezTo>
                <a:lnTo>
                  <a:pt x="5260494" y="3604385"/>
                </a:lnTo>
                <a:cubicBezTo>
                  <a:pt x="5215696" y="3635389"/>
                  <a:pt x="5170899" y="3666392"/>
                  <a:pt x="5130898" y="3694621"/>
                </a:cubicBezTo>
                <a:cubicBezTo>
                  <a:pt x="5176956" y="3698558"/>
                  <a:pt x="5176956" y="3698558"/>
                  <a:pt x="5164591" y="3731187"/>
                </a:cubicBezTo>
                <a:cubicBezTo>
                  <a:pt x="5142445" y="3779664"/>
                  <a:pt x="5153866" y="3788346"/>
                  <a:pt x="5202892" y="3775279"/>
                </a:cubicBezTo>
                <a:cubicBezTo>
                  <a:pt x="5251534" y="3762434"/>
                  <a:pt x="5271409" y="3796801"/>
                  <a:pt x="5301253" y="3805019"/>
                </a:cubicBezTo>
                <a:cubicBezTo>
                  <a:pt x="5308066" y="3806174"/>
                  <a:pt x="5305670" y="3812656"/>
                  <a:pt x="5305670" y="3812656"/>
                </a:cubicBezTo>
                <a:cubicBezTo>
                  <a:pt x="5282075" y="3836492"/>
                  <a:pt x="5302325" y="3850259"/>
                  <a:pt x="5311159" y="3865533"/>
                </a:cubicBezTo>
                <a:cubicBezTo>
                  <a:pt x="5318225" y="3877751"/>
                  <a:pt x="5322642" y="3885388"/>
                  <a:pt x="5308444" y="3893599"/>
                </a:cubicBezTo>
                <a:cubicBezTo>
                  <a:pt x="5247625" y="3928773"/>
                  <a:pt x="5281506" y="3955039"/>
                  <a:pt x="5303589" y="3993223"/>
                </a:cubicBezTo>
                <a:cubicBezTo>
                  <a:pt x="5331099" y="3921262"/>
                  <a:pt x="5378230" y="3970439"/>
                  <a:pt x="5422835" y="3939547"/>
                </a:cubicBezTo>
                <a:cubicBezTo>
                  <a:pt x="5396084" y="3990686"/>
                  <a:pt x="5371730" y="4035345"/>
                  <a:pt x="5391605" y="4069711"/>
                </a:cubicBezTo>
                <a:cubicBezTo>
                  <a:pt x="5411292" y="4114377"/>
                  <a:pt x="5387505" y="4138324"/>
                  <a:pt x="5354509" y="4167598"/>
                </a:cubicBezTo>
                <a:cubicBezTo>
                  <a:pt x="5345108" y="4173035"/>
                  <a:pt x="5330910" y="4181246"/>
                  <a:pt x="5333118" y="4185064"/>
                </a:cubicBezTo>
                <a:cubicBezTo>
                  <a:pt x="5331795" y="4236785"/>
                  <a:pt x="5285549" y="4243149"/>
                  <a:pt x="5259930" y="4242678"/>
                </a:cubicBezTo>
                <a:cubicBezTo>
                  <a:pt x="5220685" y="4239897"/>
                  <a:pt x="5215512" y="4263271"/>
                  <a:pt x="5217533" y="4277389"/>
                </a:cubicBezTo>
                <a:cubicBezTo>
                  <a:pt x="5212360" y="4300763"/>
                  <a:pt x="5211600" y="4321585"/>
                  <a:pt x="5224850" y="4344495"/>
                </a:cubicBezTo>
                <a:cubicBezTo>
                  <a:pt x="5286242" y="4298800"/>
                  <a:pt x="5353502" y="4295570"/>
                  <a:pt x="5422967" y="4285970"/>
                </a:cubicBezTo>
                <a:cubicBezTo>
                  <a:pt x="5401074" y="4345510"/>
                  <a:pt x="5412116" y="4364603"/>
                  <a:pt x="5472621" y="4361203"/>
                </a:cubicBezTo>
                <a:cubicBezTo>
                  <a:pt x="5498048" y="4361785"/>
                  <a:pt x="5521267" y="4358547"/>
                  <a:pt x="5544486" y="4355310"/>
                </a:cubicBezTo>
                <a:cubicBezTo>
                  <a:pt x="5555904" y="4353803"/>
                  <a:pt x="5577106" y="4346636"/>
                  <a:pt x="5585939" y="4361910"/>
                </a:cubicBezTo>
                <a:cubicBezTo>
                  <a:pt x="5587576" y="4376251"/>
                  <a:pt x="5573570" y="4384351"/>
                  <a:pt x="5568778" y="4397313"/>
                </a:cubicBezTo>
                <a:cubicBezTo>
                  <a:pt x="5542215" y="4438153"/>
                  <a:pt x="5493001" y="4461520"/>
                  <a:pt x="5456849" y="4518096"/>
                </a:cubicBezTo>
                <a:cubicBezTo>
                  <a:pt x="5560449" y="4447990"/>
                  <a:pt x="5654648" y="4383321"/>
                  <a:pt x="5750484" y="4332992"/>
                </a:cubicBezTo>
                <a:cubicBezTo>
                  <a:pt x="5756921" y="4354747"/>
                  <a:pt x="5769983" y="4387957"/>
                  <a:pt x="5751181" y="4398831"/>
                </a:cubicBezTo>
                <a:cubicBezTo>
                  <a:pt x="5701779" y="4432497"/>
                  <a:pt x="5723294" y="4491393"/>
                  <a:pt x="5669284" y="4517533"/>
                </a:cubicBezTo>
                <a:cubicBezTo>
                  <a:pt x="5732127" y="4506666"/>
                  <a:pt x="5732127" y="4506666"/>
                  <a:pt x="5742221" y="4556880"/>
                </a:cubicBezTo>
                <a:cubicBezTo>
                  <a:pt x="5758818" y="4650212"/>
                  <a:pt x="5770176" y="4745556"/>
                  <a:pt x="5790744" y="4835572"/>
                </a:cubicBezTo>
                <a:cubicBezTo>
                  <a:pt x="5794405" y="4874220"/>
                  <a:pt x="5808034" y="4886719"/>
                  <a:pt x="5850432" y="4852009"/>
                </a:cubicBezTo>
                <a:cubicBezTo>
                  <a:pt x="5878823" y="4825398"/>
                  <a:pt x="5916427" y="4803650"/>
                  <a:pt x="5949235" y="4784676"/>
                </a:cubicBezTo>
                <a:cubicBezTo>
                  <a:pt x="5984381" y="4856071"/>
                  <a:pt x="5900906" y="4863583"/>
                  <a:pt x="5856113" y="4904775"/>
                </a:cubicBezTo>
                <a:cubicBezTo>
                  <a:pt x="5904567" y="4902230"/>
                  <a:pt x="5937375" y="4883256"/>
                  <a:pt x="5979396" y="4869145"/>
                </a:cubicBezTo>
                <a:cubicBezTo>
                  <a:pt x="5964443" y="4908367"/>
                  <a:pt x="5924630" y="4926296"/>
                  <a:pt x="5894030" y="4949088"/>
                </a:cubicBezTo>
                <a:cubicBezTo>
                  <a:pt x="5924254" y="4946896"/>
                  <a:pt x="5956682" y="4938333"/>
                  <a:pt x="5989176" y="4951133"/>
                </a:cubicBezTo>
                <a:cubicBezTo>
                  <a:pt x="5979395" y="4966981"/>
                  <a:pt x="5972014" y="4986536"/>
                  <a:pt x="5953404" y="4997299"/>
                </a:cubicBezTo>
                <a:cubicBezTo>
                  <a:pt x="5878575" y="5030384"/>
                  <a:pt x="5898449" y="5064750"/>
                  <a:pt x="5924949" y="5110571"/>
                </a:cubicBezTo>
                <a:cubicBezTo>
                  <a:pt x="5953341" y="5083961"/>
                  <a:pt x="5983748" y="5061279"/>
                  <a:pt x="6012332" y="5034558"/>
                </a:cubicBezTo>
                <a:cubicBezTo>
                  <a:pt x="6045328" y="5005284"/>
                  <a:pt x="6072399" y="5040583"/>
                  <a:pt x="6102619" y="5028202"/>
                </a:cubicBezTo>
                <a:cubicBezTo>
                  <a:pt x="6119025" y="5023809"/>
                  <a:pt x="6113849" y="5036994"/>
                  <a:pt x="6113661" y="5047294"/>
                </a:cubicBezTo>
                <a:cubicBezTo>
                  <a:pt x="6091702" y="5085471"/>
                  <a:pt x="6093155" y="5120300"/>
                  <a:pt x="6113030" y="5154666"/>
                </a:cubicBezTo>
                <a:cubicBezTo>
                  <a:pt x="6130696" y="5185214"/>
                  <a:pt x="6164577" y="5211480"/>
                  <a:pt x="6163821" y="5242490"/>
                </a:cubicBezTo>
                <a:cubicBezTo>
                  <a:pt x="6162796" y="5259644"/>
                  <a:pt x="6166026" y="5268604"/>
                  <a:pt x="6171695" y="5272825"/>
                </a:cubicBezTo>
                <a:lnTo>
                  <a:pt x="6171960" y="5272847"/>
                </a:lnTo>
                <a:lnTo>
                  <a:pt x="6160393" y="5281399"/>
                </a:lnTo>
                <a:cubicBezTo>
                  <a:pt x="6153639" y="5289783"/>
                  <a:pt x="6148125" y="5301641"/>
                  <a:pt x="6144817" y="5319261"/>
                </a:cubicBezTo>
                <a:cubicBezTo>
                  <a:pt x="6135995" y="5243240"/>
                  <a:pt x="6091002" y="5210660"/>
                  <a:pt x="6077770" y="5167441"/>
                </a:cubicBezTo>
                <a:cubicBezTo>
                  <a:pt x="6016015" y="5200022"/>
                  <a:pt x="6051304" y="5259641"/>
                  <a:pt x="6055714" y="5308401"/>
                </a:cubicBezTo>
                <a:cubicBezTo>
                  <a:pt x="6055714" y="5351841"/>
                  <a:pt x="6042481" y="5384421"/>
                  <a:pt x="6011604" y="5405920"/>
                </a:cubicBezTo>
                <a:cubicBezTo>
                  <a:pt x="6011604" y="5411239"/>
                  <a:pt x="6011604" y="5416780"/>
                  <a:pt x="6007193" y="5411239"/>
                </a:cubicBezTo>
                <a:cubicBezTo>
                  <a:pt x="6002782" y="5411239"/>
                  <a:pt x="6007193" y="5405920"/>
                  <a:pt x="6007193" y="5400601"/>
                </a:cubicBezTo>
                <a:cubicBezTo>
                  <a:pt x="6002782" y="5330121"/>
                  <a:pt x="5980727" y="5313942"/>
                  <a:pt x="5923384" y="5340981"/>
                </a:cubicBezTo>
                <a:cubicBezTo>
                  <a:pt x="5910150" y="5286681"/>
                  <a:pt x="5905740" y="5281361"/>
                  <a:pt x="5918972" y="5232602"/>
                </a:cubicBezTo>
                <a:cubicBezTo>
                  <a:pt x="5923384" y="5210660"/>
                  <a:pt x="5918972" y="5205341"/>
                  <a:pt x="5905740" y="5205341"/>
                </a:cubicBezTo>
                <a:cubicBezTo>
                  <a:pt x="5892506" y="5205341"/>
                  <a:pt x="5888095" y="5194481"/>
                  <a:pt x="5879273" y="5183842"/>
                </a:cubicBezTo>
                <a:cubicBezTo>
                  <a:pt x="5835163" y="5129542"/>
                  <a:pt x="5826341" y="5129542"/>
                  <a:pt x="5782230" y="5183842"/>
                </a:cubicBezTo>
                <a:cubicBezTo>
                  <a:pt x="5760176" y="5210660"/>
                  <a:pt x="5738120" y="5243240"/>
                  <a:pt x="5694010" y="5237921"/>
                </a:cubicBezTo>
                <a:cubicBezTo>
                  <a:pt x="5666662" y="5232602"/>
                  <a:pt x="5613729" y="5221742"/>
                  <a:pt x="5591674" y="5281361"/>
                </a:cubicBezTo>
                <a:cubicBezTo>
                  <a:pt x="5582852" y="5254100"/>
                  <a:pt x="5587263" y="5216422"/>
                  <a:pt x="5547564" y="5221742"/>
                </a:cubicBezTo>
                <a:cubicBezTo>
                  <a:pt x="5551975" y="5232602"/>
                  <a:pt x="5556386" y="5237921"/>
                  <a:pt x="5560797" y="5248781"/>
                </a:cubicBezTo>
                <a:cubicBezTo>
                  <a:pt x="5565208" y="5265182"/>
                  <a:pt x="5574030" y="5292000"/>
                  <a:pt x="5556386" y="5303082"/>
                </a:cubicBezTo>
                <a:cubicBezTo>
                  <a:pt x="5538742" y="5308401"/>
                  <a:pt x="5529920" y="5292000"/>
                  <a:pt x="5521098" y="5275821"/>
                </a:cubicBezTo>
                <a:cubicBezTo>
                  <a:pt x="5507864" y="5259641"/>
                  <a:pt x="5503454" y="5237921"/>
                  <a:pt x="5494632" y="5216422"/>
                </a:cubicBezTo>
                <a:cubicBezTo>
                  <a:pt x="5476988" y="5221742"/>
                  <a:pt x="5468165" y="5248781"/>
                  <a:pt x="5450521" y="5243240"/>
                </a:cubicBezTo>
                <a:cubicBezTo>
                  <a:pt x="5446110" y="5205341"/>
                  <a:pt x="5384356" y="5129542"/>
                  <a:pt x="5349068" y="5118682"/>
                </a:cubicBezTo>
                <a:cubicBezTo>
                  <a:pt x="5340246" y="5118682"/>
                  <a:pt x="5327012" y="5113141"/>
                  <a:pt x="5322601" y="5113141"/>
                </a:cubicBezTo>
                <a:cubicBezTo>
                  <a:pt x="5300546" y="5135083"/>
                  <a:pt x="5300546" y="5124001"/>
                  <a:pt x="5296135" y="5096961"/>
                </a:cubicBezTo>
                <a:cubicBezTo>
                  <a:pt x="5278491" y="5015622"/>
                  <a:pt x="5251142" y="4999221"/>
                  <a:pt x="5184977" y="5026482"/>
                </a:cubicBezTo>
                <a:cubicBezTo>
                  <a:pt x="5176155" y="5031801"/>
                  <a:pt x="5162922" y="5037342"/>
                  <a:pt x="5154100" y="5037342"/>
                </a:cubicBezTo>
                <a:cubicBezTo>
                  <a:pt x="5114400" y="5037342"/>
                  <a:pt x="5105578" y="5069922"/>
                  <a:pt x="5109990" y="5107822"/>
                </a:cubicBezTo>
                <a:cubicBezTo>
                  <a:pt x="5114400" y="5145721"/>
                  <a:pt x="5105578" y="5167441"/>
                  <a:pt x="5070290" y="5178301"/>
                </a:cubicBezTo>
                <a:cubicBezTo>
                  <a:pt x="5052646" y="5178301"/>
                  <a:pt x="5017358" y="5194481"/>
                  <a:pt x="5017358" y="5194481"/>
                </a:cubicBezTo>
                <a:cubicBezTo>
                  <a:pt x="4995303" y="5243240"/>
                  <a:pt x="4964426" y="5221742"/>
                  <a:pt x="4937960" y="5205341"/>
                </a:cubicBezTo>
                <a:cubicBezTo>
                  <a:pt x="4933548" y="5254100"/>
                  <a:pt x="4933548" y="5292000"/>
                  <a:pt x="4933548" y="5346522"/>
                </a:cubicBezTo>
                <a:cubicBezTo>
                  <a:pt x="4901789" y="5308401"/>
                  <a:pt x="4853268" y="5308401"/>
                  <a:pt x="4866501" y="5243240"/>
                </a:cubicBezTo>
                <a:cubicBezTo>
                  <a:pt x="4875323" y="5205341"/>
                  <a:pt x="4888556" y="5221742"/>
                  <a:pt x="4901789" y="5232602"/>
                </a:cubicBezTo>
                <a:cubicBezTo>
                  <a:pt x="4906200" y="5200022"/>
                  <a:pt x="4929138" y="5161900"/>
                  <a:pt x="4901789" y="5129542"/>
                </a:cubicBezTo>
                <a:cubicBezTo>
                  <a:pt x="4897378" y="5118682"/>
                  <a:pt x="4884145" y="5096961"/>
                  <a:pt x="4875323" y="5113141"/>
                </a:cubicBezTo>
                <a:cubicBezTo>
                  <a:pt x="4862090" y="5124001"/>
                  <a:pt x="4830330" y="5113141"/>
                  <a:pt x="4844446" y="5156581"/>
                </a:cubicBezTo>
                <a:cubicBezTo>
                  <a:pt x="4853268" y="5172982"/>
                  <a:pt x="4840034" y="5189161"/>
                  <a:pt x="4830330" y="5194481"/>
                </a:cubicBezTo>
                <a:cubicBezTo>
                  <a:pt x="4786220" y="5205341"/>
                  <a:pt x="4759754" y="5237921"/>
                  <a:pt x="4737698" y="5275821"/>
                </a:cubicBezTo>
                <a:cubicBezTo>
                  <a:pt x="4742110" y="5216422"/>
                  <a:pt x="4746521" y="5151262"/>
                  <a:pt x="4750932" y="5086101"/>
                </a:cubicBezTo>
                <a:cubicBezTo>
                  <a:pt x="4724466" y="5096961"/>
                  <a:pt x="4728876" y="5135083"/>
                  <a:pt x="4702410" y="5140402"/>
                </a:cubicBezTo>
                <a:cubicBezTo>
                  <a:pt x="4693588" y="5102502"/>
                  <a:pt x="4680356" y="5064381"/>
                  <a:pt x="4675944" y="5026482"/>
                </a:cubicBezTo>
                <a:cubicBezTo>
                  <a:pt x="4671534" y="4977722"/>
                  <a:pt x="4653889" y="4988582"/>
                  <a:pt x="4636245" y="5010302"/>
                </a:cubicBezTo>
                <a:cubicBezTo>
                  <a:pt x="4627423" y="5021162"/>
                  <a:pt x="4618601" y="5037342"/>
                  <a:pt x="4614190" y="5048202"/>
                </a:cubicBezTo>
                <a:cubicBezTo>
                  <a:pt x="4596546" y="5086101"/>
                  <a:pt x="4578902" y="5102502"/>
                  <a:pt x="4548024" y="5048202"/>
                </a:cubicBezTo>
                <a:cubicBezTo>
                  <a:pt x="4578902" y="5113141"/>
                  <a:pt x="4534792" y="5135083"/>
                  <a:pt x="4512736" y="5151262"/>
                </a:cubicBezTo>
                <a:cubicBezTo>
                  <a:pt x="4490681" y="5167441"/>
                  <a:pt x="4468626" y="5129542"/>
                  <a:pt x="4450982" y="5107822"/>
                </a:cubicBezTo>
                <a:cubicBezTo>
                  <a:pt x="4428926" y="5080560"/>
                  <a:pt x="4405990" y="5075241"/>
                  <a:pt x="4388345" y="5113141"/>
                </a:cubicBezTo>
                <a:cubicBezTo>
                  <a:pt x="4379523" y="5124001"/>
                  <a:pt x="4370701" y="5135083"/>
                  <a:pt x="4361879" y="5151262"/>
                </a:cubicBezTo>
                <a:cubicBezTo>
                  <a:pt x="4348646" y="5096961"/>
                  <a:pt x="4348646" y="5042661"/>
                  <a:pt x="4322180" y="4983041"/>
                </a:cubicBezTo>
                <a:cubicBezTo>
                  <a:pt x="4300124" y="5086101"/>
                  <a:pt x="4370701" y="5200022"/>
                  <a:pt x="4282480" y="5281361"/>
                </a:cubicBezTo>
                <a:cubicBezTo>
                  <a:pt x="4264836" y="5248781"/>
                  <a:pt x="4269248" y="5216422"/>
                  <a:pt x="4269248" y="5183842"/>
                </a:cubicBezTo>
                <a:lnTo>
                  <a:pt x="4269248" y="5086101"/>
                </a:lnTo>
                <a:cubicBezTo>
                  <a:pt x="4242781" y="5129542"/>
                  <a:pt x="4229548" y="5183842"/>
                  <a:pt x="4203082" y="5221742"/>
                </a:cubicBezTo>
                <a:cubicBezTo>
                  <a:pt x="4194260" y="5232602"/>
                  <a:pt x="4185438" y="5243240"/>
                  <a:pt x="4172204" y="5237921"/>
                </a:cubicBezTo>
                <a:cubicBezTo>
                  <a:pt x="4158972" y="5232602"/>
                  <a:pt x="4150150" y="5221742"/>
                  <a:pt x="4145738" y="5205341"/>
                </a:cubicBezTo>
                <a:cubicBezTo>
                  <a:pt x="4141328" y="5183842"/>
                  <a:pt x="4150150" y="5178301"/>
                  <a:pt x="4163382" y="5178301"/>
                </a:cubicBezTo>
                <a:cubicBezTo>
                  <a:pt x="4185438" y="5178301"/>
                  <a:pt x="4181027" y="5161900"/>
                  <a:pt x="4172204" y="5145721"/>
                </a:cubicBezTo>
                <a:cubicBezTo>
                  <a:pt x="4150150" y="5096961"/>
                  <a:pt x="4145738" y="5048202"/>
                  <a:pt x="4172204" y="4999221"/>
                </a:cubicBezTo>
                <a:cubicBezTo>
                  <a:pt x="4167794" y="4999221"/>
                  <a:pt x="4167794" y="4999221"/>
                  <a:pt x="4167794" y="4993901"/>
                </a:cubicBezTo>
                <a:cubicBezTo>
                  <a:pt x="4158972" y="4999221"/>
                  <a:pt x="4150150" y="5010302"/>
                  <a:pt x="4141328" y="5010302"/>
                </a:cubicBezTo>
                <a:cubicBezTo>
                  <a:pt x="4066340" y="5021162"/>
                  <a:pt x="4044285" y="5080560"/>
                  <a:pt x="4044285" y="5161900"/>
                </a:cubicBezTo>
                <a:cubicBezTo>
                  <a:pt x="4044285" y="5167441"/>
                  <a:pt x="4044285" y="5178301"/>
                  <a:pt x="4035463" y="5178301"/>
                </a:cubicBezTo>
                <a:cubicBezTo>
                  <a:pt x="4000175" y="5156581"/>
                  <a:pt x="4048696" y="5102502"/>
                  <a:pt x="4008997" y="5080560"/>
                </a:cubicBezTo>
                <a:cubicBezTo>
                  <a:pt x="3990471" y="5129542"/>
                  <a:pt x="3990471" y="5183842"/>
                  <a:pt x="3977237" y="5232602"/>
                </a:cubicBezTo>
                <a:cubicBezTo>
                  <a:pt x="3972826" y="5265182"/>
                  <a:pt x="3981649" y="5319261"/>
                  <a:pt x="3941949" y="5319261"/>
                </a:cubicBezTo>
                <a:cubicBezTo>
                  <a:pt x="3911072" y="5319261"/>
                  <a:pt x="3915483" y="5265182"/>
                  <a:pt x="3906661" y="5232602"/>
                </a:cubicBezTo>
                <a:cubicBezTo>
                  <a:pt x="3906661" y="5232602"/>
                  <a:pt x="3902250" y="5232602"/>
                  <a:pt x="3897839" y="5227061"/>
                </a:cubicBezTo>
                <a:cubicBezTo>
                  <a:pt x="3889017" y="5248781"/>
                  <a:pt x="3875784" y="5265182"/>
                  <a:pt x="3866962" y="5286681"/>
                </a:cubicBezTo>
                <a:cubicBezTo>
                  <a:pt x="3849318" y="5270501"/>
                  <a:pt x="3866962" y="5248781"/>
                  <a:pt x="3853729" y="5237921"/>
                </a:cubicBezTo>
                <a:cubicBezTo>
                  <a:pt x="3814029" y="5237921"/>
                  <a:pt x="3787563" y="5254100"/>
                  <a:pt x="3787563" y="5303082"/>
                </a:cubicBezTo>
                <a:cubicBezTo>
                  <a:pt x="3783152" y="5357160"/>
                  <a:pt x="3756686" y="5330121"/>
                  <a:pt x="3739042" y="5319261"/>
                </a:cubicBezTo>
                <a:cubicBezTo>
                  <a:pt x="3739042" y="5346522"/>
                  <a:pt x="3747864" y="5368021"/>
                  <a:pt x="3730220" y="5389741"/>
                </a:cubicBezTo>
                <a:cubicBezTo>
                  <a:pt x="3703754" y="5351841"/>
                  <a:pt x="3716987" y="5313942"/>
                  <a:pt x="3734631" y="5286681"/>
                </a:cubicBezTo>
                <a:cubicBezTo>
                  <a:pt x="3769919" y="5232602"/>
                  <a:pt x="3756686" y="5189161"/>
                  <a:pt x="3739042" y="5129542"/>
                </a:cubicBezTo>
                <a:cubicBezTo>
                  <a:pt x="3677287" y="5243240"/>
                  <a:pt x="3668465" y="5248781"/>
                  <a:pt x="3593478" y="5216422"/>
                </a:cubicBezTo>
                <a:cubicBezTo>
                  <a:pt x="3575834" y="5205341"/>
                  <a:pt x="3526430" y="5205341"/>
                  <a:pt x="3535252" y="5161900"/>
                </a:cubicBezTo>
                <a:cubicBezTo>
                  <a:pt x="3544074" y="5124001"/>
                  <a:pt x="3535252" y="5091642"/>
                  <a:pt x="3526430" y="5053743"/>
                </a:cubicBezTo>
                <a:cubicBezTo>
                  <a:pt x="3491142" y="5107822"/>
                  <a:pt x="3508786" y="5178301"/>
                  <a:pt x="3477909" y="5232602"/>
                </a:cubicBezTo>
                <a:cubicBezTo>
                  <a:pt x="3451443" y="5200022"/>
                  <a:pt x="3447032" y="5156581"/>
                  <a:pt x="3442621" y="5113141"/>
                </a:cubicBezTo>
                <a:cubicBezTo>
                  <a:pt x="3438210" y="5075241"/>
                  <a:pt x="3433799" y="5037342"/>
                  <a:pt x="3429388" y="4993901"/>
                </a:cubicBezTo>
                <a:cubicBezTo>
                  <a:pt x="3407332" y="5010302"/>
                  <a:pt x="3416155" y="5026482"/>
                  <a:pt x="3416155" y="5042661"/>
                </a:cubicBezTo>
                <a:lnTo>
                  <a:pt x="3429388" y="5140402"/>
                </a:lnTo>
                <a:cubicBezTo>
                  <a:pt x="3433799" y="5200022"/>
                  <a:pt x="3424977" y="5210660"/>
                  <a:pt x="3376455" y="5200022"/>
                </a:cubicBezTo>
                <a:cubicBezTo>
                  <a:pt x="3363222" y="5200022"/>
                  <a:pt x="3349989" y="5205341"/>
                  <a:pt x="3341167" y="5216422"/>
                </a:cubicBezTo>
                <a:cubicBezTo>
                  <a:pt x="3323523" y="5232602"/>
                  <a:pt x="3310290" y="5254100"/>
                  <a:pt x="3301468" y="5275821"/>
                </a:cubicBezTo>
                <a:cubicBezTo>
                  <a:pt x="3297057" y="5292000"/>
                  <a:pt x="3288235" y="5346522"/>
                  <a:pt x="3257357" y="5297762"/>
                </a:cubicBezTo>
                <a:cubicBezTo>
                  <a:pt x="3248535" y="5286681"/>
                  <a:pt x="3222069" y="5292000"/>
                  <a:pt x="3222069" y="5324580"/>
                </a:cubicBezTo>
                <a:cubicBezTo>
                  <a:pt x="3226480" y="5362480"/>
                  <a:pt x="3217658" y="5400601"/>
                  <a:pt x="3208836" y="5433181"/>
                </a:cubicBezTo>
                <a:cubicBezTo>
                  <a:pt x="3204425" y="5449360"/>
                  <a:pt x="3195603" y="5465761"/>
                  <a:pt x="3182370" y="5471081"/>
                </a:cubicBezTo>
                <a:cubicBezTo>
                  <a:pt x="3164726" y="5471081"/>
                  <a:pt x="3160315" y="5449360"/>
                  <a:pt x="3155904" y="5438500"/>
                </a:cubicBezTo>
                <a:cubicBezTo>
                  <a:pt x="3145317" y="5422321"/>
                  <a:pt x="3145317" y="5400601"/>
                  <a:pt x="3136495" y="5384421"/>
                </a:cubicBezTo>
                <a:cubicBezTo>
                  <a:pt x="3118851" y="5351841"/>
                  <a:pt x="3105618" y="5313942"/>
                  <a:pt x="3070330" y="5373340"/>
                </a:cubicBezTo>
                <a:lnTo>
                  <a:pt x="3070330" y="5248781"/>
                </a:lnTo>
                <a:cubicBezTo>
                  <a:pt x="3021808" y="5330121"/>
                  <a:pt x="2990931" y="5411239"/>
                  <a:pt x="2968876" y="5503439"/>
                </a:cubicBezTo>
                <a:cubicBezTo>
                  <a:pt x="2951232" y="5487260"/>
                  <a:pt x="2951232" y="5459999"/>
                  <a:pt x="2929177" y="5449360"/>
                </a:cubicBezTo>
                <a:cubicBezTo>
                  <a:pt x="2929177" y="5481941"/>
                  <a:pt x="2933588" y="5514521"/>
                  <a:pt x="2924766" y="5552421"/>
                </a:cubicBezTo>
                <a:cubicBezTo>
                  <a:pt x="2893889" y="5498120"/>
                  <a:pt x="2854189" y="5459999"/>
                  <a:pt x="2854189" y="5395060"/>
                </a:cubicBezTo>
                <a:cubicBezTo>
                  <a:pt x="2854189" y="5389741"/>
                  <a:pt x="2854189" y="5384421"/>
                  <a:pt x="2849778" y="5378659"/>
                </a:cubicBezTo>
                <a:cubicBezTo>
                  <a:pt x="2801257" y="5313942"/>
                  <a:pt x="2788024" y="5237921"/>
                  <a:pt x="2796846" y="5151262"/>
                </a:cubicBezTo>
                <a:cubicBezTo>
                  <a:pt x="2801257" y="5135083"/>
                  <a:pt x="2788024" y="5118682"/>
                  <a:pt x="2770380" y="5118682"/>
                </a:cubicBezTo>
                <a:cubicBezTo>
                  <a:pt x="2757147" y="5183842"/>
                  <a:pt x="2779202" y="5259641"/>
                  <a:pt x="2743913" y="5324580"/>
                </a:cubicBezTo>
                <a:cubicBezTo>
                  <a:pt x="2739502" y="5286681"/>
                  <a:pt x="2739502" y="5248781"/>
                  <a:pt x="2739502" y="5205341"/>
                </a:cubicBezTo>
                <a:cubicBezTo>
                  <a:pt x="2739502" y="5167441"/>
                  <a:pt x="2739502" y="5129542"/>
                  <a:pt x="2712154" y="5096961"/>
                </a:cubicBezTo>
                <a:cubicBezTo>
                  <a:pt x="2690099" y="5140402"/>
                  <a:pt x="2668044" y="5178301"/>
                  <a:pt x="2645989" y="5216422"/>
                </a:cubicBezTo>
                <a:cubicBezTo>
                  <a:pt x="2637167" y="5232602"/>
                  <a:pt x="2623933" y="5254100"/>
                  <a:pt x="2615111" y="5254100"/>
                </a:cubicBezTo>
                <a:cubicBezTo>
                  <a:pt x="2557768" y="5248781"/>
                  <a:pt x="2571001" y="5303082"/>
                  <a:pt x="2566590" y="5340981"/>
                </a:cubicBezTo>
                <a:cubicBezTo>
                  <a:pt x="2562179" y="5357160"/>
                  <a:pt x="2571001" y="5378659"/>
                  <a:pt x="2557768" y="5389741"/>
                </a:cubicBezTo>
                <a:cubicBezTo>
                  <a:pt x="2535713" y="5378659"/>
                  <a:pt x="2526891" y="5351841"/>
                  <a:pt x="2513658" y="5330121"/>
                </a:cubicBezTo>
                <a:cubicBezTo>
                  <a:pt x="2473958" y="5275821"/>
                  <a:pt x="2473958" y="5275821"/>
                  <a:pt x="2425437" y="5324580"/>
                </a:cubicBezTo>
                <a:cubicBezTo>
                  <a:pt x="2407793" y="5346522"/>
                  <a:pt x="2390149" y="5362480"/>
                  <a:pt x="2372505" y="5378659"/>
                </a:cubicBezTo>
                <a:cubicBezTo>
                  <a:pt x="2350450" y="5400601"/>
                  <a:pt x="2323983" y="5411239"/>
                  <a:pt x="2301046" y="5378659"/>
                </a:cubicBezTo>
                <a:cubicBezTo>
                  <a:pt x="2283402" y="5346522"/>
                  <a:pt x="2265758" y="5357160"/>
                  <a:pt x="2248114" y="5373340"/>
                </a:cubicBezTo>
                <a:cubicBezTo>
                  <a:pt x="2226059" y="5395060"/>
                  <a:pt x="2204003" y="5422321"/>
                  <a:pt x="2181948" y="5449360"/>
                </a:cubicBezTo>
                <a:lnTo>
                  <a:pt x="2181948" y="5378659"/>
                </a:lnTo>
                <a:cubicBezTo>
                  <a:pt x="2168715" y="5400601"/>
                  <a:pt x="2177537" y="5427640"/>
                  <a:pt x="2155482" y="5438500"/>
                </a:cubicBezTo>
                <a:cubicBezTo>
                  <a:pt x="2151071" y="5400601"/>
                  <a:pt x="2146660" y="5368021"/>
                  <a:pt x="2142249" y="5335440"/>
                </a:cubicBezTo>
                <a:cubicBezTo>
                  <a:pt x="2111372" y="5346522"/>
                  <a:pt x="2089317" y="5303082"/>
                  <a:pt x="2067262" y="5303082"/>
                </a:cubicBezTo>
                <a:cubicBezTo>
                  <a:pt x="2023151" y="5297762"/>
                  <a:pt x="2001096" y="5340981"/>
                  <a:pt x="1987863" y="5384421"/>
                </a:cubicBezTo>
                <a:cubicBezTo>
                  <a:pt x="1930520" y="5351841"/>
                  <a:pt x="1867883" y="5319261"/>
                  <a:pt x="1801718" y="5319261"/>
                </a:cubicBezTo>
                <a:cubicBezTo>
                  <a:pt x="1801718" y="5351841"/>
                  <a:pt x="1841417" y="5384421"/>
                  <a:pt x="1792896" y="5395060"/>
                </a:cubicBezTo>
                <a:cubicBezTo>
                  <a:pt x="1762018" y="5395060"/>
                  <a:pt x="1735552" y="5335440"/>
                  <a:pt x="1744374" y="5303082"/>
                </a:cubicBezTo>
                <a:cubicBezTo>
                  <a:pt x="1762018" y="5254100"/>
                  <a:pt x="1753196" y="5210660"/>
                  <a:pt x="1748785" y="5161900"/>
                </a:cubicBezTo>
                <a:cubicBezTo>
                  <a:pt x="1748785" y="5145721"/>
                  <a:pt x="1731141" y="5140402"/>
                  <a:pt x="1731141" y="5156581"/>
                </a:cubicBezTo>
                <a:cubicBezTo>
                  <a:pt x="1731141" y="5205341"/>
                  <a:pt x="1687031" y="5248781"/>
                  <a:pt x="1704675" y="5303082"/>
                </a:cubicBezTo>
                <a:cubicBezTo>
                  <a:pt x="1656154" y="5319261"/>
                  <a:pt x="1616454" y="5292000"/>
                  <a:pt x="1589988" y="5243240"/>
                </a:cubicBezTo>
                <a:cubicBezTo>
                  <a:pt x="1576755" y="5205341"/>
                  <a:pt x="1594399" y="5167441"/>
                  <a:pt x="1616454" y="5135083"/>
                </a:cubicBezTo>
                <a:cubicBezTo>
                  <a:pt x="1585577" y="5129542"/>
                  <a:pt x="1567933" y="5086101"/>
                  <a:pt x="1532645" y="5086101"/>
                </a:cubicBezTo>
                <a:cubicBezTo>
                  <a:pt x="1528234" y="5183842"/>
                  <a:pt x="1523823" y="5189161"/>
                  <a:pt x="1497357" y="5237921"/>
                </a:cubicBezTo>
                <a:cubicBezTo>
                  <a:pt x="1417076" y="5172982"/>
                  <a:pt x="1408254" y="5178301"/>
                  <a:pt x="1386199" y="5292000"/>
                </a:cubicBezTo>
                <a:cubicBezTo>
                  <a:pt x="1381788" y="5319261"/>
                  <a:pt x="1367672" y="5346522"/>
                  <a:pt x="1358850" y="5368021"/>
                </a:cubicBezTo>
                <a:cubicBezTo>
                  <a:pt x="1345617" y="5405920"/>
                  <a:pt x="1332384" y="5411239"/>
                  <a:pt x="1314740" y="5373340"/>
                </a:cubicBezTo>
                <a:cubicBezTo>
                  <a:pt x="1292685" y="5324580"/>
                  <a:pt x="1288274" y="5275821"/>
                  <a:pt x="1266219" y="5227061"/>
                </a:cubicBezTo>
                <a:cubicBezTo>
                  <a:pt x="1261808" y="5319261"/>
                  <a:pt x="1279452" y="5405920"/>
                  <a:pt x="1275041" y="5492579"/>
                </a:cubicBezTo>
                <a:cubicBezTo>
                  <a:pt x="1244163" y="5492579"/>
                  <a:pt x="1213286" y="5481941"/>
                  <a:pt x="1213286" y="5438500"/>
                </a:cubicBezTo>
                <a:cubicBezTo>
                  <a:pt x="1208875" y="5395060"/>
                  <a:pt x="1195642" y="5389741"/>
                  <a:pt x="1164765" y="5389741"/>
                </a:cubicBezTo>
                <a:cubicBezTo>
                  <a:pt x="1151532" y="5395060"/>
                  <a:pt x="1133888" y="5389741"/>
                  <a:pt x="1120655" y="5384421"/>
                </a:cubicBezTo>
                <a:cubicBezTo>
                  <a:pt x="1022730" y="5368021"/>
                  <a:pt x="934509" y="5313942"/>
                  <a:pt x="841878" y="5292000"/>
                </a:cubicBezTo>
                <a:cubicBezTo>
                  <a:pt x="771301" y="5275821"/>
                  <a:pt x="771301" y="5275821"/>
                  <a:pt x="780123" y="5357160"/>
                </a:cubicBezTo>
                <a:cubicBezTo>
                  <a:pt x="784534" y="5378659"/>
                  <a:pt x="784534" y="5400601"/>
                  <a:pt x="784534" y="5416780"/>
                </a:cubicBezTo>
                <a:cubicBezTo>
                  <a:pt x="784534" y="5433181"/>
                  <a:pt x="793356" y="5454680"/>
                  <a:pt x="771301" y="5454680"/>
                </a:cubicBezTo>
                <a:cubicBezTo>
                  <a:pt x="753657" y="5454680"/>
                  <a:pt x="736013" y="5454680"/>
                  <a:pt x="736013" y="5422321"/>
                </a:cubicBezTo>
                <a:cubicBezTo>
                  <a:pt x="736013" y="5400601"/>
                  <a:pt x="731602" y="5378659"/>
                  <a:pt x="731602" y="5357160"/>
                </a:cubicBezTo>
                <a:lnTo>
                  <a:pt x="713958" y="5357160"/>
                </a:lnTo>
                <a:cubicBezTo>
                  <a:pt x="705136" y="5373340"/>
                  <a:pt x="709547" y="5405920"/>
                  <a:pt x="687492" y="5416780"/>
                </a:cubicBezTo>
                <a:cubicBezTo>
                  <a:pt x="669847" y="5389741"/>
                  <a:pt x="674259" y="5357160"/>
                  <a:pt x="674259" y="5330121"/>
                </a:cubicBezTo>
                <a:lnTo>
                  <a:pt x="669847" y="5330121"/>
                </a:lnTo>
                <a:lnTo>
                  <a:pt x="665436" y="5330121"/>
                </a:lnTo>
                <a:cubicBezTo>
                  <a:pt x="661025" y="5346522"/>
                  <a:pt x="656614" y="5357160"/>
                  <a:pt x="652203" y="5373340"/>
                </a:cubicBezTo>
                <a:cubicBezTo>
                  <a:pt x="647792" y="5384421"/>
                  <a:pt x="638970" y="5395060"/>
                  <a:pt x="624855" y="5395060"/>
                </a:cubicBezTo>
                <a:cubicBezTo>
                  <a:pt x="607211" y="5395060"/>
                  <a:pt x="598389" y="5373340"/>
                  <a:pt x="602800" y="5362480"/>
                </a:cubicBezTo>
                <a:cubicBezTo>
                  <a:pt x="611622" y="5281361"/>
                  <a:pt x="563101" y="5275821"/>
                  <a:pt x="514579" y="5259641"/>
                </a:cubicBezTo>
                <a:cubicBezTo>
                  <a:pt x="518990" y="5340981"/>
                  <a:pt x="571923" y="5427640"/>
                  <a:pt x="479291" y="5481941"/>
                </a:cubicBezTo>
                <a:cubicBezTo>
                  <a:pt x="435181" y="5362480"/>
                  <a:pt x="338138" y="5433181"/>
                  <a:pt x="267562" y="5411239"/>
                </a:cubicBezTo>
                <a:cubicBezTo>
                  <a:pt x="232273" y="5400601"/>
                  <a:pt x="245506" y="5454680"/>
                  <a:pt x="227862" y="5465761"/>
                </a:cubicBezTo>
                <a:cubicBezTo>
                  <a:pt x="214629" y="5476400"/>
                  <a:pt x="204925" y="5498120"/>
                  <a:pt x="187281" y="5492579"/>
                </a:cubicBezTo>
                <a:cubicBezTo>
                  <a:pt x="166108" y="5496125"/>
                  <a:pt x="127291" y="5512526"/>
                  <a:pt x="99060" y="5487260"/>
                </a:cubicBezTo>
                <a:cubicBezTo>
                  <a:pt x="70830" y="5461994"/>
                  <a:pt x="28484" y="5400601"/>
                  <a:pt x="15251" y="5340981"/>
                </a:cubicBezTo>
                <a:lnTo>
                  <a:pt x="11278" y="5346268"/>
                </a:lnTo>
                <a:lnTo>
                  <a:pt x="524" y="5307700"/>
                </a:lnTo>
                <a:cubicBezTo>
                  <a:pt x="-1387" y="5290273"/>
                  <a:pt x="1570" y="5272629"/>
                  <a:pt x="15484" y="5255311"/>
                </a:cubicBezTo>
                <a:cubicBezTo>
                  <a:pt x="34453" y="5234905"/>
                  <a:pt x="71648" y="5195709"/>
                  <a:pt x="32691" y="5145477"/>
                </a:cubicBezTo>
                <a:cubicBezTo>
                  <a:pt x="60496" y="5152395"/>
                  <a:pt x="90151" y="5176053"/>
                  <a:pt x="106617" y="5139539"/>
                </a:cubicBezTo>
                <a:cubicBezTo>
                  <a:pt x="95066" y="5137545"/>
                  <a:pt x="88219" y="5138478"/>
                  <a:pt x="76668" y="5136483"/>
                </a:cubicBezTo>
                <a:cubicBezTo>
                  <a:pt x="60414" y="5131560"/>
                  <a:pt x="32985" y="5124876"/>
                  <a:pt x="32902" y="5104040"/>
                </a:cubicBezTo>
                <a:cubicBezTo>
                  <a:pt x="37712" y="5086250"/>
                  <a:pt x="56298" y="5087429"/>
                  <a:pt x="74695" y="5088490"/>
                </a:cubicBezTo>
                <a:cubicBezTo>
                  <a:pt x="95424" y="5085807"/>
                  <a:pt x="116194" y="5093542"/>
                  <a:pt x="139107" y="5097415"/>
                </a:cubicBezTo>
                <a:cubicBezTo>
                  <a:pt x="143917" y="5079625"/>
                  <a:pt x="125625" y="5057845"/>
                  <a:pt x="139654" y="5045795"/>
                </a:cubicBezTo>
                <a:cubicBezTo>
                  <a:pt x="174159" y="5062080"/>
                  <a:pt x="271145" y="5049715"/>
                  <a:pt x="299014" y="5025498"/>
                </a:cubicBezTo>
                <a:cubicBezTo>
                  <a:pt x="303676" y="5018009"/>
                  <a:pt x="315374" y="5009703"/>
                  <a:pt x="317705" y="5005958"/>
                </a:cubicBezTo>
                <a:cubicBezTo>
                  <a:pt x="310735" y="4975639"/>
                  <a:pt x="320142" y="4981495"/>
                  <a:pt x="345428" y="4992041"/>
                </a:cubicBezTo>
                <a:cubicBezTo>
                  <a:pt x="423805" y="5020051"/>
                  <a:pt x="452182" y="5005502"/>
                  <a:pt x="464008" y="4934925"/>
                </a:cubicBezTo>
                <a:cubicBezTo>
                  <a:pt x="464155" y="4924624"/>
                  <a:pt x="466445" y="4910462"/>
                  <a:pt x="471107" y="4902973"/>
                </a:cubicBezTo>
                <a:cubicBezTo>
                  <a:pt x="492089" y="4869271"/>
                  <a:pt x="469093" y="4844563"/>
                  <a:pt x="434587" y="4828277"/>
                </a:cubicBezTo>
                <a:cubicBezTo>
                  <a:pt x="400082" y="4811992"/>
                  <a:pt x="386306" y="4793023"/>
                  <a:pt x="395736" y="4757327"/>
                </a:cubicBezTo>
                <a:cubicBezTo>
                  <a:pt x="405061" y="4742348"/>
                  <a:pt x="409976" y="4703840"/>
                  <a:pt x="409976" y="4703840"/>
                </a:cubicBezTo>
                <a:cubicBezTo>
                  <a:pt x="380239" y="4659347"/>
                  <a:pt x="414809" y="4644496"/>
                  <a:pt x="442719" y="4630696"/>
                </a:cubicBezTo>
                <a:cubicBezTo>
                  <a:pt x="403657" y="4601182"/>
                  <a:pt x="371483" y="4581152"/>
                  <a:pt x="325198" y="4552337"/>
                </a:cubicBezTo>
                <a:cubicBezTo>
                  <a:pt x="374345" y="4545522"/>
                  <a:pt x="399989" y="4504331"/>
                  <a:pt x="448312" y="4550003"/>
                </a:cubicBezTo>
                <a:cubicBezTo>
                  <a:pt x="475823" y="4577522"/>
                  <a:pt x="454906" y="4580088"/>
                  <a:pt x="438693" y="4585583"/>
                </a:cubicBezTo>
                <a:cubicBezTo>
                  <a:pt x="464020" y="4606546"/>
                  <a:pt x="484260" y="4646166"/>
                  <a:pt x="526184" y="4640050"/>
                </a:cubicBezTo>
                <a:cubicBezTo>
                  <a:pt x="537734" y="4642045"/>
                  <a:pt x="563167" y="4642291"/>
                  <a:pt x="554094" y="4626251"/>
                </a:cubicBezTo>
                <a:cubicBezTo>
                  <a:pt x="551869" y="4609277"/>
                  <a:pt x="577873" y="4588055"/>
                  <a:pt x="533536" y="4577079"/>
                </a:cubicBezTo>
                <a:cubicBezTo>
                  <a:pt x="514950" y="4575901"/>
                  <a:pt x="508208" y="4556116"/>
                  <a:pt x="508821" y="4545067"/>
                </a:cubicBezTo>
                <a:cubicBezTo>
                  <a:pt x="522915" y="4501880"/>
                  <a:pt x="509244" y="4462194"/>
                  <a:pt x="488726" y="4423440"/>
                </a:cubicBezTo>
                <a:cubicBezTo>
                  <a:pt x="536820" y="4458577"/>
                  <a:pt x="589805" y="4496760"/>
                  <a:pt x="642790" y="4534942"/>
                </a:cubicBezTo>
                <a:cubicBezTo>
                  <a:pt x="647559" y="4506734"/>
                  <a:pt x="612865" y="4490331"/>
                  <a:pt x="622337" y="4465052"/>
                </a:cubicBezTo>
                <a:cubicBezTo>
                  <a:pt x="659174" y="4477593"/>
                  <a:pt x="698529" y="4486507"/>
                  <a:pt x="733035" y="4502792"/>
                </a:cubicBezTo>
                <a:cubicBezTo>
                  <a:pt x="776759" y="4524817"/>
                  <a:pt x="776865" y="4504099"/>
                  <a:pt x="767751" y="4477641"/>
                </a:cubicBezTo>
                <a:cubicBezTo>
                  <a:pt x="763194" y="4464412"/>
                  <a:pt x="754122" y="4448372"/>
                  <a:pt x="747233" y="4438888"/>
                </a:cubicBezTo>
                <a:cubicBezTo>
                  <a:pt x="724384" y="4403879"/>
                  <a:pt x="719786" y="4380232"/>
                  <a:pt x="782202" y="4382718"/>
                </a:cubicBezTo>
                <a:cubicBezTo>
                  <a:pt x="710755" y="4374610"/>
                  <a:pt x="715440" y="4325567"/>
                  <a:pt x="713362" y="4298293"/>
                </a:cubicBezTo>
                <a:cubicBezTo>
                  <a:pt x="711283" y="4271019"/>
                  <a:pt x="755113" y="4272326"/>
                  <a:pt x="782877" y="4268826"/>
                </a:cubicBezTo>
                <a:cubicBezTo>
                  <a:pt x="817676" y="4264510"/>
                  <a:pt x="834314" y="4247850"/>
                  <a:pt x="811465" y="4212841"/>
                </a:cubicBezTo>
                <a:cubicBezTo>
                  <a:pt x="806908" y="4199612"/>
                  <a:pt x="802163" y="4186266"/>
                  <a:pt x="793091" y="4170226"/>
                </a:cubicBezTo>
                <a:cubicBezTo>
                  <a:pt x="846182" y="4187690"/>
                  <a:pt x="892279" y="4216388"/>
                  <a:pt x="956879" y="4225429"/>
                </a:cubicBezTo>
                <a:cubicBezTo>
                  <a:pt x="881045" y="4152238"/>
                  <a:pt x="747035" y="4151945"/>
                  <a:pt x="724608" y="4034063"/>
                </a:cubicBezTo>
                <a:cubicBezTo>
                  <a:pt x="761591" y="4036304"/>
                  <a:pt x="786730" y="4057150"/>
                  <a:pt x="814388" y="4074369"/>
                </a:cubicBezTo>
                <a:lnTo>
                  <a:pt x="897364" y="4126026"/>
                </a:lnTo>
                <a:cubicBezTo>
                  <a:pt x="874473" y="4080599"/>
                  <a:pt x="835370" y="4040667"/>
                  <a:pt x="817183" y="3998169"/>
                </a:cubicBezTo>
                <a:cubicBezTo>
                  <a:pt x="812626" y="3984940"/>
                  <a:pt x="808258" y="3971828"/>
                  <a:pt x="819767" y="3963405"/>
                </a:cubicBezTo>
                <a:cubicBezTo>
                  <a:pt x="831277" y="3954983"/>
                  <a:pt x="845158" y="3953233"/>
                  <a:pt x="861413" y="3958157"/>
                </a:cubicBezTo>
                <a:cubicBezTo>
                  <a:pt x="881995" y="3965774"/>
                  <a:pt x="882036" y="3976192"/>
                  <a:pt x="875043" y="3987426"/>
                </a:cubicBezTo>
                <a:cubicBezTo>
                  <a:pt x="863386" y="4006149"/>
                  <a:pt x="879641" y="4011072"/>
                  <a:pt x="898038" y="4012134"/>
                </a:cubicBezTo>
                <a:cubicBezTo>
                  <a:pt x="951088" y="4019180"/>
                  <a:pt x="994813" y="4041205"/>
                  <a:pt x="1022407" y="4089560"/>
                </a:cubicBezTo>
                <a:cubicBezTo>
                  <a:pt x="1024738" y="4085815"/>
                  <a:pt x="1024738" y="4085815"/>
                  <a:pt x="1029254" y="4088627"/>
                </a:cubicBezTo>
                <a:cubicBezTo>
                  <a:pt x="1029401" y="4078326"/>
                  <a:pt x="1024656" y="4064980"/>
                  <a:pt x="1029318" y="4057491"/>
                </a:cubicBezTo>
                <a:cubicBezTo>
                  <a:pt x="1059730" y="3988092"/>
                  <a:pt x="1020961" y="3937977"/>
                  <a:pt x="951910" y="3894988"/>
                </a:cubicBezTo>
                <a:cubicBezTo>
                  <a:pt x="947206" y="3892060"/>
                  <a:pt x="937986" y="3886320"/>
                  <a:pt x="942649" y="3878831"/>
                </a:cubicBezTo>
                <a:cubicBezTo>
                  <a:pt x="979738" y="3860353"/>
                  <a:pt x="1000003" y="3930125"/>
                  <a:pt x="1039612" y="3908019"/>
                </a:cubicBezTo>
                <a:cubicBezTo>
                  <a:pt x="1007821" y="3866405"/>
                  <a:pt x="961724" y="3837707"/>
                  <a:pt x="927324" y="3800703"/>
                </a:cubicBezTo>
                <a:cubicBezTo>
                  <a:pt x="901997" y="3779739"/>
                  <a:pt x="851425" y="3758648"/>
                  <a:pt x="872407" y="3724946"/>
                </a:cubicBezTo>
                <a:cubicBezTo>
                  <a:pt x="888725" y="3698734"/>
                  <a:pt x="932303" y="3731059"/>
                  <a:pt x="964624" y="3740789"/>
                </a:cubicBezTo>
                <a:cubicBezTo>
                  <a:pt x="964624" y="3740789"/>
                  <a:pt x="966956" y="3737044"/>
                  <a:pt x="973991" y="3736228"/>
                </a:cubicBezTo>
                <a:cubicBezTo>
                  <a:pt x="960214" y="3717259"/>
                  <a:pt x="953285" y="3697357"/>
                  <a:pt x="939696" y="3678506"/>
                </a:cubicBezTo>
                <a:cubicBezTo>
                  <a:pt x="962757" y="3672078"/>
                  <a:pt x="971870" y="3698536"/>
                  <a:pt x="988084" y="3693042"/>
                </a:cubicBezTo>
                <a:cubicBezTo>
                  <a:pt x="1009065" y="3659340"/>
                  <a:pt x="1009317" y="3628321"/>
                  <a:pt x="967736" y="3602434"/>
                </a:cubicBezTo>
                <a:cubicBezTo>
                  <a:pt x="924158" y="3570109"/>
                  <a:pt x="961100" y="3561931"/>
                  <a:pt x="979645" y="3552692"/>
                </a:cubicBezTo>
                <a:cubicBezTo>
                  <a:pt x="956502" y="3538284"/>
                  <a:pt x="933589" y="3534411"/>
                  <a:pt x="924475" y="3507954"/>
                </a:cubicBezTo>
                <a:cubicBezTo>
                  <a:pt x="970636" y="3505516"/>
                  <a:pt x="995816" y="3536780"/>
                  <a:pt x="1009634" y="3566166"/>
                </a:cubicBezTo>
                <a:cubicBezTo>
                  <a:pt x="1036893" y="3624705"/>
                  <a:pt x="1080765" y="3636429"/>
                  <a:pt x="1140703" y="3652960"/>
                </a:cubicBezTo>
                <a:cubicBezTo>
                  <a:pt x="1076818" y="3540444"/>
                  <a:pt x="1076777" y="3530026"/>
                  <a:pt x="1143879" y="3483469"/>
                </a:cubicBezTo>
                <a:cubicBezTo>
                  <a:pt x="1162611" y="3474347"/>
                  <a:pt x="1188721" y="3432407"/>
                  <a:pt x="1220937" y="3462855"/>
                </a:cubicBezTo>
                <a:cubicBezTo>
                  <a:pt x="1248448" y="3490374"/>
                  <a:pt x="1280581" y="3499987"/>
                  <a:pt x="1317417" y="3512528"/>
                </a:cubicBezTo>
                <a:cubicBezTo>
                  <a:pt x="1290158" y="3453990"/>
                  <a:pt x="1221001" y="3431719"/>
                  <a:pt x="1191222" y="3376808"/>
                </a:cubicBezTo>
                <a:cubicBezTo>
                  <a:pt x="1232868" y="3371559"/>
                  <a:pt x="1272077" y="3390773"/>
                  <a:pt x="1311286" y="3409987"/>
                </a:cubicBezTo>
                <a:cubicBezTo>
                  <a:pt x="1345792" y="3426273"/>
                  <a:pt x="1380297" y="3442558"/>
                  <a:pt x="1419506" y="3461772"/>
                </a:cubicBezTo>
                <a:cubicBezTo>
                  <a:pt x="1417239" y="3434380"/>
                  <a:pt x="1398841" y="3433319"/>
                  <a:pt x="1385106" y="3424768"/>
                </a:cubicBezTo>
                <a:lnTo>
                  <a:pt x="1295137" y="3384345"/>
                </a:lnTo>
                <a:cubicBezTo>
                  <a:pt x="1242193" y="3356581"/>
                  <a:pt x="1237824" y="3343469"/>
                  <a:pt x="1272500" y="3307900"/>
                </a:cubicBezTo>
                <a:cubicBezTo>
                  <a:pt x="1279493" y="3296666"/>
                  <a:pt x="1281971" y="3282621"/>
                  <a:pt x="1277226" y="3269275"/>
                </a:cubicBezTo>
                <a:cubicBezTo>
                  <a:pt x="1272816" y="3245745"/>
                  <a:pt x="1261559" y="3223149"/>
                  <a:pt x="1247783" y="3204181"/>
                </a:cubicBezTo>
                <a:cubicBezTo>
                  <a:pt x="1236379" y="3191885"/>
                  <a:pt x="1194756" y="3155581"/>
                  <a:pt x="1252468" y="3155138"/>
                </a:cubicBezTo>
                <a:cubicBezTo>
                  <a:pt x="1266539" y="3153505"/>
                  <a:pt x="1276010" y="3128226"/>
                  <a:pt x="1248352" y="3111007"/>
                </a:cubicBezTo>
                <a:cubicBezTo>
                  <a:pt x="1213847" y="3094722"/>
                  <a:pt x="1186147" y="3067085"/>
                  <a:pt x="1163151" y="3042377"/>
                </a:cubicBezTo>
                <a:cubicBezTo>
                  <a:pt x="1151747" y="3030082"/>
                  <a:pt x="1142486" y="3013924"/>
                  <a:pt x="1144965" y="2999879"/>
                </a:cubicBezTo>
                <a:cubicBezTo>
                  <a:pt x="1154290" y="2984900"/>
                  <a:pt x="1175060" y="2992635"/>
                  <a:pt x="1186611" y="2994630"/>
                </a:cubicBezTo>
                <a:cubicBezTo>
                  <a:pt x="1205941" y="2994194"/>
                  <a:pt x="1224380" y="3005673"/>
                  <a:pt x="1242777" y="3006735"/>
                </a:cubicBezTo>
                <a:cubicBezTo>
                  <a:pt x="1279761" y="3008975"/>
                  <a:pt x="1318928" y="3017771"/>
                  <a:pt x="1287154" y="2956421"/>
                </a:cubicBezTo>
                <a:lnTo>
                  <a:pt x="1392895" y="3022251"/>
                </a:lnTo>
                <a:cubicBezTo>
                  <a:pt x="1349487" y="2938071"/>
                  <a:pt x="1296942" y="2868988"/>
                  <a:pt x="1230327" y="2801536"/>
                </a:cubicBezTo>
                <a:cubicBezTo>
                  <a:pt x="1253387" y="2795109"/>
                  <a:pt x="1276530" y="2809516"/>
                  <a:pt x="1297218" y="2796415"/>
                </a:cubicBezTo>
                <a:cubicBezTo>
                  <a:pt x="1269559" y="2779196"/>
                  <a:pt x="1239570" y="2765722"/>
                  <a:pt x="1212058" y="2738203"/>
                </a:cubicBezTo>
                <a:cubicBezTo>
                  <a:pt x="1274474" y="2740688"/>
                  <a:pt x="1327818" y="2727133"/>
                  <a:pt x="1382946" y="2761454"/>
                </a:cubicBezTo>
                <a:cubicBezTo>
                  <a:pt x="1387462" y="2764265"/>
                  <a:pt x="1391978" y="2767077"/>
                  <a:pt x="1399201" y="2766377"/>
                </a:cubicBezTo>
                <a:cubicBezTo>
                  <a:pt x="1479785" y="2759390"/>
                  <a:pt x="1551315" y="2788333"/>
                  <a:pt x="1620220" y="2841622"/>
                </a:cubicBezTo>
                <a:cubicBezTo>
                  <a:pt x="1631624" y="2853918"/>
                  <a:pt x="1652541" y="2851352"/>
                  <a:pt x="1661866" y="2836373"/>
                </a:cubicBezTo>
                <a:cubicBezTo>
                  <a:pt x="1613543" y="2790702"/>
                  <a:pt x="1537539" y="2769365"/>
                  <a:pt x="1501060" y="2705087"/>
                </a:cubicBezTo>
                <a:cubicBezTo>
                  <a:pt x="1535565" y="2721372"/>
                  <a:pt x="1567739" y="2741402"/>
                  <a:pt x="1604617" y="2764361"/>
                </a:cubicBezTo>
                <a:cubicBezTo>
                  <a:pt x="1636791" y="2784391"/>
                  <a:pt x="1668965" y="2804421"/>
                  <a:pt x="1711077" y="2798423"/>
                </a:cubicBezTo>
                <a:cubicBezTo>
                  <a:pt x="1685856" y="2756741"/>
                  <a:pt x="1665338" y="2717988"/>
                  <a:pt x="1644632" y="2679118"/>
                </a:cubicBezTo>
                <a:cubicBezTo>
                  <a:pt x="1635560" y="2663077"/>
                  <a:pt x="1624303" y="2640481"/>
                  <a:pt x="1628965" y="2632992"/>
                </a:cubicBezTo>
                <a:cubicBezTo>
                  <a:pt x="1663787" y="2587123"/>
                  <a:pt x="1610696" y="2569659"/>
                  <a:pt x="1580853" y="2545884"/>
                </a:cubicBezTo>
                <a:cubicBezTo>
                  <a:pt x="1569449" y="2533589"/>
                  <a:pt x="1546536" y="2529715"/>
                  <a:pt x="1544122" y="2512625"/>
                </a:cubicBezTo>
                <a:cubicBezTo>
                  <a:pt x="1565186" y="2499758"/>
                  <a:pt x="1592615" y="2506443"/>
                  <a:pt x="1618048" y="2506688"/>
                </a:cubicBezTo>
                <a:cubicBezTo>
                  <a:pt x="1685126" y="2501684"/>
                  <a:pt x="1685126" y="2501684"/>
                  <a:pt x="1669377" y="2434723"/>
                </a:cubicBezTo>
                <a:cubicBezTo>
                  <a:pt x="1660075" y="2408148"/>
                  <a:pt x="1655853" y="2384736"/>
                  <a:pt x="1651443" y="2361206"/>
                </a:cubicBezTo>
                <a:cubicBezTo>
                  <a:pt x="1644472" y="2330886"/>
                  <a:pt x="1649428" y="2302796"/>
                  <a:pt x="1689209" y="2300543"/>
                </a:cubicBezTo>
                <a:cubicBezTo>
                  <a:pt x="1725816" y="2302549"/>
                  <a:pt x="1726110" y="2281948"/>
                  <a:pt x="1721700" y="2258418"/>
                </a:cubicBezTo>
                <a:cubicBezTo>
                  <a:pt x="1714917" y="2228216"/>
                  <a:pt x="1703431" y="2195085"/>
                  <a:pt x="1692132" y="2162071"/>
                </a:cubicBezTo>
                <a:lnTo>
                  <a:pt x="1752153" y="2199437"/>
                </a:lnTo>
                <a:cubicBezTo>
                  <a:pt x="1740520" y="2176607"/>
                  <a:pt x="1712903" y="2169806"/>
                  <a:pt x="1715339" y="2145343"/>
                </a:cubicBezTo>
                <a:cubicBezTo>
                  <a:pt x="1749845" y="2161628"/>
                  <a:pt x="1779834" y="2175103"/>
                  <a:pt x="1809824" y="2188577"/>
                </a:cubicBezTo>
                <a:cubicBezTo>
                  <a:pt x="1816735" y="2156507"/>
                  <a:pt x="1865269" y="2160742"/>
                  <a:pt x="1876925" y="2142019"/>
                </a:cubicBezTo>
                <a:cubicBezTo>
                  <a:pt x="1904754" y="2107384"/>
                  <a:pt x="1879720" y="2065819"/>
                  <a:pt x="1849836" y="2031627"/>
                </a:cubicBezTo>
                <a:cubicBezTo>
                  <a:pt x="1907801" y="2000165"/>
                  <a:pt x="1968563" y="1964210"/>
                  <a:pt x="2003532" y="1908040"/>
                </a:cubicBezTo>
                <a:cubicBezTo>
                  <a:pt x="1975874" y="1890822"/>
                  <a:pt x="1927234" y="1907305"/>
                  <a:pt x="1943846" y="1860491"/>
                </a:cubicBezTo>
                <a:cubicBezTo>
                  <a:pt x="1960165" y="1834278"/>
                  <a:pt x="2024766" y="1843320"/>
                  <a:pt x="2047573" y="1867910"/>
                </a:cubicBezTo>
                <a:cubicBezTo>
                  <a:pt x="2079830" y="1908776"/>
                  <a:pt x="2121370" y="1924246"/>
                  <a:pt x="2165095" y="1946270"/>
                </a:cubicBezTo>
                <a:cubicBezTo>
                  <a:pt x="2178830" y="1954821"/>
                  <a:pt x="2192671" y="1942654"/>
                  <a:pt x="2178936" y="1934103"/>
                </a:cubicBezTo>
                <a:cubicBezTo>
                  <a:pt x="2137542" y="1908333"/>
                  <a:pt x="2123977" y="1847928"/>
                  <a:pt x="2068555" y="1834209"/>
                </a:cubicBezTo>
                <a:cubicBezTo>
                  <a:pt x="2080463" y="1784467"/>
                  <a:pt x="2124587" y="1765173"/>
                  <a:pt x="2179968" y="1768474"/>
                </a:cubicBezTo>
                <a:cubicBezTo>
                  <a:pt x="2219136" y="1777270"/>
                  <a:pt x="2241985" y="1812279"/>
                  <a:pt x="2257799" y="1848104"/>
                </a:cubicBezTo>
                <a:cubicBezTo>
                  <a:pt x="2278822" y="1824820"/>
                  <a:pt x="2325025" y="1832800"/>
                  <a:pt x="2343675" y="1802843"/>
                </a:cubicBezTo>
                <a:cubicBezTo>
                  <a:pt x="2263031" y="1747441"/>
                  <a:pt x="2260846" y="1740885"/>
                  <a:pt x="2233440" y="1692648"/>
                </a:cubicBezTo>
                <a:cubicBezTo>
                  <a:pt x="2330998" y="1658816"/>
                  <a:pt x="2331145" y="1648515"/>
                  <a:pt x="2246279" y="1569701"/>
                </a:cubicBezTo>
                <a:cubicBezTo>
                  <a:pt x="2225467" y="1551549"/>
                  <a:pt x="2209785" y="1525159"/>
                  <a:pt x="2196197" y="1506307"/>
                </a:cubicBezTo>
                <a:cubicBezTo>
                  <a:pt x="2171016" y="1475043"/>
                  <a:pt x="2173494" y="1460998"/>
                  <a:pt x="2214993" y="1466049"/>
                </a:cubicBezTo>
                <a:cubicBezTo>
                  <a:pt x="2268043" y="1473096"/>
                  <a:pt x="2311768" y="1495121"/>
                  <a:pt x="2364818" y="1502168"/>
                </a:cubicBezTo>
                <a:cubicBezTo>
                  <a:pt x="2288878" y="1449695"/>
                  <a:pt x="2205985" y="1418874"/>
                  <a:pt x="2134749" y="1369329"/>
                </a:cubicBezTo>
                <a:cubicBezTo>
                  <a:pt x="2151068" y="1343116"/>
                  <a:pt x="2176418" y="1322526"/>
                  <a:pt x="2213296" y="1345485"/>
                </a:cubicBezTo>
                <a:cubicBezTo>
                  <a:pt x="2252505" y="1364699"/>
                  <a:pt x="2264014" y="1356276"/>
                  <a:pt x="2280333" y="1330063"/>
                </a:cubicBezTo>
                <a:cubicBezTo>
                  <a:pt x="2282811" y="1316018"/>
                  <a:pt x="2296652" y="1303851"/>
                  <a:pt x="2308161" y="1295428"/>
                </a:cubicBezTo>
                <a:cubicBezTo>
                  <a:pt x="2373838" y="1220965"/>
                  <a:pt x="2466372" y="1174653"/>
                  <a:pt x="2533956" y="1107611"/>
                </a:cubicBezTo>
                <a:cubicBezTo>
                  <a:pt x="2584991" y="1056248"/>
                  <a:pt x="2584991" y="1056248"/>
                  <a:pt x="2511277" y="1020748"/>
                </a:cubicBezTo>
                <a:cubicBezTo>
                  <a:pt x="2490695" y="1013131"/>
                  <a:pt x="2472068" y="1001535"/>
                  <a:pt x="2458332" y="992984"/>
                </a:cubicBezTo>
                <a:cubicBezTo>
                  <a:pt x="2444409" y="984316"/>
                  <a:pt x="2421496" y="980443"/>
                  <a:pt x="2433152" y="961720"/>
                </a:cubicBezTo>
                <a:cubicBezTo>
                  <a:pt x="2442477" y="946741"/>
                  <a:pt x="2451802" y="931762"/>
                  <a:pt x="2479273" y="948864"/>
                </a:cubicBezTo>
                <a:cubicBezTo>
                  <a:pt x="2497711" y="960343"/>
                  <a:pt x="2518670" y="968195"/>
                  <a:pt x="2536920" y="979557"/>
                </a:cubicBezTo>
                <a:lnTo>
                  <a:pt x="2546246" y="964579"/>
                </a:lnTo>
                <a:cubicBezTo>
                  <a:pt x="2537173" y="948538"/>
                  <a:pt x="2507183" y="935064"/>
                  <a:pt x="2509620" y="910601"/>
                </a:cubicBezTo>
                <a:cubicBezTo>
                  <a:pt x="2541900" y="909913"/>
                  <a:pt x="2567227" y="930877"/>
                  <a:pt x="2590181" y="945167"/>
                </a:cubicBezTo>
                <a:lnTo>
                  <a:pt x="2592513" y="941422"/>
                </a:lnTo>
                <a:lnTo>
                  <a:pt x="2594844" y="937678"/>
                </a:lnTo>
                <a:cubicBezTo>
                  <a:pt x="2583252" y="925265"/>
                  <a:pt x="2576552" y="915898"/>
                  <a:pt x="2565148" y="903603"/>
                </a:cubicBezTo>
                <a:cubicBezTo>
                  <a:pt x="2558072" y="894001"/>
                  <a:pt x="2553703" y="880889"/>
                  <a:pt x="2561163" y="868906"/>
                </a:cubicBezTo>
                <a:cubicBezTo>
                  <a:pt x="2570488" y="853928"/>
                  <a:pt x="2593589" y="857918"/>
                  <a:pt x="2600478" y="867402"/>
                </a:cubicBezTo>
                <a:cubicBezTo>
                  <a:pt x="2664679" y="917763"/>
                  <a:pt x="2695026" y="879500"/>
                  <a:pt x="2734405" y="846860"/>
                </a:cubicBezTo>
                <a:cubicBezTo>
                  <a:pt x="2663022" y="807616"/>
                  <a:pt x="2561480" y="806752"/>
                  <a:pt x="2564339" y="699416"/>
                </a:cubicBezTo>
                <a:cubicBezTo>
                  <a:pt x="2689065" y="725105"/>
                  <a:pt x="2680332" y="605357"/>
                  <a:pt x="2736259" y="557039"/>
                </a:cubicBezTo>
                <a:cubicBezTo>
                  <a:pt x="2763941" y="532704"/>
                  <a:pt x="2711038" y="515357"/>
                  <a:pt x="2710955" y="494522"/>
                </a:cubicBezTo>
                <a:cubicBezTo>
                  <a:pt x="2708918" y="477665"/>
                  <a:pt x="2695608" y="457948"/>
                  <a:pt x="2709637" y="445897"/>
                </a:cubicBezTo>
                <a:cubicBezTo>
                  <a:pt x="2717816" y="426049"/>
                  <a:pt x="2724408" y="384428"/>
                  <a:pt x="2760777" y="373816"/>
                </a:cubicBezTo>
                <a:cubicBezTo>
                  <a:pt x="2797147" y="363203"/>
                  <a:pt x="2871645" y="359701"/>
                  <a:pt x="2929252" y="379976"/>
                </a:cubicBezTo>
                <a:cubicBezTo>
                  <a:pt x="2888322" y="281751"/>
                  <a:pt x="2897605" y="256355"/>
                  <a:pt x="2973798" y="277809"/>
                </a:cubicBezTo>
                <a:close/>
                <a:moveTo>
                  <a:pt x="3140035" y="81724"/>
                </a:moveTo>
                <a:lnTo>
                  <a:pt x="3147401" y="106542"/>
                </a:lnTo>
                <a:cubicBezTo>
                  <a:pt x="3161187" y="120862"/>
                  <a:pt x="3190069" y="121994"/>
                  <a:pt x="3234202" y="111757"/>
                </a:cubicBezTo>
                <a:cubicBezTo>
                  <a:pt x="3181456" y="183026"/>
                  <a:pt x="3095210" y="217618"/>
                  <a:pt x="3021704" y="198982"/>
                </a:cubicBezTo>
                <a:lnTo>
                  <a:pt x="2990505" y="196234"/>
                </a:lnTo>
                <a:lnTo>
                  <a:pt x="3005107" y="182875"/>
                </a:lnTo>
                <a:cubicBezTo>
                  <a:pt x="3015540" y="175585"/>
                  <a:pt x="3027373" y="168792"/>
                  <a:pt x="3039686" y="161909"/>
                </a:cubicBezTo>
                <a:cubicBezTo>
                  <a:pt x="3069552" y="144130"/>
                  <a:pt x="3109013" y="132326"/>
                  <a:pt x="3129995" y="98624"/>
                </a:cubicBezTo>
                <a:cubicBezTo>
                  <a:pt x="3134620" y="93709"/>
                  <a:pt x="3137962" y="88970"/>
                  <a:pt x="3139834" y="84371"/>
                </a:cubicBezTo>
                <a:close/>
                <a:moveTo>
                  <a:pt x="3093889" y="0"/>
                </a:moveTo>
                <a:lnTo>
                  <a:pt x="3105597" y="4456"/>
                </a:lnTo>
                <a:lnTo>
                  <a:pt x="3152592" y="16960"/>
                </a:lnTo>
                <a:lnTo>
                  <a:pt x="3151171" y="22196"/>
                </a:lnTo>
                <a:lnTo>
                  <a:pt x="3139499" y="69021"/>
                </a:lnTo>
                <a:lnTo>
                  <a:pt x="3131932" y="58181"/>
                </a:lnTo>
                <a:cubicBezTo>
                  <a:pt x="3127178" y="54003"/>
                  <a:pt x="3120581" y="49896"/>
                  <a:pt x="3111955" y="45825"/>
                </a:cubicBezTo>
                <a:lnTo>
                  <a:pt x="3076016" y="2482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13120322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xmlns="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788995" y="2249718"/>
            <a:ext cx="1952494" cy="293387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464141850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xmlns="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788995" y="2249718"/>
            <a:ext cx="1952494" cy="293387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28145533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xmlns="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788995" y="2249718"/>
            <a:ext cx="1952494" cy="293387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973427706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xmlns="" id="{F411A7D3-2EB4-447E-BE5F-AC7E7EEBA567}"/>
              </a:ext>
            </a:extLst>
          </p:cNvPr>
          <p:cNvGrpSpPr/>
          <p:nvPr userDrawn="1"/>
        </p:nvGrpSpPr>
        <p:grpSpPr>
          <a:xfrm>
            <a:off x="-1" y="-121539"/>
            <a:ext cx="12192001" cy="1608851"/>
            <a:chOff x="-1" y="-121539"/>
            <a:chExt cx="12192001" cy="1608851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xmlns="" id="{A3CD8CE1-859C-4513-862E-CE4DF1CA8AD9}"/>
                </a:ext>
              </a:extLst>
            </p:cNvPr>
            <p:cNvSpPr/>
            <p:nvPr userDrawn="1"/>
          </p:nvSpPr>
          <p:spPr>
            <a:xfrm>
              <a:off x="0" y="1"/>
              <a:ext cx="12192000" cy="140017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xmlns="" id="{A78A8CBF-574A-4E06-8CA3-B60B0BEC73D5}"/>
                </a:ext>
              </a:extLst>
            </p:cNvPr>
            <p:cNvSpPr/>
            <p:nvPr userDrawn="1"/>
          </p:nvSpPr>
          <p:spPr>
            <a:xfrm>
              <a:off x="-1" y="-121539"/>
              <a:ext cx="12192000" cy="1608851"/>
            </a:xfrm>
            <a:custGeom>
              <a:avLst/>
              <a:gdLst>
                <a:gd name="connsiteX0" fmla="*/ 8760317 w 12192000"/>
                <a:gd name="connsiteY0" fmla="*/ 780798 h 1608850"/>
                <a:gd name="connsiteX1" fmla="*/ 8760317 w 12192000"/>
                <a:gd name="connsiteY1" fmla="*/ 785159 h 1608850"/>
                <a:gd name="connsiteX2" fmla="*/ 8761882 w 12192000"/>
                <a:gd name="connsiteY2" fmla="*/ 787771 h 1608850"/>
                <a:gd name="connsiteX3" fmla="*/ 8762996 w 12192000"/>
                <a:gd name="connsiteY3" fmla="*/ 787771 h 1608850"/>
                <a:gd name="connsiteX4" fmla="*/ 8762996 w 12192000"/>
                <a:gd name="connsiteY4" fmla="*/ 786900 h 1608850"/>
                <a:gd name="connsiteX5" fmla="*/ 8762996 w 12192000"/>
                <a:gd name="connsiteY5" fmla="*/ 780798 h 1608850"/>
                <a:gd name="connsiteX6" fmla="*/ 8761881 w 12192000"/>
                <a:gd name="connsiteY6" fmla="*/ 780798 h 1608850"/>
                <a:gd name="connsiteX7" fmla="*/ 8758924 w 12192000"/>
                <a:gd name="connsiteY7" fmla="*/ 762200 h 1608850"/>
                <a:gd name="connsiteX8" fmla="*/ 8759734 w 12192000"/>
                <a:gd name="connsiteY8" fmla="*/ 771499 h 1608850"/>
                <a:gd name="connsiteX9" fmla="*/ 8762996 w 12192000"/>
                <a:gd name="connsiteY9" fmla="*/ 771499 h 1608850"/>
                <a:gd name="connsiteX10" fmla="*/ 8762996 w 12192000"/>
                <a:gd name="connsiteY10" fmla="*/ 770337 h 1608850"/>
                <a:gd name="connsiteX11" fmla="*/ 8762996 w 12192000"/>
                <a:gd name="connsiteY11" fmla="*/ 762200 h 1608850"/>
                <a:gd name="connsiteX12" fmla="*/ 8761881 w 12192000"/>
                <a:gd name="connsiteY12" fmla="*/ 762200 h 1608850"/>
                <a:gd name="connsiteX13" fmla="*/ 8755951 w 12192000"/>
                <a:gd name="connsiteY13" fmla="*/ 745928 h 1608850"/>
                <a:gd name="connsiteX14" fmla="*/ 8756137 w 12192000"/>
                <a:gd name="connsiteY14" fmla="*/ 746512 h 1608850"/>
                <a:gd name="connsiteX15" fmla="*/ 8758088 w 12192000"/>
                <a:gd name="connsiteY15" fmla="*/ 752614 h 1608850"/>
                <a:gd name="connsiteX16" fmla="*/ 8758113 w 12192000"/>
                <a:gd name="connsiteY16" fmla="*/ 752902 h 1608850"/>
                <a:gd name="connsiteX17" fmla="*/ 8762996 w 12192000"/>
                <a:gd name="connsiteY17" fmla="*/ 752902 h 1608850"/>
                <a:gd name="connsiteX18" fmla="*/ 8762996 w 12192000"/>
                <a:gd name="connsiteY18" fmla="*/ 752030 h 1608850"/>
                <a:gd name="connsiteX19" fmla="*/ 8762996 w 12192000"/>
                <a:gd name="connsiteY19" fmla="*/ 745928 h 1608850"/>
                <a:gd name="connsiteX20" fmla="*/ 8761881 w 12192000"/>
                <a:gd name="connsiteY20" fmla="*/ 745928 h 1608850"/>
                <a:gd name="connsiteX21" fmla="*/ 8907881 w 12192000"/>
                <a:gd name="connsiteY21" fmla="*/ 718032 h 1608850"/>
                <a:gd name="connsiteX22" fmla="*/ 8907881 w 12192000"/>
                <a:gd name="connsiteY22" fmla="*/ 719194 h 1608850"/>
                <a:gd name="connsiteX23" fmla="*/ 8907881 w 12192000"/>
                <a:gd name="connsiteY23" fmla="*/ 727331 h 1608850"/>
                <a:gd name="connsiteX24" fmla="*/ 8908543 w 12192000"/>
                <a:gd name="connsiteY24" fmla="*/ 727331 h 1608850"/>
                <a:gd name="connsiteX25" fmla="*/ 8908543 w 12192000"/>
                <a:gd name="connsiteY25" fmla="*/ 718032 h 1608850"/>
                <a:gd name="connsiteX26" fmla="*/ 1099585 w 12192000"/>
                <a:gd name="connsiteY26" fmla="*/ 0 h 1608850"/>
                <a:gd name="connsiteX27" fmla="*/ 1101611 w 12192000"/>
                <a:gd name="connsiteY27" fmla="*/ 246443 h 1608850"/>
                <a:gd name="connsiteX28" fmla="*/ 1140117 w 12192000"/>
                <a:gd name="connsiteY28" fmla="*/ 326429 h 1608850"/>
                <a:gd name="connsiteX29" fmla="*/ 1142145 w 12192000"/>
                <a:gd name="connsiteY29" fmla="*/ 326429 h 1608850"/>
                <a:gd name="connsiteX30" fmla="*/ 1156331 w 12192000"/>
                <a:gd name="connsiteY30" fmla="*/ 326429 h 1608850"/>
                <a:gd name="connsiteX31" fmla="*/ 1156331 w 12192000"/>
                <a:gd name="connsiteY31" fmla="*/ 350208 h 1608850"/>
                <a:gd name="connsiteX32" fmla="*/ 1156839 w 12192000"/>
                <a:gd name="connsiteY32" fmla="*/ 351019 h 1608850"/>
                <a:gd name="connsiteX33" fmla="*/ 1160385 w 12192000"/>
                <a:gd name="connsiteY33" fmla="*/ 356694 h 1608850"/>
                <a:gd name="connsiteX34" fmla="*/ 1160385 w 12192000"/>
                <a:gd name="connsiteY34" fmla="*/ 471268 h 1608850"/>
                <a:gd name="connsiteX35" fmla="*/ 1162664 w 12192000"/>
                <a:gd name="connsiteY35" fmla="*/ 471268 h 1608850"/>
                <a:gd name="connsiteX36" fmla="*/ 1178625 w 12192000"/>
                <a:gd name="connsiteY36" fmla="*/ 471268 h 1608850"/>
                <a:gd name="connsiteX37" fmla="*/ 1178625 w 12192000"/>
                <a:gd name="connsiteY37" fmla="*/ 611783 h 1608850"/>
                <a:gd name="connsiteX38" fmla="*/ 1180145 w 12192000"/>
                <a:gd name="connsiteY38" fmla="*/ 611513 h 1608850"/>
                <a:gd name="connsiteX39" fmla="*/ 1190785 w 12192000"/>
                <a:gd name="connsiteY39" fmla="*/ 609622 h 1608850"/>
                <a:gd name="connsiteX40" fmla="*/ 1188759 w 12192000"/>
                <a:gd name="connsiteY40" fmla="*/ 698254 h 1608850"/>
                <a:gd name="connsiteX41" fmla="*/ 1190279 w 12192000"/>
                <a:gd name="connsiteY41" fmla="*/ 698525 h 1608850"/>
                <a:gd name="connsiteX42" fmla="*/ 1200919 w 12192000"/>
                <a:gd name="connsiteY42" fmla="*/ 700416 h 1608850"/>
                <a:gd name="connsiteX43" fmla="*/ 1201171 w 12192000"/>
                <a:gd name="connsiteY43" fmla="*/ 701227 h 1608850"/>
                <a:gd name="connsiteX44" fmla="*/ 1202945 w 12192000"/>
                <a:gd name="connsiteY44" fmla="*/ 706902 h 1608850"/>
                <a:gd name="connsiteX45" fmla="*/ 1203705 w 12192000"/>
                <a:gd name="connsiteY45" fmla="*/ 704470 h 1608850"/>
                <a:gd name="connsiteX46" fmla="*/ 1209025 w 12192000"/>
                <a:gd name="connsiteY46" fmla="*/ 687446 h 1608850"/>
                <a:gd name="connsiteX47" fmla="*/ 1210799 w 12192000"/>
                <a:gd name="connsiteY47" fmla="*/ 687446 h 1608850"/>
                <a:gd name="connsiteX48" fmla="*/ 1223212 w 12192000"/>
                <a:gd name="connsiteY48" fmla="*/ 687446 h 1608850"/>
                <a:gd name="connsiteX49" fmla="*/ 1223212 w 12192000"/>
                <a:gd name="connsiteY49" fmla="*/ 719872 h 1608850"/>
                <a:gd name="connsiteX50" fmla="*/ 1224225 w 12192000"/>
                <a:gd name="connsiteY50" fmla="*/ 720413 h 1608850"/>
                <a:gd name="connsiteX51" fmla="*/ 1231319 w 12192000"/>
                <a:gd name="connsiteY51" fmla="*/ 724196 h 1608850"/>
                <a:gd name="connsiteX52" fmla="*/ 1231319 w 12192000"/>
                <a:gd name="connsiteY52" fmla="*/ 725547 h 1608850"/>
                <a:gd name="connsiteX53" fmla="*/ 1231319 w 12192000"/>
                <a:gd name="connsiteY53" fmla="*/ 735005 h 1608850"/>
                <a:gd name="connsiteX54" fmla="*/ 1275907 w 12192000"/>
                <a:gd name="connsiteY54" fmla="*/ 735005 h 1608850"/>
                <a:gd name="connsiteX55" fmla="*/ 1275907 w 12192000"/>
                <a:gd name="connsiteY55" fmla="*/ 736086 h 1608850"/>
                <a:gd name="connsiteX56" fmla="*/ 1275907 w 12192000"/>
                <a:gd name="connsiteY56" fmla="*/ 743652 h 1608850"/>
                <a:gd name="connsiteX57" fmla="*/ 1277933 w 12192000"/>
                <a:gd name="connsiteY57" fmla="*/ 743652 h 1608850"/>
                <a:gd name="connsiteX58" fmla="*/ 1292119 w 12192000"/>
                <a:gd name="connsiteY58" fmla="*/ 743652 h 1608850"/>
                <a:gd name="connsiteX59" fmla="*/ 1292119 w 12192000"/>
                <a:gd name="connsiteY59" fmla="*/ 713387 h 1608850"/>
                <a:gd name="connsiteX60" fmla="*/ 1336706 w 12192000"/>
                <a:gd name="connsiteY60" fmla="*/ 713387 h 1608850"/>
                <a:gd name="connsiteX61" fmla="*/ 1336706 w 12192000"/>
                <a:gd name="connsiteY61" fmla="*/ 712036 h 1608850"/>
                <a:gd name="connsiteX62" fmla="*/ 1336706 w 12192000"/>
                <a:gd name="connsiteY62" fmla="*/ 702578 h 1608850"/>
                <a:gd name="connsiteX63" fmla="*/ 1337721 w 12192000"/>
                <a:gd name="connsiteY63" fmla="*/ 702578 h 1608850"/>
                <a:gd name="connsiteX64" fmla="*/ 1344813 w 12192000"/>
                <a:gd name="connsiteY64" fmla="*/ 702578 h 1608850"/>
                <a:gd name="connsiteX65" fmla="*/ 1344813 w 12192000"/>
                <a:gd name="connsiteY65" fmla="*/ 700687 h 1608850"/>
                <a:gd name="connsiteX66" fmla="*/ 1344813 w 12192000"/>
                <a:gd name="connsiteY66" fmla="*/ 687446 h 1608850"/>
                <a:gd name="connsiteX67" fmla="*/ 1345573 w 12192000"/>
                <a:gd name="connsiteY67" fmla="*/ 687446 h 1608850"/>
                <a:gd name="connsiteX68" fmla="*/ 1350893 w 12192000"/>
                <a:gd name="connsiteY68" fmla="*/ 687446 h 1608850"/>
                <a:gd name="connsiteX69" fmla="*/ 1350893 w 12192000"/>
                <a:gd name="connsiteY69" fmla="*/ 686365 h 1608850"/>
                <a:gd name="connsiteX70" fmla="*/ 1350893 w 12192000"/>
                <a:gd name="connsiteY70" fmla="*/ 678798 h 1608850"/>
                <a:gd name="connsiteX71" fmla="*/ 1352921 w 12192000"/>
                <a:gd name="connsiteY71" fmla="*/ 678798 h 1608850"/>
                <a:gd name="connsiteX72" fmla="*/ 1367107 w 12192000"/>
                <a:gd name="connsiteY72" fmla="*/ 678798 h 1608850"/>
                <a:gd name="connsiteX73" fmla="*/ 1367107 w 12192000"/>
                <a:gd name="connsiteY73" fmla="*/ 679879 h 1608850"/>
                <a:gd name="connsiteX74" fmla="*/ 1367107 w 12192000"/>
                <a:gd name="connsiteY74" fmla="*/ 687446 h 1608850"/>
                <a:gd name="connsiteX75" fmla="*/ 1389401 w 12192000"/>
                <a:gd name="connsiteY75" fmla="*/ 687446 h 1608850"/>
                <a:gd name="connsiteX76" fmla="*/ 1389401 w 12192000"/>
                <a:gd name="connsiteY76" fmla="*/ 685554 h 1608850"/>
                <a:gd name="connsiteX77" fmla="*/ 1389401 w 12192000"/>
                <a:gd name="connsiteY77" fmla="*/ 672313 h 1608850"/>
                <a:gd name="connsiteX78" fmla="*/ 1391174 w 12192000"/>
                <a:gd name="connsiteY78" fmla="*/ 672313 h 1608850"/>
                <a:gd name="connsiteX79" fmla="*/ 1403587 w 12192000"/>
                <a:gd name="connsiteY79" fmla="*/ 672313 h 1608850"/>
                <a:gd name="connsiteX80" fmla="*/ 1403587 w 12192000"/>
                <a:gd name="connsiteY80" fmla="*/ 696093 h 1608850"/>
                <a:gd name="connsiteX81" fmla="*/ 1404601 w 12192000"/>
                <a:gd name="connsiteY81" fmla="*/ 696093 h 1608850"/>
                <a:gd name="connsiteX82" fmla="*/ 1411695 w 12192000"/>
                <a:gd name="connsiteY82" fmla="*/ 696093 h 1608850"/>
                <a:gd name="connsiteX83" fmla="*/ 1411695 w 12192000"/>
                <a:gd name="connsiteY83" fmla="*/ 695012 h 1608850"/>
                <a:gd name="connsiteX84" fmla="*/ 1411695 w 12192000"/>
                <a:gd name="connsiteY84" fmla="*/ 687446 h 1608850"/>
                <a:gd name="connsiteX85" fmla="*/ 1413467 w 12192000"/>
                <a:gd name="connsiteY85" fmla="*/ 687446 h 1608850"/>
                <a:gd name="connsiteX86" fmla="*/ 1425881 w 12192000"/>
                <a:gd name="connsiteY86" fmla="*/ 687446 h 1608850"/>
                <a:gd name="connsiteX87" fmla="*/ 1425881 w 12192000"/>
                <a:gd name="connsiteY87" fmla="*/ 713387 h 1608850"/>
                <a:gd name="connsiteX88" fmla="*/ 1427909 w 12192000"/>
                <a:gd name="connsiteY88" fmla="*/ 713387 h 1608850"/>
                <a:gd name="connsiteX89" fmla="*/ 1442095 w 12192000"/>
                <a:gd name="connsiteY89" fmla="*/ 713387 h 1608850"/>
                <a:gd name="connsiteX90" fmla="*/ 1442095 w 12192000"/>
                <a:gd name="connsiteY90" fmla="*/ 715008 h 1608850"/>
                <a:gd name="connsiteX91" fmla="*/ 1442095 w 12192000"/>
                <a:gd name="connsiteY91" fmla="*/ 726358 h 1608850"/>
                <a:gd name="connsiteX92" fmla="*/ 1442855 w 12192000"/>
                <a:gd name="connsiteY92" fmla="*/ 726358 h 1608850"/>
                <a:gd name="connsiteX93" fmla="*/ 1448175 w 12192000"/>
                <a:gd name="connsiteY93" fmla="*/ 726358 h 1608850"/>
                <a:gd name="connsiteX94" fmla="*/ 1448175 w 12192000"/>
                <a:gd name="connsiteY94" fmla="*/ 725547 h 1608850"/>
                <a:gd name="connsiteX95" fmla="*/ 1448175 w 12192000"/>
                <a:gd name="connsiteY95" fmla="*/ 719872 h 1608850"/>
                <a:gd name="connsiteX96" fmla="*/ 1478575 w 12192000"/>
                <a:gd name="connsiteY96" fmla="*/ 719872 h 1608850"/>
                <a:gd name="connsiteX97" fmla="*/ 1478575 w 12192000"/>
                <a:gd name="connsiteY97" fmla="*/ 743652 h 1608850"/>
                <a:gd name="connsiteX98" fmla="*/ 1479589 w 12192000"/>
                <a:gd name="connsiteY98" fmla="*/ 743652 h 1608850"/>
                <a:gd name="connsiteX99" fmla="*/ 1486683 w 12192000"/>
                <a:gd name="connsiteY99" fmla="*/ 743652 h 1608850"/>
                <a:gd name="connsiteX100" fmla="*/ 1486683 w 12192000"/>
                <a:gd name="connsiteY100" fmla="*/ 744733 h 1608850"/>
                <a:gd name="connsiteX101" fmla="*/ 1486683 w 12192000"/>
                <a:gd name="connsiteY101" fmla="*/ 752299 h 1608850"/>
                <a:gd name="connsiteX102" fmla="*/ 1487443 w 12192000"/>
                <a:gd name="connsiteY102" fmla="*/ 752299 h 1608850"/>
                <a:gd name="connsiteX103" fmla="*/ 1492763 w 12192000"/>
                <a:gd name="connsiteY103" fmla="*/ 752299 h 1608850"/>
                <a:gd name="connsiteX104" fmla="*/ 1492763 w 12192000"/>
                <a:gd name="connsiteY104" fmla="*/ 750137 h 1608850"/>
                <a:gd name="connsiteX105" fmla="*/ 1492763 w 12192000"/>
                <a:gd name="connsiteY105" fmla="*/ 735005 h 1608850"/>
                <a:gd name="connsiteX106" fmla="*/ 1493775 w 12192000"/>
                <a:gd name="connsiteY106" fmla="*/ 735005 h 1608850"/>
                <a:gd name="connsiteX107" fmla="*/ 1500869 w 12192000"/>
                <a:gd name="connsiteY107" fmla="*/ 735005 h 1608850"/>
                <a:gd name="connsiteX108" fmla="*/ 1500869 w 12192000"/>
                <a:gd name="connsiteY108" fmla="*/ 736086 h 1608850"/>
                <a:gd name="connsiteX109" fmla="*/ 1500869 w 12192000"/>
                <a:gd name="connsiteY109" fmla="*/ 743652 h 1608850"/>
                <a:gd name="connsiteX110" fmla="*/ 1506189 w 12192000"/>
                <a:gd name="connsiteY110" fmla="*/ 741659 h 1608850"/>
                <a:gd name="connsiteX111" fmla="*/ 1506949 w 12192000"/>
                <a:gd name="connsiteY111" fmla="*/ 740679 h 1608850"/>
                <a:gd name="connsiteX112" fmla="*/ 1506949 w 12192000"/>
                <a:gd name="connsiteY112" fmla="*/ 735005 h 1608850"/>
                <a:gd name="connsiteX113" fmla="*/ 1545457 w 12192000"/>
                <a:gd name="connsiteY113" fmla="*/ 735005 h 1608850"/>
                <a:gd name="connsiteX114" fmla="*/ 1545457 w 12192000"/>
                <a:gd name="connsiteY114" fmla="*/ 758784 h 1608850"/>
                <a:gd name="connsiteX115" fmla="*/ 1547483 w 12192000"/>
                <a:gd name="connsiteY115" fmla="*/ 758784 h 1608850"/>
                <a:gd name="connsiteX116" fmla="*/ 1561669 w 12192000"/>
                <a:gd name="connsiteY116" fmla="*/ 758784 h 1608850"/>
                <a:gd name="connsiteX117" fmla="*/ 1561669 w 12192000"/>
                <a:gd name="connsiteY117" fmla="*/ 759865 h 1608850"/>
                <a:gd name="connsiteX118" fmla="*/ 1561669 w 12192000"/>
                <a:gd name="connsiteY118" fmla="*/ 767431 h 1608850"/>
                <a:gd name="connsiteX119" fmla="*/ 1563443 w 12192000"/>
                <a:gd name="connsiteY119" fmla="*/ 767431 h 1608850"/>
                <a:gd name="connsiteX120" fmla="*/ 1575857 w 12192000"/>
                <a:gd name="connsiteY120" fmla="*/ 767431 h 1608850"/>
                <a:gd name="connsiteX121" fmla="*/ 1575857 w 12192000"/>
                <a:gd name="connsiteY121" fmla="*/ 743652 h 1608850"/>
                <a:gd name="connsiteX122" fmla="*/ 1576869 w 12192000"/>
                <a:gd name="connsiteY122" fmla="*/ 743652 h 1608850"/>
                <a:gd name="connsiteX123" fmla="*/ 1583963 w 12192000"/>
                <a:gd name="connsiteY123" fmla="*/ 743652 h 1608850"/>
                <a:gd name="connsiteX124" fmla="*/ 1583963 w 12192000"/>
                <a:gd name="connsiteY124" fmla="*/ 711225 h 1608850"/>
                <a:gd name="connsiteX125" fmla="*/ 1584977 w 12192000"/>
                <a:gd name="connsiteY125" fmla="*/ 711225 h 1608850"/>
                <a:gd name="connsiteX126" fmla="*/ 1592071 w 12192000"/>
                <a:gd name="connsiteY126" fmla="*/ 711225 h 1608850"/>
                <a:gd name="connsiteX127" fmla="*/ 1592071 w 12192000"/>
                <a:gd name="connsiteY127" fmla="*/ 709334 h 1608850"/>
                <a:gd name="connsiteX128" fmla="*/ 1592071 w 12192000"/>
                <a:gd name="connsiteY128" fmla="*/ 696093 h 1608850"/>
                <a:gd name="connsiteX129" fmla="*/ 1590803 w 12192000"/>
                <a:gd name="connsiteY129" fmla="*/ 694471 h 1608850"/>
                <a:gd name="connsiteX130" fmla="*/ 1596123 w 12192000"/>
                <a:gd name="connsiteY130" fmla="*/ 683122 h 1608850"/>
                <a:gd name="connsiteX131" fmla="*/ 1604231 w 12192000"/>
                <a:gd name="connsiteY131" fmla="*/ 711225 h 1608850"/>
                <a:gd name="connsiteX132" fmla="*/ 1604991 w 12192000"/>
                <a:gd name="connsiteY132" fmla="*/ 711225 h 1608850"/>
                <a:gd name="connsiteX133" fmla="*/ 1610311 w 12192000"/>
                <a:gd name="connsiteY133" fmla="*/ 711225 h 1608850"/>
                <a:gd name="connsiteX134" fmla="*/ 1610311 w 12192000"/>
                <a:gd name="connsiteY134" fmla="*/ 605298 h 1608850"/>
                <a:gd name="connsiteX135" fmla="*/ 1611831 w 12192000"/>
                <a:gd name="connsiteY135" fmla="*/ 605298 h 1608850"/>
                <a:gd name="connsiteX136" fmla="*/ 1622471 w 12192000"/>
                <a:gd name="connsiteY136" fmla="*/ 605298 h 1608850"/>
                <a:gd name="connsiteX137" fmla="*/ 1622471 w 12192000"/>
                <a:gd name="connsiteY137" fmla="*/ 557739 h 1608850"/>
                <a:gd name="connsiteX138" fmla="*/ 1648817 w 12192000"/>
                <a:gd name="connsiteY138" fmla="*/ 557739 h 1608850"/>
                <a:gd name="connsiteX139" fmla="*/ 1648817 w 12192000"/>
                <a:gd name="connsiteY139" fmla="*/ 536121 h 1608850"/>
                <a:gd name="connsiteX140" fmla="*/ 1683271 w 12192000"/>
                <a:gd name="connsiteY140" fmla="*/ 536121 h 1608850"/>
                <a:gd name="connsiteX141" fmla="*/ 1683271 w 12192000"/>
                <a:gd name="connsiteY141" fmla="*/ 538553 h 1608850"/>
                <a:gd name="connsiteX142" fmla="*/ 1683271 w 12192000"/>
                <a:gd name="connsiteY142" fmla="*/ 555577 h 1608850"/>
                <a:gd name="connsiteX143" fmla="*/ 1685551 w 12192000"/>
                <a:gd name="connsiteY143" fmla="*/ 555577 h 1608850"/>
                <a:gd name="connsiteX144" fmla="*/ 1701511 w 12192000"/>
                <a:gd name="connsiteY144" fmla="*/ 555577 h 1608850"/>
                <a:gd name="connsiteX145" fmla="*/ 1701511 w 12192000"/>
                <a:gd name="connsiteY145" fmla="*/ 603136 h 1608850"/>
                <a:gd name="connsiteX146" fmla="*/ 1702525 w 12192000"/>
                <a:gd name="connsiteY146" fmla="*/ 603136 h 1608850"/>
                <a:gd name="connsiteX147" fmla="*/ 1709619 w 12192000"/>
                <a:gd name="connsiteY147" fmla="*/ 603136 h 1608850"/>
                <a:gd name="connsiteX148" fmla="*/ 1723805 w 12192000"/>
                <a:gd name="connsiteY148" fmla="*/ 607460 h 1608850"/>
                <a:gd name="connsiteX149" fmla="*/ 1723805 w 12192000"/>
                <a:gd name="connsiteY149" fmla="*/ 646372 h 1608850"/>
                <a:gd name="connsiteX150" fmla="*/ 1724819 w 12192000"/>
                <a:gd name="connsiteY150" fmla="*/ 646372 h 1608850"/>
                <a:gd name="connsiteX151" fmla="*/ 1731911 w 12192000"/>
                <a:gd name="connsiteY151" fmla="*/ 646372 h 1608850"/>
                <a:gd name="connsiteX152" fmla="*/ 1731911 w 12192000"/>
                <a:gd name="connsiteY152" fmla="*/ 647993 h 1608850"/>
                <a:gd name="connsiteX153" fmla="*/ 1731911 w 12192000"/>
                <a:gd name="connsiteY153" fmla="*/ 659342 h 1608850"/>
                <a:gd name="connsiteX154" fmla="*/ 1733939 w 12192000"/>
                <a:gd name="connsiteY154" fmla="*/ 659342 h 1608850"/>
                <a:gd name="connsiteX155" fmla="*/ 1748125 w 12192000"/>
                <a:gd name="connsiteY155" fmla="*/ 659342 h 1608850"/>
                <a:gd name="connsiteX156" fmla="*/ 1754205 w 12192000"/>
                <a:gd name="connsiteY156" fmla="*/ 665828 h 1608850"/>
                <a:gd name="connsiteX157" fmla="*/ 1754205 w 12192000"/>
                <a:gd name="connsiteY157" fmla="*/ 687446 h 1608850"/>
                <a:gd name="connsiteX158" fmla="*/ 1756485 w 12192000"/>
                <a:gd name="connsiteY158" fmla="*/ 687446 h 1608850"/>
                <a:gd name="connsiteX159" fmla="*/ 1772445 w 12192000"/>
                <a:gd name="connsiteY159" fmla="*/ 687446 h 1608850"/>
                <a:gd name="connsiteX160" fmla="*/ 1772445 w 12192000"/>
                <a:gd name="connsiteY160" fmla="*/ 688526 h 1608850"/>
                <a:gd name="connsiteX161" fmla="*/ 1772445 w 12192000"/>
                <a:gd name="connsiteY161" fmla="*/ 696093 h 1608850"/>
                <a:gd name="connsiteX162" fmla="*/ 1773713 w 12192000"/>
                <a:gd name="connsiteY162" fmla="*/ 696093 h 1608850"/>
                <a:gd name="connsiteX163" fmla="*/ 1782579 w 12192000"/>
                <a:gd name="connsiteY163" fmla="*/ 696093 h 1608850"/>
                <a:gd name="connsiteX164" fmla="*/ 1782579 w 12192000"/>
                <a:gd name="connsiteY164" fmla="*/ 698254 h 1608850"/>
                <a:gd name="connsiteX165" fmla="*/ 1782579 w 12192000"/>
                <a:gd name="connsiteY165" fmla="*/ 713387 h 1608850"/>
                <a:gd name="connsiteX166" fmla="*/ 1786633 w 12192000"/>
                <a:gd name="connsiteY166" fmla="*/ 711495 h 1608850"/>
                <a:gd name="connsiteX167" fmla="*/ 1786633 w 12192000"/>
                <a:gd name="connsiteY167" fmla="*/ 698254 h 1608850"/>
                <a:gd name="connsiteX168" fmla="*/ 1787645 w 12192000"/>
                <a:gd name="connsiteY168" fmla="*/ 698254 h 1608850"/>
                <a:gd name="connsiteX169" fmla="*/ 1794739 w 12192000"/>
                <a:gd name="connsiteY169" fmla="*/ 698254 h 1608850"/>
                <a:gd name="connsiteX170" fmla="*/ 1794739 w 12192000"/>
                <a:gd name="connsiteY170" fmla="*/ 699876 h 1608850"/>
                <a:gd name="connsiteX171" fmla="*/ 1794739 w 12192000"/>
                <a:gd name="connsiteY171" fmla="*/ 711225 h 1608850"/>
                <a:gd name="connsiteX172" fmla="*/ 1795499 w 12192000"/>
                <a:gd name="connsiteY172" fmla="*/ 711225 h 1608850"/>
                <a:gd name="connsiteX173" fmla="*/ 1800819 w 12192000"/>
                <a:gd name="connsiteY173" fmla="*/ 711225 h 1608850"/>
                <a:gd name="connsiteX174" fmla="*/ 1849459 w 12192000"/>
                <a:gd name="connsiteY174" fmla="*/ 706902 h 1608850"/>
                <a:gd name="connsiteX175" fmla="*/ 1849459 w 12192000"/>
                <a:gd name="connsiteY175" fmla="*/ 708253 h 1608850"/>
                <a:gd name="connsiteX176" fmla="*/ 1849459 w 12192000"/>
                <a:gd name="connsiteY176" fmla="*/ 717710 h 1608850"/>
                <a:gd name="connsiteX177" fmla="*/ 1850219 w 12192000"/>
                <a:gd name="connsiteY177" fmla="*/ 717710 h 1608850"/>
                <a:gd name="connsiteX178" fmla="*/ 1855541 w 12192000"/>
                <a:gd name="connsiteY178" fmla="*/ 717710 h 1608850"/>
                <a:gd name="connsiteX179" fmla="*/ 1855541 w 12192000"/>
                <a:gd name="connsiteY179" fmla="*/ 719872 h 1608850"/>
                <a:gd name="connsiteX180" fmla="*/ 1855541 w 12192000"/>
                <a:gd name="connsiteY180" fmla="*/ 735005 h 1608850"/>
                <a:gd name="connsiteX181" fmla="*/ 1857567 w 12192000"/>
                <a:gd name="connsiteY181" fmla="*/ 733654 h 1608850"/>
                <a:gd name="connsiteX182" fmla="*/ 1871753 w 12192000"/>
                <a:gd name="connsiteY182" fmla="*/ 724196 h 1608850"/>
                <a:gd name="connsiteX183" fmla="*/ 1877833 w 12192000"/>
                <a:gd name="connsiteY183" fmla="*/ 683122 h 1608850"/>
                <a:gd name="connsiteX184" fmla="*/ 1878593 w 12192000"/>
                <a:gd name="connsiteY184" fmla="*/ 682852 h 1608850"/>
                <a:gd name="connsiteX185" fmla="*/ 1883913 w 12192000"/>
                <a:gd name="connsiteY185" fmla="*/ 680960 h 1608850"/>
                <a:gd name="connsiteX186" fmla="*/ 1885941 w 12192000"/>
                <a:gd name="connsiteY186" fmla="*/ 611783 h 1608850"/>
                <a:gd name="connsiteX187" fmla="*/ 1887967 w 12192000"/>
                <a:gd name="connsiteY187" fmla="*/ 680960 h 1608850"/>
                <a:gd name="connsiteX188" fmla="*/ 1888727 w 12192000"/>
                <a:gd name="connsiteY188" fmla="*/ 681230 h 1608850"/>
                <a:gd name="connsiteX189" fmla="*/ 1894047 w 12192000"/>
                <a:gd name="connsiteY189" fmla="*/ 683122 h 1608850"/>
                <a:gd name="connsiteX190" fmla="*/ 1894047 w 12192000"/>
                <a:gd name="connsiteY190" fmla="*/ 596651 h 1608850"/>
                <a:gd name="connsiteX191" fmla="*/ 1898101 w 12192000"/>
                <a:gd name="connsiteY191" fmla="*/ 564224 h 1608850"/>
                <a:gd name="connsiteX192" fmla="*/ 1936607 w 12192000"/>
                <a:gd name="connsiteY192" fmla="*/ 564224 h 1608850"/>
                <a:gd name="connsiteX193" fmla="*/ 1936607 w 12192000"/>
                <a:gd name="connsiteY193" fmla="*/ 596651 h 1608850"/>
                <a:gd name="connsiteX194" fmla="*/ 1937367 w 12192000"/>
                <a:gd name="connsiteY194" fmla="*/ 596651 h 1608850"/>
                <a:gd name="connsiteX195" fmla="*/ 1942687 w 12192000"/>
                <a:gd name="connsiteY195" fmla="*/ 596651 h 1608850"/>
                <a:gd name="connsiteX196" fmla="*/ 1942687 w 12192000"/>
                <a:gd name="connsiteY196" fmla="*/ 514503 h 1608850"/>
                <a:gd name="connsiteX197" fmla="*/ 1944461 w 12192000"/>
                <a:gd name="connsiteY197" fmla="*/ 514503 h 1608850"/>
                <a:gd name="connsiteX198" fmla="*/ 1956875 w 12192000"/>
                <a:gd name="connsiteY198" fmla="*/ 514503 h 1608850"/>
                <a:gd name="connsiteX199" fmla="*/ 1956875 w 12192000"/>
                <a:gd name="connsiteY199" fmla="*/ 512612 h 1608850"/>
                <a:gd name="connsiteX200" fmla="*/ 1956875 w 12192000"/>
                <a:gd name="connsiteY200" fmla="*/ 499371 h 1608850"/>
                <a:gd name="connsiteX201" fmla="*/ 1979169 w 12192000"/>
                <a:gd name="connsiteY201" fmla="*/ 499371 h 1608850"/>
                <a:gd name="connsiteX202" fmla="*/ 1979169 w 12192000"/>
                <a:gd name="connsiteY202" fmla="*/ 498290 h 1608850"/>
                <a:gd name="connsiteX203" fmla="*/ 1979169 w 12192000"/>
                <a:gd name="connsiteY203" fmla="*/ 490724 h 1608850"/>
                <a:gd name="connsiteX204" fmla="*/ 1980941 w 12192000"/>
                <a:gd name="connsiteY204" fmla="*/ 490724 h 1608850"/>
                <a:gd name="connsiteX205" fmla="*/ 1993355 w 12192000"/>
                <a:gd name="connsiteY205" fmla="*/ 490724 h 1608850"/>
                <a:gd name="connsiteX206" fmla="*/ 1993355 w 12192000"/>
                <a:gd name="connsiteY206" fmla="*/ 491805 h 1608850"/>
                <a:gd name="connsiteX207" fmla="*/ 1993355 w 12192000"/>
                <a:gd name="connsiteY207" fmla="*/ 499371 h 1608850"/>
                <a:gd name="connsiteX208" fmla="*/ 1994115 w 12192000"/>
                <a:gd name="connsiteY208" fmla="*/ 499371 h 1608850"/>
                <a:gd name="connsiteX209" fmla="*/ 1999435 w 12192000"/>
                <a:gd name="connsiteY209" fmla="*/ 499371 h 1608850"/>
                <a:gd name="connsiteX210" fmla="*/ 2009569 w 12192000"/>
                <a:gd name="connsiteY210" fmla="*/ 495047 h 1608850"/>
                <a:gd name="connsiteX211" fmla="*/ 2013621 w 12192000"/>
                <a:gd name="connsiteY211" fmla="*/ 498290 h 1608850"/>
                <a:gd name="connsiteX212" fmla="*/ 2013621 w 12192000"/>
                <a:gd name="connsiteY212" fmla="*/ 490724 h 1608850"/>
                <a:gd name="connsiteX213" fmla="*/ 2015901 w 12192000"/>
                <a:gd name="connsiteY213" fmla="*/ 490724 h 1608850"/>
                <a:gd name="connsiteX214" fmla="*/ 2031863 w 12192000"/>
                <a:gd name="connsiteY214" fmla="*/ 490724 h 1608850"/>
                <a:gd name="connsiteX215" fmla="*/ 2031863 w 12192000"/>
                <a:gd name="connsiteY215" fmla="*/ 491805 h 1608850"/>
                <a:gd name="connsiteX216" fmla="*/ 2031863 w 12192000"/>
                <a:gd name="connsiteY216" fmla="*/ 499371 h 1608850"/>
                <a:gd name="connsiteX217" fmla="*/ 2062263 w 12192000"/>
                <a:gd name="connsiteY217" fmla="*/ 499371 h 1608850"/>
                <a:gd name="connsiteX218" fmla="*/ 2062263 w 12192000"/>
                <a:gd name="connsiteY218" fmla="*/ 500992 h 1608850"/>
                <a:gd name="connsiteX219" fmla="*/ 2062263 w 12192000"/>
                <a:gd name="connsiteY219" fmla="*/ 512342 h 1608850"/>
                <a:gd name="connsiteX220" fmla="*/ 2088609 w 12192000"/>
                <a:gd name="connsiteY220" fmla="*/ 512342 h 1608850"/>
                <a:gd name="connsiteX221" fmla="*/ 2088609 w 12192000"/>
                <a:gd name="connsiteY221" fmla="*/ 542606 h 1608850"/>
                <a:gd name="connsiteX222" fmla="*/ 2089369 w 12192000"/>
                <a:gd name="connsiteY222" fmla="*/ 542606 h 1608850"/>
                <a:gd name="connsiteX223" fmla="*/ 2094689 w 12192000"/>
                <a:gd name="connsiteY223" fmla="*/ 542606 h 1608850"/>
                <a:gd name="connsiteX224" fmla="*/ 2094689 w 12192000"/>
                <a:gd name="connsiteY224" fmla="*/ 543687 h 1608850"/>
                <a:gd name="connsiteX225" fmla="*/ 2094689 w 12192000"/>
                <a:gd name="connsiteY225" fmla="*/ 551254 h 1608850"/>
                <a:gd name="connsiteX226" fmla="*/ 2098743 w 12192000"/>
                <a:gd name="connsiteY226" fmla="*/ 581518 h 1608850"/>
                <a:gd name="connsiteX227" fmla="*/ 2099503 w 12192000"/>
                <a:gd name="connsiteY227" fmla="*/ 581518 h 1608850"/>
                <a:gd name="connsiteX228" fmla="*/ 2104823 w 12192000"/>
                <a:gd name="connsiteY228" fmla="*/ 581518 h 1608850"/>
                <a:gd name="connsiteX229" fmla="*/ 2104823 w 12192000"/>
                <a:gd name="connsiteY229" fmla="*/ 582329 h 1608850"/>
                <a:gd name="connsiteX230" fmla="*/ 2104823 w 12192000"/>
                <a:gd name="connsiteY230" fmla="*/ 588004 h 1608850"/>
                <a:gd name="connsiteX231" fmla="*/ 2105837 w 12192000"/>
                <a:gd name="connsiteY231" fmla="*/ 588004 h 1608850"/>
                <a:gd name="connsiteX232" fmla="*/ 2112929 w 12192000"/>
                <a:gd name="connsiteY232" fmla="*/ 588004 h 1608850"/>
                <a:gd name="connsiteX233" fmla="*/ 2112929 w 12192000"/>
                <a:gd name="connsiteY233" fmla="*/ 618269 h 1608850"/>
                <a:gd name="connsiteX234" fmla="*/ 2114957 w 12192000"/>
                <a:gd name="connsiteY234" fmla="*/ 618269 h 1608850"/>
                <a:gd name="connsiteX235" fmla="*/ 2129143 w 12192000"/>
                <a:gd name="connsiteY235" fmla="*/ 618269 h 1608850"/>
                <a:gd name="connsiteX236" fmla="*/ 2129143 w 12192000"/>
                <a:gd name="connsiteY236" fmla="*/ 642048 h 1608850"/>
                <a:gd name="connsiteX237" fmla="*/ 2131171 w 12192000"/>
                <a:gd name="connsiteY237" fmla="*/ 643669 h 1608850"/>
                <a:gd name="connsiteX238" fmla="*/ 2131171 w 12192000"/>
                <a:gd name="connsiteY238" fmla="*/ 655019 h 1608850"/>
                <a:gd name="connsiteX239" fmla="*/ 2131931 w 12192000"/>
                <a:gd name="connsiteY239" fmla="*/ 655019 h 1608850"/>
                <a:gd name="connsiteX240" fmla="*/ 2137251 w 12192000"/>
                <a:gd name="connsiteY240" fmla="*/ 655019 h 1608850"/>
                <a:gd name="connsiteX241" fmla="*/ 2137251 w 12192000"/>
                <a:gd name="connsiteY241" fmla="*/ 678798 h 1608850"/>
                <a:gd name="connsiteX242" fmla="*/ 2138517 w 12192000"/>
                <a:gd name="connsiteY242" fmla="*/ 678798 h 1608850"/>
                <a:gd name="connsiteX243" fmla="*/ 2147383 w 12192000"/>
                <a:gd name="connsiteY243" fmla="*/ 678798 h 1608850"/>
                <a:gd name="connsiteX244" fmla="*/ 2149411 w 12192000"/>
                <a:gd name="connsiteY244" fmla="*/ 682852 h 1608850"/>
                <a:gd name="connsiteX245" fmla="*/ 2149411 w 12192000"/>
                <a:gd name="connsiteY245" fmla="*/ 696093 h 1608850"/>
                <a:gd name="connsiteX246" fmla="*/ 2150931 w 12192000"/>
                <a:gd name="connsiteY246" fmla="*/ 694201 h 1608850"/>
                <a:gd name="connsiteX247" fmla="*/ 2161571 w 12192000"/>
                <a:gd name="connsiteY247" fmla="*/ 680960 h 1608850"/>
                <a:gd name="connsiteX248" fmla="*/ 2189945 w 12192000"/>
                <a:gd name="connsiteY248" fmla="*/ 680960 h 1608850"/>
                <a:gd name="connsiteX249" fmla="*/ 2189945 w 12192000"/>
                <a:gd name="connsiteY249" fmla="*/ 767431 h 1608850"/>
                <a:gd name="connsiteX250" fmla="*/ 2190705 w 12192000"/>
                <a:gd name="connsiteY250" fmla="*/ 767431 h 1608850"/>
                <a:gd name="connsiteX251" fmla="*/ 2196025 w 12192000"/>
                <a:gd name="connsiteY251" fmla="*/ 767431 h 1608850"/>
                <a:gd name="connsiteX252" fmla="*/ 2196785 w 12192000"/>
                <a:gd name="connsiteY252" fmla="*/ 766080 h 1608850"/>
                <a:gd name="connsiteX253" fmla="*/ 2202105 w 12192000"/>
                <a:gd name="connsiteY253" fmla="*/ 756622 h 1608850"/>
                <a:gd name="connsiteX254" fmla="*/ 2202105 w 12192000"/>
                <a:gd name="connsiteY254" fmla="*/ 758514 h 1608850"/>
                <a:gd name="connsiteX255" fmla="*/ 2202105 w 12192000"/>
                <a:gd name="connsiteY255" fmla="*/ 771755 h 1608850"/>
                <a:gd name="connsiteX256" fmla="*/ 2206157 w 12192000"/>
                <a:gd name="connsiteY256" fmla="*/ 726358 h 1608850"/>
                <a:gd name="connsiteX257" fmla="*/ 2206917 w 12192000"/>
                <a:gd name="connsiteY257" fmla="*/ 726358 h 1608850"/>
                <a:gd name="connsiteX258" fmla="*/ 2212237 w 12192000"/>
                <a:gd name="connsiteY258" fmla="*/ 726358 h 1608850"/>
                <a:gd name="connsiteX259" fmla="*/ 2212237 w 12192000"/>
                <a:gd name="connsiteY259" fmla="*/ 661504 h 1608850"/>
                <a:gd name="connsiteX260" fmla="*/ 2213251 w 12192000"/>
                <a:gd name="connsiteY260" fmla="*/ 661504 h 1608850"/>
                <a:gd name="connsiteX261" fmla="*/ 2220345 w 12192000"/>
                <a:gd name="connsiteY261" fmla="*/ 661504 h 1608850"/>
                <a:gd name="connsiteX262" fmla="*/ 2232505 w 12192000"/>
                <a:gd name="connsiteY262" fmla="*/ 618269 h 1608850"/>
                <a:gd name="connsiteX263" fmla="*/ 2233771 w 12192000"/>
                <a:gd name="connsiteY263" fmla="*/ 618269 h 1608850"/>
                <a:gd name="connsiteX264" fmla="*/ 2242639 w 12192000"/>
                <a:gd name="connsiteY264" fmla="*/ 618269 h 1608850"/>
                <a:gd name="connsiteX265" fmla="*/ 2252771 w 12192000"/>
                <a:gd name="connsiteY265" fmla="*/ 661504 h 1608850"/>
                <a:gd name="connsiteX266" fmla="*/ 2253785 w 12192000"/>
                <a:gd name="connsiteY266" fmla="*/ 661504 h 1608850"/>
                <a:gd name="connsiteX267" fmla="*/ 2260879 w 12192000"/>
                <a:gd name="connsiteY267" fmla="*/ 661504 h 1608850"/>
                <a:gd name="connsiteX268" fmla="*/ 2260879 w 12192000"/>
                <a:gd name="connsiteY268" fmla="*/ 700416 h 1608850"/>
                <a:gd name="connsiteX269" fmla="*/ 2262651 w 12192000"/>
                <a:gd name="connsiteY269" fmla="*/ 700416 h 1608850"/>
                <a:gd name="connsiteX270" fmla="*/ 2275065 w 12192000"/>
                <a:gd name="connsiteY270" fmla="*/ 700416 h 1608850"/>
                <a:gd name="connsiteX271" fmla="*/ 2275065 w 12192000"/>
                <a:gd name="connsiteY271" fmla="*/ 702578 h 1608850"/>
                <a:gd name="connsiteX272" fmla="*/ 2275065 w 12192000"/>
                <a:gd name="connsiteY272" fmla="*/ 717710 h 1608850"/>
                <a:gd name="connsiteX273" fmla="*/ 2279119 w 12192000"/>
                <a:gd name="connsiteY273" fmla="*/ 715549 h 1608850"/>
                <a:gd name="connsiteX274" fmla="*/ 2279119 w 12192000"/>
                <a:gd name="connsiteY274" fmla="*/ 700416 h 1608850"/>
                <a:gd name="connsiteX275" fmla="*/ 2280639 w 12192000"/>
                <a:gd name="connsiteY275" fmla="*/ 700416 h 1608850"/>
                <a:gd name="connsiteX276" fmla="*/ 2291279 w 12192000"/>
                <a:gd name="connsiteY276" fmla="*/ 700416 h 1608850"/>
                <a:gd name="connsiteX277" fmla="*/ 2291279 w 12192000"/>
                <a:gd name="connsiteY277" fmla="*/ 702037 h 1608850"/>
                <a:gd name="connsiteX278" fmla="*/ 2291279 w 12192000"/>
                <a:gd name="connsiteY278" fmla="*/ 713387 h 1608850"/>
                <a:gd name="connsiteX279" fmla="*/ 2321680 w 12192000"/>
                <a:gd name="connsiteY279" fmla="*/ 713387 h 1608850"/>
                <a:gd name="connsiteX280" fmla="*/ 2321680 w 12192000"/>
                <a:gd name="connsiteY280" fmla="*/ 676637 h 1608850"/>
                <a:gd name="connsiteX281" fmla="*/ 2322945 w 12192000"/>
                <a:gd name="connsiteY281" fmla="*/ 676637 h 1608850"/>
                <a:gd name="connsiteX282" fmla="*/ 2331813 w 12192000"/>
                <a:gd name="connsiteY282" fmla="*/ 676637 h 1608850"/>
                <a:gd name="connsiteX283" fmla="*/ 2331813 w 12192000"/>
                <a:gd name="connsiteY283" fmla="*/ 698254 h 1608850"/>
                <a:gd name="connsiteX284" fmla="*/ 2333840 w 12192000"/>
                <a:gd name="connsiteY284" fmla="*/ 665828 h 1608850"/>
                <a:gd name="connsiteX285" fmla="*/ 2356133 w 12192000"/>
                <a:gd name="connsiteY285" fmla="*/ 665828 h 1608850"/>
                <a:gd name="connsiteX286" fmla="*/ 2356133 w 12192000"/>
                <a:gd name="connsiteY286" fmla="*/ 664206 h 1608850"/>
                <a:gd name="connsiteX287" fmla="*/ 2356133 w 12192000"/>
                <a:gd name="connsiteY287" fmla="*/ 652857 h 1608850"/>
                <a:gd name="connsiteX288" fmla="*/ 2356893 w 12192000"/>
                <a:gd name="connsiteY288" fmla="*/ 652857 h 1608850"/>
                <a:gd name="connsiteX289" fmla="*/ 2362213 w 12192000"/>
                <a:gd name="connsiteY289" fmla="*/ 652857 h 1608850"/>
                <a:gd name="connsiteX290" fmla="*/ 2362213 w 12192000"/>
                <a:gd name="connsiteY290" fmla="*/ 650966 h 1608850"/>
                <a:gd name="connsiteX291" fmla="*/ 2362213 w 12192000"/>
                <a:gd name="connsiteY291" fmla="*/ 637725 h 1608850"/>
                <a:gd name="connsiteX292" fmla="*/ 2366267 w 12192000"/>
                <a:gd name="connsiteY292" fmla="*/ 644210 h 1608850"/>
                <a:gd name="connsiteX293" fmla="*/ 2368547 w 12192000"/>
                <a:gd name="connsiteY293" fmla="*/ 644210 h 1608850"/>
                <a:gd name="connsiteX294" fmla="*/ 2384507 w 12192000"/>
                <a:gd name="connsiteY294" fmla="*/ 644210 h 1608850"/>
                <a:gd name="connsiteX295" fmla="*/ 2384507 w 12192000"/>
                <a:gd name="connsiteY295" fmla="*/ 643399 h 1608850"/>
                <a:gd name="connsiteX296" fmla="*/ 2384507 w 12192000"/>
                <a:gd name="connsiteY296" fmla="*/ 637725 h 1608850"/>
                <a:gd name="connsiteX297" fmla="*/ 2385267 w 12192000"/>
                <a:gd name="connsiteY297" fmla="*/ 637725 h 1608850"/>
                <a:gd name="connsiteX298" fmla="*/ 2390587 w 12192000"/>
                <a:gd name="connsiteY298" fmla="*/ 637725 h 1608850"/>
                <a:gd name="connsiteX299" fmla="*/ 2390587 w 12192000"/>
                <a:gd name="connsiteY299" fmla="*/ 639076 h 1608850"/>
                <a:gd name="connsiteX300" fmla="*/ 2390587 w 12192000"/>
                <a:gd name="connsiteY300" fmla="*/ 648534 h 1608850"/>
                <a:gd name="connsiteX301" fmla="*/ 2429093 w 12192000"/>
                <a:gd name="connsiteY301" fmla="*/ 648534 h 1608850"/>
                <a:gd name="connsiteX302" fmla="*/ 2429093 w 12192000"/>
                <a:gd name="connsiteY302" fmla="*/ 786887 h 1608850"/>
                <a:gd name="connsiteX303" fmla="*/ 2430613 w 12192000"/>
                <a:gd name="connsiteY303" fmla="*/ 786887 h 1608850"/>
                <a:gd name="connsiteX304" fmla="*/ 2441254 w 12192000"/>
                <a:gd name="connsiteY304" fmla="*/ 786887 h 1608850"/>
                <a:gd name="connsiteX305" fmla="*/ 2441254 w 12192000"/>
                <a:gd name="connsiteY305" fmla="*/ 773917 h 1608850"/>
                <a:gd name="connsiteX306" fmla="*/ 2445307 w 12192000"/>
                <a:gd name="connsiteY306" fmla="*/ 773917 h 1608850"/>
                <a:gd name="connsiteX307" fmla="*/ 2445307 w 12192000"/>
                <a:gd name="connsiteY307" fmla="*/ 786887 h 1608850"/>
                <a:gd name="connsiteX308" fmla="*/ 2475707 w 12192000"/>
                <a:gd name="connsiteY308" fmla="*/ 786887 h 1608850"/>
                <a:gd name="connsiteX309" fmla="*/ 2475707 w 12192000"/>
                <a:gd name="connsiteY309" fmla="*/ 756622 h 1608850"/>
                <a:gd name="connsiteX310" fmla="*/ 2487867 w 12192000"/>
                <a:gd name="connsiteY310" fmla="*/ 756622 h 1608850"/>
                <a:gd name="connsiteX311" fmla="*/ 2500027 w 12192000"/>
                <a:gd name="connsiteY311" fmla="*/ 754461 h 1608850"/>
                <a:gd name="connsiteX312" fmla="*/ 2504082 w 12192000"/>
                <a:gd name="connsiteY312" fmla="*/ 756622 h 1608850"/>
                <a:gd name="connsiteX313" fmla="*/ 2514215 w 12192000"/>
                <a:gd name="connsiteY313" fmla="*/ 756622 h 1608850"/>
                <a:gd name="connsiteX314" fmla="*/ 2514215 w 12192000"/>
                <a:gd name="connsiteY314" fmla="*/ 786887 h 1608850"/>
                <a:gd name="connsiteX315" fmla="*/ 2522321 w 12192000"/>
                <a:gd name="connsiteY315" fmla="*/ 786887 h 1608850"/>
                <a:gd name="connsiteX316" fmla="*/ 2522321 w 12192000"/>
                <a:gd name="connsiteY316" fmla="*/ 804182 h 1608850"/>
                <a:gd name="connsiteX317" fmla="*/ 2531658 w 12192000"/>
                <a:gd name="connsiteY317" fmla="*/ 805087 h 1608850"/>
                <a:gd name="connsiteX318" fmla="*/ 2544615 w 12192000"/>
                <a:gd name="connsiteY318" fmla="*/ 805087 h 1608850"/>
                <a:gd name="connsiteX319" fmla="*/ 2544615 w 12192000"/>
                <a:gd name="connsiteY319" fmla="*/ 789049 h 1608850"/>
                <a:gd name="connsiteX320" fmla="*/ 2612571 w 12192000"/>
                <a:gd name="connsiteY320" fmla="*/ 789049 h 1608850"/>
                <a:gd name="connsiteX321" fmla="*/ 2612571 w 12192000"/>
                <a:gd name="connsiteY321" fmla="*/ 703796 h 1608850"/>
                <a:gd name="connsiteX322" fmla="*/ 2684579 w 12192000"/>
                <a:gd name="connsiteY322" fmla="*/ 703796 h 1608850"/>
                <a:gd name="connsiteX323" fmla="*/ 2684579 w 12192000"/>
                <a:gd name="connsiteY323" fmla="*/ 782564 h 1608850"/>
                <a:gd name="connsiteX324" fmla="*/ 2686483 w 12192000"/>
                <a:gd name="connsiteY324" fmla="*/ 782564 h 1608850"/>
                <a:gd name="connsiteX325" fmla="*/ 2687725 w 12192000"/>
                <a:gd name="connsiteY325" fmla="*/ 805087 h 1608850"/>
                <a:gd name="connsiteX326" fmla="*/ 2697401 w 12192000"/>
                <a:gd name="connsiteY326" fmla="*/ 805087 h 1608850"/>
                <a:gd name="connsiteX327" fmla="*/ 2698643 w 12192000"/>
                <a:gd name="connsiteY327" fmla="*/ 782564 h 1608850"/>
                <a:gd name="connsiteX328" fmla="*/ 2704723 w 12192000"/>
                <a:gd name="connsiteY328" fmla="*/ 782564 h 1608850"/>
                <a:gd name="connsiteX329" fmla="*/ 2705965 w 12192000"/>
                <a:gd name="connsiteY329" fmla="*/ 805087 h 1608850"/>
                <a:gd name="connsiteX330" fmla="*/ 2756588 w 12192000"/>
                <a:gd name="connsiteY330" fmla="*/ 805087 h 1608850"/>
                <a:gd name="connsiteX331" fmla="*/ 2756588 w 12192000"/>
                <a:gd name="connsiteY331" fmla="*/ 642059 h 1608850"/>
                <a:gd name="connsiteX332" fmla="*/ 2953915 w 12192000"/>
                <a:gd name="connsiteY332" fmla="*/ 642059 h 1608850"/>
                <a:gd name="connsiteX333" fmla="*/ 2953915 w 12192000"/>
                <a:gd name="connsiteY333" fmla="*/ 805087 h 1608850"/>
                <a:gd name="connsiteX334" fmla="*/ 2972611 w 12192000"/>
                <a:gd name="connsiteY334" fmla="*/ 805087 h 1608850"/>
                <a:gd name="connsiteX335" fmla="*/ 2972611 w 12192000"/>
                <a:gd name="connsiteY335" fmla="*/ 722394 h 1608850"/>
                <a:gd name="connsiteX336" fmla="*/ 3067731 w 12192000"/>
                <a:gd name="connsiteY336" fmla="*/ 722394 h 1608850"/>
                <a:gd name="connsiteX337" fmla="*/ 3079662 w 12192000"/>
                <a:gd name="connsiteY337" fmla="*/ 404253 h 1608850"/>
                <a:gd name="connsiteX338" fmla="*/ 3067502 w 12192000"/>
                <a:gd name="connsiteY338" fmla="*/ 382635 h 1608850"/>
                <a:gd name="connsiteX339" fmla="*/ 3061422 w 12192000"/>
                <a:gd name="connsiteY339" fmla="*/ 378311 h 1608850"/>
                <a:gd name="connsiteX340" fmla="*/ 3069529 w 12192000"/>
                <a:gd name="connsiteY340" fmla="*/ 354532 h 1608850"/>
                <a:gd name="connsiteX341" fmla="*/ 3069529 w 12192000"/>
                <a:gd name="connsiteY341" fmla="*/ 337238 h 1608850"/>
                <a:gd name="connsiteX342" fmla="*/ 3083715 w 12192000"/>
                <a:gd name="connsiteY342" fmla="*/ 337238 h 1608850"/>
                <a:gd name="connsiteX343" fmla="*/ 3083715 w 12192000"/>
                <a:gd name="connsiteY343" fmla="*/ 315620 h 1608850"/>
                <a:gd name="connsiteX344" fmla="*/ 3085742 w 12192000"/>
                <a:gd name="connsiteY344" fmla="*/ 311296 h 1608850"/>
                <a:gd name="connsiteX345" fmla="*/ 3085742 w 12192000"/>
                <a:gd name="connsiteY345" fmla="*/ 233472 h 1608850"/>
                <a:gd name="connsiteX346" fmla="*/ 3083715 w 12192000"/>
                <a:gd name="connsiteY346" fmla="*/ 226987 h 1608850"/>
                <a:gd name="connsiteX347" fmla="*/ 3089795 w 12192000"/>
                <a:gd name="connsiteY347" fmla="*/ 220501 h 1608850"/>
                <a:gd name="connsiteX348" fmla="*/ 3089795 w 12192000"/>
                <a:gd name="connsiteY348" fmla="*/ 162133 h 1608850"/>
                <a:gd name="connsiteX349" fmla="*/ 3091822 w 12192000"/>
                <a:gd name="connsiteY349" fmla="*/ 157810 h 1608850"/>
                <a:gd name="connsiteX350" fmla="*/ 3091822 w 12192000"/>
                <a:gd name="connsiteY350" fmla="*/ 101604 h 1608850"/>
                <a:gd name="connsiteX351" fmla="*/ 3093849 w 12192000"/>
                <a:gd name="connsiteY351" fmla="*/ 82148 h 1608850"/>
                <a:gd name="connsiteX352" fmla="*/ 3097902 w 12192000"/>
                <a:gd name="connsiteY352" fmla="*/ 99442 h 1608850"/>
                <a:gd name="connsiteX353" fmla="*/ 3099929 w 12192000"/>
                <a:gd name="connsiteY353" fmla="*/ 157810 h 1608850"/>
                <a:gd name="connsiteX354" fmla="*/ 3101955 w 12192000"/>
                <a:gd name="connsiteY354" fmla="*/ 220501 h 1608850"/>
                <a:gd name="connsiteX355" fmla="*/ 3108035 w 12192000"/>
                <a:gd name="connsiteY355" fmla="*/ 226987 h 1608850"/>
                <a:gd name="connsiteX356" fmla="*/ 3106009 w 12192000"/>
                <a:gd name="connsiteY356" fmla="*/ 233472 h 1608850"/>
                <a:gd name="connsiteX357" fmla="*/ 3106009 w 12192000"/>
                <a:gd name="connsiteY357" fmla="*/ 311296 h 1608850"/>
                <a:gd name="connsiteX358" fmla="*/ 3108035 w 12192000"/>
                <a:gd name="connsiteY358" fmla="*/ 315620 h 1608850"/>
                <a:gd name="connsiteX359" fmla="*/ 3108035 w 12192000"/>
                <a:gd name="connsiteY359" fmla="*/ 337238 h 1608850"/>
                <a:gd name="connsiteX360" fmla="*/ 3122222 w 12192000"/>
                <a:gd name="connsiteY360" fmla="*/ 337238 h 1608850"/>
                <a:gd name="connsiteX361" fmla="*/ 3122222 w 12192000"/>
                <a:gd name="connsiteY361" fmla="*/ 354532 h 1608850"/>
                <a:gd name="connsiteX362" fmla="*/ 3130330 w 12192000"/>
                <a:gd name="connsiteY362" fmla="*/ 378311 h 1608850"/>
                <a:gd name="connsiteX363" fmla="*/ 3124250 w 12192000"/>
                <a:gd name="connsiteY363" fmla="*/ 382635 h 1608850"/>
                <a:gd name="connsiteX364" fmla="*/ 3112089 w 12192000"/>
                <a:gd name="connsiteY364" fmla="*/ 404253 h 1608850"/>
                <a:gd name="connsiteX365" fmla="*/ 3120195 w 12192000"/>
                <a:gd name="connsiteY365" fmla="*/ 657181 h 1608850"/>
                <a:gd name="connsiteX366" fmla="*/ 3185050 w 12192000"/>
                <a:gd name="connsiteY366" fmla="*/ 657181 h 1608850"/>
                <a:gd name="connsiteX367" fmla="*/ 3185050 w 12192000"/>
                <a:gd name="connsiteY367" fmla="*/ 732843 h 1608850"/>
                <a:gd name="connsiteX368" fmla="*/ 3193157 w 12192000"/>
                <a:gd name="connsiteY368" fmla="*/ 732843 h 1608850"/>
                <a:gd name="connsiteX369" fmla="*/ 3195183 w 12192000"/>
                <a:gd name="connsiteY369" fmla="*/ 726358 h 1608850"/>
                <a:gd name="connsiteX370" fmla="*/ 3201263 w 12192000"/>
                <a:gd name="connsiteY370" fmla="*/ 726358 h 1608850"/>
                <a:gd name="connsiteX371" fmla="*/ 3203291 w 12192000"/>
                <a:gd name="connsiteY371" fmla="*/ 735005 h 1608850"/>
                <a:gd name="connsiteX372" fmla="*/ 3215451 w 12192000"/>
                <a:gd name="connsiteY372" fmla="*/ 735005 h 1608850"/>
                <a:gd name="connsiteX373" fmla="*/ 3215451 w 12192000"/>
                <a:gd name="connsiteY373" fmla="*/ 728519 h 1608850"/>
                <a:gd name="connsiteX374" fmla="*/ 3237744 w 12192000"/>
                <a:gd name="connsiteY374" fmla="*/ 728519 h 1608850"/>
                <a:gd name="connsiteX375" fmla="*/ 3237744 w 12192000"/>
                <a:gd name="connsiteY375" fmla="*/ 735005 h 1608850"/>
                <a:gd name="connsiteX376" fmla="*/ 3258011 w 12192000"/>
                <a:gd name="connsiteY376" fmla="*/ 735005 h 1608850"/>
                <a:gd name="connsiteX377" fmla="*/ 3258011 w 12192000"/>
                <a:gd name="connsiteY377" fmla="*/ 780402 h 1608850"/>
                <a:gd name="connsiteX378" fmla="*/ 3272198 w 12192000"/>
                <a:gd name="connsiteY378" fmla="*/ 780402 h 1608850"/>
                <a:gd name="connsiteX379" fmla="*/ 3272198 w 12192000"/>
                <a:gd name="connsiteY379" fmla="*/ 767431 h 1608850"/>
                <a:gd name="connsiteX380" fmla="*/ 3288412 w 12192000"/>
                <a:gd name="connsiteY380" fmla="*/ 767431 h 1608850"/>
                <a:gd name="connsiteX381" fmla="*/ 3288412 w 12192000"/>
                <a:gd name="connsiteY381" fmla="*/ 588004 h 1608850"/>
                <a:gd name="connsiteX382" fmla="*/ 3294492 w 12192000"/>
                <a:gd name="connsiteY382" fmla="*/ 581518 h 1608850"/>
                <a:gd name="connsiteX383" fmla="*/ 3367453 w 12192000"/>
                <a:gd name="connsiteY383" fmla="*/ 581518 h 1608850"/>
                <a:gd name="connsiteX384" fmla="*/ 3367453 w 12192000"/>
                <a:gd name="connsiteY384" fmla="*/ 590166 h 1608850"/>
                <a:gd name="connsiteX385" fmla="*/ 3377586 w 12192000"/>
                <a:gd name="connsiteY385" fmla="*/ 590166 h 1608850"/>
                <a:gd name="connsiteX386" fmla="*/ 3377586 w 12192000"/>
                <a:gd name="connsiteY386" fmla="*/ 704740 h 1608850"/>
                <a:gd name="connsiteX387" fmla="*/ 3399879 w 12192000"/>
                <a:gd name="connsiteY387" fmla="*/ 704740 h 1608850"/>
                <a:gd name="connsiteX388" fmla="*/ 3399879 w 12192000"/>
                <a:gd name="connsiteY388" fmla="*/ 637725 h 1608850"/>
                <a:gd name="connsiteX389" fmla="*/ 3426227 w 12192000"/>
                <a:gd name="connsiteY389" fmla="*/ 637725 h 1608850"/>
                <a:gd name="connsiteX390" fmla="*/ 3430279 w 12192000"/>
                <a:gd name="connsiteY390" fmla="*/ 633401 h 1608850"/>
                <a:gd name="connsiteX391" fmla="*/ 3438387 w 12192000"/>
                <a:gd name="connsiteY391" fmla="*/ 633401 h 1608850"/>
                <a:gd name="connsiteX392" fmla="*/ 3442439 w 12192000"/>
                <a:gd name="connsiteY392" fmla="*/ 637725 h 1608850"/>
                <a:gd name="connsiteX393" fmla="*/ 3464734 w 12192000"/>
                <a:gd name="connsiteY393" fmla="*/ 637725 h 1608850"/>
                <a:gd name="connsiteX394" fmla="*/ 3464734 w 12192000"/>
                <a:gd name="connsiteY394" fmla="*/ 520989 h 1608850"/>
                <a:gd name="connsiteX395" fmla="*/ 3521481 w 12192000"/>
                <a:gd name="connsiteY395" fmla="*/ 510180 h 1608850"/>
                <a:gd name="connsiteX396" fmla="*/ 3521481 w 12192000"/>
                <a:gd name="connsiteY396" fmla="*/ 511261 h 1608850"/>
                <a:gd name="connsiteX397" fmla="*/ 3521481 w 12192000"/>
                <a:gd name="connsiteY397" fmla="*/ 518827 h 1608850"/>
                <a:gd name="connsiteX398" fmla="*/ 3547828 w 12192000"/>
                <a:gd name="connsiteY398" fmla="*/ 518827 h 1608850"/>
                <a:gd name="connsiteX399" fmla="*/ 3547828 w 12192000"/>
                <a:gd name="connsiteY399" fmla="*/ 773917 h 1608850"/>
                <a:gd name="connsiteX400" fmla="*/ 3570122 w 12192000"/>
                <a:gd name="connsiteY400" fmla="*/ 773917 h 1608850"/>
                <a:gd name="connsiteX401" fmla="*/ 3570122 w 12192000"/>
                <a:gd name="connsiteY401" fmla="*/ 769593 h 1608850"/>
                <a:gd name="connsiteX402" fmla="*/ 3582282 w 12192000"/>
                <a:gd name="connsiteY402" fmla="*/ 769593 h 1608850"/>
                <a:gd name="connsiteX403" fmla="*/ 3582282 w 12192000"/>
                <a:gd name="connsiteY403" fmla="*/ 773917 h 1608850"/>
                <a:gd name="connsiteX404" fmla="*/ 3606602 w 12192000"/>
                <a:gd name="connsiteY404" fmla="*/ 773917 h 1608850"/>
                <a:gd name="connsiteX405" fmla="*/ 3606602 w 12192000"/>
                <a:gd name="connsiteY405" fmla="*/ 760946 h 1608850"/>
                <a:gd name="connsiteX406" fmla="*/ 3634975 w 12192000"/>
                <a:gd name="connsiteY406" fmla="*/ 760946 h 1608850"/>
                <a:gd name="connsiteX407" fmla="*/ 3647135 w 12192000"/>
                <a:gd name="connsiteY407" fmla="*/ 756622 h 1608850"/>
                <a:gd name="connsiteX408" fmla="*/ 3667403 w 12192000"/>
                <a:gd name="connsiteY408" fmla="*/ 760946 h 1608850"/>
                <a:gd name="connsiteX409" fmla="*/ 3667403 w 12192000"/>
                <a:gd name="connsiteY409" fmla="*/ 743652 h 1608850"/>
                <a:gd name="connsiteX410" fmla="*/ 3675510 w 12192000"/>
                <a:gd name="connsiteY410" fmla="*/ 743652 h 1608850"/>
                <a:gd name="connsiteX411" fmla="*/ 3675510 w 12192000"/>
                <a:gd name="connsiteY411" fmla="*/ 730681 h 1608850"/>
                <a:gd name="connsiteX412" fmla="*/ 3732257 w 12192000"/>
                <a:gd name="connsiteY412" fmla="*/ 730681 h 1608850"/>
                <a:gd name="connsiteX413" fmla="*/ 3732257 w 12192000"/>
                <a:gd name="connsiteY413" fmla="*/ 700416 h 1608850"/>
                <a:gd name="connsiteX414" fmla="*/ 3750497 w 12192000"/>
                <a:gd name="connsiteY414" fmla="*/ 700416 h 1608850"/>
                <a:gd name="connsiteX415" fmla="*/ 3750497 w 12192000"/>
                <a:gd name="connsiteY415" fmla="*/ 693931 h 1608850"/>
                <a:gd name="connsiteX416" fmla="*/ 3762657 w 12192000"/>
                <a:gd name="connsiteY416" fmla="*/ 693931 h 1608850"/>
                <a:gd name="connsiteX417" fmla="*/ 3762657 w 12192000"/>
                <a:gd name="connsiteY417" fmla="*/ 700416 h 1608850"/>
                <a:gd name="connsiteX418" fmla="*/ 3778870 w 12192000"/>
                <a:gd name="connsiteY418" fmla="*/ 700416 h 1608850"/>
                <a:gd name="connsiteX419" fmla="*/ 3778870 w 12192000"/>
                <a:gd name="connsiteY419" fmla="*/ 750137 h 1608850"/>
                <a:gd name="connsiteX420" fmla="*/ 3789470 w 12192000"/>
                <a:gd name="connsiteY420" fmla="*/ 750137 h 1608850"/>
                <a:gd name="connsiteX421" fmla="*/ 3789470 w 12192000"/>
                <a:gd name="connsiteY421" fmla="*/ 586174 h 1608850"/>
                <a:gd name="connsiteX422" fmla="*/ 3791390 w 12192000"/>
                <a:gd name="connsiteY422" fmla="*/ 586174 h 1608850"/>
                <a:gd name="connsiteX423" fmla="*/ 3791390 w 12192000"/>
                <a:gd name="connsiteY423" fmla="*/ 723865 h 1608850"/>
                <a:gd name="connsiteX424" fmla="*/ 3791390 w 12192000"/>
                <a:gd name="connsiteY424" fmla="*/ 750137 h 1608850"/>
                <a:gd name="connsiteX425" fmla="*/ 3806350 w 12192000"/>
                <a:gd name="connsiteY425" fmla="*/ 750137 h 1608850"/>
                <a:gd name="connsiteX426" fmla="*/ 3806350 w 12192000"/>
                <a:gd name="connsiteY426" fmla="*/ 742023 h 1608850"/>
                <a:gd name="connsiteX427" fmla="*/ 3811298 w 12192000"/>
                <a:gd name="connsiteY427" fmla="*/ 742023 h 1608850"/>
                <a:gd name="connsiteX428" fmla="*/ 3811298 w 12192000"/>
                <a:gd name="connsiteY428" fmla="*/ 724196 h 1608850"/>
                <a:gd name="connsiteX429" fmla="*/ 3849805 w 12192000"/>
                <a:gd name="connsiteY429" fmla="*/ 724196 h 1608850"/>
                <a:gd name="connsiteX430" fmla="*/ 3849805 w 12192000"/>
                <a:gd name="connsiteY430" fmla="*/ 693931 h 1608850"/>
                <a:gd name="connsiteX431" fmla="*/ 3888823 w 12192000"/>
                <a:gd name="connsiteY431" fmla="*/ 693931 h 1608850"/>
                <a:gd name="connsiteX432" fmla="*/ 3888823 w 12192000"/>
                <a:gd name="connsiteY432" fmla="*/ 690579 h 1608850"/>
                <a:gd name="connsiteX433" fmla="*/ 3887708 w 12192000"/>
                <a:gd name="connsiteY433" fmla="*/ 690579 h 1608850"/>
                <a:gd name="connsiteX434" fmla="*/ 3879906 w 12192000"/>
                <a:gd name="connsiteY434" fmla="*/ 690579 h 1608850"/>
                <a:gd name="connsiteX435" fmla="*/ 3879906 w 12192000"/>
                <a:gd name="connsiteY435" fmla="*/ 689443 h 1608850"/>
                <a:gd name="connsiteX436" fmla="*/ 3879906 w 12192000"/>
                <a:gd name="connsiteY436" fmla="*/ 681500 h 1608850"/>
                <a:gd name="connsiteX437" fmla="*/ 3881022 w 12192000"/>
                <a:gd name="connsiteY437" fmla="*/ 681500 h 1608850"/>
                <a:gd name="connsiteX438" fmla="*/ 3888823 w 12192000"/>
                <a:gd name="connsiteY438" fmla="*/ 681500 h 1608850"/>
                <a:gd name="connsiteX439" fmla="*/ 3888823 w 12192000"/>
                <a:gd name="connsiteY439" fmla="*/ 679986 h 1608850"/>
                <a:gd name="connsiteX440" fmla="*/ 3888823 w 12192000"/>
                <a:gd name="connsiteY440" fmla="*/ 669395 h 1608850"/>
                <a:gd name="connsiteX441" fmla="*/ 3887708 w 12192000"/>
                <a:gd name="connsiteY441" fmla="*/ 669395 h 1608850"/>
                <a:gd name="connsiteX442" fmla="*/ 3879906 w 12192000"/>
                <a:gd name="connsiteY442" fmla="*/ 669395 h 1608850"/>
                <a:gd name="connsiteX443" fmla="*/ 3879906 w 12192000"/>
                <a:gd name="connsiteY443" fmla="*/ 667882 h 1608850"/>
                <a:gd name="connsiteX444" fmla="*/ 3879906 w 12192000"/>
                <a:gd name="connsiteY444" fmla="*/ 657290 h 1608850"/>
                <a:gd name="connsiteX445" fmla="*/ 3881022 w 12192000"/>
                <a:gd name="connsiteY445" fmla="*/ 657290 h 1608850"/>
                <a:gd name="connsiteX446" fmla="*/ 3888823 w 12192000"/>
                <a:gd name="connsiteY446" fmla="*/ 657290 h 1608850"/>
                <a:gd name="connsiteX447" fmla="*/ 3888823 w 12192000"/>
                <a:gd name="connsiteY447" fmla="*/ 656156 h 1608850"/>
                <a:gd name="connsiteX448" fmla="*/ 3888823 w 12192000"/>
                <a:gd name="connsiteY448" fmla="*/ 648212 h 1608850"/>
                <a:gd name="connsiteX449" fmla="*/ 3887708 w 12192000"/>
                <a:gd name="connsiteY449" fmla="*/ 648212 h 1608850"/>
                <a:gd name="connsiteX450" fmla="*/ 3879906 w 12192000"/>
                <a:gd name="connsiteY450" fmla="*/ 648212 h 1608850"/>
                <a:gd name="connsiteX451" fmla="*/ 3879906 w 12192000"/>
                <a:gd name="connsiteY451" fmla="*/ 646698 h 1608850"/>
                <a:gd name="connsiteX452" fmla="*/ 3879906 w 12192000"/>
                <a:gd name="connsiteY452" fmla="*/ 636107 h 1608850"/>
                <a:gd name="connsiteX453" fmla="*/ 3881022 w 12192000"/>
                <a:gd name="connsiteY453" fmla="*/ 636107 h 1608850"/>
                <a:gd name="connsiteX454" fmla="*/ 3888823 w 12192000"/>
                <a:gd name="connsiteY454" fmla="*/ 636107 h 1608850"/>
                <a:gd name="connsiteX455" fmla="*/ 3888823 w 12192000"/>
                <a:gd name="connsiteY455" fmla="*/ 634594 h 1608850"/>
                <a:gd name="connsiteX456" fmla="*/ 3888823 w 12192000"/>
                <a:gd name="connsiteY456" fmla="*/ 624002 h 1608850"/>
                <a:gd name="connsiteX457" fmla="*/ 3887708 w 12192000"/>
                <a:gd name="connsiteY457" fmla="*/ 624002 h 1608850"/>
                <a:gd name="connsiteX458" fmla="*/ 3879906 w 12192000"/>
                <a:gd name="connsiteY458" fmla="*/ 624002 h 1608850"/>
                <a:gd name="connsiteX459" fmla="*/ 3879906 w 12192000"/>
                <a:gd name="connsiteY459" fmla="*/ 622489 h 1608850"/>
                <a:gd name="connsiteX460" fmla="*/ 3879906 w 12192000"/>
                <a:gd name="connsiteY460" fmla="*/ 611898 h 1608850"/>
                <a:gd name="connsiteX461" fmla="*/ 3881022 w 12192000"/>
                <a:gd name="connsiteY461" fmla="*/ 611898 h 1608850"/>
                <a:gd name="connsiteX462" fmla="*/ 3888823 w 12192000"/>
                <a:gd name="connsiteY462" fmla="*/ 611898 h 1608850"/>
                <a:gd name="connsiteX463" fmla="*/ 3888823 w 12192000"/>
                <a:gd name="connsiteY463" fmla="*/ 610763 h 1608850"/>
                <a:gd name="connsiteX464" fmla="*/ 3888823 w 12192000"/>
                <a:gd name="connsiteY464" fmla="*/ 602819 h 1608850"/>
                <a:gd name="connsiteX465" fmla="*/ 3887708 w 12192000"/>
                <a:gd name="connsiteY465" fmla="*/ 602819 h 1608850"/>
                <a:gd name="connsiteX466" fmla="*/ 3879906 w 12192000"/>
                <a:gd name="connsiteY466" fmla="*/ 602819 h 1608850"/>
                <a:gd name="connsiteX467" fmla="*/ 3879906 w 12192000"/>
                <a:gd name="connsiteY467" fmla="*/ 601307 h 1608850"/>
                <a:gd name="connsiteX468" fmla="*/ 3879906 w 12192000"/>
                <a:gd name="connsiteY468" fmla="*/ 590714 h 1608850"/>
                <a:gd name="connsiteX469" fmla="*/ 3881022 w 12192000"/>
                <a:gd name="connsiteY469" fmla="*/ 590714 h 1608850"/>
                <a:gd name="connsiteX470" fmla="*/ 3888823 w 12192000"/>
                <a:gd name="connsiteY470" fmla="*/ 590714 h 1608850"/>
                <a:gd name="connsiteX471" fmla="*/ 3888823 w 12192000"/>
                <a:gd name="connsiteY471" fmla="*/ 589202 h 1608850"/>
                <a:gd name="connsiteX472" fmla="*/ 3888823 w 12192000"/>
                <a:gd name="connsiteY472" fmla="*/ 578610 h 1608850"/>
                <a:gd name="connsiteX473" fmla="*/ 3887708 w 12192000"/>
                <a:gd name="connsiteY473" fmla="*/ 578610 h 1608850"/>
                <a:gd name="connsiteX474" fmla="*/ 3879906 w 12192000"/>
                <a:gd name="connsiteY474" fmla="*/ 578610 h 1608850"/>
                <a:gd name="connsiteX475" fmla="*/ 3879906 w 12192000"/>
                <a:gd name="connsiteY475" fmla="*/ 577096 h 1608850"/>
                <a:gd name="connsiteX476" fmla="*/ 3879906 w 12192000"/>
                <a:gd name="connsiteY476" fmla="*/ 566505 h 1608850"/>
                <a:gd name="connsiteX477" fmla="*/ 3881022 w 12192000"/>
                <a:gd name="connsiteY477" fmla="*/ 566505 h 1608850"/>
                <a:gd name="connsiteX478" fmla="*/ 3888823 w 12192000"/>
                <a:gd name="connsiteY478" fmla="*/ 566505 h 1608850"/>
                <a:gd name="connsiteX479" fmla="*/ 3888823 w 12192000"/>
                <a:gd name="connsiteY479" fmla="*/ 565370 h 1608850"/>
                <a:gd name="connsiteX480" fmla="*/ 3888823 w 12192000"/>
                <a:gd name="connsiteY480" fmla="*/ 557427 h 1608850"/>
                <a:gd name="connsiteX481" fmla="*/ 3887708 w 12192000"/>
                <a:gd name="connsiteY481" fmla="*/ 557427 h 1608850"/>
                <a:gd name="connsiteX482" fmla="*/ 3879906 w 12192000"/>
                <a:gd name="connsiteY482" fmla="*/ 557427 h 1608850"/>
                <a:gd name="connsiteX483" fmla="*/ 3879906 w 12192000"/>
                <a:gd name="connsiteY483" fmla="*/ 555914 h 1608850"/>
                <a:gd name="connsiteX484" fmla="*/ 3879906 w 12192000"/>
                <a:gd name="connsiteY484" fmla="*/ 545322 h 1608850"/>
                <a:gd name="connsiteX485" fmla="*/ 3881022 w 12192000"/>
                <a:gd name="connsiteY485" fmla="*/ 545322 h 1608850"/>
                <a:gd name="connsiteX486" fmla="*/ 3888823 w 12192000"/>
                <a:gd name="connsiteY486" fmla="*/ 545322 h 1608850"/>
                <a:gd name="connsiteX487" fmla="*/ 3887708 w 12192000"/>
                <a:gd name="connsiteY487" fmla="*/ 543053 h 1608850"/>
                <a:gd name="connsiteX488" fmla="*/ 3879906 w 12192000"/>
                <a:gd name="connsiteY488" fmla="*/ 527166 h 1608850"/>
                <a:gd name="connsiteX489" fmla="*/ 3879906 w 12192000"/>
                <a:gd name="connsiteY489" fmla="*/ 478746 h 1608850"/>
                <a:gd name="connsiteX490" fmla="*/ 4029251 w 12192000"/>
                <a:gd name="connsiteY490" fmla="*/ 478746 h 1608850"/>
                <a:gd name="connsiteX491" fmla="*/ 4042623 w 12192000"/>
                <a:gd name="connsiteY491" fmla="*/ 505982 h 1608850"/>
                <a:gd name="connsiteX492" fmla="*/ 4042623 w 12192000"/>
                <a:gd name="connsiteY492" fmla="*/ 566505 h 1608850"/>
                <a:gd name="connsiteX493" fmla="*/ 4041510 w 12192000"/>
                <a:gd name="connsiteY493" fmla="*/ 566505 h 1608850"/>
                <a:gd name="connsiteX494" fmla="*/ 4033708 w 12192000"/>
                <a:gd name="connsiteY494" fmla="*/ 566505 h 1608850"/>
                <a:gd name="connsiteX495" fmla="*/ 4033708 w 12192000"/>
                <a:gd name="connsiteY495" fmla="*/ 568018 h 1608850"/>
                <a:gd name="connsiteX496" fmla="*/ 4033708 w 12192000"/>
                <a:gd name="connsiteY496" fmla="*/ 578610 h 1608850"/>
                <a:gd name="connsiteX497" fmla="*/ 4034823 w 12192000"/>
                <a:gd name="connsiteY497" fmla="*/ 578610 h 1608850"/>
                <a:gd name="connsiteX498" fmla="*/ 4042623 w 12192000"/>
                <a:gd name="connsiteY498" fmla="*/ 578610 h 1608850"/>
                <a:gd name="connsiteX499" fmla="*/ 4042623 w 12192000"/>
                <a:gd name="connsiteY499" fmla="*/ 580123 h 1608850"/>
                <a:gd name="connsiteX500" fmla="*/ 4042623 w 12192000"/>
                <a:gd name="connsiteY500" fmla="*/ 590714 h 1608850"/>
                <a:gd name="connsiteX501" fmla="*/ 4041510 w 12192000"/>
                <a:gd name="connsiteY501" fmla="*/ 590714 h 1608850"/>
                <a:gd name="connsiteX502" fmla="*/ 4033708 w 12192000"/>
                <a:gd name="connsiteY502" fmla="*/ 590714 h 1608850"/>
                <a:gd name="connsiteX503" fmla="*/ 4033708 w 12192000"/>
                <a:gd name="connsiteY503" fmla="*/ 592227 h 1608850"/>
                <a:gd name="connsiteX504" fmla="*/ 4033708 w 12192000"/>
                <a:gd name="connsiteY504" fmla="*/ 602819 h 1608850"/>
                <a:gd name="connsiteX505" fmla="*/ 4034823 w 12192000"/>
                <a:gd name="connsiteY505" fmla="*/ 602819 h 1608850"/>
                <a:gd name="connsiteX506" fmla="*/ 4042623 w 12192000"/>
                <a:gd name="connsiteY506" fmla="*/ 602819 h 1608850"/>
                <a:gd name="connsiteX507" fmla="*/ 4042623 w 12192000"/>
                <a:gd name="connsiteY507" fmla="*/ 603955 h 1608850"/>
                <a:gd name="connsiteX508" fmla="*/ 4042623 w 12192000"/>
                <a:gd name="connsiteY508" fmla="*/ 611898 h 1608850"/>
                <a:gd name="connsiteX509" fmla="*/ 4041510 w 12192000"/>
                <a:gd name="connsiteY509" fmla="*/ 611898 h 1608850"/>
                <a:gd name="connsiteX510" fmla="*/ 4033708 w 12192000"/>
                <a:gd name="connsiteY510" fmla="*/ 611898 h 1608850"/>
                <a:gd name="connsiteX511" fmla="*/ 4033708 w 12192000"/>
                <a:gd name="connsiteY511" fmla="*/ 613411 h 1608850"/>
                <a:gd name="connsiteX512" fmla="*/ 4033708 w 12192000"/>
                <a:gd name="connsiteY512" fmla="*/ 624002 h 1608850"/>
                <a:gd name="connsiteX513" fmla="*/ 4034823 w 12192000"/>
                <a:gd name="connsiteY513" fmla="*/ 624002 h 1608850"/>
                <a:gd name="connsiteX514" fmla="*/ 4042623 w 12192000"/>
                <a:gd name="connsiteY514" fmla="*/ 624002 h 1608850"/>
                <a:gd name="connsiteX515" fmla="*/ 4042623 w 12192000"/>
                <a:gd name="connsiteY515" fmla="*/ 625516 h 1608850"/>
                <a:gd name="connsiteX516" fmla="*/ 4042623 w 12192000"/>
                <a:gd name="connsiteY516" fmla="*/ 636107 h 1608850"/>
                <a:gd name="connsiteX517" fmla="*/ 4041510 w 12192000"/>
                <a:gd name="connsiteY517" fmla="*/ 636107 h 1608850"/>
                <a:gd name="connsiteX518" fmla="*/ 4033708 w 12192000"/>
                <a:gd name="connsiteY518" fmla="*/ 636107 h 1608850"/>
                <a:gd name="connsiteX519" fmla="*/ 4033708 w 12192000"/>
                <a:gd name="connsiteY519" fmla="*/ 637620 h 1608850"/>
                <a:gd name="connsiteX520" fmla="*/ 4033708 w 12192000"/>
                <a:gd name="connsiteY520" fmla="*/ 648212 h 1608850"/>
                <a:gd name="connsiteX521" fmla="*/ 4034823 w 12192000"/>
                <a:gd name="connsiteY521" fmla="*/ 648212 h 1608850"/>
                <a:gd name="connsiteX522" fmla="*/ 4042623 w 12192000"/>
                <a:gd name="connsiteY522" fmla="*/ 648212 h 1608850"/>
                <a:gd name="connsiteX523" fmla="*/ 4042623 w 12192000"/>
                <a:gd name="connsiteY523" fmla="*/ 649346 h 1608850"/>
                <a:gd name="connsiteX524" fmla="*/ 4042623 w 12192000"/>
                <a:gd name="connsiteY524" fmla="*/ 657290 h 1608850"/>
                <a:gd name="connsiteX525" fmla="*/ 4041510 w 12192000"/>
                <a:gd name="connsiteY525" fmla="*/ 657290 h 1608850"/>
                <a:gd name="connsiteX526" fmla="*/ 4033708 w 12192000"/>
                <a:gd name="connsiteY526" fmla="*/ 657290 h 1608850"/>
                <a:gd name="connsiteX527" fmla="*/ 4033708 w 12192000"/>
                <a:gd name="connsiteY527" fmla="*/ 658804 h 1608850"/>
                <a:gd name="connsiteX528" fmla="*/ 4033708 w 12192000"/>
                <a:gd name="connsiteY528" fmla="*/ 669395 h 1608850"/>
                <a:gd name="connsiteX529" fmla="*/ 4034823 w 12192000"/>
                <a:gd name="connsiteY529" fmla="*/ 669395 h 1608850"/>
                <a:gd name="connsiteX530" fmla="*/ 4042623 w 12192000"/>
                <a:gd name="connsiteY530" fmla="*/ 669395 h 1608850"/>
                <a:gd name="connsiteX531" fmla="*/ 4042623 w 12192000"/>
                <a:gd name="connsiteY531" fmla="*/ 670908 h 1608850"/>
                <a:gd name="connsiteX532" fmla="*/ 4042623 w 12192000"/>
                <a:gd name="connsiteY532" fmla="*/ 681500 h 1608850"/>
                <a:gd name="connsiteX533" fmla="*/ 4041510 w 12192000"/>
                <a:gd name="connsiteY533" fmla="*/ 681500 h 1608850"/>
                <a:gd name="connsiteX534" fmla="*/ 4033708 w 12192000"/>
                <a:gd name="connsiteY534" fmla="*/ 681500 h 1608850"/>
                <a:gd name="connsiteX535" fmla="*/ 4033708 w 12192000"/>
                <a:gd name="connsiteY535" fmla="*/ 682634 h 1608850"/>
                <a:gd name="connsiteX536" fmla="*/ 4033708 w 12192000"/>
                <a:gd name="connsiteY536" fmla="*/ 690579 h 1608850"/>
                <a:gd name="connsiteX537" fmla="*/ 4034823 w 12192000"/>
                <a:gd name="connsiteY537" fmla="*/ 690579 h 1608850"/>
                <a:gd name="connsiteX538" fmla="*/ 4042623 w 12192000"/>
                <a:gd name="connsiteY538" fmla="*/ 690579 h 1608850"/>
                <a:gd name="connsiteX539" fmla="*/ 4042623 w 12192000"/>
                <a:gd name="connsiteY539" fmla="*/ 692091 h 1608850"/>
                <a:gd name="connsiteX540" fmla="*/ 4042623 w 12192000"/>
                <a:gd name="connsiteY540" fmla="*/ 702682 h 1608850"/>
                <a:gd name="connsiteX541" fmla="*/ 4041510 w 12192000"/>
                <a:gd name="connsiteY541" fmla="*/ 702682 h 1608850"/>
                <a:gd name="connsiteX542" fmla="*/ 4033708 w 12192000"/>
                <a:gd name="connsiteY542" fmla="*/ 702682 h 1608850"/>
                <a:gd name="connsiteX543" fmla="*/ 4033708 w 12192000"/>
                <a:gd name="connsiteY543" fmla="*/ 704195 h 1608850"/>
                <a:gd name="connsiteX544" fmla="*/ 4033708 w 12192000"/>
                <a:gd name="connsiteY544" fmla="*/ 714788 h 1608850"/>
                <a:gd name="connsiteX545" fmla="*/ 4034823 w 12192000"/>
                <a:gd name="connsiteY545" fmla="*/ 714788 h 1608850"/>
                <a:gd name="connsiteX546" fmla="*/ 4042623 w 12192000"/>
                <a:gd name="connsiteY546" fmla="*/ 714788 h 1608850"/>
                <a:gd name="connsiteX547" fmla="*/ 4042623 w 12192000"/>
                <a:gd name="connsiteY547" fmla="*/ 716300 h 1608850"/>
                <a:gd name="connsiteX548" fmla="*/ 4042623 w 12192000"/>
                <a:gd name="connsiteY548" fmla="*/ 726892 h 1608850"/>
                <a:gd name="connsiteX549" fmla="*/ 4041510 w 12192000"/>
                <a:gd name="connsiteY549" fmla="*/ 726892 h 1608850"/>
                <a:gd name="connsiteX550" fmla="*/ 4033708 w 12192000"/>
                <a:gd name="connsiteY550" fmla="*/ 726892 h 1608850"/>
                <a:gd name="connsiteX551" fmla="*/ 4033708 w 12192000"/>
                <a:gd name="connsiteY551" fmla="*/ 728027 h 1608850"/>
                <a:gd name="connsiteX552" fmla="*/ 4033708 w 12192000"/>
                <a:gd name="connsiteY552" fmla="*/ 735970 h 1608850"/>
                <a:gd name="connsiteX553" fmla="*/ 4034823 w 12192000"/>
                <a:gd name="connsiteY553" fmla="*/ 735970 h 1608850"/>
                <a:gd name="connsiteX554" fmla="*/ 4042623 w 12192000"/>
                <a:gd name="connsiteY554" fmla="*/ 735970 h 1608850"/>
                <a:gd name="connsiteX555" fmla="*/ 4042623 w 12192000"/>
                <a:gd name="connsiteY555" fmla="*/ 737484 h 1608850"/>
                <a:gd name="connsiteX556" fmla="*/ 4042623 w 12192000"/>
                <a:gd name="connsiteY556" fmla="*/ 748075 h 1608850"/>
                <a:gd name="connsiteX557" fmla="*/ 4041510 w 12192000"/>
                <a:gd name="connsiteY557" fmla="*/ 748075 h 1608850"/>
                <a:gd name="connsiteX558" fmla="*/ 4033708 w 12192000"/>
                <a:gd name="connsiteY558" fmla="*/ 748075 h 1608850"/>
                <a:gd name="connsiteX559" fmla="*/ 4033708 w 12192000"/>
                <a:gd name="connsiteY559" fmla="*/ 749588 h 1608850"/>
                <a:gd name="connsiteX560" fmla="*/ 4033708 w 12192000"/>
                <a:gd name="connsiteY560" fmla="*/ 760181 h 1608850"/>
                <a:gd name="connsiteX561" fmla="*/ 4034823 w 12192000"/>
                <a:gd name="connsiteY561" fmla="*/ 760181 h 1608850"/>
                <a:gd name="connsiteX562" fmla="*/ 4042623 w 12192000"/>
                <a:gd name="connsiteY562" fmla="*/ 760181 h 1608850"/>
                <a:gd name="connsiteX563" fmla="*/ 4042623 w 12192000"/>
                <a:gd name="connsiteY563" fmla="*/ 761314 h 1608850"/>
                <a:gd name="connsiteX564" fmla="*/ 4042623 w 12192000"/>
                <a:gd name="connsiteY564" fmla="*/ 769258 h 1608850"/>
                <a:gd name="connsiteX565" fmla="*/ 4041510 w 12192000"/>
                <a:gd name="connsiteY565" fmla="*/ 769258 h 1608850"/>
                <a:gd name="connsiteX566" fmla="*/ 4033708 w 12192000"/>
                <a:gd name="connsiteY566" fmla="*/ 769258 h 1608850"/>
                <a:gd name="connsiteX567" fmla="*/ 4033708 w 12192000"/>
                <a:gd name="connsiteY567" fmla="*/ 770772 h 1608850"/>
                <a:gd name="connsiteX568" fmla="*/ 4033708 w 12192000"/>
                <a:gd name="connsiteY568" fmla="*/ 781363 h 1608850"/>
                <a:gd name="connsiteX569" fmla="*/ 4034823 w 12192000"/>
                <a:gd name="connsiteY569" fmla="*/ 781363 h 1608850"/>
                <a:gd name="connsiteX570" fmla="*/ 4042623 w 12192000"/>
                <a:gd name="connsiteY570" fmla="*/ 781363 h 1608850"/>
                <a:gd name="connsiteX571" fmla="*/ 4042623 w 12192000"/>
                <a:gd name="connsiteY571" fmla="*/ 782876 h 1608850"/>
                <a:gd name="connsiteX572" fmla="*/ 4042623 w 12192000"/>
                <a:gd name="connsiteY572" fmla="*/ 793468 h 1608850"/>
                <a:gd name="connsiteX573" fmla="*/ 4041510 w 12192000"/>
                <a:gd name="connsiteY573" fmla="*/ 793468 h 1608850"/>
                <a:gd name="connsiteX574" fmla="*/ 4033708 w 12192000"/>
                <a:gd name="connsiteY574" fmla="*/ 793468 h 1608850"/>
                <a:gd name="connsiteX575" fmla="*/ 4033708 w 12192000"/>
                <a:gd name="connsiteY575" fmla="*/ 794981 h 1608850"/>
                <a:gd name="connsiteX576" fmla="*/ 4033708 w 12192000"/>
                <a:gd name="connsiteY576" fmla="*/ 805572 h 1608850"/>
                <a:gd name="connsiteX577" fmla="*/ 4034823 w 12192000"/>
                <a:gd name="connsiteY577" fmla="*/ 805572 h 1608850"/>
                <a:gd name="connsiteX578" fmla="*/ 4042623 w 12192000"/>
                <a:gd name="connsiteY578" fmla="*/ 805572 h 1608850"/>
                <a:gd name="connsiteX579" fmla="*/ 4042623 w 12192000"/>
                <a:gd name="connsiteY579" fmla="*/ 806707 h 1608850"/>
                <a:gd name="connsiteX580" fmla="*/ 4042623 w 12192000"/>
                <a:gd name="connsiteY580" fmla="*/ 814651 h 1608850"/>
                <a:gd name="connsiteX581" fmla="*/ 4041510 w 12192000"/>
                <a:gd name="connsiteY581" fmla="*/ 814651 h 1608850"/>
                <a:gd name="connsiteX582" fmla="*/ 4033708 w 12192000"/>
                <a:gd name="connsiteY582" fmla="*/ 814651 h 1608850"/>
                <a:gd name="connsiteX583" fmla="*/ 4033708 w 12192000"/>
                <a:gd name="connsiteY583" fmla="*/ 816163 h 1608850"/>
                <a:gd name="connsiteX584" fmla="*/ 4033708 w 12192000"/>
                <a:gd name="connsiteY584" fmla="*/ 826756 h 1608850"/>
                <a:gd name="connsiteX585" fmla="*/ 4058227 w 12192000"/>
                <a:gd name="connsiteY585" fmla="*/ 853992 h 1608850"/>
                <a:gd name="connsiteX586" fmla="*/ 4057113 w 12192000"/>
                <a:gd name="connsiteY586" fmla="*/ 860044 h 1608850"/>
                <a:gd name="connsiteX587" fmla="*/ 4049311 w 12192000"/>
                <a:gd name="connsiteY587" fmla="*/ 860044 h 1608850"/>
                <a:gd name="connsiteX588" fmla="*/ 4049311 w 12192000"/>
                <a:gd name="connsiteY588" fmla="*/ 893331 h 1608850"/>
                <a:gd name="connsiteX589" fmla="*/ 4050427 w 12192000"/>
                <a:gd name="connsiteY589" fmla="*/ 893331 h 1608850"/>
                <a:gd name="connsiteX590" fmla="*/ 4058227 w 12192000"/>
                <a:gd name="connsiteY590" fmla="*/ 893331 h 1608850"/>
                <a:gd name="connsiteX591" fmla="*/ 4058227 w 12192000"/>
                <a:gd name="connsiteY591" fmla="*/ 891440 h 1608850"/>
                <a:gd name="connsiteX592" fmla="*/ 4058227 w 12192000"/>
                <a:gd name="connsiteY592" fmla="*/ 878201 h 1608850"/>
                <a:gd name="connsiteX593" fmla="*/ 4059342 w 12192000"/>
                <a:gd name="connsiteY593" fmla="*/ 877444 h 1608850"/>
                <a:gd name="connsiteX594" fmla="*/ 4067142 w 12192000"/>
                <a:gd name="connsiteY594" fmla="*/ 872149 h 1608850"/>
                <a:gd name="connsiteX595" fmla="*/ 4069094 w 12192000"/>
                <a:gd name="connsiteY595" fmla="*/ 872149 h 1608850"/>
                <a:gd name="connsiteX596" fmla="*/ 4082747 w 12192000"/>
                <a:gd name="connsiteY596" fmla="*/ 872149 h 1608850"/>
                <a:gd name="connsiteX597" fmla="*/ 4082747 w 12192000"/>
                <a:gd name="connsiteY597" fmla="*/ 873661 h 1608850"/>
                <a:gd name="connsiteX598" fmla="*/ 4082747 w 12192000"/>
                <a:gd name="connsiteY598" fmla="*/ 884253 h 1608850"/>
                <a:gd name="connsiteX599" fmla="*/ 4084419 w 12192000"/>
                <a:gd name="connsiteY599" fmla="*/ 884253 h 1608850"/>
                <a:gd name="connsiteX600" fmla="*/ 4096121 w 12192000"/>
                <a:gd name="connsiteY600" fmla="*/ 884253 h 1608850"/>
                <a:gd name="connsiteX601" fmla="*/ 4097235 w 12192000"/>
                <a:gd name="connsiteY601" fmla="*/ 890305 h 1608850"/>
                <a:gd name="connsiteX602" fmla="*/ 4105038 w 12192000"/>
                <a:gd name="connsiteY602" fmla="*/ 890305 h 1608850"/>
                <a:gd name="connsiteX603" fmla="*/ 4129555 w 12192000"/>
                <a:gd name="connsiteY603" fmla="*/ 932671 h 1608850"/>
                <a:gd name="connsiteX604" fmla="*/ 4129555 w 12192000"/>
                <a:gd name="connsiteY604" fmla="*/ 951821 h 1608850"/>
                <a:gd name="connsiteX605" fmla="*/ 4129555 w 12192000"/>
                <a:gd name="connsiteY605" fmla="*/ 970823 h 1608850"/>
                <a:gd name="connsiteX606" fmla="*/ 4138472 w 12192000"/>
                <a:gd name="connsiteY606" fmla="*/ 970823 h 1608850"/>
                <a:gd name="connsiteX607" fmla="*/ 4138472 w 12192000"/>
                <a:gd name="connsiteY607" fmla="*/ 956881 h 1608850"/>
                <a:gd name="connsiteX608" fmla="*/ 4139308 w 12192000"/>
                <a:gd name="connsiteY608" fmla="*/ 956881 h 1608850"/>
                <a:gd name="connsiteX609" fmla="*/ 4145159 w 12192000"/>
                <a:gd name="connsiteY609" fmla="*/ 956881 h 1608850"/>
                <a:gd name="connsiteX610" fmla="*/ 4145159 w 12192000"/>
                <a:gd name="connsiteY610" fmla="*/ 958394 h 1608850"/>
                <a:gd name="connsiteX611" fmla="*/ 4145159 w 12192000"/>
                <a:gd name="connsiteY611" fmla="*/ 968985 h 1608850"/>
                <a:gd name="connsiteX612" fmla="*/ 4154075 w 12192000"/>
                <a:gd name="connsiteY612" fmla="*/ 905436 h 1608850"/>
                <a:gd name="connsiteX613" fmla="*/ 4191968 w 12192000"/>
                <a:gd name="connsiteY613" fmla="*/ 905436 h 1608850"/>
                <a:gd name="connsiteX614" fmla="*/ 4191968 w 12192000"/>
                <a:gd name="connsiteY614" fmla="*/ 808599 h 1608850"/>
                <a:gd name="connsiteX615" fmla="*/ 4227631 w 12192000"/>
                <a:gd name="connsiteY615" fmla="*/ 808599 h 1608850"/>
                <a:gd name="connsiteX616" fmla="*/ 4227631 w 12192000"/>
                <a:gd name="connsiteY616" fmla="*/ 807464 h 1608850"/>
                <a:gd name="connsiteX617" fmla="*/ 4227631 w 12192000"/>
                <a:gd name="connsiteY617" fmla="*/ 799520 h 1608850"/>
                <a:gd name="connsiteX618" fmla="*/ 4249922 w 12192000"/>
                <a:gd name="connsiteY618" fmla="*/ 799520 h 1608850"/>
                <a:gd name="connsiteX619" fmla="*/ 4249922 w 12192000"/>
                <a:gd name="connsiteY619" fmla="*/ 748075 h 1608850"/>
                <a:gd name="connsiteX620" fmla="*/ 4245463 w 12192000"/>
                <a:gd name="connsiteY620" fmla="*/ 745805 h 1608850"/>
                <a:gd name="connsiteX621" fmla="*/ 4245463 w 12192000"/>
                <a:gd name="connsiteY621" fmla="*/ 729918 h 1608850"/>
                <a:gd name="connsiteX622" fmla="*/ 4249922 w 12192000"/>
                <a:gd name="connsiteY622" fmla="*/ 732945 h 1608850"/>
                <a:gd name="connsiteX623" fmla="*/ 4254381 w 12192000"/>
                <a:gd name="connsiteY623" fmla="*/ 702682 h 1608850"/>
                <a:gd name="connsiteX624" fmla="*/ 4258839 w 12192000"/>
                <a:gd name="connsiteY624" fmla="*/ 732945 h 1608850"/>
                <a:gd name="connsiteX625" fmla="*/ 4261346 w 12192000"/>
                <a:gd name="connsiteY625" fmla="*/ 728783 h 1608850"/>
                <a:gd name="connsiteX626" fmla="*/ 4263297 w 12192000"/>
                <a:gd name="connsiteY626" fmla="*/ 720840 h 1608850"/>
                <a:gd name="connsiteX627" fmla="*/ 4263853 w 12192000"/>
                <a:gd name="connsiteY627" fmla="*/ 719327 h 1608850"/>
                <a:gd name="connsiteX628" fmla="*/ 4267754 w 12192000"/>
                <a:gd name="connsiteY628" fmla="*/ 708734 h 1608850"/>
                <a:gd name="connsiteX629" fmla="*/ 4268311 w 12192000"/>
                <a:gd name="connsiteY629" fmla="*/ 707222 h 1608850"/>
                <a:gd name="connsiteX630" fmla="*/ 4272213 w 12192000"/>
                <a:gd name="connsiteY630" fmla="*/ 696631 h 1608850"/>
                <a:gd name="connsiteX631" fmla="*/ 4273605 w 12192000"/>
                <a:gd name="connsiteY631" fmla="*/ 695495 h 1608850"/>
                <a:gd name="connsiteX632" fmla="*/ 4283357 w 12192000"/>
                <a:gd name="connsiteY632" fmla="*/ 687552 h 1608850"/>
                <a:gd name="connsiteX633" fmla="*/ 4285030 w 12192000"/>
                <a:gd name="connsiteY633" fmla="*/ 686039 h 1608850"/>
                <a:gd name="connsiteX634" fmla="*/ 4296732 w 12192000"/>
                <a:gd name="connsiteY634" fmla="*/ 675447 h 1608850"/>
                <a:gd name="connsiteX635" fmla="*/ 4297568 w 12192000"/>
                <a:gd name="connsiteY635" fmla="*/ 673934 h 1608850"/>
                <a:gd name="connsiteX636" fmla="*/ 4303418 w 12192000"/>
                <a:gd name="connsiteY636" fmla="*/ 663343 h 1608850"/>
                <a:gd name="connsiteX637" fmla="*/ 4303976 w 12192000"/>
                <a:gd name="connsiteY637" fmla="*/ 660695 h 1608850"/>
                <a:gd name="connsiteX638" fmla="*/ 4307877 w 12192000"/>
                <a:gd name="connsiteY638" fmla="*/ 642159 h 1608850"/>
                <a:gd name="connsiteX639" fmla="*/ 4308435 w 12192000"/>
                <a:gd name="connsiteY639" fmla="*/ 644807 h 1608850"/>
                <a:gd name="connsiteX640" fmla="*/ 4312335 w 12192000"/>
                <a:gd name="connsiteY640" fmla="*/ 663343 h 1608850"/>
                <a:gd name="connsiteX641" fmla="*/ 4312893 w 12192000"/>
                <a:gd name="connsiteY641" fmla="*/ 664477 h 1608850"/>
                <a:gd name="connsiteX642" fmla="*/ 4316793 w 12192000"/>
                <a:gd name="connsiteY642" fmla="*/ 672421 h 1608850"/>
                <a:gd name="connsiteX643" fmla="*/ 4318186 w 12192000"/>
                <a:gd name="connsiteY643" fmla="*/ 673934 h 1608850"/>
                <a:gd name="connsiteX644" fmla="*/ 4327938 w 12192000"/>
                <a:gd name="connsiteY644" fmla="*/ 684525 h 1608850"/>
                <a:gd name="connsiteX645" fmla="*/ 4329054 w 12192000"/>
                <a:gd name="connsiteY645" fmla="*/ 686039 h 1608850"/>
                <a:gd name="connsiteX646" fmla="*/ 4336853 w 12192000"/>
                <a:gd name="connsiteY646" fmla="*/ 696631 h 1608850"/>
                <a:gd name="connsiteX647" fmla="*/ 4337969 w 12192000"/>
                <a:gd name="connsiteY647" fmla="*/ 698143 h 1608850"/>
                <a:gd name="connsiteX648" fmla="*/ 4345771 w 12192000"/>
                <a:gd name="connsiteY648" fmla="*/ 708734 h 1608850"/>
                <a:gd name="connsiteX649" fmla="*/ 4346049 w 12192000"/>
                <a:gd name="connsiteY649" fmla="*/ 710248 h 1608850"/>
                <a:gd name="connsiteX650" fmla="*/ 4347998 w 12192000"/>
                <a:gd name="connsiteY650" fmla="*/ 720840 h 1608850"/>
                <a:gd name="connsiteX651" fmla="*/ 4348277 w 12192000"/>
                <a:gd name="connsiteY651" fmla="*/ 722352 h 1608850"/>
                <a:gd name="connsiteX652" fmla="*/ 4350228 w 12192000"/>
                <a:gd name="connsiteY652" fmla="*/ 732945 h 1608850"/>
                <a:gd name="connsiteX653" fmla="*/ 4356914 w 12192000"/>
                <a:gd name="connsiteY653" fmla="*/ 702682 h 1608850"/>
                <a:gd name="connsiteX654" fmla="*/ 4361373 w 12192000"/>
                <a:gd name="connsiteY654" fmla="*/ 732945 h 1608850"/>
                <a:gd name="connsiteX655" fmla="*/ 4365830 w 12192000"/>
                <a:gd name="connsiteY655" fmla="*/ 735214 h 1608850"/>
                <a:gd name="connsiteX656" fmla="*/ 4365830 w 12192000"/>
                <a:gd name="connsiteY656" fmla="*/ 751102 h 1608850"/>
                <a:gd name="connsiteX657" fmla="*/ 4361373 w 12192000"/>
                <a:gd name="connsiteY657" fmla="*/ 793468 h 1608850"/>
                <a:gd name="connsiteX658" fmla="*/ 4362489 w 12192000"/>
                <a:gd name="connsiteY658" fmla="*/ 793468 h 1608850"/>
                <a:gd name="connsiteX659" fmla="*/ 4370289 w 12192000"/>
                <a:gd name="connsiteY659" fmla="*/ 793468 h 1608850"/>
                <a:gd name="connsiteX660" fmla="*/ 4371126 w 12192000"/>
                <a:gd name="connsiteY660" fmla="*/ 799520 h 1608850"/>
                <a:gd name="connsiteX661" fmla="*/ 4376976 w 12192000"/>
                <a:gd name="connsiteY661" fmla="*/ 799520 h 1608850"/>
                <a:gd name="connsiteX662" fmla="*/ 4376976 w 12192000"/>
                <a:gd name="connsiteY662" fmla="*/ 798007 h 1608850"/>
                <a:gd name="connsiteX663" fmla="*/ 4376976 w 12192000"/>
                <a:gd name="connsiteY663" fmla="*/ 787415 h 1608850"/>
                <a:gd name="connsiteX664" fmla="*/ 4379206 w 12192000"/>
                <a:gd name="connsiteY664" fmla="*/ 787415 h 1608850"/>
                <a:gd name="connsiteX665" fmla="*/ 4394808 w 12192000"/>
                <a:gd name="connsiteY665" fmla="*/ 787415 h 1608850"/>
                <a:gd name="connsiteX666" fmla="*/ 4394808 w 12192000"/>
                <a:gd name="connsiteY666" fmla="*/ 784767 h 1608850"/>
                <a:gd name="connsiteX667" fmla="*/ 4394808 w 12192000"/>
                <a:gd name="connsiteY667" fmla="*/ 766232 h 1608850"/>
                <a:gd name="connsiteX668" fmla="*/ 4432702 w 12192000"/>
                <a:gd name="connsiteY668" fmla="*/ 766232 h 1608850"/>
                <a:gd name="connsiteX669" fmla="*/ 4432702 w 12192000"/>
                <a:gd name="connsiteY669" fmla="*/ 768124 h 1608850"/>
                <a:gd name="connsiteX670" fmla="*/ 4432702 w 12192000"/>
                <a:gd name="connsiteY670" fmla="*/ 781363 h 1608850"/>
                <a:gd name="connsiteX671" fmla="*/ 4452762 w 12192000"/>
                <a:gd name="connsiteY671" fmla="*/ 781363 h 1608850"/>
                <a:gd name="connsiteX672" fmla="*/ 4452762 w 12192000"/>
                <a:gd name="connsiteY672" fmla="*/ 784390 h 1608850"/>
                <a:gd name="connsiteX673" fmla="*/ 4452762 w 12192000"/>
                <a:gd name="connsiteY673" fmla="*/ 805572 h 1608850"/>
                <a:gd name="connsiteX674" fmla="*/ 4448306 w 12192000"/>
                <a:gd name="connsiteY674" fmla="*/ 806707 h 1608850"/>
                <a:gd name="connsiteX675" fmla="*/ 4448306 w 12192000"/>
                <a:gd name="connsiteY675" fmla="*/ 814651 h 1608850"/>
                <a:gd name="connsiteX676" fmla="*/ 4452762 w 12192000"/>
                <a:gd name="connsiteY676" fmla="*/ 816921 h 1608850"/>
                <a:gd name="connsiteX677" fmla="*/ 4452762 w 12192000"/>
                <a:gd name="connsiteY677" fmla="*/ 832808 h 1608850"/>
                <a:gd name="connsiteX678" fmla="*/ 4448306 w 12192000"/>
                <a:gd name="connsiteY678" fmla="*/ 838860 h 1608850"/>
                <a:gd name="connsiteX679" fmla="*/ 4448306 w 12192000"/>
                <a:gd name="connsiteY679" fmla="*/ 911488 h 1608850"/>
                <a:gd name="connsiteX680" fmla="*/ 4450255 w 12192000"/>
                <a:gd name="connsiteY680" fmla="*/ 911488 h 1608850"/>
                <a:gd name="connsiteX681" fmla="*/ 4463908 w 12192000"/>
                <a:gd name="connsiteY681" fmla="*/ 911488 h 1608850"/>
                <a:gd name="connsiteX682" fmla="*/ 4465579 w 12192000"/>
                <a:gd name="connsiteY682" fmla="*/ 917540 h 1608850"/>
                <a:gd name="connsiteX683" fmla="*/ 4477282 w 12192000"/>
                <a:gd name="connsiteY683" fmla="*/ 917540 h 1608850"/>
                <a:gd name="connsiteX684" fmla="*/ 4477282 w 12192000"/>
                <a:gd name="connsiteY684" fmla="*/ 920188 h 1608850"/>
                <a:gd name="connsiteX685" fmla="*/ 4477282 w 12192000"/>
                <a:gd name="connsiteY685" fmla="*/ 938724 h 1608850"/>
                <a:gd name="connsiteX686" fmla="*/ 4478955 w 12192000"/>
                <a:gd name="connsiteY686" fmla="*/ 938724 h 1608850"/>
                <a:gd name="connsiteX687" fmla="*/ 4490656 w 12192000"/>
                <a:gd name="connsiteY687" fmla="*/ 938724 h 1608850"/>
                <a:gd name="connsiteX688" fmla="*/ 4490656 w 12192000"/>
                <a:gd name="connsiteY688" fmla="*/ 936076 h 1608850"/>
                <a:gd name="connsiteX689" fmla="*/ 4490656 w 12192000"/>
                <a:gd name="connsiteY689" fmla="*/ 917540 h 1608850"/>
                <a:gd name="connsiteX690" fmla="*/ 4492605 w 12192000"/>
                <a:gd name="connsiteY690" fmla="*/ 916028 h 1608850"/>
                <a:gd name="connsiteX691" fmla="*/ 4506258 w 12192000"/>
                <a:gd name="connsiteY691" fmla="*/ 905436 h 1608850"/>
                <a:gd name="connsiteX692" fmla="*/ 4506258 w 12192000"/>
                <a:gd name="connsiteY692" fmla="*/ 878201 h 1608850"/>
                <a:gd name="connsiteX693" fmla="*/ 4501802 w 12192000"/>
                <a:gd name="connsiteY693" fmla="*/ 847938 h 1608850"/>
                <a:gd name="connsiteX694" fmla="*/ 4502914 w 12192000"/>
                <a:gd name="connsiteY694" fmla="*/ 847938 h 1608850"/>
                <a:gd name="connsiteX695" fmla="*/ 4510717 w 12192000"/>
                <a:gd name="connsiteY695" fmla="*/ 847938 h 1608850"/>
                <a:gd name="connsiteX696" fmla="*/ 4530778 w 12192000"/>
                <a:gd name="connsiteY696" fmla="*/ 844913 h 1608850"/>
                <a:gd name="connsiteX697" fmla="*/ 4530778 w 12192000"/>
                <a:gd name="connsiteY697" fmla="*/ 843399 h 1608850"/>
                <a:gd name="connsiteX698" fmla="*/ 4530778 w 12192000"/>
                <a:gd name="connsiteY698" fmla="*/ 832808 h 1608850"/>
                <a:gd name="connsiteX699" fmla="*/ 4532451 w 12192000"/>
                <a:gd name="connsiteY699" fmla="*/ 832808 h 1608850"/>
                <a:gd name="connsiteX700" fmla="*/ 4544152 w 12192000"/>
                <a:gd name="connsiteY700" fmla="*/ 832808 h 1608850"/>
                <a:gd name="connsiteX701" fmla="*/ 4544152 w 12192000"/>
                <a:gd name="connsiteY701" fmla="*/ 681500 h 1608850"/>
                <a:gd name="connsiteX702" fmla="*/ 4545267 w 12192000"/>
                <a:gd name="connsiteY702" fmla="*/ 681500 h 1608850"/>
                <a:gd name="connsiteX703" fmla="*/ 4553068 w 12192000"/>
                <a:gd name="connsiteY703" fmla="*/ 681500 h 1608850"/>
                <a:gd name="connsiteX704" fmla="*/ 4553068 w 12192000"/>
                <a:gd name="connsiteY704" fmla="*/ 678473 h 1608850"/>
                <a:gd name="connsiteX705" fmla="*/ 4553068 w 12192000"/>
                <a:gd name="connsiteY705" fmla="*/ 657290 h 1608850"/>
                <a:gd name="connsiteX706" fmla="*/ 4555298 w 12192000"/>
                <a:gd name="connsiteY706" fmla="*/ 596766 h 1608850"/>
                <a:gd name="connsiteX707" fmla="*/ 4556412 w 12192000"/>
                <a:gd name="connsiteY707" fmla="*/ 596766 h 1608850"/>
                <a:gd name="connsiteX708" fmla="*/ 4564213 w 12192000"/>
                <a:gd name="connsiteY708" fmla="*/ 596766 h 1608850"/>
                <a:gd name="connsiteX709" fmla="*/ 4564213 w 12192000"/>
                <a:gd name="connsiteY709" fmla="*/ 598280 h 1608850"/>
                <a:gd name="connsiteX710" fmla="*/ 4564213 w 12192000"/>
                <a:gd name="connsiteY710" fmla="*/ 608871 h 1608850"/>
                <a:gd name="connsiteX711" fmla="*/ 4568671 w 12192000"/>
                <a:gd name="connsiteY711" fmla="*/ 605845 h 1608850"/>
                <a:gd name="connsiteX712" fmla="*/ 4568671 w 12192000"/>
                <a:gd name="connsiteY712" fmla="*/ 584662 h 1608850"/>
                <a:gd name="connsiteX713" fmla="*/ 4570065 w 12192000"/>
                <a:gd name="connsiteY713" fmla="*/ 583906 h 1608850"/>
                <a:gd name="connsiteX714" fmla="*/ 4579816 w 12192000"/>
                <a:gd name="connsiteY714" fmla="*/ 578610 h 1608850"/>
                <a:gd name="connsiteX715" fmla="*/ 4580930 w 12192000"/>
                <a:gd name="connsiteY715" fmla="*/ 579367 h 1608850"/>
                <a:gd name="connsiteX716" fmla="*/ 4588733 w 12192000"/>
                <a:gd name="connsiteY716" fmla="*/ 584662 h 1608850"/>
                <a:gd name="connsiteX717" fmla="*/ 4590404 w 12192000"/>
                <a:gd name="connsiteY717" fmla="*/ 584662 h 1608850"/>
                <a:gd name="connsiteX718" fmla="*/ 4602107 w 12192000"/>
                <a:gd name="connsiteY718" fmla="*/ 584662 h 1608850"/>
                <a:gd name="connsiteX719" fmla="*/ 4602107 w 12192000"/>
                <a:gd name="connsiteY719" fmla="*/ 545322 h 1608850"/>
                <a:gd name="connsiteX720" fmla="*/ 4603221 w 12192000"/>
                <a:gd name="connsiteY720" fmla="*/ 545322 h 1608850"/>
                <a:gd name="connsiteX721" fmla="*/ 4611021 w 12192000"/>
                <a:gd name="connsiteY721" fmla="*/ 545322 h 1608850"/>
                <a:gd name="connsiteX722" fmla="*/ 4612414 w 12192000"/>
                <a:gd name="connsiteY722" fmla="*/ 551375 h 1608850"/>
                <a:gd name="connsiteX723" fmla="*/ 4622169 w 12192000"/>
                <a:gd name="connsiteY723" fmla="*/ 551375 h 1608850"/>
                <a:gd name="connsiteX724" fmla="*/ 4623282 w 12192000"/>
                <a:gd name="connsiteY724" fmla="*/ 545322 h 1608850"/>
                <a:gd name="connsiteX725" fmla="*/ 4631084 w 12192000"/>
                <a:gd name="connsiteY725" fmla="*/ 545322 h 1608850"/>
                <a:gd name="connsiteX726" fmla="*/ 4631084 w 12192000"/>
                <a:gd name="connsiteY726" fmla="*/ 590714 h 1608850"/>
                <a:gd name="connsiteX727" fmla="*/ 4632477 w 12192000"/>
                <a:gd name="connsiteY727" fmla="*/ 592227 h 1608850"/>
                <a:gd name="connsiteX728" fmla="*/ 4642230 w 12192000"/>
                <a:gd name="connsiteY728" fmla="*/ 602819 h 1608850"/>
                <a:gd name="connsiteX729" fmla="*/ 4664518 w 12192000"/>
                <a:gd name="connsiteY729" fmla="*/ 611898 h 1608850"/>
                <a:gd name="connsiteX730" fmla="*/ 4664518 w 12192000"/>
                <a:gd name="connsiteY730" fmla="*/ 610007 h 1608850"/>
                <a:gd name="connsiteX731" fmla="*/ 4664518 w 12192000"/>
                <a:gd name="connsiteY731" fmla="*/ 596766 h 1608850"/>
                <a:gd name="connsiteX732" fmla="*/ 4693496 w 12192000"/>
                <a:gd name="connsiteY732" fmla="*/ 584662 h 1608850"/>
                <a:gd name="connsiteX733" fmla="*/ 4693496 w 12192000"/>
                <a:gd name="connsiteY733" fmla="*/ 583150 h 1608850"/>
                <a:gd name="connsiteX734" fmla="*/ 4693496 w 12192000"/>
                <a:gd name="connsiteY734" fmla="*/ 572557 h 1608850"/>
                <a:gd name="connsiteX735" fmla="*/ 4694332 w 12192000"/>
                <a:gd name="connsiteY735" fmla="*/ 572557 h 1608850"/>
                <a:gd name="connsiteX736" fmla="*/ 4700182 w 12192000"/>
                <a:gd name="connsiteY736" fmla="*/ 572557 h 1608850"/>
                <a:gd name="connsiteX737" fmla="*/ 4700182 w 12192000"/>
                <a:gd name="connsiteY737" fmla="*/ 571423 h 1608850"/>
                <a:gd name="connsiteX738" fmla="*/ 4700182 w 12192000"/>
                <a:gd name="connsiteY738" fmla="*/ 563479 h 1608850"/>
                <a:gd name="connsiteX739" fmla="*/ 4702412 w 12192000"/>
                <a:gd name="connsiteY739" fmla="*/ 563479 h 1608850"/>
                <a:gd name="connsiteX740" fmla="*/ 4718014 w 12192000"/>
                <a:gd name="connsiteY740" fmla="*/ 563479 h 1608850"/>
                <a:gd name="connsiteX741" fmla="*/ 4718014 w 12192000"/>
                <a:gd name="connsiteY741" fmla="*/ 564614 h 1608850"/>
                <a:gd name="connsiteX742" fmla="*/ 4718014 w 12192000"/>
                <a:gd name="connsiteY742" fmla="*/ 572557 h 1608850"/>
                <a:gd name="connsiteX743" fmla="*/ 4719686 w 12192000"/>
                <a:gd name="connsiteY743" fmla="*/ 572557 h 1608850"/>
                <a:gd name="connsiteX744" fmla="*/ 4731390 w 12192000"/>
                <a:gd name="connsiteY744" fmla="*/ 572557 h 1608850"/>
                <a:gd name="connsiteX745" fmla="*/ 4731390 w 12192000"/>
                <a:gd name="connsiteY745" fmla="*/ 574828 h 1608850"/>
                <a:gd name="connsiteX746" fmla="*/ 4731390 w 12192000"/>
                <a:gd name="connsiteY746" fmla="*/ 590714 h 1608850"/>
                <a:gd name="connsiteX747" fmla="*/ 4755908 w 12192000"/>
                <a:gd name="connsiteY747" fmla="*/ 590714 h 1608850"/>
                <a:gd name="connsiteX748" fmla="*/ 4755908 w 12192000"/>
                <a:gd name="connsiteY748" fmla="*/ 589202 h 1608850"/>
                <a:gd name="connsiteX749" fmla="*/ 4755908 w 12192000"/>
                <a:gd name="connsiteY749" fmla="*/ 578610 h 1608850"/>
                <a:gd name="connsiteX750" fmla="*/ 4757302 w 12192000"/>
                <a:gd name="connsiteY750" fmla="*/ 578610 h 1608850"/>
                <a:gd name="connsiteX751" fmla="*/ 4767053 w 12192000"/>
                <a:gd name="connsiteY751" fmla="*/ 578610 h 1608850"/>
                <a:gd name="connsiteX752" fmla="*/ 4767053 w 12192000"/>
                <a:gd name="connsiteY752" fmla="*/ 577096 h 1608850"/>
                <a:gd name="connsiteX753" fmla="*/ 4767053 w 12192000"/>
                <a:gd name="connsiteY753" fmla="*/ 566505 h 1608850"/>
                <a:gd name="connsiteX754" fmla="*/ 4768725 w 12192000"/>
                <a:gd name="connsiteY754" fmla="*/ 566505 h 1608850"/>
                <a:gd name="connsiteX755" fmla="*/ 4780426 w 12192000"/>
                <a:gd name="connsiteY755" fmla="*/ 566505 h 1608850"/>
                <a:gd name="connsiteX756" fmla="*/ 4780426 w 12192000"/>
                <a:gd name="connsiteY756" fmla="*/ 568018 h 1608850"/>
                <a:gd name="connsiteX757" fmla="*/ 4780426 w 12192000"/>
                <a:gd name="connsiteY757" fmla="*/ 578610 h 1608850"/>
                <a:gd name="connsiteX758" fmla="*/ 4784886 w 12192000"/>
                <a:gd name="connsiteY758" fmla="*/ 505982 h 1608850"/>
                <a:gd name="connsiteX759" fmla="*/ 4885191 w 12192000"/>
                <a:gd name="connsiteY759" fmla="*/ 505982 h 1608850"/>
                <a:gd name="connsiteX760" fmla="*/ 4885191 w 12192000"/>
                <a:gd name="connsiteY760" fmla="*/ 602819 h 1608850"/>
                <a:gd name="connsiteX761" fmla="*/ 4887420 w 12192000"/>
                <a:gd name="connsiteY761" fmla="*/ 602819 h 1608850"/>
                <a:gd name="connsiteX762" fmla="*/ 4903022 w 12192000"/>
                <a:gd name="connsiteY762" fmla="*/ 602819 h 1608850"/>
                <a:gd name="connsiteX763" fmla="*/ 4903022 w 12192000"/>
                <a:gd name="connsiteY763" fmla="*/ 493877 h 1608850"/>
                <a:gd name="connsiteX764" fmla="*/ 4925313 w 12192000"/>
                <a:gd name="connsiteY764" fmla="*/ 478746 h 1608850"/>
                <a:gd name="connsiteX765" fmla="*/ 4954291 w 12192000"/>
                <a:gd name="connsiteY765" fmla="*/ 478746 h 1608850"/>
                <a:gd name="connsiteX766" fmla="*/ 4956242 w 12192000"/>
                <a:gd name="connsiteY766" fmla="*/ 476477 h 1608850"/>
                <a:gd name="connsiteX767" fmla="*/ 4969893 w 12192000"/>
                <a:gd name="connsiteY767" fmla="*/ 460589 h 1608850"/>
                <a:gd name="connsiteX768" fmla="*/ 5007787 w 12192000"/>
                <a:gd name="connsiteY768" fmla="*/ 460589 h 1608850"/>
                <a:gd name="connsiteX769" fmla="*/ 5007787 w 12192000"/>
                <a:gd name="connsiteY769" fmla="*/ 462859 h 1608850"/>
                <a:gd name="connsiteX770" fmla="*/ 5007787 w 12192000"/>
                <a:gd name="connsiteY770" fmla="*/ 478746 h 1608850"/>
                <a:gd name="connsiteX771" fmla="*/ 5045681 w 12192000"/>
                <a:gd name="connsiteY771" fmla="*/ 478746 h 1608850"/>
                <a:gd name="connsiteX772" fmla="*/ 5045681 w 12192000"/>
                <a:gd name="connsiteY772" fmla="*/ 596766 h 1608850"/>
                <a:gd name="connsiteX773" fmla="*/ 5047073 w 12192000"/>
                <a:gd name="connsiteY773" fmla="*/ 596766 h 1608850"/>
                <a:gd name="connsiteX774" fmla="*/ 5056825 w 12192000"/>
                <a:gd name="connsiteY774" fmla="*/ 596766 h 1608850"/>
                <a:gd name="connsiteX775" fmla="*/ 5056825 w 12192000"/>
                <a:gd name="connsiteY775" fmla="*/ 769258 h 1608850"/>
                <a:gd name="connsiteX776" fmla="*/ 5059053 w 12192000"/>
                <a:gd name="connsiteY776" fmla="*/ 769258 h 1608850"/>
                <a:gd name="connsiteX777" fmla="*/ 5074657 w 12192000"/>
                <a:gd name="connsiteY777" fmla="*/ 769258 h 1608850"/>
                <a:gd name="connsiteX778" fmla="*/ 5074657 w 12192000"/>
                <a:gd name="connsiteY778" fmla="*/ 657290 h 1608850"/>
                <a:gd name="connsiteX779" fmla="*/ 5075493 w 12192000"/>
                <a:gd name="connsiteY779" fmla="*/ 656533 h 1608850"/>
                <a:gd name="connsiteX780" fmla="*/ 5081344 w 12192000"/>
                <a:gd name="connsiteY780" fmla="*/ 651238 h 1608850"/>
                <a:gd name="connsiteX781" fmla="*/ 5085802 w 12192000"/>
                <a:gd name="connsiteY781" fmla="*/ 652750 h 1608850"/>
                <a:gd name="connsiteX782" fmla="*/ 5085802 w 12192000"/>
                <a:gd name="connsiteY782" fmla="*/ 663343 h 1608850"/>
                <a:gd name="connsiteX783" fmla="*/ 5088030 w 12192000"/>
                <a:gd name="connsiteY783" fmla="*/ 661829 h 1608850"/>
                <a:gd name="connsiteX784" fmla="*/ 5103634 w 12192000"/>
                <a:gd name="connsiteY784" fmla="*/ 651238 h 1608850"/>
                <a:gd name="connsiteX785" fmla="*/ 5105585 w 12192000"/>
                <a:gd name="connsiteY785" fmla="*/ 651238 h 1608850"/>
                <a:gd name="connsiteX786" fmla="*/ 5119237 w 12192000"/>
                <a:gd name="connsiteY786" fmla="*/ 651238 h 1608850"/>
                <a:gd name="connsiteX787" fmla="*/ 5119237 w 12192000"/>
                <a:gd name="connsiteY787" fmla="*/ 857017 h 1608850"/>
                <a:gd name="connsiteX788" fmla="*/ 5150444 w 12192000"/>
                <a:gd name="connsiteY788" fmla="*/ 863070 h 1608850"/>
                <a:gd name="connsiteX789" fmla="*/ 5150444 w 12192000"/>
                <a:gd name="connsiteY789" fmla="*/ 853992 h 1608850"/>
                <a:gd name="connsiteX790" fmla="*/ 5183878 w 12192000"/>
                <a:gd name="connsiteY790" fmla="*/ 853992 h 1608850"/>
                <a:gd name="connsiteX791" fmla="*/ 5183878 w 12192000"/>
                <a:gd name="connsiteY791" fmla="*/ 814651 h 1608850"/>
                <a:gd name="connsiteX792" fmla="*/ 5192794 w 12192000"/>
                <a:gd name="connsiteY792" fmla="*/ 814651 h 1608850"/>
                <a:gd name="connsiteX793" fmla="*/ 5192794 w 12192000"/>
                <a:gd name="connsiteY793" fmla="*/ 763206 h 1608850"/>
                <a:gd name="connsiteX794" fmla="*/ 5199482 w 12192000"/>
                <a:gd name="connsiteY794" fmla="*/ 763206 h 1608850"/>
                <a:gd name="connsiteX795" fmla="*/ 5199482 w 12192000"/>
                <a:gd name="connsiteY795" fmla="*/ 711761 h 1608850"/>
                <a:gd name="connsiteX796" fmla="*/ 5215086 w 12192000"/>
                <a:gd name="connsiteY796" fmla="*/ 711761 h 1608850"/>
                <a:gd name="connsiteX797" fmla="*/ 5264122 w 12192000"/>
                <a:gd name="connsiteY797" fmla="*/ 684525 h 1608850"/>
                <a:gd name="connsiteX798" fmla="*/ 5266352 w 12192000"/>
                <a:gd name="connsiteY798" fmla="*/ 657290 h 1608850"/>
                <a:gd name="connsiteX799" fmla="*/ 5270810 w 12192000"/>
                <a:gd name="connsiteY799" fmla="*/ 684525 h 1608850"/>
                <a:gd name="connsiteX800" fmla="*/ 5322078 w 12192000"/>
                <a:gd name="connsiteY800" fmla="*/ 720840 h 1608850"/>
                <a:gd name="connsiteX801" fmla="*/ 5322078 w 12192000"/>
                <a:gd name="connsiteY801" fmla="*/ 714788 h 1608850"/>
                <a:gd name="connsiteX802" fmla="*/ 5335452 w 12192000"/>
                <a:gd name="connsiteY802" fmla="*/ 714788 h 1608850"/>
                <a:gd name="connsiteX803" fmla="*/ 5335452 w 12192000"/>
                <a:gd name="connsiteY803" fmla="*/ 763206 h 1608850"/>
                <a:gd name="connsiteX804" fmla="*/ 5342138 w 12192000"/>
                <a:gd name="connsiteY804" fmla="*/ 763206 h 1608850"/>
                <a:gd name="connsiteX805" fmla="*/ 5342138 w 12192000"/>
                <a:gd name="connsiteY805" fmla="*/ 801467 h 1608850"/>
                <a:gd name="connsiteX806" fmla="*/ 5377917 w 12192000"/>
                <a:gd name="connsiteY806" fmla="*/ 790806 h 1608850"/>
                <a:gd name="connsiteX807" fmla="*/ 5478973 w 12192000"/>
                <a:gd name="connsiteY807" fmla="*/ 790806 h 1608850"/>
                <a:gd name="connsiteX808" fmla="*/ 5478973 w 12192000"/>
                <a:gd name="connsiteY808" fmla="*/ 596233 h 1608850"/>
                <a:gd name="connsiteX809" fmla="*/ 5507479 w 12192000"/>
                <a:gd name="connsiteY809" fmla="*/ 582720 h 1608850"/>
                <a:gd name="connsiteX810" fmla="*/ 5631857 w 12192000"/>
                <a:gd name="connsiteY810" fmla="*/ 561101 h 1608850"/>
                <a:gd name="connsiteX811" fmla="*/ 5675909 w 12192000"/>
                <a:gd name="connsiteY811" fmla="*/ 574613 h 1608850"/>
                <a:gd name="connsiteX812" fmla="*/ 5683682 w 12192000"/>
                <a:gd name="connsiteY812" fmla="*/ 582720 h 1608850"/>
                <a:gd name="connsiteX813" fmla="*/ 5683682 w 12192000"/>
                <a:gd name="connsiteY813" fmla="*/ 833084 h 1608850"/>
                <a:gd name="connsiteX814" fmla="*/ 5701821 w 12192000"/>
                <a:gd name="connsiteY814" fmla="*/ 873985 h 1608850"/>
                <a:gd name="connsiteX815" fmla="*/ 5701821 w 12192000"/>
                <a:gd name="connsiteY815" fmla="*/ 798914 h 1608850"/>
                <a:gd name="connsiteX816" fmla="*/ 5717369 w 12192000"/>
                <a:gd name="connsiteY816" fmla="*/ 798914 h 1608850"/>
                <a:gd name="connsiteX817" fmla="*/ 5717369 w 12192000"/>
                <a:gd name="connsiteY817" fmla="*/ 785402 h 1608850"/>
                <a:gd name="connsiteX818" fmla="*/ 5732917 w 12192000"/>
                <a:gd name="connsiteY818" fmla="*/ 777295 h 1608850"/>
                <a:gd name="connsiteX819" fmla="*/ 5745871 w 12192000"/>
                <a:gd name="connsiteY819" fmla="*/ 777295 h 1608850"/>
                <a:gd name="connsiteX820" fmla="*/ 5745871 w 12192000"/>
                <a:gd name="connsiteY820" fmla="*/ 763783 h 1608850"/>
                <a:gd name="connsiteX821" fmla="*/ 5756236 w 12192000"/>
                <a:gd name="connsiteY821" fmla="*/ 755675 h 1608850"/>
                <a:gd name="connsiteX822" fmla="*/ 5782151 w 12192000"/>
                <a:gd name="connsiteY822" fmla="*/ 755675 h 1608850"/>
                <a:gd name="connsiteX823" fmla="*/ 5782151 w 12192000"/>
                <a:gd name="connsiteY823" fmla="*/ 798914 h 1608850"/>
                <a:gd name="connsiteX824" fmla="*/ 5836566 w 12192000"/>
                <a:gd name="connsiteY824" fmla="*/ 798914 h 1608850"/>
                <a:gd name="connsiteX825" fmla="*/ 5836566 w 12192000"/>
                <a:gd name="connsiteY825" fmla="*/ 950250 h 1608850"/>
                <a:gd name="connsiteX826" fmla="*/ 5857295 w 12192000"/>
                <a:gd name="connsiteY826" fmla="*/ 950250 h 1608850"/>
                <a:gd name="connsiteX827" fmla="*/ 5878025 w 12192000"/>
                <a:gd name="connsiteY827" fmla="*/ 942143 h 1608850"/>
                <a:gd name="connsiteX828" fmla="*/ 5878025 w 12192000"/>
                <a:gd name="connsiteY828" fmla="*/ 931332 h 1608850"/>
                <a:gd name="connsiteX829" fmla="*/ 5870253 w 12192000"/>
                <a:gd name="connsiteY829" fmla="*/ 928630 h 1608850"/>
                <a:gd name="connsiteX830" fmla="*/ 5870253 w 12192000"/>
                <a:gd name="connsiteY830" fmla="*/ 920522 h 1608850"/>
                <a:gd name="connsiteX831" fmla="*/ 5878025 w 12192000"/>
                <a:gd name="connsiteY831" fmla="*/ 915118 h 1608850"/>
                <a:gd name="connsiteX832" fmla="*/ 5878025 w 12192000"/>
                <a:gd name="connsiteY832" fmla="*/ 855665 h 1608850"/>
                <a:gd name="connsiteX833" fmla="*/ 5870253 w 12192000"/>
                <a:gd name="connsiteY833" fmla="*/ 852962 h 1608850"/>
                <a:gd name="connsiteX834" fmla="*/ 5870253 w 12192000"/>
                <a:gd name="connsiteY834" fmla="*/ 844855 h 1608850"/>
                <a:gd name="connsiteX835" fmla="*/ 5878025 w 12192000"/>
                <a:gd name="connsiteY835" fmla="*/ 839450 h 1608850"/>
                <a:gd name="connsiteX836" fmla="*/ 5883208 w 12192000"/>
                <a:gd name="connsiteY836" fmla="*/ 834046 h 1608850"/>
                <a:gd name="connsiteX837" fmla="*/ 5883208 w 12192000"/>
                <a:gd name="connsiteY837" fmla="*/ 823236 h 1608850"/>
                <a:gd name="connsiteX838" fmla="*/ 5878025 w 12192000"/>
                <a:gd name="connsiteY838" fmla="*/ 823236 h 1608850"/>
                <a:gd name="connsiteX839" fmla="*/ 5878025 w 12192000"/>
                <a:gd name="connsiteY839" fmla="*/ 815128 h 1608850"/>
                <a:gd name="connsiteX840" fmla="*/ 5885800 w 12192000"/>
                <a:gd name="connsiteY840" fmla="*/ 809724 h 1608850"/>
                <a:gd name="connsiteX841" fmla="*/ 5927259 w 12192000"/>
                <a:gd name="connsiteY841" fmla="*/ 734056 h 1608850"/>
                <a:gd name="connsiteX842" fmla="*/ 5922077 w 12192000"/>
                <a:gd name="connsiteY842" fmla="*/ 731353 h 1608850"/>
                <a:gd name="connsiteX843" fmla="*/ 5922077 w 12192000"/>
                <a:gd name="connsiteY843" fmla="*/ 723246 h 1608850"/>
                <a:gd name="connsiteX844" fmla="*/ 5929850 w 12192000"/>
                <a:gd name="connsiteY844" fmla="*/ 720543 h 1608850"/>
                <a:gd name="connsiteX845" fmla="*/ 5929850 w 12192000"/>
                <a:gd name="connsiteY845" fmla="*/ 709734 h 1608850"/>
                <a:gd name="connsiteX846" fmla="*/ 5935033 w 12192000"/>
                <a:gd name="connsiteY846" fmla="*/ 709734 h 1608850"/>
                <a:gd name="connsiteX847" fmla="*/ 5935033 w 12192000"/>
                <a:gd name="connsiteY847" fmla="*/ 685412 h 1608850"/>
                <a:gd name="connsiteX848" fmla="*/ 5929850 w 12192000"/>
                <a:gd name="connsiteY848" fmla="*/ 685412 h 1608850"/>
                <a:gd name="connsiteX849" fmla="*/ 5929850 w 12192000"/>
                <a:gd name="connsiteY849" fmla="*/ 680008 h 1608850"/>
                <a:gd name="connsiteX850" fmla="*/ 5935033 w 12192000"/>
                <a:gd name="connsiteY850" fmla="*/ 677305 h 1608850"/>
                <a:gd name="connsiteX851" fmla="*/ 5947989 w 12192000"/>
                <a:gd name="connsiteY851" fmla="*/ 658388 h 1608850"/>
                <a:gd name="connsiteX852" fmla="*/ 5950579 w 12192000"/>
                <a:gd name="connsiteY852" fmla="*/ 647579 h 1608850"/>
                <a:gd name="connsiteX853" fmla="*/ 5950579 w 12192000"/>
                <a:gd name="connsiteY853" fmla="*/ 617852 h 1608850"/>
                <a:gd name="connsiteX854" fmla="*/ 5950904 w 12192000"/>
                <a:gd name="connsiteY854" fmla="*/ 616838 h 1608850"/>
                <a:gd name="connsiteX855" fmla="*/ 5953171 w 12192000"/>
                <a:gd name="connsiteY855" fmla="*/ 609745 h 1608850"/>
                <a:gd name="connsiteX856" fmla="*/ 5953495 w 12192000"/>
                <a:gd name="connsiteY856" fmla="*/ 610759 h 1608850"/>
                <a:gd name="connsiteX857" fmla="*/ 5955763 w 12192000"/>
                <a:gd name="connsiteY857" fmla="*/ 617852 h 1608850"/>
                <a:gd name="connsiteX858" fmla="*/ 5958354 w 12192000"/>
                <a:gd name="connsiteY858" fmla="*/ 647579 h 1608850"/>
                <a:gd name="connsiteX859" fmla="*/ 5958354 w 12192000"/>
                <a:gd name="connsiteY859" fmla="*/ 655686 h 1608850"/>
                <a:gd name="connsiteX860" fmla="*/ 5971311 w 12192000"/>
                <a:gd name="connsiteY860" fmla="*/ 677305 h 1608850"/>
                <a:gd name="connsiteX861" fmla="*/ 5976494 w 12192000"/>
                <a:gd name="connsiteY861" fmla="*/ 680008 h 1608850"/>
                <a:gd name="connsiteX862" fmla="*/ 5976494 w 12192000"/>
                <a:gd name="connsiteY862" fmla="*/ 685412 h 1608850"/>
                <a:gd name="connsiteX863" fmla="*/ 5973903 w 12192000"/>
                <a:gd name="connsiteY863" fmla="*/ 709734 h 1608850"/>
                <a:gd name="connsiteX864" fmla="*/ 5979084 w 12192000"/>
                <a:gd name="connsiteY864" fmla="*/ 720543 h 1608850"/>
                <a:gd name="connsiteX865" fmla="*/ 5984268 w 12192000"/>
                <a:gd name="connsiteY865" fmla="*/ 723246 h 1608850"/>
                <a:gd name="connsiteX866" fmla="*/ 5984268 w 12192000"/>
                <a:gd name="connsiteY866" fmla="*/ 731353 h 1608850"/>
                <a:gd name="connsiteX867" fmla="*/ 5979084 w 12192000"/>
                <a:gd name="connsiteY867" fmla="*/ 734056 h 1608850"/>
                <a:gd name="connsiteX868" fmla="*/ 5999269 w 12192000"/>
                <a:gd name="connsiteY868" fmla="*/ 755105 h 1608850"/>
                <a:gd name="connsiteX869" fmla="*/ 5999269 w 12192000"/>
                <a:gd name="connsiteY869" fmla="*/ 627662 h 1608850"/>
                <a:gd name="connsiteX870" fmla="*/ 5999299 w 12192000"/>
                <a:gd name="connsiteY870" fmla="*/ 627662 h 1608850"/>
                <a:gd name="connsiteX871" fmla="*/ 6037948 w 12192000"/>
                <a:gd name="connsiteY871" fmla="*/ 627662 h 1608850"/>
                <a:gd name="connsiteX872" fmla="*/ 6037948 w 12192000"/>
                <a:gd name="connsiteY872" fmla="*/ 626311 h 1608850"/>
                <a:gd name="connsiteX873" fmla="*/ 6037948 w 12192000"/>
                <a:gd name="connsiteY873" fmla="*/ 616853 h 1608850"/>
                <a:gd name="connsiteX874" fmla="*/ 6038962 w 12192000"/>
                <a:gd name="connsiteY874" fmla="*/ 616853 h 1608850"/>
                <a:gd name="connsiteX875" fmla="*/ 6046055 w 12192000"/>
                <a:gd name="connsiteY875" fmla="*/ 616853 h 1608850"/>
                <a:gd name="connsiteX876" fmla="*/ 6046055 w 12192000"/>
                <a:gd name="connsiteY876" fmla="*/ 614962 h 1608850"/>
                <a:gd name="connsiteX877" fmla="*/ 6046055 w 12192000"/>
                <a:gd name="connsiteY877" fmla="*/ 601721 h 1608850"/>
                <a:gd name="connsiteX878" fmla="*/ 6046815 w 12192000"/>
                <a:gd name="connsiteY878" fmla="*/ 601721 h 1608850"/>
                <a:gd name="connsiteX879" fmla="*/ 6052135 w 12192000"/>
                <a:gd name="connsiteY879" fmla="*/ 601721 h 1608850"/>
                <a:gd name="connsiteX880" fmla="*/ 6052135 w 12192000"/>
                <a:gd name="connsiteY880" fmla="*/ 600640 h 1608850"/>
                <a:gd name="connsiteX881" fmla="*/ 6052135 w 12192000"/>
                <a:gd name="connsiteY881" fmla="*/ 593073 h 1608850"/>
                <a:gd name="connsiteX882" fmla="*/ 6054163 w 12192000"/>
                <a:gd name="connsiteY882" fmla="*/ 593073 h 1608850"/>
                <a:gd name="connsiteX883" fmla="*/ 6068350 w 12192000"/>
                <a:gd name="connsiteY883" fmla="*/ 593073 h 1608850"/>
                <a:gd name="connsiteX884" fmla="*/ 6068350 w 12192000"/>
                <a:gd name="connsiteY884" fmla="*/ 594154 h 1608850"/>
                <a:gd name="connsiteX885" fmla="*/ 6068350 w 12192000"/>
                <a:gd name="connsiteY885" fmla="*/ 601721 h 1608850"/>
                <a:gd name="connsiteX886" fmla="*/ 6090642 w 12192000"/>
                <a:gd name="connsiteY886" fmla="*/ 601721 h 1608850"/>
                <a:gd name="connsiteX887" fmla="*/ 6090642 w 12192000"/>
                <a:gd name="connsiteY887" fmla="*/ 599829 h 1608850"/>
                <a:gd name="connsiteX888" fmla="*/ 6090642 w 12192000"/>
                <a:gd name="connsiteY888" fmla="*/ 586588 h 1608850"/>
                <a:gd name="connsiteX889" fmla="*/ 6092416 w 12192000"/>
                <a:gd name="connsiteY889" fmla="*/ 586588 h 1608850"/>
                <a:gd name="connsiteX890" fmla="*/ 6104829 w 12192000"/>
                <a:gd name="connsiteY890" fmla="*/ 586588 h 1608850"/>
                <a:gd name="connsiteX891" fmla="*/ 6104829 w 12192000"/>
                <a:gd name="connsiteY891" fmla="*/ 610368 h 1608850"/>
                <a:gd name="connsiteX892" fmla="*/ 6105843 w 12192000"/>
                <a:gd name="connsiteY892" fmla="*/ 610368 h 1608850"/>
                <a:gd name="connsiteX893" fmla="*/ 6112936 w 12192000"/>
                <a:gd name="connsiteY893" fmla="*/ 610368 h 1608850"/>
                <a:gd name="connsiteX894" fmla="*/ 6112936 w 12192000"/>
                <a:gd name="connsiteY894" fmla="*/ 609287 h 1608850"/>
                <a:gd name="connsiteX895" fmla="*/ 6112936 w 12192000"/>
                <a:gd name="connsiteY895" fmla="*/ 601721 h 1608850"/>
                <a:gd name="connsiteX896" fmla="*/ 6114709 w 12192000"/>
                <a:gd name="connsiteY896" fmla="*/ 601721 h 1608850"/>
                <a:gd name="connsiteX897" fmla="*/ 6127123 w 12192000"/>
                <a:gd name="connsiteY897" fmla="*/ 601721 h 1608850"/>
                <a:gd name="connsiteX898" fmla="*/ 6127123 w 12192000"/>
                <a:gd name="connsiteY898" fmla="*/ 627662 h 1608850"/>
                <a:gd name="connsiteX899" fmla="*/ 6129150 w 12192000"/>
                <a:gd name="connsiteY899" fmla="*/ 627662 h 1608850"/>
                <a:gd name="connsiteX900" fmla="*/ 6143336 w 12192000"/>
                <a:gd name="connsiteY900" fmla="*/ 627662 h 1608850"/>
                <a:gd name="connsiteX901" fmla="*/ 6143336 w 12192000"/>
                <a:gd name="connsiteY901" fmla="*/ 629283 h 1608850"/>
                <a:gd name="connsiteX902" fmla="*/ 6143336 w 12192000"/>
                <a:gd name="connsiteY902" fmla="*/ 640633 h 1608850"/>
                <a:gd name="connsiteX903" fmla="*/ 6144096 w 12192000"/>
                <a:gd name="connsiteY903" fmla="*/ 640633 h 1608850"/>
                <a:gd name="connsiteX904" fmla="*/ 6149417 w 12192000"/>
                <a:gd name="connsiteY904" fmla="*/ 640633 h 1608850"/>
                <a:gd name="connsiteX905" fmla="*/ 6149417 w 12192000"/>
                <a:gd name="connsiteY905" fmla="*/ 639822 h 1608850"/>
                <a:gd name="connsiteX906" fmla="*/ 6149417 w 12192000"/>
                <a:gd name="connsiteY906" fmla="*/ 634147 h 1608850"/>
                <a:gd name="connsiteX907" fmla="*/ 6179817 w 12192000"/>
                <a:gd name="connsiteY907" fmla="*/ 634147 h 1608850"/>
                <a:gd name="connsiteX908" fmla="*/ 6179817 w 12192000"/>
                <a:gd name="connsiteY908" fmla="*/ 657927 h 1608850"/>
                <a:gd name="connsiteX909" fmla="*/ 6180830 w 12192000"/>
                <a:gd name="connsiteY909" fmla="*/ 657927 h 1608850"/>
                <a:gd name="connsiteX910" fmla="*/ 6187924 w 12192000"/>
                <a:gd name="connsiteY910" fmla="*/ 657927 h 1608850"/>
                <a:gd name="connsiteX911" fmla="*/ 6187924 w 12192000"/>
                <a:gd name="connsiteY911" fmla="*/ 659008 h 1608850"/>
                <a:gd name="connsiteX912" fmla="*/ 6187924 w 12192000"/>
                <a:gd name="connsiteY912" fmla="*/ 666574 h 1608850"/>
                <a:gd name="connsiteX913" fmla="*/ 6188684 w 12192000"/>
                <a:gd name="connsiteY913" fmla="*/ 666574 h 1608850"/>
                <a:gd name="connsiteX914" fmla="*/ 6194004 w 12192000"/>
                <a:gd name="connsiteY914" fmla="*/ 666574 h 1608850"/>
                <a:gd name="connsiteX915" fmla="*/ 6194004 w 12192000"/>
                <a:gd name="connsiteY915" fmla="*/ 664412 h 1608850"/>
                <a:gd name="connsiteX916" fmla="*/ 6194004 w 12192000"/>
                <a:gd name="connsiteY916" fmla="*/ 649280 h 1608850"/>
                <a:gd name="connsiteX917" fmla="*/ 6195017 w 12192000"/>
                <a:gd name="connsiteY917" fmla="*/ 649280 h 1608850"/>
                <a:gd name="connsiteX918" fmla="*/ 6202111 w 12192000"/>
                <a:gd name="connsiteY918" fmla="*/ 649280 h 1608850"/>
                <a:gd name="connsiteX919" fmla="*/ 6202111 w 12192000"/>
                <a:gd name="connsiteY919" fmla="*/ 650361 h 1608850"/>
                <a:gd name="connsiteX920" fmla="*/ 6202111 w 12192000"/>
                <a:gd name="connsiteY920" fmla="*/ 657927 h 1608850"/>
                <a:gd name="connsiteX921" fmla="*/ 6207431 w 12192000"/>
                <a:gd name="connsiteY921" fmla="*/ 655934 h 1608850"/>
                <a:gd name="connsiteX922" fmla="*/ 6208191 w 12192000"/>
                <a:gd name="connsiteY922" fmla="*/ 654954 h 1608850"/>
                <a:gd name="connsiteX923" fmla="*/ 6208191 w 12192000"/>
                <a:gd name="connsiteY923" fmla="*/ 649280 h 1608850"/>
                <a:gd name="connsiteX924" fmla="*/ 6246698 w 12192000"/>
                <a:gd name="connsiteY924" fmla="*/ 649280 h 1608850"/>
                <a:gd name="connsiteX925" fmla="*/ 6246698 w 12192000"/>
                <a:gd name="connsiteY925" fmla="*/ 673059 h 1608850"/>
                <a:gd name="connsiteX926" fmla="*/ 6248724 w 12192000"/>
                <a:gd name="connsiteY926" fmla="*/ 673059 h 1608850"/>
                <a:gd name="connsiteX927" fmla="*/ 6262911 w 12192000"/>
                <a:gd name="connsiteY927" fmla="*/ 673059 h 1608850"/>
                <a:gd name="connsiteX928" fmla="*/ 6262911 w 12192000"/>
                <a:gd name="connsiteY928" fmla="*/ 674140 h 1608850"/>
                <a:gd name="connsiteX929" fmla="*/ 6262911 w 12192000"/>
                <a:gd name="connsiteY929" fmla="*/ 681706 h 1608850"/>
                <a:gd name="connsiteX930" fmla="*/ 6264685 w 12192000"/>
                <a:gd name="connsiteY930" fmla="*/ 681706 h 1608850"/>
                <a:gd name="connsiteX931" fmla="*/ 6277098 w 12192000"/>
                <a:gd name="connsiteY931" fmla="*/ 681706 h 1608850"/>
                <a:gd name="connsiteX932" fmla="*/ 6277098 w 12192000"/>
                <a:gd name="connsiteY932" fmla="*/ 657927 h 1608850"/>
                <a:gd name="connsiteX933" fmla="*/ 6278111 w 12192000"/>
                <a:gd name="connsiteY933" fmla="*/ 657927 h 1608850"/>
                <a:gd name="connsiteX934" fmla="*/ 6285205 w 12192000"/>
                <a:gd name="connsiteY934" fmla="*/ 657927 h 1608850"/>
                <a:gd name="connsiteX935" fmla="*/ 6285205 w 12192000"/>
                <a:gd name="connsiteY935" fmla="*/ 625500 h 1608850"/>
                <a:gd name="connsiteX936" fmla="*/ 6286218 w 12192000"/>
                <a:gd name="connsiteY936" fmla="*/ 625500 h 1608850"/>
                <a:gd name="connsiteX937" fmla="*/ 6293312 w 12192000"/>
                <a:gd name="connsiteY937" fmla="*/ 625500 h 1608850"/>
                <a:gd name="connsiteX938" fmla="*/ 6293312 w 12192000"/>
                <a:gd name="connsiteY938" fmla="*/ 623609 h 1608850"/>
                <a:gd name="connsiteX939" fmla="*/ 6293312 w 12192000"/>
                <a:gd name="connsiteY939" fmla="*/ 610368 h 1608850"/>
                <a:gd name="connsiteX940" fmla="*/ 6292045 w 12192000"/>
                <a:gd name="connsiteY940" fmla="*/ 608746 h 1608850"/>
                <a:gd name="connsiteX941" fmla="*/ 6297365 w 12192000"/>
                <a:gd name="connsiteY941" fmla="*/ 597397 h 1608850"/>
                <a:gd name="connsiteX942" fmla="*/ 6305472 w 12192000"/>
                <a:gd name="connsiteY942" fmla="*/ 625500 h 1608850"/>
                <a:gd name="connsiteX943" fmla="*/ 6306232 w 12192000"/>
                <a:gd name="connsiteY943" fmla="*/ 625500 h 1608850"/>
                <a:gd name="connsiteX944" fmla="*/ 6311552 w 12192000"/>
                <a:gd name="connsiteY944" fmla="*/ 625500 h 1608850"/>
                <a:gd name="connsiteX945" fmla="*/ 6311552 w 12192000"/>
                <a:gd name="connsiteY945" fmla="*/ 519573 h 1608850"/>
                <a:gd name="connsiteX946" fmla="*/ 6313072 w 12192000"/>
                <a:gd name="connsiteY946" fmla="*/ 519573 h 1608850"/>
                <a:gd name="connsiteX947" fmla="*/ 6323712 w 12192000"/>
                <a:gd name="connsiteY947" fmla="*/ 519573 h 1608850"/>
                <a:gd name="connsiteX948" fmla="*/ 6323712 w 12192000"/>
                <a:gd name="connsiteY948" fmla="*/ 472014 h 1608850"/>
                <a:gd name="connsiteX949" fmla="*/ 6350059 w 12192000"/>
                <a:gd name="connsiteY949" fmla="*/ 472014 h 1608850"/>
                <a:gd name="connsiteX950" fmla="*/ 6350059 w 12192000"/>
                <a:gd name="connsiteY950" fmla="*/ 450396 h 1608850"/>
                <a:gd name="connsiteX951" fmla="*/ 6384513 w 12192000"/>
                <a:gd name="connsiteY951" fmla="*/ 450396 h 1608850"/>
                <a:gd name="connsiteX952" fmla="*/ 6384513 w 12192000"/>
                <a:gd name="connsiteY952" fmla="*/ 452828 h 1608850"/>
                <a:gd name="connsiteX953" fmla="*/ 6384513 w 12192000"/>
                <a:gd name="connsiteY953" fmla="*/ 469852 h 1608850"/>
                <a:gd name="connsiteX954" fmla="*/ 6386793 w 12192000"/>
                <a:gd name="connsiteY954" fmla="*/ 469852 h 1608850"/>
                <a:gd name="connsiteX955" fmla="*/ 6402753 w 12192000"/>
                <a:gd name="connsiteY955" fmla="*/ 469852 h 1608850"/>
                <a:gd name="connsiteX956" fmla="*/ 6402753 w 12192000"/>
                <a:gd name="connsiteY956" fmla="*/ 517411 h 1608850"/>
                <a:gd name="connsiteX957" fmla="*/ 6403766 w 12192000"/>
                <a:gd name="connsiteY957" fmla="*/ 517411 h 1608850"/>
                <a:gd name="connsiteX958" fmla="*/ 6410860 w 12192000"/>
                <a:gd name="connsiteY958" fmla="*/ 517411 h 1608850"/>
                <a:gd name="connsiteX959" fmla="*/ 6425047 w 12192000"/>
                <a:gd name="connsiteY959" fmla="*/ 521735 h 1608850"/>
                <a:gd name="connsiteX960" fmla="*/ 6425047 w 12192000"/>
                <a:gd name="connsiteY960" fmla="*/ 560647 h 1608850"/>
                <a:gd name="connsiteX961" fmla="*/ 6426060 w 12192000"/>
                <a:gd name="connsiteY961" fmla="*/ 560647 h 1608850"/>
                <a:gd name="connsiteX962" fmla="*/ 6433153 w 12192000"/>
                <a:gd name="connsiteY962" fmla="*/ 560647 h 1608850"/>
                <a:gd name="connsiteX963" fmla="*/ 6433153 w 12192000"/>
                <a:gd name="connsiteY963" fmla="*/ 562268 h 1608850"/>
                <a:gd name="connsiteX964" fmla="*/ 6433153 w 12192000"/>
                <a:gd name="connsiteY964" fmla="*/ 573617 h 1608850"/>
                <a:gd name="connsiteX965" fmla="*/ 6435180 w 12192000"/>
                <a:gd name="connsiteY965" fmla="*/ 573617 h 1608850"/>
                <a:gd name="connsiteX966" fmla="*/ 6449367 w 12192000"/>
                <a:gd name="connsiteY966" fmla="*/ 573617 h 1608850"/>
                <a:gd name="connsiteX967" fmla="*/ 6455447 w 12192000"/>
                <a:gd name="connsiteY967" fmla="*/ 580103 h 1608850"/>
                <a:gd name="connsiteX968" fmla="*/ 6455447 w 12192000"/>
                <a:gd name="connsiteY968" fmla="*/ 601721 h 1608850"/>
                <a:gd name="connsiteX969" fmla="*/ 6457727 w 12192000"/>
                <a:gd name="connsiteY969" fmla="*/ 601721 h 1608850"/>
                <a:gd name="connsiteX970" fmla="*/ 6473687 w 12192000"/>
                <a:gd name="connsiteY970" fmla="*/ 601721 h 1608850"/>
                <a:gd name="connsiteX971" fmla="*/ 6473687 w 12192000"/>
                <a:gd name="connsiteY971" fmla="*/ 602801 h 1608850"/>
                <a:gd name="connsiteX972" fmla="*/ 6473687 w 12192000"/>
                <a:gd name="connsiteY972" fmla="*/ 610368 h 1608850"/>
                <a:gd name="connsiteX973" fmla="*/ 6474954 w 12192000"/>
                <a:gd name="connsiteY973" fmla="*/ 610368 h 1608850"/>
                <a:gd name="connsiteX974" fmla="*/ 6483821 w 12192000"/>
                <a:gd name="connsiteY974" fmla="*/ 610368 h 1608850"/>
                <a:gd name="connsiteX975" fmla="*/ 6483821 w 12192000"/>
                <a:gd name="connsiteY975" fmla="*/ 612529 h 1608850"/>
                <a:gd name="connsiteX976" fmla="*/ 6483821 w 12192000"/>
                <a:gd name="connsiteY976" fmla="*/ 627662 h 1608850"/>
                <a:gd name="connsiteX977" fmla="*/ 6487874 w 12192000"/>
                <a:gd name="connsiteY977" fmla="*/ 625770 h 1608850"/>
                <a:gd name="connsiteX978" fmla="*/ 6487874 w 12192000"/>
                <a:gd name="connsiteY978" fmla="*/ 612529 h 1608850"/>
                <a:gd name="connsiteX979" fmla="*/ 6488887 w 12192000"/>
                <a:gd name="connsiteY979" fmla="*/ 612529 h 1608850"/>
                <a:gd name="connsiteX980" fmla="*/ 6495981 w 12192000"/>
                <a:gd name="connsiteY980" fmla="*/ 612529 h 1608850"/>
                <a:gd name="connsiteX981" fmla="*/ 6495981 w 12192000"/>
                <a:gd name="connsiteY981" fmla="*/ 614151 h 1608850"/>
                <a:gd name="connsiteX982" fmla="*/ 6495981 w 12192000"/>
                <a:gd name="connsiteY982" fmla="*/ 625500 h 1608850"/>
                <a:gd name="connsiteX983" fmla="*/ 6496741 w 12192000"/>
                <a:gd name="connsiteY983" fmla="*/ 625500 h 1608850"/>
                <a:gd name="connsiteX984" fmla="*/ 6502061 w 12192000"/>
                <a:gd name="connsiteY984" fmla="*/ 625500 h 1608850"/>
                <a:gd name="connsiteX985" fmla="*/ 6550701 w 12192000"/>
                <a:gd name="connsiteY985" fmla="*/ 621177 h 1608850"/>
                <a:gd name="connsiteX986" fmla="*/ 6550701 w 12192000"/>
                <a:gd name="connsiteY986" fmla="*/ 622528 h 1608850"/>
                <a:gd name="connsiteX987" fmla="*/ 6550701 w 12192000"/>
                <a:gd name="connsiteY987" fmla="*/ 631985 h 1608850"/>
                <a:gd name="connsiteX988" fmla="*/ 6551461 w 12192000"/>
                <a:gd name="connsiteY988" fmla="*/ 631985 h 1608850"/>
                <a:gd name="connsiteX989" fmla="*/ 6556782 w 12192000"/>
                <a:gd name="connsiteY989" fmla="*/ 631985 h 1608850"/>
                <a:gd name="connsiteX990" fmla="*/ 6556782 w 12192000"/>
                <a:gd name="connsiteY990" fmla="*/ 634147 h 1608850"/>
                <a:gd name="connsiteX991" fmla="*/ 6556782 w 12192000"/>
                <a:gd name="connsiteY991" fmla="*/ 649280 h 1608850"/>
                <a:gd name="connsiteX992" fmla="*/ 6558808 w 12192000"/>
                <a:gd name="connsiteY992" fmla="*/ 647929 h 1608850"/>
                <a:gd name="connsiteX993" fmla="*/ 6572995 w 12192000"/>
                <a:gd name="connsiteY993" fmla="*/ 638471 h 1608850"/>
                <a:gd name="connsiteX994" fmla="*/ 6579075 w 12192000"/>
                <a:gd name="connsiteY994" fmla="*/ 597397 h 1608850"/>
                <a:gd name="connsiteX995" fmla="*/ 6579835 w 12192000"/>
                <a:gd name="connsiteY995" fmla="*/ 597127 h 1608850"/>
                <a:gd name="connsiteX996" fmla="*/ 6585155 w 12192000"/>
                <a:gd name="connsiteY996" fmla="*/ 595235 h 1608850"/>
                <a:gd name="connsiteX997" fmla="*/ 6587182 w 12192000"/>
                <a:gd name="connsiteY997" fmla="*/ 526058 h 1608850"/>
                <a:gd name="connsiteX998" fmla="*/ 6589209 w 12192000"/>
                <a:gd name="connsiteY998" fmla="*/ 595235 h 1608850"/>
                <a:gd name="connsiteX999" fmla="*/ 6589969 w 12192000"/>
                <a:gd name="connsiteY999" fmla="*/ 595505 h 1608850"/>
                <a:gd name="connsiteX1000" fmla="*/ 6595289 w 12192000"/>
                <a:gd name="connsiteY1000" fmla="*/ 597397 h 1608850"/>
                <a:gd name="connsiteX1001" fmla="*/ 6595289 w 12192000"/>
                <a:gd name="connsiteY1001" fmla="*/ 510926 h 1608850"/>
                <a:gd name="connsiteX1002" fmla="*/ 6599342 w 12192000"/>
                <a:gd name="connsiteY1002" fmla="*/ 478499 h 1608850"/>
                <a:gd name="connsiteX1003" fmla="*/ 6637849 w 12192000"/>
                <a:gd name="connsiteY1003" fmla="*/ 478499 h 1608850"/>
                <a:gd name="connsiteX1004" fmla="*/ 6637849 w 12192000"/>
                <a:gd name="connsiteY1004" fmla="*/ 510926 h 1608850"/>
                <a:gd name="connsiteX1005" fmla="*/ 6638609 w 12192000"/>
                <a:gd name="connsiteY1005" fmla="*/ 510926 h 1608850"/>
                <a:gd name="connsiteX1006" fmla="*/ 6643929 w 12192000"/>
                <a:gd name="connsiteY1006" fmla="*/ 510926 h 1608850"/>
                <a:gd name="connsiteX1007" fmla="*/ 6643929 w 12192000"/>
                <a:gd name="connsiteY1007" fmla="*/ 428778 h 1608850"/>
                <a:gd name="connsiteX1008" fmla="*/ 6645703 w 12192000"/>
                <a:gd name="connsiteY1008" fmla="*/ 428778 h 1608850"/>
                <a:gd name="connsiteX1009" fmla="*/ 6658116 w 12192000"/>
                <a:gd name="connsiteY1009" fmla="*/ 428778 h 1608850"/>
                <a:gd name="connsiteX1010" fmla="*/ 6658116 w 12192000"/>
                <a:gd name="connsiteY1010" fmla="*/ 426887 h 1608850"/>
                <a:gd name="connsiteX1011" fmla="*/ 6658116 w 12192000"/>
                <a:gd name="connsiteY1011" fmla="*/ 413646 h 1608850"/>
                <a:gd name="connsiteX1012" fmla="*/ 6680410 w 12192000"/>
                <a:gd name="connsiteY1012" fmla="*/ 413646 h 1608850"/>
                <a:gd name="connsiteX1013" fmla="*/ 6680410 w 12192000"/>
                <a:gd name="connsiteY1013" fmla="*/ 412565 h 1608850"/>
                <a:gd name="connsiteX1014" fmla="*/ 6680410 w 12192000"/>
                <a:gd name="connsiteY1014" fmla="*/ 404999 h 1608850"/>
                <a:gd name="connsiteX1015" fmla="*/ 6682183 w 12192000"/>
                <a:gd name="connsiteY1015" fmla="*/ 404999 h 1608850"/>
                <a:gd name="connsiteX1016" fmla="*/ 6694597 w 12192000"/>
                <a:gd name="connsiteY1016" fmla="*/ 404999 h 1608850"/>
                <a:gd name="connsiteX1017" fmla="*/ 6694597 w 12192000"/>
                <a:gd name="connsiteY1017" fmla="*/ 406080 h 1608850"/>
                <a:gd name="connsiteX1018" fmla="*/ 6694597 w 12192000"/>
                <a:gd name="connsiteY1018" fmla="*/ 413646 h 1608850"/>
                <a:gd name="connsiteX1019" fmla="*/ 6695357 w 12192000"/>
                <a:gd name="connsiteY1019" fmla="*/ 413646 h 1608850"/>
                <a:gd name="connsiteX1020" fmla="*/ 6700677 w 12192000"/>
                <a:gd name="connsiteY1020" fmla="*/ 413646 h 1608850"/>
                <a:gd name="connsiteX1021" fmla="*/ 6710810 w 12192000"/>
                <a:gd name="connsiteY1021" fmla="*/ 409322 h 1608850"/>
                <a:gd name="connsiteX1022" fmla="*/ 6714863 w 12192000"/>
                <a:gd name="connsiteY1022" fmla="*/ 412565 h 1608850"/>
                <a:gd name="connsiteX1023" fmla="*/ 6714863 w 12192000"/>
                <a:gd name="connsiteY1023" fmla="*/ 404999 h 1608850"/>
                <a:gd name="connsiteX1024" fmla="*/ 6717143 w 12192000"/>
                <a:gd name="connsiteY1024" fmla="*/ 404999 h 1608850"/>
                <a:gd name="connsiteX1025" fmla="*/ 6733104 w 12192000"/>
                <a:gd name="connsiteY1025" fmla="*/ 404999 h 1608850"/>
                <a:gd name="connsiteX1026" fmla="*/ 6733104 w 12192000"/>
                <a:gd name="connsiteY1026" fmla="*/ 406080 h 1608850"/>
                <a:gd name="connsiteX1027" fmla="*/ 6733104 w 12192000"/>
                <a:gd name="connsiteY1027" fmla="*/ 413646 h 1608850"/>
                <a:gd name="connsiteX1028" fmla="*/ 6763504 w 12192000"/>
                <a:gd name="connsiteY1028" fmla="*/ 413646 h 1608850"/>
                <a:gd name="connsiteX1029" fmla="*/ 6763504 w 12192000"/>
                <a:gd name="connsiteY1029" fmla="*/ 415267 h 1608850"/>
                <a:gd name="connsiteX1030" fmla="*/ 6763504 w 12192000"/>
                <a:gd name="connsiteY1030" fmla="*/ 426617 h 1608850"/>
                <a:gd name="connsiteX1031" fmla="*/ 6789851 w 12192000"/>
                <a:gd name="connsiteY1031" fmla="*/ 426617 h 1608850"/>
                <a:gd name="connsiteX1032" fmla="*/ 6789851 w 12192000"/>
                <a:gd name="connsiteY1032" fmla="*/ 456881 h 1608850"/>
                <a:gd name="connsiteX1033" fmla="*/ 6790611 w 12192000"/>
                <a:gd name="connsiteY1033" fmla="*/ 456881 h 1608850"/>
                <a:gd name="connsiteX1034" fmla="*/ 6795931 w 12192000"/>
                <a:gd name="connsiteY1034" fmla="*/ 456881 h 1608850"/>
                <a:gd name="connsiteX1035" fmla="*/ 6795931 w 12192000"/>
                <a:gd name="connsiteY1035" fmla="*/ 457962 h 1608850"/>
                <a:gd name="connsiteX1036" fmla="*/ 6795931 w 12192000"/>
                <a:gd name="connsiteY1036" fmla="*/ 465529 h 1608850"/>
                <a:gd name="connsiteX1037" fmla="*/ 6799985 w 12192000"/>
                <a:gd name="connsiteY1037" fmla="*/ 495793 h 1608850"/>
                <a:gd name="connsiteX1038" fmla="*/ 6800745 w 12192000"/>
                <a:gd name="connsiteY1038" fmla="*/ 495793 h 1608850"/>
                <a:gd name="connsiteX1039" fmla="*/ 6806065 w 12192000"/>
                <a:gd name="connsiteY1039" fmla="*/ 495793 h 1608850"/>
                <a:gd name="connsiteX1040" fmla="*/ 6806065 w 12192000"/>
                <a:gd name="connsiteY1040" fmla="*/ 496604 h 1608850"/>
                <a:gd name="connsiteX1041" fmla="*/ 6806065 w 12192000"/>
                <a:gd name="connsiteY1041" fmla="*/ 502279 h 1608850"/>
                <a:gd name="connsiteX1042" fmla="*/ 6807078 w 12192000"/>
                <a:gd name="connsiteY1042" fmla="*/ 502279 h 1608850"/>
                <a:gd name="connsiteX1043" fmla="*/ 6814171 w 12192000"/>
                <a:gd name="connsiteY1043" fmla="*/ 502279 h 1608850"/>
                <a:gd name="connsiteX1044" fmla="*/ 6814171 w 12192000"/>
                <a:gd name="connsiteY1044" fmla="*/ 532544 h 1608850"/>
                <a:gd name="connsiteX1045" fmla="*/ 6816198 w 12192000"/>
                <a:gd name="connsiteY1045" fmla="*/ 532544 h 1608850"/>
                <a:gd name="connsiteX1046" fmla="*/ 6830385 w 12192000"/>
                <a:gd name="connsiteY1046" fmla="*/ 532544 h 1608850"/>
                <a:gd name="connsiteX1047" fmla="*/ 6830385 w 12192000"/>
                <a:gd name="connsiteY1047" fmla="*/ 556323 h 1608850"/>
                <a:gd name="connsiteX1048" fmla="*/ 6832412 w 12192000"/>
                <a:gd name="connsiteY1048" fmla="*/ 557944 h 1608850"/>
                <a:gd name="connsiteX1049" fmla="*/ 6832412 w 12192000"/>
                <a:gd name="connsiteY1049" fmla="*/ 569294 h 1608850"/>
                <a:gd name="connsiteX1050" fmla="*/ 6833172 w 12192000"/>
                <a:gd name="connsiteY1050" fmla="*/ 569294 h 1608850"/>
                <a:gd name="connsiteX1051" fmla="*/ 6838492 w 12192000"/>
                <a:gd name="connsiteY1051" fmla="*/ 569294 h 1608850"/>
                <a:gd name="connsiteX1052" fmla="*/ 6838492 w 12192000"/>
                <a:gd name="connsiteY1052" fmla="*/ 593073 h 1608850"/>
                <a:gd name="connsiteX1053" fmla="*/ 6839758 w 12192000"/>
                <a:gd name="connsiteY1053" fmla="*/ 593073 h 1608850"/>
                <a:gd name="connsiteX1054" fmla="*/ 6848625 w 12192000"/>
                <a:gd name="connsiteY1054" fmla="*/ 593073 h 1608850"/>
                <a:gd name="connsiteX1055" fmla="*/ 6850652 w 12192000"/>
                <a:gd name="connsiteY1055" fmla="*/ 597127 h 1608850"/>
                <a:gd name="connsiteX1056" fmla="*/ 6850652 w 12192000"/>
                <a:gd name="connsiteY1056" fmla="*/ 610368 h 1608850"/>
                <a:gd name="connsiteX1057" fmla="*/ 6852172 w 12192000"/>
                <a:gd name="connsiteY1057" fmla="*/ 608476 h 1608850"/>
                <a:gd name="connsiteX1058" fmla="*/ 6862812 w 12192000"/>
                <a:gd name="connsiteY1058" fmla="*/ 595235 h 1608850"/>
                <a:gd name="connsiteX1059" fmla="*/ 6891186 w 12192000"/>
                <a:gd name="connsiteY1059" fmla="*/ 595235 h 1608850"/>
                <a:gd name="connsiteX1060" fmla="*/ 6891186 w 12192000"/>
                <a:gd name="connsiteY1060" fmla="*/ 681706 h 1608850"/>
                <a:gd name="connsiteX1061" fmla="*/ 6891946 w 12192000"/>
                <a:gd name="connsiteY1061" fmla="*/ 681706 h 1608850"/>
                <a:gd name="connsiteX1062" fmla="*/ 6897266 w 12192000"/>
                <a:gd name="connsiteY1062" fmla="*/ 681706 h 1608850"/>
                <a:gd name="connsiteX1063" fmla="*/ 6898026 w 12192000"/>
                <a:gd name="connsiteY1063" fmla="*/ 680355 h 1608850"/>
                <a:gd name="connsiteX1064" fmla="*/ 6903346 w 12192000"/>
                <a:gd name="connsiteY1064" fmla="*/ 670897 h 1608850"/>
                <a:gd name="connsiteX1065" fmla="*/ 6903346 w 12192000"/>
                <a:gd name="connsiteY1065" fmla="*/ 672789 h 1608850"/>
                <a:gd name="connsiteX1066" fmla="*/ 6903346 w 12192000"/>
                <a:gd name="connsiteY1066" fmla="*/ 686030 h 1608850"/>
                <a:gd name="connsiteX1067" fmla="*/ 6907399 w 12192000"/>
                <a:gd name="connsiteY1067" fmla="*/ 640633 h 1608850"/>
                <a:gd name="connsiteX1068" fmla="*/ 6908159 w 12192000"/>
                <a:gd name="connsiteY1068" fmla="*/ 640633 h 1608850"/>
                <a:gd name="connsiteX1069" fmla="*/ 6913479 w 12192000"/>
                <a:gd name="connsiteY1069" fmla="*/ 640633 h 1608850"/>
                <a:gd name="connsiteX1070" fmla="*/ 6913479 w 12192000"/>
                <a:gd name="connsiteY1070" fmla="*/ 575779 h 1608850"/>
                <a:gd name="connsiteX1071" fmla="*/ 6914493 w 12192000"/>
                <a:gd name="connsiteY1071" fmla="*/ 575779 h 1608850"/>
                <a:gd name="connsiteX1072" fmla="*/ 6921586 w 12192000"/>
                <a:gd name="connsiteY1072" fmla="*/ 575779 h 1608850"/>
                <a:gd name="connsiteX1073" fmla="*/ 6933746 w 12192000"/>
                <a:gd name="connsiteY1073" fmla="*/ 532544 h 1608850"/>
                <a:gd name="connsiteX1074" fmla="*/ 6935013 w 12192000"/>
                <a:gd name="connsiteY1074" fmla="*/ 532544 h 1608850"/>
                <a:gd name="connsiteX1075" fmla="*/ 6943880 w 12192000"/>
                <a:gd name="connsiteY1075" fmla="*/ 532544 h 1608850"/>
                <a:gd name="connsiteX1076" fmla="*/ 6954013 w 12192000"/>
                <a:gd name="connsiteY1076" fmla="*/ 575779 h 1608850"/>
                <a:gd name="connsiteX1077" fmla="*/ 6955026 w 12192000"/>
                <a:gd name="connsiteY1077" fmla="*/ 575779 h 1608850"/>
                <a:gd name="connsiteX1078" fmla="*/ 6962120 w 12192000"/>
                <a:gd name="connsiteY1078" fmla="*/ 575779 h 1608850"/>
                <a:gd name="connsiteX1079" fmla="*/ 6962120 w 12192000"/>
                <a:gd name="connsiteY1079" fmla="*/ 614691 h 1608850"/>
                <a:gd name="connsiteX1080" fmla="*/ 6963893 w 12192000"/>
                <a:gd name="connsiteY1080" fmla="*/ 614691 h 1608850"/>
                <a:gd name="connsiteX1081" fmla="*/ 6976307 w 12192000"/>
                <a:gd name="connsiteY1081" fmla="*/ 614691 h 1608850"/>
                <a:gd name="connsiteX1082" fmla="*/ 6976307 w 12192000"/>
                <a:gd name="connsiteY1082" fmla="*/ 616853 h 1608850"/>
                <a:gd name="connsiteX1083" fmla="*/ 6976307 w 12192000"/>
                <a:gd name="connsiteY1083" fmla="*/ 631985 h 1608850"/>
                <a:gd name="connsiteX1084" fmla="*/ 6980360 w 12192000"/>
                <a:gd name="connsiteY1084" fmla="*/ 629824 h 1608850"/>
                <a:gd name="connsiteX1085" fmla="*/ 6980360 w 12192000"/>
                <a:gd name="connsiteY1085" fmla="*/ 614691 h 1608850"/>
                <a:gd name="connsiteX1086" fmla="*/ 6981880 w 12192000"/>
                <a:gd name="connsiteY1086" fmla="*/ 614691 h 1608850"/>
                <a:gd name="connsiteX1087" fmla="*/ 6992520 w 12192000"/>
                <a:gd name="connsiteY1087" fmla="*/ 614691 h 1608850"/>
                <a:gd name="connsiteX1088" fmla="*/ 6992520 w 12192000"/>
                <a:gd name="connsiteY1088" fmla="*/ 616312 h 1608850"/>
                <a:gd name="connsiteX1089" fmla="*/ 6992520 w 12192000"/>
                <a:gd name="connsiteY1089" fmla="*/ 627662 h 1608850"/>
                <a:gd name="connsiteX1090" fmla="*/ 7022921 w 12192000"/>
                <a:gd name="connsiteY1090" fmla="*/ 627662 h 1608850"/>
                <a:gd name="connsiteX1091" fmla="*/ 7022921 w 12192000"/>
                <a:gd name="connsiteY1091" fmla="*/ 590912 h 1608850"/>
                <a:gd name="connsiteX1092" fmla="*/ 7024187 w 12192000"/>
                <a:gd name="connsiteY1092" fmla="*/ 590912 h 1608850"/>
                <a:gd name="connsiteX1093" fmla="*/ 7033054 w 12192000"/>
                <a:gd name="connsiteY1093" fmla="*/ 590912 h 1608850"/>
                <a:gd name="connsiteX1094" fmla="*/ 7033054 w 12192000"/>
                <a:gd name="connsiteY1094" fmla="*/ 612529 h 1608850"/>
                <a:gd name="connsiteX1095" fmla="*/ 7035081 w 12192000"/>
                <a:gd name="connsiteY1095" fmla="*/ 580103 h 1608850"/>
                <a:gd name="connsiteX1096" fmla="*/ 7057374 w 12192000"/>
                <a:gd name="connsiteY1096" fmla="*/ 580103 h 1608850"/>
                <a:gd name="connsiteX1097" fmla="*/ 7057374 w 12192000"/>
                <a:gd name="connsiteY1097" fmla="*/ 578481 h 1608850"/>
                <a:gd name="connsiteX1098" fmla="*/ 7057374 w 12192000"/>
                <a:gd name="connsiteY1098" fmla="*/ 567132 h 1608850"/>
                <a:gd name="connsiteX1099" fmla="*/ 7058134 w 12192000"/>
                <a:gd name="connsiteY1099" fmla="*/ 567132 h 1608850"/>
                <a:gd name="connsiteX1100" fmla="*/ 7063454 w 12192000"/>
                <a:gd name="connsiteY1100" fmla="*/ 567132 h 1608850"/>
                <a:gd name="connsiteX1101" fmla="*/ 7063454 w 12192000"/>
                <a:gd name="connsiteY1101" fmla="*/ 565241 h 1608850"/>
                <a:gd name="connsiteX1102" fmla="*/ 7063454 w 12192000"/>
                <a:gd name="connsiteY1102" fmla="*/ 552000 h 1608850"/>
                <a:gd name="connsiteX1103" fmla="*/ 7067508 w 12192000"/>
                <a:gd name="connsiteY1103" fmla="*/ 558485 h 1608850"/>
                <a:gd name="connsiteX1104" fmla="*/ 7069788 w 12192000"/>
                <a:gd name="connsiteY1104" fmla="*/ 558485 h 1608850"/>
                <a:gd name="connsiteX1105" fmla="*/ 7085748 w 12192000"/>
                <a:gd name="connsiteY1105" fmla="*/ 558485 h 1608850"/>
                <a:gd name="connsiteX1106" fmla="*/ 7085748 w 12192000"/>
                <a:gd name="connsiteY1106" fmla="*/ 557674 h 1608850"/>
                <a:gd name="connsiteX1107" fmla="*/ 7085748 w 12192000"/>
                <a:gd name="connsiteY1107" fmla="*/ 552000 h 1608850"/>
                <a:gd name="connsiteX1108" fmla="*/ 7086508 w 12192000"/>
                <a:gd name="connsiteY1108" fmla="*/ 552000 h 1608850"/>
                <a:gd name="connsiteX1109" fmla="*/ 7091828 w 12192000"/>
                <a:gd name="connsiteY1109" fmla="*/ 552000 h 1608850"/>
                <a:gd name="connsiteX1110" fmla="*/ 7091828 w 12192000"/>
                <a:gd name="connsiteY1110" fmla="*/ 553351 h 1608850"/>
                <a:gd name="connsiteX1111" fmla="*/ 7091828 w 12192000"/>
                <a:gd name="connsiteY1111" fmla="*/ 562809 h 1608850"/>
                <a:gd name="connsiteX1112" fmla="*/ 7130335 w 12192000"/>
                <a:gd name="connsiteY1112" fmla="*/ 562809 h 1608850"/>
                <a:gd name="connsiteX1113" fmla="*/ 7130335 w 12192000"/>
                <a:gd name="connsiteY1113" fmla="*/ 701162 h 1608850"/>
                <a:gd name="connsiteX1114" fmla="*/ 7131855 w 12192000"/>
                <a:gd name="connsiteY1114" fmla="*/ 701162 h 1608850"/>
                <a:gd name="connsiteX1115" fmla="*/ 7142495 w 12192000"/>
                <a:gd name="connsiteY1115" fmla="*/ 701162 h 1608850"/>
                <a:gd name="connsiteX1116" fmla="*/ 7142495 w 12192000"/>
                <a:gd name="connsiteY1116" fmla="*/ 688192 h 1608850"/>
                <a:gd name="connsiteX1117" fmla="*/ 7146549 w 12192000"/>
                <a:gd name="connsiteY1117" fmla="*/ 688192 h 1608850"/>
                <a:gd name="connsiteX1118" fmla="*/ 7146549 w 12192000"/>
                <a:gd name="connsiteY1118" fmla="*/ 701162 h 1608850"/>
                <a:gd name="connsiteX1119" fmla="*/ 7176949 w 12192000"/>
                <a:gd name="connsiteY1119" fmla="*/ 701162 h 1608850"/>
                <a:gd name="connsiteX1120" fmla="*/ 7176949 w 12192000"/>
                <a:gd name="connsiteY1120" fmla="*/ 670897 h 1608850"/>
                <a:gd name="connsiteX1121" fmla="*/ 7189109 w 12192000"/>
                <a:gd name="connsiteY1121" fmla="*/ 670897 h 1608850"/>
                <a:gd name="connsiteX1122" fmla="*/ 7201269 w 12192000"/>
                <a:gd name="connsiteY1122" fmla="*/ 668736 h 1608850"/>
                <a:gd name="connsiteX1123" fmla="*/ 7205323 w 12192000"/>
                <a:gd name="connsiteY1123" fmla="*/ 670897 h 1608850"/>
                <a:gd name="connsiteX1124" fmla="*/ 7215456 w 12192000"/>
                <a:gd name="connsiteY1124" fmla="*/ 670897 h 1608850"/>
                <a:gd name="connsiteX1125" fmla="*/ 7215456 w 12192000"/>
                <a:gd name="connsiteY1125" fmla="*/ 701162 h 1608850"/>
                <a:gd name="connsiteX1126" fmla="*/ 7223563 w 12192000"/>
                <a:gd name="connsiteY1126" fmla="*/ 701162 h 1608850"/>
                <a:gd name="connsiteX1127" fmla="*/ 7223563 w 12192000"/>
                <a:gd name="connsiteY1127" fmla="*/ 718457 h 1608850"/>
                <a:gd name="connsiteX1128" fmla="*/ 7232899 w 12192000"/>
                <a:gd name="connsiteY1128" fmla="*/ 719362 h 1608850"/>
                <a:gd name="connsiteX1129" fmla="*/ 7245857 w 12192000"/>
                <a:gd name="connsiteY1129" fmla="*/ 719362 h 1608850"/>
                <a:gd name="connsiteX1130" fmla="*/ 7245857 w 12192000"/>
                <a:gd name="connsiteY1130" fmla="*/ 703324 h 1608850"/>
                <a:gd name="connsiteX1131" fmla="*/ 7313813 w 12192000"/>
                <a:gd name="connsiteY1131" fmla="*/ 703324 h 1608850"/>
                <a:gd name="connsiteX1132" fmla="*/ 7313813 w 12192000"/>
                <a:gd name="connsiteY1132" fmla="*/ 618071 h 1608850"/>
                <a:gd name="connsiteX1133" fmla="*/ 7385821 w 12192000"/>
                <a:gd name="connsiteY1133" fmla="*/ 618071 h 1608850"/>
                <a:gd name="connsiteX1134" fmla="*/ 7385821 w 12192000"/>
                <a:gd name="connsiteY1134" fmla="*/ 696839 h 1608850"/>
                <a:gd name="connsiteX1135" fmla="*/ 7387725 w 12192000"/>
                <a:gd name="connsiteY1135" fmla="*/ 696839 h 1608850"/>
                <a:gd name="connsiteX1136" fmla="*/ 7388967 w 12192000"/>
                <a:gd name="connsiteY1136" fmla="*/ 719362 h 1608850"/>
                <a:gd name="connsiteX1137" fmla="*/ 7398643 w 12192000"/>
                <a:gd name="connsiteY1137" fmla="*/ 719362 h 1608850"/>
                <a:gd name="connsiteX1138" fmla="*/ 7399885 w 12192000"/>
                <a:gd name="connsiteY1138" fmla="*/ 696839 h 1608850"/>
                <a:gd name="connsiteX1139" fmla="*/ 7405965 w 12192000"/>
                <a:gd name="connsiteY1139" fmla="*/ 696839 h 1608850"/>
                <a:gd name="connsiteX1140" fmla="*/ 7407207 w 12192000"/>
                <a:gd name="connsiteY1140" fmla="*/ 719362 h 1608850"/>
                <a:gd name="connsiteX1141" fmla="*/ 7457829 w 12192000"/>
                <a:gd name="connsiteY1141" fmla="*/ 719362 h 1608850"/>
                <a:gd name="connsiteX1142" fmla="*/ 7457829 w 12192000"/>
                <a:gd name="connsiteY1142" fmla="*/ 556334 h 1608850"/>
                <a:gd name="connsiteX1143" fmla="*/ 7655156 w 12192000"/>
                <a:gd name="connsiteY1143" fmla="*/ 556334 h 1608850"/>
                <a:gd name="connsiteX1144" fmla="*/ 7655156 w 12192000"/>
                <a:gd name="connsiteY1144" fmla="*/ 719362 h 1608850"/>
                <a:gd name="connsiteX1145" fmla="*/ 7673853 w 12192000"/>
                <a:gd name="connsiteY1145" fmla="*/ 719362 h 1608850"/>
                <a:gd name="connsiteX1146" fmla="*/ 7673853 w 12192000"/>
                <a:gd name="connsiteY1146" fmla="*/ 636669 h 1608850"/>
                <a:gd name="connsiteX1147" fmla="*/ 7768973 w 12192000"/>
                <a:gd name="connsiteY1147" fmla="*/ 636669 h 1608850"/>
                <a:gd name="connsiteX1148" fmla="*/ 7773382 w 12192000"/>
                <a:gd name="connsiteY1148" fmla="*/ 519115 h 1608850"/>
                <a:gd name="connsiteX1149" fmla="*/ 7819759 w 12192000"/>
                <a:gd name="connsiteY1149" fmla="*/ 519115 h 1608850"/>
                <a:gd name="connsiteX1150" fmla="*/ 7821437 w 12192000"/>
                <a:gd name="connsiteY1150" fmla="*/ 571456 h 1608850"/>
                <a:gd name="connsiteX1151" fmla="*/ 7886292 w 12192000"/>
                <a:gd name="connsiteY1151" fmla="*/ 571456 h 1608850"/>
                <a:gd name="connsiteX1152" fmla="*/ 7886292 w 12192000"/>
                <a:gd name="connsiteY1152" fmla="*/ 647118 h 1608850"/>
                <a:gd name="connsiteX1153" fmla="*/ 7894398 w 12192000"/>
                <a:gd name="connsiteY1153" fmla="*/ 647118 h 1608850"/>
                <a:gd name="connsiteX1154" fmla="*/ 7896425 w 12192000"/>
                <a:gd name="connsiteY1154" fmla="*/ 640633 h 1608850"/>
                <a:gd name="connsiteX1155" fmla="*/ 7902505 w 12192000"/>
                <a:gd name="connsiteY1155" fmla="*/ 640633 h 1608850"/>
                <a:gd name="connsiteX1156" fmla="*/ 7904533 w 12192000"/>
                <a:gd name="connsiteY1156" fmla="*/ 649280 h 1608850"/>
                <a:gd name="connsiteX1157" fmla="*/ 7916693 w 12192000"/>
                <a:gd name="connsiteY1157" fmla="*/ 649280 h 1608850"/>
                <a:gd name="connsiteX1158" fmla="*/ 7916693 w 12192000"/>
                <a:gd name="connsiteY1158" fmla="*/ 642794 h 1608850"/>
                <a:gd name="connsiteX1159" fmla="*/ 7938985 w 12192000"/>
                <a:gd name="connsiteY1159" fmla="*/ 642794 h 1608850"/>
                <a:gd name="connsiteX1160" fmla="*/ 7938985 w 12192000"/>
                <a:gd name="connsiteY1160" fmla="*/ 649280 h 1608850"/>
                <a:gd name="connsiteX1161" fmla="*/ 7959253 w 12192000"/>
                <a:gd name="connsiteY1161" fmla="*/ 649280 h 1608850"/>
                <a:gd name="connsiteX1162" fmla="*/ 7959253 w 12192000"/>
                <a:gd name="connsiteY1162" fmla="*/ 694677 h 1608850"/>
                <a:gd name="connsiteX1163" fmla="*/ 7973440 w 12192000"/>
                <a:gd name="connsiteY1163" fmla="*/ 694677 h 1608850"/>
                <a:gd name="connsiteX1164" fmla="*/ 7973440 w 12192000"/>
                <a:gd name="connsiteY1164" fmla="*/ 681706 h 1608850"/>
                <a:gd name="connsiteX1165" fmla="*/ 7989653 w 12192000"/>
                <a:gd name="connsiteY1165" fmla="*/ 681706 h 1608850"/>
                <a:gd name="connsiteX1166" fmla="*/ 7989653 w 12192000"/>
                <a:gd name="connsiteY1166" fmla="*/ 502279 h 1608850"/>
                <a:gd name="connsiteX1167" fmla="*/ 7995733 w 12192000"/>
                <a:gd name="connsiteY1167" fmla="*/ 495793 h 1608850"/>
                <a:gd name="connsiteX1168" fmla="*/ 8068694 w 12192000"/>
                <a:gd name="connsiteY1168" fmla="*/ 495793 h 1608850"/>
                <a:gd name="connsiteX1169" fmla="*/ 8068694 w 12192000"/>
                <a:gd name="connsiteY1169" fmla="*/ 504441 h 1608850"/>
                <a:gd name="connsiteX1170" fmla="*/ 8078828 w 12192000"/>
                <a:gd name="connsiteY1170" fmla="*/ 504441 h 1608850"/>
                <a:gd name="connsiteX1171" fmla="*/ 8078828 w 12192000"/>
                <a:gd name="connsiteY1171" fmla="*/ 619015 h 1608850"/>
                <a:gd name="connsiteX1172" fmla="*/ 8101121 w 12192000"/>
                <a:gd name="connsiteY1172" fmla="*/ 619015 h 1608850"/>
                <a:gd name="connsiteX1173" fmla="*/ 8101121 w 12192000"/>
                <a:gd name="connsiteY1173" fmla="*/ 552000 h 1608850"/>
                <a:gd name="connsiteX1174" fmla="*/ 8127469 w 12192000"/>
                <a:gd name="connsiteY1174" fmla="*/ 552000 h 1608850"/>
                <a:gd name="connsiteX1175" fmla="*/ 8131521 w 12192000"/>
                <a:gd name="connsiteY1175" fmla="*/ 547676 h 1608850"/>
                <a:gd name="connsiteX1176" fmla="*/ 8139629 w 12192000"/>
                <a:gd name="connsiteY1176" fmla="*/ 547676 h 1608850"/>
                <a:gd name="connsiteX1177" fmla="*/ 8143681 w 12192000"/>
                <a:gd name="connsiteY1177" fmla="*/ 552000 h 1608850"/>
                <a:gd name="connsiteX1178" fmla="*/ 8165976 w 12192000"/>
                <a:gd name="connsiteY1178" fmla="*/ 552000 h 1608850"/>
                <a:gd name="connsiteX1179" fmla="*/ 8165976 w 12192000"/>
                <a:gd name="connsiteY1179" fmla="*/ 435264 h 1608850"/>
                <a:gd name="connsiteX1180" fmla="*/ 8222722 w 12192000"/>
                <a:gd name="connsiteY1180" fmla="*/ 424455 h 1608850"/>
                <a:gd name="connsiteX1181" fmla="*/ 8222722 w 12192000"/>
                <a:gd name="connsiteY1181" fmla="*/ 425536 h 1608850"/>
                <a:gd name="connsiteX1182" fmla="*/ 8222722 w 12192000"/>
                <a:gd name="connsiteY1182" fmla="*/ 433102 h 1608850"/>
                <a:gd name="connsiteX1183" fmla="*/ 8249069 w 12192000"/>
                <a:gd name="connsiteY1183" fmla="*/ 433102 h 1608850"/>
                <a:gd name="connsiteX1184" fmla="*/ 8249069 w 12192000"/>
                <a:gd name="connsiteY1184" fmla="*/ 688192 h 1608850"/>
                <a:gd name="connsiteX1185" fmla="*/ 8271364 w 12192000"/>
                <a:gd name="connsiteY1185" fmla="*/ 688192 h 1608850"/>
                <a:gd name="connsiteX1186" fmla="*/ 8271364 w 12192000"/>
                <a:gd name="connsiteY1186" fmla="*/ 683868 h 1608850"/>
                <a:gd name="connsiteX1187" fmla="*/ 8283524 w 12192000"/>
                <a:gd name="connsiteY1187" fmla="*/ 683868 h 1608850"/>
                <a:gd name="connsiteX1188" fmla="*/ 8283524 w 12192000"/>
                <a:gd name="connsiteY1188" fmla="*/ 688192 h 1608850"/>
                <a:gd name="connsiteX1189" fmla="*/ 8307844 w 12192000"/>
                <a:gd name="connsiteY1189" fmla="*/ 688192 h 1608850"/>
                <a:gd name="connsiteX1190" fmla="*/ 8307844 w 12192000"/>
                <a:gd name="connsiteY1190" fmla="*/ 675221 h 1608850"/>
                <a:gd name="connsiteX1191" fmla="*/ 8336217 w 12192000"/>
                <a:gd name="connsiteY1191" fmla="*/ 675221 h 1608850"/>
                <a:gd name="connsiteX1192" fmla="*/ 8348377 w 12192000"/>
                <a:gd name="connsiteY1192" fmla="*/ 670897 h 1608850"/>
                <a:gd name="connsiteX1193" fmla="*/ 8368645 w 12192000"/>
                <a:gd name="connsiteY1193" fmla="*/ 675221 h 1608850"/>
                <a:gd name="connsiteX1194" fmla="*/ 8368645 w 12192000"/>
                <a:gd name="connsiteY1194" fmla="*/ 657927 h 1608850"/>
                <a:gd name="connsiteX1195" fmla="*/ 8376752 w 12192000"/>
                <a:gd name="connsiteY1195" fmla="*/ 657927 h 1608850"/>
                <a:gd name="connsiteX1196" fmla="*/ 8376752 w 12192000"/>
                <a:gd name="connsiteY1196" fmla="*/ 644956 h 1608850"/>
                <a:gd name="connsiteX1197" fmla="*/ 8433498 w 12192000"/>
                <a:gd name="connsiteY1197" fmla="*/ 644956 h 1608850"/>
                <a:gd name="connsiteX1198" fmla="*/ 8433498 w 12192000"/>
                <a:gd name="connsiteY1198" fmla="*/ 614691 h 1608850"/>
                <a:gd name="connsiteX1199" fmla="*/ 8451738 w 12192000"/>
                <a:gd name="connsiteY1199" fmla="*/ 614691 h 1608850"/>
                <a:gd name="connsiteX1200" fmla="*/ 8451738 w 12192000"/>
                <a:gd name="connsiteY1200" fmla="*/ 608206 h 1608850"/>
                <a:gd name="connsiteX1201" fmla="*/ 8463898 w 12192000"/>
                <a:gd name="connsiteY1201" fmla="*/ 608206 h 1608850"/>
                <a:gd name="connsiteX1202" fmla="*/ 8463898 w 12192000"/>
                <a:gd name="connsiteY1202" fmla="*/ 614691 h 1608850"/>
                <a:gd name="connsiteX1203" fmla="*/ 8480112 w 12192000"/>
                <a:gd name="connsiteY1203" fmla="*/ 614691 h 1608850"/>
                <a:gd name="connsiteX1204" fmla="*/ 8480112 w 12192000"/>
                <a:gd name="connsiteY1204" fmla="*/ 664412 h 1608850"/>
                <a:gd name="connsiteX1205" fmla="*/ 8512540 w 12192000"/>
                <a:gd name="connsiteY1205" fmla="*/ 664412 h 1608850"/>
                <a:gd name="connsiteX1206" fmla="*/ 8512540 w 12192000"/>
                <a:gd name="connsiteY1206" fmla="*/ 638471 h 1608850"/>
                <a:gd name="connsiteX1207" fmla="*/ 8551046 w 12192000"/>
                <a:gd name="connsiteY1207" fmla="*/ 638471 h 1608850"/>
                <a:gd name="connsiteX1208" fmla="*/ 8551046 w 12192000"/>
                <a:gd name="connsiteY1208" fmla="*/ 608206 h 1608850"/>
                <a:gd name="connsiteX1209" fmla="*/ 8599688 w 12192000"/>
                <a:gd name="connsiteY1209" fmla="*/ 608206 h 1608850"/>
                <a:gd name="connsiteX1210" fmla="*/ 8599688 w 12192000"/>
                <a:gd name="connsiteY1210" fmla="*/ 719362 h 1608850"/>
                <a:gd name="connsiteX1211" fmla="*/ 8599688 w 12192000"/>
                <a:gd name="connsiteY1211" fmla="*/ 733141 h 1608850"/>
                <a:gd name="connsiteX1212" fmla="*/ 8665562 w 12192000"/>
                <a:gd name="connsiteY1212" fmla="*/ 733141 h 1608850"/>
                <a:gd name="connsiteX1213" fmla="*/ 8665562 w 12192000"/>
                <a:gd name="connsiteY1213" fmla="*/ 838913 h 1608850"/>
                <a:gd name="connsiteX1214" fmla="*/ 8665562 w 12192000"/>
                <a:gd name="connsiteY1214" fmla="*/ 862160 h 1608850"/>
                <a:gd name="connsiteX1215" fmla="*/ 8680522 w 12192000"/>
                <a:gd name="connsiteY1215" fmla="*/ 862160 h 1608850"/>
                <a:gd name="connsiteX1216" fmla="*/ 8680522 w 12192000"/>
                <a:gd name="connsiteY1216" fmla="*/ 860998 h 1608850"/>
                <a:gd name="connsiteX1217" fmla="*/ 8680522 w 12192000"/>
                <a:gd name="connsiteY1217" fmla="*/ 852862 h 1608850"/>
                <a:gd name="connsiteX1218" fmla="*/ 8725102 w 12192000"/>
                <a:gd name="connsiteY1218" fmla="*/ 852862 h 1608850"/>
                <a:gd name="connsiteX1219" fmla="*/ 8725102 w 12192000"/>
                <a:gd name="connsiteY1219" fmla="*/ 855477 h 1608850"/>
                <a:gd name="connsiteX1220" fmla="*/ 8725102 w 12192000"/>
                <a:gd name="connsiteY1220" fmla="*/ 861131 h 1608850"/>
                <a:gd name="connsiteX1221" fmla="*/ 8733569 w 12192000"/>
                <a:gd name="connsiteY1221" fmla="*/ 852574 h 1608850"/>
                <a:gd name="connsiteX1222" fmla="*/ 8729111 w 12192000"/>
                <a:gd name="connsiteY1222" fmla="*/ 850249 h 1608850"/>
                <a:gd name="connsiteX1223" fmla="*/ 8729111 w 12192000"/>
                <a:gd name="connsiteY1223" fmla="*/ 843275 h 1608850"/>
                <a:gd name="connsiteX1224" fmla="*/ 8735797 w 12192000"/>
                <a:gd name="connsiteY1224" fmla="*/ 840950 h 1608850"/>
                <a:gd name="connsiteX1225" fmla="*/ 8735797 w 12192000"/>
                <a:gd name="connsiteY1225" fmla="*/ 831652 h 1608850"/>
                <a:gd name="connsiteX1226" fmla="*/ 8740256 w 12192000"/>
                <a:gd name="connsiteY1226" fmla="*/ 831652 h 1608850"/>
                <a:gd name="connsiteX1227" fmla="*/ 8740256 w 12192000"/>
                <a:gd name="connsiteY1227" fmla="*/ 810730 h 1608850"/>
                <a:gd name="connsiteX1228" fmla="*/ 8735797 w 12192000"/>
                <a:gd name="connsiteY1228" fmla="*/ 810730 h 1608850"/>
                <a:gd name="connsiteX1229" fmla="*/ 8735797 w 12192000"/>
                <a:gd name="connsiteY1229" fmla="*/ 806081 h 1608850"/>
                <a:gd name="connsiteX1230" fmla="*/ 8740256 w 12192000"/>
                <a:gd name="connsiteY1230" fmla="*/ 803756 h 1608850"/>
                <a:gd name="connsiteX1231" fmla="*/ 8751401 w 12192000"/>
                <a:gd name="connsiteY1231" fmla="*/ 787483 h 1608850"/>
                <a:gd name="connsiteX1232" fmla="*/ 8753629 w 12192000"/>
                <a:gd name="connsiteY1232" fmla="*/ 778185 h 1608850"/>
                <a:gd name="connsiteX1233" fmla="*/ 8753629 w 12192000"/>
                <a:gd name="connsiteY1233" fmla="*/ 752614 h 1608850"/>
                <a:gd name="connsiteX1234" fmla="*/ 8753909 w 12192000"/>
                <a:gd name="connsiteY1234" fmla="*/ 751742 h 1608850"/>
                <a:gd name="connsiteX1235" fmla="*/ 8755767 w 12192000"/>
                <a:gd name="connsiteY1235" fmla="*/ 745928 h 1608850"/>
                <a:gd name="connsiteX1236" fmla="*/ 8754080 w 12192000"/>
                <a:gd name="connsiteY1236" fmla="*/ 745928 h 1608850"/>
                <a:gd name="connsiteX1237" fmla="*/ 8754080 w 12192000"/>
                <a:gd name="connsiteY1237" fmla="*/ 744766 h 1608850"/>
                <a:gd name="connsiteX1238" fmla="*/ 8754080 w 12192000"/>
                <a:gd name="connsiteY1238" fmla="*/ 736629 h 1608850"/>
                <a:gd name="connsiteX1239" fmla="*/ 8755194 w 12192000"/>
                <a:gd name="connsiteY1239" fmla="*/ 736629 h 1608850"/>
                <a:gd name="connsiteX1240" fmla="*/ 8762996 w 12192000"/>
                <a:gd name="connsiteY1240" fmla="*/ 736629 h 1608850"/>
                <a:gd name="connsiteX1241" fmla="*/ 8762996 w 12192000"/>
                <a:gd name="connsiteY1241" fmla="*/ 735467 h 1608850"/>
                <a:gd name="connsiteX1242" fmla="*/ 8762996 w 12192000"/>
                <a:gd name="connsiteY1242" fmla="*/ 727331 h 1608850"/>
                <a:gd name="connsiteX1243" fmla="*/ 8761881 w 12192000"/>
                <a:gd name="connsiteY1243" fmla="*/ 727331 h 1608850"/>
                <a:gd name="connsiteX1244" fmla="*/ 8754080 w 12192000"/>
                <a:gd name="connsiteY1244" fmla="*/ 727331 h 1608850"/>
                <a:gd name="connsiteX1245" fmla="*/ 8754080 w 12192000"/>
                <a:gd name="connsiteY1245" fmla="*/ 726168 h 1608850"/>
                <a:gd name="connsiteX1246" fmla="*/ 8754080 w 12192000"/>
                <a:gd name="connsiteY1246" fmla="*/ 718032 h 1608850"/>
                <a:gd name="connsiteX1247" fmla="*/ 8755194 w 12192000"/>
                <a:gd name="connsiteY1247" fmla="*/ 718032 h 1608850"/>
                <a:gd name="connsiteX1248" fmla="*/ 8762996 w 12192000"/>
                <a:gd name="connsiteY1248" fmla="*/ 718032 h 1608850"/>
                <a:gd name="connsiteX1249" fmla="*/ 8762996 w 12192000"/>
                <a:gd name="connsiteY1249" fmla="*/ 717160 h 1608850"/>
                <a:gd name="connsiteX1250" fmla="*/ 8762996 w 12192000"/>
                <a:gd name="connsiteY1250" fmla="*/ 711058 h 1608850"/>
                <a:gd name="connsiteX1251" fmla="*/ 8761881 w 12192000"/>
                <a:gd name="connsiteY1251" fmla="*/ 711058 h 1608850"/>
                <a:gd name="connsiteX1252" fmla="*/ 8754080 w 12192000"/>
                <a:gd name="connsiteY1252" fmla="*/ 711058 h 1608850"/>
                <a:gd name="connsiteX1253" fmla="*/ 8754080 w 12192000"/>
                <a:gd name="connsiteY1253" fmla="*/ 709896 h 1608850"/>
                <a:gd name="connsiteX1254" fmla="*/ 8754080 w 12192000"/>
                <a:gd name="connsiteY1254" fmla="*/ 701759 h 1608850"/>
                <a:gd name="connsiteX1255" fmla="*/ 8755194 w 12192000"/>
                <a:gd name="connsiteY1255" fmla="*/ 701759 h 1608850"/>
                <a:gd name="connsiteX1256" fmla="*/ 8762996 w 12192000"/>
                <a:gd name="connsiteY1256" fmla="*/ 701759 h 1608850"/>
                <a:gd name="connsiteX1257" fmla="*/ 8761881 w 12192000"/>
                <a:gd name="connsiteY1257" fmla="*/ 700016 h 1608850"/>
                <a:gd name="connsiteX1258" fmla="*/ 8754080 w 12192000"/>
                <a:gd name="connsiteY1258" fmla="*/ 687812 h 1608850"/>
                <a:gd name="connsiteX1259" fmla="*/ 8754080 w 12192000"/>
                <a:gd name="connsiteY1259" fmla="*/ 650617 h 1608850"/>
                <a:gd name="connsiteX1260" fmla="*/ 8903424 w 12192000"/>
                <a:gd name="connsiteY1260" fmla="*/ 650617 h 1608850"/>
                <a:gd name="connsiteX1261" fmla="*/ 8905096 w 12192000"/>
                <a:gd name="connsiteY1261" fmla="*/ 653232 h 1608850"/>
                <a:gd name="connsiteX1262" fmla="*/ 8908543 w 12192000"/>
                <a:gd name="connsiteY1262" fmla="*/ 658626 h 1608850"/>
                <a:gd name="connsiteX1263" fmla="*/ 8908543 w 12192000"/>
                <a:gd name="connsiteY1263" fmla="*/ 647687 h 1608850"/>
                <a:gd name="connsiteX1264" fmla="*/ 8908543 w 12192000"/>
                <a:gd name="connsiteY1264" fmla="*/ 607460 h 1608850"/>
                <a:gd name="connsiteX1265" fmla="*/ 8910570 w 12192000"/>
                <a:gd name="connsiteY1265" fmla="*/ 607460 h 1608850"/>
                <a:gd name="connsiteX1266" fmla="*/ 8924757 w 12192000"/>
                <a:gd name="connsiteY1266" fmla="*/ 607460 h 1608850"/>
                <a:gd name="connsiteX1267" fmla="*/ 8924757 w 12192000"/>
                <a:gd name="connsiteY1267" fmla="*/ 515723 h 1608850"/>
                <a:gd name="connsiteX1268" fmla="*/ 8924757 w 12192000"/>
                <a:gd name="connsiteY1268" fmla="*/ 490724 h 1608850"/>
                <a:gd name="connsiteX1269" fmla="*/ 9078786 w 12192000"/>
                <a:gd name="connsiteY1269" fmla="*/ 490724 h 1608850"/>
                <a:gd name="connsiteX1270" fmla="*/ 9078786 w 12192000"/>
                <a:gd name="connsiteY1270" fmla="*/ 506306 h 1608850"/>
                <a:gd name="connsiteX1271" fmla="*/ 9078786 w 12192000"/>
                <a:gd name="connsiteY1271" fmla="*/ 611783 h 1608850"/>
                <a:gd name="connsiteX1272" fmla="*/ 9080306 w 12192000"/>
                <a:gd name="connsiteY1272" fmla="*/ 611513 h 1608850"/>
                <a:gd name="connsiteX1273" fmla="*/ 9090946 w 12192000"/>
                <a:gd name="connsiteY1273" fmla="*/ 609622 h 1608850"/>
                <a:gd name="connsiteX1274" fmla="*/ 9088919 w 12192000"/>
                <a:gd name="connsiteY1274" fmla="*/ 698254 h 1608850"/>
                <a:gd name="connsiteX1275" fmla="*/ 9090439 w 12192000"/>
                <a:gd name="connsiteY1275" fmla="*/ 698525 h 1608850"/>
                <a:gd name="connsiteX1276" fmla="*/ 9101079 w 12192000"/>
                <a:gd name="connsiteY1276" fmla="*/ 700416 h 1608850"/>
                <a:gd name="connsiteX1277" fmla="*/ 9101332 w 12192000"/>
                <a:gd name="connsiteY1277" fmla="*/ 701227 h 1608850"/>
                <a:gd name="connsiteX1278" fmla="*/ 9103106 w 12192000"/>
                <a:gd name="connsiteY1278" fmla="*/ 706902 h 1608850"/>
                <a:gd name="connsiteX1279" fmla="*/ 9103866 w 12192000"/>
                <a:gd name="connsiteY1279" fmla="*/ 704470 h 1608850"/>
                <a:gd name="connsiteX1280" fmla="*/ 9109186 w 12192000"/>
                <a:gd name="connsiteY1280" fmla="*/ 687446 h 1608850"/>
                <a:gd name="connsiteX1281" fmla="*/ 9110959 w 12192000"/>
                <a:gd name="connsiteY1281" fmla="*/ 687446 h 1608850"/>
                <a:gd name="connsiteX1282" fmla="*/ 9123373 w 12192000"/>
                <a:gd name="connsiteY1282" fmla="*/ 687446 h 1608850"/>
                <a:gd name="connsiteX1283" fmla="*/ 9123373 w 12192000"/>
                <a:gd name="connsiteY1283" fmla="*/ 719872 h 1608850"/>
                <a:gd name="connsiteX1284" fmla="*/ 9124386 w 12192000"/>
                <a:gd name="connsiteY1284" fmla="*/ 720413 h 1608850"/>
                <a:gd name="connsiteX1285" fmla="*/ 9131480 w 12192000"/>
                <a:gd name="connsiteY1285" fmla="*/ 724196 h 1608850"/>
                <a:gd name="connsiteX1286" fmla="*/ 9131480 w 12192000"/>
                <a:gd name="connsiteY1286" fmla="*/ 725547 h 1608850"/>
                <a:gd name="connsiteX1287" fmla="*/ 9131480 w 12192000"/>
                <a:gd name="connsiteY1287" fmla="*/ 735005 h 1608850"/>
                <a:gd name="connsiteX1288" fmla="*/ 9176067 w 12192000"/>
                <a:gd name="connsiteY1288" fmla="*/ 735005 h 1608850"/>
                <a:gd name="connsiteX1289" fmla="*/ 9176067 w 12192000"/>
                <a:gd name="connsiteY1289" fmla="*/ 736086 h 1608850"/>
                <a:gd name="connsiteX1290" fmla="*/ 9176067 w 12192000"/>
                <a:gd name="connsiteY1290" fmla="*/ 743652 h 1608850"/>
                <a:gd name="connsiteX1291" fmla="*/ 9178093 w 12192000"/>
                <a:gd name="connsiteY1291" fmla="*/ 743652 h 1608850"/>
                <a:gd name="connsiteX1292" fmla="*/ 9192280 w 12192000"/>
                <a:gd name="connsiteY1292" fmla="*/ 743652 h 1608850"/>
                <a:gd name="connsiteX1293" fmla="*/ 9192280 w 12192000"/>
                <a:gd name="connsiteY1293" fmla="*/ 713387 h 1608850"/>
                <a:gd name="connsiteX1294" fmla="*/ 9236867 w 12192000"/>
                <a:gd name="connsiteY1294" fmla="*/ 713387 h 1608850"/>
                <a:gd name="connsiteX1295" fmla="*/ 9236867 w 12192000"/>
                <a:gd name="connsiteY1295" fmla="*/ 712036 h 1608850"/>
                <a:gd name="connsiteX1296" fmla="*/ 9236867 w 12192000"/>
                <a:gd name="connsiteY1296" fmla="*/ 702578 h 1608850"/>
                <a:gd name="connsiteX1297" fmla="*/ 9237881 w 12192000"/>
                <a:gd name="connsiteY1297" fmla="*/ 702578 h 1608850"/>
                <a:gd name="connsiteX1298" fmla="*/ 9244974 w 12192000"/>
                <a:gd name="connsiteY1298" fmla="*/ 702578 h 1608850"/>
                <a:gd name="connsiteX1299" fmla="*/ 9244974 w 12192000"/>
                <a:gd name="connsiteY1299" fmla="*/ 700687 h 1608850"/>
                <a:gd name="connsiteX1300" fmla="*/ 9244974 w 12192000"/>
                <a:gd name="connsiteY1300" fmla="*/ 687446 h 1608850"/>
                <a:gd name="connsiteX1301" fmla="*/ 9245734 w 12192000"/>
                <a:gd name="connsiteY1301" fmla="*/ 687446 h 1608850"/>
                <a:gd name="connsiteX1302" fmla="*/ 9251054 w 12192000"/>
                <a:gd name="connsiteY1302" fmla="*/ 687446 h 1608850"/>
                <a:gd name="connsiteX1303" fmla="*/ 9251054 w 12192000"/>
                <a:gd name="connsiteY1303" fmla="*/ 686365 h 1608850"/>
                <a:gd name="connsiteX1304" fmla="*/ 9251054 w 12192000"/>
                <a:gd name="connsiteY1304" fmla="*/ 678798 h 1608850"/>
                <a:gd name="connsiteX1305" fmla="*/ 9253081 w 12192000"/>
                <a:gd name="connsiteY1305" fmla="*/ 678798 h 1608850"/>
                <a:gd name="connsiteX1306" fmla="*/ 9267268 w 12192000"/>
                <a:gd name="connsiteY1306" fmla="*/ 678798 h 1608850"/>
                <a:gd name="connsiteX1307" fmla="*/ 9267268 w 12192000"/>
                <a:gd name="connsiteY1307" fmla="*/ 679879 h 1608850"/>
                <a:gd name="connsiteX1308" fmla="*/ 9267268 w 12192000"/>
                <a:gd name="connsiteY1308" fmla="*/ 687446 h 1608850"/>
                <a:gd name="connsiteX1309" fmla="*/ 9289561 w 12192000"/>
                <a:gd name="connsiteY1309" fmla="*/ 687446 h 1608850"/>
                <a:gd name="connsiteX1310" fmla="*/ 9289561 w 12192000"/>
                <a:gd name="connsiteY1310" fmla="*/ 685554 h 1608850"/>
                <a:gd name="connsiteX1311" fmla="*/ 9289561 w 12192000"/>
                <a:gd name="connsiteY1311" fmla="*/ 672313 h 1608850"/>
                <a:gd name="connsiteX1312" fmla="*/ 9291335 w 12192000"/>
                <a:gd name="connsiteY1312" fmla="*/ 672313 h 1608850"/>
                <a:gd name="connsiteX1313" fmla="*/ 9303748 w 12192000"/>
                <a:gd name="connsiteY1313" fmla="*/ 672313 h 1608850"/>
                <a:gd name="connsiteX1314" fmla="*/ 9303748 w 12192000"/>
                <a:gd name="connsiteY1314" fmla="*/ 696093 h 1608850"/>
                <a:gd name="connsiteX1315" fmla="*/ 9304762 w 12192000"/>
                <a:gd name="connsiteY1315" fmla="*/ 696093 h 1608850"/>
                <a:gd name="connsiteX1316" fmla="*/ 9311855 w 12192000"/>
                <a:gd name="connsiteY1316" fmla="*/ 696093 h 1608850"/>
                <a:gd name="connsiteX1317" fmla="*/ 9311855 w 12192000"/>
                <a:gd name="connsiteY1317" fmla="*/ 695012 h 1608850"/>
                <a:gd name="connsiteX1318" fmla="*/ 9311855 w 12192000"/>
                <a:gd name="connsiteY1318" fmla="*/ 687446 h 1608850"/>
                <a:gd name="connsiteX1319" fmla="*/ 9313628 w 12192000"/>
                <a:gd name="connsiteY1319" fmla="*/ 687446 h 1608850"/>
                <a:gd name="connsiteX1320" fmla="*/ 9326042 w 12192000"/>
                <a:gd name="connsiteY1320" fmla="*/ 687446 h 1608850"/>
                <a:gd name="connsiteX1321" fmla="*/ 9326042 w 12192000"/>
                <a:gd name="connsiteY1321" fmla="*/ 713387 h 1608850"/>
                <a:gd name="connsiteX1322" fmla="*/ 9328069 w 12192000"/>
                <a:gd name="connsiteY1322" fmla="*/ 713387 h 1608850"/>
                <a:gd name="connsiteX1323" fmla="*/ 9342255 w 12192000"/>
                <a:gd name="connsiteY1323" fmla="*/ 713387 h 1608850"/>
                <a:gd name="connsiteX1324" fmla="*/ 9342255 w 12192000"/>
                <a:gd name="connsiteY1324" fmla="*/ 715008 h 1608850"/>
                <a:gd name="connsiteX1325" fmla="*/ 9342255 w 12192000"/>
                <a:gd name="connsiteY1325" fmla="*/ 726358 h 1608850"/>
                <a:gd name="connsiteX1326" fmla="*/ 9343015 w 12192000"/>
                <a:gd name="connsiteY1326" fmla="*/ 726358 h 1608850"/>
                <a:gd name="connsiteX1327" fmla="*/ 9348336 w 12192000"/>
                <a:gd name="connsiteY1327" fmla="*/ 726358 h 1608850"/>
                <a:gd name="connsiteX1328" fmla="*/ 9348336 w 12192000"/>
                <a:gd name="connsiteY1328" fmla="*/ 725547 h 1608850"/>
                <a:gd name="connsiteX1329" fmla="*/ 9348336 w 12192000"/>
                <a:gd name="connsiteY1329" fmla="*/ 719872 h 1608850"/>
                <a:gd name="connsiteX1330" fmla="*/ 9378736 w 12192000"/>
                <a:gd name="connsiteY1330" fmla="*/ 719872 h 1608850"/>
                <a:gd name="connsiteX1331" fmla="*/ 9378736 w 12192000"/>
                <a:gd name="connsiteY1331" fmla="*/ 743652 h 1608850"/>
                <a:gd name="connsiteX1332" fmla="*/ 9379749 w 12192000"/>
                <a:gd name="connsiteY1332" fmla="*/ 743652 h 1608850"/>
                <a:gd name="connsiteX1333" fmla="*/ 9386843 w 12192000"/>
                <a:gd name="connsiteY1333" fmla="*/ 743652 h 1608850"/>
                <a:gd name="connsiteX1334" fmla="*/ 9386843 w 12192000"/>
                <a:gd name="connsiteY1334" fmla="*/ 744733 h 1608850"/>
                <a:gd name="connsiteX1335" fmla="*/ 9386843 w 12192000"/>
                <a:gd name="connsiteY1335" fmla="*/ 752299 h 1608850"/>
                <a:gd name="connsiteX1336" fmla="*/ 9387603 w 12192000"/>
                <a:gd name="connsiteY1336" fmla="*/ 752299 h 1608850"/>
                <a:gd name="connsiteX1337" fmla="*/ 9392923 w 12192000"/>
                <a:gd name="connsiteY1337" fmla="*/ 752299 h 1608850"/>
                <a:gd name="connsiteX1338" fmla="*/ 9392923 w 12192000"/>
                <a:gd name="connsiteY1338" fmla="*/ 750137 h 1608850"/>
                <a:gd name="connsiteX1339" fmla="*/ 9392923 w 12192000"/>
                <a:gd name="connsiteY1339" fmla="*/ 735005 h 1608850"/>
                <a:gd name="connsiteX1340" fmla="*/ 9393936 w 12192000"/>
                <a:gd name="connsiteY1340" fmla="*/ 735005 h 1608850"/>
                <a:gd name="connsiteX1341" fmla="*/ 9401030 w 12192000"/>
                <a:gd name="connsiteY1341" fmla="*/ 735005 h 1608850"/>
                <a:gd name="connsiteX1342" fmla="*/ 9401030 w 12192000"/>
                <a:gd name="connsiteY1342" fmla="*/ 736086 h 1608850"/>
                <a:gd name="connsiteX1343" fmla="*/ 9401030 w 12192000"/>
                <a:gd name="connsiteY1343" fmla="*/ 743652 h 1608850"/>
                <a:gd name="connsiteX1344" fmla="*/ 9406350 w 12192000"/>
                <a:gd name="connsiteY1344" fmla="*/ 741659 h 1608850"/>
                <a:gd name="connsiteX1345" fmla="*/ 9407110 w 12192000"/>
                <a:gd name="connsiteY1345" fmla="*/ 740679 h 1608850"/>
                <a:gd name="connsiteX1346" fmla="*/ 9407110 w 12192000"/>
                <a:gd name="connsiteY1346" fmla="*/ 735005 h 1608850"/>
                <a:gd name="connsiteX1347" fmla="*/ 9445617 w 12192000"/>
                <a:gd name="connsiteY1347" fmla="*/ 735005 h 1608850"/>
                <a:gd name="connsiteX1348" fmla="*/ 9445617 w 12192000"/>
                <a:gd name="connsiteY1348" fmla="*/ 758784 h 1608850"/>
                <a:gd name="connsiteX1349" fmla="*/ 9447643 w 12192000"/>
                <a:gd name="connsiteY1349" fmla="*/ 758784 h 1608850"/>
                <a:gd name="connsiteX1350" fmla="*/ 9461830 w 12192000"/>
                <a:gd name="connsiteY1350" fmla="*/ 758784 h 1608850"/>
                <a:gd name="connsiteX1351" fmla="*/ 9461830 w 12192000"/>
                <a:gd name="connsiteY1351" fmla="*/ 759865 h 1608850"/>
                <a:gd name="connsiteX1352" fmla="*/ 9461830 w 12192000"/>
                <a:gd name="connsiteY1352" fmla="*/ 767431 h 1608850"/>
                <a:gd name="connsiteX1353" fmla="*/ 9463604 w 12192000"/>
                <a:gd name="connsiteY1353" fmla="*/ 767431 h 1608850"/>
                <a:gd name="connsiteX1354" fmla="*/ 9476017 w 12192000"/>
                <a:gd name="connsiteY1354" fmla="*/ 767431 h 1608850"/>
                <a:gd name="connsiteX1355" fmla="*/ 9476017 w 12192000"/>
                <a:gd name="connsiteY1355" fmla="*/ 743652 h 1608850"/>
                <a:gd name="connsiteX1356" fmla="*/ 9477030 w 12192000"/>
                <a:gd name="connsiteY1356" fmla="*/ 743652 h 1608850"/>
                <a:gd name="connsiteX1357" fmla="*/ 9484124 w 12192000"/>
                <a:gd name="connsiteY1357" fmla="*/ 743652 h 1608850"/>
                <a:gd name="connsiteX1358" fmla="*/ 9484124 w 12192000"/>
                <a:gd name="connsiteY1358" fmla="*/ 711225 h 1608850"/>
                <a:gd name="connsiteX1359" fmla="*/ 9485137 w 12192000"/>
                <a:gd name="connsiteY1359" fmla="*/ 711225 h 1608850"/>
                <a:gd name="connsiteX1360" fmla="*/ 9492231 w 12192000"/>
                <a:gd name="connsiteY1360" fmla="*/ 711225 h 1608850"/>
                <a:gd name="connsiteX1361" fmla="*/ 9492231 w 12192000"/>
                <a:gd name="connsiteY1361" fmla="*/ 709334 h 1608850"/>
                <a:gd name="connsiteX1362" fmla="*/ 9492231 w 12192000"/>
                <a:gd name="connsiteY1362" fmla="*/ 696093 h 1608850"/>
                <a:gd name="connsiteX1363" fmla="*/ 9490964 w 12192000"/>
                <a:gd name="connsiteY1363" fmla="*/ 694471 h 1608850"/>
                <a:gd name="connsiteX1364" fmla="*/ 9496284 w 12192000"/>
                <a:gd name="connsiteY1364" fmla="*/ 683122 h 1608850"/>
                <a:gd name="connsiteX1365" fmla="*/ 9504391 w 12192000"/>
                <a:gd name="connsiteY1365" fmla="*/ 711225 h 1608850"/>
                <a:gd name="connsiteX1366" fmla="*/ 9505151 w 12192000"/>
                <a:gd name="connsiteY1366" fmla="*/ 711225 h 1608850"/>
                <a:gd name="connsiteX1367" fmla="*/ 9510471 w 12192000"/>
                <a:gd name="connsiteY1367" fmla="*/ 711225 h 1608850"/>
                <a:gd name="connsiteX1368" fmla="*/ 9510471 w 12192000"/>
                <a:gd name="connsiteY1368" fmla="*/ 605298 h 1608850"/>
                <a:gd name="connsiteX1369" fmla="*/ 9511991 w 12192000"/>
                <a:gd name="connsiteY1369" fmla="*/ 605298 h 1608850"/>
                <a:gd name="connsiteX1370" fmla="*/ 9522631 w 12192000"/>
                <a:gd name="connsiteY1370" fmla="*/ 605298 h 1608850"/>
                <a:gd name="connsiteX1371" fmla="*/ 9522631 w 12192000"/>
                <a:gd name="connsiteY1371" fmla="*/ 557739 h 1608850"/>
                <a:gd name="connsiteX1372" fmla="*/ 9548978 w 12192000"/>
                <a:gd name="connsiteY1372" fmla="*/ 557739 h 1608850"/>
                <a:gd name="connsiteX1373" fmla="*/ 9548978 w 12192000"/>
                <a:gd name="connsiteY1373" fmla="*/ 536121 h 1608850"/>
                <a:gd name="connsiteX1374" fmla="*/ 9583432 w 12192000"/>
                <a:gd name="connsiteY1374" fmla="*/ 536121 h 1608850"/>
                <a:gd name="connsiteX1375" fmla="*/ 9583432 w 12192000"/>
                <a:gd name="connsiteY1375" fmla="*/ 538553 h 1608850"/>
                <a:gd name="connsiteX1376" fmla="*/ 9583432 w 12192000"/>
                <a:gd name="connsiteY1376" fmla="*/ 555577 h 1608850"/>
                <a:gd name="connsiteX1377" fmla="*/ 9585712 w 12192000"/>
                <a:gd name="connsiteY1377" fmla="*/ 555577 h 1608850"/>
                <a:gd name="connsiteX1378" fmla="*/ 9601672 w 12192000"/>
                <a:gd name="connsiteY1378" fmla="*/ 555577 h 1608850"/>
                <a:gd name="connsiteX1379" fmla="*/ 9601672 w 12192000"/>
                <a:gd name="connsiteY1379" fmla="*/ 603136 h 1608850"/>
                <a:gd name="connsiteX1380" fmla="*/ 9602685 w 12192000"/>
                <a:gd name="connsiteY1380" fmla="*/ 603136 h 1608850"/>
                <a:gd name="connsiteX1381" fmla="*/ 9609779 w 12192000"/>
                <a:gd name="connsiteY1381" fmla="*/ 603136 h 1608850"/>
                <a:gd name="connsiteX1382" fmla="*/ 9623966 w 12192000"/>
                <a:gd name="connsiteY1382" fmla="*/ 607460 h 1608850"/>
                <a:gd name="connsiteX1383" fmla="*/ 9623966 w 12192000"/>
                <a:gd name="connsiteY1383" fmla="*/ 646372 h 1608850"/>
                <a:gd name="connsiteX1384" fmla="*/ 9624979 w 12192000"/>
                <a:gd name="connsiteY1384" fmla="*/ 646372 h 1608850"/>
                <a:gd name="connsiteX1385" fmla="*/ 9632072 w 12192000"/>
                <a:gd name="connsiteY1385" fmla="*/ 646372 h 1608850"/>
                <a:gd name="connsiteX1386" fmla="*/ 9632072 w 12192000"/>
                <a:gd name="connsiteY1386" fmla="*/ 647993 h 1608850"/>
                <a:gd name="connsiteX1387" fmla="*/ 9632072 w 12192000"/>
                <a:gd name="connsiteY1387" fmla="*/ 659342 h 1608850"/>
                <a:gd name="connsiteX1388" fmla="*/ 9634099 w 12192000"/>
                <a:gd name="connsiteY1388" fmla="*/ 659342 h 1608850"/>
                <a:gd name="connsiteX1389" fmla="*/ 9648286 w 12192000"/>
                <a:gd name="connsiteY1389" fmla="*/ 659342 h 1608850"/>
                <a:gd name="connsiteX1390" fmla="*/ 9654366 w 12192000"/>
                <a:gd name="connsiteY1390" fmla="*/ 665828 h 1608850"/>
                <a:gd name="connsiteX1391" fmla="*/ 9654366 w 12192000"/>
                <a:gd name="connsiteY1391" fmla="*/ 687446 h 1608850"/>
                <a:gd name="connsiteX1392" fmla="*/ 9656646 w 12192000"/>
                <a:gd name="connsiteY1392" fmla="*/ 687446 h 1608850"/>
                <a:gd name="connsiteX1393" fmla="*/ 9672606 w 12192000"/>
                <a:gd name="connsiteY1393" fmla="*/ 687446 h 1608850"/>
                <a:gd name="connsiteX1394" fmla="*/ 9672606 w 12192000"/>
                <a:gd name="connsiteY1394" fmla="*/ 688526 h 1608850"/>
                <a:gd name="connsiteX1395" fmla="*/ 9672606 w 12192000"/>
                <a:gd name="connsiteY1395" fmla="*/ 696093 h 1608850"/>
                <a:gd name="connsiteX1396" fmla="*/ 9673873 w 12192000"/>
                <a:gd name="connsiteY1396" fmla="*/ 696093 h 1608850"/>
                <a:gd name="connsiteX1397" fmla="*/ 9682740 w 12192000"/>
                <a:gd name="connsiteY1397" fmla="*/ 696093 h 1608850"/>
                <a:gd name="connsiteX1398" fmla="*/ 9682740 w 12192000"/>
                <a:gd name="connsiteY1398" fmla="*/ 698254 h 1608850"/>
                <a:gd name="connsiteX1399" fmla="*/ 9682740 w 12192000"/>
                <a:gd name="connsiteY1399" fmla="*/ 713387 h 1608850"/>
                <a:gd name="connsiteX1400" fmla="*/ 9686793 w 12192000"/>
                <a:gd name="connsiteY1400" fmla="*/ 711495 h 1608850"/>
                <a:gd name="connsiteX1401" fmla="*/ 9686793 w 12192000"/>
                <a:gd name="connsiteY1401" fmla="*/ 698254 h 1608850"/>
                <a:gd name="connsiteX1402" fmla="*/ 9687806 w 12192000"/>
                <a:gd name="connsiteY1402" fmla="*/ 698254 h 1608850"/>
                <a:gd name="connsiteX1403" fmla="*/ 9694900 w 12192000"/>
                <a:gd name="connsiteY1403" fmla="*/ 698254 h 1608850"/>
                <a:gd name="connsiteX1404" fmla="*/ 9694900 w 12192000"/>
                <a:gd name="connsiteY1404" fmla="*/ 699876 h 1608850"/>
                <a:gd name="connsiteX1405" fmla="*/ 9694900 w 12192000"/>
                <a:gd name="connsiteY1405" fmla="*/ 711225 h 1608850"/>
                <a:gd name="connsiteX1406" fmla="*/ 9695660 w 12192000"/>
                <a:gd name="connsiteY1406" fmla="*/ 711225 h 1608850"/>
                <a:gd name="connsiteX1407" fmla="*/ 9700980 w 12192000"/>
                <a:gd name="connsiteY1407" fmla="*/ 711225 h 1608850"/>
                <a:gd name="connsiteX1408" fmla="*/ 9749620 w 12192000"/>
                <a:gd name="connsiteY1408" fmla="*/ 706902 h 1608850"/>
                <a:gd name="connsiteX1409" fmla="*/ 9749620 w 12192000"/>
                <a:gd name="connsiteY1409" fmla="*/ 708253 h 1608850"/>
                <a:gd name="connsiteX1410" fmla="*/ 9749620 w 12192000"/>
                <a:gd name="connsiteY1410" fmla="*/ 717710 h 1608850"/>
                <a:gd name="connsiteX1411" fmla="*/ 9750380 w 12192000"/>
                <a:gd name="connsiteY1411" fmla="*/ 717710 h 1608850"/>
                <a:gd name="connsiteX1412" fmla="*/ 9755702 w 12192000"/>
                <a:gd name="connsiteY1412" fmla="*/ 717710 h 1608850"/>
                <a:gd name="connsiteX1413" fmla="*/ 9755702 w 12192000"/>
                <a:gd name="connsiteY1413" fmla="*/ 719872 h 1608850"/>
                <a:gd name="connsiteX1414" fmla="*/ 9755702 w 12192000"/>
                <a:gd name="connsiteY1414" fmla="*/ 735005 h 1608850"/>
                <a:gd name="connsiteX1415" fmla="*/ 9757728 w 12192000"/>
                <a:gd name="connsiteY1415" fmla="*/ 733654 h 1608850"/>
                <a:gd name="connsiteX1416" fmla="*/ 9771914 w 12192000"/>
                <a:gd name="connsiteY1416" fmla="*/ 724196 h 1608850"/>
                <a:gd name="connsiteX1417" fmla="*/ 9777994 w 12192000"/>
                <a:gd name="connsiteY1417" fmla="*/ 683122 h 1608850"/>
                <a:gd name="connsiteX1418" fmla="*/ 9778754 w 12192000"/>
                <a:gd name="connsiteY1418" fmla="*/ 682852 h 1608850"/>
                <a:gd name="connsiteX1419" fmla="*/ 9784074 w 12192000"/>
                <a:gd name="connsiteY1419" fmla="*/ 680960 h 1608850"/>
                <a:gd name="connsiteX1420" fmla="*/ 9786102 w 12192000"/>
                <a:gd name="connsiteY1420" fmla="*/ 611783 h 1608850"/>
                <a:gd name="connsiteX1421" fmla="*/ 9788128 w 12192000"/>
                <a:gd name="connsiteY1421" fmla="*/ 680960 h 1608850"/>
                <a:gd name="connsiteX1422" fmla="*/ 9788888 w 12192000"/>
                <a:gd name="connsiteY1422" fmla="*/ 681230 h 1608850"/>
                <a:gd name="connsiteX1423" fmla="*/ 9794208 w 12192000"/>
                <a:gd name="connsiteY1423" fmla="*/ 683122 h 1608850"/>
                <a:gd name="connsiteX1424" fmla="*/ 9794208 w 12192000"/>
                <a:gd name="connsiteY1424" fmla="*/ 596651 h 1608850"/>
                <a:gd name="connsiteX1425" fmla="*/ 9798262 w 12192000"/>
                <a:gd name="connsiteY1425" fmla="*/ 564224 h 1608850"/>
                <a:gd name="connsiteX1426" fmla="*/ 9836768 w 12192000"/>
                <a:gd name="connsiteY1426" fmla="*/ 564224 h 1608850"/>
                <a:gd name="connsiteX1427" fmla="*/ 9836768 w 12192000"/>
                <a:gd name="connsiteY1427" fmla="*/ 596651 h 1608850"/>
                <a:gd name="connsiteX1428" fmla="*/ 9837528 w 12192000"/>
                <a:gd name="connsiteY1428" fmla="*/ 596651 h 1608850"/>
                <a:gd name="connsiteX1429" fmla="*/ 9842848 w 12192000"/>
                <a:gd name="connsiteY1429" fmla="*/ 596651 h 1608850"/>
                <a:gd name="connsiteX1430" fmla="*/ 9842848 w 12192000"/>
                <a:gd name="connsiteY1430" fmla="*/ 514503 h 1608850"/>
                <a:gd name="connsiteX1431" fmla="*/ 9844622 w 12192000"/>
                <a:gd name="connsiteY1431" fmla="*/ 514503 h 1608850"/>
                <a:gd name="connsiteX1432" fmla="*/ 9857036 w 12192000"/>
                <a:gd name="connsiteY1432" fmla="*/ 514503 h 1608850"/>
                <a:gd name="connsiteX1433" fmla="*/ 9857036 w 12192000"/>
                <a:gd name="connsiteY1433" fmla="*/ 512612 h 1608850"/>
                <a:gd name="connsiteX1434" fmla="*/ 9857036 w 12192000"/>
                <a:gd name="connsiteY1434" fmla="*/ 499371 h 1608850"/>
                <a:gd name="connsiteX1435" fmla="*/ 9879330 w 12192000"/>
                <a:gd name="connsiteY1435" fmla="*/ 499371 h 1608850"/>
                <a:gd name="connsiteX1436" fmla="*/ 9879330 w 12192000"/>
                <a:gd name="connsiteY1436" fmla="*/ 498290 h 1608850"/>
                <a:gd name="connsiteX1437" fmla="*/ 9879330 w 12192000"/>
                <a:gd name="connsiteY1437" fmla="*/ 490724 h 1608850"/>
                <a:gd name="connsiteX1438" fmla="*/ 9881102 w 12192000"/>
                <a:gd name="connsiteY1438" fmla="*/ 490724 h 1608850"/>
                <a:gd name="connsiteX1439" fmla="*/ 9893516 w 12192000"/>
                <a:gd name="connsiteY1439" fmla="*/ 490724 h 1608850"/>
                <a:gd name="connsiteX1440" fmla="*/ 9893516 w 12192000"/>
                <a:gd name="connsiteY1440" fmla="*/ 491805 h 1608850"/>
                <a:gd name="connsiteX1441" fmla="*/ 9893516 w 12192000"/>
                <a:gd name="connsiteY1441" fmla="*/ 499371 h 1608850"/>
                <a:gd name="connsiteX1442" fmla="*/ 9894276 w 12192000"/>
                <a:gd name="connsiteY1442" fmla="*/ 499371 h 1608850"/>
                <a:gd name="connsiteX1443" fmla="*/ 9899596 w 12192000"/>
                <a:gd name="connsiteY1443" fmla="*/ 499371 h 1608850"/>
                <a:gd name="connsiteX1444" fmla="*/ 9909730 w 12192000"/>
                <a:gd name="connsiteY1444" fmla="*/ 495047 h 1608850"/>
                <a:gd name="connsiteX1445" fmla="*/ 9913782 w 12192000"/>
                <a:gd name="connsiteY1445" fmla="*/ 498290 h 1608850"/>
                <a:gd name="connsiteX1446" fmla="*/ 9913782 w 12192000"/>
                <a:gd name="connsiteY1446" fmla="*/ 490724 h 1608850"/>
                <a:gd name="connsiteX1447" fmla="*/ 9916062 w 12192000"/>
                <a:gd name="connsiteY1447" fmla="*/ 490724 h 1608850"/>
                <a:gd name="connsiteX1448" fmla="*/ 9932024 w 12192000"/>
                <a:gd name="connsiteY1448" fmla="*/ 490724 h 1608850"/>
                <a:gd name="connsiteX1449" fmla="*/ 9932024 w 12192000"/>
                <a:gd name="connsiteY1449" fmla="*/ 491805 h 1608850"/>
                <a:gd name="connsiteX1450" fmla="*/ 9932024 w 12192000"/>
                <a:gd name="connsiteY1450" fmla="*/ 499371 h 1608850"/>
                <a:gd name="connsiteX1451" fmla="*/ 9962424 w 12192000"/>
                <a:gd name="connsiteY1451" fmla="*/ 499371 h 1608850"/>
                <a:gd name="connsiteX1452" fmla="*/ 9962424 w 12192000"/>
                <a:gd name="connsiteY1452" fmla="*/ 500992 h 1608850"/>
                <a:gd name="connsiteX1453" fmla="*/ 9962424 w 12192000"/>
                <a:gd name="connsiteY1453" fmla="*/ 512342 h 1608850"/>
                <a:gd name="connsiteX1454" fmla="*/ 9988770 w 12192000"/>
                <a:gd name="connsiteY1454" fmla="*/ 512342 h 1608850"/>
                <a:gd name="connsiteX1455" fmla="*/ 9988770 w 12192000"/>
                <a:gd name="connsiteY1455" fmla="*/ 542606 h 1608850"/>
                <a:gd name="connsiteX1456" fmla="*/ 9989530 w 12192000"/>
                <a:gd name="connsiteY1456" fmla="*/ 542606 h 1608850"/>
                <a:gd name="connsiteX1457" fmla="*/ 9994850 w 12192000"/>
                <a:gd name="connsiteY1457" fmla="*/ 542606 h 1608850"/>
                <a:gd name="connsiteX1458" fmla="*/ 9994850 w 12192000"/>
                <a:gd name="connsiteY1458" fmla="*/ 543687 h 1608850"/>
                <a:gd name="connsiteX1459" fmla="*/ 9994850 w 12192000"/>
                <a:gd name="connsiteY1459" fmla="*/ 551254 h 1608850"/>
                <a:gd name="connsiteX1460" fmla="*/ 9998904 w 12192000"/>
                <a:gd name="connsiteY1460" fmla="*/ 581518 h 1608850"/>
                <a:gd name="connsiteX1461" fmla="*/ 9999664 w 12192000"/>
                <a:gd name="connsiteY1461" fmla="*/ 581518 h 1608850"/>
                <a:gd name="connsiteX1462" fmla="*/ 10004984 w 12192000"/>
                <a:gd name="connsiteY1462" fmla="*/ 581518 h 1608850"/>
                <a:gd name="connsiteX1463" fmla="*/ 10004984 w 12192000"/>
                <a:gd name="connsiteY1463" fmla="*/ 582329 h 1608850"/>
                <a:gd name="connsiteX1464" fmla="*/ 10004984 w 12192000"/>
                <a:gd name="connsiteY1464" fmla="*/ 588004 h 1608850"/>
                <a:gd name="connsiteX1465" fmla="*/ 10005998 w 12192000"/>
                <a:gd name="connsiteY1465" fmla="*/ 588004 h 1608850"/>
                <a:gd name="connsiteX1466" fmla="*/ 10013090 w 12192000"/>
                <a:gd name="connsiteY1466" fmla="*/ 588004 h 1608850"/>
                <a:gd name="connsiteX1467" fmla="*/ 10013090 w 12192000"/>
                <a:gd name="connsiteY1467" fmla="*/ 618269 h 1608850"/>
                <a:gd name="connsiteX1468" fmla="*/ 10015118 w 12192000"/>
                <a:gd name="connsiteY1468" fmla="*/ 618269 h 1608850"/>
                <a:gd name="connsiteX1469" fmla="*/ 10029304 w 12192000"/>
                <a:gd name="connsiteY1469" fmla="*/ 618269 h 1608850"/>
                <a:gd name="connsiteX1470" fmla="*/ 10029304 w 12192000"/>
                <a:gd name="connsiteY1470" fmla="*/ 642048 h 1608850"/>
                <a:gd name="connsiteX1471" fmla="*/ 10031332 w 12192000"/>
                <a:gd name="connsiteY1471" fmla="*/ 643669 h 1608850"/>
                <a:gd name="connsiteX1472" fmla="*/ 10031332 w 12192000"/>
                <a:gd name="connsiteY1472" fmla="*/ 655019 h 1608850"/>
                <a:gd name="connsiteX1473" fmla="*/ 10032092 w 12192000"/>
                <a:gd name="connsiteY1473" fmla="*/ 655019 h 1608850"/>
                <a:gd name="connsiteX1474" fmla="*/ 10037412 w 12192000"/>
                <a:gd name="connsiteY1474" fmla="*/ 655019 h 1608850"/>
                <a:gd name="connsiteX1475" fmla="*/ 10037412 w 12192000"/>
                <a:gd name="connsiteY1475" fmla="*/ 678798 h 1608850"/>
                <a:gd name="connsiteX1476" fmla="*/ 10038678 w 12192000"/>
                <a:gd name="connsiteY1476" fmla="*/ 678798 h 1608850"/>
                <a:gd name="connsiteX1477" fmla="*/ 10047544 w 12192000"/>
                <a:gd name="connsiteY1477" fmla="*/ 678798 h 1608850"/>
                <a:gd name="connsiteX1478" fmla="*/ 10049572 w 12192000"/>
                <a:gd name="connsiteY1478" fmla="*/ 682852 h 1608850"/>
                <a:gd name="connsiteX1479" fmla="*/ 10049572 w 12192000"/>
                <a:gd name="connsiteY1479" fmla="*/ 696093 h 1608850"/>
                <a:gd name="connsiteX1480" fmla="*/ 10051092 w 12192000"/>
                <a:gd name="connsiteY1480" fmla="*/ 694201 h 1608850"/>
                <a:gd name="connsiteX1481" fmla="*/ 10061732 w 12192000"/>
                <a:gd name="connsiteY1481" fmla="*/ 680960 h 1608850"/>
                <a:gd name="connsiteX1482" fmla="*/ 10090106 w 12192000"/>
                <a:gd name="connsiteY1482" fmla="*/ 680960 h 1608850"/>
                <a:gd name="connsiteX1483" fmla="*/ 10090106 w 12192000"/>
                <a:gd name="connsiteY1483" fmla="*/ 767431 h 1608850"/>
                <a:gd name="connsiteX1484" fmla="*/ 10090866 w 12192000"/>
                <a:gd name="connsiteY1484" fmla="*/ 767431 h 1608850"/>
                <a:gd name="connsiteX1485" fmla="*/ 10096186 w 12192000"/>
                <a:gd name="connsiteY1485" fmla="*/ 767431 h 1608850"/>
                <a:gd name="connsiteX1486" fmla="*/ 10096946 w 12192000"/>
                <a:gd name="connsiteY1486" fmla="*/ 766080 h 1608850"/>
                <a:gd name="connsiteX1487" fmla="*/ 10102266 w 12192000"/>
                <a:gd name="connsiteY1487" fmla="*/ 756622 h 1608850"/>
                <a:gd name="connsiteX1488" fmla="*/ 10102266 w 12192000"/>
                <a:gd name="connsiteY1488" fmla="*/ 758514 h 1608850"/>
                <a:gd name="connsiteX1489" fmla="*/ 10102266 w 12192000"/>
                <a:gd name="connsiteY1489" fmla="*/ 771755 h 1608850"/>
                <a:gd name="connsiteX1490" fmla="*/ 10106318 w 12192000"/>
                <a:gd name="connsiteY1490" fmla="*/ 726358 h 1608850"/>
                <a:gd name="connsiteX1491" fmla="*/ 10107078 w 12192000"/>
                <a:gd name="connsiteY1491" fmla="*/ 726358 h 1608850"/>
                <a:gd name="connsiteX1492" fmla="*/ 10112398 w 12192000"/>
                <a:gd name="connsiteY1492" fmla="*/ 726358 h 1608850"/>
                <a:gd name="connsiteX1493" fmla="*/ 10112398 w 12192000"/>
                <a:gd name="connsiteY1493" fmla="*/ 661504 h 1608850"/>
                <a:gd name="connsiteX1494" fmla="*/ 10113412 w 12192000"/>
                <a:gd name="connsiteY1494" fmla="*/ 661504 h 1608850"/>
                <a:gd name="connsiteX1495" fmla="*/ 10120506 w 12192000"/>
                <a:gd name="connsiteY1495" fmla="*/ 661504 h 1608850"/>
                <a:gd name="connsiteX1496" fmla="*/ 10132666 w 12192000"/>
                <a:gd name="connsiteY1496" fmla="*/ 618269 h 1608850"/>
                <a:gd name="connsiteX1497" fmla="*/ 10133932 w 12192000"/>
                <a:gd name="connsiteY1497" fmla="*/ 618269 h 1608850"/>
                <a:gd name="connsiteX1498" fmla="*/ 10142800 w 12192000"/>
                <a:gd name="connsiteY1498" fmla="*/ 618269 h 1608850"/>
                <a:gd name="connsiteX1499" fmla="*/ 10152932 w 12192000"/>
                <a:gd name="connsiteY1499" fmla="*/ 661504 h 1608850"/>
                <a:gd name="connsiteX1500" fmla="*/ 10153946 w 12192000"/>
                <a:gd name="connsiteY1500" fmla="*/ 661504 h 1608850"/>
                <a:gd name="connsiteX1501" fmla="*/ 10161040 w 12192000"/>
                <a:gd name="connsiteY1501" fmla="*/ 661504 h 1608850"/>
                <a:gd name="connsiteX1502" fmla="*/ 10161040 w 12192000"/>
                <a:gd name="connsiteY1502" fmla="*/ 700416 h 1608850"/>
                <a:gd name="connsiteX1503" fmla="*/ 10162812 w 12192000"/>
                <a:gd name="connsiteY1503" fmla="*/ 700416 h 1608850"/>
                <a:gd name="connsiteX1504" fmla="*/ 10175226 w 12192000"/>
                <a:gd name="connsiteY1504" fmla="*/ 700416 h 1608850"/>
                <a:gd name="connsiteX1505" fmla="*/ 10175226 w 12192000"/>
                <a:gd name="connsiteY1505" fmla="*/ 702578 h 1608850"/>
                <a:gd name="connsiteX1506" fmla="*/ 10175226 w 12192000"/>
                <a:gd name="connsiteY1506" fmla="*/ 717710 h 1608850"/>
                <a:gd name="connsiteX1507" fmla="*/ 10179280 w 12192000"/>
                <a:gd name="connsiteY1507" fmla="*/ 715549 h 1608850"/>
                <a:gd name="connsiteX1508" fmla="*/ 10179280 w 12192000"/>
                <a:gd name="connsiteY1508" fmla="*/ 700416 h 1608850"/>
                <a:gd name="connsiteX1509" fmla="*/ 10180800 w 12192000"/>
                <a:gd name="connsiteY1509" fmla="*/ 700416 h 1608850"/>
                <a:gd name="connsiteX1510" fmla="*/ 10191440 w 12192000"/>
                <a:gd name="connsiteY1510" fmla="*/ 700416 h 1608850"/>
                <a:gd name="connsiteX1511" fmla="*/ 10191440 w 12192000"/>
                <a:gd name="connsiteY1511" fmla="*/ 702037 h 1608850"/>
                <a:gd name="connsiteX1512" fmla="*/ 10191440 w 12192000"/>
                <a:gd name="connsiteY1512" fmla="*/ 713387 h 1608850"/>
                <a:gd name="connsiteX1513" fmla="*/ 10221840 w 12192000"/>
                <a:gd name="connsiteY1513" fmla="*/ 713387 h 1608850"/>
                <a:gd name="connsiteX1514" fmla="*/ 10221840 w 12192000"/>
                <a:gd name="connsiteY1514" fmla="*/ 676637 h 1608850"/>
                <a:gd name="connsiteX1515" fmla="*/ 10223106 w 12192000"/>
                <a:gd name="connsiteY1515" fmla="*/ 676637 h 1608850"/>
                <a:gd name="connsiteX1516" fmla="*/ 10231974 w 12192000"/>
                <a:gd name="connsiteY1516" fmla="*/ 676637 h 1608850"/>
                <a:gd name="connsiteX1517" fmla="*/ 10231974 w 12192000"/>
                <a:gd name="connsiteY1517" fmla="*/ 698254 h 1608850"/>
                <a:gd name="connsiteX1518" fmla="*/ 10234000 w 12192000"/>
                <a:gd name="connsiteY1518" fmla="*/ 665828 h 1608850"/>
                <a:gd name="connsiteX1519" fmla="*/ 10256294 w 12192000"/>
                <a:gd name="connsiteY1519" fmla="*/ 665828 h 1608850"/>
                <a:gd name="connsiteX1520" fmla="*/ 10256294 w 12192000"/>
                <a:gd name="connsiteY1520" fmla="*/ 664206 h 1608850"/>
                <a:gd name="connsiteX1521" fmla="*/ 10256294 w 12192000"/>
                <a:gd name="connsiteY1521" fmla="*/ 652857 h 1608850"/>
                <a:gd name="connsiteX1522" fmla="*/ 10257054 w 12192000"/>
                <a:gd name="connsiteY1522" fmla="*/ 652857 h 1608850"/>
                <a:gd name="connsiteX1523" fmla="*/ 10262374 w 12192000"/>
                <a:gd name="connsiteY1523" fmla="*/ 652857 h 1608850"/>
                <a:gd name="connsiteX1524" fmla="*/ 10262374 w 12192000"/>
                <a:gd name="connsiteY1524" fmla="*/ 650966 h 1608850"/>
                <a:gd name="connsiteX1525" fmla="*/ 10262374 w 12192000"/>
                <a:gd name="connsiteY1525" fmla="*/ 637725 h 1608850"/>
                <a:gd name="connsiteX1526" fmla="*/ 10266428 w 12192000"/>
                <a:gd name="connsiteY1526" fmla="*/ 644210 h 1608850"/>
                <a:gd name="connsiteX1527" fmla="*/ 10268708 w 12192000"/>
                <a:gd name="connsiteY1527" fmla="*/ 644210 h 1608850"/>
                <a:gd name="connsiteX1528" fmla="*/ 10284668 w 12192000"/>
                <a:gd name="connsiteY1528" fmla="*/ 644210 h 1608850"/>
                <a:gd name="connsiteX1529" fmla="*/ 10284668 w 12192000"/>
                <a:gd name="connsiteY1529" fmla="*/ 643399 h 1608850"/>
                <a:gd name="connsiteX1530" fmla="*/ 10284668 w 12192000"/>
                <a:gd name="connsiteY1530" fmla="*/ 637725 h 1608850"/>
                <a:gd name="connsiteX1531" fmla="*/ 10285428 w 12192000"/>
                <a:gd name="connsiteY1531" fmla="*/ 637725 h 1608850"/>
                <a:gd name="connsiteX1532" fmla="*/ 10290748 w 12192000"/>
                <a:gd name="connsiteY1532" fmla="*/ 637725 h 1608850"/>
                <a:gd name="connsiteX1533" fmla="*/ 10290748 w 12192000"/>
                <a:gd name="connsiteY1533" fmla="*/ 639076 h 1608850"/>
                <a:gd name="connsiteX1534" fmla="*/ 10290748 w 12192000"/>
                <a:gd name="connsiteY1534" fmla="*/ 648534 h 1608850"/>
                <a:gd name="connsiteX1535" fmla="*/ 10329254 w 12192000"/>
                <a:gd name="connsiteY1535" fmla="*/ 648534 h 1608850"/>
                <a:gd name="connsiteX1536" fmla="*/ 10329254 w 12192000"/>
                <a:gd name="connsiteY1536" fmla="*/ 786887 h 1608850"/>
                <a:gd name="connsiteX1537" fmla="*/ 10330774 w 12192000"/>
                <a:gd name="connsiteY1537" fmla="*/ 786887 h 1608850"/>
                <a:gd name="connsiteX1538" fmla="*/ 10341414 w 12192000"/>
                <a:gd name="connsiteY1538" fmla="*/ 786887 h 1608850"/>
                <a:gd name="connsiteX1539" fmla="*/ 10341414 w 12192000"/>
                <a:gd name="connsiteY1539" fmla="*/ 773917 h 1608850"/>
                <a:gd name="connsiteX1540" fmla="*/ 10345468 w 12192000"/>
                <a:gd name="connsiteY1540" fmla="*/ 773917 h 1608850"/>
                <a:gd name="connsiteX1541" fmla="*/ 10345468 w 12192000"/>
                <a:gd name="connsiteY1541" fmla="*/ 786887 h 1608850"/>
                <a:gd name="connsiteX1542" fmla="*/ 10375868 w 12192000"/>
                <a:gd name="connsiteY1542" fmla="*/ 786887 h 1608850"/>
                <a:gd name="connsiteX1543" fmla="*/ 10375868 w 12192000"/>
                <a:gd name="connsiteY1543" fmla="*/ 756622 h 1608850"/>
                <a:gd name="connsiteX1544" fmla="*/ 10388028 w 12192000"/>
                <a:gd name="connsiteY1544" fmla="*/ 756622 h 1608850"/>
                <a:gd name="connsiteX1545" fmla="*/ 10400188 w 12192000"/>
                <a:gd name="connsiteY1545" fmla="*/ 754461 h 1608850"/>
                <a:gd name="connsiteX1546" fmla="*/ 10404242 w 12192000"/>
                <a:gd name="connsiteY1546" fmla="*/ 756622 h 1608850"/>
                <a:gd name="connsiteX1547" fmla="*/ 10414376 w 12192000"/>
                <a:gd name="connsiteY1547" fmla="*/ 756622 h 1608850"/>
                <a:gd name="connsiteX1548" fmla="*/ 10414376 w 12192000"/>
                <a:gd name="connsiteY1548" fmla="*/ 786887 h 1608850"/>
                <a:gd name="connsiteX1549" fmla="*/ 10422482 w 12192000"/>
                <a:gd name="connsiteY1549" fmla="*/ 786887 h 1608850"/>
                <a:gd name="connsiteX1550" fmla="*/ 10422482 w 12192000"/>
                <a:gd name="connsiteY1550" fmla="*/ 804182 h 1608850"/>
                <a:gd name="connsiteX1551" fmla="*/ 10431818 w 12192000"/>
                <a:gd name="connsiteY1551" fmla="*/ 805087 h 1608850"/>
                <a:gd name="connsiteX1552" fmla="*/ 10444776 w 12192000"/>
                <a:gd name="connsiteY1552" fmla="*/ 805087 h 1608850"/>
                <a:gd name="connsiteX1553" fmla="*/ 10444776 w 12192000"/>
                <a:gd name="connsiteY1553" fmla="*/ 789049 h 1608850"/>
                <a:gd name="connsiteX1554" fmla="*/ 10512732 w 12192000"/>
                <a:gd name="connsiteY1554" fmla="*/ 789049 h 1608850"/>
                <a:gd name="connsiteX1555" fmla="*/ 10512732 w 12192000"/>
                <a:gd name="connsiteY1555" fmla="*/ 703796 h 1608850"/>
                <a:gd name="connsiteX1556" fmla="*/ 10584740 w 12192000"/>
                <a:gd name="connsiteY1556" fmla="*/ 703796 h 1608850"/>
                <a:gd name="connsiteX1557" fmla="*/ 10584740 w 12192000"/>
                <a:gd name="connsiteY1557" fmla="*/ 782564 h 1608850"/>
                <a:gd name="connsiteX1558" fmla="*/ 10586644 w 12192000"/>
                <a:gd name="connsiteY1558" fmla="*/ 782564 h 1608850"/>
                <a:gd name="connsiteX1559" fmla="*/ 10587886 w 12192000"/>
                <a:gd name="connsiteY1559" fmla="*/ 805087 h 1608850"/>
                <a:gd name="connsiteX1560" fmla="*/ 10597562 w 12192000"/>
                <a:gd name="connsiteY1560" fmla="*/ 805087 h 1608850"/>
                <a:gd name="connsiteX1561" fmla="*/ 10598804 w 12192000"/>
                <a:gd name="connsiteY1561" fmla="*/ 782564 h 1608850"/>
                <a:gd name="connsiteX1562" fmla="*/ 10604884 w 12192000"/>
                <a:gd name="connsiteY1562" fmla="*/ 782564 h 1608850"/>
                <a:gd name="connsiteX1563" fmla="*/ 10606126 w 12192000"/>
                <a:gd name="connsiteY1563" fmla="*/ 805087 h 1608850"/>
                <a:gd name="connsiteX1564" fmla="*/ 10656748 w 12192000"/>
                <a:gd name="connsiteY1564" fmla="*/ 805087 h 1608850"/>
                <a:gd name="connsiteX1565" fmla="*/ 10656748 w 12192000"/>
                <a:gd name="connsiteY1565" fmla="*/ 642059 h 1608850"/>
                <a:gd name="connsiteX1566" fmla="*/ 10854076 w 12192000"/>
                <a:gd name="connsiteY1566" fmla="*/ 642059 h 1608850"/>
                <a:gd name="connsiteX1567" fmla="*/ 10854076 w 12192000"/>
                <a:gd name="connsiteY1567" fmla="*/ 805087 h 1608850"/>
                <a:gd name="connsiteX1568" fmla="*/ 10872772 w 12192000"/>
                <a:gd name="connsiteY1568" fmla="*/ 805087 h 1608850"/>
                <a:gd name="connsiteX1569" fmla="*/ 10872772 w 12192000"/>
                <a:gd name="connsiteY1569" fmla="*/ 722394 h 1608850"/>
                <a:gd name="connsiteX1570" fmla="*/ 10967892 w 12192000"/>
                <a:gd name="connsiteY1570" fmla="*/ 722394 h 1608850"/>
                <a:gd name="connsiteX1571" fmla="*/ 10979823 w 12192000"/>
                <a:gd name="connsiteY1571" fmla="*/ 404253 h 1608850"/>
                <a:gd name="connsiteX1572" fmla="*/ 10967663 w 12192000"/>
                <a:gd name="connsiteY1572" fmla="*/ 382635 h 1608850"/>
                <a:gd name="connsiteX1573" fmla="*/ 10961583 w 12192000"/>
                <a:gd name="connsiteY1573" fmla="*/ 378311 h 1608850"/>
                <a:gd name="connsiteX1574" fmla="*/ 10969690 w 12192000"/>
                <a:gd name="connsiteY1574" fmla="*/ 354532 h 1608850"/>
                <a:gd name="connsiteX1575" fmla="*/ 10969690 w 12192000"/>
                <a:gd name="connsiteY1575" fmla="*/ 337238 h 1608850"/>
                <a:gd name="connsiteX1576" fmla="*/ 10983876 w 12192000"/>
                <a:gd name="connsiteY1576" fmla="*/ 337238 h 1608850"/>
                <a:gd name="connsiteX1577" fmla="*/ 10983876 w 12192000"/>
                <a:gd name="connsiteY1577" fmla="*/ 315620 h 1608850"/>
                <a:gd name="connsiteX1578" fmla="*/ 10985903 w 12192000"/>
                <a:gd name="connsiteY1578" fmla="*/ 311296 h 1608850"/>
                <a:gd name="connsiteX1579" fmla="*/ 10985903 w 12192000"/>
                <a:gd name="connsiteY1579" fmla="*/ 233472 h 1608850"/>
                <a:gd name="connsiteX1580" fmla="*/ 10983876 w 12192000"/>
                <a:gd name="connsiteY1580" fmla="*/ 226987 h 1608850"/>
                <a:gd name="connsiteX1581" fmla="*/ 10989956 w 12192000"/>
                <a:gd name="connsiteY1581" fmla="*/ 220501 h 1608850"/>
                <a:gd name="connsiteX1582" fmla="*/ 10989956 w 12192000"/>
                <a:gd name="connsiteY1582" fmla="*/ 162133 h 1608850"/>
                <a:gd name="connsiteX1583" fmla="*/ 10991983 w 12192000"/>
                <a:gd name="connsiteY1583" fmla="*/ 157810 h 1608850"/>
                <a:gd name="connsiteX1584" fmla="*/ 10991983 w 12192000"/>
                <a:gd name="connsiteY1584" fmla="*/ 101604 h 1608850"/>
                <a:gd name="connsiteX1585" fmla="*/ 10994010 w 12192000"/>
                <a:gd name="connsiteY1585" fmla="*/ 82148 h 1608850"/>
                <a:gd name="connsiteX1586" fmla="*/ 10998063 w 12192000"/>
                <a:gd name="connsiteY1586" fmla="*/ 99442 h 1608850"/>
                <a:gd name="connsiteX1587" fmla="*/ 11000090 w 12192000"/>
                <a:gd name="connsiteY1587" fmla="*/ 157810 h 1608850"/>
                <a:gd name="connsiteX1588" fmla="*/ 11002116 w 12192000"/>
                <a:gd name="connsiteY1588" fmla="*/ 220501 h 1608850"/>
                <a:gd name="connsiteX1589" fmla="*/ 11008196 w 12192000"/>
                <a:gd name="connsiteY1589" fmla="*/ 226987 h 1608850"/>
                <a:gd name="connsiteX1590" fmla="*/ 11006170 w 12192000"/>
                <a:gd name="connsiteY1590" fmla="*/ 233472 h 1608850"/>
                <a:gd name="connsiteX1591" fmla="*/ 11006170 w 12192000"/>
                <a:gd name="connsiteY1591" fmla="*/ 311296 h 1608850"/>
                <a:gd name="connsiteX1592" fmla="*/ 11008196 w 12192000"/>
                <a:gd name="connsiteY1592" fmla="*/ 315620 h 1608850"/>
                <a:gd name="connsiteX1593" fmla="*/ 11008196 w 12192000"/>
                <a:gd name="connsiteY1593" fmla="*/ 337238 h 1608850"/>
                <a:gd name="connsiteX1594" fmla="*/ 11022383 w 12192000"/>
                <a:gd name="connsiteY1594" fmla="*/ 337238 h 1608850"/>
                <a:gd name="connsiteX1595" fmla="*/ 11022383 w 12192000"/>
                <a:gd name="connsiteY1595" fmla="*/ 354532 h 1608850"/>
                <a:gd name="connsiteX1596" fmla="*/ 11030491 w 12192000"/>
                <a:gd name="connsiteY1596" fmla="*/ 378311 h 1608850"/>
                <a:gd name="connsiteX1597" fmla="*/ 11024411 w 12192000"/>
                <a:gd name="connsiteY1597" fmla="*/ 382635 h 1608850"/>
                <a:gd name="connsiteX1598" fmla="*/ 11012250 w 12192000"/>
                <a:gd name="connsiteY1598" fmla="*/ 404253 h 1608850"/>
                <a:gd name="connsiteX1599" fmla="*/ 11020356 w 12192000"/>
                <a:gd name="connsiteY1599" fmla="*/ 657181 h 1608850"/>
                <a:gd name="connsiteX1600" fmla="*/ 11085211 w 12192000"/>
                <a:gd name="connsiteY1600" fmla="*/ 657181 h 1608850"/>
                <a:gd name="connsiteX1601" fmla="*/ 11085211 w 12192000"/>
                <a:gd name="connsiteY1601" fmla="*/ 732843 h 1608850"/>
                <a:gd name="connsiteX1602" fmla="*/ 11093318 w 12192000"/>
                <a:gd name="connsiteY1602" fmla="*/ 732843 h 1608850"/>
                <a:gd name="connsiteX1603" fmla="*/ 11095344 w 12192000"/>
                <a:gd name="connsiteY1603" fmla="*/ 726358 h 1608850"/>
                <a:gd name="connsiteX1604" fmla="*/ 11101424 w 12192000"/>
                <a:gd name="connsiteY1604" fmla="*/ 726358 h 1608850"/>
                <a:gd name="connsiteX1605" fmla="*/ 11103452 w 12192000"/>
                <a:gd name="connsiteY1605" fmla="*/ 735005 h 1608850"/>
                <a:gd name="connsiteX1606" fmla="*/ 11115612 w 12192000"/>
                <a:gd name="connsiteY1606" fmla="*/ 735005 h 1608850"/>
                <a:gd name="connsiteX1607" fmla="*/ 11115612 w 12192000"/>
                <a:gd name="connsiteY1607" fmla="*/ 728519 h 1608850"/>
                <a:gd name="connsiteX1608" fmla="*/ 11137904 w 12192000"/>
                <a:gd name="connsiteY1608" fmla="*/ 728519 h 1608850"/>
                <a:gd name="connsiteX1609" fmla="*/ 11137904 w 12192000"/>
                <a:gd name="connsiteY1609" fmla="*/ 735005 h 1608850"/>
                <a:gd name="connsiteX1610" fmla="*/ 11158172 w 12192000"/>
                <a:gd name="connsiteY1610" fmla="*/ 735005 h 1608850"/>
                <a:gd name="connsiteX1611" fmla="*/ 11158172 w 12192000"/>
                <a:gd name="connsiteY1611" fmla="*/ 780402 h 1608850"/>
                <a:gd name="connsiteX1612" fmla="*/ 11172359 w 12192000"/>
                <a:gd name="connsiteY1612" fmla="*/ 780402 h 1608850"/>
                <a:gd name="connsiteX1613" fmla="*/ 11172359 w 12192000"/>
                <a:gd name="connsiteY1613" fmla="*/ 767431 h 1608850"/>
                <a:gd name="connsiteX1614" fmla="*/ 11188572 w 12192000"/>
                <a:gd name="connsiteY1614" fmla="*/ 767431 h 1608850"/>
                <a:gd name="connsiteX1615" fmla="*/ 11188572 w 12192000"/>
                <a:gd name="connsiteY1615" fmla="*/ 588004 h 1608850"/>
                <a:gd name="connsiteX1616" fmla="*/ 11194652 w 12192000"/>
                <a:gd name="connsiteY1616" fmla="*/ 581518 h 1608850"/>
                <a:gd name="connsiteX1617" fmla="*/ 11267614 w 12192000"/>
                <a:gd name="connsiteY1617" fmla="*/ 581518 h 1608850"/>
                <a:gd name="connsiteX1618" fmla="*/ 11267614 w 12192000"/>
                <a:gd name="connsiteY1618" fmla="*/ 590166 h 1608850"/>
                <a:gd name="connsiteX1619" fmla="*/ 11277747 w 12192000"/>
                <a:gd name="connsiteY1619" fmla="*/ 590166 h 1608850"/>
                <a:gd name="connsiteX1620" fmla="*/ 11277747 w 12192000"/>
                <a:gd name="connsiteY1620" fmla="*/ 704740 h 1608850"/>
                <a:gd name="connsiteX1621" fmla="*/ 11300040 w 12192000"/>
                <a:gd name="connsiteY1621" fmla="*/ 704740 h 1608850"/>
                <a:gd name="connsiteX1622" fmla="*/ 11300040 w 12192000"/>
                <a:gd name="connsiteY1622" fmla="*/ 637725 h 1608850"/>
                <a:gd name="connsiteX1623" fmla="*/ 11326388 w 12192000"/>
                <a:gd name="connsiteY1623" fmla="*/ 637725 h 1608850"/>
                <a:gd name="connsiteX1624" fmla="*/ 11330440 w 12192000"/>
                <a:gd name="connsiteY1624" fmla="*/ 633401 h 1608850"/>
                <a:gd name="connsiteX1625" fmla="*/ 11338548 w 12192000"/>
                <a:gd name="connsiteY1625" fmla="*/ 633401 h 1608850"/>
                <a:gd name="connsiteX1626" fmla="*/ 11342600 w 12192000"/>
                <a:gd name="connsiteY1626" fmla="*/ 637725 h 1608850"/>
                <a:gd name="connsiteX1627" fmla="*/ 11364895 w 12192000"/>
                <a:gd name="connsiteY1627" fmla="*/ 637725 h 1608850"/>
                <a:gd name="connsiteX1628" fmla="*/ 11364895 w 12192000"/>
                <a:gd name="connsiteY1628" fmla="*/ 520989 h 1608850"/>
                <a:gd name="connsiteX1629" fmla="*/ 11421642 w 12192000"/>
                <a:gd name="connsiteY1629" fmla="*/ 510180 h 1608850"/>
                <a:gd name="connsiteX1630" fmla="*/ 11421642 w 12192000"/>
                <a:gd name="connsiteY1630" fmla="*/ 511261 h 1608850"/>
                <a:gd name="connsiteX1631" fmla="*/ 11421642 w 12192000"/>
                <a:gd name="connsiteY1631" fmla="*/ 518827 h 1608850"/>
                <a:gd name="connsiteX1632" fmla="*/ 11447988 w 12192000"/>
                <a:gd name="connsiteY1632" fmla="*/ 518827 h 1608850"/>
                <a:gd name="connsiteX1633" fmla="*/ 11447988 w 12192000"/>
                <a:gd name="connsiteY1633" fmla="*/ 773917 h 1608850"/>
                <a:gd name="connsiteX1634" fmla="*/ 11470283 w 12192000"/>
                <a:gd name="connsiteY1634" fmla="*/ 773917 h 1608850"/>
                <a:gd name="connsiteX1635" fmla="*/ 11470283 w 12192000"/>
                <a:gd name="connsiteY1635" fmla="*/ 769593 h 1608850"/>
                <a:gd name="connsiteX1636" fmla="*/ 11482443 w 12192000"/>
                <a:gd name="connsiteY1636" fmla="*/ 769593 h 1608850"/>
                <a:gd name="connsiteX1637" fmla="*/ 11482443 w 12192000"/>
                <a:gd name="connsiteY1637" fmla="*/ 773917 h 1608850"/>
                <a:gd name="connsiteX1638" fmla="*/ 11506763 w 12192000"/>
                <a:gd name="connsiteY1638" fmla="*/ 773917 h 1608850"/>
                <a:gd name="connsiteX1639" fmla="*/ 11506763 w 12192000"/>
                <a:gd name="connsiteY1639" fmla="*/ 760946 h 1608850"/>
                <a:gd name="connsiteX1640" fmla="*/ 11535136 w 12192000"/>
                <a:gd name="connsiteY1640" fmla="*/ 760946 h 1608850"/>
                <a:gd name="connsiteX1641" fmla="*/ 11547296 w 12192000"/>
                <a:gd name="connsiteY1641" fmla="*/ 756622 h 1608850"/>
                <a:gd name="connsiteX1642" fmla="*/ 11567564 w 12192000"/>
                <a:gd name="connsiteY1642" fmla="*/ 760946 h 1608850"/>
                <a:gd name="connsiteX1643" fmla="*/ 11567564 w 12192000"/>
                <a:gd name="connsiteY1643" fmla="*/ 743652 h 1608850"/>
                <a:gd name="connsiteX1644" fmla="*/ 11575671 w 12192000"/>
                <a:gd name="connsiteY1644" fmla="*/ 743652 h 1608850"/>
                <a:gd name="connsiteX1645" fmla="*/ 11575671 w 12192000"/>
                <a:gd name="connsiteY1645" fmla="*/ 730681 h 1608850"/>
                <a:gd name="connsiteX1646" fmla="*/ 11632418 w 12192000"/>
                <a:gd name="connsiteY1646" fmla="*/ 730681 h 1608850"/>
                <a:gd name="connsiteX1647" fmla="*/ 11632418 w 12192000"/>
                <a:gd name="connsiteY1647" fmla="*/ 700416 h 1608850"/>
                <a:gd name="connsiteX1648" fmla="*/ 11650658 w 12192000"/>
                <a:gd name="connsiteY1648" fmla="*/ 700416 h 1608850"/>
                <a:gd name="connsiteX1649" fmla="*/ 11650658 w 12192000"/>
                <a:gd name="connsiteY1649" fmla="*/ 693931 h 1608850"/>
                <a:gd name="connsiteX1650" fmla="*/ 11662818 w 12192000"/>
                <a:gd name="connsiteY1650" fmla="*/ 693931 h 1608850"/>
                <a:gd name="connsiteX1651" fmla="*/ 11662818 w 12192000"/>
                <a:gd name="connsiteY1651" fmla="*/ 700416 h 1608850"/>
                <a:gd name="connsiteX1652" fmla="*/ 11679031 w 12192000"/>
                <a:gd name="connsiteY1652" fmla="*/ 700416 h 1608850"/>
                <a:gd name="connsiteX1653" fmla="*/ 11679031 w 12192000"/>
                <a:gd name="connsiteY1653" fmla="*/ 750137 h 1608850"/>
                <a:gd name="connsiteX1654" fmla="*/ 11711459 w 12192000"/>
                <a:gd name="connsiteY1654" fmla="*/ 750137 h 1608850"/>
                <a:gd name="connsiteX1655" fmla="*/ 11711459 w 12192000"/>
                <a:gd name="connsiteY1655" fmla="*/ 724196 h 1608850"/>
                <a:gd name="connsiteX1656" fmla="*/ 11749966 w 12192000"/>
                <a:gd name="connsiteY1656" fmla="*/ 724196 h 1608850"/>
                <a:gd name="connsiteX1657" fmla="*/ 11749966 w 12192000"/>
                <a:gd name="connsiteY1657" fmla="*/ 693931 h 1608850"/>
                <a:gd name="connsiteX1658" fmla="*/ 11798607 w 12192000"/>
                <a:gd name="connsiteY1658" fmla="*/ 693931 h 1608850"/>
                <a:gd name="connsiteX1659" fmla="*/ 11798607 w 12192000"/>
                <a:gd name="connsiteY1659" fmla="*/ 805087 h 1608850"/>
                <a:gd name="connsiteX1660" fmla="*/ 11798607 w 12192000"/>
                <a:gd name="connsiteY1660" fmla="*/ 818866 h 1608850"/>
                <a:gd name="connsiteX1661" fmla="*/ 11864482 w 12192000"/>
                <a:gd name="connsiteY1661" fmla="*/ 818866 h 1608850"/>
                <a:gd name="connsiteX1662" fmla="*/ 11864482 w 12192000"/>
                <a:gd name="connsiteY1662" fmla="*/ 924638 h 1608850"/>
                <a:gd name="connsiteX1663" fmla="*/ 11864482 w 12192000"/>
                <a:gd name="connsiteY1663" fmla="*/ 947885 h 1608850"/>
                <a:gd name="connsiteX1664" fmla="*/ 11879442 w 12192000"/>
                <a:gd name="connsiteY1664" fmla="*/ 947885 h 1608850"/>
                <a:gd name="connsiteX1665" fmla="*/ 11879442 w 12192000"/>
                <a:gd name="connsiteY1665" fmla="*/ 946723 h 1608850"/>
                <a:gd name="connsiteX1666" fmla="*/ 11879442 w 12192000"/>
                <a:gd name="connsiteY1666" fmla="*/ 938587 h 1608850"/>
                <a:gd name="connsiteX1667" fmla="*/ 11924022 w 12192000"/>
                <a:gd name="connsiteY1667" fmla="*/ 938587 h 1608850"/>
                <a:gd name="connsiteX1668" fmla="*/ 11924022 w 12192000"/>
                <a:gd name="connsiteY1668" fmla="*/ 959508 h 1608850"/>
                <a:gd name="connsiteX1669" fmla="*/ 11926250 w 12192000"/>
                <a:gd name="connsiteY1669" fmla="*/ 960671 h 1608850"/>
                <a:gd name="connsiteX1670" fmla="*/ 11941854 w 12192000"/>
                <a:gd name="connsiteY1670" fmla="*/ 968807 h 1608850"/>
                <a:gd name="connsiteX1671" fmla="*/ 11941854 w 12192000"/>
                <a:gd name="connsiteY1671" fmla="*/ 999027 h 1608850"/>
                <a:gd name="connsiteX1672" fmla="*/ 11943247 w 12192000"/>
                <a:gd name="connsiteY1672" fmla="*/ 999609 h 1608850"/>
                <a:gd name="connsiteX1673" fmla="*/ 11952999 w 12192000"/>
                <a:gd name="connsiteY1673" fmla="*/ 1003677 h 1608850"/>
                <a:gd name="connsiteX1674" fmla="*/ 11952999 w 12192000"/>
                <a:gd name="connsiteY1674" fmla="*/ 1002515 h 1608850"/>
                <a:gd name="connsiteX1675" fmla="*/ 11952999 w 12192000"/>
                <a:gd name="connsiteY1675" fmla="*/ 994378 h 1608850"/>
                <a:gd name="connsiteX1676" fmla="*/ 11954114 w 12192000"/>
                <a:gd name="connsiteY1676" fmla="*/ 994378 h 1608850"/>
                <a:gd name="connsiteX1677" fmla="*/ 11961915 w 12192000"/>
                <a:gd name="connsiteY1677" fmla="*/ 994378 h 1608850"/>
                <a:gd name="connsiteX1678" fmla="*/ 11961915 w 12192000"/>
                <a:gd name="connsiteY1678" fmla="*/ 993506 h 1608850"/>
                <a:gd name="connsiteX1679" fmla="*/ 11961915 w 12192000"/>
                <a:gd name="connsiteY1679" fmla="*/ 987404 h 1608850"/>
                <a:gd name="connsiteX1680" fmla="*/ 11960800 w 12192000"/>
                <a:gd name="connsiteY1680" fmla="*/ 987404 h 1608850"/>
                <a:gd name="connsiteX1681" fmla="*/ 11952999 w 12192000"/>
                <a:gd name="connsiteY1681" fmla="*/ 987404 h 1608850"/>
                <a:gd name="connsiteX1682" fmla="*/ 11952999 w 12192000"/>
                <a:gd name="connsiteY1682" fmla="*/ 986242 h 1608850"/>
                <a:gd name="connsiteX1683" fmla="*/ 11952999 w 12192000"/>
                <a:gd name="connsiteY1683" fmla="*/ 978106 h 1608850"/>
                <a:gd name="connsiteX1684" fmla="*/ 11954114 w 12192000"/>
                <a:gd name="connsiteY1684" fmla="*/ 978106 h 1608850"/>
                <a:gd name="connsiteX1685" fmla="*/ 11961915 w 12192000"/>
                <a:gd name="connsiteY1685" fmla="*/ 978106 h 1608850"/>
                <a:gd name="connsiteX1686" fmla="*/ 11961915 w 12192000"/>
                <a:gd name="connsiteY1686" fmla="*/ 976943 h 1608850"/>
                <a:gd name="connsiteX1687" fmla="*/ 11961915 w 12192000"/>
                <a:gd name="connsiteY1687" fmla="*/ 968807 h 1608850"/>
                <a:gd name="connsiteX1688" fmla="*/ 11960800 w 12192000"/>
                <a:gd name="connsiteY1688" fmla="*/ 968807 h 1608850"/>
                <a:gd name="connsiteX1689" fmla="*/ 11952999 w 12192000"/>
                <a:gd name="connsiteY1689" fmla="*/ 968807 h 1608850"/>
                <a:gd name="connsiteX1690" fmla="*/ 11952999 w 12192000"/>
                <a:gd name="connsiteY1690" fmla="*/ 967645 h 1608850"/>
                <a:gd name="connsiteX1691" fmla="*/ 11952999 w 12192000"/>
                <a:gd name="connsiteY1691" fmla="*/ 959508 h 1608850"/>
                <a:gd name="connsiteX1692" fmla="*/ 11954114 w 12192000"/>
                <a:gd name="connsiteY1692" fmla="*/ 959508 h 1608850"/>
                <a:gd name="connsiteX1693" fmla="*/ 11961915 w 12192000"/>
                <a:gd name="connsiteY1693" fmla="*/ 959508 h 1608850"/>
                <a:gd name="connsiteX1694" fmla="*/ 11961915 w 12192000"/>
                <a:gd name="connsiteY1694" fmla="*/ 958637 h 1608850"/>
                <a:gd name="connsiteX1695" fmla="*/ 11961915 w 12192000"/>
                <a:gd name="connsiteY1695" fmla="*/ 952535 h 1608850"/>
                <a:gd name="connsiteX1696" fmla="*/ 11960800 w 12192000"/>
                <a:gd name="connsiteY1696" fmla="*/ 952535 h 1608850"/>
                <a:gd name="connsiteX1697" fmla="*/ 11952999 w 12192000"/>
                <a:gd name="connsiteY1697" fmla="*/ 952535 h 1608850"/>
                <a:gd name="connsiteX1698" fmla="*/ 11952999 w 12192000"/>
                <a:gd name="connsiteY1698" fmla="*/ 951372 h 1608850"/>
                <a:gd name="connsiteX1699" fmla="*/ 11952999 w 12192000"/>
                <a:gd name="connsiteY1699" fmla="*/ 943236 h 1608850"/>
                <a:gd name="connsiteX1700" fmla="*/ 11954114 w 12192000"/>
                <a:gd name="connsiteY1700" fmla="*/ 943236 h 1608850"/>
                <a:gd name="connsiteX1701" fmla="*/ 11961915 w 12192000"/>
                <a:gd name="connsiteY1701" fmla="*/ 943236 h 1608850"/>
                <a:gd name="connsiteX1702" fmla="*/ 11961915 w 12192000"/>
                <a:gd name="connsiteY1702" fmla="*/ 942074 h 1608850"/>
                <a:gd name="connsiteX1703" fmla="*/ 11961915 w 12192000"/>
                <a:gd name="connsiteY1703" fmla="*/ 933937 h 1608850"/>
                <a:gd name="connsiteX1704" fmla="*/ 11960800 w 12192000"/>
                <a:gd name="connsiteY1704" fmla="*/ 933937 h 1608850"/>
                <a:gd name="connsiteX1705" fmla="*/ 11952999 w 12192000"/>
                <a:gd name="connsiteY1705" fmla="*/ 933937 h 1608850"/>
                <a:gd name="connsiteX1706" fmla="*/ 11952999 w 12192000"/>
                <a:gd name="connsiteY1706" fmla="*/ 933066 h 1608850"/>
                <a:gd name="connsiteX1707" fmla="*/ 11952999 w 12192000"/>
                <a:gd name="connsiteY1707" fmla="*/ 926963 h 1608850"/>
                <a:gd name="connsiteX1708" fmla="*/ 11954114 w 12192000"/>
                <a:gd name="connsiteY1708" fmla="*/ 926963 h 1608850"/>
                <a:gd name="connsiteX1709" fmla="*/ 11961915 w 12192000"/>
                <a:gd name="connsiteY1709" fmla="*/ 926963 h 1608850"/>
                <a:gd name="connsiteX1710" fmla="*/ 11961915 w 12192000"/>
                <a:gd name="connsiteY1710" fmla="*/ 925801 h 1608850"/>
                <a:gd name="connsiteX1711" fmla="*/ 11961915 w 12192000"/>
                <a:gd name="connsiteY1711" fmla="*/ 917665 h 1608850"/>
                <a:gd name="connsiteX1712" fmla="*/ 11960800 w 12192000"/>
                <a:gd name="connsiteY1712" fmla="*/ 917665 h 1608850"/>
                <a:gd name="connsiteX1713" fmla="*/ 11952999 w 12192000"/>
                <a:gd name="connsiteY1713" fmla="*/ 917665 h 1608850"/>
                <a:gd name="connsiteX1714" fmla="*/ 11952999 w 12192000"/>
                <a:gd name="connsiteY1714" fmla="*/ 916503 h 1608850"/>
                <a:gd name="connsiteX1715" fmla="*/ 11952999 w 12192000"/>
                <a:gd name="connsiteY1715" fmla="*/ 908366 h 1608850"/>
                <a:gd name="connsiteX1716" fmla="*/ 11954114 w 12192000"/>
                <a:gd name="connsiteY1716" fmla="*/ 908366 h 1608850"/>
                <a:gd name="connsiteX1717" fmla="*/ 11961915 w 12192000"/>
                <a:gd name="connsiteY1717" fmla="*/ 908366 h 1608850"/>
                <a:gd name="connsiteX1718" fmla="*/ 11961915 w 12192000"/>
                <a:gd name="connsiteY1718" fmla="*/ 907204 h 1608850"/>
                <a:gd name="connsiteX1719" fmla="*/ 11961915 w 12192000"/>
                <a:gd name="connsiteY1719" fmla="*/ 899068 h 1608850"/>
                <a:gd name="connsiteX1720" fmla="*/ 11960800 w 12192000"/>
                <a:gd name="connsiteY1720" fmla="*/ 899068 h 1608850"/>
                <a:gd name="connsiteX1721" fmla="*/ 11952999 w 12192000"/>
                <a:gd name="connsiteY1721" fmla="*/ 899068 h 1608850"/>
                <a:gd name="connsiteX1722" fmla="*/ 11952999 w 12192000"/>
                <a:gd name="connsiteY1722" fmla="*/ 898196 h 1608850"/>
                <a:gd name="connsiteX1723" fmla="*/ 11952999 w 12192000"/>
                <a:gd name="connsiteY1723" fmla="*/ 892094 h 1608850"/>
                <a:gd name="connsiteX1724" fmla="*/ 11954114 w 12192000"/>
                <a:gd name="connsiteY1724" fmla="*/ 892094 h 1608850"/>
                <a:gd name="connsiteX1725" fmla="*/ 11961915 w 12192000"/>
                <a:gd name="connsiteY1725" fmla="*/ 892094 h 1608850"/>
                <a:gd name="connsiteX1726" fmla="*/ 11961915 w 12192000"/>
                <a:gd name="connsiteY1726" fmla="*/ 890931 h 1608850"/>
                <a:gd name="connsiteX1727" fmla="*/ 11961915 w 12192000"/>
                <a:gd name="connsiteY1727" fmla="*/ 882795 h 1608850"/>
                <a:gd name="connsiteX1728" fmla="*/ 11960800 w 12192000"/>
                <a:gd name="connsiteY1728" fmla="*/ 882795 h 1608850"/>
                <a:gd name="connsiteX1729" fmla="*/ 11952999 w 12192000"/>
                <a:gd name="connsiteY1729" fmla="*/ 882795 h 1608850"/>
                <a:gd name="connsiteX1730" fmla="*/ 11952999 w 12192000"/>
                <a:gd name="connsiteY1730" fmla="*/ 881633 h 1608850"/>
                <a:gd name="connsiteX1731" fmla="*/ 11952999 w 12192000"/>
                <a:gd name="connsiteY1731" fmla="*/ 873496 h 1608850"/>
                <a:gd name="connsiteX1732" fmla="*/ 11954114 w 12192000"/>
                <a:gd name="connsiteY1732" fmla="*/ 873496 h 1608850"/>
                <a:gd name="connsiteX1733" fmla="*/ 11961915 w 12192000"/>
                <a:gd name="connsiteY1733" fmla="*/ 873496 h 1608850"/>
                <a:gd name="connsiteX1734" fmla="*/ 11961915 w 12192000"/>
                <a:gd name="connsiteY1734" fmla="*/ 872625 h 1608850"/>
                <a:gd name="connsiteX1735" fmla="*/ 11961915 w 12192000"/>
                <a:gd name="connsiteY1735" fmla="*/ 866523 h 1608850"/>
                <a:gd name="connsiteX1736" fmla="*/ 11960800 w 12192000"/>
                <a:gd name="connsiteY1736" fmla="*/ 866523 h 1608850"/>
                <a:gd name="connsiteX1737" fmla="*/ 11952999 w 12192000"/>
                <a:gd name="connsiteY1737" fmla="*/ 866523 h 1608850"/>
                <a:gd name="connsiteX1738" fmla="*/ 11952999 w 12192000"/>
                <a:gd name="connsiteY1738" fmla="*/ 865360 h 1608850"/>
                <a:gd name="connsiteX1739" fmla="*/ 11952999 w 12192000"/>
                <a:gd name="connsiteY1739" fmla="*/ 857224 h 1608850"/>
                <a:gd name="connsiteX1740" fmla="*/ 11954114 w 12192000"/>
                <a:gd name="connsiteY1740" fmla="*/ 857224 h 1608850"/>
                <a:gd name="connsiteX1741" fmla="*/ 11961915 w 12192000"/>
                <a:gd name="connsiteY1741" fmla="*/ 857224 h 1608850"/>
                <a:gd name="connsiteX1742" fmla="*/ 11961915 w 12192000"/>
                <a:gd name="connsiteY1742" fmla="*/ 856062 h 1608850"/>
                <a:gd name="connsiteX1743" fmla="*/ 11961915 w 12192000"/>
                <a:gd name="connsiteY1743" fmla="*/ 847925 h 1608850"/>
                <a:gd name="connsiteX1744" fmla="*/ 11960800 w 12192000"/>
                <a:gd name="connsiteY1744" fmla="*/ 847925 h 1608850"/>
                <a:gd name="connsiteX1745" fmla="*/ 11952999 w 12192000"/>
                <a:gd name="connsiteY1745" fmla="*/ 847925 h 1608850"/>
                <a:gd name="connsiteX1746" fmla="*/ 11952999 w 12192000"/>
                <a:gd name="connsiteY1746" fmla="*/ 846763 h 1608850"/>
                <a:gd name="connsiteX1747" fmla="*/ 11952999 w 12192000"/>
                <a:gd name="connsiteY1747" fmla="*/ 838627 h 1608850"/>
                <a:gd name="connsiteX1748" fmla="*/ 11954114 w 12192000"/>
                <a:gd name="connsiteY1748" fmla="*/ 838627 h 1608850"/>
                <a:gd name="connsiteX1749" fmla="*/ 11961915 w 12192000"/>
                <a:gd name="connsiteY1749" fmla="*/ 838627 h 1608850"/>
                <a:gd name="connsiteX1750" fmla="*/ 11961915 w 12192000"/>
                <a:gd name="connsiteY1750" fmla="*/ 837755 h 1608850"/>
                <a:gd name="connsiteX1751" fmla="*/ 11961915 w 12192000"/>
                <a:gd name="connsiteY1751" fmla="*/ 831653 h 1608850"/>
                <a:gd name="connsiteX1752" fmla="*/ 11960800 w 12192000"/>
                <a:gd name="connsiteY1752" fmla="*/ 831653 h 1608850"/>
                <a:gd name="connsiteX1753" fmla="*/ 11952999 w 12192000"/>
                <a:gd name="connsiteY1753" fmla="*/ 831653 h 1608850"/>
                <a:gd name="connsiteX1754" fmla="*/ 11952999 w 12192000"/>
                <a:gd name="connsiteY1754" fmla="*/ 830491 h 1608850"/>
                <a:gd name="connsiteX1755" fmla="*/ 11952999 w 12192000"/>
                <a:gd name="connsiteY1755" fmla="*/ 822354 h 1608850"/>
                <a:gd name="connsiteX1756" fmla="*/ 11954114 w 12192000"/>
                <a:gd name="connsiteY1756" fmla="*/ 822354 h 1608850"/>
                <a:gd name="connsiteX1757" fmla="*/ 11961915 w 12192000"/>
                <a:gd name="connsiteY1757" fmla="*/ 822354 h 1608850"/>
                <a:gd name="connsiteX1758" fmla="*/ 11961915 w 12192000"/>
                <a:gd name="connsiteY1758" fmla="*/ 821192 h 1608850"/>
                <a:gd name="connsiteX1759" fmla="*/ 11961915 w 12192000"/>
                <a:gd name="connsiteY1759" fmla="*/ 813056 h 1608850"/>
                <a:gd name="connsiteX1760" fmla="*/ 11960800 w 12192000"/>
                <a:gd name="connsiteY1760" fmla="*/ 813056 h 1608850"/>
                <a:gd name="connsiteX1761" fmla="*/ 11952999 w 12192000"/>
                <a:gd name="connsiteY1761" fmla="*/ 813056 h 1608850"/>
                <a:gd name="connsiteX1762" fmla="*/ 11952999 w 12192000"/>
                <a:gd name="connsiteY1762" fmla="*/ 811893 h 1608850"/>
                <a:gd name="connsiteX1763" fmla="*/ 11952999 w 12192000"/>
                <a:gd name="connsiteY1763" fmla="*/ 803757 h 1608850"/>
                <a:gd name="connsiteX1764" fmla="*/ 11954114 w 12192000"/>
                <a:gd name="connsiteY1764" fmla="*/ 803757 h 1608850"/>
                <a:gd name="connsiteX1765" fmla="*/ 11961915 w 12192000"/>
                <a:gd name="connsiteY1765" fmla="*/ 803757 h 1608850"/>
                <a:gd name="connsiteX1766" fmla="*/ 11961915 w 12192000"/>
                <a:gd name="connsiteY1766" fmla="*/ 802885 h 1608850"/>
                <a:gd name="connsiteX1767" fmla="*/ 11961915 w 12192000"/>
                <a:gd name="connsiteY1767" fmla="*/ 796783 h 1608850"/>
                <a:gd name="connsiteX1768" fmla="*/ 11960800 w 12192000"/>
                <a:gd name="connsiteY1768" fmla="*/ 796783 h 1608850"/>
                <a:gd name="connsiteX1769" fmla="*/ 11952999 w 12192000"/>
                <a:gd name="connsiteY1769" fmla="*/ 796783 h 1608850"/>
                <a:gd name="connsiteX1770" fmla="*/ 11952999 w 12192000"/>
                <a:gd name="connsiteY1770" fmla="*/ 795621 h 1608850"/>
                <a:gd name="connsiteX1771" fmla="*/ 11952999 w 12192000"/>
                <a:gd name="connsiteY1771" fmla="*/ 787484 h 1608850"/>
                <a:gd name="connsiteX1772" fmla="*/ 11954114 w 12192000"/>
                <a:gd name="connsiteY1772" fmla="*/ 787484 h 1608850"/>
                <a:gd name="connsiteX1773" fmla="*/ 11961915 w 12192000"/>
                <a:gd name="connsiteY1773" fmla="*/ 787484 h 1608850"/>
                <a:gd name="connsiteX1774" fmla="*/ 11960800 w 12192000"/>
                <a:gd name="connsiteY1774" fmla="*/ 785741 h 1608850"/>
                <a:gd name="connsiteX1775" fmla="*/ 11952999 w 12192000"/>
                <a:gd name="connsiteY1775" fmla="*/ 773537 h 1608850"/>
                <a:gd name="connsiteX1776" fmla="*/ 11952999 w 12192000"/>
                <a:gd name="connsiteY1776" fmla="*/ 736342 h 1608850"/>
                <a:gd name="connsiteX1777" fmla="*/ 12102343 w 12192000"/>
                <a:gd name="connsiteY1777" fmla="*/ 736342 h 1608850"/>
                <a:gd name="connsiteX1778" fmla="*/ 12115716 w 12192000"/>
                <a:gd name="connsiteY1778" fmla="*/ 757264 h 1608850"/>
                <a:gd name="connsiteX1779" fmla="*/ 12115716 w 12192000"/>
                <a:gd name="connsiteY1779" fmla="*/ 803757 h 1608850"/>
                <a:gd name="connsiteX1780" fmla="*/ 12114602 w 12192000"/>
                <a:gd name="connsiteY1780" fmla="*/ 803757 h 1608850"/>
                <a:gd name="connsiteX1781" fmla="*/ 12106800 w 12192000"/>
                <a:gd name="connsiteY1781" fmla="*/ 803757 h 1608850"/>
                <a:gd name="connsiteX1782" fmla="*/ 12106800 w 12192000"/>
                <a:gd name="connsiteY1782" fmla="*/ 804919 h 1608850"/>
                <a:gd name="connsiteX1783" fmla="*/ 12106800 w 12192000"/>
                <a:gd name="connsiteY1783" fmla="*/ 813056 h 1608850"/>
                <a:gd name="connsiteX1784" fmla="*/ 12107915 w 12192000"/>
                <a:gd name="connsiteY1784" fmla="*/ 813056 h 1608850"/>
                <a:gd name="connsiteX1785" fmla="*/ 12115716 w 12192000"/>
                <a:gd name="connsiteY1785" fmla="*/ 813056 h 1608850"/>
                <a:gd name="connsiteX1786" fmla="*/ 12115716 w 12192000"/>
                <a:gd name="connsiteY1786" fmla="*/ 814218 h 1608850"/>
                <a:gd name="connsiteX1787" fmla="*/ 12115716 w 12192000"/>
                <a:gd name="connsiteY1787" fmla="*/ 822354 h 1608850"/>
                <a:gd name="connsiteX1788" fmla="*/ 12114602 w 12192000"/>
                <a:gd name="connsiteY1788" fmla="*/ 822354 h 1608850"/>
                <a:gd name="connsiteX1789" fmla="*/ 12106800 w 12192000"/>
                <a:gd name="connsiteY1789" fmla="*/ 822354 h 1608850"/>
                <a:gd name="connsiteX1790" fmla="*/ 12106800 w 12192000"/>
                <a:gd name="connsiteY1790" fmla="*/ 823516 h 1608850"/>
                <a:gd name="connsiteX1791" fmla="*/ 12106800 w 12192000"/>
                <a:gd name="connsiteY1791" fmla="*/ 831653 h 1608850"/>
                <a:gd name="connsiteX1792" fmla="*/ 12107915 w 12192000"/>
                <a:gd name="connsiteY1792" fmla="*/ 831653 h 1608850"/>
                <a:gd name="connsiteX1793" fmla="*/ 12115716 w 12192000"/>
                <a:gd name="connsiteY1793" fmla="*/ 831653 h 1608850"/>
                <a:gd name="connsiteX1794" fmla="*/ 12115716 w 12192000"/>
                <a:gd name="connsiteY1794" fmla="*/ 832525 h 1608850"/>
                <a:gd name="connsiteX1795" fmla="*/ 12115716 w 12192000"/>
                <a:gd name="connsiteY1795" fmla="*/ 838627 h 1608850"/>
                <a:gd name="connsiteX1796" fmla="*/ 12114602 w 12192000"/>
                <a:gd name="connsiteY1796" fmla="*/ 838627 h 1608850"/>
                <a:gd name="connsiteX1797" fmla="*/ 12106800 w 12192000"/>
                <a:gd name="connsiteY1797" fmla="*/ 838627 h 1608850"/>
                <a:gd name="connsiteX1798" fmla="*/ 12106800 w 12192000"/>
                <a:gd name="connsiteY1798" fmla="*/ 839789 h 1608850"/>
                <a:gd name="connsiteX1799" fmla="*/ 12106800 w 12192000"/>
                <a:gd name="connsiteY1799" fmla="*/ 847925 h 1608850"/>
                <a:gd name="connsiteX1800" fmla="*/ 12107915 w 12192000"/>
                <a:gd name="connsiteY1800" fmla="*/ 847925 h 1608850"/>
                <a:gd name="connsiteX1801" fmla="*/ 12115716 w 12192000"/>
                <a:gd name="connsiteY1801" fmla="*/ 847925 h 1608850"/>
                <a:gd name="connsiteX1802" fmla="*/ 12115716 w 12192000"/>
                <a:gd name="connsiteY1802" fmla="*/ 849088 h 1608850"/>
                <a:gd name="connsiteX1803" fmla="*/ 12115716 w 12192000"/>
                <a:gd name="connsiteY1803" fmla="*/ 857224 h 1608850"/>
                <a:gd name="connsiteX1804" fmla="*/ 12114602 w 12192000"/>
                <a:gd name="connsiteY1804" fmla="*/ 857224 h 1608850"/>
                <a:gd name="connsiteX1805" fmla="*/ 12106800 w 12192000"/>
                <a:gd name="connsiteY1805" fmla="*/ 857224 h 1608850"/>
                <a:gd name="connsiteX1806" fmla="*/ 12106800 w 12192000"/>
                <a:gd name="connsiteY1806" fmla="*/ 858386 h 1608850"/>
                <a:gd name="connsiteX1807" fmla="*/ 12106800 w 12192000"/>
                <a:gd name="connsiteY1807" fmla="*/ 866523 h 1608850"/>
                <a:gd name="connsiteX1808" fmla="*/ 12107915 w 12192000"/>
                <a:gd name="connsiteY1808" fmla="*/ 866523 h 1608850"/>
                <a:gd name="connsiteX1809" fmla="*/ 12115716 w 12192000"/>
                <a:gd name="connsiteY1809" fmla="*/ 866523 h 1608850"/>
                <a:gd name="connsiteX1810" fmla="*/ 12115716 w 12192000"/>
                <a:gd name="connsiteY1810" fmla="*/ 867394 h 1608850"/>
                <a:gd name="connsiteX1811" fmla="*/ 12115716 w 12192000"/>
                <a:gd name="connsiteY1811" fmla="*/ 873496 h 1608850"/>
                <a:gd name="connsiteX1812" fmla="*/ 12114602 w 12192000"/>
                <a:gd name="connsiteY1812" fmla="*/ 873496 h 1608850"/>
                <a:gd name="connsiteX1813" fmla="*/ 12106800 w 12192000"/>
                <a:gd name="connsiteY1813" fmla="*/ 873496 h 1608850"/>
                <a:gd name="connsiteX1814" fmla="*/ 12106800 w 12192000"/>
                <a:gd name="connsiteY1814" fmla="*/ 874659 h 1608850"/>
                <a:gd name="connsiteX1815" fmla="*/ 12106800 w 12192000"/>
                <a:gd name="connsiteY1815" fmla="*/ 882795 h 1608850"/>
                <a:gd name="connsiteX1816" fmla="*/ 12107915 w 12192000"/>
                <a:gd name="connsiteY1816" fmla="*/ 882795 h 1608850"/>
                <a:gd name="connsiteX1817" fmla="*/ 12115716 w 12192000"/>
                <a:gd name="connsiteY1817" fmla="*/ 882795 h 1608850"/>
                <a:gd name="connsiteX1818" fmla="*/ 12115716 w 12192000"/>
                <a:gd name="connsiteY1818" fmla="*/ 883957 h 1608850"/>
                <a:gd name="connsiteX1819" fmla="*/ 12115716 w 12192000"/>
                <a:gd name="connsiteY1819" fmla="*/ 892094 h 1608850"/>
                <a:gd name="connsiteX1820" fmla="*/ 12114602 w 12192000"/>
                <a:gd name="connsiteY1820" fmla="*/ 892094 h 1608850"/>
                <a:gd name="connsiteX1821" fmla="*/ 12106800 w 12192000"/>
                <a:gd name="connsiteY1821" fmla="*/ 892094 h 1608850"/>
                <a:gd name="connsiteX1822" fmla="*/ 12106800 w 12192000"/>
                <a:gd name="connsiteY1822" fmla="*/ 892965 h 1608850"/>
                <a:gd name="connsiteX1823" fmla="*/ 12106800 w 12192000"/>
                <a:gd name="connsiteY1823" fmla="*/ 899068 h 1608850"/>
                <a:gd name="connsiteX1824" fmla="*/ 12107915 w 12192000"/>
                <a:gd name="connsiteY1824" fmla="*/ 899068 h 1608850"/>
                <a:gd name="connsiteX1825" fmla="*/ 12115716 w 12192000"/>
                <a:gd name="connsiteY1825" fmla="*/ 899068 h 1608850"/>
                <a:gd name="connsiteX1826" fmla="*/ 12115716 w 12192000"/>
                <a:gd name="connsiteY1826" fmla="*/ 900230 h 1608850"/>
                <a:gd name="connsiteX1827" fmla="*/ 12115716 w 12192000"/>
                <a:gd name="connsiteY1827" fmla="*/ 908366 h 1608850"/>
                <a:gd name="connsiteX1828" fmla="*/ 12114602 w 12192000"/>
                <a:gd name="connsiteY1828" fmla="*/ 908366 h 1608850"/>
                <a:gd name="connsiteX1829" fmla="*/ 12106800 w 12192000"/>
                <a:gd name="connsiteY1829" fmla="*/ 908366 h 1608850"/>
                <a:gd name="connsiteX1830" fmla="*/ 12106800 w 12192000"/>
                <a:gd name="connsiteY1830" fmla="*/ 909528 h 1608850"/>
                <a:gd name="connsiteX1831" fmla="*/ 12106800 w 12192000"/>
                <a:gd name="connsiteY1831" fmla="*/ 917665 h 1608850"/>
                <a:gd name="connsiteX1832" fmla="*/ 12107915 w 12192000"/>
                <a:gd name="connsiteY1832" fmla="*/ 917665 h 1608850"/>
                <a:gd name="connsiteX1833" fmla="*/ 12115716 w 12192000"/>
                <a:gd name="connsiteY1833" fmla="*/ 917665 h 1608850"/>
                <a:gd name="connsiteX1834" fmla="*/ 12115716 w 12192000"/>
                <a:gd name="connsiteY1834" fmla="*/ 918827 h 1608850"/>
                <a:gd name="connsiteX1835" fmla="*/ 12115716 w 12192000"/>
                <a:gd name="connsiteY1835" fmla="*/ 926963 h 1608850"/>
                <a:gd name="connsiteX1836" fmla="*/ 12114602 w 12192000"/>
                <a:gd name="connsiteY1836" fmla="*/ 926963 h 1608850"/>
                <a:gd name="connsiteX1837" fmla="*/ 12106800 w 12192000"/>
                <a:gd name="connsiteY1837" fmla="*/ 926963 h 1608850"/>
                <a:gd name="connsiteX1838" fmla="*/ 12106800 w 12192000"/>
                <a:gd name="connsiteY1838" fmla="*/ 927835 h 1608850"/>
                <a:gd name="connsiteX1839" fmla="*/ 12106800 w 12192000"/>
                <a:gd name="connsiteY1839" fmla="*/ 933937 h 1608850"/>
                <a:gd name="connsiteX1840" fmla="*/ 12107915 w 12192000"/>
                <a:gd name="connsiteY1840" fmla="*/ 933937 h 1608850"/>
                <a:gd name="connsiteX1841" fmla="*/ 12115716 w 12192000"/>
                <a:gd name="connsiteY1841" fmla="*/ 933937 h 1608850"/>
                <a:gd name="connsiteX1842" fmla="*/ 12115716 w 12192000"/>
                <a:gd name="connsiteY1842" fmla="*/ 935100 h 1608850"/>
                <a:gd name="connsiteX1843" fmla="*/ 12115716 w 12192000"/>
                <a:gd name="connsiteY1843" fmla="*/ 943236 h 1608850"/>
                <a:gd name="connsiteX1844" fmla="*/ 12114602 w 12192000"/>
                <a:gd name="connsiteY1844" fmla="*/ 943236 h 1608850"/>
                <a:gd name="connsiteX1845" fmla="*/ 12106800 w 12192000"/>
                <a:gd name="connsiteY1845" fmla="*/ 943236 h 1608850"/>
                <a:gd name="connsiteX1846" fmla="*/ 12106800 w 12192000"/>
                <a:gd name="connsiteY1846" fmla="*/ 944398 h 1608850"/>
                <a:gd name="connsiteX1847" fmla="*/ 12106800 w 12192000"/>
                <a:gd name="connsiteY1847" fmla="*/ 952535 h 1608850"/>
                <a:gd name="connsiteX1848" fmla="*/ 12107915 w 12192000"/>
                <a:gd name="connsiteY1848" fmla="*/ 952535 h 1608850"/>
                <a:gd name="connsiteX1849" fmla="*/ 12115716 w 12192000"/>
                <a:gd name="connsiteY1849" fmla="*/ 952535 h 1608850"/>
                <a:gd name="connsiteX1850" fmla="*/ 12115716 w 12192000"/>
                <a:gd name="connsiteY1850" fmla="*/ 953406 h 1608850"/>
                <a:gd name="connsiteX1851" fmla="*/ 12115716 w 12192000"/>
                <a:gd name="connsiteY1851" fmla="*/ 959508 h 1608850"/>
                <a:gd name="connsiteX1852" fmla="*/ 12114602 w 12192000"/>
                <a:gd name="connsiteY1852" fmla="*/ 959508 h 1608850"/>
                <a:gd name="connsiteX1853" fmla="*/ 12106800 w 12192000"/>
                <a:gd name="connsiteY1853" fmla="*/ 959508 h 1608850"/>
                <a:gd name="connsiteX1854" fmla="*/ 12106800 w 12192000"/>
                <a:gd name="connsiteY1854" fmla="*/ 960671 h 1608850"/>
                <a:gd name="connsiteX1855" fmla="*/ 12106800 w 12192000"/>
                <a:gd name="connsiteY1855" fmla="*/ 968807 h 1608850"/>
                <a:gd name="connsiteX1856" fmla="*/ 12107915 w 12192000"/>
                <a:gd name="connsiteY1856" fmla="*/ 968807 h 1608850"/>
                <a:gd name="connsiteX1857" fmla="*/ 12115716 w 12192000"/>
                <a:gd name="connsiteY1857" fmla="*/ 968807 h 1608850"/>
                <a:gd name="connsiteX1858" fmla="*/ 12115716 w 12192000"/>
                <a:gd name="connsiteY1858" fmla="*/ 969969 h 1608850"/>
                <a:gd name="connsiteX1859" fmla="*/ 12115716 w 12192000"/>
                <a:gd name="connsiteY1859" fmla="*/ 978106 h 1608850"/>
                <a:gd name="connsiteX1860" fmla="*/ 12114602 w 12192000"/>
                <a:gd name="connsiteY1860" fmla="*/ 978106 h 1608850"/>
                <a:gd name="connsiteX1861" fmla="*/ 12106800 w 12192000"/>
                <a:gd name="connsiteY1861" fmla="*/ 978106 h 1608850"/>
                <a:gd name="connsiteX1862" fmla="*/ 12106800 w 12192000"/>
                <a:gd name="connsiteY1862" fmla="*/ 979268 h 1608850"/>
                <a:gd name="connsiteX1863" fmla="*/ 12106800 w 12192000"/>
                <a:gd name="connsiteY1863" fmla="*/ 987404 h 1608850"/>
                <a:gd name="connsiteX1864" fmla="*/ 12107915 w 12192000"/>
                <a:gd name="connsiteY1864" fmla="*/ 987404 h 1608850"/>
                <a:gd name="connsiteX1865" fmla="*/ 12115716 w 12192000"/>
                <a:gd name="connsiteY1865" fmla="*/ 987404 h 1608850"/>
                <a:gd name="connsiteX1866" fmla="*/ 12115716 w 12192000"/>
                <a:gd name="connsiteY1866" fmla="*/ 988276 h 1608850"/>
                <a:gd name="connsiteX1867" fmla="*/ 12115716 w 12192000"/>
                <a:gd name="connsiteY1867" fmla="*/ 994378 h 1608850"/>
                <a:gd name="connsiteX1868" fmla="*/ 12114602 w 12192000"/>
                <a:gd name="connsiteY1868" fmla="*/ 994378 h 1608850"/>
                <a:gd name="connsiteX1869" fmla="*/ 12106800 w 12192000"/>
                <a:gd name="connsiteY1869" fmla="*/ 994378 h 1608850"/>
                <a:gd name="connsiteX1870" fmla="*/ 12106800 w 12192000"/>
                <a:gd name="connsiteY1870" fmla="*/ 995540 h 1608850"/>
                <a:gd name="connsiteX1871" fmla="*/ 12106800 w 12192000"/>
                <a:gd name="connsiteY1871" fmla="*/ 1003677 h 1608850"/>
                <a:gd name="connsiteX1872" fmla="*/ 12131319 w 12192000"/>
                <a:gd name="connsiteY1872" fmla="*/ 1024599 h 1608850"/>
                <a:gd name="connsiteX1873" fmla="*/ 12130206 w 12192000"/>
                <a:gd name="connsiteY1873" fmla="*/ 1029248 h 1608850"/>
                <a:gd name="connsiteX1874" fmla="*/ 12122403 w 12192000"/>
                <a:gd name="connsiteY1874" fmla="*/ 1029248 h 1608850"/>
                <a:gd name="connsiteX1875" fmla="*/ 12122403 w 12192000"/>
                <a:gd name="connsiteY1875" fmla="*/ 1040036 h 1608850"/>
                <a:gd name="connsiteX1876" fmla="*/ 12122403 w 12192000"/>
                <a:gd name="connsiteY1876" fmla="*/ 1046874 h 1608850"/>
                <a:gd name="connsiteX1877" fmla="*/ 12131319 w 12192000"/>
                <a:gd name="connsiteY1877" fmla="*/ 1046874 h 1608850"/>
                <a:gd name="connsiteX1878" fmla="*/ 12131319 w 12192000"/>
                <a:gd name="connsiteY1878" fmla="*/ 1043196 h 1608850"/>
                <a:gd name="connsiteX1879" fmla="*/ 12132434 w 12192000"/>
                <a:gd name="connsiteY1879" fmla="*/ 1042615 h 1608850"/>
                <a:gd name="connsiteX1880" fmla="*/ 12140235 w 12192000"/>
                <a:gd name="connsiteY1880" fmla="*/ 1038547 h 1608850"/>
                <a:gd name="connsiteX1881" fmla="*/ 12142186 w 12192000"/>
                <a:gd name="connsiteY1881" fmla="*/ 1038547 h 1608850"/>
                <a:gd name="connsiteX1882" fmla="*/ 12155839 w 12192000"/>
                <a:gd name="connsiteY1882" fmla="*/ 1038547 h 1608850"/>
                <a:gd name="connsiteX1883" fmla="*/ 12155839 w 12192000"/>
                <a:gd name="connsiteY1883" fmla="*/ 1039709 h 1608850"/>
                <a:gd name="connsiteX1884" fmla="*/ 12155839 w 12192000"/>
                <a:gd name="connsiteY1884" fmla="*/ 1046874 h 1608850"/>
                <a:gd name="connsiteX1885" fmla="*/ 12192000 w 12192000"/>
                <a:gd name="connsiteY1885" fmla="*/ 1046874 h 1608850"/>
                <a:gd name="connsiteX1886" fmla="*/ 12192000 w 12192000"/>
                <a:gd name="connsiteY1886" fmla="*/ 1070905 h 1608850"/>
                <a:gd name="connsiteX1887" fmla="*/ 12192000 w 12192000"/>
                <a:gd name="connsiteY1887" fmla="*/ 1121663 h 1608850"/>
                <a:gd name="connsiteX1888" fmla="*/ 12192000 w 12192000"/>
                <a:gd name="connsiteY1888" fmla="*/ 1608850 h 1608850"/>
                <a:gd name="connsiteX1889" fmla="*/ 0 w 12192000"/>
                <a:gd name="connsiteY1889" fmla="*/ 1608850 h 1608850"/>
                <a:gd name="connsiteX1890" fmla="*/ 0 w 12192000"/>
                <a:gd name="connsiteY1890" fmla="*/ 1046874 h 1608850"/>
                <a:gd name="connsiteX1891" fmla="*/ 65773 w 12192000"/>
                <a:gd name="connsiteY1891" fmla="*/ 1046874 h 1608850"/>
                <a:gd name="connsiteX1892" fmla="*/ 82231 w 12192000"/>
                <a:gd name="connsiteY1892" fmla="*/ 1045519 h 1608850"/>
                <a:gd name="connsiteX1893" fmla="*/ 82231 w 12192000"/>
                <a:gd name="connsiteY1893" fmla="*/ 1012974 h 1608850"/>
                <a:gd name="connsiteX1894" fmla="*/ 126811 w 12192000"/>
                <a:gd name="connsiteY1894" fmla="*/ 1012974 h 1608850"/>
                <a:gd name="connsiteX1895" fmla="*/ 126811 w 12192000"/>
                <a:gd name="connsiteY1895" fmla="*/ 994377 h 1608850"/>
                <a:gd name="connsiteX1896" fmla="*/ 220430 w 12192000"/>
                <a:gd name="connsiteY1896" fmla="*/ 994377 h 1608850"/>
                <a:gd name="connsiteX1897" fmla="*/ 220430 w 12192000"/>
                <a:gd name="connsiteY1897" fmla="*/ 1006000 h 1608850"/>
                <a:gd name="connsiteX1898" fmla="*/ 280612 w 12192000"/>
                <a:gd name="connsiteY1898" fmla="*/ 1006000 h 1608850"/>
                <a:gd name="connsiteX1899" fmla="*/ 280612 w 12192000"/>
                <a:gd name="connsiteY1899" fmla="*/ 1012974 h 1608850"/>
                <a:gd name="connsiteX1900" fmla="*/ 298444 w 12192000"/>
                <a:gd name="connsiteY1900" fmla="*/ 1012974 h 1608850"/>
                <a:gd name="connsiteX1901" fmla="*/ 298444 w 12192000"/>
                <a:gd name="connsiteY1901" fmla="*/ 1019948 h 1608850"/>
                <a:gd name="connsiteX1902" fmla="*/ 314048 w 12192000"/>
                <a:gd name="connsiteY1902" fmla="*/ 1019948 h 1608850"/>
                <a:gd name="connsiteX1903" fmla="*/ 314048 w 12192000"/>
                <a:gd name="connsiteY1903" fmla="*/ 915339 h 1608850"/>
                <a:gd name="connsiteX1904" fmla="*/ 360858 w 12192000"/>
                <a:gd name="connsiteY1904" fmla="*/ 901391 h 1608850"/>
                <a:gd name="connsiteX1905" fmla="*/ 447789 w 12192000"/>
                <a:gd name="connsiteY1905" fmla="*/ 901391 h 1608850"/>
                <a:gd name="connsiteX1906" fmla="*/ 447789 w 12192000"/>
                <a:gd name="connsiteY1906" fmla="*/ 734017 h 1608850"/>
                <a:gd name="connsiteX1907" fmla="*/ 472308 w 12192000"/>
                <a:gd name="connsiteY1907" fmla="*/ 722393 h 1608850"/>
                <a:gd name="connsiteX1908" fmla="*/ 579301 w 12192000"/>
                <a:gd name="connsiteY1908" fmla="*/ 703796 h 1608850"/>
                <a:gd name="connsiteX1909" fmla="*/ 617194 w 12192000"/>
                <a:gd name="connsiteY1909" fmla="*/ 715419 h 1608850"/>
                <a:gd name="connsiteX1910" fmla="*/ 623881 w 12192000"/>
                <a:gd name="connsiteY1910" fmla="*/ 722393 h 1608850"/>
                <a:gd name="connsiteX1911" fmla="*/ 623881 w 12192000"/>
                <a:gd name="connsiteY1911" fmla="*/ 1033896 h 1608850"/>
                <a:gd name="connsiteX1912" fmla="*/ 639484 w 12192000"/>
                <a:gd name="connsiteY1912" fmla="*/ 1033896 h 1608850"/>
                <a:gd name="connsiteX1913" fmla="*/ 639484 w 12192000"/>
                <a:gd name="connsiteY1913" fmla="*/ 908365 h 1608850"/>
                <a:gd name="connsiteX1914" fmla="*/ 652858 w 12192000"/>
                <a:gd name="connsiteY1914" fmla="*/ 908365 h 1608850"/>
                <a:gd name="connsiteX1915" fmla="*/ 652858 w 12192000"/>
                <a:gd name="connsiteY1915" fmla="*/ 896742 h 1608850"/>
                <a:gd name="connsiteX1916" fmla="*/ 666232 w 12192000"/>
                <a:gd name="connsiteY1916" fmla="*/ 889768 h 1608850"/>
                <a:gd name="connsiteX1917" fmla="*/ 677377 w 12192000"/>
                <a:gd name="connsiteY1917" fmla="*/ 889768 h 1608850"/>
                <a:gd name="connsiteX1918" fmla="*/ 677377 w 12192000"/>
                <a:gd name="connsiteY1918" fmla="*/ 878145 h 1608850"/>
                <a:gd name="connsiteX1919" fmla="*/ 686293 w 12192000"/>
                <a:gd name="connsiteY1919" fmla="*/ 871171 h 1608850"/>
                <a:gd name="connsiteX1920" fmla="*/ 708584 w 12192000"/>
                <a:gd name="connsiteY1920" fmla="*/ 871171 h 1608850"/>
                <a:gd name="connsiteX1921" fmla="*/ 708584 w 12192000"/>
                <a:gd name="connsiteY1921" fmla="*/ 908365 h 1608850"/>
                <a:gd name="connsiteX1922" fmla="*/ 755393 w 12192000"/>
                <a:gd name="connsiteY1922" fmla="*/ 908365 h 1608850"/>
                <a:gd name="connsiteX1923" fmla="*/ 755393 w 12192000"/>
                <a:gd name="connsiteY1923" fmla="*/ 1038546 h 1608850"/>
                <a:gd name="connsiteX1924" fmla="*/ 773225 w 12192000"/>
                <a:gd name="connsiteY1924" fmla="*/ 1038546 h 1608850"/>
                <a:gd name="connsiteX1925" fmla="*/ 791057 w 12192000"/>
                <a:gd name="connsiteY1925" fmla="*/ 1031572 h 1608850"/>
                <a:gd name="connsiteX1926" fmla="*/ 791057 w 12192000"/>
                <a:gd name="connsiteY1926" fmla="*/ 1022273 h 1608850"/>
                <a:gd name="connsiteX1927" fmla="*/ 784370 w 12192000"/>
                <a:gd name="connsiteY1927" fmla="*/ 1019948 h 1608850"/>
                <a:gd name="connsiteX1928" fmla="*/ 784370 w 12192000"/>
                <a:gd name="connsiteY1928" fmla="*/ 1012974 h 1608850"/>
                <a:gd name="connsiteX1929" fmla="*/ 791057 w 12192000"/>
                <a:gd name="connsiteY1929" fmla="*/ 1008325 h 1608850"/>
                <a:gd name="connsiteX1930" fmla="*/ 791057 w 12192000"/>
                <a:gd name="connsiteY1930" fmla="*/ 957183 h 1608850"/>
                <a:gd name="connsiteX1931" fmla="*/ 784370 w 12192000"/>
                <a:gd name="connsiteY1931" fmla="*/ 954858 h 1608850"/>
                <a:gd name="connsiteX1932" fmla="*/ 784370 w 12192000"/>
                <a:gd name="connsiteY1932" fmla="*/ 947884 h 1608850"/>
                <a:gd name="connsiteX1933" fmla="*/ 791057 w 12192000"/>
                <a:gd name="connsiteY1933" fmla="*/ 943235 h 1608850"/>
                <a:gd name="connsiteX1934" fmla="*/ 795515 w 12192000"/>
                <a:gd name="connsiteY1934" fmla="*/ 938586 h 1608850"/>
                <a:gd name="connsiteX1935" fmla="*/ 795515 w 12192000"/>
                <a:gd name="connsiteY1935" fmla="*/ 929287 h 1608850"/>
                <a:gd name="connsiteX1936" fmla="*/ 791057 w 12192000"/>
                <a:gd name="connsiteY1936" fmla="*/ 929287 h 1608850"/>
                <a:gd name="connsiteX1937" fmla="*/ 791057 w 12192000"/>
                <a:gd name="connsiteY1937" fmla="*/ 922313 h 1608850"/>
                <a:gd name="connsiteX1938" fmla="*/ 797744 w 12192000"/>
                <a:gd name="connsiteY1938" fmla="*/ 917664 h 1608850"/>
                <a:gd name="connsiteX1939" fmla="*/ 833408 w 12192000"/>
                <a:gd name="connsiteY1939" fmla="*/ 852574 h 1608850"/>
                <a:gd name="connsiteX1940" fmla="*/ 828950 w 12192000"/>
                <a:gd name="connsiteY1940" fmla="*/ 850249 h 1608850"/>
                <a:gd name="connsiteX1941" fmla="*/ 828950 w 12192000"/>
                <a:gd name="connsiteY1941" fmla="*/ 843275 h 1608850"/>
                <a:gd name="connsiteX1942" fmla="*/ 835637 w 12192000"/>
                <a:gd name="connsiteY1942" fmla="*/ 840950 h 1608850"/>
                <a:gd name="connsiteX1943" fmla="*/ 835637 w 12192000"/>
                <a:gd name="connsiteY1943" fmla="*/ 831652 h 1608850"/>
                <a:gd name="connsiteX1944" fmla="*/ 840095 w 12192000"/>
                <a:gd name="connsiteY1944" fmla="*/ 831652 h 1608850"/>
                <a:gd name="connsiteX1945" fmla="*/ 840095 w 12192000"/>
                <a:gd name="connsiteY1945" fmla="*/ 810730 h 1608850"/>
                <a:gd name="connsiteX1946" fmla="*/ 835637 w 12192000"/>
                <a:gd name="connsiteY1946" fmla="*/ 810730 h 1608850"/>
                <a:gd name="connsiteX1947" fmla="*/ 835637 w 12192000"/>
                <a:gd name="connsiteY1947" fmla="*/ 806081 h 1608850"/>
                <a:gd name="connsiteX1948" fmla="*/ 840095 w 12192000"/>
                <a:gd name="connsiteY1948" fmla="*/ 803756 h 1608850"/>
                <a:gd name="connsiteX1949" fmla="*/ 851240 w 12192000"/>
                <a:gd name="connsiteY1949" fmla="*/ 787483 h 1608850"/>
                <a:gd name="connsiteX1950" fmla="*/ 853469 w 12192000"/>
                <a:gd name="connsiteY1950" fmla="*/ 778185 h 1608850"/>
                <a:gd name="connsiteX1951" fmla="*/ 853469 w 12192000"/>
                <a:gd name="connsiteY1951" fmla="*/ 752614 h 1608850"/>
                <a:gd name="connsiteX1952" fmla="*/ 853748 w 12192000"/>
                <a:gd name="connsiteY1952" fmla="*/ 751742 h 1608850"/>
                <a:gd name="connsiteX1953" fmla="*/ 855698 w 12192000"/>
                <a:gd name="connsiteY1953" fmla="*/ 745640 h 1608850"/>
                <a:gd name="connsiteX1954" fmla="*/ 855977 w 12192000"/>
                <a:gd name="connsiteY1954" fmla="*/ 746512 h 1608850"/>
                <a:gd name="connsiteX1955" fmla="*/ 857927 w 12192000"/>
                <a:gd name="connsiteY1955" fmla="*/ 752614 h 1608850"/>
                <a:gd name="connsiteX1956" fmla="*/ 860156 w 12192000"/>
                <a:gd name="connsiteY1956" fmla="*/ 778185 h 1608850"/>
                <a:gd name="connsiteX1957" fmla="*/ 860156 w 12192000"/>
                <a:gd name="connsiteY1957" fmla="*/ 785159 h 1608850"/>
                <a:gd name="connsiteX1958" fmla="*/ 871302 w 12192000"/>
                <a:gd name="connsiteY1958" fmla="*/ 803756 h 1608850"/>
                <a:gd name="connsiteX1959" fmla="*/ 875760 w 12192000"/>
                <a:gd name="connsiteY1959" fmla="*/ 806081 h 1608850"/>
                <a:gd name="connsiteX1960" fmla="*/ 875760 w 12192000"/>
                <a:gd name="connsiteY1960" fmla="*/ 810730 h 1608850"/>
                <a:gd name="connsiteX1961" fmla="*/ 873531 w 12192000"/>
                <a:gd name="connsiteY1961" fmla="*/ 831652 h 1608850"/>
                <a:gd name="connsiteX1962" fmla="*/ 877989 w 12192000"/>
                <a:gd name="connsiteY1962" fmla="*/ 840950 h 1608850"/>
                <a:gd name="connsiteX1963" fmla="*/ 882447 w 12192000"/>
                <a:gd name="connsiteY1963" fmla="*/ 843275 h 1608850"/>
                <a:gd name="connsiteX1964" fmla="*/ 882447 w 12192000"/>
                <a:gd name="connsiteY1964" fmla="*/ 850249 h 1608850"/>
                <a:gd name="connsiteX1965" fmla="*/ 877989 w 12192000"/>
                <a:gd name="connsiteY1965" fmla="*/ 852574 h 1608850"/>
                <a:gd name="connsiteX1966" fmla="*/ 904180 w 12192000"/>
                <a:gd name="connsiteY1966" fmla="*/ 879888 h 1608850"/>
                <a:gd name="connsiteX1967" fmla="*/ 913070 w 12192000"/>
                <a:gd name="connsiteY1967" fmla="*/ 915339 h 1608850"/>
                <a:gd name="connsiteX1968" fmla="*/ 944859 w 12192000"/>
                <a:gd name="connsiteY1968" fmla="*/ 915339 h 1608850"/>
                <a:gd name="connsiteX1969" fmla="*/ 944859 w 12192000"/>
                <a:gd name="connsiteY1969" fmla="*/ 886329 h 1608850"/>
                <a:gd name="connsiteX1970" fmla="*/ 939475 w 12192000"/>
                <a:gd name="connsiteY1970" fmla="*/ 886329 h 1608850"/>
                <a:gd name="connsiteX1971" fmla="*/ 939475 w 12192000"/>
                <a:gd name="connsiteY1971" fmla="*/ 724196 h 1608850"/>
                <a:gd name="connsiteX1972" fmla="*/ 959742 w 12192000"/>
                <a:gd name="connsiteY1972" fmla="*/ 724196 h 1608850"/>
                <a:gd name="connsiteX1973" fmla="*/ 960249 w 12192000"/>
                <a:gd name="connsiteY1973" fmla="*/ 723115 h 1608850"/>
                <a:gd name="connsiteX1974" fmla="*/ 963795 w 12192000"/>
                <a:gd name="connsiteY1974" fmla="*/ 715549 h 1608850"/>
                <a:gd name="connsiteX1975" fmla="*/ 965569 w 12192000"/>
                <a:gd name="connsiteY1975" fmla="*/ 715819 h 1608850"/>
                <a:gd name="connsiteX1976" fmla="*/ 977982 w 12192000"/>
                <a:gd name="connsiteY1976" fmla="*/ 717710 h 1608850"/>
                <a:gd name="connsiteX1977" fmla="*/ 978489 w 12192000"/>
                <a:gd name="connsiteY1977" fmla="*/ 719062 h 1608850"/>
                <a:gd name="connsiteX1978" fmla="*/ 982035 w 12192000"/>
                <a:gd name="connsiteY1978" fmla="*/ 728519 h 1608850"/>
                <a:gd name="connsiteX1979" fmla="*/ 1008382 w 12192000"/>
                <a:gd name="connsiteY1979" fmla="*/ 730681 h 1608850"/>
                <a:gd name="connsiteX1980" fmla="*/ 1008382 w 12192000"/>
                <a:gd name="connsiteY1980" fmla="*/ 607460 h 1608850"/>
                <a:gd name="connsiteX1981" fmla="*/ 1010409 w 12192000"/>
                <a:gd name="connsiteY1981" fmla="*/ 607460 h 1608850"/>
                <a:gd name="connsiteX1982" fmla="*/ 1024597 w 12192000"/>
                <a:gd name="connsiteY1982" fmla="*/ 607460 h 1608850"/>
                <a:gd name="connsiteX1983" fmla="*/ 1024597 w 12192000"/>
                <a:gd name="connsiteY1983" fmla="*/ 471268 h 1608850"/>
                <a:gd name="connsiteX1984" fmla="*/ 1026369 w 12192000"/>
                <a:gd name="connsiteY1984" fmla="*/ 471268 h 1608850"/>
                <a:gd name="connsiteX1985" fmla="*/ 1038783 w 12192000"/>
                <a:gd name="connsiteY1985" fmla="*/ 471268 h 1608850"/>
                <a:gd name="connsiteX1986" fmla="*/ 1038783 w 12192000"/>
                <a:gd name="connsiteY1986" fmla="*/ 356694 h 1608850"/>
                <a:gd name="connsiteX1987" fmla="*/ 1042837 w 12192000"/>
                <a:gd name="connsiteY1987" fmla="*/ 328590 h 1608850"/>
                <a:gd name="connsiteX1988" fmla="*/ 1044863 w 12192000"/>
                <a:gd name="connsiteY1988" fmla="*/ 328590 h 1608850"/>
                <a:gd name="connsiteX1989" fmla="*/ 1059050 w 12192000"/>
                <a:gd name="connsiteY1989" fmla="*/ 328590 h 1608850"/>
                <a:gd name="connsiteX1990" fmla="*/ 1095531 w 12192000"/>
                <a:gd name="connsiteY1990" fmla="*/ 246443 h 1608850"/>
                <a:gd name="connsiteX1991" fmla="*/ 1099585 w 12192000"/>
                <a:gd name="connsiteY1991" fmla="*/ 0 h 160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</a:cxnLst>
              <a:rect l="l" t="t" r="r" b="b"/>
              <a:pathLst>
                <a:path w="12192000" h="1608850">
                  <a:moveTo>
                    <a:pt x="8760317" y="780798"/>
                  </a:moveTo>
                  <a:lnTo>
                    <a:pt x="8760317" y="785159"/>
                  </a:lnTo>
                  <a:lnTo>
                    <a:pt x="8761882" y="787771"/>
                  </a:lnTo>
                  <a:lnTo>
                    <a:pt x="8762996" y="787771"/>
                  </a:lnTo>
                  <a:cubicBezTo>
                    <a:pt x="8762996" y="787771"/>
                    <a:pt x="8762996" y="787771"/>
                    <a:pt x="8762996" y="786900"/>
                  </a:cubicBezTo>
                  <a:lnTo>
                    <a:pt x="8762996" y="780798"/>
                  </a:lnTo>
                  <a:cubicBezTo>
                    <a:pt x="8762996" y="780798"/>
                    <a:pt x="8762996" y="780798"/>
                    <a:pt x="8761881" y="780798"/>
                  </a:cubicBezTo>
                  <a:close/>
                  <a:moveTo>
                    <a:pt x="8758924" y="762200"/>
                  </a:moveTo>
                  <a:lnTo>
                    <a:pt x="8759734" y="771499"/>
                  </a:lnTo>
                  <a:lnTo>
                    <a:pt x="8762996" y="771499"/>
                  </a:lnTo>
                  <a:cubicBezTo>
                    <a:pt x="8762996" y="771499"/>
                    <a:pt x="8762996" y="771499"/>
                    <a:pt x="8762996" y="770337"/>
                  </a:cubicBezTo>
                  <a:lnTo>
                    <a:pt x="8762996" y="762200"/>
                  </a:lnTo>
                  <a:cubicBezTo>
                    <a:pt x="8762996" y="762200"/>
                    <a:pt x="8762996" y="762200"/>
                    <a:pt x="8761881" y="762200"/>
                  </a:cubicBezTo>
                  <a:close/>
                  <a:moveTo>
                    <a:pt x="8755951" y="745928"/>
                  </a:moveTo>
                  <a:lnTo>
                    <a:pt x="8756137" y="746512"/>
                  </a:lnTo>
                  <a:lnTo>
                    <a:pt x="8758088" y="752614"/>
                  </a:lnTo>
                  <a:lnTo>
                    <a:pt x="8758113" y="752902"/>
                  </a:lnTo>
                  <a:lnTo>
                    <a:pt x="8762996" y="752902"/>
                  </a:lnTo>
                  <a:cubicBezTo>
                    <a:pt x="8762996" y="752902"/>
                    <a:pt x="8762996" y="752902"/>
                    <a:pt x="8762996" y="752030"/>
                  </a:cubicBezTo>
                  <a:lnTo>
                    <a:pt x="8762996" y="745928"/>
                  </a:lnTo>
                  <a:cubicBezTo>
                    <a:pt x="8762996" y="745928"/>
                    <a:pt x="8762996" y="745928"/>
                    <a:pt x="8761881" y="745928"/>
                  </a:cubicBezTo>
                  <a:close/>
                  <a:moveTo>
                    <a:pt x="8907881" y="718032"/>
                  </a:moveTo>
                  <a:cubicBezTo>
                    <a:pt x="8907881" y="718032"/>
                    <a:pt x="8907881" y="718032"/>
                    <a:pt x="8907881" y="719194"/>
                  </a:cubicBezTo>
                  <a:lnTo>
                    <a:pt x="8907881" y="727331"/>
                  </a:lnTo>
                  <a:lnTo>
                    <a:pt x="8908543" y="727331"/>
                  </a:lnTo>
                  <a:lnTo>
                    <a:pt x="8908543" y="718032"/>
                  </a:lnTo>
                  <a:close/>
                  <a:moveTo>
                    <a:pt x="1099585" y="0"/>
                  </a:moveTo>
                  <a:cubicBezTo>
                    <a:pt x="1099585" y="18"/>
                    <a:pt x="1099601" y="2040"/>
                    <a:pt x="1101611" y="246443"/>
                  </a:cubicBezTo>
                  <a:cubicBezTo>
                    <a:pt x="1101623" y="246467"/>
                    <a:pt x="1102267" y="247808"/>
                    <a:pt x="1140117" y="326429"/>
                  </a:cubicBezTo>
                  <a:cubicBezTo>
                    <a:pt x="1140125" y="326429"/>
                    <a:pt x="1140236" y="326429"/>
                    <a:pt x="1142145" y="326429"/>
                  </a:cubicBezTo>
                  <a:lnTo>
                    <a:pt x="1156331" y="326429"/>
                  </a:lnTo>
                  <a:cubicBezTo>
                    <a:pt x="1156331" y="326443"/>
                    <a:pt x="1156331" y="327005"/>
                    <a:pt x="1156331" y="350208"/>
                  </a:cubicBezTo>
                  <a:cubicBezTo>
                    <a:pt x="1156333" y="350214"/>
                    <a:pt x="1156371" y="350272"/>
                    <a:pt x="1156839" y="351019"/>
                  </a:cubicBezTo>
                  <a:lnTo>
                    <a:pt x="1160385" y="356694"/>
                  </a:lnTo>
                  <a:cubicBezTo>
                    <a:pt x="1160385" y="356714"/>
                    <a:pt x="1160385" y="358229"/>
                    <a:pt x="1160385" y="471268"/>
                  </a:cubicBezTo>
                  <a:cubicBezTo>
                    <a:pt x="1160393" y="471268"/>
                    <a:pt x="1160533" y="471268"/>
                    <a:pt x="1162664" y="471268"/>
                  </a:cubicBezTo>
                  <a:lnTo>
                    <a:pt x="1178625" y="471268"/>
                  </a:lnTo>
                  <a:cubicBezTo>
                    <a:pt x="1178625" y="471288"/>
                    <a:pt x="1178625" y="472923"/>
                    <a:pt x="1178625" y="611783"/>
                  </a:cubicBezTo>
                  <a:cubicBezTo>
                    <a:pt x="1178635" y="611782"/>
                    <a:pt x="1178747" y="611761"/>
                    <a:pt x="1180145" y="611513"/>
                  </a:cubicBezTo>
                  <a:lnTo>
                    <a:pt x="1190785" y="609622"/>
                  </a:lnTo>
                  <a:cubicBezTo>
                    <a:pt x="1190785" y="609644"/>
                    <a:pt x="1190755" y="610978"/>
                    <a:pt x="1188759" y="698254"/>
                  </a:cubicBezTo>
                  <a:cubicBezTo>
                    <a:pt x="1188769" y="698256"/>
                    <a:pt x="1188879" y="698276"/>
                    <a:pt x="1190279" y="698525"/>
                  </a:cubicBezTo>
                  <a:lnTo>
                    <a:pt x="1200919" y="700416"/>
                  </a:lnTo>
                  <a:cubicBezTo>
                    <a:pt x="1200921" y="700423"/>
                    <a:pt x="1200941" y="700487"/>
                    <a:pt x="1201171" y="701227"/>
                  </a:cubicBezTo>
                  <a:lnTo>
                    <a:pt x="1202945" y="706902"/>
                  </a:lnTo>
                  <a:cubicBezTo>
                    <a:pt x="1202947" y="706893"/>
                    <a:pt x="1202993" y="706750"/>
                    <a:pt x="1203705" y="704470"/>
                  </a:cubicBezTo>
                  <a:lnTo>
                    <a:pt x="1209025" y="687446"/>
                  </a:lnTo>
                  <a:cubicBezTo>
                    <a:pt x="1209032" y="687446"/>
                    <a:pt x="1209133" y="687446"/>
                    <a:pt x="1210799" y="687446"/>
                  </a:cubicBezTo>
                  <a:lnTo>
                    <a:pt x="1223212" y="687446"/>
                  </a:lnTo>
                  <a:cubicBezTo>
                    <a:pt x="1223212" y="687463"/>
                    <a:pt x="1223212" y="688156"/>
                    <a:pt x="1223212" y="719872"/>
                  </a:cubicBezTo>
                  <a:cubicBezTo>
                    <a:pt x="1223219" y="719877"/>
                    <a:pt x="1223295" y="719917"/>
                    <a:pt x="1224225" y="720413"/>
                  </a:cubicBezTo>
                  <a:lnTo>
                    <a:pt x="1231319" y="724196"/>
                  </a:lnTo>
                  <a:cubicBezTo>
                    <a:pt x="1231319" y="724205"/>
                    <a:pt x="1231319" y="724306"/>
                    <a:pt x="1231319" y="725547"/>
                  </a:cubicBezTo>
                  <a:lnTo>
                    <a:pt x="1231319" y="735005"/>
                  </a:lnTo>
                  <a:cubicBezTo>
                    <a:pt x="1231339" y="735005"/>
                    <a:pt x="1232247" y="735005"/>
                    <a:pt x="1275907" y="735005"/>
                  </a:cubicBezTo>
                  <a:cubicBezTo>
                    <a:pt x="1275907" y="735013"/>
                    <a:pt x="1275907" y="735096"/>
                    <a:pt x="1275907" y="736086"/>
                  </a:cubicBezTo>
                  <a:lnTo>
                    <a:pt x="1275907" y="743652"/>
                  </a:lnTo>
                  <a:cubicBezTo>
                    <a:pt x="1275915" y="743652"/>
                    <a:pt x="1276037" y="743652"/>
                    <a:pt x="1277933" y="743652"/>
                  </a:cubicBezTo>
                  <a:lnTo>
                    <a:pt x="1292119" y="743652"/>
                  </a:lnTo>
                  <a:cubicBezTo>
                    <a:pt x="1292119" y="743634"/>
                    <a:pt x="1292119" y="742905"/>
                    <a:pt x="1292119" y="713387"/>
                  </a:cubicBezTo>
                  <a:cubicBezTo>
                    <a:pt x="1292141" y="713387"/>
                    <a:pt x="1293071" y="713387"/>
                    <a:pt x="1336706" y="713387"/>
                  </a:cubicBezTo>
                  <a:cubicBezTo>
                    <a:pt x="1336706" y="713379"/>
                    <a:pt x="1336706" y="713282"/>
                    <a:pt x="1336706" y="712036"/>
                  </a:cubicBezTo>
                  <a:lnTo>
                    <a:pt x="1336706" y="702578"/>
                  </a:lnTo>
                  <a:cubicBezTo>
                    <a:pt x="1336713" y="702578"/>
                    <a:pt x="1336787" y="702578"/>
                    <a:pt x="1337721" y="702578"/>
                  </a:cubicBezTo>
                  <a:lnTo>
                    <a:pt x="1344813" y="702578"/>
                  </a:lnTo>
                  <a:cubicBezTo>
                    <a:pt x="1344813" y="702571"/>
                    <a:pt x="1344813" y="702458"/>
                    <a:pt x="1344813" y="700687"/>
                  </a:cubicBezTo>
                  <a:lnTo>
                    <a:pt x="1344813" y="687446"/>
                  </a:lnTo>
                  <a:cubicBezTo>
                    <a:pt x="1344823" y="687446"/>
                    <a:pt x="1344895" y="687446"/>
                    <a:pt x="1345573" y="687446"/>
                  </a:cubicBezTo>
                  <a:lnTo>
                    <a:pt x="1350893" y="687446"/>
                  </a:lnTo>
                  <a:cubicBezTo>
                    <a:pt x="1350893" y="687439"/>
                    <a:pt x="1350893" y="687354"/>
                    <a:pt x="1350893" y="686365"/>
                  </a:cubicBezTo>
                  <a:lnTo>
                    <a:pt x="1350893" y="678798"/>
                  </a:lnTo>
                  <a:cubicBezTo>
                    <a:pt x="1350901" y="678798"/>
                    <a:pt x="1351025" y="678798"/>
                    <a:pt x="1352921" y="678798"/>
                  </a:cubicBezTo>
                  <a:lnTo>
                    <a:pt x="1367107" y="678798"/>
                  </a:lnTo>
                  <a:cubicBezTo>
                    <a:pt x="1367107" y="678805"/>
                    <a:pt x="1367107" y="678882"/>
                    <a:pt x="1367107" y="679879"/>
                  </a:cubicBezTo>
                  <a:lnTo>
                    <a:pt x="1367107" y="687446"/>
                  </a:lnTo>
                  <a:cubicBezTo>
                    <a:pt x="1367119" y="687446"/>
                    <a:pt x="1367619" y="687446"/>
                    <a:pt x="1389401" y="687446"/>
                  </a:cubicBezTo>
                  <a:cubicBezTo>
                    <a:pt x="1389401" y="687438"/>
                    <a:pt x="1389401" y="687324"/>
                    <a:pt x="1389401" y="685554"/>
                  </a:cubicBezTo>
                  <a:lnTo>
                    <a:pt x="1389401" y="672313"/>
                  </a:lnTo>
                  <a:cubicBezTo>
                    <a:pt x="1389407" y="672313"/>
                    <a:pt x="1389503" y="672313"/>
                    <a:pt x="1391174" y="672313"/>
                  </a:cubicBezTo>
                  <a:lnTo>
                    <a:pt x="1403587" y="672313"/>
                  </a:lnTo>
                  <a:cubicBezTo>
                    <a:pt x="1403587" y="672325"/>
                    <a:pt x="1403587" y="672839"/>
                    <a:pt x="1403587" y="696093"/>
                  </a:cubicBezTo>
                  <a:cubicBezTo>
                    <a:pt x="1403595" y="696093"/>
                    <a:pt x="1403675" y="696093"/>
                    <a:pt x="1404601" y="696093"/>
                  </a:cubicBezTo>
                  <a:lnTo>
                    <a:pt x="1411695" y="696093"/>
                  </a:lnTo>
                  <a:cubicBezTo>
                    <a:pt x="1411695" y="696087"/>
                    <a:pt x="1411695" y="696006"/>
                    <a:pt x="1411695" y="695012"/>
                  </a:cubicBezTo>
                  <a:lnTo>
                    <a:pt x="1411695" y="687446"/>
                  </a:lnTo>
                  <a:cubicBezTo>
                    <a:pt x="1411703" y="687446"/>
                    <a:pt x="1411821" y="687446"/>
                    <a:pt x="1413467" y="687446"/>
                  </a:cubicBezTo>
                  <a:lnTo>
                    <a:pt x="1425881" y="687446"/>
                  </a:lnTo>
                  <a:cubicBezTo>
                    <a:pt x="1425881" y="687459"/>
                    <a:pt x="1425881" y="688018"/>
                    <a:pt x="1425881" y="713387"/>
                  </a:cubicBezTo>
                  <a:cubicBezTo>
                    <a:pt x="1425889" y="713387"/>
                    <a:pt x="1426007" y="713387"/>
                    <a:pt x="1427909" y="713387"/>
                  </a:cubicBezTo>
                  <a:lnTo>
                    <a:pt x="1442095" y="713387"/>
                  </a:lnTo>
                  <a:cubicBezTo>
                    <a:pt x="1442095" y="713398"/>
                    <a:pt x="1442095" y="713513"/>
                    <a:pt x="1442095" y="715008"/>
                  </a:cubicBezTo>
                  <a:lnTo>
                    <a:pt x="1442095" y="726358"/>
                  </a:lnTo>
                  <a:cubicBezTo>
                    <a:pt x="1442103" y="726358"/>
                    <a:pt x="1442173" y="726358"/>
                    <a:pt x="1442855" y="726358"/>
                  </a:cubicBezTo>
                  <a:lnTo>
                    <a:pt x="1448175" y="726358"/>
                  </a:lnTo>
                  <a:cubicBezTo>
                    <a:pt x="1448175" y="726350"/>
                    <a:pt x="1448175" y="726274"/>
                    <a:pt x="1448175" y="725547"/>
                  </a:cubicBezTo>
                  <a:lnTo>
                    <a:pt x="1448175" y="719872"/>
                  </a:lnTo>
                  <a:cubicBezTo>
                    <a:pt x="1448193" y="719872"/>
                    <a:pt x="1448911" y="719872"/>
                    <a:pt x="1478575" y="719872"/>
                  </a:cubicBezTo>
                  <a:cubicBezTo>
                    <a:pt x="1478575" y="719886"/>
                    <a:pt x="1478575" y="720449"/>
                    <a:pt x="1478575" y="743652"/>
                  </a:cubicBezTo>
                  <a:cubicBezTo>
                    <a:pt x="1478583" y="743652"/>
                    <a:pt x="1478661" y="743652"/>
                    <a:pt x="1479589" y="743652"/>
                  </a:cubicBezTo>
                  <a:lnTo>
                    <a:pt x="1486683" y="743652"/>
                  </a:lnTo>
                  <a:cubicBezTo>
                    <a:pt x="1486683" y="743659"/>
                    <a:pt x="1486683" y="743732"/>
                    <a:pt x="1486683" y="744733"/>
                  </a:cubicBezTo>
                  <a:lnTo>
                    <a:pt x="1486683" y="752299"/>
                  </a:lnTo>
                  <a:cubicBezTo>
                    <a:pt x="1486691" y="752299"/>
                    <a:pt x="1486765" y="752299"/>
                    <a:pt x="1487443" y="752299"/>
                  </a:cubicBezTo>
                  <a:lnTo>
                    <a:pt x="1492763" y="752299"/>
                  </a:lnTo>
                  <a:cubicBezTo>
                    <a:pt x="1492763" y="752292"/>
                    <a:pt x="1492763" y="752172"/>
                    <a:pt x="1492763" y="750137"/>
                  </a:cubicBezTo>
                  <a:lnTo>
                    <a:pt x="1492763" y="735005"/>
                  </a:lnTo>
                  <a:cubicBezTo>
                    <a:pt x="1492769" y="735005"/>
                    <a:pt x="1492847" y="735005"/>
                    <a:pt x="1493775" y="735005"/>
                  </a:cubicBezTo>
                  <a:lnTo>
                    <a:pt x="1500869" y="735005"/>
                  </a:lnTo>
                  <a:cubicBezTo>
                    <a:pt x="1500869" y="735013"/>
                    <a:pt x="1500869" y="735096"/>
                    <a:pt x="1500869" y="736086"/>
                  </a:cubicBezTo>
                  <a:lnTo>
                    <a:pt x="1500869" y="743652"/>
                  </a:lnTo>
                  <a:lnTo>
                    <a:pt x="1506189" y="741659"/>
                  </a:lnTo>
                  <a:cubicBezTo>
                    <a:pt x="1506949" y="741287"/>
                    <a:pt x="1506949" y="741085"/>
                    <a:pt x="1506949" y="740679"/>
                  </a:cubicBezTo>
                  <a:lnTo>
                    <a:pt x="1506949" y="735005"/>
                  </a:lnTo>
                  <a:cubicBezTo>
                    <a:pt x="1506966" y="735005"/>
                    <a:pt x="1507767" y="735005"/>
                    <a:pt x="1545457" y="735005"/>
                  </a:cubicBezTo>
                  <a:cubicBezTo>
                    <a:pt x="1545457" y="735019"/>
                    <a:pt x="1545457" y="735566"/>
                    <a:pt x="1545457" y="758784"/>
                  </a:cubicBezTo>
                  <a:cubicBezTo>
                    <a:pt x="1545464" y="758784"/>
                    <a:pt x="1545583" y="758784"/>
                    <a:pt x="1547483" y="758784"/>
                  </a:cubicBezTo>
                  <a:lnTo>
                    <a:pt x="1561669" y="758784"/>
                  </a:lnTo>
                  <a:cubicBezTo>
                    <a:pt x="1561669" y="758792"/>
                    <a:pt x="1561669" y="758874"/>
                    <a:pt x="1561669" y="759865"/>
                  </a:cubicBezTo>
                  <a:lnTo>
                    <a:pt x="1561669" y="767431"/>
                  </a:lnTo>
                  <a:cubicBezTo>
                    <a:pt x="1561679" y="767431"/>
                    <a:pt x="1561801" y="767431"/>
                    <a:pt x="1563443" y="767431"/>
                  </a:cubicBezTo>
                  <a:lnTo>
                    <a:pt x="1575857" y="767431"/>
                  </a:lnTo>
                  <a:cubicBezTo>
                    <a:pt x="1575857" y="767419"/>
                    <a:pt x="1575857" y="766908"/>
                    <a:pt x="1575857" y="743652"/>
                  </a:cubicBezTo>
                  <a:cubicBezTo>
                    <a:pt x="1575863" y="743652"/>
                    <a:pt x="1575941" y="743652"/>
                    <a:pt x="1576869" y="743652"/>
                  </a:cubicBezTo>
                  <a:lnTo>
                    <a:pt x="1583963" y="743652"/>
                  </a:lnTo>
                  <a:cubicBezTo>
                    <a:pt x="1583963" y="743633"/>
                    <a:pt x="1583963" y="742862"/>
                    <a:pt x="1583963" y="711225"/>
                  </a:cubicBezTo>
                  <a:cubicBezTo>
                    <a:pt x="1583971" y="711225"/>
                    <a:pt x="1584047" y="711225"/>
                    <a:pt x="1584977" y="711225"/>
                  </a:cubicBezTo>
                  <a:lnTo>
                    <a:pt x="1592071" y="711225"/>
                  </a:lnTo>
                  <a:cubicBezTo>
                    <a:pt x="1592071" y="711219"/>
                    <a:pt x="1592071" y="711110"/>
                    <a:pt x="1592071" y="709334"/>
                  </a:cubicBezTo>
                  <a:lnTo>
                    <a:pt x="1592071" y="696093"/>
                  </a:lnTo>
                  <a:cubicBezTo>
                    <a:pt x="1590043" y="696093"/>
                    <a:pt x="1590043" y="696093"/>
                    <a:pt x="1590803" y="694471"/>
                  </a:cubicBezTo>
                  <a:lnTo>
                    <a:pt x="1596123" y="683122"/>
                  </a:lnTo>
                  <a:cubicBezTo>
                    <a:pt x="1596129" y="683139"/>
                    <a:pt x="1596323" y="683813"/>
                    <a:pt x="1604231" y="711225"/>
                  </a:cubicBezTo>
                  <a:cubicBezTo>
                    <a:pt x="1604239" y="711225"/>
                    <a:pt x="1604311" y="711225"/>
                    <a:pt x="1604991" y="711225"/>
                  </a:cubicBezTo>
                  <a:lnTo>
                    <a:pt x="1610311" y="711225"/>
                  </a:lnTo>
                  <a:cubicBezTo>
                    <a:pt x="1610311" y="711212"/>
                    <a:pt x="1610311" y="710033"/>
                    <a:pt x="1610311" y="605298"/>
                  </a:cubicBezTo>
                  <a:cubicBezTo>
                    <a:pt x="1610321" y="605298"/>
                    <a:pt x="1610435" y="605298"/>
                    <a:pt x="1611831" y="605298"/>
                  </a:cubicBezTo>
                  <a:lnTo>
                    <a:pt x="1622471" y="605298"/>
                  </a:lnTo>
                  <a:cubicBezTo>
                    <a:pt x="1622471" y="605276"/>
                    <a:pt x="1622471" y="604266"/>
                    <a:pt x="1622471" y="557739"/>
                  </a:cubicBezTo>
                  <a:cubicBezTo>
                    <a:pt x="1622487" y="557739"/>
                    <a:pt x="1623113" y="557739"/>
                    <a:pt x="1648817" y="557739"/>
                  </a:cubicBezTo>
                  <a:cubicBezTo>
                    <a:pt x="1648817" y="557727"/>
                    <a:pt x="1648817" y="557217"/>
                    <a:pt x="1648817" y="536121"/>
                  </a:cubicBezTo>
                  <a:cubicBezTo>
                    <a:pt x="1648837" y="536121"/>
                    <a:pt x="1649625" y="536121"/>
                    <a:pt x="1683271" y="536121"/>
                  </a:cubicBezTo>
                  <a:cubicBezTo>
                    <a:pt x="1683271" y="536129"/>
                    <a:pt x="1683271" y="536259"/>
                    <a:pt x="1683271" y="538553"/>
                  </a:cubicBezTo>
                  <a:lnTo>
                    <a:pt x="1683271" y="555577"/>
                  </a:lnTo>
                  <a:cubicBezTo>
                    <a:pt x="1683281" y="555577"/>
                    <a:pt x="1683411" y="555577"/>
                    <a:pt x="1685551" y="555577"/>
                  </a:cubicBezTo>
                  <a:lnTo>
                    <a:pt x="1701511" y="555577"/>
                  </a:lnTo>
                  <a:cubicBezTo>
                    <a:pt x="1701511" y="555595"/>
                    <a:pt x="1701511" y="556489"/>
                    <a:pt x="1701511" y="603136"/>
                  </a:cubicBezTo>
                  <a:cubicBezTo>
                    <a:pt x="1701517" y="603136"/>
                    <a:pt x="1701593" y="603136"/>
                    <a:pt x="1702525" y="603136"/>
                  </a:cubicBezTo>
                  <a:lnTo>
                    <a:pt x="1709619" y="603136"/>
                  </a:lnTo>
                  <a:lnTo>
                    <a:pt x="1723805" y="607460"/>
                  </a:lnTo>
                  <a:cubicBezTo>
                    <a:pt x="1723805" y="607470"/>
                    <a:pt x="1723805" y="608120"/>
                    <a:pt x="1723805" y="646372"/>
                  </a:cubicBezTo>
                  <a:cubicBezTo>
                    <a:pt x="1723811" y="646372"/>
                    <a:pt x="1723887" y="646372"/>
                    <a:pt x="1724819" y="646372"/>
                  </a:cubicBezTo>
                  <a:lnTo>
                    <a:pt x="1731911" y="646372"/>
                  </a:lnTo>
                  <a:cubicBezTo>
                    <a:pt x="1731911" y="646382"/>
                    <a:pt x="1731911" y="646488"/>
                    <a:pt x="1731911" y="647993"/>
                  </a:cubicBezTo>
                  <a:lnTo>
                    <a:pt x="1731911" y="659342"/>
                  </a:lnTo>
                  <a:cubicBezTo>
                    <a:pt x="1731919" y="659342"/>
                    <a:pt x="1732043" y="659342"/>
                    <a:pt x="1733939" y="659342"/>
                  </a:cubicBezTo>
                  <a:lnTo>
                    <a:pt x="1748125" y="659342"/>
                  </a:lnTo>
                  <a:lnTo>
                    <a:pt x="1754205" y="665828"/>
                  </a:lnTo>
                  <a:cubicBezTo>
                    <a:pt x="1754205" y="665840"/>
                    <a:pt x="1754205" y="666326"/>
                    <a:pt x="1754205" y="687446"/>
                  </a:cubicBezTo>
                  <a:cubicBezTo>
                    <a:pt x="1754214" y="687446"/>
                    <a:pt x="1754345" y="687446"/>
                    <a:pt x="1756485" y="687446"/>
                  </a:cubicBezTo>
                  <a:lnTo>
                    <a:pt x="1772445" y="687446"/>
                  </a:lnTo>
                  <a:cubicBezTo>
                    <a:pt x="1772445" y="687453"/>
                    <a:pt x="1772445" y="687533"/>
                    <a:pt x="1772445" y="688526"/>
                  </a:cubicBezTo>
                  <a:lnTo>
                    <a:pt x="1772445" y="696093"/>
                  </a:lnTo>
                  <a:cubicBezTo>
                    <a:pt x="1772455" y="696093"/>
                    <a:pt x="1772553" y="696093"/>
                    <a:pt x="1773713" y="696093"/>
                  </a:cubicBezTo>
                  <a:lnTo>
                    <a:pt x="1782579" y="696093"/>
                  </a:lnTo>
                  <a:cubicBezTo>
                    <a:pt x="1782579" y="696102"/>
                    <a:pt x="1782579" y="696231"/>
                    <a:pt x="1782579" y="698254"/>
                  </a:cubicBezTo>
                  <a:lnTo>
                    <a:pt x="1782579" y="713387"/>
                  </a:lnTo>
                  <a:cubicBezTo>
                    <a:pt x="1786633" y="713387"/>
                    <a:pt x="1786633" y="713387"/>
                    <a:pt x="1786633" y="711495"/>
                  </a:cubicBezTo>
                  <a:lnTo>
                    <a:pt x="1786633" y="698254"/>
                  </a:lnTo>
                  <a:cubicBezTo>
                    <a:pt x="1786639" y="698254"/>
                    <a:pt x="1786716" y="698254"/>
                    <a:pt x="1787645" y="698254"/>
                  </a:cubicBezTo>
                  <a:lnTo>
                    <a:pt x="1794739" y="698254"/>
                  </a:lnTo>
                  <a:cubicBezTo>
                    <a:pt x="1794739" y="698265"/>
                    <a:pt x="1794739" y="698384"/>
                    <a:pt x="1794739" y="699876"/>
                  </a:cubicBezTo>
                  <a:lnTo>
                    <a:pt x="1794739" y="711225"/>
                  </a:lnTo>
                  <a:cubicBezTo>
                    <a:pt x="1794749" y="711225"/>
                    <a:pt x="1794821" y="711225"/>
                    <a:pt x="1795499" y="711225"/>
                  </a:cubicBezTo>
                  <a:lnTo>
                    <a:pt x="1800819" y="711225"/>
                  </a:lnTo>
                  <a:cubicBezTo>
                    <a:pt x="1800819" y="706902"/>
                    <a:pt x="1800819" y="706902"/>
                    <a:pt x="1849459" y="706902"/>
                  </a:cubicBezTo>
                  <a:cubicBezTo>
                    <a:pt x="1849459" y="706911"/>
                    <a:pt x="1849459" y="707012"/>
                    <a:pt x="1849459" y="708253"/>
                  </a:cubicBezTo>
                  <a:lnTo>
                    <a:pt x="1849459" y="717710"/>
                  </a:lnTo>
                  <a:cubicBezTo>
                    <a:pt x="1849467" y="717710"/>
                    <a:pt x="1849543" y="717710"/>
                    <a:pt x="1850219" y="717710"/>
                  </a:cubicBezTo>
                  <a:lnTo>
                    <a:pt x="1855541" y="717710"/>
                  </a:lnTo>
                  <a:cubicBezTo>
                    <a:pt x="1855541" y="717719"/>
                    <a:pt x="1855541" y="717841"/>
                    <a:pt x="1855541" y="719872"/>
                  </a:cubicBezTo>
                  <a:lnTo>
                    <a:pt x="1855541" y="735005"/>
                  </a:lnTo>
                  <a:cubicBezTo>
                    <a:pt x="1855549" y="735001"/>
                    <a:pt x="1855665" y="734923"/>
                    <a:pt x="1857567" y="733654"/>
                  </a:cubicBezTo>
                  <a:lnTo>
                    <a:pt x="1871753" y="724196"/>
                  </a:lnTo>
                  <a:cubicBezTo>
                    <a:pt x="1871755" y="724177"/>
                    <a:pt x="1871887" y="723302"/>
                    <a:pt x="1877833" y="683122"/>
                  </a:cubicBezTo>
                  <a:cubicBezTo>
                    <a:pt x="1877843" y="683120"/>
                    <a:pt x="1877911" y="683094"/>
                    <a:pt x="1878593" y="682852"/>
                  </a:cubicBezTo>
                  <a:lnTo>
                    <a:pt x="1883913" y="680960"/>
                  </a:lnTo>
                  <a:cubicBezTo>
                    <a:pt x="1883913" y="680944"/>
                    <a:pt x="1883947" y="679883"/>
                    <a:pt x="1885941" y="611783"/>
                  </a:cubicBezTo>
                  <a:cubicBezTo>
                    <a:pt x="1885941" y="611801"/>
                    <a:pt x="1885973" y="612892"/>
                    <a:pt x="1887967" y="680960"/>
                  </a:cubicBezTo>
                  <a:cubicBezTo>
                    <a:pt x="1887977" y="680963"/>
                    <a:pt x="1888047" y="680988"/>
                    <a:pt x="1888727" y="681230"/>
                  </a:cubicBezTo>
                  <a:lnTo>
                    <a:pt x="1894047" y="683122"/>
                  </a:lnTo>
                  <a:cubicBezTo>
                    <a:pt x="1894047" y="683102"/>
                    <a:pt x="1894047" y="681769"/>
                    <a:pt x="1894047" y="596651"/>
                  </a:cubicBezTo>
                  <a:cubicBezTo>
                    <a:pt x="1898101" y="596651"/>
                    <a:pt x="1898101" y="596651"/>
                    <a:pt x="1898101" y="564224"/>
                  </a:cubicBezTo>
                  <a:cubicBezTo>
                    <a:pt x="1898113" y="564224"/>
                    <a:pt x="1898799" y="564224"/>
                    <a:pt x="1936607" y="564224"/>
                  </a:cubicBezTo>
                  <a:cubicBezTo>
                    <a:pt x="1936607" y="564241"/>
                    <a:pt x="1936607" y="564959"/>
                    <a:pt x="1936607" y="596651"/>
                  </a:cubicBezTo>
                  <a:cubicBezTo>
                    <a:pt x="1936617" y="596651"/>
                    <a:pt x="1936689" y="596651"/>
                    <a:pt x="1937367" y="596651"/>
                  </a:cubicBezTo>
                  <a:lnTo>
                    <a:pt x="1942687" y="596651"/>
                  </a:lnTo>
                  <a:cubicBezTo>
                    <a:pt x="1942687" y="596630"/>
                    <a:pt x="1942687" y="595324"/>
                    <a:pt x="1942687" y="514503"/>
                  </a:cubicBezTo>
                  <a:cubicBezTo>
                    <a:pt x="1942693" y="514503"/>
                    <a:pt x="1942793" y="514503"/>
                    <a:pt x="1944461" y="514503"/>
                  </a:cubicBezTo>
                  <a:lnTo>
                    <a:pt x="1956875" y="514503"/>
                  </a:lnTo>
                  <a:cubicBezTo>
                    <a:pt x="1956875" y="514496"/>
                    <a:pt x="1956875" y="514385"/>
                    <a:pt x="1956875" y="512612"/>
                  </a:cubicBezTo>
                  <a:lnTo>
                    <a:pt x="1956875" y="499371"/>
                  </a:lnTo>
                  <a:cubicBezTo>
                    <a:pt x="1956885" y="499371"/>
                    <a:pt x="1957383" y="499371"/>
                    <a:pt x="1979169" y="499371"/>
                  </a:cubicBezTo>
                  <a:cubicBezTo>
                    <a:pt x="1979169" y="499364"/>
                    <a:pt x="1979169" y="499283"/>
                    <a:pt x="1979169" y="498290"/>
                  </a:cubicBezTo>
                  <a:lnTo>
                    <a:pt x="1979169" y="490724"/>
                  </a:lnTo>
                  <a:cubicBezTo>
                    <a:pt x="1979175" y="490724"/>
                    <a:pt x="1979285" y="490724"/>
                    <a:pt x="1980941" y="490724"/>
                  </a:cubicBezTo>
                  <a:lnTo>
                    <a:pt x="1993355" y="490724"/>
                  </a:lnTo>
                  <a:cubicBezTo>
                    <a:pt x="1993355" y="490732"/>
                    <a:pt x="1993355" y="490811"/>
                    <a:pt x="1993355" y="491805"/>
                  </a:cubicBezTo>
                  <a:lnTo>
                    <a:pt x="1993355" y="499371"/>
                  </a:lnTo>
                  <a:cubicBezTo>
                    <a:pt x="1993365" y="499371"/>
                    <a:pt x="1993437" y="499371"/>
                    <a:pt x="1994115" y="499371"/>
                  </a:cubicBezTo>
                  <a:lnTo>
                    <a:pt x="1999435" y="499371"/>
                  </a:lnTo>
                  <a:lnTo>
                    <a:pt x="2009569" y="495047"/>
                  </a:lnTo>
                  <a:lnTo>
                    <a:pt x="2013621" y="498290"/>
                  </a:lnTo>
                  <a:lnTo>
                    <a:pt x="2013621" y="490724"/>
                  </a:lnTo>
                  <a:cubicBezTo>
                    <a:pt x="2013631" y="490724"/>
                    <a:pt x="2013767" y="490724"/>
                    <a:pt x="2015901" y="490724"/>
                  </a:cubicBezTo>
                  <a:lnTo>
                    <a:pt x="2031863" y="490724"/>
                  </a:lnTo>
                  <a:cubicBezTo>
                    <a:pt x="2031863" y="490732"/>
                    <a:pt x="2031863" y="490811"/>
                    <a:pt x="2031863" y="491805"/>
                  </a:cubicBezTo>
                  <a:lnTo>
                    <a:pt x="2031863" y="499371"/>
                  </a:lnTo>
                  <a:cubicBezTo>
                    <a:pt x="2031881" y="499371"/>
                    <a:pt x="2032617" y="499371"/>
                    <a:pt x="2062263" y="499371"/>
                  </a:cubicBezTo>
                  <a:cubicBezTo>
                    <a:pt x="2062263" y="499381"/>
                    <a:pt x="2062263" y="499490"/>
                    <a:pt x="2062263" y="500992"/>
                  </a:cubicBezTo>
                  <a:lnTo>
                    <a:pt x="2062263" y="512342"/>
                  </a:lnTo>
                  <a:cubicBezTo>
                    <a:pt x="2062279" y="512342"/>
                    <a:pt x="2062919" y="512342"/>
                    <a:pt x="2088609" y="512342"/>
                  </a:cubicBezTo>
                  <a:cubicBezTo>
                    <a:pt x="2088609" y="512358"/>
                    <a:pt x="2088609" y="513038"/>
                    <a:pt x="2088609" y="542606"/>
                  </a:cubicBezTo>
                  <a:cubicBezTo>
                    <a:pt x="2088619" y="542606"/>
                    <a:pt x="2088691" y="542606"/>
                    <a:pt x="2089369" y="542606"/>
                  </a:cubicBezTo>
                  <a:lnTo>
                    <a:pt x="2094689" y="542606"/>
                  </a:lnTo>
                  <a:cubicBezTo>
                    <a:pt x="2094689" y="542613"/>
                    <a:pt x="2094689" y="542699"/>
                    <a:pt x="2094689" y="543687"/>
                  </a:cubicBezTo>
                  <a:lnTo>
                    <a:pt x="2094689" y="551254"/>
                  </a:lnTo>
                  <a:cubicBezTo>
                    <a:pt x="2098743" y="551254"/>
                    <a:pt x="2098743" y="551254"/>
                    <a:pt x="2098743" y="581518"/>
                  </a:cubicBezTo>
                  <a:cubicBezTo>
                    <a:pt x="2098753" y="581518"/>
                    <a:pt x="2098827" y="581518"/>
                    <a:pt x="2099503" y="581518"/>
                  </a:cubicBezTo>
                  <a:lnTo>
                    <a:pt x="2104823" y="581518"/>
                  </a:lnTo>
                  <a:cubicBezTo>
                    <a:pt x="2104823" y="581527"/>
                    <a:pt x="2104823" y="581594"/>
                    <a:pt x="2104823" y="582329"/>
                  </a:cubicBezTo>
                  <a:lnTo>
                    <a:pt x="2104823" y="588004"/>
                  </a:lnTo>
                  <a:cubicBezTo>
                    <a:pt x="2104829" y="588004"/>
                    <a:pt x="2104907" y="588004"/>
                    <a:pt x="2105837" y="588004"/>
                  </a:cubicBezTo>
                  <a:lnTo>
                    <a:pt x="2112929" y="588004"/>
                  </a:lnTo>
                  <a:cubicBezTo>
                    <a:pt x="2112929" y="588021"/>
                    <a:pt x="2112929" y="588734"/>
                    <a:pt x="2112929" y="618269"/>
                  </a:cubicBezTo>
                  <a:cubicBezTo>
                    <a:pt x="2112937" y="618269"/>
                    <a:pt x="2113057" y="618269"/>
                    <a:pt x="2114957" y="618269"/>
                  </a:cubicBezTo>
                  <a:lnTo>
                    <a:pt x="2129143" y="618269"/>
                  </a:lnTo>
                  <a:cubicBezTo>
                    <a:pt x="2129143" y="618285"/>
                    <a:pt x="2129143" y="618865"/>
                    <a:pt x="2129143" y="642048"/>
                  </a:cubicBezTo>
                  <a:cubicBezTo>
                    <a:pt x="2131171" y="642048"/>
                    <a:pt x="2131171" y="642048"/>
                    <a:pt x="2131171" y="643669"/>
                  </a:cubicBezTo>
                  <a:lnTo>
                    <a:pt x="2131171" y="655019"/>
                  </a:lnTo>
                  <a:cubicBezTo>
                    <a:pt x="2131179" y="655019"/>
                    <a:pt x="2131249" y="655019"/>
                    <a:pt x="2131931" y="655019"/>
                  </a:cubicBezTo>
                  <a:lnTo>
                    <a:pt x="2137251" y="655019"/>
                  </a:lnTo>
                  <a:cubicBezTo>
                    <a:pt x="2137251" y="655033"/>
                    <a:pt x="2137251" y="655596"/>
                    <a:pt x="2137251" y="678798"/>
                  </a:cubicBezTo>
                  <a:cubicBezTo>
                    <a:pt x="2137259" y="678798"/>
                    <a:pt x="2137357" y="678798"/>
                    <a:pt x="2138517" y="678798"/>
                  </a:cubicBezTo>
                  <a:lnTo>
                    <a:pt x="2147383" y="678798"/>
                  </a:lnTo>
                  <a:cubicBezTo>
                    <a:pt x="2149411" y="680960"/>
                    <a:pt x="2149411" y="680960"/>
                    <a:pt x="2149411" y="682852"/>
                  </a:cubicBezTo>
                  <a:lnTo>
                    <a:pt x="2149411" y="696093"/>
                  </a:lnTo>
                  <a:cubicBezTo>
                    <a:pt x="2149415" y="696086"/>
                    <a:pt x="2149503" y="695979"/>
                    <a:pt x="2150931" y="694201"/>
                  </a:cubicBezTo>
                  <a:lnTo>
                    <a:pt x="2161571" y="680960"/>
                  </a:lnTo>
                  <a:cubicBezTo>
                    <a:pt x="2161585" y="680960"/>
                    <a:pt x="2162225" y="680960"/>
                    <a:pt x="2189945" y="680960"/>
                  </a:cubicBezTo>
                  <a:cubicBezTo>
                    <a:pt x="2189945" y="680985"/>
                    <a:pt x="2189945" y="682386"/>
                    <a:pt x="2189945" y="767431"/>
                  </a:cubicBezTo>
                  <a:cubicBezTo>
                    <a:pt x="2189953" y="767431"/>
                    <a:pt x="2190029" y="767431"/>
                    <a:pt x="2190705" y="767431"/>
                  </a:cubicBezTo>
                  <a:lnTo>
                    <a:pt x="2196025" y="767431"/>
                  </a:lnTo>
                  <a:cubicBezTo>
                    <a:pt x="2196029" y="767423"/>
                    <a:pt x="2196087" y="767323"/>
                    <a:pt x="2196785" y="766080"/>
                  </a:cubicBezTo>
                  <a:lnTo>
                    <a:pt x="2202105" y="756622"/>
                  </a:lnTo>
                  <a:cubicBezTo>
                    <a:pt x="2202105" y="756629"/>
                    <a:pt x="2202105" y="756728"/>
                    <a:pt x="2202105" y="758514"/>
                  </a:cubicBezTo>
                  <a:lnTo>
                    <a:pt x="2202105" y="771755"/>
                  </a:lnTo>
                  <a:cubicBezTo>
                    <a:pt x="2206157" y="771755"/>
                    <a:pt x="2206157" y="771755"/>
                    <a:pt x="2206157" y="726358"/>
                  </a:cubicBezTo>
                  <a:cubicBezTo>
                    <a:pt x="2206167" y="726358"/>
                    <a:pt x="2206237" y="726358"/>
                    <a:pt x="2206917" y="726358"/>
                  </a:cubicBezTo>
                  <a:lnTo>
                    <a:pt x="2212237" y="726358"/>
                  </a:lnTo>
                  <a:cubicBezTo>
                    <a:pt x="2212237" y="726343"/>
                    <a:pt x="2212237" y="725343"/>
                    <a:pt x="2212237" y="661504"/>
                  </a:cubicBezTo>
                  <a:cubicBezTo>
                    <a:pt x="2212245" y="661504"/>
                    <a:pt x="2212325" y="661504"/>
                    <a:pt x="2213251" y="661504"/>
                  </a:cubicBezTo>
                  <a:lnTo>
                    <a:pt x="2220345" y="661504"/>
                  </a:lnTo>
                  <a:cubicBezTo>
                    <a:pt x="2220351" y="661483"/>
                    <a:pt x="2220615" y="660543"/>
                    <a:pt x="2232505" y="618269"/>
                  </a:cubicBezTo>
                  <a:cubicBezTo>
                    <a:pt x="2232514" y="618269"/>
                    <a:pt x="2232611" y="618269"/>
                    <a:pt x="2233771" y="618269"/>
                  </a:cubicBezTo>
                  <a:lnTo>
                    <a:pt x="2242639" y="618269"/>
                  </a:lnTo>
                  <a:cubicBezTo>
                    <a:pt x="2242644" y="618292"/>
                    <a:pt x="2242869" y="619258"/>
                    <a:pt x="2252771" y="661504"/>
                  </a:cubicBezTo>
                  <a:cubicBezTo>
                    <a:pt x="2252777" y="661504"/>
                    <a:pt x="2252851" y="661504"/>
                    <a:pt x="2253785" y="661504"/>
                  </a:cubicBezTo>
                  <a:lnTo>
                    <a:pt x="2260879" y="661504"/>
                  </a:lnTo>
                  <a:cubicBezTo>
                    <a:pt x="2260879" y="661515"/>
                    <a:pt x="2260879" y="662182"/>
                    <a:pt x="2260879" y="700416"/>
                  </a:cubicBezTo>
                  <a:cubicBezTo>
                    <a:pt x="2260885" y="700416"/>
                    <a:pt x="2260985" y="700416"/>
                    <a:pt x="2262651" y="700416"/>
                  </a:cubicBezTo>
                  <a:lnTo>
                    <a:pt x="2275065" y="700416"/>
                  </a:lnTo>
                  <a:cubicBezTo>
                    <a:pt x="2275065" y="700424"/>
                    <a:pt x="2275065" y="700546"/>
                    <a:pt x="2275065" y="702578"/>
                  </a:cubicBezTo>
                  <a:lnTo>
                    <a:pt x="2275065" y="717710"/>
                  </a:lnTo>
                  <a:cubicBezTo>
                    <a:pt x="2279119" y="717710"/>
                    <a:pt x="2279119" y="717710"/>
                    <a:pt x="2279119" y="715549"/>
                  </a:cubicBezTo>
                  <a:lnTo>
                    <a:pt x="2279119" y="700416"/>
                  </a:lnTo>
                  <a:cubicBezTo>
                    <a:pt x="2279129" y="700416"/>
                    <a:pt x="2279241" y="700416"/>
                    <a:pt x="2280639" y="700416"/>
                  </a:cubicBezTo>
                  <a:lnTo>
                    <a:pt x="2291279" y="700416"/>
                  </a:lnTo>
                  <a:cubicBezTo>
                    <a:pt x="2291279" y="700426"/>
                    <a:pt x="2291279" y="700543"/>
                    <a:pt x="2291279" y="702037"/>
                  </a:cubicBezTo>
                  <a:lnTo>
                    <a:pt x="2291279" y="713387"/>
                  </a:lnTo>
                  <a:cubicBezTo>
                    <a:pt x="2291295" y="713387"/>
                    <a:pt x="2292003" y="713387"/>
                    <a:pt x="2321680" y="713387"/>
                  </a:cubicBezTo>
                  <a:cubicBezTo>
                    <a:pt x="2321680" y="713370"/>
                    <a:pt x="2321680" y="712599"/>
                    <a:pt x="2321680" y="676637"/>
                  </a:cubicBezTo>
                  <a:cubicBezTo>
                    <a:pt x="2321687" y="676637"/>
                    <a:pt x="2321781" y="676637"/>
                    <a:pt x="2322945" y="676637"/>
                  </a:cubicBezTo>
                  <a:lnTo>
                    <a:pt x="2331813" y="676637"/>
                  </a:lnTo>
                  <a:cubicBezTo>
                    <a:pt x="2331813" y="676648"/>
                    <a:pt x="2331813" y="677142"/>
                    <a:pt x="2331813" y="698254"/>
                  </a:cubicBezTo>
                  <a:cubicBezTo>
                    <a:pt x="2333840" y="698254"/>
                    <a:pt x="2333840" y="698254"/>
                    <a:pt x="2333840" y="665828"/>
                  </a:cubicBezTo>
                  <a:cubicBezTo>
                    <a:pt x="2333853" y="665828"/>
                    <a:pt x="2334395" y="665828"/>
                    <a:pt x="2356133" y="665828"/>
                  </a:cubicBezTo>
                  <a:cubicBezTo>
                    <a:pt x="2356133" y="665818"/>
                    <a:pt x="2356133" y="665698"/>
                    <a:pt x="2356133" y="664206"/>
                  </a:cubicBezTo>
                  <a:lnTo>
                    <a:pt x="2356133" y="652857"/>
                  </a:lnTo>
                  <a:cubicBezTo>
                    <a:pt x="2356141" y="652857"/>
                    <a:pt x="2356215" y="652857"/>
                    <a:pt x="2356893" y="652857"/>
                  </a:cubicBezTo>
                  <a:lnTo>
                    <a:pt x="2362213" y="652857"/>
                  </a:lnTo>
                  <a:cubicBezTo>
                    <a:pt x="2362213" y="652851"/>
                    <a:pt x="2362213" y="652738"/>
                    <a:pt x="2362213" y="650966"/>
                  </a:cubicBezTo>
                  <a:lnTo>
                    <a:pt x="2362213" y="637725"/>
                  </a:lnTo>
                  <a:lnTo>
                    <a:pt x="2366267" y="644210"/>
                  </a:lnTo>
                  <a:cubicBezTo>
                    <a:pt x="2366275" y="644210"/>
                    <a:pt x="2366403" y="644210"/>
                    <a:pt x="2368547" y="644210"/>
                  </a:cubicBezTo>
                  <a:lnTo>
                    <a:pt x="2384507" y="644210"/>
                  </a:lnTo>
                  <a:cubicBezTo>
                    <a:pt x="2384507" y="644202"/>
                    <a:pt x="2384507" y="644134"/>
                    <a:pt x="2384507" y="643399"/>
                  </a:cubicBezTo>
                  <a:lnTo>
                    <a:pt x="2384507" y="637725"/>
                  </a:lnTo>
                  <a:cubicBezTo>
                    <a:pt x="2384516" y="637725"/>
                    <a:pt x="2384590" y="637725"/>
                    <a:pt x="2385267" y="637725"/>
                  </a:cubicBezTo>
                  <a:lnTo>
                    <a:pt x="2390587" y="637725"/>
                  </a:lnTo>
                  <a:cubicBezTo>
                    <a:pt x="2390587" y="637734"/>
                    <a:pt x="2390587" y="637834"/>
                    <a:pt x="2390587" y="639076"/>
                  </a:cubicBezTo>
                  <a:lnTo>
                    <a:pt x="2390587" y="648534"/>
                  </a:lnTo>
                  <a:cubicBezTo>
                    <a:pt x="2390601" y="648534"/>
                    <a:pt x="2391335" y="648534"/>
                    <a:pt x="2429093" y="648534"/>
                  </a:cubicBezTo>
                  <a:cubicBezTo>
                    <a:pt x="2429093" y="648552"/>
                    <a:pt x="2429093" y="650062"/>
                    <a:pt x="2429093" y="786887"/>
                  </a:cubicBezTo>
                  <a:cubicBezTo>
                    <a:pt x="2429104" y="786887"/>
                    <a:pt x="2429219" y="786887"/>
                    <a:pt x="2430613" y="786887"/>
                  </a:cubicBezTo>
                  <a:lnTo>
                    <a:pt x="2441254" y="786887"/>
                  </a:lnTo>
                  <a:cubicBezTo>
                    <a:pt x="2441254" y="782564"/>
                    <a:pt x="2441254" y="778240"/>
                    <a:pt x="2441254" y="773917"/>
                  </a:cubicBezTo>
                  <a:cubicBezTo>
                    <a:pt x="2443281" y="773917"/>
                    <a:pt x="2443281" y="773917"/>
                    <a:pt x="2445307" y="773917"/>
                  </a:cubicBezTo>
                  <a:cubicBezTo>
                    <a:pt x="2445307" y="778240"/>
                    <a:pt x="2445307" y="782564"/>
                    <a:pt x="2445307" y="786887"/>
                  </a:cubicBezTo>
                  <a:cubicBezTo>
                    <a:pt x="2455441" y="786887"/>
                    <a:pt x="2465575" y="786887"/>
                    <a:pt x="2475707" y="786887"/>
                  </a:cubicBezTo>
                  <a:cubicBezTo>
                    <a:pt x="2475707" y="776078"/>
                    <a:pt x="2475707" y="767431"/>
                    <a:pt x="2475707" y="756622"/>
                  </a:cubicBezTo>
                  <a:cubicBezTo>
                    <a:pt x="2479762" y="756622"/>
                    <a:pt x="2483815" y="756622"/>
                    <a:pt x="2487867" y="756622"/>
                  </a:cubicBezTo>
                  <a:lnTo>
                    <a:pt x="2500027" y="754461"/>
                  </a:lnTo>
                  <a:cubicBezTo>
                    <a:pt x="2502055" y="754461"/>
                    <a:pt x="2502055" y="756622"/>
                    <a:pt x="2504082" y="756622"/>
                  </a:cubicBezTo>
                  <a:lnTo>
                    <a:pt x="2514215" y="756622"/>
                  </a:lnTo>
                  <a:cubicBezTo>
                    <a:pt x="2514215" y="767431"/>
                    <a:pt x="2514215" y="778240"/>
                    <a:pt x="2514215" y="786887"/>
                  </a:cubicBezTo>
                  <a:cubicBezTo>
                    <a:pt x="2516242" y="786887"/>
                    <a:pt x="2518269" y="786887"/>
                    <a:pt x="2522321" y="786887"/>
                  </a:cubicBezTo>
                  <a:cubicBezTo>
                    <a:pt x="2522321" y="793373"/>
                    <a:pt x="2522321" y="799858"/>
                    <a:pt x="2522321" y="804182"/>
                  </a:cubicBezTo>
                  <a:lnTo>
                    <a:pt x="2531658" y="805087"/>
                  </a:lnTo>
                  <a:lnTo>
                    <a:pt x="2544615" y="805087"/>
                  </a:lnTo>
                  <a:cubicBezTo>
                    <a:pt x="2544615" y="799278"/>
                    <a:pt x="2544615" y="795106"/>
                    <a:pt x="2544615" y="789049"/>
                  </a:cubicBezTo>
                  <a:lnTo>
                    <a:pt x="2612571" y="789049"/>
                  </a:lnTo>
                  <a:lnTo>
                    <a:pt x="2612571" y="703796"/>
                  </a:lnTo>
                  <a:lnTo>
                    <a:pt x="2684579" y="703796"/>
                  </a:lnTo>
                  <a:lnTo>
                    <a:pt x="2684579" y="782564"/>
                  </a:lnTo>
                  <a:cubicBezTo>
                    <a:pt x="2685215" y="782564"/>
                    <a:pt x="2685849" y="782564"/>
                    <a:pt x="2686483" y="782564"/>
                  </a:cubicBezTo>
                  <a:lnTo>
                    <a:pt x="2687725" y="805087"/>
                  </a:lnTo>
                  <a:lnTo>
                    <a:pt x="2697401" y="805087"/>
                  </a:lnTo>
                  <a:cubicBezTo>
                    <a:pt x="2697937" y="797873"/>
                    <a:pt x="2698643" y="790219"/>
                    <a:pt x="2698643" y="782564"/>
                  </a:cubicBezTo>
                  <a:cubicBezTo>
                    <a:pt x="2700671" y="782564"/>
                    <a:pt x="2702697" y="782564"/>
                    <a:pt x="2704723" y="782564"/>
                  </a:cubicBezTo>
                  <a:lnTo>
                    <a:pt x="2705965" y="805087"/>
                  </a:lnTo>
                  <a:lnTo>
                    <a:pt x="2756588" y="805087"/>
                  </a:lnTo>
                  <a:lnTo>
                    <a:pt x="2756588" y="642059"/>
                  </a:lnTo>
                  <a:lnTo>
                    <a:pt x="2953915" y="642059"/>
                  </a:lnTo>
                  <a:lnTo>
                    <a:pt x="2953915" y="805087"/>
                  </a:lnTo>
                  <a:lnTo>
                    <a:pt x="2972611" y="805087"/>
                  </a:lnTo>
                  <a:lnTo>
                    <a:pt x="2972611" y="722394"/>
                  </a:lnTo>
                  <a:lnTo>
                    <a:pt x="3067731" y="722394"/>
                  </a:lnTo>
                  <a:cubicBezTo>
                    <a:pt x="3071806" y="616373"/>
                    <a:pt x="3075185" y="510899"/>
                    <a:pt x="3079662" y="404253"/>
                  </a:cubicBezTo>
                  <a:cubicBezTo>
                    <a:pt x="3069529" y="404253"/>
                    <a:pt x="3045209" y="391282"/>
                    <a:pt x="3067502" y="382635"/>
                  </a:cubicBezTo>
                  <a:cubicBezTo>
                    <a:pt x="3065474" y="380473"/>
                    <a:pt x="3063449" y="378311"/>
                    <a:pt x="3061422" y="378311"/>
                  </a:cubicBezTo>
                  <a:cubicBezTo>
                    <a:pt x="3061422" y="365341"/>
                    <a:pt x="3059394" y="363179"/>
                    <a:pt x="3069529" y="354532"/>
                  </a:cubicBezTo>
                  <a:cubicBezTo>
                    <a:pt x="3069529" y="350208"/>
                    <a:pt x="3069529" y="343723"/>
                    <a:pt x="3069529" y="337238"/>
                  </a:cubicBezTo>
                  <a:cubicBezTo>
                    <a:pt x="3073582" y="337238"/>
                    <a:pt x="3077635" y="337238"/>
                    <a:pt x="3083715" y="337238"/>
                  </a:cubicBezTo>
                  <a:cubicBezTo>
                    <a:pt x="3083715" y="328590"/>
                    <a:pt x="3083715" y="322105"/>
                    <a:pt x="3083715" y="315620"/>
                  </a:cubicBezTo>
                  <a:cubicBezTo>
                    <a:pt x="3083715" y="313458"/>
                    <a:pt x="3085742" y="313458"/>
                    <a:pt x="3085742" y="311296"/>
                  </a:cubicBezTo>
                  <a:cubicBezTo>
                    <a:pt x="3085742" y="285355"/>
                    <a:pt x="3085742" y="259414"/>
                    <a:pt x="3085742" y="233472"/>
                  </a:cubicBezTo>
                  <a:cubicBezTo>
                    <a:pt x="3085742" y="231310"/>
                    <a:pt x="3083715" y="229149"/>
                    <a:pt x="3083715" y="226987"/>
                  </a:cubicBezTo>
                  <a:cubicBezTo>
                    <a:pt x="3085742" y="224825"/>
                    <a:pt x="3087769" y="222663"/>
                    <a:pt x="3089795" y="220501"/>
                  </a:cubicBezTo>
                  <a:cubicBezTo>
                    <a:pt x="3089795" y="201045"/>
                    <a:pt x="3089795" y="181589"/>
                    <a:pt x="3089795" y="162133"/>
                  </a:cubicBezTo>
                  <a:cubicBezTo>
                    <a:pt x="3089795" y="159972"/>
                    <a:pt x="3089795" y="159972"/>
                    <a:pt x="3091822" y="157810"/>
                  </a:cubicBezTo>
                  <a:cubicBezTo>
                    <a:pt x="3091822" y="140516"/>
                    <a:pt x="3091822" y="121060"/>
                    <a:pt x="3091822" y="101604"/>
                  </a:cubicBezTo>
                  <a:cubicBezTo>
                    <a:pt x="3093849" y="92957"/>
                    <a:pt x="3093849" y="88633"/>
                    <a:pt x="3093849" y="82148"/>
                  </a:cubicBezTo>
                  <a:cubicBezTo>
                    <a:pt x="3097902" y="88633"/>
                    <a:pt x="3097902" y="92957"/>
                    <a:pt x="3097902" y="99442"/>
                  </a:cubicBezTo>
                  <a:cubicBezTo>
                    <a:pt x="3099929" y="121060"/>
                    <a:pt x="3099929" y="140516"/>
                    <a:pt x="3099929" y="157810"/>
                  </a:cubicBezTo>
                  <a:cubicBezTo>
                    <a:pt x="3101955" y="181589"/>
                    <a:pt x="3101955" y="201045"/>
                    <a:pt x="3101955" y="220501"/>
                  </a:cubicBezTo>
                  <a:cubicBezTo>
                    <a:pt x="3103982" y="222663"/>
                    <a:pt x="3106009" y="224825"/>
                    <a:pt x="3108035" y="226987"/>
                  </a:cubicBezTo>
                  <a:cubicBezTo>
                    <a:pt x="3108035" y="229149"/>
                    <a:pt x="3106009" y="231310"/>
                    <a:pt x="3106009" y="233472"/>
                  </a:cubicBezTo>
                  <a:cubicBezTo>
                    <a:pt x="3106009" y="259414"/>
                    <a:pt x="3106009" y="285355"/>
                    <a:pt x="3106009" y="311296"/>
                  </a:cubicBezTo>
                  <a:cubicBezTo>
                    <a:pt x="3106009" y="313458"/>
                    <a:pt x="3108035" y="313458"/>
                    <a:pt x="3108035" y="315620"/>
                  </a:cubicBezTo>
                  <a:cubicBezTo>
                    <a:pt x="3108035" y="322105"/>
                    <a:pt x="3108035" y="328590"/>
                    <a:pt x="3108035" y="337238"/>
                  </a:cubicBezTo>
                  <a:cubicBezTo>
                    <a:pt x="3112089" y="337238"/>
                    <a:pt x="3118169" y="337238"/>
                    <a:pt x="3122222" y="337238"/>
                  </a:cubicBezTo>
                  <a:cubicBezTo>
                    <a:pt x="3122222" y="343723"/>
                    <a:pt x="3122222" y="350208"/>
                    <a:pt x="3122222" y="354532"/>
                  </a:cubicBezTo>
                  <a:cubicBezTo>
                    <a:pt x="3130330" y="363179"/>
                    <a:pt x="3130330" y="363179"/>
                    <a:pt x="3130330" y="378311"/>
                  </a:cubicBezTo>
                  <a:cubicBezTo>
                    <a:pt x="3128302" y="378311"/>
                    <a:pt x="3126275" y="380473"/>
                    <a:pt x="3124250" y="382635"/>
                  </a:cubicBezTo>
                  <a:cubicBezTo>
                    <a:pt x="3144515" y="393444"/>
                    <a:pt x="3120195" y="402091"/>
                    <a:pt x="3112089" y="404253"/>
                  </a:cubicBezTo>
                  <a:cubicBezTo>
                    <a:pt x="3114115" y="488562"/>
                    <a:pt x="3118169" y="572871"/>
                    <a:pt x="3120195" y="657181"/>
                  </a:cubicBezTo>
                  <a:cubicBezTo>
                    <a:pt x="3142490" y="657181"/>
                    <a:pt x="3164782" y="657181"/>
                    <a:pt x="3185050" y="657181"/>
                  </a:cubicBezTo>
                  <a:cubicBezTo>
                    <a:pt x="3185050" y="683122"/>
                    <a:pt x="3185050" y="709063"/>
                    <a:pt x="3185050" y="732843"/>
                  </a:cubicBezTo>
                  <a:cubicBezTo>
                    <a:pt x="3189103" y="732843"/>
                    <a:pt x="3191130" y="732843"/>
                    <a:pt x="3193157" y="732843"/>
                  </a:cubicBezTo>
                  <a:cubicBezTo>
                    <a:pt x="3193157" y="730681"/>
                    <a:pt x="3195183" y="728519"/>
                    <a:pt x="3195183" y="726358"/>
                  </a:cubicBezTo>
                  <a:cubicBezTo>
                    <a:pt x="3197210" y="726358"/>
                    <a:pt x="3199237" y="726358"/>
                    <a:pt x="3201263" y="726358"/>
                  </a:cubicBezTo>
                  <a:cubicBezTo>
                    <a:pt x="3201263" y="728519"/>
                    <a:pt x="3201263" y="730681"/>
                    <a:pt x="3203291" y="735005"/>
                  </a:cubicBezTo>
                  <a:cubicBezTo>
                    <a:pt x="3207343" y="735005"/>
                    <a:pt x="3211397" y="735005"/>
                    <a:pt x="3215451" y="735005"/>
                  </a:cubicBezTo>
                  <a:cubicBezTo>
                    <a:pt x="3215451" y="732843"/>
                    <a:pt x="3215451" y="730681"/>
                    <a:pt x="3215451" y="728519"/>
                  </a:cubicBezTo>
                  <a:cubicBezTo>
                    <a:pt x="3223557" y="728519"/>
                    <a:pt x="3229636" y="728519"/>
                    <a:pt x="3237744" y="728519"/>
                  </a:cubicBezTo>
                  <a:cubicBezTo>
                    <a:pt x="3237744" y="730681"/>
                    <a:pt x="3237744" y="732843"/>
                    <a:pt x="3237744" y="735005"/>
                  </a:cubicBezTo>
                  <a:cubicBezTo>
                    <a:pt x="3243823" y="735005"/>
                    <a:pt x="3251931" y="735005"/>
                    <a:pt x="3258011" y="735005"/>
                  </a:cubicBezTo>
                  <a:cubicBezTo>
                    <a:pt x="3258011" y="750137"/>
                    <a:pt x="3258011" y="765270"/>
                    <a:pt x="3258011" y="780402"/>
                  </a:cubicBezTo>
                  <a:cubicBezTo>
                    <a:pt x="3262065" y="780402"/>
                    <a:pt x="3268145" y="780402"/>
                    <a:pt x="3272198" y="780402"/>
                  </a:cubicBezTo>
                  <a:cubicBezTo>
                    <a:pt x="3272198" y="776078"/>
                    <a:pt x="3272198" y="771755"/>
                    <a:pt x="3272198" y="767431"/>
                  </a:cubicBezTo>
                  <a:cubicBezTo>
                    <a:pt x="3278278" y="767431"/>
                    <a:pt x="3284358" y="767431"/>
                    <a:pt x="3288412" y="767431"/>
                  </a:cubicBezTo>
                  <a:cubicBezTo>
                    <a:pt x="3288412" y="706902"/>
                    <a:pt x="3288412" y="648534"/>
                    <a:pt x="3288412" y="588004"/>
                  </a:cubicBezTo>
                  <a:cubicBezTo>
                    <a:pt x="3290438" y="585842"/>
                    <a:pt x="3292465" y="583680"/>
                    <a:pt x="3294492" y="581518"/>
                  </a:cubicBezTo>
                  <a:cubicBezTo>
                    <a:pt x="3318811" y="581518"/>
                    <a:pt x="3343131" y="581518"/>
                    <a:pt x="3367453" y="581518"/>
                  </a:cubicBezTo>
                  <a:lnTo>
                    <a:pt x="3367453" y="590166"/>
                  </a:lnTo>
                  <a:lnTo>
                    <a:pt x="3377586" y="590166"/>
                  </a:lnTo>
                  <a:cubicBezTo>
                    <a:pt x="3377586" y="629078"/>
                    <a:pt x="3377586" y="667990"/>
                    <a:pt x="3377586" y="704740"/>
                  </a:cubicBezTo>
                  <a:cubicBezTo>
                    <a:pt x="3385693" y="704740"/>
                    <a:pt x="3391773" y="704740"/>
                    <a:pt x="3399879" y="704740"/>
                  </a:cubicBezTo>
                  <a:cubicBezTo>
                    <a:pt x="3399879" y="683122"/>
                    <a:pt x="3399879" y="661504"/>
                    <a:pt x="3399879" y="637725"/>
                  </a:cubicBezTo>
                  <a:cubicBezTo>
                    <a:pt x="3407986" y="637725"/>
                    <a:pt x="3418119" y="637725"/>
                    <a:pt x="3426227" y="637725"/>
                  </a:cubicBezTo>
                  <a:cubicBezTo>
                    <a:pt x="3428253" y="637725"/>
                    <a:pt x="3428253" y="635563"/>
                    <a:pt x="3430279" y="633401"/>
                  </a:cubicBezTo>
                  <a:lnTo>
                    <a:pt x="3438387" y="633401"/>
                  </a:lnTo>
                  <a:cubicBezTo>
                    <a:pt x="3440413" y="635563"/>
                    <a:pt x="3440413" y="637725"/>
                    <a:pt x="3442439" y="637725"/>
                  </a:cubicBezTo>
                  <a:cubicBezTo>
                    <a:pt x="3448519" y="637725"/>
                    <a:pt x="3456627" y="637725"/>
                    <a:pt x="3464734" y="637725"/>
                  </a:cubicBezTo>
                  <a:cubicBezTo>
                    <a:pt x="3464734" y="598813"/>
                    <a:pt x="3464734" y="559901"/>
                    <a:pt x="3464734" y="520989"/>
                  </a:cubicBezTo>
                  <a:cubicBezTo>
                    <a:pt x="3464747" y="520986"/>
                    <a:pt x="3465614" y="520822"/>
                    <a:pt x="3521481" y="510180"/>
                  </a:cubicBezTo>
                  <a:cubicBezTo>
                    <a:pt x="3521481" y="510187"/>
                    <a:pt x="3521481" y="510261"/>
                    <a:pt x="3521481" y="511261"/>
                  </a:cubicBezTo>
                  <a:lnTo>
                    <a:pt x="3521481" y="518827"/>
                  </a:lnTo>
                  <a:cubicBezTo>
                    <a:pt x="3521498" y="518827"/>
                    <a:pt x="3522142" y="518827"/>
                    <a:pt x="3547828" y="518827"/>
                  </a:cubicBezTo>
                  <a:cubicBezTo>
                    <a:pt x="3547828" y="518849"/>
                    <a:pt x="3547828" y="521220"/>
                    <a:pt x="3547828" y="773917"/>
                  </a:cubicBezTo>
                  <a:cubicBezTo>
                    <a:pt x="3553907" y="773917"/>
                    <a:pt x="3562015" y="773917"/>
                    <a:pt x="3570122" y="773917"/>
                  </a:cubicBezTo>
                  <a:cubicBezTo>
                    <a:pt x="3570122" y="771755"/>
                    <a:pt x="3570122" y="771755"/>
                    <a:pt x="3570122" y="769593"/>
                  </a:cubicBezTo>
                  <a:cubicBezTo>
                    <a:pt x="3574174" y="769593"/>
                    <a:pt x="3578227" y="769593"/>
                    <a:pt x="3582282" y="769593"/>
                  </a:cubicBezTo>
                  <a:cubicBezTo>
                    <a:pt x="3582282" y="771755"/>
                    <a:pt x="3582282" y="771755"/>
                    <a:pt x="3582282" y="773917"/>
                  </a:cubicBezTo>
                  <a:cubicBezTo>
                    <a:pt x="3590389" y="773917"/>
                    <a:pt x="3598494" y="773917"/>
                    <a:pt x="3606602" y="773917"/>
                  </a:cubicBezTo>
                  <a:cubicBezTo>
                    <a:pt x="3606602" y="769593"/>
                    <a:pt x="3606602" y="765270"/>
                    <a:pt x="3606602" y="760946"/>
                  </a:cubicBezTo>
                  <a:cubicBezTo>
                    <a:pt x="3616735" y="760946"/>
                    <a:pt x="3626870" y="760946"/>
                    <a:pt x="3634975" y="760946"/>
                  </a:cubicBezTo>
                  <a:cubicBezTo>
                    <a:pt x="3639029" y="756622"/>
                    <a:pt x="3643083" y="756622"/>
                    <a:pt x="3647135" y="756622"/>
                  </a:cubicBezTo>
                  <a:cubicBezTo>
                    <a:pt x="3653215" y="760946"/>
                    <a:pt x="3661323" y="760946"/>
                    <a:pt x="3667403" y="760946"/>
                  </a:cubicBezTo>
                  <a:cubicBezTo>
                    <a:pt x="3667403" y="754461"/>
                    <a:pt x="3667403" y="750137"/>
                    <a:pt x="3667403" y="743652"/>
                  </a:cubicBezTo>
                  <a:lnTo>
                    <a:pt x="3675510" y="743652"/>
                  </a:lnTo>
                  <a:cubicBezTo>
                    <a:pt x="3675510" y="739328"/>
                    <a:pt x="3675510" y="735005"/>
                    <a:pt x="3675510" y="730681"/>
                  </a:cubicBezTo>
                  <a:cubicBezTo>
                    <a:pt x="3693750" y="730681"/>
                    <a:pt x="3714017" y="730681"/>
                    <a:pt x="3732257" y="730681"/>
                  </a:cubicBezTo>
                  <a:cubicBezTo>
                    <a:pt x="3732257" y="719872"/>
                    <a:pt x="3732257" y="711225"/>
                    <a:pt x="3732257" y="700416"/>
                  </a:cubicBezTo>
                  <a:cubicBezTo>
                    <a:pt x="3738337" y="700416"/>
                    <a:pt x="3744417" y="700416"/>
                    <a:pt x="3750497" y="700416"/>
                  </a:cubicBezTo>
                  <a:cubicBezTo>
                    <a:pt x="3750497" y="698254"/>
                    <a:pt x="3750497" y="696093"/>
                    <a:pt x="3750497" y="693931"/>
                  </a:cubicBezTo>
                  <a:cubicBezTo>
                    <a:pt x="3754550" y="693931"/>
                    <a:pt x="3758603" y="693931"/>
                    <a:pt x="3762657" y="693931"/>
                  </a:cubicBezTo>
                  <a:cubicBezTo>
                    <a:pt x="3762657" y="696093"/>
                    <a:pt x="3762657" y="698254"/>
                    <a:pt x="3762657" y="700416"/>
                  </a:cubicBezTo>
                  <a:cubicBezTo>
                    <a:pt x="3768737" y="700416"/>
                    <a:pt x="3772790" y="700416"/>
                    <a:pt x="3778870" y="700416"/>
                  </a:cubicBezTo>
                  <a:cubicBezTo>
                    <a:pt x="3778870" y="715549"/>
                    <a:pt x="3778870" y="732843"/>
                    <a:pt x="3778870" y="750137"/>
                  </a:cubicBezTo>
                  <a:lnTo>
                    <a:pt x="3789470" y="750137"/>
                  </a:lnTo>
                  <a:lnTo>
                    <a:pt x="3789470" y="586174"/>
                  </a:lnTo>
                  <a:lnTo>
                    <a:pt x="3791390" y="586174"/>
                  </a:lnTo>
                  <a:lnTo>
                    <a:pt x="3791390" y="723865"/>
                  </a:lnTo>
                  <a:lnTo>
                    <a:pt x="3791390" y="750137"/>
                  </a:lnTo>
                  <a:lnTo>
                    <a:pt x="3806350" y="750137"/>
                  </a:lnTo>
                  <a:lnTo>
                    <a:pt x="3806350" y="742023"/>
                  </a:lnTo>
                  <a:lnTo>
                    <a:pt x="3811298" y="742023"/>
                  </a:lnTo>
                  <a:lnTo>
                    <a:pt x="3811298" y="724196"/>
                  </a:lnTo>
                  <a:cubicBezTo>
                    <a:pt x="3823458" y="724196"/>
                    <a:pt x="3837645" y="724196"/>
                    <a:pt x="3849805" y="724196"/>
                  </a:cubicBezTo>
                  <a:cubicBezTo>
                    <a:pt x="3849805" y="713387"/>
                    <a:pt x="3849805" y="704740"/>
                    <a:pt x="3849805" y="693931"/>
                  </a:cubicBezTo>
                  <a:lnTo>
                    <a:pt x="3888823" y="693931"/>
                  </a:lnTo>
                  <a:lnTo>
                    <a:pt x="3888823" y="690579"/>
                  </a:lnTo>
                  <a:cubicBezTo>
                    <a:pt x="3888823" y="690579"/>
                    <a:pt x="3888823" y="690579"/>
                    <a:pt x="3887708" y="690579"/>
                  </a:cubicBezTo>
                  <a:lnTo>
                    <a:pt x="3879906" y="690579"/>
                  </a:lnTo>
                  <a:cubicBezTo>
                    <a:pt x="3879906" y="690579"/>
                    <a:pt x="3879906" y="690579"/>
                    <a:pt x="3879906" y="689443"/>
                  </a:cubicBezTo>
                  <a:lnTo>
                    <a:pt x="3879906" y="681500"/>
                  </a:lnTo>
                  <a:cubicBezTo>
                    <a:pt x="3879906" y="681500"/>
                    <a:pt x="3879906" y="681500"/>
                    <a:pt x="3881022" y="681500"/>
                  </a:cubicBezTo>
                  <a:lnTo>
                    <a:pt x="3888823" y="681500"/>
                  </a:lnTo>
                  <a:cubicBezTo>
                    <a:pt x="3888823" y="681500"/>
                    <a:pt x="3888823" y="681500"/>
                    <a:pt x="3888823" y="679986"/>
                  </a:cubicBezTo>
                  <a:lnTo>
                    <a:pt x="3888823" y="669395"/>
                  </a:lnTo>
                  <a:cubicBezTo>
                    <a:pt x="3888823" y="669395"/>
                    <a:pt x="3888823" y="669395"/>
                    <a:pt x="3887708" y="669395"/>
                  </a:cubicBezTo>
                  <a:lnTo>
                    <a:pt x="3879906" y="669395"/>
                  </a:lnTo>
                  <a:cubicBezTo>
                    <a:pt x="3879906" y="669395"/>
                    <a:pt x="3879906" y="669395"/>
                    <a:pt x="3879906" y="667882"/>
                  </a:cubicBezTo>
                  <a:lnTo>
                    <a:pt x="3879906" y="657290"/>
                  </a:lnTo>
                  <a:cubicBezTo>
                    <a:pt x="3879906" y="657290"/>
                    <a:pt x="3879906" y="657290"/>
                    <a:pt x="3881022" y="657290"/>
                  </a:cubicBezTo>
                  <a:lnTo>
                    <a:pt x="3888823" y="657290"/>
                  </a:lnTo>
                  <a:cubicBezTo>
                    <a:pt x="3888823" y="657290"/>
                    <a:pt x="3888823" y="657290"/>
                    <a:pt x="3888823" y="656156"/>
                  </a:cubicBezTo>
                  <a:lnTo>
                    <a:pt x="3888823" y="648212"/>
                  </a:lnTo>
                  <a:cubicBezTo>
                    <a:pt x="3888823" y="648212"/>
                    <a:pt x="3888823" y="648212"/>
                    <a:pt x="3887708" y="648212"/>
                  </a:cubicBezTo>
                  <a:lnTo>
                    <a:pt x="3879906" y="648212"/>
                  </a:lnTo>
                  <a:cubicBezTo>
                    <a:pt x="3879906" y="648212"/>
                    <a:pt x="3879906" y="648212"/>
                    <a:pt x="3879906" y="646698"/>
                  </a:cubicBezTo>
                  <a:lnTo>
                    <a:pt x="3879906" y="636107"/>
                  </a:lnTo>
                  <a:cubicBezTo>
                    <a:pt x="3879906" y="636107"/>
                    <a:pt x="3879906" y="636107"/>
                    <a:pt x="3881022" y="636107"/>
                  </a:cubicBezTo>
                  <a:lnTo>
                    <a:pt x="3888823" y="636107"/>
                  </a:lnTo>
                  <a:cubicBezTo>
                    <a:pt x="3888823" y="636107"/>
                    <a:pt x="3888823" y="636107"/>
                    <a:pt x="3888823" y="634594"/>
                  </a:cubicBezTo>
                  <a:lnTo>
                    <a:pt x="3888823" y="624002"/>
                  </a:lnTo>
                  <a:cubicBezTo>
                    <a:pt x="3888823" y="624002"/>
                    <a:pt x="3888823" y="624002"/>
                    <a:pt x="3887708" y="624002"/>
                  </a:cubicBezTo>
                  <a:lnTo>
                    <a:pt x="3879906" y="624002"/>
                  </a:lnTo>
                  <a:cubicBezTo>
                    <a:pt x="3879906" y="624002"/>
                    <a:pt x="3879906" y="624002"/>
                    <a:pt x="3879906" y="622489"/>
                  </a:cubicBezTo>
                  <a:lnTo>
                    <a:pt x="3879906" y="611898"/>
                  </a:lnTo>
                  <a:cubicBezTo>
                    <a:pt x="3879906" y="611898"/>
                    <a:pt x="3879906" y="611898"/>
                    <a:pt x="3881022" y="611898"/>
                  </a:cubicBezTo>
                  <a:lnTo>
                    <a:pt x="3888823" y="611898"/>
                  </a:lnTo>
                  <a:cubicBezTo>
                    <a:pt x="3888823" y="611898"/>
                    <a:pt x="3888823" y="611898"/>
                    <a:pt x="3888823" y="610763"/>
                  </a:cubicBezTo>
                  <a:lnTo>
                    <a:pt x="3888823" y="602819"/>
                  </a:lnTo>
                  <a:cubicBezTo>
                    <a:pt x="3888823" y="602819"/>
                    <a:pt x="3888823" y="602819"/>
                    <a:pt x="3887708" y="602819"/>
                  </a:cubicBezTo>
                  <a:lnTo>
                    <a:pt x="3879906" y="602819"/>
                  </a:lnTo>
                  <a:cubicBezTo>
                    <a:pt x="3879906" y="602819"/>
                    <a:pt x="3879906" y="602819"/>
                    <a:pt x="3879906" y="601307"/>
                  </a:cubicBezTo>
                  <a:lnTo>
                    <a:pt x="3879906" y="590714"/>
                  </a:lnTo>
                  <a:cubicBezTo>
                    <a:pt x="3879906" y="590714"/>
                    <a:pt x="3879906" y="590714"/>
                    <a:pt x="3881022" y="590714"/>
                  </a:cubicBezTo>
                  <a:lnTo>
                    <a:pt x="3888823" y="590714"/>
                  </a:lnTo>
                  <a:cubicBezTo>
                    <a:pt x="3888823" y="590714"/>
                    <a:pt x="3888823" y="590714"/>
                    <a:pt x="3888823" y="589202"/>
                  </a:cubicBezTo>
                  <a:lnTo>
                    <a:pt x="3888823" y="578610"/>
                  </a:lnTo>
                  <a:cubicBezTo>
                    <a:pt x="3888823" y="578610"/>
                    <a:pt x="3888823" y="578610"/>
                    <a:pt x="3887708" y="578610"/>
                  </a:cubicBezTo>
                  <a:lnTo>
                    <a:pt x="3879906" y="578610"/>
                  </a:lnTo>
                  <a:cubicBezTo>
                    <a:pt x="3879906" y="578610"/>
                    <a:pt x="3879906" y="578610"/>
                    <a:pt x="3879906" y="577096"/>
                  </a:cubicBezTo>
                  <a:lnTo>
                    <a:pt x="3879906" y="566505"/>
                  </a:lnTo>
                  <a:cubicBezTo>
                    <a:pt x="3879906" y="566505"/>
                    <a:pt x="3879906" y="566505"/>
                    <a:pt x="3881022" y="566505"/>
                  </a:cubicBezTo>
                  <a:lnTo>
                    <a:pt x="3888823" y="566505"/>
                  </a:lnTo>
                  <a:cubicBezTo>
                    <a:pt x="3888823" y="566505"/>
                    <a:pt x="3888823" y="566505"/>
                    <a:pt x="3888823" y="565370"/>
                  </a:cubicBezTo>
                  <a:lnTo>
                    <a:pt x="3888823" y="557427"/>
                  </a:lnTo>
                  <a:cubicBezTo>
                    <a:pt x="3888823" y="557427"/>
                    <a:pt x="3888823" y="557427"/>
                    <a:pt x="3887708" y="557427"/>
                  </a:cubicBezTo>
                  <a:lnTo>
                    <a:pt x="3879906" y="557427"/>
                  </a:lnTo>
                  <a:cubicBezTo>
                    <a:pt x="3879906" y="557427"/>
                    <a:pt x="3879906" y="557427"/>
                    <a:pt x="3879906" y="555914"/>
                  </a:cubicBezTo>
                  <a:lnTo>
                    <a:pt x="3879906" y="545322"/>
                  </a:lnTo>
                  <a:cubicBezTo>
                    <a:pt x="3879906" y="545322"/>
                    <a:pt x="3879906" y="545322"/>
                    <a:pt x="3881022" y="545322"/>
                  </a:cubicBezTo>
                  <a:lnTo>
                    <a:pt x="3888823" y="545322"/>
                  </a:lnTo>
                  <a:cubicBezTo>
                    <a:pt x="3888823" y="545322"/>
                    <a:pt x="3888823" y="545322"/>
                    <a:pt x="3887708" y="543053"/>
                  </a:cubicBezTo>
                  <a:lnTo>
                    <a:pt x="3879906" y="527166"/>
                  </a:lnTo>
                  <a:cubicBezTo>
                    <a:pt x="3879906" y="527166"/>
                    <a:pt x="3879906" y="527166"/>
                    <a:pt x="3879906" y="478746"/>
                  </a:cubicBezTo>
                  <a:cubicBezTo>
                    <a:pt x="3879906" y="478746"/>
                    <a:pt x="3879906" y="478746"/>
                    <a:pt x="4029251" y="478746"/>
                  </a:cubicBezTo>
                  <a:cubicBezTo>
                    <a:pt x="4029251" y="478746"/>
                    <a:pt x="4029251" y="478746"/>
                    <a:pt x="4042623" y="505982"/>
                  </a:cubicBezTo>
                  <a:cubicBezTo>
                    <a:pt x="4042623" y="505982"/>
                    <a:pt x="4042623" y="505982"/>
                    <a:pt x="4042623" y="566505"/>
                  </a:cubicBezTo>
                  <a:cubicBezTo>
                    <a:pt x="4042623" y="566505"/>
                    <a:pt x="4042623" y="566505"/>
                    <a:pt x="4041510" y="566505"/>
                  </a:cubicBezTo>
                  <a:lnTo>
                    <a:pt x="4033708" y="566505"/>
                  </a:lnTo>
                  <a:cubicBezTo>
                    <a:pt x="4033708" y="566505"/>
                    <a:pt x="4033708" y="566505"/>
                    <a:pt x="4033708" y="568018"/>
                  </a:cubicBezTo>
                  <a:lnTo>
                    <a:pt x="4033708" y="578610"/>
                  </a:lnTo>
                  <a:cubicBezTo>
                    <a:pt x="4033708" y="578610"/>
                    <a:pt x="4033708" y="578610"/>
                    <a:pt x="4034823" y="578610"/>
                  </a:cubicBezTo>
                  <a:lnTo>
                    <a:pt x="4042623" y="578610"/>
                  </a:lnTo>
                  <a:cubicBezTo>
                    <a:pt x="4042623" y="578610"/>
                    <a:pt x="4042623" y="578610"/>
                    <a:pt x="4042623" y="580123"/>
                  </a:cubicBezTo>
                  <a:lnTo>
                    <a:pt x="4042623" y="590714"/>
                  </a:lnTo>
                  <a:cubicBezTo>
                    <a:pt x="4042623" y="590714"/>
                    <a:pt x="4042623" y="590714"/>
                    <a:pt x="4041510" y="590714"/>
                  </a:cubicBezTo>
                  <a:lnTo>
                    <a:pt x="4033708" y="590714"/>
                  </a:lnTo>
                  <a:cubicBezTo>
                    <a:pt x="4033708" y="590714"/>
                    <a:pt x="4033708" y="590714"/>
                    <a:pt x="4033708" y="592227"/>
                  </a:cubicBezTo>
                  <a:lnTo>
                    <a:pt x="4033708" y="602819"/>
                  </a:lnTo>
                  <a:cubicBezTo>
                    <a:pt x="4033708" y="602819"/>
                    <a:pt x="4033708" y="602819"/>
                    <a:pt x="4034823" y="602819"/>
                  </a:cubicBezTo>
                  <a:lnTo>
                    <a:pt x="4042623" y="602819"/>
                  </a:lnTo>
                  <a:cubicBezTo>
                    <a:pt x="4042623" y="602819"/>
                    <a:pt x="4042623" y="602819"/>
                    <a:pt x="4042623" y="603955"/>
                  </a:cubicBezTo>
                  <a:lnTo>
                    <a:pt x="4042623" y="611898"/>
                  </a:lnTo>
                  <a:cubicBezTo>
                    <a:pt x="4042623" y="611898"/>
                    <a:pt x="4042623" y="611898"/>
                    <a:pt x="4041510" y="611898"/>
                  </a:cubicBezTo>
                  <a:lnTo>
                    <a:pt x="4033708" y="611898"/>
                  </a:lnTo>
                  <a:cubicBezTo>
                    <a:pt x="4033708" y="611898"/>
                    <a:pt x="4033708" y="611898"/>
                    <a:pt x="4033708" y="613411"/>
                  </a:cubicBezTo>
                  <a:lnTo>
                    <a:pt x="4033708" y="624002"/>
                  </a:lnTo>
                  <a:cubicBezTo>
                    <a:pt x="4033708" y="624002"/>
                    <a:pt x="4033708" y="624002"/>
                    <a:pt x="4034823" y="624002"/>
                  </a:cubicBezTo>
                  <a:lnTo>
                    <a:pt x="4042623" y="624002"/>
                  </a:lnTo>
                  <a:cubicBezTo>
                    <a:pt x="4042623" y="624002"/>
                    <a:pt x="4042623" y="624002"/>
                    <a:pt x="4042623" y="625516"/>
                  </a:cubicBezTo>
                  <a:lnTo>
                    <a:pt x="4042623" y="636107"/>
                  </a:lnTo>
                  <a:cubicBezTo>
                    <a:pt x="4042623" y="636107"/>
                    <a:pt x="4042623" y="636107"/>
                    <a:pt x="4041510" y="636107"/>
                  </a:cubicBezTo>
                  <a:lnTo>
                    <a:pt x="4033708" y="636107"/>
                  </a:lnTo>
                  <a:cubicBezTo>
                    <a:pt x="4033708" y="636107"/>
                    <a:pt x="4033708" y="636107"/>
                    <a:pt x="4033708" y="637620"/>
                  </a:cubicBezTo>
                  <a:lnTo>
                    <a:pt x="4033708" y="648212"/>
                  </a:lnTo>
                  <a:cubicBezTo>
                    <a:pt x="4033708" y="648212"/>
                    <a:pt x="4033708" y="648212"/>
                    <a:pt x="4034823" y="648212"/>
                  </a:cubicBezTo>
                  <a:lnTo>
                    <a:pt x="4042623" y="648212"/>
                  </a:lnTo>
                  <a:cubicBezTo>
                    <a:pt x="4042623" y="648212"/>
                    <a:pt x="4042623" y="648212"/>
                    <a:pt x="4042623" y="649346"/>
                  </a:cubicBezTo>
                  <a:lnTo>
                    <a:pt x="4042623" y="657290"/>
                  </a:lnTo>
                  <a:cubicBezTo>
                    <a:pt x="4042623" y="657290"/>
                    <a:pt x="4042623" y="657290"/>
                    <a:pt x="4041510" y="657290"/>
                  </a:cubicBezTo>
                  <a:lnTo>
                    <a:pt x="4033708" y="657290"/>
                  </a:lnTo>
                  <a:cubicBezTo>
                    <a:pt x="4033708" y="657290"/>
                    <a:pt x="4033708" y="657290"/>
                    <a:pt x="4033708" y="658804"/>
                  </a:cubicBezTo>
                  <a:lnTo>
                    <a:pt x="4033708" y="669395"/>
                  </a:lnTo>
                  <a:cubicBezTo>
                    <a:pt x="4033708" y="669395"/>
                    <a:pt x="4033708" y="669395"/>
                    <a:pt x="4034823" y="669395"/>
                  </a:cubicBezTo>
                  <a:lnTo>
                    <a:pt x="4042623" y="669395"/>
                  </a:lnTo>
                  <a:cubicBezTo>
                    <a:pt x="4042623" y="669395"/>
                    <a:pt x="4042623" y="669395"/>
                    <a:pt x="4042623" y="670908"/>
                  </a:cubicBezTo>
                  <a:lnTo>
                    <a:pt x="4042623" y="681500"/>
                  </a:lnTo>
                  <a:cubicBezTo>
                    <a:pt x="4042623" y="681500"/>
                    <a:pt x="4042623" y="681500"/>
                    <a:pt x="4041510" y="681500"/>
                  </a:cubicBezTo>
                  <a:lnTo>
                    <a:pt x="4033708" y="681500"/>
                  </a:lnTo>
                  <a:cubicBezTo>
                    <a:pt x="4033708" y="681500"/>
                    <a:pt x="4033708" y="681500"/>
                    <a:pt x="4033708" y="682634"/>
                  </a:cubicBezTo>
                  <a:lnTo>
                    <a:pt x="4033708" y="690579"/>
                  </a:lnTo>
                  <a:cubicBezTo>
                    <a:pt x="4033708" y="690579"/>
                    <a:pt x="4033708" y="690579"/>
                    <a:pt x="4034823" y="690579"/>
                  </a:cubicBezTo>
                  <a:lnTo>
                    <a:pt x="4042623" y="690579"/>
                  </a:lnTo>
                  <a:cubicBezTo>
                    <a:pt x="4042623" y="690579"/>
                    <a:pt x="4042623" y="690579"/>
                    <a:pt x="4042623" y="692091"/>
                  </a:cubicBezTo>
                  <a:lnTo>
                    <a:pt x="4042623" y="702682"/>
                  </a:lnTo>
                  <a:cubicBezTo>
                    <a:pt x="4042623" y="702682"/>
                    <a:pt x="4042623" y="702682"/>
                    <a:pt x="4041510" y="702682"/>
                  </a:cubicBezTo>
                  <a:lnTo>
                    <a:pt x="4033708" y="702682"/>
                  </a:lnTo>
                  <a:cubicBezTo>
                    <a:pt x="4033708" y="702682"/>
                    <a:pt x="4033708" y="702682"/>
                    <a:pt x="4033708" y="704195"/>
                  </a:cubicBezTo>
                  <a:lnTo>
                    <a:pt x="4033708" y="714788"/>
                  </a:lnTo>
                  <a:cubicBezTo>
                    <a:pt x="4033708" y="714788"/>
                    <a:pt x="4033708" y="714788"/>
                    <a:pt x="4034823" y="714788"/>
                  </a:cubicBezTo>
                  <a:lnTo>
                    <a:pt x="4042623" y="714788"/>
                  </a:lnTo>
                  <a:cubicBezTo>
                    <a:pt x="4042623" y="714788"/>
                    <a:pt x="4042623" y="714788"/>
                    <a:pt x="4042623" y="716300"/>
                  </a:cubicBezTo>
                  <a:lnTo>
                    <a:pt x="4042623" y="726892"/>
                  </a:lnTo>
                  <a:cubicBezTo>
                    <a:pt x="4042623" y="726892"/>
                    <a:pt x="4042623" y="726892"/>
                    <a:pt x="4041510" y="726892"/>
                  </a:cubicBezTo>
                  <a:lnTo>
                    <a:pt x="4033708" y="726892"/>
                  </a:lnTo>
                  <a:cubicBezTo>
                    <a:pt x="4033708" y="726892"/>
                    <a:pt x="4033708" y="726892"/>
                    <a:pt x="4033708" y="728027"/>
                  </a:cubicBezTo>
                  <a:lnTo>
                    <a:pt x="4033708" y="735970"/>
                  </a:lnTo>
                  <a:cubicBezTo>
                    <a:pt x="4033708" y="735970"/>
                    <a:pt x="4033708" y="735970"/>
                    <a:pt x="4034823" y="735970"/>
                  </a:cubicBezTo>
                  <a:lnTo>
                    <a:pt x="4042623" y="735970"/>
                  </a:lnTo>
                  <a:cubicBezTo>
                    <a:pt x="4042623" y="735970"/>
                    <a:pt x="4042623" y="735970"/>
                    <a:pt x="4042623" y="737484"/>
                  </a:cubicBezTo>
                  <a:lnTo>
                    <a:pt x="4042623" y="748075"/>
                  </a:lnTo>
                  <a:cubicBezTo>
                    <a:pt x="4042623" y="748075"/>
                    <a:pt x="4042623" y="748075"/>
                    <a:pt x="4041510" y="748075"/>
                  </a:cubicBezTo>
                  <a:lnTo>
                    <a:pt x="4033708" y="748075"/>
                  </a:lnTo>
                  <a:cubicBezTo>
                    <a:pt x="4033708" y="748075"/>
                    <a:pt x="4033708" y="748075"/>
                    <a:pt x="4033708" y="749588"/>
                  </a:cubicBezTo>
                  <a:lnTo>
                    <a:pt x="4033708" y="760181"/>
                  </a:lnTo>
                  <a:cubicBezTo>
                    <a:pt x="4033708" y="760181"/>
                    <a:pt x="4033708" y="760181"/>
                    <a:pt x="4034823" y="760181"/>
                  </a:cubicBezTo>
                  <a:lnTo>
                    <a:pt x="4042623" y="760181"/>
                  </a:lnTo>
                  <a:cubicBezTo>
                    <a:pt x="4042623" y="760181"/>
                    <a:pt x="4042623" y="760181"/>
                    <a:pt x="4042623" y="761314"/>
                  </a:cubicBezTo>
                  <a:lnTo>
                    <a:pt x="4042623" y="769258"/>
                  </a:lnTo>
                  <a:cubicBezTo>
                    <a:pt x="4042623" y="769258"/>
                    <a:pt x="4042623" y="769258"/>
                    <a:pt x="4041510" y="769258"/>
                  </a:cubicBezTo>
                  <a:lnTo>
                    <a:pt x="4033708" y="769258"/>
                  </a:lnTo>
                  <a:cubicBezTo>
                    <a:pt x="4033708" y="769258"/>
                    <a:pt x="4033708" y="769258"/>
                    <a:pt x="4033708" y="770772"/>
                  </a:cubicBezTo>
                  <a:lnTo>
                    <a:pt x="4033708" y="781363"/>
                  </a:lnTo>
                  <a:cubicBezTo>
                    <a:pt x="4033708" y="781363"/>
                    <a:pt x="4033708" y="781363"/>
                    <a:pt x="4034823" y="781363"/>
                  </a:cubicBezTo>
                  <a:lnTo>
                    <a:pt x="4042623" y="781363"/>
                  </a:lnTo>
                  <a:cubicBezTo>
                    <a:pt x="4042623" y="781363"/>
                    <a:pt x="4042623" y="781363"/>
                    <a:pt x="4042623" y="782876"/>
                  </a:cubicBezTo>
                  <a:lnTo>
                    <a:pt x="4042623" y="793468"/>
                  </a:lnTo>
                  <a:cubicBezTo>
                    <a:pt x="4042623" y="793468"/>
                    <a:pt x="4042623" y="793468"/>
                    <a:pt x="4041510" y="793468"/>
                  </a:cubicBezTo>
                  <a:lnTo>
                    <a:pt x="4033708" y="793468"/>
                  </a:lnTo>
                  <a:cubicBezTo>
                    <a:pt x="4033708" y="793468"/>
                    <a:pt x="4033708" y="793468"/>
                    <a:pt x="4033708" y="794981"/>
                  </a:cubicBezTo>
                  <a:lnTo>
                    <a:pt x="4033708" y="805572"/>
                  </a:lnTo>
                  <a:cubicBezTo>
                    <a:pt x="4033708" y="805572"/>
                    <a:pt x="4033708" y="805572"/>
                    <a:pt x="4034823" y="805572"/>
                  </a:cubicBezTo>
                  <a:lnTo>
                    <a:pt x="4042623" y="805572"/>
                  </a:lnTo>
                  <a:cubicBezTo>
                    <a:pt x="4042623" y="805572"/>
                    <a:pt x="4042623" y="805572"/>
                    <a:pt x="4042623" y="806707"/>
                  </a:cubicBezTo>
                  <a:lnTo>
                    <a:pt x="4042623" y="814651"/>
                  </a:lnTo>
                  <a:cubicBezTo>
                    <a:pt x="4042623" y="814651"/>
                    <a:pt x="4042623" y="814651"/>
                    <a:pt x="4041510" y="814651"/>
                  </a:cubicBezTo>
                  <a:lnTo>
                    <a:pt x="4033708" y="814651"/>
                  </a:lnTo>
                  <a:cubicBezTo>
                    <a:pt x="4033708" y="814651"/>
                    <a:pt x="4033708" y="814651"/>
                    <a:pt x="4033708" y="816163"/>
                  </a:cubicBezTo>
                  <a:lnTo>
                    <a:pt x="4033708" y="826756"/>
                  </a:lnTo>
                  <a:cubicBezTo>
                    <a:pt x="4033708" y="826756"/>
                    <a:pt x="4033708" y="826756"/>
                    <a:pt x="4058227" y="853992"/>
                  </a:cubicBezTo>
                  <a:cubicBezTo>
                    <a:pt x="4058227" y="860044"/>
                    <a:pt x="4058227" y="860044"/>
                    <a:pt x="4057113" y="860044"/>
                  </a:cubicBezTo>
                  <a:lnTo>
                    <a:pt x="4049311" y="860044"/>
                  </a:lnTo>
                  <a:cubicBezTo>
                    <a:pt x="4049311" y="860044"/>
                    <a:pt x="4049311" y="860044"/>
                    <a:pt x="4049311" y="893331"/>
                  </a:cubicBezTo>
                  <a:cubicBezTo>
                    <a:pt x="4049311" y="893331"/>
                    <a:pt x="4049311" y="893331"/>
                    <a:pt x="4050427" y="893331"/>
                  </a:cubicBezTo>
                  <a:lnTo>
                    <a:pt x="4058227" y="893331"/>
                  </a:lnTo>
                  <a:cubicBezTo>
                    <a:pt x="4058227" y="893331"/>
                    <a:pt x="4058227" y="893331"/>
                    <a:pt x="4058227" y="891440"/>
                  </a:cubicBezTo>
                  <a:lnTo>
                    <a:pt x="4058227" y="878201"/>
                  </a:lnTo>
                  <a:cubicBezTo>
                    <a:pt x="4058227" y="878201"/>
                    <a:pt x="4058227" y="878201"/>
                    <a:pt x="4059342" y="877444"/>
                  </a:cubicBezTo>
                  <a:lnTo>
                    <a:pt x="4067142" y="872149"/>
                  </a:lnTo>
                  <a:cubicBezTo>
                    <a:pt x="4067142" y="872149"/>
                    <a:pt x="4067142" y="872149"/>
                    <a:pt x="4069094" y="872149"/>
                  </a:cubicBezTo>
                  <a:lnTo>
                    <a:pt x="4082747" y="872149"/>
                  </a:lnTo>
                  <a:cubicBezTo>
                    <a:pt x="4082747" y="872149"/>
                    <a:pt x="4082747" y="872149"/>
                    <a:pt x="4082747" y="873661"/>
                  </a:cubicBezTo>
                  <a:lnTo>
                    <a:pt x="4082747" y="884253"/>
                  </a:lnTo>
                  <a:cubicBezTo>
                    <a:pt x="4082747" y="884253"/>
                    <a:pt x="4082747" y="884253"/>
                    <a:pt x="4084419" y="884253"/>
                  </a:cubicBezTo>
                  <a:lnTo>
                    <a:pt x="4096121" y="884253"/>
                  </a:lnTo>
                  <a:cubicBezTo>
                    <a:pt x="4096121" y="890305"/>
                    <a:pt x="4096121" y="890305"/>
                    <a:pt x="4097235" y="890305"/>
                  </a:cubicBezTo>
                  <a:lnTo>
                    <a:pt x="4105038" y="890305"/>
                  </a:lnTo>
                  <a:cubicBezTo>
                    <a:pt x="4105038" y="890305"/>
                    <a:pt x="4105038" y="890305"/>
                    <a:pt x="4129555" y="932671"/>
                  </a:cubicBezTo>
                  <a:cubicBezTo>
                    <a:pt x="4129555" y="932671"/>
                    <a:pt x="4129555" y="932671"/>
                    <a:pt x="4129555" y="951821"/>
                  </a:cubicBezTo>
                  <a:lnTo>
                    <a:pt x="4129555" y="970823"/>
                  </a:lnTo>
                  <a:lnTo>
                    <a:pt x="4138472" y="970823"/>
                  </a:lnTo>
                  <a:lnTo>
                    <a:pt x="4138472" y="956881"/>
                  </a:lnTo>
                  <a:cubicBezTo>
                    <a:pt x="4138472" y="956881"/>
                    <a:pt x="4138472" y="956881"/>
                    <a:pt x="4139308" y="956881"/>
                  </a:cubicBezTo>
                  <a:lnTo>
                    <a:pt x="4145159" y="956881"/>
                  </a:lnTo>
                  <a:cubicBezTo>
                    <a:pt x="4145159" y="956881"/>
                    <a:pt x="4145159" y="956881"/>
                    <a:pt x="4145159" y="958394"/>
                  </a:cubicBezTo>
                  <a:lnTo>
                    <a:pt x="4145159" y="968985"/>
                  </a:lnTo>
                  <a:cubicBezTo>
                    <a:pt x="4154075" y="972013"/>
                    <a:pt x="4154075" y="972013"/>
                    <a:pt x="4154075" y="905436"/>
                  </a:cubicBezTo>
                  <a:cubicBezTo>
                    <a:pt x="4154075" y="905436"/>
                    <a:pt x="4154075" y="905436"/>
                    <a:pt x="4191968" y="905436"/>
                  </a:cubicBezTo>
                  <a:cubicBezTo>
                    <a:pt x="4191968" y="905436"/>
                    <a:pt x="4191968" y="905436"/>
                    <a:pt x="4191968" y="808599"/>
                  </a:cubicBezTo>
                  <a:cubicBezTo>
                    <a:pt x="4191968" y="808599"/>
                    <a:pt x="4191968" y="808599"/>
                    <a:pt x="4227631" y="808599"/>
                  </a:cubicBezTo>
                  <a:cubicBezTo>
                    <a:pt x="4227631" y="808599"/>
                    <a:pt x="4227631" y="808599"/>
                    <a:pt x="4227631" y="807464"/>
                  </a:cubicBezTo>
                  <a:lnTo>
                    <a:pt x="4227631" y="799520"/>
                  </a:lnTo>
                  <a:cubicBezTo>
                    <a:pt x="4227631" y="799520"/>
                    <a:pt x="4227631" y="799520"/>
                    <a:pt x="4249922" y="799520"/>
                  </a:cubicBezTo>
                  <a:cubicBezTo>
                    <a:pt x="4249922" y="799520"/>
                    <a:pt x="4249922" y="799520"/>
                    <a:pt x="4249922" y="748075"/>
                  </a:cubicBezTo>
                  <a:cubicBezTo>
                    <a:pt x="4245463" y="748075"/>
                    <a:pt x="4245463" y="748075"/>
                    <a:pt x="4245463" y="745805"/>
                  </a:cubicBezTo>
                  <a:lnTo>
                    <a:pt x="4245463" y="729918"/>
                  </a:lnTo>
                  <a:lnTo>
                    <a:pt x="4249922" y="732945"/>
                  </a:lnTo>
                  <a:cubicBezTo>
                    <a:pt x="4249922" y="732945"/>
                    <a:pt x="4249922" y="732945"/>
                    <a:pt x="4254381" y="702682"/>
                  </a:cubicBezTo>
                  <a:cubicBezTo>
                    <a:pt x="4254381" y="702682"/>
                    <a:pt x="4254381" y="702682"/>
                    <a:pt x="4258839" y="732945"/>
                  </a:cubicBezTo>
                  <a:cubicBezTo>
                    <a:pt x="4261067" y="729918"/>
                    <a:pt x="4261067" y="729918"/>
                    <a:pt x="4261346" y="728783"/>
                  </a:cubicBezTo>
                  <a:lnTo>
                    <a:pt x="4263297" y="720840"/>
                  </a:lnTo>
                  <a:cubicBezTo>
                    <a:pt x="4263297" y="720840"/>
                    <a:pt x="4263297" y="720840"/>
                    <a:pt x="4263853" y="719327"/>
                  </a:cubicBezTo>
                  <a:lnTo>
                    <a:pt x="4267754" y="708734"/>
                  </a:lnTo>
                  <a:cubicBezTo>
                    <a:pt x="4267754" y="708734"/>
                    <a:pt x="4267754" y="708734"/>
                    <a:pt x="4268311" y="707222"/>
                  </a:cubicBezTo>
                  <a:lnTo>
                    <a:pt x="4272213" y="696631"/>
                  </a:lnTo>
                  <a:cubicBezTo>
                    <a:pt x="4272213" y="696631"/>
                    <a:pt x="4272213" y="696631"/>
                    <a:pt x="4273605" y="695495"/>
                  </a:cubicBezTo>
                  <a:lnTo>
                    <a:pt x="4283357" y="687552"/>
                  </a:lnTo>
                  <a:cubicBezTo>
                    <a:pt x="4283357" y="687552"/>
                    <a:pt x="4283357" y="687552"/>
                    <a:pt x="4285030" y="686039"/>
                  </a:cubicBezTo>
                  <a:lnTo>
                    <a:pt x="4296732" y="675447"/>
                  </a:lnTo>
                  <a:cubicBezTo>
                    <a:pt x="4296732" y="675447"/>
                    <a:pt x="4296732" y="675447"/>
                    <a:pt x="4297568" y="673934"/>
                  </a:cubicBezTo>
                  <a:lnTo>
                    <a:pt x="4303418" y="663343"/>
                  </a:lnTo>
                  <a:cubicBezTo>
                    <a:pt x="4303418" y="663343"/>
                    <a:pt x="4303418" y="663343"/>
                    <a:pt x="4303976" y="660695"/>
                  </a:cubicBezTo>
                  <a:lnTo>
                    <a:pt x="4307877" y="642159"/>
                  </a:lnTo>
                  <a:cubicBezTo>
                    <a:pt x="4307877" y="642159"/>
                    <a:pt x="4307877" y="642159"/>
                    <a:pt x="4308435" y="644807"/>
                  </a:cubicBezTo>
                  <a:lnTo>
                    <a:pt x="4312335" y="663343"/>
                  </a:lnTo>
                  <a:cubicBezTo>
                    <a:pt x="4312335" y="663343"/>
                    <a:pt x="4312335" y="663343"/>
                    <a:pt x="4312893" y="664477"/>
                  </a:cubicBezTo>
                  <a:lnTo>
                    <a:pt x="4316793" y="672421"/>
                  </a:lnTo>
                  <a:cubicBezTo>
                    <a:pt x="4316793" y="672421"/>
                    <a:pt x="4316793" y="672421"/>
                    <a:pt x="4318186" y="673934"/>
                  </a:cubicBezTo>
                  <a:lnTo>
                    <a:pt x="4327938" y="684525"/>
                  </a:lnTo>
                  <a:cubicBezTo>
                    <a:pt x="4327938" y="684525"/>
                    <a:pt x="4327938" y="684525"/>
                    <a:pt x="4329054" y="686039"/>
                  </a:cubicBezTo>
                  <a:lnTo>
                    <a:pt x="4336853" y="696631"/>
                  </a:lnTo>
                  <a:cubicBezTo>
                    <a:pt x="4336853" y="696631"/>
                    <a:pt x="4336853" y="696631"/>
                    <a:pt x="4337969" y="698143"/>
                  </a:cubicBezTo>
                  <a:lnTo>
                    <a:pt x="4345771" y="708734"/>
                  </a:lnTo>
                  <a:cubicBezTo>
                    <a:pt x="4345771" y="708734"/>
                    <a:pt x="4345771" y="708734"/>
                    <a:pt x="4346049" y="710248"/>
                  </a:cubicBezTo>
                  <a:lnTo>
                    <a:pt x="4347998" y="720840"/>
                  </a:lnTo>
                  <a:cubicBezTo>
                    <a:pt x="4347998" y="720840"/>
                    <a:pt x="4347998" y="720840"/>
                    <a:pt x="4348277" y="722352"/>
                  </a:cubicBezTo>
                  <a:lnTo>
                    <a:pt x="4350228" y="732945"/>
                  </a:lnTo>
                  <a:cubicBezTo>
                    <a:pt x="4354685" y="732945"/>
                    <a:pt x="4354685" y="732945"/>
                    <a:pt x="4356914" y="702682"/>
                  </a:cubicBezTo>
                  <a:cubicBezTo>
                    <a:pt x="4356914" y="702682"/>
                    <a:pt x="4356914" y="702682"/>
                    <a:pt x="4361373" y="732945"/>
                  </a:cubicBezTo>
                  <a:cubicBezTo>
                    <a:pt x="4365830" y="732945"/>
                    <a:pt x="4365830" y="732945"/>
                    <a:pt x="4365830" y="735214"/>
                  </a:cubicBezTo>
                  <a:lnTo>
                    <a:pt x="4365830" y="751102"/>
                  </a:lnTo>
                  <a:cubicBezTo>
                    <a:pt x="4361373" y="751102"/>
                    <a:pt x="4361373" y="751102"/>
                    <a:pt x="4361373" y="793468"/>
                  </a:cubicBezTo>
                  <a:cubicBezTo>
                    <a:pt x="4361373" y="793468"/>
                    <a:pt x="4361373" y="793468"/>
                    <a:pt x="4362489" y="793468"/>
                  </a:cubicBezTo>
                  <a:lnTo>
                    <a:pt x="4370289" y="793468"/>
                  </a:lnTo>
                  <a:cubicBezTo>
                    <a:pt x="4370289" y="799520"/>
                    <a:pt x="4370289" y="799520"/>
                    <a:pt x="4371126" y="799520"/>
                  </a:cubicBezTo>
                  <a:lnTo>
                    <a:pt x="4376976" y="799520"/>
                  </a:lnTo>
                  <a:cubicBezTo>
                    <a:pt x="4376976" y="799520"/>
                    <a:pt x="4376976" y="799520"/>
                    <a:pt x="4376976" y="798007"/>
                  </a:cubicBezTo>
                  <a:lnTo>
                    <a:pt x="4376976" y="787415"/>
                  </a:lnTo>
                  <a:cubicBezTo>
                    <a:pt x="4376976" y="787415"/>
                    <a:pt x="4376976" y="787415"/>
                    <a:pt x="4379206" y="787415"/>
                  </a:cubicBezTo>
                  <a:lnTo>
                    <a:pt x="4394808" y="787415"/>
                  </a:lnTo>
                  <a:cubicBezTo>
                    <a:pt x="4394808" y="787415"/>
                    <a:pt x="4394808" y="787415"/>
                    <a:pt x="4394808" y="784767"/>
                  </a:cubicBezTo>
                  <a:lnTo>
                    <a:pt x="4394808" y="766232"/>
                  </a:lnTo>
                  <a:cubicBezTo>
                    <a:pt x="4394808" y="766232"/>
                    <a:pt x="4394808" y="766232"/>
                    <a:pt x="4432702" y="766232"/>
                  </a:cubicBezTo>
                  <a:cubicBezTo>
                    <a:pt x="4432702" y="766232"/>
                    <a:pt x="4432702" y="766232"/>
                    <a:pt x="4432702" y="768124"/>
                  </a:cubicBezTo>
                  <a:lnTo>
                    <a:pt x="4432702" y="781363"/>
                  </a:lnTo>
                  <a:cubicBezTo>
                    <a:pt x="4432702" y="781363"/>
                    <a:pt x="4432702" y="781363"/>
                    <a:pt x="4452762" y="781363"/>
                  </a:cubicBezTo>
                  <a:cubicBezTo>
                    <a:pt x="4452762" y="781363"/>
                    <a:pt x="4452762" y="781363"/>
                    <a:pt x="4452762" y="784390"/>
                  </a:cubicBezTo>
                  <a:lnTo>
                    <a:pt x="4452762" y="805572"/>
                  </a:lnTo>
                  <a:cubicBezTo>
                    <a:pt x="4448306" y="805572"/>
                    <a:pt x="4448306" y="805572"/>
                    <a:pt x="4448306" y="806707"/>
                  </a:cubicBezTo>
                  <a:lnTo>
                    <a:pt x="4448306" y="814651"/>
                  </a:lnTo>
                  <a:cubicBezTo>
                    <a:pt x="4452762" y="814651"/>
                    <a:pt x="4452762" y="814651"/>
                    <a:pt x="4452762" y="816921"/>
                  </a:cubicBezTo>
                  <a:lnTo>
                    <a:pt x="4452762" y="832808"/>
                  </a:lnTo>
                  <a:lnTo>
                    <a:pt x="4448306" y="838860"/>
                  </a:lnTo>
                  <a:cubicBezTo>
                    <a:pt x="4448306" y="838860"/>
                    <a:pt x="4448306" y="838860"/>
                    <a:pt x="4448306" y="911488"/>
                  </a:cubicBezTo>
                  <a:cubicBezTo>
                    <a:pt x="4448306" y="911488"/>
                    <a:pt x="4448306" y="911488"/>
                    <a:pt x="4450255" y="911488"/>
                  </a:cubicBezTo>
                  <a:lnTo>
                    <a:pt x="4463908" y="911488"/>
                  </a:lnTo>
                  <a:cubicBezTo>
                    <a:pt x="4463908" y="917540"/>
                    <a:pt x="4463908" y="917540"/>
                    <a:pt x="4465579" y="917540"/>
                  </a:cubicBezTo>
                  <a:lnTo>
                    <a:pt x="4477282" y="917540"/>
                  </a:lnTo>
                  <a:cubicBezTo>
                    <a:pt x="4477282" y="917540"/>
                    <a:pt x="4477282" y="917540"/>
                    <a:pt x="4477282" y="920188"/>
                  </a:cubicBezTo>
                  <a:lnTo>
                    <a:pt x="4477282" y="938724"/>
                  </a:lnTo>
                  <a:cubicBezTo>
                    <a:pt x="4477282" y="938724"/>
                    <a:pt x="4477282" y="938724"/>
                    <a:pt x="4478955" y="938724"/>
                  </a:cubicBezTo>
                  <a:lnTo>
                    <a:pt x="4490656" y="938724"/>
                  </a:lnTo>
                  <a:cubicBezTo>
                    <a:pt x="4490656" y="938724"/>
                    <a:pt x="4490656" y="938724"/>
                    <a:pt x="4490656" y="936076"/>
                  </a:cubicBezTo>
                  <a:lnTo>
                    <a:pt x="4490656" y="917540"/>
                  </a:lnTo>
                  <a:cubicBezTo>
                    <a:pt x="4490656" y="917540"/>
                    <a:pt x="4490656" y="917540"/>
                    <a:pt x="4492605" y="916028"/>
                  </a:cubicBezTo>
                  <a:lnTo>
                    <a:pt x="4506258" y="905436"/>
                  </a:lnTo>
                  <a:cubicBezTo>
                    <a:pt x="4506258" y="905436"/>
                    <a:pt x="4506258" y="905436"/>
                    <a:pt x="4506258" y="878201"/>
                  </a:cubicBezTo>
                  <a:cubicBezTo>
                    <a:pt x="4501802" y="878201"/>
                    <a:pt x="4501802" y="878201"/>
                    <a:pt x="4501802" y="847938"/>
                  </a:cubicBezTo>
                  <a:cubicBezTo>
                    <a:pt x="4501802" y="847938"/>
                    <a:pt x="4501802" y="847938"/>
                    <a:pt x="4502914" y="847938"/>
                  </a:cubicBezTo>
                  <a:lnTo>
                    <a:pt x="4510717" y="847938"/>
                  </a:lnTo>
                  <a:cubicBezTo>
                    <a:pt x="4510717" y="844913"/>
                    <a:pt x="4510717" y="844913"/>
                    <a:pt x="4530778" y="844913"/>
                  </a:cubicBezTo>
                  <a:cubicBezTo>
                    <a:pt x="4530778" y="844913"/>
                    <a:pt x="4530778" y="844913"/>
                    <a:pt x="4530778" y="843399"/>
                  </a:cubicBezTo>
                  <a:lnTo>
                    <a:pt x="4530778" y="832808"/>
                  </a:lnTo>
                  <a:cubicBezTo>
                    <a:pt x="4530778" y="832808"/>
                    <a:pt x="4530778" y="832808"/>
                    <a:pt x="4532451" y="832808"/>
                  </a:cubicBezTo>
                  <a:lnTo>
                    <a:pt x="4544152" y="832808"/>
                  </a:lnTo>
                  <a:cubicBezTo>
                    <a:pt x="4544152" y="832808"/>
                    <a:pt x="4544152" y="832808"/>
                    <a:pt x="4544152" y="681500"/>
                  </a:cubicBezTo>
                  <a:cubicBezTo>
                    <a:pt x="4544152" y="681500"/>
                    <a:pt x="4544152" y="681500"/>
                    <a:pt x="4545267" y="681500"/>
                  </a:cubicBezTo>
                  <a:lnTo>
                    <a:pt x="4553068" y="681500"/>
                  </a:lnTo>
                  <a:cubicBezTo>
                    <a:pt x="4553068" y="681500"/>
                    <a:pt x="4553068" y="681500"/>
                    <a:pt x="4553068" y="678473"/>
                  </a:cubicBezTo>
                  <a:lnTo>
                    <a:pt x="4553068" y="657290"/>
                  </a:lnTo>
                  <a:cubicBezTo>
                    <a:pt x="4555298" y="657290"/>
                    <a:pt x="4555298" y="657290"/>
                    <a:pt x="4555298" y="596766"/>
                  </a:cubicBezTo>
                  <a:cubicBezTo>
                    <a:pt x="4555298" y="596766"/>
                    <a:pt x="4555298" y="596766"/>
                    <a:pt x="4556412" y="596766"/>
                  </a:cubicBezTo>
                  <a:lnTo>
                    <a:pt x="4564213" y="596766"/>
                  </a:lnTo>
                  <a:cubicBezTo>
                    <a:pt x="4564213" y="596766"/>
                    <a:pt x="4564213" y="596766"/>
                    <a:pt x="4564213" y="598280"/>
                  </a:cubicBezTo>
                  <a:lnTo>
                    <a:pt x="4564213" y="608871"/>
                  </a:lnTo>
                  <a:cubicBezTo>
                    <a:pt x="4568671" y="608871"/>
                    <a:pt x="4568671" y="608871"/>
                    <a:pt x="4568671" y="605845"/>
                  </a:cubicBezTo>
                  <a:lnTo>
                    <a:pt x="4568671" y="584662"/>
                  </a:lnTo>
                  <a:cubicBezTo>
                    <a:pt x="4568671" y="584662"/>
                    <a:pt x="4568671" y="584662"/>
                    <a:pt x="4570065" y="583906"/>
                  </a:cubicBezTo>
                  <a:lnTo>
                    <a:pt x="4579816" y="578610"/>
                  </a:lnTo>
                  <a:cubicBezTo>
                    <a:pt x="4579816" y="578610"/>
                    <a:pt x="4579816" y="578610"/>
                    <a:pt x="4580930" y="579367"/>
                  </a:cubicBezTo>
                  <a:lnTo>
                    <a:pt x="4588733" y="584662"/>
                  </a:lnTo>
                  <a:cubicBezTo>
                    <a:pt x="4588733" y="584662"/>
                    <a:pt x="4588733" y="584662"/>
                    <a:pt x="4590404" y="584662"/>
                  </a:cubicBezTo>
                  <a:lnTo>
                    <a:pt x="4602107" y="584662"/>
                  </a:lnTo>
                  <a:cubicBezTo>
                    <a:pt x="4602107" y="584662"/>
                    <a:pt x="4602107" y="584662"/>
                    <a:pt x="4602107" y="545322"/>
                  </a:cubicBezTo>
                  <a:cubicBezTo>
                    <a:pt x="4602107" y="545322"/>
                    <a:pt x="4602107" y="545322"/>
                    <a:pt x="4603221" y="545322"/>
                  </a:cubicBezTo>
                  <a:lnTo>
                    <a:pt x="4611021" y="545322"/>
                  </a:lnTo>
                  <a:cubicBezTo>
                    <a:pt x="4611021" y="551375"/>
                    <a:pt x="4611021" y="551375"/>
                    <a:pt x="4612414" y="551375"/>
                  </a:cubicBezTo>
                  <a:lnTo>
                    <a:pt x="4622169" y="551375"/>
                  </a:lnTo>
                  <a:cubicBezTo>
                    <a:pt x="4622169" y="545322"/>
                    <a:pt x="4622169" y="545322"/>
                    <a:pt x="4623282" y="545322"/>
                  </a:cubicBezTo>
                  <a:lnTo>
                    <a:pt x="4631084" y="545322"/>
                  </a:lnTo>
                  <a:cubicBezTo>
                    <a:pt x="4631084" y="545322"/>
                    <a:pt x="4631084" y="545322"/>
                    <a:pt x="4631084" y="590714"/>
                  </a:cubicBezTo>
                  <a:cubicBezTo>
                    <a:pt x="4631084" y="590714"/>
                    <a:pt x="4631084" y="590714"/>
                    <a:pt x="4632477" y="592227"/>
                  </a:cubicBezTo>
                  <a:lnTo>
                    <a:pt x="4642230" y="602819"/>
                  </a:lnTo>
                  <a:cubicBezTo>
                    <a:pt x="4640000" y="611898"/>
                    <a:pt x="4640000" y="611898"/>
                    <a:pt x="4664518" y="611898"/>
                  </a:cubicBezTo>
                  <a:cubicBezTo>
                    <a:pt x="4664518" y="611898"/>
                    <a:pt x="4664518" y="611898"/>
                    <a:pt x="4664518" y="610007"/>
                  </a:cubicBezTo>
                  <a:lnTo>
                    <a:pt x="4664518" y="596766"/>
                  </a:lnTo>
                  <a:cubicBezTo>
                    <a:pt x="4664518" y="596766"/>
                    <a:pt x="4664518" y="596766"/>
                    <a:pt x="4693496" y="584662"/>
                  </a:cubicBezTo>
                  <a:cubicBezTo>
                    <a:pt x="4693496" y="584662"/>
                    <a:pt x="4693496" y="584662"/>
                    <a:pt x="4693496" y="583150"/>
                  </a:cubicBezTo>
                  <a:lnTo>
                    <a:pt x="4693496" y="572557"/>
                  </a:lnTo>
                  <a:cubicBezTo>
                    <a:pt x="4693496" y="572557"/>
                    <a:pt x="4693496" y="572557"/>
                    <a:pt x="4694332" y="572557"/>
                  </a:cubicBezTo>
                  <a:lnTo>
                    <a:pt x="4700182" y="572557"/>
                  </a:lnTo>
                  <a:cubicBezTo>
                    <a:pt x="4700182" y="572557"/>
                    <a:pt x="4700182" y="572557"/>
                    <a:pt x="4700182" y="571423"/>
                  </a:cubicBezTo>
                  <a:lnTo>
                    <a:pt x="4700182" y="563479"/>
                  </a:lnTo>
                  <a:cubicBezTo>
                    <a:pt x="4700182" y="563479"/>
                    <a:pt x="4700182" y="563479"/>
                    <a:pt x="4702412" y="563479"/>
                  </a:cubicBezTo>
                  <a:lnTo>
                    <a:pt x="4718014" y="563479"/>
                  </a:lnTo>
                  <a:cubicBezTo>
                    <a:pt x="4718014" y="563479"/>
                    <a:pt x="4718014" y="563479"/>
                    <a:pt x="4718014" y="564614"/>
                  </a:cubicBezTo>
                  <a:lnTo>
                    <a:pt x="4718014" y="572557"/>
                  </a:lnTo>
                  <a:cubicBezTo>
                    <a:pt x="4718014" y="572557"/>
                    <a:pt x="4718014" y="572557"/>
                    <a:pt x="4719686" y="572557"/>
                  </a:cubicBezTo>
                  <a:lnTo>
                    <a:pt x="4731390" y="572557"/>
                  </a:lnTo>
                  <a:cubicBezTo>
                    <a:pt x="4731390" y="572557"/>
                    <a:pt x="4731390" y="572557"/>
                    <a:pt x="4731390" y="574828"/>
                  </a:cubicBezTo>
                  <a:lnTo>
                    <a:pt x="4731390" y="590714"/>
                  </a:lnTo>
                  <a:cubicBezTo>
                    <a:pt x="4731390" y="590714"/>
                    <a:pt x="4731390" y="590714"/>
                    <a:pt x="4755908" y="590714"/>
                  </a:cubicBezTo>
                  <a:cubicBezTo>
                    <a:pt x="4755908" y="590714"/>
                    <a:pt x="4755908" y="590714"/>
                    <a:pt x="4755908" y="589202"/>
                  </a:cubicBezTo>
                  <a:lnTo>
                    <a:pt x="4755908" y="578610"/>
                  </a:lnTo>
                  <a:cubicBezTo>
                    <a:pt x="4755908" y="578610"/>
                    <a:pt x="4755908" y="578610"/>
                    <a:pt x="4757302" y="578610"/>
                  </a:cubicBezTo>
                  <a:lnTo>
                    <a:pt x="4767053" y="578610"/>
                  </a:lnTo>
                  <a:cubicBezTo>
                    <a:pt x="4767053" y="578610"/>
                    <a:pt x="4767053" y="578610"/>
                    <a:pt x="4767053" y="577096"/>
                  </a:cubicBezTo>
                  <a:lnTo>
                    <a:pt x="4767053" y="566505"/>
                  </a:lnTo>
                  <a:cubicBezTo>
                    <a:pt x="4767053" y="566505"/>
                    <a:pt x="4767053" y="566505"/>
                    <a:pt x="4768725" y="566505"/>
                  </a:cubicBezTo>
                  <a:lnTo>
                    <a:pt x="4780426" y="566505"/>
                  </a:lnTo>
                  <a:cubicBezTo>
                    <a:pt x="4780426" y="566505"/>
                    <a:pt x="4780426" y="566505"/>
                    <a:pt x="4780426" y="568018"/>
                  </a:cubicBezTo>
                  <a:lnTo>
                    <a:pt x="4780426" y="578610"/>
                  </a:lnTo>
                  <a:cubicBezTo>
                    <a:pt x="4784886" y="578610"/>
                    <a:pt x="4784886" y="578610"/>
                    <a:pt x="4784886" y="505982"/>
                  </a:cubicBezTo>
                  <a:cubicBezTo>
                    <a:pt x="4784886" y="505982"/>
                    <a:pt x="4784886" y="505982"/>
                    <a:pt x="4885191" y="505982"/>
                  </a:cubicBezTo>
                  <a:cubicBezTo>
                    <a:pt x="4885191" y="505982"/>
                    <a:pt x="4885191" y="505982"/>
                    <a:pt x="4885191" y="602819"/>
                  </a:cubicBezTo>
                  <a:cubicBezTo>
                    <a:pt x="4885191" y="602819"/>
                    <a:pt x="4885191" y="602819"/>
                    <a:pt x="4887420" y="602819"/>
                  </a:cubicBezTo>
                  <a:lnTo>
                    <a:pt x="4903022" y="602819"/>
                  </a:lnTo>
                  <a:cubicBezTo>
                    <a:pt x="4903022" y="602819"/>
                    <a:pt x="4903022" y="602819"/>
                    <a:pt x="4903022" y="493877"/>
                  </a:cubicBezTo>
                  <a:cubicBezTo>
                    <a:pt x="4903022" y="493877"/>
                    <a:pt x="4903022" y="493877"/>
                    <a:pt x="4925313" y="478746"/>
                  </a:cubicBezTo>
                  <a:cubicBezTo>
                    <a:pt x="4925313" y="478746"/>
                    <a:pt x="4925313" y="478746"/>
                    <a:pt x="4954291" y="478746"/>
                  </a:cubicBezTo>
                  <a:cubicBezTo>
                    <a:pt x="4954291" y="478746"/>
                    <a:pt x="4954291" y="478746"/>
                    <a:pt x="4956242" y="476477"/>
                  </a:cubicBezTo>
                  <a:lnTo>
                    <a:pt x="4969893" y="460589"/>
                  </a:lnTo>
                  <a:cubicBezTo>
                    <a:pt x="4969893" y="460589"/>
                    <a:pt x="4969893" y="460589"/>
                    <a:pt x="5007787" y="460589"/>
                  </a:cubicBezTo>
                  <a:cubicBezTo>
                    <a:pt x="5007787" y="460589"/>
                    <a:pt x="5007787" y="460589"/>
                    <a:pt x="5007787" y="462859"/>
                  </a:cubicBezTo>
                  <a:lnTo>
                    <a:pt x="5007787" y="478746"/>
                  </a:lnTo>
                  <a:cubicBezTo>
                    <a:pt x="5007787" y="478746"/>
                    <a:pt x="5007787" y="478746"/>
                    <a:pt x="5045681" y="478746"/>
                  </a:cubicBezTo>
                  <a:cubicBezTo>
                    <a:pt x="5045681" y="478746"/>
                    <a:pt x="5045681" y="478746"/>
                    <a:pt x="5045681" y="596766"/>
                  </a:cubicBezTo>
                  <a:cubicBezTo>
                    <a:pt x="5045681" y="596766"/>
                    <a:pt x="5045681" y="596766"/>
                    <a:pt x="5047073" y="596766"/>
                  </a:cubicBezTo>
                  <a:lnTo>
                    <a:pt x="5056825" y="596766"/>
                  </a:lnTo>
                  <a:cubicBezTo>
                    <a:pt x="5056825" y="596766"/>
                    <a:pt x="5056825" y="596766"/>
                    <a:pt x="5056825" y="769258"/>
                  </a:cubicBezTo>
                  <a:cubicBezTo>
                    <a:pt x="5056825" y="769258"/>
                    <a:pt x="5056825" y="769258"/>
                    <a:pt x="5059053" y="769258"/>
                  </a:cubicBezTo>
                  <a:lnTo>
                    <a:pt x="5074657" y="769258"/>
                  </a:lnTo>
                  <a:cubicBezTo>
                    <a:pt x="5074657" y="769258"/>
                    <a:pt x="5074657" y="769258"/>
                    <a:pt x="5074657" y="657290"/>
                  </a:cubicBezTo>
                  <a:cubicBezTo>
                    <a:pt x="5074657" y="657290"/>
                    <a:pt x="5074657" y="657290"/>
                    <a:pt x="5075493" y="656533"/>
                  </a:cubicBezTo>
                  <a:lnTo>
                    <a:pt x="5081344" y="651238"/>
                  </a:lnTo>
                  <a:cubicBezTo>
                    <a:pt x="5085802" y="651238"/>
                    <a:pt x="5085802" y="651238"/>
                    <a:pt x="5085802" y="652750"/>
                  </a:cubicBezTo>
                  <a:lnTo>
                    <a:pt x="5085802" y="663343"/>
                  </a:lnTo>
                  <a:cubicBezTo>
                    <a:pt x="5085802" y="663343"/>
                    <a:pt x="5085802" y="663343"/>
                    <a:pt x="5088030" y="661829"/>
                  </a:cubicBezTo>
                  <a:lnTo>
                    <a:pt x="5103634" y="651238"/>
                  </a:lnTo>
                  <a:cubicBezTo>
                    <a:pt x="5103634" y="651238"/>
                    <a:pt x="5103634" y="651238"/>
                    <a:pt x="5105585" y="651238"/>
                  </a:cubicBezTo>
                  <a:lnTo>
                    <a:pt x="5119237" y="651238"/>
                  </a:lnTo>
                  <a:cubicBezTo>
                    <a:pt x="5119237" y="651238"/>
                    <a:pt x="5119237" y="651238"/>
                    <a:pt x="5119237" y="857017"/>
                  </a:cubicBezTo>
                  <a:cubicBezTo>
                    <a:pt x="5119237" y="857017"/>
                    <a:pt x="5119237" y="857017"/>
                    <a:pt x="5150444" y="863070"/>
                  </a:cubicBezTo>
                  <a:cubicBezTo>
                    <a:pt x="5150444" y="860044"/>
                    <a:pt x="5150444" y="857017"/>
                    <a:pt x="5150444" y="853992"/>
                  </a:cubicBezTo>
                  <a:cubicBezTo>
                    <a:pt x="5161589" y="853992"/>
                    <a:pt x="5172733" y="853992"/>
                    <a:pt x="5183878" y="853992"/>
                  </a:cubicBezTo>
                  <a:cubicBezTo>
                    <a:pt x="5183878" y="838860"/>
                    <a:pt x="5183878" y="826756"/>
                    <a:pt x="5183878" y="814651"/>
                  </a:cubicBezTo>
                  <a:lnTo>
                    <a:pt x="5192794" y="814651"/>
                  </a:lnTo>
                  <a:cubicBezTo>
                    <a:pt x="5192794" y="796494"/>
                    <a:pt x="5192794" y="781363"/>
                    <a:pt x="5192794" y="763206"/>
                  </a:cubicBezTo>
                  <a:cubicBezTo>
                    <a:pt x="5195024" y="763206"/>
                    <a:pt x="5197254" y="763206"/>
                    <a:pt x="5199482" y="763206"/>
                  </a:cubicBezTo>
                  <a:cubicBezTo>
                    <a:pt x="5199482" y="745049"/>
                    <a:pt x="5199482" y="729918"/>
                    <a:pt x="5199482" y="711761"/>
                  </a:cubicBezTo>
                  <a:cubicBezTo>
                    <a:pt x="5203940" y="711761"/>
                    <a:pt x="5208398" y="711761"/>
                    <a:pt x="5215086" y="711761"/>
                  </a:cubicBezTo>
                  <a:cubicBezTo>
                    <a:pt x="5230688" y="705709"/>
                    <a:pt x="5248520" y="693604"/>
                    <a:pt x="5264122" y="684525"/>
                  </a:cubicBezTo>
                  <a:cubicBezTo>
                    <a:pt x="5266352" y="675447"/>
                    <a:pt x="5266352" y="666368"/>
                    <a:pt x="5266352" y="657290"/>
                  </a:cubicBezTo>
                  <a:cubicBezTo>
                    <a:pt x="5268582" y="666368"/>
                    <a:pt x="5268582" y="675447"/>
                    <a:pt x="5270810" y="684525"/>
                  </a:cubicBezTo>
                  <a:cubicBezTo>
                    <a:pt x="5288642" y="696631"/>
                    <a:pt x="5304245" y="708734"/>
                    <a:pt x="5322078" y="720840"/>
                  </a:cubicBezTo>
                  <a:cubicBezTo>
                    <a:pt x="5322078" y="717821"/>
                    <a:pt x="5322078" y="714803"/>
                    <a:pt x="5322078" y="714788"/>
                  </a:cubicBezTo>
                  <a:cubicBezTo>
                    <a:pt x="5326534" y="714788"/>
                    <a:pt x="5330994" y="714788"/>
                    <a:pt x="5335452" y="714788"/>
                  </a:cubicBezTo>
                  <a:cubicBezTo>
                    <a:pt x="5335452" y="729918"/>
                    <a:pt x="5335452" y="748075"/>
                    <a:pt x="5335452" y="763206"/>
                  </a:cubicBezTo>
                  <a:cubicBezTo>
                    <a:pt x="5337681" y="763206"/>
                    <a:pt x="5339909" y="763206"/>
                    <a:pt x="5342138" y="763206"/>
                  </a:cubicBezTo>
                  <a:lnTo>
                    <a:pt x="5342138" y="801467"/>
                  </a:lnTo>
                  <a:lnTo>
                    <a:pt x="5377917" y="790806"/>
                  </a:lnTo>
                  <a:cubicBezTo>
                    <a:pt x="5411603" y="790806"/>
                    <a:pt x="5445289" y="790806"/>
                    <a:pt x="5478973" y="790806"/>
                  </a:cubicBezTo>
                  <a:cubicBezTo>
                    <a:pt x="5478973" y="725949"/>
                    <a:pt x="5478973" y="661090"/>
                    <a:pt x="5478973" y="596233"/>
                  </a:cubicBezTo>
                  <a:cubicBezTo>
                    <a:pt x="5486748" y="590828"/>
                    <a:pt x="5497114" y="588126"/>
                    <a:pt x="5507479" y="582720"/>
                  </a:cubicBezTo>
                  <a:cubicBezTo>
                    <a:pt x="5548938" y="577316"/>
                    <a:pt x="5590398" y="569208"/>
                    <a:pt x="5631857" y="561101"/>
                  </a:cubicBezTo>
                  <a:cubicBezTo>
                    <a:pt x="5647405" y="566506"/>
                    <a:pt x="5660362" y="571911"/>
                    <a:pt x="5675909" y="574613"/>
                  </a:cubicBezTo>
                  <a:cubicBezTo>
                    <a:pt x="5678501" y="577316"/>
                    <a:pt x="5681091" y="580019"/>
                    <a:pt x="5683682" y="582720"/>
                  </a:cubicBezTo>
                  <a:lnTo>
                    <a:pt x="5683682" y="833084"/>
                  </a:lnTo>
                  <a:lnTo>
                    <a:pt x="5701821" y="873985"/>
                  </a:lnTo>
                  <a:lnTo>
                    <a:pt x="5701821" y="798914"/>
                  </a:lnTo>
                  <a:cubicBezTo>
                    <a:pt x="5707004" y="798914"/>
                    <a:pt x="5712186" y="798914"/>
                    <a:pt x="5717369" y="798914"/>
                  </a:cubicBezTo>
                  <a:cubicBezTo>
                    <a:pt x="5717369" y="793509"/>
                    <a:pt x="5717369" y="790806"/>
                    <a:pt x="5717369" y="785402"/>
                  </a:cubicBezTo>
                  <a:cubicBezTo>
                    <a:pt x="5722551" y="782699"/>
                    <a:pt x="5727734" y="779997"/>
                    <a:pt x="5732917" y="777295"/>
                  </a:cubicBezTo>
                  <a:lnTo>
                    <a:pt x="5745871" y="777295"/>
                  </a:lnTo>
                  <a:cubicBezTo>
                    <a:pt x="5745871" y="771890"/>
                    <a:pt x="5745871" y="769187"/>
                    <a:pt x="5745871" y="763783"/>
                  </a:cubicBezTo>
                  <a:cubicBezTo>
                    <a:pt x="5748464" y="761080"/>
                    <a:pt x="5753646" y="758377"/>
                    <a:pt x="5756236" y="755675"/>
                  </a:cubicBezTo>
                  <a:cubicBezTo>
                    <a:pt x="5764011" y="755675"/>
                    <a:pt x="5774376" y="755675"/>
                    <a:pt x="5782151" y="755675"/>
                  </a:cubicBezTo>
                  <a:cubicBezTo>
                    <a:pt x="5782151" y="769187"/>
                    <a:pt x="5782151" y="785402"/>
                    <a:pt x="5782151" y="798914"/>
                  </a:cubicBezTo>
                  <a:cubicBezTo>
                    <a:pt x="5800289" y="798914"/>
                    <a:pt x="5818428" y="798914"/>
                    <a:pt x="5836566" y="798914"/>
                  </a:cubicBezTo>
                  <a:cubicBezTo>
                    <a:pt x="5836566" y="850260"/>
                    <a:pt x="5836566" y="898903"/>
                    <a:pt x="5836566" y="950250"/>
                  </a:cubicBezTo>
                  <a:cubicBezTo>
                    <a:pt x="5844340" y="950250"/>
                    <a:pt x="5852114" y="950250"/>
                    <a:pt x="5857295" y="950250"/>
                  </a:cubicBezTo>
                  <a:cubicBezTo>
                    <a:pt x="5865070" y="947547"/>
                    <a:pt x="5870253" y="944844"/>
                    <a:pt x="5878025" y="942143"/>
                  </a:cubicBezTo>
                  <a:cubicBezTo>
                    <a:pt x="5878025" y="936737"/>
                    <a:pt x="5878025" y="934035"/>
                    <a:pt x="5878025" y="931332"/>
                  </a:cubicBezTo>
                  <a:cubicBezTo>
                    <a:pt x="5875435" y="931332"/>
                    <a:pt x="5872843" y="928630"/>
                    <a:pt x="5870253" y="928630"/>
                  </a:cubicBezTo>
                  <a:cubicBezTo>
                    <a:pt x="5870253" y="925928"/>
                    <a:pt x="5870253" y="923225"/>
                    <a:pt x="5870253" y="920522"/>
                  </a:cubicBezTo>
                  <a:cubicBezTo>
                    <a:pt x="5872843" y="917821"/>
                    <a:pt x="5875435" y="917821"/>
                    <a:pt x="5878025" y="915118"/>
                  </a:cubicBezTo>
                  <a:cubicBezTo>
                    <a:pt x="5878025" y="896202"/>
                    <a:pt x="5878025" y="874581"/>
                    <a:pt x="5878025" y="855665"/>
                  </a:cubicBezTo>
                  <a:cubicBezTo>
                    <a:pt x="5875435" y="855665"/>
                    <a:pt x="5872843" y="852962"/>
                    <a:pt x="5870253" y="852962"/>
                  </a:cubicBezTo>
                  <a:cubicBezTo>
                    <a:pt x="5870253" y="850260"/>
                    <a:pt x="5870253" y="847558"/>
                    <a:pt x="5870253" y="844855"/>
                  </a:cubicBezTo>
                  <a:cubicBezTo>
                    <a:pt x="5872843" y="842153"/>
                    <a:pt x="5875435" y="842153"/>
                    <a:pt x="5878025" y="839450"/>
                  </a:cubicBezTo>
                  <a:lnTo>
                    <a:pt x="5883208" y="834046"/>
                  </a:lnTo>
                  <a:lnTo>
                    <a:pt x="5883208" y="823236"/>
                  </a:lnTo>
                  <a:cubicBezTo>
                    <a:pt x="5880618" y="823236"/>
                    <a:pt x="5880618" y="823236"/>
                    <a:pt x="5878025" y="823236"/>
                  </a:cubicBezTo>
                  <a:cubicBezTo>
                    <a:pt x="5878025" y="820533"/>
                    <a:pt x="5878025" y="817831"/>
                    <a:pt x="5878025" y="815128"/>
                  </a:cubicBezTo>
                  <a:cubicBezTo>
                    <a:pt x="5880618" y="815128"/>
                    <a:pt x="5883208" y="812426"/>
                    <a:pt x="5885800" y="809724"/>
                  </a:cubicBezTo>
                  <a:cubicBezTo>
                    <a:pt x="5888390" y="777295"/>
                    <a:pt x="5896165" y="750271"/>
                    <a:pt x="5927259" y="734056"/>
                  </a:cubicBezTo>
                  <a:cubicBezTo>
                    <a:pt x="5924668" y="734056"/>
                    <a:pt x="5924668" y="731353"/>
                    <a:pt x="5922077" y="731353"/>
                  </a:cubicBezTo>
                  <a:cubicBezTo>
                    <a:pt x="5922077" y="728651"/>
                    <a:pt x="5922077" y="725949"/>
                    <a:pt x="5922077" y="723246"/>
                  </a:cubicBezTo>
                  <a:cubicBezTo>
                    <a:pt x="5924668" y="723246"/>
                    <a:pt x="5927259" y="720543"/>
                    <a:pt x="5929850" y="720543"/>
                  </a:cubicBezTo>
                  <a:cubicBezTo>
                    <a:pt x="5929850" y="715139"/>
                    <a:pt x="5929850" y="712436"/>
                    <a:pt x="5929850" y="709734"/>
                  </a:cubicBezTo>
                  <a:cubicBezTo>
                    <a:pt x="5932442" y="709734"/>
                    <a:pt x="5932442" y="709734"/>
                    <a:pt x="5935033" y="709734"/>
                  </a:cubicBezTo>
                  <a:cubicBezTo>
                    <a:pt x="5935033" y="701627"/>
                    <a:pt x="5935033" y="693520"/>
                    <a:pt x="5935033" y="685412"/>
                  </a:cubicBezTo>
                  <a:cubicBezTo>
                    <a:pt x="5932442" y="685412"/>
                    <a:pt x="5932442" y="685412"/>
                    <a:pt x="5929850" y="685412"/>
                  </a:cubicBezTo>
                  <a:cubicBezTo>
                    <a:pt x="5929850" y="682710"/>
                    <a:pt x="5929850" y="682710"/>
                    <a:pt x="5929850" y="680008"/>
                  </a:cubicBezTo>
                  <a:lnTo>
                    <a:pt x="5935033" y="677305"/>
                  </a:lnTo>
                  <a:cubicBezTo>
                    <a:pt x="5940215" y="671901"/>
                    <a:pt x="5942806" y="666495"/>
                    <a:pt x="5947989" y="658388"/>
                  </a:cubicBezTo>
                  <a:cubicBezTo>
                    <a:pt x="5950579" y="652983"/>
                    <a:pt x="5950579" y="650281"/>
                    <a:pt x="5950579" y="647579"/>
                  </a:cubicBezTo>
                  <a:cubicBezTo>
                    <a:pt x="5945398" y="639471"/>
                    <a:pt x="5945398" y="625960"/>
                    <a:pt x="5950579" y="617852"/>
                  </a:cubicBezTo>
                  <a:cubicBezTo>
                    <a:pt x="5950581" y="617849"/>
                    <a:pt x="5950598" y="617795"/>
                    <a:pt x="5950904" y="616838"/>
                  </a:cubicBezTo>
                  <a:lnTo>
                    <a:pt x="5953171" y="609745"/>
                  </a:lnTo>
                  <a:cubicBezTo>
                    <a:pt x="5953173" y="609748"/>
                    <a:pt x="5953190" y="609802"/>
                    <a:pt x="5953495" y="610759"/>
                  </a:cubicBezTo>
                  <a:lnTo>
                    <a:pt x="5955763" y="617852"/>
                  </a:lnTo>
                  <a:cubicBezTo>
                    <a:pt x="5960944" y="625960"/>
                    <a:pt x="5963537" y="639471"/>
                    <a:pt x="5958354" y="647579"/>
                  </a:cubicBezTo>
                  <a:cubicBezTo>
                    <a:pt x="5958354" y="650281"/>
                    <a:pt x="5958354" y="652983"/>
                    <a:pt x="5958354" y="655686"/>
                  </a:cubicBezTo>
                  <a:cubicBezTo>
                    <a:pt x="5963537" y="663793"/>
                    <a:pt x="5968719" y="671901"/>
                    <a:pt x="5971311" y="677305"/>
                  </a:cubicBezTo>
                  <a:cubicBezTo>
                    <a:pt x="5973903" y="677305"/>
                    <a:pt x="5973903" y="680008"/>
                    <a:pt x="5976494" y="680008"/>
                  </a:cubicBezTo>
                  <a:cubicBezTo>
                    <a:pt x="5976494" y="682710"/>
                    <a:pt x="5976494" y="682710"/>
                    <a:pt x="5976494" y="685412"/>
                  </a:cubicBezTo>
                  <a:cubicBezTo>
                    <a:pt x="5973903" y="693520"/>
                    <a:pt x="5973903" y="701627"/>
                    <a:pt x="5973903" y="709734"/>
                  </a:cubicBezTo>
                  <a:cubicBezTo>
                    <a:pt x="5979084" y="712436"/>
                    <a:pt x="5979084" y="715139"/>
                    <a:pt x="5979084" y="720543"/>
                  </a:cubicBezTo>
                  <a:lnTo>
                    <a:pt x="5984268" y="723246"/>
                  </a:lnTo>
                  <a:cubicBezTo>
                    <a:pt x="5984268" y="725949"/>
                    <a:pt x="5984268" y="728651"/>
                    <a:pt x="5984268" y="731353"/>
                  </a:cubicBezTo>
                  <a:cubicBezTo>
                    <a:pt x="5981676" y="734056"/>
                    <a:pt x="5981676" y="734056"/>
                    <a:pt x="5979084" y="734056"/>
                  </a:cubicBezTo>
                  <a:lnTo>
                    <a:pt x="5999269" y="755105"/>
                  </a:lnTo>
                  <a:lnTo>
                    <a:pt x="5999269" y="627662"/>
                  </a:lnTo>
                  <a:lnTo>
                    <a:pt x="5999299" y="627662"/>
                  </a:lnTo>
                  <a:cubicBezTo>
                    <a:pt x="6004989" y="627662"/>
                    <a:pt x="6016130" y="627662"/>
                    <a:pt x="6037948" y="627662"/>
                  </a:cubicBezTo>
                  <a:cubicBezTo>
                    <a:pt x="6037948" y="627654"/>
                    <a:pt x="6037948" y="627557"/>
                    <a:pt x="6037948" y="626311"/>
                  </a:cubicBezTo>
                  <a:lnTo>
                    <a:pt x="6037948" y="616853"/>
                  </a:lnTo>
                  <a:cubicBezTo>
                    <a:pt x="6037954" y="616853"/>
                    <a:pt x="6038029" y="616853"/>
                    <a:pt x="6038962" y="616853"/>
                  </a:cubicBezTo>
                  <a:lnTo>
                    <a:pt x="6046055" y="616853"/>
                  </a:lnTo>
                  <a:cubicBezTo>
                    <a:pt x="6046055" y="616846"/>
                    <a:pt x="6046055" y="616733"/>
                    <a:pt x="6046055" y="614962"/>
                  </a:cubicBezTo>
                  <a:lnTo>
                    <a:pt x="6046055" y="601721"/>
                  </a:lnTo>
                  <a:cubicBezTo>
                    <a:pt x="6046064" y="601721"/>
                    <a:pt x="6046136" y="601721"/>
                    <a:pt x="6046815" y="601721"/>
                  </a:cubicBezTo>
                  <a:lnTo>
                    <a:pt x="6052135" y="601721"/>
                  </a:lnTo>
                  <a:cubicBezTo>
                    <a:pt x="6052135" y="601714"/>
                    <a:pt x="6052135" y="601629"/>
                    <a:pt x="6052135" y="600640"/>
                  </a:cubicBezTo>
                  <a:lnTo>
                    <a:pt x="6052135" y="593073"/>
                  </a:lnTo>
                  <a:cubicBezTo>
                    <a:pt x="6052143" y="593073"/>
                    <a:pt x="6052267" y="593073"/>
                    <a:pt x="6054163" y="593073"/>
                  </a:cubicBezTo>
                  <a:lnTo>
                    <a:pt x="6068350" y="593073"/>
                  </a:lnTo>
                  <a:cubicBezTo>
                    <a:pt x="6068350" y="593080"/>
                    <a:pt x="6068350" y="593157"/>
                    <a:pt x="6068350" y="594154"/>
                  </a:cubicBezTo>
                  <a:lnTo>
                    <a:pt x="6068350" y="601721"/>
                  </a:lnTo>
                  <a:cubicBezTo>
                    <a:pt x="6068360" y="601721"/>
                    <a:pt x="6068861" y="601721"/>
                    <a:pt x="6090642" y="601721"/>
                  </a:cubicBezTo>
                  <a:cubicBezTo>
                    <a:pt x="6090642" y="601713"/>
                    <a:pt x="6090642" y="601599"/>
                    <a:pt x="6090642" y="599829"/>
                  </a:cubicBezTo>
                  <a:lnTo>
                    <a:pt x="6090642" y="586588"/>
                  </a:lnTo>
                  <a:cubicBezTo>
                    <a:pt x="6090648" y="586588"/>
                    <a:pt x="6090745" y="586588"/>
                    <a:pt x="6092416" y="586588"/>
                  </a:cubicBezTo>
                  <a:lnTo>
                    <a:pt x="6104829" y="586588"/>
                  </a:lnTo>
                  <a:cubicBezTo>
                    <a:pt x="6104829" y="586600"/>
                    <a:pt x="6104829" y="587114"/>
                    <a:pt x="6104829" y="610368"/>
                  </a:cubicBezTo>
                  <a:cubicBezTo>
                    <a:pt x="6104836" y="610368"/>
                    <a:pt x="6104916" y="610368"/>
                    <a:pt x="6105843" y="610368"/>
                  </a:cubicBezTo>
                  <a:lnTo>
                    <a:pt x="6112936" y="610368"/>
                  </a:lnTo>
                  <a:cubicBezTo>
                    <a:pt x="6112936" y="610362"/>
                    <a:pt x="6112936" y="610281"/>
                    <a:pt x="6112936" y="609287"/>
                  </a:cubicBezTo>
                  <a:lnTo>
                    <a:pt x="6112936" y="601721"/>
                  </a:lnTo>
                  <a:cubicBezTo>
                    <a:pt x="6112945" y="601721"/>
                    <a:pt x="6113063" y="601721"/>
                    <a:pt x="6114709" y="601721"/>
                  </a:cubicBezTo>
                  <a:lnTo>
                    <a:pt x="6127123" y="601721"/>
                  </a:lnTo>
                  <a:cubicBezTo>
                    <a:pt x="6127123" y="601734"/>
                    <a:pt x="6127123" y="602293"/>
                    <a:pt x="6127123" y="627662"/>
                  </a:cubicBezTo>
                  <a:cubicBezTo>
                    <a:pt x="6127131" y="627662"/>
                    <a:pt x="6127249" y="627662"/>
                    <a:pt x="6129150" y="627662"/>
                  </a:cubicBezTo>
                  <a:lnTo>
                    <a:pt x="6143336" y="627662"/>
                  </a:lnTo>
                  <a:cubicBezTo>
                    <a:pt x="6143336" y="627673"/>
                    <a:pt x="6143336" y="627788"/>
                    <a:pt x="6143336" y="629283"/>
                  </a:cubicBezTo>
                  <a:lnTo>
                    <a:pt x="6143336" y="640633"/>
                  </a:lnTo>
                  <a:cubicBezTo>
                    <a:pt x="6143344" y="640633"/>
                    <a:pt x="6143415" y="640633"/>
                    <a:pt x="6144096" y="640633"/>
                  </a:cubicBezTo>
                  <a:lnTo>
                    <a:pt x="6149417" y="640633"/>
                  </a:lnTo>
                  <a:cubicBezTo>
                    <a:pt x="6149417" y="640625"/>
                    <a:pt x="6149417" y="640549"/>
                    <a:pt x="6149417" y="639822"/>
                  </a:cubicBezTo>
                  <a:lnTo>
                    <a:pt x="6149417" y="634147"/>
                  </a:lnTo>
                  <a:cubicBezTo>
                    <a:pt x="6149434" y="634147"/>
                    <a:pt x="6150153" y="634147"/>
                    <a:pt x="6179817" y="634147"/>
                  </a:cubicBezTo>
                  <a:cubicBezTo>
                    <a:pt x="6179817" y="634161"/>
                    <a:pt x="6179817" y="634724"/>
                    <a:pt x="6179817" y="657927"/>
                  </a:cubicBezTo>
                  <a:cubicBezTo>
                    <a:pt x="6179824" y="657927"/>
                    <a:pt x="6179903" y="657927"/>
                    <a:pt x="6180830" y="657927"/>
                  </a:cubicBezTo>
                  <a:lnTo>
                    <a:pt x="6187924" y="657927"/>
                  </a:lnTo>
                  <a:cubicBezTo>
                    <a:pt x="6187924" y="657934"/>
                    <a:pt x="6187924" y="658007"/>
                    <a:pt x="6187924" y="659008"/>
                  </a:cubicBezTo>
                  <a:lnTo>
                    <a:pt x="6187924" y="666574"/>
                  </a:lnTo>
                  <a:cubicBezTo>
                    <a:pt x="6187933" y="666574"/>
                    <a:pt x="6188006" y="666574"/>
                    <a:pt x="6188684" y="666574"/>
                  </a:cubicBezTo>
                  <a:lnTo>
                    <a:pt x="6194004" y="666574"/>
                  </a:lnTo>
                  <a:cubicBezTo>
                    <a:pt x="6194004" y="666567"/>
                    <a:pt x="6194004" y="666447"/>
                    <a:pt x="6194004" y="664412"/>
                  </a:cubicBezTo>
                  <a:lnTo>
                    <a:pt x="6194004" y="649280"/>
                  </a:lnTo>
                  <a:cubicBezTo>
                    <a:pt x="6194011" y="649280"/>
                    <a:pt x="6194089" y="649280"/>
                    <a:pt x="6195017" y="649280"/>
                  </a:cubicBezTo>
                  <a:lnTo>
                    <a:pt x="6202111" y="649280"/>
                  </a:lnTo>
                  <a:cubicBezTo>
                    <a:pt x="6202111" y="649288"/>
                    <a:pt x="6202111" y="649371"/>
                    <a:pt x="6202111" y="650361"/>
                  </a:cubicBezTo>
                  <a:lnTo>
                    <a:pt x="6202111" y="657927"/>
                  </a:lnTo>
                  <a:lnTo>
                    <a:pt x="6207431" y="655934"/>
                  </a:lnTo>
                  <a:cubicBezTo>
                    <a:pt x="6208191" y="655562"/>
                    <a:pt x="6208191" y="655360"/>
                    <a:pt x="6208191" y="654954"/>
                  </a:cubicBezTo>
                  <a:lnTo>
                    <a:pt x="6208191" y="649280"/>
                  </a:lnTo>
                  <a:cubicBezTo>
                    <a:pt x="6208208" y="649280"/>
                    <a:pt x="6209009" y="649280"/>
                    <a:pt x="6246698" y="649280"/>
                  </a:cubicBezTo>
                  <a:cubicBezTo>
                    <a:pt x="6246698" y="649294"/>
                    <a:pt x="6246698" y="649841"/>
                    <a:pt x="6246698" y="673059"/>
                  </a:cubicBezTo>
                  <a:cubicBezTo>
                    <a:pt x="6246706" y="673059"/>
                    <a:pt x="6246824" y="673059"/>
                    <a:pt x="6248724" y="673059"/>
                  </a:cubicBezTo>
                  <a:lnTo>
                    <a:pt x="6262911" y="673059"/>
                  </a:lnTo>
                  <a:cubicBezTo>
                    <a:pt x="6262911" y="673067"/>
                    <a:pt x="6262911" y="673149"/>
                    <a:pt x="6262911" y="674140"/>
                  </a:cubicBezTo>
                  <a:lnTo>
                    <a:pt x="6262911" y="681706"/>
                  </a:lnTo>
                  <a:cubicBezTo>
                    <a:pt x="6262920" y="681706"/>
                    <a:pt x="6263043" y="681706"/>
                    <a:pt x="6264685" y="681706"/>
                  </a:cubicBezTo>
                  <a:lnTo>
                    <a:pt x="6277098" y="681706"/>
                  </a:lnTo>
                  <a:cubicBezTo>
                    <a:pt x="6277098" y="681694"/>
                    <a:pt x="6277098" y="681183"/>
                    <a:pt x="6277098" y="657927"/>
                  </a:cubicBezTo>
                  <a:cubicBezTo>
                    <a:pt x="6277105" y="657927"/>
                    <a:pt x="6277183" y="657927"/>
                    <a:pt x="6278111" y="657927"/>
                  </a:cubicBezTo>
                  <a:lnTo>
                    <a:pt x="6285205" y="657927"/>
                  </a:lnTo>
                  <a:cubicBezTo>
                    <a:pt x="6285205" y="657908"/>
                    <a:pt x="6285205" y="657137"/>
                    <a:pt x="6285205" y="625500"/>
                  </a:cubicBezTo>
                  <a:cubicBezTo>
                    <a:pt x="6285212" y="625500"/>
                    <a:pt x="6285289" y="625500"/>
                    <a:pt x="6286218" y="625500"/>
                  </a:cubicBezTo>
                  <a:lnTo>
                    <a:pt x="6293312" y="625500"/>
                  </a:lnTo>
                  <a:cubicBezTo>
                    <a:pt x="6293312" y="625494"/>
                    <a:pt x="6293312" y="625385"/>
                    <a:pt x="6293312" y="623609"/>
                  </a:cubicBezTo>
                  <a:lnTo>
                    <a:pt x="6293312" y="610368"/>
                  </a:lnTo>
                  <a:cubicBezTo>
                    <a:pt x="6291285" y="610368"/>
                    <a:pt x="6291285" y="610368"/>
                    <a:pt x="6292045" y="608746"/>
                  </a:cubicBezTo>
                  <a:lnTo>
                    <a:pt x="6297365" y="597397"/>
                  </a:lnTo>
                  <a:cubicBezTo>
                    <a:pt x="6297370" y="597414"/>
                    <a:pt x="6297565" y="598088"/>
                    <a:pt x="6305472" y="625500"/>
                  </a:cubicBezTo>
                  <a:cubicBezTo>
                    <a:pt x="6305480" y="625500"/>
                    <a:pt x="6305553" y="625500"/>
                    <a:pt x="6306232" y="625500"/>
                  </a:cubicBezTo>
                  <a:lnTo>
                    <a:pt x="6311552" y="625500"/>
                  </a:lnTo>
                  <a:cubicBezTo>
                    <a:pt x="6311552" y="625487"/>
                    <a:pt x="6311552" y="624308"/>
                    <a:pt x="6311552" y="519573"/>
                  </a:cubicBezTo>
                  <a:cubicBezTo>
                    <a:pt x="6311562" y="519573"/>
                    <a:pt x="6311676" y="519573"/>
                    <a:pt x="6313072" y="519573"/>
                  </a:cubicBezTo>
                  <a:lnTo>
                    <a:pt x="6323712" y="519573"/>
                  </a:lnTo>
                  <a:cubicBezTo>
                    <a:pt x="6323712" y="519551"/>
                    <a:pt x="6323712" y="518541"/>
                    <a:pt x="6323712" y="472014"/>
                  </a:cubicBezTo>
                  <a:cubicBezTo>
                    <a:pt x="6323729" y="472014"/>
                    <a:pt x="6324354" y="472014"/>
                    <a:pt x="6350059" y="472014"/>
                  </a:cubicBezTo>
                  <a:cubicBezTo>
                    <a:pt x="6350059" y="472002"/>
                    <a:pt x="6350059" y="471492"/>
                    <a:pt x="6350059" y="450396"/>
                  </a:cubicBezTo>
                  <a:cubicBezTo>
                    <a:pt x="6350078" y="450396"/>
                    <a:pt x="6350867" y="450396"/>
                    <a:pt x="6384513" y="450396"/>
                  </a:cubicBezTo>
                  <a:cubicBezTo>
                    <a:pt x="6384513" y="450404"/>
                    <a:pt x="6384513" y="450534"/>
                    <a:pt x="6384513" y="452828"/>
                  </a:cubicBezTo>
                  <a:lnTo>
                    <a:pt x="6384513" y="469852"/>
                  </a:lnTo>
                  <a:cubicBezTo>
                    <a:pt x="6384522" y="469852"/>
                    <a:pt x="6384653" y="469852"/>
                    <a:pt x="6386793" y="469852"/>
                  </a:cubicBezTo>
                  <a:lnTo>
                    <a:pt x="6402753" y="469852"/>
                  </a:lnTo>
                  <a:cubicBezTo>
                    <a:pt x="6402753" y="469870"/>
                    <a:pt x="6402753" y="470764"/>
                    <a:pt x="6402753" y="517411"/>
                  </a:cubicBezTo>
                  <a:cubicBezTo>
                    <a:pt x="6402759" y="517411"/>
                    <a:pt x="6402835" y="517411"/>
                    <a:pt x="6403766" y="517411"/>
                  </a:cubicBezTo>
                  <a:lnTo>
                    <a:pt x="6410860" y="517411"/>
                  </a:lnTo>
                  <a:lnTo>
                    <a:pt x="6425047" y="521735"/>
                  </a:lnTo>
                  <a:cubicBezTo>
                    <a:pt x="6425047" y="521745"/>
                    <a:pt x="6425047" y="522395"/>
                    <a:pt x="6425047" y="560647"/>
                  </a:cubicBezTo>
                  <a:cubicBezTo>
                    <a:pt x="6425053" y="560647"/>
                    <a:pt x="6425128" y="560647"/>
                    <a:pt x="6426060" y="560647"/>
                  </a:cubicBezTo>
                  <a:lnTo>
                    <a:pt x="6433153" y="560647"/>
                  </a:lnTo>
                  <a:cubicBezTo>
                    <a:pt x="6433153" y="560657"/>
                    <a:pt x="6433153" y="560763"/>
                    <a:pt x="6433153" y="562268"/>
                  </a:cubicBezTo>
                  <a:lnTo>
                    <a:pt x="6433153" y="573617"/>
                  </a:lnTo>
                  <a:cubicBezTo>
                    <a:pt x="6433161" y="573617"/>
                    <a:pt x="6433285" y="573617"/>
                    <a:pt x="6435180" y="573617"/>
                  </a:cubicBezTo>
                  <a:lnTo>
                    <a:pt x="6449367" y="573617"/>
                  </a:lnTo>
                  <a:lnTo>
                    <a:pt x="6455447" y="580103"/>
                  </a:lnTo>
                  <a:cubicBezTo>
                    <a:pt x="6455447" y="580115"/>
                    <a:pt x="6455447" y="580601"/>
                    <a:pt x="6455447" y="601721"/>
                  </a:cubicBezTo>
                  <a:cubicBezTo>
                    <a:pt x="6455456" y="601721"/>
                    <a:pt x="6455587" y="601721"/>
                    <a:pt x="6457727" y="601721"/>
                  </a:cubicBezTo>
                  <a:lnTo>
                    <a:pt x="6473687" y="601721"/>
                  </a:lnTo>
                  <a:cubicBezTo>
                    <a:pt x="6473687" y="601728"/>
                    <a:pt x="6473687" y="601808"/>
                    <a:pt x="6473687" y="602801"/>
                  </a:cubicBezTo>
                  <a:lnTo>
                    <a:pt x="6473687" y="610368"/>
                  </a:lnTo>
                  <a:cubicBezTo>
                    <a:pt x="6473696" y="610368"/>
                    <a:pt x="6473795" y="610368"/>
                    <a:pt x="6474954" y="610368"/>
                  </a:cubicBezTo>
                  <a:lnTo>
                    <a:pt x="6483821" y="610368"/>
                  </a:lnTo>
                  <a:cubicBezTo>
                    <a:pt x="6483821" y="610377"/>
                    <a:pt x="6483821" y="610506"/>
                    <a:pt x="6483821" y="612529"/>
                  </a:cubicBezTo>
                  <a:lnTo>
                    <a:pt x="6483821" y="627662"/>
                  </a:lnTo>
                  <a:cubicBezTo>
                    <a:pt x="6487874" y="627662"/>
                    <a:pt x="6487874" y="627662"/>
                    <a:pt x="6487874" y="625770"/>
                  </a:cubicBezTo>
                  <a:lnTo>
                    <a:pt x="6487874" y="612529"/>
                  </a:lnTo>
                  <a:cubicBezTo>
                    <a:pt x="6487880" y="612529"/>
                    <a:pt x="6487958" y="612529"/>
                    <a:pt x="6488887" y="612529"/>
                  </a:cubicBezTo>
                  <a:lnTo>
                    <a:pt x="6495981" y="612529"/>
                  </a:lnTo>
                  <a:cubicBezTo>
                    <a:pt x="6495981" y="612540"/>
                    <a:pt x="6495981" y="612659"/>
                    <a:pt x="6495981" y="614151"/>
                  </a:cubicBezTo>
                  <a:lnTo>
                    <a:pt x="6495981" y="625500"/>
                  </a:lnTo>
                  <a:cubicBezTo>
                    <a:pt x="6495990" y="625500"/>
                    <a:pt x="6496063" y="625500"/>
                    <a:pt x="6496741" y="625500"/>
                  </a:cubicBezTo>
                  <a:lnTo>
                    <a:pt x="6502061" y="625500"/>
                  </a:lnTo>
                  <a:cubicBezTo>
                    <a:pt x="6502061" y="621177"/>
                    <a:pt x="6502061" y="621177"/>
                    <a:pt x="6550701" y="621177"/>
                  </a:cubicBezTo>
                  <a:cubicBezTo>
                    <a:pt x="6550701" y="621186"/>
                    <a:pt x="6550701" y="621287"/>
                    <a:pt x="6550701" y="622528"/>
                  </a:cubicBezTo>
                  <a:lnTo>
                    <a:pt x="6550701" y="631985"/>
                  </a:lnTo>
                  <a:cubicBezTo>
                    <a:pt x="6550709" y="631985"/>
                    <a:pt x="6550784" y="631985"/>
                    <a:pt x="6551461" y="631985"/>
                  </a:cubicBezTo>
                  <a:lnTo>
                    <a:pt x="6556782" y="631985"/>
                  </a:lnTo>
                  <a:cubicBezTo>
                    <a:pt x="6556782" y="631994"/>
                    <a:pt x="6556782" y="632116"/>
                    <a:pt x="6556782" y="634147"/>
                  </a:cubicBezTo>
                  <a:lnTo>
                    <a:pt x="6556782" y="649280"/>
                  </a:lnTo>
                  <a:cubicBezTo>
                    <a:pt x="6556790" y="649276"/>
                    <a:pt x="6556906" y="649198"/>
                    <a:pt x="6558808" y="647929"/>
                  </a:cubicBezTo>
                  <a:lnTo>
                    <a:pt x="6572995" y="638471"/>
                  </a:lnTo>
                  <a:cubicBezTo>
                    <a:pt x="6572997" y="638452"/>
                    <a:pt x="6573128" y="637577"/>
                    <a:pt x="6579075" y="597397"/>
                  </a:cubicBezTo>
                  <a:cubicBezTo>
                    <a:pt x="6579084" y="597395"/>
                    <a:pt x="6579153" y="597369"/>
                    <a:pt x="6579835" y="597127"/>
                  </a:cubicBezTo>
                  <a:lnTo>
                    <a:pt x="6585155" y="595235"/>
                  </a:lnTo>
                  <a:cubicBezTo>
                    <a:pt x="6585155" y="595219"/>
                    <a:pt x="6585188" y="594158"/>
                    <a:pt x="6587182" y="526058"/>
                  </a:cubicBezTo>
                  <a:cubicBezTo>
                    <a:pt x="6587182" y="526076"/>
                    <a:pt x="6587215" y="527167"/>
                    <a:pt x="6589209" y="595235"/>
                  </a:cubicBezTo>
                  <a:cubicBezTo>
                    <a:pt x="6589218" y="595238"/>
                    <a:pt x="6589289" y="595263"/>
                    <a:pt x="6589969" y="595505"/>
                  </a:cubicBezTo>
                  <a:lnTo>
                    <a:pt x="6595289" y="597397"/>
                  </a:lnTo>
                  <a:cubicBezTo>
                    <a:pt x="6595289" y="597377"/>
                    <a:pt x="6595289" y="596044"/>
                    <a:pt x="6595289" y="510926"/>
                  </a:cubicBezTo>
                  <a:cubicBezTo>
                    <a:pt x="6599342" y="510926"/>
                    <a:pt x="6599342" y="510926"/>
                    <a:pt x="6599342" y="478499"/>
                  </a:cubicBezTo>
                  <a:cubicBezTo>
                    <a:pt x="6599354" y="478499"/>
                    <a:pt x="6600040" y="478499"/>
                    <a:pt x="6637849" y="478499"/>
                  </a:cubicBezTo>
                  <a:cubicBezTo>
                    <a:pt x="6637849" y="478516"/>
                    <a:pt x="6637849" y="479234"/>
                    <a:pt x="6637849" y="510926"/>
                  </a:cubicBezTo>
                  <a:cubicBezTo>
                    <a:pt x="6637858" y="510926"/>
                    <a:pt x="6637930" y="510926"/>
                    <a:pt x="6638609" y="510926"/>
                  </a:cubicBezTo>
                  <a:lnTo>
                    <a:pt x="6643929" y="510926"/>
                  </a:lnTo>
                  <a:cubicBezTo>
                    <a:pt x="6643929" y="510905"/>
                    <a:pt x="6643929" y="509599"/>
                    <a:pt x="6643929" y="428778"/>
                  </a:cubicBezTo>
                  <a:cubicBezTo>
                    <a:pt x="6643935" y="428778"/>
                    <a:pt x="6644034" y="428778"/>
                    <a:pt x="6645703" y="428778"/>
                  </a:cubicBezTo>
                  <a:lnTo>
                    <a:pt x="6658116" y="428778"/>
                  </a:lnTo>
                  <a:cubicBezTo>
                    <a:pt x="6658116" y="428771"/>
                    <a:pt x="6658116" y="428660"/>
                    <a:pt x="6658116" y="426887"/>
                  </a:cubicBezTo>
                  <a:lnTo>
                    <a:pt x="6658116" y="413646"/>
                  </a:lnTo>
                  <a:cubicBezTo>
                    <a:pt x="6658127" y="413646"/>
                    <a:pt x="6658625" y="413646"/>
                    <a:pt x="6680410" y="413646"/>
                  </a:cubicBezTo>
                  <a:cubicBezTo>
                    <a:pt x="6680410" y="413639"/>
                    <a:pt x="6680410" y="413558"/>
                    <a:pt x="6680410" y="412565"/>
                  </a:cubicBezTo>
                  <a:lnTo>
                    <a:pt x="6680410" y="404999"/>
                  </a:lnTo>
                  <a:cubicBezTo>
                    <a:pt x="6680417" y="404999"/>
                    <a:pt x="6680527" y="404999"/>
                    <a:pt x="6682183" y="404999"/>
                  </a:cubicBezTo>
                  <a:lnTo>
                    <a:pt x="6694597" y="404999"/>
                  </a:lnTo>
                  <a:cubicBezTo>
                    <a:pt x="6694597" y="405007"/>
                    <a:pt x="6694597" y="405086"/>
                    <a:pt x="6694597" y="406080"/>
                  </a:cubicBezTo>
                  <a:lnTo>
                    <a:pt x="6694597" y="413646"/>
                  </a:lnTo>
                  <a:cubicBezTo>
                    <a:pt x="6694606" y="413646"/>
                    <a:pt x="6694679" y="413646"/>
                    <a:pt x="6695357" y="413646"/>
                  </a:cubicBezTo>
                  <a:lnTo>
                    <a:pt x="6700677" y="413646"/>
                  </a:lnTo>
                  <a:lnTo>
                    <a:pt x="6710810" y="409322"/>
                  </a:lnTo>
                  <a:lnTo>
                    <a:pt x="6714863" y="412565"/>
                  </a:lnTo>
                  <a:lnTo>
                    <a:pt x="6714863" y="404999"/>
                  </a:lnTo>
                  <a:cubicBezTo>
                    <a:pt x="6714872" y="404999"/>
                    <a:pt x="6715009" y="404999"/>
                    <a:pt x="6717143" y="404999"/>
                  </a:cubicBezTo>
                  <a:lnTo>
                    <a:pt x="6733104" y="404999"/>
                  </a:lnTo>
                  <a:cubicBezTo>
                    <a:pt x="6733104" y="405007"/>
                    <a:pt x="6733104" y="405086"/>
                    <a:pt x="6733104" y="406080"/>
                  </a:cubicBezTo>
                  <a:lnTo>
                    <a:pt x="6733104" y="413646"/>
                  </a:lnTo>
                  <a:cubicBezTo>
                    <a:pt x="6733123" y="413646"/>
                    <a:pt x="6733859" y="413646"/>
                    <a:pt x="6763504" y="413646"/>
                  </a:cubicBezTo>
                  <a:cubicBezTo>
                    <a:pt x="6763504" y="413656"/>
                    <a:pt x="6763504" y="413765"/>
                    <a:pt x="6763504" y="415267"/>
                  </a:cubicBezTo>
                  <a:lnTo>
                    <a:pt x="6763504" y="426617"/>
                  </a:lnTo>
                  <a:cubicBezTo>
                    <a:pt x="6763521" y="426617"/>
                    <a:pt x="6764161" y="426617"/>
                    <a:pt x="6789851" y="426617"/>
                  </a:cubicBezTo>
                  <a:cubicBezTo>
                    <a:pt x="6789851" y="426633"/>
                    <a:pt x="6789851" y="427313"/>
                    <a:pt x="6789851" y="456881"/>
                  </a:cubicBezTo>
                  <a:cubicBezTo>
                    <a:pt x="6789860" y="456881"/>
                    <a:pt x="6789933" y="456881"/>
                    <a:pt x="6790611" y="456881"/>
                  </a:cubicBezTo>
                  <a:lnTo>
                    <a:pt x="6795931" y="456881"/>
                  </a:lnTo>
                  <a:cubicBezTo>
                    <a:pt x="6795931" y="456888"/>
                    <a:pt x="6795931" y="456974"/>
                    <a:pt x="6795931" y="457962"/>
                  </a:cubicBezTo>
                  <a:lnTo>
                    <a:pt x="6795931" y="465529"/>
                  </a:lnTo>
                  <a:cubicBezTo>
                    <a:pt x="6799985" y="465529"/>
                    <a:pt x="6799985" y="465529"/>
                    <a:pt x="6799985" y="495793"/>
                  </a:cubicBezTo>
                  <a:cubicBezTo>
                    <a:pt x="6799994" y="495793"/>
                    <a:pt x="6800068" y="495793"/>
                    <a:pt x="6800745" y="495793"/>
                  </a:cubicBezTo>
                  <a:lnTo>
                    <a:pt x="6806065" y="495793"/>
                  </a:lnTo>
                  <a:cubicBezTo>
                    <a:pt x="6806065" y="495802"/>
                    <a:pt x="6806065" y="495869"/>
                    <a:pt x="6806065" y="496604"/>
                  </a:cubicBezTo>
                  <a:lnTo>
                    <a:pt x="6806065" y="502279"/>
                  </a:lnTo>
                  <a:cubicBezTo>
                    <a:pt x="6806071" y="502279"/>
                    <a:pt x="6806149" y="502279"/>
                    <a:pt x="6807078" y="502279"/>
                  </a:cubicBezTo>
                  <a:lnTo>
                    <a:pt x="6814171" y="502279"/>
                  </a:lnTo>
                  <a:cubicBezTo>
                    <a:pt x="6814171" y="502296"/>
                    <a:pt x="6814171" y="503009"/>
                    <a:pt x="6814171" y="532544"/>
                  </a:cubicBezTo>
                  <a:cubicBezTo>
                    <a:pt x="6814179" y="532544"/>
                    <a:pt x="6814299" y="532544"/>
                    <a:pt x="6816198" y="532544"/>
                  </a:cubicBezTo>
                  <a:lnTo>
                    <a:pt x="6830385" y="532544"/>
                  </a:lnTo>
                  <a:cubicBezTo>
                    <a:pt x="6830385" y="532560"/>
                    <a:pt x="6830385" y="533140"/>
                    <a:pt x="6830385" y="556323"/>
                  </a:cubicBezTo>
                  <a:cubicBezTo>
                    <a:pt x="6832412" y="556323"/>
                    <a:pt x="6832412" y="556323"/>
                    <a:pt x="6832412" y="557944"/>
                  </a:cubicBezTo>
                  <a:lnTo>
                    <a:pt x="6832412" y="569294"/>
                  </a:lnTo>
                  <a:cubicBezTo>
                    <a:pt x="6832421" y="569294"/>
                    <a:pt x="6832491" y="569294"/>
                    <a:pt x="6833172" y="569294"/>
                  </a:cubicBezTo>
                  <a:lnTo>
                    <a:pt x="6838492" y="569294"/>
                  </a:lnTo>
                  <a:cubicBezTo>
                    <a:pt x="6838492" y="569308"/>
                    <a:pt x="6838492" y="569871"/>
                    <a:pt x="6838492" y="593073"/>
                  </a:cubicBezTo>
                  <a:cubicBezTo>
                    <a:pt x="6838500" y="593073"/>
                    <a:pt x="6838599" y="593073"/>
                    <a:pt x="6839758" y="593073"/>
                  </a:cubicBezTo>
                  <a:lnTo>
                    <a:pt x="6848625" y="593073"/>
                  </a:lnTo>
                  <a:cubicBezTo>
                    <a:pt x="6850652" y="595235"/>
                    <a:pt x="6850652" y="595235"/>
                    <a:pt x="6850652" y="597127"/>
                  </a:cubicBezTo>
                  <a:lnTo>
                    <a:pt x="6850652" y="610368"/>
                  </a:lnTo>
                  <a:cubicBezTo>
                    <a:pt x="6850657" y="610361"/>
                    <a:pt x="6850744" y="610254"/>
                    <a:pt x="6852172" y="608476"/>
                  </a:cubicBezTo>
                  <a:lnTo>
                    <a:pt x="6862812" y="595235"/>
                  </a:lnTo>
                  <a:cubicBezTo>
                    <a:pt x="6862827" y="595235"/>
                    <a:pt x="6863466" y="595235"/>
                    <a:pt x="6891186" y="595235"/>
                  </a:cubicBezTo>
                  <a:cubicBezTo>
                    <a:pt x="6891186" y="595260"/>
                    <a:pt x="6891186" y="596661"/>
                    <a:pt x="6891186" y="681706"/>
                  </a:cubicBezTo>
                  <a:cubicBezTo>
                    <a:pt x="6891194" y="681706"/>
                    <a:pt x="6891270" y="681706"/>
                    <a:pt x="6891946" y="681706"/>
                  </a:cubicBezTo>
                  <a:lnTo>
                    <a:pt x="6897266" y="681706"/>
                  </a:lnTo>
                  <a:cubicBezTo>
                    <a:pt x="6897270" y="681698"/>
                    <a:pt x="6897329" y="681598"/>
                    <a:pt x="6898026" y="680355"/>
                  </a:cubicBezTo>
                  <a:lnTo>
                    <a:pt x="6903346" y="670897"/>
                  </a:lnTo>
                  <a:cubicBezTo>
                    <a:pt x="6903346" y="670904"/>
                    <a:pt x="6903346" y="671003"/>
                    <a:pt x="6903346" y="672789"/>
                  </a:cubicBezTo>
                  <a:lnTo>
                    <a:pt x="6903346" y="686030"/>
                  </a:lnTo>
                  <a:cubicBezTo>
                    <a:pt x="6907399" y="686030"/>
                    <a:pt x="6907399" y="686030"/>
                    <a:pt x="6907399" y="640633"/>
                  </a:cubicBezTo>
                  <a:cubicBezTo>
                    <a:pt x="6907408" y="640633"/>
                    <a:pt x="6907478" y="640633"/>
                    <a:pt x="6908159" y="640633"/>
                  </a:cubicBezTo>
                  <a:lnTo>
                    <a:pt x="6913479" y="640633"/>
                  </a:lnTo>
                  <a:cubicBezTo>
                    <a:pt x="6913479" y="640618"/>
                    <a:pt x="6913479" y="639618"/>
                    <a:pt x="6913479" y="575779"/>
                  </a:cubicBezTo>
                  <a:cubicBezTo>
                    <a:pt x="6913486" y="575779"/>
                    <a:pt x="6913567" y="575779"/>
                    <a:pt x="6914493" y="575779"/>
                  </a:cubicBezTo>
                  <a:lnTo>
                    <a:pt x="6921586" y="575779"/>
                  </a:lnTo>
                  <a:cubicBezTo>
                    <a:pt x="6921592" y="575758"/>
                    <a:pt x="6921856" y="574818"/>
                    <a:pt x="6933746" y="532544"/>
                  </a:cubicBezTo>
                  <a:cubicBezTo>
                    <a:pt x="6933755" y="532544"/>
                    <a:pt x="6933852" y="532544"/>
                    <a:pt x="6935013" y="532544"/>
                  </a:cubicBezTo>
                  <a:lnTo>
                    <a:pt x="6943880" y="532544"/>
                  </a:lnTo>
                  <a:cubicBezTo>
                    <a:pt x="6943885" y="532567"/>
                    <a:pt x="6944111" y="533533"/>
                    <a:pt x="6954013" y="575779"/>
                  </a:cubicBezTo>
                  <a:cubicBezTo>
                    <a:pt x="6954019" y="575779"/>
                    <a:pt x="6954093" y="575779"/>
                    <a:pt x="6955026" y="575779"/>
                  </a:cubicBezTo>
                  <a:lnTo>
                    <a:pt x="6962120" y="575779"/>
                  </a:lnTo>
                  <a:cubicBezTo>
                    <a:pt x="6962120" y="575790"/>
                    <a:pt x="6962120" y="576457"/>
                    <a:pt x="6962120" y="614691"/>
                  </a:cubicBezTo>
                  <a:cubicBezTo>
                    <a:pt x="6962127" y="614691"/>
                    <a:pt x="6962226" y="614691"/>
                    <a:pt x="6963893" y="614691"/>
                  </a:cubicBezTo>
                  <a:lnTo>
                    <a:pt x="6976307" y="614691"/>
                  </a:lnTo>
                  <a:cubicBezTo>
                    <a:pt x="6976307" y="614699"/>
                    <a:pt x="6976307" y="614821"/>
                    <a:pt x="6976307" y="616853"/>
                  </a:cubicBezTo>
                  <a:lnTo>
                    <a:pt x="6976307" y="631985"/>
                  </a:lnTo>
                  <a:cubicBezTo>
                    <a:pt x="6980360" y="631985"/>
                    <a:pt x="6980360" y="631985"/>
                    <a:pt x="6980360" y="629824"/>
                  </a:cubicBezTo>
                  <a:lnTo>
                    <a:pt x="6980360" y="614691"/>
                  </a:lnTo>
                  <a:cubicBezTo>
                    <a:pt x="6980370" y="614691"/>
                    <a:pt x="6980482" y="614691"/>
                    <a:pt x="6981880" y="614691"/>
                  </a:cubicBezTo>
                  <a:lnTo>
                    <a:pt x="6992520" y="614691"/>
                  </a:lnTo>
                  <a:cubicBezTo>
                    <a:pt x="6992520" y="614701"/>
                    <a:pt x="6992520" y="614818"/>
                    <a:pt x="6992520" y="616312"/>
                  </a:cubicBezTo>
                  <a:lnTo>
                    <a:pt x="6992520" y="627662"/>
                  </a:lnTo>
                  <a:cubicBezTo>
                    <a:pt x="6992536" y="627662"/>
                    <a:pt x="6993245" y="627662"/>
                    <a:pt x="7022921" y="627662"/>
                  </a:cubicBezTo>
                  <a:cubicBezTo>
                    <a:pt x="7022921" y="627645"/>
                    <a:pt x="7022921" y="626874"/>
                    <a:pt x="7022921" y="590912"/>
                  </a:cubicBezTo>
                  <a:cubicBezTo>
                    <a:pt x="7022929" y="590912"/>
                    <a:pt x="7023022" y="590912"/>
                    <a:pt x="7024187" y="590912"/>
                  </a:cubicBezTo>
                  <a:lnTo>
                    <a:pt x="7033054" y="590912"/>
                  </a:lnTo>
                  <a:cubicBezTo>
                    <a:pt x="7033054" y="590923"/>
                    <a:pt x="7033054" y="591417"/>
                    <a:pt x="7033054" y="612529"/>
                  </a:cubicBezTo>
                  <a:cubicBezTo>
                    <a:pt x="7035081" y="612529"/>
                    <a:pt x="7035081" y="612529"/>
                    <a:pt x="7035081" y="580103"/>
                  </a:cubicBezTo>
                  <a:cubicBezTo>
                    <a:pt x="7035095" y="580103"/>
                    <a:pt x="7035636" y="580103"/>
                    <a:pt x="7057374" y="580103"/>
                  </a:cubicBezTo>
                  <a:cubicBezTo>
                    <a:pt x="7057374" y="580093"/>
                    <a:pt x="7057374" y="579973"/>
                    <a:pt x="7057374" y="578481"/>
                  </a:cubicBezTo>
                  <a:lnTo>
                    <a:pt x="7057374" y="567132"/>
                  </a:lnTo>
                  <a:cubicBezTo>
                    <a:pt x="7057382" y="567132"/>
                    <a:pt x="7057457" y="567132"/>
                    <a:pt x="7058134" y="567132"/>
                  </a:cubicBezTo>
                  <a:lnTo>
                    <a:pt x="7063454" y="567132"/>
                  </a:lnTo>
                  <a:cubicBezTo>
                    <a:pt x="7063454" y="567126"/>
                    <a:pt x="7063454" y="567013"/>
                    <a:pt x="7063454" y="565241"/>
                  </a:cubicBezTo>
                  <a:lnTo>
                    <a:pt x="7063454" y="552000"/>
                  </a:lnTo>
                  <a:lnTo>
                    <a:pt x="7067508" y="558485"/>
                  </a:lnTo>
                  <a:cubicBezTo>
                    <a:pt x="7067516" y="558485"/>
                    <a:pt x="7067645" y="558485"/>
                    <a:pt x="7069788" y="558485"/>
                  </a:cubicBezTo>
                  <a:lnTo>
                    <a:pt x="7085748" y="558485"/>
                  </a:lnTo>
                  <a:cubicBezTo>
                    <a:pt x="7085748" y="558477"/>
                    <a:pt x="7085748" y="558409"/>
                    <a:pt x="7085748" y="557674"/>
                  </a:cubicBezTo>
                  <a:lnTo>
                    <a:pt x="7085748" y="552000"/>
                  </a:lnTo>
                  <a:cubicBezTo>
                    <a:pt x="7085757" y="552000"/>
                    <a:pt x="7085831" y="552000"/>
                    <a:pt x="7086508" y="552000"/>
                  </a:cubicBezTo>
                  <a:lnTo>
                    <a:pt x="7091828" y="552000"/>
                  </a:lnTo>
                  <a:cubicBezTo>
                    <a:pt x="7091828" y="552009"/>
                    <a:pt x="7091828" y="552109"/>
                    <a:pt x="7091828" y="553351"/>
                  </a:cubicBezTo>
                  <a:lnTo>
                    <a:pt x="7091828" y="562809"/>
                  </a:lnTo>
                  <a:cubicBezTo>
                    <a:pt x="7091843" y="562809"/>
                    <a:pt x="7092576" y="562809"/>
                    <a:pt x="7130335" y="562809"/>
                  </a:cubicBezTo>
                  <a:cubicBezTo>
                    <a:pt x="7130335" y="562827"/>
                    <a:pt x="7130335" y="564337"/>
                    <a:pt x="7130335" y="701162"/>
                  </a:cubicBezTo>
                  <a:cubicBezTo>
                    <a:pt x="7130345" y="701162"/>
                    <a:pt x="7130460" y="701162"/>
                    <a:pt x="7131855" y="701162"/>
                  </a:cubicBezTo>
                  <a:lnTo>
                    <a:pt x="7142495" y="701162"/>
                  </a:lnTo>
                  <a:cubicBezTo>
                    <a:pt x="7142495" y="696839"/>
                    <a:pt x="7142495" y="692515"/>
                    <a:pt x="7142495" y="688192"/>
                  </a:cubicBezTo>
                  <a:cubicBezTo>
                    <a:pt x="7144522" y="688192"/>
                    <a:pt x="7144522" y="688192"/>
                    <a:pt x="7146549" y="688192"/>
                  </a:cubicBezTo>
                  <a:cubicBezTo>
                    <a:pt x="7146549" y="692515"/>
                    <a:pt x="7146549" y="696839"/>
                    <a:pt x="7146549" y="701162"/>
                  </a:cubicBezTo>
                  <a:cubicBezTo>
                    <a:pt x="7156682" y="701162"/>
                    <a:pt x="7166816" y="701162"/>
                    <a:pt x="7176949" y="701162"/>
                  </a:cubicBezTo>
                  <a:cubicBezTo>
                    <a:pt x="7176949" y="690353"/>
                    <a:pt x="7176949" y="681706"/>
                    <a:pt x="7176949" y="670897"/>
                  </a:cubicBezTo>
                  <a:cubicBezTo>
                    <a:pt x="7181003" y="670897"/>
                    <a:pt x="7185056" y="670897"/>
                    <a:pt x="7189109" y="670897"/>
                  </a:cubicBezTo>
                  <a:lnTo>
                    <a:pt x="7201269" y="668736"/>
                  </a:lnTo>
                  <a:cubicBezTo>
                    <a:pt x="7203296" y="668736"/>
                    <a:pt x="7203296" y="670897"/>
                    <a:pt x="7205323" y="670897"/>
                  </a:cubicBezTo>
                  <a:lnTo>
                    <a:pt x="7215456" y="670897"/>
                  </a:lnTo>
                  <a:cubicBezTo>
                    <a:pt x="7215456" y="681706"/>
                    <a:pt x="7215456" y="692515"/>
                    <a:pt x="7215456" y="701162"/>
                  </a:cubicBezTo>
                  <a:cubicBezTo>
                    <a:pt x="7217483" y="701162"/>
                    <a:pt x="7219510" y="701162"/>
                    <a:pt x="7223563" y="701162"/>
                  </a:cubicBezTo>
                  <a:cubicBezTo>
                    <a:pt x="7223563" y="707648"/>
                    <a:pt x="7223563" y="714133"/>
                    <a:pt x="7223563" y="718457"/>
                  </a:cubicBezTo>
                  <a:lnTo>
                    <a:pt x="7232899" y="719362"/>
                  </a:lnTo>
                  <a:lnTo>
                    <a:pt x="7245857" y="719362"/>
                  </a:lnTo>
                  <a:cubicBezTo>
                    <a:pt x="7245857" y="713553"/>
                    <a:pt x="7245857" y="709381"/>
                    <a:pt x="7245857" y="703324"/>
                  </a:cubicBezTo>
                  <a:lnTo>
                    <a:pt x="7313813" y="703324"/>
                  </a:lnTo>
                  <a:lnTo>
                    <a:pt x="7313813" y="618071"/>
                  </a:lnTo>
                  <a:lnTo>
                    <a:pt x="7385821" y="618071"/>
                  </a:lnTo>
                  <a:lnTo>
                    <a:pt x="7385821" y="696839"/>
                  </a:lnTo>
                  <a:cubicBezTo>
                    <a:pt x="7386456" y="696839"/>
                    <a:pt x="7387091" y="696839"/>
                    <a:pt x="7387725" y="696839"/>
                  </a:cubicBezTo>
                  <a:lnTo>
                    <a:pt x="7388967" y="719362"/>
                  </a:lnTo>
                  <a:lnTo>
                    <a:pt x="7398643" y="719362"/>
                  </a:lnTo>
                  <a:cubicBezTo>
                    <a:pt x="7399179" y="712148"/>
                    <a:pt x="7399885" y="704494"/>
                    <a:pt x="7399885" y="696839"/>
                  </a:cubicBezTo>
                  <a:cubicBezTo>
                    <a:pt x="7401912" y="696839"/>
                    <a:pt x="7403939" y="696839"/>
                    <a:pt x="7405965" y="696839"/>
                  </a:cubicBezTo>
                  <a:lnTo>
                    <a:pt x="7407207" y="719362"/>
                  </a:lnTo>
                  <a:lnTo>
                    <a:pt x="7457829" y="719362"/>
                  </a:lnTo>
                  <a:lnTo>
                    <a:pt x="7457829" y="556334"/>
                  </a:lnTo>
                  <a:lnTo>
                    <a:pt x="7655156" y="556334"/>
                  </a:lnTo>
                  <a:lnTo>
                    <a:pt x="7655156" y="719362"/>
                  </a:lnTo>
                  <a:lnTo>
                    <a:pt x="7673853" y="719362"/>
                  </a:lnTo>
                  <a:lnTo>
                    <a:pt x="7673853" y="636669"/>
                  </a:lnTo>
                  <a:lnTo>
                    <a:pt x="7768973" y="636669"/>
                  </a:lnTo>
                  <a:lnTo>
                    <a:pt x="7773382" y="519115"/>
                  </a:lnTo>
                  <a:lnTo>
                    <a:pt x="7819759" y="519115"/>
                  </a:lnTo>
                  <a:lnTo>
                    <a:pt x="7821437" y="571456"/>
                  </a:lnTo>
                  <a:cubicBezTo>
                    <a:pt x="7843732" y="571456"/>
                    <a:pt x="7866024" y="571456"/>
                    <a:pt x="7886292" y="571456"/>
                  </a:cubicBezTo>
                  <a:cubicBezTo>
                    <a:pt x="7886292" y="597397"/>
                    <a:pt x="7886292" y="623338"/>
                    <a:pt x="7886292" y="647118"/>
                  </a:cubicBezTo>
                  <a:cubicBezTo>
                    <a:pt x="7890345" y="647118"/>
                    <a:pt x="7892372" y="647118"/>
                    <a:pt x="7894398" y="647118"/>
                  </a:cubicBezTo>
                  <a:cubicBezTo>
                    <a:pt x="7894398" y="644956"/>
                    <a:pt x="7896425" y="642794"/>
                    <a:pt x="7896425" y="640633"/>
                  </a:cubicBezTo>
                  <a:cubicBezTo>
                    <a:pt x="7898452" y="640633"/>
                    <a:pt x="7900478" y="640633"/>
                    <a:pt x="7902505" y="640633"/>
                  </a:cubicBezTo>
                  <a:cubicBezTo>
                    <a:pt x="7902505" y="642794"/>
                    <a:pt x="7902505" y="644956"/>
                    <a:pt x="7904533" y="649280"/>
                  </a:cubicBezTo>
                  <a:cubicBezTo>
                    <a:pt x="7908585" y="649280"/>
                    <a:pt x="7912638" y="649280"/>
                    <a:pt x="7916693" y="649280"/>
                  </a:cubicBezTo>
                  <a:cubicBezTo>
                    <a:pt x="7916693" y="647118"/>
                    <a:pt x="7916693" y="644956"/>
                    <a:pt x="7916693" y="642794"/>
                  </a:cubicBezTo>
                  <a:cubicBezTo>
                    <a:pt x="7924798" y="642794"/>
                    <a:pt x="7930878" y="642794"/>
                    <a:pt x="7938985" y="642794"/>
                  </a:cubicBezTo>
                  <a:cubicBezTo>
                    <a:pt x="7938985" y="644956"/>
                    <a:pt x="7938985" y="647118"/>
                    <a:pt x="7938985" y="649280"/>
                  </a:cubicBezTo>
                  <a:cubicBezTo>
                    <a:pt x="7945065" y="649280"/>
                    <a:pt x="7953173" y="649280"/>
                    <a:pt x="7959253" y="649280"/>
                  </a:cubicBezTo>
                  <a:cubicBezTo>
                    <a:pt x="7959253" y="664412"/>
                    <a:pt x="7959253" y="679545"/>
                    <a:pt x="7959253" y="694677"/>
                  </a:cubicBezTo>
                  <a:cubicBezTo>
                    <a:pt x="7963306" y="694677"/>
                    <a:pt x="7969386" y="694677"/>
                    <a:pt x="7973440" y="694677"/>
                  </a:cubicBezTo>
                  <a:cubicBezTo>
                    <a:pt x="7973440" y="690353"/>
                    <a:pt x="7973440" y="686030"/>
                    <a:pt x="7973440" y="681706"/>
                  </a:cubicBezTo>
                  <a:cubicBezTo>
                    <a:pt x="7979520" y="681706"/>
                    <a:pt x="7985600" y="681706"/>
                    <a:pt x="7989653" y="681706"/>
                  </a:cubicBezTo>
                  <a:cubicBezTo>
                    <a:pt x="7989653" y="621177"/>
                    <a:pt x="7989653" y="562809"/>
                    <a:pt x="7989653" y="502279"/>
                  </a:cubicBezTo>
                  <a:cubicBezTo>
                    <a:pt x="7991680" y="500117"/>
                    <a:pt x="7993706" y="497955"/>
                    <a:pt x="7995733" y="495793"/>
                  </a:cubicBezTo>
                  <a:cubicBezTo>
                    <a:pt x="8020053" y="495793"/>
                    <a:pt x="8044373" y="495793"/>
                    <a:pt x="8068694" y="495793"/>
                  </a:cubicBezTo>
                  <a:lnTo>
                    <a:pt x="8068694" y="504441"/>
                  </a:lnTo>
                  <a:lnTo>
                    <a:pt x="8078828" y="504441"/>
                  </a:lnTo>
                  <a:cubicBezTo>
                    <a:pt x="8078828" y="543353"/>
                    <a:pt x="8078828" y="582265"/>
                    <a:pt x="8078828" y="619015"/>
                  </a:cubicBezTo>
                  <a:cubicBezTo>
                    <a:pt x="8086934" y="619015"/>
                    <a:pt x="8093014" y="619015"/>
                    <a:pt x="8101121" y="619015"/>
                  </a:cubicBezTo>
                  <a:cubicBezTo>
                    <a:pt x="8101121" y="597397"/>
                    <a:pt x="8101121" y="575779"/>
                    <a:pt x="8101121" y="552000"/>
                  </a:cubicBezTo>
                  <a:cubicBezTo>
                    <a:pt x="8109228" y="552000"/>
                    <a:pt x="8119361" y="552000"/>
                    <a:pt x="8127469" y="552000"/>
                  </a:cubicBezTo>
                  <a:cubicBezTo>
                    <a:pt x="8129494" y="552000"/>
                    <a:pt x="8129494" y="549838"/>
                    <a:pt x="8131521" y="547676"/>
                  </a:cubicBezTo>
                  <a:lnTo>
                    <a:pt x="8139629" y="547676"/>
                  </a:lnTo>
                  <a:cubicBezTo>
                    <a:pt x="8141654" y="549838"/>
                    <a:pt x="8141654" y="552000"/>
                    <a:pt x="8143681" y="552000"/>
                  </a:cubicBezTo>
                  <a:cubicBezTo>
                    <a:pt x="8149761" y="552000"/>
                    <a:pt x="8157869" y="552000"/>
                    <a:pt x="8165976" y="552000"/>
                  </a:cubicBezTo>
                  <a:cubicBezTo>
                    <a:pt x="8165976" y="513088"/>
                    <a:pt x="8165976" y="474176"/>
                    <a:pt x="8165976" y="435264"/>
                  </a:cubicBezTo>
                  <a:cubicBezTo>
                    <a:pt x="8165989" y="435261"/>
                    <a:pt x="8166856" y="435097"/>
                    <a:pt x="8222722" y="424455"/>
                  </a:cubicBezTo>
                  <a:cubicBezTo>
                    <a:pt x="8222722" y="424462"/>
                    <a:pt x="8222722" y="424536"/>
                    <a:pt x="8222722" y="425536"/>
                  </a:cubicBezTo>
                  <a:lnTo>
                    <a:pt x="8222722" y="433102"/>
                  </a:lnTo>
                  <a:cubicBezTo>
                    <a:pt x="8222740" y="433102"/>
                    <a:pt x="8223384" y="433102"/>
                    <a:pt x="8249069" y="433102"/>
                  </a:cubicBezTo>
                  <a:cubicBezTo>
                    <a:pt x="8249069" y="433124"/>
                    <a:pt x="8249069" y="435495"/>
                    <a:pt x="8249069" y="688192"/>
                  </a:cubicBezTo>
                  <a:cubicBezTo>
                    <a:pt x="8255149" y="688192"/>
                    <a:pt x="8263256" y="688192"/>
                    <a:pt x="8271364" y="688192"/>
                  </a:cubicBezTo>
                  <a:cubicBezTo>
                    <a:pt x="8271364" y="686030"/>
                    <a:pt x="8271364" y="686030"/>
                    <a:pt x="8271364" y="683868"/>
                  </a:cubicBezTo>
                  <a:cubicBezTo>
                    <a:pt x="8275416" y="683868"/>
                    <a:pt x="8279469" y="683868"/>
                    <a:pt x="8283524" y="683868"/>
                  </a:cubicBezTo>
                  <a:cubicBezTo>
                    <a:pt x="8283524" y="686030"/>
                    <a:pt x="8283524" y="686030"/>
                    <a:pt x="8283524" y="688192"/>
                  </a:cubicBezTo>
                  <a:cubicBezTo>
                    <a:pt x="8291630" y="688192"/>
                    <a:pt x="8299736" y="688192"/>
                    <a:pt x="8307844" y="688192"/>
                  </a:cubicBezTo>
                  <a:cubicBezTo>
                    <a:pt x="8307844" y="683868"/>
                    <a:pt x="8307844" y="679545"/>
                    <a:pt x="8307844" y="675221"/>
                  </a:cubicBezTo>
                  <a:cubicBezTo>
                    <a:pt x="8317977" y="675221"/>
                    <a:pt x="8328110" y="675221"/>
                    <a:pt x="8336217" y="675221"/>
                  </a:cubicBezTo>
                  <a:cubicBezTo>
                    <a:pt x="8340270" y="670897"/>
                    <a:pt x="8344325" y="670897"/>
                    <a:pt x="8348377" y="670897"/>
                  </a:cubicBezTo>
                  <a:cubicBezTo>
                    <a:pt x="8354457" y="675221"/>
                    <a:pt x="8362565" y="675221"/>
                    <a:pt x="8368645" y="675221"/>
                  </a:cubicBezTo>
                  <a:cubicBezTo>
                    <a:pt x="8368645" y="668736"/>
                    <a:pt x="8368645" y="664412"/>
                    <a:pt x="8368645" y="657927"/>
                  </a:cubicBezTo>
                  <a:lnTo>
                    <a:pt x="8376752" y="657927"/>
                  </a:lnTo>
                  <a:cubicBezTo>
                    <a:pt x="8376752" y="653603"/>
                    <a:pt x="8376752" y="649280"/>
                    <a:pt x="8376752" y="644956"/>
                  </a:cubicBezTo>
                  <a:cubicBezTo>
                    <a:pt x="8394992" y="644956"/>
                    <a:pt x="8415258" y="644956"/>
                    <a:pt x="8433498" y="644956"/>
                  </a:cubicBezTo>
                  <a:cubicBezTo>
                    <a:pt x="8433498" y="634147"/>
                    <a:pt x="8433498" y="625500"/>
                    <a:pt x="8433498" y="614691"/>
                  </a:cubicBezTo>
                  <a:cubicBezTo>
                    <a:pt x="8439578" y="614691"/>
                    <a:pt x="8445658" y="614691"/>
                    <a:pt x="8451738" y="614691"/>
                  </a:cubicBezTo>
                  <a:cubicBezTo>
                    <a:pt x="8451738" y="612529"/>
                    <a:pt x="8451738" y="610368"/>
                    <a:pt x="8451738" y="608206"/>
                  </a:cubicBezTo>
                  <a:cubicBezTo>
                    <a:pt x="8455792" y="608206"/>
                    <a:pt x="8459845" y="608206"/>
                    <a:pt x="8463898" y="608206"/>
                  </a:cubicBezTo>
                  <a:cubicBezTo>
                    <a:pt x="8463898" y="610368"/>
                    <a:pt x="8463898" y="612529"/>
                    <a:pt x="8463898" y="614691"/>
                  </a:cubicBezTo>
                  <a:cubicBezTo>
                    <a:pt x="8469978" y="614691"/>
                    <a:pt x="8474032" y="614691"/>
                    <a:pt x="8480112" y="614691"/>
                  </a:cubicBezTo>
                  <a:cubicBezTo>
                    <a:pt x="8480112" y="629824"/>
                    <a:pt x="8480112" y="647118"/>
                    <a:pt x="8480112" y="664412"/>
                  </a:cubicBezTo>
                  <a:cubicBezTo>
                    <a:pt x="8490245" y="664412"/>
                    <a:pt x="8502406" y="664412"/>
                    <a:pt x="8512540" y="664412"/>
                  </a:cubicBezTo>
                  <a:cubicBezTo>
                    <a:pt x="8512540" y="655765"/>
                    <a:pt x="8512540" y="647118"/>
                    <a:pt x="8512540" y="638471"/>
                  </a:cubicBezTo>
                  <a:cubicBezTo>
                    <a:pt x="8524700" y="638471"/>
                    <a:pt x="8538886" y="638471"/>
                    <a:pt x="8551046" y="638471"/>
                  </a:cubicBezTo>
                  <a:cubicBezTo>
                    <a:pt x="8551046" y="627662"/>
                    <a:pt x="8551046" y="619015"/>
                    <a:pt x="8551046" y="608206"/>
                  </a:cubicBezTo>
                  <a:cubicBezTo>
                    <a:pt x="8567261" y="608206"/>
                    <a:pt x="8583473" y="608206"/>
                    <a:pt x="8599688" y="608206"/>
                  </a:cubicBezTo>
                  <a:cubicBezTo>
                    <a:pt x="8599688" y="608235"/>
                    <a:pt x="8599688" y="610010"/>
                    <a:pt x="8599688" y="719362"/>
                  </a:cubicBezTo>
                  <a:lnTo>
                    <a:pt x="8599688" y="733141"/>
                  </a:lnTo>
                  <a:lnTo>
                    <a:pt x="8665562" y="733141"/>
                  </a:lnTo>
                  <a:lnTo>
                    <a:pt x="8665562" y="838913"/>
                  </a:lnTo>
                  <a:lnTo>
                    <a:pt x="8665562" y="862160"/>
                  </a:lnTo>
                  <a:lnTo>
                    <a:pt x="8680522" y="862160"/>
                  </a:lnTo>
                  <a:cubicBezTo>
                    <a:pt x="8680522" y="862160"/>
                    <a:pt x="8680522" y="862160"/>
                    <a:pt x="8680522" y="860998"/>
                  </a:cubicBezTo>
                  <a:lnTo>
                    <a:pt x="8680522" y="852862"/>
                  </a:lnTo>
                  <a:cubicBezTo>
                    <a:pt x="8680522" y="852862"/>
                    <a:pt x="8680522" y="852862"/>
                    <a:pt x="8725102" y="852862"/>
                  </a:cubicBezTo>
                  <a:cubicBezTo>
                    <a:pt x="8725102" y="852862"/>
                    <a:pt x="8725102" y="852862"/>
                    <a:pt x="8725102" y="855477"/>
                  </a:cubicBezTo>
                  <a:lnTo>
                    <a:pt x="8725102" y="861131"/>
                  </a:lnTo>
                  <a:lnTo>
                    <a:pt x="8733569" y="852574"/>
                  </a:lnTo>
                  <a:cubicBezTo>
                    <a:pt x="8731340" y="852574"/>
                    <a:pt x="8731340" y="850249"/>
                    <a:pt x="8729111" y="850249"/>
                  </a:cubicBezTo>
                  <a:cubicBezTo>
                    <a:pt x="8729111" y="847924"/>
                    <a:pt x="8729111" y="845600"/>
                    <a:pt x="8729111" y="843275"/>
                  </a:cubicBezTo>
                  <a:cubicBezTo>
                    <a:pt x="8731340" y="843275"/>
                    <a:pt x="8733569" y="840950"/>
                    <a:pt x="8735797" y="840950"/>
                  </a:cubicBezTo>
                  <a:cubicBezTo>
                    <a:pt x="8735797" y="836301"/>
                    <a:pt x="8735797" y="833976"/>
                    <a:pt x="8735797" y="831652"/>
                  </a:cubicBezTo>
                  <a:cubicBezTo>
                    <a:pt x="8738027" y="831652"/>
                    <a:pt x="8738027" y="831652"/>
                    <a:pt x="8740256" y="831652"/>
                  </a:cubicBezTo>
                  <a:cubicBezTo>
                    <a:pt x="8740256" y="824678"/>
                    <a:pt x="8740256" y="817704"/>
                    <a:pt x="8740256" y="810730"/>
                  </a:cubicBezTo>
                  <a:cubicBezTo>
                    <a:pt x="8738027" y="810730"/>
                    <a:pt x="8738027" y="810730"/>
                    <a:pt x="8735797" y="810730"/>
                  </a:cubicBezTo>
                  <a:cubicBezTo>
                    <a:pt x="8735797" y="808405"/>
                    <a:pt x="8735797" y="808405"/>
                    <a:pt x="8735797" y="806081"/>
                  </a:cubicBezTo>
                  <a:lnTo>
                    <a:pt x="8740256" y="803756"/>
                  </a:lnTo>
                  <a:cubicBezTo>
                    <a:pt x="8744713" y="799107"/>
                    <a:pt x="8746943" y="794457"/>
                    <a:pt x="8751401" y="787483"/>
                  </a:cubicBezTo>
                  <a:cubicBezTo>
                    <a:pt x="8753629" y="782834"/>
                    <a:pt x="8753629" y="780510"/>
                    <a:pt x="8753629" y="778185"/>
                  </a:cubicBezTo>
                  <a:cubicBezTo>
                    <a:pt x="8749172" y="771211"/>
                    <a:pt x="8749172" y="759588"/>
                    <a:pt x="8753629" y="752614"/>
                  </a:cubicBezTo>
                  <a:cubicBezTo>
                    <a:pt x="8753631" y="752611"/>
                    <a:pt x="8753645" y="752565"/>
                    <a:pt x="8753909" y="751742"/>
                  </a:cubicBezTo>
                  <a:lnTo>
                    <a:pt x="8755767" y="745928"/>
                  </a:lnTo>
                  <a:lnTo>
                    <a:pt x="8754080" y="745928"/>
                  </a:lnTo>
                  <a:cubicBezTo>
                    <a:pt x="8754080" y="745928"/>
                    <a:pt x="8754080" y="745928"/>
                    <a:pt x="8754080" y="744766"/>
                  </a:cubicBezTo>
                  <a:lnTo>
                    <a:pt x="8754080" y="736629"/>
                  </a:lnTo>
                  <a:cubicBezTo>
                    <a:pt x="8754080" y="736629"/>
                    <a:pt x="8754080" y="736629"/>
                    <a:pt x="8755194" y="736629"/>
                  </a:cubicBezTo>
                  <a:lnTo>
                    <a:pt x="8762996" y="736629"/>
                  </a:lnTo>
                  <a:cubicBezTo>
                    <a:pt x="8762996" y="736629"/>
                    <a:pt x="8762996" y="736629"/>
                    <a:pt x="8762996" y="735467"/>
                  </a:cubicBezTo>
                  <a:lnTo>
                    <a:pt x="8762996" y="727331"/>
                  </a:lnTo>
                  <a:cubicBezTo>
                    <a:pt x="8762996" y="727331"/>
                    <a:pt x="8762996" y="727331"/>
                    <a:pt x="8761881" y="727331"/>
                  </a:cubicBezTo>
                  <a:lnTo>
                    <a:pt x="8754080" y="727331"/>
                  </a:lnTo>
                  <a:cubicBezTo>
                    <a:pt x="8754080" y="727331"/>
                    <a:pt x="8754080" y="727331"/>
                    <a:pt x="8754080" y="726168"/>
                  </a:cubicBezTo>
                  <a:lnTo>
                    <a:pt x="8754080" y="718032"/>
                  </a:lnTo>
                  <a:cubicBezTo>
                    <a:pt x="8754080" y="718032"/>
                    <a:pt x="8754080" y="718032"/>
                    <a:pt x="8755194" y="718032"/>
                  </a:cubicBezTo>
                  <a:lnTo>
                    <a:pt x="8762996" y="718032"/>
                  </a:lnTo>
                  <a:cubicBezTo>
                    <a:pt x="8762996" y="718032"/>
                    <a:pt x="8762996" y="718032"/>
                    <a:pt x="8762996" y="717160"/>
                  </a:cubicBezTo>
                  <a:lnTo>
                    <a:pt x="8762996" y="711058"/>
                  </a:lnTo>
                  <a:cubicBezTo>
                    <a:pt x="8762996" y="711058"/>
                    <a:pt x="8762996" y="711058"/>
                    <a:pt x="8761881" y="711058"/>
                  </a:cubicBezTo>
                  <a:lnTo>
                    <a:pt x="8754080" y="711058"/>
                  </a:lnTo>
                  <a:cubicBezTo>
                    <a:pt x="8754080" y="711058"/>
                    <a:pt x="8754080" y="711058"/>
                    <a:pt x="8754080" y="709896"/>
                  </a:cubicBezTo>
                  <a:lnTo>
                    <a:pt x="8754080" y="701759"/>
                  </a:lnTo>
                  <a:cubicBezTo>
                    <a:pt x="8754080" y="701759"/>
                    <a:pt x="8754080" y="701759"/>
                    <a:pt x="8755194" y="701759"/>
                  </a:cubicBezTo>
                  <a:lnTo>
                    <a:pt x="8762996" y="701759"/>
                  </a:lnTo>
                  <a:cubicBezTo>
                    <a:pt x="8762996" y="701759"/>
                    <a:pt x="8762996" y="701759"/>
                    <a:pt x="8761881" y="700016"/>
                  </a:cubicBezTo>
                  <a:lnTo>
                    <a:pt x="8754080" y="687812"/>
                  </a:lnTo>
                  <a:cubicBezTo>
                    <a:pt x="8754080" y="687812"/>
                    <a:pt x="8754080" y="687812"/>
                    <a:pt x="8754080" y="650617"/>
                  </a:cubicBezTo>
                  <a:cubicBezTo>
                    <a:pt x="8754080" y="650617"/>
                    <a:pt x="8754080" y="650617"/>
                    <a:pt x="8903424" y="650617"/>
                  </a:cubicBezTo>
                  <a:cubicBezTo>
                    <a:pt x="8903424" y="650617"/>
                    <a:pt x="8903424" y="650617"/>
                    <a:pt x="8905096" y="653232"/>
                  </a:cubicBezTo>
                  <a:lnTo>
                    <a:pt x="8908543" y="658626"/>
                  </a:lnTo>
                  <a:lnTo>
                    <a:pt x="8908543" y="647687"/>
                  </a:lnTo>
                  <a:cubicBezTo>
                    <a:pt x="8908543" y="636001"/>
                    <a:pt x="8908543" y="622669"/>
                    <a:pt x="8908543" y="607460"/>
                  </a:cubicBezTo>
                  <a:cubicBezTo>
                    <a:pt x="8908552" y="607460"/>
                    <a:pt x="8908671" y="607460"/>
                    <a:pt x="8910570" y="607460"/>
                  </a:cubicBezTo>
                  <a:lnTo>
                    <a:pt x="8924757" y="607460"/>
                  </a:lnTo>
                  <a:cubicBezTo>
                    <a:pt x="8924757" y="607441"/>
                    <a:pt x="8924757" y="606126"/>
                    <a:pt x="8924757" y="515723"/>
                  </a:cubicBezTo>
                  <a:lnTo>
                    <a:pt x="8924757" y="490724"/>
                  </a:lnTo>
                  <a:lnTo>
                    <a:pt x="9078786" y="490724"/>
                  </a:lnTo>
                  <a:lnTo>
                    <a:pt x="9078786" y="506306"/>
                  </a:lnTo>
                  <a:cubicBezTo>
                    <a:pt x="9078786" y="526935"/>
                    <a:pt x="9078786" y="559711"/>
                    <a:pt x="9078786" y="611783"/>
                  </a:cubicBezTo>
                  <a:cubicBezTo>
                    <a:pt x="9078796" y="611782"/>
                    <a:pt x="9078908" y="611761"/>
                    <a:pt x="9080306" y="611513"/>
                  </a:cubicBezTo>
                  <a:lnTo>
                    <a:pt x="9090946" y="609622"/>
                  </a:lnTo>
                  <a:cubicBezTo>
                    <a:pt x="9090946" y="609644"/>
                    <a:pt x="9090916" y="610978"/>
                    <a:pt x="9088919" y="698254"/>
                  </a:cubicBezTo>
                  <a:cubicBezTo>
                    <a:pt x="9088929" y="698256"/>
                    <a:pt x="9089040" y="698276"/>
                    <a:pt x="9090439" y="698525"/>
                  </a:cubicBezTo>
                  <a:lnTo>
                    <a:pt x="9101079" y="700416"/>
                  </a:lnTo>
                  <a:cubicBezTo>
                    <a:pt x="9101081" y="700423"/>
                    <a:pt x="9101101" y="700487"/>
                    <a:pt x="9101332" y="701227"/>
                  </a:cubicBezTo>
                  <a:lnTo>
                    <a:pt x="9103106" y="706902"/>
                  </a:lnTo>
                  <a:cubicBezTo>
                    <a:pt x="9103108" y="706893"/>
                    <a:pt x="9103153" y="706750"/>
                    <a:pt x="9103866" y="704470"/>
                  </a:cubicBezTo>
                  <a:lnTo>
                    <a:pt x="9109186" y="687446"/>
                  </a:lnTo>
                  <a:cubicBezTo>
                    <a:pt x="9109193" y="687446"/>
                    <a:pt x="9109293" y="687446"/>
                    <a:pt x="9110959" y="687446"/>
                  </a:cubicBezTo>
                  <a:lnTo>
                    <a:pt x="9123373" y="687446"/>
                  </a:lnTo>
                  <a:cubicBezTo>
                    <a:pt x="9123373" y="687463"/>
                    <a:pt x="9123373" y="688156"/>
                    <a:pt x="9123373" y="719872"/>
                  </a:cubicBezTo>
                  <a:cubicBezTo>
                    <a:pt x="9123379" y="719877"/>
                    <a:pt x="9123456" y="719917"/>
                    <a:pt x="9124386" y="720413"/>
                  </a:cubicBezTo>
                  <a:lnTo>
                    <a:pt x="9131480" y="724196"/>
                  </a:lnTo>
                  <a:cubicBezTo>
                    <a:pt x="9131480" y="724205"/>
                    <a:pt x="9131480" y="724306"/>
                    <a:pt x="9131480" y="725547"/>
                  </a:cubicBezTo>
                  <a:lnTo>
                    <a:pt x="9131480" y="735005"/>
                  </a:lnTo>
                  <a:cubicBezTo>
                    <a:pt x="9131500" y="735005"/>
                    <a:pt x="9132408" y="735005"/>
                    <a:pt x="9176067" y="735005"/>
                  </a:cubicBezTo>
                  <a:cubicBezTo>
                    <a:pt x="9176067" y="735013"/>
                    <a:pt x="9176067" y="735096"/>
                    <a:pt x="9176067" y="736086"/>
                  </a:cubicBezTo>
                  <a:lnTo>
                    <a:pt x="9176067" y="743652"/>
                  </a:lnTo>
                  <a:cubicBezTo>
                    <a:pt x="9176076" y="743652"/>
                    <a:pt x="9176197" y="743652"/>
                    <a:pt x="9178093" y="743652"/>
                  </a:cubicBezTo>
                  <a:lnTo>
                    <a:pt x="9192280" y="743652"/>
                  </a:lnTo>
                  <a:cubicBezTo>
                    <a:pt x="9192280" y="743634"/>
                    <a:pt x="9192280" y="742905"/>
                    <a:pt x="9192280" y="713387"/>
                  </a:cubicBezTo>
                  <a:cubicBezTo>
                    <a:pt x="9192301" y="713387"/>
                    <a:pt x="9193231" y="713387"/>
                    <a:pt x="9236867" y="713387"/>
                  </a:cubicBezTo>
                  <a:cubicBezTo>
                    <a:pt x="9236867" y="713379"/>
                    <a:pt x="9236867" y="713282"/>
                    <a:pt x="9236867" y="712036"/>
                  </a:cubicBezTo>
                  <a:lnTo>
                    <a:pt x="9236867" y="702578"/>
                  </a:lnTo>
                  <a:cubicBezTo>
                    <a:pt x="9236873" y="702578"/>
                    <a:pt x="9236947" y="702578"/>
                    <a:pt x="9237881" y="702578"/>
                  </a:cubicBezTo>
                  <a:lnTo>
                    <a:pt x="9244974" y="702578"/>
                  </a:lnTo>
                  <a:cubicBezTo>
                    <a:pt x="9244974" y="702571"/>
                    <a:pt x="9244974" y="702458"/>
                    <a:pt x="9244974" y="700687"/>
                  </a:cubicBezTo>
                  <a:lnTo>
                    <a:pt x="9244974" y="687446"/>
                  </a:lnTo>
                  <a:cubicBezTo>
                    <a:pt x="9244983" y="687446"/>
                    <a:pt x="9245055" y="687446"/>
                    <a:pt x="9245734" y="687446"/>
                  </a:cubicBezTo>
                  <a:lnTo>
                    <a:pt x="9251054" y="687446"/>
                  </a:lnTo>
                  <a:cubicBezTo>
                    <a:pt x="9251054" y="687439"/>
                    <a:pt x="9251054" y="687354"/>
                    <a:pt x="9251054" y="686365"/>
                  </a:cubicBezTo>
                  <a:lnTo>
                    <a:pt x="9251054" y="678798"/>
                  </a:lnTo>
                  <a:cubicBezTo>
                    <a:pt x="9251062" y="678798"/>
                    <a:pt x="9251186" y="678798"/>
                    <a:pt x="9253081" y="678798"/>
                  </a:cubicBezTo>
                  <a:lnTo>
                    <a:pt x="9267268" y="678798"/>
                  </a:lnTo>
                  <a:cubicBezTo>
                    <a:pt x="9267268" y="678805"/>
                    <a:pt x="9267268" y="678882"/>
                    <a:pt x="9267268" y="679879"/>
                  </a:cubicBezTo>
                  <a:lnTo>
                    <a:pt x="9267268" y="687446"/>
                  </a:lnTo>
                  <a:cubicBezTo>
                    <a:pt x="9267279" y="687446"/>
                    <a:pt x="9267780" y="687446"/>
                    <a:pt x="9289561" y="687446"/>
                  </a:cubicBezTo>
                  <a:cubicBezTo>
                    <a:pt x="9289561" y="687438"/>
                    <a:pt x="9289561" y="687324"/>
                    <a:pt x="9289561" y="685554"/>
                  </a:cubicBezTo>
                  <a:lnTo>
                    <a:pt x="9289561" y="672313"/>
                  </a:lnTo>
                  <a:cubicBezTo>
                    <a:pt x="9289567" y="672313"/>
                    <a:pt x="9289664" y="672313"/>
                    <a:pt x="9291335" y="672313"/>
                  </a:cubicBezTo>
                  <a:lnTo>
                    <a:pt x="9303748" y="672313"/>
                  </a:lnTo>
                  <a:cubicBezTo>
                    <a:pt x="9303748" y="672325"/>
                    <a:pt x="9303748" y="672839"/>
                    <a:pt x="9303748" y="696093"/>
                  </a:cubicBezTo>
                  <a:cubicBezTo>
                    <a:pt x="9303755" y="696093"/>
                    <a:pt x="9303835" y="696093"/>
                    <a:pt x="9304762" y="696093"/>
                  </a:cubicBezTo>
                  <a:lnTo>
                    <a:pt x="9311855" y="696093"/>
                  </a:lnTo>
                  <a:cubicBezTo>
                    <a:pt x="9311855" y="696087"/>
                    <a:pt x="9311855" y="696006"/>
                    <a:pt x="9311855" y="695012"/>
                  </a:cubicBezTo>
                  <a:lnTo>
                    <a:pt x="9311855" y="687446"/>
                  </a:lnTo>
                  <a:cubicBezTo>
                    <a:pt x="9311864" y="687446"/>
                    <a:pt x="9311982" y="687446"/>
                    <a:pt x="9313628" y="687446"/>
                  </a:cubicBezTo>
                  <a:lnTo>
                    <a:pt x="9326042" y="687446"/>
                  </a:lnTo>
                  <a:cubicBezTo>
                    <a:pt x="9326042" y="687459"/>
                    <a:pt x="9326042" y="688018"/>
                    <a:pt x="9326042" y="713387"/>
                  </a:cubicBezTo>
                  <a:cubicBezTo>
                    <a:pt x="9326050" y="713387"/>
                    <a:pt x="9326168" y="713387"/>
                    <a:pt x="9328069" y="713387"/>
                  </a:cubicBezTo>
                  <a:lnTo>
                    <a:pt x="9342255" y="713387"/>
                  </a:lnTo>
                  <a:cubicBezTo>
                    <a:pt x="9342255" y="713398"/>
                    <a:pt x="9342255" y="713513"/>
                    <a:pt x="9342255" y="715008"/>
                  </a:cubicBezTo>
                  <a:lnTo>
                    <a:pt x="9342255" y="726358"/>
                  </a:lnTo>
                  <a:cubicBezTo>
                    <a:pt x="9342263" y="726358"/>
                    <a:pt x="9342334" y="726358"/>
                    <a:pt x="9343015" y="726358"/>
                  </a:cubicBezTo>
                  <a:lnTo>
                    <a:pt x="9348336" y="726358"/>
                  </a:lnTo>
                  <a:cubicBezTo>
                    <a:pt x="9348336" y="726350"/>
                    <a:pt x="9348336" y="726274"/>
                    <a:pt x="9348336" y="725547"/>
                  </a:cubicBezTo>
                  <a:lnTo>
                    <a:pt x="9348336" y="719872"/>
                  </a:lnTo>
                  <a:cubicBezTo>
                    <a:pt x="9348353" y="719872"/>
                    <a:pt x="9349072" y="719872"/>
                    <a:pt x="9378736" y="719872"/>
                  </a:cubicBezTo>
                  <a:cubicBezTo>
                    <a:pt x="9378736" y="719886"/>
                    <a:pt x="9378736" y="720449"/>
                    <a:pt x="9378736" y="743652"/>
                  </a:cubicBezTo>
                  <a:cubicBezTo>
                    <a:pt x="9378743" y="743652"/>
                    <a:pt x="9378822" y="743652"/>
                    <a:pt x="9379749" y="743652"/>
                  </a:cubicBezTo>
                  <a:lnTo>
                    <a:pt x="9386843" y="743652"/>
                  </a:lnTo>
                  <a:cubicBezTo>
                    <a:pt x="9386843" y="743659"/>
                    <a:pt x="9386843" y="743732"/>
                    <a:pt x="9386843" y="744733"/>
                  </a:cubicBezTo>
                  <a:lnTo>
                    <a:pt x="9386843" y="752299"/>
                  </a:lnTo>
                  <a:cubicBezTo>
                    <a:pt x="9386852" y="752299"/>
                    <a:pt x="9386925" y="752299"/>
                    <a:pt x="9387603" y="752299"/>
                  </a:cubicBezTo>
                  <a:lnTo>
                    <a:pt x="9392923" y="752299"/>
                  </a:lnTo>
                  <a:cubicBezTo>
                    <a:pt x="9392923" y="752292"/>
                    <a:pt x="9392923" y="752172"/>
                    <a:pt x="9392923" y="750137"/>
                  </a:cubicBezTo>
                  <a:lnTo>
                    <a:pt x="9392923" y="735005"/>
                  </a:lnTo>
                  <a:cubicBezTo>
                    <a:pt x="9392930" y="735005"/>
                    <a:pt x="9393008" y="735005"/>
                    <a:pt x="9393936" y="735005"/>
                  </a:cubicBezTo>
                  <a:lnTo>
                    <a:pt x="9401030" y="735005"/>
                  </a:lnTo>
                  <a:cubicBezTo>
                    <a:pt x="9401030" y="735013"/>
                    <a:pt x="9401030" y="735096"/>
                    <a:pt x="9401030" y="736086"/>
                  </a:cubicBezTo>
                  <a:lnTo>
                    <a:pt x="9401030" y="743652"/>
                  </a:lnTo>
                  <a:lnTo>
                    <a:pt x="9406350" y="741659"/>
                  </a:lnTo>
                  <a:cubicBezTo>
                    <a:pt x="9407110" y="741287"/>
                    <a:pt x="9407110" y="741085"/>
                    <a:pt x="9407110" y="740679"/>
                  </a:cubicBezTo>
                  <a:lnTo>
                    <a:pt x="9407110" y="735005"/>
                  </a:lnTo>
                  <a:cubicBezTo>
                    <a:pt x="9407127" y="735005"/>
                    <a:pt x="9407928" y="735005"/>
                    <a:pt x="9445617" y="735005"/>
                  </a:cubicBezTo>
                  <a:cubicBezTo>
                    <a:pt x="9445617" y="735019"/>
                    <a:pt x="9445617" y="735566"/>
                    <a:pt x="9445617" y="758784"/>
                  </a:cubicBezTo>
                  <a:cubicBezTo>
                    <a:pt x="9445625" y="758784"/>
                    <a:pt x="9445743" y="758784"/>
                    <a:pt x="9447643" y="758784"/>
                  </a:cubicBezTo>
                  <a:lnTo>
                    <a:pt x="9461830" y="758784"/>
                  </a:lnTo>
                  <a:cubicBezTo>
                    <a:pt x="9461830" y="758792"/>
                    <a:pt x="9461830" y="758874"/>
                    <a:pt x="9461830" y="759865"/>
                  </a:cubicBezTo>
                  <a:lnTo>
                    <a:pt x="9461830" y="767431"/>
                  </a:lnTo>
                  <a:cubicBezTo>
                    <a:pt x="9461839" y="767431"/>
                    <a:pt x="9461962" y="767431"/>
                    <a:pt x="9463604" y="767431"/>
                  </a:cubicBezTo>
                  <a:lnTo>
                    <a:pt x="9476017" y="767431"/>
                  </a:lnTo>
                  <a:cubicBezTo>
                    <a:pt x="9476017" y="767419"/>
                    <a:pt x="9476017" y="766908"/>
                    <a:pt x="9476017" y="743652"/>
                  </a:cubicBezTo>
                  <a:cubicBezTo>
                    <a:pt x="9476024" y="743652"/>
                    <a:pt x="9476102" y="743652"/>
                    <a:pt x="9477030" y="743652"/>
                  </a:cubicBezTo>
                  <a:lnTo>
                    <a:pt x="9484124" y="743652"/>
                  </a:lnTo>
                  <a:cubicBezTo>
                    <a:pt x="9484124" y="743633"/>
                    <a:pt x="9484124" y="742862"/>
                    <a:pt x="9484124" y="711225"/>
                  </a:cubicBezTo>
                  <a:cubicBezTo>
                    <a:pt x="9484131" y="711225"/>
                    <a:pt x="9484208" y="711225"/>
                    <a:pt x="9485137" y="711225"/>
                  </a:cubicBezTo>
                  <a:lnTo>
                    <a:pt x="9492231" y="711225"/>
                  </a:lnTo>
                  <a:cubicBezTo>
                    <a:pt x="9492231" y="711219"/>
                    <a:pt x="9492231" y="711110"/>
                    <a:pt x="9492231" y="709334"/>
                  </a:cubicBezTo>
                  <a:lnTo>
                    <a:pt x="9492231" y="696093"/>
                  </a:lnTo>
                  <a:cubicBezTo>
                    <a:pt x="9490204" y="696093"/>
                    <a:pt x="9490204" y="696093"/>
                    <a:pt x="9490964" y="694471"/>
                  </a:cubicBezTo>
                  <a:lnTo>
                    <a:pt x="9496284" y="683122"/>
                  </a:lnTo>
                  <a:cubicBezTo>
                    <a:pt x="9496289" y="683139"/>
                    <a:pt x="9496484" y="683813"/>
                    <a:pt x="9504391" y="711225"/>
                  </a:cubicBezTo>
                  <a:cubicBezTo>
                    <a:pt x="9504399" y="711225"/>
                    <a:pt x="9504472" y="711225"/>
                    <a:pt x="9505151" y="711225"/>
                  </a:cubicBezTo>
                  <a:lnTo>
                    <a:pt x="9510471" y="711225"/>
                  </a:lnTo>
                  <a:cubicBezTo>
                    <a:pt x="9510471" y="711212"/>
                    <a:pt x="9510471" y="710033"/>
                    <a:pt x="9510471" y="605298"/>
                  </a:cubicBezTo>
                  <a:cubicBezTo>
                    <a:pt x="9510481" y="605298"/>
                    <a:pt x="9510595" y="605298"/>
                    <a:pt x="9511991" y="605298"/>
                  </a:cubicBezTo>
                  <a:lnTo>
                    <a:pt x="9522631" y="605298"/>
                  </a:lnTo>
                  <a:cubicBezTo>
                    <a:pt x="9522631" y="605276"/>
                    <a:pt x="9522631" y="604266"/>
                    <a:pt x="9522631" y="557739"/>
                  </a:cubicBezTo>
                  <a:cubicBezTo>
                    <a:pt x="9522648" y="557739"/>
                    <a:pt x="9523273" y="557739"/>
                    <a:pt x="9548978" y="557739"/>
                  </a:cubicBezTo>
                  <a:cubicBezTo>
                    <a:pt x="9548978" y="557727"/>
                    <a:pt x="9548978" y="557217"/>
                    <a:pt x="9548978" y="536121"/>
                  </a:cubicBezTo>
                  <a:cubicBezTo>
                    <a:pt x="9548997" y="536121"/>
                    <a:pt x="9549786" y="536121"/>
                    <a:pt x="9583432" y="536121"/>
                  </a:cubicBezTo>
                  <a:cubicBezTo>
                    <a:pt x="9583432" y="536129"/>
                    <a:pt x="9583432" y="536259"/>
                    <a:pt x="9583432" y="538553"/>
                  </a:cubicBezTo>
                  <a:lnTo>
                    <a:pt x="9583432" y="555577"/>
                  </a:lnTo>
                  <a:cubicBezTo>
                    <a:pt x="9583441" y="555577"/>
                    <a:pt x="9583572" y="555577"/>
                    <a:pt x="9585712" y="555577"/>
                  </a:cubicBezTo>
                  <a:lnTo>
                    <a:pt x="9601672" y="555577"/>
                  </a:lnTo>
                  <a:cubicBezTo>
                    <a:pt x="9601672" y="555595"/>
                    <a:pt x="9601672" y="556489"/>
                    <a:pt x="9601672" y="603136"/>
                  </a:cubicBezTo>
                  <a:cubicBezTo>
                    <a:pt x="9601678" y="603136"/>
                    <a:pt x="9601754" y="603136"/>
                    <a:pt x="9602685" y="603136"/>
                  </a:cubicBezTo>
                  <a:lnTo>
                    <a:pt x="9609779" y="603136"/>
                  </a:lnTo>
                  <a:lnTo>
                    <a:pt x="9623966" y="607460"/>
                  </a:lnTo>
                  <a:cubicBezTo>
                    <a:pt x="9623966" y="607470"/>
                    <a:pt x="9623966" y="608120"/>
                    <a:pt x="9623966" y="646372"/>
                  </a:cubicBezTo>
                  <a:cubicBezTo>
                    <a:pt x="9623972" y="646372"/>
                    <a:pt x="9624047" y="646372"/>
                    <a:pt x="9624979" y="646372"/>
                  </a:cubicBezTo>
                  <a:lnTo>
                    <a:pt x="9632072" y="646372"/>
                  </a:lnTo>
                  <a:cubicBezTo>
                    <a:pt x="9632072" y="646382"/>
                    <a:pt x="9632072" y="646488"/>
                    <a:pt x="9632072" y="647993"/>
                  </a:cubicBezTo>
                  <a:lnTo>
                    <a:pt x="9632072" y="659342"/>
                  </a:lnTo>
                  <a:cubicBezTo>
                    <a:pt x="9632080" y="659342"/>
                    <a:pt x="9632204" y="659342"/>
                    <a:pt x="9634099" y="659342"/>
                  </a:cubicBezTo>
                  <a:lnTo>
                    <a:pt x="9648286" y="659342"/>
                  </a:lnTo>
                  <a:lnTo>
                    <a:pt x="9654366" y="665828"/>
                  </a:lnTo>
                  <a:cubicBezTo>
                    <a:pt x="9654366" y="665840"/>
                    <a:pt x="9654366" y="666326"/>
                    <a:pt x="9654366" y="687446"/>
                  </a:cubicBezTo>
                  <a:cubicBezTo>
                    <a:pt x="9654375" y="687446"/>
                    <a:pt x="9654506" y="687446"/>
                    <a:pt x="9656646" y="687446"/>
                  </a:cubicBezTo>
                  <a:lnTo>
                    <a:pt x="9672606" y="687446"/>
                  </a:lnTo>
                  <a:cubicBezTo>
                    <a:pt x="9672606" y="687453"/>
                    <a:pt x="9672606" y="687533"/>
                    <a:pt x="9672606" y="688526"/>
                  </a:cubicBezTo>
                  <a:lnTo>
                    <a:pt x="9672606" y="696093"/>
                  </a:lnTo>
                  <a:cubicBezTo>
                    <a:pt x="9672615" y="696093"/>
                    <a:pt x="9672714" y="696093"/>
                    <a:pt x="9673873" y="696093"/>
                  </a:cubicBezTo>
                  <a:lnTo>
                    <a:pt x="9682740" y="696093"/>
                  </a:lnTo>
                  <a:cubicBezTo>
                    <a:pt x="9682740" y="696102"/>
                    <a:pt x="9682740" y="696231"/>
                    <a:pt x="9682740" y="698254"/>
                  </a:cubicBezTo>
                  <a:lnTo>
                    <a:pt x="9682740" y="713387"/>
                  </a:lnTo>
                  <a:cubicBezTo>
                    <a:pt x="9686793" y="713387"/>
                    <a:pt x="9686793" y="713387"/>
                    <a:pt x="9686793" y="711495"/>
                  </a:cubicBezTo>
                  <a:lnTo>
                    <a:pt x="9686793" y="698254"/>
                  </a:lnTo>
                  <a:cubicBezTo>
                    <a:pt x="9686799" y="698254"/>
                    <a:pt x="9686877" y="698254"/>
                    <a:pt x="9687806" y="698254"/>
                  </a:cubicBezTo>
                  <a:lnTo>
                    <a:pt x="9694900" y="698254"/>
                  </a:lnTo>
                  <a:cubicBezTo>
                    <a:pt x="9694900" y="698265"/>
                    <a:pt x="9694900" y="698384"/>
                    <a:pt x="9694900" y="699876"/>
                  </a:cubicBezTo>
                  <a:lnTo>
                    <a:pt x="9694900" y="711225"/>
                  </a:lnTo>
                  <a:cubicBezTo>
                    <a:pt x="9694909" y="711225"/>
                    <a:pt x="9694982" y="711225"/>
                    <a:pt x="9695660" y="711225"/>
                  </a:cubicBezTo>
                  <a:lnTo>
                    <a:pt x="9700980" y="711225"/>
                  </a:lnTo>
                  <a:cubicBezTo>
                    <a:pt x="9700980" y="706902"/>
                    <a:pt x="9700980" y="706902"/>
                    <a:pt x="9749620" y="706902"/>
                  </a:cubicBezTo>
                  <a:cubicBezTo>
                    <a:pt x="9749620" y="706911"/>
                    <a:pt x="9749620" y="707012"/>
                    <a:pt x="9749620" y="708253"/>
                  </a:cubicBezTo>
                  <a:lnTo>
                    <a:pt x="9749620" y="717710"/>
                  </a:lnTo>
                  <a:cubicBezTo>
                    <a:pt x="9749628" y="717710"/>
                    <a:pt x="9749703" y="717710"/>
                    <a:pt x="9750380" y="717710"/>
                  </a:cubicBezTo>
                  <a:lnTo>
                    <a:pt x="9755702" y="717710"/>
                  </a:lnTo>
                  <a:cubicBezTo>
                    <a:pt x="9755702" y="717719"/>
                    <a:pt x="9755702" y="717841"/>
                    <a:pt x="9755702" y="719872"/>
                  </a:cubicBezTo>
                  <a:lnTo>
                    <a:pt x="9755702" y="735005"/>
                  </a:lnTo>
                  <a:cubicBezTo>
                    <a:pt x="9755710" y="735001"/>
                    <a:pt x="9755826" y="734923"/>
                    <a:pt x="9757728" y="733654"/>
                  </a:cubicBezTo>
                  <a:lnTo>
                    <a:pt x="9771914" y="724196"/>
                  </a:lnTo>
                  <a:cubicBezTo>
                    <a:pt x="9771916" y="724177"/>
                    <a:pt x="9772048" y="723302"/>
                    <a:pt x="9777994" y="683122"/>
                  </a:cubicBezTo>
                  <a:cubicBezTo>
                    <a:pt x="9778004" y="683120"/>
                    <a:pt x="9778072" y="683094"/>
                    <a:pt x="9778754" y="682852"/>
                  </a:cubicBezTo>
                  <a:lnTo>
                    <a:pt x="9784074" y="680960"/>
                  </a:lnTo>
                  <a:cubicBezTo>
                    <a:pt x="9784074" y="680944"/>
                    <a:pt x="9784108" y="679883"/>
                    <a:pt x="9786102" y="611783"/>
                  </a:cubicBezTo>
                  <a:cubicBezTo>
                    <a:pt x="9786102" y="611801"/>
                    <a:pt x="9786134" y="612892"/>
                    <a:pt x="9788128" y="680960"/>
                  </a:cubicBezTo>
                  <a:cubicBezTo>
                    <a:pt x="9788138" y="680963"/>
                    <a:pt x="9788208" y="680988"/>
                    <a:pt x="9788888" y="681230"/>
                  </a:cubicBezTo>
                  <a:lnTo>
                    <a:pt x="9794208" y="683122"/>
                  </a:lnTo>
                  <a:cubicBezTo>
                    <a:pt x="9794208" y="683102"/>
                    <a:pt x="9794208" y="681769"/>
                    <a:pt x="9794208" y="596651"/>
                  </a:cubicBezTo>
                  <a:cubicBezTo>
                    <a:pt x="9798262" y="596651"/>
                    <a:pt x="9798262" y="596651"/>
                    <a:pt x="9798262" y="564224"/>
                  </a:cubicBezTo>
                  <a:cubicBezTo>
                    <a:pt x="9798274" y="564224"/>
                    <a:pt x="9798960" y="564224"/>
                    <a:pt x="9836768" y="564224"/>
                  </a:cubicBezTo>
                  <a:cubicBezTo>
                    <a:pt x="9836768" y="564241"/>
                    <a:pt x="9836768" y="564959"/>
                    <a:pt x="9836768" y="596651"/>
                  </a:cubicBezTo>
                  <a:cubicBezTo>
                    <a:pt x="9836778" y="596651"/>
                    <a:pt x="9836850" y="596651"/>
                    <a:pt x="9837528" y="596651"/>
                  </a:cubicBezTo>
                  <a:lnTo>
                    <a:pt x="9842848" y="596651"/>
                  </a:lnTo>
                  <a:cubicBezTo>
                    <a:pt x="9842848" y="596630"/>
                    <a:pt x="9842848" y="595324"/>
                    <a:pt x="9842848" y="514503"/>
                  </a:cubicBezTo>
                  <a:cubicBezTo>
                    <a:pt x="9842854" y="514503"/>
                    <a:pt x="9842954" y="514503"/>
                    <a:pt x="9844622" y="514503"/>
                  </a:cubicBezTo>
                  <a:lnTo>
                    <a:pt x="9857036" y="514503"/>
                  </a:lnTo>
                  <a:cubicBezTo>
                    <a:pt x="9857036" y="514496"/>
                    <a:pt x="9857036" y="514385"/>
                    <a:pt x="9857036" y="512612"/>
                  </a:cubicBezTo>
                  <a:lnTo>
                    <a:pt x="9857036" y="499371"/>
                  </a:lnTo>
                  <a:cubicBezTo>
                    <a:pt x="9857046" y="499371"/>
                    <a:pt x="9857544" y="499371"/>
                    <a:pt x="9879330" y="499371"/>
                  </a:cubicBezTo>
                  <a:cubicBezTo>
                    <a:pt x="9879330" y="499364"/>
                    <a:pt x="9879330" y="499283"/>
                    <a:pt x="9879330" y="498290"/>
                  </a:cubicBezTo>
                  <a:lnTo>
                    <a:pt x="9879330" y="490724"/>
                  </a:lnTo>
                  <a:cubicBezTo>
                    <a:pt x="9879336" y="490724"/>
                    <a:pt x="9879446" y="490724"/>
                    <a:pt x="9881102" y="490724"/>
                  </a:cubicBezTo>
                  <a:lnTo>
                    <a:pt x="9893516" y="490724"/>
                  </a:lnTo>
                  <a:cubicBezTo>
                    <a:pt x="9893516" y="490732"/>
                    <a:pt x="9893516" y="490811"/>
                    <a:pt x="9893516" y="491805"/>
                  </a:cubicBezTo>
                  <a:lnTo>
                    <a:pt x="9893516" y="499371"/>
                  </a:lnTo>
                  <a:cubicBezTo>
                    <a:pt x="9893526" y="499371"/>
                    <a:pt x="9893598" y="499371"/>
                    <a:pt x="9894276" y="499371"/>
                  </a:cubicBezTo>
                  <a:lnTo>
                    <a:pt x="9899596" y="499371"/>
                  </a:lnTo>
                  <a:lnTo>
                    <a:pt x="9909730" y="495047"/>
                  </a:lnTo>
                  <a:lnTo>
                    <a:pt x="9913782" y="498290"/>
                  </a:lnTo>
                  <a:lnTo>
                    <a:pt x="9913782" y="490724"/>
                  </a:lnTo>
                  <a:cubicBezTo>
                    <a:pt x="9913792" y="490724"/>
                    <a:pt x="9913928" y="490724"/>
                    <a:pt x="9916062" y="490724"/>
                  </a:cubicBezTo>
                  <a:lnTo>
                    <a:pt x="9932024" y="490724"/>
                  </a:lnTo>
                  <a:cubicBezTo>
                    <a:pt x="9932024" y="490732"/>
                    <a:pt x="9932024" y="490811"/>
                    <a:pt x="9932024" y="491805"/>
                  </a:cubicBezTo>
                  <a:lnTo>
                    <a:pt x="9932024" y="499371"/>
                  </a:lnTo>
                  <a:cubicBezTo>
                    <a:pt x="9932042" y="499371"/>
                    <a:pt x="9932778" y="499371"/>
                    <a:pt x="9962424" y="499371"/>
                  </a:cubicBezTo>
                  <a:cubicBezTo>
                    <a:pt x="9962424" y="499381"/>
                    <a:pt x="9962424" y="499490"/>
                    <a:pt x="9962424" y="500992"/>
                  </a:cubicBezTo>
                  <a:lnTo>
                    <a:pt x="9962424" y="512342"/>
                  </a:lnTo>
                  <a:cubicBezTo>
                    <a:pt x="9962440" y="512342"/>
                    <a:pt x="9963080" y="512342"/>
                    <a:pt x="9988770" y="512342"/>
                  </a:cubicBezTo>
                  <a:cubicBezTo>
                    <a:pt x="9988770" y="512358"/>
                    <a:pt x="9988770" y="513038"/>
                    <a:pt x="9988770" y="542606"/>
                  </a:cubicBezTo>
                  <a:cubicBezTo>
                    <a:pt x="9988780" y="542606"/>
                    <a:pt x="9988852" y="542606"/>
                    <a:pt x="9989530" y="542606"/>
                  </a:cubicBezTo>
                  <a:lnTo>
                    <a:pt x="9994850" y="542606"/>
                  </a:lnTo>
                  <a:cubicBezTo>
                    <a:pt x="9994850" y="542613"/>
                    <a:pt x="9994850" y="542699"/>
                    <a:pt x="9994850" y="543687"/>
                  </a:cubicBezTo>
                  <a:lnTo>
                    <a:pt x="9994850" y="551254"/>
                  </a:lnTo>
                  <a:cubicBezTo>
                    <a:pt x="9998904" y="551254"/>
                    <a:pt x="9998904" y="551254"/>
                    <a:pt x="9998904" y="581518"/>
                  </a:cubicBezTo>
                  <a:cubicBezTo>
                    <a:pt x="9998914" y="581518"/>
                    <a:pt x="9998988" y="581518"/>
                    <a:pt x="9999664" y="581518"/>
                  </a:cubicBezTo>
                  <a:lnTo>
                    <a:pt x="10004984" y="581518"/>
                  </a:lnTo>
                  <a:cubicBezTo>
                    <a:pt x="10004984" y="581527"/>
                    <a:pt x="10004984" y="581594"/>
                    <a:pt x="10004984" y="582329"/>
                  </a:cubicBezTo>
                  <a:lnTo>
                    <a:pt x="10004984" y="588004"/>
                  </a:lnTo>
                  <a:cubicBezTo>
                    <a:pt x="10004990" y="588004"/>
                    <a:pt x="10005068" y="588004"/>
                    <a:pt x="10005998" y="588004"/>
                  </a:cubicBezTo>
                  <a:lnTo>
                    <a:pt x="10013090" y="588004"/>
                  </a:lnTo>
                  <a:cubicBezTo>
                    <a:pt x="10013090" y="588021"/>
                    <a:pt x="10013090" y="588734"/>
                    <a:pt x="10013090" y="618269"/>
                  </a:cubicBezTo>
                  <a:cubicBezTo>
                    <a:pt x="10013098" y="618269"/>
                    <a:pt x="10013218" y="618269"/>
                    <a:pt x="10015118" y="618269"/>
                  </a:cubicBezTo>
                  <a:lnTo>
                    <a:pt x="10029304" y="618269"/>
                  </a:lnTo>
                  <a:cubicBezTo>
                    <a:pt x="10029304" y="618285"/>
                    <a:pt x="10029304" y="618865"/>
                    <a:pt x="10029304" y="642048"/>
                  </a:cubicBezTo>
                  <a:cubicBezTo>
                    <a:pt x="10031332" y="642048"/>
                    <a:pt x="10031332" y="642048"/>
                    <a:pt x="10031332" y="643669"/>
                  </a:cubicBezTo>
                  <a:lnTo>
                    <a:pt x="10031332" y="655019"/>
                  </a:lnTo>
                  <a:cubicBezTo>
                    <a:pt x="10031340" y="655019"/>
                    <a:pt x="10031410" y="655019"/>
                    <a:pt x="10032092" y="655019"/>
                  </a:cubicBezTo>
                  <a:lnTo>
                    <a:pt x="10037412" y="655019"/>
                  </a:lnTo>
                  <a:cubicBezTo>
                    <a:pt x="10037412" y="655033"/>
                    <a:pt x="10037412" y="655596"/>
                    <a:pt x="10037412" y="678798"/>
                  </a:cubicBezTo>
                  <a:cubicBezTo>
                    <a:pt x="10037420" y="678798"/>
                    <a:pt x="10037518" y="678798"/>
                    <a:pt x="10038678" y="678798"/>
                  </a:cubicBezTo>
                  <a:lnTo>
                    <a:pt x="10047544" y="678798"/>
                  </a:lnTo>
                  <a:cubicBezTo>
                    <a:pt x="10049572" y="680960"/>
                    <a:pt x="10049572" y="680960"/>
                    <a:pt x="10049572" y="682852"/>
                  </a:cubicBezTo>
                  <a:lnTo>
                    <a:pt x="10049572" y="696093"/>
                  </a:lnTo>
                  <a:cubicBezTo>
                    <a:pt x="10049576" y="696086"/>
                    <a:pt x="10049664" y="695979"/>
                    <a:pt x="10051092" y="694201"/>
                  </a:cubicBezTo>
                  <a:lnTo>
                    <a:pt x="10061732" y="680960"/>
                  </a:lnTo>
                  <a:cubicBezTo>
                    <a:pt x="10061746" y="680960"/>
                    <a:pt x="10062386" y="680960"/>
                    <a:pt x="10090106" y="680960"/>
                  </a:cubicBezTo>
                  <a:cubicBezTo>
                    <a:pt x="10090106" y="680985"/>
                    <a:pt x="10090106" y="682386"/>
                    <a:pt x="10090106" y="767431"/>
                  </a:cubicBezTo>
                  <a:cubicBezTo>
                    <a:pt x="10090114" y="767431"/>
                    <a:pt x="10090190" y="767431"/>
                    <a:pt x="10090866" y="767431"/>
                  </a:cubicBezTo>
                  <a:lnTo>
                    <a:pt x="10096186" y="767431"/>
                  </a:lnTo>
                  <a:cubicBezTo>
                    <a:pt x="10096190" y="767423"/>
                    <a:pt x="10096248" y="767323"/>
                    <a:pt x="10096946" y="766080"/>
                  </a:cubicBezTo>
                  <a:lnTo>
                    <a:pt x="10102266" y="756622"/>
                  </a:lnTo>
                  <a:cubicBezTo>
                    <a:pt x="10102266" y="756629"/>
                    <a:pt x="10102266" y="756728"/>
                    <a:pt x="10102266" y="758514"/>
                  </a:cubicBezTo>
                  <a:lnTo>
                    <a:pt x="10102266" y="771755"/>
                  </a:lnTo>
                  <a:cubicBezTo>
                    <a:pt x="10106318" y="771755"/>
                    <a:pt x="10106318" y="771755"/>
                    <a:pt x="10106318" y="726358"/>
                  </a:cubicBezTo>
                  <a:cubicBezTo>
                    <a:pt x="10106328" y="726358"/>
                    <a:pt x="10106398" y="726358"/>
                    <a:pt x="10107078" y="726358"/>
                  </a:cubicBezTo>
                  <a:lnTo>
                    <a:pt x="10112398" y="726358"/>
                  </a:lnTo>
                  <a:cubicBezTo>
                    <a:pt x="10112398" y="726343"/>
                    <a:pt x="10112398" y="725343"/>
                    <a:pt x="10112398" y="661504"/>
                  </a:cubicBezTo>
                  <a:cubicBezTo>
                    <a:pt x="10112406" y="661504"/>
                    <a:pt x="10112486" y="661504"/>
                    <a:pt x="10113412" y="661504"/>
                  </a:cubicBezTo>
                  <a:lnTo>
                    <a:pt x="10120506" y="661504"/>
                  </a:lnTo>
                  <a:cubicBezTo>
                    <a:pt x="10120512" y="661483"/>
                    <a:pt x="10120776" y="660543"/>
                    <a:pt x="10132666" y="618269"/>
                  </a:cubicBezTo>
                  <a:cubicBezTo>
                    <a:pt x="10132674" y="618269"/>
                    <a:pt x="10132772" y="618269"/>
                    <a:pt x="10133932" y="618269"/>
                  </a:cubicBezTo>
                  <a:lnTo>
                    <a:pt x="10142800" y="618269"/>
                  </a:lnTo>
                  <a:cubicBezTo>
                    <a:pt x="10142804" y="618292"/>
                    <a:pt x="10143030" y="619258"/>
                    <a:pt x="10152932" y="661504"/>
                  </a:cubicBezTo>
                  <a:cubicBezTo>
                    <a:pt x="10152938" y="661504"/>
                    <a:pt x="10153012" y="661504"/>
                    <a:pt x="10153946" y="661504"/>
                  </a:cubicBezTo>
                  <a:lnTo>
                    <a:pt x="10161040" y="661504"/>
                  </a:lnTo>
                  <a:cubicBezTo>
                    <a:pt x="10161040" y="661515"/>
                    <a:pt x="10161040" y="662182"/>
                    <a:pt x="10161040" y="700416"/>
                  </a:cubicBezTo>
                  <a:cubicBezTo>
                    <a:pt x="10161046" y="700416"/>
                    <a:pt x="10161146" y="700416"/>
                    <a:pt x="10162812" y="700416"/>
                  </a:cubicBezTo>
                  <a:lnTo>
                    <a:pt x="10175226" y="700416"/>
                  </a:lnTo>
                  <a:cubicBezTo>
                    <a:pt x="10175226" y="700424"/>
                    <a:pt x="10175226" y="700546"/>
                    <a:pt x="10175226" y="702578"/>
                  </a:cubicBezTo>
                  <a:lnTo>
                    <a:pt x="10175226" y="717710"/>
                  </a:lnTo>
                  <a:cubicBezTo>
                    <a:pt x="10179280" y="717710"/>
                    <a:pt x="10179280" y="717710"/>
                    <a:pt x="10179280" y="715549"/>
                  </a:cubicBezTo>
                  <a:lnTo>
                    <a:pt x="10179280" y="700416"/>
                  </a:lnTo>
                  <a:cubicBezTo>
                    <a:pt x="10179290" y="700416"/>
                    <a:pt x="10179402" y="700416"/>
                    <a:pt x="10180800" y="700416"/>
                  </a:cubicBezTo>
                  <a:lnTo>
                    <a:pt x="10191440" y="700416"/>
                  </a:lnTo>
                  <a:cubicBezTo>
                    <a:pt x="10191440" y="700426"/>
                    <a:pt x="10191440" y="700543"/>
                    <a:pt x="10191440" y="702037"/>
                  </a:cubicBezTo>
                  <a:lnTo>
                    <a:pt x="10191440" y="713387"/>
                  </a:lnTo>
                  <a:cubicBezTo>
                    <a:pt x="10191456" y="713387"/>
                    <a:pt x="10192164" y="713387"/>
                    <a:pt x="10221840" y="713387"/>
                  </a:cubicBezTo>
                  <a:cubicBezTo>
                    <a:pt x="10221840" y="713370"/>
                    <a:pt x="10221840" y="712599"/>
                    <a:pt x="10221840" y="676637"/>
                  </a:cubicBezTo>
                  <a:cubicBezTo>
                    <a:pt x="10221848" y="676637"/>
                    <a:pt x="10221942" y="676637"/>
                    <a:pt x="10223106" y="676637"/>
                  </a:cubicBezTo>
                  <a:lnTo>
                    <a:pt x="10231974" y="676637"/>
                  </a:lnTo>
                  <a:cubicBezTo>
                    <a:pt x="10231974" y="676648"/>
                    <a:pt x="10231974" y="677142"/>
                    <a:pt x="10231974" y="698254"/>
                  </a:cubicBezTo>
                  <a:cubicBezTo>
                    <a:pt x="10234000" y="698254"/>
                    <a:pt x="10234000" y="698254"/>
                    <a:pt x="10234000" y="665828"/>
                  </a:cubicBezTo>
                  <a:cubicBezTo>
                    <a:pt x="10234014" y="665828"/>
                    <a:pt x="10234556" y="665828"/>
                    <a:pt x="10256294" y="665828"/>
                  </a:cubicBezTo>
                  <a:cubicBezTo>
                    <a:pt x="10256294" y="665818"/>
                    <a:pt x="10256294" y="665698"/>
                    <a:pt x="10256294" y="664206"/>
                  </a:cubicBezTo>
                  <a:lnTo>
                    <a:pt x="10256294" y="652857"/>
                  </a:lnTo>
                  <a:cubicBezTo>
                    <a:pt x="10256302" y="652857"/>
                    <a:pt x="10256376" y="652857"/>
                    <a:pt x="10257054" y="652857"/>
                  </a:cubicBezTo>
                  <a:lnTo>
                    <a:pt x="10262374" y="652857"/>
                  </a:lnTo>
                  <a:cubicBezTo>
                    <a:pt x="10262374" y="652851"/>
                    <a:pt x="10262374" y="652738"/>
                    <a:pt x="10262374" y="650966"/>
                  </a:cubicBezTo>
                  <a:lnTo>
                    <a:pt x="10262374" y="637725"/>
                  </a:lnTo>
                  <a:lnTo>
                    <a:pt x="10266428" y="644210"/>
                  </a:lnTo>
                  <a:cubicBezTo>
                    <a:pt x="10266436" y="644210"/>
                    <a:pt x="10266564" y="644210"/>
                    <a:pt x="10268708" y="644210"/>
                  </a:cubicBezTo>
                  <a:lnTo>
                    <a:pt x="10284668" y="644210"/>
                  </a:lnTo>
                  <a:cubicBezTo>
                    <a:pt x="10284668" y="644202"/>
                    <a:pt x="10284668" y="644134"/>
                    <a:pt x="10284668" y="643399"/>
                  </a:cubicBezTo>
                  <a:lnTo>
                    <a:pt x="10284668" y="637725"/>
                  </a:lnTo>
                  <a:cubicBezTo>
                    <a:pt x="10284676" y="637725"/>
                    <a:pt x="10284750" y="637725"/>
                    <a:pt x="10285428" y="637725"/>
                  </a:cubicBezTo>
                  <a:lnTo>
                    <a:pt x="10290748" y="637725"/>
                  </a:lnTo>
                  <a:cubicBezTo>
                    <a:pt x="10290748" y="637734"/>
                    <a:pt x="10290748" y="637834"/>
                    <a:pt x="10290748" y="639076"/>
                  </a:cubicBezTo>
                  <a:lnTo>
                    <a:pt x="10290748" y="648534"/>
                  </a:lnTo>
                  <a:cubicBezTo>
                    <a:pt x="10290762" y="648534"/>
                    <a:pt x="10291496" y="648534"/>
                    <a:pt x="10329254" y="648534"/>
                  </a:cubicBezTo>
                  <a:cubicBezTo>
                    <a:pt x="10329254" y="648552"/>
                    <a:pt x="10329254" y="650062"/>
                    <a:pt x="10329254" y="786887"/>
                  </a:cubicBezTo>
                  <a:cubicBezTo>
                    <a:pt x="10329264" y="786887"/>
                    <a:pt x="10329380" y="786887"/>
                    <a:pt x="10330774" y="786887"/>
                  </a:cubicBezTo>
                  <a:lnTo>
                    <a:pt x="10341414" y="786887"/>
                  </a:lnTo>
                  <a:cubicBezTo>
                    <a:pt x="10341414" y="782564"/>
                    <a:pt x="10341414" y="778240"/>
                    <a:pt x="10341414" y="773917"/>
                  </a:cubicBezTo>
                  <a:cubicBezTo>
                    <a:pt x="10343442" y="773917"/>
                    <a:pt x="10343442" y="773917"/>
                    <a:pt x="10345468" y="773917"/>
                  </a:cubicBezTo>
                  <a:cubicBezTo>
                    <a:pt x="10345468" y="778240"/>
                    <a:pt x="10345468" y="782564"/>
                    <a:pt x="10345468" y="786887"/>
                  </a:cubicBezTo>
                  <a:cubicBezTo>
                    <a:pt x="10355602" y="786887"/>
                    <a:pt x="10365736" y="786887"/>
                    <a:pt x="10375868" y="786887"/>
                  </a:cubicBezTo>
                  <a:cubicBezTo>
                    <a:pt x="10375868" y="776078"/>
                    <a:pt x="10375868" y="767431"/>
                    <a:pt x="10375868" y="756622"/>
                  </a:cubicBezTo>
                  <a:cubicBezTo>
                    <a:pt x="10379922" y="756622"/>
                    <a:pt x="10383976" y="756622"/>
                    <a:pt x="10388028" y="756622"/>
                  </a:cubicBezTo>
                  <a:lnTo>
                    <a:pt x="10400188" y="754461"/>
                  </a:lnTo>
                  <a:cubicBezTo>
                    <a:pt x="10402216" y="754461"/>
                    <a:pt x="10402216" y="756622"/>
                    <a:pt x="10404242" y="756622"/>
                  </a:cubicBezTo>
                  <a:lnTo>
                    <a:pt x="10414376" y="756622"/>
                  </a:lnTo>
                  <a:cubicBezTo>
                    <a:pt x="10414376" y="767431"/>
                    <a:pt x="10414376" y="778240"/>
                    <a:pt x="10414376" y="786887"/>
                  </a:cubicBezTo>
                  <a:cubicBezTo>
                    <a:pt x="10416402" y="786887"/>
                    <a:pt x="10418430" y="786887"/>
                    <a:pt x="10422482" y="786887"/>
                  </a:cubicBezTo>
                  <a:cubicBezTo>
                    <a:pt x="10422482" y="793373"/>
                    <a:pt x="10422482" y="799858"/>
                    <a:pt x="10422482" y="804182"/>
                  </a:cubicBezTo>
                  <a:lnTo>
                    <a:pt x="10431818" y="805087"/>
                  </a:lnTo>
                  <a:lnTo>
                    <a:pt x="10444776" y="805087"/>
                  </a:lnTo>
                  <a:cubicBezTo>
                    <a:pt x="10444776" y="799278"/>
                    <a:pt x="10444776" y="795106"/>
                    <a:pt x="10444776" y="789049"/>
                  </a:cubicBezTo>
                  <a:lnTo>
                    <a:pt x="10512732" y="789049"/>
                  </a:lnTo>
                  <a:lnTo>
                    <a:pt x="10512732" y="703796"/>
                  </a:lnTo>
                  <a:lnTo>
                    <a:pt x="10584740" y="703796"/>
                  </a:lnTo>
                  <a:lnTo>
                    <a:pt x="10584740" y="782564"/>
                  </a:lnTo>
                  <a:cubicBezTo>
                    <a:pt x="10585376" y="782564"/>
                    <a:pt x="10586010" y="782564"/>
                    <a:pt x="10586644" y="782564"/>
                  </a:cubicBezTo>
                  <a:lnTo>
                    <a:pt x="10587886" y="805087"/>
                  </a:lnTo>
                  <a:lnTo>
                    <a:pt x="10597562" y="805087"/>
                  </a:lnTo>
                  <a:cubicBezTo>
                    <a:pt x="10598098" y="797873"/>
                    <a:pt x="10598804" y="790219"/>
                    <a:pt x="10598804" y="782564"/>
                  </a:cubicBezTo>
                  <a:cubicBezTo>
                    <a:pt x="10600832" y="782564"/>
                    <a:pt x="10602858" y="782564"/>
                    <a:pt x="10604884" y="782564"/>
                  </a:cubicBezTo>
                  <a:lnTo>
                    <a:pt x="10606126" y="805087"/>
                  </a:lnTo>
                  <a:lnTo>
                    <a:pt x="10656748" y="805087"/>
                  </a:lnTo>
                  <a:lnTo>
                    <a:pt x="10656748" y="642059"/>
                  </a:lnTo>
                  <a:lnTo>
                    <a:pt x="10854076" y="642059"/>
                  </a:lnTo>
                  <a:lnTo>
                    <a:pt x="10854076" y="805087"/>
                  </a:lnTo>
                  <a:lnTo>
                    <a:pt x="10872772" y="805087"/>
                  </a:lnTo>
                  <a:lnTo>
                    <a:pt x="10872772" y="722394"/>
                  </a:lnTo>
                  <a:lnTo>
                    <a:pt x="10967892" y="722394"/>
                  </a:lnTo>
                  <a:cubicBezTo>
                    <a:pt x="10971967" y="616373"/>
                    <a:pt x="10975346" y="510899"/>
                    <a:pt x="10979823" y="404253"/>
                  </a:cubicBezTo>
                  <a:cubicBezTo>
                    <a:pt x="10969690" y="404253"/>
                    <a:pt x="10945370" y="391282"/>
                    <a:pt x="10967663" y="382635"/>
                  </a:cubicBezTo>
                  <a:cubicBezTo>
                    <a:pt x="10965635" y="380473"/>
                    <a:pt x="10963610" y="378311"/>
                    <a:pt x="10961583" y="378311"/>
                  </a:cubicBezTo>
                  <a:cubicBezTo>
                    <a:pt x="10961583" y="365341"/>
                    <a:pt x="10959555" y="363179"/>
                    <a:pt x="10969690" y="354532"/>
                  </a:cubicBezTo>
                  <a:cubicBezTo>
                    <a:pt x="10969690" y="350208"/>
                    <a:pt x="10969690" y="343723"/>
                    <a:pt x="10969690" y="337238"/>
                  </a:cubicBezTo>
                  <a:cubicBezTo>
                    <a:pt x="10973743" y="337238"/>
                    <a:pt x="10977796" y="337238"/>
                    <a:pt x="10983876" y="337238"/>
                  </a:cubicBezTo>
                  <a:cubicBezTo>
                    <a:pt x="10983876" y="328590"/>
                    <a:pt x="10983876" y="322105"/>
                    <a:pt x="10983876" y="315620"/>
                  </a:cubicBezTo>
                  <a:cubicBezTo>
                    <a:pt x="10983876" y="313458"/>
                    <a:pt x="10985903" y="313458"/>
                    <a:pt x="10985903" y="311296"/>
                  </a:cubicBezTo>
                  <a:cubicBezTo>
                    <a:pt x="10985903" y="285355"/>
                    <a:pt x="10985903" y="259414"/>
                    <a:pt x="10985903" y="233472"/>
                  </a:cubicBezTo>
                  <a:cubicBezTo>
                    <a:pt x="10985903" y="231310"/>
                    <a:pt x="10983876" y="229149"/>
                    <a:pt x="10983876" y="226987"/>
                  </a:cubicBezTo>
                  <a:cubicBezTo>
                    <a:pt x="10985903" y="224825"/>
                    <a:pt x="10987930" y="222663"/>
                    <a:pt x="10989956" y="220501"/>
                  </a:cubicBezTo>
                  <a:cubicBezTo>
                    <a:pt x="10989956" y="201045"/>
                    <a:pt x="10989956" y="181589"/>
                    <a:pt x="10989956" y="162133"/>
                  </a:cubicBezTo>
                  <a:cubicBezTo>
                    <a:pt x="10989956" y="159972"/>
                    <a:pt x="10989956" y="159972"/>
                    <a:pt x="10991983" y="157810"/>
                  </a:cubicBezTo>
                  <a:cubicBezTo>
                    <a:pt x="10991983" y="140516"/>
                    <a:pt x="10991983" y="121060"/>
                    <a:pt x="10991983" y="101604"/>
                  </a:cubicBezTo>
                  <a:cubicBezTo>
                    <a:pt x="10994010" y="92957"/>
                    <a:pt x="10994010" y="88633"/>
                    <a:pt x="10994010" y="82148"/>
                  </a:cubicBezTo>
                  <a:cubicBezTo>
                    <a:pt x="10998063" y="88633"/>
                    <a:pt x="10998063" y="92957"/>
                    <a:pt x="10998063" y="99442"/>
                  </a:cubicBezTo>
                  <a:cubicBezTo>
                    <a:pt x="11000090" y="121060"/>
                    <a:pt x="11000090" y="140516"/>
                    <a:pt x="11000090" y="157810"/>
                  </a:cubicBezTo>
                  <a:cubicBezTo>
                    <a:pt x="11002116" y="181589"/>
                    <a:pt x="11002116" y="201045"/>
                    <a:pt x="11002116" y="220501"/>
                  </a:cubicBezTo>
                  <a:cubicBezTo>
                    <a:pt x="11004143" y="222663"/>
                    <a:pt x="11006170" y="224825"/>
                    <a:pt x="11008196" y="226987"/>
                  </a:cubicBezTo>
                  <a:cubicBezTo>
                    <a:pt x="11008196" y="229149"/>
                    <a:pt x="11006170" y="231310"/>
                    <a:pt x="11006170" y="233472"/>
                  </a:cubicBezTo>
                  <a:cubicBezTo>
                    <a:pt x="11006170" y="259414"/>
                    <a:pt x="11006170" y="285355"/>
                    <a:pt x="11006170" y="311296"/>
                  </a:cubicBezTo>
                  <a:cubicBezTo>
                    <a:pt x="11006170" y="313458"/>
                    <a:pt x="11008196" y="313458"/>
                    <a:pt x="11008196" y="315620"/>
                  </a:cubicBezTo>
                  <a:cubicBezTo>
                    <a:pt x="11008196" y="322105"/>
                    <a:pt x="11008196" y="328590"/>
                    <a:pt x="11008196" y="337238"/>
                  </a:cubicBezTo>
                  <a:cubicBezTo>
                    <a:pt x="11012250" y="337238"/>
                    <a:pt x="11018330" y="337238"/>
                    <a:pt x="11022383" y="337238"/>
                  </a:cubicBezTo>
                  <a:cubicBezTo>
                    <a:pt x="11022383" y="343723"/>
                    <a:pt x="11022383" y="350208"/>
                    <a:pt x="11022383" y="354532"/>
                  </a:cubicBezTo>
                  <a:cubicBezTo>
                    <a:pt x="11030491" y="363179"/>
                    <a:pt x="11030491" y="363179"/>
                    <a:pt x="11030491" y="378311"/>
                  </a:cubicBezTo>
                  <a:cubicBezTo>
                    <a:pt x="11028463" y="378311"/>
                    <a:pt x="11026436" y="380473"/>
                    <a:pt x="11024411" y="382635"/>
                  </a:cubicBezTo>
                  <a:cubicBezTo>
                    <a:pt x="11044676" y="393444"/>
                    <a:pt x="11020356" y="402091"/>
                    <a:pt x="11012250" y="404253"/>
                  </a:cubicBezTo>
                  <a:cubicBezTo>
                    <a:pt x="11014276" y="488562"/>
                    <a:pt x="11018330" y="572871"/>
                    <a:pt x="11020356" y="657181"/>
                  </a:cubicBezTo>
                  <a:cubicBezTo>
                    <a:pt x="11042651" y="657181"/>
                    <a:pt x="11064943" y="657181"/>
                    <a:pt x="11085211" y="657181"/>
                  </a:cubicBezTo>
                  <a:cubicBezTo>
                    <a:pt x="11085211" y="683122"/>
                    <a:pt x="11085211" y="709063"/>
                    <a:pt x="11085211" y="732843"/>
                  </a:cubicBezTo>
                  <a:cubicBezTo>
                    <a:pt x="11089264" y="732843"/>
                    <a:pt x="11091291" y="732843"/>
                    <a:pt x="11093318" y="732843"/>
                  </a:cubicBezTo>
                  <a:cubicBezTo>
                    <a:pt x="11093318" y="730681"/>
                    <a:pt x="11095344" y="728519"/>
                    <a:pt x="11095344" y="726358"/>
                  </a:cubicBezTo>
                  <a:cubicBezTo>
                    <a:pt x="11097371" y="726358"/>
                    <a:pt x="11099398" y="726358"/>
                    <a:pt x="11101424" y="726358"/>
                  </a:cubicBezTo>
                  <a:cubicBezTo>
                    <a:pt x="11101424" y="728519"/>
                    <a:pt x="11101424" y="730681"/>
                    <a:pt x="11103452" y="735005"/>
                  </a:cubicBezTo>
                  <a:cubicBezTo>
                    <a:pt x="11107504" y="735005"/>
                    <a:pt x="11111558" y="735005"/>
                    <a:pt x="11115612" y="735005"/>
                  </a:cubicBezTo>
                  <a:cubicBezTo>
                    <a:pt x="11115612" y="732843"/>
                    <a:pt x="11115612" y="730681"/>
                    <a:pt x="11115612" y="728519"/>
                  </a:cubicBezTo>
                  <a:cubicBezTo>
                    <a:pt x="11123718" y="728519"/>
                    <a:pt x="11129798" y="728519"/>
                    <a:pt x="11137904" y="728519"/>
                  </a:cubicBezTo>
                  <a:cubicBezTo>
                    <a:pt x="11137904" y="730681"/>
                    <a:pt x="11137904" y="732843"/>
                    <a:pt x="11137904" y="735005"/>
                  </a:cubicBezTo>
                  <a:cubicBezTo>
                    <a:pt x="11143984" y="735005"/>
                    <a:pt x="11152092" y="735005"/>
                    <a:pt x="11158172" y="735005"/>
                  </a:cubicBezTo>
                  <a:cubicBezTo>
                    <a:pt x="11158172" y="750137"/>
                    <a:pt x="11158172" y="765270"/>
                    <a:pt x="11158172" y="780402"/>
                  </a:cubicBezTo>
                  <a:cubicBezTo>
                    <a:pt x="11162226" y="780402"/>
                    <a:pt x="11168306" y="780402"/>
                    <a:pt x="11172359" y="780402"/>
                  </a:cubicBezTo>
                  <a:cubicBezTo>
                    <a:pt x="11172359" y="776078"/>
                    <a:pt x="11172359" y="771755"/>
                    <a:pt x="11172359" y="767431"/>
                  </a:cubicBezTo>
                  <a:cubicBezTo>
                    <a:pt x="11178439" y="767431"/>
                    <a:pt x="11184519" y="767431"/>
                    <a:pt x="11188572" y="767431"/>
                  </a:cubicBezTo>
                  <a:cubicBezTo>
                    <a:pt x="11188572" y="706902"/>
                    <a:pt x="11188572" y="648534"/>
                    <a:pt x="11188572" y="588004"/>
                  </a:cubicBezTo>
                  <a:cubicBezTo>
                    <a:pt x="11190599" y="585842"/>
                    <a:pt x="11192626" y="583680"/>
                    <a:pt x="11194652" y="581518"/>
                  </a:cubicBezTo>
                  <a:cubicBezTo>
                    <a:pt x="11218972" y="581518"/>
                    <a:pt x="11243292" y="581518"/>
                    <a:pt x="11267614" y="581518"/>
                  </a:cubicBezTo>
                  <a:lnTo>
                    <a:pt x="11267614" y="590166"/>
                  </a:lnTo>
                  <a:lnTo>
                    <a:pt x="11277747" y="590166"/>
                  </a:lnTo>
                  <a:cubicBezTo>
                    <a:pt x="11277747" y="629078"/>
                    <a:pt x="11277747" y="667990"/>
                    <a:pt x="11277747" y="704740"/>
                  </a:cubicBezTo>
                  <a:cubicBezTo>
                    <a:pt x="11285854" y="704740"/>
                    <a:pt x="11291934" y="704740"/>
                    <a:pt x="11300040" y="704740"/>
                  </a:cubicBezTo>
                  <a:cubicBezTo>
                    <a:pt x="11300040" y="683122"/>
                    <a:pt x="11300040" y="661504"/>
                    <a:pt x="11300040" y="637725"/>
                  </a:cubicBezTo>
                  <a:cubicBezTo>
                    <a:pt x="11308147" y="637725"/>
                    <a:pt x="11318280" y="637725"/>
                    <a:pt x="11326388" y="637725"/>
                  </a:cubicBezTo>
                  <a:cubicBezTo>
                    <a:pt x="11328414" y="637725"/>
                    <a:pt x="11328414" y="635563"/>
                    <a:pt x="11330440" y="633401"/>
                  </a:cubicBezTo>
                  <a:lnTo>
                    <a:pt x="11338548" y="633401"/>
                  </a:lnTo>
                  <a:cubicBezTo>
                    <a:pt x="11340574" y="635563"/>
                    <a:pt x="11340574" y="637725"/>
                    <a:pt x="11342600" y="637725"/>
                  </a:cubicBezTo>
                  <a:cubicBezTo>
                    <a:pt x="11348680" y="637725"/>
                    <a:pt x="11356788" y="637725"/>
                    <a:pt x="11364895" y="637725"/>
                  </a:cubicBezTo>
                  <a:cubicBezTo>
                    <a:pt x="11364895" y="598813"/>
                    <a:pt x="11364895" y="559901"/>
                    <a:pt x="11364895" y="520989"/>
                  </a:cubicBezTo>
                  <a:cubicBezTo>
                    <a:pt x="11364908" y="520986"/>
                    <a:pt x="11365775" y="520822"/>
                    <a:pt x="11421642" y="510180"/>
                  </a:cubicBezTo>
                  <a:cubicBezTo>
                    <a:pt x="11421642" y="510187"/>
                    <a:pt x="11421642" y="510261"/>
                    <a:pt x="11421642" y="511261"/>
                  </a:cubicBezTo>
                  <a:lnTo>
                    <a:pt x="11421642" y="518827"/>
                  </a:lnTo>
                  <a:cubicBezTo>
                    <a:pt x="11421659" y="518827"/>
                    <a:pt x="11422303" y="518827"/>
                    <a:pt x="11447988" y="518827"/>
                  </a:cubicBezTo>
                  <a:cubicBezTo>
                    <a:pt x="11447988" y="518849"/>
                    <a:pt x="11447988" y="521220"/>
                    <a:pt x="11447988" y="773917"/>
                  </a:cubicBezTo>
                  <a:cubicBezTo>
                    <a:pt x="11454068" y="773917"/>
                    <a:pt x="11462175" y="773917"/>
                    <a:pt x="11470283" y="773917"/>
                  </a:cubicBezTo>
                  <a:cubicBezTo>
                    <a:pt x="11470283" y="771755"/>
                    <a:pt x="11470283" y="771755"/>
                    <a:pt x="11470283" y="769593"/>
                  </a:cubicBezTo>
                  <a:cubicBezTo>
                    <a:pt x="11474335" y="769593"/>
                    <a:pt x="11478388" y="769593"/>
                    <a:pt x="11482443" y="769593"/>
                  </a:cubicBezTo>
                  <a:cubicBezTo>
                    <a:pt x="11482443" y="771755"/>
                    <a:pt x="11482443" y="771755"/>
                    <a:pt x="11482443" y="773917"/>
                  </a:cubicBezTo>
                  <a:cubicBezTo>
                    <a:pt x="11490550" y="773917"/>
                    <a:pt x="11498655" y="773917"/>
                    <a:pt x="11506763" y="773917"/>
                  </a:cubicBezTo>
                  <a:cubicBezTo>
                    <a:pt x="11506763" y="769593"/>
                    <a:pt x="11506763" y="765270"/>
                    <a:pt x="11506763" y="760946"/>
                  </a:cubicBezTo>
                  <a:cubicBezTo>
                    <a:pt x="11516896" y="760946"/>
                    <a:pt x="11527030" y="760946"/>
                    <a:pt x="11535136" y="760946"/>
                  </a:cubicBezTo>
                  <a:cubicBezTo>
                    <a:pt x="11539190" y="756622"/>
                    <a:pt x="11543244" y="756622"/>
                    <a:pt x="11547296" y="756622"/>
                  </a:cubicBezTo>
                  <a:cubicBezTo>
                    <a:pt x="11553376" y="760946"/>
                    <a:pt x="11561484" y="760946"/>
                    <a:pt x="11567564" y="760946"/>
                  </a:cubicBezTo>
                  <a:cubicBezTo>
                    <a:pt x="11567564" y="754461"/>
                    <a:pt x="11567564" y="750137"/>
                    <a:pt x="11567564" y="743652"/>
                  </a:cubicBezTo>
                  <a:lnTo>
                    <a:pt x="11575671" y="743652"/>
                  </a:lnTo>
                  <a:cubicBezTo>
                    <a:pt x="11575671" y="739328"/>
                    <a:pt x="11575671" y="735005"/>
                    <a:pt x="11575671" y="730681"/>
                  </a:cubicBezTo>
                  <a:cubicBezTo>
                    <a:pt x="11593911" y="730681"/>
                    <a:pt x="11614178" y="730681"/>
                    <a:pt x="11632418" y="730681"/>
                  </a:cubicBezTo>
                  <a:cubicBezTo>
                    <a:pt x="11632418" y="719872"/>
                    <a:pt x="11632418" y="711225"/>
                    <a:pt x="11632418" y="700416"/>
                  </a:cubicBezTo>
                  <a:cubicBezTo>
                    <a:pt x="11638498" y="700416"/>
                    <a:pt x="11644578" y="700416"/>
                    <a:pt x="11650658" y="700416"/>
                  </a:cubicBezTo>
                  <a:cubicBezTo>
                    <a:pt x="11650658" y="698254"/>
                    <a:pt x="11650658" y="696093"/>
                    <a:pt x="11650658" y="693931"/>
                  </a:cubicBezTo>
                  <a:cubicBezTo>
                    <a:pt x="11654711" y="693931"/>
                    <a:pt x="11658764" y="693931"/>
                    <a:pt x="11662818" y="693931"/>
                  </a:cubicBezTo>
                  <a:cubicBezTo>
                    <a:pt x="11662818" y="696093"/>
                    <a:pt x="11662818" y="698254"/>
                    <a:pt x="11662818" y="700416"/>
                  </a:cubicBezTo>
                  <a:cubicBezTo>
                    <a:pt x="11668898" y="700416"/>
                    <a:pt x="11672951" y="700416"/>
                    <a:pt x="11679031" y="700416"/>
                  </a:cubicBezTo>
                  <a:cubicBezTo>
                    <a:pt x="11679031" y="715549"/>
                    <a:pt x="11679031" y="732843"/>
                    <a:pt x="11679031" y="750137"/>
                  </a:cubicBezTo>
                  <a:cubicBezTo>
                    <a:pt x="11689164" y="750137"/>
                    <a:pt x="11701326" y="750137"/>
                    <a:pt x="11711459" y="750137"/>
                  </a:cubicBezTo>
                  <a:cubicBezTo>
                    <a:pt x="11711459" y="741490"/>
                    <a:pt x="11711459" y="732843"/>
                    <a:pt x="11711459" y="724196"/>
                  </a:cubicBezTo>
                  <a:cubicBezTo>
                    <a:pt x="11723619" y="724196"/>
                    <a:pt x="11737806" y="724196"/>
                    <a:pt x="11749966" y="724196"/>
                  </a:cubicBezTo>
                  <a:cubicBezTo>
                    <a:pt x="11749966" y="713387"/>
                    <a:pt x="11749966" y="704740"/>
                    <a:pt x="11749966" y="693931"/>
                  </a:cubicBezTo>
                  <a:cubicBezTo>
                    <a:pt x="11766180" y="693931"/>
                    <a:pt x="11782392" y="693931"/>
                    <a:pt x="11798607" y="693931"/>
                  </a:cubicBezTo>
                  <a:cubicBezTo>
                    <a:pt x="11798607" y="693960"/>
                    <a:pt x="11798607" y="695735"/>
                    <a:pt x="11798607" y="805087"/>
                  </a:cubicBezTo>
                  <a:lnTo>
                    <a:pt x="11798607" y="818866"/>
                  </a:lnTo>
                  <a:lnTo>
                    <a:pt x="11864482" y="818866"/>
                  </a:lnTo>
                  <a:lnTo>
                    <a:pt x="11864482" y="924638"/>
                  </a:lnTo>
                  <a:lnTo>
                    <a:pt x="11864482" y="947885"/>
                  </a:lnTo>
                  <a:lnTo>
                    <a:pt x="11879442" y="947885"/>
                  </a:lnTo>
                  <a:cubicBezTo>
                    <a:pt x="11879442" y="947885"/>
                    <a:pt x="11879442" y="947885"/>
                    <a:pt x="11879442" y="946723"/>
                  </a:cubicBezTo>
                  <a:lnTo>
                    <a:pt x="11879442" y="938587"/>
                  </a:lnTo>
                  <a:cubicBezTo>
                    <a:pt x="11879442" y="938587"/>
                    <a:pt x="11879442" y="938587"/>
                    <a:pt x="11924022" y="938587"/>
                  </a:cubicBezTo>
                  <a:cubicBezTo>
                    <a:pt x="11924022" y="938587"/>
                    <a:pt x="11924022" y="938587"/>
                    <a:pt x="11924022" y="959508"/>
                  </a:cubicBezTo>
                  <a:cubicBezTo>
                    <a:pt x="11924022" y="959508"/>
                    <a:pt x="11924022" y="959508"/>
                    <a:pt x="11926250" y="960671"/>
                  </a:cubicBezTo>
                  <a:lnTo>
                    <a:pt x="11941854" y="968807"/>
                  </a:lnTo>
                  <a:cubicBezTo>
                    <a:pt x="11941854" y="968807"/>
                    <a:pt x="11941854" y="968807"/>
                    <a:pt x="11941854" y="999027"/>
                  </a:cubicBezTo>
                  <a:cubicBezTo>
                    <a:pt x="11941854" y="999027"/>
                    <a:pt x="11941854" y="999027"/>
                    <a:pt x="11943247" y="999609"/>
                  </a:cubicBezTo>
                  <a:lnTo>
                    <a:pt x="11952999" y="1003677"/>
                  </a:lnTo>
                  <a:cubicBezTo>
                    <a:pt x="11952999" y="1003677"/>
                    <a:pt x="11952999" y="1003677"/>
                    <a:pt x="11952999" y="1002515"/>
                  </a:cubicBezTo>
                  <a:lnTo>
                    <a:pt x="11952999" y="994378"/>
                  </a:lnTo>
                  <a:cubicBezTo>
                    <a:pt x="11952999" y="994378"/>
                    <a:pt x="11952999" y="994378"/>
                    <a:pt x="11954114" y="994378"/>
                  </a:cubicBezTo>
                  <a:lnTo>
                    <a:pt x="11961915" y="994378"/>
                  </a:lnTo>
                  <a:cubicBezTo>
                    <a:pt x="11961915" y="994378"/>
                    <a:pt x="11961915" y="994378"/>
                    <a:pt x="11961915" y="993506"/>
                  </a:cubicBezTo>
                  <a:lnTo>
                    <a:pt x="11961915" y="987404"/>
                  </a:lnTo>
                  <a:cubicBezTo>
                    <a:pt x="11961915" y="987404"/>
                    <a:pt x="11961915" y="987404"/>
                    <a:pt x="11960800" y="987404"/>
                  </a:cubicBezTo>
                  <a:lnTo>
                    <a:pt x="11952999" y="987404"/>
                  </a:lnTo>
                  <a:cubicBezTo>
                    <a:pt x="11952999" y="987404"/>
                    <a:pt x="11952999" y="987404"/>
                    <a:pt x="11952999" y="986242"/>
                  </a:cubicBezTo>
                  <a:lnTo>
                    <a:pt x="11952999" y="978106"/>
                  </a:lnTo>
                  <a:cubicBezTo>
                    <a:pt x="11952999" y="978106"/>
                    <a:pt x="11952999" y="978106"/>
                    <a:pt x="11954114" y="978106"/>
                  </a:cubicBezTo>
                  <a:lnTo>
                    <a:pt x="11961915" y="978106"/>
                  </a:lnTo>
                  <a:cubicBezTo>
                    <a:pt x="11961915" y="978106"/>
                    <a:pt x="11961915" y="978106"/>
                    <a:pt x="11961915" y="976943"/>
                  </a:cubicBezTo>
                  <a:lnTo>
                    <a:pt x="11961915" y="968807"/>
                  </a:lnTo>
                  <a:cubicBezTo>
                    <a:pt x="11961915" y="968807"/>
                    <a:pt x="11961915" y="968807"/>
                    <a:pt x="11960800" y="968807"/>
                  </a:cubicBezTo>
                  <a:lnTo>
                    <a:pt x="11952999" y="968807"/>
                  </a:lnTo>
                  <a:cubicBezTo>
                    <a:pt x="11952999" y="968807"/>
                    <a:pt x="11952999" y="968807"/>
                    <a:pt x="11952999" y="967645"/>
                  </a:cubicBezTo>
                  <a:lnTo>
                    <a:pt x="11952999" y="959508"/>
                  </a:lnTo>
                  <a:cubicBezTo>
                    <a:pt x="11952999" y="959508"/>
                    <a:pt x="11952999" y="959508"/>
                    <a:pt x="11954114" y="959508"/>
                  </a:cubicBezTo>
                  <a:lnTo>
                    <a:pt x="11961915" y="959508"/>
                  </a:lnTo>
                  <a:cubicBezTo>
                    <a:pt x="11961915" y="959508"/>
                    <a:pt x="11961915" y="959508"/>
                    <a:pt x="11961915" y="958637"/>
                  </a:cubicBezTo>
                  <a:lnTo>
                    <a:pt x="11961915" y="952535"/>
                  </a:lnTo>
                  <a:cubicBezTo>
                    <a:pt x="11961915" y="952535"/>
                    <a:pt x="11961915" y="952535"/>
                    <a:pt x="11960800" y="952535"/>
                  </a:cubicBezTo>
                  <a:lnTo>
                    <a:pt x="11952999" y="952535"/>
                  </a:lnTo>
                  <a:cubicBezTo>
                    <a:pt x="11952999" y="952535"/>
                    <a:pt x="11952999" y="952535"/>
                    <a:pt x="11952999" y="951372"/>
                  </a:cubicBezTo>
                  <a:lnTo>
                    <a:pt x="11952999" y="943236"/>
                  </a:lnTo>
                  <a:cubicBezTo>
                    <a:pt x="11952999" y="943236"/>
                    <a:pt x="11952999" y="943236"/>
                    <a:pt x="11954114" y="943236"/>
                  </a:cubicBezTo>
                  <a:lnTo>
                    <a:pt x="11961915" y="943236"/>
                  </a:lnTo>
                  <a:cubicBezTo>
                    <a:pt x="11961915" y="943236"/>
                    <a:pt x="11961915" y="943236"/>
                    <a:pt x="11961915" y="942074"/>
                  </a:cubicBezTo>
                  <a:lnTo>
                    <a:pt x="11961915" y="933937"/>
                  </a:lnTo>
                  <a:cubicBezTo>
                    <a:pt x="11961915" y="933937"/>
                    <a:pt x="11961915" y="933937"/>
                    <a:pt x="11960800" y="933937"/>
                  </a:cubicBezTo>
                  <a:lnTo>
                    <a:pt x="11952999" y="933937"/>
                  </a:lnTo>
                  <a:cubicBezTo>
                    <a:pt x="11952999" y="933937"/>
                    <a:pt x="11952999" y="933937"/>
                    <a:pt x="11952999" y="933066"/>
                  </a:cubicBezTo>
                  <a:lnTo>
                    <a:pt x="11952999" y="926963"/>
                  </a:lnTo>
                  <a:cubicBezTo>
                    <a:pt x="11952999" y="926963"/>
                    <a:pt x="11952999" y="926963"/>
                    <a:pt x="11954114" y="926963"/>
                  </a:cubicBezTo>
                  <a:lnTo>
                    <a:pt x="11961915" y="926963"/>
                  </a:lnTo>
                  <a:cubicBezTo>
                    <a:pt x="11961915" y="926963"/>
                    <a:pt x="11961915" y="926963"/>
                    <a:pt x="11961915" y="925801"/>
                  </a:cubicBezTo>
                  <a:lnTo>
                    <a:pt x="11961915" y="917665"/>
                  </a:lnTo>
                  <a:cubicBezTo>
                    <a:pt x="11961915" y="917665"/>
                    <a:pt x="11961915" y="917665"/>
                    <a:pt x="11960800" y="917665"/>
                  </a:cubicBezTo>
                  <a:lnTo>
                    <a:pt x="11952999" y="917665"/>
                  </a:lnTo>
                  <a:cubicBezTo>
                    <a:pt x="11952999" y="917665"/>
                    <a:pt x="11952999" y="917665"/>
                    <a:pt x="11952999" y="916503"/>
                  </a:cubicBezTo>
                  <a:lnTo>
                    <a:pt x="11952999" y="908366"/>
                  </a:lnTo>
                  <a:cubicBezTo>
                    <a:pt x="11952999" y="908366"/>
                    <a:pt x="11952999" y="908366"/>
                    <a:pt x="11954114" y="908366"/>
                  </a:cubicBezTo>
                  <a:lnTo>
                    <a:pt x="11961915" y="908366"/>
                  </a:lnTo>
                  <a:cubicBezTo>
                    <a:pt x="11961915" y="908366"/>
                    <a:pt x="11961915" y="908366"/>
                    <a:pt x="11961915" y="907204"/>
                  </a:cubicBezTo>
                  <a:lnTo>
                    <a:pt x="11961915" y="899068"/>
                  </a:lnTo>
                  <a:cubicBezTo>
                    <a:pt x="11961915" y="899068"/>
                    <a:pt x="11961915" y="899068"/>
                    <a:pt x="11960800" y="899068"/>
                  </a:cubicBezTo>
                  <a:lnTo>
                    <a:pt x="11952999" y="899068"/>
                  </a:lnTo>
                  <a:cubicBezTo>
                    <a:pt x="11952999" y="899068"/>
                    <a:pt x="11952999" y="899068"/>
                    <a:pt x="11952999" y="898196"/>
                  </a:cubicBezTo>
                  <a:lnTo>
                    <a:pt x="11952999" y="892094"/>
                  </a:lnTo>
                  <a:cubicBezTo>
                    <a:pt x="11952999" y="892094"/>
                    <a:pt x="11952999" y="892094"/>
                    <a:pt x="11954114" y="892094"/>
                  </a:cubicBezTo>
                  <a:lnTo>
                    <a:pt x="11961915" y="892094"/>
                  </a:lnTo>
                  <a:cubicBezTo>
                    <a:pt x="11961915" y="892094"/>
                    <a:pt x="11961915" y="892094"/>
                    <a:pt x="11961915" y="890931"/>
                  </a:cubicBezTo>
                  <a:lnTo>
                    <a:pt x="11961915" y="882795"/>
                  </a:lnTo>
                  <a:cubicBezTo>
                    <a:pt x="11961915" y="882795"/>
                    <a:pt x="11961915" y="882795"/>
                    <a:pt x="11960800" y="882795"/>
                  </a:cubicBezTo>
                  <a:lnTo>
                    <a:pt x="11952999" y="882795"/>
                  </a:lnTo>
                  <a:cubicBezTo>
                    <a:pt x="11952999" y="882795"/>
                    <a:pt x="11952999" y="882795"/>
                    <a:pt x="11952999" y="881633"/>
                  </a:cubicBezTo>
                  <a:lnTo>
                    <a:pt x="11952999" y="873496"/>
                  </a:lnTo>
                  <a:cubicBezTo>
                    <a:pt x="11952999" y="873496"/>
                    <a:pt x="11952999" y="873496"/>
                    <a:pt x="11954114" y="873496"/>
                  </a:cubicBezTo>
                  <a:lnTo>
                    <a:pt x="11961915" y="873496"/>
                  </a:lnTo>
                  <a:cubicBezTo>
                    <a:pt x="11961915" y="873496"/>
                    <a:pt x="11961915" y="873496"/>
                    <a:pt x="11961915" y="872625"/>
                  </a:cubicBezTo>
                  <a:lnTo>
                    <a:pt x="11961915" y="866523"/>
                  </a:lnTo>
                  <a:cubicBezTo>
                    <a:pt x="11961915" y="866523"/>
                    <a:pt x="11961915" y="866523"/>
                    <a:pt x="11960800" y="866523"/>
                  </a:cubicBezTo>
                  <a:lnTo>
                    <a:pt x="11952999" y="866523"/>
                  </a:lnTo>
                  <a:cubicBezTo>
                    <a:pt x="11952999" y="866523"/>
                    <a:pt x="11952999" y="866523"/>
                    <a:pt x="11952999" y="865360"/>
                  </a:cubicBezTo>
                  <a:lnTo>
                    <a:pt x="11952999" y="857224"/>
                  </a:lnTo>
                  <a:cubicBezTo>
                    <a:pt x="11952999" y="857224"/>
                    <a:pt x="11952999" y="857224"/>
                    <a:pt x="11954114" y="857224"/>
                  </a:cubicBezTo>
                  <a:lnTo>
                    <a:pt x="11961915" y="857224"/>
                  </a:lnTo>
                  <a:cubicBezTo>
                    <a:pt x="11961915" y="857224"/>
                    <a:pt x="11961915" y="857224"/>
                    <a:pt x="11961915" y="856062"/>
                  </a:cubicBezTo>
                  <a:lnTo>
                    <a:pt x="11961915" y="847925"/>
                  </a:lnTo>
                  <a:cubicBezTo>
                    <a:pt x="11961915" y="847925"/>
                    <a:pt x="11961915" y="847925"/>
                    <a:pt x="11960800" y="847925"/>
                  </a:cubicBezTo>
                  <a:lnTo>
                    <a:pt x="11952999" y="847925"/>
                  </a:lnTo>
                  <a:cubicBezTo>
                    <a:pt x="11952999" y="847925"/>
                    <a:pt x="11952999" y="847925"/>
                    <a:pt x="11952999" y="846763"/>
                  </a:cubicBezTo>
                  <a:lnTo>
                    <a:pt x="11952999" y="838627"/>
                  </a:lnTo>
                  <a:cubicBezTo>
                    <a:pt x="11952999" y="838627"/>
                    <a:pt x="11952999" y="838627"/>
                    <a:pt x="11954114" y="838627"/>
                  </a:cubicBezTo>
                  <a:lnTo>
                    <a:pt x="11961915" y="838627"/>
                  </a:lnTo>
                  <a:cubicBezTo>
                    <a:pt x="11961915" y="838627"/>
                    <a:pt x="11961915" y="838627"/>
                    <a:pt x="11961915" y="837755"/>
                  </a:cubicBezTo>
                  <a:lnTo>
                    <a:pt x="11961915" y="831653"/>
                  </a:lnTo>
                  <a:cubicBezTo>
                    <a:pt x="11961915" y="831653"/>
                    <a:pt x="11961915" y="831653"/>
                    <a:pt x="11960800" y="831653"/>
                  </a:cubicBezTo>
                  <a:lnTo>
                    <a:pt x="11952999" y="831653"/>
                  </a:lnTo>
                  <a:cubicBezTo>
                    <a:pt x="11952999" y="831653"/>
                    <a:pt x="11952999" y="831653"/>
                    <a:pt x="11952999" y="830491"/>
                  </a:cubicBezTo>
                  <a:lnTo>
                    <a:pt x="11952999" y="822354"/>
                  </a:lnTo>
                  <a:cubicBezTo>
                    <a:pt x="11952999" y="822354"/>
                    <a:pt x="11952999" y="822354"/>
                    <a:pt x="11954114" y="822354"/>
                  </a:cubicBezTo>
                  <a:lnTo>
                    <a:pt x="11961915" y="822354"/>
                  </a:lnTo>
                  <a:cubicBezTo>
                    <a:pt x="11961915" y="822354"/>
                    <a:pt x="11961915" y="822354"/>
                    <a:pt x="11961915" y="821192"/>
                  </a:cubicBezTo>
                  <a:lnTo>
                    <a:pt x="11961915" y="813056"/>
                  </a:lnTo>
                  <a:cubicBezTo>
                    <a:pt x="11961915" y="813056"/>
                    <a:pt x="11961915" y="813056"/>
                    <a:pt x="11960800" y="813056"/>
                  </a:cubicBezTo>
                  <a:lnTo>
                    <a:pt x="11952999" y="813056"/>
                  </a:lnTo>
                  <a:cubicBezTo>
                    <a:pt x="11952999" y="813056"/>
                    <a:pt x="11952999" y="813056"/>
                    <a:pt x="11952999" y="811893"/>
                  </a:cubicBezTo>
                  <a:lnTo>
                    <a:pt x="11952999" y="803757"/>
                  </a:lnTo>
                  <a:cubicBezTo>
                    <a:pt x="11952999" y="803757"/>
                    <a:pt x="11952999" y="803757"/>
                    <a:pt x="11954114" y="803757"/>
                  </a:cubicBezTo>
                  <a:lnTo>
                    <a:pt x="11961915" y="803757"/>
                  </a:lnTo>
                  <a:cubicBezTo>
                    <a:pt x="11961915" y="803757"/>
                    <a:pt x="11961915" y="803757"/>
                    <a:pt x="11961915" y="802885"/>
                  </a:cubicBezTo>
                  <a:lnTo>
                    <a:pt x="11961915" y="796783"/>
                  </a:lnTo>
                  <a:cubicBezTo>
                    <a:pt x="11961915" y="796783"/>
                    <a:pt x="11961915" y="796783"/>
                    <a:pt x="11960800" y="796783"/>
                  </a:cubicBezTo>
                  <a:lnTo>
                    <a:pt x="11952999" y="796783"/>
                  </a:lnTo>
                  <a:cubicBezTo>
                    <a:pt x="11952999" y="796783"/>
                    <a:pt x="11952999" y="796783"/>
                    <a:pt x="11952999" y="795621"/>
                  </a:cubicBezTo>
                  <a:lnTo>
                    <a:pt x="11952999" y="787484"/>
                  </a:lnTo>
                  <a:cubicBezTo>
                    <a:pt x="11952999" y="787484"/>
                    <a:pt x="11952999" y="787484"/>
                    <a:pt x="11954114" y="787484"/>
                  </a:cubicBezTo>
                  <a:lnTo>
                    <a:pt x="11961915" y="787484"/>
                  </a:lnTo>
                  <a:cubicBezTo>
                    <a:pt x="11961915" y="787484"/>
                    <a:pt x="11961915" y="787484"/>
                    <a:pt x="11960800" y="785741"/>
                  </a:cubicBezTo>
                  <a:lnTo>
                    <a:pt x="11952999" y="773537"/>
                  </a:lnTo>
                  <a:cubicBezTo>
                    <a:pt x="11952999" y="773537"/>
                    <a:pt x="11952999" y="773537"/>
                    <a:pt x="11952999" y="736342"/>
                  </a:cubicBezTo>
                  <a:cubicBezTo>
                    <a:pt x="11952999" y="736342"/>
                    <a:pt x="11952999" y="736342"/>
                    <a:pt x="12102343" y="736342"/>
                  </a:cubicBezTo>
                  <a:cubicBezTo>
                    <a:pt x="12102343" y="736342"/>
                    <a:pt x="12102343" y="736342"/>
                    <a:pt x="12115716" y="757264"/>
                  </a:cubicBezTo>
                  <a:cubicBezTo>
                    <a:pt x="12115716" y="757264"/>
                    <a:pt x="12115716" y="757264"/>
                    <a:pt x="12115716" y="803757"/>
                  </a:cubicBezTo>
                  <a:cubicBezTo>
                    <a:pt x="12115716" y="803757"/>
                    <a:pt x="12115716" y="803757"/>
                    <a:pt x="12114602" y="803757"/>
                  </a:cubicBezTo>
                  <a:lnTo>
                    <a:pt x="12106800" y="803757"/>
                  </a:lnTo>
                  <a:cubicBezTo>
                    <a:pt x="12106800" y="803757"/>
                    <a:pt x="12106800" y="803757"/>
                    <a:pt x="12106800" y="804919"/>
                  </a:cubicBezTo>
                  <a:lnTo>
                    <a:pt x="12106800" y="813056"/>
                  </a:lnTo>
                  <a:cubicBezTo>
                    <a:pt x="12106800" y="813056"/>
                    <a:pt x="12106800" y="813056"/>
                    <a:pt x="12107915" y="813056"/>
                  </a:cubicBezTo>
                  <a:lnTo>
                    <a:pt x="12115716" y="813056"/>
                  </a:lnTo>
                  <a:cubicBezTo>
                    <a:pt x="12115716" y="813056"/>
                    <a:pt x="12115716" y="813056"/>
                    <a:pt x="12115716" y="814218"/>
                  </a:cubicBezTo>
                  <a:lnTo>
                    <a:pt x="12115716" y="822354"/>
                  </a:lnTo>
                  <a:cubicBezTo>
                    <a:pt x="12115716" y="822354"/>
                    <a:pt x="12115716" y="822354"/>
                    <a:pt x="12114602" y="822354"/>
                  </a:cubicBezTo>
                  <a:lnTo>
                    <a:pt x="12106800" y="822354"/>
                  </a:lnTo>
                  <a:cubicBezTo>
                    <a:pt x="12106800" y="822354"/>
                    <a:pt x="12106800" y="822354"/>
                    <a:pt x="12106800" y="823516"/>
                  </a:cubicBezTo>
                  <a:lnTo>
                    <a:pt x="12106800" y="831653"/>
                  </a:lnTo>
                  <a:cubicBezTo>
                    <a:pt x="12106800" y="831653"/>
                    <a:pt x="12106800" y="831653"/>
                    <a:pt x="12107915" y="831653"/>
                  </a:cubicBezTo>
                  <a:lnTo>
                    <a:pt x="12115716" y="831653"/>
                  </a:lnTo>
                  <a:cubicBezTo>
                    <a:pt x="12115716" y="831653"/>
                    <a:pt x="12115716" y="831653"/>
                    <a:pt x="12115716" y="832525"/>
                  </a:cubicBezTo>
                  <a:lnTo>
                    <a:pt x="12115716" y="838627"/>
                  </a:lnTo>
                  <a:cubicBezTo>
                    <a:pt x="12115716" y="838627"/>
                    <a:pt x="12115716" y="838627"/>
                    <a:pt x="12114602" y="838627"/>
                  </a:cubicBezTo>
                  <a:lnTo>
                    <a:pt x="12106800" y="838627"/>
                  </a:lnTo>
                  <a:cubicBezTo>
                    <a:pt x="12106800" y="838627"/>
                    <a:pt x="12106800" y="838627"/>
                    <a:pt x="12106800" y="839789"/>
                  </a:cubicBezTo>
                  <a:lnTo>
                    <a:pt x="12106800" y="847925"/>
                  </a:lnTo>
                  <a:cubicBezTo>
                    <a:pt x="12106800" y="847925"/>
                    <a:pt x="12106800" y="847925"/>
                    <a:pt x="12107915" y="847925"/>
                  </a:cubicBezTo>
                  <a:lnTo>
                    <a:pt x="12115716" y="847925"/>
                  </a:lnTo>
                  <a:cubicBezTo>
                    <a:pt x="12115716" y="847925"/>
                    <a:pt x="12115716" y="847925"/>
                    <a:pt x="12115716" y="849088"/>
                  </a:cubicBezTo>
                  <a:lnTo>
                    <a:pt x="12115716" y="857224"/>
                  </a:lnTo>
                  <a:cubicBezTo>
                    <a:pt x="12115716" y="857224"/>
                    <a:pt x="12115716" y="857224"/>
                    <a:pt x="12114602" y="857224"/>
                  </a:cubicBezTo>
                  <a:lnTo>
                    <a:pt x="12106800" y="857224"/>
                  </a:lnTo>
                  <a:cubicBezTo>
                    <a:pt x="12106800" y="857224"/>
                    <a:pt x="12106800" y="857224"/>
                    <a:pt x="12106800" y="858386"/>
                  </a:cubicBezTo>
                  <a:lnTo>
                    <a:pt x="12106800" y="866523"/>
                  </a:lnTo>
                  <a:cubicBezTo>
                    <a:pt x="12106800" y="866523"/>
                    <a:pt x="12106800" y="866523"/>
                    <a:pt x="12107915" y="866523"/>
                  </a:cubicBezTo>
                  <a:lnTo>
                    <a:pt x="12115716" y="866523"/>
                  </a:lnTo>
                  <a:cubicBezTo>
                    <a:pt x="12115716" y="866523"/>
                    <a:pt x="12115716" y="866523"/>
                    <a:pt x="12115716" y="867394"/>
                  </a:cubicBezTo>
                  <a:lnTo>
                    <a:pt x="12115716" y="873496"/>
                  </a:lnTo>
                  <a:cubicBezTo>
                    <a:pt x="12115716" y="873496"/>
                    <a:pt x="12115716" y="873496"/>
                    <a:pt x="12114602" y="873496"/>
                  </a:cubicBezTo>
                  <a:lnTo>
                    <a:pt x="12106800" y="873496"/>
                  </a:lnTo>
                  <a:cubicBezTo>
                    <a:pt x="12106800" y="873496"/>
                    <a:pt x="12106800" y="873496"/>
                    <a:pt x="12106800" y="874659"/>
                  </a:cubicBezTo>
                  <a:lnTo>
                    <a:pt x="12106800" y="882795"/>
                  </a:lnTo>
                  <a:cubicBezTo>
                    <a:pt x="12106800" y="882795"/>
                    <a:pt x="12106800" y="882795"/>
                    <a:pt x="12107915" y="882795"/>
                  </a:cubicBezTo>
                  <a:lnTo>
                    <a:pt x="12115716" y="882795"/>
                  </a:lnTo>
                  <a:cubicBezTo>
                    <a:pt x="12115716" y="882795"/>
                    <a:pt x="12115716" y="882795"/>
                    <a:pt x="12115716" y="883957"/>
                  </a:cubicBezTo>
                  <a:lnTo>
                    <a:pt x="12115716" y="892094"/>
                  </a:lnTo>
                  <a:cubicBezTo>
                    <a:pt x="12115716" y="892094"/>
                    <a:pt x="12115716" y="892094"/>
                    <a:pt x="12114602" y="892094"/>
                  </a:cubicBezTo>
                  <a:lnTo>
                    <a:pt x="12106800" y="892094"/>
                  </a:lnTo>
                  <a:cubicBezTo>
                    <a:pt x="12106800" y="892094"/>
                    <a:pt x="12106800" y="892094"/>
                    <a:pt x="12106800" y="892965"/>
                  </a:cubicBezTo>
                  <a:lnTo>
                    <a:pt x="12106800" y="899068"/>
                  </a:lnTo>
                  <a:cubicBezTo>
                    <a:pt x="12106800" y="899068"/>
                    <a:pt x="12106800" y="899068"/>
                    <a:pt x="12107915" y="899068"/>
                  </a:cubicBezTo>
                  <a:lnTo>
                    <a:pt x="12115716" y="899068"/>
                  </a:lnTo>
                  <a:cubicBezTo>
                    <a:pt x="12115716" y="899068"/>
                    <a:pt x="12115716" y="899068"/>
                    <a:pt x="12115716" y="900230"/>
                  </a:cubicBezTo>
                  <a:lnTo>
                    <a:pt x="12115716" y="908366"/>
                  </a:lnTo>
                  <a:cubicBezTo>
                    <a:pt x="12115716" y="908366"/>
                    <a:pt x="12115716" y="908366"/>
                    <a:pt x="12114602" y="908366"/>
                  </a:cubicBezTo>
                  <a:lnTo>
                    <a:pt x="12106800" y="908366"/>
                  </a:lnTo>
                  <a:cubicBezTo>
                    <a:pt x="12106800" y="908366"/>
                    <a:pt x="12106800" y="908366"/>
                    <a:pt x="12106800" y="909528"/>
                  </a:cubicBezTo>
                  <a:lnTo>
                    <a:pt x="12106800" y="917665"/>
                  </a:lnTo>
                  <a:cubicBezTo>
                    <a:pt x="12106800" y="917665"/>
                    <a:pt x="12106800" y="917665"/>
                    <a:pt x="12107915" y="917665"/>
                  </a:cubicBezTo>
                  <a:lnTo>
                    <a:pt x="12115716" y="917665"/>
                  </a:lnTo>
                  <a:cubicBezTo>
                    <a:pt x="12115716" y="917665"/>
                    <a:pt x="12115716" y="917665"/>
                    <a:pt x="12115716" y="918827"/>
                  </a:cubicBezTo>
                  <a:lnTo>
                    <a:pt x="12115716" y="926963"/>
                  </a:lnTo>
                  <a:cubicBezTo>
                    <a:pt x="12115716" y="926963"/>
                    <a:pt x="12115716" y="926963"/>
                    <a:pt x="12114602" y="926963"/>
                  </a:cubicBezTo>
                  <a:lnTo>
                    <a:pt x="12106800" y="926963"/>
                  </a:lnTo>
                  <a:cubicBezTo>
                    <a:pt x="12106800" y="926963"/>
                    <a:pt x="12106800" y="926963"/>
                    <a:pt x="12106800" y="927835"/>
                  </a:cubicBezTo>
                  <a:lnTo>
                    <a:pt x="12106800" y="933937"/>
                  </a:lnTo>
                  <a:cubicBezTo>
                    <a:pt x="12106800" y="933937"/>
                    <a:pt x="12106800" y="933937"/>
                    <a:pt x="12107915" y="933937"/>
                  </a:cubicBezTo>
                  <a:lnTo>
                    <a:pt x="12115716" y="933937"/>
                  </a:lnTo>
                  <a:cubicBezTo>
                    <a:pt x="12115716" y="933937"/>
                    <a:pt x="12115716" y="933937"/>
                    <a:pt x="12115716" y="935100"/>
                  </a:cubicBezTo>
                  <a:lnTo>
                    <a:pt x="12115716" y="943236"/>
                  </a:lnTo>
                  <a:cubicBezTo>
                    <a:pt x="12115716" y="943236"/>
                    <a:pt x="12115716" y="943236"/>
                    <a:pt x="12114602" y="943236"/>
                  </a:cubicBezTo>
                  <a:lnTo>
                    <a:pt x="12106800" y="943236"/>
                  </a:lnTo>
                  <a:cubicBezTo>
                    <a:pt x="12106800" y="943236"/>
                    <a:pt x="12106800" y="943236"/>
                    <a:pt x="12106800" y="944398"/>
                  </a:cubicBezTo>
                  <a:lnTo>
                    <a:pt x="12106800" y="952535"/>
                  </a:lnTo>
                  <a:cubicBezTo>
                    <a:pt x="12106800" y="952535"/>
                    <a:pt x="12106800" y="952535"/>
                    <a:pt x="12107915" y="952535"/>
                  </a:cubicBezTo>
                  <a:lnTo>
                    <a:pt x="12115716" y="952535"/>
                  </a:lnTo>
                  <a:cubicBezTo>
                    <a:pt x="12115716" y="952535"/>
                    <a:pt x="12115716" y="952535"/>
                    <a:pt x="12115716" y="953406"/>
                  </a:cubicBezTo>
                  <a:lnTo>
                    <a:pt x="12115716" y="959508"/>
                  </a:lnTo>
                  <a:cubicBezTo>
                    <a:pt x="12115716" y="959508"/>
                    <a:pt x="12115716" y="959508"/>
                    <a:pt x="12114602" y="959508"/>
                  </a:cubicBezTo>
                  <a:lnTo>
                    <a:pt x="12106800" y="959508"/>
                  </a:lnTo>
                  <a:cubicBezTo>
                    <a:pt x="12106800" y="959508"/>
                    <a:pt x="12106800" y="959508"/>
                    <a:pt x="12106800" y="960671"/>
                  </a:cubicBezTo>
                  <a:lnTo>
                    <a:pt x="12106800" y="968807"/>
                  </a:lnTo>
                  <a:cubicBezTo>
                    <a:pt x="12106800" y="968807"/>
                    <a:pt x="12106800" y="968807"/>
                    <a:pt x="12107915" y="968807"/>
                  </a:cubicBezTo>
                  <a:lnTo>
                    <a:pt x="12115716" y="968807"/>
                  </a:lnTo>
                  <a:cubicBezTo>
                    <a:pt x="12115716" y="968807"/>
                    <a:pt x="12115716" y="968807"/>
                    <a:pt x="12115716" y="969969"/>
                  </a:cubicBezTo>
                  <a:lnTo>
                    <a:pt x="12115716" y="978106"/>
                  </a:lnTo>
                  <a:cubicBezTo>
                    <a:pt x="12115716" y="978106"/>
                    <a:pt x="12115716" y="978106"/>
                    <a:pt x="12114602" y="978106"/>
                  </a:cubicBezTo>
                  <a:lnTo>
                    <a:pt x="12106800" y="978106"/>
                  </a:lnTo>
                  <a:cubicBezTo>
                    <a:pt x="12106800" y="978106"/>
                    <a:pt x="12106800" y="978106"/>
                    <a:pt x="12106800" y="979268"/>
                  </a:cubicBezTo>
                  <a:lnTo>
                    <a:pt x="12106800" y="987404"/>
                  </a:lnTo>
                  <a:cubicBezTo>
                    <a:pt x="12106800" y="987404"/>
                    <a:pt x="12106800" y="987404"/>
                    <a:pt x="12107915" y="987404"/>
                  </a:cubicBezTo>
                  <a:lnTo>
                    <a:pt x="12115716" y="987404"/>
                  </a:lnTo>
                  <a:cubicBezTo>
                    <a:pt x="12115716" y="987404"/>
                    <a:pt x="12115716" y="987404"/>
                    <a:pt x="12115716" y="988276"/>
                  </a:cubicBezTo>
                  <a:lnTo>
                    <a:pt x="12115716" y="994378"/>
                  </a:lnTo>
                  <a:cubicBezTo>
                    <a:pt x="12115716" y="994378"/>
                    <a:pt x="12115716" y="994378"/>
                    <a:pt x="12114602" y="994378"/>
                  </a:cubicBezTo>
                  <a:lnTo>
                    <a:pt x="12106800" y="994378"/>
                  </a:lnTo>
                  <a:cubicBezTo>
                    <a:pt x="12106800" y="994378"/>
                    <a:pt x="12106800" y="994378"/>
                    <a:pt x="12106800" y="995540"/>
                  </a:cubicBezTo>
                  <a:lnTo>
                    <a:pt x="12106800" y="1003677"/>
                  </a:lnTo>
                  <a:cubicBezTo>
                    <a:pt x="12106800" y="1003677"/>
                    <a:pt x="12106800" y="1003677"/>
                    <a:pt x="12131319" y="1024599"/>
                  </a:cubicBezTo>
                  <a:cubicBezTo>
                    <a:pt x="12131319" y="1029248"/>
                    <a:pt x="12131319" y="1029248"/>
                    <a:pt x="12130206" y="1029248"/>
                  </a:cubicBezTo>
                  <a:lnTo>
                    <a:pt x="12122403" y="1029248"/>
                  </a:lnTo>
                  <a:cubicBezTo>
                    <a:pt x="12122403" y="1029248"/>
                    <a:pt x="12122403" y="1029248"/>
                    <a:pt x="12122403" y="1040036"/>
                  </a:cubicBezTo>
                  <a:lnTo>
                    <a:pt x="12122403" y="1046874"/>
                  </a:lnTo>
                  <a:lnTo>
                    <a:pt x="12131319" y="1046874"/>
                  </a:lnTo>
                  <a:lnTo>
                    <a:pt x="12131319" y="1043196"/>
                  </a:lnTo>
                  <a:cubicBezTo>
                    <a:pt x="12131319" y="1043196"/>
                    <a:pt x="12131319" y="1043196"/>
                    <a:pt x="12132434" y="1042615"/>
                  </a:cubicBezTo>
                  <a:lnTo>
                    <a:pt x="12140235" y="1038547"/>
                  </a:lnTo>
                  <a:cubicBezTo>
                    <a:pt x="12140235" y="1038547"/>
                    <a:pt x="12140235" y="1038547"/>
                    <a:pt x="12142186" y="1038547"/>
                  </a:cubicBezTo>
                  <a:lnTo>
                    <a:pt x="12155839" y="1038547"/>
                  </a:lnTo>
                  <a:cubicBezTo>
                    <a:pt x="12155839" y="1038547"/>
                    <a:pt x="12155839" y="1038547"/>
                    <a:pt x="12155839" y="1039709"/>
                  </a:cubicBezTo>
                  <a:lnTo>
                    <a:pt x="12155839" y="1046874"/>
                  </a:lnTo>
                  <a:lnTo>
                    <a:pt x="12192000" y="1046874"/>
                  </a:lnTo>
                  <a:lnTo>
                    <a:pt x="12192000" y="1070905"/>
                  </a:lnTo>
                  <a:lnTo>
                    <a:pt x="12192000" y="1121663"/>
                  </a:lnTo>
                  <a:lnTo>
                    <a:pt x="12192000" y="1608850"/>
                  </a:lnTo>
                  <a:lnTo>
                    <a:pt x="0" y="1608850"/>
                  </a:lnTo>
                  <a:lnTo>
                    <a:pt x="0" y="1046874"/>
                  </a:lnTo>
                  <a:lnTo>
                    <a:pt x="65773" y="1046874"/>
                  </a:lnTo>
                  <a:lnTo>
                    <a:pt x="82231" y="1045519"/>
                  </a:lnTo>
                  <a:cubicBezTo>
                    <a:pt x="82231" y="1033896"/>
                    <a:pt x="82231" y="1024598"/>
                    <a:pt x="82231" y="1012974"/>
                  </a:cubicBezTo>
                  <a:cubicBezTo>
                    <a:pt x="97834" y="1012974"/>
                    <a:pt x="113436" y="1012974"/>
                    <a:pt x="126811" y="1012974"/>
                  </a:cubicBezTo>
                  <a:cubicBezTo>
                    <a:pt x="126811" y="1006000"/>
                    <a:pt x="126811" y="1001351"/>
                    <a:pt x="126811" y="994377"/>
                  </a:cubicBezTo>
                  <a:cubicBezTo>
                    <a:pt x="158018" y="994377"/>
                    <a:pt x="189224" y="994377"/>
                    <a:pt x="220430" y="994377"/>
                  </a:cubicBezTo>
                  <a:cubicBezTo>
                    <a:pt x="220430" y="999026"/>
                    <a:pt x="220430" y="1001351"/>
                    <a:pt x="220430" y="1006000"/>
                  </a:cubicBezTo>
                  <a:cubicBezTo>
                    <a:pt x="240491" y="1006000"/>
                    <a:pt x="260552" y="1006000"/>
                    <a:pt x="280612" y="1006000"/>
                  </a:cubicBezTo>
                  <a:cubicBezTo>
                    <a:pt x="280612" y="1008325"/>
                    <a:pt x="280612" y="1010650"/>
                    <a:pt x="280612" y="1012974"/>
                  </a:cubicBezTo>
                  <a:cubicBezTo>
                    <a:pt x="285071" y="1012974"/>
                    <a:pt x="291758" y="1012974"/>
                    <a:pt x="298444" y="1012974"/>
                  </a:cubicBezTo>
                  <a:cubicBezTo>
                    <a:pt x="298444" y="1015299"/>
                    <a:pt x="298444" y="1017624"/>
                    <a:pt x="298444" y="1019948"/>
                  </a:cubicBezTo>
                  <a:cubicBezTo>
                    <a:pt x="302903" y="1019948"/>
                    <a:pt x="309590" y="1019948"/>
                    <a:pt x="314048" y="1019948"/>
                  </a:cubicBezTo>
                  <a:cubicBezTo>
                    <a:pt x="314048" y="985079"/>
                    <a:pt x="314048" y="950209"/>
                    <a:pt x="314048" y="915339"/>
                  </a:cubicBezTo>
                  <a:cubicBezTo>
                    <a:pt x="329651" y="910690"/>
                    <a:pt x="345255" y="906041"/>
                    <a:pt x="360858" y="901391"/>
                  </a:cubicBezTo>
                  <a:cubicBezTo>
                    <a:pt x="389835" y="901391"/>
                    <a:pt x="418812" y="901391"/>
                    <a:pt x="447789" y="901391"/>
                  </a:cubicBezTo>
                  <a:cubicBezTo>
                    <a:pt x="447789" y="845600"/>
                    <a:pt x="447789" y="789808"/>
                    <a:pt x="447789" y="734017"/>
                  </a:cubicBezTo>
                  <a:cubicBezTo>
                    <a:pt x="454476" y="729367"/>
                    <a:pt x="463392" y="727043"/>
                    <a:pt x="472308" y="722393"/>
                  </a:cubicBezTo>
                  <a:cubicBezTo>
                    <a:pt x="507972" y="717744"/>
                    <a:pt x="543636" y="710770"/>
                    <a:pt x="579301" y="703796"/>
                  </a:cubicBezTo>
                  <a:cubicBezTo>
                    <a:pt x="592675" y="708445"/>
                    <a:pt x="603820" y="713095"/>
                    <a:pt x="617194" y="715419"/>
                  </a:cubicBezTo>
                  <a:cubicBezTo>
                    <a:pt x="619423" y="717744"/>
                    <a:pt x="621652" y="720069"/>
                    <a:pt x="623881" y="722393"/>
                  </a:cubicBezTo>
                  <a:cubicBezTo>
                    <a:pt x="623881" y="827002"/>
                    <a:pt x="623881" y="931612"/>
                    <a:pt x="623881" y="1033896"/>
                  </a:cubicBezTo>
                  <a:cubicBezTo>
                    <a:pt x="628339" y="1033896"/>
                    <a:pt x="632796" y="1033896"/>
                    <a:pt x="639484" y="1033896"/>
                  </a:cubicBezTo>
                  <a:cubicBezTo>
                    <a:pt x="639484" y="992053"/>
                    <a:pt x="639484" y="950209"/>
                    <a:pt x="639484" y="908365"/>
                  </a:cubicBezTo>
                  <a:cubicBezTo>
                    <a:pt x="643942" y="908365"/>
                    <a:pt x="648400" y="908365"/>
                    <a:pt x="652858" y="908365"/>
                  </a:cubicBezTo>
                  <a:cubicBezTo>
                    <a:pt x="652858" y="903716"/>
                    <a:pt x="652858" y="901391"/>
                    <a:pt x="652858" y="896742"/>
                  </a:cubicBezTo>
                  <a:cubicBezTo>
                    <a:pt x="657316" y="894417"/>
                    <a:pt x="661774" y="892093"/>
                    <a:pt x="666232" y="889768"/>
                  </a:cubicBezTo>
                  <a:lnTo>
                    <a:pt x="677377" y="889768"/>
                  </a:lnTo>
                  <a:cubicBezTo>
                    <a:pt x="677377" y="885119"/>
                    <a:pt x="677377" y="882794"/>
                    <a:pt x="677377" y="878145"/>
                  </a:cubicBezTo>
                  <a:cubicBezTo>
                    <a:pt x="679606" y="875820"/>
                    <a:pt x="684064" y="873495"/>
                    <a:pt x="686293" y="871171"/>
                  </a:cubicBezTo>
                  <a:cubicBezTo>
                    <a:pt x="692981" y="871171"/>
                    <a:pt x="701896" y="871171"/>
                    <a:pt x="708584" y="871171"/>
                  </a:cubicBezTo>
                  <a:cubicBezTo>
                    <a:pt x="708584" y="882794"/>
                    <a:pt x="708584" y="896742"/>
                    <a:pt x="708584" y="908365"/>
                  </a:cubicBezTo>
                  <a:cubicBezTo>
                    <a:pt x="724187" y="908365"/>
                    <a:pt x="739790" y="908365"/>
                    <a:pt x="755393" y="908365"/>
                  </a:cubicBezTo>
                  <a:cubicBezTo>
                    <a:pt x="755393" y="952534"/>
                    <a:pt x="755393" y="994377"/>
                    <a:pt x="755393" y="1038546"/>
                  </a:cubicBezTo>
                  <a:cubicBezTo>
                    <a:pt x="762080" y="1038546"/>
                    <a:pt x="768767" y="1038546"/>
                    <a:pt x="773225" y="1038546"/>
                  </a:cubicBezTo>
                  <a:cubicBezTo>
                    <a:pt x="779912" y="1036221"/>
                    <a:pt x="784370" y="1033896"/>
                    <a:pt x="791057" y="1031572"/>
                  </a:cubicBezTo>
                  <a:cubicBezTo>
                    <a:pt x="791057" y="1026922"/>
                    <a:pt x="791057" y="1024598"/>
                    <a:pt x="791057" y="1022273"/>
                  </a:cubicBezTo>
                  <a:cubicBezTo>
                    <a:pt x="788828" y="1022273"/>
                    <a:pt x="786599" y="1019948"/>
                    <a:pt x="784370" y="1019948"/>
                  </a:cubicBezTo>
                  <a:cubicBezTo>
                    <a:pt x="784370" y="1017624"/>
                    <a:pt x="784370" y="1015299"/>
                    <a:pt x="784370" y="1012974"/>
                  </a:cubicBezTo>
                  <a:cubicBezTo>
                    <a:pt x="786599" y="1010650"/>
                    <a:pt x="788828" y="1010650"/>
                    <a:pt x="791057" y="1008325"/>
                  </a:cubicBezTo>
                  <a:cubicBezTo>
                    <a:pt x="791057" y="992053"/>
                    <a:pt x="791057" y="973455"/>
                    <a:pt x="791057" y="957183"/>
                  </a:cubicBezTo>
                  <a:cubicBezTo>
                    <a:pt x="788828" y="957183"/>
                    <a:pt x="786599" y="954858"/>
                    <a:pt x="784370" y="954858"/>
                  </a:cubicBezTo>
                  <a:cubicBezTo>
                    <a:pt x="784370" y="952534"/>
                    <a:pt x="784370" y="950209"/>
                    <a:pt x="784370" y="947884"/>
                  </a:cubicBezTo>
                  <a:cubicBezTo>
                    <a:pt x="786599" y="945560"/>
                    <a:pt x="788828" y="945560"/>
                    <a:pt x="791057" y="943235"/>
                  </a:cubicBezTo>
                  <a:lnTo>
                    <a:pt x="795515" y="938586"/>
                  </a:lnTo>
                  <a:lnTo>
                    <a:pt x="795515" y="929287"/>
                  </a:lnTo>
                  <a:cubicBezTo>
                    <a:pt x="793286" y="929287"/>
                    <a:pt x="793286" y="929287"/>
                    <a:pt x="791057" y="929287"/>
                  </a:cubicBezTo>
                  <a:cubicBezTo>
                    <a:pt x="791057" y="926962"/>
                    <a:pt x="791057" y="924638"/>
                    <a:pt x="791057" y="922313"/>
                  </a:cubicBezTo>
                  <a:cubicBezTo>
                    <a:pt x="793286" y="922313"/>
                    <a:pt x="795515" y="919988"/>
                    <a:pt x="797744" y="917664"/>
                  </a:cubicBezTo>
                  <a:cubicBezTo>
                    <a:pt x="799972" y="889768"/>
                    <a:pt x="806660" y="866522"/>
                    <a:pt x="833408" y="852574"/>
                  </a:cubicBezTo>
                  <a:cubicBezTo>
                    <a:pt x="831179" y="852574"/>
                    <a:pt x="831179" y="850249"/>
                    <a:pt x="828950" y="850249"/>
                  </a:cubicBezTo>
                  <a:cubicBezTo>
                    <a:pt x="828950" y="847924"/>
                    <a:pt x="828950" y="845600"/>
                    <a:pt x="828950" y="843275"/>
                  </a:cubicBezTo>
                  <a:cubicBezTo>
                    <a:pt x="831179" y="843275"/>
                    <a:pt x="833408" y="840950"/>
                    <a:pt x="835637" y="840950"/>
                  </a:cubicBezTo>
                  <a:cubicBezTo>
                    <a:pt x="835637" y="836301"/>
                    <a:pt x="835637" y="833976"/>
                    <a:pt x="835637" y="831652"/>
                  </a:cubicBezTo>
                  <a:cubicBezTo>
                    <a:pt x="837866" y="831652"/>
                    <a:pt x="837866" y="831652"/>
                    <a:pt x="840095" y="831652"/>
                  </a:cubicBezTo>
                  <a:cubicBezTo>
                    <a:pt x="840095" y="824678"/>
                    <a:pt x="840095" y="817704"/>
                    <a:pt x="840095" y="810730"/>
                  </a:cubicBezTo>
                  <a:cubicBezTo>
                    <a:pt x="837866" y="810730"/>
                    <a:pt x="837866" y="810730"/>
                    <a:pt x="835637" y="810730"/>
                  </a:cubicBezTo>
                  <a:cubicBezTo>
                    <a:pt x="835637" y="808405"/>
                    <a:pt x="835637" y="808405"/>
                    <a:pt x="835637" y="806081"/>
                  </a:cubicBezTo>
                  <a:lnTo>
                    <a:pt x="840095" y="803756"/>
                  </a:lnTo>
                  <a:cubicBezTo>
                    <a:pt x="844552" y="799107"/>
                    <a:pt x="846782" y="794457"/>
                    <a:pt x="851240" y="787483"/>
                  </a:cubicBezTo>
                  <a:cubicBezTo>
                    <a:pt x="853469" y="782834"/>
                    <a:pt x="853469" y="780510"/>
                    <a:pt x="853469" y="778185"/>
                  </a:cubicBezTo>
                  <a:cubicBezTo>
                    <a:pt x="849011" y="771211"/>
                    <a:pt x="849011" y="759588"/>
                    <a:pt x="853469" y="752614"/>
                  </a:cubicBezTo>
                  <a:cubicBezTo>
                    <a:pt x="853470" y="752611"/>
                    <a:pt x="853485" y="752565"/>
                    <a:pt x="853748" y="751742"/>
                  </a:cubicBezTo>
                  <a:lnTo>
                    <a:pt x="855698" y="745640"/>
                  </a:lnTo>
                  <a:cubicBezTo>
                    <a:pt x="855699" y="745643"/>
                    <a:pt x="855714" y="745689"/>
                    <a:pt x="855977" y="746512"/>
                  </a:cubicBezTo>
                  <a:lnTo>
                    <a:pt x="857927" y="752614"/>
                  </a:lnTo>
                  <a:cubicBezTo>
                    <a:pt x="862384" y="759588"/>
                    <a:pt x="864614" y="771211"/>
                    <a:pt x="860156" y="778185"/>
                  </a:cubicBezTo>
                  <a:cubicBezTo>
                    <a:pt x="860156" y="780510"/>
                    <a:pt x="860156" y="782834"/>
                    <a:pt x="860156" y="785159"/>
                  </a:cubicBezTo>
                  <a:cubicBezTo>
                    <a:pt x="864614" y="792133"/>
                    <a:pt x="869072" y="799107"/>
                    <a:pt x="871302" y="803756"/>
                  </a:cubicBezTo>
                  <a:cubicBezTo>
                    <a:pt x="873531" y="803756"/>
                    <a:pt x="873531" y="806081"/>
                    <a:pt x="875760" y="806081"/>
                  </a:cubicBezTo>
                  <a:cubicBezTo>
                    <a:pt x="875760" y="808405"/>
                    <a:pt x="875760" y="808405"/>
                    <a:pt x="875760" y="810730"/>
                  </a:cubicBezTo>
                  <a:cubicBezTo>
                    <a:pt x="873531" y="817704"/>
                    <a:pt x="873531" y="824678"/>
                    <a:pt x="873531" y="831652"/>
                  </a:cubicBezTo>
                  <a:cubicBezTo>
                    <a:pt x="877989" y="833976"/>
                    <a:pt x="877989" y="836301"/>
                    <a:pt x="877989" y="840950"/>
                  </a:cubicBezTo>
                  <a:lnTo>
                    <a:pt x="882447" y="843275"/>
                  </a:lnTo>
                  <a:cubicBezTo>
                    <a:pt x="882447" y="845600"/>
                    <a:pt x="882447" y="847924"/>
                    <a:pt x="882447" y="850249"/>
                  </a:cubicBezTo>
                  <a:cubicBezTo>
                    <a:pt x="880218" y="852574"/>
                    <a:pt x="880218" y="852574"/>
                    <a:pt x="877989" y="852574"/>
                  </a:cubicBezTo>
                  <a:cubicBezTo>
                    <a:pt x="891362" y="859548"/>
                    <a:pt x="899165" y="868846"/>
                    <a:pt x="904180" y="879888"/>
                  </a:cubicBezTo>
                  <a:lnTo>
                    <a:pt x="913070" y="915339"/>
                  </a:lnTo>
                  <a:lnTo>
                    <a:pt x="944859" y="915339"/>
                  </a:lnTo>
                  <a:lnTo>
                    <a:pt x="944859" y="886329"/>
                  </a:lnTo>
                  <a:lnTo>
                    <a:pt x="939475" y="886329"/>
                  </a:lnTo>
                  <a:cubicBezTo>
                    <a:pt x="939475" y="886306"/>
                    <a:pt x="939475" y="884414"/>
                    <a:pt x="939475" y="724196"/>
                  </a:cubicBezTo>
                  <a:cubicBezTo>
                    <a:pt x="939487" y="724196"/>
                    <a:pt x="939957" y="724196"/>
                    <a:pt x="959742" y="724196"/>
                  </a:cubicBezTo>
                  <a:cubicBezTo>
                    <a:pt x="959747" y="724190"/>
                    <a:pt x="959783" y="724108"/>
                    <a:pt x="960249" y="723115"/>
                  </a:cubicBezTo>
                  <a:lnTo>
                    <a:pt x="963795" y="715549"/>
                  </a:lnTo>
                  <a:cubicBezTo>
                    <a:pt x="963804" y="715550"/>
                    <a:pt x="963917" y="715568"/>
                    <a:pt x="965569" y="715819"/>
                  </a:cubicBezTo>
                  <a:lnTo>
                    <a:pt x="977982" y="717710"/>
                  </a:lnTo>
                  <a:cubicBezTo>
                    <a:pt x="977985" y="717720"/>
                    <a:pt x="978023" y="717821"/>
                    <a:pt x="978489" y="719062"/>
                  </a:cubicBezTo>
                  <a:lnTo>
                    <a:pt x="982035" y="728519"/>
                  </a:lnTo>
                  <a:cubicBezTo>
                    <a:pt x="982049" y="728520"/>
                    <a:pt x="982645" y="728570"/>
                    <a:pt x="1008382" y="730681"/>
                  </a:cubicBezTo>
                  <a:cubicBezTo>
                    <a:pt x="1008382" y="730661"/>
                    <a:pt x="1008382" y="729131"/>
                    <a:pt x="1008382" y="607460"/>
                  </a:cubicBezTo>
                  <a:cubicBezTo>
                    <a:pt x="1008391" y="607460"/>
                    <a:pt x="1008510" y="607460"/>
                    <a:pt x="1010409" y="607460"/>
                  </a:cubicBezTo>
                  <a:lnTo>
                    <a:pt x="1024597" y="607460"/>
                  </a:lnTo>
                  <a:cubicBezTo>
                    <a:pt x="1024597" y="607438"/>
                    <a:pt x="1024597" y="605724"/>
                    <a:pt x="1024597" y="471268"/>
                  </a:cubicBezTo>
                  <a:cubicBezTo>
                    <a:pt x="1024605" y="471268"/>
                    <a:pt x="1024712" y="471268"/>
                    <a:pt x="1026369" y="471268"/>
                  </a:cubicBezTo>
                  <a:lnTo>
                    <a:pt x="1038783" y="471268"/>
                  </a:lnTo>
                  <a:cubicBezTo>
                    <a:pt x="1038783" y="471251"/>
                    <a:pt x="1038783" y="469845"/>
                    <a:pt x="1038783" y="356694"/>
                  </a:cubicBezTo>
                  <a:cubicBezTo>
                    <a:pt x="1042837" y="354532"/>
                    <a:pt x="1042837" y="354532"/>
                    <a:pt x="1042837" y="328590"/>
                  </a:cubicBezTo>
                  <a:cubicBezTo>
                    <a:pt x="1042843" y="328590"/>
                    <a:pt x="1042963" y="328590"/>
                    <a:pt x="1044863" y="328590"/>
                  </a:cubicBezTo>
                  <a:lnTo>
                    <a:pt x="1059050" y="328590"/>
                  </a:lnTo>
                  <a:cubicBezTo>
                    <a:pt x="1059061" y="328567"/>
                    <a:pt x="1059667" y="327200"/>
                    <a:pt x="1095531" y="246443"/>
                  </a:cubicBezTo>
                  <a:cubicBezTo>
                    <a:pt x="1095531" y="246429"/>
                    <a:pt x="1095565" y="244478"/>
                    <a:pt x="10995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13" name="Rectangle 5">
            <a:extLst>
              <a:ext uri="{FF2B5EF4-FFF2-40B4-BE49-F238E27FC236}">
                <a16:creationId xmlns:a16="http://schemas.microsoft.com/office/drawing/2014/main" xmlns="" id="{35068011-3E24-404B-997C-ABD66374BC7E}"/>
              </a:ext>
            </a:extLst>
          </p:cNvPr>
          <p:cNvSpPr/>
          <p:nvPr userDrawn="1"/>
        </p:nvSpPr>
        <p:spPr>
          <a:xfrm>
            <a:off x="0" y="5006857"/>
            <a:ext cx="12192000" cy="185114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4" name="Rectangle 10">
            <a:extLst>
              <a:ext uri="{FF2B5EF4-FFF2-40B4-BE49-F238E27FC236}">
                <a16:creationId xmlns:a16="http://schemas.microsoft.com/office/drawing/2014/main" xmlns="" id="{AD1DE5BA-BA06-4EBF-9938-3F11999554D9}"/>
              </a:ext>
            </a:extLst>
          </p:cNvPr>
          <p:cNvSpPr/>
          <p:nvPr userDrawn="1"/>
        </p:nvSpPr>
        <p:spPr>
          <a:xfrm>
            <a:off x="2795451" y="3970007"/>
            <a:ext cx="6773112" cy="612000"/>
          </a:xfrm>
          <a:prstGeom prst="rect">
            <a:avLst/>
          </a:prstGeom>
          <a:solidFill>
            <a:schemeClr val="accent4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xmlns="" id="{F7A08108-4EE6-461B-9FF3-F537D87628DE}"/>
              </a:ext>
            </a:extLst>
          </p:cNvPr>
          <p:cNvSpPr/>
          <p:nvPr userDrawn="1"/>
        </p:nvSpPr>
        <p:spPr>
          <a:xfrm>
            <a:off x="2795452" y="1804578"/>
            <a:ext cx="8674446" cy="612000"/>
          </a:xfrm>
          <a:prstGeom prst="rect">
            <a:avLst/>
          </a:prstGeom>
          <a:solidFill>
            <a:schemeClr val="accent1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6" name="Rectangle 7">
            <a:extLst>
              <a:ext uri="{FF2B5EF4-FFF2-40B4-BE49-F238E27FC236}">
                <a16:creationId xmlns:a16="http://schemas.microsoft.com/office/drawing/2014/main" xmlns="" id="{70B55793-022B-40B7-AD0E-44BFA6CCA944}"/>
              </a:ext>
            </a:extLst>
          </p:cNvPr>
          <p:cNvSpPr/>
          <p:nvPr userDrawn="1"/>
        </p:nvSpPr>
        <p:spPr>
          <a:xfrm>
            <a:off x="2795452" y="2526388"/>
            <a:ext cx="8040025" cy="612000"/>
          </a:xfrm>
          <a:prstGeom prst="rect">
            <a:avLst/>
          </a:prstGeom>
          <a:solidFill>
            <a:schemeClr val="accent2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7" name="Rectangle 8">
            <a:extLst>
              <a:ext uri="{FF2B5EF4-FFF2-40B4-BE49-F238E27FC236}">
                <a16:creationId xmlns:a16="http://schemas.microsoft.com/office/drawing/2014/main" xmlns="" id="{AE96286A-6E16-47F3-8E5A-2F3D95830AF1}"/>
              </a:ext>
            </a:extLst>
          </p:cNvPr>
          <p:cNvSpPr/>
          <p:nvPr userDrawn="1"/>
        </p:nvSpPr>
        <p:spPr>
          <a:xfrm>
            <a:off x="2795452" y="3248198"/>
            <a:ext cx="7406569" cy="612000"/>
          </a:xfrm>
          <a:prstGeom prst="rect">
            <a:avLst/>
          </a:prstGeom>
          <a:solidFill>
            <a:schemeClr val="accent3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9" name="Rounded Rectangle 39">
            <a:extLst>
              <a:ext uri="{FF2B5EF4-FFF2-40B4-BE49-F238E27FC236}">
                <a16:creationId xmlns:a16="http://schemas.microsoft.com/office/drawing/2014/main" xmlns="" id="{8E77609A-C716-4CBD-BEA4-A609FE58474A}"/>
              </a:ext>
            </a:extLst>
          </p:cNvPr>
          <p:cNvSpPr/>
          <p:nvPr userDrawn="1"/>
        </p:nvSpPr>
        <p:spPr>
          <a:xfrm rot="2483232">
            <a:off x="-67621" y="1813625"/>
            <a:ext cx="4223096" cy="5102585"/>
          </a:xfrm>
          <a:custGeom>
            <a:avLst/>
            <a:gdLst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11097 w 2194524"/>
              <a:gd name="connsiteY3" fmla="*/ 753742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48308 w 2194524"/>
              <a:gd name="connsiteY5" fmla="*/ 1898342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45453"/>
              <a:gd name="connsiteY0" fmla="*/ 41365 h 3010473"/>
              <a:gd name="connsiteX1" fmla="*/ 769866 w 2145453"/>
              <a:gd name="connsiteY1" fmla="*/ 0 h 3010473"/>
              <a:gd name="connsiteX2" fmla="*/ 911097 w 2145453"/>
              <a:gd name="connsiteY2" fmla="*/ 141231 h 3010473"/>
              <a:gd name="connsiteX3" fmla="*/ 960469 w 2145453"/>
              <a:gd name="connsiteY3" fmla="*/ 784060 h 3010473"/>
              <a:gd name="connsiteX4" fmla="*/ 1594794 w 2145453"/>
              <a:gd name="connsiteY4" fmla="*/ 789196 h 3010473"/>
              <a:gd name="connsiteX5" fmla="*/ 1848308 w 2145453"/>
              <a:gd name="connsiteY5" fmla="*/ 1898342 h 3010473"/>
              <a:gd name="connsiteX6" fmla="*/ 2145453 w 2145453"/>
              <a:gd name="connsiteY6" fmla="*/ 2249789 h 3010473"/>
              <a:gd name="connsiteX7" fmla="*/ 1488044 w 2145453"/>
              <a:gd name="connsiteY7" fmla="*/ 3010473 h 3010473"/>
              <a:gd name="connsiteX8" fmla="*/ 1136947 w 2145453"/>
              <a:gd name="connsiteY8" fmla="*/ 2468062 h 3010473"/>
              <a:gd name="connsiteX9" fmla="*/ 519460 w 2145453"/>
              <a:gd name="connsiteY9" fmla="*/ 2013663 h 3010473"/>
              <a:gd name="connsiteX10" fmla="*/ 0 w 2145453"/>
              <a:gd name="connsiteY10" fmla="*/ 1326467 h 3010473"/>
              <a:gd name="connsiteX11" fmla="*/ 628635 w 2145453"/>
              <a:gd name="connsiteY11" fmla="*/ 1589678 h 3010473"/>
              <a:gd name="connsiteX12" fmla="*/ 628635 w 2145453"/>
              <a:gd name="connsiteY12" fmla="*/ 141231 h 3010473"/>
              <a:gd name="connsiteX13" fmla="*/ 670001 w 2145453"/>
              <a:gd name="connsiteY13" fmla="*/ 41365 h 3010473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19460 w 2145453"/>
              <a:gd name="connsiteY9" fmla="*/ 2013663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710556 w 2145453"/>
              <a:gd name="connsiteY11" fmla="*/ 1634217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733305 w 2208757"/>
              <a:gd name="connsiteY0" fmla="*/ 41365 h 2912664"/>
              <a:gd name="connsiteX1" fmla="*/ 833170 w 2208757"/>
              <a:gd name="connsiteY1" fmla="*/ 0 h 2912664"/>
              <a:gd name="connsiteX2" fmla="*/ 974401 w 2208757"/>
              <a:gd name="connsiteY2" fmla="*/ 141231 h 2912664"/>
              <a:gd name="connsiteX3" fmla="*/ 1042827 w 2208757"/>
              <a:gd name="connsiteY3" fmla="*/ 863751 h 2912664"/>
              <a:gd name="connsiteX4" fmla="*/ 1642153 w 2208757"/>
              <a:gd name="connsiteY4" fmla="*/ 851069 h 2912664"/>
              <a:gd name="connsiteX5" fmla="*/ 1911612 w 2208757"/>
              <a:gd name="connsiteY5" fmla="*/ 1898342 h 2912664"/>
              <a:gd name="connsiteX6" fmla="*/ 2208757 w 2208757"/>
              <a:gd name="connsiteY6" fmla="*/ 2249789 h 2912664"/>
              <a:gd name="connsiteX7" fmla="*/ 1598547 w 2208757"/>
              <a:gd name="connsiteY7" fmla="*/ 2912664 h 2912664"/>
              <a:gd name="connsiteX8" fmla="*/ 1200251 w 2208757"/>
              <a:gd name="connsiteY8" fmla="*/ 2468062 h 2912664"/>
              <a:gd name="connsiteX9" fmla="*/ 593695 w 2208757"/>
              <a:gd name="connsiteY9" fmla="*/ 2073665 h 2912664"/>
              <a:gd name="connsiteX10" fmla="*/ 0 w 2208757"/>
              <a:gd name="connsiteY10" fmla="*/ 1399250 h 2912664"/>
              <a:gd name="connsiteX11" fmla="*/ 773860 w 2208757"/>
              <a:gd name="connsiteY11" fmla="*/ 1634217 h 2912664"/>
              <a:gd name="connsiteX12" fmla="*/ 691939 w 2208757"/>
              <a:gd name="connsiteY12" fmla="*/ 141231 h 2912664"/>
              <a:gd name="connsiteX13" fmla="*/ 733305 w 2208757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3204020"/>
              <a:gd name="connsiteX1" fmla="*/ 886969 w 2262556"/>
              <a:gd name="connsiteY1" fmla="*/ 0 h 3204020"/>
              <a:gd name="connsiteX2" fmla="*/ 1028200 w 2262556"/>
              <a:gd name="connsiteY2" fmla="*/ 141231 h 3204020"/>
              <a:gd name="connsiteX3" fmla="*/ 1096626 w 2262556"/>
              <a:gd name="connsiteY3" fmla="*/ 863751 h 3204020"/>
              <a:gd name="connsiteX4" fmla="*/ 1695952 w 2262556"/>
              <a:gd name="connsiteY4" fmla="*/ 851069 h 3204020"/>
              <a:gd name="connsiteX5" fmla="*/ 1965411 w 2262556"/>
              <a:gd name="connsiteY5" fmla="*/ 1898342 h 3204020"/>
              <a:gd name="connsiteX6" fmla="*/ 2262556 w 2262556"/>
              <a:gd name="connsiteY6" fmla="*/ 2249789 h 3204020"/>
              <a:gd name="connsiteX7" fmla="*/ 1875442 w 2262556"/>
              <a:gd name="connsiteY7" fmla="*/ 3204020 h 3204020"/>
              <a:gd name="connsiteX8" fmla="*/ 1254050 w 2262556"/>
              <a:gd name="connsiteY8" fmla="*/ 2468062 h 3204020"/>
              <a:gd name="connsiteX9" fmla="*/ 647494 w 2262556"/>
              <a:gd name="connsiteY9" fmla="*/ 2073665 h 3204020"/>
              <a:gd name="connsiteX10" fmla="*/ 0 w 2262556"/>
              <a:gd name="connsiteY10" fmla="*/ 1381959 h 3204020"/>
              <a:gd name="connsiteX11" fmla="*/ 827659 w 2262556"/>
              <a:gd name="connsiteY11" fmla="*/ 1634217 h 3204020"/>
              <a:gd name="connsiteX12" fmla="*/ 745738 w 2262556"/>
              <a:gd name="connsiteY12" fmla="*/ 141231 h 3204020"/>
              <a:gd name="connsiteX13" fmla="*/ 787104 w 2262556"/>
              <a:gd name="connsiteY13" fmla="*/ 41365 h 3204020"/>
              <a:gd name="connsiteX0" fmla="*/ 787104 w 2616797"/>
              <a:gd name="connsiteY0" fmla="*/ 41365 h 3204020"/>
              <a:gd name="connsiteX1" fmla="*/ 886969 w 2616797"/>
              <a:gd name="connsiteY1" fmla="*/ 0 h 3204020"/>
              <a:gd name="connsiteX2" fmla="*/ 1028200 w 2616797"/>
              <a:gd name="connsiteY2" fmla="*/ 141231 h 3204020"/>
              <a:gd name="connsiteX3" fmla="*/ 1096626 w 2616797"/>
              <a:gd name="connsiteY3" fmla="*/ 863751 h 3204020"/>
              <a:gd name="connsiteX4" fmla="*/ 1695952 w 2616797"/>
              <a:gd name="connsiteY4" fmla="*/ 851069 h 3204020"/>
              <a:gd name="connsiteX5" fmla="*/ 1965411 w 2616797"/>
              <a:gd name="connsiteY5" fmla="*/ 1898342 h 3204020"/>
              <a:gd name="connsiteX6" fmla="*/ 2616797 w 2616797"/>
              <a:gd name="connsiteY6" fmla="*/ 2518120 h 3204020"/>
              <a:gd name="connsiteX7" fmla="*/ 1875442 w 2616797"/>
              <a:gd name="connsiteY7" fmla="*/ 3204020 h 3204020"/>
              <a:gd name="connsiteX8" fmla="*/ 1254050 w 2616797"/>
              <a:gd name="connsiteY8" fmla="*/ 2468062 h 3204020"/>
              <a:gd name="connsiteX9" fmla="*/ 647494 w 2616797"/>
              <a:gd name="connsiteY9" fmla="*/ 2073665 h 3204020"/>
              <a:gd name="connsiteX10" fmla="*/ 0 w 2616797"/>
              <a:gd name="connsiteY10" fmla="*/ 1381959 h 3204020"/>
              <a:gd name="connsiteX11" fmla="*/ 827659 w 2616797"/>
              <a:gd name="connsiteY11" fmla="*/ 1634217 h 3204020"/>
              <a:gd name="connsiteX12" fmla="*/ 745738 w 2616797"/>
              <a:gd name="connsiteY12" fmla="*/ 141231 h 3204020"/>
              <a:gd name="connsiteX13" fmla="*/ 787104 w 2616797"/>
              <a:gd name="connsiteY13" fmla="*/ 41365 h 3204020"/>
              <a:gd name="connsiteX0" fmla="*/ 787104 w 2616797"/>
              <a:gd name="connsiteY0" fmla="*/ 41365 h 3204020"/>
              <a:gd name="connsiteX1" fmla="*/ 886969 w 2616797"/>
              <a:gd name="connsiteY1" fmla="*/ 0 h 3204020"/>
              <a:gd name="connsiteX2" fmla="*/ 1028200 w 2616797"/>
              <a:gd name="connsiteY2" fmla="*/ 141231 h 3204020"/>
              <a:gd name="connsiteX3" fmla="*/ 1096626 w 2616797"/>
              <a:gd name="connsiteY3" fmla="*/ 863751 h 3204020"/>
              <a:gd name="connsiteX4" fmla="*/ 1695952 w 2616797"/>
              <a:gd name="connsiteY4" fmla="*/ 851069 h 3204020"/>
              <a:gd name="connsiteX5" fmla="*/ 1965411 w 2616797"/>
              <a:gd name="connsiteY5" fmla="*/ 1898342 h 3204020"/>
              <a:gd name="connsiteX6" fmla="*/ 2616797 w 2616797"/>
              <a:gd name="connsiteY6" fmla="*/ 2518120 h 3204020"/>
              <a:gd name="connsiteX7" fmla="*/ 1875442 w 2616797"/>
              <a:gd name="connsiteY7" fmla="*/ 3204020 h 3204020"/>
              <a:gd name="connsiteX8" fmla="*/ 1254050 w 2616797"/>
              <a:gd name="connsiteY8" fmla="*/ 2468062 h 3204020"/>
              <a:gd name="connsiteX9" fmla="*/ 647494 w 2616797"/>
              <a:gd name="connsiteY9" fmla="*/ 2073665 h 3204020"/>
              <a:gd name="connsiteX10" fmla="*/ 0 w 2616797"/>
              <a:gd name="connsiteY10" fmla="*/ 1381959 h 3204020"/>
              <a:gd name="connsiteX11" fmla="*/ 827659 w 2616797"/>
              <a:gd name="connsiteY11" fmla="*/ 1634217 h 3204020"/>
              <a:gd name="connsiteX12" fmla="*/ 745738 w 2616797"/>
              <a:gd name="connsiteY12" fmla="*/ 141231 h 3204020"/>
              <a:gd name="connsiteX13" fmla="*/ 787104 w 2616797"/>
              <a:gd name="connsiteY13" fmla="*/ 41365 h 3204020"/>
              <a:gd name="connsiteX0" fmla="*/ 787104 w 2635848"/>
              <a:gd name="connsiteY0" fmla="*/ 41365 h 3204020"/>
              <a:gd name="connsiteX1" fmla="*/ 886969 w 2635848"/>
              <a:gd name="connsiteY1" fmla="*/ 0 h 3204020"/>
              <a:gd name="connsiteX2" fmla="*/ 1028200 w 2635848"/>
              <a:gd name="connsiteY2" fmla="*/ 141231 h 3204020"/>
              <a:gd name="connsiteX3" fmla="*/ 1096626 w 2635848"/>
              <a:gd name="connsiteY3" fmla="*/ 863751 h 3204020"/>
              <a:gd name="connsiteX4" fmla="*/ 1695952 w 2635848"/>
              <a:gd name="connsiteY4" fmla="*/ 851069 h 3204020"/>
              <a:gd name="connsiteX5" fmla="*/ 1965411 w 2635848"/>
              <a:gd name="connsiteY5" fmla="*/ 1898342 h 3204020"/>
              <a:gd name="connsiteX6" fmla="*/ 2635848 w 2635848"/>
              <a:gd name="connsiteY6" fmla="*/ 2523197 h 3204020"/>
              <a:gd name="connsiteX7" fmla="*/ 1875442 w 2635848"/>
              <a:gd name="connsiteY7" fmla="*/ 3204020 h 3204020"/>
              <a:gd name="connsiteX8" fmla="*/ 1254050 w 2635848"/>
              <a:gd name="connsiteY8" fmla="*/ 2468062 h 3204020"/>
              <a:gd name="connsiteX9" fmla="*/ 647494 w 2635848"/>
              <a:gd name="connsiteY9" fmla="*/ 2073665 h 3204020"/>
              <a:gd name="connsiteX10" fmla="*/ 0 w 2635848"/>
              <a:gd name="connsiteY10" fmla="*/ 1381959 h 3204020"/>
              <a:gd name="connsiteX11" fmla="*/ 827659 w 2635848"/>
              <a:gd name="connsiteY11" fmla="*/ 1634217 h 3204020"/>
              <a:gd name="connsiteX12" fmla="*/ 745738 w 2635848"/>
              <a:gd name="connsiteY12" fmla="*/ 141231 h 3204020"/>
              <a:gd name="connsiteX13" fmla="*/ 787104 w 2635848"/>
              <a:gd name="connsiteY13" fmla="*/ 41365 h 3204020"/>
              <a:gd name="connsiteX0" fmla="*/ 787104 w 2651771"/>
              <a:gd name="connsiteY0" fmla="*/ 41365 h 3204020"/>
              <a:gd name="connsiteX1" fmla="*/ 886969 w 2651771"/>
              <a:gd name="connsiteY1" fmla="*/ 0 h 3204020"/>
              <a:gd name="connsiteX2" fmla="*/ 1028200 w 2651771"/>
              <a:gd name="connsiteY2" fmla="*/ 141231 h 3204020"/>
              <a:gd name="connsiteX3" fmla="*/ 1096626 w 2651771"/>
              <a:gd name="connsiteY3" fmla="*/ 863751 h 3204020"/>
              <a:gd name="connsiteX4" fmla="*/ 1695952 w 2651771"/>
              <a:gd name="connsiteY4" fmla="*/ 851069 h 3204020"/>
              <a:gd name="connsiteX5" fmla="*/ 1965411 w 2651771"/>
              <a:gd name="connsiteY5" fmla="*/ 1898342 h 3204020"/>
              <a:gd name="connsiteX6" fmla="*/ 2651771 w 2651771"/>
              <a:gd name="connsiteY6" fmla="*/ 2516454 h 3204020"/>
              <a:gd name="connsiteX7" fmla="*/ 1875442 w 2651771"/>
              <a:gd name="connsiteY7" fmla="*/ 3204020 h 3204020"/>
              <a:gd name="connsiteX8" fmla="*/ 1254050 w 2651771"/>
              <a:gd name="connsiteY8" fmla="*/ 2468062 h 3204020"/>
              <a:gd name="connsiteX9" fmla="*/ 647494 w 2651771"/>
              <a:gd name="connsiteY9" fmla="*/ 2073665 h 3204020"/>
              <a:gd name="connsiteX10" fmla="*/ 0 w 2651771"/>
              <a:gd name="connsiteY10" fmla="*/ 1381959 h 3204020"/>
              <a:gd name="connsiteX11" fmla="*/ 827659 w 2651771"/>
              <a:gd name="connsiteY11" fmla="*/ 1634217 h 3204020"/>
              <a:gd name="connsiteX12" fmla="*/ 745738 w 2651771"/>
              <a:gd name="connsiteY12" fmla="*/ 141231 h 3204020"/>
              <a:gd name="connsiteX13" fmla="*/ 787104 w 2651771"/>
              <a:gd name="connsiteY13" fmla="*/ 41365 h 3204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651771" h="3204020">
                <a:moveTo>
                  <a:pt x="787104" y="41365"/>
                </a:moveTo>
                <a:cubicBezTo>
                  <a:pt x="812661" y="15808"/>
                  <a:pt x="847969" y="0"/>
                  <a:pt x="886969" y="0"/>
                </a:cubicBezTo>
                <a:cubicBezTo>
                  <a:pt x="964969" y="0"/>
                  <a:pt x="1028200" y="63231"/>
                  <a:pt x="1028200" y="141231"/>
                </a:cubicBezTo>
                <a:lnTo>
                  <a:pt x="1096626" y="863751"/>
                </a:lnTo>
                <a:cubicBezTo>
                  <a:pt x="1324950" y="817026"/>
                  <a:pt x="1594219" y="679679"/>
                  <a:pt x="1695952" y="851069"/>
                </a:cubicBezTo>
                <a:cubicBezTo>
                  <a:pt x="1896857" y="1284096"/>
                  <a:pt x="2012961" y="1443677"/>
                  <a:pt x="1965411" y="1898342"/>
                </a:cubicBezTo>
                <a:cubicBezTo>
                  <a:pt x="2062863" y="2027881"/>
                  <a:pt x="2521735" y="2407218"/>
                  <a:pt x="2651771" y="2516454"/>
                </a:cubicBezTo>
                <a:lnTo>
                  <a:pt x="1875442" y="3204020"/>
                </a:lnTo>
                <a:lnTo>
                  <a:pt x="1254050" y="2468062"/>
                </a:lnTo>
                <a:cubicBezTo>
                  <a:pt x="1117281" y="2338792"/>
                  <a:pt x="856388" y="2269133"/>
                  <a:pt x="647494" y="2073665"/>
                </a:cubicBezTo>
                <a:cubicBezTo>
                  <a:pt x="560013" y="2007911"/>
                  <a:pt x="439289" y="1645529"/>
                  <a:pt x="0" y="1381959"/>
                </a:cubicBezTo>
                <a:cubicBezTo>
                  <a:pt x="137000" y="1119373"/>
                  <a:pt x="679491" y="1549956"/>
                  <a:pt x="827659" y="1634217"/>
                </a:cubicBezTo>
                <a:lnTo>
                  <a:pt x="745738" y="141231"/>
                </a:lnTo>
                <a:cubicBezTo>
                  <a:pt x="745738" y="102231"/>
                  <a:pt x="761546" y="66923"/>
                  <a:pt x="787104" y="41365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prstClr val="black"/>
              </a:solidFill>
            </a:endParaRP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xmlns="" id="{61F7B881-6EF6-4009-B5CA-70A7BDBB74F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70467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xmlns="" id="{7CE41AB9-0B82-44E3-B68B-FDD78E308CED}"/>
              </a:ext>
            </a:extLst>
          </p:cNvPr>
          <p:cNvGrpSpPr/>
          <p:nvPr userDrawn="1"/>
        </p:nvGrpSpPr>
        <p:grpSpPr>
          <a:xfrm rot="20703830">
            <a:off x="1161693" y="1386468"/>
            <a:ext cx="2040464" cy="3808371"/>
            <a:chOff x="3501573" y="3178068"/>
            <a:chExt cx="1340594" cy="2737840"/>
          </a:xfrm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F88873E8-C7AE-4389-ADFA-468BD99D57C2}"/>
                </a:ext>
              </a:extLst>
            </p:cNvPr>
            <p:cNvSpPr/>
            <p:nvPr/>
          </p:nvSpPr>
          <p:spPr>
            <a:xfrm>
              <a:off x="3504728" y="3612346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xmlns="" id="{22F40C01-EC64-45DE-9ABA-479C367A6809}"/>
                </a:ext>
              </a:extLst>
            </p:cNvPr>
            <p:cNvSpPr/>
            <p:nvPr/>
          </p:nvSpPr>
          <p:spPr>
            <a:xfrm>
              <a:off x="3501573" y="3832632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xmlns="" id="{D28CAD5C-9490-4B5D-B6C4-D2031429C76B}"/>
                </a:ext>
              </a:extLst>
            </p:cNvPr>
            <p:cNvSpPr/>
            <p:nvPr/>
          </p:nvSpPr>
          <p:spPr>
            <a:xfrm>
              <a:off x="4776089" y="3829487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9526" y="65246"/>
                    <a:pt x="16669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84424811-4BD6-4766-A6FC-79F0EC6E3FB1}"/>
                </a:ext>
              </a:extLst>
            </p:cNvPr>
            <p:cNvSpPr/>
            <p:nvPr/>
          </p:nvSpPr>
          <p:spPr>
            <a:xfrm>
              <a:off x="3520451" y="3178068"/>
              <a:ext cx="1321716" cy="2737840"/>
            </a:xfrm>
            <a:custGeom>
              <a:avLst/>
              <a:gdLst>
                <a:gd name="connsiteX0" fmla="*/ 350044 w 400050"/>
                <a:gd name="connsiteY0" fmla="*/ 7144 h 828675"/>
                <a:gd name="connsiteX1" fmla="*/ 53816 w 400050"/>
                <a:gd name="connsiteY1" fmla="*/ 7144 h 828675"/>
                <a:gd name="connsiteX2" fmla="*/ 7144 w 400050"/>
                <a:gd name="connsiteY2" fmla="*/ 53816 h 828675"/>
                <a:gd name="connsiteX3" fmla="*/ 7144 w 400050"/>
                <a:gd name="connsiteY3" fmla="*/ 781526 h 828675"/>
                <a:gd name="connsiteX4" fmla="*/ 53816 w 400050"/>
                <a:gd name="connsiteY4" fmla="*/ 828199 h 828675"/>
                <a:gd name="connsiteX5" fmla="*/ 350044 w 400050"/>
                <a:gd name="connsiteY5" fmla="*/ 828199 h 828675"/>
                <a:gd name="connsiteX6" fmla="*/ 396716 w 400050"/>
                <a:gd name="connsiteY6" fmla="*/ 781526 h 828675"/>
                <a:gd name="connsiteX7" fmla="*/ 396716 w 400050"/>
                <a:gd name="connsiteY7" fmla="*/ 53816 h 828675"/>
                <a:gd name="connsiteX8" fmla="*/ 350044 w 400050"/>
                <a:gd name="connsiteY8" fmla="*/ 7144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0050" h="828675">
                  <a:moveTo>
                    <a:pt x="350044" y="7144"/>
                  </a:moveTo>
                  <a:lnTo>
                    <a:pt x="53816" y="7144"/>
                  </a:lnTo>
                  <a:cubicBezTo>
                    <a:pt x="28099" y="7144"/>
                    <a:pt x="7144" y="28099"/>
                    <a:pt x="7144" y="53816"/>
                  </a:cubicBezTo>
                  <a:lnTo>
                    <a:pt x="7144" y="781526"/>
                  </a:lnTo>
                  <a:cubicBezTo>
                    <a:pt x="7144" y="807244"/>
                    <a:pt x="28099" y="828199"/>
                    <a:pt x="53816" y="828199"/>
                  </a:cubicBezTo>
                  <a:lnTo>
                    <a:pt x="350044" y="828199"/>
                  </a:lnTo>
                  <a:cubicBezTo>
                    <a:pt x="375761" y="828199"/>
                    <a:pt x="396716" y="807244"/>
                    <a:pt x="396716" y="781526"/>
                  </a:cubicBezTo>
                  <a:lnTo>
                    <a:pt x="396716" y="53816"/>
                  </a:lnTo>
                  <a:cubicBezTo>
                    <a:pt x="396716" y="28099"/>
                    <a:pt x="375761" y="7144"/>
                    <a:pt x="350044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F18B538C-5F8E-4141-959A-C41B6C0D5FD7}"/>
                </a:ext>
              </a:extLst>
            </p:cNvPr>
            <p:cNvSpPr/>
            <p:nvPr/>
          </p:nvSpPr>
          <p:spPr>
            <a:xfrm>
              <a:off x="3529897" y="3190652"/>
              <a:ext cx="1290246" cy="2706371"/>
            </a:xfrm>
            <a:custGeom>
              <a:avLst/>
              <a:gdLst>
                <a:gd name="connsiteX0" fmla="*/ 345281 w 390525"/>
                <a:gd name="connsiteY0" fmla="*/ 7144 h 819150"/>
                <a:gd name="connsiteX1" fmla="*/ 52864 w 390525"/>
                <a:gd name="connsiteY1" fmla="*/ 7144 h 819150"/>
                <a:gd name="connsiteX2" fmla="*/ 7144 w 390525"/>
                <a:gd name="connsiteY2" fmla="*/ 52864 h 819150"/>
                <a:gd name="connsiteX3" fmla="*/ 7144 w 390525"/>
                <a:gd name="connsiteY3" fmla="*/ 772954 h 819150"/>
                <a:gd name="connsiteX4" fmla="*/ 52864 w 390525"/>
                <a:gd name="connsiteY4" fmla="*/ 818674 h 819150"/>
                <a:gd name="connsiteX5" fmla="*/ 345281 w 390525"/>
                <a:gd name="connsiteY5" fmla="*/ 818674 h 819150"/>
                <a:gd name="connsiteX6" fmla="*/ 391001 w 390525"/>
                <a:gd name="connsiteY6" fmla="*/ 772954 h 819150"/>
                <a:gd name="connsiteX7" fmla="*/ 391001 w 390525"/>
                <a:gd name="connsiteY7" fmla="*/ 52864 h 819150"/>
                <a:gd name="connsiteX8" fmla="*/ 345281 w 390525"/>
                <a:gd name="connsiteY8" fmla="*/ 714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0525" h="819150">
                  <a:moveTo>
                    <a:pt x="345281" y="7144"/>
                  </a:moveTo>
                  <a:lnTo>
                    <a:pt x="52864" y="7144"/>
                  </a:lnTo>
                  <a:cubicBezTo>
                    <a:pt x="27146" y="7144"/>
                    <a:pt x="7144" y="27146"/>
                    <a:pt x="7144" y="52864"/>
                  </a:cubicBezTo>
                  <a:lnTo>
                    <a:pt x="7144" y="772954"/>
                  </a:lnTo>
                  <a:cubicBezTo>
                    <a:pt x="7144" y="798671"/>
                    <a:pt x="27146" y="818674"/>
                    <a:pt x="52864" y="818674"/>
                  </a:cubicBezTo>
                  <a:lnTo>
                    <a:pt x="345281" y="818674"/>
                  </a:lnTo>
                  <a:cubicBezTo>
                    <a:pt x="370999" y="818674"/>
                    <a:pt x="391001" y="798671"/>
                    <a:pt x="391001" y="772954"/>
                  </a:cubicBezTo>
                  <a:lnTo>
                    <a:pt x="391001" y="52864"/>
                  </a:lnTo>
                  <a:cubicBezTo>
                    <a:pt x="391001" y="28099"/>
                    <a:pt x="370046" y="7144"/>
                    <a:pt x="345281" y="7144"/>
                  </a:cubicBez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336AB7D1-B558-4679-813F-36AAA6B505FC}"/>
                </a:ext>
              </a:extLst>
            </p:cNvPr>
            <p:cNvSpPr/>
            <p:nvPr/>
          </p:nvSpPr>
          <p:spPr>
            <a:xfrm>
              <a:off x="3627447" y="3596610"/>
              <a:ext cx="1101430" cy="1951104"/>
            </a:xfrm>
            <a:custGeom>
              <a:avLst/>
              <a:gdLst>
                <a:gd name="connsiteX0" fmla="*/ 7144 w 333375"/>
                <a:gd name="connsiteY0" fmla="*/ 7144 h 590550"/>
                <a:gd name="connsiteX1" fmla="*/ 331946 w 333375"/>
                <a:gd name="connsiteY1" fmla="*/ 7144 h 590550"/>
                <a:gd name="connsiteX2" fmla="*/ 331946 w 333375"/>
                <a:gd name="connsiteY2" fmla="*/ 586264 h 590550"/>
                <a:gd name="connsiteX3" fmla="*/ 7144 w 333375"/>
                <a:gd name="connsiteY3" fmla="*/ 586264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5" h="590550">
                  <a:moveTo>
                    <a:pt x="7144" y="7144"/>
                  </a:moveTo>
                  <a:lnTo>
                    <a:pt x="331946" y="7144"/>
                  </a:lnTo>
                  <a:lnTo>
                    <a:pt x="331946" y="586264"/>
                  </a:lnTo>
                  <a:lnTo>
                    <a:pt x="7144" y="58626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xmlns="" id="{C34BB56B-79FA-456E-B647-F33BC0A7D81C}"/>
                </a:ext>
              </a:extLst>
            </p:cNvPr>
            <p:cNvGrpSpPr/>
            <p:nvPr/>
          </p:nvGrpSpPr>
          <p:grpSpPr>
            <a:xfrm>
              <a:off x="4088523" y="5635852"/>
              <a:ext cx="156199" cy="173080"/>
              <a:chOff x="6768665" y="6038214"/>
              <a:chExt cx="133536" cy="147968"/>
            </a:xfrm>
          </p:grpSpPr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xmlns="" id="{99A2DEB0-C294-47B6-B636-CB3585E30917}"/>
                  </a:ext>
                </a:extLst>
              </p:cNvPr>
              <p:cNvSpPr/>
              <p:nvPr/>
            </p:nvSpPr>
            <p:spPr>
              <a:xfrm>
                <a:off x="6768665" y="6038214"/>
                <a:ext cx="133536" cy="147968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xmlns="" id="{CA825310-956C-401C-9CFC-8057C6CA4492}"/>
                  </a:ext>
                </a:extLst>
              </p:cNvPr>
              <p:cNvSpPr/>
              <p:nvPr/>
            </p:nvSpPr>
            <p:spPr>
              <a:xfrm>
                <a:off x="6802088" y="6071634"/>
                <a:ext cx="71904" cy="811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xmlns="" id="{7D743BC3-0A34-4698-AFFD-E0FCDE7D6B33}"/>
                </a:ext>
              </a:extLst>
            </p:cNvPr>
            <p:cNvSpPr/>
            <p:nvPr/>
          </p:nvSpPr>
          <p:spPr>
            <a:xfrm>
              <a:off x="3821102" y="3628406"/>
              <a:ext cx="906450" cy="1887518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xmlns="" id="{1E8E65F1-81B7-4570-B544-C403821DF7DD}"/>
                </a:ext>
              </a:extLst>
            </p:cNvPr>
            <p:cNvSpPr/>
            <p:nvPr/>
          </p:nvSpPr>
          <p:spPr>
            <a:xfrm>
              <a:off x="4058661" y="3449093"/>
              <a:ext cx="254255" cy="5839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xmlns="" id="{D9FDE41C-1E15-4710-A536-818D89F3BEEF}"/>
                </a:ext>
              </a:extLst>
            </p:cNvPr>
            <p:cNvSpPr/>
            <p:nvPr/>
          </p:nvSpPr>
          <p:spPr>
            <a:xfrm>
              <a:off x="3922825" y="3449093"/>
              <a:ext cx="58393" cy="58393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1" name="Picture Placeholder 2">
            <a:extLst>
              <a:ext uri="{FF2B5EF4-FFF2-40B4-BE49-F238E27FC236}">
                <a16:creationId xmlns:a16="http://schemas.microsoft.com/office/drawing/2014/main" xmlns="" id="{580C7545-90AC-4A60-96DA-F91A324F4C1A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 rot="20700000">
            <a:off x="1368747" y="1959609"/>
            <a:ext cx="1664534" cy="275904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04893862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526240554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black">
                  <a:lumMod val="85000"/>
                  <a:lumOff val="15000"/>
                </a:prst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xmlns="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xmlns="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Line Color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xmlns="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prstClr val="white"/>
                </a:solidFill>
                <a:cs typeface="Arial" pitchFamily="34" charset="0"/>
              </a:rPr>
              <a:t>www.allppt.com</a:t>
            </a:r>
            <a:endParaRPr lang="ko-KR" altLang="en-US" sz="1400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xmlns="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1214404667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>
            <a:extLst>
              <a:ext uri="{FF2B5EF4-FFF2-40B4-BE49-F238E27FC236}">
                <a16:creationId xmlns:a16="http://schemas.microsoft.com/office/drawing/2014/main" xmlns="" id="{B3CA5F7E-D45F-4887-AF9C-BB7E27A9C9CE}"/>
              </a:ext>
            </a:extLst>
          </p:cNvPr>
          <p:cNvSpPr/>
          <p:nvPr userDrawn="1"/>
        </p:nvSpPr>
        <p:spPr>
          <a:xfrm>
            <a:off x="7228120" y="1876149"/>
            <a:ext cx="4320000" cy="43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그림 개체 틀 5">
            <a:extLst>
              <a:ext uri="{FF2B5EF4-FFF2-40B4-BE49-F238E27FC236}">
                <a16:creationId xmlns:a16="http://schemas.microsoft.com/office/drawing/2014/main" xmlns="" id="{1C677DB5-A9F3-459B-9D51-37160E08512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000213" y="653142"/>
            <a:ext cx="4320000" cy="43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62733736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5.xml"/><Relationship Id="rId13" Type="http://schemas.openxmlformats.org/officeDocument/2006/relationships/slideLayout" Target="../slideLayouts/slideLayout190.xml"/><Relationship Id="rId18" Type="http://schemas.openxmlformats.org/officeDocument/2006/relationships/slideLayout" Target="../slideLayouts/slideLayout195.xml"/><Relationship Id="rId26" Type="http://schemas.openxmlformats.org/officeDocument/2006/relationships/theme" Target="../theme/theme10.xml"/><Relationship Id="rId3" Type="http://schemas.openxmlformats.org/officeDocument/2006/relationships/slideLayout" Target="../slideLayouts/slideLayout180.xml"/><Relationship Id="rId21" Type="http://schemas.openxmlformats.org/officeDocument/2006/relationships/slideLayout" Target="../slideLayouts/slideLayout198.xml"/><Relationship Id="rId7" Type="http://schemas.openxmlformats.org/officeDocument/2006/relationships/slideLayout" Target="../slideLayouts/slideLayout184.xml"/><Relationship Id="rId12" Type="http://schemas.openxmlformats.org/officeDocument/2006/relationships/slideLayout" Target="../slideLayouts/slideLayout189.xml"/><Relationship Id="rId17" Type="http://schemas.openxmlformats.org/officeDocument/2006/relationships/slideLayout" Target="../slideLayouts/slideLayout194.xml"/><Relationship Id="rId25" Type="http://schemas.openxmlformats.org/officeDocument/2006/relationships/slideLayout" Target="../slideLayouts/slideLayout202.xml"/><Relationship Id="rId2" Type="http://schemas.openxmlformats.org/officeDocument/2006/relationships/slideLayout" Target="../slideLayouts/slideLayout179.xml"/><Relationship Id="rId16" Type="http://schemas.openxmlformats.org/officeDocument/2006/relationships/slideLayout" Target="../slideLayouts/slideLayout193.xml"/><Relationship Id="rId20" Type="http://schemas.openxmlformats.org/officeDocument/2006/relationships/slideLayout" Target="../slideLayouts/slideLayout197.xml"/><Relationship Id="rId1" Type="http://schemas.openxmlformats.org/officeDocument/2006/relationships/slideLayout" Target="../slideLayouts/slideLayout178.xml"/><Relationship Id="rId6" Type="http://schemas.openxmlformats.org/officeDocument/2006/relationships/slideLayout" Target="../slideLayouts/slideLayout183.xml"/><Relationship Id="rId11" Type="http://schemas.openxmlformats.org/officeDocument/2006/relationships/slideLayout" Target="../slideLayouts/slideLayout188.xml"/><Relationship Id="rId24" Type="http://schemas.openxmlformats.org/officeDocument/2006/relationships/slideLayout" Target="../slideLayouts/slideLayout201.xml"/><Relationship Id="rId5" Type="http://schemas.openxmlformats.org/officeDocument/2006/relationships/slideLayout" Target="../slideLayouts/slideLayout182.xml"/><Relationship Id="rId15" Type="http://schemas.openxmlformats.org/officeDocument/2006/relationships/slideLayout" Target="../slideLayouts/slideLayout192.xml"/><Relationship Id="rId23" Type="http://schemas.openxmlformats.org/officeDocument/2006/relationships/slideLayout" Target="../slideLayouts/slideLayout200.xml"/><Relationship Id="rId10" Type="http://schemas.openxmlformats.org/officeDocument/2006/relationships/slideLayout" Target="../slideLayouts/slideLayout187.xml"/><Relationship Id="rId19" Type="http://schemas.openxmlformats.org/officeDocument/2006/relationships/slideLayout" Target="../slideLayouts/slideLayout196.xml"/><Relationship Id="rId4" Type="http://schemas.openxmlformats.org/officeDocument/2006/relationships/slideLayout" Target="../slideLayouts/slideLayout181.xml"/><Relationship Id="rId9" Type="http://schemas.openxmlformats.org/officeDocument/2006/relationships/slideLayout" Target="../slideLayouts/slideLayout186.xml"/><Relationship Id="rId14" Type="http://schemas.openxmlformats.org/officeDocument/2006/relationships/slideLayout" Target="../slideLayouts/slideLayout191.xml"/><Relationship Id="rId22" Type="http://schemas.openxmlformats.org/officeDocument/2006/relationships/slideLayout" Target="../slideLayouts/slideLayout199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0.xml"/><Relationship Id="rId13" Type="http://schemas.openxmlformats.org/officeDocument/2006/relationships/slideLayout" Target="../slideLayouts/slideLayout215.xml"/><Relationship Id="rId18" Type="http://schemas.openxmlformats.org/officeDocument/2006/relationships/slideLayout" Target="../slideLayouts/slideLayout220.xml"/><Relationship Id="rId26" Type="http://schemas.openxmlformats.org/officeDocument/2006/relationships/theme" Target="../theme/theme11.xml"/><Relationship Id="rId3" Type="http://schemas.openxmlformats.org/officeDocument/2006/relationships/slideLayout" Target="../slideLayouts/slideLayout205.xml"/><Relationship Id="rId21" Type="http://schemas.openxmlformats.org/officeDocument/2006/relationships/slideLayout" Target="../slideLayouts/slideLayout223.xml"/><Relationship Id="rId7" Type="http://schemas.openxmlformats.org/officeDocument/2006/relationships/slideLayout" Target="../slideLayouts/slideLayout209.xml"/><Relationship Id="rId12" Type="http://schemas.openxmlformats.org/officeDocument/2006/relationships/slideLayout" Target="../slideLayouts/slideLayout214.xml"/><Relationship Id="rId17" Type="http://schemas.openxmlformats.org/officeDocument/2006/relationships/slideLayout" Target="../slideLayouts/slideLayout219.xml"/><Relationship Id="rId25" Type="http://schemas.openxmlformats.org/officeDocument/2006/relationships/slideLayout" Target="../slideLayouts/slideLayout227.xml"/><Relationship Id="rId2" Type="http://schemas.openxmlformats.org/officeDocument/2006/relationships/slideLayout" Target="../slideLayouts/slideLayout204.xml"/><Relationship Id="rId16" Type="http://schemas.openxmlformats.org/officeDocument/2006/relationships/slideLayout" Target="../slideLayouts/slideLayout218.xml"/><Relationship Id="rId20" Type="http://schemas.openxmlformats.org/officeDocument/2006/relationships/slideLayout" Target="../slideLayouts/slideLayout222.xml"/><Relationship Id="rId1" Type="http://schemas.openxmlformats.org/officeDocument/2006/relationships/slideLayout" Target="../slideLayouts/slideLayout203.xml"/><Relationship Id="rId6" Type="http://schemas.openxmlformats.org/officeDocument/2006/relationships/slideLayout" Target="../slideLayouts/slideLayout208.xml"/><Relationship Id="rId11" Type="http://schemas.openxmlformats.org/officeDocument/2006/relationships/slideLayout" Target="../slideLayouts/slideLayout213.xml"/><Relationship Id="rId24" Type="http://schemas.openxmlformats.org/officeDocument/2006/relationships/slideLayout" Target="../slideLayouts/slideLayout226.xml"/><Relationship Id="rId5" Type="http://schemas.openxmlformats.org/officeDocument/2006/relationships/slideLayout" Target="../slideLayouts/slideLayout207.xml"/><Relationship Id="rId15" Type="http://schemas.openxmlformats.org/officeDocument/2006/relationships/slideLayout" Target="../slideLayouts/slideLayout217.xml"/><Relationship Id="rId23" Type="http://schemas.openxmlformats.org/officeDocument/2006/relationships/slideLayout" Target="../slideLayouts/slideLayout225.xml"/><Relationship Id="rId10" Type="http://schemas.openxmlformats.org/officeDocument/2006/relationships/slideLayout" Target="../slideLayouts/slideLayout212.xml"/><Relationship Id="rId19" Type="http://schemas.openxmlformats.org/officeDocument/2006/relationships/slideLayout" Target="../slideLayouts/slideLayout221.xml"/><Relationship Id="rId4" Type="http://schemas.openxmlformats.org/officeDocument/2006/relationships/slideLayout" Target="../slideLayouts/slideLayout206.xml"/><Relationship Id="rId9" Type="http://schemas.openxmlformats.org/officeDocument/2006/relationships/slideLayout" Target="../slideLayouts/slideLayout211.xml"/><Relationship Id="rId14" Type="http://schemas.openxmlformats.org/officeDocument/2006/relationships/slideLayout" Target="../slideLayouts/slideLayout216.xml"/><Relationship Id="rId22" Type="http://schemas.openxmlformats.org/officeDocument/2006/relationships/slideLayout" Target="../slideLayouts/slideLayout224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5.xml"/><Relationship Id="rId13" Type="http://schemas.openxmlformats.org/officeDocument/2006/relationships/slideLayout" Target="../slideLayouts/slideLayout240.xml"/><Relationship Id="rId18" Type="http://schemas.openxmlformats.org/officeDocument/2006/relationships/slideLayout" Target="../slideLayouts/slideLayout245.xml"/><Relationship Id="rId26" Type="http://schemas.openxmlformats.org/officeDocument/2006/relationships/theme" Target="../theme/theme12.xml"/><Relationship Id="rId3" Type="http://schemas.openxmlformats.org/officeDocument/2006/relationships/slideLayout" Target="../slideLayouts/slideLayout230.xml"/><Relationship Id="rId21" Type="http://schemas.openxmlformats.org/officeDocument/2006/relationships/slideLayout" Target="../slideLayouts/slideLayout248.xml"/><Relationship Id="rId7" Type="http://schemas.openxmlformats.org/officeDocument/2006/relationships/slideLayout" Target="../slideLayouts/slideLayout234.xml"/><Relationship Id="rId12" Type="http://schemas.openxmlformats.org/officeDocument/2006/relationships/slideLayout" Target="../slideLayouts/slideLayout239.xml"/><Relationship Id="rId17" Type="http://schemas.openxmlformats.org/officeDocument/2006/relationships/slideLayout" Target="../slideLayouts/slideLayout244.xml"/><Relationship Id="rId25" Type="http://schemas.openxmlformats.org/officeDocument/2006/relationships/slideLayout" Target="../slideLayouts/slideLayout252.xml"/><Relationship Id="rId2" Type="http://schemas.openxmlformats.org/officeDocument/2006/relationships/slideLayout" Target="../slideLayouts/slideLayout229.xml"/><Relationship Id="rId16" Type="http://schemas.openxmlformats.org/officeDocument/2006/relationships/slideLayout" Target="../slideLayouts/slideLayout243.xml"/><Relationship Id="rId20" Type="http://schemas.openxmlformats.org/officeDocument/2006/relationships/slideLayout" Target="../slideLayouts/slideLayout247.xml"/><Relationship Id="rId1" Type="http://schemas.openxmlformats.org/officeDocument/2006/relationships/slideLayout" Target="../slideLayouts/slideLayout228.xml"/><Relationship Id="rId6" Type="http://schemas.openxmlformats.org/officeDocument/2006/relationships/slideLayout" Target="../slideLayouts/slideLayout233.xml"/><Relationship Id="rId11" Type="http://schemas.openxmlformats.org/officeDocument/2006/relationships/slideLayout" Target="../slideLayouts/slideLayout238.xml"/><Relationship Id="rId24" Type="http://schemas.openxmlformats.org/officeDocument/2006/relationships/slideLayout" Target="../slideLayouts/slideLayout251.xml"/><Relationship Id="rId5" Type="http://schemas.openxmlformats.org/officeDocument/2006/relationships/slideLayout" Target="../slideLayouts/slideLayout232.xml"/><Relationship Id="rId15" Type="http://schemas.openxmlformats.org/officeDocument/2006/relationships/slideLayout" Target="../slideLayouts/slideLayout242.xml"/><Relationship Id="rId23" Type="http://schemas.openxmlformats.org/officeDocument/2006/relationships/slideLayout" Target="../slideLayouts/slideLayout250.xml"/><Relationship Id="rId10" Type="http://schemas.openxmlformats.org/officeDocument/2006/relationships/slideLayout" Target="../slideLayouts/slideLayout237.xml"/><Relationship Id="rId19" Type="http://schemas.openxmlformats.org/officeDocument/2006/relationships/slideLayout" Target="../slideLayouts/slideLayout246.xml"/><Relationship Id="rId4" Type="http://schemas.openxmlformats.org/officeDocument/2006/relationships/slideLayout" Target="../slideLayouts/slideLayout231.xml"/><Relationship Id="rId9" Type="http://schemas.openxmlformats.org/officeDocument/2006/relationships/slideLayout" Target="../slideLayouts/slideLayout236.xml"/><Relationship Id="rId14" Type="http://schemas.openxmlformats.org/officeDocument/2006/relationships/slideLayout" Target="../slideLayouts/slideLayout241.xml"/><Relationship Id="rId22" Type="http://schemas.openxmlformats.org/officeDocument/2006/relationships/slideLayout" Target="../slideLayouts/slideLayout249.xm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0.xml"/><Relationship Id="rId13" Type="http://schemas.openxmlformats.org/officeDocument/2006/relationships/slideLayout" Target="../slideLayouts/slideLayout265.xml"/><Relationship Id="rId18" Type="http://schemas.openxmlformats.org/officeDocument/2006/relationships/slideLayout" Target="../slideLayouts/slideLayout270.xml"/><Relationship Id="rId26" Type="http://schemas.openxmlformats.org/officeDocument/2006/relationships/theme" Target="../theme/theme13.xml"/><Relationship Id="rId3" Type="http://schemas.openxmlformats.org/officeDocument/2006/relationships/slideLayout" Target="../slideLayouts/slideLayout255.xml"/><Relationship Id="rId21" Type="http://schemas.openxmlformats.org/officeDocument/2006/relationships/slideLayout" Target="../slideLayouts/slideLayout273.xml"/><Relationship Id="rId7" Type="http://schemas.openxmlformats.org/officeDocument/2006/relationships/slideLayout" Target="../slideLayouts/slideLayout259.xml"/><Relationship Id="rId12" Type="http://schemas.openxmlformats.org/officeDocument/2006/relationships/slideLayout" Target="../slideLayouts/slideLayout264.xml"/><Relationship Id="rId17" Type="http://schemas.openxmlformats.org/officeDocument/2006/relationships/slideLayout" Target="../slideLayouts/slideLayout269.xml"/><Relationship Id="rId25" Type="http://schemas.openxmlformats.org/officeDocument/2006/relationships/slideLayout" Target="../slideLayouts/slideLayout277.xml"/><Relationship Id="rId2" Type="http://schemas.openxmlformats.org/officeDocument/2006/relationships/slideLayout" Target="../slideLayouts/slideLayout254.xml"/><Relationship Id="rId16" Type="http://schemas.openxmlformats.org/officeDocument/2006/relationships/slideLayout" Target="../slideLayouts/slideLayout268.xml"/><Relationship Id="rId20" Type="http://schemas.openxmlformats.org/officeDocument/2006/relationships/slideLayout" Target="../slideLayouts/slideLayout272.xml"/><Relationship Id="rId1" Type="http://schemas.openxmlformats.org/officeDocument/2006/relationships/slideLayout" Target="../slideLayouts/slideLayout253.xml"/><Relationship Id="rId6" Type="http://schemas.openxmlformats.org/officeDocument/2006/relationships/slideLayout" Target="../slideLayouts/slideLayout258.xml"/><Relationship Id="rId11" Type="http://schemas.openxmlformats.org/officeDocument/2006/relationships/slideLayout" Target="../slideLayouts/slideLayout263.xml"/><Relationship Id="rId24" Type="http://schemas.openxmlformats.org/officeDocument/2006/relationships/slideLayout" Target="../slideLayouts/slideLayout276.xml"/><Relationship Id="rId5" Type="http://schemas.openxmlformats.org/officeDocument/2006/relationships/slideLayout" Target="../slideLayouts/slideLayout257.xml"/><Relationship Id="rId15" Type="http://schemas.openxmlformats.org/officeDocument/2006/relationships/slideLayout" Target="../slideLayouts/slideLayout267.xml"/><Relationship Id="rId23" Type="http://schemas.openxmlformats.org/officeDocument/2006/relationships/slideLayout" Target="../slideLayouts/slideLayout275.xml"/><Relationship Id="rId10" Type="http://schemas.openxmlformats.org/officeDocument/2006/relationships/slideLayout" Target="../slideLayouts/slideLayout262.xml"/><Relationship Id="rId19" Type="http://schemas.openxmlformats.org/officeDocument/2006/relationships/slideLayout" Target="../slideLayouts/slideLayout271.xml"/><Relationship Id="rId4" Type="http://schemas.openxmlformats.org/officeDocument/2006/relationships/slideLayout" Target="../slideLayouts/slideLayout256.xml"/><Relationship Id="rId9" Type="http://schemas.openxmlformats.org/officeDocument/2006/relationships/slideLayout" Target="../slideLayouts/slideLayout261.xml"/><Relationship Id="rId14" Type="http://schemas.openxmlformats.org/officeDocument/2006/relationships/slideLayout" Target="../slideLayouts/slideLayout266.xml"/><Relationship Id="rId22" Type="http://schemas.openxmlformats.org/officeDocument/2006/relationships/slideLayout" Target="../slideLayouts/slideLayout27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26" Type="http://schemas.openxmlformats.org/officeDocument/2006/relationships/theme" Target="../theme/theme2.xml"/><Relationship Id="rId3" Type="http://schemas.openxmlformats.org/officeDocument/2006/relationships/slideLayout" Target="../slideLayouts/slideLayout5.xml"/><Relationship Id="rId21" Type="http://schemas.openxmlformats.org/officeDocument/2006/relationships/slideLayout" Target="../slideLayouts/slideLayout23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5" Type="http://schemas.openxmlformats.org/officeDocument/2006/relationships/slideLayout" Target="../slideLayouts/slideLayout27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slideLayout" Target="../slideLayouts/slideLayout2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24" Type="http://schemas.openxmlformats.org/officeDocument/2006/relationships/slideLayout" Target="../slideLayouts/slideLayout26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23" Type="http://schemas.openxmlformats.org/officeDocument/2006/relationships/slideLayout" Target="../slideLayouts/slideLayout25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Relationship Id="rId22" Type="http://schemas.openxmlformats.org/officeDocument/2006/relationships/slideLayout" Target="../slideLayouts/slideLayout24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.xml"/><Relationship Id="rId13" Type="http://schemas.openxmlformats.org/officeDocument/2006/relationships/slideLayout" Target="../slideLayouts/slideLayout40.xml"/><Relationship Id="rId18" Type="http://schemas.openxmlformats.org/officeDocument/2006/relationships/slideLayout" Target="../slideLayouts/slideLayout45.xml"/><Relationship Id="rId26" Type="http://schemas.openxmlformats.org/officeDocument/2006/relationships/theme" Target="../theme/theme3.xml"/><Relationship Id="rId3" Type="http://schemas.openxmlformats.org/officeDocument/2006/relationships/slideLayout" Target="../slideLayouts/slideLayout30.xml"/><Relationship Id="rId21" Type="http://schemas.openxmlformats.org/officeDocument/2006/relationships/slideLayout" Target="../slideLayouts/slideLayout48.xml"/><Relationship Id="rId7" Type="http://schemas.openxmlformats.org/officeDocument/2006/relationships/slideLayout" Target="../slideLayouts/slideLayout34.xml"/><Relationship Id="rId12" Type="http://schemas.openxmlformats.org/officeDocument/2006/relationships/slideLayout" Target="../slideLayouts/slideLayout39.xml"/><Relationship Id="rId17" Type="http://schemas.openxmlformats.org/officeDocument/2006/relationships/slideLayout" Target="../slideLayouts/slideLayout44.xml"/><Relationship Id="rId25" Type="http://schemas.openxmlformats.org/officeDocument/2006/relationships/slideLayout" Target="../slideLayouts/slideLayout52.xml"/><Relationship Id="rId2" Type="http://schemas.openxmlformats.org/officeDocument/2006/relationships/slideLayout" Target="../slideLayouts/slideLayout29.xml"/><Relationship Id="rId16" Type="http://schemas.openxmlformats.org/officeDocument/2006/relationships/slideLayout" Target="../slideLayouts/slideLayout43.xml"/><Relationship Id="rId20" Type="http://schemas.openxmlformats.org/officeDocument/2006/relationships/slideLayout" Target="../slideLayouts/slideLayout47.xml"/><Relationship Id="rId1" Type="http://schemas.openxmlformats.org/officeDocument/2006/relationships/slideLayout" Target="../slideLayouts/slideLayout28.xml"/><Relationship Id="rId6" Type="http://schemas.openxmlformats.org/officeDocument/2006/relationships/slideLayout" Target="../slideLayouts/slideLayout33.xml"/><Relationship Id="rId11" Type="http://schemas.openxmlformats.org/officeDocument/2006/relationships/slideLayout" Target="../slideLayouts/slideLayout38.xml"/><Relationship Id="rId24" Type="http://schemas.openxmlformats.org/officeDocument/2006/relationships/slideLayout" Target="../slideLayouts/slideLayout51.xml"/><Relationship Id="rId5" Type="http://schemas.openxmlformats.org/officeDocument/2006/relationships/slideLayout" Target="../slideLayouts/slideLayout32.xml"/><Relationship Id="rId15" Type="http://schemas.openxmlformats.org/officeDocument/2006/relationships/slideLayout" Target="../slideLayouts/slideLayout42.xml"/><Relationship Id="rId23" Type="http://schemas.openxmlformats.org/officeDocument/2006/relationships/slideLayout" Target="../slideLayouts/slideLayout50.xml"/><Relationship Id="rId10" Type="http://schemas.openxmlformats.org/officeDocument/2006/relationships/slideLayout" Target="../slideLayouts/slideLayout37.xml"/><Relationship Id="rId19" Type="http://schemas.openxmlformats.org/officeDocument/2006/relationships/slideLayout" Target="../slideLayouts/slideLayout46.xml"/><Relationship Id="rId4" Type="http://schemas.openxmlformats.org/officeDocument/2006/relationships/slideLayout" Target="../slideLayouts/slideLayout31.xml"/><Relationship Id="rId9" Type="http://schemas.openxmlformats.org/officeDocument/2006/relationships/slideLayout" Target="../slideLayouts/slideLayout36.xml"/><Relationship Id="rId14" Type="http://schemas.openxmlformats.org/officeDocument/2006/relationships/slideLayout" Target="../slideLayouts/slideLayout41.xml"/><Relationship Id="rId22" Type="http://schemas.openxmlformats.org/officeDocument/2006/relationships/slideLayout" Target="../slideLayouts/slideLayout49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0.xml"/><Relationship Id="rId13" Type="http://schemas.openxmlformats.org/officeDocument/2006/relationships/slideLayout" Target="../slideLayouts/slideLayout65.xml"/><Relationship Id="rId18" Type="http://schemas.openxmlformats.org/officeDocument/2006/relationships/slideLayout" Target="../slideLayouts/slideLayout70.xml"/><Relationship Id="rId26" Type="http://schemas.openxmlformats.org/officeDocument/2006/relationships/theme" Target="../theme/theme4.xml"/><Relationship Id="rId3" Type="http://schemas.openxmlformats.org/officeDocument/2006/relationships/slideLayout" Target="../slideLayouts/slideLayout55.xml"/><Relationship Id="rId21" Type="http://schemas.openxmlformats.org/officeDocument/2006/relationships/slideLayout" Target="../slideLayouts/slideLayout73.xml"/><Relationship Id="rId7" Type="http://schemas.openxmlformats.org/officeDocument/2006/relationships/slideLayout" Target="../slideLayouts/slideLayout59.xml"/><Relationship Id="rId12" Type="http://schemas.openxmlformats.org/officeDocument/2006/relationships/slideLayout" Target="../slideLayouts/slideLayout64.xml"/><Relationship Id="rId17" Type="http://schemas.openxmlformats.org/officeDocument/2006/relationships/slideLayout" Target="../slideLayouts/slideLayout69.xml"/><Relationship Id="rId25" Type="http://schemas.openxmlformats.org/officeDocument/2006/relationships/slideLayout" Target="../slideLayouts/slideLayout77.xml"/><Relationship Id="rId2" Type="http://schemas.openxmlformats.org/officeDocument/2006/relationships/slideLayout" Target="../slideLayouts/slideLayout54.xml"/><Relationship Id="rId16" Type="http://schemas.openxmlformats.org/officeDocument/2006/relationships/slideLayout" Target="../slideLayouts/slideLayout68.xml"/><Relationship Id="rId20" Type="http://schemas.openxmlformats.org/officeDocument/2006/relationships/slideLayout" Target="../slideLayouts/slideLayout72.xml"/><Relationship Id="rId1" Type="http://schemas.openxmlformats.org/officeDocument/2006/relationships/slideLayout" Target="../slideLayouts/slideLayout53.xml"/><Relationship Id="rId6" Type="http://schemas.openxmlformats.org/officeDocument/2006/relationships/slideLayout" Target="../slideLayouts/slideLayout58.xml"/><Relationship Id="rId11" Type="http://schemas.openxmlformats.org/officeDocument/2006/relationships/slideLayout" Target="../slideLayouts/slideLayout63.xml"/><Relationship Id="rId24" Type="http://schemas.openxmlformats.org/officeDocument/2006/relationships/slideLayout" Target="../slideLayouts/slideLayout76.xml"/><Relationship Id="rId5" Type="http://schemas.openxmlformats.org/officeDocument/2006/relationships/slideLayout" Target="../slideLayouts/slideLayout57.xml"/><Relationship Id="rId15" Type="http://schemas.openxmlformats.org/officeDocument/2006/relationships/slideLayout" Target="../slideLayouts/slideLayout67.xml"/><Relationship Id="rId23" Type="http://schemas.openxmlformats.org/officeDocument/2006/relationships/slideLayout" Target="../slideLayouts/slideLayout75.xml"/><Relationship Id="rId10" Type="http://schemas.openxmlformats.org/officeDocument/2006/relationships/slideLayout" Target="../slideLayouts/slideLayout62.xml"/><Relationship Id="rId19" Type="http://schemas.openxmlformats.org/officeDocument/2006/relationships/slideLayout" Target="../slideLayouts/slideLayout71.xml"/><Relationship Id="rId4" Type="http://schemas.openxmlformats.org/officeDocument/2006/relationships/slideLayout" Target="../slideLayouts/slideLayout56.xml"/><Relationship Id="rId9" Type="http://schemas.openxmlformats.org/officeDocument/2006/relationships/slideLayout" Target="../slideLayouts/slideLayout61.xml"/><Relationship Id="rId14" Type="http://schemas.openxmlformats.org/officeDocument/2006/relationships/slideLayout" Target="../slideLayouts/slideLayout66.xml"/><Relationship Id="rId22" Type="http://schemas.openxmlformats.org/officeDocument/2006/relationships/slideLayout" Target="../slideLayouts/slideLayout7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5.xml"/><Relationship Id="rId13" Type="http://schemas.openxmlformats.org/officeDocument/2006/relationships/slideLayout" Target="../slideLayouts/slideLayout90.xml"/><Relationship Id="rId18" Type="http://schemas.openxmlformats.org/officeDocument/2006/relationships/slideLayout" Target="../slideLayouts/slideLayout95.xml"/><Relationship Id="rId3" Type="http://schemas.openxmlformats.org/officeDocument/2006/relationships/slideLayout" Target="../slideLayouts/slideLayout80.xml"/><Relationship Id="rId21" Type="http://schemas.openxmlformats.org/officeDocument/2006/relationships/slideLayout" Target="../slideLayouts/slideLayout98.xml"/><Relationship Id="rId7" Type="http://schemas.openxmlformats.org/officeDocument/2006/relationships/slideLayout" Target="../slideLayouts/slideLayout84.xml"/><Relationship Id="rId12" Type="http://schemas.openxmlformats.org/officeDocument/2006/relationships/slideLayout" Target="../slideLayouts/slideLayout89.xml"/><Relationship Id="rId17" Type="http://schemas.openxmlformats.org/officeDocument/2006/relationships/slideLayout" Target="../slideLayouts/slideLayout94.xml"/><Relationship Id="rId25" Type="http://schemas.openxmlformats.org/officeDocument/2006/relationships/theme" Target="../theme/theme5.xml"/><Relationship Id="rId2" Type="http://schemas.openxmlformats.org/officeDocument/2006/relationships/slideLayout" Target="../slideLayouts/slideLayout79.xml"/><Relationship Id="rId16" Type="http://schemas.openxmlformats.org/officeDocument/2006/relationships/slideLayout" Target="../slideLayouts/slideLayout93.xml"/><Relationship Id="rId20" Type="http://schemas.openxmlformats.org/officeDocument/2006/relationships/slideLayout" Target="../slideLayouts/slideLayout97.xml"/><Relationship Id="rId1" Type="http://schemas.openxmlformats.org/officeDocument/2006/relationships/slideLayout" Target="../slideLayouts/slideLayout78.xml"/><Relationship Id="rId6" Type="http://schemas.openxmlformats.org/officeDocument/2006/relationships/slideLayout" Target="../slideLayouts/slideLayout83.xml"/><Relationship Id="rId11" Type="http://schemas.openxmlformats.org/officeDocument/2006/relationships/slideLayout" Target="../slideLayouts/slideLayout88.xml"/><Relationship Id="rId24" Type="http://schemas.openxmlformats.org/officeDocument/2006/relationships/slideLayout" Target="../slideLayouts/slideLayout101.xml"/><Relationship Id="rId5" Type="http://schemas.openxmlformats.org/officeDocument/2006/relationships/slideLayout" Target="../slideLayouts/slideLayout82.xml"/><Relationship Id="rId15" Type="http://schemas.openxmlformats.org/officeDocument/2006/relationships/slideLayout" Target="../slideLayouts/slideLayout92.xml"/><Relationship Id="rId23" Type="http://schemas.openxmlformats.org/officeDocument/2006/relationships/slideLayout" Target="../slideLayouts/slideLayout100.xml"/><Relationship Id="rId10" Type="http://schemas.openxmlformats.org/officeDocument/2006/relationships/slideLayout" Target="../slideLayouts/slideLayout87.xml"/><Relationship Id="rId19" Type="http://schemas.openxmlformats.org/officeDocument/2006/relationships/slideLayout" Target="../slideLayouts/slideLayout96.xml"/><Relationship Id="rId4" Type="http://schemas.openxmlformats.org/officeDocument/2006/relationships/slideLayout" Target="../slideLayouts/slideLayout81.xml"/><Relationship Id="rId9" Type="http://schemas.openxmlformats.org/officeDocument/2006/relationships/slideLayout" Target="../slideLayouts/slideLayout86.xml"/><Relationship Id="rId14" Type="http://schemas.openxmlformats.org/officeDocument/2006/relationships/slideLayout" Target="../slideLayouts/slideLayout91.xml"/><Relationship Id="rId22" Type="http://schemas.openxmlformats.org/officeDocument/2006/relationships/slideLayout" Target="../slideLayouts/slideLayout99.xml"/></Relationships>
</file>

<file path=ppt/slideMasters/_rels/slideMaster6.xml.rels><?xml version="1.0" encoding="UTF-8" standalone="yes"?>
<Relationships xmlns="http://schemas.openxmlformats.org/package/2006/relationships"><Relationship Id="rId2" Type="http://schemas.openxmlformats.org/officeDocument/2006/relationships/theme" Target="../theme/theme6.xml"/><Relationship Id="rId1" Type="http://schemas.openxmlformats.org/officeDocument/2006/relationships/slideLayout" Target="../slideLayouts/slideLayout102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0.xml"/><Relationship Id="rId13" Type="http://schemas.openxmlformats.org/officeDocument/2006/relationships/slideLayout" Target="../slideLayouts/slideLayout115.xml"/><Relationship Id="rId18" Type="http://schemas.openxmlformats.org/officeDocument/2006/relationships/slideLayout" Target="../slideLayouts/slideLayout120.xml"/><Relationship Id="rId26" Type="http://schemas.openxmlformats.org/officeDocument/2006/relationships/theme" Target="../theme/theme7.xml"/><Relationship Id="rId3" Type="http://schemas.openxmlformats.org/officeDocument/2006/relationships/slideLayout" Target="../slideLayouts/slideLayout105.xml"/><Relationship Id="rId21" Type="http://schemas.openxmlformats.org/officeDocument/2006/relationships/slideLayout" Target="../slideLayouts/slideLayout123.xml"/><Relationship Id="rId7" Type="http://schemas.openxmlformats.org/officeDocument/2006/relationships/slideLayout" Target="../slideLayouts/slideLayout109.xml"/><Relationship Id="rId12" Type="http://schemas.openxmlformats.org/officeDocument/2006/relationships/slideLayout" Target="../slideLayouts/slideLayout114.xml"/><Relationship Id="rId17" Type="http://schemas.openxmlformats.org/officeDocument/2006/relationships/slideLayout" Target="../slideLayouts/slideLayout119.xml"/><Relationship Id="rId25" Type="http://schemas.openxmlformats.org/officeDocument/2006/relationships/slideLayout" Target="../slideLayouts/slideLayout127.xml"/><Relationship Id="rId2" Type="http://schemas.openxmlformats.org/officeDocument/2006/relationships/slideLayout" Target="../slideLayouts/slideLayout104.xml"/><Relationship Id="rId16" Type="http://schemas.openxmlformats.org/officeDocument/2006/relationships/slideLayout" Target="../slideLayouts/slideLayout118.xml"/><Relationship Id="rId20" Type="http://schemas.openxmlformats.org/officeDocument/2006/relationships/slideLayout" Target="../slideLayouts/slideLayout122.xml"/><Relationship Id="rId1" Type="http://schemas.openxmlformats.org/officeDocument/2006/relationships/slideLayout" Target="../slideLayouts/slideLayout103.xml"/><Relationship Id="rId6" Type="http://schemas.openxmlformats.org/officeDocument/2006/relationships/slideLayout" Target="../slideLayouts/slideLayout108.xml"/><Relationship Id="rId11" Type="http://schemas.openxmlformats.org/officeDocument/2006/relationships/slideLayout" Target="../slideLayouts/slideLayout113.xml"/><Relationship Id="rId24" Type="http://schemas.openxmlformats.org/officeDocument/2006/relationships/slideLayout" Target="../slideLayouts/slideLayout126.xml"/><Relationship Id="rId5" Type="http://schemas.openxmlformats.org/officeDocument/2006/relationships/slideLayout" Target="../slideLayouts/slideLayout107.xml"/><Relationship Id="rId15" Type="http://schemas.openxmlformats.org/officeDocument/2006/relationships/slideLayout" Target="../slideLayouts/slideLayout117.xml"/><Relationship Id="rId23" Type="http://schemas.openxmlformats.org/officeDocument/2006/relationships/slideLayout" Target="../slideLayouts/slideLayout125.xml"/><Relationship Id="rId10" Type="http://schemas.openxmlformats.org/officeDocument/2006/relationships/slideLayout" Target="../slideLayouts/slideLayout112.xml"/><Relationship Id="rId19" Type="http://schemas.openxmlformats.org/officeDocument/2006/relationships/slideLayout" Target="../slideLayouts/slideLayout121.xml"/><Relationship Id="rId4" Type="http://schemas.openxmlformats.org/officeDocument/2006/relationships/slideLayout" Target="../slideLayouts/slideLayout106.xml"/><Relationship Id="rId9" Type="http://schemas.openxmlformats.org/officeDocument/2006/relationships/slideLayout" Target="../slideLayouts/slideLayout111.xml"/><Relationship Id="rId14" Type="http://schemas.openxmlformats.org/officeDocument/2006/relationships/slideLayout" Target="../slideLayouts/slideLayout116.xml"/><Relationship Id="rId22" Type="http://schemas.openxmlformats.org/officeDocument/2006/relationships/slideLayout" Target="../slideLayouts/slideLayout124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5.xml"/><Relationship Id="rId13" Type="http://schemas.openxmlformats.org/officeDocument/2006/relationships/slideLayout" Target="../slideLayouts/slideLayout140.xml"/><Relationship Id="rId18" Type="http://schemas.openxmlformats.org/officeDocument/2006/relationships/slideLayout" Target="../slideLayouts/slideLayout145.xml"/><Relationship Id="rId26" Type="http://schemas.openxmlformats.org/officeDocument/2006/relationships/theme" Target="../theme/theme8.xml"/><Relationship Id="rId3" Type="http://schemas.openxmlformats.org/officeDocument/2006/relationships/slideLayout" Target="../slideLayouts/slideLayout130.xml"/><Relationship Id="rId21" Type="http://schemas.openxmlformats.org/officeDocument/2006/relationships/slideLayout" Target="../slideLayouts/slideLayout148.xml"/><Relationship Id="rId7" Type="http://schemas.openxmlformats.org/officeDocument/2006/relationships/slideLayout" Target="../slideLayouts/slideLayout134.xml"/><Relationship Id="rId12" Type="http://schemas.openxmlformats.org/officeDocument/2006/relationships/slideLayout" Target="../slideLayouts/slideLayout139.xml"/><Relationship Id="rId17" Type="http://schemas.openxmlformats.org/officeDocument/2006/relationships/slideLayout" Target="../slideLayouts/slideLayout144.xml"/><Relationship Id="rId25" Type="http://schemas.openxmlformats.org/officeDocument/2006/relationships/slideLayout" Target="../slideLayouts/slideLayout152.xml"/><Relationship Id="rId2" Type="http://schemas.openxmlformats.org/officeDocument/2006/relationships/slideLayout" Target="../slideLayouts/slideLayout129.xml"/><Relationship Id="rId16" Type="http://schemas.openxmlformats.org/officeDocument/2006/relationships/slideLayout" Target="../slideLayouts/slideLayout143.xml"/><Relationship Id="rId20" Type="http://schemas.openxmlformats.org/officeDocument/2006/relationships/slideLayout" Target="../slideLayouts/slideLayout147.xml"/><Relationship Id="rId1" Type="http://schemas.openxmlformats.org/officeDocument/2006/relationships/slideLayout" Target="../slideLayouts/slideLayout128.xml"/><Relationship Id="rId6" Type="http://schemas.openxmlformats.org/officeDocument/2006/relationships/slideLayout" Target="../slideLayouts/slideLayout133.xml"/><Relationship Id="rId11" Type="http://schemas.openxmlformats.org/officeDocument/2006/relationships/slideLayout" Target="../slideLayouts/slideLayout138.xml"/><Relationship Id="rId24" Type="http://schemas.openxmlformats.org/officeDocument/2006/relationships/slideLayout" Target="../slideLayouts/slideLayout151.xml"/><Relationship Id="rId5" Type="http://schemas.openxmlformats.org/officeDocument/2006/relationships/slideLayout" Target="../slideLayouts/slideLayout132.xml"/><Relationship Id="rId15" Type="http://schemas.openxmlformats.org/officeDocument/2006/relationships/slideLayout" Target="../slideLayouts/slideLayout142.xml"/><Relationship Id="rId23" Type="http://schemas.openxmlformats.org/officeDocument/2006/relationships/slideLayout" Target="../slideLayouts/slideLayout150.xml"/><Relationship Id="rId10" Type="http://schemas.openxmlformats.org/officeDocument/2006/relationships/slideLayout" Target="../slideLayouts/slideLayout137.xml"/><Relationship Id="rId19" Type="http://schemas.openxmlformats.org/officeDocument/2006/relationships/slideLayout" Target="../slideLayouts/slideLayout146.xml"/><Relationship Id="rId4" Type="http://schemas.openxmlformats.org/officeDocument/2006/relationships/slideLayout" Target="../slideLayouts/slideLayout131.xml"/><Relationship Id="rId9" Type="http://schemas.openxmlformats.org/officeDocument/2006/relationships/slideLayout" Target="../slideLayouts/slideLayout136.xml"/><Relationship Id="rId14" Type="http://schemas.openxmlformats.org/officeDocument/2006/relationships/slideLayout" Target="../slideLayouts/slideLayout141.xml"/><Relationship Id="rId22" Type="http://schemas.openxmlformats.org/officeDocument/2006/relationships/slideLayout" Target="../slideLayouts/slideLayout149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0.xml"/><Relationship Id="rId13" Type="http://schemas.openxmlformats.org/officeDocument/2006/relationships/slideLayout" Target="../slideLayouts/slideLayout165.xml"/><Relationship Id="rId18" Type="http://schemas.openxmlformats.org/officeDocument/2006/relationships/slideLayout" Target="../slideLayouts/slideLayout170.xml"/><Relationship Id="rId26" Type="http://schemas.openxmlformats.org/officeDocument/2006/relationships/theme" Target="../theme/theme9.xml"/><Relationship Id="rId3" Type="http://schemas.openxmlformats.org/officeDocument/2006/relationships/slideLayout" Target="../slideLayouts/slideLayout155.xml"/><Relationship Id="rId21" Type="http://schemas.openxmlformats.org/officeDocument/2006/relationships/slideLayout" Target="../slideLayouts/slideLayout173.xml"/><Relationship Id="rId7" Type="http://schemas.openxmlformats.org/officeDocument/2006/relationships/slideLayout" Target="../slideLayouts/slideLayout159.xml"/><Relationship Id="rId12" Type="http://schemas.openxmlformats.org/officeDocument/2006/relationships/slideLayout" Target="../slideLayouts/slideLayout164.xml"/><Relationship Id="rId17" Type="http://schemas.openxmlformats.org/officeDocument/2006/relationships/slideLayout" Target="../slideLayouts/slideLayout169.xml"/><Relationship Id="rId25" Type="http://schemas.openxmlformats.org/officeDocument/2006/relationships/slideLayout" Target="../slideLayouts/slideLayout177.xml"/><Relationship Id="rId2" Type="http://schemas.openxmlformats.org/officeDocument/2006/relationships/slideLayout" Target="../slideLayouts/slideLayout154.xml"/><Relationship Id="rId16" Type="http://schemas.openxmlformats.org/officeDocument/2006/relationships/slideLayout" Target="../slideLayouts/slideLayout168.xml"/><Relationship Id="rId20" Type="http://schemas.openxmlformats.org/officeDocument/2006/relationships/slideLayout" Target="../slideLayouts/slideLayout172.xml"/><Relationship Id="rId1" Type="http://schemas.openxmlformats.org/officeDocument/2006/relationships/slideLayout" Target="../slideLayouts/slideLayout153.xml"/><Relationship Id="rId6" Type="http://schemas.openxmlformats.org/officeDocument/2006/relationships/slideLayout" Target="../slideLayouts/slideLayout158.xml"/><Relationship Id="rId11" Type="http://schemas.openxmlformats.org/officeDocument/2006/relationships/slideLayout" Target="../slideLayouts/slideLayout163.xml"/><Relationship Id="rId24" Type="http://schemas.openxmlformats.org/officeDocument/2006/relationships/slideLayout" Target="../slideLayouts/slideLayout176.xml"/><Relationship Id="rId5" Type="http://schemas.openxmlformats.org/officeDocument/2006/relationships/slideLayout" Target="../slideLayouts/slideLayout157.xml"/><Relationship Id="rId15" Type="http://schemas.openxmlformats.org/officeDocument/2006/relationships/slideLayout" Target="../slideLayouts/slideLayout167.xml"/><Relationship Id="rId23" Type="http://schemas.openxmlformats.org/officeDocument/2006/relationships/slideLayout" Target="../slideLayouts/slideLayout175.xml"/><Relationship Id="rId10" Type="http://schemas.openxmlformats.org/officeDocument/2006/relationships/slideLayout" Target="../slideLayouts/slideLayout162.xml"/><Relationship Id="rId19" Type="http://schemas.openxmlformats.org/officeDocument/2006/relationships/slideLayout" Target="../slideLayouts/slideLayout171.xml"/><Relationship Id="rId4" Type="http://schemas.openxmlformats.org/officeDocument/2006/relationships/slideLayout" Target="../slideLayouts/slideLayout156.xml"/><Relationship Id="rId9" Type="http://schemas.openxmlformats.org/officeDocument/2006/relationships/slideLayout" Target="../slideLayouts/slideLayout161.xml"/><Relationship Id="rId14" Type="http://schemas.openxmlformats.org/officeDocument/2006/relationships/slideLayout" Target="../slideLayouts/slideLayout166.xml"/><Relationship Id="rId22" Type="http://schemas.openxmlformats.org/officeDocument/2006/relationships/slideLayout" Target="../slideLayouts/slideLayout17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599906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668983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8" r:id="rId1"/>
    <p:sldLayoutId id="2147483849" r:id="rId2"/>
    <p:sldLayoutId id="2147483850" r:id="rId3"/>
    <p:sldLayoutId id="2147483851" r:id="rId4"/>
    <p:sldLayoutId id="2147483852" r:id="rId5"/>
    <p:sldLayoutId id="2147483853" r:id="rId6"/>
    <p:sldLayoutId id="2147483854" r:id="rId7"/>
    <p:sldLayoutId id="2147483855" r:id="rId8"/>
    <p:sldLayoutId id="2147483856" r:id="rId9"/>
    <p:sldLayoutId id="2147483857" r:id="rId10"/>
    <p:sldLayoutId id="2147483858" r:id="rId11"/>
    <p:sldLayoutId id="2147483859" r:id="rId12"/>
    <p:sldLayoutId id="2147483860" r:id="rId13"/>
    <p:sldLayoutId id="2147483861" r:id="rId14"/>
    <p:sldLayoutId id="2147483862" r:id="rId15"/>
    <p:sldLayoutId id="2147483863" r:id="rId16"/>
    <p:sldLayoutId id="2147483864" r:id="rId17"/>
    <p:sldLayoutId id="2147483865" r:id="rId18"/>
    <p:sldLayoutId id="2147483866" r:id="rId19"/>
    <p:sldLayoutId id="2147483867" r:id="rId20"/>
    <p:sldLayoutId id="2147483868" r:id="rId21"/>
    <p:sldLayoutId id="2147483869" r:id="rId22"/>
    <p:sldLayoutId id="2147483870" r:id="rId23"/>
    <p:sldLayoutId id="2147483871" r:id="rId24"/>
    <p:sldLayoutId id="2147483872" r:id="rId2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1419316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74" r:id="rId1"/>
    <p:sldLayoutId id="2147483875" r:id="rId2"/>
    <p:sldLayoutId id="2147483876" r:id="rId3"/>
    <p:sldLayoutId id="2147483877" r:id="rId4"/>
    <p:sldLayoutId id="2147483878" r:id="rId5"/>
    <p:sldLayoutId id="2147483879" r:id="rId6"/>
    <p:sldLayoutId id="2147483880" r:id="rId7"/>
    <p:sldLayoutId id="2147483881" r:id="rId8"/>
    <p:sldLayoutId id="2147483882" r:id="rId9"/>
    <p:sldLayoutId id="2147483883" r:id="rId10"/>
    <p:sldLayoutId id="2147483884" r:id="rId11"/>
    <p:sldLayoutId id="2147483885" r:id="rId12"/>
    <p:sldLayoutId id="2147483886" r:id="rId13"/>
    <p:sldLayoutId id="2147483887" r:id="rId14"/>
    <p:sldLayoutId id="2147483888" r:id="rId15"/>
    <p:sldLayoutId id="2147483889" r:id="rId16"/>
    <p:sldLayoutId id="2147483890" r:id="rId17"/>
    <p:sldLayoutId id="2147483891" r:id="rId18"/>
    <p:sldLayoutId id="2147483892" r:id="rId19"/>
    <p:sldLayoutId id="2147483893" r:id="rId20"/>
    <p:sldLayoutId id="2147483894" r:id="rId21"/>
    <p:sldLayoutId id="2147483895" r:id="rId22"/>
    <p:sldLayoutId id="2147483896" r:id="rId23"/>
    <p:sldLayoutId id="2147483897" r:id="rId24"/>
    <p:sldLayoutId id="2147483898" r:id="rId2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415419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00" r:id="rId1"/>
    <p:sldLayoutId id="2147483901" r:id="rId2"/>
    <p:sldLayoutId id="2147483902" r:id="rId3"/>
    <p:sldLayoutId id="2147483903" r:id="rId4"/>
    <p:sldLayoutId id="2147483904" r:id="rId5"/>
    <p:sldLayoutId id="2147483905" r:id="rId6"/>
    <p:sldLayoutId id="2147483906" r:id="rId7"/>
    <p:sldLayoutId id="2147483907" r:id="rId8"/>
    <p:sldLayoutId id="2147483908" r:id="rId9"/>
    <p:sldLayoutId id="2147483909" r:id="rId10"/>
    <p:sldLayoutId id="2147483910" r:id="rId11"/>
    <p:sldLayoutId id="2147483911" r:id="rId12"/>
    <p:sldLayoutId id="2147483912" r:id="rId13"/>
    <p:sldLayoutId id="2147483913" r:id="rId14"/>
    <p:sldLayoutId id="2147483914" r:id="rId15"/>
    <p:sldLayoutId id="2147483915" r:id="rId16"/>
    <p:sldLayoutId id="2147483916" r:id="rId17"/>
    <p:sldLayoutId id="2147483917" r:id="rId18"/>
    <p:sldLayoutId id="2147483918" r:id="rId19"/>
    <p:sldLayoutId id="2147483919" r:id="rId20"/>
    <p:sldLayoutId id="2147483920" r:id="rId21"/>
    <p:sldLayoutId id="2147483921" r:id="rId22"/>
    <p:sldLayoutId id="2147483922" r:id="rId23"/>
    <p:sldLayoutId id="2147483923" r:id="rId24"/>
    <p:sldLayoutId id="2147483924" r:id="rId2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7727116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26" r:id="rId1"/>
    <p:sldLayoutId id="2147483927" r:id="rId2"/>
    <p:sldLayoutId id="2147483928" r:id="rId3"/>
    <p:sldLayoutId id="2147483929" r:id="rId4"/>
    <p:sldLayoutId id="2147483930" r:id="rId5"/>
    <p:sldLayoutId id="2147483931" r:id="rId6"/>
    <p:sldLayoutId id="2147483932" r:id="rId7"/>
    <p:sldLayoutId id="2147483933" r:id="rId8"/>
    <p:sldLayoutId id="2147483934" r:id="rId9"/>
    <p:sldLayoutId id="2147483935" r:id="rId10"/>
    <p:sldLayoutId id="2147483936" r:id="rId11"/>
    <p:sldLayoutId id="2147483937" r:id="rId12"/>
    <p:sldLayoutId id="2147483938" r:id="rId13"/>
    <p:sldLayoutId id="2147483939" r:id="rId14"/>
    <p:sldLayoutId id="2147483940" r:id="rId15"/>
    <p:sldLayoutId id="2147483941" r:id="rId16"/>
    <p:sldLayoutId id="2147483942" r:id="rId17"/>
    <p:sldLayoutId id="2147483943" r:id="rId18"/>
    <p:sldLayoutId id="2147483944" r:id="rId19"/>
    <p:sldLayoutId id="2147483945" r:id="rId20"/>
    <p:sldLayoutId id="2147483946" r:id="rId21"/>
    <p:sldLayoutId id="2147483947" r:id="rId22"/>
    <p:sldLayoutId id="2147483948" r:id="rId23"/>
    <p:sldLayoutId id="2147483949" r:id="rId24"/>
    <p:sldLayoutId id="2147483950" r:id="rId2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1862256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4" r:id="rId1"/>
    <p:sldLayoutId id="2147483665" r:id="rId2"/>
    <p:sldLayoutId id="2147483666" r:id="rId3"/>
    <p:sldLayoutId id="2147483667" r:id="rId4"/>
    <p:sldLayoutId id="2147483668" r:id="rId5"/>
    <p:sldLayoutId id="2147483669" r:id="rId6"/>
    <p:sldLayoutId id="2147483670" r:id="rId7"/>
    <p:sldLayoutId id="2147483671" r:id="rId8"/>
    <p:sldLayoutId id="2147483672" r:id="rId9"/>
    <p:sldLayoutId id="2147483673" r:id="rId10"/>
    <p:sldLayoutId id="2147483674" r:id="rId11"/>
    <p:sldLayoutId id="2147483675" r:id="rId12"/>
    <p:sldLayoutId id="2147483676" r:id="rId13"/>
    <p:sldLayoutId id="2147483677" r:id="rId14"/>
    <p:sldLayoutId id="2147483678" r:id="rId15"/>
    <p:sldLayoutId id="2147483679" r:id="rId16"/>
    <p:sldLayoutId id="2147483680" r:id="rId17"/>
    <p:sldLayoutId id="2147483681" r:id="rId18"/>
    <p:sldLayoutId id="2147483682" r:id="rId19"/>
    <p:sldLayoutId id="2147483683" r:id="rId20"/>
    <p:sldLayoutId id="2147483684" r:id="rId21"/>
    <p:sldLayoutId id="2147483685" r:id="rId22"/>
    <p:sldLayoutId id="2147483686" r:id="rId23"/>
    <p:sldLayoutId id="2147483687" r:id="rId24"/>
    <p:sldLayoutId id="2147483688" r:id="rId2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725160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0" r:id="rId1"/>
    <p:sldLayoutId id="2147483691" r:id="rId2"/>
    <p:sldLayoutId id="2147483692" r:id="rId3"/>
    <p:sldLayoutId id="2147483693" r:id="rId4"/>
    <p:sldLayoutId id="2147483694" r:id="rId5"/>
    <p:sldLayoutId id="2147483695" r:id="rId6"/>
    <p:sldLayoutId id="2147483696" r:id="rId7"/>
    <p:sldLayoutId id="2147483697" r:id="rId8"/>
    <p:sldLayoutId id="2147483698" r:id="rId9"/>
    <p:sldLayoutId id="2147483699" r:id="rId10"/>
    <p:sldLayoutId id="2147483700" r:id="rId11"/>
    <p:sldLayoutId id="2147483701" r:id="rId12"/>
    <p:sldLayoutId id="2147483702" r:id="rId13"/>
    <p:sldLayoutId id="2147483703" r:id="rId14"/>
    <p:sldLayoutId id="2147483704" r:id="rId15"/>
    <p:sldLayoutId id="2147483705" r:id="rId16"/>
    <p:sldLayoutId id="2147483706" r:id="rId17"/>
    <p:sldLayoutId id="2147483707" r:id="rId18"/>
    <p:sldLayoutId id="2147483708" r:id="rId19"/>
    <p:sldLayoutId id="2147483709" r:id="rId20"/>
    <p:sldLayoutId id="2147483710" r:id="rId21"/>
    <p:sldLayoutId id="2147483711" r:id="rId22"/>
    <p:sldLayoutId id="2147483712" r:id="rId23"/>
    <p:sldLayoutId id="2147483713" r:id="rId24"/>
    <p:sldLayoutId id="2147483714" r:id="rId2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770997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6" r:id="rId1"/>
    <p:sldLayoutId id="2147483717" r:id="rId2"/>
    <p:sldLayoutId id="2147483718" r:id="rId3"/>
    <p:sldLayoutId id="2147483719" r:id="rId4"/>
    <p:sldLayoutId id="2147483720" r:id="rId5"/>
    <p:sldLayoutId id="2147483721" r:id="rId6"/>
    <p:sldLayoutId id="2147483722" r:id="rId7"/>
    <p:sldLayoutId id="2147483723" r:id="rId8"/>
    <p:sldLayoutId id="2147483724" r:id="rId9"/>
    <p:sldLayoutId id="2147483725" r:id="rId10"/>
    <p:sldLayoutId id="2147483726" r:id="rId11"/>
    <p:sldLayoutId id="2147483727" r:id="rId12"/>
    <p:sldLayoutId id="2147483728" r:id="rId13"/>
    <p:sldLayoutId id="2147483729" r:id="rId14"/>
    <p:sldLayoutId id="2147483730" r:id="rId15"/>
    <p:sldLayoutId id="2147483731" r:id="rId16"/>
    <p:sldLayoutId id="2147483732" r:id="rId17"/>
    <p:sldLayoutId id="2147483733" r:id="rId18"/>
    <p:sldLayoutId id="2147483734" r:id="rId19"/>
    <p:sldLayoutId id="2147483735" r:id="rId20"/>
    <p:sldLayoutId id="2147483736" r:id="rId21"/>
    <p:sldLayoutId id="2147483737" r:id="rId22"/>
    <p:sldLayoutId id="2147483738" r:id="rId23"/>
    <p:sldLayoutId id="2147483739" r:id="rId24"/>
    <p:sldLayoutId id="2147483740" r:id="rId2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2493232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2" r:id="rId1"/>
    <p:sldLayoutId id="2147483743" r:id="rId2"/>
    <p:sldLayoutId id="2147483744" r:id="rId3"/>
    <p:sldLayoutId id="2147483745" r:id="rId4"/>
    <p:sldLayoutId id="2147483746" r:id="rId5"/>
    <p:sldLayoutId id="2147483747" r:id="rId6"/>
    <p:sldLayoutId id="2147483748" r:id="rId7"/>
    <p:sldLayoutId id="2147483749" r:id="rId8"/>
    <p:sldLayoutId id="2147483750" r:id="rId9"/>
    <p:sldLayoutId id="2147483751" r:id="rId10"/>
    <p:sldLayoutId id="2147483752" r:id="rId11"/>
    <p:sldLayoutId id="2147483753" r:id="rId12"/>
    <p:sldLayoutId id="2147483754" r:id="rId13"/>
    <p:sldLayoutId id="2147483755" r:id="rId14"/>
    <p:sldLayoutId id="2147483756" r:id="rId15"/>
    <p:sldLayoutId id="2147483757" r:id="rId16"/>
    <p:sldLayoutId id="2147483758" r:id="rId17"/>
    <p:sldLayoutId id="2147483759" r:id="rId18"/>
    <p:sldLayoutId id="2147483760" r:id="rId19"/>
    <p:sldLayoutId id="2147483761" r:id="rId20"/>
    <p:sldLayoutId id="2147483762" r:id="rId21"/>
    <p:sldLayoutId id="2147483764" r:id="rId22"/>
    <p:sldLayoutId id="2147483765" r:id="rId23"/>
    <p:sldLayoutId id="2147483766" r:id="rId2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317164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8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4205667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0" r:id="rId1"/>
    <p:sldLayoutId id="2147483771" r:id="rId2"/>
    <p:sldLayoutId id="2147483772" r:id="rId3"/>
    <p:sldLayoutId id="2147483773" r:id="rId4"/>
    <p:sldLayoutId id="2147483774" r:id="rId5"/>
    <p:sldLayoutId id="2147483775" r:id="rId6"/>
    <p:sldLayoutId id="2147483776" r:id="rId7"/>
    <p:sldLayoutId id="2147483777" r:id="rId8"/>
    <p:sldLayoutId id="2147483778" r:id="rId9"/>
    <p:sldLayoutId id="2147483779" r:id="rId10"/>
    <p:sldLayoutId id="2147483780" r:id="rId11"/>
    <p:sldLayoutId id="2147483781" r:id="rId12"/>
    <p:sldLayoutId id="2147483782" r:id="rId13"/>
    <p:sldLayoutId id="2147483783" r:id="rId14"/>
    <p:sldLayoutId id="2147483784" r:id="rId15"/>
    <p:sldLayoutId id="2147483785" r:id="rId16"/>
    <p:sldLayoutId id="2147483786" r:id="rId17"/>
    <p:sldLayoutId id="2147483787" r:id="rId18"/>
    <p:sldLayoutId id="2147483788" r:id="rId19"/>
    <p:sldLayoutId id="2147483789" r:id="rId20"/>
    <p:sldLayoutId id="2147483790" r:id="rId21"/>
    <p:sldLayoutId id="2147483791" r:id="rId22"/>
    <p:sldLayoutId id="2147483792" r:id="rId23"/>
    <p:sldLayoutId id="2147483793" r:id="rId24"/>
    <p:sldLayoutId id="2147483794" r:id="rId2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153958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6" r:id="rId1"/>
    <p:sldLayoutId id="2147483797" r:id="rId2"/>
    <p:sldLayoutId id="2147483798" r:id="rId3"/>
    <p:sldLayoutId id="2147483799" r:id="rId4"/>
    <p:sldLayoutId id="2147483800" r:id="rId5"/>
    <p:sldLayoutId id="2147483801" r:id="rId6"/>
    <p:sldLayoutId id="2147483802" r:id="rId7"/>
    <p:sldLayoutId id="2147483803" r:id="rId8"/>
    <p:sldLayoutId id="2147483804" r:id="rId9"/>
    <p:sldLayoutId id="2147483805" r:id="rId10"/>
    <p:sldLayoutId id="2147483806" r:id="rId11"/>
    <p:sldLayoutId id="2147483807" r:id="rId12"/>
    <p:sldLayoutId id="2147483808" r:id="rId13"/>
    <p:sldLayoutId id="2147483809" r:id="rId14"/>
    <p:sldLayoutId id="2147483810" r:id="rId15"/>
    <p:sldLayoutId id="2147483811" r:id="rId16"/>
    <p:sldLayoutId id="2147483812" r:id="rId17"/>
    <p:sldLayoutId id="2147483813" r:id="rId18"/>
    <p:sldLayoutId id="2147483814" r:id="rId19"/>
    <p:sldLayoutId id="2147483815" r:id="rId20"/>
    <p:sldLayoutId id="2147483816" r:id="rId21"/>
    <p:sldLayoutId id="2147483817" r:id="rId22"/>
    <p:sldLayoutId id="2147483818" r:id="rId23"/>
    <p:sldLayoutId id="2147483819" r:id="rId24"/>
    <p:sldLayoutId id="2147483820" r:id="rId2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696723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2" r:id="rId1"/>
    <p:sldLayoutId id="2147483823" r:id="rId2"/>
    <p:sldLayoutId id="2147483824" r:id="rId3"/>
    <p:sldLayoutId id="2147483825" r:id="rId4"/>
    <p:sldLayoutId id="2147483826" r:id="rId5"/>
    <p:sldLayoutId id="2147483827" r:id="rId6"/>
    <p:sldLayoutId id="2147483828" r:id="rId7"/>
    <p:sldLayoutId id="2147483829" r:id="rId8"/>
    <p:sldLayoutId id="2147483830" r:id="rId9"/>
    <p:sldLayoutId id="2147483831" r:id="rId10"/>
    <p:sldLayoutId id="2147483832" r:id="rId11"/>
    <p:sldLayoutId id="2147483833" r:id="rId12"/>
    <p:sldLayoutId id="2147483834" r:id="rId13"/>
    <p:sldLayoutId id="2147483835" r:id="rId14"/>
    <p:sldLayoutId id="2147483836" r:id="rId15"/>
    <p:sldLayoutId id="2147483837" r:id="rId16"/>
    <p:sldLayoutId id="2147483838" r:id="rId17"/>
    <p:sldLayoutId id="2147483839" r:id="rId18"/>
    <p:sldLayoutId id="2147483840" r:id="rId19"/>
    <p:sldLayoutId id="2147483841" r:id="rId20"/>
    <p:sldLayoutId id="2147483842" r:id="rId21"/>
    <p:sldLayoutId id="2147483843" r:id="rId22"/>
    <p:sldLayoutId id="2147483844" r:id="rId23"/>
    <p:sldLayoutId id="2147483845" r:id="rId24"/>
    <p:sldLayoutId id="2147483846" r:id="rId2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0" name="Group 199">
            <a:extLst>
              <a:ext uri="{FF2B5EF4-FFF2-40B4-BE49-F238E27FC236}">
                <a16:creationId xmlns:a16="http://schemas.microsoft.com/office/drawing/2014/main" xmlns="" id="{BC7B065B-54AE-4A53-B6A8-39DDA8269F89}"/>
              </a:ext>
            </a:extLst>
          </p:cNvPr>
          <p:cNvGrpSpPr/>
          <p:nvPr/>
        </p:nvGrpSpPr>
        <p:grpSpPr>
          <a:xfrm>
            <a:off x="3346951" y="600551"/>
            <a:ext cx="4890483" cy="2082278"/>
            <a:chOff x="3387275" y="1423862"/>
            <a:chExt cx="5347719" cy="2333046"/>
          </a:xfrm>
        </p:grpSpPr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xmlns="" id="{5D903EF6-91AB-4BF1-B86F-30CE376FD13F}"/>
                </a:ext>
              </a:extLst>
            </p:cNvPr>
            <p:cNvSpPr/>
            <p:nvPr/>
          </p:nvSpPr>
          <p:spPr>
            <a:xfrm>
              <a:off x="5167979" y="1635491"/>
              <a:ext cx="428693" cy="2119360"/>
            </a:xfrm>
            <a:custGeom>
              <a:avLst/>
              <a:gdLst>
                <a:gd name="connsiteX0" fmla="*/ 477202 w 476250"/>
                <a:gd name="connsiteY0" fmla="*/ 2308860 h 2305050"/>
                <a:gd name="connsiteX1" fmla="*/ 0 w 476250"/>
                <a:gd name="connsiteY1" fmla="*/ 2308860 h 2305050"/>
                <a:gd name="connsiteX2" fmla="*/ 0 w 476250"/>
                <a:gd name="connsiteY2" fmla="*/ 0 h 2305050"/>
                <a:gd name="connsiteX3" fmla="*/ 477202 w 476250"/>
                <a:gd name="connsiteY3" fmla="*/ 0 h 2305050"/>
                <a:gd name="connsiteX4" fmla="*/ 477202 w 476250"/>
                <a:gd name="connsiteY4" fmla="*/ 2308860 h 2305050"/>
                <a:gd name="connsiteX5" fmla="*/ 452438 w 476250"/>
                <a:gd name="connsiteY5" fmla="*/ 1071563 h 2305050"/>
                <a:gd name="connsiteX6" fmla="*/ 332422 w 476250"/>
                <a:gd name="connsiteY6" fmla="*/ 1071563 h 2305050"/>
                <a:gd name="connsiteX7" fmla="*/ 332422 w 476250"/>
                <a:gd name="connsiteY7" fmla="*/ 1188720 h 2305050"/>
                <a:gd name="connsiteX8" fmla="*/ 452438 w 476250"/>
                <a:gd name="connsiteY8" fmla="*/ 1188720 h 2305050"/>
                <a:gd name="connsiteX9" fmla="*/ 452438 w 476250"/>
                <a:gd name="connsiteY9" fmla="*/ 1071563 h 2305050"/>
                <a:gd name="connsiteX10" fmla="*/ 298132 w 476250"/>
                <a:gd name="connsiteY10" fmla="*/ 1190625 h 2305050"/>
                <a:gd name="connsiteX11" fmla="*/ 298132 w 476250"/>
                <a:gd name="connsiteY11" fmla="*/ 1070610 h 2305050"/>
                <a:gd name="connsiteX12" fmla="*/ 180975 w 476250"/>
                <a:gd name="connsiteY12" fmla="*/ 1070610 h 2305050"/>
                <a:gd name="connsiteX13" fmla="*/ 180975 w 476250"/>
                <a:gd name="connsiteY13" fmla="*/ 1190625 h 2305050"/>
                <a:gd name="connsiteX14" fmla="*/ 298132 w 476250"/>
                <a:gd name="connsiteY14" fmla="*/ 1190625 h 2305050"/>
                <a:gd name="connsiteX15" fmla="*/ 27622 w 476250"/>
                <a:gd name="connsiteY15" fmla="*/ 1188720 h 2305050"/>
                <a:gd name="connsiteX16" fmla="*/ 146685 w 476250"/>
                <a:gd name="connsiteY16" fmla="*/ 1188720 h 2305050"/>
                <a:gd name="connsiteX17" fmla="*/ 146685 w 476250"/>
                <a:gd name="connsiteY17" fmla="*/ 1070610 h 2305050"/>
                <a:gd name="connsiteX18" fmla="*/ 27622 w 476250"/>
                <a:gd name="connsiteY18" fmla="*/ 1070610 h 2305050"/>
                <a:gd name="connsiteX19" fmla="*/ 27622 w 476250"/>
                <a:gd name="connsiteY19" fmla="*/ 1188720 h 2305050"/>
                <a:gd name="connsiteX20" fmla="*/ 28575 w 476250"/>
                <a:gd name="connsiteY20" fmla="*/ 328613 h 2305050"/>
                <a:gd name="connsiteX21" fmla="*/ 28575 w 476250"/>
                <a:gd name="connsiteY21" fmla="*/ 448627 h 2305050"/>
                <a:gd name="connsiteX22" fmla="*/ 147638 w 476250"/>
                <a:gd name="connsiteY22" fmla="*/ 448627 h 2305050"/>
                <a:gd name="connsiteX23" fmla="*/ 147638 w 476250"/>
                <a:gd name="connsiteY23" fmla="*/ 328613 h 2305050"/>
                <a:gd name="connsiteX24" fmla="*/ 28575 w 476250"/>
                <a:gd name="connsiteY24" fmla="*/ 328613 h 2305050"/>
                <a:gd name="connsiteX25" fmla="*/ 450532 w 476250"/>
                <a:gd name="connsiteY25" fmla="*/ 744855 h 2305050"/>
                <a:gd name="connsiteX26" fmla="*/ 450532 w 476250"/>
                <a:gd name="connsiteY26" fmla="*/ 627697 h 2305050"/>
                <a:gd name="connsiteX27" fmla="*/ 331470 w 476250"/>
                <a:gd name="connsiteY27" fmla="*/ 627697 h 2305050"/>
                <a:gd name="connsiteX28" fmla="*/ 331470 w 476250"/>
                <a:gd name="connsiteY28" fmla="*/ 744855 h 2305050"/>
                <a:gd name="connsiteX29" fmla="*/ 450532 w 476250"/>
                <a:gd name="connsiteY29" fmla="*/ 744855 h 2305050"/>
                <a:gd name="connsiteX30" fmla="*/ 147638 w 476250"/>
                <a:gd name="connsiteY30" fmla="*/ 626745 h 2305050"/>
                <a:gd name="connsiteX31" fmla="*/ 27622 w 476250"/>
                <a:gd name="connsiteY31" fmla="*/ 626745 h 2305050"/>
                <a:gd name="connsiteX32" fmla="*/ 27622 w 476250"/>
                <a:gd name="connsiteY32" fmla="*/ 743902 h 2305050"/>
                <a:gd name="connsiteX33" fmla="*/ 147638 w 476250"/>
                <a:gd name="connsiteY33" fmla="*/ 743902 h 2305050"/>
                <a:gd name="connsiteX34" fmla="*/ 147638 w 476250"/>
                <a:gd name="connsiteY34" fmla="*/ 626745 h 2305050"/>
                <a:gd name="connsiteX35" fmla="*/ 298132 w 476250"/>
                <a:gd name="connsiteY35" fmla="*/ 1337310 h 2305050"/>
                <a:gd name="connsiteX36" fmla="*/ 298132 w 476250"/>
                <a:gd name="connsiteY36" fmla="*/ 1219200 h 2305050"/>
                <a:gd name="connsiteX37" fmla="*/ 180975 w 476250"/>
                <a:gd name="connsiteY37" fmla="*/ 1219200 h 2305050"/>
                <a:gd name="connsiteX38" fmla="*/ 180975 w 476250"/>
                <a:gd name="connsiteY38" fmla="*/ 1337310 h 2305050"/>
                <a:gd name="connsiteX39" fmla="*/ 298132 w 476250"/>
                <a:gd name="connsiteY39" fmla="*/ 1337310 h 2305050"/>
                <a:gd name="connsiteX40" fmla="*/ 180022 w 476250"/>
                <a:gd name="connsiteY40" fmla="*/ 476250 h 2305050"/>
                <a:gd name="connsiteX41" fmla="*/ 180022 w 476250"/>
                <a:gd name="connsiteY41" fmla="*/ 595313 h 2305050"/>
                <a:gd name="connsiteX42" fmla="*/ 299085 w 476250"/>
                <a:gd name="connsiteY42" fmla="*/ 595313 h 2305050"/>
                <a:gd name="connsiteX43" fmla="*/ 299085 w 476250"/>
                <a:gd name="connsiteY43" fmla="*/ 476250 h 2305050"/>
                <a:gd name="connsiteX44" fmla="*/ 180022 w 476250"/>
                <a:gd name="connsiteY44" fmla="*/ 476250 h 2305050"/>
                <a:gd name="connsiteX45" fmla="*/ 452438 w 476250"/>
                <a:gd name="connsiteY45" fmla="*/ 32385 h 2305050"/>
                <a:gd name="connsiteX46" fmla="*/ 330518 w 476250"/>
                <a:gd name="connsiteY46" fmla="*/ 32385 h 2305050"/>
                <a:gd name="connsiteX47" fmla="*/ 330518 w 476250"/>
                <a:gd name="connsiteY47" fmla="*/ 148590 h 2305050"/>
                <a:gd name="connsiteX48" fmla="*/ 452438 w 476250"/>
                <a:gd name="connsiteY48" fmla="*/ 148590 h 2305050"/>
                <a:gd name="connsiteX49" fmla="*/ 452438 w 476250"/>
                <a:gd name="connsiteY49" fmla="*/ 32385 h 2305050"/>
                <a:gd name="connsiteX50" fmla="*/ 300038 w 476250"/>
                <a:gd name="connsiteY50" fmla="*/ 31432 h 2305050"/>
                <a:gd name="connsiteX51" fmla="*/ 180022 w 476250"/>
                <a:gd name="connsiteY51" fmla="*/ 31432 h 2305050"/>
                <a:gd name="connsiteX52" fmla="*/ 180022 w 476250"/>
                <a:gd name="connsiteY52" fmla="*/ 149542 h 2305050"/>
                <a:gd name="connsiteX53" fmla="*/ 300038 w 476250"/>
                <a:gd name="connsiteY53" fmla="*/ 149542 h 2305050"/>
                <a:gd name="connsiteX54" fmla="*/ 300038 w 476250"/>
                <a:gd name="connsiteY54" fmla="*/ 31432 h 2305050"/>
                <a:gd name="connsiteX55" fmla="*/ 300038 w 476250"/>
                <a:gd name="connsiteY55" fmla="*/ 299085 h 2305050"/>
                <a:gd name="connsiteX56" fmla="*/ 300038 w 476250"/>
                <a:gd name="connsiteY56" fmla="*/ 180022 h 2305050"/>
                <a:gd name="connsiteX57" fmla="*/ 179070 w 476250"/>
                <a:gd name="connsiteY57" fmla="*/ 180022 h 2305050"/>
                <a:gd name="connsiteX58" fmla="*/ 179070 w 476250"/>
                <a:gd name="connsiteY58" fmla="*/ 299085 h 2305050"/>
                <a:gd name="connsiteX59" fmla="*/ 300038 w 476250"/>
                <a:gd name="connsiteY59" fmla="*/ 299085 h 2305050"/>
                <a:gd name="connsiteX60" fmla="*/ 147638 w 476250"/>
                <a:gd name="connsiteY60" fmla="*/ 477202 h 2305050"/>
                <a:gd name="connsiteX61" fmla="*/ 26670 w 476250"/>
                <a:gd name="connsiteY61" fmla="*/ 477202 h 2305050"/>
                <a:gd name="connsiteX62" fmla="*/ 26670 w 476250"/>
                <a:gd name="connsiteY62" fmla="*/ 594360 h 2305050"/>
                <a:gd name="connsiteX63" fmla="*/ 147638 w 476250"/>
                <a:gd name="connsiteY63" fmla="*/ 594360 h 2305050"/>
                <a:gd name="connsiteX64" fmla="*/ 147638 w 476250"/>
                <a:gd name="connsiteY64" fmla="*/ 477202 h 2305050"/>
                <a:gd name="connsiteX65" fmla="*/ 450532 w 476250"/>
                <a:gd name="connsiteY65" fmla="*/ 1041082 h 2305050"/>
                <a:gd name="connsiteX66" fmla="*/ 450532 w 476250"/>
                <a:gd name="connsiteY66" fmla="*/ 923925 h 2305050"/>
                <a:gd name="connsiteX67" fmla="*/ 331470 w 476250"/>
                <a:gd name="connsiteY67" fmla="*/ 923925 h 2305050"/>
                <a:gd name="connsiteX68" fmla="*/ 331470 w 476250"/>
                <a:gd name="connsiteY68" fmla="*/ 1041082 h 2305050"/>
                <a:gd name="connsiteX69" fmla="*/ 450532 w 476250"/>
                <a:gd name="connsiteY69" fmla="*/ 1041082 h 2305050"/>
                <a:gd name="connsiteX70" fmla="*/ 332422 w 476250"/>
                <a:gd name="connsiteY70" fmla="*/ 1218248 h 2305050"/>
                <a:gd name="connsiteX71" fmla="*/ 332422 w 476250"/>
                <a:gd name="connsiteY71" fmla="*/ 1336357 h 2305050"/>
                <a:gd name="connsiteX72" fmla="*/ 451485 w 476250"/>
                <a:gd name="connsiteY72" fmla="*/ 1336357 h 2305050"/>
                <a:gd name="connsiteX73" fmla="*/ 451485 w 476250"/>
                <a:gd name="connsiteY73" fmla="*/ 1218248 h 2305050"/>
                <a:gd name="connsiteX74" fmla="*/ 332422 w 476250"/>
                <a:gd name="connsiteY74" fmla="*/ 1218248 h 2305050"/>
                <a:gd name="connsiteX75" fmla="*/ 452438 w 476250"/>
                <a:gd name="connsiteY75" fmla="*/ 447675 h 2305050"/>
                <a:gd name="connsiteX76" fmla="*/ 452438 w 476250"/>
                <a:gd name="connsiteY76" fmla="*/ 329565 h 2305050"/>
                <a:gd name="connsiteX77" fmla="*/ 331470 w 476250"/>
                <a:gd name="connsiteY77" fmla="*/ 329565 h 2305050"/>
                <a:gd name="connsiteX78" fmla="*/ 331470 w 476250"/>
                <a:gd name="connsiteY78" fmla="*/ 447675 h 2305050"/>
                <a:gd name="connsiteX79" fmla="*/ 452438 w 476250"/>
                <a:gd name="connsiteY79" fmla="*/ 447675 h 2305050"/>
                <a:gd name="connsiteX80" fmla="*/ 300038 w 476250"/>
                <a:gd name="connsiteY80" fmla="*/ 448627 h 2305050"/>
                <a:gd name="connsiteX81" fmla="*/ 300038 w 476250"/>
                <a:gd name="connsiteY81" fmla="*/ 328613 h 2305050"/>
                <a:gd name="connsiteX82" fmla="*/ 180022 w 476250"/>
                <a:gd name="connsiteY82" fmla="*/ 328613 h 2305050"/>
                <a:gd name="connsiteX83" fmla="*/ 180022 w 476250"/>
                <a:gd name="connsiteY83" fmla="*/ 448627 h 2305050"/>
                <a:gd name="connsiteX84" fmla="*/ 300038 w 476250"/>
                <a:gd name="connsiteY84" fmla="*/ 448627 h 2305050"/>
                <a:gd name="connsiteX85" fmla="*/ 146685 w 476250"/>
                <a:gd name="connsiteY85" fmla="*/ 299085 h 2305050"/>
                <a:gd name="connsiteX86" fmla="*/ 146685 w 476250"/>
                <a:gd name="connsiteY86" fmla="*/ 181927 h 2305050"/>
                <a:gd name="connsiteX87" fmla="*/ 27622 w 476250"/>
                <a:gd name="connsiteY87" fmla="*/ 181927 h 2305050"/>
                <a:gd name="connsiteX88" fmla="*/ 27622 w 476250"/>
                <a:gd name="connsiteY88" fmla="*/ 299085 h 2305050"/>
                <a:gd name="connsiteX89" fmla="*/ 146685 w 476250"/>
                <a:gd name="connsiteY89" fmla="*/ 299085 h 2305050"/>
                <a:gd name="connsiteX90" fmla="*/ 145732 w 476250"/>
                <a:gd name="connsiteY90" fmla="*/ 889635 h 2305050"/>
                <a:gd name="connsiteX91" fmla="*/ 145732 w 476250"/>
                <a:gd name="connsiteY91" fmla="*/ 772477 h 2305050"/>
                <a:gd name="connsiteX92" fmla="*/ 28575 w 476250"/>
                <a:gd name="connsiteY92" fmla="*/ 772477 h 2305050"/>
                <a:gd name="connsiteX93" fmla="*/ 28575 w 476250"/>
                <a:gd name="connsiteY93" fmla="*/ 889635 h 2305050"/>
                <a:gd name="connsiteX94" fmla="*/ 145732 w 476250"/>
                <a:gd name="connsiteY94" fmla="*/ 889635 h 2305050"/>
                <a:gd name="connsiteX95" fmla="*/ 179070 w 476250"/>
                <a:gd name="connsiteY95" fmla="*/ 889635 h 2305050"/>
                <a:gd name="connsiteX96" fmla="*/ 298132 w 476250"/>
                <a:gd name="connsiteY96" fmla="*/ 889635 h 2305050"/>
                <a:gd name="connsiteX97" fmla="*/ 298132 w 476250"/>
                <a:gd name="connsiteY97" fmla="*/ 772477 h 2305050"/>
                <a:gd name="connsiteX98" fmla="*/ 179070 w 476250"/>
                <a:gd name="connsiteY98" fmla="*/ 772477 h 2305050"/>
                <a:gd name="connsiteX99" fmla="*/ 179070 w 476250"/>
                <a:gd name="connsiteY99" fmla="*/ 889635 h 2305050"/>
                <a:gd name="connsiteX100" fmla="*/ 450532 w 476250"/>
                <a:gd name="connsiteY100" fmla="*/ 890588 h 2305050"/>
                <a:gd name="connsiteX101" fmla="*/ 450532 w 476250"/>
                <a:gd name="connsiteY101" fmla="*/ 771525 h 2305050"/>
                <a:gd name="connsiteX102" fmla="*/ 331470 w 476250"/>
                <a:gd name="connsiteY102" fmla="*/ 771525 h 2305050"/>
                <a:gd name="connsiteX103" fmla="*/ 331470 w 476250"/>
                <a:gd name="connsiteY103" fmla="*/ 890588 h 2305050"/>
                <a:gd name="connsiteX104" fmla="*/ 450532 w 476250"/>
                <a:gd name="connsiteY104" fmla="*/ 890588 h 2305050"/>
                <a:gd name="connsiteX105" fmla="*/ 298132 w 476250"/>
                <a:gd name="connsiteY105" fmla="*/ 1370648 h 2305050"/>
                <a:gd name="connsiteX106" fmla="*/ 180022 w 476250"/>
                <a:gd name="connsiteY106" fmla="*/ 1370648 h 2305050"/>
                <a:gd name="connsiteX107" fmla="*/ 180022 w 476250"/>
                <a:gd name="connsiteY107" fmla="*/ 1486853 h 2305050"/>
                <a:gd name="connsiteX108" fmla="*/ 298132 w 476250"/>
                <a:gd name="connsiteY108" fmla="*/ 1486853 h 2305050"/>
                <a:gd name="connsiteX109" fmla="*/ 298132 w 476250"/>
                <a:gd name="connsiteY109" fmla="*/ 1370648 h 2305050"/>
                <a:gd name="connsiteX110" fmla="*/ 299085 w 476250"/>
                <a:gd name="connsiteY110" fmla="*/ 1632585 h 2305050"/>
                <a:gd name="connsiteX111" fmla="*/ 299085 w 476250"/>
                <a:gd name="connsiteY111" fmla="*/ 1516380 h 2305050"/>
                <a:gd name="connsiteX112" fmla="*/ 179070 w 476250"/>
                <a:gd name="connsiteY112" fmla="*/ 1516380 h 2305050"/>
                <a:gd name="connsiteX113" fmla="*/ 179070 w 476250"/>
                <a:gd name="connsiteY113" fmla="*/ 1632585 h 2305050"/>
                <a:gd name="connsiteX114" fmla="*/ 299085 w 476250"/>
                <a:gd name="connsiteY114" fmla="*/ 1632585 h 2305050"/>
                <a:gd name="connsiteX115" fmla="*/ 146685 w 476250"/>
                <a:gd name="connsiteY115" fmla="*/ 1370648 h 2305050"/>
                <a:gd name="connsiteX116" fmla="*/ 28575 w 476250"/>
                <a:gd name="connsiteY116" fmla="*/ 1370648 h 2305050"/>
                <a:gd name="connsiteX117" fmla="*/ 28575 w 476250"/>
                <a:gd name="connsiteY117" fmla="*/ 1486853 h 2305050"/>
                <a:gd name="connsiteX118" fmla="*/ 146685 w 476250"/>
                <a:gd name="connsiteY118" fmla="*/ 1486853 h 2305050"/>
                <a:gd name="connsiteX119" fmla="*/ 146685 w 476250"/>
                <a:gd name="connsiteY119" fmla="*/ 1370648 h 2305050"/>
                <a:gd name="connsiteX120" fmla="*/ 449580 w 476250"/>
                <a:gd name="connsiteY120" fmla="*/ 1631632 h 2305050"/>
                <a:gd name="connsiteX121" fmla="*/ 449580 w 476250"/>
                <a:gd name="connsiteY121" fmla="*/ 1514475 h 2305050"/>
                <a:gd name="connsiteX122" fmla="*/ 332422 w 476250"/>
                <a:gd name="connsiteY122" fmla="*/ 1514475 h 2305050"/>
                <a:gd name="connsiteX123" fmla="*/ 332422 w 476250"/>
                <a:gd name="connsiteY123" fmla="*/ 1631632 h 2305050"/>
                <a:gd name="connsiteX124" fmla="*/ 449580 w 476250"/>
                <a:gd name="connsiteY124" fmla="*/ 1631632 h 2305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476250" h="2305050">
                  <a:moveTo>
                    <a:pt x="477202" y="2308860"/>
                  </a:moveTo>
                  <a:cubicBezTo>
                    <a:pt x="316230" y="2308860"/>
                    <a:pt x="160020" y="2308860"/>
                    <a:pt x="0" y="2308860"/>
                  </a:cubicBezTo>
                  <a:cubicBezTo>
                    <a:pt x="0" y="1539240"/>
                    <a:pt x="0" y="771525"/>
                    <a:pt x="0" y="0"/>
                  </a:cubicBezTo>
                  <a:cubicBezTo>
                    <a:pt x="157163" y="0"/>
                    <a:pt x="315277" y="0"/>
                    <a:pt x="477202" y="0"/>
                  </a:cubicBezTo>
                  <a:cubicBezTo>
                    <a:pt x="477202" y="767715"/>
                    <a:pt x="477202" y="1536382"/>
                    <a:pt x="477202" y="2308860"/>
                  </a:cubicBezTo>
                  <a:close/>
                  <a:moveTo>
                    <a:pt x="452438" y="1071563"/>
                  </a:moveTo>
                  <a:cubicBezTo>
                    <a:pt x="412432" y="1071563"/>
                    <a:pt x="372427" y="1071563"/>
                    <a:pt x="332422" y="1071563"/>
                  </a:cubicBezTo>
                  <a:cubicBezTo>
                    <a:pt x="332422" y="1112520"/>
                    <a:pt x="332422" y="1150620"/>
                    <a:pt x="332422" y="1188720"/>
                  </a:cubicBezTo>
                  <a:cubicBezTo>
                    <a:pt x="374332" y="1188720"/>
                    <a:pt x="412432" y="1188720"/>
                    <a:pt x="452438" y="1188720"/>
                  </a:cubicBezTo>
                  <a:cubicBezTo>
                    <a:pt x="452438" y="1147763"/>
                    <a:pt x="452438" y="1111567"/>
                    <a:pt x="452438" y="1071563"/>
                  </a:cubicBezTo>
                  <a:close/>
                  <a:moveTo>
                    <a:pt x="298132" y="1190625"/>
                  </a:moveTo>
                  <a:cubicBezTo>
                    <a:pt x="298132" y="1147763"/>
                    <a:pt x="298132" y="1108710"/>
                    <a:pt x="298132" y="1070610"/>
                  </a:cubicBezTo>
                  <a:cubicBezTo>
                    <a:pt x="256222" y="1070610"/>
                    <a:pt x="218122" y="1070610"/>
                    <a:pt x="180975" y="1070610"/>
                  </a:cubicBezTo>
                  <a:cubicBezTo>
                    <a:pt x="180975" y="1112520"/>
                    <a:pt x="180975" y="1151573"/>
                    <a:pt x="180975" y="1190625"/>
                  </a:cubicBezTo>
                  <a:cubicBezTo>
                    <a:pt x="220980" y="1190625"/>
                    <a:pt x="257175" y="1190625"/>
                    <a:pt x="298132" y="1190625"/>
                  </a:cubicBezTo>
                  <a:close/>
                  <a:moveTo>
                    <a:pt x="27622" y="1188720"/>
                  </a:moveTo>
                  <a:cubicBezTo>
                    <a:pt x="68580" y="1188720"/>
                    <a:pt x="106680" y="1188720"/>
                    <a:pt x="146685" y="1188720"/>
                  </a:cubicBezTo>
                  <a:cubicBezTo>
                    <a:pt x="146685" y="1146810"/>
                    <a:pt x="146685" y="1108710"/>
                    <a:pt x="146685" y="1070610"/>
                  </a:cubicBezTo>
                  <a:cubicBezTo>
                    <a:pt x="104775" y="1070610"/>
                    <a:pt x="66675" y="1070610"/>
                    <a:pt x="27622" y="1070610"/>
                  </a:cubicBezTo>
                  <a:cubicBezTo>
                    <a:pt x="27622" y="1112520"/>
                    <a:pt x="27622" y="1149667"/>
                    <a:pt x="27622" y="1188720"/>
                  </a:cubicBezTo>
                  <a:close/>
                  <a:moveTo>
                    <a:pt x="28575" y="328613"/>
                  </a:moveTo>
                  <a:cubicBezTo>
                    <a:pt x="28575" y="372427"/>
                    <a:pt x="28575" y="410527"/>
                    <a:pt x="28575" y="448627"/>
                  </a:cubicBezTo>
                  <a:cubicBezTo>
                    <a:pt x="70485" y="448627"/>
                    <a:pt x="107632" y="448627"/>
                    <a:pt x="147638" y="448627"/>
                  </a:cubicBezTo>
                  <a:cubicBezTo>
                    <a:pt x="147638" y="407670"/>
                    <a:pt x="147638" y="369570"/>
                    <a:pt x="147638" y="328613"/>
                  </a:cubicBezTo>
                  <a:cubicBezTo>
                    <a:pt x="106680" y="328613"/>
                    <a:pt x="68580" y="328613"/>
                    <a:pt x="28575" y="328613"/>
                  </a:cubicBezTo>
                  <a:close/>
                  <a:moveTo>
                    <a:pt x="450532" y="744855"/>
                  </a:moveTo>
                  <a:cubicBezTo>
                    <a:pt x="450532" y="702945"/>
                    <a:pt x="450532" y="664845"/>
                    <a:pt x="450532" y="627697"/>
                  </a:cubicBezTo>
                  <a:cubicBezTo>
                    <a:pt x="408622" y="627697"/>
                    <a:pt x="369570" y="627697"/>
                    <a:pt x="331470" y="627697"/>
                  </a:cubicBezTo>
                  <a:cubicBezTo>
                    <a:pt x="331470" y="668655"/>
                    <a:pt x="331470" y="705802"/>
                    <a:pt x="331470" y="744855"/>
                  </a:cubicBezTo>
                  <a:cubicBezTo>
                    <a:pt x="371475" y="744855"/>
                    <a:pt x="409575" y="744855"/>
                    <a:pt x="450532" y="744855"/>
                  </a:cubicBezTo>
                  <a:close/>
                  <a:moveTo>
                    <a:pt x="147638" y="626745"/>
                  </a:moveTo>
                  <a:cubicBezTo>
                    <a:pt x="106680" y="626745"/>
                    <a:pt x="67627" y="626745"/>
                    <a:pt x="27622" y="626745"/>
                  </a:cubicBezTo>
                  <a:cubicBezTo>
                    <a:pt x="27622" y="667702"/>
                    <a:pt x="27622" y="706755"/>
                    <a:pt x="27622" y="743902"/>
                  </a:cubicBezTo>
                  <a:cubicBezTo>
                    <a:pt x="69532" y="743902"/>
                    <a:pt x="107632" y="743902"/>
                    <a:pt x="147638" y="743902"/>
                  </a:cubicBezTo>
                  <a:cubicBezTo>
                    <a:pt x="147638" y="702945"/>
                    <a:pt x="147638" y="665797"/>
                    <a:pt x="147638" y="626745"/>
                  </a:cubicBezTo>
                  <a:close/>
                  <a:moveTo>
                    <a:pt x="298132" y="1337310"/>
                  </a:moveTo>
                  <a:cubicBezTo>
                    <a:pt x="298132" y="1295400"/>
                    <a:pt x="298132" y="1257300"/>
                    <a:pt x="298132" y="1219200"/>
                  </a:cubicBezTo>
                  <a:cubicBezTo>
                    <a:pt x="256222" y="1219200"/>
                    <a:pt x="219075" y="1219200"/>
                    <a:pt x="180975" y="1219200"/>
                  </a:cubicBezTo>
                  <a:cubicBezTo>
                    <a:pt x="180975" y="1260157"/>
                    <a:pt x="180975" y="1298257"/>
                    <a:pt x="180975" y="1337310"/>
                  </a:cubicBezTo>
                  <a:cubicBezTo>
                    <a:pt x="220980" y="1337310"/>
                    <a:pt x="257175" y="1337310"/>
                    <a:pt x="298132" y="1337310"/>
                  </a:cubicBezTo>
                  <a:close/>
                  <a:moveTo>
                    <a:pt x="180022" y="476250"/>
                  </a:moveTo>
                  <a:cubicBezTo>
                    <a:pt x="180022" y="518160"/>
                    <a:pt x="180022" y="556260"/>
                    <a:pt x="180022" y="595313"/>
                  </a:cubicBezTo>
                  <a:cubicBezTo>
                    <a:pt x="220980" y="595313"/>
                    <a:pt x="259080" y="595313"/>
                    <a:pt x="299085" y="595313"/>
                  </a:cubicBezTo>
                  <a:cubicBezTo>
                    <a:pt x="299085" y="554355"/>
                    <a:pt x="299085" y="516255"/>
                    <a:pt x="299085" y="476250"/>
                  </a:cubicBezTo>
                  <a:cubicBezTo>
                    <a:pt x="259080" y="476250"/>
                    <a:pt x="220980" y="476250"/>
                    <a:pt x="180022" y="476250"/>
                  </a:cubicBezTo>
                  <a:close/>
                  <a:moveTo>
                    <a:pt x="452438" y="32385"/>
                  </a:moveTo>
                  <a:cubicBezTo>
                    <a:pt x="411480" y="32385"/>
                    <a:pt x="372427" y="32385"/>
                    <a:pt x="330518" y="32385"/>
                  </a:cubicBezTo>
                  <a:cubicBezTo>
                    <a:pt x="330518" y="71438"/>
                    <a:pt x="330518" y="108585"/>
                    <a:pt x="330518" y="148590"/>
                  </a:cubicBezTo>
                  <a:cubicBezTo>
                    <a:pt x="371475" y="148590"/>
                    <a:pt x="411480" y="148590"/>
                    <a:pt x="452438" y="148590"/>
                  </a:cubicBezTo>
                  <a:cubicBezTo>
                    <a:pt x="452438" y="109538"/>
                    <a:pt x="452438" y="73342"/>
                    <a:pt x="452438" y="32385"/>
                  </a:cubicBezTo>
                  <a:close/>
                  <a:moveTo>
                    <a:pt x="300038" y="31432"/>
                  </a:moveTo>
                  <a:cubicBezTo>
                    <a:pt x="257175" y="31432"/>
                    <a:pt x="219075" y="31432"/>
                    <a:pt x="180022" y="31432"/>
                  </a:cubicBezTo>
                  <a:cubicBezTo>
                    <a:pt x="180022" y="72390"/>
                    <a:pt x="180022" y="111442"/>
                    <a:pt x="180022" y="149542"/>
                  </a:cubicBezTo>
                  <a:cubicBezTo>
                    <a:pt x="221932" y="149542"/>
                    <a:pt x="260985" y="149542"/>
                    <a:pt x="300038" y="149542"/>
                  </a:cubicBezTo>
                  <a:cubicBezTo>
                    <a:pt x="300038" y="108585"/>
                    <a:pt x="300038" y="71438"/>
                    <a:pt x="300038" y="31432"/>
                  </a:cubicBezTo>
                  <a:close/>
                  <a:moveTo>
                    <a:pt x="300038" y="299085"/>
                  </a:moveTo>
                  <a:cubicBezTo>
                    <a:pt x="300038" y="257175"/>
                    <a:pt x="300038" y="220027"/>
                    <a:pt x="300038" y="180022"/>
                  </a:cubicBezTo>
                  <a:cubicBezTo>
                    <a:pt x="259080" y="180022"/>
                    <a:pt x="220027" y="180022"/>
                    <a:pt x="179070" y="180022"/>
                  </a:cubicBezTo>
                  <a:cubicBezTo>
                    <a:pt x="179070" y="220027"/>
                    <a:pt x="179070" y="258127"/>
                    <a:pt x="179070" y="299085"/>
                  </a:cubicBezTo>
                  <a:cubicBezTo>
                    <a:pt x="220027" y="299085"/>
                    <a:pt x="258127" y="299085"/>
                    <a:pt x="300038" y="299085"/>
                  </a:cubicBezTo>
                  <a:close/>
                  <a:moveTo>
                    <a:pt x="147638" y="477202"/>
                  </a:moveTo>
                  <a:cubicBezTo>
                    <a:pt x="104775" y="477202"/>
                    <a:pt x="66675" y="477202"/>
                    <a:pt x="26670" y="477202"/>
                  </a:cubicBezTo>
                  <a:cubicBezTo>
                    <a:pt x="26670" y="517207"/>
                    <a:pt x="26670" y="554355"/>
                    <a:pt x="26670" y="594360"/>
                  </a:cubicBezTo>
                  <a:cubicBezTo>
                    <a:pt x="67627" y="594360"/>
                    <a:pt x="106680" y="594360"/>
                    <a:pt x="147638" y="594360"/>
                  </a:cubicBezTo>
                  <a:cubicBezTo>
                    <a:pt x="147638" y="554355"/>
                    <a:pt x="147638" y="517207"/>
                    <a:pt x="147638" y="477202"/>
                  </a:cubicBezTo>
                  <a:close/>
                  <a:moveTo>
                    <a:pt x="450532" y="1041082"/>
                  </a:moveTo>
                  <a:cubicBezTo>
                    <a:pt x="450532" y="1001077"/>
                    <a:pt x="450532" y="962025"/>
                    <a:pt x="450532" y="923925"/>
                  </a:cubicBezTo>
                  <a:cubicBezTo>
                    <a:pt x="408622" y="923925"/>
                    <a:pt x="370522" y="923925"/>
                    <a:pt x="331470" y="923925"/>
                  </a:cubicBezTo>
                  <a:cubicBezTo>
                    <a:pt x="331470" y="964882"/>
                    <a:pt x="331470" y="1002030"/>
                    <a:pt x="331470" y="1041082"/>
                  </a:cubicBezTo>
                  <a:cubicBezTo>
                    <a:pt x="372427" y="1041082"/>
                    <a:pt x="410527" y="1041082"/>
                    <a:pt x="450532" y="1041082"/>
                  </a:cubicBezTo>
                  <a:close/>
                  <a:moveTo>
                    <a:pt x="332422" y="1218248"/>
                  </a:moveTo>
                  <a:cubicBezTo>
                    <a:pt x="332422" y="1258253"/>
                    <a:pt x="332422" y="1296353"/>
                    <a:pt x="332422" y="1336357"/>
                  </a:cubicBezTo>
                  <a:cubicBezTo>
                    <a:pt x="373380" y="1336357"/>
                    <a:pt x="410527" y="1336357"/>
                    <a:pt x="451485" y="1336357"/>
                  </a:cubicBezTo>
                  <a:cubicBezTo>
                    <a:pt x="451485" y="1296353"/>
                    <a:pt x="451485" y="1257300"/>
                    <a:pt x="451485" y="1218248"/>
                  </a:cubicBezTo>
                  <a:cubicBezTo>
                    <a:pt x="409575" y="1218248"/>
                    <a:pt x="372427" y="1218248"/>
                    <a:pt x="332422" y="1218248"/>
                  </a:cubicBezTo>
                  <a:close/>
                  <a:moveTo>
                    <a:pt x="452438" y="447675"/>
                  </a:moveTo>
                  <a:cubicBezTo>
                    <a:pt x="452438" y="406717"/>
                    <a:pt x="452438" y="369570"/>
                    <a:pt x="452438" y="329565"/>
                  </a:cubicBezTo>
                  <a:cubicBezTo>
                    <a:pt x="411480" y="329565"/>
                    <a:pt x="371475" y="329565"/>
                    <a:pt x="331470" y="329565"/>
                  </a:cubicBezTo>
                  <a:cubicBezTo>
                    <a:pt x="331470" y="370522"/>
                    <a:pt x="331470" y="408622"/>
                    <a:pt x="331470" y="447675"/>
                  </a:cubicBezTo>
                  <a:cubicBezTo>
                    <a:pt x="371475" y="447675"/>
                    <a:pt x="409575" y="447675"/>
                    <a:pt x="452438" y="447675"/>
                  </a:cubicBezTo>
                  <a:close/>
                  <a:moveTo>
                    <a:pt x="300038" y="448627"/>
                  </a:moveTo>
                  <a:cubicBezTo>
                    <a:pt x="300038" y="405765"/>
                    <a:pt x="300038" y="368617"/>
                    <a:pt x="300038" y="328613"/>
                  </a:cubicBezTo>
                  <a:cubicBezTo>
                    <a:pt x="258127" y="328613"/>
                    <a:pt x="219075" y="328613"/>
                    <a:pt x="180022" y="328613"/>
                  </a:cubicBezTo>
                  <a:cubicBezTo>
                    <a:pt x="180022" y="370522"/>
                    <a:pt x="180022" y="408622"/>
                    <a:pt x="180022" y="448627"/>
                  </a:cubicBezTo>
                  <a:cubicBezTo>
                    <a:pt x="220980" y="448627"/>
                    <a:pt x="258127" y="448627"/>
                    <a:pt x="300038" y="448627"/>
                  </a:cubicBezTo>
                  <a:close/>
                  <a:moveTo>
                    <a:pt x="146685" y="299085"/>
                  </a:moveTo>
                  <a:cubicBezTo>
                    <a:pt x="146685" y="256222"/>
                    <a:pt x="146685" y="218122"/>
                    <a:pt x="146685" y="181927"/>
                  </a:cubicBezTo>
                  <a:cubicBezTo>
                    <a:pt x="103822" y="181927"/>
                    <a:pt x="65722" y="181927"/>
                    <a:pt x="27622" y="181927"/>
                  </a:cubicBezTo>
                  <a:cubicBezTo>
                    <a:pt x="27622" y="222885"/>
                    <a:pt x="27622" y="260032"/>
                    <a:pt x="27622" y="299085"/>
                  </a:cubicBezTo>
                  <a:cubicBezTo>
                    <a:pt x="67627" y="299085"/>
                    <a:pt x="104775" y="299085"/>
                    <a:pt x="146685" y="299085"/>
                  </a:cubicBezTo>
                  <a:close/>
                  <a:moveTo>
                    <a:pt x="145732" y="889635"/>
                  </a:moveTo>
                  <a:cubicBezTo>
                    <a:pt x="145732" y="848677"/>
                    <a:pt x="145732" y="810577"/>
                    <a:pt x="145732" y="772477"/>
                  </a:cubicBezTo>
                  <a:cubicBezTo>
                    <a:pt x="103822" y="772477"/>
                    <a:pt x="66675" y="772477"/>
                    <a:pt x="28575" y="772477"/>
                  </a:cubicBezTo>
                  <a:cubicBezTo>
                    <a:pt x="28575" y="813435"/>
                    <a:pt x="28575" y="851535"/>
                    <a:pt x="28575" y="889635"/>
                  </a:cubicBezTo>
                  <a:cubicBezTo>
                    <a:pt x="70485" y="889635"/>
                    <a:pt x="107632" y="889635"/>
                    <a:pt x="145732" y="889635"/>
                  </a:cubicBezTo>
                  <a:close/>
                  <a:moveTo>
                    <a:pt x="179070" y="889635"/>
                  </a:moveTo>
                  <a:cubicBezTo>
                    <a:pt x="220027" y="889635"/>
                    <a:pt x="258127" y="889635"/>
                    <a:pt x="298132" y="889635"/>
                  </a:cubicBezTo>
                  <a:cubicBezTo>
                    <a:pt x="298132" y="848677"/>
                    <a:pt x="298132" y="810577"/>
                    <a:pt x="298132" y="772477"/>
                  </a:cubicBezTo>
                  <a:cubicBezTo>
                    <a:pt x="256222" y="772477"/>
                    <a:pt x="219075" y="772477"/>
                    <a:pt x="179070" y="772477"/>
                  </a:cubicBezTo>
                  <a:cubicBezTo>
                    <a:pt x="179070" y="812482"/>
                    <a:pt x="179070" y="849630"/>
                    <a:pt x="179070" y="889635"/>
                  </a:cubicBezTo>
                  <a:close/>
                  <a:moveTo>
                    <a:pt x="450532" y="890588"/>
                  </a:moveTo>
                  <a:cubicBezTo>
                    <a:pt x="450532" y="849630"/>
                    <a:pt x="450532" y="811530"/>
                    <a:pt x="450532" y="771525"/>
                  </a:cubicBezTo>
                  <a:cubicBezTo>
                    <a:pt x="409575" y="771525"/>
                    <a:pt x="372427" y="771525"/>
                    <a:pt x="331470" y="771525"/>
                  </a:cubicBezTo>
                  <a:cubicBezTo>
                    <a:pt x="331470" y="811530"/>
                    <a:pt x="331470" y="850582"/>
                    <a:pt x="331470" y="890588"/>
                  </a:cubicBezTo>
                  <a:cubicBezTo>
                    <a:pt x="372427" y="890588"/>
                    <a:pt x="410527" y="890588"/>
                    <a:pt x="450532" y="890588"/>
                  </a:cubicBezTo>
                  <a:close/>
                  <a:moveTo>
                    <a:pt x="298132" y="1370648"/>
                  </a:moveTo>
                  <a:cubicBezTo>
                    <a:pt x="257175" y="1370648"/>
                    <a:pt x="218122" y="1370648"/>
                    <a:pt x="180022" y="1370648"/>
                  </a:cubicBezTo>
                  <a:cubicBezTo>
                    <a:pt x="180022" y="1410653"/>
                    <a:pt x="180022" y="1447800"/>
                    <a:pt x="180022" y="1486853"/>
                  </a:cubicBezTo>
                  <a:cubicBezTo>
                    <a:pt x="220980" y="1486853"/>
                    <a:pt x="257175" y="1486853"/>
                    <a:pt x="298132" y="1486853"/>
                  </a:cubicBezTo>
                  <a:cubicBezTo>
                    <a:pt x="298132" y="1447800"/>
                    <a:pt x="298132" y="1411605"/>
                    <a:pt x="298132" y="1370648"/>
                  </a:cubicBezTo>
                  <a:close/>
                  <a:moveTo>
                    <a:pt x="299085" y="1632585"/>
                  </a:moveTo>
                  <a:cubicBezTo>
                    <a:pt x="299085" y="1590675"/>
                    <a:pt x="299085" y="1553528"/>
                    <a:pt x="299085" y="1516380"/>
                  </a:cubicBezTo>
                  <a:cubicBezTo>
                    <a:pt x="258127" y="1516380"/>
                    <a:pt x="219075" y="1516380"/>
                    <a:pt x="179070" y="1516380"/>
                  </a:cubicBezTo>
                  <a:cubicBezTo>
                    <a:pt x="179070" y="1557338"/>
                    <a:pt x="179070" y="1594485"/>
                    <a:pt x="179070" y="1632585"/>
                  </a:cubicBezTo>
                  <a:cubicBezTo>
                    <a:pt x="219075" y="1632585"/>
                    <a:pt x="256222" y="1632585"/>
                    <a:pt x="299085" y="1632585"/>
                  </a:cubicBezTo>
                  <a:close/>
                  <a:moveTo>
                    <a:pt x="146685" y="1370648"/>
                  </a:moveTo>
                  <a:cubicBezTo>
                    <a:pt x="104775" y="1370648"/>
                    <a:pt x="65722" y="1370648"/>
                    <a:pt x="28575" y="1370648"/>
                  </a:cubicBezTo>
                  <a:cubicBezTo>
                    <a:pt x="28575" y="1410653"/>
                    <a:pt x="28575" y="1447800"/>
                    <a:pt x="28575" y="1486853"/>
                  </a:cubicBezTo>
                  <a:cubicBezTo>
                    <a:pt x="69532" y="1486853"/>
                    <a:pt x="106680" y="1486853"/>
                    <a:pt x="146685" y="1486853"/>
                  </a:cubicBezTo>
                  <a:cubicBezTo>
                    <a:pt x="146685" y="1447800"/>
                    <a:pt x="146685" y="1410653"/>
                    <a:pt x="146685" y="1370648"/>
                  </a:cubicBezTo>
                  <a:close/>
                  <a:moveTo>
                    <a:pt x="449580" y="1631632"/>
                  </a:moveTo>
                  <a:cubicBezTo>
                    <a:pt x="449580" y="1591628"/>
                    <a:pt x="449580" y="1553528"/>
                    <a:pt x="449580" y="1514475"/>
                  </a:cubicBezTo>
                  <a:cubicBezTo>
                    <a:pt x="409575" y="1514475"/>
                    <a:pt x="372427" y="1514475"/>
                    <a:pt x="332422" y="1514475"/>
                  </a:cubicBezTo>
                  <a:cubicBezTo>
                    <a:pt x="332422" y="1554480"/>
                    <a:pt x="332422" y="1592580"/>
                    <a:pt x="332422" y="1631632"/>
                  </a:cubicBezTo>
                  <a:cubicBezTo>
                    <a:pt x="373380" y="1631632"/>
                    <a:pt x="410527" y="1631632"/>
                    <a:pt x="449580" y="163163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xmlns="" id="{E8624DCA-2BD8-4952-AC4D-60B6C2D8EF1F}"/>
                </a:ext>
              </a:extLst>
            </p:cNvPr>
            <p:cNvSpPr/>
            <p:nvPr/>
          </p:nvSpPr>
          <p:spPr>
            <a:xfrm>
              <a:off x="5647753" y="1778275"/>
              <a:ext cx="565541" cy="1976576"/>
            </a:xfrm>
            <a:custGeom>
              <a:avLst/>
              <a:gdLst>
                <a:gd name="connsiteX0" fmla="*/ 335796 w 565541"/>
                <a:gd name="connsiteY0" fmla="*/ 1531565 h 1976576"/>
                <a:gd name="connsiteX1" fmla="*/ 335796 w 565541"/>
                <a:gd name="connsiteY1" fmla="*/ 1585857 h 1976576"/>
                <a:gd name="connsiteX2" fmla="*/ 441823 w 565541"/>
                <a:gd name="connsiteY2" fmla="*/ 1585857 h 1976576"/>
                <a:gd name="connsiteX3" fmla="*/ 441823 w 565541"/>
                <a:gd name="connsiteY3" fmla="*/ 1531565 h 1976576"/>
                <a:gd name="connsiteX4" fmla="*/ 123718 w 565541"/>
                <a:gd name="connsiteY4" fmla="*/ 1526871 h 1976576"/>
                <a:gd name="connsiteX5" fmla="*/ 123718 w 565541"/>
                <a:gd name="connsiteY5" fmla="*/ 1581163 h 1976576"/>
                <a:gd name="connsiteX6" fmla="*/ 229745 w 565541"/>
                <a:gd name="connsiteY6" fmla="*/ 1581163 h 1976576"/>
                <a:gd name="connsiteX7" fmla="*/ 229745 w 565541"/>
                <a:gd name="connsiteY7" fmla="*/ 1526871 h 1976576"/>
                <a:gd name="connsiteX8" fmla="*/ 335796 w 565541"/>
                <a:gd name="connsiteY8" fmla="*/ 1409581 h 1976576"/>
                <a:gd name="connsiteX9" fmla="*/ 335796 w 565541"/>
                <a:gd name="connsiteY9" fmla="*/ 1463873 h 1976576"/>
                <a:gd name="connsiteX10" fmla="*/ 441823 w 565541"/>
                <a:gd name="connsiteY10" fmla="*/ 1463873 h 1976576"/>
                <a:gd name="connsiteX11" fmla="*/ 441823 w 565541"/>
                <a:gd name="connsiteY11" fmla="*/ 1409581 h 1976576"/>
                <a:gd name="connsiteX12" fmla="*/ 123718 w 565541"/>
                <a:gd name="connsiteY12" fmla="*/ 1404887 h 1976576"/>
                <a:gd name="connsiteX13" fmla="*/ 123718 w 565541"/>
                <a:gd name="connsiteY13" fmla="*/ 1459180 h 1976576"/>
                <a:gd name="connsiteX14" fmla="*/ 229745 w 565541"/>
                <a:gd name="connsiteY14" fmla="*/ 1459180 h 1976576"/>
                <a:gd name="connsiteX15" fmla="*/ 229745 w 565541"/>
                <a:gd name="connsiteY15" fmla="*/ 1404887 h 1976576"/>
                <a:gd name="connsiteX16" fmla="*/ 335796 w 565541"/>
                <a:gd name="connsiteY16" fmla="*/ 1287599 h 1976576"/>
                <a:gd name="connsiteX17" fmla="*/ 335796 w 565541"/>
                <a:gd name="connsiteY17" fmla="*/ 1341892 h 1976576"/>
                <a:gd name="connsiteX18" fmla="*/ 441823 w 565541"/>
                <a:gd name="connsiteY18" fmla="*/ 1341892 h 1976576"/>
                <a:gd name="connsiteX19" fmla="*/ 441823 w 565541"/>
                <a:gd name="connsiteY19" fmla="*/ 1287599 h 1976576"/>
                <a:gd name="connsiteX20" fmla="*/ 123718 w 565541"/>
                <a:gd name="connsiteY20" fmla="*/ 1282905 h 1976576"/>
                <a:gd name="connsiteX21" fmla="*/ 123718 w 565541"/>
                <a:gd name="connsiteY21" fmla="*/ 1337198 h 1976576"/>
                <a:gd name="connsiteX22" fmla="*/ 229745 w 565541"/>
                <a:gd name="connsiteY22" fmla="*/ 1337198 h 1976576"/>
                <a:gd name="connsiteX23" fmla="*/ 229745 w 565541"/>
                <a:gd name="connsiteY23" fmla="*/ 1282905 h 1976576"/>
                <a:gd name="connsiteX24" fmla="*/ 335796 w 565541"/>
                <a:gd name="connsiteY24" fmla="*/ 1165617 h 1976576"/>
                <a:gd name="connsiteX25" fmla="*/ 335796 w 565541"/>
                <a:gd name="connsiteY25" fmla="*/ 1219910 h 1976576"/>
                <a:gd name="connsiteX26" fmla="*/ 441823 w 565541"/>
                <a:gd name="connsiteY26" fmla="*/ 1219910 h 1976576"/>
                <a:gd name="connsiteX27" fmla="*/ 441823 w 565541"/>
                <a:gd name="connsiteY27" fmla="*/ 1165617 h 1976576"/>
                <a:gd name="connsiteX28" fmla="*/ 123718 w 565541"/>
                <a:gd name="connsiteY28" fmla="*/ 1160924 h 1976576"/>
                <a:gd name="connsiteX29" fmla="*/ 123718 w 565541"/>
                <a:gd name="connsiteY29" fmla="*/ 1215216 h 1976576"/>
                <a:gd name="connsiteX30" fmla="*/ 229745 w 565541"/>
                <a:gd name="connsiteY30" fmla="*/ 1215216 h 1976576"/>
                <a:gd name="connsiteX31" fmla="*/ 229745 w 565541"/>
                <a:gd name="connsiteY31" fmla="*/ 1160924 h 1976576"/>
                <a:gd name="connsiteX32" fmla="*/ 335796 w 565541"/>
                <a:gd name="connsiteY32" fmla="*/ 1043636 h 1976576"/>
                <a:gd name="connsiteX33" fmla="*/ 335796 w 565541"/>
                <a:gd name="connsiteY33" fmla="*/ 1097928 h 1976576"/>
                <a:gd name="connsiteX34" fmla="*/ 441823 w 565541"/>
                <a:gd name="connsiteY34" fmla="*/ 1097928 h 1976576"/>
                <a:gd name="connsiteX35" fmla="*/ 441823 w 565541"/>
                <a:gd name="connsiteY35" fmla="*/ 1043636 h 1976576"/>
                <a:gd name="connsiteX36" fmla="*/ 123718 w 565541"/>
                <a:gd name="connsiteY36" fmla="*/ 1038942 h 1976576"/>
                <a:gd name="connsiteX37" fmla="*/ 123718 w 565541"/>
                <a:gd name="connsiteY37" fmla="*/ 1093234 h 1976576"/>
                <a:gd name="connsiteX38" fmla="*/ 229745 w 565541"/>
                <a:gd name="connsiteY38" fmla="*/ 1093234 h 1976576"/>
                <a:gd name="connsiteX39" fmla="*/ 229745 w 565541"/>
                <a:gd name="connsiteY39" fmla="*/ 1038942 h 1976576"/>
                <a:gd name="connsiteX40" fmla="*/ 335796 w 565541"/>
                <a:gd name="connsiteY40" fmla="*/ 921654 h 1976576"/>
                <a:gd name="connsiteX41" fmla="*/ 335796 w 565541"/>
                <a:gd name="connsiteY41" fmla="*/ 975946 h 1976576"/>
                <a:gd name="connsiteX42" fmla="*/ 441823 w 565541"/>
                <a:gd name="connsiteY42" fmla="*/ 975946 h 1976576"/>
                <a:gd name="connsiteX43" fmla="*/ 441823 w 565541"/>
                <a:gd name="connsiteY43" fmla="*/ 921654 h 1976576"/>
                <a:gd name="connsiteX44" fmla="*/ 123718 w 565541"/>
                <a:gd name="connsiteY44" fmla="*/ 916960 h 1976576"/>
                <a:gd name="connsiteX45" fmla="*/ 123718 w 565541"/>
                <a:gd name="connsiteY45" fmla="*/ 971252 h 1976576"/>
                <a:gd name="connsiteX46" fmla="*/ 229745 w 565541"/>
                <a:gd name="connsiteY46" fmla="*/ 971252 h 1976576"/>
                <a:gd name="connsiteX47" fmla="*/ 229745 w 565541"/>
                <a:gd name="connsiteY47" fmla="*/ 916960 h 1976576"/>
                <a:gd name="connsiteX48" fmla="*/ 335796 w 565541"/>
                <a:gd name="connsiteY48" fmla="*/ 799672 h 1976576"/>
                <a:gd name="connsiteX49" fmla="*/ 335796 w 565541"/>
                <a:gd name="connsiteY49" fmla="*/ 853964 h 1976576"/>
                <a:gd name="connsiteX50" fmla="*/ 441823 w 565541"/>
                <a:gd name="connsiteY50" fmla="*/ 853964 h 1976576"/>
                <a:gd name="connsiteX51" fmla="*/ 441823 w 565541"/>
                <a:gd name="connsiteY51" fmla="*/ 799672 h 1976576"/>
                <a:gd name="connsiteX52" fmla="*/ 123718 w 565541"/>
                <a:gd name="connsiteY52" fmla="*/ 794978 h 1976576"/>
                <a:gd name="connsiteX53" fmla="*/ 123718 w 565541"/>
                <a:gd name="connsiteY53" fmla="*/ 849270 h 1976576"/>
                <a:gd name="connsiteX54" fmla="*/ 229745 w 565541"/>
                <a:gd name="connsiteY54" fmla="*/ 849270 h 1976576"/>
                <a:gd name="connsiteX55" fmla="*/ 229745 w 565541"/>
                <a:gd name="connsiteY55" fmla="*/ 794978 h 1976576"/>
                <a:gd name="connsiteX56" fmla="*/ 335796 w 565541"/>
                <a:gd name="connsiteY56" fmla="*/ 677690 h 1976576"/>
                <a:gd name="connsiteX57" fmla="*/ 335796 w 565541"/>
                <a:gd name="connsiteY57" fmla="*/ 731982 h 1976576"/>
                <a:gd name="connsiteX58" fmla="*/ 441823 w 565541"/>
                <a:gd name="connsiteY58" fmla="*/ 731982 h 1976576"/>
                <a:gd name="connsiteX59" fmla="*/ 441823 w 565541"/>
                <a:gd name="connsiteY59" fmla="*/ 677690 h 1976576"/>
                <a:gd name="connsiteX60" fmla="*/ 123718 w 565541"/>
                <a:gd name="connsiteY60" fmla="*/ 672996 h 1976576"/>
                <a:gd name="connsiteX61" fmla="*/ 123718 w 565541"/>
                <a:gd name="connsiteY61" fmla="*/ 727289 h 1976576"/>
                <a:gd name="connsiteX62" fmla="*/ 229745 w 565541"/>
                <a:gd name="connsiteY62" fmla="*/ 727289 h 1976576"/>
                <a:gd name="connsiteX63" fmla="*/ 229745 w 565541"/>
                <a:gd name="connsiteY63" fmla="*/ 672996 h 1976576"/>
                <a:gd name="connsiteX64" fmla="*/ 335796 w 565541"/>
                <a:gd name="connsiteY64" fmla="*/ 555708 h 1976576"/>
                <a:gd name="connsiteX65" fmla="*/ 335796 w 565541"/>
                <a:gd name="connsiteY65" fmla="*/ 610000 h 1976576"/>
                <a:gd name="connsiteX66" fmla="*/ 441823 w 565541"/>
                <a:gd name="connsiteY66" fmla="*/ 610000 h 1976576"/>
                <a:gd name="connsiteX67" fmla="*/ 441823 w 565541"/>
                <a:gd name="connsiteY67" fmla="*/ 555708 h 1976576"/>
                <a:gd name="connsiteX68" fmla="*/ 123718 w 565541"/>
                <a:gd name="connsiteY68" fmla="*/ 551014 h 1976576"/>
                <a:gd name="connsiteX69" fmla="*/ 123718 w 565541"/>
                <a:gd name="connsiteY69" fmla="*/ 605307 h 1976576"/>
                <a:gd name="connsiteX70" fmla="*/ 229745 w 565541"/>
                <a:gd name="connsiteY70" fmla="*/ 605307 h 1976576"/>
                <a:gd name="connsiteX71" fmla="*/ 229745 w 565541"/>
                <a:gd name="connsiteY71" fmla="*/ 551014 h 1976576"/>
                <a:gd name="connsiteX72" fmla="*/ 335796 w 565541"/>
                <a:gd name="connsiteY72" fmla="*/ 433726 h 1976576"/>
                <a:gd name="connsiteX73" fmla="*/ 335796 w 565541"/>
                <a:gd name="connsiteY73" fmla="*/ 488019 h 1976576"/>
                <a:gd name="connsiteX74" fmla="*/ 441823 w 565541"/>
                <a:gd name="connsiteY74" fmla="*/ 488019 h 1976576"/>
                <a:gd name="connsiteX75" fmla="*/ 441823 w 565541"/>
                <a:gd name="connsiteY75" fmla="*/ 433726 h 1976576"/>
                <a:gd name="connsiteX76" fmla="*/ 123718 w 565541"/>
                <a:gd name="connsiteY76" fmla="*/ 429032 h 1976576"/>
                <a:gd name="connsiteX77" fmla="*/ 123718 w 565541"/>
                <a:gd name="connsiteY77" fmla="*/ 483325 h 1976576"/>
                <a:gd name="connsiteX78" fmla="*/ 229745 w 565541"/>
                <a:gd name="connsiteY78" fmla="*/ 483325 h 1976576"/>
                <a:gd name="connsiteX79" fmla="*/ 229745 w 565541"/>
                <a:gd name="connsiteY79" fmla="*/ 429032 h 1976576"/>
                <a:gd name="connsiteX80" fmla="*/ 244058 w 565541"/>
                <a:gd name="connsiteY80" fmla="*/ 0 h 1976576"/>
                <a:gd name="connsiteX81" fmla="*/ 321484 w 565541"/>
                <a:gd name="connsiteY81" fmla="*/ 0 h 1976576"/>
                <a:gd name="connsiteX82" fmla="*/ 321484 w 565541"/>
                <a:gd name="connsiteY82" fmla="*/ 178763 h 1976576"/>
                <a:gd name="connsiteX83" fmla="*/ 388810 w 565541"/>
                <a:gd name="connsiteY83" fmla="*/ 178763 h 1976576"/>
                <a:gd name="connsiteX84" fmla="*/ 388810 w 565541"/>
                <a:gd name="connsiteY84" fmla="*/ 299617 h 1976576"/>
                <a:gd name="connsiteX85" fmla="*/ 565541 w 565541"/>
                <a:gd name="connsiteY85" fmla="*/ 299617 h 1976576"/>
                <a:gd name="connsiteX86" fmla="*/ 565541 w 565541"/>
                <a:gd name="connsiteY86" fmla="*/ 1976576 h 1976576"/>
                <a:gd name="connsiteX87" fmla="*/ 448247 w 565541"/>
                <a:gd name="connsiteY87" fmla="*/ 1976576 h 1976576"/>
                <a:gd name="connsiteX88" fmla="*/ 371127 w 565541"/>
                <a:gd name="connsiteY88" fmla="*/ 1976576 h 1976576"/>
                <a:gd name="connsiteX89" fmla="*/ 194414 w 565541"/>
                <a:gd name="connsiteY89" fmla="*/ 1976576 h 1976576"/>
                <a:gd name="connsiteX90" fmla="*/ 88332 w 565541"/>
                <a:gd name="connsiteY90" fmla="*/ 1976576 h 1976576"/>
                <a:gd name="connsiteX91" fmla="*/ 0 w 565541"/>
                <a:gd name="connsiteY91" fmla="*/ 1976576 h 1976576"/>
                <a:gd name="connsiteX92" fmla="*/ 0 w 565541"/>
                <a:gd name="connsiteY92" fmla="*/ 299617 h 1976576"/>
                <a:gd name="connsiteX93" fmla="*/ 176731 w 565541"/>
                <a:gd name="connsiteY93" fmla="*/ 299617 h 1976576"/>
                <a:gd name="connsiteX94" fmla="*/ 176731 w 565541"/>
                <a:gd name="connsiteY94" fmla="*/ 178763 h 1976576"/>
                <a:gd name="connsiteX95" fmla="*/ 244058 w 565541"/>
                <a:gd name="connsiteY95" fmla="*/ 178763 h 1976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565541" h="1976576">
                  <a:moveTo>
                    <a:pt x="335796" y="1531565"/>
                  </a:moveTo>
                  <a:lnTo>
                    <a:pt x="335796" y="1585857"/>
                  </a:lnTo>
                  <a:lnTo>
                    <a:pt x="441823" y="1585857"/>
                  </a:lnTo>
                  <a:lnTo>
                    <a:pt x="441823" y="1531565"/>
                  </a:lnTo>
                  <a:close/>
                  <a:moveTo>
                    <a:pt x="123718" y="1526871"/>
                  </a:moveTo>
                  <a:lnTo>
                    <a:pt x="123718" y="1581163"/>
                  </a:lnTo>
                  <a:lnTo>
                    <a:pt x="229745" y="1581163"/>
                  </a:lnTo>
                  <a:lnTo>
                    <a:pt x="229745" y="1526871"/>
                  </a:lnTo>
                  <a:close/>
                  <a:moveTo>
                    <a:pt x="335796" y="1409581"/>
                  </a:moveTo>
                  <a:lnTo>
                    <a:pt x="335796" y="1463873"/>
                  </a:lnTo>
                  <a:lnTo>
                    <a:pt x="441823" y="1463873"/>
                  </a:lnTo>
                  <a:lnTo>
                    <a:pt x="441823" y="1409581"/>
                  </a:lnTo>
                  <a:close/>
                  <a:moveTo>
                    <a:pt x="123718" y="1404887"/>
                  </a:moveTo>
                  <a:lnTo>
                    <a:pt x="123718" y="1459180"/>
                  </a:lnTo>
                  <a:lnTo>
                    <a:pt x="229745" y="1459180"/>
                  </a:lnTo>
                  <a:lnTo>
                    <a:pt x="229745" y="1404887"/>
                  </a:lnTo>
                  <a:close/>
                  <a:moveTo>
                    <a:pt x="335796" y="1287599"/>
                  </a:moveTo>
                  <a:lnTo>
                    <a:pt x="335796" y="1341892"/>
                  </a:lnTo>
                  <a:lnTo>
                    <a:pt x="441823" y="1341892"/>
                  </a:lnTo>
                  <a:lnTo>
                    <a:pt x="441823" y="1287599"/>
                  </a:lnTo>
                  <a:close/>
                  <a:moveTo>
                    <a:pt x="123718" y="1282905"/>
                  </a:moveTo>
                  <a:lnTo>
                    <a:pt x="123718" y="1337198"/>
                  </a:lnTo>
                  <a:lnTo>
                    <a:pt x="229745" y="1337198"/>
                  </a:lnTo>
                  <a:lnTo>
                    <a:pt x="229745" y="1282905"/>
                  </a:lnTo>
                  <a:close/>
                  <a:moveTo>
                    <a:pt x="335796" y="1165617"/>
                  </a:moveTo>
                  <a:lnTo>
                    <a:pt x="335796" y="1219910"/>
                  </a:lnTo>
                  <a:lnTo>
                    <a:pt x="441823" y="1219910"/>
                  </a:lnTo>
                  <a:lnTo>
                    <a:pt x="441823" y="1165617"/>
                  </a:lnTo>
                  <a:close/>
                  <a:moveTo>
                    <a:pt x="123718" y="1160924"/>
                  </a:moveTo>
                  <a:lnTo>
                    <a:pt x="123718" y="1215216"/>
                  </a:lnTo>
                  <a:lnTo>
                    <a:pt x="229745" y="1215216"/>
                  </a:lnTo>
                  <a:lnTo>
                    <a:pt x="229745" y="1160924"/>
                  </a:lnTo>
                  <a:close/>
                  <a:moveTo>
                    <a:pt x="335796" y="1043636"/>
                  </a:moveTo>
                  <a:lnTo>
                    <a:pt x="335796" y="1097928"/>
                  </a:lnTo>
                  <a:lnTo>
                    <a:pt x="441823" y="1097928"/>
                  </a:lnTo>
                  <a:lnTo>
                    <a:pt x="441823" y="1043636"/>
                  </a:lnTo>
                  <a:close/>
                  <a:moveTo>
                    <a:pt x="123718" y="1038942"/>
                  </a:moveTo>
                  <a:lnTo>
                    <a:pt x="123718" y="1093234"/>
                  </a:lnTo>
                  <a:lnTo>
                    <a:pt x="229745" y="1093234"/>
                  </a:lnTo>
                  <a:lnTo>
                    <a:pt x="229745" y="1038942"/>
                  </a:lnTo>
                  <a:close/>
                  <a:moveTo>
                    <a:pt x="335796" y="921654"/>
                  </a:moveTo>
                  <a:lnTo>
                    <a:pt x="335796" y="975946"/>
                  </a:lnTo>
                  <a:lnTo>
                    <a:pt x="441823" y="975946"/>
                  </a:lnTo>
                  <a:lnTo>
                    <a:pt x="441823" y="921654"/>
                  </a:lnTo>
                  <a:close/>
                  <a:moveTo>
                    <a:pt x="123718" y="916960"/>
                  </a:moveTo>
                  <a:lnTo>
                    <a:pt x="123718" y="971252"/>
                  </a:lnTo>
                  <a:lnTo>
                    <a:pt x="229745" y="971252"/>
                  </a:lnTo>
                  <a:lnTo>
                    <a:pt x="229745" y="916960"/>
                  </a:lnTo>
                  <a:close/>
                  <a:moveTo>
                    <a:pt x="335796" y="799672"/>
                  </a:moveTo>
                  <a:lnTo>
                    <a:pt x="335796" y="853964"/>
                  </a:lnTo>
                  <a:lnTo>
                    <a:pt x="441823" y="853964"/>
                  </a:lnTo>
                  <a:lnTo>
                    <a:pt x="441823" y="799672"/>
                  </a:lnTo>
                  <a:close/>
                  <a:moveTo>
                    <a:pt x="123718" y="794978"/>
                  </a:moveTo>
                  <a:lnTo>
                    <a:pt x="123718" y="849270"/>
                  </a:lnTo>
                  <a:lnTo>
                    <a:pt x="229745" y="849270"/>
                  </a:lnTo>
                  <a:lnTo>
                    <a:pt x="229745" y="794978"/>
                  </a:lnTo>
                  <a:close/>
                  <a:moveTo>
                    <a:pt x="335796" y="677690"/>
                  </a:moveTo>
                  <a:lnTo>
                    <a:pt x="335796" y="731982"/>
                  </a:lnTo>
                  <a:lnTo>
                    <a:pt x="441823" y="731982"/>
                  </a:lnTo>
                  <a:lnTo>
                    <a:pt x="441823" y="677690"/>
                  </a:lnTo>
                  <a:close/>
                  <a:moveTo>
                    <a:pt x="123718" y="672996"/>
                  </a:moveTo>
                  <a:lnTo>
                    <a:pt x="123718" y="727289"/>
                  </a:lnTo>
                  <a:lnTo>
                    <a:pt x="229745" y="727289"/>
                  </a:lnTo>
                  <a:lnTo>
                    <a:pt x="229745" y="672996"/>
                  </a:lnTo>
                  <a:close/>
                  <a:moveTo>
                    <a:pt x="335796" y="555708"/>
                  </a:moveTo>
                  <a:lnTo>
                    <a:pt x="335796" y="610000"/>
                  </a:lnTo>
                  <a:lnTo>
                    <a:pt x="441823" y="610000"/>
                  </a:lnTo>
                  <a:lnTo>
                    <a:pt x="441823" y="555708"/>
                  </a:lnTo>
                  <a:close/>
                  <a:moveTo>
                    <a:pt x="123718" y="551014"/>
                  </a:moveTo>
                  <a:lnTo>
                    <a:pt x="123718" y="605307"/>
                  </a:lnTo>
                  <a:lnTo>
                    <a:pt x="229745" y="605307"/>
                  </a:lnTo>
                  <a:lnTo>
                    <a:pt x="229745" y="551014"/>
                  </a:lnTo>
                  <a:close/>
                  <a:moveTo>
                    <a:pt x="335796" y="433726"/>
                  </a:moveTo>
                  <a:lnTo>
                    <a:pt x="335796" y="488019"/>
                  </a:lnTo>
                  <a:lnTo>
                    <a:pt x="441823" y="488019"/>
                  </a:lnTo>
                  <a:lnTo>
                    <a:pt x="441823" y="433726"/>
                  </a:lnTo>
                  <a:close/>
                  <a:moveTo>
                    <a:pt x="123718" y="429032"/>
                  </a:moveTo>
                  <a:lnTo>
                    <a:pt x="123718" y="483325"/>
                  </a:lnTo>
                  <a:lnTo>
                    <a:pt x="229745" y="483325"/>
                  </a:lnTo>
                  <a:lnTo>
                    <a:pt x="229745" y="429032"/>
                  </a:lnTo>
                  <a:close/>
                  <a:moveTo>
                    <a:pt x="244058" y="0"/>
                  </a:moveTo>
                  <a:lnTo>
                    <a:pt x="321484" y="0"/>
                  </a:lnTo>
                  <a:lnTo>
                    <a:pt x="321484" y="178763"/>
                  </a:lnTo>
                  <a:lnTo>
                    <a:pt x="388810" y="178763"/>
                  </a:lnTo>
                  <a:lnTo>
                    <a:pt x="388810" y="299617"/>
                  </a:lnTo>
                  <a:lnTo>
                    <a:pt x="565541" y="299617"/>
                  </a:lnTo>
                  <a:lnTo>
                    <a:pt x="565541" y="1976576"/>
                  </a:lnTo>
                  <a:lnTo>
                    <a:pt x="448247" y="1976576"/>
                  </a:lnTo>
                  <a:lnTo>
                    <a:pt x="371127" y="1976576"/>
                  </a:lnTo>
                  <a:lnTo>
                    <a:pt x="194414" y="1976576"/>
                  </a:lnTo>
                  <a:lnTo>
                    <a:pt x="88332" y="1976576"/>
                  </a:lnTo>
                  <a:lnTo>
                    <a:pt x="0" y="1976576"/>
                  </a:lnTo>
                  <a:lnTo>
                    <a:pt x="0" y="299617"/>
                  </a:lnTo>
                  <a:lnTo>
                    <a:pt x="176731" y="299617"/>
                  </a:lnTo>
                  <a:lnTo>
                    <a:pt x="176731" y="178763"/>
                  </a:lnTo>
                  <a:lnTo>
                    <a:pt x="244058" y="17876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prstClr val="white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xmlns="" id="{06188657-2466-4C2D-BF76-EB45EDF28F3E}"/>
                </a:ext>
              </a:extLst>
            </p:cNvPr>
            <p:cNvSpPr/>
            <p:nvPr/>
          </p:nvSpPr>
          <p:spPr>
            <a:xfrm>
              <a:off x="6261477" y="1635492"/>
              <a:ext cx="373686" cy="2119359"/>
            </a:xfrm>
            <a:custGeom>
              <a:avLst/>
              <a:gdLst>
                <a:gd name="connsiteX0" fmla="*/ 335280 w 333375"/>
                <a:gd name="connsiteY0" fmla="*/ 3057525 h 3057525"/>
                <a:gd name="connsiteX1" fmla="*/ 0 w 333375"/>
                <a:gd name="connsiteY1" fmla="*/ 3057525 h 3057525"/>
                <a:gd name="connsiteX2" fmla="*/ 0 w 333375"/>
                <a:gd name="connsiteY2" fmla="*/ 0 h 3057525"/>
                <a:gd name="connsiteX3" fmla="*/ 203835 w 333375"/>
                <a:gd name="connsiteY3" fmla="*/ 217170 h 3057525"/>
                <a:gd name="connsiteX4" fmla="*/ 218123 w 333375"/>
                <a:gd name="connsiteY4" fmla="*/ 269558 h 3057525"/>
                <a:gd name="connsiteX5" fmla="*/ 218123 w 333375"/>
                <a:gd name="connsiteY5" fmla="*/ 788670 h 3057525"/>
                <a:gd name="connsiteX6" fmla="*/ 252413 w 333375"/>
                <a:gd name="connsiteY6" fmla="*/ 870585 h 3057525"/>
                <a:gd name="connsiteX7" fmla="*/ 338138 w 333375"/>
                <a:gd name="connsiteY7" fmla="*/ 1076325 h 3057525"/>
                <a:gd name="connsiteX8" fmla="*/ 336233 w 333375"/>
                <a:gd name="connsiteY8" fmla="*/ 2999423 h 3057525"/>
                <a:gd name="connsiteX9" fmla="*/ 335280 w 333375"/>
                <a:gd name="connsiteY9" fmla="*/ 3057525 h 3057525"/>
                <a:gd name="connsiteX10" fmla="*/ 58103 w 333375"/>
                <a:gd name="connsiteY10" fmla="*/ 796290 h 3057525"/>
                <a:gd name="connsiteX11" fmla="*/ 35243 w 333375"/>
                <a:gd name="connsiteY11" fmla="*/ 755333 h 3057525"/>
                <a:gd name="connsiteX12" fmla="*/ 20955 w 333375"/>
                <a:gd name="connsiteY12" fmla="*/ 768668 h 3057525"/>
                <a:gd name="connsiteX13" fmla="*/ 20955 w 333375"/>
                <a:gd name="connsiteY13" fmla="*/ 1084898 h 3057525"/>
                <a:gd name="connsiteX14" fmla="*/ 91440 w 333375"/>
                <a:gd name="connsiteY14" fmla="*/ 1084898 h 3057525"/>
                <a:gd name="connsiteX15" fmla="*/ 90488 w 333375"/>
                <a:gd name="connsiteY15" fmla="*/ 832485 h 3057525"/>
                <a:gd name="connsiteX16" fmla="*/ 61913 w 333375"/>
                <a:gd name="connsiteY16" fmla="*/ 801053 h 3057525"/>
                <a:gd name="connsiteX17" fmla="*/ 58103 w 333375"/>
                <a:gd name="connsiteY17" fmla="*/ 796290 h 3057525"/>
                <a:gd name="connsiteX18" fmla="*/ 158115 w 333375"/>
                <a:gd name="connsiteY18" fmla="*/ 875347 h 3057525"/>
                <a:gd name="connsiteX19" fmla="*/ 159068 w 333375"/>
                <a:gd name="connsiteY19" fmla="*/ 877253 h 3057525"/>
                <a:gd name="connsiteX20" fmla="*/ 116205 w 333375"/>
                <a:gd name="connsiteY20" fmla="*/ 837247 h 3057525"/>
                <a:gd name="connsiteX21" fmla="*/ 116205 w 333375"/>
                <a:gd name="connsiteY21" fmla="*/ 1084898 h 3057525"/>
                <a:gd name="connsiteX22" fmla="*/ 215265 w 333375"/>
                <a:gd name="connsiteY22" fmla="*/ 1084898 h 3057525"/>
                <a:gd name="connsiteX23" fmla="*/ 216218 w 333375"/>
                <a:gd name="connsiteY23" fmla="*/ 975360 h 3057525"/>
                <a:gd name="connsiteX24" fmla="*/ 158115 w 333375"/>
                <a:gd name="connsiteY24" fmla="*/ 875347 h 3057525"/>
                <a:gd name="connsiteX25" fmla="*/ 215265 w 333375"/>
                <a:gd name="connsiteY25" fmla="*/ 1448753 h 3057525"/>
                <a:gd name="connsiteX26" fmla="*/ 215265 w 333375"/>
                <a:gd name="connsiteY26" fmla="*/ 1114425 h 3057525"/>
                <a:gd name="connsiteX27" fmla="*/ 118110 w 333375"/>
                <a:gd name="connsiteY27" fmla="*/ 1114425 h 3057525"/>
                <a:gd name="connsiteX28" fmla="*/ 118110 w 333375"/>
                <a:gd name="connsiteY28" fmla="*/ 1448753 h 3057525"/>
                <a:gd name="connsiteX29" fmla="*/ 215265 w 333375"/>
                <a:gd name="connsiteY29" fmla="*/ 1448753 h 3057525"/>
                <a:gd name="connsiteX30" fmla="*/ 236220 w 333375"/>
                <a:gd name="connsiteY30" fmla="*/ 1113473 h 3057525"/>
                <a:gd name="connsiteX31" fmla="*/ 236220 w 333375"/>
                <a:gd name="connsiteY31" fmla="*/ 1447800 h 3057525"/>
                <a:gd name="connsiteX32" fmla="*/ 313373 w 333375"/>
                <a:gd name="connsiteY32" fmla="*/ 1447800 h 3057525"/>
                <a:gd name="connsiteX33" fmla="*/ 313373 w 333375"/>
                <a:gd name="connsiteY33" fmla="*/ 1113473 h 3057525"/>
                <a:gd name="connsiteX34" fmla="*/ 236220 w 333375"/>
                <a:gd name="connsiteY34" fmla="*/ 1113473 h 3057525"/>
                <a:gd name="connsiteX35" fmla="*/ 89535 w 333375"/>
                <a:gd name="connsiteY35" fmla="*/ 1448753 h 3057525"/>
                <a:gd name="connsiteX36" fmla="*/ 89535 w 333375"/>
                <a:gd name="connsiteY36" fmla="*/ 1114425 h 3057525"/>
                <a:gd name="connsiteX37" fmla="*/ 20003 w 333375"/>
                <a:gd name="connsiteY37" fmla="*/ 1114425 h 3057525"/>
                <a:gd name="connsiteX38" fmla="*/ 20003 w 333375"/>
                <a:gd name="connsiteY38" fmla="*/ 1448753 h 3057525"/>
                <a:gd name="connsiteX39" fmla="*/ 89535 w 333375"/>
                <a:gd name="connsiteY39" fmla="*/ 1448753 h 3057525"/>
                <a:gd name="connsiteX40" fmla="*/ 135255 w 333375"/>
                <a:gd name="connsiteY40" fmla="*/ 742950 h 3057525"/>
                <a:gd name="connsiteX41" fmla="*/ 135255 w 333375"/>
                <a:gd name="connsiteY41" fmla="*/ 366713 h 3057525"/>
                <a:gd name="connsiteX42" fmla="*/ 76200 w 333375"/>
                <a:gd name="connsiteY42" fmla="*/ 366713 h 3057525"/>
                <a:gd name="connsiteX43" fmla="*/ 75248 w 333375"/>
                <a:gd name="connsiteY43" fmla="*/ 633413 h 3057525"/>
                <a:gd name="connsiteX44" fmla="*/ 135255 w 333375"/>
                <a:gd name="connsiteY44" fmla="*/ 742950 h 3057525"/>
                <a:gd name="connsiteX45" fmla="*/ 154305 w 333375"/>
                <a:gd name="connsiteY45" fmla="*/ 367665 h 3057525"/>
                <a:gd name="connsiteX46" fmla="*/ 156210 w 333375"/>
                <a:gd name="connsiteY46" fmla="*/ 753428 h 3057525"/>
                <a:gd name="connsiteX47" fmla="*/ 194310 w 333375"/>
                <a:gd name="connsiteY47" fmla="*/ 816293 h 3057525"/>
                <a:gd name="connsiteX48" fmla="*/ 194310 w 333375"/>
                <a:gd name="connsiteY48" fmla="*/ 365760 h 3057525"/>
                <a:gd name="connsiteX49" fmla="*/ 154305 w 333375"/>
                <a:gd name="connsiteY49" fmla="*/ 367665 h 3057525"/>
                <a:gd name="connsiteX50" fmla="*/ 176213 w 333375"/>
                <a:gd name="connsiteY50" fmla="*/ 1740218 h 3057525"/>
                <a:gd name="connsiteX51" fmla="*/ 20955 w 333375"/>
                <a:gd name="connsiteY51" fmla="*/ 1740218 h 3057525"/>
                <a:gd name="connsiteX52" fmla="*/ 20955 w 333375"/>
                <a:gd name="connsiteY52" fmla="*/ 1836420 h 3057525"/>
                <a:gd name="connsiteX53" fmla="*/ 176213 w 333375"/>
                <a:gd name="connsiteY53" fmla="*/ 1836420 h 3057525"/>
                <a:gd name="connsiteX54" fmla="*/ 176213 w 333375"/>
                <a:gd name="connsiteY54" fmla="*/ 1740218 h 3057525"/>
                <a:gd name="connsiteX55" fmla="*/ 155258 w 333375"/>
                <a:gd name="connsiteY55" fmla="*/ 1618298 h 3057525"/>
                <a:gd name="connsiteX56" fmla="*/ 155258 w 333375"/>
                <a:gd name="connsiteY56" fmla="*/ 1713548 h 3057525"/>
                <a:gd name="connsiteX57" fmla="*/ 311468 w 333375"/>
                <a:gd name="connsiteY57" fmla="*/ 1713548 h 3057525"/>
                <a:gd name="connsiteX58" fmla="*/ 311468 w 333375"/>
                <a:gd name="connsiteY58" fmla="*/ 1618298 h 3057525"/>
                <a:gd name="connsiteX59" fmla="*/ 155258 w 333375"/>
                <a:gd name="connsiteY59" fmla="*/ 1618298 h 3057525"/>
                <a:gd name="connsiteX60" fmla="*/ 87630 w 333375"/>
                <a:gd name="connsiteY60" fmla="*/ 1595438 h 3057525"/>
                <a:gd name="connsiteX61" fmla="*/ 243840 w 333375"/>
                <a:gd name="connsiteY61" fmla="*/ 1595438 h 3057525"/>
                <a:gd name="connsiteX62" fmla="*/ 243840 w 333375"/>
                <a:gd name="connsiteY62" fmla="*/ 1501140 h 3057525"/>
                <a:gd name="connsiteX63" fmla="*/ 87630 w 333375"/>
                <a:gd name="connsiteY63" fmla="*/ 1501140 h 3057525"/>
                <a:gd name="connsiteX64" fmla="*/ 87630 w 333375"/>
                <a:gd name="connsiteY64" fmla="*/ 1595438 h 3057525"/>
                <a:gd name="connsiteX65" fmla="*/ 244793 w 333375"/>
                <a:gd name="connsiteY65" fmla="*/ 1861185 h 3057525"/>
                <a:gd name="connsiteX66" fmla="*/ 89535 w 333375"/>
                <a:gd name="connsiteY66" fmla="*/ 1861185 h 3057525"/>
                <a:gd name="connsiteX67" fmla="*/ 89535 w 333375"/>
                <a:gd name="connsiteY67" fmla="*/ 1955482 h 3057525"/>
                <a:gd name="connsiteX68" fmla="*/ 244793 w 333375"/>
                <a:gd name="connsiteY68" fmla="*/ 1955482 h 3057525"/>
                <a:gd name="connsiteX69" fmla="*/ 244793 w 333375"/>
                <a:gd name="connsiteY69" fmla="*/ 1861185 h 3057525"/>
                <a:gd name="connsiteX70" fmla="*/ 40958 w 333375"/>
                <a:gd name="connsiteY70" fmla="*/ 659130 h 3057525"/>
                <a:gd name="connsiteX71" fmla="*/ 53340 w 333375"/>
                <a:gd name="connsiteY71" fmla="*/ 652463 h 3057525"/>
                <a:gd name="connsiteX72" fmla="*/ 53340 w 333375"/>
                <a:gd name="connsiteY72" fmla="*/ 369570 h 3057525"/>
                <a:gd name="connsiteX73" fmla="*/ 17145 w 333375"/>
                <a:gd name="connsiteY73" fmla="*/ 396240 h 3057525"/>
                <a:gd name="connsiteX74" fmla="*/ 18098 w 333375"/>
                <a:gd name="connsiteY74" fmla="*/ 599123 h 3057525"/>
                <a:gd name="connsiteX75" fmla="*/ 40958 w 333375"/>
                <a:gd name="connsiteY75" fmla="*/ 659130 h 3057525"/>
                <a:gd name="connsiteX76" fmla="*/ 178118 w 333375"/>
                <a:gd name="connsiteY76" fmla="*/ 2103120 h 3057525"/>
                <a:gd name="connsiteX77" fmla="*/ 21908 w 333375"/>
                <a:gd name="connsiteY77" fmla="*/ 2103120 h 3057525"/>
                <a:gd name="connsiteX78" fmla="*/ 21908 w 333375"/>
                <a:gd name="connsiteY78" fmla="*/ 2197418 h 3057525"/>
                <a:gd name="connsiteX79" fmla="*/ 175260 w 333375"/>
                <a:gd name="connsiteY79" fmla="*/ 2197418 h 3057525"/>
                <a:gd name="connsiteX80" fmla="*/ 178118 w 333375"/>
                <a:gd name="connsiteY80" fmla="*/ 2177415 h 3057525"/>
                <a:gd name="connsiteX81" fmla="*/ 178118 w 333375"/>
                <a:gd name="connsiteY81" fmla="*/ 2103120 h 3057525"/>
                <a:gd name="connsiteX82" fmla="*/ 313373 w 333375"/>
                <a:gd name="connsiteY82" fmla="*/ 1086803 h 3057525"/>
                <a:gd name="connsiteX83" fmla="*/ 238125 w 333375"/>
                <a:gd name="connsiteY83" fmla="*/ 942022 h 3057525"/>
                <a:gd name="connsiteX84" fmla="*/ 238125 w 333375"/>
                <a:gd name="connsiteY84" fmla="*/ 1086803 h 3057525"/>
                <a:gd name="connsiteX85" fmla="*/ 313373 w 333375"/>
                <a:gd name="connsiteY85" fmla="*/ 1086803 h 3057525"/>
                <a:gd name="connsiteX86" fmla="*/ 133350 w 333375"/>
                <a:gd name="connsiteY86" fmla="*/ 339090 h 3057525"/>
                <a:gd name="connsiteX87" fmla="*/ 79058 w 333375"/>
                <a:gd name="connsiteY87" fmla="*/ 186690 h 3057525"/>
                <a:gd name="connsiteX88" fmla="*/ 79058 w 333375"/>
                <a:gd name="connsiteY88" fmla="*/ 339090 h 3057525"/>
                <a:gd name="connsiteX89" fmla="*/ 133350 w 333375"/>
                <a:gd name="connsiteY89" fmla="*/ 339090 h 3057525"/>
                <a:gd name="connsiteX90" fmla="*/ 33338 w 333375"/>
                <a:gd name="connsiteY90" fmla="*/ 140970 h 3057525"/>
                <a:gd name="connsiteX91" fmla="*/ 20003 w 333375"/>
                <a:gd name="connsiteY91" fmla="*/ 142875 h 3057525"/>
                <a:gd name="connsiteX92" fmla="*/ 20003 w 333375"/>
                <a:gd name="connsiteY92" fmla="*/ 346710 h 3057525"/>
                <a:gd name="connsiteX93" fmla="*/ 52388 w 333375"/>
                <a:gd name="connsiteY93" fmla="*/ 325755 h 3057525"/>
                <a:gd name="connsiteX94" fmla="*/ 33338 w 333375"/>
                <a:gd name="connsiteY94" fmla="*/ 140970 h 3057525"/>
                <a:gd name="connsiteX95" fmla="*/ 130493 w 333375"/>
                <a:gd name="connsiteY95" fmla="*/ 1713548 h 3057525"/>
                <a:gd name="connsiteX96" fmla="*/ 130493 w 333375"/>
                <a:gd name="connsiteY96" fmla="*/ 1614488 h 3057525"/>
                <a:gd name="connsiteX97" fmla="*/ 87630 w 333375"/>
                <a:gd name="connsiteY97" fmla="*/ 1619250 h 3057525"/>
                <a:gd name="connsiteX98" fmla="*/ 87630 w 333375"/>
                <a:gd name="connsiteY98" fmla="*/ 1713548 h 3057525"/>
                <a:gd name="connsiteX99" fmla="*/ 130493 w 333375"/>
                <a:gd name="connsiteY99" fmla="*/ 1713548 h 3057525"/>
                <a:gd name="connsiteX100" fmla="*/ 312420 w 333375"/>
                <a:gd name="connsiteY100" fmla="*/ 2099310 h 3057525"/>
                <a:gd name="connsiteX101" fmla="*/ 269558 w 333375"/>
                <a:gd name="connsiteY101" fmla="*/ 2103120 h 3057525"/>
                <a:gd name="connsiteX102" fmla="*/ 269558 w 333375"/>
                <a:gd name="connsiteY102" fmla="*/ 2196465 h 3057525"/>
                <a:gd name="connsiteX103" fmla="*/ 312420 w 333375"/>
                <a:gd name="connsiteY103" fmla="*/ 2196465 h 3057525"/>
                <a:gd name="connsiteX104" fmla="*/ 312420 w 333375"/>
                <a:gd name="connsiteY104" fmla="*/ 2099310 h 3057525"/>
                <a:gd name="connsiteX105" fmla="*/ 244793 w 333375"/>
                <a:gd name="connsiteY105" fmla="*/ 1975485 h 3057525"/>
                <a:gd name="connsiteX106" fmla="*/ 200978 w 333375"/>
                <a:gd name="connsiteY106" fmla="*/ 1980248 h 3057525"/>
                <a:gd name="connsiteX107" fmla="*/ 200978 w 333375"/>
                <a:gd name="connsiteY107" fmla="*/ 2073593 h 3057525"/>
                <a:gd name="connsiteX108" fmla="*/ 244793 w 333375"/>
                <a:gd name="connsiteY108" fmla="*/ 2073593 h 3057525"/>
                <a:gd name="connsiteX109" fmla="*/ 244793 w 333375"/>
                <a:gd name="connsiteY109" fmla="*/ 1975485 h 3057525"/>
                <a:gd name="connsiteX110" fmla="*/ 202883 w 333375"/>
                <a:gd name="connsiteY110" fmla="*/ 2101215 h 3057525"/>
                <a:gd name="connsiteX111" fmla="*/ 202883 w 333375"/>
                <a:gd name="connsiteY111" fmla="*/ 2196465 h 3057525"/>
                <a:gd name="connsiteX112" fmla="*/ 243840 w 333375"/>
                <a:gd name="connsiteY112" fmla="*/ 2196465 h 3057525"/>
                <a:gd name="connsiteX113" fmla="*/ 243840 w 333375"/>
                <a:gd name="connsiteY113" fmla="*/ 2101215 h 3057525"/>
                <a:gd name="connsiteX114" fmla="*/ 202883 w 333375"/>
                <a:gd name="connsiteY114" fmla="*/ 2101215 h 3057525"/>
                <a:gd name="connsiteX115" fmla="*/ 270510 w 333375"/>
                <a:gd name="connsiteY115" fmla="*/ 1979295 h 3057525"/>
                <a:gd name="connsiteX116" fmla="*/ 270510 w 333375"/>
                <a:gd name="connsiteY116" fmla="*/ 2078355 h 3057525"/>
                <a:gd name="connsiteX117" fmla="*/ 312420 w 333375"/>
                <a:gd name="connsiteY117" fmla="*/ 2073593 h 3057525"/>
                <a:gd name="connsiteX118" fmla="*/ 312420 w 333375"/>
                <a:gd name="connsiteY118" fmla="*/ 1979295 h 3057525"/>
                <a:gd name="connsiteX119" fmla="*/ 270510 w 333375"/>
                <a:gd name="connsiteY119" fmla="*/ 1979295 h 3057525"/>
                <a:gd name="connsiteX120" fmla="*/ 313373 w 333375"/>
                <a:gd name="connsiteY120" fmla="*/ 1741170 h 3057525"/>
                <a:gd name="connsiteX121" fmla="*/ 268605 w 333375"/>
                <a:gd name="connsiteY121" fmla="*/ 1741170 h 3057525"/>
                <a:gd name="connsiteX122" fmla="*/ 268605 w 333375"/>
                <a:gd name="connsiteY122" fmla="*/ 1836420 h 3057525"/>
                <a:gd name="connsiteX123" fmla="*/ 313373 w 333375"/>
                <a:gd name="connsiteY123" fmla="*/ 1836420 h 3057525"/>
                <a:gd name="connsiteX124" fmla="*/ 313373 w 333375"/>
                <a:gd name="connsiteY124" fmla="*/ 1741170 h 3057525"/>
                <a:gd name="connsiteX125" fmla="*/ 268605 w 333375"/>
                <a:gd name="connsiteY125" fmla="*/ 1499235 h 3057525"/>
                <a:gd name="connsiteX126" fmla="*/ 268605 w 333375"/>
                <a:gd name="connsiteY126" fmla="*/ 1594485 h 3057525"/>
                <a:gd name="connsiteX127" fmla="*/ 312420 w 333375"/>
                <a:gd name="connsiteY127" fmla="*/ 1594485 h 3057525"/>
                <a:gd name="connsiteX128" fmla="*/ 312420 w 333375"/>
                <a:gd name="connsiteY128" fmla="*/ 1499235 h 3057525"/>
                <a:gd name="connsiteX129" fmla="*/ 268605 w 333375"/>
                <a:gd name="connsiteY129" fmla="*/ 1499235 h 3057525"/>
                <a:gd name="connsiteX130" fmla="*/ 62865 w 333375"/>
                <a:gd name="connsiteY130" fmla="*/ 1595438 h 3057525"/>
                <a:gd name="connsiteX131" fmla="*/ 62865 w 333375"/>
                <a:gd name="connsiteY131" fmla="*/ 1500188 h 3057525"/>
                <a:gd name="connsiteX132" fmla="*/ 20003 w 333375"/>
                <a:gd name="connsiteY132" fmla="*/ 1500188 h 3057525"/>
                <a:gd name="connsiteX133" fmla="*/ 20003 w 333375"/>
                <a:gd name="connsiteY133" fmla="*/ 1595438 h 3057525"/>
                <a:gd name="connsiteX134" fmla="*/ 62865 w 333375"/>
                <a:gd name="connsiteY134" fmla="*/ 1595438 h 3057525"/>
                <a:gd name="connsiteX135" fmla="*/ 157163 w 333375"/>
                <a:gd name="connsiteY135" fmla="*/ 2435543 h 3057525"/>
                <a:gd name="connsiteX136" fmla="*/ 308610 w 333375"/>
                <a:gd name="connsiteY136" fmla="*/ 2435543 h 3057525"/>
                <a:gd name="connsiteX137" fmla="*/ 308610 w 333375"/>
                <a:gd name="connsiteY137" fmla="*/ 2342198 h 3057525"/>
                <a:gd name="connsiteX138" fmla="*/ 157163 w 333375"/>
                <a:gd name="connsiteY138" fmla="*/ 2342198 h 3057525"/>
                <a:gd name="connsiteX139" fmla="*/ 157163 w 333375"/>
                <a:gd name="connsiteY139" fmla="*/ 2435543 h 3057525"/>
                <a:gd name="connsiteX140" fmla="*/ 63818 w 333375"/>
                <a:gd name="connsiteY140" fmla="*/ 1862138 h 3057525"/>
                <a:gd name="connsiteX141" fmla="*/ 20003 w 333375"/>
                <a:gd name="connsiteY141" fmla="*/ 1862138 h 3057525"/>
                <a:gd name="connsiteX142" fmla="*/ 20003 w 333375"/>
                <a:gd name="connsiteY142" fmla="*/ 1954530 h 3057525"/>
                <a:gd name="connsiteX143" fmla="*/ 63818 w 333375"/>
                <a:gd name="connsiteY143" fmla="*/ 1954530 h 3057525"/>
                <a:gd name="connsiteX144" fmla="*/ 63818 w 333375"/>
                <a:gd name="connsiteY144" fmla="*/ 1862138 h 3057525"/>
                <a:gd name="connsiteX145" fmla="*/ 21908 w 333375"/>
                <a:gd name="connsiteY145" fmla="*/ 2225993 h 3057525"/>
                <a:gd name="connsiteX146" fmla="*/ 21908 w 333375"/>
                <a:gd name="connsiteY146" fmla="*/ 2310765 h 3057525"/>
                <a:gd name="connsiteX147" fmla="*/ 61913 w 333375"/>
                <a:gd name="connsiteY147" fmla="*/ 2270760 h 3057525"/>
                <a:gd name="connsiteX148" fmla="*/ 21908 w 333375"/>
                <a:gd name="connsiteY148" fmla="*/ 2225993 h 3057525"/>
                <a:gd name="connsiteX149" fmla="*/ 157163 w 333375"/>
                <a:gd name="connsiteY149" fmla="*/ 242888 h 3057525"/>
                <a:gd name="connsiteX150" fmla="*/ 195263 w 333375"/>
                <a:gd name="connsiteY150" fmla="*/ 334328 h 3057525"/>
                <a:gd name="connsiteX151" fmla="*/ 157163 w 333375"/>
                <a:gd name="connsiteY151" fmla="*/ 242888 h 3057525"/>
                <a:gd name="connsiteX152" fmla="*/ 268605 w 333375"/>
                <a:gd name="connsiteY152" fmla="*/ 1861185 h 3057525"/>
                <a:gd name="connsiteX153" fmla="*/ 268605 w 333375"/>
                <a:gd name="connsiteY153" fmla="*/ 1953578 h 3057525"/>
                <a:gd name="connsiteX154" fmla="*/ 312420 w 333375"/>
                <a:gd name="connsiteY154" fmla="*/ 1953578 h 3057525"/>
                <a:gd name="connsiteX155" fmla="*/ 312420 w 333375"/>
                <a:gd name="connsiteY155" fmla="*/ 1861185 h 3057525"/>
                <a:gd name="connsiteX156" fmla="*/ 268605 w 333375"/>
                <a:gd name="connsiteY156" fmla="*/ 1861185 h 3057525"/>
                <a:gd name="connsiteX157" fmla="*/ 90488 w 333375"/>
                <a:gd name="connsiteY157" fmla="*/ 2223135 h 3057525"/>
                <a:gd name="connsiteX158" fmla="*/ 90488 w 333375"/>
                <a:gd name="connsiteY158" fmla="*/ 2312670 h 3057525"/>
                <a:gd name="connsiteX159" fmla="*/ 242888 w 333375"/>
                <a:gd name="connsiteY159" fmla="*/ 2312670 h 3057525"/>
                <a:gd name="connsiteX160" fmla="*/ 242888 w 333375"/>
                <a:gd name="connsiteY160" fmla="*/ 2223135 h 3057525"/>
                <a:gd name="connsiteX161" fmla="*/ 90488 w 333375"/>
                <a:gd name="connsiteY161" fmla="*/ 2223135 h 3057525"/>
                <a:gd name="connsiteX162" fmla="*/ 126683 w 333375"/>
                <a:gd name="connsiteY162" fmla="*/ 2436495 h 3057525"/>
                <a:gd name="connsiteX163" fmla="*/ 126683 w 333375"/>
                <a:gd name="connsiteY163" fmla="*/ 2336483 h 3057525"/>
                <a:gd name="connsiteX164" fmla="*/ 90488 w 333375"/>
                <a:gd name="connsiteY164" fmla="*/ 2346960 h 3057525"/>
                <a:gd name="connsiteX165" fmla="*/ 88583 w 333375"/>
                <a:gd name="connsiteY165" fmla="*/ 2436495 h 3057525"/>
                <a:gd name="connsiteX166" fmla="*/ 126683 w 333375"/>
                <a:gd name="connsiteY166" fmla="*/ 2436495 h 305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</a:cxnLst>
              <a:rect l="l" t="t" r="r" b="b"/>
              <a:pathLst>
                <a:path w="333375" h="3057525">
                  <a:moveTo>
                    <a:pt x="335280" y="3057525"/>
                  </a:moveTo>
                  <a:cubicBezTo>
                    <a:pt x="220980" y="3057525"/>
                    <a:pt x="112395" y="3057525"/>
                    <a:pt x="0" y="3057525"/>
                  </a:cubicBezTo>
                  <a:cubicBezTo>
                    <a:pt x="0" y="2040255"/>
                    <a:pt x="0" y="1022985"/>
                    <a:pt x="0" y="0"/>
                  </a:cubicBezTo>
                  <a:cubicBezTo>
                    <a:pt x="70485" y="74295"/>
                    <a:pt x="138113" y="144780"/>
                    <a:pt x="203835" y="217170"/>
                  </a:cubicBezTo>
                  <a:cubicBezTo>
                    <a:pt x="214313" y="229552"/>
                    <a:pt x="218123" y="251460"/>
                    <a:pt x="218123" y="269558"/>
                  </a:cubicBezTo>
                  <a:cubicBezTo>
                    <a:pt x="219075" y="442913"/>
                    <a:pt x="220028" y="615315"/>
                    <a:pt x="218123" y="788670"/>
                  </a:cubicBezTo>
                  <a:cubicBezTo>
                    <a:pt x="218123" y="822960"/>
                    <a:pt x="224790" y="850583"/>
                    <a:pt x="252413" y="870585"/>
                  </a:cubicBezTo>
                  <a:cubicBezTo>
                    <a:pt x="323850" y="922020"/>
                    <a:pt x="338138" y="989647"/>
                    <a:pt x="338138" y="1076325"/>
                  </a:cubicBezTo>
                  <a:cubicBezTo>
                    <a:pt x="334328" y="1717358"/>
                    <a:pt x="336233" y="2358390"/>
                    <a:pt x="336233" y="2999423"/>
                  </a:cubicBezTo>
                  <a:cubicBezTo>
                    <a:pt x="335280" y="3017520"/>
                    <a:pt x="335280" y="3036570"/>
                    <a:pt x="335280" y="3057525"/>
                  </a:cubicBezTo>
                  <a:close/>
                  <a:moveTo>
                    <a:pt x="58103" y="796290"/>
                  </a:moveTo>
                  <a:cubicBezTo>
                    <a:pt x="50483" y="782955"/>
                    <a:pt x="42863" y="768668"/>
                    <a:pt x="35243" y="755333"/>
                  </a:cubicBezTo>
                  <a:cubicBezTo>
                    <a:pt x="30480" y="760095"/>
                    <a:pt x="25718" y="763905"/>
                    <a:pt x="20955" y="768668"/>
                  </a:cubicBezTo>
                  <a:cubicBezTo>
                    <a:pt x="20955" y="873443"/>
                    <a:pt x="20955" y="979170"/>
                    <a:pt x="20955" y="1084898"/>
                  </a:cubicBezTo>
                  <a:cubicBezTo>
                    <a:pt x="45720" y="1084898"/>
                    <a:pt x="66675" y="1084898"/>
                    <a:pt x="91440" y="1084898"/>
                  </a:cubicBezTo>
                  <a:cubicBezTo>
                    <a:pt x="91440" y="999172"/>
                    <a:pt x="92393" y="915353"/>
                    <a:pt x="90488" y="832485"/>
                  </a:cubicBezTo>
                  <a:cubicBezTo>
                    <a:pt x="90488" y="822008"/>
                    <a:pt x="71438" y="811530"/>
                    <a:pt x="61913" y="801053"/>
                  </a:cubicBezTo>
                  <a:cubicBezTo>
                    <a:pt x="60008" y="799147"/>
                    <a:pt x="59055" y="798195"/>
                    <a:pt x="58103" y="796290"/>
                  </a:cubicBezTo>
                  <a:close/>
                  <a:moveTo>
                    <a:pt x="158115" y="875347"/>
                  </a:moveTo>
                  <a:lnTo>
                    <a:pt x="159068" y="877253"/>
                  </a:lnTo>
                  <a:cubicBezTo>
                    <a:pt x="145733" y="864870"/>
                    <a:pt x="133350" y="852488"/>
                    <a:pt x="116205" y="837247"/>
                  </a:cubicBezTo>
                  <a:cubicBezTo>
                    <a:pt x="116205" y="923925"/>
                    <a:pt x="116205" y="1003935"/>
                    <a:pt x="116205" y="1084898"/>
                  </a:cubicBezTo>
                  <a:cubicBezTo>
                    <a:pt x="149543" y="1084898"/>
                    <a:pt x="180023" y="1084898"/>
                    <a:pt x="215265" y="1084898"/>
                  </a:cubicBezTo>
                  <a:cubicBezTo>
                    <a:pt x="215265" y="1046797"/>
                    <a:pt x="212408" y="1010603"/>
                    <a:pt x="216218" y="975360"/>
                  </a:cubicBezTo>
                  <a:cubicBezTo>
                    <a:pt x="221933" y="925830"/>
                    <a:pt x="203835" y="893445"/>
                    <a:pt x="158115" y="875347"/>
                  </a:cubicBezTo>
                  <a:close/>
                  <a:moveTo>
                    <a:pt x="215265" y="1448753"/>
                  </a:moveTo>
                  <a:cubicBezTo>
                    <a:pt x="215265" y="1334453"/>
                    <a:pt x="215265" y="1225868"/>
                    <a:pt x="215265" y="1114425"/>
                  </a:cubicBezTo>
                  <a:cubicBezTo>
                    <a:pt x="180975" y="1114425"/>
                    <a:pt x="148590" y="1114425"/>
                    <a:pt x="118110" y="1114425"/>
                  </a:cubicBezTo>
                  <a:cubicBezTo>
                    <a:pt x="118110" y="1227773"/>
                    <a:pt x="118110" y="1338263"/>
                    <a:pt x="118110" y="1448753"/>
                  </a:cubicBezTo>
                  <a:cubicBezTo>
                    <a:pt x="151448" y="1448753"/>
                    <a:pt x="180975" y="1448753"/>
                    <a:pt x="215265" y="1448753"/>
                  </a:cubicBezTo>
                  <a:close/>
                  <a:moveTo>
                    <a:pt x="236220" y="1113473"/>
                  </a:moveTo>
                  <a:cubicBezTo>
                    <a:pt x="236220" y="1225868"/>
                    <a:pt x="236220" y="1337310"/>
                    <a:pt x="236220" y="1447800"/>
                  </a:cubicBezTo>
                  <a:cubicBezTo>
                    <a:pt x="263843" y="1447800"/>
                    <a:pt x="288608" y="1447800"/>
                    <a:pt x="313373" y="1447800"/>
                  </a:cubicBezTo>
                  <a:cubicBezTo>
                    <a:pt x="313373" y="1335405"/>
                    <a:pt x="313373" y="1224915"/>
                    <a:pt x="313373" y="1113473"/>
                  </a:cubicBezTo>
                  <a:cubicBezTo>
                    <a:pt x="286703" y="1113473"/>
                    <a:pt x="262890" y="1113473"/>
                    <a:pt x="236220" y="1113473"/>
                  </a:cubicBezTo>
                  <a:close/>
                  <a:moveTo>
                    <a:pt x="89535" y="1448753"/>
                  </a:moveTo>
                  <a:cubicBezTo>
                    <a:pt x="89535" y="1333500"/>
                    <a:pt x="89535" y="1223963"/>
                    <a:pt x="89535" y="1114425"/>
                  </a:cubicBezTo>
                  <a:cubicBezTo>
                    <a:pt x="63818" y="1114425"/>
                    <a:pt x="42863" y="1114425"/>
                    <a:pt x="20003" y="1114425"/>
                  </a:cubicBezTo>
                  <a:cubicBezTo>
                    <a:pt x="20003" y="1226820"/>
                    <a:pt x="20003" y="1337310"/>
                    <a:pt x="20003" y="1448753"/>
                  </a:cubicBezTo>
                  <a:cubicBezTo>
                    <a:pt x="44768" y="1448753"/>
                    <a:pt x="66675" y="1448753"/>
                    <a:pt x="89535" y="1448753"/>
                  </a:cubicBezTo>
                  <a:close/>
                  <a:moveTo>
                    <a:pt x="135255" y="742950"/>
                  </a:moveTo>
                  <a:cubicBezTo>
                    <a:pt x="135255" y="615315"/>
                    <a:pt x="135255" y="491490"/>
                    <a:pt x="135255" y="366713"/>
                  </a:cubicBezTo>
                  <a:cubicBezTo>
                    <a:pt x="115253" y="366713"/>
                    <a:pt x="98108" y="366713"/>
                    <a:pt x="76200" y="366713"/>
                  </a:cubicBezTo>
                  <a:cubicBezTo>
                    <a:pt x="76200" y="457200"/>
                    <a:pt x="80010" y="545783"/>
                    <a:pt x="75248" y="633413"/>
                  </a:cubicBezTo>
                  <a:cubicBezTo>
                    <a:pt x="71438" y="685800"/>
                    <a:pt x="94298" y="715328"/>
                    <a:pt x="135255" y="742950"/>
                  </a:cubicBezTo>
                  <a:close/>
                  <a:moveTo>
                    <a:pt x="154305" y="367665"/>
                  </a:moveTo>
                  <a:cubicBezTo>
                    <a:pt x="154305" y="497205"/>
                    <a:pt x="153353" y="625793"/>
                    <a:pt x="156210" y="753428"/>
                  </a:cubicBezTo>
                  <a:cubicBezTo>
                    <a:pt x="156210" y="770572"/>
                    <a:pt x="176213" y="787718"/>
                    <a:pt x="194310" y="816293"/>
                  </a:cubicBezTo>
                  <a:cubicBezTo>
                    <a:pt x="194310" y="656273"/>
                    <a:pt x="194310" y="511492"/>
                    <a:pt x="194310" y="365760"/>
                  </a:cubicBezTo>
                  <a:cubicBezTo>
                    <a:pt x="180023" y="365760"/>
                    <a:pt x="169545" y="366713"/>
                    <a:pt x="154305" y="367665"/>
                  </a:cubicBezTo>
                  <a:close/>
                  <a:moveTo>
                    <a:pt x="176213" y="1740218"/>
                  </a:moveTo>
                  <a:cubicBezTo>
                    <a:pt x="122873" y="1740218"/>
                    <a:pt x="71438" y="1740218"/>
                    <a:pt x="20955" y="1740218"/>
                  </a:cubicBezTo>
                  <a:cubicBezTo>
                    <a:pt x="20955" y="1774508"/>
                    <a:pt x="20955" y="1804988"/>
                    <a:pt x="20955" y="1836420"/>
                  </a:cubicBezTo>
                  <a:cubicBezTo>
                    <a:pt x="74295" y="1836420"/>
                    <a:pt x="124778" y="1836420"/>
                    <a:pt x="176213" y="1836420"/>
                  </a:cubicBezTo>
                  <a:cubicBezTo>
                    <a:pt x="176213" y="1803083"/>
                    <a:pt x="176213" y="1772603"/>
                    <a:pt x="176213" y="1740218"/>
                  </a:cubicBezTo>
                  <a:close/>
                  <a:moveTo>
                    <a:pt x="155258" y="1618298"/>
                  </a:moveTo>
                  <a:cubicBezTo>
                    <a:pt x="155258" y="1651635"/>
                    <a:pt x="155258" y="1682115"/>
                    <a:pt x="155258" y="1713548"/>
                  </a:cubicBezTo>
                  <a:cubicBezTo>
                    <a:pt x="209550" y="1713548"/>
                    <a:pt x="260985" y="1713548"/>
                    <a:pt x="311468" y="1713548"/>
                  </a:cubicBezTo>
                  <a:cubicBezTo>
                    <a:pt x="311468" y="1679258"/>
                    <a:pt x="311468" y="1648778"/>
                    <a:pt x="311468" y="1618298"/>
                  </a:cubicBezTo>
                  <a:cubicBezTo>
                    <a:pt x="257175" y="1618298"/>
                    <a:pt x="207645" y="1618298"/>
                    <a:pt x="155258" y="1618298"/>
                  </a:cubicBezTo>
                  <a:close/>
                  <a:moveTo>
                    <a:pt x="87630" y="1595438"/>
                  </a:moveTo>
                  <a:cubicBezTo>
                    <a:pt x="140970" y="1595438"/>
                    <a:pt x="191453" y="1595438"/>
                    <a:pt x="243840" y="1595438"/>
                  </a:cubicBezTo>
                  <a:cubicBezTo>
                    <a:pt x="243840" y="1563053"/>
                    <a:pt x="243840" y="1531620"/>
                    <a:pt x="243840" y="1501140"/>
                  </a:cubicBezTo>
                  <a:cubicBezTo>
                    <a:pt x="190500" y="1501140"/>
                    <a:pt x="139065" y="1501140"/>
                    <a:pt x="87630" y="1501140"/>
                  </a:cubicBezTo>
                  <a:cubicBezTo>
                    <a:pt x="87630" y="1533525"/>
                    <a:pt x="87630" y="1563053"/>
                    <a:pt x="87630" y="1595438"/>
                  </a:cubicBezTo>
                  <a:close/>
                  <a:moveTo>
                    <a:pt x="244793" y="1861185"/>
                  </a:moveTo>
                  <a:cubicBezTo>
                    <a:pt x="190500" y="1861185"/>
                    <a:pt x="140970" y="1861185"/>
                    <a:pt x="89535" y="1861185"/>
                  </a:cubicBezTo>
                  <a:cubicBezTo>
                    <a:pt x="89535" y="1894523"/>
                    <a:pt x="89535" y="1924050"/>
                    <a:pt x="89535" y="1955482"/>
                  </a:cubicBezTo>
                  <a:cubicBezTo>
                    <a:pt x="142875" y="1955482"/>
                    <a:pt x="192405" y="1955482"/>
                    <a:pt x="244793" y="1955482"/>
                  </a:cubicBezTo>
                  <a:cubicBezTo>
                    <a:pt x="244793" y="1924050"/>
                    <a:pt x="244793" y="1894523"/>
                    <a:pt x="244793" y="1861185"/>
                  </a:cubicBezTo>
                  <a:close/>
                  <a:moveTo>
                    <a:pt x="40958" y="659130"/>
                  </a:moveTo>
                  <a:cubicBezTo>
                    <a:pt x="44768" y="657225"/>
                    <a:pt x="48578" y="654368"/>
                    <a:pt x="53340" y="652463"/>
                  </a:cubicBezTo>
                  <a:cubicBezTo>
                    <a:pt x="53340" y="558165"/>
                    <a:pt x="53340" y="463867"/>
                    <a:pt x="53340" y="369570"/>
                  </a:cubicBezTo>
                  <a:cubicBezTo>
                    <a:pt x="22860" y="357188"/>
                    <a:pt x="17145" y="371475"/>
                    <a:pt x="17145" y="396240"/>
                  </a:cubicBezTo>
                  <a:cubicBezTo>
                    <a:pt x="18098" y="463867"/>
                    <a:pt x="15240" y="531495"/>
                    <a:pt x="18098" y="599123"/>
                  </a:cubicBezTo>
                  <a:cubicBezTo>
                    <a:pt x="19050" y="620078"/>
                    <a:pt x="33338" y="640080"/>
                    <a:pt x="40958" y="659130"/>
                  </a:cubicBezTo>
                  <a:close/>
                  <a:moveTo>
                    <a:pt x="178118" y="2103120"/>
                  </a:moveTo>
                  <a:cubicBezTo>
                    <a:pt x="121920" y="2103120"/>
                    <a:pt x="71438" y="2103120"/>
                    <a:pt x="21908" y="2103120"/>
                  </a:cubicBezTo>
                  <a:cubicBezTo>
                    <a:pt x="21908" y="2136458"/>
                    <a:pt x="21908" y="2165985"/>
                    <a:pt x="21908" y="2197418"/>
                  </a:cubicBezTo>
                  <a:cubicBezTo>
                    <a:pt x="74295" y="2197418"/>
                    <a:pt x="123825" y="2197418"/>
                    <a:pt x="175260" y="2197418"/>
                  </a:cubicBezTo>
                  <a:cubicBezTo>
                    <a:pt x="176213" y="2189798"/>
                    <a:pt x="178118" y="2183130"/>
                    <a:pt x="178118" y="2177415"/>
                  </a:cubicBezTo>
                  <a:cubicBezTo>
                    <a:pt x="178118" y="2153603"/>
                    <a:pt x="178118" y="2129790"/>
                    <a:pt x="178118" y="2103120"/>
                  </a:cubicBezTo>
                  <a:close/>
                  <a:moveTo>
                    <a:pt x="313373" y="1086803"/>
                  </a:moveTo>
                  <a:cubicBezTo>
                    <a:pt x="320993" y="989647"/>
                    <a:pt x="316230" y="981075"/>
                    <a:pt x="238125" y="942022"/>
                  </a:cubicBezTo>
                  <a:cubicBezTo>
                    <a:pt x="238125" y="989647"/>
                    <a:pt x="238125" y="1037272"/>
                    <a:pt x="238125" y="1086803"/>
                  </a:cubicBezTo>
                  <a:cubicBezTo>
                    <a:pt x="263843" y="1086803"/>
                    <a:pt x="287655" y="1086803"/>
                    <a:pt x="313373" y="1086803"/>
                  </a:cubicBezTo>
                  <a:close/>
                  <a:moveTo>
                    <a:pt x="133350" y="339090"/>
                  </a:moveTo>
                  <a:cubicBezTo>
                    <a:pt x="146685" y="225742"/>
                    <a:pt x="140018" y="207645"/>
                    <a:pt x="79058" y="186690"/>
                  </a:cubicBezTo>
                  <a:cubicBezTo>
                    <a:pt x="79058" y="236220"/>
                    <a:pt x="79058" y="286703"/>
                    <a:pt x="79058" y="339090"/>
                  </a:cubicBezTo>
                  <a:cubicBezTo>
                    <a:pt x="97155" y="339090"/>
                    <a:pt x="113348" y="339090"/>
                    <a:pt x="133350" y="339090"/>
                  </a:cubicBezTo>
                  <a:close/>
                  <a:moveTo>
                    <a:pt x="33338" y="140970"/>
                  </a:moveTo>
                  <a:cubicBezTo>
                    <a:pt x="28575" y="141923"/>
                    <a:pt x="23813" y="142875"/>
                    <a:pt x="20003" y="142875"/>
                  </a:cubicBezTo>
                  <a:cubicBezTo>
                    <a:pt x="20003" y="207645"/>
                    <a:pt x="20003" y="271463"/>
                    <a:pt x="20003" y="346710"/>
                  </a:cubicBezTo>
                  <a:cubicBezTo>
                    <a:pt x="35243" y="337185"/>
                    <a:pt x="53340" y="330517"/>
                    <a:pt x="52388" y="325755"/>
                  </a:cubicBezTo>
                  <a:cubicBezTo>
                    <a:pt x="44768" y="263842"/>
                    <a:pt x="75248" y="197167"/>
                    <a:pt x="33338" y="140970"/>
                  </a:cubicBezTo>
                  <a:close/>
                  <a:moveTo>
                    <a:pt x="130493" y="1713548"/>
                  </a:moveTo>
                  <a:cubicBezTo>
                    <a:pt x="130493" y="1678305"/>
                    <a:pt x="130493" y="1647825"/>
                    <a:pt x="130493" y="1614488"/>
                  </a:cubicBezTo>
                  <a:cubicBezTo>
                    <a:pt x="113348" y="1616393"/>
                    <a:pt x="100013" y="1618298"/>
                    <a:pt x="87630" y="1619250"/>
                  </a:cubicBezTo>
                  <a:cubicBezTo>
                    <a:pt x="87630" y="1652588"/>
                    <a:pt x="87630" y="1682115"/>
                    <a:pt x="87630" y="1713548"/>
                  </a:cubicBezTo>
                  <a:cubicBezTo>
                    <a:pt x="101918" y="1713548"/>
                    <a:pt x="115253" y="1713548"/>
                    <a:pt x="130493" y="1713548"/>
                  </a:cubicBezTo>
                  <a:close/>
                  <a:moveTo>
                    <a:pt x="312420" y="2099310"/>
                  </a:moveTo>
                  <a:cubicBezTo>
                    <a:pt x="295275" y="2101215"/>
                    <a:pt x="281940" y="2102168"/>
                    <a:pt x="269558" y="2103120"/>
                  </a:cubicBezTo>
                  <a:cubicBezTo>
                    <a:pt x="269558" y="2136458"/>
                    <a:pt x="269558" y="2165985"/>
                    <a:pt x="269558" y="2196465"/>
                  </a:cubicBezTo>
                  <a:cubicBezTo>
                    <a:pt x="284798" y="2196465"/>
                    <a:pt x="297180" y="2196465"/>
                    <a:pt x="312420" y="2196465"/>
                  </a:cubicBezTo>
                  <a:cubicBezTo>
                    <a:pt x="312420" y="2164080"/>
                    <a:pt x="312420" y="2135505"/>
                    <a:pt x="312420" y="2099310"/>
                  </a:cubicBezTo>
                  <a:close/>
                  <a:moveTo>
                    <a:pt x="244793" y="1975485"/>
                  </a:moveTo>
                  <a:cubicBezTo>
                    <a:pt x="226695" y="1977390"/>
                    <a:pt x="213360" y="1979295"/>
                    <a:pt x="200978" y="1980248"/>
                  </a:cubicBezTo>
                  <a:cubicBezTo>
                    <a:pt x="200978" y="2013585"/>
                    <a:pt x="200978" y="2043113"/>
                    <a:pt x="200978" y="2073593"/>
                  </a:cubicBezTo>
                  <a:cubicBezTo>
                    <a:pt x="217170" y="2073593"/>
                    <a:pt x="230505" y="2073593"/>
                    <a:pt x="244793" y="2073593"/>
                  </a:cubicBezTo>
                  <a:cubicBezTo>
                    <a:pt x="244793" y="2042160"/>
                    <a:pt x="244793" y="2012632"/>
                    <a:pt x="244793" y="1975485"/>
                  </a:cubicBezTo>
                  <a:close/>
                  <a:moveTo>
                    <a:pt x="202883" y="2101215"/>
                  </a:moveTo>
                  <a:cubicBezTo>
                    <a:pt x="202883" y="2135505"/>
                    <a:pt x="202883" y="2165985"/>
                    <a:pt x="202883" y="2196465"/>
                  </a:cubicBezTo>
                  <a:cubicBezTo>
                    <a:pt x="218123" y="2196465"/>
                    <a:pt x="229553" y="2196465"/>
                    <a:pt x="243840" y="2196465"/>
                  </a:cubicBezTo>
                  <a:cubicBezTo>
                    <a:pt x="243840" y="2164080"/>
                    <a:pt x="243840" y="2132648"/>
                    <a:pt x="243840" y="2101215"/>
                  </a:cubicBezTo>
                  <a:cubicBezTo>
                    <a:pt x="229553" y="2101215"/>
                    <a:pt x="218123" y="2101215"/>
                    <a:pt x="202883" y="2101215"/>
                  </a:cubicBezTo>
                  <a:close/>
                  <a:moveTo>
                    <a:pt x="270510" y="1979295"/>
                  </a:moveTo>
                  <a:cubicBezTo>
                    <a:pt x="270510" y="2014538"/>
                    <a:pt x="270510" y="2045018"/>
                    <a:pt x="270510" y="2078355"/>
                  </a:cubicBezTo>
                  <a:cubicBezTo>
                    <a:pt x="287655" y="2076450"/>
                    <a:pt x="300038" y="2075498"/>
                    <a:pt x="312420" y="2073593"/>
                  </a:cubicBezTo>
                  <a:cubicBezTo>
                    <a:pt x="312420" y="2039303"/>
                    <a:pt x="312420" y="2009775"/>
                    <a:pt x="312420" y="1979295"/>
                  </a:cubicBezTo>
                  <a:cubicBezTo>
                    <a:pt x="297180" y="1979295"/>
                    <a:pt x="284798" y="1979295"/>
                    <a:pt x="270510" y="1979295"/>
                  </a:cubicBezTo>
                  <a:close/>
                  <a:moveTo>
                    <a:pt x="313373" y="1741170"/>
                  </a:moveTo>
                  <a:cubicBezTo>
                    <a:pt x="296228" y="1741170"/>
                    <a:pt x="281940" y="1741170"/>
                    <a:pt x="268605" y="1741170"/>
                  </a:cubicBezTo>
                  <a:cubicBezTo>
                    <a:pt x="268605" y="1774508"/>
                    <a:pt x="268605" y="1804988"/>
                    <a:pt x="268605" y="1836420"/>
                  </a:cubicBezTo>
                  <a:cubicBezTo>
                    <a:pt x="283845" y="1836420"/>
                    <a:pt x="297180" y="1836420"/>
                    <a:pt x="313373" y="1836420"/>
                  </a:cubicBezTo>
                  <a:cubicBezTo>
                    <a:pt x="313373" y="1803083"/>
                    <a:pt x="313373" y="1772603"/>
                    <a:pt x="313373" y="1741170"/>
                  </a:cubicBezTo>
                  <a:close/>
                  <a:moveTo>
                    <a:pt x="268605" y="1499235"/>
                  </a:moveTo>
                  <a:cubicBezTo>
                    <a:pt x="268605" y="1533525"/>
                    <a:pt x="268605" y="1564005"/>
                    <a:pt x="268605" y="1594485"/>
                  </a:cubicBezTo>
                  <a:cubicBezTo>
                    <a:pt x="284798" y="1594485"/>
                    <a:pt x="298133" y="1594485"/>
                    <a:pt x="312420" y="1594485"/>
                  </a:cubicBezTo>
                  <a:cubicBezTo>
                    <a:pt x="312420" y="1561148"/>
                    <a:pt x="312420" y="1530668"/>
                    <a:pt x="312420" y="1499235"/>
                  </a:cubicBezTo>
                  <a:cubicBezTo>
                    <a:pt x="298133" y="1499235"/>
                    <a:pt x="285750" y="1499235"/>
                    <a:pt x="268605" y="1499235"/>
                  </a:cubicBezTo>
                  <a:close/>
                  <a:moveTo>
                    <a:pt x="62865" y="1595438"/>
                  </a:moveTo>
                  <a:cubicBezTo>
                    <a:pt x="62865" y="1561148"/>
                    <a:pt x="62865" y="1531620"/>
                    <a:pt x="62865" y="1500188"/>
                  </a:cubicBezTo>
                  <a:cubicBezTo>
                    <a:pt x="47625" y="1500188"/>
                    <a:pt x="34290" y="1500188"/>
                    <a:pt x="20003" y="1500188"/>
                  </a:cubicBezTo>
                  <a:cubicBezTo>
                    <a:pt x="20003" y="1533525"/>
                    <a:pt x="20003" y="1564005"/>
                    <a:pt x="20003" y="1595438"/>
                  </a:cubicBezTo>
                  <a:cubicBezTo>
                    <a:pt x="36195" y="1595438"/>
                    <a:pt x="47625" y="1595438"/>
                    <a:pt x="62865" y="1595438"/>
                  </a:cubicBezTo>
                  <a:close/>
                  <a:moveTo>
                    <a:pt x="157163" y="2435543"/>
                  </a:moveTo>
                  <a:cubicBezTo>
                    <a:pt x="210503" y="2435543"/>
                    <a:pt x="258128" y="2435543"/>
                    <a:pt x="308610" y="2435543"/>
                  </a:cubicBezTo>
                  <a:cubicBezTo>
                    <a:pt x="308610" y="2402205"/>
                    <a:pt x="308610" y="2372678"/>
                    <a:pt x="308610" y="2342198"/>
                  </a:cubicBezTo>
                  <a:cubicBezTo>
                    <a:pt x="256223" y="2342198"/>
                    <a:pt x="208598" y="2342198"/>
                    <a:pt x="157163" y="2342198"/>
                  </a:cubicBezTo>
                  <a:cubicBezTo>
                    <a:pt x="157163" y="2373630"/>
                    <a:pt x="157163" y="2403158"/>
                    <a:pt x="157163" y="2435543"/>
                  </a:cubicBezTo>
                  <a:close/>
                  <a:moveTo>
                    <a:pt x="63818" y="1862138"/>
                  </a:moveTo>
                  <a:cubicBezTo>
                    <a:pt x="46673" y="1862138"/>
                    <a:pt x="34290" y="1862138"/>
                    <a:pt x="20003" y="1862138"/>
                  </a:cubicBezTo>
                  <a:cubicBezTo>
                    <a:pt x="20003" y="1894523"/>
                    <a:pt x="20003" y="1924050"/>
                    <a:pt x="20003" y="1954530"/>
                  </a:cubicBezTo>
                  <a:cubicBezTo>
                    <a:pt x="35243" y="1954530"/>
                    <a:pt x="48578" y="1954530"/>
                    <a:pt x="63818" y="1954530"/>
                  </a:cubicBezTo>
                  <a:cubicBezTo>
                    <a:pt x="63818" y="1923098"/>
                    <a:pt x="63818" y="1895475"/>
                    <a:pt x="63818" y="1862138"/>
                  </a:cubicBezTo>
                  <a:close/>
                  <a:moveTo>
                    <a:pt x="21908" y="2225993"/>
                  </a:moveTo>
                  <a:cubicBezTo>
                    <a:pt x="21908" y="2253615"/>
                    <a:pt x="21908" y="2282190"/>
                    <a:pt x="21908" y="2310765"/>
                  </a:cubicBezTo>
                  <a:cubicBezTo>
                    <a:pt x="63818" y="2324100"/>
                    <a:pt x="62865" y="2297430"/>
                    <a:pt x="61913" y="2270760"/>
                  </a:cubicBezTo>
                  <a:cubicBezTo>
                    <a:pt x="61913" y="2245995"/>
                    <a:pt x="72390" y="2212658"/>
                    <a:pt x="21908" y="2225993"/>
                  </a:cubicBezTo>
                  <a:close/>
                  <a:moveTo>
                    <a:pt x="157163" y="242888"/>
                  </a:moveTo>
                  <a:cubicBezTo>
                    <a:pt x="151448" y="340995"/>
                    <a:pt x="151448" y="340995"/>
                    <a:pt x="195263" y="334328"/>
                  </a:cubicBezTo>
                  <a:cubicBezTo>
                    <a:pt x="193358" y="300990"/>
                    <a:pt x="211455" y="260033"/>
                    <a:pt x="157163" y="242888"/>
                  </a:cubicBezTo>
                  <a:close/>
                  <a:moveTo>
                    <a:pt x="268605" y="1861185"/>
                  </a:moveTo>
                  <a:cubicBezTo>
                    <a:pt x="268605" y="1892618"/>
                    <a:pt x="268605" y="1922145"/>
                    <a:pt x="268605" y="1953578"/>
                  </a:cubicBezTo>
                  <a:cubicBezTo>
                    <a:pt x="283845" y="1953578"/>
                    <a:pt x="297180" y="1953578"/>
                    <a:pt x="312420" y="1953578"/>
                  </a:cubicBezTo>
                  <a:cubicBezTo>
                    <a:pt x="312420" y="1922145"/>
                    <a:pt x="312420" y="1892618"/>
                    <a:pt x="312420" y="1861185"/>
                  </a:cubicBezTo>
                  <a:cubicBezTo>
                    <a:pt x="297180" y="1861185"/>
                    <a:pt x="283845" y="1861185"/>
                    <a:pt x="268605" y="1861185"/>
                  </a:cubicBezTo>
                  <a:close/>
                  <a:moveTo>
                    <a:pt x="90488" y="2223135"/>
                  </a:moveTo>
                  <a:cubicBezTo>
                    <a:pt x="90488" y="2255520"/>
                    <a:pt x="90488" y="2283143"/>
                    <a:pt x="90488" y="2312670"/>
                  </a:cubicBezTo>
                  <a:cubicBezTo>
                    <a:pt x="142875" y="2312670"/>
                    <a:pt x="192405" y="2312670"/>
                    <a:pt x="242888" y="2312670"/>
                  </a:cubicBezTo>
                  <a:cubicBezTo>
                    <a:pt x="242888" y="2281238"/>
                    <a:pt x="242888" y="2252663"/>
                    <a:pt x="242888" y="2223135"/>
                  </a:cubicBezTo>
                  <a:cubicBezTo>
                    <a:pt x="190500" y="2223135"/>
                    <a:pt x="141923" y="2223135"/>
                    <a:pt x="90488" y="2223135"/>
                  </a:cubicBezTo>
                  <a:close/>
                  <a:moveTo>
                    <a:pt x="126683" y="2436495"/>
                  </a:moveTo>
                  <a:cubicBezTo>
                    <a:pt x="126683" y="2402205"/>
                    <a:pt x="126683" y="2371725"/>
                    <a:pt x="126683" y="2336483"/>
                  </a:cubicBezTo>
                  <a:cubicBezTo>
                    <a:pt x="111443" y="2341245"/>
                    <a:pt x="90488" y="2343150"/>
                    <a:pt x="90488" y="2346960"/>
                  </a:cubicBezTo>
                  <a:cubicBezTo>
                    <a:pt x="87630" y="2376488"/>
                    <a:pt x="88583" y="2405063"/>
                    <a:pt x="88583" y="2436495"/>
                  </a:cubicBezTo>
                  <a:cubicBezTo>
                    <a:pt x="102870" y="2436495"/>
                    <a:pt x="113348" y="2436495"/>
                    <a:pt x="126683" y="2436495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xmlns="" id="{CB703580-2F9F-42C5-B59B-94712BACD7E1}"/>
                </a:ext>
              </a:extLst>
            </p:cNvPr>
            <p:cNvSpPr/>
            <p:nvPr/>
          </p:nvSpPr>
          <p:spPr>
            <a:xfrm>
              <a:off x="4641190" y="1423862"/>
              <a:ext cx="477157" cy="2330989"/>
            </a:xfrm>
            <a:custGeom>
              <a:avLst/>
              <a:gdLst>
                <a:gd name="connsiteX0" fmla="*/ 285608 w 487386"/>
                <a:gd name="connsiteY0" fmla="*/ 1339706 h 2330989"/>
                <a:gd name="connsiteX1" fmla="*/ 285608 w 487386"/>
                <a:gd name="connsiteY1" fmla="*/ 1414297 h 2330989"/>
                <a:gd name="connsiteX2" fmla="*/ 356272 w 487386"/>
                <a:gd name="connsiteY2" fmla="*/ 1414297 h 2330989"/>
                <a:gd name="connsiteX3" fmla="*/ 356272 w 487386"/>
                <a:gd name="connsiteY3" fmla="*/ 1339706 h 2330989"/>
                <a:gd name="connsiteX4" fmla="*/ 285608 w 487386"/>
                <a:gd name="connsiteY4" fmla="*/ 1339706 h 2330989"/>
                <a:gd name="connsiteX5" fmla="*/ 31407 w 487386"/>
                <a:gd name="connsiteY5" fmla="*/ 1338724 h 2330989"/>
                <a:gd name="connsiteX6" fmla="*/ 31407 w 487386"/>
                <a:gd name="connsiteY6" fmla="*/ 1414297 h 2330989"/>
                <a:gd name="connsiteX7" fmla="*/ 258126 w 487386"/>
                <a:gd name="connsiteY7" fmla="*/ 1414297 h 2330989"/>
                <a:gd name="connsiteX8" fmla="*/ 258126 w 487386"/>
                <a:gd name="connsiteY8" fmla="*/ 1338724 h 2330989"/>
                <a:gd name="connsiteX9" fmla="*/ 31407 w 487386"/>
                <a:gd name="connsiteY9" fmla="*/ 1338724 h 2330989"/>
                <a:gd name="connsiteX10" fmla="*/ 385716 w 487386"/>
                <a:gd name="connsiteY10" fmla="*/ 1245485 h 2330989"/>
                <a:gd name="connsiteX11" fmla="*/ 385716 w 487386"/>
                <a:gd name="connsiteY11" fmla="*/ 1318113 h 2330989"/>
                <a:gd name="connsiteX12" fmla="*/ 453438 w 487386"/>
                <a:gd name="connsiteY12" fmla="*/ 1318113 h 2330989"/>
                <a:gd name="connsiteX13" fmla="*/ 453438 w 487386"/>
                <a:gd name="connsiteY13" fmla="*/ 1245485 h 2330989"/>
                <a:gd name="connsiteX14" fmla="*/ 385716 w 487386"/>
                <a:gd name="connsiteY14" fmla="*/ 1245485 h 2330989"/>
                <a:gd name="connsiteX15" fmla="*/ 32388 w 487386"/>
                <a:gd name="connsiteY15" fmla="*/ 1243522 h 2330989"/>
                <a:gd name="connsiteX16" fmla="*/ 32388 w 487386"/>
                <a:gd name="connsiteY16" fmla="*/ 1318113 h 2330989"/>
                <a:gd name="connsiteX17" fmla="*/ 102073 w 487386"/>
                <a:gd name="connsiteY17" fmla="*/ 1318113 h 2330989"/>
                <a:gd name="connsiteX18" fmla="*/ 102073 w 487386"/>
                <a:gd name="connsiteY18" fmla="*/ 1243522 h 2330989"/>
                <a:gd name="connsiteX19" fmla="*/ 32388 w 487386"/>
                <a:gd name="connsiteY19" fmla="*/ 1243522 h 2330989"/>
                <a:gd name="connsiteX20" fmla="*/ 130535 w 487386"/>
                <a:gd name="connsiteY20" fmla="*/ 1242540 h 2330989"/>
                <a:gd name="connsiteX21" fmla="*/ 130535 w 487386"/>
                <a:gd name="connsiteY21" fmla="*/ 1317131 h 2330989"/>
                <a:gd name="connsiteX22" fmla="*/ 356272 w 487386"/>
                <a:gd name="connsiteY22" fmla="*/ 1317131 h 2330989"/>
                <a:gd name="connsiteX23" fmla="*/ 356272 w 487386"/>
                <a:gd name="connsiteY23" fmla="*/ 1242540 h 2330989"/>
                <a:gd name="connsiteX24" fmla="*/ 130535 w 487386"/>
                <a:gd name="connsiteY24" fmla="*/ 1242540 h 2330989"/>
                <a:gd name="connsiteX25" fmla="*/ 128572 w 487386"/>
                <a:gd name="connsiteY25" fmla="*/ 1149301 h 2330989"/>
                <a:gd name="connsiteX26" fmla="*/ 128572 w 487386"/>
                <a:gd name="connsiteY26" fmla="*/ 1220947 h 2330989"/>
                <a:gd name="connsiteX27" fmla="*/ 199237 w 487386"/>
                <a:gd name="connsiteY27" fmla="*/ 1220947 h 2330989"/>
                <a:gd name="connsiteX28" fmla="*/ 199237 w 487386"/>
                <a:gd name="connsiteY28" fmla="*/ 1149301 h 2330989"/>
                <a:gd name="connsiteX29" fmla="*/ 128572 w 487386"/>
                <a:gd name="connsiteY29" fmla="*/ 1149301 h 2330989"/>
                <a:gd name="connsiteX30" fmla="*/ 226720 w 487386"/>
                <a:gd name="connsiteY30" fmla="*/ 1148319 h 2330989"/>
                <a:gd name="connsiteX31" fmla="*/ 226720 w 487386"/>
                <a:gd name="connsiteY31" fmla="*/ 1219966 h 2330989"/>
                <a:gd name="connsiteX32" fmla="*/ 453438 w 487386"/>
                <a:gd name="connsiteY32" fmla="*/ 1219966 h 2330989"/>
                <a:gd name="connsiteX33" fmla="*/ 453438 w 487386"/>
                <a:gd name="connsiteY33" fmla="*/ 1148319 h 2330989"/>
                <a:gd name="connsiteX34" fmla="*/ 226720 w 487386"/>
                <a:gd name="connsiteY34" fmla="*/ 1148319 h 2330989"/>
                <a:gd name="connsiteX35" fmla="*/ 128572 w 487386"/>
                <a:gd name="connsiteY35" fmla="*/ 1050172 h 2330989"/>
                <a:gd name="connsiteX36" fmla="*/ 128572 w 487386"/>
                <a:gd name="connsiteY36" fmla="*/ 1121820 h 2330989"/>
                <a:gd name="connsiteX37" fmla="*/ 357254 w 487386"/>
                <a:gd name="connsiteY37" fmla="*/ 1121820 h 2330989"/>
                <a:gd name="connsiteX38" fmla="*/ 357254 w 487386"/>
                <a:gd name="connsiteY38" fmla="*/ 1050172 h 2330989"/>
                <a:gd name="connsiteX39" fmla="*/ 128572 w 487386"/>
                <a:gd name="connsiteY39" fmla="*/ 1050172 h 2330989"/>
                <a:gd name="connsiteX40" fmla="*/ 32388 w 487386"/>
                <a:gd name="connsiteY40" fmla="*/ 1050172 h 2330989"/>
                <a:gd name="connsiteX41" fmla="*/ 32388 w 487386"/>
                <a:gd name="connsiteY41" fmla="*/ 1122800 h 2330989"/>
                <a:gd name="connsiteX42" fmla="*/ 103055 w 487386"/>
                <a:gd name="connsiteY42" fmla="*/ 1122800 h 2330989"/>
                <a:gd name="connsiteX43" fmla="*/ 103055 w 487386"/>
                <a:gd name="connsiteY43" fmla="*/ 1050172 h 2330989"/>
                <a:gd name="connsiteX44" fmla="*/ 32388 w 487386"/>
                <a:gd name="connsiteY44" fmla="*/ 1050172 h 2330989"/>
                <a:gd name="connsiteX45" fmla="*/ 383754 w 487386"/>
                <a:gd name="connsiteY45" fmla="*/ 953007 h 2330989"/>
                <a:gd name="connsiteX46" fmla="*/ 383754 w 487386"/>
                <a:gd name="connsiteY46" fmla="*/ 1024654 h 2330989"/>
                <a:gd name="connsiteX47" fmla="*/ 452457 w 487386"/>
                <a:gd name="connsiteY47" fmla="*/ 1024654 h 2330989"/>
                <a:gd name="connsiteX48" fmla="*/ 452457 w 487386"/>
                <a:gd name="connsiteY48" fmla="*/ 953007 h 2330989"/>
                <a:gd name="connsiteX49" fmla="*/ 383754 w 487386"/>
                <a:gd name="connsiteY49" fmla="*/ 953007 h 2330989"/>
                <a:gd name="connsiteX50" fmla="*/ 30425 w 487386"/>
                <a:gd name="connsiteY50" fmla="*/ 953007 h 2330989"/>
                <a:gd name="connsiteX51" fmla="*/ 30425 w 487386"/>
                <a:gd name="connsiteY51" fmla="*/ 1023673 h 2330989"/>
                <a:gd name="connsiteX52" fmla="*/ 259108 w 487386"/>
                <a:gd name="connsiteY52" fmla="*/ 1023673 h 2330989"/>
                <a:gd name="connsiteX53" fmla="*/ 259108 w 487386"/>
                <a:gd name="connsiteY53" fmla="*/ 953007 h 2330989"/>
                <a:gd name="connsiteX54" fmla="*/ 30425 w 487386"/>
                <a:gd name="connsiteY54" fmla="*/ 953007 h 2330989"/>
                <a:gd name="connsiteX55" fmla="*/ 286589 w 487386"/>
                <a:gd name="connsiteY55" fmla="*/ 952025 h 2330989"/>
                <a:gd name="connsiteX56" fmla="*/ 286589 w 487386"/>
                <a:gd name="connsiteY56" fmla="*/ 1023673 h 2330989"/>
                <a:gd name="connsiteX57" fmla="*/ 357254 w 487386"/>
                <a:gd name="connsiteY57" fmla="*/ 1023673 h 2330989"/>
                <a:gd name="connsiteX58" fmla="*/ 357254 w 487386"/>
                <a:gd name="connsiteY58" fmla="*/ 952025 h 2330989"/>
                <a:gd name="connsiteX59" fmla="*/ 286589 w 487386"/>
                <a:gd name="connsiteY59" fmla="*/ 952025 h 2330989"/>
                <a:gd name="connsiteX60" fmla="*/ 382772 w 487386"/>
                <a:gd name="connsiteY60" fmla="*/ 854860 h 2330989"/>
                <a:gd name="connsiteX61" fmla="*/ 382772 w 487386"/>
                <a:gd name="connsiteY61" fmla="*/ 927489 h 2330989"/>
                <a:gd name="connsiteX62" fmla="*/ 452457 w 487386"/>
                <a:gd name="connsiteY62" fmla="*/ 927489 h 2330989"/>
                <a:gd name="connsiteX63" fmla="*/ 452457 w 487386"/>
                <a:gd name="connsiteY63" fmla="*/ 854860 h 2330989"/>
                <a:gd name="connsiteX64" fmla="*/ 382772 w 487386"/>
                <a:gd name="connsiteY64" fmla="*/ 854860 h 2330989"/>
                <a:gd name="connsiteX65" fmla="*/ 286589 w 487386"/>
                <a:gd name="connsiteY65" fmla="*/ 853878 h 2330989"/>
                <a:gd name="connsiteX66" fmla="*/ 286589 w 487386"/>
                <a:gd name="connsiteY66" fmla="*/ 927489 h 2330989"/>
                <a:gd name="connsiteX67" fmla="*/ 355291 w 487386"/>
                <a:gd name="connsiteY67" fmla="*/ 927489 h 2330989"/>
                <a:gd name="connsiteX68" fmla="*/ 355291 w 487386"/>
                <a:gd name="connsiteY68" fmla="*/ 853878 h 2330989"/>
                <a:gd name="connsiteX69" fmla="*/ 286589 w 487386"/>
                <a:gd name="connsiteY69" fmla="*/ 853878 h 2330989"/>
                <a:gd name="connsiteX70" fmla="*/ 384735 w 487386"/>
                <a:gd name="connsiteY70" fmla="*/ 756713 h 2330989"/>
                <a:gd name="connsiteX71" fmla="*/ 384735 w 487386"/>
                <a:gd name="connsiteY71" fmla="*/ 829342 h 2330989"/>
                <a:gd name="connsiteX72" fmla="*/ 453438 w 487386"/>
                <a:gd name="connsiteY72" fmla="*/ 829342 h 2330989"/>
                <a:gd name="connsiteX73" fmla="*/ 453438 w 487386"/>
                <a:gd name="connsiteY73" fmla="*/ 756713 h 2330989"/>
                <a:gd name="connsiteX74" fmla="*/ 384735 w 487386"/>
                <a:gd name="connsiteY74" fmla="*/ 756713 h 2330989"/>
                <a:gd name="connsiteX75" fmla="*/ 130535 w 487386"/>
                <a:gd name="connsiteY75" fmla="*/ 756713 h 2330989"/>
                <a:gd name="connsiteX76" fmla="*/ 130535 w 487386"/>
                <a:gd name="connsiteY76" fmla="*/ 829342 h 2330989"/>
                <a:gd name="connsiteX77" fmla="*/ 357254 w 487386"/>
                <a:gd name="connsiteY77" fmla="*/ 829342 h 2330989"/>
                <a:gd name="connsiteX78" fmla="*/ 357254 w 487386"/>
                <a:gd name="connsiteY78" fmla="*/ 756713 h 2330989"/>
                <a:gd name="connsiteX79" fmla="*/ 130535 w 487386"/>
                <a:gd name="connsiteY79" fmla="*/ 756713 h 2330989"/>
                <a:gd name="connsiteX80" fmla="*/ 32388 w 487386"/>
                <a:gd name="connsiteY80" fmla="*/ 755731 h 2330989"/>
                <a:gd name="connsiteX81" fmla="*/ 32388 w 487386"/>
                <a:gd name="connsiteY81" fmla="*/ 830323 h 2330989"/>
                <a:gd name="connsiteX82" fmla="*/ 102073 w 487386"/>
                <a:gd name="connsiteY82" fmla="*/ 830323 h 2330989"/>
                <a:gd name="connsiteX83" fmla="*/ 102073 w 487386"/>
                <a:gd name="connsiteY83" fmla="*/ 755731 h 2330989"/>
                <a:gd name="connsiteX84" fmla="*/ 32388 w 487386"/>
                <a:gd name="connsiteY84" fmla="*/ 755731 h 2330989"/>
                <a:gd name="connsiteX85" fmla="*/ 382772 w 487386"/>
                <a:gd name="connsiteY85" fmla="*/ 658566 h 2330989"/>
                <a:gd name="connsiteX86" fmla="*/ 382772 w 487386"/>
                <a:gd name="connsiteY86" fmla="*/ 733158 h 2330989"/>
                <a:gd name="connsiteX87" fmla="*/ 452457 w 487386"/>
                <a:gd name="connsiteY87" fmla="*/ 733158 h 2330989"/>
                <a:gd name="connsiteX88" fmla="*/ 452457 w 487386"/>
                <a:gd name="connsiteY88" fmla="*/ 658566 h 2330989"/>
                <a:gd name="connsiteX89" fmla="*/ 382772 w 487386"/>
                <a:gd name="connsiteY89" fmla="*/ 658566 h 2330989"/>
                <a:gd name="connsiteX90" fmla="*/ 31407 w 487386"/>
                <a:gd name="connsiteY90" fmla="*/ 658566 h 2330989"/>
                <a:gd name="connsiteX91" fmla="*/ 31407 w 487386"/>
                <a:gd name="connsiteY91" fmla="*/ 735121 h 2330989"/>
                <a:gd name="connsiteX92" fmla="*/ 259108 w 487386"/>
                <a:gd name="connsiteY92" fmla="*/ 735121 h 2330989"/>
                <a:gd name="connsiteX93" fmla="*/ 259108 w 487386"/>
                <a:gd name="connsiteY93" fmla="*/ 658566 h 2330989"/>
                <a:gd name="connsiteX94" fmla="*/ 31407 w 487386"/>
                <a:gd name="connsiteY94" fmla="*/ 658566 h 2330989"/>
                <a:gd name="connsiteX95" fmla="*/ 226720 w 487386"/>
                <a:gd name="connsiteY95" fmla="*/ 561400 h 2330989"/>
                <a:gd name="connsiteX96" fmla="*/ 226720 w 487386"/>
                <a:gd name="connsiteY96" fmla="*/ 638937 h 2330989"/>
                <a:gd name="connsiteX97" fmla="*/ 451475 w 487386"/>
                <a:gd name="connsiteY97" fmla="*/ 638937 h 2330989"/>
                <a:gd name="connsiteX98" fmla="*/ 451475 w 487386"/>
                <a:gd name="connsiteY98" fmla="*/ 561400 h 2330989"/>
                <a:gd name="connsiteX99" fmla="*/ 226720 w 487386"/>
                <a:gd name="connsiteY99" fmla="*/ 561400 h 2330989"/>
                <a:gd name="connsiteX100" fmla="*/ 128572 w 487386"/>
                <a:gd name="connsiteY100" fmla="*/ 561400 h 2330989"/>
                <a:gd name="connsiteX101" fmla="*/ 128572 w 487386"/>
                <a:gd name="connsiteY101" fmla="*/ 636974 h 2330989"/>
                <a:gd name="connsiteX102" fmla="*/ 198257 w 487386"/>
                <a:gd name="connsiteY102" fmla="*/ 636974 h 2330989"/>
                <a:gd name="connsiteX103" fmla="*/ 198257 w 487386"/>
                <a:gd name="connsiteY103" fmla="*/ 561400 h 2330989"/>
                <a:gd name="connsiteX104" fmla="*/ 128572 w 487386"/>
                <a:gd name="connsiteY104" fmla="*/ 561400 h 2330989"/>
                <a:gd name="connsiteX105" fmla="*/ 129554 w 487386"/>
                <a:gd name="connsiteY105" fmla="*/ 464235 h 2330989"/>
                <a:gd name="connsiteX106" fmla="*/ 129554 w 487386"/>
                <a:gd name="connsiteY106" fmla="*/ 540790 h 2330989"/>
                <a:gd name="connsiteX107" fmla="*/ 356272 w 487386"/>
                <a:gd name="connsiteY107" fmla="*/ 540790 h 2330989"/>
                <a:gd name="connsiteX108" fmla="*/ 356272 w 487386"/>
                <a:gd name="connsiteY108" fmla="*/ 464235 h 2330989"/>
                <a:gd name="connsiteX109" fmla="*/ 129554 w 487386"/>
                <a:gd name="connsiteY109" fmla="*/ 464235 h 2330989"/>
                <a:gd name="connsiteX110" fmla="*/ 34352 w 487386"/>
                <a:gd name="connsiteY110" fmla="*/ 463253 h 2330989"/>
                <a:gd name="connsiteX111" fmla="*/ 34352 w 487386"/>
                <a:gd name="connsiteY111" fmla="*/ 539808 h 2330989"/>
                <a:gd name="connsiteX112" fmla="*/ 102073 w 487386"/>
                <a:gd name="connsiteY112" fmla="*/ 539808 h 2330989"/>
                <a:gd name="connsiteX113" fmla="*/ 102073 w 487386"/>
                <a:gd name="connsiteY113" fmla="*/ 463253 h 2330989"/>
                <a:gd name="connsiteX114" fmla="*/ 34352 w 487386"/>
                <a:gd name="connsiteY114" fmla="*/ 463253 h 2330989"/>
                <a:gd name="connsiteX115" fmla="*/ 384735 w 487386"/>
                <a:gd name="connsiteY115" fmla="*/ 462272 h 2330989"/>
                <a:gd name="connsiteX116" fmla="*/ 384735 w 487386"/>
                <a:gd name="connsiteY116" fmla="*/ 540790 h 2330989"/>
                <a:gd name="connsiteX117" fmla="*/ 451475 w 487386"/>
                <a:gd name="connsiteY117" fmla="*/ 540790 h 2330989"/>
                <a:gd name="connsiteX118" fmla="*/ 451475 w 487386"/>
                <a:gd name="connsiteY118" fmla="*/ 462272 h 2330989"/>
                <a:gd name="connsiteX119" fmla="*/ 384735 w 487386"/>
                <a:gd name="connsiteY119" fmla="*/ 462272 h 2330989"/>
                <a:gd name="connsiteX120" fmla="*/ 52999 w 487386"/>
                <a:gd name="connsiteY120" fmla="*/ 286589 h 2330989"/>
                <a:gd name="connsiteX121" fmla="*/ 52999 w 487386"/>
                <a:gd name="connsiteY121" fmla="*/ 364126 h 2330989"/>
                <a:gd name="connsiteX122" fmla="*/ 192368 w 487386"/>
                <a:gd name="connsiteY122" fmla="*/ 364126 h 2330989"/>
                <a:gd name="connsiteX123" fmla="*/ 192368 w 487386"/>
                <a:gd name="connsiteY123" fmla="*/ 286589 h 2330989"/>
                <a:gd name="connsiteX124" fmla="*/ 52999 w 487386"/>
                <a:gd name="connsiteY124" fmla="*/ 286589 h 2330989"/>
                <a:gd name="connsiteX125" fmla="*/ 295422 w 487386"/>
                <a:gd name="connsiteY125" fmla="*/ 285608 h 2330989"/>
                <a:gd name="connsiteX126" fmla="*/ 295422 w 487386"/>
                <a:gd name="connsiteY126" fmla="*/ 364126 h 2330989"/>
                <a:gd name="connsiteX127" fmla="*/ 434790 w 487386"/>
                <a:gd name="connsiteY127" fmla="*/ 364126 h 2330989"/>
                <a:gd name="connsiteX128" fmla="*/ 434790 w 487386"/>
                <a:gd name="connsiteY128" fmla="*/ 285608 h 2330989"/>
                <a:gd name="connsiteX129" fmla="*/ 295422 w 487386"/>
                <a:gd name="connsiteY129" fmla="*/ 285608 h 2330989"/>
                <a:gd name="connsiteX130" fmla="*/ 51036 w 487386"/>
                <a:gd name="connsiteY130" fmla="*/ 186479 h 2330989"/>
                <a:gd name="connsiteX131" fmla="*/ 51036 w 487386"/>
                <a:gd name="connsiteY131" fmla="*/ 259108 h 2330989"/>
                <a:gd name="connsiteX132" fmla="*/ 190405 w 487386"/>
                <a:gd name="connsiteY132" fmla="*/ 259108 h 2330989"/>
                <a:gd name="connsiteX133" fmla="*/ 190405 w 487386"/>
                <a:gd name="connsiteY133" fmla="*/ 186479 h 2330989"/>
                <a:gd name="connsiteX134" fmla="*/ 51036 w 487386"/>
                <a:gd name="connsiteY134" fmla="*/ 186479 h 2330989"/>
                <a:gd name="connsiteX135" fmla="*/ 294440 w 487386"/>
                <a:gd name="connsiteY135" fmla="*/ 185498 h 2330989"/>
                <a:gd name="connsiteX136" fmla="*/ 294440 w 487386"/>
                <a:gd name="connsiteY136" fmla="*/ 260090 h 2330989"/>
                <a:gd name="connsiteX137" fmla="*/ 432828 w 487386"/>
                <a:gd name="connsiteY137" fmla="*/ 260090 h 2330989"/>
                <a:gd name="connsiteX138" fmla="*/ 432828 w 487386"/>
                <a:gd name="connsiteY138" fmla="*/ 185498 h 2330989"/>
                <a:gd name="connsiteX139" fmla="*/ 294440 w 487386"/>
                <a:gd name="connsiteY139" fmla="*/ 185498 h 2330989"/>
                <a:gd name="connsiteX140" fmla="*/ 52999 w 487386"/>
                <a:gd name="connsiteY140" fmla="*/ 89314 h 2330989"/>
                <a:gd name="connsiteX141" fmla="*/ 52999 w 487386"/>
                <a:gd name="connsiteY141" fmla="*/ 158017 h 2330989"/>
                <a:gd name="connsiteX142" fmla="*/ 191387 w 487386"/>
                <a:gd name="connsiteY142" fmla="*/ 158017 h 2330989"/>
                <a:gd name="connsiteX143" fmla="*/ 191387 w 487386"/>
                <a:gd name="connsiteY143" fmla="*/ 89314 h 2330989"/>
                <a:gd name="connsiteX144" fmla="*/ 52999 w 487386"/>
                <a:gd name="connsiteY144" fmla="*/ 89314 h 2330989"/>
                <a:gd name="connsiteX145" fmla="*/ 296403 w 487386"/>
                <a:gd name="connsiteY145" fmla="*/ 87351 h 2330989"/>
                <a:gd name="connsiteX146" fmla="*/ 296403 w 487386"/>
                <a:gd name="connsiteY146" fmla="*/ 158998 h 2330989"/>
                <a:gd name="connsiteX147" fmla="*/ 432828 w 487386"/>
                <a:gd name="connsiteY147" fmla="*/ 158998 h 2330989"/>
                <a:gd name="connsiteX148" fmla="*/ 432828 w 487386"/>
                <a:gd name="connsiteY148" fmla="*/ 87351 h 2330989"/>
                <a:gd name="connsiteX149" fmla="*/ 296403 w 487386"/>
                <a:gd name="connsiteY149" fmla="*/ 87351 h 2330989"/>
                <a:gd name="connsiteX150" fmla="*/ 26499 w 487386"/>
                <a:gd name="connsiteY150" fmla="*/ 0 h 2330989"/>
                <a:gd name="connsiteX151" fmla="*/ 219849 w 487386"/>
                <a:gd name="connsiteY151" fmla="*/ 0 h 2330989"/>
                <a:gd name="connsiteX152" fmla="*/ 219849 w 487386"/>
                <a:gd name="connsiteY152" fmla="*/ 111888 h 2330989"/>
                <a:gd name="connsiteX153" fmla="*/ 219849 w 487386"/>
                <a:gd name="connsiteY153" fmla="*/ 337625 h 2330989"/>
                <a:gd name="connsiteX154" fmla="*/ 263033 w 487386"/>
                <a:gd name="connsiteY154" fmla="*/ 366088 h 2330989"/>
                <a:gd name="connsiteX155" fmla="*/ 263033 w 487386"/>
                <a:gd name="connsiteY155" fmla="*/ 2945 h 2330989"/>
                <a:gd name="connsiteX156" fmla="*/ 461290 w 487386"/>
                <a:gd name="connsiteY156" fmla="*/ 2945 h 2330989"/>
                <a:gd name="connsiteX157" fmla="*/ 463253 w 487386"/>
                <a:gd name="connsiteY157" fmla="*/ 330756 h 2330989"/>
                <a:gd name="connsiteX158" fmla="*/ 481901 w 487386"/>
                <a:gd name="connsiteY158" fmla="*/ 1297502 h 2330989"/>
                <a:gd name="connsiteX159" fmla="*/ 483863 w 487386"/>
                <a:gd name="connsiteY159" fmla="*/ 2269156 h 2330989"/>
                <a:gd name="connsiteX160" fmla="*/ 483863 w 487386"/>
                <a:gd name="connsiteY160" fmla="*/ 2330989 h 2330989"/>
                <a:gd name="connsiteX161" fmla="*/ 0 w 487386"/>
                <a:gd name="connsiteY161" fmla="*/ 2330989 h 2330989"/>
                <a:gd name="connsiteX162" fmla="*/ 0 w 487386"/>
                <a:gd name="connsiteY162" fmla="*/ 2284859 h 2330989"/>
                <a:gd name="connsiteX163" fmla="*/ 0 w 487386"/>
                <a:gd name="connsiteY163" fmla="*/ 421051 h 2330989"/>
                <a:gd name="connsiteX164" fmla="*/ 26499 w 487386"/>
                <a:gd name="connsiteY164" fmla="*/ 0 h 2330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</a:cxnLst>
              <a:rect l="l" t="t" r="r" b="b"/>
              <a:pathLst>
                <a:path w="487386" h="2330989">
                  <a:moveTo>
                    <a:pt x="285608" y="1339706"/>
                  </a:moveTo>
                  <a:cubicBezTo>
                    <a:pt x="285608" y="1366205"/>
                    <a:pt x="285608" y="1388779"/>
                    <a:pt x="285608" y="1414297"/>
                  </a:cubicBezTo>
                  <a:cubicBezTo>
                    <a:pt x="312107" y="1414297"/>
                    <a:pt x="333699" y="1414297"/>
                    <a:pt x="356272" y="1414297"/>
                  </a:cubicBezTo>
                  <a:cubicBezTo>
                    <a:pt x="356272" y="1387797"/>
                    <a:pt x="356272" y="1364242"/>
                    <a:pt x="356272" y="1339706"/>
                  </a:cubicBezTo>
                  <a:cubicBezTo>
                    <a:pt x="331736" y="1339706"/>
                    <a:pt x="309163" y="1339706"/>
                    <a:pt x="285608" y="1339706"/>
                  </a:cubicBezTo>
                  <a:close/>
                  <a:moveTo>
                    <a:pt x="31407" y="1338724"/>
                  </a:moveTo>
                  <a:cubicBezTo>
                    <a:pt x="31407" y="1366205"/>
                    <a:pt x="31407" y="1389760"/>
                    <a:pt x="31407" y="1414297"/>
                  </a:cubicBezTo>
                  <a:cubicBezTo>
                    <a:pt x="108942" y="1414297"/>
                    <a:pt x="183534" y="1414297"/>
                    <a:pt x="258126" y="1414297"/>
                  </a:cubicBezTo>
                  <a:cubicBezTo>
                    <a:pt x="258126" y="1386816"/>
                    <a:pt x="258126" y="1363261"/>
                    <a:pt x="258126" y="1338724"/>
                  </a:cubicBezTo>
                  <a:cubicBezTo>
                    <a:pt x="180590" y="1338724"/>
                    <a:pt x="106980" y="1338724"/>
                    <a:pt x="31407" y="1338724"/>
                  </a:cubicBezTo>
                  <a:close/>
                  <a:moveTo>
                    <a:pt x="385716" y="1245485"/>
                  </a:moveTo>
                  <a:cubicBezTo>
                    <a:pt x="385716" y="1271984"/>
                    <a:pt x="385716" y="1295539"/>
                    <a:pt x="385716" y="1318113"/>
                  </a:cubicBezTo>
                  <a:cubicBezTo>
                    <a:pt x="410253" y="1318113"/>
                    <a:pt x="430864" y="1318113"/>
                    <a:pt x="453438" y="1318113"/>
                  </a:cubicBezTo>
                  <a:cubicBezTo>
                    <a:pt x="453438" y="1293576"/>
                    <a:pt x="453438" y="1271003"/>
                    <a:pt x="453438" y="1245485"/>
                  </a:cubicBezTo>
                  <a:cubicBezTo>
                    <a:pt x="427920" y="1245485"/>
                    <a:pt x="406328" y="1245485"/>
                    <a:pt x="385716" y="1245485"/>
                  </a:cubicBezTo>
                  <a:close/>
                  <a:moveTo>
                    <a:pt x="32388" y="1243522"/>
                  </a:moveTo>
                  <a:cubicBezTo>
                    <a:pt x="32388" y="1270021"/>
                    <a:pt x="32388" y="1292595"/>
                    <a:pt x="32388" y="1318113"/>
                  </a:cubicBezTo>
                  <a:cubicBezTo>
                    <a:pt x="55943" y="1318113"/>
                    <a:pt x="78518" y="1318113"/>
                    <a:pt x="102073" y="1318113"/>
                  </a:cubicBezTo>
                  <a:cubicBezTo>
                    <a:pt x="102073" y="1292595"/>
                    <a:pt x="102073" y="1269040"/>
                    <a:pt x="102073" y="1243522"/>
                  </a:cubicBezTo>
                  <a:cubicBezTo>
                    <a:pt x="77536" y="1243522"/>
                    <a:pt x="55943" y="1243522"/>
                    <a:pt x="32388" y="1243522"/>
                  </a:cubicBezTo>
                  <a:close/>
                  <a:moveTo>
                    <a:pt x="130535" y="1242540"/>
                  </a:moveTo>
                  <a:cubicBezTo>
                    <a:pt x="130535" y="1271003"/>
                    <a:pt x="130535" y="1294558"/>
                    <a:pt x="130535" y="1317131"/>
                  </a:cubicBezTo>
                  <a:cubicBezTo>
                    <a:pt x="208071" y="1317131"/>
                    <a:pt x="281681" y="1317131"/>
                    <a:pt x="356272" y="1317131"/>
                  </a:cubicBezTo>
                  <a:cubicBezTo>
                    <a:pt x="356272" y="1290632"/>
                    <a:pt x="356272" y="1267077"/>
                    <a:pt x="356272" y="1242540"/>
                  </a:cubicBezTo>
                  <a:cubicBezTo>
                    <a:pt x="278737" y="1242540"/>
                    <a:pt x="206108" y="1242540"/>
                    <a:pt x="130535" y="1242540"/>
                  </a:cubicBezTo>
                  <a:close/>
                  <a:moveTo>
                    <a:pt x="128572" y="1149301"/>
                  </a:moveTo>
                  <a:cubicBezTo>
                    <a:pt x="128572" y="1174819"/>
                    <a:pt x="128572" y="1197392"/>
                    <a:pt x="128572" y="1220947"/>
                  </a:cubicBezTo>
                  <a:cubicBezTo>
                    <a:pt x="153109" y="1220947"/>
                    <a:pt x="174701" y="1220947"/>
                    <a:pt x="199237" y="1220947"/>
                  </a:cubicBezTo>
                  <a:cubicBezTo>
                    <a:pt x="199237" y="1193466"/>
                    <a:pt x="199237" y="1171874"/>
                    <a:pt x="199237" y="1149301"/>
                  </a:cubicBezTo>
                  <a:cubicBezTo>
                    <a:pt x="173719" y="1149301"/>
                    <a:pt x="151146" y="1149301"/>
                    <a:pt x="128572" y="1149301"/>
                  </a:cubicBezTo>
                  <a:close/>
                  <a:moveTo>
                    <a:pt x="226720" y="1148319"/>
                  </a:moveTo>
                  <a:cubicBezTo>
                    <a:pt x="226720" y="1174819"/>
                    <a:pt x="226720" y="1196411"/>
                    <a:pt x="226720" y="1219966"/>
                  </a:cubicBezTo>
                  <a:cubicBezTo>
                    <a:pt x="303273" y="1219966"/>
                    <a:pt x="377866" y="1219966"/>
                    <a:pt x="453438" y="1219966"/>
                  </a:cubicBezTo>
                  <a:cubicBezTo>
                    <a:pt x="453438" y="1195429"/>
                    <a:pt x="453438" y="1172856"/>
                    <a:pt x="453438" y="1148319"/>
                  </a:cubicBezTo>
                  <a:cubicBezTo>
                    <a:pt x="373940" y="1148319"/>
                    <a:pt x="300329" y="1148319"/>
                    <a:pt x="226720" y="1148319"/>
                  </a:cubicBezTo>
                  <a:close/>
                  <a:moveTo>
                    <a:pt x="128572" y="1050172"/>
                  </a:moveTo>
                  <a:cubicBezTo>
                    <a:pt x="128572" y="1075690"/>
                    <a:pt x="128572" y="1098264"/>
                    <a:pt x="128572" y="1121820"/>
                  </a:cubicBezTo>
                  <a:cubicBezTo>
                    <a:pt x="206108" y="1121820"/>
                    <a:pt x="280700" y="1121820"/>
                    <a:pt x="357254" y="1121820"/>
                  </a:cubicBezTo>
                  <a:cubicBezTo>
                    <a:pt x="357254" y="1096301"/>
                    <a:pt x="357254" y="1074709"/>
                    <a:pt x="357254" y="1050172"/>
                  </a:cubicBezTo>
                  <a:cubicBezTo>
                    <a:pt x="279719" y="1050172"/>
                    <a:pt x="204145" y="1050172"/>
                    <a:pt x="128572" y="1050172"/>
                  </a:cubicBezTo>
                  <a:close/>
                  <a:moveTo>
                    <a:pt x="32388" y="1050172"/>
                  </a:moveTo>
                  <a:cubicBezTo>
                    <a:pt x="32388" y="1076672"/>
                    <a:pt x="32388" y="1100227"/>
                    <a:pt x="32388" y="1122800"/>
                  </a:cubicBezTo>
                  <a:cubicBezTo>
                    <a:pt x="57906" y="1122800"/>
                    <a:pt x="79498" y="1122800"/>
                    <a:pt x="103055" y="1122800"/>
                  </a:cubicBezTo>
                  <a:cubicBezTo>
                    <a:pt x="103055" y="1097282"/>
                    <a:pt x="103055" y="1074709"/>
                    <a:pt x="103055" y="1050172"/>
                  </a:cubicBezTo>
                  <a:cubicBezTo>
                    <a:pt x="76555" y="1050172"/>
                    <a:pt x="53981" y="1050172"/>
                    <a:pt x="32388" y="1050172"/>
                  </a:cubicBezTo>
                  <a:close/>
                  <a:moveTo>
                    <a:pt x="383754" y="953007"/>
                  </a:moveTo>
                  <a:cubicBezTo>
                    <a:pt x="383754" y="978525"/>
                    <a:pt x="383754" y="1001098"/>
                    <a:pt x="383754" y="1024654"/>
                  </a:cubicBezTo>
                  <a:cubicBezTo>
                    <a:pt x="408291" y="1024654"/>
                    <a:pt x="429883" y="1024654"/>
                    <a:pt x="452457" y="1024654"/>
                  </a:cubicBezTo>
                  <a:cubicBezTo>
                    <a:pt x="452457" y="998154"/>
                    <a:pt x="452457" y="974599"/>
                    <a:pt x="452457" y="953007"/>
                  </a:cubicBezTo>
                  <a:cubicBezTo>
                    <a:pt x="426939" y="953007"/>
                    <a:pt x="405346" y="953007"/>
                    <a:pt x="383754" y="953007"/>
                  </a:cubicBezTo>
                  <a:close/>
                  <a:moveTo>
                    <a:pt x="30425" y="953007"/>
                  </a:moveTo>
                  <a:cubicBezTo>
                    <a:pt x="30425" y="977543"/>
                    <a:pt x="30425" y="998154"/>
                    <a:pt x="30425" y="1023673"/>
                  </a:cubicBezTo>
                  <a:cubicBezTo>
                    <a:pt x="109924" y="1023673"/>
                    <a:pt x="185497" y="1023673"/>
                    <a:pt x="259108" y="1023673"/>
                  </a:cubicBezTo>
                  <a:cubicBezTo>
                    <a:pt x="259108" y="997172"/>
                    <a:pt x="259108" y="975580"/>
                    <a:pt x="259108" y="953007"/>
                  </a:cubicBezTo>
                  <a:cubicBezTo>
                    <a:pt x="181572" y="953007"/>
                    <a:pt x="105999" y="953007"/>
                    <a:pt x="30425" y="953007"/>
                  </a:cubicBezTo>
                  <a:close/>
                  <a:moveTo>
                    <a:pt x="286589" y="952025"/>
                  </a:moveTo>
                  <a:cubicBezTo>
                    <a:pt x="286589" y="977543"/>
                    <a:pt x="286589" y="1001098"/>
                    <a:pt x="286589" y="1023673"/>
                  </a:cubicBezTo>
                  <a:cubicBezTo>
                    <a:pt x="312107" y="1023673"/>
                    <a:pt x="333699" y="1023673"/>
                    <a:pt x="357254" y="1023673"/>
                  </a:cubicBezTo>
                  <a:cubicBezTo>
                    <a:pt x="357254" y="999135"/>
                    <a:pt x="357254" y="977543"/>
                    <a:pt x="357254" y="952025"/>
                  </a:cubicBezTo>
                  <a:cubicBezTo>
                    <a:pt x="330754" y="952025"/>
                    <a:pt x="309163" y="952025"/>
                    <a:pt x="286589" y="952025"/>
                  </a:cubicBezTo>
                  <a:close/>
                  <a:moveTo>
                    <a:pt x="382772" y="854860"/>
                  </a:moveTo>
                  <a:cubicBezTo>
                    <a:pt x="382772" y="879396"/>
                    <a:pt x="382772" y="901970"/>
                    <a:pt x="382772" y="927489"/>
                  </a:cubicBezTo>
                  <a:cubicBezTo>
                    <a:pt x="409272" y="927489"/>
                    <a:pt x="429883" y="927489"/>
                    <a:pt x="452457" y="927489"/>
                  </a:cubicBezTo>
                  <a:cubicBezTo>
                    <a:pt x="452457" y="901970"/>
                    <a:pt x="452457" y="878415"/>
                    <a:pt x="452457" y="854860"/>
                  </a:cubicBezTo>
                  <a:cubicBezTo>
                    <a:pt x="426939" y="854860"/>
                    <a:pt x="405346" y="854860"/>
                    <a:pt x="382772" y="854860"/>
                  </a:cubicBezTo>
                  <a:close/>
                  <a:moveTo>
                    <a:pt x="286589" y="853878"/>
                  </a:moveTo>
                  <a:cubicBezTo>
                    <a:pt x="286589" y="880378"/>
                    <a:pt x="286589" y="902951"/>
                    <a:pt x="286589" y="927489"/>
                  </a:cubicBezTo>
                  <a:cubicBezTo>
                    <a:pt x="311125" y="927489"/>
                    <a:pt x="331736" y="927489"/>
                    <a:pt x="355291" y="927489"/>
                  </a:cubicBezTo>
                  <a:cubicBezTo>
                    <a:pt x="355291" y="901970"/>
                    <a:pt x="355291" y="878415"/>
                    <a:pt x="355291" y="853878"/>
                  </a:cubicBezTo>
                  <a:cubicBezTo>
                    <a:pt x="330754" y="853878"/>
                    <a:pt x="308181" y="853878"/>
                    <a:pt x="286589" y="853878"/>
                  </a:cubicBezTo>
                  <a:close/>
                  <a:moveTo>
                    <a:pt x="384735" y="756713"/>
                  </a:moveTo>
                  <a:cubicBezTo>
                    <a:pt x="384735" y="783212"/>
                    <a:pt x="384735" y="806767"/>
                    <a:pt x="384735" y="829342"/>
                  </a:cubicBezTo>
                  <a:cubicBezTo>
                    <a:pt x="409272" y="829342"/>
                    <a:pt x="429883" y="829342"/>
                    <a:pt x="453438" y="829342"/>
                  </a:cubicBezTo>
                  <a:cubicBezTo>
                    <a:pt x="453438" y="804805"/>
                    <a:pt x="453438" y="783212"/>
                    <a:pt x="453438" y="756713"/>
                  </a:cubicBezTo>
                  <a:cubicBezTo>
                    <a:pt x="427920" y="756713"/>
                    <a:pt x="406328" y="756713"/>
                    <a:pt x="384735" y="756713"/>
                  </a:cubicBezTo>
                  <a:close/>
                  <a:moveTo>
                    <a:pt x="130535" y="756713"/>
                  </a:moveTo>
                  <a:cubicBezTo>
                    <a:pt x="130535" y="784194"/>
                    <a:pt x="130535" y="807749"/>
                    <a:pt x="130535" y="829342"/>
                  </a:cubicBezTo>
                  <a:cubicBezTo>
                    <a:pt x="208071" y="829342"/>
                    <a:pt x="282663" y="829342"/>
                    <a:pt x="357254" y="829342"/>
                  </a:cubicBezTo>
                  <a:cubicBezTo>
                    <a:pt x="357254" y="802842"/>
                    <a:pt x="357254" y="781249"/>
                    <a:pt x="357254" y="756713"/>
                  </a:cubicBezTo>
                  <a:cubicBezTo>
                    <a:pt x="277755" y="756713"/>
                    <a:pt x="203163" y="756713"/>
                    <a:pt x="130535" y="756713"/>
                  </a:cubicBezTo>
                  <a:close/>
                  <a:moveTo>
                    <a:pt x="32388" y="755731"/>
                  </a:moveTo>
                  <a:cubicBezTo>
                    <a:pt x="32388" y="781249"/>
                    <a:pt x="32388" y="804805"/>
                    <a:pt x="32388" y="830323"/>
                  </a:cubicBezTo>
                  <a:cubicBezTo>
                    <a:pt x="56925" y="830323"/>
                    <a:pt x="78518" y="830323"/>
                    <a:pt x="102073" y="830323"/>
                  </a:cubicBezTo>
                  <a:cubicBezTo>
                    <a:pt x="102073" y="803824"/>
                    <a:pt x="102073" y="781249"/>
                    <a:pt x="102073" y="755731"/>
                  </a:cubicBezTo>
                  <a:cubicBezTo>
                    <a:pt x="77536" y="755731"/>
                    <a:pt x="55943" y="755731"/>
                    <a:pt x="32388" y="755731"/>
                  </a:cubicBezTo>
                  <a:close/>
                  <a:moveTo>
                    <a:pt x="382772" y="658566"/>
                  </a:moveTo>
                  <a:cubicBezTo>
                    <a:pt x="382772" y="685065"/>
                    <a:pt x="382772" y="707640"/>
                    <a:pt x="382772" y="733158"/>
                  </a:cubicBezTo>
                  <a:cubicBezTo>
                    <a:pt x="408291" y="733158"/>
                    <a:pt x="429883" y="733158"/>
                    <a:pt x="452457" y="733158"/>
                  </a:cubicBezTo>
                  <a:cubicBezTo>
                    <a:pt x="452457" y="706658"/>
                    <a:pt x="452457" y="683102"/>
                    <a:pt x="452457" y="658566"/>
                  </a:cubicBezTo>
                  <a:cubicBezTo>
                    <a:pt x="427920" y="658566"/>
                    <a:pt x="405346" y="658566"/>
                    <a:pt x="382772" y="658566"/>
                  </a:cubicBezTo>
                  <a:close/>
                  <a:moveTo>
                    <a:pt x="31407" y="658566"/>
                  </a:moveTo>
                  <a:cubicBezTo>
                    <a:pt x="31407" y="684084"/>
                    <a:pt x="31407" y="707640"/>
                    <a:pt x="31407" y="735121"/>
                  </a:cubicBezTo>
                  <a:cubicBezTo>
                    <a:pt x="107962" y="735121"/>
                    <a:pt x="182553" y="735121"/>
                    <a:pt x="259108" y="735121"/>
                  </a:cubicBezTo>
                  <a:cubicBezTo>
                    <a:pt x="259108" y="706658"/>
                    <a:pt x="259108" y="684084"/>
                    <a:pt x="259108" y="658566"/>
                  </a:cubicBezTo>
                  <a:cubicBezTo>
                    <a:pt x="182553" y="658566"/>
                    <a:pt x="107962" y="658566"/>
                    <a:pt x="31407" y="658566"/>
                  </a:cubicBezTo>
                  <a:close/>
                  <a:moveTo>
                    <a:pt x="226720" y="561400"/>
                  </a:moveTo>
                  <a:cubicBezTo>
                    <a:pt x="226720" y="586918"/>
                    <a:pt x="226720" y="610474"/>
                    <a:pt x="226720" y="638937"/>
                  </a:cubicBezTo>
                  <a:cubicBezTo>
                    <a:pt x="304255" y="638937"/>
                    <a:pt x="376884" y="638937"/>
                    <a:pt x="451475" y="638937"/>
                  </a:cubicBezTo>
                  <a:cubicBezTo>
                    <a:pt x="451475" y="611456"/>
                    <a:pt x="451475" y="586918"/>
                    <a:pt x="451475" y="561400"/>
                  </a:cubicBezTo>
                  <a:cubicBezTo>
                    <a:pt x="374921" y="561400"/>
                    <a:pt x="302292" y="561400"/>
                    <a:pt x="226720" y="561400"/>
                  </a:cubicBezTo>
                  <a:close/>
                  <a:moveTo>
                    <a:pt x="128572" y="561400"/>
                  </a:moveTo>
                  <a:cubicBezTo>
                    <a:pt x="128572" y="587900"/>
                    <a:pt x="128572" y="611456"/>
                    <a:pt x="128572" y="636974"/>
                  </a:cubicBezTo>
                  <a:cubicBezTo>
                    <a:pt x="156053" y="636974"/>
                    <a:pt x="177645" y="636974"/>
                    <a:pt x="198257" y="636974"/>
                  </a:cubicBezTo>
                  <a:cubicBezTo>
                    <a:pt x="198257" y="609493"/>
                    <a:pt x="198257" y="585938"/>
                    <a:pt x="198257" y="561400"/>
                  </a:cubicBezTo>
                  <a:cubicBezTo>
                    <a:pt x="173719" y="561400"/>
                    <a:pt x="152128" y="561400"/>
                    <a:pt x="128572" y="561400"/>
                  </a:cubicBezTo>
                  <a:close/>
                  <a:moveTo>
                    <a:pt x="129554" y="464235"/>
                  </a:moveTo>
                  <a:cubicBezTo>
                    <a:pt x="129554" y="489754"/>
                    <a:pt x="129554" y="513309"/>
                    <a:pt x="129554" y="540790"/>
                  </a:cubicBezTo>
                  <a:cubicBezTo>
                    <a:pt x="208071" y="540790"/>
                    <a:pt x="282663" y="540790"/>
                    <a:pt x="356272" y="540790"/>
                  </a:cubicBezTo>
                  <a:cubicBezTo>
                    <a:pt x="356272" y="513309"/>
                    <a:pt x="356272" y="489754"/>
                    <a:pt x="356272" y="464235"/>
                  </a:cubicBezTo>
                  <a:cubicBezTo>
                    <a:pt x="279719" y="464235"/>
                    <a:pt x="205126" y="464235"/>
                    <a:pt x="129554" y="464235"/>
                  </a:cubicBezTo>
                  <a:close/>
                  <a:moveTo>
                    <a:pt x="34352" y="463253"/>
                  </a:moveTo>
                  <a:cubicBezTo>
                    <a:pt x="34352" y="488772"/>
                    <a:pt x="34352" y="514290"/>
                    <a:pt x="34352" y="539808"/>
                  </a:cubicBezTo>
                  <a:cubicBezTo>
                    <a:pt x="58888" y="539808"/>
                    <a:pt x="80480" y="539808"/>
                    <a:pt x="102073" y="539808"/>
                  </a:cubicBezTo>
                  <a:cubicBezTo>
                    <a:pt x="102073" y="512327"/>
                    <a:pt x="102073" y="488772"/>
                    <a:pt x="102073" y="463253"/>
                  </a:cubicBezTo>
                  <a:cubicBezTo>
                    <a:pt x="79498" y="463253"/>
                    <a:pt x="58888" y="463253"/>
                    <a:pt x="34352" y="463253"/>
                  </a:cubicBezTo>
                  <a:close/>
                  <a:moveTo>
                    <a:pt x="384735" y="462272"/>
                  </a:moveTo>
                  <a:cubicBezTo>
                    <a:pt x="384735" y="490734"/>
                    <a:pt x="384735" y="516253"/>
                    <a:pt x="384735" y="540790"/>
                  </a:cubicBezTo>
                  <a:cubicBezTo>
                    <a:pt x="409272" y="540790"/>
                    <a:pt x="430864" y="540790"/>
                    <a:pt x="451475" y="540790"/>
                  </a:cubicBezTo>
                  <a:cubicBezTo>
                    <a:pt x="451475" y="512327"/>
                    <a:pt x="451475" y="487791"/>
                    <a:pt x="451475" y="462272"/>
                  </a:cubicBezTo>
                  <a:cubicBezTo>
                    <a:pt x="427920" y="462272"/>
                    <a:pt x="408291" y="462272"/>
                    <a:pt x="384735" y="462272"/>
                  </a:cubicBezTo>
                  <a:close/>
                  <a:moveTo>
                    <a:pt x="52999" y="286589"/>
                  </a:moveTo>
                  <a:cubicBezTo>
                    <a:pt x="52999" y="316033"/>
                    <a:pt x="52999" y="340570"/>
                    <a:pt x="52999" y="364126"/>
                  </a:cubicBezTo>
                  <a:cubicBezTo>
                    <a:pt x="101091" y="364126"/>
                    <a:pt x="146238" y="364126"/>
                    <a:pt x="192368" y="364126"/>
                  </a:cubicBezTo>
                  <a:cubicBezTo>
                    <a:pt x="192368" y="337625"/>
                    <a:pt x="192368" y="314070"/>
                    <a:pt x="192368" y="286589"/>
                  </a:cubicBezTo>
                  <a:cubicBezTo>
                    <a:pt x="142313" y="286589"/>
                    <a:pt x="97165" y="286589"/>
                    <a:pt x="52999" y="286589"/>
                  </a:cubicBezTo>
                  <a:close/>
                  <a:moveTo>
                    <a:pt x="295422" y="285608"/>
                  </a:moveTo>
                  <a:cubicBezTo>
                    <a:pt x="295422" y="314070"/>
                    <a:pt x="295422" y="339588"/>
                    <a:pt x="295422" y="364126"/>
                  </a:cubicBezTo>
                  <a:cubicBezTo>
                    <a:pt x="343514" y="364126"/>
                    <a:pt x="388661" y="364126"/>
                    <a:pt x="434790" y="364126"/>
                  </a:cubicBezTo>
                  <a:cubicBezTo>
                    <a:pt x="434790" y="337625"/>
                    <a:pt x="434790" y="313089"/>
                    <a:pt x="434790" y="285608"/>
                  </a:cubicBezTo>
                  <a:cubicBezTo>
                    <a:pt x="384735" y="285608"/>
                    <a:pt x="340569" y="285608"/>
                    <a:pt x="295422" y="285608"/>
                  </a:cubicBezTo>
                  <a:close/>
                  <a:moveTo>
                    <a:pt x="51036" y="186479"/>
                  </a:moveTo>
                  <a:cubicBezTo>
                    <a:pt x="51036" y="211997"/>
                    <a:pt x="51036" y="232609"/>
                    <a:pt x="51036" y="259108"/>
                  </a:cubicBezTo>
                  <a:cubicBezTo>
                    <a:pt x="100110" y="259108"/>
                    <a:pt x="144275" y="259108"/>
                    <a:pt x="190405" y="259108"/>
                  </a:cubicBezTo>
                  <a:cubicBezTo>
                    <a:pt x="190405" y="232609"/>
                    <a:pt x="190405" y="209053"/>
                    <a:pt x="190405" y="186479"/>
                  </a:cubicBezTo>
                  <a:cubicBezTo>
                    <a:pt x="142313" y="186479"/>
                    <a:pt x="97165" y="186479"/>
                    <a:pt x="51036" y="186479"/>
                  </a:cubicBezTo>
                  <a:close/>
                  <a:moveTo>
                    <a:pt x="294440" y="185498"/>
                  </a:moveTo>
                  <a:cubicBezTo>
                    <a:pt x="294440" y="211016"/>
                    <a:pt x="294440" y="232609"/>
                    <a:pt x="294440" y="260090"/>
                  </a:cubicBezTo>
                  <a:cubicBezTo>
                    <a:pt x="343514" y="260090"/>
                    <a:pt x="387680" y="260090"/>
                    <a:pt x="432828" y="260090"/>
                  </a:cubicBezTo>
                  <a:cubicBezTo>
                    <a:pt x="432828" y="233590"/>
                    <a:pt x="432828" y="210034"/>
                    <a:pt x="432828" y="185498"/>
                  </a:cubicBezTo>
                  <a:cubicBezTo>
                    <a:pt x="385716" y="185498"/>
                    <a:pt x="340569" y="185498"/>
                    <a:pt x="294440" y="185498"/>
                  </a:cubicBezTo>
                  <a:close/>
                  <a:moveTo>
                    <a:pt x="52999" y="89314"/>
                  </a:moveTo>
                  <a:cubicBezTo>
                    <a:pt x="52999" y="114832"/>
                    <a:pt x="52999" y="136425"/>
                    <a:pt x="52999" y="158017"/>
                  </a:cubicBezTo>
                  <a:cubicBezTo>
                    <a:pt x="101091" y="158017"/>
                    <a:pt x="145257" y="158017"/>
                    <a:pt x="191387" y="158017"/>
                  </a:cubicBezTo>
                  <a:cubicBezTo>
                    <a:pt x="191387" y="134462"/>
                    <a:pt x="191387" y="113850"/>
                    <a:pt x="191387" y="89314"/>
                  </a:cubicBezTo>
                  <a:cubicBezTo>
                    <a:pt x="142313" y="89314"/>
                    <a:pt x="97165" y="89314"/>
                    <a:pt x="52999" y="89314"/>
                  </a:cubicBezTo>
                  <a:close/>
                  <a:moveTo>
                    <a:pt x="296403" y="87351"/>
                  </a:moveTo>
                  <a:cubicBezTo>
                    <a:pt x="296403" y="114832"/>
                    <a:pt x="296403" y="137406"/>
                    <a:pt x="296403" y="158998"/>
                  </a:cubicBezTo>
                  <a:cubicBezTo>
                    <a:pt x="344496" y="158998"/>
                    <a:pt x="388661" y="158998"/>
                    <a:pt x="432828" y="158998"/>
                  </a:cubicBezTo>
                  <a:cubicBezTo>
                    <a:pt x="432828" y="133480"/>
                    <a:pt x="432828" y="110907"/>
                    <a:pt x="432828" y="87351"/>
                  </a:cubicBezTo>
                  <a:cubicBezTo>
                    <a:pt x="386698" y="87351"/>
                    <a:pt x="342532" y="87351"/>
                    <a:pt x="296403" y="87351"/>
                  </a:cubicBezTo>
                  <a:close/>
                  <a:moveTo>
                    <a:pt x="26499" y="0"/>
                  </a:moveTo>
                  <a:cubicBezTo>
                    <a:pt x="91276" y="0"/>
                    <a:pt x="151146" y="0"/>
                    <a:pt x="219849" y="0"/>
                  </a:cubicBezTo>
                  <a:cubicBezTo>
                    <a:pt x="219849" y="38278"/>
                    <a:pt x="219849" y="74592"/>
                    <a:pt x="219849" y="111888"/>
                  </a:cubicBezTo>
                  <a:cubicBezTo>
                    <a:pt x="219849" y="187461"/>
                    <a:pt x="220831" y="262053"/>
                    <a:pt x="219849" y="337625"/>
                  </a:cubicBezTo>
                  <a:cubicBezTo>
                    <a:pt x="218867" y="368051"/>
                    <a:pt x="231626" y="375903"/>
                    <a:pt x="263033" y="366088"/>
                  </a:cubicBezTo>
                  <a:cubicBezTo>
                    <a:pt x="263033" y="247330"/>
                    <a:pt x="263033" y="126610"/>
                    <a:pt x="263033" y="2945"/>
                  </a:cubicBezTo>
                  <a:cubicBezTo>
                    <a:pt x="329773" y="2945"/>
                    <a:pt x="392587" y="2945"/>
                    <a:pt x="461290" y="2945"/>
                  </a:cubicBezTo>
                  <a:cubicBezTo>
                    <a:pt x="461290" y="112869"/>
                    <a:pt x="448530" y="223775"/>
                    <a:pt x="463253" y="330756"/>
                  </a:cubicBezTo>
                  <a:cubicBezTo>
                    <a:pt x="508400" y="652677"/>
                    <a:pt x="475030" y="975580"/>
                    <a:pt x="481901" y="1297502"/>
                  </a:cubicBezTo>
                  <a:cubicBezTo>
                    <a:pt x="488771" y="1621387"/>
                    <a:pt x="483863" y="1945271"/>
                    <a:pt x="483863" y="2269156"/>
                  </a:cubicBezTo>
                  <a:cubicBezTo>
                    <a:pt x="483863" y="2288785"/>
                    <a:pt x="483863" y="2308415"/>
                    <a:pt x="483863" y="2330989"/>
                  </a:cubicBezTo>
                  <a:cubicBezTo>
                    <a:pt x="322902" y="2330989"/>
                    <a:pt x="164887" y="2330989"/>
                    <a:pt x="0" y="2330989"/>
                  </a:cubicBezTo>
                  <a:cubicBezTo>
                    <a:pt x="0" y="2315285"/>
                    <a:pt x="0" y="2299582"/>
                    <a:pt x="0" y="2284859"/>
                  </a:cubicBezTo>
                  <a:cubicBezTo>
                    <a:pt x="0" y="1663590"/>
                    <a:pt x="0" y="1042320"/>
                    <a:pt x="0" y="421051"/>
                  </a:cubicBezTo>
                  <a:cubicBezTo>
                    <a:pt x="45148" y="282663"/>
                    <a:pt x="12759" y="142314"/>
                    <a:pt x="2649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xmlns="" id="{346E5E6A-113C-4A8F-8850-0431BA324C81}"/>
                </a:ext>
              </a:extLst>
            </p:cNvPr>
            <p:cNvSpPr/>
            <p:nvPr/>
          </p:nvSpPr>
          <p:spPr>
            <a:xfrm>
              <a:off x="7034837" y="2159409"/>
              <a:ext cx="252773" cy="1597499"/>
            </a:xfrm>
            <a:custGeom>
              <a:avLst/>
              <a:gdLst>
                <a:gd name="connsiteX0" fmla="*/ 94664 w 252773"/>
                <a:gd name="connsiteY0" fmla="*/ 1169580 h 1597499"/>
                <a:gd name="connsiteX1" fmla="*/ 94664 w 252773"/>
                <a:gd name="connsiteY1" fmla="*/ 1232327 h 1597499"/>
                <a:gd name="connsiteX2" fmla="*/ 158109 w 252773"/>
                <a:gd name="connsiteY2" fmla="*/ 1232327 h 1597499"/>
                <a:gd name="connsiteX3" fmla="*/ 158109 w 252773"/>
                <a:gd name="connsiteY3" fmla="*/ 1169580 h 1597499"/>
                <a:gd name="connsiteX4" fmla="*/ 94664 w 252773"/>
                <a:gd name="connsiteY4" fmla="*/ 1169580 h 1597499"/>
                <a:gd name="connsiteX5" fmla="*/ 175733 w 252773"/>
                <a:gd name="connsiteY5" fmla="*/ 1168551 h 1597499"/>
                <a:gd name="connsiteX6" fmla="*/ 175733 w 252773"/>
                <a:gd name="connsiteY6" fmla="*/ 1231813 h 1597499"/>
                <a:gd name="connsiteX7" fmla="*/ 237667 w 252773"/>
                <a:gd name="connsiteY7" fmla="*/ 1231813 h 1597499"/>
                <a:gd name="connsiteX8" fmla="*/ 237667 w 252773"/>
                <a:gd name="connsiteY8" fmla="*/ 1168551 h 1597499"/>
                <a:gd name="connsiteX9" fmla="*/ 175733 w 252773"/>
                <a:gd name="connsiteY9" fmla="*/ 1168551 h 1597499"/>
                <a:gd name="connsiteX10" fmla="*/ 95168 w 252773"/>
                <a:gd name="connsiteY10" fmla="*/ 1090888 h 1597499"/>
                <a:gd name="connsiteX11" fmla="*/ 95168 w 252773"/>
                <a:gd name="connsiteY11" fmla="*/ 1153636 h 1597499"/>
                <a:gd name="connsiteX12" fmla="*/ 157605 w 252773"/>
                <a:gd name="connsiteY12" fmla="*/ 1153636 h 1597499"/>
                <a:gd name="connsiteX13" fmla="*/ 157605 w 252773"/>
                <a:gd name="connsiteY13" fmla="*/ 1090888 h 1597499"/>
                <a:gd name="connsiteX14" fmla="*/ 95168 w 252773"/>
                <a:gd name="connsiteY14" fmla="*/ 1090888 h 1597499"/>
                <a:gd name="connsiteX15" fmla="*/ 15106 w 252773"/>
                <a:gd name="connsiteY15" fmla="*/ 1090888 h 1597499"/>
                <a:gd name="connsiteX16" fmla="*/ 15106 w 252773"/>
                <a:gd name="connsiteY16" fmla="*/ 1153636 h 1597499"/>
                <a:gd name="connsiteX17" fmla="*/ 77544 w 252773"/>
                <a:gd name="connsiteY17" fmla="*/ 1153636 h 1597499"/>
                <a:gd name="connsiteX18" fmla="*/ 77544 w 252773"/>
                <a:gd name="connsiteY18" fmla="*/ 1090888 h 1597499"/>
                <a:gd name="connsiteX19" fmla="*/ 15106 w 252773"/>
                <a:gd name="connsiteY19" fmla="*/ 1090888 h 1597499"/>
                <a:gd name="connsiteX20" fmla="*/ 95671 w 252773"/>
                <a:gd name="connsiteY20" fmla="*/ 1009110 h 1597499"/>
                <a:gd name="connsiteX21" fmla="*/ 95671 w 252773"/>
                <a:gd name="connsiteY21" fmla="*/ 1072886 h 1597499"/>
                <a:gd name="connsiteX22" fmla="*/ 157605 w 252773"/>
                <a:gd name="connsiteY22" fmla="*/ 1072886 h 1597499"/>
                <a:gd name="connsiteX23" fmla="*/ 157605 w 252773"/>
                <a:gd name="connsiteY23" fmla="*/ 1009110 h 1597499"/>
                <a:gd name="connsiteX24" fmla="*/ 95671 w 252773"/>
                <a:gd name="connsiteY24" fmla="*/ 1009110 h 1597499"/>
                <a:gd name="connsiteX25" fmla="*/ 175733 w 252773"/>
                <a:gd name="connsiteY25" fmla="*/ 1008595 h 1597499"/>
                <a:gd name="connsiteX26" fmla="*/ 175733 w 252773"/>
                <a:gd name="connsiteY26" fmla="*/ 1072371 h 1597499"/>
                <a:gd name="connsiteX27" fmla="*/ 238674 w 252773"/>
                <a:gd name="connsiteY27" fmla="*/ 1072371 h 1597499"/>
                <a:gd name="connsiteX28" fmla="*/ 238674 w 252773"/>
                <a:gd name="connsiteY28" fmla="*/ 1008595 h 1597499"/>
                <a:gd name="connsiteX29" fmla="*/ 175733 w 252773"/>
                <a:gd name="connsiteY29" fmla="*/ 1008595 h 1597499"/>
                <a:gd name="connsiteX30" fmla="*/ 175733 w 252773"/>
                <a:gd name="connsiteY30" fmla="*/ 929389 h 1597499"/>
                <a:gd name="connsiteX31" fmla="*/ 175733 w 252773"/>
                <a:gd name="connsiteY31" fmla="*/ 992651 h 1597499"/>
                <a:gd name="connsiteX32" fmla="*/ 239178 w 252773"/>
                <a:gd name="connsiteY32" fmla="*/ 992651 h 1597499"/>
                <a:gd name="connsiteX33" fmla="*/ 239178 w 252773"/>
                <a:gd name="connsiteY33" fmla="*/ 929389 h 1597499"/>
                <a:gd name="connsiteX34" fmla="*/ 175733 w 252773"/>
                <a:gd name="connsiteY34" fmla="*/ 929389 h 1597499"/>
                <a:gd name="connsiteX35" fmla="*/ 95671 w 252773"/>
                <a:gd name="connsiteY35" fmla="*/ 928875 h 1597499"/>
                <a:gd name="connsiteX36" fmla="*/ 95671 w 252773"/>
                <a:gd name="connsiteY36" fmla="*/ 993680 h 1597499"/>
                <a:gd name="connsiteX37" fmla="*/ 157605 w 252773"/>
                <a:gd name="connsiteY37" fmla="*/ 993680 h 1597499"/>
                <a:gd name="connsiteX38" fmla="*/ 157605 w 252773"/>
                <a:gd name="connsiteY38" fmla="*/ 928875 h 1597499"/>
                <a:gd name="connsiteX39" fmla="*/ 95671 w 252773"/>
                <a:gd name="connsiteY39" fmla="*/ 928875 h 1597499"/>
                <a:gd name="connsiteX40" fmla="*/ 14602 w 252773"/>
                <a:gd name="connsiteY40" fmla="*/ 928875 h 1597499"/>
                <a:gd name="connsiteX41" fmla="*/ 14602 w 252773"/>
                <a:gd name="connsiteY41" fmla="*/ 992651 h 1597499"/>
                <a:gd name="connsiteX42" fmla="*/ 77544 w 252773"/>
                <a:gd name="connsiteY42" fmla="*/ 992651 h 1597499"/>
                <a:gd name="connsiteX43" fmla="*/ 77544 w 252773"/>
                <a:gd name="connsiteY43" fmla="*/ 928875 h 1597499"/>
                <a:gd name="connsiteX44" fmla="*/ 14602 w 252773"/>
                <a:gd name="connsiteY44" fmla="*/ 928875 h 1597499"/>
                <a:gd name="connsiteX45" fmla="*/ 175229 w 252773"/>
                <a:gd name="connsiteY45" fmla="*/ 849668 h 1597499"/>
                <a:gd name="connsiteX46" fmla="*/ 175229 w 252773"/>
                <a:gd name="connsiteY46" fmla="*/ 912930 h 1597499"/>
                <a:gd name="connsiteX47" fmla="*/ 238171 w 252773"/>
                <a:gd name="connsiteY47" fmla="*/ 912930 h 1597499"/>
                <a:gd name="connsiteX48" fmla="*/ 238171 w 252773"/>
                <a:gd name="connsiteY48" fmla="*/ 849668 h 1597499"/>
                <a:gd name="connsiteX49" fmla="*/ 175229 w 252773"/>
                <a:gd name="connsiteY49" fmla="*/ 849668 h 1597499"/>
                <a:gd name="connsiteX50" fmla="*/ 94664 w 252773"/>
                <a:gd name="connsiteY50" fmla="*/ 767890 h 1597499"/>
                <a:gd name="connsiteX51" fmla="*/ 94664 w 252773"/>
                <a:gd name="connsiteY51" fmla="*/ 831152 h 1597499"/>
                <a:gd name="connsiteX52" fmla="*/ 157605 w 252773"/>
                <a:gd name="connsiteY52" fmla="*/ 831152 h 1597499"/>
                <a:gd name="connsiteX53" fmla="*/ 157605 w 252773"/>
                <a:gd name="connsiteY53" fmla="*/ 767890 h 1597499"/>
                <a:gd name="connsiteX54" fmla="*/ 94664 w 252773"/>
                <a:gd name="connsiteY54" fmla="*/ 767890 h 1597499"/>
                <a:gd name="connsiteX55" fmla="*/ 15106 w 252773"/>
                <a:gd name="connsiteY55" fmla="*/ 767890 h 1597499"/>
                <a:gd name="connsiteX56" fmla="*/ 15106 w 252773"/>
                <a:gd name="connsiteY56" fmla="*/ 831152 h 1597499"/>
                <a:gd name="connsiteX57" fmla="*/ 77040 w 252773"/>
                <a:gd name="connsiteY57" fmla="*/ 831152 h 1597499"/>
                <a:gd name="connsiteX58" fmla="*/ 77040 w 252773"/>
                <a:gd name="connsiteY58" fmla="*/ 767890 h 1597499"/>
                <a:gd name="connsiteX59" fmla="*/ 15106 w 252773"/>
                <a:gd name="connsiteY59" fmla="*/ 767890 h 1597499"/>
                <a:gd name="connsiteX60" fmla="*/ 175229 w 252773"/>
                <a:gd name="connsiteY60" fmla="*/ 767376 h 1597499"/>
                <a:gd name="connsiteX61" fmla="*/ 175229 w 252773"/>
                <a:gd name="connsiteY61" fmla="*/ 831667 h 1597499"/>
                <a:gd name="connsiteX62" fmla="*/ 238171 w 252773"/>
                <a:gd name="connsiteY62" fmla="*/ 831667 h 1597499"/>
                <a:gd name="connsiteX63" fmla="*/ 238171 w 252773"/>
                <a:gd name="connsiteY63" fmla="*/ 767376 h 1597499"/>
                <a:gd name="connsiteX64" fmla="*/ 175229 w 252773"/>
                <a:gd name="connsiteY64" fmla="*/ 767376 h 1597499"/>
                <a:gd name="connsiteX65" fmla="*/ 175229 w 252773"/>
                <a:gd name="connsiteY65" fmla="*/ 689712 h 1597499"/>
                <a:gd name="connsiteX66" fmla="*/ 175229 w 252773"/>
                <a:gd name="connsiteY66" fmla="*/ 752975 h 1597499"/>
                <a:gd name="connsiteX67" fmla="*/ 238171 w 252773"/>
                <a:gd name="connsiteY67" fmla="*/ 752975 h 1597499"/>
                <a:gd name="connsiteX68" fmla="*/ 238171 w 252773"/>
                <a:gd name="connsiteY68" fmla="*/ 689712 h 1597499"/>
                <a:gd name="connsiteX69" fmla="*/ 175229 w 252773"/>
                <a:gd name="connsiteY69" fmla="*/ 689712 h 1597499"/>
                <a:gd name="connsiteX70" fmla="*/ 14602 w 252773"/>
                <a:gd name="connsiteY70" fmla="*/ 689198 h 1597499"/>
                <a:gd name="connsiteX71" fmla="*/ 14602 w 252773"/>
                <a:gd name="connsiteY71" fmla="*/ 752460 h 1597499"/>
                <a:gd name="connsiteX72" fmla="*/ 78048 w 252773"/>
                <a:gd name="connsiteY72" fmla="*/ 752460 h 1597499"/>
                <a:gd name="connsiteX73" fmla="*/ 78048 w 252773"/>
                <a:gd name="connsiteY73" fmla="*/ 689198 h 1597499"/>
                <a:gd name="connsiteX74" fmla="*/ 14602 w 252773"/>
                <a:gd name="connsiteY74" fmla="*/ 689198 h 1597499"/>
                <a:gd name="connsiteX75" fmla="*/ 14099 w 252773"/>
                <a:gd name="connsiteY75" fmla="*/ 608449 h 1597499"/>
                <a:gd name="connsiteX76" fmla="*/ 14099 w 252773"/>
                <a:gd name="connsiteY76" fmla="*/ 671711 h 1597499"/>
                <a:gd name="connsiteX77" fmla="*/ 78048 w 252773"/>
                <a:gd name="connsiteY77" fmla="*/ 671711 h 1597499"/>
                <a:gd name="connsiteX78" fmla="*/ 78048 w 252773"/>
                <a:gd name="connsiteY78" fmla="*/ 608449 h 1597499"/>
                <a:gd name="connsiteX79" fmla="*/ 14099 w 252773"/>
                <a:gd name="connsiteY79" fmla="*/ 608449 h 1597499"/>
                <a:gd name="connsiteX80" fmla="*/ 95168 w 252773"/>
                <a:gd name="connsiteY80" fmla="*/ 607935 h 1597499"/>
                <a:gd name="connsiteX81" fmla="*/ 95168 w 252773"/>
                <a:gd name="connsiteY81" fmla="*/ 672226 h 1597499"/>
                <a:gd name="connsiteX82" fmla="*/ 158109 w 252773"/>
                <a:gd name="connsiteY82" fmla="*/ 672226 h 1597499"/>
                <a:gd name="connsiteX83" fmla="*/ 158109 w 252773"/>
                <a:gd name="connsiteY83" fmla="*/ 607935 h 1597499"/>
                <a:gd name="connsiteX84" fmla="*/ 95168 w 252773"/>
                <a:gd name="connsiteY84" fmla="*/ 607935 h 1597499"/>
                <a:gd name="connsiteX85" fmla="*/ 175229 w 252773"/>
                <a:gd name="connsiteY85" fmla="*/ 528728 h 1597499"/>
                <a:gd name="connsiteX86" fmla="*/ 175229 w 252773"/>
                <a:gd name="connsiteY86" fmla="*/ 592505 h 1597499"/>
                <a:gd name="connsiteX87" fmla="*/ 239178 w 252773"/>
                <a:gd name="connsiteY87" fmla="*/ 592505 h 1597499"/>
                <a:gd name="connsiteX88" fmla="*/ 239178 w 252773"/>
                <a:gd name="connsiteY88" fmla="*/ 528728 h 1597499"/>
                <a:gd name="connsiteX89" fmla="*/ 175229 w 252773"/>
                <a:gd name="connsiteY89" fmla="*/ 528728 h 1597499"/>
                <a:gd name="connsiteX90" fmla="*/ 95168 w 252773"/>
                <a:gd name="connsiteY90" fmla="*/ 528214 h 1597499"/>
                <a:gd name="connsiteX91" fmla="*/ 95168 w 252773"/>
                <a:gd name="connsiteY91" fmla="*/ 593019 h 1597499"/>
                <a:gd name="connsiteX92" fmla="*/ 158613 w 252773"/>
                <a:gd name="connsiteY92" fmla="*/ 593019 h 1597499"/>
                <a:gd name="connsiteX93" fmla="*/ 158613 w 252773"/>
                <a:gd name="connsiteY93" fmla="*/ 528214 h 1597499"/>
                <a:gd name="connsiteX94" fmla="*/ 95168 w 252773"/>
                <a:gd name="connsiteY94" fmla="*/ 528214 h 1597499"/>
                <a:gd name="connsiteX95" fmla="*/ 15106 w 252773"/>
                <a:gd name="connsiteY95" fmla="*/ 528214 h 1597499"/>
                <a:gd name="connsiteX96" fmla="*/ 15106 w 252773"/>
                <a:gd name="connsiteY96" fmla="*/ 593019 h 1597499"/>
                <a:gd name="connsiteX97" fmla="*/ 78048 w 252773"/>
                <a:gd name="connsiteY97" fmla="*/ 593019 h 1597499"/>
                <a:gd name="connsiteX98" fmla="*/ 78048 w 252773"/>
                <a:gd name="connsiteY98" fmla="*/ 528214 h 1597499"/>
                <a:gd name="connsiteX99" fmla="*/ 15106 w 252773"/>
                <a:gd name="connsiteY99" fmla="*/ 528214 h 1597499"/>
                <a:gd name="connsiteX100" fmla="*/ 14602 w 252773"/>
                <a:gd name="connsiteY100" fmla="*/ 449007 h 1597499"/>
                <a:gd name="connsiteX101" fmla="*/ 14602 w 252773"/>
                <a:gd name="connsiteY101" fmla="*/ 512270 h 1597499"/>
                <a:gd name="connsiteX102" fmla="*/ 77544 w 252773"/>
                <a:gd name="connsiteY102" fmla="*/ 512270 h 1597499"/>
                <a:gd name="connsiteX103" fmla="*/ 77544 w 252773"/>
                <a:gd name="connsiteY103" fmla="*/ 449007 h 1597499"/>
                <a:gd name="connsiteX104" fmla="*/ 14602 w 252773"/>
                <a:gd name="connsiteY104" fmla="*/ 449007 h 1597499"/>
                <a:gd name="connsiteX105" fmla="*/ 94664 w 252773"/>
                <a:gd name="connsiteY105" fmla="*/ 447979 h 1597499"/>
                <a:gd name="connsiteX106" fmla="*/ 94664 w 252773"/>
                <a:gd name="connsiteY106" fmla="*/ 512270 h 1597499"/>
                <a:gd name="connsiteX107" fmla="*/ 158613 w 252773"/>
                <a:gd name="connsiteY107" fmla="*/ 512270 h 1597499"/>
                <a:gd name="connsiteX108" fmla="*/ 158613 w 252773"/>
                <a:gd name="connsiteY108" fmla="*/ 447979 h 1597499"/>
                <a:gd name="connsiteX109" fmla="*/ 94664 w 252773"/>
                <a:gd name="connsiteY109" fmla="*/ 447979 h 1597499"/>
                <a:gd name="connsiteX110" fmla="*/ 174726 w 252773"/>
                <a:gd name="connsiteY110" fmla="*/ 368258 h 1597499"/>
                <a:gd name="connsiteX111" fmla="*/ 174726 w 252773"/>
                <a:gd name="connsiteY111" fmla="*/ 431006 h 1597499"/>
                <a:gd name="connsiteX112" fmla="*/ 239178 w 252773"/>
                <a:gd name="connsiteY112" fmla="*/ 431006 h 1597499"/>
                <a:gd name="connsiteX113" fmla="*/ 239178 w 252773"/>
                <a:gd name="connsiteY113" fmla="*/ 368258 h 1597499"/>
                <a:gd name="connsiteX114" fmla="*/ 174726 w 252773"/>
                <a:gd name="connsiteY114" fmla="*/ 368258 h 1597499"/>
                <a:gd name="connsiteX115" fmla="*/ 95168 w 252773"/>
                <a:gd name="connsiteY115" fmla="*/ 367744 h 1597499"/>
                <a:gd name="connsiteX116" fmla="*/ 95168 w 252773"/>
                <a:gd name="connsiteY116" fmla="*/ 431520 h 1597499"/>
                <a:gd name="connsiteX117" fmla="*/ 158613 w 252773"/>
                <a:gd name="connsiteY117" fmla="*/ 431520 h 1597499"/>
                <a:gd name="connsiteX118" fmla="*/ 158613 w 252773"/>
                <a:gd name="connsiteY118" fmla="*/ 367744 h 1597499"/>
                <a:gd name="connsiteX119" fmla="*/ 95168 w 252773"/>
                <a:gd name="connsiteY119" fmla="*/ 367744 h 1597499"/>
                <a:gd name="connsiteX120" fmla="*/ 0 w 252773"/>
                <a:gd name="connsiteY120" fmla="*/ 350771 h 1597499"/>
                <a:gd name="connsiteX121" fmla="*/ 252270 w 252773"/>
                <a:gd name="connsiteY121" fmla="*/ 350771 h 1597499"/>
                <a:gd name="connsiteX122" fmla="*/ 252270 w 252773"/>
                <a:gd name="connsiteY122" fmla="*/ 1597499 h 1597499"/>
                <a:gd name="connsiteX123" fmla="*/ 0 w 252773"/>
                <a:gd name="connsiteY123" fmla="*/ 1597499 h 1597499"/>
                <a:gd name="connsiteX124" fmla="*/ 0 w 252773"/>
                <a:gd name="connsiteY124" fmla="*/ 350771 h 1597499"/>
                <a:gd name="connsiteX125" fmla="*/ 134947 w 252773"/>
                <a:gd name="connsiteY125" fmla="*/ 273107 h 1597499"/>
                <a:gd name="connsiteX126" fmla="*/ 134947 w 252773"/>
                <a:gd name="connsiteY126" fmla="*/ 321969 h 1597499"/>
                <a:gd name="connsiteX127" fmla="*/ 238674 w 252773"/>
                <a:gd name="connsiteY127" fmla="*/ 321969 h 1597499"/>
                <a:gd name="connsiteX128" fmla="*/ 238674 w 252773"/>
                <a:gd name="connsiteY128" fmla="*/ 273107 h 1597499"/>
                <a:gd name="connsiteX129" fmla="*/ 134947 w 252773"/>
                <a:gd name="connsiteY129" fmla="*/ 273107 h 1597499"/>
                <a:gd name="connsiteX130" fmla="*/ 14099 w 252773"/>
                <a:gd name="connsiteY130" fmla="*/ 271564 h 1597499"/>
                <a:gd name="connsiteX131" fmla="*/ 14099 w 252773"/>
                <a:gd name="connsiteY131" fmla="*/ 321969 h 1597499"/>
                <a:gd name="connsiteX132" fmla="*/ 117827 w 252773"/>
                <a:gd name="connsiteY132" fmla="*/ 321969 h 1597499"/>
                <a:gd name="connsiteX133" fmla="*/ 117827 w 252773"/>
                <a:gd name="connsiteY133" fmla="*/ 271564 h 1597499"/>
                <a:gd name="connsiteX134" fmla="*/ 66466 w 252773"/>
                <a:gd name="connsiteY134" fmla="*/ 271564 h 1597499"/>
                <a:gd name="connsiteX135" fmla="*/ 14099 w 252773"/>
                <a:gd name="connsiteY135" fmla="*/ 271564 h 1597499"/>
                <a:gd name="connsiteX136" fmla="*/ 49346 w 252773"/>
                <a:gd name="connsiteY136" fmla="*/ 209331 h 1597499"/>
                <a:gd name="connsiteX137" fmla="*/ 17120 w 252773"/>
                <a:gd name="connsiteY137" fmla="*/ 255106 h 1597499"/>
                <a:gd name="connsiteX138" fmla="*/ 237164 w 252773"/>
                <a:gd name="connsiteY138" fmla="*/ 255106 h 1597499"/>
                <a:gd name="connsiteX139" fmla="*/ 202923 w 252773"/>
                <a:gd name="connsiteY139" fmla="*/ 209331 h 1597499"/>
                <a:gd name="connsiteX140" fmla="*/ 49346 w 252773"/>
                <a:gd name="connsiteY140" fmla="*/ 209331 h 1597499"/>
                <a:gd name="connsiteX141" fmla="*/ 0 w 252773"/>
                <a:gd name="connsiteY141" fmla="*/ 190815 h 1597499"/>
                <a:gd name="connsiteX142" fmla="*/ 252773 w 252773"/>
                <a:gd name="connsiteY142" fmla="*/ 190815 h 1597499"/>
                <a:gd name="connsiteX143" fmla="*/ 252773 w 252773"/>
                <a:gd name="connsiteY143" fmla="*/ 340484 h 1597499"/>
                <a:gd name="connsiteX144" fmla="*/ 0 w 252773"/>
                <a:gd name="connsiteY144" fmla="*/ 340484 h 1597499"/>
                <a:gd name="connsiteX145" fmla="*/ 0 w 252773"/>
                <a:gd name="connsiteY145" fmla="*/ 190815 h 1597499"/>
                <a:gd name="connsiteX146" fmla="*/ 31723 w 252773"/>
                <a:gd name="connsiteY146" fmla="*/ 0 h 1597499"/>
                <a:gd name="connsiteX147" fmla="*/ 31723 w 252773"/>
                <a:gd name="connsiteY147" fmla="*/ 120867 h 1597499"/>
                <a:gd name="connsiteX148" fmla="*/ 95168 w 252773"/>
                <a:gd name="connsiteY148" fmla="*/ 120867 h 1597499"/>
                <a:gd name="connsiteX149" fmla="*/ 95168 w 252773"/>
                <a:gd name="connsiteY149" fmla="*/ 183100 h 1597499"/>
                <a:gd name="connsiteX150" fmla="*/ 11078 w 252773"/>
                <a:gd name="connsiteY150" fmla="*/ 183100 h 1597499"/>
                <a:gd name="connsiteX151" fmla="*/ 24170 w 252773"/>
                <a:gd name="connsiteY151" fmla="*/ 514 h 1597499"/>
                <a:gd name="connsiteX152" fmla="*/ 31723 w 252773"/>
                <a:gd name="connsiteY152" fmla="*/ 0 h 159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</a:cxnLst>
              <a:rect l="l" t="t" r="r" b="b"/>
              <a:pathLst>
                <a:path w="252773" h="1597499">
                  <a:moveTo>
                    <a:pt x="94664" y="1169580"/>
                  </a:moveTo>
                  <a:cubicBezTo>
                    <a:pt x="94664" y="1191696"/>
                    <a:pt x="94664" y="1211754"/>
                    <a:pt x="94664" y="1232327"/>
                  </a:cubicBezTo>
                  <a:cubicBezTo>
                    <a:pt x="115813" y="1232327"/>
                    <a:pt x="135450" y="1232327"/>
                    <a:pt x="158109" y="1232327"/>
                  </a:cubicBezTo>
                  <a:cubicBezTo>
                    <a:pt x="158109" y="1209697"/>
                    <a:pt x="158109" y="1189639"/>
                    <a:pt x="158109" y="1169580"/>
                  </a:cubicBezTo>
                  <a:cubicBezTo>
                    <a:pt x="136457" y="1169580"/>
                    <a:pt x="115813" y="1169580"/>
                    <a:pt x="94664" y="1169580"/>
                  </a:cubicBezTo>
                  <a:close/>
                  <a:moveTo>
                    <a:pt x="175733" y="1168551"/>
                  </a:moveTo>
                  <a:cubicBezTo>
                    <a:pt x="175733" y="1190153"/>
                    <a:pt x="175733" y="1210726"/>
                    <a:pt x="175733" y="1231813"/>
                  </a:cubicBezTo>
                  <a:cubicBezTo>
                    <a:pt x="197385" y="1231813"/>
                    <a:pt x="217022" y="1231813"/>
                    <a:pt x="237667" y="1231813"/>
                  </a:cubicBezTo>
                  <a:cubicBezTo>
                    <a:pt x="237667" y="1210212"/>
                    <a:pt x="237667" y="1189639"/>
                    <a:pt x="237667" y="1168551"/>
                  </a:cubicBezTo>
                  <a:cubicBezTo>
                    <a:pt x="216519" y="1168551"/>
                    <a:pt x="196881" y="1168551"/>
                    <a:pt x="175733" y="1168551"/>
                  </a:cubicBezTo>
                  <a:close/>
                  <a:moveTo>
                    <a:pt x="95168" y="1090888"/>
                  </a:moveTo>
                  <a:cubicBezTo>
                    <a:pt x="95168" y="1112490"/>
                    <a:pt x="95168" y="1132548"/>
                    <a:pt x="95168" y="1153636"/>
                  </a:cubicBezTo>
                  <a:cubicBezTo>
                    <a:pt x="116820" y="1153636"/>
                    <a:pt x="135954" y="1153636"/>
                    <a:pt x="157605" y="1153636"/>
                  </a:cubicBezTo>
                  <a:cubicBezTo>
                    <a:pt x="157605" y="1132548"/>
                    <a:pt x="157605" y="1113004"/>
                    <a:pt x="157605" y="1090888"/>
                  </a:cubicBezTo>
                  <a:cubicBezTo>
                    <a:pt x="135954" y="1090888"/>
                    <a:pt x="115309" y="1090888"/>
                    <a:pt x="95168" y="1090888"/>
                  </a:cubicBezTo>
                  <a:close/>
                  <a:moveTo>
                    <a:pt x="15106" y="1090888"/>
                  </a:moveTo>
                  <a:cubicBezTo>
                    <a:pt x="15106" y="1112490"/>
                    <a:pt x="15106" y="1132548"/>
                    <a:pt x="15106" y="1153636"/>
                  </a:cubicBezTo>
                  <a:cubicBezTo>
                    <a:pt x="36758" y="1153636"/>
                    <a:pt x="56396" y="1153636"/>
                    <a:pt x="77544" y="1153636"/>
                  </a:cubicBezTo>
                  <a:cubicBezTo>
                    <a:pt x="77544" y="1132548"/>
                    <a:pt x="77544" y="1112490"/>
                    <a:pt x="77544" y="1090888"/>
                  </a:cubicBezTo>
                  <a:cubicBezTo>
                    <a:pt x="55389" y="1090888"/>
                    <a:pt x="34744" y="1090888"/>
                    <a:pt x="15106" y="1090888"/>
                  </a:cubicBezTo>
                  <a:close/>
                  <a:moveTo>
                    <a:pt x="95671" y="1009110"/>
                  </a:moveTo>
                  <a:cubicBezTo>
                    <a:pt x="95671" y="1031225"/>
                    <a:pt x="95671" y="1051798"/>
                    <a:pt x="95671" y="1072886"/>
                  </a:cubicBezTo>
                  <a:cubicBezTo>
                    <a:pt x="116820" y="1072886"/>
                    <a:pt x="135954" y="1072886"/>
                    <a:pt x="157605" y="1072886"/>
                  </a:cubicBezTo>
                  <a:cubicBezTo>
                    <a:pt x="157605" y="1050256"/>
                    <a:pt x="157605" y="1029683"/>
                    <a:pt x="157605" y="1009110"/>
                  </a:cubicBezTo>
                  <a:cubicBezTo>
                    <a:pt x="135450" y="1009110"/>
                    <a:pt x="115813" y="1009110"/>
                    <a:pt x="95671" y="1009110"/>
                  </a:cubicBezTo>
                  <a:close/>
                  <a:moveTo>
                    <a:pt x="175733" y="1008595"/>
                  </a:moveTo>
                  <a:cubicBezTo>
                    <a:pt x="175733" y="1030197"/>
                    <a:pt x="175733" y="1050770"/>
                    <a:pt x="175733" y="1072371"/>
                  </a:cubicBezTo>
                  <a:cubicBezTo>
                    <a:pt x="197385" y="1072371"/>
                    <a:pt x="217022" y="1072371"/>
                    <a:pt x="238674" y="1072371"/>
                  </a:cubicBezTo>
                  <a:cubicBezTo>
                    <a:pt x="238674" y="1050770"/>
                    <a:pt x="238674" y="1029683"/>
                    <a:pt x="238674" y="1008595"/>
                  </a:cubicBezTo>
                  <a:cubicBezTo>
                    <a:pt x="216519" y="1008595"/>
                    <a:pt x="196881" y="1008595"/>
                    <a:pt x="175733" y="1008595"/>
                  </a:cubicBezTo>
                  <a:close/>
                  <a:moveTo>
                    <a:pt x="175733" y="929389"/>
                  </a:moveTo>
                  <a:cubicBezTo>
                    <a:pt x="175733" y="951505"/>
                    <a:pt x="175733" y="972078"/>
                    <a:pt x="175733" y="992651"/>
                  </a:cubicBezTo>
                  <a:cubicBezTo>
                    <a:pt x="197888" y="992651"/>
                    <a:pt x="218029" y="992651"/>
                    <a:pt x="239178" y="992651"/>
                  </a:cubicBezTo>
                  <a:cubicBezTo>
                    <a:pt x="239178" y="970535"/>
                    <a:pt x="239178" y="950990"/>
                    <a:pt x="239178" y="929389"/>
                  </a:cubicBezTo>
                  <a:cubicBezTo>
                    <a:pt x="218029" y="929389"/>
                    <a:pt x="196881" y="929389"/>
                    <a:pt x="175733" y="929389"/>
                  </a:cubicBezTo>
                  <a:close/>
                  <a:moveTo>
                    <a:pt x="95671" y="928875"/>
                  </a:moveTo>
                  <a:cubicBezTo>
                    <a:pt x="95671" y="951505"/>
                    <a:pt x="95671" y="972593"/>
                    <a:pt x="95671" y="993680"/>
                  </a:cubicBezTo>
                  <a:cubicBezTo>
                    <a:pt x="116820" y="993680"/>
                    <a:pt x="135954" y="993680"/>
                    <a:pt x="157605" y="993680"/>
                  </a:cubicBezTo>
                  <a:cubicBezTo>
                    <a:pt x="157605" y="970535"/>
                    <a:pt x="157605" y="949448"/>
                    <a:pt x="157605" y="928875"/>
                  </a:cubicBezTo>
                  <a:cubicBezTo>
                    <a:pt x="135450" y="928875"/>
                    <a:pt x="115309" y="928875"/>
                    <a:pt x="95671" y="928875"/>
                  </a:cubicBezTo>
                  <a:close/>
                  <a:moveTo>
                    <a:pt x="14602" y="928875"/>
                  </a:moveTo>
                  <a:cubicBezTo>
                    <a:pt x="14602" y="951505"/>
                    <a:pt x="14602" y="971563"/>
                    <a:pt x="14602" y="992651"/>
                  </a:cubicBezTo>
                  <a:cubicBezTo>
                    <a:pt x="36255" y="992651"/>
                    <a:pt x="56396" y="992651"/>
                    <a:pt x="77544" y="992651"/>
                  </a:cubicBezTo>
                  <a:cubicBezTo>
                    <a:pt x="77544" y="970021"/>
                    <a:pt x="77544" y="949448"/>
                    <a:pt x="77544" y="928875"/>
                  </a:cubicBezTo>
                  <a:cubicBezTo>
                    <a:pt x="55389" y="928875"/>
                    <a:pt x="35247" y="928875"/>
                    <a:pt x="14602" y="928875"/>
                  </a:cubicBezTo>
                  <a:close/>
                  <a:moveTo>
                    <a:pt x="175229" y="849668"/>
                  </a:moveTo>
                  <a:cubicBezTo>
                    <a:pt x="175229" y="871784"/>
                    <a:pt x="175229" y="891843"/>
                    <a:pt x="175229" y="912930"/>
                  </a:cubicBezTo>
                  <a:cubicBezTo>
                    <a:pt x="196881" y="912930"/>
                    <a:pt x="217022" y="912930"/>
                    <a:pt x="238171" y="912930"/>
                  </a:cubicBezTo>
                  <a:cubicBezTo>
                    <a:pt x="238171" y="891328"/>
                    <a:pt x="238171" y="870241"/>
                    <a:pt x="238171" y="849668"/>
                  </a:cubicBezTo>
                  <a:cubicBezTo>
                    <a:pt x="216015" y="849668"/>
                    <a:pt x="195874" y="849668"/>
                    <a:pt x="175229" y="849668"/>
                  </a:cubicBezTo>
                  <a:close/>
                  <a:moveTo>
                    <a:pt x="94664" y="767890"/>
                  </a:moveTo>
                  <a:cubicBezTo>
                    <a:pt x="94664" y="789492"/>
                    <a:pt x="94664" y="809551"/>
                    <a:pt x="94664" y="831152"/>
                  </a:cubicBezTo>
                  <a:cubicBezTo>
                    <a:pt x="116316" y="831152"/>
                    <a:pt x="136457" y="831152"/>
                    <a:pt x="157605" y="831152"/>
                  </a:cubicBezTo>
                  <a:cubicBezTo>
                    <a:pt x="157605" y="809036"/>
                    <a:pt x="157605" y="788463"/>
                    <a:pt x="157605" y="767890"/>
                  </a:cubicBezTo>
                  <a:cubicBezTo>
                    <a:pt x="135450" y="767890"/>
                    <a:pt x="115813" y="767890"/>
                    <a:pt x="94664" y="767890"/>
                  </a:cubicBezTo>
                  <a:close/>
                  <a:moveTo>
                    <a:pt x="15106" y="767890"/>
                  </a:moveTo>
                  <a:cubicBezTo>
                    <a:pt x="15106" y="790006"/>
                    <a:pt x="15106" y="810579"/>
                    <a:pt x="15106" y="831152"/>
                  </a:cubicBezTo>
                  <a:cubicBezTo>
                    <a:pt x="37262" y="831152"/>
                    <a:pt x="56899" y="831152"/>
                    <a:pt x="77040" y="831152"/>
                  </a:cubicBezTo>
                  <a:cubicBezTo>
                    <a:pt x="77040" y="809036"/>
                    <a:pt x="77040" y="788463"/>
                    <a:pt x="77040" y="767890"/>
                  </a:cubicBezTo>
                  <a:cubicBezTo>
                    <a:pt x="54885" y="767890"/>
                    <a:pt x="35247" y="767890"/>
                    <a:pt x="15106" y="767890"/>
                  </a:cubicBezTo>
                  <a:close/>
                  <a:moveTo>
                    <a:pt x="175229" y="767376"/>
                  </a:moveTo>
                  <a:cubicBezTo>
                    <a:pt x="175229" y="788978"/>
                    <a:pt x="175229" y="810065"/>
                    <a:pt x="175229" y="831667"/>
                  </a:cubicBezTo>
                  <a:cubicBezTo>
                    <a:pt x="196881" y="831667"/>
                    <a:pt x="217022" y="831667"/>
                    <a:pt x="238171" y="831667"/>
                  </a:cubicBezTo>
                  <a:cubicBezTo>
                    <a:pt x="238171" y="809551"/>
                    <a:pt x="238171" y="788978"/>
                    <a:pt x="238171" y="767376"/>
                  </a:cubicBezTo>
                  <a:cubicBezTo>
                    <a:pt x="216519" y="767376"/>
                    <a:pt x="196881" y="767376"/>
                    <a:pt x="175229" y="767376"/>
                  </a:cubicBezTo>
                  <a:close/>
                  <a:moveTo>
                    <a:pt x="175229" y="689712"/>
                  </a:moveTo>
                  <a:cubicBezTo>
                    <a:pt x="175229" y="711829"/>
                    <a:pt x="175229" y="731887"/>
                    <a:pt x="175229" y="752975"/>
                  </a:cubicBezTo>
                  <a:cubicBezTo>
                    <a:pt x="196378" y="752975"/>
                    <a:pt x="216519" y="752975"/>
                    <a:pt x="238171" y="752975"/>
                  </a:cubicBezTo>
                  <a:cubicBezTo>
                    <a:pt x="238171" y="730344"/>
                    <a:pt x="238171" y="709771"/>
                    <a:pt x="238171" y="689712"/>
                  </a:cubicBezTo>
                  <a:cubicBezTo>
                    <a:pt x="216015" y="689712"/>
                    <a:pt x="195371" y="689712"/>
                    <a:pt x="175229" y="689712"/>
                  </a:cubicBezTo>
                  <a:close/>
                  <a:moveTo>
                    <a:pt x="14602" y="689198"/>
                  </a:moveTo>
                  <a:cubicBezTo>
                    <a:pt x="14602" y="711314"/>
                    <a:pt x="14602" y="732402"/>
                    <a:pt x="14602" y="752460"/>
                  </a:cubicBezTo>
                  <a:cubicBezTo>
                    <a:pt x="36758" y="752460"/>
                    <a:pt x="56899" y="752460"/>
                    <a:pt x="78048" y="752460"/>
                  </a:cubicBezTo>
                  <a:cubicBezTo>
                    <a:pt x="78048" y="730344"/>
                    <a:pt x="78048" y="710285"/>
                    <a:pt x="78048" y="689198"/>
                  </a:cubicBezTo>
                  <a:cubicBezTo>
                    <a:pt x="56396" y="689198"/>
                    <a:pt x="35751" y="689198"/>
                    <a:pt x="14602" y="689198"/>
                  </a:cubicBezTo>
                  <a:close/>
                  <a:moveTo>
                    <a:pt x="14099" y="608449"/>
                  </a:moveTo>
                  <a:cubicBezTo>
                    <a:pt x="14099" y="630050"/>
                    <a:pt x="14099" y="650109"/>
                    <a:pt x="14099" y="671711"/>
                  </a:cubicBezTo>
                  <a:cubicBezTo>
                    <a:pt x="35751" y="671711"/>
                    <a:pt x="56396" y="671711"/>
                    <a:pt x="78048" y="671711"/>
                  </a:cubicBezTo>
                  <a:cubicBezTo>
                    <a:pt x="78048" y="650109"/>
                    <a:pt x="78048" y="630050"/>
                    <a:pt x="78048" y="608449"/>
                  </a:cubicBezTo>
                  <a:cubicBezTo>
                    <a:pt x="55389" y="608449"/>
                    <a:pt x="35247" y="608449"/>
                    <a:pt x="14099" y="608449"/>
                  </a:cubicBezTo>
                  <a:close/>
                  <a:moveTo>
                    <a:pt x="95168" y="607935"/>
                  </a:moveTo>
                  <a:cubicBezTo>
                    <a:pt x="95168" y="630565"/>
                    <a:pt x="95168" y="651138"/>
                    <a:pt x="95168" y="672226"/>
                  </a:cubicBezTo>
                  <a:cubicBezTo>
                    <a:pt x="116820" y="672226"/>
                    <a:pt x="136961" y="672226"/>
                    <a:pt x="158109" y="672226"/>
                  </a:cubicBezTo>
                  <a:cubicBezTo>
                    <a:pt x="158109" y="650109"/>
                    <a:pt x="158109" y="629536"/>
                    <a:pt x="158109" y="607935"/>
                  </a:cubicBezTo>
                  <a:cubicBezTo>
                    <a:pt x="136961" y="607935"/>
                    <a:pt x="116820" y="607935"/>
                    <a:pt x="95168" y="607935"/>
                  </a:cubicBezTo>
                  <a:close/>
                  <a:moveTo>
                    <a:pt x="175229" y="528728"/>
                  </a:moveTo>
                  <a:cubicBezTo>
                    <a:pt x="175229" y="550844"/>
                    <a:pt x="175229" y="571417"/>
                    <a:pt x="175229" y="592505"/>
                  </a:cubicBezTo>
                  <a:cubicBezTo>
                    <a:pt x="196378" y="592505"/>
                    <a:pt x="216519" y="592505"/>
                    <a:pt x="239178" y="592505"/>
                  </a:cubicBezTo>
                  <a:cubicBezTo>
                    <a:pt x="239178" y="570388"/>
                    <a:pt x="239178" y="550330"/>
                    <a:pt x="239178" y="528728"/>
                  </a:cubicBezTo>
                  <a:cubicBezTo>
                    <a:pt x="217526" y="528728"/>
                    <a:pt x="196378" y="528728"/>
                    <a:pt x="175229" y="528728"/>
                  </a:cubicBezTo>
                  <a:close/>
                  <a:moveTo>
                    <a:pt x="95168" y="528214"/>
                  </a:moveTo>
                  <a:cubicBezTo>
                    <a:pt x="95168" y="550844"/>
                    <a:pt x="95168" y="571417"/>
                    <a:pt x="95168" y="593019"/>
                  </a:cubicBezTo>
                  <a:cubicBezTo>
                    <a:pt x="116820" y="593019"/>
                    <a:pt x="136457" y="593019"/>
                    <a:pt x="158613" y="593019"/>
                  </a:cubicBezTo>
                  <a:cubicBezTo>
                    <a:pt x="158613" y="569874"/>
                    <a:pt x="158613" y="549815"/>
                    <a:pt x="158613" y="528214"/>
                  </a:cubicBezTo>
                  <a:cubicBezTo>
                    <a:pt x="136457" y="528214"/>
                    <a:pt x="115813" y="528214"/>
                    <a:pt x="95168" y="528214"/>
                  </a:cubicBezTo>
                  <a:close/>
                  <a:moveTo>
                    <a:pt x="15106" y="528214"/>
                  </a:moveTo>
                  <a:cubicBezTo>
                    <a:pt x="15106" y="551873"/>
                    <a:pt x="15106" y="572446"/>
                    <a:pt x="15106" y="593019"/>
                  </a:cubicBezTo>
                  <a:cubicBezTo>
                    <a:pt x="37262" y="593019"/>
                    <a:pt x="56899" y="593019"/>
                    <a:pt x="78048" y="593019"/>
                  </a:cubicBezTo>
                  <a:cubicBezTo>
                    <a:pt x="78048" y="570903"/>
                    <a:pt x="78048" y="550330"/>
                    <a:pt x="78048" y="528214"/>
                  </a:cubicBezTo>
                  <a:cubicBezTo>
                    <a:pt x="56396" y="528214"/>
                    <a:pt x="36255" y="528214"/>
                    <a:pt x="15106" y="528214"/>
                  </a:cubicBezTo>
                  <a:close/>
                  <a:moveTo>
                    <a:pt x="14602" y="449007"/>
                  </a:moveTo>
                  <a:cubicBezTo>
                    <a:pt x="14602" y="471124"/>
                    <a:pt x="14602" y="491182"/>
                    <a:pt x="14602" y="512270"/>
                  </a:cubicBezTo>
                  <a:cubicBezTo>
                    <a:pt x="35751" y="512270"/>
                    <a:pt x="55389" y="512270"/>
                    <a:pt x="77544" y="512270"/>
                  </a:cubicBezTo>
                  <a:cubicBezTo>
                    <a:pt x="77544" y="489125"/>
                    <a:pt x="77544" y="468552"/>
                    <a:pt x="77544" y="449007"/>
                  </a:cubicBezTo>
                  <a:cubicBezTo>
                    <a:pt x="54885" y="449007"/>
                    <a:pt x="34744" y="449007"/>
                    <a:pt x="14602" y="449007"/>
                  </a:cubicBezTo>
                  <a:close/>
                  <a:moveTo>
                    <a:pt x="94664" y="447979"/>
                  </a:moveTo>
                  <a:cubicBezTo>
                    <a:pt x="94664" y="469580"/>
                    <a:pt x="94664" y="490153"/>
                    <a:pt x="94664" y="512270"/>
                  </a:cubicBezTo>
                  <a:cubicBezTo>
                    <a:pt x="116316" y="512270"/>
                    <a:pt x="136457" y="512270"/>
                    <a:pt x="158613" y="512270"/>
                  </a:cubicBezTo>
                  <a:cubicBezTo>
                    <a:pt x="158613" y="489639"/>
                    <a:pt x="158613" y="469580"/>
                    <a:pt x="158613" y="447979"/>
                  </a:cubicBezTo>
                  <a:cubicBezTo>
                    <a:pt x="136961" y="447979"/>
                    <a:pt x="116316" y="447979"/>
                    <a:pt x="94664" y="447979"/>
                  </a:cubicBezTo>
                  <a:close/>
                  <a:moveTo>
                    <a:pt x="174726" y="368258"/>
                  </a:moveTo>
                  <a:cubicBezTo>
                    <a:pt x="174726" y="389346"/>
                    <a:pt x="174726" y="409404"/>
                    <a:pt x="174726" y="431006"/>
                  </a:cubicBezTo>
                  <a:cubicBezTo>
                    <a:pt x="196378" y="431006"/>
                    <a:pt x="217526" y="431006"/>
                    <a:pt x="239178" y="431006"/>
                  </a:cubicBezTo>
                  <a:cubicBezTo>
                    <a:pt x="239178" y="409919"/>
                    <a:pt x="239178" y="390374"/>
                    <a:pt x="239178" y="368258"/>
                  </a:cubicBezTo>
                  <a:cubicBezTo>
                    <a:pt x="217526" y="368258"/>
                    <a:pt x="196881" y="368258"/>
                    <a:pt x="174726" y="368258"/>
                  </a:cubicBezTo>
                  <a:close/>
                  <a:moveTo>
                    <a:pt x="95168" y="367744"/>
                  </a:moveTo>
                  <a:cubicBezTo>
                    <a:pt x="95168" y="389860"/>
                    <a:pt x="95168" y="410947"/>
                    <a:pt x="95168" y="431520"/>
                  </a:cubicBezTo>
                  <a:cubicBezTo>
                    <a:pt x="117323" y="431520"/>
                    <a:pt x="137968" y="431520"/>
                    <a:pt x="158613" y="431520"/>
                  </a:cubicBezTo>
                  <a:cubicBezTo>
                    <a:pt x="158613" y="409404"/>
                    <a:pt x="158613" y="389346"/>
                    <a:pt x="158613" y="367744"/>
                  </a:cubicBezTo>
                  <a:cubicBezTo>
                    <a:pt x="135954" y="367744"/>
                    <a:pt x="115813" y="367744"/>
                    <a:pt x="95168" y="367744"/>
                  </a:cubicBezTo>
                  <a:close/>
                  <a:moveTo>
                    <a:pt x="0" y="350771"/>
                  </a:moveTo>
                  <a:cubicBezTo>
                    <a:pt x="83083" y="350771"/>
                    <a:pt x="166669" y="350771"/>
                    <a:pt x="252270" y="350771"/>
                  </a:cubicBezTo>
                  <a:cubicBezTo>
                    <a:pt x="252270" y="765319"/>
                    <a:pt x="252270" y="1180380"/>
                    <a:pt x="252270" y="1597499"/>
                  </a:cubicBezTo>
                  <a:cubicBezTo>
                    <a:pt x="167173" y="1597499"/>
                    <a:pt x="84594" y="1597499"/>
                    <a:pt x="0" y="1597499"/>
                  </a:cubicBezTo>
                  <a:cubicBezTo>
                    <a:pt x="0" y="1181923"/>
                    <a:pt x="0" y="767376"/>
                    <a:pt x="0" y="350771"/>
                  </a:cubicBezTo>
                  <a:close/>
                  <a:moveTo>
                    <a:pt x="134947" y="273107"/>
                  </a:moveTo>
                  <a:cubicBezTo>
                    <a:pt x="134947" y="290080"/>
                    <a:pt x="134947" y="306024"/>
                    <a:pt x="134947" y="321969"/>
                  </a:cubicBezTo>
                  <a:cubicBezTo>
                    <a:pt x="170194" y="321969"/>
                    <a:pt x="203931" y="321969"/>
                    <a:pt x="238674" y="321969"/>
                  </a:cubicBezTo>
                  <a:cubicBezTo>
                    <a:pt x="238674" y="304482"/>
                    <a:pt x="238674" y="289566"/>
                    <a:pt x="238674" y="273107"/>
                  </a:cubicBezTo>
                  <a:cubicBezTo>
                    <a:pt x="202420" y="273107"/>
                    <a:pt x="169691" y="273107"/>
                    <a:pt x="134947" y="273107"/>
                  </a:cubicBezTo>
                  <a:close/>
                  <a:moveTo>
                    <a:pt x="14099" y="271564"/>
                  </a:moveTo>
                  <a:cubicBezTo>
                    <a:pt x="14099" y="290080"/>
                    <a:pt x="14099" y="304996"/>
                    <a:pt x="14099" y="321969"/>
                  </a:cubicBezTo>
                  <a:cubicBezTo>
                    <a:pt x="50353" y="321969"/>
                    <a:pt x="83587" y="321969"/>
                    <a:pt x="117827" y="321969"/>
                  </a:cubicBezTo>
                  <a:cubicBezTo>
                    <a:pt x="117827" y="304996"/>
                    <a:pt x="117827" y="289052"/>
                    <a:pt x="117827" y="271564"/>
                  </a:cubicBezTo>
                  <a:cubicBezTo>
                    <a:pt x="99700" y="271564"/>
                    <a:pt x="83083" y="271564"/>
                    <a:pt x="66466" y="271564"/>
                  </a:cubicBezTo>
                  <a:cubicBezTo>
                    <a:pt x="49346" y="271564"/>
                    <a:pt x="32226" y="271564"/>
                    <a:pt x="14099" y="271564"/>
                  </a:cubicBezTo>
                  <a:close/>
                  <a:moveTo>
                    <a:pt x="49346" y="209331"/>
                  </a:moveTo>
                  <a:cubicBezTo>
                    <a:pt x="11581" y="209331"/>
                    <a:pt x="6043" y="217045"/>
                    <a:pt x="17120" y="255106"/>
                  </a:cubicBezTo>
                  <a:cubicBezTo>
                    <a:pt x="90132" y="255106"/>
                    <a:pt x="163145" y="255106"/>
                    <a:pt x="237164" y="255106"/>
                  </a:cubicBezTo>
                  <a:cubicBezTo>
                    <a:pt x="243710" y="212417"/>
                    <a:pt x="241192" y="209331"/>
                    <a:pt x="202923" y="209331"/>
                  </a:cubicBezTo>
                  <a:cubicBezTo>
                    <a:pt x="151563" y="209331"/>
                    <a:pt x="100707" y="209331"/>
                    <a:pt x="49346" y="209331"/>
                  </a:cubicBezTo>
                  <a:close/>
                  <a:moveTo>
                    <a:pt x="0" y="190815"/>
                  </a:moveTo>
                  <a:cubicBezTo>
                    <a:pt x="84594" y="190815"/>
                    <a:pt x="167676" y="190815"/>
                    <a:pt x="252773" y="190815"/>
                  </a:cubicBezTo>
                  <a:cubicBezTo>
                    <a:pt x="252773" y="240704"/>
                    <a:pt x="252773" y="290080"/>
                    <a:pt x="252773" y="340484"/>
                  </a:cubicBezTo>
                  <a:cubicBezTo>
                    <a:pt x="168180" y="340484"/>
                    <a:pt x="84594" y="340484"/>
                    <a:pt x="0" y="340484"/>
                  </a:cubicBezTo>
                  <a:cubicBezTo>
                    <a:pt x="0" y="290594"/>
                    <a:pt x="0" y="241219"/>
                    <a:pt x="0" y="190815"/>
                  </a:cubicBezTo>
                  <a:close/>
                  <a:moveTo>
                    <a:pt x="31723" y="0"/>
                  </a:moveTo>
                  <a:cubicBezTo>
                    <a:pt x="31723" y="39603"/>
                    <a:pt x="31723" y="78691"/>
                    <a:pt x="31723" y="120867"/>
                  </a:cubicBezTo>
                  <a:cubicBezTo>
                    <a:pt x="55892" y="120867"/>
                    <a:pt x="74523" y="120867"/>
                    <a:pt x="95168" y="120867"/>
                  </a:cubicBezTo>
                  <a:cubicBezTo>
                    <a:pt x="95168" y="142468"/>
                    <a:pt x="95168" y="162013"/>
                    <a:pt x="95168" y="183100"/>
                  </a:cubicBezTo>
                  <a:cubicBezTo>
                    <a:pt x="66467" y="183100"/>
                    <a:pt x="40786" y="183100"/>
                    <a:pt x="11078" y="183100"/>
                  </a:cubicBezTo>
                  <a:cubicBezTo>
                    <a:pt x="15610" y="121381"/>
                    <a:pt x="20142" y="61205"/>
                    <a:pt x="24170" y="514"/>
                  </a:cubicBezTo>
                  <a:cubicBezTo>
                    <a:pt x="26688" y="514"/>
                    <a:pt x="29205" y="514"/>
                    <a:pt x="31723" y="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xmlns="" id="{695D39F9-71EA-4F56-A66D-4C9E01707329}"/>
                </a:ext>
              </a:extLst>
            </p:cNvPr>
            <p:cNvSpPr/>
            <p:nvPr/>
          </p:nvSpPr>
          <p:spPr>
            <a:xfrm>
              <a:off x="7336235" y="2262006"/>
              <a:ext cx="427135" cy="1492845"/>
            </a:xfrm>
            <a:custGeom>
              <a:avLst/>
              <a:gdLst>
                <a:gd name="connsiteX0" fmla="*/ 342995 w 577665"/>
                <a:gd name="connsiteY0" fmla="*/ 1531565 h 1976576"/>
                <a:gd name="connsiteX1" fmla="*/ 342995 w 577665"/>
                <a:gd name="connsiteY1" fmla="*/ 1585857 h 1976576"/>
                <a:gd name="connsiteX2" fmla="*/ 451295 w 577665"/>
                <a:gd name="connsiteY2" fmla="*/ 1585857 h 1976576"/>
                <a:gd name="connsiteX3" fmla="*/ 451295 w 577665"/>
                <a:gd name="connsiteY3" fmla="*/ 1531565 h 1976576"/>
                <a:gd name="connsiteX4" fmla="*/ 126370 w 577665"/>
                <a:gd name="connsiteY4" fmla="*/ 1526871 h 1976576"/>
                <a:gd name="connsiteX5" fmla="*/ 126370 w 577665"/>
                <a:gd name="connsiteY5" fmla="*/ 1581163 h 1976576"/>
                <a:gd name="connsiteX6" fmla="*/ 234670 w 577665"/>
                <a:gd name="connsiteY6" fmla="*/ 1581163 h 1976576"/>
                <a:gd name="connsiteX7" fmla="*/ 234670 w 577665"/>
                <a:gd name="connsiteY7" fmla="*/ 1526871 h 1976576"/>
                <a:gd name="connsiteX8" fmla="*/ 342995 w 577665"/>
                <a:gd name="connsiteY8" fmla="*/ 1409581 h 1976576"/>
                <a:gd name="connsiteX9" fmla="*/ 342995 w 577665"/>
                <a:gd name="connsiteY9" fmla="*/ 1463873 h 1976576"/>
                <a:gd name="connsiteX10" fmla="*/ 451295 w 577665"/>
                <a:gd name="connsiteY10" fmla="*/ 1463873 h 1976576"/>
                <a:gd name="connsiteX11" fmla="*/ 451295 w 577665"/>
                <a:gd name="connsiteY11" fmla="*/ 1409581 h 1976576"/>
                <a:gd name="connsiteX12" fmla="*/ 126370 w 577665"/>
                <a:gd name="connsiteY12" fmla="*/ 1404887 h 1976576"/>
                <a:gd name="connsiteX13" fmla="*/ 126370 w 577665"/>
                <a:gd name="connsiteY13" fmla="*/ 1459180 h 1976576"/>
                <a:gd name="connsiteX14" fmla="*/ 234670 w 577665"/>
                <a:gd name="connsiteY14" fmla="*/ 1459180 h 1976576"/>
                <a:gd name="connsiteX15" fmla="*/ 234670 w 577665"/>
                <a:gd name="connsiteY15" fmla="*/ 1404887 h 1976576"/>
                <a:gd name="connsiteX16" fmla="*/ 342995 w 577665"/>
                <a:gd name="connsiteY16" fmla="*/ 1287599 h 1976576"/>
                <a:gd name="connsiteX17" fmla="*/ 342995 w 577665"/>
                <a:gd name="connsiteY17" fmla="*/ 1341892 h 1976576"/>
                <a:gd name="connsiteX18" fmla="*/ 451295 w 577665"/>
                <a:gd name="connsiteY18" fmla="*/ 1341892 h 1976576"/>
                <a:gd name="connsiteX19" fmla="*/ 451295 w 577665"/>
                <a:gd name="connsiteY19" fmla="*/ 1287599 h 1976576"/>
                <a:gd name="connsiteX20" fmla="*/ 126370 w 577665"/>
                <a:gd name="connsiteY20" fmla="*/ 1282905 h 1976576"/>
                <a:gd name="connsiteX21" fmla="*/ 126370 w 577665"/>
                <a:gd name="connsiteY21" fmla="*/ 1337198 h 1976576"/>
                <a:gd name="connsiteX22" fmla="*/ 234670 w 577665"/>
                <a:gd name="connsiteY22" fmla="*/ 1337198 h 1976576"/>
                <a:gd name="connsiteX23" fmla="*/ 234670 w 577665"/>
                <a:gd name="connsiteY23" fmla="*/ 1282905 h 1976576"/>
                <a:gd name="connsiteX24" fmla="*/ 342995 w 577665"/>
                <a:gd name="connsiteY24" fmla="*/ 1165617 h 1976576"/>
                <a:gd name="connsiteX25" fmla="*/ 342995 w 577665"/>
                <a:gd name="connsiteY25" fmla="*/ 1219910 h 1976576"/>
                <a:gd name="connsiteX26" fmla="*/ 451295 w 577665"/>
                <a:gd name="connsiteY26" fmla="*/ 1219910 h 1976576"/>
                <a:gd name="connsiteX27" fmla="*/ 451295 w 577665"/>
                <a:gd name="connsiteY27" fmla="*/ 1165617 h 1976576"/>
                <a:gd name="connsiteX28" fmla="*/ 126370 w 577665"/>
                <a:gd name="connsiteY28" fmla="*/ 1160924 h 1976576"/>
                <a:gd name="connsiteX29" fmla="*/ 126370 w 577665"/>
                <a:gd name="connsiteY29" fmla="*/ 1215216 h 1976576"/>
                <a:gd name="connsiteX30" fmla="*/ 234670 w 577665"/>
                <a:gd name="connsiteY30" fmla="*/ 1215216 h 1976576"/>
                <a:gd name="connsiteX31" fmla="*/ 234670 w 577665"/>
                <a:gd name="connsiteY31" fmla="*/ 1160924 h 1976576"/>
                <a:gd name="connsiteX32" fmla="*/ 342995 w 577665"/>
                <a:gd name="connsiteY32" fmla="*/ 1043636 h 1976576"/>
                <a:gd name="connsiteX33" fmla="*/ 342995 w 577665"/>
                <a:gd name="connsiteY33" fmla="*/ 1097928 h 1976576"/>
                <a:gd name="connsiteX34" fmla="*/ 451295 w 577665"/>
                <a:gd name="connsiteY34" fmla="*/ 1097928 h 1976576"/>
                <a:gd name="connsiteX35" fmla="*/ 451295 w 577665"/>
                <a:gd name="connsiteY35" fmla="*/ 1043636 h 1976576"/>
                <a:gd name="connsiteX36" fmla="*/ 126370 w 577665"/>
                <a:gd name="connsiteY36" fmla="*/ 1038942 h 1976576"/>
                <a:gd name="connsiteX37" fmla="*/ 126370 w 577665"/>
                <a:gd name="connsiteY37" fmla="*/ 1093234 h 1976576"/>
                <a:gd name="connsiteX38" fmla="*/ 234670 w 577665"/>
                <a:gd name="connsiteY38" fmla="*/ 1093234 h 1976576"/>
                <a:gd name="connsiteX39" fmla="*/ 234670 w 577665"/>
                <a:gd name="connsiteY39" fmla="*/ 1038942 h 1976576"/>
                <a:gd name="connsiteX40" fmla="*/ 342995 w 577665"/>
                <a:gd name="connsiteY40" fmla="*/ 921654 h 1976576"/>
                <a:gd name="connsiteX41" fmla="*/ 342995 w 577665"/>
                <a:gd name="connsiteY41" fmla="*/ 975946 h 1976576"/>
                <a:gd name="connsiteX42" fmla="*/ 451295 w 577665"/>
                <a:gd name="connsiteY42" fmla="*/ 975946 h 1976576"/>
                <a:gd name="connsiteX43" fmla="*/ 451295 w 577665"/>
                <a:gd name="connsiteY43" fmla="*/ 921654 h 1976576"/>
                <a:gd name="connsiteX44" fmla="*/ 126370 w 577665"/>
                <a:gd name="connsiteY44" fmla="*/ 916960 h 1976576"/>
                <a:gd name="connsiteX45" fmla="*/ 126370 w 577665"/>
                <a:gd name="connsiteY45" fmla="*/ 971252 h 1976576"/>
                <a:gd name="connsiteX46" fmla="*/ 234670 w 577665"/>
                <a:gd name="connsiteY46" fmla="*/ 971252 h 1976576"/>
                <a:gd name="connsiteX47" fmla="*/ 234670 w 577665"/>
                <a:gd name="connsiteY47" fmla="*/ 916960 h 1976576"/>
                <a:gd name="connsiteX48" fmla="*/ 342995 w 577665"/>
                <a:gd name="connsiteY48" fmla="*/ 799672 h 1976576"/>
                <a:gd name="connsiteX49" fmla="*/ 342995 w 577665"/>
                <a:gd name="connsiteY49" fmla="*/ 853964 h 1976576"/>
                <a:gd name="connsiteX50" fmla="*/ 451295 w 577665"/>
                <a:gd name="connsiteY50" fmla="*/ 853964 h 1976576"/>
                <a:gd name="connsiteX51" fmla="*/ 451295 w 577665"/>
                <a:gd name="connsiteY51" fmla="*/ 799672 h 1976576"/>
                <a:gd name="connsiteX52" fmla="*/ 126370 w 577665"/>
                <a:gd name="connsiteY52" fmla="*/ 794978 h 1976576"/>
                <a:gd name="connsiteX53" fmla="*/ 126370 w 577665"/>
                <a:gd name="connsiteY53" fmla="*/ 849270 h 1976576"/>
                <a:gd name="connsiteX54" fmla="*/ 234670 w 577665"/>
                <a:gd name="connsiteY54" fmla="*/ 849270 h 1976576"/>
                <a:gd name="connsiteX55" fmla="*/ 234670 w 577665"/>
                <a:gd name="connsiteY55" fmla="*/ 794978 h 1976576"/>
                <a:gd name="connsiteX56" fmla="*/ 342995 w 577665"/>
                <a:gd name="connsiteY56" fmla="*/ 677690 h 1976576"/>
                <a:gd name="connsiteX57" fmla="*/ 342995 w 577665"/>
                <a:gd name="connsiteY57" fmla="*/ 731982 h 1976576"/>
                <a:gd name="connsiteX58" fmla="*/ 451295 w 577665"/>
                <a:gd name="connsiteY58" fmla="*/ 731982 h 1976576"/>
                <a:gd name="connsiteX59" fmla="*/ 451295 w 577665"/>
                <a:gd name="connsiteY59" fmla="*/ 677690 h 1976576"/>
                <a:gd name="connsiteX60" fmla="*/ 126370 w 577665"/>
                <a:gd name="connsiteY60" fmla="*/ 672996 h 1976576"/>
                <a:gd name="connsiteX61" fmla="*/ 126370 w 577665"/>
                <a:gd name="connsiteY61" fmla="*/ 727289 h 1976576"/>
                <a:gd name="connsiteX62" fmla="*/ 234670 w 577665"/>
                <a:gd name="connsiteY62" fmla="*/ 727289 h 1976576"/>
                <a:gd name="connsiteX63" fmla="*/ 234670 w 577665"/>
                <a:gd name="connsiteY63" fmla="*/ 672996 h 1976576"/>
                <a:gd name="connsiteX64" fmla="*/ 342995 w 577665"/>
                <a:gd name="connsiteY64" fmla="*/ 555708 h 1976576"/>
                <a:gd name="connsiteX65" fmla="*/ 342995 w 577665"/>
                <a:gd name="connsiteY65" fmla="*/ 610000 h 1976576"/>
                <a:gd name="connsiteX66" fmla="*/ 451295 w 577665"/>
                <a:gd name="connsiteY66" fmla="*/ 610000 h 1976576"/>
                <a:gd name="connsiteX67" fmla="*/ 451295 w 577665"/>
                <a:gd name="connsiteY67" fmla="*/ 555708 h 1976576"/>
                <a:gd name="connsiteX68" fmla="*/ 126370 w 577665"/>
                <a:gd name="connsiteY68" fmla="*/ 551014 h 1976576"/>
                <a:gd name="connsiteX69" fmla="*/ 126370 w 577665"/>
                <a:gd name="connsiteY69" fmla="*/ 605307 h 1976576"/>
                <a:gd name="connsiteX70" fmla="*/ 234670 w 577665"/>
                <a:gd name="connsiteY70" fmla="*/ 605307 h 1976576"/>
                <a:gd name="connsiteX71" fmla="*/ 234670 w 577665"/>
                <a:gd name="connsiteY71" fmla="*/ 551014 h 1976576"/>
                <a:gd name="connsiteX72" fmla="*/ 342995 w 577665"/>
                <a:gd name="connsiteY72" fmla="*/ 433726 h 1976576"/>
                <a:gd name="connsiteX73" fmla="*/ 342995 w 577665"/>
                <a:gd name="connsiteY73" fmla="*/ 488019 h 1976576"/>
                <a:gd name="connsiteX74" fmla="*/ 451295 w 577665"/>
                <a:gd name="connsiteY74" fmla="*/ 488019 h 1976576"/>
                <a:gd name="connsiteX75" fmla="*/ 451295 w 577665"/>
                <a:gd name="connsiteY75" fmla="*/ 433726 h 1976576"/>
                <a:gd name="connsiteX76" fmla="*/ 126370 w 577665"/>
                <a:gd name="connsiteY76" fmla="*/ 429032 h 1976576"/>
                <a:gd name="connsiteX77" fmla="*/ 126370 w 577665"/>
                <a:gd name="connsiteY77" fmla="*/ 483325 h 1976576"/>
                <a:gd name="connsiteX78" fmla="*/ 234670 w 577665"/>
                <a:gd name="connsiteY78" fmla="*/ 483325 h 1976576"/>
                <a:gd name="connsiteX79" fmla="*/ 234670 w 577665"/>
                <a:gd name="connsiteY79" fmla="*/ 429032 h 1976576"/>
                <a:gd name="connsiteX80" fmla="*/ 249290 w 577665"/>
                <a:gd name="connsiteY80" fmla="*/ 0 h 1976576"/>
                <a:gd name="connsiteX81" fmla="*/ 328376 w 577665"/>
                <a:gd name="connsiteY81" fmla="*/ 0 h 1976576"/>
                <a:gd name="connsiteX82" fmla="*/ 328376 w 577665"/>
                <a:gd name="connsiteY82" fmla="*/ 178763 h 1976576"/>
                <a:gd name="connsiteX83" fmla="*/ 397145 w 577665"/>
                <a:gd name="connsiteY83" fmla="*/ 178763 h 1976576"/>
                <a:gd name="connsiteX84" fmla="*/ 397145 w 577665"/>
                <a:gd name="connsiteY84" fmla="*/ 299617 h 1976576"/>
                <a:gd name="connsiteX85" fmla="*/ 577665 w 577665"/>
                <a:gd name="connsiteY85" fmla="*/ 299617 h 1976576"/>
                <a:gd name="connsiteX86" fmla="*/ 577665 w 577665"/>
                <a:gd name="connsiteY86" fmla="*/ 1976576 h 1976576"/>
                <a:gd name="connsiteX87" fmla="*/ 379083 w 577665"/>
                <a:gd name="connsiteY87" fmla="*/ 1976576 h 1976576"/>
                <a:gd name="connsiteX88" fmla="*/ 379083 w 577665"/>
                <a:gd name="connsiteY88" fmla="*/ 1654427 h 1976576"/>
                <a:gd name="connsiteX89" fmla="*/ 198582 w 577665"/>
                <a:gd name="connsiteY89" fmla="*/ 1654427 h 1976576"/>
                <a:gd name="connsiteX90" fmla="*/ 198582 w 577665"/>
                <a:gd name="connsiteY90" fmla="*/ 1976576 h 1976576"/>
                <a:gd name="connsiteX91" fmla="*/ 0 w 577665"/>
                <a:gd name="connsiteY91" fmla="*/ 1976576 h 1976576"/>
                <a:gd name="connsiteX92" fmla="*/ 0 w 577665"/>
                <a:gd name="connsiteY92" fmla="*/ 299617 h 1976576"/>
                <a:gd name="connsiteX93" fmla="*/ 180520 w 577665"/>
                <a:gd name="connsiteY93" fmla="*/ 299617 h 1976576"/>
                <a:gd name="connsiteX94" fmla="*/ 180520 w 577665"/>
                <a:gd name="connsiteY94" fmla="*/ 178763 h 1976576"/>
                <a:gd name="connsiteX95" fmla="*/ 249290 w 577665"/>
                <a:gd name="connsiteY95" fmla="*/ 178763 h 1976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577665" h="1976576">
                  <a:moveTo>
                    <a:pt x="342995" y="1531565"/>
                  </a:moveTo>
                  <a:lnTo>
                    <a:pt x="342995" y="1585857"/>
                  </a:lnTo>
                  <a:lnTo>
                    <a:pt x="451295" y="1585857"/>
                  </a:lnTo>
                  <a:lnTo>
                    <a:pt x="451295" y="1531565"/>
                  </a:lnTo>
                  <a:close/>
                  <a:moveTo>
                    <a:pt x="126370" y="1526871"/>
                  </a:moveTo>
                  <a:lnTo>
                    <a:pt x="126370" y="1581163"/>
                  </a:lnTo>
                  <a:lnTo>
                    <a:pt x="234670" y="1581163"/>
                  </a:lnTo>
                  <a:lnTo>
                    <a:pt x="234670" y="1526871"/>
                  </a:lnTo>
                  <a:close/>
                  <a:moveTo>
                    <a:pt x="342995" y="1409581"/>
                  </a:moveTo>
                  <a:lnTo>
                    <a:pt x="342995" y="1463873"/>
                  </a:lnTo>
                  <a:lnTo>
                    <a:pt x="451295" y="1463873"/>
                  </a:lnTo>
                  <a:lnTo>
                    <a:pt x="451295" y="1409581"/>
                  </a:lnTo>
                  <a:close/>
                  <a:moveTo>
                    <a:pt x="126370" y="1404887"/>
                  </a:moveTo>
                  <a:lnTo>
                    <a:pt x="126370" y="1459180"/>
                  </a:lnTo>
                  <a:lnTo>
                    <a:pt x="234670" y="1459180"/>
                  </a:lnTo>
                  <a:lnTo>
                    <a:pt x="234670" y="1404887"/>
                  </a:lnTo>
                  <a:close/>
                  <a:moveTo>
                    <a:pt x="342995" y="1287599"/>
                  </a:moveTo>
                  <a:lnTo>
                    <a:pt x="342995" y="1341892"/>
                  </a:lnTo>
                  <a:lnTo>
                    <a:pt x="451295" y="1341892"/>
                  </a:lnTo>
                  <a:lnTo>
                    <a:pt x="451295" y="1287599"/>
                  </a:lnTo>
                  <a:close/>
                  <a:moveTo>
                    <a:pt x="126370" y="1282905"/>
                  </a:moveTo>
                  <a:lnTo>
                    <a:pt x="126370" y="1337198"/>
                  </a:lnTo>
                  <a:lnTo>
                    <a:pt x="234670" y="1337198"/>
                  </a:lnTo>
                  <a:lnTo>
                    <a:pt x="234670" y="1282905"/>
                  </a:lnTo>
                  <a:close/>
                  <a:moveTo>
                    <a:pt x="342995" y="1165617"/>
                  </a:moveTo>
                  <a:lnTo>
                    <a:pt x="342995" y="1219910"/>
                  </a:lnTo>
                  <a:lnTo>
                    <a:pt x="451295" y="1219910"/>
                  </a:lnTo>
                  <a:lnTo>
                    <a:pt x="451295" y="1165617"/>
                  </a:lnTo>
                  <a:close/>
                  <a:moveTo>
                    <a:pt x="126370" y="1160924"/>
                  </a:moveTo>
                  <a:lnTo>
                    <a:pt x="126370" y="1215216"/>
                  </a:lnTo>
                  <a:lnTo>
                    <a:pt x="234670" y="1215216"/>
                  </a:lnTo>
                  <a:lnTo>
                    <a:pt x="234670" y="1160924"/>
                  </a:lnTo>
                  <a:close/>
                  <a:moveTo>
                    <a:pt x="342995" y="1043636"/>
                  </a:moveTo>
                  <a:lnTo>
                    <a:pt x="342995" y="1097928"/>
                  </a:lnTo>
                  <a:lnTo>
                    <a:pt x="451295" y="1097928"/>
                  </a:lnTo>
                  <a:lnTo>
                    <a:pt x="451295" y="1043636"/>
                  </a:lnTo>
                  <a:close/>
                  <a:moveTo>
                    <a:pt x="126370" y="1038942"/>
                  </a:moveTo>
                  <a:lnTo>
                    <a:pt x="126370" y="1093234"/>
                  </a:lnTo>
                  <a:lnTo>
                    <a:pt x="234670" y="1093234"/>
                  </a:lnTo>
                  <a:lnTo>
                    <a:pt x="234670" y="1038942"/>
                  </a:lnTo>
                  <a:close/>
                  <a:moveTo>
                    <a:pt x="342995" y="921654"/>
                  </a:moveTo>
                  <a:lnTo>
                    <a:pt x="342995" y="975946"/>
                  </a:lnTo>
                  <a:lnTo>
                    <a:pt x="451295" y="975946"/>
                  </a:lnTo>
                  <a:lnTo>
                    <a:pt x="451295" y="921654"/>
                  </a:lnTo>
                  <a:close/>
                  <a:moveTo>
                    <a:pt x="126370" y="916960"/>
                  </a:moveTo>
                  <a:lnTo>
                    <a:pt x="126370" y="971252"/>
                  </a:lnTo>
                  <a:lnTo>
                    <a:pt x="234670" y="971252"/>
                  </a:lnTo>
                  <a:lnTo>
                    <a:pt x="234670" y="916960"/>
                  </a:lnTo>
                  <a:close/>
                  <a:moveTo>
                    <a:pt x="342995" y="799672"/>
                  </a:moveTo>
                  <a:lnTo>
                    <a:pt x="342995" y="853964"/>
                  </a:lnTo>
                  <a:lnTo>
                    <a:pt x="451295" y="853964"/>
                  </a:lnTo>
                  <a:lnTo>
                    <a:pt x="451295" y="799672"/>
                  </a:lnTo>
                  <a:close/>
                  <a:moveTo>
                    <a:pt x="126370" y="794978"/>
                  </a:moveTo>
                  <a:lnTo>
                    <a:pt x="126370" y="849270"/>
                  </a:lnTo>
                  <a:lnTo>
                    <a:pt x="234670" y="849270"/>
                  </a:lnTo>
                  <a:lnTo>
                    <a:pt x="234670" y="794978"/>
                  </a:lnTo>
                  <a:close/>
                  <a:moveTo>
                    <a:pt x="342995" y="677690"/>
                  </a:moveTo>
                  <a:lnTo>
                    <a:pt x="342995" y="731982"/>
                  </a:lnTo>
                  <a:lnTo>
                    <a:pt x="451295" y="731982"/>
                  </a:lnTo>
                  <a:lnTo>
                    <a:pt x="451295" y="677690"/>
                  </a:lnTo>
                  <a:close/>
                  <a:moveTo>
                    <a:pt x="126370" y="672996"/>
                  </a:moveTo>
                  <a:lnTo>
                    <a:pt x="126370" y="727289"/>
                  </a:lnTo>
                  <a:lnTo>
                    <a:pt x="234670" y="727289"/>
                  </a:lnTo>
                  <a:lnTo>
                    <a:pt x="234670" y="672996"/>
                  </a:lnTo>
                  <a:close/>
                  <a:moveTo>
                    <a:pt x="342995" y="555708"/>
                  </a:moveTo>
                  <a:lnTo>
                    <a:pt x="342995" y="610000"/>
                  </a:lnTo>
                  <a:lnTo>
                    <a:pt x="451295" y="610000"/>
                  </a:lnTo>
                  <a:lnTo>
                    <a:pt x="451295" y="555708"/>
                  </a:lnTo>
                  <a:close/>
                  <a:moveTo>
                    <a:pt x="126370" y="551014"/>
                  </a:moveTo>
                  <a:lnTo>
                    <a:pt x="126370" y="605307"/>
                  </a:lnTo>
                  <a:lnTo>
                    <a:pt x="234670" y="605307"/>
                  </a:lnTo>
                  <a:lnTo>
                    <a:pt x="234670" y="551014"/>
                  </a:lnTo>
                  <a:close/>
                  <a:moveTo>
                    <a:pt x="342995" y="433726"/>
                  </a:moveTo>
                  <a:lnTo>
                    <a:pt x="342995" y="488019"/>
                  </a:lnTo>
                  <a:lnTo>
                    <a:pt x="451295" y="488019"/>
                  </a:lnTo>
                  <a:lnTo>
                    <a:pt x="451295" y="433726"/>
                  </a:lnTo>
                  <a:close/>
                  <a:moveTo>
                    <a:pt x="126370" y="429032"/>
                  </a:moveTo>
                  <a:lnTo>
                    <a:pt x="126370" y="483325"/>
                  </a:lnTo>
                  <a:lnTo>
                    <a:pt x="234670" y="483325"/>
                  </a:lnTo>
                  <a:lnTo>
                    <a:pt x="234670" y="429032"/>
                  </a:lnTo>
                  <a:close/>
                  <a:moveTo>
                    <a:pt x="249290" y="0"/>
                  </a:moveTo>
                  <a:lnTo>
                    <a:pt x="328376" y="0"/>
                  </a:lnTo>
                  <a:lnTo>
                    <a:pt x="328376" y="178763"/>
                  </a:lnTo>
                  <a:lnTo>
                    <a:pt x="397145" y="178763"/>
                  </a:lnTo>
                  <a:lnTo>
                    <a:pt x="397145" y="299617"/>
                  </a:lnTo>
                  <a:lnTo>
                    <a:pt x="577665" y="299617"/>
                  </a:lnTo>
                  <a:lnTo>
                    <a:pt x="577665" y="1976576"/>
                  </a:lnTo>
                  <a:lnTo>
                    <a:pt x="379083" y="1976576"/>
                  </a:lnTo>
                  <a:lnTo>
                    <a:pt x="379083" y="1654427"/>
                  </a:lnTo>
                  <a:lnTo>
                    <a:pt x="198582" y="1654427"/>
                  </a:lnTo>
                  <a:lnTo>
                    <a:pt x="198582" y="1976576"/>
                  </a:lnTo>
                  <a:lnTo>
                    <a:pt x="0" y="1976576"/>
                  </a:lnTo>
                  <a:lnTo>
                    <a:pt x="0" y="299617"/>
                  </a:lnTo>
                  <a:lnTo>
                    <a:pt x="180520" y="299617"/>
                  </a:lnTo>
                  <a:lnTo>
                    <a:pt x="180520" y="178763"/>
                  </a:lnTo>
                  <a:lnTo>
                    <a:pt x="249290" y="17876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prstClr val="white"/>
                </a:solidFill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xmlns="" id="{6424A004-6C84-414C-9A2E-E88E63CD4C18}"/>
                </a:ext>
              </a:extLst>
            </p:cNvPr>
            <p:cNvSpPr/>
            <p:nvPr/>
          </p:nvSpPr>
          <p:spPr>
            <a:xfrm>
              <a:off x="7813002" y="2415640"/>
              <a:ext cx="623978" cy="1339211"/>
            </a:xfrm>
            <a:custGeom>
              <a:avLst/>
              <a:gdLst>
                <a:gd name="connsiteX0" fmla="*/ 220666 w 637355"/>
                <a:gd name="connsiteY0" fmla="*/ 807253 h 1339211"/>
                <a:gd name="connsiteX1" fmla="*/ 220666 w 637355"/>
                <a:gd name="connsiteY1" fmla="*/ 920972 h 1339211"/>
                <a:gd name="connsiteX2" fmla="*/ 334385 w 637355"/>
                <a:gd name="connsiteY2" fmla="*/ 920972 h 1339211"/>
                <a:gd name="connsiteX3" fmla="*/ 334385 w 637355"/>
                <a:gd name="connsiteY3" fmla="*/ 807253 h 1339211"/>
                <a:gd name="connsiteX4" fmla="*/ 79542 w 637355"/>
                <a:gd name="connsiteY4" fmla="*/ 807253 h 1339211"/>
                <a:gd name="connsiteX5" fmla="*/ 79542 w 637355"/>
                <a:gd name="connsiteY5" fmla="*/ 920972 h 1339211"/>
                <a:gd name="connsiteX6" fmla="*/ 193261 w 637355"/>
                <a:gd name="connsiteY6" fmla="*/ 920972 h 1339211"/>
                <a:gd name="connsiteX7" fmla="*/ 193261 w 637355"/>
                <a:gd name="connsiteY7" fmla="*/ 807253 h 1339211"/>
                <a:gd name="connsiteX8" fmla="*/ 220666 w 637355"/>
                <a:gd name="connsiteY8" fmla="*/ 661702 h 1339211"/>
                <a:gd name="connsiteX9" fmla="*/ 220666 w 637355"/>
                <a:gd name="connsiteY9" fmla="*/ 775421 h 1339211"/>
                <a:gd name="connsiteX10" fmla="*/ 334385 w 637355"/>
                <a:gd name="connsiteY10" fmla="*/ 775421 h 1339211"/>
                <a:gd name="connsiteX11" fmla="*/ 334385 w 637355"/>
                <a:gd name="connsiteY11" fmla="*/ 661702 h 1339211"/>
                <a:gd name="connsiteX12" fmla="*/ 79542 w 637355"/>
                <a:gd name="connsiteY12" fmla="*/ 661702 h 1339211"/>
                <a:gd name="connsiteX13" fmla="*/ 79542 w 637355"/>
                <a:gd name="connsiteY13" fmla="*/ 775421 h 1339211"/>
                <a:gd name="connsiteX14" fmla="*/ 193261 w 637355"/>
                <a:gd name="connsiteY14" fmla="*/ 775421 h 1339211"/>
                <a:gd name="connsiteX15" fmla="*/ 193261 w 637355"/>
                <a:gd name="connsiteY15" fmla="*/ 661702 h 1339211"/>
                <a:gd name="connsiteX16" fmla="*/ 220666 w 637355"/>
                <a:gd name="connsiteY16" fmla="*/ 519029 h 1339211"/>
                <a:gd name="connsiteX17" fmla="*/ 220666 w 637355"/>
                <a:gd name="connsiteY17" fmla="*/ 632748 h 1339211"/>
                <a:gd name="connsiteX18" fmla="*/ 334385 w 637355"/>
                <a:gd name="connsiteY18" fmla="*/ 632748 h 1339211"/>
                <a:gd name="connsiteX19" fmla="*/ 334385 w 637355"/>
                <a:gd name="connsiteY19" fmla="*/ 519029 h 1339211"/>
                <a:gd name="connsiteX20" fmla="*/ 79542 w 637355"/>
                <a:gd name="connsiteY20" fmla="*/ 519029 h 1339211"/>
                <a:gd name="connsiteX21" fmla="*/ 79542 w 637355"/>
                <a:gd name="connsiteY21" fmla="*/ 632748 h 1339211"/>
                <a:gd name="connsiteX22" fmla="*/ 193261 w 637355"/>
                <a:gd name="connsiteY22" fmla="*/ 632748 h 1339211"/>
                <a:gd name="connsiteX23" fmla="*/ 193261 w 637355"/>
                <a:gd name="connsiteY23" fmla="*/ 519029 h 1339211"/>
                <a:gd name="connsiteX24" fmla="*/ 220666 w 637355"/>
                <a:gd name="connsiteY24" fmla="*/ 373478 h 1339211"/>
                <a:gd name="connsiteX25" fmla="*/ 220666 w 637355"/>
                <a:gd name="connsiteY25" fmla="*/ 487197 h 1339211"/>
                <a:gd name="connsiteX26" fmla="*/ 334385 w 637355"/>
                <a:gd name="connsiteY26" fmla="*/ 487197 h 1339211"/>
                <a:gd name="connsiteX27" fmla="*/ 334385 w 637355"/>
                <a:gd name="connsiteY27" fmla="*/ 373478 h 1339211"/>
                <a:gd name="connsiteX28" fmla="*/ 79542 w 637355"/>
                <a:gd name="connsiteY28" fmla="*/ 373478 h 1339211"/>
                <a:gd name="connsiteX29" fmla="*/ 79542 w 637355"/>
                <a:gd name="connsiteY29" fmla="*/ 487197 h 1339211"/>
                <a:gd name="connsiteX30" fmla="*/ 193261 w 637355"/>
                <a:gd name="connsiteY30" fmla="*/ 487197 h 1339211"/>
                <a:gd name="connsiteX31" fmla="*/ 193261 w 637355"/>
                <a:gd name="connsiteY31" fmla="*/ 373478 h 1339211"/>
                <a:gd name="connsiteX32" fmla="*/ 220666 w 637355"/>
                <a:gd name="connsiteY32" fmla="*/ 230805 h 1339211"/>
                <a:gd name="connsiteX33" fmla="*/ 220666 w 637355"/>
                <a:gd name="connsiteY33" fmla="*/ 344524 h 1339211"/>
                <a:gd name="connsiteX34" fmla="*/ 334385 w 637355"/>
                <a:gd name="connsiteY34" fmla="*/ 344524 h 1339211"/>
                <a:gd name="connsiteX35" fmla="*/ 334385 w 637355"/>
                <a:gd name="connsiteY35" fmla="*/ 230805 h 1339211"/>
                <a:gd name="connsiteX36" fmla="*/ 79542 w 637355"/>
                <a:gd name="connsiteY36" fmla="*/ 230805 h 1339211"/>
                <a:gd name="connsiteX37" fmla="*/ 79542 w 637355"/>
                <a:gd name="connsiteY37" fmla="*/ 344524 h 1339211"/>
                <a:gd name="connsiteX38" fmla="*/ 193261 w 637355"/>
                <a:gd name="connsiteY38" fmla="*/ 344524 h 1339211"/>
                <a:gd name="connsiteX39" fmla="*/ 193261 w 637355"/>
                <a:gd name="connsiteY39" fmla="*/ 230805 h 1339211"/>
                <a:gd name="connsiteX40" fmla="*/ 220666 w 637355"/>
                <a:gd name="connsiteY40" fmla="*/ 85254 h 1339211"/>
                <a:gd name="connsiteX41" fmla="*/ 220666 w 637355"/>
                <a:gd name="connsiteY41" fmla="*/ 198973 h 1339211"/>
                <a:gd name="connsiteX42" fmla="*/ 334385 w 637355"/>
                <a:gd name="connsiteY42" fmla="*/ 198973 h 1339211"/>
                <a:gd name="connsiteX43" fmla="*/ 334385 w 637355"/>
                <a:gd name="connsiteY43" fmla="*/ 85254 h 1339211"/>
                <a:gd name="connsiteX44" fmla="*/ 79542 w 637355"/>
                <a:gd name="connsiteY44" fmla="*/ 85254 h 1339211"/>
                <a:gd name="connsiteX45" fmla="*/ 79542 w 637355"/>
                <a:gd name="connsiteY45" fmla="*/ 198973 h 1339211"/>
                <a:gd name="connsiteX46" fmla="*/ 193261 w 637355"/>
                <a:gd name="connsiteY46" fmla="*/ 198973 h 1339211"/>
                <a:gd name="connsiteX47" fmla="*/ 193261 w 637355"/>
                <a:gd name="connsiteY47" fmla="*/ 85254 h 1339211"/>
                <a:gd name="connsiteX48" fmla="*/ 0 w 637355"/>
                <a:gd name="connsiteY48" fmla="*/ 0 h 1339211"/>
                <a:gd name="connsiteX49" fmla="*/ 637355 w 637355"/>
                <a:gd name="connsiteY49" fmla="*/ 0 h 1339211"/>
                <a:gd name="connsiteX50" fmla="*/ 637355 w 637355"/>
                <a:gd name="connsiteY50" fmla="*/ 1339211 h 1339211"/>
                <a:gd name="connsiteX51" fmla="*/ 0 w 637355"/>
                <a:gd name="connsiteY51" fmla="*/ 1339211 h 1339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637355" h="1339211">
                  <a:moveTo>
                    <a:pt x="220666" y="807253"/>
                  </a:moveTo>
                  <a:lnTo>
                    <a:pt x="220666" y="920972"/>
                  </a:lnTo>
                  <a:lnTo>
                    <a:pt x="334385" y="920972"/>
                  </a:lnTo>
                  <a:lnTo>
                    <a:pt x="334385" y="807253"/>
                  </a:lnTo>
                  <a:close/>
                  <a:moveTo>
                    <a:pt x="79542" y="807253"/>
                  </a:moveTo>
                  <a:lnTo>
                    <a:pt x="79542" y="920972"/>
                  </a:lnTo>
                  <a:lnTo>
                    <a:pt x="193261" y="920972"/>
                  </a:lnTo>
                  <a:lnTo>
                    <a:pt x="193261" y="807253"/>
                  </a:lnTo>
                  <a:close/>
                  <a:moveTo>
                    <a:pt x="220666" y="661702"/>
                  </a:moveTo>
                  <a:lnTo>
                    <a:pt x="220666" y="775421"/>
                  </a:lnTo>
                  <a:lnTo>
                    <a:pt x="334385" y="775421"/>
                  </a:lnTo>
                  <a:lnTo>
                    <a:pt x="334385" y="661702"/>
                  </a:lnTo>
                  <a:close/>
                  <a:moveTo>
                    <a:pt x="79542" y="661702"/>
                  </a:moveTo>
                  <a:lnTo>
                    <a:pt x="79542" y="775421"/>
                  </a:lnTo>
                  <a:lnTo>
                    <a:pt x="193261" y="775421"/>
                  </a:lnTo>
                  <a:lnTo>
                    <a:pt x="193261" y="661702"/>
                  </a:lnTo>
                  <a:close/>
                  <a:moveTo>
                    <a:pt x="220666" y="519029"/>
                  </a:moveTo>
                  <a:lnTo>
                    <a:pt x="220666" y="632748"/>
                  </a:lnTo>
                  <a:lnTo>
                    <a:pt x="334385" y="632748"/>
                  </a:lnTo>
                  <a:lnTo>
                    <a:pt x="334385" y="519029"/>
                  </a:lnTo>
                  <a:close/>
                  <a:moveTo>
                    <a:pt x="79542" y="519029"/>
                  </a:moveTo>
                  <a:lnTo>
                    <a:pt x="79542" y="632748"/>
                  </a:lnTo>
                  <a:lnTo>
                    <a:pt x="193261" y="632748"/>
                  </a:lnTo>
                  <a:lnTo>
                    <a:pt x="193261" y="519029"/>
                  </a:lnTo>
                  <a:close/>
                  <a:moveTo>
                    <a:pt x="220666" y="373478"/>
                  </a:moveTo>
                  <a:lnTo>
                    <a:pt x="220666" y="487197"/>
                  </a:lnTo>
                  <a:lnTo>
                    <a:pt x="334385" y="487197"/>
                  </a:lnTo>
                  <a:lnTo>
                    <a:pt x="334385" y="373478"/>
                  </a:lnTo>
                  <a:close/>
                  <a:moveTo>
                    <a:pt x="79542" y="373478"/>
                  </a:moveTo>
                  <a:lnTo>
                    <a:pt x="79542" y="487197"/>
                  </a:lnTo>
                  <a:lnTo>
                    <a:pt x="193261" y="487197"/>
                  </a:lnTo>
                  <a:lnTo>
                    <a:pt x="193261" y="373478"/>
                  </a:lnTo>
                  <a:close/>
                  <a:moveTo>
                    <a:pt x="220666" y="230805"/>
                  </a:moveTo>
                  <a:lnTo>
                    <a:pt x="220666" y="344524"/>
                  </a:lnTo>
                  <a:lnTo>
                    <a:pt x="334385" y="344524"/>
                  </a:lnTo>
                  <a:lnTo>
                    <a:pt x="334385" y="230805"/>
                  </a:lnTo>
                  <a:close/>
                  <a:moveTo>
                    <a:pt x="79542" y="230805"/>
                  </a:moveTo>
                  <a:lnTo>
                    <a:pt x="79542" y="344524"/>
                  </a:lnTo>
                  <a:lnTo>
                    <a:pt x="193261" y="344524"/>
                  </a:lnTo>
                  <a:lnTo>
                    <a:pt x="193261" y="230805"/>
                  </a:lnTo>
                  <a:close/>
                  <a:moveTo>
                    <a:pt x="220666" y="85254"/>
                  </a:moveTo>
                  <a:lnTo>
                    <a:pt x="220666" y="198973"/>
                  </a:lnTo>
                  <a:lnTo>
                    <a:pt x="334385" y="198973"/>
                  </a:lnTo>
                  <a:lnTo>
                    <a:pt x="334385" y="85254"/>
                  </a:lnTo>
                  <a:close/>
                  <a:moveTo>
                    <a:pt x="79542" y="85254"/>
                  </a:moveTo>
                  <a:lnTo>
                    <a:pt x="79542" y="198973"/>
                  </a:lnTo>
                  <a:lnTo>
                    <a:pt x="193261" y="198973"/>
                  </a:lnTo>
                  <a:lnTo>
                    <a:pt x="193261" y="85254"/>
                  </a:lnTo>
                  <a:close/>
                  <a:moveTo>
                    <a:pt x="0" y="0"/>
                  </a:moveTo>
                  <a:lnTo>
                    <a:pt x="637355" y="0"/>
                  </a:lnTo>
                  <a:lnTo>
                    <a:pt x="637355" y="1339211"/>
                  </a:lnTo>
                  <a:lnTo>
                    <a:pt x="0" y="133921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xmlns="" id="{CDF1B5FC-F41B-4543-A07F-87B63D963741}"/>
                </a:ext>
              </a:extLst>
            </p:cNvPr>
            <p:cNvSpPr/>
            <p:nvPr/>
          </p:nvSpPr>
          <p:spPr>
            <a:xfrm>
              <a:off x="3788766" y="2278018"/>
              <a:ext cx="452749" cy="1476833"/>
            </a:xfrm>
            <a:custGeom>
              <a:avLst/>
              <a:gdLst>
                <a:gd name="connsiteX0" fmla="*/ 244930 w 462455"/>
                <a:gd name="connsiteY0" fmla="*/ 661816 h 1476833"/>
                <a:gd name="connsiteX1" fmla="*/ 244930 w 462455"/>
                <a:gd name="connsiteY1" fmla="*/ 775535 h 1476833"/>
                <a:gd name="connsiteX2" fmla="*/ 358649 w 462455"/>
                <a:gd name="connsiteY2" fmla="*/ 775535 h 1476833"/>
                <a:gd name="connsiteX3" fmla="*/ 358649 w 462455"/>
                <a:gd name="connsiteY3" fmla="*/ 661816 h 1476833"/>
                <a:gd name="connsiteX4" fmla="*/ 103806 w 462455"/>
                <a:gd name="connsiteY4" fmla="*/ 661816 h 1476833"/>
                <a:gd name="connsiteX5" fmla="*/ 103806 w 462455"/>
                <a:gd name="connsiteY5" fmla="*/ 775535 h 1476833"/>
                <a:gd name="connsiteX6" fmla="*/ 217525 w 462455"/>
                <a:gd name="connsiteY6" fmla="*/ 775535 h 1476833"/>
                <a:gd name="connsiteX7" fmla="*/ 217525 w 462455"/>
                <a:gd name="connsiteY7" fmla="*/ 661816 h 1476833"/>
                <a:gd name="connsiteX8" fmla="*/ 244930 w 462455"/>
                <a:gd name="connsiteY8" fmla="*/ 516265 h 1476833"/>
                <a:gd name="connsiteX9" fmla="*/ 244930 w 462455"/>
                <a:gd name="connsiteY9" fmla="*/ 629984 h 1476833"/>
                <a:gd name="connsiteX10" fmla="*/ 358649 w 462455"/>
                <a:gd name="connsiteY10" fmla="*/ 629984 h 1476833"/>
                <a:gd name="connsiteX11" fmla="*/ 358649 w 462455"/>
                <a:gd name="connsiteY11" fmla="*/ 516265 h 1476833"/>
                <a:gd name="connsiteX12" fmla="*/ 103806 w 462455"/>
                <a:gd name="connsiteY12" fmla="*/ 516265 h 1476833"/>
                <a:gd name="connsiteX13" fmla="*/ 103806 w 462455"/>
                <a:gd name="connsiteY13" fmla="*/ 629984 h 1476833"/>
                <a:gd name="connsiteX14" fmla="*/ 217525 w 462455"/>
                <a:gd name="connsiteY14" fmla="*/ 629984 h 1476833"/>
                <a:gd name="connsiteX15" fmla="*/ 217525 w 462455"/>
                <a:gd name="connsiteY15" fmla="*/ 516265 h 1476833"/>
                <a:gd name="connsiteX16" fmla="*/ 244930 w 462455"/>
                <a:gd name="connsiteY16" fmla="*/ 368427 h 1476833"/>
                <a:gd name="connsiteX17" fmla="*/ 244930 w 462455"/>
                <a:gd name="connsiteY17" fmla="*/ 482146 h 1476833"/>
                <a:gd name="connsiteX18" fmla="*/ 358649 w 462455"/>
                <a:gd name="connsiteY18" fmla="*/ 482146 h 1476833"/>
                <a:gd name="connsiteX19" fmla="*/ 358649 w 462455"/>
                <a:gd name="connsiteY19" fmla="*/ 368427 h 1476833"/>
                <a:gd name="connsiteX20" fmla="*/ 103806 w 462455"/>
                <a:gd name="connsiteY20" fmla="*/ 368427 h 1476833"/>
                <a:gd name="connsiteX21" fmla="*/ 103806 w 462455"/>
                <a:gd name="connsiteY21" fmla="*/ 482146 h 1476833"/>
                <a:gd name="connsiteX22" fmla="*/ 217525 w 462455"/>
                <a:gd name="connsiteY22" fmla="*/ 482146 h 1476833"/>
                <a:gd name="connsiteX23" fmla="*/ 217525 w 462455"/>
                <a:gd name="connsiteY23" fmla="*/ 368427 h 1476833"/>
                <a:gd name="connsiteX24" fmla="*/ 244930 w 462455"/>
                <a:gd name="connsiteY24" fmla="*/ 222876 h 1476833"/>
                <a:gd name="connsiteX25" fmla="*/ 244930 w 462455"/>
                <a:gd name="connsiteY25" fmla="*/ 336595 h 1476833"/>
                <a:gd name="connsiteX26" fmla="*/ 358649 w 462455"/>
                <a:gd name="connsiteY26" fmla="*/ 336595 h 1476833"/>
                <a:gd name="connsiteX27" fmla="*/ 358649 w 462455"/>
                <a:gd name="connsiteY27" fmla="*/ 222876 h 1476833"/>
                <a:gd name="connsiteX28" fmla="*/ 103806 w 462455"/>
                <a:gd name="connsiteY28" fmla="*/ 222876 h 1476833"/>
                <a:gd name="connsiteX29" fmla="*/ 103806 w 462455"/>
                <a:gd name="connsiteY29" fmla="*/ 336595 h 1476833"/>
                <a:gd name="connsiteX30" fmla="*/ 217525 w 462455"/>
                <a:gd name="connsiteY30" fmla="*/ 336595 h 1476833"/>
                <a:gd name="connsiteX31" fmla="*/ 217525 w 462455"/>
                <a:gd name="connsiteY31" fmla="*/ 222876 h 1476833"/>
                <a:gd name="connsiteX32" fmla="*/ 0 w 462455"/>
                <a:gd name="connsiteY32" fmla="*/ 0 h 1476833"/>
                <a:gd name="connsiteX33" fmla="*/ 162985 w 462455"/>
                <a:gd name="connsiteY33" fmla="*/ 0 h 1476833"/>
                <a:gd name="connsiteX34" fmla="*/ 162985 w 462455"/>
                <a:gd name="connsiteY34" fmla="*/ 137622 h 1476833"/>
                <a:gd name="connsiteX35" fmla="*/ 462455 w 462455"/>
                <a:gd name="connsiteY35" fmla="*/ 137622 h 1476833"/>
                <a:gd name="connsiteX36" fmla="*/ 462455 w 462455"/>
                <a:gd name="connsiteY36" fmla="*/ 1476833 h 1476833"/>
                <a:gd name="connsiteX37" fmla="*/ 0 w 462455"/>
                <a:gd name="connsiteY37" fmla="*/ 1476833 h 1476833"/>
                <a:gd name="connsiteX38" fmla="*/ 0 w 462455"/>
                <a:gd name="connsiteY38" fmla="*/ 188757 h 1476833"/>
                <a:gd name="connsiteX39" fmla="*/ 0 w 462455"/>
                <a:gd name="connsiteY39" fmla="*/ 137622 h 147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62455" h="1476833">
                  <a:moveTo>
                    <a:pt x="244930" y="661816"/>
                  </a:moveTo>
                  <a:lnTo>
                    <a:pt x="244930" y="775535"/>
                  </a:lnTo>
                  <a:lnTo>
                    <a:pt x="358649" y="775535"/>
                  </a:lnTo>
                  <a:lnTo>
                    <a:pt x="358649" y="661816"/>
                  </a:lnTo>
                  <a:close/>
                  <a:moveTo>
                    <a:pt x="103806" y="661816"/>
                  </a:moveTo>
                  <a:lnTo>
                    <a:pt x="103806" y="775535"/>
                  </a:lnTo>
                  <a:lnTo>
                    <a:pt x="217525" y="775535"/>
                  </a:lnTo>
                  <a:lnTo>
                    <a:pt x="217525" y="661816"/>
                  </a:lnTo>
                  <a:close/>
                  <a:moveTo>
                    <a:pt x="244930" y="516265"/>
                  </a:moveTo>
                  <a:lnTo>
                    <a:pt x="244930" y="629984"/>
                  </a:lnTo>
                  <a:lnTo>
                    <a:pt x="358649" y="629984"/>
                  </a:lnTo>
                  <a:lnTo>
                    <a:pt x="358649" y="516265"/>
                  </a:lnTo>
                  <a:close/>
                  <a:moveTo>
                    <a:pt x="103806" y="516265"/>
                  </a:moveTo>
                  <a:lnTo>
                    <a:pt x="103806" y="629984"/>
                  </a:lnTo>
                  <a:lnTo>
                    <a:pt x="217525" y="629984"/>
                  </a:lnTo>
                  <a:lnTo>
                    <a:pt x="217525" y="516265"/>
                  </a:lnTo>
                  <a:close/>
                  <a:moveTo>
                    <a:pt x="244930" y="368427"/>
                  </a:moveTo>
                  <a:lnTo>
                    <a:pt x="244930" y="482146"/>
                  </a:lnTo>
                  <a:lnTo>
                    <a:pt x="358649" y="482146"/>
                  </a:lnTo>
                  <a:lnTo>
                    <a:pt x="358649" y="368427"/>
                  </a:lnTo>
                  <a:close/>
                  <a:moveTo>
                    <a:pt x="103806" y="368427"/>
                  </a:moveTo>
                  <a:lnTo>
                    <a:pt x="103806" y="482146"/>
                  </a:lnTo>
                  <a:lnTo>
                    <a:pt x="217525" y="482146"/>
                  </a:lnTo>
                  <a:lnTo>
                    <a:pt x="217525" y="368427"/>
                  </a:lnTo>
                  <a:close/>
                  <a:moveTo>
                    <a:pt x="244930" y="222876"/>
                  </a:moveTo>
                  <a:lnTo>
                    <a:pt x="244930" y="336595"/>
                  </a:lnTo>
                  <a:lnTo>
                    <a:pt x="358649" y="336595"/>
                  </a:lnTo>
                  <a:lnTo>
                    <a:pt x="358649" y="222876"/>
                  </a:lnTo>
                  <a:close/>
                  <a:moveTo>
                    <a:pt x="103806" y="222876"/>
                  </a:moveTo>
                  <a:lnTo>
                    <a:pt x="103806" y="336595"/>
                  </a:lnTo>
                  <a:lnTo>
                    <a:pt x="217525" y="336595"/>
                  </a:lnTo>
                  <a:lnTo>
                    <a:pt x="217525" y="222876"/>
                  </a:lnTo>
                  <a:close/>
                  <a:moveTo>
                    <a:pt x="0" y="0"/>
                  </a:moveTo>
                  <a:lnTo>
                    <a:pt x="162985" y="0"/>
                  </a:lnTo>
                  <a:lnTo>
                    <a:pt x="162985" y="137622"/>
                  </a:lnTo>
                  <a:lnTo>
                    <a:pt x="462455" y="137622"/>
                  </a:lnTo>
                  <a:lnTo>
                    <a:pt x="462455" y="1476833"/>
                  </a:lnTo>
                  <a:lnTo>
                    <a:pt x="0" y="1476833"/>
                  </a:lnTo>
                  <a:lnTo>
                    <a:pt x="0" y="188757"/>
                  </a:lnTo>
                  <a:lnTo>
                    <a:pt x="0" y="13762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xmlns="" id="{A99A2E62-3F97-40F3-814F-9C13CBE9F1D9}"/>
                </a:ext>
              </a:extLst>
            </p:cNvPr>
            <p:cNvSpPr/>
            <p:nvPr/>
          </p:nvSpPr>
          <p:spPr>
            <a:xfrm>
              <a:off x="6684795" y="2234665"/>
              <a:ext cx="300410" cy="1520186"/>
            </a:xfrm>
            <a:custGeom>
              <a:avLst/>
              <a:gdLst>
                <a:gd name="connsiteX0" fmla="*/ 99275 w 306850"/>
                <a:gd name="connsiteY0" fmla="*/ 1096373 h 1339211"/>
                <a:gd name="connsiteX1" fmla="*/ 99275 w 306850"/>
                <a:gd name="connsiteY1" fmla="*/ 1150665 h 1339211"/>
                <a:gd name="connsiteX2" fmla="*/ 207575 w 306850"/>
                <a:gd name="connsiteY2" fmla="*/ 1150665 h 1339211"/>
                <a:gd name="connsiteX3" fmla="*/ 207575 w 306850"/>
                <a:gd name="connsiteY3" fmla="*/ 1096373 h 1339211"/>
                <a:gd name="connsiteX4" fmla="*/ 99275 w 306850"/>
                <a:gd name="connsiteY4" fmla="*/ 974391 h 1339211"/>
                <a:gd name="connsiteX5" fmla="*/ 99275 w 306850"/>
                <a:gd name="connsiteY5" fmla="*/ 1028684 h 1339211"/>
                <a:gd name="connsiteX6" fmla="*/ 207575 w 306850"/>
                <a:gd name="connsiteY6" fmla="*/ 1028684 h 1339211"/>
                <a:gd name="connsiteX7" fmla="*/ 207575 w 306850"/>
                <a:gd name="connsiteY7" fmla="*/ 974391 h 1339211"/>
                <a:gd name="connsiteX8" fmla="*/ 99275 w 306850"/>
                <a:gd name="connsiteY8" fmla="*/ 852409 h 1339211"/>
                <a:gd name="connsiteX9" fmla="*/ 99275 w 306850"/>
                <a:gd name="connsiteY9" fmla="*/ 906702 h 1339211"/>
                <a:gd name="connsiteX10" fmla="*/ 207575 w 306850"/>
                <a:gd name="connsiteY10" fmla="*/ 906702 h 1339211"/>
                <a:gd name="connsiteX11" fmla="*/ 207575 w 306850"/>
                <a:gd name="connsiteY11" fmla="*/ 852409 h 1339211"/>
                <a:gd name="connsiteX12" fmla="*/ 99275 w 306850"/>
                <a:gd name="connsiteY12" fmla="*/ 730427 h 1339211"/>
                <a:gd name="connsiteX13" fmla="*/ 99275 w 306850"/>
                <a:gd name="connsiteY13" fmla="*/ 784720 h 1339211"/>
                <a:gd name="connsiteX14" fmla="*/ 207575 w 306850"/>
                <a:gd name="connsiteY14" fmla="*/ 784720 h 1339211"/>
                <a:gd name="connsiteX15" fmla="*/ 207575 w 306850"/>
                <a:gd name="connsiteY15" fmla="*/ 730427 h 1339211"/>
                <a:gd name="connsiteX16" fmla="*/ 99275 w 306850"/>
                <a:gd name="connsiteY16" fmla="*/ 608446 h 1339211"/>
                <a:gd name="connsiteX17" fmla="*/ 99275 w 306850"/>
                <a:gd name="connsiteY17" fmla="*/ 662738 h 1339211"/>
                <a:gd name="connsiteX18" fmla="*/ 207575 w 306850"/>
                <a:gd name="connsiteY18" fmla="*/ 662738 h 1339211"/>
                <a:gd name="connsiteX19" fmla="*/ 207575 w 306850"/>
                <a:gd name="connsiteY19" fmla="*/ 608446 h 1339211"/>
                <a:gd name="connsiteX20" fmla="*/ 99275 w 306850"/>
                <a:gd name="connsiteY20" fmla="*/ 486464 h 1339211"/>
                <a:gd name="connsiteX21" fmla="*/ 99275 w 306850"/>
                <a:gd name="connsiteY21" fmla="*/ 540756 h 1339211"/>
                <a:gd name="connsiteX22" fmla="*/ 207575 w 306850"/>
                <a:gd name="connsiteY22" fmla="*/ 540756 h 1339211"/>
                <a:gd name="connsiteX23" fmla="*/ 207575 w 306850"/>
                <a:gd name="connsiteY23" fmla="*/ 486464 h 1339211"/>
                <a:gd name="connsiteX24" fmla="*/ 99275 w 306850"/>
                <a:gd name="connsiteY24" fmla="*/ 364482 h 1339211"/>
                <a:gd name="connsiteX25" fmla="*/ 99275 w 306850"/>
                <a:gd name="connsiteY25" fmla="*/ 418774 h 1339211"/>
                <a:gd name="connsiteX26" fmla="*/ 207575 w 306850"/>
                <a:gd name="connsiteY26" fmla="*/ 418774 h 1339211"/>
                <a:gd name="connsiteX27" fmla="*/ 207575 w 306850"/>
                <a:gd name="connsiteY27" fmla="*/ 364482 h 1339211"/>
                <a:gd name="connsiteX28" fmla="*/ 99275 w 306850"/>
                <a:gd name="connsiteY28" fmla="*/ 242500 h 1339211"/>
                <a:gd name="connsiteX29" fmla="*/ 99275 w 306850"/>
                <a:gd name="connsiteY29" fmla="*/ 296792 h 1339211"/>
                <a:gd name="connsiteX30" fmla="*/ 207575 w 306850"/>
                <a:gd name="connsiteY30" fmla="*/ 296792 h 1339211"/>
                <a:gd name="connsiteX31" fmla="*/ 207575 w 306850"/>
                <a:gd name="connsiteY31" fmla="*/ 242500 h 1339211"/>
                <a:gd name="connsiteX32" fmla="*/ 99275 w 306850"/>
                <a:gd name="connsiteY32" fmla="*/ 120518 h 1339211"/>
                <a:gd name="connsiteX33" fmla="*/ 99275 w 306850"/>
                <a:gd name="connsiteY33" fmla="*/ 174811 h 1339211"/>
                <a:gd name="connsiteX34" fmla="*/ 207575 w 306850"/>
                <a:gd name="connsiteY34" fmla="*/ 174811 h 1339211"/>
                <a:gd name="connsiteX35" fmla="*/ 207575 w 306850"/>
                <a:gd name="connsiteY35" fmla="*/ 120518 h 1339211"/>
                <a:gd name="connsiteX36" fmla="*/ 0 w 306850"/>
                <a:gd name="connsiteY36" fmla="*/ 0 h 1339211"/>
                <a:gd name="connsiteX37" fmla="*/ 306850 w 306850"/>
                <a:gd name="connsiteY37" fmla="*/ 0 h 1339211"/>
                <a:gd name="connsiteX38" fmla="*/ 306850 w 306850"/>
                <a:gd name="connsiteY38" fmla="*/ 1339211 h 1339211"/>
                <a:gd name="connsiteX39" fmla="*/ 0 w 306850"/>
                <a:gd name="connsiteY39" fmla="*/ 1339211 h 1339211"/>
                <a:gd name="connsiteX0" fmla="*/ 99275 w 306850"/>
                <a:gd name="connsiteY0" fmla="*/ 1277348 h 1520186"/>
                <a:gd name="connsiteX1" fmla="*/ 99275 w 306850"/>
                <a:gd name="connsiteY1" fmla="*/ 1331640 h 1520186"/>
                <a:gd name="connsiteX2" fmla="*/ 207575 w 306850"/>
                <a:gd name="connsiteY2" fmla="*/ 1331640 h 1520186"/>
                <a:gd name="connsiteX3" fmla="*/ 207575 w 306850"/>
                <a:gd name="connsiteY3" fmla="*/ 1277348 h 1520186"/>
                <a:gd name="connsiteX4" fmla="*/ 99275 w 306850"/>
                <a:gd name="connsiteY4" fmla="*/ 1277348 h 1520186"/>
                <a:gd name="connsiteX5" fmla="*/ 99275 w 306850"/>
                <a:gd name="connsiteY5" fmla="*/ 1155366 h 1520186"/>
                <a:gd name="connsiteX6" fmla="*/ 99275 w 306850"/>
                <a:gd name="connsiteY6" fmla="*/ 1209659 h 1520186"/>
                <a:gd name="connsiteX7" fmla="*/ 207575 w 306850"/>
                <a:gd name="connsiteY7" fmla="*/ 1209659 h 1520186"/>
                <a:gd name="connsiteX8" fmla="*/ 207575 w 306850"/>
                <a:gd name="connsiteY8" fmla="*/ 1155366 h 1520186"/>
                <a:gd name="connsiteX9" fmla="*/ 99275 w 306850"/>
                <a:gd name="connsiteY9" fmla="*/ 1155366 h 1520186"/>
                <a:gd name="connsiteX10" fmla="*/ 99275 w 306850"/>
                <a:gd name="connsiteY10" fmla="*/ 1033384 h 1520186"/>
                <a:gd name="connsiteX11" fmla="*/ 99275 w 306850"/>
                <a:gd name="connsiteY11" fmla="*/ 1087677 h 1520186"/>
                <a:gd name="connsiteX12" fmla="*/ 207575 w 306850"/>
                <a:gd name="connsiteY12" fmla="*/ 1087677 h 1520186"/>
                <a:gd name="connsiteX13" fmla="*/ 207575 w 306850"/>
                <a:gd name="connsiteY13" fmla="*/ 1033384 h 1520186"/>
                <a:gd name="connsiteX14" fmla="*/ 99275 w 306850"/>
                <a:gd name="connsiteY14" fmla="*/ 1033384 h 1520186"/>
                <a:gd name="connsiteX15" fmla="*/ 99275 w 306850"/>
                <a:gd name="connsiteY15" fmla="*/ 911402 h 1520186"/>
                <a:gd name="connsiteX16" fmla="*/ 99275 w 306850"/>
                <a:gd name="connsiteY16" fmla="*/ 965695 h 1520186"/>
                <a:gd name="connsiteX17" fmla="*/ 207575 w 306850"/>
                <a:gd name="connsiteY17" fmla="*/ 965695 h 1520186"/>
                <a:gd name="connsiteX18" fmla="*/ 207575 w 306850"/>
                <a:gd name="connsiteY18" fmla="*/ 911402 h 1520186"/>
                <a:gd name="connsiteX19" fmla="*/ 99275 w 306850"/>
                <a:gd name="connsiteY19" fmla="*/ 911402 h 1520186"/>
                <a:gd name="connsiteX20" fmla="*/ 99275 w 306850"/>
                <a:gd name="connsiteY20" fmla="*/ 789421 h 1520186"/>
                <a:gd name="connsiteX21" fmla="*/ 99275 w 306850"/>
                <a:gd name="connsiteY21" fmla="*/ 843713 h 1520186"/>
                <a:gd name="connsiteX22" fmla="*/ 207575 w 306850"/>
                <a:gd name="connsiteY22" fmla="*/ 843713 h 1520186"/>
                <a:gd name="connsiteX23" fmla="*/ 207575 w 306850"/>
                <a:gd name="connsiteY23" fmla="*/ 789421 h 1520186"/>
                <a:gd name="connsiteX24" fmla="*/ 99275 w 306850"/>
                <a:gd name="connsiteY24" fmla="*/ 789421 h 1520186"/>
                <a:gd name="connsiteX25" fmla="*/ 99275 w 306850"/>
                <a:gd name="connsiteY25" fmla="*/ 667439 h 1520186"/>
                <a:gd name="connsiteX26" fmla="*/ 99275 w 306850"/>
                <a:gd name="connsiteY26" fmla="*/ 721731 h 1520186"/>
                <a:gd name="connsiteX27" fmla="*/ 207575 w 306850"/>
                <a:gd name="connsiteY27" fmla="*/ 721731 h 1520186"/>
                <a:gd name="connsiteX28" fmla="*/ 207575 w 306850"/>
                <a:gd name="connsiteY28" fmla="*/ 667439 h 1520186"/>
                <a:gd name="connsiteX29" fmla="*/ 99275 w 306850"/>
                <a:gd name="connsiteY29" fmla="*/ 667439 h 1520186"/>
                <a:gd name="connsiteX30" fmla="*/ 99275 w 306850"/>
                <a:gd name="connsiteY30" fmla="*/ 545457 h 1520186"/>
                <a:gd name="connsiteX31" fmla="*/ 99275 w 306850"/>
                <a:gd name="connsiteY31" fmla="*/ 599749 h 1520186"/>
                <a:gd name="connsiteX32" fmla="*/ 207575 w 306850"/>
                <a:gd name="connsiteY32" fmla="*/ 599749 h 1520186"/>
                <a:gd name="connsiteX33" fmla="*/ 207575 w 306850"/>
                <a:gd name="connsiteY33" fmla="*/ 545457 h 1520186"/>
                <a:gd name="connsiteX34" fmla="*/ 99275 w 306850"/>
                <a:gd name="connsiteY34" fmla="*/ 545457 h 1520186"/>
                <a:gd name="connsiteX35" fmla="*/ 99275 w 306850"/>
                <a:gd name="connsiteY35" fmla="*/ 423475 h 1520186"/>
                <a:gd name="connsiteX36" fmla="*/ 99275 w 306850"/>
                <a:gd name="connsiteY36" fmla="*/ 477767 h 1520186"/>
                <a:gd name="connsiteX37" fmla="*/ 207575 w 306850"/>
                <a:gd name="connsiteY37" fmla="*/ 477767 h 1520186"/>
                <a:gd name="connsiteX38" fmla="*/ 207575 w 306850"/>
                <a:gd name="connsiteY38" fmla="*/ 423475 h 1520186"/>
                <a:gd name="connsiteX39" fmla="*/ 99275 w 306850"/>
                <a:gd name="connsiteY39" fmla="*/ 423475 h 1520186"/>
                <a:gd name="connsiteX40" fmla="*/ 99275 w 306850"/>
                <a:gd name="connsiteY40" fmla="*/ 301493 h 1520186"/>
                <a:gd name="connsiteX41" fmla="*/ 99275 w 306850"/>
                <a:gd name="connsiteY41" fmla="*/ 355786 h 1520186"/>
                <a:gd name="connsiteX42" fmla="*/ 207575 w 306850"/>
                <a:gd name="connsiteY42" fmla="*/ 355786 h 1520186"/>
                <a:gd name="connsiteX43" fmla="*/ 207575 w 306850"/>
                <a:gd name="connsiteY43" fmla="*/ 301493 h 1520186"/>
                <a:gd name="connsiteX44" fmla="*/ 99275 w 306850"/>
                <a:gd name="connsiteY44" fmla="*/ 301493 h 1520186"/>
                <a:gd name="connsiteX45" fmla="*/ 0 w 306850"/>
                <a:gd name="connsiteY45" fmla="*/ 180975 h 1520186"/>
                <a:gd name="connsiteX46" fmla="*/ 297325 w 306850"/>
                <a:gd name="connsiteY46" fmla="*/ 0 h 1520186"/>
                <a:gd name="connsiteX47" fmla="*/ 306850 w 306850"/>
                <a:gd name="connsiteY47" fmla="*/ 1520186 h 1520186"/>
                <a:gd name="connsiteX48" fmla="*/ 0 w 306850"/>
                <a:gd name="connsiteY48" fmla="*/ 1520186 h 1520186"/>
                <a:gd name="connsiteX49" fmla="*/ 0 w 306850"/>
                <a:gd name="connsiteY49" fmla="*/ 180975 h 1520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06850" h="1520186">
                  <a:moveTo>
                    <a:pt x="99275" y="1277348"/>
                  </a:moveTo>
                  <a:lnTo>
                    <a:pt x="99275" y="1331640"/>
                  </a:lnTo>
                  <a:lnTo>
                    <a:pt x="207575" y="1331640"/>
                  </a:lnTo>
                  <a:lnTo>
                    <a:pt x="207575" y="1277348"/>
                  </a:lnTo>
                  <a:lnTo>
                    <a:pt x="99275" y="1277348"/>
                  </a:lnTo>
                  <a:close/>
                  <a:moveTo>
                    <a:pt x="99275" y="1155366"/>
                  </a:moveTo>
                  <a:lnTo>
                    <a:pt x="99275" y="1209659"/>
                  </a:lnTo>
                  <a:lnTo>
                    <a:pt x="207575" y="1209659"/>
                  </a:lnTo>
                  <a:lnTo>
                    <a:pt x="207575" y="1155366"/>
                  </a:lnTo>
                  <a:lnTo>
                    <a:pt x="99275" y="1155366"/>
                  </a:lnTo>
                  <a:close/>
                  <a:moveTo>
                    <a:pt x="99275" y="1033384"/>
                  </a:moveTo>
                  <a:lnTo>
                    <a:pt x="99275" y="1087677"/>
                  </a:lnTo>
                  <a:lnTo>
                    <a:pt x="207575" y="1087677"/>
                  </a:lnTo>
                  <a:lnTo>
                    <a:pt x="207575" y="1033384"/>
                  </a:lnTo>
                  <a:lnTo>
                    <a:pt x="99275" y="1033384"/>
                  </a:lnTo>
                  <a:close/>
                  <a:moveTo>
                    <a:pt x="99275" y="911402"/>
                  </a:moveTo>
                  <a:lnTo>
                    <a:pt x="99275" y="965695"/>
                  </a:lnTo>
                  <a:lnTo>
                    <a:pt x="207575" y="965695"/>
                  </a:lnTo>
                  <a:lnTo>
                    <a:pt x="207575" y="911402"/>
                  </a:lnTo>
                  <a:lnTo>
                    <a:pt x="99275" y="911402"/>
                  </a:lnTo>
                  <a:close/>
                  <a:moveTo>
                    <a:pt x="99275" y="789421"/>
                  </a:moveTo>
                  <a:lnTo>
                    <a:pt x="99275" y="843713"/>
                  </a:lnTo>
                  <a:lnTo>
                    <a:pt x="207575" y="843713"/>
                  </a:lnTo>
                  <a:lnTo>
                    <a:pt x="207575" y="789421"/>
                  </a:lnTo>
                  <a:lnTo>
                    <a:pt x="99275" y="789421"/>
                  </a:lnTo>
                  <a:close/>
                  <a:moveTo>
                    <a:pt x="99275" y="667439"/>
                  </a:moveTo>
                  <a:lnTo>
                    <a:pt x="99275" y="721731"/>
                  </a:lnTo>
                  <a:lnTo>
                    <a:pt x="207575" y="721731"/>
                  </a:lnTo>
                  <a:lnTo>
                    <a:pt x="207575" y="667439"/>
                  </a:lnTo>
                  <a:lnTo>
                    <a:pt x="99275" y="667439"/>
                  </a:lnTo>
                  <a:close/>
                  <a:moveTo>
                    <a:pt x="99275" y="545457"/>
                  </a:moveTo>
                  <a:lnTo>
                    <a:pt x="99275" y="599749"/>
                  </a:lnTo>
                  <a:lnTo>
                    <a:pt x="207575" y="599749"/>
                  </a:lnTo>
                  <a:lnTo>
                    <a:pt x="207575" y="545457"/>
                  </a:lnTo>
                  <a:lnTo>
                    <a:pt x="99275" y="545457"/>
                  </a:lnTo>
                  <a:close/>
                  <a:moveTo>
                    <a:pt x="99275" y="423475"/>
                  </a:moveTo>
                  <a:lnTo>
                    <a:pt x="99275" y="477767"/>
                  </a:lnTo>
                  <a:lnTo>
                    <a:pt x="207575" y="477767"/>
                  </a:lnTo>
                  <a:lnTo>
                    <a:pt x="207575" y="423475"/>
                  </a:lnTo>
                  <a:lnTo>
                    <a:pt x="99275" y="423475"/>
                  </a:lnTo>
                  <a:close/>
                  <a:moveTo>
                    <a:pt x="99275" y="301493"/>
                  </a:moveTo>
                  <a:lnTo>
                    <a:pt x="99275" y="355786"/>
                  </a:lnTo>
                  <a:lnTo>
                    <a:pt x="207575" y="355786"/>
                  </a:lnTo>
                  <a:lnTo>
                    <a:pt x="207575" y="301493"/>
                  </a:lnTo>
                  <a:lnTo>
                    <a:pt x="99275" y="301493"/>
                  </a:lnTo>
                  <a:close/>
                  <a:moveTo>
                    <a:pt x="0" y="180975"/>
                  </a:moveTo>
                  <a:lnTo>
                    <a:pt x="297325" y="0"/>
                  </a:lnTo>
                  <a:lnTo>
                    <a:pt x="306850" y="1520186"/>
                  </a:lnTo>
                  <a:lnTo>
                    <a:pt x="0" y="1520186"/>
                  </a:lnTo>
                  <a:lnTo>
                    <a:pt x="0" y="18097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prstClr val="white"/>
                </a:solidFill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xmlns="" id="{BFA71455-07A1-4F21-87E0-9E14427D07BE}"/>
                </a:ext>
              </a:extLst>
            </p:cNvPr>
            <p:cNvSpPr/>
            <p:nvPr/>
          </p:nvSpPr>
          <p:spPr>
            <a:xfrm>
              <a:off x="4291147" y="2164683"/>
              <a:ext cx="300411" cy="1590168"/>
            </a:xfrm>
            <a:custGeom>
              <a:avLst/>
              <a:gdLst>
                <a:gd name="connsiteX0" fmla="*/ 99275 w 306851"/>
                <a:gd name="connsiteY0" fmla="*/ 971161 h 1218693"/>
                <a:gd name="connsiteX1" fmla="*/ 99275 w 306851"/>
                <a:gd name="connsiteY1" fmla="*/ 1025454 h 1218693"/>
                <a:gd name="connsiteX2" fmla="*/ 207576 w 306851"/>
                <a:gd name="connsiteY2" fmla="*/ 1025454 h 1218693"/>
                <a:gd name="connsiteX3" fmla="*/ 207576 w 306851"/>
                <a:gd name="connsiteY3" fmla="*/ 971161 h 1218693"/>
                <a:gd name="connsiteX4" fmla="*/ 99275 w 306851"/>
                <a:gd name="connsiteY4" fmla="*/ 849179 h 1218693"/>
                <a:gd name="connsiteX5" fmla="*/ 99275 w 306851"/>
                <a:gd name="connsiteY5" fmla="*/ 903472 h 1218693"/>
                <a:gd name="connsiteX6" fmla="*/ 207576 w 306851"/>
                <a:gd name="connsiteY6" fmla="*/ 903472 h 1218693"/>
                <a:gd name="connsiteX7" fmla="*/ 207576 w 306851"/>
                <a:gd name="connsiteY7" fmla="*/ 849179 h 1218693"/>
                <a:gd name="connsiteX8" fmla="*/ 99275 w 306851"/>
                <a:gd name="connsiteY8" fmla="*/ 727198 h 1218693"/>
                <a:gd name="connsiteX9" fmla="*/ 99275 w 306851"/>
                <a:gd name="connsiteY9" fmla="*/ 781490 h 1218693"/>
                <a:gd name="connsiteX10" fmla="*/ 207576 w 306851"/>
                <a:gd name="connsiteY10" fmla="*/ 781490 h 1218693"/>
                <a:gd name="connsiteX11" fmla="*/ 207576 w 306851"/>
                <a:gd name="connsiteY11" fmla="*/ 727198 h 1218693"/>
                <a:gd name="connsiteX12" fmla="*/ 99275 w 306851"/>
                <a:gd name="connsiteY12" fmla="*/ 605216 h 1218693"/>
                <a:gd name="connsiteX13" fmla="*/ 99275 w 306851"/>
                <a:gd name="connsiteY13" fmla="*/ 659508 h 1218693"/>
                <a:gd name="connsiteX14" fmla="*/ 207576 w 306851"/>
                <a:gd name="connsiteY14" fmla="*/ 659508 h 1218693"/>
                <a:gd name="connsiteX15" fmla="*/ 207576 w 306851"/>
                <a:gd name="connsiteY15" fmla="*/ 605216 h 1218693"/>
                <a:gd name="connsiteX16" fmla="*/ 99275 w 306851"/>
                <a:gd name="connsiteY16" fmla="*/ 483234 h 1218693"/>
                <a:gd name="connsiteX17" fmla="*/ 99275 w 306851"/>
                <a:gd name="connsiteY17" fmla="*/ 537526 h 1218693"/>
                <a:gd name="connsiteX18" fmla="*/ 207576 w 306851"/>
                <a:gd name="connsiteY18" fmla="*/ 537526 h 1218693"/>
                <a:gd name="connsiteX19" fmla="*/ 207576 w 306851"/>
                <a:gd name="connsiteY19" fmla="*/ 483234 h 1218693"/>
                <a:gd name="connsiteX20" fmla="*/ 99275 w 306851"/>
                <a:gd name="connsiteY20" fmla="*/ 361252 h 1218693"/>
                <a:gd name="connsiteX21" fmla="*/ 99275 w 306851"/>
                <a:gd name="connsiteY21" fmla="*/ 415544 h 1218693"/>
                <a:gd name="connsiteX22" fmla="*/ 207576 w 306851"/>
                <a:gd name="connsiteY22" fmla="*/ 415544 h 1218693"/>
                <a:gd name="connsiteX23" fmla="*/ 207576 w 306851"/>
                <a:gd name="connsiteY23" fmla="*/ 361252 h 1218693"/>
                <a:gd name="connsiteX24" fmla="*/ 99275 w 306851"/>
                <a:gd name="connsiteY24" fmla="*/ 239270 h 1218693"/>
                <a:gd name="connsiteX25" fmla="*/ 99275 w 306851"/>
                <a:gd name="connsiteY25" fmla="*/ 293563 h 1218693"/>
                <a:gd name="connsiteX26" fmla="*/ 207576 w 306851"/>
                <a:gd name="connsiteY26" fmla="*/ 293563 h 1218693"/>
                <a:gd name="connsiteX27" fmla="*/ 207576 w 306851"/>
                <a:gd name="connsiteY27" fmla="*/ 239270 h 1218693"/>
                <a:gd name="connsiteX28" fmla="*/ 99275 w 306851"/>
                <a:gd name="connsiteY28" fmla="*/ 117288 h 1218693"/>
                <a:gd name="connsiteX29" fmla="*/ 99275 w 306851"/>
                <a:gd name="connsiteY29" fmla="*/ 171581 h 1218693"/>
                <a:gd name="connsiteX30" fmla="*/ 207576 w 306851"/>
                <a:gd name="connsiteY30" fmla="*/ 171581 h 1218693"/>
                <a:gd name="connsiteX31" fmla="*/ 207576 w 306851"/>
                <a:gd name="connsiteY31" fmla="*/ 117288 h 1218693"/>
                <a:gd name="connsiteX32" fmla="*/ 0 w 306851"/>
                <a:gd name="connsiteY32" fmla="*/ 0 h 1218693"/>
                <a:gd name="connsiteX33" fmla="*/ 306851 w 306851"/>
                <a:gd name="connsiteY33" fmla="*/ 0 h 1218693"/>
                <a:gd name="connsiteX34" fmla="*/ 306851 w 306851"/>
                <a:gd name="connsiteY34" fmla="*/ 1218693 h 1218693"/>
                <a:gd name="connsiteX35" fmla="*/ 0 w 306851"/>
                <a:gd name="connsiteY35" fmla="*/ 1218693 h 1218693"/>
                <a:gd name="connsiteX0" fmla="*/ 99275 w 306851"/>
                <a:gd name="connsiteY0" fmla="*/ 1342636 h 1590168"/>
                <a:gd name="connsiteX1" fmla="*/ 99275 w 306851"/>
                <a:gd name="connsiteY1" fmla="*/ 1396929 h 1590168"/>
                <a:gd name="connsiteX2" fmla="*/ 207576 w 306851"/>
                <a:gd name="connsiteY2" fmla="*/ 1396929 h 1590168"/>
                <a:gd name="connsiteX3" fmla="*/ 207576 w 306851"/>
                <a:gd name="connsiteY3" fmla="*/ 1342636 h 1590168"/>
                <a:gd name="connsiteX4" fmla="*/ 99275 w 306851"/>
                <a:gd name="connsiteY4" fmla="*/ 1342636 h 1590168"/>
                <a:gd name="connsiteX5" fmla="*/ 99275 w 306851"/>
                <a:gd name="connsiteY5" fmla="*/ 1220654 h 1590168"/>
                <a:gd name="connsiteX6" fmla="*/ 99275 w 306851"/>
                <a:gd name="connsiteY6" fmla="*/ 1274947 h 1590168"/>
                <a:gd name="connsiteX7" fmla="*/ 207576 w 306851"/>
                <a:gd name="connsiteY7" fmla="*/ 1274947 h 1590168"/>
                <a:gd name="connsiteX8" fmla="*/ 207576 w 306851"/>
                <a:gd name="connsiteY8" fmla="*/ 1220654 h 1590168"/>
                <a:gd name="connsiteX9" fmla="*/ 99275 w 306851"/>
                <a:gd name="connsiteY9" fmla="*/ 1220654 h 1590168"/>
                <a:gd name="connsiteX10" fmla="*/ 99275 w 306851"/>
                <a:gd name="connsiteY10" fmla="*/ 1098673 h 1590168"/>
                <a:gd name="connsiteX11" fmla="*/ 99275 w 306851"/>
                <a:gd name="connsiteY11" fmla="*/ 1152965 h 1590168"/>
                <a:gd name="connsiteX12" fmla="*/ 207576 w 306851"/>
                <a:gd name="connsiteY12" fmla="*/ 1152965 h 1590168"/>
                <a:gd name="connsiteX13" fmla="*/ 207576 w 306851"/>
                <a:gd name="connsiteY13" fmla="*/ 1098673 h 1590168"/>
                <a:gd name="connsiteX14" fmla="*/ 99275 w 306851"/>
                <a:gd name="connsiteY14" fmla="*/ 1098673 h 1590168"/>
                <a:gd name="connsiteX15" fmla="*/ 99275 w 306851"/>
                <a:gd name="connsiteY15" fmla="*/ 976691 h 1590168"/>
                <a:gd name="connsiteX16" fmla="*/ 99275 w 306851"/>
                <a:gd name="connsiteY16" fmla="*/ 1030983 h 1590168"/>
                <a:gd name="connsiteX17" fmla="*/ 207576 w 306851"/>
                <a:gd name="connsiteY17" fmla="*/ 1030983 h 1590168"/>
                <a:gd name="connsiteX18" fmla="*/ 207576 w 306851"/>
                <a:gd name="connsiteY18" fmla="*/ 976691 h 1590168"/>
                <a:gd name="connsiteX19" fmla="*/ 99275 w 306851"/>
                <a:gd name="connsiteY19" fmla="*/ 976691 h 1590168"/>
                <a:gd name="connsiteX20" fmla="*/ 99275 w 306851"/>
                <a:gd name="connsiteY20" fmla="*/ 854709 h 1590168"/>
                <a:gd name="connsiteX21" fmla="*/ 99275 w 306851"/>
                <a:gd name="connsiteY21" fmla="*/ 909001 h 1590168"/>
                <a:gd name="connsiteX22" fmla="*/ 207576 w 306851"/>
                <a:gd name="connsiteY22" fmla="*/ 909001 h 1590168"/>
                <a:gd name="connsiteX23" fmla="*/ 207576 w 306851"/>
                <a:gd name="connsiteY23" fmla="*/ 854709 h 1590168"/>
                <a:gd name="connsiteX24" fmla="*/ 99275 w 306851"/>
                <a:gd name="connsiteY24" fmla="*/ 854709 h 1590168"/>
                <a:gd name="connsiteX25" fmla="*/ 99275 w 306851"/>
                <a:gd name="connsiteY25" fmla="*/ 732727 h 1590168"/>
                <a:gd name="connsiteX26" fmla="*/ 99275 w 306851"/>
                <a:gd name="connsiteY26" fmla="*/ 787019 h 1590168"/>
                <a:gd name="connsiteX27" fmla="*/ 207576 w 306851"/>
                <a:gd name="connsiteY27" fmla="*/ 787019 h 1590168"/>
                <a:gd name="connsiteX28" fmla="*/ 207576 w 306851"/>
                <a:gd name="connsiteY28" fmla="*/ 732727 h 1590168"/>
                <a:gd name="connsiteX29" fmla="*/ 99275 w 306851"/>
                <a:gd name="connsiteY29" fmla="*/ 732727 h 1590168"/>
                <a:gd name="connsiteX30" fmla="*/ 99275 w 306851"/>
                <a:gd name="connsiteY30" fmla="*/ 610745 h 1590168"/>
                <a:gd name="connsiteX31" fmla="*/ 99275 w 306851"/>
                <a:gd name="connsiteY31" fmla="*/ 665038 h 1590168"/>
                <a:gd name="connsiteX32" fmla="*/ 207576 w 306851"/>
                <a:gd name="connsiteY32" fmla="*/ 665038 h 1590168"/>
                <a:gd name="connsiteX33" fmla="*/ 207576 w 306851"/>
                <a:gd name="connsiteY33" fmla="*/ 610745 h 1590168"/>
                <a:gd name="connsiteX34" fmla="*/ 99275 w 306851"/>
                <a:gd name="connsiteY34" fmla="*/ 610745 h 1590168"/>
                <a:gd name="connsiteX35" fmla="*/ 99275 w 306851"/>
                <a:gd name="connsiteY35" fmla="*/ 488763 h 1590168"/>
                <a:gd name="connsiteX36" fmla="*/ 99275 w 306851"/>
                <a:gd name="connsiteY36" fmla="*/ 543056 h 1590168"/>
                <a:gd name="connsiteX37" fmla="*/ 207576 w 306851"/>
                <a:gd name="connsiteY37" fmla="*/ 543056 h 1590168"/>
                <a:gd name="connsiteX38" fmla="*/ 207576 w 306851"/>
                <a:gd name="connsiteY38" fmla="*/ 488763 h 1590168"/>
                <a:gd name="connsiteX39" fmla="*/ 99275 w 306851"/>
                <a:gd name="connsiteY39" fmla="*/ 488763 h 1590168"/>
                <a:gd name="connsiteX40" fmla="*/ 9525 w 306851"/>
                <a:gd name="connsiteY40" fmla="*/ 0 h 1590168"/>
                <a:gd name="connsiteX41" fmla="*/ 306851 w 306851"/>
                <a:gd name="connsiteY41" fmla="*/ 371475 h 1590168"/>
                <a:gd name="connsiteX42" fmla="*/ 306851 w 306851"/>
                <a:gd name="connsiteY42" fmla="*/ 1590168 h 1590168"/>
                <a:gd name="connsiteX43" fmla="*/ 0 w 306851"/>
                <a:gd name="connsiteY43" fmla="*/ 1590168 h 1590168"/>
                <a:gd name="connsiteX44" fmla="*/ 9525 w 306851"/>
                <a:gd name="connsiteY44" fmla="*/ 0 h 1590168"/>
                <a:gd name="connsiteX0" fmla="*/ 99275 w 306851"/>
                <a:gd name="connsiteY0" fmla="*/ 1342636 h 1590168"/>
                <a:gd name="connsiteX1" fmla="*/ 99275 w 306851"/>
                <a:gd name="connsiteY1" fmla="*/ 1396929 h 1590168"/>
                <a:gd name="connsiteX2" fmla="*/ 207576 w 306851"/>
                <a:gd name="connsiteY2" fmla="*/ 1396929 h 1590168"/>
                <a:gd name="connsiteX3" fmla="*/ 207576 w 306851"/>
                <a:gd name="connsiteY3" fmla="*/ 1342636 h 1590168"/>
                <a:gd name="connsiteX4" fmla="*/ 99275 w 306851"/>
                <a:gd name="connsiteY4" fmla="*/ 1342636 h 1590168"/>
                <a:gd name="connsiteX5" fmla="*/ 99275 w 306851"/>
                <a:gd name="connsiteY5" fmla="*/ 1220654 h 1590168"/>
                <a:gd name="connsiteX6" fmla="*/ 99275 w 306851"/>
                <a:gd name="connsiteY6" fmla="*/ 1274947 h 1590168"/>
                <a:gd name="connsiteX7" fmla="*/ 207576 w 306851"/>
                <a:gd name="connsiteY7" fmla="*/ 1274947 h 1590168"/>
                <a:gd name="connsiteX8" fmla="*/ 207576 w 306851"/>
                <a:gd name="connsiteY8" fmla="*/ 1220654 h 1590168"/>
                <a:gd name="connsiteX9" fmla="*/ 99275 w 306851"/>
                <a:gd name="connsiteY9" fmla="*/ 1220654 h 1590168"/>
                <a:gd name="connsiteX10" fmla="*/ 99275 w 306851"/>
                <a:gd name="connsiteY10" fmla="*/ 1098673 h 1590168"/>
                <a:gd name="connsiteX11" fmla="*/ 99275 w 306851"/>
                <a:gd name="connsiteY11" fmla="*/ 1152965 h 1590168"/>
                <a:gd name="connsiteX12" fmla="*/ 207576 w 306851"/>
                <a:gd name="connsiteY12" fmla="*/ 1152965 h 1590168"/>
                <a:gd name="connsiteX13" fmla="*/ 207576 w 306851"/>
                <a:gd name="connsiteY13" fmla="*/ 1098673 h 1590168"/>
                <a:gd name="connsiteX14" fmla="*/ 99275 w 306851"/>
                <a:gd name="connsiteY14" fmla="*/ 1098673 h 1590168"/>
                <a:gd name="connsiteX15" fmla="*/ 99275 w 306851"/>
                <a:gd name="connsiteY15" fmla="*/ 976691 h 1590168"/>
                <a:gd name="connsiteX16" fmla="*/ 99275 w 306851"/>
                <a:gd name="connsiteY16" fmla="*/ 1030983 h 1590168"/>
                <a:gd name="connsiteX17" fmla="*/ 207576 w 306851"/>
                <a:gd name="connsiteY17" fmla="*/ 1030983 h 1590168"/>
                <a:gd name="connsiteX18" fmla="*/ 207576 w 306851"/>
                <a:gd name="connsiteY18" fmla="*/ 976691 h 1590168"/>
                <a:gd name="connsiteX19" fmla="*/ 99275 w 306851"/>
                <a:gd name="connsiteY19" fmla="*/ 976691 h 1590168"/>
                <a:gd name="connsiteX20" fmla="*/ 99275 w 306851"/>
                <a:gd name="connsiteY20" fmla="*/ 854709 h 1590168"/>
                <a:gd name="connsiteX21" fmla="*/ 99275 w 306851"/>
                <a:gd name="connsiteY21" fmla="*/ 909001 h 1590168"/>
                <a:gd name="connsiteX22" fmla="*/ 207576 w 306851"/>
                <a:gd name="connsiteY22" fmla="*/ 909001 h 1590168"/>
                <a:gd name="connsiteX23" fmla="*/ 207576 w 306851"/>
                <a:gd name="connsiteY23" fmla="*/ 854709 h 1590168"/>
                <a:gd name="connsiteX24" fmla="*/ 99275 w 306851"/>
                <a:gd name="connsiteY24" fmla="*/ 854709 h 1590168"/>
                <a:gd name="connsiteX25" fmla="*/ 99275 w 306851"/>
                <a:gd name="connsiteY25" fmla="*/ 732727 h 1590168"/>
                <a:gd name="connsiteX26" fmla="*/ 99275 w 306851"/>
                <a:gd name="connsiteY26" fmla="*/ 787019 h 1590168"/>
                <a:gd name="connsiteX27" fmla="*/ 207576 w 306851"/>
                <a:gd name="connsiteY27" fmla="*/ 787019 h 1590168"/>
                <a:gd name="connsiteX28" fmla="*/ 207576 w 306851"/>
                <a:gd name="connsiteY28" fmla="*/ 732727 h 1590168"/>
                <a:gd name="connsiteX29" fmla="*/ 99275 w 306851"/>
                <a:gd name="connsiteY29" fmla="*/ 732727 h 1590168"/>
                <a:gd name="connsiteX30" fmla="*/ 99275 w 306851"/>
                <a:gd name="connsiteY30" fmla="*/ 610745 h 1590168"/>
                <a:gd name="connsiteX31" fmla="*/ 99275 w 306851"/>
                <a:gd name="connsiteY31" fmla="*/ 665038 h 1590168"/>
                <a:gd name="connsiteX32" fmla="*/ 207576 w 306851"/>
                <a:gd name="connsiteY32" fmla="*/ 665038 h 1590168"/>
                <a:gd name="connsiteX33" fmla="*/ 207576 w 306851"/>
                <a:gd name="connsiteY33" fmla="*/ 610745 h 1590168"/>
                <a:gd name="connsiteX34" fmla="*/ 99275 w 306851"/>
                <a:gd name="connsiteY34" fmla="*/ 610745 h 1590168"/>
                <a:gd name="connsiteX35" fmla="*/ 99275 w 306851"/>
                <a:gd name="connsiteY35" fmla="*/ 488763 h 1590168"/>
                <a:gd name="connsiteX36" fmla="*/ 99275 w 306851"/>
                <a:gd name="connsiteY36" fmla="*/ 543056 h 1590168"/>
                <a:gd name="connsiteX37" fmla="*/ 207576 w 306851"/>
                <a:gd name="connsiteY37" fmla="*/ 543056 h 1590168"/>
                <a:gd name="connsiteX38" fmla="*/ 207576 w 306851"/>
                <a:gd name="connsiteY38" fmla="*/ 488763 h 1590168"/>
                <a:gd name="connsiteX39" fmla="*/ 99275 w 306851"/>
                <a:gd name="connsiteY39" fmla="*/ 488763 h 1590168"/>
                <a:gd name="connsiteX40" fmla="*/ 0 w 306851"/>
                <a:gd name="connsiteY40" fmla="*/ 0 h 1590168"/>
                <a:gd name="connsiteX41" fmla="*/ 306851 w 306851"/>
                <a:gd name="connsiteY41" fmla="*/ 371475 h 1590168"/>
                <a:gd name="connsiteX42" fmla="*/ 306851 w 306851"/>
                <a:gd name="connsiteY42" fmla="*/ 1590168 h 1590168"/>
                <a:gd name="connsiteX43" fmla="*/ 0 w 306851"/>
                <a:gd name="connsiteY43" fmla="*/ 1590168 h 1590168"/>
                <a:gd name="connsiteX44" fmla="*/ 0 w 306851"/>
                <a:gd name="connsiteY44" fmla="*/ 0 h 1590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06851" h="1590168">
                  <a:moveTo>
                    <a:pt x="99275" y="1342636"/>
                  </a:moveTo>
                  <a:lnTo>
                    <a:pt x="99275" y="1396929"/>
                  </a:lnTo>
                  <a:lnTo>
                    <a:pt x="207576" y="1396929"/>
                  </a:lnTo>
                  <a:lnTo>
                    <a:pt x="207576" y="1342636"/>
                  </a:lnTo>
                  <a:lnTo>
                    <a:pt x="99275" y="1342636"/>
                  </a:lnTo>
                  <a:close/>
                  <a:moveTo>
                    <a:pt x="99275" y="1220654"/>
                  </a:moveTo>
                  <a:lnTo>
                    <a:pt x="99275" y="1274947"/>
                  </a:lnTo>
                  <a:lnTo>
                    <a:pt x="207576" y="1274947"/>
                  </a:lnTo>
                  <a:lnTo>
                    <a:pt x="207576" y="1220654"/>
                  </a:lnTo>
                  <a:lnTo>
                    <a:pt x="99275" y="1220654"/>
                  </a:lnTo>
                  <a:close/>
                  <a:moveTo>
                    <a:pt x="99275" y="1098673"/>
                  </a:moveTo>
                  <a:lnTo>
                    <a:pt x="99275" y="1152965"/>
                  </a:lnTo>
                  <a:lnTo>
                    <a:pt x="207576" y="1152965"/>
                  </a:lnTo>
                  <a:lnTo>
                    <a:pt x="207576" y="1098673"/>
                  </a:lnTo>
                  <a:lnTo>
                    <a:pt x="99275" y="1098673"/>
                  </a:lnTo>
                  <a:close/>
                  <a:moveTo>
                    <a:pt x="99275" y="976691"/>
                  </a:moveTo>
                  <a:lnTo>
                    <a:pt x="99275" y="1030983"/>
                  </a:lnTo>
                  <a:lnTo>
                    <a:pt x="207576" y="1030983"/>
                  </a:lnTo>
                  <a:lnTo>
                    <a:pt x="207576" y="976691"/>
                  </a:lnTo>
                  <a:lnTo>
                    <a:pt x="99275" y="976691"/>
                  </a:lnTo>
                  <a:close/>
                  <a:moveTo>
                    <a:pt x="99275" y="854709"/>
                  </a:moveTo>
                  <a:lnTo>
                    <a:pt x="99275" y="909001"/>
                  </a:lnTo>
                  <a:lnTo>
                    <a:pt x="207576" y="909001"/>
                  </a:lnTo>
                  <a:lnTo>
                    <a:pt x="207576" y="854709"/>
                  </a:lnTo>
                  <a:lnTo>
                    <a:pt x="99275" y="854709"/>
                  </a:lnTo>
                  <a:close/>
                  <a:moveTo>
                    <a:pt x="99275" y="732727"/>
                  </a:moveTo>
                  <a:lnTo>
                    <a:pt x="99275" y="787019"/>
                  </a:lnTo>
                  <a:lnTo>
                    <a:pt x="207576" y="787019"/>
                  </a:lnTo>
                  <a:lnTo>
                    <a:pt x="207576" y="732727"/>
                  </a:lnTo>
                  <a:lnTo>
                    <a:pt x="99275" y="732727"/>
                  </a:lnTo>
                  <a:close/>
                  <a:moveTo>
                    <a:pt x="99275" y="610745"/>
                  </a:moveTo>
                  <a:lnTo>
                    <a:pt x="99275" y="665038"/>
                  </a:lnTo>
                  <a:lnTo>
                    <a:pt x="207576" y="665038"/>
                  </a:lnTo>
                  <a:lnTo>
                    <a:pt x="207576" y="610745"/>
                  </a:lnTo>
                  <a:lnTo>
                    <a:pt x="99275" y="610745"/>
                  </a:lnTo>
                  <a:close/>
                  <a:moveTo>
                    <a:pt x="99275" y="488763"/>
                  </a:moveTo>
                  <a:lnTo>
                    <a:pt x="99275" y="543056"/>
                  </a:lnTo>
                  <a:lnTo>
                    <a:pt x="207576" y="543056"/>
                  </a:lnTo>
                  <a:lnTo>
                    <a:pt x="207576" y="488763"/>
                  </a:lnTo>
                  <a:lnTo>
                    <a:pt x="99275" y="488763"/>
                  </a:lnTo>
                  <a:close/>
                  <a:moveTo>
                    <a:pt x="0" y="0"/>
                  </a:moveTo>
                  <a:lnTo>
                    <a:pt x="306851" y="371475"/>
                  </a:lnTo>
                  <a:lnTo>
                    <a:pt x="306851" y="1590168"/>
                  </a:lnTo>
                  <a:lnTo>
                    <a:pt x="0" y="15901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prstClr val="white"/>
                </a:solidFill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xmlns="" id="{65016AA4-C50E-4E94-A238-8C09CD3C3B26}"/>
                </a:ext>
              </a:extLst>
            </p:cNvPr>
            <p:cNvSpPr/>
            <p:nvPr/>
          </p:nvSpPr>
          <p:spPr>
            <a:xfrm>
              <a:off x="8486617" y="2597309"/>
              <a:ext cx="248377" cy="1157542"/>
            </a:xfrm>
            <a:custGeom>
              <a:avLst/>
              <a:gdLst>
                <a:gd name="connsiteX0" fmla="*/ 99275 w 306851"/>
                <a:gd name="connsiteY0" fmla="*/ 971161 h 1218693"/>
                <a:gd name="connsiteX1" fmla="*/ 99275 w 306851"/>
                <a:gd name="connsiteY1" fmla="*/ 1025454 h 1218693"/>
                <a:gd name="connsiteX2" fmla="*/ 207576 w 306851"/>
                <a:gd name="connsiteY2" fmla="*/ 1025454 h 1218693"/>
                <a:gd name="connsiteX3" fmla="*/ 207576 w 306851"/>
                <a:gd name="connsiteY3" fmla="*/ 971161 h 1218693"/>
                <a:gd name="connsiteX4" fmla="*/ 99275 w 306851"/>
                <a:gd name="connsiteY4" fmla="*/ 849179 h 1218693"/>
                <a:gd name="connsiteX5" fmla="*/ 99275 w 306851"/>
                <a:gd name="connsiteY5" fmla="*/ 903472 h 1218693"/>
                <a:gd name="connsiteX6" fmla="*/ 207576 w 306851"/>
                <a:gd name="connsiteY6" fmla="*/ 903472 h 1218693"/>
                <a:gd name="connsiteX7" fmla="*/ 207576 w 306851"/>
                <a:gd name="connsiteY7" fmla="*/ 849179 h 1218693"/>
                <a:gd name="connsiteX8" fmla="*/ 99275 w 306851"/>
                <a:gd name="connsiteY8" fmla="*/ 727198 h 1218693"/>
                <a:gd name="connsiteX9" fmla="*/ 99275 w 306851"/>
                <a:gd name="connsiteY9" fmla="*/ 781490 h 1218693"/>
                <a:gd name="connsiteX10" fmla="*/ 207576 w 306851"/>
                <a:gd name="connsiteY10" fmla="*/ 781490 h 1218693"/>
                <a:gd name="connsiteX11" fmla="*/ 207576 w 306851"/>
                <a:gd name="connsiteY11" fmla="*/ 727198 h 1218693"/>
                <a:gd name="connsiteX12" fmla="*/ 99275 w 306851"/>
                <a:gd name="connsiteY12" fmla="*/ 605216 h 1218693"/>
                <a:gd name="connsiteX13" fmla="*/ 99275 w 306851"/>
                <a:gd name="connsiteY13" fmla="*/ 659508 h 1218693"/>
                <a:gd name="connsiteX14" fmla="*/ 207576 w 306851"/>
                <a:gd name="connsiteY14" fmla="*/ 659508 h 1218693"/>
                <a:gd name="connsiteX15" fmla="*/ 207576 w 306851"/>
                <a:gd name="connsiteY15" fmla="*/ 605216 h 1218693"/>
                <a:gd name="connsiteX16" fmla="*/ 99275 w 306851"/>
                <a:gd name="connsiteY16" fmla="*/ 483234 h 1218693"/>
                <a:gd name="connsiteX17" fmla="*/ 99275 w 306851"/>
                <a:gd name="connsiteY17" fmla="*/ 537526 h 1218693"/>
                <a:gd name="connsiteX18" fmla="*/ 207576 w 306851"/>
                <a:gd name="connsiteY18" fmla="*/ 537526 h 1218693"/>
                <a:gd name="connsiteX19" fmla="*/ 207576 w 306851"/>
                <a:gd name="connsiteY19" fmla="*/ 483234 h 1218693"/>
                <a:gd name="connsiteX20" fmla="*/ 99275 w 306851"/>
                <a:gd name="connsiteY20" fmla="*/ 361252 h 1218693"/>
                <a:gd name="connsiteX21" fmla="*/ 99275 w 306851"/>
                <a:gd name="connsiteY21" fmla="*/ 415544 h 1218693"/>
                <a:gd name="connsiteX22" fmla="*/ 207576 w 306851"/>
                <a:gd name="connsiteY22" fmla="*/ 415544 h 1218693"/>
                <a:gd name="connsiteX23" fmla="*/ 207576 w 306851"/>
                <a:gd name="connsiteY23" fmla="*/ 361252 h 1218693"/>
                <a:gd name="connsiteX24" fmla="*/ 99275 w 306851"/>
                <a:gd name="connsiteY24" fmla="*/ 239270 h 1218693"/>
                <a:gd name="connsiteX25" fmla="*/ 99275 w 306851"/>
                <a:gd name="connsiteY25" fmla="*/ 293563 h 1218693"/>
                <a:gd name="connsiteX26" fmla="*/ 207576 w 306851"/>
                <a:gd name="connsiteY26" fmla="*/ 293563 h 1218693"/>
                <a:gd name="connsiteX27" fmla="*/ 207576 w 306851"/>
                <a:gd name="connsiteY27" fmla="*/ 239270 h 1218693"/>
                <a:gd name="connsiteX28" fmla="*/ 99275 w 306851"/>
                <a:gd name="connsiteY28" fmla="*/ 117288 h 1218693"/>
                <a:gd name="connsiteX29" fmla="*/ 99275 w 306851"/>
                <a:gd name="connsiteY29" fmla="*/ 171581 h 1218693"/>
                <a:gd name="connsiteX30" fmla="*/ 207576 w 306851"/>
                <a:gd name="connsiteY30" fmla="*/ 171581 h 1218693"/>
                <a:gd name="connsiteX31" fmla="*/ 207576 w 306851"/>
                <a:gd name="connsiteY31" fmla="*/ 117288 h 1218693"/>
                <a:gd name="connsiteX32" fmla="*/ 0 w 306851"/>
                <a:gd name="connsiteY32" fmla="*/ 0 h 1218693"/>
                <a:gd name="connsiteX33" fmla="*/ 306851 w 306851"/>
                <a:gd name="connsiteY33" fmla="*/ 0 h 1218693"/>
                <a:gd name="connsiteX34" fmla="*/ 306851 w 306851"/>
                <a:gd name="connsiteY34" fmla="*/ 1218693 h 1218693"/>
                <a:gd name="connsiteX35" fmla="*/ 0 w 306851"/>
                <a:gd name="connsiteY35" fmla="*/ 1218693 h 1218693"/>
                <a:gd name="connsiteX0" fmla="*/ 99275 w 306851"/>
                <a:gd name="connsiteY0" fmla="*/ 1342636 h 1590168"/>
                <a:gd name="connsiteX1" fmla="*/ 99275 w 306851"/>
                <a:gd name="connsiteY1" fmla="*/ 1396929 h 1590168"/>
                <a:gd name="connsiteX2" fmla="*/ 207576 w 306851"/>
                <a:gd name="connsiteY2" fmla="*/ 1396929 h 1590168"/>
                <a:gd name="connsiteX3" fmla="*/ 207576 w 306851"/>
                <a:gd name="connsiteY3" fmla="*/ 1342636 h 1590168"/>
                <a:gd name="connsiteX4" fmla="*/ 99275 w 306851"/>
                <a:gd name="connsiteY4" fmla="*/ 1342636 h 1590168"/>
                <a:gd name="connsiteX5" fmla="*/ 99275 w 306851"/>
                <a:gd name="connsiteY5" fmla="*/ 1220654 h 1590168"/>
                <a:gd name="connsiteX6" fmla="*/ 99275 w 306851"/>
                <a:gd name="connsiteY6" fmla="*/ 1274947 h 1590168"/>
                <a:gd name="connsiteX7" fmla="*/ 207576 w 306851"/>
                <a:gd name="connsiteY7" fmla="*/ 1274947 h 1590168"/>
                <a:gd name="connsiteX8" fmla="*/ 207576 w 306851"/>
                <a:gd name="connsiteY8" fmla="*/ 1220654 h 1590168"/>
                <a:gd name="connsiteX9" fmla="*/ 99275 w 306851"/>
                <a:gd name="connsiteY9" fmla="*/ 1220654 h 1590168"/>
                <a:gd name="connsiteX10" fmla="*/ 99275 w 306851"/>
                <a:gd name="connsiteY10" fmla="*/ 1098673 h 1590168"/>
                <a:gd name="connsiteX11" fmla="*/ 99275 w 306851"/>
                <a:gd name="connsiteY11" fmla="*/ 1152965 h 1590168"/>
                <a:gd name="connsiteX12" fmla="*/ 207576 w 306851"/>
                <a:gd name="connsiteY12" fmla="*/ 1152965 h 1590168"/>
                <a:gd name="connsiteX13" fmla="*/ 207576 w 306851"/>
                <a:gd name="connsiteY13" fmla="*/ 1098673 h 1590168"/>
                <a:gd name="connsiteX14" fmla="*/ 99275 w 306851"/>
                <a:gd name="connsiteY14" fmla="*/ 1098673 h 1590168"/>
                <a:gd name="connsiteX15" fmla="*/ 99275 w 306851"/>
                <a:gd name="connsiteY15" fmla="*/ 976691 h 1590168"/>
                <a:gd name="connsiteX16" fmla="*/ 99275 w 306851"/>
                <a:gd name="connsiteY16" fmla="*/ 1030983 h 1590168"/>
                <a:gd name="connsiteX17" fmla="*/ 207576 w 306851"/>
                <a:gd name="connsiteY17" fmla="*/ 1030983 h 1590168"/>
                <a:gd name="connsiteX18" fmla="*/ 207576 w 306851"/>
                <a:gd name="connsiteY18" fmla="*/ 976691 h 1590168"/>
                <a:gd name="connsiteX19" fmla="*/ 99275 w 306851"/>
                <a:gd name="connsiteY19" fmla="*/ 976691 h 1590168"/>
                <a:gd name="connsiteX20" fmla="*/ 99275 w 306851"/>
                <a:gd name="connsiteY20" fmla="*/ 854709 h 1590168"/>
                <a:gd name="connsiteX21" fmla="*/ 99275 w 306851"/>
                <a:gd name="connsiteY21" fmla="*/ 909001 h 1590168"/>
                <a:gd name="connsiteX22" fmla="*/ 207576 w 306851"/>
                <a:gd name="connsiteY22" fmla="*/ 909001 h 1590168"/>
                <a:gd name="connsiteX23" fmla="*/ 207576 w 306851"/>
                <a:gd name="connsiteY23" fmla="*/ 854709 h 1590168"/>
                <a:gd name="connsiteX24" fmla="*/ 99275 w 306851"/>
                <a:gd name="connsiteY24" fmla="*/ 854709 h 1590168"/>
                <a:gd name="connsiteX25" fmla="*/ 99275 w 306851"/>
                <a:gd name="connsiteY25" fmla="*/ 732727 h 1590168"/>
                <a:gd name="connsiteX26" fmla="*/ 99275 w 306851"/>
                <a:gd name="connsiteY26" fmla="*/ 787019 h 1590168"/>
                <a:gd name="connsiteX27" fmla="*/ 207576 w 306851"/>
                <a:gd name="connsiteY27" fmla="*/ 787019 h 1590168"/>
                <a:gd name="connsiteX28" fmla="*/ 207576 w 306851"/>
                <a:gd name="connsiteY28" fmla="*/ 732727 h 1590168"/>
                <a:gd name="connsiteX29" fmla="*/ 99275 w 306851"/>
                <a:gd name="connsiteY29" fmla="*/ 732727 h 1590168"/>
                <a:gd name="connsiteX30" fmla="*/ 99275 w 306851"/>
                <a:gd name="connsiteY30" fmla="*/ 610745 h 1590168"/>
                <a:gd name="connsiteX31" fmla="*/ 99275 w 306851"/>
                <a:gd name="connsiteY31" fmla="*/ 665038 h 1590168"/>
                <a:gd name="connsiteX32" fmla="*/ 207576 w 306851"/>
                <a:gd name="connsiteY32" fmla="*/ 665038 h 1590168"/>
                <a:gd name="connsiteX33" fmla="*/ 207576 w 306851"/>
                <a:gd name="connsiteY33" fmla="*/ 610745 h 1590168"/>
                <a:gd name="connsiteX34" fmla="*/ 99275 w 306851"/>
                <a:gd name="connsiteY34" fmla="*/ 610745 h 1590168"/>
                <a:gd name="connsiteX35" fmla="*/ 99275 w 306851"/>
                <a:gd name="connsiteY35" fmla="*/ 488763 h 1590168"/>
                <a:gd name="connsiteX36" fmla="*/ 99275 w 306851"/>
                <a:gd name="connsiteY36" fmla="*/ 543056 h 1590168"/>
                <a:gd name="connsiteX37" fmla="*/ 207576 w 306851"/>
                <a:gd name="connsiteY37" fmla="*/ 543056 h 1590168"/>
                <a:gd name="connsiteX38" fmla="*/ 207576 w 306851"/>
                <a:gd name="connsiteY38" fmla="*/ 488763 h 1590168"/>
                <a:gd name="connsiteX39" fmla="*/ 99275 w 306851"/>
                <a:gd name="connsiteY39" fmla="*/ 488763 h 1590168"/>
                <a:gd name="connsiteX40" fmla="*/ 9525 w 306851"/>
                <a:gd name="connsiteY40" fmla="*/ 0 h 1590168"/>
                <a:gd name="connsiteX41" fmla="*/ 306851 w 306851"/>
                <a:gd name="connsiteY41" fmla="*/ 371475 h 1590168"/>
                <a:gd name="connsiteX42" fmla="*/ 306851 w 306851"/>
                <a:gd name="connsiteY42" fmla="*/ 1590168 h 1590168"/>
                <a:gd name="connsiteX43" fmla="*/ 0 w 306851"/>
                <a:gd name="connsiteY43" fmla="*/ 1590168 h 1590168"/>
                <a:gd name="connsiteX44" fmla="*/ 9525 w 306851"/>
                <a:gd name="connsiteY44" fmla="*/ 0 h 1590168"/>
                <a:gd name="connsiteX0" fmla="*/ 99275 w 306851"/>
                <a:gd name="connsiteY0" fmla="*/ 1342636 h 1590168"/>
                <a:gd name="connsiteX1" fmla="*/ 99275 w 306851"/>
                <a:gd name="connsiteY1" fmla="*/ 1396929 h 1590168"/>
                <a:gd name="connsiteX2" fmla="*/ 207576 w 306851"/>
                <a:gd name="connsiteY2" fmla="*/ 1396929 h 1590168"/>
                <a:gd name="connsiteX3" fmla="*/ 207576 w 306851"/>
                <a:gd name="connsiteY3" fmla="*/ 1342636 h 1590168"/>
                <a:gd name="connsiteX4" fmla="*/ 99275 w 306851"/>
                <a:gd name="connsiteY4" fmla="*/ 1342636 h 1590168"/>
                <a:gd name="connsiteX5" fmla="*/ 99275 w 306851"/>
                <a:gd name="connsiteY5" fmla="*/ 1220654 h 1590168"/>
                <a:gd name="connsiteX6" fmla="*/ 99275 w 306851"/>
                <a:gd name="connsiteY6" fmla="*/ 1274947 h 1590168"/>
                <a:gd name="connsiteX7" fmla="*/ 207576 w 306851"/>
                <a:gd name="connsiteY7" fmla="*/ 1274947 h 1590168"/>
                <a:gd name="connsiteX8" fmla="*/ 207576 w 306851"/>
                <a:gd name="connsiteY8" fmla="*/ 1220654 h 1590168"/>
                <a:gd name="connsiteX9" fmla="*/ 99275 w 306851"/>
                <a:gd name="connsiteY9" fmla="*/ 1220654 h 1590168"/>
                <a:gd name="connsiteX10" fmla="*/ 99275 w 306851"/>
                <a:gd name="connsiteY10" fmla="*/ 1098673 h 1590168"/>
                <a:gd name="connsiteX11" fmla="*/ 99275 w 306851"/>
                <a:gd name="connsiteY11" fmla="*/ 1152965 h 1590168"/>
                <a:gd name="connsiteX12" fmla="*/ 207576 w 306851"/>
                <a:gd name="connsiteY12" fmla="*/ 1152965 h 1590168"/>
                <a:gd name="connsiteX13" fmla="*/ 207576 w 306851"/>
                <a:gd name="connsiteY13" fmla="*/ 1098673 h 1590168"/>
                <a:gd name="connsiteX14" fmla="*/ 99275 w 306851"/>
                <a:gd name="connsiteY14" fmla="*/ 1098673 h 1590168"/>
                <a:gd name="connsiteX15" fmla="*/ 99275 w 306851"/>
                <a:gd name="connsiteY15" fmla="*/ 976691 h 1590168"/>
                <a:gd name="connsiteX16" fmla="*/ 99275 w 306851"/>
                <a:gd name="connsiteY16" fmla="*/ 1030983 h 1590168"/>
                <a:gd name="connsiteX17" fmla="*/ 207576 w 306851"/>
                <a:gd name="connsiteY17" fmla="*/ 1030983 h 1590168"/>
                <a:gd name="connsiteX18" fmla="*/ 207576 w 306851"/>
                <a:gd name="connsiteY18" fmla="*/ 976691 h 1590168"/>
                <a:gd name="connsiteX19" fmla="*/ 99275 w 306851"/>
                <a:gd name="connsiteY19" fmla="*/ 976691 h 1590168"/>
                <a:gd name="connsiteX20" fmla="*/ 99275 w 306851"/>
                <a:gd name="connsiteY20" fmla="*/ 854709 h 1590168"/>
                <a:gd name="connsiteX21" fmla="*/ 99275 w 306851"/>
                <a:gd name="connsiteY21" fmla="*/ 909001 h 1590168"/>
                <a:gd name="connsiteX22" fmla="*/ 207576 w 306851"/>
                <a:gd name="connsiteY22" fmla="*/ 909001 h 1590168"/>
                <a:gd name="connsiteX23" fmla="*/ 207576 w 306851"/>
                <a:gd name="connsiteY23" fmla="*/ 854709 h 1590168"/>
                <a:gd name="connsiteX24" fmla="*/ 99275 w 306851"/>
                <a:gd name="connsiteY24" fmla="*/ 854709 h 1590168"/>
                <a:gd name="connsiteX25" fmla="*/ 99275 w 306851"/>
                <a:gd name="connsiteY25" fmla="*/ 732727 h 1590168"/>
                <a:gd name="connsiteX26" fmla="*/ 99275 w 306851"/>
                <a:gd name="connsiteY26" fmla="*/ 787019 h 1590168"/>
                <a:gd name="connsiteX27" fmla="*/ 207576 w 306851"/>
                <a:gd name="connsiteY27" fmla="*/ 787019 h 1590168"/>
                <a:gd name="connsiteX28" fmla="*/ 207576 w 306851"/>
                <a:gd name="connsiteY28" fmla="*/ 732727 h 1590168"/>
                <a:gd name="connsiteX29" fmla="*/ 99275 w 306851"/>
                <a:gd name="connsiteY29" fmla="*/ 732727 h 1590168"/>
                <a:gd name="connsiteX30" fmla="*/ 99275 w 306851"/>
                <a:gd name="connsiteY30" fmla="*/ 610745 h 1590168"/>
                <a:gd name="connsiteX31" fmla="*/ 99275 w 306851"/>
                <a:gd name="connsiteY31" fmla="*/ 665038 h 1590168"/>
                <a:gd name="connsiteX32" fmla="*/ 207576 w 306851"/>
                <a:gd name="connsiteY32" fmla="*/ 665038 h 1590168"/>
                <a:gd name="connsiteX33" fmla="*/ 207576 w 306851"/>
                <a:gd name="connsiteY33" fmla="*/ 610745 h 1590168"/>
                <a:gd name="connsiteX34" fmla="*/ 99275 w 306851"/>
                <a:gd name="connsiteY34" fmla="*/ 610745 h 1590168"/>
                <a:gd name="connsiteX35" fmla="*/ 99275 w 306851"/>
                <a:gd name="connsiteY35" fmla="*/ 488763 h 1590168"/>
                <a:gd name="connsiteX36" fmla="*/ 99275 w 306851"/>
                <a:gd name="connsiteY36" fmla="*/ 543056 h 1590168"/>
                <a:gd name="connsiteX37" fmla="*/ 207576 w 306851"/>
                <a:gd name="connsiteY37" fmla="*/ 543056 h 1590168"/>
                <a:gd name="connsiteX38" fmla="*/ 207576 w 306851"/>
                <a:gd name="connsiteY38" fmla="*/ 488763 h 1590168"/>
                <a:gd name="connsiteX39" fmla="*/ 99275 w 306851"/>
                <a:gd name="connsiteY39" fmla="*/ 488763 h 1590168"/>
                <a:gd name="connsiteX40" fmla="*/ 0 w 306851"/>
                <a:gd name="connsiteY40" fmla="*/ 0 h 1590168"/>
                <a:gd name="connsiteX41" fmla="*/ 306851 w 306851"/>
                <a:gd name="connsiteY41" fmla="*/ 371475 h 1590168"/>
                <a:gd name="connsiteX42" fmla="*/ 306851 w 306851"/>
                <a:gd name="connsiteY42" fmla="*/ 1590168 h 1590168"/>
                <a:gd name="connsiteX43" fmla="*/ 0 w 306851"/>
                <a:gd name="connsiteY43" fmla="*/ 1590168 h 1590168"/>
                <a:gd name="connsiteX44" fmla="*/ 0 w 306851"/>
                <a:gd name="connsiteY44" fmla="*/ 0 h 1590168"/>
                <a:gd name="connsiteX0" fmla="*/ 99275 w 306851"/>
                <a:gd name="connsiteY0" fmla="*/ 1152513 h 1400045"/>
                <a:gd name="connsiteX1" fmla="*/ 99275 w 306851"/>
                <a:gd name="connsiteY1" fmla="*/ 1206806 h 1400045"/>
                <a:gd name="connsiteX2" fmla="*/ 207576 w 306851"/>
                <a:gd name="connsiteY2" fmla="*/ 1206806 h 1400045"/>
                <a:gd name="connsiteX3" fmla="*/ 207576 w 306851"/>
                <a:gd name="connsiteY3" fmla="*/ 1152513 h 1400045"/>
                <a:gd name="connsiteX4" fmla="*/ 99275 w 306851"/>
                <a:gd name="connsiteY4" fmla="*/ 1152513 h 1400045"/>
                <a:gd name="connsiteX5" fmla="*/ 99275 w 306851"/>
                <a:gd name="connsiteY5" fmla="*/ 1030531 h 1400045"/>
                <a:gd name="connsiteX6" fmla="*/ 99275 w 306851"/>
                <a:gd name="connsiteY6" fmla="*/ 1084824 h 1400045"/>
                <a:gd name="connsiteX7" fmla="*/ 207576 w 306851"/>
                <a:gd name="connsiteY7" fmla="*/ 1084824 h 1400045"/>
                <a:gd name="connsiteX8" fmla="*/ 207576 w 306851"/>
                <a:gd name="connsiteY8" fmla="*/ 1030531 h 1400045"/>
                <a:gd name="connsiteX9" fmla="*/ 99275 w 306851"/>
                <a:gd name="connsiteY9" fmla="*/ 1030531 h 1400045"/>
                <a:gd name="connsiteX10" fmla="*/ 99275 w 306851"/>
                <a:gd name="connsiteY10" fmla="*/ 908550 h 1400045"/>
                <a:gd name="connsiteX11" fmla="*/ 99275 w 306851"/>
                <a:gd name="connsiteY11" fmla="*/ 962842 h 1400045"/>
                <a:gd name="connsiteX12" fmla="*/ 207576 w 306851"/>
                <a:gd name="connsiteY12" fmla="*/ 962842 h 1400045"/>
                <a:gd name="connsiteX13" fmla="*/ 207576 w 306851"/>
                <a:gd name="connsiteY13" fmla="*/ 908550 h 1400045"/>
                <a:gd name="connsiteX14" fmla="*/ 99275 w 306851"/>
                <a:gd name="connsiteY14" fmla="*/ 908550 h 1400045"/>
                <a:gd name="connsiteX15" fmla="*/ 99275 w 306851"/>
                <a:gd name="connsiteY15" fmla="*/ 786568 h 1400045"/>
                <a:gd name="connsiteX16" fmla="*/ 99275 w 306851"/>
                <a:gd name="connsiteY16" fmla="*/ 840860 h 1400045"/>
                <a:gd name="connsiteX17" fmla="*/ 207576 w 306851"/>
                <a:gd name="connsiteY17" fmla="*/ 840860 h 1400045"/>
                <a:gd name="connsiteX18" fmla="*/ 207576 w 306851"/>
                <a:gd name="connsiteY18" fmla="*/ 786568 h 1400045"/>
                <a:gd name="connsiteX19" fmla="*/ 99275 w 306851"/>
                <a:gd name="connsiteY19" fmla="*/ 786568 h 1400045"/>
                <a:gd name="connsiteX20" fmla="*/ 99275 w 306851"/>
                <a:gd name="connsiteY20" fmla="*/ 664586 h 1400045"/>
                <a:gd name="connsiteX21" fmla="*/ 99275 w 306851"/>
                <a:gd name="connsiteY21" fmla="*/ 718878 h 1400045"/>
                <a:gd name="connsiteX22" fmla="*/ 207576 w 306851"/>
                <a:gd name="connsiteY22" fmla="*/ 718878 h 1400045"/>
                <a:gd name="connsiteX23" fmla="*/ 207576 w 306851"/>
                <a:gd name="connsiteY23" fmla="*/ 664586 h 1400045"/>
                <a:gd name="connsiteX24" fmla="*/ 99275 w 306851"/>
                <a:gd name="connsiteY24" fmla="*/ 664586 h 1400045"/>
                <a:gd name="connsiteX25" fmla="*/ 99275 w 306851"/>
                <a:gd name="connsiteY25" fmla="*/ 542604 h 1400045"/>
                <a:gd name="connsiteX26" fmla="*/ 99275 w 306851"/>
                <a:gd name="connsiteY26" fmla="*/ 596896 h 1400045"/>
                <a:gd name="connsiteX27" fmla="*/ 207576 w 306851"/>
                <a:gd name="connsiteY27" fmla="*/ 596896 h 1400045"/>
                <a:gd name="connsiteX28" fmla="*/ 207576 w 306851"/>
                <a:gd name="connsiteY28" fmla="*/ 542604 h 1400045"/>
                <a:gd name="connsiteX29" fmla="*/ 99275 w 306851"/>
                <a:gd name="connsiteY29" fmla="*/ 542604 h 1400045"/>
                <a:gd name="connsiteX30" fmla="*/ 99275 w 306851"/>
                <a:gd name="connsiteY30" fmla="*/ 420622 h 1400045"/>
                <a:gd name="connsiteX31" fmla="*/ 99275 w 306851"/>
                <a:gd name="connsiteY31" fmla="*/ 474915 h 1400045"/>
                <a:gd name="connsiteX32" fmla="*/ 207576 w 306851"/>
                <a:gd name="connsiteY32" fmla="*/ 474915 h 1400045"/>
                <a:gd name="connsiteX33" fmla="*/ 207576 w 306851"/>
                <a:gd name="connsiteY33" fmla="*/ 420622 h 1400045"/>
                <a:gd name="connsiteX34" fmla="*/ 99275 w 306851"/>
                <a:gd name="connsiteY34" fmla="*/ 420622 h 1400045"/>
                <a:gd name="connsiteX35" fmla="*/ 99275 w 306851"/>
                <a:gd name="connsiteY35" fmla="*/ 298640 h 1400045"/>
                <a:gd name="connsiteX36" fmla="*/ 99275 w 306851"/>
                <a:gd name="connsiteY36" fmla="*/ 352933 h 1400045"/>
                <a:gd name="connsiteX37" fmla="*/ 207576 w 306851"/>
                <a:gd name="connsiteY37" fmla="*/ 352933 h 1400045"/>
                <a:gd name="connsiteX38" fmla="*/ 207576 w 306851"/>
                <a:gd name="connsiteY38" fmla="*/ 298640 h 1400045"/>
                <a:gd name="connsiteX39" fmla="*/ 99275 w 306851"/>
                <a:gd name="connsiteY39" fmla="*/ 298640 h 1400045"/>
                <a:gd name="connsiteX40" fmla="*/ 0 w 306851"/>
                <a:gd name="connsiteY40" fmla="*/ 0 h 1400045"/>
                <a:gd name="connsiteX41" fmla="*/ 306851 w 306851"/>
                <a:gd name="connsiteY41" fmla="*/ 181352 h 1400045"/>
                <a:gd name="connsiteX42" fmla="*/ 306851 w 306851"/>
                <a:gd name="connsiteY42" fmla="*/ 1400045 h 1400045"/>
                <a:gd name="connsiteX43" fmla="*/ 0 w 306851"/>
                <a:gd name="connsiteY43" fmla="*/ 1400045 h 1400045"/>
                <a:gd name="connsiteX44" fmla="*/ 0 w 306851"/>
                <a:gd name="connsiteY44" fmla="*/ 0 h 1400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06851" h="1400045">
                  <a:moveTo>
                    <a:pt x="99275" y="1152513"/>
                  </a:moveTo>
                  <a:lnTo>
                    <a:pt x="99275" y="1206806"/>
                  </a:lnTo>
                  <a:lnTo>
                    <a:pt x="207576" y="1206806"/>
                  </a:lnTo>
                  <a:lnTo>
                    <a:pt x="207576" y="1152513"/>
                  </a:lnTo>
                  <a:lnTo>
                    <a:pt x="99275" y="1152513"/>
                  </a:lnTo>
                  <a:close/>
                  <a:moveTo>
                    <a:pt x="99275" y="1030531"/>
                  </a:moveTo>
                  <a:lnTo>
                    <a:pt x="99275" y="1084824"/>
                  </a:lnTo>
                  <a:lnTo>
                    <a:pt x="207576" y="1084824"/>
                  </a:lnTo>
                  <a:lnTo>
                    <a:pt x="207576" y="1030531"/>
                  </a:lnTo>
                  <a:lnTo>
                    <a:pt x="99275" y="1030531"/>
                  </a:lnTo>
                  <a:close/>
                  <a:moveTo>
                    <a:pt x="99275" y="908550"/>
                  </a:moveTo>
                  <a:lnTo>
                    <a:pt x="99275" y="962842"/>
                  </a:lnTo>
                  <a:lnTo>
                    <a:pt x="207576" y="962842"/>
                  </a:lnTo>
                  <a:lnTo>
                    <a:pt x="207576" y="908550"/>
                  </a:lnTo>
                  <a:lnTo>
                    <a:pt x="99275" y="908550"/>
                  </a:lnTo>
                  <a:close/>
                  <a:moveTo>
                    <a:pt x="99275" y="786568"/>
                  </a:moveTo>
                  <a:lnTo>
                    <a:pt x="99275" y="840860"/>
                  </a:lnTo>
                  <a:lnTo>
                    <a:pt x="207576" y="840860"/>
                  </a:lnTo>
                  <a:lnTo>
                    <a:pt x="207576" y="786568"/>
                  </a:lnTo>
                  <a:lnTo>
                    <a:pt x="99275" y="786568"/>
                  </a:lnTo>
                  <a:close/>
                  <a:moveTo>
                    <a:pt x="99275" y="664586"/>
                  </a:moveTo>
                  <a:lnTo>
                    <a:pt x="99275" y="718878"/>
                  </a:lnTo>
                  <a:lnTo>
                    <a:pt x="207576" y="718878"/>
                  </a:lnTo>
                  <a:lnTo>
                    <a:pt x="207576" y="664586"/>
                  </a:lnTo>
                  <a:lnTo>
                    <a:pt x="99275" y="664586"/>
                  </a:lnTo>
                  <a:close/>
                  <a:moveTo>
                    <a:pt x="99275" y="542604"/>
                  </a:moveTo>
                  <a:lnTo>
                    <a:pt x="99275" y="596896"/>
                  </a:lnTo>
                  <a:lnTo>
                    <a:pt x="207576" y="596896"/>
                  </a:lnTo>
                  <a:lnTo>
                    <a:pt x="207576" y="542604"/>
                  </a:lnTo>
                  <a:lnTo>
                    <a:pt x="99275" y="542604"/>
                  </a:lnTo>
                  <a:close/>
                  <a:moveTo>
                    <a:pt x="99275" y="420622"/>
                  </a:moveTo>
                  <a:lnTo>
                    <a:pt x="99275" y="474915"/>
                  </a:lnTo>
                  <a:lnTo>
                    <a:pt x="207576" y="474915"/>
                  </a:lnTo>
                  <a:lnTo>
                    <a:pt x="207576" y="420622"/>
                  </a:lnTo>
                  <a:lnTo>
                    <a:pt x="99275" y="420622"/>
                  </a:lnTo>
                  <a:close/>
                  <a:moveTo>
                    <a:pt x="99275" y="298640"/>
                  </a:moveTo>
                  <a:lnTo>
                    <a:pt x="99275" y="352933"/>
                  </a:lnTo>
                  <a:lnTo>
                    <a:pt x="207576" y="352933"/>
                  </a:lnTo>
                  <a:lnTo>
                    <a:pt x="207576" y="298640"/>
                  </a:lnTo>
                  <a:lnTo>
                    <a:pt x="99275" y="298640"/>
                  </a:lnTo>
                  <a:close/>
                  <a:moveTo>
                    <a:pt x="0" y="0"/>
                  </a:moveTo>
                  <a:lnTo>
                    <a:pt x="306851" y="181352"/>
                  </a:lnTo>
                  <a:lnTo>
                    <a:pt x="306851" y="1400045"/>
                  </a:lnTo>
                  <a:lnTo>
                    <a:pt x="0" y="14000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prstClr val="white"/>
                </a:solidFill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xmlns="" id="{081C78CA-E12A-4358-A209-76E10566621F}"/>
                </a:ext>
              </a:extLst>
            </p:cNvPr>
            <p:cNvSpPr/>
            <p:nvPr/>
          </p:nvSpPr>
          <p:spPr>
            <a:xfrm flipH="1">
              <a:off x="3387275" y="2734432"/>
              <a:ext cx="351859" cy="1020419"/>
            </a:xfrm>
            <a:custGeom>
              <a:avLst/>
              <a:gdLst>
                <a:gd name="connsiteX0" fmla="*/ 159201 w 408118"/>
                <a:gd name="connsiteY0" fmla="*/ 578755 h 1158732"/>
                <a:gd name="connsiteX1" fmla="*/ 159201 w 408118"/>
                <a:gd name="connsiteY1" fmla="*/ 665832 h 1158732"/>
                <a:gd name="connsiteX2" fmla="*/ 248917 w 408118"/>
                <a:gd name="connsiteY2" fmla="*/ 665832 h 1158732"/>
                <a:gd name="connsiteX3" fmla="*/ 248917 w 408118"/>
                <a:gd name="connsiteY3" fmla="*/ 578755 h 1158732"/>
                <a:gd name="connsiteX4" fmla="*/ 159201 w 408118"/>
                <a:gd name="connsiteY4" fmla="*/ 578755 h 1158732"/>
                <a:gd name="connsiteX5" fmla="*/ 278823 w 408118"/>
                <a:gd name="connsiteY5" fmla="*/ 576996 h 1158732"/>
                <a:gd name="connsiteX6" fmla="*/ 278823 w 408118"/>
                <a:gd name="connsiteY6" fmla="*/ 664073 h 1158732"/>
                <a:gd name="connsiteX7" fmla="*/ 365020 w 408118"/>
                <a:gd name="connsiteY7" fmla="*/ 664073 h 1158732"/>
                <a:gd name="connsiteX8" fmla="*/ 365020 w 408118"/>
                <a:gd name="connsiteY8" fmla="*/ 576996 h 1158732"/>
                <a:gd name="connsiteX9" fmla="*/ 278823 w 408118"/>
                <a:gd name="connsiteY9" fmla="*/ 576996 h 1158732"/>
                <a:gd name="connsiteX10" fmla="*/ 43979 w 408118"/>
                <a:gd name="connsiteY10" fmla="*/ 576996 h 1158732"/>
                <a:gd name="connsiteX11" fmla="*/ 43979 w 408118"/>
                <a:gd name="connsiteY11" fmla="*/ 664952 h 1158732"/>
                <a:gd name="connsiteX12" fmla="*/ 131935 w 408118"/>
                <a:gd name="connsiteY12" fmla="*/ 665832 h 1158732"/>
                <a:gd name="connsiteX13" fmla="*/ 132814 w 408118"/>
                <a:gd name="connsiteY13" fmla="*/ 576996 h 1158732"/>
                <a:gd name="connsiteX14" fmla="*/ 43979 w 408118"/>
                <a:gd name="connsiteY14" fmla="*/ 576996 h 1158732"/>
                <a:gd name="connsiteX15" fmla="*/ 160960 w 408118"/>
                <a:gd name="connsiteY15" fmla="*/ 449459 h 1158732"/>
                <a:gd name="connsiteX16" fmla="*/ 160960 w 408118"/>
                <a:gd name="connsiteY16" fmla="*/ 539174 h 1158732"/>
                <a:gd name="connsiteX17" fmla="*/ 248917 w 408118"/>
                <a:gd name="connsiteY17" fmla="*/ 539174 h 1158732"/>
                <a:gd name="connsiteX18" fmla="*/ 248917 w 408118"/>
                <a:gd name="connsiteY18" fmla="*/ 449459 h 1158732"/>
                <a:gd name="connsiteX19" fmla="*/ 160960 w 408118"/>
                <a:gd name="connsiteY19" fmla="*/ 449459 h 1158732"/>
                <a:gd name="connsiteX20" fmla="*/ 44858 w 408118"/>
                <a:gd name="connsiteY20" fmla="*/ 449459 h 1158732"/>
                <a:gd name="connsiteX21" fmla="*/ 44858 w 408118"/>
                <a:gd name="connsiteY21" fmla="*/ 539174 h 1158732"/>
                <a:gd name="connsiteX22" fmla="*/ 131935 w 408118"/>
                <a:gd name="connsiteY22" fmla="*/ 539174 h 1158732"/>
                <a:gd name="connsiteX23" fmla="*/ 131935 w 408118"/>
                <a:gd name="connsiteY23" fmla="*/ 449459 h 1158732"/>
                <a:gd name="connsiteX24" fmla="*/ 44858 w 408118"/>
                <a:gd name="connsiteY24" fmla="*/ 449459 h 1158732"/>
                <a:gd name="connsiteX25" fmla="*/ 278823 w 408118"/>
                <a:gd name="connsiteY25" fmla="*/ 448579 h 1158732"/>
                <a:gd name="connsiteX26" fmla="*/ 278823 w 408118"/>
                <a:gd name="connsiteY26" fmla="*/ 538295 h 1158732"/>
                <a:gd name="connsiteX27" fmla="*/ 365020 w 408118"/>
                <a:gd name="connsiteY27" fmla="*/ 538295 h 1158732"/>
                <a:gd name="connsiteX28" fmla="*/ 365020 w 408118"/>
                <a:gd name="connsiteY28" fmla="*/ 448579 h 1158732"/>
                <a:gd name="connsiteX29" fmla="*/ 278823 w 408118"/>
                <a:gd name="connsiteY29" fmla="*/ 448579 h 1158732"/>
                <a:gd name="connsiteX30" fmla="*/ 277943 w 408118"/>
                <a:gd name="connsiteY30" fmla="*/ 318403 h 1158732"/>
                <a:gd name="connsiteX31" fmla="*/ 277943 w 408118"/>
                <a:gd name="connsiteY31" fmla="*/ 408999 h 1158732"/>
                <a:gd name="connsiteX32" fmla="*/ 366779 w 408118"/>
                <a:gd name="connsiteY32" fmla="*/ 408999 h 1158732"/>
                <a:gd name="connsiteX33" fmla="*/ 366779 w 408118"/>
                <a:gd name="connsiteY33" fmla="*/ 318403 h 1158732"/>
                <a:gd name="connsiteX34" fmla="*/ 277943 w 408118"/>
                <a:gd name="connsiteY34" fmla="*/ 318403 h 1158732"/>
                <a:gd name="connsiteX35" fmla="*/ 159201 w 408118"/>
                <a:gd name="connsiteY35" fmla="*/ 318403 h 1158732"/>
                <a:gd name="connsiteX36" fmla="*/ 159201 w 408118"/>
                <a:gd name="connsiteY36" fmla="*/ 407239 h 1158732"/>
                <a:gd name="connsiteX37" fmla="*/ 249797 w 408118"/>
                <a:gd name="connsiteY37" fmla="*/ 407239 h 1158732"/>
                <a:gd name="connsiteX38" fmla="*/ 249797 w 408118"/>
                <a:gd name="connsiteY38" fmla="*/ 318403 h 1158732"/>
                <a:gd name="connsiteX39" fmla="*/ 159201 w 408118"/>
                <a:gd name="connsiteY39" fmla="*/ 318403 h 1158732"/>
                <a:gd name="connsiteX40" fmla="*/ 43979 w 408118"/>
                <a:gd name="connsiteY40" fmla="*/ 318403 h 1158732"/>
                <a:gd name="connsiteX41" fmla="*/ 43979 w 408118"/>
                <a:gd name="connsiteY41" fmla="*/ 408119 h 1158732"/>
                <a:gd name="connsiteX42" fmla="*/ 131935 w 408118"/>
                <a:gd name="connsiteY42" fmla="*/ 408119 h 1158732"/>
                <a:gd name="connsiteX43" fmla="*/ 131935 w 408118"/>
                <a:gd name="connsiteY43" fmla="*/ 318403 h 1158732"/>
                <a:gd name="connsiteX44" fmla="*/ 43979 w 408118"/>
                <a:gd name="connsiteY44" fmla="*/ 318403 h 1158732"/>
                <a:gd name="connsiteX45" fmla="*/ 43098 w 408118"/>
                <a:gd name="connsiteY45" fmla="*/ 187348 h 1158732"/>
                <a:gd name="connsiteX46" fmla="*/ 43098 w 408118"/>
                <a:gd name="connsiteY46" fmla="*/ 279702 h 1158732"/>
                <a:gd name="connsiteX47" fmla="*/ 132814 w 408118"/>
                <a:gd name="connsiteY47" fmla="*/ 279702 h 1158732"/>
                <a:gd name="connsiteX48" fmla="*/ 132814 w 408118"/>
                <a:gd name="connsiteY48" fmla="*/ 187348 h 1158732"/>
                <a:gd name="connsiteX49" fmla="*/ 43098 w 408118"/>
                <a:gd name="connsiteY49" fmla="*/ 187348 h 1158732"/>
                <a:gd name="connsiteX50" fmla="*/ 43979 w 408118"/>
                <a:gd name="connsiteY50" fmla="*/ 60690 h 1158732"/>
                <a:gd name="connsiteX51" fmla="*/ 43979 w 408118"/>
                <a:gd name="connsiteY51" fmla="*/ 152166 h 1158732"/>
                <a:gd name="connsiteX52" fmla="*/ 133694 w 408118"/>
                <a:gd name="connsiteY52" fmla="*/ 152166 h 1158732"/>
                <a:gd name="connsiteX53" fmla="*/ 133694 w 408118"/>
                <a:gd name="connsiteY53" fmla="*/ 60690 h 1158732"/>
                <a:gd name="connsiteX54" fmla="*/ 43979 w 408118"/>
                <a:gd name="connsiteY54" fmla="*/ 60690 h 1158732"/>
                <a:gd name="connsiteX55" fmla="*/ 0 w 408118"/>
                <a:gd name="connsiteY55" fmla="*/ 0 h 1158732"/>
                <a:gd name="connsiteX56" fmla="*/ 155702 w 408118"/>
                <a:gd name="connsiteY56" fmla="*/ 0 h 1158732"/>
                <a:gd name="connsiteX57" fmla="*/ 155702 w 408118"/>
                <a:gd name="connsiteY57" fmla="*/ 281913 h 1158732"/>
                <a:gd name="connsiteX58" fmla="*/ 277943 w 408118"/>
                <a:gd name="connsiteY58" fmla="*/ 281913 h 1158732"/>
                <a:gd name="connsiteX59" fmla="*/ 277943 w 408118"/>
                <a:gd name="connsiteY59" fmla="*/ 282341 h 1158732"/>
                <a:gd name="connsiteX60" fmla="*/ 366779 w 408118"/>
                <a:gd name="connsiteY60" fmla="*/ 282341 h 1158732"/>
                <a:gd name="connsiteX61" fmla="*/ 366779 w 408118"/>
                <a:gd name="connsiteY61" fmla="*/ 281913 h 1158732"/>
                <a:gd name="connsiteX62" fmla="*/ 408118 w 408118"/>
                <a:gd name="connsiteY62" fmla="*/ 281913 h 1158732"/>
                <a:gd name="connsiteX63" fmla="*/ 408118 w 408118"/>
                <a:gd name="connsiteY63" fmla="*/ 1158732 h 1158732"/>
                <a:gd name="connsiteX64" fmla="*/ 0 w 408118"/>
                <a:gd name="connsiteY64" fmla="*/ 1158732 h 1158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08118" h="1158732">
                  <a:moveTo>
                    <a:pt x="159201" y="578755"/>
                  </a:moveTo>
                  <a:cubicBezTo>
                    <a:pt x="159201" y="608660"/>
                    <a:pt x="159201" y="638565"/>
                    <a:pt x="159201" y="665832"/>
                  </a:cubicBezTo>
                  <a:cubicBezTo>
                    <a:pt x="189986" y="668470"/>
                    <a:pt x="222530" y="665832"/>
                    <a:pt x="248917" y="665832"/>
                  </a:cubicBezTo>
                  <a:cubicBezTo>
                    <a:pt x="248917" y="634168"/>
                    <a:pt x="248917" y="608660"/>
                    <a:pt x="248917" y="578755"/>
                  </a:cubicBezTo>
                  <a:cubicBezTo>
                    <a:pt x="217253" y="578755"/>
                    <a:pt x="188227" y="578755"/>
                    <a:pt x="159201" y="578755"/>
                  </a:cubicBezTo>
                  <a:close/>
                  <a:moveTo>
                    <a:pt x="278823" y="576996"/>
                  </a:moveTo>
                  <a:cubicBezTo>
                    <a:pt x="278823" y="606901"/>
                    <a:pt x="278823" y="632408"/>
                    <a:pt x="278823" y="664073"/>
                  </a:cubicBezTo>
                  <a:cubicBezTo>
                    <a:pt x="311366" y="664073"/>
                    <a:pt x="346549" y="664952"/>
                    <a:pt x="365020" y="664073"/>
                  </a:cubicBezTo>
                  <a:cubicBezTo>
                    <a:pt x="365020" y="632408"/>
                    <a:pt x="365020" y="606021"/>
                    <a:pt x="365020" y="576996"/>
                  </a:cubicBezTo>
                  <a:cubicBezTo>
                    <a:pt x="335114" y="576996"/>
                    <a:pt x="306968" y="576996"/>
                    <a:pt x="278823" y="576996"/>
                  </a:cubicBezTo>
                  <a:close/>
                  <a:moveTo>
                    <a:pt x="43979" y="576996"/>
                  </a:moveTo>
                  <a:cubicBezTo>
                    <a:pt x="43979" y="605142"/>
                    <a:pt x="43979" y="638565"/>
                    <a:pt x="43979" y="664952"/>
                  </a:cubicBezTo>
                  <a:cubicBezTo>
                    <a:pt x="81799" y="664952"/>
                    <a:pt x="105548" y="664073"/>
                    <a:pt x="131935" y="665832"/>
                  </a:cubicBezTo>
                  <a:cubicBezTo>
                    <a:pt x="131935" y="631529"/>
                    <a:pt x="132814" y="602503"/>
                    <a:pt x="132814" y="576996"/>
                  </a:cubicBezTo>
                  <a:cubicBezTo>
                    <a:pt x="102030" y="576996"/>
                    <a:pt x="73884" y="576996"/>
                    <a:pt x="43979" y="576996"/>
                  </a:cubicBezTo>
                  <a:close/>
                  <a:moveTo>
                    <a:pt x="160960" y="449459"/>
                  </a:moveTo>
                  <a:cubicBezTo>
                    <a:pt x="160960" y="481123"/>
                    <a:pt x="160960" y="509268"/>
                    <a:pt x="160960" y="539174"/>
                  </a:cubicBezTo>
                  <a:cubicBezTo>
                    <a:pt x="189986" y="539174"/>
                    <a:pt x="217253" y="539174"/>
                    <a:pt x="248917" y="539174"/>
                  </a:cubicBezTo>
                  <a:cubicBezTo>
                    <a:pt x="248917" y="506630"/>
                    <a:pt x="248917" y="477604"/>
                    <a:pt x="248917" y="449459"/>
                  </a:cubicBezTo>
                  <a:cubicBezTo>
                    <a:pt x="218132" y="449459"/>
                    <a:pt x="189107" y="449459"/>
                    <a:pt x="160960" y="449459"/>
                  </a:cubicBezTo>
                  <a:close/>
                  <a:moveTo>
                    <a:pt x="44858" y="449459"/>
                  </a:moveTo>
                  <a:cubicBezTo>
                    <a:pt x="44858" y="481123"/>
                    <a:pt x="44858" y="509268"/>
                    <a:pt x="44858" y="539174"/>
                  </a:cubicBezTo>
                  <a:cubicBezTo>
                    <a:pt x="75643" y="539174"/>
                    <a:pt x="102910" y="539174"/>
                    <a:pt x="131935" y="539174"/>
                  </a:cubicBezTo>
                  <a:cubicBezTo>
                    <a:pt x="131935" y="505751"/>
                    <a:pt x="131935" y="477604"/>
                    <a:pt x="131935" y="449459"/>
                  </a:cubicBezTo>
                  <a:cubicBezTo>
                    <a:pt x="100271" y="449459"/>
                    <a:pt x="72125" y="449459"/>
                    <a:pt x="44858" y="449459"/>
                  </a:cubicBezTo>
                  <a:close/>
                  <a:moveTo>
                    <a:pt x="278823" y="448579"/>
                  </a:moveTo>
                  <a:cubicBezTo>
                    <a:pt x="278823" y="479364"/>
                    <a:pt x="278823" y="508389"/>
                    <a:pt x="278823" y="538295"/>
                  </a:cubicBezTo>
                  <a:cubicBezTo>
                    <a:pt x="308727" y="538295"/>
                    <a:pt x="335994" y="538295"/>
                    <a:pt x="365020" y="538295"/>
                  </a:cubicBezTo>
                  <a:cubicBezTo>
                    <a:pt x="365020" y="507510"/>
                    <a:pt x="365020" y="478484"/>
                    <a:pt x="365020" y="448579"/>
                  </a:cubicBezTo>
                  <a:cubicBezTo>
                    <a:pt x="335994" y="448579"/>
                    <a:pt x="308727" y="448579"/>
                    <a:pt x="278823" y="448579"/>
                  </a:cubicBezTo>
                  <a:close/>
                  <a:moveTo>
                    <a:pt x="277943" y="318403"/>
                  </a:moveTo>
                  <a:cubicBezTo>
                    <a:pt x="277943" y="350067"/>
                    <a:pt x="277943" y="379094"/>
                    <a:pt x="277943" y="408999"/>
                  </a:cubicBezTo>
                  <a:cubicBezTo>
                    <a:pt x="309607" y="408999"/>
                    <a:pt x="337753" y="408999"/>
                    <a:pt x="366779" y="408999"/>
                  </a:cubicBezTo>
                  <a:cubicBezTo>
                    <a:pt x="366779" y="378214"/>
                    <a:pt x="366779" y="349187"/>
                    <a:pt x="366779" y="318403"/>
                  </a:cubicBezTo>
                  <a:cubicBezTo>
                    <a:pt x="336873" y="318403"/>
                    <a:pt x="307848" y="318403"/>
                    <a:pt x="277943" y="318403"/>
                  </a:cubicBezTo>
                  <a:close/>
                  <a:moveTo>
                    <a:pt x="159201" y="318403"/>
                  </a:moveTo>
                  <a:cubicBezTo>
                    <a:pt x="159201" y="349187"/>
                    <a:pt x="159201" y="378214"/>
                    <a:pt x="159201" y="407239"/>
                  </a:cubicBezTo>
                  <a:cubicBezTo>
                    <a:pt x="190866" y="407239"/>
                    <a:pt x="219892" y="407239"/>
                    <a:pt x="249797" y="407239"/>
                  </a:cubicBezTo>
                  <a:cubicBezTo>
                    <a:pt x="249797" y="376454"/>
                    <a:pt x="249797" y="349187"/>
                    <a:pt x="249797" y="318403"/>
                  </a:cubicBezTo>
                  <a:cubicBezTo>
                    <a:pt x="217253" y="318403"/>
                    <a:pt x="188227" y="318403"/>
                    <a:pt x="159201" y="318403"/>
                  </a:cubicBezTo>
                  <a:close/>
                  <a:moveTo>
                    <a:pt x="43979" y="318403"/>
                  </a:moveTo>
                  <a:cubicBezTo>
                    <a:pt x="43979" y="349187"/>
                    <a:pt x="43979" y="378214"/>
                    <a:pt x="43979" y="408119"/>
                  </a:cubicBezTo>
                  <a:cubicBezTo>
                    <a:pt x="74764" y="408119"/>
                    <a:pt x="102910" y="408119"/>
                    <a:pt x="131935" y="408119"/>
                  </a:cubicBezTo>
                  <a:cubicBezTo>
                    <a:pt x="131935" y="376454"/>
                    <a:pt x="131935" y="347429"/>
                    <a:pt x="131935" y="318403"/>
                  </a:cubicBezTo>
                  <a:cubicBezTo>
                    <a:pt x="100271" y="318403"/>
                    <a:pt x="72125" y="318403"/>
                    <a:pt x="43979" y="318403"/>
                  </a:cubicBezTo>
                  <a:close/>
                  <a:moveTo>
                    <a:pt x="43098" y="187348"/>
                  </a:moveTo>
                  <a:cubicBezTo>
                    <a:pt x="43098" y="219892"/>
                    <a:pt x="43098" y="249797"/>
                    <a:pt x="43098" y="279702"/>
                  </a:cubicBezTo>
                  <a:cubicBezTo>
                    <a:pt x="74764" y="279702"/>
                    <a:pt x="104668" y="279702"/>
                    <a:pt x="132814" y="279702"/>
                  </a:cubicBezTo>
                  <a:cubicBezTo>
                    <a:pt x="132814" y="247159"/>
                    <a:pt x="132814" y="218133"/>
                    <a:pt x="132814" y="187348"/>
                  </a:cubicBezTo>
                  <a:cubicBezTo>
                    <a:pt x="102030" y="187348"/>
                    <a:pt x="73884" y="187348"/>
                    <a:pt x="43098" y="187348"/>
                  </a:cubicBezTo>
                  <a:close/>
                  <a:moveTo>
                    <a:pt x="43979" y="60690"/>
                  </a:moveTo>
                  <a:cubicBezTo>
                    <a:pt x="43979" y="93234"/>
                    <a:pt x="43979" y="122259"/>
                    <a:pt x="43979" y="152166"/>
                  </a:cubicBezTo>
                  <a:cubicBezTo>
                    <a:pt x="75643" y="152166"/>
                    <a:pt x="103789" y="152166"/>
                    <a:pt x="133694" y="152166"/>
                  </a:cubicBezTo>
                  <a:cubicBezTo>
                    <a:pt x="133694" y="121380"/>
                    <a:pt x="133694" y="93234"/>
                    <a:pt x="133694" y="60690"/>
                  </a:cubicBezTo>
                  <a:cubicBezTo>
                    <a:pt x="101151" y="60690"/>
                    <a:pt x="72125" y="60690"/>
                    <a:pt x="43979" y="60690"/>
                  </a:cubicBezTo>
                  <a:close/>
                  <a:moveTo>
                    <a:pt x="0" y="0"/>
                  </a:moveTo>
                  <a:lnTo>
                    <a:pt x="155702" y="0"/>
                  </a:lnTo>
                  <a:lnTo>
                    <a:pt x="155702" y="281913"/>
                  </a:lnTo>
                  <a:lnTo>
                    <a:pt x="277943" y="281913"/>
                  </a:lnTo>
                  <a:lnTo>
                    <a:pt x="277943" y="282341"/>
                  </a:lnTo>
                  <a:cubicBezTo>
                    <a:pt x="307848" y="282341"/>
                    <a:pt x="334235" y="282341"/>
                    <a:pt x="366779" y="282341"/>
                  </a:cubicBezTo>
                  <a:lnTo>
                    <a:pt x="366779" y="281913"/>
                  </a:lnTo>
                  <a:lnTo>
                    <a:pt x="408118" y="281913"/>
                  </a:lnTo>
                  <a:lnTo>
                    <a:pt x="408118" y="1158732"/>
                  </a:lnTo>
                  <a:lnTo>
                    <a:pt x="0" y="1158732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20629E66-ED3C-4A85-8560-E4ED6CCC562B}"/>
              </a:ext>
            </a:extLst>
          </p:cNvPr>
          <p:cNvGrpSpPr/>
          <p:nvPr/>
        </p:nvGrpSpPr>
        <p:grpSpPr>
          <a:xfrm rot="16200000">
            <a:off x="5396346" y="-155634"/>
            <a:ext cx="791694" cy="6074652"/>
            <a:chOff x="4093890" y="1870877"/>
            <a:chExt cx="791694" cy="4045791"/>
          </a:xfrm>
        </p:grpSpPr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xmlns="" id="{06ECDD74-A3EA-479D-A04C-3FF8B90DD2BA}"/>
                </a:ext>
              </a:extLst>
            </p:cNvPr>
            <p:cNvSpPr/>
            <p:nvPr/>
          </p:nvSpPr>
          <p:spPr>
            <a:xfrm>
              <a:off x="4093890" y="2089729"/>
              <a:ext cx="526478" cy="364622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>
                <a:solidFill>
                  <a:prstClr val="white"/>
                </a:solidFill>
              </a:endParaRPr>
            </a:p>
          </p:txBody>
        </p:sp>
        <p:pic>
          <p:nvPicPr>
            <p:cNvPr id="38" name="Picture 2" descr="E:\002-KIMS BUSINESS\007-04-1-FIVERR\01-PPT-TEMPLATE\COVER-PSD\05-cut-01.png">
              <a:extLst>
                <a:ext uri="{FF2B5EF4-FFF2-40B4-BE49-F238E27FC236}">
                  <a16:creationId xmlns:a16="http://schemas.microsoft.com/office/drawing/2014/main" xmlns="" id="{14A967CC-EA8A-42F2-A380-0032416E3F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2636281" y="3667365"/>
              <a:ext cx="4045791" cy="45281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44" name="TextBox 43">
            <a:extLst>
              <a:ext uri="{FF2B5EF4-FFF2-40B4-BE49-F238E27FC236}">
                <a16:creationId xmlns:a16="http://schemas.microsoft.com/office/drawing/2014/main" xmlns="" id="{137F63E4-DCBB-4C17-AB53-DC6B351FCBA0}"/>
              </a:ext>
            </a:extLst>
          </p:cNvPr>
          <p:cNvSpPr txBox="1"/>
          <p:nvPr/>
        </p:nvSpPr>
        <p:spPr>
          <a:xfrm>
            <a:off x="1480965" y="3084227"/>
            <a:ext cx="8871125" cy="193899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000" dirty="0" smtClean="0">
                <a:solidFill>
                  <a:prstClr val="black">
                    <a:lumMod val="85000"/>
                    <a:lumOff val="15000"/>
                  </a:prstClr>
                </a:solidFill>
                <a:latin typeface="Rockwell Condensed" panose="02060603050405020104" pitchFamily="18" charset="0"/>
                <a:cs typeface="Arial" pitchFamily="34" charset="0"/>
              </a:rPr>
              <a:t>RISK </a:t>
            </a:r>
            <a:r>
              <a:rPr lang="en-US" altLang="ko-KR" sz="4000" dirty="0">
                <a:solidFill>
                  <a:prstClr val="black">
                    <a:lumMod val="85000"/>
                    <a:lumOff val="15000"/>
                  </a:prstClr>
                </a:solidFill>
                <a:latin typeface="Rockwell Condensed" panose="02060603050405020104" pitchFamily="18" charset="0"/>
                <a:cs typeface="Arial" pitchFamily="34" charset="0"/>
              </a:rPr>
              <a:t>MANAGEMENT ANALYSIS OF WAQF BASED ON WAQF CORE PRINCIPLES </a:t>
            </a:r>
            <a:r>
              <a:rPr lang="en-US" altLang="ko-KR" sz="4000" dirty="0" smtClean="0">
                <a:solidFill>
                  <a:prstClr val="black">
                    <a:lumMod val="85000"/>
                    <a:lumOff val="15000"/>
                  </a:prstClr>
                </a:solidFill>
                <a:latin typeface="Rockwell Condensed" panose="02060603050405020104" pitchFamily="18" charset="0"/>
                <a:cs typeface="Arial" pitchFamily="34" charset="0"/>
              </a:rPr>
              <a:t>(EMPIRICAL </a:t>
            </a:r>
            <a:r>
              <a:rPr lang="en-US" altLang="ko-KR" sz="4000" dirty="0">
                <a:solidFill>
                  <a:prstClr val="black">
                    <a:lumMod val="85000"/>
                    <a:lumOff val="15000"/>
                  </a:prstClr>
                </a:solidFill>
                <a:latin typeface="Rockwell Condensed" panose="02060603050405020104" pitchFamily="18" charset="0"/>
                <a:cs typeface="Arial" pitchFamily="34" charset="0"/>
              </a:rPr>
              <a:t>STUDY ON YAYASAN BANI UMAR AT SOUTH </a:t>
            </a:r>
            <a:r>
              <a:rPr lang="en-US" altLang="ko-KR" sz="4000" dirty="0" smtClean="0">
                <a:solidFill>
                  <a:prstClr val="black">
                    <a:lumMod val="85000"/>
                    <a:lumOff val="15000"/>
                  </a:prstClr>
                </a:solidFill>
                <a:latin typeface="Rockwell Condensed" panose="02060603050405020104" pitchFamily="18" charset="0"/>
                <a:cs typeface="Arial" pitchFamily="34" charset="0"/>
              </a:rPr>
              <a:t>TANGERANG)</a:t>
            </a:r>
            <a:endParaRPr lang="id-ID" altLang="ko-KR" sz="4000" dirty="0" smtClean="0">
              <a:solidFill>
                <a:prstClr val="black">
                  <a:lumMod val="85000"/>
                  <a:lumOff val="15000"/>
                </a:prstClr>
              </a:solidFill>
              <a:latin typeface="Rockwell Condensed" panose="02060603050405020104" pitchFamily="18" charset="0"/>
              <a:cs typeface="Arial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xmlns="" id="{23A44C46-F1D0-42DF-96ED-E741EA43AB04}"/>
              </a:ext>
            </a:extLst>
          </p:cNvPr>
          <p:cNvSpPr txBox="1"/>
          <p:nvPr/>
        </p:nvSpPr>
        <p:spPr>
          <a:xfrm>
            <a:off x="2186109" y="5338556"/>
            <a:ext cx="7212169" cy="95410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id-ID" altLang="ko-KR" sz="2800" dirty="0" smtClean="0">
                <a:solidFill>
                  <a:prstClr val="black">
                    <a:lumMod val="85000"/>
                    <a:lumOff val="1500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Meda Ary Thiofanny</a:t>
            </a:r>
          </a:p>
          <a:p>
            <a:pPr algn="ctr"/>
            <a:r>
              <a:rPr lang="id-ID" altLang="ko-KR" sz="2800" dirty="0" smtClean="0">
                <a:solidFill>
                  <a:prstClr val="black">
                    <a:lumMod val="85000"/>
                    <a:lumOff val="1500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2016.35.3550</a:t>
            </a:r>
            <a:endParaRPr lang="ko-KR" altLang="en-US" sz="2800" dirty="0">
              <a:solidFill>
                <a:prstClr val="black">
                  <a:lumMod val="85000"/>
                  <a:lumOff val="15000"/>
                </a:prst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5887" y="679053"/>
            <a:ext cx="2035840" cy="20358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6966499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oup 15">
            <a:extLst>
              <a:ext uri="{FF2B5EF4-FFF2-40B4-BE49-F238E27FC236}">
                <a16:creationId xmlns="" xmlns:a16="http://schemas.microsoft.com/office/drawing/2014/main" id="{B46AB1DF-70F8-4AF2-8FE7-C1928FC2CB9B}"/>
              </a:ext>
            </a:extLst>
          </p:cNvPr>
          <p:cNvGrpSpPr/>
          <p:nvPr/>
        </p:nvGrpSpPr>
        <p:grpSpPr>
          <a:xfrm>
            <a:off x="4581710" y="2144757"/>
            <a:ext cx="2965370" cy="1005075"/>
            <a:chOff x="363148" y="262896"/>
            <a:chExt cx="2965370" cy="1005075"/>
          </a:xfrm>
        </p:grpSpPr>
        <p:sp>
          <p:nvSpPr>
            <p:cNvPr id="17" name="Freeform: Shape 16">
              <a:extLst>
                <a:ext uri="{FF2B5EF4-FFF2-40B4-BE49-F238E27FC236}">
                  <a16:creationId xmlns="" xmlns:a16="http://schemas.microsoft.com/office/drawing/2014/main" id="{EC04A6EA-FE97-4EF7-9EC6-2A5431BB76D1}"/>
                </a:ext>
              </a:extLst>
            </p:cNvPr>
            <p:cNvSpPr/>
            <p:nvPr/>
          </p:nvSpPr>
          <p:spPr>
            <a:xfrm>
              <a:off x="2209270" y="455209"/>
              <a:ext cx="637492" cy="358684"/>
            </a:xfrm>
            <a:custGeom>
              <a:avLst/>
              <a:gdLst>
                <a:gd name="connsiteX0" fmla="*/ 363745 w 1020075"/>
                <a:gd name="connsiteY0" fmla="*/ 0 h 573944"/>
                <a:gd name="connsiteX1" fmla="*/ 1020075 w 1020075"/>
                <a:gd name="connsiteY1" fmla="*/ 569873 h 573944"/>
                <a:gd name="connsiteX2" fmla="*/ 1012022 w 1020075"/>
                <a:gd name="connsiteY2" fmla="*/ 573944 h 573944"/>
                <a:gd name="connsiteX3" fmla="*/ 367771 w 1020075"/>
                <a:gd name="connsiteY3" fmla="*/ 48846 h 573944"/>
                <a:gd name="connsiteX4" fmla="*/ 152979 w 1020075"/>
                <a:gd name="connsiteY4" fmla="*/ 212429 h 573944"/>
                <a:gd name="connsiteX5" fmla="*/ 0 w 1020075"/>
                <a:gd name="connsiteY5" fmla="*/ 80959 h 573944"/>
                <a:gd name="connsiteX6" fmla="*/ 89938 w 1020075"/>
                <a:gd name="connsiteY6" fmla="*/ 8141 h 57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0075" h="573944">
                  <a:moveTo>
                    <a:pt x="363745" y="0"/>
                  </a:moveTo>
                  <a:lnTo>
                    <a:pt x="1020075" y="569873"/>
                  </a:lnTo>
                  <a:lnTo>
                    <a:pt x="1012022" y="573944"/>
                  </a:lnTo>
                  <a:lnTo>
                    <a:pt x="367771" y="48846"/>
                  </a:lnTo>
                  <a:lnTo>
                    <a:pt x="152979" y="212429"/>
                  </a:lnTo>
                  <a:lnTo>
                    <a:pt x="0" y="80959"/>
                  </a:lnTo>
                  <a:lnTo>
                    <a:pt x="89938" y="814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="" xmlns:a16="http://schemas.microsoft.com/office/drawing/2014/main" id="{7756A080-753A-492F-8E7F-7D4393E5DCC5}"/>
                </a:ext>
              </a:extLst>
            </p:cNvPr>
            <p:cNvSpPr/>
            <p:nvPr/>
          </p:nvSpPr>
          <p:spPr>
            <a:xfrm>
              <a:off x="363148" y="262896"/>
              <a:ext cx="2483614" cy="989049"/>
            </a:xfrm>
            <a:custGeom>
              <a:avLst/>
              <a:gdLst>
                <a:gd name="connsiteX0" fmla="*/ 0 w 3974123"/>
                <a:gd name="connsiteY0" fmla="*/ 1573823 h 1582615"/>
                <a:gd name="connsiteX1" fmla="*/ 589084 w 3974123"/>
                <a:gd name="connsiteY1" fmla="*/ 1582615 h 1582615"/>
                <a:gd name="connsiteX2" fmla="*/ 2549769 w 3974123"/>
                <a:gd name="connsiteY2" fmla="*/ 105507 h 1582615"/>
                <a:gd name="connsiteX3" fmla="*/ 3956538 w 3974123"/>
                <a:gd name="connsiteY3" fmla="*/ 1239715 h 1582615"/>
                <a:gd name="connsiteX4" fmla="*/ 3974123 w 3974123"/>
                <a:gd name="connsiteY4" fmla="*/ 1230923 h 1582615"/>
                <a:gd name="connsiteX5" fmla="*/ 2540977 w 3974123"/>
                <a:gd name="connsiteY5" fmla="*/ 0 h 1582615"/>
                <a:gd name="connsiteX6" fmla="*/ 1943100 w 3974123"/>
                <a:gd name="connsiteY6" fmla="*/ 17584 h 1582615"/>
                <a:gd name="connsiteX7" fmla="*/ 0 w 3974123"/>
                <a:gd name="connsiteY7" fmla="*/ 1573823 h 1582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4123" h="1582615">
                  <a:moveTo>
                    <a:pt x="0" y="1573823"/>
                  </a:moveTo>
                  <a:lnTo>
                    <a:pt x="589084" y="1582615"/>
                  </a:lnTo>
                  <a:lnTo>
                    <a:pt x="2549769" y="105507"/>
                  </a:lnTo>
                  <a:lnTo>
                    <a:pt x="3956538" y="1239715"/>
                  </a:lnTo>
                  <a:lnTo>
                    <a:pt x="3974123" y="1230923"/>
                  </a:lnTo>
                  <a:lnTo>
                    <a:pt x="2540977" y="0"/>
                  </a:lnTo>
                  <a:lnTo>
                    <a:pt x="1943100" y="17584"/>
                  </a:lnTo>
                  <a:lnTo>
                    <a:pt x="0" y="1573823"/>
                  </a:lnTo>
                  <a:close/>
                </a:path>
              </a:pathLst>
            </a:custGeom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grpSp>
          <p:nvGrpSpPr>
            <p:cNvPr id="19" name="Group 18">
              <a:extLst>
                <a:ext uri="{FF2B5EF4-FFF2-40B4-BE49-F238E27FC236}">
                  <a16:creationId xmlns="" xmlns:a16="http://schemas.microsoft.com/office/drawing/2014/main" id="{197FA368-6519-474F-B0A9-3F552B4288BA}"/>
                </a:ext>
              </a:extLst>
            </p:cNvPr>
            <p:cNvGrpSpPr/>
            <p:nvPr/>
          </p:nvGrpSpPr>
          <p:grpSpPr>
            <a:xfrm>
              <a:off x="1753312" y="822441"/>
              <a:ext cx="388293" cy="397909"/>
              <a:chOff x="4985238" y="2460380"/>
              <a:chExt cx="621322" cy="636709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21" name="Rectangle 20">
                <a:extLst>
                  <a:ext uri="{FF2B5EF4-FFF2-40B4-BE49-F238E27FC236}">
                    <a16:creationId xmlns="" xmlns:a16="http://schemas.microsoft.com/office/drawing/2014/main" id="{595B7A0F-EBF5-41EF-B836-56788DAEDD22}"/>
                  </a:ext>
                </a:extLst>
              </p:cNvPr>
              <p:cNvSpPr/>
              <p:nvPr/>
            </p:nvSpPr>
            <p:spPr>
              <a:xfrm>
                <a:off x="4985238" y="2460380"/>
                <a:ext cx="290146" cy="290146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2" name="Rectangle 21">
                <a:extLst>
                  <a:ext uri="{FF2B5EF4-FFF2-40B4-BE49-F238E27FC236}">
                    <a16:creationId xmlns="" xmlns:a16="http://schemas.microsoft.com/office/drawing/2014/main" id="{EF773F43-832B-4FF0-A323-2E31427762C1}"/>
                  </a:ext>
                </a:extLst>
              </p:cNvPr>
              <p:cNvSpPr/>
              <p:nvPr/>
            </p:nvSpPr>
            <p:spPr>
              <a:xfrm>
                <a:off x="5316414" y="2460380"/>
                <a:ext cx="290146" cy="290146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3" name="Rectangle 22">
                <a:extLst>
                  <a:ext uri="{FF2B5EF4-FFF2-40B4-BE49-F238E27FC236}">
                    <a16:creationId xmlns="" xmlns:a16="http://schemas.microsoft.com/office/drawing/2014/main" id="{074577F9-E05D-4036-BB28-86CC20C41DCA}"/>
                  </a:ext>
                </a:extLst>
              </p:cNvPr>
              <p:cNvSpPr/>
              <p:nvPr/>
            </p:nvSpPr>
            <p:spPr>
              <a:xfrm>
                <a:off x="4985238" y="2806943"/>
                <a:ext cx="290146" cy="290146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Rectangle 23">
                <a:extLst>
                  <a:ext uri="{FF2B5EF4-FFF2-40B4-BE49-F238E27FC236}">
                    <a16:creationId xmlns="" xmlns:a16="http://schemas.microsoft.com/office/drawing/2014/main" id="{856DBB98-E01A-43E5-AEDB-901D67965956}"/>
                  </a:ext>
                </a:extLst>
              </p:cNvPr>
              <p:cNvSpPr/>
              <p:nvPr/>
            </p:nvSpPr>
            <p:spPr>
              <a:xfrm>
                <a:off x="5316414" y="2806943"/>
                <a:ext cx="290146" cy="290146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ABC87297-61A0-4233-B2AC-238DF43CED8E}"/>
                </a:ext>
              </a:extLst>
            </p:cNvPr>
            <p:cNvSpPr/>
            <p:nvPr/>
          </p:nvSpPr>
          <p:spPr>
            <a:xfrm>
              <a:off x="2269816" y="810077"/>
              <a:ext cx="1058702" cy="457894"/>
            </a:xfrm>
            <a:custGeom>
              <a:avLst/>
              <a:gdLst>
                <a:gd name="connsiteX0" fmla="*/ 0 w 3974123"/>
                <a:gd name="connsiteY0" fmla="*/ 1573823 h 1582615"/>
                <a:gd name="connsiteX1" fmla="*/ 589084 w 3974123"/>
                <a:gd name="connsiteY1" fmla="*/ 1582615 h 1582615"/>
                <a:gd name="connsiteX2" fmla="*/ 2549769 w 3974123"/>
                <a:gd name="connsiteY2" fmla="*/ 105507 h 1582615"/>
                <a:gd name="connsiteX3" fmla="*/ 3956538 w 3974123"/>
                <a:gd name="connsiteY3" fmla="*/ 1239715 h 1582615"/>
                <a:gd name="connsiteX4" fmla="*/ 3974123 w 3974123"/>
                <a:gd name="connsiteY4" fmla="*/ 1230923 h 1582615"/>
                <a:gd name="connsiteX5" fmla="*/ 2540977 w 3974123"/>
                <a:gd name="connsiteY5" fmla="*/ 0 h 1582615"/>
                <a:gd name="connsiteX6" fmla="*/ 1943100 w 3974123"/>
                <a:gd name="connsiteY6" fmla="*/ 17584 h 1582615"/>
                <a:gd name="connsiteX7" fmla="*/ 0 w 3974123"/>
                <a:gd name="connsiteY7" fmla="*/ 1573823 h 1582615"/>
                <a:gd name="connsiteX0" fmla="*/ 0 w 4302051"/>
                <a:gd name="connsiteY0" fmla="*/ 1573823 h 1582615"/>
                <a:gd name="connsiteX1" fmla="*/ 589084 w 4302051"/>
                <a:gd name="connsiteY1" fmla="*/ 1582615 h 1582615"/>
                <a:gd name="connsiteX2" fmla="*/ 2549769 w 4302051"/>
                <a:gd name="connsiteY2" fmla="*/ 105507 h 1582615"/>
                <a:gd name="connsiteX3" fmla="*/ 3956538 w 4302051"/>
                <a:gd name="connsiteY3" fmla="*/ 1239715 h 1582615"/>
                <a:gd name="connsiteX4" fmla="*/ 4302051 w 4302051"/>
                <a:gd name="connsiteY4" fmla="*/ 1515805 h 1582615"/>
                <a:gd name="connsiteX5" fmla="*/ 2540977 w 4302051"/>
                <a:gd name="connsiteY5" fmla="*/ 0 h 1582615"/>
                <a:gd name="connsiteX6" fmla="*/ 1943100 w 4302051"/>
                <a:gd name="connsiteY6" fmla="*/ 17584 h 1582615"/>
                <a:gd name="connsiteX7" fmla="*/ 0 w 4302051"/>
                <a:gd name="connsiteY7" fmla="*/ 1573823 h 1582615"/>
                <a:gd name="connsiteX0" fmla="*/ 0 w 4347933"/>
                <a:gd name="connsiteY0" fmla="*/ 1573823 h 1582615"/>
                <a:gd name="connsiteX1" fmla="*/ 589084 w 4347933"/>
                <a:gd name="connsiteY1" fmla="*/ 1582615 h 1582615"/>
                <a:gd name="connsiteX2" fmla="*/ 2549769 w 4347933"/>
                <a:gd name="connsiteY2" fmla="*/ 105507 h 1582615"/>
                <a:gd name="connsiteX3" fmla="*/ 4347933 w 4347933"/>
                <a:gd name="connsiteY3" fmla="*/ 1578018 h 1582615"/>
                <a:gd name="connsiteX4" fmla="*/ 4302051 w 4347933"/>
                <a:gd name="connsiteY4" fmla="*/ 1515805 h 1582615"/>
                <a:gd name="connsiteX5" fmla="*/ 2540977 w 4347933"/>
                <a:gd name="connsiteY5" fmla="*/ 0 h 1582615"/>
                <a:gd name="connsiteX6" fmla="*/ 1943100 w 4347933"/>
                <a:gd name="connsiteY6" fmla="*/ 17584 h 1582615"/>
                <a:gd name="connsiteX7" fmla="*/ 0 w 4347933"/>
                <a:gd name="connsiteY7" fmla="*/ 1573823 h 1582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47933" h="1582615">
                  <a:moveTo>
                    <a:pt x="0" y="1573823"/>
                  </a:moveTo>
                  <a:lnTo>
                    <a:pt x="589084" y="1582615"/>
                  </a:lnTo>
                  <a:lnTo>
                    <a:pt x="2549769" y="105507"/>
                  </a:lnTo>
                  <a:lnTo>
                    <a:pt x="4347933" y="1578018"/>
                  </a:lnTo>
                  <a:lnTo>
                    <a:pt x="4302051" y="1515805"/>
                  </a:lnTo>
                  <a:lnTo>
                    <a:pt x="2540977" y="0"/>
                  </a:lnTo>
                  <a:lnTo>
                    <a:pt x="1943100" y="17584"/>
                  </a:lnTo>
                  <a:lnTo>
                    <a:pt x="0" y="157382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="" xmlns:a16="http://schemas.microsoft.com/office/drawing/2014/main" id="{7C7807A5-23F1-436F-8810-E2C46D6B38E3}"/>
              </a:ext>
            </a:extLst>
          </p:cNvPr>
          <p:cNvGrpSpPr/>
          <p:nvPr/>
        </p:nvGrpSpPr>
        <p:grpSpPr>
          <a:xfrm>
            <a:off x="2208752" y="3108855"/>
            <a:ext cx="7690020" cy="1161587"/>
            <a:chOff x="2199024" y="3128311"/>
            <a:chExt cx="7690020" cy="1161587"/>
          </a:xfrm>
        </p:grpSpPr>
        <p:cxnSp>
          <p:nvCxnSpPr>
            <p:cNvPr id="26" name="Straight Connector 25">
              <a:extLst>
                <a:ext uri="{FF2B5EF4-FFF2-40B4-BE49-F238E27FC236}">
                  <a16:creationId xmlns="" xmlns:a16="http://schemas.microsoft.com/office/drawing/2014/main" id="{485E399C-5EA4-44AC-8174-3ED08EC8DB8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209270" y="3128311"/>
              <a:ext cx="2372440" cy="5495"/>
            </a:xfrm>
            <a:prstGeom prst="line">
              <a:avLst/>
            </a:prstGeom>
            <a:ln w="317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>
              <a:extLst>
                <a:ext uri="{FF2B5EF4-FFF2-40B4-BE49-F238E27FC236}">
                  <a16:creationId xmlns="" xmlns:a16="http://schemas.microsoft.com/office/drawing/2014/main" id="{D307633F-6C57-47ED-9061-98D6FCD49A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16603" y="3153991"/>
              <a:ext cx="2372440" cy="5495"/>
            </a:xfrm>
            <a:prstGeom prst="line">
              <a:avLst/>
            </a:prstGeom>
            <a:ln w="317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="" xmlns:a16="http://schemas.microsoft.com/office/drawing/2014/main" id="{D9056868-1C42-44B0-BCE7-ED8D78A1DFE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889043" y="3149833"/>
              <a:ext cx="1" cy="1140065"/>
            </a:xfrm>
            <a:prstGeom prst="line">
              <a:avLst/>
            </a:prstGeom>
            <a:ln w="317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="" xmlns:a16="http://schemas.microsoft.com/office/drawing/2014/main" id="{2F3C6F4B-5945-4DDE-A181-B27C4E17EF8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209270" y="3128311"/>
              <a:ext cx="1" cy="1140065"/>
            </a:xfrm>
            <a:prstGeom prst="line">
              <a:avLst/>
            </a:prstGeom>
            <a:ln w="317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>
              <a:extLst>
                <a:ext uri="{FF2B5EF4-FFF2-40B4-BE49-F238E27FC236}">
                  <a16:creationId xmlns="" xmlns:a16="http://schemas.microsoft.com/office/drawing/2014/main" id="{9FE9F12C-6E74-4413-91EF-D363180F5FB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199024" y="4289898"/>
              <a:ext cx="1196466" cy="0"/>
            </a:xfrm>
            <a:prstGeom prst="line">
              <a:avLst/>
            </a:prstGeom>
            <a:ln w="317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>
              <a:extLst>
                <a:ext uri="{FF2B5EF4-FFF2-40B4-BE49-F238E27FC236}">
                  <a16:creationId xmlns="" xmlns:a16="http://schemas.microsoft.com/office/drawing/2014/main" id="{749267B8-76F0-4F33-B858-6204AC3D2DE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692577" y="4289898"/>
              <a:ext cx="1196466" cy="0"/>
            </a:xfrm>
            <a:prstGeom prst="line">
              <a:avLst/>
            </a:prstGeom>
            <a:ln w="317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7" name="Text Placeholder 1">
            <a:extLst>
              <a:ext uri="{FF2B5EF4-FFF2-40B4-BE49-F238E27FC236}">
                <a16:creationId xmlns="" xmlns:a16="http://schemas.microsoft.com/office/drawing/2014/main" id="{63428FE7-3EB3-48E5-8EDB-45D1AB7955DE}"/>
              </a:ext>
            </a:extLst>
          </p:cNvPr>
          <p:cNvSpPr txBox="1">
            <a:spLocks/>
          </p:cNvSpPr>
          <p:nvPr/>
        </p:nvSpPr>
        <p:spPr>
          <a:xfrm>
            <a:off x="3048074" y="3401617"/>
            <a:ext cx="6095852" cy="576063"/>
          </a:xfrm>
          <a:prstGeom prst="rect">
            <a:avLst/>
          </a:prstGeom>
        </p:spPr>
        <p:txBody>
          <a:bodyPr anchor="ctr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id-ID" sz="5400" dirty="0" smtClean="0">
                <a:solidFill>
                  <a:srgbClr val="1CBBB4"/>
                </a:solidFill>
                <a:latin typeface="Rockwell Condensed" panose="02060603050405020104" pitchFamily="18" charset="0"/>
              </a:rPr>
              <a:t>Thank you.</a:t>
            </a:r>
            <a:endParaRPr lang="en-US" sz="5400" dirty="0">
              <a:solidFill>
                <a:srgbClr val="1CBBB4"/>
              </a:solidFill>
              <a:latin typeface="Rockwell Condensed" panose="02060603050405020104" pitchFamily="18" charset="0"/>
            </a:endParaRPr>
          </a:p>
        </p:txBody>
      </p:sp>
      <p:sp>
        <p:nvSpPr>
          <p:cNvPr id="39" name="Freeform: Shape 38">
            <a:extLst>
              <a:ext uri="{FF2B5EF4-FFF2-40B4-BE49-F238E27FC236}">
                <a16:creationId xmlns="" xmlns:a16="http://schemas.microsoft.com/office/drawing/2014/main" id="{EEB5680B-8FF2-4AA7-907D-7C8102B1C964}"/>
              </a:ext>
            </a:extLst>
          </p:cNvPr>
          <p:cNvSpPr/>
          <p:nvPr/>
        </p:nvSpPr>
        <p:spPr>
          <a:xfrm>
            <a:off x="4666878" y="4079512"/>
            <a:ext cx="2791318" cy="276509"/>
          </a:xfrm>
          <a:custGeom>
            <a:avLst/>
            <a:gdLst>
              <a:gd name="connsiteX0" fmla="*/ 0 w 4466492"/>
              <a:gd name="connsiteY0" fmla="*/ 211016 h 211016"/>
              <a:gd name="connsiteX1" fmla="*/ 2321169 w 4466492"/>
              <a:gd name="connsiteY1" fmla="*/ 0 h 211016"/>
              <a:gd name="connsiteX2" fmla="*/ 4466492 w 4466492"/>
              <a:gd name="connsiteY2" fmla="*/ 0 h 211016"/>
              <a:gd name="connsiteX3" fmla="*/ 2057400 w 4466492"/>
              <a:gd name="connsiteY3" fmla="*/ 123093 h 211016"/>
              <a:gd name="connsiteX4" fmla="*/ 0 w 4466492"/>
              <a:gd name="connsiteY4" fmla="*/ 211016 h 211016"/>
              <a:gd name="connsiteX0" fmla="*/ 0 w 4466492"/>
              <a:gd name="connsiteY0" fmla="*/ 361271 h 361271"/>
              <a:gd name="connsiteX1" fmla="*/ 2321169 w 4466492"/>
              <a:gd name="connsiteY1" fmla="*/ 150255 h 361271"/>
              <a:gd name="connsiteX2" fmla="*/ 4466492 w 4466492"/>
              <a:gd name="connsiteY2" fmla="*/ 150255 h 361271"/>
              <a:gd name="connsiteX3" fmla="*/ 2057400 w 4466492"/>
              <a:gd name="connsiteY3" fmla="*/ 273348 h 361271"/>
              <a:gd name="connsiteX4" fmla="*/ 0 w 4466492"/>
              <a:gd name="connsiteY4" fmla="*/ 361271 h 361271"/>
              <a:gd name="connsiteX0" fmla="*/ 0 w 4466492"/>
              <a:gd name="connsiteY0" fmla="*/ 361271 h 439870"/>
              <a:gd name="connsiteX1" fmla="*/ 2321169 w 4466492"/>
              <a:gd name="connsiteY1" fmla="*/ 150255 h 439870"/>
              <a:gd name="connsiteX2" fmla="*/ 4466492 w 4466492"/>
              <a:gd name="connsiteY2" fmla="*/ 150255 h 439870"/>
              <a:gd name="connsiteX3" fmla="*/ 2057400 w 4466492"/>
              <a:gd name="connsiteY3" fmla="*/ 273348 h 439870"/>
              <a:gd name="connsiteX4" fmla="*/ 0 w 4466492"/>
              <a:gd name="connsiteY4" fmla="*/ 361271 h 439870"/>
              <a:gd name="connsiteX0" fmla="*/ 0 w 4466492"/>
              <a:gd name="connsiteY0" fmla="*/ 211016 h 289615"/>
              <a:gd name="connsiteX1" fmla="*/ 4466492 w 4466492"/>
              <a:gd name="connsiteY1" fmla="*/ 0 h 289615"/>
              <a:gd name="connsiteX2" fmla="*/ 2057400 w 4466492"/>
              <a:gd name="connsiteY2" fmla="*/ 123093 h 289615"/>
              <a:gd name="connsiteX3" fmla="*/ 0 w 4466492"/>
              <a:gd name="connsiteY3" fmla="*/ 211016 h 289615"/>
              <a:gd name="connsiteX0" fmla="*/ 0 w 4466492"/>
              <a:gd name="connsiteY0" fmla="*/ 384499 h 463098"/>
              <a:gd name="connsiteX1" fmla="*/ 4466492 w 4466492"/>
              <a:gd name="connsiteY1" fmla="*/ 173483 h 463098"/>
              <a:gd name="connsiteX2" fmla="*/ 2057400 w 4466492"/>
              <a:gd name="connsiteY2" fmla="*/ 296576 h 463098"/>
              <a:gd name="connsiteX3" fmla="*/ 0 w 4466492"/>
              <a:gd name="connsiteY3" fmla="*/ 384499 h 463098"/>
              <a:gd name="connsiteX0" fmla="*/ 0 w 4466492"/>
              <a:gd name="connsiteY0" fmla="*/ 432630 h 511229"/>
              <a:gd name="connsiteX1" fmla="*/ 4466492 w 4466492"/>
              <a:gd name="connsiteY1" fmla="*/ 221614 h 511229"/>
              <a:gd name="connsiteX2" fmla="*/ 2057400 w 4466492"/>
              <a:gd name="connsiteY2" fmla="*/ 344707 h 511229"/>
              <a:gd name="connsiteX3" fmla="*/ 0 w 4466492"/>
              <a:gd name="connsiteY3" fmla="*/ 432630 h 511229"/>
              <a:gd name="connsiteX0" fmla="*/ 0 w 4466492"/>
              <a:gd name="connsiteY0" fmla="*/ 342947 h 421546"/>
              <a:gd name="connsiteX1" fmla="*/ 4466492 w 4466492"/>
              <a:gd name="connsiteY1" fmla="*/ 131931 h 421546"/>
              <a:gd name="connsiteX2" fmla="*/ 2057400 w 4466492"/>
              <a:gd name="connsiteY2" fmla="*/ 255024 h 421546"/>
              <a:gd name="connsiteX3" fmla="*/ 0 w 4466492"/>
              <a:gd name="connsiteY3" fmla="*/ 342947 h 421546"/>
              <a:gd name="connsiteX0" fmla="*/ 0 w 4466492"/>
              <a:gd name="connsiteY0" fmla="*/ 313032 h 391631"/>
              <a:gd name="connsiteX1" fmla="*/ 4466492 w 4466492"/>
              <a:gd name="connsiteY1" fmla="*/ 102016 h 391631"/>
              <a:gd name="connsiteX2" fmla="*/ 2057400 w 4466492"/>
              <a:gd name="connsiteY2" fmla="*/ 225109 h 391631"/>
              <a:gd name="connsiteX3" fmla="*/ 0 w 4466492"/>
              <a:gd name="connsiteY3" fmla="*/ 313032 h 391631"/>
              <a:gd name="connsiteX0" fmla="*/ 0 w 4466492"/>
              <a:gd name="connsiteY0" fmla="*/ 327389 h 405988"/>
              <a:gd name="connsiteX1" fmla="*/ 4466492 w 4466492"/>
              <a:gd name="connsiteY1" fmla="*/ 116373 h 405988"/>
              <a:gd name="connsiteX2" fmla="*/ 2057400 w 4466492"/>
              <a:gd name="connsiteY2" fmla="*/ 239466 h 405988"/>
              <a:gd name="connsiteX3" fmla="*/ 0 w 4466492"/>
              <a:gd name="connsiteY3" fmla="*/ 327389 h 405988"/>
              <a:gd name="connsiteX0" fmla="*/ 0 w 4466492"/>
              <a:gd name="connsiteY0" fmla="*/ 371163 h 449762"/>
              <a:gd name="connsiteX1" fmla="*/ 4466492 w 4466492"/>
              <a:gd name="connsiteY1" fmla="*/ 160147 h 449762"/>
              <a:gd name="connsiteX2" fmla="*/ 2057400 w 4466492"/>
              <a:gd name="connsiteY2" fmla="*/ 283240 h 449762"/>
              <a:gd name="connsiteX3" fmla="*/ 0 w 4466492"/>
              <a:gd name="connsiteY3" fmla="*/ 371163 h 449762"/>
              <a:gd name="connsiteX0" fmla="*/ 0 w 4466492"/>
              <a:gd name="connsiteY0" fmla="*/ 359671 h 438270"/>
              <a:gd name="connsiteX1" fmla="*/ 4466492 w 4466492"/>
              <a:gd name="connsiteY1" fmla="*/ 148655 h 438270"/>
              <a:gd name="connsiteX2" fmla="*/ 2057400 w 4466492"/>
              <a:gd name="connsiteY2" fmla="*/ 271748 h 438270"/>
              <a:gd name="connsiteX3" fmla="*/ 0 w 4466492"/>
              <a:gd name="connsiteY3" fmla="*/ 359671 h 438270"/>
              <a:gd name="connsiteX0" fmla="*/ 0 w 4466492"/>
              <a:gd name="connsiteY0" fmla="*/ 364024 h 442623"/>
              <a:gd name="connsiteX1" fmla="*/ 4466492 w 4466492"/>
              <a:gd name="connsiteY1" fmla="*/ 153008 h 442623"/>
              <a:gd name="connsiteX2" fmla="*/ 2057400 w 4466492"/>
              <a:gd name="connsiteY2" fmla="*/ 276101 h 442623"/>
              <a:gd name="connsiteX3" fmla="*/ 0 w 4466492"/>
              <a:gd name="connsiteY3" fmla="*/ 364024 h 442623"/>
              <a:gd name="connsiteX0" fmla="*/ 0 w 4466492"/>
              <a:gd name="connsiteY0" fmla="*/ 372025 h 450624"/>
              <a:gd name="connsiteX1" fmla="*/ 4466492 w 4466492"/>
              <a:gd name="connsiteY1" fmla="*/ 161009 h 450624"/>
              <a:gd name="connsiteX2" fmla="*/ 2057400 w 4466492"/>
              <a:gd name="connsiteY2" fmla="*/ 284102 h 450624"/>
              <a:gd name="connsiteX3" fmla="*/ 0 w 4466492"/>
              <a:gd name="connsiteY3" fmla="*/ 372025 h 450624"/>
              <a:gd name="connsiteX0" fmla="*/ 0 w 4466492"/>
              <a:gd name="connsiteY0" fmla="*/ 378529 h 457128"/>
              <a:gd name="connsiteX1" fmla="*/ 4466492 w 4466492"/>
              <a:gd name="connsiteY1" fmla="*/ 167513 h 457128"/>
              <a:gd name="connsiteX2" fmla="*/ 2057400 w 4466492"/>
              <a:gd name="connsiteY2" fmla="*/ 290606 h 457128"/>
              <a:gd name="connsiteX3" fmla="*/ 0 w 4466492"/>
              <a:gd name="connsiteY3" fmla="*/ 378529 h 457128"/>
              <a:gd name="connsiteX0" fmla="*/ 0 w 4466492"/>
              <a:gd name="connsiteY0" fmla="*/ 378529 h 458597"/>
              <a:gd name="connsiteX1" fmla="*/ 4466492 w 4466492"/>
              <a:gd name="connsiteY1" fmla="*/ 167513 h 458597"/>
              <a:gd name="connsiteX2" fmla="*/ 2057400 w 4466492"/>
              <a:gd name="connsiteY2" fmla="*/ 290606 h 458597"/>
              <a:gd name="connsiteX3" fmla="*/ 0 w 4466492"/>
              <a:gd name="connsiteY3" fmla="*/ 378529 h 458597"/>
              <a:gd name="connsiteX0" fmla="*/ 0 w 4466492"/>
              <a:gd name="connsiteY0" fmla="*/ 378529 h 378529"/>
              <a:gd name="connsiteX1" fmla="*/ 4466492 w 4466492"/>
              <a:gd name="connsiteY1" fmla="*/ 167513 h 378529"/>
              <a:gd name="connsiteX2" fmla="*/ 0 w 4466492"/>
              <a:gd name="connsiteY2" fmla="*/ 378529 h 378529"/>
              <a:gd name="connsiteX0" fmla="*/ 0 w 4466492"/>
              <a:gd name="connsiteY0" fmla="*/ 378529 h 497014"/>
              <a:gd name="connsiteX1" fmla="*/ 4466492 w 4466492"/>
              <a:gd name="connsiteY1" fmla="*/ 167513 h 497014"/>
              <a:gd name="connsiteX2" fmla="*/ 0 w 4466492"/>
              <a:gd name="connsiteY2" fmla="*/ 378529 h 497014"/>
              <a:gd name="connsiteX0" fmla="*/ 0 w 4466492"/>
              <a:gd name="connsiteY0" fmla="*/ 378529 h 392160"/>
              <a:gd name="connsiteX1" fmla="*/ 4466492 w 4466492"/>
              <a:gd name="connsiteY1" fmla="*/ 167513 h 392160"/>
              <a:gd name="connsiteX2" fmla="*/ 0 w 4466492"/>
              <a:gd name="connsiteY2" fmla="*/ 378529 h 392160"/>
              <a:gd name="connsiteX0" fmla="*/ 0 w 4466492"/>
              <a:gd name="connsiteY0" fmla="*/ 378529 h 378529"/>
              <a:gd name="connsiteX1" fmla="*/ 4466492 w 4466492"/>
              <a:gd name="connsiteY1" fmla="*/ 167513 h 378529"/>
              <a:gd name="connsiteX2" fmla="*/ 0 w 4466492"/>
              <a:gd name="connsiteY2" fmla="*/ 378529 h 378529"/>
              <a:gd name="connsiteX0" fmla="*/ 0 w 4466492"/>
              <a:gd name="connsiteY0" fmla="*/ 378529 h 446473"/>
              <a:gd name="connsiteX1" fmla="*/ 4466492 w 4466492"/>
              <a:gd name="connsiteY1" fmla="*/ 167513 h 446473"/>
              <a:gd name="connsiteX2" fmla="*/ 0 w 4466492"/>
              <a:gd name="connsiteY2" fmla="*/ 378529 h 446473"/>
              <a:gd name="connsiteX0" fmla="*/ 0 w 4466492"/>
              <a:gd name="connsiteY0" fmla="*/ 378529 h 449292"/>
              <a:gd name="connsiteX1" fmla="*/ 4466492 w 4466492"/>
              <a:gd name="connsiteY1" fmla="*/ 167513 h 449292"/>
              <a:gd name="connsiteX2" fmla="*/ 0 w 4466492"/>
              <a:gd name="connsiteY2" fmla="*/ 378529 h 449292"/>
              <a:gd name="connsiteX0" fmla="*/ 0 w 4466492"/>
              <a:gd name="connsiteY0" fmla="*/ 378529 h 448819"/>
              <a:gd name="connsiteX1" fmla="*/ 4466492 w 4466492"/>
              <a:gd name="connsiteY1" fmla="*/ 167513 h 448819"/>
              <a:gd name="connsiteX2" fmla="*/ 0 w 4466492"/>
              <a:gd name="connsiteY2" fmla="*/ 378529 h 448819"/>
              <a:gd name="connsiteX0" fmla="*/ 0 w 4466492"/>
              <a:gd name="connsiteY0" fmla="*/ 378529 h 448819"/>
              <a:gd name="connsiteX1" fmla="*/ 4466492 w 4466492"/>
              <a:gd name="connsiteY1" fmla="*/ 167513 h 448819"/>
              <a:gd name="connsiteX2" fmla="*/ 0 w 4466492"/>
              <a:gd name="connsiteY2" fmla="*/ 378529 h 448819"/>
              <a:gd name="connsiteX0" fmla="*/ 0 w 4466492"/>
              <a:gd name="connsiteY0" fmla="*/ 378529 h 448819"/>
              <a:gd name="connsiteX1" fmla="*/ 4466492 w 4466492"/>
              <a:gd name="connsiteY1" fmla="*/ 167513 h 448819"/>
              <a:gd name="connsiteX2" fmla="*/ 0 w 4466492"/>
              <a:gd name="connsiteY2" fmla="*/ 378529 h 448819"/>
              <a:gd name="connsiteX0" fmla="*/ 0 w 4466492"/>
              <a:gd name="connsiteY0" fmla="*/ 378529 h 452165"/>
              <a:gd name="connsiteX1" fmla="*/ 4466492 w 4466492"/>
              <a:gd name="connsiteY1" fmla="*/ 167513 h 452165"/>
              <a:gd name="connsiteX2" fmla="*/ 0 w 4466492"/>
              <a:gd name="connsiteY2" fmla="*/ 378529 h 452165"/>
              <a:gd name="connsiteX0" fmla="*/ 0 w 4466492"/>
              <a:gd name="connsiteY0" fmla="*/ 378529 h 450722"/>
              <a:gd name="connsiteX1" fmla="*/ 4466492 w 4466492"/>
              <a:gd name="connsiteY1" fmla="*/ 167513 h 450722"/>
              <a:gd name="connsiteX2" fmla="*/ 0 w 4466492"/>
              <a:gd name="connsiteY2" fmla="*/ 378529 h 450722"/>
              <a:gd name="connsiteX0" fmla="*/ 0 w 4466492"/>
              <a:gd name="connsiteY0" fmla="*/ 372609 h 444802"/>
              <a:gd name="connsiteX1" fmla="*/ 4466492 w 4466492"/>
              <a:gd name="connsiteY1" fmla="*/ 161593 h 444802"/>
              <a:gd name="connsiteX2" fmla="*/ 0 w 4466492"/>
              <a:gd name="connsiteY2" fmla="*/ 372609 h 444802"/>
              <a:gd name="connsiteX0" fmla="*/ 0 w 4466492"/>
              <a:gd name="connsiteY0" fmla="*/ 372609 h 444802"/>
              <a:gd name="connsiteX1" fmla="*/ 4466492 w 4466492"/>
              <a:gd name="connsiteY1" fmla="*/ 161593 h 444802"/>
              <a:gd name="connsiteX2" fmla="*/ 0 w 4466492"/>
              <a:gd name="connsiteY2" fmla="*/ 372609 h 444802"/>
              <a:gd name="connsiteX0" fmla="*/ 0 w 4466492"/>
              <a:gd name="connsiteY0" fmla="*/ 372609 h 445281"/>
              <a:gd name="connsiteX1" fmla="*/ 4466492 w 4466492"/>
              <a:gd name="connsiteY1" fmla="*/ 161593 h 445281"/>
              <a:gd name="connsiteX2" fmla="*/ 0 w 4466492"/>
              <a:gd name="connsiteY2" fmla="*/ 372609 h 445281"/>
              <a:gd name="connsiteX0" fmla="*/ 0 w 4466492"/>
              <a:gd name="connsiteY0" fmla="*/ 372609 h 442453"/>
              <a:gd name="connsiteX1" fmla="*/ 4466492 w 4466492"/>
              <a:gd name="connsiteY1" fmla="*/ 161593 h 442453"/>
              <a:gd name="connsiteX2" fmla="*/ 0 w 4466492"/>
              <a:gd name="connsiteY2" fmla="*/ 372609 h 442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466492" h="442453">
                <a:moveTo>
                  <a:pt x="0" y="372609"/>
                </a:moveTo>
                <a:cubicBezTo>
                  <a:pt x="2062834" y="-612130"/>
                  <a:pt x="1959808" y="732516"/>
                  <a:pt x="4466492" y="161593"/>
                </a:cubicBezTo>
                <a:cubicBezTo>
                  <a:pt x="2190074" y="992819"/>
                  <a:pt x="2273080" y="-358501"/>
                  <a:pt x="0" y="372609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406007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Group 23">
            <a:extLst>
              <a:ext uri="{FF2B5EF4-FFF2-40B4-BE49-F238E27FC236}">
                <a16:creationId xmlns:a16="http://schemas.microsoft.com/office/drawing/2014/main" xmlns="" id="{83FCF380-2C22-480C-95BA-D338B85D53A5}"/>
              </a:ext>
            </a:extLst>
          </p:cNvPr>
          <p:cNvGrpSpPr/>
          <p:nvPr/>
        </p:nvGrpSpPr>
        <p:grpSpPr>
          <a:xfrm>
            <a:off x="5373966" y="2936460"/>
            <a:ext cx="3102525" cy="2725375"/>
            <a:chOff x="907133" y="3119507"/>
            <a:chExt cx="2579663" cy="2266073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xmlns="" id="{2D341E06-182D-4648-BDFE-D372FF0DE708}"/>
                </a:ext>
              </a:extLst>
            </p:cNvPr>
            <p:cNvSpPr/>
            <p:nvPr/>
          </p:nvSpPr>
          <p:spPr>
            <a:xfrm>
              <a:off x="1047805" y="4375884"/>
              <a:ext cx="2289451" cy="1009696"/>
            </a:xfrm>
            <a:custGeom>
              <a:avLst/>
              <a:gdLst>
                <a:gd name="connsiteX0" fmla="*/ 6926275 w 6925056"/>
                <a:gd name="connsiteY0" fmla="*/ 3057754 h 3054096"/>
                <a:gd name="connsiteX1" fmla="*/ 4183075 w 6925056"/>
                <a:gd name="connsiteY1" fmla="*/ 3057754 h 3054096"/>
                <a:gd name="connsiteX2" fmla="*/ 4184295 w 6925056"/>
                <a:gd name="connsiteY2" fmla="*/ 3036418 h 3054096"/>
                <a:gd name="connsiteX3" fmla="*/ 4184295 w 6925056"/>
                <a:gd name="connsiteY3" fmla="*/ 913181 h 3054096"/>
                <a:gd name="connsiteX4" fmla="*/ 4183075 w 6925056"/>
                <a:gd name="connsiteY4" fmla="*/ 884529 h 3054096"/>
                <a:gd name="connsiteX5" fmla="*/ 2866949 w 6925056"/>
                <a:gd name="connsiteY5" fmla="*/ 884529 h 3054096"/>
                <a:gd name="connsiteX6" fmla="*/ 2866949 w 6925056"/>
                <a:gd name="connsiteY6" fmla="*/ 919277 h 3054096"/>
                <a:gd name="connsiteX7" fmla="*/ 2866949 w 6925056"/>
                <a:gd name="connsiteY7" fmla="*/ 1376477 h 3054096"/>
                <a:gd name="connsiteX8" fmla="*/ 2866339 w 6925056"/>
                <a:gd name="connsiteY8" fmla="*/ 3058363 h 3054096"/>
                <a:gd name="connsiteX9" fmla="*/ 1219 w 6925056"/>
                <a:gd name="connsiteY9" fmla="*/ 3058363 h 3054096"/>
                <a:gd name="connsiteX10" fmla="*/ 0 w 6925056"/>
                <a:gd name="connsiteY10" fmla="*/ 3027883 h 3054096"/>
                <a:gd name="connsiteX11" fmla="*/ 0 w 6925056"/>
                <a:gd name="connsiteY11" fmla="*/ 34747 h 3054096"/>
                <a:gd name="connsiteX12" fmla="*/ 1829 w 6925056"/>
                <a:gd name="connsiteY12" fmla="*/ 609 h 3054096"/>
                <a:gd name="connsiteX13" fmla="*/ 47549 w 6925056"/>
                <a:gd name="connsiteY13" fmla="*/ 609 h 3054096"/>
                <a:gd name="connsiteX14" fmla="*/ 3497885 w 6925056"/>
                <a:gd name="connsiteY14" fmla="*/ 0 h 3054096"/>
                <a:gd name="connsiteX15" fmla="*/ 6865925 w 6925056"/>
                <a:gd name="connsiteY15" fmla="*/ 0 h 3054096"/>
                <a:gd name="connsiteX16" fmla="*/ 6928105 w 6925056"/>
                <a:gd name="connsiteY16" fmla="*/ 62179 h 3054096"/>
                <a:gd name="connsiteX17" fmla="*/ 6926275 w 6925056"/>
                <a:gd name="connsiteY17" fmla="*/ 3057754 h 3054096"/>
                <a:gd name="connsiteX18" fmla="*/ 2348179 w 6925056"/>
                <a:gd name="connsiteY18" fmla="*/ 371246 h 3054096"/>
                <a:gd name="connsiteX19" fmla="*/ 1460602 w 6925056"/>
                <a:gd name="connsiteY19" fmla="*/ 371246 h 3054096"/>
                <a:gd name="connsiteX20" fmla="*/ 1460602 w 6925056"/>
                <a:gd name="connsiteY20" fmla="*/ 896721 h 3054096"/>
                <a:gd name="connsiteX21" fmla="*/ 2348179 w 6925056"/>
                <a:gd name="connsiteY21" fmla="*/ 896721 h 3054096"/>
                <a:gd name="connsiteX22" fmla="*/ 2348179 w 6925056"/>
                <a:gd name="connsiteY22" fmla="*/ 371246 h 3054096"/>
                <a:gd name="connsiteX23" fmla="*/ 6412382 w 6925056"/>
                <a:gd name="connsiteY23" fmla="*/ 897331 h 3054096"/>
                <a:gd name="connsiteX24" fmla="*/ 6412382 w 6925056"/>
                <a:gd name="connsiteY24" fmla="*/ 371246 h 3054096"/>
                <a:gd name="connsiteX25" fmla="*/ 5525415 w 6925056"/>
                <a:gd name="connsiteY25" fmla="*/ 371246 h 3054096"/>
                <a:gd name="connsiteX26" fmla="*/ 5525415 w 6925056"/>
                <a:gd name="connsiteY26" fmla="*/ 897331 h 3054096"/>
                <a:gd name="connsiteX27" fmla="*/ 6412382 w 6925056"/>
                <a:gd name="connsiteY27" fmla="*/ 897331 h 3054096"/>
                <a:gd name="connsiteX28" fmla="*/ 2347570 w 6925056"/>
                <a:gd name="connsiteY28" fmla="*/ 1532534 h 3054096"/>
                <a:gd name="connsiteX29" fmla="*/ 2347570 w 6925056"/>
                <a:gd name="connsiteY29" fmla="*/ 1004621 h 3054096"/>
                <a:gd name="connsiteX30" fmla="*/ 1461211 w 6925056"/>
                <a:gd name="connsiteY30" fmla="*/ 1004621 h 3054096"/>
                <a:gd name="connsiteX31" fmla="*/ 1461211 w 6925056"/>
                <a:gd name="connsiteY31" fmla="*/ 1532534 h 3054096"/>
                <a:gd name="connsiteX32" fmla="*/ 2347570 w 6925056"/>
                <a:gd name="connsiteY32" fmla="*/ 1532534 h 3054096"/>
                <a:gd name="connsiteX33" fmla="*/ 5526024 w 6925056"/>
                <a:gd name="connsiteY33" fmla="*/ 1004011 h 3054096"/>
                <a:gd name="connsiteX34" fmla="*/ 5526024 w 6925056"/>
                <a:gd name="connsiteY34" fmla="*/ 1531315 h 3054096"/>
                <a:gd name="connsiteX35" fmla="*/ 6411773 w 6925056"/>
                <a:gd name="connsiteY35" fmla="*/ 1531315 h 3054096"/>
                <a:gd name="connsiteX36" fmla="*/ 6411773 w 6925056"/>
                <a:gd name="connsiteY36" fmla="*/ 1004011 h 3054096"/>
                <a:gd name="connsiteX37" fmla="*/ 5526024 w 6925056"/>
                <a:gd name="connsiteY37" fmla="*/ 1004011 h 3054096"/>
                <a:gd name="connsiteX38" fmla="*/ 547421 w 6925056"/>
                <a:gd name="connsiteY38" fmla="*/ 1532534 h 3054096"/>
                <a:gd name="connsiteX39" fmla="*/ 1353312 w 6925056"/>
                <a:gd name="connsiteY39" fmla="*/ 1532534 h 3054096"/>
                <a:gd name="connsiteX40" fmla="*/ 1353312 w 6925056"/>
                <a:gd name="connsiteY40" fmla="*/ 1005230 h 3054096"/>
                <a:gd name="connsiteX41" fmla="*/ 547421 w 6925056"/>
                <a:gd name="connsiteY41" fmla="*/ 1005230 h 3054096"/>
                <a:gd name="connsiteX42" fmla="*/ 547421 w 6925056"/>
                <a:gd name="connsiteY42" fmla="*/ 1532534 h 3054096"/>
                <a:gd name="connsiteX43" fmla="*/ 5418735 w 6925056"/>
                <a:gd name="connsiteY43" fmla="*/ 1005230 h 3054096"/>
                <a:gd name="connsiteX44" fmla="*/ 4613453 w 6925056"/>
                <a:gd name="connsiteY44" fmla="*/ 1005230 h 3054096"/>
                <a:gd name="connsiteX45" fmla="*/ 4613453 w 6925056"/>
                <a:gd name="connsiteY45" fmla="*/ 1531315 h 3054096"/>
                <a:gd name="connsiteX46" fmla="*/ 5418735 w 6925056"/>
                <a:gd name="connsiteY46" fmla="*/ 1531315 h 3054096"/>
                <a:gd name="connsiteX47" fmla="*/ 5418735 w 6925056"/>
                <a:gd name="connsiteY47" fmla="*/ 1005230 h 3054096"/>
                <a:gd name="connsiteX48" fmla="*/ 548640 w 6925056"/>
                <a:gd name="connsiteY48" fmla="*/ 370637 h 3054096"/>
                <a:gd name="connsiteX49" fmla="*/ 548640 w 6925056"/>
                <a:gd name="connsiteY49" fmla="*/ 896721 h 3054096"/>
                <a:gd name="connsiteX50" fmla="*/ 1353312 w 6925056"/>
                <a:gd name="connsiteY50" fmla="*/ 896721 h 3054096"/>
                <a:gd name="connsiteX51" fmla="*/ 1353312 w 6925056"/>
                <a:gd name="connsiteY51" fmla="*/ 370637 h 3054096"/>
                <a:gd name="connsiteX52" fmla="*/ 548640 w 6925056"/>
                <a:gd name="connsiteY52" fmla="*/ 370637 h 3054096"/>
                <a:gd name="connsiteX53" fmla="*/ 4613453 w 6925056"/>
                <a:gd name="connsiteY53" fmla="*/ 897331 h 3054096"/>
                <a:gd name="connsiteX54" fmla="*/ 5416906 w 6925056"/>
                <a:gd name="connsiteY54" fmla="*/ 897331 h 3054096"/>
                <a:gd name="connsiteX55" fmla="*/ 5416906 w 6925056"/>
                <a:gd name="connsiteY55" fmla="*/ 370637 h 3054096"/>
                <a:gd name="connsiteX56" fmla="*/ 4613453 w 6925056"/>
                <a:gd name="connsiteY56" fmla="*/ 370637 h 3054096"/>
                <a:gd name="connsiteX57" fmla="*/ 4613453 w 6925056"/>
                <a:gd name="connsiteY57" fmla="*/ 897331 h 305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6925056" h="3054096">
                  <a:moveTo>
                    <a:pt x="6926275" y="3057754"/>
                  </a:moveTo>
                  <a:cubicBezTo>
                    <a:pt x="6011875" y="3057754"/>
                    <a:pt x="5097475" y="3057754"/>
                    <a:pt x="4183075" y="3057754"/>
                  </a:cubicBezTo>
                  <a:cubicBezTo>
                    <a:pt x="4183685" y="3050439"/>
                    <a:pt x="4184295" y="3043732"/>
                    <a:pt x="4184295" y="3036418"/>
                  </a:cubicBezTo>
                  <a:cubicBezTo>
                    <a:pt x="4184295" y="2328672"/>
                    <a:pt x="4184295" y="1620926"/>
                    <a:pt x="4184295" y="913181"/>
                  </a:cubicBezTo>
                  <a:cubicBezTo>
                    <a:pt x="4184295" y="904037"/>
                    <a:pt x="4183075" y="895502"/>
                    <a:pt x="4183075" y="884529"/>
                  </a:cubicBezTo>
                  <a:cubicBezTo>
                    <a:pt x="3744163" y="884529"/>
                    <a:pt x="3307080" y="884529"/>
                    <a:pt x="2866949" y="884529"/>
                  </a:cubicBezTo>
                  <a:cubicBezTo>
                    <a:pt x="2866949" y="897331"/>
                    <a:pt x="2866949" y="908304"/>
                    <a:pt x="2866949" y="919277"/>
                  </a:cubicBezTo>
                  <a:cubicBezTo>
                    <a:pt x="2866949" y="1071677"/>
                    <a:pt x="2866949" y="1224077"/>
                    <a:pt x="2866949" y="1376477"/>
                  </a:cubicBezTo>
                  <a:cubicBezTo>
                    <a:pt x="2866949" y="1937309"/>
                    <a:pt x="2866949" y="2497531"/>
                    <a:pt x="2866339" y="3058363"/>
                  </a:cubicBezTo>
                  <a:cubicBezTo>
                    <a:pt x="1911096" y="3058363"/>
                    <a:pt x="956462" y="3058363"/>
                    <a:pt x="1219" y="3058363"/>
                  </a:cubicBezTo>
                  <a:cubicBezTo>
                    <a:pt x="610" y="3048000"/>
                    <a:pt x="0" y="3038247"/>
                    <a:pt x="0" y="3027883"/>
                  </a:cubicBezTo>
                  <a:cubicBezTo>
                    <a:pt x="0" y="2029968"/>
                    <a:pt x="0" y="1032662"/>
                    <a:pt x="0" y="34747"/>
                  </a:cubicBezTo>
                  <a:cubicBezTo>
                    <a:pt x="0" y="24384"/>
                    <a:pt x="1219" y="13411"/>
                    <a:pt x="1829" y="609"/>
                  </a:cubicBezTo>
                  <a:cubicBezTo>
                    <a:pt x="18898" y="609"/>
                    <a:pt x="32918" y="609"/>
                    <a:pt x="47549" y="609"/>
                  </a:cubicBezTo>
                  <a:cubicBezTo>
                    <a:pt x="1197864" y="609"/>
                    <a:pt x="2347570" y="0"/>
                    <a:pt x="3497885" y="0"/>
                  </a:cubicBezTo>
                  <a:cubicBezTo>
                    <a:pt x="4620768" y="0"/>
                    <a:pt x="5743042" y="0"/>
                    <a:pt x="6865925" y="0"/>
                  </a:cubicBezTo>
                  <a:cubicBezTo>
                    <a:pt x="6928105" y="0"/>
                    <a:pt x="6928105" y="0"/>
                    <a:pt x="6928105" y="62179"/>
                  </a:cubicBezTo>
                  <a:cubicBezTo>
                    <a:pt x="6926885" y="1060704"/>
                    <a:pt x="6926275" y="2059229"/>
                    <a:pt x="6926275" y="3057754"/>
                  </a:cubicBezTo>
                  <a:close/>
                  <a:moveTo>
                    <a:pt x="2348179" y="371246"/>
                  </a:moveTo>
                  <a:cubicBezTo>
                    <a:pt x="2051304" y="371246"/>
                    <a:pt x="1755648" y="371246"/>
                    <a:pt x="1460602" y="371246"/>
                  </a:cubicBezTo>
                  <a:cubicBezTo>
                    <a:pt x="1460602" y="547421"/>
                    <a:pt x="1460602" y="721766"/>
                    <a:pt x="1460602" y="896721"/>
                  </a:cubicBezTo>
                  <a:cubicBezTo>
                    <a:pt x="1757477" y="896721"/>
                    <a:pt x="2052523" y="896721"/>
                    <a:pt x="2348179" y="896721"/>
                  </a:cubicBezTo>
                  <a:cubicBezTo>
                    <a:pt x="2348179" y="720547"/>
                    <a:pt x="2348179" y="546201"/>
                    <a:pt x="2348179" y="371246"/>
                  </a:cubicBezTo>
                  <a:close/>
                  <a:moveTo>
                    <a:pt x="6412382" y="897331"/>
                  </a:moveTo>
                  <a:cubicBezTo>
                    <a:pt x="6412382" y="720547"/>
                    <a:pt x="6412382" y="545592"/>
                    <a:pt x="6412382" y="371246"/>
                  </a:cubicBezTo>
                  <a:cubicBezTo>
                    <a:pt x="6115507" y="371246"/>
                    <a:pt x="5820461" y="371246"/>
                    <a:pt x="5525415" y="371246"/>
                  </a:cubicBezTo>
                  <a:cubicBezTo>
                    <a:pt x="5525415" y="547421"/>
                    <a:pt x="5525415" y="721766"/>
                    <a:pt x="5525415" y="897331"/>
                  </a:cubicBezTo>
                  <a:cubicBezTo>
                    <a:pt x="5821070" y="897331"/>
                    <a:pt x="6114898" y="897331"/>
                    <a:pt x="6412382" y="897331"/>
                  </a:cubicBezTo>
                  <a:close/>
                  <a:moveTo>
                    <a:pt x="2347570" y="1532534"/>
                  </a:moveTo>
                  <a:cubicBezTo>
                    <a:pt x="2347570" y="1355141"/>
                    <a:pt x="2347570" y="1180186"/>
                    <a:pt x="2347570" y="1004621"/>
                  </a:cubicBezTo>
                  <a:cubicBezTo>
                    <a:pt x="2051304" y="1004621"/>
                    <a:pt x="1757477" y="1004621"/>
                    <a:pt x="1461211" y="1004621"/>
                  </a:cubicBezTo>
                  <a:cubicBezTo>
                    <a:pt x="1461211" y="1180795"/>
                    <a:pt x="1461211" y="1355750"/>
                    <a:pt x="1461211" y="1532534"/>
                  </a:cubicBezTo>
                  <a:cubicBezTo>
                    <a:pt x="1757477" y="1532534"/>
                    <a:pt x="2051304" y="1532534"/>
                    <a:pt x="2347570" y="1532534"/>
                  </a:cubicBezTo>
                  <a:close/>
                  <a:moveTo>
                    <a:pt x="5526024" y="1004011"/>
                  </a:moveTo>
                  <a:cubicBezTo>
                    <a:pt x="5526024" y="1182014"/>
                    <a:pt x="5526024" y="1356970"/>
                    <a:pt x="5526024" y="1531315"/>
                  </a:cubicBezTo>
                  <a:cubicBezTo>
                    <a:pt x="5822899" y="1531315"/>
                    <a:pt x="6117946" y="1531315"/>
                    <a:pt x="6411773" y="1531315"/>
                  </a:cubicBezTo>
                  <a:cubicBezTo>
                    <a:pt x="6411773" y="1353922"/>
                    <a:pt x="6411773" y="1178966"/>
                    <a:pt x="6411773" y="1004011"/>
                  </a:cubicBezTo>
                  <a:cubicBezTo>
                    <a:pt x="6115507" y="1004011"/>
                    <a:pt x="5822290" y="1004011"/>
                    <a:pt x="5526024" y="1004011"/>
                  </a:cubicBezTo>
                  <a:close/>
                  <a:moveTo>
                    <a:pt x="547421" y="1532534"/>
                  </a:moveTo>
                  <a:cubicBezTo>
                    <a:pt x="816864" y="1532534"/>
                    <a:pt x="1084478" y="1532534"/>
                    <a:pt x="1353312" y="1532534"/>
                  </a:cubicBezTo>
                  <a:cubicBezTo>
                    <a:pt x="1353312" y="1356360"/>
                    <a:pt x="1353312" y="1181405"/>
                    <a:pt x="1353312" y="1005230"/>
                  </a:cubicBezTo>
                  <a:cubicBezTo>
                    <a:pt x="1084478" y="1005230"/>
                    <a:pt x="816864" y="1005230"/>
                    <a:pt x="547421" y="1005230"/>
                  </a:cubicBezTo>
                  <a:cubicBezTo>
                    <a:pt x="547421" y="1180795"/>
                    <a:pt x="547421" y="1354531"/>
                    <a:pt x="547421" y="1532534"/>
                  </a:cubicBezTo>
                  <a:close/>
                  <a:moveTo>
                    <a:pt x="5418735" y="1005230"/>
                  </a:moveTo>
                  <a:cubicBezTo>
                    <a:pt x="5149291" y="1005230"/>
                    <a:pt x="4881677" y="1005230"/>
                    <a:pt x="4613453" y="1005230"/>
                  </a:cubicBezTo>
                  <a:cubicBezTo>
                    <a:pt x="4613453" y="1182014"/>
                    <a:pt x="4613453" y="1356360"/>
                    <a:pt x="4613453" y="1531315"/>
                  </a:cubicBezTo>
                  <a:cubicBezTo>
                    <a:pt x="4882896" y="1531315"/>
                    <a:pt x="5149901" y="1531315"/>
                    <a:pt x="5418735" y="1531315"/>
                  </a:cubicBezTo>
                  <a:cubicBezTo>
                    <a:pt x="5418735" y="1355750"/>
                    <a:pt x="5418735" y="1182014"/>
                    <a:pt x="5418735" y="1005230"/>
                  </a:cubicBezTo>
                  <a:close/>
                  <a:moveTo>
                    <a:pt x="548640" y="370637"/>
                  </a:moveTo>
                  <a:cubicBezTo>
                    <a:pt x="548640" y="547421"/>
                    <a:pt x="548640" y="721766"/>
                    <a:pt x="548640" y="896721"/>
                  </a:cubicBezTo>
                  <a:cubicBezTo>
                    <a:pt x="818083" y="896721"/>
                    <a:pt x="1085088" y="896721"/>
                    <a:pt x="1353312" y="896721"/>
                  </a:cubicBezTo>
                  <a:cubicBezTo>
                    <a:pt x="1353312" y="720547"/>
                    <a:pt x="1353312" y="546201"/>
                    <a:pt x="1353312" y="370637"/>
                  </a:cubicBezTo>
                  <a:cubicBezTo>
                    <a:pt x="1084478" y="370637"/>
                    <a:pt x="818083" y="370637"/>
                    <a:pt x="548640" y="370637"/>
                  </a:cubicBezTo>
                  <a:close/>
                  <a:moveTo>
                    <a:pt x="4613453" y="897331"/>
                  </a:moveTo>
                  <a:cubicBezTo>
                    <a:pt x="4882896" y="897331"/>
                    <a:pt x="5149901" y="897331"/>
                    <a:pt x="5416906" y="897331"/>
                  </a:cubicBezTo>
                  <a:cubicBezTo>
                    <a:pt x="5416906" y="720547"/>
                    <a:pt x="5416906" y="545592"/>
                    <a:pt x="5416906" y="370637"/>
                  </a:cubicBezTo>
                  <a:cubicBezTo>
                    <a:pt x="5148072" y="370637"/>
                    <a:pt x="4881677" y="370637"/>
                    <a:pt x="4613453" y="370637"/>
                  </a:cubicBezTo>
                  <a:cubicBezTo>
                    <a:pt x="4613453" y="546811"/>
                    <a:pt x="4613453" y="721157"/>
                    <a:pt x="4613453" y="897331"/>
                  </a:cubicBezTo>
                  <a:close/>
                </a:path>
              </a:pathLst>
            </a:custGeom>
            <a:solidFill>
              <a:schemeClr val="accent1"/>
            </a:solidFill>
            <a:ln w="60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xmlns="" id="{3B5BB430-3FB2-4AD6-89B3-A2EADCE20392}"/>
                </a:ext>
              </a:extLst>
            </p:cNvPr>
            <p:cNvSpPr/>
            <p:nvPr/>
          </p:nvSpPr>
          <p:spPr>
            <a:xfrm>
              <a:off x="1995428" y="4668111"/>
              <a:ext cx="435318" cy="717469"/>
            </a:xfrm>
            <a:custGeom>
              <a:avLst/>
              <a:gdLst>
                <a:gd name="connsiteX0" fmla="*/ 0 w 1316736"/>
                <a:gd name="connsiteY0" fmla="*/ 2173834 h 2170176"/>
                <a:gd name="connsiteX1" fmla="*/ 609 w 1316736"/>
                <a:gd name="connsiteY1" fmla="*/ 491947 h 2170176"/>
                <a:gd name="connsiteX2" fmla="*/ 609 w 1316736"/>
                <a:gd name="connsiteY2" fmla="*/ 34747 h 2170176"/>
                <a:gd name="connsiteX3" fmla="*/ 609 w 1316736"/>
                <a:gd name="connsiteY3" fmla="*/ 0 h 2170176"/>
                <a:gd name="connsiteX4" fmla="*/ 1316736 w 1316736"/>
                <a:gd name="connsiteY4" fmla="*/ 0 h 2170176"/>
                <a:gd name="connsiteX5" fmla="*/ 1317955 w 1316736"/>
                <a:gd name="connsiteY5" fmla="*/ 28651 h 2170176"/>
                <a:gd name="connsiteX6" fmla="*/ 1317955 w 1316736"/>
                <a:gd name="connsiteY6" fmla="*/ 2151888 h 2170176"/>
                <a:gd name="connsiteX7" fmla="*/ 1316736 w 1316736"/>
                <a:gd name="connsiteY7" fmla="*/ 2173224 h 2170176"/>
                <a:gd name="connsiteX8" fmla="*/ 0 w 1316736"/>
                <a:gd name="connsiteY8" fmla="*/ 2173834 h 2170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6736" h="2170176">
                  <a:moveTo>
                    <a:pt x="0" y="2173834"/>
                  </a:moveTo>
                  <a:cubicBezTo>
                    <a:pt x="0" y="1613002"/>
                    <a:pt x="0" y="1052779"/>
                    <a:pt x="609" y="491947"/>
                  </a:cubicBezTo>
                  <a:cubicBezTo>
                    <a:pt x="609" y="339547"/>
                    <a:pt x="609" y="187147"/>
                    <a:pt x="609" y="34747"/>
                  </a:cubicBezTo>
                  <a:cubicBezTo>
                    <a:pt x="609" y="23774"/>
                    <a:pt x="609" y="12801"/>
                    <a:pt x="609" y="0"/>
                  </a:cubicBezTo>
                  <a:cubicBezTo>
                    <a:pt x="440741" y="0"/>
                    <a:pt x="877824" y="0"/>
                    <a:pt x="1316736" y="0"/>
                  </a:cubicBezTo>
                  <a:cubicBezTo>
                    <a:pt x="1317346" y="10363"/>
                    <a:pt x="1317955" y="19507"/>
                    <a:pt x="1317955" y="28651"/>
                  </a:cubicBezTo>
                  <a:cubicBezTo>
                    <a:pt x="1317955" y="736397"/>
                    <a:pt x="1317955" y="1444142"/>
                    <a:pt x="1317955" y="2151888"/>
                  </a:cubicBezTo>
                  <a:cubicBezTo>
                    <a:pt x="1317955" y="2159203"/>
                    <a:pt x="1317346" y="2165908"/>
                    <a:pt x="1316736" y="2173224"/>
                  </a:cubicBezTo>
                  <a:cubicBezTo>
                    <a:pt x="877824" y="2173834"/>
                    <a:pt x="438912" y="2173834"/>
                    <a:pt x="0" y="2173834"/>
                  </a:cubicBezTo>
                  <a:close/>
                </a:path>
              </a:pathLst>
            </a:custGeom>
            <a:solidFill>
              <a:srgbClr val="FFFFFF"/>
            </a:solidFill>
            <a:ln w="60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xmlns="" id="{5A4BAE85-AFA4-4DC4-9B1D-0074EB1D422D}"/>
                </a:ext>
              </a:extLst>
            </p:cNvPr>
            <p:cNvSpPr/>
            <p:nvPr/>
          </p:nvSpPr>
          <p:spPr>
            <a:xfrm>
              <a:off x="1530887" y="4708015"/>
              <a:ext cx="292227" cy="173321"/>
            </a:xfrm>
            <a:custGeom>
              <a:avLst/>
              <a:gdLst>
                <a:gd name="connsiteX0" fmla="*/ 886358 w 883920"/>
                <a:gd name="connsiteY0" fmla="*/ 527913 h 524256"/>
                <a:gd name="connsiteX1" fmla="*/ 0 w 883920"/>
                <a:gd name="connsiteY1" fmla="*/ 527913 h 524256"/>
                <a:gd name="connsiteX2" fmla="*/ 0 w 883920"/>
                <a:gd name="connsiteY2" fmla="*/ 0 h 524256"/>
                <a:gd name="connsiteX3" fmla="*/ 886358 w 883920"/>
                <a:gd name="connsiteY3" fmla="*/ 0 h 524256"/>
                <a:gd name="connsiteX4" fmla="*/ 886358 w 883920"/>
                <a:gd name="connsiteY4" fmla="*/ 527913 h 52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3920" h="524256">
                  <a:moveTo>
                    <a:pt x="886358" y="527913"/>
                  </a:moveTo>
                  <a:cubicBezTo>
                    <a:pt x="590093" y="527913"/>
                    <a:pt x="296266" y="527913"/>
                    <a:pt x="0" y="527913"/>
                  </a:cubicBezTo>
                  <a:cubicBezTo>
                    <a:pt x="0" y="351739"/>
                    <a:pt x="0" y="176784"/>
                    <a:pt x="0" y="0"/>
                  </a:cubicBezTo>
                  <a:cubicBezTo>
                    <a:pt x="295656" y="0"/>
                    <a:pt x="590093" y="0"/>
                    <a:pt x="886358" y="0"/>
                  </a:cubicBezTo>
                  <a:cubicBezTo>
                    <a:pt x="886358" y="175565"/>
                    <a:pt x="886358" y="350520"/>
                    <a:pt x="886358" y="527913"/>
                  </a:cubicBezTo>
                  <a:close/>
                </a:path>
              </a:pathLst>
            </a:custGeom>
            <a:solidFill>
              <a:srgbClr val="FFFFFF"/>
            </a:solidFill>
            <a:ln w="60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xmlns="" id="{1E67AC38-196C-4EA1-9D6D-555F4B4D672B}"/>
                </a:ext>
              </a:extLst>
            </p:cNvPr>
            <p:cNvSpPr/>
            <p:nvPr/>
          </p:nvSpPr>
          <p:spPr>
            <a:xfrm>
              <a:off x="2874731" y="4707813"/>
              <a:ext cx="292227" cy="173321"/>
            </a:xfrm>
            <a:custGeom>
              <a:avLst/>
              <a:gdLst>
                <a:gd name="connsiteX0" fmla="*/ 0 w 883920"/>
                <a:gd name="connsiteY0" fmla="*/ 0 h 524256"/>
                <a:gd name="connsiteX1" fmla="*/ 885749 w 883920"/>
                <a:gd name="connsiteY1" fmla="*/ 0 h 524256"/>
                <a:gd name="connsiteX2" fmla="*/ 885749 w 883920"/>
                <a:gd name="connsiteY2" fmla="*/ 527304 h 524256"/>
                <a:gd name="connsiteX3" fmla="*/ 0 w 883920"/>
                <a:gd name="connsiteY3" fmla="*/ 527304 h 524256"/>
                <a:gd name="connsiteX4" fmla="*/ 0 w 883920"/>
                <a:gd name="connsiteY4" fmla="*/ 0 h 52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3920" h="524256">
                  <a:moveTo>
                    <a:pt x="0" y="0"/>
                  </a:moveTo>
                  <a:cubicBezTo>
                    <a:pt x="296266" y="0"/>
                    <a:pt x="589483" y="0"/>
                    <a:pt x="885749" y="0"/>
                  </a:cubicBezTo>
                  <a:cubicBezTo>
                    <a:pt x="885749" y="175565"/>
                    <a:pt x="885749" y="350520"/>
                    <a:pt x="885749" y="527304"/>
                  </a:cubicBezTo>
                  <a:cubicBezTo>
                    <a:pt x="591922" y="527304"/>
                    <a:pt x="296875" y="527304"/>
                    <a:pt x="0" y="527304"/>
                  </a:cubicBezTo>
                  <a:cubicBezTo>
                    <a:pt x="0" y="352959"/>
                    <a:pt x="0" y="17800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60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xmlns="" id="{D6B4013A-E432-44EB-8309-1C19ED0959F2}"/>
                </a:ext>
              </a:extLst>
            </p:cNvPr>
            <p:cNvSpPr/>
            <p:nvPr/>
          </p:nvSpPr>
          <p:spPr>
            <a:xfrm>
              <a:off x="1228785" y="4708217"/>
              <a:ext cx="266028" cy="173321"/>
            </a:xfrm>
            <a:custGeom>
              <a:avLst/>
              <a:gdLst>
                <a:gd name="connsiteX0" fmla="*/ 0 w 804672"/>
                <a:gd name="connsiteY0" fmla="*/ 527304 h 524256"/>
                <a:gd name="connsiteX1" fmla="*/ 0 w 804672"/>
                <a:gd name="connsiteY1" fmla="*/ 0 h 524256"/>
                <a:gd name="connsiteX2" fmla="*/ 805891 w 804672"/>
                <a:gd name="connsiteY2" fmla="*/ 0 h 524256"/>
                <a:gd name="connsiteX3" fmla="*/ 805891 w 804672"/>
                <a:gd name="connsiteY3" fmla="*/ 527304 h 524256"/>
                <a:gd name="connsiteX4" fmla="*/ 0 w 804672"/>
                <a:gd name="connsiteY4" fmla="*/ 527304 h 52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4672" h="524256">
                  <a:moveTo>
                    <a:pt x="0" y="527304"/>
                  </a:moveTo>
                  <a:cubicBezTo>
                    <a:pt x="0" y="349911"/>
                    <a:pt x="0" y="175565"/>
                    <a:pt x="0" y="0"/>
                  </a:cubicBezTo>
                  <a:cubicBezTo>
                    <a:pt x="269443" y="0"/>
                    <a:pt x="536448" y="0"/>
                    <a:pt x="805891" y="0"/>
                  </a:cubicBezTo>
                  <a:cubicBezTo>
                    <a:pt x="805891" y="176175"/>
                    <a:pt x="805891" y="351130"/>
                    <a:pt x="805891" y="527304"/>
                  </a:cubicBezTo>
                  <a:cubicBezTo>
                    <a:pt x="536448" y="527304"/>
                    <a:pt x="269443" y="527304"/>
                    <a:pt x="0" y="527304"/>
                  </a:cubicBezTo>
                  <a:close/>
                </a:path>
              </a:pathLst>
            </a:custGeom>
            <a:solidFill>
              <a:srgbClr val="FFFFFF"/>
            </a:solidFill>
            <a:ln w="60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8BF3DD40-4990-4E63-95BC-B5A87BBC2FE3}"/>
                </a:ext>
              </a:extLst>
            </p:cNvPr>
            <p:cNvSpPr/>
            <p:nvPr/>
          </p:nvSpPr>
          <p:spPr>
            <a:xfrm>
              <a:off x="2573031" y="4708217"/>
              <a:ext cx="266028" cy="173321"/>
            </a:xfrm>
            <a:custGeom>
              <a:avLst/>
              <a:gdLst>
                <a:gd name="connsiteX0" fmla="*/ 805282 w 804672"/>
                <a:gd name="connsiteY0" fmla="*/ 0 h 524256"/>
                <a:gd name="connsiteX1" fmla="*/ 805282 w 804672"/>
                <a:gd name="connsiteY1" fmla="*/ 526085 h 524256"/>
                <a:gd name="connsiteX2" fmla="*/ 0 w 804672"/>
                <a:gd name="connsiteY2" fmla="*/ 526085 h 524256"/>
                <a:gd name="connsiteX3" fmla="*/ 0 w 804672"/>
                <a:gd name="connsiteY3" fmla="*/ 0 h 524256"/>
                <a:gd name="connsiteX4" fmla="*/ 805282 w 804672"/>
                <a:gd name="connsiteY4" fmla="*/ 0 h 52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4672" h="524256">
                  <a:moveTo>
                    <a:pt x="805282" y="0"/>
                  </a:moveTo>
                  <a:cubicBezTo>
                    <a:pt x="805282" y="176784"/>
                    <a:pt x="805282" y="349911"/>
                    <a:pt x="805282" y="526085"/>
                  </a:cubicBezTo>
                  <a:cubicBezTo>
                    <a:pt x="537058" y="526085"/>
                    <a:pt x="269443" y="526085"/>
                    <a:pt x="0" y="526085"/>
                  </a:cubicBezTo>
                  <a:cubicBezTo>
                    <a:pt x="0" y="351130"/>
                    <a:pt x="0" y="176784"/>
                    <a:pt x="0" y="0"/>
                  </a:cubicBezTo>
                  <a:cubicBezTo>
                    <a:pt x="268224" y="0"/>
                    <a:pt x="535839" y="0"/>
                    <a:pt x="805282" y="0"/>
                  </a:cubicBezTo>
                  <a:close/>
                </a:path>
              </a:pathLst>
            </a:custGeom>
            <a:solidFill>
              <a:srgbClr val="FFFFFF"/>
            </a:solidFill>
            <a:ln w="60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xmlns="" id="{8FA3AE24-968A-472B-ABC2-284CED205664}"/>
                </a:ext>
              </a:extLst>
            </p:cNvPr>
            <p:cNvGrpSpPr/>
            <p:nvPr/>
          </p:nvGrpSpPr>
          <p:grpSpPr>
            <a:xfrm>
              <a:off x="907133" y="3119507"/>
              <a:ext cx="2579663" cy="1552433"/>
              <a:chOff x="907133" y="3119507"/>
              <a:chExt cx="2579663" cy="1552433"/>
            </a:xfrm>
          </p:grpSpPr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xmlns="" id="{52C9DA37-63C6-4A7A-96B1-4EF08D929DDF}"/>
                  </a:ext>
                </a:extLst>
              </p:cNvPr>
              <p:cNvSpPr/>
              <p:nvPr/>
            </p:nvSpPr>
            <p:spPr>
              <a:xfrm>
                <a:off x="907133" y="3119507"/>
                <a:ext cx="2579663" cy="1203171"/>
              </a:xfrm>
              <a:custGeom>
                <a:avLst/>
                <a:gdLst>
                  <a:gd name="connsiteX0" fmla="*/ 3877056 w 7802880"/>
                  <a:gd name="connsiteY0" fmla="*/ 0 h 3639312"/>
                  <a:gd name="connsiteX1" fmla="*/ 3883152 w 7802880"/>
                  <a:gd name="connsiteY1" fmla="*/ 0 h 3639312"/>
                  <a:gd name="connsiteX2" fmla="*/ 3903269 w 7802880"/>
                  <a:gd name="connsiteY2" fmla="*/ 18288 h 3639312"/>
                  <a:gd name="connsiteX3" fmla="*/ 5491277 w 7802880"/>
                  <a:gd name="connsiteY3" fmla="*/ 1210666 h 3639312"/>
                  <a:gd name="connsiteX4" fmla="*/ 5586984 w 7802880"/>
                  <a:gd name="connsiteY4" fmla="*/ 1242365 h 3639312"/>
                  <a:gd name="connsiteX5" fmla="*/ 6717792 w 7802880"/>
                  <a:gd name="connsiteY5" fmla="*/ 1239926 h 3639312"/>
                  <a:gd name="connsiteX6" fmla="*/ 6797650 w 7802880"/>
                  <a:gd name="connsiteY6" fmla="*/ 1292962 h 3639312"/>
                  <a:gd name="connsiteX7" fmla="*/ 7774839 w 7802880"/>
                  <a:gd name="connsiteY7" fmla="*/ 3573475 h 3639312"/>
                  <a:gd name="connsiteX8" fmla="*/ 7802880 w 7802880"/>
                  <a:gd name="connsiteY8" fmla="*/ 3633216 h 3639312"/>
                  <a:gd name="connsiteX9" fmla="*/ 7802880 w 7802880"/>
                  <a:gd name="connsiteY9" fmla="*/ 3639312 h 3639312"/>
                  <a:gd name="connsiteX10" fmla="*/ 7766914 w 7802880"/>
                  <a:gd name="connsiteY10" fmla="*/ 3642360 h 3639312"/>
                  <a:gd name="connsiteX11" fmla="*/ 35966 w 7802880"/>
                  <a:gd name="connsiteY11" fmla="*/ 3642360 h 3639312"/>
                  <a:gd name="connsiteX12" fmla="*/ 0 w 7802880"/>
                  <a:gd name="connsiteY12" fmla="*/ 3639312 h 3639312"/>
                  <a:gd name="connsiteX13" fmla="*/ 0 w 7802880"/>
                  <a:gd name="connsiteY13" fmla="*/ 3633216 h 3639312"/>
                  <a:gd name="connsiteX14" fmla="*/ 10363 w 7802880"/>
                  <a:gd name="connsiteY14" fmla="*/ 3615538 h 3639312"/>
                  <a:gd name="connsiteX15" fmla="*/ 1007059 w 7802880"/>
                  <a:gd name="connsiteY15" fmla="*/ 1288085 h 3639312"/>
                  <a:gd name="connsiteX16" fmla="*/ 1080211 w 7802880"/>
                  <a:gd name="connsiteY16" fmla="*/ 1240536 h 3639312"/>
                  <a:gd name="connsiteX17" fmla="*/ 2189074 w 7802880"/>
                  <a:gd name="connsiteY17" fmla="*/ 1243584 h 3639312"/>
                  <a:gd name="connsiteX18" fmla="*/ 2295754 w 7802880"/>
                  <a:gd name="connsiteY18" fmla="*/ 1207618 h 3639312"/>
                  <a:gd name="connsiteX19" fmla="*/ 3126029 w 7802880"/>
                  <a:gd name="connsiteY19" fmla="*/ 573634 h 3639312"/>
                  <a:gd name="connsiteX20" fmla="*/ 3877056 w 7802880"/>
                  <a:gd name="connsiteY20" fmla="*/ 0 h 3639312"/>
                  <a:gd name="connsiteX21" fmla="*/ 5071872 w 7802880"/>
                  <a:gd name="connsiteY21" fmla="*/ 2077517 h 3639312"/>
                  <a:gd name="connsiteX22" fmla="*/ 3970325 w 7802880"/>
                  <a:gd name="connsiteY22" fmla="*/ 2077517 h 3639312"/>
                  <a:gd name="connsiteX23" fmla="*/ 3970325 w 7802880"/>
                  <a:gd name="connsiteY23" fmla="*/ 2881579 h 3639312"/>
                  <a:gd name="connsiteX24" fmla="*/ 5071872 w 7802880"/>
                  <a:gd name="connsiteY24" fmla="*/ 2881579 h 3639312"/>
                  <a:gd name="connsiteX25" fmla="*/ 5071872 w 7802880"/>
                  <a:gd name="connsiteY25" fmla="*/ 2077517 h 3639312"/>
                  <a:gd name="connsiteX26" fmla="*/ 3819754 w 7802880"/>
                  <a:gd name="connsiteY26" fmla="*/ 2882798 h 3639312"/>
                  <a:gd name="connsiteX27" fmla="*/ 3819754 w 7802880"/>
                  <a:gd name="connsiteY27" fmla="*/ 2079346 h 3639312"/>
                  <a:gd name="connsiteX28" fmla="*/ 2717597 w 7802880"/>
                  <a:gd name="connsiteY28" fmla="*/ 2079346 h 3639312"/>
                  <a:gd name="connsiteX29" fmla="*/ 2717597 w 7802880"/>
                  <a:gd name="connsiteY29" fmla="*/ 2882798 h 3639312"/>
                  <a:gd name="connsiteX30" fmla="*/ 3819754 w 7802880"/>
                  <a:gd name="connsiteY30" fmla="*/ 2882798 h 3639312"/>
                  <a:gd name="connsiteX31" fmla="*/ 3889858 w 7802880"/>
                  <a:gd name="connsiteY31" fmla="*/ 303581 h 3639312"/>
                  <a:gd name="connsiteX32" fmla="*/ 5677205 w 7802880"/>
                  <a:gd name="connsiteY32" fmla="*/ 1648358 h 3639312"/>
                  <a:gd name="connsiteX33" fmla="*/ 5677815 w 7802880"/>
                  <a:gd name="connsiteY33" fmla="*/ 1422806 h 3639312"/>
                  <a:gd name="connsiteX34" fmla="*/ 5630876 w 7802880"/>
                  <a:gd name="connsiteY34" fmla="*/ 1325270 h 3639312"/>
                  <a:gd name="connsiteX35" fmla="*/ 4153815 w 7802880"/>
                  <a:gd name="connsiteY35" fmla="*/ 218846 h 3639312"/>
                  <a:gd name="connsiteX36" fmla="*/ 3878885 w 7802880"/>
                  <a:gd name="connsiteY36" fmla="*/ 12802 h 3639312"/>
                  <a:gd name="connsiteX37" fmla="*/ 3857549 w 7802880"/>
                  <a:gd name="connsiteY37" fmla="*/ 28042 h 3639312"/>
                  <a:gd name="connsiteX38" fmla="*/ 2976067 w 7802880"/>
                  <a:gd name="connsiteY38" fmla="*/ 700430 h 3639312"/>
                  <a:gd name="connsiteX39" fmla="*/ 2128114 w 7802880"/>
                  <a:gd name="connsiteY39" fmla="*/ 1346606 h 3639312"/>
                  <a:gd name="connsiteX40" fmla="*/ 2092757 w 7802880"/>
                  <a:gd name="connsiteY40" fmla="*/ 1409395 h 3639312"/>
                  <a:gd name="connsiteX41" fmla="*/ 2093976 w 7802880"/>
                  <a:gd name="connsiteY41" fmla="*/ 1595323 h 3639312"/>
                  <a:gd name="connsiteX42" fmla="*/ 2098243 w 7802880"/>
                  <a:gd name="connsiteY42" fmla="*/ 1631899 h 3639312"/>
                  <a:gd name="connsiteX43" fmla="*/ 3889858 w 7802880"/>
                  <a:gd name="connsiteY43" fmla="*/ 303581 h 3639312"/>
                  <a:gd name="connsiteX44" fmla="*/ 2717597 w 7802880"/>
                  <a:gd name="connsiteY44" fmla="*/ 1470355 h 3639312"/>
                  <a:gd name="connsiteX45" fmla="*/ 2717597 w 7802880"/>
                  <a:gd name="connsiteY45" fmla="*/ 1997659 h 3639312"/>
                  <a:gd name="connsiteX46" fmla="*/ 3819144 w 7802880"/>
                  <a:gd name="connsiteY46" fmla="*/ 1997659 h 3639312"/>
                  <a:gd name="connsiteX47" fmla="*/ 3819144 w 7802880"/>
                  <a:gd name="connsiteY47" fmla="*/ 1470355 h 3639312"/>
                  <a:gd name="connsiteX48" fmla="*/ 2717597 w 7802880"/>
                  <a:gd name="connsiteY48" fmla="*/ 1470355 h 3639312"/>
                  <a:gd name="connsiteX49" fmla="*/ 3969106 w 7802880"/>
                  <a:gd name="connsiteY49" fmla="*/ 1997050 h 3639312"/>
                  <a:gd name="connsiteX50" fmla="*/ 5070044 w 7802880"/>
                  <a:gd name="connsiteY50" fmla="*/ 1997050 h 3639312"/>
                  <a:gd name="connsiteX51" fmla="*/ 5070044 w 7802880"/>
                  <a:gd name="connsiteY51" fmla="*/ 1471574 h 3639312"/>
                  <a:gd name="connsiteX52" fmla="*/ 3969106 w 7802880"/>
                  <a:gd name="connsiteY52" fmla="*/ 1471574 h 3639312"/>
                  <a:gd name="connsiteX53" fmla="*/ 3969106 w 7802880"/>
                  <a:gd name="connsiteY53" fmla="*/ 1997050 h 3639312"/>
                  <a:gd name="connsiteX54" fmla="*/ 5436413 w 7802880"/>
                  <a:gd name="connsiteY54" fmla="*/ 1486814 h 3639312"/>
                  <a:gd name="connsiteX55" fmla="*/ 5436413 w 7802880"/>
                  <a:gd name="connsiteY55" fmla="*/ 3062630 h 3639312"/>
                  <a:gd name="connsiteX56" fmla="*/ 2307946 w 7802880"/>
                  <a:gd name="connsiteY56" fmla="*/ 3062630 h 3639312"/>
                  <a:gd name="connsiteX57" fmla="*/ 2307946 w 7802880"/>
                  <a:gd name="connsiteY57" fmla="*/ 1501445 h 3639312"/>
                  <a:gd name="connsiteX58" fmla="*/ 2235403 w 7802880"/>
                  <a:gd name="connsiteY58" fmla="*/ 1608734 h 3639312"/>
                  <a:gd name="connsiteX59" fmla="*/ 2236622 w 7802880"/>
                  <a:gd name="connsiteY59" fmla="*/ 3126639 h 3639312"/>
                  <a:gd name="connsiteX60" fmla="*/ 2236622 w 7802880"/>
                  <a:gd name="connsiteY60" fmla="*/ 3161386 h 3639312"/>
                  <a:gd name="connsiteX61" fmla="*/ 5515052 w 7802880"/>
                  <a:gd name="connsiteY61" fmla="*/ 3161386 h 3639312"/>
                  <a:gd name="connsiteX62" fmla="*/ 5516880 w 7802880"/>
                  <a:gd name="connsiteY62" fmla="*/ 3150413 h 3639312"/>
                  <a:gd name="connsiteX63" fmla="*/ 5516880 w 7802880"/>
                  <a:gd name="connsiteY63" fmla="*/ 1568501 h 3639312"/>
                  <a:gd name="connsiteX64" fmla="*/ 5508346 w 7802880"/>
                  <a:gd name="connsiteY64" fmla="*/ 1544117 h 3639312"/>
                  <a:gd name="connsiteX65" fmla="*/ 5436413 w 7802880"/>
                  <a:gd name="connsiteY65" fmla="*/ 1486814 h 3639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7802880" h="3639312">
                    <a:moveTo>
                      <a:pt x="3877056" y="0"/>
                    </a:moveTo>
                    <a:cubicBezTo>
                      <a:pt x="3878885" y="0"/>
                      <a:pt x="3881323" y="0"/>
                      <a:pt x="3883152" y="0"/>
                    </a:cubicBezTo>
                    <a:cubicBezTo>
                      <a:pt x="3889858" y="6096"/>
                      <a:pt x="3895954" y="12802"/>
                      <a:pt x="3903269" y="18288"/>
                    </a:cubicBezTo>
                    <a:cubicBezTo>
                      <a:pt x="4432402" y="415747"/>
                      <a:pt x="4962144" y="813206"/>
                      <a:pt x="5491277" y="1210666"/>
                    </a:cubicBezTo>
                    <a:cubicBezTo>
                      <a:pt x="5520538" y="1232611"/>
                      <a:pt x="5551018" y="1242365"/>
                      <a:pt x="5586984" y="1242365"/>
                    </a:cubicBezTo>
                    <a:cubicBezTo>
                      <a:pt x="5963717" y="1241146"/>
                      <a:pt x="6340450" y="1241755"/>
                      <a:pt x="6717792" y="1239926"/>
                    </a:cubicBezTo>
                    <a:cubicBezTo>
                      <a:pt x="6759855" y="1239926"/>
                      <a:pt x="6781191" y="1254557"/>
                      <a:pt x="6797650" y="1292962"/>
                    </a:cubicBezTo>
                    <a:cubicBezTo>
                      <a:pt x="7122567" y="2053742"/>
                      <a:pt x="7448703" y="2813304"/>
                      <a:pt x="7774839" y="3573475"/>
                    </a:cubicBezTo>
                    <a:cubicBezTo>
                      <a:pt x="7783373" y="3593592"/>
                      <a:pt x="7793736" y="3613099"/>
                      <a:pt x="7802880" y="3633216"/>
                    </a:cubicBezTo>
                    <a:cubicBezTo>
                      <a:pt x="7802880" y="3635045"/>
                      <a:pt x="7802880" y="3637483"/>
                      <a:pt x="7802880" y="3639312"/>
                    </a:cubicBezTo>
                    <a:cubicBezTo>
                      <a:pt x="7790688" y="3640531"/>
                      <a:pt x="7779106" y="3642360"/>
                      <a:pt x="7766914" y="3642360"/>
                    </a:cubicBezTo>
                    <a:cubicBezTo>
                      <a:pt x="5190135" y="3642360"/>
                      <a:pt x="2613355" y="3642360"/>
                      <a:pt x="35966" y="3642360"/>
                    </a:cubicBezTo>
                    <a:cubicBezTo>
                      <a:pt x="23774" y="3642360"/>
                      <a:pt x="12192" y="3640531"/>
                      <a:pt x="0" y="3639312"/>
                    </a:cubicBezTo>
                    <a:cubicBezTo>
                      <a:pt x="0" y="3637483"/>
                      <a:pt x="0" y="3635045"/>
                      <a:pt x="0" y="3633216"/>
                    </a:cubicBezTo>
                    <a:cubicBezTo>
                      <a:pt x="3658" y="3627120"/>
                      <a:pt x="7925" y="3621634"/>
                      <a:pt x="10363" y="3615538"/>
                    </a:cubicBezTo>
                    <a:cubicBezTo>
                      <a:pt x="343205" y="2839517"/>
                      <a:pt x="675437" y="2064106"/>
                      <a:pt x="1007059" y="1288085"/>
                    </a:cubicBezTo>
                    <a:cubicBezTo>
                      <a:pt x="1022299" y="1252728"/>
                      <a:pt x="1041806" y="1239926"/>
                      <a:pt x="1080211" y="1240536"/>
                    </a:cubicBezTo>
                    <a:cubicBezTo>
                      <a:pt x="1449629" y="1242365"/>
                      <a:pt x="1819656" y="1242365"/>
                      <a:pt x="2189074" y="1243584"/>
                    </a:cubicBezTo>
                    <a:cubicBezTo>
                      <a:pt x="2229917" y="1243584"/>
                      <a:pt x="2263445" y="1232002"/>
                      <a:pt x="2295754" y="1207618"/>
                    </a:cubicBezTo>
                    <a:cubicBezTo>
                      <a:pt x="2571902" y="996086"/>
                      <a:pt x="2849270" y="785165"/>
                      <a:pt x="3126029" y="573634"/>
                    </a:cubicBezTo>
                    <a:cubicBezTo>
                      <a:pt x="3376575" y="382219"/>
                      <a:pt x="3627120" y="190805"/>
                      <a:pt x="3877056" y="0"/>
                    </a:cubicBezTo>
                    <a:close/>
                    <a:moveTo>
                      <a:pt x="5071872" y="2077517"/>
                    </a:moveTo>
                    <a:cubicBezTo>
                      <a:pt x="4701845" y="2077517"/>
                      <a:pt x="4336085" y="2077517"/>
                      <a:pt x="3970325" y="2077517"/>
                    </a:cubicBezTo>
                    <a:cubicBezTo>
                      <a:pt x="3970325" y="2347570"/>
                      <a:pt x="3970325" y="2614574"/>
                      <a:pt x="3970325" y="2881579"/>
                    </a:cubicBezTo>
                    <a:cubicBezTo>
                      <a:pt x="4339133" y="2881579"/>
                      <a:pt x="4704893" y="2881579"/>
                      <a:pt x="5071872" y="2881579"/>
                    </a:cubicBezTo>
                    <a:cubicBezTo>
                      <a:pt x="5071872" y="2612746"/>
                      <a:pt x="5071872" y="2345741"/>
                      <a:pt x="5071872" y="2077517"/>
                    </a:cubicBezTo>
                    <a:close/>
                    <a:moveTo>
                      <a:pt x="3819754" y="2882798"/>
                    </a:moveTo>
                    <a:cubicBezTo>
                      <a:pt x="3819754" y="2613355"/>
                      <a:pt x="3819754" y="2346350"/>
                      <a:pt x="3819754" y="2079346"/>
                    </a:cubicBezTo>
                    <a:cubicBezTo>
                      <a:pt x="3450946" y="2079346"/>
                      <a:pt x="3083966" y="2079346"/>
                      <a:pt x="2717597" y="2079346"/>
                    </a:cubicBezTo>
                    <a:cubicBezTo>
                      <a:pt x="2717597" y="2348789"/>
                      <a:pt x="2717597" y="2615184"/>
                      <a:pt x="2717597" y="2882798"/>
                    </a:cubicBezTo>
                    <a:cubicBezTo>
                      <a:pt x="3085186" y="2882798"/>
                      <a:pt x="3450946" y="2882798"/>
                      <a:pt x="3819754" y="2882798"/>
                    </a:cubicBezTo>
                    <a:close/>
                    <a:moveTo>
                      <a:pt x="3889858" y="303581"/>
                    </a:moveTo>
                    <a:cubicBezTo>
                      <a:pt x="4482999" y="751637"/>
                      <a:pt x="5071872" y="1204570"/>
                      <a:pt x="5677205" y="1648358"/>
                    </a:cubicBezTo>
                    <a:cubicBezTo>
                      <a:pt x="5677205" y="1566672"/>
                      <a:pt x="5674767" y="1494739"/>
                      <a:pt x="5677815" y="1422806"/>
                    </a:cubicBezTo>
                    <a:cubicBezTo>
                      <a:pt x="5679644" y="1379525"/>
                      <a:pt x="5665623" y="1351483"/>
                      <a:pt x="5630876" y="1325270"/>
                    </a:cubicBezTo>
                    <a:cubicBezTo>
                      <a:pt x="5138319" y="957072"/>
                      <a:pt x="4646372" y="587654"/>
                      <a:pt x="4153815" y="218846"/>
                    </a:cubicBezTo>
                    <a:cubicBezTo>
                      <a:pt x="4062375" y="149962"/>
                      <a:pt x="3970935" y="81686"/>
                      <a:pt x="3878885" y="12802"/>
                    </a:cubicBezTo>
                    <a:cubicBezTo>
                      <a:pt x="3870351" y="18898"/>
                      <a:pt x="3863645" y="23165"/>
                      <a:pt x="3857549" y="28042"/>
                    </a:cubicBezTo>
                    <a:cubicBezTo>
                      <a:pt x="3563722" y="251765"/>
                      <a:pt x="3269895" y="476098"/>
                      <a:pt x="2976067" y="700430"/>
                    </a:cubicBezTo>
                    <a:cubicBezTo>
                      <a:pt x="2693213" y="915619"/>
                      <a:pt x="2410968" y="1131418"/>
                      <a:pt x="2128114" y="1346606"/>
                    </a:cubicBezTo>
                    <a:cubicBezTo>
                      <a:pt x="2106778" y="1363066"/>
                      <a:pt x="2091538" y="1380134"/>
                      <a:pt x="2092757" y="1409395"/>
                    </a:cubicBezTo>
                    <a:cubicBezTo>
                      <a:pt x="2093976" y="1471574"/>
                      <a:pt x="2093366" y="1533144"/>
                      <a:pt x="2093976" y="1595323"/>
                    </a:cubicBezTo>
                    <a:cubicBezTo>
                      <a:pt x="2093976" y="1605686"/>
                      <a:pt x="2096414" y="1616050"/>
                      <a:pt x="2098243" y="1631899"/>
                    </a:cubicBezTo>
                    <a:cubicBezTo>
                      <a:pt x="2707843" y="1199693"/>
                      <a:pt x="3290621" y="741883"/>
                      <a:pt x="3889858" y="303581"/>
                    </a:cubicBezTo>
                    <a:close/>
                    <a:moveTo>
                      <a:pt x="2717597" y="1470355"/>
                    </a:moveTo>
                    <a:cubicBezTo>
                      <a:pt x="2717597" y="1648358"/>
                      <a:pt x="2717597" y="1823314"/>
                      <a:pt x="2717597" y="1997659"/>
                    </a:cubicBezTo>
                    <a:cubicBezTo>
                      <a:pt x="3086405" y="1997659"/>
                      <a:pt x="3452775" y="1997659"/>
                      <a:pt x="3819144" y="1997659"/>
                    </a:cubicBezTo>
                    <a:cubicBezTo>
                      <a:pt x="3819144" y="1820875"/>
                      <a:pt x="3819144" y="1645920"/>
                      <a:pt x="3819144" y="1470355"/>
                    </a:cubicBezTo>
                    <a:cubicBezTo>
                      <a:pt x="3450946" y="1470355"/>
                      <a:pt x="3085795" y="1470355"/>
                      <a:pt x="2717597" y="1470355"/>
                    </a:cubicBezTo>
                    <a:close/>
                    <a:moveTo>
                      <a:pt x="3969106" y="1997050"/>
                    </a:moveTo>
                    <a:cubicBezTo>
                      <a:pt x="4338524" y="1997050"/>
                      <a:pt x="4704284" y="1997050"/>
                      <a:pt x="5070044" y="1997050"/>
                    </a:cubicBezTo>
                    <a:cubicBezTo>
                      <a:pt x="5070044" y="1820266"/>
                      <a:pt x="5070044" y="1645310"/>
                      <a:pt x="5070044" y="1471574"/>
                    </a:cubicBezTo>
                    <a:cubicBezTo>
                      <a:pt x="4701845" y="1471574"/>
                      <a:pt x="4335476" y="1471574"/>
                      <a:pt x="3969106" y="1471574"/>
                    </a:cubicBezTo>
                    <a:cubicBezTo>
                      <a:pt x="3969106" y="1647749"/>
                      <a:pt x="3969106" y="1821485"/>
                      <a:pt x="3969106" y="1997050"/>
                    </a:cubicBezTo>
                    <a:close/>
                    <a:moveTo>
                      <a:pt x="5436413" y="1486814"/>
                    </a:moveTo>
                    <a:cubicBezTo>
                      <a:pt x="5436413" y="2018386"/>
                      <a:pt x="5436413" y="2540203"/>
                      <a:pt x="5436413" y="3062630"/>
                    </a:cubicBezTo>
                    <a:cubicBezTo>
                      <a:pt x="4393388" y="3062630"/>
                      <a:pt x="3352800" y="3062630"/>
                      <a:pt x="2307946" y="3062630"/>
                    </a:cubicBezTo>
                    <a:cubicBezTo>
                      <a:pt x="2307946" y="2541422"/>
                      <a:pt x="2307946" y="2022043"/>
                      <a:pt x="2307946" y="1501445"/>
                    </a:cubicBezTo>
                    <a:cubicBezTo>
                      <a:pt x="2253691" y="1519733"/>
                      <a:pt x="2235403" y="1553870"/>
                      <a:pt x="2235403" y="1608734"/>
                    </a:cubicBezTo>
                    <a:cubicBezTo>
                      <a:pt x="2237232" y="2114702"/>
                      <a:pt x="2236622" y="2620670"/>
                      <a:pt x="2236622" y="3126639"/>
                    </a:cubicBezTo>
                    <a:cubicBezTo>
                      <a:pt x="2236622" y="3138221"/>
                      <a:pt x="2236622" y="3150413"/>
                      <a:pt x="2236622" y="3161386"/>
                    </a:cubicBezTo>
                    <a:cubicBezTo>
                      <a:pt x="3332683" y="3161386"/>
                      <a:pt x="4423868" y="3161386"/>
                      <a:pt x="5515052" y="3161386"/>
                    </a:cubicBezTo>
                    <a:cubicBezTo>
                      <a:pt x="5515661" y="3155899"/>
                      <a:pt x="5516880" y="3152851"/>
                      <a:pt x="5516880" y="3150413"/>
                    </a:cubicBezTo>
                    <a:cubicBezTo>
                      <a:pt x="5516880" y="2623109"/>
                      <a:pt x="5516880" y="2095805"/>
                      <a:pt x="5516880" y="1568501"/>
                    </a:cubicBezTo>
                    <a:cubicBezTo>
                      <a:pt x="5516880" y="1560576"/>
                      <a:pt x="5513832" y="1548994"/>
                      <a:pt x="5508346" y="1544117"/>
                    </a:cubicBezTo>
                    <a:cubicBezTo>
                      <a:pt x="5488229" y="1525829"/>
                      <a:pt x="5465674" y="1509370"/>
                      <a:pt x="5436413" y="148681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09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xmlns="" id="{FB6997A3-871C-4E8B-81DD-EF966DE3B11F}"/>
                  </a:ext>
                </a:extLst>
              </p:cNvPr>
              <p:cNvSpPr/>
              <p:nvPr/>
            </p:nvSpPr>
            <p:spPr>
              <a:xfrm>
                <a:off x="1530686" y="4498619"/>
                <a:ext cx="292227" cy="173321"/>
              </a:xfrm>
              <a:custGeom>
                <a:avLst/>
                <a:gdLst>
                  <a:gd name="connsiteX0" fmla="*/ 887578 w 883920"/>
                  <a:gd name="connsiteY0" fmla="*/ 0 h 524256"/>
                  <a:gd name="connsiteX1" fmla="*/ 887578 w 883920"/>
                  <a:gd name="connsiteY1" fmla="*/ 525475 h 524256"/>
                  <a:gd name="connsiteX2" fmla="*/ 0 w 883920"/>
                  <a:gd name="connsiteY2" fmla="*/ 525475 h 524256"/>
                  <a:gd name="connsiteX3" fmla="*/ 0 w 883920"/>
                  <a:gd name="connsiteY3" fmla="*/ 0 h 524256"/>
                  <a:gd name="connsiteX4" fmla="*/ 887578 w 883920"/>
                  <a:gd name="connsiteY4" fmla="*/ 0 h 524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3920" h="524256">
                    <a:moveTo>
                      <a:pt x="887578" y="0"/>
                    </a:moveTo>
                    <a:cubicBezTo>
                      <a:pt x="887578" y="174955"/>
                      <a:pt x="887578" y="349301"/>
                      <a:pt x="887578" y="525475"/>
                    </a:cubicBezTo>
                    <a:cubicBezTo>
                      <a:pt x="591922" y="525475"/>
                      <a:pt x="296875" y="525475"/>
                      <a:pt x="0" y="525475"/>
                    </a:cubicBezTo>
                    <a:cubicBezTo>
                      <a:pt x="0" y="350520"/>
                      <a:pt x="0" y="176784"/>
                      <a:pt x="0" y="0"/>
                    </a:cubicBezTo>
                    <a:cubicBezTo>
                      <a:pt x="295046" y="0"/>
                      <a:pt x="590702" y="0"/>
                      <a:pt x="8875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09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xmlns="" id="{F263319F-F5E5-4FAC-881B-D0FCE33EC05D}"/>
                  </a:ext>
                </a:extLst>
              </p:cNvPr>
              <p:cNvSpPr/>
              <p:nvPr/>
            </p:nvSpPr>
            <p:spPr>
              <a:xfrm>
                <a:off x="2874529" y="4498619"/>
                <a:ext cx="292227" cy="173321"/>
              </a:xfrm>
              <a:custGeom>
                <a:avLst/>
                <a:gdLst>
                  <a:gd name="connsiteX0" fmla="*/ 886968 w 883920"/>
                  <a:gd name="connsiteY0" fmla="*/ 526085 h 524256"/>
                  <a:gd name="connsiteX1" fmla="*/ 0 w 883920"/>
                  <a:gd name="connsiteY1" fmla="*/ 526085 h 524256"/>
                  <a:gd name="connsiteX2" fmla="*/ 0 w 883920"/>
                  <a:gd name="connsiteY2" fmla="*/ 0 h 524256"/>
                  <a:gd name="connsiteX3" fmla="*/ 886968 w 883920"/>
                  <a:gd name="connsiteY3" fmla="*/ 0 h 524256"/>
                  <a:gd name="connsiteX4" fmla="*/ 886968 w 883920"/>
                  <a:gd name="connsiteY4" fmla="*/ 526085 h 524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3920" h="524256">
                    <a:moveTo>
                      <a:pt x="886968" y="526085"/>
                    </a:moveTo>
                    <a:cubicBezTo>
                      <a:pt x="589483" y="526085"/>
                      <a:pt x="295656" y="526085"/>
                      <a:pt x="0" y="526085"/>
                    </a:cubicBezTo>
                    <a:cubicBezTo>
                      <a:pt x="0" y="350520"/>
                      <a:pt x="0" y="176175"/>
                      <a:pt x="0" y="0"/>
                    </a:cubicBezTo>
                    <a:cubicBezTo>
                      <a:pt x="295046" y="0"/>
                      <a:pt x="590093" y="0"/>
                      <a:pt x="886968" y="0"/>
                    </a:cubicBezTo>
                    <a:cubicBezTo>
                      <a:pt x="886968" y="174346"/>
                      <a:pt x="886968" y="349301"/>
                      <a:pt x="886968" y="52608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09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xmlns="" id="{693951C9-D2E4-457D-9A1B-048B0FDB0D1A}"/>
                  </a:ext>
                </a:extLst>
              </p:cNvPr>
              <p:cNvSpPr/>
              <p:nvPr/>
            </p:nvSpPr>
            <p:spPr>
              <a:xfrm>
                <a:off x="1229188" y="4498417"/>
                <a:ext cx="264012" cy="173321"/>
              </a:xfrm>
              <a:custGeom>
                <a:avLst/>
                <a:gdLst>
                  <a:gd name="connsiteX0" fmla="*/ 0 w 798576"/>
                  <a:gd name="connsiteY0" fmla="*/ 0 h 524256"/>
                  <a:gd name="connsiteX1" fmla="*/ 804672 w 798576"/>
                  <a:gd name="connsiteY1" fmla="*/ 0 h 524256"/>
                  <a:gd name="connsiteX2" fmla="*/ 804672 w 798576"/>
                  <a:gd name="connsiteY2" fmla="*/ 526085 h 524256"/>
                  <a:gd name="connsiteX3" fmla="*/ 0 w 798576"/>
                  <a:gd name="connsiteY3" fmla="*/ 526085 h 524256"/>
                  <a:gd name="connsiteX4" fmla="*/ 0 w 798576"/>
                  <a:gd name="connsiteY4" fmla="*/ 0 h 524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8576" h="524256">
                    <a:moveTo>
                      <a:pt x="0" y="0"/>
                    </a:moveTo>
                    <a:cubicBezTo>
                      <a:pt x="269443" y="0"/>
                      <a:pt x="536448" y="0"/>
                      <a:pt x="804672" y="0"/>
                    </a:cubicBezTo>
                    <a:cubicBezTo>
                      <a:pt x="804672" y="175565"/>
                      <a:pt x="804672" y="349910"/>
                      <a:pt x="804672" y="526085"/>
                    </a:cubicBezTo>
                    <a:cubicBezTo>
                      <a:pt x="537058" y="526085"/>
                      <a:pt x="269443" y="526085"/>
                      <a:pt x="0" y="526085"/>
                    </a:cubicBezTo>
                    <a:cubicBezTo>
                      <a:pt x="0" y="351129"/>
                      <a:pt x="0" y="17678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09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xmlns="" id="{78029098-6AD1-45FC-8529-F308946E4584}"/>
                  </a:ext>
                </a:extLst>
              </p:cNvPr>
              <p:cNvSpPr/>
              <p:nvPr/>
            </p:nvSpPr>
            <p:spPr>
              <a:xfrm>
                <a:off x="2573031" y="4498417"/>
                <a:ext cx="264012" cy="173321"/>
              </a:xfrm>
              <a:custGeom>
                <a:avLst/>
                <a:gdLst>
                  <a:gd name="connsiteX0" fmla="*/ 0 w 798576"/>
                  <a:gd name="connsiteY0" fmla="*/ 526694 h 524256"/>
                  <a:gd name="connsiteX1" fmla="*/ 0 w 798576"/>
                  <a:gd name="connsiteY1" fmla="*/ 0 h 524256"/>
                  <a:gd name="connsiteX2" fmla="*/ 803453 w 798576"/>
                  <a:gd name="connsiteY2" fmla="*/ 0 h 524256"/>
                  <a:gd name="connsiteX3" fmla="*/ 803453 w 798576"/>
                  <a:gd name="connsiteY3" fmla="*/ 526694 h 524256"/>
                  <a:gd name="connsiteX4" fmla="*/ 0 w 798576"/>
                  <a:gd name="connsiteY4" fmla="*/ 526694 h 524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8576" h="524256">
                    <a:moveTo>
                      <a:pt x="0" y="526694"/>
                    </a:moveTo>
                    <a:cubicBezTo>
                      <a:pt x="0" y="349910"/>
                      <a:pt x="0" y="175565"/>
                      <a:pt x="0" y="0"/>
                    </a:cubicBezTo>
                    <a:cubicBezTo>
                      <a:pt x="268224" y="0"/>
                      <a:pt x="534619" y="0"/>
                      <a:pt x="803453" y="0"/>
                    </a:cubicBezTo>
                    <a:cubicBezTo>
                      <a:pt x="803453" y="174955"/>
                      <a:pt x="803453" y="349910"/>
                      <a:pt x="803453" y="526694"/>
                    </a:cubicBezTo>
                    <a:cubicBezTo>
                      <a:pt x="536448" y="526694"/>
                      <a:pt x="269443" y="526694"/>
                      <a:pt x="0" y="52669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09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xmlns="" id="{0DD54D52-614A-4A59-BDD2-C71E16147418}"/>
                  </a:ext>
                </a:extLst>
              </p:cNvPr>
              <p:cNvSpPr/>
              <p:nvPr/>
            </p:nvSpPr>
            <p:spPr>
              <a:xfrm>
                <a:off x="2219738" y="3806342"/>
                <a:ext cx="362765" cy="264012"/>
              </a:xfrm>
              <a:custGeom>
                <a:avLst/>
                <a:gdLst>
                  <a:gd name="connsiteX0" fmla="*/ 1101547 w 1097280"/>
                  <a:gd name="connsiteY0" fmla="*/ 0 h 798576"/>
                  <a:gd name="connsiteX1" fmla="*/ 1101547 w 1097280"/>
                  <a:gd name="connsiteY1" fmla="*/ 804063 h 798576"/>
                  <a:gd name="connsiteX2" fmla="*/ 0 w 1097280"/>
                  <a:gd name="connsiteY2" fmla="*/ 804063 h 798576"/>
                  <a:gd name="connsiteX3" fmla="*/ 0 w 1097280"/>
                  <a:gd name="connsiteY3" fmla="*/ 0 h 798576"/>
                  <a:gd name="connsiteX4" fmla="*/ 1101547 w 1097280"/>
                  <a:gd name="connsiteY4" fmla="*/ 0 h 798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7280" h="798576">
                    <a:moveTo>
                      <a:pt x="1101547" y="0"/>
                    </a:moveTo>
                    <a:cubicBezTo>
                      <a:pt x="1101547" y="268834"/>
                      <a:pt x="1101547" y="535229"/>
                      <a:pt x="1101547" y="804063"/>
                    </a:cubicBezTo>
                    <a:cubicBezTo>
                      <a:pt x="734568" y="804063"/>
                      <a:pt x="368199" y="804063"/>
                      <a:pt x="0" y="804063"/>
                    </a:cubicBezTo>
                    <a:cubicBezTo>
                      <a:pt x="0" y="537058"/>
                      <a:pt x="0" y="269443"/>
                      <a:pt x="0" y="0"/>
                    </a:cubicBezTo>
                    <a:cubicBezTo>
                      <a:pt x="365760" y="0"/>
                      <a:pt x="732130" y="0"/>
                      <a:pt x="11015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09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xmlns="" id="{93111098-98C0-45AE-AA3F-0EE572026599}"/>
                  </a:ext>
                </a:extLst>
              </p:cNvPr>
              <p:cNvSpPr/>
              <p:nvPr/>
            </p:nvSpPr>
            <p:spPr>
              <a:xfrm>
                <a:off x="1805581" y="3806947"/>
                <a:ext cx="362765" cy="264012"/>
              </a:xfrm>
              <a:custGeom>
                <a:avLst/>
                <a:gdLst>
                  <a:gd name="connsiteX0" fmla="*/ 1102157 w 1097280"/>
                  <a:gd name="connsiteY0" fmla="*/ 803453 h 798576"/>
                  <a:gd name="connsiteX1" fmla="*/ 0 w 1097280"/>
                  <a:gd name="connsiteY1" fmla="*/ 803453 h 798576"/>
                  <a:gd name="connsiteX2" fmla="*/ 0 w 1097280"/>
                  <a:gd name="connsiteY2" fmla="*/ 0 h 798576"/>
                  <a:gd name="connsiteX3" fmla="*/ 1102157 w 1097280"/>
                  <a:gd name="connsiteY3" fmla="*/ 0 h 798576"/>
                  <a:gd name="connsiteX4" fmla="*/ 1102157 w 1097280"/>
                  <a:gd name="connsiteY4" fmla="*/ 803453 h 798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7280" h="798576">
                    <a:moveTo>
                      <a:pt x="1102157" y="803453"/>
                    </a:moveTo>
                    <a:cubicBezTo>
                      <a:pt x="733349" y="803453"/>
                      <a:pt x="368199" y="803453"/>
                      <a:pt x="0" y="803453"/>
                    </a:cubicBezTo>
                    <a:cubicBezTo>
                      <a:pt x="0" y="535838"/>
                      <a:pt x="0" y="269443"/>
                      <a:pt x="0" y="0"/>
                    </a:cubicBezTo>
                    <a:cubicBezTo>
                      <a:pt x="366370" y="0"/>
                      <a:pt x="733349" y="0"/>
                      <a:pt x="1102157" y="0"/>
                    </a:cubicBezTo>
                    <a:cubicBezTo>
                      <a:pt x="1102157" y="267005"/>
                      <a:pt x="1102157" y="534010"/>
                      <a:pt x="1102157" y="8034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609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xmlns="" id="{FC4B94D2-EDE6-4F73-8E6D-9F1F7AF248DC}"/>
                  </a:ext>
                </a:extLst>
              </p:cNvPr>
              <p:cNvSpPr/>
              <p:nvPr/>
            </p:nvSpPr>
            <p:spPr>
              <a:xfrm>
                <a:off x="1805581" y="3605612"/>
                <a:ext cx="362765" cy="173321"/>
              </a:xfrm>
              <a:custGeom>
                <a:avLst/>
                <a:gdLst>
                  <a:gd name="connsiteX0" fmla="*/ 0 w 1097280"/>
                  <a:gd name="connsiteY0" fmla="*/ 0 h 524256"/>
                  <a:gd name="connsiteX1" fmla="*/ 1101547 w 1097280"/>
                  <a:gd name="connsiteY1" fmla="*/ 0 h 524256"/>
                  <a:gd name="connsiteX2" fmla="*/ 1101547 w 1097280"/>
                  <a:gd name="connsiteY2" fmla="*/ 527304 h 524256"/>
                  <a:gd name="connsiteX3" fmla="*/ 0 w 1097280"/>
                  <a:gd name="connsiteY3" fmla="*/ 527304 h 524256"/>
                  <a:gd name="connsiteX4" fmla="*/ 0 w 1097280"/>
                  <a:gd name="connsiteY4" fmla="*/ 0 h 524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7280" h="524256">
                    <a:moveTo>
                      <a:pt x="0" y="0"/>
                    </a:moveTo>
                    <a:cubicBezTo>
                      <a:pt x="368199" y="0"/>
                      <a:pt x="733349" y="0"/>
                      <a:pt x="1101547" y="0"/>
                    </a:cubicBezTo>
                    <a:cubicBezTo>
                      <a:pt x="1101547" y="175565"/>
                      <a:pt x="1101547" y="350520"/>
                      <a:pt x="1101547" y="527304"/>
                    </a:cubicBezTo>
                    <a:cubicBezTo>
                      <a:pt x="735178" y="527304"/>
                      <a:pt x="368808" y="527304"/>
                      <a:pt x="0" y="527304"/>
                    </a:cubicBezTo>
                    <a:cubicBezTo>
                      <a:pt x="0" y="352349"/>
                      <a:pt x="0" y="17739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09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xmlns="" id="{D8821692-AE3C-4480-A417-994D00B75A72}"/>
                  </a:ext>
                </a:extLst>
              </p:cNvPr>
              <p:cNvSpPr/>
              <p:nvPr/>
            </p:nvSpPr>
            <p:spPr>
              <a:xfrm>
                <a:off x="2219335" y="3606015"/>
                <a:ext cx="362765" cy="173321"/>
              </a:xfrm>
              <a:custGeom>
                <a:avLst/>
                <a:gdLst>
                  <a:gd name="connsiteX0" fmla="*/ 0 w 1097280"/>
                  <a:gd name="connsiteY0" fmla="*/ 525475 h 524256"/>
                  <a:gd name="connsiteX1" fmla="*/ 0 w 1097280"/>
                  <a:gd name="connsiteY1" fmla="*/ 0 h 524256"/>
                  <a:gd name="connsiteX2" fmla="*/ 1100938 w 1097280"/>
                  <a:gd name="connsiteY2" fmla="*/ 0 h 524256"/>
                  <a:gd name="connsiteX3" fmla="*/ 1100938 w 1097280"/>
                  <a:gd name="connsiteY3" fmla="*/ 525475 h 524256"/>
                  <a:gd name="connsiteX4" fmla="*/ 0 w 1097280"/>
                  <a:gd name="connsiteY4" fmla="*/ 525475 h 524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7280" h="524256">
                    <a:moveTo>
                      <a:pt x="0" y="525475"/>
                    </a:moveTo>
                    <a:cubicBezTo>
                      <a:pt x="0" y="349301"/>
                      <a:pt x="0" y="176174"/>
                      <a:pt x="0" y="0"/>
                    </a:cubicBezTo>
                    <a:cubicBezTo>
                      <a:pt x="366370" y="0"/>
                      <a:pt x="732130" y="0"/>
                      <a:pt x="1100938" y="0"/>
                    </a:cubicBezTo>
                    <a:cubicBezTo>
                      <a:pt x="1100938" y="173736"/>
                      <a:pt x="1100938" y="348691"/>
                      <a:pt x="1100938" y="525475"/>
                    </a:cubicBezTo>
                    <a:cubicBezTo>
                      <a:pt x="735178" y="525475"/>
                      <a:pt x="369418" y="525475"/>
                      <a:pt x="0" y="52547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09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xmlns="" id="{53CC93CB-B193-4570-A46A-4AC91A75116C}"/>
                  </a:ext>
                </a:extLst>
              </p:cNvPr>
              <p:cNvSpPr/>
              <p:nvPr/>
            </p:nvSpPr>
            <p:spPr>
              <a:xfrm>
                <a:off x="1620272" y="3149536"/>
                <a:ext cx="1144725" cy="465549"/>
              </a:xfrm>
              <a:custGeom>
                <a:avLst/>
                <a:gdLst>
                  <a:gd name="connsiteX0" fmla="*/ 3954 w 3462528"/>
                  <a:gd name="connsiteY0" fmla="*/ 1408176 h 1408176"/>
                  <a:gd name="connsiteX1" fmla="*/ 47236 w 3462528"/>
                  <a:gd name="connsiteY1" fmla="*/ 1285037 h 1408176"/>
                  <a:gd name="connsiteX2" fmla="*/ 1706567 w 3462528"/>
                  <a:gd name="connsiteY2" fmla="*/ 10973 h 1408176"/>
                  <a:gd name="connsiteX3" fmla="*/ 1721807 w 3462528"/>
                  <a:gd name="connsiteY3" fmla="*/ 0 h 1408176"/>
                  <a:gd name="connsiteX4" fmla="*/ 1865673 w 3462528"/>
                  <a:gd name="connsiteY4" fmla="*/ 109118 h 1408176"/>
                  <a:gd name="connsiteX5" fmla="*/ 3411618 w 3462528"/>
                  <a:gd name="connsiteY5" fmla="*/ 1280770 h 1408176"/>
                  <a:gd name="connsiteX6" fmla="*/ 3459777 w 3462528"/>
                  <a:gd name="connsiteY6" fmla="*/ 1408786 h 1408176"/>
                  <a:gd name="connsiteX7" fmla="*/ 3318959 w 3462528"/>
                  <a:gd name="connsiteY7" fmla="*/ 1302106 h 1408176"/>
                  <a:gd name="connsiteX8" fmla="*/ 1758993 w 3462528"/>
                  <a:gd name="connsiteY8" fmla="*/ 113386 h 1408176"/>
                  <a:gd name="connsiteX9" fmla="*/ 1704738 w 3462528"/>
                  <a:gd name="connsiteY9" fmla="*/ 112776 h 1408176"/>
                  <a:gd name="connsiteX10" fmla="*/ 30776 w 3462528"/>
                  <a:gd name="connsiteY10" fmla="*/ 1388059 h 1408176"/>
                  <a:gd name="connsiteX11" fmla="*/ 3954 w 3462528"/>
                  <a:gd name="connsiteY11" fmla="*/ 1408176 h 1408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62528" h="1408176">
                    <a:moveTo>
                      <a:pt x="3954" y="1408176"/>
                    </a:moveTo>
                    <a:cubicBezTo>
                      <a:pt x="-6409" y="1355750"/>
                      <a:pt x="2125" y="1319174"/>
                      <a:pt x="47236" y="1285037"/>
                    </a:cubicBezTo>
                    <a:cubicBezTo>
                      <a:pt x="601362" y="861365"/>
                      <a:pt x="1153660" y="435864"/>
                      <a:pt x="1706567" y="10973"/>
                    </a:cubicBezTo>
                    <a:cubicBezTo>
                      <a:pt x="1710834" y="7925"/>
                      <a:pt x="1714492" y="4877"/>
                      <a:pt x="1721807" y="0"/>
                    </a:cubicBezTo>
                    <a:cubicBezTo>
                      <a:pt x="1769356" y="35966"/>
                      <a:pt x="1817514" y="72542"/>
                      <a:pt x="1865673" y="109118"/>
                    </a:cubicBezTo>
                    <a:cubicBezTo>
                      <a:pt x="2380785" y="499872"/>
                      <a:pt x="2895287" y="891235"/>
                      <a:pt x="3411618" y="1280770"/>
                    </a:cubicBezTo>
                    <a:cubicBezTo>
                      <a:pt x="3456729" y="1314907"/>
                      <a:pt x="3473188" y="1352093"/>
                      <a:pt x="3459777" y="1408786"/>
                    </a:cubicBezTo>
                    <a:cubicBezTo>
                      <a:pt x="3412228" y="1372819"/>
                      <a:pt x="3365289" y="1337462"/>
                      <a:pt x="3318959" y="1302106"/>
                    </a:cubicBezTo>
                    <a:cubicBezTo>
                      <a:pt x="2798970" y="905866"/>
                      <a:pt x="2278372" y="510235"/>
                      <a:pt x="1758993" y="113386"/>
                    </a:cubicBezTo>
                    <a:cubicBezTo>
                      <a:pt x="1738876" y="98146"/>
                      <a:pt x="1726074" y="96926"/>
                      <a:pt x="1704738" y="112776"/>
                    </a:cubicBezTo>
                    <a:cubicBezTo>
                      <a:pt x="1146954" y="538277"/>
                      <a:pt x="589170" y="963168"/>
                      <a:pt x="30776" y="1388059"/>
                    </a:cubicBezTo>
                    <a:cubicBezTo>
                      <a:pt x="22852" y="1394155"/>
                      <a:pt x="14927" y="1400251"/>
                      <a:pt x="3954" y="140817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09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26" name="Freeform: Shape 25">
            <a:extLst>
              <a:ext uri="{FF2B5EF4-FFF2-40B4-BE49-F238E27FC236}">
                <a16:creationId xmlns:a16="http://schemas.microsoft.com/office/drawing/2014/main" xmlns="" id="{05EBA4F2-ACC0-452D-926B-8BEEBB20F4D0}"/>
              </a:ext>
            </a:extLst>
          </p:cNvPr>
          <p:cNvSpPr/>
          <p:nvPr/>
        </p:nvSpPr>
        <p:spPr>
          <a:xfrm>
            <a:off x="5284286" y="5209164"/>
            <a:ext cx="4857169" cy="1670512"/>
          </a:xfrm>
          <a:custGeom>
            <a:avLst/>
            <a:gdLst>
              <a:gd name="connsiteX0" fmla="*/ 2376375 w 4866897"/>
              <a:gd name="connsiteY0" fmla="*/ 991 h 1857375"/>
              <a:gd name="connsiteX1" fmla="*/ 3031707 w 4866897"/>
              <a:gd name="connsiteY1" fmla="*/ 165249 h 1857375"/>
              <a:gd name="connsiteX2" fmla="*/ 4073071 w 4866897"/>
              <a:gd name="connsiteY2" fmla="*/ 665844 h 1857375"/>
              <a:gd name="connsiteX3" fmla="*/ 4866897 w 4866897"/>
              <a:gd name="connsiteY3" fmla="*/ 1071885 h 1857375"/>
              <a:gd name="connsiteX4" fmla="*/ 4866897 w 4866897"/>
              <a:gd name="connsiteY4" fmla="*/ 1855604 h 1857375"/>
              <a:gd name="connsiteX5" fmla="*/ 4509183 w 4866897"/>
              <a:gd name="connsiteY5" fmla="*/ 1857375 h 1857375"/>
              <a:gd name="connsiteX6" fmla="*/ 3752688 w 4866897"/>
              <a:gd name="connsiteY6" fmla="*/ 1355661 h 1857375"/>
              <a:gd name="connsiteX7" fmla="*/ 2858271 w 4866897"/>
              <a:gd name="connsiteY7" fmla="*/ 997541 h 1857375"/>
              <a:gd name="connsiteX8" fmla="*/ 1835808 w 4866897"/>
              <a:gd name="connsiteY8" fmla="*/ 1094963 h 1857375"/>
              <a:gd name="connsiteX9" fmla="*/ 1496117 w 4866897"/>
              <a:gd name="connsiteY9" fmla="*/ 966377 h 1857375"/>
              <a:gd name="connsiteX10" fmla="*/ 184776 w 4866897"/>
              <a:gd name="connsiteY10" fmla="*/ 719094 h 1857375"/>
              <a:gd name="connsiteX11" fmla="*/ 269799 w 4866897"/>
              <a:gd name="connsiteY11" fmla="*/ 534004 h 1857375"/>
              <a:gd name="connsiteX12" fmla="*/ 1651 w 4866897"/>
              <a:gd name="connsiteY12" fmla="*/ 478789 h 1857375"/>
              <a:gd name="connsiteX13" fmla="*/ 487951 w 4866897"/>
              <a:gd name="connsiteY13" fmla="*/ 315854 h 1857375"/>
              <a:gd name="connsiteX14" fmla="*/ 1228104 w 4866897"/>
              <a:gd name="connsiteY14" fmla="*/ 510631 h 1857375"/>
              <a:gd name="connsiteX15" fmla="*/ 1809115 w 4866897"/>
              <a:gd name="connsiteY15" fmla="*/ 429469 h 1857375"/>
              <a:gd name="connsiteX16" fmla="*/ 1329591 w 4866897"/>
              <a:gd name="connsiteY16" fmla="*/ 403520 h 1857375"/>
              <a:gd name="connsiteX17" fmla="*/ 1158052 w 4866897"/>
              <a:gd name="connsiteY17" fmla="*/ 135304 h 1857375"/>
              <a:gd name="connsiteX18" fmla="*/ 1923475 w 4866897"/>
              <a:gd name="connsiteY18" fmla="*/ 107459 h 1857375"/>
              <a:gd name="connsiteX19" fmla="*/ 2376375 w 4866897"/>
              <a:gd name="connsiteY19" fmla="*/ 991 h 1857375"/>
              <a:gd name="connsiteX0" fmla="*/ 2376375 w 4866897"/>
              <a:gd name="connsiteY0" fmla="*/ 991 h 1857375"/>
              <a:gd name="connsiteX1" fmla="*/ 3031707 w 4866897"/>
              <a:gd name="connsiteY1" fmla="*/ 165249 h 1857375"/>
              <a:gd name="connsiteX2" fmla="*/ 4073071 w 4866897"/>
              <a:gd name="connsiteY2" fmla="*/ 665844 h 1857375"/>
              <a:gd name="connsiteX3" fmla="*/ 4866897 w 4866897"/>
              <a:gd name="connsiteY3" fmla="*/ 1071885 h 1857375"/>
              <a:gd name="connsiteX4" fmla="*/ 4509183 w 4866897"/>
              <a:gd name="connsiteY4" fmla="*/ 1857375 h 1857375"/>
              <a:gd name="connsiteX5" fmla="*/ 3752688 w 4866897"/>
              <a:gd name="connsiteY5" fmla="*/ 1355661 h 1857375"/>
              <a:gd name="connsiteX6" fmla="*/ 2858271 w 4866897"/>
              <a:gd name="connsiteY6" fmla="*/ 997541 h 1857375"/>
              <a:gd name="connsiteX7" fmla="*/ 1835808 w 4866897"/>
              <a:gd name="connsiteY7" fmla="*/ 1094963 h 1857375"/>
              <a:gd name="connsiteX8" fmla="*/ 1496117 w 4866897"/>
              <a:gd name="connsiteY8" fmla="*/ 966377 h 1857375"/>
              <a:gd name="connsiteX9" fmla="*/ 184776 w 4866897"/>
              <a:gd name="connsiteY9" fmla="*/ 719094 h 1857375"/>
              <a:gd name="connsiteX10" fmla="*/ 269799 w 4866897"/>
              <a:gd name="connsiteY10" fmla="*/ 534004 h 1857375"/>
              <a:gd name="connsiteX11" fmla="*/ 1651 w 4866897"/>
              <a:gd name="connsiteY11" fmla="*/ 478789 h 1857375"/>
              <a:gd name="connsiteX12" fmla="*/ 487951 w 4866897"/>
              <a:gd name="connsiteY12" fmla="*/ 315854 h 1857375"/>
              <a:gd name="connsiteX13" fmla="*/ 1228104 w 4866897"/>
              <a:gd name="connsiteY13" fmla="*/ 510631 h 1857375"/>
              <a:gd name="connsiteX14" fmla="*/ 1809115 w 4866897"/>
              <a:gd name="connsiteY14" fmla="*/ 429469 h 1857375"/>
              <a:gd name="connsiteX15" fmla="*/ 1329591 w 4866897"/>
              <a:gd name="connsiteY15" fmla="*/ 403520 h 1857375"/>
              <a:gd name="connsiteX16" fmla="*/ 1158052 w 4866897"/>
              <a:gd name="connsiteY16" fmla="*/ 135304 h 1857375"/>
              <a:gd name="connsiteX17" fmla="*/ 1923475 w 4866897"/>
              <a:gd name="connsiteY17" fmla="*/ 107459 h 1857375"/>
              <a:gd name="connsiteX18" fmla="*/ 2376375 w 4866897"/>
              <a:gd name="connsiteY18" fmla="*/ 991 h 1857375"/>
              <a:gd name="connsiteX0" fmla="*/ 2376375 w 4866897"/>
              <a:gd name="connsiteY0" fmla="*/ 991 h 2168661"/>
              <a:gd name="connsiteX1" fmla="*/ 3031707 w 4866897"/>
              <a:gd name="connsiteY1" fmla="*/ 165249 h 2168661"/>
              <a:gd name="connsiteX2" fmla="*/ 4073071 w 4866897"/>
              <a:gd name="connsiteY2" fmla="*/ 665844 h 2168661"/>
              <a:gd name="connsiteX3" fmla="*/ 4866897 w 4866897"/>
              <a:gd name="connsiteY3" fmla="*/ 1071885 h 2168661"/>
              <a:gd name="connsiteX4" fmla="*/ 4859379 w 4866897"/>
              <a:gd name="connsiteY4" fmla="*/ 2168661 h 2168661"/>
              <a:gd name="connsiteX5" fmla="*/ 3752688 w 4866897"/>
              <a:gd name="connsiteY5" fmla="*/ 1355661 h 2168661"/>
              <a:gd name="connsiteX6" fmla="*/ 2858271 w 4866897"/>
              <a:gd name="connsiteY6" fmla="*/ 997541 h 2168661"/>
              <a:gd name="connsiteX7" fmla="*/ 1835808 w 4866897"/>
              <a:gd name="connsiteY7" fmla="*/ 1094963 h 2168661"/>
              <a:gd name="connsiteX8" fmla="*/ 1496117 w 4866897"/>
              <a:gd name="connsiteY8" fmla="*/ 966377 h 2168661"/>
              <a:gd name="connsiteX9" fmla="*/ 184776 w 4866897"/>
              <a:gd name="connsiteY9" fmla="*/ 719094 h 2168661"/>
              <a:gd name="connsiteX10" fmla="*/ 269799 w 4866897"/>
              <a:gd name="connsiteY10" fmla="*/ 534004 h 2168661"/>
              <a:gd name="connsiteX11" fmla="*/ 1651 w 4866897"/>
              <a:gd name="connsiteY11" fmla="*/ 478789 h 2168661"/>
              <a:gd name="connsiteX12" fmla="*/ 487951 w 4866897"/>
              <a:gd name="connsiteY12" fmla="*/ 315854 h 2168661"/>
              <a:gd name="connsiteX13" fmla="*/ 1228104 w 4866897"/>
              <a:gd name="connsiteY13" fmla="*/ 510631 h 2168661"/>
              <a:gd name="connsiteX14" fmla="*/ 1809115 w 4866897"/>
              <a:gd name="connsiteY14" fmla="*/ 429469 h 2168661"/>
              <a:gd name="connsiteX15" fmla="*/ 1329591 w 4866897"/>
              <a:gd name="connsiteY15" fmla="*/ 403520 h 2168661"/>
              <a:gd name="connsiteX16" fmla="*/ 1158052 w 4866897"/>
              <a:gd name="connsiteY16" fmla="*/ 135304 h 2168661"/>
              <a:gd name="connsiteX17" fmla="*/ 1923475 w 4866897"/>
              <a:gd name="connsiteY17" fmla="*/ 107459 h 2168661"/>
              <a:gd name="connsiteX18" fmla="*/ 2376375 w 4866897"/>
              <a:gd name="connsiteY18" fmla="*/ 991 h 2168661"/>
              <a:gd name="connsiteX0" fmla="*/ 2376375 w 5285186"/>
              <a:gd name="connsiteY0" fmla="*/ 991 h 2168661"/>
              <a:gd name="connsiteX1" fmla="*/ 3031707 w 5285186"/>
              <a:gd name="connsiteY1" fmla="*/ 165249 h 2168661"/>
              <a:gd name="connsiteX2" fmla="*/ 4073071 w 5285186"/>
              <a:gd name="connsiteY2" fmla="*/ 665844 h 2168661"/>
              <a:gd name="connsiteX3" fmla="*/ 5285186 w 5285186"/>
              <a:gd name="connsiteY3" fmla="*/ 1509630 h 2168661"/>
              <a:gd name="connsiteX4" fmla="*/ 4859379 w 5285186"/>
              <a:gd name="connsiteY4" fmla="*/ 2168661 h 2168661"/>
              <a:gd name="connsiteX5" fmla="*/ 3752688 w 5285186"/>
              <a:gd name="connsiteY5" fmla="*/ 1355661 h 2168661"/>
              <a:gd name="connsiteX6" fmla="*/ 2858271 w 5285186"/>
              <a:gd name="connsiteY6" fmla="*/ 997541 h 2168661"/>
              <a:gd name="connsiteX7" fmla="*/ 1835808 w 5285186"/>
              <a:gd name="connsiteY7" fmla="*/ 1094963 h 2168661"/>
              <a:gd name="connsiteX8" fmla="*/ 1496117 w 5285186"/>
              <a:gd name="connsiteY8" fmla="*/ 966377 h 2168661"/>
              <a:gd name="connsiteX9" fmla="*/ 184776 w 5285186"/>
              <a:gd name="connsiteY9" fmla="*/ 719094 h 2168661"/>
              <a:gd name="connsiteX10" fmla="*/ 269799 w 5285186"/>
              <a:gd name="connsiteY10" fmla="*/ 534004 h 2168661"/>
              <a:gd name="connsiteX11" fmla="*/ 1651 w 5285186"/>
              <a:gd name="connsiteY11" fmla="*/ 478789 h 2168661"/>
              <a:gd name="connsiteX12" fmla="*/ 487951 w 5285186"/>
              <a:gd name="connsiteY12" fmla="*/ 315854 h 2168661"/>
              <a:gd name="connsiteX13" fmla="*/ 1228104 w 5285186"/>
              <a:gd name="connsiteY13" fmla="*/ 510631 h 2168661"/>
              <a:gd name="connsiteX14" fmla="*/ 1809115 w 5285186"/>
              <a:gd name="connsiteY14" fmla="*/ 429469 h 2168661"/>
              <a:gd name="connsiteX15" fmla="*/ 1329591 w 5285186"/>
              <a:gd name="connsiteY15" fmla="*/ 403520 h 2168661"/>
              <a:gd name="connsiteX16" fmla="*/ 1158052 w 5285186"/>
              <a:gd name="connsiteY16" fmla="*/ 135304 h 2168661"/>
              <a:gd name="connsiteX17" fmla="*/ 1923475 w 5285186"/>
              <a:gd name="connsiteY17" fmla="*/ 107459 h 2168661"/>
              <a:gd name="connsiteX18" fmla="*/ 2376375 w 5285186"/>
              <a:gd name="connsiteY18" fmla="*/ 991 h 2168661"/>
              <a:gd name="connsiteX0" fmla="*/ 2376375 w 5499194"/>
              <a:gd name="connsiteY0" fmla="*/ 991 h 2168661"/>
              <a:gd name="connsiteX1" fmla="*/ 3031707 w 5499194"/>
              <a:gd name="connsiteY1" fmla="*/ 165249 h 2168661"/>
              <a:gd name="connsiteX2" fmla="*/ 4073071 w 5499194"/>
              <a:gd name="connsiteY2" fmla="*/ 665844 h 2168661"/>
              <a:gd name="connsiteX3" fmla="*/ 5499194 w 5499194"/>
              <a:gd name="connsiteY3" fmla="*/ 1548541 h 2168661"/>
              <a:gd name="connsiteX4" fmla="*/ 4859379 w 5499194"/>
              <a:gd name="connsiteY4" fmla="*/ 2168661 h 2168661"/>
              <a:gd name="connsiteX5" fmla="*/ 3752688 w 5499194"/>
              <a:gd name="connsiteY5" fmla="*/ 1355661 h 2168661"/>
              <a:gd name="connsiteX6" fmla="*/ 2858271 w 5499194"/>
              <a:gd name="connsiteY6" fmla="*/ 997541 h 2168661"/>
              <a:gd name="connsiteX7" fmla="*/ 1835808 w 5499194"/>
              <a:gd name="connsiteY7" fmla="*/ 1094963 h 2168661"/>
              <a:gd name="connsiteX8" fmla="*/ 1496117 w 5499194"/>
              <a:gd name="connsiteY8" fmla="*/ 966377 h 2168661"/>
              <a:gd name="connsiteX9" fmla="*/ 184776 w 5499194"/>
              <a:gd name="connsiteY9" fmla="*/ 719094 h 2168661"/>
              <a:gd name="connsiteX10" fmla="*/ 269799 w 5499194"/>
              <a:gd name="connsiteY10" fmla="*/ 534004 h 2168661"/>
              <a:gd name="connsiteX11" fmla="*/ 1651 w 5499194"/>
              <a:gd name="connsiteY11" fmla="*/ 478789 h 2168661"/>
              <a:gd name="connsiteX12" fmla="*/ 487951 w 5499194"/>
              <a:gd name="connsiteY12" fmla="*/ 315854 h 2168661"/>
              <a:gd name="connsiteX13" fmla="*/ 1228104 w 5499194"/>
              <a:gd name="connsiteY13" fmla="*/ 510631 h 2168661"/>
              <a:gd name="connsiteX14" fmla="*/ 1809115 w 5499194"/>
              <a:gd name="connsiteY14" fmla="*/ 429469 h 2168661"/>
              <a:gd name="connsiteX15" fmla="*/ 1329591 w 5499194"/>
              <a:gd name="connsiteY15" fmla="*/ 403520 h 2168661"/>
              <a:gd name="connsiteX16" fmla="*/ 1158052 w 5499194"/>
              <a:gd name="connsiteY16" fmla="*/ 135304 h 2168661"/>
              <a:gd name="connsiteX17" fmla="*/ 1923475 w 5499194"/>
              <a:gd name="connsiteY17" fmla="*/ 107459 h 2168661"/>
              <a:gd name="connsiteX18" fmla="*/ 2376375 w 5499194"/>
              <a:gd name="connsiteY18" fmla="*/ 991 h 2168661"/>
              <a:gd name="connsiteX0" fmla="*/ 2376375 w 5499194"/>
              <a:gd name="connsiteY0" fmla="*/ 991 h 2168661"/>
              <a:gd name="connsiteX1" fmla="*/ 3031707 w 5499194"/>
              <a:gd name="connsiteY1" fmla="*/ 165249 h 2168661"/>
              <a:gd name="connsiteX2" fmla="*/ 4073071 w 5499194"/>
              <a:gd name="connsiteY2" fmla="*/ 665844 h 2168661"/>
              <a:gd name="connsiteX3" fmla="*/ 5499194 w 5499194"/>
              <a:gd name="connsiteY3" fmla="*/ 1548541 h 2168661"/>
              <a:gd name="connsiteX4" fmla="*/ 4859379 w 5499194"/>
              <a:gd name="connsiteY4" fmla="*/ 2168661 h 2168661"/>
              <a:gd name="connsiteX5" fmla="*/ 3606773 w 5499194"/>
              <a:gd name="connsiteY5" fmla="*/ 1521032 h 2168661"/>
              <a:gd name="connsiteX6" fmla="*/ 2858271 w 5499194"/>
              <a:gd name="connsiteY6" fmla="*/ 997541 h 2168661"/>
              <a:gd name="connsiteX7" fmla="*/ 1835808 w 5499194"/>
              <a:gd name="connsiteY7" fmla="*/ 1094963 h 2168661"/>
              <a:gd name="connsiteX8" fmla="*/ 1496117 w 5499194"/>
              <a:gd name="connsiteY8" fmla="*/ 966377 h 2168661"/>
              <a:gd name="connsiteX9" fmla="*/ 184776 w 5499194"/>
              <a:gd name="connsiteY9" fmla="*/ 719094 h 2168661"/>
              <a:gd name="connsiteX10" fmla="*/ 269799 w 5499194"/>
              <a:gd name="connsiteY10" fmla="*/ 534004 h 2168661"/>
              <a:gd name="connsiteX11" fmla="*/ 1651 w 5499194"/>
              <a:gd name="connsiteY11" fmla="*/ 478789 h 2168661"/>
              <a:gd name="connsiteX12" fmla="*/ 487951 w 5499194"/>
              <a:gd name="connsiteY12" fmla="*/ 315854 h 2168661"/>
              <a:gd name="connsiteX13" fmla="*/ 1228104 w 5499194"/>
              <a:gd name="connsiteY13" fmla="*/ 510631 h 2168661"/>
              <a:gd name="connsiteX14" fmla="*/ 1809115 w 5499194"/>
              <a:gd name="connsiteY14" fmla="*/ 429469 h 2168661"/>
              <a:gd name="connsiteX15" fmla="*/ 1329591 w 5499194"/>
              <a:gd name="connsiteY15" fmla="*/ 403520 h 2168661"/>
              <a:gd name="connsiteX16" fmla="*/ 1158052 w 5499194"/>
              <a:gd name="connsiteY16" fmla="*/ 135304 h 2168661"/>
              <a:gd name="connsiteX17" fmla="*/ 1923475 w 5499194"/>
              <a:gd name="connsiteY17" fmla="*/ 107459 h 2168661"/>
              <a:gd name="connsiteX18" fmla="*/ 2376375 w 5499194"/>
              <a:gd name="connsiteY18" fmla="*/ 991 h 2168661"/>
              <a:gd name="connsiteX0" fmla="*/ 2376375 w 5499194"/>
              <a:gd name="connsiteY0" fmla="*/ 991 h 2168661"/>
              <a:gd name="connsiteX1" fmla="*/ 3031707 w 5499194"/>
              <a:gd name="connsiteY1" fmla="*/ 165249 h 2168661"/>
              <a:gd name="connsiteX2" fmla="*/ 4073071 w 5499194"/>
              <a:gd name="connsiteY2" fmla="*/ 665844 h 2168661"/>
              <a:gd name="connsiteX3" fmla="*/ 5499194 w 5499194"/>
              <a:gd name="connsiteY3" fmla="*/ 1548541 h 2168661"/>
              <a:gd name="connsiteX4" fmla="*/ 4859379 w 5499194"/>
              <a:gd name="connsiteY4" fmla="*/ 2168661 h 2168661"/>
              <a:gd name="connsiteX5" fmla="*/ 3606773 w 5499194"/>
              <a:gd name="connsiteY5" fmla="*/ 1521032 h 2168661"/>
              <a:gd name="connsiteX6" fmla="*/ 2858271 w 5499194"/>
              <a:gd name="connsiteY6" fmla="*/ 997541 h 2168661"/>
              <a:gd name="connsiteX7" fmla="*/ 1835808 w 5499194"/>
              <a:gd name="connsiteY7" fmla="*/ 1094963 h 2168661"/>
              <a:gd name="connsiteX8" fmla="*/ 1496117 w 5499194"/>
              <a:gd name="connsiteY8" fmla="*/ 966377 h 2168661"/>
              <a:gd name="connsiteX9" fmla="*/ 184776 w 5499194"/>
              <a:gd name="connsiteY9" fmla="*/ 719094 h 2168661"/>
              <a:gd name="connsiteX10" fmla="*/ 269799 w 5499194"/>
              <a:gd name="connsiteY10" fmla="*/ 534004 h 2168661"/>
              <a:gd name="connsiteX11" fmla="*/ 1651 w 5499194"/>
              <a:gd name="connsiteY11" fmla="*/ 478789 h 2168661"/>
              <a:gd name="connsiteX12" fmla="*/ 487951 w 5499194"/>
              <a:gd name="connsiteY12" fmla="*/ 315854 h 2168661"/>
              <a:gd name="connsiteX13" fmla="*/ 1228104 w 5499194"/>
              <a:gd name="connsiteY13" fmla="*/ 510631 h 2168661"/>
              <a:gd name="connsiteX14" fmla="*/ 1809115 w 5499194"/>
              <a:gd name="connsiteY14" fmla="*/ 429469 h 2168661"/>
              <a:gd name="connsiteX15" fmla="*/ 1329591 w 5499194"/>
              <a:gd name="connsiteY15" fmla="*/ 403520 h 2168661"/>
              <a:gd name="connsiteX16" fmla="*/ 1158052 w 5499194"/>
              <a:gd name="connsiteY16" fmla="*/ 135304 h 2168661"/>
              <a:gd name="connsiteX17" fmla="*/ 1923475 w 5499194"/>
              <a:gd name="connsiteY17" fmla="*/ 107459 h 2168661"/>
              <a:gd name="connsiteX18" fmla="*/ 2376375 w 5499194"/>
              <a:gd name="connsiteY18" fmla="*/ 991 h 2168661"/>
              <a:gd name="connsiteX0" fmla="*/ 2376375 w 5499194"/>
              <a:gd name="connsiteY0" fmla="*/ 462 h 2168132"/>
              <a:gd name="connsiteX1" fmla="*/ 3031707 w 5499194"/>
              <a:gd name="connsiteY1" fmla="*/ 164720 h 2168132"/>
              <a:gd name="connsiteX2" fmla="*/ 3664509 w 5499194"/>
              <a:gd name="connsiteY2" fmla="*/ 470762 h 2168132"/>
              <a:gd name="connsiteX3" fmla="*/ 5499194 w 5499194"/>
              <a:gd name="connsiteY3" fmla="*/ 1548012 h 2168132"/>
              <a:gd name="connsiteX4" fmla="*/ 4859379 w 5499194"/>
              <a:gd name="connsiteY4" fmla="*/ 2168132 h 2168132"/>
              <a:gd name="connsiteX5" fmla="*/ 3606773 w 5499194"/>
              <a:gd name="connsiteY5" fmla="*/ 1520503 h 2168132"/>
              <a:gd name="connsiteX6" fmla="*/ 2858271 w 5499194"/>
              <a:gd name="connsiteY6" fmla="*/ 997012 h 2168132"/>
              <a:gd name="connsiteX7" fmla="*/ 1835808 w 5499194"/>
              <a:gd name="connsiteY7" fmla="*/ 1094434 h 2168132"/>
              <a:gd name="connsiteX8" fmla="*/ 1496117 w 5499194"/>
              <a:gd name="connsiteY8" fmla="*/ 965848 h 2168132"/>
              <a:gd name="connsiteX9" fmla="*/ 184776 w 5499194"/>
              <a:gd name="connsiteY9" fmla="*/ 718565 h 2168132"/>
              <a:gd name="connsiteX10" fmla="*/ 269799 w 5499194"/>
              <a:gd name="connsiteY10" fmla="*/ 533475 h 2168132"/>
              <a:gd name="connsiteX11" fmla="*/ 1651 w 5499194"/>
              <a:gd name="connsiteY11" fmla="*/ 478260 h 2168132"/>
              <a:gd name="connsiteX12" fmla="*/ 487951 w 5499194"/>
              <a:gd name="connsiteY12" fmla="*/ 315325 h 2168132"/>
              <a:gd name="connsiteX13" fmla="*/ 1228104 w 5499194"/>
              <a:gd name="connsiteY13" fmla="*/ 510102 h 2168132"/>
              <a:gd name="connsiteX14" fmla="*/ 1809115 w 5499194"/>
              <a:gd name="connsiteY14" fmla="*/ 428940 h 2168132"/>
              <a:gd name="connsiteX15" fmla="*/ 1329591 w 5499194"/>
              <a:gd name="connsiteY15" fmla="*/ 402991 h 2168132"/>
              <a:gd name="connsiteX16" fmla="*/ 1158052 w 5499194"/>
              <a:gd name="connsiteY16" fmla="*/ 134775 h 2168132"/>
              <a:gd name="connsiteX17" fmla="*/ 1923475 w 5499194"/>
              <a:gd name="connsiteY17" fmla="*/ 106930 h 2168132"/>
              <a:gd name="connsiteX18" fmla="*/ 2376375 w 5499194"/>
              <a:gd name="connsiteY18" fmla="*/ 462 h 2168132"/>
              <a:gd name="connsiteX0" fmla="*/ 2376375 w 4859379"/>
              <a:gd name="connsiteY0" fmla="*/ 462 h 2168132"/>
              <a:gd name="connsiteX1" fmla="*/ 3031707 w 4859379"/>
              <a:gd name="connsiteY1" fmla="*/ 164720 h 2168132"/>
              <a:gd name="connsiteX2" fmla="*/ 3664509 w 4859379"/>
              <a:gd name="connsiteY2" fmla="*/ 470762 h 2168132"/>
              <a:gd name="connsiteX3" fmla="*/ 4750164 w 4859379"/>
              <a:gd name="connsiteY3" fmla="*/ 1548012 h 2168132"/>
              <a:gd name="connsiteX4" fmla="*/ 4859379 w 4859379"/>
              <a:gd name="connsiteY4" fmla="*/ 2168132 h 2168132"/>
              <a:gd name="connsiteX5" fmla="*/ 3606773 w 4859379"/>
              <a:gd name="connsiteY5" fmla="*/ 1520503 h 2168132"/>
              <a:gd name="connsiteX6" fmla="*/ 2858271 w 4859379"/>
              <a:gd name="connsiteY6" fmla="*/ 997012 h 2168132"/>
              <a:gd name="connsiteX7" fmla="*/ 1835808 w 4859379"/>
              <a:gd name="connsiteY7" fmla="*/ 1094434 h 2168132"/>
              <a:gd name="connsiteX8" fmla="*/ 1496117 w 4859379"/>
              <a:gd name="connsiteY8" fmla="*/ 965848 h 2168132"/>
              <a:gd name="connsiteX9" fmla="*/ 184776 w 4859379"/>
              <a:gd name="connsiteY9" fmla="*/ 718565 h 2168132"/>
              <a:gd name="connsiteX10" fmla="*/ 269799 w 4859379"/>
              <a:gd name="connsiteY10" fmla="*/ 533475 h 2168132"/>
              <a:gd name="connsiteX11" fmla="*/ 1651 w 4859379"/>
              <a:gd name="connsiteY11" fmla="*/ 478260 h 2168132"/>
              <a:gd name="connsiteX12" fmla="*/ 487951 w 4859379"/>
              <a:gd name="connsiteY12" fmla="*/ 315325 h 2168132"/>
              <a:gd name="connsiteX13" fmla="*/ 1228104 w 4859379"/>
              <a:gd name="connsiteY13" fmla="*/ 510102 h 2168132"/>
              <a:gd name="connsiteX14" fmla="*/ 1809115 w 4859379"/>
              <a:gd name="connsiteY14" fmla="*/ 428940 h 2168132"/>
              <a:gd name="connsiteX15" fmla="*/ 1329591 w 4859379"/>
              <a:gd name="connsiteY15" fmla="*/ 402991 h 2168132"/>
              <a:gd name="connsiteX16" fmla="*/ 1158052 w 4859379"/>
              <a:gd name="connsiteY16" fmla="*/ 134775 h 2168132"/>
              <a:gd name="connsiteX17" fmla="*/ 1923475 w 4859379"/>
              <a:gd name="connsiteY17" fmla="*/ 106930 h 2168132"/>
              <a:gd name="connsiteX18" fmla="*/ 2376375 w 4859379"/>
              <a:gd name="connsiteY18" fmla="*/ 462 h 2168132"/>
              <a:gd name="connsiteX0" fmla="*/ 2376375 w 4750164"/>
              <a:gd name="connsiteY0" fmla="*/ 462 h 1548012"/>
              <a:gd name="connsiteX1" fmla="*/ 3031707 w 4750164"/>
              <a:gd name="connsiteY1" fmla="*/ 164720 h 1548012"/>
              <a:gd name="connsiteX2" fmla="*/ 3664509 w 4750164"/>
              <a:gd name="connsiteY2" fmla="*/ 470762 h 1548012"/>
              <a:gd name="connsiteX3" fmla="*/ 4750164 w 4750164"/>
              <a:gd name="connsiteY3" fmla="*/ 1548012 h 1548012"/>
              <a:gd name="connsiteX4" fmla="*/ 3606773 w 4750164"/>
              <a:gd name="connsiteY4" fmla="*/ 1520503 h 1548012"/>
              <a:gd name="connsiteX5" fmla="*/ 2858271 w 4750164"/>
              <a:gd name="connsiteY5" fmla="*/ 997012 h 1548012"/>
              <a:gd name="connsiteX6" fmla="*/ 1835808 w 4750164"/>
              <a:gd name="connsiteY6" fmla="*/ 1094434 h 1548012"/>
              <a:gd name="connsiteX7" fmla="*/ 1496117 w 4750164"/>
              <a:gd name="connsiteY7" fmla="*/ 965848 h 1548012"/>
              <a:gd name="connsiteX8" fmla="*/ 184776 w 4750164"/>
              <a:gd name="connsiteY8" fmla="*/ 718565 h 1548012"/>
              <a:gd name="connsiteX9" fmla="*/ 269799 w 4750164"/>
              <a:gd name="connsiteY9" fmla="*/ 533475 h 1548012"/>
              <a:gd name="connsiteX10" fmla="*/ 1651 w 4750164"/>
              <a:gd name="connsiteY10" fmla="*/ 478260 h 1548012"/>
              <a:gd name="connsiteX11" fmla="*/ 487951 w 4750164"/>
              <a:gd name="connsiteY11" fmla="*/ 315325 h 1548012"/>
              <a:gd name="connsiteX12" fmla="*/ 1228104 w 4750164"/>
              <a:gd name="connsiteY12" fmla="*/ 510102 h 1548012"/>
              <a:gd name="connsiteX13" fmla="*/ 1809115 w 4750164"/>
              <a:gd name="connsiteY13" fmla="*/ 428940 h 1548012"/>
              <a:gd name="connsiteX14" fmla="*/ 1329591 w 4750164"/>
              <a:gd name="connsiteY14" fmla="*/ 402991 h 1548012"/>
              <a:gd name="connsiteX15" fmla="*/ 1158052 w 4750164"/>
              <a:gd name="connsiteY15" fmla="*/ 134775 h 1548012"/>
              <a:gd name="connsiteX16" fmla="*/ 1923475 w 4750164"/>
              <a:gd name="connsiteY16" fmla="*/ 106930 h 1548012"/>
              <a:gd name="connsiteX17" fmla="*/ 2376375 w 4750164"/>
              <a:gd name="connsiteY17" fmla="*/ 462 h 1548012"/>
              <a:gd name="connsiteX0" fmla="*/ 2376375 w 4750164"/>
              <a:gd name="connsiteY0" fmla="*/ 462 h 1548012"/>
              <a:gd name="connsiteX1" fmla="*/ 3031707 w 4750164"/>
              <a:gd name="connsiteY1" fmla="*/ 164720 h 1548012"/>
              <a:gd name="connsiteX2" fmla="*/ 3664509 w 4750164"/>
              <a:gd name="connsiteY2" fmla="*/ 470762 h 1548012"/>
              <a:gd name="connsiteX3" fmla="*/ 4750164 w 4750164"/>
              <a:gd name="connsiteY3" fmla="*/ 1548012 h 1548012"/>
              <a:gd name="connsiteX4" fmla="*/ 3567862 w 4750164"/>
              <a:gd name="connsiteY4" fmla="*/ 1539958 h 1548012"/>
              <a:gd name="connsiteX5" fmla="*/ 2858271 w 4750164"/>
              <a:gd name="connsiteY5" fmla="*/ 997012 h 1548012"/>
              <a:gd name="connsiteX6" fmla="*/ 1835808 w 4750164"/>
              <a:gd name="connsiteY6" fmla="*/ 1094434 h 1548012"/>
              <a:gd name="connsiteX7" fmla="*/ 1496117 w 4750164"/>
              <a:gd name="connsiteY7" fmla="*/ 965848 h 1548012"/>
              <a:gd name="connsiteX8" fmla="*/ 184776 w 4750164"/>
              <a:gd name="connsiteY8" fmla="*/ 718565 h 1548012"/>
              <a:gd name="connsiteX9" fmla="*/ 269799 w 4750164"/>
              <a:gd name="connsiteY9" fmla="*/ 533475 h 1548012"/>
              <a:gd name="connsiteX10" fmla="*/ 1651 w 4750164"/>
              <a:gd name="connsiteY10" fmla="*/ 478260 h 1548012"/>
              <a:gd name="connsiteX11" fmla="*/ 487951 w 4750164"/>
              <a:gd name="connsiteY11" fmla="*/ 315325 h 1548012"/>
              <a:gd name="connsiteX12" fmla="*/ 1228104 w 4750164"/>
              <a:gd name="connsiteY12" fmla="*/ 510102 h 1548012"/>
              <a:gd name="connsiteX13" fmla="*/ 1809115 w 4750164"/>
              <a:gd name="connsiteY13" fmla="*/ 428940 h 1548012"/>
              <a:gd name="connsiteX14" fmla="*/ 1329591 w 4750164"/>
              <a:gd name="connsiteY14" fmla="*/ 402991 h 1548012"/>
              <a:gd name="connsiteX15" fmla="*/ 1158052 w 4750164"/>
              <a:gd name="connsiteY15" fmla="*/ 134775 h 1548012"/>
              <a:gd name="connsiteX16" fmla="*/ 1923475 w 4750164"/>
              <a:gd name="connsiteY16" fmla="*/ 106930 h 1548012"/>
              <a:gd name="connsiteX17" fmla="*/ 2376375 w 4750164"/>
              <a:gd name="connsiteY17" fmla="*/ 462 h 1548012"/>
              <a:gd name="connsiteX0" fmla="*/ 2376375 w 4750164"/>
              <a:gd name="connsiteY0" fmla="*/ 616 h 1548166"/>
              <a:gd name="connsiteX1" fmla="*/ 3031707 w 4750164"/>
              <a:gd name="connsiteY1" fmla="*/ 164874 h 1548166"/>
              <a:gd name="connsiteX2" fmla="*/ 3771513 w 4750164"/>
              <a:gd name="connsiteY2" fmla="*/ 626558 h 1548166"/>
              <a:gd name="connsiteX3" fmla="*/ 4750164 w 4750164"/>
              <a:gd name="connsiteY3" fmla="*/ 1548166 h 1548166"/>
              <a:gd name="connsiteX4" fmla="*/ 3567862 w 4750164"/>
              <a:gd name="connsiteY4" fmla="*/ 1540112 h 1548166"/>
              <a:gd name="connsiteX5" fmla="*/ 2858271 w 4750164"/>
              <a:gd name="connsiteY5" fmla="*/ 997166 h 1548166"/>
              <a:gd name="connsiteX6" fmla="*/ 1835808 w 4750164"/>
              <a:gd name="connsiteY6" fmla="*/ 1094588 h 1548166"/>
              <a:gd name="connsiteX7" fmla="*/ 1496117 w 4750164"/>
              <a:gd name="connsiteY7" fmla="*/ 966002 h 1548166"/>
              <a:gd name="connsiteX8" fmla="*/ 184776 w 4750164"/>
              <a:gd name="connsiteY8" fmla="*/ 718719 h 1548166"/>
              <a:gd name="connsiteX9" fmla="*/ 269799 w 4750164"/>
              <a:gd name="connsiteY9" fmla="*/ 533629 h 1548166"/>
              <a:gd name="connsiteX10" fmla="*/ 1651 w 4750164"/>
              <a:gd name="connsiteY10" fmla="*/ 478414 h 1548166"/>
              <a:gd name="connsiteX11" fmla="*/ 487951 w 4750164"/>
              <a:gd name="connsiteY11" fmla="*/ 315479 h 1548166"/>
              <a:gd name="connsiteX12" fmla="*/ 1228104 w 4750164"/>
              <a:gd name="connsiteY12" fmla="*/ 510256 h 1548166"/>
              <a:gd name="connsiteX13" fmla="*/ 1809115 w 4750164"/>
              <a:gd name="connsiteY13" fmla="*/ 429094 h 1548166"/>
              <a:gd name="connsiteX14" fmla="*/ 1329591 w 4750164"/>
              <a:gd name="connsiteY14" fmla="*/ 403145 h 1548166"/>
              <a:gd name="connsiteX15" fmla="*/ 1158052 w 4750164"/>
              <a:gd name="connsiteY15" fmla="*/ 134929 h 1548166"/>
              <a:gd name="connsiteX16" fmla="*/ 1923475 w 4750164"/>
              <a:gd name="connsiteY16" fmla="*/ 107084 h 1548166"/>
              <a:gd name="connsiteX17" fmla="*/ 2376375 w 4750164"/>
              <a:gd name="connsiteY17" fmla="*/ 616 h 1548166"/>
              <a:gd name="connsiteX0" fmla="*/ 2376375 w 4750164"/>
              <a:gd name="connsiteY0" fmla="*/ 616 h 1548166"/>
              <a:gd name="connsiteX1" fmla="*/ 3031707 w 4750164"/>
              <a:gd name="connsiteY1" fmla="*/ 164874 h 1548166"/>
              <a:gd name="connsiteX2" fmla="*/ 3771513 w 4750164"/>
              <a:gd name="connsiteY2" fmla="*/ 626558 h 1548166"/>
              <a:gd name="connsiteX3" fmla="*/ 4750164 w 4750164"/>
              <a:gd name="connsiteY3" fmla="*/ 1548166 h 1548166"/>
              <a:gd name="connsiteX4" fmla="*/ 3567862 w 4750164"/>
              <a:gd name="connsiteY4" fmla="*/ 1540112 h 1548166"/>
              <a:gd name="connsiteX5" fmla="*/ 2858271 w 4750164"/>
              <a:gd name="connsiteY5" fmla="*/ 997166 h 1548166"/>
              <a:gd name="connsiteX6" fmla="*/ 1835808 w 4750164"/>
              <a:gd name="connsiteY6" fmla="*/ 1094588 h 1548166"/>
              <a:gd name="connsiteX7" fmla="*/ 1496117 w 4750164"/>
              <a:gd name="connsiteY7" fmla="*/ 966002 h 1548166"/>
              <a:gd name="connsiteX8" fmla="*/ 184776 w 4750164"/>
              <a:gd name="connsiteY8" fmla="*/ 718719 h 1548166"/>
              <a:gd name="connsiteX9" fmla="*/ 269799 w 4750164"/>
              <a:gd name="connsiteY9" fmla="*/ 533629 h 1548166"/>
              <a:gd name="connsiteX10" fmla="*/ 1651 w 4750164"/>
              <a:gd name="connsiteY10" fmla="*/ 478414 h 1548166"/>
              <a:gd name="connsiteX11" fmla="*/ 487951 w 4750164"/>
              <a:gd name="connsiteY11" fmla="*/ 315479 h 1548166"/>
              <a:gd name="connsiteX12" fmla="*/ 1228104 w 4750164"/>
              <a:gd name="connsiteY12" fmla="*/ 510256 h 1548166"/>
              <a:gd name="connsiteX13" fmla="*/ 1809115 w 4750164"/>
              <a:gd name="connsiteY13" fmla="*/ 429094 h 1548166"/>
              <a:gd name="connsiteX14" fmla="*/ 1329591 w 4750164"/>
              <a:gd name="connsiteY14" fmla="*/ 403145 h 1548166"/>
              <a:gd name="connsiteX15" fmla="*/ 1158052 w 4750164"/>
              <a:gd name="connsiteY15" fmla="*/ 134929 h 1548166"/>
              <a:gd name="connsiteX16" fmla="*/ 1923475 w 4750164"/>
              <a:gd name="connsiteY16" fmla="*/ 107084 h 1548166"/>
              <a:gd name="connsiteX17" fmla="*/ 2376375 w 4750164"/>
              <a:gd name="connsiteY17" fmla="*/ 616 h 1548166"/>
              <a:gd name="connsiteX0" fmla="*/ 2376375 w 4750164"/>
              <a:gd name="connsiteY0" fmla="*/ 616 h 1559567"/>
              <a:gd name="connsiteX1" fmla="*/ 3031707 w 4750164"/>
              <a:gd name="connsiteY1" fmla="*/ 164874 h 1559567"/>
              <a:gd name="connsiteX2" fmla="*/ 3771513 w 4750164"/>
              <a:gd name="connsiteY2" fmla="*/ 626558 h 1559567"/>
              <a:gd name="connsiteX3" fmla="*/ 4750164 w 4750164"/>
              <a:gd name="connsiteY3" fmla="*/ 1548166 h 1559567"/>
              <a:gd name="connsiteX4" fmla="*/ 3460858 w 4750164"/>
              <a:gd name="connsiteY4" fmla="*/ 1559567 h 1559567"/>
              <a:gd name="connsiteX5" fmla="*/ 2858271 w 4750164"/>
              <a:gd name="connsiteY5" fmla="*/ 997166 h 1559567"/>
              <a:gd name="connsiteX6" fmla="*/ 1835808 w 4750164"/>
              <a:gd name="connsiteY6" fmla="*/ 1094588 h 1559567"/>
              <a:gd name="connsiteX7" fmla="*/ 1496117 w 4750164"/>
              <a:gd name="connsiteY7" fmla="*/ 966002 h 1559567"/>
              <a:gd name="connsiteX8" fmla="*/ 184776 w 4750164"/>
              <a:gd name="connsiteY8" fmla="*/ 718719 h 1559567"/>
              <a:gd name="connsiteX9" fmla="*/ 269799 w 4750164"/>
              <a:gd name="connsiteY9" fmla="*/ 533629 h 1559567"/>
              <a:gd name="connsiteX10" fmla="*/ 1651 w 4750164"/>
              <a:gd name="connsiteY10" fmla="*/ 478414 h 1559567"/>
              <a:gd name="connsiteX11" fmla="*/ 487951 w 4750164"/>
              <a:gd name="connsiteY11" fmla="*/ 315479 h 1559567"/>
              <a:gd name="connsiteX12" fmla="*/ 1228104 w 4750164"/>
              <a:gd name="connsiteY12" fmla="*/ 510256 h 1559567"/>
              <a:gd name="connsiteX13" fmla="*/ 1809115 w 4750164"/>
              <a:gd name="connsiteY13" fmla="*/ 429094 h 1559567"/>
              <a:gd name="connsiteX14" fmla="*/ 1329591 w 4750164"/>
              <a:gd name="connsiteY14" fmla="*/ 403145 h 1559567"/>
              <a:gd name="connsiteX15" fmla="*/ 1158052 w 4750164"/>
              <a:gd name="connsiteY15" fmla="*/ 134929 h 1559567"/>
              <a:gd name="connsiteX16" fmla="*/ 1923475 w 4750164"/>
              <a:gd name="connsiteY16" fmla="*/ 107084 h 1559567"/>
              <a:gd name="connsiteX17" fmla="*/ 2376375 w 4750164"/>
              <a:gd name="connsiteY17" fmla="*/ 616 h 1559567"/>
              <a:gd name="connsiteX0" fmla="*/ 2376375 w 4750164"/>
              <a:gd name="connsiteY0" fmla="*/ 616 h 1665865"/>
              <a:gd name="connsiteX1" fmla="*/ 3031707 w 4750164"/>
              <a:gd name="connsiteY1" fmla="*/ 164874 h 1665865"/>
              <a:gd name="connsiteX2" fmla="*/ 3771513 w 4750164"/>
              <a:gd name="connsiteY2" fmla="*/ 626558 h 1665865"/>
              <a:gd name="connsiteX3" fmla="*/ 4750164 w 4750164"/>
              <a:gd name="connsiteY3" fmla="*/ 1548166 h 1665865"/>
              <a:gd name="connsiteX4" fmla="*/ 3460858 w 4750164"/>
              <a:gd name="connsiteY4" fmla="*/ 1559567 h 1665865"/>
              <a:gd name="connsiteX5" fmla="*/ 2858271 w 4750164"/>
              <a:gd name="connsiteY5" fmla="*/ 997166 h 1665865"/>
              <a:gd name="connsiteX6" fmla="*/ 1835808 w 4750164"/>
              <a:gd name="connsiteY6" fmla="*/ 1094588 h 1665865"/>
              <a:gd name="connsiteX7" fmla="*/ 1496117 w 4750164"/>
              <a:gd name="connsiteY7" fmla="*/ 966002 h 1665865"/>
              <a:gd name="connsiteX8" fmla="*/ 184776 w 4750164"/>
              <a:gd name="connsiteY8" fmla="*/ 718719 h 1665865"/>
              <a:gd name="connsiteX9" fmla="*/ 269799 w 4750164"/>
              <a:gd name="connsiteY9" fmla="*/ 533629 h 1665865"/>
              <a:gd name="connsiteX10" fmla="*/ 1651 w 4750164"/>
              <a:gd name="connsiteY10" fmla="*/ 478414 h 1665865"/>
              <a:gd name="connsiteX11" fmla="*/ 487951 w 4750164"/>
              <a:gd name="connsiteY11" fmla="*/ 315479 h 1665865"/>
              <a:gd name="connsiteX12" fmla="*/ 1228104 w 4750164"/>
              <a:gd name="connsiteY12" fmla="*/ 510256 h 1665865"/>
              <a:gd name="connsiteX13" fmla="*/ 1809115 w 4750164"/>
              <a:gd name="connsiteY13" fmla="*/ 429094 h 1665865"/>
              <a:gd name="connsiteX14" fmla="*/ 1329591 w 4750164"/>
              <a:gd name="connsiteY14" fmla="*/ 403145 h 1665865"/>
              <a:gd name="connsiteX15" fmla="*/ 1158052 w 4750164"/>
              <a:gd name="connsiteY15" fmla="*/ 134929 h 1665865"/>
              <a:gd name="connsiteX16" fmla="*/ 1923475 w 4750164"/>
              <a:gd name="connsiteY16" fmla="*/ 107084 h 1665865"/>
              <a:gd name="connsiteX17" fmla="*/ 2376375 w 4750164"/>
              <a:gd name="connsiteY17" fmla="*/ 616 h 1665865"/>
              <a:gd name="connsiteX0" fmla="*/ 2376375 w 4750164"/>
              <a:gd name="connsiteY0" fmla="*/ 616 h 1571013"/>
              <a:gd name="connsiteX1" fmla="*/ 3031707 w 4750164"/>
              <a:gd name="connsiteY1" fmla="*/ 164874 h 1571013"/>
              <a:gd name="connsiteX2" fmla="*/ 3771513 w 4750164"/>
              <a:gd name="connsiteY2" fmla="*/ 626558 h 1571013"/>
              <a:gd name="connsiteX3" fmla="*/ 4750164 w 4750164"/>
              <a:gd name="connsiteY3" fmla="*/ 1548166 h 1571013"/>
              <a:gd name="connsiteX4" fmla="*/ 3460858 w 4750164"/>
              <a:gd name="connsiteY4" fmla="*/ 1559567 h 1571013"/>
              <a:gd name="connsiteX5" fmla="*/ 2858271 w 4750164"/>
              <a:gd name="connsiteY5" fmla="*/ 997166 h 1571013"/>
              <a:gd name="connsiteX6" fmla="*/ 1835808 w 4750164"/>
              <a:gd name="connsiteY6" fmla="*/ 1094588 h 1571013"/>
              <a:gd name="connsiteX7" fmla="*/ 1496117 w 4750164"/>
              <a:gd name="connsiteY7" fmla="*/ 966002 h 1571013"/>
              <a:gd name="connsiteX8" fmla="*/ 184776 w 4750164"/>
              <a:gd name="connsiteY8" fmla="*/ 718719 h 1571013"/>
              <a:gd name="connsiteX9" fmla="*/ 269799 w 4750164"/>
              <a:gd name="connsiteY9" fmla="*/ 533629 h 1571013"/>
              <a:gd name="connsiteX10" fmla="*/ 1651 w 4750164"/>
              <a:gd name="connsiteY10" fmla="*/ 478414 h 1571013"/>
              <a:gd name="connsiteX11" fmla="*/ 487951 w 4750164"/>
              <a:gd name="connsiteY11" fmla="*/ 315479 h 1571013"/>
              <a:gd name="connsiteX12" fmla="*/ 1228104 w 4750164"/>
              <a:gd name="connsiteY12" fmla="*/ 510256 h 1571013"/>
              <a:gd name="connsiteX13" fmla="*/ 1809115 w 4750164"/>
              <a:gd name="connsiteY13" fmla="*/ 429094 h 1571013"/>
              <a:gd name="connsiteX14" fmla="*/ 1329591 w 4750164"/>
              <a:gd name="connsiteY14" fmla="*/ 403145 h 1571013"/>
              <a:gd name="connsiteX15" fmla="*/ 1158052 w 4750164"/>
              <a:gd name="connsiteY15" fmla="*/ 134929 h 1571013"/>
              <a:gd name="connsiteX16" fmla="*/ 1923475 w 4750164"/>
              <a:gd name="connsiteY16" fmla="*/ 107084 h 1571013"/>
              <a:gd name="connsiteX17" fmla="*/ 2376375 w 4750164"/>
              <a:gd name="connsiteY17" fmla="*/ 616 h 1571013"/>
              <a:gd name="connsiteX0" fmla="*/ 2376375 w 4750164"/>
              <a:gd name="connsiteY0" fmla="*/ 616 h 1571013"/>
              <a:gd name="connsiteX1" fmla="*/ 3031707 w 4750164"/>
              <a:gd name="connsiteY1" fmla="*/ 164874 h 1571013"/>
              <a:gd name="connsiteX2" fmla="*/ 3771513 w 4750164"/>
              <a:gd name="connsiteY2" fmla="*/ 626558 h 1571013"/>
              <a:gd name="connsiteX3" fmla="*/ 4750164 w 4750164"/>
              <a:gd name="connsiteY3" fmla="*/ 1548166 h 1571013"/>
              <a:gd name="connsiteX4" fmla="*/ 3460858 w 4750164"/>
              <a:gd name="connsiteY4" fmla="*/ 1559567 h 1571013"/>
              <a:gd name="connsiteX5" fmla="*/ 2858271 w 4750164"/>
              <a:gd name="connsiteY5" fmla="*/ 997166 h 1571013"/>
              <a:gd name="connsiteX6" fmla="*/ 1835808 w 4750164"/>
              <a:gd name="connsiteY6" fmla="*/ 1094588 h 1571013"/>
              <a:gd name="connsiteX7" fmla="*/ 1496117 w 4750164"/>
              <a:gd name="connsiteY7" fmla="*/ 966002 h 1571013"/>
              <a:gd name="connsiteX8" fmla="*/ 184776 w 4750164"/>
              <a:gd name="connsiteY8" fmla="*/ 718719 h 1571013"/>
              <a:gd name="connsiteX9" fmla="*/ 269799 w 4750164"/>
              <a:gd name="connsiteY9" fmla="*/ 533629 h 1571013"/>
              <a:gd name="connsiteX10" fmla="*/ 1651 w 4750164"/>
              <a:gd name="connsiteY10" fmla="*/ 478414 h 1571013"/>
              <a:gd name="connsiteX11" fmla="*/ 487951 w 4750164"/>
              <a:gd name="connsiteY11" fmla="*/ 315479 h 1571013"/>
              <a:gd name="connsiteX12" fmla="*/ 1228104 w 4750164"/>
              <a:gd name="connsiteY12" fmla="*/ 510256 h 1571013"/>
              <a:gd name="connsiteX13" fmla="*/ 1809115 w 4750164"/>
              <a:gd name="connsiteY13" fmla="*/ 429094 h 1571013"/>
              <a:gd name="connsiteX14" fmla="*/ 1329591 w 4750164"/>
              <a:gd name="connsiteY14" fmla="*/ 403145 h 1571013"/>
              <a:gd name="connsiteX15" fmla="*/ 1158052 w 4750164"/>
              <a:gd name="connsiteY15" fmla="*/ 134929 h 1571013"/>
              <a:gd name="connsiteX16" fmla="*/ 1923475 w 4750164"/>
              <a:gd name="connsiteY16" fmla="*/ 107084 h 1571013"/>
              <a:gd name="connsiteX17" fmla="*/ 2376375 w 4750164"/>
              <a:gd name="connsiteY17" fmla="*/ 616 h 1571013"/>
              <a:gd name="connsiteX0" fmla="*/ 2376375 w 4750164"/>
              <a:gd name="connsiteY0" fmla="*/ 616 h 1661148"/>
              <a:gd name="connsiteX1" fmla="*/ 3031707 w 4750164"/>
              <a:gd name="connsiteY1" fmla="*/ 164874 h 1661148"/>
              <a:gd name="connsiteX2" fmla="*/ 3771513 w 4750164"/>
              <a:gd name="connsiteY2" fmla="*/ 626558 h 1661148"/>
              <a:gd name="connsiteX3" fmla="*/ 4750164 w 4750164"/>
              <a:gd name="connsiteY3" fmla="*/ 1548166 h 1661148"/>
              <a:gd name="connsiteX4" fmla="*/ 3480313 w 4750164"/>
              <a:gd name="connsiteY4" fmla="*/ 1656843 h 1661148"/>
              <a:gd name="connsiteX5" fmla="*/ 2858271 w 4750164"/>
              <a:gd name="connsiteY5" fmla="*/ 997166 h 1661148"/>
              <a:gd name="connsiteX6" fmla="*/ 1835808 w 4750164"/>
              <a:gd name="connsiteY6" fmla="*/ 1094588 h 1661148"/>
              <a:gd name="connsiteX7" fmla="*/ 1496117 w 4750164"/>
              <a:gd name="connsiteY7" fmla="*/ 966002 h 1661148"/>
              <a:gd name="connsiteX8" fmla="*/ 184776 w 4750164"/>
              <a:gd name="connsiteY8" fmla="*/ 718719 h 1661148"/>
              <a:gd name="connsiteX9" fmla="*/ 269799 w 4750164"/>
              <a:gd name="connsiteY9" fmla="*/ 533629 h 1661148"/>
              <a:gd name="connsiteX10" fmla="*/ 1651 w 4750164"/>
              <a:gd name="connsiteY10" fmla="*/ 478414 h 1661148"/>
              <a:gd name="connsiteX11" fmla="*/ 487951 w 4750164"/>
              <a:gd name="connsiteY11" fmla="*/ 315479 h 1661148"/>
              <a:gd name="connsiteX12" fmla="*/ 1228104 w 4750164"/>
              <a:gd name="connsiteY12" fmla="*/ 510256 h 1661148"/>
              <a:gd name="connsiteX13" fmla="*/ 1809115 w 4750164"/>
              <a:gd name="connsiteY13" fmla="*/ 429094 h 1661148"/>
              <a:gd name="connsiteX14" fmla="*/ 1329591 w 4750164"/>
              <a:gd name="connsiteY14" fmla="*/ 403145 h 1661148"/>
              <a:gd name="connsiteX15" fmla="*/ 1158052 w 4750164"/>
              <a:gd name="connsiteY15" fmla="*/ 134929 h 1661148"/>
              <a:gd name="connsiteX16" fmla="*/ 1923475 w 4750164"/>
              <a:gd name="connsiteY16" fmla="*/ 107084 h 1661148"/>
              <a:gd name="connsiteX17" fmla="*/ 2376375 w 4750164"/>
              <a:gd name="connsiteY17" fmla="*/ 616 h 1661148"/>
              <a:gd name="connsiteX0" fmla="*/ 2376375 w 4857169"/>
              <a:gd name="connsiteY0" fmla="*/ 616 h 1670512"/>
              <a:gd name="connsiteX1" fmla="*/ 3031707 w 4857169"/>
              <a:gd name="connsiteY1" fmla="*/ 164874 h 1670512"/>
              <a:gd name="connsiteX2" fmla="*/ 3771513 w 4857169"/>
              <a:gd name="connsiteY2" fmla="*/ 626558 h 1670512"/>
              <a:gd name="connsiteX3" fmla="*/ 4857169 w 4857169"/>
              <a:gd name="connsiteY3" fmla="*/ 1655171 h 1670512"/>
              <a:gd name="connsiteX4" fmla="*/ 3480313 w 4857169"/>
              <a:gd name="connsiteY4" fmla="*/ 1656843 h 1670512"/>
              <a:gd name="connsiteX5" fmla="*/ 2858271 w 4857169"/>
              <a:gd name="connsiteY5" fmla="*/ 997166 h 1670512"/>
              <a:gd name="connsiteX6" fmla="*/ 1835808 w 4857169"/>
              <a:gd name="connsiteY6" fmla="*/ 1094588 h 1670512"/>
              <a:gd name="connsiteX7" fmla="*/ 1496117 w 4857169"/>
              <a:gd name="connsiteY7" fmla="*/ 966002 h 1670512"/>
              <a:gd name="connsiteX8" fmla="*/ 184776 w 4857169"/>
              <a:gd name="connsiteY8" fmla="*/ 718719 h 1670512"/>
              <a:gd name="connsiteX9" fmla="*/ 269799 w 4857169"/>
              <a:gd name="connsiteY9" fmla="*/ 533629 h 1670512"/>
              <a:gd name="connsiteX10" fmla="*/ 1651 w 4857169"/>
              <a:gd name="connsiteY10" fmla="*/ 478414 h 1670512"/>
              <a:gd name="connsiteX11" fmla="*/ 487951 w 4857169"/>
              <a:gd name="connsiteY11" fmla="*/ 315479 h 1670512"/>
              <a:gd name="connsiteX12" fmla="*/ 1228104 w 4857169"/>
              <a:gd name="connsiteY12" fmla="*/ 510256 h 1670512"/>
              <a:gd name="connsiteX13" fmla="*/ 1809115 w 4857169"/>
              <a:gd name="connsiteY13" fmla="*/ 429094 h 1670512"/>
              <a:gd name="connsiteX14" fmla="*/ 1329591 w 4857169"/>
              <a:gd name="connsiteY14" fmla="*/ 403145 h 1670512"/>
              <a:gd name="connsiteX15" fmla="*/ 1158052 w 4857169"/>
              <a:gd name="connsiteY15" fmla="*/ 134929 h 1670512"/>
              <a:gd name="connsiteX16" fmla="*/ 1923475 w 4857169"/>
              <a:gd name="connsiteY16" fmla="*/ 107084 h 1670512"/>
              <a:gd name="connsiteX17" fmla="*/ 2376375 w 4857169"/>
              <a:gd name="connsiteY17" fmla="*/ 616 h 1670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857169" h="1670512">
                <a:moveTo>
                  <a:pt x="2376375" y="616"/>
                </a:moveTo>
                <a:cubicBezTo>
                  <a:pt x="2565551" y="-7232"/>
                  <a:pt x="2799184" y="60550"/>
                  <a:pt x="3031707" y="164874"/>
                </a:cubicBezTo>
                <a:cubicBezTo>
                  <a:pt x="3264230" y="269198"/>
                  <a:pt x="3576530" y="439098"/>
                  <a:pt x="3771513" y="626558"/>
                </a:cubicBezTo>
                <a:lnTo>
                  <a:pt x="4857169" y="1655171"/>
                </a:lnTo>
                <a:cubicBezTo>
                  <a:pt x="4427400" y="1658971"/>
                  <a:pt x="3852741" y="1686660"/>
                  <a:pt x="3480313" y="1656843"/>
                </a:cubicBezTo>
                <a:cubicBezTo>
                  <a:pt x="3341349" y="1413018"/>
                  <a:pt x="3230323" y="1030859"/>
                  <a:pt x="2858271" y="997166"/>
                </a:cubicBezTo>
                <a:cubicBezTo>
                  <a:pt x="2502477" y="943960"/>
                  <a:pt x="2073673" y="1110080"/>
                  <a:pt x="1835808" y="1094588"/>
                </a:cubicBezTo>
                <a:cubicBezTo>
                  <a:pt x="1757266" y="1080994"/>
                  <a:pt x="1584416" y="1002361"/>
                  <a:pt x="1496117" y="966002"/>
                </a:cubicBezTo>
                <a:cubicBezTo>
                  <a:pt x="1034072" y="877071"/>
                  <a:pt x="666333" y="775131"/>
                  <a:pt x="184776" y="718719"/>
                </a:cubicBezTo>
                <a:cubicBezTo>
                  <a:pt x="101466" y="705801"/>
                  <a:pt x="174250" y="572563"/>
                  <a:pt x="269799" y="533629"/>
                </a:cubicBezTo>
                <a:lnTo>
                  <a:pt x="1651" y="478414"/>
                </a:lnTo>
                <a:cubicBezTo>
                  <a:pt x="-22693" y="298361"/>
                  <a:pt x="226125" y="277653"/>
                  <a:pt x="487951" y="315479"/>
                </a:cubicBezTo>
                <a:cubicBezTo>
                  <a:pt x="763935" y="370649"/>
                  <a:pt x="952119" y="422567"/>
                  <a:pt x="1228104" y="510256"/>
                </a:cubicBezTo>
                <a:cubicBezTo>
                  <a:pt x="1421774" y="483202"/>
                  <a:pt x="1677231" y="527690"/>
                  <a:pt x="1809115" y="429094"/>
                </a:cubicBezTo>
                <a:cubicBezTo>
                  <a:pt x="1649275" y="420445"/>
                  <a:pt x="1466669" y="441062"/>
                  <a:pt x="1329591" y="403145"/>
                </a:cubicBezTo>
                <a:cubicBezTo>
                  <a:pt x="1168350" y="391787"/>
                  <a:pt x="1046130" y="211326"/>
                  <a:pt x="1158052" y="134929"/>
                </a:cubicBezTo>
                <a:cubicBezTo>
                  <a:pt x="1400185" y="62777"/>
                  <a:pt x="1772397" y="153220"/>
                  <a:pt x="1923475" y="107084"/>
                </a:cubicBezTo>
                <a:cubicBezTo>
                  <a:pt x="2031760" y="61433"/>
                  <a:pt x="2187198" y="8465"/>
                  <a:pt x="2376375" y="616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xmlns="" id="{E5A3D920-220B-42A9-A593-711D746C8A2B}"/>
              </a:ext>
            </a:extLst>
          </p:cNvPr>
          <p:cNvGrpSpPr/>
          <p:nvPr/>
        </p:nvGrpSpPr>
        <p:grpSpPr>
          <a:xfrm>
            <a:off x="4406999" y="1264073"/>
            <a:ext cx="3168352" cy="3960946"/>
            <a:chOff x="3126458" y="1456593"/>
            <a:chExt cx="3168352" cy="3960945"/>
          </a:xfrm>
          <a:solidFill>
            <a:schemeClr val="accent5"/>
          </a:solidFill>
        </p:grpSpPr>
        <p:sp>
          <p:nvSpPr>
            <p:cNvPr id="28" name="Freeform 12">
              <a:extLst>
                <a:ext uri="{FF2B5EF4-FFF2-40B4-BE49-F238E27FC236}">
                  <a16:creationId xmlns:a16="http://schemas.microsoft.com/office/drawing/2014/main" xmlns="" id="{A4D32100-9E13-4CD0-B3BA-583EAEEB73C6}"/>
                </a:ext>
              </a:extLst>
            </p:cNvPr>
            <p:cNvSpPr/>
            <p:nvPr/>
          </p:nvSpPr>
          <p:spPr>
            <a:xfrm rot="21351821">
              <a:off x="5019431" y="1456593"/>
              <a:ext cx="1178037" cy="844630"/>
            </a:xfrm>
            <a:custGeom>
              <a:avLst/>
              <a:gdLst>
                <a:gd name="connsiteX0" fmla="*/ 0 w 1514475"/>
                <a:gd name="connsiteY0" fmla="*/ 1085850 h 1085850"/>
                <a:gd name="connsiteX1" fmla="*/ 1514475 w 1514475"/>
                <a:gd name="connsiteY1" fmla="*/ 0 h 1085850"/>
                <a:gd name="connsiteX2" fmla="*/ 1514475 w 1514475"/>
                <a:gd name="connsiteY2" fmla="*/ 0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4475" h="1085850">
                  <a:moveTo>
                    <a:pt x="0" y="1085850"/>
                  </a:moveTo>
                  <a:lnTo>
                    <a:pt x="1514475" y="0"/>
                  </a:lnTo>
                  <a:lnTo>
                    <a:pt x="1514475" y="0"/>
                  </a:lnTo>
                </a:path>
              </a:pathLst>
            </a:custGeom>
            <a:grpFill/>
            <a:ln w="762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solidFill>
                  <a:prstClr val="black"/>
                </a:solidFill>
              </a:endParaRPr>
            </a:p>
          </p:txBody>
        </p:sp>
        <p:sp>
          <p:nvSpPr>
            <p:cNvPr id="29" name="Block Arc 28">
              <a:extLst>
                <a:ext uri="{FF2B5EF4-FFF2-40B4-BE49-F238E27FC236}">
                  <a16:creationId xmlns:a16="http://schemas.microsoft.com/office/drawing/2014/main" xmlns="" id="{5F8F25EE-A2C6-4EB7-B175-A61AE47A5770}"/>
                </a:ext>
              </a:extLst>
            </p:cNvPr>
            <p:cNvSpPr/>
            <p:nvPr/>
          </p:nvSpPr>
          <p:spPr>
            <a:xfrm rot="17100000">
              <a:off x="3126457" y="2249186"/>
              <a:ext cx="3168353" cy="3168352"/>
            </a:xfrm>
            <a:prstGeom prst="blockArc">
              <a:avLst>
                <a:gd name="adj1" fmla="val 12815785"/>
                <a:gd name="adj2" fmla="val 21547697"/>
                <a:gd name="adj3" fmla="val 2538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prstClr val="black"/>
                </a:solidFill>
              </a:endParaRPr>
            </a:p>
          </p:txBody>
        </p:sp>
      </p:grpSp>
      <p:sp>
        <p:nvSpPr>
          <p:cNvPr id="30" name="Oval 29">
            <a:extLst>
              <a:ext uri="{FF2B5EF4-FFF2-40B4-BE49-F238E27FC236}">
                <a16:creationId xmlns:a16="http://schemas.microsoft.com/office/drawing/2014/main" xmlns="" id="{43FCF759-3F00-4AA0-A2B6-CAF8E4BAC564}"/>
              </a:ext>
            </a:extLst>
          </p:cNvPr>
          <p:cNvSpPr/>
          <p:nvPr/>
        </p:nvSpPr>
        <p:spPr>
          <a:xfrm>
            <a:off x="6018982" y="1831533"/>
            <a:ext cx="720000" cy="720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prstClr val="white"/>
              </a:solidFill>
            </a:endParaRP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xmlns="" id="{CD39B1AF-5C0D-4B1B-BFD7-C4E236204D68}"/>
              </a:ext>
            </a:extLst>
          </p:cNvPr>
          <p:cNvSpPr/>
          <p:nvPr/>
        </p:nvSpPr>
        <p:spPr>
          <a:xfrm>
            <a:off x="4476922" y="4241382"/>
            <a:ext cx="720000" cy="720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prstClr val="white"/>
              </a:solidFill>
            </a:endParaRPr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xmlns="" id="{4B609A5C-E1FE-49FB-B0B7-81C9FC93DFE8}"/>
              </a:ext>
            </a:extLst>
          </p:cNvPr>
          <p:cNvSpPr/>
          <p:nvPr/>
        </p:nvSpPr>
        <p:spPr>
          <a:xfrm>
            <a:off x="4659452" y="2166104"/>
            <a:ext cx="720000" cy="720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prstClr val="white"/>
              </a:solidFill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xmlns="" id="{E3DA6CEB-5898-46DC-8E50-E2A765336463}"/>
              </a:ext>
            </a:extLst>
          </p:cNvPr>
          <p:cNvSpPr/>
          <p:nvPr/>
        </p:nvSpPr>
        <p:spPr>
          <a:xfrm>
            <a:off x="4081582" y="3165517"/>
            <a:ext cx="720000" cy="720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prstClr val="white"/>
              </a:solidFill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xmlns="" id="{B1CB9C49-1635-4244-B9D2-0EA96A2BFA65}"/>
              </a:ext>
            </a:extLst>
          </p:cNvPr>
          <p:cNvSpPr txBox="1"/>
          <p:nvPr/>
        </p:nvSpPr>
        <p:spPr>
          <a:xfrm>
            <a:off x="558802" y="1436284"/>
            <a:ext cx="5432375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id-ID" altLang="ko-KR" sz="2200" dirty="0" smtClean="0">
                <a:solidFill>
                  <a:prstClr val="black">
                    <a:lumMod val="75000"/>
                    <a:lumOff val="25000"/>
                  </a:prstClr>
                </a:solidFill>
                <a:latin typeface="Berlin Sans FB" panose="020E0602020502020306" pitchFamily="34" charset="0"/>
                <a:cs typeface="Arial" pitchFamily="34" charset="0"/>
              </a:rPr>
              <a:t>Bani Umar Waqf Foundation</a:t>
            </a:r>
            <a:endParaRPr lang="ko-KR" altLang="en-US" sz="2200" dirty="0">
              <a:solidFill>
                <a:prstClr val="black">
                  <a:lumMod val="75000"/>
                  <a:lumOff val="25000"/>
                </a:prstClr>
              </a:solidFill>
              <a:latin typeface="Berlin Sans FB" panose="020E0602020502020306" pitchFamily="34" charset="0"/>
              <a:cs typeface="Arial" pitchFamily="34" charset="0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xmlns="" id="{82A7C113-C76F-4F28-B6B9-ED6911673730}"/>
              </a:ext>
            </a:extLst>
          </p:cNvPr>
          <p:cNvSpPr txBox="1"/>
          <p:nvPr/>
        </p:nvSpPr>
        <p:spPr>
          <a:xfrm>
            <a:off x="558803" y="2077853"/>
            <a:ext cx="3980764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id-ID" altLang="ko-KR" sz="2200" i="1" dirty="0" smtClean="0">
                <a:solidFill>
                  <a:prstClr val="black">
                    <a:lumMod val="75000"/>
                    <a:lumOff val="25000"/>
                  </a:prstClr>
                </a:solidFill>
                <a:latin typeface="Berlin Sans FB" panose="020E0602020502020306" pitchFamily="34" charset="0"/>
                <a:cs typeface="Arial" pitchFamily="34" charset="0"/>
              </a:rPr>
              <a:t>Waqf Core Principles; Risk Management</a:t>
            </a:r>
            <a:endParaRPr lang="ko-KR" altLang="en-US" sz="2200" i="1" dirty="0">
              <a:solidFill>
                <a:prstClr val="black">
                  <a:lumMod val="75000"/>
                  <a:lumOff val="25000"/>
                </a:prstClr>
              </a:solidFill>
              <a:latin typeface="Berlin Sans FB" panose="020E0602020502020306" pitchFamily="34" charset="0"/>
              <a:cs typeface="Arial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xmlns="" id="{8C5260EE-0F53-4952-AD72-DE5BCD015914}"/>
              </a:ext>
            </a:extLst>
          </p:cNvPr>
          <p:cNvSpPr txBox="1"/>
          <p:nvPr/>
        </p:nvSpPr>
        <p:spPr>
          <a:xfrm>
            <a:off x="558802" y="3319112"/>
            <a:ext cx="343571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id-ID" altLang="ko-KR" sz="2400" dirty="0" smtClean="0">
                <a:solidFill>
                  <a:prstClr val="black">
                    <a:lumMod val="75000"/>
                    <a:lumOff val="25000"/>
                  </a:prstClr>
                </a:solidFill>
                <a:latin typeface="Berlin Sans FB" panose="020E0602020502020306" pitchFamily="34" charset="0"/>
                <a:cs typeface="Arial" pitchFamily="34" charset="0"/>
              </a:rPr>
              <a:t>Waqf</a:t>
            </a:r>
            <a:endParaRPr lang="ko-KR" altLang="en-US" sz="2400" dirty="0">
              <a:solidFill>
                <a:prstClr val="black">
                  <a:lumMod val="75000"/>
                  <a:lumOff val="25000"/>
                </a:prstClr>
              </a:solidFill>
              <a:latin typeface="Berlin Sans FB" panose="020E0602020502020306" pitchFamily="34" charset="0"/>
              <a:cs typeface="Arial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xmlns="" id="{5CD73B69-D221-434E-9DDF-1CFF2758F189}"/>
              </a:ext>
            </a:extLst>
          </p:cNvPr>
          <p:cNvSpPr txBox="1"/>
          <p:nvPr/>
        </p:nvSpPr>
        <p:spPr>
          <a:xfrm>
            <a:off x="904657" y="4398739"/>
            <a:ext cx="343571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id-ID" altLang="ko-KR" sz="2400" dirty="0" smtClean="0">
                <a:solidFill>
                  <a:prstClr val="black">
                    <a:lumMod val="75000"/>
                    <a:lumOff val="25000"/>
                  </a:prstClr>
                </a:solidFill>
                <a:latin typeface="Berlin Sans FB" panose="020E0602020502020306" pitchFamily="34" charset="0"/>
                <a:cs typeface="Arial" pitchFamily="34" charset="0"/>
              </a:rPr>
              <a:t>Poverty</a:t>
            </a:r>
            <a:endParaRPr lang="ko-KR" altLang="en-US" sz="2400" dirty="0">
              <a:solidFill>
                <a:prstClr val="black">
                  <a:lumMod val="75000"/>
                  <a:lumOff val="25000"/>
                </a:prstClr>
              </a:solidFill>
              <a:latin typeface="Berlin Sans FB" panose="020E0602020502020306" pitchFamily="34" charset="0"/>
              <a:cs typeface="Arial" pitchFamily="34" charset="0"/>
            </a:endParaRPr>
          </a:p>
        </p:txBody>
      </p:sp>
      <p:sp>
        <p:nvSpPr>
          <p:cNvPr id="42" name="L-Shape 41">
            <a:extLst>
              <a:ext uri="{FF2B5EF4-FFF2-40B4-BE49-F238E27FC236}">
                <a16:creationId xmlns:a16="http://schemas.microsoft.com/office/drawing/2014/main" xmlns="" id="{FC13A91C-2BD4-4928-AF8C-07A7B1C1C086}"/>
              </a:ext>
            </a:extLst>
          </p:cNvPr>
          <p:cNvSpPr/>
          <p:nvPr/>
        </p:nvSpPr>
        <p:spPr>
          <a:xfrm rot="11157538">
            <a:off x="7162027" y="1174328"/>
            <a:ext cx="324344" cy="324797"/>
          </a:xfrm>
          <a:prstGeom prst="corner">
            <a:avLst>
              <a:gd name="adj1" fmla="val 17993"/>
              <a:gd name="adj2" fmla="val 20095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0" tIns="396000" rIns="360000" bIns="288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prstClr val="white"/>
              </a:solidFill>
            </a:endParaRP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xmlns="" id="{BADDF9F9-FB5B-4E74-A578-7F71279F1CA0}"/>
              </a:ext>
            </a:extLst>
          </p:cNvPr>
          <p:cNvCxnSpPr>
            <a:cxnSpLocks/>
          </p:cNvCxnSpPr>
          <p:nvPr/>
        </p:nvCxnSpPr>
        <p:spPr>
          <a:xfrm flipV="1">
            <a:off x="8367261" y="2335399"/>
            <a:ext cx="3067292" cy="13911"/>
          </a:xfrm>
          <a:prstGeom prst="line">
            <a:avLst/>
          </a:prstGeom>
          <a:ln w="22225" cap="rnd">
            <a:solidFill>
              <a:srgbClr val="BEBFB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자유형: 도형 54">
            <a:extLst>
              <a:ext uri="{FF2B5EF4-FFF2-40B4-BE49-F238E27FC236}">
                <a16:creationId xmlns:a16="http://schemas.microsoft.com/office/drawing/2014/main" xmlns="" id="{47FE7198-A8BD-4894-A8F3-8B22123A0B33}"/>
              </a:ext>
            </a:extLst>
          </p:cNvPr>
          <p:cNvSpPr>
            <a:spLocks noChangeAspect="1"/>
          </p:cNvSpPr>
          <p:nvPr/>
        </p:nvSpPr>
        <p:spPr>
          <a:xfrm>
            <a:off x="4724584" y="4416768"/>
            <a:ext cx="234322" cy="379351"/>
          </a:xfrm>
          <a:custGeom>
            <a:avLst/>
            <a:gdLst>
              <a:gd name="connsiteX0" fmla="*/ 2288503 w 2628868"/>
              <a:gd name="connsiteY0" fmla="*/ 1437588 h 4255963"/>
              <a:gd name="connsiteX1" fmla="*/ 2055285 w 2628868"/>
              <a:gd name="connsiteY1" fmla="*/ 1235542 h 4255963"/>
              <a:gd name="connsiteX2" fmla="*/ 1750484 w 2628868"/>
              <a:gd name="connsiteY2" fmla="*/ 709069 h 4255963"/>
              <a:gd name="connsiteX3" fmla="*/ 1768957 w 2628868"/>
              <a:gd name="connsiteY3" fmla="*/ 395033 h 4255963"/>
              <a:gd name="connsiteX4" fmla="*/ 2507866 w 2628868"/>
              <a:gd name="connsiteY4" fmla="*/ 1244778 h 4255963"/>
              <a:gd name="connsiteX5" fmla="*/ 2288503 w 2628868"/>
              <a:gd name="connsiteY5" fmla="*/ 1437588 h 4255963"/>
              <a:gd name="connsiteX6" fmla="*/ 914400 w 2628868"/>
              <a:gd name="connsiteY6" fmla="*/ 2567085 h 4255963"/>
              <a:gd name="connsiteX7" fmla="*/ 0 w 2628868"/>
              <a:gd name="connsiteY7" fmla="*/ 1375594 h 4255963"/>
              <a:gd name="connsiteX8" fmla="*/ 886691 w 2628868"/>
              <a:gd name="connsiteY8" fmla="*/ 378067 h 4255963"/>
              <a:gd name="connsiteX9" fmla="*/ 886691 w 2628868"/>
              <a:gd name="connsiteY9" fmla="*/ 784467 h 4255963"/>
              <a:gd name="connsiteX10" fmla="*/ 905164 w 2628868"/>
              <a:gd name="connsiteY10" fmla="*/ 1310939 h 4255963"/>
              <a:gd name="connsiteX11" fmla="*/ 914400 w 2628868"/>
              <a:gd name="connsiteY11" fmla="*/ 2567085 h 4255963"/>
              <a:gd name="connsiteX12" fmla="*/ 1742177 w 2628868"/>
              <a:gd name="connsiteY12" fmla="*/ 3864625 h 4255963"/>
              <a:gd name="connsiteX13" fmla="*/ 1742177 w 2628868"/>
              <a:gd name="connsiteY13" fmla="*/ 3458225 h 4255963"/>
              <a:gd name="connsiteX14" fmla="*/ 1723704 w 2628868"/>
              <a:gd name="connsiteY14" fmla="*/ 2931753 h 4255963"/>
              <a:gd name="connsiteX15" fmla="*/ 1714468 w 2628868"/>
              <a:gd name="connsiteY15" fmla="*/ 1675607 h 4255963"/>
              <a:gd name="connsiteX16" fmla="*/ 2628868 w 2628868"/>
              <a:gd name="connsiteY16" fmla="*/ 2867098 h 4255963"/>
              <a:gd name="connsiteX17" fmla="*/ 1742177 w 2628868"/>
              <a:gd name="connsiteY17" fmla="*/ 3864625 h 4255963"/>
              <a:gd name="connsiteX18" fmla="*/ 886690 w 2628868"/>
              <a:gd name="connsiteY18" fmla="*/ 3869411 h 4255963"/>
              <a:gd name="connsiteX19" fmla="*/ 147781 w 2628868"/>
              <a:gd name="connsiteY19" fmla="*/ 3019666 h 4255963"/>
              <a:gd name="connsiteX20" fmla="*/ 600362 w 2628868"/>
              <a:gd name="connsiteY20" fmla="*/ 3028902 h 4255963"/>
              <a:gd name="connsiteX21" fmla="*/ 905163 w 2628868"/>
              <a:gd name="connsiteY21" fmla="*/ 3555375 h 4255963"/>
              <a:gd name="connsiteX22" fmla="*/ 1303568 w 2628868"/>
              <a:gd name="connsiteY22" fmla="*/ 4255963 h 4255963"/>
              <a:gd name="connsiteX23" fmla="*/ 1142559 w 2628868"/>
              <a:gd name="connsiteY23" fmla="*/ 4094954 h 4255963"/>
              <a:gd name="connsiteX24" fmla="*/ 1142560 w 2628868"/>
              <a:gd name="connsiteY24" fmla="*/ 161009 h 4255963"/>
              <a:gd name="connsiteX25" fmla="*/ 1303569 w 2628868"/>
              <a:gd name="connsiteY25" fmla="*/ 0 h 4255963"/>
              <a:gd name="connsiteX26" fmla="*/ 1303568 w 2628868"/>
              <a:gd name="connsiteY26" fmla="*/ 1 h 4255963"/>
              <a:gd name="connsiteX27" fmla="*/ 1464577 w 2628868"/>
              <a:gd name="connsiteY27" fmla="*/ 161010 h 4255963"/>
              <a:gd name="connsiteX28" fmla="*/ 1464577 w 2628868"/>
              <a:gd name="connsiteY28" fmla="*/ 4094954 h 4255963"/>
              <a:gd name="connsiteX29" fmla="*/ 1303568 w 2628868"/>
              <a:gd name="connsiteY29" fmla="*/ 4255963 h 4255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628868" h="4255963">
                <a:moveTo>
                  <a:pt x="2288503" y="1437588"/>
                </a:moveTo>
                <a:cubicBezTo>
                  <a:pt x="2182285" y="1436434"/>
                  <a:pt x="2073758" y="1369470"/>
                  <a:pt x="2055285" y="1235542"/>
                </a:cubicBezTo>
                <a:cubicBezTo>
                  <a:pt x="2061443" y="1112391"/>
                  <a:pt x="2086071" y="822985"/>
                  <a:pt x="1750484" y="709069"/>
                </a:cubicBezTo>
                <a:lnTo>
                  <a:pt x="1768957" y="395033"/>
                </a:lnTo>
                <a:cubicBezTo>
                  <a:pt x="2326220" y="493554"/>
                  <a:pt x="2495550" y="915347"/>
                  <a:pt x="2507866" y="1244778"/>
                </a:cubicBezTo>
                <a:cubicBezTo>
                  <a:pt x="2498630" y="1374088"/>
                  <a:pt x="2394721" y="1438743"/>
                  <a:pt x="2288503" y="1437588"/>
                </a:cubicBezTo>
                <a:close/>
                <a:moveTo>
                  <a:pt x="914400" y="2567085"/>
                </a:moveTo>
                <a:cubicBezTo>
                  <a:pt x="193965" y="2299230"/>
                  <a:pt x="9236" y="1745049"/>
                  <a:pt x="0" y="1375594"/>
                </a:cubicBezTo>
                <a:cubicBezTo>
                  <a:pt x="36947" y="923011"/>
                  <a:pt x="360218" y="415012"/>
                  <a:pt x="886691" y="378067"/>
                </a:cubicBezTo>
                <a:lnTo>
                  <a:pt x="886691" y="784467"/>
                </a:lnTo>
                <a:cubicBezTo>
                  <a:pt x="689648" y="818333"/>
                  <a:pt x="548024" y="1193946"/>
                  <a:pt x="905164" y="1310939"/>
                </a:cubicBezTo>
                <a:cubicBezTo>
                  <a:pt x="908243" y="1729654"/>
                  <a:pt x="911321" y="2148370"/>
                  <a:pt x="914400" y="2567085"/>
                </a:cubicBezTo>
                <a:close/>
                <a:moveTo>
                  <a:pt x="1742177" y="3864625"/>
                </a:moveTo>
                <a:lnTo>
                  <a:pt x="1742177" y="3458225"/>
                </a:lnTo>
                <a:cubicBezTo>
                  <a:pt x="1939220" y="3424359"/>
                  <a:pt x="2080844" y="3048746"/>
                  <a:pt x="1723704" y="2931753"/>
                </a:cubicBezTo>
                <a:cubicBezTo>
                  <a:pt x="1720625" y="2513038"/>
                  <a:pt x="1717547" y="2094322"/>
                  <a:pt x="1714468" y="1675607"/>
                </a:cubicBezTo>
                <a:cubicBezTo>
                  <a:pt x="2434903" y="1943462"/>
                  <a:pt x="2619632" y="2497643"/>
                  <a:pt x="2628868" y="2867098"/>
                </a:cubicBezTo>
                <a:cubicBezTo>
                  <a:pt x="2591921" y="3319681"/>
                  <a:pt x="2268650" y="3827680"/>
                  <a:pt x="1742177" y="3864625"/>
                </a:cubicBezTo>
                <a:close/>
                <a:moveTo>
                  <a:pt x="886690" y="3869411"/>
                </a:moveTo>
                <a:cubicBezTo>
                  <a:pt x="329427" y="3770890"/>
                  <a:pt x="160097" y="3349097"/>
                  <a:pt x="147781" y="3019666"/>
                </a:cubicBezTo>
                <a:cubicBezTo>
                  <a:pt x="166253" y="2761046"/>
                  <a:pt x="563416" y="2761047"/>
                  <a:pt x="600362" y="3028902"/>
                </a:cubicBezTo>
                <a:cubicBezTo>
                  <a:pt x="594204" y="3152053"/>
                  <a:pt x="569576" y="3441459"/>
                  <a:pt x="905163" y="3555375"/>
                </a:cubicBezTo>
                <a:close/>
                <a:moveTo>
                  <a:pt x="1303568" y="4255963"/>
                </a:moveTo>
                <a:cubicBezTo>
                  <a:pt x="1214645" y="4255963"/>
                  <a:pt x="1142559" y="4183877"/>
                  <a:pt x="1142559" y="4094954"/>
                </a:cubicBezTo>
                <a:cubicBezTo>
                  <a:pt x="1142559" y="2783639"/>
                  <a:pt x="1142560" y="1472324"/>
                  <a:pt x="1142560" y="161009"/>
                </a:cubicBezTo>
                <a:cubicBezTo>
                  <a:pt x="1142560" y="72086"/>
                  <a:pt x="1214646" y="0"/>
                  <a:pt x="1303569" y="0"/>
                </a:cubicBezTo>
                <a:lnTo>
                  <a:pt x="1303568" y="1"/>
                </a:lnTo>
                <a:cubicBezTo>
                  <a:pt x="1392491" y="1"/>
                  <a:pt x="1464577" y="72087"/>
                  <a:pt x="1464577" y="161010"/>
                </a:cubicBezTo>
                <a:lnTo>
                  <a:pt x="1464577" y="4094954"/>
                </a:lnTo>
                <a:cubicBezTo>
                  <a:pt x="1464577" y="4183877"/>
                  <a:pt x="1392491" y="4255963"/>
                  <a:pt x="1303568" y="42559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>
              <a:solidFill>
                <a:prstClr val="white"/>
              </a:solidFill>
            </a:endParaRPr>
          </a:p>
        </p:txBody>
      </p:sp>
      <p:sp>
        <p:nvSpPr>
          <p:cNvPr id="53" name="Block Arc 5">
            <a:extLst>
              <a:ext uri="{FF2B5EF4-FFF2-40B4-BE49-F238E27FC236}">
                <a16:creationId xmlns:a16="http://schemas.microsoft.com/office/drawing/2014/main" xmlns="" id="{A5A26052-5487-45F8-A936-251BBC206026}"/>
              </a:ext>
            </a:extLst>
          </p:cNvPr>
          <p:cNvSpPr>
            <a:spLocks noChangeAspect="1"/>
          </p:cNvSpPr>
          <p:nvPr/>
        </p:nvSpPr>
        <p:spPr>
          <a:xfrm rot="10800000">
            <a:off x="6217989" y="2000610"/>
            <a:ext cx="351787" cy="379351"/>
          </a:xfrm>
          <a:custGeom>
            <a:avLst/>
            <a:gdLst/>
            <a:ahLst/>
            <a:cxnLst/>
            <a:rect l="l" t="t" r="r" b="b"/>
            <a:pathLst>
              <a:path w="3672275" h="3963955">
                <a:moveTo>
                  <a:pt x="984766" y="3417555"/>
                </a:moveTo>
                <a:cubicBezTo>
                  <a:pt x="932254" y="3417555"/>
                  <a:pt x="882982" y="3403623"/>
                  <a:pt x="841068" y="3378104"/>
                </a:cubicBezTo>
                <a:lnTo>
                  <a:pt x="840676" y="3378710"/>
                </a:lnTo>
                <a:lnTo>
                  <a:pt x="835545" y="3375094"/>
                </a:lnTo>
                <a:cubicBezTo>
                  <a:pt x="823791" y="3369308"/>
                  <a:pt x="813094" y="3361844"/>
                  <a:pt x="803763" y="3352697"/>
                </a:cubicBezTo>
                <a:cubicBezTo>
                  <a:pt x="147868" y="2908007"/>
                  <a:pt x="-148746" y="2089941"/>
                  <a:pt x="72539" y="1325492"/>
                </a:cubicBezTo>
                <a:cubicBezTo>
                  <a:pt x="298018" y="546553"/>
                  <a:pt x="1007805" y="7791"/>
                  <a:pt x="1818686" y="83"/>
                </a:cubicBezTo>
                <a:cubicBezTo>
                  <a:pt x="2629567" y="-7624"/>
                  <a:pt x="3349467" y="517549"/>
                  <a:pt x="3589711" y="1292061"/>
                </a:cubicBezTo>
                <a:cubicBezTo>
                  <a:pt x="3828334" y="2061344"/>
                  <a:pt x="3537615" y="2895621"/>
                  <a:pt x="2873980" y="3349798"/>
                </a:cubicBezTo>
                <a:cubicBezTo>
                  <a:pt x="2824845" y="3391084"/>
                  <a:pt x="2761401" y="3415171"/>
                  <a:pt x="2692355" y="3415171"/>
                </a:cubicBezTo>
                <a:cubicBezTo>
                  <a:pt x="2531252" y="3415171"/>
                  <a:pt x="2400652" y="3284038"/>
                  <a:pt x="2400652" y="3122277"/>
                </a:cubicBezTo>
                <a:cubicBezTo>
                  <a:pt x="2400652" y="3018609"/>
                  <a:pt x="2454292" y="2927520"/>
                  <a:pt x="2535552" y="2875976"/>
                </a:cubicBezTo>
                <a:lnTo>
                  <a:pt x="2534959" y="2875094"/>
                </a:lnTo>
                <a:cubicBezTo>
                  <a:pt x="2993902" y="2566441"/>
                  <a:pt x="3196002" y="1993261"/>
                  <a:pt x="3032146" y="1465012"/>
                </a:cubicBezTo>
                <a:cubicBezTo>
                  <a:pt x="2868290" y="936764"/>
                  <a:pt x="2377289" y="578575"/>
                  <a:pt x="1824236" y="583831"/>
                </a:cubicBezTo>
                <a:cubicBezTo>
                  <a:pt x="1271183" y="589088"/>
                  <a:pt x="787080" y="956545"/>
                  <a:pt x="633294" y="1487812"/>
                </a:cubicBezTo>
                <a:cubicBezTo>
                  <a:pt x="479508" y="2019079"/>
                  <a:pt x="692467" y="2588315"/>
                  <a:pt x="1157194" y="2888188"/>
                </a:cubicBezTo>
                <a:lnTo>
                  <a:pt x="1156634" y="2889057"/>
                </a:lnTo>
                <a:cubicBezTo>
                  <a:pt x="1229500" y="2941659"/>
                  <a:pt x="1276469" y="3027652"/>
                  <a:pt x="1276469" y="3124661"/>
                </a:cubicBezTo>
                <a:cubicBezTo>
                  <a:pt x="1276469" y="3286422"/>
                  <a:pt x="1145869" y="3417555"/>
                  <a:pt x="984766" y="3417555"/>
                </a:cubicBezTo>
                <a:close/>
                <a:moveTo>
                  <a:pt x="1836138" y="3963955"/>
                </a:moveTo>
                <a:cubicBezTo>
                  <a:pt x="1677062" y="3963955"/>
                  <a:pt x="1548106" y="3834999"/>
                  <a:pt x="1548106" y="3675923"/>
                </a:cubicBezTo>
                <a:lnTo>
                  <a:pt x="1548106" y="1958036"/>
                </a:lnTo>
                <a:cubicBezTo>
                  <a:pt x="1548106" y="1798960"/>
                  <a:pt x="1677062" y="1670004"/>
                  <a:pt x="1836138" y="1670004"/>
                </a:cubicBezTo>
                <a:cubicBezTo>
                  <a:pt x="1995214" y="1670004"/>
                  <a:pt x="2124170" y="1798960"/>
                  <a:pt x="2124170" y="1958036"/>
                </a:cubicBezTo>
                <a:lnTo>
                  <a:pt x="2124170" y="3675923"/>
                </a:lnTo>
                <a:cubicBezTo>
                  <a:pt x="2124170" y="3834999"/>
                  <a:pt x="1995214" y="3963955"/>
                  <a:pt x="1836138" y="39639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 dirty="0">
              <a:solidFill>
                <a:prstClr val="black"/>
              </a:solidFill>
            </a:endParaRPr>
          </a:p>
        </p:txBody>
      </p:sp>
      <p:sp>
        <p:nvSpPr>
          <p:cNvPr id="54" name="자유형: 도형 61">
            <a:extLst>
              <a:ext uri="{FF2B5EF4-FFF2-40B4-BE49-F238E27FC236}">
                <a16:creationId xmlns:a16="http://schemas.microsoft.com/office/drawing/2014/main" xmlns="" id="{4C249BA4-6766-4C39-ABA7-119CC310043A}"/>
              </a:ext>
            </a:extLst>
          </p:cNvPr>
          <p:cNvSpPr>
            <a:spLocks noChangeAspect="1"/>
          </p:cNvSpPr>
          <p:nvPr/>
        </p:nvSpPr>
        <p:spPr>
          <a:xfrm>
            <a:off x="4846671" y="2316786"/>
            <a:ext cx="319299" cy="379351"/>
          </a:xfrm>
          <a:custGeom>
            <a:avLst/>
            <a:gdLst>
              <a:gd name="connsiteX0" fmla="*/ 930704 w 1878694"/>
              <a:gd name="connsiteY0" fmla="*/ 1253732 h 2232028"/>
              <a:gd name="connsiteX1" fmla="*/ 810628 w 1878694"/>
              <a:gd name="connsiteY1" fmla="*/ 1373808 h 2232028"/>
              <a:gd name="connsiteX2" fmla="*/ 845798 w 1878694"/>
              <a:gd name="connsiteY2" fmla="*/ 1458715 h 2232028"/>
              <a:gd name="connsiteX3" fmla="*/ 846153 w 1878694"/>
              <a:gd name="connsiteY3" fmla="*/ 1458954 h 2232028"/>
              <a:gd name="connsiteX4" fmla="*/ 792156 w 1878694"/>
              <a:gd name="connsiteY4" fmla="*/ 1753258 h 2232028"/>
              <a:gd name="connsiteX5" fmla="*/ 1069252 w 1878694"/>
              <a:gd name="connsiteY5" fmla="*/ 1753258 h 2232028"/>
              <a:gd name="connsiteX6" fmla="*/ 1015255 w 1878694"/>
              <a:gd name="connsiteY6" fmla="*/ 1458954 h 2232028"/>
              <a:gd name="connsiteX7" fmla="*/ 1015611 w 1878694"/>
              <a:gd name="connsiteY7" fmla="*/ 1458715 h 2232028"/>
              <a:gd name="connsiteX8" fmla="*/ 1050780 w 1878694"/>
              <a:gd name="connsiteY8" fmla="*/ 1373808 h 2232028"/>
              <a:gd name="connsiteX9" fmla="*/ 930704 w 1878694"/>
              <a:gd name="connsiteY9" fmla="*/ 1253732 h 2232028"/>
              <a:gd name="connsiteX10" fmla="*/ 807360 w 1878694"/>
              <a:gd name="connsiteY10" fmla="*/ 244435 h 2232028"/>
              <a:gd name="connsiteX11" fmla="*/ 509333 w 1878694"/>
              <a:gd name="connsiteY11" fmla="*/ 542462 h 2232028"/>
              <a:gd name="connsiteX12" fmla="*/ 509333 w 1878694"/>
              <a:gd name="connsiteY12" fmla="*/ 853160 h 2232028"/>
              <a:gd name="connsiteX13" fmla="*/ 1352075 w 1878694"/>
              <a:gd name="connsiteY13" fmla="*/ 853160 h 2232028"/>
              <a:gd name="connsiteX14" fmla="*/ 1352075 w 1878694"/>
              <a:gd name="connsiteY14" fmla="*/ 542462 h 2232028"/>
              <a:gd name="connsiteX15" fmla="*/ 1054048 w 1878694"/>
              <a:gd name="connsiteY15" fmla="*/ 244435 h 2232028"/>
              <a:gd name="connsiteX16" fmla="*/ 766274 w 1878694"/>
              <a:gd name="connsiteY16" fmla="*/ 0 h 2232028"/>
              <a:gd name="connsiteX17" fmla="*/ 1095134 w 1878694"/>
              <a:gd name="connsiteY17" fmla="*/ 0 h 2232028"/>
              <a:gd name="connsiteX18" fmla="*/ 1591384 w 1878694"/>
              <a:gd name="connsiteY18" fmla="*/ 496250 h 2232028"/>
              <a:gd name="connsiteX19" fmla="*/ 1591384 w 1878694"/>
              <a:gd name="connsiteY19" fmla="*/ 853160 h 2232028"/>
              <a:gd name="connsiteX20" fmla="*/ 1704295 w 1878694"/>
              <a:gd name="connsiteY20" fmla="*/ 853160 h 2232028"/>
              <a:gd name="connsiteX21" fmla="*/ 1878694 w 1878694"/>
              <a:gd name="connsiteY21" fmla="*/ 1027559 h 2232028"/>
              <a:gd name="connsiteX22" fmla="*/ 1878694 w 1878694"/>
              <a:gd name="connsiteY22" fmla="*/ 2057629 h 2232028"/>
              <a:gd name="connsiteX23" fmla="*/ 1704295 w 1878694"/>
              <a:gd name="connsiteY23" fmla="*/ 2232028 h 2232028"/>
              <a:gd name="connsiteX24" fmla="*/ 174399 w 1878694"/>
              <a:gd name="connsiteY24" fmla="*/ 2232028 h 2232028"/>
              <a:gd name="connsiteX25" fmla="*/ 0 w 1878694"/>
              <a:gd name="connsiteY25" fmla="*/ 2057629 h 2232028"/>
              <a:gd name="connsiteX26" fmla="*/ 0 w 1878694"/>
              <a:gd name="connsiteY26" fmla="*/ 1027559 h 2232028"/>
              <a:gd name="connsiteX27" fmla="*/ 174399 w 1878694"/>
              <a:gd name="connsiteY27" fmla="*/ 853160 h 2232028"/>
              <a:gd name="connsiteX28" fmla="*/ 270024 w 1878694"/>
              <a:gd name="connsiteY28" fmla="*/ 853160 h 2232028"/>
              <a:gd name="connsiteX29" fmla="*/ 270024 w 1878694"/>
              <a:gd name="connsiteY29" fmla="*/ 496250 h 2232028"/>
              <a:gd name="connsiteX30" fmla="*/ 766274 w 1878694"/>
              <a:gd name="connsiteY30" fmla="*/ 0 h 2232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878694" h="2232028">
                <a:moveTo>
                  <a:pt x="930704" y="1253732"/>
                </a:moveTo>
                <a:cubicBezTo>
                  <a:pt x="864388" y="1253732"/>
                  <a:pt x="810628" y="1307492"/>
                  <a:pt x="810628" y="1373808"/>
                </a:cubicBezTo>
                <a:cubicBezTo>
                  <a:pt x="810628" y="1406966"/>
                  <a:pt x="824068" y="1436985"/>
                  <a:pt x="845798" y="1458715"/>
                </a:cubicBezTo>
                <a:lnTo>
                  <a:pt x="846153" y="1458954"/>
                </a:lnTo>
                <a:lnTo>
                  <a:pt x="792156" y="1753258"/>
                </a:lnTo>
                <a:lnTo>
                  <a:pt x="1069252" y="1753258"/>
                </a:lnTo>
                <a:lnTo>
                  <a:pt x="1015255" y="1458954"/>
                </a:lnTo>
                <a:lnTo>
                  <a:pt x="1015611" y="1458715"/>
                </a:lnTo>
                <a:cubicBezTo>
                  <a:pt x="1037340" y="1436985"/>
                  <a:pt x="1050780" y="1406966"/>
                  <a:pt x="1050780" y="1373808"/>
                </a:cubicBezTo>
                <a:cubicBezTo>
                  <a:pt x="1050780" y="1307492"/>
                  <a:pt x="997020" y="1253732"/>
                  <a:pt x="930704" y="1253732"/>
                </a:cubicBezTo>
                <a:close/>
                <a:moveTo>
                  <a:pt x="807360" y="244435"/>
                </a:moveTo>
                <a:cubicBezTo>
                  <a:pt x="642764" y="244435"/>
                  <a:pt x="509333" y="377866"/>
                  <a:pt x="509333" y="542462"/>
                </a:cubicBezTo>
                <a:lnTo>
                  <a:pt x="509333" y="853160"/>
                </a:lnTo>
                <a:lnTo>
                  <a:pt x="1352075" y="853160"/>
                </a:lnTo>
                <a:lnTo>
                  <a:pt x="1352075" y="542462"/>
                </a:lnTo>
                <a:cubicBezTo>
                  <a:pt x="1352075" y="377866"/>
                  <a:pt x="1218644" y="244435"/>
                  <a:pt x="1054048" y="244435"/>
                </a:cubicBezTo>
                <a:close/>
                <a:moveTo>
                  <a:pt x="766274" y="0"/>
                </a:moveTo>
                <a:lnTo>
                  <a:pt x="1095134" y="0"/>
                </a:lnTo>
                <a:cubicBezTo>
                  <a:pt x="1369205" y="0"/>
                  <a:pt x="1591384" y="222179"/>
                  <a:pt x="1591384" y="496250"/>
                </a:cubicBezTo>
                <a:lnTo>
                  <a:pt x="1591384" y="853160"/>
                </a:lnTo>
                <a:lnTo>
                  <a:pt x="1704295" y="853160"/>
                </a:lnTo>
                <a:cubicBezTo>
                  <a:pt x="1800613" y="853160"/>
                  <a:pt x="1878694" y="931241"/>
                  <a:pt x="1878694" y="1027559"/>
                </a:cubicBezTo>
                <a:lnTo>
                  <a:pt x="1878694" y="2057629"/>
                </a:lnTo>
                <a:cubicBezTo>
                  <a:pt x="1878694" y="2153947"/>
                  <a:pt x="1800613" y="2232028"/>
                  <a:pt x="1704295" y="2232028"/>
                </a:cubicBezTo>
                <a:lnTo>
                  <a:pt x="174399" y="2232028"/>
                </a:lnTo>
                <a:cubicBezTo>
                  <a:pt x="78081" y="2232028"/>
                  <a:pt x="0" y="2153947"/>
                  <a:pt x="0" y="2057629"/>
                </a:cubicBezTo>
                <a:lnTo>
                  <a:pt x="0" y="1027559"/>
                </a:lnTo>
                <a:cubicBezTo>
                  <a:pt x="0" y="931241"/>
                  <a:pt x="78081" y="853160"/>
                  <a:pt x="174399" y="853160"/>
                </a:cubicBezTo>
                <a:lnTo>
                  <a:pt x="270024" y="853160"/>
                </a:lnTo>
                <a:lnTo>
                  <a:pt x="270024" y="496250"/>
                </a:lnTo>
                <a:cubicBezTo>
                  <a:pt x="270024" y="222179"/>
                  <a:pt x="492203" y="0"/>
                  <a:pt x="7662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prstClr val="white"/>
              </a:solidFill>
            </a:endParaRPr>
          </a:p>
        </p:txBody>
      </p:sp>
      <p:sp>
        <p:nvSpPr>
          <p:cNvPr id="55" name="자유형: 도형 62">
            <a:extLst>
              <a:ext uri="{FF2B5EF4-FFF2-40B4-BE49-F238E27FC236}">
                <a16:creationId xmlns:a16="http://schemas.microsoft.com/office/drawing/2014/main" xmlns="" id="{7246D57B-E094-4A06-93A1-92B02453FA74}"/>
              </a:ext>
            </a:extLst>
          </p:cNvPr>
          <p:cNvSpPr>
            <a:spLocks noChangeAspect="1"/>
          </p:cNvSpPr>
          <p:nvPr/>
        </p:nvSpPr>
        <p:spPr>
          <a:xfrm>
            <a:off x="4237733" y="3352642"/>
            <a:ext cx="379352" cy="336175"/>
          </a:xfrm>
          <a:custGeom>
            <a:avLst/>
            <a:gdLst>
              <a:gd name="connsiteX0" fmla="*/ 1290726 w 1677791"/>
              <a:gd name="connsiteY0" fmla="*/ 1211742 h 1486830"/>
              <a:gd name="connsiteX1" fmla="*/ 1212213 w 1677791"/>
              <a:gd name="connsiteY1" fmla="*/ 1263785 h 1486830"/>
              <a:gd name="connsiteX2" fmla="*/ 1210535 w 1677791"/>
              <a:gd name="connsiteY2" fmla="*/ 1272092 h 1486830"/>
              <a:gd name="connsiteX3" fmla="*/ 1210535 w 1677791"/>
              <a:gd name="connsiteY3" fmla="*/ 1321812 h 1486830"/>
              <a:gd name="connsiteX4" fmla="*/ 1212213 w 1677791"/>
              <a:gd name="connsiteY4" fmla="*/ 1330120 h 1486830"/>
              <a:gd name="connsiteX5" fmla="*/ 1290726 w 1677791"/>
              <a:gd name="connsiteY5" fmla="*/ 1382162 h 1486830"/>
              <a:gd name="connsiteX6" fmla="*/ 1375936 w 1677791"/>
              <a:gd name="connsiteY6" fmla="*/ 1296952 h 1486830"/>
              <a:gd name="connsiteX7" fmla="*/ 1290726 w 1677791"/>
              <a:gd name="connsiteY7" fmla="*/ 1211742 h 1486830"/>
              <a:gd name="connsiteX8" fmla="*/ 682149 w 1677791"/>
              <a:gd name="connsiteY8" fmla="*/ 1211742 h 1486830"/>
              <a:gd name="connsiteX9" fmla="*/ 596939 w 1677791"/>
              <a:gd name="connsiteY9" fmla="*/ 1296952 h 1486830"/>
              <a:gd name="connsiteX10" fmla="*/ 682149 w 1677791"/>
              <a:gd name="connsiteY10" fmla="*/ 1382162 h 1486830"/>
              <a:gd name="connsiteX11" fmla="*/ 767359 w 1677791"/>
              <a:gd name="connsiteY11" fmla="*/ 1296952 h 1486830"/>
              <a:gd name="connsiteX12" fmla="*/ 682149 w 1677791"/>
              <a:gd name="connsiteY12" fmla="*/ 1211742 h 1486830"/>
              <a:gd name="connsiteX13" fmla="*/ 1392841 w 1677791"/>
              <a:gd name="connsiteY13" fmla="*/ 640871 h 1486830"/>
              <a:gd name="connsiteX14" fmla="*/ 1360870 w 1677791"/>
              <a:gd name="connsiteY14" fmla="*/ 788070 h 1486830"/>
              <a:gd name="connsiteX15" fmla="*/ 625002 w 1677791"/>
              <a:gd name="connsiteY15" fmla="*/ 791267 h 1486830"/>
              <a:gd name="connsiteX16" fmla="*/ 577044 w 1677791"/>
              <a:gd name="connsiteY16" fmla="*/ 650464 h 1486830"/>
              <a:gd name="connsiteX17" fmla="*/ 1444679 w 1677791"/>
              <a:gd name="connsiteY17" fmla="*/ 433897 h 1486830"/>
              <a:gd name="connsiteX18" fmla="*/ 1406313 w 1677791"/>
              <a:gd name="connsiteY18" fmla="*/ 574698 h 1486830"/>
              <a:gd name="connsiteX19" fmla="*/ 543426 w 1677791"/>
              <a:gd name="connsiteY19" fmla="*/ 584292 h 1486830"/>
              <a:gd name="connsiteX20" fmla="*/ 492271 w 1677791"/>
              <a:gd name="connsiteY20" fmla="*/ 437094 h 1486830"/>
              <a:gd name="connsiteX21" fmla="*/ 393221 w 1677791"/>
              <a:gd name="connsiteY21" fmla="*/ 348324 h 1486830"/>
              <a:gd name="connsiteX22" fmla="*/ 580583 w 1677791"/>
              <a:gd name="connsiteY22" fmla="*/ 864764 h 1486830"/>
              <a:gd name="connsiteX23" fmla="*/ 1407174 w 1677791"/>
              <a:gd name="connsiteY23" fmla="*/ 864764 h 1486830"/>
              <a:gd name="connsiteX24" fmla="*/ 1508184 w 1677791"/>
              <a:gd name="connsiteY24" fmla="*/ 348324 h 1486830"/>
              <a:gd name="connsiteX25" fmla="*/ 34808 w 1677791"/>
              <a:gd name="connsiteY25" fmla="*/ 0 h 1486830"/>
              <a:gd name="connsiteX26" fmla="*/ 294110 w 1677791"/>
              <a:gd name="connsiteY26" fmla="*/ 64594 h 1486830"/>
              <a:gd name="connsiteX27" fmla="*/ 292553 w 1677791"/>
              <a:gd name="connsiteY27" fmla="*/ 70844 h 1486830"/>
              <a:gd name="connsiteX28" fmla="*/ 340979 w 1677791"/>
              <a:gd name="connsiteY28" fmla="*/ 204324 h 1486830"/>
              <a:gd name="connsiteX29" fmla="*/ 1536349 w 1677791"/>
              <a:gd name="connsiteY29" fmla="*/ 204324 h 1486830"/>
              <a:gd name="connsiteX30" fmla="*/ 1536474 w 1677791"/>
              <a:gd name="connsiteY30" fmla="*/ 203688 h 1486830"/>
              <a:gd name="connsiteX31" fmla="*/ 1579508 w 1677791"/>
              <a:gd name="connsiteY31" fmla="*/ 204324 h 1486830"/>
              <a:gd name="connsiteX32" fmla="*/ 1631907 w 1677791"/>
              <a:gd name="connsiteY32" fmla="*/ 204324 h 1486830"/>
              <a:gd name="connsiteX33" fmla="*/ 1631907 w 1677791"/>
              <a:gd name="connsiteY33" fmla="*/ 205098 h 1486830"/>
              <a:gd name="connsiteX34" fmla="*/ 1677791 w 1677791"/>
              <a:gd name="connsiteY34" fmla="*/ 205776 h 1486830"/>
              <a:gd name="connsiteX35" fmla="*/ 1525738 w 1677791"/>
              <a:gd name="connsiteY35" fmla="*/ 1008764 h 1486830"/>
              <a:gd name="connsiteX36" fmla="*/ 1518818 w 1677791"/>
              <a:gd name="connsiteY36" fmla="*/ 1007409 h 1486830"/>
              <a:gd name="connsiteX37" fmla="*/ 1518818 w 1677791"/>
              <a:gd name="connsiteY37" fmla="*/ 1008764 h 1486830"/>
              <a:gd name="connsiteX38" fmla="*/ 632825 w 1677791"/>
              <a:gd name="connsiteY38" fmla="*/ 1008764 h 1486830"/>
              <a:gd name="connsiteX39" fmla="*/ 668973 w 1677791"/>
              <a:gd name="connsiteY39" fmla="*/ 1108403 h 1486830"/>
              <a:gd name="connsiteX40" fmla="*/ 682149 w 1677791"/>
              <a:gd name="connsiteY40" fmla="*/ 1107074 h 1486830"/>
              <a:gd name="connsiteX41" fmla="*/ 816413 w 1677791"/>
              <a:gd name="connsiteY41" fmla="*/ 1162688 h 1486830"/>
              <a:gd name="connsiteX42" fmla="*/ 853014 w 1677791"/>
              <a:gd name="connsiteY42" fmla="*/ 1216974 h 1486830"/>
              <a:gd name="connsiteX43" fmla="*/ 1119861 w 1677791"/>
              <a:gd name="connsiteY43" fmla="*/ 1216974 h 1486830"/>
              <a:gd name="connsiteX44" fmla="*/ 1156462 w 1677791"/>
              <a:gd name="connsiteY44" fmla="*/ 1162688 h 1486830"/>
              <a:gd name="connsiteX45" fmla="*/ 1290726 w 1677791"/>
              <a:gd name="connsiteY45" fmla="*/ 1107074 h 1486830"/>
              <a:gd name="connsiteX46" fmla="*/ 1480604 w 1677791"/>
              <a:gd name="connsiteY46" fmla="*/ 1296952 h 1486830"/>
              <a:gd name="connsiteX47" fmla="*/ 1290726 w 1677791"/>
              <a:gd name="connsiteY47" fmla="*/ 1486830 h 1486830"/>
              <a:gd name="connsiteX48" fmla="*/ 1115770 w 1677791"/>
              <a:gd name="connsiteY48" fmla="*/ 1370861 h 1486830"/>
              <a:gd name="connsiteX49" fmla="*/ 1113774 w 1677791"/>
              <a:gd name="connsiteY49" fmla="*/ 1360974 h 1486830"/>
              <a:gd name="connsiteX50" fmla="*/ 859102 w 1677791"/>
              <a:gd name="connsiteY50" fmla="*/ 1360974 h 1486830"/>
              <a:gd name="connsiteX51" fmla="*/ 857106 w 1677791"/>
              <a:gd name="connsiteY51" fmla="*/ 1370861 h 1486830"/>
              <a:gd name="connsiteX52" fmla="*/ 682149 w 1677791"/>
              <a:gd name="connsiteY52" fmla="*/ 1486830 h 1486830"/>
              <a:gd name="connsiteX53" fmla="*/ 492271 w 1677791"/>
              <a:gd name="connsiteY53" fmla="*/ 1296952 h 1486830"/>
              <a:gd name="connsiteX54" fmla="*/ 507193 w 1677791"/>
              <a:gd name="connsiteY54" fmla="*/ 1223043 h 1486830"/>
              <a:gd name="connsiteX55" fmla="*/ 539822 w 1677791"/>
              <a:gd name="connsiteY55" fmla="*/ 1174647 h 1486830"/>
              <a:gd name="connsiteX56" fmla="*/ 180691 w 1677791"/>
              <a:gd name="connsiteY56" fmla="*/ 184741 h 1486830"/>
              <a:gd name="connsiteX57" fmla="*/ 0 w 1677791"/>
              <a:gd name="connsiteY57" fmla="*/ 139730 h 1486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677791" h="1486830">
                <a:moveTo>
                  <a:pt x="1290726" y="1211742"/>
                </a:moveTo>
                <a:cubicBezTo>
                  <a:pt x="1255431" y="1211742"/>
                  <a:pt x="1225148" y="1233202"/>
                  <a:pt x="1212213" y="1263785"/>
                </a:cubicBezTo>
                <a:lnTo>
                  <a:pt x="1210535" y="1272092"/>
                </a:lnTo>
                <a:lnTo>
                  <a:pt x="1210535" y="1321812"/>
                </a:lnTo>
                <a:lnTo>
                  <a:pt x="1212213" y="1330120"/>
                </a:lnTo>
                <a:cubicBezTo>
                  <a:pt x="1225148" y="1360703"/>
                  <a:pt x="1255431" y="1382162"/>
                  <a:pt x="1290726" y="1382162"/>
                </a:cubicBezTo>
                <a:cubicBezTo>
                  <a:pt x="1337786" y="1382162"/>
                  <a:pt x="1375936" y="1344012"/>
                  <a:pt x="1375936" y="1296952"/>
                </a:cubicBezTo>
                <a:cubicBezTo>
                  <a:pt x="1375936" y="1249892"/>
                  <a:pt x="1337786" y="1211742"/>
                  <a:pt x="1290726" y="1211742"/>
                </a:cubicBezTo>
                <a:close/>
                <a:moveTo>
                  <a:pt x="682149" y="1211742"/>
                </a:moveTo>
                <a:cubicBezTo>
                  <a:pt x="635089" y="1211742"/>
                  <a:pt x="596939" y="1249892"/>
                  <a:pt x="596939" y="1296952"/>
                </a:cubicBezTo>
                <a:cubicBezTo>
                  <a:pt x="596939" y="1344012"/>
                  <a:pt x="635089" y="1382162"/>
                  <a:pt x="682149" y="1382162"/>
                </a:cubicBezTo>
                <a:cubicBezTo>
                  <a:pt x="729209" y="1382162"/>
                  <a:pt x="767359" y="1344012"/>
                  <a:pt x="767359" y="1296952"/>
                </a:cubicBezTo>
                <a:cubicBezTo>
                  <a:pt x="767359" y="1249892"/>
                  <a:pt x="729209" y="1211742"/>
                  <a:pt x="682149" y="1211742"/>
                </a:cubicBezTo>
                <a:close/>
                <a:moveTo>
                  <a:pt x="1392841" y="640871"/>
                </a:moveTo>
                <a:lnTo>
                  <a:pt x="1360870" y="788070"/>
                </a:lnTo>
                <a:lnTo>
                  <a:pt x="625002" y="791267"/>
                </a:lnTo>
                <a:lnTo>
                  <a:pt x="577044" y="650464"/>
                </a:lnTo>
                <a:close/>
                <a:moveTo>
                  <a:pt x="1444679" y="433897"/>
                </a:moveTo>
                <a:lnTo>
                  <a:pt x="1406313" y="574698"/>
                </a:lnTo>
                <a:lnTo>
                  <a:pt x="543426" y="584292"/>
                </a:lnTo>
                <a:lnTo>
                  <a:pt x="492271" y="437094"/>
                </a:lnTo>
                <a:close/>
                <a:moveTo>
                  <a:pt x="393221" y="348324"/>
                </a:moveTo>
                <a:lnTo>
                  <a:pt x="580583" y="864764"/>
                </a:lnTo>
                <a:lnTo>
                  <a:pt x="1407174" y="864764"/>
                </a:lnTo>
                <a:lnTo>
                  <a:pt x="1508184" y="348324"/>
                </a:lnTo>
                <a:close/>
                <a:moveTo>
                  <a:pt x="34808" y="0"/>
                </a:moveTo>
                <a:lnTo>
                  <a:pt x="294110" y="64594"/>
                </a:lnTo>
                <a:lnTo>
                  <a:pt x="292553" y="70844"/>
                </a:lnTo>
                <a:lnTo>
                  <a:pt x="340979" y="204324"/>
                </a:lnTo>
                <a:lnTo>
                  <a:pt x="1536349" y="204324"/>
                </a:lnTo>
                <a:lnTo>
                  <a:pt x="1536474" y="203688"/>
                </a:lnTo>
                <a:lnTo>
                  <a:pt x="1579508" y="204324"/>
                </a:lnTo>
                <a:lnTo>
                  <a:pt x="1631907" y="204324"/>
                </a:lnTo>
                <a:lnTo>
                  <a:pt x="1631907" y="205098"/>
                </a:lnTo>
                <a:lnTo>
                  <a:pt x="1677791" y="205776"/>
                </a:lnTo>
                <a:lnTo>
                  <a:pt x="1525738" y="1008764"/>
                </a:lnTo>
                <a:lnTo>
                  <a:pt x="1518818" y="1007409"/>
                </a:lnTo>
                <a:lnTo>
                  <a:pt x="1518818" y="1008764"/>
                </a:lnTo>
                <a:lnTo>
                  <a:pt x="632825" y="1008764"/>
                </a:lnTo>
                <a:lnTo>
                  <a:pt x="668973" y="1108403"/>
                </a:lnTo>
                <a:lnTo>
                  <a:pt x="682149" y="1107074"/>
                </a:lnTo>
                <a:cubicBezTo>
                  <a:pt x="734583" y="1107074"/>
                  <a:pt x="782052" y="1128327"/>
                  <a:pt x="816413" y="1162688"/>
                </a:cubicBezTo>
                <a:lnTo>
                  <a:pt x="853014" y="1216974"/>
                </a:lnTo>
                <a:lnTo>
                  <a:pt x="1119861" y="1216974"/>
                </a:lnTo>
                <a:lnTo>
                  <a:pt x="1156462" y="1162688"/>
                </a:lnTo>
                <a:cubicBezTo>
                  <a:pt x="1190823" y="1128327"/>
                  <a:pt x="1238293" y="1107074"/>
                  <a:pt x="1290726" y="1107074"/>
                </a:cubicBezTo>
                <a:cubicBezTo>
                  <a:pt x="1395593" y="1107074"/>
                  <a:pt x="1480604" y="1192085"/>
                  <a:pt x="1480604" y="1296952"/>
                </a:cubicBezTo>
                <a:cubicBezTo>
                  <a:pt x="1480604" y="1401819"/>
                  <a:pt x="1395593" y="1486830"/>
                  <a:pt x="1290726" y="1486830"/>
                </a:cubicBezTo>
                <a:cubicBezTo>
                  <a:pt x="1212076" y="1486830"/>
                  <a:pt x="1144595" y="1439012"/>
                  <a:pt x="1115770" y="1370861"/>
                </a:cubicBezTo>
                <a:lnTo>
                  <a:pt x="1113774" y="1360974"/>
                </a:lnTo>
                <a:lnTo>
                  <a:pt x="859102" y="1360974"/>
                </a:lnTo>
                <a:lnTo>
                  <a:pt x="857106" y="1370861"/>
                </a:lnTo>
                <a:cubicBezTo>
                  <a:pt x="828281" y="1439012"/>
                  <a:pt x="760800" y="1486830"/>
                  <a:pt x="682149" y="1486830"/>
                </a:cubicBezTo>
                <a:cubicBezTo>
                  <a:pt x="577282" y="1486830"/>
                  <a:pt x="492271" y="1401819"/>
                  <a:pt x="492271" y="1296952"/>
                </a:cubicBezTo>
                <a:cubicBezTo>
                  <a:pt x="492271" y="1270736"/>
                  <a:pt x="497584" y="1245760"/>
                  <a:pt x="507193" y="1223043"/>
                </a:cubicBezTo>
                <a:lnTo>
                  <a:pt x="539822" y="1174647"/>
                </a:lnTo>
                <a:lnTo>
                  <a:pt x="180691" y="184741"/>
                </a:lnTo>
                <a:lnTo>
                  <a:pt x="0" y="1397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prstClr val="white"/>
              </a:solidFill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xmlns="" id="{BD065AC0-EC85-4A92-9EA9-1F4FCDCE7D24}"/>
              </a:ext>
            </a:extLst>
          </p:cNvPr>
          <p:cNvSpPr txBox="1"/>
          <p:nvPr/>
        </p:nvSpPr>
        <p:spPr>
          <a:xfrm>
            <a:off x="8580222" y="1809990"/>
            <a:ext cx="2979719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 smtClean="0">
                <a:solidFill>
                  <a:srgbClr val="1CBBB4"/>
                </a:solidFill>
                <a:cs typeface="Arial" pitchFamily="34" charset="0"/>
              </a:rPr>
              <a:t> </a:t>
            </a:r>
            <a:endParaRPr lang="ko-KR" altLang="en-US" sz="1400" dirty="0">
              <a:solidFill>
                <a:srgbClr val="1CBBB4"/>
              </a:solidFill>
              <a:cs typeface="Arial" pitchFamily="34" charset="0"/>
            </a:endParaRP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xmlns="" id="{8D882123-8B86-4A5D-8271-948FCB89A5AE}"/>
              </a:ext>
            </a:extLst>
          </p:cNvPr>
          <p:cNvGrpSpPr/>
          <p:nvPr/>
        </p:nvGrpSpPr>
        <p:grpSpPr>
          <a:xfrm>
            <a:off x="7571005" y="1319925"/>
            <a:ext cx="4540873" cy="1131757"/>
            <a:chOff x="3814154" y="4769954"/>
            <a:chExt cx="3443094" cy="1608047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xmlns="" id="{D4EA7439-82DF-451E-999A-FE71B8DE085B}"/>
                </a:ext>
              </a:extLst>
            </p:cNvPr>
            <p:cNvSpPr txBox="1"/>
            <p:nvPr/>
          </p:nvSpPr>
          <p:spPr>
            <a:xfrm>
              <a:off x="3823920" y="4769954"/>
              <a:ext cx="3433328" cy="144655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dist"/>
              <a:r>
                <a:rPr lang="id-ID" altLang="ko-KR" sz="4400" b="1" dirty="0" smtClean="0">
                  <a:solidFill>
                    <a:srgbClr val="1CBBB4"/>
                  </a:solidFill>
                  <a:cs typeface="Arial" pitchFamily="34" charset="0"/>
                </a:rPr>
                <a:t>INTRODUCTION</a:t>
              </a:r>
              <a:endParaRPr lang="en-US" altLang="ko-KR" sz="4400" b="1" dirty="0">
                <a:solidFill>
                  <a:srgbClr val="1CBBB4"/>
                </a:solidFill>
                <a:cs typeface="Arial" pitchFamily="34" charset="0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xmlns="" id="{8494DDD2-D436-4B4D-8802-9C415DD17A48}"/>
                </a:ext>
              </a:extLst>
            </p:cNvPr>
            <p:cNvSpPr txBox="1"/>
            <p:nvPr/>
          </p:nvSpPr>
          <p:spPr>
            <a:xfrm>
              <a:off x="3814154" y="5793225"/>
              <a:ext cx="3433328" cy="58477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dist"/>
              <a:endParaRPr lang="ko-KR" altLang="en-US" sz="3200" b="1" dirty="0">
                <a:solidFill>
                  <a:srgbClr val="1CBBB4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557945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fractur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/>
      <p:bldP spid="39" grpId="0"/>
      <p:bldP spid="40" grpId="0"/>
      <p:bldP spid="41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=""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id-ID" sz="5000" dirty="0" smtClean="0">
                <a:latin typeface="Rockwell Condensed" panose="02060603050405020104" pitchFamily="18" charset="0"/>
              </a:rPr>
              <a:t>LITERATURE VIEW</a:t>
            </a:r>
            <a:endParaRPr lang="en-US" sz="5000" dirty="0">
              <a:latin typeface="Rockwell Condensed" panose="02060603050405020104" pitchFamily="18" charset="0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="" xmlns:a16="http://schemas.microsoft.com/office/drawing/2014/main" id="{25D1F7B7-161B-4968-B0DC-5EEF0100FF73}"/>
              </a:ext>
            </a:extLst>
          </p:cNvPr>
          <p:cNvGrpSpPr/>
          <p:nvPr/>
        </p:nvGrpSpPr>
        <p:grpSpPr>
          <a:xfrm>
            <a:off x="-1" y="2745406"/>
            <a:ext cx="8845095" cy="2323463"/>
            <a:chOff x="-1" y="2745406"/>
            <a:chExt cx="8845095" cy="2323463"/>
          </a:xfrm>
        </p:grpSpPr>
        <p:sp>
          <p:nvSpPr>
            <p:cNvPr id="6" name="Block Arc 5">
              <a:extLst>
                <a:ext uri="{FF2B5EF4-FFF2-40B4-BE49-F238E27FC236}">
                  <a16:creationId xmlns="" xmlns:a16="http://schemas.microsoft.com/office/drawing/2014/main" id="{21A96245-4BE6-4E8B-97C9-D99B791D5401}"/>
                </a:ext>
              </a:extLst>
            </p:cNvPr>
            <p:cNvSpPr/>
            <p:nvPr/>
          </p:nvSpPr>
          <p:spPr>
            <a:xfrm rot="5400000">
              <a:off x="3186051" y="2745406"/>
              <a:ext cx="914400" cy="914400"/>
            </a:xfrm>
            <a:prstGeom prst="blockArc">
              <a:avLst>
                <a:gd name="adj1" fmla="val 16184359"/>
                <a:gd name="adj2" fmla="val 164567"/>
                <a:gd name="adj3" fmla="val 13962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prstClr val="black"/>
                </a:solidFill>
              </a:endParaRPr>
            </a:p>
          </p:txBody>
        </p:sp>
        <p:sp>
          <p:nvSpPr>
            <p:cNvPr id="7" name="Rectangle 6">
              <a:extLst>
                <a:ext uri="{FF2B5EF4-FFF2-40B4-BE49-F238E27FC236}">
                  <a16:creationId xmlns="" xmlns:a16="http://schemas.microsoft.com/office/drawing/2014/main" id="{9015B72C-5ED6-44D2-9776-DE8C08EAD9A7}"/>
                </a:ext>
              </a:extLst>
            </p:cNvPr>
            <p:cNvSpPr/>
            <p:nvPr/>
          </p:nvSpPr>
          <p:spPr>
            <a:xfrm>
              <a:off x="-1" y="3533180"/>
              <a:ext cx="3636079" cy="12662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prstClr val="white"/>
                </a:solidFill>
              </a:endParaRPr>
            </a:p>
          </p:txBody>
        </p:sp>
        <p:sp>
          <p:nvSpPr>
            <p:cNvPr id="8" name="Rectangle 7">
              <a:extLst>
                <a:ext uri="{FF2B5EF4-FFF2-40B4-BE49-F238E27FC236}">
                  <a16:creationId xmlns="" xmlns:a16="http://schemas.microsoft.com/office/drawing/2014/main" id="{BDDF3592-8FEF-42E6-B780-64EA33268E81}"/>
                </a:ext>
              </a:extLst>
            </p:cNvPr>
            <p:cNvSpPr/>
            <p:nvPr/>
          </p:nvSpPr>
          <p:spPr>
            <a:xfrm rot="16200000">
              <a:off x="3955283" y="3070308"/>
              <a:ext cx="166037" cy="12662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prstClr val="white"/>
                </a:solidFill>
              </a:endParaRPr>
            </a:p>
          </p:txBody>
        </p:sp>
        <p:sp>
          <p:nvSpPr>
            <p:cNvPr id="9" name="Isosceles Triangle 8">
              <a:extLst>
                <a:ext uri="{FF2B5EF4-FFF2-40B4-BE49-F238E27FC236}">
                  <a16:creationId xmlns="" xmlns:a16="http://schemas.microsoft.com/office/drawing/2014/main" id="{614B94BE-71B3-4FE7-9721-FBD93CC5931B}"/>
                </a:ext>
              </a:extLst>
            </p:cNvPr>
            <p:cNvSpPr/>
            <p:nvPr/>
          </p:nvSpPr>
          <p:spPr>
            <a:xfrm>
              <a:off x="3911978" y="2841852"/>
              <a:ext cx="258081" cy="222484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prstClr val="white"/>
                </a:solidFill>
              </a:endParaRPr>
            </a:p>
          </p:txBody>
        </p:sp>
        <p:sp>
          <p:nvSpPr>
            <p:cNvPr id="10" name="Block Arc 9">
              <a:extLst>
                <a:ext uri="{FF2B5EF4-FFF2-40B4-BE49-F238E27FC236}">
                  <a16:creationId xmlns="" xmlns:a16="http://schemas.microsoft.com/office/drawing/2014/main" id="{C6D92181-2D70-404D-B096-A3F3FEFA00E3}"/>
                </a:ext>
              </a:extLst>
            </p:cNvPr>
            <p:cNvSpPr/>
            <p:nvPr/>
          </p:nvSpPr>
          <p:spPr>
            <a:xfrm rot="5400000">
              <a:off x="5367318" y="2897806"/>
              <a:ext cx="914400" cy="914400"/>
            </a:xfrm>
            <a:prstGeom prst="blockArc">
              <a:avLst>
                <a:gd name="adj1" fmla="val 16260309"/>
                <a:gd name="adj2" fmla="val 21515221"/>
                <a:gd name="adj3" fmla="val 13992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prstClr val="black"/>
                </a:solidFill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="" xmlns:a16="http://schemas.microsoft.com/office/drawing/2014/main" id="{D5751A34-BE13-4508-A88D-24F33E5759B4}"/>
                </a:ext>
              </a:extLst>
            </p:cNvPr>
            <p:cNvSpPr/>
            <p:nvPr/>
          </p:nvSpPr>
          <p:spPr>
            <a:xfrm>
              <a:off x="1" y="3685580"/>
              <a:ext cx="5838091" cy="12662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prstClr val="white"/>
                </a:solidFill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="" xmlns:a16="http://schemas.microsoft.com/office/drawing/2014/main" id="{E5F7BE2E-2575-4030-A87E-C2B5D7D4DBBF}"/>
                </a:ext>
              </a:extLst>
            </p:cNvPr>
            <p:cNvSpPr/>
            <p:nvPr/>
          </p:nvSpPr>
          <p:spPr>
            <a:xfrm rot="16200000">
              <a:off x="6057522" y="3153328"/>
              <a:ext cx="327314" cy="12662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prstClr val="white"/>
                </a:solidFill>
              </a:endParaRPr>
            </a:p>
          </p:txBody>
        </p:sp>
        <p:sp>
          <p:nvSpPr>
            <p:cNvPr id="13" name="Isosceles Triangle 12">
              <a:extLst>
                <a:ext uri="{FF2B5EF4-FFF2-40B4-BE49-F238E27FC236}">
                  <a16:creationId xmlns="" xmlns:a16="http://schemas.microsoft.com/office/drawing/2014/main" id="{102C433C-E32E-4178-BB4D-7124992BB32F}"/>
                </a:ext>
              </a:extLst>
            </p:cNvPr>
            <p:cNvSpPr/>
            <p:nvPr/>
          </p:nvSpPr>
          <p:spPr>
            <a:xfrm>
              <a:off x="6092139" y="2841852"/>
              <a:ext cx="258081" cy="222484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prstClr val="white"/>
                </a:solidFill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="" xmlns:a16="http://schemas.microsoft.com/office/drawing/2014/main" id="{607E7ED0-A76C-4276-8EA1-77078387A7AE}"/>
                </a:ext>
              </a:extLst>
            </p:cNvPr>
            <p:cNvSpPr/>
            <p:nvPr/>
          </p:nvSpPr>
          <p:spPr>
            <a:xfrm>
              <a:off x="2" y="3842486"/>
              <a:ext cx="8622608" cy="126626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prstClr val="white"/>
                </a:solidFill>
              </a:endParaRPr>
            </a:p>
          </p:txBody>
        </p:sp>
        <p:sp>
          <p:nvSpPr>
            <p:cNvPr id="15" name="Isosceles Triangle 14">
              <a:extLst>
                <a:ext uri="{FF2B5EF4-FFF2-40B4-BE49-F238E27FC236}">
                  <a16:creationId xmlns="" xmlns:a16="http://schemas.microsoft.com/office/drawing/2014/main" id="{4C939AF7-A5A2-4B6A-A1FE-F03242D363E7}"/>
                </a:ext>
              </a:extLst>
            </p:cNvPr>
            <p:cNvSpPr/>
            <p:nvPr/>
          </p:nvSpPr>
          <p:spPr>
            <a:xfrm rot="5400000">
              <a:off x="8604811" y="3794557"/>
              <a:ext cx="258081" cy="222484"/>
            </a:xfrm>
            <a:prstGeom prst="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prstClr val="white"/>
                </a:solidFill>
              </a:endParaRPr>
            </a:p>
          </p:txBody>
        </p:sp>
        <p:sp>
          <p:nvSpPr>
            <p:cNvPr id="16" name="Block Arc 15">
              <a:extLst>
                <a:ext uri="{FF2B5EF4-FFF2-40B4-BE49-F238E27FC236}">
                  <a16:creationId xmlns="" xmlns:a16="http://schemas.microsoft.com/office/drawing/2014/main" id="{C44B9203-218B-49E3-AA1F-5210AF8B97A0}"/>
                </a:ext>
              </a:extLst>
            </p:cNvPr>
            <p:cNvSpPr/>
            <p:nvPr/>
          </p:nvSpPr>
          <p:spPr>
            <a:xfrm rot="16200000" flipV="1">
              <a:off x="5372757" y="3997134"/>
              <a:ext cx="914400" cy="914400"/>
            </a:xfrm>
            <a:prstGeom prst="blockArc">
              <a:avLst>
                <a:gd name="adj1" fmla="val 16260309"/>
                <a:gd name="adj2" fmla="val 110065"/>
                <a:gd name="adj3" fmla="val 13985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prstClr val="black"/>
                </a:solidFill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="" xmlns:a16="http://schemas.microsoft.com/office/drawing/2014/main" id="{AAC56007-9A77-4028-A2F2-218C47DE7238}"/>
                </a:ext>
              </a:extLst>
            </p:cNvPr>
            <p:cNvSpPr/>
            <p:nvPr/>
          </p:nvSpPr>
          <p:spPr>
            <a:xfrm flipV="1">
              <a:off x="1" y="3997134"/>
              <a:ext cx="5838091" cy="12662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prstClr val="white"/>
                </a:solidFill>
              </a:endParaRPr>
            </a:p>
          </p:txBody>
        </p:sp>
        <p:sp>
          <p:nvSpPr>
            <p:cNvPr id="18" name="Rectangle 17">
              <a:extLst>
                <a:ext uri="{FF2B5EF4-FFF2-40B4-BE49-F238E27FC236}">
                  <a16:creationId xmlns="" xmlns:a16="http://schemas.microsoft.com/office/drawing/2014/main" id="{2043C8F5-51DB-4CE3-9284-186080204477}"/>
                </a:ext>
              </a:extLst>
            </p:cNvPr>
            <p:cNvSpPr/>
            <p:nvPr/>
          </p:nvSpPr>
          <p:spPr>
            <a:xfrm rot="16200000">
              <a:off x="6057522" y="4531964"/>
              <a:ext cx="327314" cy="12662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prstClr val="white"/>
                </a:solidFill>
              </a:endParaRPr>
            </a:p>
          </p:txBody>
        </p:sp>
        <p:sp>
          <p:nvSpPr>
            <p:cNvPr id="19" name="Isosceles Triangle 18">
              <a:extLst>
                <a:ext uri="{FF2B5EF4-FFF2-40B4-BE49-F238E27FC236}">
                  <a16:creationId xmlns="" xmlns:a16="http://schemas.microsoft.com/office/drawing/2014/main" id="{01B73C25-F60D-47D0-9D7B-2F69AAFF60B4}"/>
                </a:ext>
              </a:extLst>
            </p:cNvPr>
            <p:cNvSpPr/>
            <p:nvPr/>
          </p:nvSpPr>
          <p:spPr>
            <a:xfrm rot="10800000">
              <a:off x="6092139" y="4747259"/>
              <a:ext cx="258081" cy="222484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prstClr val="white"/>
                </a:solidFill>
              </a:endParaRPr>
            </a:p>
          </p:txBody>
        </p:sp>
        <p:sp>
          <p:nvSpPr>
            <p:cNvPr id="20" name="Rectangle 19">
              <a:extLst>
                <a:ext uri="{FF2B5EF4-FFF2-40B4-BE49-F238E27FC236}">
                  <a16:creationId xmlns="" xmlns:a16="http://schemas.microsoft.com/office/drawing/2014/main" id="{1021E8AC-8F0B-4520-B9FF-2BF5F6196E83}"/>
                </a:ext>
              </a:extLst>
            </p:cNvPr>
            <p:cNvSpPr/>
            <p:nvPr/>
          </p:nvSpPr>
          <p:spPr>
            <a:xfrm flipV="1">
              <a:off x="-1" y="4154470"/>
              <a:ext cx="3636079" cy="12662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prstClr val="white"/>
                </a:solidFill>
              </a:endParaRPr>
            </a:p>
          </p:txBody>
        </p:sp>
        <p:sp>
          <p:nvSpPr>
            <p:cNvPr id="21" name="Rectangle 20">
              <a:extLst>
                <a:ext uri="{FF2B5EF4-FFF2-40B4-BE49-F238E27FC236}">
                  <a16:creationId xmlns="" xmlns:a16="http://schemas.microsoft.com/office/drawing/2014/main" id="{5AB2509D-CDB2-42BB-9610-AD935D184AB5}"/>
                </a:ext>
              </a:extLst>
            </p:cNvPr>
            <p:cNvSpPr/>
            <p:nvPr/>
          </p:nvSpPr>
          <p:spPr>
            <a:xfrm rot="16200000">
              <a:off x="3962300" y="4614122"/>
              <a:ext cx="152002" cy="12662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prstClr val="white"/>
                </a:solidFill>
              </a:endParaRPr>
            </a:p>
          </p:txBody>
        </p:sp>
        <p:sp>
          <p:nvSpPr>
            <p:cNvPr id="22" name="Isosceles Triangle 21">
              <a:extLst>
                <a:ext uri="{FF2B5EF4-FFF2-40B4-BE49-F238E27FC236}">
                  <a16:creationId xmlns="" xmlns:a16="http://schemas.microsoft.com/office/drawing/2014/main" id="{B7707BA0-F926-44A7-AF11-F2A3698841D3}"/>
                </a:ext>
              </a:extLst>
            </p:cNvPr>
            <p:cNvSpPr/>
            <p:nvPr/>
          </p:nvSpPr>
          <p:spPr>
            <a:xfrm rot="10800000">
              <a:off x="3918656" y="4753491"/>
              <a:ext cx="258081" cy="222484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prstClr val="white"/>
                </a:solidFill>
              </a:endParaRPr>
            </a:p>
          </p:txBody>
        </p:sp>
        <p:sp>
          <p:nvSpPr>
            <p:cNvPr id="25" name="Block Arc 24">
              <a:extLst>
                <a:ext uri="{FF2B5EF4-FFF2-40B4-BE49-F238E27FC236}">
                  <a16:creationId xmlns="" xmlns:a16="http://schemas.microsoft.com/office/drawing/2014/main" id="{89BC3F55-5CA6-4481-A2E7-8F496D7F3A52}"/>
                </a:ext>
              </a:extLst>
            </p:cNvPr>
            <p:cNvSpPr/>
            <p:nvPr/>
          </p:nvSpPr>
          <p:spPr>
            <a:xfrm rot="16200000" flipV="1">
              <a:off x="3187214" y="4154469"/>
              <a:ext cx="914400" cy="914400"/>
            </a:xfrm>
            <a:prstGeom prst="blockArc">
              <a:avLst>
                <a:gd name="adj1" fmla="val 16184359"/>
                <a:gd name="adj2" fmla="val 164567"/>
                <a:gd name="adj3" fmla="val 13962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prstClr val="black"/>
                </a:solidFill>
              </a:endParaRPr>
            </a:p>
          </p:txBody>
        </p:sp>
      </p:grpSp>
      <p:sp>
        <p:nvSpPr>
          <p:cNvPr id="40" name="Freeform: Shape 39">
            <a:extLst>
              <a:ext uri="{FF2B5EF4-FFF2-40B4-BE49-F238E27FC236}">
                <a16:creationId xmlns="" xmlns:a16="http://schemas.microsoft.com/office/drawing/2014/main" id="{4AA22905-E167-48FA-A62D-A1EA45C74E74}"/>
              </a:ext>
            </a:extLst>
          </p:cNvPr>
          <p:cNvSpPr/>
          <p:nvPr/>
        </p:nvSpPr>
        <p:spPr>
          <a:xfrm>
            <a:off x="3632983" y="2025843"/>
            <a:ext cx="962516" cy="668949"/>
          </a:xfrm>
          <a:custGeom>
            <a:avLst/>
            <a:gdLst>
              <a:gd name="connsiteX0" fmla="*/ 687185 w 1178350"/>
              <a:gd name="connsiteY0" fmla="*/ 641948 h 818953"/>
              <a:gd name="connsiteX1" fmla="*/ 690131 w 1178350"/>
              <a:gd name="connsiteY1" fmla="*/ 641948 h 818953"/>
              <a:gd name="connsiteX2" fmla="*/ 778507 w 1178350"/>
              <a:gd name="connsiteY2" fmla="*/ 717952 h 818953"/>
              <a:gd name="connsiteX3" fmla="*/ 790880 w 1178350"/>
              <a:gd name="connsiteY3" fmla="*/ 801615 h 818953"/>
              <a:gd name="connsiteX4" fmla="*/ 766724 w 1178350"/>
              <a:gd name="connsiteY4" fmla="*/ 822236 h 818953"/>
              <a:gd name="connsiteX5" fmla="*/ 640051 w 1178350"/>
              <a:gd name="connsiteY5" fmla="*/ 822236 h 818953"/>
              <a:gd name="connsiteX6" fmla="*/ 615895 w 1178350"/>
              <a:gd name="connsiteY6" fmla="*/ 807506 h 818953"/>
              <a:gd name="connsiteX7" fmla="*/ 627089 w 1178350"/>
              <a:gd name="connsiteY7" fmla="*/ 753302 h 818953"/>
              <a:gd name="connsiteX8" fmla="*/ 605879 w 1178350"/>
              <a:gd name="connsiteY8" fmla="*/ 716773 h 818953"/>
              <a:gd name="connsiteX9" fmla="*/ 449158 w 1178350"/>
              <a:gd name="connsiteY9" fmla="*/ 679655 h 818953"/>
              <a:gd name="connsiteX10" fmla="*/ 416164 w 1178350"/>
              <a:gd name="connsiteY10" fmla="*/ 702633 h 818953"/>
              <a:gd name="connsiteX11" fmla="*/ 384938 w 1178350"/>
              <a:gd name="connsiteY11" fmla="*/ 824003 h 818953"/>
              <a:gd name="connsiteX12" fmla="*/ 149857 w 1178350"/>
              <a:gd name="connsiteY12" fmla="*/ 824592 h 818953"/>
              <a:gd name="connsiteX13" fmla="*/ 136895 w 1178350"/>
              <a:gd name="connsiteY13" fmla="*/ 780404 h 818953"/>
              <a:gd name="connsiteX14" fmla="*/ 202883 w 1178350"/>
              <a:gd name="connsiteY14" fmla="*/ 502314 h 818953"/>
              <a:gd name="connsiteX15" fmla="*/ 250606 w 1178350"/>
              <a:gd name="connsiteY15" fmla="*/ 457536 h 818953"/>
              <a:gd name="connsiteX16" fmla="*/ 318950 w 1178350"/>
              <a:gd name="connsiteY16" fmla="*/ 451055 h 818953"/>
              <a:gd name="connsiteX17" fmla="*/ 360193 w 1178350"/>
              <a:gd name="connsiteY17" fmla="*/ 440450 h 818953"/>
              <a:gd name="connsiteX18" fmla="*/ 417932 w 1178350"/>
              <a:gd name="connsiteY18" fmla="*/ 367981 h 818953"/>
              <a:gd name="connsiteX19" fmla="*/ 391419 w 1178350"/>
              <a:gd name="connsiteY19" fmla="*/ 379176 h 818953"/>
              <a:gd name="connsiteX20" fmla="*/ 295972 w 1178350"/>
              <a:gd name="connsiteY20" fmla="*/ 382711 h 818953"/>
              <a:gd name="connsiteX21" fmla="*/ 232931 w 1178350"/>
              <a:gd name="connsiteY21" fmla="*/ 388603 h 818953"/>
              <a:gd name="connsiteX22" fmla="*/ 247071 w 1178350"/>
              <a:gd name="connsiteY22" fmla="*/ 304940 h 818953"/>
              <a:gd name="connsiteX23" fmla="*/ 106847 w 1178350"/>
              <a:gd name="connsiteY23" fmla="*/ 362090 h 818953"/>
              <a:gd name="connsiteX24" fmla="*/ 57946 w 1178350"/>
              <a:gd name="connsiteY24" fmla="*/ 370338 h 818953"/>
              <a:gd name="connsiteX25" fmla="*/ 796 w 1178350"/>
              <a:gd name="connsiteY25" fmla="*/ 318491 h 818953"/>
              <a:gd name="connsiteX26" fmla="*/ 39092 w 1178350"/>
              <a:gd name="connsiteY26" fmla="*/ 256628 h 818953"/>
              <a:gd name="connsiteX27" fmla="*/ 289492 w 1178350"/>
              <a:gd name="connsiteY27" fmla="*/ 152932 h 818953"/>
              <a:gd name="connsiteX28" fmla="*/ 630035 w 1178350"/>
              <a:gd name="connsiteY28" fmla="*/ 13298 h 818953"/>
              <a:gd name="connsiteX29" fmla="*/ 746102 w 1178350"/>
              <a:gd name="connsiteY29" fmla="*/ 40989 h 818953"/>
              <a:gd name="connsiteX30" fmla="*/ 869240 w 1178350"/>
              <a:gd name="connsiteY30" fmla="*/ 183570 h 818953"/>
              <a:gd name="connsiteX31" fmla="*/ 879256 w 1178350"/>
              <a:gd name="connsiteY31" fmla="*/ 142917 h 818953"/>
              <a:gd name="connsiteX32" fmla="*/ 928747 w 1178350"/>
              <a:gd name="connsiteY32" fmla="*/ 109923 h 818953"/>
              <a:gd name="connsiteX33" fmla="*/ 991789 w 1178350"/>
              <a:gd name="connsiteY33" fmla="*/ 124652 h 818953"/>
              <a:gd name="connsiteX34" fmla="*/ 1024782 w 1178350"/>
              <a:gd name="connsiteY34" fmla="*/ 178856 h 818953"/>
              <a:gd name="connsiteX35" fmla="*/ 995913 w 1178350"/>
              <a:gd name="connsiteY35" fmla="*/ 299048 h 818953"/>
              <a:gd name="connsiteX36" fmla="*/ 1007107 w 1178350"/>
              <a:gd name="connsiteY36" fmla="*/ 343825 h 818953"/>
              <a:gd name="connsiteX37" fmla="*/ 1155579 w 1178350"/>
              <a:gd name="connsiteY37" fmla="*/ 515275 h 818953"/>
              <a:gd name="connsiteX38" fmla="*/ 1161471 w 1178350"/>
              <a:gd name="connsiteY38" fmla="*/ 606008 h 818953"/>
              <a:gd name="connsiteX39" fmla="*/ 1061900 w 1178350"/>
              <a:gd name="connsiteY39" fmla="*/ 594814 h 818953"/>
              <a:gd name="connsiteX40" fmla="*/ 955260 w 1178350"/>
              <a:gd name="connsiteY40" fmla="*/ 471677 h 818953"/>
              <a:gd name="connsiteX41" fmla="*/ 906358 w 1178350"/>
              <a:gd name="connsiteY41" fmla="*/ 673764 h 818953"/>
              <a:gd name="connsiteX42" fmla="*/ 899877 w 1178350"/>
              <a:gd name="connsiteY42" fmla="*/ 674353 h 818953"/>
              <a:gd name="connsiteX43" fmla="*/ 865116 w 1178350"/>
              <a:gd name="connsiteY43" fmla="*/ 592457 h 818953"/>
              <a:gd name="connsiteX44" fmla="*/ 820338 w 1178350"/>
              <a:gd name="connsiteY44" fmla="*/ 561820 h 818953"/>
              <a:gd name="connsiteX45" fmla="*/ 774383 w 1178350"/>
              <a:gd name="connsiteY45" fmla="*/ 520578 h 818953"/>
              <a:gd name="connsiteX46" fmla="*/ 713698 w 1178350"/>
              <a:gd name="connsiteY46" fmla="*/ 458126 h 818953"/>
              <a:gd name="connsiteX47" fmla="*/ 690131 w 1178350"/>
              <a:gd name="connsiteY47" fmla="*/ 456358 h 818953"/>
              <a:gd name="connsiteX48" fmla="*/ 655959 w 1178350"/>
              <a:gd name="connsiteY48" fmla="*/ 425132 h 818953"/>
              <a:gd name="connsiteX49" fmla="*/ 632392 w 1178350"/>
              <a:gd name="connsiteY49" fmla="*/ 341469 h 818953"/>
              <a:gd name="connsiteX50" fmla="*/ 614127 w 1178350"/>
              <a:gd name="connsiteY50" fmla="*/ 472266 h 818953"/>
              <a:gd name="connsiteX51" fmla="*/ 628857 w 1178350"/>
              <a:gd name="connsiteY51" fmla="*/ 491708 h 818953"/>
              <a:gd name="connsiteX52" fmla="*/ 680115 w 1178350"/>
              <a:gd name="connsiteY52" fmla="*/ 520578 h 818953"/>
              <a:gd name="connsiteX53" fmla="*/ 683061 w 1178350"/>
              <a:gd name="connsiteY53" fmla="*/ 612489 h 818953"/>
              <a:gd name="connsiteX54" fmla="*/ 687185 w 1178350"/>
              <a:gd name="connsiteY54" fmla="*/ 641948 h 818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178350" h="818953">
                <a:moveTo>
                  <a:pt x="687185" y="641948"/>
                </a:moveTo>
                <a:cubicBezTo>
                  <a:pt x="688363" y="641948"/>
                  <a:pt x="688952" y="641948"/>
                  <a:pt x="690131" y="641948"/>
                </a:cubicBezTo>
                <a:cubicBezTo>
                  <a:pt x="766134" y="643716"/>
                  <a:pt x="766724" y="643716"/>
                  <a:pt x="778507" y="717952"/>
                </a:cubicBezTo>
                <a:cubicBezTo>
                  <a:pt x="783220" y="745643"/>
                  <a:pt x="786756" y="773334"/>
                  <a:pt x="790880" y="801615"/>
                </a:cubicBezTo>
                <a:cubicBezTo>
                  <a:pt x="790291" y="816933"/>
                  <a:pt x="782631" y="822825"/>
                  <a:pt x="766724" y="822236"/>
                </a:cubicBezTo>
                <a:cubicBezTo>
                  <a:pt x="724303" y="821057"/>
                  <a:pt x="682471" y="821646"/>
                  <a:pt x="640051" y="822236"/>
                </a:cubicBezTo>
                <a:cubicBezTo>
                  <a:pt x="628267" y="822236"/>
                  <a:pt x="618251" y="821646"/>
                  <a:pt x="615895" y="807506"/>
                </a:cubicBezTo>
                <a:cubicBezTo>
                  <a:pt x="619430" y="789242"/>
                  <a:pt x="622965" y="770977"/>
                  <a:pt x="627089" y="753302"/>
                </a:cubicBezTo>
                <a:cubicBezTo>
                  <a:pt x="631802" y="733270"/>
                  <a:pt x="627089" y="722076"/>
                  <a:pt x="605879" y="716773"/>
                </a:cubicBezTo>
                <a:cubicBezTo>
                  <a:pt x="553442" y="704990"/>
                  <a:pt x="501595" y="692028"/>
                  <a:pt x="449158" y="679655"/>
                </a:cubicBezTo>
                <a:cubicBezTo>
                  <a:pt x="428537" y="674353"/>
                  <a:pt x="420878" y="685547"/>
                  <a:pt x="416164" y="702633"/>
                </a:cubicBezTo>
                <a:cubicBezTo>
                  <a:pt x="405559" y="743286"/>
                  <a:pt x="400256" y="785118"/>
                  <a:pt x="384938" y="824003"/>
                </a:cubicBezTo>
                <a:cubicBezTo>
                  <a:pt x="306578" y="821057"/>
                  <a:pt x="228217" y="819879"/>
                  <a:pt x="149857" y="824592"/>
                </a:cubicBezTo>
                <a:cubicBezTo>
                  <a:pt x="132182" y="813987"/>
                  <a:pt x="132771" y="798079"/>
                  <a:pt x="136895" y="780404"/>
                </a:cubicBezTo>
                <a:cubicBezTo>
                  <a:pt x="159284" y="687904"/>
                  <a:pt x="181083" y="595403"/>
                  <a:pt x="202883" y="502314"/>
                </a:cubicBezTo>
                <a:cubicBezTo>
                  <a:pt x="208775" y="475801"/>
                  <a:pt x="234698" y="472855"/>
                  <a:pt x="250606" y="457536"/>
                </a:cubicBezTo>
                <a:cubicBezTo>
                  <a:pt x="271816" y="436915"/>
                  <a:pt x="294794" y="435148"/>
                  <a:pt x="318950" y="451055"/>
                </a:cubicBezTo>
                <a:cubicBezTo>
                  <a:pt x="336626" y="462839"/>
                  <a:pt x="348409" y="456947"/>
                  <a:pt x="360193" y="440450"/>
                </a:cubicBezTo>
                <a:cubicBezTo>
                  <a:pt x="377868" y="416294"/>
                  <a:pt x="397311" y="393316"/>
                  <a:pt x="417932" y="367981"/>
                </a:cubicBezTo>
                <a:cubicBezTo>
                  <a:pt x="404381" y="367392"/>
                  <a:pt x="397900" y="373873"/>
                  <a:pt x="391419" y="379176"/>
                </a:cubicBezTo>
                <a:cubicBezTo>
                  <a:pt x="360193" y="405100"/>
                  <a:pt x="330145" y="412759"/>
                  <a:pt x="295972" y="382711"/>
                </a:cubicBezTo>
                <a:cubicBezTo>
                  <a:pt x="275351" y="364447"/>
                  <a:pt x="255909" y="390959"/>
                  <a:pt x="232931" y="388603"/>
                </a:cubicBezTo>
                <a:cubicBezTo>
                  <a:pt x="231163" y="362090"/>
                  <a:pt x="245303" y="336755"/>
                  <a:pt x="247071" y="304940"/>
                </a:cubicBezTo>
                <a:cubicBezTo>
                  <a:pt x="198169" y="324972"/>
                  <a:pt x="152214" y="343236"/>
                  <a:pt x="106847" y="362090"/>
                </a:cubicBezTo>
                <a:cubicBezTo>
                  <a:pt x="90939" y="368571"/>
                  <a:pt x="75621" y="372695"/>
                  <a:pt x="57946" y="370338"/>
                </a:cubicBezTo>
                <a:cubicBezTo>
                  <a:pt x="29076" y="366214"/>
                  <a:pt x="4920" y="345004"/>
                  <a:pt x="796" y="318491"/>
                </a:cubicBezTo>
                <a:cubicBezTo>
                  <a:pt x="-3329" y="290800"/>
                  <a:pt x="8455" y="269589"/>
                  <a:pt x="39092" y="256628"/>
                </a:cubicBezTo>
                <a:cubicBezTo>
                  <a:pt x="122166" y="221277"/>
                  <a:pt x="205829" y="187694"/>
                  <a:pt x="289492" y="152932"/>
                </a:cubicBezTo>
                <a:cubicBezTo>
                  <a:pt x="403202" y="106388"/>
                  <a:pt x="516324" y="59843"/>
                  <a:pt x="630035" y="13298"/>
                </a:cubicBezTo>
                <a:cubicBezTo>
                  <a:pt x="686007" y="-9680"/>
                  <a:pt x="706038" y="-4377"/>
                  <a:pt x="746102" y="40989"/>
                </a:cubicBezTo>
                <a:cubicBezTo>
                  <a:pt x="785577" y="86945"/>
                  <a:pt x="825641" y="132901"/>
                  <a:pt x="869240" y="183570"/>
                </a:cubicBezTo>
                <a:cubicBezTo>
                  <a:pt x="873364" y="166484"/>
                  <a:pt x="876899" y="154700"/>
                  <a:pt x="879256" y="142917"/>
                </a:cubicBezTo>
                <a:cubicBezTo>
                  <a:pt x="885148" y="115815"/>
                  <a:pt x="901645" y="104620"/>
                  <a:pt x="928747" y="109923"/>
                </a:cubicBezTo>
                <a:cubicBezTo>
                  <a:pt x="949957" y="114047"/>
                  <a:pt x="971167" y="118760"/>
                  <a:pt x="991789" y="124652"/>
                </a:cubicBezTo>
                <a:cubicBezTo>
                  <a:pt x="1023604" y="133490"/>
                  <a:pt x="1031852" y="147041"/>
                  <a:pt x="1024782" y="178856"/>
                </a:cubicBezTo>
                <a:cubicBezTo>
                  <a:pt x="1015945" y="218920"/>
                  <a:pt x="1007107" y="259573"/>
                  <a:pt x="995913" y="299048"/>
                </a:cubicBezTo>
                <a:cubicBezTo>
                  <a:pt x="990610" y="317902"/>
                  <a:pt x="995324" y="329685"/>
                  <a:pt x="1007107" y="343825"/>
                </a:cubicBezTo>
                <a:cubicBezTo>
                  <a:pt x="1057187" y="400386"/>
                  <a:pt x="1106678" y="458126"/>
                  <a:pt x="1155579" y="515275"/>
                </a:cubicBezTo>
                <a:cubicBezTo>
                  <a:pt x="1185627" y="550626"/>
                  <a:pt x="1187395" y="582441"/>
                  <a:pt x="1161471" y="606008"/>
                </a:cubicBezTo>
                <a:cubicBezTo>
                  <a:pt x="1133191" y="631343"/>
                  <a:pt x="1090770" y="627219"/>
                  <a:pt x="1061900" y="594814"/>
                </a:cubicBezTo>
                <a:cubicBezTo>
                  <a:pt x="1027139" y="555929"/>
                  <a:pt x="993556" y="516454"/>
                  <a:pt x="955260" y="471677"/>
                </a:cubicBezTo>
                <a:cubicBezTo>
                  <a:pt x="938174" y="542378"/>
                  <a:pt x="922266" y="608365"/>
                  <a:pt x="906358" y="673764"/>
                </a:cubicBezTo>
                <a:cubicBezTo>
                  <a:pt x="904001" y="673764"/>
                  <a:pt x="902234" y="674353"/>
                  <a:pt x="899877" y="674353"/>
                </a:cubicBezTo>
                <a:cubicBezTo>
                  <a:pt x="888094" y="647251"/>
                  <a:pt x="874543" y="620149"/>
                  <a:pt x="865116" y="592457"/>
                </a:cubicBezTo>
                <a:cubicBezTo>
                  <a:pt x="857457" y="569479"/>
                  <a:pt x="845084" y="560642"/>
                  <a:pt x="820338" y="561820"/>
                </a:cubicBezTo>
                <a:cubicBezTo>
                  <a:pt x="777329" y="563588"/>
                  <a:pt x="777329" y="562409"/>
                  <a:pt x="774383" y="520578"/>
                </a:cubicBezTo>
                <a:cubicBezTo>
                  <a:pt x="769669" y="454001"/>
                  <a:pt x="780864" y="468141"/>
                  <a:pt x="713698" y="458126"/>
                </a:cubicBezTo>
                <a:cubicBezTo>
                  <a:pt x="706038" y="456947"/>
                  <a:pt x="697790" y="456358"/>
                  <a:pt x="690131" y="456358"/>
                </a:cubicBezTo>
                <a:cubicBezTo>
                  <a:pt x="668920" y="456358"/>
                  <a:pt x="658904" y="446342"/>
                  <a:pt x="655959" y="425132"/>
                </a:cubicBezTo>
                <a:cubicBezTo>
                  <a:pt x="651834" y="397440"/>
                  <a:pt x="644175" y="369749"/>
                  <a:pt x="632392" y="341469"/>
                </a:cubicBezTo>
                <a:cubicBezTo>
                  <a:pt x="626500" y="385068"/>
                  <a:pt x="620019" y="428667"/>
                  <a:pt x="614127" y="472266"/>
                </a:cubicBezTo>
                <a:cubicBezTo>
                  <a:pt x="612360" y="483460"/>
                  <a:pt x="621197" y="486995"/>
                  <a:pt x="628857" y="491708"/>
                </a:cubicBezTo>
                <a:cubicBezTo>
                  <a:pt x="645943" y="501135"/>
                  <a:pt x="663029" y="511151"/>
                  <a:pt x="680115" y="520578"/>
                </a:cubicBezTo>
                <a:cubicBezTo>
                  <a:pt x="685417" y="551215"/>
                  <a:pt x="680704" y="581852"/>
                  <a:pt x="683061" y="612489"/>
                </a:cubicBezTo>
                <a:cubicBezTo>
                  <a:pt x="683650" y="623684"/>
                  <a:pt x="678936" y="633700"/>
                  <a:pt x="687185" y="641948"/>
                </a:cubicBezTo>
                <a:close/>
              </a:path>
            </a:pathLst>
          </a:custGeom>
          <a:solidFill>
            <a:schemeClr val="accent1"/>
          </a:solidFill>
          <a:ln w="5876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>
              <a:solidFill>
                <a:prstClr val="black"/>
              </a:solidFill>
            </a:endParaRPr>
          </a:p>
        </p:txBody>
      </p:sp>
      <p:grpSp>
        <p:nvGrpSpPr>
          <p:cNvPr id="41" name="Group 40">
            <a:extLst>
              <a:ext uri="{FF2B5EF4-FFF2-40B4-BE49-F238E27FC236}">
                <a16:creationId xmlns="" xmlns:a16="http://schemas.microsoft.com/office/drawing/2014/main" id="{6D05D75C-84E1-44D9-A52A-B4291F21BDB3}"/>
              </a:ext>
            </a:extLst>
          </p:cNvPr>
          <p:cNvGrpSpPr/>
          <p:nvPr/>
        </p:nvGrpSpPr>
        <p:grpSpPr>
          <a:xfrm>
            <a:off x="5825262" y="5064882"/>
            <a:ext cx="943266" cy="835762"/>
            <a:chOff x="5904644" y="5833372"/>
            <a:chExt cx="1154784" cy="1023173"/>
          </a:xfrm>
          <a:solidFill>
            <a:schemeClr val="accent3"/>
          </a:solidFill>
        </p:grpSpPr>
        <p:sp>
          <p:nvSpPr>
            <p:cNvPr id="42" name="Freeform: Shape 41">
              <a:extLst>
                <a:ext uri="{FF2B5EF4-FFF2-40B4-BE49-F238E27FC236}">
                  <a16:creationId xmlns="" xmlns:a16="http://schemas.microsoft.com/office/drawing/2014/main" id="{6568A737-B9C2-4123-92B1-273822D1B75A}"/>
                </a:ext>
              </a:extLst>
            </p:cNvPr>
            <p:cNvSpPr/>
            <p:nvPr/>
          </p:nvSpPr>
          <p:spPr>
            <a:xfrm>
              <a:off x="5904644" y="5833372"/>
              <a:ext cx="1154784" cy="789495"/>
            </a:xfrm>
            <a:custGeom>
              <a:avLst/>
              <a:gdLst>
                <a:gd name="connsiteX0" fmla="*/ 630880 w 1154783"/>
                <a:gd name="connsiteY0" fmla="*/ 732397 h 789494"/>
                <a:gd name="connsiteX1" fmla="*/ 597886 w 1154783"/>
                <a:gd name="connsiteY1" fmla="*/ 685263 h 789494"/>
                <a:gd name="connsiteX2" fmla="*/ 467089 w 1154783"/>
                <a:gd name="connsiteY2" fmla="*/ 662874 h 789494"/>
                <a:gd name="connsiteX3" fmla="*/ 423490 w 1154783"/>
                <a:gd name="connsiteY3" fmla="*/ 691744 h 789494"/>
                <a:gd name="connsiteX4" fmla="*/ 400513 w 1154783"/>
                <a:gd name="connsiteY4" fmla="*/ 708830 h 789494"/>
                <a:gd name="connsiteX5" fmla="*/ 265002 w 1154783"/>
                <a:gd name="connsiteY5" fmla="*/ 764213 h 789494"/>
                <a:gd name="connsiteX6" fmla="*/ 196069 w 1154783"/>
                <a:gd name="connsiteY6" fmla="*/ 787190 h 789494"/>
                <a:gd name="connsiteX7" fmla="*/ 164253 w 1154783"/>
                <a:gd name="connsiteY7" fmla="*/ 738289 h 789494"/>
                <a:gd name="connsiteX8" fmla="*/ 234365 w 1154783"/>
                <a:gd name="connsiteY8" fmla="*/ 352968 h 789494"/>
                <a:gd name="connsiteX9" fmla="*/ 234365 w 1154783"/>
                <a:gd name="connsiteY9" fmla="*/ 322331 h 789494"/>
                <a:gd name="connsiteX10" fmla="*/ 204906 w 1154783"/>
                <a:gd name="connsiteY10" fmla="*/ 331169 h 789494"/>
                <a:gd name="connsiteX11" fmla="*/ 103568 w 1154783"/>
                <a:gd name="connsiteY11" fmla="*/ 378892 h 789494"/>
                <a:gd name="connsiteX12" fmla="*/ 55256 w 1154783"/>
                <a:gd name="connsiteY12" fmla="*/ 387730 h 789494"/>
                <a:gd name="connsiteX13" fmla="*/ 463 w 1154783"/>
                <a:gd name="connsiteY13" fmla="*/ 337061 h 789494"/>
                <a:gd name="connsiteX14" fmla="*/ 39348 w 1154783"/>
                <a:gd name="connsiteY14" fmla="*/ 278143 h 789494"/>
                <a:gd name="connsiteX15" fmla="*/ 544861 w 1154783"/>
                <a:gd name="connsiteY15" fmla="*/ 38348 h 789494"/>
                <a:gd name="connsiteX16" fmla="*/ 606135 w 1154783"/>
                <a:gd name="connsiteY16" fmla="*/ 10068 h 789494"/>
                <a:gd name="connsiteX17" fmla="*/ 699814 w 1154783"/>
                <a:gd name="connsiteY17" fmla="*/ 26565 h 789494"/>
                <a:gd name="connsiteX18" fmla="*/ 817649 w 1154783"/>
                <a:gd name="connsiteY18" fmla="*/ 146168 h 789494"/>
                <a:gd name="connsiteX19" fmla="*/ 840627 w 1154783"/>
                <a:gd name="connsiteY19" fmla="*/ 140276 h 789494"/>
                <a:gd name="connsiteX20" fmla="*/ 910149 w 1154783"/>
                <a:gd name="connsiteY20" fmla="*/ 94909 h 789494"/>
                <a:gd name="connsiteX21" fmla="*/ 977315 w 1154783"/>
                <a:gd name="connsiteY21" fmla="*/ 192712 h 789494"/>
                <a:gd name="connsiteX22" fmla="*/ 1033287 w 1154783"/>
                <a:gd name="connsiteY22" fmla="*/ 367697 h 789494"/>
                <a:gd name="connsiteX23" fmla="*/ 1133447 w 1154783"/>
                <a:gd name="connsiteY23" fmla="*/ 467268 h 789494"/>
                <a:gd name="connsiteX24" fmla="*/ 1144052 w 1154783"/>
                <a:gd name="connsiteY24" fmla="*/ 550342 h 789494"/>
                <a:gd name="connsiteX25" fmla="*/ 1050962 w 1154783"/>
                <a:gd name="connsiteY25" fmla="*/ 552110 h 789494"/>
                <a:gd name="connsiteX26" fmla="*/ 964942 w 1154783"/>
                <a:gd name="connsiteY26" fmla="*/ 467268 h 789494"/>
                <a:gd name="connsiteX27" fmla="*/ 939019 w 1154783"/>
                <a:gd name="connsiteY27" fmla="*/ 446058 h 789494"/>
                <a:gd name="connsiteX28" fmla="*/ 926646 w 1154783"/>
                <a:gd name="connsiteY28" fmla="*/ 479641 h 789494"/>
                <a:gd name="connsiteX29" fmla="*/ 875388 w 1154783"/>
                <a:gd name="connsiteY29" fmla="*/ 760677 h 789494"/>
                <a:gd name="connsiteX30" fmla="*/ 837092 w 1154783"/>
                <a:gd name="connsiteY30" fmla="*/ 774228 h 789494"/>
                <a:gd name="connsiteX31" fmla="*/ 811168 w 1154783"/>
                <a:gd name="connsiteY31" fmla="*/ 750072 h 789494"/>
                <a:gd name="connsiteX32" fmla="*/ 648555 w 1154783"/>
                <a:gd name="connsiteY32" fmla="*/ 724148 h 789494"/>
                <a:gd name="connsiteX33" fmla="*/ 630880 w 1154783"/>
                <a:gd name="connsiteY33" fmla="*/ 732397 h 789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54783" h="789494">
                  <a:moveTo>
                    <a:pt x="630880" y="732397"/>
                  </a:moveTo>
                  <a:cubicBezTo>
                    <a:pt x="639129" y="697636"/>
                    <a:pt x="622632" y="688798"/>
                    <a:pt x="597886" y="685263"/>
                  </a:cubicBezTo>
                  <a:cubicBezTo>
                    <a:pt x="554287" y="678782"/>
                    <a:pt x="510688" y="670534"/>
                    <a:pt x="467089" y="662874"/>
                  </a:cubicBezTo>
                  <a:cubicBezTo>
                    <a:pt x="442933" y="658161"/>
                    <a:pt x="427026" y="664642"/>
                    <a:pt x="423490" y="691744"/>
                  </a:cubicBezTo>
                  <a:cubicBezTo>
                    <a:pt x="422312" y="704705"/>
                    <a:pt x="414064" y="710597"/>
                    <a:pt x="400513" y="708830"/>
                  </a:cubicBezTo>
                  <a:cubicBezTo>
                    <a:pt x="344541" y="700581"/>
                    <a:pt x="302120" y="725327"/>
                    <a:pt x="265002" y="764213"/>
                  </a:cubicBezTo>
                  <a:cubicBezTo>
                    <a:pt x="246738" y="783655"/>
                    <a:pt x="224349" y="795439"/>
                    <a:pt x="196069" y="787190"/>
                  </a:cubicBezTo>
                  <a:cubicBezTo>
                    <a:pt x="171323" y="780120"/>
                    <a:pt x="158362" y="767748"/>
                    <a:pt x="164253" y="738289"/>
                  </a:cubicBezTo>
                  <a:cubicBezTo>
                    <a:pt x="188410" y="609848"/>
                    <a:pt x="211387" y="481409"/>
                    <a:pt x="234365" y="352968"/>
                  </a:cubicBezTo>
                  <a:cubicBezTo>
                    <a:pt x="236133" y="342363"/>
                    <a:pt x="243792" y="329401"/>
                    <a:pt x="234365" y="322331"/>
                  </a:cubicBezTo>
                  <a:cubicBezTo>
                    <a:pt x="224938" y="315261"/>
                    <a:pt x="214333" y="326455"/>
                    <a:pt x="204906" y="331169"/>
                  </a:cubicBezTo>
                  <a:cubicBezTo>
                    <a:pt x="170734" y="346487"/>
                    <a:pt x="137151" y="362984"/>
                    <a:pt x="103568" y="378892"/>
                  </a:cubicBezTo>
                  <a:cubicBezTo>
                    <a:pt x="88250" y="385962"/>
                    <a:pt x="72342" y="391264"/>
                    <a:pt x="55256" y="387730"/>
                  </a:cubicBezTo>
                  <a:cubicBezTo>
                    <a:pt x="26386" y="382427"/>
                    <a:pt x="3409" y="361806"/>
                    <a:pt x="463" y="337061"/>
                  </a:cubicBezTo>
                  <a:cubicBezTo>
                    <a:pt x="-3072" y="307012"/>
                    <a:pt x="14014" y="289927"/>
                    <a:pt x="39348" y="278143"/>
                  </a:cubicBezTo>
                  <a:cubicBezTo>
                    <a:pt x="207852" y="198015"/>
                    <a:pt x="376356" y="117887"/>
                    <a:pt x="544861" y="38348"/>
                  </a:cubicBezTo>
                  <a:cubicBezTo>
                    <a:pt x="565482" y="28922"/>
                    <a:pt x="585514" y="18906"/>
                    <a:pt x="606135" y="10068"/>
                  </a:cubicBezTo>
                  <a:cubicBezTo>
                    <a:pt x="644431" y="-7018"/>
                    <a:pt x="669766" y="-2894"/>
                    <a:pt x="699814" y="26565"/>
                  </a:cubicBezTo>
                  <a:cubicBezTo>
                    <a:pt x="739288" y="66040"/>
                    <a:pt x="778763" y="105514"/>
                    <a:pt x="817649" y="146168"/>
                  </a:cubicBezTo>
                  <a:cubicBezTo>
                    <a:pt x="830611" y="159129"/>
                    <a:pt x="835913" y="160897"/>
                    <a:pt x="840627" y="140276"/>
                  </a:cubicBezTo>
                  <a:cubicBezTo>
                    <a:pt x="851821" y="91374"/>
                    <a:pt x="861248" y="86072"/>
                    <a:pt x="910149" y="94909"/>
                  </a:cubicBezTo>
                  <a:cubicBezTo>
                    <a:pt x="993223" y="109639"/>
                    <a:pt x="999704" y="111406"/>
                    <a:pt x="977315" y="192712"/>
                  </a:cubicBezTo>
                  <a:cubicBezTo>
                    <a:pt x="956105" y="268127"/>
                    <a:pt x="973191" y="320563"/>
                    <a:pt x="1033287" y="367697"/>
                  </a:cubicBezTo>
                  <a:cubicBezTo>
                    <a:pt x="1070405" y="396567"/>
                    <a:pt x="1100453" y="433685"/>
                    <a:pt x="1133447" y="467268"/>
                  </a:cubicBezTo>
                  <a:cubicBezTo>
                    <a:pt x="1162316" y="496727"/>
                    <a:pt x="1165851" y="527364"/>
                    <a:pt x="1144052" y="550342"/>
                  </a:cubicBezTo>
                  <a:cubicBezTo>
                    <a:pt x="1120485" y="575677"/>
                    <a:pt x="1079243" y="577444"/>
                    <a:pt x="1050962" y="552110"/>
                  </a:cubicBezTo>
                  <a:cubicBezTo>
                    <a:pt x="1020914" y="525007"/>
                    <a:pt x="993812" y="495548"/>
                    <a:pt x="964942" y="467268"/>
                  </a:cubicBezTo>
                  <a:cubicBezTo>
                    <a:pt x="956694" y="459020"/>
                    <a:pt x="949624" y="443112"/>
                    <a:pt x="939019" y="446058"/>
                  </a:cubicBezTo>
                  <a:cubicBezTo>
                    <a:pt x="926057" y="449593"/>
                    <a:pt x="929003" y="467268"/>
                    <a:pt x="926646" y="479641"/>
                  </a:cubicBezTo>
                  <a:cubicBezTo>
                    <a:pt x="909560" y="573320"/>
                    <a:pt x="893063" y="666999"/>
                    <a:pt x="875388" y="760677"/>
                  </a:cubicBezTo>
                  <a:cubicBezTo>
                    <a:pt x="870085" y="790726"/>
                    <a:pt x="861837" y="793082"/>
                    <a:pt x="837092" y="774228"/>
                  </a:cubicBezTo>
                  <a:cubicBezTo>
                    <a:pt x="827665" y="767159"/>
                    <a:pt x="819416" y="758321"/>
                    <a:pt x="811168" y="750072"/>
                  </a:cubicBezTo>
                  <a:cubicBezTo>
                    <a:pt x="763445" y="704705"/>
                    <a:pt x="708062" y="695868"/>
                    <a:pt x="648555" y="724148"/>
                  </a:cubicBezTo>
                  <a:cubicBezTo>
                    <a:pt x="645610" y="725327"/>
                    <a:pt x="641485" y="727683"/>
                    <a:pt x="630880" y="732397"/>
                  </a:cubicBezTo>
                  <a:close/>
                </a:path>
              </a:pathLst>
            </a:custGeom>
            <a:grpFill/>
            <a:ln w="5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="" xmlns:a16="http://schemas.microsoft.com/office/drawing/2014/main" id="{FB614AE1-2AB6-4B38-A911-B312E446AB94}"/>
                </a:ext>
              </a:extLst>
            </p:cNvPr>
            <p:cNvSpPr/>
            <p:nvPr/>
          </p:nvSpPr>
          <p:spPr>
            <a:xfrm>
              <a:off x="5925780" y="6709251"/>
              <a:ext cx="1048732" cy="147294"/>
            </a:xfrm>
            <a:custGeom>
              <a:avLst/>
              <a:gdLst>
                <a:gd name="connsiteX0" fmla="*/ 860144 w 1048732"/>
                <a:gd name="connsiteY0" fmla="*/ 146392 h 147293"/>
                <a:gd name="connsiteX1" fmla="*/ 768822 w 1048732"/>
                <a:gd name="connsiteY1" fmla="*/ 112220 h 147293"/>
                <a:gd name="connsiteX2" fmla="*/ 743487 w 1048732"/>
                <a:gd name="connsiteY2" fmla="*/ 88064 h 147293"/>
                <a:gd name="connsiteX3" fmla="*/ 639793 w 1048732"/>
                <a:gd name="connsiteY3" fmla="*/ 91009 h 147293"/>
                <a:gd name="connsiteX4" fmla="*/ 530795 w 1048732"/>
                <a:gd name="connsiteY4" fmla="*/ 146981 h 147293"/>
                <a:gd name="connsiteX5" fmla="*/ 437116 w 1048732"/>
                <a:gd name="connsiteY5" fmla="*/ 111042 h 147293"/>
                <a:gd name="connsiteX6" fmla="*/ 399409 w 1048732"/>
                <a:gd name="connsiteY6" fmla="*/ 78048 h 147293"/>
                <a:gd name="connsiteX7" fmla="*/ 320460 w 1048732"/>
                <a:gd name="connsiteY7" fmla="*/ 80405 h 147293"/>
                <a:gd name="connsiteX8" fmla="*/ 280985 w 1048732"/>
                <a:gd name="connsiteY8" fmla="*/ 115755 h 147293"/>
                <a:gd name="connsiteX9" fmla="*/ 111302 w 1048732"/>
                <a:gd name="connsiteY9" fmla="*/ 115166 h 147293"/>
                <a:gd name="connsiteX10" fmla="*/ 22337 w 1048732"/>
                <a:gd name="connsiteY10" fmla="*/ 61551 h 147293"/>
                <a:gd name="connsiteX11" fmla="*/ 538 w 1048732"/>
                <a:gd name="connsiteY11" fmla="*/ 28557 h 147293"/>
                <a:gd name="connsiteX12" fmla="*/ 30585 w 1048732"/>
                <a:gd name="connsiteY12" fmla="*/ 866 h 147293"/>
                <a:gd name="connsiteX13" fmla="*/ 90092 w 1048732"/>
                <a:gd name="connsiteY13" fmla="*/ 15006 h 147293"/>
                <a:gd name="connsiteX14" fmla="*/ 136048 w 1048732"/>
                <a:gd name="connsiteY14" fmla="*/ 50946 h 147293"/>
                <a:gd name="connsiteX15" fmla="*/ 256829 w 1048732"/>
                <a:gd name="connsiteY15" fmla="*/ 50357 h 147293"/>
                <a:gd name="connsiteX16" fmla="*/ 283342 w 1048732"/>
                <a:gd name="connsiteY16" fmla="*/ 26790 h 147293"/>
                <a:gd name="connsiteX17" fmla="*/ 448311 w 1048732"/>
                <a:gd name="connsiteY17" fmla="*/ 34449 h 147293"/>
                <a:gd name="connsiteX18" fmla="*/ 480126 w 1048732"/>
                <a:gd name="connsiteY18" fmla="*/ 65086 h 147293"/>
                <a:gd name="connsiteX19" fmla="*/ 571448 w 1048732"/>
                <a:gd name="connsiteY19" fmla="*/ 65086 h 147293"/>
                <a:gd name="connsiteX20" fmla="*/ 610334 w 1048732"/>
                <a:gd name="connsiteY20" fmla="*/ 29146 h 147293"/>
                <a:gd name="connsiteX21" fmla="*/ 780016 w 1048732"/>
                <a:gd name="connsiteY21" fmla="*/ 35627 h 147293"/>
                <a:gd name="connsiteX22" fmla="*/ 805351 w 1048732"/>
                <a:gd name="connsiteY22" fmla="*/ 60373 h 147293"/>
                <a:gd name="connsiteX23" fmla="*/ 907278 w 1048732"/>
                <a:gd name="connsiteY23" fmla="*/ 59784 h 147293"/>
                <a:gd name="connsiteX24" fmla="*/ 1003903 w 1048732"/>
                <a:gd name="connsiteY24" fmla="*/ 2044 h 147293"/>
                <a:gd name="connsiteX25" fmla="*/ 1051626 w 1048732"/>
                <a:gd name="connsiteY25" fmla="*/ 27968 h 147293"/>
                <a:gd name="connsiteX26" fmla="*/ 1016276 w 1048732"/>
                <a:gd name="connsiteY26" fmla="*/ 65086 h 147293"/>
                <a:gd name="connsiteX27" fmla="*/ 957947 w 1048732"/>
                <a:gd name="connsiteY27" fmla="*/ 101615 h 147293"/>
                <a:gd name="connsiteX28" fmla="*/ 860144 w 1048732"/>
                <a:gd name="connsiteY28" fmla="*/ 146392 h 147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48732" h="147293">
                  <a:moveTo>
                    <a:pt x="860144" y="146392"/>
                  </a:moveTo>
                  <a:cubicBezTo>
                    <a:pt x="823026" y="146981"/>
                    <a:pt x="793567" y="135198"/>
                    <a:pt x="768822" y="112220"/>
                  </a:cubicBezTo>
                  <a:cubicBezTo>
                    <a:pt x="759984" y="103972"/>
                    <a:pt x="752325" y="95723"/>
                    <a:pt x="743487" y="88064"/>
                  </a:cubicBezTo>
                  <a:cubicBezTo>
                    <a:pt x="706959" y="56249"/>
                    <a:pt x="674554" y="56838"/>
                    <a:pt x="639793" y="91009"/>
                  </a:cubicBezTo>
                  <a:cubicBezTo>
                    <a:pt x="609156" y="121058"/>
                    <a:pt x="577340" y="147571"/>
                    <a:pt x="530795" y="146981"/>
                  </a:cubicBezTo>
                  <a:cubicBezTo>
                    <a:pt x="494266" y="146981"/>
                    <a:pt x="463629" y="135787"/>
                    <a:pt x="437116" y="111042"/>
                  </a:cubicBezTo>
                  <a:cubicBezTo>
                    <a:pt x="425333" y="99847"/>
                    <a:pt x="412960" y="87474"/>
                    <a:pt x="399409" y="78048"/>
                  </a:cubicBezTo>
                  <a:cubicBezTo>
                    <a:pt x="373485" y="59195"/>
                    <a:pt x="345205" y="60373"/>
                    <a:pt x="320460" y="80405"/>
                  </a:cubicBezTo>
                  <a:cubicBezTo>
                    <a:pt x="306909" y="91599"/>
                    <a:pt x="294536" y="103972"/>
                    <a:pt x="280985" y="115755"/>
                  </a:cubicBezTo>
                  <a:cubicBezTo>
                    <a:pt x="231494" y="158765"/>
                    <a:pt x="160204" y="158765"/>
                    <a:pt x="111302" y="115166"/>
                  </a:cubicBezTo>
                  <a:cubicBezTo>
                    <a:pt x="84790" y="91599"/>
                    <a:pt x="61223" y="65675"/>
                    <a:pt x="22337" y="61551"/>
                  </a:cubicBezTo>
                  <a:cubicBezTo>
                    <a:pt x="7018" y="59784"/>
                    <a:pt x="-2408" y="45643"/>
                    <a:pt x="538" y="28557"/>
                  </a:cubicBezTo>
                  <a:cubicBezTo>
                    <a:pt x="3483" y="12060"/>
                    <a:pt x="14088" y="2633"/>
                    <a:pt x="30585" y="866"/>
                  </a:cubicBezTo>
                  <a:cubicBezTo>
                    <a:pt x="51796" y="-902"/>
                    <a:pt x="71239" y="5579"/>
                    <a:pt x="90092" y="15006"/>
                  </a:cubicBezTo>
                  <a:cubicBezTo>
                    <a:pt x="107767" y="23844"/>
                    <a:pt x="121908" y="37395"/>
                    <a:pt x="136048" y="50946"/>
                  </a:cubicBezTo>
                  <a:cubicBezTo>
                    <a:pt x="180236" y="94545"/>
                    <a:pt x="211462" y="93955"/>
                    <a:pt x="256829" y="50357"/>
                  </a:cubicBezTo>
                  <a:cubicBezTo>
                    <a:pt x="265077" y="42108"/>
                    <a:pt x="273915" y="33860"/>
                    <a:pt x="283342" y="26790"/>
                  </a:cubicBezTo>
                  <a:cubicBezTo>
                    <a:pt x="335189" y="-11507"/>
                    <a:pt x="399998" y="-8561"/>
                    <a:pt x="448311" y="34449"/>
                  </a:cubicBezTo>
                  <a:cubicBezTo>
                    <a:pt x="459505" y="44465"/>
                    <a:pt x="468932" y="55070"/>
                    <a:pt x="480126" y="65086"/>
                  </a:cubicBezTo>
                  <a:cubicBezTo>
                    <a:pt x="507817" y="89242"/>
                    <a:pt x="543757" y="89242"/>
                    <a:pt x="571448" y="65086"/>
                  </a:cubicBezTo>
                  <a:cubicBezTo>
                    <a:pt x="584999" y="53303"/>
                    <a:pt x="596783" y="40340"/>
                    <a:pt x="610334" y="29146"/>
                  </a:cubicBezTo>
                  <a:cubicBezTo>
                    <a:pt x="663360" y="-12096"/>
                    <a:pt x="730526" y="-9150"/>
                    <a:pt x="780016" y="35627"/>
                  </a:cubicBezTo>
                  <a:cubicBezTo>
                    <a:pt x="788854" y="43286"/>
                    <a:pt x="796513" y="52124"/>
                    <a:pt x="805351" y="60373"/>
                  </a:cubicBezTo>
                  <a:cubicBezTo>
                    <a:pt x="838345" y="91009"/>
                    <a:pt x="874874" y="91599"/>
                    <a:pt x="907278" y="59784"/>
                  </a:cubicBezTo>
                  <a:cubicBezTo>
                    <a:pt x="934969" y="32682"/>
                    <a:pt x="963250" y="7936"/>
                    <a:pt x="1003903" y="2044"/>
                  </a:cubicBezTo>
                  <a:cubicBezTo>
                    <a:pt x="1026881" y="-902"/>
                    <a:pt x="1047502" y="2044"/>
                    <a:pt x="1051626" y="27968"/>
                  </a:cubicBezTo>
                  <a:cubicBezTo>
                    <a:pt x="1055750" y="52713"/>
                    <a:pt x="1038664" y="62729"/>
                    <a:pt x="1016276" y="65086"/>
                  </a:cubicBezTo>
                  <a:cubicBezTo>
                    <a:pt x="990941" y="67442"/>
                    <a:pt x="974444" y="85118"/>
                    <a:pt x="957947" y="101615"/>
                  </a:cubicBezTo>
                  <a:cubicBezTo>
                    <a:pt x="930256" y="128128"/>
                    <a:pt x="899030" y="148749"/>
                    <a:pt x="860144" y="146392"/>
                  </a:cubicBezTo>
                  <a:close/>
                </a:path>
              </a:pathLst>
            </a:custGeom>
            <a:grpFill/>
            <a:ln w="5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="" xmlns:a16="http://schemas.microsoft.com/office/drawing/2014/main" id="{E1A85BAF-500D-4E7A-A770-80128448DB71}"/>
                </a:ext>
              </a:extLst>
            </p:cNvPr>
            <p:cNvSpPr/>
            <p:nvPr/>
          </p:nvSpPr>
          <p:spPr>
            <a:xfrm>
              <a:off x="5927184" y="6576262"/>
              <a:ext cx="1048732" cy="147294"/>
            </a:xfrm>
            <a:custGeom>
              <a:avLst/>
              <a:gdLst>
                <a:gd name="connsiteX0" fmla="*/ 855205 w 1048732"/>
                <a:gd name="connsiteY0" fmla="*/ 147996 h 147293"/>
                <a:gd name="connsiteX1" fmla="*/ 756223 w 1048732"/>
                <a:gd name="connsiteY1" fmla="*/ 102629 h 147293"/>
                <a:gd name="connsiteX2" fmla="*/ 624837 w 1048732"/>
                <a:gd name="connsiteY2" fmla="*/ 102629 h 147293"/>
                <a:gd name="connsiteX3" fmla="*/ 426874 w 1048732"/>
                <a:gd name="connsiteY3" fmla="*/ 102629 h 147293"/>
                <a:gd name="connsiteX4" fmla="*/ 295488 w 1048732"/>
                <a:gd name="connsiteY4" fmla="*/ 102040 h 147293"/>
                <a:gd name="connsiteX5" fmla="*/ 97525 w 1048732"/>
                <a:gd name="connsiteY5" fmla="*/ 102629 h 147293"/>
                <a:gd name="connsiteX6" fmla="*/ 28003 w 1048732"/>
                <a:gd name="connsiteY6" fmla="*/ 63154 h 147293"/>
                <a:gd name="connsiteX7" fmla="*/ 311 w 1048732"/>
                <a:gd name="connsiteY7" fmla="*/ 27804 h 147293"/>
                <a:gd name="connsiteX8" fmla="*/ 33894 w 1048732"/>
                <a:gd name="connsiteY8" fmla="*/ 702 h 147293"/>
                <a:gd name="connsiteX9" fmla="*/ 112255 w 1048732"/>
                <a:gd name="connsiteY9" fmla="*/ 28982 h 147293"/>
                <a:gd name="connsiteX10" fmla="*/ 138178 w 1048732"/>
                <a:gd name="connsiteY10" fmla="*/ 53138 h 147293"/>
                <a:gd name="connsiteX11" fmla="*/ 254246 w 1048732"/>
                <a:gd name="connsiteY11" fmla="*/ 51371 h 147293"/>
                <a:gd name="connsiteX12" fmla="*/ 470473 w 1048732"/>
                <a:gd name="connsiteY12" fmla="*/ 53138 h 147293"/>
                <a:gd name="connsiteX13" fmla="*/ 584184 w 1048732"/>
                <a:gd name="connsiteY13" fmla="*/ 52549 h 147293"/>
                <a:gd name="connsiteX14" fmla="*/ 677274 w 1048732"/>
                <a:gd name="connsiteY14" fmla="*/ 702 h 147293"/>
                <a:gd name="connsiteX15" fmla="*/ 793931 w 1048732"/>
                <a:gd name="connsiteY15" fmla="*/ 46657 h 147293"/>
                <a:gd name="connsiteX16" fmla="*/ 922960 w 1048732"/>
                <a:gd name="connsiteY16" fmla="*/ 44890 h 147293"/>
                <a:gd name="connsiteX17" fmla="*/ 1010158 w 1048732"/>
                <a:gd name="connsiteY17" fmla="*/ 702 h 147293"/>
                <a:gd name="connsiteX18" fmla="*/ 1052579 w 1048732"/>
                <a:gd name="connsiteY18" fmla="*/ 27215 h 147293"/>
                <a:gd name="connsiteX19" fmla="*/ 1019585 w 1048732"/>
                <a:gd name="connsiteY19" fmla="*/ 63743 h 147293"/>
                <a:gd name="connsiteX20" fmla="*/ 955365 w 1048732"/>
                <a:gd name="connsiteY20" fmla="*/ 102040 h 147293"/>
                <a:gd name="connsiteX21" fmla="*/ 855205 w 1048732"/>
                <a:gd name="connsiteY21" fmla="*/ 147996 h 147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48732" h="147293">
                  <a:moveTo>
                    <a:pt x="855205" y="147996"/>
                  </a:moveTo>
                  <a:cubicBezTo>
                    <a:pt x="815730" y="146817"/>
                    <a:pt x="783915" y="129731"/>
                    <a:pt x="756223" y="102629"/>
                  </a:cubicBezTo>
                  <a:cubicBezTo>
                    <a:pt x="703787" y="51371"/>
                    <a:pt x="677863" y="51960"/>
                    <a:pt x="624837" y="102629"/>
                  </a:cubicBezTo>
                  <a:cubicBezTo>
                    <a:pt x="562385" y="162725"/>
                    <a:pt x="489327" y="162725"/>
                    <a:pt x="426874" y="102629"/>
                  </a:cubicBezTo>
                  <a:cubicBezTo>
                    <a:pt x="373848" y="51960"/>
                    <a:pt x="347336" y="51960"/>
                    <a:pt x="295488" y="102040"/>
                  </a:cubicBezTo>
                  <a:cubicBezTo>
                    <a:pt x="233036" y="162135"/>
                    <a:pt x="158800" y="162725"/>
                    <a:pt x="97525" y="102629"/>
                  </a:cubicBezTo>
                  <a:cubicBezTo>
                    <a:pt x="77493" y="83186"/>
                    <a:pt x="58051" y="65511"/>
                    <a:pt x="28003" y="63154"/>
                  </a:cubicBezTo>
                  <a:cubicBezTo>
                    <a:pt x="9149" y="61975"/>
                    <a:pt x="-2045" y="47246"/>
                    <a:pt x="311" y="27804"/>
                  </a:cubicBezTo>
                  <a:cubicBezTo>
                    <a:pt x="2668" y="9539"/>
                    <a:pt x="16219" y="1291"/>
                    <a:pt x="33894" y="702"/>
                  </a:cubicBezTo>
                  <a:cubicBezTo>
                    <a:pt x="63942" y="-477"/>
                    <a:pt x="89866" y="10128"/>
                    <a:pt x="112255" y="28982"/>
                  </a:cubicBezTo>
                  <a:cubicBezTo>
                    <a:pt x="121092" y="36641"/>
                    <a:pt x="129341" y="44890"/>
                    <a:pt x="138178" y="53138"/>
                  </a:cubicBezTo>
                  <a:cubicBezTo>
                    <a:pt x="182956" y="93791"/>
                    <a:pt x="214182" y="96148"/>
                    <a:pt x="254246" y="51371"/>
                  </a:cubicBezTo>
                  <a:cubicBezTo>
                    <a:pt x="308450" y="-9315"/>
                    <a:pt x="398005" y="-23455"/>
                    <a:pt x="470473" y="53138"/>
                  </a:cubicBezTo>
                  <a:cubicBezTo>
                    <a:pt x="510537" y="94970"/>
                    <a:pt x="541763" y="93791"/>
                    <a:pt x="584184" y="52549"/>
                  </a:cubicBezTo>
                  <a:cubicBezTo>
                    <a:pt x="610697" y="26625"/>
                    <a:pt x="638388" y="4826"/>
                    <a:pt x="677274" y="702"/>
                  </a:cubicBezTo>
                  <a:cubicBezTo>
                    <a:pt x="724408" y="-4012"/>
                    <a:pt x="760937" y="15431"/>
                    <a:pt x="793931" y="46657"/>
                  </a:cubicBezTo>
                  <a:cubicBezTo>
                    <a:pt x="846367" y="96737"/>
                    <a:pt x="869934" y="96148"/>
                    <a:pt x="922960" y="44890"/>
                  </a:cubicBezTo>
                  <a:cubicBezTo>
                    <a:pt x="947705" y="20733"/>
                    <a:pt x="974807" y="2469"/>
                    <a:pt x="1010158" y="702"/>
                  </a:cubicBezTo>
                  <a:cubicBezTo>
                    <a:pt x="1030190" y="-477"/>
                    <a:pt x="1049043" y="3648"/>
                    <a:pt x="1052579" y="27215"/>
                  </a:cubicBezTo>
                  <a:cubicBezTo>
                    <a:pt x="1056114" y="50782"/>
                    <a:pt x="1040795" y="61975"/>
                    <a:pt x="1019585" y="63743"/>
                  </a:cubicBezTo>
                  <a:cubicBezTo>
                    <a:pt x="991894" y="66689"/>
                    <a:pt x="973629" y="83775"/>
                    <a:pt x="955365" y="102040"/>
                  </a:cubicBezTo>
                  <a:cubicBezTo>
                    <a:pt x="923549" y="133855"/>
                    <a:pt x="890555" y="147996"/>
                    <a:pt x="855205" y="147996"/>
                  </a:cubicBezTo>
                  <a:close/>
                </a:path>
              </a:pathLst>
            </a:custGeom>
            <a:grpFill/>
            <a:ln w="5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="" xmlns:a16="http://schemas.microsoft.com/office/drawing/2014/main" id="{CF883C7E-C27B-4741-942D-62FC8B584D2C}"/>
              </a:ext>
            </a:extLst>
          </p:cNvPr>
          <p:cNvGrpSpPr/>
          <p:nvPr/>
        </p:nvGrpSpPr>
        <p:grpSpPr>
          <a:xfrm>
            <a:off x="3559646" y="5099481"/>
            <a:ext cx="1109190" cy="766565"/>
            <a:chOff x="4353034" y="5694157"/>
            <a:chExt cx="1357914" cy="938459"/>
          </a:xfrm>
          <a:solidFill>
            <a:schemeClr val="accent1"/>
          </a:solidFill>
        </p:grpSpPr>
        <p:sp>
          <p:nvSpPr>
            <p:cNvPr id="46" name="Freeform: Shape 45">
              <a:extLst>
                <a:ext uri="{FF2B5EF4-FFF2-40B4-BE49-F238E27FC236}">
                  <a16:creationId xmlns="" xmlns:a16="http://schemas.microsoft.com/office/drawing/2014/main" id="{76C5F485-047C-4F56-A4D0-31ABD54C5F1C}"/>
                </a:ext>
              </a:extLst>
            </p:cNvPr>
            <p:cNvSpPr/>
            <p:nvPr/>
          </p:nvSpPr>
          <p:spPr>
            <a:xfrm>
              <a:off x="4353034" y="5694157"/>
              <a:ext cx="960356" cy="925005"/>
            </a:xfrm>
            <a:custGeom>
              <a:avLst/>
              <a:gdLst>
                <a:gd name="connsiteX0" fmla="*/ 241747 w 960355"/>
                <a:gd name="connsiteY0" fmla="*/ 652438 h 925005"/>
                <a:gd name="connsiteX1" fmla="*/ 241747 w 960355"/>
                <a:gd name="connsiteY1" fmla="*/ 428552 h 925005"/>
                <a:gd name="connsiteX2" fmla="*/ 237034 w 960355"/>
                <a:gd name="connsiteY2" fmla="*/ 403806 h 925005"/>
                <a:gd name="connsiteX3" fmla="*/ 212288 w 960355"/>
                <a:gd name="connsiteY3" fmla="*/ 414412 h 925005"/>
                <a:gd name="connsiteX4" fmla="*/ 109183 w 960355"/>
                <a:gd name="connsiteY4" fmla="*/ 488059 h 925005"/>
                <a:gd name="connsiteX5" fmla="*/ 59692 w 960355"/>
                <a:gd name="connsiteY5" fmla="*/ 502788 h 925005"/>
                <a:gd name="connsiteX6" fmla="*/ 3131 w 960355"/>
                <a:gd name="connsiteY6" fmla="*/ 462724 h 925005"/>
                <a:gd name="connsiteX7" fmla="*/ 25520 w 960355"/>
                <a:gd name="connsiteY7" fmla="*/ 397915 h 925005"/>
                <a:gd name="connsiteX8" fmla="*/ 214056 w 960355"/>
                <a:gd name="connsiteY8" fmla="*/ 261226 h 925005"/>
                <a:gd name="connsiteX9" fmla="*/ 541637 w 960355"/>
                <a:gd name="connsiteY9" fmla="*/ 25556 h 925005"/>
                <a:gd name="connsiteX10" fmla="*/ 664186 w 960355"/>
                <a:gd name="connsiteY10" fmla="*/ 26145 h 925005"/>
                <a:gd name="connsiteX11" fmla="*/ 790858 w 960355"/>
                <a:gd name="connsiteY11" fmla="*/ 117467 h 925005"/>
                <a:gd name="connsiteX12" fmla="*/ 808534 w 960355"/>
                <a:gd name="connsiteY12" fmla="*/ 125716 h 925005"/>
                <a:gd name="connsiteX13" fmla="*/ 814425 w 960355"/>
                <a:gd name="connsiteY13" fmla="*/ 105095 h 925005"/>
                <a:gd name="connsiteX14" fmla="*/ 872754 w 960355"/>
                <a:gd name="connsiteY14" fmla="*/ 49123 h 925005"/>
                <a:gd name="connsiteX15" fmla="*/ 928725 w 960355"/>
                <a:gd name="connsiteY15" fmla="*/ 50301 h 925005"/>
                <a:gd name="connsiteX16" fmla="*/ 962898 w 960355"/>
                <a:gd name="connsiteY16" fmla="*/ 87419 h 925005"/>
                <a:gd name="connsiteX17" fmla="*/ 931082 w 960355"/>
                <a:gd name="connsiteY17" fmla="*/ 112754 h 925005"/>
                <a:gd name="connsiteX18" fmla="*/ 832690 w 960355"/>
                <a:gd name="connsiteY18" fmla="*/ 198184 h 925005"/>
                <a:gd name="connsiteX19" fmla="*/ 815015 w 960355"/>
                <a:gd name="connsiteY19" fmla="*/ 305414 h 925005"/>
                <a:gd name="connsiteX20" fmla="*/ 870986 w 960355"/>
                <a:gd name="connsiteY20" fmla="*/ 436211 h 925005"/>
                <a:gd name="connsiteX21" fmla="*/ 876289 w 960355"/>
                <a:gd name="connsiteY21" fmla="*/ 482756 h 925005"/>
                <a:gd name="connsiteX22" fmla="*/ 901034 w 960355"/>
                <a:gd name="connsiteY22" fmla="*/ 620034 h 925005"/>
                <a:gd name="connsiteX23" fmla="*/ 902802 w 960355"/>
                <a:gd name="connsiteY23" fmla="*/ 663044 h 925005"/>
                <a:gd name="connsiteX24" fmla="*/ 901034 w 960355"/>
                <a:gd name="connsiteY24" fmla="*/ 807392 h 925005"/>
                <a:gd name="connsiteX25" fmla="*/ 912229 w 960355"/>
                <a:gd name="connsiteY25" fmla="*/ 816818 h 925005"/>
                <a:gd name="connsiteX26" fmla="*/ 906926 w 960355"/>
                <a:gd name="connsiteY26" fmla="*/ 860417 h 925005"/>
                <a:gd name="connsiteX27" fmla="*/ 875700 w 960355"/>
                <a:gd name="connsiteY27" fmla="*/ 909908 h 925005"/>
                <a:gd name="connsiteX28" fmla="*/ 856257 w 960355"/>
                <a:gd name="connsiteY28" fmla="*/ 928172 h 925005"/>
                <a:gd name="connsiteX29" fmla="*/ 735476 w 960355"/>
                <a:gd name="connsiteY29" fmla="*/ 928172 h 925005"/>
                <a:gd name="connsiteX30" fmla="*/ 710141 w 960355"/>
                <a:gd name="connsiteY30" fmla="*/ 901071 h 925005"/>
                <a:gd name="connsiteX31" fmla="*/ 710731 w 960355"/>
                <a:gd name="connsiteY31" fmla="*/ 747885 h 925005"/>
                <a:gd name="connsiteX32" fmla="*/ 673023 w 960355"/>
                <a:gd name="connsiteY32" fmla="*/ 709000 h 925005"/>
                <a:gd name="connsiteX33" fmla="*/ 531621 w 960355"/>
                <a:gd name="connsiteY33" fmla="*/ 709000 h 925005"/>
                <a:gd name="connsiteX34" fmla="*/ 496271 w 960355"/>
                <a:gd name="connsiteY34" fmla="*/ 743760 h 925005"/>
                <a:gd name="connsiteX35" fmla="*/ 496860 w 960355"/>
                <a:gd name="connsiteY35" fmla="*/ 896946 h 925005"/>
                <a:gd name="connsiteX36" fmla="*/ 466223 w 960355"/>
                <a:gd name="connsiteY36" fmla="*/ 927583 h 925005"/>
                <a:gd name="connsiteX37" fmla="*/ 295362 w 960355"/>
                <a:gd name="connsiteY37" fmla="*/ 926994 h 925005"/>
                <a:gd name="connsiteX38" fmla="*/ 243515 w 960355"/>
                <a:gd name="connsiteY38" fmla="*/ 875147 h 925005"/>
                <a:gd name="connsiteX39" fmla="*/ 241747 w 960355"/>
                <a:gd name="connsiteY39" fmla="*/ 652438 h 92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60355" h="925005">
                  <a:moveTo>
                    <a:pt x="241747" y="652438"/>
                  </a:moveTo>
                  <a:cubicBezTo>
                    <a:pt x="241747" y="577613"/>
                    <a:pt x="241747" y="503377"/>
                    <a:pt x="241747" y="428552"/>
                  </a:cubicBezTo>
                  <a:cubicBezTo>
                    <a:pt x="241747" y="420304"/>
                    <a:pt x="245282" y="408520"/>
                    <a:pt x="237034" y="403806"/>
                  </a:cubicBezTo>
                  <a:cubicBezTo>
                    <a:pt x="226428" y="397915"/>
                    <a:pt x="219358" y="409109"/>
                    <a:pt x="212288" y="414412"/>
                  </a:cubicBezTo>
                  <a:cubicBezTo>
                    <a:pt x="177527" y="438568"/>
                    <a:pt x="143355" y="463313"/>
                    <a:pt x="109183" y="488059"/>
                  </a:cubicBezTo>
                  <a:cubicBezTo>
                    <a:pt x="94453" y="498664"/>
                    <a:pt x="77956" y="504555"/>
                    <a:pt x="59692" y="502788"/>
                  </a:cubicBezTo>
                  <a:cubicBezTo>
                    <a:pt x="33768" y="499842"/>
                    <a:pt x="11969" y="489237"/>
                    <a:pt x="3131" y="462724"/>
                  </a:cubicBezTo>
                  <a:cubicBezTo>
                    <a:pt x="-5117" y="436211"/>
                    <a:pt x="3131" y="414412"/>
                    <a:pt x="25520" y="397915"/>
                  </a:cubicBezTo>
                  <a:cubicBezTo>
                    <a:pt x="87972" y="352549"/>
                    <a:pt x="151014" y="306593"/>
                    <a:pt x="214056" y="261226"/>
                  </a:cubicBezTo>
                  <a:cubicBezTo>
                    <a:pt x="323053" y="182277"/>
                    <a:pt x="432051" y="103916"/>
                    <a:pt x="541637" y="25556"/>
                  </a:cubicBezTo>
                  <a:cubicBezTo>
                    <a:pt x="589360" y="-8616"/>
                    <a:pt x="615873" y="-8616"/>
                    <a:pt x="664186" y="26145"/>
                  </a:cubicBezTo>
                  <a:cubicBezTo>
                    <a:pt x="706017" y="56782"/>
                    <a:pt x="748438" y="87419"/>
                    <a:pt x="790858" y="117467"/>
                  </a:cubicBezTo>
                  <a:cubicBezTo>
                    <a:pt x="796161" y="121591"/>
                    <a:pt x="801464" y="128662"/>
                    <a:pt x="808534" y="125716"/>
                  </a:cubicBezTo>
                  <a:cubicBezTo>
                    <a:pt x="817960" y="122181"/>
                    <a:pt x="814425" y="112165"/>
                    <a:pt x="814425" y="105095"/>
                  </a:cubicBezTo>
                  <a:cubicBezTo>
                    <a:pt x="816782" y="56782"/>
                    <a:pt x="824441" y="49123"/>
                    <a:pt x="872754" y="49123"/>
                  </a:cubicBezTo>
                  <a:cubicBezTo>
                    <a:pt x="891607" y="49123"/>
                    <a:pt x="910461" y="48534"/>
                    <a:pt x="928725" y="50301"/>
                  </a:cubicBezTo>
                  <a:cubicBezTo>
                    <a:pt x="949936" y="52658"/>
                    <a:pt x="962308" y="64442"/>
                    <a:pt x="962898" y="87419"/>
                  </a:cubicBezTo>
                  <a:cubicBezTo>
                    <a:pt x="963487" y="110986"/>
                    <a:pt x="946401" y="111576"/>
                    <a:pt x="931082" y="112754"/>
                  </a:cubicBezTo>
                  <a:cubicBezTo>
                    <a:pt x="876878" y="116878"/>
                    <a:pt x="845652" y="146337"/>
                    <a:pt x="832690" y="198184"/>
                  </a:cubicBezTo>
                  <a:cubicBezTo>
                    <a:pt x="823852" y="233535"/>
                    <a:pt x="814425" y="268296"/>
                    <a:pt x="815015" y="305414"/>
                  </a:cubicBezTo>
                  <a:cubicBezTo>
                    <a:pt x="815015" y="357261"/>
                    <a:pt x="829744" y="402628"/>
                    <a:pt x="870986" y="436211"/>
                  </a:cubicBezTo>
                  <a:cubicBezTo>
                    <a:pt x="889251" y="450940"/>
                    <a:pt x="889840" y="463902"/>
                    <a:pt x="876289" y="482756"/>
                  </a:cubicBezTo>
                  <a:cubicBezTo>
                    <a:pt x="833868" y="541085"/>
                    <a:pt x="841527" y="579381"/>
                    <a:pt x="901034" y="620034"/>
                  </a:cubicBezTo>
                  <a:cubicBezTo>
                    <a:pt x="929315" y="639477"/>
                    <a:pt x="929315" y="639477"/>
                    <a:pt x="902802" y="663044"/>
                  </a:cubicBezTo>
                  <a:cubicBezTo>
                    <a:pt x="856846" y="703697"/>
                    <a:pt x="855668" y="764971"/>
                    <a:pt x="901034" y="807392"/>
                  </a:cubicBezTo>
                  <a:cubicBezTo>
                    <a:pt x="904569" y="810926"/>
                    <a:pt x="908693" y="813872"/>
                    <a:pt x="912229" y="816818"/>
                  </a:cubicBezTo>
                  <a:cubicBezTo>
                    <a:pt x="941687" y="841564"/>
                    <a:pt x="941687" y="842153"/>
                    <a:pt x="906926" y="860417"/>
                  </a:cubicBezTo>
                  <a:cubicBezTo>
                    <a:pt x="886894" y="871023"/>
                    <a:pt x="875110" y="886930"/>
                    <a:pt x="875700" y="909908"/>
                  </a:cubicBezTo>
                  <a:cubicBezTo>
                    <a:pt x="876289" y="924638"/>
                    <a:pt x="869219" y="928172"/>
                    <a:pt x="856257" y="928172"/>
                  </a:cubicBezTo>
                  <a:cubicBezTo>
                    <a:pt x="816193" y="927583"/>
                    <a:pt x="775540" y="927583"/>
                    <a:pt x="735476" y="928172"/>
                  </a:cubicBezTo>
                  <a:cubicBezTo>
                    <a:pt x="716033" y="928761"/>
                    <a:pt x="710141" y="919335"/>
                    <a:pt x="710141" y="901071"/>
                  </a:cubicBezTo>
                  <a:cubicBezTo>
                    <a:pt x="710731" y="849812"/>
                    <a:pt x="709552" y="799143"/>
                    <a:pt x="710731" y="747885"/>
                  </a:cubicBezTo>
                  <a:cubicBezTo>
                    <a:pt x="711320" y="720193"/>
                    <a:pt x="700715" y="708410"/>
                    <a:pt x="673023" y="709000"/>
                  </a:cubicBezTo>
                  <a:cubicBezTo>
                    <a:pt x="625889" y="710178"/>
                    <a:pt x="578755" y="709589"/>
                    <a:pt x="531621" y="709000"/>
                  </a:cubicBezTo>
                  <a:cubicBezTo>
                    <a:pt x="506876" y="708410"/>
                    <a:pt x="495682" y="718426"/>
                    <a:pt x="496271" y="743760"/>
                  </a:cubicBezTo>
                  <a:cubicBezTo>
                    <a:pt x="497449" y="795019"/>
                    <a:pt x="495682" y="845688"/>
                    <a:pt x="496860" y="896946"/>
                  </a:cubicBezTo>
                  <a:cubicBezTo>
                    <a:pt x="497449" y="919924"/>
                    <a:pt x="489201" y="928172"/>
                    <a:pt x="466223" y="927583"/>
                  </a:cubicBezTo>
                  <a:cubicBezTo>
                    <a:pt x="409073" y="926405"/>
                    <a:pt x="352512" y="927583"/>
                    <a:pt x="295362" y="926994"/>
                  </a:cubicBezTo>
                  <a:cubicBezTo>
                    <a:pt x="257655" y="926405"/>
                    <a:pt x="244104" y="912854"/>
                    <a:pt x="243515" y="875147"/>
                  </a:cubicBezTo>
                  <a:cubicBezTo>
                    <a:pt x="241158" y="801500"/>
                    <a:pt x="241747" y="726675"/>
                    <a:pt x="241747" y="652438"/>
                  </a:cubicBezTo>
                  <a:close/>
                </a:path>
              </a:pathLst>
            </a:custGeom>
            <a:grpFill/>
            <a:ln w="5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="" xmlns:a16="http://schemas.microsoft.com/office/drawing/2014/main" id="{979CFF67-CD3B-426E-B47C-39D7E5BCE24B}"/>
                </a:ext>
              </a:extLst>
            </p:cNvPr>
            <p:cNvSpPr/>
            <p:nvPr/>
          </p:nvSpPr>
          <p:spPr>
            <a:xfrm>
              <a:off x="5210149" y="5831338"/>
              <a:ext cx="500799" cy="801278"/>
            </a:xfrm>
            <a:custGeom>
              <a:avLst/>
              <a:gdLst>
                <a:gd name="connsiteX0" fmla="*/ 499351 w 500798"/>
                <a:gd name="connsiteY0" fmla="*/ 192390 h 801278"/>
                <a:gd name="connsiteX1" fmla="*/ 477552 w 500798"/>
                <a:gd name="connsiteY1" fmla="*/ 319062 h 801278"/>
                <a:gd name="connsiteX2" fmla="*/ 376214 w 500798"/>
                <a:gd name="connsiteY2" fmla="*/ 400368 h 801278"/>
                <a:gd name="connsiteX3" fmla="*/ 317885 w 500798"/>
                <a:gd name="connsiteY3" fmla="*/ 419222 h 801278"/>
                <a:gd name="connsiteX4" fmla="*/ 317296 w 500798"/>
                <a:gd name="connsiteY4" fmla="*/ 466945 h 801278"/>
                <a:gd name="connsiteX5" fmla="*/ 349701 w 500798"/>
                <a:gd name="connsiteY5" fmla="*/ 545895 h 801278"/>
                <a:gd name="connsiteX6" fmla="*/ 293729 w 500798"/>
                <a:gd name="connsiteY6" fmla="*/ 605990 h 801278"/>
                <a:gd name="connsiteX7" fmla="*/ 225974 w 500798"/>
                <a:gd name="connsiteY7" fmla="*/ 626023 h 801278"/>
                <a:gd name="connsiteX8" fmla="*/ 213012 w 500798"/>
                <a:gd name="connsiteY8" fmla="*/ 666676 h 801278"/>
                <a:gd name="connsiteX9" fmla="*/ 167646 w 500798"/>
                <a:gd name="connsiteY9" fmla="*/ 790992 h 801278"/>
                <a:gd name="connsiteX10" fmla="*/ 92231 w 500798"/>
                <a:gd name="connsiteY10" fmla="*/ 801007 h 801278"/>
                <a:gd name="connsiteX11" fmla="*/ 62772 w 500798"/>
                <a:gd name="connsiteY11" fmla="*/ 776851 h 801278"/>
                <a:gd name="connsiteX12" fmla="*/ 83983 w 500798"/>
                <a:gd name="connsiteY12" fmla="*/ 746214 h 801278"/>
                <a:gd name="connsiteX13" fmla="*/ 122279 w 500798"/>
                <a:gd name="connsiteY13" fmla="*/ 730896 h 801278"/>
                <a:gd name="connsiteX14" fmla="*/ 129938 w 500798"/>
                <a:gd name="connsiteY14" fmla="*/ 694367 h 801278"/>
                <a:gd name="connsiteX15" fmla="*/ 76912 w 500798"/>
                <a:gd name="connsiteY15" fmla="*/ 647233 h 801278"/>
                <a:gd name="connsiteX16" fmla="*/ 88107 w 500798"/>
                <a:gd name="connsiteY16" fmla="*/ 540003 h 801278"/>
                <a:gd name="connsiteX17" fmla="*/ 89285 w 500798"/>
                <a:gd name="connsiteY17" fmla="*/ 467534 h 801278"/>
                <a:gd name="connsiteX18" fmla="*/ 69842 w 500798"/>
                <a:gd name="connsiteY18" fmla="*/ 454573 h 801278"/>
                <a:gd name="connsiteX19" fmla="*/ 53935 w 500798"/>
                <a:gd name="connsiteY19" fmla="*/ 363251 h 801278"/>
                <a:gd name="connsiteX20" fmla="*/ 55702 w 500798"/>
                <a:gd name="connsiteY20" fmla="*/ 286069 h 801278"/>
                <a:gd name="connsiteX21" fmla="*/ 3266 w 500798"/>
                <a:gd name="connsiteY21" fmla="*/ 121689 h 801278"/>
                <a:gd name="connsiteX22" fmla="*/ 132884 w 500798"/>
                <a:gd name="connsiteY22" fmla="*/ 908 h 801278"/>
                <a:gd name="connsiteX23" fmla="*/ 439844 w 500798"/>
                <a:gd name="connsiteY23" fmla="*/ 83981 h 801278"/>
                <a:gd name="connsiteX24" fmla="*/ 499351 w 500798"/>
                <a:gd name="connsiteY24" fmla="*/ 192390 h 80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00798" h="801278">
                  <a:moveTo>
                    <a:pt x="499351" y="192390"/>
                  </a:moveTo>
                  <a:cubicBezTo>
                    <a:pt x="501708" y="240702"/>
                    <a:pt x="492870" y="280177"/>
                    <a:pt x="477552" y="319062"/>
                  </a:cubicBezTo>
                  <a:cubicBezTo>
                    <a:pt x="459287" y="366196"/>
                    <a:pt x="428061" y="395655"/>
                    <a:pt x="376214" y="400368"/>
                  </a:cubicBezTo>
                  <a:cubicBezTo>
                    <a:pt x="355592" y="402136"/>
                    <a:pt x="335560" y="406850"/>
                    <a:pt x="317885" y="419222"/>
                  </a:cubicBezTo>
                  <a:cubicBezTo>
                    <a:pt x="294907" y="435719"/>
                    <a:pt x="293140" y="455751"/>
                    <a:pt x="317296" y="466945"/>
                  </a:cubicBezTo>
                  <a:cubicBezTo>
                    <a:pt x="354414" y="484620"/>
                    <a:pt x="353825" y="513490"/>
                    <a:pt x="349701" y="545895"/>
                  </a:cubicBezTo>
                  <a:cubicBezTo>
                    <a:pt x="344987" y="578889"/>
                    <a:pt x="326134" y="598332"/>
                    <a:pt x="293729" y="605990"/>
                  </a:cubicBezTo>
                  <a:cubicBezTo>
                    <a:pt x="270751" y="611293"/>
                    <a:pt x="248363" y="618363"/>
                    <a:pt x="225974" y="626023"/>
                  </a:cubicBezTo>
                  <a:cubicBezTo>
                    <a:pt x="204763" y="633092"/>
                    <a:pt x="199461" y="646055"/>
                    <a:pt x="213012" y="666676"/>
                  </a:cubicBezTo>
                  <a:cubicBezTo>
                    <a:pt x="248363" y="721469"/>
                    <a:pt x="229509" y="771549"/>
                    <a:pt x="167646" y="790992"/>
                  </a:cubicBezTo>
                  <a:cubicBezTo>
                    <a:pt x="143489" y="798651"/>
                    <a:pt x="118155" y="803953"/>
                    <a:pt x="92231" y="801007"/>
                  </a:cubicBezTo>
                  <a:cubicBezTo>
                    <a:pt x="77502" y="799240"/>
                    <a:pt x="65718" y="792759"/>
                    <a:pt x="62772" y="776851"/>
                  </a:cubicBezTo>
                  <a:cubicBezTo>
                    <a:pt x="59237" y="759765"/>
                    <a:pt x="70432" y="752106"/>
                    <a:pt x="83983" y="746214"/>
                  </a:cubicBezTo>
                  <a:cubicBezTo>
                    <a:pt x="96944" y="740912"/>
                    <a:pt x="109317" y="736198"/>
                    <a:pt x="122279" y="730896"/>
                  </a:cubicBezTo>
                  <a:cubicBezTo>
                    <a:pt x="148792" y="719702"/>
                    <a:pt x="149970" y="713810"/>
                    <a:pt x="129938" y="694367"/>
                  </a:cubicBezTo>
                  <a:cubicBezTo>
                    <a:pt x="112852" y="678459"/>
                    <a:pt x="93999" y="663730"/>
                    <a:pt x="76912" y="647233"/>
                  </a:cubicBezTo>
                  <a:cubicBezTo>
                    <a:pt x="39205" y="611293"/>
                    <a:pt x="43919" y="567694"/>
                    <a:pt x="88107" y="540003"/>
                  </a:cubicBezTo>
                  <a:cubicBezTo>
                    <a:pt x="142900" y="505242"/>
                    <a:pt x="142900" y="503474"/>
                    <a:pt x="89285" y="467534"/>
                  </a:cubicBezTo>
                  <a:cubicBezTo>
                    <a:pt x="82804" y="463410"/>
                    <a:pt x="76323" y="458697"/>
                    <a:pt x="69842" y="454573"/>
                  </a:cubicBezTo>
                  <a:cubicBezTo>
                    <a:pt x="26243" y="424525"/>
                    <a:pt x="23298" y="406260"/>
                    <a:pt x="53935" y="363251"/>
                  </a:cubicBezTo>
                  <a:cubicBezTo>
                    <a:pt x="79269" y="327900"/>
                    <a:pt x="82215" y="307868"/>
                    <a:pt x="55702" y="286069"/>
                  </a:cubicBezTo>
                  <a:cubicBezTo>
                    <a:pt x="909" y="241881"/>
                    <a:pt x="-5572" y="185320"/>
                    <a:pt x="3266" y="121689"/>
                  </a:cubicBezTo>
                  <a:cubicBezTo>
                    <a:pt x="16817" y="27421"/>
                    <a:pt x="38027" y="6210"/>
                    <a:pt x="132884" y="908"/>
                  </a:cubicBezTo>
                  <a:cubicBezTo>
                    <a:pt x="244238" y="-5573"/>
                    <a:pt x="346166" y="22707"/>
                    <a:pt x="439844" y="83981"/>
                  </a:cubicBezTo>
                  <a:cubicBezTo>
                    <a:pt x="482854" y="112262"/>
                    <a:pt x="511135" y="144666"/>
                    <a:pt x="499351" y="192390"/>
                  </a:cubicBezTo>
                  <a:close/>
                </a:path>
              </a:pathLst>
            </a:custGeom>
            <a:grpFill/>
            <a:ln w="5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="" xmlns:a16="http://schemas.microsoft.com/office/drawing/2014/main" id="{406C0708-AD3C-4BE5-A9DA-B85C93828DFA}"/>
              </a:ext>
            </a:extLst>
          </p:cNvPr>
          <p:cNvGrpSpPr/>
          <p:nvPr/>
        </p:nvGrpSpPr>
        <p:grpSpPr>
          <a:xfrm>
            <a:off x="5784814" y="1982190"/>
            <a:ext cx="1024162" cy="756254"/>
            <a:chOff x="8722119" y="2714883"/>
            <a:chExt cx="1253819" cy="925836"/>
          </a:xfrm>
          <a:solidFill>
            <a:schemeClr val="accent3"/>
          </a:solidFill>
        </p:grpSpPr>
        <p:sp>
          <p:nvSpPr>
            <p:cNvPr id="49" name="Freeform: Shape 48">
              <a:extLst>
                <a:ext uri="{FF2B5EF4-FFF2-40B4-BE49-F238E27FC236}">
                  <a16:creationId xmlns="" xmlns:a16="http://schemas.microsoft.com/office/drawing/2014/main" id="{684F874A-652A-45C3-BB48-CAA44344CB99}"/>
                </a:ext>
              </a:extLst>
            </p:cNvPr>
            <p:cNvSpPr/>
            <p:nvPr/>
          </p:nvSpPr>
          <p:spPr>
            <a:xfrm>
              <a:off x="8722119" y="2714883"/>
              <a:ext cx="960356" cy="925005"/>
            </a:xfrm>
            <a:custGeom>
              <a:avLst/>
              <a:gdLst>
                <a:gd name="connsiteX0" fmla="*/ 241573 w 960355"/>
                <a:gd name="connsiteY0" fmla="*/ 647356 h 925005"/>
                <a:gd name="connsiteX1" fmla="*/ 241573 w 960355"/>
                <a:gd name="connsiteY1" fmla="*/ 426416 h 925005"/>
                <a:gd name="connsiteX2" fmla="*/ 238037 w 960355"/>
                <a:gd name="connsiteY2" fmla="*/ 401670 h 925005"/>
                <a:gd name="connsiteX3" fmla="*/ 213292 w 960355"/>
                <a:gd name="connsiteY3" fmla="*/ 412865 h 925005"/>
                <a:gd name="connsiteX4" fmla="*/ 112543 w 960355"/>
                <a:gd name="connsiteY4" fmla="*/ 484744 h 925005"/>
                <a:gd name="connsiteX5" fmla="*/ 60106 w 960355"/>
                <a:gd name="connsiteY5" fmla="*/ 501241 h 925005"/>
                <a:gd name="connsiteX6" fmla="*/ 3546 w 960355"/>
                <a:gd name="connsiteY6" fmla="*/ 461177 h 925005"/>
                <a:gd name="connsiteX7" fmla="*/ 25934 w 960355"/>
                <a:gd name="connsiteY7" fmla="*/ 396957 h 925005"/>
                <a:gd name="connsiteX8" fmla="*/ 178531 w 960355"/>
                <a:gd name="connsiteY8" fmla="*/ 286781 h 925005"/>
                <a:gd name="connsiteX9" fmla="*/ 544409 w 960355"/>
                <a:gd name="connsiteY9" fmla="*/ 23420 h 925005"/>
                <a:gd name="connsiteX10" fmla="*/ 656352 w 960355"/>
                <a:gd name="connsiteY10" fmla="*/ 23420 h 925005"/>
                <a:gd name="connsiteX11" fmla="*/ 790095 w 960355"/>
                <a:gd name="connsiteY11" fmla="*/ 119455 h 925005"/>
                <a:gd name="connsiteX12" fmla="*/ 807770 w 960355"/>
                <a:gd name="connsiteY12" fmla="*/ 127115 h 925005"/>
                <a:gd name="connsiteX13" fmla="*/ 811894 w 960355"/>
                <a:gd name="connsiteY13" fmla="*/ 108261 h 925005"/>
                <a:gd name="connsiteX14" fmla="*/ 872579 w 960355"/>
                <a:gd name="connsiteY14" fmla="*/ 49933 h 925005"/>
                <a:gd name="connsiteX15" fmla="*/ 961545 w 960355"/>
                <a:gd name="connsiteY15" fmla="*/ 138309 h 925005"/>
                <a:gd name="connsiteX16" fmla="*/ 907340 w 960355"/>
                <a:gd name="connsiteY16" fmla="*/ 306813 h 925005"/>
                <a:gd name="connsiteX17" fmla="*/ 871401 w 960355"/>
                <a:gd name="connsiteY17" fmla="*/ 313294 h 925005"/>
                <a:gd name="connsiteX18" fmla="*/ 817197 w 960355"/>
                <a:gd name="connsiteY18" fmla="*/ 290905 h 925005"/>
                <a:gd name="connsiteX19" fmla="*/ 806592 w 960355"/>
                <a:gd name="connsiteY19" fmla="*/ 345109 h 925005"/>
                <a:gd name="connsiteX20" fmla="*/ 751798 w 960355"/>
                <a:gd name="connsiteY20" fmla="*/ 503008 h 925005"/>
                <a:gd name="connsiteX21" fmla="*/ 674027 w 960355"/>
                <a:gd name="connsiteY21" fmla="*/ 695080 h 925005"/>
                <a:gd name="connsiteX22" fmla="*/ 653406 w 960355"/>
                <a:gd name="connsiteY22" fmla="*/ 708631 h 925005"/>
                <a:gd name="connsiteX23" fmla="*/ 529679 w 960355"/>
                <a:gd name="connsiteY23" fmla="*/ 708631 h 925005"/>
                <a:gd name="connsiteX24" fmla="*/ 490794 w 960355"/>
                <a:gd name="connsiteY24" fmla="*/ 746338 h 925005"/>
                <a:gd name="connsiteX25" fmla="*/ 491383 w 960355"/>
                <a:gd name="connsiteY25" fmla="*/ 902469 h 925005"/>
                <a:gd name="connsiteX26" fmla="*/ 466637 w 960355"/>
                <a:gd name="connsiteY26" fmla="*/ 927804 h 925005"/>
                <a:gd name="connsiteX27" fmla="*/ 295777 w 960355"/>
                <a:gd name="connsiteY27" fmla="*/ 927215 h 925005"/>
                <a:gd name="connsiteX28" fmla="*/ 240394 w 960355"/>
                <a:gd name="connsiteY28" fmla="*/ 872421 h 925005"/>
                <a:gd name="connsiteX29" fmla="*/ 241573 w 960355"/>
                <a:gd name="connsiteY29" fmla="*/ 647356 h 92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60355" h="925005">
                  <a:moveTo>
                    <a:pt x="241573" y="647356"/>
                  </a:moveTo>
                  <a:cubicBezTo>
                    <a:pt x="241573" y="573709"/>
                    <a:pt x="241573" y="500063"/>
                    <a:pt x="241573" y="426416"/>
                  </a:cubicBezTo>
                  <a:cubicBezTo>
                    <a:pt x="241573" y="418167"/>
                    <a:pt x="245697" y="405794"/>
                    <a:pt x="238037" y="401670"/>
                  </a:cubicBezTo>
                  <a:cubicBezTo>
                    <a:pt x="228021" y="396368"/>
                    <a:pt x="220951" y="407562"/>
                    <a:pt x="213292" y="412865"/>
                  </a:cubicBezTo>
                  <a:cubicBezTo>
                    <a:pt x="179709" y="436432"/>
                    <a:pt x="146126" y="460588"/>
                    <a:pt x="112543" y="484744"/>
                  </a:cubicBezTo>
                  <a:cubicBezTo>
                    <a:pt x="96635" y="495938"/>
                    <a:pt x="80139" y="503008"/>
                    <a:pt x="60106" y="501241"/>
                  </a:cubicBezTo>
                  <a:cubicBezTo>
                    <a:pt x="33594" y="498884"/>
                    <a:pt x="12383" y="487101"/>
                    <a:pt x="3546" y="461177"/>
                  </a:cubicBezTo>
                  <a:cubicBezTo>
                    <a:pt x="-5881" y="434664"/>
                    <a:pt x="4135" y="412865"/>
                    <a:pt x="25934" y="396957"/>
                  </a:cubicBezTo>
                  <a:cubicBezTo>
                    <a:pt x="76603" y="359839"/>
                    <a:pt x="127862" y="323310"/>
                    <a:pt x="178531" y="286781"/>
                  </a:cubicBezTo>
                  <a:cubicBezTo>
                    <a:pt x="300490" y="198994"/>
                    <a:pt x="422449" y="111207"/>
                    <a:pt x="544409" y="23420"/>
                  </a:cubicBezTo>
                  <a:cubicBezTo>
                    <a:pt x="588008" y="-7807"/>
                    <a:pt x="612753" y="-7807"/>
                    <a:pt x="656352" y="23420"/>
                  </a:cubicBezTo>
                  <a:cubicBezTo>
                    <a:pt x="701129" y="55235"/>
                    <a:pt x="745317" y="87640"/>
                    <a:pt x="790095" y="119455"/>
                  </a:cubicBezTo>
                  <a:cubicBezTo>
                    <a:pt x="795397" y="122990"/>
                    <a:pt x="800700" y="130650"/>
                    <a:pt x="807770" y="127115"/>
                  </a:cubicBezTo>
                  <a:cubicBezTo>
                    <a:pt x="814840" y="122990"/>
                    <a:pt x="811894" y="114742"/>
                    <a:pt x="811894" y="108261"/>
                  </a:cubicBezTo>
                  <a:cubicBezTo>
                    <a:pt x="814251" y="55235"/>
                    <a:pt x="820143" y="49933"/>
                    <a:pt x="872579" y="49933"/>
                  </a:cubicBezTo>
                  <a:cubicBezTo>
                    <a:pt x="960366" y="49933"/>
                    <a:pt x="956242" y="49933"/>
                    <a:pt x="961545" y="138309"/>
                  </a:cubicBezTo>
                  <a:cubicBezTo>
                    <a:pt x="965080" y="203707"/>
                    <a:pt x="946226" y="256733"/>
                    <a:pt x="907340" y="306813"/>
                  </a:cubicBezTo>
                  <a:cubicBezTo>
                    <a:pt x="896146" y="321542"/>
                    <a:pt x="887309" y="325077"/>
                    <a:pt x="871401" y="313294"/>
                  </a:cubicBezTo>
                  <a:cubicBezTo>
                    <a:pt x="855493" y="301510"/>
                    <a:pt x="837229" y="281479"/>
                    <a:pt x="817197" y="290905"/>
                  </a:cubicBezTo>
                  <a:cubicBezTo>
                    <a:pt x="795987" y="300921"/>
                    <a:pt x="807770" y="326256"/>
                    <a:pt x="806592" y="345109"/>
                  </a:cubicBezTo>
                  <a:cubicBezTo>
                    <a:pt x="804235" y="403438"/>
                    <a:pt x="790095" y="455874"/>
                    <a:pt x="751798" y="503008"/>
                  </a:cubicBezTo>
                  <a:cubicBezTo>
                    <a:pt x="707021" y="558391"/>
                    <a:pt x="671081" y="619665"/>
                    <a:pt x="674027" y="695080"/>
                  </a:cubicBezTo>
                  <a:cubicBezTo>
                    <a:pt x="674616" y="710987"/>
                    <a:pt x="662833" y="708631"/>
                    <a:pt x="653406" y="708631"/>
                  </a:cubicBezTo>
                  <a:cubicBezTo>
                    <a:pt x="612164" y="708631"/>
                    <a:pt x="570922" y="709809"/>
                    <a:pt x="529679" y="708631"/>
                  </a:cubicBezTo>
                  <a:cubicBezTo>
                    <a:pt x="501988" y="707452"/>
                    <a:pt x="490204" y="718057"/>
                    <a:pt x="490794" y="746338"/>
                  </a:cubicBezTo>
                  <a:cubicBezTo>
                    <a:pt x="491972" y="798185"/>
                    <a:pt x="490204" y="850622"/>
                    <a:pt x="491383" y="902469"/>
                  </a:cubicBezTo>
                  <a:cubicBezTo>
                    <a:pt x="491972" y="921912"/>
                    <a:pt x="486080" y="927804"/>
                    <a:pt x="466637" y="927804"/>
                  </a:cubicBezTo>
                  <a:cubicBezTo>
                    <a:pt x="409488" y="926626"/>
                    <a:pt x="352927" y="927804"/>
                    <a:pt x="295777" y="927215"/>
                  </a:cubicBezTo>
                  <a:cubicBezTo>
                    <a:pt x="255123" y="926626"/>
                    <a:pt x="240394" y="912485"/>
                    <a:pt x="240394" y="872421"/>
                  </a:cubicBezTo>
                  <a:cubicBezTo>
                    <a:pt x="241573" y="796418"/>
                    <a:pt x="241573" y="721593"/>
                    <a:pt x="241573" y="647356"/>
                  </a:cubicBezTo>
                  <a:close/>
                </a:path>
              </a:pathLst>
            </a:custGeom>
            <a:grpFill/>
            <a:ln w="5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="" xmlns:a16="http://schemas.microsoft.com/office/drawing/2014/main" id="{9187AE53-6CA4-490C-98DF-7BDE6DEE7F37}"/>
                </a:ext>
              </a:extLst>
            </p:cNvPr>
            <p:cNvSpPr/>
            <p:nvPr/>
          </p:nvSpPr>
          <p:spPr>
            <a:xfrm>
              <a:off x="9436539" y="2871963"/>
              <a:ext cx="539399" cy="768756"/>
            </a:xfrm>
            <a:custGeom>
              <a:avLst/>
              <a:gdLst>
                <a:gd name="connsiteX0" fmla="*/ 258688 w 539399"/>
                <a:gd name="connsiteY0" fmla="*/ 414051 h 768756"/>
                <a:gd name="connsiteX1" fmla="*/ 248893 w 539399"/>
                <a:gd name="connsiteY1" fmla="*/ 430769 h 768756"/>
                <a:gd name="connsiteX2" fmla="*/ 211186 w 539399"/>
                <a:gd name="connsiteY2" fmla="*/ 506183 h 768756"/>
                <a:gd name="connsiteX3" fmla="*/ 166997 w 539399"/>
                <a:gd name="connsiteY3" fmla="*/ 568636 h 768756"/>
                <a:gd name="connsiteX4" fmla="*/ 270693 w 539399"/>
                <a:gd name="connsiteY4" fmla="*/ 745978 h 768756"/>
                <a:gd name="connsiteX5" fmla="*/ 397955 w 539399"/>
                <a:gd name="connsiteY5" fmla="*/ 638159 h 768756"/>
                <a:gd name="connsiteX6" fmla="*/ 275996 w 539399"/>
                <a:gd name="connsiteY6" fmla="*/ 420753 h 768756"/>
                <a:gd name="connsiteX7" fmla="*/ 258688 w 539399"/>
                <a:gd name="connsiteY7" fmla="*/ 414051 h 768756"/>
                <a:gd name="connsiteX8" fmla="*/ 301919 w 539399"/>
                <a:gd name="connsiteY8" fmla="*/ 82 h 768756"/>
                <a:gd name="connsiteX9" fmla="*/ 323129 w 539399"/>
                <a:gd name="connsiteY9" fmla="*/ 18347 h 768756"/>
                <a:gd name="connsiteX10" fmla="*/ 371442 w 539399"/>
                <a:gd name="connsiteY10" fmla="*/ 127933 h 768756"/>
                <a:gd name="connsiteX11" fmla="*/ 400900 w 539399"/>
                <a:gd name="connsiteY11" fmla="*/ 298795 h 768756"/>
                <a:gd name="connsiteX12" fmla="*/ 408559 w 539399"/>
                <a:gd name="connsiteY12" fmla="*/ 323540 h 768756"/>
                <a:gd name="connsiteX13" fmla="*/ 450980 w 539399"/>
                <a:gd name="connsiteY13" fmla="*/ 236341 h 768756"/>
                <a:gd name="connsiteX14" fmla="*/ 461585 w 539399"/>
                <a:gd name="connsiteY14" fmla="*/ 211007 h 768756"/>
                <a:gd name="connsiteX15" fmla="*/ 484563 w 539399"/>
                <a:gd name="connsiteY15" fmla="*/ 230450 h 768756"/>
                <a:gd name="connsiteX16" fmla="*/ 521681 w 539399"/>
                <a:gd name="connsiteY16" fmla="*/ 353588 h 768756"/>
                <a:gd name="connsiteX17" fmla="*/ 534054 w 539399"/>
                <a:gd name="connsiteY17" fmla="*/ 560978 h 768756"/>
                <a:gd name="connsiteX18" fmla="*/ 237108 w 539399"/>
                <a:gd name="connsiteY18" fmla="*/ 766011 h 768756"/>
                <a:gd name="connsiteX19" fmla="*/ 33843 w 539399"/>
                <a:gd name="connsiteY19" fmla="*/ 645230 h 768756"/>
                <a:gd name="connsiteX20" fmla="*/ 20881 w 539399"/>
                <a:gd name="connsiteY20" fmla="*/ 449035 h 768756"/>
                <a:gd name="connsiteX21" fmla="*/ 72139 w 539399"/>
                <a:gd name="connsiteY21" fmla="*/ 366550 h 768756"/>
                <a:gd name="connsiteX22" fmla="*/ 125165 w 539399"/>
                <a:gd name="connsiteY22" fmla="*/ 185083 h 768756"/>
                <a:gd name="connsiteX23" fmla="*/ 125165 w 539399"/>
                <a:gd name="connsiteY23" fmla="*/ 173300 h 768756"/>
                <a:gd name="connsiteX24" fmla="*/ 164640 w 539399"/>
                <a:gd name="connsiteY24" fmla="*/ 198634 h 768756"/>
                <a:gd name="connsiteX25" fmla="*/ 207060 w 539399"/>
                <a:gd name="connsiteY25" fmla="*/ 194510 h 768756"/>
                <a:gd name="connsiteX26" fmla="*/ 291313 w 539399"/>
                <a:gd name="connsiteY26" fmla="*/ 24827 h 768756"/>
                <a:gd name="connsiteX27" fmla="*/ 301919 w 539399"/>
                <a:gd name="connsiteY27" fmla="*/ 82 h 76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39399" h="768756">
                  <a:moveTo>
                    <a:pt x="258688" y="414051"/>
                  </a:moveTo>
                  <a:cubicBezTo>
                    <a:pt x="254048" y="414861"/>
                    <a:pt x="250661" y="419575"/>
                    <a:pt x="248893" y="430769"/>
                  </a:cubicBezTo>
                  <a:cubicBezTo>
                    <a:pt x="244769" y="459638"/>
                    <a:pt x="227682" y="483205"/>
                    <a:pt x="211186" y="506183"/>
                  </a:cubicBezTo>
                  <a:cubicBezTo>
                    <a:pt x="195867" y="526805"/>
                    <a:pt x="179370" y="546837"/>
                    <a:pt x="166997" y="568636"/>
                  </a:cubicBezTo>
                  <a:cubicBezTo>
                    <a:pt x="116328" y="657012"/>
                    <a:pt x="168765" y="745978"/>
                    <a:pt x="270693" y="745978"/>
                  </a:cubicBezTo>
                  <a:cubicBezTo>
                    <a:pt x="341394" y="745978"/>
                    <a:pt x="401490" y="698844"/>
                    <a:pt x="397955" y="638159"/>
                  </a:cubicBezTo>
                  <a:cubicBezTo>
                    <a:pt x="392063" y="548015"/>
                    <a:pt x="353767" y="472600"/>
                    <a:pt x="275996" y="420753"/>
                  </a:cubicBezTo>
                  <a:cubicBezTo>
                    <a:pt x="269220" y="416334"/>
                    <a:pt x="263328" y="413241"/>
                    <a:pt x="258688" y="414051"/>
                  </a:cubicBezTo>
                  <a:close/>
                  <a:moveTo>
                    <a:pt x="301919" y="82"/>
                  </a:moveTo>
                  <a:cubicBezTo>
                    <a:pt x="311935" y="-1096"/>
                    <a:pt x="317237" y="10687"/>
                    <a:pt x="323129" y="18347"/>
                  </a:cubicBezTo>
                  <a:cubicBezTo>
                    <a:pt x="347874" y="50751"/>
                    <a:pt x="360836" y="89048"/>
                    <a:pt x="371442" y="127933"/>
                  </a:cubicBezTo>
                  <a:cubicBezTo>
                    <a:pt x="386171" y="183905"/>
                    <a:pt x="394419" y="241644"/>
                    <a:pt x="400900" y="298795"/>
                  </a:cubicBezTo>
                  <a:cubicBezTo>
                    <a:pt x="401489" y="306454"/>
                    <a:pt x="400311" y="314703"/>
                    <a:pt x="408559" y="323540"/>
                  </a:cubicBezTo>
                  <a:cubicBezTo>
                    <a:pt x="432126" y="298206"/>
                    <a:pt x="443910" y="268746"/>
                    <a:pt x="450980" y="236341"/>
                  </a:cubicBezTo>
                  <a:cubicBezTo>
                    <a:pt x="452748" y="227504"/>
                    <a:pt x="449802" y="213364"/>
                    <a:pt x="461585" y="211007"/>
                  </a:cubicBezTo>
                  <a:cubicBezTo>
                    <a:pt x="473369" y="208650"/>
                    <a:pt x="479261" y="221612"/>
                    <a:pt x="484563" y="230450"/>
                  </a:cubicBezTo>
                  <a:cubicBezTo>
                    <a:pt x="508130" y="268157"/>
                    <a:pt x="513433" y="311757"/>
                    <a:pt x="521681" y="353588"/>
                  </a:cubicBezTo>
                  <a:cubicBezTo>
                    <a:pt x="535232" y="421933"/>
                    <a:pt x="546426" y="491455"/>
                    <a:pt x="534054" y="560978"/>
                  </a:cubicBezTo>
                  <a:cubicBezTo>
                    <a:pt x="508719" y="700024"/>
                    <a:pt x="383225" y="785454"/>
                    <a:pt x="237108" y="766011"/>
                  </a:cubicBezTo>
                  <a:cubicBezTo>
                    <a:pt x="152267" y="754817"/>
                    <a:pt x="80977" y="718877"/>
                    <a:pt x="33843" y="645230"/>
                  </a:cubicBezTo>
                  <a:cubicBezTo>
                    <a:pt x="-6221" y="582777"/>
                    <a:pt x="-10934" y="516790"/>
                    <a:pt x="20881" y="449035"/>
                  </a:cubicBezTo>
                  <a:cubicBezTo>
                    <a:pt x="35021" y="419576"/>
                    <a:pt x="52696" y="392474"/>
                    <a:pt x="72139" y="366550"/>
                  </a:cubicBezTo>
                  <a:cubicBezTo>
                    <a:pt x="112792" y="312346"/>
                    <a:pt x="134003" y="253427"/>
                    <a:pt x="125165" y="185083"/>
                  </a:cubicBezTo>
                  <a:cubicBezTo>
                    <a:pt x="123397" y="182137"/>
                    <a:pt x="124576" y="178602"/>
                    <a:pt x="125165" y="173300"/>
                  </a:cubicBezTo>
                  <a:cubicBezTo>
                    <a:pt x="143430" y="176246"/>
                    <a:pt x="154624" y="187440"/>
                    <a:pt x="164640" y="198634"/>
                  </a:cubicBezTo>
                  <a:cubicBezTo>
                    <a:pt x="181726" y="217488"/>
                    <a:pt x="193509" y="211596"/>
                    <a:pt x="207060" y="194510"/>
                  </a:cubicBezTo>
                  <a:cubicBezTo>
                    <a:pt x="247124" y="143841"/>
                    <a:pt x="277762" y="88458"/>
                    <a:pt x="291313" y="24827"/>
                  </a:cubicBezTo>
                  <a:cubicBezTo>
                    <a:pt x="293081" y="15990"/>
                    <a:pt x="289546" y="1850"/>
                    <a:pt x="301919" y="82"/>
                  </a:cubicBezTo>
                  <a:close/>
                </a:path>
              </a:pathLst>
            </a:custGeom>
            <a:grpFill/>
            <a:ln w="5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51" name="Freeform: Shape 50">
            <a:extLst>
              <a:ext uri="{FF2B5EF4-FFF2-40B4-BE49-F238E27FC236}">
                <a16:creationId xmlns="" xmlns:a16="http://schemas.microsoft.com/office/drawing/2014/main" id="{51834328-9A30-4A46-92E4-FA5E79AF92F7}"/>
              </a:ext>
            </a:extLst>
          </p:cNvPr>
          <p:cNvSpPr/>
          <p:nvPr/>
        </p:nvSpPr>
        <p:spPr>
          <a:xfrm>
            <a:off x="9314712" y="3109332"/>
            <a:ext cx="1865834" cy="1446022"/>
          </a:xfrm>
          <a:custGeom>
            <a:avLst/>
            <a:gdLst>
              <a:gd name="connsiteX0" fmla="*/ 944140 w 1178350"/>
              <a:gd name="connsiteY0" fmla="*/ 641170 h 913221"/>
              <a:gd name="connsiteX1" fmla="*/ 944140 w 1178350"/>
              <a:gd name="connsiteY1" fmla="*/ 856219 h 913221"/>
              <a:gd name="connsiteX2" fmla="*/ 889936 w 1178350"/>
              <a:gd name="connsiteY2" fmla="*/ 912780 h 913221"/>
              <a:gd name="connsiteX3" fmla="*/ 724967 w 1178350"/>
              <a:gd name="connsiteY3" fmla="*/ 913369 h 913221"/>
              <a:gd name="connsiteX4" fmla="*/ 696097 w 1178350"/>
              <a:gd name="connsiteY4" fmla="*/ 883910 h 913221"/>
              <a:gd name="connsiteX5" fmla="*/ 696687 w 1178350"/>
              <a:gd name="connsiteY5" fmla="*/ 736616 h 913221"/>
              <a:gd name="connsiteX6" fmla="*/ 661336 w 1178350"/>
              <a:gd name="connsiteY6" fmla="*/ 699498 h 913221"/>
              <a:gd name="connsiteX7" fmla="*/ 519934 w 1178350"/>
              <a:gd name="connsiteY7" fmla="*/ 699498 h 913221"/>
              <a:gd name="connsiteX8" fmla="*/ 484584 w 1178350"/>
              <a:gd name="connsiteY8" fmla="*/ 736616 h 913221"/>
              <a:gd name="connsiteX9" fmla="*/ 485173 w 1178350"/>
              <a:gd name="connsiteY9" fmla="*/ 883910 h 913221"/>
              <a:gd name="connsiteX10" fmla="*/ 455714 w 1178350"/>
              <a:gd name="connsiteY10" fmla="*/ 912780 h 913221"/>
              <a:gd name="connsiteX11" fmla="*/ 293691 w 1178350"/>
              <a:gd name="connsiteY11" fmla="*/ 912191 h 913221"/>
              <a:gd name="connsiteX12" fmla="*/ 237130 w 1178350"/>
              <a:gd name="connsiteY12" fmla="*/ 855040 h 913221"/>
              <a:gd name="connsiteX13" fmla="*/ 236541 w 1178350"/>
              <a:gd name="connsiteY13" fmla="*/ 421997 h 913221"/>
              <a:gd name="connsiteX14" fmla="*/ 230649 w 1178350"/>
              <a:gd name="connsiteY14" fmla="*/ 395484 h 913221"/>
              <a:gd name="connsiteX15" fmla="*/ 208260 w 1178350"/>
              <a:gd name="connsiteY15" fmla="*/ 407267 h 913221"/>
              <a:gd name="connsiteX16" fmla="*/ 110457 w 1178350"/>
              <a:gd name="connsiteY16" fmla="*/ 477968 h 913221"/>
              <a:gd name="connsiteX17" fmla="*/ 58021 w 1178350"/>
              <a:gd name="connsiteY17" fmla="*/ 493876 h 913221"/>
              <a:gd name="connsiteX18" fmla="*/ 2638 w 1178350"/>
              <a:gd name="connsiteY18" fmla="*/ 452634 h 913221"/>
              <a:gd name="connsiteX19" fmla="*/ 25616 w 1178350"/>
              <a:gd name="connsiteY19" fmla="*/ 390770 h 913221"/>
              <a:gd name="connsiteX20" fmla="*/ 211795 w 1178350"/>
              <a:gd name="connsiteY20" fmla="*/ 256439 h 913221"/>
              <a:gd name="connsiteX21" fmla="*/ 532307 w 1178350"/>
              <a:gd name="connsiteY21" fmla="*/ 26071 h 913221"/>
              <a:gd name="connsiteX22" fmla="*/ 648963 w 1178350"/>
              <a:gd name="connsiteY22" fmla="*/ 26071 h 913221"/>
              <a:gd name="connsiteX23" fmla="*/ 770923 w 1178350"/>
              <a:gd name="connsiteY23" fmla="*/ 113858 h 913221"/>
              <a:gd name="connsiteX24" fmla="*/ 798025 w 1178350"/>
              <a:gd name="connsiteY24" fmla="*/ 102075 h 913221"/>
              <a:gd name="connsiteX25" fmla="*/ 851051 w 1178350"/>
              <a:gd name="connsiteY25" fmla="*/ 50816 h 913221"/>
              <a:gd name="connsiteX26" fmla="*/ 904076 w 1178350"/>
              <a:gd name="connsiteY26" fmla="*/ 50816 h 913221"/>
              <a:gd name="connsiteX27" fmla="*/ 944140 w 1178350"/>
              <a:gd name="connsiteY27" fmla="*/ 90880 h 913221"/>
              <a:gd name="connsiteX28" fmla="*/ 943551 w 1178350"/>
              <a:gd name="connsiteY28" fmla="*/ 199878 h 913221"/>
              <a:gd name="connsiteX29" fmla="*/ 976545 w 1178350"/>
              <a:gd name="connsiteY29" fmla="*/ 262330 h 913221"/>
              <a:gd name="connsiteX30" fmla="*/ 1144460 w 1178350"/>
              <a:gd name="connsiteY30" fmla="*/ 381933 h 913221"/>
              <a:gd name="connsiteX31" fmla="*/ 1179810 w 1178350"/>
              <a:gd name="connsiteY31" fmla="*/ 429656 h 913221"/>
              <a:gd name="connsiteX32" fmla="*/ 1155065 w 1178350"/>
              <a:gd name="connsiteY32" fmla="*/ 482682 h 913221"/>
              <a:gd name="connsiteX33" fmla="*/ 1079651 w 1178350"/>
              <a:gd name="connsiteY33" fmla="*/ 482682 h 913221"/>
              <a:gd name="connsiteX34" fmla="*/ 978902 w 1178350"/>
              <a:gd name="connsiteY34" fmla="*/ 411392 h 913221"/>
              <a:gd name="connsiteX35" fmla="*/ 949443 w 1178350"/>
              <a:gd name="connsiteY35" fmla="*/ 395484 h 913221"/>
              <a:gd name="connsiteX36" fmla="*/ 944140 w 1178350"/>
              <a:gd name="connsiteY36" fmla="*/ 427888 h 913221"/>
              <a:gd name="connsiteX37" fmla="*/ 944140 w 1178350"/>
              <a:gd name="connsiteY37" fmla="*/ 641170 h 913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178350" h="913221">
                <a:moveTo>
                  <a:pt x="944140" y="641170"/>
                </a:moveTo>
                <a:cubicBezTo>
                  <a:pt x="944140" y="713049"/>
                  <a:pt x="944140" y="784339"/>
                  <a:pt x="944140" y="856219"/>
                </a:cubicBezTo>
                <a:cubicBezTo>
                  <a:pt x="944140" y="896872"/>
                  <a:pt x="930000" y="912191"/>
                  <a:pt x="889936" y="912780"/>
                </a:cubicBezTo>
                <a:cubicBezTo>
                  <a:pt x="835143" y="913369"/>
                  <a:pt x="779760" y="912191"/>
                  <a:pt x="724967" y="913369"/>
                </a:cubicBezTo>
                <a:cubicBezTo>
                  <a:pt x="703168" y="913958"/>
                  <a:pt x="695508" y="905710"/>
                  <a:pt x="696097" y="883910"/>
                </a:cubicBezTo>
                <a:cubicBezTo>
                  <a:pt x="697276" y="835009"/>
                  <a:pt x="695508" y="785518"/>
                  <a:pt x="696687" y="736616"/>
                </a:cubicBezTo>
                <a:cubicBezTo>
                  <a:pt x="697276" y="710693"/>
                  <a:pt x="688438" y="698909"/>
                  <a:pt x="661336" y="699498"/>
                </a:cubicBezTo>
                <a:cubicBezTo>
                  <a:pt x="614202" y="700677"/>
                  <a:pt x="567068" y="700677"/>
                  <a:pt x="519934" y="699498"/>
                </a:cubicBezTo>
                <a:cubicBezTo>
                  <a:pt x="492243" y="698909"/>
                  <a:pt x="483994" y="711282"/>
                  <a:pt x="484584" y="736616"/>
                </a:cubicBezTo>
                <a:cubicBezTo>
                  <a:pt x="485762" y="785518"/>
                  <a:pt x="483994" y="835009"/>
                  <a:pt x="485173" y="883910"/>
                </a:cubicBezTo>
                <a:cubicBezTo>
                  <a:pt x="485762" y="905710"/>
                  <a:pt x="477513" y="913369"/>
                  <a:pt x="455714" y="912780"/>
                </a:cubicBezTo>
                <a:cubicBezTo>
                  <a:pt x="401510" y="911601"/>
                  <a:pt x="347895" y="912780"/>
                  <a:pt x="293691" y="912191"/>
                </a:cubicBezTo>
                <a:cubicBezTo>
                  <a:pt x="251270" y="911601"/>
                  <a:pt x="237130" y="897461"/>
                  <a:pt x="237130" y="855040"/>
                </a:cubicBezTo>
                <a:cubicBezTo>
                  <a:pt x="237130" y="710693"/>
                  <a:pt x="237130" y="566345"/>
                  <a:pt x="236541" y="421997"/>
                </a:cubicBezTo>
                <a:cubicBezTo>
                  <a:pt x="236541" y="413159"/>
                  <a:pt x="241843" y="400197"/>
                  <a:pt x="230649" y="395484"/>
                </a:cubicBezTo>
                <a:cubicBezTo>
                  <a:pt x="222401" y="391949"/>
                  <a:pt x="215330" y="401965"/>
                  <a:pt x="208260" y="407267"/>
                </a:cubicBezTo>
                <a:cubicBezTo>
                  <a:pt x="175267" y="430834"/>
                  <a:pt x="142862" y="453812"/>
                  <a:pt x="110457" y="477968"/>
                </a:cubicBezTo>
                <a:cubicBezTo>
                  <a:pt x="94549" y="489752"/>
                  <a:pt x="77463" y="496233"/>
                  <a:pt x="58021" y="493876"/>
                </a:cubicBezTo>
                <a:cubicBezTo>
                  <a:pt x="31508" y="490930"/>
                  <a:pt x="10297" y="479736"/>
                  <a:pt x="2638" y="452634"/>
                </a:cubicBezTo>
                <a:cubicBezTo>
                  <a:pt x="-5021" y="427299"/>
                  <a:pt x="4406" y="406089"/>
                  <a:pt x="25616" y="390770"/>
                </a:cubicBezTo>
                <a:cubicBezTo>
                  <a:pt x="87479" y="345993"/>
                  <a:pt x="149343" y="301216"/>
                  <a:pt x="211795" y="256439"/>
                </a:cubicBezTo>
                <a:cubicBezTo>
                  <a:pt x="318436" y="179257"/>
                  <a:pt x="425077" y="102664"/>
                  <a:pt x="532307" y="26071"/>
                </a:cubicBezTo>
                <a:cubicBezTo>
                  <a:pt x="581208" y="-8690"/>
                  <a:pt x="599473" y="-8690"/>
                  <a:pt x="648963" y="26071"/>
                </a:cubicBezTo>
                <a:cubicBezTo>
                  <a:pt x="689616" y="54941"/>
                  <a:pt x="730270" y="84399"/>
                  <a:pt x="770923" y="113858"/>
                </a:cubicBezTo>
                <a:cubicBezTo>
                  <a:pt x="788009" y="126231"/>
                  <a:pt x="796846" y="129766"/>
                  <a:pt x="798025" y="102075"/>
                </a:cubicBezTo>
                <a:cubicBezTo>
                  <a:pt x="799792" y="57886"/>
                  <a:pt x="808630" y="50816"/>
                  <a:pt x="851051" y="50816"/>
                </a:cubicBezTo>
                <a:cubicBezTo>
                  <a:pt x="868726" y="50816"/>
                  <a:pt x="886401" y="50816"/>
                  <a:pt x="904076" y="50816"/>
                </a:cubicBezTo>
                <a:cubicBezTo>
                  <a:pt x="930589" y="50816"/>
                  <a:pt x="944140" y="64367"/>
                  <a:pt x="944140" y="90880"/>
                </a:cubicBezTo>
                <a:cubicBezTo>
                  <a:pt x="944140" y="127409"/>
                  <a:pt x="946497" y="163938"/>
                  <a:pt x="943551" y="199878"/>
                </a:cubicBezTo>
                <a:cubicBezTo>
                  <a:pt x="941194" y="229336"/>
                  <a:pt x="952978" y="246422"/>
                  <a:pt x="976545" y="262330"/>
                </a:cubicBezTo>
                <a:cubicBezTo>
                  <a:pt x="1033106" y="301216"/>
                  <a:pt x="1088488" y="341869"/>
                  <a:pt x="1144460" y="381933"/>
                </a:cubicBezTo>
                <a:cubicBezTo>
                  <a:pt x="1161546" y="394306"/>
                  <a:pt x="1178043" y="406089"/>
                  <a:pt x="1179810" y="429656"/>
                </a:cubicBezTo>
                <a:cubicBezTo>
                  <a:pt x="1181578" y="452045"/>
                  <a:pt x="1174508" y="470898"/>
                  <a:pt x="1155065" y="482682"/>
                </a:cubicBezTo>
                <a:cubicBezTo>
                  <a:pt x="1130320" y="498000"/>
                  <a:pt x="1103807" y="498589"/>
                  <a:pt x="1079651" y="482682"/>
                </a:cubicBezTo>
                <a:cubicBezTo>
                  <a:pt x="1045479" y="460293"/>
                  <a:pt x="1012485" y="434959"/>
                  <a:pt x="978902" y="411392"/>
                </a:cubicBezTo>
                <a:cubicBezTo>
                  <a:pt x="969475" y="404911"/>
                  <a:pt x="960048" y="390770"/>
                  <a:pt x="949443" y="395484"/>
                </a:cubicBezTo>
                <a:cubicBezTo>
                  <a:pt x="937659" y="400786"/>
                  <a:pt x="944140" y="416694"/>
                  <a:pt x="944140" y="427888"/>
                </a:cubicBezTo>
                <a:cubicBezTo>
                  <a:pt x="943551" y="499768"/>
                  <a:pt x="944140" y="570469"/>
                  <a:pt x="944140" y="641170"/>
                </a:cubicBezTo>
                <a:close/>
              </a:path>
            </a:pathLst>
          </a:custGeom>
          <a:solidFill>
            <a:schemeClr val="accent4"/>
          </a:solidFill>
          <a:ln w="5876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rgbClr val="CBCBCB"/>
              </a:solidFill>
            </a:endParaRPr>
          </a:p>
        </p:txBody>
      </p:sp>
      <p:grpSp>
        <p:nvGrpSpPr>
          <p:cNvPr id="53" name="Group 52">
            <a:extLst>
              <a:ext uri="{FF2B5EF4-FFF2-40B4-BE49-F238E27FC236}">
                <a16:creationId xmlns="" xmlns:a16="http://schemas.microsoft.com/office/drawing/2014/main" id="{57257D77-7B51-4DC7-88E0-2AEA6EA92A83}"/>
              </a:ext>
            </a:extLst>
          </p:cNvPr>
          <p:cNvGrpSpPr/>
          <p:nvPr/>
        </p:nvGrpSpPr>
        <p:grpSpPr>
          <a:xfrm>
            <a:off x="9474370" y="4798904"/>
            <a:ext cx="1846160" cy="523220"/>
            <a:chOff x="1391543" y="3698889"/>
            <a:chExt cx="1601067" cy="523220"/>
          </a:xfrm>
        </p:grpSpPr>
        <p:sp>
          <p:nvSpPr>
            <p:cNvPr id="54" name="TextBox 53">
              <a:extLst>
                <a:ext uri="{FF2B5EF4-FFF2-40B4-BE49-F238E27FC236}">
                  <a16:creationId xmlns="" xmlns:a16="http://schemas.microsoft.com/office/drawing/2014/main" id="{9FE2EE1A-0A5C-4B43-AC33-48FEC3C02FFD}"/>
                </a:ext>
              </a:extLst>
            </p:cNvPr>
            <p:cNvSpPr txBox="1"/>
            <p:nvPr/>
          </p:nvSpPr>
          <p:spPr>
            <a:xfrm>
              <a:off x="1391543" y="3698889"/>
              <a:ext cx="159154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id-ID" altLang="ko-KR" sz="2800" b="1" dirty="0" smtClean="0">
                  <a:solidFill>
                    <a:prstClr val="black">
                      <a:lumMod val="75000"/>
                      <a:lumOff val="25000"/>
                    </a:prst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Waqf</a:t>
              </a:r>
              <a:endParaRPr lang="ko-KR" altLang="en-US" sz="2800" b="1" dirty="0">
                <a:solidFill>
                  <a:prstClr val="black">
                    <a:lumMod val="75000"/>
                    <a:lumOff val="2500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5" name="TextBox 54">
              <a:extLst>
                <a:ext uri="{FF2B5EF4-FFF2-40B4-BE49-F238E27FC236}">
                  <a16:creationId xmlns="" xmlns:a16="http://schemas.microsoft.com/office/drawing/2014/main" id="{ED7EF535-561A-4DA5-B0F8-92AF0F1FC139}"/>
                </a:ext>
              </a:extLst>
            </p:cNvPr>
            <p:cNvSpPr txBox="1"/>
            <p:nvPr/>
          </p:nvSpPr>
          <p:spPr>
            <a:xfrm>
              <a:off x="1401068" y="3915873"/>
              <a:ext cx="159154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endParaRPr lang="ko-KR" altLang="en-US" sz="12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endParaRP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="" xmlns:a16="http://schemas.microsoft.com/office/drawing/2014/main" id="{F89113CC-B1DF-40FB-B1A0-6319A3134744}"/>
              </a:ext>
            </a:extLst>
          </p:cNvPr>
          <p:cNvGrpSpPr/>
          <p:nvPr/>
        </p:nvGrpSpPr>
        <p:grpSpPr>
          <a:xfrm>
            <a:off x="6768528" y="4812990"/>
            <a:ext cx="2773377" cy="1201445"/>
            <a:chOff x="2717227" y="4009798"/>
            <a:chExt cx="1314570" cy="647444"/>
          </a:xfrm>
        </p:grpSpPr>
        <p:sp>
          <p:nvSpPr>
            <p:cNvPr id="57" name="TextBox 56">
              <a:extLst>
                <a:ext uri="{FF2B5EF4-FFF2-40B4-BE49-F238E27FC236}">
                  <a16:creationId xmlns="" xmlns:a16="http://schemas.microsoft.com/office/drawing/2014/main" id="{1F8D8751-B2AA-4593-8BE3-A5CBEA3163C7}"/>
                </a:ext>
              </a:extLst>
            </p:cNvPr>
            <p:cNvSpPr txBox="1"/>
            <p:nvPr/>
          </p:nvSpPr>
          <p:spPr>
            <a:xfrm>
              <a:off x="2718646" y="4286797"/>
              <a:ext cx="131315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 smtClean="0">
                  <a:solidFill>
                    <a:prstClr val="black">
                      <a:lumMod val="65000"/>
                      <a:lumOff val="35000"/>
                    </a:prstClr>
                  </a:solidFill>
                  <a:cs typeface="Arial" pitchFamily="34" charset="0"/>
                </a:rPr>
                <a:t> </a:t>
              </a:r>
              <a:endParaRPr lang="ko-KR" altLang="en-US" sz="1200" dirty="0">
                <a:solidFill>
                  <a:prstClr val="black">
                    <a:lumMod val="65000"/>
                    <a:lumOff val="35000"/>
                  </a:prstClr>
                </a:solidFill>
                <a:cs typeface="Arial" pitchFamily="34" charset="0"/>
              </a:endParaRPr>
            </a:p>
          </p:txBody>
        </p:sp>
        <p:sp>
          <p:nvSpPr>
            <p:cNvPr id="58" name="TextBox 57">
              <a:extLst>
                <a:ext uri="{FF2B5EF4-FFF2-40B4-BE49-F238E27FC236}">
                  <a16:creationId xmlns="" xmlns:a16="http://schemas.microsoft.com/office/drawing/2014/main" id="{5CF26373-E559-44C6-B7F9-1172B0AE2FA7}"/>
                </a:ext>
              </a:extLst>
            </p:cNvPr>
            <p:cNvSpPr txBox="1"/>
            <p:nvPr/>
          </p:nvSpPr>
          <p:spPr>
            <a:xfrm>
              <a:off x="2717227" y="4009798"/>
              <a:ext cx="1301988" cy="647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id-ID" altLang="ko-KR" sz="2400" b="1" dirty="0" smtClean="0">
                  <a:solidFill>
                    <a:prstClr val="black">
                      <a:lumMod val="75000"/>
                      <a:lumOff val="25000"/>
                    </a:prst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Risk Management Based On </a:t>
              </a:r>
              <a:r>
                <a:rPr lang="id-ID" altLang="ko-KR" sz="2400" b="1" i="1" dirty="0" smtClean="0">
                  <a:solidFill>
                    <a:prstClr val="black">
                      <a:lumMod val="75000"/>
                      <a:lumOff val="25000"/>
                    </a:prst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Waqf </a:t>
              </a:r>
              <a:r>
                <a:rPr lang="id-ID" altLang="ko-KR" sz="2400" b="1" i="1" dirty="0" smtClean="0">
                  <a:solidFill>
                    <a:prstClr val="black">
                      <a:lumMod val="75000"/>
                      <a:lumOff val="25000"/>
                    </a:prst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Core Principles</a:t>
              </a:r>
              <a:endParaRPr lang="ko-KR" altLang="en-US" sz="2400" b="1" i="1" dirty="0">
                <a:solidFill>
                  <a:prstClr val="black">
                    <a:lumMod val="75000"/>
                    <a:lumOff val="2500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61" name="TextBox 60">
            <a:extLst>
              <a:ext uri="{FF2B5EF4-FFF2-40B4-BE49-F238E27FC236}">
                <a16:creationId xmlns="" xmlns:a16="http://schemas.microsoft.com/office/drawing/2014/main" id="{A362FEC0-74A4-411B-8663-9AF033A9463E}"/>
              </a:ext>
            </a:extLst>
          </p:cNvPr>
          <p:cNvSpPr txBox="1"/>
          <p:nvPr/>
        </p:nvSpPr>
        <p:spPr>
          <a:xfrm>
            <a:off x="343313" y="4946537"/>
            <a:ext cx="284273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d-ID" altLang="ko-KR" sz="2800" b="1" dirty="0" smtClean="0">
                <a:solidFill>
                  <a:prstClr val="black">
                    <a:lumMod val="75000"/>
                    <a:lumOff val="2500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Productive Waqf Management</a:t>
            </a:r>
            <a:endParaRPr lang="ko-KR" altLang="en-US" sz="2800" b="1" dirty="0">
              <a:solidFill>
                <a:prstClr val="black">
                  <a:lumMod val="75000"/>
                  <a:lumOff val="25000"/>
                </a:prst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="" xmlns:a16="http://schemas.microsoft.com/office/drawing/2014/main" id="{FD890DD6-FA89-4317-B905-D934F251E8A9}"/>
              </a:ext>
            </a:extLst>
          </p:cNvPr>
          <p:cNvSpPr txBox="1"/>
          <p:nvPr/>
        </p:nvSpPr>
        <p:spPr>
          <a:xfrm>
            <a:off x="7157850" y="2066809"/>
            <a:ext cx="2309919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d-ID" altLang="ko-KR" sz="2800" b="1" dirty="0" smtClean="0">
                <a:solidFill>
                  <a:prstClr val="black">
                    <a:lumMod val="75000"/>
                    <a:lumOff val="2500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Risk Management</a:t>
            </a:r>
            <a:endParaRPr lang="ko-KR" altLang="en-US" sz="2800" b="1" dirty="0">
              <a:solidFill>
                <a:prstClr val="black">
                  <a:lumMod val="75000"/>
                  <a:lumOff val="25000"/>
                </a:prst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="" xmlns:a16="http://schemas.microsoft.com/office/drawing/2014/main" id="{C60C0608-B52E-4F5F-9650-6CE528110E98}"/>
              </a:ext>
            </a:extLst>
          </p:cNvPr>
          <p:cNvSpPr txBox="1"/>
          <p:nvPr/>
        </p:nvSpPr>
        <p:spPr>
          <a:xfrm>
            <a:off x="781809" y="1907336"/>
            <a:ext cx="275588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Contract of </a:t>
            </a:r>
            <a:r>
              <a:rPr lang="id-ID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Istishna </a:t>
            </a:r>
            <a:r>
              <a:rPr lang="id-ID" sz="2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Parallel</a:t>
            </a:r>
            <a:endParaRPr lang="id-ID" sz="28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2038292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/>
      <p:bldP spid="64" grpId="0"/>
      <p:bldP spid="67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Graphic 70">
            <a:extLst>
              <a:ext uri="{FF2B5EF4-FFF2-40B4-BE49-F238E27FC236}">
                <a16:creationId xmlns="" xmlns:a16="http://schemas.microsoft.com/office/drawing/2014/main" id="{4BDAA03F-8BCD-475A-A7E4-4A87A6AC5885}"/>
              </a:ext>
            </a:extLst>
          </p:cNvPr>
          <p:cNvGrpSpPr/>
          <p:nvPr/>
        </p:nvGrpSpPr>
        <p:grpSpPr>
          <a:xfrm>
            <a:off x="7100813" y="1819073"/>
            <a:ext cx="4342198" cy="4151592"/>
            <a:chOff x="6551111" y="-143747"/>
            <a:chExt cx="4379433" cy="4187188"/>
          </a:xfrm>
          <a:solidFill>
            <a:schemeClr val="accent5"/>
          </a:solidFill>
        </p:grpSpPr>
        <p:sp>
          <p:nvSpPr>
            <p:cNvPr id="41" name="Freeform: Shape 40">
              <a:extLst>
                <a:ext uri="{FF2B5EF4-FFF2-40B4-BE49-F238E27FC236}">
                  <a16:creationId xmlns="" xmlns:a16="http://schemas.microsoft.com/office/drawing/2014/main" id="{A0019B7A-C47D-4255-A427-38E6EE2D583F}"/>
                </a:ext>
              </a:extLst>
            </p:cNvPr>
            <p:cNvSpPr/>
            <p:nvPr/>
          </p:nvSpPr>
          <p:spPr>
            <a:xfrm>
              <a:off x="6551033" y="-144216"/>
              <a:ext cx="4374744" cy="4187188"/>
            </a:xfrm>
            <a:custGeom>
              <a:avLst/>
              <a:gdLst>
                <a:gd name="connsiteX0" fmla="*/ 4372947 w 4374744"/>
                <a:gd name="connsiteY0" fmla="*/ 105969 h 4187188"/>
                <a:gd name="connsiteX1" fmla="*/ 4269791 w 4374744"/>
                <a:gd name="connsiteY1" fmla="*/ 4220 h 4187188"/>
                <a:gd name="connsiteX2" fmla="*/ 4260413 w 4374744"/>
                <a:gd name="connsiteY2" fmla="*/ 0 h 4187188"/>
                <a:gd name="connsiteX3" fmla="*/ 4246816 w 4374744"/>
                <a:gd name="connsiteY3" fmla="*/ 0 h 4187188"/>
                <a:gd name="connsiteX4" fmla="*/ 4237438 w 4374744"/>
                <a:gd name="connsiteY4" fmla="*/ 3751 h 4187188"/>
                <a:gd name="connsiteX5" fmla="*/ 4002055 w 4374744"/>
                <a:gd name="connsiteY5" fmla="*/ 42669 h 4187188"/>
                <a:gd name="connsiteX6" fmla="*/ 3580523 w 4374744"/>
                <a:gd name="connsiteY6" fmla="*/ 114409 h 4187188"/>
                <a:gd name="connsiteX7" fmla="*/ 3459080 w 4374744"/>
                <a:gd name="connsiteY7" fmla="*/ 214283 h 4187188"/>
                <a:gd name="connsiteX8" fmla="*/ 3323102 w 4374744"/>
                <a:gd name="connsiteY8" fmla="*/ 564075 h 4187188"/>
                <a:gd name="connsiteX9" fmla="*/ 3163210 w 4374744"/>
                <a:gd name="connsiteY9" fmla="*/ 974354 h 4187188"/>
                <a:gd name="connsiteX10" fmla="*/ 3134608 w 4374744"/>
                <a:gd name="connsiteY10" fmla="*/ 994047 h 4187188"/>
                <a:gd name="connsiteX11" fmla="*/ 2924546 w 4374744"/>
                <a:gd name="connsiteY11" fmla="*/ 999674 h 4187188"/>
                <a:gd name="connsiteX12" fmla="*/ 2637585 w 4374744"/>
                <a:gd name="connsiteY12" fmla="*/ 1006707 h 4187188"/>
                <a:gd name="connsiteX13" fmla="*/ 2377820 w 4374744"/>
                <a:gd name="connsiteY13" fmla="*/ 1013271 h 4187188"/>
                <a:gd name="connsiteX14" fmla="*/ 2087108 w 4374744"/>
                <a:gd name="connsiteY14" fmla="*/ 1020305 h 4187188"/>
                <a:gd name="connsiteX15" fmla="*/ 1827343 w 4374744"/>
                <a:gd name="connsiteY15" fmla="*/ 1026869 h 4187188"/>
                <a:gd name="connsiteX16" fmla="*/ 1538507 w 4374744"/>
                <a:gd name="connsiteY16" fmla="*/ 1033903 h 4187188"/>
                <a:gd name="connsiteX17" fmla="*/ 1278741 w 4374744"/>
                <a:gd name="connsiteY17" fmla="*/ 1040467 h 4187188"/>
                <a:gd name="connsiteX18" fmla="*/ 989905 w 4374744"/>
                <a:gd name="connsiteY18" fmla="*/ 1047500 h 4187188"/>
                <a:gd name="connsiteX19" fmla="*/ 728264 w 4374744"/>
                <a:gd name="connsiteY19" fmla="*/ 1054065 h 4187188"/>
                <a:gd name="connsiteX20" fmla="*/ 439428 w 4374744"/>
                <a:gd name="connsiteY20" fmla="*/ 1061098 h 4187188"/>
                <a:gd name="connsiteX21" fmla="*/ 114487 w 4374744"/>
                <a:gd name="connsiteY21" fmla="*/ 1069069 h 4187188"/>
                <a:gd name="connsiteX22" fmla="*/ 78 w 4374744"/>
                <a:gd name="connsiteY22" fmla="*/ 1193794 h 4187188"/>
                <a:gd name="connsiteX23" fmla="*/ 20240 w 4374744"/>
                <a:gd name="connsiteY23" fmla="*/ 1371503 h 4187188"/>
                <a:gd name="connsiteX24" fmla="*/ 43216 w 4374744"/>
                <a:gd name="connsiteY24" fmla="*/ 1559059 h 4187188"/>
                <a:gd name="connsiteX25" fmla="*/ 61503 w 4374744"/>
                <a:gd name="connsiteY25" fmla="*/ 1711449 h 4187188"/>
                <a:gd name="connsiteX26" fmla="*/ 84478 w 4374744"/>
                <a:gd name="connsiteY26" fmla="*/ 1897598 h 4187188"/>
                <a:gd name="connsiteX27" fmla="*/ 102296 w 4374744"/>
                <a:gd name="connsiteY27" fmla="*/ 2049987 h 4187188"/>
                <a:gd name="connsiteX28" fmla="*/ 125272 w 4374744"/>
                <a:gd name="connsiteY28" fmla="*/ 2236137 h 4187188"/>
                <a:gd name="connsiteX29" fmla="*/ 143090 w 4374744"/>
                <a:gd name="connsiteY29" fmla="*/ 2390402 h 4187188"/>
                <a:gd name="connsiteX30" fmla="*/ 166065 w 4374744"/>
                <a:gd name="connsiteY30" fmla="*/ 2579833 h 4187188"/>
                <a:gd name="connsiteX31" fmla="*/ 269221 w 4374744"/>
                <a:gd name="connsiteY31" fmla="*/ 2696587 h 4187188"/>
                <a:gd name="connsiteX32" fmla="*/ 365812 w 4374744"/>
                <a:gd name="connsiteY32" fmla="*/ 2705965 h 4187188"/>
                <a:gd name="connsiteX33" fmla="*/ 515388 w 4374744"/>
                <a:gd name="connsiteY33" fmla="*/ 2717218 h 4187188"/>
                <a:gd name="connsiteX34" fmla="*/ 712791 w 4374744"/>
                <a:gd name="connsiteY34" fmla="*/ 2733160 h 4187188"/>
                <a:gd name="connsiteX35" fmla="*/ 859085 w 4374744"/>
                <a:gd name="connsiteY35" fmla="*/ 2744414 h 4187188"/>
                <a:gd name="connsiteX36" fmla="*/ 1057894 w 4374744"/>
                <a:gd name="connsiteY36" fmla="*/ 2760825 h 4187188"/>
                <a:gd name="connsiteX37" fmla="*/ 1202312 w 4374744"/>
                <a:gd name="connsiteY37" fmla="*/ 2772078 h 4187188"/>
                <a:gd name="connsiteX38" fmla="*/ 1402997 w 4374744"/>
                <a:gd name="connsiteY38" fmla="*/ 2788489 h 4187188"/>
                <a:gd name="connsiteX39" fmla="*/ 1547415 w 4374744"/>
                <a:gd name="connsiteY39" fmla="*/ 2799743 h 4187188"/>
                <a:gd name="connsiteX40" fmla="*/ 1702149 w 4374744"/>
                <a:gd name="connsiteY40" fmla="*/ 2812403 h 4187188"/>
                <a:gd name="connsiteX41" fmla="*/ 1850318 w 4374744"/>
                <a:gd name="connsiteY41" fmla="*/ 2824125 h 4187188"/>
                <a:gd name="connsiteX42" fmla="*/ 2040688 w 4374744"/>
                <a:gd name="connsiteY42" fmla="*/ 2840067 h 4187188"/>
                <a:gd name="connsiteX43" fmla="*/ 2192139 w 4374744"/>
                <a:gd name="connsiteY43" fmla="*/ 2851320 h 4187188"/>
                <a:gd name="connsiteX44" fmla="*/ 2397982 w 4374744"/>
                <a:gd name="connsiteY44" fmla="*/ 2868200 h 4187188"/>
                <a:gd name="connsiteX45" fmla="*/ 2459407 w 4374744"/>
                <a:gd name="connsiteY45" fmla="*/ 2882736 h 4187188"/>
                <a:gd name="connsiteX46" fmla="*/ 2881408 w 4374744"/>
                <a:gd name="connsiteY46" fmla="*/ 3214241 h 4187188"/>
                <a:gd name="connsiteX47" fmla="*/ 2966746 w 4374744"/>
                <a:gd name="connsiteY47" fmla="*/ 3345999 h 4187188"/>
                <a:gd name="connsiteX48" fmla="*/ 2887034 w 4374744"/>
                <a:gd name="connsiteY48" fmla="*/ 3471193 h 4187188"/>
                <a:gd name="connsiteX49" fmla="*/ 2783410 w 4374744"/>
                <a:gd name="connsiteY49" fmla="*/ 3477757 h 4187188"/>
                <a:gd name="connsiteX50" fmla="*/ 1632285 w 4374744"/>
                <a:gd name="connsiteY50" fmla="*/ 3481509 h 4187188"/>
                <a:gd name="connsiteX51" fmla="*/ 568373 w 4374744"/>
                <a:gd name="connsiteY51" fmla="*/ 3484322 h 4187188"/>
                <a:gd name="connsiteX52" fmla="*/ 212485 w 4374744"/>
                <a:gd name="connsiteY52" fmla="*/ 3485729 h 4187188"/>
                <a:gd name="connsiteX53" fmla="*/ 172161 w 4374744"/>
                <a:gd name="connsiteY53" fmla="*/ 3489949 h 4187188"/>
                <a:gd name="connsiteX54" fmla="*/ 83541 w 4374744"/>
                <a:gd name="connsiteY54" fmla="*/ 3612798 h 4187188"/>
                <a:gd name="connsiteX55" fmla="*/ 194668 w 4374744"/>
                <a:gd name="connsiteY55" fmla="*/ 3726269 h 4187188"/>
                <a:gd name="connsiteX56" fmla="*/ 374252 w 4374744"/>
                <a:gd name="connsiteY56" fmla="*/ 3727207 h 4187188"/>
                <a:gd name="connsiteX57" fmla="*/ 393008 w 4374744"/>
                <a:gd name="connsiteY57" fmla="*/ 3728614 h 4187188"/>
                <a:gd name="connsiteX58" fmla="*/ 283288 w 4374744"/>
                <a:gd name="connsiteY58" fmla="*/ 3905385 h 4187188"/>
                <a:gd name="connsiteX59" fmla="*/ 340961 w 4374744"/>
                <a:gd name="connsiteY59" fmla="*/ 4103726 h 4187188"/>
                <a:gd name="connsiteX60" fmla="*/ 670122 w 4374744"/>
                <a:gd name="connsiteY60" fmla="*/ 4146395 h 4187188"/>
                <a:gd name="connsiteX61" fmla="*/ 771402 w 4374744"/>
                <a:gd name="connsiteY61" fmla="*/ 3995412 h 4187188"/>
                <a:gd name="connsiteX62" fmla="*/ 661682 w 4374744"/>
                <a:gd name="connsiteY62" fmla="*/ 3730020 h 4187188"/>
                <a:gd name="connsiteX63" fmla="*/ 664964 w 4374744"/>
                <a:gd name="connsiteY63" fmla="*/ 3727207 h 4187188"/>
                <a:gd name="connsiteX64" fmla="*/ 2785285 w 4374744"/>
                <a:gd name="connsiteY64" fmla="*/ 3721111 h 4187188"/>
                <a:gd name="connsiteX65" fmla="*/ 2787630 w 4374744"/>
                <a:gd name="connsiteY65" fmla="*/ 3725800 h 4187188"/>
                <a:gd name="connsiteX66" fmla="*/ 2662436 w 4374744"/>
                <a:gd name="connsiteY66" fmla="*/ 3926485 h 4187188"/>
                <a:gd name="connsiteX67" fmla="*/ 2762309 w 4374744"/>
                <a:gd name="connsiteY67" fmla="*/ 4141706 h 4187188"/>
                <a:gd name="connsiteX68" fmla="*/ 3117259 w 4374744"/>
                <a:gd name="connsiteY68" fmla="*/ 4080750 h 4187188"/>
                <a:gd name="connsiteX69" fmla="*/ 3153364 w 4374744"/>
                <a:gd name="connsiteY69" fmla="*/ 3888505 h 4187188"/>
                <a:gd name="connsiteX70" fmla="*/ 2962526 w 4374744"/>
                <a:gd name="connsiteY70" fmla="*/ 3697667 h 4187188"/>
                <a:gd name="connsiteX71" fmla="*/ 2976592 w 4374744"/>
                <a:gd name="connsiteY71" fmla="*/ 3689696 h 4187188"/>
                <a:gd name="connsiteX72" fmla="*/ 3152426 w 4374744"/>
                <a:gd name="connsiteY72" fmla="*/ 3549029 h 4187188"/>
                <a:gd name="connsiteX73" fmla="*/ 3204004 w 4374744"/>
                <a:gd name="connsiteY73" fmla="*/ 3449624 h 4187188"/>
                <a:gd name="connsiteX74" fmla="*/ 3190875 w 4374744"/>
                <a:gd name="connsiteY74" fmla="*/ 3240030 h 4187188"/>
                <a:gd name="connsiteX75" fmla="*/ 3010352 w 4374744"/>
                <a:gd name="connsiteY75" fmla="*/ 3006992 h 4187188"/>
                <a:gd name="connsiteX76" fmla="*/ 2735583 w 4374744"/>
                <a:gd name="connsiteY76" fmla="*/ 2792240 h 4187188"/>
                <a:gd name="connsiteX77" fmla="*/ 2727612 w 4374744"/>
                <a:gd name="connsiteY77" fmla="*/ 2759418 h 4187188"/>
                <a:gd name="connsiteX78" fmla="*/ 2910479 w 4374744"/>
                <a:gd name="connsiteY78" fmla="*/ 2292403 h 4187188"/>
                <a:gd name="connsiteX79" fmla="*/ 3479242 w 4374744"/>
                <a:gd name="connsiteY79" fmla="*/ 836500 h 4187188"/>
                <a:gd name="connsiteX80" fmla="*/ 3662110 w 4374744"/>
                <a:gd name="connsiteY80" fmla="*/ 363859 h 4187188"/>
                <a:gd name="connsiteX81" fmla="*/ 3686023 w 4374744"/>
                <a:gd name="connsiteY81" fmla="*/ 344165 h 4187188"/>
                <a:gd name="connsiteX82" fmla="*/ 3870766 w 4374744"/>
                <a:gd name="connsiteY82" fmla="*/ 313219 h 4187188"/>
                <a:gd name="connsiteX83" fmla="*/ 4266978 w 4374744"/>
                <a:gd name="connsiteY83" fmla="*/ 245698 h 4187188"/>
                <a:gd name="connsiteX84" fmla="*/ 4371540 w 4374744"/>
                <a:gd name="connsiteY84" fmla="*/ 148169 h 4187188"/>
                <a:gd name="connsiteX85" fmla="*/ 4376698 w 4374744"/>
                <a:gd name="connsiteY85" fmla="*/ 130351 h 4187188"/>
                <a:gd name="connsiteX86" fmla="*/ 4376698 w 4374744"/>
                <a:gd name="connsiteY86" fmla="*/ 113471 h 4187188"/>
                <a:gd name="connsiteX87" fmla="*/ 4372947 w 4374744"/>
                <a:gd name="connsiteY87" fmla="*/ 105969 h 4187188"/>
                <a:gd name="connsiteX88" fmla="*/ 626046 w 4374744"/>
                <a:gd name="connsiteY88" fmla="*/ 1260377 h 4187188"/>
                <a:gd name="connsiteX89" fmla="*/ 645740 w 4374744"/>
                <a:gd name="connsiteY89" fmla="*/ 1240683 h 4187188"/>
                <a:gd name="connsiteX90" fmla="*/ 958489 w 4374744"/>
                <a:gd name="connsiteY90" fmla="*/ 1234119 h 4187188"/>
                <a:gd name="connsiteX91" fmla="*/ 1038670 w 4374744"/>
                <a:gd name="connsiteY91" fmla="*/ 1230836 h 4187188"/>
                <a:gd name="connsiteX92" fmla="*/ 1052736 w 4374744"/>
                <a:gd name="connsiteY92" fmla="*/ 1244434 h 4187188"/>
                <a:gd name="connsiteX93" fmla="*/ 1052736 w 4374744"/>
                <a:gd name="connsiteY93" fmla="*/ 1618608 h 4187188"/>
                <a:gd name="connsiteX94" fmla="*/ 1033981 w 4374744"/>
                <a:gd name="connsiteY94" fmla="*/ 1633613 h 4187188"/>
                <a:gd name="connsiteX95" fmla="*/ 838923 w 4374744"/>
                <a:gd name="connsiteY95" fmla="*/ 1633613 h 4187188"/>
                <a:gd name="connsiteX96" fmla="*/ 645740 w 4374744"/>
                <a:gd name="connsiteY96" fmla="*/ 1634082 h 4187188"/>
                <a:gd name="connsiteX97" fmla="*/ 626046 w 4374744"/>
                <a:gd name="connsiteY97" fmla="*/ 1614389 h 4187188"/>
                <a:gd name="connsiteX98" fmla="*/ 626046 w 4374744"/>
                <a:gd name="connsiteY98" fmla="*/ 1260377 h 4187188"/>
                <a:gd name="connsiteX99" fmla="*/ 287039 w 4374744"/>
                <a:gd name="connsiteY99" fmla="*/ 2094532 h 4187188"/>
                <a:gd name="connsiteX100" fmla="*/ 249997 w 4374744"/>
                <a:gd name="connsiteY100" fmla="*/ 1786940 h 4187188"/>
                <a:gd name="connsiteX101" fmla="*/ 242494 w 4374744"/>
                <a:gd name="connsiteY101" fmla="*/ 1716606 h 4187188"/>
                <a:gd name="connsiteX102" fmla="*/ 264532 w 4374744"/>
                <a:gd name="connsiteY102" fmla="*/ 1714731 h 4187188"/>
                <a:gd name="connsiteX103" fmla="*/ 522891 w 4374744"/>
                <a:gd name="connsiteY103" fmla="*/ 1714731 h 4187188"/>
                <a:gd name="connsiteX104" fmla="*/ 545397 w 4374744"/>
                <a:gd name="connsiteY104" fmla="*/ 1738175 h 4187188"/>
                <a:gd name="connsiteX105" fmla="*/ 545397 w 4374744"/>
                <a:gd name="connsiteY105" fmla="*/ 2090312 h 4187188"/>
                <a:gd name="connsiteX106" fmla="*/ 522422 w 4374744"/>
                <a:gd name="connsiteY106" fmla="*/ 2112819 h 4187188"/>
                <a:gd name="connsiteX107" fmla="*/ 307201 w 4374744"/>
                <a:gd name="connsiteY107" fmla="*/ 2113288 h 4187188"/>
                <a:gd name="connsiteX108" fmla="*/ 287039 w 4374744"/>
                <a:gd name="connsiteY108" fmla="*/ 2094532 h 4187188"/>
                <a:gd name="connsiteX109" fmla="*/ 545397 w 4374744"/>
                <a:gd name="connsiteY109" fmla="*/ 2465424 h 4187188"/>
                <a:gd name="connsiteX110" fmla="*/ 526642 w 4374744"/>
                <a:gd name="connsiteY110" fmla="*/ 2481366 h 4187188"/>
                <a:gd name="connsiteX111" fmla="*/ 367219 w 4374744"/>
                <a:gd name="connsiteY111" fmla="*/ 2468237 h 4187188"/>
                <a:gd name="connsiteX112" fmla="*/ 363937 w 4374744"/>
                <a:gd name="connsiteY112" fmla="*/ 2468237 h 4187188"/>
                <a:gd name="connsiteX113" fmla="*/ 328301 w 4374744"/>
                <a:gd name="connsiteY113" fmla="*/ 2434477 h 4187188"/>
                <a:gd name="connsiteX114" fmla="*/ 301575 w 4374744"/>
                <a:gd name="connsiteY114" fmla="*/ 2209879 h 4187188"/>
                <a:gd name="connsiteX115" fmla="*/ 301575 w 4374744"/>
                <a:gd name="connsiteY115" fmla="*/ 2195812 h 4187188"/>
                <a:gd name="connsiteX116" fmla="*/ 384099 w 4374744"/>
                <a:gd name="connsiteY116" fmla="*/ 2195812 h 4187188"/>
                <a:gd name="connsiteX117" fmla="*/ 527580 w 4374744"/>
                <a:gd name="connsiteY117" fmla="*/ 2195343 h 4187188"/>
                <a:gd name="connsiteX118" fmla="*/ 545866 w 4374744"/>
                <a:gd name="connsiteY118" fmla="*/ 2212692 h 4187188"/>
                <a:gd name="connsiteX119" fmla="*/ 545397 w 4374744"/>
                <a:gd name="connsiteY119" fmla="*/ 2465424 h 4187188"/>
                <a:gd name="connsiteX120" fmla="*/ 545397 w 4374744"/>
                <a:gd name="connsiteY120" fmla="*/ 1439961 h 4187188"/>
                <a:gd name="connsiteX121" fmla="*/ 545866 w 4374744"/>
                <a:gd name="connsiteY121" fmla="*/ 1612513 h 4187188"/>
                <a:gd name="connsiteX122" fmla="*/ 524297 w 4374744"/>
                <a:gd name="connsiteY122" fmla="*/ 1634082 h 4187188"/>
                <a:gd name="connsiteX123" fmla="*/ 252341 w 4374744"/>
                <a:gd name="connsiteY123" fmla="*/ 1634082 h 4187188"/>
                <a:gd name="connsiteX124" fmla="*/ 228428 w 4374744"/>
                <a:gd name="connsiteY124" fmla="*/ 1611575 h 4187188"/>
                <a:gd name="connsiteX125" fmla="*/ 205452 w 4374744"/>
                <a:gd name="connsiteY125" fmla="*/ 1420737 h 4187188"/>
                <a:gd name="connsiteX126" fmla="*/ 188103 w 4374744"/>
                <a:gd name="connsiteY126" fmla="*/ 1273505 h 4187188"/>
                <a:gd name="connsiteX127" fmla="*/ 208265 w 4374744"/>
                <a:gd name="connsiteY127" fmla="*/ 1251468 h 4187188"/>
                <a:gd name="connsiteX128" fmla="*/ 524297 w 4374744"/>
                <a:gd name="connsiteY128" fmla="*/ 1243965 h 4187188"/>
                <a:gd name="connsiteX129" fmla="*/ 545397 w 4374744"/>
                <a:gd name="connsiteY129" fmla="*/ 1265065 h 4187188"/>
                <a:gd name="connsiteX130" fmla="*/ 545397 w 4374744"/>
                <a:gd name="connsiteY130" fmla="*/ 1439961 h 4187188"/>
                <a:gd name="connsiteX131" fmla="*/ 1052736 w 4374744"/>
                <a:gd name="connsiteY131" fmla="*/ 2504811 h 4187188"/>
                <a:gd name="connsiteX132" fmla="*/ 1033512 w 4374744"/>
                <a:gd name="connsiteY132" fmla="*/ 2520753 h 4187188"/>
                <a:gd name="connsiteX133" fmla="*/ 882060 w 4374744"/>
                <a:gd name="connsiteY133" fmla="*/ 2509499 h 4187188"/>
                <a:gd name="connsiteX134" fmla="*/ 690284 w 4374744"/>
                <a:gd name="connsiteY134" fmla="*/ 2493088 h 4187188"/>
                <a:gd name="connsiteX135" fmla="*/ 646209 w 4374744"/>
                <a:gd name="connsiteY135" fmla="*/ 2489806 h 4187188"/>
                <a:gd name="connsiteX136" fmla="*/ 626046 w 4374744"/>
                <a:gd name="connsiteY136" fmla="*/ 2466831 h 4187188"/>
                <a:gd name="connsiteX137" fmla="*/ 626046 w 4374744"/>
                <a:gd name="connsiteY137" fmla="*/ 2239419 h 4187188"/>
                <a:gd name="connsiteX138" fmla="*/ 626046 w 4374744"/>
                <a:gd name="connsiteY138" fmla="*/ 2212223 h 4187188"/>
                <a:gd name="connsiteX139" fmla="*/ 642927 w 4374744"/>
                <a:gd name="connsiteY139" fmla="*/ 2195343 h 4187188"/>
                <a:gd name="connsiteX140" fmla="*/ 839391 w 4374744"/>
                <a:gd name="connsiteY140" fmla="*/ 2195812 h 4187188"/>
                <a:gd name="connsiteX141" fmla="*/ 1034450 w 4374744"/>
                <a:gd name="connsiteY141" fmla="*/ 2195343 h 4187188"/>
                <a:gd name="connsiteX142" fmla="*/ 1052268 w 4374744"/>
                <a:gd name="connsiteY142" fmla="*/ 2212223 h 4187188"/>
                <a:gd name="connsiteX143" fmla="*/ 1052736 w 4374744"/>
                <a:gd name="connsiteY143" fmla="*/ 2504811 h 4187188"/>
                <a:gd name="connsiteX144" fmla="*/ 1052736 w 4374744"/>
                <a:gd name="connsiteY144" fmla="*/ 2095470 h 4187188"/>
                <a:gd name="connsiteX145" fmla="*/ 1035387 w 4374744"/>
                <a:gd name="connsiteY145" fmla="*/ 2112819 h 4187188"/>
                <a:gd name="connsiteX146" fmla="*/ 840329 w 4374744"/>
                <a:gd name="connsiteY146" fmla="*/ 2112350 h 4187188"/>
                <a:gd name="connsiteX147" fmla="*/ 647147 w 4374744"/>
                <a:gd name="connsiteY147" fmla="*/ 2112819 h 4187188"/>
                <a:gd name="connsiteX148" fmla="*/ 626046 w 4374744"/>
                <a:gd name="connsiteY148" fmla="*/ 2093125 h 4187188"/>
                <a:gd name="connsiteX149" fmla="*/ 626046 w 4374744"/>
                <a:gd name="connsiteY149" fmla="*/ 1733955 h 4187188"/>
                <a:gd name="connsiteX150" fmla="*/ 645740 w 4374744"/>
                <a:gd name="connsiteY150" fmla="*/ 1714262 h 4187188"/>
                <a:gd name="connsiteX151" fmla="*/ 1033981 w 4374744"/>
                <a:gd name="connsiteY151" fmla="*/ 1714262 h 4187188"/>
                <a:gd name="connsiteX152" fmla="*/ 1052736 w 4374744"/>
                <a:gd name="connsiteY152" fmla="*/ 1733018 h 4187188"/>
                <a:gd name="connsiteX153" fmla="*/ 1052736 w 4374744"/>
                <a:gd name="connsiteY153" fmla="*/ 2095470 h 4187188"/>
                <a:gd name="connsiteX154" fmla="*/ 1135261 w 4374744"/>
                <a:gd name="connsiteY154" fmla="*/ 1246779 h 4187188"/>
                <a:gd name="connsiteX155" fmla="*/ 1154954 w 4374744"/>
                <a:gd name="connsiteY155" fmla="*/ 1227554 h 4187188"/>
                <a:gd name="connsiteX156" fmla="*/ 1363610 w 4374744"/>
                <a:gd name="connsiteY156" fmla="*/ 1223803 h 4187188"/>
                <a:gd name="connsiteX157" fmla="*/ 1532880 w 4374744"/>
                <a:gd name="connsiteY157" fmla="*/ 1217708 h 4187188"/>
                <a:gd name="connsiteX158" fmla="*/ 1559607 w 4374744"/>
                <a:gd name="connsiteY158" fmla="*/ 1242559 h 4187188"/>
                <a:gd name="connsiteX159" fmla="*/ 1560076 w 4374744"/>
                <a:gd name="connsiteY159" fmla="*/ 1613920 h 4187188"/>
                <a:gd name="connsiteX160" fmla="*/ 1539913 w 4374744"/>
                <a:gd name="connsiteY160" fmla="*/ 1634082 h 4187188"/>
                <a:gd name="connsiteX161" fmla="*/ 1348137 w 4374744"/>
                <a:gd name="connsiteY161" fmla="*/ 1633613 h 4187188"/>
                <a:gd name="connsiteX162" fmla="*/ 1154954 w 4374744"/>
                <a:gd name="connsiteY162" fmla="*/ 1634082 h 4187188"/>
                <a:gd name="connsiteX163" fmla="*/ 1135730 w 4374744"/>
                <a:gd name="connsiteY163" fmla="*/ 1614389 h 4187188"/>
                <a:gd name="connsiteX164" fmla="*/ 1135261 w 4374744"/>
                <a:gd name="connsiteY164" fmla="*/ 1246779 h 4187188"/>
                <a:gd name="connsiteX165" fmla="*/ 1558200 w 4374744"/>
                <a:gd name="connsiteY165" fmla="*/ 2562015 h 4187188"/>
                <a:gd name="connsiteX166" fmla="*/ 1474269 w 4374744"/>
                <a:gd name="connsiteY166" fmla="*/ 2556858 h 4187188"/>
                <a:gd name="connsiteX167" fmla="*/ 1367362 w 4374744"/>
                <a:gd name="connsiteY167" fmla="*/ 2547949 h 4187188"/>
                <a:gd name="connsiteX168" fmla="*/ 1146514 w 4374744"/>
                <a:gd name="connsiteY168" fmla="*/ 2530600 h 4187188"/>
                <a:gd name="connsiteX169" fmla="*/ 1135261 w 4374744"/>
                <a:gd name="connsiteY169" fmla="*/ 2515595 h 4187188"/>
                <a:gd name="connsiteX170" fmla="*/ 1135261 w 4374744"/>
                <a:gd name="connsiteY170" fmla="*/ 2406344 h 4187188"/>
                <a:gd name="connsiteX171" fmla="*/ 1135261 w 4374744"/>
                <a:gd name="connsiteY171" fmla="*/ 2213161 h 4187188"/>
                <a:gd name="connsiteX172" fmla="*/ 1149328 w 4374744"/>
                <a:gd name="connsiteY172" fmla="*/ 2195812 h 4187188"/>
                <a:gd name="connsiteX173" fmla="*/ 1549291 w 4374744"/>
                <a:gd name="connsiteY173" fmla="*/ 2196281 h 4187188"/>
                <a:gd name="connsiteX174" fmla="*/ 1558200 w 4374744"/>
                <a:gd name="connsiteY174" fmla="*/ 2197219 h 4187188"/>
                <a:gd name="connsiteX175" fmla="*/ 1558200 w 4374744"/>
                <a:gd name="connsiteY175" fmla="*/ 2562015 h 4187188"/>
                <a:gd name="connsiteX176" fmla="*/ 1540382 w 4374744"/>
                <a:gd name="connsiteY176" fmla="*/ 2113288 h 4187188"/>
                <a:gd name="connsiteX177" fmla="*/ 1154017 w 4374744"/>
                <a:gd name="connsiteY177" fmla="*/ 2113288 h 4187188"/>
                <a:gd name="connsiteX178" fmla="*/ 1135261 w 4374744"/>
                <a:gd name="connsiteY178" fmla="*/ 2095470 h 4187188"/>
                <a:gd name="connsiteX179" fmla="*/ 1135261 w 4374744"/>
                <a:gd name="connsiteY179" fmla="*/ 1733018 h 4187188"/>
                <a:gd name="connsiteX180" fmla="*/ 1152610 w 4374744"/>
                <a:gd name="connsiteY180" fmla="*/ 1715200 h 4187188"/>
                <a:gd name="connsiteX181" fmla="*/ 1542727 w 4374744"/>
                <a:gd name="connsiteY181" fmla="*/ 1715200 h 4187188"/>
                <a:gd name="connsiteX182" fmla="*/ 1559138 w 4374744"/>
                <a:gd name="connsiteY182" fmla="*/ 1717544 h 4187188"/>
                <a:gd name="connsiteX183" fmla="*/ 1559138 w 4374744"/>
                <a:gd name="connsiteY183" fmla="*/ 1735362 h 4187188"/>
                <a:gd name="connsiteX184" fmla="*/ 1559607 w 4374744"/>
                <a:gd name="connsiteY184" fmla="*/ 2094532 h 4187188"/>
                <a:gd name="connsiteX185" fmla="*/ 1540382 w 4374744"/>
                <a:gd name="connsiteY185" fmla="*/ 2113288 h 4187188"/>
                <a:gd name="connsiteX186" fmla="*/ 1641662 w 4374744"/>
                <a:gd name="connsiteY186" fmla="*/ 1733487 h 4187188"/>
                <a:gd name="connsiteX187" fmla="*/ 1660418 w 4374744"/>
                <a:gd name="connsiteY187" fmla="*/ 1714731 h 4187188"/>
                <a:gd name="connsiteX188" fmla="*/ 2050534 w 4374744"/>
                <a:gd name="connsiteY188" fmla="*/ 1714731 h 4187188"/>
                <a:gd name="connsiteX189" fmla="*/ 2068821 w 4374744"/>
                <a:gd name="connsiteY189" fmla="*/ 1733955 h 4187188"/>
                <a:gd name="connsiteX190" fmla="*/ 2068821 w 4374744"/>
                <a:gd name="connsiteY190" fmla="*/ 2095001 h 4187188"/>
                <a:gd name="connsiteX191" fmla="*/ 2050066 w 4374744"/>
                <a:gd name="connsiteY191" fmla="*/ 2113288 h 4187188"/>
                <a:gd name="connsiteX192" fmla="*/ 1855007 w 4374744"/>
                <a:gd name="connsiteY192" fmla="*/ 2112819 h 4187188"/>
                <a:gd name="connsiteX193" fmla="*/ 1661825 w 4374744"/>
                <a:gd name="connsiteY193" fmla="*/ 2113288 h 4187188"/>
                <a:gd name="connsiteX194" fmla="*/ 1641662 w 4374744"/>
                <a:gd name="connsiteY194" fmla="*/ 2094532 h 4187188"/>
                <a:gd name="connsiteX195" fmla="*/ 1641662 w 4374744"/>
                <a:gd name="connsiteY195" fmla="*/ 1733487 h 4187188"/>
                <a:gd name="connsiteX196" fmla="*/ 2049128 w 4374744"/>
                <a:gd name="connsiteY196" fmla="*/ 2602340 h 4187188"/>
                <a:gd name="connsiteX197" fmla="*/ 1894394 w 4374744"/>
                <a:gd name="connsiteY197" fmla="*/ 2589211 h 4187188"/>
                <a:gd name="connsiteX198" fmla="*/ 1753258 w 4374744"/>
                <a:gd name="connsiteY198" fmla="*/ 2577958 h 4187188"/>
                <a:gd name="connsiteX199" fmla="*/ 1654791 w 4374744"/>
                <a:gd name="connsiteY199" fmla="*/ 2570924 h 4187188"/>
                <a:gd name="connsiteX200" fmla="*/ 1642131 w 4374744"/>
                <a:gd name="connsiteY200" fmla="*/ 2551700 h 4187188"/>
                <a:gd name="connsiteX201" fmla="*/ 1642131 w 4374744"/>
                <a:gd name="connsiteY201" fmla="*/ 2350077 h 4187188"/>
                <a:gd name="connsiteX202" fmla="*/ 1641662 w 4374744"/>
                <a:gd name="connsiteY202" fmla="*/ 2215037 h 4187188"/>
                <a:gd name="connsiteX203" fmla="*/ 1660887 w 4374744"/>
                <a:gd name="connsiteY203" fmla="*/ 2195343 h 4187188"/>
                <a:gd name="connsiteX204" fmla="*/ 1855945 w 4374744"/>
                <a:gd name="connsiteY204" fmla="*/ 2195812 h 4187188"/>
                <a:gd name="connsiteX205" fmla="*/ 2049128 w 4374744"/>
                <a:gd name="connsiteY205" fmla="*/ 2195343 h 4187188"/>
                <a:gd name="connsiteX206" fmla="*/ 2068821 w 4374744"/>
                <a:gd name="connsiteY206" fmla="*/ 2214099 h 4187188"/>
                <a:gd name="connsiteX207" fmla="*/ 2068821 w 4374744"/>
                <a:gd name="connsiteY207" fmla="*/ 2583584 h 4187188"/>
                <a:gd name="connsiteX208" fmla="*/ 2049128 w 4374744"/>
                <a:gd name="connsiteY208" fmla="*/ 2602340 h 4187188"/>
                <a:gd name="connsiteX209" fmla="*/ 2048659 w 4374744"/>
                <a:gd name="connsiteY209" fmla="*/ 1634082 h 4187188"/>
                <a:gd name="connsiteX210" fmla="*/ 1662293 w 4374744"/>
                <a:gd name="connsiteY210" fmla="*/ 1634082 h 4187188"/>
                <a:gd name="connsiteX211" fmla="*/ 1642131 w 4374744"/>
                <a:gd name="connsiteY211" fmla="*/ 1613451 h 4187188"/>
                <a:gd name="connsiteX212" fmla="*/ 1642131 w 4374744"/>
                <a:gd name="connsiteY212" fmla="*/ 1235525 h 4187188"/>
                <a:gd name="connsiteX213" fmla="*/ 1662762 w 4374744"/>
                <a:gd name="connsiteY213" fmla="*/ 1214894 h 4187188"/>
                <a:gd name="connsiteX214" fmla="*/ 1799209 w 4374744"/>
                <a:gd name="connsiteY214" fmla="*/ 1211612 h 4187188"/>
                <a:gd name="connsiteX215" fmla="*/ 2055692 w 4374744"/>
                <a:gd name="connsiteY215" fmla="*/ 1205985 h 4187188"/>
                <a:gd name="connsiteX216" fmla="*/ 2068821 w 4374744"/>
                <a:gd name="connsiteY216" fmla="*/ 1222396 h 4187188"/>
                <a:gd name="connsiteX217" fmla="*/ 2068821 w 4374744"/>
                <a:gd name="connsiteY217" fmla="*/ 1420737 h 4187188"/>
                <a:gd name="connsiteX218" fmla="*/ 2069290 w 4374744"/>
                <a:gd name="connsiteY218" fmla="*/ 1613920 h 4187188"/>
                <a:gd name="connsiteX219" fmla="*/ 2048659 w 4374744"/>
                <a:gd name="connsiteY219" fmla="*/ 1634082 h 4187188"/>
                <a:gd name="connsiteX220" fmla="*/ 2575691 w 4374744"/>
                <a:gd name="connsiteY220" fmla="*/ 2092187 h 4187188"/>
                <a:gd name="connsiteX221" fmla="*/ 2555060 w 4374744"/>
                <a:gd name="connsiteY221" fmla="*/ 2113288 h 4187188"/>
                <a:gd name="connsiteX222" fmla="*/ 2171977 w 4374744"/>
                <a:gd name="connsiteY222" fmla="*/ 2112819 h 4187188"/>
                <a:gd name="connsiteX223" fmla="*/ 2153690 w 4374744"/>
                <a:gd name="connsiteY223" fmla="*/ 2112819 h 4187188"/>
                <a:gd name="connsiteX224" fmla="*/ 2153690 w 4374744"/>
                <a:gd name="connsiteY224" fmla="*/ 1717075 h 4187188"/>
                <a:gd name="connsiteX225" fmla="*/ 2575691 w 4374744"/>
                <a:gd name="connsiteY225" fmla="*/ 1717075 h 4187188"/>
                <a:gd name="connsiteX226" fmla="*/ 2575691 w 4374744"/>
                <a:gd name="connsiteY226" fmla="*/ 1734893 h 4187188"/>
                <a:gd name="connsiteX227" fmla="*/ 2575691 w 4374744"/>
                <a:gd name="connsiteY227" fmla="*/ 2092187 h 4187188"/>
                <a:gd name="connsiteX228" fmla="*/ 2151815 w 4374744"/>
                <a:gd name="connsiteY228" fmla="*/ 1215363 h 4187188"/>
                <a:gd name="connsiteX229" fmla="*/ 2152753 w 4374744"/>
                <a:gd name="connsiteY229" fmla="*/ 1204110 h 4187188"/>
                <a:gd name="connsiteX230" fmla="*/ 2281697 w 4374744"/>
                <a:gd name="connsiteY230" fmla="*/ 1200359 h 4187188"/>
                <a:gd name="connsiteX231" fmla="*/ 2555060 w 4374744"/>
                <a:gd name="connsiteY231" fmla="*/ 1193325 h 4187188"/>
                <a:gd name="connsiteX232" fmla="*/ 2576160 w 4374744"/>
                <a:gd name="connsiteY232" fmla="*/ 1213956 h 4187188"/>
                <a:gd name="connsiteX233" fmla="*/ 2576160 w 4374744"/>
                <a:gd name="connsiteY233" fmla="*/ 1613920 h 4187188"/>
                <a:gd name="connsiteX234" fmla="*/ 2555998 w 4374744"/>
                <a:gd name="connsiteY234" fmla="*/ 1634551 h 4187188"/>
                <a:gd name="connsiteX235" fmla="*/ 2171508 w 4374744"/>
                <a:gd name="connsiteY235" fmla="*/ 1634082 h 4187188"/>
                <a:gd name="connsiteX236" fmla="*/ 2151815 w 4374744"/>
                <a:gd name="connsiteY236" fmla="*/ 1618608 h 4187188"/>
                <a:gd name="connsiteX237" fmla="*/ 2151815 w 4374744"/>
                <a:gd name="connsiteY237" fmla="*/ 1215363 h 4187188"/>
                <a:gd name="connsiteX238" fmla="*/ 2575223 w 4374744"/>
                <a:gd name="connsiteY238" fmla="*/ 2425099 h 4187188"/>
                <a:gd name="connsiteX239" fmla="*/ 2571940 w 4374744"/>
                <a:gd name="connsiteY239" fmla="*/ 2446668 h 4187188"/>
                <a:gd name="connsiteX240" fmla="*/ 2499731 w 4374744"/>
                <a:gd name="connsiteY240" fmla="*/ 2632818 h 4187188"/>
                <a:gd name="connsiteX241" fmla="*/ 2496918 w 4374744"/>
                <a:gd name="connsiteY241" fmla="*/ 2638444 h 4187188"/>
                <a:gd name="connsiteX242" fmla="*/ 2300453 w 4374744"/>
                <a:gd name="connsiteY242" fmla="*/ 2622502 h 4187188"/>
                <a:gd name="connsiteX243" fmla="*/ 2167757 w 4374744"/>
                <a:gd name="connsiteY243" fmla="*/ 2612187 h 4187188"/>
                <a:gd name="connsiteX244" fmla="*/ 2151815 w 4374744"/>
                <a:gd name="connsiteY244" fmla="*/ 2595775 h 4187188"/>
                <a:gd name="connsiteX245" fmla="*/ 2152284 w 4374744"/>
                <a:gd name="connsiteY245" fmla="*/ 2209410 h 4187188"/>
                <a:gd name="connsiteX246" fmla="*/ 2153221 w 4374744"/>
                <a:gd name="connsiteY246" fmla="*/ 2196750 h 4187188"/>
                <a:gd name="connsiteX247" fmla="*/ 2172446 w 4374744"/>
                <a:gd name="connsiteY247" fmla="*/ 2195812 h 4187188"/>
                <a:gd name="connsiteX248" fmla="*/ 2555529 w 4374744"/>
                <a:gd name="connsiteY248" fmla="*/ 2195343 h 4187188"/>
                <a:gd name="connsiteX249" fmla="*/ 2576160 w 4374744"/>
                <a:gd name="connsiteY249" fmla="*/ 2216443 h 4187188"/>
                <a:gd name="connsiteX250" fmla="*/ 2575223 w 4374744"/>
                <a:gd name="connsiteY250" fmla="*/ 2425099 h 4187188"/>
                <a:gd name="connsiteX251" fmla="*/ 679500 w 4374744"/>
                <a:gd name="connsiteY251" fmla="*/ 3940083 h 4187188"/>
                <a:gd name="connsiteX252" fmla="*/ 529455 w 4374744"/>
                <a:gd name="connsiteY252" fmla="*/ 4090597 h 4187188"/>
                <a:gd name="connsiteX253" fmla="*/ 379410 w 4374744"/>
                <a:gd name="connsiteY253" fmla="*/ 3941490 h 4187188"/>
                <a:gd name="connsiteX254" fmla="*/ 528517 w 4374744"/>
                <a:gd name="connsiteY254" fmla="*/ 3790976 h 4187188"/>
                <a:gd name="connsiteX255" fmla="*/ 679500 w 4374744"/>
                <a:gd name="connsiteY255" fmla="*/ 3940083 h 4187188"/>
                <a:gd name="connsiteX256" fmla="*/ 3060992 w 4374744"/>
                <a:gd name="connsiteY256" fmla="*/ 3941021 h 4187188"/>
                <a:gd name="connsiteX257" fmla="*/ 2910010 w 4374744"/>
                <a:gd name="connsiteY257" fmla="*/ 4090128 h 4187188"/>
                <a:gd name="connsiteX258" fmla="*/ 2760434 w 4374744"/>
                <a:gd name="connsiteY258" fmla="*/ 3940083 h 4187188"/>
                <a:gd name="connsiteX259" fmla="*/ 2910948 w 4374744"/>
                <a:gd name="connsiteY259" fmla="*/ 3790507 h 4187188"/>
                <a:gd name="connsiteX260" fmla="*/ 3060992 w 4374744"/>
                <a:gd name="connsiteY260" fmla="*/ 3941021 h 4187188"/>
                <a:gd name="connsiteX261" fmla="*/ 2842021 w 4374744"/>
                <a:gd name="connsiteY261" fmla="*/ 1755056 h 4187188"/>
                <a:gd name="connsiteX262" fmla="*/ 2708856 w 4374744"/>
                <a:gd name="connsiteY262" fmla="*/ 2096407 h 4187188"/>
                <a:gd name="connsiteX263" fmla="*/ 2661967 w 4374744"/>
                <a:gd name="connsiteY263" fmla="*/ 2110943 h 4187188"/>
                <a:gd name="connsiteX264" fmla="*/ 2658216 w 4374744"/>
                <a:gd name="connsiteY264" fmla="*/ 2098752 h 4187188"/>
                <a:gd name="connsiteX265" fmla="*/ 2658685 w 4374744"/>
                <a:gd name="connsiteY265" fmla="*/ 1727860 h 4187188"/>
                <a:gd name="connsiteX266" fmla="*/ 2669469 w 4374744"/>
                <a:gd name="connsiteY266" fmla="*/ 1715200 h 4187188"/>
                <a:gd name="connsiteX267" fmla="*/ 2849054 w 4374744"/>
                <a:gd name="connsiteY267" fmla="*/ 1715200 h 4187188"/>
                <a:gd name="connsiteX268" fmla="*/ 2856557 w 4374744"/>
                <a:gd name="connsiteY268" fmla="*/ 1718013 h 4187188"/>
                <a:gd name="connsiteX269" fmla="*/ 2842021 w 4374744"/>
                <a:gd name="connsiteY269" fmla="*/ 1755056 h 4187188"/>
                <a:gd name="connsiteX270" fmla="*/ 3046457 w 4374744"/>
                <a:gd name="connsiteY270" fmla="*/ 1231774 h 4187188"/>
                <a:gd name="connsiteX271" fmla="*/ 2898757 w 4374744"/>
                <a:gd name="connsiteY271" fmla="*/ 1612044 h 4187188"/>
                <a:gd name="connsiteX272" fmla="*/ 2866872 w 4374744"/>
                <a:gd name="connsiteY272" fmla="*/ 1634551 h 4187188"/>
                <a:gd name="connsiteX273" fmla="*/ 2678847 w 4374744"/>
                <a:gd name="connsiteY273" fmla="*/ 1634551 h 4187188"/>
                <a:gd name="connsiteX274" fmla="*/ 2658216 w 4374744"/>
                <a:gd name="connsiteY274" fmla="*/ 1614389 h 4187188"/>
                <a:gd name="connsiteX275" fmla="*/ 2658216 w 4374744"/>
                <a:gd name="connsiteY275" fmla="*/ 1210674 h 4187188"/>
                <a:gd name="connsiteX276" fmla="*/ 2678378 w 4374744"/>
                <a:gd name="connsiteY276" fmla="*/ 1190043 h 4187188"/>
                <a:gd name="connsiteX277" fmla="*/ 3009884 w 4374744"/>
                <a:gd name="connsiteY277" fmla="*/ 1183010 h 4187188"/>
                <a:gd name="connsiteX278" fmla="*/ 3066619 w 4374744"/>
                <a:gd name="connsiteY278" fmla="*/ 1179727 h 4187188"/>
                <a:gd name="connsiteX279" fmla="*/ 3046457 w 4374744"/>
                <a:gd name="connsiteY279" fmla="*/ 1231774 h 418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</a:cxnLst>
              <a:rect l="l" t="t" r="r" b="b"/>
              <a:pathLst>
                <a:path w="4374744" h="4187188">
                  <a:moveTo>
                    <a:pt x="4372947" y="105969"/>
                  </a:moveTo>
                  <a:cubicBezTo>
                    <a:pt x="4360756" y="49233"/>
                    <a:pt x="4326996" y="15004"/>
                    <a:pt x="4269791" y="4220"/>
                  </a:cubicBezTo>
                  <a:cubicBezTo>
                    <a:pt x="4266509" y="3751"/>
                    <a:pt x="4263696" y="1407"/>
                    <a:pt x="4260413" y="0"/>
                  </a:cubicBezTo>
                  <a:cubicBezTo>
                    <a:pt x="4255724" y="0"/>
                    <a:pt x="4251505" y="0"/>
                    <a:pt x="4246816" y="0"/>
                  </a:cubicBezTo>
                  <a:cubicBezTo>
                    <a:pt x="4243533" y="1407"/>
                    <a:pt x="4240720" y="3282"/>
                    <a:pt x="4237438" y="3751"/>
                  </a:cubicBezTo>
                  <a:cubicBezTo>
                    <a:pt x="4159133" y="16880"/>
                    <a:pt x="4080360" y="29071"/>
                    <a:pt x="4002055" y="42669"/>
                  </a:cubicBezTo>
                  <a:cubicBezTo>
                    <a:pt x="3861388" y="66582"/>
                    <a:pt x="3721190" y="91902"/>
                    <a:pt x="3580523" y="114409"/>
                  </a:cubicBezTo>
                  <a:cubicBezTo>
                    <a:pt x="3519098" y="124256"/>
                    <a:pt x="3480649" y="155671"/>
                    <a:pt x="3459080" y="214283"/>
                  </a:cubicBezTo>
                  <a:cubicBezTo>
                    <a:pt x="3415474" y="331505"/>
                    <a:pt x="3368585" y="447790"/>
                    <a:pt x="3323102" y="564075"/>
                  </a:cubicBezTo>
                  <a:cubicBezTo>
                    <a:pt x="3269649" y="700991"/>
                    <a:pt x="3216195" y="837438"/>
                    <a:pt x="3163210" y="974354"/>
                  </a:cubicBezTo>
                  <a:cubicBezTo>
                    <a:pt x="3157584" y="988889"/>
                    <a:pt x="3150551" y="993578"/>
                    <a:pt x="3134608" y="994047"/>
                  </a:cubicBezTo>
                  <a:cubicBezTo>
                    <a:pt x="3064744" y="994985"/>
                    <a:pt x="2994410" y="997798"/>
                    <a:pt x="2924546" y="999674"/>
                  </a:cubicBezTo>
                  <a:cubicBezTo>
                    <a:pt x="2828892" y="1002018"/>
                    <a:pt x="2733239" y="1004363"/>
                    <a:pt x="2637585" y="1006707"/>
                  </a:cubicBezTo>
                  <a:cubicBezTo>
                    <a:pt x="2550840" y="1009051"/>
                    <a:pt x="2464564" y="1010927"/>
                    <a:pt x="2377820" y="1013271"/>
                  </a:cubicBezTo>
                  <a:cubicBezTo>
                    <a:pt x="2280759" y="1015616"/>
                    <a:pt x="2184168" y="1017960"/>
                    <a:pt x="2087108" y="1020305"/>
                  </a:cubicBezTo>
                  <a:cubicBezTo>
                    <a:pt x="2000363" y="1022649"/>
                    <a:pt x="1914087" y="1024525"/>
                    <a:pt x="1827343" y="1026869"/>
                  </a:cubicBezTo>
                  <a:cubicBezTo>
                    <a:pt x="1731220" y="1029214"/>
                    <a:pt x="1634629" y="1031558"/>
                    <a:pt x="1538507" y="1033903"/>
                  </a:cubicBezTo>
                  <a:cubicBezTo>
                    <a:pt x="1451762" y="1036247"/>
                    <a:pt x="1365486" y="1038123"/>
                    <a:pt x="1278741" y="1040467"/>
                  </a:cubicBezTo>
                  <a:cubicBezTo>
                    <a:pt x="1182619" y="1042811"/>
                    <a:pt x="1086028" y="1045156"/>
                    <a:pt x="989905" y="1047500"/>
                  </a:cubicBezTo>
                  <a:cubicBezTo>
                    <a:pt x="902692" y="1049845"/>
                    <a:pt x="815478" y="1051720"/>
                    <a:pt x="728264" y="1054065"/>
                  </a:cubicBezTo>
                  <a:cubicBezTo>
                    <a:pt x="632142" y="1056409"/>
                    <a:pt x="535551" y="1058754"/>
                    <a:pt x="439428" y="1061098"/>
                  </a:cubicBezTo>
                  <a:cubicBezTo>
                    <a:pt x="331115" y="1063443"/>
                    <a:pt x="222801" y="1064849"/>
                    <a:pt x="114487" y="1069069"/>
                  </a:cubicBezTo>
                  <a:cubicBezTo>
                    <a:pt x="48374" y="1072352"/>
                    <a:pt x="-2266" y="1125336"/>
                    <a:pt x="78" y="1193794"/>
                  </a:cubicBezTo>
                  <a:cubicBezTo>
                    <a:pt x="1954" y="1253343"/>
                    <a:pt x="12738" y="1312423"/>
                    <a:pt x="20240" y="1371503"/>
                  </a:cubicBezTo>
                  <a:cubicBezTo>
                    <a:pt x="27743" y="1433866"/>
                    <a:pt x="35714" y="1496697"/>
                    <a:pt x="43216" y="1559059"/>
                  </a:cubicBezTo>
                  <a:cubicBezTo>
                    <a:pt x="49312" y="1609700"/>
                    <a:pt x="55407" y="1660809"/>
                    <a:pt x="61503" y="1711449"/>
                  </a:cubicBezTo>
                  <a:cubicBezTo>
                    <a:pt x="69005" y="1773342"/>
                    <a:pt x="76976" y="1835236"/>
                    <a:pt x="84478" y="1897598"/>
                  </a:cubicBezTo>
                  <a:cubicBezTo>
                    <a:pt x="90574" y="1948238"/>
                    <a:pt x="96201" y="1999347"/>
                    <a:pt x="102296" y="2049987"/>
                  </a:cubicBezTo>
                  <a:cubicBezTo>
                    <a:pt x="109798" y="2111881"/>
                    <a:pt x="117770" y="2173774"/>
                    <a:pt x="125272" y="2236137"/>
                  </a:cubicBezTo>
                  <a:cubicBezTo>
                    <a:pt x="131367" y="2287246"/>
                    <a:pt x="136994" y="2338824"/>
                    <a:pt x="143090" y="2390402"/>
                  </a:cubicBezTo>
                  <a:cubicBezTo>
                    <a:pt x="150592" y="2453702"/>
                    <a:pt x="159970" y="2516533"/>
                    <a:pt x="166065" y="2579833"/>
                  </a:cubicBezTo>
                  <a:cubicBezTo>
                    <a:pt x="172161" y="2640789"/>
                    <a:pt x="208734" y="2685802"/>
                    <a:pt x="269221" y="2696587"/>
                  </a:cubicBezTo>
                  <a:cubicBezTo>
                    <a:pt x="301106" y="2702213"/>
                    <a:pt x="333459" y="2703151"/>
                    <a:pt x="365812" y="2705965"/>
                  </a:cubicBezTo>
                  <a:cubicBezTo>
                    <a:pt x="415515" y="2710185"/>
                    <a:pt x="465686" y="2713467"/>
                    <a:pt x="515388" y="2717218"/>
                  </a:cubicBezTo>
                  <a:cubicBezTo>
                    <a:pt x="581033" y="2722376"/>
                    <a:pt x="646678" y="2728002"/>
                    <a:pt x="712791" y="2733160"/>
                  </a:cubicBezTo>
                  <a:cubicBezTo>
                    <a:pt x="761556" y="2736911"/>
                    <a:pt x="810320" y="2740662"/>
                    <a:pt x="859085" y="2744414"/>
                  </a:cubicBezTo>
                  <a:cubicBezTo>
                    <a:pt x="925198" y="2749571"/>
                    <a:pt x="991781" y="2755198"/>
                    <a:pt x="1057894" y="2760825"/>
                  </a:cubicBezTo>
                  <a:cubicBezTo>
                    <a:pt x="1106190" y="2764576"/>
                    <a:pt x="1154486" y="2767858"/>
                    <a:pt x="1202312" y="2772078"/>
                  </a:cubicBezTo>
                  <a:cubicBezTo>
                    <a:pt x="1269364" y="2777236"/>
                    <a:pt x="1335946" y="2782863"/>
                    <a:pt x="1402997" y="2788489"/>
                  </a:cubicBezTo>
                  <a:cubicBezTo>
                    <a:pt x="1451293" y="2792240"/>
                    <a:pt x="1499589" y="2795991"/>
                    <a:pt x="1547415" y="2799743"/>
                  </a:cubicBezTo>
                  <a:cubicBezTo>
                    <a:pt x="1598993" y="2803963"/>
                    <a:pt x="1650571" y="2808182"/>
                    <a:pt x="1702149" y="2812403"/>
                  </a:cubicBezTo>
                  <a:cubicBezTo>
                    <a:pt x="1751383" y="2816154"/>
                    <a:pt x="1800616" y="2819905"/>
                    <a:pt x="1850318" y="2824125"/>
                  </a:cubicBezTo>
                  <a:cubicBezTo>
                    <a:pt x="1913619" y="2829283"/>
                    <a:pt x="1977388" y="2834909"/>
                    <a:pt x="2040688" y="2840067"/>
                  </a:cubicBezTo>
                  <a:cubicBezTo>
                    <a:pt x="2091328" y="2844287"/>
                    <a:pt x="2141499" y="2847569"/>
                    <a:pt x="2192139" y="2851320"/>
                  </a:cubicBezTo>
                  <a:cubicBezTo>
                    <a:pt x="2260597" y="2856478"/>
                    <a:pt x="2329524" y="2861167"/>
                    <a:pt x="2397982" y="2868200"/>
                  </a:cubicBezTo>
                  <a:cubicBezTo>
                    <a:pt x="2418613" y="2870076"/>
                    <a:pt x="2439713" y="2867263"/>
                    <a:pt x="2459407" y="2882736"/>
                  </a:cubicBezTo>
                  <a:cubicBezTo>
                    <a:pt x="2599605" y="2993863"/>
                    <a:pt x="2740741" y="3104052"/>
                    <a:pt x="2881408" y="3214241"/>
                  </a:cubicBezTo>
                  <a:cubicBezTo>
                    <a:pt x="2925014" y="3248470"/>
                    <a:pt x="2955492" y="3290670"/>
                    <a:pt x="2966746" y="3345999"/>
                  </a:cubicBezTo>
                  <a:cubicBezTo>
                    <a:pt x="2979406" y="3407893"/>
                    <a:pt x="2948459" y="3459471"/>
                    <a:pt x="2887034" y="3471193"/>
                  </a:cubicBezTo>
                  <a:cubicBezTo>
                    <a:pt x="2853274" y="3477757"/>
                    <a:pt x="2818107" y="3477757"/>
                    <a:pt x="2783410" y="3477757"/>
                  </a:cubicBezTo>
                  <a:cubicBezTo>
                    <a:pt x="2399858" y="3479164"/>
                    <a:pt x="2015837" y="3480571"/>
                    <a:pt x="1632285" y="3481509"/>
                  </a:cubicBezTo>
                  <a:cubicBezTo>
                    <a:pt x="1277804" y="3482446"/>
                    <a:pt x="922854" y="3483384"/>
                    <a:pt x="568373" y="3484322"/>
                  </a:cubicBezTo>
                  <a:cubicBezTo>
                    <a:pt x="449744" y="3484791"/>
                    <a:pt x="331115" y="3485260"/>
                    <a:pt x="212485" y="3485729"/>
                  </a:cubicBezTo>
                  <a:cubicBezTo>
                    <a:pt x="198888" y="3485729"/>
                    <a:pt x="184821" y="3486198"/>
                    <a:pt x="172161" y="3489949"/>
                  </a:cubicBezTo>
                  <a:cubicBezTo>
                    <a:pt x="118239" y="3504015"/>
                    <a:pt x="77914" y="3560282"/>
                    <a:pt x="83541" y="3612798"/>
                  </a:cubicBezTo>
                  <a:cubicBezTo>
                    <a:pt x="90105" y="3676567"/>
                    <a:pt x="134650" y="3724394"/>
                    <a:pt x="194668" y="3726269"/>
                  </a:cubicBezTo>
                  <a:cubicBezTo>
                    <a:pt x="254686" y="3728614"/>
                    <a:pt x="314235" y="3726738"/>
                    <a:pt x="374252" y="3727207"/>
                  </a:cubicBezTo>
                  <a:cubicBezTo>
                    <a:pt x="380348" y="3727207"/>
                    <a:pt x="386913" y="3728145"/>
                    <a:pt x="393008" y="3728614"/>
                  </a:cubicBezTo>
                  <a:cubicBezTo>
                    <a:pt x="333459" y="3775034"/>
                    <a:pt x="294541" y="3831301"/>
                    <a:pt x="283288" y="3905385"/>
                  </a:cubicBezTo>
                  <a:cubicBezTo>
                    <a:pt x="272034" y="3980408"/>
                    <a:pt x="292197" y="4046990"/>
                    <a:pt x="340961" y="4103726"/>
                  </a:cubicBezTo>
                  <a:cubicBezTo>
                    <a:pt x="425361" y="4201255"/>
                    <a:pt x="568373" y="4218604"/>
                    <a:pt x="670122" y="4146395"/>
                  </a:cubicBezTo>
                  <a:cubicBezTo>
                    <a:pt x="722638" y="4108884"/>
                    <a:pt x="759211" y="4059181"/>
                    <a:pt x="771402" y="3995412"/>
                  </a:cubicBezTo>
                  <a:cubicBezTo>
                    <a:pt x="793440" y="3884285"/>
                    <a:pt x="752647" y="3796603"/>
                    <a:pt x="661682" y="3730020"/>
                  </a:cubicBezTo>
                  <a:cubicBezTo>
                    <a:pt x="662620" y="3729083"/>
                    <a:pt x="663558" y="3728145"/>
                    <a:pt x="664964" y="3727207"/>
                  </a:cubicBezTo>
                  <a:cubicBezTo>
                    <a:pt x="1371582" y="3725332"/>
                    <a:pt x="2078668" y="3722987"/>
                    <a:pt x="2785285" y="3721111"/>
                  </a:cubicBezTo>
                  <a:cubicBezTo>
                    <a:pt x="2786223" y="3722518"/>
                    <a:pt x="2786692" y="3724394"/>
                    <a:pt x="2787630" y="3725800"/>
                  </a:cubicBezTo>
                  <a:cubicBezTo>
                    <a:pt x="2713545" y="3772689"/>
                    <a:pt x="2668063" y="3838803"/>
                    <a:pt x="2662436" y="3926485"/>
                  </a:cubicBezTo>
                  <a:cubicBezTo>
                    <a:pt x="2656809" y="4014636"/>
                    <a:pt x="2691976" y="4087314"/>
                    <a:pt x="2762309" y="4141706"/>
                  </a:cubicBezTo>
                  <a:cubicBezTo>
                    <a:pt x="2873906" y="4227513"/>
                    <a:pt x="3037548" y="4198911"/>
                    <a:pt x="3117259" y="4080750"/>
                  </a:cubicBezTo>
                  <a:cubicBezTo>
                    <a:pt x="3157115" y="4021670"/>
                    <a:pt x="3169306" y="3956494"/>
                    <a:pt x="3153364" y="3888505"/>
                  </a:cubicBezTo>
                  <a:cubicBezTo>
                    <a:pt x="3129919" y="3788163"/>
                    <a:pt x="3063806" y="3726738"/>
                    <a:pt x="2962526" y="3697667"/>
                  </a:cubicBezTo>
                  <a:cubicBezTo>
                    <a:pt x="2969559" y="3693447"/>
                    <a:pt x="2972841" y="3691102"/>
                    <a:pt x="2976592" y="3689696"/>
                  </a:cubicBezTo>
                  <a:cubicBezTo>
                    <a:pt x="3049739" y="3661094"/>
                    <a:pt x="3109288" y="3614205"/>
                    <a:pt x="3152426" y="3549029"/>
                  </a:cubicBezTo>
                  <a:cubicBezTo>
                    <a:pt x="3173057" y="3518082"/>
                    <a:pt x="3194157" y="3484791"/>
                    <a:pt x="3204004" y="3449624"/>
                  </a:cubicBezTo>
                  <a:cubicBezTo>
                    <a:pt x="3222760" y="3379760"/>
                    <a:pt x="3215257" y="3308957"/>
                    <a:pt x="3190875" y="3240030"/>
                  </a:cubicBezTo>
                  <a:cubicBezTo>
                    <a:pt x="3156646" y="3142501"/>
                    <a:pt x="3090532" y="3069354"/>
                    <a:pt x="3010352" y="3006992"/>
                  </a:cubicBezTo>
                  <a:cubicBezTo>
                    <a:pt x="2918919" y="2935252"/>
                    <a:pt x="2827485" y="2863511"/>
                    <a:pt x="2735583" y="2792240"/>
                  </a:cubicBezTo>
                  <a:cubicBezTo>
                    <a:pt x="2722454" y="2782394"/>
                    <a:pt x="2721985" y="2773954"/>
                    <a:pt x="2727612" y="2759418"/>
                  </a:cubicBezTo>
                  <a:cubicBezTo>
                    <a:pt x="2789036" y="2603747"/>
                    <a:pt x="2849992" y="2448075"/>
                    <a:pt x="2910479" y="2292403"/>
                  </a:cubicBezTo>
                  <a:cubicBezTo>
                    <a:pt x="3099910" y="1807102"/>
                    <a:pt x="3289811" y="1321801"/>
                    <a:pt x="3479242" y="836500"/>
                  </a:cubicBezTo>
                  <a:cubicBezTo>
                    <a:pt x="3540198" y="677546"/>
                    <a:pt x="3601154" y="520937"/>
                    <a:pt x="3662110" y="363859"/>
                  </a:cubicBezTo>
                  <a:cubicBezTo>
                    <a:pt x="3666798" y="352136"/>
                    <a:pt x="3672425" y="346041"/>
                    <a:pt x="3686023" y="344165"/>
                  </a:cubicBezTo>
                  <a:cubicBezTo>
                    <a:pt x="3747916" y="334788"/>
                    <a:pt x="3809341" y="324003"/>
                    <a:pt x="3870766" y="313219"/>
                  </a:cubicBezTo>
                  <a:cubicBezTo>
                    <a:pt x="4002993" y="290712"/>
                    <a:pt x="4134751" y="267736"/>
                    <a:pt x="4266978" y="245698"/>
                  </a:cubicBezTo>
                  <a:cubicBezTo>
                    <a:pt x="4318556" y="237258"/>
                    <a:pt x="4360756" y="198809"/>
                    <a:pt x="4371540" y="148169"/>
                  </a:cubicBezTo>
                  <a:cubicBezTo>
                    <a:pt x="4372947" y="142074"/>
                    <a:pt x="4374823" y="136447"/>
                    <a:pt x="4376698" y="130351"/>
                  </a:cubicBezTo>
                  <a:cubicBezTo>
                    <a:pt x="4376698" y="124725"/>
                    <a:pt x="4376698" y="119098"/>
                    <a:pt x="4376698" y="113471"/>
                  </a:cubicBezTo>
                  <a:cubicBezTo>
                    <a:pt x="4375760" y="111127"/>
                    <a:pt x="4373416" y="108782"/>
                    <a:pt x="4372947" y="105969"/>
                  </a:cubicBezTo>
                  <a:close/>
                  <a:moveTo>
                    <a:pt x="626046" y="1260377"/>
                  </a:moveTo>
                  <a:cubicBezTo>
                    <a:pt x="626046" y="1245841"/>
                    <a:pt x="630266" y="1240683"/>
                    <a:pt x="645740" y="1240683"/>
                  </a:cubicBezTo>
                  <a:cubicBezTo>
                    <a:pt x="749833" y="1238808"/>
                    <a:pt x="853927" y="1236463"/>
                    <a:pt x="958489" y="1234119"/>
                  </a:cubicBezTo>
                  <a:cubicBezTo>
                    <a:pt x="985216" y="1233650"/>
                    <a:pt x="1011943" y="1232243"/>
                    <a:pt x="1038670" y="1230836"/>
                  </a:cubicBezTo>
                  <a:cubicBezTo>
                    <a:pt x="1048516" y="1230367"/>
                    <a:pt x="1052736" y="1234119"/>
                    <a:pt x="1052736" y="1244434"/>
                  </a:cubicBezTo>
                  <a:cubicBezTo>
                    <a:pt x="1052736" y="1369159"/>
                    <a:pt x="1052268" y="1493884"/>
                    <a:pt x="1052736" y="1618608"/>
                  </a:cubicBezTo>
                  <a:cubicBezTo>
                    <a:pt x="1052736" y="1633144"/>
                    <a:pt x="1044296" y="1633613"/>
                    <a:pt x="1033981" y="1633613"/>
                  </a:cubicBezTo>
                  <a:cubicBezTo>
                    <a:pt x="968805" y="1633613"/>
                    <a:pt x="904098" y="1633613"/>
                    <a:pt x="838923" y="1633613"/>
                  </a:cubicBezTo>
                  <a:cubicBezTo>
                    <a:pt x="774685" y="1633613"/>
                    <a:pt x="709978" y="1633144"/>
                    <a:pt x="645740" y="1634082"/>
                  </a:cubicBezTo>
                  <a:cubicBezTo>
                    <a:pt x="630735" y="1634082"/>
                    <a:pt x="626046" y="1629393"/>
                    <a:pt x="626046" y="1614389"/>
                  </a:cubicBezTo>
                  <a:cubicBezTo>
                    <a:pt x="626515" y="1496697"/>
                    <a:pt x="626515" y="1378537"/>
                    <a:pt x="626046" y="1260377"/>
                  </a:cubicBezTo>
                  <a:close/>
                  <a:moveTo>
                    <a:pt x="287039" y="2094532"/>
                  </a:moveTo>
                  <a:cubicBezTo>
                    <a:pt x="274848" y="1991845"/>
                    <a:pt x="262188" y="1889158"/>
                    <a:pt x="249997" y="1786940"/>
                  </a:cubicBezTo>
                  <a:cubicBezTo>
                    <a:pt x="247183" y="1763964"/>
                    <a:pt x="245308" y="1740989"/>
                    <a:pt x="242494" y="1716606"/>
                  </a:cubicBezTo>
                  <a:cubicBezTo>
                    <a:pt x="250934" y="1715669"/>
                    <a:pt x="257499" y="1714731"/>
                    <a:pt x="264532" y="1714731"/>
                  </a:cubicBezTo>
                  <a:cubicBezTo>
                    <a:pt x="350808" y="1714731"/>
                    <a:pt x="436615" y="1714731"/>
                    <a:pt x="522891" y="1714731"/>
                  </a:cubicBezTo>
                  <a:cubicBezTo>
                    <a:pt x="544928" y="1714731"/>
                    <a:pt x="545397" y="1715669"/>
                    <a:pt x="545397" y="1738175"/>
                  </a:cubicBezTo>
                  <a:cubicBezTo>
                    <a:pt x="545397" y="1855398"/>
                    <a:pt x="545397" y="1973089"/>
                    <a:pt x="545397" y="2090312"/>
                  </a:cubicBezTo>
                  <a:cubicBezTo>
                    <a:pt x="545397" y="2112819"/>
                    <a:pt x="545397" y="2112819"/>
                    <a:pt x="522422" y="2112819"/>
                  </a:cubicBezTo>
                  <a:cubicBezTo>
                    <a:pt x="450682" y="2112819"/>
                    <a:pt x="378941" y="2112350"/>
                    <a:pt x="307201" y="2113288"/>
                  </a:cubicBezTo>
                  <a:cubicBezTo>
                    <a:pt x="292666" y="2113288"/>
                    <a:pt x="288446" y="2107192"/>
                    <a:pt x="287039" y="2094532"/>
                  </a:cubicBezTo>
                  <a:close/>
                  <a:moveTo>
                    <a:pt x="545397" y="2465424"/>
                  </a:moveTo>
                  <a:cubicBezTo>
                    <a:pt x="545397" y="2479491"/>
                    <a:pt x="540240" y="2482773"/>
                    <a:pt x="526642" y="2481366"/>
                  </a:cubicBezTo>
                  <a:cubicBezTo>
                    <a:pt x="473657" y="2476677"/>
                    <a:pt x="420204" y="2472457"/>
                    <a:pt x="367219" y="2468237"/>
                  </a:cubicBezTo>
                  <a:cubicBezTo>
                    <a:pt x="366281" y="2468237"/>
                    <a:pt x="364875" y="2468237"/>
                    <a:pt x="363937" y="2468237"/>
                  </a:cubicBezTo>
                  <a:cubicBezTo>
                    <a:pt x="333459" y="2466831"/>
                    <a:pt x="332052" y="2464955"/>
                    <a:pt x="328301" y="2434477"/>
                  </a:cubicBezTo>
                  <a:cubicBezTo>
                    <a:pt x="319392" y="2359455"/>
                    <a:pt x="310483" y="2284432"/>
                    <a:pt x="301575" y="2209879"/>
                  </a:cubicBezTo>
                  <a:cubicBezTo>
                    <a:pt x="301106" y="2206128"/>
                    <a:pt x="301575" y="2201908"/>
                    <a:pt x="301575" y="2195812"/>
                  </a:cubicBezTo>
                  <a:cubicBezTo>
                    <a:pt x="330646" y="2195812"/>
                    <a:pt x="357372" y="2195812"/>
                    <a:pt x="384099" y="2195812"/>
                  </a:cubicBezTo>
                  <a:cubicBezTo>
                    <a:pt x="431926" y="2195812"/>
                    <a:pt x="479753" y="2196281"/>
                    <a:pt x="527580" y="2195343"/>
                  </a:cubicBezTo>
                  <a:cubicBezTo>
                    <a:pt x="540708" y="2195343"/>
                    <a:pt x="545866" y="2199094"/>
                    <a:pt x="545866" y="2212692"/>
                  </a:cubicBezTo>
                  <a:cubicBezTo>
                    <a:pt x="545397" y="2297092"/>
                    <a:pt x="545397" y="2381024"/>
                    <a:pt x="545397" y="2465424"/>
                  </a:cubicBezTo>
                  <a:close/>
                  <a:moveTo>
                    <a:pt x="545397" y="1439961"/>
                  </a:moveTo>
                  <a:cubicBezTo>
                    <a:pt x="545397" y="1497635"/>
                    <a:pt x="544928" y="1555308"/>
                    <a:pt x="545866" y="1612513"/>
                  </a:cubicBezTo>
                  <a:cubicBezTo>
                    <a:pt x="545866" y="1628455"/>
                    <a:pt x="541177" y="1634082"/>
                    <a:pt x="524297" y="1634082"/>
                  </a:cubicBezTo>
                  <a:cubicBezTo>
                    <a:pt x="433802" y="1633144"/>
                    <a:pt x="342837" y="1633144"/>
                    <a:pt x="252341" y="1634082"/>
                  </a:cubicBezTo>
                  <a:cubicBezTo>
                    <a:pt x="234523" y="1634082"/>
                    <a:pt x="230303" y="1627048"/>
                    <a:pt x="228428" y="1611575"/>
                  </a:cubicBezTo>
                  <a:cubicBezTo>
                    <a:pt x="221394" y="1547806"/>
                    <a:pt x="212954" y="1484037"/>
                    <a:pt x="205452" y="1420737"/>
                  </a:cubicBezTo>
                  <a:cubicBezTo>
                    <a:pt x="199356" y="1371503"/>
                    <a:pt x="193261" y="1322739"/>
                    <a:pt x="188103" y="1273505"/>
                  </a:cubicBezTo>
                  <a:cubicBezTo>
                    <a:pt x="185759" y="1251936"/>
                    <a:pt x="186228" y="1251936"/>
                    <a:pt x="208265" y="1251468"/>
                  </a:cubicBezTo>
                  <a:cubicBezTo>
                    <a:pt x="313766" y="1249123"/>
                    <a:pt x="418797" y="1247248"/>
                    <a:pt x="524297" y="1243965"/>
                  </a:cubicBezTo>
                  <a:cubicBezTo>
                    <a:pt x="541177" y="1243496"/>
                    <a:pt x="545866" y="1249123"/>
                    <a:pt x="545397" y="1265065"/>
                  </a:cubicBezTo>
                  <a:cubicBezTo>
                    <a:pt x="544928" y="1323677"/>
                    <a:pt x="545397" y="1381819"/>
                    <a:pt x="545397" y="1439961"/>
                  </a:cubicBezTo>
                  <a:close/>
                  <a:moveTo>
                    <a:pt x="1052736" y="2504811"/>
                  </a:moveTo>
                  <a:cubicBezTo>
                    <a:pt x="1052736" y="2519815"/>
                    <a:pt x="1048047" y="2522160"/>
                    <a:pt x="1033512" y="2520753"/>
                  </a:cubicBezTo>
                  <a:cubicBezTo>
                    <a:pt x="983341" y="2516064"/>
                    <a:pt x="932701" y="2513251"/>
                    <a:pt x="882060" y="2509499"/>
                  </a:cubicBezTo>
                  <a:cubicBezTo>
                    <a:pt x="817822" y="2504342"/>
                    <a:pt x="754053" y="2498715"/>
                    <a:pt x="690284" y="2493088"/>
                  </a:cubicBezTo>
                  <a:cubicBezTo>
                    <a:pt x="675749" y="2491682"/>
                    <a:pt x="660744" y="2488868"/>
                    <a:pt x="646209" y="2489806"/>
                  </a:cubicBezTo>
                  <a:cubicBezTo>
                    <a:pt x="627922" y="2490744"/>
                    <a:pt x="626046" y="2481835"/>
                    <a:pt x="626046" y="2466831"/>
                  </a:cubicBezTo>
                  <a:cubicBezTo>
                    <a:pt x="626515" y="2390870"/>
                    <a:pt x="626046" y="2315379"/>
                    <a:pt x="626046" y="2239419"/>
                  </a:cubicBezTo>
                  <a:cubicBezTo>
                    <a:pt x="626046" y="2230510"/>
                    <a:pt x="626515" y="2221132"/>
                    <a:pt x="626046" y="2212223"/>
                  </a:cubicBezTo>
                  <a:cubicBezTo>
                    <a:pt x="625578" y="2200032"/>
                    <a:pt x="630266" y="2195343"/>
                    <a:pt x="642927" y="2195343"/>
                  </a:cubicBezTo>
                  <a:cubicBezTo>
                    <a:pt x="708571" y="2195812"/>
                    <a:pt x="774216" y="2195812"/>
                    <a:pt x="839391" y="2195812"/>
                  </a:cubicBezTo>
                  <a:cubicBezTo>
                    <a:pt x="904567" y="2195812"/>
                    <a:pt x="969274" y="2196281"/>
                    <a:pt x="1034450" y="2195343"/>
                  </a:cubicBezTo>
                  <a:cubicBezTo>
                    <a:pt x="1047579" y="2195343"/>
                    <a:pt x="1052268" y="2198625"/>
                    <a:pt x="1052268" y="2212223"/>
                  </a:cubicBezTo>
                  <a:cubicBezTo>
                    <a:pt x="1052268" y="2309752"/>
                    <a:pt x="1052268" y="2407282"/>
                    <a:pt x="1052736" y="2504811"/>
                  </a:cubicBezTo>
                  <a:close/>
                  <a:moveTo>
                    <a:pt x="1052736" y="2095470"/>
                  </a:moveTo>
                  <a:cubicBezTo>
                    <a:pt x="1052736" y="2109068"/>
                    <a:pt x="1048516" y="2113288"/>
                    <a:pt x="1035387" y="2112819"/>
                  </a:cubicBezTo>
                  <a:cubicBezTo>
                    <a:pt x="970212" y="2112350"/>
                    <a:pt x="905505" y="2112350"/>
                    <a:pt x="840329" y="2112350"/>
                  </a:cubicBezTo>
                  <a:cubicBezTo>
                    <a:pt x="776091" y="2112350"/>
                    <a:pt x="711384" y="2111881"/>
                    <a:pt x="647147" y="2112819"/>
                  </a:cubicBezTo>
                  <a:cubicBezTo>
                    <a:pt x="632142" y="2112819"/>
                    <a:pt x="626046" y="2109068"/>
                    <a:pt x="626046" y="2093125"/>
                  </a:cubicBezTo>
                  <a:cubicBezTo>
                    <a:pt x="626515" y="1973558"/>
                    <a:pt x="626515" y="1853522"/>
                    <a:pt x="626046" y="1733955"/>
                  </a:cubicBezTo>
                  <a:cubicBezTo>
                    <a:pt x="626046" y="1718951"/>
                    <a:pt x="631204" y="1714262"/>
                    <a:pt x="645740" y="1714262"/>
                  </a:cubicBezTo>
                  <a:cubicBezTo>
                    <a:pt x="775153" y="1714731"/>
                    <a:pt x="904567" y="1714731"/>
                    <a:pt x="1033981" y="1714262"/>
                  </a:cubicBezTo>
                  <a:cubicBezTo>
                    <a:pt x="1047579" y="1714262"/>
                    <a:pt x="1052736" y="1718013"/>
                    <a:pt x="1052736" y="1733018"/>
                  </a:cubicBezTo>
                  <a:cubicBezTo>
                    <a:pt x="1052268" y="1853991"/>
                    <a:pt x="1052268" y="1974965"/>
                    <a:pt x="1052736" y="2095470"/>
                  </a:cubicBezTo>
                  <a:close/>
                  <a:moveTo>
                    <a:pt x="1135261" y="1246779"/>
                  </a:moveTo>
                  <a:cubicBezTo>
                    <a:pt x="1135261" y="1231305"/>
                    <a:pt x="1140419" y="1227554"/>
                    <a:pt x="1154954" y="1227554"/>
                  </a:cubicBezTo>
                  <a:cubicBezTo>
                    <a:pt x="1224350" y="1227085"/>
                    <a:pt x="1294215" y="1225679"/>
                    <a:pt x="1363610" y="1223803"/>
                  </a:cubicBezTo>
                  <a:cubicBezTo>
                    <a:pt x="1419877" y="1222396"/>
                    <a:pt x="1476144" y="1220052"/>
                    <a:pt x="1532880" y="1217708"/>
                  </a:cubicBezTo>
                  <a:cubicBezTo>
                    <a:pt x="1559607" y="1216770"/>
                    <a:pt x="1559607" y="1216770"/>
                    <a:pt x="1559607" y="1242559"/>
                  </a:cubicBezTo>
                  <a:cubicBezTo>
                    <a:pt x="1559607" y="1366346"/>
                    <a:pt x="1559138" y="1490133"/>
                    <a:pt x="1560076" y="1613920"/>
                  </a:cubicBezTo>
                  <a:cubicBezTo>
                    <a:pt x="1560076" y="1629862"/>
                    <a:pt x="1555387" y="1634551"/>
                    <a:pt x="1539913" y="1634082"/>
                  </a:cubicBezTo>
                  <a:cubicBezTo>
                    <a:pt x="1476144" y="1633144"/>
                    <a:pt x="1412375" y="1633613"/>
                    <a:pt x="1348137" y="1633613"/>
                  </a:cubicBezTo>
                  <a:cubicBezTo>
                    <a:pt x="1283899" y="1633613"/>
                    <a:pt x="1219192" y="1633144"/>
                    <a:pt x="1154954" y="1634082"/>
                  </a:cubicBezTo>
                  <a:cubicBezTo>
                    <a:pt x="1139950" y="1634082"/>
                    <a:pt x="1135730" y="1629393"/>
                    <a:pt x="1135730" y="1614389"/>
                  </a:cubicBezTo>
                  <a:cubicBezTo>
                    <a:pt x="1135730" y="1492008"/>
                    <a:pt x="1135730" y="1369159"/>
                    <a:pt x="1135261" y="1246779"/>
                  </a:cubicBezTo>
                  <a:close/>
                  <a:moveTo>
                    <a:pt x="1558200" y="2562015"/>
                  </a:moveTo>
                  <a:cubicBezTo>
                    <a:pt x="1529598" y="2560140"/>
                    <a:pt x="1501933" y="2558733"/>
                    <a:pt x="1474269" y="2556858"/>
                  </a:cubicBezTo>
                  <a:cubicBezTo>
                    <a:pt x="1438633" y="2554044"/>
                    <a:pt x="1402997" y="2550762"/>
                    <a:pt x="1367362" y="2547949"/>
                  </a:cubicBezTo>
                  <a:cubicBezTo>
                    <a:pt x="1293746" y="2541853"/>
                    <a:pt x="1220130" y="2536226"/>
                    <a:pt x="1146514" y="2530600"/>
                  </a:cubicBezTo>
                  <a:cubicBezTo>
                    <a:pt x="1135730" y="2529662"/>
                    <a:pt x="1135261" y="2523566"/>
                    <a:pt x="1135261" y="2515595"/>
                  </a:cubicBezTo>
                  <a:cubicBezTo>
                    <a:pt x="1135261" y="2479022"/>
                    <a:pt x="1135261" y="2442448"/>
                    <a:pt x="1135261" y="2406344"/>
                  </a:cubicBezTo>
                  <a:cubicBezTo>
                    <a:pt x="1135261" y="2342106"/>
                    <a:pt x="1135261" y="2277399"/>
                    <a:pt x="1135261" y="2213161"/>
                  </a:cubicBezTo>
                  <a:cubicBezTo>
                    <a:pt x="1135261" y="2203314"/>
                    <a:pt x="1135261" y="2195812"/>
                    <a:pt x="1149328" y="2195812"/>
                  </a:cubicBezTo>
                  <a:cubicBezTo>
                    <a:pt x="1282493" y="2196281"/>
                    <a:pt x="1416126" y="2196281"/>
                    <a:pt x="1549291" y="2196281"/>
                  </a:cubicBezTo>
                  <a:cubicBezTo>
                    <a:pt x="1551635" y="2196281"/>
                    <a:pt x="1553980" y="2196750"/>
                    <a:pt x="1558200" y="2197219"/>
                  </a:cubicBezTo>
                  <a:cubicBezTo>
                    <a:pt x="1558200" y="2318661"/>
                    <a:pt x="1558200" y="2439166"/>
                    <a:pt x="1558200" y="2562015"/>
                  </a:cubicBezTo>
                  <a:close/>
                  <a:moveTo>
                    <a:pt x="1540382" y="2113288"/>
                  </a:moveTo>
                  <a:cubicBezTo>
                    <a:pt x="1411437" y="2112819"/>
                    <a:pt x="1282493" y="2112819"/>
                    <a:pt x="1154017" y="2113288"/>
                  </a:cubicBezTo>
                  <a:cubicBezTo>
                    <a:pt x="1139950" y="2113288"/>
                    <a:pt x="1135261" y="2110005"/>
                    <a:pt x="1135261" y="2095470"/>
                  </a:cubicBezTo>
                  <a:cubicBezTo>
                    <a:pt x="1135730" y="1974496"/>
                    <a:pt x="1135730" y="1853522"/>
                    <a:pt x="1135261" y="1733018"/>
                  </a:cubicBezTo>
                  <a:cubicBezTo>
                    <a:pt x="1135261" y="1719420"/>
                    <a:pt x="1139950" y="1715200"/>
                    <a:pt x="1152610" y="1715200"/>
                  </a:cubicBezTo>
                  <a:cubicBezTo>
                    <a:pt x="1282493" y="1715200"/>
                    <a:pt x="1412844" y="1715200"/>
                    <a:pt x="1542727" y="1715200"/>
                  </a:cubicBezTo>
                  <a:cubicBezTo>
                    <a:pt x="1547884" y="1715200"/>
                    <a:pt x="1552573" y="1716606"/>
                    <a:pt x="1559138" y="1717544"/>
                  </a:cubicBezTo>
                  <a:cubicBezTo>
                    <a:pt x="1559138" y="1724109"/>
                    <a:pt x="1559138" y="1729735"/>
                    <a:pt x="1559138" y="1735362"/>
                  </a:cubicBezTo>
                  <a:cubicBezTo>
                    <a:pt x="1559138" y="1854929"/>
                    <a:pt x="1558669" y="1974965"/>
                    <a:pt x="1559607" y="2094532"/>
                  </a:cubicBezTo>
                  <a:cubicBezTo>
                    <a:pt x="1559607" y="2109068"/>
                    <a:pt x="1555387" y="2113288"/>
                    <a:pt x="1540382" y="2113288"/>
                  </a:cubicBezTo>
                  <a:close/>
                  <a:moveTo>
                    <a:pt x="1641662" y="1733487"/>
                  </a:moveTo>
                  <a:cubicBezTo>
                    <a:pt x="1641662" y="1718951"/>
                    <a:pt x="1646820" y="1714731"/>
                    <a:pt x="1660418" y="1714731"/>
                  </a:cubicBezTo>
                  <a:cubicBezTo>
                    <a:pt x="1790300" y="1715200"/>
                    <a:pt x="1920652" y="1715200"/>
                    <a:pt x="2050534" y="1714731"/>
                  </a:cubicBezTo>
                  <a:cubicBezTo>
                    <a:pt x="2064601" y="1714731"/>
                    <a:pt x="2068821" y="1720358"/>
                    <a:pt x="2068821" y="1733955"/>
                  </a:cubicBezTo>
                  <a:cubicBezTo>
                    <a:pt x="2068352" y="1854460"/>
                    <a:pt x="2068352" y="1974496"/>
                    <a:pt x="2068821" y="2095001"/>
                  </a:cubicBezTo>
                  <a:cubicBezTo>
                    <a:pt x="2068821" y="2109536"/>
                    <a:pt x="2064132" y="2113288"/>
                    <a:pt x="2050066" y="2113288"/>
                  </a:cubicBezTo>
                  <a:cubicBezTo>
                    <a:pt x="1984890" y="2112819"/>
                    <a:pt x="1920183" y="2112819"/>
                    <a:pt x="1855007" y="2112819"/>
                  </a:cubicBezTo>
                  <a:cubicBezTo>
                    <a:pt x="1790769" y="2112819"/>
                    <a:pt x="1726063" y="2112350"/>
                    <a:pt x="1661825" y="2113288"/>
                  </a:cubicBezTo>
                  <a:cubicBezTo>
                    <a:pt x="1647758" y="2113288"/>
                    <a:pt x="1641662" y="2110474"/>
                    <a:pt x="1641662" y="2094532"/>
                  </a:cubicBezTo>
                  <a:cubicBezTo>
                    <a:pt x="1642131" y="1974027"/>
                    <a:pt x="1642131" y="1853522"/>
                    <a:pt x="1641662" y="1733487"/>
                  </a:cubicBezTo>
                  <a:close/>
                  <a:moveTo>
                    <a:pt x="2049128" y="2602340"/>
                  </a:moveTo>
                  <a:cubicBezTo>
                    <a:pt x="1997550" y="2597651"/>
                    <a:pt x="1945972" y="2593431"/>
                    <a:pt x="1894394" y="2589211"/>
                  </a:cubicBezTo>
                  <a:cubicBezTo>
                    <a:pt x="1847505" y="2585460"/>
                    <a:pt x="1800147" y="2581709"/>
                    <a:pt x="1753258" y="2577958"/>
                  </a:cubicBezTo>
                  <a:cubicBezTo>
                    <a:pt x="1720436" y="2575613"/>
                    <a:pt x="1687614" y="2572800"/>
                    <a:pt x="1654791" y="2570924"/>
                  </a:cubicBezTo>
                  <a:cubicBezTo>
                    <a:pt x="1641193" y="2569986"/>
                    <a:pt x="1642131" y="2561077"/>
                    <a:pt x="1642131" y="2551700"/>
                  </a:cubicBezTo>
                  <a:cubicBezTo>
                    <a:pt x="1642131" y="2484648"/>
                    <a:pt x="1642131" y="2417128"/>
                    <a:pt x="1642131" y="2350077"/>
                  </a:cubicBezTo>
                  <a:cubicBezTo>
                    <a:pt x="1642131" y="2305064"/>
                    <a:pt x="1642600" y="2260050"/>
                    <a:pt x="1641662" y="2215037"/>
                  </a:cubicBezTo>
                  <a:cubicBezTo>
                    <a:pt x="1641193" y="2200501"/>
                    <a:pt x="1645413" y="2195343"/>
                    <a:pt x="1660887" y="2195343"/>
                  </a:cubicBezTo>
                  <a:cubicBezTo>
                    <a:pt x="1726063" y="2196281"/>
                    <a:pt x="1790769" y="2195812"/>
                    <a:pt x="1855945" y="2195812"/>
                  </a:cubicBezTo>
                  <a:cubicBezTo>
                    <a:pt x="1920183" y="2195812"/>
                    <a:pt x="1984890" y="2196281"/>
                    <a:pt x="2049128" y="2195343"/>
                  </a:cubicBezTo>
                  <a:cubicBezTo>
                    <a:pt x="2063663" y="2195343"/>
                    <a:pt x="2068821" y="2198625"/>
                    <a:pt x="2068821" y="2214099"/>
                  </a:cubicBezTo>
                  <a:cubicBezTo>
                    <a:pt x="2068352" y="2337417"/>
                    <a:pt x="2068352" y="2460266"/>
                    <a:pt x="2068821" y="2583584"/>
                  </a:cubicBezTo>
                  <a:cubicBezTo>
                    <a:pt x="2068821" y="2599058"/>
                    <a:pt x="2064132" y="2603747"/>
                    <a:pt x="2049128" y="2602340"/>
                  </a:cubicBezTo>
                  <a:close/>
                  <a:moveTo>
                    <a:pt x="2048659" y="1634082"/>
                  </a:moveTo>
                  <a:cubicBezTo>
                    <a:pt x="1919714" y="1633613"/>
                    <a:pt x="1791238" y="1633613"/>
                    <a:pt x="1662293" y="1634082"/>
                  </a:cubicBezTo>
                  <a:cubicBezTo>
                    <a:pt x="1646351" y="1634082"/>
                    <a:pt x="1642131" y="1628924"/>
                    <a:pt x="1642131" y="1613451"/>
                  </a:cubicBezTo>
                  <a:cubicBezTo>
                    <a:pt x="1642600" y="1487319"/>
                    <a:pt x="1642600" y="1361657"/>
                    <a:pt x="1642131" y="1235525"/>
                  </a:cubicBezTo>
                  <a:cubicBezTo>
                    <a:pt x="1642131" y="1219114"/>
                    <a:pt x="1648696" y="1214894"/>
                    <a:pt x="1662762" y="1214894"/>
                  </a:cubicBezTo>
                  <a:cubicBezTo>
                    <a:pt x="1708245" y="1213956"/>
                    <a:pt x="1753727" y="1212550"/>
                    <a:pt x="1799209" y="1211612"/>
                  </a:cubicBezTo>
                  <a:cubicBezTo>
                    <a:pt x="1884547" y="1209736"/>
                    <a:pt x="1969885" y="1208330"/>
                    <a:pt x="2055692" y="1205985"/>
                  </a:cubicBezTo>
                  <a:cubicBezTo>
                    <a:pt x="2068821" y="1205516"/>
                    <a:pt x="2068821" y="1213019"/>
                    <a:pt x="2068821" y="1222396"/>
                  </a:cubicBezTo>
                  <a:cubicBezTo>
                    <a:pt x="2068821" y="1288510"/>
                    <a:pt x="2068821" y="1354623"/>
                    <a:pt x="2068821" y="1420737"/>
                  </a:cubicBezTo>
                  <a:cubicBezTo>
                    <a:pt x="2068821" y="1484975"/>
                    <a:pt x="2068352" y="1549682"/>
                    <a:pt x="2069290" y="1613920"/>
                  </a:cubicBezTo>
                  <a:cubicBezTo>
                    <a:pt x="2069290" y="1629393"/>
                    <a:pt x="2064132" y="1634082"/>
                    <a:pt x="2048659" y="1634082"/>
                  </a:cubicBezTo>
                  <a:close/>
                  <a:moveTo>
                    <a:pt x="2575691" y="2092187"/>
                  </a:moveTo>
                  <a:cubicBezTo>
                    <a:pt x="2575691" y="2108599"/>
                    <a:pt x="2571471" y="2113288"/>
                    <a:pt x="2555060" y="2113288"/>
                  </a:cubicBezTo>
                  <a:cubicBezTo>
                    <a:pt x="2427522" y="2112819"/>
                    <a:pt x="2299515" y="2112819"/>
                    <a:pt x="2171977" y="2112819"/>
                  </a:cubicBezTo>
                  <a:cubicBezTo>
                    <a:pt x="2166350" y="2112819"/>
                    <a:pt x="2160724" y="2112819"/>
                    <a:pt x="2153690" y="2112819"/>
                  </a:cubicBezTo>
                  <a:cubicBezTo>
                    <a:pt x="2153690" y="1980592"/>
                    <a:pt x="2153690" y="1849771"/>
                    <a:pt x="2153690" y="1717075"/>
                  </a:cubicBezTo>
                  <a:cubicBezTo>
                    <a:pt x="2293420" y="1717075"/>
                    <a:pt x="2433618" y="1717075"/>
                    <a:pt x="2575691" y="1717075"/>
                  </a:cubicBezTo>
                  <a:cubicBezTo>
                    <a:pt x="2575691" y="1723640"/>
                    <a:pt x="2575691" y="1729267"/>
                    <a:pt x="2575691" y="1734893"/>
                  </a:cubicBezTo>
                  <a:cubicBezTo>
                    <a:pt x="2575223" y="1853991"/>
                    <a:pt x="2574753" y="1973089"/>
                    <a:pt x="2575691" y="2092187"/>
                  </a:cubicBezTo>
                  <a:close/>
                  <a:moveTo>
                    <a:pt x="2151815" y="1215363"/>
                  </a:moveTo>
                  <a:cubicBezTo>
                    <a:pt x="2151815" y="1212550"/>
                    <a:pt x="2152284" y="1209736"/>
                    <a:pt x="2152753" y="1204110"/>
                  </a:cubicBezTo>
                  <a:cubicBezTo>
                    <a:pt x="2196359" y="1202703"/>
                    <a:pt x="2239028" y="1201296"/>
                    <a:pt x="2281697" y="1200359"/>
                  </a:cubicBezTo>
                  <a:cubicBezTo>
                    <a:pt x="2372662" y="1198014"/>
                    <a:pt x="2463627" y="1196139"/>
                    <a:pt x="2555060" y="1193325"/>
                  </a:cubicBezTo>
                  <a:cubicBezTo>
                    <a:pt x="2571471" y="1192856"/>
                    <a:pt x="2576160" y="1197545"/>
                    <a:pt x="2576160" y="1213956"/>
                  </a:cubicBezTo>
                  <a:cubicBezTo>
                    <a:pt x="2575691" y="1347121"/>
                    <a:pt x="2575691" y="1480755"/>
                    <a:pt x="2576160" y="1613920"/>
                  </a:cubicBezTo>
                  <a:cubicBezTo>
                    <a:pt x="2576160" y="1629393"/>
                    <a:pt x="2571940" y="1634551"/>
                    <a:pt x="2555998" y="1634551"/>
                  </a:cubicBezTo>
                  <a:cubicBezTo>
                    <a:pt x="2427991" y="1634082"/>
                    <a:pt x="2299515" y="1634082"/>
                    <a:pt x="2171508" y="1634082"/>
                  </a:cubicBezTo>
                  <a:cubicBezTo>
                    <a:pt x="2160724" y="1634082"/>
                    <a:pt x="2151815" y="1635020"/>
                    <a:pt x="2151815" y="1618608"/>
                  </a:cubicBezTo>
                  <a:cubicBezTo>
                    <a:pt x="2151815" y="1484037"/>
                    <a:pt x="2151815" y="1349466"/>
                    <a:pt x="2151815" y="1215363"/>
                  </a:cubicBezTo>
                  <a:close/>
                  <a:moveTo>
                    <a:pt x="2575223" y="2425099"/>
                  </a:moveTo>
                  <a:cubicBezTo>
                    <a:pt x="2575223" y="2432133"/>
                    <a:pt x="2574285" y="2440104"/>
                    <a:pt x="2571940" y="2446668"/>
                  </a:cubicBezTo>
                  <a:cubicBezTo>
                    <a:pt x="2548027" y="2508562"/>
                    <a:pt x="2524113" y="2570455"/>
                    <a:pt x="2499731" y="2632818"/>
                  </a:cubicBezTo>
                  <a:cubicBezTo>
                    <a:pt x="2498324" y="2636100"/>
                    <a:pt x="2496449" y="2638913"/>
                    <a:pt x="2496918" y="2638444"/>
                  </a:cubicBezTo>
                  <a:cubicBezTo>
                    <a:pt x="2429867" y="2632818"/>
                    <a:pt x="2365160" y="2627660"/>
                    <a:pt x="2300453" y="2622502"/>
                  </a:cubicBezTo>
                  <a:cubicBezTo>
                    <a:pt x="2256377" y="2618751"/>
                    <a:pt x="2212302" y="2615469"/>
                    <a:pt x="2167757" y="2612187"/>
                  </a:cubicBezTo>
                  <a:cubicBezTo>
                    <a:pt x="2156973" y="2611249"/>
                    <a:pt x="2151815" y="2607966"/>
                    <a:pt x="2151815" y="2595775"/>
                  </a:cubicBezTo>
                  <a:cubicBezTo>
                    <a:pt x="2152284" y="2466831"/>
                    <a:pt x="2152284" y="2338355"/>
                    <a:pt x="2152284" y="2209410"/>
                  </a:cubicBezTo>
                  <a:cubicBezTo>
                    <a:pt x="2152284" y="2205659"/>
                    <a:pt x="2152753" y="2201908"/>
                    <a:pt x="2153221" y="2196750"/>
                  </a:cubicBezTo>
                  <a:cubicBezTo>
                    <a:pt x="2160255" y="2196281"/>
                    <a:pt x="2166350" y="2195812"/>
                    <a:pt x="2172446" y="2195812"/>
                  </a:cubicBezTo>
                  <a:cubicBezTo>
                    <a:pt x="2299984" y="2195812"/>
                    <a:pt x="2427522" y="2196281"/>
                    <a:pt x="2555529" y="2195343"/>
                  </a:cubicBezTo>
                  <a:cubicBezTo>
                    <a:pt x="2572409" y="2195343"/>
                    <a:pt x="2576160" y="2200501"/>
                    <a:pt x="2576160" y="2216443"/>
                  </a:cubicBezTo>
                  <a:cubicBezTo>
                    <a:pt x="2574753" y="2285839"/>
                    <a:pt x="2575223" y="2355704"/>
                    <a:pt x="2575223" y="2425099"/>
                  </a:cubicBezTo>
                  <a:close/>
                  <a:moveTo>
                    <a:pt x="679500" y="3940083"/>
                  </a:moveTo>
                  <a:cubicBezTo>
                    <a:pt x="679969" y="4021670"/>
                    <a:pt x="611980" y="4090128"/>
                    <a:pt x="529455" y="4090597"/>
                  </a:cubicBezTo>
                  <a:cubicBezTo>
                    <a:pt x="446462" y="4090597"/>
                    <a:pt x="379410" y="4024483"/>
                    <a:pt x="379410" y="3941490"/>
                  </a:cubicBezTo>
                  <a:cubicBezTo>
                    <a:pt x="378472" y="3865530"/>
                    <a:pt x="436615" y="3792852"/>
                    <a:pt x="528517" y="3790976"/>
                  </a:cubicBezTo>
                  <a:cubicBezTo>
                    <a:pt x="610104" y="3788632"/>
                    <a:pt x="679031" y="3858027"/>
                    <a:pt x="679500" y="3940083"/>
                  </a:cubicBezTo>
                  <a:close/>
                  <a:moveTo>
                    <a:pt x="3060992" y="3941021"/>
                  </a:moveTo>
                  <a:cubicBezTo>
                    <a:pt x="3060992" y="4023077"/>
                    <a:pt x="2993003" y="4090597"/>
                    <a:pt x="2910010" y="4090128"/>
                  </a:cubicBezTo>
                  <a:cubicBezTo>
                    <a:pt x="2827017" y="4090128"/>
                    <a:pt x="2760434" y="4023077"/>
                    <a:pt x="2760434" y="3940083"/>
                  </a:cubicBezTo>
                  <a:cubicBezTo>
                    <a:pt x="2761372" y="3859903"/>
                    <a:pt x="2822328" y="3791914"/>
                    <a:pt x="2910948" y="3790507"/>
                  </a:cubicBezTo>
                  <a:cubicBezTo>
                    <a:pt x="2993003" y="3789569"/>
                    <a:pt x="3060992" y="3858965"/>
                    <a:pt x="3060992" y="3941021"/>
                  </a:cubicBezTo>
                  <a:close/>
                  <a:moveTo>
                    <a:pt x="2842021" y="1755056"/>
                  </a:moveTo>
                  <a:cubicBezTo>
                    <a:pt x="2797476" y="1868996"/>
                    <a:pt x="2753401" y="1982467"/>
                    <a:pt x="2708856" y="2096407"/>
                  </a:cubicBezTo>
                  <a:cubicBezTo>
                    <a:pt x="2703698" y="2110005"/>
                    <a:pt x="2674158" y="2119852"/>
                    <a:pt x="2661967" y="2110943"/>
                  </a:cubicBezTo>
                  <a:cubicBezTo>
                    <a:pt x="2659154" y="2109068"/>
                    <a:pt x="2658216" y="2102972"/>
                    <a:pt x="2658216" y="2098752"/>
                  </a:cubicBezTo>
                  <a:cubicBezTo>
                    <a:pt x="2658216" y="1974965"/>
                    <a:pt x="2657747" y="1851647"/>
                    <a:pt x="2658685" y="1727860"/>
                  </a:cubicBezTo>
                  <a:cubicBezTo>
                    <a:pt x="2658685" y="1723171"/>
                    <a:pt x="2665718" y="1715200"/>
                    <a:pt x="2669469" y="1715200"/>
                  </a:cubicBezTo>
                  <a:cubicBezTo>
                    <a:pt x="2729018" y="1714731"/>
                    <a:pt x="2789036" y="1714731"/>
                    <a:pt x="2849054" y="1715200"/>
                  </a:cubicBezTo>
                  <a:cubicBezTo>
                    <a:pt x="2850930" y="1715200"/>
                    <a:pt x="2853274" y="1716606"/>
                    <a:pt x="2856557" y="1718013"/>
                  </a:cubicBezTo>
                  <a:cubicBezTo>
                    <a:pt x="2851399" y="1731142"/>
                    <a:pt x="2846710" y="1743333"/>
                    <a:pt x="2842021" y="1755056"/>
                  </a:cubicBezTo>
                  <a:close/>
                  <a:moveTo>
                    <a:pt x="3046457" y="1231774"/>
                  </a:moveTo>
                  <a:cubicBezTo>
                    <a:pt x="2997224" y="1358375"/>
                    <a:pt x="2947521" y="1484975"/>
                    <a:pt x="2898757" y="1612044"/>
                  </a:cubicBezTo>
                  <a:cubicBezTo>
                    <a:pt x="2892661" y="1628455"/>
                    <a:pt x="2885159" y="1634551"/>
                    <a:pt x="2866872" y="1634551"/>
                  </a:cubicBezTo>
                  <a:cubicBezTo>
                    <a:pt x="2804041" y="1633144"/>
                    <a:pt x="2741209" y="1633613"/>
                    <a:pt x="2678847" y="1634551"/>
                  </a:cubicBezTo>
                  <a:cubicBezTo>
                    <a:pt x="2663843" y="1634551"/>
                    <a:pt x="2658216" y="1630800"/>
                    <a:pt x="2658216" y="1614389"/>
                  </a:cubicBezTo>
                  <a:cubicBezTo>
                    <a:pt x="2658685" y="1479817"/>
                    <a:pt x="2658685" y="1345246"/>
                    <a:pt x="2658216" y="1210674"/>
                  </a:cubicBezTo>
                  <a:cubicBezTo>
                    <a:pt x="2658216" y="1195201"/>
                    <a:pt x="2662436" y="1190512"/>
                    <a:pt x="2678378" y="1190043"/>
                  </a:cubicBezTo>
                  <a:cubicBezTo>
                    <a:pt x="2789036" y="1188167"/>
                    <a:pt x="2899225" y="1185823"/>
                    <a:pt x="3009884" y="1183010"/>
                  </a:cubicBezTo>
                  <a:cubicBezTo>
                    <a:pt x="3027232" y="1182541"/>
                    <a:pt x="3044581" y="1181134"/>
                    <a:pt x="3066619" y="1179727"/>
                  </a:cubicBezTo>
                  <a:cubicBezTo>
                    <a:pt x="3058648" y="1200359"/>
                    <a:pt x="3052553" y="1215832"/>
                    <a:pt x="3046457" y="1231774"/>
                  </a:cubicBezTo>
                  <a:close/>
                </a:path>
              </a:pathLst>
            </a:custGeom>
            <a:grpFill/>
            <a:ln w="46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="" xmlns:a16="http://schemas.microsoft.com/office/drawing/2014/main" id="{1C61496F-1C6F-4C0D-92AD-8C1896C79B60}"/>
                </a:ext>
              </a:extLst>
            </p:cNvPr>
            <p:cNvSpPr/>
            <p:nvPr/>
          </p:nvSpPr>
          <p:spPr>
            <a:xfrm>
              <a:off x="9384139" y="3721295"/>
              <a:ext cx="154734" cy="150045"/>
            </a:xfrm>
            <a:custGeom>
              <a:avLst/>
              <a:gdLst>
                <a:gd name="connsiteX0" fmla="*/ 6 w 154733"/>
                <a:gd name="connsiteY0" fmla="*/ 78323 h 150044"/>
                <a:gd name="connsiteX1" fmla="*/ 79248 w 154733"/>
                <a:gd name="connsiteY1" fmla="*/ 154283 h 150044"/>
                <a:gd name="connsiteX2" fmla="*/ 154739 w 154733"/>
                <a:gd name="connsiteY2" fmla="*/ 76916 h 150044"/>
                <a:gd name="connsiteX3" fmla="*/ 77841 w 154733"/>
                <a:gd name="connsiteY3" fmla="*/ 18 h 150044"/>
                <a:gd name="connsiteX4" fmla="*/ 6 w 154733"/>
                <a:gd name="connsiteY4" fmla="*/ 78323 h 1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733" h="150044">
                  <a:moveTo>
                    <a:pt x="6" y="78323"/>
                  </a:moveTo>
                  <a:cubicBezTo>
                    <a:pt x="6" y="127556"/>
                    <a:pt x="38455" y="155690"/>
                    <a:pt x="79248" y="154283"/>
                  </a:cubicBezTo>
                  <a:cubicBezTo>
                    <a:pt x="123324" y="152876"/>
                    <a:pt x="155208" y="120992"/>
                    <a:pt x="154739" y="76916"/>
                  </a:cubicBezTo>
                  <a:cubicBezTo>
                    <a:pt x="155208" y="34716"/>
                    <a:pt x="123324" y="-920"/>
                    <a:pt x="77841" y="18"/>
                  </a:cubicBezTo>
                  <a:cubicBezTo>
                    <a:pt x="27670" y="956"/>
                    <a:pt x="-463" y="34247"/>
                    <a:pt x="6" y="78323"/>
                  </a:cubicBezTo>
                  <a:close/>
                </a:path>
              </a:pathLst>
            </a:custGeom>
            <a:grpFill/>
            <a:ln w="46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="" xmlns:a16="http://schemas.microsoft.com/office/drawing/2014/main" id="{A402640E-41BC-4DCF-8D00-1FB7D51DBA99}"/>
                </a:ext>
              </a:extLst>
            </p:cNvPr>
            <p:cNvSpPr/>
            <p:nvPr/>
          </p:nvSpPr>
          <p:spPr>
            <a:xfrm>
              <a:off x="7001696" y="3720806"/>
              <a:ext cx="154734" cy="154734"/>
            </a:xfrm>
            <a:custGeom>
              <a:avLst/>
              <a:gdLst>
                <a:gd name="connsiteX0" fmla="*/ 77854 w 154733"/>
                <a:gd name="connsiteY0" fmla="*/ 39 h 154733"/>
                <a:gd name="connsiteX1" fmla="*/ 18 w 154733"/>
                <a:gd name="connsiteY1" fmla="*/ 77406 h 154733"/>
                <a:gd name="connsiteX2" fmla="*/ 76916 w 154733"/>
                <a:gd name="connsiteY2" fmla="*/ 154773 h 154733"/>
                <a:gd name="connsiteX3" fmla="*/ 155221 w 154733"/>
                <a:gd name="connsiteY3" fmla="*/ 78344 h 154733"/>
                <a:gd name="connsiteX4" fmla="*/ 77854 w 154733"/>
                <a:gd name="connsiteY4" fmla="*/ 39 h 154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733" h="154733">
                  <a:moveTo>
                    <a:pt x="77854" y="39"/>
                  </a:moveTo>
                  <a:cubicBezTo>
                    <a:pt x="36592" y="-1368"/>
                    <a:pt x="487" y="35674"/>
                    <a:pt x="18" y="77406"/>
                  </a:cubicBezTo>
                  <a:cubicBezTo>
                    <a:pt x="-920" y="119137"/>
                    <a:pt x="34716" y="154303"/>
                    <a:pt x="76916" y="154773"/>
                  </a:cubicBezTo>
                  <a:cubicBezTo>
                    <a:pt x="122398" y="155241"/>
                    <a:pt x="155221" y="123357"/>
                    <a:pt x="155221" y="78344"/>
                  </a:cubicBezTo>
                  <a:cubicBezTo>
                    <a:pt x="157096" y="37550"/>
                    <a:pt x="125681" y="1445"/>
                    <a:pt x="77854" y="39"/>
                  </a:cubicBezTo>
                  <a:close/>
                </a:path>
              </a:pathLst>
            </a:custGeom>
            <a:grpFill/>
            <a:ln w="46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10" name="Freeform: Shape 9">
            <a:extLst>
              <a:ext uri="{FF2B5EF4-FFF2-40B4-BE49-F238E27FC236}">
                <a16:creationId xmlns="" xmlns:a16="http://schemas.microsoft.com/office/drawing/2014/main" id="{A0862B84-C1B4-41E0-9D1A-2075E887E414}"/>
              </a:ext>
            </a:extLst>
          </p:cNvPr>
          <p:cNvSpPr/>
          <p:nvPr/>
        </p:nvSpPr>
        <p:spPr>
          <a:xfrm rot="21338819">
            <a:off x="8002144" y="1980715"/>
            <a:ext cx="674455" cy="2357232"/>
          </a:xfrm>
          <a:custGeom>
            <a:avLst/>
            <a:gdLst>
              <a:gd name="connsiteX0" fmla="*/ 335796 w 565541"/>
              <a:gd name="connsiteY0" fmla="*/ 1531565 h 1976576"/>
              <a:gd name="connsiteX1" fmla="*/ 335796 w 565541"/>
              <a:gd name="connsiteY1" fmla="*/ 1585857 h 1976576"/>
              <a:gd name="connsiteX2" fmla="*/ 441823 w 565541"/>
              <a:gd name="connsiteY2" fmla="*/ 1585857 h 1976576"/>
              <a:gd name="connsiteX3" fmla="*/ 441823 w 565541"/>
              <a:gd name="connsiteY3" fmla="*/ 1531565 h 1976576"/>
              <a:gd name="connsiteX4" fmla="*/ 123718 w 565541"/>
              <a:gd name="connsiteY4" fmla="*/ 1526871 h 1976576"/>
              <a:gd name="connsiteX5" fmla="*/ 123718 w 565541"/>
              <a:gd name="connsiteY5" fmla="*/ 1581163 h 1976576"/>
              <a:gd name="connsiteX6" fmla="*/ 229745 w 565541"/>
              <a:gd name="connsiteY6" fmla="*/ 1581163 h 1976576"/>
              <a:gd name="connsiteX7" fmla="*/ 229745 w 565541"/>
              <a:gd name="connsiteY7" fmla="*/ 1526871 h 1976576"/>
              <a:gd name="connsiteX8" fmla="*/ 335796 w 565541"/>
              <a:gd name="connsiteY8" fmla="*/ 1409581 h 1976576"/>
              <a:gd name="connsiteX9" fmla="*/ 335796 w 565541"/>
              <a:gd name="connsiteY9" fmla="*/ 1463873 h 1976576"/>
              <a:gd name="connsiteX10" fmla="*/ 441823 w 565541"/>
              <a:gd name="connsiteY10" fmla="*/ 1463873 h 1976576"/>
              <a:gd name="connsiteX11" fmla="*/ 441823 w 565541"/>
              <a:gd name="connsiteY11" fmla="*/ 1409581 h 1976576"/>
              <a:gd name="connsiteX12" fmla="*/ 123718 w 565541"/>
              <a:gd name="connsiteY12" fmla="*/ 1404887 h 1976576"/>
              <a:gd name="connsiteX13" fmla="*/ 123718 w 565541"/>
              <a:gd name="connsiteY13" fmla="*/ 1459180 h 1976576"/>
              <a:gd name="connsiteX14" fmla="*/ 229745 w 565541"/>
              <a:gd name="connsiteY14" fmla="*/ 1459180 h 1976576"/>
              <a:gd name="connsiteX15" fmla="*/ 229745 w 565541"/>
              <a:gd name="connsiteY15" fmla="*/ 1404887 h 1976576"/>
              <a:gd name="connsiteX16" fmla="*/ 335796 w 565541"/>
              <a:gd name="connsiteY16" fmla="*/ 1287599 h 1976576"/>
              <a:gd name="connsiteX17" fmla="*/ 335796 w 565541"/>
              <a:gd name="connsiteY17" fmla="*/ 1341892 h 1976576"/>
              <a:gd name="connsiteX18" fmla="*/ 441823 w 565541"/>
              <a:gd name="connsiteY18" fmla="*/ 1341892 h 1976576"/>
              <a:gd name="connsiteX19" fmla="*/ 441823 w 565541"/>
              <a:gd name="connsiteY19" fmla="*/ 1287599 h 1976576"/>
              <a:gd name="connsiteX20" fmla="*/ 123718 w 565541"/>
              <a:gd name="connsiteY20" fmla="*/ 1282905 h 1976576"/>
              <a:gd name="connsiteX21" fmla="*/ 123718 w 565541"/>
              <a:gd name="connsiteY21" fmla="*/ 1337198 h 1976576"/>
              <a:gd name="connsiteX22" fmla="*/ 229745 w 565541"/>
              <a:gd name="connsiteY22" fmla="*/ 1337198 h 1976576"/>
              <a:gd name="connsiteX23" fmla="*/ 229745 w 565541"/>
              <a:gd name="connsiteY23" fmla="*/ 1282905 h 1976576"/>
              <a:gd name="connsiteX24" fmla="*/ 335796 w 565541"/>
              <a:gd name="connsiteY24" fmla="*/ 1165617 h 1976576"/>
              <a:gd name="connsiteX25" fmla="*/ 335796 w 565541"/>
              <a:gd name="connsiteY25" fmla="*/ 1219910 h 1976576"/>
              <a:gd name="connsiteX26" fmla="*/ 441823 w 565541"/>
              <a:gd name="connsiteY26" fmla="*/ 1219910 h 1976576"/>
              <a:gd name="connsiteX27" fmla="*/ 441823 w 565541"/>
              <a:gd name="connsiteY27" fmla="*/ 1165617 h 1976576"/>
              <a:gd name="connsiteX28" fmla="*/ 123718 w 565541"/>
              <a:gd name="connsiteY28" fmla="*/ 1160924 h 1976576"/>
              <a:gd name="connsiteX29" fmla="*/ 123718 w 565541"/>
              <a:gd name="connsiteY29" fmla="*/ 1215216 h 1976576"/>
              <a:gd name="connsiteX30" fmla="*/ 229745 w 565541"/>
              <a:gd name="connsiteY30" fmla="*/ 1215216 h 1976576"/>
              <a:gd name="connsiteX31" fmla="*/ 229745 w 565541"/>
              <a:gd name="connsiteY31" fmla="*/ 1160924 h 1976576"/>
              <a:gd name="connsiteX32" fmla="*/ 335796 w 565541"/>
              <a:gd name="connsiteY32" fmla="*/ 1043636 h 1976576"/>
              <a:gd name="connsiteX33" fmla="*/ 335796 w 565541"/>
              <a:gd name="connsiteY33" fmla="*/ 1097928 h 1976576"/>
              <a:gd name="connsiteX34" fmla="*/ 441823 w 565541"/>
              <a:gd name="connsiteY34" fmla="*/ 1097928 h 1976576"/>
              <a:gd name="connsiteX35" fmla="*/ 441823 w 565541"/>
              <a:gd name="connsiteY35" fmla="*/ 1043636 h 1976576"/>
              <a:gd name="connsiteX36" fmla="*/ 123718 w 565541"/>
              <a:gd name="connsiteY36" fmla="*/ 1038942 h 1976576"/>
              <a:gd name="connsiteX37" fmla="*/ 123718 w 565541"/>
              <a:gd name="connsiteY37" fmla="*/ 1093234 h 1976576"/>
              <a:gd name="connsiteX38" fmla="*/ 229745 w 565541"/>
              <a:gd name="connsiteY38" fmla="*/ 1093234 h 1976576"/>
              <a:gd name="connsiteX39" fmla="*/ 229745 w 565541"/>
              <a:gd name="connsiteY39" fmla="*/ 1038942 h 1976576"/>
              <a:gd name="connsiteX40" fmla="*/ 335796 w 565541"/>
              <a:gd name="connsiteY40" fmla="*/ 921654 h 1976576"/>
              <a:gd name="connsiteX41" fmla="*/ 335796 w 565541"/>
              <a:gd name="connsiteY41" fmla="*/ 975946 h 1976576"/>
              <a:gd name="connsiteX42" fmla="*/ 441823 w 565541"/>
              <a:gd name="connsiteY42" fmla="*/ 975946 h 1976576"/>
              <a:gd name="connsiteX43" fmla="*/ 441823 w 565541"/>
              <a:gd name="connsiteY43" fmla="*/ 921654 h 1976576"/>
              <a:gd name="connsiteX44" fmla="*/ 123718 w 565541"/>
              <a:gd name="connsiteY44" fmla="*/ 916960 h 1976576"/>
              <a:gd name="connsiteX45" fmla="*/ 123718 w 565541"/>
              <a:gd name="connsiteY45" fmla="*/ 971252 h 1976576"/>
              <a:gd name="connsiteX46" fmla="*/ 229745 w 565541"/>
              <a:gd name="connsiteY46" fmla="*/ 971252 h 1976576"/>
              <a:gd name="connsiteX47" fmla="*/ 229745 w 565541"/>
              <a:gd name="connsiteY47" fmla="*/ 916960 h 1976576"/>
              <a:gd name="connsiteX48" fmla="*/ 335796 w 565541"/>
              <a:gd name="connsiteY48" fmla="*/ 799672 h 1976576"/>
              <a:gd name="connsiteX49" fmla="*/ 335796 w 565541"/>
              <a:gd name="connsiteY49" fmla="*/ 853964 h 1976576"/>
              <a:gd name="connsiteX50" fmla="*/ 441823 w 565541"/>
              <a:gd name="connsiteY50" fmla="*/ 853964 h 1976576"/>
              <a:gd name="connsiteX51" fmla="*/ 441823 w 565541"/>
              <a:gd name="connsiteY51" fmla="*/ 799672 h 1976576"/>
              <a:gd name="connsiteX52" fmla="*/ 123718 w 565541"/>
              <a:gd name="connsiteY52" fmla="*/ 794978 h 1976576"/>
              <a:gd name="connsiteX53" fmla="*/ 123718 w 565541"/>
              <a:gd name="connsiteY53" fmla="*/ 849270 h 1976576"/>
              <a:gd name="connsiteX54" fmla="*/ 229745 w 565541"/>
              <a:gd name="connsiteY54" fmla="*/ 849270 h 1976576"/>
              <a:gd name="connsiteX55" fmla="*/ 229745 w 565541"/>
              <a:gd name="connsiteY55" fmla="*/ 794978 h 1976576"/>
              <a:gd name="connsiteX56" fmla="*/ 335796 w 565541"/>
              <a:gd name="connsiteY56" fmla="*/ 677690 h 1976576"/>
              <a:gd name="connsiteX57" fmla="*/ 335796 w 565541"/>
              <a:gd name="connsiteY57" fmla="*/ 731982 h 1976576"/>
              <a:gd name="connsiteX58" fmla="*/ 441823 w 565541"/>
              <a:gd name="connsiteY58" fmla="*/ 731982 h 1976576"/>
              <a:gd name="connsiteX59" fmla="*/ 441823 w 565541"/>
              <a:gd name="connsiteY59" fmla="*/ 677690 h 1976576"/>
              <a:gd name="connsiteX60" fmla="*/ 123718 w 565541"/>
              <a:gd name="connsiteY60" fmla="*/ 672996 h 1976576"/>
              <a:gd name="connsiteX61" fmla="*/ 123718 w 565541"/>
              <a:gd name="connsiteY61" fmla="*/ 727289 h 1976576"/>
              <a:gd name="connsiteX62" fmla="*/ 229745 w 565541"/>
              <a:gd name="connsiteY62" fmla="*/ 727289 h 1976576"/>
              <a:gd name="connsiteX63" fmla="*/ 229745 w 565541"/>
              <a:gd name="connsiteY63" fmla="*/ 672996 h 1976576"/>
              <a:gd name="connsiteX64" fmla="*/ 335796 w 565541"/>
              <a:gd name="connsiteY64" fmla="*/ 555708 h 1976576"/>
              <a:gd name="connsiteX65" fmla="*/ 335796 w 565541"/>
              <a:gd name="connsiteY65" fmla="*/ 610000 h 1976576"/>
              <a:gd name="connsiteX66" fmla="*/ 441823 w 565541"/>
              <a:gd name="connsiteY66" fmla="*/ 610000 h 1976576"/>
              <a:gd name="connsiteX67" fmla="*/ 441823 w 565541"/>
              <a:gd name="connsiteY67" fmla="*/ 555708 h 1976576"/>
              <a:gd name="connsiteX68" fmla="*/ 123718 w 565541"/>
              <a:gd name="connsiteY68" fmla="*/ 551014 h 1976576"/>
              <a:gd name="connsiteX69" fmla="*/ 123718 w 565541"/>
              <a:gd name="connsiteY69" fmla="*/ 605307 h 1976576"/>
              <a:gd name="connsiteX70" fmla="*/ 229745 w 565541"/>
              <a:gd name="connsiteY70" fmla="*/ 605307 h 1976576"/>
              <a:gd name="connsiteX71" fmla="*/ 229745 w 565541"/>
              <a:gd name="connsiteY71" fmla="*/ 551014 h 1976576"/>
              <a:gd name="connsiteX72" fmla="*/ 335796 w 565541"/>
              <a:gd name="connsiteY72" fmla="*/ 433726 h 1976576"/>
              <a:gd name="connsiteX73" fmla="*/ 335796 w 565541"/>
              <a:gd name="connsiteY73" fmla="*/ 488019 h 1976576"/>
              <a:gd name="connsiteX74" fmla="*/ 441823 w 565541"/>
              <a:gd name="connsiteY74" fmla="*/ 488019 h 1976576"/>
              <a:gd name="connsiteX75" fmla="*/ 441823 w 565541"/>
              <a:gd name="connsiteY75" fmla="*/ 433726 h 1976576"/>
              <a:gd name="connsiteX76" fmla="*/ 123718 w 565541"/>
              <a:gd name="connsiteY76" fmla="*/ 429032 h 1976576"/>
              <a:gd name="connsiteX77" fmla="*/ 123718 w 565541"/>
              <a:gd name="connsiteY77" fmla="*/ 483325 h 1976576"/>
              <a:gd name="connsiteX78" fmla="*/ 229745 w 565541"/>
              <a:gd name="connsiteY78" fmla="*/ 483325 h 1976576"/>
              <a:gd name="connsiteX79" fmla="*/ 229745 w 565541"/>
              <a:gd name="connsiteY79" fmla="*/ 429032 h 1976576"/>
              <a:gd name="connsiteX80" fmla="*/ 244058 w 565541"/>
              <a:gd name="connsiteY80" fmla="*/ 0 h 1976576"/>
              <a:gd name="connsiteX81" fmla="*/ 321484 w 565541"/>
              <a:gd name="connsiteY81" fmla="*/ 0 h 1976576"/>
              <a:gd name="connsiteX82" fmla="*/ 321484 w 565541"/>
              <a:gd name="connsiteY82" fmla="*/ 178763 h 1976576"/>
              <a:gd name="connsiteX83" fmla="*/ 388810 w 565541"/>
              <a:gd name="connsiteY83" fmla="*/ 178763 h 1976576"/>
              <a:gd name="connsiteX84" fmla="*/ 388810 w 565541"/>
              <a:gd name="connsiteY84" fmla="*/ 299617 h 1976576"/>
              <a:gd name="connsiteX85" fmla="*/ 565541 w 565541"/>
              <a:gd name="connsiteY85" fmla="*/ 299617 h 1976576"/>
              <a:gd name="connsiteX86" fmla="*/ 565541 w 565541"/>
              <a:gd name="connsiteY86" fmla="*/ 1976576 h 1976576"/>
              <a:gd name="connsiteX87" fmla="*/ 448247 w 565541"/>
              <a:gd name="connsiteY87" fmla="*/ 1976576 h 1976576"/>
              <a:gd name="connsiteX88" fmla="*/ 371127 w 565541"/>
              <a:gd name="connsiteY88" fmla="*/ 1976576 h 1976576"/>
              <a:gd name="connsiteX89" fmla="*/ 194414 w 565541"/>
              <a:gd name="connsiteY89" fmla="*/ 1976576 h 1976576"/>
              <a:gd name="connsiteX90" fmla="*/ 88332 w 565541"/>
              <a:gd name="connsiteY90" fmla="*/ 1976576 h 1976576"/>
              <a:gd name="connsiteX91" fmla="*/ 0 w 565541"/>
              <a:gd name="connsiteY91" fmla="*/ 1976576 h 1976576"/>
              <a:gd name="connsiteX92" fmla="*/ 0 w 565541"/>
              <a:gd name="connsiteY92" fmla="*/ 299617 h 1976576"/>
              <a:gd name="connsiteX93" fmla="*/ 176731 w 565541"/>
              <a:gd name="connsiteY93" fmla="*/ 299617 h 1976576"/>
              <a:gd name="connsiteX94" fmla="*/ 176731 w 565541"/>
              <a:gd name="connsiteY94" fmla="*/ 178763 h 1976576"/>
              <a:gd name="connsiteX95" fmla="*/ 244058 w 565541"/>
              <a:gd name="connsiteY95" fmla="*/ 178763 h 1976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565541" h="1976576">
                <a:moveTo>
                  <a:pt x="335796" y="1531565"/>
                </a:moveTo>
                <a:lnTo>
                  <a:pt x="335796" y="1585857"/>
                </a:lnTo>
                <a:lnTo>
                  <a:pt x="441823" y="1585857"/>
                </a:lnTo>
                <a:lnTo>
                  <a:pt x="441823" y="1531565"/>
                </a:lnTo>
                <a:close/>
                <a:moveTo>
                  <a:pt x="123718" y="1526871"/>
                </a:moveTo>
                <a:lnTo>
                  <a:pt x="123718" y="1581163"/>
                </a:lnTo>
                <a:lnTo>
                  <a:pt x="229745" y="1581163"/>
                </a:lnTo>
                <a:lnTo>
                  <a:pt x="229745" y="1526871"/>
                </a:lnTo>
                <a:close/>
                <a:moveTo>
                  <a:pt x="335796" y="1409581"/>
                </a:moveTo>
                <a:lnTo>
                  <a:pt x="335796" y="1463873"/>
                </a:lnTo>
                <a:lnTo>
                  <a:pt x="441823" y="1463873"/>
                </a:lnTo>
                <a:lnTo>
                  <a:pt x="441823" y="1409581"/>
                </a:lnTo>
                <a:close/>
                <a:moveTo>
                  <a:pt x="123718" y="1404887"/>
                </a:moveTo>
                <a:lnTo>
                  <a:pt x="123718" y="1459180"/>
                </a:lnTo>
                <a:lnTo>
                  <a:pt x="229745" y="1459180"/>
                </a:lnTo>
                <a:lnTo>
                  <a:pt x="229745" y="1404887"/>
                </a:lnTo>
                <a:close/>
                <a:moveTo>
                  <a:pt x="335796" y="1287599"/>
                </a:moveTo>
                <a:lnTo>
                  <a:pt x="335796" y="1341892"/>
                </a:lnTo>
                <a:lnTo>
                  <a:pt x="441823" y="1341892"/>
                </a:lnTo>
                <a:lnTo>
                  <a:pt x="441823" y="1287599"/>
                </a:lnTo>
                <a:close/>
                <a:moveTo>
                  <a:pt x="123718" y="1282905"/>
                </a:moveTo>
                <a:lnTo>
                  <a:pt x="123718" y="1337198"/>
                </a:lnTo>
                <a:lnTo>
                  <a:pt x="229745" y="1337198"/>
                </a:lnTo>
                <a:lnTo>
                  <a:pt x="229745" y="1282905"/>
                </a:lnTo>
                <a:close/>
                <a:moveTo>
                  <a:pt x="335796" y="1165617"/>
                </a:moveTo>
                <a:lnTo>
                  <a:pt x="335796" y="1219910"/>
                </a:lnTo>
                <a:lnTo>
                  <a:pt x="441823" y="1219910"/>
                </a:lnTo>
                <a:lnTo>
                  <a:pt x="441823" y="1165617"/>
                </a:lnTo>
                <a:close/>
                <a:moveTo>
                  <a:pt x="123718" y="1160924"/>
                </a:moveTo>
                <a:lnTo>
                  <a:pt x="123718" y="1215216"/>
                </a:lnTo>
                <a:lnTo>
                  <a:pt x="229745" y="1215216"/>
                </a:lnTo>
                <a:lnTo>
                  <a:pt x="229745" y="1160924"/>
                </a:lnTo>
                <a:close/>
                <a:moveTo>
                  <a:pt x="335796" y="1043636"/>
                </a:moveTo>
                <a:lnTo>
                  <a:pt x="335796" y="1097928"/>
                </a:lnTo>
                <a:lnTo>
                  <a:pt x="441823" y="1097928"/>
                </a:lnTo>
                <a:lnTo>
                  <a:pt x="441823" y="1043636"/>
                </a:lnTo>
                <a:close/>
                <a:moveTo>
                  <a:pt x="123718" y="1038942"/>
                </a:moveTo>
                <a:lnTo>
                  <a:pt x="123718" y="1093234"/>
                </a:lnTo>
                <a:lnTo>
                  <a:pt x="229745" y="1093234"/>
                </a:lnTo>
                <a:lnTo>
                  <a:pt x="229745" y="1038942"/>
                </a:lnTo>
                <a:close/>
                <a:moveTo>
                  <a:pt x="335796" y="921654"/>
                </a:moveTo>
                <a:lnTo>
                  <a:pt x="335796" y="975946"/>
                </a:lnTo>
                <a:lnTo>
                  <a:pt x="441823" y="975946"/>
                </a:lnTo>
                <a:lnTo>
                  <a:pt x="441823" y="921654"/>
                </a:lnTo>
                <a:close/>
                <a:moveTo>
                  <a:pt x="123718" y="916960"/>
                </a:moveTo>
                <a:lnTo>
                  <a:pt x="123718" y="971252"/>
                </a:lnTo>
                <a:lnTo>
                  <a:pt x="229745" y="971252"/>
                </a:lnTo>
                <a:lnTo>
                  <a:pt x="229745" y="916960"/>
                </a:lnTo>
                <a:close/>
                <a:moveTo>
                  <a:pt x="335796" y="799672"/>
                </a:moveTo>
                <a:lnTo>
                  <a:pt x="335796" y="853964"/>
                </a:lnTo>
                <a:lnTo>
                  <a:pt x="441823" y="853964"/>
                </a:lnTo>
                <a:lnTo>
                  <a:pt x="441823" y="799672"/>
                </a:lnTo>
                <a:close/>
                <a:moveTo>
                  <a:pt x="123718" y="794978"/>
                </a:moveTo>
                <a:lnTo>
                  <a:pt x="123718" y="849270"/>
                </a:lnTo>
                <a:lnTo>
                  <a:pt x="229745" y="849270"/>
                </a:lnTo>
                <a:lnTo>
                  <a:pt x="229745" y="794978"/>
                </a:lnTo>
                <a:close/>
                <a:moveTo>
                  <a:pt x="335796" y="677690"/>
                </a:moveTo>
                <a:lnTo>
                  <a:pt x="335796" y="731982"/>
                </a:lnTo>
                <a:lnTo>
                  <a:pt x="441823" y="731982"/>
                </a:lnTo>
                <a:lnTo>
                  <a:pt x="441823" y="677690"/>
                </a:lnTo>
                <a:close/>
                <a:moveTo>
                  <a:pt x="123718" y="672996"/>
                </a:moveTo>
                <a:lnTo>
                  <a:pt x="123718" y="727289"/>
                </a:lnTo>
                <a:lnTo>
                  <a:pt x="229745" y="727289"/>
                </a:lnTo>
                <a:lnTo>
                  <a:pt x="229745" y="672996"/>
                </a:lnTo>
                <a:close/>
                <a:moveTo>
                  <a:pt x="335796" y="555708"/>
                </a:moveTo>
                <a:lnTo>
                  <a:pt x="335796" y="610000"/>
                </a:lnTo>
                <a:lnTo>
                  <a:pt x="441823" y="610000"/>
                </a:lnTo>
                <a:lnTo>
                  <a:pt x="441823" y="555708"/>
                </a:lnTo>
                <a:close/>
                <a:moveTo>
                  <a:pt x="123718" y="551014"/>
                </a:moveTo>
                <a:lnTo>
                  <a:pt x="123718" y="605307"/>
                </a:lnTo>
                <a:lnTo>
                  <a:pt x="229745" y="605307"/>
                </a:lnTo>
                <a:lnTo>
                  <a:pt x="229745" y="551014"/>
                </a:lnTo>
                <a:close/>
                <a:moveTo>
                  <a:pt x="335796" y="433726"/>
                </a:moveTo>
                <a:lnTo>
                  <a:pt x="335796" y="488019"/>
                </a:lnTo>
                <a:lnTo>
                  <a:pt x="441823" y="488019"/>
                </a:lnTo>
                <a:lnTo>
                  <a:pt x="441823" y="433726"/>
                </a:lnTo>
                <a:close/>
                <a:moveTo>
                  <a:pt x="123718" y="429032"/>
                </a:moveTo>
                <a:lnTo>
                  <a:pt x="123718" y="483325"/>
                </a:lnTo>
                <a:lnTo>
                  <a:pt x="229745" y="483325"/>
                </a:lnTo>
                <a:lnTo>
                  <a:pt x="229745" y="429032"/>
                </a:lnTo>
                <a:close/>
                <a:moveTo>
                  <a:pt x="244058" y="0"/>
                </a:moveTo>
                <a:lnTo>
                  <a:pt x="321484" y="0"/>
                </a:lnTo>
                <a:lnTo>
                  <a:pt x="321484" y="178763"/>
                </a:lnTo>
                <a:lnTo>
                  <a:pt x="388810" y="178763"/>
                </a:lnTo>
                <a:lnTo>
                  <a:pt x="388810" y="299617"/>
                </a:lnTo>
                <a:lnTo>
                  <a:pt x="565541" y="299617"/>
                </a:lnTo>
                <a:lnTo>
                  <a:pt x="565541" y="1976576"/>
                </a:lnTo>
                <a:lnTo>
                  <a:pt x="448247" y="1976576"/>
                </a:lnTo>
                <a:lnTo>
                  <a:pt x="371127" y="1976576"/>
                </a:lnTo>
                <a:lnTo>
                  <a:pt x="194414" y="1976576"/>
                </a:lnTo>
                <a:lnTo>
                  <a:pt x="88332" y="1976576"/>
                </a:lnTo>
                <a:lnTo>
                  <a:pt x="0" y="1976576"/>
                </a:lnTo>
                <a:lnTo>
                  <a:pt x="0" y="299617"/>
                </a:lnTo>
                <a:lnTo>
                  <a:pt x="176731" y="299617"/>
                </a:lnTo>
                <a:lnTo>
                  <a:pt x="176731" y="178763"/>
                </a:lnTo>
                <a:lnTo>
                  <a:pt x="244058" y="1787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prstClr val="white"/>
              </a:solidFill>
            </a:endParaRPr>
          </a:p>
        </p:txBody>
      </p:sp>
      <p:sp>
        <p:nvSpPr>
          <p:cNvPr id="11" name="Freeform: Shape 10">
            <a:extLst>
              <a:ext uri="{FF2B5EF4-FFF2-40B4-BE49-F238E27FC236}">
                <a16:creationId xmlns="" xmlns:a16="http://schemas.microsoft.com/office/drawing/2014/main" id="{1F4628F2-51A9-410A-BEEF-902ED683FBE2}"/>
              </a:ext>
            </a:extLst>
          </p:cNvPr>
          <p:cNvSpPr/>
          <p:nvPr/>
        </p:nvSpPr>
        <p:spPr>
          <a:xfrm rot="550668">
            <a:off x="8720594" y="1390148"/>
            <a:ext cx="535271" cy="3035786"/>
          </a:xfrm>
          <a:custGeom>
            <a:avLst/>
            <a:gdLst>
              <a:gd name="connsiteX0" fmla="*/ 335280 w 333375"/>
              <a:gd name="connsiteY0" fmla="*/ 3057525 h 3057525"/>
              <a:gd name="connsiteX1" fmla="*/ 0 w 333375"/>
              <a:gd name="connsiteY1" fmla="*/ 3057525 h 3057525"/>
              <a:gd name="connsiteX2" fmla="*/ 0 w 333375"/>
              <a:gd name="connsiteY2" fmla="*/ 0 h 3057525"/>
              <a:gd name="connsiteX3" fmla="*/ 203835 w 333375"/>
              <a:gd name="connsiteY3" fmla="*/ 217170 h 3057525"/>
              <a:gd name="connsiteX4" fmla="*/ 218123 w 333375"/>
              <a:gd name="connsiteY4" fmla="*/ 269558 h 3057525"/>
              <a:gd name="connsiteX5" fmla="*/ 218123 w 333375"/>
              <a:gd name="connsiteY5" fmla="*/ 788670 h 3057525"/>
              <a:gd name="connsiteX6" fmla="*/ 252413 w 333375"/>
              <a:gd name="connsiteY6" fmla="*/ 870585 h 3057525"/>
              <a:gd name="connsiteX7" fmla="*/ 338138 w 333375"/>
              <a:gd name="connsiteY7" fmla="*/ 1076325 h 3057525"/>
              <a:gd name="connsiteX8" fmla="*/ 336233 w 333375"/>
              <a:gd name="connsiteY8" fmla="*/ 2999423 h 3057525"/>
              <a:gd name="connsiteX9" fmla="*/ 335280 w 333375"/>
              <a:gd name="connsiteY9" fmla="*/ 3057525 h 3057525"/>
              <a:gd name="connsiteX10" fmla="*/ 58103 w 333375"/>
              <a:gd name="connsiteY10" fmla="*/ 796290 h 3057525"/>
              <a:gd name="connsiteX11" fmla="*/ 35243 w 333375"/>
              <a:gd name="connsiteY11" fmla="*/ 755333 h 3057525"/>
              <a:gd name="connsiteX12" fmla="*/ 20955 w 333375"/>
              <a:gd name="connsiteY12" fmla="*/ 768668 h 3057525"/>
              <a:gd name="connsiteX13" fmla="*/ 20955 w 333375"/>
              <a:gd name="connsiteY13" fmla="*/ 1084898 h 3057525"/>
              <a:gd name="connsiteX14" fmla="*/ 91440 w 333375"/>
              <a:gd name="connsiteY14" fmla="*/ 1084898 h 3057525"/>
              <a:gd name="connsiteX15" fmla="*/ 90488 w 333375"/>
              <a:gd name="connsiteY15" fmla="*/ 832485 h 3057525"/>
              <a:gd name="connsiteX16" fmla="*/ 61913 w 333375"/>
              <a:gd name="connsiteY16" fmla="*/ 801053 h 3057525"/>
              <a:gd name="connsiteX17" fmla="*/ 58103 w 333375"/>
              <a:gd name="connsiteY17" fmla="*/ 796290 h 3057525"/>
              <a:gd name="connsiteX18" fmla="*/ 158115 w 333375"/>
              <a:gd name="connsiteY18" fmla="*/ 875347 h 3057525"/>
              <a:gd name="connsiteX19" fmla="*/ 159068 w 333375"/>
              <a:gd name="connsiteY19" fmla="*/ 877253 h 3057525"/>
              <a:gd name="connsiteX20" fmla="*/ 116205 w 333375"/>
              <a:gd name="connsiteY20" fmla="*/ 837247 h 3057525"/>
              <a:gd name="connsiteX21" fmla="*/ 116205 w 333375"/>
              <a:gd name="connsiteY21" fmla="*/ 1084898 h 3057525"/>
              <a:gd name="connsiteX22" fmla="*/ 215265 w 333375"/>
              <a:gd name="connsiteY22" fmla="*/ 1084898 h 3057525"/>
              <a:gd name="connsiteX23" fmla="*/ 216218 w 333375"/>
              <a:gd name="connsiteY23" fmla="*/ 975360 h 3057525"/>
              <a:gd name="connsiteX24" fmla="*/ 158115 w 333375"/>
              <a:gd name="connsiteY24" fmla="*/ 875347 h 3057525"/>
              <a:gd name="connsiteX25" fmla="*/ 215265 w 333375"/>
              <a:gd name="connsiteY25" fmla="*/ 1448753 h 3057525"/>
              <a:gd name="connsiteX26" fmla="*/ 215265 w 333375"/>
              <a:gd name="connsiteY26" fmla="*/ 1114425 h 3057525"/>
              <a:gd name="connsiteX27" fmla="*/ 118110 w 333375"/>
              <a:gd name="connsiteY27" fmla="*/ 1114425 h 3057525"/>
              <a:gd name="connsiteX28" fmla="*/ 118110 w 333375"/>
              <a:gd name="connsiteY28" fmla="*/ 1448753 h 3057525"/>
              <a:gd name="connsiteX29" fmla="*/ 215265 w 333375"/>
              <a:gd name="connsiteY29" fmla="*/ 1448753 h 3057525"/>
              <a:gd name="connsiteX30" fmla="*/ 236220 w 333375"/>
              <a:gd name="connsiteY30" fmla="*/ 1113473 h 3057525"/>
              <a:gd name="connsiteX31" fmla="*/ 236220 w 333375"/>
              <a:gd name="connsiteY31" fmla="*/ 1447800 h 3057525"/>
              <a:gd name="connsiteX32" fmla="*/ 313373 w 333375"/>
              <a:gd name="connsiteY32" fmla="*/ 1447800 h 3057525"/>
              <a:gd name="connsiteX33" fmla="*/ 313373 w 333375"/>
              <a:gd name="connsiteY33" fmla="*/ 1113473 h 3057525"/>
              <a:gd name="connsiteX34" fmla="*/ 236220 w 333375"/>
              <a:gd name="connsiteY34" fmla="*/ 1113473 h 3057525"/>
              <a:gd name="connsiteX35" fmla="*/ 89535 w 333375"/>
              <a:gd name="connsiteY35" fmla="*/ 1448753 h 3057525"/>
              <a:gd name="connsiteX36" fmla="*/ 89535 w 333375"/>
              <a:gd name="connsiteY36" fmla="*/ 1114425 h 3057525"/>
              <a:gd name="connsiteX37" fmla="*/ 20003 w 333375"/>
              <a:gd name="connsiteY37" fmla="*/ 1114425 h 3057525"/>
              <a:gd name="connsiteX38" fmla="*/ 20003 w 333375"/>
              <a:gd name="connsiteY38" fmla="*/ 1448753 h 3057525"/>
              <a:gd name="connsiteX39" fmla="*/ 89535 w 333375"/>
              <a:gd name="connsiteY39" fmla="*/ 1448753 h 3057525"/>
              <a:gd name="connsiteX40" fmla="*/ 135255 w 333375"/>
              <a:gd name="connsiteY40" fmla="*/ 742950 h 3057525"/>
              <a:gd name="connsiteX41" fmla="*/ 135255 w 333375"/>
              <a:gd name="connsiteY41" fmla="*/ 366713 h 3057525"/>
              <a:gd name="connsiteX42" fmla="*/ 76200 w 333375"/>
              <a:gd name="connsiteY42" fmla="*/ 366713 h 3057525"/>
              <a:gd name="connsiteX43" fmla="*/ 75248 w 333375"/>
              <a:gd name="connsiteY43" fmla="*/ 633413 h 3057525"/>
              <a:gd name="connsiteX44" fmla="*/ 135255 w 333375"/>
              <a:gd name="connsiteY44" fmla="*/ 742950 h 3057525"/>
              <a:gd name="connsiteX45" fmla="*/ 154305 w 333375"/>
              <a:gd name="connsiteY45" fmla="*/ 367665 h 3057525"/>
              <a:gd name="connsiteX46" fmla="*/ 156210 w 333375"/>
              <a:gd name="connsiteY46" fmla="*/ 753428 h 3057525"/>
              <a:gd name="connsiteX47" fmla="*/ 194310 w 333375"/>
              <a:gd name="connsiteY47" fmla="*/ 816293 h 3057525"/>
              <a:gd name="connsiteX48" fmla="*/ 194310 w 333375"/>
              <a:gd name="connsiteY48" fmla="*/ 365760 h 3057525"/>
              <a:gd name="connsiteX49" fmla="*/ 154305 w 333375"/>
              <a:gd name="connsiteY49" fmla="*/ 367665 h 3057525"/>
              <a:gd name="connsiteX50" fmla="*/ 176213 w 333375"/>
              <a:gd name="connsiteY50" fmla="*/ 1740218 h 3057525"/>
              <a:gd name="connsiteX51" fmla="*/ 20955 w 333375"/>
              <a:gd name="connsiteY51" fmla="*/ 1740218 h 3057525"/>
              <a:gd name="connsiteX52" fmla="*/ 20955 w 333375"/>
              <a:gd name="connsiteY52" fmla="*/ 1836420 h 3057525"/>
              <a:gd name="connsiteX53" fmla="*/ 176213 w 333375"/>
              <a:gd name="connsiteY53" fmla="*/ 1836420 h 3057525"/>
              <a:gd name="connsiteX54" fmla="*/ 176213 w 333375"/>
              <a:gd name="connsiteY54" fmla="*/ 1740218 h 3057525"/>
              <a:gd name="connsiteX55" fmla="*/ 155258 w 333375"/>
              <a:gd name="connsiteY55" fmla="*/ 1618298 h 3057525"/>
              <a:gd name="connsiteX56" fmla="*/ 155258 w 333375"/>
              <a:gd name="connsiteY56" fmla="*/ 1713548 h 3057525"/>
              <a:gd name="connsiteX57" fmla="*/ 311468 w 333375"/>
              <a:gd name="connsiteY57" fmla="*/ 1713548 h 3057525"/>
              <a:gd name="connsiteX58" fmla="*/ 311468 w 333375"/>
              <a:gd name="connsiteY58" fmla="*/ 1618298 h 3057525"/>
              <a:gd name="connsiteX59" fmla="*/ 155258 w 333375"/>
              <a:gd name="connsiteY59" fmla="*/ 1618298 h 3057525"/>
              <a:gd name="connsiteX60" fmla="*/ 87630 w 333375"/>
              <a:gd name="connsiteY60" fmla="*/ 1595438 h 3057525"/>
              <a:gd name="connsiteX61" fmla="*/ 243840 w 333375"/>
              <a:gd name="connsiteY61" fmla="*/ 1595438 h 3057525"/>
              <a:gd name="connsiteX62" fmla="*/ 243840 w 333375"/>
              <a:gd name="connsiteY62" fmla="*/ 1501140 h 3057525"/>
              <a:gd name="connsiteX63" fmla="*/ 87630 w 333375"/>
              <a:gd name="connsiteY63" fmla="*/ 1501140 h 3057525"/>
              <a:gd name="connsiteX64" fmla="*/ 87630 w 333375"/>
              <a:gd name="connsiteY64" fmla="*/ 1595438 h 3057525"/>
              <a:gd name="connsiteX65" fmla="*/ 244793 w 333375"/>
              <a:gd name="connsiteY65" fmla="*/ 1861185 h 3057525"/>
              <a:gd name="connsiteX66" fmla="*/ 89535 w 333375"/>
              <a:gd name="connsiteY66" fmla="*/ 1861185 h 3057525"/>
              <a:gd name="connsiteX67" fmla="*/ 89535 w 333375"/>
              <a:gd name="connsiteY67" fmla="*/ 1955482 h 3057525"/>
              <a:gd name="connsiteX68" fmla="*/ 244793 w 333375"/>
              <a:gd name="connsiteY68" fmla="*/ 1955482 h 3057525"/>
              <a:gd name="connsiteX69" fmla="*/ 244793 w 333375"/>
              <a:gd name="connsiteY69" fmla="*/ 1861185 h 3057525"/>
              <a:gd name="connsiteX70" fmla="*/ 40958 w 333375"/>
              <a:gd name="connsiteY70" fmla="*/ 659130 h 3057525"/>
              <a:gd name="connsiteX71" fmla="*/ 53340 w 333375"/>
              <a:gd name="connsiteY71" fmla="*/ 652463 h 3057525"/>
              <a:gd name="connsiteX72" fmla="*/ 53340 w 333375"/>
              <a:gd name="connsiteY72" fmla="*/ 369570 h 3057525"/>
              <a:gd name="connsiteX73" fmla="*/ 17145 w 333375"/>
              <a:gd name="connsiteY73" fmla="*/ 396240 h 3057525"/>
              <a:gd name="connsiteX74" fmla="*/ 18098 w 333375"/>
              <a:gd name="connsiteY74" fmla="*/ 599123 h 3057525"/>
              <a:gd name="connsiteX75" fmla="*/ 40958 w 333375"/>
              <a:gd name="connsiteY75" fmla="*/ 659130 h 3057525"/>
              <a:gd name="connsiteX76" fmla="*/ 178118 w 333375"/>
              <a:gd name="connsiteY76" fmla="*/ 2103120 h 3057525"/>
              <a:gd name="connsiteX77" fmla="*/ 21908 w 333375"/>
              <a:gd name="connsiteY77" fmla="*/ 2103120 h 3057525"/>
              <a:gd name="connsiteX78" fmla="*/ 21908 w 333375"/>
              <a:gd name="connsiteY78" fmla="*/ 2197418 h 3057525"/>
              <a:gd name="connsiteX79" fmla="*/ 175260 w 333375"/>
              <a:gd name="connsiteY79" fmla="*/ 2197418 h 3057525"/>
              <a:gd name="connsiteX80" fmla="*/ 178118 w 333375"/>
              <a:gd name="connsiteY80" fmla="*/ 2177415 h 3057525"/>
              <a:gd name="connsiteX81" fmla="*/ 178118 w 333375"/>
              <a:gd name="connsiteY81" fmla="*/ 2103120 h 3057525"/>
              <a:gd name="connsiteX82" fmla="*/ 313373 w 333375"/>
              <a:gd name="connsiteY82" fmla="*/ 1086803 h 3057525"/>
              <a:gd name="connsiteX83" fmla="*/ 238125 w 333375"/>
              <a:gd name="connsiteY83" fmla="*/ 942022 h 3057525"/>
              <a:gd name="connsiteX84" fmla="*/ 238125 w 333375"/>
              <a:gd name="connsiteY84" fmla="*/ 1086803 h 3057525"/>
              <a:gd name="connsiteX85" fmla="*/ 313373 w 333375"/>
              <a:gd name="connsiteY85" fmla="*/ 1086803 h 3057525"/>
              <a:gd name="connsiteX86" fmla="*/ 133350 w 333375"/>
              <a:gd name="connsiteY86" fmla="*/ 339090 h 3057525"/>
              <a:gd name="connsiteX87" fmla="*/ 79058 w 333375"/>
              <a:gd name="connsiteY87" fmla="*/ 186690 h 3057525"/>
              <a:gd name="connsiteX88" fmla="*/ 79058 w 333375"/>
              <a:gd name="connsiteY88" fmla="*/ 339090 h 3057525"/>
              <a:gd name="connsiteX89" fmla="*/ 133350 w 333375"/>
              <a:gd name="connsiteY89" fmla="*/ 339090 h 3057525"/>
              <a:gd name="connsiteX90" fmla="*/ 33338 w 333375"/>
              <a:gd name="connsiteY90" fmla="*/ 140970 h 3057525"/>
              <a:gd name="connsiteX91" fmla="*/ 20003 w 333375"/>
              <a:gd name="connsiteY91" fmla="*/ 142875 h 3057525"/>
              <a:gd name="connsiteX92" fmla="*/ 20003 w 333375"/>
              <a:gd name="connsiteY92" fmla="*/ 346710 h 3057525"/>
              <a:gd name="connsiteX93" fmla="*/ 52388 w 333375"/>
              <a:gd name="connsiteY93" fmla="*/ 325755 h 3057525"/>
              <a:gd name="connsiteX94" fmla="*/ 33338 w 333375"/>
              <a:gd name="connsiteY94" fmla="*/ 140970 h 3057525"/>
              <a:gd name="connsiteX95" fmla="*/ 130493 w 333375"/>
              <a:gd name="connsiteY95" fmla="*/ 1713548 h 3057525"/>
              <a:gd name="connsiteX96" fmla="*/ 130493 w 333375"/>
              <a:gd name="connsiteY96" fmla="*/ 1614488 h 3057525"/>
              <a:gd name="connsiteX97" fmla="*/ 87630 w 333375"/>
              <a:gd name="connsiteY97" fmla="*/ 1619250 h 3057525"/>
              <a:gd name="connsiteX98" fmla="*/ 87630 w 333375"/>
              <a:gd name="connsiteY98" fmla="*/ 1713548 h 3057525"/>
              <a:gd name="connsiteX99" fmla="*/ 130493 w 333375"/>
              <a:gd name="connsiteY99" fmla="*/ 1713548 h 3057525"/>
              <a:gd name="connsiteX100" fmla="*/ 312420 w 333375"/>
              <a:gd name="connsiteY100" fmla="*/ 2099310 h 3057525"/>
              <a:gd name="connsiteX101" fmla="*/ 269558 w 333375"/>
              <a:gd name="connsiteY101" fmla="*/ 2103120 h 3057525"/>
              <a:gd name="connsiteX102" fmla="*/ 269558 w 333375"/>
              <a:gd name="connsiteY102" fmla="*/ 2196465 h 3057525"/>
              <a:gd name="connsiteX103" fmla="*/ 312420 w 333375"/>
              <a:gd name="connsiteY103" fmla="*/ 2196465 h 3057525"/>
              <a:gd name="connsiteX104" fmla="*/ 312420 w 333375"/>
              <a:gd name="connsiteY104" fmla="*/ 2099310 h 3057525"/>
              <a:gd name="connsiteX105" fmla="*/ 244793 w 333375"/>
              <a:gd name="connsiteY105" fmla="*/ 1975485 h 3057525"/>
              <a:gd name="connsiteX106" fmla="*/ 200978 w 333375"/>
              <a:gd name="connsiteY106" fmla="*/ 1980248 h 3057525"/>
              <a:gd name="connsiteX107" fmla="*/ 200978 w 333375"/>
              <a:gd name="connsiteY107" fmla="*/ 2073593 h 3057525"/>
              <a:gd name="connsiteX108" fmla="*/ 244793 w 333375"/>
              <a:gd name="connsiteY108" fmla="*/ 2073593 h 3057525"/>
              <a:gd name="connsiteX109" fmla="*/ 244793 w 333375"/>
              <a:gd name="connsiteY109" fmla="*/ 1975485 h 3057525"/>
              <a:gd name="connsiteX110" fmla="*/ 202883 w 333375"/>
              <a:gd name="connsiteY110" fmla="*/ 2101215 h 3057525"/>
              <a:gd name="connsiteX111" fmla="*/ 202883 w 333375"/>
              <a:gd name="connsiteY111" fmla="*/ 2196465 h 3057525"/>
              <a:gd name="connsiteX112" fmla="*/ 243840 w 333375"/>
              <a:gd name="connsiteY112" fmla="*/ 2196465 h 3057525"/>
              <a:gd name="connsiteX113" fmla="*/ 243840 w 333375"/>
              <a:gd name="connsiteY113" fmla="*/ 2101215 h 3057525"/>
              <a:gd name="connsiteX114" fmla="*/ 202883 w 333375"/>
              <a:gd name="connsiteY114" fmla="*/ 2101215 h 3057525"/>
              <a:gd name="connsiteX115" fmla="*/ 270510 w 333375"/>
              <a:gd name="connsiteY115" fmla="*/ 1979295 h 3057525"/>
              <a:gd name="connsiteX116" fmla="*/ 270510 w 333375"/>
              <a:gd name="connsiteY116" fmla="*/ 2078355 h 3057525"/>
              <a:gd name="connsiteX117" fmla="*/ 312420 w 333375"/>
              <a:gd name="connsiteY117" fmla="*/ 2073593 h 3057525"/>
              <a:gd name="connsiteX118" fmla="*/ 312420 w 333375"/>
              <a:gd name="connsiteY118" fmla="*/ 1979295 h 3057525"/>
              <a:gd name="connsiteX119" fmla="*/ 270510 w 333375"/>
              <a:gd name="connsiteY119" fmla="*/ 1979295 h 3057525"/>
              <a:gd name="connsiteX120" fmla="*/ 313373 w 333375"/>
              <a:gd name="connsiteY120" fmla="*/ 1741170 h 3057525"/>
              <a:gd name="connsiteX121" fmla="*/ 268605 w 333375"/>
              <a:gd name="connsiteY121" fmla="*/ 1741170 h 3057525"/>
              <a:gd name="connsiteX122" fmla="*/ 268605 w 333375"/>
              <a:gd name="connsiteY122" fmla="*/ 1836420 h 3057525"/>
              <a:gd name="connsiteX123" fmla="*/ 313373 w 333375"/>
              <a:gd name="connsiteY123" fmla="*/ 1836420 h 3057525"/>
              <a:gd name="connsiteX124" fmla="*/ 313373 w 333375"/>
              <a:gd name="connsiteY124" fmla="*/ 1741170 h 3057525"/>
              <a:gd name="connsiteX125" fmla="*/ 268605 w 333375"/>
              <a:gd name="connsiteY125" fmla="*/ 1499235 h 3057525"/>
              <a:gd name="connsiteX126" fmla="*/ 268605 w 333375"/>
              <a:gd name="connsiteY126" fmla="*/ 1594485 h 3057525"/>
              <a:gd name="connsiteX127" fmla="*/ 312420 w 333375"/>
              <a:gd name="connsiteY127" fmla="*/ 1594485 h 3057525"/>
              <a:gd name="connsiteX128" fmla="*/ 312420 w 333375"/>
              <a:gd name="connsiteY128" fmla="*/ 1499235 h 3057525"/>
              <a:gd name="connsiteX129" fmla="*/ 268605 w 333375"/>
              <a:gd name="connsiteY129" fmla="*/ 1499235 h 3057525"/>
              <a:gd name="connsiteX130" fmla="*/ 62865 w 333375"/>
              <a:gd name="connsiteY130" fmla="*/ 1595438 h 3057525"/>
              <a:gd name="connsiteX131" fmla="*/ 62865 w 333375"/>
              <a:gd name="connsiteY131" fmla="*/ 1500188 h 3057525"/>
              <a:gd name="connsiteX132" fmla="*/ 20003 w 333375"/>
              <a:gd name="connsiteY132" fmla="*/ 1500188 h 3057525"/>
              <a:gd name="connsiteX133" fmla="*/ 20003 w 333375"/>
              <a:gd name="connsiteY133" fmla="*/ 1595438 h 3057525"/>
              <a:gd name="connsiteX134" fmla="*/ 62865 w 333375"/>
              <a:gd name="connsiteY134" fmla="*/ 1595438 h 3057525"/>
              <a:gd name="connsiteX135" fmla="*/ 157163 w 333375"/>
              <a:gd name="connsiteY135" fmla="*/ 2435543 h 3057525"/>
              <a:gd name="connsiteX136" fmla="*/ 308610 w 333375"/>
              <a:gd name="connsiteY136" fmla="*/ 2435543 h 3057525"/>
              <a:gd name="connsiteX137" fmla="*/ 308610 w 333375"/>
              <a:gd name="connsiteY137" fmla="*/ 2342198 h 3057525"/>
              <a:gd name="connsiteX138" fmla="*/ 157163 w 333375"/>
              <a:gd name="connsiteY138" fmla="*/ 2342198 h 3057525"/>
              <a:gd name="connsiteX139" fmla="*/ 157163 w 333375"/>
              <a:gd name="connsiteY139" fmla="*/ 2435543 h 3057525"/>
              <a:gd name="connsiteX140" fmla="*/ 63818 w 333375"/>
              <a:gd name="connsiteY140" fmla="*/ 1862138 h 3057525"/>
              <a:gd name="connsiteX141" fmla="*/ 20003 w 333375"/>
              <a:gd name="connsiteY141" fmla="*/ 1862138 h 3057525"/>
              <a:gd name="connsiteX142" fmla="*/ 20003 w 333375"/>
              <a:gd name="connsiteY142" fmla="*/ 1954530 h 3057525"/>
              <a:gd name="connsiteX143" fmla="*/ 63818 w 333375"/>
              <a:gd name="connsiteY143" fmla="*/ 1954530 h 3057525"/>
              <a:gd name="connsiteX144" fmla="*/ 63818 w 333375"/>
              <a:gd name="connsiteY144" fmla="*/ 1862138 h 3057525"/>
              <a:gd name="connsiteX145" fmla="*/ 21908 w 333375"/>
              <a:gd name="connsiteY145" fmla="*/ 2225993 h 3057525"/>
              <a:gd name="connsiteX146" fmla="*/ 21908 w 333375"/>
              <a:gd name="connsiteY146" fmla="*/ 2310765 h 3057525"/>
              <a:gd name="connsiteX147" fmla="*/ 61913 w 333375"/>
              <a:gd name="connsiteY147" fmla="*/ 2270760 h 3057525"/>
              <a:gd name="connsiteX148" fmla="*/ 21908 w 333375"/>
              <a:gd name="connsiteY148" fmla="*/ 2225993 h 3057525"/>
              <a:gd name="connsiteX149" fmla="*/ 157163 w 333375"/>
              <a:gd name="connsiteY149" fmla="*/ 242888 h 3057525"/>
              <a:gd name="connsiteX150" fmla="*/ 195263 w 333375"/>
              <a:gd name="connsiteY150" fmla="*/ 334328 h 3057525"/>
              <a:gd name="connsiteX151" fmla="*/ 157163 w 333375"/>
              <a:gd name="connsiteY151" fmla="*/ 242888 h 3057525"/>
              <a:gd name="connsiteX152" fmla="*/ 268605 w 333375"/>
              <a:gd name="connsiteY152" fmla="*/ 1861185 h 3057525"/>
              <a:gd name="connsiteX153" fmla="*/ 268605 w 333375"/>
              <a:gd name="connsiteY153" fmla="*/ 1953578 h 3057525"/>
              <a:gd name="connsiteX154" fmla="*/ 312420 w 333375"/>
              <a:gd name="connsiteY154" fmla="*/ 1953578 h 3057525"/>
              <a:gd name="connsiteX155" fmla="*/ 312420 w 333375"/>
              <a:gd name="connsiteY155" fmla="*/ 1861185 h 3057525"/>
              <a:gd name="connsiteX156" fmla="*/ 268605 w 333375"/>
              <a:gd name="connsiteY156" fmla="*/ 1861185 h 3057525"/>
              <a:gd name="connsiteX157" fmla="*/ 90488 w 333375"/>
              <a:gd name="connsiteY157" fmla="*/ 2223135 h 3057525"/>
              <a:gd name="connsiteX158" fmla="*/ 90488 w 333375"/>
              <a:gd name="connsiteY158" fmla="*/ 2312670 h 3057525"/>
              <a:gd name="connsiteX159" fmla="*/ 242888 w 333375"/>
              <a:gd name="connsiteY159" fmla="*/ 2312670 h 3057525"/>
              <a:gd name="connsiteX160" fmla="*/ 242888 w 333375"/>
              <a:gd name="connsiteY160" fmla="*/ 2223135 h 3057525"/>
              <a:gd name="connsiteX161" fmla="*/ 90488 w 333375"/>
              <a:gd name="connsiteY161" fmla="*/ 2223135 h 3057525"/>
              <a:gd name="connsiteX162" fmla="*/ 126683 w 333375"/>
              <a:gd name="connsiteY162" fmla="*/ 2436495 h 3057525"/>
              <a:gd name="connsiteX163" fmla="*/ 126683 w 333375"/>
              <a:gd name="connsiteY163" fmla="*/ 2336483 h 3057525"/>
              <a:gd name="connsiteX164" fmla="*/ 90488 w 333375"/>
              <a:gd name="connsiteY164" fmla="*/ 2346960 h 3057525"/>
              <a:gd name="connsiteX165" fmla="*/ 88583 w 333375"/>
              <a:gd name="connsiteY165" fmla="*/ 2436495 h 3057525"/>
              <a:gd name="connsiteX166" fmla="*/ 126683 w 333375"/>
              <a:gd name="connsiteY166" fmla="*/ 2436495 h 3057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</a:cxnLst>
            <a:rect l="l" t="t" r="r" b="b"/>
            <a:pathLst>
              <a:path w="333375" h="3057525">
                <a:moveTo>
                  <a:pt x="335280" y="3057525"/>
                </a:moveTo>
                <a:cubicBezTo>
                  <a:pt x="220980" y="3057525"/>
                  <a:pt x="112395" y="3057525"/>
                  <a:pt x="0" y="3057525"/>
                </a:cubicBezTo>
                <a:cubicBezTo>
                  <a:pt x="0" y="2040255"/>
                  <a:pt x="0" y="1022985"/>
                  <a:pt x="0" y="0"/>
                </a:cubicBezTo>
                <a:cubicBezTo>
                  <a:pt x="70485" y="74295"/>
                  <a:pt x="138113" y="144780"/>
                  <a:pt x="203835" y="217170"/>
                </a:cubicBezTo>
                <a:cubicBezTo>
                  <a:pt x="214313" y="229552"/>
                  <a:pt x="218123" y="251460"/>
                  <a:pt x="218123" y="269558"/>
                </a:cubicBezTo>
                <a:cubicBezTo>
                  <a:pt x="219075" y="442913"/>
                  <a:pt x="220028" y="615315"/>
                  <a:pt x="218123" y="788670"/>
                </a:cubicBezTo>
                <a:cubicBezTo>
                  <a:pt x="218123" y="822960"/>
                  <a:pt x="224790" y="850583"/>
                  <a:pt x="252413" y="870585"/>
                </a:cubicBezTo>
                <a:cubicBezTo>
                  <a:pt x="323850" y="922020"/>
                  <a:pt x="338138" y="989647"/>
                  <a:pt x="338138" y="1076325"/>
                </a:cubicBezTo>
                <a:cubicBezTo>
                  <a:pt x="334328" y="1717358"/>
                  <a:pt x="336233" y="2358390"/>
                  <a:pt x="336233" y="2999423"/>
                </a:cubicBezTo>
                <a:cubicBezTo>
                  <a:pt x="335280" y="3017520"/>
                  <a:pt x="335280" y="3036570"/>
                  <a:pt x="335280" y="3057525"/>
                </a:cubicBezTo>
                <a:close/>
                <a:moveTo>
                  <a:pt x="58103" y="796290"/>
                </a:moveTo>
                <a:cubicBezTo>
                  <a:pt x="50483" y="782955"/>
                  <a:pt x="42863" y="768668"/>
                  <a:pt x="35243" y="755333"/>
                </a:cubicBezTo>
                <a:cubicBezTo>
                  <a:pt x="30480" y="760095"/>
                  <a:pt x="25718" y="763905"/>
                  <a:pt x="20955" y="768668"/>
                </a:cubicBezTo>
                <a:cubicBezTo>
                  <a:pt x="20955" y="873443"/>
                  <a:pt x="20955" y="979170"/>
                  <a:pt x="20955" y="1084898"/>
                </a:cubicBezTo>
                <a:cubicBezTo>
                  <a:pt x="45720" y="1084898"/>
                  <a:pt x="66675" y="1084898"/>
                  <a:pt x="91440" y="1084898"/>
                </a:cubicBezTo>
                <a:cubicBezTo>
                  <a:pt x="91440" y="999172"/>
                  <a:pt x="92393" y="915353"/>
                  <a:pt x="90488" y="832485"/>
                </a:cubicBezTo>
                <a:cubicBezTo>
                  <a:pt x="90488" y="822008"/>
                  <a:pt x="71438" y="811530"/>
                  <a:pt x="61913" y="801053"/>
                </a:cubicBezTo>
                <a:cubicBezTo>
                  <a:pt x="60008" y="799147"/>
                  <a:pt x="59055" y="798195"/>
                  <a:pt x="58103" y="796290"/>
                </a:cubicBezTo>
                <a:close/>
                <a:moveTo>
                  <a:pt x="158115" y="875347"/>
                </a:moveTo>
                <a:lnTo>
                  <a:pt x="159068" y="877253"/>
                </a:lnTo>
                <a:cubicBezTo>
                  <a:pt x="145733" y="864870"/>
                  <a:pt x="133350" y="852488"/>
                  <a:pt x="116205" y="837247"/>
                </a:cubicBezTo>
                <a:cubicBezTo>
                  <a:pt x="116205" y="923925"/>
                  <a:pt x="116205" y="1003935"/>
                  <a:pt x="116205" y="1084898"/>
                </a:cubicBezTo>
                <a:cubicBezTo>
                  <a:pt x="149543" y="1084898"/>
                  <a:pt x="180023" y="1084898"/>
                  <a:pt x="215265" y="1084898"/>
                </a:cubicBezTo>
                <a:cubicBezTo>
                  <a:pt x="215265" y="1046797"/>
                  <a:pt x="212408" y="1010603"/>
                  <a:pt x="216218" y="975360"/>
                </a:cubicBezTo>
                <a:cubicBezTo>
                  <a:pt x="221933" y="925830"/>
                  <a:pt x="203835" y="893445"/>
                  <a:pt x="158115" y="875347"/>
                </a:cubicBezTo>
                <a:close/>
                <a:moveTo>
                  <a:pt x="215265" y="1448753"/>
                </a:moveTo>
                <a:cubicBezTo>
                  <a:pt x="215265" y="1334453"/>
                  <a:pt x="215265" y="1225868"/>
                  <a:pt x="215265" y="1114425"/>
                </a:cubicBezTo>
                <a:cubicBezTo>
                  <a:pt x="180975" y="1114425"/>
                  <a:pt x="148590" y="1114425"/>
                  <a:pt x="118110" y="1114425"/>
                </a:cubicBezTo>
                <a:cubicBezTo>
                  <a:pt x="118110" y="1227773"/>
                  <a:pt x="118110" y="1338263"/>
                  <a:pt x="118110" y="1448753"/>
                </a:cubicBezTo>
                <a:cubicBezTo>
                  <a:pt x="151448" y="1448753"/>
                  <a:pt x="180975" y="1448753"/>
                  <a:pt x="215265" y="1448753"/>
                </a:cubicBezTo>
                <a:close/>
                <a:moveTo>
                  <a:pt x="236220" y="1113473"/>
                </a:moveTo>
                <a:cubicBezTo>
                  <a:pt x="236220" y="1225868"/>
                  <a:pt x="236220" y="1337310"/>
                  <a:pt x="236220" y="1447800"/>
                </a:cubicBezTo>
                <a:cubicBezTo>
                  <a:pt x="263843" y="1447800"/>
                  <a:pt x="288608" y="1447800"/>
                  <a:pt x="313373" y="1447800"/>
                </a:cubicBezTo>
                <a:cubicBezTo>
                  <a:pt x="313373" y="1335405"/>
                  <a:pt x="313373" y="1224915"/>
                  <a:pt x="313373" y="1113473"/>
                </a:cubicBezTo>
                <a:cubicBezTo>
                  <a:pt x="286703" y="1113473"/>
                  <a:pt x="262890" y="1113473"/>
                  <a:pt x="236220" y="1113473"/>
                </a:cubicBezTo>
                <a:close/>
                <a:moveTo>
                  <a:pt x="89535" y="1448753"/>
                </a:moveTo>
                <a:cubicBezTo>
                  <a:pt x="89535" y="1333500"/>
                  <a:pt x="89535" y="1223963"/>
                  <a:pt x="89535" y="1114425"/>
                </a:cubicBezTo>
                <a:cubicBezTo>
                  <a:pt x="63818" y="1114425"/>
                  <a:pt x="42863" y="1114425"/>
                  <a:pt x="20003" y="1114425"/>
                </a:cubicBezTo>
                <a:cubicBezTo>
                  <a:pt x="20003" y="1226820"/>
                  <a:pt x="20003" y="1337310"/>
                  <a:pt x="20003" y="1448753"/>
                </a:cubicBezTo>
                <a:cubicBezTo>
                  <a:pt x="44768" y="1448753"/>
                  <a:pt x="66675" y="1448753"/>
                  <a:pt x="89535" y="1448753"/>
                </a:cubicBezTo>
                <a:close/>
                <a:moveTo>
                  <a:pt x="135255" y="742950"/>
                </a:moveTo>
                <a:cubicBezTo>
                  <a:pt x="135255" y="615315"/>
                  <a:pt x="135255" y="491490"/>
                  <a:pt x="135255" y="366713"/>
                </a:cubicBezTo>
                <a:cubicBezTo>
                  <a:pt x="115253" y="366713"/>
                  <a:pt x="98108" y="366713"/>
                  <a:pt x="76200" y="366713"/>
                </a:cubicBezTo>
                <a:cubicBezTo>
                  <a:pt x="76200" y="457200"/>
                  <a:pt x="80010" y="545783"/>
                  <a:pt x="75248" y="633413"/>
                </a:cubicBezTo>
                <a:cubicBezTo>
                  <a:pt x="71438" y="685800"/>
                  <a:pt x="94298" y="715328"/>
                  <a:pt x="135255" y="742950"/>
                </a:cubicBezTo>
                <a:close/>
                <a:moveTo>
                  <a:pt x="154305" y="367665"/>
                </a:moveTo>
                <a:cubicBezTo>
                  <a:pt x="154305" y="497205"/>
                  <a:pt x="153353" y="625793"/>
                  <a:pt x="156210" y="753428"/>
                </a:cubicBezTo>
                <a:cubicBezTo>
                  <a:pt x="156210" y="770572"/>
                  <a:pt x="176213" y="787718"/>
                  <a:pt x="194310" y="816293"/>
                </a:cubicBezTo>
                <a:cubicBezTo>
                  <a:pt x="194310" y="656273"/>
                  <a:pt x="194310" y="511492"/>
                  <a:pt x="194310" y="365760"/>
                </a:cubicBezTo>
                <a:cubicBezTo>
                  <a:pt x="180023" y="365760"/>
                  <a:pt x="169545" y="366713"/>
                  <a:pt x="154305" y="367665"/>
                </a:cubicBezTo>
                <a:close/>
                <a:moveTo>
                  <a:pt x="176213" y="1740218"/>
                </a:moveTo>
                <a:cubicBezTo>
                  <a:pt x="122873" y="1740218"/>
                  <a:pt x="71438" y="1740218"/>
                  <a:pt x="20955" y="1740218"/>
                </a:cubicBezTo>
                <a:cubicBezTo>
                  <a:pt x="20955" y="1774508"/>
                  <a:pt x="20955" y="1804988"/>
                  <a:pt x="20955" y="1836420"/>
                </a:cubicBezTo>
                <a:cubicBezTo>
                  <a:pt x="74295" y="1836420"/>
                  <a:pt x="124778" y="1836420"/>
                  <a:pt x="176213" y="1836420"/>
                </a:cubicBezTo>
                <a:cubicBezTo>
                  <a:pt x="176213" y="1803083"/>
                  <a:pt x="176213" y="1772603"/>
                  <a:pt x="176213" y="1740218"/>
                </a:cubicBezTo>
                <a:close/>
                <a:moveTo>
                  <a:pt x="155258" y="1618298"/>
                </a:moveTo>
                <a:cubicBezTo>
                  <a:pt x="155258" y="1651635"/>
                  <a:pt x="155258" y="1682115"/>
                  <a:pt x="155258" y="1713548"/>
                </a:cubicBezTo>
                <a:cubicBezTo>
                  <a:pt x="209550" y="1713548"/>
                  <a:pt x="260985" y="1713548"/>
                  <a:pt x="311468" y="1713548"/>
                </a:cubicBezTo>
                <a:cubicBezTo>
                  <a:pt x="311468" y="1679258"/>
                  <a:pt x="311468" y="1648778"/>
                  <a:pt x="311468" y="1618298"/>
                </a:cubicBezTo>
                <a:cubicBezTo>
                  <a:pt x="257175" y="1618298"/>
                  <a:pt x="207645" y="1618298"/>
                  <a:pt x="155258" y="1618298"/>
                </a:cubicBezTo>
                <a:close/>
                <a:moveTo>
                  <a:pt x="87630" y="1595438"/>
                </a:moveTo>
                <a:cubicBezTo>
                  <a:pt x="140970" y="1595438"/>
                  <a:pt x="191453" y="1595438"/>
                  <a:pt x="243840" y="1595438"/>
                </a:cubicBezTo>
                <a:cubicBezTo>
                  <a:pt x="243840" y="1563053"/>
                  <a:pt x="243840" y="1531620"/>
                  <a:pt x="243840" y="1501140"/>
                </a:cubicBezTo>
                <a:cubicBezTo>
                  <a:pt x="190500" y="1501140"/>
                  <a:pt x="139065" y="1501140"/>
                  <a:pt x="87630" y="1501140"/>
                </a:cubicBezTo>
                <a:cubicBezTo>
                  <a:pt x="87630" y="1533525"/>
                  <a:pt x="87630" y="1563053"/>
                  <a:pt x="87630" y="1595438"/>
                </a:cubicBezTo>
                <a:close/>
                <a:moveTo>
                  <a:pt x="244793" y="1861185"/>
                </a:moveTo>
                <a:cubicBezTo>
                  <a:pt x="190500" y="1861185"/>
                  <a:pt x="140970" y="1861185"/>
                  <a:pt x="89535" y="1861185"/>
                </a:cubicBezTo>
                <a:cubicBezTo>
                  <a:pt x="89535" y="1894523"/>
                  <a:pt x="89535" y="1924050"/>
                  <a:pt x="89535" y="1955482"/>
                </a:cubicBezTo>
                <a:cubicBezTo>
                  <a:pt x="142875" y="1955482"/>
                  <a:pt x="192405" y="1955482"/>
                  <a:pt x="244793" y="1955482"/>
                </a:cubicBezTo>
                <a:cubicBezTo>
                  <a:pt x="244793" y="1924050"/>
                  <a:pt x="244793" y="1894523"/>
                  <a:pt x="244793" y="1861185"/>
                </a:cubicBezTo>
                <a:close/>
                <a:moveTo>
                  <a:pt x="40958" y="659130"/>
                </a:moveTo>
                <a:cubicBezTo>
                  <a:pt x="44768" y="657225"/>
                  <a:pt x="48578" y="654368"/>
                  <a:pt x="53340" y="652463"/>
                </a:cubicBezTo>
                <a:cubicBezTo>
                  <a:pt x="53340" y="558165"/>
                  <a:pt x="53340" y="463867"/>
                  <a:pt x="53340" y="369570"/>
                </a:cubicBezTo>
                <a:cubicBezTo>
                  <a:pt x="22860" y="357188"/>
                  <a:pt x="17145" y="371475"/>
                  <a:pt x="17145" y="396240"/>
                </a:cubicBezTo>
                <a:cubicBezTo>
                  <a:pt x="18098" y="463867"/>
                  <a:pt x="15240" y="531495"/>
                  <a:pt x="18098" y="599123"/>
                </a:cubicBezTo>
                <a:cubicBezTo>
                  <a:pt x="19050" y="620078"/>
                  <a:pt x="33338" y="640080"/>
                  <a:pt x="40958" y="659130"/>
                </a:cubicBezTo>
                <a:close/>
                <a:moveTo>
                  <a:pt x="178118" y="2103120"/>
                </a:moveTo>
                <a:cubicBezTo>
                  <a:pt x="121920" y="2103120"/>
                  <a:pt x="71438" y="2103120"/>
                  <a:pt x="21908" y="2103120"/>
                </a:cubicBezTo>
                <a:cubicBezTo>
                  <a:pt x="21908" y="2136458"/>
                  <a:pt x="21908" y="2165985"/>
                  <a:pt x="21908" y="2197418"/>
                </a:cubicBezTo>
                <a:cubicBezTo>
                  <a:pt x="74295" y="2197418"/>
                  <a:pt x="123825" y="2197418"/>
                  <a:pt x="175260" y="2197418"/>
                </a:cubicBezTo>
                <a:cubicBezTo>
                  <a:pt x="176213" y="2189798"/>
                  <a:pt x="178118" y="2183130"/>
                  <a:pt x="178118" y="2177415"/>
                </a:cubicBezTo>
                <a:cubicBezTo>
                  <a:pt x="178118" y="2153603"/>
                  <a:pt x="178118" y="2129790"/>
                  <a:pt x="178118" y="2103120"/>
                </a:cubicBezTo>
                <a:close/>
                <a:moveTo>
                  <a:pt x="313373" y="1086803"/>
                </a:moveTo>
                <a:cubicBezTo>
                  <a:pt x="320993" y="989647"/>
                  <a:pt x="316230" y="981075"/>
                  <a:pt x="238125" y="942022"/>
                </a:cubicBezTo>
                <a:cubicBezTo>
                  <a:pt x="238125" y="989647"/>
                  <a:pt x="238125" y="1037272"/>
                  <a:pt x="238125" y="1086803"/>
                </a:cubicBezTo>
                <a:cubicBezTo>
                  <a:pt x="263843" y="1086803"/>
                  <a:pt x="287655" y="1086803"/>
                  <a:pt x="313373" y="1086803"/>
                </a:cubicBezTo>
                <a:close/>
                <a:moveTo>
                  <a:pt x="133350" y="339090"/>
                </a:moveTo>
                <a:cubicBezTo>
                  <a:pt x="146685" y="225742"/>
                  <a:pt x="140018" y="207645"/>
                  <a:pt x="79058" y="186690"/>
                </a:cubicBezTo>
                <a:cubicBezTo>
                  <a:pt x="79058" y="236220"/>
                  <a:pt x="79058" y="286703"/>
                  <a:pt x="79058" y="339090"/>
                </a:cubicBezTo>
                <a:cubicBezTo>
                  <a:pt x="97155" y="339090"/>
                  <a:pt x="113348" y="339090"/>
                  <a:pt x="133350" y="339090"/>
                </a:cubicBezTo>
                <a:close/>
                <a:moveTo>
                  <a:pt x="33338" y="140970"/>
                </a:moveTo>
                <a:cubicBezTo>
                  <a:pt x="28575" y="141923"/>
                  <a:pt x="23813" y="142875"/>
                  <a:pt x="20003" y="142875"/>
                </a:cubicBezTo>
                <a:cubicBezTo>
                  <a:pt x="20003" y="207645"/>
                  <a:pt x="20003" y="271463"/>
                  <a:pt x="20003" y="346710"/>
                </a:cubicBezTo>
                <a:cubicBezTo>
                  <a:pt x="35243" y="337185"/>
                  <a:pt x="53340" y="330517"/>
                  <a:pt x="52388" y="325755"/>
                </a:cubicBezTo>
                <a:cubicBezTo>
                  <a:pt x="44768" y="263842"/>
                  <a:pt x="75248" y="197167"/>
                  <a:pt x="33338" y="140970"/>
                </a:cubicBezTo>
                <a:close/>
                <a:moveTo>
                  <a:pt x="130493" y="1713548"/>
                </a:moveTo>
                <a:cubicBezTo>
                  <a:pt x="130493" y="1678305"/>
                  <a:pt x="130493" y="1647825"/>
                  <a:pt x="130493" y="1614488"/>
                </a:cubicBezTo>
                <a:cubicBezTo>
                  <a:pt x="113348" y="1616393"/>
                  <a:pt x="100013" y="1618298"/>
                  <a:pt x="87630" y="1619250"/>
                </a:cubicBezTo>
                <a:cubicBezTo>
                  <a:pt x="87630" y="1652588"/>
                  <a:pt x="87630" y="1682115"/>
                  <a:pt x="87630" y="1713548"/>
                </a:cubicBezTo>
                <a:cubicBezTo>
                  <a:pt x="101918" y="1713548"/>
                  <a:pt x="115253" y="1713548"/>
                  <a:pt x="130493" y="1713548"/>
                </a:cubicBezTo>
                <a:close/>
                <a:moveTo>
                  <a:pt x="312420" y="2099310"/>
                </a:moveTo>
                <a:cubicBezTo>
                  <a:pt x="295275" y="2101215"/>
                  <a:pt x="281940" y="2102168"/>
                  <a:pt x="269558" y="2103120"/>
                </a:cubicBezTo>
                <a:cubicBezTo>
                  <a:pt x="269558" y="2136458"/>
                  <a:pt x="269558" y="2165985"/>
                  <a:pt x="269558" y="2196465"/>
                </a:cubicBezTo>
                <a:cubicBezTo>
                  <a:pt x="284798" y="2196465"/>
                  <a:pt x="297180" y="2196465"/>
                  <a:pt x="312420" y="2196465"/>
                </a:cubicBezTo>
                <a:cubicBezTo>
                  <a:pt x="312420" y="2164080"/>
                  <a:pt x="312420" y="2135505"/>
                  <a:pt x="312420" y="2099310"/>
                </a:cubicBezTo>
                <a:close/>
                <a:moveTo>
                  <a:pt x="244793" y="1975485"/>
                </a:moveTo>
                <a:cubicBezTo>
                  <a:pt x="226695" y="1977390"/>
                  <a:pt x="213360" y="1979295"/>
                  <a:pt x="200978" y="1980248"/>
                </a:cubicBezTo>
                <a:cubicBezTo>
                  <a:pt x="200978" y="2013585"/>
                  <a:pt x="200978" y="2043113"/>
                  <a:pt x="200978" y="2073593"/>
                </a:cubicBezTo>
                <a:cubicBezTo>
                  <a:pt x="217170" y="2073593"/>
                  <a:pt x="230505" y="2073593"/>
                  <a:pt x="244793" y="2073593"/>
                </a:cubicBezTo>
                <a:cubicBezTo>
                  <a:pt x="244793" y="2042160"/>
                  <a:pt x="244793" y="2012632"/>
                  <a:pt x="244793" y="1975485"/>
                </a:cubicBezTo>
                <a:close/>
                <a:moveTo>
                  <a:pt x="202883" y="2101215"/>
                </a:moveTo>
                <a:cubicBezTo>
                  <a:pt x="202883" y="2135505"/>
                  <a:pt x="202883" y="2165985"/>
                  <a:pt x="202883" y="2196465"/>
                </a:cubicBezTo>
                <a:cubicBezTo>
                  <a:pt x="218123" y="2196465"/>
                  <a:pt x="229553" y="2196465"/>
                  <a:pt x="243840" y="2196465"/>
                </a:cubicBezTo>
                <a:cubicBezTo>
                  <a:pt x="243840" y="2164080"/>
                  <a:pt x="243840" y="2132648"/>
                  <a:pt x="243840" y="2101215"/>
                </a:cubicBezTo>
                <a:cubicBezTo>
                  <a:pt x="229553" y="2101215"/>
                  <a:pt x="218123" y="2101215"/>
                  <a:pt x="202883" y="2101215"/>
                </a:cubicBezTo>
                <a:close/>
                <a:moveTo>
                  <a:pt x="270510" y="1979295"/>
                </a:moveTo>
                <a:cubicBezTo>
                  <a:pt x="270510" y="2014538"/>
                  <a:pt x="270510" y="2045018"/>
                  <a:pt x="270510" y="2078355"/>
                </a:cubicBezTo>
                <a:cubicBezTo>
                  <a:pt x="287655" y="2076450"/>
                  <a:pt x="300038" y="2075498"/>
                  <a:pt x="312420" y="2073593"/>
                </a:cubicBezTo>
                <a:cubicBezTo>
                  <a:pt x="312420" y="2039303"/>
                  <a:pt x="312420" y="2009775"/>
                  <a:pt x="312420" y="1979295"/>
                </a:cubicBezTo>
                <a:cubicBezTo>
                  <a:pt x="297180" y="1979295"/>
                  <a:pt x="284798" y="1979295"/>
                  <a:pt x="270510" y="1979295"/>
                </a:cubicBezTo>
                <a:close/>
                <a:moveTo>
                  <a:pt x="313373" y="1741170"/>
                </a:moveTo>
                <a:cubicBezTo>
                  <a:pt x="296228" y="1741170"/>
                  <a:pt x="281940" y="1741170"/>
                  <a:pt x="268605" y="1741170"/>
                </a:cubicBezTo>
                <a:cubicBezTo>
                  <a:pt x="268605" y="1774508"/>
                  <a:pt x="268605" y="1804988"/>
                  <a:pt x="268605" y="1836420"/>
                </a:cubicBezTo>
                <a:cubicBezTo>
                  <a:pt x="283845" y="1836420"/>
                  <a:pt x="297180" y="1836420"/>
                  <a:pt x="313373" y="1836420"/>
                </a:cubicBezTo>
                <a:cubicBezTo>
                  <a:pt x="313373" y="1803083"/>
                  <a:pt x="313373" y="1772603"/>
                  <a:pt x="313373" y="1741170"/>
                </a:cubicBezTo>
                <a:close/>
                <a:moveTo>
                  <a:pt x="268605" y="1499235"/>
                </a:moveTo>
                <a:cubicBezTo>
                  <a:pt x="268605" y="1533525"/>
                  <a:pt x="268605" y="1564005"/>
                  <a:pt x="268605" y="1594485"/>
                </a:cubicBezTo>
                <a:cubicBezTo>
                  <a:pt x="284798" y="1594485"/>
                  <a:pt x="298133" y="1594485"/>
                  <a:pt x="312420" y="1594485"/>
                </a:cubicBezTo>
                <a:cubicBezTo>
                  <a:pt x="312420" y="1561148"/>
                  <a:pt x="312420" y="1530668"/>
                  <a:pt x="312420" y="1499235"/>
                </a:cubicBezTo>
                <a:cubicBezTo>
                  <a:pt x="298133" y="1499235"/>
                  <a:pt x="285750" y="1499235"/>
                  <a:pt x="268605" y="1499235"/>
                </a:cubicBezTo>
                <a:close/>
                <a:moveTo>
                  <a:pt x="62865" y="1595438"/>
                </a:moveTo>
                <a:cubicBezTo>
                  <a:pt x="62865" y="1561148"/>
                  <a:pt x="62865" y="1531620"/>
                  <a:pt x="62865" y="1500188"/>
                </a:cubicBezTo>
                <a:cubicBezTo>
                  <a:pt x="47625" y="1500188"/>
                  <a:pt x="34290" y="1500188"/>
                  <a:pt x="20003" y="1500188"/>
                </a:cubicBezTo>
                <a:cubicBezTo>
                  <a:pt x="20003" y="1533525"/>
                  <a:pt x="20003" y="1564005"/>
                  <a:pt x="20003" y="1595438"/>
                </a:cubicBezTo>
                <a:cubicBezTo>
                  <a:pt x="36195" y="1595438"/>
                  <a:pt x="47625" y="1595438"/>
                  <a:pt x="62865" y="1595438"/>
                </a:cubicBezTo>
                <a:close/>
                <a:moveTo>
                  <a:pt x="157163" y="2435543"/>
                </a:moveTo>
                <a:cubicBezTo>
                  <a:pt x="210503" y="2435543"/>
                  <a:pt x="258128" y="2435543"/>
                  <a:pt x="308610" y="2435543"/>
                </a:cubicBezTo>
                <a:cubicBezTo>
                  <a:pt x="308610" y="2402205"/>
                  <a:pt x="308610" y="2372678"/>
                  <a:pt x="308610" y="2342198"/>
                </a:cubicBezTo>
                <a:cubicBezTo>
                  <a:pt x="256223" y="2342198"/>
                  <a:pt x="208598" y="2342198"/>
                  <a:pt x="157163" y="2342198"/>
                </a:cubicBezTo>
                <a:cubicBezTo>
                  <a:pt x="157163" y="2373630"/>
                  <a:pt x="157163" y="2403158"/>
                  <a:pt x="157163" y="2435543"/>
                </a:cubicBezTo>
                <a:close/>
                <a:moveTo>
                  <a:pt x="63818" y="1862138"/>
                </a:moveTo>
                <a:cubicBezTo>
                  <a:pt x="46673" y="1862138"/>
                  <a:pt x="34290" y="1862138"/>
                  <a:pt x="20003" y="1862138"/>
                </a:cubicBezTo>
                <a:cubicBezTo>
                  <a:pt x="20003" y="1894523"/>
                  <a:pt x="20003" y="1924050"/>
                  <a:pt x="20003" y="1954530"/>
                </a:cubicBezTo>
                <a:cubicBezTo>
                  <a:pt x="35243" y="1954530"/>
                  <a:pt x="48578" y="1954530"/>
                  <a:pt x="63818" y="1954530"/>
                </a:cubicBezTo>
                <a:cubicBezTo>
                  <a:pt x="63818" y="1923098"/>
                  <a:pt x="63818" y="1895475"/>
                  <a:pt x="63818" y="1862138"/>
                </a:cubicBezTo>
                <a:close/>
                <a:moveTo>
                  <a:pt x="21908" y="2225993"/>
                </a:moveTo>
                <a:cubicBezTo>
                  <a:pt x="21908" y="2253615"/>
                  <a:pt x="21908" y="2282190"/>
                  <a:pt x="21908" y="2310765"/>
                </a:cubicBezTo>
                <a:cubicBezTo>
                  <a:pt x="63818" y="2324100"/>
                  <a:pt x="62865" y="2297430"/>
                  <a:pt x="61913" y="2270760"/>
                </a:cubicBezTo>
                <a:cubicBezTo>
                  <a:pt x="61913" y="2245995"/>
                  <a:pt x="72390" y="2212658"/>
                  <a:pt x="21908" y="2225993"/>
                </a:cubicBezTo>
                <a:close/>
                <a:moveTo>
                  <a:pt x="157163" y="242888"/>
                </a:moveTo>
                <a:cubicBezTo>
                  <a:pt x="151448" y="340995"/>
                  <a:pt x="151448" y="340995"/>
                  <a:pt x="195263" y="334328"/>
                </a:cubicBezTo>
                <a:cubicBezTo>
                  <a:pt x="193358" y="300990"/>
                  <a:pt x="211455" y="260033"/>
                  <a:pt x="157163" y="242888"/>
                </a:cubicBezTo>
                <a:close/>
                <a:moveTo>
                  <a:pt x="268605" y="1861185"/>
                </a:moveTo>
                <a:cubicBezTo>
                  <a:pt x="268605" y="1892618"/>
                  <a:pt x="268605" y="1922145"/>
                  <a:pt x="268605" y="1953578"/>
                </a:cubicBezTo>
                <a:cubicBezTo>
                  <a:pt x="283845" y="1953578"/>
                  <a:pt x="297180" y="1953578"/>
                  <a:pt x="312420" y="1953578"/>
                </a:cubicBezTo>
                <a:cubicBezTo>
                  <a:pt x="312420" y="1922145"/>
                  <a:pt x="312420" y="1892618"/>
                  <a:pt x="312420" y="1861185"/>
                </a:cubicBezTo>
                <a:cubicBezTo>
                  <a:pt x="297180" y="1861185"/>
                  <a:pt x="283845" y="1861185"/>
                  <a:pt x="268605" y="1861185"/>
                </a:cubicBezTo>
                <a:close/>
                <a:moveTo>
                  <a:pt x="90488" y="2223135"/>
                </a:moveTo>
                <a:cubicBezTo>
                  <a:pt x="90488" y="2255520"/>
                  <a:pt x="90488" y="2283143"/>
                  <a:pt x="90488" y="2312670"/>
                </a:cubicBezTo>
                <a:cubicBezTo>
                  <a:pt x="142875" y="2312670"/>
                  <a:pt x="192405" y="2312670"/>
                  <a:pt x="242888" y="2312670"/>
                </a:cubicBezTo>
                <a:cubicBezTo>
                  <a:pt x="242888" y="2281238"/>
                  <a:pt x="242888" y="2252663"/>
                  <a:pt x="242888" y="2223135"/>
                </a:cubicBezTo>
                <a:cubicBezTo>
                  <a:pt x="190500" y="2223135"/>
                  <a:pt x="141923" y="2223135"/>
                  <a:pt x="90488" y="2223135"/>
                </a:cubicBezTo>
                <a:close/>
                <a:moveTo>
                  <a:pt x="126683" y="2436495"/>
                </a:moveTo>
                <a:cubicBezTo>
                  <a:pt x="126683" y="2402205"/>
                  <a:pt x="126683" y="2371725"/>
                  <a:pt x="126683" y="2336483"/>
                </a:cubicBezTo>
                <a:cubicBezTo>
                  <a:pt x="111443" y="2341245"/>
                  <a:pt x="90488" y="2343150"/>
                  <a:pt x="90488" y="2346960"/>
                </a:cubicBezTo>
                <a:cubicBezTo>
                  <a:pt x="87630" y="2376488"/>
                  <a:pt x="88583" y="2405063"/>
                  <a:pt x="88583" y="2436495"/>
                </a:cubicBezTo>
                <a:cubicBezTo>
                  <a:pt x="102870" y="2436495"/>
                  <a:pt x="113348" y="2436495"/>
                  <a:pt x="126683" y="243649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2" name="Freeform: Shape 11">
            <a:extLst>
              <a:ext uri="{FF2B5EF4-FFF2-40B4-BE49-F238E27FC236}">
                <a16:creationId xmlns="" xmlns:a16="http://schemas.microsoft.com/office/drawing/2014/main" id="{7BF111D2-C060-4AA5-B98F-53EFF39FE879}"/>
              </a:ext>
            </a:extLst>
          </p:cNvPr>
          <p:cNvSpPr/>
          <p:nvPr/>
        </p:nvSpPr>
        <p:spPr>
          <a:xfrm rot="670620">
            <a:off x="9248442" y="1706201"/>
            <a:ext cx="431499" cy="2727029"/>
          </a:xfrm>
          <a:custGeom>
            <a:avLst/>
            <a:gdLst>
              <a:gd name="connsiteX0" fmla="*/ 94664 w 252773"/>
              <a:gd name="connsiteY0" fmla="*/ 1169580 h 1597499"/>
              <a:gd name="connsiteX1" fmla="*/ 94664 w 252773"/>
              <a:gd name="connsiteY1" fmla="*/ 1232327 h 1597499"/>
              <a:gd name="connsiteX2" fmla="*/ 158109 w 252773"/>
              <a:gd name="connsiteY2" fmla="*/ 1232327 h 1597499"/>
              <a:gd name="connsiteX3" fmla="*/ 158109 w 252773"/>
              <a:gd name="connsiteY3" fmla="*/ 1169580 h 1597499"/>
              <a:gd name="connsiteX4" fmla="*/ 94664 w 252773"/>
              <a:gd name="connsiteY4" fmla="*/ 1169580 h 1597499"/>
              <a:gd name="connsiteX5" fmla="*/ 175733 w 252773"/>
              <a:gd name="connsiteY5" fmla="*/ 1168551 h 1597499"/>
              <a:gd name="connsiteX6" fmla="*/ 175733 w 252773"/>
              <a:gd name="connsiteY6" fmla="*/ 1231813 h 1597499"/>
              <a:gd name="connsiteX7" fmla="*/ 237667 w 252773"/>
              <a:gd name="connsiteY7" fmla="*/ 1231813 h 1597499"/>
              <a:gd name="connsiteX8" fmla="*/ 237667 w 252773"/>
              <a:gd name="connsiteY8" fmla="*/ 1168551 h 1597499"/>
              <a:gd name="connsiteX9" fmla="*/ 175733 w 252773"/>
              <a:gd name="connsiteY9" fmla="*/ 1168551 h 1597499"/>
              <a:gd name="connsiteX10" fmla="*/ 95168 w 252773"/>
              <a:gd name="connsiteY10" fmla="*/ 1090888 h 1597499"/>
              <a:gd name="connsiteX11" fmla="*/ 95168 w 252773"/>
              <a:gd name="connsiteY11" fmla="*/ 1153636 h 1597499"/>
              <a:gd name="connsiteX12" fmla="*/ 157605 w 252773"/>
              <a:gd name="connsiteY12" fmla="*/ 1153636 h 1597499"/>
              <a:gd name="connsiteX13" fmla="*/ 157605 w 252773"/>
              <a:gd name="connsiteY13" fmla="*/ 1090888 h 1597499"/>
              <a:gd name="connsiteX14" fmla="*/ 95168 w 252773"/>
              <a:gd name="connsiteY14" fmla="*/ 1090888 h 1597499"/>
              <a:gd name="connsiteX15" fmla="*/ 15106 w 252773"/>
              <a:gd name="connsiteY15" fmla="*/ 1090888 h 1597499"/>
              <a:gd name="connsiteX16" fmla="*/ 15106 w 252773"/>
              <a:gd name="connsiteY16" fmla="*/ 1153636 h 1597499"/>
              <a:gd name="connsiteX17" fmla="*/ 77544 w 252773"/>
              <a:gd name="connsiteY17" fmla="*/ 1153636 h 1597499"/>
              <a:gd name="connsiteX18" fmla="*/ 77544 w 252773"/>
              <a:gd name="connsiteY18" fmla="*/ 1090888 h 1597499"/>
              <a:gd name="connsiteX19" fmla="*/ 15106 w 252773"/>
              <a:gd name="connsiteY19" fmla="*/ 1090888 h 1597499"/>
              <a:gd name="connsiteX20" fmla="*/ 95671 w 252773"/>
              <a:gd name="connsiteY20" fmla="*/ 1009110 h 1597499"/>
              <a:gd name="connsiteX21" fmla="*/ 95671 w 252773"/>
              <a:gd name="connsiteY21" fmla="*/ 1072886 h 1597499"/>
              <a:gd name="connsiteX22" fmla="*/ 157605 w 252773"/>
              <a:gd name="connsiteY22" fmla="*/ 1072886 h 1597499"/>
              <a:gd name="connsiteX23" fmla="*/ 157605 w 252773"/>
              <a:gd name="connsiteY23" fmla="*/ 1009110 h 1597499"/>
              <a:gd name="connsiteX24" fmla="*/ 95671 w 252773"/>
              <a:gd name="connsiteY24" fmla="*/ 1009110 h 1597499"/>
              <a:gd name="connsiteX25" fmla="*/ 175733 w 252773"/>
              <a:gd name="connsiteY25" fmla="*/ 1008595 h 1597499"/>
              <a:gd name="connsiteX26" fmla="*/ 175733 w 252773"/>
              <a:gd name="connsiteY26" fmla="*/ 1072371 h 1597499"/>
              <a:gd name="connsiteX27" fmla="*/ 238674 w 252773"/>
              <a:gd name="connsiteY27" fmla="*/ 1072371 h 1597499"/>
              <a:gd name="connsiteX28" fmla="*/ 238674 w 252773"/>
              <a:gd name="connsiteY28" fmla="*/ 1008595 h 1597499"/>
              <a:gd name="connsiteX29" fmla="*/ 175733 w 252773"/>
              <a:gd name="connsiteY29" fmla="*/ 1008595 h 1597499"/>
              <a:gd name="connsiteX30" fmla="*/ 175733 w 252773"/>
              <a:gd name="connsiteY30" fmla="*/ 929389 h 1597499"/>
              <a:gd name="connsiteX31" fmla="*/ 175733 w 252773"/>
              <a:gd name="connsiteY31" fmla="*/ 992651 h 1597499"/>
              <a:gd name="connsiteX32" fmla="*/ 239178 w 252773"/>
              <a:gd name="connsiteY32" fmla="*/ 992651 h 1597499"/>
              <a:gd name="connsiteX33" fmla="*/ 239178 w 252773"/>
              <a:gd name="connsiteY33" fmla="*/ 929389 h 1597499"/>
              <a:gd name="connsiteX34" fmla="*/ 175733 w 252773"/>
              <a:gd name="connsiteY34" fmla="*/ 929389 h 1597499"/>
              <a:gd name="connsiteX35" fmla="*/ 95671 w 252773"/>
              <a:gd name="connsiteY35" fmla="*/ 928875 h 1597499"/>
              <a:gd name="connsiteX36" fmla="*/ 95671 w 252773"/>
              <a:gd name="connsiteY36" fmla="*/ 993680 h 1597499"/>
              <a:gd name="connsiteX37" fmla="*/ 157605 w 252773"/>
              <a:gd name="connsiteY37" fmla="*/ 993680 h 1597499"/>
              <a:gd name="connsiteX38" fmla="*/ 157605 w 252773"/>
              <a:gd name="connsiteY38" fmla="*/ 928875 h 1597499"/>
              <a:gd name="connsiteX39" fmla="*/ 95671 w 252773"/>
              <a:gd name="connsiteY39" fmla="*/ 928875 h 1597499"/>
              <a:gd name="connsiteX40" fmla="*/ 14602 w 252773"/>
              <a:gd name="connsiteY40" fmla="*/ 928875 h 1597499"/>
              <a:gd name="connsiteX41" fmla="*/ 14602 w 252773"/>
              <a:gd name="connsiteY41" fmla="*/ 992651 h 1597499"/>
              <a:gd name="connsiteX42" fmla="*/ 77544 w 252773"/>
              <a:gd name="connsiteY42" fmla="*/ 992651 h 1597499"/>
              <a:gd name="connsiteX43" fmla="*/ 77544 w 252773"/>
              <a:gd name="connsiteY43" fmla="*/ 928875 h 1597499"/>
              <a:gd name="connsiteX44" fmla="*/ 14602 w 252773"/>
              <a:gd name="connsiteY44" fmla="*/ 928875 h 1597499"/>
              <a:gd name="connsiteX45" fmla="*/ 175229 w 252773"/>
              <a:gd name="connsiteY45" fmla="*/ 849668 h 1597499"/>
              <a:gd name="connsiteX46" fmla="*/ 175229 w 252773"/>
              <a:gd name="connsiteY46" fmla="*/ 912930 h 1597499"/>
              <a:gd name="connsiteX47" fmla="*/ 238171 w 252773"/>
              <a:gd name="connsiteY47" fmla="*/ 912930 h 1597499"/>
              <a:gd name="connsiteX48" fmla="*/ 238171 w 252773"/>
              <a:gd name="connsiteY48" fmla="*/ 849668 h 1597499"/>
              <a:gd name="connsiteX49" fmla="*/ 175229 w 252773"/>
              <a:gd name="connsiteY49" fmla="*/ 849668 h 1597499"/>
              <a:gd name="connsiteX50" fmla="*/ 94664 w 252773"/>
              <a:gd name="connsiteY50" fmla="*/ 767890 h 1597499"/>
              <a:gd name="connsiteX51" fmla="*/ 94664 w 252773"/>
              <a:gd name="connsiteY51" fmla="*/ 831152 h 1597499"/>
              <a:gd name="connsiteX52" fmla="*/ 157605 w 252773"/>
              <a:gd name="connsiteY52" fmla="*/ 831152 h 1597499"/>
              <a:gd name="connsiteX53" fmla="*/ 157605 w 252773"/>
              <a:gd name="connsiteY53" fmla="*/ 767890 h 1597499"/>
              <a:gd name="connsiteX54" fmla="*/ 94664 w 252773"/>
              <a:gd name="connsiteY54" fmla="*/ 767890 h 1597499"/>
              <a:gd name="connsiteX55" fmla="*/ 15106 w 252773"/>
              <a:gd name="connsiteY55" fmla="*/ 767890 h 1597499"/>
              <a:gd name="connsiteX56" fmla="*/ 15106 w 252773"/>
              <a:gd name="connsiteY56" fmla="*/ 831152 h 1597499"/>
              <a:gd name="connsiteX57" fmla="*/ 77040 w 252773"/>
              <a:gd name="connsiteY57" fmla="*/ 831152 h 1597499"/>
              <a:gd name="connsiteX58" fmla="*/ 77040 w 252773"/>
              <a:gd name="connsiteY58" fmla="*/ 767890 h 1597499"/>
              <a:gd name="connsiteX59" fmla="*/ 15106 w 252773"/>
              <a:gd name="connsiteY59" fmla="*/ 767890 h 1597499"/>
              <a:gd name="connsiteX60" fmla="*/ 175229 w 252773"/>
              <a:gd name="connsiteY60" fmla="*/ 767376 h 1597499"/>
              <a:gd name="connsiteX61" fmla="*/ 175229 w 252773"/>
              <a:gd name="connsiteY61" fmla="*/ 831667 h 1597499"/>
              <a:gd name="connsiteX62" fmla="*/ 238171 w 252773"/>
              <a:gd name="connsiteY62" fmla="*/ 831667 h 1597499"/>
              <a:gd name="connsiteX63" fmla="*/ 238171 w 252773"/>
              <a:gd name="connsiteY63" fmla="*/ 767376 h 1597499"/>
              <a:gd name="connsiteX64" fmla="*/ 175229 w 252773"/>
              <a:gd name="connsiteY64" fmla="*/ 767376 h 1597499"/>
              <a:gd name="connsiteX65" fmla="*/ 175229 w 252773"/>
              <a:gd name="connsiteY65" fmla="*/ 689712 h 1597499"/>
              <a:gd name="connsiteX66" fmla="*/ 175229 w 252773"/>
              <a:gd name="connsiteY66" fmla="*/ 752975 h 1597499"/>
              <a:gd name="connsiteX67" fmla="*/ 238171 w 252773"/>
              <a:gd name="connsiteY67" fmla="*/ 752975 h 1597499"/>
              <a:gd name="connsiteX68" fmla="*/ 238171 w 252773"/>
              <a:gd name="connsiteY68" fmla="*/ 689712 h 1597499"/>
              <a:gd name="connsiteX69" fmla="*/ 175229 w 252773"/>
              <a:gd name="connsiteY69" fmla="*/ 689712 h 1597499"/>
              <a:gd name="connsiteX70" fmla="*/ 14602 w 252773"/>
              <a:gd name="connsiteY70" fmla="*/ 689198 h 1597499"/>
              <a:gd name="connsiteX71" fmla="*/ 14602 w 252773"/>
              <a:gd name="connsiteY71" fmla="*/ 752460 h 1597499"/>
              <a:gd name="connsiteX72" fmla="*/ 78048 w 252773"/>
              <a:gd name="connsiteY72" fmla="*/ 752460 h 1597499"/>
              <a:gd name="connsiteX73" fmla="*/ 78048 w 252773"/>
              <a:gd name="connsiteY73" fmla="*/ 689198 h 1597499"/>
              <a:gd name="connsiteX74" fmla="*/ 14602 w 252773"/>
              <a:gd name="connsiteY74" fmla="*/ 689198 h 1597499"/>
              <a:gd name="connsiteX75" fmla="*/ 14099 w 252773"/>
              <a:gd name="connsiteY75" fmla="*/ 608449 h 1597499"/>
              <a:gd name="connsiteX76" fmla="*/ 14099 w 252773"/>
              <a:gd name="connsiteY76" fmla="*/ 671711 h 1597499"/>
              <a:gd name="connsiteX77" fmla="*/ 78048 w 252773"/>
              <a:gd name="connsiteY77" fmla="*/ 671711 h 1597499"/>
              <a:gd name="connsiteX78" fmla="*/ 78048 w 252773"/>
              <a:gd name="connsiteY78" fmla="*/ 608449 h 1597499"/>
              <a:gd name="connsiteX79" fmla="*/ 14099 w 252773"/>
              <a:gd name="connsiteY79" fmla="*/ 608449 h 1597499"/>
              <a:gd name="connsiteX80" fmla="*/ 95168 w 252773"/>
              <a:gd name="connsiteY80" fmla="*/ 607935 h 1597499"/>
              <a:gd name="connsiteX81" fmla="*/ 95168 w 252773"/>
              <a:gd name="connsiteY81" fmla="*/ 672226 h 1597499"/>
              <a:gd name="connsiteX82" fmla="*/ 158109 w 252773"/>
              <a:gd name="connsiteY82" fmla="*/ 672226 h 1597499"/>
              <a:gd name="connsiteX83" fmla="*/ 158109 w 252773"/>
              <a:gd name="connsiteY83" fmla="*/ 607935 h 1597499"/>
              <a:gd name="connsiteX84" fmla="*/ 95168 w 252773"/>
              <a:gd name="connsiteY84" fmla="*/ 607935 h 1597499"/>
              <a:gd name="connsiteX85" fmla="*/ 175229 w 252773"/>
              <a:gd name="connsiteY85" fmla="*/ 528728 h 1597499"/>
              <a:gd name="connsiteX86" fmla="*/ 175229 w 252773"/>
              <a:gd name="connsiteY86" fmla="*/ 592505 h 1597499"/>
              <a:gd name="connsiteX87" fmla="*/ 239178 w 252773"/>
              <a:gd name="connsiteY87" fmla="*/ 592505 h 1597499"/>
              <a:gd name="connsiteX88" fmla="*/ 239178 w 252773"/>
              <a:gd name="connsiteY88" fmla="*/ 528728 h 1597499"/>
              <a:gd name="connsiteX89" fmla="*/ 175229 w 252773"/>
              <a:gd name="connsiteY89" fmla="*/ 528728 h 1597499"/>
              <a:gd name="connsiteX90" fmla="*/ 95168 w 252773"/>
              <a:gd name="connsiteY90" fmla="*/ 528214 h 1597499"/>
              <a:gd name="connsiteX91" fmla="*/ 95168 w 252773"/>
              <a:gd name="connsiteY91" fmla="*/ 593019 h 1597499"/>
              <a:gd name="connsiteX92" fmla="*/ 158613 w 252773"/>
              <a:gd name="connsiteY92" fmla="*/ 593019 h 1597499"/>
              <a:gd name="connsiteX93" fmla="*/ 158613 w 252773"/>
              <a:gd name="connsiteY93" fmla="*/ 528214 h 1597499"/>
              <a:gd name="connsiteX94" fmla="*/ 95168 w 252773"/>
              <a:gd name="connsiteY94" fmla="*/ 528214 h 1597499"/>
              <a:gd name="connsiteX95" fmla="*/ 15106 w 252773"/>
              <a:gd name="connsiteY95" fmla="*/ 528214 h 1597499"/>
              <a:gd name="connsiteX96" fmla="*/ 15106 w 252773"/>
              <a:gd name="connsiteY96" fmla="*/ 593019 h 1597499"/>
              <a:gd name="connsiteX97" fmla="*/ 78048 w 252773"/>
              <a:gd name="connsiteY97" fmla="*/ 593019 h 1597499"/>
              <a:gd name="connsiteX98" fmla="*/ 78048 w 252773"/>
              <a:gd name="connsiteY98" fmla="*/ 528214 h 1597499"/>
              <a:gd name="connsiteX99" fmla="*/ 15106 w 252773"/>
              <a:gd name="connsiteY99" fmla="*/ 528214 h 1597499"/>
              <a:gd name="connsiteX100" fmla="*/ 14602 w 252773"/>
              <a:gd name="connsiteY100" fmla="*/ 449007 h 1597499"/>
              <a:gd name="connsiteX101" fmla="*/ 14602 w 252773"/>
              <a:gd name="connsiteY101" fmla="*/ 512270 h 1597499"/>
              <a:gd name="connsiteX102" fmla="*/ 77544 w 252773"/>
              <a:gd name="connsiteY102" fmla="*/ 512270 h 1597499"/>
              <a:gd name="connsiteX103" fmla="*/ 77544 w 252773"/>
              <a:gd name="connsiteY103" fmla="*/ 449007 h 1597499"/>
              <a:gd name="connsiteX104" fmla="*/ 14602 w 252773"/>
              <a:gd name="connsiteY104" fmla="*/ 449007 h 1597499"/>
              <a:gd name="connsiteX105" fmla="*/ 94664 w 252773"/>
              <a:gd name="connsiteY105" fmla="*/ 447979 h 1597499"/>
              <a:gd name="connsiteX106" fmla="*/ 94664 w 252773"/>
              <a:gd name="connsiteY106" fmla="*/ 512270 h 1597499"/>
              <a:gd name="connsiteX107" fmla="*/ 158613 w 252773"/>
              <a:gd name="connsiteY107" fmla="*/ 512270 h 1597499"/>
              <a:gd name="connsiteX108" fmla="*/ 158613 w 252773"/>
              <a:gd name="connsiteY108" fmla="*/ 447979 h 1597499"/>
              <a:gd name="connsiteX109" fmla="*/ 94664 w 252773"/>
              <a:gd name="connsiteY109" fmla="*/ 447979 h 1597499"/>
              <a:gd name="connsiteX110" fmla="*/ 174726 w 252773"/>
              <a:gd name="connsiteY110" fmla="*/ 368258 h 1597499"/>
              <a:gd name="connsiteX111" fmla="*/ 174726 w 252773"/>
              <a:gd name="connsiteY111" fmla="*/ 431006 h 1597499"/>
              <a:gd name="connsiteX112" fmla="*/ 239178 w 252773"/>
              <a:gd name="connsiteY112" fmla="*/ 431006 h 1597499"/>
              <a:gd name="connsiteX113" fmla="*/ 239178 w 252773"/>
              <a:gd name="connsiteY113" fmla="*/ 368258 h 1597499"/>
              <a:gd name="connsiteX114" fmla="*/ 174726 w 252773"/>
              <a:gd name="connsiteY114" fmla="*/ 368258 h 1597499"/>
              <a:gd name="connsiteX115" fmla="*/ 95168 w 252773"/>
              <a:gd name="connsiteY115" fmla="*/ 367744 h 1597499"/>
              <a:gd name="connsiteX116" fmla="*/ 95168 w 252773"/>
              <a:gd name="connsiteY116" fmla="*/ 431520 h 1597499"/>
              <a:gd name="connsiteX117" fmla="*/ 158613 w 252773"/>
              <a:gd name="connsiteY117" fmla="*/ 431520 h 1597499"/>
              <a:gd name="connsiteX118" fmla="*/ 158613 w 252773"/>
              <a:gd name="connsiteY118" fmla="*/ 367744 h 1597499"/>
              <a:gd name="connsiteX119" fmla="*/ 95168 w 252773"/>
              <a:gd name="connsiteY119" fmla="*/ 367744 h 1597499"/>
              <a:gd name="connsiteX120" fmla="*/ 0 w 252773"/>
              <a:gd name="connsiteY120" fmla="*/ 350771 h 1597499"/>
              <a:gd name="connsiteX121" fmla="*/ 252270 w 252773"/>
              <a:gd name="connsiteY121" fmla="*/ 350771 h 1597499"/>
              <a:gd name="connsiteX122" fmla="*/ 252270 w 252773"/>
              <a:gd name="connsiteY122" fmla="*/ 1597499 h 1597499"/>
              <a:gd name="connsiteX123" fmla="*/ 0 w 252773"/>
              <a:gd name="connsiteY123" fmla="*/ 1597499 h 1597499"/>
              <a:gd name="connsiteX124" fmla="*/ 0 w 252773"/>
              <a:gd name="connsiteY124" fmla="*/ 350771 h 1597499"/>
              <a:gd name="connsiteX125" fmla="*/ 134947 w 252773"/>
              <a:gd name="connsiteY125" fmla="*/ 273107 h 1597499"/>
              <a:gd name="connsiteX126" fmla="*/ 134947 w 252773"/>
              <a:gd name="connsiteY126" fmla="*/ 321969 h 1597499"/>
              <a:gd name="connsiteX127" fmla="*/ 238674 w 252773"/>
              <a:gd name="connsiteY127" fmla="*/ 321969 h 1597499"/>
              <a:gd name="connsiteX128" fmla="*/ 238674 w 252773"/>
              <a:gd name="connsiteY128" fmla="*/ 273107 h 1597499"/>
              <a:gd name="connsiteX129" fmla="*/ 134947 w 252773"/>
              <a:gd name="connsiteY129" fmla="*/ 273107 h 1597499"/>
              <a:gd name="connsiteX130" fmla="*/ 14099 w 252773"/>
              <a:gd name="connsiteY130" fmla="*/ 271564 h 1597499"/>
              <a:gd name="connsiteX131" fmla="*/ 14099 w 252773"/>
              <a:gd name="connsiteY131" fmla="*/ 321969 h 1597499"/>
              <a:gd name="connsiteX132" fmla="*/ 117827 w 252773"/>
              <a:gd name="connsiteY132" fmla="*/ 321969 h 1597499"/>
              <a:gd name="connsiteX133" fmla="*/ 117827 w 252773"/>
              <a:gd name="connsiteY133" fmla="*/ 271564 h 1597499"/>
              <a:gd name="connsiteX134" fmla="*/ 66466 w 252773"/>
              <a:gd name="connsiteY134" fmla="*/ 271564 h 1597499"/>
              <a:gd name="connsiteX135" fmla="*/ 14099 w 252773"/>
              <a:gd name="connsiteY135" fmla="*/ 271564 h 1597499"/>
              <a:gd name="connsiteX136" fmla="*/ 49346 w 252773"/>
              <a:gd name="connsiteY136" fmla="*/ 209331 h 1597499"/>
              <a:gd name="connsiteX137" fmla="*/ 17120 w 252773"/>
              <a:gd name="connsiteY137" fmla="*/ 255106 h 1597499"/>
              <a:gd name="connsiteX138" fmla="*/ 237164 w 252773"/>
              <a:gd name="connsiteY138" fmla="*/ 255106 h 1597499"/>
              <a:gd name="connsiteX139" fmla="*/ 202923 w 252773"/>
              <a:gd name="connsiteY139" fmla="*/ 209331 h 1597499"/>
              <a:gd name="connsiteX140" fmla="*/ 49346 w 252773"/>
              <a:gd name="connsiteY140" fmla="*/ 209331 h 1597499"/>
              <a:gd name="connsiteX141" fmla="*/ 0 w 252773"/>
              <a:gd name="connsiteY141" fmla="*/ 190815 h 1597499"/>
              <a:gd name="connsiteX142" fmla="*/ 252773 w 252773"/>
              <a:gd name="connsiteY142" fmla="*/ 190815 h 1597499"/>
              <a:gd name="connsiteX143" fmla="*/ 252773 w 252773"/>
              <a:gd name="connsiteY143" fmla="*/ 340484 h 1597499"/>
              <a:gd name="connsiteX144" fmla="*/ 0 w 252773"/>
              <a:gd name="connsiteY144" fmla="*/ 340484 h 1597499"/>
              <a:gd name="connsiteX145" fmla="*/ 0 w 252773"/>
              <a:gd name="connsiteY145" fmla="*/ 190815 h 1597499"/>
              <a:gd name="connsiteX146" fmla="*/ 31723 w 252773"/>
              <a:gd name="connsiteY146" fmla="*/ 0 h 1597499"/>
              <a:gd name="connsiteX147" fmla="*/ 31723 w 252773"/>
              <a:gd name="connsiteY147" fmla="*/ 120867 h 1597499"/>
              <a:gd name="connsiteX148" fmla="*/ 95168 w 252773"/>
              <a:gd name="connsiteY148" fmla="*/ 120867 h 1597499"/>
              <a:gd name="connsiteX149" fmla="*/ 95168 w 252773"/>
              <a:gd name="connsiteY149" fmla="*/ 183100 h 1597499"/>
              <a:gd name="connsiteX150" fmla="*/ 11078 w 252773"/>
              <a:gd name="connsiteY150" fmla="*/ 183100 h 1597499"/>
              <a:gd name="connsiteX151" fmla="*/ 24170 w 252773"/>
              <a:gd name="connsiteY151" fmla="*/ 514 h 1597499"/>
              <a:gd name="connsiteX152" fmla="*/ 31723 w 252773"/>
              <a:gd name="connsiteY152" fmla="*/ 0 h 1597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</a:cxnLst>
            <a:rect l="l" t="t" r="r" b="b"/>
            <a:pathLst>
              <a:path w="252773" h="1597499">
                <a:moveTo>
                  <a:pt x="94664" y="1169580"/>
                </a:moveTo>
                <a:cubicBezTo>
                  <a:pt x="94664" y="1191696"/>
                  <a:pt x="94664" y="1211754"/>
                  <a:pt x="94664" y="1232327"/>
                </a:cubicBezTo>
                <a:cubicBezTo>
                  <a:pt x="115813" y="1232327"/>
                  <a:pt x="135450" y="1232327"/>
                  <a:pt x="158109" y="1232327"/>
                </a:cubicBezTo>
                <a:cubicBezTo>
                  <a:pt x="158109" y="1209697"/>
                  <a:pt x="158109" y="1189639"/>
                  <a:pt x="158109" y="1169580"/>
                </a:cubicBezTo>
                <a:cubicBezTo>
                  <a:pt x="136457" y="1169580"/>
                  <a:pt x="115813" y="1169580"/>
                  <a:pt x="94664" y="1169580"/>
                </a:cubicBezTo>
                <a:close/>
                <a:moveTo>
                  <a:pt x="175733" y="1168551"/>
                </a:moveTo>
                <a:cubicBezTo>
                  <a:pt x="175733" y="1190153"/>
                  <a:pt x="175733" y="1210726"/>
                  <a:pt x="175733" y="1231813"/>
                </a:cubicBezTo>
                <a:cubicBezTo>
                  <a:pt x="197385" y="1231813"/>
                  <a:pt x="217022" y="1231813"/>
                  <a:pt x="237667" y="1231813"/>
                </a:cubicBezTo>
                <a:cubicBezTo>
                  <a:pt x="237667" y="1210212"/>
                  <a:pt x="237667" y="1189639"/>
                  <a:pt x="237667" y="1168551"/>
                </a:cubicBezTo>
                <a:cubicBezTo>
                  <a:pt x="216519" y="1168551"/>
                  <a:pt x="196881" y="1168551"/>
                  <a:pt x="175733" y="1168551"/>
                </a:cubicBezTo>
                <a:close/>
                <a:moveTo>
                  <a:pt x="95168" y="1090888"/>
                </a:moveTo>
                <a:cubicBezTo>
                  <a:pt x="95168" y="1112490"/>
                  <a:pt x="95168" y="1132548"/>
                  <a:pt x="95168" y="1153636"/>
                </a:cubicBezTo>
                <a:cubicBezTo>
                  <a:pt x="116820" y="1153636"/>
                  <a:pt x="135954" y="1153636"/>
                  <a:pt x="157605" y="1153636"/>
                </a:cubicBezTo>
                <a:cubicBezTo>
                  <a:pt x="157605" y="1132548"/>
                  <a:pt x="157605" y="1113004"/>
                  <a:pt x="157605" y="1090888"/>
                </a:cubicBezTo>
                <a:cubicBezTo>
                  <a:pt x="135954" y="1090888"/>
                  <a:pt x="115309" y="1090888"/>
                  <a:pt x="95168" y="1090888"/>
                </a:cubicBezTo>
                <a:close/>
                <a:moveTo>
                  <a:pt x="15106" y="1090888"/>
                </a:moveTo>
                <a:cubicBezTo>
                  <a:pt x="15106" y="1112490"/>
                  <a:pt x="15106" y="1132548"/>
                  <a:pt x="15106" y="1153636"/>
                </a:cubicBezTo>
                <a:cubicBezTo>
                  <a:pt x="36758" y="1153636"/>
                  <a:pt x="56396" y="1153636"/>
                  <a:pt x="77544" y="1153636"/>
                </a:cubicBezTo>
                <a:cubicBezTo>
                  <a:pt x="77544" y="1132548"/>
                  <a:pt x="77544" y="1112490"/>
                  <a:pt x="77544" y="1090888"/>
                </a:cubicBezTo>
                <a:cubicBezTo>
                  <a:pt x="55389" y="1090888"/>
                  <a:pt x="34744" y="1090888"/>
                  <a:pt x="15106" y="1090888"/>
                </a:cubicBezTo>
                <a:close/>
                <a:moveTo>
                  <a:pt x="95671" y="1009110"/>
                </a:moveTo>
                <a:cubicBezTo>
                  <a:pt x="95671" y="1031225"/>
                  <a:pt x="95671" y="1051798"/>
                  <a:pt x="95671" y="1072886"/>
                </a:cubicBezTo>
                <a:cubicBezTo>
                  <a:pt x="116820" y="1072886"/>
                  <a:pt x="135954" y="1072886"/>
                  <a:pt x="157605" y="1072886"/>
                </a:cubicBezTo>
                <a:cubicBezTo>
                  <a:pt x="157605" y="1050256"/>
                  <a:pt x="157605" y="1029683"/>
                  <a:pt x="157605" y="1009110"/>
                </a:cubicBezTo>
                <a:cubicBezTo>
                  <a:pt x="135450" y="1009110"/>
                  <a:pt x="115813" y="1009110"/>
                  <a:pt x="95671" y="1009110"/>
                </a:cubicBezTo>
                <a:close/>
                <a:moveTo>
                  <a:pt x="175733" y="1008595"/>
                </a:moveTo>
                <a:cubicBezTo>
                  <a:pt x="175733" y="1030197"/>
                  <a:pt x="175733" y="1050770"/>
                  <a:pt x="175733" y="1072371"/>
                </a:cubicBezTo>
                <a:cubicBezTo>
                  <a:pt x="197385" y="1072371"/>
                  <a:pt x="217022" y="1072371"/>
                  <a:pt x="238674" y="1072371"/>
                </a:cubicBezTo>
                <a:cubicBezTo>
                  <a:pt x="238674" y="1050770"/>
                  <a:pt x="238674" y="1029683"/>
                  <a:pt x="238674" y="1008595"/>
                </a:cubicBezTo>
                <a:cubicBezTo>
                  <a:pt x="216519" y="1008595"/>
                  <a:pt x="196881" y="1008595"/>
                  <a:pt x="175733" y="1008595"/>
                </a:cubicBezTo>
                <a:close/>
                <a:moveTo>
                  <a:pt x="175733" y="929389"/>
                </a:moveTo>
                <a:cubicBezTo>
                  <a:pt x="175733" y="951505"/>
                  <a:pt x="175733" y="972078"/>
                  <a:pt x="175733" y="992651"/>
                </a:cubicBezTo>
                <a:cubicBezTo>
                  <a:pt x="197888" y="992651"/>
                  <a:pt x="218029" y="992651"/>
                  <a:pt x="239178" y="992651"/>
                </a:cubicBezTo>
                <a:cubicBezTo>
                  <a:pt x="239178" y="970535"/>
                  <a:pt x="239178" y="950990"/>
                  <a:pt x="239178" y="929389"/>
                </a:cubicBezTo>
                <a:cubicBezTo>
                  <a:pt x="218029" y="929389"/>
                  <a:pt x="196881" y="929389"/>
                  <a:pt x="175733" y="929389"/>
                </a:cubicBezTo>
                <a:close/>
                <a:moveTo>
                  <a:pt x="95671" y="928875"/>
                </a:moveTo>
                <a:cubicBezTo>
                  <a:pt x="95671" y="951505"/>
                  <a:pt x="95671" y="972593"/>
                  <a:pt x="95671" y="993680"/>
                </a:cubicBezTo>
                <a:cubicBezTo>
                  <a:pt x="116820" y="993680"/>
                  <a:pt x="135954" y="993680"/>
                  <a:pt x="157605" y="993680"/>
                </a:cubicBezTo>
                <a:cubicBezTo>
                  <a:pt x="157605" y="970535"/>
                  <a:pt x="157605" y="949448"/>
                  <a:pt x="157605" y="928875"/>
                </a:cubicBezTo>
                <a:cubicBezTo>
                  <a:pt x="135450" y="928875"/>
                  <a:pt x="115309" y="928875"/>
                  <a:pt x="95671" y="928875"/>
                </a:cubicBezTo>
                <a:close/>
                <a:moveTo>
                  <a:pt x="14602" y="928875"/>
                </a:moveTo>
                <a:cubicBezTo>
                  <a:pt x="14602" y="951505"/>
                  <a:pt x="14602" y="971563"/>
                  <a:pt x="14602" y="992651"/>
                </a:cubicBezTo>
                <a:cubicBezTo>
                  <a:pt x="36255" y="992651"/>
                  <a:pt x="56396" y="992651"/>
                  <a:pt x="77544" y="992651"/>
                </a:cubicBezTo>
                <a:cubicBezTo>
                  <a:pt x="77544" y="970021"/>
                  <a:pt x="77544" y="949448"/>
                  <a:pt x="77544" y="928875"/>
                </a:cubicBezTo>
                <a:cubicBezTo>
                  <a:pt x="55389" y="928875"/>
                  <a:pt x="35247" y="928875"/>
                  <a:pt x="14602" y="928875"/>
                </a:cubicBezTo>
                <a:close/>
                <a:moveTo>
                  <a:pt x="175229" y="849668"/>
                </a:moveTo>
                <a:cubicBezTo>
                  <a:pt x="175229" y="871784"/>
                  <a:pt x="175229" y="891843"/>
                  <a:pt x="175229" y="912930"/>
                </a:cubicBezTo>
                <a:cubicBezTo>
                  <a:pt x="196881" y="912930"/>
                  <a:pt x="217022" y="912930"/>
                  <a:pt x="238171" y="912930"/>
                </a:cubicBezTo>
                <a:cubicBezTo>
                  <a:pt x="238171" y="891328"/>
                  <a:pt x="238171" y="870241"/>
                  <a:pt x="238171" y="849668"/>
                </a:cubicBezTo>
                <a:cubicBezTo>
                  <a:pt x="216015" y="849668"/>
                  <a:pt x="195874" y="849668"/>
                  <a:pt x="175229" y="849668"/>
                </a:cubicBezTo>
                <a:close/>
                <a:moveTo>
                  <a:pt x="94664" y="767890"/>
                </a:moveTo>
                <a:cubicBezTo>
                  <a:pt x="94664" y="789492"/>
                  <a:pt x="94664" y="809551"/>
                  <a:pt x="94664" y="831152"/>
                </a:cubicBezTo>
                <a:cubicBezTo>
                  <a:pt x="116316" y="831152"/>
                  <a:pt x="136457" y="831152"/>
                  <a:pt x="157605" y="831152"/>
                </a:cubicBezTo>
                <a:cubicBezTo>
                  <a:pt x="157605" y="809036"/>
                  <a:pt x="157605" y="788463"/>
                  <a:pt x="157605" y="767890"/>
                </a:cubicBezTo>
                <a:cubicBezTo>
                  <a:pt x="135450" y="767890"/>
                  <a:pt x="115813" y="767890"/>
                  <a:pt x="94664" y="767890"/>
                </a:cubicBezTo>
                <a:close/>
                <a:moveTo>
                  <a:pt x="15106" y="767890"/>
                </a:moveTo>
                <a:cubicBezTo>
                  <a:pt x="15106" y="790006"/>
                  <a:pt x="15106" y="810579"/>
                  <a:pt x="15106" y="831152"/>
                </a:cubicBezTo>
                <a:cubicBezTo>
                  <a:pt x="37262" y="831152"/>
                  <a:pt x="56899" y="831152"/>
                  <a:pt x="77040" y="831152"/>
                </a:cubicBezTo>
                <a:cubicBezTo>
                  <a:pt x="77040" y="809036"/>
                  <a:pt x="77040" y="788463"/>
                  <a:pt x="77040" y="767890"/>
                </a:cubicBezTo>
                <a:cubicBezTo>
                  <a:pt x="54885" y="767890"/>
                  <a:pt x="35247" y="767890"/>
                  <a:pt x="15106" y="767890"/>
                </a:cubicBezTo>
                <a:close/>
                <a:moveTo>
                  <a:pt x="175229" y="767376"/>
                </a:moveTo>
                <a:cubicBezTo>
                  <a:pt x="175229" y="788978"/>
                  <a:pt x="175229" y="810065"/>
                  <a:pt x="175229" y="831667"/>
                </a:cubicBezTo>
                <a:cubicBezTo>
                  <a:pt x="196881" y="831667"/>
                  <a:pt x="217022" y="831667"/>
                  <a:pt x="238171" y="831667"/>
                </a:cubicBezTo>
                <a:cubicBezTo>
                  <a:pt x="238171" y="809551"/>
                  <a:pt x="238171" y="788978"/>
                  <a:pt x="238171" y="767376"/>
                </a:cubicBezTo>
                <a:cubicBezTo>
                  <a:pt x="216519" y="767376"/>
                  <a:pt x="196881" y="767376"/>
                  <a:pt x="175229" y="767376"/>
                </a:cubicBezTo>
                <a:close/>
                <a:moveTo>
                  <a:pt x="175229" y="689712"/>
                </a:moveTo>
                <a:cubicBezTo>
                  <a:pt x="175229" y="711829"/>
                  <a:pt x="175229" y="731887"/>
                  <a:pt x="175229" y="752975"/>
                </a:cubicBezTo>
                <a:cubicBezTo>
                  <a:pt x="196378" y="752975"/>
                  <a:pt x="216519" y="752975"/>
                  <a:pt x="238171" y="752975"/>
                </a:cubicBezTo>
                <a:cubicBezTo>
                  <a:pt x="238171" y="730344"/>
                  <a:pt x="238171" y="709771"/>
                  <a:pt x="238171" y="689712"/>
                </a:cubicBezTo>
                <a:cubicBezTo>
                  <a:pt x="216015" y="689712"/>
                  <a:pt x="195371" y="689712"/>
                  <a:pt x="175229" y="689712"/>
                </a:cubicBezTo>
                <a:close/>
                <a:moveTo>
                  <a:pt x="14602" y="689198"/>
                </a:moveTo>
                <a:cubicBezTo>
                  <a:pt x="14602" y="711314"/>
                  <a:pt x="14602" y="732402"/>
                  <a:pt x="14602" y="752460"/>
                </a:cubicBezTo>
                <a:cubicBezTo>
                  <a:pt x="36758" y="752460"/>
                  <a:pt x="56899" y="752460"/>
                  <a:pt x="78048" y="752460"/>
                </a:cubicBezTo>
                <a:cubicBezTo>
                  <a:pt x="78048" y="730344"/>
                  <a:pt x="78048" y="710285"/>
                  <a:pt x="78048" y="689198"/>
                </a:cubicBezTo>
                <a:cubicBezTo>
                  <a:pt x="56396" y="689198"/>
                  <a:pt x="35751" y="689198"/>
                  <a:pt x="14602" y="689198"/>
                </a:cubicBezTo>
                <a:close/>
                <a:moveTo>
                  <a:pt x="14099" y="608449"/>
                </a:moveTo>
                <a:cubicBezTo>
                  <a:pt x="14099" y="630050"/>
                  <a:pt x="14099" y="650109"/>
                  <a:pt x="14099" y="671711"/>
                </a:cubicBezTo>
                <a:cubicBezTo>
                  <a:pt x="35751" y="671711"/>
                  <a:pt x="56396" y="671711"/>
                  <a:pt x="78048" y="671711"/>
                </a:cubicBezTo>
                <a:cubicBezTo>
                  <a:pt x="78048" y="650109"/>
                  <a:pt x="78048" y="630050"/>
                  <a:pt x="78048" y="608449"/>
                </a:cubicBezTo>
                <a:cubicBezTo>
                  <a:pt x="55389" y="608449"/>
                  <a:pt x="35247" y="608449"/>
                  <a:pt x="14099" y="608449"/>
                </a:cubicBezTo>
                <a:close/>
                <a:moveTo>
                  <a:pt x="95168" y="607935"/>
                </a:moveTo>
                <a:cubicBezTo>
                  <a:pt x="95168" y="630565"/>
                  <a:pt x="95168" y="651138"/>
                  <a:pt x="95168" y="672226"/>
                </a:cubicBezTo>
                <a:cubicBezTo>
                  <a:pt x="116820" y="672226"/>
                  <a:pt x="136961" y="672226"/>
                  <a:pt x="158109" y="672226"/>
                </a:cubicBezTo>
                <a:cubicBezTo>
                  <a:pt x="158109" y="650109"/>
                  <a:pt x="158109" y="629536"/>
                  <a:pt x="158109" y="607935"/>
                </a:cubicBezTo>
                <a:cubicBezTo>
                  <a:pt x="136961" y="607935"/>
                  <a:pt x="116820" y="607935"/>
                  <a:pt x="95168" y="607935"/>
                </a:cubicBezTo>
                <a:close/>
                <a:moveTo>
                  <a:pt x="175229" y="528728"/>
                </a:moveTo>
                <a:cubicBezTo>
                  <a:pt x="175229" y="550844"/>
                  <a:pt x="175229" y="571417"/>
                  <a:pt x="175229" y="592505"/>
                </a:cubicBezTo>
                <a:cubicBezTo>
                  <a:pt x="196378" y="592505"/>
                  <a:pt x="216519" y="592505"/>
                  <a:pt x="239178" y="592505"/>
                </a:cubicBezTo>
                <a:cubicBezTo>
                  <a:pt x="239178" y="570388"/>
                  <a:pt x="239178" y="550330"/>
                  <a:pt x="239178" y="528728"/>
                </a:cubicBezTo>
                <a:cubicBezTo>
                  <a:pt x="217526" y="528728"/>
                  <a:pt x="196378" y="528728"/>
                  <a:pt x="175229" y="528728"/>
                </a:cubicBezTo>
                <a:close/>
                <a:moveTo>
                  <a:pt x="95168" y="528214"/>
                </a:moveTo>
                <a:cubicBezTo>
                  <a:pt x="95168" y="550844"/>
                  <a:pt x="95168" y="571417"/>
                  <a:pt x="95168" y="593019"/>
                </a:cubicBezTo>
                <a:cubicBezTo>
                  <a:pt x="116820" y="593019"/>
                  <a:pt x="136457" y="593019"/>
                  <a:pt x="158613" y="593019"/>
                </a:cubicBezTo>
                <a:cubicBezTo>
                  <a:pt x="158613" y="569874"/>
                  <a:pt x="158613" y="549815"/>
                  <a:pt x="158613" y="528214"/>
                </a:cubicBezTo>
                <a:cubicBezTo>
                  <a:pt x="136457" y="528214"/>
                  <a:pt x="115813" y="528214"/>
                  <a:pt x="95168" y="528214"/>
                </a:cubicBezTo>
                <a:close/>
                <a:moveTo>
                  <a:pt x="15106" y="528214"/>
                </a:moveTo>
                <a:cubicBezTo>
                  <a:pt x="15106" y="551873"/>
                  <a:pt x="15106" y="572446"/>
                  <a:pt x="15106" y="593019"/>
                </a:cubicBezTo>
                <a:cubicBezTo>
                  <a:pt x="37262" y="593019"/>
                  <a:pt x="56899" y="593019"/>
                  <a:pt x="78048" y="593019"/>
                </a:cubicBezTo>
                <a:cubicBezTo>
                  <a:pt x="78048" y="570903"/>
                  <a:pt x="78048" y="550330"/>
                  <a:pt x="78048" y="528214"/>
                </a:cubicBezTo>
                <a:cubicBezTo>
                  <a:pt x="56396" y="528214"/>
                  <a:pt x="36255" y="528214"/>
                  <a:pt x="15106" y="528214"/>
                </a:cubicBezTo>
                <a:close/>
                <a:moveTo>
                  <a:pt x="14602" y="449007"/>
                </a:moveTo>
                <a:cubicBezTo>
                  <a:pt x="14602" y="471124"/>
                  <a:pt x="14602" y="491182"/>
                  <a:pt x="14602" y="512270"/>
                </a:cubicBezTo>
                <a:cubicBezTo>
                  <a:pt x="35751" y="512270"/>
                  <a:pt x="55389" y="512270"/>
                  <a:pt x="77544" y="512270"/>
                </a:cubicBezTo>
                <a:cubicBezTo>
                  <a:pt x="77544" y="489125"/>
                  <a:pt x="77544" y="468552"/>
                  <a:pt x="77544" y="449007"/>
                </a:cubicBezTo>
                <a:cubicBezTo>
                  <a:pt x="54885" y="449007"/>
                  <a:pt x="34744" y="449007"/>
                  <a:pt x="14602" y="449007"/>
                </a:cubicBezTo>
                <a:close/>
                <a:moveTo>
                  <a:pt x="94664" y="447979"/>
                </a:moveTo>
                <a:cubicBezTo>
                  <a:pt x="94664" y="469580"/>
                  <a:pt x="94664" y="490153"/>
                  <a:pt x="94664" y="512270"/>
                </a:cubicBezTo>
                <a:cubicBezTo>
                  <a:pt x="116316" y="512270"/>
                  <a:pt x="136457" y="512270"/>
                  <a:pt x="158613" y="512270"/>
                </a:cubicBezTo>
                <a:cubicBezTo>
                  <a:pt x="158613" y="489639"/>
                  <a:pt x="158613" y="469580"/>
                  <a:pt x="158613" y="447979"/>
                </a:cubicBezTo>
                <a:cubicBezTo>
                  <a:pt x="136961" y="447979"/>
                  <a:pt x="116316" y="447979"/>
                  <a:pt x="94664" y="447979"/>
                </a:cubicBezTo>
                <a:close/>
                <a:moveTo>
                  <a:pt x="174726" y="368258"/>
                </a:moveTo>
                <a:cubicBezTo>
                  <a:pt x="174726" y="389346"/>
                  <a:pt x="174726" y="409404"/>
                  <a:pt x="174726" y="431006"/>
                </a:cubicBezTo>
                <a:cubicBezTo>
                  <a:pt x="196378" y="431006"/>
                  <a:pt x="217526" y="431006"/>
                  <a:pt x="239178" y="431006"/>
                </a:cubicBezTo>
                <a:cubicBezTo>
                  <a:pt x="239178" y="409919"/>
                  <a:pt x="239178" y="390374"/>
                  <a:pt x="239178" y="368258"/>
                </a:cubicBezTo>
                <a:cubicBezTo>
                  <a:pt x="217526" y="368258"/>
                  <a:pt x="196881" y="368258"/>
                  <a:pt x="174726" y="368258"/>
                </a:cubicBezTo>
                <a:close/>
                <a:moveTo>
                  <a:pt x="95168" y="367744"/>
                </a:moveTo>
                <a:cubicBezTo>
                  <a:pt x="95168" y="389860"/>
                  <a:pt x="95168" y="410947"/>
                  <a:pt x="95168" y="431520"/>
                </a:cubicBezTo>
                <a:cubicBezTo>
                  <a:pt x="117323" y="431520"/>
                  <a:pt x="137968" y="431520"/>
                  <a:pt x="158613" y="431520"/>
                </a:cubicBezTo>
                <a:cubicBezTo>
                  <a:pt x="158613" y="409404"/>
                  <a:pt x="158613" y="389346"/>
                  <a:pt x="158613" y="367744"/>
                </a:cubicBezTo>
                <a:cubicBezTo>
                  <a:pt x="135954" y="367744"/>
                  <a:pt x="115813" y="367744"/>
                  <a:pt x="95168" y="367744"/>
                </a:cubicBezTo>
                <a:close/>
                <a:moveTo>
                  <a:pt x="0" y="350771"/>
                </a:moveTo>
                <a:cubicBezTo>
                  <a:pt x="83083" y="350771"/>
                  <a:pt x="166669" y="350771"/>
                  <a:pt x="252270" y="350771"/>
                </a:cubicBezTo>
                <a:cubicBezTo>
                  <a:pt x="252270" y="765319"/>
                  <a:pt x="252270" y="1180380"/>
                  <a:pt x="252270" y="1597499"/>
                </a:cubicBezTo>
                <a:cubicBezTo>
                  <a:pt x="167173" y="1597499"/>
                  <a:pt x="84594" y="1597499"/>
                  <a:pt x="0" y="1597499"/>
                </a:cubicBezTo>
                <a:cubicBezTo>
                  <a:pt x="0" y="1181923"/>
                  <a:pt x="0" y="767376"/>
                  <a:pt x="0" y="350771"/>
                </a:cubicBezTo>
                <a:close/>
                <a:moveTo>
                  <a:pt x="134947" y="273107"/>
                </a:moveTo>
                <a:cubicBezTo>
                  <a:pt x="134947" y="290080"/>
                  <a:pt x="134947" y="306024"/>
                  <a:pt x="134947" y="321969"/>
                </a:cubicBezTo>
                <a:cubicBezTo>
                  <a:pt x="170194" y="321969"/>
                  <a:pt x="203931" y="321969"/>
                  <a:pt x="238674" y="321969"/>
                </a:cubicBezTo>
                <a:cubicBezTo>
                  <a:pt x="238674" y="304482"/>
                  <a:pt x="238674" y="289566"/>
                  <a:pt x="238674" y="273107"/>
                </a:cubicBezTo>
                <a:cubicBezTo>
                  <a:pt x="202420" y="273107"/>
                  <a:pt x="169691" y="273107"/>
                  <a:pt x="134947" y="273107"/>
                </a:cubicBezTo>
                <a:close/>
                <a:moveTo>
                  <a:pt x="14099" y="271564"/>
                </a:moveTo>
                <a:cubicBezTo>
                  <a:pt x="14099" y="290080"/>
                  <a:pt x="14099" y="304996"/>
                  <a:pt x="14099" y="321969"/>
                </a:cubicBezTo>
                <a:cubicBezTo>
                  <a:pt x="50353" y="321969"/>
                  <a:pt x="83587" y="321969"/>
                  <a:pt x="117827" y="321969"/>
                </a:cubicBezTo>
                <a:cubicBezTo>
                  <a:pt x="117827" y="304996"/>
                  <a:pt x="117827" y="289052"/>
                  <a:pt x="117827" y="271564"/>
                </a:cubicBezTo>
                <a:cubicBezTo>
                  <a:pt x="99700" y="271564"/>
                  <a:pt x="83083" y="271564"/>
                  <a:pt x="66466" y="271564"/>
                </a:cubicBezTo>
                <a:cubicBezTo>
                  <a:pt x="49346" y="271564"/>
                  <a:pt x="32226" y="271564"/>
                  <a:pt x="14099" y="271564"/>
                </a:cubicBezTo>
                <a:close/>
                <a:moveTo>
                  <a:pt x="49346" y="209331"/>
                </a:moveTo>
                <a:cubicBezTo>
                  <a:pt x="11581" y="209331"/>
                  <a:pt x="6043" y="217045"/>
                  <a:pt x="17120" y="255106"/>
                </a:cubicBezTo>
                <a:cubicBezTo>
                  <a:pt x="90132" y="255106"/>
                  <a:pt x="163145" y="255106"/>
                  <a:pt x="237164" y="255106"/>
                </a:cubicBezTo>
                <a:cubicBezTo>
                  <a:pt x="243710" y="212417"/>
                  <a:pt x="241192" y="209331"/>
                  <a:pt x="202923" y="209331"/>
                </a:cubicBezTo>
                <a:cubicBezTo>
                  <a:pt x="151563" y="209331"/>
                  <a:pt x="100707" y="209331"/>
                  <a:pt x="49346" y="209331"/>
                </a:cubicBezTo>
                <a:close/>
                <a:moveTo>
                  <a:pt x="0" y="190815"/>
                </a:moveTo>
                <a:cubicBezTo>
                  <a:pt x="84594" y="190815"/>
                  <a:pt x="167676" y="190815"/>
                  <a:pt x="252773" y="190815"/>
                </a:cubicBezTo>
                <a:cubicBezTo>
                  <a:pt x="252773" y="240704"/>
                  <a:pt x="252773" y="290080"/>
                  <a:pt x="252773" y="340484"/>
                </a:cubicBezTo>
                <a:cubicBezTo>
                  <a:pt x="168180" y="340484"/>
                  <a:pt x="84594" y="340484"/>
                  <a:pt x="0" y="340484"/>
                </a:cubicBezTo>
                <a:cubicBezTo>
                  <a:pt x="0" y="290594"/>
                  <a:pt x="0" y="241219"/>
                  <a:pt x="0" y="190815"/>
                </a:cubicBezTo>
                <a:close/>
                <a:moveTo>
                  <a:pt x="31723" y="0"/>
                </a:moveTo>
                <a:cubicBezTo>
                  <a:pt x="31723" y="39603"/>
                  <a:pt x="31723" y="78691"/>
                  <a:pt x="31723" y="120867"/>
                </a:cubicBezTo>
                <a:cubicBezTo>
                  <a:pt x="55892" y="120867"/>
                  <a:pt x="74523" y="120867"/>
                  <a:pt x="95168" y="120867"/>
                </a:cubicBezTo>
                <a:cubicBezTo>
                  <a:pt x="95168" y="142468"/>
                  <a:pt x="95168" y="162013"/>
                  <a:pt x="95168" y="183100"/>
                </a:cubicBezTo>
                <a:cubicBezTo>
                  <a:pt x="66467" y="183100"/>
                  <a:pt x="40786" y="183100"/>
                  <a:pt x="11078" y="183100"/>
                </a:cubicBezTo>
                <a:cubicBezTo>
                  <a:pt x="15610" y="121381"/>
                  <a:pt x="20142" y="61205"/>
                  <a:pt x="24170" y="514"/>
                </a:cubicBezTo>
                <a:cubicBezTo>
                  <a:pt x="26688" y="514"/>
                  <a:pt x="29205" y="514"/>
                  <a:pt x="31723" y="0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3" name="Freeform: Shape 12">
            <a:extLst>
              <a:ext uri="{FF2B5EF4-FFF2-40B4-BE49-F238E27FC236}">
                <a16:creationId xmlns="" xmlns:a16="http://schemas.microsoft.com/office/drawing/2014/main" id="{D0FDC384-1DB7-4C5B-84B7-244543C8B251}"/>
              </a:ext>
            </a:extLst>
          </p:cNvPr>
          <p:cNvSpPr/>
          <p:nvPr/>
        </p:nvSpPr>
        <p:spPr>
          <a:xfrm rot="1134814">
            <a:off x="9518853" y="2162338"/>
            <a:ext cx="496132" cy="2312185"/>
          </a:xfrm>
          <a:custGeom>
            <a:avLst/>
            <a:gdLst>
              <a:gd name="connsiteX0" fmla="*/ 99275 w 306851"/>
              <a:gd name="connsiteY0" fmla="*/ 971161 h 1218693"/>
              <a:gd name="connsiteX1" fmla="*/ 99275 w 306851"/>
              <a:gd name="connsiteY1" fmla="*/ 1025454 h 1218693"/>
              <a:gd name="connsiteX2" fmla="*/ 207576 w 306851"/>
              <a:gd name="connsiteY2" fmla="*/ 1025454 h 1218693"/>
              <a:gd name="connsiteX3" fmla="*/ 207576 w 306851"/>
              <a:gd name="connsiteY3" fmla="*/ 971161 h 1218693"/>
              <a:gd name="connsiteX4" fmla="*/ 99275 w 306851"/>
              <a:gd name="connsiteY4" fmla="*/ 849179 h 1218693"/>
              <a:gd name="connsiteX5" fmla="*/ 99275 w 306851"/>
              <a:gd name="connsiteY5" fmla="*/ 903472 h 1218693"/>
              <a:gd name="connsiteX6" fmla="*/ 207576 w 306851"/>
              <a:gd name="connsiteY6" fmla="*/ 903472 h 1218693"/>
              <a:gd name="connsiteX7" fmla="*/ 207576 w 306851"/>
              <a:gd name="connsiteY7" fmla="*/ 849179 h 1218693"/>
              <a:gd name="connsiteX8" fmla="*/ 99275 w 306851"/>
              <a:gd name="connsiteY8" fmla="*/ 727198 h 1218693"/>
              <a:gd name="connsiteX9" fmla="*/ 99275 w 306851"/>
              <a:gd name="connsiteY9" fmla="*/ 781490 h 1218693"/>
              <a:gd name="connsiteX10" fmla="*/ 207576 w 306851"/>
              <a:gd name="connsiteY10" fmla="*/ 781490 h 1218693"/>
              <a:gd name="connsiteX11" fmla="*/ 207576 w 306851"/>
              <a:gd name="connsiteY11" fmla="*/ 727198 h 1218693"/>
              <a:gd name="connsiteX12" fmla="*/ 99275 w 306851"/>
              <a:gd name="connsiteY12" fmla="*/ 605216 h 1218693"/>
              <a:gd name="connsiteX13" fmla="*/ 99275 w 306851"/>
              <a:gd name="connsiteY13" fmla="*/ 659508 h 1218693"/>
              <a:gd name="connsiteX14" fmla="*/ 207576 w 306851"/>
              <a:gd name="connsiteY14" fmla="*/ 659508 h 1218693"/>
              <a:gd name="connsiteX15" fmla="*/ 207576 w 306851"/>
              <a:gd name="connsiteY15" fmla="*/ 605216 h 1218693"/>
              <a:gd name="connsiteX16" fmla="*/ 99275 w 306851"/>
              <a:gd name="connsiteY16" fmla="*/ 483234 h 1218693"/>
              <a:gd name="connsiteX17" fmla="*/ 99275 w 306851"/>
              <a:gd name="connsiteY17" fmla="*/ 537526 h 1218693"/>
              <a:gd name="connsiteX18" fmla="*/ 207576 w 306851"/>
              <a:gd name="connsiteY18" fmla="*/ 537526 h 1218693"/>
              <a:gd name="connsiteX19" fmla="*/ 207576 w 306851"/>
              <a:gd name="connsiteY19" fmla="*/ 483234 h 1218693"/>
              <a:gd name="connsiteX20" fmla="*/ 99275 w 306851"/>
              <a:gd name="connsiteY20" fmla="*/ 361252 h 1218693"/>
              <a:gd name="connsiteX21" fmla="*/ 99275 w 306851"/>
              <a:gd name="connsiteY21" fmla="*/ 415544 h 1218693"/>
              <a:gd name="connsiteX22" fmla="*/ 207576 w 306851"/>
              <a:gd name="connsiteY22" fmla="*/ 415544 h 1218693"/>
              <a:gd name="connsiteX23" fmla="*/ 207576 w 306851"/>
              <a:gd name="connsiteY23" fmla="*/ 361252 h 1218693"/>
              <a:gd name="connsiteX24" fmla="*/ 99275 w 306851"/>
              <a:gd name="connsiteY24" fmla="*/ 239270 h 1218693"/>
              <a:gd name="connsiteX25" fmla="*/ 99275 w 306851"/>
              <a:gd name="connsiteY25" fmla="*/ 293563 h 1218693"/>
              <a:gd name="connsiteX26" fmla="*/ 207576 w 306851"/>
              <a:gd name="connsiteY26" fmla="*/ 293563 h 1218693"/>
              <a:gd name="connsiteX27" fmla="*/ 207576 w 306851"/>
              <a:gd name="connsiteY27" fmla="*/ 239270 h 1218693"/>
              <a:gd name="connsiteX28" fmla="*/ 99275 w 306851"/>
              <a:gd name="connsiteY28" fmla="*/ 117288 h 1218693"/>
              <a:gd name="connsiteX29" fmla="*/ 99275 w 306851"/>
              <a:gd name="connsiteY29" fmla="*/ 171581 h 1218693"/>
              <a:gd name="connsiteX30" fmla="*/ 207576 w 306851"/>
              <a:gd name="connsiteY30" fmla="*/ 171581 h 1218693"/>
              <a:gd name="connsiteX31" fmla="*/ 207576 w 306851"/>
              <a:gd name="connsiteY31" fmla="*/ 117288 h 1218693"/>
              <a:gd name="connsiteX32" fmla="*/ 0 w 306851"/>
              <a:gd name="connsiteY32" fmla="*/ 0 h 1218693"/>
              <a:gd name="connsiteX33" fmla="*/ 306851 w 306851"/>
              <a:gd name="connsiteY33" fmla="*/ 0 h 1218693"/>
              <a:gd name="connsiteX34" fmla="*/ 306851 w 306851"/>
              <a:gd name="connsiteY34" fmla="*/ 1218693 h 1218693"/>
              <a:gd name="connsiteX35" fmla="*/ 0 w 306851"/>
              <a:gd name="connsiteY35" fmla="*/ 1218693 h 1218693"/>
              <a:gd name="connsiteX0" fmla="*/ 99275 w 306851"/>
              <a:gd name="connsiteY0" fmla="*/ 1342636 h 1590168"/>
              <a:gd name="connsiteX1" fmla="*/ 99275 w 306851"/>
              <a:gd name="connsiteY1" fmla="*/ 1396929 h 1590168"/>
              <a:gd name="connsiteX2" fmla="*/ 207576 w 306851"/>
              <a:gd name="connsiteY2" fmla="*/ 1396929 h 1590168"/>
              <a:gd name="connsiteX3" fmla="*/ 207576 w 306851"/>
              <a:gd name="connsiteY3" fmla="*/ 1342636 h 1590168"/>
              <a:gd name="connsiteX4" fmla="*/ 99275 w 306851"/>
              <a:gd name="connsiteY4" fmla="*/ 1342636 h 1590168"/>
              <a:gd name="connsiteX5" fmla="*/ 99275 w 306851"/>
              <a:gd name="connsiteY5" fmla="*/ 1220654 h 1590168"/>
              <a:gd name="connsiteX6" fmla="*/ 99275 w 306851"/>
              <a:gd name="connsiteY6" fmla="*/ 1274947 h 1590168"/>
              <a:gd name="connsiteX7" fmla="*/ 207576 w 306851"/>
              <a:gd name="connsiteY7" fmla="*/ 1274947 h 1590168"/>
              <a:gd name="connsiteX8" fmla="*/ 207576 w 306851"/>
              <a:gd name="connsiteY8" fmla="*/ 1220654 h 1590168"/>
              <a:gd name="connsiteX9" fmla="*/ 99275 w 306851"/>
              <a:gd name="connsiteY9" fmla="*/ 1220654 h 1590168"/>
              <a:gd name="connsiteX10" fmla="*/ 99275 w 306851"/>
              <a:gd name="connsiteY10" fmla="*/ 1098673 h 1590168"/>
              <a:gd name="connsiteX11" fmla="*/ 99275 w 306851"/>
              <a:gd name="connsiteY11" fmla="*/ 1152965 h 1590168"/>
              <a:gd name="connsiteX12" fmla="*/ 207576 w 306851"/>
              <a:gd name="connsiteY12" fmla="*/ 1152965 h 1590168"/>
              <a:gd name="connsiteX13" fmla="*/ 207576 w 306851"/>
              <a:gd name="connsiteY13" fmla="*/ 1098673 h 1590168"/>
              <a:gd name="connsiteX14" fmla="*/ 99275 w 306851"/>
              <a:gd name="connsiteY14" fmla="*/ 1098673 h 1590168"/>
              <a:gd name="connsiteX15" fmla="*/ 99275 w 306851"/>
              <a:gd name="connsiteY15" fmla="*/ 976691 h 1590168"/>
              <a:gd name="connsiteX16" fmla="*/ 99275 w 306851"/>
              <a:gd name="connsiteY16" fmla="*/ 1030983 h 1590168"/>
              <a:gd name="connsiteX17" fmla="*/ 207576 w 306851"/>
              <a:gd name="connsiteY17" fmla="*/ 1030983 h 1590168"/>
              <a:gd name="connsiteX18" fmla="*/ 207576 w 306851"/>
              <a:gd name="connsiteY18" fmla="*/ 976691 h 1590168"/>
              <a:gd name="connsiteX19" fmla="*/ 99275 w 306851"/>
              <a:gd name="connsiteY19" fmla="*/ 976691 h 1590168"/>
              <a:gd name="connsiteX20" fmla="*/ 99275 w 306851"/>
              <a:gd name="connsiteY20" fmla="*/ 854709 h 1590168"/>
              <a:gd name="connsiteX21" fmla="*/ 99275 w 306851"/>
              <a:gd name="connsiteY21" fmla="*/ 909001 h 1590168"/>
              <a:gd name="connsiteX22" fmla="*/ 207576 w 306851"/>
              <a:gd name="connsiteY22" fmla="*/ 909001 h 1590168"/>
              <a:gd name="connsiteX23" fmla="*/ 207576 w 306851"/>
              <a:gd name="connsiteY23" fmla="*/ 854709 h 1590168"/>
              <a:gd name="connsiteX24" fmla="*/ 99275 w 306851"/>
              <a:gd name="connsiteY24" fmla="*/ 854709 h 1590168"/>
              <a:gd name="connsiteX25" fmla="*/ 99275 w 306851"/>
              <a:gd name="connsiteY25" fmla="*/ 732727 h 1590168"/>
              <a:gd name="connsiteX26" fmla="*/ 99275 w 306851"/>
              <a:gd name="connsiteY26" fmla="*/ 787019 h 1590168"/>
              <a:gd name="connsiteX27" fmla="*/ 207576 w 306851"/>
              <a:gd name="connsiteY27" fmla="*/ 787019 h 1590168"/>
              <a:gd name="connsiteX28" fmla="*/ 207576 w 306851"/>
              <a:gd name="connsiteY28" fmla="*/ 732727 h 1590168"/>
              <a:gd name="connsiteX29" fmla="*/ 99275 w 306851"/>
              <a:gd name="connsiteY29" fmla="*/ 732727 h 1590168"/>
              <a:gd name="connsiteX30" fmla="*/ 99275 w 306851"/>
              <a:gd name="connsiteY30" fmla="*/ 610745 h 1590168"/>
              <a:gd name="connsiteX31" fmla="*/ 99275 w 306851"/>
              <a:gd name="connsiteY31" fmla="*/ 665038 h 1590168"/>
              <a:gd name="connsiteX32" fmla="*/ 207576 w 306851"/>
              <a:gd name="connsiteY32" fmla="*/ 665038 h 1590168"/>
              <a:gd name="connsiteX33" fmla="*/ 207576 w 306851"/>
              <a:gd name="connsiteY33" fmla="*/ 610745 h 1590168"/>
              <a:gd name="connsiteX34" fmla="*/ 99275 w 306851"/>
              <a:gd name="connsiteY34" fmla="*/ 610745 h 1590168"/>
              <a:gd name="connsiteX35" fmla="*/ 99275 w 306851"/>
              <a:gd name="connsiteY35" fmla="*/ 488763 h 1590168"/>
              <a:gd name="connsiteX36" fmla="*/ 99275 w 306851"/>
              <a:gd name="connsiteY36" fmla="*/ 543056 h 1590168"/>
              <a:gd name="connsiteX37" fmla="*/ 207576 w 306851"/>
              <a:gd name="connsiteY37" fmla="*/ 543056 h 1590168"/>
              <a:gd name="connsiteX38" fmla="*/ 207576 w 306851"/>
              <a:gd name="connsiteY38" fmla="*/ 488763 h 1590168"/>
              <a:gd name="connsiteX39" fmla="*/ 99275 w 306851"/>
              <a:gd name="connsiteY39" fmla="*/ 488763 h 1590168"/>
              <a:gd name="connsiteX40" fmla="*/ 9525 w 306851"/>
              <a:gd name="connsiteY40" fmla="*/ 0 h 1590168"/>
              <a:gd name="connsiteX41" fmla="*/ 306851 w 306851"/>
              <a:gd name="connsiteY41" fmla="*/ 371475 h 1590168"/>
              <a:gd name="connsiteX42" fmla="*/ 306851 w 306851"/>
              <a:gd name="connsiteY42" fmla="*/ 1590168 h 1590168"/>
              <a:gd name="connsiteX43" fmla="*/ 0 w 306851"/>
              <a:gd name="connsiteY43" fmla="*/ 1590168 h 1590168"/>
              <a:gd name="connsiteX44" fmla="*/ 9525 w 306851"/>
              <a:gd name="connsiteY44" fmla="*/ 0 h 1590168"/>
              <a:gd name="connsiteX0" fmla="*/ 99275 w 306851"/>
              <a:gd name="connsiteY0" fmla="*/ 1342636 h 1590168"/>
              <a:gd name="connsiteX1" fmla="*/ 99275 w 306851"/>
              <a:gd name="connsiteY1" fmla="*/ 1396929 h 1590168"/>
              <a:gd name="connsiteX2" fmla="*/ 207576 w 306851"/>
              <a:gd name="connsiteY2" fmla="*/ 1396929 h 1590168"/>
              <a:gd name="connsiteX3" fmla="*/ 207576 w 306851"/>
              <a:gd name="connsiteY3" fmla="*/ 1342636 h 1590168"/>
              <a:gd name="connsiteX4" fmla="*/ 99275 w 306851"/>
              <a:gd name="connsiteY4" fmla="*/ 1342636 h 1590168"/>
              <a:gd name="connsiteX5" fmla="*/ 99275 w 306851"/>
              <a:gd name="connsiteY5" fmla="*/ 1220654 h 1590168"/>
              <a:gd name="connsiteX6" fmla="*/ 99275 w 306851"/>
              <a:gd name="connsiteY6" fmla="*/ 1274947 h 1590168"/>
              <a:gd name="connsiteX7" fmla="*/ 207576 w 306851"/>
              <a:gd name="connsiteY7" fmla="*/ 1274947 h 1590168"/>
              <a:gd name="connsiteX8" fmla="*/ 207576 w 306851"/>
              <a:gd name="connsiteY8" fmla="*/ 1220654 h 1590168"/>
              <a:gd name="connsiteX9" fmla="*/ 99275 w 306851"/>
              <a:gd name="connsiteY9" fmla="*/ 1220654 h 1590168"/>
              <a:gd name="connsiteX10" fmla="*/ 99275 w 306851"/>
              <a:gd name="connsiteY10" fmla="*/ 1098673 h 1590168"/>
              <a:gd name="connsiteX11" fmla="*/ 99275 w 306851"/>
              <a:gd name="connsiteY11" fmla="*/ 1152965 h 1590168"/>
              <a:gd name="connsiteX12" fmla="*/ 207576 w 306851"/>
              <a:gd name="connsiteY12" fmla="*/ 1152965 h 1590168"/>
              <a:gd name="connsiteX13" fmla="*/ 207576 w 306851"/>
              <a:gd name="connsiteY13" fmla="*/ 1098673 h 1590168"/>
              <a:gd name="connsiteX14" fmla="*/ 99275 w 306851"/>
              <a:gd name="connsiteY14" fmla="*/ 1098673 h 1590168"/>
              <a:gd name="connsiteX15" fmla="*/ 99275 w 306851"/>
              <a:gd name="connsiteY15" fmla="*/ 976691 h 1590168"/>
              <a:gd name="connsiteX16" fmla="*/ 99275 w 306851"/>
              <a:gd name="connsiteY16" fmla="*/ 1030983 h 1590168"/>
              <a:gd name="connsiteX17" fmla="*/ 207576 w 306851"/>
              <a:gd name="connsiteY17" fmla="*/ 1030983 h 1590168"/>
              <a:gd name="connsiteX18" fmla="*/ 207576 w 306851"/>
              <a:gd name="connsiteY18" fmla="*/ 976691 h 1590168"/>
              <a:gd name="connsiteX19" fmla="*/ 99275 w 306851"/>
              <a:gd name="connsiteY19" fmla="*/ 976691 h 1590168"/>
              <a:gd name="connsiteX20" fmla="*/ 99275 w 306851"/>
              <a:gd name="connsiteY20" fmla="*/ 854709 h 1590168"/>
              <a:gd name="connsiteX21" fmla="*/ 99275 w 306851"/>
              <a:gd name="connsiteY21" fmla="*/ 909001 h 1590168"/>
              <a:gd name="connsiteX22" fmla="*/ 207576 w 306851"/>
              <a:gd name="connsiteY22" fmla="*/ 909001 h 1590168"/>
              <a:gd name="connsiteX23" fmla="*/ 207576 w 306851"/>
              <a:gd name="connsiteY23" fmla="*/ 854709 h 1590168"/>
              <a:gd name="connsiteX24" fmla="*/ 99275 w 306851"/>
              <a:gd name="connsiteY24" fmla="*/ 854709 h 1590168"/>
              <a:gd name="connsiteX25" fmla="*/ 99275 w 306851"/>
              <a:gd name="connsiteY25" fmla="*/ 732727 h 1590168"/>
              <a:gd name="connsiteX26" fmla="*/ 99275 w 306851"/>
              <a:gd name="connsiteY26" fmla="*/ 787019 h 1590168"/>
              <a:gd name="connsiteX27" fmla="*/ 207576 w 306851"/>
              <a:gd name="connsiteY27" fmla="*/ 787019 h 1590168"/>
              <a:gd name="connsiteX28" fmla="*/ 207576 w 306851"/>
              <a:gd name="connsiteY28" fmla="*/ 732727 h 1590168"/>
              <a:gd name="connsiteX29" fmla="*/ 99275 w 306851"/>
              <a:gd name="connsiteY29" fmla="*/ 732727 h 1590168"/>
              <a:gd name="connsiteX30" fmla="*/ 99275 w 306851"/>
              <a:gd name="connsiteY30" fmla="*/ 610745 h 1590168"/>
              <a:gd name="connsiteX31" fmla="*/ 99275 w 306851"/>
              <a:gd name="connsiteY31" fmla="*/ 665038 h 1590168"/>
              <a:gd name="connsiteX32" fmla="*/ 207576 w 306851"/>
              <a:gd name="connsiteY32" fmla="*/ 665038 h 1590168"/>
              <a:gd name="connsiteX33" fmla="*/ 207576 w 306851"/>
              <a:gd name="connsiteY33" fmla="*/ 610745 h 1590168"/>
              <a:gd name="connsiteX34" fmla="*/ 99275 w 306851"/>
              <a:gd name="connsiteY34" fmla="*/ 610745 h 1590168"/>
              <a:gd name="connsiteX35" fmla="*/ 99275 w 306851"/>
              <a:gd name="connsiteY35" fmla="*/ 488763 h 1590168"/>
              <a:gd name="connsiteX36" fmla="*/ 99275 w 306851"/>
              <a:gd name="connsiteY36" fmla="*/ 543056 h 1590168"/>
              <a:gd name="connsiteX37" fmla="*/ 207576 w 306851"/>
              <a:gd name="connsiteY37" fmla="*/ 543056 h 1590168"/>
              <a:gd name="connsiteX38" fmla="*/ 207576 w 306851"/>
              <a:gd name="connsiteY38" fmla="*/ 488763 h 1590168"/>
              <a:gd name="connsiteX39" fmla="*/ 99275 w 306851"/>
              <a:gd name="connsiteY39" fmla="*/ 488763 h 1590168"/>
              <a:gd name="connsiteX40" fmla="*/ 0 w 306851"/>
              <a:gd name="connsiteY40" fmla="*/ 0 h 1590168"/>
              <a:gd name="connsiteX41" fmla="*/ 306851 w 306851"/>
              <a:gd name="connsiteY41" fmla="*/ 371475 h 1590168"/>
              <a:gd name="connsiteX42" fmla="*/ 306851 w 306851"/>
              <a:gd name="connsiteY42" fmla="*/ 1590168 h 1590168"/>
              <a:gd name="connsiteX43" fmla="*/ 0 w 306851"/>
              <a:gd name="connsiteY43" fmla="*/ 1590168 h 1590168"/>
              <a:gd name="connsiteX44" fmla="*/ 0 w 306851"/>
              <a:gd name="connsiteY44" fmla="*/ 0 h 1590168"/>
              <a:gd name="connsiteX0" fmla="*/ 99275 w 306851"/>
              <a:gd name="connsiteY0" fmla="*/ 1152513 h 1400045"/>
              <a:gd name="connsiteX1" fmla="*/ 99275 w 306851"/>
              <a:gd name="connsiteY1" fmla="*/ 1206806 h 1400045"/>
              <a:gd name="connsiteX2" fmla="*/ 207576 w 306851"/>
              <a:gd name="connsiteY2" fmla="*/ 1206806 h 1400045"/>
              <a:gd name="connsiteX3" fmla="*/ 207576 w 306851"/>
              <a:gd name="connsiteY3" fmla="*/ 1152513 h 1400045"/>
              <a:gd name="connsiteX4" fmla="*/ 99275 w 306851"/>
              <a:gd name="connsiteY4" fmla="*/ 1152513 h 1400045"/>
              <a:gd name="connsiteX5" fmla="*/ 99275 w 306851"/>
              <a:gd name="connsiteY5" fmla="*/ 1030531 h 1400045"/>
              <a:gd name="connsiteX6" fmla="*/ 99275 w 306851"/>
              <a:gd name="connsiteY6" fmla="*/ 1084824 h 1400045"/>
              <a:gd name="connsiteX7" fmla="*/ 207576 w 306851"/>
              <a:gd name="connsiteY7" fmla="*/ 1084824 h 1400045"/>
              <a:gd name="connsiteX8" fmla="*/ 207576 w 306851"/>
              <a:gd name="connsiteY8" fmla="*/ 1030531 h 1400045"/>
              <a:gd name="connsiteX9" fmla="*/ 99275 w 306851"/>
              <a:gd name="connsiteY9" fmla="*/ 1030531 h 1400045"/>
              <a:gd name="connsiteX10" fmla="*/ 99275 w 306851"/>
              <a:gd name="connsiteY10" fmla="*/ 908550 h 1400045"/>
              <a:gd name="connsiteX11" fmla="*/ 99275 w 306851"/>
              <a:gd name="connsiteY11" fmla="*/ 962842 h 1400045"/>
              <a:gd name="connsiteX12" fmla="*/ 207576 w 306851"/>
              <a:gd name="connsiteY12" fmla="*/ 962842 h 1400045"/>
              <a:gd name="connsiteX13" fmla="*/ 207576 w 306851"/>
              <a:gd name="connsiteY13" fmla="*/ 908550 h 1400045"/>
              <a:gd name="connsiteX14" fmla="*/ 99275 w 306851"/>
              <a:gd name="connsiteY14" fmla="*/ 908550 h 1400045"/>
              <a:gd name="connsiteX15" fmla="*/ 99275 w 306851"/>
              <a:gd name="connsiteY15" fmla="*/ 786568 h 1400045"/>
              <a:gd name="connsiteX16" fmla="*/ 99275 w 306851"/>
              <a:gd name="connsiteY16" fmla="*/ 840860 h 1400045"/>
              <a:gd name="connsiteX17" fmla="*/ 207576 w 306851"/>
              <a:gd name="connsiteY17" fmla="*/ 840860 h 1400045"/>
              <a:gd name="connsiteX18" fmla="*/ 207576 w 306851"/>
              <a:gd name="connsiteY18" fmla="*/ 786568 h 1400045"/>
              <a:gd name="connsiteX19" fmla="*/ 99275 w 306851"/>
              <a:gd name="connsiteY19" fmla="*/ 786568 h 1400045"/>
              <a:gd name="connsiteX20" fmla="*/ 99275 w 306851"/>
              <a:gd name="connsiteY20" fmla="*/ 664586 h 1400045"/>
              <a:gd name="connsiteX21" fmla="*/ 99275 w 306851"/>
              <a:gd name="connsiteY21" fmla="*/ 718878 h 1400045"/>
              <a:gd name="connsiteX22" fmla="*/ 207576 w 306851"/>
              <a:gd name="connsiteY22" fmla="*/ 718878 h 1400045"/>
              <a:gd name="connsiteX23" fmla="*/ 207576 w 306851"/>
              <a:gd name="connsiteY23" fmla="*/ 664586 h 1400045"/>
              <a:gd name="connsiteX24" fmla="*/ 99275 w 306851"/>
              <a:gd name="connsiteY24" fmla="*/ 664586 h 1400045"/>
              <a:gd name="connsiteX25" fmla="*/ 99275 w 306851"/>
              <a:gd name="connsiteY25" fmla="*/ 542604 h 1400045"/>
              <a:gd name="connsiteX26" fmla="*/ 99275 w 306851"/>
              <a:gd name="connsiteY26" fmla="*/ 596896 h 1400045"/>
              <a:gd name="connsiteX27" fmla="*/ 207576 w 306851"/>
              <a:gd name="connsiteY27" fmla="*/ 596896 h 1400045"/>
              <a:gd name="connsiteX28" fmla="*/ 207576 w 306851"/>
              <a:gd name="connsiteY28" fmla="*/ 542604 h 1400045"/>
              <a:gd name="connsiteX29" fmla="*/ 99275 w 306851"/>
              <a:gd name="connsiteY29" fmla="*/ 542604 h 1400045"/>
              <a:gd name="connsiteX30" fmla="*/ 99275 w 306851"/>
              <a:gd name="connsiteY30" fmla="*/ 420622 h 1400045"/>
              <a:gd name="connsiteX31" fmla="*/ 99275 w 306851"/>
              <a:gd name="connsiteY31" fmla="*/ 474915 h 1400045"/>
              <a:gd name="connsiteX32" fmla="*/ 207576 w 306851"/>
              <a:gd name="connsiteY32" fmla="*/ 474915 h 1400045"/>
              <a:gd name="connsiteX33" fmla="*/ 207576 w 306851"/>
              <a:gd name="connsiteY33" fmla="*/ 420622 h 1400045"/>
              <a:gd name="connsiteX34" fmla="*/ 99275 w 306851"/>
              <a:gd name="connsiteY34" fmla="*/ 420622 h 1400045"/>
              <a:gd name="connsiteX35" fmla="*/ 99275 w 306851"/>
              <a:gd name="connsiteY35" fmla="*/ 298640 h 1400045"/>
              <a:gd name="connsiteX36" fmla="*/ 99275 w 306851"/>
              <a:gd name="connsiteY36" fmla="*/ 352933 h 1400045"/>
              <a:gd name="connsiteX37" fmla="*/ 207576 w 306851"/>
              <a:gd name="connsiteY37" fmla="*/ 352933 h 1400045"/>
              <a:gd name="connsiteX38" fmla="*/ 207576 w 306851"/>
              <a:gd name="connsiteY38" fmla="*/ 298640 h 1400045"/>
              <a:gd name="connsiteX39" fmla="*/ 99275 w 306851"/>
              <a:gd name="connsiteY39" fmla="*/ 298640 h 1400045"/>
              <a:gd name="connsiteX40" fmla="*/ 0 w 306851"/>
              <a:gd name="connsiteY40" fmla="*/ 0 h 1400045"/>
              <a:gd name="connsiteX41" fmla="*/ 306851 w 306851"/>
              <a:gd name="connsiteY41" fmla="*/ 181352 h 1400045"/>
              <a:gd name="connsiteX42" fmla="*/ 306851 w 306851"/>
              <a:gd name="connsiteY42" fmla="*/ 1400045 h 1400045"/>
              <a:gd name="connsiteX43" fmla="*/ 0 w 306851"/>
              <a:gd name="connsiteY43" fmla="*/ 1400045 h 1400045"/>
              <a:gd name="connsiteX44" fmla="*/ 0 w 306851"/>
              <a:gd name="connsiteY44" fmla="*/ 0 h 1400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06851" h="1400045">
                <a:moveTo>
                  <a:pt x="99275" y="1152513"/>
                </a:moveTo>
                <a:lnTo>
                  <a:pt x="99275" y="1206806"/>
                </a:lnTo>
                <a:lnTo>
                  <a:pt x="207576" y="1206806"/>
                </a:lnTo>
                <a:lnTo>
                  <a:pt x="207576" y="1152513"/>
                </a:lnTo>
                <a:lnTo>
                  <a:pt x="99275" y="1152513"/>
                </a:lnTo>
                <a:close/>
                <a:moveTo>
                  <a:pt x="99275" y="1030531"/>
                </a:moveTo>
                <a:lnTo>
                  <a:pt x="99275" y="1084824"/>
                </a:lnTo>
                <a:lnTo>
                  <a:pt x="207576" y="1084824"/>
                </a:lnTo>
                <a:lnTo>
                  <a:pt x="207576" y="1030531"/>
                </a:lnTo>
                <a:lnTo>
                  <a:pt x="99275" y="1030531"/>
                </a:lnTo>
                <a:close/>
                <a:moveTo>
                  <a:pt x="99275" y="908550"/>
                </a:moveTo>
                <a:lnTo>
                  <a:pt x="99275" y="962842"/>
                </a:lnTo>
                <a:lnTo>
                  <a:pt x="207576" y="962842"/>
                </a:lnTo>
                <a:lnTo>
                  <a:pt x="207576" y="908550"/>
                </a:lnTo>
                <a:lnTo>
                  <a:pt x="99275" y="908550"/>
                </a:lnTo>
                <a:close/>
                <a:moveTo>
                  <a:pt x="99275" y="786568"/>
                </a:moveTo>
                <a:lnTo>
                  <a:pt x="99275" y="840860"/>
                </a:lnTo>
                <a:lnTo>
                  <a:pt x="207576" y="840860"/>
                </a:lnTo>
                <a:lnTo>
                  <a:pt x="207576" y="786568"/>
                </a:lnTo>
                <a:lnTo>
                  <a:pt x="99275" y="786568"/>
                </a:lnTo>
                <a:close/>
                <a:moveTo>
                  <a:pt x="99275" y="664586"/>
                </a:moveTo>
                <a:lnTo>
                  <a:pt x="99275" y="718878"/>
                </a:lnTo>
                <a:lnTo>
                  <a:pt x="207576" y="718878"/>
                </a:lnTo>
                <a:lnTo>
                  <a:pt x="207576" y="664586"/>
                </a:lnTo>
                <a:lnTo>
                  <a:pt x="99275" y="664586"/>
                </a:lnTo>
                <a:close/>
                <a:moveTo>
                  <a:pt x="99275" y="542604"/>
                </a:moveTo>
                <a:lnTo>
                  <a:pt x="99275" y="596896"/>
                </a:lnTo>
                <a:lnTo>
                  <a:pt x="207576" y="596896"/>
                </a:lnTo>
                <a:lnTo>
                  <a:pt x="207576" y="542604"/>
                </a:lnTo>
                <a:lnTo>
                  <a:pt x="99275" y="542604"/>
                </a:lnTo>
                <a:close/>
                <a:moveTo>
                  <a:pt x="99275" y="420622"/>
                </a:moveTo>
                <a:lnTo>
                  <a:pt x="99275" y="474915"/>
                </a:lnTo>
                <a:lnTo>
                  <a:pt x="207576" y="474915"/>
                </a:lnTo>
                <a:lnTo>
                  <a:pt x="207576" y="420622"/>
                </a:lnTo>
                <a:lnTo>
                  <a:pt x="99275" y="420622"/>
                </a:lnTo>
                <a:close/>
                <a:moveTo>
                  <a:pt x="99275" y="298640"/>
                </a:moveTo>
                <a:lnTo>
                  <a:pt x="99275" y="352933"/>
                </a:lnTo>
                <a:lnTo>
                  <a:pt x="207576" y="352933"/>
                </a:lnTo>
                <a:lnTo>
                  <a:pt x="207576" y="298640"/>
                </a:lnTo>
                <a:lnTo>
                  <a:pt x="99275" y="298640"/>
                </a:lnTo>
                <a:close/>
                <a:moveTo>
                  <a:pt x="0" y="0"/>
                </a:moveTo>
                <a:lnTo>
                  <a:pt x="306851" y="181352"/>
                </a:lnTo>
                <a:lnTo>
                  <a:pt x="306851" y="1400045"/>
                </a:lnTo>
                <a:lnTo>
                  <a:pt x="0" y="1400045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prstClr val="white"/>
              </a:solidFill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="" xmlns:a16="http://schemas.microsoft.com/office/drawing/2014/main" id="{268958E9-4670-4CE9-8A21-D5746AF91EA4}"/>
              </a:ext>
            </a:extLst>
          </p:cNvPr>
          <p:cNvGrpSpPr/>
          <p:nvPr/>
        </p:nvGrpSpPr>
        <p:grpSpPr>
          <a:xfrm rot="20934425">
            <a:off x="7256517" y="1737344"/>
            <a:ext cx="739162" cy="2569727"/>
            <a:chOff x="8182689" y="2589848"/>
            <a:chExt cx="771525" cy="2682240"/>
          </a:xfrm>
          <a:solidFill>
            <a:schemeClr val="accent3"/>
          </a:solidFill>
        </p:grpSpPr>
        <p:sp>
          <p:nvSpPr>
            <p:cNvPr id="8" name="Freeform: Shape 7">
              <a:extLst>
                <a:ext uri="{FF2B5EF4-FFF2-40B4-BE49-F238E27FC236}">
                  <a16:creationId xmlns="" xmlns:a16="http://schemas.microsoft.com/office/drawing/2014/main" id="{B1DE780E-BF02-440E-B5D3-980A5F5048E0}"/>
                </a:ext>
              </a:extLst>
            </p:cNvPr>
            <p:cNvSpPr/>
            <p:nvPr/>
          </p:nvSpPr>
          <p:spPr>
            <a:xfrm>
              <a:off x="8187451" y="3109913"/>
              <a:ext cx="762000" cy="2162175"/>
            </a:xfrm>
            <a:custGeom>
              <a:avLst/>
              <a:gdLst>
                <a:gd name="connsiteX0" fmla="*/ 765810 w 762000"/>
                <a:gd name="connsiteY0" fmla="*/ 0 h 2162175"/>
                <a:gd name="connsiteX1" fmla="*/ 765810 w 762000"/>
                <a:gd name="connsiteY1" fmla="*/ 2166938 h 2162175"/>
                <a:gd name="connsiteX2" fmla="*/ 0 w 762000"/>
                <a:gd name="connsiteY2" fmla="*/ 2166938 h 2162175"/>
                <a:gd name="connsiteX3" fmla="*/ 0 w 762000"/>
                <a:gd name="connsiteY3" fmla="*/ 0 h 2162175"/>
                <a:gd name="connsiteX4" fmla="*/ 765810 w 762000"/>
                <a:gd name="connsiteY4" fmla="*/ 0 h 2162175"/>
                <a:gd name="connsiteX5" fmla="*/ 181927 w 762000"/>
                <a:gd name="connsiteY5" fmla="*/ 1468755 h 2162175"/>
                <a:gd name="connsiteX6" fmla="*/ 181927 w 762000"/>
                <a:gd name="connsiteY6" fmla="*/ 1289685 h 2162175"/>
                <a:gd name="connsiteX7" fmla="*/ 47625 w 762000"/>
                <a:gd name="connsiteY7" fmla="*/ 1289685 h 2162175"/>
                <a:gd name="connsiteX8" fmla="*/ 47625 w 762000"/>
                <a:gd name="connsiteY8" fmla="*/ 1468755 h 2162175"/>
                <a:gd name="connsiteX9" fmla="*/ 181927 w 762000"/>
                <a:gd name="connsiteY9" fmla="*/ 1468755 h 2162175"/>
                <a:gd name="connsiteX10" fmla="*/ 716280 w 762000"/>
                <a:gd name="connsiteY10" fmla="*/ 1469707 h 2162175"/>
                <a:gd name="connsiteX11" fmla="*/ 716280 w 762000"/>
                <a:gd name="connsiteY11" fmla="*/ 1288732 h 2162175"/>
                <a:gd name="connsiteX12" fmla="*/ 581025 w 762000"/>
                <a:gd name="connsiteY12" fmla="*/ 1288732 h 2162175"/>
                <a:gd name="connsiteX13" fmla="*/ 581025 w 762000"/>
                <a:gd name="connsiteY13" fmla="*/ 1469707 h 2162175"/>
                <a:gd name="connsiteX14" fmla="*/ 716280 w 762000"/>
                <a:gd name="connsiteY14" fmla="*/ 1469707 h 2162175"/>
                <a:gd name="connsiteX15" fmla="*/ 400050 w 762000"/>
                <a:gd name="connsiteY15" fmla="*/ 1468755 h 2162175"/>
                <a:gd name="connsiteX16" fmla="*/ 536257 w 762000"/>
                <a:gd name="connsiteY16" fmla="*/ 1468755 h 2162175"/>
                <a:gd name="connsiteX17" fmla="*/ 536257 w 762000"/>
                <a:gd name="connsiteY17" fmla="*/ 1289685 h 2162175"/>
                <a:gd name="connsiteX18" fmla="*/ 400050 w 762000"/>
                <a:gd name="connsiteY18" fmla="*/ 1289685 h 2162175"/>
                <a:gd name="connsiteX19" fmla="*/ 400050 w 762000"/>
                <a:gd name="connsiteY19" fmla="*/ 1468755 h 2162175"/>
                <a:gd name="connsiteX20" fmla="*/ 537210 w 762000"/>
                <a:gd name="connsiteY20" fmla="*/ 449580 h 2162175"/>
                <a:gd name="connsiteX21" fmla="*/ 537210 w 762000"/>
                <a:gd name="connsiteY21" fmla="*/ 271463 h 2162175"/>
                <a:gd name="connsiteX22" fmla="*/ 401002 w 762000"/>
                <a:gd name="connsiteY22" fmla="*/ 271463 h 2162175"/>
                <a:gd name="connsiteX23" fmla="*/ 401002 w 762000"/>
                <a:gd name="connsiteY23" fmla="*/ 449580 h 2162175"/>
                <a:gd name="connsiteX24" fmla="*/ 537210 w 762000"/>
                <a:gd name="connsiteY24" fmla="*/ 449580 h 2162175"/>
                <a:gd name="connsiteX25" fmla="*/ 182880 w 762000"/>
                <a:gd name="connsiteY25" fmla="*/ 271463 h 2162175"/>
                <a:gd name="connsiteX26" fmla="*/ 47625 w 762000"/>
                <a:gd name="connsiteY26" fmla="*/ 271463 h 2162175"/>
                <a:gd name="connsiteX27" fmla="*/ 47625 w 762000"/>
                <a:gd name="connsiteY27" fmla="*/ 448628 h 2162175"/>
                <a:gd name="connsiteX28" fmla="*/ 182880 w 762000"/>
                <a:gd name="connsiteY28" fmla="*/ 448628 h 2162175"/>
                <a:gd name="connsiteX29" fmla="*/ 182880 w 762000"/>
                <a:gd name="connsiteY29" fmla="*/ 271463 h 2162175"/>
                <a:gd name="connsiteX30" fmla="*/ 580073 w 762000"/>
                <a:gd name="connsiteY30" fmla="*/ 856297 h 2162175"/>
                <a:gd name="connsiteX31" fmla="*/ 716280 w 762000"/>
                <a:gd name="connsiteY31" fmla="*/ 856297 h 2162175"/>
                <a:gd name="connsiteX32" fmla="*/ 716280 w 762000"/>
                <a:gd name="connsiteY32" fmla="*/ 679133 h 2162175"/>
                <a:gd name="connsiteX33" fmla="*/ 580073 w 762000"/>
                <a:gd name="connsiteY33" fmla="*/ 679133 h 2162175"/>
                <a:gd name="connsiteX34" fmla="*/ 580073 w 762000"/>
                <a:gd name="connsiteY34" fmla="*/ 856297 h 2162175"/>
                <a:gd name="connsiteX35" fmla="*/ 181927 w 762000"/>
                <a:gd name="connsiteY35" fmla="*/ 857250 h 2162175"/>
                <a:gd name="connsiteX36" fmla="*/ 181927 w 762000"/>
                <a:gd name="connsiteY36" fmla="*/ 679133 h 2162175"/>
                <a:gd name="connsiteX37" fmla="*/ 46673 w 762000"/>
                <a:gd name="connsiteY37" fmla="*/ 679133 h 2162175"/>
                <a:gd name="connsiteX38" fmla="*/ 46673 w 762000"/>
                <a:gd name="connsiteY38" fmla="*/ 857250 h 2162175"/>
                <a:gd name="connsiteX39" fmla="*/ 181927 w 762000"/>
                <a:gd name="connsiteY39" fmla="*/ 857250 h 2162175"/>
                <a:gd name="connsiteX40" fmla="*/ 401955 w 762000"/>
                <a:gd name="connsiteY40" fmla="*/ 882015 h 2162175"/>
                <a:gd name="connsiteX41" fmla="*/ 401955 w 762000"/>
                <a:gd name="connsiteY41" fmla="*/ 1061085 h 2162175"/>
                <a:gd name="connsiteX42" fmla="*/ 536257 w 762000"/>
                <a:gd name="connsiteY42" fmla="*/ 1061085 h 2162175"/>
                <a:gd name="connsiteX43" fmla="*/ 536257 w 762000"/>
                <a:gd name="connsiteY43" fmla="*/ 882015 h 2162175"/>
                <a:gd name="connsiteX44" fmla="*/ 401955 w 762000"/>
                <a:gd name="connsiteY44" fmla="*/ 882015 h 2162175"/>
                <a:gd name="connsiteX45" fmla="*/ 182880 w 762000"/>
                <a:gd name="connsiteY45" fmla="*/ 883920 h 2162175"/>
                <a:gd name="connsiteX46" fmla="*/ 47625 w 762000"/>
                <a:gd name="connsiteY46" fmla="*/ 883920 h 2162175"/>
                <a:gd name="connsiteX47" fmla="*/ 47625 w 762000"/>
                <a:gd name="connsiteY47" fmla="*/ 1061085 h 2162175"/>
                <a:gd name="connsiteX48" fmla="*/ 182880 w 762000"/>
                <a:gd name="connsiteY48" fmla="*/ 1061085 h 2162175"/>
                <a:gd name="connsiteX49" fmla="*/ 182880 w 762000"/>
                <a:gd name="connsiteY49" fmla="*/ 883920 h 2162175"/>
                <a:gd name="connsiteX50" fmla="*/ 46673 w 762000"/>
                <a:gd name="connsiteY50" fmla="*/ 1086803 h 2162175"/>
                <a:gd name="connsiteX51" fmla="*/ 46673 w 762000"/>
                <a:gd name="connsiteY51" fmla="*/ 1263968 h 2162175"/>
                <a:gd name="connsiteX52" fmla="*/ 181927 w 762000"/>
                <a:gd name="connsiteY52" fmla="*/ 1263968 h 2162175"/>
                <a:gd name="connsiteX53" fmla="*/ 181927 w 762000"/>
                <a:gd name="connsiteY53" fmla="*/ 1086803 h 2162175"/>
                <a:gd name="connsiteX54" fmla="*/ 46673 w 762000"/>
                <a:gd name="connsiteY54" fmla="*/ 1086803 h 2162175"/>
                <a:gd name="connsiteX55" fmla="*/ 45720 w 762000"/>
                <a:gd name="connsiteY55" fmla="*/ 1669732 h 2162175"/>
                <a:gd name="connsiteX56" fmla="*/ 182880 w 762000"/>
                <a:gd name="connsiteY56" fmla="*/ 1669732 h 2162175"/>
                <a:gd name="connsiteX57" fmla="*/ 182880 w 762000"/>
                <a:gd name="connsiteY57" fmla="*/ 1496378 h 2162175"/>
                <a:gd name="connsiteX58" fmla="*/ 45720 w 762000"/>
                <a:gd name="connsiteY58" fmla="*/ 1496378 h 2162175"/>
                <a:gd name="connsiteX59" fmla="*/ 45720 w 762000"/>
                <a:gd name="connsiteY59" fmla="*/ 1669732 h 2162175"/>
                <a:gd name="connsiteX60" fmla="*/ 46673 w 762000"/>
                <a:gd name="connsiteY60" fmla="*/ 243840 h 2162175"/>
                <a:gd name="connsiteX61" fmla="*/ 181927 w 762000"/>
                <a:gd name="connsiteY61" fmla="*/ 243840 h 2162175"/>
                <a:gd name="connsiteX62" fmla="*/ 181927 w 762000"/>
                <a:gd name="connsiteY62" fmla="*/ 68580 h 2162175"/>
                <a:gd name="connsiteX63" fmla="*/ 46673 w 762000"/>
                <a:gd name="connsiteY63" fmla="*/ 68580 h 2162175"/>
                <a:gd name="connsiteX64" fmla="*/ 46673 w 762000"/>
                <a:gd name="connsiteY64" fmla="*/ 243840 h 2162175"/>
                <a:gd name="connsiteX65" fmla="*/ 401002 w 762000"/>
                <a:gd name="connsiteY65" fmla="*/ 652463 h 2162175"/>
                <a:gd name="connsiteX66" fmla="*/ 537210 w 762000"/>
                <a:gd name="connsiteY66" fmla="*/ 652463 h 2162175"/>
                <a:gd name="connsiteX67" fmla="*/ 537210 w 762000"/>
                <a:gd name="connsiteY67" fmla="*/ 476250 h 2162175"/>
                <a:gd name="connsiteX68" fmla="*/ 401002 w 762000"/>
                <a:gd name="connsiteY68" fmla="*/ 476250 h 2162175"/>
                <a:gd name="connsiteX69" fmla="*/ 401002 w 762000"/>
                <a:gd name="connsiteY69" fmla="*/ 652463 h 2162175"/>
                <a:gd name="connsiteX70" fmla="*/ 581025 w 762000"/>
                <a:gd name="connsiteY70" fmla="*/ 475297 h 2162175"/>
                <a:gd name="connsiteX71" fmla="*/ 581025 w 762000"/>
                <a:gd name="connsiteY71" fmla="*/ 650558 h 2162175"/>
                <a:gd name="connsiteX72" fmla="*/ 717232 w 762000"/>
                <a:gd name="connsiteY72" fmla="*/ 650558 h 2162175"/>
                <a:gd name="connsiteX73" fmla="*/ 717232 w 762000"/>
                <a:gd name="connsiteY73" fmla="*/ 475297 h 2162175"/>
                <a:gd name="connsiteX74" fmla="*/ 581025 w 762000"/>
                <a:gd name="connsiteY74" fmla="*/ 475297 h 2162175"/>
                <a:gd name="connsiteX75" fmla="*/ 401955 w 762000"/>
                <a:gd name="connsiteY75" fmla="*/ 1494473 h 2162175"/>
                <a:gd name="connsiteX76" fmla="*/ 401955 w 762000"/>
                <a:gd name="connsiteY76" fmla="*/ 1671638 h 2162175"/>
                <a:gd name="connsiteX77" fmla="*/ 537210 w 762000"/>
                <a:gd name="connsiteY77" fmla="*/ 1671638 h 2162175"/>
                <a:gd name="connsiteX78" fmla="*/ 537210 w 762000"/>
                <a:gd name="connsiteY78" fmla="*/ 1494473 h 2162175"/>
                <a:gd name="connsiteX79" fmla="*/ 401955 w 762000"/>
                <a:gd name="connsiteY79" fmla="*/ 1494473 h 2162175"/>
                <a:gd name="connsiteX80" fmla="*/ 717232 w 762000"/>
                <a:gd name="connsiteY80" fmla="*/ 68580 h 2162175"/>
                <a:gd name="connsiteX81" fmla="*/ 581977 w 762000"/>
                <a:gd name="connsiteY81" fmla="*/ 68580 h 2162175"/>
                <a:gd name="connsiteX82" fmla="*/ 581977 w 762000"/>
                <a:gd name="connsiteY82" fmla="*/ 242888 h 2162175"/>
                <a:gd name="connsiteX83" fmla="*/ 717232 w 762000"/>
                <a:gd name="connsiteY83" fmla="*/ 242888 h 2162175"/>
                <a:gd name="connsiteX84" fmla="*/ 717232 w 762000"/>
                <a:gd name="connsiteY84" fmla="*/ 68580 h 2162175"/>
                <a:gd name="connsiteX85" fmla="*/ 581977 w 762000"/>
                <a:gd name="connsiteY85" fmla="*/ 1086803 h 2162175"/>
                <a:gd name="connsiteX86" fmla="*/ 581977 w 762000"/>
                <a:gd name="connsiteY86" fmla="*/ 1262063 h 2162175"/>
                <a:gd name="connsiteX87" fmla="*/ 717232 w 762000"/>
                <a:gd name="connsiteY87" fmla="*/ 1262063 h 2162175"/>
                <a:gd name="connsiteX88" fmla="*/ 717232 w 762000"/>
                <a:gd name="connsiteY88" fmla="*/ 1086803 h 2162175"/>
                <a:gd name="connsiteX89" fmla="*/ 581977 w 762000"/>
                <a:gd name="connsiteY89" fmla="*/ 1086803 h 2162175"/>
                <a:gd name="connsiteX90" fmla="*/ 717232 w 762000"/>
                <a:gd name="connsiteY90" fmla="*/ 1061085 h 2162175"/>
                <a:gd name="connsiteX91" fmla="*/ 717232 w 762000"/>
                <a:gd name="connsiteY91" fmla="*/ 883920 h 2162175"/>
                <a:gd name="connsiteX92" fmla="*/ 581025 w 762000"/>
                <a:gd name="connsiteY92" fmla="*/ 883920 h 2162175"/>
                <a:gd name="connsiteX93" fmla="*/ 581025 w 762000"/>
                <a:gd name="connsiteY93" fmla="*/ 1061085 h 2162175"/>
                <a:gd name="connsiteX94" fmla="*/ 717232 w 762000"/>
                <a:gd name="connsiteY94" fmla="*/ 1061085 h 2162175"/>
                <a:gd name="connsiteX95" fmla="*/ 225743 w 762000"/>
                <a:gd name="connsiteY95" fmla="*/ 1287780 h 2162175"/>
                <a:gd name="connsiteX96" fmla="*/ 225743 w 762000"/>
                <a:gd name="connsiteY96" fmla="*/ 1468755 h 2162175"/>
                <a:gd name="connsiteX97" fmla="*/ 359093 w 762000"/>
                <a:gd name="connsiteY97" fmla="*/ 1468755 h 2162175"/>
                <a:gd name="connsiteX98" fmla="*/ 359093 w 762000"/>
                <a:gd name="connsiteY98" fmla="*/ 1287780 h 2162175"/>
                <a:gd name="connsiteX99" fmla="*/ 225743 w 762000"/>
                <a:gd name="connsiteY99" fmla="*/ 1287780 h 2162175"/>
                <a:gd name="connsiteX100" fmla="*/ 359093 w 762000"/>
                <a:gd name="connsiteY100" fmla="*/ 449580 h 2162175"/>
                <a:gd name="connsiteX101" fmla="*/ 359093 w 762000"/>
                <a:gd name="connsiteY101" fmla="*/ 270510 h 2162175"/>
                <a:gd name="connsiteX102" fmla="*/ 224790 w 762000"/>
                <a:gd name="connsiteY102" fmla="*/ 270510 h 2162175"/>
                <a:gd name="connsiteX103" fmla="*/ 224790 w 762000"/>
                <a:gd name="connsiteY103" fmla="*/ 449580 h 2162175"/>
                <a:gd name="connsiteX104" fmla="*/ 359093 w 762000"/>
                <a:gd name="connsiteY104" fmla="*/ 449580 h 2162175"/>
                <a:gd name="connsiteX105" fmla="*/ 225743 w 762000"/>
                <a:gd name="connsiteY105" fmla="*/ 882015 h 2162175"/>
                <a:gd name="connsiteX106" fmla="*/ 225743 w 762000"/>
                <a:gd name="connsiteY106" fmla="*/ 1062038 h 2162175"/>
                <a:gd name="connsiteX107" fmla="*/ 359093 w 762000"/>
                <a:gd name="connsiteY107" fmla="*/ 1062038 h 2162175"/>
                <a:gd name="connsiteX108" fmla="*/ 359093 w 762000"/>
                <a:gd name="connsiteY108" fmla="*/ 882015 h 2162175"/>
                <a:gd name="connsiteX109" fmla="*/ 225743 w 762000"/>
                <a:gd name="connsiteY109" fmla="*/ 882015 h 2162175"/>
                <a:gd name="connsiteX110" fmla="*/ 224790 w 762000"/>
                <a:gd name="connsiteY110" fmla="*/ 856297 h 2162175"/>
                <a:gd name="connsiteX111" fmla="*/ 360045 w 762000"/>
                <a:gd name="connsiteY111" fmla="*/ 856297 h 2162175"/>
                <a:gd name="connsiteX112" fmla="*/ 360045 w 762000"/>
                <a:gd name="connsiteY112" fmla="*/ 678180 h 2162175"/>
                <a:gd name="connsiteX113" fmla="*/ 224790 w 762000"/>
                <a:gd name="connsiteY113" fmla="*/ 678180 h 2162175"/>
                <a:gd name="connsiteX114" fmla="*/ 224790 w 762000"/>
                <a:gd name="connsiteY114" fmla="*/ 856297 h 2162175"/>
                <a:gd name="connsiteX115" fmla="*/ 224790 w 762000"/>
                <a:gd name="connsiteY115" fmla="*/ 1085850 h 2162175"/>
                <a:gd name="connsiteX116" fmla="*/ 224790 w 762000"/>
                <a:gd name="connsiteY116" fmla="*/ 1262063 h 2162175"/>
                <a:gd name="connsiteX117" fmla="*/ 358140 w 762000"/>
                <a:gd name="connsiteY117" fmla="*/ 1262063 h 2162175"/>
                <a:gd name="connsiteX118" fmla="*/ 358140 w 762000"/>
                <a:gd name="connsiteY118" fmla="*/ 1085850 h 2162175"/>
                <a:gd name="connsiteX119" fmla="*/ 224790 w 762000"/>
                <a:gd name="connsiteY119" fmla="*/ 1085850 h 2162175"/>
                <a:gd name="connsiteX120" fmla="*/ 223838 w 762000"/>
                <a:gd name="connsiteY120" fmla="*/ 1669732 h 2162175"/>
                <a:gd name="connsiteX121" fmla="*/ 359093 w 762000"/>
                <a:gd name="connsiteY121" fmla="*/ 1669732 h 2162175"/>
                <a:gd name="connsiteX122" fmla="*/ 359093 w 762000"/>
                <a:gd name="connsiteY122" fmla="*/ 1494473 h 2162175"/>
                <a:gd name="connsiteX123" fmla="*/ 223838 w 762000"/>
                <a:gd name="connsiteY123" fmla="*/ 1494473 h 2162175"/>
                <a:gd name="connsiteX124" fmla="*/ 223838 w 762000"/>
                <a:gd name="connsiteY124" fmla="*/ 1669732 h 2162175"/>
                <a:gd name="connsiteX125" fmla="*/ 223838 w 762000"/>
                <a:gd name="connsiteY125" fmla="*/ 651510 h 2162175"/>
                <a:gd name="connsiteX126" fmla="*/ 359093 w 762000"/>
                <a:gd name="connsiteY126" fmla="*/ 651510 h 2162175"/>
                <a:gd name="connsiteX127" fmla="*/ 359093 w 762000"/>
                <a:gd name="connsiteY127" fmla="*/ 475297 h 2162175"/>
                <a:gd name="connsiteX128" fmla="*/ 223838 w 762000"/>
                <a:gd name="connsiteY128" fmla="*/ 475297 h 2162175"/>
                <a:gd name="connsiteX129" fmla="*/ 223838 w 762000"/>
                <a:gd name="connsiteY129" fmla="*/ 651510 h 2162175"/>
                <a:gd name="connsiteX130" fmla="*/ 223838 w 762000"/>
                <a:gd name="connsiteY130" fmla="*/ 243840 h 2162175"/>
                <a:gd name="connsiteX131" fmla="*/ 358140 w 762000"/>
                <a:gd name="connsiteY131" fmla="*/ 243840 h 2162175"/>
                <a:gd name="connsiteX132" fmla="*/ 358140 w 762000"/>
                <a:gd name="connsiteY132" fmla="*/ 68580 h 2162175"/>
                <a:gd name="connsiteX133" fmla="*/ 223838 w 762000"/>
                <a:gd name="connsiteY133" fmla="*/ 68580 h 2162175"/>
                <a:gd name="connsiteX134" fmla="*/ 223838 w 762000"/>
                <a:gd name="connsiteY134" fmla="*/ 243840 h 2162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62000" h="2162175">
                  <a:moveTo>
                    <a:pt x="765810" y="0"/>
                  </a:moveTo>
                  <a:cubicBezTo>
                    <a:pt x="765810" y="723900"/>
                    <a:pt x="765810" y="1443990"/>
                    <a:pt x="765810" y="2166938"/>
                  </a:cubicBezTo>
                  <a:cubicBezTo>
                    <a:pt x="510540" y="2166938"/>
                    <a:pt x="257175" y="2166938"/>
                    <a:pt x="0" y="2166938"/>
                  </a:cubicBezTo>
                  <a:cubicBezTo>
                    <a:pt x="0" y="1445895"/>
                    <a:pt x="0" y="724853"/>
                    <a:pt x="0" y="0"/>
                  </a:cubicBezTo>
                  <a:cubicBezTo>
                    <a:pt x="253365" y="0"/>
                    <a:pt x="508635" y="0"/>
                    <a:pt x="765810" y="0"/>
                  </a:cubicBezTo>
                  <a:close/>
                  <a:moveTo>
                    <a:pt x="181927" y="1468755"/>
                  </a:moveTo>
                  <a:cubicBezTo>
                    <a:pt x="181927" y="1405890"/>
                    <a:pt x="181927" y="1346835"/>
                    <a:pt x="181927" y="1289685"/>
                  </a:cubicBezTo>
                  <a:cubicBezTo>
                    <a:pt x="134302" y="1289685"/>
                    <a:pt x="90488" y="1289685"/>
                    <a:pt x="47625" y="1289685"/>
                  </a:cubicBezTo>
                  <a:cubicBezTo>
                    <a:pt x="47625" y="1350645"/>
                    <a:pt x="47625" y="1408748"/>
                    <a:pt x="47625" y="1468755"/>
                  </a:cubicBezTo>
                  <a:cubicBezTo>
                    <a:pt x="92393" y="1468755"/>
                    <a:pt x="135255" y="1468755"/>
                    <a:pt x="181927" y="1468755"/>
                  </a:cubicBezTo>
                  <a:close/>
                  <a:moveTo>
                    <a:pt x="716280" y="1469707"/>
                  </a:moveTo>
                  <a:cubicBezTo>
                    <a:pt x="716280" y="1406843"/>
                    <a:pt x="716280" y="1348740"/>
                    <a:pt x="716280" y="1288732"/>
                  </a:cubicBezTo>
                  <a:cubicBezTo>
                    <a:pt x="670560" y="1288732"/>
                    <a:pt x="626745" y="1288732"/>
                    <a:pt x="581025" y="1288732"/>
                  </a:cubicBezTo>
                  <a:cubicBezTo>
                    <a:pt x="581025" y="1349693"/>
                    <a:pt x="581025" y="1408748"/>
                    <a:pt x="581025" y="1469707"/>
                  </a:cubicBezTo>
                  <a:cubicBezTo>
                    <a:pt x="627698" y="1469707"/>
                    <a:pt x="669607" y="1469707"/>
                    <a:pt x="716280" y="1469707"/>
                  </a:cubicBezTo>
                  <a:close/>
                  <a:moveTo>
                    <a:pt x="400050" y="1468755"/>
                  </a:moveTo>
                  <a:cubicBezTo>
                    <a:pt x="447675" y="1468755"/>
                    <a:pt x="491490" y="1468755"/>
                    <a:pt x="536257" y="1468755"/>
                  </a:cubicBezTo>
                  <a:cubicBezTo>
                    <a:pt x="536257" y="1406843"/>
                    <a:pt x="536257" y="1347788"/>
                    <a:pt x="536257" y="1289685"/>
                  </a:cubicBezTo>
                  <a:cubicBezTo>
                    <a:pt x="488632" y="1289685"/>
                    <a:pt x="445770" y="1289685"/>
                    <a:pt x="400050" y="1289685"/>
                  </a:cubicBezTo>
                  <a:cubicBezTo>
                    <a:pt x="400050" y="1349693"/>
                    <a:pt x="400050" y="1406843"/>
                    <a:pt x="400050" y="1468755"/>
                  </a:cubicBezTo>
                  <a:close/>
                  <a:moveTo>
                    <a:pt x="537210" y="449580"/>
                  </a:moveTo>
                  <a:cubicBezTo>
                    <a:pt x="537210" y="388620"/>
                    <a:pt x="537210" y="331470"/>
                    <a:pt x="537210" y="271463"/>
                  </a:cubicBezTo>
                  <a:cubicBezTo>
                    <a:pt x="490538" y="271463"/>
                    <a:pt x="445770" y="271463"/>
                    <a:pt x="401002" y="271463"/>
                  </a:cubicBezTo>
                  <a:cubicBezTo>
                    <a:pt x="401002" y="332422"/>
                    <a:pt x="401002" y="390525"/>
                    <a:pt x="401002" y="449580"/>
                  </a:cubicBezTo>
                  <a:cubicBezTo>
                    <a:pt x="448627" y="449580"/>
                    <a:pt x="492443" y="449580"/>
                    <a:pt x="537210" y="449580"/>
                  </a:cubicBezTo>
                  <a:close/>
                  <a:moveTo>
                    <a:pt x="182880" y="271463"/>
                  </a:moveTo>
                  <a:cubicBezTo>
                    <a:pt x="136207" y="271463"/>
                    <a:pt x="91440" y="271463"/>
                    <a:pt x="47625" y="271463"/>
                  </a:cubicBezTo>
                  <a:cubicBezTo>
                    <a:pt x="47625" y="333375"/>
                    <a:pt x="47625" y="390525"/>
                    <a:pt x="47625" y="448628"/>
                  </a:cubicBezTo>
                  <a:cubicBezTo>
                    <a:pt x="94298" y="448628"/>
                    <a:pt x="138113" y="448628"/>
                    <a:pt x="182880" y="448628"/>
                  </a:cubicBezTo>
                  <a:cubicBezTo>
                    <a:pt x="182880" y="388620"/>
                    <a:pt x="182880" y="330517"/>
                    <a:pt x="182880" y="271463"/>
                  </a:cubicBezTo>
                  <a:close/>
                  <a:moveTo>
                    <a:pt x="580073" y="856297"/>
                  </a:moveTo>
                  <a:cubicBezTo>
                    <a:pt x="627698" y="856297"/>
                    <a:pt x="672465" y="856297"/>
                    <a:pt x="716280" y="856297"/>
                  </a:cubicBezTo>
                  <a:cubicBezTo>
                    <a:pt x="716280" y="794385"/>
                    <a:pt x="716280" y="737235"/>
                    <a:pt x="716280" y="679133"/>
                  </a:cubicBezTo>
                  <a:cubicBezTo>
                    <a:pt x="669607" y="679133"/>
                    <a:pt x="625793" y="679133"/>
                    <a:pt x="580073" y="679133"/>
                  </a:cubicBezTo>
                  <a:cubicBezTo>
                    <a:pt x="580073" y="738188"/>
                    <a:pt x="580073" y="794385"/>
                    <a:pt x="580073" y="856297"/>
                  </a:cubicBezTo>
                  <a:close/>
                  <a:moveTo>
                    <a:pt x="181927" y="857250"/>
                  </a:moveTo>
                  <a:cubicBezTo>
                    <a:pt x="181927" y="793433"/>
                    <a:pt x="181927" y="735330"/>
                    <a:pt x="181927" y="679133"/>
                  </a:cubicBezTo>
                  <a:cubicBezTo>
                    <a:pt x="134302" y="679133"/>
                    <a:pt x="90488" y="679133"/>
                    <a:pt x="46673" y="679133"/>
                  </a:cubicBezTo>
                  <a:cubicBezTo>
                    <a:pt x="46673" y="740093"/>
                    <a:pt x="46673" y="798195"/>
                    <a:pt x="46673" y="857250"/>
                  </a:cubicBezTo>
                  <a:cubicBezTo>
                    <a:pt x="93345" y="857250"/>
                    <a:pt x="137160" y="857250"/>
                    <a:pt x="181927" y="857250"/>
                  </a:cubicBezTo>
                  <a:close/>
                  <a:moveTo>
                    <a:pt x="401955" y="882015"/>
                  </a:moveTo>
                  <a:cubicBezTo>
                    <a:pt x="401955" y="942975"/>
                    <a:pt x="401955" y="1002030"/>
                    <a:pt x="401955" y="1061085"/>
                  </a:cubicBezTo>
                  <a:cubicBezTo>
                    <a:pt x="448627" y="1061085"/>
                    <a:pt x="492443" y="1061085"/>
                    <a:pt x="536257" y="1061085"/>
                  </a:cubicBezTo>
                  <a:cubicBezTo>
                    <a:pt x="536257" y="1000125"/>
                    <a:pt x="536257" y="941070"/>
                    <a:pt x="536257" y="882015"/>
                  </a:cubicBezTo>
                  <a:cubicBezTo>
                    <a:pt x="491490" y="882015"/>
                    <a:pt x="450532" y="882015"/>
                    <a:pt x="401955" y="882015"/>
                  </a:cubicBezTo>
                  <a:close/>
                  <a:moveTo>
                    <a:pt x="182880" y="883920"/>
                  </a:moveTo>
                  <a:cubicBezTo>
                    <a:pt x="134302" y="883920"/>
                    <a:pt x="91440" y="883920"/>
                    <a:pt x="47625" y="883920"/>
                  </a:cubicBezTo>
                  <a:cubicBezTo>
                    <a:pt x="47625" y="944880"/>
                    <a:pt x="47625" y="1002030"/>
                    <a:pt x="47625" y="1061085"/>
                  </a:cubicBezTo>
                  <a:cubicBezTo>
                    <a:pt x="94298" y="1061085"/>
                    <a:pt x="137160" y="1061085"/>
                    <a:pt x="182880" y="1061085"/>
                  </a:cubicBezTo>
                  <a:cubicBezTo>
                    <a:pt x="182880" y="1002030"/>
                    <a:pt x="182880" y="943928"/>
                    <a:pt x="182880" y="883920"/>
                  </a:cubicBezTo>
                  <a:close/>
                  <a:moveTo>
                    <a:pt x="46673" y="1086803"/>
                  </a:moveTo>
                  <a:cubicBezTo>
                    <a:pt x="46673" y="1148715"/>
                    <a:pt x="46673" y="1204913"/>
                    <a:pt x="46673" y="1263968"/>
                  </a:cubicBezTo>
                  <a:cubicBezTo>
                    <a:pt x="92393" y="1263968"/>
                    <a:pt x="136207" y="1263968"/>
                    <a:pt x="181927" y="1263968"/>
                  </a:cubicBezTo>
                  <a:cubicBezTo>
                    <a:pt x="181927" y="1203960"/>
                    <a:pt x="181927" y="1146810"/>
                    <a:pt x="181927" y="1086803"/>
                  </a:cubicBezTo>
                  <a:cubicBezTo>
                    <a:pt x="136207" y="1086803"/>
                    <a:pt x="93345" y="1086803"/>
                    <a:pt x="46673" y="1086803"/>
                  </a:cubicBezTo>
                  <a:close/>
                  <a:moveTo>
                    <a:pt x="45720" y="1669732"/>
                  </a:moveTo>
                  <a:cubicBezTo>
                    <a:pt x="92393" y="1669732"/>
                    <a:pt x="138113" y="1669732"/>
                    <a:pt x="182880" y="1669732"/>
                  </a:cubicBezTo>
                  <a:cubicBezTo>
                    <a:pt x="182880" y="1609725"/>
                    <a:pt x="182880" y="1553528"/>
                    <a:pt x="182880" y="1496378"/>
                  </a:cubicBezTo>
                  <a:cubicBezTo>
                    <a:pt x="135255" y="1496378"/>
                    <a:pt x="91440" y="1496378"/>
                    <a:pt x="45720" y="1496378"/>
                  </a:cubicBezTo>
                  <a:cubicBezTo>
                    <a:pt x="45720" y="1555432"/>
                    <a:pt x="45720" y="1610678"/>
                    <a:pt x="45720" y="1669732"/>
                  </a:cubicBezTo>
                  <a:close/>
                  <a:moveTo>
                    <a:pt x="46673" y="243840"/>
                  </a:moveTo>
                  <a:cubicBezTo>
                    <a:pt x="94298" y="243840"/>
                    <a:pt x="137160" y="243840"/>
                    <a:pt x="181927" y="243840"/>
                  </a:cubicBezTo>
                  <a:cubicBezTo>
                    <a:pt x="181927" y="183833"/>
                    <a:pt x="181927" y="125730"/>
                    <a:pt x="181927" y="68580"/>
                  </a:cubicBezTo>
                  <a:cubicBezTo>
                    <a:pt x="135255" y="68580"/>
                    <a:pt x="91440" y="68580"/>
                    <a:pt x="46673" y="68580"/>
                  </a:cubicBezTo>
                  <a:cubicBezTo>
                    <a:pt x="46673" y="126683"/>
                    <a:pt x="46673" y="183833"/>
                    <a:pt x="46673" y="243840"/>
                  </a:cubicBezTo>
                  <a:close/>
                  <a:moveTo>
                    <a:pt x="401002" y="652463"/>
                  </a:moveTo>
                  <a:cubicBezTo>
                    <a:pt x="448627" y="652463"/>
                    <a:pt x="492443" y="652463"/>
                    <a:pt x="537210" y="652463"/>
                  </a:cubicBezTo>
                  <a:cubicBezTo>
                    <a:pt x="537210" y="592455"/>
                    <a:pt x="537210" y="534353"/>
                    <a:pt x="537210" y="476250"/>
                  </a:cubicBezTo>
                  <a:cubicBezTo>
                    <a:pt x="490538" y="476250"/>
                    <a:pt x="446723" y="476250"/>
                    <a:pt x="401002" y="476250"/>
                  </a:cubicBezTo>
                  <a:cubicBezTo>
                    <a:pt x="401002" y="535305"/>
                    <a:pt x="401002" y="591503"/>
                    <a:pt x="401002" y="652463"/>
                  </a:cubicBezTo>
                  <a:close/>
                  <a:moveTo>
                    <a:pt x="581025" y="475297"/>
                  </a:moveTo>
                  <a:cubicBezTo>
                    <a:pt x="581025" y="535305"/>
                    <a:pt x="581025" y="592455"/>
                    <a:pt x="581025" y="650558"/>
                  </a:cubicBezTo>
                  <a:cubicBezTo>
                    <a:pt x="628650" y="650558"/>
                    <a:pt x="673418" y="650558"/>
                    <a:pt x="717232" y="650558"/>
                  </a:cubicBezTo>
                  <a:cubicBezTo>
                    <a:pt x="717232" y="590550"/>
                    <a:pt x="717232" y="533400"/>
                    <a:pt x="717232" y="475297"/>
                  </a:cubicBezTo>
                  <a:cubicBezTo>
                    <a:pt x="670560" y="475297"/>
                    <a:pt x="626745" y="475297"/>
                    <a:pt x="581025" y="475297"/>
                  </a:cubicBezTo>
                  <a:close/>
                  <a:moveTo>
                    <a:pt x="401955" y="1494473"/>
                  </a:moveTo>
                  <a:cubicBezTo>
                    <a:pt x="401955" y="1555432"/>
                    <a:pt x="401955" y="1613535"/>
                    <a:pt x="401955" y="1671638"/>
                  </a:cubicBezTo>
                  <a:cubicBezTo>
                    <a:pt x="448627" y="1671638"/>
                    <a:pt x="492443" y="1671638"/>
                    <a:pt x="537210" y="1671638"/>
                  </a:cubicBezTo>
                  <a:cubicBezTo>
                    <a:pt x="537210" y="1611630"/>
                    <a:pt x="537210" y="1553528"/>
                    <a:pt x="537210" y="1494473"/>
                  </a:cubicBezTo>
                  <a:cubicBezTo>
                    <a:pt x="491490" y="1494473"/>
                    <a:pt x="448627" y="1494473"/>
                    <a:pt x="401955" y="1494473"/>
                  </a:cubicBezTo>
                  <a:close/>
                  <a:moveTo>
                    <a:pt x="717232" y="68580"/>
                  </a:moveTo>
                  <a:cubicBezTo>
                    <a:pt x="668655" y="68580"/>
                    <a:pt x="624840" y="68580"/>
                    <a:pt x="581977" y="68580"/>
                  </a:cubicBezTo>
                  <a:cubicBezTo>
                    <a:pt x="581977" y="129540"/>
                    <a:pt x="581977" y="186690"/>
                    <a:pt x="581977" y="242888"/>
                  </a:cubicBezTo>
                  <a:cubicBezTo>
                    <a:pt x="628650" y="242888"/>
                    <a:pt x="672465" y="242888"/>
                    <a:pt x="717232" y="242888"/>
                  </a:cubicBezTo>
                  <a:cubicBezTo>
                    <a:pt x="717232" y="183833"/>
                    <a:pt x="717232" y="127635"/>
                    <a:pt x="717232" y="68580"/>
                  </a:cubicBezTo>
                  <a:close/>
                  <a:moveTo>
                    <a:pt x="581977" y="1086803"/>
                  </a:moveTo>
                  <a:cubicBezTo>
                    <a:pt x="581977" y="1148715"/>
                    <a:pt x="581977" y="1205865"/>
                    <a:pt x="581977" y="1262063"/>
                  </a:cubicBezTo>
                  <a:cubicBezTo>
                    <a:pt x="629602" y="1262063"/>
                    <a:pt x="673418" y="1262063"/>
                    <a:pt x="717232" y="1262063"/>
                  </a:cubicBezTo>
                  <a:cubicBezTo>
                    <a:pt x="717232" y="1202055"/>
                    <a:pt x="717232" y="1145857"/>
                    <a:pt x="717232" y="1086803"/>
                  </a:cubicBezTo>
                  <a:cubicBezTo>
                    <a:pt x="671513" y="1086803"/>
                    <a:pt x="627698" y="1086803"/>
                    <a:pt x="581977" y="1086803"/>
                  </a:cubicBezTo>
                  <a:close/>
                  <a:moveTo>
                    <a:pt x="717232" y="1061085"/>
                  </a:moveTo>
                  <a:cubicBezTo>
                    <a:pt x="717232" y="1001078"/>
                    <a:pt x="717232" y="943928"/>
                    <a:pt x="717232" y="883920"/>
                  </a:cubicBezTo>
                  <a:cubicBezTo>
                    <a:pt x="670560" y="883920"/>
                    <a:pt x="625793" y="883920"/>
                    <a:pt x="581025" y="883920"/>
                  </a:cubicBezTo>
                  <a:cubicBezTo>
                    <a:pt x="581025" y="944880"/>
                    <a:pt x="581025" y="1002982"/>
                    <a:pt x="581025" y="1061085"/>
                  </a:cubicBezTo>
                  <a:cubicBezTo>
                    <a:pt x="627698" y="1061085"/>
                    <a:pt x="671513" y="1061085"/>
                    <a:pt x="717232" y="1061085"/>
                  </a:cubicBezTo>
                  <a:close/>
                  <a:moveTo>
                    <a:pt x="225743" y="1287780"/>
                  </a:moveTo>
                  <a:cubicBezTo>
                    <a:pt x="225743" y="1350645"/>
                    <a:pt x="225743" y="1409700"/>
                    <a:pt x="225743" y="1468755"/>
                  </a:cubicBezTo>
                  <a:cubicBezTo>
                    <a:pt x="271463" y="1468755"/>
                    <a:pt x="313373" y="1468755"/>
                    <a:pt x="359093" y="1468755"/>
                  </a:cubicBezTo>
                  <a:cubicBezTo>
                    <a:pt x="359093" y="1407795"/>
                    <a:pt x="359093" y="1348740"/>
                    <a:pt x="359093" y="1287780"/>
                  </a:cubicBezTo>
                  <a:cubicBezTo>
                    <a:pt x="313373" y="1287780"/>
                    <a:pt x="271463" y="1287780"/>
                    <a:pt x="225743" y="1287780"/>
                  </a:cubicBezTo>
                  <a:close/>
                  <a:moveTo>
                    <a:pt x="359093" y="449580"/>
                  </a:moveTo>
                  <a:cubicBezTo>
                    <a:pt x="359093" y="388620"/>
                    <a:pt x="359093" y="330517"/>
                    <a:pt x="359093" y="270510"/>
                  </a:cubicBezTo>
                  <a:cubicBezTo>
                    <a:pt x="312420" y="270510"/>
                    <a:pt x="269557" y="270510"/>
                    <a:pt x="224790" y="270510"/>
                  </a:cubicBezTo>
                  <a:cubicBezTo>
                    <a:pt x="224790" y="331470"/>
                    <a:pt x="224790" y="389572"/>
                    <a:pt x="224790" y="449580"/>
                  </a:cubicBezTo>
                  <a:cubicBezTo>
                    <a:pt x="269557" y="449580"/>
                    <a:pt x="311468" y="449580"/>
                    <a:pt x="359093" y="449580"/>
                  </a:cubicBezTo>
                  <a:close/>
                  <a:moveTo>
                    <a:pt x="225743" y="882015"/>
                  </a:moveTo>
                  <a:cubicBezTo>
                    <a:pt x="225743" y="943928"/>
                    <a:pt x="225743" y="1002982"/>
                    <a:pt x="225743" y="1062038"/>
                  </a:cubicBezTo>
                  <a:cubicBezTo>
                    <a:pt x="272415" y="1062038"/>
                    <a:pt x="314325" y="1062038"/>
                    <a:pt x="359093" y="1062038"/>
                  </a:cubicBezTo>
                  <a:cubicBezTo>
                    <a:pt x="359093" y="1001078"/>
                    <a:pt x="359093" y="942022"/>
                    <a:pt x="359093" y="882015"/>
                  </a:cubicBezTo>
                  <a:cubicBezTo>
                    <a:pt x="314325" y="882015"/>
                    <a:pt x="271463" y="882015"/>
                    <a:pt x="225743" y="882015"/>
                  </a:cubicBezTo>
                  <a:close/>
                  <a:moveTo>
                    <a:pt x="224790" y="856297"/>
                  </a:moveTo>
                  <a:cubicBezTo>
                    <a:pt x="271463" y="856297"/>
                    <a:pt x="315277" y="856297"/>
                    <a:pt x="360045" y="856297"/>
                  </a:cubicBezTo>
                  <a:cubicBezTo>
                    <a:pt x="360045" y="795338"/>
                    <a:pt x="360045" y="738188"/>
                    <a:pt x="360045" y="678180"/>
                  </a:cubicBezTo>
                  <a:cubicBezTo>
                    <a:pt x="314325" y="678180"/>
                    <a:pt x="271463" y="678180"/>
                    <a:pt x="224790" y="678180"/>
                  </a:cubicBezTo>
                  <a:cubicBezTo>
                    <a:pt x="224790" y="738188"/>
                    <a:pt x="224790" y="795338"/>
                    <a:pt x="224790" y="856297"/>
                  </a:cubicBezTo>
                  <a:close/>
                  <a:moveTo>
                    <a:pt x="224790" y="1085850"/>
                  </a:moveTo>
                  <a:cubicBezTo>
                    <a:pt x="224790" y="1147763"/>
                    <a:pt x="224790" y="1204913"/>
                    <a:pt x="224790" y="1262063"/>
                  </a:cubicBezTo>
                  <a:cubicBezTo>
                    <a:pt x="271463" y="1262063"/>
                    <a:pt x="315277" y="1262063"/>
                    <a:pt x="358140" y="1262063"/>
                  </a:cubicBezTo>
                  <a:cubicBezTo>
                    <a:pt x="358140" y="1202055"/>
                    <a:pt x="358140" y="1143953"/>
                    <a:pt x="358140" y="1085850"/>
                  </a:cubicBezTo>
                  <a:cubicBezTo>
                    <a:pt x="312420" y="1085850"/>
                    <a:pt x="270510" y="1085850"/>
                    <a:pt x="224790" y="1085850"/>
                  </a:cubicBezTo>
                  <a:close/>
                  <a:moveTo>
                    <a:pt x="223838" y="1669732"/>
                  </a:moveTo>
                  <a:cubicBezTo>
                    <a:pt x="269557" y="1669732"/>
                    <a:pt x="314325" y="1669732"/>
                    <a:pt x="359093" y="1669732"/>
                  </a:cubicBezTo>
                  <a:cubicBezTo>
                    <a:pt x="359093" y="1609725"/>
                    <a:pt x="359093" y="1551623"/>
                    <a:pt x="359093" y="1494473"/>
                  </a:cubicBezTo>
                  <a:cubicBezTo>
                    <a:pt x="312420" y="1494473"/>
                    <a:pt x="268605" y="1494473"/>
                    <a:pt x="223838" y="1494473"/>
                  </a:cubicBezTo>
                  <a:cubicBezTo>
                    <a:pt x="223838" y="1554480"/>
                    <a:pt x="223838" y="1610678"/>
                    <a:pt x="223838" y="1669732"/>
                  </a:cubicBezTo>
                  <a:close/>
                  <a:moveTo>
                    <a:pt x="223838" y="651510"/>
                  </a:moveTo>
                  <a:cubicBezTo>
                    <a:pt x="271463" y="651510"/>
                    <a:pt x="315277" y="651510"/>
                    <a:pt x="359093" y="651510"/>
                  </a:cubicBezTo>
                  <a:cubicBezTo>
                    <a:pt x="359093" y="591503"/>
                    <a:pt x="359093" y="534353"/>
                    <a:pt x="359093" y="475297"/>
                  </a:cubicBezTo>
                  <a:cubicBezTo>
                    <a:pt x="312420" y="475297"/>
                    <a:pt x="268605" y="475297"/>
                    <a:pt x="223838" y="475297"/>
                  </a:cubicBezTo>
                  <a:cubicBezTo>
                    <a:pt x="223838" y="535305"/>
                    <a:pt x="223838" y="591503"/>
                    <a:pt x="223838" y="651510"/>
                  </a:cubicBezTo>
                  <a:close/>
                  <a:moveTo>
                    <a:pt x="223838" y="243840"/>
                  </a:moveTo>
                  <a:cubicBezTo>
                    <a:pt x="271463" y="243840"/>
                    <a:pt x="314325" y="243840"/>
                    <a:pt x="358140" y="243840"/>
                  </a:cubicBezTo>
                  <a:cubicBezTo>
                    <a:pt x="358140" y="183833"/>
                    <a:pt x="358140" y="126683"/>
                    <a:pt x="358140" y="68580"/>
                  </a:cubicBezTo>
                  <a:cubicBezTo>
                    <a:pt x="311468" y="68580"/>
                    <a:pt x="267652" y="68580"/>
                    <a:pt x="223838" y="68580"/>
                  </a:cubicBezTo>
                  <a:cubicBezTo>
                    <a:pt x="223838" y="128588"/>
                    <a:pt x="223838" y="185738"/>
                    <a:pt x="223838" y="2438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="" xmlns:a16="http://schemas.microsoft.com/office/drawing/2014/main" id="{C23E674C-1FDD-41CF-8AE0-EBD3C8F1B91A}"/>
                </a:ext>
              </a:extLst>
            </p:cNvPr>
            <p:cNvSpPr/>
            <p:nvPr/>
          </p:nvSpPr>
          <p:spPr>
            <a:xfrm>
              <a:off x="8182689" y="2589848"/>
              <a:ext cx="771525" cy="495300"/>
            </a:xfrm>
            <a:custGeom>
              <a:avLst/>
              <a:gdLst>
                <a:gd name="connsiteX0" fmla="*/ 238 w 771525"/>
                <a:gd name="connsiteY0" fmla="*/ 496253 h 495300"/>
                <a:gd name="connsiteX1" fmla="*/ 1191 w 771525"/>
                <a:gd name="connsiteY1" fmla="*/ 94298 h 495300"/>
                <a:gd name="connsiteX2" fmla="*/ 28813 w 771525"/>
                <a:gd name="connsiteY2" fmla="*/ 60007 h 495300"/>
                <a:gd name="connsiteX3" fmla="*/ 741283 w 771525"/>
                <a:gd name="connsiteY3" fmla="*/ 60007 h 495300"/>
                <a:gd name="connsiteX4" fmla="*/ 770811 w 771525"/>
                <a:gd name="connsiteY4" fmla="*/ 97155 h 495300"/>
                <a:gd name="connsiteX5" fmla="*/ 771763 w 771525"/>
                <a:gd name="connsiteY5" fmla="*/ 495300 h 495300"/>
                <a:gd name="connsiteX6" fmla="*/ 238 w 771525"/>
                <a:gd name="connsiteY6" fmla="*/ 496253 h 495300"/>
                <a:gd name="connsiteX7" fmla="*/ 231696 w 771525"/>
                <a:gd name="connsiteY7" fmla="*/ 481965 h 495300"/>
                <a:gd name="connsiteX8" fmla="*/ 538401 w 771525"/>
                <a:gd name="connsiteY8" fmla="*/ 481965 h 495300"/>
                <a:gd name="connsiteX9" fmla="*/ 538401 w 771525"/>
                <a:gd name="connsiteY9" fmla="*/ 214312 h 495300"/>
                <a:gd name="connsiteX10" fmla="*/ 231696 w 771525"/>
                <a:gd name="connsiteY10" fmla="*/ 214312 h 495300"/>
                <a:gd name="connsiteX11" fmla="*/ 231696 w 771525"/>
                <a:gd name="connsiteY11" fmla="*/ 481965 h 495300"/>
                <a:gd name="connsiteX12" fmla="*/ 740331 w 771525"/>
                <a:gd name="connsiteY12" fmla="*/ 481965 h 495300"/>
                <a:gd name="connsiteX13" fmla="*/ 740331 w 771525"/>
                <a:gd name="connsiteY13" fmla="*/ 257175 h 495300"/>
                <a:gd name="connsiteX14" fmla="*/ 566976 w 771525"/>
                <a:gd name="connsiteY14" fmla="*/ 218123 h 495300"/>
                <a:gd name="connsiteX15" fmla="*/ 566976 w 771525"/>
                <a:gd name="connsiteY15" fmla="*/ 481965 h 495300"/>
                <a:gd name="connsiteX16" fmla="*/ 740331 w 771525"/>
                <a:gd name="connsiteY16" fmla="*/ 481965 h 495300"/>
                <a:gd name="connsiteX17" fmla="*/ 203121 w 771525"/>
                <a:gd name="connsiteY17" fmla="*/ 218123 h 495300"/>
                <a:gd name="connsiteX18" fmla="*/ 45006 w 771525"/>
                <a:gd name="connsiteY18" fmla="*/ 255270 h 495300"/>
                <a:gd name="connsiteX19" fmla="*/ 29766 w 771525"/>
                <a:gd name="connsiteY19" fmla="*/ 283845 h 495300"/>
                <a:gd name="connsiteX20" fmla="*/ 28813 w 771525"/>
                <a:gd name="connsiteY20" fmla="*/ 481012 h 495300"/>
                <a:gd name="connsiteX21" fmla="*/ 203121 w 771525"/>
                <a:gd name="connsiteY21" fmla="*/ 481012 h 495300"/>
                <a:gd name="connsiteX22" fmla="*/ 203121 w 771525"/>
                <a:gd name="connsiteY22" fmla="*/ 218123 h 495300"/>
                <a:gd name="connsiteX23" fmla="*/ 231696 w 771525"/>
                <a:gd name="connsiteY23" fmla="*/ 190500 h 495300"/>
                <a:gd name="connsiteX24" fmla="*/ 538401 w 771525"/>
                <a:gd name="connsiteY24" fmla="*/ 190500 h 495300"/>
                <a:gd name="connsiteX25" fmla="*/ 538401 w 771525"/>
                <a:gd name="connsiteY25" fmla="*/ 101917 h 495300"/>
                <a:gd name="connsiteX26" fmla="*/ 231696 w 771525"/>
                <a:gd name="connsiteY26" fmla="*/ 101917 h 495300"/>
                <a:gd name="connsiteX27" fmla="*/ 231696 w 771525"/>
                <a:gd name="connsiteY27" fmla="*/ 190500 h 495300"/>
                <a:gd name="connsiteX28" fmla="*/ 751761 w 771525"/>
                <a:gd name="connsiteY28" fmla="*/ 240030 h 495300"/>
                <a:gd name="connsiteX29" fmla="*/ 724138 w 771525"/>
                <a:gd name="connsiteY29" fmla="*/ 153352 h 495300"/>
                <a:gd name="connsiteX30" fmla="*/ 566976 w 771525"/>
                <a:gd name="connsiteY30" fmla="*/ 108585 h 495300"/>
                <a:gd name="connsiteX31" fmla="*/ 566976 w 771525"/>
                <a:gd name="connsiteY31" fmla="*/ 199073 h 495300"/>
                <a:gd name="connsiteX32" fmla="*/ 751761 w 771525"/>
                <a:gd name="connsiteY32" fmla="*/ 240030 h 495300"/>
                <a:gd name="connsiteX33" fmla="*/ 202168 w 771525"/>
                <a:gd name="connsiteY33" fmla="*/ 110490 h 495300"/>
                <a:gd name="connsiteX34" fmla="*/ 98346 w 771525"/>
                <a:gd name="connsiteY34" fmla="*/ 133350 h 495300"/>
                <a:gd name="connsiteX35" fmla="*/ 33575 w 771525"/>
                <a:gd name="connsiteY35" fmla="*/ 237173 h 495300"/>
                <a:gd name="connsiteX36" fmla="*/ 202168 w 771525"/>
                <a:gd name="connsiteY36" fmla="*/ 200025 h 495300"/>
                <a:gd name="connsiteX37" fmla="*/ 202168 w 771525"/>
                <a:gd name="connsiteY37" fmla="*/ 110490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71525" h="495300">
                  <a:moveTo>
                    <a:pt x="238" y="496253"/>
                  </a:moveTo>
                  <a:cubicBezTo>
                    <a:pt x="238" y="360045"/>
                    <a:pt x="-714" y="227648"/>
                    <a:pt x="1191" y="94298"/>
                  </a:cubicBezTo>
                  <a:cubicBezTo>
                    <a:pt x="1191" y="82867"/>
                    <a:pt x="16431" y="64770"/>
                    <a:pt x="28813" y="60007"/>
                  </a:cubicBezTo>
                  <a:cubicBezTo>
                    <a:pt x="265986" y="-20002"/>
                    <a:pt x="504111" y="-20002"/>
                    <a:pt x="741283" y="60007"/>
                  </a:cubicBezTo>
                  <a:cubicBezTo>
                    <a:pt x="754618" y="64770"/>
                    <a:pt x="769858" y="84773"/>
                    <a:pt x="770811" y="97155"/>
                  </a:cubicBezTo>
                  <a:cubicBezTo>
                    <a:pt x="772716" y="228600"/>
                    <a:pt x="771763" y="360045"/>
                    <a:pt x="771763" y="495300"/>
                  </a:cubicBezTo>
                  <a:cubicBezTo>
                    <a:pt x="515541" y="496253"/>
                    <a:pt x="261223" y="496253"/>
                    <a:pt x="238" y="496253"/>
                  </a:cubicBezTo>
                  <a:close/>
                  <a:moveTo>
                    <a:pt x="231696" y="481965"/>
                  </a:moveTo>
                  <a:cubicBezTo>
                    <a:pt x="336471" y="481965"/>
                    <a:pt x="437436" y="481965"/>
                    <a:pt x="538401" y="481965"/>
                  </a:cubicBezTo>
                  <a:cubicBezTo>
                    <a:pt x="538401" y="392430"/>
                    <a:pt x="538401" y="305753"/>
                    <a:pt x="538401" y="214312"/>
                  </a:cubicBezTo>
                  <a:cubicBezTo>
                    <a:pt x="434578" y="214312"/>
                    <a:pt x="333613" y="214312"/>
                    <a:pt x="231696" y="214312"/>
                  </a:cubicBezTo>
                  <a:cubicBezTo>
                    <a:pt x="231696" y="307657"/>
                    <a:pt x="231696" y="392430"/>
                    <a:pt x="231696" y="481965"/>
                  </a:cubicBezTo>
                  <a:close/>
                  <a:moveTo>
                    <a:pt x="740331" y="481965"/>
                  </a:moveTo>
                  <a:cubicBezTo>
                    <a:pt x="740331" y="404812"/>
                    <a:pt x="740331" y="332423"/>
                    <a:pt x="740331" y="257175"/>
                  </a:cubicBezTo>
                  <a:cubicBezTo>
                    <a:pt x="682228" y="243840"/>
                    <a:pt x="626031" y="231457"/>
                    <a:pt x="566976" y="218123"/>
                  </a:cubicBezTo>
                  <a:cubicBezTo>
                    <a:pt x="566976" y="309562"/>
                    <a:pt x="566976" y="394335"/>
                    <a:pt x="566976" y="481965"/>
                  </a:cubicBezTo>
                  <a:cubicBezTo>
                    <a:pt x="625078" y="481965"/>
                    <a:pt x="681276" y="481965"/>
                    <a:pt x="740331" y="481965"/>
                  </a:cubicBezTo>
                  <a:close/>
                  <a:moveTo>
                    <a:pt x="203121" y="218123"/>
                  </a:moveTo>
                  <a:cubicBezTo>
                    <a:pt x="147876" y="230505"/>
                    <a:pt x="96441" y="240982"/>
                    <a:pt x="45006" y="255270"/>
                  </a:cubicBezTo>
                  <a:cubicBezTo>
                    <a:pt x="37386" y="257175"/>
                    <a:pt x="29766" y="274320"/>
                    <a:pt x="29766" y="283845"/>
                  </a:cubicBezTo>
                  <a:cubicBezTo>
                    <a:pt x="28813" y="348615"/>
                    <a:pt x="28813" y="413385"/>
                    <a:pt x="28813" y="481012"/>
                  </a:cubicBezTo>
                  <a:cubicBezTo>
                    <a:pt x="88821" y="481012"/>
                    <a:pt x="145018" y="481012"/>
                    <a:pt x="203121" y="481012"/>
                  </a:cubicBezTo>
                  <a:cubicBezTo>
                    <a:pt x="203121" y="395287"/>
                    <a:pt x="203121" y="310515"/>
                    <a:pt x="203121" y="218123"/>
                  </a:cubicBezTo>
                  <a:close/>
                  <a:moveTo>
                    <a:pt x="231696" y="190500"/>
                  </a:moveTo>
                  <a:cubicBezTo>
                    <a:pt x="336471" y="190500"/>
                    <a:pt x="436483" y="190500"/>
                    <a:pt x="538401" y="190500"/>
                  </a:cubicBezTo>
                  <a:cubicBezTo>
                    <a:pt x="538401" y="162877"/>
                    <a:pt x="538401" y="136207"/>
                    <a:pt x="538401" y="101917"/>
                  </a:cubicBezTo>
                  <a:cubicBezTo>
                    <a:pt x="435531" y="101917"/>
                    <a:pt x="333613" y="101917"/>
                    <a:pt x="231696" y="101917"/>
                  </a:cubicBezTo>
                  <a:cubicBezTo>
                    <a:pt x="231696" y="136207"/>
                    <a:pt x="231696" y="162877"/>
                    <a:pt x="231696" y="190500"/>
                  </a:cubicBezTo>
                  <a:close/>
                  <a:moveTo>
                    <a:pt x="751761" y="240030"/>
                  </a:moveTo>
                  <a:cubicBezTo>
                    <a:pt x="741283" y="205740"/>
                    <a:pt x="741283" y="160973"/>
                    <a:pt x="724138" y="153352"/>
                  </a:cubicBezTo>
                  <a:cubicBezTo>
                    <a:pt x="676513" y="130492"/>
                    <a:pt x="621268" y="122873"/>
                    <a:pt x="566976" y="108585"/>
                  </a:cubicBezTo>
                  <a:cubicBezTo>
                    <a:pt x="566976" y="144780"/>
                    <a:pt x="566976" y="172402"/>
                    <a:pt x="566976" y="199073"/>
                  </a:cubicBezTo>
                  <a:cubicBezTo>
                    <a:pt x="626031" y="211455"/>
                    <a:pt x="681276" y="223837"/>
                    <a:pt x="751761" y="240030"/>
                  </a:cubicBezTo>
                  <a:close/>
                  <a:moveTo>
                    <a:pt x="202168" y="110490"/>
                  </a:moveTo>
                  <a:cubicBezTo>
                    <a:pt x="165021" y="118110"/>
                    <a:pt x="130731" y="124777"/>
                    <a:pt x="98346" y="133350"/>
                  </a:cubicBezTo>
                  <a:cubicBezTo>
                    <a:pt x="22146" y="153352"/>
                    <a:pt x="21193" y="157163"/>
                    <a:pt x="33575" y="237173"/>
                  </a:cubicBezTo>
                  <a:cubicBezTo>
                    <a:pt x="89773" y="224790"/>
                    <a:pt x="145971" y="212407"/>
                    <a:pt x="202168" y="200025"/>
                  </a:cubicBezTo>
                  <a:cubicBezTo>
                    <a:pt x="202168" y="168592"/>
                    <a:pt x="202168" y="140970"/>
                    <a:pt x="202168" y="1104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=""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id-ID" sz="5000" dirty="0" smtClean="0">
                <a:latin typeface="Rockwell Condensed" panose="02060603050405020104" pitchFamily="18" charset="0"/>
              </a:rPr>
              <a:t>METHODOLOGY</a:t>
            </a:r>
            <a:endParaRPr lang="en-US" sz="5000" dirty="0">
              <a:latin typeface="Rockwell Condensed" panose="02060603050405020104" pitchFamily="18" charset="0"/>
            </a:endParaRPr>
          </a:p>
        </p:txBody>
      </p:sp>
      <p:grpSp>
        <p:nvGrpSpPr>
          <p:cNvPr id="3" name="Graphic 70">
            <a:extLst>
              <a:ext uri="{FF2B5EF4-FFF2-40B4-BE49-F238E27FC236}">
                <a16:creationId xmlns="" xmlns:a16="http://schemas.microsoft.com/office/drawing/2014/main" id="{DB668E37-7B8B-4973-81C2-D334FF91F7C4}"/>
              </a:ext>
            </a:extLst>
          </p:cNvPr>
          <p:cNvGrpSpPr/>
          <p:nvPr/>
        </p:nvGrpSpPr>
        <p:grpSpPr>
          <a:xfrm>
            <a:off x="7100813" y="1819073"/>
            <a:ext cx="4342198" cy="4151592"/>
            <a:chOff x="6551111" y="-143747"/>
            <a:chExt cx="4379433" cy="4187188"/>
          </a:xfrm>
          <a:solidFill>
            <a:schemeClr val="accent5"/>
          </a:solidFill>
        </p:grpSpPr>
        <p:sp>
          <p:nvSpPr>
            <p:cNvPr id="4" name="Freeform: Shape 3">
              <a:extLst>
                <a:ext uri="{FF2B5EF4-FFF2-40B4-BE49-F238E27FC236}">
                  <a16:creationId xmlns="" xmlns:a16="http://schemas.microsoft.com/office/drawing/2014/main" id="{01B6E5B9-05E9-4AE3-AC20-E5DD9569C758}"/>
                </a:ext>
              </a:extLst>
            </p:cNvPr>
            <p:cNvSpPr/>
            <p:nvPr/>
          </p:nvSpPr>
          <p:spPr>
            <a:xfrm>
              <a:off x="6551033" y="-144216"/>
              <a:ext cx="4374744" cy="4187188"/>
            </a:xfrm>
            <a:custGeom>
              <a:avLst/>
              <a:gdLst>
                <a:gd name="connsiteX0" fmla="*/ 4372947 w 4374744"/>
                <a:gd name="connsiteY0" fmla="*/ 105969 h 4187188"/>
                <a:gd name="connsiteX1" fmla="*/ 4269791 w 4374744"/>
                <a:gd name="connsiteY1" fmla="*/ 4220 h 4187188"/>
                <a:gd name="connsiteX2" fmla="*/ 4260413 w 4374744"/>
                <a:gd name="connsiteY2" fmla="*/ 0 h 4187188"/>
                <a:gd name="connsiteX3" fmla="*/ 4246816 w 4374744"/>
                <a:gd name="connsiteY3" fmla="*/ 0 h 4187188"/>
                <a:gd name="connsiteX4" fmla="*/ 4237438 w 4374744"/>
                <a:gd name="connsiteY4" fmla="*/ 3751 h 4187188"/>
                <a:gd name="connsiteX5" fmla="*/ 4002055 w 4374744"/>
                <a:gd name="connsiteY5" fmla="*/ 42669 h 4187188"/>
                <a:gd name="connsiteX6" fmla="*/ 3580523 w 4374744"/>
                <a:gd name="connsiteY6" fmla="*/ 114409 h 4187188"/>
                <a:gd name="connsiteX7" fmla="*/ 3459080 w 4374744"/>
                <a:gd name="connsiteY7" fmla="*/ 214283 h 4187188"/>
                <a:gd name="connsiteX8" fmla="*/ 3323102 w 4374744"/>
                <a:gd name="connsiteY8" fmla="*/ 564075 h 4187188"/>
                <a:gd name="connsiteX9" fmla="*/ 3163210 w 4374744"/>
                <a:gd name="connsiteY9" fmla="*/ 974354 h 4187188"/>
                <a:gd name="connsiteX10" fmla="*/ 3134608 w 4374744"/>
                <a:gd name="connsiteY10" fmla="*/ 994047 h 4187188"/>
                <a:gd name="connsiteX11" fmla="*/ 2924546 w 4374744"/>
                <a:gd name="connsiteY11" fmla="*/ 999674 h 4187188"/>
                <a:gd name="connsiteX12" fmla="*/ 2637585 w 4374744"/>
                <a:gd name="connsiteY12" fmla="*/ 1006707 h 4187188"/>
                <a:gd name="connsiteX13" fmla="*/ 2377820 w 4374744"/>
                <a:gd name="connsiteY13" fmla="*/ 1013271 h 4187188"/>
                <a:gd name="connsiteX14" fmla="*/ 2087108 w 4374744"/>
                <a:gd name="connsiteY14" fmla="*/ 1020305 h 4187188"/>
                <a:gd name="connsiteX15" fmla="*/ 1827343 w 4374744"/>
                <a:gd name="connsiteY15" fmla="*/ 1026869 h 4187188"/>
                <a:gd name="connsiteX16" fmla="*/ 1538507 w 4374744"/>
                <a:gd name="connsiteY16" fmla="*/ 1033903 h 4187188"/>
                <a:gd name="connsiteX17" fmla="*/ 1278741 w 4374744"/>
                <a:gd name="connsiteY17" fmla="*/ 1040467 h 4187188"/>
                <a:gd name="connsiteX18" fmla="*/ 989905 w 4374744"/>
                <a:gd name="connsiteY18" fmla="*/ 1047500 h 4187188"/>
                <a:gd name="connsiteX19" fmla="*/ 728264 w 4374744"/>
                <a:gd name="connsiteY19" fmla="*/ 1054065 h 4187188"/>
                <a:gd name="connsiteX20" fmla="*/ 439428 w 4374744"/>
                <a:gd name="connsiteY20" fmla="*/ 1061098 h 4187188"/>
                <a:gd name="connsiteX21" fmla="*/ 114487 w 4374744"/>
                <a:gd name="connsiteY21" fmla="*/ 1069069 h 4187188"/>
                <a:gd name="connsiteX22" fmla="*/ 78 w 4374744"/>
                <a:gd name="connsiteY22" fmla="*/ 1193794 h 4187188"/>
                <a:gd name="connsiteX23" fmla="*/ 20240 w 4374744"/>
                <a:gd name="connsiteY23" fmla="*/ 1371503 h 4187188"/>
                <a:gd name="connsiteX24" fmla="*/ 43216 w 4374744"/>
                <a:gd name="connsiteY24" fmla="*/ 1559059 h 4187188"/>
                <a:gd name="connsiteX25" fmla="*/ 61503 w 4374744"/>
                <a:gd name="connsiteY25" fmla="*/ 1711449 h 4187188"/>
                <a:gd name="connsiteX26" fmla="*/ 84478 w 4374744"/>
                <a:gd name="connsiteY26" fmla="*/ 1897598 h 4187188"/>
                <a:gd name="connsiteX27" fmla="*/ 102296 w 4374744"/>
                <a:gd name="connsiteY27" fmla="*/ 2049987 h 4187188"/>
                <a:gd name="connsiteX28" fmla="*/ 125272 w 4374744"/>
                <a:gd name="connsiteY28" fmla="*/ 2236137 h 4187188"/>
                <a:gd name="connsiteX29" fmla="*/ 143090 w 4374744"/>
                <a:gd name="connsiteY29" fmla="*/ 2390402 h 4187188"/>
                <a:gd name="connsiteX30" fmla="*/ 166065 w 4374744"/>
                <a:gd name="connsiteY30" fmla="*/ 2579833 h 4187188"/>
                <a:gd name="connsiteX31" fmla="*/ 269221 w 4374744"/>
                <a:gd name="connsiteY31" fmla="*/ 2696587 h 4187188"/>
                <a:gd name="connsiteX32" fmla="*/ 365812 w 4374744"/>
                <a:gd name="connsiteY32" fmla="*/ 2705965 h 4187188"/>
                <a:gd name="connsiteX33" fmla="*/ 515388 w 4374744"/>
                <a:gd name="connsiteY33" fmla="*/ 2717218 h 4187188"/>
                <a:gd name="connsiteX34" fmla="*/ 712791 w 4374744"/>
                <a:gd name="connsiteY34" fmla="*/ 2733160 h 4187188"/>
                <a:gd name="connsiteX35" fmla="*/ 859085 w 4374744"/>
                <a:gd name="connsiteY35" fmla="*/ 2744414 h 4187188"/>
                <a:gd name="connsiteX36" fmla="*/ 1057894 w 4374744"/>
                <a:gd name="connsiteY36" fmla="*/ 2760825 h 4187188"/>
                <a:gd name="connsiteX37" fmla="*/ 1202312 w 4374744"/>
                <a:gd name="connsiteY37" fmla="*/ 2772078 h 4187188"/>
                <a:gd name="connsiteX38" fmla="*/ 1402997 w 4374744"/>
                <a:gd name="connsiteY38" fmla="*/ 2788489 h 4187188"/>
                <a:gd name="connsiteX39" fmla="*/ 1547415 w 4374744"/>
                <a:gd name="connsiteY39" fmla="*/ 2799743 h 4187188"/>
                <a:gd name="connsiteX40" fmla="*/ 1702149 w 4374744"/>
                <a:gd name="connsiteY40" fmla="*/ 2812403 h 4187188"/>
                <a:gd name="connsiteX41" fmla="*/ 1850318 w 4374744"/>
                <a:gd name="connsiteY41" fmla="*/ 2824125 h 4187188"/>
                <a:gd name="connsiteX42" fmla="*/ 2040688 w 4374744"/>
                <a:gd name="connsiteY42" fmla="*/ 2840067 h 4187188"/>
                <a:gd name="connsiteX43" fmla="*/ 2192139 w 4374744"/>
                <a:gd name="connsiteY43" fmla="*/ 2851320 h 4187188"/>
                <a:gd name="connsiteX44" fmla="*/ 2397982 w 4374744"/>
                <a:gd name="connsiteY44" fmla="*/ 2868200 h 4187188"/>
                <a:gd name="connsiteX45" fmla="*/ 2459407 w 4374744"/>
                <a:gd name="connsiteY45" fmla="*/ 2882736 h 4187188"/>
                <a:gd name="connsiteX46" fmla="*/ 2881408 w 4374744"/>
                <a:gd name="connsiteY46" fmla="*/ 3214241 h 4187188"/>
                <a:gd name="connsiteX47" fmla="*/ 2966746 w 4374744"/>
                <a:gd name="connsiteY47" fmla="*/ 3345999 h 4187188"/>
                <a:gd name="connsiteX48" fmla="*/ 2887034 w 4374744"/>
                <a:gd name="connsiteY48" fmla="*/ 3471193 h 4187188"/>
                <a:gd name="connsiteX49" fmla="*/ 2783410 w 4374744"/>
                <a:gd name="connsiteY49" fmla="*/ 3477757 h 4187188"/>
                <a:gd name="connsiteX50" fmla="*/ 1632285 w 4374744"/>
                <a:gd name="connsiteY50" fmla="*/ 3481509 h 4187188"/>
                <a:gd name="connsiteX51" fmla="*/ 568373 w 4374744"/>
                <a:gd name="connsiteY51" fmla="*/ 3484322 h 4187188"/>
                <a:gd name="connsiteX52" fmla="*/ 212485 w 4374744"/>
                <a:gd name="connsiteY52" fmla="*/ 3485729 h 4187188"/>
                <a:gd name="connsiteX53" fmla="*/ 172161 w 4374744"/>
                <a:gd name="connsiteY53" fmla="*/ 3489949 h 4187188"/>
                <a:gd name="connsiteX54" fmla="*/ 83541 w 4374744"/>
                <a:gd name="connsiteY54" fmla="*/ 3612798 h 4187188"/>
                <a:gd name="connsiteX55" fmla="*/ 194668 w 4374744"/>
                <a:gd name="connsiteY55" fmla="*/ 3726269 h 4187188"/>
                <a:gd name="connsiteX56" fmla="*/ 374252 w 4374744"/>
                <a:gd name="connsiteY56" fmla="*/ 3727207 h 4187188"/>
                <a:gd name="connsiteX57" fmla="*/ 393008 w 4374744"/>
                <a:gd name="connsiteY57" fmla="*/ 3728614 h 4187188"/>
                <a:gd name="connsiteX58" fmla="*/ 283288 w 4374744"/>
                <a:gd name="connsiteY58" fmla="*/ 3905385 h 4187188"/>
                <a:gd name="connsiteX59" fmla="*/ 340961 w 4374744"/>
                <a:gd name="connsiteY59" fmla="*/ 4103726 h 4187188"/>
                <a:gd name="connsiteX60" fmla="*/ 670122 w 4374744"/>
                <a:gd name="connsiteY60" fmla="*/ 4146395 h 4187188"/>
                <a:gd name="connsiteX61" fmla="*/ 771402 w 4374744"/>
                <a:gd name="connsiteY61" fmla="*/ 3995412 h 4187188"/>
                <a:gd name="connsiteX62" fmla="*/ 661682 w 4374744"/>
                <a:gd name="connsiteY62" fmla="*/ 3730020 h 4187188"/>
                <a:gd name="connsiteX63" fmla="*/ 664964 w 4374744"/>
                <a:gd name="connsiteY63" fmla="*/ 3727207 h 4187188"/>
                <a:gd name="connsiteX64" fmla="*/ 2785285 w 4374744"/>
                <a:gd name="connsiteY64" fmla="*/ 3721111 h 4187188"/>
                <a:gd name="connsiteX65" fmla="*/ 2787630 w 4374744"/>
                <a:gd name="connsiteY65" fmla="*/ 3725800 h 4187188"/>
                <a:gd name="connsiteX66" fmla="*/ 2662436 w 4374744"/>
                <a:gd name="connsiteY66" fmla="*/ 3926485 h 4187188"/>
                <a:gd name="connsiteX67" fmla="*/ 2762309 w 4374744"/>
                <a:gd name="connsiteY67" fmla="*/ 4141706 h 4187188"/>
                <a:gd name="connsiteX68" fmla="*/ 3117259 w 4374744"/>
                <a:gd name="connsiteY68" fmla="*/ 4080750 h 4187188"/>
                <a:gd name="connsiteX69" fmla="*/ 3153364 w 4374744"/>
                <a:gd name="connsiteY69" fmla="*/ 3888505 h 4187188"/>
                <a:gd name="connsiteX70" fmla="*/ 2962526 w 4374744"/>
                <a:gd name="connsiteY70" fmla="*/ 3697667 h 4187188"/>
                <a:gd name="connsiteX71" fmla="*/ 2976592 w 4374744"/>
                <a:gd name="connsiteY71" fmla="*/ 3689696 h 4187188"/>
                <a:gd name="connsiteX72" fmla="*/ 3152426 w 4374744"/>
                <a:gd name="connsiteY72" fmla="*/ 3549029 h 4187188"/>
                <a:gd name="connsiteX73" fmla="*/ 3204004 w 4374744"/>
                <a:gd name="connsiteY73" fmla="*/ 3449624 h 4187188"/>
                <a:gd name="connsiteX74" fmla="*/ 3190875 w 4374744"/>
                <a:gd name="connsiteY74" fmla="*/ 3240030 h 4187188"/>
                <a:gd name="connsiteX75" fmla="*/ 3010352 w 4374744"/>
                <a:gd name="connsiteY75" fmla="*/ 3006992 h 4187188"/>
                <a:gd name="connsiteX76" fmla="*/ 2735583 w 4374744"/>
                <a:gd name="connsiteY76" fmla="*/ 2792240 h 4187188"/>
                <a:gd name="connsiteX77" fmla="*/ 2727612 w 4374744"/>
                <a:gd name="connsiteY77" fmla="*/ 2759418 h 4187188"/>
                <a:gd name="connsiteX78" fmla="*/ 2910479 w 4374744"/>
                <a:gd name="connsiteY78" fmla="*/ 2292403 h 4187188"/>
                <a:gd name="connsiteX79" fmla="*/ 3479242 w 4374744"/>
                <a:gd name="connsiteY79" fmla="*/ 836500 h 4187188"/>
                <a:gd name="connsiteX80" fmla="*/ 3662110 w 4374744"/>
                <a:gd name="connsiteY80" fmla="*/ 363859 h 4187188"/>
                <a:gd name="connsiteX81" fmla="*/ 3686023 w 4374744"/>
                <a:gd name="connsiteY81" fmla="*/ 344165 h 4187188"/>
                <a:gd name="connsiteX82" fmla="*/ 3870766 w 4374744"/>
                <a:gd name="connsiteY82" fmla="*/ 313219 h 4187188"/>
                <a:gd name="connsiteX83" fmla="*/ 4266978 w 4374744"/>
                <a:gd name="connsiteY83" fmla="*/ 245698 h 4187188"/>
                <a:gd name="connsiteX84" fmla="*/ 4371540 w 4374744"/>
                <a:gd name="connsiteY84" fmla="*/ 148169 h 4187188"/>
                <a:gd name="connsiteX85" fmla="*/ 4376698 w 4374744"/>
                <a:gd name="connsiteY85" fmla="*/ 130351 h 4187188"/>
                <a:gd name="connsiteX86" fmla="*/ 4376698 w 4374744"/>
                <a:gd name="connsiteY86" fmla="*/ 113471 h 4187188"/>
                <a:gd name="connsiteX87" fmla="*/ 4372947 w 4374744"/>
                <a:gd name="connsiteY87" fmla="*/ 105969 h 4187188"/>
                <a:gd name="connsiteX88" fmla="*/ 626046 w 4374744"/>
                <a:gd name="connsiteY88" fmla="*/ 1260377 h 4187188"/>
                <a:gd name="connsiteX89" fmla="*/ 645740 w 4374744"/>
                <a:gd name="connsiteY89" fmla="*/ 1240683 h 4187188"/>
                <a:gd name="connsiteX90" fmla="*/ 958489 w 4374744"/>
                <a:gd name="connsiteY90" fmla="*/ 1234119 h 4187188"/>
                <a:gd name="connsiteX91" fmla="*/ 1038670 w 4374744"/>
                <a:gd name="connsiteY91" fmla="*/ 1230836 h 4187188"/>
                <a:gd name="connsiteX92" fmla="*/ 1052736 w 4374744"/>
                <a:gd name="connsiteY92" fmla="*/ 1244434 h 4187188"/>
                <a:gd name="connsiteX93" fmla="*/ 1052736 w 4374744"/>
                <a:gd name="connsiteY93" fmla="*/ 1618608 h 4187188"/>
                <a:gd name="connsiteX94" fmla="*/ 1033981 w 4374744"/>
                <a:gd name="connsiteY94" fmla="*/ 1633613 h 4187188"/>
                <a:gd name="connsiteX95" fmla="*/ 838923 w 4374744"/>
                <a:gd name="connsiteY95" fmla="*/ 1633613 h 4187188"/>
                <a:gd name="connsiteX96" fmla="*/ 645740 w 4374744"/>
                <a:gd name="connsiteY96" fmla="*/ 1634082 h 4187188"/>
                <a:gd name="connsiteX97" fmla="*/ 626046 w 4374744"/>
                <a:gd name="connsiteY97" fmla="*/ 1614389 h 4187188"/>
                <a:gd name="connsiteX98" fmla="*/ 626046 w 4374744"/>
                <a:gd name="connsiteY98" fmla="*/ 1260377 h 4187188"/>
                <a:gd name="connsiteX99" fmla="*/ 287039 w 4374744"/>
                <a:gd name="connsiteY99" fmla="*/ 2094532 h 4187188"/>
                <a:gd name="connsiteX100" fmla="*/ 249997 w 4374744"/>
                <a:gd name="connsiteY100" fmla="*/ 1786940 h 4187188"/>
                <a:gd name="connsiteX101" fmla="*/ 242494 w 4374744"/>
                <a:gd name="connsiteY101" fmla="*/ 1716606 h 4187188"/>
                <a:gd name="connsiteX102" fmla="*/ 264532 w 4374744"/>
                <a:gd name="connsiteY102" fmla="*/ 1714731 h 4187188"/>
                <a:gd name="connsiteX103" fmla="*/ 522891 w 4374744"/>
                <a:gd name="connsiteY103" fmla="*/ 1714731 h 4187188"/>
                <a:gd name="connsiteX104" fmla="*/ 545397 w 4374744"/>
                <a:gd name="connsiteY104" fmla="*/ 1738175 h 4187188"/>
                <a:gd name="connsiteX105" fmla="*/ 545397 w 4374744"/>
                <a:gd name="connsiteY105" fmla="*/ 2090312 h 4187188"/>
                <a:gd name="connsiteX106" fmla="*/ 522422 w 4374744"/>
                <a:gd name="connsiteY106" fmla="*/ 2112819 h 4187188"/>
                <a:gd name="connsiteX107" fmla="*/ 307201 w 4374744"/>
                <a:gd name="connsiteY107" fmla="*/ 2113288 h 4187188"/>
                <a:gd name="connsiteX108" fmla="*/ 287039 w 4374744"/>
                <a:gd name="connsiteY108" fmla="*/ 2094532 h 4187188"/>
                <a:gd name="connsiteX109" fmla="*/ 545397 w 4374744"/>
                <a:gd name="connsiteY109" fmla="*/ 2465424 h 4187188"/>
                <a:gd name="connsiteX110" fmla="*/ 526642 w 4374744"/>
                <a:gd name="connsiteY110" fmla="*/ 2481366 h 4187188"/>
                <a:gd name="connsiteX111" fmla="*/ 367219 w 4374744"/>
                <a:gd name="connsiteY111" fmla="*/ 2468237 h 4187188"/>
                <a:gd name="connsiteX112" fmla="*/ 363937 w 4374744"/>
                <a:gd name="connsiteY112" fmla="*/ 2468237 h 4187188"/>
                <a:gd name="connsiteX113" fmla="*/ 328301 w 4374744"/>
                <a:gd name="connsiteY113" fmla="*/ 2434477 h 4187188"/>
                <a:gd name="connsiteX114" fmla="*/ 301575 w 4374744"/>
                <a:gd name="connsiteY114" fmla="*/ 2209879 h 4187188"/>
                <a:gd name="connsiteX115" fmla="*/ 301575 w 4374744"/>
                <a:gd name="connsiteY115" fmla="*/ 2195812 h 4187188"/>
                <a:gd name="connsiteX116" fmla="*/ 384099 w 4374744"/>
                <a:gd name="connsiteY116" fmla="*/ 2195812 h 4187188"/>
                <a:gd name="connsiteX117" fmla="*/ 527580 w 4374744"/>
                <a:gd name="connsiteY117" fmla="*/ 2195343 h 4187188"/>
                <a:gd name="connsiteX118" fmla="*/ 545866 w 4374744"/>
                <a:gd name="connsiteY118" fmla="*/ 2212692 h 4187188"/>
                <a:gd name="connsiteX119" fmla="*/ 545397 w 4374744"/>
                <a:gd name="connsiteY119" fmla="*/ 2465424 h 4187188"/>
                <a:gd name="connsiteX120" fmla="*/ 545397 w 4374744"/>
                <a:gd name="connsiteY120" fmla="*/ 1439961 h 4187188"/>
                <a:gd name="connsiteX121" fmla="*/ 545866 w 4374744"/>
                <a:gd name="connsiteY121" fmla="*/ 1612513 h 4187188"/>
                <a:gd name="connsiteX122" fmla="*/ 524297 w 4374744"/>
                <a:gd name="connsiteY122" fmla="*/ 1634082 h 4187188"/>
                <a:gd name="connsiteX123" fmla="*/ 252341 w 4374744"/>
                <a:gd name="connsiteY123" fmla="*/ 1634082 h 4187188"/>
                <a:gd name="connsiteX124" fmla="*/ 228428 w 4374744"/>
                <a:gd name="connsiteY124" fmla="*/ 1611575 h 4187188"/>
                <a:gd name="connsiteX125" fmla="*/ 205452 w 4374744"/>
                <a:gd name="connsiteY125" fmla="*/ 1420737 h 4187188"/>
                <a:gd name="connsiteX126" fmla="*/ 188103 w 4374744"/>
                <a:gd name="connsiteY126" fmla="*/ 1273505 h 4187188"/>
                <a:gd name="connsiteX127" fmla="*/ 208265 w 4374744"/>
                <a:gd name="connsiteY127" fmla="*/ 1251468 h 4187188"/>
                <a:gd name="connsiteX128" fmla="*/ 524297 w 4374744"/>
                <a:gd name="connsiteY128" fmla="*/ 1243965 h 4187188"/>
                <a:gd name="connsiteX129" fmla="*/ 545397 w 4374744"/>
                <a:gd name="connsiteY129" fmla="*/ 1265065 h 4187188"/>
                <a:gd name="connsiteX130" fmla="*/ 545397 w 4374744"/>
                <a:gd name="connsiteY130" fmla="*/ 1439961 h 4187188"/>
                <a:gd name="connsiteX131" fmla="*/ 1052736 w 4374744"/>
                <a:gd name="connsiteY131" fmla="*/ 2504811 h 4187188"/>
                <a:gd name="connsiteX132" fmla="*/ 1033512 w 4374744"/>
                <a:gd name="connsiteY132" fmla="*/ 2520753 h 4187188"/>
                <a:gd name="connsiteX133" fmla="*/ 882060 w 4374744"/>
                <a:gd name="connsiteY133" fmla="*/ 2509499 h 4187188"/>
                <a:gd name="connsiteX134" fmla="*/ 690284 w 4374744"/>
                <a:gd name="connsiteY134" fmla="*/ 2493088 h 4187188"/>
                <a:gd name="connsiteX135" fmla="*/ 646209 w 4374744"/>
                <a:gd name="connsiteY135" fmla="*/ 2489806 h 4187188"/>
                <a:gd name="connsiteX136" fmla="*/ 626046 w 4374744"/>
                <a:gd name="connsiteY136" fmla="*/ 2466831 h 4187188"/>
                <a:gd name="connsiteX137" fmla="*/ 626046 w 4374744"/>
                <a:gd name="connsiteY137" fmla="*/ 2239419 h 4187188"/>
                <a:gd name="connsiteX138" fmla="*/ 626046 w 4374744"/>
                <a:gd name="connsiteY138" fmla="*/ 2212223 h 4187188"/>
                <a:gd name="connsiteX139" fmla="*/ 642927 w 4374744"/>
                <a:gd name="connsiteY139" fmla="*/ 2195343 h 4187188"/>
                <a:gd name="connsiteX140" fmla="*/ 839391 w 4374744"/>
                <a:gd name="connsiteY140" fmla="*/ 2195812 h 4187188"/>
                <a:gd name="connsiteX141" fmla="*/ 1034450 w 4374744"/>
                <a:gd name="connsiteY141" fmla="*/ 2195343 h 4187188"/>
                <a:gd name="connsiteX142" fmla="*/ 1052268 w 4374744"/>
                <a:gd name="connsiteY142" fmla="*/ 2212223 h 4187188"/>
                <a:gd name="connsiteX143" fmla="*/ 1052736 w 4374744"/>
                <a:gd name="connsiteY143" fmla="*/ 2504811 h 4187188"/>
                <a:gd name="connsiteX144" fmla="*/ 1052736 w 4374744"/>
                <a:gd name="connsiteY144" fmla="*/ 2095470 h 4187188"/>
                <a:gd name="connsiteX145" fmla="*/ 1035387 w 4374744"/>
                <a:gd name="connsiteY145" fmla="*/ 2112819 h 4187188"/>
                <a:gd name="connsiteX146" fmla="*/ 840329 w 4374744"/>
                <a:gd name="connsiteY146" fmla="*/ 2112350 h 4187188"/>
                <a:gd name="connsiteX147" fmla="*/ 647147 w 4374744"/>
                <a:gd name="connsiteY147" fmla="*/ 2112819 h 4187188"/>
                <a:gd name="connsiteX148" fmla="*/ 626046 w 4374744"/>
                <a:gd name="connsiteY148" fmla="*/ 2093125 h 4187188"/>
                <a:gd name="connsiteX149" fmla="*/ 626046 w 4374744"/>
                <a:gd name="connsiteY149" fmla="*/ 1733955 h 4187188"/>
                <a:gd name="connsiteX150" fmla="*/ 645740 w 4374744"/>
                <a:gd name="connsiteY150" fmla="*/ 1714262 h 4187188"/>
                <a:gd name="connsiteX151" fmla="*/ 1033981 w 4374744"/>
                <a:gd name="connsiteY151" fmla="*/ 1714262 h 4187188"/>
                <a:gd name="connsiteX152" fmla="*/ 1052736 w 4374744"/>
                <a:gd name="connsiteY152" fmla="*/ 1733018 h 4187188"/>
                <a:gd name="connsiteX153" fmla="*/ 1052736 w 4374744"/>
                <a:gd name="connsiteY153" fmla="*/ 2095470 h 4187188"/>
                <a:gd name="connsiteX154" fmla="*/ 1135261 w 4374744"/>
                <a:gd name="connsiteY154" fmla="*/ 1246779 h 4187188"/>
                <a:gd name="connsiteX155" fmla="*/ 1154954 w 4374744"/>
                <a:gd name="connsiteY155" fmla="*/ 1227554 h 4187188"/>
                <a:gd name="connsiteX156" fmla="*/ 1363610 w 4374744"/>
                <a:gd name="connsiteY156" fmla="*/ 1223803 h 4187188"/>
                <a:gd name="connsiteX157" fmla="*/ 1532880 w 4374744"/>
                <a:gd name="connsiteY157" fmla="*/ 1217708 h 4187188"/>
                <a:gd name="connsiteX158" fmla="*/ 1559607 w 4374744"/>
                <a:gd name="connsiteY158" fmla="*/ 1242559 h 4187188"/>
                <a:gd name="connsiteX159" fmla="*/ 1560076 w 4374744"/>
                <a:gd name="connsiteY159" fmla="*/ 1613920 h 4187188"/>
                <a:gd name="connsiteX160" fmla="*/ 1539913 w 4374744"/>
                <a:gd name="connsiteY160" fmla="*/ 1634082 h 4187188"/>
                <a:gd name="connsiteX161" fmla="*/ 1348137 w 4374744"/>
                <a:gd name="connsiteY161" fmla="*/ 1633613 h 4187188"/>
                <a:gd name="connsiteX162" fmla="*/ 1154954 w 4374744"/>
                <a:gd name="connsiteY162" fmla="*/ 1634082 h 4187188"/>
                <a:gd name="connsiteX163" fmla="*/ 1135730 w 4374744"/>
                <a:gd name="connsiteY163" fmla="*/ 1614389 h 4187188"/>
                <a:gd name="connsiteX164" fmla="*/ 1135261 w 4374744"/>
                <a:gd name="connsiteY164" fmla="*/ 1246779 h 4187188"/>
                <a:gd name="connsiteX165" fmla="*/ 1558200 w 4374744"/>
                <a:gd name="connsiteY165" fmla="*/ 2562015 h 4187188"/>
                <a:gd name="connsiteX166" fmla="*/ 1474269 w 4374744"/>
                <a:gd name="connsiteY166" fmla="*/ 2556858 h 4187188"/>
                <a:gd name="connsiteX167" fmla="*/ 1367362 w 4374744"/>
                <a:gd name="connsiteY167" fmla="*/ 2547949 h 4187188"/>
                <a:gd name="connsiteX168" fmla="*/ 1146514 w 4374744"/>
                <a:gd name="connsiteY168" fmla="*/ 2530600 h 4187188"/>
                <a:gd name="connsiteX169" fmla="*/ 1135261 w 4374744"/>
                <a:gd name="connsiteY169" fmla="*/ 2515595 h 4187188"/>
                <a:gd name="connsiteX170" fmla="*/ 1135261 w 4374744"/>
                <a:gd name="connsiteY170" fmla="*/ 2406344 h 4187188"/>
                <a:gd name="connsiteX171" fmla="*/ 1135261 w 4374744"/>
                <a:gd name="connsiteY171" fmla="*/ 2213161 h 4187188"/>
                <a:gd name="connsiteX172" fmla="*/ 1149328 w 4374744"/>
                <a:gd name="connsiteY172" fmla="*/ 2195812 h 4187188"/>
                <a:gd name="connsiteX173" fmla="*/ 1549291 w 4374744"/>
                <a:gd name="connsiteY173" fmla="*/ 2196281 h 4187188"/>
                <a:gd name="connsiteX174" fmla="*/ 1558200 w 4374744"/>
                <a:gd name="connsiteY174" fmla="*/ 2197219 h 4187188"/>
                <a:gd name="connsiteX175" fmla="*/ 1558200 w 4374744"/>
                <a:gd name="connsiteY175" fmla="*/ 2562015 h 4187188"/>
                <a:gd name="connsiteX176" fmla="*/ 1540382 w 4374744"/>
                <a:gd name="connsiteY176" fmla="*/ 2113288 h 4187188"/>
                <a:gd name="connsiteX177" fmla="*/ 1154017 w 4374744"/>
                <a:gd name="connsiteY177" fmla="*/ 2113288 h 4187188"/>
                <a:gd name="connsiteX178" fmla="*/ 1135261 w 4374744"/>
                <a:gd name="connsiteY178" fmla="*/ 2095470 h 4187188"/>
                <a:gd name="connsiteX179" fmla="*/ 1135261 w 4374744"/>
                <a:gd name="connsiteY179" fmla="*/ 1733018 h 4187188"/>
                <a:gd name="connsiteX180" fmla="*/ 1152610 w 4374744"/>
                <a:gd name="connsiteY180" fmla="*/ 1715200 h 4187188"/>
                <a:gd name="connsiteX181" fmla="*/ 1542727 w 4374744"/>
                <a:gd name="connsiteY181" fmla="*/ 1715200 h 4187188"/>
                <a:gd name="connsiteX182" fmla="*/ 1559138 w 4374744"/>
                <a:gd name="connsiteY182" fmla="*/ 1717544 h 4187188"/>
                <a:gd name="connsiteX183" fmla="*/ 1559138 w 4374744"/>
                <a:gd name="connsiteY183" fmla="*/ 1735362 h 4187188"/>
                <a:gd name="connsiteX184" fmla="*/ 1559607 w 4374744"/>
                <a:gd name="connsiteY184" fmla="*/ 2094532 h 4187188"/>
                <a:gd name="connsiteX185" fmla="*/ 1540382 w 4374744"/>
                <a:gd name="connsiteY185" fmla="*/ 2113288 h 4187188"/>
                <a:gd name="connsiteX186" fmla="*/ 1641662 w 4374744"/>
                <a:gd name="connsiteY186" fmla="*/ 1733487 h 4187188"/>
                <a:gd name="connsiteX187" fmla="*/ 1660418 w 4374744"/>
                <a:gd name="connsiteY187" fmla="*/ 1714731 h 4187188"/>
                <a:gd name="connsiteX188" fmla="*/ 2050534 w 4374744"/>
                <a:gd name="connsiteY188" fmla="*/ 1714731 h 4187188"/>
                <a:gd name="connsiteX189" fmla="*/ 2068821 w 4374744"/>
                <a:gd name="connsiteY189" fmla="*/ 1733955 h 4187188"/>
                <a:gd name="connsiteX190" fmla="*/ 2068821 w 4374744"/>
                <a:gd name="connsiteY190" fmla="*/ 2095001 h 4187188"/>
                <a:gd name="connsiteX191" fmla="*/ 2050066 w 4374744"/>
                <a:gd name="connsiteY191" fmla="*/ 2113288 h 4187188"/>
                <a:gd name="connsiteX192" fmla="*/ 1855007 w 4374744"/>
                <a:gd name="connsiteY192" fmla="*/ 2112819 h 4187188"/>
                <a:gd name="connsiteX193" fmla="*/ 1661825 w 4374744"/>
                <a:gd name="connsiteY193" fmla="*/ 2113288 h 4187188"/>
                <a:gd name="connsiteX194" fmla="*/ 1641662 w 4374744"/>
                <a:gd name="connsiteY194" fmla="*/ 2094532 h 4187188"/>
                <a:gd name="connsiteX195" fmla="*/ 1641662 w 4374744"/>
                <a:gd name="connsiteY195" fmla="*/ 1733487 h 4187188"/>
                <a:gd name="connsiteX196" fmla="*/ 2049128 w 4374744"/>
                <a:gd name="connsiteY196" fmla="*/ 2602340 h 4187188"/>
                <a:gd name="connsiteX197" fmla="*/ 1894394 w 4374744"/>
                <a:gd name="connsiteY197" fmla="*/ 2589211 h 4187188"/>
                <a:gd name="connsiteX198" fmla="*/ 1753258 w 4374744"/>
                <a:gd name="connsiteY198" fmla="*/ 2577958 h 4187188"/>
                <a:gd name="connsiteX199" fmla="*/ 1654791 w 4374744"/>
                <a:gd name="connsiteY199" fmla="*/ 2570924 h 4187188"/>
                <a:gd name="connsiteX200" fmla="*/ 1642131 w 4374744"/>
                <a:gd name="connsiteY200" fmla="*/ 2551700 h 4187188"/>
                <a:gd name="connsiteX201" fmla="*/ 1642131 w 4374744"/>
                <a:gd name="connsiteY201" fmla="*/ 2350077 h 4187188"/>
                <a:gd name="connsiteX202" fmla="*/ 1641662 w 4374744"/>
                <a:gd name="connsiteY202" fmla="*/ 2215037 h 4187188"/>
                <a:gd name="connsiteX203" fmla="*/ 1660887 w 4374744"/>
                <a:gd name="connsiteY203" fmla="*/ 2195343 h 4187188"/>
                <a:gd name="connsiteX204" fmla="*/ 1855945 w 4374744"/>
                <a:gd name="connsiteY204" fmla="*/ 2195812 h 4187188"/>
                <a:gd name="connsiteX205" fmla="*/ 2049128 w 4374744"/>
                <a:gd name="connsiteY205" fmla="*/ 2195343 h 4187188"/>
                <a:gd name="connsiteX206" fmla="*/ 2068821 w 4374744"/>
                <a:gd name="connsiteY206" fmla="*/ 2214099 h 4187188"/>
                <a:gd name="connsiteX207" fmla="*/ 2068821 w 4374744"/>
                <a:gd name="connsiteY207" fmla="*/ 2583584 h 4187188"/>
                <a:gd name="connsiteX208" fmla="*/ 2049128 w 4374744"/>
                <a:gd name="connsiteY208" fmla="*/ 2602340 h 4187188"/>
                <a:gd name="connsiteX209" fmla="*/ 2048659 w 4374744"/>
                <a:gd name="connsiteY209" fmla="*/ 1634082 h 4187188"/>
                <a:gd name="connsiteX210" fmla="*/ 1662293 w 4374744"/>
                <a:gd name="connsiteY210" fmla="*/ 1634082 h 4187188"/>
                <a:gd name="connsiteX211" fmla="*/ 1642131 w 4374744"/>
                <a:gd name="connsiteY211" fmla="*/ 1613451 h 4187188"/>
                <a:gd name="connsiteX212" fmla="*/ 1642131 w 4374744"/>
                <a:gd name="connsiteY212" fmla="*/ 1235525 h 4187188"/>
                <a:gd name="connsiteX213" fmla="*/ 1662762 w 4374744"/>
                <a:gd name="connsiteY213" fmla="*/ 1214894 h 4187188"/>
                <a:gd name="connsiteX214" fmla="*/ 1799209 w 4374744"/>
                <a:gd name="connsiteY214" fmla="*/ 1211612 h 4187188"/>
                <a:gd name="connsiteX215" fmla="*/ 2055692 w 4374744"/>
                <a:gd name="connsiteY215" fmla="*/ 1205985 h 4187188"/>
                <a:gd name="connsiteX216" fmla="*/ 2068821 w 4374744"/>
                <a:gd name="connsiteY216" fmla="*/ 1222396 h 4187188"/>
                <a:gd name="connsiteX217" fmla="*/ 2068821 w 4374744"/>
                <a:gd name="connsiteY217" fmla="*/ 1420737 h 4187188"/>
                <a:gd name="connsiteX218" fmla="*/ 2069290 w 4374744"/>
                <a:gd name="connsiteY218" fmla="*/ 1613920 h 4187188"/>
                <a:gd name="connsiteX219" fmla="*/ 2048659 w 4374744"/>
                <a:gd name="connsiteY219" fmla="*/ 1634082 h 4187188"/>
                <a:gd name="connsiteX220" fmla="*/ 2575691 w 4374744"/>
                <a:gd name="connsiteY220" fmla="*/ 2092187 h 4187188"/>
                <a:gd name="connsiteX221" fmla="*/ 2555060 w 4374744"/>
                <a:gd name="connsiteY221" fmla="*/ 2113288 h 4187188"/>
                <a:gd name="connsiteX222" fmla="*/ 2171977 w 4374744"/>
                <a:gd name="connsiteY222" fmla="*/ 2112819 h 4187188"/>
                <a:gd name="connsiteX223" fmla="*/ 2153690 w 4374744"/>
                <a:gd name="connsiteY223" fmla="*/ 2112819 h 4187188"/>
                <a:gd name="connsiteX224" fmla="*/ 2153690 w 4374744"/>
                <a:gd name="connsiteY224" fmla="*/ 1717075 h 4187188"/>
                <a:gd name="connsiteX225" fmla="*/ 2575691 w 4374744"/>
                <a:gd name="connsiteY225" fmla="*/ 1717075 h 4187188"/>
                <a:gd name="connsiteX226" fmla="*/ 2575691 w 4374744"/>
                <a:gd name="connsiteY226" fmla="*/ 1734893 h 4187188"/>
                <a:gd name="connsiteX227" fmla="*/ 2575691 w 4374744"/>
                <a:gd name="connsiteY227" fmla="*/ 2092187 h 4187188"/>
                <a:gd name="connsiteX228" fmla="*/ 2151815 w 4374744"/>
                <a:gd name="connsiteY228" fmla="*/ 1215363 h 4187188"/>
                <a:gd name="connsiteX229" fmla="*/ 2152753 w 4374744"/>
                <a:gd name="connsiteY229" fmla="*/ 1204110 h 4187188"/>
                <a:gd name="connsiteX230" fmla="*/ 2281697 w 4374744"/>
                <a:gd name="connsiteY230" fmla="*/ 1200359 h 4187188"/>
                <a:gd name="connsiteX231" fmla="*/ 2555060 w 4374744"/>
                <a:gd name="connsiteY231" fmla="*/ 1193325 h 4187188"/>
                <a:gd name="connsiteX232" fmla="*/ 2576160 w 4374744"/>
                <a:gd name="connsiteY232" fmla="*/ 1213956 h 4187188"/>
                <a:gd name="connsiteX233" fmla="*/ 2576160 w 4374744"/>
                <a:gd name="connsiteY233" fmla="*/ 1613920 h 4187188"/>
                <a:gd name="connsiteX234" fmla="*/ 2555998 w 4374744"/>
                <a:gd name="connsiteY234" fmla="*/ 1634551 h 4187188"/>
                <a:gd name="connsiteX235" fmla="*/ 2171508 w 4374744"/>
                <a:gd name="connsiteY235" fmla="*/ 1634082 h 4187188"/>
                <a:gd name="connsiteX236" fmla="*/ 2151815 w 4374744"/>
                <a:gd name="connsiteY236" fmla="*/ 1618608 h 4187188"/>
                <a:gd name="connsiteX237" fmla="*/ 2151815 w 4374744"/>
                <a:gd name="connsiteY237" fmla="*/ 1215363 h 4187188"/>
                <a:gd name="connsiteX238" fmla="*/ 2575223 w 4374744"/>
                <a:gd name="connsiteY238" fmla="*/ 2425099 h 4187188"/>
                <a:gd name="connsiteX239" fmla="*/ 2571940 w 4374744"/>
                <a:gd name="connsiteY239" fmla="*/ 2446668 h 4187188"/>
                <a:gd name="connsiteX240" fmla="*/ 2499731 w 4374744"/>
                <a:gd name="connsiteY240" fmla="*/ 2632818 h 4187188"/>
                <a:gd name="connsiteX241" fmla="*/ 2496918 w 4374744"/>
                <a:gd name="connsiteY241" fmla="*/ 2638444 h 4187188"/>
                <a:gd name="connsiteX242" fmla="*/ 2300453 w 4374744"/>
                <a:gd name="connsiteY242" fmla="*/ 2622502 h 4187188"/>
                <a:gd name="connsiteX243" fmla="*/ 2167757 w 4374744"/>
                <a:gd name="connsiteY243" fmla="*/ 2612187 h 4187188"/>
                <a:gd name="connsiteX244" fmla="*/ 2151815 w 4374744"/>
                <a:gd name="connsiteY244" fmla="*/ 2595775 h 4187188"/>
                <a:gd name="connsiteX245" fmla="*/ 2152284 w 4374744"/>
                <a:gd name="connsiteY245" fmla="*/ 2209410 h 4187188"/>
                <a:gd name="connsiteX246" fmla="*/ 2153221 w 4374744"/>
                <a:gd name="connsiteY246" fmla="*/ 2196750 h 4187188"/>
                <a:gd name="connsiteX247" fmla="*/ 2172446 w 4374744"/>
                <a:gd name="connsiteY247" fmla="*/ 2195812 h 4187188"/>
                <a:gd name="connsiteX248" fmla="*/ 2555529 w 4374744"/>
                <a:gd name="connsiteY248" fmla="*/ 2195343 h 4187188"/>
                <a:gd name="connsiteX249" fmla="*/ 2576160 w 4374744"/>
                <a:gd name="connsiteY249" fmla="*/ 2216443 h 4187188"/>
                <a:gd name="connsiteX250" fmla="*/ 2575223 w 4374744"/>
                <a:gd name="connsiteY250" fmla="*/ 2425099 h 4187188"/>
                <a:gd name="connsiteX251" fmla="*/ 679500 w 4374744"/>
                <a:gd name="connsiteY251" fmla="*/ 3940083 h 4187188"/>
                <a:gd name="connsiteX252" fmla="*/ 529455 w 4374744"/>
                <a:gd name="connsiteY252" fmla="*/ 4090597 h 4187188"/>
                <a:gd name="connsiteX253" fmla="*/ 379410 w 4374744"/>
                <a:gd name="connsiteY253" fmla="*/ 3941490 h 4187188"/>
                <a:gd name="connsiteX254" fmla="*/ 528517 w 4374744"/>
                <a:gd name="connsiteY254" fmla="*/ 3790976 h 4187188"/>
                <a:gd name="connsiteX255" fmla="*/ 679500 w 4374744"/>
                <a:gd name="connsiteY255" fmla="*/ 3940083 h 4187188"/>
                <a:gd name="connsiteX256" fmla="*/ 3060992 w 4374744"/>
                <a:gd name="connsiteY256" fmla="*/ 3941021 h 4187188"/>
                <a:gd name="connsiteX257" fmla="*/ 2910010 w 4374744"/>
                <a:gd name="connsiteY257" fmla="*/ 4090128 h 4187188"/>
                <a:gd name="connsiteX258" fmla="*/ 2760434 w 4374744"/>
                <a:gd name="connsiteY258" fmla="*/ 3940083 h 4187188"/>
                <a:gd name="connsiteX259" fmla="*/ 2910948 w 4374744"/>
                <a:gd name="connsiteY259" fmla="*/ 3790507 h 4187188"/>
                <a:gd name="connsiteX260" fmla="*/ 3060992 w 4374744"/>
                <a:gd name="connsiteY260" fmla="*/ 3941021 h 4187188"/>
                <a:gd name="connsiteX261" fmla="*/ 2842021 w 4374744"/>
                <a:gd name="connsiteY261" fmla="*/ 1755056 h 4187188"/>
                <a:gd name="connsiteX262" fmla="*/ 2708856 w 4374744"/>
                <a:gd name="connsiteY262" fmla="*/ 2096407 h 4187188"/>
                <a:gd name="connsiteX263" fmla="*/ 2661967 w 4374744"/>
                <a:gd name="connsiteY263" fmla="*/ 2110943 h 4187188"/>
                <a:gd name="connsiteX264" fmla="*/ 2658216 w 4374744"/>
                <a:gd name="connsiteY264" fmla="*/ 2098752 h 4187188"/>
                <a:gd name="connsiteX265" fmla="*/ 2658685 w 4374744"/>
                <a:gd name="connsiteY265" fmla="*/ 1727860 h 4187188"/>
                <a:gd name="connsiteX266" fmla="*/ 2669469 w 4374744"/>
                <a:gd name="connsiteY266" fmla="*/ 1715200 h 4187188"/>
                <a:gd name="connsiteX267" fmla="*/ 2849054 w 4374744"/>
                <a:gd name="connsiteY267" fmla="*/ 1715200 h 4187188"/>
                <a:gd name="connsiteX268" fmla="*/ 2856557 w 4374744"/>
                <a:gd name="connsiteY268" fmla="*/ 1718013 h 4187188"/>
                <a:gd name="connsiteX269" fmla="*/ 2842021 w 4374744"/>
                <a:gd name="connsiteY269" fmla="*/ 1755056 h 4187188"/>
                <a:gd name="connsiteX270" fmla="*/ 3046457 w 4374744"/>
                <a:gd name="connsiteY270" fmla="*/ 1231774 h 4187188"/>
                <a:gd name="connsiteX271" fmla="*/ 2898757 w 4374744"/>
                <a:gd name="connsiteY271" fmla="*/ 1612044 h 4187188"/>
                <a:gd name="connsiteX272" fmla="*/ 2866872 w 4374744"/>
                <a:gd name="connsiteY272" fmla="*/ 1634551 h 4187188"/>
                <a:gd name="connsiteX273" fmla="*/ 2678847 w 4374744"/>
                <a:gd name="connsiteY273" fmla="*/ 1634551 h 4187188"/>
                <a:gd name="connsiteX274" fmla="*/ 2658216 w 4374744"/>
                <a:gd name="connsiteY274" fmla="*/ 1614389 h 4187188"/>
                <a:gd name="connsiteX275" fmla="*/ 2658216 w 4374744"/>
                <a:gd name="connsiteY275" fmla="*/ 1210674 h 4187188"/>
                <a:gd name="connsiteX276" fmla="*/ 2678378 w 4374744"/>
                <a:gd name="connsiteY276" fmla="*/ 1190043 h 4187188"/>
                <a:gd name="connsiteX277" fmla="*/ 3009884 w 4374744"/>
                <a:gd name="connsiteY277" fmla="*/ 1183010 h 4187188"/>
                <a:gd name="connsiteX278" fmla="*/ 3066619 w 4374744"/>
                <a:gd name="connsiteY278" fmla="*/ 1179727 h 4187188"/>
                <a:gd name="connsiteX279" fmla="*/ 3046457 w 4374744"/>
                <a:gd name="connsiteY279" fmla="*/ 1231774 h 418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</a:cxnLst>
              <a:rect l="l" t="t" r="r" b="b"/>
              <a:pathLst>
                <a:path w="4374744" h="4187188">
                  <a:moveTo>
                    <a:pt x="4372947" y="105969"/>
                  </a:moveTo>
                  <a:cubicBezTo>
                    <a:pt x="4360756" y="49233"/>
                    <a:pt x="4326996" y="15004"/>
                    <a:pt x="4269791" y="4220"/>
                  </a:cubicBezTo>
                  <a:cubicBezTo>
                    <a:pt x="4266509" y="3751"/>
                    <a:pt x="4263696" y="1407"/>
                    <a:pt x="4260413" y="0"/>
                  </a:cubicBezTo>
                  <a:cubicBezTo>
                    <a:pt x="4255724" y="0"/>
                    <a:pt x="4251505" y="0"/>
                    <a:pt x="4246816" y="0"/>
                  </a:cubicBezTo>
                  <a:cubicBezTo>
                    <a:pt x="4243533" y="1407"/>
                    <a:pt x="4240720" y="3282"/>
                    <a:pt x="4237438" y="3751"/>
                  </a:cubicBezTo>
                  <a:cubicBezTo>
                    <a:pt x="4159133" y="16880"/>
                    <a:pt x="4080360" y="29071"/>
                    <a:pt x="4002055" y="42669"/>
                  </a:cubicBezTo>
                  <a:cubicBezTo>
                    <a:pt x="3861388" y="66582"/>
                    <a:pt x="3721190" y="91902"/>
                    <a:pt x="3580523" y="114409"/>
                  </a:cubicBezTo>
                  <a:cubicBezTo>
                    <a:pt x="3519098" y="124256"/>
                    <a:pt x="3480649" y="155671"/>
                    <a:pt x="3459080" y="214283"/>
                  </a:cubicBezTo>
                  <a:cubicBezTo>
                    <a:pt x="3415474" y="331505"/>
                    <a:pt x="3368585" y="447790"/>
                    <a:pt x="3323102" y="564075"/>
                  </a:cubicBezTo>
                  <a:cubicBezTo>
                    <a:pt x="3269649" y="700991"/>
                    <a:pt x="3216195" y="837438"/>
                    <a:pt x="3163210" y="974354"/>
                  </a:cubicBezTo>
                  <a:cubicBezTo>
                    <a:pt x="3157584" y="988889"/>
                    <a:pt x="3150551" y="993578"/>
                    <a:pt x="3134608" y="994047"/>
                  </a:cubicBezTo>
                  <a:cubicBezTo>
                    <a:pt x="3064744" y="994985"/>
                    <a:pt x="2994410" y="997798"/>
                    <a:pt x="2924546" y="999674"/>
                  </a:cubicBezTo>
                  <a:cubicBezTo>
                    <a:pt x="2828892" y="1002018"/>
                    <a:pt x="2733239" y="1004363"/>
                    <a:pt x="2637585" y="1006707"/>
                  </a:cubicBezTo>
                  <a:cubicBezTo>
                    <a:pt x="2550840" y="1009051"/>
                    <a:pt x="2464564" y="1010927"/>
                    <a:pt x="2377820" y="1013271"/>
                  </a:cubicBezTo>
                  <a:cubicBezTo>
                    <a:pt x="2280759" y="1015616"/>
                    <a:pt x="2184168" y="1017960"/>
                    <a:pt x="2087108" y="1020305"/>
                  </a:cubicBezTo>
                  <a:cubicBezTo>
                    <a:pt x="2000363" y="1022649"/>
                    <a:pt x="1914087" y="1024525"/>
                    <a:pt x="1827343" y="1026869"/>
                  </a:cubicBezTo>
                  <a:cubicBezTo>
                    <a:pt x="1731220" y="1029214"/>
                    <a:pt x="1634629" y="1031558"/>
                    <a:pt x="1538507" y="1033903"/>
                  </a:cubicBezTo>
                  <a:cubicBezTo>
                    <a:pt x="1451762" y="1036247"/>
                    <a:pt x="1365486" y="1038123"/>
                    <a:pt x="1278741" y="1040467"/>
                  </a:cubicBezTo>
                  <a:cubicBezTo>
                    <a:pt x="1182619" y="1042811"/>
                    <a:pt x="1086028" y="1045156"/>
                    <a:pt x="989905" y="1047500"/>
                  </a:cubicBezTo>
                  <a:cubicBezTo>
                    <a:pt x="902692" y="1049845"/>
                    <a:pt x="815478" y="1051720"/>
                    <a:pt x="728264" y="1054065"/>
                  </a:cubicBezTo>
                  <a:cubicBezTo>
                    <a:pt x="632142" y="1056409"/>
                    <a:pt x="535551" y="1058754"/>
                    <a:pt x="439428" y="1061098"/>
                  </a:cubicBezTo>
                  <a:cubicBezTo>
                    <a:pt x="331115" y="1063443"/>
                    <a:pt x="222801" y="1064849"/>
                    <a:pt x="114487" y="1069069"/>
                  </a:cubicBezTo>
                  <a:cubicBezTo>
                    <a:pt x="48374" y="1072352"/>
                    <a:pt x="-2266" y="1125336"/>
                    <a:pt x="78" y="1193794"/>
                  </a:cubicBezTo>
                  <a:cubicBezTo>
                    <a:pt x="1954" y="1253343"/>
                    <a:pt x="12738" y="1312423"/>
                    <a:pt x="20240" y="1371503"/>
                  </a:cubicBezTo>
                  <a:cubicBezTo>
                    <a:pt x="27743" y="1433866"/>
                    <a:pt x="35714" y="1496697"/>
                    <a:pt x="43216" y="1559059"/>
                  </a:cubicBezTo>
                  <a:cubicBezTo>
                    <a:pt x="49312" y="1609700"/>
                    <a:pt x="55407" y="1660809"/>
                    <a:pt x="61503" y="1711449"/>
                  </a:cubicBezTo>
                  <a:cubicBezTo>
                    <a:pt x="69005" y="1773342"/>
                    <a:pt x="76976" y="1835236"/>
                    <a:pt x="84478" y="1897598"/>
                  </a:cubicBezTo>
                  <a:cubicBezTo>
                    <a:pt x="90574" y="1948238"/>
                    <a:pt x="96201" y="1999347"/>
                    <a:pt x="102296" y="2049987"/>
                  </a:cubicBezTo>
                  <a:cubicBezTo>
                    <a:pt x="109798" y="2111881"/>
                    <a:pt x="117770" y="2173774"/>
                    <a:pt x="125272" y="2236137"/>
                  </a:cubicBezTo>
                  <a:cubicBezTo>
                    <a:pt x="131367" y="2287246"/>
                    <a:pt x="136994" y="2338824"/>
                    <a:pt x="143090" y="2390402"/>
                  </a:cubicBezTo>
                  <a:cubicBezTo>
                    <a:pt x="150592" y="2453702"/>
                    <a:pt x="159970" y="2516533"/>
                    <a:pt x="166065" y="2579833"/>
                  </a:cubicBezTo>
                  <a:cubicBezTo>
                    <a:pt x="172161" y="2640789"/>
                    <a:pt x="208734" y="2685802"/>
                    <a:pt x="269221" y="2696587"/>
                  </a:cubicBezTo>
                  <a:cubicBezTo>
                    <a:pt x="301106" y="2702213"/>
                    <a:pt x="333459" y="2703151"/>
                    <a:pt x="365812" y="2705965"/>
                  </a:cubicBezTo>
                  <a:cubicBezTo>
                    <a:pt x="415515" y="2710185"/>
                    <a:pt x="465686" y="2713467"/>
                    <a:pt x="515388" y="2717218"/>
                  </a:cubicBezTo>
                  <a:cubicBezTo>
                    <a:pt x="581033" y="2722376"/>
                    <a:pt x="646678" y="2728002"/>
                    <a:pt x="712791" y="2733160"/>
                  </a:cubicBezTo>
                  <a:cubicBezTo>
                    <a:pt x="761556" y="2736911"/>
                    <a:pt x="810320" y="2740662"/>
                    <a:pt x="859085" y="2744414"/>
                  </a:cubicBezTo>
                  <a:cubicBezTo>
                    <a:pt x="925198" y="2749571"/>
                    <a:pt x="991781" y="2755198"/>
                    <a:pt x="1057894" y="2760825"/>
                  </a:cubicBezTo>
                  <a:cubicBezTo>
                    <a:pt x="1106190" y="2764576"/>
                    <a:pt x="1154486" y="2767858"/>
                    <a:pt x="1202312" y="2772078"/>
                  </a:cubicBezTo>
                  <a:cubicBezTo>
                    <a:pt x="1269364" y="2777236"/>
                    <a:pt x="1335946" y="2782863"/>
                    <a:pt x="1402997" y="2788489"/>
                  </a:cubicBezTo>
                  <a:cubicBezTo>
                    <a:pt x="1451293" y="2792240"/>
                    <a:pt x="1499589" y="2795991"/>
                    <a:pt x="1547415" y="2799743"/>
                  </a:cubicBezTo>
                  <a:cubicBezTo>
                    <a:pt x="1598993" y="2803963"/>
                    <a:pt x="1650571" y="2808182"/>
                    <a:pt x="1702149" y="2812403"/>
                  </a:cubicBezTo>
                  <a:cubicBezTo>
                    <a:pt x="1751383" y="2816154"/>
                    <a:pt x="1800616" y="2819905"/>
                    <a:pt x="1850318" y="2824125"/>
                  </a:cubicBezTo>
                  <a:cubicBezTo>
                    <a:pt x="1913619" y="2829283"/>
                    <a:pt x="1977388" y="2834909"/>
                    <a:pt x="2040688" y="2840067"/>
                  </a:cubicBezTo>
                  <a:cubicBezTo>
                    <a:pt x="2091328" y="2844287"/>
                    <a:pt x="2141499" y="2847569"/>
                    <a:pt x="2192139" y="2851320"/>
                  </a:cubicBezTo>
                  <a:cubicBezTo>
                    <a:pt x="2260597" y="2856478"/>
                    <a:pt x="2329524" y="2861167"/>
                    <a:pt x="2397982" y="2868200"/>
                  </a:cubicBezTo>
                  <a:cubicBezTo>
                    <a:pt x="2418613" y="2870076"/>
                    <a:pt x="2439713" y="2867263"/>
                    <a:pt x="2459407" y="2882736"/>
                  </a:cubicBezTo>
                  <a:cubicBezTo>
                    <a:pt x="2599605" y="2993863"/>
                    <a:pt x="2740741" y="3104052"/>
                    <a:pt x="2881408" y="3214241"/>
                  </a:cubicBezTo>
                  <a:cubicBezTo>
                    <a:pt x="2925014" y="3248470"/>
                    <a:pt x="2955492" y="3290670"/>
                    <a:pt x="2966746" y="3345999"/>
                  </a:cubicBezTo>
                  <a:cubicBezTo>
                    <a:pt x="2979406" y="3407893"/>
                    <a:pt x="2948459" y="3459471"/>
                    <a:pt x="2887034" y="3471193"/>
                  </a:cubicBezTo>
                  <a:cubicBezTo>
                    <a:pt x="2853274" y="3477757"/>
                    <a:pt x="2818107" y="3477757"/>
                    <a:pt x="2783410" y="3477757"/>
                  </a:cubicBezTo>
                  <a:cubicBezTo>
                    <a:pt x="2399858" y="3479164"/>
                    <a:pt x="2015837" y="3480571"/>
                    <a:pt x="1632285" y="3481509"/>
                  </a:cubicBezTo>
                  <a:cubicBezTo>
                    <a:pt x="1277804" y="3482446"/>
                    <a:pt x="922854" y="3483384"/>
                    <a:pt x="568373" y="3484322"/>
                  </a:cubicBezTo>
                  <a:cubicBezTo>
                    <a:pt x="449744" y="3484791"/>
                    <a:pt x="331115" y="3485260"/>
                    <a:pt x="212485" y="3485729"/>
                  </a:cubicBezTo>
                  <a:cubicBezTo>
                    <a:pt x="198888" y="3485729"/>
                    <a:pt x="184821" y="3486198"/>
                    <a:pt x="172161" y="3489949"/>
                  </a:cubicBezTo>
                  <a:cubicBezTo>
                    <a:pt x="118239" y="3504015"/>
                    <a:pt x="77914" y="3560282"/>
                    <a:pt x="83541" y="3612798"/>
                  </a:cubicBezTo>
                  <a:cubicBezTo>
                    <a:pt x="90105" y="3676567"/>
                    <a:pt x="134650" y="3724394"/>
                    <a:pt x="194668" y="3726269"/>
                  </a:cubicBezTo>
                  <a:cubicBezTo>
                    <a:pt x="254686" y="3728614"/>
                    <a:pt x="314235" y="3726738"/>
                    <a:pt x="374252" y="3727207"/>
                  </a:cubicBezTo>
                  <a:cubicBezTo>
                    <a:pt x="380348" y="3727207"/>
                    <a:pt x="386913" y="3728145"/>
                    <a:pt x="393008" y="3728614"/>
                  </a:cubicBezTo>
                  <a:cubicBezTo>
                    <a:pt x="333459" y="3775034"/>
                    <a:pt x="294541" y="3831301"/>
                    <a:pt x="283288" y="3905385"/>
                  </a:cubicBezTo>
                  <a:cubicBezTo>
                    <a:pt x="272034" y="3980408"/>
                    <a:pt x="292197" y="4046990"/>
                    <a:pt x="340961" y="4103726"/>
                  </a:cubicBezTo>
                  <a:cubicBezTo>
                    <a:pt x="425361" y="4201255"/>
                    <a:pt x="568373" y="4218604"/>
                    <a:pt x="670122" y="4146395"/>
                  </a:cubicBezTo>
                  <a:cubicBezTo>
                    <a:pt x="722638" y="4108884"/>
                    <a:pt x="759211" y="4059181"/>
                    <a:pt x="771402" y="3995412"/>
                  </a:cubicBezTo>
                  <a:cubicBezTo>
                    <a:pt x="793440" y="3884285"/>
                    <a:pt x="752647" y="3796603"/>
                    <a:pt x="661682" y="3730020"/>
                  </a:cubicBezTo>
                  <a:cubicBezTo>
                    <a:pt x="662620" y="3729083"/>
                    <a:pt x="663558" y="3728145"/>
                    <a:pt x="664964" y="3727207"/>
                  </a:cubicBezTo>
                  <a:cubicBezTo>
                    <a:pt x="1371582" y="3725332"/>
                    <a:pt x="2078668" y="3722987"/>
                    <a:pt x="2785285" y="3721111"/>
                  </a:cubicBezTo>
                  <a:cubicBezTo>
                    <a:pt x="2786223" y="3722518"/>
                    <a:pt x="2786692" y="3724394"/>
                    <a:pt x="2787630" y="3725800"/>
                  </a:cubicBezTo>
                  <a:cubicBezTo>
                    <a:pt x="2713545" y="3772689"/>
                    <a:pt x="2668063" y="3838803"/>
                    <a:pt x="2662436" y="3926485"/>
                  </a:cubicBezTo>
                  <a:cubicBezTo>
                    <a:pt x="2656809" y="4014636"/>
                    <a:pt x="2691976" y="4087314"/>
                    <a:pt x="2762309" y="4141706"/>
                  </a:cubicBezTo>
                  <a:cubicBezTo>
                    <a:pt x="2873906" y="4227513"/>
                    <a:pt x="3037548" y="4198911"/>
                    <a:pt x="3117259" y="4080750"/>
                  </a:cubicBezTo>
                  <a:cubicBezTo>
                    <a:pt x="3157115" y="4021670"/>
                    <a:pt x="3169306" y="3956494"/>
                    <a:pt x="3153364" y="3888505"/>
                  </a:cubicBezTo>
                  <a:cubicBezTo>
                    <a:pt x="3129919" y="3788163"/>
                    <a:pt x="3063806" y="3726738"/>
                    <a:pt x="2962526" y="3697667"/>
                  </a:cubicBezTo>
                  <a:cubicBezTo>
                    <a:pt x="2969559" y="3693447"/>
                    <a:pt x="2972841" y="3691102"/>
                    <a:pt x="2976592" y="3689696"/>
                  </a:cubicBezTo>
                  <a:cubicBezTo>
                    <a:pt x="3049739" y="3661094"/>
                    <a:pt x="3109288" y="3614205"/>
                    <a:pt x="3152426" y="3549029"/>
                  </a:cubicBezTo>
                  <a:cubicBezTo>
                    <a:pt x="3173057" y="3518082"/>
                    <a:pt x="3194157" y="3484791"/>
                    <a:pt x="3204004" y="3449624"/>
                  </a:cubicBezTo>
                  <a:cubicBezTo>
                    <a:pt x="3222760" y="3379760"/>
                    <a:pt x="3215257" y="3308957"/>
                    <a:pt x="3190875" y="3240030"/>
                  </a:cubicBezTo>
                  <a:cubicBezTo>
                    <a:pt x="3156646" y="3142501"/>
                    <a:pt x="3090532" y="3069354"/>
                    <a:pt x="3010352" y="3006992"/>
                  </a:cubicBezTo>
                  <a:cubicBezTo>
                    <a:pt x="2918919" y="2935252"/>
                    <a:pt x="2827485" y="2863511"/>
                    <a:pt x="2735583" y="2792240"/>
                  </a:cubicBezTo>
                  <a:cubicBezTo>
                    <a:pt x="2722454" y="2782394"/>
                    <a:pt x="2721985" y="2773954"/>
                    <a:pt x="2727612" y="2759418"/>
                  </a:cubicBezTo>
                  <a:cubicBezTo>
                    <a:pt x="2789036" y="2603747"/>
                    <a:pt x="2849992" y="2448075"/>
                    <a:pt x="2910479" y="2292403"/>
                  </a:cubicBezTo>
                  <a:cubicBezTo>
                    <a:pt x="3099910" y="1807102"/>
                    <a:pt x="3289811" y="1321801"/>
                    <a:pt x="3479242" y="836500"/>
                  </a:cubicBezTo>
                  <a:cubicBezTo>
                    <a:pt x="3540198" y="677546"/>
                    <a:pt x="3601154" y="520937"/>
                    <a:pt x="3662110" y="363859"/>
                  </a:cubicBezTo>
                  <a:cubicBezTo>
                    <a:pt x="3666798" y="352136"/>
                    <a:pt x="3672425" y="346041"/>
                    <a:pt x="3686023" y="344165"/>
                  </a:cubicBezTo>
                  <a:cubicBezTo>
                    <a:pt x="3747916" y="334788"/>
                    <a:pt x="3809341" y="324003"/>
                    <a:pt x="3870766" y="313219"/>
                  </a:cubicBezTo>
                  <a:cubicBezTo>
                    <a:pt x="4002993" y="290712"/>
                    <a:pt x="4134751" y="267736"/>
                    <a:pt x="4266978" y="245698"/>
                  </a:cubicBezTo>
                  <a:cubicBezTo>
                    <a:pt x="4318556" y="237258"/>
                    <a:pt x="4360756" y="198809"/>
                    <a:pt x="4371540" y="148169"/>
                  </a:cubicBezTo>
                  <a:cubicBezTo>
                    <a:pt x="4372947" y="142074"/>
                    <a:pt x="4374823" y="136447"/>
                    <a:pt x="4376698" y="130351"/>
                  </a:cubicBezTo>
                  <a:cubicBezTo>
                    <a:pt x="4376698" y="124725"/>
                    <a:pt x="4376698" y="119098"/>
                    <a:pt x="4376698" y="113471"/>
                  </a:cubicBezTo>
                  <a:cubicBezTo>
                    <a:pt x="4375760" y="111127"/>
                    <a:pt x="4373416" y="108782"/>
                    <a:pt x="4372947" y="105969"/>
                  </a:cubicBezTo>
                  <a:close/>
                  <a:moveTo>
                    <a:pt x="626046" y="1260377"/>
                  </a:moveTo>
                  <a:cubicBezTo>
                    <a:pt x="626046" y="1245841"/>
                    <a:pt x="630266" y="1240683"/>
                    <a:pt x="645740" y="1240683"/>
                  </a:cubicBezTo>
                  <a:cubicBezTo>
                    <a:pt x="749833" y="1238808"/>
                    <a:pt x="853927" y="1236463"/>
                    <a:pt x="958489" y="1234119"/>
                  </a:cubicBezTo>
                  <a:cubicBezTo>
                    <a:pt x="985216" y="1233650"/>
                    <a:pt x="1011943" y="1232243"/>
                    <a:pt x="1038670" y="1230836"/>
                  </a:cubicBezTo>
                  <a:cubicBezTo>
                    <a:pt x="1048516" y="1230367"/>
                    <a:pt x="1052736" y="1234119"/>
                    <a:pt x="1052736" y="1244434"/>
                  </a:cubicBezTo>
                  <a:cubicBezTo>
                    <a:pt x="1052736" y="1369159"/>
                    <a:pt x="1052268" y="1493884"/>
                    <a:pt x="1052736" y="1618608"/>
                  </a:cubicBezTo>
                  <a:cubicBezTo>
                    <a:pt x="1052736" y="1633144"/>
                    <a:pt x="1044296" y="1633613"/>
                    <a:pt x="1033981" y="1633613"/>
                  </a:cubicBezTo>
                  <a:cubicBezTo>
                    <a:pt x="968805" y="1633613"/>
                    <a:pt x="904098" y="1633613"/>
                    <a:pt x="838923" y="1633613"/>
                  </a:cubicBezTo>
                  <a:cubicBezTo>
                    <a:pt x="774685" y="1633613"/>
                    <a:pt x="709978" y="1633144"/>
                    <a:pt x="645740" y="1634082"/>
                  </a:cubicBezTo>
                  <a:cubicBezTo>
                    <a:pt x="630735" y="1634082"/>
                    <a:pt x="626046" y="1629393"/>
                    <a:pt x="626046" y="1614389"/>
                  </a:cubicBezTo>
                  <a:cubicBezTo>
                    <a:pt x="626515" y="1496697"/>
                    <a:pt x="626515" y="1378537"/>
                    <a:pt x="626046" y="1260377"/>
                  </a:cubicBezTo>
                  <a:close/>
                  <a:moveTo>
                    <a:pt x="287039" y="2094532"/>
                  </a:moveTo>
                  <a:cubicBezTo>
                    <a:pt x="274848" y="1991845"/>
                    <a:pt x="262188" y="1889158"/>
                    <a:pt x="249997" y="1786940"/>
                  </a:cubicBezTo>
                  <a:cubicBezTo>
                    <a:pt x="247183" y="1763964"/>
                    <a:pt x="245308" y="1740989"/>
                    <a:pt x="242494" y="1716606"/>
                  </a:cubicBezTo>
                  <a:cubicBezTo>
                    <a:pt x="250934" y="1715669"/>
                    <a:pt x="257499" y="1714731"/>
                    <a:pt x="264532" y="1714731"/>
                  </a:cubicBezTo>
                  <a:cubicBezTo>
                    <a:pt x="350808" y="1714731"/>
                    <a:pt x="436615" y="1714731"/>
                    <a:pt x="522891" y="1714731"/>
                  </a:cubicBezTo>
                  <a:cubicBezTo>
                    <a:pt x="544928" y="1714731"/>
                    <a:pt x="545397" y="1715669"/>
                    <a:pt x="545397" y="1738175"/>
                  </a:cubicBezTo>
                  <a:cubicBezTo>
                    <a:pt x="545397" y="1855398"/>
                    <a:pt x="545397" y="1973089"/>
                    <a:pt x="545397" y="2090312"/>
                  </a:cubicBezTo>
                  <a:cubicBezTo>
                    <a:pt x="545397" y="2112819"/>
                    <a:pt x="545397" y="2112819"/>
                    <a:pt x="522422" y="2112819"/>
                  </a:cubicBezTo>
                  <a:cubicBezTo>
                    <a:pt x="450682" y="2112819"/>
                    <a:pt x="378941" y="2112350"/>
                    <a:pt x="307201" y="2113288"/>
                  </a:cubicBezTo>
                  <a:cubicBezTo>
                    <a:pt x="292666" y="2113288"/>
                    <a:pt x="288446" y="2107192"/>
                    <a:pt x="287039" y="2094532"/>
                  </a:cubicBezTo>
                  <a:close/>
                  <a:moveTo>
                    <a:pt x="545397" y="2465424"/>
                  </a:moveTo>
                  <a:cubicBezTo>
                    <a:pt x="545397" y="2479491"/>
                    <a:pt x="540240" y="2482773"/>
                    <a:pt x="526642" y="2481366"/>
                  </a:cubicBezTo>
                  <a:cubicBezTo>
                    <a:pt x="473657" y="2476677"/>
                    <a:pt x="420204" y="2472457"/>
                    <a:pt x="367219" y="2468237"/>
                  </a:cubicBezTo>
                  <a:cubicBezTo>
                    <a:pt x="366281" y="2468237"/>
                    <a:pt x="364875" y="2468237"/>
                    <a:pt x="363937" y="2468237"/>
                  </a:cubicBezTo>
                  <a:cubicBezTo>
                    <a:pt x="333459" y="2466831"/>
                    <a:pt x="332052" y="2464955"/>
                    <a:pt x="328301" y="2434477"/>
                  </a:cubicBezTo>
                  <a:cubicBezTo>
                    <a:pt x="319392" y="2359455"/>
                    <a:pt x="310483" y="2284432"/>
                    <a:pt x="301575" y="2209879"/>
                  </a:cubicBezTo>
                  <a:cubicBezTo>
                    <a:pt x="301106" y="2206128"/>
                    <a:pt x="301575" y="2201908"/>
                    <a:pt x="301575" y="2195812"/>
                  </a:cubicBezTo>
                  <a:cubicBezTo>
                    <a:pt x="330646" y="2195812"/>
                    <a:pt x="357372" y="2195812"/>
                    <a:pt x="384099" y="2195812"/>
                  </a:cubicBezTo>
                  <a:cubicBezTo>
                    <a:pt x="431926" y="2195812"/>
                    <a:pt x="479753" y="2196281"/>
                    <a:pt x="527580" y="2195343"/>
                  </a:cubicBezTo>
                  <a:cubicBezTo>
                    <a:pt x="540708" y="2195343"/>
                    <a:pt x="545866" y="2199094"/>
                    <a:pt x="545866" y="2212692"/>
                  </a:cubicBezTo>
                  <a:cubicBezTo>
                    <a:pt x="545397" y="2297092"/>
                    <a:pt x="545397" y="2381024"/>
                    <a:pt x="545397" y="2465424"/>
                  </a:cubicBezTo>
                  <a:close/>
                  <a:moveTo>
                    <a:pt x="545397" y="1439961"/>
                  </a:moveTo>
                  <a:cubicBezTo>
                    <a:pt x="545397" y="1497635"/>
                    <a:pt x="544928" y="1555308"/>
                    <a:pt x="545866" y="1612513"/>
                  </a:cubicBezTo>
                  <a:cubicBezTo>
                    <a:pt x="545866" y="1628455"/>
                    <a:pt x="541177" y="1634082"/>
                    <a:pt x="524297" y="1634082"/>
                  </a:cubicBezTo>
                  <a:cubicBezTo>
                    <a:pt x="433802" y="1633144"/>
                    <a:pt x="342837" y="1633144"/>
                    <a:pt x="252341" y="1634082"/>
                  </a:cubicBezTo>
                  <a:cubicBezTo>
                    <a:pt x="234523" y="1634082"/>
                    <a:pt x="230303" y="1627048"/>
                    <a:pt x="228428" y="1611575"/>
                  </a:cubicBezTo>
                  <a:cubicBezTo>
                    <a:pt x="221394" y="1547806"/>
                    <a:pt x="212954" y="1484037"/>
                    <a:pt x="205452" y="1420737"/>
                  </a:cubicBezTo>
                  <a:cubicBezTo>
                    <a:pt x="199356" y="1371503"/>
                    <a:pt x="193261" y="1322739"/>
                    <a:pt x="188103" y="1273505"/>
                  </a:cubicBezTo>
                  <a:cubicBezTo>
                    <a:pt x="185759" y="1251936"/>
                    <a:pt x="186228" y="1251936"/>
                    <a:pt x="208265" y="1251468"/>
                  </a:cubicBezTo>
                  <a:cubicBezTo>
                    <a:pt x="313766" y="1249123"/>
                    <a:pt x="418797" y="1247248"/>
                    <a:pt x="524297" y="1243965"/>
                  </a:cubicBezTo>
                  <a:cubicBezTo>
                    <a:pt x="541177" y="1243496"/>
                    <a:pt x="545866" y="1249123"/>
                    <a:pt x="545397" y="1265065"/>
                  </a:cubicBezTo>
                  <a:cubicBezTo>
                    <a:pt x="544928" y="1323677"/>
                    <a:pt x="545397" y="1381819"/>
                    <a:pt x="545397" y="1439961"/>
                  </a:cubicBezTo>
                  <a:close/>
                  <a:moveTo>
                    <a:pt x="1052736" y="2504811"/>
                  </a:moveTo>
                  <a:cubicBezTo>
                    <a:pt x="1052736" y="2519815"/>
                    <a:pt x="1048047" y="2522160"/>
                    <a:pt x="1033512" y="2520753"/>
                  </a:cubicBezTo>
                  <a:cubicBezTo>
                    <a:pt x="983341" y="2516064"/>
                    <a:pt x="932701" y="2513251"/>
                    <a:pt x="882060" y="2509499"/>
                  </a:cubicBezTo>
                  <a:cubicBezTo>
                    <a:pt x="817822" y="2504342"/>
                    <a:pt x="754053" y="2498715"/>
                    <a:pt x="690284" y="2493088"/>
                  </a:cubicBezTo>
                  <a:cubicBezTo>
                    <a:pt x="675749" y="2491682"/>
                    <a:pt x="660744" y="2488868"/>
                    <a:pt x="646209" y="2489806"/>
                  </a:cubicBezTo>
                  <a:cubicBezTo>
                    <a:pt x="627922" y="2490744"/>
                    <a:pt x="626046" y="2481835"/>
                    <a:pt x="626046" y="2466831"/>
                  </a:cubicBezTo>
                  <a:cubicBezTo>
                    <a:pt x="626515" y="2390870"/>
                    <a:pt x="626046" y="2315379"/>
                    <a:pt x="626046" y="2239419"/>
                  </a:cubicBezTo>
                  <a:cubicBezTo>
                    <a:pt x="626046" y="2230510"/>
                    <a:pt x="626515" y="2221132"/>
                    <a:pt x="626046" y="2212223"/>
                  </a:cubicBezTo>
                  <a:cubicBezTo>
                    <a:pt x="625578" y="2200032"/>
                    <a:pt x="630266" y="2195343"/>
                    <a:pt x="642927" y="2195343"/>
                  </a:cubicBezTo>
                  <a:cubicBezTo>
                    <a:pt x="708571" y="2195812"/>
                    <a:pt x="774216" y="2195812"/>
                    <a:pt x="839391" y="2195812"/>
                  </a:cubicBezTo>
                  <a:cubicBezTo>
                    <a:pt x="904567" y="2195812"/>
                    <a:pt x="969274" y="2196281"/>
                    <a:pt x="1034450" y="2195343"/>
                  </a:cubicBezTo>
                  <a:cubicBezTo>
                    <a:pt x="1047579" y="2195343"/>
                    <a:pt x="1052268" y="2198625"/>
                    <a:pt x="1052268" y="2212223"/>
                  </a:cubicBezTo>
                  <a:cubicBezTo>
                    <a:pt x="1052268" y="2309752"/>
                    <a:pt x="1052268" y="2407282"/>
                    <a:pt x="1052736" y="2504811"/>
                  </a:cubicBezTo>
                  <a:close/>
                  <a:moveTo>
                    <a:pt x="1052736" y="2095470"/>
                  </a:moveTo>
                  <a:cubicBezTo>
                    <a:pt x="1052736" y="2109068"/>
                    <a:pt x="1048516" y="2113288"/>
                    <a:pt x="1035387" y="2112819"/>
                  </a:cubicBezTo>
                  <a:cubicBezTo>
                    <a:pt x="970212" y="2112350"/>
                    <a:pt x="905505" y="2112350"/>
                    <a:pt x="840329" y="2112350"/>
                  </a:cubicBezTo>
                  <a:cubicBezTo>
                    <a:pt x="776091" y="2112350"/>
                    <a:pt x="711384" y="2111881"/>
                    <a:pt x="647147" y="2112819"/>
                  </a:cubicBezTo>
                  <a:cubicBezTo>
                    <a:pt x="632142" y="2112819"/>
                    <a:pt x="626046" y="2109068"/>
                    <a:pt x="626046" y="2093125"/>
                  </a:cubicBezTo>
                  <a:cubicBezTo>
                    <a:pt x="626515" y="1973558"/>
                    <a:pt x="626515" y="1853522"/>
                    <a:pt x="626046" y="1733955"/>
                  </a:cubicBezTo>
                  <a:cubicBezTo>
                    <a:pt x="626046" y="1718951"/>
                    <a:pt x="631204" y="1714262"/>
                    <a:pt x="645740" y="1714262"/>
                  </a:cubicBezTo>
                  <a:cubicBezTo>
                    <a:pt x="775153" y="1714731"/>
                    <a:pt x="904567" y="1714731"/>
                    <a:pt x="1033981" y="1714262"/>
                  </a:cubicBezTo>
                  <a:cubicBezTo>
                    <a:pt x="1047579" y="1714262"/>
                    <a:pt x="1052736" y="1718013"/>
                    <a:pt x="1052736" y="1733018"/>
                  </a:cubicBezTo>
                  <a:cubicBezTo>
                    <a:pt x="1052268" y="1853991"/>
                    <a:pt x="1052268" y="1974965"/>
                    <a:pt x="1052736" y="2095470"/>
                  </a:cubicBezTo>
                  <a:close/>
                  <a:moveTo>
                    <a:pt x="1135261" y="1246779"/>
                  </a:moveTo>
                  <a:cubicBezTo>
                    <a:pt x="1135261" y="1231305"/>
                    <a:pt x="1140419" y="1227554"/>
                    <a:pt x="1154954" y="1227554"/>
                  </a:cubicBezTo>
                  <a:cubicBezTo>
                    <a:pt x="1224350" y="1227085"/>
                    <a:pt x="1294215" y="1225679"/>
                    <a:pt x="1363610" y="1223803"/>
                  </a:cubicBezTo>
                  <a:cubicBezTo>
                    <a:pt x="1419877" y="1222396"/>
                    <a:pt x="1476144" y="1220052"/>
                    <a:pt x="1532880" y="1217708"/>
                  </a:cubicBezTo>
                  <a:cubicBezTo>
                    <a:pt x="1559607" y="1216770"/>
                    <a:pt x="1559607" y="1216770"/>
                    <a:pt x="1559607" y="1242559"/>
                  </a:cubicBezTo>
                  <a:cubicBezTo>
                    <a:pt x="1559607" y="1366346"/>
                    <a:pt x="1559138" y="1490133"/>
                    <a:pt x="1560076" y="1613920"/>
                  </a:cubicBezTo>
                  <a:cubicBezTo>
                    <a:pt x="1560076" y="1629862"/>
                    <a:pt x="1555387" y="1634551"/>
                    <a:pt x="1539913" y="1634082"/>
                  </a:cubicBezTo>
                  <a:cubicBezTo>
                    <a:pt x="1476144" y="1633144"/>
                    <a:pt x="1412375" y="1633613"/>
                    <a:pt x="1348137" y="1633613"/>
                  </a:cubicBezTo>
                  <a:cubicBezTo>
                    <a:pt x="1283899" y="1633613"/>
                    <a:pt x="1219192" y="1633144"/>
                    <a:pt x="1154954" y="1634082"/>
                  </a:cubicBezTo>
                  <a:cubicBezTo>
                    <a:pt x="1139950" y="1634082"/>
                    <a:pt x="1135730" y="1629393"/>
                    <a:pt x="1135730" y="1614389"/>
                  </a:cubicBezTo>
                  <a:cubicBezTo>
                    <a:pt x="1135730" y="1492008"/>
                    <a:pt x="1135730" y="1369159"/>
                    <a:pt x="1135261" y="1246779"/>
                  </a:cubicBezTo>
                  <a:close/>
                  <a:moveTo>
                    <a:pt x="1558200" y="2562015"/>
                  </a:moveTo>
                  <a:cubicBezTo>
                    <a:pt x="1529598" y="2560140"/>
                    <a:pt x="1501933" y="2558733"/>
                    <a:pt x="1474269" y="2556858"/>
                  </a:cubicBezTo>
                  <a:cubicBezTo>
                    <a:pt x="1438633" y="2554044"/>
                    <a:pt x="1402997" y="2550762"/>
                    <a:pt x="1367362" y="2547949"/>
                  </a:cubicBezTo>
                  <a:cubicBezTo>
                    <a:pt x="1293746" y="2541853"/>
                    <a:pt x="1220130" y="2536226"/>
                    <a:pt x="1146514" y="2530600"/>
                  </a:cubicBezTo>
                  <a:cubicBezTo>
                    <a:pt x="1135730" y="2529662"/>
                    <a:pt x="1135261" y="2523566"/>
                    <a:pt x="1135261" y="2515595"/>
                  </a:cubicBezTo>
                  <a:cubicBezTo>
                    <a:pt x="1135261" y="2479022"/>
                    <a:pt x="1135261" y="2442448"/>
                    <a:pt x="1135261" y="2406344"/>
                  </a:cubicBezTo>
                  <a:cubicBezTo>
                    <a:pt x="1135261" y="2342106"/>
                    <a:pt x="1135261" y="2277399"/>
                    <a:pt x="1135261" y="2213161"/>
                  </a:cubicBezTo>
                  <a:cubicBezTo>
                    <a:pt x="1135261" y="2203314"/>
                    <a:pt x="1135261" y="2195812"/>
                    <a:pt x="1149328" y="2195812"/>
                  </a:cubicBezTo>
                  <a:cubicBezTo>
                    <a:pt x="1282493" y="2196281"/>
                    <a:pt x="1416126" y="2196281"/>
                    <a:pt x="1549291" y="2196281"/>
                  </a:cubicBezTo>
                  <a:cubicBezTo>
                    <a:pt x="1551635" y="2196281"/>
                    <a:pt x="1553980" y="2196750"/>
                    <a:pt x="1558200" y="2197219"/>
                  </a:cubicBezTo>
                  <a:cubicBezTo>
                    <a:pt x="1558200" y="2318661"/>
                    <a:pt x="1558200" y="2439166"/>
                    <a:pt x="1558200" y="2562015"/>
                  </a:cubicBezTo>
                  <a:close/>
                  <a:moveTo>
                    <a:pt x="1540382" y="2113288"/>
                  </a:moveTo>
                  <a:cubicBezTo>
                    <a:pt x="1411437" y="2112819"/>
                    <a:pt x="1282493" y="2112819"/>
                    <a:pt x="1154017" y="2113288"/>
                  </a:cubicBezTo>
                  <a:cubicBezTo>
                    <a:pt x="1139950" y="2113288"/>
                    <a:pt x="1135261" y="2110005"/>
                    <a:pt x="1135261" y="2095470"/>
                  </a:cubicBezTo>
                  <a:cubicBezTo>
                    <a:pt x="1135730" y="1974496"/>
                    <a:pt x="1135730" y="1853522"/>
                    <a:pt x="1135261" y="1733018"/>
                  </a:cubicBezTo>
                  <a:cubicBezTo>
                    <a:pt x="1135261" y="1719420"/>
                    <a:pt x="1139950" y="1715200"/>
                    <a:pt x="1152610" y="1715200"/>
                  </a:cubicBezTo>
                  <a:cubicBezTo>
                    <a:pt x="1282493" y="1715200"/>
                    <a:pt x="1412844" y="1715200"/>
                    <a:pt x="1542727" y="1715200"/>
                  </a:cubicBezTo>
                  <a:cubicBezTo>
                    <a:pt x="1547884" y="1715200"/>
                    <a:pt x="1552573" y="1716606"/>
                    <a:pt x="1559138" y="1717544"/>
                  </a:cubicBezTo>
                  <a:cubicBezTo>
                    <a:pt x="1559138" y="1724109"/>
                    <a:pt x="1559138" y="1729735"/>
                    <a:pt x="1559138" y="1735362"/>
                  </a:cubicBezTo>
                  <a:cubicBezTo>
                    <a:pt x="1559138" y="1854929"/>
                    <a:pt x="1558669" y="1974965"/>
                    <a:pt x="1559607" y="2094532"/>
                  </a:cubicBezTo>
                  <a:cubicBezTo>
                    <a:pt x="1559607" y="2109068"/>
                    <a:pt x="1555387" y="2113288"/>
                    <a:pt x="1540382" y="2113288"/>
                  </a:cubicBezTo>
                  <a:close/>
                  <a:moveTo>
                    <a:pt x="1641662" y="1733487"/>
                  </a:moveTo>
                  <a:cubicBezTo>
                    <a:pt x="1641662" y="1718951"/>
                    <a:pt x="1646820" y="1714731"/>
                    <a:pt x="1660418" y="1714731"/>
                  </a:cubicBezTo>
                  <a:cubicBezTo>
                    <a:pt x="1790300" y="1715200"/>
                    <a:pt x="1920652" y="1715200"/>
                    <a:pt x="2050534" y="1714731"/>
                  </a:cubicBezTo>
                  <a:cubicBezTo>
                    <a:pt x="2064601" y="1714731"/>
                    <a:pt x="2068821" y="1720358"/>
                    <a:pt x="2068821" y="1733955"/>
                  </a:cubicBezTo>
                  <a:cubicBezTo>
                    <a:pt x="2068352" y="1854460"/>
                    <a:pt x="2068352" y="1974496"/>
                    <a:pt x="2068821" y="2095001"/>
                  </a:cubicBezTo>
                  <a:cubicBezTo>
                    <a:pt x="2068821" y="2109536"/>
                    <a:pt x="2064132" y="2113288"/>
                    <a:pt x="2050066" y="2113288"/>
                  </a:cubicBezTo>
                  <a:cubicBezTo>
                    <a:pt x="1984890" y="2112819"/>
                    <a:pt x="1920183" y="2112819"/>
                    <a:pt x="1855007" y="2112819"/>
                  </a:cubicBezTo>
                  <a:cubicBezTo>
                    <a:pt x="1790769" y="2112819"/>
                    <a:pt x="1726063" y="2112350"/>
                    <a:pt x="1661825" y="2113288"/>
                  </a:cubicBezTo>
                  <a:cubicBezTo>
                    <a:pt x="1647758" y="2113288"/>
                    <a:pt x="1641662" y="2110474"/>
                    <a:pt x="1641662" y="2094532"/>
                  </a:cubicBezTo>
                  <a:cubicBezTo>
                    <a:pt x="1642131" y="1974027"/>
                    <a:pt x="1642131" y="1853522"/>
                    <a:pt x="1641662" y="1733487"/>
                  </a:cubicBezTo>
                  <a:close/>
                  <a:moveTo>
                    <a:pt x="2049128" y="2602340"/>
                  </a:moveTo>
                  <a:cubicBezTo>
                    <a:pt x="1997550" y="2597651"/>
                    <a:pt x="1945972" y="2593431"/>
                    <a:pt x="1894394" y="2589211"/>
                  </a:cubicBezTo>
                  <a:cubicBezTo>
                    <a:pt x="1847505" y="2585460"/>
                    <a:pt x="1800147" y="2581709"/>
                    <a:pt x="1753258" y="2577958"/>
                  </a:cubicBezTo>
                  <a:cubicBezTo>
                    <a:pt x="1720436" y="2575613"/>
                    <a:pt x="1687614" y="2572800"/>
                    <a:pt x="1654791" y="2570924"/>
                  </a:cubicBezTo>
                  <a:cubicBezTo>
                    <a:pt x="1641193" y="2569986"/>
                    <a:pt x="1642131" y="2561077"/>
                    <a:pt x="1642131" y="2551700"/>
                  </a:cubicBezTo>
                  <a:cubicBezTo>
                    <a:pt x="1642131" y="2484648"/>
                    <a:pt x="1642131" y="2417128"/>
                    <a:pt x="1642131" y="2350077"/>
                  </a:cubicBezTo>
                  <a:cubicBezTo>
                    <a:pt x="1642131" y="2305064"/>
                    <a:pt x="1642600" y="2260050"/>
                    <a:pt x="1641662" y="2215037"/>
                  </a:cubicBezTo>
                  <a:cubicBezTo>
                    <a:pt x="1641193" y="2200501"/>
                    <a:pt x="1645413" y="2195343"/>
                    <a:pt x="1660887" y="2195343"/>
                  </a:cubicBezTo>
                  <a:cubicBezTo>
                    <a:pt x="1726063" y="2196281"/>
                    <a:pt x="1790769" y="2195812"/>
                    <a:pt x="1855945" y="2195812"/>
                  </a:cubicBezTo>
                  <a:cubicBezTo>
                    <a:pt x="1920183" y="2195812"/>
                    <a:pt x="1984890" y="2196281"/>
                    <a:pt x="2049128" y="2195343"/>
                  </a:cubicBezTo>
                  <a:cubicBezTo>
                    <a:pt x="2063663" y="2195343"/>
                    <a:pt x="2068821" y="2198625"/>
                    <a:pt x="2068821" y="2214099"/>
                  </a:cubicBezTo>
                  <a:cubicBezTo>
                    <a:pt x="2068352" y="2337417"/>
                    <a:pt x="2068352" y="2460266"/>
                    <a:pt x="2068821" y="2583584"/>
                  </a:cubicBezTo>
                  <a:cubicBezTo>
                    <a:pt x="2068821" y="2599058"/>
                    <a:pt x="2064132" y="2603747"/>
                    <a:pt x="2049128" y="2602340"/>
                  </a:cubicBezTo>
                  <a:close/>
                  <a:moveTo>
                    <a:pt x="2048659" y="1634082"/>
                  </a:moveTo>
                  <a:cubicBezTo>
                    <a:pt x="1919714" y="1633613"/>
                    <a:pt x="1791238" y="1633613"/>
                    <a:pt x="1662293" y="1634082"/>
                  </a:cubicBezTo>
                  <a:cubicBezTo>
                    <a:pt x="1646351" y="1634082"/>
                    <a:pt x="1642131" y="1628924"/>
                    <a:pt x="1642131" y="1613451"/>
                  </a:cubicBezTo>
                  <a:cubicBezTo>
                    <a:pt x="1642600" y="1487319"/>
                    <a:pt x="1642600" y="1361657"/>
                    <a:pt x="1642131" y="1235525"/>
                  </a:cubicBezTo>
                  <a:cubicBezTo>
                    <a:pt x="1642131" y="1219114"/>
                    <a:pt x="1648696" y="1214894"/>
                    <a:pt x="1662762" y="1214894"/>
                  </a:cubicBezTo>
                  <a:cubicBezTo>
                    <a:pt x="1708245" y="1213956"/>
                    <a:pt x="1753727" y="1212550"/>
                    <a:pt x="1799209" y="1211612"/>
                  </a:cubicBezTo>
                  <a:cubicBezTo>
                    <a:pt x="1884547" y="1209736"/>
                    <a:pt x="1969885" y="1208330"/>
                    <a:pt x="2055692" y="1205985"/>
                  </a:cubicBezTo>
                  <a:cubicBezTo>
                    <a:pt x="2068821" y="1205516"/>
                    <a:pt x="2068821" y="1213019"/>
                    <a:pt x="2068821" y="1222396"/>
                  </a:cubicBezTo>
                  <a:cubicBezTo>
                    <a:pt x="2068821" y="1288510"/>
                    <a:pt x="2068821" y="1354623"/>
                    <a:pt x="2068821" y="1420737"/>
                  </a:cubicBezTo>
                  <a:cubicBezTo>
                    <a:pt x="2068821" y="1484975"/>
                    <a:pt x="2068352" y="1549682"/>
                    <a:pt x="2069290" y="1613920"/>
                  </a:cubicBezTo>
                  <a:cubicBezTo>
                    <a:pt x="2069290" y="1629393"/>
                    <a:pt x="2064132" y="1634082"/>
                    <a:pt x="2048659" y="1634082"/>
                  </a:cubicBezTo>
                  <a:close/>
                  <a:moveTo>
                    <a:pt x="2575691" y="2092187"/>
                  </a:moveTo>
                  <a:cubicBezTo>
                    <a:pt x="2575691" y="2108599"/>
                    <a:pt x="2571471" y="2113288"/>
                    <a:pt x="2555060" y="2113288"/>
                  </a:cubicBezTo>
                  <a:cubicBezTo>
                    <a:pt x="2427522" y="2112819"/>
                    <a:pt x="2299515" y="2112819"/>
                    <a:pt x="2171977" y="2112819"/>
                  </a:cubicBezTo>
                  <a:cubicBezTo>
                    <a:pt x="2166350" y="2112819"/>
                    <a:pt x="2160724" y="2112819"/>
                    <a:pt x="2153690" y="2112819"/>
                  </a:cubicBezTo>
                  <a:cubicBezTo>
                    <a:pt x="2153690" y="1980592"/>
                    <a:pt x="2153690" y="1849771"/>
                    <a:pt x="2153690" y="1717075"/>
                  </a:cubicBezTo>
                  <a:cubicBezTo>
                    <a:pt x="2293420" y="1717075"/>
                    <a:pt x="2433618" y="1717075"/>
                    <a:pt x="2575691" y="1717075"/>
                  </a:cubicBezTo>
                  <a:cubicBezTo>
                    <a:pt x="2575691" y="1723640"/>
                    <a:pt x="2575691" y="1729267"/>
                    <a:pt x="2575691" y="1734893"/>
                  </a:cubicBezTo>
                  <a:cubicBezTo>
                    <a:pt x="2575223" y="1853991"/>
                    <a:pt x="2574753" y="1973089"/>
                    <a:pt x="2575691" y="2092187"/>
                  </a:cubicBezTo>
                  <a:close/>
                  <a:moveTo>
                    <a:pt x="2151815" y="1215363"/>
                  </a:moveTo>
                  <a:cubicBezTo>
                    <a:pt x="2151815" y="1212550"/>
                    <a:pt x="2152284" y="1209736"/>
                    <a:pt x="2152753" y="1204110"/>
                  </a:cubicBezTo>
                  <a:cubicBezTo>
                    <a:pt x="2196359" y="1202703"/>
                    <a:pt x="2239028" y="1201296"/>
                    <a:pt x="2281697" y="1200359"/>
                  </a:cubicBezTo>
                  <a:cubicBezTo>
                    <a:pt x="2372662" y="1198014"/>
                    <a:pt x="2463627" y="1196139"/>
                    <a:pt x="2555060" y="1193325"/>
                  </a:cubicBezTo>
                  <a:cubicBezTo>
                    <a:pt x="2571471" y="1192856"/>
                    <a:pt x="2576160" y="1197545"/>
                    <a:pt x="2576160" y="1213956"/>
                  </a:cubicBezTo>
                  <a:cubicBezTo>
                    <a:pt x="2575691" y="1347121"/>
                    <a:pt x="2575691" y="1480755"/>
                    <a:pt x="2576160" y="1613920"/>
                  </a:cubicBezTo>
                  <a:cubicBezTo>
                    <a:pt x="2576160" y="1629393"/>
                    <a:pt x="2571940" y="1634551"/>
                    <a:pt x="2555998" y="1634551"/>
                  </a:cubicBezTo>
                  <a:cubicBezTo>
                    <a:pt x="2427991" y="1634082"/>
                    <a:pt x="2299515" y="1634082"/>
                    <a:pt x="2171508" y="1634082"/>
                  </a:cubicBezTo>
                  <a:cubicBezTo>
                    <a:pt x="2160724" y="1634082"/>
                    <a:pt x="2151815" y="1635020"/>
                    <a:pt x="2151815" y="1618608"/>
                  </a:cubicBezTo>
                  <a:cubicBezTo>
                    <a:pt x="2151815" y="1484037"/>
                    <a:pt x="2151815" y="1349466"/>
                    <a:pt x="2151815" y="1215363"/>
                  </a:cubicBezTo>
                  <a:close/>
                  <a:moveTo>
                    <a:pt x="2575223" y="2425099"/>
                  </a:moveTo>
                  <a:cubicBezTo>
                    <a:pt x="2575223" y="2432133"/>
                    <a:pt x="2574285" y="2440104"/>
                    <a:pt x="2571940" y="2446668"/>
                  </a:cubicBezTo>
                  <a:cubicBezTo>
                    <a:pt x="2548027" y="2508562"/>
                    <a:pt x="2524113" y="2570455"/>
                    <a:pt x="2499731" y="2632818"/>
                  </a:cubicBezTo>
                  <a:cubicBezTo>
                    <a:pt x="2498324" y="2636100"/>
                    <a:pt x="2496449" y="2638913"/>
                    <a:pt x="2496918" y="2638444"/>
                  </a:cubicBezTo>
                  <a:cubicBezTo>
                    <a:pt x="2429867" y="2632818"/>
                    <a:pt x="2365160" y="2627660"/>
                    <a:pt x="2300453" y="2622502"/>
                  </a:cubicBezTo>
                  <a:cubicBezTo>
                    <a:pt x="2256377" y="2618751"/>
                    <a:pt x="2212302" y="2615469"/>
                    <a:pt x="2167757" y="2612187"/>
                  </a:cubicBezTo>
                  <a:cubicBezTo>
                    <a:pt x="2156973" y="2611249"/>
                    <a:pt x="2151815" y="2607966"/>
                    <a:pt x="2151815" y="2595775"/>
                  </a:cubicBezTo>
                  <a:cubicBezTo>
                    <a:pt x="2152284" y="2466831"/>
                    <a:pt x="2152284" y="2338355"/>
                    <a:pt x="2152284" y="2209410"/>
                  </a:cubicBezTo>
                  <a:cubicBezTo>
                    <a:pt x="2152284" y="2205659"/>
                    <a:pt x="2152753" y="2201908"/>
                    <a:pt x="2153221" y="2196750"/>
                  </a:cubicBezTo>
                  <a:cubicBezTo>
                    <a:pt x="2160255" y="2196281"/>
                    <a:pt x="2166350" y="2195812"/>
                    <a:pt x="2172446" y="2195812"/>
                  </a:cubicBezTo>
                  <a:cubicBezTo>
                    <a:pt x="2299984" y="2195812"/>
                    <a:pt x="2427522" y="2196281"/>
                    <a:pt x="2555529" y="2195343"/>
                  </a:cubicBezTo>
                  <a:cubicBezTo>
                    <a:pt x="2572409" y="2195343"/>
                    <a:pt x="2576160" y="2200501"/>
                    <a:pt x="2576160" y="2216443"/>
                  </a:cubicBezTo>
                  <a:cubicBezTo>
                    <a:pt x="2574753" y="2285839"/>
                    <a:pt x="2575223" y="2355704"/>
                    <a:pt x="2575223" y="2425099"/>
                  </a:cubicBezTo>
                  <a:close/>
                  <a:moveTo>
                    <a:pt x="679500" y="3940083"/>
                  </a:moveTo>
                  <a:cubicBezTo>
                    <a:pt x="679969" y="4021670"/>
                    <a:pt x="611980" y="4090128"/>
                    <a:pt x="529455" y="4090597"/>
                  </a:cubicBezTo>
                  <a:cubicBezTo>
                    <a:pt x="446462" y="4090597"/>
                    <a:pt x="379410" y="4024483"/>
                    <a:pt x="379410" y="3941490"/>
                  </a:cubicBezTo>
                  <a:cubicBezTo>
                    <a:pt x="378472" y="3865530"/>
                    <a:pt x="436615" y="3792852"/>
                    <a:pt x="528517" y="3790976"/>
                  </a:cubicBezTo>
                  <a:cubicBezTo>
                    <a:pt x="610104" y="3788632"/>
                    <a:pt x="679031" y="3858027"/>
                    <a:pt x="679500" y="3940083"/>
                  </a:cubicBezTo>
                  <a:close/>
                  <a:moveTo>
                    <a:pt x="3060992" y="3941021"/>
                  </a:moveTo>
                  <a:cubicBezTo>
                    <a:pt x="3060992" y="4023077"/>
                    <a:pt x="2993003" y="4090597"/>
                    <a:pt x="2910010" y="4090128"/>
                  </a:cubicBezTo>
                  <a:cubicBezTo>
                    <a:pt x="2827017" y="4090128"/>
                    <a:pt x="2760434" y="4023077"/>
                    <a:pt x="2760434" y="3940083"/>
                  </a:cubicBezTo>
                  <a:cubicBezTo>
                    <a:pt x="2761372" y="3859903"/>
                    <a:pt x="2822328" y="3791914"/>
                    <a:pt x="2910948" y="3790507"/>
                  </a:cubicBezTo>
                  <a:cubicBezTo>
                    <a:pt x="2993003" y="3789569"/>
                    <a:pt x="3060992" y="3858965"/>
                    <a:pt x="3060992" y="3941021"/>
                  </a:cubicBezTo>
                  <a:close/>
                  <a:moveTo>
                    <a:pt x="2842021" y="1755056"/>
                  </a:moveTo>
                  <a:cubicBezTo>
                    <a:pt x="2797476" y="1868996"/>
                    <a:pt x="2753401" y="1982467"/>
                    <a:pt x="2708856" y="2096407"/>
                  </a:cubicBezTo>
                  <a:cubicBezTo>
                    <a:pt x="2703698" y="2110005"/>
                    <a:pt x="2674158" y="2119852"/>
                    <a:pt x="2661967" y="2110943"/>
                  </a:cubicBezTo>
                  <a:cubicBezTo>
                    <a:pt x="2659154" y="2109068"/>
                    <a:pt x="2658216" y="2102972"/>
                    <a:pt x="2658216" y="2098752"/>
                  </a:cubicBezTo>
                  <a:cubicBezTo>
                    <a:pt x="2658216" y="1974965"/>
                    <a:pt x="2657747" y="1851647"/>
                    <a:pt x="2658685" y="1727860"/>
                  </a:cubicBezTo>
                  <a:cubicBezTo>
                    <a:pt x="2658685" y="1723171"/>
                    <a:pt x="2665718" y="1715200"/>
                    <a:pt x="2669469" y="1715200"/>
                  </a:cubicBezTo>
                  <a:cubicBezTo>
                    <a:pt x="2729018" y="1714731"/>
                    <a:pt x="2789036" y="1714731"/>
                    <a:pt x="2849054" y="1715200"/>
                  </a:cubicBezTo>
                  <a:cubicBezTo>
                    <a:pt x="2850930" y="1715200"/>
                    <a:pt x="2853274" y="1716606"/>
                    <a:pt x="2856557" y="1718013"/>
                  </a:cubicBezTo>
                  <a:cubicBezTo>
                    <a:pt x="2851399" y="1731142"/>
                    <a:pt x="2846710" y="1743333"/>
                    <a:pt x="2842021" y="1755056"/>
                  </a:cubicBezTo>
                  <a:close/>
                  <a:moveTo>
                    <a:pt x="3046457" y="1231774"/>
                  </a:moveTo>
                  <a:cubicBezTo>
                    <a:pt x="2997224" y="1358375"/>
                    <a:pt x="2947521" y="1484975"/>
                    <a:pt x="2898757" y="1612044"/>
                  </a:cubicBezTo>
                  <a:cubicBezTo>
                    <a:pt x="2892661" y="1628455"/>
                    <a:pt x="2885159" y="1634551"/>
                    <a:pt x="2866872" y="1634551"/>
                  </a:cubicBezTo>
                  <a:cubicBezTo>
                    <a:pt x="2804041" y="1633144"/>
                    <a:pt x="2741209" y="1633613"/>
                    <a:pt x="2678847" y="1634551"/>
                  </a:cubicBezTo>
                  <a:cubicBezTo>
                    <a:pt x="2663843" y="1634551"/>
                    <a:pt x="2658216" y="1630800"/>
                    <a:pt x="2658216" y="1614389"/>
                  </a:cubicBezTo>
                  <a:cubicBezTo>
                    <a:pt x="2658685" y="1479817"/>
                    <a:pt x="2658685" y="1345246"/>
                    <a:pt x="2658216" y="1210674"/>
                  </a:cubicBezTo>
                  <a:cubicBezTo>
                    <a:pt x="2658216" y="1195201"/>
                    <a:pt x="2662436" y="1190512"/>
                    <a:pt x="2678378" y="1190043"/>
                  </a:cubicBezTo>
                  <a:cubicBezTo>
                    <a:pt x="2789036" y="1188167"/>
                    <a:pt x="2899225" y="1185823"/>
                    <a:pt x="3009884" y="1183010"/>
                  </a:cubicBezTo>
                  <a:cubicBezTo>
                    <a:pt x="3027232" y="1182541"/>
                    <a:pt x="3044581" y="1181134"/>
                    <a:pt x="3066619" y="1179727"/>
                  </a:cubicBezTo>
                  <a:cubicBezTo>
                    <a:pt x="3058648" y="1200359"/>
                    <a:pt x="3052553" y="1215832"/>
                    <a:pt x="3046457" y="1231774"/>
                  </a:cubicBezTo>
                  <a:close/>
                </a:path>
              </a:pathLst>
            </a:custGeom>
            <a:grpFill/>
            <a:ln w="46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="" xmlns:a16="http://schemas.microsoft.com/office/drawing/2014/main" id="{DF9F7CB0-5E22-476D-8AF6-97463603DBEE}"/>
                </a:ext>
              </a:extLst>
            </p:cNvPr>
            <p:cNvSpPr/>
            <p:nvPr/>
          </p:nvSpPr>
          <p:spPr>
            <a:xfrm>
              <a:off x="9384139" y="3721295"/>
              <a:ext cx="154734" cy="150045"/>
            </a:xfrm>
            <a:custGeom>
              <a:avLst/>
              <a:gdLst>
                <a:gd name="connsiteX0" fmla="*/ 6 w 154733"/>
                <a:gd name="connsiteY0" fmla="*/ 78323 h 150044"/>
                <a:gd name="connsiteX1" fmla="*/ 79248 w 154733"/>
                <a:gd name="connsiteY1" fmla="*/ 154283 h 150044"/>
                <a:gd name="connsiteX2" fmla="*/ 154739 w 154733"/>
                <a:gd name="connsiteY2" fmla="*/ 76916 h 150044"/>
                <a:gd name="connsiteX3" fmla="*/ 77841 w 154733"/>
                <a:gd name="connsiteY3" fmla="*/ 18 h 150044"/>
                <a:gd name="connsiteX4" fmla="*/ 6 w 154733"/>
                <a:gd name="connsiteY4" fmla="*/ 78323 h 1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733" h="150044">
                  <a:moveTo>
                    <a:pt x="6" y="78323"/>
                  </a:moveTo>
                  <a:cubicBezTo>
                    <a:pt x="6" y="127556"/>
                    <a:pt x="38455" y="155690"/>
                    <a:pt x="79248" y="154283"/>
                  </a:cubicBezTo>
                  <a:cubicBezTo>
                    <a:pt x="123324" y="152876"/>
                    <a:pt x="155208" y="120992"/>
                    <a:pt x="154739" y="76916"/>
                  </a:cubicBezTo>
                  <a:cubicBezTo>
                    <a:pt x="155208" y="34716"/>
                    <a:pt x="123324" y="-920"/>
                    <a:pt x="77841" y="18"/>
                  </a:cubicBezTo>
                  <a:cubicBezTo>
                    <a:pt x="27670" y="956"/>
                    <a:pt x="-463" y="34247"/>
                    <a:pt x="6" y="78323"/>
                  </a:cubicBezTo>
                  <a:close/>
                </a:path>
              </a:pathLst>
            </a:custGeom>
            <a:grpFill/>
            <a:ln w="46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="" xmlns:a16="http://schemas.microsoft.com/office/drawing/2014/main" id="{F1B403B1-E448-46F3-A55D-665AAADDC9A1}"/>
                </a:ext>
              </a:extLst>
            </p:cNvPr>
            <p:cNvSpPr/>
            <p:nvPr/>
          </p:nvSpPr>
          <p:spPr>
            <a:xfrm>
              <a:off x="7001696" y="3720806"/>
              <a:ext cx="154734" cy="154734"/>
            </a:xfrm>
            <a:custGeom>
              <a:avLst/>
              <a:gdLst>
                <a:gd name="connsiteX0" fmla="*/ 77854 w 154733"/>
                <a:gd name="connsiteY0" fmla="*/ 39 h 154733"/>
                <a:gd name="connsiteX1" fmla="*/ 18 w 154733"/>
                <a:gd name="connsiteY1" fmla="*/ 77406 h 154733"/>
                <a:gd name="connsiteX2" fmla="*/ 76916 w 154733"/>
                <a:gd name="connsiteY2" fmla="*/ 154773 h 154733"/>
                <a:gd name="connsiteX3" fmla="*/ 155221 w 154733"/>
                <a:gd name="connsiteY3" fmla="*/ 78344 h 154733"/>
                <a:gd name="connsiteX4" fmla="*/ 77854 w 154733"/>
                <a:gd name="connsiteY4" fmla="*/ 39 h 154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733" h="154733">
                  <a:moveTo>
                    <a:pt x="77854" y="39"/>
                  </a:moveTo>
                  <a:cubicBezTo>
                    <a:pt x="36592" y="-1368"/>
                    <a:pt x="487" y="35674"/>
                    <a:pt x="18" y="77406"/>
                  </a:cubicBezTo>
                  <a:cubicBezTo>
                    <a:pt x="-920" y="119137"/>
                    <a:pt x="34716" y="154303"/>
                    <a:pt x="76916" y="154773"/>
                  </a:cubicBezTo>
                  <a:cubicBezTo>
                    <a:pt x="122398" y="155241"/>
                    <a:pt x="155221" y="123357"/>
                    <a:pt x="155221" y="78344"/>
                  </a:cubicBezTo>
                  <a:cubicBezTo>
                    <a:pt x="157096" y="37550"/>
                    <a:pt x="125681" y="1445"/>
                    <a:pt x="77854" y="39"/>
                  </a:cubicBezTo>
                  <a:close/>
                </a:path>
              </a:pathLst>
            </a:custGeom>
            <a:grpFill/>
            <a:ln w="46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16" name="Rectangle: Rounded Corners 15">
            <a:extLst>
              <a:ext uri="{FF2B5EF4-FFF2-40B4-BE49-F238E27FC236}">
                <a16:creationId xmlns="" xmlns:a16="http://schemas.microsoft.com/office/drawing/2014/main" id="{706578C8-1B86-42A7-9957-BF686A812202}"/>
              </a:ext>
            </a:extLst>
          </p:cNvPr>
          <p:cNvSpPr/>
          <p:nvPr/>
        </p:nvSpPr>
        <p:spPr>
          <a:xfrm rot="20351062">
            <a:off x="6935861" y="3858139"/>
            <a:ext cx="710119" cy="123546"/>
          </a:xfrm>
          <a:prstGeom prst="roundRect">
            <a:avLst>
              <a:gd name="adj" fmla="val 50000"/>
            </a:avLst>
          </a:prstGeom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="" xmlns:a16="http://schemas.microsoft.com/office/drawing/2014/main" id="{01BBC668-99E4-49F8-999B-2B626AC8A21D}"/>
              </a:ext>
            </a:extLst>
          </p:cNvPr>
          <p:cNvSpPr txBox="1"/>
          <p:nvPr/>
        </p:nvSpPr>
        <p:spPr>
          <a:xfrm flipH="1">
            <a:off x="5756505" y="1578679"/>
            <a:ext cx="432048" cy="83099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altLang="ko-KR" sz="5400" b="1" dirty="0">
                <a:solidFill>
                  <a:srgbClr val="1CBBB4"/>
                </a:solidFill>
                <a:cs typeface="Arial" pitchFamily="34" charset="0"/>
              </a:rPr>
              <a:t>1</a:t>
            </a:r>
            <a:endParaRPr lang="ko-KR" altLang="en-US" sz="5400" b="1" dirty="0">
              <a:solidFill>
                <a:srgbClr val="1CBBB4"/>
              </a:solidFill>
              <a:cs typeface="Arial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="" xmlns:a16="http://schemas.microsoft.com/office/drawing/2014/main" id="{E66D8E1C-78FD-4A55-9CA9-3E18F5853E79}"/>
              </a:ext>
            </a:extLst>
          </p:cNvPr>
          <p:cNvSpPr txBox="1"/>
          <p:nvPr/>
        </p:nvSpPr>
        <p:spPr>
          <a:xfrm flipH="1">
            <a:off x="1033906" y="1758463"/>
            <a:ext cx="4394239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sz="2000" dirty="0">
                <a:latin typeface="Times New Roman" panose="02020603050405020304" pitchFamily="18" charset="0"/>
                <a:ea typeface="Calibri" panose="020F0502020204030204" pitchFamily="34" charset="0"/>
              </a:rPr>
              <a:t>Doing Survey Introduction.</a:t>
            </a:r>
            <a:endParaRPr lang="ko-KR" altLang="en-US" sz="2000" b="1" dirty="0">
              <a:solidFill>
                <a:prstClr val="black">
                  <a:lumMod val="75000"/>
                  <a:lumOff val="25000"/>
                </a:prst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="" xmlns:a16="http://schemas.microsoft.com/office/drawing/2014/main" id="{F94716DC-B27A-41EE-9C4B-1CC8CA95C64A}"/>
              </a:ext>
            </a:extLst>
          </p:cNvPr>
          <p:cNvSpPr/>
          <p:nvPr/>
        </p:nvSpPr>
        <p:spPr>
          <a:xfrm flipH="1">
            <a:off x="5563933" y="1758098"/>
            <a:ext cx="54000" cy="54001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>
              <a:solidFill>
                <a:prstClr val="white"/>
              </a:solidFill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="" xmlns:a16="http://schemas.microsoft.com/office/drawing/2014/main" id="{63D05141-92E4-46FB-A32E-5EFC6788F172}"/>
              </a:ext>
            </a:extLst>
          </p:cNvPr>
          <p:cNvSpPr txBox="1"/>
          <p:nvPr/>
        </p:nvSpPr>
        <p:spPr>
          <a:xfrm flipH="1">
            <a:off x="5753848" y="2462194"/>
            <a:ext cx="432048" cy="83099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altLang="ko-KR" sz="5400" b="1" dirty="0">
                <a:solidFill>
                  <a:srgbClr val="FEB856"/>
                </a:solidFill>
                <a:cs typeface="Arial" pitchFamily="34" charset="0"/>
              </a:rPr>
              <a:t>2</a:t>
            </a:r>
            <a:endParaRPr lang="ko-KR" altLang="en-US" sz="5400" b="1" dirty="0">
              <a:solidFill>
                <a:srgbClr val="FEB856"/>
              </a:solidFill>
              <a:cs typeface="Arial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="" xmlns:a16="http://schemas.microsoft.com/office/drawing/2014/main" id="{88F9C320-8481-4A40-A896-21FB8020C455}"/>
              </a:ext>
            </a:extLst>
          </p:cNvPr>
          <p:cNvSpPr txBox="1"/>
          <p:nvPr/>
        </p:nvSpPr>
        <p:spPr>
          <a:xfrm flipH="1">
            <a:off x="1304191" y="2518968"/>
            <a:ext cx="4099561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just"/>
            <a:r>
              <a:rPr lang="id-ID" sz="2000" dirty="0" smtClean="0">
                <a:latin typeface="Times New Roman" panose="02020603050405020304" pitchFamily="18" charset="0"/>
                <a:ea typeface="Calibri" panose="020F0502020204030204" pitchFamily="34" charset="0"/>
              </a:rPr>
              <a:t>D</a:t>
            </a:r>
            <a:r>
              <a:rPr lang="en-US" sz="2000" dirty="0" err="1" smtClean="0">
                <a:latin typeface="Times New Roman" panose="02020603050405020304" pitchFamily="18" charset="0"/>
                <a:ea typeface="Calibri" panose="020F0502020204030204" pitchFamily="34" charset="0"/>
              </a:rPr>
              <a:t>escribe</a:t>
            </a:r>
            <a:r>
              <a:rPr lang="en-US" sz="2000" dirty="0" smtClean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dirty="0">
                <a:latin typeface="Times New Roman" panose="02020603050405020304" pitchFamily="18" charset="0"/>
                <a:ea typeface="Calibri" panose="020F0502020204030204" pitchFamily="34" charset="0"/>
              </a:rPr>
              <a:t>management related </a:t>
            </a:r>
            <a:r>
              <a:rPr lang="id-ID" sz="2000" dirty="0" smtClean="0">
                <a:latin typeface="Times New Roman" panose="02020603050405020304" pitchFamily="18" charset="0"/>
                <a:ea typeface="Calibri" panose="020F0502020204030204" pitchFamily="34" charset="0"/>
              </a:rPr>
              <a:t>waqf</a:t>
            </a:r>
            <a:r>
              <a:rPr lang="en-US" sz="2000" dirty="0" smtClean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000" dirty="0">
                <a:latin typeface="Times New Roman" panose="02020603050405020304" pitchFamily="18" charset="0"/>
                <a:ea typeface="Calibri" panose="020F0502020204030204" pitchFamily="34" charset="0"/>
              </a:rPr>
              <a:t>and other types of risks.</a:t>
            </a:r>
            <a:endParaRPr lang="ko-KR" altLang="en-US" sz="2000" b="1" dirty="0">
              <a:solidFill>
                <a:prstClr val="black">
                  <a:lumMod val="75000"/>
                  <a:lumOff val="25000"/>
                </a:prst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="" xmlns:a16="http://schemas.microsoft.com/office/drawing/2014/main" id="{004BFB15-6303-4716-BB95-912D80964DE1}"/>
              </a:ext>
            </a:extLst>
          </p:cNvPr>
          <p:cNvSpPr/>
          <p:nvPr/>
        </p:nvSpPr>
        <p:spPr>
          <a:xfrm flipH="1">
            <a:off x="5563933" y="2607683"/>
            <a:ext cx="54000" cy="54001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>
              <a:solidFill>
                <a:prstClr val="white"/>
              </a:solidFill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="" xmlns:a16="http://schemas.microsoft.com/office/drawing/2014/main" id="{0D10C798-6A35-4D7B-8EDF-4F6D618D358B}"/>
              </a:ext>
            </a:extLst>
          </p:cNvPr>
          <p:cNvSpPr txBox="1"/>
          <p:nvPr/>
        </p:nvSpPr>
        <p:spPr>
          <a:xfrm flipH="1">
            <a:off x="5745971" y="3581882"/>
            <a:ext cx="432048" cy="83099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altLang="ko-KR" sz="5400" b="1" dirty="0">
                <a:solidFill>
                  <a:srgbClr val="9FEDF0"/>
                </a:solidFill>
                <a:cs typeface="Arial" pitchFamily="34" charset="0"/>
              </a:rPr>
              <a:t>3</a:t>
            </a:r>
            <a:endParaRPr lang="ko-KR" altLang="en-US" sz="5400" b="1" dirty="0">
              <a:solidFill>
                <a:srgbClr val="9FEDF0"/>
              </a:solidFill>
              <a:cs typeface="Arial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="" xmlns:a16="http://schemas.microsoft.com/office/drawing/2014/main" id="{71887204-6DBB-414C-856D-A128091702F4}"/>
              </a:ext>
            </a:extLst>
          </p:cNvPr>
          <p:cNvSpPr txBox="1"/>
          <p:nvPr/>
        </p:nvSpPr>
        <p:spPr>
          <a:xfrm flipH="1">
            <a:off x="541241" y="3318430"/>
            <a:ext cx="4886904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just"/>
            <a:r>
              <a:rPr lang="id-ID" dirty="0">
                <a:latin typeface="Times New Roman" panose="02020603050405020304" pitchFamily="18" charset="0"/>
                <a:ea typeface="Calibri" panose="020F0502020204030204" pitchFamily="34" charset="0"/>
              </a:rPr>
              <a:t>C</a:t>
            </a:r>
            <a:r>
              <a:rPr lang="en-US" dirty="0" err="1" smtClean="0">
                <a:latin typeface="Times New Roman" panose="02020603050405020304" pitchFamily="18" charset="0"/>
                <a:ea typeface="Calibri" panose="020F0502020204030204" pitchFamily="34" charset="0"/>
              </a:rPr>
              <a:t>ompare</a:t>
            </a:r>
            <a:r>
              <a:rPr lang="en-US" dirty="0" smtClean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with the review of risk management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waqf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library / theory based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Waqf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Core Principles in order to match the compatibility between the application of risk management based on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Waqf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Core Principles with existing practices in </a:t>
            </a:r>
            <a:r>
              <a:rPr lang="id-ID" dirty="0" smtClean="0">
                <a:latin typeface="Times New Roman" panose="02020603050405020304" pitchFamily="18" charset="0"/>
                <a:ea typeface="Calibri" panose="020F0502020204030204" pitchFamily="34" charset="0"/>
              </a:rPr>
              <a:t>Waqf Bani Umar Foundation.</a:t>
            </a:r>
            <a:endParaRPr lang="ko-KR" altLang="en-US" b="1" dirty="0">
              <a:solidFill>
                <a:prstClr val="black">
                  <a:lumMod val="75000"/>
                  <a:lumOff val="25000"/>
                </a:prst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="" xmlns:a16="http://schemas.microsoft.com/office/drawing/2014/main" id="{D9BC496B-CA35-4131-BDBC-459D5D82AC51}"/>
              </a:ext>
            </a:extLst>
          </p:cNvPr>
          <p:cNvSpPr/>
          <p:nvPr/>
        </p:nvSpPr>
        <p:spPr>
          <a:xfrm flipH="1">
            <a:off x="5576784" y="3740980"/>
            <a:ext cx="54000" cy="54001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>
              <a:solidFill>
                <a:prstClr val="white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="" xmlns:a16="http://schemas.microsoft.com/office/drawing/2014/main" id="{CEFA2910-73A8-4AB5-AACC-31EBDF8C7499}"/>
              </a:ext>
            </a:extLst>
          </p:cNvPr>
          <p:cNvSpPr txBox="1"/>
          <p:nvPr/>
        </p:nvSpPr>
        <p:spPr>
          <a:xfrm flipH="1">
            <a:off x="5745971" y="5139203"/>
            <a:ext cx="432048" cy="83099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altLang="ko-KR" sz="5400" b="1" dirty="0">
                <a:solidFill>
                  <a:srgbClr val="48DCE2"/>
                </a:solidFill>
                <a:cs typeface="Arial" pitchFamily="34" charset="0"/>
              </a:rPr>
              <a:t>4</a:t>
            </a:r>
            <a:endParaRPr lang="ko-KR" altLang="en-US" sz="5400" b="1" dirty="0">
              <a:solidFill>
                <a:srgbClr val="48DCE2"/>
              </a:solidFill>
              <a:cs typeface="Arial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="" xmlns:a16="http://schemas.microsoft.com/office/drawing/2014/main" id="{E9369354-8346-4BCF-AD35-60818807E193}"/>
              </a:ext>
            </a:extLst>
          </p:cNvPr>
          <p:cNvSpPr txBox="1"/>
          <p:nvPr/>
        </p:nvSpPr>
        <p:spPr>
          <a:xfrm flipH="1">
            <a:off x="541241" y="5072756"/>
            <a:ext cx="4886904" cy="104797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just">
              <a:lnSpc>
                <a:spcPct val="115000"/>
              </a:lnSpc>
              <a:spcAft>
                <a:spcPts val="0"/>
              </a:spcAft>
            </a:pPr>
            <a:r>
              <a:rPr lang="id-ID" dirty="0" smtClean="0">
                <a:latin typeface="Times New Roman" panose="02020603050405020304" pitchFamily="18" charset="0"/>
                <a:ea typeface="Calibri" panose="020F0502020204030204" pitchFamily="34" charset="0"/>
                <a:cs typeface="Arial" panose="020B0604020202020204" pitchFamily="34" charset="0"/>
              </a:rPr>
              <a:t>Write 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  <a:cs typeface="Arial" panose="020B0604020202020204" pitchFamily="34" charset="0"/>
              </a:rPr>
              <a:t>conclusions from the results of the analysis of risk management based on the </a:t>
            </a:r>
            <a:r>
              <a:rPr lang="id-ID" dirty="0">
                <a:latin typeface="Times New Roman" panose="02020603050405020304" pitchFamily="18" charset="0"/>
                <a:ea typeface="Calibri" panose="020F0502020204030204" pitchFamily="34" charset="0"/>
                <a:cs typeface="Arial" panose="020B0604020202020204" pitchFamily="34" charset="0"/>
              </a:rPr>
              <a:t>Waqf 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  <a:cs typeface="Arial" panose="020B0604020202020204" pitchFamily="34" charset="0"/>
              </a:rPr>
              <a:t>Core Principles </a:t>
            </a:r>
            <a:r>
              <a:rPr lang="id-ID" dirty="0">
                <a:latin typeface="Times New Roman" panose="02020603050405020304" pitchFamily="18" charset="0"/>
                <a:ea typeface="Calibri" panose="020F0502020204030204" pitchFamily="34" charset="0"/>
                <a:cs typeface="Arial" panose="020B0604020202020204" pitchFamily="34" charset="0"/>
              </a:rPr>
              <a:t>at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ea typeface="Calibri" panose="020F0502020204030204" pitchFamily="34" charset="0"/>
                <a:cs typeface="Arial" panose="020B0604020202020204" pitchFamily="34" charset="0"/>
              </a:rPr>
              <a:t>Bani</a:t>
            </a:r>
            <a:r>
              <a:rPr lang="en-US" dirty="0" smtClean="0">
                <a:latin typeface="Times New Roman" panose="02020603050405020304" pitchFamily="18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  <a:cs typeface="Arial" panose="020B0604020202020204" pitchFamily="34" charset="0"/>
              </a:rPr>
              <a:t>Umar</a:t>
            </a:r>
            <a:r>
              <a:rPr lang="id-ID" dirty="0">
                <a:latin typeface="Times New Roman" panose="02020603050405020304" pitchFamily="18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id-ID" dirty="0" smtClean="0">
                <a:latin typeface="Times New Roman" panose="02020603050405020304" pitchFamily="18" charset="0"/>
                <a:ea typeface="Calibri" panose="020F0502020204030204" pitchFamily="34" charset="0"/>
                <a:cs typeface="Arial" panose="020B0604020202020204" pitchFamily="34" charset="0"/>
              </a:rPr>
              <a:t>Waqf Foundation</a:t>
            </a:r>
            <a:r>
              <a:rPr lang="id-ID" dirty="0">
                <a:latin typeface="Times New Roman" panose="02020603050405020304" pitchFamily="18" charset="0"/>
                <a:ea typeface="Calibri" panose="020F0502020204030204" pitchFamily="34" charset="0"/>
                <a:cs typeface="Arial" panose="020B0604020202020204" pitchFamily="34" charset="0"/>
              </a:rPr>
              <a:t>.</a:t>
            </a:r>
            <a:endParaRPr lang="id-ID" sz="1600" dirty="0">
              <a:effectLst/>
              <a:latin typeface="Calibri" panose="020F050202020403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="" xmlns:a16="http://schemas.microsoft.com/office/drawing/2014/main" id="{DCFE09BF-5296-47E4-82CF-BB7479D7E4C6}"/>
              </a:ext>
            </a:extLst>
          </p:cNvPr>
          <p:cNvSpPr/>
          <p:nvPr/>
        </p:nvSpPr>
        <p:spPr>
          <a:xfrm flipH="1">
            <a:off x="5590933" y="5260010"/>
            <a:ext cx="54000" cy="54001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804333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34" grpId="0"/>
      <p:bldP spid="32" grpId="0"/>
      <p:bldP spid="30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=""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id-ID" sz="5000" dirty="0" smtClean="0">
                <a:latin typeface="Rockwell Condensed" panose="02060603050405020104" pitchFamily="18" charset="0"/>
              </a:rPr>
              <a:t>PRODUCTIVE WAQF MANAGEMENT</a:t>
            </a:r>
            <a:endParaRPr lang="en-US" sz="5000" dirty="0">
              <a:latin typeface="Rockwell Condensed" panose="02060603050405020104" pitchFamily="18" charset="0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="" xmlns:a16="http://schemas.microsoft.com/office/drawing/2014/main" id="{AFC5E6A5-076A-49CD-AB1A-4498D4FFB637}"/>
              </a:ext>
            </a:extLst>
          </p:cNvPr>
          <p:cNvSpPr/>
          <p:nvPr/>
        </p:nvSpPr>
        <p:spPr>
          <a:xfrm>
            <a:off x="1120785" y="1691668"/>
            <a:ext cx="719461" cy="735508"/>
          </a:xfrm>
          <a:prstGeom prst="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>
              <a:solidFill>
                <a:prstClr val="white"/>
              </a:solidFill>
            </a:endParaRPr>
          </a:p>
        </p:txBody>
      </p:sp>
      <p:sp>
        <p:nvSpPr>
          <p:cNvPr id="4" name="Rounded Rectangle 3">
            <a:extLst>
              <a:ext uri="{FF2B5EF4-FFF2-40B4-BE49-F238E27FC236}">
                <a16:creationId xmlns="" xmlns:a16="http://schemas.microsoft.com/office/drawing/2014/main" id="{B3164E25-DDDB-4001-9008-9453B06C1F4A}"/>
              </a:ext>
            </a:extLst>
          </p:cNvPr>
          <p:cNvSpPr/>
          <p:nvPr/>
        </p:nvSpPr>
        <p:spPr>
          <a:xfrm>
            <a:off x="1365155" y="1657669"/>
            <a:ext cx="7301292" cy="808311"/>
          </a:xfrm>
          <a:prstGeom prst="roundRect">
            <a:avLst>
              <a:gd name="adj" fmla="val 5329"/>
            </a:avLst>
          </a:prstGeom>
          <a:solidFill>
            <a:schemeClr val="bg1">
              <a:lumMod val="95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2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>
              <a:solidFill>
                <a:prstClr val="white"/>
              </a:solidFill>
            </a:endParaRPr>
          </a:p>
        </p:txBody>
      </p:sp>
      <p:sp>
        <p:nvSpPr>
          <p:cNvPr id="5" name="Isosceles Triangle 3">
            <a:extLst>
              <a:ext uri="{FF2B5EF4-FFF2-40B4-BE49-F238E27FC236}">
                <a16:creationId xmlns="" xmlns:a16="http://schemas.microsoft.com/office/drawing/2014/main" id="{62BB93C1-312E-439B-933A-57BD63CE03EB}"/>
              </a:ext>
            </a:extLst>
          </p:cNvPr>
          <p:cNvSpPr/>
          <p:nvPr/>
        </p:nvSpPr>
        <p:spPr>
          <a:xfrm rot="5400000">
            <a:off x="972809" y="1666436"/>
            <a:ext cx="736125" cy="786592"/>
          </a:xfrm>
          <a:custGeom>
            <a:avLst/>
            <a:gdLst/>
            <a:ahLst/>
            <a:cxnLst/>
            <a:rect l="l" t="t" r="r" b="b"/>
            <a:pathLst>
              <a:path w="1886866" h="2016224">
                <a:moveTo>
                  <a:pt x="943433" y="0"/>
                </a:moveTo>
                <a:lnTo>
                  <a:pt x="1886866" y="1584176"/>
                </a:lnTo>
                <a:cubicBezTo>
                  <a:pt x="1683465" y="1844743"/>
                  <a:pt x="1336825" y="2016224"/>
                  <a:pt x="943433" y="2016224"/>
                </a:cubicBezTo>
                <a:cubicBezTo>
                  <a:pt x="550041" y="2016224"/>
                  <a:pt x="203402" y="1844743"/>
                  <a:pt x="0" y="1584176"/>
                </a:cubicBezTo>
                <a:close/>
              </a:path>
            </a:pathLst>
          </a:custGeom>
          <a:gradFill>
            <a:gsLst>
              <a:gs pos="0">
                <a:schemeClr val="accent4"/>
              </a:gs>
              <a:gs pos="100000">
                <a:schemeClr val="accent4">
                  <a:lumMod val="90000"/>
                  <a:lumOff val="10000"/>
                </a:schemeClr>
              </a:gs>
            </a:gsLst>
            <a:lin ang="5400000" scaled="0"/>
          </a:gradFill>
          <a:ln>
            <a:noFill/>
          </a:ln>
          <a:effectLst>
            <a:outerShdw blurRad="63500" algn="ctr" rotWithShape="0">
              <a:srgbClr val="000000">
                <a:alpha val="2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>
              <a:solidFill>
                <a:prstClr val="white"/>
              </a:solidFill>
            </a:endParaRPr>
          </a:p>
        </p:txBody>
      </p:sp>
      <p:sp>
        <p:nvSpPr>
          <p:cNvPr id="6" name="Rounded Rectangle 9">
            <a:extLst>
              <a:ext uri="{FF2B5EF4-FFF2-40B4-BE49-F238E27FC236}">
                <a16:creationId xmlns="" xmlns:a16="http://schemas.microsoft.com/office/drawing/2014/main" id="{C03184EE-D7E0-4524-B5EA-8F711C78C963}"/>
              </a:ext>
            </a:extLst>
          </p:cNvPr>
          <p:cNvSpPr/>
          <p:nvPr/>
        </p:nvSpPr>
        <p:spPr>
          <a:xfrm>
            <a:off x="2461909" y="1653290"/>
            <a:ext cx="7297821" cy="812884"/>
          </a:xfrm>
          <a:custGeom>
            <a:avLst/>
            <a:gdLst/>
            <a:ahLst/>
            <a:cxnLst/>
            <a:rect l="l" t="t" r="r" b="b"/>
            <a:pathLst>
              <a:path w="5264968" h="1008113">
                <a:moveTo>
                  <a:pt x="0" y="0"/>
                </a:moveTo>
                <a:lnTo>
                  <a:pt x="5211246" y="0"/>
                </a:lnTo>
                <a:cubicBezTo>
                  <a:pt x="5240916" y="0"/>
                  <a:pt x="5264968" y="24052"/>
                  <a:pt x="5264968" y="53722"/>
                </a:cubicBezTo>
                <a:lnTo>
                  <a:pt x="5264968" y="954391"/>
                </a:lnTo>
                <a:cubicBezTo>
                  <a:pt x="5264968" y="984061"/>
                  <a:pt x="5240916" y="1008113"/>
                  <a:pt x="5211246" y="1008113"/>
                </a:cubicBezTo>
                <a:lnTo>
                  <a:pt x="0" y="100811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63500" sx="102000" sy="102000" algn="ctr" rotWithShape="0">
              <a:srgbClr val="000000">
                <a:alpha val="2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>
              <a:solidFill>
                <a:prstClr val="white"/>
              </a:solidFill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="" xmlns:a16="http://schemas.microsoft.com/office/drawing/2014/main" id="{4DF6840C-0D5A-4246-9949-E650CA318E38}"/>
              </a:ext>
            </a:extLst>
          </p:cNvPr>
          <p:cNvSpPr txBox="1"/>
          <p:nvPr/>
        </p:nvSpPr>
        <p:spPr>
          <a:xfrm>
            <a:off x="990556" y="1859107"/>
            <a:ext cx="517357" cy="40011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2000" b="1" dirty="0">
                <a:solidFill>
                  <a:prstClr val="white"/>
                </a:solidFill>
                <a:cs typeface="Arial" pitchFamily="34" charset="0"/>
              </a:rPr>
              <a:t>01</a:t>
            </a:r>
            <a:endParaRPr lang="ko-KR" altLang="en-US" sz="20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="" xmlns:a16="http://schemas.microsoft.com/office/drawing/2014/main" id="{300F1C20-6F49-4EF9-AD71-453155634C56}"/>
              </a:ext>
            </a:extLst>
          </p:cNvPr>
          <p:cNvSpPr/>
          <p:nvPr/>
        </p:nvSpPr>
        <p:spPr>
          <a:xfrm rot="10800000">
            <a:off x="10336031" y="2813481"/>
            <a:ext cx="719461" cy="735508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>
              <a:solidFill>
                <a:prstClr val="white"/>
              </a:solidFill>
            </a:endParaRPr>
          </a:p>
        </p:txBody>
      </p:sp>
      <p:sp>
        <p:nvSpPr>
          <p:cNvPr id="9" name="Rounded Rectangle 9">
            <a:extLst>
              <a:ext uri="{FF2B5EF4-FFF2-40B4-BE49-F238E27FC236}">
                <a16:creationId xmlns="" xmlns:a16="http://schemas.microsoft.com/office/drawing/2014/main" id="{E1F9DB62-8713-4B6C-AE2E-11E0BC94DD17}"/>
              </a:ext>
            </a:extLst>
          </p:cNvPr>
          <p:cNvSpPr/>
          <p:nvPr/>
        </p:nvSpPr>
        <p:spPr>
          <a:xfrm rot="10800000">
            <a:off x="3532511" y="2774679"/>
            <a:ext cx="7278611" cy="808311"/>
          </a:xfrm>
          <a:prstGeom prst="roundRect">
            <a:avLst>
              <a:gd name="adj" fmla="val 5329"/>
            </a:avLst>
          </a:prstGeom>
          <a:solidFill>
            <a:schemeClr val="bg1">
              <a:lumMod val="95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2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>
              <a:solidFill>
                <a:prstClr val="white"/>
              </a:solidFill>
            </a:endParaRPr>
          </a:p>
        </p:txBody>
      </p:sp>
      <p:sp>
        <p:nvSpPr>
          <p:cNvPr id="10" name="Isosceles Triangle 3">
            <a:extLst>
              <a:ext uri="{FF2B5EF4-FFF2-40B4-BE49-F238E27FC236}">
                <a16:creationId xmlns="" xmlns:a16="http://schemas.microsoft.com/office/drawing/2014/main" id="{33D37B68-413C-47E6-9B33-D64A2131ED80}"/>
              </a:ext>
            </a:extLst>
          </p:cNvPr>
          <p:cNvSpPr/>
          <p:nvPr/>
        </p:nvSpPr>
        <p:spPr>
          <a:xfrm rot="16200000">
            <a:off x="10467343" y="2787629"/>
            <a:ext cx="736125" cy="786592"/>
          </a:xfrm>
          <a:custGeom>
            <a:avLst/>
            <a:gdLst/>
            <a:ahLst/>
            <a:cxnLst/>
            <a:rect l="l" t="t" r="r" b="b"/>
            <a:pathLst>
              <a:path w="1886866" h="2016224">
                <a:moveTo>
                  <a:pt x="943433" y="0"/>
                </a:moveTo>
                <a:lnTo>
                  <a:pt x="1886866" y="1584176"/>
                </a:lnTo>
                <a:cubicBezTo>
                  <a:pt x="1683465" y="1844743"/>
                  <a:pt x="1336825" y="2016224"/>
                  <a:pt x="943433" y="2016224"/>
                </a:cubicBezTo>
                <a:cubicBezTo>
                  <a:pt x="550041" y="2016224"/>
                  <a:pt x="203402" y="1844743"/>
                  <a:pt x="0" y="1584176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3">
                  <a:lumMod val="90000"/>
                  <a:lumOff val="10000"/>
                </a:schemeClr>
              </a:gs>
            </a:gsLst>
            <a:lin ang="5400000" scaled="0"/>
          </a:gradFill>
          <a:ln>
            <a:noFill/>
          </a:ln>
          <a:effectLst>
            <a:outerShdw blurRad="63500" algn="ctr" rotWithShape="0">
              <a:srgbClr val="000000">
                <a:alpha val="2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solidFill>
                <a:prstClr val="white"/>
              </a:solidFill>
            </a:endParaRPr>
          </a:p>
        </p:txBody>
      </p:sp>
      <p:sp>
        <p:nvSpPr>
          <p:cNvPr id="11" name="Rounded Rectangle 9">
            <a:extLst>
              <a:ext uri="{FF2B5EF4-FFF2-40B4-BE49-F238E27FC236}">
                <a16:creationId xmlns="" xmlns:a16="http://schemas.microsoft.com/office/drawing/2014/main" id="{F752CC2C-3E0F-4A4F-9920-0F67313D3B86}"/>
              </a:ext>
            </a:extLst>
          </p:cNvPr>
          <p:cNvSpPr/>
          <p:nvPr/>
        </p:nvSpPr>
        <p:spPr>
          <a:xfrm rot="10800000">
            <a:off x="2439228" y="2774483"/>
            <a:ext cx="7297821" cy="812884"/>
          </a:xfrm>
          <a:custGeom>
            <a:avLst/>
            <a:gdLst/>
            <a:ahLst/>
            <a:cxnLst/>
            <a:rect l="l" t="t" r="r" b="b"/>
            <a:pathLst>
              <a:path w="5264968" h="1008113">
                <a:moveTo>
                  <a:pt x="0" y="0"/>
                </a:moveTo>
                <a:lnTo>
                  <a:pt x="5211246" y="0"/>
                </a:lnTo>
                <a:cubicBezTo>
                  <a:pt x="5240916" y="0"/>
                  <a:pt x="5264968" y="24052"/>
                  <a:pt x="5264968" y="53722"/>
                </a:cubicBezTo>
                <a:lnTo>
                  <a:pt x="5264968" y="954391"/>
                </a:lnTo>
                <a:cubicBezTo>
                  <a:pt x="5264968" y="984061"/>
                  <a:pt x="5240916" y="1008113"/>
                  <a:pt x="5211246" y="1008113"/>
                </a:cubicBezTo>
                <a:lnTo>
                  <a:pt x="0" y="100811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ffectLst>
            <a:outerShdw blurRad="63500" sx="102000" sy="102000" algn="ctr" rotWithShape="0">
              <a:srgbClr val="000000">
                <a:alpha val="2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solidFill>
                <a:prstClr val="white"/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="" xmlns:a16="http://schemas.microsoft.com/office/drawing/2014/main" id="{BF6E23E0-748A-46E8-89C9-67A48CE981A9}"/>
              </a:ext>
            </a:extLst>
          </p:cNvPr>
          <p:cNvSpPr txBox="1"/>
          <p:nvPr/>
        </p:nvSpPr>
        <p:spPr>
          <a:xfrm>
            <a:off x="10668364" y="2981441"/>
            <a:ext cx="517357" cy="40011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2000" b="1" dirty="0">
                <a:solidFill>
                  <a:prstClr val="white"/>
                </a:solidFill>
                <a:cs typeface="Arial" pitchFamily="34" charset="0"/>
              </a:rPr>
              <a:t>02</a:t>
            </a:r>
            <a:endParaRPr lang="ko-KR" altLang="en-US" sz="20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="" xmlns:a16="http://schemas.microsoft.com/office/drawing/2014/main" id="{3DB4BDF9-E12B-4C53-ABE4-907FCE1DE1A3}"/>
              </a:ext>
            </a:extLst>
          </p:cNvPr>
          <p:cNvSpPr/>
          <p:nvPr/>
        </p:nvSpPr>
        <p:spPr>
          <a:xfrm>
            <a:off x="1120785" y="3934054"/>
            <a:ext cx="719461" cy="735508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>
              <a:solidFill>
                <a:prstClr val="white"/>
              </a:solidFill>
            </a:endParaRPr>
          </a:p>
        </p:txBody>
      </p:sp>
      <p:sp>
        <p:nvSpPr>
          <p:cNvPr id="14" name="Rounded Rectangle 15">
            <a:extLst>
              <a:ext uri="{FF2B5EF4-FFF2-40B4-BE49-F238E27FC236}">
                <a16:creationId xmlns="" xmlns:a16="http://schemas.microsoft.com/office/drawing/2014/main" id="{1F54DBD0-0DEF-4CF0-BC6C-FAFD5B7B3F56}"/>
              </a:ext>
            </a:extLst>
          </p:cNvPr>
          <p:cNvSpPr/>
          <p:nvPr/>
        </p:nvSpPr>
        <p:spPr>
          <a:xfrm>
            <a:off x="1365155" y="3900055"/>
            <a:ext cx="7278611" cy="808311"/>
          </a:xfrm>
          <a:prstGeom prst="roundRect">
            <a:avLst>
              <a:gd name="adj" fmla="val 5329"/>
            </a:avLst>
          </a:prstGeom>
          <a:solidFill>
            <a:schemeClr val="bg1">
              <a:lumMod val="95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2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>
              <a:solidFill>
                <a:prstClr val="white"/>
              </a:solidFill>
            </a:endParaRPr>
          </a:p>
        </p:txBody>
      </p:sp>
      <p:sp>
        <p:nvSpPr>
          <p:cNvPr id="15" name="Isosceles Triangle 3">
            <a:extLst>
              <a:ext uri="{FF2B5EF4-FFF2-40B4-BE49-F238E27FC236}">
                <a16:creationId xmlns="" xmlns:a16="http://schemas.microsoft.com/office/drawing/2014/main" id="{E4C9447F-8D08-4E0D-8EB3-938741E539DC}"/>
              </a:ext>
            </a:extLst>
          </p:cNvPr>
          <p:cNvSpPr/>
          <p:nvPr/>
        </p:nvSpPr>
        <p:spPr>
          <a:xfrm rot="5400000">
            <a:off x="972809" y="3908822"/>
            <a:ext cx="736125" cy="786592"/>
          </a:xfrm>
          <a:custGeom>
            <a:avLst/>
            <a:gdLst/>
            <a:ahLst/>
            <a:cxnLst/>
            <a:rect l="l" t="t" r="r" b="b"/>
            <a:pathLst>
              <a:path w="1886866" h="2016224">
                <a:moveTo>
                  <a:pt x="943433" y="0"/>
                </a:moveTo>
                <a:lnTo>
                  <a:pt x="1886866" y="1584176"/>
                </a:lnTo>
                <a:cubicBezTo>
                  <a:pt x="1683465" y="1844743"/>
                  <a:pt x="1336825" y="2016224"/>
                  <a:pt x="943433" y="2016224"/>
                </a:cubicBezTo>
                <a:cubicBezTo>
                  <a:pt x="550041" y="2016224"/>
                  <a:pt x="203402" y="1844743"/>
                  <a:pt x="0" y="1584176"/>
                </a:cubicBezTo>
                <a:close/>
              </a:path>
            </a:pathLst>
          </a:custGeom>
          <a:gradFill>
            <a:gsLst>
              <a:gs pos="0">
                <a:schemeClr val="accent2"/>
              </a:gs>
              <a:gs pos="100000">
                <a:schemeClr val="accent2">
                  <a:lumMod val="90000"/>
                  <a:lumOff val="10000"/>
                </a:schemeClr>
              </a:gs>
            </a:gsLst>
            <a:lin ang="5400000" scaled="0"/>
          </a:gradFill>
          <a:ln>
            <a:noFill/>
          </a:ln>
          <a:effectLst>
            <a:outerShdw blurRad="63500" algn="ctr" rotWithShape="0">
              <a:srgbClr val="000000">
                <a:alpha val="2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solidFill>
                <a:prstClr val="white"/>
              </a:solidFill>
            </a:endParaRPr>
          </a:p>
        </p:txBody>
      </p:sp>
      <p:sp>
        <p:nvSpPr>
          <p:cNvPr id="16" name="Rounded Rectangle 9">
            <a:extLst>
              <a:ext uri="{FF2B5EF4-FFF2-40B4-BE49-F238E27FC236}">
                <a16:creationId xmlns="" xmlns:a16="http://schemas.microsoft.com/office/drawing/2014/main" id="{ED026F8C-E6FC-4DA9-B80B-5442C5CF8340}"/>
              </a:ext>
            </a:extLst>
          </p:cNvPr>
          <p:cNvSpPr/>
          <p:nvPr/>
        </p:nvSpPr>
        <p:spPr>
          <a:xfrm>
            <a:off x="2439227" y="3895676"/>
            <a:ext cx="7297821" cy="812884"/>
          </a:xfrm>
          <a:custGeom>
            <a:avLst/>
            <a:gdLst/>
            <a:ahLst/>
            <a:cxnLst/>
            <a:rect l="l" t="t" r="r" b="b"/>
            <a:pathLst>
              <a:path w="5264968" h="1008113">
                <a:moveTo>
                  <a:pt x="0" y="0"/>
                </a:moveTo>
                <a:lnTo>
                  <a:pt x="5211246" y="0"/>
                </a:lnTo>
                <a:cubicBezTo>
                  <a:pt x="5240916" y="0"/>
                  <a:pt x="5264968" y="24052"/>
                  <a:pt x="5264968" y="53722"/>
                </a:cubicBezTo>
                <a:lnTo>
                  <a:pt x="5264968" y="954391"/>
                </a:lnTo>
                <a:cubicBezTo>
                  <a:pt x="5264968" y="984061"/>
                  <a:pt x="5240916" y="1008113"/>
                  <a:pt x="5211246" y="1008113"/>
                </a:cubicBezTo>
                <a:lnTo>
                  <a:pt x="0" y="100811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63500" sx="102000" sy="102000" algn="ctr" rotWithShape="0">
              <a:srgbClr val="000000">
                <a:alpha val="2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>
              <a:solidFill>
                <a:prstClr val="white"/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="" xmlns:a16="http://schemas.microsoft.com/office/drawing/2014/main" id="{66CFD399-4273-4BC9-878F-1567350BAD47}"/>
              </a:ext>
            </a:extLst>
          </p:cNvPr>
          <p:cNvSpPr txBox="1"/>
          <p:nvPr/>
        </p:nvSpPr>
        <p:spPr>
          <a:xfrm>
            <a:off x="990556" y="4101493"/>
            <a:ext cx="517357" cy="40011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2000" b="1" dirty="0">
                <a:solidFill>
                  <a:prstClr val="white"/>
                </a:solidFill>
                <a:cs typeface="Arial" pitchFamily="34" charset="0"/>
              </a:rPr>
              <a:t>03</a:t>
            </a:r>
            <a:endParaRPr lang="ko-KR" altLang="en-US" sz="20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="" xmlns:a16="http://schemas.microsoft.com/office/drawing/2014/main" id="{5E1CFE5E-B501-4768-BADF-8EBB19ABC206}"/>
              </a:ext>
            </a:extLst>
          </p:cNvPr>
          <p:cNvSpPr/>
          <p:nvPr/>
        </p:nvSpPr>
        <p:spPr>
          <a:xfrm rot="10800000">
            <a:off x="10336031" y="5055867"/>
            <a:ext cx="719461" cy="735508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>
              <a:solidFill>
                <a:prstClr val="white"/>
              </a:solidFill>
            </a:endParaRPr>
          </a:p>
        </p:txBody>
      </p:sp>
      <p:sp>
        <p:nvSpPr>
          <p:cNvPr id="19" name="Rounded Rectangle 21">
            <a:extLst>
              <a:ext uri="{FF2B5EF4-FFF2-40B4-BE49-F238E27FC236}">
                <a16:creationId xmlns="" xmlns:a16="http://schemas.microsoft.com/office/drawing/2014/main" id="{B2043FF0-372B-4129-B32B-523DC8480D87}"/>
              </a:ext>
            </a:extLst>
          </p:cNvPr>
          <p:cNvSpPr/>
          <p:nvPr/>
        </p:nvSpPr>
        <p:spPr>
          <a:xfrm rot="10800000">
            <a:off x="3532511" y="5017065"/>
            <a:ext cx="7278611" cy="808311"/>
          </a:xfrm>
          <a:prstGeom prst="roundRect">
            <a:avLst>
              <a:gd name="adj" fmla="val 5329"/>
            </a:avLst>
          </a:prstGeom>
          <a:solidFill>
            <a:schemeClr val="bg1">
              <a:lumMod val="95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2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solidFill>
                <a:prstClr val="white"/>
              </a:solidFill>
            </a:endParaRPr>
          </a:p>
        </p:txBody>
      </p:sp>
      <p:sp>
        <p:nvSpPr>
          <p:cNvPr id="20" name="Isosceles Triangle 3">
            <a:extLst>
              <a:ext uri="{FF2B5EF4-FFF2-40B4-BE49-F238E27FC236}">
                <a16:creationId xmlns="" xmlns:a16="http://schemas.microsoft.com/office/drawing/2014/main" id="{AFD0AD53-8B1E-459C-BA52-B42B83192312}"/>
              </a:ext>
            </a:extLst>
          </p:cNvPr>
          <p:cNvSpPr/>
          <p:nvPr/>
        </p:nvSpPr>
        <p:spPr>
          <a:xfrm rot="16200000">
            <a:off x="10467343" y="5030015"/>
            <a:ext cx="736125" cy="786592"/>
          </a:xfrm>
          <a:custGeom>
            <a:avLst/>
            <a:gdLst/>
            <a:ahLst/>
            <a:cxnLst/>
            <a:rect l="l" t="t" r="r" b="b"/>
            <a:pathLst>
              <a:path w="1886866" h="2016224">
                <a:moveTo>
                  <a:pt x="943433" y="0"/>
                </a:moveTo>
                <a:lnTo>
                  <a:pt x="1886866" y="1584176"/>
                </a:lnTo>
                <a:cubicBezTo>
                  <a:pt x="1683465" y="1844743"/>
                  <a:pt x="1336825" y="2016224"/>
                  <a:pt x="943433" y="2016224"/>
                </a:cubicBezTo>
                <a:cubicBezTo>
                  <a:pt x="550041" y="2016224"/>
                  <a:pt x="203402" y="1844743"/>
                  <a:pt x="0" y="1584176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90000"/>
                  <a:lumOff val="10000"/>
                </a:schemeClr>
              </a:gs>
            </a:gsLst>
            <a:lin ang="5400000" scaled="0"/>
          </a:gradFill>
          <a:ln>
            <a:noFill/>
          </a:ln>
          <a:effectLst>
            <a:outerShdw blurRad="63500" algn="ctr" rotWithShape="0">
              <a:srgbClr val="000000">
                <a:alpha val="2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solidFill>
                <a:prstClr val="white"/>
              </a:solidFill>
            </a:endParaRPr>
          </a:p>
        </p:txBody>
      </p:sp>
      <p:sp>
        <p:nvSpPr>
          <p:cNvPr id="21" name="Rounded Rectangle 9">
            <a:extLst>
              <a:ext uri="{FF2B5EF4-FFF2-40B4-BE49-F238E27FC236}">
                <a16:creationId xmlns="" xmlns:a16="http://schemas.microsoft.com/office/drawing/2014/main" id="{5FD0557F-396B-4A96-A530-8BE0B2E9DCFC}"/>
              </a:ext>
            </a:extLst>
          </p:cNvPr>
          <p:cNvSpPr/>
          <p:nvPr/>
        </p:nvSpPr>
        <p:spPr>
          <a:xfrm rot="10800000">
            <a:off x="2439228" y="5016869"/>
            <a:ext cx="7297821" cy="812884"/>
          </a:xfrm>
          <a:custGeom>
            <a:avLst/>
            <a:gdLst/>
            <a:ahLst/>
            <a:cxnLst/>
            <a:rect l="l" t="t" r="r" b="b"/>
            <a:pathLst>
              <a:path w="5264968" h="1008113">
                <a:moveTo>
                  <a:pt x="0" y="0"/>
                </a:moveTo>
                <a:lnTo>
                  <a:pt x="5211246" y="0"/>
                </a:lnTo>
                <a:cubicBezTo>
                  <a:pt x="5240916" y="0"/>
                  <a:pt x="5264968" y="24052"/>
                  <a:pt x="5264968" y="53722"/>
                </a:cubicBezTo>
                <a:lnTo>
                  <a:pt x="5264968" y="954391"/>
                </a:lnTo>
                <a:cubicBezTo>
                  <a:pt x="5264968" y="984061"/>
                  <a:pt x="5240916" y="1008113"/>
                  <a:pt x="5211246" y="1008113"/>
                </a:cubicBezTo>
                <a:lnTo>
                  <a:pt x="0" y="10081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63500" sx="102000" sy="102000" algn="ctr" rotWithShape="0">
              <a:srgbClr val="000000">
                <a:alpha val="2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>
              <a:solidFill>
                <a:prstClr val="white"/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="" xmlns:a16="http://schemas.microsoft.com/office/drawing/2014/main" id="{E321EE08-9D45-4D98-845D-2631D27CE83D}"/>
              </a:ext>
            </a:extLst>
          </p:cNvPr>
          <p:cNvSpPr txBox="1"/>
          <p:nvPr/>
        </p:nvSpPr>
        <p:spPr>
          <a:xfrm>
            <a:off x="10668364" y="5223827"/>
            <a:ext cx="517357" cy="40011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2000" b="1" dirty="0">
                <a:solidFill>
                  <a:prstClr val="white"/>
                </a:solidFill>
                <a:cs typeface="Arial" pitchFamily="34" charset="0"/>
              </a:rPr>
              <a:t>04</a:t>
            </a:r>
            <a:endParaRPr lang="ko-KR" altLang="en-US" sz="20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="" xmlns:a16="http://schemas.microsoft.com/office/drawing/2014/main" id="{6273171C-EFB4-4E33-8F26-3F0EB25F3BA8}"/>
              </a:ext>
            </a:extLst>
          </p:cNvPr>
          <p:cNvSpPr txBox="1"/>
          <p:nvPr/>
        </p:nvSpPr>
        <p:spPr>
          <a:xfrm>
            <a:off x="2800775" y="2862895"/>
            <a:ext cx="658772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id-ID" altLang="ko-KR" sz="3200" b="1" i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Organizing</a:t>
            </a:r>
            <a:endParaRPr lang="ko-KR" altLang="en-US" sz="3200" b="1" i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="" xmlns:a16="http://schemas.microsoft.com/office/drawing/2014/main" id="{19C0BB32-74E2-4816-8FE7-8C7FEB59159F}"/>
              </a:ext>
            </a:extLst>
          </p:cNvPr>
          <p:cNvSpPr txBox="1"/>
          <p:nvPr/>
        </p:nvSpPr>
        <p:spPr>
          <a:xfrm>
            <a:off x="2800774" y="4010898"/>
            <a:ext cx="658772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d-ID" altLang="ko-KR" sz="3200" b="1" i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Actuating</a:t>
            </a:r>
            <a:endParaRPr lang="ko-KR" altLang="en-US" sz="3200" b="1" i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="" xmlns:a16="http://schemas.microsoft.com/office/drawing/2014/main" id="{6BABCEE6-5E73-46D4-900B-5C62A9CB1B2E}"/>
              </a:ext>
            </a:extLst>
          </p:cNvPr>
          <p:cNvSpPr txBox="1"/>
          <p:nvPr/>
        </p:nvSpPr>
        <p:spPr>
          <a:xfrm>
            <a:off x="2800775" y="5107386"/>
            <a:ext cx="658772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id-ID" altLang="ko-KR" sz="3200" b="1" i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Controlling</a:t>
            </a:r>
            <a:endParaRPr lang="ko-KR" altLang="en-US" sz="3200" b="1" i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2" name="Group 31">
            <a:extLst>
              <a:ext uri="{FF2B5EF4-FFF2-40B4-BE49-F238E27FC236}">
                <a16:creationId xmlns="" xmlns:a16="http://schemas.microsoft.com/office/drawing/2014/main" id="{1B28809A-122A-4041-8C1B-CE79A520403C}"/>
              </a:ext>
            </a:extLst>
          </p:cNvPr>
          <p:cNvGrpSpPr/>
          <p:nvPr/>
        </p:nvGrpSpPr>
        <p:grpSpPr>
          <a:xfrm>
            <a:off x="2800774" y="1727771"/>
            <a:ext cx="6587722" cy="584775"/>
            <a:chOff x="1134072" y="4321951"/>
            <a:chExt cx="4825676" cy="584775"/>
          </a:xfrm>
        </p:grpSpPr>
        <p:sp>
          <p:nvSpPr>
            <p:cNvPr id="33" name="TextBox 32">
              <a:extLst>
                <a:ext uri="{FF2B5EF4-FFF2-40B4-BE49-F238E27FC236}">
                  <a16:creationId xmlns="" xmlns:a16="http://schemas.microsoft.com/office/drawing/2014/main" id="{B4CF2AB2-0548-4716-84A3-A55CA41C7DC6}"/>
                </a:ext>
              </a:extLst>
            </p:cNvPr>
            <p:cNvSpPr txBox="1"/>
            <p:nvPr/>
          </p:nvSpPr>
          <p:spPr>
            <a:xfrm>
              <a:off x="1140631" y="4560313"/>
              <a:ext cx="481911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ko-KR" altLang="en-US" sz="1200" dirty="0">
                <a:solidFill>
                  <a:prstClr val="white"/>
                </a:solidFill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="" xmlns:a16="http://schemas.microsoft.com/office/drawing/2014/main" id="{2B902EEC-6BBB-4480-8F71-0BCBB866573D}"/>
                </a:ext>
              </a:extLst>
            </p:cNvPr>
            <p:cNvSpPr txBox="1"/>
            <p:nvPr/>
          </p:nvSpPr>
          <p:spPr>
            <a:xfrm>
              <a:off x="1134072" y="4321951"/>
              <a:ext cx="482567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id-ID" altLang="ko-KR" sz="3200" b="1" i="1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Planning</a:t>
              </a:r>
              <a:endParaRPr lang="ko-KR" altLang="en-US" sz="3200" b="1" i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35" name="Rectangle 30">
            <a:extLst>
              <a:ext uri="{FF2B5EF4-FFF2-40B4-BE49-F238E27FC236}">
                <a16:creationId xmlns="" xmlns:a16="http://schemas.microsoft.com/office/drawing/2014/main" id="{E183B2BB-303E-4E53-BA2A-9652C3ECCCD9}"/>
              </a:ext>
            </a:extLst>
          </p:cNvPr>
          <p:cNvSpPr/>
          <p:nvPr/>
        </p:nvSpPr>
        <p:spPr>
          <a:xfrm>
            <a:off x="1911073" y="4132802"/>
            <a:ext cx="317209" cy="316282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36" name="Frame 17">
            <a:extLst>
              <a:ext uri="{FF2B5EF4-FFF2-40B4-BE49-F238E27FC236}">
                <a16:creationId xmlns="" xmlns:a16="http://schemas.microsoft.com/office/drawing/2014/main" id="{552881A0-FCE2-41DD-8A8F-A96FE255E8AB}"/>
              </a:ext>
            </a:extLst>
          </p:cNvPr>
          <p:cNvSpPr/>
          <p:nvPr/>
        </p:nvSpPr>
        <p:spPr>
          <a:xfrm>
            <a:off x="9964558" y="5262004"/>
            <a:ext cx="318434" cy="3184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37" name="Isosceles Triangle 8">
            <a:extLst>
              <a:ext uri="{FF2B5EF4-FFF2-40B4-BE49-F238E27FC236}">
                <a16:creationId xmlns="" xmlns:a16="http://schemas.microsoft.com/office/drawing/2014/main" id="{68266C40-80A7-4D5E-A4D0-652A1547346B}"/>
              </a:ext>
            </a:extLst>
          </p:cNvPr>
          <p:cNvSpPr/>
          <p:nvPr/>
        </p:nvSpPr>
        <p:spPr>
          <a:xfrm rot="16200000">
            <a:off x="1934738" y="1873243"/>
            <a:ext cx="311874" cy="371836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38" name="Donut 39">
            <a:extLst>
              <a:ext uri="{FF2B5EF4-FFF2-40B4-BE49-F238E27FC236}">
                <a16:creationId xmlns="" xmlns:a16="http://schemas.microsoft.com/office/drawing/2014/main" id="{5A51E2A7-B177-41DF-9AA1-ACF46592E28E}"/>
              </a:ext>
            </a:extLst>
          </p:cNvPr>
          <p:cNvSpPr/>
          <p:nvPr/>
        </p:nvSpPr>
        <p:spPr>
          <a:xfrm>
            <a:off x="9924849" y="2976767"/>
            <a:ext cx="404132" cy="40413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388677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8" grpId="0"/>
      <p:bldP spid="31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=""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832051" y="400058"/>
            <a:ext cx="7738646" cy="995774"/>
          </a:xfrm>
          <a:prstGeom prst="rect">
            <a:avLst/>
          </a:prstGeom>
        </p:spPr>
        <p:txBody>
          <a:bodyPr/>
          <a:lstStyle/>
          <a:p>
            <a:r>
              <a:rPr lang="id-ID" sz="4400" dirty="0" smtClean="0">
                <a:latin typeface="Rockwell Condensed" panose="02060603050405020104" pitchFamily="18" charset="0"/>
              </a:rPr>
              <a:t>WAQF RISK MANAGEMENT</a:t>
            </a:r>
            <a:r>
              <a:rPr lang="id-ID" sz="4400" dirty="0" smtClean="0">
                <a:latin typeface="Rockwell Condensed" panose="02060603050405020104" pitchFamily="18" charset="0"/>
              </a:rPr>
              <a:t> BASED ON WAQF </a:t>
            </a:r>
            <a:r>
              <a:rPr lang="id-ID" sz="4400" dirty="0" smtClean="0">
                <a:latin typeface="Rockwell Condensed" panose="02060603050405020104" pitchFamily="18" charset="0"/>
              </a:rPr>
              <a:t>CORE PRINCIPLES</a:t>
            </a:r>
            <a:endParaRPr lang="en-US" sz="4400" dirty="0">
              <a:latin typeface="Rockwell Condensed" panose="02060603050405020104" pitchFamily="18" charset="0"/>
            </a:endParaRPr>
          </a:p>
        </p:txBody>
      </p:sp>
      <p:grpSp>
        <p:nvGrpSpPr>
          <p:cNvPr id="61" name="Group 60">
            <a:extLst>
              <a:ext uri="{FF2B5EF4-FFF2-40B4-BE49-F238E27FC236}">
                <a16:creationId xmlns="" xmlns:a16="http://schemas.microsoft.com/office/drawing/2014/main" id="{D171455F-4C6F-4ED6-97E9-37EB90462ED6}"/>
              </a:ext>
            </a:extLst>
          </p:cNvPr>
          <p:cNvGrpSpPr/>
          <p:nvPr/>
        </p:nvGrpSpPr>
        <p:grpSpPr>
          <a:xfrm rot="1780816">
            <a:off x="9905662" y="1672754"/>
            <a:ext cx="1350914" cy="2943569"/>
            <a:chOff x="4801427" y="476797"/>
            <a:chExt cx="2603209" cy="5781889"/>
          </a:xfrm>
        </p:grpSpPr>
        <p:sp>
          <p:nvSpPr>
            <p:cNvPr id="59" name="Freeform: Shape 58">
              <a:extLst>
                <a:ext uri="{FF2B5EF4-FFF2-40B4-BE49-F238E27FC236}">
                  <a16:creationId xmlns="" xmlns:a16="http://schemas.microsoft.com/office/drawing/2014/main" id="{A0EA533A-6356-4B0C-B4F4-A575333F5445}"/>
                </a:ext>
              </a:extLst>
            </p:cNvPr>
            <p:cNvSpPr/>
            <p:nvPr/>
          </p:nvSpPr>
          <p:spPr>
            <a:xfrm>
              <a:off x="4891690" y="525437"/>
              <a:ext cx="2512946" cy="5733249"/>
            </a:xfrm>
            <a:custGeom>
              <a:avLst/>
              <a:gdLst>
                <a:gd name="connsiteX0" fmla="*/ 1256473 w 2512946"/>
                <a:gd name="connsiteY0" fmla="*/ 0 h 5733249"/>
                <a:gd name="connsiteX1" fmla="*/ 2512946 w 2512946"/>
                <a:gd name="connsiteY1" fmla="*/ 1256473 h 5733249"/>
                <a:gd name="connsiteX2" fmla="*/ 1958979 w 2512946"/>
                <a:gd name="connsiteY2" fmla="*/ 2298360 h 5733249"/>
                <a:gd name="connsiteX3" fmla="*/ 1786254 w 2512946"/>
                <a:gd name="connsiteY3" fmla="*/ 2392112 h 5733249"/>
                <a:gd name="connsiteX4" fmla="*/ 1786253 w 2512946"/>
                <a:gd name="connsiteY4" fmla="*/ 5390548 h 5733249"/>
                <a:gd name="connsiteX5" fmla="*/ 1788081 w 2512946"/>
                <a:gd name="connsiteY5" fmla="*/ 5412936 h 5733249"/>
                <a:gd name="connsiteX6" fmla="*/ 1778486 w 2512946"/>
                <a:gd name="connsiteY6" fmla="*/ 5426643 h 5733249"/>
                <a:gd name="connsiteX7" fmla="*/ 1650097 w 2512946"/>
                <a:gd name="connsiteY7" fmla="*/ 5553204 h 5733249"/>
                <a:gd name="connsiteX8" fmla="*/ 1573338 w 2512946"/>
                <a:gd name="connsiteY8" fmla="*/ 5624481 h 5733249"/>
                <a:gd name="connsiteX9" fmla="*/ 1571516 w 2512946"/>
                <a:gd name="connsiteY9" fmla="*/ 5619112 h 5733249"/>
                <a:gd name="connsiteX10" fmla="*/ 1571511 w 2512946"/>
                <a:gd name="connsiteY10" fmla="*/ 5619455 h 5733249"/>
                <a:gd name="connsiteX11" fmla="*/ 1569684 w 2512946"/>
                <a:gd name="connsiteY11" fmla="*/ 5628137 h 5733249"/>
                <a:gd name="connsiteX12" fmla="*/ 1479674 w 2512946"/>
                <a:gd name="connsiteY12" fmla="*/ 5717689 h 5733249"/>
                <a:gd name="connsiteX13" fmla="*/ 1440838 w 2512946"/>
                <a:gd name="connsiteY13" fmla="*/ 5733223 h 5733249"/>
                <a:gd name="connsiteX14" fmla="*/ 1368648 w 2512946"/>
                <a:gd name="connsiteY14" fmla="*/ 5731396 h 5733249"/>
                <a:gd name="connsiteX15" fmla="*/ 1368633 w 2512946"/>
                <a:gd name="connsiteY15" fmla="*/ 5722667 h 5733249"/>
                <a:gd name="connsiteX16" fmla="*/ 1364428 w 2512946"/>
                <a:gd name="connsiteY16" fmla="*/ 5727405 h 5733249"/>
                <a:gd name="connsiteX17" fmla="*/ 1354027 w 2512946"/>
                <a:gd name="connsiteY17" fmla="*/ 5728197 h 5733249"/>
                <a:gd name="connsiteX18" fmla="*/ 1326156 w 2512946"/>
                <a:gd name="connsiteY18" fmla="*/ 5705810 h 5733249"/>
                <a:gd name="connsiteX19" fmla="*/ 968403 w 2512946"/>
                <a:gd name="connsiteY19" fmla="*/ 5282721 h 5733249"/>
                <a:gd name="connsiteX20" fmla="*/ 970688 w 2512946"/>
                <a:gd name="connsiteY20" fmla="*/ 5216928 h 5733249"/>
                <a:gd name="connsiteX21" fmla="*/ 1067093 w 2512946"/>
                <a:gd name="connsiteY21" fmla="*/ 5102703 h 5733249"/>
                <a:gd name="connsiteX22" fmla="*/ 1069377 w 2512946"/>
                <a:gd name="connsiteY22" fmla="*/ 5028228 h 5733249"/>
                <a:gd name="connsiteX23" fmla="*/ 1130146 w 2512946"/>
                <a:gd name="connsiteY23" fmla="*/ 4908064 h 5733249"/>
                <a:gd name="connsiteX24" fmla="*/ 1334380 w 2512946"/>
                <a:gd name="connsiteY24" fmla="*/ 4751804 h 5733249"/>
                <a:gd name="connsiteX25" fmla="*/ 1368647 w 2512946"/>
                <a:gd name="connsiteY25" fmla="*/ 4709312 h 5733249"/>
                <a:gd name="connsiteX26" fmla="*/ 1374569 w 2512946"/>
                <a:gd name="connsiteY26" fmla="*/ 4714428 h 5733249"/>
                <a:gd name="connsiteX27" fmla="*/ 1374587 w 2512946"/>
                <a:gd name="connsiteY27" fmla="*/ 4709770 h 5733249"/>
                <a:gd name="connsiteX28" fmla="*/ 1376872 w 2512946"/>
                <a:gd name="connsiteY28" fmla="*/ 4698804 h 5733249"/>
                <a:gd name="connsiteX29" fmla="*/ 1414338 w 2512946"/>
                <a:gd name="connsiteY29" fmla="*/ 4581838 h 5733249"/>
                <a:gd name="connsiteX30" fmla="*/ 1417993 w 2512946"/>
                <a:gd name="connsiteY30" fmla="*/ 4579553 h 5733249"/>
                <a:gd name="connsiteX31" fmla="*/ 1413424 w 2512946"/>
                <a:gd name="connsiteY31" fmla="*/ 4526096 h 5733249"/>
                <a:gd name="connsiteX32" fmla="*/ 1380984 w 2512946"/>
                <a:gd name="connsiteY32" fmla="*/ 4494113 h 5733249"/>
                <a:gd name="connsiteX33" fmla="*/ 1381441 w 2512946"/>
                <a:gd name="connsiteY33" fmla="*/ 4490915 h 5733249"/>
                <a:gd name="connsiteX34" fmla="*/ 1382500 w 2512946"/>
                <a:gd name="connsiteY34" fmla="*/ 4481575 h 5733249"/>
                <a:gd name="connsiteX35" fmla="*/ 1377329 w 2512946"/>
                <a:gd name="connsiteY35" fmla="*/ 4490001 h 5733249"/>
                <a:gd name="connsiteX36" fmla="*/ 1213302 w 2512946"/>
                <a:gd name="connsiteY36" fmla="*/ 4351561 h 5733249"/>
                <a:gd name="connsiteX37" fmla="*/ 1208621 w 2512946"/>
                <a:gd name="connsiteY37" fmla="*/ 4340862 h 5733249"/>
                <a:gd name="connsiteX38" fmla="*/ 1203250 w 2512946"/>
                <a:gd name="connsiteY38" fmla="*/ 4344250 h 5733249"/>
                <a:gd name="connsiteX39" fmla="*/ 1195026 w 2512946"/>
                <a:gd name="connsiteY39" fmla="*/ 4338767 h 5733249"/>
                <a:gd name="connsiteX40" fmla="*/ 1166241 w 2512946"/>
                <a:gd name="connsiteY40" fmla="*/ 4311810 h 5733249"/>
                <a:gd name="connsiteX41" fmla="*/ 1199138 w 2512946"/>
                <a:gd name="connsiteY41" fmla="*/ 4247844 h 5733249"/>
                <a:gd name="connsiteX42" fmla="*/ 1211931 w 2512946"/>
                <a:gd name="connsiteY42" fmla="*/ 4214491 h 5733249"/>
                <a:gd name="connsiteX43" fmla="*/ 1199594 w 2512946"/>
                <a:gd name="connsiteY43" fmla="*/ 4114430 h 5733249"/>
                <a:gd name="connsiteX44" fmla="*/ 1098620 w 2512946"/>
                <a:gd name="connsiteY44" fmla="*/ 3982386 h 5733249"/>
                <a:gd name="connsiteX45" fmla="*/ 1098620 w 2512946"/>
                <a:gd name="connsiteY45" fmla="*/ 3922989 h 5733249"/>
                <a:gd name="connsiteX46" fmla="*/ 1170810 w 2512946"/>
                <a:gd name="connsiteY46" fmla="*/ 3779523 h 5733249"/>
                <a:gd name="connsiteX47" fmla="*/ 1132430 w 2512946"/>
                <a:gd name="connsiteY47" fmla="*/ 3656617 h 5733249"/>
                <a:gd name="connsiteX48" fmla="*/ 1108214 w 2512946"/>
                <a:gd name="connsiteY48" fmla="*/ 3620979 h 5733249"/>
                <a:gd name="connsiteX49" fmla="*/ 1112327 w 2512946"/>
                <a:gd name="connsiteY49" fmla="*/ 3616867 h 5733249"/>
                <a:gd name="connsiteX50" fmla="*/ 1112783 w 2512946"/>
                <a:gd name="connsiteY50" fmla="*/ 3615953 h 5733249"/>
                <a:gd name="connsiteX51" fmla="*/ 1108214 w 2512946"/>
                <a:gd name="connsiteY51" fmla="*/ 3613669 h 5733249"/>
                <a:gd name="connsiteX52" fmla="*/ 1044706 w 2512946"/>
                <a:gd name="connsiteY52" fmla="*/ 3561125 h 5733249"/>
                <a:gd name="connsiteX53" fmla="*/ 1035111 w 2512946"/>
                <a:gd name="connsiteY53" fmla="*/ 3515435 h 5733249"/>
                <a:gd name="connsiteX54" fmla="*/ 1107588 w 2512946"/>
                <a:gd name="connsiteY54" fmla="*/ 3387617 h 5733249"/>
                <a:gd name="connsiteX55" fmla="*/ 1107616 w 2512946"/>
                <a:gd name="connsiteY55" fmla="*/ 3389398 h 5733249"/>
                <a:gd name="connsiteX56" fmla="*/ 1108948 w 2512946"/>
                <a:gd name="connsiteY56" fmla="*/ 3255494 h 5733249"/>
                <a:gd name="connsiteX57" fmla="*/ 985765 w 2512946"/>
                <a:gd name="connsiteY57" fmla="*/ 3114278 h 5733249"/>
                <a:gd name="connsiteX58" fmla="*/ 981653 w 2512946"/>
                <a:gd name="connsiteY58" fmla="*/ 3074985 h 5733249"/>
                <a:gd name="connsiteX59" fmla="*/ 1031455 w 2512946"/>
                <a:gd name="connsiteY59" fmla="*/ 3001424 h 5733249"/>
                <a:gd name="connsiteX60" fmla="*/ 965661 w 2512946"/>
                <a:gd name="connsiteY60" fmla="*/ 2813182 h 5733249"/>
                <a:gd name="connsiteX61" fmla="*/ 954633 w 2512946"/>
                <a:gd name="connsiteY61" fmla="*/ 2811082 h 5733249"/>
                <a:gd name="connsiteX62" fmla="*/ 954633 w 2512946"/>
                <a:gd name="connsiteY62" fmla="*/ 2665235 h 5733249"/>
                <a:gd name="connsiteX63" fmla="*/ 697790 w 2512946"/>
                <a:gd name="connsiteY63" fmla="*/ 2665235 h 5733249"/>
                <a:gd name="connsiteX64" fmla="*/ 704315 w 2512946"/>
                <a:gd name="connsiteY64" fmla="*/ 2483299 h 5733249"/>
                <a:gd name="connsiteX65" fmla="*/ 707012 w 2512946"/>
                <a:gd name="connsiteY65" fmla="*/ 2381430 h 5733249"/>
                <a:gd name="connsiteX66" fmla="*/ 553967 w 2512946"/>
                <a:gd name="connsiteY66" fmla="*/ 2298360 h 5733249"/>
                <a:gd name="connsiteX67" fmla="*/ 0 w 2512946"/>
                <a:gd name="connsiteY67" fmla="*/ 1256473 h 5733249"/>
                <a:gd name="connsiteX68" fmla="*/ 1256473 w 2512946"/>
                <a:gd name="connsiteY68" fmla="*/ 0 h 573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512946" h="5733249">
                  <a:moveTo>
                    <a:pt x="1256473" y="0"/>
                  </a:moveTo>
                  <a:cubicBezTo>
                    <a:pt x="1950404" y="0"/>
                    <a:pt x="2512946" y="562542"/>
                    <a:pt x="2512946" y="1256473"/>
                  </a:cubicBezTo>
                  <a:cubicBezTo>
                    <a:pt x="2512946" y="1690180"/>
                    <a:pt x="2293203" y="2072563"/>
                    <a:pt x="1958979" y="2298360"/>
                  </a:cubicBezTo>
                  <a:lnTo>
                    <a:pt x="1786254" y="2392112"/>
                  </a:lnTo>
                  <a:lnTo>
                    <a:pt x="1786253" y="5390548"/>
                  </a:lnTo>
                  <a:cubicBezTo>
                    <a:pt x="1786253" y="5397859"/>
                    <a:pt x="1784426" y="5405626"/>
                    <a:pt x="1788081" y="5412936"/>
                  </a:cubicBezTo>
                  <a:lnTo>
                    <a:pt x="1778486" y="5426643"/>
                  </a:lnTo>
                  <a:cubicBezTo>
                    <a:pt x="1734623" y="5467764"/>
                    <a:pt x="1691675" y="5509799"/>
                    <a:pt x="1650097" y="5553204"/>
                  </a:cubicBezTo>
                  <a:cubicBezTo>
                    <a:pt x="1625882" y="5578791"/>
                    <a:pt x="1600752" y="5602550"/>
                    <a:pt x="1573338" y="5624481"/>
                  </a:cubicBezTo>
                  <a:lnTo>
                    <a:pt x="1571516" y="5619112"/>
                  </a:lnTo>
                  <a:cubicBezTo>
                    <a:pt x="1571514" y="5619226"/>
                    <a:pt x="1571513" y="5619341"/>
                    <a:pt x="1571511" y="5619455"/>
                  </a:cubicBezTo>
                  <a:cubicBezTo>
                    <a:pt x="1571054" y="5622197"/>
                    <a:pt x="1571054" y="5625395"/>
                    <a:pt x="1569684" y="5628137"/>
                  </a:cubicBezTo>
                  <a:lnTo>
                    <a:pt x="1479674" y="5717689"/>
                  </a:lnTo>
                  <a:cubicBezTo>
                    <a:pt x="1469166" y="5728197"/>
                    <a:pt x="1455916" y="5733681"/>
                    <a:pt x="1440838" y="5733223"/>
                  </a:cubicBezTo>
                  <a:lnTo>
                    <a:pt x="1368648" y="5731396"/>
                  </a:lnTo>
                  <a:cubicBezTo>
                    <a:pt x="1368643" y="5728486"/>
                    <a:pt x="1368638" y="5725577"/>
                    <a:pt x="1368633" y="5722667"/>
                  </a:cubicBezTo>
                  <a:lnTo>
                    <a:pt x="1364428" y="5727405"/>
                  </a:lnTo>
                  <a:cubicBezTo>
                    <a:pt x="1362051" y="5728511"/>
                    <a:pt x="1358710" y="5728883"/>
                    <a:pt x="1354027" y="5728197"/>
                  </a:cubicBezTo>
                  <a:cubicBezTo>
                    <a:pt x="1341691" y="5724542"/>
                    <a:pt x="1333923" y="5714948"/>
                    <a:pt x="1326156" y="5705810"/>
                  </a:cubicBezTo>
                  <a:lnTo>
                    <a:pt x="968403" y="5282721"/>
                  </a:lnTo>
                  <a:cubicBezTo>
                    <a:pt x="946929" y="5257591"/>
                    <a:pt x="947843" y="5242057"/>
                    <a:pt x="970688" y="5216928"/>
                  </a:cubicBezTo>
                  <a:cubicBezTo>
                    <a:pt x="1004041" y="5179918"/>
                    <a:pt x="1041963" y="5147022"/>
                    <a:pt x="1067093" y="5102703"/>
                  </a:cubicBezTo>
                  <a:cubicBezTo>
                    <a:pt x="1075317" y="5078030"/>
                    <a:pt x="1071205" y="5052900"/>
                    <a:pt x="1069377" y="5028228"/>
                  </a:cubicBezTo>
                  <a:cubicBezTo>
                    <a:pt x="1062067" y="4933650"/>
                    <a:pt x="1059326" y="4951012"/>
                    <a:pt x="1130146" y="4908064"/>
                  </a:cubicBezTo>
                  <a:cubicBezTo>
                    <a:pt x="1203707" y="4863288"/>
                    <a:pt x="1274983" y="4815313"/>
                    <a:pt x="1334380" y="4751804"/>
                  </a:cubicBezTo>
                  <a:cubicBezTo>
                    <a:pt x="1346716" y="4738554"/>
                    <a:pt x="1357225" y="4723476"/>
                    <a:pt x="1368647" y="4709312"/>
                  </a:cubicBezTo>
                  <a:lnTo>
                    <a:pt x="1374569" y="4714428"/>
                  </a:lnTo>
                  <a:cubicBezTo>
                    <a:pt x="1374575" y="4712875"/>
                    <a:pt x="1374581" y="4711323"/>
                    <a:pt x="1374587" y="4709770"/>
                  </a:cubicBezTo>
                  <a:cubicBezTo>
                    <a:pt x="1374587" y="4705657"/>
                    <a:pt x="1375044" y="4702459"/>
                    <a:pt x="1376872" y="4698804"/>
                  </a:cubicBezTo>
                  <a:cubicBezTo>
                    <a:pt x="1394691" y="4661795"/>
                    <a:pt x="1409311" y="4623415"/>
                    <a:pt x="1414338" y="4581838"/>
                  </a:cubicBezTo>
                  <a:cubicBezTo>
                    <a:pt x="1415708" y="4581381"/>
                    <a:pt x="1416622" y="4580467"/>
                    <a:pt x="1417993" y="4579553"/>
                  </a:cubicBezTo>
                  <a:cubicBezTo>
                    <a:pt x="1421191" y="4561277"/>
                    <a:pt x="1430786" y="4542545"/>
                    <a:pt x="1413424" y="4526096"/>
                  </a:cubicBezTo>
                  <a:cubicBezTo>
                    <a:pt x="1402458" y="4515131"/>
                    <a:pt x="1391950" y="4504622"/>
                    <a:pt x="1380984" y="4494113"/>
                  </a:cubicBezTo>
                  <a:cubicBezTo>
                    <a:pt x="1380984" y="4493199"/>
                    <a:pt x="1381441" y="4491828"/>
                    <a:pt x="1381441" y="4490915"/>
                  </a:cubicBezTo>
                  <a:lnTo>
                    <a:pt x="1382500" y="4481575"/>
                  </a:lnTo>
                  <a:lnTo>
                    <a:pt x="1377329" y="4490001"/>
                  </a:lnTo>
                  <a:lnTo>
                    <a:pt x="1213302" y="4351561"/>
                  </a:lnTo>
                  <a:lnTo>
                    <a:pt x="1208621" y="4340862"/>
                  </a:lnTo>
                  <a:lnTo>
                    <a:pt x="1203250" y="4344250"/>
                  </a:lnTo>
                  <a:lnTo>
                    <a:pt x="1195026" y="4338767"/>
                  </a:lnTo>
                  <a:cubicBezTo>
                    <a:pt x="1185431" y="4329629"/>
                    <a:pt x="1175836" y="4320491"/>
                    <a:pt x="1166241" y="4311810"/>
                  </a:cubicBezTo>
                  <a:cubicBezTo>
                    <a:pt x="1175836" y="4289422"/>
                    <a:pt x="1184060" y="4267034"/>
                    <a:pt x="1199138" y="4247844"/>
                  </a:cubicBezTo>
                  <a:cubicBezTo>
                    <a:pt x="1206753" y="4231624"/>
                    <a:pt x="1210646" y="4237088"/>
                    <a:pt x="1211931" y="4214491"/>
                  </a:cubicBezTo>
                  <a:cubicBezTo>
                    <a:pt x="1212007" y="4192255"/>
                    <a:pt x="1218479" y="4153114"/>
                    <a:pt x="1199594" y="4114430"/>
                  </a:cubicBezTo>
                  <a:cubicBezTo>
                    <a:pt x="1169896" y="4067369"/>
                    <a:pt x="1131973" y="4026705"/>
                    <a:pt x="1098620" y="3982386"/>
                  </a:cubicBezTo>
                  <a:cubicBezTo>
                    <a:pt x="1093137" y="3962739"/>
                    <a:pt x="1093137" y="3942636"/>
                    <a:pt x="1098620" y="3922989"/>
                  </a:cubicBezTo>
                  <a:cubicBezTo>
                    <a:pt x="1131059" y="3879127"/>
                    <a:pt x="1154361" y="3831152"/>
                    <a:pt x="1170810" y="3779523"/>
                  </a:cubicBezTo>
                  <a:cubicBezTo>
                    <a:pt x="1179491" y="3732005"/>
                    <a:pt x="1155732" y="3694539"/>
                    <a:pt x="1132430" y="3656617"/>
                  </a:cubicBezTo>
                  <a:cubicBezTo>
                    <a:pt x="1125120" y="3644280"/>
                    <a:pt x="1116439" y="3632858"/>
                    <a:pt x="1108214" y="3620979"/>
                  </a:cubicBezTo>
                  <a:cubicBezTo>
                    <a:pt x="1106844" y="3617324"/>
                    <a:pt x="1108214" y="3615496"/>
                    <a:pt x="1112327" y="3616867"/>
                  </a:cubicBezTo>
                  <a:cubicBezTo>
                    <a:pt x="1112783" y="3616410"/>
                    <a:pt x="1112783" y="3616410"/>
                    <a:pt x="1112783" y="3615953"/>
                  </a:cubicBezTo>
                  <a:cubicBezTo>
                    <a:pt x="1111413" y="3615039"/>
                    <a:pt x="1110042" y="3614582"/>
                    <a:pt x="1108214" y="3613669"/>
                  </a:cubicBezTo>
                  <a:lnTo>
                    <a:pt x="1044706" y="3561125"/>
                  </a:lnTo>
                  <a:cubicBezTo>
                    <a:pt x="1027800" y="3548332"/>
                    <a:pt x="1025973" y="3533711"/>
                    <a:pt x="1035111" y="3515435"/>
                  </a:cubicBezTo>
                  <a:cubicBezTo>
                    <a:pt x="1045591" y="3486517"/>
                    <a:pt x="1095504" y="3408623"/>
                    <a:pt x="1107588" y="3387617"/>
                  </a:cubicBezTo>
                  <a:cubicBezTo>
                    <a:pt x="1107597" y="3388211"/>
                    <a:pt x="1107607" y="3388804"/>
                    <a:pt x="1107616" y="3389398"/>
                  </a:cubicBezTo>
                  <a:cubicBezTo>
                    <a:pt x="1107843" y="3367378"/>
                    <a:pt x="1129257" y="3301347"/>
                    <a:pt x="1108948" y="3255494"/>
                  </a:cubicBezTo>
                  <a:lnTo>
                    <a:pt x="985765" y="3114278"/>
                  </a:lnTo>
                  <a:cubicBezTo>
                    <a:pt x="969316" y="3102856"/>
                    <a:pt x="971144" y="3089606"/>
                    <a:pt x="981653" y="3074985"/>
                  </a:cubicBezTo>
                  <a:cubicBezTo>
                    <a:pt x="999472" y="3051226"/>
                    <a:pt x="1016834" y="3027467"/>
                    <a:pt x="1031455" y="3001424"/>
                  </a:cubicBezTo>
                  <a:cubicBezTo>
                    <a:pt x="1076688" y="2921467"/>
                    <a:pt x="1051102" y="2848363"/>
                    <a:pt x="965661" y="2813182"/>
                  </a:cubicBezTo>
                  <a:lnTo>
                    <a:pt x="954633" y="2811082"/>
                  </a:lnTo>
                  <a:lnTo>
                    <a:pt x="954633" y="2665235"/>
                  </a:lnTo>
                  <a:lnTo>
                    <a:pt x="697790" y="2665235"/>
                  </a:lnTo>
                  <a:lnTo>
                    <a:pt x="704315" y="2483299"/>
                  </a:lnTo>
                  <a:lnTo>
                    <a:pt x="707012" y="2381430"/>
                  </a:lnTo>
                  <a:lnTo>
                    <a:pt x="553967" y="2298360"/>
                  </a:lnTo>
                  <a:cubicBezTo>
                    <a:pt x="219743" y="2072563"/>
                    <a:pt x="0" y="1690180"/>
                    <a:pt x="0" y="1256473"/>
                  </a:cubicBezTo>
                  <a:cubicBezTo>
                    <a:pt x="0" y="562542"/>
                    <a:pt x="562542" y="0"/>
                    <a:pt x="1256473" y="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="" xmlns:a16="http://schemas.microsoft.com/office/drawing/2014/main" id="{8B5D2EB7-2200-4D4A-9457-E7A7095723A1}"/>
                </a:ext>
              </a:extLst>
            </p:cNvPr>
            <p:cNvSpPr/>
            <p:nvPr/>
          </p:nvSpPr>
          <p:spPr>
            <a:xfrm>
              <a:off x="4801427" y="476797"/>
              <a:ext cx="2512946" cy="5733249"/>
            </a:xfrm>
            <a:custGeom>
              <a:avLst/>
              <a:gdLst>
                <a:gd name="connsiteX0" fmla="*/ 1256473 w 2512946"/>
                <a:gd name="connsiteY0" fmla="*/ 0 h 5733249"/>
                <a:gd name="connsiteX1" fmla="*/ 2512946 w 2512946"/>
                <a:gd name="connsiteY1" fmla="*/ 1256473 h 5733249"/>
                <a:gd name="connsiteX2" fmla="*/ 1958979 w 2512946"/>
                <a:gd name="connsiteY2" fmla="*/ 2298360 h 5733249"/>
                <a:gd name="connsiteX3" fmla="*/ 1786254 w 2512946"/>
                <a:gd name="connsiteY3" fmla="*/ 2392112 h 5733249"/>
                <a:gd name="connsiteX4" fmla="*/ 1786253 w 2512946"/>
                <a:gd name="connsiteY4" fmla="*/ 5390548 h 5733249"/>
                <a:gd name="connsiteX5" fmla="*/ 1788081 w 2512946"/>
                <a:gd name="connsiteY5" fmla="*/ 5412936 h 5733249"/>
                <a:gd name="connsiteX6" fmla="*/ 1778486 w 2512946"/>
                <a:gd name="connsiteY6" fmla="*/ 5426643 h 5733249"/>
                <a:gd name="connsiteX7" fmla="*/ 1650097 w 2512946"/>
                <a:gd name="connsiteY7" fmla="*/ 5553204 h 5733249"/>
                <a:gd name="connsiteX8" fmla="*/ 1573338 w 2512946"/>
                <a:gd name="connsiteY8" fmla="*/ 5624481 h 5733249"/>
                <a:gd name="connsiteX9" fmla="*/ 1571516 w 2512946"/>
                <a:gd name="connsiteY9" fmla="*/ 5619112 h 5733249"/>
                <a:gd name="connsiteX10" fmla="*/ 1571511 w 2512946"/>
                <a:gd name="connsiteY10" fmla="*/ 5619455 h 5733249"/>
                <a:gd name="connsiteX11" fmla="*/ 1569684 w 2512946"/>
                <a:gd name="connsiteY11" fmla="*/ 5628137 h 5733249"/>
                <a:gd name="connsiteX12" fmla="*/ 1479674 w 2512946"/>
                <a:gd name="connsiteY12" fmla="*/ 5717689 h 5733249"/>
                <a:gd name="connsiteX13" fmla="*/ 1440838 w 2512946"/>
                <a:gd name="connsiteY13" fmla="*/ 5733223 h 5733249"/>
                <a:gd name="connsiteX14" fmla="*/ 1368648 w 2512946"/>
                <a:gd name="connsiteY14" fmla="*/ 5731396 h 5733249"/>
                <a:gd name="connsiteX15" fmla="*/ 1368633 w 2512946"/>
                <a:gd name="connsiteY15" fmla="*/ 5722667 h 5733249"/>
                <a:gd name="connsiteX16" fmla="*/ 1364428 w 2512946"/>
                <a:gd name="connsiteY16" fmla="*/ 5727405 h 5733249"/>
                <a:gd name="connsiteX17" fmla="*/ 1354027 w 2512946"/>
                <a:gd name="connsiteY17" fmla="*/ 5728197 h 5733249"/>
                <a:gd name="connsiteX18" fmla="*/ 1326156 w 2512946"/>
                <a:gd name="connsiteY18" fmla="*/ 5705810 h 5733249"/>
                <a:gd name="connsiteX19" fmla="*/ 968403 w 2512946"/>
                <a:gd name="connsiteY19" fmla="*/ 5282721 h 5733249"/>
                <a:gd name="connsiteX20" fmla="*/ 970688 w 2512946"/>
                <a:gd name="connsiteY20" fmla="*/ 5216928 h 5733249"/>
                <a:gd name="connsiteX21" fmla="*/ 1067093 w 2512946"/>
                <a:gd name="connsiteY21" fmla="*/ 5102703 h 5733249"/>
                <a:gd name="connsiteX22" fmla="*/ 1069377 w 2512946"/>
                <a:gd name="connsiteY22" fmla="*/ 5028228 h 5733249"/>
                <a:gd name="connsiteX23" fmla="*/ 1130146 w 2512946"/>
                <a:gd name="connsiteY23" fmla="*/ 4908064 h 5733249"/>
                <a:gd name="connsiteX24" fmla="*/ 1334380 w 2512946"/>
                <a:gd name="connsiteY24" fmla="*/ 4751804 h 5733249"/>
                <a:gd name="connsiteX25" fmla="*/ 1368647 w 2512946"/>
                <a:gd name="connsiteY25" fmla="*/ 4709312 h 5733249"/>
                <a:gd name="connsiteX26" fmla="*/ 1374569 w 2512946"/>
                <a:gd name="connsiteY26" fmla="*/ 4714428 h 5733249"/>
                <a:gd name="connsiteX27" fmla="*/ 1374587 w 2512946"/>
                <a:gd name="connsiteY27" fmla="*/ 4709770 h 5733249"/>
                <a:gd name="connsiteX28" fmla="*/ 1376872 w 2512946"/>
                <a:gd name="connsiteY28" fmla="*/ 4698804 h 5733249"/>
                <a:gd name="connsiteX29" fmla="*/ 1414338 w 2512946"/>
                <a:gd name="connsiteY29" fmla="*/ 4581838 h 5733249"/>
                <a:gd name="connsiteX30" fmla="*/ 1417993 w 2512946"/>
                <a:gd name="connsiteY30" fmla="*/ 4579553 h 5733249"/>
                <a:gd name="connsiteX31" fmla="*/ 1413424 w 2512946"/>
                <a:gd name="connsiteY31" fmla="*/ 4526096 h 5733249"/>
                <a:gd name="connsiteX32" fmla="*/ 1380984 w 2512946"/>
                <a:gd name="connsiteY32" fmla="*/ 4494113 h 5733249"/>
                <a:gd name="connsiteX33" fmla="*/ 1381441 w 2512946"/>
                <a:gd name="connsiteY33" fmla="*/ 4490915 h 5733249"/>
                <a:gd name="connsiteX34" fmla="*/ 1382500 w 2512946"/>
                <a:gd name="connsiteY34" fmla="*/ 4481575 h 5733249"/>
                <a:gd name="connsiteX35" fmla="*/ 1377329 w 2512946"/>
                <a:gd name="connsiteY35" fmla="*/ 4490001 h 5733249"/>
                <a:gd name="connsiteX36" fmla="*/ 1213302 w 2512946"/>
                <a:gd name="connsiteY36" fmla="*/ 4351561 h 5733249"/>
                <a:gd name="connsiteX37" fmla="*/ 1208621 w 2512946"/>
                <a:gd name="connsiteY37" fmla="*/ 4340862 h 5733249"/>
                <a:gd name="connsiteX38" fmla="*/ 1203250 w 2512946"/>
                <a:gd name="connsiteY38" fmla="*/ 4344250 h 5733249"/>
                <a:gd name="connsiteX39" fmla="*/ 1195026 w 2512946"/>
                <a:gd name="connsiteY39" fmla="*/ 4338767 h 5733249"/>
                <a:gd name="connsiteX40" fmla="*/ 1166241 w 2512946"/>
                <a:gd name="connsiteY40" fmla="*/ 4311810 h 5733249"/>
                <a:gd name="connsiteX41" fmla="*/ 1199138 w 2512946"/>
                <a:gd name="connsiteY41" fmla="*/ 4247844 h 5733249"/>
                <a:gd name="connsiteX42" fmla="*/ 1211931 w 2512946"/>
                <a:gd name="connsiteY42" fmla="*/ 4214491 h 5733249"/>
                <a:gd name="connsiteX43" fmla="*/ 1199594 w 2512946"/>
                <a:gd name="connsiteY43" fmla="*/ 4114430 h 5733249"/>
                <a:gd name="connsiteX44" fmla="*/ 1098620 w 2512946"/>
                <a:gd name="connsiteY44" fmla="*/ 3982386 h 5733249"/>
                <a:gd name="connsiteX45" fmla="*/ 1098620 w 2512946"/>
                <a:gd name="connsiteY45" fmla="*/ 3922989 h 5733249"/>
                <a:gd name="connsiteX46" fmla="*/ 1170810 w 2512946"/>
                <a:gd name="connsiteY46" fmla="*/ 3779523 h 5733249"/>
                <a:gd name="connsiteX47" fmla="*/ 1132430 w 2512946"/>
                <a:gd name="connsiteY47" fmla="*/ 3656617 h 5733249"/>
                <a:gd name="connsiteX48" fmla="*/ 1108214 w 2512946"/>
                <a:gd name="connsiteY48" fmla="*/ 3620979 h 5733249"/>
                <a:gd name="connsiteX49" fmla="*/ 1112327 w 2512946"/>
                <a:gd name="connsiteY49" fmla="*/ 3616867 h 5733249"/>
                <a:gd name="connsiteX50" fmla="*/ 1112783 w 2512946"/>
                <a:gd name="connsiteY50" fmla="*/ 3615953 h 5733249"/>
                <a:gd name="connsiteX51" fmla="*/ 1108214 w 2512946"/>
                <a:gd name="connsiteY51" fmla="*/ 3613669 h 5733249"/>
                <a:gd name="connsiteX52" fmla="*/ 1044706 w 2512946"/>
                <a:gd name="connsiteY52" fmla="*/ 3561125 h 5733249"/>
                <a:gd name="connsiteX53" fmla="*/ 1035111 w 2512946"/>
                <a:gd name="connsiteY53" fmla="*/ 3515435 h 5733249"/>
                <a:gd name="connsiteX54" fmla="*/ 1107588 w 2512946"/>
                <a:gd name="connsiteY54" fmla="*/ 3387617 h 5733249"/>
                <a:gd name="connsiteX55" fmla="*/ 1107616 w 2512946"/>
                <a:gd name="connsiteY55" fmla="*/ 3389398 h 5733249"/>
                <a:gd name="connsiteX56" fmla="*/ 1108948 w 2512946"/>
                <a:gd name="connsiteY56" fmla="*/ 3255494 h 5733249"/>
                <a:gd name="connsiteX57" fmla="*/ 985765 w 2512946"/>
                <a:gd name="connsiteY57" fmla="*/ 3114278 h 5733249"/>
                <a:gd name="connsiteX58" fmla="*/ 981653 w 2512946"/>
                <a:gd name="connsiteY58" fmla="*/ 3074985 h 5733249"/>
                <a:gd name="connsiteX59" fmla="*/ 1031455 w 2512946"/>
                <a:gd name="connsiteY59" fmla="*/ 3001424 h 5733249"/>
                <a:gd name="connsiteX60" fmla="*/ 965661 w 2512946"/>
                <a:gd name="connsiteY60" fmla="*/ 2813182 h 5733249"/>
                <a:gd name="connsiteX61" fmla="*/ 936877 w 2512946"/>
                <a:gd name="connsiteY61" fmla="*/ 2807699 h 5733249"/>
                <a:gd name="connsiteX62" fmla="*/ 911290 w 2512946"/>
                <a:gd name="connsiteY62" fmla="*/ 2780742 h 5733249"/>
                <a:gd name="connsiteX63" fmla="*/ 912661 w 2512946"/>
                <a:gd name="connsiteY63" fmla="*/ 2730483 h 5733249"/>
                <a:gd name="connsiteX64" fmla="*/ 880221 w 2512946"/>
                <a:gd name="connsiteY64" fmla="*/ 2715862 h 5733249"/>
                <a:gd name="connsiteX65" fmla="*/ 846410 w 2512946"/>
                <a:gd name="connsiteY65" fmla="*/ 2715862 h 5733249"/>
                <a:gd name="connsiteX66" fmla="*/ 724875 w 2512946"/>
                <a:gd name="connsiteY66" fmla="*/ 2730482 h 5733249"/>
                <a:gd name="connsiteX67" fmla="*/ 696548 w 2512946"/>
                <a:gd name="connsiteY67" fmla="*/ 2699870 h 5733249"/>
                <a:gd name="connsiteX68" fmla="*/ 704315 w 2512946"/>
                <a:gd name="connsiteY68" fmla="*/ 2483299 h 5733249"/>
                <a:gd name="connsiteX69" fmla="*/ 707012 w 2512946"/>
                <a:gd name="connsiteY69" fmla="*/ 2381430 h 5733249"/>
                <a:gd name="connsiteX70" fmla="*/ 553967 w 2512946"/>
                <a:gd name="connsiteY70" fmla="*/ 2298360 h 5733249"/>
                <a:gd name="connsiteX71" fmla="*/ 0 w 2512946"/>
                <a:gd name="connsiteY71" fmla="*/ 1256473 h 5733249"/>
                <a:gd name="connsiteX72" fmla="*/ 1256473 w 2512946"/>
                <a:gd name="connsiteY72" fmla="*/ 0 h 573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512946" h="5733249">
                  <a:moveTo>
                    <a:pt x="1256473" y="0"/>
                  </a:moveTo>
                  <a:cubicBezTo>
                    <a:pt x="1950404" y="0"/>
                    <a:pt x="2512946" y="562542"/>
                    <a:pt x="2512946" y="1256473"/>
                  </a:cubicBezTo>
                  <a:cubicBezTo>
                    <a:pt x="2512946" y="1690180"/>
                    <a:pt x="2293203" y="2072563"/>
                    <a:pt x="1958979" y="2298360"/>
                  </a:cubicBezTo>
                  <a:lnTo>
                    <a:pt x="1786254" y="2392112"/>
                  </a:lnTo>
                  <a:lnTo>
                    <a:pt x="1786253" y="5390548"/>
                  </a:lnTo>
                  <a:cubicBezTo>
                    <a:pt x="1786253" y="5397859"/>
                    <a:pt x="1784426" y="5405626"/>
                    <a:pt x="1788081" y="5412936"/>
                  </a:cubicBezTo>
                  <a:lnTo>
                    <a:pt x="1778486" y="5426643"/>
                  </a:lnTo>
                  <a:cubicBezTo>
                    <a:pt x="1734623" y="5467764"/>
                    <a:pt x="1691675" y="5509799"/>
                    <a:pt x="1650097" y="5553204"/>
                  </a:cubicBezTo>
                  <a:cubicBezTo>
                    <a:pt x="1625882" y="5578791"/>
                    <a:pt x="1600752" y="5602550"/>
                    <a:pt x="1573338" y="5624481"/>
                  </a:cubicBezTo>
                  <a:lnTo>
                    <a:pt x="1571516" y="5619112"/>
                  </a:lnTo>
                  <a:cubicBezTo>
                    <a:pt x="1571514" y="5619226"/>
                    <a:pt x="1571513" y="5619341"/>
                    <a:pt x="1571511" y="5619455"/>
                  </a:cubicBezTo>
                  <a:cubicBezTo>
                    <a:pt x="1571054" y="5622197"/>
                    <a:pt x="1571054" y="5625395"/>
                    <a:pt x="1569684" y="5628137"/>
                  </a:cubicBezTo>
                  <a:lnTo>
                    <a:pt x="1479674" y="5717689"/>
                  </a:lnTo>
                  <a:cubicBezTo>
                    <a:pt x="1469166" y="5728197"/>
                    <a:pt x="1455916" y="5733681"/>
                    <a:pt x="1440838" y="5733223"/>
                  </a:cubicBezTo>
                  <a:lnTo>
                    <a:pt x="1368648" y="5731396"/>
                  </a:lnTo>
                  <a:cubicBezTo>
                    <a:pt x="1368643" y="5728486"/>
                    <a:pt x="1368638" y="5725577"/>
                    <a:pt x="1368633" y="5722667"/>
                  </a:cubicBezTo>
                  <a:lnTo>
                    <a:pt x="1364428" y="5727405"/>
                  </a:lnTo>
                  <a:cubicBezTo>
                    <a:pt x="1362051" y="5728511"/>
                    <a:pt x="1358710" y="5728883"/>
                    <a:pt x="1354027" y="5728197"/>
                  </a:cubicBezTo>
                  <a:cubicBezTo>
                    <a:pt x="1341691" y="5724542"/>
                    <a:pt x="1333923" y="5714948"/>
                    <a:pt x="1326156" y="5705810"/>
                  </a:cubicBezTo>
                  <a:lnTo>
                    <a:pt x="968403" y="5282721"/>
                  </a:lnTo>
                  <a:cubicBezTo>
                    <a:pt x="946929" y="5257591"/>
                    <a:pt x="947843" y="5242057"/>
                    <a:pt x="970688" y="5216928"/>
                  </a:cubicBezTo>
                  <a:cubicBezTo>
                    <a:pt x="1004041" y="5179918"/>
                    <a:pt x="1041963" y="5147022"/>
                    <a:pt x="1067093" y="5102703"/>
                  </a:cubicBezTo>
                  <a:cubicBezTo>
                    <a:pt x="1075317" y="5078030"/>
                    <a:pt x="1071205" y="5052900"/>
                    <a:pt x="1069377" y="5028228"/>
                  </a:cubicBezTo>
                  <a:cubicBezTo>
                    <a:pt x="1062067" y="4933650"/>
                    <a:pt x="1059326" y="4951012"/>
                    <a:pt x="1130146" y="4908064"/>
                  </a:cubicBezTo>
                  <a:cubicBezTo>
                    <a:pt x="1203707" y="4863288"/>
                    <a:pt x="1274983" y="4815313"/>
                    <a:pt x="1334380" y="4751804"/>
                  </a:cubicBezTo>
                  <a:cubicBezTo>
                    <a:pt x="1346716" y="4738554"/>
                    <a:pt x="1357225" y="4723476"/>
                    <a:pt x="1368647" y="4709312"/>
                  </a:cubicBezTo>
                  <a:lnTo>
                    <a:pt x="1374569" y="4714428"/>
                  </a:lnTo>
                  <a:cubicBezTo>
                    <a:pt x="1374575" y="4712875"/>
                    <a:pt x="1374581" y="4711323"/>
                    <a:pt x="1374587" y="4709770"/>
                  </a:cubicBezTo>
                  <a:cubicBezTo>
                    <a:pt x="1374587" y="4705657"/>
                    <a:pt x="1375044" y="4702459"/>
                    <a:pt x="1376872" y="4698804"/>
                  </a:cubicBezTo>
                  <a:cubicBezTo>
                    <a:pt x="1394691" y="4661795"/>
                    <a:pt x="1409311" y="4623415"/>
                    <a:pt x="1414338" y="4581838"/>
                  </a:cubicBezTo>
                  <a:cubicBezTo>
                    <a:pt x="1415708" y="4581381"/>
                    <a:pt x="1416622" y="4580467"/>
                    <a:pt x="1417993" y="4579553"/>
                  </a:cubicBezTo>
                  <a:cubicBezTo>
                    <a:pt x="1421191" y="4561277"/>
                    <a:pt x="1430786" y="4542545"/>
                    <a:pt x="1413424" y="4526096"/>
                  </a:cubicBezTo>
                  <a:cubicBezTo>
                    <a:pt x="1402458" y="4515131"/>
                    <a:pt x="1391950" y="4504622"/>
                    <a:pt x="1380984" y="4494113"/>
                  </a:cubicBezTo>
                  <a:cubicBezTo>
                    <a:pt x="1380984" y="4493199"/>
                    <a:pt x="1381441" y="4491828"/>
                    <a:pt x="1381441" y="4490915"/>
                  </a:cubicBezTo>
                  <a:lnTo>
                    <a:pt x="1382500" y="4481575"/>
                  </a:lnTo>
                  <a:lnTo>
                    <a:pt x="1377329" y="4490001"/>
                  </a:lnTo>
                  <a:lnTo>
                    <a:pt x="1213302" y="4351561"/>
                  </a:lnTo>
                  <a:lnTo>
                    <a:pt x="1208621" y="4340862"/>
                  </a:lnTo>
                  <a:lnTo>
                    <a:pt x="1203250" y="4344250"/>
                  </a:lnTo>
                  <a:lnTo>
                    <a:pt x="1195026" y="4338767"/>
                  </a:lnTo>
                  <a:cubicBezTo>
                    <a:pt x="1185431" y="4329629"/>
                    <a:pt x="1175836" y="4320491"/>
                    <a:pt x="1166241" y="4311810"/>
                  </a:cubicBezTo>
                  <a:cubicBezTo>
                    <a:pt x="1175836" y="4289422"/>
                    <a:pt x="1184060" y="4267034"/>
                    <a:pt x="1199138" y="4247844"/>
                  </a:cubicBezTo>
                  <a:cubicBezTo>
                    <a:pt x="1206753" y="4231624"/>
                    <a:pt x="1210646" y="4237088"/>
                    <a:pt x="1211931" y="4214491"/>
                  </a:cubicBezTo>
                  <a:cubicBezTo>
                    <a:pt x="1212007" y="4192255"/>
                    <a:pt x="1218479" y="4153114"/>
                    <a:pt x="1199594" y="4114430"/>
                  </a:cubicBezTo>
                  <a:cubicBezTo>
                    <a:pt x="1169896" y="4067369"/>
                    <a:pt x="1131973" y="4026705"/>
                    <a:pt x="1098620" y="3982386"/>
                  </a:cubicBezTo>
                  <a:cubicBezTo>
                    <a:pt x="1093137" y="3962739"/>
                    <a:pt x="1093137" y="3942636"/>
                    <a:pt x="1098620" y="3922989"/>
                  </a:cubicBezTo>
                  <a:cubicBezTo>
                    <a:pt x="1131059" y="3879127"/>
                    <a:pt x="1154361" y="3831152"/>
                    <a:pt x="1170810" y="3779523"/>
                  </a:cubicBezTo>
                  <a:cubicBezTo>
                    <a:pt x="1179491" y="3732005"/>
                    <a:pt x="1155732" y="3694539"/>
                    <a:pt x="1132430" y="3656617"/>
                  </a:cubicBezTo>
                  <a:cubicBezTo>
                    <a:pt x="1125120" y="3644280"/>
                    <a:pt x="1116439" y="3632858"/>
                    <a:pt x="1108214" y="3620979"/>
                  </a:cubicBezTo>
                  <a:cubicBezTo>
                    <a:pt x="1106844" y="3617324"/>
                    <a:pt x="1108214" y="3615496"/>
                    <a:pt x="1112327" y="3616867"/>
                  </a:cubicBezTo>
                  <a:cubicBezTo>
                    <a:pt x="1112783" y="3616410"/>
                    <a:pt x="1112783" y="3616410"/>
                    <a:pt x="1112783" y="3615953"/>
                  </a:cubicBezTo>
                  <a:cubicBezTo>
                    <a:pt x="1111413" y="3615039"/>
                    <a:pt x="1110042" y="3614582"/>
                    <a:pt x="1108214" y="3613669"/>
                  </a:cubicBezTo>
                  <a:lnTo>
                    <a:pt x="1044706" y="3561125"/>
                  </a:lnTo>
                  <a:cubicBezTo>
                    <a:pt x="1027800" y="3548332"/>
                    <a:pt x="1025973" y="3533711"/>
                    <a:pt x="1035111" y="3515435"/>
                  </a:cubicBezTo>
                  <a:cubicBezTo>
                    <a:pt x="1045591" y="3486517"/>
                    <a:pt x="1095504" y="3408623"/>
                    <a:pt x="1107588" y="3387617"/>
                  </a:cubicBezTo>
                  <a:cubicBezTo>
                    <a:pt x="1107597" y="3388211"/>
                    <a:pt x="1107607" y="3388804"/>
                    <a:pt x="1107616" y="3389398"/>
                  </a:cubicBezTo>
                  <a:cubicBezTo>
                    <a:pt x="1107843" y="3367378"/>
                    <a:pt x="1129257" y="3301347"/>
                    <a:pt x="1108948" y="3255494"/>
                  </a:cubicBezTo>
                  <a:lnTo>
                    <a:pt x="985765" y="3114278"/>
                  </a:lnTo>
                  <a:cubicBezTo>
                    <a:pt x="969316" y="3102856"/>
                    <a:pt x="971144" y="3089606"/>
                    <a:pt x="981653" y="3074985"/>
                  </a:cubicBezTo>
                  <a:cubicBezTo>
                    <a:pt x="999472" y="3051226"/>
                    <a:pt x="1016834" y="3027467"/>
                    <a:pt x="1031455" y="3001424"/>
                  </a:cubicBezTo>
                  <a:cubicBezTo>
                    <a:pt x="1076688" y="2921467"/>
                    <a:pt x="1051102" y="2848363"/>
                    <a:pt x="965661" y="2813182"/>
                  </a:cubicBezTo>
                  <a:cubicBezTo>
                    <a:pt x="956523" y="2809527"/>
                    <a:pt x="946929" y="2806785"/>
                    <a:pt x="936877" y="2807699"/>
                  </a:cubicBezTo>
                  <a:cubicBezTo>
                    <a:pt x="916316" y="2809983"/>
                    <a:pt x="909463" y="2799932"/>
                    <a:pt x="911290" y="2780742"/>
                  </a:cubicBezTo>
                  <a:cubicBezTo>
                    <a:pt x="912661" y="2764294"/>
                    <a:pt x="912204" y="2747389"/>
                    <a:pt x="912661" y="2730483"/>
                  </a:cubicBezTo>
                  <a:lnTo>
                    <a:pt x="880221" y="2715862"/>
                  </a:lnTo>
                  <a:lnTo>
                    <a:pt x="846410" y="2715862"/>
                  </a:lnTo>
                  <a:cubicBezTo>
                    <a:pt x="806203" y="2721801"/>
                    <a:pt x="766453" y="2733224"/>
                    <a:pt x="724875" y="2730482"/>
                  </a:cubicBezTo>
                  <a:cubicBezTo>
                    <a:pt x="697005" y="2728655"/>
                    <a:pt x="695177" y="2728655"/>
                    <a:pt x="696548" y="2699870"/>
                  </a:cubicBezTo>
                  <a:cubicBezTo>
                    <a:pt x="700660" y="2627679"/>
                    <a:pt x="703401" y="2555489"/>
                    <a:pt x="704315" y="2483299"/>
                  </a:cubicBezTo>
                  <a:lnTo>
                    <a:pt x="707012" y="2381430"/>
                  </a:lnTo>
                  <a:lnTo>
                    <a:pt x="553967" y="2298360"/>
                  </a:lnTo>
                  <a:cubicBezTo>
                    <a:pt x="219743" y="2072563"/>
                    <a:pt x="0" y="1690180"/>
                    <a:pt x="0" y="1256473"/>
                  </a:cubicBezTo>
                  <a:cubicBezTo>
                    <a:pt x="0" y="562542"/>
                    <a:pt x="562542" y="0"/>
                    <a:pt x="1256473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" name="Circle: Hollow 15">
              <a:extLst>
                <a:ext uri="{FF2B5EF4-FFF2-40B4-BE49-F238E27FC236}">
                  <a16:creationId xmlns="" xmlns:a16="http://schemas.microsoft.com/office/drawing/2014/main" id="{2F711685-27D0-4207-B33B-9C411FA6CFFB}"/>
                </a:ext>
              </a:extLst>
            </p:cNvPr>
            <p:cNvSpPr/>
            <p:nvPr/>
          </p:nvSpPr>
          <p:spPr>
            <a:xfrm>
              <a:off x="4972584" y="647954"/>
              <a:ext cx="2170634" cy="2170634"/>
            </a:xfrm>
            <a:prstGeom prst="donut">
              <a:avLst>
                <a:gd name="adj" fmla="val 1251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" name="Oval 16">
              <a:extLst>
                <a:ext uri="{FF2B5EF4-FFF2-40B4-BE49-F238E27FC236}">
                  <a16:creationId xmlns="" xmlns:a16="http://schemas.microsoft.com/office/drawing/2014/main" id="{15249DCE-3C05-4944-895F-FE926AE225F7}"/>
                </a:ext>
              </a:extLst>
            </p:cNvPr>
            <p:cNvSpPr/>
            <p:nvPr/>
          </p:nvSpPr>
          <p:spPr>
            <a:xfrm>
              <a:off x="5725844" y="817278"/>
              <a:ext cx="664112" cy="66411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="" xmlns:a16="http://schemas.microsoft.com/office/drawing/2014/main" id="{B1CD7C5C-B866-4F9F-965C-ED46A99E92C6}"/>
                </a:ext>
              </a:extLst>
            </p:cNvPr>
            <p:cNvSpPr/>
            <p:nvPr/>
          </p:nvSpPr>
          <p:spPr>
            <a:xfrm>
              <a:off x="5730849" y="817278"/>
              <a:ext cx="379278" cy="664112"/>
            </a:xfrm>
            <a:custGeom>
              <a:avLst/>
              <a:gdLst>
                <a:gd name="connsiteX0" fmla="*/ 332056 w 379278"/>
                <a:gd name="connsiteY0" fmla="*/ 0 h 664112"/>
                <a:gd name="connsiteX1" fmla="*/ 379278 w 379278"/>
                <a:gd name="connsiteY1" fmla="*/ 4760 h 664112"/>
                <a:gd name="connsiteX2" fmla="*/ 359578 w 379278"/>
                <a:gd name="connsiteY2" fmla="*/ 6746 h 664112"/>
                <a:gd name="connsiteX3" fmla="*/ 94443 w 379278"/>
                <a:gd name="connsiteY3" fmla="*/ 332056 h 664112"/>
                <a:gd name="connsiteX4" fmla="*/ 359578 w 379278"/>
                <a:gd name="connsiteY4" fmla="*/ 657366 h 664112"/>
                <a:gd name="connsiteX5" fmla="*/ 379278 w 379278"/>
                <a:gd name="connsiteY5" fmla="*/ 659352 h 664112"/>
                <a:gd name="connsiteX6" fmla="*/ 332056 w 379278"/>
                <a:gd name="connsiteY6" fmla="*/ 664112 h 664112"/>
                <a:gd name="connsiteX7" fmla="*/ 0 w 379278"/>
                <a:gd name="connsiteY7" fmla="*/ 332056 h 664112"/>
                <a:gd name="connsiteX8" fmla="*/ 332056 w 379278"/>
                <a:gd name="connsiteY8" fmla="*/ 0 h 664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9278" h="664112">
                  <a:moveTo>
                    <a:pt x="332056" y="0"/>
                  </a:moveTo>
                  <a:lnTo>
                    <a:pt x="379278" y="4760"/>
                  </a:lnTo>
                  <a:lnTo>
                    <a:pt x="359578" y="6746"/>
                  </a:lnTo>
                  <a:cubicBezTo>
                    <a:pt x="208266" y="37709"/>
                    <a:pt x="94443" y="171591"/>
                    <a:pt x="94443" y="332056"/>
                  </a:cubicBezTo>
                  <a:cubicBezTo>
                    <a:pt x="94443" y="492522"/>
                    <a:pt x="208266" y="626403"/>
                    <a:pt x="359578" y="657366"/>
                  </a:cubicBezTo>
                  <a:lnTo>
                    <a:pt x="379278" y="659352"/>
                  </a:lnTo>
                  <a:lnTo>
                    <a:pt x="332056" y="664112"/>
                  </a:lnTo>
                  <a:cubicBezTo>
                    <a:pt x="148667" y="664112"/>
                    <a:pt x="0" y="515445"/>
                    <a:pt x="0" y="332056"/>
                  </a:cubicBezTo>
                  <a:cubicBezTo>
                    <a:pt x="0" y="148667"/>
                    <a:pt x="148667" y="0"/>
                    <a:pt x="332056" y="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="" xmlns:a16="http://schemas.microsoft.com/office/drawing/2014/main" id="{CFB55926-F6EB-4436-AC9A-C4DF37057CDF}"/>
                </a:ext>
              </a:extLst>
            </p:cNvPr>
            <p:cNvSpPr/>
            <p:nvPr/>
          </p:nvSpPr>
          <p:spPr>
            <a:xfrm rot="16200000">
              <a:off x="5000283" y="3582023"/>
              <a:ext cx="1721618" cy="296785"/>
            </a:xfrm>
            <a:custGeom>
              <a:avLst/>
              <a:gdLst>
                <a:gd name="connsiteX0" fmla="*/ 1719934 w 1721618"/>
                <a:gd name="connsiteY0" fmla="*/ 186524 h 296786"/>
                <a:gd name="connsiteX1" fmla="*/ 1716717 w 1721618"/>
                <a:gd name="connsiteY1" fmla="*/ 206230 h 296786"/>
                <a:gd name="connsiteX2" fmla="*/ 1636285 w 1721618"/>
                <a:gd name="connsiteY2" fmla="*/ 233976 h 296786"/>
                <a:gd name="connsiteX3" fmla="*/ 1302459 w 1721618"/>
                <a:gd name="connsiteY3" fmla="*/ 288285 h 296786"/>
                <a:gd name="connsiteX4" fmla="*/ 1302459 w 1721618"/>
                <a:gd name="connsiteY4" fmla="*/ 290112 h 296786"/>
                <a:gd name="connsiteX5" fmla="*/ 1291028 w 1721618"/>
                <a:gd name="connsiteY5" fmla="*/ 290145 h 296786"/>
                <a:gd name="connsiteX6" fmla="*/ 1250349 w 1721618"/>
                <a:gd name="connsiteY6" fmla="*/ 296763 h 296786"/>
                <a:gd name="connsiteX7" fmla="*/ 1242101 w 1721618"/>
                <a:gd name="connsiteY7" fmla="*/ 296786 h 296786"/>
                <a:gd name="connsiteX8" fmla="*/ 1242101 w 1721618"/>
                <a:gd name="connsiteY8" fmla="*/ 290284 h 296786"/>
                <a:gd name="connsiteX9" fmla="*/ 690375 w 1721618"/>
                <a:gd name="connsiteY9" fmla="*/ 291854 h 296786"/>
                <a:gd name="connsiteX10" fmla="*/ 566098 w 1721618"/>
                <a:gd name="connsiteY10" fmla="*/ 291854 h 296786"/>
                <a:gd name="connsiteX11" fmla="*/ 528175 w 1721618"/>
                <a:gd name="connsiteY11" fmla="*/ 294139 h 296786"/>
                <a:gd name="connsiteX12" fmla="*/ 389278 w 1721618"/>
                <a:gd name="connsiteY12" fmla="*/ 292311 h 296786"/>
                <a:gd name="connsiteX13" fmla="*/ 258605 w 1721618"/>
                <a:gd name="connsiteY13" fmla="*/ 294596 h 296786"/>
                <a:gd name="connsiteX14" fmla="*/ 246726 w 1721618"/>
                <a:gd name="connsiteY14" fmla="*/ 293225 h 296786"/>
                <a:gd name="connsiteX15" fmla="*/ 238045 w 1721618"/>
                <a:gd name="connsiteY15" fmla="*/ 294596 h 296786"/>
                <a:gd name="connsiteX16" fmla="*/ 22389 w 1721618"/>
                <a:gd name="connsiteY16" fmla="*/ 294596 h 296786"/>
                <a:gd name="connsiteX17" fmla="*/ 0 w 1721618"/>
                <a:gd name="connsiteY17" fmla="*/ 286372 h 296786"/>
                <a:gd name="connsiteX18" fmla="*/ 132044 w 1721618"/>
                <a:gd name="connsiteY18" fmla="*/ 185397 h 296786"/>
                <a:gd name="connsiteX19" fmla="*/ 191441 w 1721618"/>
                <a:gd name="connsiteY19" fmla="*/ 185397 h 296786"/>
                <a:gd name="connsiteX20" fmla="*/ 334907 w 1721618"/>
                <a:gd name="connsiteY20" fmla="*/ 257587 h 296786"/>
                <a:gd name="connsiteX21" fmla="*/ 457813 w 1721618"/>
                <a:gd name="connsiteY21" fmla="*/ 219208 h 296786"/>
                <a:gd name="connsiteX22" fmla="*/ 493451 w 1721618"/>
                <a:gd name="connsiteY22" fmla="*/ 194992 h 296786"/>
                <a:gd name="connsiteX23" fmla="*/ 497563 w 1721618"/>
                <a:gd name="connsiteY23" fmla="*/ 199104 h 296786"/>
                <a:gd name="connsiteX24" fmla="*/ 498477 w 1721618"/>
                <a:gd name="connsiteY24" fmla="*/ 199561 h 296786"/>
                <a:gd name="connsiteX25" fmla="*/ 500761 w 1721618"/>
                <a:gd name="connsiteY25" fmla="*/ 194992 h 296786"/>
                <a:gd name="connsiteX26" fmla="*/ 543710 w 1721618"/>
                <a:gd name="connsiteY26" fmla="*/ 192708 h 296786"/>
                <a:gd name="connsiteX27" fmla="*/ 759366 w 1721618"/>
                <a:gd name="connsiteY27" fmla="*/ 198647 h 296786"/>
                <a:gd name="connsiteX28" fmla="*/ 984161 w 1721618"/>
                <a:gd name="connsiteY28" fmla="*/ 197277 h 296786"/>
                <a:gd name="connsiteX29" fmla="*/ 1242101 w 1721618"/>
                <a:gd name="connsiteY29" fmla="*/ 198935 h 296786"/>
                <a:gd name="connsiteX30" fmla="*/ 1242101 w 1721618"/>
                <a:gd name="connsiteY30" fmla="*/ 175116 h 296786"/>
                <a:gd name="connsiteX31" fmla="*/ 1250166 w 1721618"/>
                <a:gd name="connsiteY31" fmla="*/ 171542 h 296786"/>
                <a:gd name="connsiteX32" fmla="*/ 1254640 w 1721618"/>
                <a:gd name="connsiteY32" fmla="*/ 163599 h 296786"/>
                <a:gd name="connsiteX33" fmla="*/ 1273943 w 1721618"/>
                <a:gd name="connsiteY33" fmla="*/ 122980 h 296786"/>
                <a:gd name="connsiteX34" fmla="*/ 1281986 w 1721618"/>
                <a:gd name="connsiteY34" fmla="*/ 98853 h 296786"/>
                <a:gd name="connsiteX35" fmla="*/ 1288421 w 1721618"/>
                <a:gd name="connsiteY35" fmla="*/ 77538 h 296786"/>
                <a:gd name="connsiteX36" fmla="*/ 1288019 w 1721618"/>
                <a:gd name="connsiteY36" fmla="*/ 77135 h 296786"/>
                <a:gd name="connsiteX37" fmla="*/ 1298475 w 1721618"/>
                <a:gd name="connsiteY37" fmla="*/ 34910 h 296786"/>
                <a:gd name="connsiteX38" fmla="*/ 1302497 w 1721618"/>
                <a:gd name="connsiteY38" fmla="*/ 23247 h 296786"/>
                <a:gd name="connsiteX39" fmla="*/ 1307322 w 1721618"/>
                <a:gd name="connsiteY39" fmla="*/ 7161 h 296786"/>
                <a:gd name="connsiteX40" fmla="*/ 1360408 w 1721618"/>
                <a:gd name="connsiteY40" fmla="*/ 727 h 296786"/>
                <a:gd name="connsiteX41" fmla="*/ 1508802 w 1721618"/>
                <a:gd name="connsiteY41" fmla="*/ 1128 h 296786"/>
                <a:gd name="connsiteX42" fmla="*/ 1580386 w 1721618"/>
                <a:gd name="connsiteY42" fmla="*/ 14801 h 296786"/>
                <a:gd name="connsiteX43" fmla="*/ 1604113 w 1721618"/>
                <a:gd name="connsiteY43" fmla="*/ 34910 h 296786"/>
                <a:gd name="connsiteX44" fmla="*/ 1640307 w 1721618"/>
                <a:gd name="connsiteY44" fmla="*/ 71102 h 296786"/>
                <a:gd name="connsiteX45" fmla="*/ 1660416 w 1721618"/>
                <a:gd name="connsiteY45" fmla="*/ 90810 h 296786"/>
                <a:gd name="connsiteX46" fmla="*/ 1712293 w 1721618"/>
                <a:gd name="connsiteY46" fmla="*/ 151936 h 296786"/>
                <a:gd name="connsiteX47" fmla="*/ 1719934 w 1721618"/>
                <a:gd name="connsiteY47" fmla="*/ 186524 h 296786"/>
                <a:gd name="connsiteX0" fmla="*/ 1719934 w 1721618"/>
                <a:gd name="connsiteY0" fmla="*/ 186524 h 296786"/>
                <a:gd name="connsiteX1" fmla="*/ 1716717 w 1721618"/>
                <a:gd name="connsiteY1" fmla="*/ 206230 h 296786"/>
                <a:gd name="connsiteX2" fmla="*/ 1636285 w 1721618"/>
                <a:gd name="connsiteY2" fmla="*/ 233976 h 296786"/>
                <a:gd name="connsiteX3" fmla="*/ 1302459 w 1721618"/>
                <a:gd name="connsiteY3" fmla="*/ 288285 h 296786"/>
                <a:gd name="connsiteX4" fmla="*/ 1302459 w 1721618"/>
                <a:gd name="connsiteY4" fmla="*/ 290112 h 296786"/>
                <a:gd name="connsiteX5" fmla="*/ 1291028 w 1721618"/>
                <a:gd name="connsiteY5" fmla="*/ 290145 h 296786"/>
                <a:gd name="connsiteX6" fmla="*/ 1250349 w 1721618"/>
                <a:gd name="connsiteY6" fmla="*/ 296763 h 296786"/>
                <a:gd name="connsiteX7" fmla="*/ 1242101 w 1721618"/>
                <a:gd name="connsiteY7" fmla="*/ 296786 h 296786"/>
                <a:gd name="connsiteX8" fmla="*/ 1242101 w 1721618"/>
                <a:gd name="connsiteY8" fmla="*/ 290284 h 296786"/>
                <a:gd name="connsiteX9" fmla="*/ 690375 w 1721618"/>
                <a:gd name="connsiteY9" fmla="*/ 291854 h 296786"/>
                <a:gd name="connsiteX10" fmla="*/ 566098 w 1721618"/>
                <a:gd name="connsiteY10" fmla="*/ 291854 h 296786"/>
                <a:gd name="connsiteX11" fmla="*/ 528175 w 1721618"/>
                <a:gd name="connsiteY11" fmla="*/ 294139 h 296786"/>
                <a:gd name="connsiteX12" fmla="*/ 389278 w 1721618"/>
                <a:gd name="connsiteY12" fmla="*/ 292311 h 296786"/>
                <a:gd name="connsiteX13" fmla="*/ 258605 w 1721618"/>
                <a:gd name="connsiteY13" fmla="*/ 294596 h 296786"/>
                <a:gd name="connsiteX14" fmla="*/ 246726 w 1721618"/>
                <a:gd name="connsiteY14" fmla="*/ 293225 h 296786"/>
                <a:gd name="connsiteX15" fmla="*/ 238045 w 1721618"/>
                <a:gd name="connsiteY15" fmla="*/ 294596 h 296786"/>
                <a:gd name="connsiteX16" fmla="*/ 22389 w 1721618"/>
                <a:gd name="connsiteY16" fmla="*/ 294596 h 296786"/>
                <a:gd name="connsiteX17" fmla="*/ 0 w 1721618"/>
                <a:gd name="connsiteY17" fmla="*/ 286372 h 296786"/>
                <a:gd name="connsiteX18" fmla="*/ 132044 w 1721618"/>
                <a:gd name="connsiteY18" fmla="*/ 185397 h 296786"/>
                <a:gd name="connsiteX19" fmla="*/ 191441 w 1721618"/>
                <a:gd name="connsiteY19" fmla="*/ 185397 h 296786"/>
                <a:gd name="connsiteX20" fmla="*/ 334907 w 1721618"/>
                <a:gd name="connsiteY20" fmla="*/ 257587 h 296786"/>
                <a:gd name="connsiteX21" fmla="*/ 457813 w 1721618"/>
                <a:gd name="connsiteY21" fmla="*/ 219208 h 296786"/>
                <a:gd name="connsiteX22" fmla="*/ 493451 w 1721618"/>
                <a:gd name="connsiteY22" fmla="*/ 194992 h 296786"/>
                <a:gd name="connsiteX23" fmla="*/ 497563 w 1721618"/>
                <a:gd name="connsiteY23" fmla="*/ 199104 h 296786"/>
                <a:gd name="connsiteX24" fmla="*/ 498477 w 1721618"/>
                <a:gd name="connsiteY24" fmla="*/ 199561 h 296786"/>
                <a:gd name="connsiteX25" fmla="*/ 500761 w 1721618"/>
                <a:gd name="connsiteY25" fmla="*/ 194992 h 296786"/>
                <a:gd name="connsiteX26" fmla="*/ 543710 w 1721618"/>
                <a:gd name="connsiteY26" fmla="*/ 192708 h 296786"/>
                <a:gd name="connsiteX27" fmla="*/ 759366 w 1721618"/>
                <a:gd name="connsiteY27" fmla="*/ 198647 h 296786"/>
                <a:gd name="connsiteX28" fmla="*/ 984161 w 1721618"/>
                <a:gd name="connsiteY28" fmla="*/ 197277 h 296786"/>
                <a:gd name="connsiteX29" fmla="*/ 1242101 w 1721618"/>
                <a:gd name="connsiteY29" fmla="*/ 198935 h 296786"/>
                <a:gd name="connsiteX30" fmla="*/ 1242101 w 1721618"/>
                <a:gd name="connsiteY30" fmla="*/ 175116 h 296786"/>
                <a:gd name="connsiteX31" fmla="*/ 1254640 w 1721618"/>
                <a:gd name="connsiteY31" fmla="*/ 163599 h 296786"/>
                <a:gd name="connsiteX32" fmla="*/ 1273943 w 1721618"/>
                <a:gd name="connsiteY32" fmla="*/ 122980 h 296786"/>
                <a:gd name="connsiteX33" fmla="*/ 1281986 w 1721618"/>
                <a:gd name="connsiteY33" fmla="*/ 98853 h 296786"/>
                <a:gd name="connsiteX34" fmla="*/ 1288421 w 1721618"/>
                <a:gd name="connsiteY34" fmla="*/ 77538 h 296786"/>
                <a:gd name="connsiteX35" fmla="*/ 1288019 w 1721618"/>
                <a:gd name="connsiteY35" fmla="*/ 77135 h 296786"/>
                <a:gd name="connsiteX36" fmla="*/ 1298475 w 1721618"/>
                <a:gd name="connsiteY36" fmla="*/ 34910 h 296786"/>
                <a:gd name="connsiteX37" fmla="*/ 1302497 w 1721618"/>
                <a:gd name="connsiteY37" fmla="*/ 23247 h 296786"/>
                <a:gd name="connsiteX38" fmla="*/ 1307322 w 1721618"/>
                <a:gd name="connsiteY38" fmla="*/ 7161 h 296786"/>
                <a:gd name="connsiteX39" fmla="*/ 1360408 w 1721618"/>
                <a:gd name="connsiteY39" fmla="*/ 727 h 296786"/>
                <a:gd name="connsiteX40" fmla="*/ 1508802 w 1721618"/>
                <a:gd name="connsiteY40" fmla="*/ 1128 h 296786"/>
                <a:gd name="connsiteX41" fmla="*/ 1580386 w 1721618"/>
                <a:gd name="connsiteY41" fmla="*/ 14801 h 296786"/>
                <a:gd name="connsiteX42" fmla="*/ 1604113 w 1721618"/>
                <a:gd name="connsiteY42" fmla="*/ 34910 h 296786"/>
                <a:gd name="connsiteX43" fmla="*/ 1640307 w 1721618"/>
                <a:gd name="connsiteY43" fmla="*/ 71102 h 296786"/>
                <a:gd name="connsiteX44" fmla="*/ 1660416 w 1721618"/>
                <a:gd name="connsiteY44" fmla="*/ 90810 h 296786"/>
                <a:gd name="connsiteX45" fmla="*/ 1712293 w 1721618"/>
                <a:gd name="connsiteY45" fmla="*/ 151936 h 296786"/>
                <a:gd name="connsiteX46" fmla="*/ 1719934 w 1721618"/>
                <a:gd name="connsiteY46" fmla="*/ 186524 h 296786"/>
                <a:gd name="connsiteX0" fmla="*/ 1719934 w 1721618"/>
                <a:gd name="connsiteY0" fmla="*/ 186524 h 296786"/>
                <a:gd name="connsiteX1" fmla="*/ 1716717 w 1721618"/>
                <a:gd name="connsiteY1" fmla="*/ 206230 h 296786"/>
                <a:gd name="connsiteX2" fmla="*/ 1636285 w 1721618"/>
                <a:gd name="connsiteY2" fmla="*/ 233976 h 296786"/>
                <a:gd name="connsiteX3" fmla="*/ 1302459 w 1721618"/>
                <a:gd name="connsiteY3" fmla="*/ 288285 h 296786"/>
                <a:gd name="connsiteX4" fmla="*/ 1302459 w 1721618"/>
                <a:gd name="connsiteY4" fmla="*/ 290112 h 296786"/>
                <a:gd name="connsiteX5" fmla="*/ 1291028 w 1721618"/>
                <a:gd name="connsiteY5" fmla="*/ 290145 h 296786"/>
                <a:gd name="connsiteX6" fmla="*/ 1250349 w 1721618"/>
                <a:gd name="connsiteY6" fmla="*/ 296763 h 296786"/>
                <a:gd name="connsiteX7" fmla="*/ 1242101 w 1721618"/>
                <a:gd name="connsiteY7" fmla="*/ 296786 h 296786"/>
                <a:gd name="connsiteX8" fmla="*/ 1242101 w 1721618"/>
                <a:gd name="connsiteY8" fmla="*/ 290284 h 296786"/>
                <a:gd name="connsiteX9" fmla="*/ 690375 w 1721618"/>
                <a:gd name="connsiteY9" fmla="*/ 291854 h 296786"/>
                <a:gd name="connsiteX10" fmla="*/ 566098 w 1721618"/>
                <a:gd name="connsiteY10" fmla="*/ 291854 h 296786"/>
                <a:gd name="connsiteX11" fmla="*/ 528175 w 1721618"/>
                <a:gd name="connsiteY11" fmla="*/ 294139 h 296786"/>
                <a:gd name="connsiteX12" fmla="*/ 389278 w 1721618"/>
                <a:gd name="connsiteY12" fmla="*/ 292311 h 296786"/>
                <a:gd name="connsiteX13" fmla="*/ 258605 w 1721618"/>
                <a:gd name="connsiteY13" fmla="*/ 294596 h 296786"/>
                <a:gd name="connsiteX14" fmla="*/ 246726 w 1721618"/>
                <a:gd name="connsiteY14" fmla="*/ 293225 h 296786"/>
                <a:gd name="connsiteX15" fmla="*/ 238045 w 1721618"/>
                <a:gd name="connsiteY15" fmla="*/ 294596 h 296786"/>
                <a:gd name="connsiteX16" fmla="*/ 22389 w 1721618"/>
                <a:gd name="connsiteY16" fmla="*/ 294596 h 296786"/>
                <a:gd name="connsiteX17" fmla="*/ 0 w 1721618"/>
                <a:gd name="connsiteY17" fmla="*/ 286372 h 296786"/>
                <a:gd name="connsiteX18" fmla="*/ 132044 w 1721618"/>
                <a:gd name="connsiteY18" fmla="*/ 185397 h 296786"/>
                <a:gd name="connsiteX19" fmla="*/ 191441 w 1721618"/>
                <a:gd name="connsiteY19" fmla="*/ 185397 h 296786"/>
                <a:gd name="connsiteX20" fmla="*/ 334907 w 1721618"/>
                <a:gd name="connsiteY20" fmla="*/ 257587 h 296786"/>
                <a:gd name="connsiteX21" fmla="*/ 457813 w 1721618"/>
                <a:gd name="connsiteY21" fmla="*/ 219208 h 296786"/>
                <a:gd name="connsiteX22" fmla="*/ 493451 w 1721618"/>
                <a:gd name="connsiteY22" fmla="*/ 194992 h 296786"/>
                <a:gd name="connsiteX23" fmla="*/ 497563 w 1721618"/>
                <a:gd name="connsiteY23" fmla="*/ 199104 h 296786"/>
                <a:gd name="connsiteX24" fmla="*/ 498477 w 1721618"/>
                <a:gd name="connsiteY24" fmla="*/ 199561 h 296786"/>
                <a:gd name="connsiteX25" fmla="*/ 500761 w 1721618"/>
                <a:gd name="connsiteY25" fmla="*/ 194992 h 296786"/>
                <a:gd name="connsiteX26" fmla="*/ 543710 w 1721618"/>
                <a:gd name="connsiteY26" fmla="*/ 192708 h 296786"/>
                <a:gd name="connsiteX27" fmla="*/ 759366 w 1721618"/>
                <a:gd name="connsiteY27" fmla="*/ 198647 h 296786"/>
                <a:gd name="connsiteX28" fmla="*/ 984161 w 1721618"/>
                <a:gd name="connsiteY28" fmla="*/ 197277 h 296786"/>
                <a:gd name="connsiteX29" fmla="*/ 1242101 w 1721618"/>
                <a:gd name="connsiteY29" fmla="*/ 198935 h 296786"/>
                <a:gd name="connsiteX30" fmla="*/ 1254640 w 1721618"/>
                <a:gd name="connsiteY30" fmla="*/ 163599 h 296786"/>
                <a:gd name="connsiteX31" fmla="*/ 1273943 w 1721618"/>
                <a:gd name="connsiteY31" fmla="*/ 122980 h 296786"/>
                <a:gd name="connsiteX32" fmla="*/ 1281986 w 1721618"/>
                <a:gd name="connsiteY32" fmla="*/ 98853 h 296786"/>
                <a:gd name="connsiteX33" fmla="*/ 1288421 w 1721618"/>
                <a:gd name="connsiteY33" fmla="*/ 77538 h 296786"/>
                <a:gd name="connsiteX34" fmla="*/ 1288019 w 1721618"/>
                <a:gd name="connsiteY34" fmla="*/ 77135 h 296786"/>
                <a:gd name="connsiteX35" fmla="*/ 1298475 w 1721618"/>
                <a:gd name="connsiteY35" fmla="*/ 34910 h 296786"/>
                <a:gd name="connsiteX36" fmla="*/ 1302497 w 1721618"/>
                <a:gd name="connsiteY36" fmla="*/ 23247 h 296786"/>
                <a:gd name="connsiteX37" fmla="*/ 1307322 w 1721618"/>
                <a:gd name="connsiteY37" fmla="*/ 7161 h 296786"/>
                <a:gd name="connsiteX38" fmla="*/ 1360408 w 1721618"/>
                <a:gd name="connsiteY38" fmla="*/ 727 h 296786"/>
                <a:gd name="connsiteX39" fmla="*/ 1508802 w 1721618"/>
                <a:gd name="connsiteY39" fmla="*/ 1128 h 296786"/>
                <a:gd name="connsiteX40" fmla="*/ 1580386 w 1721618"/>
                <a:gd name="connsiteY40" fmla="*/ 14801 h 296786"/>
                <a:gd name="connsiteX41" fmla="*/ 1604113 w 1721618"/>
                <a:gd name="connsiteY41" fmla="*/ 34910 h 296786"/>
                <a:gd name="connsiteX42" fmla="*/ 1640307 w 1721618"/>
                <a:gd name="connsiteY42" fmla="*/ 71102 h 296786"/>
                <a:gd name="connsiteX43" fmla="*/ 1660416 w 1721618"/>
                <a:gd name="connsiteY43" fmla="*/ 90810 h 296786"/>
                <a:gd name="connsiteX44" fmla="*/ 1712293 w 1721618"/>
                <a:gd name="connsiteY44" fmla="*/ 151936 h 296786"/>
                <a:gd name="connsiteX45" fmla="*/ 1719934 w 1721618"/>
                <a:gd name="connsiteY45" fmla="*/ 186524 h 296786"/>
                <a:gd name="connsiteX0" fmla="*/ 1719934 w 1721618"/>
                <a:gd name="connsiteY0" fmla="*/ 186524 h 296786"/>
                <a:gd name="connsiteX1" fmla="*/ 1716717 w 1721618"/>
                <a:gd name="connsiteY1" fmla="*/ 206230 h 296786"/>
                <a:gd name="connsiteX2" fmla="*/ 1636285 w 1721618"/>
                <a:gd name="connsiteY2" fmla="*/ 233976 h 296786"/>
                <a:gd name="connsiteX3" fmla="*/ 1302459 w 1721618"/>
                <a:gd name="connsiteY3" fmla="*/ 288285 h 296786"/>
                <a:gd name="connsiteX4" fmla="*/ 1302459 w 1721618"/>
                <a:gd name="connsiteY4" fmla="*/ 290112 h 296786"/>
                <a:gd name="connsiteX5" fmla="*/ 1291028 w 1721618"/>
                <a:gd name="connsiteY5" fmla="*/ 290145 h 296786"/>
                <a:gd name="connsiteX6" fmla="*/ 1250349 w 1721618"/>
                <a:gd name="connsiteY6" fmla="*/ 296763 h 296786"/>
                <a:gd name="connsiteX7" fmla="*/ 1242101 w 1721618"/>
                <a:gd name="connsiteY7" fmla="*/ 296786 h 296786"/>
                <a:gd name="connsiteX8" fmla="*/ 1242101 w 1721618"/>
                <a:gd name="connsiteY8" fmla="*/ 290284 h 296786"/>
                <a:gd name="connsiteX9" fmla="*/ 690375 w 1721618"/>
                <a:gd name="connsiteY9" fmla="*/ 291854 h 296786"/>
                <a:gd name="connsiteX10" fmla="*/ 566098 w 1721618"/>
                <a:gd name="connsiteY10" fmla="*/ 291854 h 296786"/>
                <a:gd name="connsiteX11" fmla="*/ 528175 w 1721618"/>
                <a:gd name="connsiteY11" fmla="*/ 294139 h 296786"/>
                <a:gd name="connsiteX12" fmla="*/ 389278 w 1721618"/>
                <a:gd name="connsiteY12" fmla="*/ 292311 h 296786"/>
                <a:gd name="connsiteX13" fmla="*/ 258605 w 1721618"/>
                <a:gd name="connsiteY13" fmla="*/ 294596 h 296786"/>
                <a:gd name="connsiteX14" fmla="*/ 246726 w 1721618"/>
                <a:gd name="connsiteY14" fmla="*/ 293225 h 296786"/>
                <a:gd name="connsiteX15" fmla="*/ 238045 w 1721618"/>
                <a:gd name="connsiteY15" fmla="*/ 294596 h 296786"/>
                <a:gd name="connsiteX16" fmla="*/ 22389 w 1721618"/>
                <a:gd name="connsiteY16" fmla="*/ 294596 h 296786"/>
                <a:gd name="connsiteX17" fmla="*/ 0 w 1721618"/>
                <a:gd name="connsiteY17" fmla="*/ 286372 h 296786"/>
                <a:gd name="connsiteX18" fmla="*/ 132044 w 1721618"/>
                <a:gd name="connsiteY18" fmla="*/ 185397 h 296786"/>
                <a:gd name="connsiteX19" fmla="*/ 191441 w 1721618"/>
                <a:gd name="connsiteY19" fmla="*/ 185397 h 296786"/>
                <a:gd name="connsiteX20" fmla="*/ 334907 w 1721618"/>
                <a:gd name="connsiteY20" fmla="*/ 257587 h 296786"/>
                <a:gd name="connsiteX21" fmla="*/ 457813 w 1721618"/>
                <a:gd name="connsiteY21" fmla="*/ 219208 h 296786"/>
                <a:gd name="connsiteX22" fmla="*/ 493451 w 1721618"/>
                <a:gd name="connsiteY22" fmla="*/ 194992 h 296786"/>
                <a:gd name="connsiteX23" fmla="*/ 497563 w 1721618"/>
                <a:gd name="connsiteY23" fmla="*/ 199104 h 296786"/>
                <a:gd name="connsiteX24" fmla="*/ 498477 w 1721618"/>
                <a:gd name="connsiteY24" fmla="*/ 199561 h 296786"/>
                <a:gd name="connsiteX25" fmla="*/ 500761 w 1721618"/>
                <a:gd name="connsiteY25" fmla="*/ 194992 h 296786"/>
                <a:gd name="connsiteX26" fmla="*/ 543710 w 1721618"/>
                <a:gd name="connsiteY26" fmla="*/ 192708 h 296786"/>
                <a:gd name="connsiteX27" fmla="*/ 759366 w 1721618"/>
                <a:gd name="connsiteY27" fmla="*/ 198647 h 296786"/>
                <a:gd name="connsiteX28" fmla="*/ 984161 w 1721618"/>
                <a:gd name="connsiteY28" fmla="*/ 197277 h 296786"/>
                <a:gd name="connsiteX29" fmla="*/ 1242101 w 1721618"/>
                <a:gd name="connsiteY29" fmla="*/ 198935 h 296786"/>
                <a:gd name="connsiteX30" fmla="*/ 1273943 w 1721618"/>
                <a:gd name="connsiteY30" fmla="*/ 122980 h 296786"/>
                <a:gd name="connsiteX31" fmla="*/ 1281986 w 1721618"/>
                <a:gd name="connsiteY31" fmla="*/ 98853 h 296786"/>
                <a:gd name="connsiteX32" fmla="*/ 1288421 w 1721618"/>
                <a:gd name="connsiteY32" fmla="*/ 77538 h 296786"/>
                <a:gd name="connsiteX33" fmla="*/ 1288019 w 1721618"/>
                <a:gd name="connsiteY33" fmla="*/ 77135 h 296786"/>
                <a:gd name="connsiteX34" fmla="*/ 1298475 w 1721618"/>
                <a:gd name="connsiteY34" fmla="*/ 34910 h 296786"/>
                <a:gd name="connsiteX35" fmla="*/ 1302497 w 1721618"/>
                <a:gd name="connsiteY35" fmla="*/ 23247 h 296786"/>
                <a:gd name="connsiteX36" fmla="*/ 1307322 w 1721618"/>
                <a:gd name="connsiteY36" fmla="*/ 7161 h 296786"/>
                <a:gd name="connsiteX37" fmla="*/ 1360408 w 1721618"/>
                <a:gd name="connsiteY37" fmla="*/ 727 h 296786"/>
                <a:gd name="connsiteX38" fmla="*/ 1508802 w 1721618"/>
                <a:gd name="connsiteY38" fmla="*/ 1128 h 296786"/>
                <a:gd name="connsiteX39" fmla="*/ 1580386 w 1721618"/>
                <a:gd name="connsiteY39" fmla="*/ 14801 h 296786"/>
                <a:gd name="connsiteX40" fmla="*/ 1604113 w 1721618"/>
                <a:gd name="connsiteY40" fmla="*/ 34910 h 296786"/>
                <a:gd name="connsiteX41" fmla="*/ 1640307 w 1721618"/>
                <a:gd name="connsiteY41" fmla="*/ 71102 h 296786"/>
                <a:gd name="connsiteX42" fmla="*/ 1660416 w 1721618"/>
                <a:gd name="connsiteY42" fmla="*/ 90810 h 296786"/>
                <a:gd name="connsiteX43" fmla="*/ 1712293 w 1721618"/>
                <a:gd name="connsiteY43" fmla="*/ 151936 h 296786"/>
                <a:gd name="connsiteX44" fmla="*/ 1719934 w 1721618"/>
                <a:gd name="connsiteY44" fmla="*/ 186524 h 296786"/>
                <a:gd name="connsiteX0" fmla="*/ 1719934 w 1721618"/>
                <a:gd name="connsiteY0" fmla="*/ 186524 h 296786"/>
                <a:gd name="connsiteX1" fmla="*/ 1716717 w 1721618"/>
                <a:gd name="connsiteY1" fmla="*/ 206230 h 296786"/>
                <a:gd name="connsiteX2" fmla="*/ 1636285 w 1721618"/>
                <a:gd name="connsiteY2" fmla="*/ 233976 h 296786"/>
                <a:gd name="connsiteX3" fmla="*/ 1302459 w 1721618"/>
                <a:gd name="connsiteY3" fmla="*/ 288285 h 296786"/>
                <a:gd name="connsiteX4" fmla="*/ 1302459 w 1721618"/>
                <a:gd name="connsiteY4" fmla="*/ 290112 h 296786"/>
                <a:gd name="connsiteX5" fmla="*/ 1250349 w 1721618"/>
                <a:gd name="connsiteY5" fmla="*/ 296763 h 296786"/>
                <a:gd name="connsiteX6" fmla="*/ 1242101 w 1721618"/>
                <a:gd name="connsiteY6" fmla="*/ 296786 h 296786"/>
                <a:gd name="connsiteX7" fmla="*/ 1242101 w 1721618"/>
                <a:gd name="connsiteY7" fmla="*/ 290284 h 296786"/>
                <a:gd name="connsiteX8" fmla="*/ 690375 w 1721618"/>
                <a:gd name="connsiteY8" fmla="*/ 291854 h 296786"/>
                <a:gd name="connsiteX9" fmla="*/ 566098 w 1721618"/>
                <a:gd name="connsiteY9" fmla="*/ 291854 h 296786"/>
                <a:gd name="connsiteX10" fmla="*/ 528175 w 1721618"/>
                <a:gd name="connsiteY10" fmla="*/ 294139 h 296786"/>
                <a:gd name="connsiteX11" fmla="*/ 389278 w 1721618"/>
                <a:gd name="connsiteY11" fmla="*/ 292311 h 296786"/>
                <a:gd name="connsiteX12" fmla="*/ 258605 w 1721618"/>
                <a:gd name="connsiteY12" fmla="*/ 294596 h 296786"/>
                <a:gd name="connsiteX13" fmla="*/ 246726 w 1721618"/>
                <a:gd name="connsiteY13" fmla="*/ 293225 h 296786"/>
                <a:gd name="connsiteX14" fmla="*/ 238045 w 1721618"/>
                <a:gd name="connsiteY14" fmla="*/ 294596 h 296786"/>
                <a:gd name="connsiteX15" fmla="*/ 22389 w 1721618"/>
                <a:gd name="connsiteY15" fmla="*/ 294596 h 296786"/>
                <a:gd name="connsiteX16" fmla="*/ 0 w 1721618"/>
                <a:gd name="connsiteY16" fmla="*/ 286372 h 296786"/>
                <a:gd name="connsiteX17" fmla="*/ 132044 w 1721618"/>
                <a:gd name="connsiteY17" fmla="*/ 185397 h 296786"/>
                <a:gd name="connsiteX18" fmla="*/ 191441 w 1721618"/>
                <a:gd name="connsiteY18" fmla="*/ 185397 h 296786"/>
                <a:gd name="connsiteX19" fmla="*/ 334907 w 1721618"/>
                <a:gd name="connsiteY19" fmla="*/ 257587 h 296786"/>
                <a:gd name="connsiteX20" fmla="*/ 457813 w 1721618"/>
                <a:gd name="connsiteY20" fmla="*/ 219208 h 296786"/>
                <a:gd name="connsiteX21" fmla="*/ 493451 w 1721618"/>
                <a:gd name="connsiteY21" fmla="*/ 194992 h 296786"/>
                <a:gd name="connsiteX22" fmla="*/ 497563 w 1721618"/>
                <a:gd name="connsiteY22" fmla="*/ 199104 h 296786"/>
                <a:gd name="connsiteX23" fmla="*/ 498477 w 1721618"/>
                <a:gd name="connsiteY23" fmla="*/ 199561 h 296786"/>
                <a:gd name="connsiteX24" fmla="*/ 500761 w 1721618"/>
                <a:gd name="connsiteY24" fmla="*/ 194992 h 296786"/>
                <a:gd name="connsiteX25" fmla="*/ 543710 w 1721618"/>
                <a:gd name="connsiteY25" fmla="*/ 192708 h 296786"/>
                <a:gd name="connsiteX26" fmla="*/ 759366 w 1721618"/>
                <a:gd name="connsiteY26" fmla="*/ 198647 h 296786"/>
                <a:gd name="connsiteX27" fmla="*/ 984161 w 1721618"/>
                <a:gd name="connsiteY27" fmla="*/ 197277 h 296786"/>
                <a:gd name="connsiteX28" fmla="*/ 1242101 w 1721618"/>
                <a:gd name="connsiteY28" fmla="*/ 198935 h 296786"/>
                <a:gd name="connsiteX29" fmla="*/ 1273943 w 1721618"/>
                <a:gd name="connsiteY29" fmla="*/ 122980 h 296786"/>
                <a:gd name="connsiteX30" fmla="*/ 1281986 w 1721618"/>
                <a:gd name="connsiteY30" fmla="*/ 98853 h 296786"/>
                <a:gd name="connsiteX31" fmla="*/ 1288421 w 1721618"/>
                <a:gd name="connsiteY31" fmla="*/ 77538 h 296786"/>
                <a:gd name="connsiteX32" fmla="*/ 1288019 w 1721618"/>
                <a:gd name="connsiteY32" fmla="*/ 77135 h 296786"/>
                <a:gd name="connsiteX33" fmla="*/ 1298475 w 1721618"/>
                <a:gd name="connsiteY33" fmla="*/ 34910 h 296786"/>
                <a:gd name="connsiteX34" fmla="*/ 1302497 w 1721618"/>
                <a:gd name="connsiteY34" fmla="*/ 23247 h 296786"/>
                <a:gd name="connsiteX35" fmla="*/ 1307322 w 1721618"/>
                <a:gd name="connsiteY35" fmla="*/ 7161 h 296786"/>
                <a:gd name="connsiteX36" fmla="*/ 1360408 w 1721618"/>
                <a:gd name="connsiteY36" fmla="*/ 727 h 296786"/>
                <a:gd name="connsiteX37" fmla="*/ 1508802 w 1721618"/>
                <a:gd name="connsiteY37" fmla="*/ 1128 h 296786"/>
                <a:gd name="connsiteX38" fmla="*/ 1580386 w 1721618"/>
                <a:gd name="connsiteY38" fmla="*/ 14801 h 296786"/>
                <a:gd name="connsiteX39" fmla="*/ 1604113 w 1721618"/>
                <a:gd name="connsiteY39" fmla="*/ 34910 h 296786"/>
                <a:gd name="connsiteX40" fmla="*/ 1640307 w 1721618"/>
                <a:gd name="connsiteY40" fmla="*/ 71102 h 296786"/>
                <a:gd name="connsiteX41" fmla="*/ 1660416 w 1721618"/>
                <a:gd name="connsiteY41" fmla="*/ 90810 h 296786"/>
                <a:gd name="connsiteX42" fmla="*/ 1712293 w 1721618"/>
                <a:gd name="connsiteY42" fmla="*/ 151936 h 296786"/>
                <a:gd name="connsiteX43" fmla="*/ 1719934 w 1721618"/>
                <a:gd name="connsiteY43" fmla="*/ 186524 h 296786"/>
                <a:gd name="connsiteX0" fmla="*/ 1719934 w 1721618"/>
                <a:gd name="connsiteY0" fmla="*/ 186524 h 296786"/>
                <a:gd name="connsiteX1" fmla="*/ 1716717 w 1721618"/>
                <a:gd name="connsiteY1" fmla="*/ 206230 h 296786"/>
                <a:gd name="connsiteX2" fmla="*/ 1636285 w 1721618"/>
                <a:gd name="connsiteY2" fmla="*/ 233976 h 296786"/>
                <a:gd name="connsiteX3" fmla="*/ 1302459 w 1721618"/>
                <a:gd name="connsiteY3" fmla="*/ 288285 h 296786"/>
                <a:gd name="connsiteX4" fmla="*/ 1302459 w 1721618"/>
                <a:gd name="connsiteY4" fmla="*/ 290112 h 296786"/>
                <a:gd name="connsiteX5" fmla="*/ 1242101 w 1721618"/>
                <a:gd name="connsiteY5" fmla="*/ 296786 h 296786"/>
                <a:gd name="connsiteX6" fmla="*/ 1242101 w 1721618"/>
                <a:gd name="connsiteY6" fmla="*/ 290284 h 296786"/>
                <a:gd name="connsiteX7" fmla="*/ 690375 w 1721618"/>
                <a:gd name="connsiteY7" fmla="*/ 291854 h 296786"/>
                <a:gd name="connsiteX8" fmla="*/ 566098 w 1721618"/>
                <a:gd name="connsiteY8" fmla="*/ 291854 h 296786"/>
                <a:gd name="connsiteX9" fmla="*/ 528175 w 1721618"/>
                <a:gd name="connsiteY9" fmla="*/ 294139 h 296786"/>
                <a:gd name="connsiteX10" fmla="*/ 389278 w 1721618"/>
                <a:gd name="connsiteY10" fmla="*/ 292311 h 296786"/>
                <a:gd name="connsiteX11" fmla="*/ 258605 w 1721618"/>
                <a:gd name="connsiteY11" fmla="*/ 294596 h 296786"/>
                <a:gd name="connsiteX12" fmla="*/ 246726 w 1721618"/>
                <a:gd name="connsiteY12" fmla="*/ 293225 h 296786"/>
                <a:gd name="connsiteX13" fmla="*/ 238045 w 1721618"/>
                <a:gd name="connsiteY13" fmla="*/ 294596 h 296786"/>
                <a:gd name="connsiteX14" fmla="*/ 22389 w 1721618"/>
                <a:gd name="connsiteY14" fmla="*/ 294596 h 296786"/>
                <a:gd name="connsiteX15" fmla="*/ 0 w 1721618"/>
                <a:gd name="connsiteY15" fmla="*/ 286372 h 296786"/>
                <a:gd name="connsiteX16" fmla="*/ 132044 w 1721618"/>
                <a:gd name="connsiteY16" fmla="*/ 185397 h 296786"/>
                <a:gd name="connsiteX17" fmla="*/ 191441 w 1721618"/>
                <a:gd name="connsiteY17" fmla="*/ 185397 h 296786"/>
                <a:gd name="connsiteX18" fmla="*/ 334907 w 1721618"/>
                <a:gd name="connsiteY18" fmla="*/ 257587 h 296786"/>
                <a:gd name="connsiteX19" fmla="*/ 457813 w 1721618"/>
                <a:gd name="connsiteY19" fmla="*/ 219208 h 296786"/>
                <a:gd name="connsiteX20" fmla="*/ 493451 w 1721618"/>
                <a:gd name="connsiteY20" fmla="*/ 194992 h 296786"/>
                <a:gd name="connsiteX21" fmla="*/ 497563 w 1721618"/>
                <a:gd name="connsiteY21" fmla="*/ 199104 h 296786"/>
                <a:gd name="connsiteX22" fmla="*/ 498477 w 1721618"/>
                <a:gd name="connsiteY22" fmla="*/ 199561 h 296786"/>
                <a:gd name="connsiteX23" fmla="*/ 500761 w 1721618"/>
                <a:gd name="connsiteY23" fmla="*/ 194992 h 296786"/>
                <a:gd name="connsiteX24" fmla="*/ 543710 w 1721618"/>
                <a:gd name="connsiteY24" fmla="*/ 192708 h 296786"/>
                <a:gd name="connsiteX25" fmla="*/ 759366 w 1721618"/>
                <a:gd name="connsiteY25" fmla="*/ 198647 h 296786"/>
                <a:gd name="connsiteX26" fmla="*/ 984161 w 1721618"/>
                <a:gd name="connsiteY26" fmla="*/ 197277 h 296786"/>
                <a:gd name="connsiteX27" fmla="*/ 1242101 w 1721618"/>
                <a:gd name="connsiteY27" fmla="*/ 198935 h 296786"/>
                <a:gd name="connsiteX28" fmla="*/ 1273943 w 1721618"/>
                <a:gd name="connsiteY28" fmla="*/ 122980 h 296786"/>
                <a:gd name="connsiteX29" fmla="*/ 1281986 w 1721618"/>
                <a:gd name="connsiteY29" fmla="*/ 98853 h 296786"/>
                <a:gd name="connsiteX30" fmla="*/ 1288421 w 1721618"/>
                <a:gd name="connsiteY30" fmla="*/ 77538 h 296786"/>
                <a:gd name="connsiteX31" fmla="*/ 1288019 w 1721618"/>
                <a:gd name="connsiteY31" fmla="*/ 77135 h 296786"/>
                <a:gd name="connsiteX32" fmla="*/ 1298475 w 1721618"/>
                <a:gd name="connsiteY32" fmla="*/ 34910 h 296786"/>
                <a:gd name="connsiteX33" fmla="*/ 1302497 w 1721618"/>
                <a:gd name="connsiteY33" fmla="*/ 23247 h 296786"/>
                <a:gd name="connsiteX34" fmla="*/ 1307322 w 1721618"/>
                <a:gd name="connsiteY34" fmla="*/ 7161 h 296786"/>
                <a:gd name="connsiteX35" fmla="*/ 1360408 w 1721618"/>
                <a:gd name="connsiteY35" fmla="*/ 727 h 296786"/>
                <a:gd name="connsiteX36" fmla="*/ 1508802 w 1721618"/>
                <a:gd name="connsiteY36" fmla="*/ 1128 h 296786"/>
                <a:gd name="connsiteX37" fmla="*/ 1580386 w 1721618"/>
                <a:gd name="connsiteY37" fmla="*/ 14801 h 296786"/>
                <a:gd name="connsiteX38" fmla="*/ 1604113 w 1721618"/>
                <a:gd name="connsiteY38" fmla="*/ 34910 h 296786"/>
                <a:gd name="connsiteX39" fmla="*/ 1640307 w 1721618"/>
                <a:gd name="connsiteY39" fmla="*/ 71102 h 296786"/>
                <a:gd name="connsiteX40" fmla="*/ 1660416 w 1721618"/>
                <a:gd name="connsiteY40" fmla="*/ 90810 h 296786"/>
                <a:gd name="connsiteX41" fmla="*/ 1712293 w 1721618"/>
                <a:gd name="connsiteY41" fmla="*/ 151936 h 296786"/>
                <a:gd name="connsiteX42" fmla="*/ 1719934 w 1721618"/>
                <a:gd name="connsiteY42" fmla="*/ 186524 h 296786"/>
                <a:gd name="connsiteX0" fmla="*/ 1719934 w 1721618"/>
                <a:gd name="connsiteY0" fmla="*/ 186524 h 296785"/>
                <a:gd name="connsiteX1" fmla="*/ 1716717 w 1721618"/>
                <a:gd name="connsiteY1" fmla="*/ 206230 h 296785"/>
                <a:gd name="connsiteX2" fmla="*/ 1636285 w 1721618"/>
                <a:gd name="connsiteY2" fmla="*/ 233976 h 296785"/>
                <a:gd name="connsiteX3" fmla="*/ 1302459 w 1721618"/>
                <a:gd name="connsiteY3" fmla="*/ 288285 h 296785"/>
                <a:gd name="connsiteX4" fmla="*/ 1302459 w 1721618"/>
                <a:gd name="connsiteY4" fmla="*/ 290112 h 296785"/>
                <a:gd name="connsiteX5" fmla="*/ 1242101 w 1721618"/>
                <a:gd name="connsiteY5" fmla="*/ 290284 h 296785"/>
                <a:gd name="connsiteX6" fmla="*/ 690375 w 1721618"/>
                <a:gd name="connsiteY6" fmla="*/ 291854 h 296785"/>
                <a:gd name="connsiteX7" fmla="*/ 566098 w 1721618"/>
                <a:gd name="connsiteY7" fmla="*/ 291854 h 296785"/>
                <a:gd name="connsiteX8" fmla="*/ 528175 w 1721618"/>
                <a:gd name="connsiteY8" fmla="*/ 294139 h 296785"/>
                <a:gd name="connsiteX9" fmla="*/ 389278 w 1721618"/>
                <a:gd name="connsiteY9" fmla="*/ 292311 h 296785"/>
                <a:gd name="connsiteX10" fmla="*/ 258605 w 1721618"/>
                <a:gd name="connsiteY10" fmla="*/ 294596 h 296785"/>
                <a:gd name="connsiteX11" fmla="*/ 246726 w 1721618"/>
                <a:gd name="connsiteY11" fmla="*/ 293225 h 296785"/>
                <a:gd name="connsiteX12" fmla="*/ 238045 w 1721618"/>
                <a:gd name="connsiteY12" fmla="*/ 294596 h 296785"/>
                <a:gd name="connsiteX13" fmla="*/ 22389 w 1721618"/>
                <a:gd name="connsiteY13" fmla="*/ 294596 h 296785"/>
                <a:gd name="connsiteX14" fmla="*/ 0 w 1721618"/>
                <a:gd name="connsiteY14" fmla="*/ 286372 h 296785"/>
                <a:gd name="connsiteX15" fmla="*/ 132044 w 1721618"/>
                <a:gd name="connsiteY15" fmla="*/ 185397 h 296785"/>
                <a:gd name="connsiteX16" fmla="*/ 191441 w 1721618"/>
                <a:gd name="connsiteY16" fmla="*/ 185397 h 296785"/>
                <a:gd name="connsiteX17" fmla="*/ 334907 w 1721618"/>
                <a:gd name="connsiteY17" fmla="*/ 257587 h 296785"/>
                <a:gd name="connsiteX18" fmla="*/ 457813 w 1721618"/>
                <a:gd name="connsiteY18" fmla="*/ 219208 h 296785"/>
                <a:gd name="connsiteX19" fmla="*/ 493451 w 1721618"/>
                <a:gd name="connsiteY19" fmla="*/ 194992 h 296785"/>
                <a:gd name="connsiteX20" fmla="*/ 497563 w 1721618"/>
                <a:gd name="connsiteY20" fmla="*/ 199104 h 296785"/>
                <a:gd name="connsiteX21" fmla="*/ 498477 w 1721618"/>
                <a:gd name="connsiteY21" fmla="*/ 199561 h 296785"/>
                <a:gd name="connsiteX22" fmla="*/ 500761 w 1721618"/>
                <a:gd name="connsiteY22" fmla="*/ 194992 h 296785"/>
                <a:gd name="connsiteX23" fmla="*/ 543710 w 1721618"/>
                <a:gd name="connsiteY23" fmla="*/ 192708 h 296785"/>
                <a:gd name="connsiteX24" fmla="*/ 759366 w 1721618"/>
                <a:gd name="connsiteY24" fmla="*/ 198647 h 296785"/>
                <a:gd name="connsiteX25" fmla="*/ 984161 w 1721618"/>
                <a:gd name="connsiteY25" fmla="*/ 197277 h 296785"/>
                <a:gd name="connsiteX26" fmla="*/ 1242101 w 1721618"/>
                <a:gd name="connsiteY26" fmla="*/ 198935 h 296785"/>
                <a:gd name="connsiteX27" fmla="*/ 1273943 w 1721618"/>
                <a:gd name="connsiteY27" fmla="*/ 122980 h 296785"/>
                <a:gd name="connsiteX28" fmla="*/ 1281986 w 1721618"/>
                <a:gd name="connsiteY28" fmla="*/ 98853 h 296785"/>
                <a:gd name="connsiteX29" fmla="*/ 1288421 w 1721618"/>
                <a:gd name="connsiteY29" fmla="*/ 77538 h 296785"/>
                <a:gd name="connsiteX30" fmla="*/ 1288019 w 1721618"/>
                <a:gd name="connsiteY30" fmla="*/ 77135 h 296785"/>
                <a:gd name="connsiteX31" fmla="*/ 1298475 w 1721618"/>
                <a:gd name="connsiteY31" fmla="*/ 34910 h 296785"/>
                <a:gd name="connsiteX32" fmla="*/ 1302497 w 1721618"/>
                <a:gd name="connsiteY32" fmla="*/ 23247 h 296785"/>
                <a:gd name="connsiteX33" fmla="*/ 1307322 w 1721618"/>
                <a:gd name="connsiteY33" fmla="*/ 7161 h 296785"/>
                <a:gd name="connsiteX34" fmla="*/ 1360408 w 1721618"/>
                <a:gd name="connsiteY34" fmla="*/ 727 h 296785"/>
                <a:gd name="connsiteX35" fmla="*/ 1508802 w 1721618"/>
                <a:gd name="connsiteY35" fmla="*/ 1128 h 296785"/>
                <a:gd name="connsiteX36" fmla="*/ 1580386 w 1721618"/>
                <a:gd name="connsiteY36" fmla="*/ 14801 h 296785"/>
                <a:gd name="connsiteX37" fmla="*/ 1604113 w 1721618"/>
                <a:gd name="connsiteY37" fmla="*/ 34910 h 296785"/>
                <a:gd name="connsiteX38" fmla="*/ 1640307 w 1721618"/>
                <a:gd name="connsiteY38" fmla="*/ 71102 h 296785"/>
                <a:gd name="connsiteX39" fmla="*/ 1660416 w 1721618"/>
                <a:gd name="connsiteY39" fmla="*/ 90810 h 296785"/>
                <a:gd name="connsiteX40" fmla="*/ 1712293 w 1721618"/>
                <a:gd name="connsiteY40" fmla="*/ 151936 h 296785"/>
                <a:gd name="connsiteX41" fmla="*/ 1719934 w 1721618"/>
                <a:gd name="connsiteY41" fmla="*/ 186524 h 296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721618" h="296785">
                  <a:moveTo>
                    <a:pt x="1719934" y="186524"/>
                  </a:moveTo>
                  <a:cubicBezTo>
                    <a:pt x="1719130" y="192957"/>
                    <a:pt x="1717922" y="199794"/>
                    <a:pt x="1716717" y="206230"/>
                  </a:cubicBezTo>
                  <a:cubicBezTo>
                    <a:pt x="1694196" y="227543"/>
                    <a:pt x="1664034" y="227543"/>
                    <a:pt x="1636285" y="233976"/>
                  </a:cubicBezTo>
                  <a:lnTo>
                    <a:pt x="1302459" y="288285"/>
                  </a:lnTo>
                  <a:lnTo>
                    <a:pt x="1302459" y="290112"/>
                  </a:lnTo>
                  <a:lnTo>
                    <a:pt x="1242101" y="290284"/>
                  </a:lnTo>
                  <a:lnTo>
                    <a:pt x="690375" y="291854"/>
                  </a:lnTo>
                  <a:lnTo>
                    <a:pt x="566098" y="291854"/>
                  </a:lnTo>
                  <a:cubicBezTo>
                    <a:pt x="553305" y="292311"/>
                    <a:pt x="540969" y="292768"/>
                    <a:pt x="528175" y="294139"/>
                  </a:cubicBezTo>
                  <a:cubicBezTo>
                    <a:pt x="481572" y="298708"/>
                    <a:pt x="435425" y="296880"/>
                    <a:pt x="389278" y="292311"/>
                  </a:cubicBezTo>
                  <a:cubicBezTo>
                    <a:pt x="344350" y="292387"/>
                    <a:pt x="282364" y="294444"/>
                    <a:pt x="258605" y="294596"/>
                  </a:cubicBezTo>
                  <a:cubicBezTo>
                    <a:pt x="234846" y="294748"/>
                    <a:pt x="250381" y="294596"/>
                    <a:pt x="246726" y="293225"/>
                  </a:cubicBezTo>
                  <a:lnTo>
                    <a:pt x="238045" y="294596"/>
                  </a:lnTo>
                  <a:lnTo>
                    <a:pt x="22389" y="294596"/>
                  </a:lnTo>
                  <a:cubicBezTo>
                    <a:pt x="14621" y="294596"/>
                    <a:pt x="3199" y="299622"/>
                    <a:pt x="0" y="286372"/>
                  </a:cubicBezTo>
                  <a:cubicBezTo>
                    <a:pt x="47061" y="256673"/>
                    <a:pt x="87725" y="218751"/>
                    <a:pt x="132044" y="185397"/>
                  </a:cubicBezTo>
                  <a:cubicBezTo>
                    <a:pt x="151691" y="179914"/>
                    <a:pt x="171794" y="179914"/>
                    <a:pt x="191441" y="185397"/>
                  </a:cubicBezTo>
                  <a:cubicBezTo>
                    <a:pt x="235303" y="217837"/>
                    <a:pt x="283278" y="241139"/>
                    <a:pt x="334907" y="257587"/>
                  </a:cubicBezTo>
                  <a:cubicBezTo>
                    <a:pt x="382425" y="266268"/>
                    <a:pt x="419891" y="242509"/>
                    <a:pt x="457813" y="219208"/>
                  </a:cubicBezTo>
                  <a:cubicBezTo>
                    <a:pt x="470149" y="211897"/>
                    <a:pt x="481572" y="203216"/>
                    <a:pt x="493451" y="194992"/>
                  </a:cubicBezTo>
                  <a:cubicBezTo>
                    <a:pt x="497106" y="193621"/>
                    <a:pt x="498934" y="194992"/>
                    <a:pt x="497563" y="199104"/>
                  </a:cubicBezTo>
                  <a:cubicBezTo>
                    <a:pt x="498020" y="199561"/>
                    <a:pt x="498020" y="199561"/>
                    <a:pt x="498477" y="199561"/>
                  </a:cubicBezTo>
                  <a:cubicBezTo>
                    <a:pt x="499391" y="198190"/>
                    <a:pt x="499848" y="196819"/>
                    <a:pt x="500761" y="194992"/>
                  </a:cubicBezTo>
                  <a:cubicBezTo>
                    <a:pt x="514926" y="190423"/>
                    <a:pt x="529546" y="192708"/>
                    <a:pt x="543710" y="192708"/>
                  </a:cubicBezTo>
                  <a:lnTo>
                    <a:pt x="759366" y="198647"/>
                  </a:lnTo>
                  <a:cubicBezTo>
                    <a:pt x="805437" y="199485"/>
                    <a:pt x="899330" y="197201"/>
                    <a:pt x="984161" y="197277"/>
                  </a:cubicBezTo>
                  <a:lnTo>
                    <a:pt x="1242101" y="198935"/>
                  </a:lnTo>
                  <a:lnTo>
                    <a:pt x="1273943" y="122980"/>
                  </a:lnTo>
                  <a:cubicBezTo>
                    <a:pt x="1275150" y="114537"/>
                    <a:pt x="1277161" y="106091"/>
                    <a:pt x="1281986" y="98853"/>
                  </a:cubicBezTo>
                  <a:cubicBezTo>
                    <a:pt x="1282791" y="91211"/>
                    <a:pt x="1284802" y="84375"/>
                    <a:pt x="1288421" y="77538"/>
                  </a:cubicBezTo>
                  <a:lnTo>
                    <a:pt x="1288019" y="77135"/>
                  </a:lnTo>
                  <a:cubicBezTo>
                    <a:pt x="1288019" y="62256"/>
                    <a:pt x="1292845" y="48583"/>
                    <a:pt x="1298475" y="34910"/>
                  </a:cubicBezTo>
                  <a:cubicBezTo>
                    <a:pt x="1299682" y="30887"/>
                    <a:pt x="1301290" y="27270"/>
                    <a:pt x="1302497" y="23247"/>
                  </a:cubicBezTo>
                  <a:cubicBezTo>
                    <a:pt x="1304105" y="18020"/>
                    <a:pt x="1305715" y="12388"/>
                    <a:pt x="1307322" y="7161"/>
                  </a:cubicBezTo>
                  <a:cubicBezTo>
                    <a:pt x="1325018" y="4345"/>
                    <a:pt x="1342712" y="727"/>
                    <a:pt x="1360408" y="727"/>
                  </a:cubicBezTo>
                  <a:cubicBezTo>
                    <a:pt x="1409871" y="325"/>
                    <a:pt x="1459337" y="-883"/>
                    <a:pt x="1508802" y="1128"/>
                  </a:cubicBezTo>
                  <a:cubicBezTo>
                    <a:pt x="1532931" y="2335"/>
                    <a:pt x="1558670" y="325"/>
                    <a:pt x="1580386" y="14801"/>
                  </a:cubicBezTo>
                  <a:cubicBezTo>
                    <a:pt x="1588429" y="20834"/>
                    <a:pt x="1598482" y="25257"/>
                    <a:pt x="1604113" y="34910"/>
                  </a:cubicBezTo>
                  <a:cubicBezTo>
                    <a:pt x="1620199" y="42953"/>
                    <a:pt x="1633069" y="54213"/>
                    <a:pt x="1640307" y="71102"/>
                  </a:cubicBezTo>
                  <a:cubicBezTo>
                    <a:pt x="1648350" y="76332"/>
                    <a:pt x="1654785" y="83168"/>
                    <a:pt x="1660416" y="90810"/>
                  </a:cubicBezTo>
                  <a:cubicBezTo>
                    <a:pt x="1682131" y="107297"/>
                    <a:pt x="1696609" y="130222"/>
                    <a:pt x="1712293" y="151936"/>
                  </a:cubicBezTo>
                  <a:cubicBezTo>
                    <a:pt x="1712293" y="164404"/>
                    <a:pt x="1726368" y="174458"/>
                    <a:pt x="1719934" y="186524"/>
                  </a:cubicBezTo>
                  <a:close/>
                </a:path>
              </a:pathLst>
            </a:custGeom>
            <a:solidFill>
              <a:schemeClr val="accent1">
                <a:lumMod val="75000"/>
                <a:alpha val="50000"/>
              </a:schemeClr>
            </a:solidFill>
            <a:ln w="9525" cap="flat">
              <a:noFill/>
              <a:prstDash val="solid"/>
              <a:miter/>
            </a:ln>
            <a:effectLst>
              <a:innerShdw blurRad="63500" dist="50800">
                <a:schemeClr val="accent1">
                  <a:lumMod val="50000"/>
                  <a:alpha val="50000"/>
                </a:schemeClr>
              </a:innerShdw>
            </a:effectLst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="" xmlns:a16="http://schemas.microsoft.com/office/drawing/2014/main" id="{C0E7CB91-6CBC-41F6-85E4-B79E06E25CDA}"/>
                </a:ext>
              </a:extLst>
            </p:cNvPr>
            <p:cNvSpPr/>
            <p:nvPr/>
          </p:nvSpPr>
          <p:spPr>
            <a:xfrm rot="16200000">
              <a:off x="4635643" y="4468484"/>
              <a:ext cx="3263809" cy="219312"/>
            </a:xfrm>
            <a:custGeom>
              <a:avLst/>
              <a:gdLst>
                <a:gd name="connsiteX0" fmla="*/ 3167811 w 3167811"/>
                <a:gd name="connsiteY0" fmla="*/ 43158 h 219312"/>
                <a:gd name="connsiteX1" fmla="*/ 3167811 w 3167811"/>
                <a:gd name="connsiteY1" fmla="*/ 211622 h 219312"/>
                <a:gd name="connsiteX2" fmla="*/ 3139836 w 3167811"/>
                <a:gd name="connsiteY2" fmla="*/ 214286 h 219312"/>
                <a:gd name="connsiteX3" fmla="*/ 1691467 w 3167811"/>
                <a:gd name="connsiteY3" fmla="*/ 219312 h 219312"/>
                <a:gd name="connsiteX4" fmla="*/ 1430578 w 3167811"/>
                <a:gd name="connsiteY4" fmla="*/ 215200 h 219312"/>
                <a:gd name="connsiteX5" fmla="*/ 113795 w 3167811"/>
                <a:gd name="connsiteY5" fmla="*/ 202864 h 219312"/>
                <a:gd name="connsiteX6" fmla="*/ 105113 w 3167811"/>
                <a:gd name="connsiteY6" fmla="*/ 201036 h 219312"/>
                <a:gd name="connsiteX7" fmla="*/ 15561 w 3167811"/>
                <a:gd name="connsiteY7" fmla="*/ 111027 h 219312"/>
                <a:gd name="connsiteX8" fmla="*/ 27 w 3167811"/>
                <a:gd name="connsiteY8" fmla="*/ 72190 h 219312"/>
                <a:gd name="connsiteX9" fmla="*/ 1854 w 3167811"/>
                <a:gd name="connsiteY9" fmla="*/ 0 h 219312"/>
                <a:gd name="connsiteX10" fmla="*/ 1023480 w 3167811"/>
                <a:gd name="connsiteY10" fmla="*/ 5940 h 219312"/>
                <a:gd name="connsiteX11" fmla="*/ 1034446 w 3167811"/>
                <a:gd name="connsiteY11" fmla="*/ 8224 h 219312"/>
                <a:gd name="connsiteX12" fmla="*/ 1151412 w 3167811"/>
                <a:gd name="connsiteY12" fmla="*/ 45690 h 219312"/>
                <a:gd name="connsiteX13" fmla="*/ 1153697 w 3167811"/>
                <a:gd name="connsiteY13" fmla="*/ 49345 h 219312"/>
                <a:gd name="connsiteX14" fmla="*/ 1207154 w 3167811"/>
                <a:gd name="connsiteY14" fmla="*/ 44776 h 219312"/>
                <a:gd name="connsiteX15" fmla="*/ 1239137 w 3167811"/>
                <a:gd name="connsiteY15" fmla="*/ 12336 h 219312"/>
                <a:gd name="connsiteX16" fmla="*/ 1242335 w 3167811"/>
                <a:gd name="connsiteY16" fmla="*/ 12793 h 219312"/>
                <a:gd name="connsiteX17" fmla="*/ 1303103 w 3167811"/>
                <a:gd name="connsiteY17" fmla="*/ 15534 h 219312"/>
                <a:gd name="connsiteX18" fmla="*/ 1634355 w 3167811"/>
                <a:gd name="connsiteY18" fmla="*/ 21474 h 219312"/>
                <a:gd name="connsiteX19" fmla="*/ 1636182 w 3167811"/>
                <a:gd name="connsiteY19" fmla="*/ 21474 h 219312"/>
                <a:gd name="connsiteX20" fmla="*/ 2103133 w 3167811"/>
                <a:gd name="connsiteY20" fmla="*/ 26500 h 219312"/>
                <a:gd name="connsiteX21" fmla="*/ 2454945 w 3167811"/>
                <a:gd name="connsiteY21" fmla="*/ 27414 h 219312"/>
                <a:gd name="connsiteX22" fmla="*/ 2515256 w 3167811"/>
                <a:gd name="connsiteY22" fmla="*/ 31526 h 219312"/>
                <a:gd name="connsiteX23" fmla="*/ 2718576 w 3167811"/>
                <a:gd name="connsiteY23" fmla="*/ 32440 h 219312"/>
                <a:gd name="connsiteX24" fmla="*/ 3028353 w 3167811"/>
                <a:gd name="connsiteY24" fmla="*/ 37466 h 219312"/>
                <a:gd name="connsiteX25" fmla="*/ 3126129 w 3167811"/>
                <a:gd name="connsiteY25" fmla="*/ 40207 h 219312"/>
                <a:gd name="connsiteX0" fmla="*/ 3167811 w 3243631"/>
                <a:gd name="connsiteY0" fmla="*/ 43158 h 219312"/>
                <a:gd name="connsiteX1" fmla="*/ 3167811 w 3243631"/>
                <a:gd name="connsiteY1" fmla="*/ 211622 h 219312"/>
                <a:gd name="connsiteX2" fmla="*/ 3139836 w 3243631"/>
                <a:gd name="connsiteY2" fmla="*/ 214286 h 219312"/>
                <a:gd name="connsiteX3" fmla="*/ 1691467 w 3243631"/>
                <a:gd name="connsiteY3" fmla="*/ 219312 h 219312"/>
                <a:gd name="connsiteX4" fmla="*/ 1430578 w 3243631"/>
                <a:gd name="connsiteY4" fmla="*/ 215200 h 219312"/>
                <a:gd name="connsiteX5" fmla="*/ 113795 w 3243631"/>
                <a:gd name="connsiteY5" fmla="*/ 202864 h 219312"/>
                <a:gd name="connsiteX6" fmla="*/ 105113 w 3243631"/>
                <a:gd name="connsiteY6" fmla="*/ 201036 h 219312"/>
                <a:gd name="connsiteX7" fmla="*/ 15561 w 3243631"/>
                <a:gd name="connsiteY7" fmla="*/ 111027 h 219312"/>
                <a:gd name="connsiteX8" fmla="*/ 27 w 3243631"/>
                <a:gd name="connsiteY8" fmla="*/ 72190 h 219312"/>
                <a:gd name="connsiteX9" fmla="*/ 1854 w 3243631"/>
                <a:gd name="connsiteY9" fmla="*/ 0 h 219312"/>
                <a:gd name="connsiteX10" fmla="*/ 1023480 w 3243631"/>
                <a:gd name="connsiteY10" fmla="*/ 5940 h 219312"/>
                <a:gd name="connsiteX11" fmla="*/ 1034446 w 3243631"/>
                <a:gd name="connsiteY11" fmla="*/ 8224 h 219312"/>
                <a:gd name="connsiteX12" fmla="*/ 1151412 w 3243631"/>
                <a:gd name="connsiteY12" fmla="*/ 45690 h 219312"/>
                <a:gd name="connsiteX13" fmla="*/ 1153697 w 3243631"/>
                <a:gd name="connsiteY13" fmla="*/ 49345 h 219312"/>
                <a:gd name="connsiteX14" fmla="*/ 1207154 w 3243631"/>
                <a:gd name="connsiteY14" fmla="*/ 44776 h 219312"/>
                <a:gd name="connsiteX15" fmla="*/ 1239137 w 3243631"/>
                <a:gd name="connsiteY15" fmla="*/ 12336 h 219312"/>
                <a:gd name="connsiteX16" fmla="*/ 1242335 w 3243631"/>
                <a:gd name="connsiteY16" fmla="*/ 12793 h 219312"/>
                <a:gd name="connsiteX17" fmla="*/ 1303103 w 3243631"/>
                <a:gd name="connsiteY17" fmla="*/ 15534 h 219312"/>
                <a:gd name="connsiteX18" fmla="*/ 1634355 w 3243631"/>
                <a:gd name="connsiteY18" fmla="*/ 21474 h 219312"/>
                <a:gd name="connsiteX19" fmla="*/ 1636182 w 3243631"/>
                <a:gd name="connsiteY19" fmla="*/ 21474 h 219312"/>
                <a:gd name="connsiteX20" fmla="*/ 2103133 w 3243631"/>
                <a:gd name="connsiteY20" fmla="*/ 26500 h 219312"/>
                <a:gd name="connsiteX21" fmla="*/ 2454945 w 3243631"/>
                <a:gd name="connsiteY21" fmla="*/ 27414 h 219312"/>
                <a:gd name="connsiteX22" fmla="*/ 2515256 w 3243631"/>
                <a:gd name="connsiteY22" fmla="*/ 31526 h 219312"/>
                <a:gd name="connsiteX23" fmla="*/ 2718576 w 3243631"/>
                <a:gd name="connsiteY23" fmla="*/ 32440 h 219312"/>
                <a:gd name="connsiteX24" fmla="*/ 3028353 w 3243631"/>
                <a:gd name="connsiteY24" fmla="*/ 37466 h 219312"/>
                <a:gd name="connsiteX25" fmla="*/ 3126129 w 3243631"/>
                <a:gd name="connsiteY25" fmla="*/ 40207 h 219312"/>
                <a:gd name="connsiteX26" fmla="*/ 3167811 w 3243631"/>
                <a:gd name="connsiteY26" fmla="*/ 43158 h 219312"/>
                <a:gd name="connsiteX0" fmla="*/ 3167811 w 3282115"/>
                <a:gd name="connsiteY0" fmla="*/ 43158 h 219312"/>
                <a:gd name="connsiteX1" fmla="*/ 3167811 w 3282115"/>
                <a:gd name="connsiteY1" fmla="*/ 211622 h 219312"/>
                <a:gd name="connsiteX2" fmla="*/ 3139836 w 3282115"/>
                <a:gd name="connsiteY2" fmla="*/ 214286 h 219312"/>
                <a:gd name="connsiteX3" fmla="*/ 1691467 w 3282115"/>
                <a:gd name="connsiteY3" fmla="*/ 219312 h 219312"/>
                <a:gd name="connsiteX4" fmla="*/ 1430578 w 3282115"/>
                <a:gd name="connsiteY4" fmla="*/ 215200 h 219312"/>
                <a:gd name="connsiteX5" fmla="*/ 113795 w 3282115"/>
                <a:gd name="connsiteY5" fmla="*/ 202864 h 219312"/>
                <a:gd name="connsiteX6" fmla="*/ 105113 w 3282115"/>
                <a:gd name="connsiteY6" fmla="*/ 201036 h 219312"/>
                <a:gd name="connsiteX7" fmla="*/ 15561 w 3282115"/>
                <a:gd name="connsiteY7" fmla="*/ 111027 h 219312"/>
                <a:gd name="connsiteX8" fmla="*/ 27 w 3282115"/>
                <a:gd name="connsiteY8" fmla="*/ 72190 h 219312"/>
                <a:gd name="connsiteX9" fmla="*/ 1854 w 3282115"/>
                <a:gd name="connsiteY9" fmla="*/ 0 h 219312"/>
                <a:gd name="connsiteX10" fmla="*/ 1023480 w 3282115"/>
                <a:gd name="connsiteY10" fmla="*/ 5940 h 219312"/>
                <a:gd name="connsiteX11" fmla="*/ 1034446 w 3282115"/>
                <a:gd name="connsiteY11" fmla="*/ 8224 h 219312"/>
                <a:gd name="connsiteX12" fmla="*/ 1151412 w 3282115"/>
                <a:gd name="connsiteY12" fmla="*/ 45690 h 219312"/>
                <a:gd name="connsiteX13" fmla="*/ 1153697 w 3282115"/>
                <a:gd name="connsiteY13" fmla="*/ 49345 h 219312"/>
                <a:gd name="connsiteX14" fmla="*/ 1207154 w 3282115"/>
                <a:gd name="connsiteY14" fmla="*/ 44776 h 219312"/>
                <a:gd name="connsiteX15" fmla="*/ 1239137 w 3282115"/>
                <a:gd name="connsiteY15" fmla="*/ 12336 h 219312"/>
                <a:gd name="connsiteX16" fmla="*/ 1242335 w 3282115"/>
                <a:gd name="connsiteY16" fmla="*/ 12793 h 219312"/>
                <a:gd name="connsiteX17" fmla="*/ 1303103 w 3282115"/>
                <a:gd name="connsiteY17" fmla="*/ 15534 h 219312"/>
                <a:gd name="connsiteX18" fmla="*/ 1634355 w 3282115"/>
                <a:gd name="connsiteY18" fmla="*/ 21474 h 219312"/>
                <a:gd name="connsiteX19" fmla="*/ 1636182 w 3282115"/>
                <a:gd name="connsiteY19" fmla="*/ 21474 h 219312"/>
                <a:gd name="connsiteX20" fmla="*/ 2103133 w 3282115"/>
                <a:gd name="connsiteY20" fmla="*/ 26500 h 219312"/>
                <a:gd name="connsiteX21" fmla="*/ 2454945 w 3282115"/>
                <a:gd name="connsiteY21" fmla="*/ 27414 h 219312"/>
                <a:gd name="connsiteX22" fmla="*/ 2515256 w 3282115"/>
                <a:gd name="connsiteY22" fmla="*/ 31526 h 219312"/>
                <a:gd name="connsiteX23" fmla="*/ 2718576 w 3282115"/>
                <a:gd name="connsiteY23" fmla="*/ 32440 h 219312"/>
                <a:gd name="connsiteX24" fmla="*/ 3028353 w 3282115"/>
                <a:gd name="connsiteY24" fmla="*/ 37466 h 219312"/>
                <a:gd name="connsiteX25" fmla="*/ 3126129 w 3282115"/>
                <a:gd name="connsiteY25" fmla="*/ 40207 h 219312"/>
                <a:gd name="connsiteX26" fmla="*/ 3167811 w 3282115"/>
                <a:gd name="connsiteY26" fmla="*/ 43158 h 219312"/>
                <a:gd name="connsiteX0" fmla="*/ 3167811 w 3263809"/>
                <a:gd name="connsiteY0" fmla="*/ 43158 h 219312"/>
                <a:gd name="connsiteX1" fmla="*/ 3167811 w 3263809"/>
                <a:gd name="connsiteY1" fmla="*/ 211622 h 219312"/>
                <a:gd name="connsiteX2" fmla="*/ 3139836 w 3263809"/>
                <a:gd name="connsiteY2" fmla="*/ 214286 h 219312"/>
                <a:gd name="connsiteX3" fmla="*/ 1691467 w 3263809"/>
                <a:gd name="connsiteY3" fmla="*/ 219312 h 219312"/>
                <a:gd name="connsiteX4" fmla="*/ 1430578 w 3263809"/>
                <a:gd name="connsiteY4" fmla="*/ 215200 h 219312"/>
                <a:gd name="connsiteX5" fmla="*/ 113795 w 3263809"/>
                <a:gd name="connsiteY5" fmla="*/ 202864 h 219312"/>
                <a:gd name="connsiteX6" fmla="*/ 105113 w 3263809"/>
                <a:gd name="connsiteY6" fmla="*/ 201036 h 219312"/>
                <a:gd name="connsiteX7" fmla="*/ 15561 w 3263809"/>
                <a:gd name="connsiteY7" fmla="*/ 111027 h 219312"/>
                <a:gd name="connsiteX8" fmla="*/ 27 w 3263809"/>
                <a:gd name="connsiteY8" fmla="*/ 72190 h 219312"/>
                <a:gd name="connsiteX9" fmla="*/ 1854 w 3263809"/>
                <a:gd name="connsiteY9" fmla="*/ 0 h 219312"/>
                <a:gd name="connsiteX10" fmla="*/ 1023480 w 3263809"/>
                <a:gd name="connsiteY10" fmla="*/ 5940 h 219312"/>
                <a:gd name="connsiteX11" fmla="*/ 1034446 w 3263809"/>
                <a:gd name="connsiteY11" fmla="*/ 8224 h 219312"/>
                <a:gd name="connsiteX12" fmla="*/ 1151412 w 3263809"/>
                <a:gd name="connsiteY12" fmla="*/ 45690 h 219312"/>
                <a:gd name="connsiteX13" fmla="*/ 1153697 w 3263809"/>
                <a:gd name="connsiteY13" fmla="*/ 49345 h 219312"/>
                <a:gd name="connsiteX14" fmla="*/ 1207154 w 3263809"/>
                <a:gd name="connsiteY14" fmla="*/ 44776 h 219312"/>
                <a:gd name="connsiteX15" fmla="*/ 1239137 w 3263809"/>
                <a:gd name="connsiteY15" fmla="*/ 12336 h 219312"/>
                <a:gd name="connsiteX16" fmla="*/ 1242335 w 3263809"/>
                <a:gd name="connsiteY16" fmla="*/ 12793 h 219312"/>
                <a:gd name="connsiteX17" fmla="*/ 1303103 w 3263809"/>
                <a:gd name="connsiteY17" fmla="*/ 15534 h 219312"/>
                <a:gd name="connsiteX18" fmla="*/ 1634355 w 3263809"/>
                <a:gd name="connsiteY18" fmla="*/ 21474 h 219312"/>
                <a:gd name="connsiteX19" fmla="*/ 1636182 w 3263809"/>
                <a:gd name="connsiteY19" fmla="*/ 21474 h 219312"/>
                <a:gd name="connsiteX20" fmla="*/ 2103133 w 3263809"/>
                <a:gd name="connsiteY20" fmla="*/ 26500 h 219312"/>
                <a:gd name="connsiteX21" fmla="*/ 2454945 w 3263809"/>
                <a:gd name="connsiteY21" fmla="*/ 27414 h 219312"/>
                <a:gd name="connsiteX22" fmla="*/ 2515256 w 3263809"/>
                <a:gd name="connsiteY22" fmla="*/ 31526 h 219312"/>
                <a:gd name="connsiteX23" fmla="*/ 2718576 w 3263809"/>
                <a:gd name="connsiteY23" fmla="*/ 32440 h 219312"/>
                <a:gd name="connsiteX24" fmla="*/ 3028353 w 3263809"/>
                <a:gd name="connsiteY24" fmla="*/ 37466 h 219312"/>
                <a:gd name="connsiteX25" fmla="*/ 3126129 w 3263809"/>
                <a:gd name="connsiteY25" fmla="*/ 40207 h 219312"/>
                <a:gd name="connsiteX26" fmla="*/ 3167811 w 3263809"/>
                <a:gd name="connsiteY26" fmla="*/ 43158 h 21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263809" h="219312">
                  <a:moveTo>
                    <a:pt x="3167811" y="43158"/>
                  </a:moveTo>
                  <a:cubicBezTo>
                    <a:pt x="3290641" y="54957"/>
                    <a:pt x="3300876" y="196410"/>
                    <a:pt x="3167811" y="211622"/>
                  </a:cubicBezTo>
                  <a:lnTo>
                    <a:pt x="3139836" y="214286"/>
                  </a:lnTo>
                  <a:lnTo>
                    <a:pt x="1691467" y="219312"/>
                  </a:lnTo>
                  <a:lnTo>
                    <a:pt x="1430578" y="215200"/>
                  </a:lnTo>
                  <a:lnTo>
                    <a:pt x="113795" y="202864"/>
                  </a:lnTo>
                  <a:cubicBezTo>
                    <a:pt x="22110" y="202026"/>
                    <a:pt x="107855" y="202407"/>
                    <a:pt x="105113" y="201036"/>
                  </a:cubicBezTo>
                  <a:lnTo>
                    <a:pt x="15561" y="111027"/>
                  </a:lnTo>
                  <a:cubicBezTo>
                    <a:pt x="5053" y="100518"/>
                    <a:pt x="-431" y="87268"/>
                    <a:pt x="27" y="72190"/>
                  </a:cubicBezTo>
                  <a:cubicBezTo>
                    <a:pt x="484" y="48431"/>
                    <a:pt x="940" y="24216"/>
                    <a:pt x="1854" y="0"/>
                  </a:cubicBezTo>
                  <a:lnTo>
                    <a:pt x="1023480" y="5940"/>
                  </a:lnTo>
                  <a:cubicBezTo>
                    <a:pt x="1087979" y="5940"/>
                    <a:pt x="1030791" y="6396"/>
                    <a:pt x="1034446" y="8224"/>
                  </a:cubicBezTo>
                  <a:cubicBezTo>
                    <a:pt x="1071455" y="26043"/>
                    <a:pt x="1109834" y="40664"/>
                    <a:pt x="1151412" y="45690"/>
                  </a:cubicBezTo>
                  <a:cubicBezTo>
                    <a:pt x="1151869" y="47061"/>
                    <a:pt x="1152783" y="47974"/>
                    <a:pt x="1153697" y="49345"/>
                  </a:cubicBezTo>
                  <a:cubicBezTo>
                    <a:pt x="1171973" y="52543"/>
                    <a:pt x="1190705" y="62138"/>
                    <a:pt x="1207154" y="44776"/>
                  </a:cubicBezTo>
                  <a:cubicBezTo>
                    <a:pt x="1218119" y="33810"/>
                    <a:pt x="1228628" y="23302"/>
                    <a:pt x="1239137" y="12336"/>
                  </a:cubicBezTo>
                  <a:cubicBezTo>
                    <a:pt x="1240050" y="12336"/>
                    <a:pt x="1241421" y="12793"/>
                    <a:pt x="1242335" y="12793"/>
                  </a:cubicBezTo>
                  <a:cubicBezTo>
                    <a:pt x="1262439" y="15078"/>
                    <a:pt x="1282542" y="18733"/>
                    <a:pt x="1303103" y="15534"/>
                  </a:cubicBezTo>
                  <a:lnTo>
                    <a:pt x="1634355" y="21474"/>
                  </a:lnTo>
                  <a:lnTo>
                    <a:pt x="1636182" y="21474"/>
                  </a:lnTo>
                  <a:lnTo>
                    <a:pt x="2103133" y="26500"/>
                  </a:lnTo>
                  <a:lnTo>
                    <a:pt x="2454945" y="27414"/>
                  </a:lnTo>
                  <a:cubicBezTo>
                    <a:pt x="2523632" y="28251"/>
                    <a:pt x="2471317" y="30688"/>
                    <a:pt x="2515256" y="31526"/>
                  </a:cubicBezTo>
                  <a:cubicBezTo>
                    <a:pt x="2583334" y="35181"/>
                    <a:pt x="2650955" y="35181"/>
                    <a:pt x="2718576" y="32440"/>
                  </a:cubicBezTo>
                  <a:lnTo>
                    <a:pt x="3028353" y="37466"/>
                  </a:lnTo>
                  <a:cubicBezTo>
                    <a:pt x="3060793" y="38836"/>
                    <a:pt x="3093690" y="40664"/>
                    <a:pt x="3126129" y="40207"/>
                  </a:cubicBezTo>
                  <a:lnTo>
                    <a:pt x="3167811" y="43158"/>
                  </a:lnTo>
                  <a:close/>
                </a:path>
              </a:pathLst>
            </a:custGeom>
            <a:solidFill>
              <a:schemeClr val="accent1">
                <a:lumMod val="75000"/>
                <a:alpha val="50000"/>
              </a:schemeClr>
            </a:solidFill>
            <a:ln w="9525" cap="flat">
              <a:noFill/>
              <a:prstDash val="solid"/>
              <a:miter/>
            </a:ln>
            <a:effectLst>
              <a:innerShdw blurRad="63500" dist="50800">
                <a:schemeClr val="accent1">
                  <a:lumMod val="50000"/>
                  <a:alpha val="50000"/>
                </a:schemeClr>
              </a:innerShdw>
            </a:effectLst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88" name="Group 33">
            <a:extLst>
              <a:ext uri="{FF2B5EF4-FFF2-40B4-BE49-F238E27FC236}">
                <a16:creationId xmlns="" xmlns:a16="http://schemas.microsoft.com/office/drawing/2014/main" id="{B2A158C2-7EB3-4C22-906A-EBE657DBBF8C}"/>
              </a:ext>
            </a:extLst>
          </p:cNvPr>
          <p:cNvGrpSpPr/>
          <p:nvPr/>
        </p:nvGrpSpPr>
        <p:grpSpPr>
          <a:xfrm flipH="1">
            <a:off x="5047505" y="1951876"/>
            <a:ext cx="3938699" cy="1860578"/>
            <a:chOff x="973910" y="2453448"/>
            <a:chExt cx="1864530" cy="1783216"/>
          </a:xfrm>
        </p:grpSpPr>
        <p:sp>
          <p:nvSpPr>
            <p:cNvPr id="89" name="TextBox 88">
              <a:extLst>
                <a:ext uri="{FF2B5EF4-FFF2-40B4-BE49-F238E27FC236}">
                  <a16:creationId xmlns="" xmlns:a16="http://schemas.microsoft.com/office/drawing/2014/main" id="{D2D34084-184B-4E37-AACB-C5AA72FDC6E0}"/>
                </a:ext>
              </a:extLst>
            </p:cNvPr>
            <p:cNvSpPr txBox="1"/>
            <p:nvPr/>
          </p:nvSpPr>
          <p:spPr>
            <a:xfrm>
              <a:off x="1001564" y="2820763"/>
              <a:ext cx="1836876" cy="14159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id-ID" dirty="0" smtClean="0">
                  <a:latin typeface="Times New Roman" panose="02020603050405020304" pitchFamily="18" charset="0"/>
                  <a:ea typeface="Calibri" panose="020F0502020204030204" pitchFamily="34" charset="0"/>
                </a:rPr>
                <a:t>The </a:t>
              </a:r>
              <a:r>
                <a:rPr lang="id-ID" dirty="0">
                  <a:latin typeface="Times New Roman" panose="02020603050405020304" pitchFamily="18" charset="0"/>
                  <a:ea typeface="Calibri" panose="020F0502020204030204" pitchFamily="34" charset="0"/>
                </a:rPr>
                <a:t>procedure conducted by </a:t>
              </a:r>
              <a:r>
                <a:rPr lang="id-ID" dirty="0" smtClean="0">
                  <a:latin typeface="Times New Roman" panose="02020603050405020304" pitchFamily="18" charset="0"/>
                  <a:ea typeface="Calibri" panose="020F0502020204030204" pitchFamily="34" charset="0"/>
                </a:rPr>
                <a:t>Bani Umar Waqf Foundation </a:t>
              </a:r>
              <a:r>
                <a:rPr lang="id-ID" dirty="0">
                  <a:latin typeface="Times New Roman" panose="02020603050405020304" pitchFamily="18" charset="0"/>
                  <a:ea typeface="Calibri" panose="020F0502020204030204" pitchFamily="34" charset="0"/>
                </a:rPr>
                <a:t>is finding out first-related goods / assets owned by anyone who wants </a:t>
              </a:r>
              <a:r>
                <a:rPr lang="id-ID" dirty="0" smtClean="0">
                  <a:latin typeface="Times New Roman" panose="02020603050405020304" pitchFamily="18" charset="0"/>
                  <a:ea typeface="Calibri" panose="020F0502020204030204" pitchFamily="34" charset="0"/>
                </a:rPr>
                <a:t>to waqf, </a:t>
              </a:r>
              <a:r>
                <a:rPr lang="id-ID" dirty="0">
                  <a:latin typeface="Times New Roman" panose="02020603050405020304" pitchFamily="18" charset="0"/>
                  <a:ea typeface="Calibri" panose="020F0502020204030204" pitchFamily="34" charset="0"/>
                </a:rPr>
                <a:t>where it is located, how the position, letters, heirs, etc. </a:t>
              </a:r>
              <a:endParaRPr lang="ko-KR" altLang="en-US" dirty="0">
                <a:solidFill>
                  <a:prstClr val="black">
                    <a:lumMod val="75000"/>
                    <a:lumOff val="2500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TextBox 89">
              <a:extLst>
                <a:ext uri="{FF2B5EF4-FFF2-40B4-BE49-F238E27FC236}">
                  <a16:creationId xmlns="" xmlns:a16="http://schemas.microsoft.com/office/drawing/2014/main" id="{6C584205-9072-4FDE-ACE8-9FBA09F80DDF}"/>
                </a:ext>
              </a:extLst>
            </p:cNvPr>
            <p:cNvSpPr txBox="1"/>
            <p:nvPr/>
          </p:nvSpPr>
          <p:spPr>
            <a:xfrm>
              <a:off x="973910" y="2453448"/>
              <a:ext cx="1863662" cy="3834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id-ID" altLang="ko-KR" sz="2000" b="1" dirty="0" smtClean="0">
                  <a:solidFill>
                    <a:prstClr val="black">
                      <a:lumMod val="75000"/>
                      <a:lumOff val="25000"/>
                    </a:prst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Risk Collection</a:t>
              </a:r>
              <a:endParaRPr lang="ko-KR" altLang="en-US" sz="2000" b="1" dirty="0">
                <a:solidFill>
                  <a:prstClr val="black">
                    <a:lumMod val="75000"/>
                    <a:lumOff val="2500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91" name="Group 38">
            <a:extLst>
              <a:ext uri="{FF2B5EF4-FFF2-40B4-BE49-F238E27FC236}">
                <a16:creationId xmlns="" xmlns:a16="http://schemas.microsoft.com/office/drawing/2014/main" id="{B6E7AD31-911F-4DCF-96B4-D8AC24E2B38B}"/>
              </a:ext>
            </a:extLst>
          </p:cNvPr>
          <p:cNvGrpSpPr/>
          <p:nvPr/>
        </p:nvGrpSpPr>
        <p:grpSpPr>
          <a:xfrm flipH="1">
            <a:off x="9016197" y="1827353"/>
            <a:ext cx="684069" cy="684069"/>
            <a:chOff x="3218806" y="1961572"/>
            <a:chExt cx="684068" cy="684068"/>
          </a:xfrm>
        </p:grpSpPr>
        <p:sp>
          <p:nvSpPr>
            <p:cNvPr id="92" name="Diamond 36">
              <a:extLst>
                <a:ext uri="{FF2B5EF4-FFF2-40B4-BE49-F238E27FC236}">
                  <a16:creationId xmlns="" xmlns:a16="http://schemas.microsoft.com/office/drawing/2014/main" id="{BC26AB6B-1349-4A50-BDE0-D245D3A844EF}"/>
                </a:ext>
              </a:extLst>
            </p:cNvPr>
            <p:cNvSpPr/>
            <p:nvPr/>
          </p:nvSpPr>
          <p:spPr>
            <a:xfrm>
              <a:off x="3218806" y="1961572"/>
              <a:ext cx="684068" cy="684068"/>
            </a:xfrm>
            <a:prstGeom prst="diamond">
              <a:avLst/>
            </a:prstGeom>
            <a:noFill/>
            <a:ln w="508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 dirty="0">
                <a:solidFill>
                  <a:prstClr val="black">
                    <a:lumMod val="75000"/>
                    <a:lumOff val="25000"/>
                  </a:prstClr>
                </a:solidFill>
              </a:endParaRPr>
            </a:p>
          </p:txBody>
        </p:sp>
        <p:sp>
          <p:nvSpPr>
            <p:cNvPr id="93" name="TextBox 92">
              <a:extLst>
                <a:ext uri="{FF2B5EF4-FFF2-40B4-BE49-F238E27FC236}">
                  <a16:creationId xmlns="" xmlns:a16="http://schemas.microsoft.com/office/drawing/2014/main" id="{B8CF9FC5-0D97-4533-AA7B-42110C93B7C8}"/>
                </a:ext>
              </a:extLst>
            </p:cNvPr>
            <p:cNvSpPr txBox="1"/>
            <p:nvPr/>
          </p:nvSpPr>
          <p:spPr>
            <a:xfrm>
              <a:off x="3348375" y="2140694"/>
              <a:ext cx="42199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600" b="1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01</a:t>
              </a:r>
              <a:endParaRPr lang="ko-KR" altLang="en-US" sz="1600" b="1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endParaRPr>
            </a:p>
          </p:txBody>
        </p:sp>
      </p:grpSp>
      <p:grpSp>
        <p:nvGrpSpPr>
          <p:cNvPr id="94" name="Group 39">
            <a:extLst>
              <a:ext uri="{FF2B5EF4-FFF2-40B4-BE49-F238E27FC236}">
                <a16:creationId xmlns="" xmlns:a16="http://schemas.microsoft.com/office/drawing/2014/main" id="{036E522D-2BC2-437B-8A45-7EB47A30B661}"/>
              </a:ext>
            </a:extLst>
          </p:cNvPr>
          <p:cNvGrpSpPr/>
          <p:nvPr/>
        </p:nvGrpSpPr>
        <p:grpSpPr>
          <a:xfrm flipH="1">
            <a:off x="4944618" y="4259663"/>
            <a:ext cx="3623960" cy="1977676"/>
            <a:chOff x="973912" y="2552193"/>
            <a:chExt cx="1924153" cy="705815"/>
          </a:xfrm>
        </p:grpSpPr>
        <p:sp>
          <p:nvSpPr>
            <p:cNvPr id="95" name="TextBox 94">
              <a:extLst>
                <a:ext uri="{FF2B5EF4-FFF2-40B4-BE49-F238E27FC236}">
                  <a16:creationId xmlns="" xmlns:a16="http://schemas.microsoft.com/office/drawing/2014/main" id="{BD123FD2-F862-4917-B342-48E7C9C6622D}"/>
                </a:ext>
              </a:extLst>
            </p:cNvPr>
            <p:cNvSpPr txBox="1"/>
            <p:nvPr/>
          </p:nvSpPr>
          <p:spPr>
            <a:xfrm>
              <a:off x="998880" y="2829621"/>
              <a:ext cx="1836876" cy="4283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id-ID" dirty="0" smtClean="0">
                  <a:latin typeface="Times New Roman" panose="02020603050405020304" pitchFamily="18" charset="0"/>
                  <a:ea typeface="Calibri" panose="020F0502020204030204" pitchFamily="34" charset="0"/>
                </a:rPr>
                <a:t>So </a:t>
              </a:r>
              <a:r>
                <a:rPr lang="id-ID" dirty="0">
                  <a:latin typeface="Times New Roman" panose="02020603050405020304" pitchFamily="18" charset="0"/>
                  <a:ea typeface="Calibri" panose="020F0502020204030204" pitchFamily="34" charset="0"/>
                </a:rPr>
                <a:t>far if anyone wants </a:t>
              </a:r>
              <a:r>
                <a:rPr lang="id-ID" dirty="0" smtClean="0">
                  <a:latin typeface="Times New Roman" panose="02020603050405020304" pitchFamily="18" charset="0"/>
                  <a:ea typeface="Calibri" panose="020F0502020204030204" pitchFamily="34" charset="0"/>
                </a:rPr>
                <a:t>to waqf, Bani </a:t>
              </a:r>
              <a:r>
                <a:rPr lang="id-ID" dirty="0">
                  <a:latin typeface="Times New Roman" panose="02020603050405020304" pitchFamily="18" charset="0"/>
                  <a:ea typeface="Calibri" panose="020F0502020204030204" pitchFamily="34" charset="0"/>
                </a:rPr>
                <a:t>Umar </a:t>
              </a:r>
              <a:r>
                <a:rPr lang="id-ID" dirty="0" smtClean="0">
                  <a:latin typeface="Times New Roman" panose="02020603050405020304" pitchFamily="18" charset="0"/>
                  <a:ea typeface="Calibri" panose="020F0502020204030204" pitchFamily="34" charset="0"/>
                </a:rPr>
                <a:t>Foundation followed </a:t>
              </a:r>
              <a:r>
                <a:rPr lang="id-ID" dirty="0">
                  <a:latin typeface="Times New Roman" panose="02020603050405020304" pitchFamily="18" charset="0"/>
                  <a:ea typeface="Calibri" panose="020F0502020204030204" pitchFamily="34" charset="0"/>
                </a:rPr>
                <a:t>the appropriate procedures Indonesian Waqf Board. </a:t>
              </a:r>
              <a:endParaRPr lang="ko-KR" altLang="en-US" dirty="0">
                <a:solidFill>
                  <a:prstClr val="black">
                    <a:lumMod val="75000"/>
                    <a:lumOff val="2500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6" name="TextBox 95">
              <a:extLst>
                <a:ext uri="{FF2B5EF4-FFF2-40B4-BE49-F238E27FC236}">
                  <a16:creationId xmlns="" xmlns:a16="http://schemas.microsoft.com/office/drawing/2014/main" id="{C658BED3-A946-41E0-8B17-ED43A7284EE2}"/>
                </a:ext>
              </a:extLst>
            </p:cNvPr>
            <p:cNvSpPr txBox="1"/>
            <p:nvPr/>
          </p:nvSpPr>
          <p:spPr>
            <a:xfrm>
              <a:off x="973912" y="2552193"/>
              <a:ext cx="1924153" cy="25263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id-ID" sz="2000" b="1" dirty="0" smtClean="0">
                  <a:latin typeface="Times New Roman" panose="02020603050405020304" pitchFamily="18" charset="0"/>
                  <a:ea typeface="Calibri" panose="020F0502020204030204" pitchFamily="34" charset="0"/>
                </a:rPr>
                <a:t>Problem Waqf Asset</a:t>
              </a:r>
              <a:r>
                <a:rPr lang="id-ID" sz="2000" b="1" dirty="0">
                  <a:latin typeface="Times New Roman" panose="02020603050405020304" pitchFamily="18" charset="0"/>
                  <a:ea typeface="Calibri" panose="020F0502020204030204" pitchFamily="34" charset="0"/>
                </a:rPr>
                <a:t>, </a:t>
              </a:r>
              <a:r>
                <a:rPr lang="id-ID" sz="2000" b="1" dirty="0" smtClean="0">
                  <a:latin typeface="Times New Roman" panose="02020603050405020304" pitchFamily="18" charset="0"/>
                  <a:ea typeface="Calibri" panose="020F0502020204030204" pitchFamily="34" charset="0"/>
                </a:rPr>
                <a:t>Provisions </a:t>
              </a:r>
              <a:r>
                <a:rPr lang="id-ID" sz="2000" b="1" dirty="0">
                  <a:latin typeface="Times New Roman" panose="02020603050405020304" pitchFamily="18" charset="0"/>
                  <a:ea typeface="Calibri" panose="020F0502020204030204" pitchFamily="34" charset="0"/>
                </a:rPr>
                <a:t>and R</a:t>
              </a:r>
              <a:r>
                <a:rPr lang="id-ID" sz="2000" b="1" dirty="0" smtClean="0">
                  <a:latin typeface="Times New Roman" panose="02020603050405020304" pitchFamily="18" charset="0"/>
                  <a:ea typeface="Calibri" panose="020F0502020204030204" pitchFamily="34" charset="0"/>
                </a:rPr>
                <a:t>eserves</a:t>
              </a:r>
              <a:endParaRPr lang="ko-KR" altLang="en-US" sz="2000" b="1" dirty="0">
                <a:solidFill>
                  <a:prstClr val="black">
                    <a:lumMod val="75000"/>
                    <a:lumOff val="2500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97" name="Group 42">
            <a:extLst>
              <a:ext uri="{FF2B5EF4-FFF2-40B4-BE49-F238E27FC236}">
                <a16:creationId xmlns="" xmlns:a16="http://schemas.microsoft.com/office/drawing/2014/main" id="{1A7E86F4-2D09-41C1-A420-29A5D49902F6}"/>
              </a:ext>
            </a:extLst>
          </p:cNvPr>
          <p:cNvGrpSpPr/>
          <p:nvPr/>
        </p:nvGrpSpPr>
        <p:grpSpPr>
          <a:xfrm flipH="1">
            <a:off x="8595358" y="4180138"/>
            <a:ext cx="684069" cy="684069"/>
            <a:chOff x="3218806" y="1961572"/>
            <a:chExt cx="684068" cy="684068"/>
          </a:xfrm>
        </p:grpSpPr>
        <p:sp>
          <p:nvSpPr>
            <p:cNvPr id="98" name="Diamond 43">
              <a:extLst>
                <a:ext uri="{FF2B5EF4-FFF2-40B4-BE49-F238E27FC236}">
                  <a16:creationId xmlns="" xmlns:a16="http://schemas.microsoft.com/office/drawing/2014/main" id="{B8426279-B104-4D91-B7B0-9D5289A24C1D}"/>
                </a:ext>
              </a:extLst>
            </p:cNvPr>
            <p:cNvSpPr/>
            <p:nvPr/>
          </p:nvSpPr>
          <p:spPr>
            <a:xfrm>
              <a:off x="3218806" y="1961572"/>
              <a:ext cx="684068" cy="684068"/>
            </a:xfrm>
            <a:prstGeom prst="diamond">
              <a:avLst/>
            </a:prstGeom>
            <a:noFill/>
            <a:ln w="508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 dirty="0">
                <a:solidFill>
                  <a:prstClr val="black">
                    <a:lumMod val="75000"/>
                    <a:lumOff val="25000"/>
                  </a:prstClr>
                </a:solidFill>
              </a:endParaRPr>
            </a:p>
          </p:txBody>
        </p:sp>
        <p:sp>
          <p:nvSpPr>
            <p:cNvPr id="99" name="TextBox 98">
              <a:extLst>
                <a:ext uri="{FF2B5EF4-FFF2-40B4-BE49-F238E27FC236}">
                  <a16:creationId xmlns="" xmlns:a16="http://schemas.microsoft.com/office/drawing/2014/main" id="{CEBA9CF6-9874-456F-8B2D-A452F0D61DCE}"/>
                </a:ext>
              </a:extLst>
            </p:cNvPr>
            <p:cNvSpPr txBox="1"/>
            <p:nvPr/>
          </p:nvSpPr>
          <p:spPr>
            <a:xfrm>
              <a:off x="3348375" y="2140694"/>
              <a:ext cx="42199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600" b="1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02</a:t>
              </a:r>
              <a:endParaRPr lang="ko-KR" altLang="en-US" sz="1600" b="1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endParaRPr>
            </a:p>
          </p:txBody>
        </p:sp>
      </p:grpSp>
      <p:grpSp>
        <p:nvGrpSpPr>
          <p:cNvPr id="100" name="Group 45">
            <a:extLst>
              <a:ext uri="{FF2B5EF4-FFF2-40B4-BE49-F238E27FC236}">
                <a16:creationId xmlns="" xmlns:a16="http://schemas.microsoft.com/office/drawing/2014/main" id="{577722D2-9816-4F37-9C80-F250ECC8C7C2}"/>
              </a:ext>
            </a:extLst>
          </p:cNvPr>
          <p:cNvGrpSpPr/>
          <p:nvPr/>
        </p:nvGrpSpPr>
        <p:grpSpPr>
          <a:xfrm flipH="1">
            <a:off x="211646" y="4150477"/>
            <a:ext cx="3500057" cy="2111093"/>
            <a:chOff x="973910" y="2552193"/>
            <a:chExt cx="1864530" cy="545569"/>
          </a:xfrm>
        </p:grpSpPr>
        <p:sp>
          <p:nvSpPr>
            <p:cNvPr id="101" name="TextBox 100">
              <a:extLst>
                <a:ext uri="{FF2B5EF4-FFF2-40B4-BE49-F238E27FC236}">
                  <a16:creationId xmlns="" xmlns:a16="http://schemas.microsoft.com/office/drawing/2014/main" id="{7156F058-737C-497E-8DCD-B0A06169F337}"/>
                </a:ext>
              </a:extLst>
            </p:cNvPr>
            <p:cNvSpPr txBox="1"/>
            <p:nvPr/>
          </p:nvSpPr>
          <p:spPr>
            <a:xfrm>
              <a:off x="1001564" y="2820763"/>
              <a:ext cx="183687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endParaRPr lang="ko-KR" altLang="en-US" sz="12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endParaRPr>
            </a:p>
          </p:txBody>
        </p:sp>
        <p:sp>
          <p:nvSpPr>
            <p:cNvPr id="102" name="TextBox 101">
              <a:extLst>
                <a:ext uri="{FF2B5EF4-FFF2-40B4-BE49-F238E27FC236}">
                  <a16:creationId xmlns="" xmlns:a16="http://schemas.microsoft.com/office/drawing/2014/main" id="{53576381-1E1B-42DF-98DA-1A9DE3794842}"/>
                </a:ext>
              </a:extLst>
            </p:cNvPr>
            <p:cNvSpPr txBox="1"/>
            <p:nvPr/>
          </p:nvSpPr>
          <p:spPr>
            <a:xfrm>
              <a:off x="973910" y="2552193"/>
              <a:ext cx="1863663" cy="1034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id-ID" altLang="ko-KR" sz="2000" b="1" dirty="0" smtClean="0">
                  <a:solidFill>
                    <a:prstClr val="black">
                      <a:lumMod val="75000"/>
                      <a:lumOff val="25000"/>
                    </a:prst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Market Risk</a:t>
              </a:r>
              <a:endParaRPr lang="ko-KR" altLang="en-US" sz="2000" b="1" dirty="0">
                <a:solidFill>
                  <a:prstClr val="black">
                    <a:lumMod val="75000"/>
                    <a:lumOff val="2500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03" name="Group 48">
            <a:extLst>
              <a:ext uri="{FF2B5EF4-FFF2-40B4-BE49-F238E27FC236}">
                <a16:creationId xmlns="" xmlns:a16="http://schemas.microsoft.com/office/drawing/2014/main" id="{94837BAB-A64A-4BCB-BFFA-125F34B63EEC}"/>
              </a:ext>
            </a:extLst>
          </p:cNvPr>
          <p:cNvGrpSpPr/>
          <p:nvPr/>
        </p:nvGrpSpPr>
        <p:grpSpPr>
          <a:xfrm flipH="1">
            <a:off x="3805188" y="4130130"/>
            <a:ext cx="684069" cy="684069"/>
            <a:chOff x="3218806" y="1961572"/>
            <a:chExt cx="684068" cy="684068"/>
          </a:xfrm>
        </p:grpSpPr>
        <p:sp>
          <p:nvSpPr>
            <p:cNvPr id="104" name="Diamond 49">
              <a:extLst>
                <a:ext uri="{FF2B5EF4-FFF2-40B4-BE49-F238E27FC236}">
                  <a16:creationId xmlns="" xmlns:a16="http://schemas.microsoft.com/office/drawing/2014/main" id="{B906DED7-1446-49D2-A408-8C5DAF030C2A}"/>
                </a:ext>
              </a:extLst>
            </p:cNvPr>
            <p:cNvSpPr/>
            <p:nvPr/>
          </p:nvSpPr>
          <p:spPr>
            <a:xfrm>
              <a:off x="3218806" y="1961572"/>
              <a:ext cx="684068" cy="684068"/>
            </a:xfrm>
            <a:prstGeom prst="diamond">
              <a:avLst/>
            </a:prstGeom>
            <a:noFill/>
            <a:ln w="508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prstClr val="black">
                    <a:lumMod val="75000"/>
                    <a:lumOff val="25000"/>
                  </a:prstClr>
                </a:solidFill>
              </a:endParaRPr>
            </a:p>
          </p:txBody>
        </p:sp>
        <p:sp>
          <p:nvSpPr>
            <p:cNvPr id="105" name="TextBox 104">
              <a:extLst>
                <a:ext uri="{FF2B5EF4-FFF2-40B4-BE49-F238E27FC236}">
                  <a16:creationId xmlns="" xmlns:a16="http://schemas.microsoft.com/office/drawing/2014/main" id="{89199F2D-B0EB-4544-9300-3EF21E0668F5}"/>
                </a:ext>
              </a:extLst>
            </p:cNvPr>
            <p:cNvSpPr txBox="1"/>
            <p:nvPr/>
          </p:nvSpPr>
          <p:spPr>
            <a:xfrm>
              <a:off x="3348375" y="2140694"/>
              <a:ext cx="42199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600" b="1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04</a:t>
              </a:r>
              <a:endParaRPr lang="ko-KR" altLang="en-US" sz="1600" b="1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endParaRPr>
            </a:p>
          </p:txBody>
        </p:sp>
      </p:grpSp>
      <p:grpSp>
        <p:nvGrpSpPr>
          <p:cNvPr id="106" name="Group 51">
            <a:extLst>
              <a:ext uri="{FF2B5EF4-FFF2-40B4-BE49-F238E27FC236}">
                <a16:creationId xmlns="" xmlns:a16="http://schemas.microsoft.com/office/drawing/2014/main" id="{A5323DC3-AEB1-484A-8DE2-E97DD86935AA}"/>
              </a:ext>
            </a:extLst>
          </p:cNvPr>
          <p:cNvGrpSpPr/>
          <p:nvPr/>
        </p:nvGrpSpPr>
        <p:grpSpPr>
          <a:xfrm flipH="1">
            <a:off x="81842" y="1854323"/>
            <a:ext cx="3956358" cy="1195353"/>
            <a:chOff x="973911" y="2552193"/>
            <a:chExt cx="2036531" cy="570206"/>
          </a:xfrm>
        </p:grpSpPr>
        <p:sp>
          <p:nvSpPr>
            <p:cNvPr id="107" name="TextBox 106">
              <a:extLst>
                <a:ext uri="{FF2B5EF4-FFF2-40B4-BE49-F238E27FC236}">
                  <a16:creationId xmlns="" xmlns:a16="http://schemas.microsoft.com/office/drawing/2014/main" id="{C2444CF8-AF68-4A5C-B2B6-3188723A4E63}"/>
                </a:ext>
              </a:extLst>
            </p:cNvPr>
            <p:cNvSpPr txBox="1"/>
            <p:nvPr/>
          </p:nvSpPr>
          <p:spPr>
            <a:xfrm>
              <a:off x="1001564" y="2990265"/>
              <a:ext cx="1836876" cy="1321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endParaRPr lang="ko-KR" altLang="en-US" sz="12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endParaRPr>
            </a:p>
          </p:txBody>
        </p:sp>
        <p:sp>
          <p:nvSpPr>
            <p:cNvPr id="108" name="TextBox 107">
              <a:extLst>
                <a:ext uri="{FF2B5EF4-FFF2-40B4-BE49-F238E27FC236}">
                  <a16:creationId xmlns="" xmlns:a16="http://schemas.microsoft.com/office/drawing/2014/main" id="{B838C684-6D26-435C-8F62-D3DD214F242D}"/>
                </a:ext>
              </a:extLst>
            </p:cNvPr>
            <p:cNvSpPr txBox="1"/>
            <p:nvPr/>
          </p:nvSpPr>
          <p:spPr>
            <a:xfrm>
              <a:off x="973911" y="2552193"/>
              <a:ext cx="2036531" cy="3376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2000" b="1" dirty="0" smtClean="0">
                  <a:solidFill>
                    <a:prstClr val="black">
                      <a:lumMod val="75000"/>
                      <a:lumOff val="25000"/>
                    </a:prst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Transactions </a:t>
              </a:r>
              <a:r>
                <a:rPr lang="en-US" altLang="ko-KR" sz="2000" b="1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With Related Parties other than the Beneficiaries </a:t>
              </a:r>
              <a:endParaRPr lang="id-ID" altLang="ko-KR" sz="2000" b="1" dirty="0" smtClean="0">
                <a:solidFill>
                  <a:prstClr val="black">
                    <a:lumMod val="75000"/>
                    <a:lumOff val="2500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09" name="Group 54">
            <a:extLst>
              <a:ext uri="{FF2B5EF4-FFF2-40B4-BE49-F238E27FC236}">
                <a16:creationId xmlns="" xmlns:a16="http://schemas.microsoft.com/office/drawing/2014/main" id="{94167467-14E2-4945-9938-E30AA91DCC0B}"/>
              </a:ext>
            </a:extLst>
          </p:cNvPr>
          <p:cNvGrpSpPr/>
          <p:nvPr/>
        </p:nvGrpSpPr>
        <p:grpSpPr>
          <a:xfrm flipH="1">
            <a:off x="4064981" y="1833717"/>
            <a:ext cx="684069" cy="684069"/>
            <a:chOff x="3218806" y="1961572"/>
            <a:chExt cx="684068" cy="684068"/>
          </a:xfrm>
        </p:grpSpPr>
        <p:sp>
          <p:nvSpPr>
            <p:cNvPr id="110" name="Diamond 55">
              <a:extLst>
                <a:ext uri="{FF2B5EF4-FFF2-40B4-BE49-F238E27FC236}">
                  <a16:creationId xmlns="" xmlns:a16="http://schemas.microsoft.com/office/drawing/2014/main" id="{E69920DD-BEEE-4A64-B035-076F70778D36}"/>
                </a:ext>
              </a:extLst>
            </p:cNvPr>
            <p:cNvSpPr/>
            <p:nvPr/>
          </p:nvSpPr>
          <p:spPr>
            <a:xfrm>
              <a:off x="3218806" y="1961572"/>
              <a:ext cx="684068" cy="684068"/>
            </a:xfrm>
            <a:prstGeom prst="diamond">
              <a:avLst/>
            </a:prstGeom>
            <a:noFill/>
            <a:ln w="508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prstClr val="white"/>
                </a:solidFill>
              </a:endParaRPr>
            </a:p>
          </p:txBody>
        </p:sp>
        <p:sp>
          <p:nvSpPr>
            <p:cNvPr id="111" name="TextBox 110">
              <a:extLst>
                <a:ext uri="{FF2B5EF4-FFF2-40B4-BE49-F238E27FC236}">
                  <a16:creationId xmlns="" xmlns:a16="http://schemas.microsoft.com/office/drawing/2014/main" id="{FC3CA3FE-EEB6-4067-BC64-35C9D90D0427}"/>
                </a:ext>
              </a:extLst>
            </p:cNvPr>
            <p:cNvSpPr txBox="1"/>
            <p:nvPr/>
          </p:nvSpPr>
          <p:spPr>
            <a:xfrm>
              <a:off x="3348375" y="2140694"/>
              <a:ext cx="42199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600" b="1" dirty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03</a:t>
              </a:r>
              <a:endParaRPr lang="ko-KR" altLang="en-US" sz="1600" b="1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409862" y="2659146"/>
            <a:ext cx="3338588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d-ID" dirty="0" smtClean="0">
                <a:latin typeface="Times New Roman" panose="02020603050405020304" pitchFamily="18" charset="0"/>
                <a:ea typeface="Calibri" panose="020F0502020204030204" pitchFamily="34" charset="0"/>
              </a:rPr>
              <a:t>the </a:t>
            </a:r>
            <a:r>
              <a:rPr lang="id-ID" dirty="0">
                <a:latin typeface="Times New Roman" panose="02020603050405020304" pitchFamily="18" charset="0"/>
                <a:ea typeface="Calibri" panose="020F0502020204030204" pitchFamily="34" charset="0"/>
              </a:rPr>
              <a:t>problem of human resources in Bani Umar </a:t>
            </a:r>
            <a:r>
              <a:rPr lang="id-ID" dirty="0" smtClean="0">
                <a:latin typeface="Times New Roman" panose="02020603050405020304" pitchFamily="18" charset="0"/>
                <a:ea typeface="Calibri" panose="020F0502020204030204" pitchFamily="34" charset="0"/>
              </a:rPr>
              <a:t>Waqf </a:t>
            </a:r>
            <a:r>
              <a:rPr lang="id-ID" dirty="0">
                <a:latin typeface="Times New Roman" panose="02020603050405020304" pitchFamily="18" charset="0"/>
                <a:ea typeface="Calibri" panose="020F0502020204030204" pitchFamily="34" charset="0"/>
              </a:rPr>
              <a:t>Foundation is the lack of human resources recruited by the </a:t>
            </a:r>
            <a:r>
              <a:rPr lang="id-ID" dirty="0" smtClean="0">
                <a:latin typeface="Times New Roman" panose="02020603050405020304" pitchFamily="18" charset="0"/>
                <a:ea typeface="Calibri" panose="020F0502020204030204" pitchFamily="34" charset="0"/>
              </a:rPr>
              <a:t>Bani Umar.</a:t>
            </a:r>
            <a:endParaRPr lang="id-ID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3048000" y="2967335"/>
            <a:ext cx="6096000" cy="369332"/>
          </a:xfrm>
          <a:prstGeom prst="rect">
            <a:avLst/>
          </a:prstGeom>
        </p:spPr>
        <p:txBody>
          <a:bodyPr>
            <a:spAutoFit/>
          </a:bodyPr>
          <a:lstStyle/>
          <a:p>
            <a:endParaRPr lang="id-ID" dirty="0">
              <a:solidFill>
                <a:prstClr val="black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430713" y="4522071"/>
            <a:ext cx="3401320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d-ID" dirty="0" smtClean="0">
                <a:latin typeface="Times New Roman" panose="02020603050405020304" pitchFamily="18" charset="0"/>
                <a:ea typeface="Calibri" panose="020F0502020204030204" pitchFamily="34" charset="0"/>
              </a:rPr>
              <a:t>Total </a:t>
            </a:r>
            <a:r>
              <a:rPr lang="id-ID" dirty="0">
                <a:latin typeface="Times New Roman" panose="02020603050405020304" pitchFamily="18" charset="0"/>
                <a:ea typeface="Calibri" panose="020F0502020204030204" pitchFamily="34" charset="0"/>
              </a:rPr>
              <a:t>assets owned by </a:t>
            </a:r>
            <a:r>
              <a:rPr lang="id-ID" dirty="0" smtClean="0">
                <a:latin typeface="Times New Roman" panose="02020603050405020304" pitchFamily="18" charset="0"/>
                <a:ea typeface="Calibri" panose="020F0502020204030204" pitchFamily="34" charset="0"/>
              </a:rPr>
              <a:t>Bani </a:t>
            </a:r>
            <a:r>
              <a:rPr lang="id-ID" dirty="0">
                <a:latin typeface="Times New Roman" panose="02020603050405020304" pitchFamily="18" charset="0"/>
                <a:ea typeface="Calibri" panose="020F0502020204030204" pitchFamily="34" charset="0"/>
              </a:rPr>
              <a:t>Umar </a:t>
            </a:r>
            <a:r>
              <a:rPr lang="id-ID" dirty="0" smtClean="0">
                <a:latin typeface="Times New Roman" panose="02020603050405020304" pitchFamily="18" charset="0"/>
                <a:ea typeface="Calibri" panose="020F0502020204030204" pitchFamily="34" charset="0"/>
              </a:rPr>
              <a:t>Foundation did </a:t>
            </a:r>
            <a:r>
              <a:rPr lang="id-ID" dirty="0">
                <a:latin typeface="Times New Roman" panose="02020603050405020304" pitchFamily="18" charset="0"/>
                <a:ea typeface="Calibri" panose="020F0502020204030204" pitchFamily="34" charset="0"/>
              </a:rPr>
              <a:t>not take into account the standard for asset appraisal, just look on the side of benefits (if anyone wants to waqf).</a:t>
            </a:r>
            <a:endParaRPr lang="id-ID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7169937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" name="Group 60">
            <a:extLst>
              <a:ext uri="{FF2B5EF4-FFF2-40B4-BE49-F238E27FC236}">
                <a16:creationId xmlns="" xmlns:a16="http://schemas.microsoft.com/office/drawing/2014/main" id="{D171455F-4C6F-4ED6-97E9-37EB90462ED6}"/>
              </a:ext>
            </a:extLst>
          </p:cNvPr>
          <p:cNvGrpSpPr/>
          <p:nvPr/>
        </p:nvGrpSpPr>
        <p:grpSpPr>
          <a:xfrm rot="1780816">
            <a:off x="9905662" y="1672754"/>
            <a:ext cx="1350914" cy="2943569"/>
            <a:chOff x="4801427" y="476797"/>
            <a:chExt cx="2603209" cy="5781889"/>
          </a:xfrm>
        </p:grpSpPr>
        <p:sp>
          <p:nvSpPr>
            <p:cNvPr id="59" name="Freeform: Shape 58">
              <a:extLst>
                <a:ext uri="{FF2B5EF4-FFF2-40B4-BE49-F238E27FC236}">
                  <a16:creationId xmlns="" xmlns:a16="http://schemas.microsoft.com/office/drawing/2014/main" id="{A0EA533A-6356-4B0C-B4F4-A575333F5445}"/>
                </a:ext>
              </a:extLst>
            </p:cNvPr>
            <p:cNvSpPr/>
            <p:nvPr/>
          </p:nvSpPr>
          <p:spPr>
            <a:xfrm>
              <a:off x="4891690" y="525437"/>
              <a:ext cx="2512946" cy="5733249"/>
            </a:xfrm>
            <a:custGeom>
              <a:avLst/>
              <a:gdLst>
                <a:gd name="connsiteX0" fmla="*/ 1256473 w 2512946"/>
                <a:gd name="connsiteY0" fmla="*/ 0 h 5733249"/>
                <a:gd name="connsiteX1" fmla="*/ 2512946 w 2512946"/>
                <a:gd name="connsiteY1" fmla="*/ 1256473 h 5733249"/>
                <a:gd name="connsiteX2" fmla="*/ 1958979 w 2512946"/>
                <a:gd name="connsiteY2" fmla="*/ 2298360 h 5733249"/>
                <a:gd name="connsiteX3" fmla="*/ 1786254 w 2512946"/>
                <a:gd name="connsiteY3" fmla="*/ 2392112 h 5733249"/>
                <a:gd name="connsiteX4" fmla="*/ 1786253 w 2512946"/>
                <a:gd name="connsiteY4" fmla="*/ 5390548 h 5733249"/>
                <a:gd name="connsiteX5" fmla="*/ 1788081 w 2512946"/>
                <a:gd name="connsiteY5" fmla="*/ 5412936 h 5733249"/>
                <a:gd name="connsiteX6" fmla="*/ 1778486 w 2512946"/>
                <a:gd name="connsiteY6" fmla="*/ 5426643 h 5733249"/>
                <a:gd name="connsiteX7" fmla="*/ 1650097 w 2512946"/>
                <a:gd name="connsiteY7" fmla="*/ 5553204 h 5733249"/>
                <a:gd name="connsiteX8" fmla="*/ 1573338 w 2512946"/>
                <a:gd name="connsiteY8" fmla="*/ 5624481 h 5733249"/>
                <a:gd name="connsiteX9" fmla="*/ 1571516 w 2512946"/>
                <a:gd name="connsiteY9" fmla="*/ 5619112 h 5733249"/>
                <a:gd name="connsiteX10" fmla="*/ 1571511 w 2512946"/>
                <a:gd name="connsiteY10" fmla="*/ 5619455 h 5733249"/>
                <a:gd name="connsiteX11" fmla="*/ 1569684 w 2512946"/>
                <a:gd name="connsiteY11" fmla="*/ 5628137 h 5733249"/>
                <a:gd name="connsiteX12" fmla="*/ 1479674 w 2512946"/>
                <a:gd name="connsiteY12" fmla="*/ 5717689 h 5733249"/>
                <a:gd name="connsiteX13" fmla="*/ 1440838 w 2512946"/>
                <a:gd name="connsiteY13" fmla="*/ 5733223 h 5733249"/>
                <a:gd name="connsiteX14" fmla="*/ 1368648 w 2512946"/>
                <a:gd name="connsiteY14" fmla="*/ 5731396 h 5733249"/>
                <a:gd name="connsiteX15" fmla="*/ 1368633 w 2512946"/>
                <a:gd name="connsiteY15" fmla="*/ 5722667 h 5733249"/>
                <a:gd name="connsiteX16" fmla="*/ 1364428 w 2512946"/>
                <a:gd name="connsiteY16" fmla="*/ 5727405 h 5733249"/>
                <a:gd name="connsiteX17" fmla="*/ 1354027 w 2512946"/>
                <a:gd name="connsiteY17" fmla="*/ 5728197 h 5733249"/>
                <a:gd name="connsiteX18" fmla="*/ 1326156 w 2512946"/>
                <a:gd name="connsiteY18" fmla="*/ 5705810 h 5733249"/>
                <a:gd name="connsiteX19" fmla="*/ 968403 w 2512946"/>
                <a:gd name="connsiteY19" fmla="*/ 5282721 h 5733249"/>
                <a:gd name="connsiteX20" fmla="*/ 970688 w 2512946"/>
                <a:gd name="connsiteY20" fmla="*/ 5216928 h 5733249"/>
                <a:gd name="connsiteX21" fmla="*/ 1067093 w 2512946"/>
                <a:gd name="connsiteY21" fmla="*/ 5102703 h 5733249"/>
                <a:gd name="connsiteX22" fmla="*/ 1069377 w 2512946"/>
                <a:gd name="connsiteY22" fmla="*/ 5028228 h 5733249"/>
                <a:gd name="connsiteX23" fmla="*/ 1130146 w 2512946"/>
                <a:gd name="connsiteY23" fmla="*/ 4908064 h 5733249"/>
                <a:gd name="connsiteX24" fmla="*/ 1334380 w 2512946"/>
                <a:gd name="connsiteY24" fmla="*/ 4751804 h 5733249"/>
                <a:gd name="connsiteX25" fmla="*/ 1368647 w 2512946"/>
                <a:gd name="connsiteY25" fmla="*/ 4709312 h 5733249"/>
                <a:gd name="connsiteX26" fmla="*/ 1374569 w 2512946"/>
                <a:gd name="connsiteY26" fmla="*/ 4714428 h 5733249"/>
                <a:gd name="connsiteX27" fmla="*/ 1374587 w 2512946"/>
                <a:gd name="connsiteY27" fmla="*/ 4709770 h 5733249"/>
                <a:gd name="connsiteX28" fmla="*/ 1376872 w 2512946"/>
                <a:gd name="connsiteY28" fmla="*/ 4698804 h 5733249"/>
                <a:gd name="connsiteX29" fmla="*/ 1414338 w 2512946"/>
                <a:gd name="connsiteY29" fmla="*/ 4581838 h 5733249"/>
                <a:gd name="connsiteX30" fmla="*/ 1417993 w 2512946"/>
                <a:gd name="connsiteY30" fmla="*/ 4579553 h 5733249"/>
                <a:gd name="connsiteX31" fmla="*/ 1413424 w 2512946"/>
                <a:gd name="connsiteY31" fmla="*/ 4526096 h 5733249"/>
                <a:gd name="connsiteX32" fmla="*/ 1380984 w 2512946"/>
                <a:gd name="connsiteY32" fmla="*/ 4494113 h 5733249"/>
                <a:gd name="connsiteX33" fmla="*/ 1381441 w 2512946"/>
                <a:gd name="connsiteY33" fmla="*/ 4490915 h 5733249"/>
                <a:gd name="connsiteX34" fmla="*/ 1382500 w 2512946"/>
                <a:gd name="connsiteY34" fmla="*/ 4481575 h 5733249"/>
                <a:gd name="connsiteX35" fmla="*/ 1377329 w 2512946"/>
                <a:gd name="connsiteY35" fmla="*/ 4490001 h 5733249"/>
                <a:gd name="connsiteX36" fmla="*/ 1213302 w 2512946"/>
                <a:gd name="connsiteY36" fmla="*/ 4351561 h 5733249"/>
                <a:gd name="connsiteX37" fmla="*/ 1208621 w 2512946"/>
                <a:gd name="connsiteY37" fmla="*/ 4340862 h 5733249"/>
                <a:gd name="connsiteX38" fmla="*/ 1203250 w 2512946"/>
                <a:gd name="connsiteY38" fmla="*/ 4344250 h 5733249"/>
                <a:gd name="connsiteX39" fmla="*/ 1195026 w 2512946"/>
                <a:gd name="connsiteY39" fmla="*/ 4338767 h 5733249"/>
                <a:gd name="connsiteX40" fmla="*/ 1166241 w 2512946"/>
                <a:gd name="connsiteY40" fmla="*/ 4311810 h 5733249"/>
                <a:gd name="connsiteX41" fmla="*/ 1199138 w 2512946"/>
                <a:gd name="connsiteY41" fmla="*/ 4247844 h 5733249"/>
                <a:gd name="connsiteX42" fmla="*/ 1211931 w 2512946"/>
                <a:gd name="connsiteY42" fmla="*/ 4214491 h 5733249"/>
                <a:gd name="connsiteX43" fmla="*/ 1199594 w 2512946"/>
                <a:gd name="connsiteY43" fmla="*/ 4114430 h 5733249"/>
                <a:gd name="connsiteX44" fmla="*/ 1098620 w 2512946"/>
                <a:gd name="connsiteY44" fmla="*/ 3982386 h 5733249"/>
                <a:gd name="connsiteX45" fmla="*/ 1098620 w 2512946"/>
                <a:gd name="connsiteY45" fmla="*/ 3922989 h 5733249"/>
                <a:gd name="connsiteX46" fmla="*/ 1170810 w 2512946"/>
                <a:gd name="connsiteY46" fmla="*/ 3779523 h 5733249"/>
                <a:gd name="connsiteX47" fmla="*/ 1132430 w 2512946"/>
                <a:gd name="connsiteY47" fmla="*/ 3656617 h 5733249"/>
                <a:gd name="connsiteX48" fmla="*/ 1108214 w 2512946"/>
                <a:gd name="connsiteY48" fmla="*/ 3620979 h 5733249"/>
                <a:gd name="connsiteX49" fmla="*/ 1112327 w 2512946"/>
                <a:gd name="connsiteY49" fmla="*/ 3616867 h 5733249"/>
                <a:gd name="connsiteX50" fmla="*/ 1112783 w 2512946"/>
                <a:gd name="connsiteY50" fmla="*/ 3615953 h 5733249"/>
                <a:gd name="connsiteX51" fmla="*/ 1108214 w 2512946"/>
                <a:gd name="connsiteY51" fmla="*/ 3613669 h 5733249"/>
                <a:gd name="connsiteX52" fmla="*/ 1044706 w 2512946"/>
                <a:gd name="connsiteY52" fmla="*/ 3561125 h 5733249"/>
                <a:gd name="connsiteX53" fmla="*/ 1035111 w 2512946"/>
                <a:gd name="connsiteY53" fmla="*/ 3515435 h 5733249"/>
                <a:gd name="connsiteX54" fmla="*/ 1107588 w 2512946"/>
                <a:gd name="connsiteY54" fmla="*/ 3387617 h 5733249"/>
                <a:gd name="connsiteX55" fmla="*/ 1107616 w 2512946"/>
                <a:gd name="connsiteY55" fmla="*/ 3389398 h 5733249"/>
                <a:gd name="connsiteX56" fmla="*/ 1108948 w 2512946"/>
                <a:gd name="connsiteY56" fmla="*/ 3255494 h 5733249"/>
                <a:gd name="connsiteX57" fmla="*/ 985765 w 2512946"/>
                <a:gd name="connsiteY57" fmla="*/ 3114278 h 5733249"/>
                <a:gd name="connsiteX58" fmla="*/ 981653 w 2512946"/>
                <a:gd name="connsiteY58" fmla="*/ 3074985 h 5733249"/>
                <a:gd name="connsiteX59" fmla="*/ 1031455 w 2512946"/>
                <a:gd name="connsiteY59" fmla="*/ 3001424 h 5733249"/>
                <a:gd name="connsiteX60" fmla="*/ 965661 w 2512946"/>
                <a:gd name="connsiteY60" fmla="*/ 2813182 h 5733249"/>
                <a:gd name="connsiteX61" fmla="*/ 954633 w 2512946"/>
                <a:gd name="connsiteY61" fmla="*/ 2811082 h 5733249"/>
                <a:gd name="connsiteX62" fmla="*/ 954633 w 2512946"/>
                <a:gd name="connsiteY62" fmla="*/ 2665235 h 5733249"/>
                <a:gd name="connsiteX63" fmla="*/ 697790 w 2512946"/>
                <a:gd name="connsiteY63" fmla="*/ 2665235 h 5733249"/>
                <a:gd name="connsiteX64" fmla="*/ 704315 w 2512946"/>
                <a:gd name="connsiteY64" fmla="*/ 2483299 h 5733249"/>
                <a:gd name="connsiteX65" fmla="*/ 707012 w 2512946"/>
                <a:gd name="connsiteY65" fmla="*/ 2381430 h 5733249"/>
                <a:gd name="connsiteX66" fmla="*/ 553967 w 2512946"/>
                <a:gd name="connsiteY66" fmla="*/ 2298360 h 5733249"/>
                <a:gd name="connsiteX67" fmla="*/ 0 w 2512946"/>
                <a:gd name="connsiteY67" fmla="*/ 1256473 h 5733249"/>
                <a:gd name="connsiteX68" fmla="*/ 1256473 w 2512946"/>
                <a:gd name="connsiteY68" fmla="*/ 0 h 573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512946" h="5733249">
                  <a:moveTo>
                    <a:pt x="1256473" y="0"/>
                  </a:moveTo>
                  <a:cubicBezTo>
                    <a:pt x="1950404" y="0"/>
                    <a:pt x="2512946" y="562542"/>
                    <a:pt x="2512946" y="1256473"/>
                  </a:cubicBezTo>
                  <a:cubicBezTo>
                    <a:pt x="2512946" y="1690180"/>
                    <a:pt x="2293203" y="2072563"/>
                    <a:pt x="1958979" y="2298360"/>
                  </a:cubicBezTo>
                  <a:lnTo>
                    <a:pt x="1786254" y="2392112"/>
                  </a:lnTo>
                  <a:lnTo>
                    <a:pt x="1786253" y="5390548"/>
                  </a:lnTo>
                  <a:cubicBezTo>
                    <a:pt x="1786253" y="5397859"/>
                    <a:pt x="1784426" y="5405626"/>
                    <a:pt x="1788081" y="5412936"/>
                  </a:cubicBezTo>
                  <a:lnTo>
                    <a:pt x="1778486" y="5426643"/>
                  </a:lnTo>
                  <a:cubicBezTo>
                    <a:pt x="1734623" y="5467764"/>
                    <a:pt x="1691675" y="5509799"/>
                    <a:pt x="1650097" y="5553204"/>
                  </a:cubicBezTo>
                  <a:cubicBezTo>
                    <a:pt x="1625882" y="5578791"/>
                    <a:pt x="1600752" y="5602550"/>
                    <a:pt x="1573338" y="5624481"/>
                  </a:cubicBezTo>
                  <a:lnTo>
                    <a:pt x="1571516" y="5619112"/>
                  </a:lnTo>
                  <a:cubicBezTo>
                    <a:pt x="1571514" y="5619226"/>
                    <a:pt x="1571513" y="5619341"/>
                    <a:pt x="1571511" y="5619455"/>
                  </a:cubicBezTo>
                  <a:cubicBezTo>
                    <a:pt x="1571054" y="5622197"/>
                    <a:pt x="1571054" y="5625395"/>
                    <a:pt x="1569684" y="5628137"/>
                  </a:cubicBezTo>
                  <a:lnTo>
                    <a:pt x="1479674" y="5717689"/>
                  </a:lnTo>
                  <a:cubicBezTo>
                    <a:pt x="1469166" y="5728197"/>
                    <a:pt x="1455916" y="5733681"/>
                    <a:pt x="1440838" y="5733223"/>
                  </a:cubicBezTo>
                  <a:lnTo>
                    <a:pt x="1368648" y="5731396"/>
                  </a:lnTo>
                  <a:cubicBezTo>
                    <a:pt x="1368643" y="5728486"/>
                    <a:pt x="1368638" y="5725577"/>
                    <a:pt x="1368633" y="5722667"/>
                  </a:cubicBezTo>
                  <a:lnTo>
                    <a:pt x="1364428" y="5727405"/>
                  </a:lnTo>
                  <a:cubicBezTo>
                    <a:pt x="1362051" y="5728511"/>
                    <a:pt x="1358710" y="5728883"/>
                    <a:pt x="1354027" y="5728197"/>
                  </a:cubicBezTo>
                  <a:cubicBezTo>
                    <a:pt x="1341691" y="5724542"/>
                    <a:pt x="1333923" y="5714948"/>
                    <a:pt x="1326156" y="5705810"/>
                  </a:cubicBezTo>
                  <a:lnTo>
                    <a:pt x="968403" y="5282721"/>
                  </a:lnTo>
                  <a:cubicBezTo>
                    <a:pt x="946929" y="5257591"/>
                    <a:pt x="947843" y="5242057"/>
                    <a:pt x="970688" y="5216928"/>
                  </a:cubicBezTo>
                  <a:cubicBezTo>
                    <a:pt x="1004041" y="5179918"/>
                    <a:pt x="1041963" y="5147022"/>
                    <a:pt x="1067093" y="5102703"/>
                  </a:cubicBezTo>
                  <a:cubicBezTo>
                    <a:pt x="1075317" y="5078030"/>
                    <a:pt x="1071205" y="5052900"/>
                    <a:pt x="1069377" y="5028228"/>
                  </a:cubicBezTo>
                  <a:cubicBezTo>
                    <a:pt x="1062067" y="4933650"/>
                    <a:pt x="1059326" y="4951012"/>
                    <a:pt x="1130146" y="4908064"/>
                  </a:cubicBezTo>
                  <a:cubicBezTo>
                    <a:pt x="1203707" y="4863288"/>
                    <a:pt x="1274983" y="4815313"/>
                    <a:pt x="1334380" y="4751804"/>
                  </a:cubicBezTo>
                  <a:cubicBezTo>
                    <a:pt x="1346716" y="4738554"/>
                    <a:pt x="1357225" y="4723476"/>
                    <a:pt x="1368647" y="4709312"/>
                  </a:cubicBezTo>
                  <a:lnTo>
                    <a:pt x="1374569" y="4714428"/>
                  </a:lnTo>
                  <a:cubicBezTo>
                    <a:pt x="1374575" y="4712875"/>
                    <a:pt x="1374581" y="4711323"/>
                    <a:pt x="1374587" y="4709770"/>
                  </a:cubicBezTo>
                  <a:cubicBezTo>
                    <a:pt x="1374587" y="4705657"/>
                    <a:pt x="1375044" y="4702459"/>
                    <a:pt x="1376872" y="4698804"/>
                  </a:cubicBezTo>
                  <a:cubicBezTo>
                    <a:pt x="1394691" y="4661795"/>
                    <a:pt x="1409311" y="4623415"/>
                    <a:pt x="1414338" y="4581838"/>
                  </a:cubicBezTo>
                  <a:cubicBezTo>
                    <a:pt x="1415708" y="4581381"/>
                    <a:pt x="1416622" y="4580467"/>
                    <a:pt x="1417993" y="4579553"/>
                  </a:cubicBezTo>
                  <a:cubicBezTo>
                    <a:pt x="1421191" y="4561277"/>
                    <a:pt x="1430786" y="4542545"/>
                    <a:pt x="1413424" y="4526096"/>
                  </a:cubicBezTo>
                  <a:cubicBezTo>
                    <a:pt x="1402458" y="4515131"/>
                    <a:pt x="1391950" y="4504622"/>
                    <a:pt x="1380984" y="4494113"/>
                  </a:cubicBezTo>
                  <a:cubicBezTo>
                    <a:pt x="1380984" y="4493199"/>
                    <a:pt x="1381441" y="4491828"/>
                    <a:pt x="1381441" y="4490915"/>
                  </a:cubicBezTo>
                  <a:lnTo>
                    <a:pt x="1382500" y="4481575"/>
                  </a:lnTo>
                  <a:lnTo>
                    <a:pt x="1377329" y="4490001"/>
                  </a:lnTo>
                  <a:lnTo>
                    <a:pt x="1213302" y="4351561"/>
                  </a:lnTo>
                  <a:lnTo>
                    <a:pt x="1208621" y="4340862"/>
                  </a:lnTo>
                  <a:lnTo>
                    <a:pt x="1203250" y="4344250"/>
                  </a:lnTo>
                  <a:lnTo>
                    <a:pt x="1195026" y="4338767"/>
                  </a:lnTo>
                  <a:cubicBezTo>
                    <a:pt x="1185431" y="4329629"/>
                    <a:pt x="1175836" y="4320491"/>
                    <a:pt x="1166241" y="4311810"/>
                  </a:cubicBezTo>
                  <a:cubicBezTo>
                    <a:pt x="1175836" y="4289422"/>
                    <a:pt x="1184060" y="4267034"/>
                    <a:pt x="1199138" y="4247844"/>
                  </a:cubicBezTo>
                  <a:cubicBezTo>
                    <a:pt x="1206753" y="4231624"/>
                    <a:pt x="1210646" y="4237088"/>
                    <a:pt x="1211931" y="4214491"/>
                  </a:cubicBezTo>
                  <a:cubicBezTo>
                    <a:pt x="1212007" y="4192255"/>
                    <a:pt x="1218479" y="4153114"/>
                    <a:pt x="1199594" y="4114430"/>
                  </a:cubicBezTo>
                  <a:cubicBezTo>
                    <a:pt x="1169896" y="4067369"/>
                    <a:pt x="1131973" y="4026705"/>
                    <a:pt x="1098620" y="3982386"/>
                  </a:cubicBezTo>
                  <a:cubicBezTo>
                    <a:pt x="1093137" y="3962739"/>
                    <a:pt x="1093137" y="3942636"/>
                    <a:pt x="1098620" y="3922989"/>
                  </a:cubicBezTo>
                  <a:cubicBezTo>
                    <a:pt x="1131059" y="3879127"/>
                    <a:pt x="1154361" y="3831152"/>
                    <a:pt x="1170810" y="3779523"/>
                  </a:cubicBezTo>
                  <a:cubicBezTo>
                    <a:pt x="1179491" y="3732005"/>
                    <a:pt x="1155732" y="3694539"/>
                    <a:pt x="1132430" y="3656617"/>
                  </a:cubicBezTo>
                  <a:cubicBezTo>
                    <a:pt x="1125120" y="3644280"/>
                    <a:pt x="1116439" y="3632858"/>
                    <a:pt x="1108214" y="3620979"/>
                  </a:cubicBezTo>
                  <a:cubicBezTo>
                    <a:pt x="1106844" y="3617324"/>
                    <a:pt x="1108214" y="3615496"/>
                    <a:pt x="1112327" y="3616867"/>
                  </a:cubicBezTo>
                  <a:cubicBezTo>
                    <a:pt x="1112783" y="3616410"/>
                    <a:pt x="1112783" y="3616410"/>
                    <a:pt x="1112783" y="3615953"/>
                  </a:cubicBezTo>
                  <a:cubicBezTo>
                    <a:pt x="1111413" y="3615039"/>
                    <a:pt x="1110042" y="3614582"/>
                    <a:pt x="1108214" y="3613669"/>
                  </a:cubicBezTo>
                  <a:lnTo>
                    <a:pt x="1044706" y="3561125"/>
                  </a:lnTo>
                  <a:cubicBezTo>
                    <a:pt x="1027800" y="3548332"/>
                    <a:pt x="1025973" y="3533711"/>
                    <a:pt x="1035111" y="3515435"/>
                  </a:cubicBezTo>
                  <a:cubicBezTo>
                    <a:pt x="1045591" y="3486517"/>
                    <a:pt x="1095504" y="3408623"/>
                    <a:pt x="1107588" y="3387617"/>
                  </a:cubicBezTo>
                  <a:cubicBezTo>
                    <a:pt x="1107597" y="3388211"/>
                    <a:pt x="1107607" y="3388804"/>
                    <a:pt x="1107616" y="3389398"/>
                  </a:cubicBezTo>
                  <a:cubicBezTo>
                    <a:pt x="1107843" y="3367378"/>
                    <a:pt x="1129257" y="3301347"/>
                    <a:pt x="1108948" y="3255494"/>
                  </a:cubicBezTo>
                  <a:lnTo>
                    <a:pt x="985765" y="3114278"/>
                  </a:lnTo>
                  <a:cubicBezTo>
                    <a:pt x="969316" y="3102856"/>
                    <a:pt x="971144" y="3089606"/>
                    <a:pt x="981653" y="3074985"/>
                  </a:cubicBezTo>
                  <a:cubicBezTo>
                    <a:pt x="999472" y="3051226"/>
                    <a:pt x="1016834" y="3027467"/>
                    <a:pt x="1031455" y="3001424"/>
                  </a:cubicBezTo>
                  <a:cubicBezTo>
                    <a:pt x="1076688" y="2921467"/>
                    <a:pt x="1051102" y="2848363"/>
                    <a:pt x="965661" y="2813182"/>
                  </a:cubicBezTo>
                  <a:lnTo>
                    <a:pt x="954633" y="2811082"/>
                  </a:lnTo>
                  <a:lnTo>
                    <a:pt x="954633" y="2665235"/>
                  </a:lnTo>
                  <a:lnTo>
                    <a:pt x="697790" y="2665235"/>
                  </a:lnTo>
                  <a:lnTo>
                    <a:pt x="704315" y="2483299"/>
                  </a:lnTo>
                  <a:lnTo>
                    <a:pt x="707012" y="2381430"/>
                  </a:lnTo>
                  <a:lnTo>
                    <a:pt x="553967" y="2298360"/>
                  </a:lnTo>
                  <a:cubicBezTo>
                    <a:pt x="219743" y="2072563"/>
                    <a:pt x="0" y="1690180"/>
                    <a:pt x="0" y="1256473"/>
                  </a:cubicBezTo>
                  <a:cubicBezTo>
                    <a:pt x="0" y="562542"/>
                    <a:pt x="562542" y="0"/>
                    <a:pt x="1256473" y="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="" xmlns:a16="http://schemas.microsoft.com/office/drawing/2014/main" id="{8B5D2EB7-2200-4D4A-9457-E7A7095723A1}"/>
                </a:ext>
              </a:extLst>
            </p:cNvPr>
            <p:cNvSpPr/>
            <p:nvPr/>
          </p:nvSpPr>
          <p:spPr>
            <a:xfrm>
              <a:off x="4801427" y="476797"/>
              <a:ext cx="2512946" cy="5733249"/>
            </a:xfrm>
            <a:custGeom>
              <a:avLst/>
              <a:gdLst>
                <a:gd name="connsiteX0" fmla="*/ 1256473 w 2512946"/>
                <a:gd name="connsiteY0" fmla="*/ 0 h 5733249"/>
                <a:gd name="connsiteX1" fmla="*/ 2512946 w 2512946"/>
                <a:gd name="connsiteY1" fmla="*/ 1256473 h 5733249"/>
                <a:gd name="connsiteX2" fmla="*/ 1958979 w 2512946"/>
                <a:gd name="connsiteY2" fmla="*/ 2298360 h 5733249"/>
                <a:gd name="connsiteX3" fmla="*/ 1786254 w 2512946"/>
                <a:gd name="connsiteY3" fmla="*/ 2392112 h 5733249"/>
                <a:gd name="connsiteX4" fmla="*/ 1786253 w 2512946"/>
                <a:gd name="connsiteY4" fmla="*/ 5390548 h 5733249"/>
                <a:gd name="connsiteX5" fmla="*/ 1788081 w 2512946"/>
                <a:gd name="connsiteY5" fmla="*/ 5412936 h 5733249"/>
                <a:gd name="connsiteX6" fmla="*/ 1778486 w 2512946"/>
                <a:gd name="connsiteY6" fmla="*/ 5426643 h 5733249"/>
                <a:gd name="connsiteX7" fmla="*/ 1650097 w 2512946"/>
                <a:gd name="connsiteY7" fmla="*/ 5553204 h 5733249"/>
                <a:gd name="connsiteX8" fmla="*/ 1573338 w 2512946"/>
                <a:gd name="connsiteY8" fmla="*/ 5624481 h 5733249"/>
                <a:gd name="connsiteX9" fmla="*/ 1571516 w 2512946"/>
                <a:gd name="connsiteY9" fmla="*/ 5619112 h 5733249"/>
                <a:gd name="connsiteX10" fmla="*/ 1571511 w 2512946"/>
                <a:gd name="connsiteY10" fmla="*/ 5619455 h 5733249"/>
                <a:gd name="connsiteX11" fmla="*/ 1569684 w 2512946"/>
                <a:gd name="connsiteY11" fmla="*/ 5628137 h 5733249"/>
                <a:gd name="connsiteX12" fmla="*/ 1479674 w 2512946"/>
                <a:gd name="connsiteY12" fmla="*/ 5717689 h 5733249"/>
                <a:gd name="connsiteX13" fmla="*/ 1440838 w 2512946"/>
                <a:gd name="connsiteY13" fmla="*/ 5733223 h 5733249"/>
                <a:gd name="connsiteX14" fmla="*/ 1368648 w 2512946"/>
                <a:gd name="connsiteY14" fmla="*/ 5731396 h 5733249"/>
                <a:gd name="connsiteX15" fmla="*/ 1368633 w 2512946"/>
                <a:gd name="connsiteY15" fmla="*/ 5722667 h 5733249"/>
                <a:gd name="connsiteX16" fmla="*/ 1364428 w 2512946"/>
                <a:gd name="connsiteY16" fmla="*/ 5727405 h 5733249"/>
                <a:gd name="connsiteX17" fmla="*/ 1354027 w 2512946"/>
                <a:gd name="connsiteY17" fmla="*/ 5728197 h 5733249"/>
                <a:gd name="connsiteX18" fmla="*/ 1326156 w 2512946"/>
                <a:gd name="connsiteY18" fmla="*/ 5705810 h 5733249"/>
                <a:gd name="connsiteX19" fmla="*/ 968403 w 2512946"/>
                <a:gd name="connsiteY19" fmla="*/ 5282721 h 5733249"/>
                <a:gd name="connsiteX20" fmla="*/ 970688 w 2512946"/>
                <a:gd name="connsiteY20" fmla="*/ 5216928 h 5733249"/>
                <a:gd name="connsiteX21" fmla="*/ 1067093 w 2512946"/>
                <a:gd name="connsiteY21" fmla="*/ 5102703 h 5733249"/>
                <a:gd name="connsiteX22" fmla="*/ 1069377 w 2512946"/>
                <a:gd name="connsiteY22" fmla="*/ 5028228 h 5733249"/>
                <a:gd name="connsiteX23" fmla="*/ 1130146 w 2512946"/>
                <a:gd name="connsiteY23" fmla="*/ 4908064 h 5733249"/>
                <a:gd name="connsiteX24" fmla="*/ 1334380 w 2512946"/>
                <a:gd name="connsiteY24" fmla="*/ 4751804 h 5733249"/>
                <a:gd name="connsiteX25" fmla="*/ 1368647 w 2512946"/>
                <a:gd name="connsiteY25" fmla="*/ 4709312 h 5733249"/>
                <a:gd name="connsiteX26" fmla="*/ 1374569 w 2512946"/>
                <a:gd name="connsiteY26" fmla="*/ 4714428 h 5733249"/>
                <a:gd name="connsiteX27" fmla="*/ 1374587 w 2512946"/>
                <a:gd name="connsiteY27" fmla="*/ 4709770 h 5733249"/>
                <a:gd name="connsiteX28" fmla="*/ 1376872 w 2512946"/>
                <a:gd name="connsiteY28" fmla="*/ 4698804 h 5733249"/>
                <a:gd name="connsiteX29" fmla="*/ 1414338 w 2512946"/>
                <a:gd name="connsiteY29" fmla="*/ 4581838 h 5733249"/>
                <a:gd name="connsiteX30" fmla="*/ 1417993 w 2512946"/>
                <a:gd name="connsiteY30" fmla="*/ 4579553 h 5733249"/>
                <a:gd name="connsiteX31" fmla="*/ 1413424 w 2512946"/>
                <a:gd name="connsiteY31" fmla="*/ 4526096 h 5733249"/>
                <a:gd name="connsiteX32" fmla="*/ 1380984 w 2512946"/>
                <a:gd name="connsiteY32" fmla="*/ 4494113 h 5733249"/>
                <a:gd name="connsiteX33" fmla="*/ 1381441 w 2512946"/>
                <a:gd name="connsiteY33" fmla="*/ 4490915 h 5733249"/>
                <a:gd name="connsiteX34" fmla="*/ 1382500 w 2512946"/>
                <a:gd name="connsiteY34" fmla="*/ 4481575 h 5733249"/>
                <a:gd name="connsiteX35" fmla="*/ 1377329 w 2512946"/>
                <a:gd name="connsiteY35" fmla="*/ 4490001 h 5733249"/>
                <a:gd name="connsiteX36" fmla="*/ 1213302 w 2512946"/>
                <a:gd name="connsiteY36" fmla="*/ 4351561 h 5733249"/>
                <a:gd name="connsiteX37" fmla="*/ 1208621 w 2512946"/>
                <a:gd name="connsiteY37" fmla="*/ 4340862 h 5733249"/>
                <a:gd name="connsiteX38" fmla="*/ 1203250 w 2512946"/>
                <a:gd name="connsiteY38" fmla="*/ 4344250 h 5733249"/>
                <a:gd name="connsiteX39" fmla="*/ 1195026 w 2512946"/>
                <a:gd name="connsiteY39" fmla="*/ 4338767 h 5733249"/>
                <a:gd name="connsiteX40" fmla="*/ 1166241 w 2512946"/>
                <a:gd name="connsiteY40" fmla="*/ 4311810 h 5733249"/>
                <a:gd name="connsiteX41" fmla="*/ 1199138 w 2512946"/>
                <a:gd name="connsiteY41" fmla="*/ 4247844 h 5733249"/>
                <a:gd name="connsiteX42" fmla="*/ 1211931 w 2512946"/>
                <a:gd name="connsiteY42" fmla="*/ 4214491 h 5733249"/>
                <a:gd name="connsiteX43" fmla="*/ 1199594 w 2512946"/>
                <a:gd name="connsiteY43" fmla="*/ 4114430 h 5733249"/>
                <a:gd name="connsiteX44" fmla="*/ 1098620 w 2512946"/>
                <a:gd name="connsiteY44" fmla="*/ 3982386 h 5733249"/>
                <a:gd name="connsiteX45" fmla="*/ 1098620 w 2512946"/>
                <a:gd name="connsiteY45" fmla="*/ 3922989 h 5733249"/>
                <a:gd name="connsiteX46" fmla="*/ 1170810 w 2512946"/>
                <a:gd name="connsiteY46" fmla="*/ 3779523 h 5733249"/>
                <a:gd name="connsiteX47" fmla="*/ 1132430 w 2512946"/>
                <a:gd name="connsiteY47" fmla="*/ 3656617 h 5733249"/>
                <a:gd name="connsiteX48" fmla="*/ 1108214 w 2512946"/>
                <a:gd name="connsiteY48" fmla="*/ 3620979 h 5733249"/>
                <a:gd name="connsiteX49" fmla="*/ 1112327 w 2512946"/>
                <a:gd name="connsiteY49" fmla="*/ 3616867 h 5733249"/>
                <a:gd name="connsiteX50" fmla="*/ 1112783 w 2512946"/>
                <a:gd name="connsiteY50" fmla="*/ 3615953 h 5733249"/>
                <a:gd name="connsiteX51" fmla="*/ 1108214 w 2512946"/>
                <a:gd name="connsiteY51" fmla="*/ 3613669 h 5733249"/>
                <a:gd name="connsiteX52" fmla="*/ 1044706 w 2512946"/>
                <a:gd name="connsiteY52" fmla="*/ 3561125 h 5733249"/>
                <a:gd name="connsiteX53" fmla="*/ 1035111 w 2512946"/>
                <a:gd name="connsiteY53" fmla="*/ 3515435 h 5733249"/>
                <a:gd name="connsiteX54" fmla="*/ 1107588 w 2512946"/>
                <a:gd name="connsiteY54" fmla="*/ 3387617 h 5733249"/>
                <a:gd name="connsiteX55" fmla="*/ 1107616 w 2512946"/>
                <a:gd name="connsiteY55" fmla="*/ 3389398 h 5733249"/>
                <a:gd name="connsiteX56" fmla="*/ 1108948 w 2512946"/>
                <a:gd name="connsiteY56" fmla="*/ 3255494 h 5733249"/>
                <a:gd name="connsiteX57" fmla="*/ 985765 w 2512946"/>
                <a:gd name="connsiteY57" fmla="*/ 3114278 h 5733249"/>
                <a:gd name="connsiteX58" fmla="*/ 981653 w 2512946"/>
                <a:gd name="connsiteY58" fmla="*/ 3074985 h 5733249"/>
                <a:gd name="connsiteX59" fmla="*/ 1031455 w 2512946"/>
                <a:gd name="connsiteY59" fmla="*/ 3001424 h 5733249"/>
                <a:gd name="connsiteX60" fmla="*/ 965661 w 2512946"/>
                <a:gd name="connsiteY60" fmla="*/ 2813182 h 5733249"/>
                <a:gd name="connsiteX61" fmla="*/ 936877 w 2512946"/>
                <a:gd name="connsiteY61" fmla="*/ 2807699 h 5733249"/>
                <a:gd name="connsiteX62" fmla="*/ 911290 w 2512946"/>
                <a:gd name="connsiteY62" fmla="*/ 2780742 h 5733249"/>
                <a:gd name="connsiteX63" fmla="*/ 912661 w 2512946"/>
                <a:gd name="connsiteY63" fmla="*/ 2730483 h 5733249"/>
                <a:gd name="connsiteX64" fmla="*/ 880221 w 2512946"/>
                <a:gd name="connsiteY64" fmla="*/ 2715862 h 5733249"/>
                <a:gd name="connsiteX65" fmla="*/ 846410 w 2512946"/>
                <a:gd name="connsiteY65" fmla="*/ 2715862 h 5733249"/>
                <a:gd name="connsiteX66" fmla="*/ 724875 w 2512946"/>
                <a:gd name="connsiteY66" fmla="*/ 2730482 h 5733249"/>
                <a:gd name="connsiteX67" fmla="*/ 696548 w 2512946"/>
                <a:gd name="connsiteY67" fmla="*/ 2699870 h 5733249"/>
                <a:gd name="connsiteX68" fmla="*/ 704315 w 2512946"/>
                <a:gd name="connsiteY68" fmla="*/ 2483299 h 5733249"/>
                <a:gd name="connsiteX69" fmla="*/ 707012 w 2512946"/>
                <a:gd name="connsiteY69" fmla="*/ 2381430 h 5733249"/>
                <a:gd name="connsiteX70" fmla="*/ 553967 w 2512946"/>
                <a:gd name="connsiteY70" fmla="*/ 2298360 h 5733249"/>
                <a:gd name="connsiteX71" fmla="*/ 0 w 2512946"/>
                <a:gd name="connsiteY71" fmla="*/ 1256473 h 5733249"/>
                <a:gd name="connsiteX72" fmla="*/ 1256473 w 2512946"/>
                <a:gd name="connsiteY72" fmla="*/ 0 h 573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512946" h="5733249">
                  <a:moveTo>
                    <a:pt x="1256473" y="0"/>
                  </a:moveTo>
                  <a:cubicBezTo>
                    <a:pt x="1950404" y="0"/>
                    <a:pt x="2512946" y="562542"/>
                    <a:pt x="2512946" y="1256473"/>
                  </a:cubicBezTo>
                  <a:cubicBezTo>
                    <a:pt x="2512946" y="1690180"/>
                    <a:pt x="2293203" y="2072563"/>
                    <a:pt x="1958979" y="2298360"/>
                  </a:cubicBezTo>
                  <a:lnTo>
                    <a:pt x="1786254" y="2392112"/>
                  </a:lnTo>
                  <a:lnTo>
                    <a:pt x="1786253" y="5390548"/>
                  </a:lnTo>
                  <a:cubicBezTo>
                    <a:pt x="1786253" y="5397859"/>
                    <a:pt x="1784426" y="5405626"/>
                    <a:pt x="1788081" y="5412936"/>
                  </a:cubicBezTo>
                  <a:lnTo>
                    <a:pt x="1778486" y="5426643"/>
                  </a:lnTo>
                  <a:cubicBezTo>
                    <a:pt x="1734623" y="5467764"/>
                    <a:pt x="1691675" y="5509799"/>
                    <a:pt x="1650097" y="5553204"/>
                  </a:cubicBezTo>
                  <a:cubicBezTo>
                    <a:pt x="1625882" y="5578791"/>
                    <a:pt x="1600752" y="5602550"/>
                    <a:pt x="1573338" y="5624481"/>
                  </a:cubicBezTo>
                  <a:lnTo>
                    <a:pt x="1571516" y="5619112"/>
                  </a:lnTo>
                  <a:cubicBezTo>
                    <a:pt x="1571514" y="5619226"/>
                    <a:pt x="1571513" y="5619341"/>
                    <a:pt x="1571511" y="5619455"/>
                  </a:cubicBezTo>
                  <a:cubicBezTo>
                    <a:pt x="1571054" y="5622197"/>
                    <a:pt x="1571054" y="5625395"/>
                    <a:pt x="1569684" y="5628137"/>
                  </a:cubicBezTo>
                  <a:lnTo>
                    <a:pt x="1479674" y="5717689"/>
                  </a:lnTo>
                  <a:cubicBezTo>
                    <a:pt x="1469166" y="5728197"/>
                    <a:pt x="1455916" y="5733681"/>
                    <a:pt x="1440838" y="5733223"/>
                  </a:cubicBezTo>
                  <a:lnTo>
                    <a:pt x="1368648" y="5731396"/>
                  </a:lnTo>
                  <a:cubicBezTo>
                    <a:pt x="1368643" y="5728486"/>
                    <a:pt x="1368638" y="5725577"/>
                    <a:pt x="1368633" y="5722667"/>
                  </a:cubicBezTo>
                  <a:lnTo>
                    <a:pt x="1364428" y="5727405"/>
                  </a:lnTo>
                  <a:cubicBezTo>
                    <a:pt x="1362051" y="5728511"/>
                    <a:pt x="1358710" y="5728883"/>
                    <a:pt x="1354027" y="5728197"/>
                  </a:cubicBezTo>
                  <a:cubicBezTo>
                    <a:pt x="1341691" y="5724542"/>
                    <a:pt x="1333923" y="5714948"/>
                    <a:pt x="1326156" y="5705810"/>
                  </a:cubicBezTo>
                  <a:lnTo>
                    <a:pt x="968403" y="5282721"/>
                  </a:lnTo>
                  <a:cubicBezTo>
                    <a:pt x="946929" y="5257591"/>
                    <a:pt x="947843" y="5242057"/>
                    <a:pt x="970688" y="5216928"/>
                  </a:cubicBezTo>
                  <a:cubicBezTo>
                    <a:pt x="1004041" y="5179918"/>
                    <a:pt x="1041963" y="5147022"/>
                    <a:pt x="1067093" y="5102703"/>
                  </a:cubicBezTo>
                  <a:cubicBezTo>
                    <a:pt x="1075317" y="5078030"/>
                    <a:pt x="1071205" y="5052900"/>
                    <a:pt x="1069377" y="5028228"/>
                  </a:cubicBezTo>
                  <a:cubicBezTo>
                    <a:pt x="1062067" y="4933650"/>
                    <a:pt x="1059326" y="4951012"/>
                    <a:pt x="1130146" y="4908064"/>
                  </a:cubicBezTo>
                  <a:cubicBezTo>
                    <a:pt x="1203707" y="4863288"/>
                    <a:pt x="1274983" y="4815313"/>
                    <a:pt x="1334380" y="4751804"/>
                  </a:cubicBezTo>
                  <a:cubicBezTo>
                    <a:pt x="1346716" y="4738554"/>
                    <a:pt x="1357225" y="4723476"/>
                    <a:pt x="1368647" y="4709312"/>
                  </a:cubicBezTo>
                  <a:lnTo>
                    <a:pt x="1374569" y="4714428"/>
                  </a:lnTo>
                  <a:cubicBezTo>
                    <a:pt x="1374575" y="4712875"/>
                    <a:pt x="1374581" y="4711323"/>
                    <a:pt x="1374587" y="4709770"/>
                  </a:cubicBezTo>
                  <a:cubicBezTo>
                    <a:pt x="1374587" y="4705657"/>
                    <a:pt x="1375044" y="4702459"/>
                    <a:pt x="1376872" y="4698804"/>
                  </a:cubicBezTo>
                  <a:cubicBezTo>
                    <a:pt x="1394691" y="4661795"/>
                    <a:pt x="1409311" y="4623415"/>
                    <a:pt x="1414338" y="4581838"/>
                  </a:cubicBezTo>
                  <a:cubicBezTo>
                    <a:pt x="1415708" y="4581381"/>
                    <a:pt x="1416622" y="4580467"/>
                    <a:pt x="1417993" y="4579553"/>
                  </a:cubicBezTo>
                  <a:cubicBezTo>
                    <a:pt x="1421191" y="4561277"/>
                    <a:pt x="1430786" y="4542545"/>
                    <a:pt x="1413424" y="4526096"/>
                  </a:cubicBezTo>
                  <a:cubicBezTo>
                    <a:pt x="1402458" y="4515131"/>
                    <a:pt x="1391950" y="4504622"/>
                    <a:pt x="1380984" y="4494113"/>
                  </a:cubicBezTo>
                  <a:cubicBezTo>
                    <a:pt x="1380984" y="4493199"/>
                    <a:pt x="1381441" y="4491828"/>
                    <a:pt x="1381441" y="4490915"/>
                  </a:cubicBezTo>
                  <a:lnTo>
                    <a:pt x="1382500" y="4481575"/>
                  </a:lnTo>
                  <a:lnTo>
                    <a:pt x="1377329" y="4490001"/>
                  </a:lnTo>
                  <a:lnTo>
                    <a:pt x="1213302" y="4351561"/>
                  </a:lnTo>
                  <a:lnTo>
                    <a:pt x="1208621" y="4340862"/>
                  </a:lnTo>
                  <a:lnTo>
                    <a:pt x="1203250" y="4344250"/>
                  </a:lnTo>
                  <a:lnTo>
                    <a:pt x="1195026" y="4338767"/>
                  </a:lnTo>
                  <a:cubicBezTo>
                    <a:pt x="1185431" y="4329629"/>
                    <a:pt x="1175836" y="4320491"/>
                    <a:pt x="1166241" y="4311810"/>
                  </a:cubicBezTo>
                  <a:cubicBezTo>
                    <a:pt x="1175836" y="4289422"/>
                    <a:pt x="1184060" y="4267034"/>
                    <a:pt x="1199138" y="4247844"/>
                  </a:cubicBezTo>
                  <a:cubicBezTo>
                    <a:pt x="1206753" y="4231624"/>
                    <a:pt x="1210646" y="4237088"/>
                    <a:pt x="1211931" y="4214491"/>
                  </a:cubicBezTo>
                  <a:cubicBezTo>
                    <a:pt x="1212007" y="4192255"/>
                    <a:pt x="1218479" y="4153114"/>
                    <a:pt x="1199594" y="4114430"/>
                  </a:cubicBezTo>
                  <a:cubicBezTo>
                    <a:pt x="1169896" y="4067369"/>
                    <a:pt x="1131973" y="4026705"/>
                    <a:pt x="1098620" y="3982386"/>
                  </a:cubicBezTo>
                  <a:cubicBezTo>
                    <a:pt x="1093137" y="3962739"/>
                    <a:pt x="1093137" y="3942636"/>
                    <a:pt x="1098620" y="3922989"/>
                  </a:cubicBezTo>
                  <a:cubicBezTo>
                    <a:pt x="1131059" y="3879127"/>
                    <a:pt x="1154361" y="3831152"/>
                    <a:pt x="1170810" y="3779523"/>
                  </a:cubicBezTo>
                  <a:cubicBezTo>
                    <a:pt x="1179491" y="3732005"/>
                    <a:pt x="1155732" y="3694539"/>
                    <a:pt x="1132430" y="3656617"/>
                  </a:cubicBezTo>
                  <a:cubicBezTo>
                    <a:pt x="1125120" y="3644280"/>
                    <a:pt x="1116439" y="3632858"/>
                    <a:pt x="1108214" y="3620979"/>
                  </a:cubicBezTo>
                  <a:cubicBezTo>
                    <a:pt x="1106844" y="3617324"/>
                    <a:pt x="1108214" y="3615496"/>
                    <a:pt x="1112327" y="3616867"/>
                  </a:cubicBezTo>
                  <a:cubicBezTo>
                    <a:pt x="1112783" y="3616410"/>
                    <a:pt x="1112783" y="3616410"/>
                    <a:pt x="1112783" y="3615953"/>
                  </a:cubicBezTo>
                  <a:cubicBezTo>
                    <a:pt x="1111413" y="3615039"/>
                    <a:pt x="1110042" y="3614582"/>
                    <a:pt x="1108214" y="3613669"/>
                  </a:cubicBezTo>
                  <a:lnTo>
                    <a:pt x="1044706" y="3561125"/>
                  </a:lnTo>
                  <a:cubicBezTo>
                    <a:pt x="1027800" y="3548332"/>
                    <a:pt x="1025973" y="3533711"/>
                    <a:pt x="1035111" y="3515435"/>
                  </a:cubicBezTo>
                  <a:cubicBezTo>
                    <a:pt x="1045591" y="3486517"/>
                    <a:pt x="1095504" y="3408623"/>
                    <a:pt x="1107588" y="3387617"/>
                  </a:cubicBezTo>
                  <a:cubicBezTo>
                    <a:pt x="1107597" y="3388211"/>
                    <a:pt x="1107607" y="3388804"/>
                    <a:pt x="1107616" y="3389398"/>
                  </a:cubicBezTo>
                  <a:cubicBezTo>
                    <a:pt x="1107843" y="3367378"/>
                    <a:pt x="1129257" y="3301347"/>
                    <a:pt x="1108948" y="3255494"/>
                  </a:cubicBezTo>
                  <a:lnTo>
                    <a:pt x="985765" y="3114278"/>
                  </a:lnTo>
                  <a:cubicBezTo>
                    <a:pt x="969316" y="3102856"/>
                    <a:pt x="971144" y="3089606"/>
                    <a:pt x="981653" y="3074985"/>
                  </a:cubicBezTo>
                  <a:cubicBezTo>
                    <a:pt x="999472" y="3051226"/>
                    <a:pt x="1016834" y="3027467"/>
                    <a:pt x="1031455" y="3001424"/>
                  </a:cubicBezTo>
                  <a:cubicBezTo>
                    <a:pt x="1076688" y="2921467"/>
                    <a:pt x="1051102" y="2848363"/>
                    <a:pt x="965661" y="2813182"/>
                  </a:cubicBezTo>
                  <a:cubicBezTo>
                    <a:pt x="956523" y="2809527"/>
                    <a:pt x="946929" y="2806785"/>
                    <a:pt x="936877" y="2807699"/>
                  </a:cubicBezTo>
                  <a:cubicBezTo>
                    <a:pt x="916316" y="2809983"/>
                    <a:pt x="909463" y="2799932"/>
                    <a:pt x="911290" y="2780742"/>
                  </a:cubicBezTo>
                  <a:cubicBezTo>
                    <a:pt x="912661" y="2764294"/>
                    <a:pt x="912204" y="2747389"/>
                    <a:pt x="912661" y="2730483"/>
                  </a:cubicBezTo>
                  <a:lnTo>
                    <a:pt x="880221" y="2715862"/>
                  </a:lnTo>
                  <a:lnTo>
                    <a:pt x="846410" y="2715862"/>
                  </a:lnTo>
                  <a:cubicBezTo>
                    <a:pt x="806203" y="2721801"/>
                    <a:pt x="766453" y="2733224"/>
                    <a:pt x="724875" y="2730482"/>
                  </a:cubicBezTo>
                  <a:cubicBezTo>
                    <a:pt x="697005" y="2728655"/>
                    <a:pt x="695177" y="2728655"/>
                    <a:pt x="696548" y="2699870"/>
                  </a:cubicBezTo>
                  <a:cubicBezTo>
                    <a:pt x="700660" y="2627679"/>
                    <a:pt x="703401" y="2555489"/>
                    <a:pt x="704315" y="2483299"/>
                  </a:cubicBezTo>
                  <a:lnTo>
                    <a:pt x="707012" y="2381430"/>
                  </a:lnTo>
                  <a:lnTo>
                    <a:pt x="553967" y="2298360"/>
                  </a:lnTo>
                  <a:cubicBezTo>
                    <a:pt x="219743" y="2072563"/>
                    <a:pt x="0" y="1690180"/>
                    <a:pt x="0" y="1256473"/>
                  </a:cubicBezTo>
                  <a:cubicBezTo>
                    <a:pt x="0" y="562542"/>
                    <a:pt x="562542" y="0"/>
                    <a:pt x="1256473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" name="Circle: Hollow 15">
              <a:extLst>
                <a:ext uri="{FF2B5EF4-FFF2-40B4-BE49-F238E27FC236}">
                  <a16:creationId xmlns="" xmlns:a16="http://schemas.microsoft.com/office/drawing/2014/main" id="{2F711685-27D0-4207-B33B-9C411FA6CFFB}"/>
                </a:ext>
              </a:extLst>
            </p:cNvPr>
            <p:cNvSpPr/>
            <p:nvPr/>
          </p:nvSpPr>
          <p:spPr>
            <a:xfrm>
              <a:off x="4972584" y="647954"/>
              <a:ext cx="2170634" cy="2170634"/>
            </a:xfrm>
            <a:prstGeom prst="donut">
              <a:avLst>
                <a:gd name="adj" fmla="val 1251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" name="Oval 16">
              <a:extLst>
                <a:ext uri="{FF2B5EF4-FFF2-40B4-BE49-F238E27FC236}">
                  <a16:creationId xmlns="" xmlns:a16="http://schemas.microsoft.com/office/drawing/2014/main" id="{15249DCE-3C05-4944-895F-FE926AE225F7}"/>
                </a:ext>
              </a:extLst>
            </p:cNvPr>
            <p:cNvSpPr/>
            <p:nvPr/>
          </p:nvSpPr>
          <p:spPr>
            <a:xfrm>
              <a:off x="5725844" y="817278"/>
              <a:ext cx="664112" cy="66411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="" xmlns:a16="http://schemas.microsoft.com/office/drawing/2014/main" id="{B1CD7C5C-B866-4F9F-965C-ED46A99E92C6}"/>
                </a:ext>
              </a:extLst>
            </p:cNvPr>
            <p:cNvSpPr/>
            <p:nvPr/>
          </p:nvSpPr>
          <p:spPr>
            <a:xfrm>
              <a:off x="5730849" y="817278"/>
              <a:ext cx="379278" cy="664112"/>
            </a:xfrm>
            <a:custGeom>
              <a:avLst/>
              <a:gdLst>
                <a:gd name="connsiteX0" fmla="*/ 332056 w 379278"/>
                <a:gd name="connsiteY0" fmla="*/ 0 h 664112"/>
                <a:gd name="connsiteX1" fmla="*/ 379278 w 379278"/>
                <a:gd name="connsiteY1" fmla="*/ 4760 h 664112"/>
                <a:gd name="connsiteX2" fmla="*/ 359578 w 379278"/>
                <a:gd name="connsiteY2" fmla="*/ 6746 h 664112"/>
                <a:gd name="connsiteX3" fmla="*/ 94443 w 379278"/>
                <a:gd name="connsiteY3" fmla="*/ 332056 h 664112"/>
                <a:gd name="connsiteX4" fmla="*/ 359578 w 379278"/>
                <a:gd name="connsiteY4" fmla="*/ 657366 h 664112"/>
                <a:gd name="connsiteX5" fmla="*/ 379278 w 379278"/>
                <a:gd name="connsiteY5" fmla="*/ 659352 h 664112"/>
                <a:gd name="connsiteX6" fmla="*/ 332056 w 379278"/>
                <a:gd name="connsiteY6" fmla="*/ 664112 h 664112"/>
                <a:gd name="connsiteX7" fmla="*/ 0 w 379278"/>
                <a:gd name="connsiteY7" fmla="*/ 332056 h 664112"/>
                <a:gd name="connsiteX8" fmla="*/ 332056 w 379278"/>
                <a:gd name="connsiteY8" fmla="*/ 0 h 664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9278" h="664112">
                  <a:moveTo>
                    <a:pt x="332056" y="0"/>
                  </a:moveTo>
                  <a:lnTo>
                    <a:pt x="379278" y="4760"/>
                  </a:lnTo>
                  <a:lnTo>
                    <a:pt x="359578" y="6746"/>
                  </a:lnTo>
                  <a:cubicBezTo>
                    <a:pt x="208266" y="37709"/>
                    <a:pt x="94443" y="171591"/>
                    <a:pt x="94443" y="332056"/>
                  </a:cubicBezTo>
                  <a:cubicBezTo>
                    <a:pt x="94443" y="492522"/>
                    <a:pt x="208266" y="626403"/>
                    <a:pt x="359578" y="657366"/>
                  </a:cubicBezTo>
                  <a:lnTo>
                    <a:pt x="379278" y="659352"/>
                  </a:lnTo>
                  <a:lnTo>
                    <a:pt x="332056" y="664112"/>
                  </a:lnTo>
                  <a:cubicBezTo>
                    <a:pt x="148667" y="664112"/>
                    <a:pt x="0" y="515445"/>
                    <a:pt x="0" y="332056"/>
                  </a:cubicBezTo>
                  <a:cubicBezTo>
                    <a:pt x="0" y="148667"/>
                    <a:pt x="148667" y="0"/>
                    <a:pt x="332056" y="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="" xmlns:a16="http://schemas.microsoft.com/office/drawing/2014/main" id="{CFB55926-F6EB-4436-AC9A-C4DF37057CDF}"/>
                </a:ext>
              </a:extLst>
            </p:cNvPr>
            <p:cNvSpPr/>
            <p:nvPr/>
          </p:nvSpPr>
          <p:spPr>
            <a:xfrm rot="16200000">
              <a:off x="5000283" y="3582023"/>
              <a:ext cx="1721618" cy="296785"/>
            </a:xfrm>
            <a:custGeom>
              <a:avLst/>
              <a:gdLst>
                <a:gd name="connsiteX0" fmla="*/ 1719934 w 1721618"/>
                <a:gd name="connsiteY0" fmla="*/ 186524 h 296786"/>
                <a:gd name="connsiteX1" fmla="*/ 1716717 w 1721618"/>
                <a:gd name="connsiteY1" fmla="*/ 206230 h 296786"/>
                <a:gd name="connsiteX2" fmla="*/ 1636285 w 1721618"/>
                <a:gd name="connsiteY2" fmla="*/ 233976 h 296786"/>
                <a:gd name="connsiteX3" fmla="*/ 1302459 w 1721618"/>
                <a:gd name="connsiteY3" fmla="*/ 288285 h 296786"/>
                <a:gd name="connsiteX4" fmla="*/ 1302459 w 1721618"/>
                <a:gd name="connsiteY4" fmla="*/ 290112 h 296786"/>
                <a:gd name="connsiteX5" fmla="*/ 1291028 w 1721618"/>
                <a:gd name="connsiteY5" fmla="*/ 290145 h 296786"/>
                <a:gd name="connsiteX6" fmla="*/ 1250349 w 1721618"/>
                <a:gd name="connsiteY6" fmla="*/ 296763 h 296786"/>
                <a:gd name="connsiteX7" fmla="*/ 1242101 w 1721618"/>
                <a:gd name="connsiteY7" fmla="*/ 296786 h 296786"/>
                <a:gd name="connsiteX8" fmla="*/ 1242101 w 1721618"/>
                <a:gd name="connsiteY8" fmla="*/ 290284 h 296786"/>
                <a:gd name="connsiteX9" fmla="*/ 690375 w 1721618"/>
                <a:gd name="connsiteY9" fmla="*/ 291854 h 296786"/>
                <a:gd name="connsiteX10" fmla="*/ 566098 w 1721618"/>
                <a:gd name="connsiteY10" fmla="*/ 291854 h 296786"/>
                <a:gd name="connsiteX11" fmla="*/ 528175 w 1721618"/>
                <a:gd name="connsiteY11" fmla="*/ 294139 h 296786"/>
                <a:gd name="connsiteX12" fmla="*/ 389278 w 1721618"/>
                <a:gd name="connsiteY12" fmla="*/ 292311 h 296786"/>
                <a:gd name="connsiteX13" fmla="*/ 258605 w 1721618"/>
                <a:gd name="connsiteY13" fmla="*/ 294596 h 296786"/>
                <a:gd name="connsiteX14" fmla="*/ 246726 w 1721618"/>
                <a:gd name="connsiteY14" fmla="*/ 293225 h 296786"/>
                <a:gd name="connsiteX15" fmla="*/ 238045 w 1721618"/>
                <a:gd name="connsiteY15" fmla="*/ 294596 h 296786"/>
                <a:gd name="connsiteX16" fmla="*/ 22389 w 1721618"/>
                <a:gd name="connsiteY16" fmla="*/ 294596 h 296786"/>
                <a:gd name="connsiteX17" fmla="*/ 0 w 1721618"/>
                <a:gd name="connsiteY17" fmla="*/ 286372 h 296786"/>
                <a:gd name="connsiteX18" fmla="*/ 132044 w 1721618"/>
                <a:gd name="connsiteY18" fmla="*/ 185397 h 296786"/>
                <a:gd name="connsiteX19" fmla="*/ 191441 w 1721618"/>
                <a:gd name="connsiteY19" fmla="*/ 185397 h 296786"/>
                <a:gd name="connsiteX20" fmla="*/ 334907 w 1721618"/>
                <a:gd name="connsiteY20" fmla="*/ 257587 h 296786"/>
                <a:gd name="connsiteX21" fmla="*/ 457813 w 1721618"/>
                <a:gd name="connsiteY21" fmla="*/ 219208 h 296786"/>
                <a:gd name="connsiteX22" fmla="*/ 493451 w 1721618"/>
                <a:gd name="connsiteY22" fmla="*/ 194992 h 296786"/>
                <a:gd name="connsiteX23" fmla="*/ 497563 w 1721618"/>
                <a:gd name="connsiteY23" fmla="*/ 199104 h 296786"/>
                <a:gd name="connsiteX24" fmla="*/ 498477 w 1721618"/>
                <a:gd name="connsiteY24" fmla="*/ 199561 h 296786"/>
                <a:gd name="connsiteX25" fmla="*/ 500761 w 1721618"/>
                <a:gd name="connsiteY25" fmla="*/ 194992 h 296786"/>
                <a:gd name="connsiteX26" fmla="*/ 543710 w 1721618"/>
                <a:gd name="connsiteY26" fmla="*/ 192708 h 296786"/>
                <a:gd name="connsiteX27" fmla="*/ 759366 w 1721618"/>
                <a:gd name="connsiteY27" fmla="*/ 198647 h 296786"/>
                <a:gd name="connsiteX28" fmla="*/ 984161 w 1721618"/>
                <a:gd name="connsiteY28" fmla="*/ 197277 h 296786"/>
                <a:gd name="connsiteX29" fmla="*/ 1242101 w 1721618"/>
                <a:gd name="connsiteY29" fmla="*/ 198935 h 296786"/>
                <a:gd name="connsiteX30" fmla="*/ 1242101 w 1721618"/>
                <a:gd name="connsiteY30" fmla="*/ 175116 h 296786"/>
                <a:gd name="connsiteX31" fmla="*/ 1250166 w 1721618"/>
                <a:gd name="connsiteY31" fmla="*/ 171542 h 296786"/>
                <a:gd name="connsiteX32" fmla="*/ 1254640 w 1721618"/>
                <a:gd name="connsiteY32" fmla="*/ 163599 h 296786"/>
                <a:gd name="connsiteX33" fmla="*/ 1273943 w 1721618"/>
                <a:gd name="connsiteY33" fmla="*/ 122980 h 296786"/>
                <a:gd name="connsiteX34" fmla="*/ 1281986 w 1721618"/>
                <a:gd name="connsiteY34" fmla="*/ 98853 h 296786"/>
                <a:gd name="connsiteX35" fmla="*/ 1288421 w 1721618"/>
                <a:gd name="connsiteY35" fmla="*/ 77538 h 296786"/>
                <a:gd name="connsiteX36" fmla="*/ 1288019 w 1721618"/>
                <a:gd name="connsiteY36" fmla="*/ 77135 h 296786"/>
                <a:gd name="connsiteX37" fmla="*/ 1298475 w 1721618"/>
                <a:gd name="connsiteY37" fmla="*/ 34910 h 296786"/>
                <a:gd name="connsiteX38" fmla="*/ 1302497 w 1721618"/>
                <a:gd name="connsiteY38" fmla="*/ 23247 h 296786"/>
                <a:gd name="connsiteX39" fmla="*/ 1307322 w 1721618"/>
                <a:gd name="connsiteY39" fmla="*/ 7161 h 296786"/>
                <a:gd name="connsiteX40" fmla="*/ 1360408 w 1721618"/>
                <a:gd name="connsiteY40" fmla="*/ 727 h 296786"/>
                <a:gd name="connsiteX41" fmla="*/ 1508802 w 1721618"/>
                <a:gd name="connsiteY41" fmla="*/ 1128 h 296786"/>
                <a:gd name="connsiteX42" fmla="*/ 1580386 w 1721618"/>
                <a:gd name="connsiteY42" fmla="*/ 14801 h 296786"/>
                <a:gd name="connsiteX43" fmla="*/ 1604113 w 1721618"/>
                <a:gd name="connsiteY43" fmla="*/ 34910 h 296786"/>
                <a:gd name="connsiteX44" fmla="*/ 1640307 w 1721618"/>
                <a:gd name="connsiteY44" fmla="*/ 71102 h 296786"/>
                <a:gd name="connsiteX45" fmla="*/ 1660416 w 1721618"/>
                <a:gd name="connsiteY45" fmla="*/ 90810 h 296786"/>
                <a:gd name="connsiteX46" fmla="*/ 1712293 w 1721618"/>
                <a:gd name="connsiteY46" fmla="*/ 151936 h 296786"/>
                <a:gd name="connsiteX47" fmla="*/ 1719934 w 1721618"/>
                <a:gd name="connsiteY47" fmla="*/ 186524 h 296786"/>
                <a:gd name="connsiteX0" fmla="*/ 1719934 w 1721618"/>
                <a:gd name="connsiteY0" fmla="*/ 186524 h 296786"/>
                <a:gd name="connsiteX1" fmla="*/ 1716717 w 1721618"/>
                <a:gd name="connsiteY1" fmla="*/ 206230 h 296786"/>
                <a:gd name="connsiteX2" fmla="*/ 1636285 w 1721618"/>
                <a:gd name="connsiteY2" fmla="*/ 233976 h 296786"/>
                <a:gd name="connsiteX3" fmla="*/ 1302459 w 1721618"/>
                <a:gd name="connsiteY3" fmla="*/ 288285 h 296786"/>
                <a:gd name="connsiteX4" fmla="*/ 1302459 w 1721618"/>
                <a:gd name="connsiteY4" fmla="*/ 290112 h 296786"/>
                <a:gd name="connsiteX5" fmla="*/ 1291028 w 1721618"/>
                <a:gd name="connsiteY5" fmla="*/ 290145 h 296786"/>
                <a:gd name="connsiteX6" fmla="*/ 1250349 w 1721618"/>
                <a:gd name="connsiteY6" fmla="*/ 296763 h 296786"/>
                <a:gd name="connsiteX7" fmla="*/ 1242101 w 1721618"/>
                <a:gd name="connsiteY7" fmla="*/ 296786 h 296786"/>
                <a:gd name="connsiteX8" fmla="*/ 1242101 w 1721618"/>
                <a:gd name="connsiteY8" fmla="*/ 290284 h 296786"/>
                <a:gd name="connsiteX9" fmla="*/ 690375 w 1721618"/>
                <a:gd name="connsiteY9" fmla="*/ 291854 h 296786"/>
                <a:gd name="connsiteX10" fmla="*/ 566098 w 1721618"/>
                <a:gd name="connsiteY10" fmla="*/ 291854 h 296786"/>
                <a:gd name="connsiteX11" fmla="*/ 528175 w 1721618"/>
                <a:gd name="connsiteY11" fmla="*/ 294139 h 296786"/>
                <a:gd name="connsiteX12" fmla="*/ 389278 w 1721618"/>
                <a:gd name="connsiteY12" fmla="*/ 292311 h 296786"/>
                <a:gd name="connsiteX13" fmla="*/ 258605 w 1721618"/>
                <a:gd name="connsiteY13" fmla="*/ 294596 h 296786"/>
                <a:gd name="connsiteX14" fmla="*/ 246726 w 1721618"/>
                <a:gd name="connsiteY14" fmla="*/ 293225 h 296786"/>
                <a:gd name="connsiteX15" fmla="*/ 238045 w 1721618"/>
                <a:gd name="connsiteY15" fmla="*/ 294596 h 296786"/>
                <a:gd name="connsiteX16" fmla="*/ 22389 w 1721618"/>
                <a:gd name="connsiteY16" fmla="*/ 294596 h 296786"/>
                <a:gd name="connsiteX17" fmla="*/ 0 w 1721618"/>
                <a:gd name="connsiteY17" fmla="*/ 286372 h 296786"/>
                <a:gd name="connsiteX18" fmla="*/ 132044 w 1721618"/>
                <a:gd name="connsiteY18" fmla="*/ 185397 h 296786"/>
                <a:gd name="connsiteX19" fmla="*/ 191441 w 1721618"/>
                <a:gd name="connsiteY19" fmla="*/ 185397 h 296786"/>
                <a:gd name="connsiteX20" fmla="*/ 334907 w 1721618"/>
                <a:gd name="connsiteY20" fmla="*/ 257587 h 296786"/>
                <a:gd name="connsiteX21" fmla="*/ 457813 w 1721618"/>
                <a:gd name="connsiteY21" fmla="*/ 219208 h 296786"/>
                <a:gd name="connsiteX22" fmla="*/ 493451 w 1721618"/>
                <a:gd name="connsiteY22" fmla="*/ 194992 h 296786"/>
                <a:gd name="connsiteX23" fmla="*/ 497563 w 1721618"/>
                <a:gd name="connsiteY23" fmla="*/ 199104 h 296786"/>
                <a:gd name="connsiteX24" fmla="*/ 498477 w 1721618"/>
                <a:gd name="connsiteY24" fmla="*/ 199561 h 296786"/>
                <a:gd name="connsiteX25" fmla="*/ 500761 w 1721618"/>
                <a:gd name="connsiteY25" fmla="*/ 194992 h 296786"/>
                <a:gd name="connsiteX26" fmla="*/ 543710 w 1721618"/>
                <a:gd name="connsiteY26" fmla="*/ 192708 h 296786"/>
                <a:gd name="connsiteX27" fmla="*/ 759366 w 1721618"/>
                <a:gd name="connsiteY27" fmla="*/ 198647 h 296786"/>
                <a:gd name="connsiteX28" fmla="*/ 984161 w 1721618"/>
                <a:gd name="connsiteY28" fmla="*/ 197277 h 296786"/>
                <a:gd name="connsiteX29" fmla="*/ 1242101 w 1721618"/>
                <a:gd name="connsiteY29" fmla="*/ 198935 h 296786"/>
                <a:gd name="connsiteX30" fmla="*/ 1242101 w 1721618"/>
                <a:gd name="connsiteY30" fmla="*/ 175116 h 296786"/>
                <a:gd name="connsiteX31" fmla="*/ 1254640 w 1721618"/>
                <a:gd name="connsiteY31" fmla="*/ 163599 h 296786"/>
                <a:gd name="connsiteX32" fmla="*/ 1273943 w 1721618"/>
                <a:gd name="connsiteY32" fmla="*/ 122980 h 296786"/>
                <a:gd name="connsiteX33" fmla="*/ 1281986 w 1721618"/>
                <a:gd name="connsiteY33" fmla="*/ 98853 h 296786"/>
                <a:gd name="connsiteX34" fmla="*/ 1288421 w 1721618"/>
                <a:gd name="connsiteY34" fmla="*/ 77538 h 296786"/>
                <a:gd name="connsiteX35" fmla="*/ 1288019 w 1721618"/>
                <a:gd name="connsiteY35" fmla="*/ 77135 h 296786"/>
                <a:gd name="connsiteX36" fmla="*/ 1298475 w 1721618"/>
                <a:gd name="connsiteY36" fmla="*/ 34910 h 296786"/>
                <a:gd name="connsiteX37" fmla="*/ 1302497 w 1721618"/>
                <a:gd name="connsiteY37" fmla="*/ 23247 h 296786"/>
                <a:gd name="connsiteX38" fmla="*/ 1307322 w 1721618"/>
                <a:gd name="connsiteY38" fmla="*/ 7161 h 296786"/>
                <a:gd name="connsiteX39" fmla="*/ 1360408 w 1721618"/>
                <a:gd name="connsiteY39" fmla="*/ 727 h 296786"/>
                <a:gd name="connsiteX40" fmla="*/ 1508802 w 1721618"/>
                <a:gd name="connsiteY40" fmla="*/ 1128 h 296786"/>
                <a:gd name="connsiteX41" fmla="*/ 1580386 w 1721618"/>
                <a:gd name="connsiteY41" fmla="*/ 14801 h 296786"/>
                <a:gd name="connsiteX42" fmla="*/ 1604113 w 1721618"/>
                <a:gd name="connsiteY42" fmla="*/ 34910 h 296786"/>
                <a:gd name="connsiteX43" fmla="*/ 1640307 w 1721618"/>
                <a:gd name="connsiteY43" fmla="*/ 71102 h 296786"/>
                <a:gd name="connsiteX44" fmla="*/ 1660416 w 1721618"/>
                <a:gd name="connsiteY44" fmla="*/ 90810 h 296786"/>
                <a:gd name="connsiteX45" fmla="*/ 1712293 w 1721618"/>
                <a:gd name="connsiteY45" fmla="*/ 151936 h 296786"/>
                <a:gd name="connsiteX46" fmla="*/ 1719934 w 1721618"/>
                <a:gd name="connsiteY46" fmla="*/ 186524 h 296786"/>
                <a:gd name="connsiteX0" fmla="*/ 1719934 w 1721618"/>
                <a:gd name="connsiteY0" fmla="*/ 186524 h 296786"/>
                <a:gd name="connsiteX1" fmla="*/ 1716717 w 1721618"/>
                <a:gd name="connsiteY1" fmla="*/ 206230 h 296786"/>
                <a:gd name="connsiteX2" fmla="*/ 1636285 w 1721618"/>
                <a:gd name="connsiteY2" fmla="*/ 233976 h 296786"/>
                <a:gd name="connsiteX3" fmla="*/ 1302459 w 1721618"/>
                <a:gd name="connsiteY3" fmla="*/ 288285 h 296786"/>
                <a:gd name="connsiteX4" fmla="*/ 1302459 w 1721618"/>
                <a:gd name="connsiteY4" fmla="*/ 290112 h 296786"/>
                <a:gd name="connsiteX5" fmla="*/ 1291028 w 1721618"/>
                <a:gd name="connsiteY5" fmla="*/ 290145 h 296786"/>
                <a:gd name="connsiteX6" fmla="*/ 1250349 w 1721618"/>
                <a:gd name="connsiteY6" fmla="*/ 296763 h 296786"/>
                <a:gd name="connsiteX7" fmla="*/ 1242101 w 1721618"/>
                <a:gd name="connsiteY7" fmla="*/ 296786 h 296786"/>
                <a:gd name="connsiteX8" fmla="*/ 1242101 w 1721618"/>
                <a:gd name="connsiteY8" fmla="*/ 290284 h 296786"/>
                <a:gd name="connsiteX9" fmla="*/ 690375 w 1721618"/>
                <a:gd name="connsiteY9" fmla="*/ 291854 h 296786"/>
                <a:gd name="connsiteX10" fmla="*/ 566098 w 1721618"/>
                <a:gd name="connsiteY10" fmla="*/ 291854 h 296786"/>
                <a:gd name="connsiteX11" fmla="*/ 528175 w 1721618"/>
                <a:gd name="connsiteY11" fmla="*/ 294139 h 296786"/>
                <a:gd name="connsiteX12" fmla="*/ 389278 w 1721618"/>
                <a:gd name="connsiteY12" fmla="*/ 292311 h 296786"/>
                <a:gd name="connsiteX13" fmla="*/ 258605 w 1721618"/>
                <a:gd name="connsiteY13" fmla="*/ 294596 h 296786"/>
                <a:gd name="connsiteX14" fmla="*/ 246726 w 1721618"/>
                <a:gd name="connsiteY14" fmla="*/ 293225 h 296786"/>
                <a:gd name="connsiteX15" fmla="*/ 238045 w 1721618"/>
                <a:gd name="connsiteY15" fmla="*/ 294596 h 296786"/>
                <a:gd name="connsiteX16" fmla="*/ 22389 w 1721618"/>
                <a:gd name="connsiteY16" fmla="*/ 294596 h 296786"/>
                <a:gd name="connsiteX17" fmla="*/ 0 w 1721618"/>
                <a:gd name="connsiteY17" fmla="*/ 286372 h 296786"/>
                <a:gd name="connsiteX18" fmla="*/ 132044 w 1721618"/>
                <a:gd name="connsiteY18" fmla="*/ 185397 h 296786"/>
                <a:gd name="connsiteX19" fmla="*/ 191441 w 1721618"/>
                <a:gd name="connsiteY19" fmla="*/ 185397 h 296786"/>
                <a:gd name="connsiteX20" fmla="*/ 334907 w 1721618"/>
                <a:gd name="connsiteY20" fmla="*/ 257587 h 296786"/>
                <a:gd name="connsiteX21" fmla="*/ 457813 w 1721618"/>
                <a:gd name="connsiteY21" fmla="*/ 219208 h 296786"/>
                <a:gd name="connsiteX22" fmla="*/ 493451 w 1721618"/>
                <a:gd name="connsiteY22" fmla="*/ 194992 h 296786"/>
                <a:gd name="connsiteX23" fmla="*/ 497563 w 1721618"/>
                <a:gd name="connsiteY23" fmla="*/ 199104 h 296786"/>
                <a:gd name="connsiteX24" fmla="*/ 498477 w 1721618"/>
                <a:gd name="connsiteY24" fmla="*/ 199561 h 296786"/>
                <a:gd name="connsiteX25" fmla="*/ 500761 w 1721618"/>
                <a:gd name="connsiteY25" fmla="*/ 194992 h 296786"/>
                <a:gd name="connsiteX26" fmla="*/ 543710 w 1721618"/>
                <a:gd name="connsiteY26" fmla="*/ 192708 h 296786"/>
                <a:gd name="connsiteX27" fmla="*/ 759366 w 1721618"/>
                <a:gd name="connsiteY27" fmla="*/ 198647 h 296786"/>
                <a:gd name="connsiteX28" fmla="*/ 984161 w 1721618"/>
                <a:gd name="connsiteY28" fmla="*/ 197277 h 296786"/>
                <a:gd name="connsiteX29" fmla="*/ 1242101 w 1721618"/>
                <a:gd name="connsiteY29" fmla="*/ 198935 h 296786"/>
                <a:gd name="connsiteX30" fmla="*/ 1254640 w 1721618"/>
                <a:gd name="connsiteY30" fmla="*/ 163599 h 296786"/>
                <a:gd name="connsiteX31" fmla="*/ 1273943 w 1721618"/>
                <a:gd name="connsiteY31" fmla="*/ 122980 h 296786"/>
                <a:gd name="connsiteX32" fmla="*/ 1281986 w 1721618"/>
                <a:gd name="connsiteY32" fmla="*/ 98853 h 296786"/>
                <a:gd name="connsiteX33" fmla="*/ 1288421 w 1721618"/>
                <a:gd name="connsiteY33" fmla="*/ 77538 h 296786"/>
                <a:gd name="connsiteX34" fmla="*/ 1288019 w 1721618"/>
                <a:gd name="connsiteY34" fmla="*/ 77135 h 296786"/>
                <a:gd name="connsiteX35" fmla="*/ 1298475 w 1721618"/>
                <a:gd name="connsiteY35" fmla="*/ 34910 h 296786"/>
                <a:gd name="connsiteX36" fmla="*/ 1302497 w 1721618"/>
                <a:gd name="connsiteY36" fmla="*/ 23247 h 296786"/>
                <a:gd name="connsiteX37" fmla="*/ 1307322 w 1721618"/>
                <a:gd name="connsiteY37" fmla="*/ 7161 h 296786"/>
                <a:gd name="connsiteX38" fmla="*/ 1360408 w 1721618"/>
                <a:gd name="connsiteY38" fmla="*/ 727 h 296786"/>
                <a:gd name="connsiteX39" fmla="*/ 1508802 w 1721618"/>
                <a:gd name="connsiteY39" fmla="*/ 1128 h 296786"/>
                <a:gd name="connsiteX40" fmla="*/ 1580386 w 1721618"/>
                <a:gd name="connsiteY40" fmla="*/ 14801 h 296786"/>
                <a:gd name="connsiteX41" fmla="*/ 1604113 w 1721618"/>
                <a:gd name="connsiteY41" fmla="*/ 34910 h 296786"/>
                <a:gd name="connsiteX42" fmla="*/ 1640307 w 1721618"/>
                <a:gd name="connsiteY42" fmla="*/ 71102 h 296786"/>
                <a:gd name="connsiteX43" fmla="*/ 1660416 w 1721618"/>
                <a:gd name="connsiteY43" fmla="*/ 90810 h 296786"/>
                <a:gd name="connsiteX44" fmla="*/ 1712293 w 1721618"/>
                <a:gd name="connsiteY44" fmla="*/ 151936 h 296786"/>
                <a:gd name="connsiteX45" fmla="*/ 1719934 w 1721618"/>
                <a:gd name="connsiteY45" fmla="*/ 186524 h 296786"/>
                <a:gd name="connsiteX0" fmla="*/ 1719934 w 1721618"/>
                <a:gd name="connsiteY0" fmla="*/ 186524 h 296786"/>
                <a:gd name="connsiteX1" fmla="*/ 1716717 w 1721618"/>
                <a:gd name="connsiteY1" fmla="*/ 206230 h 296786"/>
                <a:gd name="connsiteX2" fmla="*/ 1636285 w 1721618"/>
                <a:gd name="connsiteY2" fmla="*/ 233976 h 296786"/>
                <a:gd name="connsiteX3" fmla="*/ 1302459 w 1721618"/>
                <a:gd name="connsiteY3" fmla="*/ 288285 h 296786"/>
                <a:gd name="connsiteX4" fmla="*/ 1302459 w 1721618"/>
                <a:gd name="connsiteY4" fmla="*/ 290112 h 296786"/>
                <a:gd name="connsiteX5" fmla="*/ 1291028 w 1721618"/>
                <a:gd name="connsiteY5" fmla="*/ 290145 h 296786"/>
                <a:gd name="connsiteX6" fmla="*/ 1250349 w 1721618"/>
                <a:gd name="connsiteY6" fmla="*/ 296763 h 296786"/>
                <a:gd name="connsiteX7" fmla="*/ 1242101 w 1721618"/>
                <a:gd name="connsiteY7" fmla="*/ 296786 h 296786"/>
                <a:gd name="connsiteX8" fmla="*/ 1242101 w 1721618"/>
                <a:gd name="connsiteY8" fmla="*/ 290284 h 296786"/>
                <a:gd name="connsiteX9" fmla="*/ 690375 w 1721618"/>
                <a:gd name="connsiteY9" fmla="*/ 291854 h 296786"/>
                <a:gd name="connsiteX10" fmla="*/ 566098 w 1721618"/>
                <a:gd name="connsiteY10" fmla="*/ 291854 h 296786"/>
                <a:gd name="connsiteX11" fmla="*/ 528175 w 1721618"/>
                <a:gd name="connsiteY11" fmla="*/ 294139 h 296786"/>
                <a:gd name="connsiteX12" fmla="*/ 389278 w 1721618"/>
                <a:gd name="connsiteY12" fmla="*/ 292311 h 296786"/>
                <a:gd name="connsiteX13" fmla="*/ 258605 w 1721618"/>
                <a:gd name="connsiteY13" fmla="*/ 294596 h 296786"/>
                <a:gd name="connsiteX14" fmla="*/ 246726 w 1721618"/>
                <a:gd name="connsiteY14" fmla="*/ 293225 h 296786"/>
                <a:gd name="connsiteX15" fmla="*/ 238045 w 1721618"/>
                <a:gd name="connsiteY15" fmla="*/ 294596 h 296786"/>
                <a:gd name="connsiteX16" fmla="*/ 22389 w 1721618"/>
                <a:gd name="connsiteY16" fmla="*/ 294596 h 296786"/>
                <a:gd name="connsiteX17" fmla="*/ 0 w 1721618"/>
                <a:gd name="connsiteY17" fmla="*/ 286372 h 296786"/>
                <a:gd name="connsiteX18" fmla="*/ 132044 w 1721618"/>
                <a:gd name="connsiteY18" fmla="*/ 185397 h 296786"/>
                <a:gd name="connsiteX19" fmla="*/ 191441 w 1721618"/>
                <a:gd name="connsiteY19" fmla="*/ 185397 h 296786"/>
                <a:gd name="connsiteX20" fmla="*/ 334907 w 1721618"/>
                <a:gd name="connsiteY20" fmla="*/ 257587 h 296786"/>
                <a:gd name="connsiteX21" fmla="*/ 457813 w 1721618"/>
                <a:gd name="connsiteY21" fmla="*/ 219208 h 296786"/>
                <a:gd name="connsiteX22" fmla="*/ 493451 w 1721618"/>
                <a:gd name="connsiteY22" fmla="*/ 194992 h 296786"/>
                <a:gd name="connsiteX23" fmla="*/ 497563 w 1721618"/>
                <a:gd name="connsiteY23" fmla="*/ 199104 h 296786"/>
                <a:gd name="connsiteX24" fmla="*/ 498477 w 1721618"/>
                <a:gd name="connsiteY24" fmla="*/ 199561 h 296786"/>
                <a:gd name="connsiteX25" fmla="*/ 500761 w 1721618"/>
                <a:gd name="connsiteY25" fmla="*/ 194992 h 296786"/>
                <a:gd name="connsiteX26" fmla="*/ 543710 w 1721618"/>
                <a:gd name="connsiteY26" fmla="*/ 192708 h 296786"/>
                <a:gd name="connsiteX27" fmla="*/ 759366 w 1721618"/>
                <a:gd name="connsiteY27" fmla="*/ 198647 h 296786"/>
                <a:gd name="connsiteX28" fmla="*/ 984161 w 1721618"/>
                <a:gd name="connsiteY28" fmla="*/ 197277 h 296786"/>
                <a:gd name="connsiteX29" fmla="*/ 1242101 w 1721618"/>
                <a:gd name="connsiteY29" fmla="*/ 198935 h 296786"/>
                <a:gd name="connsiteX30" fmla="*/ 1273943 w 1721618"/>
                <a:gd name="connsiteY30" fmla="*/ 122980 h 296786"/>
                <a:gd name="connsiteX31" fmla="*/ 1281986 w 1721618"/>
                <a:gd name="connsiteY31" fmla="*/ 98853 h 296786"/>
                <a:gd name="connsiteX32" fmla="*/ 1288421 w 1721618"/>
                <a:gd name="connsiteY32" fmla="*/ 77538 h 296786"/>
                <a:gd name="connsiteX33" fmla="*/ 1288019 w 1721618"/>
                <a:gd name="connsiteY33" fmla="*/ 77135 h 296786"/>
                <a:gd name="connsiteX34" fmla="*/ 1298475 w 1721618"/>
                <a:gd name="connsiteY34" fmla="*/ 34910 h 296786"/>
                <a:gd name="connsiteX35" fmla="*/ 1302497 w 1721618"/>
                <a:gd name="connsiteY35" fmla="*/ 23247 h 296786"/>
                <a:gd name="connsiteX36" fmla="*/ 1307322 w 1721618"/>
                <a:gd name="connsiteY36" fmla="*/ 7161 h 296786"/>
                <a:gd name="connsiteX37" fmla="*/ 1360408 w 1721618"/>
                <a:gd name="connsiteY37" fmla="*/ 727 h 296786"/>
                <a:gd name="connsiteX38" fmla="*/ 1508802 w 1721618"/>
                <a:gd name="connsiteY38" fmla="*/ 1128 h 296786"/>
                <a:gd name="connsiteX39" fmla="*/ 1580386 w 1721618"/>
                <a:gd name="connsiteY39" fmla="*/ 14801 h 296786"/>
                <a:gd name="connsiteX40" fmla="*/ 1604113 w 1721618"/>
                <a:gd name="connsiteY40" fmla="*/ 34910 h 296786"/>
                <a:gd name="connsiteX41" fmla="*/ 1640307 w 1721618"/>
                <a:gd name="connsiteY41" fmla="*/ 71102 h 296786"/>
                <a:gd name="connsiteX42" fmla="*/ 1660416 w 1721618"/>
                <a:gd name="connsiteY42" fmla="*/ 90810 h 296786"/>
                <a:gd name="connsiteX43" fmla="*/ 1712293 w 1721618"/>
                <a:gd name="connsiteY43" fmla="*/ 151936 h 296786"/>
                <a:gd name="connsiteX44" fmla="*/ 1719934 w 1721618"/>
                <a:gd name="connsiteY44" fmla="*/ 186524 h 296786"/>
                <a:gd name="connsiteX0" fmla="*/ 1719934 w 1721618"/>
                <a:gd name="connsiteY0" fmla="*/ 186524 h 296786"/>
                <a:gd name="connsiteX1" fmla="*/ 1716717 w 1721618"/>
                <a:gd name="connsiteY1" fmla="*/ 206230 h 296786"/>
                <a:gd name="connsiteX2" fmla="*/ 1636285 w 1721618"/>
                <a:gd name="connsiteY2" fmla="*/ 233976 h 296786"/>
                <a:gd name="connsiteX3" fmla="*/ 1302459 w 1721618"/>
                <a:gd name="connsiteY3" fmla="*/ 288285 h 296786"/>
                <a:gd name="connsiteX4" fmla="*/ 1302459 w 1721618"/>
                <a:gd name="connsiteY4" fmla="*/ 290112 h 296786"/>
                <a:gd name="connsiteX5" fmla="*/ 1250349 w 1721618"/>
                <a:gd name="connsiteY5" fmla="*/ 296763 h 296786"/>
                <a:gd name="connsiteX6" fmla="*/ 1242101 w 1721618"/>
                <a:gd name="connsiteY6" fmla="*/ 296786 h 296786"/>
                <a:gd name="connsiteX7" fmla="*/ 1242101 w 1721618"/>
                <a:gd name="connsiteY7" fmla="*/ 290284 h 296786"/>
                <a:gd name="connsiteX8" fmla="*/ 690375 w 1721618"/>
                <a:gd name="connsiteY8" fmla="*/ 291854 h 296786"/>
                <a:gd name="connsiteX9" fmla="*/ 566098 w 1721618"/>
                <a:gd name="connsiteY9" fmla="*/ 291854 h 296786"/>
                <a:gd name="connsiteX10" fmla="*/ 528175 w 1721618"/>
                <a:gd name="connsiteY10" fmla="*/ 294139 h 296786"/>
                <a:gd name="connsiteX11" fmla="*/ 389278 w 1721618"/>
                <a:gd name="connsiteY11" fmla="*/ 292311 h 296786"/>
                <a:gd name="connsiteX12" fmla="*/ 258605 w 1721618"/>
                <a:gd name="connsiteY12" fmla="*/ 294596 h 296786"/>
                <a:gd name="connsiteX13" fmla="*/ 246726 w 1721618"/>
                <a:gd name="connsiteY13" fmla="*/ 293225 h 296786"/>
                <a:gd name="connsiteX14" fmla="*/ 238045 w 1721618"/>
                <a:gd name="connsiteY14" fmla="*/ 294596 h 296786"/>
                <a:gd name="connsiteX15" fmla="*/ 22389 w 1721618"/>
                <a:gd name="connsiteY15" fmla="*/ 294596 h 296786"/>
                <a:gd name="connsiteX16" fmla="*/ 0 w 1721618"/>
                <a:gd name="connsiteY16" fmla="*/ 286372 h 296786"/>
                <a:gd name="connsiteX17" fmla="*/ 132044 w 1721618"/>
                <a:gd name="connsiteY17" fmla="*/ 185397 h 296786"/>
                <a:gd name="connsiteX18" fmla="*/ 191441 w 1721618"/>
                <a:gd name="connsiteY18" fmla="*/ 185397 h 296786"/>
                <a:gd name="connsiteX19" fmla="*/ 334907 w 1721618"/>
                <a:gd name="connsiteY19" fmla="*/ 257587 h 296786"/>
                <a:gd name="connsiteX20" fmla="*/ 457813 w 1721618"/>
                <a:gd name="connsiteY20" fmla="*/ 219208 h 296786"/>
                <a:gd name="connsiteX21" fmla="*/ 493451 w 1721618"/>
                <a:gd name="connsiteY21" fmla="*/ 194992 h 296786"/>
                <a:gd name="connsiteX22" fmla="*/ 497563 w 1721618"/>
                <a:gd name="connsiteY22" fmla="*/ 199104 h 296786"/>
                <a:gd name="connsiteX23" fmla="*/ 498477 w 1721618"/>
                <a:gd name="connsiteY23" fmla="*/ 199561 h 296786"/>
                <a:gd name="connsiteX24" fmla="*/ 500761 w 1721618"/>
                <a:gd name="connsiteY24" fmla="*/ 194992 h 296786"/>
                <a:gd name="connsiteX25" fmla="*/ 543710 w 1721618"/>
                <a:gd name="connsiteY25" fmla="*/ 192708 h 296786"/>
                <a:gd name="connsiteX26" fmla="*/ 759366 w 1721618"/>
                <a:gd name="connsiteY26" fmla="*/ 198647 h 296786"/>
                <a:gd name="connsiteX27" fmla="*/ 984161 w 1721618"/>
                <a:gd name="connsiteY27" fmla="*/ 197277 h 296786"/>
                <a:gd name="connsiteX28" fmla="*/ 1242101 w 1721618"/>
                <a:gd name="connsiteY28" fmla="*/ 198935 h 296786"/>
                <a:gd name="connsiteX29" fmla="*/ 1273943 w 1721618"/>
                <a:gd name="connsiteY29" fmla="*/ 122980 h 296786"/>
                <a:gd name="connsiteX30" fmla="*/ 1281986 w 1721618"/>
                <a:gd name="connsiteY30" fmla="*/ 98853 h 296786"/>
                <a:gd name="connsiteX31" fmla="*/ 1288421 w 1721618"/>
                <a:gd name="connsiteY31" fmla="*/ 77538 h 296786"/>
                <a:gd name="connsiteX32" fmla="*/ 1288019 w 1721618"/>
                <a:gd name="connsiteY32" fmla="*/ 77135 h 296786"/>
                <a:gd name="connsiteX33" fmla="*/ 1298475 w 1721618"/>
                <a:gd name="connsiteY33" fmla="*/ 34910 h 296786"/>
                <a:gd name="connsiteX34" fmla="*/ 1302497 w 1721618"/>
                <a:gd name="connsiteY34" fmla="*/ 23247 h 296786"/>
                <a:gd name="connsiteX35" fmla="*/ 1307322 w 1721618"/>
                <a:gd name="connsiteY35" fmla="*/ 7161 h 296786"/>
                <a:gd name="connsiteX36" fmla="*/ 1360408 w 1721618"/>
                <a:gd name="connsiteY36" fmla="*/ 727 h 296786"/>
                <a:gd name="connsiteX37" fmla="*/ 1508802 w 1721618"/>
                <a:gd name="connsiteY37" fmla="*/ 1128 h 296786"/>
                <a:gd name="connsiteX38" fmla="*/ 1580386 w 1721618"/>
                <a:gd name="connsiteY38" fmla="*/ 14801 h 296786"/>
                <a:gd name="connsiteX39" fmla="*/ 1604113 w 1721618"/>
                <a:gd name="connsiteY39" fmla="*/ 34910 h 296786"/>
                <a:gd name="connsiteX40" fmla="*/ 1640307 w 1721618"/>
                <a:gd name="connsiteY40" fmla="*/ 71102 h 296786"/>
                <a:gd name="connsiteX41" fmla="*/ 1660416 w 1721618"/>
                <a:gd name="connsiteY41" fmla="*/ 90810 h 296786"/>
                <a:gd name="connsiteX42" fmla="*/ 1712293 w 1721618"/>
                <a:gd name="connsiteY42" fmla="*/ 151936 h 296786"/>
                <a:gd name="connsiteX43" fmla="*/ 1719934 w 1721618"/>
                <a:gd name="connsiteY43" fmla="*/ 186524 h 296786"/>
                <a:gd name="connsiteX0" fmla="*/ 1719934 w 1721618"/>
                <a:gd name="connsiteY0" fmla="*/ 186524 h 296786"/>
                <a:gd name="connsiteX1" fmla="*/ 1716717 w 1721618"/>
                <a:gd name="connsiteY1" fmla="*/ 206230 h 296786"/>
                <a:gd name="connsiteX2" fmla="*/ 1636285 w 1721618"/>
                <a:gd name="connsiteY2" fmla="*/ 233976 h 296786"/>
                <a:gd name="connsiteX3" fmla="*/ 1302459 w 1721618"/>
                <a:gd name="connsiteY3" fmla="*/ 288285 h 296786"/>
                <a:gd name="connsiteX4" fmla="*/ 1302459 w 1721618"/>
                <a:gd name="connsiteY4" fmla="*/ 290112 h 296786"/>
                <a:gd name="connsiteX5" fmla="*/ 1242101 w 1721618"/>
                <a:gd name="connsiteY5" fmla="*/ 296786 h 296786"/>
                <a:gd name="connsiteX6" fmla="*/ 1242101 w 1721618"/>
                <a:gd name="connsiteY6" fmla="*/ 290284 h 296786"/>
                <a:gd name="connsiteX7" fmla="*/ 690375 w 1721618"/>
                <a:gd name="connsiteY7" fmla="*/ 291854 h 296786"/>
                <a:gd name="connsiteX8" fmla="*/ 566098 w 1721618"/>
                <a:gd name="connsiteY8" fmla="*/ 291854 h 296786"/>
                <a:gd name="connsiteX9" fmla="*/ 528175 w 1721618"/>
                <a:gd name="connsiteY9" fmla="*/ 294139 h 296786"/>
                <a:gd name="connsiteX10" fmla="*/ 389278 w 1721618"/>
                <a:gd name="connsiteY10" fmla="*/ 292311 h 296786"/>
                <a:gd name="connsiteX11" fmla="*/ 258605 w 1721618"/>
                <a:gd name="connsiteY11" fmla="*/ 294596 h 296786"/>
                <a:gd name="connsiteX12" fmla="*/ 246726 w 1721618"/>
                <a:gd name="connsiteY12" fmla="*/ 293225 h 296786"/>
                <a:gd name="connsiteX13" fmla="*/ 238045 w 1721618"/>
                <a:gd name="connsiteY13" fmla="*/ 294596 h 296786"/>
                <a:gd name="connsiteX14" fmla="*/ 22389 w 1721618"/>
                <a:gd name="connsiteY14" fmla="*/ 294596 h 296786"/>
                <a:gd name="connsiteX15" fmla="*/ 0 w 1721618"/>
                <a:gd name="connsiteY15" fmla="*/ 286372 h 296786"/>
                <a:gd name="connsiteX16" fmla="*/ 132044 w 1721618"/>
                <a:gd name="connsiteY16" fmla="*/ 185397 h 296786"/>
                <a:gd name="connsiteX17" fmla="*/ 191441 w 1721618"/>
                <a:gd name="connsiteY17" fmla="*/ 185397 h 296786"/>
                <a:gd name="connsiteX18" fmla="*/ 334907 w 1721618"/>
                <a:gd name="connsiteY18" fmla="*/ 257587 h 296786"/>
                <a:gd name="connsiteX19" fmla="*/ 457813 w 1721618"/>
                <a:gd name="connsiteY19" fmla="*/ 219208 h 296786"/>
                <a:gd name="connsiteX20" fmla="*/ 493451 w 1721618"/>
                <a:gd name="connsiteY20" fmla="*/ 194992 h 296786"/>
                <a:gd name="connsiteX21" fmla="*/ 497563 w 1721618"/>
                <a:gd name="connsiteY21" fmla="*/ 199104 h 296786"/>
                <a:gd name="connsiteX22" fmla="*/ 498477 w 1721618"/>
                <a:gd name="connsiteY22" fmla="*/ 199561 h 296786"/>
                <a:gd name="connsiteX23" fmla="*/ 500761 w 1721618"/>
                <a:gd name="connsiteY23" fmla="*/ 194992 h 296786"/>
                <a:gd name="connsiteX24" fmla="*/ 543710 w 1721618"/>
                <a:gd name="connsiteY24" fmla="*/ 192708 h 296786"/>
                <a:gd name="connsiteX25" fmla="*/ 759366 w 1721618"/>
                <a:gd name="connsiteY25" fmla="*/ 198647 h 296786"/>
                <a:gd name="connsiteX26" fmla="*/ 984161 w 1721618"/>
                <a:gd name="connsiteY26" fmla="*/ 197277 h 296786"/>
                <a:gd name="connsiteX27" fmla="*/ 1242101 w 1721618"/>
                <a:gd name="connsiteY27" fmla="*/ 198935 h 296786"/>
                <a:gd name="connsiteX28" fmla="*/ 1273943 w 1721618"/>
                <a:gd name="connsiteY28" fmla="*/ 122980 h 296786"/>
                <a:gd name="connsiteX29" fmla="*/ 1281986 w 1721618"/>
                <a:gd name="connsiteY29" fmla="*/ 98853 h 296786"/>
                <a:gd name="connsiteX30" fmla="*/ 1288421 w 1721618"/>
                <a:gd name="connsiteY30" fmla="*/ 77538 h 296786"/>
                <a:gd name="connsiteX31" fmla="*/ 1288019 w 1721618"/>
                <a:gd name="connsiteY31" fmla="*/ 77135 h 296786"/>
                <a:gd name="connsiteX32" fmla="*/ 1298475 w 1721618"/>
                <a:gd name="connsiteY32" fmla="*/ 34910 h 296786"/>
                <a:gd name="connsiteX33" fmla="*/ 1302497 w 1721618"/>
                <a:gd name="connsiteY33" fmla="*/ 23247 h 296786"/>
                <a:gd name="connsiteX34" fmla="*/ 1307322 w 1721618"/>
                <a:gd name="connsiteY34" fmla="*/ 7161 h 296786"/>
                <a:gd name="connsiteX35" fmla="*/ 1360408 w 1721618"/>
                <a:gd name="connsiteY35" fmla="*/ 727 h 296786"/>
                <a:gd name="connsiteX36" fmla="*/ 1508802 w 1721618"/>
                <a:gd name="connsiteY36" fmla="*/ 1128 h 296786"/>
                <a:gd name="connsiteX37" fmla="*/ 1580386 w 1721618"/>
                <a:gd name="connsiteY37" fmla="*/ 14801 h 296786"/>
                <a:gd name="connsiteX38" fmla="*/ 1604113 w 1721618"/>
                <a:gd name="connsiteY38" fmla="*/ 34910 h 296786"/>
                <a:gd name="connsiteX39" fmla="*/ 1640307 w 1721618"/>
                <a:gd name="connsiteY39" fmla="*/ 71102 h 296786"/>
                <a:gd name="connsiteX40" fmla="*/ 1660416 w 1721618"/>
                <a:gd name="connsiteY40" fmla="*/ 90810 h 296786"/>
                <a:gd name="connsiteX41" fmla="*/ 1712293 w 1721618"/>
                <a:gd name="connsiteY41" fmla="*/ 151936 h 296786"/>
                <a:gd name="connsiteX42" fmla="*/ 1719934 w 1721618"/>
                <a:gd name="connsiteY42" fmla="*/ 186524 h 296786"/>
                <a:gd name="connsiteX0" fmla="*/ 1719934 w 1721618"/>
                <a:gd name="connsiteY0" fmla="*/ 186524 h 296785"/>
                <a:gd name="connsiteX1" fmla="*/ 1716717 w 1721618"/>
                <a:gd name="connsiteY1" fmla="*/ 206230 h 296785"/>
                <a:gd name="connsiteX2" fmla="*/ 1636285 w 1721618"/>
                <a:gd name="connsiteY2" fmla="*/ 233976 h 296785"/>
                <a:gd name="connsiteX3" fmla="*/ 1302459 w 1721618"/>
                <a:gd name="connsiteY3" fmla="*/ 288285 h 296785"/>
                <a:gd name="connsiteX4" fmla="*/ 1302459 w 1721618"/>
                <a:gd name="connsiteY4" fmla="*/ 290112 h 296785"/>
                <a:gd name="connsiteX5" fmla="*/ 1242101 w 1721618"/>
                <a:gd name="connsiteY5" fmla="*/ 290284 h 296785"/>
                <a:gd name="connsiteX6" fmla="*/ 690375 w 1721618"/>
                <a:gd name="connsiteY6" fmla="*/ 291854 h 296785"/>
                <a:gd name="connsiteX7" fmla="*/ 566098 w 1721618"/>
                <a:gd name="connsiteY7" fmla="*/ 291854 h 296785"/>
                <a:gd name="connsiteX8" fmla="*/ 528175 w 1721618"/>
                <a:gd name="connsiteY8" fmla="*/ 294139 h 296785"/>
                <a:gd name="connsiteX9" fmla="*/ 389278 w 1721618"/>
                <a:gd name="connsiteY9" fmla="*/ 292311 h 296785"/>
                <a:gd name="connsiteX10" fmla="*/ 258605 w 1721618"/>
                <a:gd name="connsiteY10" fmla="*/ 294596 h 296785"/>
                <a:gd name="connsiteX11" fmla="*/ 246726 w 1721618"/>
                <a:gd name="connsiteY11" fmla="*/ 293225 h 296785"/>
                <a:gd name="connsiteX12" fmla="*/ 238045 w 1721618"/>
                <a:gd name="connsiteY12" fmla="*/ 294596 h 296785"/>
                <a:gd name="connsiteX13" fmla="*/ 22389 w 1721618"/>
                <a:gd name="connsiteY13" fmla="*/ 294596 h 296785"/>
                <a:gd name="connsiteX14" fmla="*/ 0 w 1721618"/>
                <a:gd name="connsiteY14" fmla="*/ 286372 h 296785"/>
                <a:gd name="connsiteX15" fmla="*/ 132044 w 1721618"/>
                <a:gd name="connsiteY15" fmla="*/ 185397 h 296785"/>
                <a:gd name="connsiteX16" fmla="*/ 191441 w 1721618"/>
                <a:gd name="connsiteY16" fmla="*/ 185397 h 296785"/>
                <a:gd name="connsiteX17" fmla="*/ 334907 w 1721618"/>
                <a:gd name="connsiteY17" fmla="*/ 257587 h 296785"/>
                <a:gd name="connsiteX18" fmla="*/ 457813 w 1721618"/>
                <a:gd name="connsiteY18" fmla="*/ 219208 h 296785"/>
                <a:gd name="connsiteX19" fmla="*/ 493451 w 1721618"/>
                <a:gd name="connsiteY19" fmla="*/ 194992 h 296785"/>
                <a:gd name="connsiteX20" fmla="*/ 497563 w 1721618"/>
                <a:gd name="connsiteY20" fmla="*/ 199104 h 296785"/>
                <a:gd name="connsiteX21" fmla="*/ 498477 w 1721618"/>
                <a:gd name="connsiteY21" fmla="*/ 199561 h 296785"/>
                <a:gd name="connsiteX22" fmla="*/ 500761 w 1721618"/>
                <a:gd name="connsiteY22" fmla="*/ 194992 h 296785"/>
                <a:gd name="connsiteX23" fmla="*/ 543710 w 1721618"/>
                <a:gd name="connsiteY23" fmla="*/ 192708 h 296785"/>
                <a:gd name="connsiteX24" fmla="*/ 759366 w 1721618"/>
                <a:gd name="connsiteY24" fmla="*/ 198647 h 296785"/>
                <a:gd name="connsiteX25" fmla="*/ 984161 w 1721618"/>
                <a:gd name="connsiteY25" fmla="*/ 197277 h 296785"/>
                <a:gd name="connsiteX26" fmla="*/ 1242101 w 1721618"/>
                <a:gd name="connsiteY26" fmla="*/ 198935 h 296785"/>
                <a:gd name="connsiteX27" fmla="*/ 1273943 w 1721618"/>
                <a:gd name="connsiteY27" fmla="*/ 122980 h 296785"/>
                <a:gd name="connsiteX28" fmla="*/ 1281986 w 1721618"/>
                <a:gd name="connsiteY28" fmla="*/ 98853 h 296785"/>
                <a:gd name="connsiteX29" fmla="*/ 1288421 w 1721618"/>
                <a:gd name="connsiteY29" fmla="*/ 77538 h 296785"/>
                <a:gd name="connsiteX30" fmla="*/ 1288019 w 1721618"/>
                <a:gd name="connsiteY30" fmla="*/ 77135 h 296785"/>
                <a:gd name="connsiteX31" fmla="*/ 1298475 w 1721618"/>
                <a:gd name="connsiteY31" fmla="*/ 34910 h 296785"/>
                <a:gd name="connsiteX32" fmla="*/ 1302497 w 1721618"/>
                <a:gd name="connsiteY32" fmla="*/ 23247 h 296785"/>
                <a:gd name="connsiteX33" fmla="*/ 1307322 w 1721618"/>
                <a:gd name="connsiteY33" fmla="*/ 7161 h 296785"/>
                <a:gd name="connsiteX34" fmla="*/ 1360408 w 1721618"/>
                <a:gd name="connsiteY34" fmla="*/ 727 h 296785"/>
                <a:gd name="connsiteX35" fmla="*/ 1508802 w 1721618"/>
                <a:gd name="connsiteY35" fmla="*/ 1128 h 296785"/>
                <a:gd name="connsiteX36" fmla="*/ 1580386 w 1721618"/>
                <a:gd name="connsiteY36" fmla="*/ 14801 h 296785"/>
                <a:gd name="connsiteX37" fmla="*/ 1604113 w 1721618"/>
                <a:gd name="connsiteY37" fmla="*/ 34910 h 296785"/>
                <a:gd name="connsiteX38" fmla="*/ 1640307 w 1721618"/>
                <a:gd name="connsiteY38" fmla="*/ 71102 h 296785"/>
                <a:gd name="connsiteX39" fmla="*/ 1660416 w 1721618"/>
                <a:gd name="connsiteY39" fmla="*/ 90810 h 296785"/>
                <a:gd name="connsiteX40" fmla="*/ 1712293 w 1721618"/>
                <a:gd name="connsiteY40" fmla="*/ 151936 h 296785"/>
                <a:gd name="connsiteX41" fmla="*/ 1719934 w 1721618"/>
                <a:gd name="connsiteY41" fmla="*/ 186524 h 296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721618" h="296785">
                  <a:moveTo>
                    <a:pt x="1719934" y="186524"/>
                  </a:moveTo>
                  <a:cubicBezTo>
                    <a:pt x="1719130" y="192957"/>
                    <a:pt x="1717922" y="199794"/>
                    <a:pt x="1716717" y="206230"/>
                  </a:cubicBezTo>
                  <a:cubicBezTo>
                    <a:pt x="1694196" y="227543"/>
                    <a:pt x="1664034" y="227543"/>
                    <a:pt x="1636285" y="233976"/>
                  </a:cubicBezTo>
                  <a:lnTo>
                    <a:pt x="1302459" y="288285"/>
                  </a:lnTo>
                  <a:lnTo>
                    <a:pt x="1302459" y="290112"/>
                  </a:lnTo>
                  <a:lnTo>
                    <a:pt x="1242101" y="290284"/>
                  </a:lnTo>
                  <a:lnTo>
                    <a:pt x="690375" y="291854"/>
                  </a:lnTo>
                  <a:lnTo>
                    <a:pt x="566098" y="291854"/>
                  </a:lnTo>
                  <a:cubicBezTo>
                    <a:pt x="553305" y="292311"/>
                    <a:pt x="540969" y="292768"/>
                    <a:pt x="528175" y="294139"/>
                  </a:cubicBezTo>
                  <a:cubicBezTo>
                    <a:pt x="481572" y="298708"/>
                    <a:pt x="435425" y="296880"/>
                    <a:pt x="389278" y="292311"/>
                  </a:cubicBezTo>
                  <a:cubicBezTo>
                    <a:pt x="344350" y="292387"/>
                    <a:pt x="282364" y="294444"/>
                    <a:pt x="258605" y="294596"/>
                  </a:cubicBezTo>
                  <a:cubicBezTo>
                    <a:pt x="234846" y="294748"/>
                    <a:pt x="250381" y="294596"/>
                    <a:pt x="246726" y="293225"/>
                  </a:cubicBezTo>
                  <a:lnTo>
                    <a:pt x="238045" y="294596"/>
                  </a:lnTo>
                  <a:lnTo>
                    <a:pt x="22389" y="294596"/>
                  </a:lnTo>
                  <a:cubicBezTo>
                    <a:pt x="14621" y="294596"/>
                    <a:pt x="3199" y="299622"/>
                    <a:pt x="0" y="286372"/>
                  </a:cubicBezTo>
                  <a:cubicBezTo>
                    <a:pt x="47061" y="256673"/>
                    <a:pt x="87725" y="218751"/>
                    <a:pt x="132044" y="185397"/>
                  </a:cubicBezTo>
                  <a:cubicBezTo>
                    <a:pt x="151691" y="179914"/>
                    <a:pt x="171794" y="179914"/>
                    <a:pt x="191441" y="185397"/>
                  </a:cubicBezTo>
                  <a:cubicBezTo>
                    <a:pt x="235303" y="217837"/>
                    <a:pt x="283278" y="241139"/>
                    <a:pt x="334907" y="257587"/>
                  </a:cubicBezTo>
                  <a:cubicBezTo>
                    <a:pt x="382425" y="266268"/>
                    <a:pt x="419891" y="242509"/>
                    <a:pt x="457813" y="219208"/>
                  </a:cubicBezTo>
                  <a:cubicBezTo>
                    <a:pt x="470149" y="211897"/>
                    <a:pt x="481572" y="203216"/>
                    <a:pt x="493451" y="194992"/>
                  </a:cubicBezTo>
                  <a:cubicBezTo>
                    <a:pt x="497106" y="193621"/>
                    <a:pt x="498934" y="194992"/>
                    <a:pt x="497563" y="199104"/>
                  </a:cubicBezTo>
                  <a:cubicBezTo>
                    <a:pt x="498020" y="199561"/>
                    <a:pt x="498020" y="199561"/>
                    <a:pt x="498477" y="199561"/>
                  </a:cubicBezTo>
                  <a:cubicBezTo>
                    <a:pt x="499391" y="198190"/>
                    <a:pt x="499848" y="196819"/>
                    <a:pt x="500761" y="194992"/>
                  </a:cubicBezTo>
                  <a:cubicBezTo>
                    <a:pt x="514926" y="190423"/>
                    <a:pt x="529546" y="192708"/>
                    <a:pt x="543710" y="192708"/>
                  </a:cubicBezTo>
                  <a:lnTo>
                    <a:pt x="759366" y="198647"/>
                  </a:lnTo>
                  <a:cubicBezTo>
                    <a:pt x="805437" y="199485"/>
                    <a:pt x="899330" y="197201"/>
                    <a:pt x="984161" y="197277"/>
                  </a:cubicBezTo>
                  <a:lnTo>
                    <a:pt x="1242101" y="198935"/>
                  </a:lnTo>
                  <a:lnTo>
                    <a:pt x="1273943" y="122980"/>
                  </a:lnTo>
                  <a:cubicBezTo>
                    <a:pt x="1275150" y="114537"/>
                    <a:pt x="1277161" y="106091"/>
                    <a:pt x="1281986" y="98853"/>
                  </a:cubicBezTo>
                  <a:cubicBezTo>
                    <a:pt x="1282791" y="91211"/>
                    <a:pt x="1284802" y="84375"/>
                    <a:pt x="1288421" y="77538"/>
                  </a:cubicBezTo>
                  <a:lnTo>
                    <a:pt x="1288019" y="77135"/>
                  </a:lnTo>
                  <a:cubicBezTo>
                    <a:pt x="1288019" y="62256"/>
                    <a:pt x="1292845" y="48583"/>
                    <a:pt x="1298475" y="34910"/>
                  </a:cubicBezTo>
                  <a:cubicBezTo>
                    <a:pt x="1299682" y="30887"/>
                    <a:pt x="1301290" y="27270"/>
                    <a:pt x="1302497" y="23247"/>
                  </a:cubicBezTo>
                  <a:cubicBezTo>
                    <a:pt x="1304105" y="18020"/>
                    <a:pt x="1305715" y="12388"/>
                    <a:pt x="1307322" y="7161"/>
                  </a:cubicBezTo>
                  <a:cubicBezTo>
                    <a:pt x="1325018" y="4345"/>
                    <a:pt x="1342712" y="727"/>
                    <a:pt x="1360408" y="727"/>
                  </a:cubicBezTo>
                  <a:cubicBezTo>
                    <a:pt x="1409871" y="325"/>
                    <a:pt x="1459337" y="-883"/>
                    <a:pt x="1508802" y="1128"/>
                  </a:cubicBezTo>
                  <a:cubicBezTo>
                    <a:pt x="1532931" y="2335"/>
                    <a:pt x="1558670" y="325"/>
                    <a:pt x="1580386" y="14801"/>
                  </a:cubicBezTo>
                  <a:cubicBezTo>
                    <a:pt x="1588429" y="20834"/>
                    <a:pt x="1598482" y="25257"/>
                    <a:pt x="1604113" y="34910"/>
                  </a:cubicBezTo>
                  <a:cubicBezTo>
                    <a:pt x="1620199" y="42953"/>
                    <a:pt x="1633069" y="54213"/>
                    <a:pt x="1640307" y="71102"/>
                  </a:cubicBezTo>
                  <a:cubicBezTo>
                    <a:pt x="1648350" y="76332"/>
                    <a:pt x="1654785" y="83168"/>
                    <a:pt x="1660416" y="90810"/>
                  </a:cubicBezTo>
                  <a:cubicBezTo>
                    <a:pt x="1682131" y="107297"/>
                    <a:pt x="1696609" y="130222"/>
                    <a:pt x="1712293" y="151936"/>
                  </a:cubicBezTo>
                  <a:cubicBezTo>
                    <a:pt x="1712293" y="164404"/>
                    <a:pt x="1726368" y="174458"/>
                    <a:pt x="1719934" y="186524"/>
                  </a:cubicBezTo>
                  <a:close/>
                </a:path>
              </a:pathLst>
            </a:custGeom>
            <a:solidFill>
              <a:schemeClr val="accent1">
                <a:lumMod val="75000"/>
                <a:alpha val="50000"/>
              </a:schemeClr>
            </a:solidFill>
            <a:ln w="9525" cap="flat">
              <a:noFill/>
              <a:prstDash val="solid"/>
              <a:miter/>
            </a:ln>
            <a:effectLst>
              <a:innerShdw blurRad="63500" dist="50800">
                <a:schemeClr val="accent1">
                  <a:lumMod val="50000"/>
                  <a:alpha val="50000"/>
                </a:schemeClr>
              </a:innerShdw>
            </a:effectLst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="" xmlns:a16="http://schemas.microsoft.com/office/drawing/2014/main" id="{C0E7CB91-6CBC-41F6-85E4-B79E06E25CDA}"/>
                </a:ext>
              </a:extLst>
            </p:cNvPr>
            <p:cNvSpPr/>
            <p:nvPr/>
          </p:nvSpPr>
          <p:spPr>
            <a:xfrm rot="16200000">
              <a:off x="4635643" y="4468484"/>
              <a:ext cx="3263809" cy="219312"/>
            </a:xfrm>
            <a:custGeom>
              <a:avLst/>
              <a:gdLst>
                <a:gd name="connsiteX0" fmla="*/ 3167811 w 3167811"/>
                <a:gd name="connsiteY0" fmla="*/ 43158 h 219312"/>
                <a:gd name="connsiteX1" fmla="*/ 3167811 w 3167811"/>
                <a:gd name="connsiteY1" fmla="*/ 211622 h 219312"/>
                <a:gd name="connsiteX2" fmla="*/ 3139836 w 3167811"/>
                <a:gd name="connsiteY2" fmla="*/ 214286 h 219312"/>
                <a:gd name="connsiteX3" fmla="*/ 1691467 w 3167811"/>
                <a:gd name="connsiteY3" fmla="*/ 219312 h 219312"/>
                <a:gd name="connsiteX4" fmla="*/ 1430578 w 3167811"/>
                <a:gd name="connsiteY4" fmla="*/ 215200 h 219312"/>
                <a:gd name="connsiteX5" fmla="*/ 113795 w 3167811"/>
                <a:gd name="connsiteY5" fmla="*/ 202864 h 219312"/>
                <a:gd name="connsiteX6" fmla="*/ 105113 w 3167811"/>
                <a:gd name="connsiteY6" fmla="*/ 201036 h 219312"/>
                <a:gd name="connsiteX7" fmla="*/ 15561 w 3167811"/>
                <a:gd name="connsiteY7" fmla="*/ 111027 h 219312"/>
                <a:gd name="connsiteX8" fmla="*/ 27 w 3167811"/>
                <a:gd name="connsiteY8" fmla="*/ 72190 h 219312"/>
                <a:gd name="connsiteX9" fmla="*/ 1854 w 3167811"/>
                <a:gd name="connsiteY9" fmla="*/ 0 h 219312"/>
                <a:gd name="connsiteX10" fmla="*/ 1023480 w 3167811"/>
                <a:gd name="connsiteY10" fmla="*/ 5940 h 219312"/>
                <a:gd name="connsiteX11" fmla="*/ 1034446 w 3167811"/>
                <a:gd name="connsiteY11" fmla="*/ 8224 h 219312"/>
                <a:gd name="connsiteX12" fmla="*/ 1151412 w 3167811"/>
                <a:gd name="connsiteY12" fmla="*/ 45690 h 219312"/>
                <a:gd name="connsiteX13" fmla="*/ 1153697 w 3167811"/>
                <a:gd name="connsiteY13" fmla="*/ 49345 h 219312"/>
                <a:gd name="connsiteX14" fmla="*/ 1207154 w 3167811"/>
                <a:gd name="connsiteY14" fmla="*/ 44776 h 219312"/>
                <a:gd name="connsiteX15" fmla="*/ 1239137 w 3167811"/>
                <a:gd name="connsiteY15" fmla="*/ 12336 h 219312"/>
                <a:gd name="connsiteX16" fmla="*/ 1242335 w 3167811"/>
                <a:gd name="connsiteY16" fmla="*/ 12793 h 219312"/>
                <a:gd name="connsiteX17" fmla="*/ 1303103 w 3167811"/>
                <a:gd name="connsiteY17" fmla="*/ 15534 h 219312"/>
                <a:gd name="connsiteX18" fmla="*/ 1634355 w 3167811"/>
                <a:gd name="connsiteY18" fmla="*/ 21474 h 219312"/>
                <a:gd name="connsiteX19" fmla="*/ 1636182 w 3167811"/>
                <a:gd name="connsiteY19" fmla="*/ 21474 h 219312"/>
                <a:gd name="connsiteX20" fmla="*/ 2103133 w 3167811"/>
                <a:gd name="connsiteY20" fmla="*/ 26500 h 219312"/>
                <a:gd name="connsiteX21" fmla="*/ 2454945 w 3167811"/>
                <a:gd name="connsiteY21" fmla="*/ 27414 h 219312"/>
                <a:gd name="connsiteX22" fmla="*/ 2515256 w 3167811"/>
                <a:gd name="connsiteY22" fmla="*/ 31526 h 219312"/>
                <a:gd name="connsiteX23" fmla="*/ 2718576 w 3167811"/>
                <a:gd name="connsiteY23" fmla="*/ 32440 h 219312"/>
                <a:gd name="connsiteX24" fmla="*/ 3028353 w 3167811"/>
                <a:gd name="connsiteY24" fmla="*/ 37466 h 219312"/>
                <a:gd name="connsiteX25" fmla="*/ 3126129 w 3167811"/>
                <a:gd name="connsiteY25" fmla="*/ 40207 h 219312"/>
                <a:gd name="connsiteX0" fmla="*/ 3167811 w 3243631"/>
                <a:gd name="connsiteY0" fmla="*/ 43158 h 219312"/>
                <a:gd name="connsiteX1" fmla="*/ 3167811 w 3243631"/>
                <a:gd name="connsiteY1" fmla="*/ 211622 h 219312"/>
                <a:gd name="connsiteX2" fmla="*/ 3139836 w 3243631"/>
                <a:gd name="connsiteY2" fmla="*/ 214286 h 219312"/>
                <a:gd name="connsiteX3" fmla="*/ 1691467 w 3243631"/>
                <a:gd name="connsiteY3" fmla="*/ 219312 h 219312"/>
                <a:gd name="connsiteX4" fmla="*/ 1430578 w 3243631"/>
                <a:gd name="connsiteY4" fmla="*/ 215200 h 219312"/>
                <a:gd name="connsiteX5" fmla="*/ 113795 w 3243631"/>
                <a:gd name="connsiteY5" fmla="*/ 202864 h 219312"/>
                <a:gd name="connsiteX6" fmla="*/ 105113 w 3243631"/>
                <a:gd name="connsiteY6" fmla="*/ 201036 h 219312"/>
                <a:gd name="connsiteX7" fmla="*/ 15561 w 3243631"/>
                <a:gd name="connsiteY7" fmla="*/ 111027 h 219312"/>
                <a:gd name="connsiteX8" fmla="*/ 27 w 3243631"/>
                <a:gd name="connsiteY8" fmla="*/ 72190 h 219312"/>
                <a:gd name="connsiteX9" fmla="*/ 1854 w 3243631"/>
                <a:gd name="connsiteY9" fmla="*/ 0 h 219312"/>
                <a:gd name="connsiteX10" fmla="*/ 1023480 w 3243631"/>
                <a:gd name="connsiteY10" fmla="*/ 5940 h 219312"/>
                <a:gd name="connsiteX11" fmla="*/ 1034446 w 3243631"/>
                <a:gd name="connsiteY11" fmla="*/ 8224 h 219312"/>
                <a:gd name="connsiteX12" fmla="*/ 1151412 w 3243631"/>
                <a:gd name="connsiteY12" fmla="*/ 45690 h 219312"/>
                <a:gd name="connsiteX13" fmla="*/ 1153697 w 3243631"/>
                <a:gd name="connsiteY13" fmla="*/ 49345 h 219312"/>
                <a:gd name="connsiteX14" fmla="*/ 1207154 w 3243631"/>
                <a:gd name="connsiteY14" fmla="*/ 44776 h 219312"/>
                <a:gd name="connsiteX15" fmla="*/ 1239137 w 3243631"/>
                <a:gd name="connsiteY15" fmla="*/ 12336 h 219312"/>
                <a:gd name="connsiteX16" fmla="*/ 1242335 w 3243631"/>
                <a:gd name="connsiteY16" fmla="*/ 12793 h 219312"/>
                <a:gd name="connsiteX17" fmla="*/ 1303103 w 3243631"/>
                <a:gd name="connsiteY17" fmla="*/ 15534 h 219312"/>
                <a:gd name="connsiteX18" fmla="*/ 1634355 w 3243631"/>
                <a:gd name="connsiteY18" fmla="*/ 21474 h 219312"/>
                <a:gd name="connsiteX19" fmla="*/ 1636182 w 3243631"/>
                <a:gd name="connsiteY19" fmla="*/ 21474 h 219312"/>
                <a:gd name="connsiteX20" fmla="*/ 2103133 w 3243631"/>
                <a:gd name="connsiteY20" fmla="*/ 26500 h 219312"/>
                <a:gd name="connsiteX21" fmla="*/ 2454945 w 3243631"/>
                <a:gd name="connsiteY21" fmla="*/ 27414 h 219312"/>
                <a:gd name="connsiteX22" fmla="*/ 2515256 w 3243631"/>
                <a:gd name="connsiteY22" fmla="*/ 31526 h 219312"/>
                <a:gd name="connsiteX23" fmla="*/ 2718576 w 3243631"/>
                <a:gd name="connsiteY23" fmla="*/ 32440 h 219312"/>
                <a:gd name="connsiteX24" fmla="*/ 3028353 w 3243631"/>
                <a:gd name="connsiteY24" fmla="*/ 37466 h 219312"/>
                <a:gd name="connsiteX25" fmla="*/ 3126129 w 3243631"/>
                <a:gd name="connsiteY25" fmla="*/ 40207 h 219312"/>
                <a:gd name="connsiteX26" fmla="*/ 3167811 w 3243631"/>
                <a:gd name="connsiteY26" fmla="*/ 43158 h 219312"/>
                <a:gd name="connsiteX0" fmla="*/ 3167811 w 3282115"/>
                <a:gd name="connsiteY0" fmla="*/ 43158 h 219312"/>
                <a:gd name="connsiteX1" fmla="*/ 3167811 w 3282115"/>
                <a:gd name="connsiteY1" fmla="*/ 211622 h 219312"/>
                <a:gd name="connsiteX2" fmla="*/ 3139836 w 3282115"/>
                <a:gd name="connsiteY2" fmla="*/ 214286 h 219312"/>
                <a:gd name="connsiteX3" fmla="*/ 1691467 w 3282115"/>
                <a:gd name="connsiteY3" fmla="*/ 219312 h 219312"/>
                <a:gd name="connsiteX4" fmla="*/ 1430578 w 3282115"/>
                <a:gd name="connsiteY4" fmla="*/ 215200 h 219312"/>
                <a:gd name="connsiteX5" fmla="*/ 113795 w 3282115"/>
                <a:gd name="connsiteY5" fmla="*/ 202864 h 219312"/>
                <a:gd name="connsiteX6" fmla="*/ 105113 w 3282115"/>
                <a:gd name="connsiteY6" fmla="*/ 201036 h 219312"/>
                <a:gd name="connsiteX7" fmla="*/ 15561 w 3282115"/>
                <a:gd name="connsiteY7" fmla="*/ 111027 h 219312"/>
                <a:gd name="connsiteX8" fmla="*/ 27 w 3282115"/>
                <a:gd name="connsiteY8" fmla="*/ 72190 h 219312"/>
                <a:gd name="connsiteX9" fmla="*/ 1854 w 3282115"/>
                <a:gd name="connsiteY9" fmla="*/ 0 h 219312"/>
                <a:gd name="connsiteX10" fmla="*/ 1023480 w 3282115"/>
                <a:gd name="connsiteY10" fmla="*/ 5940 h 219312"/>
                <a:gd name="connsiteX11" fmla="*/ 1034446 w 3282115"/>
                <a:gd name="connsiteY11" fmla="*/ 8224 h 219312"/>
                <a:gd name="connsiteX12" fmla="*/ 1151412 w 3282115"/>
                <a:gd name="connsiteY12" fmla="*/ 45690 h 219312"/>
                <a:gd name="connsiteX13" fmla="*/ 1153697 w 3282115"/>
                <a:gd name="connsiteY13" fmla="*/ 49345 h 219312"/>
                <a:gd name="connsiteX14" fmla="*/ 1207154 w 3282115"/>
                <a:gd name="connsiteY14" fmla="*/ 44776 h 219312"/>
                <a:gd name="connsiteX15" fmla="*/ 1239137 w 3282115"/>
                <a:gd name="connsiteY15" fmla="*/ 12336 h 219312"/>
                <a:gd name="connsiteX16" fmla="*/ 1242335 w 3282115"/>
                <a:gd name="connsiteY16" fmla="*/ 12793 h 219312"/>
                <a:gd name="connsiteX17" fmla="*/ 1303103 w 3282115"/>
                <a:gd name="connsiteY17" fmla="*/ 15534 h 219312"/>
                <a:gd name="connsiteX18" fmla="*/ 1634355 w 3282115"/>
                <a:gd name="connsiteY18" fmla="*/ 21474 h 219312"/>
                <a:gd name="connsiteX19" fmla="*/ 1636182 w 3282115"/>
                <a:gd name="connsiteY19" fmla="*/ 21474 h 219312"/>
                <a:gd name="connsiteX20" fmla="*/ 2103133 w 3282115"/>
                <a:gd name="connsiteY20" fmla="*/ 26500 h 219312"/>
                <a:gd name="connsiteX21" fmla="*/ 2454945 w 3282115"/>
                <a:gd name="connsiteY21" fmla="*/ 27414 h 219312"/>
                <a:gd name="connsiteX22" fmla="*/ 2515256 w 3282115"/>
                <a:gd name="connsiteY22" fmla="*/ 31526 h 219312"/>
                <a:gd name="connsiteX23" fmla="*/ 2718576 w 3282115"/>
                <a:gd name="connsiteY23" fmla="*/ 32440 h 219312"/>
                <a:gd name="connsiteX24" fmla="*/ 3028353 w 3282115"/>
                <a:gd name="connsiteY24" fmla="*/ 37466 h 219312"/>
                <a:gd name="connsiteX25" fmla="*/ 3126129 w 3282115"/>
                <a:gd name="connsiteY25" fmla="*/ 40207 h 219312"/>
                <a:gd name="connsiteX26" fmla="*/ 3167811 w 3282115"/>
                <a:gd name="connsiteY26" fmla="*/ 43158 h 219312"/>
                <a:gd name="connsiteX0" fmla="*/ 3167811 w 3263809"/>
                <a:gd name="connsiteY0" fmla="*/ 43158 h 219312"/>
                <a:gd name="connsiteX1" fmla="*/ 3167811 w 3263809"/>
                <a:gd name="connsiteY1" fmla="*/ 211622 h 219312"/>
                <a:gd name="connsiteX2" fmla="*/ 3139836 w 3263809"/>
                <a:gd name="connsiteY2" fmla="*/ 214286 h 219312"/>
                <a:gd name="connsiteX3" fmla="*/ 1691467 w 3263809"/>
                <a:gd name="connsiteY3" fmla="*/ 219312 h 219312"/>
                <a:gd name="connsiteX4" fmla="*/ 1430578 w 3263809"/>
                <a:gd name="connsiteY4" fmla="*/ 215200 h 219312"/>
                <a:gd name="connsiteX5" fmla="*/ 113795 w 3263809"/>
                <a:gd name="connsiteY5" fmla="*/ 202864 h 219312"/>
                <a:gd name="connsiteX6" fmla="*/ 105113 w 3263809"/>
                <a:gd name="connsiteY6" fmla="*/ 201036 h 219312"/>
                <a:gd name="connsiteX7" fmla="*/ 15561 w 3263809"/>
                <a:gd name="connsiteY7" fmla="*/ 111027 h 219312"/>
                <a:gd name="connsiteX8" fmla="*/ 27 w 3263809"/>
                <a:gd name="connsiteY8" fmla="*/ 72190 h 219312"/>
                <a:gd name="connsiteX9" fmla="*/ 1854 w 3263809"/>
                <a:gd name="connsiteY9" fmla="*/ 0 h 219312"/>
                <a:gd name="connsiteX10" fmla="*/ 1023480 w 3263809"/>
                <a:gd name="connsiteY10" fmla="*/ 5940 h 219312"/>
                <a:gd name="connsiteX11" fmla="*/ 1034446 w 3263809"/>
                <a:gd name="connsiteY11" fmla="*/ 8224 h 219312"/>
                <a:gd name="connsiteX12" fmla="*/ 1151412 w 3263809"/>
                <a:gd name="connsiteY12" fmla="*/ 45690 h 219312"/>
                <a:gd name="connsiteX13" fmla="*/ 1153697 w 3263809"/>
                <a:gd name="connsiteY13" fmla="*/ 49345 h 219312"/>
                <a:gd name="connsiteX14" fmla="*/ 1207154 w 3263809"/>
                <a:gd name="connsiteY14" fmla="*/ 44776 h 219312"/>
                <a:gd name="connsiteX15" fmla="*/ 1239137 w 3263809"/>
                <a:gd name="connsiteY15" fmla="*/ 12336 h 219312"/>
                <a:gd name="connsiteX16" fmla="*/ 1242335 w 3263809"/>
                <a:gd name="connsiteY16" fmla="*/ 12793 h 219312"/>
                <a:gd name="connsiteX17" fmla="*/ 1303103 w 3263809"/>
                <a:gd name="connsiteY17" fmla="*/ 15534 h 219312"/>
                <a:gd name="connsiteX18" fmla="*/ 1634355 w 3263809"/>
                <a:gd name="connsiteY18" fmla="*/ 21474 h 219312"/>
                <a:gd name="connsiteX19" fmla="*/ 1636182 w 3263809"/>
                <a:gd name="connsiteY19" fmla="*/ 21474 h 219312"/>
                <a:gd name="connsiteX20" fmla="*/ 2103133 w 3263809"/>
                <a:gd name="connsiteY20" fmla="*/ 26500 h 219312"/>
                <a:gd name="connsiteX21" fmla="*/ 2454945 w 3263809"/>
                <a:gd name="connsiteY21" fmla="*/ 27414 h 219312"/>
                <a:gd name="connsiteX22" fmla="*/ 2515256 w 3263809"/>
                <a:gd name="connsiteY22" fmla="*/ 31526 h 219312"/>
                <a:gd name="connsiteX23" fmla="*/ 2718576 w 3263809"/>
                <a:gd name="connsiteY23" fmla="*/ 32440 h 219312"/>
                <a:gd name="connsiteX24" fmla="*/ 3028353 w 3263809"/>
                <a:gd name="connsiteY24" fmla="*/ 37466 h 219312"/>
                <a:gd name="connsiteX25" fmla="*/ 3126129 w 3263809"/>
                <a:gd name="connsiteY25" fmla="*/ 40207 h 219312"/>
                <a:gd name="connsiteX26" fmla="*/ 3167811 w 3263809"/>
                <a:gd name="connsiteY26" fmla="*/ 43158 h 21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263809" h="219312">
                  <a:moveTo>
                    <a:pt x="3167811" y="43158"/>
                  </a:moveTo>
                  <a:cubicBezTo>
                    <a:pt x="3290641" y="54957"/>
                    <a:pt x="3300876" y="196410"/>
                    <a:pt x="3167811" y="211622"/>
                  </a:cubicBezTo>
                  <a:lnTo>
                    <a:pt x="3139836" y="214286"/>
                  </a:lnTo>
                  <a:lnTo>
                    <a:pt x="1691467" y="219312"/>
                  </a:lnTo>
                  <a:lnTo>
                    <a:pt x="1430578" y="215200"/>
                  </a:lnTo>
                  <a:lnTo>
                    <a:pt x="113795" y="202864"/>
                  </a:lnTo>
                  <a:cubicBezTo>
                    <a:pt x="22110" y="202026"/>
                    <a:pt x="107855" y="202407"/>
                    <a:pt x="105113" y="201036"/>
                  </a:cubicBezTo>
                  <a:lnTo>
                    <a:pt x="15561" y="111027"/>
                  </a:lnTo>
                  <a:cubicBezTo>
                    <a:pt x="5053" y="100518"/>
                    <a:pt x="-431" y="87268"/>
                    <a:pt x="27" y="72190"/>
                  </a:cubicBezTo>
                  <a:cubicBezTo>
                    <a:pt x="484" y="48431"/>
                    <a:pt x="940" y="24216"/>
                    <a:pt x="1854" y="0"/>
                  </a:cubicBezTo>
                  <a:lnTo>
                    <a:pt x="1023480" y="5940"/>
                  </a:lnTo>
                  <a:cubicBezTo>
                    <a:pt x="1087979" y="5940"/>
                    <a:pt x="1030791" y="6396"/>
                    <a:pt x="1034446" y="8224"/>
                  </a:cubicBezTo>
                  <a:cubicBezTo>
                    <a:pt x="1071455" y="26043"/>
                    <a:pt x="1109834" y="40664"/>
                    <a:pt x="1151412" y="45690"/>
                  </a:cubicBezTo>
                  <a:cubicBezTo>
                    <a:pt x="1151869" y="47061"/>
                    <a:pt x="1152783" y="47974"/>
                    <a:pt x="1153697" y="49345"/>
                  </a:cubicBezTo>
                  <a:cubicBezTo>
                    <a:pt x="1171973" y="52543"/>
                    <a:pt x="1190705" y="62138"/>
                    <a:pt x="1207154" y="44776"/>
                  </a:cubicBezTo>
                  <a:cubicBezTo>
                    <a:pt x="1218119" y="33810"/>
                    <a:pt x="1228628" y="23302"/>
                    <a:pt x="1239137" y="12336"/>
                  </a:cubicBezTo>
                  <a:cubicBezTo>
                    <a:pt x="1240050" y="12336"/>
                    <a:pt x="1241421" y="12793"/>
                    <a:pt x="1242335" y="12793"/>
                  </a:cubicBezTo>
                  <a:cubicBezTo>
                    <a:pt x="1262439" y="15078"/>
                    <a:pt x="1282542" y="18733"/>
                    <a:pt x="1303103" y="15534"/>
                  </a:cubicBezTo>
                  <a:lnTo>
                    <a:pt x="1634355" y="21474"/>
                  </a:lnTo>
                  <a:lnTo>
                    <a:pt x="1636182" y="21474"/>
                  </a:lnTo>
                  <a:lnTo>
                    <a:pt x="2103133" y="26500"/>
                  </a:lnTo>
                  <a:lnTo>
                    <a:pt x="2454945" y="27414"/>
                  </a:lnTo>
                  <a:cubicBezTo>
                    <a:pt x="2523632" y="28251"/>
                    <a:pt x="2471317" y="30688"/>
                    <a:pt x="2515256" y="31526"/>
                  </a:cubicBezTo>
                  <a:cubicBezTo>
                    <a:pt x="2583334" y="35181"/>
                    <a:pt x="2650955" y="35181"/>
                    <a:pt x="2718576" y="32440"/>
                  </a:cubicBezTo>
                  <a:lnTo>
                    <a:pt x="3028353" y="37466"/>
                  </a:lnTo>
                  <a:cubicBezTo>
                    <a:pt x="3060793" y="38836"/>
                    <a:pt x="3093690" y="40664"/>
                    <a:pt x="3126129" y="40207"/>
                  </a:cubicBezTo>
                  <a:lnTo>
                    <a:pt x="3167811" y="43158"/>
                  </a:lnTo>
                  <a:close/>
                </a:path>
              </a:pathLst>
            </a:custGeom>
            <a:solidFill>
              <a:schemeClr val="accent1">
                <a:lumMod val="75000"/>
                <a:alpha val="50000"/>
              </a:schemeClr>
            </a:solidFill>
            <a:ln w="9525" cap="flat">
              <a:noFill/>
              <a:prstDash val="solid"/>
              <a:miter/>
            </a:ln>
            <a:effectLst>
              <a:innerShdw blurRad="63500" dist="50800">
                <a:schemeClr val="accent1">
                  <a:lumMod val="50000"/>
                  <a:alpha val="50000"/>
                </a:schemeClr>
              </a:innerShdw>
            </a:effectLst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88" name="Group 33">
            <a:extLst>
              <a:ext uri="{FF2B5EF4-FFF2-40B4-BE49-F238E27FC236}">
                <a16:creationId xmlns="" xmlns:a16="http://schemas.microsoft.com/office/drawing/2014/main" id="{B2A158C2-7EB3-4C22-906A-EBE657DBBF8C}"/>
              </a:ext>
            </a:extLst>
          </p:cNvPr>
          <p:cNvGrpSpPr/>
          <p:nvPr/>
        </p:nvGrpSpPr>
        <p:grpSpPr>
          <a:xfrm flipH="1">
            <a:off x="5289636" y="1671662"/>
            <a:ext cx="4043965" cy="2445737"/>
            <a:chOff x="973910" y="2453448"/>
            <a:chExt cx="1863662" cy="1956358"/>
          </a:xfrm>
        </p:grpSpPr>
        <p:sp>
          <p:nvSpPr>
            <p:cNvPr id="89" name="TextBox 88">
              <a:extLst>
                <a:ext uri="{FF2B5EF4-FFF2-40B4-BE49-F238E27FC236}">
                  <a16:creationId xmlns="" xmlns:a16="http://schemas.microsoft.com/office/drawing/2014/main" id="{D2D34084-184B-4E37-AACB-C5AA72FDC6E0}"/>
                </a:ext>
              </a:extLst>
            </p:cNvPr>
            <p:cNvSpPr txBox="1"/>
            <p:nvPr/>
          </p:nvSpPr>
          <p:spPr>
            <a:xfrm>
              <a:off x="988643" y="3006511"/>
              <a:ext cx="1836876" cy="14032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id-ID" dirty="0" smtClean="0">
                  <a:latin typeface="Times New Roman" panose="02020603050405020304" pitchFamily="18" charset="0"/>
                  <a:ea typeface="Calibri" panose="020F0502020204030204" pitchFamily="34" charset="0"/>
                </a:rPr>
                <a:t>Bani </a:t>
              </a:r>
              <a:r>
                <a:rPr lang="id-ID" dirty="0">
                  <a:latin typeface="Times New Roman" panose="02020603050405020304" pitchFamily="18" charset="0"/>
                  <a:ea typeface="Calibri" panose="020F0502020204030204" pitchFamily="34" charset="0"/>
                </a:rPr>
                <a:t>Umar </a:t>
              </a:r>
              <a:r>
                <a:rPr lang="id-ID" dirty="0" smtClean="0">
                  <a:latin typeface="Times New Roman" panose="02020603050405020304" pitchFamily="18" charset="0"/>
                  <a:ea typeface="Calibri" panose="020F0502020204030204" pitchFamily="34" charset="0"/>
                </a:rPr>
                <a:t>Waqf </a:t>
              </a:r>
              <a:r>
                <a:rPr lang="id-ID" dirty="0">
                  <a:latin typeface="Times New Roman" panose="02020603050405020304" pitchFamily="18" charset="0"/>
                  <a:ea typeface="Calibri" panose="020F0502020204030204" pitchFamily="34" charset="0"/>
                </a:rPr>
                <a:t>Foundation continues to do </a:t>
              </a:r>
              <a:r>
                <a:rPr lang="id-ID" dirty="0" smtClean="0">
                  <a:latin typeface="Times New Roman" panose="02020603050405020304" pitchFamily="18" charset="0"/>
                  <a:ea typeface="Calibri" panose="020F0502020204030204" pitchFamily="34" charset="0"/>
                </a:rPr>
                <a:t>fundraising. </a:t>
              </a:r>
              <a:r>
                <a:rPr lang="id-ID" dirty="0">
                  <a:latin typeface="Times New Roman" panose="02020603050405020304" pitchFamily="18" charset="0"/>
                  <a:ea typeface="Calibri" panose="020F0502020204030204" pitchFamily="34" charset="0"/>
                </a:rPr>
                <a:t>F</a:t>
              </a:r>
              <a:r>
                <a:rPr lang="id-ID" dirty="0" smtClean="0">
                  <a:latin typeface="Times New Roman" panose="02020603050405020304" pitchFamily="18" charset="0"/>
                  <a:ea typeface="Calibri" panose="020F0502020204030204" pitchFamily="34" charset="0"/>
                </a:rPr>
                <a:t>undraising </a:t>
              </a:r>
              <a:r>
                <a:rPr lang="id-ID" dirty="0">
                  <a:latin typeface="Times New Roman" panose="02020603050405020304" pitchFamily="18" charset="0"/>
                  <a:ea typeface="Calibri" panose="020F0502020204030204" pitchFamily="34" charset="0"/>
                </a:rPr>
                <a:t>from individuals or organizations to influence the public or prospective Waqif to want to do good deeds in the form of submission </a:t>
              </a:r>
              <a:r>
                <a:rPr lang="id-ID" dirty="0" smtClean="0">
                  <a:latin typeface="Times New Roman" panose="02020603050405020304" pitchFamily="18" charset="0"/>
                  <a:ea typeface="Calibri" panose="020F0502020204030204" pitchFamily="34" charset="0"/>
                </a:rPr>
                <a:t>of them property.</a:t>
              </a:r>
              <a:endParaRPr lang="ko-KR" altLang="en-US" dirty="0">
                <a:solidFill>
                  <a:prstClr val="black">
                    <a:lumMod val="75000"/>
                    <a:lumOff val="2500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TextBox 89">
              <a:extLst>
                <a:ext uri="{FF2B5EF4-FFF2-40B4-BE49-F238E27FC236}">
                  <a16:creationId xmlns="" xmlns:a16="http://schemas.microsoft.com/office/drawing/2014/main" id="{6C584205-9072-4FDE-ACE8-9FBA09F80DDF}"/>
                </a:ext>
              </a:extLst>
            </p:cNvPr>
            <p:cNvSpPr txBox="1"/>
            <p:nvPr/>
          </p:nvSpPr>
          <p:spPr>
            <a:xfrm>
              <a:off x="973910" y="2453448"/>
              <a:ext cx="1863662" cy="5662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2000" b="1" dirty="0" smtClean="0">
                  <a:solidFill>
                    <a:prstClr val="black">
                      <a:lumMod val="75000"/>
                      <a:lumOff val="25000"/>
                    </a:prst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Reputation </a:t>
              </a:r>
              <a:r>
                <a:rPr lang="en-US" altLang="ko-KR" sz="2000" b="1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and </a:t>
              </a:r>
              <a:r>
                <a:rPr lang="en-US" altLang="ko-KR" sz="2000" b="1" dirty="0" err="1">
                  <a:solidFill>
                    <a:prstClr val="black">
                      <a:lumMod val="75000"/>
                      <a:lumOff val="25000"/>
                    </a:prst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Waqf</a:t>
              </a:r>
              <a:r>
                <a:rPr lang="en-US" altLang="ko-KR" sz="2000" b="1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Asset Loss Risks </a:t>
              </a:r>
              <a:endParaRPr lang="ko-KR" altLang="en-US" sz="2000" b="1" dirty="0">
                <a:solidFill>
                  <a:prstClr val="black">
                    <a:lumMod val="75000"/>
                    <a:lumOff val="2500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91" name="Group 38">
            <a:extLst>
              <a:ext uri="{FF2B5EF4-FFF2-40B4-BE49-F238E27FC236}">
                <a16:creationId xmlns="" xmlns:a16="http://schemas.microsoft.com/office/drawing/2014/main" id="{B6E7AD31-911F-4DCF-96B4-D8AC24E2B38B}"/>
              </a:ext>
            </a:extLst>
          </p:cNvPr>
          <p:cNvGrpSpPr/>
          <p:nvPr/>
        </p:nvGrpSpPr>
        <p:grpSpPr>
          <a:xfrm flipH="1">
            <a:off x="9453642" y="1627943"/>
            <a:ext cx="684069" cy="684069"/>
            <a:chOff x="3218806" y="1961572"/>
            <a:chExt cx="684068" cy="684068"/>
          </a:xfrm>
        </p:grpSpPr>
        <p:sp>
          <p:nvSpPr>
            <p:cNvPr id="92" name="Diamond 36">
              <a:extLst>
                <a:ext uri="{FF2B5EF4-FFF2-40B4-BE49-F238E27FC236}">
                  <a16:creationId xmlns="" xmlns:a16="http://schemas.microsoft.com/office/drawing/2014/main" id="{BC26AB6B-1349-4A50-BDE0-D245D3A844EF}"/>
                </a:ext>
              </a:extLst>
            </p:cNvPr>
            <p:cNvSpPr/>
            <p:nvPr/>
          </p:nvSpPr>
          <p:spPr>
            <a:xfrm>
              <a:off x="3218806" y="1961572"/>
              <a:ext cx="684068" cy="684068"/>
            </a:xfrm>
            <a:prstGeom prst="diamond">
              <a:avLst/>
            </a:prstGeom>
            <a:noFill/>
            <a:ln w="508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 dirty="0">
                <a:solidFill>
                  <a:prstClr val="black">
                    <a:lumMod val="75000"/>
                    <a:lumOff val="25000"/>
                  </a:prstClr>
                </a:solidFill>
              </a:endParaRPr>
            </a:p>
          </p:txBody>
        </p:sp>
        <p:sp>
          <p:nvSpPr>
            <p:cNvPr id="93" name="TextBox 92">
              <a:extLst>
                <a:ext uri="{FF2B5EF4-FFF2-40B4-BE49-F238E27FC236}">
                  <a16:creationId xmlns="" xmlns:a16="http://schemas.microsoft.com/office/drawing/2014/main" id="{B8CF9FC5-0D97-4533-AA7B-42110C93B7C8}"/>
                </a:ext>
              </a:extLst>
            </p:cNvPr>
            <p:cNvSpPr txBox="1"/>
            <p:nvPr/>
          </p:nvSpPr>
          <p:spPr>
            <a:xfrm>
              <a:off x="3348375" y="2140694"/>
              <a:ext cx="42199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600" b="1" dirty="0" smtClean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0</a:t>
              </a:r>
              <a:r>
                <a:rPr lang="id-ID" altLang="ko-KR" sz="1600" b="1" dirty="0" smtClean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5</a:t>
              </a:r>
              <a:endParaRPr lang="ko-KR" altLang="en-US" sz="1600" b="1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endParaRPr>
            </a:p>
          </p:txBody>
        </p:sp>
      </p:grpSp>
      <p:grpSp>
        <p:nvGrpSpPr>
          <p:cNvPr id="94" name="Group 39">
            <a:extLst>
              <a:ext uri="{FF2B5EF4-FFF2-40B4-BE49-F238E27FC236}">
                <a16:creationId xmlns="" xmlns:a16="http://schemas.microsoft.com/office/drawing/2014/main" id="{036E522D-2BC2-437B-8A45-7EB47A30B661}"/>
              </a:ext>
            </a:extLst>
          </p:cNvPr>
          <p:cNvGrpSpPr/>
          <p:nvPr/>
        </p:nvGrpSpPr>
        <p:grpSpPr>
          <a:xfrm flipH="1">
            <a:off x="1910730" y="4233187"/>
            <a:ext cx="4476487" cy="2185217"/>
            <a:chOff x="1057951" y="2686446"/>
            <a:chExt cx="2376805" cy="779885"/>
          </a:xfrm>
        </p:grpSpPr>
        <p:sp>
          <p:nvSpPr>
            <p:cNvPr id="95" name="TextBox 94">
              <a:extLst>
                <a:ext uri="{FF2B5EF4-FFF2-40B4-BE49-F238E27FC236}">
                  <a16:creationId xmlns="" xmlns:a16="http://schemas.microsoft.com/office/drawing/2014/main" id="{BD123FD2-F862-4917-B342-48E7C9C6622D}"/>
                </a:ext>
              </a:extLst>
            </p:cNvPr>
            <p:cNvSpPr txBox="1"/>
            <p:nvPr/>
          </p:nvSpPr>
          <p:spPr>
            <a:xfrm>
              <a:off x="1057951" y="2939085"/>
              <a:ext cx="2376805" cy="527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id-ID" dirty="0" smtClean="0">
                  <a:latin typeface="Times New Roman" panose="02020603050405020304" pitchFamily="18" charset="0"/>
                  <a:ea typeface="Calibri" panose="020F0502020204030204" pitchFamily="34" charset="0"/>
                </a:rPr>
                <a:t>Bani </a:t>
              </a:r>
              <a:r>
                <a:rPr lang="id-ID" dirty="0">
                  <a:latin typeface="Times New Roman" panose="02020603050405020304" pitchFamily="18" charset="0"/>
                  <a:ea typeface="Calibri" panose="020F0502020204030204" pitchFamily="34" charset="0"/>
                </a:rPr>
                <a:t>Umar using parallel istishna contract in the transaction productive endowments, sale and purchase agreement between the parties, payment is made with 2-3 installments: the beginning, middle and end. </a:t>
              </a:r>
              <a:endParaRPr lang="ko-KR" altLang="en-US" dirty="0">
                <a:solidFill>
                  <a:prstClr val="black">
                    <a:lumMod val="75000"/>
                    <a:lumOff val="2500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6" name="TextBox 95">
              <a:extLst>
                <a:ext uri="{FF2B5EF4-FFF2-40B4-BE49-F238E27FC236}">
                  <a16:creationId xmlns="" xmlns:a16="http://schemas.microsoft.com/office/drawing/2014/main" id="{C658BED3-A946-41E0-8B17-ED43A7284EE2}"/>
                </a:ext>
              </a:extLst>
            </p:cNvPr>
            <p:cNvSpPr txBox="1"/>
            <p:nvPr/>
          </p:nvSpPr>
          <p:spPr>
            <a:xfrm>
              <a:off x="1304390" y="2686446"/>
              <a:ext cx="1924153" cy="2526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id-ID" altLang="ko-KR" sz="2000" b="1" dirty="0" smtClean="0">
                  <a:solidFill>
                    <a:prstClr val="black">
                      <a:lumMod val="75000"/>
                      <a:lumOff val="25000"/>
                    </a:prst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Revenue/Profit-Loss </a:t>
              </a:r>
              <a:r>
                <a:rPr lang="id-ID" altLang="ko-KR" sz="2000" b="1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Sharing Risk </a:t>
              </a:r>
              <a:endParaRPr lang="ko-KR" altLang="en-US" sz="2000" b="1" dirty="0">
                <a:solidFill>
                  <a:prstClr val="black">
                    <a:lumMod val="75000"/>
                    <a:lumOff val="2500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97" name="Group 42">
            <a:extLst>
              <a:ext uri="{FF2B5EF4-FFF2-40B4-BE49-F238E27FC236}">
                <a16:creationId xmlns="" xmlns:a16="http://schemas.microsoft.com/office/drawing/2014/main" id="{1A7E86F4-2D09-41C1-A420-29A5D49902F6}"/>
              </a:ext>
            </a:extLst>
          </p:cNvPr>
          <p:cNvGrpSpPr/>
          <p:nvPr/>
        </p:nvGrpSpPr>
        <p:grpSpPr>
          <a:xfrm flipH="1">
            <a:off x="6567703" y="4370944"/>
            <a:ext cx="684069" cy="684069"/>
            <a:chOff x="3218806" y="1961572"/>
            <a:chExt cx="684068" cy="684068"/>
          </a:xfrm>
        </p:grpSpPr>
        <p:sp>
          <p:nvSpPr>
            <p:cNvPr id="98" name="Diamond 43">
              <a:extLst>
                <a:ext uri="{FF2B5EF4-FFF2-40B4-BE49-F238E27FC236}">
                  <a16:creationId xmlns="" xmlns:a16="http://schemas.microsoft.com/office/drawing/2014/main" id="{B8426279-B104-4D91-B7B0-9D5289A24C1D}"/>
                </a:ext>
              </a:extLst>
            </p:cNvPr>
            <p:cNvSpPr/>
            <p:nvPr/>
          </p:nvSpPr>
          <p:spPr>
            <a:xfrm>
              <a:off x="3218806" y="1961572"/>
              <a:ext cx="684068" cy="684068"/>
            </a:xfrm>
            <a:prstGeom prst="diamond">
              <a:avLst/>
            </a:prstGeom>
            <a:noFill/>
            <a:ln w="508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 dirty="0">
                <a:solidFill>
                  <a:prstClr val="black">
                    <a:lumMod val="75000"/>
                    <a:lumOff val="25000"/>
                  </a:prstClr>
                </a:solidFill>
              </a:endParaRPr>
            </a:p>
          </p:txBody>
        </p:sp>
        <p:sp>
          <p:nvSpPr>
            <p:cNvPr id="99" name="TextBox 98">
              <a:extLst>
                <a:ext uri="{FF2B5EF4-FFF2-40B4-BE49-F238E27FC236}">
                  <a16:creationId xmlns="" xmlns:a16="http://schemas.microsoft.com/office/drawing/2014/main" id="{CEBA9CF6-9874-456F-8B2D-A452F0D61DCE}"/>
                </a:ext>
              </a:extLst>
            </p:cNvPr>
            <p:cNvSpPr txBox="1"/>
            <p:nvPr/>
          </p:nvSpPr>
          <p:spPr>
            <a:xfrm>
              <a:off x="3348375" y="2140694"/>
              <a:ext cx="42199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600" b="1" dirty="0" smtClean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0</a:t>
              </a:r>
              <a:r>
                <a:rPr lang="id-ID" altLang="ko-KR" sz="1600" b="1" dirty="0" smtClean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6</a:t>
              </a:r>
              <a:endParaRPr lang="ko-KR" altLang="en-US" sz="1600" b="1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endParaRPr>
            </a:p>
          </p:txBody>
        </p:sp>
      </p:grpSp>
      <p:grpSp>
        <p:nvGrpSpPr>
          <p:cNvPr id="109" name="Group 54">
            <a:extLst>
              <a:ext uri="{FF2B5EF4-FFF2-40B4-BE49-F238E27FC236}">
                <a16:creationId xmlns="" xmlns:a16="http://schemas.microsoft.com/office/drawing/2014/main" id="{94167467-14E2-4945-9938-E30AA91DCC0B}"/>
              </a:ext>
            </a:extLst>
          </p:cNvPr>
          <p:cNvGrpSpPr/>
          <p:nvPr/>
        </p:nvGrpSpPr>
        <p:grpSpPr>
          <a:xfrm flipH="1">
            <a:off x="4058321" y="1990347"/>
            <a:ext cx="684069" cy="684069"/>
            <a:chOff x="3218806" y="1961572"/>
            <a:chExt cx="684068" cy="684068"/>
          </a:xfrm>
        </p:grpSpPr>
        <p:sp>
          <p:nvSpPr>
            <p:cNvPr id="110" name="Diamond 55">
              <a:extLst>
                <a:ext uri="{FF2B5EF4-FFF2-40B4-BE49-F238E27FC236}">
                  <a16:creationId xmlns="" xmlns:a16="http://schemas.microsoft.com/office/drawing/2014/main" id="{E69920DD-BEEE-4A64-B035-076F70778D36}"/>
                </a:ext>
              </a:extLst>
            </p:cNvPr>
            <p:cNvSpPr/>
            <p:nvPr/>
          </p:nvSpPr>
          <p:spPr>
            <a:xfrm>
              <a:off x="3218806" y="1961572"/>
              <a:ext cx="684068" cy="684068"/>
            </a:xfrm>
            <a:prstGeom prst="diamond">
              <a:avLst/>
            </a:prstGeom>
            <a:noFill/>
            <a:ln w="508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prstClr val="white"/>
                </a:solidFill>
              </a:endParaRPr>
            </a:p>
          </p:txBody>
        </p:sp>
        <p:sp>
          <p:nvSpPr>
            <p:cNvPr id="111" name="TextBox 110">
              <a:extLst>
                <a:ext uri="{FF2B5EF4-FFF2-40B4-BE49-F238E27FC236}">
                  <a16:creationId xmlns="" xmlns:a16="http://schemas.microsoft.com/office/drawing/2014/main" id="{FC3CA3FE-EEB6-4067-BC64-35C9D90D0427}"/>
                </a:ext>
              </a:extLst>
            </p:cNvPr>
            <p:cNvSpPr txBox="1"/>
            <p:nvPr/>
          </p:nvSpPr>
          <p:spPr>
            <a:xfrm>
              <a:off x="3348375" y="2140694"/>
              <a:ext cx="42199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600" b="1" dirty="0" smtClean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0</a:t>
              </a:r>
              <a:r>
                <a:rPr lang="id-ID" altLang="ko-KR" sz="1600" b="1" dirty="0" smtClean="0">
                  <a:solidFill>
                    <a:prstClr val="black">
                      <a:lumMod val="75000"/>
                      <a:lumOff val="25000"/>
                    </a:prstClr>
                  </a:solidFill>
                  <a:cs typeface="Arial" pitchFamily="34" charset="0"/>
                </a:rPr>
                <a:t>7</a:t>
              </a:r>
              <a:endParaRPr lang="ko-KR" altLang="en-US" sz="1600" b="1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endParaRPr>
            </a:p>
          </p:txBody>
        </p:sp>
      </p:grpSp>
      <p:grpSp>
        <p:nvGrpSpPr>
          <p:cNvPr id="38" name="Group 33">
            <a:extLst>
              <a:ext uri="{FF2B5EF4-FFF2-40B4-BE49-F238E27FC236}">
                <a16:creationId xmlns="" xmlns:a16="http://schemas.microsoft.com/office/drawing/2014/main" id="{B2A158C2-7EB3-4C22-906A-EBE657DBBF8C}"/>
              </a:ext>
            </a:extLst>
          </p:cNvPr>
          <p:cNvGrpSpPr/>
          <p:nvPr/>
        </p:nvGrpSpPr>
        <p:grpSpPr>
          <a:xfrm flipH="1">
            <a:off x="566531" y="2163019"/>
            <a:ext cx="3394225" cy="1739423"/>
            <a:chOff x="1077943" y="3201661"/>
            <a:chExt cx="1876085" cy="1391373"/>
          </a:xfrm>
        </p:grpSpPr>
        <p:sp>
          <p:nvSpPr>
            <p:cNvPr id="39" name="TextBox 38">
              <a:extLst>
                <a:ext uri="{FF2B5EF4-FFF2-40B4-BE49-F238E27FC236}">
                  <a16:creationId xmlns="" xmlns:a16="http://schemas.microsoft.com/office/drawing/2014/main" id="{D2D34084-184B-4E37-AACB-C5AA72FDC6E0}"/>
                </a:ext>
              </a:extLst>
            </p:cNvPr>
            <p:cNvSpPr txBox="1"/>
            <p:nvPr/>
          </p:nvSpPr>
          <p:spPr>
            <a:xfrm>
              <a:off x="1077943" y="3632885"/>
              <a:ext cx="1836876" cy="9601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id-ID" dirty="0" smtClean="0">
                  <a:latin typeface="Times New Roman" panose="02020603050405020304" pitchFamily="18" charset="0"/>
                  <a:ea typeface="Calibri" panose="020F0502020204030204" pitchFamily="34" charset="0"/>
                </a:rPr>
                <a:t>Bani </a:t>
              </a:r>
              <a:r>
                <a:rPr lang="id-ID" dirty="0">
                  <a:latin typeface="Times New Roman" panose="02020603050405020304" pitchFamily="18" charset="0"/>
                  <a:ea typeface="Calibri" panose="020F0502020204030204" pitchFamily="34" charset="0"/>
                </a:rPr>
                <a:t>Umar </a:t>
              </a:r>
              <a:r>
                <a:rPr lang="id-ID" dirty="0" smtClean="0">
                  <a:latin typeface="Times New Roman" panose="02020603050405020304" pitchFamily="18" charset="0"/>
                  <a:ea typeface="Calibri" panose="020F0502020204030204" pitchFamily="34" charset="0"/>
                </a:rPr>
                <a:t>Waqf Foundation still </a:t>
              </a:r>
              <a:r>
                <a:rPr lang="id-ID" dirty="0">
                  <a:latin typeface="Times New Roman" panose="02020603050405020304" pitchFamily="18" charset="0"/>
                  <a:ea typeface="Calibri" panose="020F0502020204030204" pitchFamily="34" charset="0"/>
                </a:rPr>
                <a:t>focuses on </a:t>
              </a:r>
              <a:r>
                <a:rPr lang="id-ID" dirty="0" smtClean="0">
                  <a:latin typeface="Times New Roman" panose="02020603050405020304" pitchFamily="18" charset="0"/>
                  <a:ea typeface="Calibri" panose="020F0502020204030204" pitchFamily="34" charset="0"/>
                </a:rPr>
                <a:t>fundraising, </a:t>
              </a:r>
              <a:r>
                <a:rPr lang="id-ID" dirty="0">
                  <a:latin typeface="Times New Roman" panose="02020603050405020304" pitchFamily="18" charset="0"/>
                  <a:ea typeface="Calibri" panose="020F0502020204030204" pitchFamily="34" charset="0"/>
                </a:rPr>
                <a:t>because in fact people are still </a:t>
              </a:r>
              <a:r>
                <a:rPr lang="id-ID" dirty="0" smtClean="0">
                  <a:latin typeface="Times New Roman" panose="02020603050405020304" pitchFamily="18" charset="0"/>
                  <a:ea typeface="Calibri" panose="020F0502020204030204" pitchFamily="34" charset="0"/>
                </a:rPr>
                <a:t>unfamiliar about waqf.</a:t>
              </a:r>
              <a:endParaRPr lang="ko-KR" altLang="en-US" dirty="0">
                <a:solidFill>
                  <a:prstClr val="black">
                    <a:lumMod val="75000"/>
                    <a:lumOff val="2500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="" xmlns:a16="http://schemas.microsoft.com/office/drawing/2014/main" id="{6C584205-9072-4FDE-ACE8-9FBA09F80DDF}"/>
                </a:ext>
              </a:extLst>
            </p:cNvPr>
            <p:cNvSpPr txBox="1"/>
            <p:nvPr/>
          </p:nvSpPr>
          <p:spPr>
            <a:xfrm>
              <a:off x="1090366" y="3201661"/>
              <a:ext cx="1863662" cy="32005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id-ID" altLang="ko-KR" sz="2000" b="1" dirty="0" smtClean="0">
                  <a:solidFill>
                    <a:prstClr val="black">
                      <a:lumMod val="75000"/>
                      <a:lumOff val="25000"/>
                    </a:prst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Country </a:t>
              </a:r>
              <a:r>
                <a:rPr lang="id-ID" altLang="ko-KR" sz="2000" b="1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and Transfer Risks </a:t>
              </a:r>
              <a:endParaRPr lang="ko-KR" altLang="en-US" sz="2000" b="1" dirty="0">
                <a:solidFill>
                  <a:prstClr val="black">
                    <a:lumMod val="75000"/>
                    <a:lumOff val="2500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30" name="Text Placeholder 1">
            <a:extLst>
              <a:ext uri="{FF2B5EF4-FFF2-40B4-BE49-F238E27FC236}">
                <a16:creationId xmlns=""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634865" y="557990"/>
            <a:ext cx="7818777" cy="724247"/>
          </a:xfrm>
          <a:prstGeom prst="rect">
            <a:avLst/>
          </a:prstGeom>
        </p:spPr>
        <p:txBody>
          <a:bodyPr/>
          <a:lstStyle/>
          <a:p>
            <a:r>
              <a:rPr lang="id-ID" sz="4400" dirty="0" smtClean="0">
                <a:latin typeface="Rockwell Condensed" panose="02060603050405020104" pitchFamily="18" charset="0"/>
              </a:rPr>
              <a:t>WAQF RISK MANAGEMENT</a:t>
            </a:r>
            <a:r>
              <a:rPr lang="id-ID" sz="4400" dirty="0" smtClean="0">
                <a:latin typeface="Rockwell Condensed" panose="02060603050405020104" pitchFamily="18" charset="0"/>
              </a:rPr>
              <a:t> BASED ON WAQF </a:t>
            </a:r>
            <a:r>
              <a:rPr lang="id-ID" sz="4400" dirty="0" smtClean="0">
                <a:latin typeface="Rockwell Condensed" panose="02060603050405020104" pitchFamily="18" charset="0"/>
              </a:rPr>
              <a:t>CORE PRINCIPLES</a:t>
            </a:r>
            <a:endParaRPr lang="en-US" sz="4400" dirty="0">
              <a:latin typeface="Rockwell Condensed" panose="020606030504050201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8287151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id-ID" dirty="0" smtClean="0">
                <a:latin typeface="Rockwell Condensed" panose="02060603050405020104" pitchFamily="18" charset="0"/>
              </a:rPr>
              <a:t>CONCLUSIONS</a:t>
            </a:r>
            <a:endParaRPr lang="en-US" dirty="0">
              <a:latin typeface="Rockwell Condensed" panose="02060603050405020104" pitchFamily="18" charset="0"/>
            </a:endParaRPr>
          </a:p>
        </p:txBody>
      </p:sp>
      <p:sp>
        <p:nvSpPr>
          <p:cNvPr id="14" name="Arrow: Bent 13">
            <a:extLst>
              <a:ext uri="{FF2B5EF4-FFF2-40B4-BE49-F238E27FC236}">
                <a16:creationId xmlns:a16="http://schemas.microsoft.com/office/drawing/2014/main" xmlns="" id="{96B6E399-CD23-4648-8230-5A5E1923E582}"/>
              </a:ext>
            </a:extLst>
          </p:cNvPr>
          <p:cNvSpPr/>
          <p:nvPr/>
        </p:nvSpPr>
        <p:spPr>
          <a:xfrm flipH="1">
            <a:off x="4120706" y="1627089"/>
            <a:ext cx="2559875" cy="4558723"/>
          </a:xfrm>
          <a:prstGeom prst="bentArrow">
            <a:avLst>
              <a:gd name="adj1" fmla="val 26503"/>
              <a:gd name="adj2" fmla="val 19215"/>
              <a:gd name="adj3" fmla="val 28186"/>
              <a:gd name="adj4" fmla="val 38776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xmlns="" id="{AF8121E3-64CD-41A1-83F3-E772CDACCA31}"/>
              </a:ext>
            </a:extLst>
          </p:cNvPr>
          <p:cNvSpPr/>
          <p:nvPr/>
        </p:nvSpPr>
        <p:spPr>
          <a:xfrm>
            <a:off x="5275568" y="2457066"/>
            <a:ext cx="3250766" cy="3728746"/>
          </a:xfrm>
          <a:custGeom>
            <a:avLst/>
            <a:gdLst>
              <a:gd name="connsiteX0" fmla="*/ 2548503 w 3250766"/>
              <a:gd name="connsiteY0" fmla="*/ 0 h 3728746"/>
              <a:gd name="connsiteX1" fmla="*/ 3250766 w 3250766"/>
              <a:gd name="connsiteY1" fmla="*/ 478708 h 3728746"/>
              <a:gd name="connsiteX2" fmla="*/ 2548503 w 3250766"/>
              <a:gd name="connsiteY2" fmla="*/ 957416 h 3728746"/>
              <a:gd name="connsiteX3" fmla="*/ 2548503 w 3250766"/>
              <a:gd name="connsiteY3" fmla="*/ 817064 h 3728746"/>
              <a:gd name="connsiteX4" fmla="*/ 939504 w 3250766"/>
              <a:gd name="connsiteY4" fmla="*/ 817064 h 3728746"/>
              <a:gd name="connsiteX5" fmla="*/ 676712 w 3250766"/>
              <a:gd name="connsiteY5" fmla="*/ 1079856 h 3728746"/>
              <a:gd name="connsiteX6" fmla="*/ 676712 w 3250766"/>
              <a:gd name="connsiteY6" fmla="*/ 3728746 h 3728746"/>
              <a:gd name="connsiteX7" fmla="*/ 0 w 3250766"/>
              <a:gd name="connsiteY7" fmla="*/ 3728746 h 3728746"/>
              <a:gd name="connsiteX8" fmla="*/ 0 w 3250766"/>
              <a:gd name="connsiteY8" fmla="*/ 1079856 h 3728746"/>
              <a:gd name="connsiteX9" fmla="*/ 939504 w 3250766"/>
              <a:gd name="connsiteY9" fmla="*/ 140352 h 3728746"/>
              <a:gd name="connsiteX10" fmla="*/ 2548503 w 3250766"/>
              <a:gd name="connsiteY10" fmla="*/ 140352 h 3728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250766" h="3728746">
                <a:moveTo>
                  <a:pt x="2548503" y="0"/>
                </a:moveTo>
                <a:lnTo>
                  <a:pt x="3250766" y="478708"/>
                </a:lnTo>
                <a:lnTo>
                  <a:pt x="2548503" y="957416"/>
                </a:lnTo>
                <a:lnTo>
                  <a:pt x="2548503" y="817064"/>
                </a:lnTo>
                <a:lnTo>
                  <a:pt x="939504" y="817064"/>
                </a:lnTo>
                <a:cubicBezTo>
                  <a:pt x="794368" y="817064"/>
                  <a:pt x="676712" y="934720"/>
                  <a:pt x="676712" y="1079856"/>
                </a:cubicBezTo>
                <a:lnTo>
                  <a:pt x="676712" y="3728746"/>
                </a:lnTo>
                <a:lnTo>
                  <a:pt x="0" y="3728746"/>
                </a:lnTo>
                <a:lnTo>
                  <a:pt x="0" y="1079856"/>
                </a:lnTo>
                <a:cubicBezTo>
                  <a:pt x="0" y="560982"/>
                  <a:pt x="420630" y="140352"/>
                  <a:pt x="939504" y="140352"/>
                </a:cubicBezTo>
                <a:lnTo>
                  <a:pt x="2548503" y="14035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xmlns="" id="{76528CED-9454-47F5-9A8F-8CB0DCD5B019}"/>
              </a:ext>
            </a:extLst>
          </p:cNvPr>
          <p:cNvSpPr/>
          <p:nvPr/>
        </p:nvSpPr>
        <p:spPr>
          <a:xfrm flipH="1">
            <a:off x="2651408" y="3360779"/>
            <a:ext cx="2559875" cy="2825033"/>
          </a:xfrm>
          <a:custGeom>
            <a:avLst/>
            <a:gdLst>
              <a:gd name="connsiteX0" fmla="*/ 1838349 w 2559875"/>
              <a:gd name="connsiteY0" fmla="*/ 0 h 2825033"/>
              <a:gd name="connsiteX1" fmla="*/ 1838349 w 2559875"/>
              <a:gd name="connsiteY1" fmla="*/ 152658 h 2825033"/>
              <a:gd name="connsiteX2" fmla="*/ 992617 w 2559875"/>
              <a:gd name="connsiteY2" fmla="*/ 152658 h 2825033"/>
              <a:gd name="connsiteX3" fmla="*/ 0 w 2559875"/>
              <a:gd name="connsiteY3" fmla="*/ 1145275 h 2825033"/>
              <a:gd name="connsiteX4" fmla="*/ 0 w 2559875"/>
              <a:gd name="connsiteY4" fmla="*/ 2825033 h 2825033"/>
              <a:gd name="connsiteX5" fmla="*/ 678444 w 2559875"/>
              <a:gd name="connsiteY5" fmla="*/ 2825033 h 2825033"/>
              <a:gd name="connsiteX6" fmla="*/ 678444 w 2559875"/>
              <a:gd name="connsiteY6" fmla="*/ 1145275 h 2825033"/>
              <a:gd name="connsiteX7" fmla="*/ 992617 w 2559875"/>
              <a:gd name="connsiteY7" fmla="*/ 831102 h 2825033"/>
              <a:gd name="connsiteX8" fmla="*/ 1838349 w 2559875"/>
              <a:gd name="connsiteY8" fmla="*/ 831102 h 2825033"/>
              <a:gd name="connsiteX9" fmla="*/ 1838349 w 2559875"/>
              <a:gd name="connsiteY9" fmla="*/ 983760 h 2825033"/>
              <a:gd name="connsiteX10" fmla="*/ 2559875 w 2559875"/>
              <a:gd name="connsiteY10" fmla="*/ 491880 h 2825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59875" h="2825033">
                <a:moveTo>
                  <a:pt x="1838349" y="0"/>
                </a:moveTo>
                <a:lnTo>
                  <a:pt x="1838349" y="152658"/>
                </a:lnTo>
                <a:lnTo>
                  <a:pt x="992617" y="152658"/>
                </a:lnTo>
                <a:cubicBezTo>
                  <a:pt x="444410" y="152658"/>
                  <a:pt x="0" y="597068"/>
                  <a:pt x="0" y="1145275"/>
                </a:cubicBezTo>
                <a:lnTo>
                  <a:pt x="0" y="2825033"/>
                </a:lnTo>
                <a:lnTo>
                  <a:pt x="678444" y="2825033"/>
                </a:lnTo>
                <a:lnTo>
                  <a:pt x="678444" y="1145275"/>
                </a:lnTo>
                <a:cubicBezTo>
                  <a:pt x="678444" y="971762"/>
                  <a:pt x="819104" y="831102"/>
                  <a:pt x="992617" y="831102"/>
                </a:cubicBezTo>
                <a:lnTo>
                  <a:pt x="1838349" y="831102"/>
                </a:lnTo>
                <a:lnTo>
                  <a:pt x="1838349" y="983760"/>
                </a:lnTo>
                <a:lnTo>
                  <a:pt x="2559875" y="49188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black"/>
              </a:solidFill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xmlns="" id="{464DC63B-F0D4-48FE-847A-DD2E269D1D44}"/>
              </a:ext>
            </a:extLst>
          </p:cNvPr>
          <p:cNvGrpSpPr/>
          <p:nvPr/>
        </p:nvGrpSpPr>
        <p:grpSpPr>
          <a:xfrm>
            <a:off x="3410871" y="3602695"/>
            <a:ext cx="367487" cy="369229"/>
            <a:chOff x="1031132" y="1916349"/>
            <a:chExt cx="803587" cy="807396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xmlns="" id="{2A424986-9F01-43DB-B812-B1D45D0CD6D8}"/>
                </a:ext>
              </a:extLst>
            </p:cNvPr>
            <p:cNvSpPr/>
            <p:nvPr/>
          </p:nvSpPr>
          <p:spPr>
            <a:xfrm>
              <a:off x="1031132" y="1916349"/>
              <a:ext cx="369651" cy="36965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xmlns="" id="{0B0E3397-631A-482B-8745-06CD030CC5B3}"/>
                </a:ext>
              </a:extLst>
            </p:cNvPr>
            <p:cNvSpPr/>
            <p:nvPr/>
          </p:nvSpPr>
          <p:spPr>
            <a:xfrm>
              <a:off x="1465068" y="1916349"/>
              <a:ext cx="369651" cy="36965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xmlns="" id="{767E8B2F-042C-49B8-95A5-14E78C37E036}"/>
                </a:ext>
              </a:extLst>
            </p:cNvPr>
            <p:cNvSpPr/>
            <p:nvPr/>
          </p:nvSpPr>
          <p:spPr>
            <a:xfrm>
              <a:off x="1031132" y="2354094"/>
              <a:ext cx="369651" cy="36965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xmlns="" id="{433CA8E1-DBEE-4792-9526-1371B1D11313}"/>
                </a:ext>
              </a:extLst>
            </p:cNvPr>
            <p:cNvSpPr/>
            <p:nvPr/>
          </p:nvSpPr>
          <p:spPr>
            <a:xfrm>
              <a:off x="1465068" y="2354094"/>
              <a:ext cx="369651" cy="36965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xmlns="" id="{6531A531-4798-488E-893A-374DAC53FCEC}"/>
              </a:ext>
            </a:extLst>
          </p:cNvPr>
          <p:cNvGrpSpPr/>
          <p:nvPr/>
        </p:nvGrpSpPr>
        <p:grpSpPr>
          <a:xfrm>
            <a:off x="4880268" y="1857463"/>
            <a:ext cx="367487" cy="369229"/>
            <a:chOff x="1031132" y="1916349"/>
            <a:chExt cx="803587" cy="807396"/>
          </a:xfrm>
        </p:grpSpPr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xmlns="" id="{BD50EEC5-A99F-43E3-A6FA-57F0BEBEA765}"/>
                </a:ext>
              </a:extLst>
            </p:cNvPr>
            <p:cNvSpPr/>
            <p:nvPr/>
          </p:nvSpPr>
          <p:spPr>
            <a:xfrm>
              <a:off x="1031132" y="1916349"/>
              <a:ext cx="369651" cy="36965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xmlns="" id="{4D445B3B-079D-4421-91B7-BD2F7D0AC287}"/>
                </a:ext>
              </a:extLst>
            </p:cNvPr>
            <p:cNvSpPr/>
            <p:nvPr/>
          </p:nvSpPr>
          <p:spPr>
            <a:xfrm>
              <a:off x="1465068" y="1916349"/>
              <a:ext cx="369651" cy="36965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xmlns="" id="{AEEEF766-9D71-4437-AFC9-04521A37C729}"/>
                </a:ext>
              </a:extLst>
            </p:cNvPr>
            <p:cNvSpPr/>
            <p:nvPr/>
          </p:nvSpPr>
          <p:spPr>
            <a:xfrm>
              <a:off x="1031132" y="2354094"/>
              <a:ext cx="369651" cy="36965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xmlns="" id="{DDAD16EE-2BAD-4C05-AFCA-339A9CE0CD68}"/>
                </a:ext>
              </a:extLst>
            </p:cNvPr>
            <p:cNvSpPr/>
            <p:nvPr/>
          </p:nvSpPr>
          <p:spPr>
            <a:xfrm>
              <a:off x="1465068" y="2354094"/>
              <a:ext cx="369651" cy="36965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xmlns="" id="{F60F9941-EB43-434B-9E1F-D128803E1CAF}"/>
              </a:ext>
            </a:extLst>
          </p:cNvPr>
          <p:cNvGrpSpPr/>
          <p:nvPr/>
        </p:nvGrpSpPr>
        <p:grpSpPr>
          <a:xfrm>
            <a:off x="7429044" y="2674068"/>
            <a:ext cx="367487" cy="369229"/>
            <a:chOff x="1031132" y="1916349"/>
            <a:chExt cx="803587" cy="807396"/>
          </a:xfrm>
        </p:grpSpPr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xmlns="" id="{450880A1-E98C-4E9D-B4BE-EDA835F95065}"/>
                </a:ext>
              </a:extLst>
            </p:cNvPr>
            <p:cNvSpPr/>
            <p:nvPr/>
          </p:nvSpPr>
          <p:spPr>
            <a:xfrm>
              <a:off x="1031132" y="1916349"/>
              <a:ext cx="369651" cy="36965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xmlns="" id="{78C30D0C-78E6-4C1F-90E8-79D1D1831724}"/>
                </a:ext>
              </a:extLst>
            </p:cNvPr>
            <p:cNvSpPr/>
            <p:nvPr/>
          </p:nvSpPr>
          <p:spPr>
            <a:xfrm>
              <a:off x="1465068" y="1916349"/>
              <a:ext cx="369651" cy="36965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xmlns="" id="{9061191A-5686-4268-9B23-E9E5C8A67570}"/>
                </a:ext>
              </a:extLst>
            </p:cNvPr>
            <p:cNvSpPr/>
            <p:nvPr/>
          </p:nvSpPr>
          <p:spPr>
            <a:xfrm>
              <a:off x="1031132" y="2354094"/>
              <a:ext cx="369651" cy="36965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xmlns="" id="{5C27E7FC-AAE7-416D-A281-CEF04271577A}"/>
                </a:ext>
              </a:extLst>
            </p:cNvPr>
            <p:cNvSpPr/>
            <p:nvPr/>
          </p:nvSpPr>
          <p:spPr>
            <a:xfrm>
              <a:off x="1465068" y="2354094"/>
              <a:ext cx="369651" cy="36965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xmlns="" id="{2D71CA8A-48B5-4941-A05D-9DBCEFE8A8C8}"/>
              </a:ext>
            </a:extLst>
          </p:cNvPr>
          <p:cNvGrpSpPr/>
          <p:nvPr/>
        </p:nvGrpSpPr>
        <p:grpSpPr>
          <a:xfrm>
            <a:off x="8179441" y="3981652"/>
            <a:ext cx="367487" cy="369229"/>
            <a:chOff x="1031132" y="1916349"/>
            <a:chExt cx="803587" cy="807396"/>
          </a:xfrm>
        </p:grpSpPr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xmlns="" id="{F2C3B505-8A41-4E3F-BBA2-FD986BA8DA85}"/>
                </a:ext>
              </a:extLst>
            </p:cNvPr>
            <p:cNvSpPr/>
            <p:nvPr/>
          </p:nvSpPr>
          <p:spPr>
            <a:xfrm>
              <a:off x="1031132" y="1916349"/>
              <a:ext cx="369651" cy="36965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xmlns="" id="{451F2AC8-CB91-46E4-9193-E5B53E20DCDD}"/>
                </a:ext>
              </a:extLst>
            </p:cNvPr>
            <p:cNvSpPr/>
            <p:nvPr/>
          </p:nvSpPr>
          <p:spPr>
            <a:xfrm>
              <a:off x="1465068" y="1916349"/>
              <a:ext cx="369651" cy="36965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xmlns="" id="{A8EEBF8E-7508-42E7-A1FB-27CB8334F14F}"/>
                </a:ext>
              </a:extLst>
            </p:cNvPr>
            <p:cNvSpPr/>
            <p:nvPr/>
          </p:nvSpPr>
          <p:spPr>
            <a:xfrm>
              <a:off x="1031132" y="2354094"/>
              <a:ext cx="369651" cy="36965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xmlns="" id="{E9964628-643E-4663-BDDA-6009162D60AB}"/>
                </a:ext>
              </a:extLst>
            </p:cNvPr>
            <p:cNvSpPr/>
            <p:nvPr/>
          </p:nvSpPr>
          <p:spPr>
            <a:xfrm>
              <a:off x="1465068" y="2354094"/>
              <a:ext cx="369651" cy="36965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47" name="자유형: 도형 54">
            <a:extLst>
              <a:ext uri="{FF2B5EF4-FFF2-40B4-BE49-F238E27FC236}">
                <a16:creationId xmlns:a16="http://schemas.microsoft.com/office/drawing/2014/main" xmlns="" id="{40AA5663-FFB7-426B-BD78-D34E7DE080E3}"/>
              </a:ext>
            </a:extLst>
          </p:cNvPr>
          <p:cNvSpPr>
            <a:spLocks noChangeAspect="1"/>
          </p:cNvSpPr>
          <p:nvPr/>
        </p:nvSpPr>
        <p:spPr>
          <a:xfrm>
            <a:off x="5517752" y="5639981"/>
            <a:ext cx="234322" cy="379351"/>
          </a:xfrm>
          <a:custGeom>
            <a:avLst/>
            <a:gdLst>
              <a:gd name="connsiteX0" fmla="*/ 2288503 w 2628868"/>
              <a:gd name="connsiteY0" fmla="*/ 1437588 h 4255963"/>
              <a:gd name="connsiteX1" fmla="*/ 2055285 w 2628868"/>
              <a:gd name="connsiteY1" fmla="*/ 1235542 h 4255963"/>
              <a:gd name="connsiteX2" fmla="*/ 1750484 w 2628868"/>
              <a:gd name="connsiteY2" fmla="*/ 709069 h 4255963"/>
              <a:gd name="connsiteX3" fmla="*/ 1768957 w 2628868"/>
              <a:gd name="connsiteY3" fmla="*/ 395033 h 4255963"/>
              <a:gd name="connsiteX4" fmla="*/ 2507866 w 2628868"/>
              <a:gd name="connsiteY4" fmla="*/ 1244778 h 4255963"/>
              <a:gd name="connsiteX5" fmla="*/ 2288503 w 2628868"/>
              <a:gd name="connsiteY5" fmla="*/ 1437588 h 4255963"/>
              <a:gd name="connsiteX6" fmla="*/ 914400 w 2628868"/>
              <a:gd name="connsiteY6" fmla="*/ 2567085 h 4255963"/>
              <a:gd name="connsiteX7" fmla="*/ 0 w 2628868"/>
              <a:gd name="connsiteY7" fmla="*/ 1375594 h 4255963"/>
              <a:gd name="connsiteX8" fmla="*/ 886691 w 2628868"/>
              <a:gd name="connsiteY8" fmla="*/ 378067 h 4255963"/>
              <a:gd name="connsiteX9" fmla="*/ 886691 w 2628868"/>
              <a:gd name="connsiteY9" fmla="*/ 784467 h 4255963"/>
              <a:gd name="connsiteX10" fmla="*/ 905164 w 2628868"/>
              <a:gd name="connsiteY10" fmla="*/ 1310939 h 4255963"/>
              <a:gd name="connsiteX11" fmla="*/ 914400 w 2628868"/>
              <a:gd name="connsiteY11" fmla="*/ 2567085 h 4255963"/>
              <a:gd name="connsiteX12" fmla="*/ 1742177 w 2628868"/>
              <a:gd name="connsiteY12" fmla="*/ 3864625 h 4255963"/>
              <a:gd name="connsiteX13" fmla="*/ 1742177 w 2628868"/>
              <a:gd name="connsiteY13" fmla="*/ 3458225 h 4255963"/>
              <a:gd name="connsiteX14" fmla="*/ 1723704 w 2628868"/>
              <a:gd name="connsiteY14" fmla="*/ 2931753 h 4255963"/>
              <a:gd name="connsiteX15" fmla="*/ 1714468 w 2628868"/>
              <a:gd name="connsiteY15" fmla="*/ 1675607 h 4255963"/>
              <a:gd name="connsiteX16" fmla="*/ 2628868 w 2628868"/>
              <a:gd name="connsiteY16" fmla="*/ 2867098 h 4255963"/>
              <a:gd name="connsiteX17" fmla="*/ 1742177 w 2628868"/>
              <a:gd name="connsiteY17" fmla="*/ 3864625 h 4255963"/>
              <a:gd name="connsiteX18" fmla="*/ 886690 w 2628868"/>
              <a:gd name="connsiteY18" fmla="*/ 3869411 h 4255963"/>
              <a:gd name="connsiteX19" fmla="*/ 147781 w 2628868"/>
              <a:gd name="connsiteY19" fmla="*/ 3019666 h 4255963"/>
              <a:gd name="connsiteX20" fmla="*/ 600362 w 2628868"/>
              <a:gd name="connsiteY20" fmla="*/ 3028902 h 4255963"/>
              <a:gd name="connsiteX21" fmla="*/ 905163 w 2628868"/>
              <a:gd name="connsiteY21" fmla="*/ 3555375 h 4255963"/>
              <a:gd name="connsiteX22" fmla="*/ 1303568 w 2628868"/>
              <a:gd name="connsiteY22" fmla="*/ 4255963 h 4255963"/>
              <a:gd name="connsiteX23" fmla="*/ 1142559 w 2628868"/>
              <a:gd name="connsiteY23" fmla="*/ 4094954 h 4255963"/>
              <a:gd name="connsiteX24" fmla="*/ 1142560 w 2628868"/>
              <a:gd name="connsiteY24" fmla="*/ 161009 h 4255963"/>
              <a:gd name="connsiteX25" fmla="*/ 1303569 w 2628868"/>
              <a:gd name="connsiteY25" fmla="*/ 0 h 4255963"/>
              <a:gd name="connsiteX26" fmla="*/ 1303568 w 2628868"/>
              <a:gd name="connsiteY26" fmla="*/ 1 h 4255963"/>
              <a:gd name="connsiteX27" fmla="*/ 1464577 w 2628868"/>
              <a:gd name="connsiteY27" fmla="*/ 161010 h 4255963"/>
              <a:gd name="connsiteX28" fmla="*/ 1464577 w 2628868"/>
              <a:gd name="connsiteY28" fmla="*/ 4094954 h 4255963"/>
              <a:gd name="connsiteX29" fmla="*/ 1303568 w 2628868"/>
              <a:gd name="connsiteY29" fmla="*/ 4255963 h 4255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628868" h="4255963">
                <a:moveTo>
                  <a:pt x="2288503" y="1437588"/>
                </a:moveTo>
                <a:cubicBezTo>
                  <a:pt x="2182285" y="1436434"/>
                  <a:pt x="2073758" y="1369470"/>
                  <a:pt x="2055285" y="1235542"/>
                </a:cubicBezTo>
                <a:cubicBezTo>
                  <a:pt x="2061443" y="1112391"/>
                  <a:pt x="2086071" y="822985"/>
                  <a:pt x="1750484" y="709069"/>
                </a:cubicBezTo>
                <a:lnTo>
                  <a:pt x="1768957" y="395033"/>
                </a:lnTo>
                <a:cubicBezTo>
                  <a:pt x="2326220" y="493554"/>
                  <a:pt x="2495550" y="915347"/>
                  <a:pt x="2507866" y="1244778"/>
                </a:cubicBezTo>
                <a:cubicBezTo>
                  <a:pt x="2498630" y="1374088"/>
                  <a:pt x="2394721" y="1438743"/>
                  <a:pt x="2288503" y="1437588"/>
                </a:cubicBezTo>
                <a:close/>
                <a:moveTo>
                  <a:pt x="914400" y="2567085"/>
                </a:moveTo>
                <a:cubicBezTo>
                  <a:pt x="193965" y="2299230"/>
                  <a:pt x="9236" y="1745049"/>
                  <a:pt x="0" y="1375594"/>
                </a:cubicBezTo>
                <a:cubicBezTo>
                  <a:pt x="36947" y="923011"/>
                  <a:pt x="360218" y="415012"/>
                  <a:pt x="886691" y="378067"/>
                </a:cubicBezTo>
                <a:lnTo>
                  <a:pt x="886691" y="784467"/>
                </a:lnTo>
                <a:cubicBezTo>
                  <a:pt x="689648" y="818333"/>
                  <a:pt x="548024" y="1193946"/>
                  <a:pt x="905164" y="1310939"/>
                </a:cubicBezTo>
                <a:cubicBezTo>
                  <a:pt x="908243" y="1729654"/>
                  <a:pt x="911321" y="2148370"/>
                  <a:pt x="914400" y="2567085"/>
                </a:cubicBezTo>
                <a:close/>
                <a:moveTo>
                  <a:pt x="1742177" y="3864625"/>
                </a:moveTo>
                <a:lnTo>
                  <a:pt x="1742177" y="3458225"/>
                </a:lnTo>
                <a:cubicBezTo>
                  <a:pt x="1939220" y="3424359"/>
                  <a:pt x="2080844" y="3048746"/>
                  <a:pt x="1723704" y="2931753"/>
                </a:cubicBezTo>
                <a:cubicBezTo>
                  <a:pt x="1720625" y="2513038"/>
                  <a:pt x="1717547" y="2094322"/>
                  <a:pt x="1714468" y="1675607"/>
                </a:cubicBezTo>
                <a:cubicBezTo>
                  <a:pt x="2434903" y="1943462"/>
                  <a:pt x="2619632" y="2497643"/>
                  <a:pt x="2628868" y="2867098"/>
                </a:cubicBezTo>
                <a:cubicBezTo>
                  <a:pt x="2591921" y="3319681"/>
                  <a:pt x="2268650" y="3827680"/>
                  <a:pt x="1742177" y="3864625"/>
                </a:cubicBezTo>
                <a:close/>
                <a:moveTo>
                  <a:pt x="886690" y="3869411"/>
                </a:moveTo>
                <a:cubicBezTo>
                  <a:pt x="329427" y="3770890"/>
                  <a:pt x="160097" y="3349097"/>
                  <a:pt x="147781" y="3019666"/>
                </a:cubicBezTo>
                <a:cubicBezTo>
                  <a:pt x="166253" y="2761046"/>
                  <a:pt x="563416" y="2761047"/>
                  <a:pt x="600362" y="3028902"/>
                </a:cubicBezTo>
                <a:cubicBezTo>
                  <a:pt x="594204" y="3152053"/>
                  <a:pt x="569576" y="3441459"/>
                  <a:pt x="905163" y="3555375"/>
                </a:cubicBezTo>
                <a:close/>
                <a:moveTo>
                  <a:pt x="1303568" y="4255963"/>
                </a:moveTo>
                <a:cubicBezTo>
                  <a:pt x="1214645" y="4255963"/>
                  <a:pt x="1142559" y="4183877"/>
                  <a:pt x="1142559" y="4094954"/>
                </a:cubicBezTo>
                <a:cubicBezTo>
                  <a:pt x="1142559" y="2783639"/>
                  <a:pt x="1142560" y="1472324"/>
                  <a:pt x="1142560" y="161009"/>
                </a:cubicBezTo>
                <a:cubicBezTo>
                  <a:pt x="1142560" y="72086"/>
                  <a:pt x="1214646" y="0"/>
                  <a:pt x="1303569" y="0"/>
                </a:cubicBezTo>
                <a:lnTo>
                  <a:pt x="1303568" y="1"/>
                </a:lnTo>
                <a:cubicBezTo>
                  <a:pt x="1392491" y="1"/>
                  <a:pt x="1464577" y="72087"/>
                  <a:pt x="1464577" y="161010"/>
                </a:cubicBezTo>
                <a:lnTo>
                  <a:pt x="1464577" y="4094954"/>
                </a:lnTo>
                <a:cubicBezTo>
                  <a:pt x="1464577" y="4183877"/>
                  <a:pt x="1392491" y="4255963"/>
                  <a:pt x="1303568" y="42559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>
              <a:solidFill>
                <a:prstClr val="white"/>
              </a:solidFill>
            </a:endParaRPr>
          </a:p>
        </p:txBody>
      </p:sp>
      <p:sp>
        <p:nvSpPr>
          <p:cNvPr id="48" name="Block Arc 5">
            <a:extLst>
              <a:ext uri="{FF2B5EF4-FFF2-40B4-BE49-F238E27FC236}">
                <a16:creationId xmlns:a16="http://schemas.microsoft.com/office/drawing/2014/main" xmlns="" id="{576F475F-AF3D-4949-A21F-5E955A4E3DD0}"/>
              </a:ext>
            </a:extLst>
          </p:cNvPr>
          <p:cNvSpPr>
            <a:spLocks noChangeAspect="1"/>
          </p:cNvSpPr>
          <p:nvPr/>
        </p:nvSpPr>
        <p:spPr>
          <a:xfrm rot="10800000">
            <a:off x="6900951" y="5639980"/>
            <a:ext cx="351787" cy="379351"/>
          </a:xfrm>
          <a:custGeom>
            <a:avLst/>
            <a:gdLst/>
            <a:ahLst/>
            <a:cxnLst/>
            <a:rect l="l" t="t" r="r" b="b"/>
            <a:pathLst>
              <a:path w="3672275" h="3963955">
                <a:moveTo>
                  <a:pt x="984766" y="3417555"/>
                </a:moveTo>
                <a:cubicBezTo>
                  <a:pt x="932254" y="3417555"/>
                  <a:pt x="882982" y="3403623"/>
                  <a:pt x="841068" y="3378104"/>
                </a:cubicBezTo>
                <a:lnTo>
                  <a:pt x="840676" y="3378710"/>
                </a:lnTo>
                <a:lnTo>
                  <a:pt x="835545" y="3375094"/>
                </a:lnTo>
                <a:cubicBezTo>
                  <a:pt x="823791" y="3369308"/>
                  <a:pt x="813094" y="3361844"/>
                  <a:pt x="803763" y="3352697"/>
                </a:cubicBezTo>
                <a:cubicBezTo>
                  <a:pt x="147868" y="2908007"/>
                  <a:pt x="-148746" y="2089941"/>
                  <a:pt x="72539" y="1325492"/>
                </a:cubicBezTo>
                <a:cubicBezTo>
                  <a:pt x="298018" y="546553"/>
                  <a:pt x="1007805" y="7791"/>
                  <a:pt x="1818686" y="83"/>
                </a:cubicBezTo>
                <a:cubicBezTo>
                  <a:pt x="2629567" y="-7624"/>
                  <a:pt x="3349467" y="517549"/>
                  <a:pt x="3589711" y="1292061"/>
                </a:cubicBezTo>
                <a:cubicBezTo>
                  <a:pt x="3828334" y="2061344"/>
                  <a:pt x="3537615" y="2895621"/>
                  <a:pt x="2873980" y="3349798"/>
                </a:cubicBezTo>
                <a:cubicBezTo>
                  <a:pt x="2824845" y="3391084"/>
                  <a:pt x="2761401" y="3415171"/>
                  <a:pt x="2692355" y="3415171"/>
                </a:cubicBezTo>
                <a:cubicBezTo>
                  <a:pt x="2531252" y="3415171"/>
                  <a:pt x="2400652" y="3284038"/>
                  <a:pt x="2400652" y="3122277"/>
                </a:cubicBezTo>
                <a:cubicBezTo>
                  <a:pt x="2400652" y="3018609"/>
                  <a:pt x="2454292" y="2927520"/>
                  <a:pt x="2535552" y="2875976"/>
                </a:cubicBezTo>
                <a:lnTo>
                  <a:pt x="2534959" y="2875094"/>
                </a:lnTo>
                <a:cubicBezTo>
                  <a:pt x="2993902" y="2566441"/>
                  <a:pt x="3196002" y="1993261"/>
                  <a:pt x="3032146" y="1465012"/>
                </a:cubicBezTo>
                <a:cubicBezTo>
                  <a:pt x="2868290" y="936764"/>
                  <a:pt x="2377289" y="578575"/>
                  <a:pt x="1824236" y="583831"/>
                </a:cubicBezTo>
                <a:cubicBezTo>
                  <a:pt x="1271183" y="589088"/>
                  <a:pt x="787080" y="956545"/>
                  <a:pt x="633294" y="1487812"/>
                </a:cubicBezTo>
                <a:cubicBezTo>
                  <a:pt x="479508" y="2019079"/>
                  <a:pt x="692467" y="2588315"/>
                  <a:pt x="1157194" y="2888188"/>
                </a:cubicBezTo>
                <a:lnTo>
                  <a:pt x="1156634" y="2889057"/>
                </a:lnTo>
                <a:cubicBezTo>
                  <a:pt x="1229500" y="2941659"/>
                  <a:pt x="1276469" y="3027652"/>
                  <a:pt x="1276469" y="3124661"/>
                </a:cubicBezTo>
                <a:cubicBezTo>
                  <a:pt x="1276469" y="3286422"/>
                  <a:pt x="1145869" y="3417555"/>
                  <a:pt x="984766" y="3417555"/>
                </a:cubicBezTo>
                <a:close/>
                <a:moveTo>
                  <a:pt x="1836138" y="3963955"/>
                </a:moveTo>
                <a:cubicBezTo>
                  <a:pt x="1677062" y="3963955"/>
                  <a:pt x="1548106" y="3834999"/>
                  <a:pt x="1548106" y="3675923"/>
                </a:cubicBezTo>
                <a:lnTo>
                  <a:pt x="1548106" y="1958036"/>
                </a:lnTo>
                <a:cubicBezTo>
                  <a:pt x="1548106" y="1798960"/>
                  <a:pt x="1677062" y="1670004"/>
                  <a:pt x="1836138" y="1670004"/>
                </a:cubicBezTo>
                <a:cubicBezTo>
                  <a:pt x="1995214" y="1670004"/>
                  <a:pt x="2124170" y="1798960"/>
                  <a:pt x="2124170" y="1958036"/>
                </a:cubicBezTo>
                <a:lnTo>
                  <a:pt x="2124170" y="3675923"/>
                </a:lnTo>
                <a:cubicBezTo>
                  <a:pt x="2124170" y="3834999"/>
                  <a:pt x="1995214" y="3963955"/>
                  <a:pt x="1836138" y="39639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 dirty="0">
              <a:solidFill>
                <a:prstClr val="black"/>
              </a:solidFill>
            </a:endParaRPr>
          </a:p>
        </p:txBody>
      </p:sp>
      <p:sp>
        <p:nvSpPr>
          <p:cNvPr id="49" name="자유형: 도형 61">
            <a:extLst>
              <a:ext uri="{FF2B5EF4-FFF2-40B4-BE49-F238E27FC236}">
                <a16:creationId xmlns:a16="http://schemas.microsoft.com/office/drawing/2014/main" xmlns="" id="{8AE5EB99-2852-404E-86AD-C62404F6FD74}"/>
              </a:ext>
            </a:extLst>
          </p:cNvPr>
          <p:cNvSpPr>
            <a:spLocks noChangeAspect="1"/>
          </p:cNvSpPr>
          <p:nvPr/>
        </p:nvSpPr>
        <p:spPr>
          <a:xfrm>
            <a:off x="6206495" y="5639981"/>
            <a:ext cx="319299" cy="379351"/>
          </a:xfrm>
          <a:custGeom>
            <a:avLst/>
            <a:gdLst>
              <a:gd name="connsiteX0" fmla="*/ 930704 w 1878694"/>
              <a:gd name="connsiteY0" fmla="*/ 1253732 h 2232028"/>
              <a:gd name="connsiteX1" fmla="*/ 810628 w 1878694"/>
              <a:gd name="connsiteY1" fmla="*/ 1373808 h 2232028"/>
              <a:gd name="connsiteX2" fmla="*/ 845798 w 1878694"/>
              <a:gd name="connsiteY2" fmla="*/ 1458715 h 2232028"/>
              <a:gd name="connsiteX3" fmla="*/ 846153 w 1878694"/>
              <a:gd name="connsiteY3" fmla="*/ 1458954 h 2232028"/>
              <a:gd name="connsiteX4" fmla="*/ 792156 w 1878694"/>
              <a:gd name="connsiteY4" fmla="*/ 1753258 h 2232028"/>
              <a:gd name="connsiteX5" fmla="*/ 1069252 w 1878694"/>
              <a:gd name="connsiteY5" fmla="*/ 1753258 h 2232028"/>
              <a:gd name="connsiteX6" fmla="*/ 1015255 w 1878694"/>
              <a:gd name="connsiteY6" fmla="*/ 1458954 h 2232028"/>
              <a:gd name="connsiteX7" fmla="*/ 1015611 w 1878694"/>
              <a:gd name="connsiteY7" fmla="*/ 1458715 h 2232028"/>
              <a:gd name="connsiteX8" fmla="*/ 1050780 w 1878694"/>
              <a:gd name="connsiteY8" fmla="*/ 1373808 h 2232028"/>
              <a:gd name="connsiteX9" fmla="*/ 930704 w 1878694"/>
              <a:gd name="connsiteY9" fmla="*/ 1253732 h 2232028"/>
              <a:gd name="connsiteX10" fmla="*/ 807360 w 1878694"/>
              <a:gd name="connsiteY10" fmla="*/ 244435 h 2232028"/>
              <a:gd name="connsiteX11" fmla="*/ 509333 w 1878694"/>
              <a:gd name="connsiteY11" fmla="*/ 542462 h 2232028"/>
              <a:gd name="connsiteX12" fmla="*/ 509333 w 1878694"/>
              <a:gd name="connsiteY12" fmla="*/ 853160 h 2232028"/>
              <a:gd name="connsiteX13" fmla="*/ 1352075 w 1878694"/>
              <a:gd name="connsiteY13" fmla="*/ 853160 h 2232028"/>
              <a:gd name="connsiteX14" fmla="*/ 1352075 w 1878694"/>
              <a:gd name="connsiteY14" fmla="*/ 542462 h 2232028"/>
              <a:gd name="connsiteX15" fmla="*/ 1054048 w 1878694"/>
              <a:gd name="connsiteY15" fmla="*/ 244435 h 2232028"/>
              <a:gd name="connsiteX16" fmla="*/ 766274 w 1878694"/>
              <a:gd name="connsiteY16" fmla="*/ 0 h 2232028"/>
              <a:gd name="connsiteX17" fmla="*/ 1095134 w 1878694"/>
              <a:gd name="connsiteY17" fmla="*/ 0 h 2232028"/>
              <a:gd name="connsiteX18" fmla="*/ 1591384 w 1878694"/>
              <a:gd name="connsiteY18" fmla="*/ 496250 h 2232028"/>
              <a:gd name="connsiteX19" fmla="*/ 1591384 w 1878694"/>
              <a:gd name="connsiteY19" fmla="*/ 853160 h 2232028"/>
              <a:gd name="connsiteX20" fmla="*/ 1704295 w 1878694"/>
              <a:gd name="connsiteY20" fmla="*/ 853160 h 2232028"/>
              <a:gd name="connsiteX21" fmla="*/ 1878694 w 1878694"/>
              <a:gd name="connsiteY21" fmla="*/ 1027559 h 2232028"/>
              <a:gd name="connsiteX22" fmla="*/ 1878694 w 1878694"/>
              <a:gd name="connsiteY22" fmla="*/ 2057629 h 2232028"/>
              <a:gd name="connsiteX23" fmla="*/ 1704295 w 1878694"/>
              <a:gd name="connsiteY23" fmla="*/ 2232028 h 2232028"/>
              <a:gd name="connsiteX24" fmla="*/ 174399 w 1878694"/>
              <a:gd name="connsiteY24" fmla="*/ 2232028 h 2232028"/>
              <a:gd name="connsiteX25" fmla="*/ 0 w 1878694"/>
              <a:gd name="connsiteY25" fmla="*/ 2057629 h 2232028"/>
              <a:gd name="connsiteX26" fmla="*/ 0 w 1878694"/>
              <a:gd name="connsiteY26" fmla="*/ 1027559 h 2232028"/>
              <a:gd name="connsiteX27" fmla="*/ 174399 w 1878694"/>
              <a:gd name="connsiteY27" fmla="*/ 853160 h 2232028"/>
              <a:gd name="connsiteX28" fmla="*/ 270024 w 1878694"/>
              <a:gd name="connsiteY28" fmla="*/ 853160 h 2232028"/>
              <a:gd name="connsiteX29" fmla="*/ 270024 w 1878694"/>
              <a:gd name="connsiteY29" fmla="*/ 496250 h 2232028"/>
              <a:gd name="connsiteX30" fmla="*/ 766274 w 1878694"/>
              <a:gd name="connsiteY30" fmla="*/ 0 h 2232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878694" h="2232028">
                <a:moveTo>
                  <a:pt x="930704" y="1253732"/>
                </a:moveTo>
                <a:cubicBezTo>
                  <a:pt x="864388" y="1253732"/>
                  <a:pt x="810628" y="1307492"/>
                  <a:pt x="810628" y="1373808"/>
                </a:cubicBezTo>
                <a:cubicBezTo>
                  <a:pt x="810628" y="1406966"/>
                  <a:pt x="824068" y="1436985"/>
                  <a:pt x="845798" y="1458715"/>
                </a:cubicBezTo>
                <a:lnTo>
                  <a:pt x="846153" y="1458954"/>
                </a:lnTo>
                <a:lnTo>
                  <a:pt x="792156" y="1753258"/>
                </a:lnTo>
                <a:lnTo>
                  <a:pt x="1069252" y="1753258"/>
                </a:lnTo>
                <a:lnTo>
                  <a:pt x="1015255" y="1458954"/>
                </a:lnTo>
                <a:lnTo>
                  <a:pt x="1015611" y="1458715"/>
                </a:lnTo>
                <a:cubicBezTo>
                  <a:pt x="1037340" y="1436985"/>
                  <a:pt x="1050780" y="1406966"/>
                  <a:pt x="1050780" y="1373808"/>
                </a:cubicBezTo>
                <a:cubicBezTo>
                  <a:pt x="1050780" y="1307492"/>
                  <a:pt x="997020" y="1253732"/>
                  <a:pt x="930704" y="1253732"/>
                </a:cubicBezTo>
                <a:close/>
                <a:moveTo>
                  <a:pt x="807360" y="244435"/>
                </a:moveTo>
                <a:cubicBezTo>
                  <a:pt x="642764" y="244435"/>
                  <a:pt x="509333" y="377866"/>
                  <a:pt x="509333" y="542462"/>
                </a:cubicBezTo>
                <a:lnTo>
                  <a:pt x="509333" y="853160"/>
                </a:lnTo>
                <a:lnTo>
                  <a:pt x="1352075" y="853160"/>
                </a:lnTo>
                <a:lnTo>
                  <a:pt x="1352075" y="542462"/>
                </a:lnTo>
                <a:cubicBezTo>
                  <a:pt x="1352075" y="377866"/>
                  <a:pt x="1218644" y="244435"/>
                  <a:pt x="1054048" y="244435"/>
                </a:cubicBezTo>
                <a:close/>
                <a:moveTo>
                  <a:pt x="766274" y="0"/>
                </a:moveTo>
                <a:lnTo>
                  <a:pt x="1095134" y="0"/>
                </a:lnTo>
                <a:cubicBezTo>
                  <a:pt x="1369205" y="0"/>
                  <a:pt x="1591384" y="222179"/>
                  <a:pt x="1591384" y="496250"/>
                </a:cubicBezTo>
                <a:lnTo>
                  <a:pt x="1591384" y="853160"/>
                </a:lnTo>
                <a:lnTo>
                  <a:pt x="1704295" y="853160"/>
                </a:lnTo>
                <a:cubicBezTo>
                  <a:pt x="1800613" y="853160"/>
                  <a:pt x="1878694" y="931241"/>
                  <a:pt x="1878694" y="1027559"/>
                </a:cubicBezTo>
                <a:lnTo>
                  <a:pt x="1878694" y="2057629"/>
                </a:lnTo>
                <a:cubicBezTo>
                  <a:pt x="1878694" y="2153947"/>
                  <a:pt x="1800613" y="2232028"/>
                  <a:pt x="1704295" y="2232028"/>
                </a:cubicBezTo>
                <a:lnTo>
                  <a:pt x="174399" y="2232028"/>
                </a:lnTo>
                <a:cubicBezTo>
                  <a:pt x="78081" y="2232028"/>
                  <a:pt x="0" y="2153947"/>
                  <a:pt x="0" y="2057629"/>
                </a:cubicBezTo>
                <a:lnTo>
                  <a:pt x="0" y="1027559"/>
                </a:lnTo>
                <a:cubicBezTo>
                  <a:pt x="0" y="931241"/>
                  <a:pt x="78081" y="853160"/>
                  <a:pt x="174399" y="853160"/>
                </a:cubicBezTo>
                <a:lnTo>
                  <a:pt x="270024" y="853160"/>
                </a:lnTo>
                <a:lnTo>
                  <a:pt x="270024" y="496250"/>
                </a:lnTo>
                <a:cubicBezTo>
                  <a:pt x="270024" y="222179"/>
                  <a:pt x="492203" y="0"/>
                  <a:pt x="7662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prstClr val="white"/>
              </a:solidFill>
            </a:endParaRPr>
          </a:p>
        </p:txBody>
      </p:sp>
      <p:sp>
        <p:nvSpPr>
          <p:cNvPr id="50" name="자유형: 도형 62">
            <a:extLst>
              <a:ext uri="{FF2B5EF4-FFF2-40B4-BE49-F238E27FC236}">
                <a16:creationId xmlns:a16="http://schemas.microsoft.com/office/drawing/2014/main" xmlns="" id="{2BF73E59-F4CD-4FF3-A7C1-EB5BB44A7D1C}"/>
              </a:ext>
            </a:extLst>
          </p:cNvPr>
          <p:cNvSpPr>
            <a:spLocks noChangeAspect="1"/>
          </p:cNvSpPr>
          <p:nvPr/>
        </p:nvSpPr>
        <p:spPr>
          <a:xfrm>
            <a:off x="4669960" y="5661569"/>
            <a:ext cx="379352" cy="336175"/>
          </a:xfrm>
          <a:custGeom>
            <a:avLst/>
            <a:gdLst>
              <a:gd name="connsiteX0" fmla="*/ 1290726 w 1677791"/>
              <a:gd name="connsiteY0" fmla="*/ 1211742 h 1486830"/>
              <a:gd name="connsiteX1" fmla="*/ 1212213 w 1677791"/>
              <a:gd name="connsiteY1" fmla="*/ 1263785 h 1486830"/>
              <a:gd name="connsiteX2" fmla="*/ 1210535 w 1677791"/>
              <a:gd name="connsiteY2" fmla="*/ 1272092 h 1486830"/>
              <a:gd name="connsiteX3" fmla="*/ 1210535 w 1677791"/>
              <a:gd name="connsiteY3" fmla="*/ 1321812 h 1486830"/>
              <a:gd name="connsiteX4" fmla="*/ 1212213 w 1677791"/>
              <a:gd name="connsiteY4" fmla="*/ 1330120 h 1486830"/>
              <a:gd name="connsiteX5" fmla="*/ 1290726 w 1677791"/>
              <a:gd name="connsiteY5" fmla="*/ 1382162 h 1486830"/>
              <a:gd name="connsiteX6" fmla="*/ 1375936 w 1677791"/>
              <a:gd name="connsiteY6" fmla="*/ 1296952 h 1486830"/>
              <a:gd name="connsiteX7" fmla="*/ 1290726 w 1677791"/>
              <a:gd name="connsiteY7" fmla="*/ 1211742 h 1486830"/>
              <a:gd name="connsiteX8" fmla="*/ 682149 w 1677791"/>
              <a:gd name="connsiteY8" fmla="*/ 1211742 h 1486830"/>
              <a:gd name="connsiteX9" fmla="*/ 596939 w 1677791"/>
              <a:gd name="connsiteY9" fmla="*/ 1296952 h 1486830"/>
              <a:gd name="connsiteX10" fmla="*/ 682149 w 1677791"/>
              <a:gd name="connsiteY10" fmla="*/ 1382162 h 1486830"/>
              <a:gd name="connsiteX11" fmla="*/ 767359 w 1677791"/>
              <a:gd name="connsiteY11" fmla="*/ 1296952 h 1486830"/>
              <a:gd name="connsiteX12" fmla="*/ 682149 w 1677791"/>
              <a:gd name="connsiteY12" fmla="*/ 1211742 h 1486830"/>
              <a:gd name="connsiteX13" fmla="*/ 1392841 w 1677791"/>
              <a:gd name="connsiteY13" fmla="*/ 640871 h 1486830"/>
              <a:gd name="connsiteX14" fmla="*/ 1360870 w 1677791"/>
              <a:gd name="connsiteY14" fmla="*/ 788070 h 1486830"/>
              <a:gd name="connsiteX15" fmla="*/ 625002 w 1677791"/>
              <a:gd name="connsiteY15" fmla="*/ 791267 h 1486830"/>
              <a:gd name="connsiteX16" fmla="*/ 577044 w 1677791"/>
              <a:gd name="connsiteY16" fmla="*/ 650464 h 1486830"/>
              <a:gd name="connsiteX17" fmla="*/ 1444679 w 1677791"/>
              <a:gd name="connsiteY17" fmla="*/ 433897 h 1486830"/>
              <a:gd name="connsiteX18" fmla="*/ 1406313 w 1677791"/>
              <a:gd name="connsiteY18" fmla="*/ 574698 h 1486830"/>
              <a:gd name="connsiteX19" fmla="*/ 543426 w 1677791"/>
              <a:gd name="connsiteY19" fmla="*/ 584292 h 1486830"/>
              <a:gd name="connsiteX20" fmla="*/ 492271 w 1677791"/>
              <a:gd name="connsiteY20" fmla="*/ 437094 h 1486830"/>
              <a:gd name="connsiteX21" fmla="*/ 393221 w 1677791"/>
              <a:gd name="connsiteY21" fmla="*/ 348324 h 1486830"/>
              <a:gd name="connsiteX22" fmla="*/ 580583 w 1677791"/>
              <a:gd name="connsiteY22" fmla="*/ 864764 h 1486830"/>
              <a:gd name="connsiteX23" fmla="*/ 1407174 w 1677791"/>
              <a:gd name="connsiteY23" fmla="*/ 864764 h 1486830"/>
              <a:gd name="connsiteX24" fmla="*/ 1508184 w 1677791"/>
              <a:gd name="connsiteY24" fmla="*/ 348324 h 1486830"/>
              <a:gd name="connsiteX25" fmla="*/ 34808 w 1677791"/>
              <a:gd name="connsiteY25" fmla="*/ 0 h 1486830"/>
              <a:gd name="connsiteX26" fmla="*/ 294110 w 1677791"/>
              <a:gd name="connsiteY26" fmla="*/ 64594 h 1486830"/>
              <a:gd name="connsiteX27" fmla="*/ 292553 w 1677791"/>
              <a:gd name="connsiteY27" fmla="*/ 70844 h 1486830"/>
              <a:gd name="connsiteX28" fmla="*/ 340979 w 1677791"/>
              <a:gd name="connsiteY28" fmla="*/ 204324 h 1486830"/>
              <a:gd name="connsiteX29" fmla="*/ 1536349 w 1677791"/>
              <a:gd name="connsiteY29" fmla="*/ 204324 h 1486830"/>
              <a:gd name="connsiteX30" fmla="*/ 1536474 w 1677791"/>
              <a:gd name="connsiteY30" fmla="*/ 203688 h 1486830"/>
              <a:gd name="connsiteX31" fmla="*/ 1579508 w 1677791"/>
              <a:gd name="connsiteY31" fmla="*/ 204324 h 1486830"/>
              <a:gd name="connsiteX32" fmla="*/ 1631907 w 1677791"/>
              <a:gd name="connsiteY32" fmla="*/ 204324 h 1486830"/>
              <a:gd name="connsiteX33" fmla="*/ 1631907 w 1677791"/>
              <a:gd name="connsiteY33" fmla="*/ 205098 h 1486830"/>
              <a:gd name="connsiteX34" fmla="*/ 1677791 w 1677791"/>
              <a:gd name="connsiteY34" fmla="*/ 205776 h 1486830"/>
              <a:gd name="connsiteX35" fmla="*/ 1525738 w 1677791"/>
              <a:gd name="connsiteY35" fmla="*/ 1008764 h 1486830"/>
              <a:gd name="connsiteX36" fmla="*/ 1518818 w 1677791"/>
              <a:gd name="connsiteY36" fmla="*/ 1007409 h 1486830"/>
              <a:gd name="connsiteX37" fmla="*/ 1518818 w 1677791"/>
              <a:gd name="connsiteY37" fmla="*/ 1008764 h 1486830"/>
              <a:gd name="connsiteX38" fmla="*/ 632825 w 1677791"/>
              <a:gd name="connsiteY38" fmla="*/ 1008764 h 1486830"/>
              <a:gd name="connsiteX39" fmla="*/ 668973 w 1677791"/>
              <a:gd name="connsiteY39" fmla="*/ 1108403 h 1486830"/>
              <a:gd name="connsiteX40" fmla="*/ 682149 w 1677791"/>
              <a:gd name="connsiteY40" fmla="*/ 1107074 h 1486830"/>
              <a:gd name="connsiteX41" fmla="*/ 816413 w 1677791"/>
              <a:gd name="connsiteY41" fmla="*/ 1162688 h 1486830"/>
              <a:gd name="connsiteX42" fmla="*/ 853014 w 1677791"/>
              <a:gd name="connsiteY42" fmla="*/ 1216974 h 1486830"/>
              <a:gd name="connsiteX43" fmla="*/ 1119861 w 1677791"/>
              <a:gd name="connsiteY43" fmla="*/ 1216974 h 1486830"/>
              <a:gd name="connsiteX44" fmla="*/ 1156462 w 1677791"/>
              <a:gd name="connsiteY44" fmla="*/ 1162688 h 1486830"/>
              <a:gd name="connsiteX45" fmla="*/ 1290726 w 1677791"/>
              <a:gd name="connsiteY45" fmla="*/ 1107074 h 1486830"/>
              <a:gd name="connsiteX46" fmla="*/ 1480604 w 1677791"/>
              <a:gd name="connsiteY46" fmla="*/ 1296952 h 1486830"/>
              <a:gd name="connsiteX47" fmla="*/ 1290726 w 1677791"/>
              <a:gd name="connsiteY47" fmla="*/ 1486830 h 1486830"/>
              <a:gd name="connsiteX48" fmla="*/ 1115770 w 1677791"/>
              <a:gd name="connsiteY48" fmla="*/ 1370861 h 1486830"/>
              <a:gd name="connsiteX49" fmla="*/ 1113774 w 1677791"/>
              <a:gd name="connsiteY49" fmla="*/ 1360974 h 1486830"/>
              <a:gd name="connsiteX50" fmla="*/ 859102 w 1677791"/>
              <a:gd name="connsiteY50" fmla="*/ 1360974 h 1486830"/>
              <a:gd name="connsiteX51" fmla="*/ 857106 w 1677791"/>
              <a:gd name="connsiteY51" fmla="*/ 1370861 h 1486830"/>
              <a:gd name="connsiteX52" fmla="*/ 682149 w 1677791"/>
              <a:gd name="connsiteY52" fmla="*/ 1486830 h 1486830"/>
              <a:gd name="connsiteX53" fmla="*/ 492271 w 1677791"/>
              <a:gd name="connsiteY53" fmla="*/ 1296952 h 1486830"/>
              <a:gd name="connsiteX54" fmla="*/ 507193 w 1677791"/>
              <a:gd name="connsiteY54" fmla="*/ 1223043 h 1486830"/>
              <a:gd name="connsiteX55" fmla="*/ 539822 w 1677791"/>
              <a:gd name="connsiteY55" fmla="*/ 1174647 h 1486830"/>
              <a:gd name="connsiteX56" fmla="*/ 180691 w 1677791"/>
              <a:gd name="connsiteY56" fmla="*/ 184741 h 1486830"/>
              <a:gd name="connsiteX57" fmla="*/ 0 w 1677791"/>
              <a:gd name="connsiteY57" fmla="*/ 139730 h 1486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677791" h="1486830">
                <a:moveTo>
                  <a:pt x="1290726" y="1211742"/>
                </a:moveTo>
                <a:cubicBezTo>
                  <a:pt x="1255431" y="1211742"/>
                  <a:pt x="1225148" y="1233202"/>
                  <a:pt x="1212213" y="1263785"/>
                </a:cubicBezTo>
                <a:lnTo>
                  <a:pt x="1210535" y="1272092"/>
                </a:lnTo>
                <a:lnTo>
                  <a:pt x="1210535" y="1321812"/>
                </a:lnTo>
                <a:lnTo>
                  <a:pt x="1212213" y="1330120"/>
                </a:lnTo>
                <a:cubicBezTo>
                  <a:pt x="1225148" y="1360703"/>
                  <a:pt x="1255431" y="1382162"/>
                  <a:pt x="1290726" y="1382162"/>
                </a:cubicBezTo>
                <a:cubicBezTo>
                  <a:pt x="1337786" y="1382162"/>
                  <a:pt x="1375936" y="1344012"/>
                  <a:pt x="1375936" y="1296952"/>
                </a:cubicBezTo>
                <a:cubicBezTo>
                  <a:pt x="1375936" y="1249892"/>
                  <a:pt x="1337786" y="1211742"/>
                  <a:pt x="1290726" y="1211742"/>
                </a:cubicBezTo>
                <a:close/>
                <a:moveTo>
                  <a:pt x="682149" y="1211742"/>
                </a:moveTo>
                <a:cubicBezTo>
                  <a:pt x="635089" y="1211742"/>
                  <a:pt x="596939" y="1249892"/>
                  <a:pt x="596939" y="1296952"/>
                </a:cubicBezTo>
                <a:cubicBezTo>
                  <a:pt x="596939" y="1344012"/>
                  <a:pt x="635089" y="1382162"/>
                  <a:pt x="682149" y="1382162"/>
                </a:cubicBezTo>
                <a:cubicBezTo>
                  <a:pt x="729209" y="1382162"/>
                  <a:pt x="767359" y="1344012"/>
                  <a:pt x="767359" y="1296952"/>
                </a:cubicBezTo>
                <a:cubicBezTo>
                  <a:pt x="767359" y="1249892"/>
                  <a:pt x="729209" y="1211742"/>
                  <a:pt x="682149" y="1211742"/>
                </a:cubicBezTo>
                <a:close/>
                <a:moveTo>
                  <a:pt x="1392841" y="640871"/>
                </a:moveTo>
                <a:lnTo>
                  <a:pt x="1360870" y="788070"/>
                </a:lnTo>
                <a:lnTo>
                  <a:pt x="625002" y="791267"/>
                </a:lnTo>
                <a:lnTo>
                  <a:pt x="577044" y="650464"/>
                </a:lnTo>
                <a:close/>
                <a:moveTo>
                  <a:pt x="1444679" y="433897"/>
                </a:moveTo>
                <a:lnTo>
                  <a:pt x="1406313" y="574698"/>
                </a:lnTo>
                <a:lnTo>
                  <a:pt x="543426" y="584292"/>
                </a:lnTo>
                <a:lnTo>
                  <a:pt x="492271" y="437094"/>
                </a:lnTo>
                <a:close/>
                <a:moveTo>
                  <a:pt x="393221" y="348324"/>
                </a:moveTo>
                <a:lnTo>
                  <a:pt x="580583" y="864764"/>
                </a:lnTo>
                <a:lnTo>
                  <a:pt x="1407174" y="864764"/>
                </a:lnTo>
                <a:lnTo>
                  <a:pt x="1508184" y="348324"/>
                </a:lnTo>
                <a:close/>
                <a:moveTo>
                  <a:pt x="34808" y="0"/>
                </a:moveTo>
                <a:lnTo>
                  <a:pt x="294110" y="64594"/>
                </a:lnTo>
                <a:lnTo>
                  <a:pt x="292553" y="70844"/>
                </a:lnTo>
                <a:lnTo>
                  <a:pt x="340979" y="204324"/>
                </a:lnTo>
                <a:lnTo>
                  <a:pt x="1536349" y="204324"/>
                </a:lnTo>
                <a:lnTo>
                  <a:pt x="1536474" y="203688"/>
                </a:lnTo>
                <a:lnTo>
                  <a:pt x="1579508" y="204324"/>
                </a:lnTo>
                <a:lnTo>
                  <a:pt x="1631907" y="204324"/>
                </a:lnTo>
                <a:lnTo>
                  <a:pt x="1631907" y="205098"/>
                </a:lnTo>
                <a:lnTo>
                  <a:pt x="1677791" y="205776"/>
                </a:lnTo>
                <a:lnTo>
                  <a:pt x="1525738" y="1008764"/>
                </a:lnTo>
                <a:lnTo>
                  <a:pt x="1518818" y="1007409"/>
                </a:lnTo>
                <a:lnTo>
                  <a:pt x="1518818" y="1008764"/>
                </a:lnTo>
                <a:lnTo>
                  <a:pt x="632825" y="1008764"/>
                </a:lnTo>
                <a:lnTo>
                  <a:pt x="668973" y="1108403"/>
                </a:lnTo>
                <a:lnTo>
                  <a:pt x="682149" y="1107074"/>
                </a:lnTo>
                <a:cubicBezTo>
                  <a:pt x="734583" y="1107074"/>
                  <a:pt x="782052" y="1128327"/>
                  <a:pt x="816413" y="1162688"/>
                </a:cubicBezTo>
                <a:lnTo>
                  <a:pt x="853014" y="1216974"/>
                </a:lnTo>
                <a:lnTo>
                  <a:pt x="1119861" y="1216974"/>
                </a:lnTo>
                <a:lnTo>
                  <a:pt x="1156462" y="1162688"/>
                </a:lnTo>
                <a:cubicBezTo>
                  <a:pt x="1190823" y="1128327"/>
                  <a:pt x="1238293" y="1107074"/>
                  <a:pt x="1290726" y="1107074"/>
                </a:cubicBezTo>
                <a:cubicBezTo>
                  <a:pt x="1395593" y="1107074"/>
                  <a:pt x="1480604" y="1192085"/>
                  <a:pt x="1480604" y="1296952"/>
                </a:cubicBezTo>
                <a:cubicBezTo>
                  <a:pt x="1480604" y="1401819"/>
                  <a:pt x="1395593" y="1486830"/>
                  <a:pt x="1290726" y="1486830"/>
                </a:cubicBezTo>
                <a:cubicBezTo>
                  <a:pt x="1212076" y="1486830"/>
                  <a:pt x="1144595" y="1439012"/>
                  <a:pt x="1115770" y="1370861"/>
                </a:cubicBezTo>
                <a:lnTo>
                  <a:pt x="1113774" y="1360974"/>
                </a:lnTo>
                <a:lnTo>
                  <a:pt x="859102" y="1360974"/>
                </a:lnTo>
                <a:lnTo>
                  <a:pt x="857106" y="1370861"/>
                </a:lnTo>
                <a:cubicBezTo>
                  <a:pt x="828281" y="1439012"/>
                  <a:pt x="760800" y="1486830"/>
                  <a:pt x="682149" y="1486830"/>
                </a:cubicBezTo>
                <a:cubicBezTo>
                  <a:pt x="577282" y="1486830"/>
                  <a:pt x="492271" y="1401819"/>
                  <a:pt x="492271" y="1296952"/>
                </a:cubicBezTo>
                <a:cubicBezTo>
                  <a:pt x="492271" y="1270736"/>
                  <a:pt x="497584" y="1245760"/>
                  <a:pt x="507193" y="1223043"/>
                </a:cubicBezTo>
                <a:lnTo>
                  <a:pt x="539822" y="1174647"/>
                </a:lnTo>
                <a:lnTo>
                  <a:pt x="180691" y="184741"/>
                </a:lnTo>
                <a:lnTo>
                  <a:pt x="0" y="1397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prstClr val="white"/>
              </a:solidFill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xmlns="" id="{C85F99A3-DC6D-4ABE-8C67-194BF5797162}"/>
              </a:ext>
            </a:extLst>
          </p:cNvPr>
          <p:cNvSpPr txBox="1"/>
          <p:nvPr/>
        </p:nvSpPr>
        <p:spPr>
          <a:xfrm>
            <a:off x="323529" y="1627089"/>
            <a:ext cx="361861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id-ID" dirty="0" smtClean="0">
                <a:latin typeface="Times New Roman" panose="02020603050405020304" pitchFamily="18" charset="0"/>
                <a:ea typeface="Calibri" panose="020F0502020204030204" pitchFamily="34" charset="0"/>
              </a:rPr>
              <a:t>Bani </a:t>
            </a:r>
            <a:r>
              <a:rPr lang="id-ID" dirty="0">
                <a:latin typeface="Times New Roman" panose="02020603050405020304" pitchFamily="18" charset="0"/>
                <a:ea typeface="Calibri" panose="020F0502020204030204" pitchFamily="34" charset="0"/>
              </a:rPr>
              <a:t>Umar </a:t>
            </a:r>
            <a:r>
              <a:rPr lang="id-ID" dirty="0" smtClean="0">
                <a:latin typeface="Times New Roman" panose="02020603050405020304" pitchFamily="18" charset="0"/>
                <a:ea typeface="Calibri" panose="020F0502020204030204" pitchFamily="34" charset="0"/>
              </a:rPr>
              <a:t>Foundation has </a:t>
            </a:r>
            <a:r>
              <a:rPr lang="id-ID" dirty="0">
                <a:latin typeface="Times New Roman" panose="02020603050405020304" pitchFamily="18" charset="0"/>
                <a:ea typeface="Calibri" panose="020F0502020204030204" pitchFamily="34" charset="0"/>
              </a:rPr>
              <a:t>not implemented a risk management based Waqf Core Principles, because it is still focused on </a:t>
            </a:r>
            <a:r>
              <a:rPr lang="id-ID" dirty="0" smtClean="0">
                <a:latin typeface="Times New Roman" panose="02020603050405020304" pitchFamily="18" charset="0"/>
                <a:ea typeface="Calibri" panose="020F0502020204030204" pitchFamily="34" charset="0"/>
              </a:rPr>
              <a:t>fundraising</a:t>
            </a:r>
            <a:r>
              <a:rPr lang="id-ID" sz="1200" dirty="0" smtClean="0">
                <a:latin typeface="Times New Roman" panose="02020603050405020304" pitchFamily="18" charset="0"/>
                <a:ea typeface="Calibri" panose="020F0502020204030204" pitchFamily="34" charset="0"/>
              </a:rPr>
              <a:t>.</a:t>
            </a:r>
            <a:endParaRPr lang="en-US" altLang="ko-KR" sz="1200" dirty="0">
              <a:solidFill>
                <a:prstClr val="black">
                  <a:lumMod val="75000"/>
                  <a:lumOff val="25000"/>
                </a:prstClr>
              </a:solidFill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xmlns="" id="{5EC1EE9A-77D3-43A0-AF94-1489C70C1692}"/>
              </a:ext>
            </a:extLst>
          </p:cNvPr>
          <p:cNvSpPr txBox="1"/>
          <p:nvPr/>
        </p:nvSpPr>
        <p:spPr>
          <a:xfrm>
            <a:off x="786001" y="4766261"/>
            <a:ext cx="337039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id-ID" dirty="0" smtClean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limited </a:t>
            </a:r>
            <a:r>
              <a:rPr lang="id-ID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human resources (employees) and assets managed by </a:t>
            </a:r>
            <a:r>
              <a:rPr lang="id-ID" dirty="0" smtClean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Bani </a:t>
            </a:r>
            <a:r>
              <a:rPr lang="id-ID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Umar </a:t>
            </a:r>
            <a:r>
              <a:rPr lang="id-ID" dirty="0" smtClean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Foundation until </a:t>
            </a:r>
            <a:r>
              <a:rPr lang="id-ID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now remained with determination</a:t>
            </a:r>
            <a:r>
              <a:rPr lang="id-ID" dirty="0" smtClean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id-ID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xmlns="" id="{DA7E3A54-3301-4A43-9F47-6A7F66B00980}"/>
              </a:ext>
            </a:extLst>
          </p:cNvPr>
          <p:cNvSpPr txBox="1"/>
          <p:nvPr/>
        </p:nvSpPr>
        <p:spPr>
          <a:xfrm>
            <a:off x="8526334" y="2381853"/>
            <a:ext cx="342395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d-ID" dirty="0" smtClean="0">
                <a:latin typeface="Times New Roman" panose="02020603050405020304" pitchFamily="18" charset="0"/>
                <a:ea typeface="Calibri" panose="020F0502020204030204" pitchFamily="34" charset="0"/>
              </a:rPr>
              <a:t>Bani </a:t>
            </a:r>
            <a:r>
              <a:rPr lang="id-ID" dirty="0">
                <a:latin typeface="Times New Roman" panose="02020603050405020304" pitchFamily="18" charset="0"/>
                <a:ea typeface="Calibri" panose="020F0502020204030204" pitchFamily="34" charset="0"/>
              </a:rPr>
              <a:t>Umar </a:t>
            </a:r>
            <a:r>
              <a:rPr lang="id-ID" dirty="0" smtClean="0">
                <a:latin typeface="Times New Roman" panose="02020603050405020304" pitchFamily="18" charset="0"/>
                <a:ea typeface="Calibri" panose="020F0502020204030204" pitchFamily="34" charset="0"/>
              </a:rPr>
              <a:t>Foundation made </a:t>
            </a:r>
            <a:r>
              <a:rPr lang="id-ID" dirty="0">
                <a:latin typeface="Times New Roman" panose="02020603050405020304" pitchFamily="18" charset="0"/>
                <a:ea typeface="Calibri" panose="020F0502020204030204" pitchFamily="34" charset="0"/>
              </a:rPr>
              <a:t>Bani Umar Printing of business, which uses a parallel istishna </a:t>
            </a:r>
            <a:r>
              <a:rPr lang="id-ID" dirty="0" smtClean="0">
                <a:latin typeface="Times New Roman" panose="02020603050405020304" pitchFamily="18" charset="0"/>
                <a:ea typeface="Calibri" panose="020F0502020204030204" pitchFamily="34" charset="0"/>
              </a:rPr>
              <a:t>contract.</a:t>
            </a:r>
            <a:endParaRPr lang="en-US" altLang="ko-KR" dirty="0">
              <a:solidFill>
                <a:prstClr val="black">
                  <a:lumMod val="75000"/>
                  <a:lumOff val="25000"/>
                </a:prst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78356753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/>
      <p:bldP spid="59" grpId="0"/>
      <p:bldP spid="62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id-ID" dirty="0" smtClean="0">
                <a:latin typeface="Rockwell Condensed" panose="02060603050405020104" pitchFamily="18" charset="0"/>
              </a:rPr>
              <a:t>RECOMMENDATIONS</a:t>
            </a:r>
            <a:endParaRPr lang="en-US" dirty="0">
              <a:latin typeface="Rockwell Condensed" panose="02060603050405020104" pitchFamily="18" charset="0"/>
            </a:endParaRPr>
          </a:p>
        </p:txBody>
      </p:sp>
      <p:sp>
        <p:nvSpPr>
          <p:cNvPr id="14" name="Arrow: Bent 13">
            <a:extLst>
              <a:ext uri="{FF2B5EF4-FFF2-40B4-BE49-F238E27FC236}">
                <a16:creationId xmlns:a16="http://schemas.microsoft.com/office/drawing/2014/main" xmlns="" id="{96B6E399-CD23-4648-8230-5A5E1923E582}"/>
              </a:ext>
            </a:extLst>
          </p:cNvPr>
          <p:cNvSpPr/>
          <p:nvPr/>
        </p:nvSpPr>
        <p:spPr>
          <a:xfrm flipH="1">
            <a:off x="4120706" y="1627089"/>
            <a:ext cx="2559875" cy="4558723"/>
          </a:xfrm>
          <a:prstGeom prst="bentArrow">
            <a:avLst>
              <a:gd name="adj1" fmla="val 26503"/>
              <a:gd name="adj2" fmla="val 19215"/>
              <a:gd name="adj3" fmla="val 28186"/>
              <a:gd name="adj4" fmla="val 38776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xmlns="" id="{AF8121E3-64CD-41A1-83F3-E772CDACCA31}"/>
              </a:ext>
            </a:extLst>
          </p:cNvPr>
          <p:cNvSpPr/>
          <p:nvPr/>
        </p:nvSpPr>
        <p:spPr>
          <a:xfrm>
            <a:off x="5275568" y="2457066"/>
            <a:ext cx="3250766" cy="3728746"/>
          </a:xfrm>
          <a:custGeom>
            <a:avLst/>
            <a:gdLst>
              <a:gd name="connsiteX0" fmla="*/ 2548503 w 3250766"/>
              <a:gd name="connsiteY0" fmla="*/ 0 h 3728746"/>
              <a:gd name="connsiteX1" fmla="*/ 3250766 w 3250766"/>
              <a:gd name="connsiteY1" fmla="*/ 478708 h 3728746"/>
              <a:gd name="connsiteX2" fmla="*/ 2548503 w 3250766"/>
              <a:gd name="connsiteY2" fmla="*/ 957416 h 3728746"/>
              <a:gd name="connsiteX3" fmla="*/ 2548503 w 3250766"/>
              <a:gd name="connsiteY3" fmla="*/ 817064 h 3728746"/>
              <a:gd name="connsiteX4" fmla="*/ 939504 w 3250766"/>
              <a:gd name="connsiteY4" fmla="*/ 817064 h 3728746"/>
              <a:gd name="connsiteX5" fmla="*/ 676712 w 3250766"/>
              <a:gd name="connsiteY5" fmla="*/ 1079856 h 3728746"/>
              <a:gd name="connsiteX6" fmla="*/ 676712 w 3250766"/>
              <a:gd name="connsiteY6" fmla="*/ 3728746 h 3728746"/>
              <a:gd name="connsiteX7" fmla="*/ 0 w 3250766"/>
              <a:gd name="connsiteY7" fmla="*/ 3728746 h 3728746"/>
              <a:gd name="connsiteX8" fmla="*/ 0 w 3250766"/>
              <a:gd name="connsiteY8" fmla="*/ 1079856 h 3728746"/>
              <a:gd name="connsiteX9" fmla="*/ 939504 w 3250766"/>
              <a:gd name="connsiteY9" fmla="*/ 140352 h 3728746"/>
              <a:gd name="connsiteX10" fmla="*/ 2548503 w 3250766"/>
              <a:gd name="connsiteY10" fmla="*/ 140352 h 3728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250766" h="3728746">
                <a:moveTo>
                  <a:pt x="2548503" y="0"/>
                </a:moveTo>
                <a:lnTo>
                  <a:pt x="3250766" y="478708"/>
                </a:lnTo>
                <a:lnTo>
                  <a:pt x="2548503" y="957416"/>
                </a:lnTo>
                <a:lnTo>
                  <a:pt x="2548503" y="817064"/>
                </a:lnTo>
                <a:lnTo>
                  <a:pt x="939504" y="817064"/>
                </a:lnTo>
                <a:cubicBezTo>
                  <a:pt x="794368" y="817064"/>
                  <a:pt x="676712" y="934720"/>
                  <a:pt x="676712" y="1079856"/>
                </a:cubicBezTo>
                <a:lnTo>
                  <a:pt x="676712" y="3728746"/>
                </a:lnTo>
                <a:lnTo>
                  <a:pt x="0" y="3728746"/>
                </a:lnTo>
                <a:lnTo>
                  <a:pt x="0" y="1079856"/>
                </a:lnTo>
                <a:cubicBezTo>
                  <a:pt x="0" y="560982"/>
                  <a:pt x="420630" y="140352"/>
                  <a:pt x="939504" y="140352"/>
                </a:cubicBezTo>
                <a:lnTo>
                  <a:pt x="2548503" y="14035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xmlns="" id="{76528CED-9454-47F5-9A8F-8CB0DCD5B019}"/>
              </a:ext>
            </a:extLst>
          </p:cNvPr>
          <p:cNvSpPr/>
          <p:nvPr/>
        </p:nvSpPr>
        <p:spPr>
          <a:xfrm rot="10800000" flipH="1">
            <a:off x="5019416" y="2399958"/>
            <a:ext cx="2559875" cy="2825033"/>
          </a:xfrm>
          <a:custGeom>
            <a:avLst/>
            <a:gdLst>
              <a:gd name="connsiteX0" fmla="*/ 1838349 w 2559875"/>
              <a:gd name="connsiteY0" fmla="*/ 0 h 2825033"/>
              <a:gd name="connsiteX1" fmla="*/ 1838349 w 2559875"/>
              <a:gd name="connsiteY1" fmla="*/ 152658 h 2825033"/>
              <a:gd name="connsiteX2" fmla="*/ 992617 w 2559875"/>
              <a:gd name="connsiteY2" fmla="*/ 152658 h 2825033"/>
              <a:gd name="connsiteX3" fmla="*/ 0 w 2559875"/>
              <a:gd name="connsiteY3" fmla="*/ 1145275 h 2825033"/>
              <a:gd name="connsiteX4" fmla="*/ 0 w 2559875"/>
              <a:gd name="connsiteY4" fmla="*/ 2825033 h 2825033"/>
              <a:gd name="connsiteX5" fmla="*/ 678444 w 2559875"/>
              <a:gd name="connsiteY5" fmla="*/ 2825033 h 2825033"/>
              <a:gd name="connsiteX6" fmla="*/ 678444 w 2559875"/>
              <a:gd name="connsiteY6" fmla="*/ 1145275 h 2825033"/>
              <a:gd name="connsiteX7" fmla="*/ 992617 w 2559875"/>
              <a:gd name="connsiteY7" fmla="*/ 831102 h 2825033"/>
              <a:gd name="connsiteX8" fmla="*/ 1838349 w 2559875"/>
              <a:gd name="connsiteY8" fmla="*/ 831102 h 2825033"/>
              <a:gd name="connsiteX9" fmla="*/ 1838349 w 2559875"/>
              <a:gd name="connsiteY9" fmla="*/ 983760 h 2825033"/>
              <a:gd name="connsiteX10" fmla="*/ 2559875 w 2559875"/>
              <a:gd name="connsiteY10" fmla="*/ 491880 h 2825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59875" h="2825033">
                <a:moveTo>
                  <a:pt x="1838349" y="0"/>
                </a:moveTo>
                <a:lnTo>
                  <a:pt x="1838349" y="152658"/>
                </a:lnTo>
                <a:lnTo>
                  <a:pt x="992617" y="152658"/>
                </a:lnTo>
                <a:cubicBezTo>
                  <a:pt x="444410" y="152658"/>
                  <a:pt x="0" y="597068"/>
                  <a:pt x="0" y="1145275"/>
                </a:cubicBezTo>
                <a:lnTo>
                  <a:pt x="0" y="2825033"/>
                </a:lnTo>
                <a:lnTo>
                  <a:pt x="678444" y="2825033"/>
                </a:lnTo>
                <a:lnTo>
                  <a:pt x="678444" y="1145275"/>
                </a:lnTo>
                <a:cubicBezTo>
                  <a:pt x="678444" y="971762"/>
                  <a:pt x="819104" y="831102"/>
                  <a:pt x="992617" y="831102"/>
                </a:cubicBezTo>
                <a:lnTo>
                  <a:pt x="1838349" y="831102"/>
                </a:lnTo>
                <a:lnTo>
                  <a:pt x="1838349" y="983760"/>
                </a:lnTo>
                <a:lnTo>
                  <a:pt x="2559875" y="49188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black"/>
              </a:solidFill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xmlns="" id="{464DC63B-F0D4-48FE-847A-DD2E269D1D44}"/>
              </a:ext>
            </a:extLst>
          </p:cNvPr>
          <p:cNvGrpSpPr/>
          <p:nvPr/>
        </p:nvGrpSpPr>
        <p:grpSpPr>
          <a:xfrm>
            <a:off x="6555516" y="4574096"/>
            <a:ext cx="367487" cy="369229"/>
            <a:chOff x="1031132" y="1916349"/>
            <a:chExt cx="803587" cy="807396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xmlns="" id="{2A424986-9F01-43DB-B812-B1D45D0CD6D8}"/>
                </a:ext>
              </a:extLst>
            </p:cNvPr>
            <p:cNvSpPr/>
            <p:nvPr/>
          </p:nvSpPr>
          <p:spPr>
            <a:xfrm>
              <a:off x="1031132" y="1916349"/>
              <a:ext cx="369651" cy="36965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xmlns="" id="{0B0E3397-631A-482B-8745-06CD030CC5B3}"/>
                </a:ext>
              </a:extLst>
            </p:cNvPr>
            <p:cNvSpPr/>
            <p:nvPr/>
          </p:nvSpPr>
          <p:spPr>
            <a:xfrm>
              <a:off x="1465068" y="1916349"/>
              <a:ext cx="369651" cy="36965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xmlns="" id="{767E8B2F-042C-49B8-95A5-14E78C37E036}"/>
                </a:ext>
              </a:extLst>
            </p:cNvPr>
            <p:cNvSpPr/>
            <p:nvPr/>
          </p:nvSpPr>
          <p:spPr>
            <a:xfrm>
              <a:off x="1031132" y="2354094"/>
              <a:ext cx="369651" cy="36965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xmlns="" id="{433CA8E1-DBEE-4792-9526-1371B1D11313}"/>
                </a:ext>
              </a:extLst>
            </p:cNvPr>
            <p:cNvSpPr/>
            <p:nvPr/>
          </p:nvSpPr>
          <p:spPr>
            <a:xfrm>
              <a:off x="1465068" y="2354094"/>
              <a:ext cx="369651" cy="36965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xmlns="" id="{6531A531-4798-488E-893A-374DAC53FCEC}"/>
              </a:ext>
            </a:extLst>
          </p:cNvPr>
          <p:cNvGrpSpPr/>
          <p:nvPr/>
        </p:nvGrpSpPr>
        <p:grpSpPr>
          <a:xfrm>
            <a:off x="4880268" y="1857463"/>
            <a:ext cx="367487" cy="369229"/>
            <a:chOff x="1031132" y="1916349"/>
            <a:chExt cx="803587" cy="807396"/>
          </a:xfrm>
        </p:grpSpPr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xmlns="" id="{BD50EEC5-A99F-43E3-A6FA-57F0BEBEA765}"/>
                </a:ext>
              </a:extLst>
            </p:cNvPr>
            <p:cNvSpPr/>
            <p:nvPr/>
          </p:nvSpPr>
          <p:spPr>
            <a:xfrm>
              <a:off x="1031132" y="1916349"/>
              <a:ext cx="369651" cy="36965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xmlns="" id="{4D445B3B-079D-4421-91B7-BD2F7D0AC287}"/>
                </a:ext>
              </a:extLst>
            </p:cNvPr>
            <p:cNvSpPr/>
            <p:nvPr/>
          </p:nvSpPr>
          <p:spPr>
            <a:xfrm>
              <a:off x="1465068" y="1916349"/>
              <a:ext cx="369651" cy="36965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xmlns="" id="{AEEEF766-9D71-4437-AFC9-04521A37C729}"/>
                </a:ext>
              </a:extLst>
            </p:cNvPr>
            <p:cNvSpPr/>
            <p:nvPr/>
          </p:nvSpPr>
          <p:spPr>
            <a:xfrm>
              <a:off x="1031132" y="2354094"/>
              <a:ext cx="369651" cy="36965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xmlns="" id="{DDAD16EE-2BAD-4C05-AFCA-339A9CE0CD68}"/>
                </a:ext>
              </a:extLst>
            </p:cNvPr>
            <p:cNvSpPr/>
            <p:nvPr/>
          </p:nvSpPr>
          <p:spPr>
            <a:xfrm>
              <a:off x="1465068" y="2354094"/>
              <a:ext cx="369651" cy="36965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xmlns="" id="{F60F9941-EB43-434B-9E1F-D128803E1CAF}"/>
              </a:ext>
            </a:extLst>
          </p:cNvPr>
          <p:cNvGrpSpPr/>
          <p:nvPr/>
        </p:nvGrpSpPr>
        <p:grpSpPr>
          <a:xfrm>
            <a:off x="7429044" y="2674068"/>
            <a:ext cx="367487" cy="369229"/>
            <a:chOff x="1031132" y="1916349"/>
            <a:chExt cx="803587" cy="807396"/>
          </a:xfrm>
        </p:grpSpPr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xmlns="" id="{450880A1-E98C-4E9D-B4BE-EDA835F95065}"/>
                </a:ext>
              </a:extLst>
            </p:cNvPr>
            <p:cNvSpPr/>
            <p:nvPr/>
          </p:nvSpPr>
          <p:spPr>
            <a:xfrm>
              <a:off x="1031132" y="1916349"/>
              <a:ext cx="369651" cy="36965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xmlns="" id="{78C30D0C-78E6-4C1F-90E8-79D1D1831724}"/>
                </a:ext>
              </a:extLst>
            </p:cNvPr>
            <p:cNvSpPr/>
            <p:nvPr/>
          </p:nvSpPr>
          <p:spPr>
            <a:xfrm>
              <a:off x="1465068" y="1916349"/>
              <a:ext cx="369651" cy="36965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xmlns="" id="{9061191A-5686-4268-9B23-E9E5C8A67570}"/>
                </a:ext>
              </a:extLst>
            </p:cNvPr>
            <p:cNvSpPr/>
            <p:nvPr/>
          </p:nvSpPr>
          <p:spPr>
            <a:xfrm>
              <a:off x="1031132" y="2354094"/>
              <a:ext cx="369651" cy="36965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xmlns="" id="{5C27E7FC-AAE7-416D-A281-CEF04271577A}"/>
                </a:ext>
              </a:extLst>
            </p:cNvPr>
            <p:cNvSpPr/>
            <p:nvPr/>
          </p:nvSpPr>
          <p:spPr>
            <a:xfrm>
              <a:off x="1465068" y="2354094"/>
              <a:ext cx="369651" cy="36965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xmlns="" id="{2D71CA8A-48B5-4941-A05D-9DBCEFE8A8C8}"/>
              </a:ext>
            </a:extLst>
          </p:cNvPr>
          <p:cNvGrpSpPr/>
          <p:nvPr/>
        </p:nvGrpSpPr>
        <p:grpSpPr>
          <a:xfrm>
            <a:off x="8179441" y="3981652"/>
            <a:ext cx="367487" cy="369229"/>
            <a:chOff x="1031132" y="1916349"/>
            <a:chExt cx="803587" cy="807396"/>
          </a:xfrm>
        </p:grpSpPr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xmlns="" id="{F2C3B505-8A41-4E3F-BBA2-FD986BA8DA85}"/>
                </a:ext>
              </a:extLst>
            </p:cNvPr>
            <p:cNvSpPr/>
            <p:nvPr/>
          </p:nvSpPr>
          <p:spPr>
            <a:xfrm>
              <a:off x="1031132" y="1916349"/>
              <a:ext cx="369651" cy="36965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xmlns="" id="{451F2AC8-CB91-46E4-9193-E5B53E20DCDD}"/>
                </a:ext>
              </a:extLst>
            </p:cNvPr>
            <p:cNvSpPr/>
            <p:nvPr/>
          </p:nvSpPr>
          <p:spPr>
            <a:xfrm>
              <a:off x="1465068" y="1916349"/>
              <a:ext cx="369651" cy="36965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xmlns="" id="{A8EEBF8E-7508-42E7-A1FB-27CB8334F14F}"/>
                </a:ext>
              </a:extLst>
            </p:cNvPr>
            <p:cNvSpPr/>
            <p:nvPr/>
          </p:nvSpPr>
          <p:spPr>
            <a:xfrm>
              <a:off x="1031132" y="2354094"/>
              <a:ext cx="369651" cy="36965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xmlns="" id="{E9964628-643E-4663-BDDA-6009162D60AB}"/>
                </a:ext>
              </a:extLst>
            </p:cNvPr>
            <p:cNvSpPr/>
            <p:nvPr/>
          </p:nvSpPr>
          <p:spPr>
            <a:xfrm>
              <a:off x="1465068" y="2354094"/>
              <a:ext cx="369651" cy="36965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47" name="자유형: 도형 54">
            <a:extLst>
              <a:ext uri="{FF2B5EF4-FFF2-40B4-BE49-F238E27FC236}">
                <a16:creationId xmlns:a16="http://schemas.microsoft.com/office/drawing/2014/main" xmlns="" id="{40AA5663-FFB7-426B-BD78-D34E7DE080E3}"/>
              </a:ext>
            </a:extLst>
          </p:cNvPr>
          <p:cNvSpPr>
            <a:spLocks noChangeAspect="1"/>
          </p:cNvSpPr>
          <p:nvPr/>
        </p:nvSpPr>
        <p:spPr>
          <a:xfrm>
            <a:off x="5517752" y="5639981"/>
            <a:ext cx="234322" cy="379351"/>
          </a:xfrm>
          <a:custGeom>
            <a:avLst/>
            <a:gdLst>
              <a:gd name="connsiteX0" fmla="*/ 2288503 w 2628868"/>
              <a:gd name="connsiteY0" fmla="*/ 1437588 h 4255963"/>
              <a:gd name="connsiteX1" fmla="*/ 2055285 w 2628868"/>
              <a:gd name="connsiteY1" fmla="*/ 1235542 h 4255963"/>
              <a:gd name="connsiteX2" fmla="*/ 1750484 w 2628868"/>
              <a:gd name="connsiteY2" fmla="*/ 709069 h 4255963"/>
              <a:gd name="connsiteX3" fmla="*/ 1768957 w 2628868"/>
              <a:gd name="connsiteY3" fmla="*/ 395033 h 4255963"/>
              <a:gd name="connsiteX4" fmla="*/ 2507866 w 2628868"/>
              <a:gd name="connsiteY4" fmla="*/ 1244778 h 4255963"/>
              <a:gd name="connsiteX5" fmla="*/ 2288503 w 2628868"/>
              <a:gd name="connsiteY5" fmla="*/ 1437588 h 4255963"/>
              <a:gd name="connsiteX6" fmla="*/ 914400 w 2628868"/>
              <a:gd name="connsiteY6" fmla="*/ 2567085 h 4255963"/>
              <a:gd name="connsiteX7" fmla="*/ 0 w 2628868"/>
              <a:gd name="connsiteY7" fmla="*/ 1375594 h 4255963"/>
              <a:gd name="connsiteX8" fmla="*/ 886691 w 2628868"/>
              <a:gd name="connsiteY8" fmla="*/ 378067 h 4255963"/>
              <a:gd name="connsiteX9" fmla="*/ 886691 w 2628868"/>
              <a:gd name="connsiteY9" fmla="*/ 784467 h 4255963"/>
              <a:gd name="connsiteX10" fmla="*/ 905164 w 2628868"/>
              <a:gd name="connsiteY10" fmla="*/ 1310939 h 4255963"/>
              <a:gd name="connsiteX11" fmla="*/ 914400 w 2628868"/>
              <a:gd name="connsiteY11" fmla="*/ 2567085 h 4255963"/>
              <a:gd name="connsiteX12" fmla="*/ 1742177 w 2628868"/>
              <a:gd name="connsiteY12" fmla="*/ 3864625 h 4255963"/>
              <a:gd name="connsiteX13" fmla="*/ 1742177 w 2628868"/>
              <a:gd name="connsiteY13" fmla="*/ 3458225 h 4255963"/>
              <a:gd name="connsiteX14" fmla="*/ 1723704 w 2628868"/>
              <a:gd name="connsiteY14" fmla="*/ 2931753 h 4255963"/>
              <a:gd name="connsiteX15" fmla="*/ 1714468 w 2628868"/>
              <a:gd name="connsiteY15" fmla="*/ 1675607 h 4255963"/>
              <a:gd name="connsiteX16" fmla="*/ 2628868 w 2628868"/>
              <a:gd name="connsiteY16" fmla="*/ 2867098 h 4255963"/>
              <a:gd name="connsiteX17" fmla="*/ 1742177 w 2628868"/>
              <a:gd name="connsiteY17" fmla="*/ 3864625 h 4255963"/>
              <a:gd name="connsiteX18" fmla="*/ 886690 w 2628868"/>
              <a:gd name="connsiteY18" fmla="*/ 3869411 h 4255963"/>
              <a:gd name="connsiteX19" fmla="*/ 147781 w 2628868"/>
              <a:gd name="connsiteY19" fmla="*/ 3019666 h 4255963"/>
              <a:gd name="connsiteX20" fmla="*/ 600362 w 2628868"/>
              <a:gd name="connsiteY20" fmla="*/ 3028902 h 4255963"/>
              <a:gd name="connsiteX21" fmla="*/ 905163 w 2628868"/>
              <a:gd name="connsiteY21" fmla="*/ 3555375 h 4255963"/>
              <a:gd name="connsiteX22" fmla="*/ 1303568 w 2628868"/>
              <a:gd name="connsiteY22" fmla="*/ 4255963 h 4255963"/>
              <a:gd name="connsiteX23" fmla="*/ 1142559 w 2628868"/>
              <a:gd name="connsiteY23" fmla="*/ 4094954 h 4255963"/>
              <a:gd name="connsiteX24" fmla="*/ 1142560 w 2628868"/>
              <a:gd name="connsiteY24" fmla="*/ 161009 h 4255963"/>
              <a:gd name="connsiteX25" fmla="*/ 1303569 w 2628868"/>
              <a:gd name="connsiteY25" fmla="*/ 0 h 4255963"/>
              <a:gd name="connsiteX26" fmla="*/ 1303568 w 2628868"/>
              <a:gd name="connsiteY26" fmla="*/ 1 h 4255963"/>
              <a:gd name="connsiteX27" fmla="*/ 1464577 w 2628868"/>
              <a:gd name="connsiteY27" fmla="*/ 161010 h 4255963"/>
              <a:gd name="connsiteX28" fmla="*/ 1464577 w 2628868"/>
              <a:gd name="connsiteY28" fmla="*/ 4094954 h 4255963"/>
              <a:gd name="connsiteX29" fmla="*/ 1303568 w 2628868"/>
              <a:gd name="connsiteY29" fmla="*/ 4255963 h 4255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628868" h="4255963">
                <a:moveTo>
                  <a:pt x="2288503" y="1437588"/>
                </a:moveTo>
                <a:cubicBezTo>
                  <a:pt x="2182285" y="1436434"/>
                  <a:pt x="2073758" y="1369470"/>
                  <a:pt x="2055285" y="1235542"/>
                </a:cubicBezTo>
                <a:cubicBezTo>
                  <a:pt x="2061443" y="1112391"/>
                  <a:pt x="2086071" y="822985"/>
                  <a:pt x="1750484" y="709069"/>
                </a:cubicBezTo>
                <a:lnTo>
                  <a:pt x="1768957" y="395033"/>
                </a:lnTo>
                <a:cubicBezTo>
                  <a:pt x="2326220" y="493554"/>
                  <a:pt x="2495550" y="915347"/>
                  <a:pt x="2507866" y="1244778"/>
                </a:cubicBezTo>
                <a:cubicBezTo>
                  <a:pt x="2498630" y="1374088"/>
                  <a:pt x="2394721" y="1438743"/>
                  <a:pt x="2288503" y="1437588"/>
                </a:cubicBezTo>
                <a:close/>
                <a:moveTo>
                  <a:pt x="914400" y="2567085"/>
                </a:moveTo>
                <a:cubicBezTo>
                  <a:pt x="193965" y="2299230"/>
                  <a:pt x="9236" y="1745049"/>
                  <a:pt x="0" y="1375594"/>
                </a:cubicBezTo>
                <a:cubicBezTo>
                  <a:pt x="36947" y="923011"/>
                  <a:pt x="360218" y="415012"/>
                  <a:pt x="886691" y="378067"/>
                </a:cubicBezTo>
                <a:lnTo>
                  <a:pt x="886691" y="784467"/>
                </a:lnTo>
                <a:cubicBezTo>
                  <a:pt x="689648" y="818333"/>
                  <a:pt x="548024" y="1193946"/>
                  <a:pt x="905164" y="1310939"/>
                </a:cubicBezTo>
                <a:cubicBezTo>
                  <a:pt x="908243" y="1729654"/>
                  <a:pt x="911321" y="2148370"/>
                  <a:pt x="914400" y="2567085"/>
                </a:cubicBezTo>
                <a:close/>
                <a:moveTo>
                  <a:pt x="1742177" y="3864625"/>
                </a:moveTo>
                <a:lnTo>
                  <a:pt x="1742177" y="3458225"/>
                </a:lnTo>
                <a:cubicBezTo>
                  <a:pt x="1939220" y="3424359"/>
                  <a:pt x="2080844" y="3048746"/>
                  <a:pt x="1723704" y="2931753"/>
                </a:cubicBezTo>
                <a:cubicBezTo>
                  <a:pt x="1720625" y="2513038"/>
                  <a:pt x="1717547" y="2094322"/>
                  <a:pt x="1714468" y="1675607"/>
                </a:cubicBezTo>
                <a:cubicBezTo>
                  <a:pt x="2434903" y="1943462"/>
                  <a:pt x="2619632" y="2497643"/>
                  <a:pt x="2628868" y="2867098"/>
                </a:cubicBezTo>
                <a:cubicBezTo>
                  <a:pt x="2591921" y="3319681"/>
                  <a:pt x="2268650" y="3827680"/>
                  <a:pt x="1742177" y="3864625"/>
                </a:cubicBezTo>
                <a:close/>
                <a:moveTo>
                  <a:pt x="886690" y="3869411"/>
                </a:moveTo>
                <a:cubicBezTo>
                  <a:pt x="329427" y="3770890"/>
                  <a:pt x="160097" y="3349097"/>
                  <a:pt x="147781" y="3019666"/>
                </a:cubicBezTo>
                <a:cubicBezTo>
                  <a:pt x="166253" y="2761046"/>
                  <a:pt x="563416" y="2761047"/>
                  <a:pt x="600362" y="3028902"/>
                </a:cubicBezTo>
                <a:cubicBezTo>
                  <a:pt x="594204" y="3152053"/>
                  <a:pt x="569576" y="3441459"/>
                  <a:pt x="905163" y="3555375"/>
                </a:cubicBezTo>
                <a:close/>
                <a:moveTo>
                  <a:pt x="1303568" y="4255963"/>
                </a:moveTo>
                <a:cubicBezTo>
                  <a:pt x="1214645" y="4255963"/>
                  <a:pt x="1142559" y="4183877"/>
                  <a:pt x="1142559" y="4094954"/>
                </a:cubicBezTo>
                <a:cubicBezTo>
                  <a:pt x="1142559" y="2783639"/>
                  <a:pt x="1142560" y="1472324"/>
                  <a:pt x="1142560" y="161009"/>
                </a:cubicBezTo>
                <a:cubicBezTo>
                  <a:pt x="1142560" y="72086"/>
                  <a:pt x="1214646" y="0"/>
                  <a:pt x="1303569" y="0"/>
                </a:cubicBezTo>
                <a:lnTo>
                  <a:pt x="1303568" y="1"/>
                </a:lnTo>
                <a:cubicBezTo>
                  <a:pt x="1392491" y="1"/>
                  <a:pt x="1464577" y="72087"/>
                  <a:pt x="1464577" y="161010"/>
                </a:cubicBezTo>
                <a:lnTo>
                  <a:pt x="1464577" y="4094954"/>
                </a:lnTo>
                <a:cubicBezTo>
                  <a:pt x="1464577" y="4183877"/>
                  <a:pt x="1392491" y="4255963"/>
                  <a:pt x="1303568" y="42559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>
              <a:solidFill>
                <a:prstClr val="white"/>
              </a:solidFill>
            </a:endParaRPr>
          </a:p>
        </p:txBody>
      </p:sp>
      <p:sp>
        <p:nvSpPr>
          <p:cNvPr id="48" name="Block Arc 5">
            <a:extLst>
              <a:ext uri="{FF2B5EF4-FFF2-40B4-BE49-F238E27FC236}">
                <a16:creationId xmlns:a16="http://schemas.microsoft.com/office/drawing/2014/main" xmlns="" id="{576F475F-AF3D-4949-A21F-5E955A4E3DD0}"/>
              </a:ext>
            </a:extLst>
          </p:cNvPr>
          <p:cNvSpPr>
            <a:spLocks noChangeAspect="1"/>
          </p:cNvSpPr>
          <p:nvPr/>
        </p:nvSpPr>
        <p:spPr>
          <a:xfrm rot="10800000">
            <a:off x="6900951" y="5639980"/>
            <a:ext cx="351787" cy="379351"/>
          </a:xfrm>
          <a:custGeom>
            <a:avLst/>
            <a:gdLst/>
            <a:ahLst/>
            <a:cxnLst/>
            <a:rect l="l" t="t" r="r" b="b"/>
            <a:pathLst>
              <a:path w="3672275" h="3963955">
                <a:moveTo>
                  <a:pt x="984766" y="3417555"/>
                </a:moveTo>
                <a:cubicBezTo>
                  <a:pt x="932254" y="3417555"/>
                  <a:pt x="882982" y="3403623"/>
                  <a:pt x="841068" y="3378104"/>
                </a:cubicBezTo>
                <a:lnTo>
                  <a:pt x="840676" y="3378710"/>
                </a:lnTo>
                <a:lnTo>
                  <a:pt x="835545" y="3375094"/>
                </a:lnTo>
                <a:cubicBezTo>
                  <a:pt x="823791" y="3369308"/>
                  <a:pt x="813094" y="3361844"/>
                  <a:pt x="803763" y="3352697"/>
                </a:cubicBezTo>
                <a:cubicBezTo>
                  <a:pt x="147868" y="2908007"/>
                  <a:pt x="-148746" y="2089941"/>
                  <a:pt x="72539" y="1325492"/>
                </a:cubicBezTo>
                <a:cubicBezTo>
                  <a:pt x="298018" y="546553"/>
                  <a:pt x="1007805" y="7791"/>
                  <a:pt x="1818686" y="83"/>
                </a:cubicBezTo>
                <a:cubicBezTo>
                  <a:pt x="2629567" y="-7624"/>
                  <a:pt x="3349467" y="517549"/>
                  <a:pt x="3589711" y="1292061"/>
                </a:cubicBezTo>
                <a:cubicBezTo>
                  <a:pt x="3828334" y="2061344"/>
                  <a:pt x="3537615" y="2895621"/>
                  <a:pt x="2873980" y="3349798"/>
                </a:cubicBezTo>
                <a:cubicBezTo>
                  <a:pt x="2824845" y="3391084"/>
                  <a:pt x="2761401" y="3415171"/>
                  <a:pt x="2692355" y="3415171"/>
                </a:cubicBezTo>
                <a:cubicBezTo>
                  <a:pt x="2531252" y="3415171"/>
                  <a:pt x="2400652" y="3284038"/>
                  <a:pt x="2400652" y="3122277"/>
                </a:cubicBezTo>
                <a:cubicBezTo>
                  <a:pt x="2400652" y="3018609"/>
                  <a:pt x="2454292" y="2927520"/>
                  <a:pt x="2535552" y="2875976"/>
                </a:cubicBezTo>
                <a:lnTo>
                  <a:pt x="2534959" y="2875094"/>
                </a:lnTo>
                <a:cubicBezTo>
                  <a:pt x="2993902" y="2566441"/>
                  <a:pt x="3196002" y="1993261"/>
                  <a:pt x="3032146" y="1465012"/>
                </a:cubicBezTo>
                <a:cubicBezTo>
                  <a:pt x="2868290" y="936764"/>
                  <a:pt x="2377289" y="578575"/>
                  <a:pt x="1824236" y="583831"/>
                </a:cubicBezTo>
                <a:cubicBezTo>
                  <a:pt x="1271183" y="589088"/>
                  <a:pt x="787080" y="956545"/>
                  <a:pt x="633294" y="1487812"/>
                </a:cubicBezTo>
                <a:cubicBezTo>
                  <a:pt x="479508" y="2019079"/>
                  <a:pt x="692467" y="2588315"/>
                  <a:pt x="1157194" y="2888188"/>
                </a:cubicBezTo>
                <a:lnTo>
                  <a:pt x="1156634" y="2889057"/>
                </a:lnTo>
                <a:cubicBezTo>
                  <a:pt x="1229500" y="2941659"/>
                  <a:pt x="1276469" y="3027652"/>
                  <a:pt x="1276469" y="3124661"/>
                </a:cubicBezTo>
                <a:cubicBezTo>
                  <a:pt x="1276469" y="3286422"/>
                  <a:pt x="1145869" y="3417555"/>
                  <a:pt x="984766" y="3417555"/>
                </a:cubicBezTo>
                <a:close/>
                <a:moveTo>
                  <a:pt x="1836138" y="3963955"/>
                </a:moveTo>
                <a:cubicBezTo>
                  <a:pt x="1677062" y="3963955"/>
                  <a:pt x="1548106" y="3834999"/>
                  <a:pt x="1548106" y="3675923"/>
                </a:cubicBezTo>
                <a:lnTo>
                  <a:pt x="1548106" y="1958036"/>
                </a:lnTo>
                <a:cubicBezTo>
                  <a:pt x="1548106" y="1798960"/>
                  <a:pt x="1677062" y="1670004"/>
                  <a:pt x="1836138" y="1670004"/>
                </a:cubicBezTo>
                <a:cubicBezTo>
                  <a:pt x="1995214" y="1670004"/>
                  <a:pt x="2124170" y="1798960"/>
                  <a:pt x="2124170" y="1958036"/>
                </a:cubicBezTo>
                <a:lnTo>
                  <a:pt x="2124170" y="3675923"/>
                </a:lnTo>
                <a:cubicBezTo>
                  <a:pt x="2124170" y="3834999"/>
                  <a:pt x="1995214" y="3963955"/>
                  <a:pt x="1836138" y="39639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 dirty="0">
              <a:solidFill>
                <a:prstClr val="black"/>
              </a:solidFill>
            </a:endParaRPr>
          </a:p>
        </p:txBody>
      </p:sp>
      <p:sp>
        <p:nvSpPr>
          <p:cNvPr id="49" name="자유형: 도형 61">
            <a:extLst>
              <a:ext uri="{FF2B5EF4-FFF2-40B4-BE49-F238E27FC236}">
                <a16:creationId xmlns:a16="http://schemas.microsoft.com/office/drawing/2014/main" xmlns="" id="{8AE5EB99-2852-404E-86AD-C62404F6FD74}"/>
              </a:ext>
            </a:extLst>
          </p:cNvPr>
          <p:cNvSpPr>
            <a:spLocks noChangeAspect="1"/>
          </p:cNvSpPr>
          <p:nvPr/>
        </p:nvSpPr>
        <p:spPr>
          <a:xfrm>
            <a:off x="6206495" y="5639981"/>
            <a:ext cx="319299" cy="379351"/>
          </a:xfrm>
          <a:custGeom>
            <a:avLst/>
            <a:gdLst>
              <a:gd name="connsiteX0" fmla="*/ 930704 w 1878694"/>
              <a:gd name="connsiteY0" fmla="*/ 1253732 h 2232028"/>
              <a:gd name="connsiteX1" fmla="*/ 810628 w 1878694"/>
              <a:gd name="connsiteY1" fmla="*/ 1373808 h 2232028"/>
              <a:gd name="connsiteX2" fmla="*/ 845798 w 1878694"/>
              <a:gd name="connsiteY2" fmla="*/ 1458715 h 2232028"/>
              <a:gd name="connsiteX3" fmla="*/ 846153 w 1878694"/>
              <a:gd name="connsiteY3" fmla="*/ 1458954 h 2232028"/>
              <a:gd name="connsiteX4" fmla="*/ 792156 w 1878694"/>
              <a:gd name="connsiteY4" fmla="*/ 1753258 h 2232028"/>
              <a:gd name="connsiteX5" fmla="*/ 1069252 w 1878694"/>
              <a:gd name="connsiteY5" fmla="*/ 1753258 h 2232028"/>
              <a:gd name="connsiteX6" fmla="*/ 1015255 w 1878694"/>
              <a:gd name="connsiteY6" fmla="*/ 1458954 h 2232028"/>
              <a:gd name="connsiteX7" fmla="*/ 1015611 w 1878694"/>
              <a:gd name="connsiteY7" fmla="*/ 1458715 h 2232028"/>
              <a:gd name="connsiteX8" fmla="*/ 1050780 w 1878694"/>
              <a:gd name="connsiteY8" fmla="*/ 1373808 h 2232028"/>
              <a:gd name="connsiteX9" fmla="*/ 930704 w 1878694"/>
              <a:gd name="connsiteY9" fmla="*/ 1253732 h 2232028"/>
              <a:gd name="connsiteX10" fmla="*/ 807360 w 1878694"/>
              <a:gd name="connsiteY10" fmla="*/ 244435 h 2232028"/>
              <a:gd name="connsiteX11" fmla="*/ 509333 w 1878694"/>
              <a:gd name="connsiteY11" fmla="*/ 542462 h 2232028"/>
              <a:gd name="connsiteX12" fmla="*/ 509333 w 1878694"/>
              <a:gd name="connsiteY12" fmla="*/ 853160 h 2232028"/>
              <a:gd name="connsiteX13" fmla="*/ 1352075 w 1878694"/>
              <a:gd name="connsiteY13" fmla="*/ 853160 h 2232028"/>
              <a:gd name="connsiteX14" fmla="*/ 1352075 w 1878694"/>
              <a:gd name="connsiteY14" fmla="*/ 542462 h 2232028"/>
              <a:gd name="connsiteX15" fmla="*/ 1054048 w 1878694"/>
              <a:gd name="connsiteY15" fmla="*/ 244435 h 2232028"/>
              <a:gd name="connsiteX16" fmla="*/ 766274 w 1878694"/>
              <a:gd name="connsiteY16" fmla="*/ 0 h 2232028"/>
              <a:gd name="connsiteX17" fmla="*/ 1095134 w 1878694"/>
              <a:gd name="connsiteY17" fmla="*/ 0 h 2232028"/>
              <a:gd name="connsiteX18" fmla="*/ 1591384 w 1878694"/>
              <a:gd name="connsiteY18" fmla="*/ 496250 h 2232028"/>
              <a:gd name="connsiteX19" fmla="*/ 1591384 w 1878694"/>
              <a:gd name="connsiteY19" fmla="*/ 853160 h 2232028"/>
              <a:gd name="connsiteX20" fmla="*/ 1704295 w 1878694"/>
              <a:gd name="connsiteY20" fmla="*/ 853160 h 2232028"/>
              <a:gd name="connsiteX21" fmla="*/ 1878694 w 1878694"/>
              <a:gd name="connsiteY21" fmla="*/ 1027559 h 2232028"/>
              <a:gd name="connsiteX22" fmla="*/ 1878694 w 1878694"/>
              <a:gd name="connsiteY22" fmla="*/ 2057629 h 2232028"/>
              <a:gd name="connsiteX23" fmla="*/ 1704295 w 1878694"/>
              <a:gd name="connsiteY23" fmla="*/ 2232028 h 2232028"/>
              <a:gd name="connsiteX24" fmla="*/ 174399 w 1878694"/>
              <a:gd name="connsiteY24" fmla="*/ 2232028 h 2232028"/>
              <a:gd name="connsiteX25" fmla="*/ 0 w 1878694"/>
              <a:gd name="connsiteY25" fmla="*/ 2057629 h 2232028"/>
              <a:gd name="connsiteX26" fmla="*/ 0 w 1878694"/>
              <a:gd name="connsiteY26" fmla="*/ 1027559 h 2232028"/>
              <a:gd name="connsiteX27" fmla="*/ 174399 w 1878694"/>
              <a:gd name="connsiteY27" fmla="*/ 853160 h 2232028"/>
              <a:gd name="connsiteX28" fmla="*/ 270024 w 1878694"/>
              <a:gd name="connsiteY28" fmla="*/ 853160 h 2232028"/>
              <a:gd name="connsiteX29" fmla="*/ 270024 w 1878694"/>
              <a:gd name="connsiteY29" fmla="*/ 496250 h 2232028"/>
              <a:gd name="connsiteX30" fmla="*/ 766274 w 1878694"/>
              <a:gd name="connsiteY30" fmla="*/ 0 h 2232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878694" h="2232028">
                <a:moveTo>
                  <a:pt x="930704" y="1253732"/>
                </a:moveTo>
                <a:cubicBezTo>
                  <a:pt x="864388" y="1253732"/>
                  <a:pt x="810628" y="1307492"/>
                  <a:pt x="810628" y="1373808"/>
                </a:cubicBezTo>
                <a:cubicBezTo>
                  <a:pt x="810628" y="1406966"/>
                  <a:pt x="824068" y="1436985"/>
                  <a:pt x="845798" y="1458715"/>
                </a:cubicBezTo>
                <a:lnTo>
                  <a:pt x="846153" y="1458954"/>
                </a:lnTo>
                <a:lnTo>
                  <a:pt x="792156" y="1753258"/>
                </a:lnTo>
                <a:lnTo>
                  <a:pt x="1069252" y="1753258"/>
                </a:lnTo>
                <a:lnTo>
                  <a:pt x="1015255" y="1458954"/>
                </a:lnTo>
                <a:lnTo>
                  <a:pt x="1015611" y="1458715"/>
                </a:lnTo>
                <a:cubicBezTo>
                  <a:pt x="1037340" y="1436985"/>
                  <a:pt x="1050780" y="1406966"/>
                  <a:pt x="1050780" y="1373808"/>
                </a:cubicBezTo>
                <a:cubicBezTo>
                  <a:pt x="1050780" y="1307492"/>
                  <a:pt x="997020" y="1253732"/>
                  <a:pt x="930704" y="1253732"/>
                </a:cubicBezTo>
                <a:close/>
                <a:moveTo>
                  <a:pt x="807360" y="244435"/>
                </a:moveTo>
                <a:cubicBezTo>
                  <a:pt x="642764" y="244435"/>
                  <a:pt x="509333" y="377866"/>
                  <a:pt x="509333" y="542462"/>
                </a:cubicBezTo>
                <a:lnTo>
                  <a:pt x="509333" y="853160"/>
                </a:lnTo>
                <a:lnTo>
                  <a:pt x="1352075" y="853160"/>
                </a:lnTo>
                <a:lnTo>
                  <a:pt x="1352075" y="542462"/>
                </a:lnTo>
                <a:cubicBezTo>
                  <a:pt x="1352075" y="377866"/>
                  <a:pt x="1218644" y="244435"/>
                  <a:pt x="1054048" y="244435"/>
                </a:cubicBezTo>
                <a:close/>
                <a:moveTo>
                  <a:pt x="766274" y="0"/>
                </a:moveTo>
                <a:lnTo>
                  <a:pt x="1095134" y="0"/>
                </a:lnTo>
                <a:cubicBezTo>
                  <a:pt x="1369205" y="0"/>
                  <a:pt x="1591384" y="222179"/>
                  <a:pt x="1591384" y="496250"/>
                </a:cubicBezTo>
                <a:lnTo>
                  <a:pt x="1591384" y="853160"/>
                </a:lnTo>
                <a:lnTo>
                  <a:pt x="1704295" y="853160"/>
                </a:lnTo>
                <a:cubicBezTo>
                  <a:pt x="1800613" y="853160"/>
                  <a:pt x="1878694" y="931241"/>
                  <a:pt x="1878694" y="1027559"/>
                </a:cubicBezTo>
                <a:lnTo>
                  <a:pt x="1878694" y="2057629"/>
                </a:lnTo>
                <a:cubicBezTo>
                  <a:pt x="1878694" y="2153947"/>
                  <a:pt x="1800613" y="2232028"/>
                  <a:pt x="1704295" y="2232028"/>
                </a:cubicBezTo>
                <a:lnTo>
                  <a:pt x="174399" y="2232028"/>
                </a:lnTo>
                <a:cubicBezTo>
                  <a:pt x="78081" y="2232028"/>
                  <a:pt x="0" y="2153947"/>
                  <a:pt x="0" y="2057629"/>
                </a:cubicBezTo>
                <a:lnTo>
                  <a:pt x="0" y="1027559"/>
                </a:lnTo>
                <a:cubicBezTo>
                  <a:pt x="0" y="931241"/>
                  <a:pt x="78081" y="853160"/>
                  <a:pt x="174399" y="853160"/>
                </a:cubicBezTo>
                <a:lnTo>
                  <a:pt x="270024" y="853160"/>
                </a:lnTo>
                <a:lnTo>
                  <a:pt x="270024" y="496250"/>
                </a:lnTo>
                <a:cubicBezTo>
                  <a:pt x="270024" y="222179"/>
                  <a:pt x="492203" y="0"/>
                  <a:pt x="7662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prstClr val="white"/>
              </a:solidFill>
            </a:endParaRPr>
          </a:p>
        </p:txBody>
      </p:sp>
      <p:sp>
        <p:nvSpPr>
          <p:cNvPr id="50" name="자유형: 도형 62">
            <a:extLst>
              <a:ext uri="{FF2B5EF4-FFF2-40B4-BE49-F238E27FC236}">
                <a16:creationId xmlns:a16="http://schemas.microsoft.com/office/drawing/2014/main" xmlns="" id="{2BF73E59-F4CD-4FF3-A7C1-EB5BB44A7D1C}"/>
              </a:ext>
            </a:extLst>
          </p:cNvPr>
          <p:cNvSpPr>
            <a:spLocks noChangeAspect="1"/>
          </p:cNvSpPr>
          <p:nvPr/>
        </p:nvSpPr>
        <p:spPr>
          <a:xfrm>
            <a:off x="5090949" y="2706164"/>
            <a:ext cx="379352" cy="336175"/>
          </a:xfrm>
          <a:custGeom>
            <a:avLst/>
            <a:gdLst>
              <a:gd name="connsiteX0" fmla="*/ 1290726 w 1677791"/>
              <a:gd name="connsiteY0" fmla="*/ 1211742 h 1486830"/>
              <a:gd name="connsiteX1" fmla="*/ 1212213 w 1677791"/>
              <a:gd name="connsiteY1" fmla="*/ 1263785 h 1486830"/>
              <a:gd name="connsiteX2" fmla="*/ 1210535 w 1677791"/>
              <a:gd name="connsiteY2" fmla="*/ 1272092 h 1486830"/>
              <a:gd name="connsiteX3" fmla="*/ 1210535 w 1677791"/>
              <a:gd name="connsiteY3" fmla="*/ 1321812 h 1486830"/>
              <a:gd name="connsiteX4" fmla="*/ 1212213 w 1677791"/>
              <a:gd name="connsiteY4" fmla="*/ 1330120 h 1486830"/>
              <a:gd name="connsiteX5" fmla="*/ 1290726 w 1677791"/>
              <a:gd name="connsiteY5" fmla="*/ 1382162 h 1486830"/>
              <a:gd name="connsiteX6" fmla="*/ 1375936 w 1677791"/>
              <a:gd name="connsiteY6" fmla="*/ 1296952 h 1486830"/>
              <a:gd name="connsiteX7" fmla="*/ 1290726 w 1677791"/>
              <a:gd name="connsiteY7" fmla="*/ 1211742 h 1486830"/>
              <a:gd name="connsiteX8" fmla="*/ 682149 w 1677791"/>
              <a:gd name="connsiteY8" fmla="*/ 1211742 h 1486830"/>
              <a:gd name="connsiteX9" fmla="*/ 596939 w 1677791"/>
              <a:gd name="connsiteY9" fmla="*/ 1296952 h 1486830"/>
              <a:gd name="connsiteX10" fmla="*/ 682149 w 1677791"/>
              <a:gd name="connsiteY10" fmla="*/ 1382162 h 1486830"/>
              <a:gd name="connsiteX11" fmla="*/ 767359 w 1677791"/>
              <a:gd name="connsiteY11" fmla="*/ 1296952 h 1486830"/>
              <a:gd name="connsiteX12" fmla="*/ 682149 w 1677791"/>
              <a:gd name="connsiteY12" fmla="*/ 1211742 h 1486830"/>
              <a:gd name="connsiteX13" fmla="*/ 1392841 w 1677791"/>
              <a:gd name="connsiteY13" fmla="*/ 640871 h 1486830"/>
              <a:gd name="connsiteX14" fmla="*/ 1360870 w 1677791"/>
              <a:gd name="connsiteY14" fmla="*/ 788070 h 1486830"/>
              <a:gd name="connsiteX15" fmla="*/ 625002 w 1677791"/>
              <a:gd name="connsiteY15" fmla="*/ 791267 h 1486830"/>
              <a:gd name="connsiteX16" fmla="*/ 577044 w 1677791"/>
              <a:gd name="connsiteY16" fmla="*/ 650464 h 1486830"/>
              <a:gd name="connsiteX17" fmla="*/ 1444679 w 1677791"/>
              <a:gd name="connsiteY17" fmla="*/ 433897 h 1486830"/>
              <a:gd name="connsiteX18" fmla="*/ 1406313 w 1677791"/>
              <a:gd name="connsiteY18" fmla="*/ 574698 h 1486830"/>
              <a:gd name="connsiteX19" fmla="*/ 543426 w 1677791"/>
              <a:gd name="connsiteY19" fmla="*/ 584292 h 1486830"/>
              <a:gd name="connsiteX20" fmla="*/ 492271 w 1677791"/>
              <a:gd name="connsiteY20" fmla="*/ 437094 h 1486830"/>
              <a:gd name="connsiteX21" fmla="*/ 393221 w 1677791"/>
              <a:gd name="connsiteY21" fmla="*/ 348324 h 1486830"/>
              <a:gd name="connsiteX22" fmla="*/ 580583 w 1677791"/>
              <a:gd name="connsiteY22" fmla="*/ 864764 h 1486830"/>
              <a:gd name="connsiteX23" fmla="*/ 1407174 w 1677791"/>
              <a:gd name="connsiteY23" fmla="*/ 864764 h 1486830"/>
              <a:gd name="connsiteX24" fmla="*/ 1508184 w 1677791"/>
              <a:gd name="connsiteY24" fmla="*/ 348324 h 1486830"/>
              <a:gd name="connsiteX25" fmla="*/ 34808 w 1677791"/>
              <a:gd name="connsiteY25" fmla="*/ 0 h 1486830"/>
              <a:gd name="connsiteX26" fmla="*/ 294110 w 1677791"/>
              <a:gd name="connsiteY26" fmla="*/ 64594 h 1486830"/>
              <a:gd name="connsiteX27" fmla="*/ 292553 w 1677791"/>
              <a:gd name="connsiteY27" fmla="*/ 70844 h 1486830"/>
              <a:gd name="connsiteX28" fmla="*/ 340979 w 1677791"/>
              <a:gd name="connsiteY28" fmla="*/ 204324 h 1486830"/>
              <a:gd name="connsiteX29" fmla="*/ 1536349 w 1677791"/>
              <a:gd name="connsiteY29" fmla="*/ 204324 h 1486830"/>
              <a:gd name="connsiteX30" fmla="*/ 1536474 w 1677791"/>
              <a:gd name="connsiteY30" fmla="*/ 203688 h 1486830"/>
              <a:gd name="connsiteX31" fmla="*/ 1579508 w 1677791"/>
              <a:gd name="connsiteY31" fmla="*/ 204324 h 1486830"/>
              <a:gd name="connsiteX32" fmla="*/ 1631907 w 1677791"/>
              <a:gd name="connsiteY32" fmla="*/ 204324 h 1486830"/>
              <a:gd name="connsiteX33" fmla="*/ 1631907 w 1677791"/>
              <a:gd name="connsiteY33" fmla="*/ 205098 h 1486830"/>
              <a:gd name="connsiteX34" fmla="*/ 1677791 w 1677791"/>
              <a:gd name="connsiteY34" fmla="*/ 205776 h 1486830"/>
              <a:gd name="connsiteX35" fmla="*/ 1525738 w 1677791"/>
              <a:gd name="connsiteY35" fmla="*/ 1008764 h 1486830"/>
              <a:gd name="connsiteX36" fmla="*/ 1518818 w 1677791"/>
              <a:gd name="connsiteY36" fmla="*/ 1007409 h 1486830"/>
              <a:gd name="connsiteX37" fmla="*/ 1518818 w 1677791"/>
              <a:gd name="connsiteY37" fmla="*/ 1008764 h 1486830"/>
              <a:gd name="connsiteX38" fmla="*/ 632825 w 1677791"/>
              <a:gd name="connsiteY38" fmla="*/ 1008764 h 1486830"/>
              <a:gd name="connsiteX39" fmla="*/ 668973 w 1677791"/>
              <a:gd name="connsiteY39" fmla="*/ 1108403 h 1486830"/>
              <a:gd name="connsiteX40" fmla="*/ 682149 w 1677791"/>
              <a:gd name="connsiteY40" fmla="*/ 1107074 h 1486830"/>
              <a:gd name="connsiteX41" fmla="*/ 816413 w 1677791"/>
              <a:gd name="connsiteY41" fmla="*/ 1162688 h 1486830"/>
              <a:gd name="connsiteX42" fmla="*/ 853014 w 1677791"/>
              <a:gd name="connsiteY42" fmla="*/ 1216974 h 1486830"/>
              <a:gd name="connsiteX43" fmla="*/ 1119861 w 1677791"/>
              <a:gd name="connsiteY43" fmla="*/ 1216974 h 1486830"/>
              <a:gd name="connsiteX44" fmla="*/ 1156462 w 1677791"/>
              <a:gd name="connsiteY44" fmla="*/ 1162688 h 1486830"/>
              <a:gd name="connsiteX45" fmla="*/ 1290726 w 1677791"/>
              <a:gd name="connsiteY45" fmla="*/ 1107074 h 1486830"/>
              <a:gd name="connsiteX46" fmla="*/ 1480604 w 1677791"/>
              <a:gd name="connsiteY46" fmla="*/ 1296952 h 1486830"/>
              <a:gd name="connsiteX47" fmla="*/ 1290726 w 1677791"/>
              <a:gd name="connsiteY47" fmla="*/ 1486830 h 1486830"/>
              <a:gd name="connsiteX48" fmla="*/ 1115770 w 1677791"/>
              <a:gd name="connsiteY48" fmla="*/ 1370861 h 1486830"/>
              <a:gd name="connsiteX49" fmla="*/ 1113774 w 1677791"/>
              <a:gd name="connsiteY49" fmla="*/ 1360974 h 1486830"/>
              <a:gd name="connsiteX50" fmla="*/ 859102 w 1677791"/>
              <a:gd name="connsiteY50" fmla="*/ 1360974 h 1486830"/>
              <a:gd name="connsiteX51" fmla="*/ 857106 w 1677791"/>
              <a:gd name="connsiteY51" fmla="*/ 1370861 h 1486830"/>
              <a:gd name="connsiteX52" fmla="*/ 682149 w 1677791"/>
              <a:gd name="connsiteY52" fmla="*/ 1486830 h 1486830"/>
              <a:gd name="connsiteX53" fmla="*/ 492271 w 1677791"/>
              <a:gd name="connsiteY53" fmla="*/ 1296952 h 1486830"/>
              <a:gd name="connsiteX54" fmla="*/ 507193 w 1677791"/>
              <a:gd name="connsiteY54" fmla="*/ 1223043 h 1486830"/>
              <a:gd name="connsiteX55" fmla="*/ 539822 w 1677791"/>
              <a:gd name="connsiteY55" fmla="*/ 1174647 h 1486830"/>
              <a:gd name="connsiteX56" fmla="*/ 180691 w 1677791"/>
              <a:gd name="connsiteY56" fmla="*/ 184741 h 1486830"/>
              <a:gd name="connsiteX57" fmla="*/ 0 w 1677791"/>
              <a:gd name="connsiteY57" fmla="*/ 139730 h 1486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677791" h="1486830">
                <a:moveTo>
                  <a:pt x="1290726" y="1211742"/>
                </a:moveTo>
                <a:cubicBezTo>
                  <a:pt x="1255431" y="1211742"/>
                  <a:pt x="1225148" y="1233202"/>
                  <a:pt x="1212213" y="1263785"/>
                </a:cubicBezTo>
                <a:lnTo>
                  <a:pt x="1210535" y="1272092"/>
                </a:lnTo>
                <a:lnTo>
                  <a:pt x="1210535" y="1321812"/>
                </a:lnTo>
                <a:lnTo>
                  <a:pt x="1212213" y="1330120"/>
                </a:lnTo>
                <a:cubicBezTo>
                  <a:pt x="1225148" y="1360703"/>
                  <a:pt x="1255431" y="1382162"/>
                  <a:pt x="1290726" y="1382162"/>
                </a:cubicBezTo>
                <a:cubicBezTo>
                  <a:pt x="1337786" y="1382162"/>
                  <a:pt x="1375936" y="1344012"/>
                  <a:pt x="1375936" y="1296952"/>
                </a:cubicBezTo>
                <a:cubicBezTo>
                  <a:pt x="1375936" y="1249892"/>
                  <a:pt x="1337786" y="1211742"/>
                  <a:pt x="1290726" y="1211742"/>
                </a:cubicBezTo>
                <a:close/>
                <a:moveTo>
                  <a:pt x="682149" y="1211742"/>
                </a:moveTo>
                <a:cubicBezTo>
                  <a:pt x="635089" y="1211742"/>
                  <a:pt x="596939" y="1249892"/>
                  <a:pt x="596939" y="1296952"/>
                </a:cubicBezTo>
                <a:cubicBezTo>
                  <a:pt x="596939" y="1344012"/>
                  <a:pt x="635089" y="1382162"/>
                  <a:pt x="682149" y="1382162"/>
                </a:cubicBezTo>
                <a:cubicBezTo>
                  <a:pt x="729209" y="1382162"/>
                  <a:pt x="767359" y="1344012"/>
                  <a:pt x="767359" y="1296952"/>
                </a:cubicBezTo>
                <a:cubicBezTo>
                  <a:pt x="767359" y="1249892"/>
                  <a:pt x="729209" y="1211742"/>
                  <a:pt x="682149" y="1211742"/>
                </a:cubicBezTo>
                <a:close/>
                <a:moveTo>
                  <a:pt x="1392841" y="640871"/>
                </a:moveTo>
                <a:lnTo>
                  <a:pt x="1360870" y="788070"/>
                </a:lnTo>
                <a:lnTo>
                  <a:pt x="625002" y="791267"/>
                </a:lnTo>
                <a:lnTo>
                  <a:pt x="577044" y="650464"/>
                </a:lnTo>
                <a:close/>
                <a:moveTo>
                  <a:pt x="1444679" y="433897"/>
                </a:moveTo>
                <a:lnTo>
                  <a:pt x="1406313" y="574698"/>
                </a:lnTo>
                <a:lnTo>
                  <a:pt x="543426" y="584292"/>
                </a:lnTo>
                <a:lnTo>
                  <a:pt x="492271" y="437094"/>
                </a:lnTo>
                <a:close/>
                <a:moveTo>
                  <a:pt x="393221" y="348324"/>
                </a:moveTo>
                <a:lnTo>
                  <a:pt x="580583" y="864764"/>
                </a:lnTo>
                <a:lnTo>
                  <a:pt x="1407174" y="864764"/>
                </a:lnTo>
                <a:lnTo>
                  <a:pt x="1508184" y="348324"/>
                </a:lnTo>
                <a:close/>
                <a:moveTo>
                  <a:pt x="34808" y="0"/>
                </a:moveTo>
                <a:lnTo>
                  <a:pt x="294110" y="64594"/>
                </a:lnTo>
                <a:lnTo>
                  <a:pt x="292553" y="70844"/>
                </a:lnTo>
                <a:lnTo>
                  <a:pt x="340979" y="204324"/>
                </a:lnTo>
                <a:lnTo>
                  <a:pt x="1536349" y="204324"/>
                </a:lnTo>
                <a:lnTo>
                  <a:pt x="1536474" y="203688"/>
                </a:lnTo>
                <a:lnTo>
                  <a:pt x="1579508" y="204324"/>
                </a:lnTo>
                <a:lnTo>
                  <a:pt x="1631907" y="204324"/>
                </a:lnTo>
                <a:lnTo>
                  <a:pt x="1631907" y="205098"/>
                </a:lnTo>
                <a:lnTo>
                  <a:pt x="1677791" y="205776"/>
                </a:lnTo>
                <a:lnTo>
                  <a:pt x="1525738" y="1008764"/>
                </a:lnTo>
                <a:lnTo>
                  <a:pt x="1518818" y="1007409"/>
                </a:lnTo>
                <a:lnTo>
                  <a:pt x="1518818" y="1008764"/>
                </a:lnTo>
                <a:lnTo>
                  <a:pt x="632825" y="1008764"/>
                </a:lnTo>
                <a:lnTo>
                  <a:pt x="668973" y="1108403"/>
                </a:lnTo>
                <a:lnTo>
                  <a:pt x="682149" y="1107074"/>
                </a:lnTo>
                <a:cubicBezTo>
                  <a:pt x="734583" y="1107074"/>
                  <a:pt x="782052" y="1128327"/>
                  <a:pt x="816413" y="1162688"/>
                </a:cubicBezTo>
                <a:lnTo>
                  <a:pt x="853014" y="1216974"/>
                </a:lnTo>
                <a:lnTo>
                  <a:pt x="1119861" y="1216974"/>
                </a:lnTo>
                <a:lnTo>
                  <a:pt x="1156462" y="1162688"/>
                </a:lnTo>
                <a:cubicBezTo>
                  <a:pt x="1190823" y="1128327"/>
                  <a:pt x="1238293" y="1107074"/>
                  <a:pt x="1290726" y="1107074"/>
                </a:cubicBezTo>
                <a:cubicBezTo>
                  <a:pt x="1395593" y="1107074"/>
                  <a:pt x="1480604" y="1192085"/>
                  <a:pt x="1480604" y="1296952"/>
                </a:cubicBezTo>
                <a:cubicBezTo>
                  <a:pt x="1480604" y="1401819"/>
                  <a:pt x="1395593" y="1486830"/>
                  <a:pt x="1290726" y="1486830"/>
                </a:cubicBezTo>
                <a:cubicBezTo>
                  <a:pt x="1212076" y="1486830"/>
                  <a:pt x="1144595" y="1439012"/>
                  <a:pt x="1115770" y="1370861"/>
                </a:cubicBezTo>
                <a:lnTo>
                  <a:pt x="1113774" y="1360974"/>
                </a:lnTo>
                <a:lnTo>
                  <a:pt x="859102" y="1360974"/>
                </a:lnTo>
                <a:lnTo>
                  <a:pt x="857106" y="1370861"/>
                </a:lnTo>
                <a:cubicBezTo>
                  <a:pt x="828281" y="1439012"/>
                  <a:pt x="760800" y="1486830"/>
                  <a:pt x="682149" y="1486830"/>
                </a:cubicBezTo>
                <a:cubicBezTo>
                  <a:pt x="577282" y="1486830"/>
                  <a:pt x="492271" y="1401819"/>
                  <a:pt x="492271" y="1296952"/>
                </a:cubicBezTo>
                <a:cubicBezTo>
                  <a:pt x="492271" y="1270736"/>
                  <a:pt x="497584" y="1245760"/>
                  <a:pt x="507193" y="1223043"/>
                </a:cubicBezTo>
                <a:lnTo>
                  <a:pt x="539822" y="1174647"/>
                </a:lnTo>
                <a:lnTo>
                  <a:pt x="180691" y="184741"/>
                </a:lnTo>
                <a:lnTo>
                  <a:pt x="0" y="1397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prstClr val="white"/>
              </a:solidFill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xmlns="" id="{C85F99A3-DC6D-4ABE-8C67-194BF5797162}"/>
              </a:ext>
            </a:extLst>
          </p:cNvPr>
          <p:cNvSpPr txBox="1"/>
          <p:nvPr/>
        </p:nvSpPr>
        <p:spPr>
          <a:xfrm>
            <a:off x="8179441" y="1680504"/>
            <a:ext cx="361861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id-ID" dirty="0" smtClean="0">
                <a:latin typeface="Times New Roman" panose="02020603050405020304" pitchFamily="18" charset="0"/>
                <a:ea typeface="Calibri" panose="020F0502020204030204" pitchFamily="34" charset="0"/>
              </a:rPr>
              <a:t>Bani </a:t>
            </a:r>
            <a:r>
              <a:rPr lang="id-ID" dirty="0">
                <a:latin typeface="Times New Roman" panose="02020603050405020304" pitchFamily="18" charset="0"/>
                <a:ea typeface="Calibri" panose="020F0502020204030204" pitchFamily="34" charset="0"/>
              </a:rPr>
              <a:t>Umar was more active and consistent in fundraising and marketing directly and indirectly. </a:t>
            </a:r>
            <a:endParaRPr lang="en-US" altLang="ko-KR" dirty="0">
              <a:solidFill>
                <a:prstClr val="black">
                  <a:lumMod val="75000"/>
                  <a:lumOff val="25000"/>
                </a:prstClr>
              </a:solidFill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xmlns="" id="{5EC1EE9A-77D3-43A0-AF94-1489C70C1692}"/>
              </a:ext>
            </a:extLst>
          </p:cNvPr>
          <p:cNvSpPr txBox="1"/>
          <p:nvPr/>
        </p:nvSpPr>
        <p:spPr>
          <a:xfrm>
            <a:off x="7473107" y="4755360"/>
            <a:ext cx="295878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id-ID" dirty="0" smtClean="0">
                <a:latin typeface="Times New Roman" panose="02020603050405020304" pitchFamily="18" charset="0"/>
                <a:ea typeface="Calibri" panose="020F0502020204030204" pitchFamily="34" charset="0"/>
              </a:rPr>
              <a:t>Bani Umar can do recruiting </a:t>
            </a:r>
            <a:r>
              <a:rPr lang="id-ID" dirty="0">
                <a:latin typeface="Times New Roman" panose="02020603050405020304" pitchFamily="18" charset="0"/>
                <a:ea typeface="Calibri" panose="020F0502020204030204" pitchFamily="34" charset="0"/>
              </a:rPr>
              <a:t>volunteers in cooperation with universities. </a:t>
            </a:r>
            <a:endParaRPr lang="id-ID" dirty="0">
              <a:solidFill>
                <a:prstClr val="black"/>
              </a:solidFill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xmlns="" id="{DA7E3A54-3301-4A43-9F47-6A7F66B00980}"/>
              </a:ext>
            </a:extLst>
          </p:cNvPr>
          <p:cNvSpPr txBox="1"/>
          <p:nvPr/>
        </p:nvSpPr>
        <p:spPr>
          <a:xfrm>
            <a:off x="485619" y="1592246"/>
            <a:ext cx="3485606" cy="13665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15000"/>
              </a:lnSpc>
              <a:spcAft>
                <a:spcPts val="0"/>
              </a:spcAft>
            </a:pPr>
            <a:r>
              <a:rPr lang="id-ID" dirty="0" smtClean="0">
                <a:latin typeface="Times New Roman" panose="02020603050405020304" pitchFamily="18" charset="0"/>
                <a:ea typeface="Calibri" panose="020F0502020204030204" pitchFamily="34" charset="0"/>
                <a:cs typeface="Arial" panose="020B0604020202020204" pitchFamily="34" charset="0"/>
              </a:rPr>
              <a:t>Bani </a:t>
            </a:r>
            <a:r>
              <a:rPr lang="id-ID" dirty="0">
                <a:latin typeface="Times New Roman" panose="02020603050405020304" pitchFamily="18" charset="0"/>
                <a:ea typeface="Calibri" panose="020F0502020204030204" pitchFamily="34" charset="0"/>
                <a:cs typeface="Arial" panose="020B0604020202020204" pitchFamily="34" charset="0"/>
              </a:rPr>
              <a:t>Umar </a:t>
            </a:r>
            <a:r>
              <a:rPr lang="id-ID" dirty="0" smtClean="0">
                <a:latin typeface="Times New Roman" panose="02020603050405020304" pitchFamily="18" charset="0"/>
                <a:ea typeface="Calibri" panose="020F0502020204030204" pitchFamily="34" charset="0"/>
                <a:cs typeface="Arial" panose="020B0604020202020204" pitchFamily="34" charset="0"/>
              </a:rPr>
              <a:t>Waqf </a:t>
            </a:r>
            <a:r>
              <a:rPr lang="id-ID" dirty="0">
                <a:latin typeface="Times New Roman" panose="02020603050405020304" pitchFamily="18" charset="0"/>
                <a:ea typeface="Calibri" panose="020F0502020204030204" pitchFamily="34" charset="0"/>
                <a:cs typeface="Arial" panose="020B0604020202020204" pitchFamily="34" charset="0"/>
              </a:rPr>
              <a:t>Foundation </a:t>
            </a:r>
            <a:r>
              <a:rPr lang="id-ID" dirty="0" smtClean="0">
                <a:latin typeface="Times New Roman" panose="02020603050405020304" pitchFamily="18" charset="0"/>
                <a:ea typeface="Calibri" panose="020F0502020204030204" pitchFamily="34" charset="0"/>
                <a:cs typeface="Arial" panose="020B0604020202020204" pitchFamily="34" charset="0"/>
              </a:rPr>
              <a:t>joint seminar or training in </a:t>
            </a:r>
            <a:r>
              <a:rPr lang="id-ID" dirty="0">
                <a:latin typeface="Times New Roman" panose="02020603050405020304" pitchFamily="18" charset="0"/>
                <a:ea typeface="Calibri" panose="020F0502020204030204" pitchFamily="34" charset="0"/>
                <a:cs typeface="Arial" panose="020B0604020202020204" pitchFamily="34" charset="0"/>
              </a:rPr>
              <a:t>order to implement the Core Principles and improve its performance.</a:t>
            </a:r>
            <a:endParaRPr lang="id-ID" sz="1600" dirty="0">
              <a:effectLst/>
              <a:latin typeface="Calibri" panose="020F050202020403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3326586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/>
      <p:bldP spid="59" grpId="0"/>
      <p:bldP spid="62" grpId="0"/>
    </p:bldLst>
  </p:timing>
</p:sld>
</file>

<file path=ppt/theme/theme1.xml><?xml version="1.0" encoding="utf-8"?>
<a:theme xmlns:a="http://schemas.openxmlformats.org/drawingml/2006/main" name="Cover and End Slide Master">
  <a:themeElements>
    <a:clrScheme name="Real Estat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1CBBB4"/>
      </a:accent1>
      <a:accent2>
        <a:srgbClr val="48DCE2"/>
      </a:accent2>
      <a:accent3>
        <a:srgbClr val="9FEDF0"/>
      </a:accent3>
      <a:accent4>
        <a:srgbClr val="FEB856"/>
      </a:accent4>
      <a:accent5>
        <a:srgbClr val="576868"/>
      </a:accent5>
      <a:accent6>
        <a:srgbClr val="CBCBCB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7_Contents Slide Master">
  <a:themeElements>
    <a:clrScheme name="Real Estat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1CBBB4"/>
      </a:accent1>
      <a:accent2>
        <a:srgbClr val="48DCE2"/>
      </a:accent2>
      <a:accent3>
        <a:srgbClr val="9FEDF0"/>
      </a:accent3>
      <a:accent4>
        <a:srgbClr val="FEB856"/>
      </a:accent4>
      <a:accent5>
        <a:srgbClr val="576868"/>
      </a:accent5>
      <a:accent6>
        <a:srgbClr val="CBCBCB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.xml><?xml version="1.0" encoding="utf-8"?>
<a:theme xmlns:a="http://schemas.openxmlformats.org/drawingml/2006/main" name="8_Contents Slide Master">
  <a:themeElements>
    <a:clrScheme name="Real Estat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1CBBB4"/>
      </a:accent1>
      <a:accent2>
        <a:srgbClr val="48DCE2"/>
      </a:accent2>
      <a:accent3>
        <a:srgbClr val="9FEDF0"/>
      </a:accent3>
      <a:accent4>
        <a:srgbClr val="FEB856"/>
      </a:accent4>
      <a:accent5>
        <a:srgbClr val="576868"/>
      </a:accent5>
      <a:accent6>
        <a:srgbClr val="CBCBCB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.xml><?xml version="1.0" encoding="utf-8"?>
<a:theme xmlns:a="http://schemas.openxmlformats.org/drawingml/2006/main" name="9_Contents Slide Master">
  <a:themeElements>
    <a:clrScheme name="Real Estat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1CBBB4"/>
      </a:accent1>
      <a:accent2>
        <a:srgbClr val="48DCE2"/>
      </a:accent2>
      <a:accent3>
        <a:srgbClr val="9FEDF0"/>
      </a:accent3>
      <a:accent4>
        <a:srgbClr val="FEB856"/>
      </a:accent4>
      <a:accent5>
        <a:srgbClr val="576868"/>
      </a:accent5>
      <a:accent6>
        <a:srgbClr val="CBCBCB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.xml><?xml version="1.0" encoding="utf-8"?>
<a:theme xmlns:a="http://schemas.openxmlformats.org/drawingml/2006/main" name="10_Contents Slide Master">
  <a:themeElements>
    <a:clrScheme name="Real Estat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1CBBB4"/>
      </a:accent1>
      <a:accent2>
        <a:srgbClr val="48DCE2"/>
      </a:accent2>
      <a:accent3>
        <a:srgbClr val="9FEDF0"/>
      </a:accent3>
      <a:accent4>
        <a:srgbClr val="FEB856"/>
      </a:accent4>
      <a:accent5>
        <a:srgbClr val="576868"/>
      </a:accent5>
      <a:accent6>
        <a:srgbClr val="CBCBCB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Real Estat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1CBBB4"/>
      </a:accent1>
      <a:accent2>
        <a:srgbClr val="48DCE2"/>
      </a:accent2>
      <a:accent3>
        <a:srgbClr val="9FEDF0"/>
      </a:accent3>
      <a:accent4>
        <a:srgbClr val="FEB856"/>
      </a:accent4>
      <a:accent5>
        <a:srgbClr val="576868"/>
      </a:accent5>
      <a:accent6>
        <a:srgbClr val="CBCBCB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1_Contents Slide Master">
  <a:themeElements>
    <a:clrScheme name="Real Estat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1CBBB4"/>
      </a:accent1>
      <a:accent2>
        <a:srgbClr val="48DCE2"/>
      </a:accent2>
      <a:accent3>
        <a:srgbClr val="9FEDF0"/>
      </a:accent3>
      <a:accent4>
        <a:srgbClr val="FEB856"/>
      </a:accent4>
      <a:accent5>
        <a:srgbClr val="576868"/>
      </a:accent5>
      <a:accent6>
        <a:srgbClr val="CBCBCB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2_Contents Slide Master">
  <a:themeElements>
    <a:clrScheme name="Real Estat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1CBBB4"/>
      </a:accent1>
      <a:accent2>
        <a:srgbClr val="48DCE2"/>
      </a:accent2>
      <a:accent3>
        <a:srgbClr val="9FEDF0"/>
      </a:accent3>
      <a:accent4>
        <a:srgbClr val="FEB856"/>
      </a:accent4>
      <a:accent5>
        <a:srgbClr val="576868"/>
      </a:accent5>
      <a:accent6>
        <a:srgbClr val="CBCBCB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3_Contents Slide Master">
  <a:themeElements>
    <a:clrScheme name="Real Estat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1CBBB4"/>
      </a:accent1>
      <a:accent2>
        <a:srgbClr val="48DCE2"/>
      </a:accent2>
      <a:accent3>
        <a:srgbClr val="9FEDF0"/>
      </a:accent3>
      <a:accent4>
        <a:srgbClr val="FEB856"/>
      </a:accent4>
      <a:accent5>
        <a:srgbClr val="576868"/>
      </a:accent5>
      <a:accent6>
        <a:srgbClr val="CBCBCB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Section Break Slide Master">
  <a:themeElements>
    <a:clrScheme name="Real Estat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1CBBB4"/>
      </a:accent1>
      <a:accent2>
        <a:srgbClr val="48DCE2"/>
      </a:accent2>
      <a:accent3>
        <a:srgbClr val="9FEDF0"/>
      </a:accent3>
      <a:accent4>
        <a:srgbClr val="FEB856"/>
      </a:accent4>
      <a:accent5>
        <a:srgbClr val="576868"/>
      </a:accent5>
      <a:accent6>
        <a:srgbClr val="CBCBCB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4_Contents Slide Master">
  <a:themeElements>
    <a:clrScheme name="Real Estat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1CBBB4"/>
      </a:accent1>
      <a:accent2>
        <a:srgbClr val="48DCE2"/>
      </a:accent2>
      <a:accent3>
        <a:srgbClr val="9FEDF0"/>
      </a:accent3>
      <a:accent4>
        <a:srgbClr val="FEB856"/>
      </a:accent4>
      <a:accent5>
        <a:srgbClr val="576868"/>
      </a:accent5>
      <a:accent6>
        <a:srgbClr val="CBCBCB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5_Contents Slide Master">
  <a:themeElements>
    <a:clrScheme name="Real Estat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1CBBB4"/>
      </a:accent1>
      <a:accent2>
        <a:srgbClr val="48DCE2"/>
      </a:accent2>
      <a:accent3>
        <a:srgbClr val="9FEDF0"/>
      </a:accent3>
      <a:accent4>
        <a:srgbClr val="FEB856"/>
      </a:accent4>
      <a:accent5>
        <a:srgbClr val="576868"/>
      </a:accent5>
      <a:accent6>
        <a:srgbClr val="CBCBCB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6_Contents Slide Master">
  <a:themeElements>
    <a:clrScheme name="Real Estat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1CBBB4"/>
      </a:accent1>
      <a:accent2>
        <a:srgbClr val="48DCE2"/>
      </a:accent2>
      <a:accent3>
        <a:srgbClr val="9FEDF0"/>
      </a:accent3>
      <a:accent4>
        <a:srgbClr val="FEB856"/>
      </a:accent4>
      <a:accent5>
        <a:srgbClr val="576868"/>
      </a:accent5>
      <a:accent6>
        <a:srgbClr val="CBCBCB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1441</TotalTime>
  <Words>522</Words>
  <Application>Microsoft Office PowerPoint</Application>
  <PresentationFormat>Widescreen</PresentationFormat>
  <Paragraphs>66</Paragraphs>
  <Slides>10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13</vt:i4>
      </vt:variant>
      <vt:variant>
        <vt:lpstr>Slide Titles</vt:lpstr>
      </vt:variant>
      <vt:variant>
        <vt:i4>10</vt:i4>
      </vt:variant>
    </vt:vector>
  </HeadingPairs>
  <TitlesOfParts>
    <vt:vector size="29" baseType="lpstr">
      <vt:lpstr>Arial Unicode MS</vt:lpstr>
      <vt:lpstr>Arial</vt:lpstr>
      <vt:lpstr>Berlin Sans FB</vt:lpstr>
      <vt:lpstr>Calibri</vt:lpstr>
      <vt:lpstr>Rockwell Condensed</vt:lpstr>
      <vt:lpstr>Times New Roman</vt:lpstr>
      <vt:lpstr>Cover and End Slide Master</vt:lpstr>
      <vt:lpstr>Contents Slide Master</vt:lpstr>
      <vt:lpstr>1_Contents Slide Master</vt:lpstr>
      <vt:lpstr>2_Contents Slide Master</vt:lpstr>
      <vt:lpstr>3_Contents Slide Master</vt:lpstr>
      <vt:lpstr>Section Break Slide Master</vt:lpstr>
      <vt:lpstr>4_Contents Slide Master</vt:lpstr>
      <vt:lpstr>5_Contents Slide Master</vt:lpstr>
      <vt:lpstr>6_Contents Slide Master</vt:lpstr>
      <vt:lpstr>7_Contents Slide Master</vt:lpstr>
      <vt:lpstr>8_Contents Slide Master</vt:lpstr>
      <vt:lpstr>9_Contents Slide Master</vt:lpstr>
      <vt:lpstr>10_Contents Slide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Dian</dc:creator>
  <cp:lastModifiedBy>Dian</cp:lastModifiedBy>
  <cp:revision>48</cp:revision>
  <dcterms:created xsi:type="dcterms:W3CDTF">2019-11-18T23:23:33Z</dcterms:created>
  <dcterms:modified xsi:type="dcterms:W3CDTF">2020-02-17T15:09:19Z</dcterms:modified>
</cp:coreProperties>
</file>